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comments/modernComment_133_DE7BAD1B.xml" ContentType="application/vnd.ms-powerpoint.comments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0"/>
  </p:notesMasterIdLst>
  <p:sldIdLst>
    <p:sldId id="319" r:id="rId2"/>
    <p:sldId id="322" r:id="rId3"/>
    <p:sldId id="323" r:id="rId4"/>
    <p:sldId id="304" r:id="rId5"/>
    <p:sldId id="308" r:id="rId6"/>
    <p:sldId id="305" r:id="rId7"/>
    <p:sldId id="306" r:id="rId8"/>
    <p:sldId id="307" r:id="rId9"/>
    <p:sldId id="257" r:id="rId10"/>
    <p:sldId id="258" r:id="rId11"/>
    <p:sldId id="259" r:id="rId12"/>
    <p:sldId id="260" r:id="rId13"/>
    <p:sldId id="261" r:id="rId14"/>
    <p:sldId id="262" r:id="rId15"/>
    <p:sldId id="302" r:id="rId16"/>
    <p:sldId id="303" r:id="rId17"/>
    <p:sldId id="309" r:id="rId18"/>
    <p:sldId id="310" r:id="rId19"/>
    <p:sldId id="311" r:id="rId20"/>
    <p:sldId id="312" r:id="rId21"/>
    <p:sldId id="313" r:id="rId22"/>
    <p:sldId id="314" r:id="rId23"/>
    <p:sldId id="315" r:id="rId24"/>
    <p:sldId id="316" r:id="rId25"/>
    <p:sldId id="317" r:id="rId26"/>
    <p:sldId id="318" r:id="rId27"/>
    <p:sldId id="320" r:id="rId28"/>
    <p:sldId id="321" r:id="rId2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8428562A-279B-DCF3-8367-7ADCF029FC4C}" name="mt" initials="m" userId="mt" providerId="None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2F2F2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6823" autoAdjust="0"/>
    <p:restoredTop sz="94660"/>
  </p:normalViewPr>
  <p:slideViewPr>
    <p:cSldViewPr snapToGrid="0">
      <p:cViewPr varScale="1">
        <p:scale>
          <a:sx n="106" d="100"/>
          <a:sy n="106" d="100"/>
        </p:scale>
        <p:origin x="684" y="9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notesMaster" Target="notesMasters/notesMaster1.xml"/><Relationship Id="rId35" Type="http://schemas.microsoft.com/office/2018/10/relationships/authors" Target="authors.xml"/><Relationship Id="rId8" Type="http://schemas.openxmlformats.org/officeDocument/2006/relationships/slide" Target="slides/slide7.xml"/></Relationships>
</file>

<file path=ppt/comments/modernComment_133_DE7BAD1B.xml><?xml version="1.0" encoding="utf-8"?>
<p188:cmLst xmlns:a="http://schemas.openxmlformats.org/drawingml/2006/main" xmlns:r="http://schemas.openxmlformats.org/officeDocument/2006/relationships" xmlns:p188="http://schemas.microsoft.com/office/powerpoint/2018/8/main">
  <p188:cm id="{D46D8F68-E129-42BE-95F8-433E468A1888}" authorId="{8428562A-279B-DCF3-8367-7ADCF029FC4C}" created="2023-09-02T08:51:15.746">
    <ac:deMkLst xmlns:ac="http://schemas.microsoft.com/office/drawing/2013/main/command">
      <pc:docMk xmlns:pc="http://schemas.microsoft.com/office/powerpoint/2013/main/command"/>
      <pc:sldMk xmlns:pc="http://schemas.microsoft.com/office/powerpoint/2013/main/command" cId="3732647195" sldId="307"/>
      <ac:picMk id="3" creationId="{D9C540F4-25F6-F204-3B65-64EAAAF12AB9}"/>
    </ac:deMkLst>
    <p188:txBody>
      <a:bodyPr/>
      <a:lstStyle/>
      <a:p>
        <a:r>
          <a:rPr lang="en-US"/>
          <a:t>Minaro.ir</a:t>
        </a:r>
      </a:p>
    </p188:txBody>
  </p188:cm>
</p188:cmLst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5FB1BD8-884E-468F-A1CD-1C883FB6AAC6}" type="datetimeFigureOut">
              <a:rPr lang="en-US" smtClean="0"/>
              <a:t>9/2/2023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37401DD-20CF-4E27-8B4D-275941FB78C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396415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401DD-20CF-4E27-8B4D-275941FB78CF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462789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401DD-20CF-4E27-8B4D-275941FB78CF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977465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401DD-20CF-4E27-8B4D-275941FB78CF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869727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401DD-20CF-4E27-8B4D-275941FB78CF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305210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401DD-20CF-4E27-8B4D-275941FB78CF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1082320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401DD-20CF-4E27-8B4D-275941FB78CF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818141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401DD-20CF-4E27-8B4D-275941FB78CF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685898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401DD-20CF-4E27-8B4D-275941FB78CF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6212645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401DD-20CF-4E27-8B4D-275941FB78CF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93329802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401DD-20CF-4E27-8B4D-275941FB78CF}" type="slidenum">
              <a:rPr lang="en-US" smtClean="0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8809783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401DD-20CF-4E27-8B4D-275941FB78CF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6521882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401DD-20CF-4E27-8B4D-275941FB78CF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2259467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401DD-20CF-4E27-8B4D-275941FB78CF}" type="slidenum">
              <a:rPr lang="en-US" smtClean="0"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170386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401DD-20CF-4E27-8B4D-275941FB78CF}" type="slidenum">
              <a:rPr lang="en-US" smtClean="0"/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2101070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401DD-20CF-4E27-8B4D-275941FB78CF}" type="slidenum">
              <a:rPr lang="en-US" smtClean="0"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8456297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401DD-20CF-4E27-8B4D-275941FB78CF}" type="slidenum">
              <a:rPr lang="en-US" smtClean="0"/>
              <a:t>28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615538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401DD-20CF-4E27-8B4D-275941FB78CF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767547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401DD-20CF-4E27-8B4D-275941FB78CF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8845778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401DD-20CF-4E27-8B4D-275941FB78CF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222212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401DD-20CF-4E27-8B4D-275941FB78CF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1514697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401DD-20CF-4E27-8B4D-275941FB78CF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053224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401DD-20CF-4E27-8B4D-275941FB78CF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808347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401DD-20CF-4E27-8B4D-275941FB78CF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298296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id="{0DF009D2-AAA5-F25D-1852-BA48B65D5AA0}"/>
              </a:ext>
            </a:extLst>
          </p:cNvPr>
          <p:cNvSpPr/>
          <p:nvPr userDrawn="1"/>
        </p:nvSpPr>
        <p:spPr>
          <a:xfrm>
            <a:off x="3613230" y="232753"/>
            <a:ext cx="4965539" cy="736749"/>
          </a:xfrm>
          <a:prstGeom prst="roundRect">
            <a:avLst>
              <a:gd name="adj" fmla="val 33761"/>
            </a:avLst>
          </a:prstGeom>
          <a:solidFill>
            <a:srgbClr val="F2F2F2"/>
          </a:solidFill>
          <a:ln>
            <a:noFill/>
          </a:ln>
          <a:effectLst>
            <a:innerShdw blurRad="38100">
              <a:prstClr val="black">
                <a:alpha val="4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12078634-F31D-904B-8CCC-073373149ED5}"/>
              </a:ext>
            </a:extLst>
          </p:cNvPr>
          <p:cNvSpPr/>
          <p:nvPr userDrawn="1"/>
        </p:nvSpPr>
        <p:spPr>
          <a:xfrm>
            <a:off x="82392" y="1128638"/>
            <a:ext cx="12035544" cy="5605448"/>
          </a:xfrm>
          <a:prstGeom prst="roundRect">
            <a:avLst>
              <a:gd name="adj" fmla="val 6703"/>
            </a:avLst>
          </a:prstGeom>
          <a:solidFill>
            <a:srgbClr val="F2F2F2"/>
          </a:solidFill>
          <a:ln>
            <a:noFill/>
          </a:ln>
          <a:effectLst>
            <a:innerShdw blurRad="38100">
              <a:prstClr val="black">
                <a:alpha val="4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495122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85204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0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6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77.sv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8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79.sv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2.png"/><Relationship Id="rId18" Type="http://schemas.openxmlformats.org/officeDocument/2006/relationships/image" Target="../media/image17.png"/><Relationship Id="rId26" Type="http://schemas.openxmlformats.org/officeDocument/2006/relationships/image" Target="../media/image25.png"/><Relationship Id="rId39" Type="http://schemas.openxmlformats.org/officeDocument/2006/relationships/image" Target="../media/image38.png"/><Relationship Id="rId21" Type="http://schemas.openxmlformats.org/officeDocument/2006/relationships/image" Target="../media/image20.png"/><Relationship Id="rId34" Type="http://schemas.openxmlformats.org/officeDocument/2006/relationships/image" Target="../media/image33.png"/><Relationship Id="rId42" Type="http://schemas.openxmlformats.org/officeDocument/2006/relationships/image" Target="../media/image41.png"/><Relationship Id="rId47" Type="http://schemas.openxmlformats.org/officeDocument/2006/relationships/image" Target="../media/image46.png"/><Relationship Id="rId50" Type="http://schemas.openxmlformats.org/officeDocument/2006/relationships/image" Target="../media/image49.png"/><Relationship Id="rId55" Type="http://schemas.openxmlformats.org/officeDocument/2006/relationships/image" Target="../media/image54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6" Type="http://schemas.openxmlformats.org/officeDocument/2006/relationships/image" Target="../media/image15.png"/><Relationship Id="rId29" Type="http://schemas.openxmlformats.org/officeDocument/2006/relationships/image" Target="../media/image28.png"/><Relationship Id="rId11" Type="http://schemas.openxmlformats.org/officeDocument/2006/relationships/image" Target="../media/image10.png"/><Relationship Id="rId24" Type="http://schemas.openxmlformats.org/officeDocument/2006/relationships/image" Target="../media/image23.png"/><Relationship Id="rId32" Type="http://schemas.openxmlformats.org/officeDocument/2006/relationships/image" Target="../media/image31.png"/><Relationship Id="rId37" Type="http://schemas.openxmlformats.org/officeDocument/2006/relationships/image" Target="../media/image36.png"/><Relationship Id="rId40" Type="http://schemas.openxmlformats.org/officeDocument/2006/relationships/image" Target="../media/image39.png"/><Relationship Id="rId45" Type="http://schemas.openxmlformats.org/officeDocument/2006/relationships/image" Target="../media/image44.png"/><Relationship Id="rId53" Type="http://schemas.openxmlformats.org/officeDocument/2006/relationships/image" Target="../media/image52.png"/><Relationship Id="rId5" Type="http://schemas.openxmlformats.org/officeDocument/2006/relationships/image" Target="../media/image4.png"/><Relationship Id="rId10" Type="http://schemas.openxmlformats.org/officeDocument/2006/relationships/image" Target="../media/image9.png"/><Relationship Id="rId19" Type="http://schemas.openxmlformats.org/officeDocument/2006/relationships/image" Target="../media/image18.png"/><Relationship Id="rId31" Type="http://schemas.openxmlformats.org/officeDocument/2006/relationships/image" Target="../media/image30.png"/><Relationship Id="rId44" Type="http://schemas.openxmlformats.org/officeDocument/2006/relationships/image" Target="../media/image43.png"/><Relationship Id="rId52" Type="http://schemas.openxmlformats.org/officeDocument/2006/relationships/image" Target="../media/image51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3.png"/><Relationship Id="rId22" Type="http://schemas.openxmlformats.org/officeDocument/2006/relationships/image" Target="../media/image21.png"/><Relationship Id="rId27" Type="http://schemas.openxmlformats.org/officeDocument/2006/relationships/image" Target="../media/image26.png"/><Relationship Id="rId30" Type="http://schemas.openxmlformats.org/officeDocument/2006/relationships/image" Target="../media/image29.png"/><Relationship Id="rId35" Type="http://schemas.openxmlformats.org/officeDocument/2006/relationships/image" Target="../media/image34.png"/><Relationship Id="rId43" Type="http://schemas.openxmlformats.org/officeDocument/2006/relationships/image" Target="../media/image42.png"/><Relationship Id="rId48" Type="http://schemas.openxmlformats.org/officeDocument/2006/relationships/image" Target="../media/image47.png"/><Relationship Id="rId56" Type="http://schemas.openxmlformats.org/officeDocument/2006/relationships/image" Target="../media/image55.png"/><Relationship Id="rId8" Type="http://schemas.openxmlformats.org/officeDocument/2006/relationships/image" Target="../media/image7.png"/><Relationship Id="rId51" Type="http://schemas.openxmlformats.org/officeDocument/2006/relationships/image" Target="../media/image50.png"/><Relationship Id="rId3" Type="http://schemas.openxmlformats.org/officeDocument/2006/relationships/image" Target="../media/image2.png"/><Relationship Id="rId12" Type="http://schemas.openxmlformats.org/officeDocument/2006/relationships/image" Target="../media/image11.png"/><Relationship Id="rId17" Type="http://schemas.openxmlformats.org/officeDocument/2006/relationships/image" Target="../media/image16.png"/><Relationship Id="rId25" Type="http://schemas.openxmlformats.org/officeDocument/2006/relationships/image" Target="../media/image24.png"/><Relationship Id="rId33" Type="http://schemas.openxmlformats.org/officeDocument/2006/relationships/image" Target="../media/image32.png"/><Relationship Id="rId38" Type="http://schemas.openxmlformats.org/officeDocument/2006/relationships/image" Target="../media/image37.png"/><Relationship Id="rId46" Type="http://schemas.openxmlformats.org/officeDocument/2006/relationships/image" Target="../media/image45.png"/><Relationship Id="rId20" Type="http://schemas.openxmlformats.org/officeDocument/2006/relationships/image" Target="../media/image19.png"/><Relationship Id="rId41" Type="http://schemas.openxmlformats.org/officeDocument/2006/relationships/image" Target="../media/image40.png"/><Relationship Id="rId54" Type="http://schemas.openxmlformats.org/officeDocument/2006/relationships/image" Target="../media/image5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5" Type="http://schemas.openxmlformats.org/officeDocument/2006/relationships/image" Target="../media/image14.png"/><Relationship Id="rId23" Type="http://schemas.openxmlformats.org/officeDocument/2006/relationships/image" Target="../media/image22.png"/><Relationship Id="rId28" Type="http://schemas.openxmlformats.org/officeDocument/2006/relationships/image" Target="../media/image27.png"/><Relationship Id="rId36" Type="http://schemas.openxmlformats.org/officeDocument/2006/relationships/image" Target="../media/image35.png"/><Relationship Id="rId49" Type="http://schemas.openxmlformats.org/officeDocument/2006/relationships/image" Target="../media/image48.png"/></Relationships>
</file>

<file path=ppt/slides/_rels/slide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7.png"/><Relationship Id="rId18" Type="http://schemas.openxmlformats.org/officeDocument/2006/relationships/image" Target="../media/image72.png"/><Relationship Id="rId26" Type="http://schemas.openxmlformats.org/officeDocument/2006/relationships/image" Target="../media/image80.png"/><Relationship Id="rId39" Type="http://schemas.openxmlformats.org/officeDocument/2006/relationships/image" Target="../media/image93.png"/><Relationship Id="rId21" Type="http://schemas.openxmlformats.org/officeDocument/2006/relationships/image" Target="../media/image75.png"/><Relationship Id="rId34" Type="http://schemas.openxmlformats.org/officeDocument/2006/relationships/image" Target="../media/image88.png"/><Relationship Id="rId42" Type="http://schemas.openxmlformats.org/officeDocument/2006/relationships/image" Target="../media/image96.png"/><Relationship Id="rId47" Type="http://schemas.openxmlformats.org/officeDocument/2006/relationships/image" Target="../media/image101.png"/><Relationship Id="rId50" Type="http://schemas.openxmlformats.org/officeDocument/2006/relationships/image" Target="../media/image104.png"/><Relationship Id="rId55" Type="http://schemas.openxmlformats.org/officeDocument/2006/relationships/image" Target="../media/image109.png"/><Relationship Id="rId7" Type="http://schemas.openxmlformats.org/officeDocument/2006/relationships/image" Target="../media/image61.png"/><Relationship Id="rId2" Type="http://schemas.openxmlformats.org/officeDocument/2006/relationships/image" Target="../media/image56.png"/><Relationship Id="rId16" Type="http://schemas.openxmlformats.org/officeDocument/2006/relationships/image" Target="../media/image70.png"/><Relationship Id="rId29" Type="http://schemas.openxmlformats.org/officeDocument/2006/relationships/image" Target="../media/image83.png"/><Relationship Id="rId11" Type="http://schemas.openxmlformats.org/officeDocument/2006/relationships/image" Target="../media/image65.png"/><Relationship Id="rId24" Type="http://schemas.openxmlformats.org/officeDocument/2006/relationships/image" Target="../media/image78.png"/><Relationship Id="rId32" Type="http://schemas.openxmlformats.org/officeDocument/2006/relationships/image" Target="../media/image86.png"/><Relationship Id="rId37" Type="http://schemas.openxmlformats.org/officeDocument/2006/relationships/image" Target="../media/image91.png"/><Relationship Id="rId40" Type="http://schemas.openxmlformats.org/officeDocument/2006/relationships/image" Target="../media/image94.png"/><Relationship Id="rId45" Type="http://schemas.openxmlformats.org/officeDocument/2006/relationships/image" Target="../media/image99.png"/><Relationship Id="rId53" Type="http://schemas.openxmlformats.org/officeDocument/2006/relationships/image" Target="../media/image107.png"/><Relationship Id="rId5" Type="http://schemas.openxmlformats.org/officeDocument/2006/relationships/image" Target="../media/image59.png"/><Relationship Id="rId10" Type="http://schemas.openxmlformats.org/officeDocument/2006/relationships/image" Target="../media/image64.png"/><Relationship Id="rId19" Type="http://schemas.openxmlformats.org/officeDocument/2006/relationships/image" Target="../media/image73.png"/><Relationship Id="rId31" Type="http://schemas.openxmlformats.org/officeDocument/2006/relationships/image" Target="../media/image85.png"/><Relationship Id="rId44" Type="http://schemas.openxmlformats.org/officeDocument/2006/relationships/image" Target="../media/image98.png"/><Relationship Id="rId52" Type="http://schemas.openxmlformats.org/officeDocument/2006/relationships/image" Target="../media/image106.png"/><Relationship Id="rId4" Type="http://schemas.openxmlformats.org/officeDocument/2006/relationships/image" Target="../media/image58.png"/><Relationship Id="rId9" Type="http://schemas.openxmlformats.org/officeDocument/2006/relationships/image" Target="../media/image63.png"/><Relationship Id="rId14" Type="http://schemas.openxmlformats.org/officeDocument/2006/relationships/image" Target="../media/image68.png"/><Relationship Id="rId22" Type="http://schemas.openxmlformats.org/officeDocument/2006/relationships/image" Target="../media/image76.png"/><Relationship Id="rId27" Type="http://schemas.openxmlformats.org/officeDocument/2006/relationships/image" Target="../media/image81.png"/><Relationship Id="rId30" Type="http://schemas.openxmlformats.org/officeDocument/2006/relationships/image" Target="../media/image84.png"/><Relationship Id="rId35" Type="http://schemas.openxmlformats.org/officeDocument/2006/relationships/image" Target="../media/image89.png"/><Relationship Id="rId43" Type="http://schemas.openxmlformats.org/officeDocument/2006/relationships/image" Target="../media/image97.png"/><Relationship Id="rId48" Type="http://schemas.openxmlformats.org/officeDocument/2006/relationships/image" Target="../media/image102.png"/><Relationship Id="rId56" Type="http://schemas.openxmlformats.org/officeDocument/2006/relationships/image" Target="../media/image110.png"/><Relationship Id="rId8" Type="http://schemas.openxmlformats.org/officeDocument/2006/relationships/image" Target="../media/image62.png"/><Relationship Id="rId51" Type="http://schemas.openxmlformats.org/officeDocument/2006/relationships/image" Target="../media/image105.png"/><Relationship Id="rId3" Type="http://schemas.openxmlformats.org/officeDocument/2006/relationships/image" Target="../media/image57.png"/><Relationship Id="rId12" Type="http://schemas.openxmlformats.org/officeDocument/2006/relationships/image" Target="../media/image66.png"/><Relationship Id="rId17" Type="http://schemas.openxmlformats.org/officeDocument/2006/relationships/image" Target="../media/image71.png"/><Relationship Id="rId25" Type="http://schemas.openxmlformats.org/officeDocument/2006/relationships/image" Target="../media/image79.png"/><Relationship Id="rId33" Type="http://schemas.openxmlformats.org/officeDocument/2006/relationships/image" Target="../media/image87.png"/><Relationship Id="rId38" Type="http://schemas.openxmlformats.org/officeDocument/2006/relationships/image" Target="../media/image92.png"/><Relationship Id="rId46" Type="http://schemas.openxmlformats.org/officeDocument/2006/relationships/image" Target="../media/image100.png"/><Relationship Id="rId20" Type="http://schemas.openxmlformats.org/officeDocument/2006/relationships/image" Target="../media/image74.png"/><Relationship Id="rId41" Type="http://schemas.openxmlformats.org/officeDocument/2006/relationships/image" Target="../media/image95.png"/><Relationship Id="rId54" Type="http://schemas.openxmlformats.org/officeDocument/2006/relationships/image" Target="../media/image10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0.png"/><Relationship Id="rId15" Type="http://schemas.openxmlformats.org/officeDocument/2006/relationships/image" Target="../media/image69.png"/><Relationship Id="rId23" Type="http://schemas.openxmlformats.org/officeDocument/2006/relationships/image" Target="../media/image77.png"/><Relationship Id="rId28" Type="http://schemas.openxmlformats.org/officeDocument/2006/relationships/image" Target="../media/image82.png"/><Relationship Id="rId36" Type="http://schemas.openxmlformats.org/officeDocument/2006/relationships/image" Target="../media/image90.png"/><Relationship Id="rId49" Type="http://schemas.openxmlformats.org/officeDocument/2006/relationships/image" Target="../media/image103.png"/></Relationships>
</file>

<file path=ppt/slides/_rels/slide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22.png"/><Relationship Id="rId18" Type="http://schemas.openxmlformats.org/officeDocument/2006/relationships/image" Target="../media/image127.png"/><Relationship Id="rId26" Type="http://schemas.openxmlformats.org/officeDocument/2006/relationships/image" Target="../media/image135.png"/><Relationship Id="rId39" Type="http://schemas.openxmlformats.org/officeDocument/2006/relationships/image" Target="../media/image148.png"/><Relationship Id="rId21" Type="http://schemas.openxmlformats.org/officeDocument/2006/relationships/image" Target="../media/image130.png"/><Relationship Id="rId34" Type="http://schemas.openxmlformats.org/officeDocument/2006/relationships/image" Target="../media/image143.png"/><Relationship Id="rId42" Type="http://schemas.openxmlformats.org/officeDocument/2006/relationships/image" Target="../media/image151.png"/><Relationship Id="rId47" Type="http://schemas.openxmlformats.org/officeDocument/2006/relationships/image" Target="../media/image156.png"/><Relationship Id="rId50" Type="http://schemas.openxmlformats.org/officeDocument/2006/relationships/image" Target="../media/image159.png"/><Relationship Id="rId55" Type="http://schemas.openxmlformats.org/officeDocument/2006/relationships/image" Target="../media/image164.png"/><Relationship Id="rId7" Type="http://schemas.openxmlformats.org/officeDocument/2006/relationships/image" Target="../media/image116.png"/><Relationship Id="rId2" Type="http://schemas.openxmlformats.org/officeDocument/2006/relationships/image" Target="../media/image111.png"/><Relationship Id="rId16" Type="http://schemas.openxmlformats.org/officeDocument/2006/relationships/image" Target="../media/image125.png"/><Relationship Id="rId29" Type="http://schemas.openxmlformats.org/officeDocument/2006/relationships/image" Target="../media/image138.png"/><Relationship Id="rId11" Type="http://schemas.openxmlformats.org/officeDocument/2006/relationships/image" Target="../media/image120.png"/><Relationship Id="rId24" Type="http://schemas.openxmlformats.org/officeDocument/2006/relationships/image" Target="../media/image133.png"/><Relationship Id="rId32" Type="http://schemas.openxmlformats.org/officeDocument/2006/relationships/image" Target="../media/image141.png"/><Relationship Id="rId37" Type="http://schemas.openxmlformats.org/officeDocument/2006/relationships/image" Target="../media/image146.png"/><Relationship Id="rId40" Type="http://schemas.openxmlformats.org/officeDocument/2006/relationships/image" Target="../media/image149.png"/><Relationship Id="rId45" Type="http://schemas.openxmlformats.org/officeDocument/2006/relationships/image" Target="../media/image154.png"/><Relationship Id="rId53" Type="http://schemas.openxmlformats.org/officeDocument/2006/relationships/image" Target="../media/image162.png"/><Relationship Id="rId5" Type="http://schemas.openxmlformats.org/officeDocument/2006/relationships/image" Target="../media/image114.png"/><Relationship Id="rId10" Type="http://schemas.openxmlformats.org/officeDocument/2006/relationships/image" Target="../media/image119.png"/><Relationship Id="rId19" Type="http://schemas.openxmlformats.org/officeDocument/2006/relationships/image" Target="../media/image128.png"/><Relationship Id="rId31" Type="http://schemas.openxmlformats.org/officeDocument/2006/relationships/image" Target="../media/image140.png"/><Relationship Id="rId44" Type="http://schemas.openxmlformats.org/officeDocument/2006/relationships/image" Target="../media/image153.png"/><Relationship Id="rId52" Type="http://schemas.openxmlformats.org/officeDocument/2006/relationships/image" Target="../media/image161.png"/><Relationship Id="rId4" Type="http://schemas.openxmlformats.org/officeDocument/2006/relationships/image" Target="../media/image113.png"/><Relationship Id="rId9" Type="http://schemas.openxmlformats.org/officeDocument/2006/relationships/image" Target="../media/image118.png"/><Relationship Id="rId14" Type="http://schemas.openxmlformats.org/officeDocument/2006/relationships/image" Target="../media/image123.png"/><Relationship Id="rId22" Type="http://schemas.openxmlformats.org/officeDocument/2006/relationships/image" Target="../media/image131.png"/><Relationship Id="rId27" Type="http://schemas.openxmlformats.org/officeDocument/2006/relationships/image" Target="../media/image136.png"/><Relationship Id="rId30" Type="http://schemas.openxmlformats.org/officeDocument/2006/relationships/image" Target="../media/image139.png"/><Relationship Id="rId35" Type="http://schemas.openxmlformats.org/officeDocument/2006/relationships/image" Target="../media/image144.png"/><Relationship Id="rId43" Type="http://schemas.openxmlformats.org/officeDocument/2006/relationships/image" Target="../media/image152.png"/><Relationship Id="rId48" Type="http://schemas.openxmlformats.org/officeDocument/2006/relationships/image" Target="../media/image157.png"/><Relationship Id="rId56" Type="http://schemas.openxmlformats.org/officeDocument/2006/relationships/image" Target="../media/image165.png"/><Relationship Id="rId8" Type="http://schemas.openxmlformats.org/officeDocument/2006/relationships/image" Target="../media/image117.png"/><Relationship Id="rId51" Type="http://schemas.openxmlformats.org/officeDocument/2006/relationships/image" Target="../media/image160.png"/><Relationship Id="rId3" Type="http://schemas.openxmlformats.org/officeDocument/2006/relationships/image" Target="../media/image112.png"/><Relationship Id="rId12" Type="http://schemas.openxmlformats.org/officeDocument/2006/relationships/image" Target="../media/image121.png"/><Relationship Id="rId17" Type="http://schemas.openxmlformats.org/officeDocument/2006/relationships/image" Target="../media/image126.png"/><Relationship Id="rId25" Type="http://schemas.openxmlformats.org/officeDocument/2006/relationships/image" Target="../media/image134.png"/><Relationship Id="rId33" Type="http://schemas.openxmlformats.org/officeDocument/2006/relationships/image" Target="../media/image142.png"/><Relationship Id="rId38" Type="http://schemas.openxmlformats.org/officeDocument/2006/relationships/image" Target="../media/image147.png"/><Relationship Id="rId46" Type="http://schemas.openxmlformats.org/officeDocument/2006/relationships/image" Target="../media/image155.png"/><Relationship Id="rId20" Type="http://schemas.openxmlformats.org/officeDocument/2006/relationships/image" Target="../media/image129.png"/><Relationship Id="rId41" Type="http://schemas.openxmlformats.org/officeDocument/2006/relationships/image" Target="../media/image150.png"/><Relationship Id="rId54" Type="http://schemas.openxmlformats.org/officeDocument/2006/relationships/image" Target="../media/image16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15.png"/><Relationship Id="rId15" Type="http://schemas.openxmlformats.org/officeDocument/2006/relationships/image" Target="../media/image124.png"/><Relationship Id="rId23" Type="http://schemas.openxmlformats.org/officeDocument/2006/relationships/image" Target="../media/image132.png"/><Relationship Id="rId28" Type="http://schemas.openxmlformats.org/officeDocument/2006/relationships/image" Target="../media/image137.png"/><Relationship Id="rId36" Type="http://schemas.openxmlformats.org/officeDocument/2006/relationships/image" Target="../media/image145.png"/><Relationship Id="rId49" Type="http://schemas.openxmlformats.org/officeDocument/2006/relationships/image" Target="../media/image158.png"/></Relationships>
</file>

<file path=ppt/slides/_rels/slide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77.png"/><Relationship Id="rId18" Type="http://schemas.openxmlformats.org/officeDocument/2006/relationships/image" Target="../media/image182.png"/><Relationship Id="rId26" Type="http://schemas.openxmlformats.org/officeDocument/2006/relationships/image" Target="../media/image190.png"/><Relationship Id="rId39" Type="http://schemas.openxmlformats.org/officeDocument/2006/relationships/image" Target="../media/image203.png"/><Relationship Id="rId21" Type="http://schemas.openxmlformats.org/officeDocument/2006/relationships/image" Target="../media/image185.png"/><Relationship Id="rId34" Type="http://schemas.openxmlformats.org/officeDocument/2006/relationships/image" Target="../media/image198.png"/><Relationship Id="rId42" Type="http://schemas.openxmlformats.org/officeDocument/2006/relationships/image" Target="../media/image206.png"/><Relationship Id="rId47" Type="http://schemas.openxmlformats.org/officeDocument/2006/relationships/image" Target="../media/image211.png"/><Relationship Id="rId50" Type="http://schemas.openxmlformats.org/officeDocument/2006/relationships/image" Target="../media/image214.png"/><Relationship Id="rId55" Type="http://schemas.openxmlformats.org/officeDocument/2006/relationships/image" Target="../media/image219.png"/><Relationship Id="rId7" Type="http://schemas.openxmlformats.org/officeDocument/2006/relationships/image" Target="../media/image171.png"/><Relationship Id="rId2" Type="http://schemas.openxmlformats.org/officeDocument/2006/relationships/image" Target="../media/image166.png"/><Relationship Id="rId16" Type="http://schemas.openxmlformats.org/officeDocument/2006/relationships/image" Target="../media/image180.png"/><Relationship Id="rId29" Type="http://schemas.openxmlformats.org/officeDocument/2006/relationships/image" Target="../media/image193.png"/><Relationship Id="rId11" Type="http://schemas.openxmlformats.org/officeDocument/2006/relationships/image" Target="../media/image175.png"/><Relationship Id="rId24" Type="http://schemas.openxmlformats.org/officeDocument/2006/relationships/image" Target="../media/image188.png"/><Relationship Id="rId32" Type="http://schemas.openxmlformats.org/officeDocument/2006/relationships/image" Target="../media/image196.png"/><Relationship Id="rId37" Type="http://schemas.openxmlformats.org/officeDocument/2006/relationships/image" Target="../media/image201.png"/><Relationship Id="rId40" Type="http://schemas.openxmlformats.org/officeDocument/2006/relationships/image" Target="../media/image204.png"/><Relationship Id="rId45" Type="http://schemas.openxmlformats.org/officeDocument/2006/relationships/image" Target="../media/image209.png"/><Relationship Id="rId53" Type="http://schemas.openxmlformats.org/officeDocument/2006/relationships/image" Target="../media/image217.png"/><Relationship Id="rId5" Type="http://schemas.openxmlformats.org/officeDocument/2006/relationships/image" Target="../media/image169.png"/><Relationship Id="rId10" Type="http://schemas.openxmlformats.org/officeDocument/2006/relationships/image" Target="../media/image174.png"/><Relationship Id="rId19" Type="http://schemas.openxmlformats.org/officeDocument/2006/relationships/image" Target="../media/image183.png"/><Relationship Id="rId31" Type="http://schemas.openxmlformats.org/officeDocument/2006/relationships/image" Target="../media/image195.png"/><Relationship Id="rId44" Type="http://schemas.openxmlformats.org/officeDocument/2006/relationships/image" Target="../media/image208.png"/><Relationship Id="rId52" Type="http://schemas.openxmlformats.org/officeDocument/2006/relationships/image" Target="../media/image216.png"/><Relationship Id="rId4" Type="http://schemas.openxmlformats.org/officeDocument/2006/relationships/image" Target="../media/image168.png"/><Relationship Id="rId9" Type="http://schemas.openxmlformats.org/officeDocument/2006/relationships/image" Target="../media/image173.png"/><Relationship Id="rId14" Type="http://schemas.openxmlformats.org/officeDocument/2006/relationships/image" Target="../media/image178.png"/><Relationship Id="rId22" Type="http://schemas.openxmlformats.org/officeDocument/2006/relationships/image" Target="../media/image186.png"/><Relationship Id="rId27" Type="http://schemas.openxmlformats.org/officeDocument/2006/relationships/image" Target="../media/image191.png"/><Relationship Id="rId30" Type="http://schemas.openxmlformats.org/officeDocument/2006/relationships/image" Target="../media/image194.png"/><Relationship Id="rId35" Type="http://schemas.openxmlformats.org/officeDocument/2006/relationships/image" Target="../media/image199.png"/><Relationship Id="rId43" Type="http://schemas.openxmlformats.org/officeDocument/2006/relationships/image" Target="../media/image207.png"/><Relationship Id="rId48" Type="http://schemas.openxmlformats.org/officeDocument/2006/relationships/image" Target="../media/image212.png"/><Relationship Id="rId56" Type="http://schemas.openxmlformats.org/officeDocument/2006/relationships/image" Target="../media/image220.png"/><Relationship Id="rId8" Type="http://schemas.openxmlformats.org/officeDocument/2006/relationships/image" Target="../media/image172.png"/><Relationship Id="rId51" Type="http://schemas.openxmlformats.org/officeDocument/2006/relationships/image" Target="../media/image215.png"/><Relationship Id="rId3" Type="http://schemas.openxmlformats.org/officeDocument/2006/relationships/image" Target="../media/image167.png"/><Relationship Id="rId12" Type="http://schemas.openxmlformats.org/officeDocument/2006/relationships/image" Target="../media/image176.png"/><Relationship Id="rId17" Type="http://schemas.openxmlformats.org/officeDocument/2006/relationships/image" Target="../media/image181.png"/><Relationship Id="rId25" Type="http://schemas.openxmlformats.org/officeDocument/2006/relationships/image" Target="../media/image189.png"/><Relationship Id="rId33" Type="http://schemas.openxmlformats.org/officeDocument/2006/relationships/image" Target="../media/image197.png"/><Relationship Id="rId38" Type="http://schemas.openxmlformats.org/officeDocument/2006/relationships/image" Target="../media/image202.png"/><Relationship Id="rId46" Type="http://schemas.openxmlformats.org/officeDocument/2006/relationships/image" Target="../media/image210.png"/><Relationship Id="rId20" Type="http://schemas.openxmlformats.org/officeDocument/2006/relationships/image" Target="../media/image184.png"/><Relationship Id="rId41" Type="http://schemas.openxmlformats.org/officeDocument/2006/relationships/image" Target="../media/image205.png"/><Relationship Id="rId54" Type="http://schemas.openxmlformats.org/officeDocument/2006/relationships/image" Target="../media/image21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70.png"/><Relationship Id="rId15" Type="http://schemas.openxmlformats.org/officeDocument/2006/relationships/image" Target="../media/image179.png"/><Relationship Id="rId23" Type="http://schemas.openxmlformats.org/officeDocument/2006/relationships/image" Target="../media/image187.png"/><Relationship Id="rId28" Type="http://schemas.openxmlformats.org/officeDocument/2006/relationships/image" Target="../media/image192.png"/><Relationship Id="rId36" Type="http://schemas.openxmlformats.org/officeDocument/2006/relationships/image" Target="../media/image200.png"/><Relationship Id="rId49" Type="http://schemas.openxmlformats.org/officeDocument/2006/relationships/image" Target="../media/image213.png"/></Relationships>
</file>

<file path=ppt/slides/_rels/slide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31.png"/><Relationship Id="rId18" Type="http://schemas.openxmlformats.org/officeDocument/2006/relationships/image" Target="../media/image236.png"/><Relationship Id="rId26" Type="http://schemas.openxmlformats.org/officeDocument/2006/relationships/image" Target="../media/image244.png"/><Relationship Id="rId39" Type="http://schemas.openxmlformats.org/officeDocument/2006/relationships/image" Target="../media/image257.png"/><Relationship Id="rId21" Type="http://schemas.openxmlformats.org/officeDocument/2006/relationships/image" Target="../media/image239.png"/><Relationship Id="rId34" Type="http://schemas.openxmlformats.org/officeDocument/2006/relationships/image" Target="../media/image252.png"/><Relationship Id="rId42" Type="http://schemas.openxmlformats.org/officeDocument/2006/relationships/image" Target="../media/image260.png"/><Relationship Id="rId47" Type="http://schemas.openxmlformats.org/officeDocument/2006/relationships/image" Target="../media/image265.png"/><Relationship Id="rId50" Type="http://schemas.openxmlformats.org/officeDocument/2006/relationships/image" Target="../media/image268.png"/><Relationship Id="rId55" Type="http://schemas.openxmlformats.org/officeDocument/2006/relationships/image" Target="../media/image273.png"/><Relationship Id="rId7" Type="http://schemas.openxmlformats.org/officeDocument/2006/relationships/image" Target="../media/image225.png"/><Relationship Id="rId2" Type="http://schemas.microsoft.com/office/2018/10/relationships/comments" Target="../comments/modernComment_133_DE7BAD1B.xml"/><Relationship Id="rId16" Type="http://schemas.openxmlformats.org/officeDocument/2006/relationships/image" Target="../media/image234.png"/><Relationship Id="rId29" Type="http://schemas.openxmlformats.org/officeDocument/2006/relationships/image" Target="../media/image247.png"/><Relationship Id="rId11" Type="http://schemas.openxmlformats.org/officeDocument/2006/relationships/image" Target="../media/image229.png"/><Relationship Id="rId24" Type="http://schemas.openxmlformats.org/officeDocument/2006/relationships/image" Target="../media/image242.png"/><Relationship Id="rId32" Type="http://schemas.openxmlformats.org/officeDocument/2006/relationships/image" Target="../media/image250.png"/><Relationship Id="rId37" Type="http://schemas.openxmlformats.org/officeDocument/2006/relationships/image" Target="../media/image255.png"/><Relationship Id="rId40" Type="http://schemas.openxmlformats.org/officeDocument/2006/relationships/image" Target="../media/image258.png"/><Relationship Id="rId45" Type="http://schemas.openxmlformats.org/officeDocument/2006/relationships/image" Target="../media/image263.png"/><Relationship Id="rId53" Type="http://schemas.openxmlformats.org/officeDocument/2006/relationships/image" Target="../media/image271.png"/><Relationship Id="rId5" Type="http://schemas.openxmlformats.org/officeDocument/2006/relationships/image" Target="../media/image223.png"/><Relationship Id="rId19" Type="http://schemas.openxmlformats.org/officeDocument/2006/relationships/image" Target="../media/image237.png"/><Relationship Id="rId4" Type="http://schemas.openxmlformats.org/officeDocument/2006/relationships/image" Target="../media/image222.png"/><Relationship Id="rId9" Type="http://schemas.openxmlformats.org/officeDocument/2006/relationships/image" Target="../media/image227.png"/><Relationship Id="rId14" Type="http://schemas.openxmlformats.org/officeDocument/2006/relationships/image" Target="../media/image232.png"/><Relationship Id="rId22" Type="http://schemas.openxmlformats.org/officeDocument/2006/relationships/image" Target="../media/image240.png"/><Relationship Id="rId27" Type="http://schemas.openxmlformats.org/officeDocument/2006/relationships/image" Target="../media/image245.png"/><Relationship Id="rId30" Type="http://schemas.openxmlformats.org/officeDocument/2006/relationships/image" Target="../media/image248.png"/><Relationship Id="rId35" Type="http://schemas.openxmlformats.org/officeDocument/2006/relationships/image" Target="../media/image253.png"/><Relationship Id="rId43" Type="http://schemas.openxmlformats.org/officeDocument/2006/relationships/image" Target="../media/image261.png"/><Relationship Id="rId48" Type="http://schemas.openxmlformats.org/officeDocument/2006/relationships/image" Target="../media/image266.png"/><Relationship Id="rId56" Type="http://schemas.openxmlformats.org/officeDocument/2006/relationships/image" Target="../media/image274.png"/><Relationship Id="rId8" Type="http://schemas.openxmlformats.org/officeDocument/2006/relationships/image" Target="../media/image226.png"/><Relationship Id="rId51" Type="http://schemas.openxmlformats.org/officeDocument/2006/relationships/image" Target="../media/image269.png"/><Relationship Id="rId3" Type="http://schemas.openxmlformats.org/officeDocument/2006/relationships/image" Target="../media/image221.png"/><Relationship Id="rId12" Type="http://schemas.openxmlformats.org/officeDocument/2006/relationships/image" Target="../media/image230.png"/><Relationship Id="rId17" Type="http://schemas.openxmlformats.org/officeDocument/2006/relationships/image" Target="../media/image235.png"/><Relationship Id="rId25" Type="http://schemas.openxmlformats.org/officeDocument/2006/relationships/image" Target="../media/image243.png"/><Relationship Id="rId33" Type="http://schemas.openxmlformats.org/officeDocument/2006/relationships/image" Target="../media/image251.png"/><Relationship Id="rId38" Type="http://schemas.openxmlformats.org/officeDocument/2006/relationships/image" Target="../media/image256.png"/><Relationship Id="rId46" Type="http://schemas.openxmlformats.org/officeDocument/2006/relationships/image" Target="../media/image264.png"/><Relationship Id="rId20" Type="http://schemas.openxmlformats.org/officeDocument/2006/relationships/image" Target="../media/image238.png"/><Relationship Id="rId41" Type="http://schemas.openxmlformats.org/officeDocument/2006/relationships/image" Target="../media/image259.png"/><Relationship Id="rId54" Type="http://schemas.openxmlformats.org/officeDocument/2006/relationships/image" Target="../media/image272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24.png"/><Relationship Id="rId15" Type="http://schemas.openxmlformats.org/officeDocument/2006/relationships/image" Target="../media/image233.png"/><Relationship Id="rId23" Type="http://schemas.openxmlformats.org/officeDocument/2006/relationships/image" Target="../media/image241.png"/><Relationship Id="rId28" Type="http://schemas.openxmlformats.org/officeDocument/2006/relationships/image" Target="../media/image246.png"/><Relationship Id="rId36" Type="http://schemas.openxmlformats.org/officeDocument/2006/relationships/image" Target="../media/image254.png"/><Relationship Id="rId49" Type="http://schemas.openxmlformats.org/officeDocument/2006/relationships/image" Target="../media/image267.png"/><Relationship Id="rId57" Type="http://schemas.openxmlformats.org/officeDocument/2006/relationships/image" Target="../media/image275.png"/><Relationship Id="rId10" Type="http://schemas.openxmlformats.org/officeDocument/2006/relationships/image" Target="../media/image228.png"/><Relationship Id="rId31" Type="http://schemas.openxmlformats.org/officeDocument/2006/relationships/image" Target="../media/image249.png"/><Relationship Id="rId44" Type="http://schemas.openxmlformats.org/officeDocument/2006/relationships/image" Target="../media/image262.png"/><Relationship Id="rId52" Type="http://schemas.openxmlformats.org/officeDocument/2006/relationships/image" Target="../media/image270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extBox 26">
            <a:extLst>
              <a:ext uri="{FF2B5EF4-FFF2-40B4-BE49-F238E27FC236}">
                <a16:creationId xmlns:a16="http://schemas.microsoft.com/office/drawing/2014/main" id="{86430AC8-1D60-9E40-7B71-B479A4804064}"/>
              </a:ext>
            </a:extLst>
          </p:cNvPr>
          <p:cNvSpPr txBox="1"/>
          <p:nvPr/>
        </p:nvSpPr>
        <p:spPr>
          <a:xfrm>
            <a:off x="4068123" y="316658"/>
            <a:ext cx="403764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sz="2800" dirty="0">
                <a:cs typeface="B Titr" panose="00000700000000000000" pitchFamily="2" charset="-78"/>
              </a:rPr>
              <a:t>پکیج لایه بار آیکون های قالب</a:t>
            </a:r>
            <a:endParaRPr lang="en-US" sz="2800" dirty="0">
              <a:cs typeface="B Titr" panose="00000700000000000000" pitchFamily="2" charset="-78"/>
            </a:endParaRPr>
          </a:p>
        </p:txBody>
      </p:sp>
      <p:grpSp>
        <p:nvGrpSpPr>
          <p:cNvPr id="6" name="Graphic 2">
            <a:extLst>
              <a:ext uri="{FF2B5EF4-FFF2-40B4-BE49-F238E27FC236}">
                <a16:creationId xmlns:a16="http://schemas.microsoft.com/office/drawing/2014/main" id="{5858518E-44AD-7732-AF84-3ED7137535CE}"/>
              </a:ext>
            </a:extLst>
          </p:cNvPr>
          <p:cNvGrpSpPr/>
          <p:nvPr/>
        </p:nvGrpSpPr>
        <p:grpSpPr>
          <a:xfrm>
            <a:off x="887152" y="1605306"/>
            <a:ext cx="765800" cy="746216"/>
            <a:chOff x="887152" y="1605306"/>
            <a:chExt cx="765800" cy="746216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4925F126-6481-DD51-535A-6C33A56DDE03}"/>
                </a:ext>
              </a:extLst>
            </p:cNvPr>
            <p:cNvSpPr/>
            <p:nvPr/>
          </p:nvSpPr>
          <p:spPr>
            <a:xfrm>
              <a:off x="1182517" y="1972015"/>
              <a:ext cx="189136" cy="111532"/>
            </a:xfrm>
            <a:custGeom>
              <a:avLst/>
              <a:gdLst>
                <a:gd name="connsiteX0" fmla="*/ 189137 w 189136"/>
                <a:gd name="connsiteY0" fmla="*/ 111533 h 111532"/>
                <a:gd name="connsiteX1" fmla="*/ 0 w 189136"/>
                <a:gd name="connsiteY1" fmla="*/ 111533 h 111532"/>
                <a:gd name="connsiteX2" fmla="*/ 0 w 189136"/>
                <a:gd name="connsiteY2" fmla="*/ 0 h 111532"/>
                <a:gd name="connsiteX3" fmla="*/ 179513 w 189136"/>
                <a:gd name="connsiteY3" fmla="*/ 0 h 111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136" h="111532">
                  <a:moveTo>
                    <a:pt x="189137" y="111533"/>
                  </a:moveTo>
                  <a:lnTo>
                    <a:pt x="0" y="111533"/>
                  </a:lnTo>
                  <a:lnTo>
                    <a:pt x="0" y="0"/>
                  </a:lnTo>
                  <a:lnTo>
                    <a:pt x="179513" y="0"/>
                  </a:lnTo>
                  <a:close/>
                </a:path>
              </a:pathLst>
            </a:custGeom>
            <a:solidFill>
              <a:srgbClr val="C5D5E6"/>
            </a:solidFill>
            <a:ln w="1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8" name="Graphic 2">
              <a:extLst>
                <a:ext uri="{FF2B5EF4-FFF2-40B4-BE49-F238E27FC236}">
                  <a16:creationId xmlns:a16="http://schemas.microsoft.com/office/drawing/2014/main" id="{4516E1B1-5FE0-3482-8BAE-1015D5EFF0A4}"/>
                </a:ext>
              </a:extLst>
            </p:cNvPr>
            <p:cNvGrpSpPr/>
            <p:nvPr/>
          </p:nvGrpSpPr>
          <p:grpSpPr>
            <a:xfrm>
              <a:off x="1123949" y="1605306"/>
              <a:ext cx="296471" cy="555599"/>
              <a:chOff x="1123949" y="1605306"/>
              <a:chExt cx="296471" cy="555599"/>
            </a:xfrm>
          </p:grpSpPr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5B3F6730-B353-3232-D4DD-BD56C67DEBD6}"/>
                  </a:ext>
                </a:extLst>
              </p:cNvPr>
              <p:cNvSpPr/>
              <p:nvPr/>
            </p:nvSpPr>
            <p:spPr>
              <a:xfrm>
                <a:off x="1196088" y="1905145"/>
                <a:ext cx="152123" cy="255760"/>
              </a:xfrm>
              <a:custGeom>
                <a:avLst/>
                <a:gdLst>
                  <a:gd name="connsiteX0" fmla="*/ 0 w 152123"/>
                  <a:gd name="connsiteY0" fmla="*/ 0 h 255760"/>
                  <a:gd name="connsiteX1" fmla="*/ 152124 w 152123"/>
                  <a:gd name="connsiteY1" fmla="*/ 0 h 255760"/>
                  <a:gd name="connsiteX2" fmla="*/ 152124 w 152123"/>
                  <a:gd name="connsiteY2" fmla="*/ 255760 h 255760"/>
                  <a:gd name="connsiteX3" fmla="*/ 0 w 152123"/>
                  <a:gd name="connsiteY3" fmla="*/ 255760 h 255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123" h="255760">
                    <a:moveTo>
                      <a:pt x="0" y="0"/>
                    </a:moveTo>
                    <a:lnTo>
                      <a:pt x="152124" y="0"/>
                    </a:lnTo>
                    <a:lnTo>
                      <a:pt x="152124" y="255760"/>
                    </a:lnTo>
                    <a:lnTo>
                      <a:pt x="0" y="255760"/>
                    </a:lnTo>
                    <a:close/>
                  </a:path>
                </a:pathLst>
              </a:custGeom>
              <a:solidFill>
                <a:srgbClr val="D4A47D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B60E1AAA-F8B7-7989-CDED-A3FBFF609680}"/>
                  </a:ext>
                </a:extLst>
              </p:cNvPr>
              <p:cNvSpPr/>
              <p:nvPr/>
            </p:nvSpPr>
            <p:spPr>
              <a:xfrm>
                <a:off x="1196088" y="1905022"/>
                <a:ext cx="175565" cy="136825"/>
              </a:xfrm>
              <a:custGeom>
                <a:avLst/>
                <a:gdLst>
                  <a:gd name="connsiteX0" fmla="*/ 175565 w 175565"/>
                  <a:gd name="connsiteY0" fmla="*/ 116098 h 136825"/>
                  <a:gd name="connsiteX1" fmla="*/ 152247 w 175565"/>
                  <a:gd name="connsiteY1" fmla="*/ 133864 h 136825"/>
                  <a:gd name="connsiteX2" fmla="*/ 146325 w 175565"/>
                  <a:gd name="connsiteY2" fmla="*/ 136825 h 136825"/>
                  <a:gd name="connsiteX3" fmla="*/ 95617 w 175565"/>
                  <a:gd name="connsiteY3" fmla="*/ 136825 h 136825"/>
                  <a:gd name="connsiteX4" fmla="*/ 31461 w 175565"/>
                  <a:gd name="connsiteY4" fmla="*/ 84883 h 136825"/>
                  <a:gd name="connsiteX5" fmla="*/ 0 w 175565"/>
                  <a:gd name="connsiteY5" fmla="*/ 9253 h 136825"/>
                  <a:gd name="connsiteX6" fmla="*/ 0 w 175565"/>
                  <a:gd name="connsiteY6" fmla="*/ 0 h 136825"/>
                  <a:gd name="connsiteX7" fmla="*/ 152124 w 175565"/>
                  <a:gd name="connsiteY7" fmla="*/ 0 h 136825"/>
                  <a:gd name="connsiteX8" fmla="*/ 152124 w 175565"/>
                  <a:gd name="connsiteY8" fmla="*/ 105241 h 136825"/>
                  <a:gd name="connsiteX9" fmla="*/ 175565 w 175565"/>
                  <a:gd name="connsiteY9" fmla="*/ 116098 h 136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5565" h="136825">
                    <a:moveTo>
                      <a:pt x="175565" y="116098"/>
                    </a:moveTo>
                    <a:cubicBezTo>
                      <a:pt x="167176" y="123007"/>
                      <a:pt x="158416" y="130039"/>
                      <a:pt x="152247" y="133864"/>
                    </a:cubicBezTo>
                    <a:cubicBezTo>
                      <a:pt x="149780" y="135468"/>
                      <a:pt x="147806" y="136455"/>
                      <a:pt x="146325" y="136825"/>
                    </a:cubicBezTo>
                    <a:lnTo>
                      <a:pt x="95617" y="136825"/>
                    </a:lnTo>
                    <a:cubicBezTo>
                      <a:pt x="81552" y="133247"/>
                      <a:pt x="31461" y="84883"/>
                      <a:pt x="31461" y="84883"/>
                    </a:cubicBezTo>
                    <a:cubicBezTo>
                      <a:pt x="31461" y="84883"/>
                      <a:pt x="10240" y="50585"/>
                      <a:pt x="0" y="9253"/>
                    </a:cubicBezTo>
                    <a:lnTo>
                      <a:pt x="0" y="0"/>
                    </a:lnTo>
                    <a:lnTo>
                      <a:pt x="152124" y="0"/>
                    </a:lnTo>
                    <a:lnTo>
                      <a:pt x="152124" y="105241"/>
                    </a:lnTo>
                    <a:cubicBezTo>
                      <a:pt x="156689" y="108202"/>
                      <a:pt x="164955" y="111903"/>
                      <a:pt x="175565" y="116098"/>
                    </a:cubicBezTo>
                    <a:close/>
                  </a:path>
                </a:pathLst>
              </a:custGeom>
              <a:solidFill>
                <a:srgbClr val="A88F7B">
                  <a:alpha val="30000"/>
                </a:srgbClr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1" name="Graphic 2">
                <a:extLst>
                  <a:ext uri="{FF2B5EF4-FFF2-40B4-BE49-F238E27FC236}">
                    <a16:creationId xmlns:a16="http://schemas.microsoft.com/office/drawing/2014/main" id="{4940DA13-D0B8-C32D-B7F7-1AB559C0F215}"/>
                  </a:ext>
                </a:extLst>
              </p:cNvPr>
              <p:cNvGrpSpPr/>
              <p:nvPr/>
            </p:nvGrpSpPr>
            <p:grpSpPr>
              <a:xfrm>
                <a:off x="1123949" y="1605306"/>
                <a:ext cx="296471" cy="391878"/>
                <a:chOff x="1123949" y="1605306"/>
                <a:chExt cx="296471" cy="391878"/>
              </a:xfrm>
            </p:grpSpPr>
            <p:sp>
              <p:nvSpPr>
                <p:cNvPr id="12" name="Freeform: Shape 11">
                  <a:extLst>
                    <a:ext uri="{FF2B5EF4-FFF2-40B4-BE49-F238E27FC236}">
                      <a16:creationId xmlns:a16="http://schemas.microsoft.com/office/drawing/2014/main" id="{E2260C8F-D013-0982-A37A-3D63875DC46A}"/>
                    </a:ext>
                  </a:extLst>
                </p:cNvPr>
                <p:cNvSpPr/>
                <p:nvPr/>
              </p:nvSpPr>
              <p:spPr>
                <a:xfrm>
                  <a:off x="1145874" y="1647164"/>
                  <a:ext cx="252559" cy="350020"/>
                </a:xfrm>
                <a:custGeom>
                  <a:avLst/>
                  <a:gdLst>
                    <a:gd name="connsiteX0" fmla="*/ 126338 w 252559"/>
                    <a:gd name="connsiteY0" fmla="*/ 0 h 350020"/>
                    <a:gd name="connsiteX1" fmla="*/ 0 w 252559"/>
                    <a:gd name="connsiteY1" fmla="*/ 181734 h 350020"/>
                    <a:gd name="connsiteX2" fmla="*/ 36766 w 252559"/>
                    <a:gd name="connsiteY2" fmla="*/ 298079 h 350020"/>
                    <a:gd name="connsiteX3" fmla="*/ 100922 w 252559"/>
                    <a:gd name="connsiteY3" fmla="*/ 350020 h 350020"/>
                    <a:gd name="connsiteX4" fmla="*/ 151630 w 252559"/>
                    <a:gd name="connsiteY4" fmla="*/ 350020 h 350020"/>
                    <a:gd name="connsiteX5" fmla="*/ 206656 w 252559"/>
                    <a:gd name="connsiteY5" fmla="*/ 306592 h 350020"/>
                    <a:gd name="connsiteX6" fmla="*/ 252553 w 252559"/>
                    <a:gd name="connsiteY6" fmla="*/ 181734 h 350020"/>
                    <a:gd name="connsiteX7" fmla="*/ 126338 w 252559"/>
                    <a:gd name="connsiteY7" fmla="*/ 0 h 350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2559" h="350020">
                      <a:moveTo>
                        <a:pt x="126338" y="0"/>
                      </a:moveTo>
                      <a:cubicBezTo>
                        <a:pt x="7279" y="0"/>
                        <a:pt x="0" y="96111"/>
                        <a:pt x="0" y="181734"/>
                      </a:cubicBezTo>
                      <a:cubicBezTo>
                        <a:pt x="0" y="238364"/>
                        <a:pt x="36766" y="298079"/>
                        <a:pt x="36766" y="298079"/>
                      </a:cubicBezTo>
                      <a:cubicBezTo>
                        <a:pt x="36766" y="298079"/>
                        <a:pt x="86734" y="346566"/>
                        <a:pt x="100922" y="350020"/>
                      </a:cubicBezTo>
                      <a:lnTo>
                        <a:pt x="151630" y="350020"/>
                      </a:lnTo>
                      <a:cubicBezTo>
                        <a:pt x="162487" y="347183"/>
                        <a:pt x="206656" y="306592"/>
                        <a:pt x="206656" y="306592"/>
                      </a:cubicBezTo>
                      <a:cubicBezTo>
                        <a:pt x="206656" y="306592"/>
                        <a:pt x="252553" y="242806"/>
                        <a:pt x="252553" y="181734"/>
                      </a:cubicBezTo>
                      <a:cubicBezTo>
                        <a:pt x="252676" y="96111"/>
                        <a:pt x="252676" y="0"/>
                        <a:pt x="126338" y="0"/>
                      </a:cubicBezTo>
                      <a:close/>
                    </a:path>
                  </a:pathLst>
                </a:custGeom>
                <a:solidFill>
                  <a:srgbClr val="FFC89F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" name="Freeform: Shape 12">
                  <a:extLst>
                    <a:ext uri="{FF2B5EF4-FFF2-40B4-BE49-F238E27FC236}">
                      <a16:creationId xmlns:a16="http://schemas.microsoft.com/office/drawing/2014/main" id="{A02C2AA2-3F90-72FB-344D-1481D724A373}"/>
                    </a:ext>
                  </a:extLst>
                </p:cNvPr>
                <p:cNvSpPr/>
                <p:nvPr/>
              </p:nvSpPr>
              <p:spPr>
                <a:xfrm>
                  <a:off x="1191158" y="1656171"/>
                  <a:ext cx="207278" cy="340890"/>
                </a:xfrm>
                <a:custGeom>
                  <a:avLst/>
                  <a:gdLst>
                    <a:gd name="connsiteX0" fmla="*/ 138301 w 207278"/>
                    <a:gd name="connsiteY0" fmla="*/ 0 h 340890"/>
                    <a:gd name="connsiteX1" fmla="*/ 139535 w 207278"/>
                    <a:gd name="connsiteY1" fmla="*/ 76000 h 340890"/>
                    <a:gd name="connsiteX2" fmla="*/ 98450 w 207278"/>
                    <a:gd name="connsiteY2" fmla="*/ 74396 h 340890"/>
                    <a:gd name="connsiteX3" fmla="*/ 2216 w 207278"/>
                    <a:gd name="connsiteY3" fmla="*/ 81305 h 340890"/>
                    <a:gd name="connsiteX4" fmla="*/ 119 w 207278"/>
                    <a:gd name="connsiteY4" fmla="*/ 83279 h 340890"/>
                    <a:gd name="connsiteX5" fmla="*/ 65138 w 207278"/>
                    <a:gd name="connsiteY5" fmla="*/ 100429 h 340890"/>
                    <a:gd name="connsiteX6" fmla="*/ 126827 w 207278"/>
                    <a:gd name="connsiteY6" fmla="*/ 98208 h 340890"/>
                    <a:gd name="connsiteX7" fmla="*/ 153970 w 207278"/>
                    <a:gd name="connsiteY7" fmla="*/ 114617 h 340890"/>
                    <a:gd name="connsiteX8" fmla="*/ 157178 w 207278"/>
                    <a:gd name="connsiteY8" fmla="*/ 120169 h 340890"/>
                    <a:gd name="connsiteX9" fmla="*/ 164580 w 207278"/>
                    <a:gd name="connsiteY9" fmla="*/ 229111 h 340890"/>
                    <a:gd name="connsiteX10" fmla="*/ 115106 w 207278"/>
                    <a:gd name="connsiteY10" fmla="*/ 288455 h 340890"/>
                    <a:gd name="connsiteX11" fmla="*/ 30963 w 207278"/>
                    <a:gd name="connsiteY11" fmla="*/ 324481 h 340890"/>
                    <a:gd name="connsiteX12" fmla="*/ 55638 w 207278"/>
                    <a:gd name="connsiteY12" fmla="*/ 340890 h 340890"/>
                    <a:gd name="connsiteX13" fmla="*/ 106346 w 207278"/>
                    <a:gd name="connsiteY13" fmla="*/ 340890 h 340890"/>
                    <a:gd name="connsiteX14" fmla="*/ 161372 w 207278"/>
                    <a:gd name="connsiteY14" fmla="*/ 297462 h 340890"/>
                    <a:gd name="connsiteX15" fmla="*/ 207269 w 207278"/>
                    <a:gd name="connsiteY15" fmla="*/ 172604 h 340890"/>
                    <a:gd name="connsiteX16" fmla="*/ 138301 w 207278"/>
                    <a:gd name="connsiteY16" fmla="*/ 0 h 34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07278" h="340890">
                      <a:moveTo>
                        <a:pt x="138301" y="0"/>
                      </a:moveTo>
                      <a:cubicBezTo>
                        <a:pt x="134723" y="25786"/>
                        <a:pt x="133983" y="51325"/>
                        <a:pt x="139535" y="76000"/>
                      </a:cubicBezTo>
                      <a:cubicBezTo>
                        <a:pt x="126210" y="72422"/>
                        <a:pt x="112268" y="73039"/>
                        <a:pt x="98450" y="74396"/>
                      </a:cubicBezTo>
                      <a:cubicBezTo>
                        <a:pt x="68963" y="77481"/>
                        <a:pt x="31210" y="92779"/>
                        <a:pt x="2216" y="81305"/>
                      </a:cubicBezTo>
                      <a:cubicBezTo>
                        <a:pt x="736" y="80689"/>
                        <a:pt x="-375" y="82046"/>
                        <a:pt x="119" y="83279"/>
                      </a:cubicBezTo>
                      <a:cubicBezTo>
                        <a:pt x="7275" y="105487"/>
                        <a:pt x="47125" y="102403"/>
                        <a:pt x="65138" y="100429"/>
                      </a:cubicBezTo>
                      <a:cubicBezTo>
                        <a:pt x="85496" y="98208"/>
                        <a:pt x="106346" y="95740"/>
                        <a:pt x="126827" y="98208"/>
                      </a:cubicBezTo>
                      <a:cubicBezTo>
                        <a:pt x="138054" y="99812"/>
                        <a:pt x="146321" y="106968"/>
                        <a:pt x="153970" y="114617"/>
                      </a:cubicBezTo>
                      <a:cubicBezTo>
                        <a:pt x="155080" y="116468"/>
                        <a:pt x="156067" y="118442"/>
                        <a:pt x="157178" y="120169"/>
                      </a:cubicBezTo>
                      <a:cubicBezTo>
                        <a:pt x="174450" y="149780"/>
                        <a:pt x="176918" y="196910"/>
                        <a:pt x="164580" y="229111"/>
                      </a:cubicBezTo>
                      <a:cubicBezTo>
                        <a:pt x="157178" y="251319"/>
                        <a:pt x="132379" y="268715"/>
                        <a:pt x="115106" y="288455"/>
                      </a:cubicBezTo>
                      <a:cubicBezTo>
                        <a:pt x="96723" y="311527"/>
                        <a:pt x="63411" y="319423"/>
                        <a:pt x="30963" y="324481"/>
                      </a:cubicBezTo>
                      <a:cubicBezTo>
                        <a:pt x="41203" y="332748"/>
                        <a:pt x="50703" y="339657"/>
                        <a:pt x="55638" y="340890"/>
                      </a:cubicBezTo>
                      <a:lnTo>
                        <a:pt x="106346" y="340890"/>
                      </a:lnTo>
                      <a:cubicBezTo>
                        <a:pt x="117204" y="338053"/>
                        <a:pt x="161372" y="297462"/>
                        <a:pt x="161372" y="297462"/>
                      </a:cubicBezTo>
                      <a:cubicBezTo>
                        <a:pt x="161372" y="297462"/>
                        <a:pt x="207269" y="233676"/>
                        <a:pt x="207269" y="172604"/>
                      </a:cubicBezTo>
                      <a:cubicBezTo>
                        <a:pt x="207392" y="102650"/>
                        <a:pt x="207392" y="25539"/>
                        <a:pt x="138301" y="0"/>
                      </a:cubicBezTo>
                      <a:close/>
                    </a:path>
                  </a:pathLst>
                </a:custGeom>
                <a:solidFill>
                  <a:srgbClr val="F0B990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14" name="Graphic 2">
                  <a:extLst>
                    <a:ext uri="{FF2B5EF4-FFF2-40B4-BE49-F238E27FC236}">
                      <a16:creationId xmlns:a16="http://schemas.microsoft.com/office/drawing/2014/main" id="{B1632ED8-8E19-282C-3700-A8792C393183}"/>
                    </a:ext>
                  </a:extLst>
                </p:cNvPr>
                <p:cNvGrpSpPr/>
                <p:nvPr/>
              </p:nvGrpSpPr>
              <p:grpSpPr>
                <a:xfrm>
                  <a:off x="1123949" y="1802100"/>
                  <a:ext cx="296471" cy="67290"/>
                  <a:chOff x="1123949" y="1802100"/>
                  <a:chExt cx="296471" cy="67290"/>
                </a:xfrm>
              </p:grpSpPr>
              <p:sp>
                <p:nvSpPr>
                  <p:cNvPr id="15" name="Freeform: Shape 14">
                    <a:extLst>
                      <a:ext uri="{FF2B5EF4-FFF2-40B4-BE49-F238E27FC236}">
                        <a16:creationId xmlns:a16="http://schemas.microsoft.com/office/drawing/2014/main" id="{5399AF2A-0CFB-6E17-239D-2219EBD01404}"/>
                      </a:ext>
                    </a:extLst>
                  </p:cNvPr>
                  <p:cNvSpPr/>
                  <p:nvPr/>
                </p:nvSpPr>
                <p:spPr>
                  <a:xfrm>
                    <a:off x="1123949" y="1802100"/>
                    <a:ext cx="39849" cy="67290"/>
                  </a:xfrm>
                  <a:custGeom>
                    <a:avLst/>
                    <a:gdLst>
                      <a:gd name="connsiteX0" fmla="*/ 38334 w 39849"/>
                      <a:gd name="connsiteY0" fmla="*/ 29389 h 67290"/>
                      <a:gd name="connsiteX1" fmla="*/ 27600 w 39849"/>
                      <a:gd name="connsiteY1" fmla="*/ 67019 h 67290"/>
                      <a:gd name="connsiteX2" fmla="*/ 1444 w 39849"/>
                      <a:gd name="connsiteY2" fmla="*/ 37902 h 67290"/>
                      <a:gd name="connsiteX3" fmla="*/ 12425 w 39849"/>
                      <a:gd name="connsiteY3" fmla="*/ 272 h 67290"/>
                      <a:gd name="connsiteX4" fmla="*/ 38334 w 39849"/>
                      <a:gd name="connsiteY4" fmla="*/ 29389 h 67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849" h="67290">
                        <a:moveTo>
                          <a:pt x="38334" y="29389"/>
                        </a:moveTo>
                        <a:cubicBezTo>
                          <a:pt x="42529" y="47772"/>
                          <a:pt x="37717" y="64675"/>
                          <a:pt x="27600" y="67019"/>
                        </a:cubicBezTo>
                        <a:cubicBezTo>
                          <a:pt x="17360" y="69363"/>
                          <a:pt x="5762" y="56285"/>
                          <a:pt x="1444" y="37902"/>
                        </a:cubicBezTo>
                        <a:cubicBezTo>
                          <a:pt x="-2627" y="19519"/>
                          <a:pt x="2184" y="2739"/>
                          <a:pt x="12425" y="272"/>
                        </a:cubicBezTo>
                        <a:cubicBezTo>
                          <a:pt x="22418" y="-2072"/>
                          <a:pt x="34139" y="11006"/>
                          <a:pt x="38334" y="29389"/>
                        </a:cubicBezTo>
                        <a:close/>
                      </a:path>
                    </a:pathLst>
                  </a:custGeom>
                  <a:solidFill>
                    <a:srgbClr val="FFC89F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" name="Freeform: Shape 15">
                    <a:extLst>
                      <a:ext uri="{FF2B5EF4-FFF2-40B4-BE49-F238E27FC236}">
                        <a16:creationId xmlns:a16="http://schemas.microsoft.com/office/drawing/2014/main" id="{EE6B9960-5645-3DBA-4AD8-5FC3826EA9B1}"/>
                      </a:ext>
                    </a:extLst>
                  </p:cNvPr>
                  <p:cNvSpPr/>
                  <p:nvPr/>
                </p:nvSpPr>
                <p:spPr>
                  <a:xfrm>
                    <a:off x="1380503" y="1802100"/>
                    <a:ext cx="39917" cy="67290"/>
                  </a:xfrm>
                  <a:custGeom>
                    <a:avLst/>
                    <a:gdLst>
                      <a:gd name="connsiteX0" fmla="*/ 1514 w 39917"/>
                      <a:gd name="connsiteY0" fmla="*/ 29389 h 67290"/>
                      <a:gd name="connsiteX1" fmla="*/ 12371 w 39917"/>
                      <a:gd name="connsiteY1" fmla="*/ 67019 h 67290"/>
                      <a:gd name="connsiteX2" fmla="*/ 38404 w 39917"/>
                      <a:gd name="connsiteY2" fmla="*/ 37902 h 67290"/>
                      <a:gd name="connsiteX3" fmla="*/ 27546 w 39917"/>
                      <a:gd name="connsiteY3" fmla="*/ 272 h 67290"/>
                      <a:gd name="connsiteX4" fmla="*/ 1514 w 39917"/>
                      <a:gd name="connsiteY4" fmla="*/ 29389 h 67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917" h="67290">
                        <a:moveTo>
                          <a:pt x="1514" y="29389"/>
                        </a:moveTo>
                        <a:cubicBezTo>
                          <a:pt x="-2681" y="47772"/>
                          <a:pt x="2131" y="64675"/>
                          <a:pt x="12371" y="67019"/>
                        </a:cubicBezTo>
                        <a:cubicBezTo>
                          <a:pt x="22611" y="69363"/>
                          <a:pt x="34332" y="56285"/>
                          <a:pt x="38404" y="37902"/>
                        </a:cubicBezTo>
                        <a:cubicBezTo>
                          <a:pt x="42598" y="19519"/>
                          <a:pt x="37787" y="2739"/>
                          <a:pt x="27546" y="272"/>
                        </a:cubicBezTo>
                        <a:cubicBezTo>
                          <a:pt x="17430" y="-2072"/>
                          <a:pt x="5709" y="11006"/>
                          <a:pt x="1514" y="29389"/>
                        </a:cubicBezTo>
                        <a:close/>
                      </a:path>
                    </a:pathLst>
                  </a:custGeom>
                  <a:solidFill>
                    <a:srgbClr val="F0B990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7" name="Freeform: Shape 16">
                  <a:extLst>
                    <a:ext uri="{FF2B5EF4-FFF2-40B4-BE49-F238E27FC236}">
                      <a16:creationId xmlns:a16="http://schemas.microsoft.com/office/drawing/2014/main" id="{EB4BB144-C1E6-4E48-A0CD-750159D1D118}"/>
                    </a:ext>
                  </a:extLst>
                </p:cNvPr>
                <p:cNvSpPr/>
                <p:nvPr/>
              </p:nvSpPr>
              <p:spPr>
                <a:xfrm>
                  <a:off x="1133421" y="1621572"/>
                  <a:ext cx="276031" cy="222428"/>
                </a:xfrm>
                <a:custGeom>
                  <a:avLst/>
                  <a:gdLst>
                    <a:gd name="connsiteX0" fmla="*/ 273271 w 276031"/>
                    <a:gd name="connsiteY0" fmla="*/ 66923 h 222428"/>
                    <a:gd name="connsiteX1" fmla="*/ 138050 w 276031"/>
                    <a:gd name="connsiteY1" fmla="*/ 300 h 222428"/>
                    <a:gd name="connsiteX2" fmla="*/ 2706 w 276031"/>
                    <a:gd name="connsiteY2" fmla="*/ 66923 h 222428"/>
                    <a:gd name="connsiteX3" fmla="*/ 7888 w 276031"/>
                    <a:gd name="connsiteY3" fmla="*/ 181540 h 222428"/>
                    <a:gd name="connsiteX4" fmla="*/ 25777 w 276031"/>
                    <a:gd name="connsiteY4" fmla="*/ 208313 h 222428"/>
                    <a:gd name="connsiteX5" fmla="*/ 39472 w 276031"/>
                    <a:gd name="connsiteY5" fmla="*/ 121086 h 222428"/>
                    <a:gd name="connsiteX6" fmla="*/ 94498 w 276031"/>
                    <a:gd name="connsiteY6" fmla="*/ 102456 h 222428"/>
                    <a:gd name="connsiteX7" fmla="*/ 137927 w 276031"/>
                    <a:gd name="connsiteY7" fmla="*/ 111092 h 222428"/>
                    <a:gd name="connsiteX8" fmla="*/ 181356 w 276031"/>
                    <a:gd name="connsiteY8" fmla="*/ 102456 h 222428"/>
                    <a:gd name="connsiteX9" fmla="*/ 236382 w 276031"/>
                    <a:gd name="connsiteY9" fmla="*/ 121086 h 222428"/>
                    <a:gd name="connsiteX10" fmla="*/ 250077 w 276031"/>
                    <a:gd name="connsiteY10" fmla="*/ 208313 h 222428"/>
                    <a:gd name="connsiteX11" fmla="*/ 268090 w 276031"/>
                    <a:gd name="connsiteY11" fmla="*/ 181540 h 222428"/>
                    <a:gd name="connsiteX12" fmla="*/ 273271 w 276031"/>
                    <a:gd name="connsiteY12" fmla="*/ 66923 h 2224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76031" h="222428">
                      <a:moveTo>
                        <a:pt x="273271" y="66923"/>
                      </a:moveTo>
                      <a:cubicBezTo>
                        <a:pt x="256369" y="16092"/>
                        <a:pt x="200109" y="-2661"/>
                        <a:pt x="138050" y="300"/>
                      </a:cubicBezTo>
                      <a:cubicBezTo>
                        <a:pt x="75992" y="-2661"/>
                        <a:pt x="19608" y="16092"/>
                        <a:pt x="2706" y="66923"/>
                      </a:cubicBezTo>
                      <a:cubicBezTo>
                        <a:pt x="-3586" y="85800"/>
                        <a:pt x="2336" y="162417"/>
                        <a:pt x="7888" y="181540"/>
                      </a:cubicBezTo>
                      <a:cubicBezTo>
                        <a:pt x="10972" y="193138"/>
                        <a:pt x="21953" y="247794"/>
                        <a:pt x="25777" y="208313"/>
                      </a:cubicBezTo>
                      <a:cubicBezTo>
                        <a:pt x="26024" y="200911"/>
                        <a:pt x="31576" y="133053"/>
                        <a:pt x="39472" y="121086"/>
                      </a:cubicBezTo>
                      <a:cubicBezTo>
                        <a:pt x="56005" y="95176"/>
                        <a:pt x="80557" y="94066"/>
                        <a:pt x="94498" y="102456"/>
                      </a:cubicBezTo>
                      <a:cubicBezTo>
                        <a:pt x="109057" y="111215"/>
                        <a:pt x="120901" y="111956"/>
                        <a:pt x="137927" y="111092"/>
                      </a:cubicBezTo>
                      <a:cubicBezTo>
                        <a:pt x="154953" y="111956"/>
                        <a:pt x="166797" y="111215"/>
                        <a:pt x="181356" y="102456"/>
                      </a:cubicBezTo>
                      <a:cubicBezTo>
                        <a:pt x="195421" y="94189"/>
                        <a:pt x="219849" y="95300"/>
                        <a:pt x="236382" y="121086"/>
                      </a:cubicBezTo>
                      <a:cubicBezTo>
                        <a:pt x="244154" y="133177"/>
                        <a:pt x="249830" y="200911"/>
                        <a:pt x="250077" y="208313"/>
                      </a:cubicBezTo>
                      <a:cubicBezTo>
                        <a:pt x="253901" y="247794"/>
                        <a:pt x="264758" y="193014"/>
                        <a:pt x="268090" y="181540"/>
                      </a:cubicBezTo>
                      <a:cubicBezTo>
                        <a:pt x="273642" y="162417"/>
                        <a:pt x="279687" y="85800"/>
                        <a:pt x="273271" y="66923"/>
                      </a:cubicBezTo>
                      <a:close/>
                    </a:path>
                  </a:pathLst>
                </a:custGeom>
                <a:solidFill>
                  <a:srgbClr val="1A222B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" name="Freeform: Shape 17">
                  <a:extLst>
                    <a:ext uri="{FF2B5EF4-FFF2-40B4-BE49-F238E27FC236}">
                      <a16:creationId xmlns:a16="http://schemas.microsoft.com/office/drawing/2014/main" id="{4C10546F-BFF7-473C-2E3B-A1507F001F0F}"/>
                    </a:ext>
                  </a:extLst>
                </p:cNvPr>
                <p:cNvSpPr/>
                <p:nvPr/>
              </p:nvSpPr>
              <p:spPr>
                <a:xfrm>
                  <a:off x="1136229" y="1605306"/>
                  <a:ext cx="272982" cy="168337"/>
                </a:xfrm>
                <a:custGeom>
                  <a:avLst/>
                  <a:gdLst>
                    <a:gd name="connsiteX0" fmla="*/ 259976 w 272982"/>
                    <a:gd name="connsiteY0" fmla="*/ 61845 h 168337"/>
                    <a:gd name="connsiteX1" fmla="*/ 81697 w 272982"/>
                    <a:gd name="connsiteY1" fmla="*/ 4351 h 168337"/>
                    <a:gd name="connsiteX2" fmla="*/ 21489 w 272982"/>
                    <a:gd name="connsiteY2" fmla="*/ 48891 h 168337"/>
                    <a:gd name="connsiteX3" fmla="*/ 31976 w 272982"/>
                    <a:gd name="connsiteY3" fmla="*/ 128345 h 168337"/>
                    <a:gd name="connsiteX4" fmla="*/ 48138 w 272982"/>
                    <a:gd name="connsiteY4" fmla="*/ 135378 h 168337"/>
                    <a:gd name="connsiteX5" fmla="*/ 83177 w 272982"/>
                    <a:gd name="connsiteY5" fmla="*/ 137475 h 168337"/>
                    <a:gd name="connsiteX6" fmla="*/ 203470 w 272982"/>
                    <a:gd name="connsiteY6" fmla="*/ 130319 h 168337"/>
                    <a:gd name="connsiteX7" fmla="*/ 269970 w 272982"/>
                    <a:gd name="connsiteY7" fmla="*/ 168319 h 168337"/>
                    <a:gd name="connsiteX8" fmla="*/ 259976 w 272982"/>
                    <a:gd name="connsiteY8" fmla="*/ 61845 h 168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2982" h="168337">
                      <a:moveTo>
                        <a:pt x="259976" y="61845"/>
                      </a:moveTo>
                      <a:cubicBezTo>
                        <a:pt x="234314" y="21994"/>
                        <a:pt x="167197" y="-12428"/>
                        <a:pt x="81697" y="4351"/>
                      </a:cubicBezTo>
                      <a:cubicBezTo>
                        <a:pt x="33456" y="13605"/>
                        <a:pt x="23216" y="48027"/>
                        <a:pt x="21489" y="48891"/>
                      </a:cubicBezTo>
                      <a:cubicBezTo>
                        <a:pt x="-17622" y="70482"/>
                        <a:pt x="3229" y="123163"/>
                        <a:pt x="31976" y="128345"/>
                      </a:cubicBezTo>
                      <a:cubicBezTo>
                        <a:pt x="38761" y="129579"/>
                        <a:pt x="43697" y="133897"/>
                        <a:pt x="48138" y="135378"/>
                      </a:cubicBezTo>
                      <a:cubicBezTo>
                        <a:pt x="59489" y="138956"/>
                        <a:pt x="71456" y="138339"/>
                        <a:pt x="83177" y="137475"/>
                      </a:cubicBezTo>
                      <a:cubicBezTo>
                        <a:pt x="121547" y="134267"/>
                        <a:pt x="165223" y="123040"/>
                        <a:pt x="203470" y="130319"/>
                      </a:cubicBezTo>
                      <a:cubicBezTo>
                        <a:pt x="226541" y="134514"/>
                        <a:pt x="252820" y="145371"/>
                        <a:pt x="269970" y="168319"/>
                      </a:cubicBezTo>
                      <a:cubicBezTo>
                        <a:pt x="271204" y="169677"/>
                        <a:pt x="280087" y="92936"/>
                        <a:pt x="259976" y="61845"/>
                      </a:cubicBezTo>
                      <a:close/>
                    </a:path>
                  </a:pathLst>
                </a:custGeom>
                <a:solidFill>
                  <a:srgbClr val="1A222B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8B12EE3-9129-A097-9782-A035F84A9E0F}"/>
                </a:ext>
              </a:extLst>
            </p:cNvPr>
            <p:cNvSpPr/>
            <p:nvPr/>
          </p:nvSpPr>
          <p:spPr>
            <a:xfrm>
              <a:off x="1178075" y="2059243"/>
              <a:ext cx="209123" cy="292279"/>
            </a:xfrm>
            <a:custGeom>
              <a:avLst/>
              <a:gdLst>
                <a:gd name="connsiteX0" fmla="*/ 209124 w 209123"/>
                <a:gd name="connsiteY0" fmla="*/ 292280 h 292279"/>
                <a:gd name="connsiteX1" fmla="*/ 17149 w 209123"/>
                <a:gd name="connsiteY1" fmla="*/ 292280 h 292279"/>
                <a:gd name="connsiteX2" fmla="*/ 33312 w 209123"/>
                <a:gd name="connsiteY2" fmla="*/ 164832 h 292279"/>
                <a:gd name="connsiteX3" fmla="*/ 0 w 209123"/>
                <a:gd name="connsiteY3" fmla="*/ 115604 h 292279"/>
                <a:gd name="connsiteX4" fmla="*/ 38617 w 209123"/>
                <a:gd name="connsiteY4" fmla="*/ 49227 h 292279"/>
                <a:gd name="connsiteX5" fmla="*/ 94013 w 209123"/>
                <a:gd name="connsiteY5" fmla="*/ 0 h 292279"/>
                <a:gd name="connsiteX6" fmla="*/ 149409 w 209123"/>
                <a:gd name="connsiteY6" fmla="*/ 49227 h 292279"/>
                <a:gd name="connsiteX7" fmla="*/ 188026 w 209123"/>
                <a:gd name="connsiteY7" fmla="*/ 115604 h 292279"/>
                <a:gd name="connsiteX8" fmla="*/ 209124 w 209123"/>
                <a:gd name="connsiteY8" fmla="*/ 292280 h 292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9123" h="292279">
                  <a:moveTo>
                    <a:pt x="209124" y="292280"/>
                  </a:moveTo>
                  <a:lnTo>
                    <a:pt x="17149" y="292280"/>
                  </a:lnTo>
                  <a:cubicBezTo>
                    <a:pt x="29240" y="221832"/>
                    <a:pt x="36520" y="170754"/>
                    <a:pt x="33312" y="164832"/>
                  </a:cubicBezTo>
                  <a:cubicBezTo>
                    <a:pt x="23318" y="145832"/>
                    <a:pt x="12338" y="130533"/>
                    <a:pt x="0" y="115604"/>
                  </a:cubicBezTo>
                  <a:cubicBezTo>
                    <a:pt x="7032" y="90805"/>
                    <a:pt x="17273" y="69214"/>
                    <a:pt x="38617" y="49227"/>
                  </a:cubicBezTo>
                  <a:cubicBezTo>
                    <a:pt x="51078" y="37630"/>
                    <a:pt x="75507" y="864"/>
                    <a:pt x="94013" y="0"/>
                  </a:cubicBezTo>
                  <a:cubicBezTo>
                    <a:pt x="112520" y="864"/>
                    <a:pt x="136825" y="37630"/>
                    <a:pt x="149409" y="49227"/>
                  </a:cubicBezTo>
                  <a:cubicBezTo>
                    <a:pt x="170630" y="69091"/>
                    <a:pt x="180871" y="90682"/>
                    <a:pt x="188026" y="115604"/>
                  </a:cubicBezTo>
                  <a:cubicBezTo>
                    <a:pt x="184202" y="120416"/>
                    <a:pt x="194072" y="194319"/>
                    <a:pt x="209124" y="292280"/>
                  </a:cubicBezTo>
                  <a:close/>
                </a:path>
              </a:pathLst>
            </a:custGeom>
            <a:solidFill>
              <a:srgbClr val="C5D5E6"/>
            </a:solidFill>
            <a:ln w="1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361ED860-ECDD-F0D3-E232-06C3DF13F057}"/>
                </a:ext>
              </a:extLst>
            </p:cNvPr>
            <p:cNvSpPr/>
            <p:nvPr/>
          </p:nvSpPr>
          <p:spPr>
            <a:xfrm>
              <a:off x="1226069" y="2092555"/>
              <a:ext cx="92532" cy="258968"/>
            </a:xfrm>
            <a:custGeom>
              <a:avLst/>
              <a:gdLst>
                <a:gd name="connsiteX0" fmla="*/ 92533 w 92532"/>
                <a:gd name="connsiteY0" fmla="*/ 258968 h 258968"/>
                <a:gd name="connsiteX1" fmla="*/ 0 w 92532"/>
                <a:gd name="connsiteY1" fmla="*/ 258968 h 258968"/>
                <a:gd name="connsiteX2" fmla="*/ 20851 w 92532"/>
                <a:gd name="connsiteY2" fmla="*/ 247 h 258968"/>
                <a:gd name="connsiteX3" fmla="*/ 41085 w 92532"/>
                <a:gd name="connsiteY3" fmla="*/ 17273 h 258968"/>
                <a:gd name="connsiteX4" fmla="*/ 46390 w 92532"/>
                <a:gd name="connsiteY4" fmla="*/ 19370 h 258968"/>
                <a:gd name="connsiteX5" fmla="*/ 51695 w 92532"/>
                <a:gd name="connsiteY5" fmla="*/ 17149 h 258968"/>
                <a:gd name="connsiteX6" fmla="*/ 71805 w 92532"/>
                <a:gd name="connsiteY6" fmla="*/ 0 h 258968"/>
                <a:gd name="connsiteX7" fmla="*/ 92533 w 92532"/>
                <a:gd name="connsiteY7" fmla="*/ 258968 h 25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532" h="258968">
                  <a:moveTo>
                    <a:pt x="92533" y="258968"/>
                  </a:moveTo>
                  <a:lnTo>
                    <a:pt x="0" y="258968"/>
                  </a:lnTo>
                  <a:lnTo>
                    <a:pt x="20851" y="247"/>
                  </a:lnTo>
                  <a:lnTo>
                    <a:pt x="41085" y="17273"/>
                  </a:lnTo>
                  <a:cubicBezTo>
                    <a:pt x="42565" y="18507"/>
                    <a:pt x="44416" y="19123"/>
                    <a:pt x="46390" y="19370"/>
                  </a:cubicBezTo>
                  <a:cubicBezTo>
                    <a:pt x="48240" y="19123"/>
                    <a:pt x="50214" y="18383"/>
                    <a:pt x="51695" y="17149"/>
                  </a:cubicBezTo>
                  <a:lnTo>
                    <a:pt x="71805" y="0"/>
                  </a:lnTo>
                  <a:lnTo>
                    <a:pt x="92533" y="258968"/>
                  </a:lnTo>
                  <a:close/>
                </a:path>
              </a:pathLst>
            </a:custGeom>
            <a:solidFill>
              <a:srgbClr val="FF4140"/>
            </a:solidFill>
            <a:ln w="1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5488650-06B0-0F9F-5952-FB263F91FF73}"/>
                </a:ext>
              </a:extLst>
            </p:cNvPr>
            <p:cNvSpPr/>
            <p:nvPr/>
          </p:nvSpPr>
          <p:spPr>
            <a:xfrm>
              <a:off x="1223046" y="2055172"/>
              <a:ext cx="98501" cy="56630"/>
            </a:xfrm>
            <a:custGeom>
              <a:avLst/>
              <a:gdLst>
                <a:gd name="connsiteX0" fmla="*/ 94322 w 98501"/>
                <a:gd name="connsiteY0" fmla="*/ 14188 h 56630"/>
                <a:gd name="connsiteX1" fmla="*/ 49043 w 98501"/>
                <a:gd name="connsiteY1" fmla="*/ 0 h 56630"/>
                <a:gd name="connsiteX2" fmla="*/ 4010 w 98501"/>
                <a:gd name="connsiteY2" fmla="*/ 14558 h 56630"/>
                <a:gd name="connsiteX3" fmla="*/ 4134 w 98501"/>
                <a:gd name="connsiteY3" fmla="*/ 31955 h 56630"/>
                <a:gd name="connsiteX4" fmla="*/ 13510 w 98501"/>
                <a:gd name="connsiteY4" fmla="*/ 37630 h 56630"/>
                <a:gd name="connsiteX5" fmla="*/ 41887 w 98501"/>
                <a:gd name="connsiteY5" fmla="*/ 54533 h 56630"/>
                <a:gd name="connsiteX6" fmla="*/ 49413 w 98501"/>
                <a:gd name="connsiteY6" fmla="*/ 56630 h 56630"/>
                <a:gd name="connsiteX7" fmla="*/ 56939 w 98501"/>
                <a:gd name="connsiteY7" fmla="*/ 54409 h 56630"/>
                <a:gd name="connsiteX8" fmla="*/ 85192 w 98501"/>
                <a:gd name="connsiteY8" fmla="*/ 37260 h 56630"/>
                <a:gd name="connsiteX9" fmla="*/ 94446 w 98501"/>
                <a:gd name="connsiteY9" fmla="*/ 31461 h 56630"/>
                <a:gd name="connsiteX10" fmla="*/ 94322 w 98501"/>
                <a:gd name="connsiteY10" fmla="*/ 14188 h 5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8501" h="56630">
                  <a:moveTo>
                    <a:pt x="94322" y="14188"/>
                  </a:moveTo>
                  <a:lnTo>
                    <a:pt x="49043" y="0"/>
                  </a:lnTo>
                  <a:lnTo>
                    <a:pt x="4010" y="14558"/>
                  </a:lnTo>
                  <a:cubicBezTo>
                    <a:pt x="-1418" y="17890"/>
                    <a:pt x="-1295" y="28747"/>
                    <a:pt x="4134" y="31955"/>
                  </a:cubicBezTo>
                  <a:lnTo>
                    <a:pt x="13510" y="37630"/>
                  </a:lnTo>
                  <a:lnTo>
                    <a:pt x="41887" y="54533"/>
                  </a:lnTo>
                  <a:cubicBezTo>
                    <a:pt x="43984" y="55766"/>
                    <a:pt x="46699" y="56383"/>
                    <a:pt x="49413" y="56630"/>
                  </a:cubicBezTo>
                  <a:cubicBezTo>
                    <a:pt x="52127" y="56383"/>
                    <a:pt x="54842" y="55643"/>
                    <a:pt x="56939" y="54409"/>
                  </a:cubicBezTo>
                  <a:lnTo>
                    <a:pt x="85192" y="37260"/>
                  </a:lnTo>
                  <a:lnTo>
                    <a:pt x="94446" y="31461"/>
                  </a:lnTo>
                  <a:cubicBezTo>
                    <a:pt x="99874" y="28253"/>
                    <a:pt x="99874" y="17396"/>
                    <a:pt x="94322" y="14188"/>
                  </a:cubicBezTo>
                  <a:close/>
                </a:path>
              </a:pathLst>
            </a:custGeom>
            <a:solidFill>
              <a:srgbClr val="CC2221"/>
            </a:solidFill>
            <a:ln w="1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DB2BEA7-F006-A8C6-8F4A-C6B4E32BD056}"/>
                </a:ext>
              </a:extLst>
            </p:cNvPr>
            <p:cNvSpPr/>
            <p:nvPr/>
          </p:nvSpPr>
          <p:spPr>
            <a:xfrm>
              <a:off x="1162900" y="1972015"/>
              <a:ext cx="109311" cy="188766"/>
            </a:xfrm>
            <a:custGeom>
              <a:avLst/>
              <a:gdLst>
                <a:gd name="connsiteX0" fmla="*/ 109312 w 109311"/>
                <a:gd name="connsiteY0" fmla="*/ 83403 h 188766"/>
                <a:gd name="connsiteX1" fmla="*/ 19617 w 109311"/>
                <a:gd name="connsiteY1" fmla="*/ 0 h 188766"/>
                <a:gd name="connsiteX2" fmla="*/ 0 w 109311"/>
                <a:gd name="connsiteY2" fmla="*/ 65513 h 188766"/>
                <a:gd name="connsiteX3" fmla="*/ 29240 w 109311"/>
                <a:gd name="connsiteY3" fmla="*/ 188767 h 188766"/>
                <a:gd name="connsiteX4" fmla="*/ 109312 w 109311"/>
                <a:gd name="connsiteY4" fmla="*/ 83403 h 18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311" h="188766">
                  <a:moveTo>
                    <a:pt x="109312" y="83403"/>
                  </a:moveTo>
                  <a:cubicBezTo>
                    <a:pt x="108572" y="83403"/>
                    <a:pt x="19617" y="0"/>
                    <a:pt x="19617" y="0"/>
                  </a:cubicBezTo>
                  <a:lnTo>
                    <a:pt x="0" y="65513"/>
                  </a:lnTo>
                  <a:lnTo>
                    <a:pt x="29240" y="188767"/>
                  </a:lnTo>
                  <a:lnTo>
                    <a:pt x="109312" y="83403"/>
                  </a:lnTo>
                  <a:close/>
                </a:path>
              </a:pathLst>
            </a:custGeom>
            <a:solidFill>
              <a:srgbClr val="FFFFFF"/>
            </a:solidFill>
            <a:ln w="1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4D5A6E0-2843-42B8-C65B-440CC75EAD88}"/>
                </a:ext>
              </a:extLst>
            </p:cNvPr>
            <p:cNvSpPr/>
            <p:nvPr/>
          </p:nvSpPr>
          <p:spPr>
            <a:xfrm>
              <a:off x="1272212" y="1972015"/>
              <a:ext cx="109311" cy="188766"/>
            </a:xfrm>
            <a:custGeom>
              <a:avLst/>
              <a:gdLst>
                <a:gd name="connsiteX0" fmla="*/ 0 w 109311"/>
                <a:gd name="connsiteY0" fmla="*/ 83403 h 188766"/>
                <a:gd name="connsiteX1" fmla="*/ 89695 w 109311"/>
                <a:gd name="connsiteY1" fmla="*/ 0 h 188766"/>
                <a:gd name="connsiteX2" fmla="*/ 109312 w 109311"/>
                <a:gd name="connsiteY2" fmla="*/ 65513 h 188766"/>
                <a:gd name="connsiteX3" fmla="*/ 80072 w 109311"/>
                <a:gd name="connsiteY3" fmla="*/ 188767 h 188766"/>
                <a:gd name="connsiteX4" fmla="*/ 0 w 109311"/>
                <a:gd name="connsiteY4" fmla="*/ 83403 h 18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311" h="188766">
                  <a:moveTo>
                    <a:pt x="0" y="83403"/>
                  </a:moveTo>
                  <a:cubicBezTo>
                    <a:pt x="740" y="83403"/>
                    <a:pt x="89695" y="0"/>
                    <a:pt x="89695" y="0"/>
                  </a:cubicBezTo>
                  <a:lnTo>
                    <a:pt x="109312" y="65513"/>
                  </a:lnTo>
                  <a:lnTo>
                    <a:pt x="80072" y="188767"/>
                  </a:lnTo>
                  <a:lnTo>
                    <a:pt x="0" y="83403"/>
                  </a:lnTo>
                  <a:close/>
                </a:path>
              </a:pathLst>
            </a:custGeom>
            <a:solidFill>
              <a:srgbClr val="FFFFFF"/>
            </a:solidFill>
            <a:ln w="1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2496B3B9-900C-2F03-7663-6F6D90F1C470}"/>
                </a:ext>
              </a:extLst>
            </p:cNvPr>
            <p:cNvSpPr/>
            <p:nvPr/>
          </p:nvSpPr>
          <p:spPr>
            <a:xfrm>
              <a:off x="887152" y="2017542"/>
              <a:ext cx="344715" cy="333981"/>
            </a:xfrm>
            <a:custGeom>
              <a:avLst/>
              <a:gdLst>
                <a:gd name="connsiteX0" fmla="*/ 342741 w 344715"/>
                <a:gd name="connsiteY0" fmla="*/ 333981 h 333981"/>
                <a:gd name="connsiteX1" fmla="*/ 344715 w 344715"/>
                <a:gd name="connsiteY1" fmla="*/ 302397 h 333981"/>
                <a:gd name="connsiteX2" fmla="*/ 298819 w 344715"/>
                <a:gd name="connsiteY2" fmla="*/ 122513 h 333981"/>
                <a:gd name="connsiteX3" fmla="*/ 279696 w 344715"/>
                <a:gd name="connsiteY3" fmla="*/ 0 h 333981"/>
                <a:gd name="connsiteX4" fmla="*/ 79331 w 344715"/>
                <a:gd name="connsiteY4" fmla="*/ 86611 h 333981"/>
                <a:gd name="connsiteX5" fmla="*/ 0 w 344715"/>
                <a:gd name="connsiteY5" fmla="*/ 333981 h 333981"/>
                <a:gd name="connsiteX6" fmla="*/ 342741 w 344715"/>
                <a:gd name="connsiteY6" fmla="*/ 333981 h 333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715" h="333981">
                  <a:moveTo>
                    <a:pt x="342741" y="333981"/>
                  </a:moveTo>
                  <a:lnTo>
                    <a:pt x="344715" y="302397"/>
                  </a:lnTo>
                  <a:cubicBezTo>
                    <a:pt x="327813" y="256871"/>
                    <a:pt x="298819" y="122513"/>
                    <a:pt x="298819" y="122513"/>
                  </a:cubicBezTo>
                  <a:lnTo>
                    <a:pt x="279696" y="0"/>
                  </a:lnTo>
                  <a:lnTo>
                    <a:pt x="79331" y="86611"/>
                  </a:lnTo>
                  <a:lnTo>
                    <a:pt x="0" y="333981"/>
                  </a:lnTo>
                  <a:lnTo>
                    <a:pt x="342741" y="333981"/>
                  </a:lnTo>
                  <a:close/>
                </a:path>
              </a:pathLst>
            </a:custGeom>
            <a:solidFill>
              <a:srgbClr val="17283D"/>
            </a:solidFill>
            <a:ln w="1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4CF7FF1-8C16-6201-33E6-BD0360F1A19D}"/>
                </a:ext>
              </a:extLst>
            </p:cNvPr>
            <p:cNvSpPr/>
            <p:nvPr/>
          </p:nvSpPr>
          <p:spPr>
            <a:xfrm>
              <a:off x="1337848" y="2017542"/>
              <a:ext cx="315104" cy="333981"/>
            </a:xfrm>
            <a:custGeom>
              <a:avLst/>
              <a:gdLst>
                <a:gd name="connsiteX0" fmla="*/ 315105 w 315104"/>
                <a:gd name="connsiteY0" fmla="*/ 333981 h 333981"/>
                <a:gd name="connsiteX1" fmla="*/ 251689 w 315104"/>
                <a:gd name="connsiteY1" fmla="*/ 77604 h 333981"/>
                <a:gd name="connsiteX2" fmla="*/ 36273 w 315104"/>
                <a:gd name="connsiteY2" fmla="*/ 0 h 333981"/>
                <a:gd name="connsiteX3" fmla="*/ 40838 w 315104"/>
                <a:gd name="connsiteY3" fmla="*/ 125228 h 333981"/>
                <a:gd name="connsiteX4" fmla="*/ 0 w 315104"/>
                <a:gd name="connsiteY4" fmla="*/ 333981 h 333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104" h="333981">
                  <a:moveTo>
                    <a:pt x="315105" y="333981"/>
                  </a:moveTo>
                  <a:lnTo>
                    <a:pt x="251689" y="77604"/>
                  </a:lnTo>
                  <a:lnTo>
                    <a:pt x="36273" y="0"/>
                  </a:lnTo>
                  <a:lnTo>
                    <a:pt x="40838" y="125228"/>
                  </a:lnTo>
                  <a:lnTo>
                    <a:pt x="0" y="333981"/>
                  </a:lnTo>
                  <a:close/>
                </a:path>
              </a:pathLst>
            </a:custGeom>
            <a:solidFill>
              <a:srgbClr val="17283D"/>
            </a:solidFill>
            <a:ln w="1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6" name="Graphic 2">
              <a:extLst>
                <a:ext uri="{FF2B5EF4-FFF2-40B4-BE49-F238E27FC236}">
                  <a16:creationId xmlns:a16="http://schemas.microsoft.com/office/drawing/2014/main" id="{16918B4B-34CD-D01F-1DBD-795E3322CF31}"/>
                </a:ext>
              </a:extLst>
            </p:cNvPr>
            <p:cNvGrpSpPr/>
            <p:nvPr/>
          </p:nvGrpSpPr>
          <p:grpSpPr>
            <a:xfrm>
              <a:off x="1081965" y="2011990"/>
              <a:ext cx="380494" cy="339533"/>
              <a:chOff x="1081965" y="2011990"/>
              <a:chExt cx="380494" cy="339533"/>
            </a:xfrm>
            <a:solidFill>
              <a:srgbClr val="15202E"/>
            </a:solidFill>
          </p:grpSpPr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084973F1-08D1-298B-C766-9F8E915BD623}"/>
                  </a:ext>
                </a:extLst>
              </p:cNvPr>
              <p:cNvSpPr/>
              <p:nvPr/>
            </p:nvSpPr>
            <p:spPr>
              <a:xfrm>
                <a:off x="1081965" y="2011990"/>
                <a:ext cx="153357" cy="339533"/>
              </a:xfrm>
              <a:custGeom>
                <a:avLst/>
                <a:gdLst>
                  <a:gd name="connsiteX0" fmla="*/ 24182 w 153357"/>
                  <a:gd name="connsiteY0" fmla="*/ 157922 h 339533"/>
                  <a:gd name="connsiteX1" fmla="*/ 102403 w 153357"/>
                  <a:gd name="connsiteY1" fmla="*/ 339533 h 339533"/>
                  <a:gd name="connsiteX2" fmla="*/ 153358 w 153357"/>
                  <a:gd name="connsiteY2" fmla="*/ 339533 h 339533"/>
                  <a:gd name="connsiteX3" fmla="*/ 87968 w 153357"/>
                  <a:gd name="connsiteY3" fmla="*/ 0 h 339533"/>
                  <a:gd name="connsiteX4" fmla="*/ 0 w 153357"/>
                  <a:gd name="connsiteY4" fmla="*/ 80442 h 339533"/>
                  <a:gd name="connsiteX5" fmla="*/ 70325 w 153357"/>
                  <a:gd name="connsiteY5" fmla="*/ 111409 h 339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3357" h="339533">
                    <a:moveTo>
                      <a:pt x="24182" y="157922"/>
                    </a:moveTo>
                    <a:lnTo>
                      <a:pt x="102403" y="339533"/>
                    </a:lnTo>
                    <a:lnTo>
                      <a:pt x="153358" y="339533"/>
                    </a:lnTo>
                    <a:lnTo>
                      <a:pt x="87968" y="0"/>
                    </a:lnTo>
                    <a:lnTo>
                      <a:pt x="0" y="80442"/>
                    </a:lnTo>
                    <a:lnTo>
                      <a:pt x="70325" y="111409"/>
                    </a:lnTo>
                    <a:close/>
                  </a:path>
                </a:pathLst>
              </a:custGeom>
              <a:solidFill>
                <a:srgbClr val="15202E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45AAC00C-1DFF-4D22-5173-97A9D0B0C53C}"/>
                  </a:ext>
                </a:extLst>
              </p:cNvPr>
              <p:cNvSpPr/>
              <p:nvPr/>
            </p:nvSpPr>
            <p:spPr>
              <a:xfrm>
                <a:off x="1308978" y="2011990"/>
                <a:ext cx="153480" cy="339533"/>
              </a:xfrm>
              <a:custGeom>
                <a:avLst/>
                <a:gdLst>
                  <a:gd name="connsiteX0" fmla="*/ 129299 w 153480"/>
                  <a:gd name="connsiteY0" fmla="*/ 157922 h 339533"/>
                  <a:gd name="connsiteX1" fmla="*/ 50955 w 153480"/>
                  <a:gd name="connsiteY1" fmla="*/ 339533 h 339533"/>
                  <a:gd name="connsiteX2" fmla="*/ 0 w 153480"/>
                  <a:gd name="connsiteY2" fmla="*/ 339533 h 339533"/>
                  <a:gd name="connsiteX3" fmla="*/ 65390 w 153480"/>
                  <a:gd name="connsiteY3" fmla="*/ 0 h 339533"/>
                  <a:gd name="connsiteX4" fmla="*/ 153481 w 153480"/>
                  <a:gd name="connsiteY4" fmla="*/ 80442 h 339533"/>
                  <a:gd name="connsiteX5" fmla="*/ 83033 w 153480"/>
                  <a:gd name="connsiteY5" fmla="*/ 111409 h 339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3480" h="339533">
                    <a:moveTo>
                      <a:pt x="129299" y="157922"/>
                    </a:moveTo>
                    <a:lnTo>
                      <a:pt x="50955" y="339533"/>
                    </a:lnTo>
                    <a:lnTo>
                      <a:pt x="0" y="339533"/>
                    </a:lnTo>
                    <a:lnTo>
                      <a:pt x="65390" y="0"/>
                    </a:lnTo>
                    <a:lnTo>
                      <a:pt x="153481" y="80442"/>
                    </a:lnTo>
                    <a:lnTo>
                      <a:pt x="83033" y="111409"/>
                    </a:lnTo>
                    <a:close/>
                  </a:path>
                </a:pathLst>
              </a:custGeom>
              <a:solidFill>
                <a:srgbClr val="15202E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15EE61D-790A-DBC4-622A-0820354F090C}"/>
                </a:ext>
              </a:extLst>
            </p:cNvPr>
            <p:cNvSpPr/>
            <p:nvPr/>
          </p:nvSpPr>
          <p:spPr>
            <a:xfrm>
              <a:off x="1268757" y="1633222"/>
              <a:ext cx="99565" cy="82662"/>
            </a:xfrm>
            <a:custGeom>
              <a:avLst/>
              <a:gdLst>
                <a:gd name="connsiteX0" fmla="*/ 6786 w 99565"/>
                <a:gd name="connsiteY0" fmla="*/ 10240 h 82662"/>
                <a:gd name="connsiteX1" fmla="*/ 0 w 99565"/>
                <a:gd name="connsiteY1" fmla="*/ 8019 h 82662"/>
                <a:gd name="connsiteX2" fmla="*/ 79085 w 99565"/>
                <a:gd name="connsiteY2" fmla="*/ 82663 h 82662"/>
                <a:gd name="connsiteX3" fmla="*/ 62675 w 99565"/>
                <a:gd name="connsiteY3" fmla="*/ 42442 h 82662"/>
                <a:gd name="connsiteX4" fmla="*/ 99565 w 99565"/>
                <a:gd name="connsiteY4" fmla="*/ 72052 h 82662"/>
                <a:gd name="connsiteX5" fmla="*/ 33435 w 99565"/>
                <a:gd name="connsiteY5" fmla="*/ 0 h 82662"/>
                <a:gd name="connsiteX6" fmla="*/ 66747 w 99565"/>
                <a:gd name="connsiteY6" fmla="*/ 34546 h 82662"/>
                <a:gd name="connsiteX7" fmla="*/ 36026 w 99565"/>
                <a:gd name="connsiteY7" fmla="*/ 15175 h 82662"/>
                <a:gd name="connsiteX8" fmla="*/ 53175 w 99565"/>
                <a:gd name="connsiteY8" fmla="*/ 37383 h 82662"/>
                <a:gd name="connsiteX9" fmla="*/ 6786 w 99565"/>
                <a:gd name="connsiteY9" fmla="*/ 10240 h 82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565" h="82662">
                  <a:moveTo>
                    <a:pt x="6786" y="10240"/>
                  </a:moveTo>
                  <a:cubicBezTo>
                    <a:pt x="4565" y="9377"/>
                    <a:pt x="2344" y="8636"/>
                    <a:pt x="0" y="8019"/>
                  </a:cubicBezTo>
                  <a:cubicBezTo>
                    <a:pt x="29734" y="28994"/>
                    <a:pt x="56383" y="54286"/>
                    <a:pt x="79085" y="82663"/>
                  </a:cubicBezTo>
                  <a:cubicBezTo>
                    <a:pt x="74273" y="68721"/>
                    <a:pt x="69461" y="55520"/>
                    <a:pt x="62675" y="42442"/>
                  </a:cubicBezTo>
                  <a:cubicBezTo>
                    <a:pt x="75877" y="48487"/>
                    <a:pt x="88461" y="62922"/>
                    <a:pt x="99565" y="72052"/>
                  </a:cubicBezTo>
                  <a:cubicBezTo>
                    <a:pt x="84883" y="40838"/>
                    <a:pt x="62922" y="17890"/>
                    <a:pt x="33435" y="0"/>
                  </a:cubicBezTo>
                  <a:cubicBezTo>
                    <a:pt x="44539" y="11474"/>
                    <a:pt x="55643" y="23071"/>
                    <a:pt x="66747" y="34546"/>
                  </a:cubicBezTo>
                  <a:cubicBezTo>
                    <a:pt x="56507" y="28130"/>
                    <a:pt x="46266" y="21591"/>
                    <a:pt x="36026" y="15175"/>
                  </a:cubicBezTo>
                  <a:cubicBezTo>
                    <a:pt x="41701" y="22578"/>
                    <a:pt x="47500" y="29981"/>
                    <a:pt x="53175" y="37383"/>
                  </a:cubicBezTo>
                  <a:cubicBezTo>
                    <a:pt x="39604" y="25662"/>
                    <a:pt x="23812" y="16409"/>
                    <a:pt x="6786" y="10240"/>
                  </a:cubicBezTo>
                  <a:close/>
                </a:path>
              </a:pathLst>
            </a:custGeom>
            <a:solidFill>
              <a:srgbClr val="494948"/>
            </a:solidFill>
            <a:ln w="1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0" name="Graphic 2">
            <a:extLst>
              <a:ext uri="{FF2B5EF4-FFF2-40B4-BE49-F238E27FC236}">
                <a16:creationId xmlns:a16="http://schemas.microsoft.com/office/drawing/2014/main" id="{87824DE6-73DF-0372-E59A-0F87E2CC2A42}"/>
              </a:ext>
            </a:extLst>
          </p:cNvPr>
          <p:cNvGrpSpPr/>
          <p:nvPr/>
        </p:nvGrpSpPr>
        <p:grpSpPr>
          <a:xfrm>
            <a:off x="2051337" y="2868349"/>
            <a:ext cx="1019586" cy="762222"/>
            <a:chOff x="2051337" y="2868349"/>
            <a:chExt cx="1019586" cy="762222"/>
          </a:xfrm>
        </p:grpSpPr>
        <p:grpSp>
          <p:nvGrpSpPr>
            <p:cNvPr id="81" name="Graphic 2">
              <a:extLst>
                <a:ext uri="{FF2B5EF4-FFF2-40B4-BE49-F238E27FC236}">
                  <a16:creationId xmlns:a16="http://schemas.microsoft.com/office/drawing/2014/main" id="{501EE9A0-2671-08E4-F516-467C06158A3A}"/>
                </a:ext>
              </a:extLst>
            </p:cNvPr>
            <p:cNvGrpSpPr/>
            <p:nvPr/>
          </p:nvGrpSpPr>
          <p:grpSpPr>
            <a:xfrm>
              <a:off x="2189643" y="2947433"/>
              <a:ext cx="770982" cy="609235"/>
              <a:chOff x="2189643" y="2947433"/>
              <a:chExt cx="770982" cy="609235"/>
            </a:xfrm>
            <a:solidFill>
              <a:srgbClr val="FFFFFF"/>
            </a:solidFill>
          </p:grpSpPr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57B4025D-3D3B-39AD-CA10-91E4AF635DA9}"/>
                  </a:ext>
                </a:extLst>
              </p:cNvPr>
              <p:cNvSpPr/>
              <p:nvPr/>
            </p:nvSpPr>
            <p:spPr>
              <a:xfrm rot="-5349120">
                <a:off x="2188811" y="3454688"/>
                <a:ext cx="9253" cy="6539"/>
              </a:xfrm>
              <a:custGeom>
                <a:avLst/>
                <a:gdLst>
                  <a:gd name="connsiteX0" fmla="*/ 0 w 9253"/>
                  <a:gd name="connsiteY0" fmla="*/ 0 h 6539"/>
                  <a:gd name="connsiteX1" fmla="*/ 9253 w 9253"/>
                  <a:gd name="connsiteY1" fmla="*/ 0 h 6539"/>
                  <a:gd name="connsiteX2" fmla="*/ 9253 w 9253"/>
                  <a:gd name="connsiteY2" fmla="*/ 6539 h 6539"/>
                  <a:gd name="connsiteX3" fmla="*/ 0 w 9253"/>
                  <a:gd name="connsiteY3" fmla="*/ 6539 h 6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53" h="6539">
                    <a:moveTo>
                      <a:pt x="0" y="0"/>
                    </a:moveTo>
                    <a:lnTo>
                      <a:pt x="9253" y="0"/>
                    </a:lnTo>
                    <a:lnTo>
                      <a:pt x="9253" y="6539"/>
                    </a:lnTo>
                    <a:lnTo>
                      <a:pt x="0" y="6539"/>
                    </a:lnTo>
                    <a:close/>
                  </a:path>
                </a:pathLst>
              </a:custGeom>
              <a:solidFill>
                <a:srgbClr val="FFFFF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F7440C67-5C23-C988-45FF-036BE1AA44DB}"/>
                  </a:ext>
                </a:extLst>
              </p:cNvPr>
              <p:cNvSpPr/>
              <p:nvPr/>
            </p:nvSpPr>
            <p:spPr>
              <a:xfrm>
                <a:off x="2189643" y="3480668"/>
                <a:ext cx="238117" cy="76000"/>
              </a:xfrm>
              <a:custGeom>
                <a:avLst/>
                <a:gdLst>
                  <a:gd name="connsiteX0" fmla="*/ 238117 w 238117"/>
                  <a:gd name="connsiteY0" fmla="*/ 76000 h 76000"/>
                  <a:gd name="connsiteX1" fmla="*/ 220104 w 238117"/>
                  <a:gd name="connsiteY1" fmla="*/ 76000 h 76000"/>
                  <a:gd name="connsiteX2" fmla="*/ 220104 w 238117"/>
                  <a:gd name="connsiteY2" fmla="*/ 69461 h 76000"/>
                  <a:gd name="connsiteX3" fmla="*/ 238117 w 238117"/>
                  <a:gd name="connsiteY3" fmla="*/ 69461 h 76000"/>
                  <a:gd name="connsiteX4" fmla="*/ 238117 w 238117"/>
                  <a:gd name="connsiteY4" fmla="*/ 76000 h 76000"/>
                  <a:gd name="connsiteX5" fmla="*/ 201968 w 238117"/>
                  <a:gd name="connsiteY5" fmla="*/ 76000 h 76000"/>
                  <a:gd name="connsiteX6" fmla="*/ 183955 w 238117"/>
                  <a:gd name="connsiteY6" fmla="*/ 76000 h 76000"/>
                  <a:gd name="connsiteX7" fmla="*/ 183955 w 238117"/>
                  <a:gd name="connsiteY7" fmla="*/ 69461 h 76000"/>
                  <a:gd name="connsiteX8" fmla="*/ 201968 w 238117"/>
                  <a:gd name="connsiteY8" fmla="*/ 69461 h 76000"/>
                  <a:gd name="connsiteX9" fmla="*/ 201968 w 238117"/>
                  <a:gd name="connsiteY9" fmla="*/ 76000 h 76000"/>
                  <a:gd name="connsiteX10" fmla="*/ 165819 w 238117"/>
                  <a:gd name="connsiteY10" fmla="*/ 76000 h 76000"/>
                  <a:gd name="connsiteX11" fmla="*/ 147806 w 238117"/>
                  <a:gd name="connsiteY11" fmla="*/ 76000 h 76000"/>
                  <a:gd name="connsiteX12" fmla="*/ 147806 w 238117"/>
                  <a:gd name="connsiteY12" fmla="*/ 69461 h 76000"/>
                  <a:gd name="connsiteX13" fmla="*/ 165819 w 238117"/>
                  <a:gd name="connsiteY13" fmla="*/ 69461 h 76000"/>
                  <a:gd name="connsiteX14" fmla="*/ 165819 w 238117"/>
                  <a:gd name="connsiteY14" fmla="*/ 76000 h 76000"/>
                  <a:gd name="connsiteX15" fmla="*/ 129669 w 238117"/>
                  <a:gd name="connsiteY15" fmla="*/ 76000 h 76000"/>
                  <a:gd name="connsiteX16" fmla="*/ 111656 w 238117"/>
                  <a:gd name="connsiteY16" fmla="*/ 76000 h 76000"/>
                  <a:gd name="connsiteX17" fmla="*/ 111656 w 238117"/>
                  <a:gd name="connsiteY17" fmla="*/ 69461 h 76000"/>
                  <a:gd name="connsiteX18" fmla="*/ 129669 w 238117"/>
                  <a:gd name="connsiteY18" fmla="*/ 69461 h 76000"/>
                  <a:gd name="connsiteX19" fmla="*/ 129669 w 238117"/>
                  <a:gd name="connsiteY19" fmla="*/ 76000 h 76000"/>
                  <a:gd name="connsiteX20" fmla="*/ 93643 w 238117"/>
                  <a:gd name="connsiteY20" fmla="*/ 76000 h 76000"/>
                  <a:gd name="connsiteX21" fmla="*/ 75630 w 238117"/>
                  <a:gd name="connsiteY21" fmla="*/ 76000 h 76000"/>
                  <a:gd name="connsiteX22" fmla="*/ 75630 w 238117"/>
                  <a:gd name="connsiteY22" fmla="*/ 69461 h 76000"/>
                  <a:gd name="connsiteX23" fmla="*/ 93643 w 238117"/>
                  <a:gd name="connsiteY23" fmla="*/ 69461 h 76000"/>
                  <a:gd name="connsiteX24" fmla="*/ 93643 w 238117"/>
                  <a:gd name="connsiteY24" fmla="*/ 76000 h 76000"/>
                  <a:gd name="connsiteX25" fmla="*/ 57494 w 238117"/>
                  <a:gd name="connsiteY25" fmla="*/ 76000 h 76000"/>
                  <a:gd name="connsiteX26" fmla="*/ 39481 w 238117"/>
                  <a:gd name="connsiteY26" fmla="*/ 76000 h 76000"/>
                  <a:gd name="connsiteX27" fmla="*/ 39481 w 238117"/>
                  <a:gd name="connsiteY27" fmla="*/ 69461 h 76000"/>
                  <a:gd name="connsiteX28" fmla="*/ 57494 w 238117"/>
                  <a:gd name="connsiteY28" fmla="*/ 69461 h 76000"/>
                  <a:gd name="connsiteX29" fmla="*/ 57494 w 238117"/>
                  <a:gd name="connsiteY29" fmla="*/ 76000 h 76000"/>
                  <a:gd name="connsiteX30" fmla="*/ 21344 w 238117"/>
                  <a:gd name="connsiteY30" fmla="*/ 76000 h 76000"/>
                  <a:gd name="connsiteX31" fmla="*/ 1110 w 238117"/>
                  <a:gd name="connsiteY31" fmla="*/ 76000 h 76000"/>
                  <a:gd name="connsiteX32" fmla="*/ 494 w 238117"/>
                  <a:gd name="connsiteY32" fmla="*/ 72546 h 76000"/>
                  <a:gd name="connsiteX33" fmla="*/ 6909 w 238117"/>
                  <a:gd name="connsiteY33" fmla="*/ 71682 h 76000"/>
                  <a:gd name="connsiteX34" fmla="*/ 3701 w 238117"/>
                  <a:gd name="connsiteY34" fmla="*/ 72175 h 76000"/>
                  <a:gd name="connsiteX35" fmla="*/ 3701 w 238117"/>
                  <a:gd name="connsiteY35" fmla="*/ 69585 h 76000"/>
                  <a:gd name="connsiteX36" fmla="*/ 21344 w 238117"/>
                  <a:gd name="connsiteY36" fmla="*/ 69585 h 76000"/>
                  <a:gd name="connsiteX37" fmla="*/ 21344 w 238117"/>
                  <a:gd name="connsiteY37" fmla="*/ 76000 h 76000"/>
                  <a:gd name="connsiteX38" fmla="*/ 0 w 238117"/>
                  <a:gd name="connsiteY38" fmla="*/ 54039 h 76000"/>
                  <a:gd name="connsiteX39" fmla="*/ 0 w 238117"/>
                  <a:gd name="connsiteY39" fmla="*/ 46760 h 76000"/>
                  <a:gd name="connsiteX40" fmla="*/ 0 w 238117"/>
                  <a:gd name="connsiteY40" fmla="*/ 36026 h 76000"/>
                  <a:gd name="connsiteX41" fmla="*/ 6539 w 238117"/>
                  <a:gd name="connsiteY41" fmla="*/ 36026 h 76000"/>
                  <a:gd name="connsiteX42" fmla="*/ 6539 w 238117"/>
                  <a:gd name="connsiteY42" fmla="*/ 46760 h 76000"/>
                  <a:gd name="connsiteX43" fmla="*/ 6539 w 238117"/>
                  <a:gd name="connsiteY43" fmla="*/ 54039 h 76000"/>
                  <a:gd name="connsiteX44" fmla="*/ 0 w 238117"/>
                  <a:gd name="connsiteY44" fmla="*/ 54039 h 76000"/>
                  <a:gd name="connsiteX45" fmla="*/ 6539 w 238117"/>
                  <a:gd name="connsiteY45" fmla="*/ 18013 h 76000"/>
                  <a:gd name="connsiteX46" fmla="*/ 0 w 238117"/>
                  <a:gd name="connsiteY46" fmla="*/ 18013 h 76000"/>
                  <a:gd name="connsiteX47" fmla="*/ 247 w 238117"/>
                  <a:gd name="connsiteY47" fmla="*/ 0 h 76000"/>
                  <a:gd name="connsiteX48" fmla="*/ 6662 w 238117"/>
                  <a:gd name="connsiteY48" fmla="*/ 123 h 76000"/>
                  <a:gd name="connsiteX49" fmla="*/ 6539 w 238117"/>
                  <a:gd name="connsiteY49" fmla="*/ 18013 h 76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238117" h="76000">
                    <a:moveTo>
                      <a:pt x="238117" y="76000"/>
                    </a:moveTo>
                    <a:lnTo>
                      <a:pt x="220104" y="76000"/>
                    </a:lnTo>
                    <a:lnTo>
                      <a:pt x="220104" y="69461"/>
                    </a:lnTo>
                    <a:lnTo>
                      <a:pt x="238117" y="69461"/>
                    </a:lnTo>
                    <a:lnTo>
                      <a:pt x="238117" y="76000"/>
                    </a:lnTo>
                    <a:close/>
                    <a:moveTo>
                      <a:pt x="201968" y="76000"/>
                    </a:moveTo>
                    <a:lnTo>
                      <a:pt x="183955" y="76000"/>
                    </a:lnTo>
                    <a:lnTo>
                      <a:pt x="183955" y="69461"/>
                    </a:lnTo>
                    <a:lnTo>
                      <a:pt x="201968" y="69461"/>
                    </a:lnTo>
                    <a:lnTo>
                      <a:pt x="201968" y="76000"/>
                    </a:lnTo>
                    <a:close/>
                    <a:moveTo>
                      <a:pt x="165819" y="76000"/>
                    </a:moveTo>
                    <a:lnTo>
                      <a:pt x="147806" y="76000"/>
                    </a:lnTo>
                    <a:lnTo>
                      <a:pt x="147806" y="69461"/>
                    </a:lnTo>
                    <a:lnTo>
                      <a:pt x="165819" y="69461"/>
                    </a:lnTo>
                    <a:lnTo>
                      <a:pt x="165819" y="76000"/>
                    </a:lnTo>
                    <a:close/>
                    <a:moveTo>
                      <a:pt x="129669" y="76000"/>
                    </a:moveTo>
                    <a:lnTo>
                      <a:pt x="111656" y="76000"/>
                    </a:lnTo>
                    <a:lnTo>
                      <a:pt x="111656" y="69461"/>
                    </a:lnTo>
                    <a:lnTo>
                      <a:pt x="129669" y="69461"/>
                    </a:lnTo>
                    <a:lnTo>
                      <a:pt x="129669" y="76000"/>
                    </a:lnTo>
                    <a:close/>
                    <a:moveTo>
                      <a:pt x="93643" y="76000"/>
                    </a:moveTo>
                    <a:lnTo>
                      <a:pt x="75630" y="76000"/>
                    </a:lnTo>
                    <a:lnTo>
                      <a:pt x="75630" y="69461"/>
                    </a:lnTo>
                    <a:lnTo>
                      <a:pt x="93643" y="69461"/>
                    </a:lnTo>
                    <a:lnTo>
                      <a:pt x="93643" y="76000"/>
                    </a:lnTo>
                    <a:close/>
                    <a:moveTo>
                      <a:pt x="57494" y="76000"/>
                    </a:moveTo>
                    <a:lnTo>
                      <a:pt x="39481" y="76000"/>
                    </a:lnTo>
                    <a:lnTo>
                      <a:pt x="39481" y="69461"/>
                    </a:lnTo>
                    <a:lnTo>
                      <a:pt x="57494" y="69461"/>
                    </a:lnTo>
                    <a:lnTo>
                      <a:pt x="57494" y="76000"/>
                    </a:lnTo>
                    <a:close/>
                    <a:moveTo>
                      <a:pt x="21344" y="76000"/>
                    </a:moveTo>
                    <a:lnTo>
                      <a:pt x="1110" y="76000"/>
                    </a:lnTo>
                    <a:lnTo>
                      <a:pt x="494" y="72546"/>
                    </a:lnTo>
                    <a:lnTo>
                      <a:pt x="6909" y="71682"/>
                    </a:lnTo>
                    <a:lnTo>
                      <a:pt x="3701" y="72175"/>
                    </a:lnTo>
                    <a:lnTo>
                      <a:pt x="3701" y="69585"/>
                    </a:lnTo>
                    <a:lnTo>
                      <a:pt x="21344" y="69585"/>
                    </a:lnTo>
                    <a:lnTo>
                      <a:pt x="21344" y="76000"/>
                    </a:lnTo>
                    <a:close/>
                    <a:moveTo>
                      <a:pt x="0" y="54039"/>
                    </a:moveTo>
                    <a:lnTo>
                      <a:pt x="0" y="46760"/>
                    </a:lnTo>
                    <a:lnTo>
                      <a:pt x="0" y="36026"/>
                    </a:lnTo>
                    <a:lnTo>
                      <a:pt x="6539" y="36026"/>
                    </a:lnTo>
                    <a:lnTo>
                      <a:pt x="6539" y="46760"/>
                    </a:lnTo>
                    <a:lnTo>
                      <a:pt x="6539" y="54039"/>
                    </a:lnTo>
                    <a:lnTo>
                      <a:pt x="0" y="54039"/>
                    </a:lnTo>
                    <a:close/>
                    <a:moveTo>
                      <a:pt x="6539" y="18013"/>
                    </a:moveTo>
                    <a:lnTo>
                      <a:pt x="0" y="18013"/>
                    </a:lnTo>
                    <a:lnTo>
                      <a:pt x="247" y="0"/>
                    </a:lnTo>
                    <a:lnTo>
                      <a:pt x="6662" y="123"/>
                    </a:lnTo>
                    <a:lnTo>
                      <a:pt x="6539" y="18013"/>
                    </a:lnTo>
                    <a:close/>
                  </a:path>
                </a:pathLst>
              </a:custGeom>
              <a:solidFill>
                <a:srgbClr val="FFFFF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8EB0B527-8702-2174-3328-9E23D1195ED7}"/>
                  </a:ext>
                </a:extLst>
              </p:cNvPr>
              <p:cNvSpPr/>
              <p:nvPr/>
            </p:nvSpPr>
            <p:spPr>
              <a:xfrm>
                <a:off x="2445156" y="3544084"/>
                <a:ext cx="12461" cy="12584"/>
              </a:xfrm>
              <a:custGeom>
                <a:avLst/>
                <a:gdLst>
                  <a:gd name="connsiteX0" fmla="*/ 12461 w 12461"/>
                  <a:gd name="connsiteY0" fmla="*/ 12584 h 12584"/>
                  <a:gd name="connsiteX1" fmla="*/ 0 w 12461"/>
                  <a:gd name="connsiteY1" fmla="*/ 12584 h 12584"/>
                  <a:gd name="connsiteX2" fmla="*/ 0 w 12461"/>
                  <a:gd name="connsiteY2" fmla="*/ 6046 h 12584"/>
                  <a:gd name="connsiteX3" fmla="*/ 6046 w 12461"/>
                  <a:gd name="connsiteY3" fmla="*/ 6046 h 12584"/>
                  <a:gd name="connsiteX4" fmla="*/ 6046 w 12461"/>
                  <a:gd name="connsiteY4" fmla="*/ 0 h 12584"/>
                  <a:gd name="connsiteX5" fmla="*/ 12461 w 12461"/>
                  <a:gd name="connsiteY5" fmla="*/ 0 h 12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61" h="12584">
                    <a:moveTo>
                      <a:pt x="12461" y="12584"/>
                    </a:moveTo>
                    <a:lnTo>
                      <a:pt x="0" y="12584"/>
                    </a:lnTo>
                    <a:lnTo>
                      <a:pt x="0" y="6046"/>
                    </a:lnTo>
                    <a:lnTo>
                      <a:pt x="6046" y="6046"/>
                    </a:lnTo>
                    <a:lnTo>
                      <a:pt x="6046" y="0"/>
                    </a:lnTo>
                    <a:lnTo>
                      <a:pt x="12461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F27A5DF7-BC70-6FF3-DB20-840CFBEFBEE4}"/>
                  </a:ext>
                </a:extLst>
              </p:cNvPr>
              <p:cNvSpPr/>
              <p:nvPr/>
            </p:nvSpPr>
            <p:spPr>
              <a:xfrm>
                <a:off x="2451202" y="3202453"/>
                <a:ext cx="6415" cy="322754"/>
              </a:xfrm>
              <a:custGeom>
                <a:avLst/>
                <a:gdLst>
                  <a:gd name="connsiteX0" fmla="*/ 6416 w 6415"/>
                  <a:gd name="connsiteY0" fmla="*/ 322754 h 322754"/>
                  <a:gd name="connsiteX1" fmla="*/ 0 w 6415"/>
                  <a:gd name="connsiteY1" fmla="*/ 322754 h 322754"/>
                  <a:gd name="connsiteX2" fmla="*/ 0 w 6415"/>
                  <a:gd name="connsiteY2" fmla="*/ 303754 h 322754"/>
                  <a:gd name="connsiteX3" fmla="*/ 6416 w 6415"/>
                  <a:gd name="connsiteY3" fmla="*/ 303754 h 322754"/>
                  <a:gd name="connsiteX4" fmla="*/ 6416 w 6415"/>
                  <a:gd name="connsiteY4" fmla="*/ 322754 h 322754"/>
                  <a:gd name="connsiteX5" fmla="*/ 6416 w 6415"/>
                  <a:gd name="connsiteY5" fmla="*/ 284754 h 322754"/>
                  <a:gd name="connsiteX6" fmla="*/ 0 w 6415"/>
                  <a:gd name="connsiteY6" fmla="*/ 284754 h 322754"/>
                  <a:gd name="connsiteX7" fmla="*/ 0 w 6415"/>
                  <a:gd name="connsiteY7" fmla="*/ 265754 h 322754"/>
                  <a:gd name="connsiteX8" fmla="*/ 6416 w 6415"/>
                  <a:gd name="connsiteY8" fmla="*/ 265754 h 322754"/>
                  <a:gd name="connsiteX9" fmla="*/ 6416 w 6415"/>
                  <a:gd name="connsiteY9" fmla="*/ 284754 h 322754"/>
                  <a:gd name="connsiteX10" fmla="*/ 6416 w 6415"/>
                  <a:gd name="connsiteY10" fmla="*/ 246754 h 322754"/>
                  <a:gd name="connsiteX11" fmla="*/ 0 w 6415"/>
                  <a:gd name="connsiteY11" fmla="*/ 246754 h 322754"/>
                  <a:gd name="connsiteX12" fmla="*/ 0 w 6415"/>
                  <a:gd name="connsiteY12" fmla="*/ 227754 h 322754"/>
                  <a:gd name="connsiteX13" fmla="*/ 6416 w 6415"/>
                  <a:gd name="connsiteY13" fmla="*/ 227754 h 322754"/>
                  <a:gd name="connsiteX14" fmla="*/ 6416 w 6415"/>
                  <a:gd name="connsiteY14" fmla="*/ 246754 h 322754"/>
                  <a:gd name="connsiteX15" fmla="*/ 6416 w 6415"/>
                  <a:gd name="connsiteY15" fmla="*/ 208877 h 322754"/>
                  <a:gd name="connsiteX16" fmla="*/ 0 w 6415"/>
                  <a:gd name="connsiteY16" fmla="*/ 208877 h 322754"/>
                  <a:gd name="connsiteX17" fmla="*/ 0 w 6415"/>
                  <a:gd name="connsiteY17" fmla="*/ 189877 h 322754"/>
                  <a:gd name="connsiteX18" fmla="*/ 6416 w 6415"/>
                  <a:gd name="connsiteY18" fmla="*/ 189877 h 322754"/>
                  <a:gd name="connsiteX19" fmla="*/ 6416 w 6415"/>
                  <a:gd name="connsiteY19" fmla="*/ 208877 h 322754"/>
                  <a:gd name="connsiteX20" fmla="*/ 6416 w 6415"/>
                  <a:gd name="connsiteY20" fmla="*/ 170877 h 322754"/>
                  <a:gd name="connsiteX21" fmla="*/ 0 w 6415"/>
                  <a:gd name="connsiteY21" fmla="*/ 170877 h 322754"/>
                  <a:gd name="connsiteX22" fmla="*/ 0 w 6415"/>
                  <a:gd name="connsiteY22" fmla="*/ 151877 h 322754"/>
                  <a:gd name="connsiteX23" fmla="*/ 6416 w 6415"/>
                  <a:gd name="connsiteY23" fmla="*/ 151877 h 322754"/>
                  <a:gd name="connsiteX24" fmla="*/ 6416 w 6415"/>
                  <a:gd name="connsiteY24" fmla="*/ 170877 h 322754"/>
                  <a:gd name="connsiteX25" fmla="*/ 6416 w 6415"/>
                  <a:gd name="connsiteY25" fmla="*/ 132877 h 322754"/>
                  <a:gd name="connsiteX26" fmla="*/ 0 w 6415"/>
                  <a:gd name="connsiteY26" fmla="*/ 132877 h 322754"/>
                  <a:gd name="connsiteX27" fmla="*/ 0 w 6415"/>
                  <a:gd name="connsiteY27" fmla="*/ 113877 h 322754"/>
                  <a:gd name="connsiteX28" fmla="*/ 6416 w 6415"/>
                  <a:gd name="connsiteY28" fmla="*/ 113877 h 322754"/>
                  <a:gd name="connsiteX29" fmla="*/ 6416 w 6415"/>
                  <a:gd name="connsiteY29" fmla="*/ 132877 h 322754"/>
                  <a:gd name="connsiteX30" fmla="*/ 6416 w 6415"/>
                  <a:gd name="connsiteY30" fmla="*/ 94877 h 322754"/>
                  <a:gd name="connsiteX31" fmla="*/ 0 w 6415"/>
                  <a:gd name="connsiteY31" fmla="*/ 94877 h 322754"/>
                  <a:gd name="connsiteX32" fmla="*/ 0 w 6415"/>
                  <a:gd name="connsiteY32" fmla="*/ 75877 h 322754"/>
                  <a:gd name="connsiteX33" fmla="*/ 6416 w 6415"/>
                  <a:gd name="connsiteY33" fmla="*/ 75877 h 322754"/>
                  <a:gd name="connsiteX34" fmla="*/ 6416 w 6415"/>
                  <a:gd name="connsiteY34" fmla="*/ 94877 h 322754"/>
                  <a:gd name="connsiteX35" fmla="*/ 6416 w 6415"/>
                  <a:gd name="connsiteY35" fmla="*/ 57000 h 322754"/>
                  <a:gd name="connsiteX36" fmla="*/ 0 w 6415"/>
                  <a:gd name="connsiteY36" fmla="*/ 57000 h 322754"/>
                  <a:gd name="connsiteX37" fmla="*/ 0 w 6415"/>
                  <a:gd name="connsiteY37" fmla="*/ 38000 h 322754"/>
                  <a:gd name="connsiteX38" fmla="*/ 6416 w 6415"/>
                  <a:gd name="connsiteY38" fmla="*/ 38000 h 322754"/>
                  <a:gd name="connsiteX39" fmla="*/ 6416 w 6415"/>
                  <a:gd name="connsiteY39" fmla="*/ 57000 h 322754"/>
                  <a:gd name="connsiteX40" fmla="*/ 6416 w 6415"/>
                  <a:gd name="connsiteY40" fmla="*/ 19000 h 322754"/>
                  <a:gd name="connsiteX41" fmla="*/ 0 w 6415"/>
                  <a:gd name="connsiteY41" fmla="*/ 19000 h 322754"/>
                  <a:gd name="connsiteX42" fmla="*/ 0 w 6415"/>
                  <a:gd name="connsiteY42" fmla="*/ 0 h 322754"/>
                  <a:gd name="connsiteX43" fmla="*/ 6416 w 6415"/>
                  <a:gd name="connsiteY43" fmla="*/ 0 h 322754"/>
                  <a:gd name="connsiteX44" fmla="*/ 6416 w 6415"/>
                  <a:gd name="connsiteY44" fmla="*/ 19000 h 322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6415" h="322754">
                    <a:moveTo>
                      <a:pt x="6416" y="322754"/>
                    </a:moveTo>
                    <a:lnTo>
                      <a:pt x="0" y="322754"/>
                    </a:lnTo>
                    <a:lnTo>
                      <a:pt x="0" y="303754"/>
                    </a:lnTo>
                    <a:lnTo>
                      <a:pt x="6416" y="303754"/>
                    </a:lnTo>
                    <a:lnTo>
                      <a:pt x="6416" y="322754"/>
                    </a:lnTo>
                    <a:close/>
                    <a:moveTo>
                      <a:pt x="6416" y="284754"/>
                    </a:moveTo>
                    <a:lnTo>
                      <a:pt x="0" y="284754"/>
                    </a:lnTo>
                    <a:lnTo>
                      <a:pt x="0" y="265754"/>
                    </a:lnTo>
                    <a:lnTo>
                      <a:pt x="6416" y="265754"/>
                    </a:lnTo>
                    <a:lnTo>
                      <a:pt x="6416" y="284754"/>
                    </a:lnTo>
                    <a:close/>
                    <a:moveTo>
                      <a:pt x="6416" y="246754"/>
                    </a:moveTo>
                    <a:lnTo>
                      <a:pt x="0" y="246754"/>
                    </a:lnTo>
                    <a:lnTo>
                      <a:pt x="0" y="227754"/>
                    </a:lnTo>
                    <a:lnTo>
                      <a:pt x="6416" y="227754"/>
                    </a:lnTo>
                    <a:lnTo>
                      <a:pt x="6416" y="246754"/>
                    </a:lnTo>
                    <a:close/>
                    <a:moveTo>
                      <a:pt x="6416" y="208877"/>
                    </a:moveTo>
                    <a:lnTo>
                      <a:pt x="0" y="208877"/>
                    </a:lnTo>
                    <a:lnTo>
                      <a:pt x="0" y="189877"/>
                    </a:lnTo>
                    <a:lnTo>
                      <a:pt x="6416" y="189877"/>
                    </a:lnTo>
                    <a:lnTo>
                      <a:pt x="6416" y="208877"/>
                    </a:lnTo>
                    <a:close/>
                    <a:moveTo>
                      <a:pt x="6416" y="170877"/>
                    </a:moveTo>
                    <a:lnTo>
                      <a:pt x="0" y="170877"/>
                    </a:lnTo>
                    <a:lnTo>
                      <a:pt x="0" y="151877"/>
                    </a:lnTo>
                    <a:lnTo>
                      <a:pt x="6416" y="151877"/>
                    </a:lnTo>
                    <a:lnTo>
                      <a:pt x="6416" y="170877"/>
                    </a:lnTo>
                    <a:close/>
                    <a:moveTo>
                      <a:pt x="6416" y="132877"/>
                    </a:moveTo>
                    <a:lnTo>
                      <a:pt x="0" y="132877"/>
                    </a:lnTo>
                    <a:lnTo>
                      <a:pt x="0" y="113877"/>
                    </a:lnTo>
                    <a:lnTo>
                      <a:pt x="6416" y="113877"/>
                    </a:lnTo>
                    <a:lnTo>
                      <a:pt x="6416" y="132877"/>
                    </a:lnTo>
                    <a:close/>
                    <a:moveTo>
                      <a:pt x="6416" y="94877"/>
                    </a:moveTo>
                    <a:lnTo>
                      <a:pt x="0" y="94877"/>
                    </a:lnTo>
                    <a:lnTo>
                      <a:pt x="0" y="75877"/>
                    </a:lnTo>
                    <a:lnTo>
                      <a:pt x="6416" y="75877"/>
                    </a:lnTo>
                    <a:lnTo>
                      <a:pt x="6416" y="94877"/>
                    </a:lnTo>
                    <a:close/>
                    <a:moveTo>
                      <a:pt x="6416" y="57000"/>
                    </a:moveTo>
                    <a:lnTo>
                      <a:pt x="0" y="57000"/>
                    </a:lnTo>
                    <a:lnTo>
                      <a:pt x="0" y="38000"/>
                    </a:lnTo>
                    <a:lnTo>
                      <a:pt x="6416" y="38000"/>
                    </a:lnTo>
                    <a:lnTo>
                      <a:pt x="6416" y="57000"/>
                    </a:lnTo>
                    <a:close/>
                    <a:moveTo>
                      <a:pt x="6416" y="19000"/>
                    </a:moveTo>
                    <a:lnTo>
                      <a:pt x="0" y="19000"/>
                    </a:lnTo>
                    <a:lnTo>
                      <a:pt x="0" y="0"/>
                    </a:lnTo>
                    <a:lnTo>
                      <a:pt x="6416" y="0"/>
                    </a:lnTo>
                    <a:lnTo>
                      <a:pt x="6416" y="19000"/>
                    </a:lnTo>
                    <a:close/>
                  </a:path>
                </a:pathLst>
              </a:custGeom>
              <a:solidFill>
                <a:srgbClr val="FFFFF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668E6D60-AEC7-00F9-B627-E57DDC7DC63A}"/>
                  </a:ext>
                </a:extLst>
              </p:cNvPr>
              <p:cNvSpPr/>
              <p:nvPr/>
            </p:nvSpPr>
            <p:spPr>
              <a:xfrm>
                <a:off x="2451202" y="3170992"/>
                <a:ext cx="12461" cy="12461"/>
              </a:xfrm>
              <a:custGeom>
                <a:avLst/>
                <a:gdLst>
                  <a:gd name="connsiteX0" fmla="*/ 6416 w 12461"/>
                  <a:gd name="connsiteY0" fmla="*/ 12461 h 12461"/>
                  <a:gd name="connsiteX1" fmla="*/ 0 w 12461"/>
                  <a:gd name="connsiteY1" fmla="*/ 12461 h 12461"/>
                  <a:gd name="connsiteX2" fmla="*/ 0 w 12461"/>
                  <a:gd name="connsiteY2" fmla="*/ 0 h 12461"/>
                  <a:gd name="connsiteX3" fmla="*/ 12461 w 12461"/>
                  <a:gd name="connsiteY3" fmla="*/ 0 h 12461"/>
                  <a:gd name="connsiteX4" fmla="*/ 12461 w 12461"/>
                  <a:gd name="connsiteY4" fmla="*/ 6539 h 12461"/>
                  <a:gd name="connsiteX5" fmla="*/ 6416 w 12461"/>
                  <a:gd name="connsiteY5" fmla="*/ 6539 h 12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61" h="12461">
                    <a:moveTo>
                      <a:pt x="6416" y="12461"/>
                    </a:moveTo>
                    <a:lnTo>
                      <a:pt x="0" y="12461"/>
                    </a:lnTo>
                    <a:lnTo>
                      <a:pt x="0" y="0"/>
                    </a:lnTo>
                    <a:lnTo>
                      <a:pt x="12461" y="0"/>
                    </a:lnTo>
                    <a:lnTo>
                      <a:pt x="12461" y="6539"/>
                    </a:lnTo>
                    <a:lnTo>
                      <a:pt x="6416" y="6539"/>
                    </a:lnTo>
                    <a:close/>
                  </a:path>
                </a:pathLst>
              </a:custGeom>
              <a:solidFill>
                <a:srgbClr val="FFFFF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5F40AD43-A112-4176-EA6F-DF2636492854}"/>
                  </a:ext>
                </a:extLst>
              </p:cNvPr>
              <p:cNvSpPr/>
              <p:nvPr/>
            </p:nvSpPr>
            <p:spPr>
              <a:xfrm>
                <a:off x="2483033" y="3171116"/>
                <a:ext cx="174948" cy="6415"/>
              </a:xfrm>
              <a:custGeom>
                <a:avLst/>
                <a:gdLst>
                  <a:gd name="connsiteX0" fmla="*/ 174948 w 174948"/>
                  <a:gd name="connsiteY0" fmla="*/ 6415 h 6415"/>
                  <a:gd name="connsiteX1" fmla="*/ 155455 w 174948"/>
                  <a:gd name="connsiteY1" fmla="*/ 6415 h 6415"/>
                  <a:gd name="connsiteX2" fmla="*/ 155455 w 174948"/>
                  <a:gd name="connsiteY2" fmla="*/ 0 h 6415"/>
                  <a:gd name="connsiteX3" fmla="*/ 174948 w 174948"/>
                  <a:gd name="connsiteY3" fmla="*/ 0 h 6415"/>
                  <a:gd name="connsiteX4" fmla="*/ 174948 w 174948"/>
                  <a:gd name="connsiteY4" fmla="*/ 6415 h 6415"/>
                  <a:gd name="connsiteX5" fmla="*/ 136085 w 174948"/>
                  <a:gd name="connsiteY5" fmla="*/ 6415 h 6415"/>
                  <a:gd name="connsiteX6" fmla="*/ 116591 w 174948"/>
                  <a:gd name="connsiteY6" fmla="*/ 6415 h 6415"/>
                  <a:gd name="connsiteX7" fmla="*/ 116591 w 174948"/>
                  <a:gd name="connsiteY7" fmla="*/ 0 h 6415"/>
                  <a:gd name="connsiteX8" fmla="*/ 136085 w 174948"/>
                  <a:gd name="connsiteY8" fmla="*/ 0 h 6415"/>
                  <a:gd name="connsiteX9" fmla="*/ 136085 w 174948"/>
                  <a:gd name="connsiteY9" fmla="*/ 6415 h 6415"/>
                  <a:gd name="connsiteX10" fmla="*/ 97221 w 174948"/>
                  <a:gd name="connsiteY10" fmla="*/ 6415 h 6415"/>
                  <a:gd name="connsiteX11" fmla="*/ 77728 w 174948"/>
                  <a:gd name="connsiteY11" fmla="*/ 6415 h 6415"/>
                  <a:gd name="connsiteX12" fmla="*/ 77728 w 174948"/>
                  <a:gd name="connsiteY12" fmla="*/ 0 h 6415"/>
                  <a:gd name="connsiteX13" fmla="*/ 97221 w 174948"/>
                  <a:gd name="connsiteY13" fmla="*/ 0 h 6415"/>
                  <a:gd name="connsiteX14" fmla="*/ 97221 w 174948"/>
                  <a:gd name="connsiteY14" fmla="*/ 6415 h 6415"/>
                  <a:gd name="connsiteX15" fmla="*/ 58357 w 174948"/>
                  <a:gd name="connsiteY15" fmla="*/ 6415 h 6415"/>
                  <a:gd name="connsiteX16" fmla="*/ 38864 w 174948"/>
                  <a:gd name="connsiteY16" fmla="*/ 6415 h 6415"/>
                  <a:gd name="connsiteX17" fmla="*/ 38864 w 174948"/>
                  <a:gd name="connsiteY17" fmla="*/ 0 h 6415"/>
                  <a:gd name="connsiteX18" fmla="*/ 58357 w 174948"/>
                  <a:gd name="connsiteY18" fmla="*/ 0 h 6415"/>
                  <a:gd name="connsiteX19" fmla="*/ 58357 w 174948"/>
                  <a:gd name="connsiteY19" fmla="*/ 6415 h 6415"/>
                  <a:gd name="connsiteX20" fmla="*/ 19494 w 174948"/>
                  <a:gd name="connsiteY20" fmla="*/ 6415 h 6415"/>
                  <a:gd name="connsiteX21" fmla="*/ 0 w 174948"/>
                  <a:gd name="connsiteY21" fmla="*/ 6415 h 6415"/>
                  <a:gd name="connsiteX22" fmla="*/ 0 w 174948"/>
                  <a:gd name="connsiteY22" fmla="*/ 0 h 6415"/>
                  <a:gd name="connsiteX23" fmla="*/ 19494 w 174948"/>
                  <a:gd name="connsiteY23" fmla="*/ 0 h 6415"/>
                  <a:gd name="connsiteX24" fmla="*/ 19494 w 174948"/>
                  <a:gd name="connsiteY24" fmla="*/ 6415 h 6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74948" h="6415">
                    <a:moveTo>
                      <a:pt x="174948" y="6415"/>
                    </a:moveTo>
                    <a:lnTo>
                      <a:pt x="155455" y="6415"/>
                    </a:lnTo>
                    <a:lnTo>
                      <a:pt x="155455" y="0"/>
                    </a:lnTo>
                    <a:lnTo>
                      <a:pt x="174948" y="0"/>
                    </a:lnTo>
                    <a:lnTo>
                      <a:pt x="174948" y="6415"/>
                    </a:lnTo>
                    <a:close/>
                    <a:moveTo>
                      <a:pt x="136085" y="6415"/>
                    </a:moveTo>
                    <a:lnTo>
                      <a:pt x="116591" y="6415"/>
                    </a:lnTo>
                    <a:lnTo>
                      <a:pt x="116591" y="0"/>
                    </a:lnTo>
                    <a:lnTo>
                      <a:pt x="136085" y="0"/>
                    </a:lnTo>
                    <a:lnTo>
                      <a:pt x="136085" y="6415"/>
                    </a:lnTo>
                    <a:close/>
                    <a:moveTo>
                      <a:pt x="97221" y="6415"/>
                    </a:moveTo>
                    <a:lnTo>
                      <a:pt x="77728" y="6415"/>
                    </a:lnTo>
                    <a:lnTo>
                      <a:pt x="77728" y="0"/>
                    </a:lnTo>
                    <a:lnTo>
                      <a:pt x="97221" y="0"/>
                    </a:lnTo>
                    <a:lnTo>
                      <a:pt x="97221" y="6415"/>
                    </a:lnTo>
                    <a:close/>
                    <a:moveTo>
                      <a:pt x="58357" y="6415"/>
                    </a:moveTo>
                    <a:lnTo>
                      <a:pt x="38864" y="6415"/>
                    </a:lnTo>
                    <a:lnTo>
                      <a:pt x="38864" y="0"/>
                    </a:lnTo>
                    <a:lnTo>
                      <a:pt x="58357" y="0"/>
                    </a:lnTo>
                    <a:lnTo>
                      <a:pt x="58357" y="6415"/>
                    </a:lnTo>
                    <a:close/>
                    <a:moveTo>
                      <a:pt x="19494" y="6415"/>
                    </a:moveTo>
                    <a:lnTo>
                      <a:pt x="0" y="6415"/>
                    </a:lnTo>
                    <a:lnTo>
                      <a:pt x="0" y="0"/>
                    </a:lnTo>
                    <a:lnTo>
                      <a:pt x="19494" y="0"/>
                    </a:lnTo>
                    <a:lnTo>
                      <a:pt x="19494" y="6415"/>
                    </a:lnTo>
                    <a:close/>
                  </a:path>
                </a:pathLst>
              </a:custGeom>
              <a:solidFill>
                <a:srgbClr val="FFFFF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B4910E6E-C661-3210-B686-98F399E4A5B3}"/>
                  </a:ext>
                </a:extLst>
              </p:cNvPr>
              <p:cNvSpPr/>
              <p:nvPr/>
            </p:nvSpPr>
            <p:spPr>
              <a:xfrm>
                <a:off x="2677475" y="3164947"/>
                <a:ext cx="12461" cy="12584"/>
              </a:xfrm>
              <a:custGeom>
                <a:avLst/>
                <a:gdLst>
                  <a:gd name="connsiteX0" fmla="*/ 12461 w 12461"/>
                  <a:gd name="connsiteY0" fmla="*/ 12584 h 12584"/>
                  <a:gd name="connsiteX1" fmla="*/ 0 w 12461"/>
                  <a:gd name="connsiteY1" fmla="*/ 12584 h 12584"/>
                  <a:gd name="connsiteX2" fmla="*/ 0 w 12461"/>
                  <a:gd name="connsiteY2" fmla="*/ 6045 h 12584"/>
                  <a:gd name="connsiteX3" fmla="*/ 6046 w 12461"/>
                  <a:gd name="connsiteY3" fmla="*/ 6045 h 12584"/>
                  <a:gd name="connsiteX4" fmla="*/ 6046 w 12461"/>
                  <a:gd name="connsiteY4" fmla="*/ 0 h 12584"/>
                  <a:gd name="connsiteX5" fmla="*/ 12461 w 12461"/>
                  <a:gd name="connsiteY5" fmla="*/ 0 h 12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61" h="12584">
                    <a:moveTo>
                      <a:pt x="12461" y="12584"/>
                    </a:moveTo>
                    <a:lnTo>
                      <a:pt x="0" y="12584"/>
                    </a:lnTo>
                    <a:lnTo>
                      <a:pt x="0" y="6045"/>
                    </a:lnTo>
                    <a:lnTo>
                      <a:pt x="6046" y="6045"/>
                    </a:lnTo>
                    <a:lnTo>
                      <a:pt x="6046" y="0"/>
                    </a:lnTo>
                    <a:lnTo>
                      <a:pt x="12461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E6873DC0-318B-7887-6CE9-B33890422994}"/>
                  </a:ext>
                </a:extLst>
              </p:cNvPr>
              <p:cNvSpPr/>
              <p:nvPr/>
            </p:nvSpPr>
            <p:spPr>
              <a:xfrm>
                <a:off x="2683521" y="2978648"/>
                <a:ext cx="6415" cy="167669"/>
              </a:xfrm>
              <a:custGeom>
                <a:avLst/>
                <a:gdLst>
                  <a:gd name="connsiteX0" fmla="*/ 6415 w 6415"/>
                  <a:gd name="connsiteY0" fmla="*/ 167669 h 167669"/>
                  <a:gd name="connsiteX1" fmla="*/ 0 w 6415"/>
                  <a:gd name="connsiteY1" fmla="*/ 167669 h 167669"/>
                  <a:gd name="connsiteX2" fmla="*/ 0 w 6415"/>
                  <a:gd name="connsiteY2" fmla="*/ 149039 h 167669"/>
                  <a:gd name="connsiteX3" fmla="*/ 6415 w 6415"/>
                  <a:gd name="connsiteY3" fmla="*/ 149039 h 167669"/>
                  <a:gd name="connsiteX4" fmla="*/ 6415 w 6415"/>
                  <a:gd name="connsiteY4" fmla="*/ 167669 h 167669"/>
                  <a:gd name="connsiteX5" fmla="*/ 6415 w 6415"/>
                  <a:gd name="connsiteY5" fmla="*/ 130409 h 167669"/>
                  <a:gd name="connsiteX6" fmla="*/ 0 w 6415"/>
                  <a:gd name="connsiteY6" fmla="*/ 130409 h 167669"/>
                  <a:gd name="connsiteX7" fmla="*/ 0 w 6415"/>
                  <a:gd name="connsiteY7" fmla="*/ 111779 h 167669"/>
                  <a:gd name="connsiteX8" fmla="*/ 6415 w 6415"/>
                  <a:gd name="connsiteY8" fmla="*/ 111779 h 167669"/>
                  <a:gd name="connsiteX9" fmla="*/ 6415 w 6415"/>
                  <a:gd name="connsiteY9" fmla="*/ 130409 h 167669"/>
                  <a:gd name="connsiteX10" fmla="*/ 6415 w 6415"/>
                  <a:gd name="connsiteY10" fmla="*/ 93150 h 167669"/>
                  <a:gd name="connsiteX11" fmla="*/ 0 w 6415"/>
                  <a:gd name="connsiteY11" fmla="*/ 93150 h 167669"/>
                  <a:gd name="connsiteX12" fmla="*/ 0 w 6415"/>
                  <a:gd name="connsiteY12" fmla="*/ 74520 h 167669"/>
                  <a:gd name="connsiteX13" fmla="*/ 6415 w 6415"/>
                  <a:gd name="connsiteY13" fmla="*/ 74520 h 167669"/>
                  <a:gd name="connsiteX14" fmla="*/ 6415 w 6415"/>
                  <a:gd name="connsiteY14" fmla="*/ 93150 h 167669"/>
                  <a:gd name="connsiteX15" fmla="*/ 6415 w 6415"/>
                  <a:gd name="connsiteY15" fmla="*/ 55890 h 167669"/>
                  <a:gd name="connsiteX16" fmla="*/ 0 w 6415"/>
                  <a:gd name="connsiteY16" fmla="*/ 55890 h 167669"/>
                  <a:gd name="connsiteX17" fmla="*/ 0 w 6415"/>
                  <a:gd name="connsiteY17" fmla="*/ 37260 h 167669"/>
                  <a:gd name="connsiteX18" fmla="*/ 6415 w 6415"/>
                  <a:gd name="connsiteY18" fmla="*/ 37260 h 167669"/>
                  <a:gd name="connsiteX19" fmla="*/ 6415 w 6415"/>
                  <a:gd name="connsiteY19" fmla="*/ 55890 h 167669"/>
                  <a:gd name="connsiteX20" fmla="*/ 6415 w 6415"/>
                  <a:gd name="connsiteY20" fmla="*/ 18630 h 167669"/>
                  <a:gd name="connsiteX21" fmla="*/ 0 w 6415"/>
                  <a:gd name="connsiteY21" fmla="*/ 18630 h 167669"/>
                  <a:gd name="connsiteX22" fmla="*/ 0 w 6415"/>
                  <a:gd name="connsiteY22" fmla="*/ 0 h 167669"/>
                  <a:gd name="connsiteX23" fmla="*/ 6415 w 6415"/>
                  <a:gd name="connsiteY23" fmla="*/ 0 h 167669"/>
                  <a:gd name="connsiteX24" fmla="*/ 6415 w 6415"/>
                  <a:gd name="connsiteY24" fmla="*/ 18630 h 167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415" h="167669">
                    <a:moveTo>
                      <a:pt x="6415" y="167669"/>
                    </a:moveTo>
                    <a:lnTo>
                      <a:pt x="0" y="167669"/>
                    </a:lnTo>
                    <a:lnTo>
                      <a:pt x="0" y="149039"/>
                    </a:lnTo>
                    <a:lnTo>
                      <a:pt x="6415" y="149039"/>
                    </a:lnTo>
                    <a:lnTo>
                      <a:pt x="6415" y="167669"/>
                    </a:lnTo>
                    <a:close/>
                    <a:moveTo>
                      <a:pt x="6415" y="130409"/>
                    </a:moveTo>
                    <a:lnTo>
                      <a:pt x="0" y="130409"/>
                    </a:lnTo>
                    <a:lnTo>
                      <a:pt x="0" y="111779"/>
                    </a:lnTo>
                    <a:lnTo>
                      <a:pt x="6415" y="111779"/>
                    </a:lnTo>
                    <a:lnTo>
                      <a:pt x="6415" y="130409"/>
                    </a:lnTo>
                    <a:close/>
                    <a:moveTo>
                      <a:pt x="6415" y="93150"/>
                    </a:moveTo>
                    <a:lnTo>
                      <a:pt x="0" y="93150"/>
                    </a:lnTo>
                    <a:lnTo>
                      <a:pt x="0" y="74520"/>
                    </a:lnTo>
                    <a:lnTo>
                      <a:pt x="6415" y="74520"/>
                    </a:lnTo>
                    <a:lnTo>
                      <a:pt x="6415" y="93150"/>
                    </a:lnTo>
                    <a:close/>
                    <a:moveTo>
                      <a:pt x="6415" y="55890"/>
                    </a:moveTo>
                    <a:lnTo>
                      <a:pt x="0" y="55890"/>
                    </a:lnTo>
                    <a:lnTo>
                      <a:pt x="0" y="37260"/>
                    </a:lnTo>
                    <a:lnTo>
                      <a:pt x="6415" y="37260"/>
                    </a:lnTo>
                    <a:lnTo>
                      <a:pt x="6415" y="55890"/>
                    </a:lnTo>
                    <a:close/>
                    <a:moveTo>
                      <a:pt x="6415" y="18630"/>
                    </a:moveTo>
                    <a:lnTo>
                      <a:pt x="0" y="18630"/>
                    </a:lnTo>
                    <a:lnTo>
                      <a:pt x="0" y="0"/>
                    </a:lnTo>
                    <a:lnTo>
                      <a:pt x="6415" y="0"/>
                    </a:lnTo>
                    <a:lnTo>
                      <a:pt x="6415" y="18630"/>
                    </a:lnTo>
                    <a:close/>
                  </a:path>
                </a:pathLst>
              </a:custGeom>
              <a:solidFill>
                <a:srgbClr val="FFFFF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1D90D0FB-0927-516D-E3D6-DE084137AF65}"/>
                  </a:ext>
                </a:extLst>
              </p:cNvPr>
              <p:cNvSpPr/>
              <p:nvPr/>
            </p:nvSpPr>
            <p:spPr>
              <a:xfrm>
                <a:off x="2683521" y="2947557"/>
                <a:ext cx="12461" cy="12461"/>
              </a:xfrm>
              <a:custGeom>
                <a:avLst/>
                <a:gdLst>
                  <a:gd name="connsiteX0" fmla="*/ 6415 w 12461"/>
                  <a:gd name="connsiteY0" fmla="*/ 12461 h 12461"/>
                  <a:gd name="connsiteX1" fmla="*/ 0 w 12461"/>
                  <a:gd name="connsiteY1" fmla="*/ 12461 h 12461"/>
                  <a:gd name="connsiteX2" fmla="*/ 0 w 12461"/>
                  <a:gd name="connsiteY2" fmla="*/ 0 h 12461"/>
                  <a:gd name="connsiteX3" fmla="*/ 12461 w 12461"/>
                  <a:gd name="connsiteY3" fmla="*/ 0 h 12461"/>
                  <a:gd name="connsiteX4" fmla="*/ 12461 w 12461"/>
                  <a:gd name="connsiteY4" fmla="*/ 6416 h 12461"/>
                  <a:gd name="connsiteX5" fmla="*/ 6415 w 12461"/>
                  <a:gd name="connsiteY5" fmla="*/ 6416 h 12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61" h="12461">
                    <a:moveTo>
                      <a:pt x="6415" y="12461"/>
                    </a:moveTo>
                    <a:lnTo>
                      <a:pt x="0" y="12461"/>
                    </a:lnTo>
                    <a:lnTo>
                      <a:pt x="0" y="0"/>
                    </a:lnTo>
                    <a:lnTo>
                      <a:pt x="12461" y="0"/>
                    </a:lnTo>
                    <a:lnTo>
                      <a:pt x="12461" y="6416"/>
                    </a:lnTo>
                    <a:lnTo>
                      <a:pt x="6415" y="6416"/>
                    </a:lnTo>
                    <a:close/>
                  </a:path>
                </a:pathLst>
              </a:custGeom>
              <a:solidFill>
                <a:srgbClr val="FFFFF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3FFC2988-8798-590D-5B24-7B927AC48F33}"/>
                  </a:ext>
                </a:extLst>
              </p:cNvPr>
              <p:cNvSpPr/>
              <p:nvPr/>
            </p:nvSpPr>
            <p:spPr>
              <a:xfrm>
                <a:off x="2715352" y="2947433"/>
                <a:ext cx="213318" cy="6538"/>
              </a:xfrm>
              <a:custGeom>
                <a:avLst/>
                <a:gdLst>
                  <a:gd name="connsiteX0" fmla="*/ 213319 w 213318"/>
                  <a:gd name="connsiteY0" fmla="*/ 6539 h 6538"/>
                  <a:gd name="connsiteX1" fmla="*/ 193949 w 213318"/>
                  <a:gd name="connsiteY1" fmla="*/ 6539 h 6538"/>
                  <a:gd name="connsiteX2" fmla="*/ 193949 w 213318"/>
                  <a:gd name="connsiteY2" fmla="*/ 0 h 6538"/>
                  <a:gd name="connsiteX3" fmla="*/ 213319 w 213318"/>
                  <a:gd name="connsiteY3" fmla="*/ 0 h 6538"/>
                  <a:gd name="connsiteX4" fmla="*/ 213319 w 213318"/>
                  <a:gd name="connsiteY4" fmla="*/ 6539 h 6538"/>
                  <a:gd name="connsiteX5" fmla="*/ 174578 w 213318"/>
                  <a:gd name="connsiteY5" fmla="*/ 6539 h 6538"/>
                  <a:gd name="connsiteX6" fmla="*/ 155208 w 213318"/>
                  <a:gd name="connsiteY6" fmla="*/ 6539 h 6538"/>
                  <a:gd name="connsiteX7" fmla="*/ 155208 w 213318"/>
                  <a:gd name="connsiteY7" fmla="*/ 0 h 6538"/>
                  <a:gd name="connsiteX8" fmla="*/ 174578 w 213318"/>
                  <a:gd name="connsiteY8" fmla="*/ 0 h 6538"/>
                  <a:gd name="connsiteX9" fmla="*/ 174578 w 213318"/>
                  <a:gd name="connsiteY9" fmla="*/ 6539 h 6538"/>
                  <a:gd name="connsiteX10" fmla="*/ 135715 w 213318"/>
                  <a:gd name="connsiteY10" fmla="*/ 6539 h 6538"/>
                  <a:gd name="connsiteX11" fmla="*/ 116344 w 213318"/>
                  <a:gd name="connsiteY11" fmla="*/ 6539 h 6538"/>
                  <a:gd name="connsiteX12" fmla="*/ 116344 w 213318"/>
                  <a:gd name="connsiteY12" fmla="*/ 0 h 6538"/>
                  <a:gd name="connsiteX13" fmla="*/ 135715 w 213318"/>
                  <a:gd name="connsiteY13" fmla="*/ 0 h 6538"/>
                  <a:gd name="connsiteX14" fmla="*/ 135715 w 213318"/>
                  <a:gd name="connsiteY14" fmla="*/ 6539 h 6538"/>
                  <a:gd name="connsiteX15" fmla="*/ 96974 w 213318"/>
                  <a:gd name="connsiteY15" fmla="*/ 6539 h 6538"/>
                  <a:gd name="connsiteX16" fmla="*/ 77604 w 213318"/>
                  <a:gd name="connsiteY16" fmla="*/ 6539 h 6538"/>
                  <a:gd name="connsiteX17" fmla="*/ 77604 w 213318"/>
                  <a:gd name="connsiteY17" fmla="*/ 0 h 6538"/>
                  <a:gd name="connsiteX18" fmla="*/ 96974 w 213318"/>
                  <a:gd name="connsiteY18" fmla="*/ 0 h 6538"/>
                  <a:gd name="connsiteX19" fmla="*/ 96974 w 213318"/>
                  <a:gd name="connsiteY19" fmla="*/ 6539 h 6538"/>
                  <a:gd name="connsiteX20" fmla="*/ 58234 w 213318"/>
                  <a:gd name="connsiteY20" fmla="*/ 6539 h 6538"/>
                  <a:gd name="connsiteX21" fmla="*/ 38864 w 213318"/>
                  <a:gd name="connsiteY21" fmla="*/ 6539 h 6538"/>
                  <a:gd name="connsiteX22" fmla="*/ 38864 w 213318"/>
                  <a:gd name="connsiteY22" fmla="*/ 0 h 6538"/>
                  <a:gd name="connsiteX23" fmla="*/ 58234 w 213318"/>
                  <a:gd name="connsiteY23" fmla="*/ 0 h 6538"/>
                  <a:gd name="connsiteX24" fmla="*/ 58234 w 213318"/>
                  <a:gd name="connsiteY24" fmla="*/ 6539 h 6538"/>
                  <a:gd name="connsiteX25" fmla="*/ 19370 w 213318"/>
                  <a:gd name="connsiteY25" fmla="*/ 6539 h 6538"/>
                  <a:gd name="connsiteX26" fmla="*/ 0 w 213318"/>
                  <a:gd name="connsiteY26" fmla="*/ 6539 h 6538"/>
                  <a:gd name="connsiteX27" fmla="*/ 0 w 213318"/>
                  <a:gd name="connsiteY27" fmla="*/ 0 h 6538"/>
                  <a:gd name="connsiteX28" fmla="*/ 19370 w 213318"/>
                  <a:gd name="connsiteY28" fmla="*/ 0 h 6538"/>
                  <a:gd name="connsiteX29" fmla="*/ 19370 w 213318"/>
                  <a:gd name="connsiteY29" fmla="*/ 6539 h 6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13318" h="6538">
                    <a:moveTo>
                      <a:pt x="213319" y="6539"/>
                    </a:moveTo>
                    <a:lnTo>
                      <a:pt x="193949" y="6539"/>
                    </a:lnTo>
                    <a:lnTo>
                      <a:pt x="193949" y="0"/>
                    </a:lnTo>
                    <a:lnTo>
                      <a:pt x="213319" y="0"/>
                    </a:lnTo>
                    <a:lnTo>
                      <a:pt x="213319" y="6539"/>
                    </a:lnTo>
                    <a:close/>
                    <a:moveTo>
                      <a:pt x="174578" y="6539"/>
                    </a:moveTo>
                    <a:lnTo>
                      <a:pt x="155208" y="6539"/>
                    </a:lnTo>
                    <a:lnTo>
                      <a:pt x="155208" y="0"/>
                    </a:lnTo>
                    <a:lnTo>
                      <a:pt x="174578" y="0"/>
                    </a:lnTo>
                    <a:lnTo>
                      <a:pt x="174578" y="6539"/>
                    </a:lnTo>
                    <a:close/>
                    <a:moveTo>
                      <a:pt x="135715" y="6539"/>
                    </a:moveTo>
                    <a:lnTo>
                      <a:pt x="116344" y="6539"/>
                    </a:lnTo>
                    <a:lnTo>
                      <a:pt x="116344" y="0"/>
                    </a:lnTo>
                    <a:lnTo>
                      <a:pt x="135715" y="0"/>
                    </a:lnTo>
                    <a:lnTo>
                      <a:pt x="135715" y="6539"/>
                    </a:lnTo>
                    <a:close/>
                    <a:moveTo>
                      <a:pt x="96974" y="6539"/>
                    </a:moveTo>
                    <a:lnTo>
                      <a:pt x="77604" y="6539"/>
                    </a:lnTo>
                    <a:lnTo>
                      <a:pt x="77604" y="0"/>
                    </a:lnTo>
                    <a:lnTo>
                      <a:pt x="96974" y="0"/>
                    </a:lnTo>
                    <a:lnTo>
                      <a:pt x="96974" y="6539"/>
                    </a:lnTo>
                    <a:close/>
                    <a:moveTo>
                      <a:pt x="58234" y="6539"/>
                    </a:moveTo>
                    <a:lnTo>
                      <a:pt x="38864" y="6539"/>
                    </a:lnTo>
                    <a:lnTo>
                      <a:pt x="38864" y="0"/>
                    </a:lnTo>
                    <a:lnTo>
                      <a:pt x="58234" y="0"/>
                    </a:lnTo>
                    <a:lnTo>
                      <a:pt x="58234" y="6539"/>
                    </a:lnTo>
                    <a:close/>
                    <a:moveTo>
                      <a:pt x="19370" y="6539"/>
                    </a:moveTo>
                    <a:lnTo>
                      <a:pt x="0" y="6539"/>
                    </a:lnTo>
                    <a:lnTo>
                      <a:pt x="0" y="0"/>
                    </a:lnTo>
                    <a:lnTo>
                      <a:pt x="19370" y="0"/>
                    </a:lnTo>
                    <a:lnTo>
                      <a:pt x="19370" y="6539"/>
                    </a:lnTo>
                    <a:close/>
                  </a:path>
                </a:pathLst>
              </a:custGeom>
              <a:solidFill>
                <a:srgbClr val="FFFFF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661B68BC-E4F8-B595-29E3-4E9AA857E218}"/>
                  </a:ext>
                </a:extLst>
              </p:cNvPr>
              <p:cNvSpPr/>
              <p:nvPr/>
            </p:nvSpPr>
            <p:spPr>
              <a:xfrm>
                <a:off x="2948041" y="2947557"/>
                <a:ext cx="12584" cy="12461"/>
              </a:xfrm>
              <a:custGeom>
                <a:avLst/>
                <a:gdLst>
                  <a:gd name="connsiteX0" fmla="*/ 12584 w 12584"/>
                  <a:gd name="connsiteY0" fmla="*/ 12461 h 12461"/>
                  <a:gd name="connsiteX1" fmla="*/ 6045 w 12584"/>
                  <a:gd name="connsiteY1" fmla="*/ 12461 h 12461"/>
                  <a:gd name="connsiteX2" fmla="*/ 6045 w 12584"/>
                  <a:gd name="connsiteY2" fmla="*/ 6416 h 12461"/>
                  <a:gd name="connsiteX3" fmla="*/ 0 w 12584"/>
                  <a:gd name="connsiteY3" fmla="*/ 6416 h 12461"/>
                  <a:gd name="connsiteX4" fmla="*/ 0 w 12584"/>
                  <a:gd name="connsiteY4" fmla="*/ 0 h 12461"/>
                  <a:gd name="connsiteX5" fmla="*/ 12584 w 12584"/>
                  <a:gd name="connsiteY5" fmla="*/ 0 h 12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584" h="12461">
                    <a:moveTo>
                      <a:pt x="12584" y="12461"/>
                    </a:moveTo>
                    <a:lnTo>
                      <a:pt x="6045" y="12461"/>
                    </a:lnTo>
                    <a:lnTo>
                      <a:pt x="6045" y="6416"/>
                    </a:lnTo>
                    <a:lnTo>
                      <a:pt x="0" y="6416"/>
                    </a:lnTo>
                    <a:lnTo>
                      <a:pt x="0" y="0"/>
                    </a:lnTo>
                    <a:lnTo>
                      <a:pt x="1258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28B5C177-9F17-D067-6ABF-C51871AB87EA}"/>
                  </a:ext>
                </a:extLst>
              </p:cNvPr>
              <p:cNvSpPr/>
              <p:nvPr/>
            </p:nvSpPr>
            <p:spPr>
              <a:xfrm>
                <a:off x="2954086" y="2981732"/>
                <a:ext cx="6538" cy="64896"/>
              </a:xfrm>
              <a:custGeom>
                <a:avLst/>
                <a:gdLst>
                  <a:gd name="connsiteX0" fmla="*/ 6539 w 6538"/>
                  <a:gd name="connsiteY0" fmla="*/ 64896 h 64896"/>
                  <a:gd name="connsiteX1" fmla="*/ 0 w 6538"/>
                  <a:gd name="connsiteY1" fmla="*/ 64896 h 64896"/>
                  <a:gd name="connsiteX2" fmla="*/ 0 w 6538"/>
                  <a:gd name="connsiteY2" fmla="*/ 43305 h 64896"/>
                  <a:gd name="connsiteX3" fmla="*/ 6539 w 6538"/>
                  <a:gd name="connsiteY3" fmla="*/ 43305 h 64896"/>
                  <a:gd name="connsiteX4" fmla="*/ 6539 w 6538"/>
                  <a:gd name="connsiteY4" fmla="*/ 64896 h 64896"/>
                  <a:gd name="connsiteX5" fmla="*/ 6539 w 6538"/>
                  <a:gd name="connsiteY5" fmla="*/ 21591 h 64896"/>
                  <a:gd name="connsiteX6" fmla="*/ 0 w 6538"/>
                  <a:gd name="connsiteY6" fmla="*/ 21591 h 64896"/>
                  <a:gd name="connsiteX7" fmla="*/ 0 w 6538"/>
                  <a:gd name="connsiteY7" fmla="*/ 0 h 64896"/>
                  <a:gd name="connsiteX8" fmla="*/ 6539 w 6538"/>
                  <a:gd name="connsiteY8" fmla="*/ 0 h 64896"/>
                  <a:gd name="connsiteX9" fmla="*/ 6539 w 6538"/>
                  <a:gd name="connsiteY9" fmla="*/ 21591 h 6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538" h="64896">
                    <a:moveTo>
                      <a:pt x="6539" y="64896"/>
                    </a:moveTo>
                    <a:lnTo>
                      <a:pt x="0" y="64896"/>
                    </a:lnTo>
                    <a:lnTo>
                      <a:pt x="0" y="43305"/>
                    </a:lnTo>
                    <a:lnTo>
                      <a:pt x="6539" y="43305"/>
                    </a:lnTo>
                    <a:lnTo>
                      <a:pt x="6539" y="64896"/>
                    </a:lnTo>
                    <a:close/>
                    <a:moveTo>
                      <a:pt x="6539" y="21591"/>
                    </a:moveTo>
                    <a:lnTo>
                      <a:pt x="0" y="21591"/>
                    </a:lnTo>
                    <a:lnTo>
                      <a:pt x="0" y="0"/>
                    </a:lnTo>
                    <a:lnTo>
                      <a:pt x="6539" y="0"/>
                    </a:lnTo>
                    <a:lnTo>
                      <a:pt x="6539" y="21591"/>
                    </a:lnTo>
                    <a:close/>
                  </a:path>
                </a:pathLst>
              </a:custGeom>
              <a:solidFill>
                <a:srgbClr val="FFFFF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6253EB2B-BC72-D522-85D5-874834C5B327}"/>
                  </a:ext>
                </a:extLst>
              </p:cNvPr>
              <p:cNvSpPr/>
              <p:nvPr/>
            </p:nvSpPr>
            <p:spPr>
              <a:xfrm>
                <a:off x="2954086" y="3068343"/>
                <a:ext cx="6538" cy="9253"/>
              </a:xfrm>
              <a:custGeom>
                <a:avLst/>
                <a:gdLst>
                  <a:gd name="connsiteX0" fmla="*/ 0 w 6538"/>
                  <a:gd name="connsiteY0" fmla="*/ 0 h 9253"/>
                  <a:gd name="connsiteX1" fmla="*/ 6539 w 6538"/>
                  <a:gd name="connsiteY1" fmla="*/ 0 h 9253"/>
                  <a:gd name="connsiteX2" fmla="*/ 6539 w 6538"/>
                  <a:gd name="connsiteY2" fmla="*/ 9253 h 9253"/>
                  <a:gd name="connsiteX3" fmla="*/ 0 w 6538"/>
                  <a:gd name="connsiteY3" fmla="*/ 9253 h 9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38" h="9253">
                    <a:moveTo>
                      <a:pt x="0" y="0"/>
                    </a:moveTo>
                    <a:lnTo>
                      <a:pt x="6539" y="0"/>
                    </a:lnTo>
                    <a:lnTo>
                      <a:pt x="6539" y="9253"/>
                    </a:lnTo>
                    <a:lnTo>
                      <a:pt x="0" y="9253"/>
                    </a:lnTo>
                    <a:close/>
                  </a:path>
                </a:pathLst>
              </a:custGeom>
              <a:solidFill>
                <a:srgbClr val="FFFFF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5" name="Graphic 2">
              <a:extLst>
                <a:ext uri="{FF2B5EF4-FFF2-40B4-BE49-F238E27FC236}">
                  <a16:creationId xmlns:a16="http://schemas.microsoft.com/office/drawing/2014/main" id="{0CF9EFD7-52FE-F60F-1B3B-054F1EC1A786}"/>
                </a:ext>
              </a:extLst>
            </p:cNvPr>
            <p:cNvGrpSpPr/>
            <p:nvPr/>
          </p:nvGrpSpPr>
          <p:grpSpPr>
            <a:xfrm>
              <a:off x="2841443" y="3227622"/>
              <a:ext cx="112149" cy="267357"/>
              <a:chOff x="2841443" y="3227622"/>
              <a:chExt cx="112149" cy="267357"/>
            </a:xfrm>
            <a:solidFill>
              <a:srgbClr val="FFFFFF"/>
            </a:solidFill>
          </p:grpSpPr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2B8DDE78-2F99-5E51-7F2D-B71EEC94F86C}"/>
                  </a:ext>
                </a:extLst>
              </p:cNvPr>
              <p:cNvSpPr/>
              <p:nvPr/>
            </p:nvSpPr>
            <p:spPr>
              <a:xfrm>
                <a:off x="2947054" y="3227622"/>
                <a:ext cx="6415" cy="9253"/>
              </a:xfrm>
              <a:custGeom>
                <a:avLst/>
                <a:gdLst>
                  <a:gd name="connsiteX0" fmla="*/ 0 w 6415"/>
                  <a:gd name="connsiteY0" fmla="*/ 0 h 9253"/>
                  <a:gd name="connsiteX1" fmla="*/ 6416 w 6415"/>
                  <a:gd name="connsiteY1" fmla="*/ 0 h 9253"/>
                  <a:gd name="connsiteX2" fmla="*/ 6416 w 6415"/>
                  <a:gd name="connsiteY2" fmla="*/ 9253 h 9253"/>
                  <a:gd name="connsiteX3" fmla="*/ 0 w 6415"/>
                  <a:gd name="connsiteY3" fmla="*/ 9253 h 9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5" h="9253">
                    <a:moveTo>
                      <a:pt x="0" y="0"/>
                    </a:moveTo>
                    <a:lnTo>
                      <a:pt x="6416" y="0"/>
                    </a:lnTo>
                    <a:lnTo>
                      <a:pt x="6416" y="9253"/>
                    </a:lnTo>
                    <a:lnTo>
                      <a:pt x="0" y="9253"/>
                    </a:lnTo>
                    <a:close/>
                  </a:path>
                </a:pathLst>
              </a:custGeom>
              <a:solidFill>
                <a:srgbClr val="FFFFF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7144D596-BC40-FD66-0C57-ED72538AD1D5}"/>
                  </a:ext>
                </a:extLst>
              </p:cNvPr>
              <p:cNvSpPr/>
              <p:nvPr/>
            </p:nvSpPr>
            <p:spPr>
              <a:xfrm>
                <a:off x="2947177" y="3255752"/>
                <a:ext cx="6415" cy="207889"/>
              </a:xfrm>
              <a:custGeom>
                <a:avLst/>
                <a:gdLst>
                  <a:gd name="connsiteX0" fmla="*/ 6416 w 6415"/>
                  <a:gd name="connsiteY0" fmla="*/ 207890 h 207889"/>
                  <a:gd name="connsiteX1" fmla="*/ 0 w 6415"/>
                  <a:gd name="connsiteY1" fmla="*/ 207890 h 207889"/>
                  <a:gd name="connsiteX2" fmla="*/ 0 w 6415"/>
                  <a:gd name="connsiteY2" fmla="*/ 189013 h 207889"/>
                  <a:gd name="connsiteX3" fmla="*/ 6416 w 6415"/>
                  <a:gd name="connsiteY3" fmla="*/ 189013 h 207889"/>
                  <a:gd name="connsiteX4" fmla="*/ 6416 w 6415"/>
                  <a:gd name="connsiteY4" fmla="*/ 207890 h 207889"/>
                  <a:gd name="connsiteX5" fmla="*/ 6416 w 6415"/>
                  <a:gd name="connsiteY5" fmla="*/ 170013 h 207889"/>
                  <a:gd name="connsiteX6" fmla="*/ 0 w 6415"/>
                  <a:gd name="connsiteY6" fmla="*/ 170013 h 207889"/>
                  <a:gd name="connsiteX7" fmla="*/ 0 w 6415"/>
                  <a:gd name="connsiteY7" fmla="*/ 151137 h 207889"/>
                  <a:gd name="connsiteX8" fmla="*/ 6416 w 6415"/>
                  <a:gd name="connsiteY8" fmla="*/ 151137 h 207889"/>
                  <a:gd name="connsiteX9" fmla="*/ 6416 w 6415"/>
                  <a:gd name="connsiteY9" fmla="*/ 170013 h 207889"/>
                  <a:gd name="connsiteX10" fmla="*/ 6416 w 6415"/>
                  <a:gd name="connsiteY10" fmla="*/ 132260 h 207889"/>
                  <a:gd name="connsiteX11" fmla="*/ 0 w 6415"/>
                  <a:gd name="connsiteY11" fmla="*/ 132260 h 207889"/>
                  <a:gd name="connsiteX12" fmla="*/ 0 w 6415"/>
                  <a:gd name="connsiteY12" fmla="*/ 113383 h 207889"/>
                  <a:gd name="connsiteX13" fmla="*/ 6416 w 6415"/>
                  <a:gd name="connsiteY13" fmla="*/ 113383 h 207889"/>
                  <a:gd name="connsiteX14" fmla="*/ 6416 w 6415"/>
                  <a:gd name="connsiteY14" fmla="*/ 132260 h 207889"/>
                  <a:gd name="connsiteX15" fmla="*/ 6416 w 6415"/>
                  <a:gd name="connsiteY15" fmla="*/ 94507 h 207889"/>
                  <a:gd name="connsiteX16" fmla="*/ 0 w 6415"/>
                  <a:gd name="connsiteY16" fmla="*/ 94507 h 207889"/>
                  <a:gd name="connsiteX17" fmla="*/ 0 w 6415"/>
                  <a:gd name="connsiteY17" fmla="*/ 75630 h 207889"/>
                  <a:gd name="connsiteX18" fmla="*/ 6416 w 6415"/>
                  <a:gd name="connsiteY18" fmla="*/ 75630 h 207889"/>
                  <a:gd name="connsiteX19" fmla="*/ 6416 w 6415"/>
                  <a:gd name="connsiteY19" fmla="*/ 94507 h 207889"/>
                  <a:gd name="connsiteX20" fmla="*/ 6416 w 6415"/>
                  <a:gd name="connsiteY20" fmla="*/ 56630 h 207889"/>
                  <a:gd name="connsiteX21" fmla="*/ 0 w 6415"/>
                  <a:gd name="connsiteY21" fmla="*/ 56630 h 207889"/>
                  <a:gd name="connsiteX22" fmla="*/ 0 w 6415"/>
                  <a:gd name="connsiteY22" fmla="*/ 37753 h 207889"/>
                  <a:gd name="connsiteX23" fmla="*/ 6416 w 6415"/>
                  <a:gd name="connsiteY23" fmla="*/ 37753 h 207889"/>
                  <a:gd name="connsiteX24" fmla="*/ 6416 w 6415"/>
                  <a:gd name="connsiteY24" fmla="*/ 56630 h 207889"/>
                  <a:gd name="connsiteX25" fmla="*/ 6416 w 6415"/>
                  <a:gd name="connsiteY25" fmla="*/ 18877 h 207889"/>
                  <a:gd name="connsiteX26" fmla="*/ 0 w 6415"/>
                  <a:gd name="connsiteY26" fmla="*/ 18877 h 207889"/>
                  <a:gd name="connsiteX27" fmla="*/ 0 w 6415"/>
                  <a:gd name="connsiteY27" fmla="*/ 0 h 207889"/>
                  <a:gd name="connsiteX28" fmla="*/ 6416 w 6415"/>
                  <a:gd name="connsiteY28" fmla="*/ 0 h 207889"/>
                  <a:gd name="connsiteX29" fmla="*/ 6416 w 6415"/>
                  <a:gd name="connsiteY29" fmla="*/ 18877 h 207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415" h="207889">
                    <a:moveTo>
                      <a:pt x="6416" y="207890"/>
                    </a:moveTo>
                    <a:lnTo>
                      <a:pt x="0" y="207890"/>
                    </a:lnTo>
                    <a:lnTo>
                      <a:pt x="0" y="189013"/>
                    </a:lnTo>
                    <a:lnTo>
                      <a:pt x="6416" y="189013"/>
                    </a:lnTo>
                    <a:lnTo>
                      <a:pt x="6416" y="207890"/>
                    </a:lnTo>
                    <a:close/>
                    <a:moveTo>
                      <a:pt x="6416" y="170013"/>
                    </a:moveTo>
                    <a:lnTo>
                      <a:pt x="0" y="170013"/>
                    </a:lnTo>
                    <a:lnTo>
                      <a:pt x="0" y="151137"/>
                    </a:lnTo>
                    <a:lnTo>
                      <a:pt x="6416" y="151137"/>
                    </a:lnTo>
                    <a:lnTo>
                      <a:pt x="6416" y="170013"/>
                    </a:lnTo>
                    <a:close/>
                    <a:moveTo>
                      <a:pt x="6416" y="132260"/>
                    </a:moveTo>
                    <a:lnTo>
                      <a:pt x="0" y="132260"/>
                    </a:lnTo>
                    <a:lnTo>
                      <a:pt x="0" y="113383"/>
                    </a:lnTo>
                    <a:lnTo>
                      <a:pt x="6416" y="113383"/>
                    </a:lnTo>
                    <a:lnTo>
                      <a:pt x="6416" y="132260"/>
                    </a:lnTo>
                    <a:close/>
                    <a:moveTo>
                      <a:pt x="6416" y="94507"/>
                    </a:moveTo>
                    <a:lnTo>
                      <a:pt x="0" y="94507"/>
                    </a:lnTo>
                    <a:lnTo>
                      <a:pt x="0" y="75630"/>
                    </a:lnTo>
                    <a:lnTo>
                      <a:pt x="6416" y="75630"/>
                    </a:lnTo>
                    <a:lnTo>
                      <a:pt x="6416" y="94507"/>
                    </a:lnTo>
                    <a:close/>
                    <a:moveTo>
                      <a:pt x="6416" y="56630"/>
                    </a:moveTo>
                    <a:lnTo>
                      <a:pt x="0" y="56630"/>
                    </a:lnTo>
                    <a:lnTo>
                      <a:pt x="0" y="37753"/>
                    </a:lnTo>
                    <a:lnTo>
                      <a:pt x="6416" y="37753"/>
                    </a:lnTo>
                    <a:lnTo>
                      <a:pt x="6416" y="56630"/>
                    </a:lnTo>
                    <a:close/>
                    <a:moveTo>
                      <a:pt x="6416" y="18877"/>
                    </a:moveTo>
                    <a:lnTo>
                      <a:pt x="0" y="18877"/>
                    </a:lnTo>
                    <a:lnTo>
                      <a:pt x="0" y="0"/>
                    </a:lnTo>
                    <a:lnTo>
                      <a:pt x="6416" y="0"/>
                    </a:lnTo>
                    <a:lnTo>
                      <a:pt x="6416" y="18877"/>
                    </a:lnTo>
                    <a:close/>
                  </a:path>
                </a:pathLst>
              </a:custGeom>
              <a:solidFill>
                <a:srgbClr val="FFFFF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216EE01D-078D-D294-8B2E-40498D4EEA2D}"/>
                  </a:ext>
                </a:extLst>
              </p:cNvPr>
              <p:cNvSpPr/>
              <p:nvPr/>
            </p:nvSpPr>
            <p:spPr>
              <a:xfrm>
                <a:off x="2941008" y="3482519"/>
                <a:ext cx="12584" cy="12461"/>
              </a:xfrm>
              <a:custGeom>
                <a:avLst/>
                <a:gdLst>
                  <a:gd name="connsiteX0" fmla="*/ 12584 w 12584"/>
                  <a:gd name="connsiteY0" fmla="*/ 12461 h 12461"/>
                  <a:gd name="connsiteX1" fmla="*/ 0 w 12584"/>
                  <a:gd name="connsiteY1" fmla="*/ 12461 h 12461"/>
                  <a:gd name="connsiteX2" fmla="*/ 0 w 12584"/>
                  <a:gd name="connsiteY2" fmla="*/ 5922 h 12461"/>
                  <a:gd name="connsiteX3" fmla="*/ 6046 w 12584"/>
                  <a:gd name="connsiteY3" fmla="*/ 5922 h 12461"/>
                  <a:gd name="connsiteX4" fmla="*/ 6046 w 12584"/>
                  <a:gd name="connsiteY4" fmla="*/ 0 h 12461"/>
                  <a:gd name="connsiteX5" fmla="*/ 12584 w 12584"/>
                  <a:gd name="connsiteY5" fmla="*/ 0 h 12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584" h="12461">
                    <a:moveTo>
                      <a:pt x="12584" y="12461"/>
                    </a:moveTo>
                    <a:lnTo>
                      <a:pt x="0" y="12461"/>
                    </a:lnTo>
                    <a:lnTo>
                      <a:pt x="0" y="5922"/>
                    </a:lnTo>
                    <a:lnTo>
                      <a:pt x="6046" y="5922"/>
                    </a:lnTo>
                    <a:lnTo>
                      <a:pt x="6046" y="0"/>
                    </a:lnTo>
                    <a:lnTo>
                      <a:pt x="12584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758169D7-D429-F265-62EE-B1246B3FEF09}"/>
                  </a:ext>
                </a:extLst>
              </p:cNvPr>
              <p:cNvSpPr/>
              <p:nvPr/>
            </p:nvSpPr>
            <p:spPr>
              <a:xfrm>
                <a:off x="2868709" y="3488441"/>
                <a:ext cx="54285" cy="6538"/>
              </a:xfrm>
              <a:custGeom>
                <a:avLst/>
                <a:gdLst>
                  <a:gd name="connsiteX0" fmla="*/ 54286 w 54285"/>
                  <a:gd name="connsiteY0" fmla="*/ 6539 h 6538"/>
                  <a:gd name="connsiteX1" fmla="*/ 36150 w 54285"/>
                  <a:gd name="connsiteY1" fmla="*/ 6539 h 6538"/>
                  <a:gd name="connsiteX2" fmla="*/ 36150 w 54285"/>
                  <a:gd name="connsiteY2" fmla="*/ 0 h 6538"/>
                  <a:gd name="connsiteX3" fmla="*/ 54286 w 54285"/>
                  <a:gd name="connsiteY3" fmla="*/ 0 h 6538"/>
                  <a:gd name="connsiteX4" fmla="*/ 54286 w 54285"/>
                  <a:gd name="connsiteY4" fmla="*/ 6539 h 6538"/>
                  <a:gd name="connsiteX5" fmla="*/ 18136 w 54285"/>
                  <a:gd name="connsiteY5" fmla="*/ 6539 h 6538"/>
                  <a:gd name="connsiteX6" fmla="*/ 0 w 54285"/>
                  <a:gd name="connsiteY6" fmla="*/ 6539 h 6538"/>
                  <a:gd name="connsiteX7" fmla="*/ 0 w 54285"/>
                  <a:gd name="connsiteY7" fmla="*/ 0 h 6538"/>
                  <a:gd name="connsiteX8" fmla="*/ 18136 w 54285"/>
                  <a:gd name="connsiteY8" fmla="*/ 0 h 6538"/>
                  <a:gd name="connsiteX9" fmla="*/ 18136 w 54285"/>
                  <a:gd name="connsiteY9" fmla="*/ 6539 h 6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4285" h="6538">
                    <a:moveTo>
                      <a:pt x="54286" y="6539"/>
                    </a:moveTo>
                    <a:lnTo>
                      <a:pt x="36150" y="6539"/>
                    </a:lnTo>
                    <a:lnTo>
                      <a:pt x="36150" y="0"/>
                    </a:lnTo>
                    <a:lnTo>
                      <a:pt x="54286" y="0"/>
                    </a:lnTo>
                    <a:lnTo>
                      <a:pt x="54286" y="6539"/>
                    </a:lnTo>
                    <a:close/>
                    <a:moveTo>
                      <a:pt x="18136" y="6539"/>
                    </a:moveTo>
                    <a:lnTo>
                      <a:pt x="0" y="6539"/>
                    </a:lnTo>
                    <a:lnTo>
                      <a:pt x="0" y="0"/>
                    </a:lnTo>
                    <a:lnTo>
                      <a:pt x="18136" y="0"/>
                    </a:lnTo>
                    <a:lnTo>
                      <a:pt x="18136" y="6539"/>
                    </a:lnTo>
                    <a:close/>
                  </a:path>
                </a:pathLst>
              </a:custGeom>
              <a:solidFill>
                <a:srgbClr val="FFFFF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4392AA4D-5CC2-375A-A774-4E5B64582C85}"/>
                  </a:ext>
                </a:extLst>
              </p:cNvPr>
              <p:cNvSpPr/>
              <p:nvPr/>
            </p:nvSpPr>
            <p:spPr>
              <a:xfrm>
                <a:off x="2841443" y="3488441"/>
                <a:ext cx="9253" cy="6538"/>
              </a:xfrm>
              <a:custGeom>
                <a:avLst/>
                <a:gdLst>
                  <a:gd name="connsiteX0" fmla="*/ 0 w 9253"/>
                  <a:gd name="connsiteY0" fmla="*/ 0 h 6538"/>
                  <a:gd name="connsiteX1" fmla="*/ 9253 w 9253"/>
                  <a:gd name="connsiteY1" fmla="*/ 0 h 6538"/>
                  <a:gd name="connsiteX2" fmla="*/ 9253 w 9253"/>
                  <a:gd name="connsiteY2" fmla="*/ 6539 h 6538"/>
                  <a:gd name="connsiteX3" fmla="*/ 0 w 9253"/>
                  <a:gd name="connsiteY3" fmla="*/ 6539 h 6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53" h="6538">
                    <a:moveTo>
                      <a:pt x="0" y="0"/>
                    </a:moveTo>
                    <a:lnTo>
                      <a:pt x="9253" y="0"/>
                    </a:lnTo>
                    <a:lnTo>
                      <a:pt x="9253" y="6539"/>
                    </a:lnTo>
                    <a:lnTo>
                      <a:pt x="0" y="6539"/>
                    </a:lnTo>
                    <a:close/>
                  </a:path>
                </a:pathLst>
              </a:custGeom>
              <a:solidFill>
                <a:srgbClr val="FFFFF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1" name="Graphic 2">
              <a:extLst>
                <a:ext uri="{FF2B5EF4-FFF2-40B4-BE49-F238E27FC236}">
                  <a16:creationId xmlns:a16="http://schemas.microsoft.com/office/drawing/2014/main" id="{95838F3B-5508-BB9F-E913-94FCBDF5AF29}"/>
                </a:ext>
              </a:extLst>
            </p:cNvPr>
            <p:cNvGrpSpPr/>
            <p:nvPr/>
          </p:nvGrpSpPr>
          <p:grpSpPr>
            <a:xfrm>
              <a:off x="2571371" y="3358402"/>
              <a:ext cx="211468" cy="255143"/>
              <a:chOff x="2571371" y="3358402"/>
              <a:chExt cx="211468" cy="255143"/>
            </a:xfrm>
            <a:solidFill>
              <a:srgbClr val="FFFFFF"/>
            </a:solidFill>
          </p:grpSpPr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B03D59A6-A910-B6D3-BE7A-F858E70D0FAC}"/>
                  </a:ext>
                </a:extLst>
              </p:cNvPr>
              <p:cNvSpPr/>
              <p:nvPr/>
            </p:nvSpPr>
            <p:spPr>
              <a:xfrm>
                <a:off x="2571371" y="3358402"/>
                <a:ext cx="6415" cy="9253"/>
              </a:xfrm>
              <a:custGeom>
                <a:avLst/>
                <a:gdLst>
                  <a:gd name="connsiteX0" fmla="*/ 0 w 6415"/>
                  <a:gd name="connsiteY0" fmla="*/ 0 h 9253"/>
                  <a:gd name="connsiteX1" fmla="*/ 6416 w 6415"/>
                  <a:gd name="connsiteY1" fmla="*/ 0 h 9253"/>
                  <a:gd name="connsiteX2" fmla="*/ 6416 w 6415"/>
                  <a:gd name="connsiteY2" fmla="*/ 9253 h 9253"/>
                  <a:gd name="connsiteX3" fmla="*/ 0 w 6415"/>
                  <a:gd name="connsiteY3" fmla="*/ 9253 h 9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5" h="9253">
                    <a:moveTo>
                      <a:pt x="0" y="0"/>
                    </a:moveTo>
                    <a:lnTo>
                      <a:pt x="6416" y="0"/>
                    </a:lnTo>
                    <a:lnTo>
                      <a:pt x="6416" y="9253"/>
                    </a:lnTo>
                    <a:lnTo>
                      <a:pt x="0" y="9253"/>
                    </a:lnTo>
                    <a:close/>
                  </a:path>
                </a:pathLst>
              </a:custGeom>
              <a:solidFill>
                <a:srgbClr val="FFFFF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8AC979C8-BAF9-0E63-1C2A-864D2F612F42}"/>
                  </a:ext>
                </a:extLst>
              </p:cNvPr>
              <p:cNvSpPr/>
              <p:nvPr/>
            </p:nvSpPr>
            <p:spPr>
              <a:xfrm>
                <a:off x="2571371" y="3385668"/>
                <a:ext cx="6415" cy="197403"/>
              </a:xfrm>
              <a:custGeom>
                <a:avLst/>
                <a:gdLst>
                  <a:gd name="connsiteX0" fmla="*/ 6415 w 6415"/>
                  <a:gd name="connsiteY0" fmla="*/ 197403 h 197403"/>
                  <a:gd name="connsiteX1" fmla="*/ 0 w 6415"/>
                  <a:gd name="connsiteY1" fmla="*/ 197403 h 197403"/>
                  <a:gd name="connsiteX2" fmla="*/ 0 w 6415"/>
                  <a:gd name="connsiteY2" fmla="*/ 179390 h 197403"/>
                  <a:gd name="connsiteX3" fmla="*/ 6415 w 6415"/>
                  <a:gd name="connsiteY3" fmla="*/ 179390 h 197403"/>
                  <a:gd name="connsiteX4" fmla="*/ 6415 w 6415"/>
                  <a:gd name="connsiteY4" fmla="*/ 197403 h 197403"/>
                  <a:gd name="connsiteX5" fmla="*/ 6415 w 6415"/>
                  <a:gd name="connsiteY5" fmla="*/ 161500 h 197403"/>
                  <a:gd name="connsiteX6" fmla="*/ 0 w 6415"/>
                  <a:gd name="connsiteY6" fmla="*/ 161500 h 197403"/>
                  <a:gd name="connsiteX7" fmla="*/ 0 w 6415"/>
                  <a:gd name="connsiteY7" fmla="*/ 143487 h 197403"/>
                  <a:gd name="connsiteX8" fmla="*/ 6415 w 6415"/>
                  <a:gd name="connsiteY8" fmla="*/ 143487 h 197403"/>
                  <a:gd name="connsiteX9" fmla="*/ 6415 w 6415"/>
                  <a:gd name="connsiteY9" fmla="*/ 161500 h 197403"/>
                  <a:gd name="connsiteX10" fmla="*/ 6415 w 6415"/>
                  <a:gd name="connsiteY10" fmla="*/ 125598 h 197403"/>
                  <a:gd name="connsiteX11" fmla="*/ 0 w 6415"/>
                  <a:gd name="connsiteY11" fmla="*/ 125598 h 197403"/>
                  <a:gd name="connsiteX12" fmla="*/ 0 w 6415"/>
                  <a:gd name="connsiteY12" fmla="*/ 107585 h 197403"/>
                  <a:gd name="connsiteX13" fmla="*/ 6415 w 6415"/>
                  <a:gd name="connsiteY13" fmla="*/ 107585 h 197403"/>
                  <a:gd name="connsiteX14" fmla="*/ 6415 w 6415"/>
                  <a:gd name="connsiteY14" fmla="*/ 125598 h 197403"/>
                  <a:gd name="connsiteX15" fmla="*/ 6415 w 6415"/>
                  <a:gd name="connsiteY15" fmla="*/ 89695 h 197403"/>
                  <a:gd name="connsiteX16" fmla="*/ 0 w 6415"/>
                  <a:gd name="connsiteY16" fmla="*/ 89695 h 197403"/>
                  <a:gd name="connsiteX17" fmla="*/ 0 w 6415"/>
                  <a:gd name="connsiteY17" fmla="*/ 71682 h 197403"/>
                  <a:gd name="connsiteX18" fmla="*/ 6415 w 6415"/>
                  <a:gd name="connsiteY18" fmla="*/ 71682 h 197403"/>
                  <a:gd name="connsiteX19" fmla="*/ 6415 w 6415"/>
                  <a:gd name="connsiteY19" fmla="*/ 89695 h 197403"/>
                  <a:gd name="connsiteX20" fmla="*/ 6415 w 6415"/>
                  <a:gd name="connsiteY20" fmla="*/ 53792 h 197403"/>
                  <a:gd name="connsiteX21" fmla="*/ 0 w 6415"/>
                  <a:gd name="connsiteY21" fmla="*/ 53792 h 197403"/>
                  <a:gd name="connsiteX22" fmla="*/ 0 w 6415"/>
                  <a:gd name="connsiteY22" fmla="*/ 35779 h 197403"/>
                  <a:gd name="connsiteX23" fmla="*/ 6415 w 6415"/>
                  <a:gd name="connsiteY23" fmla="*/ 35779 h 197403"/>
                  <a:gd name="connsiteX24" fmla="*/ 6415 w 6415"/>
                  <a:gd name="connsiteY24" fmla="*/ 53792 h 197403"/>
                  <a:gd name="connsiteX25" fmla="*/ 6415 w 6415"/>
                  <a:gd name="connsiteY25" fmla="*/ 17890 h 197403"/>
                  <a:gd name="connsiteX26" fmla="*/ 0 w 6415"/>
                  <a:gd name="connsiteY26" fmla="*/ 17890 h 197403"/>
                  <a:gd name="connsiteX27" fmla="*/ 0 w 6415"/>
                  <a:gd name="connsiteY27" fmla="*/ 0 h 197403"/>
                  <a:gd name="connsiteX28" fmla="*/ 6415 w 6415"/>
                  <a:gd name="connsiteY28" fmla="*/ 0 h 197403"/>
                  <a:gd name="connsiteX29" fmla="*/ 6415 w 6415"/>
                  <a:gd name="connsiteY29" fmla="*/ 17890 h 197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415" h="197403">
                    <a:moveTo>
                      <a:pt x="6415" y="197403"/>
                    </a:moveTo>
                    <a:lnTo>
                      <a:pt x="0" y="197403"/>
                    </a:lnTo>
                    <a:lnTo>
                      <a:pt x="0" y="179390"/>
                    </a:lnTo>
                    <a:lnTo>
                      <a:pt x="6415" y="179390"/>
                    </a:lnTo>
                    <a:lnTo>
                      <a:pt x="6415" y="197403"/>
                    </a:lnTo>
                    <a:close/>
                    <a:moveTo>
                      <a:pt x="6415" y="161500"/>
                    </a:moveTo>
                    <a:lnTo>
                      <a:pt x="0" y="161500"/>
                    </a:lnTo>
                    <a:lnTo>
                      <a:pt x="0" y="143487"/>
                    </a:lnTo>
                    <a:lnTo>
                      <a:pt x="6415" y="143487"/>
                    </a:lnTo>
                    <a:lnTo>
                      <a:pt x="6415" y="161500"/>
                    </a:lnTo>
                    <a:close/>
                    <a:moveTo>
                      <a:pt x="6415" y="125598"/>
                    </a:moveTo>
                    <a:lnTo>
                      <a:pt x="0" y="125598"/>
                    </a:lnTo>
                    <a:lnTo>
                      <a:pt x="0" y="107585"/>
                    </a:lnTo>
                    <a:lnTo>
                      <a:pt x="6415" y="107585"/>
                    </a:lnTo>
                    <a:lnTo>
                      <a:pt x="6415" y="125598"/>
                    </a:lnTo>
                    <a:close/>
                    <a:moveTo>
                      <a:pt x="6415" y="89695"/>
                    </a:moveTo>
                    <a:lnTo>
                      <a:pt x="0" y="89695"/>
                    </a:lnTo>
                    <a:lnTo>
                      <a:pt x="0" y="71682"/>
                    </a:lnTo>
                    <a:lnTo>
                      <a:pt x="6415" y="71682"/>
                    </a:lnTo>
                    <a:lnTo>
                      <a:pt x="6415" y="89695"/>
                    </a:lnTo>
                    <a:close/>
                    <a:moveTo>
                      <a:pt x="6415" y="53792"/>
                    </a:moveTo>
                    <a:lnTo>
                      <a:pt x="0" y="53792"/>
                    </a:lnTo>
                    <a:lnTo>
                      <a:pt x="0" y="35779"/>
                    </a:lnTo>
                    <a:lnTo>
                      <a:pt x="6415" y="35779"/>
                    </a:lnTo>
                    <a:lnTo>
                      <a:pt x="6415" y="53792"/>
                    </a:lnTo>
                    <a:close/>
                    <a:moveTo>
                      <a:pt x="6415" y="17890"/>
                    </a:moveTo>
                    <a:lnTo>
                      <a:pt x="0" y="17890"/>
                    </a:lnTo>
                    <a:lnTo>
                      <a:pt x="0" y="0"/>
                    </a:lnTo>
                    <a:lnTo>
                      <a:pt x="6415" y="0"/>
                    </a:lnTo>
                    <a:lnTo>
                      <a:pt x="6415" y="17890"/>
                    </a:lnTo>
                    <a:close/>
                  </a:path>
                </a:pathLst>
              </a:custGeom>
              <a:solidFill>
                <a:srgbClr val="FFFFF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E77BDAB8-1AA1-4D32-8D12-FC8D1572737E}"/>
                  </a:ext>
                </a:extLst>
              </p:cNvPr>
              <p:cNvSpPr/>
              <p:nvPr/>
            </p:nvSpPr>
            <p:spPr>
              <a:xfrm>
                <a:off x="2571371" y="3601084"/>
                <a:ext cx="12461" cy="12461"/>
              </a:xfrm>
              <a:custGeom>
                <a:avLst/>
                <a:gdLst>
                  <a:gd name="connsiteX0" fmla="*/ 12461 w 12461"/>
                  <a:gd name="connsiteY0" fmla="*/ 12461 h 12461"/>
                  <a:gd name="connsiteX1" fmla="*/ 0 w 12461"/>
                  <a:gd name="connsiteY1" fmla="*/ 12461 h 12461"/>
                  <a:gd name="connsiteX2" fmla="*/ 0 w 12461"/>
                  <a:gd name="connsiteY2" fmla="*/ 0 h 12461"/>
                  <a:gd name="connsiteX3" fmla="*/ 6415 w 12461"/>
                  <a:gd name="connsiteY3" fmla="*/ 0 h 12461"/>
                  <a:gd name="connsiteX4" fmla="*/ 6415 w 12461"/>
                  <a:gd name="connsiteY4" fmla="*/ 5922 h 12461"/>
                  <a:gd name="connsiteX5" fmla="*/ 12461 w 12461"/>
                  <a:gd name="connsiteY5" fmla="*/ 5922 h 12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61" h="12461">
                    <a:moveTo>
                      <a:pt x="12461" y="12461"/>
                    </a:moveTo>
                    <a:lnTo>
                      <a:pt x="0" y="12461"/>
                    </a:lnTo>
                    <a:lnTo>
                      <a:pt x="0" y="0"/>
                    </a:lnTo>
                    <a:lnTo>
                      <a:pt x="6415" y="0"/>
                    </a:lnTo>
                    <a:lnTo>
                      <a:pt x="6415" y="5922"/>
                    </a:lnTo>
                    <a:lnTo>
                      <a:pt x="12461" y="5922"/>
                    </a:lnTo>
                    <a:close/>
                  </a:path>
                </a:pathLst>
              </a:custGeom>
              <a:solidFill>
                <a:srgbClr val="FFFFF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AD3A57A9-48C8-0B01-62ED-794A010BAA3E}"/>
                  </a:ext>
                </a:extLst>
              </p:cNvPr>
              <p:cNvSpPr/>
              <p:nvPr/>
            </p:nvSpPr>
            <p:spPr>
              <a:xfrm>
                <a:off x="2600858" y="3607006"/>
                <a:ext cx="152493" cy="6538"/>
              </a:xfrm>
              <a:custGeom>
                <a:avLst/>
                <a:gdLst>
                  <a:gd name="connsiteX0" fmla="*/ 152494 w 152493"/>
                  <a:gd name="connsiteY0" fmla="*/ 6539 h 6538"/>
                  <a:gd name="connsiteX1" fmla="*/ 135591 w 152493"/>
                  <a:gd name="connsiteY1" fmla="*/ 6539 h 6538"/>
                  <a:gd name="connsiteX2" fmla="*/ 135591 w 152493"/>
                  <a:gd name="connsiteY2" fmla="*/ 0 h 6538"/>
                  <a:gd name="connsiteX3" fmla="*/ 152494 w 152493"/>
                  <a:gd name="connsiteY3" fmla="*/ 0 h 6538"/>
                  <a:gd name="connsiteX4" fmla="*/ 152494 w 152493"/>
                  <a:gd name="connsiteY4" fmla="*/ 6539 h 6538"/>
                  <a:gd name="connsiteX5" fmla="*/ 118565 w 152493"/>
                  <a:gd name="connsiteY5" fmla="*/ 6539 h 6538"/>
                  <a:gd name="connsiteX6" fmla="*/ 101662 w 152493"/>
                  <a:gd name="connsiteY6" fmla="*/ 6539 h 6538"/>
                  <a:gd name="connsiteX7" fmla="*/ 101662 w 152493"/>
                  <a:gd name="connsiteY7" fmla="*/ 0 h 6538"/>
                  <a:gd name="connsiteX8" fmla="*/ 118565 w 152493"/>
                  <a:gd name="connsiteY8" fmla="*/ 0 h 6538"/>
                  <a:gd name="connsiteX9" fmla="*/ 118565 w 152493"/>
                  <a:gd name="connsiteY9" fmla="*/ 6539 h 6538"/>
                  <a:gd name="connsiteX10" fmla="*/ 84760 w 152493"/>
                  <a:gd name="connsiteY10" fmla="*/ 6539 h 6538"/>
                  <a:gd name="connsiteX11" fmla="*/ 67857 w 152493"/>
                  <a:gd name="connsiteY11" fmla="*/ 6539 h 6538"/>
                  <a:gd name="connsiteX12" fmla="*/ 67857 w 152493"/>
                  <a:gd name="connsiteY12" fmla="*/ 0 h 6538"/>
                  <a:gd name="connsiteX13" fmla="*/ 84760 w 152493"/>
                  <a:gd name="connsiteY13" fmla="*/ 0 h 6538"/>
                  <a:gd name="connsiteX14" fmla="*/ 84760 w 152493"/>
                  <a:gd name="connsiteY14" fmla="*/ 6539 h 6538"/>
                  <a:gd name="connsiteX15" fmla="*/ 50831 w 152493"/>
                  <a:gd name="connsiteY15" fmla="*/ 6539 h 6538"/>
                  <a:gd name="connsiteX16" fmla="*/ 33929 w 152493"/>
                  <a:gd name="connsiteY16" fmla="*/ 6539 h 6538"/>
                  <a:gd name="connsiteX17" fmla="*/ 33929 w 152493"/>
                  <a:gd name="connsiteY17" fmla="*/ 0 h 6538"/>
                  <a:gd name="connsiteX18" fmla="*/ 50831 w 152493"/>
                  <a:gd name="connsiteY18" fmla="*/ 0 h 6538"/>
                  <a:gd name="connsiteX19" fmla="*/ 50831 w 152493"/>
                  <a:gd name="connsiteY19" fmla="*/ 6539 h 6538"/>
                  <a:gd name="connsiteX20" fmla="*/ 16903 w 152493"/>
                  <a:gd name="connsiteY20" fmla="*/ 6539 h 6538"/>
                  <a:gd name="connsiteX21" fmla="*/ 0 w 152493"/>
                  <a:gd name="connsiteY21" fmla="*/ 6539 h 6538"/>
                  <a:gd name="connsiteX22" fmla="*/ 0 w 152493"/>
                  <a:gd name="connsiteY22" fmla="*/ 0 h 6538"/>
                  <a:gd name="connsiteX23" fmla="*/ 16903 w 152493"/>
                  <a:gd name="connsiteY23" fmla="*/ 0 h 6538"/>
                  <a:gd name="connsiteX24" fmla="*/ 16903 w 152493"/>
                  <a:gd name="connsiteY24" fmla="*/ 6539 h 6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52493" h="6538">
                    <a:moveTo>
                      <a:pt x="152494" y="6539"/>
                    </a:moveTo>
                    <a:lnTo>
                      <a:pt x="135591" y="6539"/>
                    </a:lnTo>
                    <a:lnTo>
                      <a:pt x="135591" y="0"/>
                    </a:lnTo>
                    <a:lnTo>
                      <a:pt x="152494" y="0"/>
                    </a:lnTo>
                    <a:lnTo>
                      <a:pt x="152494" y="6539"/>
                    </a:lnTo>
                    <a:close/>
                    <a:moveTo>
                      <a:pt x="118565" y="6539"/>
                    </a:moveTo>
                    <a:lnTo>
                      <a:pt x="101662" y="6539"/>
                    </a:lnTo>
                    <a:lnTo>
                      <a:pt x="101662" y="0"/>
                    </a:lnTo>
                    <a:lnTo>
                      <a:pt x="118565" y="0"/>
                    </a:lnTo>
                    <a:lnTo>
                      <a:pt x="118565" y="6539"/>
                    </a:lnTo>
                    <a:close/>
                    <a:moveTo>
                      <a:pt x="84760" y="6539"/>
                    </a:moveTo>
                    <a:lnTo>
                      <a:pt x="67857" y="6539"/>
                    </a:lnTo>
                    <a:lnTo>
                      <a:pt x="67857" y="0"/>
                    </a:lnTo>
                    <a:lnTo>
                      <a:pt x="84760" y="0"/>
                    </a:lnTo>
                    <a:lnTo>
                      <a:pt x="84760" y="6539"/>
                    </a:lnTo>
                    <a:close/>
                    <a:moveTo>
                      <a:pt x="50831" y="6539"/>
                    </a:moveTo>
                    <a:lnTo>
                      <a:pt x="33929" y="6539"/>
                    </a:lnTo>
                    <a:lnTo>
                      <a:pt x="33929" y="0"/>
                    </a:lnTo>
                    <a:lnTo>
                      <a:pt x="50831" y="0"/>
                    </a:lnTo>
                    <a:lnTo>
                      <a:pt x="50831" y="6539"/>
                    </a:lnTo>
                    <a:close/>
                    <a:moveTo>
                      <a:pt x="16903" y="6539"/>
                    </a:moveTo>
                    <a:lnTo>
                      <a:pt x="0" y="6539"/>
                    </a:lnTo>
                    <a:lnTo>
                      <a:pt x="0" y="0"/>
                    </a:lnTo>
                    <a:lnTo>
                      <a:pt x="16903" y="0"/>
                    </a:lnTo>
                    <a:lnTo>
                      <a:pt x="16903" y="6539"/>
                    </a:lnTo>
                    <a:close/>
                  </a:path>
                </a:pathLst>
              </a:custGeom>
              <a:solidFill>
                <a:srgbClr val="FFFFF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3D30C9F8-749F-2433-8920-B6132F32DBAD}"/>
                  </a:ext>
                </a:extLst>
              </p:cNvPr>
              <p:cNvSpPr/>
              <p:nvPr/>
            </p:nvSpPr>
            <p:spPr>
              <a:xfrm>
                <a:off x="2770378" y="3601084"/>
                <a:ext cx="12461" cy="12461"/>
              </a:xfrm>
              <a:custGeom>
                <a:avLst/>
                <a:gdLst>
                  <a:gd name="connsiteX0" fmla="*/ 12461 w 12461"/>
                  <a:gd name="connsiteY0" fmla="*/ 12461 h 12461"/>
                  <a:gd name="connsiteX1" fmla="*/ 0 w 12461"/>
                  <a:gd name="connsiteY1" fmla="*/ 12461 h 12461"/>
                  <a:gd name="connsiteX2" fmla="*/ 0 w 12461"/>
                  <a:gd name="connsiteY2" fmla="*/ 5922 h 12461"/>
                  <a:gd name="connsiteX3" fmla="*/ 5922 w 12461"/>
                  <a:gd name="connsiteY3" fmla="*/ 5922 h 12461"/>
                  <a:gd name="connsiteX4" fmla="*/ 5922 w 12461"/>
                  <a:gd name="connsiteY4" fmla="*/ 0 h 12461"/>
                  <a:gd name="connsiteX5" fmla="*/ 12461 w 12461"/>
                  <a:gd name="connsiteY5" fmla="*/ 0 h 12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61" h="12461">
                    <a:moveTo>
                      <a:pt x="12461" y="12461"/>
                    </a:moveTo>
                    <a:lnTo>
                      <a:pt x="0" y="12461"/>
                    </a:lnTo>
                    <a:lnTo>
                      <a:pt x="0" y="5922"/>
                    </a:lnTo>
                    <a:lnTo>
                      <a:pt x="5922" y="5922"/>
                    </a:lnTo>
                    <a:lnTo>
                      <a:pt x="5922" y="0"/>
                    </a:lnTo>
                    <a:lnTo>
                      <a:pt x="12461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CDDAAFB5-5D73-6693-987A-23218742F3C2}"/>
                  </a:ext>
                </a:extLst>
              </p:cNvPr>
              <p:cNvSpPr/>
              <p:nvPr/>
            </p:nvSpPr>
            <p:spPr>
              <a:xfrm>
                <a:off x="2776300" y="3540013"/>
                <a:ext cx="6539" cy="45772"/>
              </a:xfrm>
              <a:custGeom>
                <a:avLst/>
                <a:gdLst>
                  <a:gd name="connsiteX0" fmla="*/ 6539 w 6539"/>
                  <a:gd name="connsiteY0" fmla="*/ 45773 h 45772"/>
                  <a:gd name="connsiteX1" fmla="*/ 0 w 6539"/>
                  <a:gd name="connsiteY1" fmla="*/ 45773 h 45772"/>
                  <a:gd name="connsiteX2" fmla="*/ 0 w 6539"/>
                  <a:gd name="connsiteY2" fmla="*/ 30474 h 45772"/>
                  <a:gd name="connsiteX3" fmla="*/ 6539 w 6539"/>
                  <a:gd name="connsiteY3" fmla="*/ 30474 h 45772"/>
                  <a:gd name="connsiteX4" fmla="*/ 6539 w 6539"/>
                  <a:gd name="connsiteY4" fmla="*/ 45773 h 45772"/>
                  <a:gd name="connsiteX5" fmla="*/ 6539 w 6539"/>
                  <a:gd name="connsiteY5" fmla="*/ 15299 h 45772"/>
                  <a:gd name="connsiteX6" fmla="*/ 0 w 6539"/>
                  <a:gd name="connsiteY6" fmla="*/ 15299 h 45772"/>
                  <a:gd name="connsiteX7" fmla="*/ 0 w 6539"/>
                  <a:gd name="connsiteY7" fmla="*/ 0 h 45772"/>
                  <a:gd name="connsiteX8" fmla="*/ 6539 w 6539"/>
                  <a:gd name="connsiteY8" fmla="*/ 0 h 45772"/>
                  <a:gd name="connsiteX9" fmla="*/ 6539 w 6539"/>
                  <a:gd name="connsiteY9" fmla="*/ 15299 h 45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539" h="45772">
                    <a:moveTo>
                      <a:pt x="6539" y="45773"/>
                    </a:moveTo>
                    <a:lnTo>
                      <a:pt x="0" y="45773"/>
                    </a:lnTo>
                    <a:lnTo>
                      <a:pt x="0" y="30474"/>
                    </a:lnTo>
                    <a:lnTo>
                      <a:pt x="6539" y="30474"/>
                    </a:lnTo>
                    <a:lnTo>
                      <a:pt x="6539" y="45773"/>
                    </a:lnTo>
                    <a:close/>
                    <a:moveTo>
                      <a:pt x="6539" y="15299"/>
                    </a:moveTo>
                    <a:lnTo>
                      <a:pt x="0" y="15299"/>
                    </a:lnTo>
                    <a:lnTo>
                      <a:pt x="0" y="0"/>
                    </a:lnTo>
                    <a:lnTo>
                      <a:pt x="6539" y="0"/>
                    </a:lnTo>
                    <a:lnTo>
                      <a:pt x="6539" y="15299"/>
                    </a:lnTo>
                    <a:close/>
                  </a:path>
                </a:pathLst>
              </a:custGeom>
              <a:solidFill>
                <a:srgbClr val="FFFFF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E4869F42-33D7-1A63-B8E7-10B9ABED1BD1}"/>
                  </a:ext>
                </a:extLst>
              </p:cNvPr>
              <p:cNvSpPr/>
              <p:nvPr/>
            </p:nvSpPr>
            <p:spPr>
              <a:xfrm>
                <a:off x="2776300" y="3515461"/>
                <a:ext cx="6538" cy="9253"/>
              </a:xfrm>
              <a:custGeom>
                <a:avLst/>
                <a:gdLst>
                  <a:gd name="connsiteX0" fmla="*/ 0 w 6538"/>
                  <a:gd name="connsiteY0" fmla="*/ 0 h 9253"/>
                  <a:gd name="connsiteX1" fmla="*/ 6539 w 6538"/>
                  <a:gd name="connsiteY1" fmla="*/ 0 h 9253"/>
                  <a:gd name="connsiteX2" fmla="*/ 6539 w 6538"/>
                  <a:gd name="connsiteY2" fmla="*/ 9253 h 9253"/>
                  <a:gd name="connsiteX3" fmla="*/ 0 w 6538"/>
                  <a:gd name="connsiteY3" fmla="*/ 9253 h 9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38" h="9253">
                    <a:moveTo>
                      <a:pt x="0" y="0"/>
                    </a:moveTo>
                    <a:lnTo>
                      <a:pt x="6539" y="0"/>
                    </a:lnTo>
                    <a:lnTo>
                      <a:pt x="6539" y="9253"/>
                    </a:lnTo>
                    <a:lnTo>
                      <a:pt x="0" y="9253"/>
                    </a:lnTo>
                    <a:close/>
                  </a:path>
                </a:pathLst>
              </a:custGeom>
              <a:solidFill>
                <a:srgbClr val="FFFFF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9" name="Graphic 2">
              <a:extLst>
                <a:ext uri="{FF2B5EF4-FFF2-40B4-BE49-F238E27FC236}">
                  <a16:creationId xmlns:a16="http://schemas.microsoft.com/office/drawing/2014/main" id="{929842B4-BDCF-FB4B-5A5E-FDBE0DC84675}"/>
                </a:ext>
              </a:extLst>
            </p:cNvPr>
            <p:cNvGrpSpPr/>
            <p:nvPr/>
          </p:nvGrpSpPr>
          <p:grpSpPr>
            <a:xfrm>
              <a:off x="2178909" y="2868349"/>
              <a:ext cx="439838" cy="336448"/>
              <a:chOff x="2178909" y="2868349"/>
              <a:chExt cx="439838" cy="336448"/>
            </a:xfrm>
            <a:solidFill>
              <a:srgbClr val="FFFFFF"/>
            </a:solidFill>
          </p:grpSpPr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6A459749-624D-12EC-CEDA-7A0F7BB3A13A}"/>
                  </a:ext>
                </a:extLst>
              </p:cNvPr>
              <p:cNvSpPr/>
              <p:nvPr/>
            </p:nvSpPr>
            <p:spPr>
              <a:xfrm>
                <a:off x="2178909" y="3195544"/>
                <a:ext cx="6538" cy="9253"/>
              </a:xfrm>
              <a:custGeom>
                <a:avLst/>
                <a:gdLst>
                  <a:gd name="connsiteX0" fmla="*/ 0 w 6538"/>
                  <a:gd name="connsiteY0" fmla="*/ 0 h 9253"/>
                  <a:gd name="connsiteX1" fmla="*/ 6539 w 6538"/>
                  <a:gd name="connsiteY1" fmla="*/ 0 h 9253"/>
                  <a:gd name="connsiteX2" fmla="*/ 6539 w 6538"/>
                  <a:gd name="connsiteY2" fmla="*/ 9253 h 9253"/>
                  <a:gd name="connsiteX3" fmla="*/ 0 w 6538"/>
                  <a:gd name="connsiteY3" fmla="*/ 9253 h 9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38" h="9253">
                    <a:moveTo>
                      <a:pt x="0" y="0"/>
                    </a:moveTo>
                    <a:lnTo>
                      <a:pt x="6539" y="0"/>
                    </a:lnTo>
                    <a:lnTo>
                      <a:pt x="6539" y="9253"/>
                    </a:lnTo>
                    <a:lnTo>
                      <a:pt x="0" y="9253"/>
                    </a:lnTo>
                    <a:close/>
                  </a:path>
                </a:pathLst>
              </a:custGeom>
              <a:solidFill>
                <a:srgbClr val="FFFFF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982C5B18-E2B1-A401-2A46-9321CBD544EE}"/>
                  </a:ext>
                </a:extLst>
              </p:cNvPr>
              <p:cNvSpPr/>
              <p:nvPr/>
            </p:nvSpPr>
            <p:spPr>
              <a:xfrm>
                <a:off x="2178909" y="2899440"/>
                <a:ext cx="6538" cy="277598"/>
              </a:xfrm>
              <a:custGeom>
                <a:avLst/>
                <a:gdLst>
                  <a:gd name="connsiteX0" fmla="*/ 6539 w 6538"/>
                  <a:gd name="connsiteY0" fmla="*/ 277598 h 277598"/>
                  <a:gd name="connsiteX1" fmla="*/ 0 w 6538"/>
                  <a:gd name="connsiteY1" fmla="*/ 277598 h 277598"/>
                  <a:gd name="connsiteX2" fmla="*/ 0 w 6538"/>
                  <a:gd name="connsiteY2" fmla="*/ 259092 h 277598"/>
                  <a:gd name="connsiteX3" fmla="*/ 6539 w 6538"/>
                  <a:gd name="connsiteY3" fmla="*/ 259092 h 277598"/>
                  <a:gd name="connsiteX4" fmla="*/ 6539 w 6538"/>
                  <a:gd name="connsiteY4" fmla="*/ 277598 h 277598"/>
                  <a:gd name="connsiteX5" fmla="*/ 6539 w 6538"/>
                  <a:gd name="connsiteY5" fmla="*/ 240585 h 277598"/>
                  <a:gd name="connsiteX6" fmla="*/ 0 w 6538"/>
                  <a:gd name="connsiteY6" fmla="*/ 240585 h 277598"/>
                  <a:gd name="connsiteX7" fmla="*/ 0 w 6538"/>
                  <a:gd name="connsiteY7" fmla="*/ 222078 h 277598"/>
                  <a:gd name="connsiteX8" fmla="*/ 6539 w 6538"/>
                  <a:gd name="connsiteY8" fmla="*/ 222078 h 277598"/>
                  <a:gd name="connsiteX9" fmla="*/ 6539 w 6538"/>
                  <a:gd name="connsiteY9" fmla="*/ 240585 h 277598"/>
                  <a:gd name="connsiteX10" fmla="*/ 6539 w 6538"/>
                  <a:gd name="connsiteY10" fmla="*/ 203572 h 277598"/>
                  <a:gd name="connsiteX11" fmla="*/ 0 w 6538"/>
                  <a:gd name="connsiteY11" fmla="*/ 203572 h 277598"/>
                  <a:gd name="connsiteX12" fmla="*/ 0 w 6538"/>
                  <a:gd name="connsiteY12" fmla="*/ 185065 h 277598"/>
                  <a:gd name="connsiteX13" fmla="*/ 6539 w 6538"/>
                  <a:gd name="connsiteY13" fmla="*/ 185065 h 277598"/>
                  <a:gd name="connsiteX14" fmla="*/ 6539 w 6538"/>
                  <a:gd name="connsiteY14" fmla="*/ 203572 h 277598"/>
                  <a:gd name="connsiteX15" fmla="*/ 6539 w 6538"/>
                  <a:gd name="connsiteY15" fmla="*/ 166559 h 277598"/>
                  <a:gd name="connsiteX16" fmla="*/ 0 w 6538"/>
                  <a:gd name="connsiteY16" fmla="*/ 166559 h 277598"/>
                  <a:gd name="connsiteX17" fmla="*/ 0 w 6538"/>
                  <a:gd name="connsiteY17" fmla="*/ 148052 h 277598"/>
                  <a:gd name="connsiteX18" fmla="*/ 6539 w 6538"/>
                  <a:gd name="connsiteY18" fmla="*/ 148052 h 277598"/>
                  <a:gd name="connsiteX19" fmla="*/ 6539 w 6538"/>
                  <a:gd name="connsiteY19" fmla="*/ 166559 h 277598"/>
                  <a:gd name="connsiteX20" fmla="*/ 6539 w 6538"/>
                  <a:gd name="connsiteY20" fmla="*/ 129546 h 277598"/>
                  <a:gd name="connsiteX21" fmla="*/ 0 w 6538"/>
                  <a:gd name="connsiteY21" fmla="*/ 129546 h 277598"/>
                  <a:gd name="connsiteX22" fmla="*/ 0 w 6538"/>
                  <a:gd name="connsiteY22" fmla="*/ 111039 h 277598"/>
                  <a:gd name="connsiteX23" fmla="*/ 6539 w 6538"/>
                  <a:gd name="connsiteY23" fmla="*/ 111039 h 277598"/>
                  <a:gd name="connsiteX24" fmla="*/ 6539 w 6538"/>
                  <a:gd name="connsiteY24" fmla="*/ 129546 h 277598"/>
                  <a:gd name="connsiteX25" fmla="*/ 6539 w 6538"/>
                  <a:gd name="connsiteY25" fmla="*/ 92533 h 277598"/>
                  <a:gd name="connsiteX26" fmla="*/ 0 w 6538"/>
                  <a:gd name="connsiteY26" fmla="*/ 92533 h 277598"/>
                  <a:gd name="connsiteX27" fmla="*/ 0 w 6538"/>
                  <a:gd name="connsiteY27" fmla="*/ 74026 h 277598"/>
                  <a:gd name="connsiteX28" fmla="*/ 6539 w 6538"/>
                  <a:gd name="connsiteY28" fmla="*/ 74026 h 277598"/>
                  <a:gd name="connsiteX29" fmla="*/ 6539 w 6538"/>
                  <a:gd name="connsiteY29" fmla="*/ 92533 h 277598"/>
                  <a:gd name="connsiteX30" fmla="*/ 6539 w 6538"/>
                  <a:gd name="connsiteY30" fmla="*/ 55520 h 277598"/>
                  <a:gd name="connsiteX31" fmla="*/ 0 w 6538"/>
                  <a:gd name="connsiteY31" fmla="*/ 55520 h 277598"/>
                  <a:gd name="connsiteX32" fmla="*/ 0 w 6538"/>
                  <a:gd name="connsiteY32" fmla="*/ 37013 h 277598"/>
                  <a:gd name="connsiteX33" fmla="*/ 6539 w 6538"/>
                  <a:gd name="connsiteY33" fmla="*/ 37013 h 277598"/>
                  <a:gd name="connsiteX34" fmla="*/ 6539 w 6538"/>
                  <a:gd name="connsiteY34" fmla="*/ 55520 h 277598"/>
                  <a:gd name="connsiteX35" fmla="*/ 6539 w 6538"/>
                  <a:gd name="connsiteY35" fmla="*/ 18507 h 277598"/>
                  <a:gd name="connsiteX36" fmla="*/ 0 w 6538"/>
                  <a:gd name="connsiteY36" fmla="*/ 18507 h 277598"/>
                  <a:gd name="connsiteX37" fmla="*/ 0 w 6538"/>
                  <a:gd name="connsiteY37" fmla="*/ 0 h 277598"/>
                  <a:gd name="connsiteX38" fmla="*/ 6539 w 6538"/>
                  <a:gd name="connsiteY38" fmla="*/ 0 h 277598"/>
                  <a:gd name="connsiteX39" fmla="*/ 6539 w 6538"/>
                  <a:gd name="connsiteY39" fmla="*/ 18507 h 277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6538" h="277598">
                    <a:moveTo>
                      <a:pt x="6539" y="277598"/>
                    </a:moveTo>
                    <a:lnTo>
                      <a:pt x="0" y="277598"/>
                    </a:lnTo>
                    <a:lnTo>
                      <a:pt x="0" y="259092"/>
                    </a:lnTo>
                    <a:lnTo>
                      <a:pt x="6539" y="259092"/>
                    </a:lnTo>
                    <a:lnTo>
                      <a:pt x="6539" y="277598"/>
                    </a:lnTo>
                    <a:close/>
                    <a:moveTo>
                      <a:pt x="6539" y="240585"/>
                    </a:moveTo>
                    <a:lnTo>
                      <a:pt x="0" y="240585"/>
                    </a:lnTo>
                    <a:lnTo>
                      <a:pt x="0" y="222078"/>
                    </a:lnTo>
                    <a:lnTo>
                      <a:pt x="6539" y="222078"/>
                    </a:lnTo>
                    <a:lnTo>
                      <a:pt x="6539" y="240585"/>
                    </a:lnTo>
                    <a:close/>
                    <a:moveTo>
                      <a:pt x="6539" y="203572"/>
                    </a:moveTo>
                    <a:lnTo>
                      <a:pt x="0" y="203572"/>
                    </a:lnTo>
                    <a:lnTo>
                      <a:pt x="0" y="185065"/>
                    </a:lnTo>
                    <a:lnTo>
                      <a:pt x="6539" y="185065"/>
                    </a:lnTo>
                    <a:lnTo>
                      <a:pt x="6539" y="203572"/>
                    </a:lnTo>
                    <a:close/>
                    <a:moveTo>
                      <a:pt x="6539" y="166559"/>
                    </a:moveTo>
                    <a:lnTo>
                      <a:pt x="0" y="166559"/>
                    </a:lnTo>
                    <a:lnTo>
                      <a:pt x="0" y="148052"/>
                    </a:lnTo>
                    <a:lnTo>
                      <a:pt x="6539" y="148052"/>
                    </a:lnTo>
                    <a:lnTo>
                      <a:pt x="6539" y="166559"/>
                    </a:lnTo>
                    <a:close/>
                    <a:moveTo>
                      <a:pt x="6539" y="129546"/>
                    </a:moveTo>
                    <a:lnTo>
                      <a:pt x="0" y="129546"/>
                    </a:lnTo>
                    <a:lnTo>
                      <a:pt x="0" y="111039"/>
                    </a:lnTo>
                    <a:lnTo>
                      <a:pt x="6539" y="111039"/>
                    </a:lnTo>
                    <a:lnTo>
                      <a:pt x="6539" y="129546"/>
                    </a:lnTo>
                    <a:close/>
                    <a:moveTo>
                      <a:pt x="6539" y="92533"/>
                    </a:moveTo>
                    <a:lnTo>
                      <a:pt x="0" y="92533"/>
                    </a:lnTo>
                    <a:lnTo>
                      <a:pt x="0" y="74026"/>
                    </a:lnTo>
                    <a:lnTo>
                      <a:pt x="6539" y="74026"/>
                    </a:lnTo>
                    <a:lnTo>
                      <a:pt x="6539" y="92533"/>
                    </a:lnTo>
                    <a:close/>
                    <a:moveTo>
                      <a:pt x="6539" y="55520"/>
                    </a:moveTo>
                    <a:lnTo>
                      <a:pt x="0" y="55520"/>
                    </a:lnTo>
                    <a:lnTo>
                      <a:pt x="0" y="37013"/>
                    </a:lnTo>
                    <a:lnTo>
                      <a:pt x="6539" y="37013"/>
                    </a:lnTo>
                    <a:lnTo>
                      <a:pt x="6539" y="55520"/>
                    </a:lnTo>
                    <a:close/>
                    <a:moveTo>
                      <a:pt x="6539" y="18507"/>
                    </a:moveTo>
                    <a:lnTo>
                      <a:pt x="0" y="18507"/>
                    </a:lnTo>
                    <a:lnTo>
                      <a:pt x="0" y="0"/>
                    </a:lnTo>
                    <a:lnTo>
                      <a:pt x="6539" y="0"/>
                    </a:lnTo>
                    <a:lnTo>
                      <a:pt x="6539" y="18507"/>
                    </a:lnTo>
                    <a:close/>
                  </a:path>
                </a:pathLst>
              </a:custGeom>
              <a:solidFill>
                <a:srgbClr val="FFFFF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A9997668-B5D8-7405-9461-CEAD26DA619D}"/>
                  </a:ext>
                </a:extLst>
              </p:cNvPr>
              <p:cNvSpPr/>
              <p:nvPr/>
            </p:nvSpPr>
            <p:spPr>
              <a:xfrm>
                <a:off x="2178909" y="2868472"/>
                <a:ext cx="12584" cy="12461"/>
              </a:xfrm>
              <a:custGeom>
                <a:avLst/>
                <a:gdLst>
                  <a:gd name="connsiteX0" fmla="*/ 6539 w 12584"/>
                  <a:gd name="connsiteY0" fmla="*/ 12461 h 12461"/>
                  <a:gd name="connsiteX1" fmla="*/ 0 w 12584"/>
                  <a:gd name="connsiteY1" fmla="*/ 12461 h 12461"/>
                  <a:gd name="connsiteX2" fmla="*/ 0 w 12584"/>
                  <a:gd name="connsiteY2" fmla="*/ 0 h 12461"/>
                  <a:gd name="connsiteX3" fmla="*/ 12584 w 12584"/>
                  <a:gd name="connsiteY3" fmla="*/ 0 h 12461"/>
                  <a:gd name="connsiteX4" fmla="*/ 12584 w 12584"/>
                  <a:gd name="connsiteY4" fmla="*/ 6416 h 12461"/>
                  <a:gd name="connsiteX5" fmla="*/ 6539 w 12584"/>
                  <a:gd name="connsiteY5" fmla="*/ 6416 h 12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584" h="12461">
                    <a:moveTo>
                      <a:pt x="6539" y="12461"/>
                    </a:moveTo>
                    <a:lnTo>
                      <a:pt x="0" y="12461"/>
                    </a:lnTo>
                    <a:lnTo>
                      <a:pt x="0" y="0"/>
                    </a:lnTo>
                    <a:lnTo>
                      <a:pt x="12584" y="0"/>
                    </a:lnTo>
                    <a:lnTo>
                      <a:pt x="12584" y="6416"/>
                    </a:lnTo>
                    <a:lnTo>
                      <a:pt x="6539" y="6416"/>
                    </a:lnTo>
                    <a:close/>
                  </a:path>
                </a:pathLst>
              </a:custGeom>
              <a:solidFill>
                <a:srgbClr val="FFFFF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20E7E124-D094-A182-5D96-28BF734FFF55}"/>
                  </a:ext>
                </a:extLst>
              </p:cNvPr>
              <p:cNvSpPr/>
              <p:nvPr/>
            </p:nvSpPr>
            <p:spPr>
              <a:xfrm>
                <a:off x="2209506" y="2868349"/>
                <a:ext cx="378643" cy="6539"/>
              </a:xfrm>
              <a:custGeom>
                <a:avLst/>
                <a:gdLst>
                  <a:gd name="connsiteX0" fmla="*/ 378644 w 378643"/>
                  <a:gd name="connsiteY0" fmla="*/ 6539 h 6539"/>
                  <a:gd name="connsiteX1" fmla="*/ 360631 w 378643"/>
                  <a:gd name="connsiteY1" fmla="*/ 6539 h 6539"/>
                  <a:gd name="connsiteX2" fmla="*/ 360631 w 378643"/>
                  <a:gd name="connsiteY2" fmla="*/ 0 h 6539"/>
                  <a:gd name="connsiteX3" fmla="*/ 378644 w 378643"/>
                  <a:gd name="connsiteY3" fmla="*/ 0 h 6539"/>
                  <a:gd name="connsiteX4" fmla="*/ 378644 w 378643"/>
                  <a:gd name="connsiteY4" fmla="*/ 6539 h 6539"/>
                  <a:gd name="connsiteX5" fmla="*/ 342618 w 378643"/>
                  <a:gd name="connsiteY5" fmla="*/ 6539 h 6539"/>
                  <a:gd name="connsiteX6" fmla="*/ 324605 w 378643"/>
                  <a:gd name="connsiteY6" fmla="*/ 6539 h 6539"/>
                  <a:gd name="connsiteX7" fmla="*/ 324605 w 378643"/>
                  <a:gd name="connsiteY7" fmla="*/ 0 h 6539"/>
                  <a:gd name="connsiteX8" fmla="*/ 342618 w 378643"/>
                  <a:gd name="connsiteY8" fmla="*/ 0 h 6539"/>
                  <a:gd name="connsiteX9" fmla="*/ 342618 w 378643"/>
                  <a:gd name="connsiteY9" fmla="*/ 6539 h 6539"/>
                  <a:gd name="connsiteX10" fmla="*/ 306592 w 378643"/>
                  <a:gd name="connsiteY10" fmla="*/ 6539 h 6539"/>
                  <a:gd name="connsiteX11" fmla="*/ 288579 w 378643"/>
                  <a:gd name="connsiteY11" fmla="*/ 6539 h 6539"/>
                  <a:gd name="connsiteX12" fmla="*/ 288579 w 378643"/>
                  <a:gd name="connsiteY12" fmla="*/ 0 h 6539"/>
                  <a:gd name="connsiteX13" fmla="*/ 306592 w 378643"/>
                  <a:gd name="connsiteY13" fmla="*/ 0 h 6539"/>
                  <a:gd name="connsiteX14" fmla="*/ 306592 w 378643"/>
                  <a:gd name="connsiteY14" fmla="*/ 6539 h 6539"/>
                  <a:gd name="connsiteX15" fmla="*/ 270442 w 378643"/>
                  <a:gd name="connsiteY15" fmla="*/ 6539 h 6539"/>
                  <a:gd name="connsiteX16" fmla="*/ 252429 w 378643"/>
                  <a:gd name="connsiteY16" fmla="*/ 6539 h 6539"/>
                  <a:gd name="connsiteX17" fmla="*/ 252429 w 378643"/>
                  <a:gd name="connsiteY17" fmla="*/ 0 h 6539"/>
                  <a:gd name="connsiteX18" fmla="*/ 270442 w 378643"/>
                  <a:gd name="connsiteY18" fmla="*/ 0 h 6539"/>
                  <a:gd name="connsiteX19" fmla="*/ 270442 w 378643"/>
                  <a:gd name="connsiteY19" fmla="*/ 6539 h 6539"/>
                  <a:gd name="connsiteX20" fmla="*/ 234416 w 378643"/>
                  <a:gd name="connsiteY20" fmla="*/ 6539 h 6539"/>
                  <a:gd name="connsiteX21" fmla="*/ 216403 w 378643"/>
                  <a:gd name="connsiteY21" fmla="*/ 6539 h 6539"/>
                  <a:gd name="connsiteX22" fmla="*/ 216403 w 378643"/>
                  <a:gd name="connsiteY22" fmla="*/ 0 h 6539"/>
                  <a:gd name="connsiteX23" fmla="*/ 234416 w 378643"/>
                  <a:gd name="connsiteY23" fmla="*/ 0 h 6539"/>
                  <a:gd name="connsiteX24" fmla="*/ 234416 w 378643"/>
                  <a:gd name="connsiteY24" fmla="*/ 6539 h 6539"/>
                  <a:gd name="connsiteX25" fmla="*/ 198390 w 378643"/>
                  <a:gd name="connsiteY25" fmla="*/ 6539 h 6539"/>
                  <a:gd name="connsiteX26" fmla="*/ 180377 w 378643"/>
                  <a:gd name="connsiteY26" fmla="*/ 6539 h 6539"/>
                  <a:gd name="connsiteX27" fmla="*/ 180377 w 378643"/>
                  <a:gd name="connsiteY27" fmla="*/ 0 h 6539"/>
                  <a:gd name="connsiteX28" fmla="*/ 198390 w 378643"/>
                  <a:gd name="connsiteY28" fmla="*/ 0 h 6539"/>
                  <a:gd name="connsiteX29" fmla="*/ 198390 w 378643"/>
                  <a:gd name="connsiteY29" fmla="*/ 6539 h 6539"/>
                  <a:gd name="connsiteX30" fmla="*/ 162241 w 378643"/>
                  <a:gd name="connsiteY30" fmla="*/ 6539 h 6539"/>
                  <a:gd name="connsiteX31" fmla="*/ 144228 w 378643"/>
                  <a:gd name="connsiteY31" fmla="*/ 6539 h 6539"/>
                  <a:gd name="connsiteX32" fmla="*/ 144228 w 378643"/>
                  <a:gd name="connsiteY32" fmla="*/ 0 h 6539"/>
                  <a:gd name="connsiteX33" fmla="*/ 162241 w 378643"/>
                  <a:gd name="connsiteY33" fmla="*/ 0 h 6539"/>
                  <a:gd name="connsiteX34" fmla="*/ 162241 w 378643"/>
                  <a:gd name="connsiteY34" fmla="*/ 6539 h 6539"/>
                  <a:gd name="connsiteX35" fmla="*/ 126215 w 378643"/>
                  <a:gd name="connsiteY35" fmla="*/ 6539 h 6539"/>
                  <a:gd name="connsiteX36" fmla="*/ 108202 w 378643"/>
                  <a:gd name="connsiteY36" fmla="*/ 6539 h 6539"/>
                  <a:gd name="connsiteX37" fmla="*/ 108202 w 378643"/>
                  <a:gd name="connsiteY37" fmla="*/ 0 h 6539"/>
                  <a:gd name="connsiteX38" fmla="*/ 126215 w 378643"/>
                  <a:gd name="connsiteY38" fmla="*/ 0 h 6539"/>
                  <a:gd name="connsiteX39" fmla="*/ 126215 w 378643"/>
                  <a:gd name="connsiteY39" fmla="*/ 6539 h 6539"/>
                  <a:gd name="connsiteX40" fmla="*/ 90189 w 378643"/>
                  <a:gd name="connsiteY40" fmla="*/ 6539 h 6539"/>
                  <a:gd name="connsiteX41" fmla="*/ 72175 w 378643"/>
                  <a:gd name="connsiteY41" fmla="*/ 6539 h 6539"/>
                  <a:gd name="connsiteX42" fmla="*/ 72175 w 378643"/>
                  <a:gd name="connsiteY42" fmla="*/ 0 h 6539"/>
                  <a:gd name="connsiteX43" fmla="*/ 90189 w 378643"/>
                  <a:gd name="connsiteY43" fmla="*/ 0 h 6539"/>
                  <a:gd name="connsiteX44" fmla="*/ 90189 w 378643"/>
                  <a:gd name="connsiteY44" fmla="*/ 6539 h 6539"/>
                  <a:gd name="connsiteX45" fmla="*/ 54039 w 378643"/>
                  <a:gd name="connsiteY45" fmla="*/ 6539 h 6539"/>
                  <a:gd name="connsiteX46" fmla="*/ 36026 w 378643"/>
                  <a:gd name="connsiteY46" fmla="*/ 6539 h 6539"/>
                  <a:gd name="connsiteX47" fmla="*/ 36026 w 378643"/>
                  <a:gd name="connsiteY47" fmla="*/ 0 h 6539"/>
                  <a:gd name="connsiteX48" fmla="*/ 54039 w 378643"/>
                  <a:gd name="connsiteY48" fmla="*/ 0 h 6539"/>
                  <a:gd name="connsiteX49" fmla="*/ 54039 w 378643"/>
                  <a:gd name="connsiteY49" fmla="*/ 6539 h 6539"/>
                  <a:gd name="connsiteX50" fmla="*/ 18013 w 378643"/>
                  <a:gd name="connsiteY50" fmla="*/ 6539 h 6539"/>
                  <a:gd name="connsiteX51" fmla="*/ 0 w 378643"/>
                  <a:gd name="connsiteY51" fmla="*/ 6539 h 6539"/>
                  <a:gd name="connsiteX52" fmla="*/ 0 w 378643"/>
                  <a:gd name="connsiteY52" fmla="*/ 0 h 6539"/>
                  <a:gd name="connsiteX53" fmla="*/ 18013 w 378643"/>
                  <a:gd name="connsiteY53" fmla="*/ 0 h 6539"/>
                  <a:gd name="connsiteX54" fmla="*/ 18013 w 378643"/>
                  <a:gd name="connsiteY54" fmla="*/ 6539 h 6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378643" h="6539">
                    <a:moveTo>
                      <a:pt x="378644" y="6539"/>
                    </a:moveTo>
                    <a:lnTo>
                      <a:pt x="360631" y="6539"/>
                    </a:lnTo>
                    <a:lnTo>
                      <a:pt x="360631" y="0"/>
                    </a:lnTo>
                    <a:lnTo>
                      <a:pt x="378644" y="0"/>
                    </a:lnTo>
                    <a:lnTo>
                      <a:pt x="378644" y="6539"/>
                    </a:lnTo>
                    <a:close/>
                    <a:moveTo>
                      <a:pt x="342618" y="6539"/>
                    </a:moveTo>
                    <a:lnTo>
                      <a:pt x="324605" y="6539"/>
                    </a:lnTo>
                    <a:lnTo>
                      <a:pt x="324605" y="0"/>
                    </a:lnTo>
                    <a:lnTo>
                      <a:pt x="342618" y="0"/>
                    </a:lnTo>
                    <a:lnTo>
                      <a:pt x="342618" y="6539"/>
                    </a:lnTo>
                    <a:close/>
                    <a:moveTo>
                      <a:pt x="306592" y="6539"/>
                    </a:moveTo>
                    <a:lnTo>
                      <a:pt x="288579" y="6539"/>
                    </a:lnTo>
                    <a:lnTo>
                      <a:pt x="288579" y="0"/>
                    </a:lnTo>
                    <a:lnTo>
                      <a:pt x="306592" y="0"/>
                    </a:lnTo>
                    <a:lnTo>
                      <a:pt x="306592" y="6539"/>
                    </a:lnTo>
                    <a:close/>
                    <a:moveTo>
                      <a:pt x="270442" y="6539"/>
                    </a:moveTo>
                    <a:lnTo>
                      <a:pt x="252429" y="6539"/>
                    </a:lnTo>
                    <a:lnTo>
                      <a:pt x="252429" y="0"/>
                    </a:lnTo>
                    <a:lnTo>
                      <a:pt x="270442" y="0"/>
                    </a:lnTo>
                    <a:lnTo>
                      <a:pt x="270442" y="6539"/>
                    </a:lnTo>
                    <a:close/>
                    <a:moveTo>
                      <a:pt x="234416" y="6539"/>
                    </a:moveTo>
                    <a:lnTo>
                      <a:pt x="216403" y="6539"/>
                    </a:lnTo>
                    <a:lnTo>
                      <a:pt x="216403" y="0"/>
                    </a:lnTo>
                    <a:lnTo>
                      <a:pt x="234416" y="0"/>
                    </a:lnTo>
                    <a:lnTo>
                      <a:pt x="234416" y="6539"/>
                    </a:lnTo>
                    <a:close/>
                    <a:moveTo>
                      <a:pt x="198390" y="6539"/>
                    </a:moveTo>
                    <a:lnTo>
                      <a:pt x="180377" y="6539"/>
                    </a:lnTo>
                    <a:lnTo>
                      <a:pt x="180377" y="0"/>
                    </a:lnTo>
                    <a:lnTo>
                      <a:pt x="198390" y="0"/>
                    </a:lnTo>
                    <a:lnTo>
                      <a:pt x="198390" y="6539"/>
                    </a:lnTo>
                    <a:close/>
                    <a:moveTo>
                      <a:pt x="162241" y="6539"/>
                    </a:moveTo>
                    <a:lnTo>
                      <a:pt x="144228" y="6539"/>
                    </a:lnTo>
                    <a:lnTo>
                      <a:pt x="144228" y="0"/>
                    </a:lnTo>
                    <a:lnTo>
                      <a:pt x="162241" y="0"/>
                    </a:lnTo>
                    <a:lnTo>
                      <a:pt x="162241" y="6539"/>
                    </a:lnTo>
                    <a:close/>
                    <a:moveTo>
                      <a:pt x="126215" y="6539"/>
                    </a:moveTo>
                    <a:lnTo>
                      <a:pt x="108202" y="6539"/>
                    </a:lnTo>
                    <a:lnTo>
                      <a:pt x="108202" y="0"/>
                    </a:lnTo>
                    <a:lnTo>
                      <a:pt x="126215" y="0"/>
                    </a:lnTo>
                    <a:lnTo>
                      <a:pt x="126215" y="6539"/>
                    </a:lnTo>
                    <a:close/>
                    <a:moveTo>
                      <a:pt x="90189" y="6539"/>
                    </a:moveTo>
                    <a:lnTo>
                      <a:pt x="72175" y="6539"/>
                    </a:lnTo>
                    <a:lnTo>
                      <a:pt x="72175" y="0"/>
                    </a:lnTo>
                    <a:lnTo>
                      <a:pt x="90189" y="0"/>
                    </a:lnTo>
                    <a:lnTo>
                      <a:pt x="90189" y="6539"/>
                    </a:lnTo>
                    <a:close/>
                    <a:moveTo>
                      <a:pt x="54039" y="6539"/>
                    </a:moveTo>
                    <a:lnTo>
                      <a:pt x="36026" y="6539"/>
                    </a:lnTo>
                    <a:lnTo>
                      <a:pt x="36026" y="0"/>
                    </a:lnTo>
                    <a:lnTo>
                      <a:pt x="54039" y="0"/>
                    </a:lnTo>
                    <a:lnTo>
                      <a:pt x="54039" y="6539"/>
                    </a:lnTo>
                    <a:close/>
                    <a:moveTo>
                      <a:pt x="18013" y="6539"/>
                    </a:moveTo>
                    <a:lnTo>
                      <a:pt x="0" y="6539"/>
                    </a:lnTo>
                    <a:lnTo>
                      <a:pt x="0" y="0"/>
                    </a:lnTo>
                    <a:lnTo>
                      <a:pt x="18013" y="0"/>
                    </a:lnTo>
                    <a:lnTo>
                      <a:pt x="18013" y="6539"/>
                    </a:lnTo>
                    <a:close/>
                  </a:path>
                </a:pathLst>
              </a:custGeom>
              <a:solidFill>
                <a:srgbClr val="FFFFF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348B39C6-1795-3D92-13C5-6787C1B193C6}"/>
                  </a:ext>
                </a:extLst>
              </p:cNvPr>
              <p:cNvSpPr/>
              <p:nvPr/>
            </p:nvSpPr>
            <p:spPr>
              <a:xfrm>
                <a:off x="2606287" y="2868472"/>
                <a:ext cx="12461" cy="12461"/>
              </a:xfrm>
              <a:custGeom>
                <a:avLst/>
                <a:gdLst>
                  <a:gd name="connsiteX0" fmla="*/ 12461 w 12461"/>
                  <a:gd name="connsiteY0" fmla="*/ 12461 h 12461"/>
                  <a:gd name="connsiteX1" fmla="*/ 5922 w 12461"/>
                  <a:gd name="connsiteY1" fmla="*/ 12461 h 12461"/>
                  <a:gd name="connsiteX2" fmla="*/ 5922 w 12461"/>
                  <a:gd name="connsiteY2" fmla="*/ 6416 h 12461"/>
                  <a:gd name="connsiteX3" fmla="*/ 0 w 12461"/>
                  <a:gd name="connsiteY3" fmla="*/ 6416 h 12461"/>
                  <a:gd name="connsiteX4" fmla="*/ 0 w 12461"/>
                  <a:gd name="connsiteY4" fmla="*/ 0 h 12461"/>
                  <a:gd name="connsiteX5" fmla="*/ 12461 w 12461"/>
                  <a:gd name="connsiteY5" fmla="*/ 0 h 12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61" h="12461">
                    <a:moveTo>
                      <a:pt x="12461" y="12461"/>
                    </a:moveTo>
                    <a:lnTo>
                      <a:pt x="5922" y="12461"/>
                    </a:lnTo>
                    <a:lnTo>
                      <a:pt x="5922" y="6416"/>
                    </a:lnTo>
                    <a:lnTo>
                      <a:pt x="0" y="6416"/>
                    </a:lnTo>
                    <a:lnTo>
                      <a:pt x="0" y="0"/>
                    </a:lnTo>
                    <a:lnTo>
                      <a:pt x="12461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A414576C-07DD-B84B-3457-EFCF732861A5}"/>
                  </a:ext>
                </a:extLst>
              </p:cNvPr>
              <p:cNvSpPr/>
              <p:nvPr/>
            </p:nvSpPr>
            <p:spPr>
              <a:xfrm>
                <a:off x="2612209" y="2901167"/>
                <a:ext cx="6538" cy="60578"/>
              </a:xfrm>
              <a:custGeom>
                <a:avLst/>
                <a:gdLst>
                  <a:gd name="connsiteX0" fmla="*/ 6539 w 6538"/>
                  <a:gd name="connsiteY0" fmla="*/ 60578 h 60578"/>
                  <a:gd name="connsiteX1" fmla="*/ 0 w 6538"/>
                  <a:gd name="connsiteY1" fmla="*/ 60578 h 60578"/>
                  <a:gd name="connsiteX2" fmla="*/ 0 w 6538"/>
                  <a:gd name="connsiteY2" fmla="*/ 40344 h 60578"/>
                  <a:gd name="connsiteX3" fmla="*/ 6539 w 6538"/>
                  <a:gd name="connsiteY3" fmla="*/ 40344 h 60578"/>
                  <a:gd name="connsiteX4" fmla="*/ 6539 w 6538"/>
                  <a:gd name="connsiteY4" fmla="*/ 60578 h 60578"/>
                  <a:gd name="connsiteX5" fmla="*/ 6539 w 6538"/>
                  <a:gd name="connsiteY5" fmla="*/ 20234 h 60578"/>
                  <a:gd name="connsiteX6" fmla="*/ 0 w 6538"/>
                  <a:gd name="connsiteY6" fmla="*/ 20234 h 60578"/>
                  <a:gd name="connsiteX7" fmla="*/ 0 w 6538"/>
                  <a:gd name="connsiteY7" fmla="*/ 0 h 60578"/>
                  <a:gd name="connsiteX8" fmla="*/ 6539 w 6538"/>
                  <a:gd name="connsiteY8" fmla="*/ 0 h 60578"/>
                  <a:gd name="connsiteX9" fmla="*/ 6539 w 6538"/>
                  <a:gd name="connsiteY9" fmla="*/ 20234 h 60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538" h="60578">
                    <a:moveTo>
                      <a:pt x="6539" y="60578"/>
                    </a:moveTo>
                    <a:lnTo>
                      <a:pt x="0" y="60578"/>
                    </a:lnTo>
                    <a:lnTo>
                      <a:pt x="0" y="40344"/>
                    </a:lnTo>
                    <a:lnTo>
                      <a:pt x="6539" y="40344"/>
                    </a:lnTo>
                    <a:lnTo>
                      <a:pt x="6539" y="60578"/>
                    </a:lnTo>
                    <a:close/>
                    <a:moveTo>
                      <a:pt x="6539" y="20234"/>
                    </a:moveTo>
                    <a:lnTo>
                      <a:pt x="0" y="20234"/>
                    </a:lnTo>
                    <a:lnTo>
                      <a:pt x="0" y="0"/>
                    </a:lnTo>
                    <a:lnTo>
                      <a:pt x="6539" y="0"/>
                    </a:lnTo>
                    <a:lnTo>
                      <a:pt x="6539" y="20234"/>
                    </a:lnTo>
                    <a:close/>
                  </a:path>
                </a:pathLst>
              </a:custGeom>
              <a:solidFill>
                <a:srgbClr val="FFFFF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C8A4EC07-BDD1-F9FB-FE35-CAD799F4664C}"/>
                  </a:ext>
                </a:extLst>
              </p:cNvPr>
              <p:cNvSpPr/>
              <p:nvPr/>
            </p:nvSpPr>
            <p:spPr>
              <a:xfrm>
                <a:off x="2606287" y="2981979"/>
                <a:ext cx="12461" cy="12461"/>
              </a:xfrm>
              <a:custGeom>
                <a:avLst/>
                <a:gdLst>
                  <a:gd name="connsiteX0" fmla="*/ 12461 w 12461"/>
                  <a:gd name="connsiteY0" fmla="*/ 12461 h 12461"/>
                  <a:gd name="connsiteX1" fmla="*/ 0 w 12461"/>
                  <a:gd name="connsiteY1" fmla="*/ 12461 h 12461"/>
                  <a:gd name="connsiteX2" fmla="*/ 0 w 12461"/>
                  <a:gd name="connsiteY2" fmla="*/ 5922 h 12461"/>
                  <a:gd name="connsiteX3" fmla="*/ 5922 w 12461"/>
                  <a:gd name="connsiteY3" fmla="*/ 5922 h 12461"/>
                  <a:gd name="connsiteX4" fmla="*/ 5922 w 12461"/>
                  <a:gd name="connsiteY4" fmla="*/ 0 h 12461"/>
                  <a:gd name="connsiteX5" fmla="*/ 12461 w 12461"/>
                  <a:gd name="connsiteY5" fmla="*/ 0 h 12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61" h="12461">
                    <a:moveTo>
                      <a:pt x="12461" y="12461"/>
                    </a:moveTo>
                    <a:lnTo>
                      <a:pt x="0" y="12461"/>
                    </a:lnTo>
                    <a:lnTo>
                      <a:pt x="0" y="5922"/>
                    </a:lnTo>
                    <a:lnTo>
                      <a:pt x="5922" y="5922"/>
                    </a:lnTo>
                    <a:lnTo>
                      <a:pt x="5922" y="0"/>
                    </a:lnTo>
                    <a:lnTo>
                      <a:pt x="12461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B8870FA9-767D-946F-B260-39ACC7A9ACE2}"/>
                  </a:ext>
                </a:extLst>
              </p:cNvPr>
              <p:cNvSpPr/>
              <p:nvPr/>
            </p:nvSpPr>
            <p:spPr>
              <a:xfrm>
                <a:off x="2509312" y="2988024"/>
                <a:ext cx="80811" cy="6415"/>
              </a:xfrm>
              <a:custGeom>
                <a:avLst/>
                <a:gdLst>
                  <a:gd name="connsiteX0" fmla="*/ 80812 w 80811"/>
                  <a:gd name="connsiteY0" fmla="*/ 6416 h 6415"/>
                  <a:gd name="connsiteX1" fmla="*/ 64650 w 80811"/>
                  <a:gd name="connsiteY1" fmla="*/ 6416 h 6415"/>
                  <a:gd name="connsiteX2" fmla="*/ 64650 w 80811"/>
                  <a:gd name="connsiteY2" fmla="*/ 0 h 6415"/>
                  <a:gd name="connsiteX3" fmla="*/ 80812 w 80811"/>
                  <a:gd name="connsiteY3" fmla="*/ 0 h 6415"/>
                  <a:gd name="connsiteX4" fmla="*/ 80812 w 80811"/>
                  <a:gd name="connsiteY4" fmla="*/ 6416 h 6415"/>
                  <a:gd name="connsiteX5" fmla="*/ 48487 w 80811"/>
                  <a:gd name="connsiteY5" fmla="*/ 6416 h 6415"/>
                  <a:gd name="connsiteX6" fmla="*/ 32325 w 80811"/>
                  <a:gd name="connsiteY6" fmla="*/ 6416 h 6415"/>
                  <a:gd name="connsiteX7" fmla="*/ 32325 w 80811"/>
                  <a:gd name="connsiteY7" fmla="*/ 0 h 6415"/>
                  <a:gd name="connsiteX8" fmla="*/ 48487 w 80811"/>
                  <a:gd name="connsiteY8" fmla="*/ 0 h 6415"/>
                  <a:gd name="connsiteX9" fmla="*/ 48487 w 80811"/>
                  <a:gd name="connsiteY9" fmla="*/ 6416 h 6415"/>
                  <a:gd name="connsiteX10" fmla="*/ 16163 w 80811"/>
                  <a:gd name="connsiteY10" fmla="*/ 6416 h 6415"/>
                  <a:gd name="connsiteX11" fmla="*/ 0 w 80811"/>
                  <a:gd name="connsiteY11" fmla="*/ 6416 h 6415"/>
                  <a:gd name="connsiteX12" fmla="*/ 0 w 80811"/>
                  <a:gd name="connsiteY12" fmla="*/ 0 h 6415"/>
                  <a:gd name="connsiteX13" fmla="*/ 16163 w 80811"/>
                  <a:gd name="connsiteY13" fmla="*/ 0 h 6415"/>
                  <a:gd name="connsiteX14" fmla="*/ 16163 w 80811"/>
                  <a:gd name="connsiteY14" fmla="*/ 6416 h 6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811" h="6415">
                    <a:moveTo>
                      <a:pt x="80812" y="6416"/>
                    </a:moveTo>
                    <a:lnTo>
                      <a:pt x="64650" y="6416"/>
                    </a:lnTo>
                    <a:lnTo>
                      <a:pt x="64650" y="0"/>
                    </a:lnTo>
                    <a:lnTo>
                      <a:pt x="80812" y="0"/>
                    </a:lnTo>
                    <a:lnTo>
                      <a:pt x="80812" y="6416"/>
                    </a:lnTo>
                    <a:close/>
                    <a:moveTo>
                      <a:pt x="48487" y="6416"/>
                    </a:moveTo>
                    <a:lnTo>
                      <a:pt x="32325" y="6416"/>
                    </a:lnTo>
                    <a:lnTo>
                      <a:pt x="32325" y="0"/>
                    </a:lnTo>
                    <a:lnTo>
                      <a:pt x="48487" y="0"/>
                    </a:lnTo>
                    <a:lnTo>
                      <a:pt x="48487" y="6416"/>
                    </a:lnTo>
                    <a:close/>
                    <a:moveTo>
                      <a:pt x="16163" y="6416"/>
                    </a:moveTo>
                    <a:lnTo>
                      <a:pt x="0" y="6416"/>
                    </a:lnTo>
                    <a:lnTo>
                      <a:pt x="0" y="0"/>
                    </a:lnTo>
                    <a:lnTo>
                      <a:pt x="16163" y="0"/>
                    </a:lnTo>
                    <a:lnTo>
                      <a:pt x="16163" y="6416"/>
                    </a:lnTo>
                    <a:close/>
                  </a:path>
                </a:pathLst>
              </a:custGeom>
              <a:solidFill>
                <a:srgbClr val="FFFFF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26654254-FC89-02D0-7817-0E6E3FA26887}"/>
                  </a:ext>
                </a:extLst>
              </p:cNvPr>
              <p:cNvSpPr/>
              <p:nvPr/>
            </p:nvSpPr>
            <p:spPr>
              <a:xfrm>
                <a:off x="2483897" y="2987901"/>
                <a:ext cx="9253" cy="6415"/>
              </a:xfrm>
              <a:custGeom>
                <a:avLst/>
                <a:gdLst>
                  <a:gd name="connsiteX0" fmla="*/ 0 w 9253"/>
                  <a:gd name="connsiteY0" fmla="*/ 0 h 6415"/>
                  <a:gd name="connsiteX1" fmla="*/ 9253 w 9253"/>
                  <a:gd name="connsiteY1" fmla="*/ 0 h 6415"/>
                  <a:gd name="connsiteX2" fmla="*/ 9253 w 9253"/>
                  <a:gd name="connsiteY2" fmla="*/ 6416 h 6415"/>
                  <a:gd name="connsiteX3" fmla="*/ 0 w 9253"/>
                  <a:gd name="connsiteY3" fmla="*/ 6416 h 6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53" h="6415">
                    <a:moveTo>
                      <a:pt x="0" y="0"/>
                    </a:moveTo>
                    <a:lnTo>
                      <a:pt x="9253" y="0"/>
                    </a:lnTo>
                    <a:lnTo>
                      <a:pt x="9253" y="6416"/>
                    </a:lnTo>
                    <a:lnTo>
                      <a:pt x="0" y="6416"/>
                    </a:lnTo>
                    <a:close/>
                  </a:path>
                </a:pathLst>
              </a:custGeom>
              <a:solidFill>
                <a:srgbClr val="FFFFF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9" name="Graphic 2">
              <a:extLst>
                <a:ext uri="{FF2B5EF4-FFF2-40B4-BE49-F238E27FC236}">
                  <a16:creationId xmlns:a16="http://schemas.microsoft.com/office/drawing/2014/main" id="{F8DFB94B-54BC-32CA-A748-6DD3D96EFC12}"/>
                </a:ext>
              </a:extLst>
            </p:cNvPr>
            <p:cNvGrpSpPr/>
            <p:nvPr/>
          </p:nvGrpSpPr>
          <p:grpSpPr>
            <a:xfrm>
              <a:off x="2326838" y="3424285"/>
              <a:ext cx="216773" cy="206286"/>
              <a:chOff x="2326838" y="3424285"/>
              <a:chExt cx="216773" cy="206286"/>
            </a:xfrm>
          </p:grpSpPr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0163A5F0-4718-D041-DAC3-1E76592219F3}"/>
                  </a:ext>
                </a:extLst>
              </p:cNvPr>
              <p:cNvSpPr/>
              <p:nvPr/>
            </p:nvSpPr>
            <p:spPr>
              <a:xfrm>
                <a:off x="2337325" y="3424285"/>
                <a:ext cx="206286" cy="206286"/>
              </a:xfrm>
              <a:custGeom>
                <a:avLst/>
                <a:gdLst>
                  <a:gd name="connsiteX0" fmla="*/ 206286 w 206286"/>
                  <a:gd name="connsiteY0" fmla="*/ 103143 h 206286"/>
                  <a:gd name="connsiteX1" fmla="*/ 103143 w 206286"/>
                  <a:gd name="connsiteY1" fmla="*/ 0 h 206286"/>
                  <a:gd name="connsiteX2" fmla="*/ 0 w 206286"/>
                  <a:gd name="connsiteY2" fmla="*/ 103143 h 206286"/>
                  <a:gd name="connsiteX3" fmla="*/ 103143 w 206286"/>
                  <a:gd name="connsiteY3" fmla="*/ 206286 h 206286"/>
                  <a:gd name="connsiteX4" fmla="*/ 206286 w 206286"/>
                  <a:gd name="connsiteY4" fmla="*/ 103143 h 206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6286" h="206286">
                    <a:moveTo>
                      <a:pt x="206286" y="103143"/>
                    </a:moveTo>
                    <a:cubicBezTo>
                      <a:pt x="206286" y="46143"/>
                      <a:pt x="160143" y="0"/>
                      <a:pt x="103143" y="0"/>
                    </a:cubicBezTo>
                    <a:cubicBezTo>
                      <a:pt x="46143" y="0"/>
                      <a:pt x="0" y="46143"/>
                      <a:pt x="0" y="103143"/>
                    </a:cubicBezTo>
                    <a:cubicBezTo>
                      <a:pt x="0" y="160143"/>
                      <a:pt x="46143" y="206286"/>
                      <a:pt x="103143" y="206286"/>
                    </a:cubicBezTo>
                    <a:cubicBezTo>
                      <a:pt x="160143" y="206286"/>
                      <a:pt x="206286" y="160143"/>
                      <a:pt x="206286" y="103143"/>
                    </a:cubicBezTo>
                    <a:close/>
                  </a:path>
                </a:pathLst>
              </a:custGeom>
              <a:solidFill>
                <a:srgbClr val="EBF0F5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049ADF35-5FCF-88FB-3089-939DC01B89C3}"/>
                  </a:ext>
                </a:extLst>
              </p:cNvPr>
              <p:cNvSpPr/>
              <p:nvPr/>
            </p:nvSpPr>
            <p:spPr>
              <a:xfrm>
                <a:off x="2326838" y="3424285"/>
                <a:ext cx="206286" cy="206286"/>
              </a:xfrm>
              <a:custGeom>
                <a:avLst/>
                <a:gdLst>
                  <a:gd name="connsiteX0" fmla="*/ 206286 w 206286"/>
                  <a:gd name="connsiteY0" fmla="*/ 103143 h 206286"/>
                  <a:gd name="connsiteX1" fmla="*/ 103143 w 206286"/>
                  <a:gd name="connsiteY1" fmla="*/ 0 h 206286"/>
                  <a:gd name="connsiteX2" fmla="*/ 0 w 206286"/>
                  <a:gd name="connsiteY2" fmla="*/ 103143 h 206286"/>
                  <a:gd name="connsiteX3" fmla="*/ 103143 w 206286"/>
                  <a:gd name="connsiteY3" fmla="*/ 206286 h 206286"/>
                  <a:gd name="connsiteX4" fmla="*/ 206286 w 206286"/>
                  <a:gd name="connsiteY4" fmla="*/ 103143 h 206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6286" h="206286">
                    <a:moveTo>
                      <a:pt x="206286" y="103143"/>
                    </a:moveTo>
                    <a:cubicBezTo>
                      <a:pt x="206286" y="46143"/>
                      <a:pt x="160143" y="0"/>
                      <a:pt x="103143" y="0"/>
                    </a:cubicBezTo>
                    <a:cubicBezTo>
                      <a:pt x="46143" y="0"/>
                      <a:pt x="0" y="46143"/>
                      <a:pt x="0" y="103143"/>
                    </a:cubicBezTo>
                    <a:cubicBezTo>
                      <a:pt x="0" y="160143"/>
                      <a:pt x="46143" y="206286"/>
                      <a:pt x="103143" y="206286"/>
                    </a:cubicBezTo>
                    <a:cubicBezTo>
                      <a:pt x="160143" y="206286"/>
                      <a:pt x="206286" y="160143"/>
                      <a:pt x="206286" y="1031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71305CF5-5A04-A410-6F56-CD1B41FABB9F}"/>
                  </a:ext>
                </a:extLst>
              </p:cNvPr>
              <p:cNvSpPr/>
              <p:nvPr/>
            </p:nvSpPr>
            <p:spPr>
              <a:xfrm>
                <a:off x="2358792" y="3457720"/>
                <a:ext cx="142377" cy="139415"/>
              </a:xfrm>
              <a:custGeom>
                <a:avLst/>
                <a:gdLst>
                  <a:gd name="connsiteX0" fmla="*/ 142377 w 142377"/>
                  <a:gd name="connsiteY0" fmla="*/ 74273 h 139415"/>
                  <a:gd name="connsiteX1" fmla="*/ 140403 w 142377"/>
                  <a:gd name="connsiteY1" fmla="*/ 52805 h 139415"/>
                  <a:gd name="connsiteX2" fmla="*/ 123994 w 142377"/>
                  <a:gd name="connsiteY2" fmla="*/ 51571 h 139415"/>
                  <a:gd name="connsiteX3" fmla="*/ 119182 w 142377"/>
                  <a:gd name="connsiteY3" fmla="*/ 41455 h 139415"/>
                  <a:gd name="connsiteX4" fmla="*/ 128682 w 142377"/>
                  <a:gd name="connsiteY4" fmla="*/ 28377 h 139415"/>
                  <a:gd name="connsiteX5" fmla="*/ 113137 w 142377"/>
                  <a:gd name="connsiteY5" fmla="*/ 13201 h 139415"/>
                  <a:gd name="connsiteX6" fmla="*/ 99812 w 142377"/>
                  <a:gd name="connsiteY6" fmla="*/ 22455 h 139415"/>
                  <a:gd name="connsiteX7" fmla="*/ 89325 w 142377"/>
                  <a:gd name="connsiteY7" fmla="*/ 17643 h 139415"/>
                  <a:gd name="connsiteX8" fmla="*/ 87968 w 142377"/>
                  <a:gd name="connsiteY8" fmla="*/ 1851 h 139415"/>
                  <a:gd name="connsiteX9" fmla="*/ 66130 w 142377"/>
                  <a:gd name="connsiteY9" fmla="*/ 0 h 139415"/>
                  <a:gd name="connsiteX10" fmla="*/ 62059 w 142377"/>
                  <a:gd name="connsiteY10" fmla="*/ 15422 h 139415"/>
                  <a:gd name="connsiteX11" fmla="*/ 50708 w 142377"/>
                  <a:gd name="connsiteY11" fmla="*/ 18383 h 139415"/>
                  <a:gd name="connsiteX12" fmla="*/ 39357 w 142377"/>
                  <a:gd name="connsiteY12" fmla="*/ 7156 h 139415"/>
                  <a:gd name="connsiteX13" fmla="*/ 38864 w 142377"/>
                  <a:gd name="connsiteY13" fmla="*/ 7526 h 139415"/>
                  <a:gd name="connsiteX14" fmla="*/ 21468 w 142377"/>
                  <a:gd name="connsiteY14" fmla="*/ 19494 h 139415"/>
                  <a:gd name="connsiteX15" fmla="*/ 28377 w 142377"/>
                  <a:gd name="connsiteY15" fmla="*/ 33805 h 139415"/>
                  <a:gd name="connsiteX16" fmla="*/ 21714 w 142377"/>
                  <a:gd name="connsiteY16" fmla="*/ 43305 h 139415"/>
                  <a:gd name="connsiteX17" fmla="*/ 5675 w 142377"/>
                  <a:gd name="connsiteY17" fmla="*/ 41825 h 139415"/>
                  <a:gd name="connsiteX18" fmla="*/ 0 w 142377"/>
                  <a:gd name="connsiteY18" fmla="*/ 62552 h 139415"/>
                  <a:gd name="connsiteX19" fmla="*/ 14805 w 142377"/>
                  <a:gd name="connsiteY19" fmla="*/ 69214 h 139415"/>
                  <a:gd name="connsiteX20" fmla="*/ 15916 w 142377"/>
                  <a:gd name="connsiteY20" fmla="*/ 80565 h 139415"/>
                  <a:gd name="connsiteX21" fmla="*/ 2591 w 142377"/>
                  <a:gd name="connsiteY21" fmla="*/ 89572 h 139415"/>
                  <a:gd name="connsiteX22" fmla="*/ 11968 w 142377"/>
                  <a:gd name="connsiteY22" fmla="*/ 109065 h 139415"/>
                  <a:gd name="connsiteX23" fmla="*/ 27760 w 142377"/>
                  <a:gd name="connsiteY23" fmla="*/ 104747 h 139415"/>
                  <a:gd name="connsiteX24" fmla="*/ 35903 w 142377"/>
                  <a:gd name="connsiteY24" fmla="*/ 112643 h 139415"/>
                  <a:gd name="connsiteX25" fmla="*/ 31585 w 142377"/>
                  <a:gd name="connsiteY25" fmla="*/ 128189 h 139415"/>
                  <a:gd name="connsiteX26" fmla="*/ 51448 w 142377"/>
                  <a:gd name="connsiteY26" fmla="*/ 137195 h 139415"/>
                  <a:gd name="connsiteX27" fmla="*/ 60825 w 142377"/>
                  <a:gd name="connsiteY27" fmla="*/ 123870 h 139415"/>
                  <a:gd name="connsiteX28" fmla="*/ 72176 w 142377"/>
                  <a:gd name="connsiteY28" fmla="*/ 124734 h 139415"/>
                  <a:gd name="connsiteX29" fmla="*/ 79085 w 142377"/>
                  <a:gd name="connsiteY29" fmla="*/ 139416 h 139415"/>
                  <a:gd name="connsiteX30" fmla="*/ 100306 w 142377"/>
                  <a:gd name="connsiteY30" fmla="*/ 133741 h 139415"/>
                  <a:gd name="connsiteX31" fmla="*/ 99442 w 142377"/>
                  <a:gd name="connsiteY31" fmla="*/ 125474 h 139415"/>
                  <a:gd name="connsiteX32" fmla="*/ 98702 w 142377"/>
                  <a:gd name="connsiteY32" fmla="*/ 117578 h 139415"/>
                  <a:gd name="connsiteX33" fmla="*/ 103390 w 142377"/>
                  <a:gd name="connsiteY33" fmla="*/ 114741 h 139415"/>
                  <a:gd name="connsiteX34" fmla="*/ 107955 w 142377"/>
                  <a:gd name="connsiteY34" fmla="*/ 111286 h 139415"/>
                  <a:gd name="connsiteX35" fmla="*/ 123007 w 142377"/>
                  <a:gd name="connsiteY35" fmla="*/ 118195 h 139415"/>
                  <a:gd name="connsiteX36" fmla="*/ 135591 w 142377"/>
                  <a:gd name="connsiteY36" fmla="*/ 100552 h 139415"/>
                  <a:gd name="connsiteX37" fmla="*/ 123747 w 142377"/>
                  <a:gd name="connsiteY37" fmla="*/ 89078 h 139415"/>
                  <a:gd name="connsiteX38" fmla="*/ 126585 w 142377"/>
                  <a:gd name="connsiteY38" fmla="*/ 78344 h 139415"/>
                  <a:gd name="connsiteX39" fmla="*/ 142377 w 142377"/>
                  <a:gd name="connsiteY39" fmla="*/ 74273 h 139415"/>
                  <a:gd name="connsiteX40" fmla="*/ 91052 w 142377"/>
                  <a:gd name="connsiteY40" fmla="*/ 97714 h 139415"/>
                  <a:gd name="connsiteX41" fmla="*/ 86487 w 142377"/>
                  <a:gd name="connsiteY41" fmla="*/ 100305 h 139415"/>
                  <a:gd name="connsiteX42" fmla="*/ 42318 w 142377"/>
                  <a:gd name="connsiteY42" fmla="*/ 89325 h 139415"/>
                  <a:gd name="connsiteX43" fmla="*/ 50831 w 142377"/>
                  <a:gd name="connsiteY43" fmla="*/ 41578 h 139415"/>
                  <a:gd name="connsiteX44" fmla="*/ 55150 w 142377"/>
                  <a:gd name="connsiteY44" fmla="*/ 39110 h 139415"/>
                  <a:gd name="connsiteX45" fmla="*/ 99565 w 142377"/>
                  <a:gd name="connsiteY45" fmla="*/ 49844 h 139415"/>
                  <a:gd name="connsiteX46" fmla="*/ 91052 w 142377"/>
                  <a:gd name="connsiteY46" fmla="*/ 97714 h 139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42377" h="139415">
                    <a:moveTo>
                      <a:pt x="142377" y="74273"/>
                    </a:moveTo>
                    <a:lnTo>
                      <a:pt x="140403" y="52805"/>
                    </a:lnTo>
                    <a:lnTo>
                      <a:pt x="123994" y="51571"/>
                    </a:lnTo>
                    <a:cubicBezTo>
                      <a:pt x="122760" y="48117"/>
                      <a:pt x="121156" y="44662"/>
                      <a:pt x="119182" y="41455"/>
                    </a:cubicBezTo>
                    <a:lnTo>
                      <a:pt x="128682" y="28377"/>
                    </a:lnTo>
                    <a:lnTo>
                      <a:pt x="113137" y="13201"/>
                    </a:lnTo>
                    <a:lnTo>
                      <a:pt x="99812" y="22455"/>
                    </a:lnTo>
                    <a:cubicBezTo>
                      <a:pt x="96481" y="20481"/>
                      <a:pt x="92903" y="18877"/>
                      <a:pt x="89325" y="17643"/>
                    </a:cubicBezTo>
                    <a:lnTo>
                      <a:pt x="87968" y="1851"/>
                    </a:lnTo>
                    <a:lnTo>
                      <a:pt x="66130" y="0"/>
                    </a:lnTo>
                    <a:lnTo>
                      <a:pt x="62059" y="15422"/>
                    </a:lnTo>
                    <a:cubicBezTo>
                      <a:pt x="58234" y="16039"/>
                      <a:pt x="54409" y="17026"/>
                      <a:pt x="50708" y="18383"/>
                    </a:cubicBezTo>
                    <a:lnTo>
                      <a:pt x="39357" y="7156"/>
                    </a:lnTo>
                    <a:lnTo>
                      <a:pt x="38864" y="7526"/>
                    </a:lnTo>
                    <a:lnTo>
                      <a:pt x="21468" y="19494"/>
                    </a:lnTo>
                    <a:lnTo>
                      <a:pt x="28377" y="33805"/>
                    </a:lnTo>
                    <a:cubicBezTo>
                      <a:pt x="25786" y="36766"/>
                      <a:pt x="23565" y="39974"/>
                      <a:pt x="21714" y="43305"/>
                    </a:cubicBezTo>
                    <a:lnTo>
                      <a:pt x="5675" y="41825"/>
                    </a:lnTo>
                    <a:lnTo>
                      <a:pt x="0" y="62552"/>
                    </a:lnTo>
                    <a:lnTo>
                      <a:pt x="14805" y="69214"/>
                    </a:lnTo>
                    <a:cubicBezTo>
                      <a:pt x="14805" y="73039"/>
                      <a:pt x="15175" y="76864"/>
                      <a:pt x="15916" y="80565"/>
                    </a:cubicBezTo>
                    <a:lnTo>
                      <a:pt x="2591" y="89572"/>
                    </a:lnTo>
                    <a:lnTo>
                      <a:pt x="11968" y="109065"/>
                    </a:lnTo>
                    <a:lnTo>
                      <a:pt x="27760" y="104747"/>
                    </a:lnTo>
                    <a:cubicBezTo>
                      <a:pt x="30227" y="107708"/>
                      <a:pt x="32942" y="110299"/>
                      <a:pt x="35903" y="112643"/>
                    </a:cubicBezTo>
                    <a:lnTo>
                      <a:pt x="31585" y="128189"/>
                    </a:lnTo>
                    <a:lnTo>
                      <a:pt x="51448" y="137195"/>
                    </a:lnTo>
                    <a:lnTo>
                      <a:pt x="60825" y="123870"/>
                    </a:lnTo>
                    <a:cubicBezTo>
                      <a:pt x="64526" y="124487"/>
                      <a:pt x="68351" y="124857"/>
                      <a:pt x="72176" y="124734"/>
                    </a:cubicBezTo>
                    <a:lnTo>
                      <a:pt x="79085" y="139416"/>
                    </a:lnTo>
                    <a:lnTo>
                      <a:pt x="100306" y="133741"/>
                    </a:lnTo>
                    <a:lnTo>
                      <a:pt x="99442" y="125474"/>
                    </a:lnTo>
                    <a:lnTo>
                      <a:pt x="98702" y="117578"/>
                    </a:lnTo>
                    <a:cubicBezTo>
                      <a:pt x="100306" y="116714"/>
                      <a:pt x="101786" y="115728"/>
                      <a:pt x="103390" y="114741"/>
                    </a:cubicBezTo>
                    <a:cubicBezTo>
                      <a:pt x="104994" y="113630"/>
                      <a:pt x="106474" y="112520"/>
                      <a:pt x="107955" y="111286"/>
                    </a:cubicBezTo>
                    <a:lnTo>
                      <a:pt x="123007" y="118195"/>
                    </a:lnTo>
                    <a:lnTo>
                      <a:pt x="135591" y="100552"/>
                    </a:lnTo>
                    <a:lnTo>
                      <a:pt x="123747" y="89078"/>
                    </a:lnTo>
                    <a:cubicBezTo>
                      <a:pt x="125104" y="85624"/>
                      <a:pt x="125968" y="82046"/>
                      <a:pt x="126585" y="78344"/>
                    </a:cubicBezTo>
                    <a:lnTo>
                      <a:pt x="142377" y="74273"/>
                    </a:lnTo>
                    <a:close/>
                    <a:moveTo>
                      <a:pt x="91052" y="97714"/>
                    </a:moveTo>
                    <a:cubicBezTo>
                      <a:pt x="89572" y="98702"/>
                      <a:pt x="88091" y="99565"/>
                      <a:pt x="86487" y="100305"/>
                    </a:cubicBezTo>
                    <a:cubicBezTo>
                      <a:pt x="71312" y="107708"/>
                      <a:pt x="52435" y="103390"/>
                      <a:pt x="42318" y="89325"/>
                    </a:cubicBezTo>
                    <a:cubicBezTo>
                      <a:pt x="31214" y="73903"/>
                      <a:pt x="35039" y="52435"/>
                      <a:pt x="50831" y="41578"/>
                    </a:cubicBezTo>
                    <a:cubicBezTo>
                      <a:pt x="52189" y="40591"/>
                      <a:pt x="53669" y="39851"/>
                      <a:pt x="55150" y="39110"/>
                    </a:cubicBezTo>
                    <a:cubicBezTo>
                      <a:pt x="70448" y="31461"/>
                      <a:pt x="89448" y="35779"/>
                      <a:pt x="99565" y="49844"/>
                    </a:cubicBezTo>
                    <a:cubicBezTo>
                      <a:pt x="110669" y="65513"/>
                      <a:pt x="106844" y="86857"/>
                      <a:pt x="91052" y="97714"/>
                    </a:cubicBezTo>
                    <a:close/>
                  </a:path>
                </a:pathLst>
              </a:custGeom>
              <a:solidFill>
                <a:srgbClr val="16405E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3" name="Graphic 2">
              <a:extLst>
                <a:ext uri="{FF2B5EF4-FFF2-40B4-BE49-F238E27FC236}">
                  <a16:creationId xmlns:a16="http://schemas.microsoft.com/office/drawing/2014/main" id="{E6FD3E79-4CFA-AC09-AE3A-12380B3BAAB5}"/>
                </a:ext>
              </a:extLst>
            </p:cNvPr>
            <p:cNvGrpSpPr/>
            <p:nvPr/>
          </p:nvGrpSpPr>
          <p:grpSpPr>
            <a:xfrm>
              <a:off x="2854151" y="3049343"/>
              <a:ext cx="216773" cy="206286"/>
              <a:chOff x="2854151" y="3049343"/>
              <a:chExt cx="216773" cy="206286"/>
            </a:xfrm>
          </p:grpSpPr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F465617D-0BA7-E27C-E0D3-45EF165F6937}"/>
                  </a:ext>
                </a:extLst>
              </p:cNvPr>
              <p:cNvSpPr/>
              <p:nvPr/>
            </p:nvSpPr>
            <p:spPr>
              <a:xfrm>
                <a:off x="2864638" y="3049343"/>
                <a:ext cx="206286" cy="206286"/>
              </a:xfrm>
              <a:custGeom>
                <a:avLst/>
                <a:gdLst>
                  <a:gd name="connsiteX0" fmla="*/ 206286 w 206286"/>
                  <a:gd name="connsiteY0" fmla="*/ 103143 h 206286"/>
                  <a:gd name="connsiteX1" fmla="*/ 103143 w 206286"/>
                  <a:gd name="connsiteY1" fmla="*/ 0 h 206286"/>
                  <a:gd name="connsiteX2" fmla="*/ 0 w 206286"/>
                  <a:gd name="connsiteY2" fmla="*/ 103143 h 206286"/>
                  <a:gd name="connsiteX3" fmla="*/ 103143 w 206286"/>
                  <a:gd name="connsiteY3" fmla="*/ 206286 h 206286"/>
                  <a:gd name="connsiteX4" fmla="*/ 206286 w 206286"/>
                  <a:gd name="connsiteY4" fmla="*/ 103143 h 206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6286" h="206286">
                    <a:moveTo>
                      <a:pt x="206286" y="103143"/>
                    </a:moveTo>
                    <a:cubicBezTo>
                      <a:pt x="206286" y="46143"/>
                      <a:pt x="160143" y="0"/>
                      <a:pt x="103143" y="0"/>
                    </a:cubicBezTo>
                    <a:cubicBezTo>
                      <a:pt x="46143" y="0"/>
                      <a:pt x="0" y="46143"/>
                      <a:pt x="0" y="103143"/>
                    </a:cubicBezTo>
                    <a:cubicBezTo>
                      <a:pt x="0" y="160143"/>
                      <a:pt x="46143" y="206286"/>
                      <a:pt x="103143" y="206286"/>
                    </a:cubicBezTo>
                    <a:cubicBezTo>
                      <a:pt x="160143" y="206286"/>
                      <a:pt x="206286" y="160143"/>
                      <a:pt x="206286" y="103143"/>
                    </a:cubicBezTo>
                    <a:close/>
                  </a:path>
                </a:pathLst>
              </a:custGeom>
              <a:solidFill>
                <a:srgbClr val="EBF0F5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25" name="Graphic 2">
                <a:extLst>
                  <a:ext uri="{FF2B5EF4-FFF2-40B4-BE49-F238E27FC236}">
                    <a16:creationId xmlns:a16="http://schemas.microsoft.com/office/drawing/2014/main" id="{6D8D7379-7D61-A707-8879-D9AFE82667D6}"/>
                  </a:ext>
                </a:extLst>
              </p:cNvPr>
              <p:cNvGrpSpPr/>
              <p:nvPr/>
            </p:nvGrpSpPr>
            <p:grpSpPr>
              <a:xfrm>
                <a:off x="2854151" y="3049343"/>
                <a:ext cx="206286" cy="206286"/>
                <a:chOff x="2854151" y="3049343"/>
                <a:chExt cx="206286" cy="206286"/>
              </a:xfrm>
            </p:grpSpPr>
            <p:sp>
              <p:nvSpPr>
                <p:cNvPr id="126" name="Freeform: Shape 125">
                  <a:extLst>
                    <a:ext uri="{FF2B5EF4-FFF2-40B4-BE49-F238E27FC236}">
                      <a16:creationId xmlns:a16="http://schemas.microsoft.com/office/drawing/2014/main" id="{B28A6E94-1EB5-A003-4663-89505FABA869}"/>
                    </a:ext>
                  </a:extLst>
                </p:cNvPr>
                <p:cNvSpPr/>
                <p:nvPr/>
              </p:nvSpPr>
              <p:spPr>
                <a:xfrm>
                  <a:off x="2854151" y="3049343"/>
                  <a:ext cx="206286" cy="206286"/>
                </a:xfrm>
                <a:custGeom>
                  <a:avLst/>
                  <a:gdLst>
                    <a:gd name="connsiteX0" fmla="*/ 206286 w 206286"/>
                    <a:gd name="connsiteY0" fmla="*/ 103143 h 206286"/>
                    <a:gd name="connsiteX1" fmla="*/ 103143 w 206286"/>
                    <a:gd name="connsiteY1" fmla="*/ 0 h 206286"/>
                    <a:gd name="connsiteX2" fmla="*/ 0 w 206286"/>
                    <a:gd name="connsiteY2" fmla="*/ 103143 h 206286"/>
                    <a:gd name="connsiteX3" fmla="*/ 103143 w 206286"/>
                    <a:gd name="connsiteY3" fmla="*/ 206286 h 206286"/>
                    <a:gd name="connsiteX4" fmla="*/ 206286 w 206286"/>
                    <a:gd name="connsiteY4" fmla="*/ 103143 h 206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6286" h="206286">
                      <a:moveTo>
                        <a:pt x="206286" y="103143"/>
                      </a:moveTo>
                      <a:cubicBezTo>
                        <a:pt x="206286" y="46143"/>
                        <a:pt x="160143" y="0"/>
                        <a:pt x="103143" y="0"/>
                      </a:cubicBezTo>
                      <a:cubicBezTo>
                        <a:pt x="46143" y="0"/>
                        <a:pt x="0" y="46143"/>
                        <a:pt x="0" y="103143"/>
                      </a:cubicBezTo>
                      <a:cubicBezTo>
                        <a:pt x="0" y="160143"/>
                        <a:pt x="46143" y="206286"/>
                        <a:pt x="103143" y="206286"/>
                      </a:cubicBezTo>
                      <a:cubicBezTo>
                        <a:pt x="160143" y="206286"/>
                        <a:pt x="206286" y="160143"/>
                        <a:pt x="206286" y="10314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127" name="Graphic 2">
                  <a:extLst>
                    <a:ext uri="{FF2B5EF4-FFF2-40B4-BE49-F238E27FC236}">
                      <a16:creationId xmlns:a16="http://schemas.microsoft.com/office/drawing/2014/main" id="{5009FBC7-8405-F3AC-C85B-EDDF8B51DF63}"/>
                    </a:ext>
                  </a:extLst>
                </p:cNvPr>
                <p:cNvGrpSpPr/>
                <p:nvPr/>
              </p:nvGrpSpPr>
              <p:grpSpPr>
                <a:xfrm>
                  <a:off x="2906216" y="3086973"/>
                  <a:ext cx="102279" cy="130902"/>
                  <a:chOff x="2906216" y="3086973"/>
                  <a:chExt cx="102279" cy="130902"/>
                </a:xfrm>
              </p:grpSpPr>
              <p:grpSp>
                <p:nvGrpSpPr>
                  <p:cNvPr id="128" name="Graphic 2">
                    <a:extLst>
                      <a:ext uri="{FF2B5EF4-FFF2-40B4-BE49-F238E27FC236}">
                        <a16:creationId xmlns:a16="http://schemas.microsoft.com/office/drawing/2014/main" id="{722022B5-C009-7F08-B9F0-0216BE79DDC0}"/>
                      </a:ext>
                    </a:extLst>
                  </p:cNvPr>
                  <p:cNvGrpSpPr/>
                  <p:nvPr/>
                </p:nvGrpSpPr>
                <p:grpSpPr>
                  <a:xfrm>
                    <a:off x="2906216" y="3086973"/>
                    <a:ext cx="102279" cy="130902"/>
                    <a:chOff x="2906216" y="3086973"/>
                    <a:chExt cx="102279" cy="130902"/>
                  </a:xfrm>
                </p:grpSpPr>
                <p:sp>
                  <p:nvSpPr>
                    <p:cNvPr id="129" name="Freeform: Shape 128">
                      <a:extLst>
                        <a:ext uri="{FF2B5EF4-FFF2-40B4-BE49-F238E27FC236}">
                          <a16:creationId xmlns:a16="http://schemas.microsoft.com/office/drawing/2014/main" id="{0ACAC1C8-5368-AF59-556C-08DB9975E2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14852" y="3086973"/>
                      <a:ext cx="87721" cy="59714"/>
                    </a:xfrm>
                    <a:custGeom>
                      <a:avLst/>
                      <a:gdLst>
                        <a:gd name="connsiteX0" fmla="*/ 87721 w 87721"/>
                        <a:gd name="connsiteY0" fmla="*/ 36150 h 59714"/>
                        <a:gd name="connsiteX1" fmla="*/ 87721 w 87721"/>
                        <a:gd name="connsiteY1" fmla="*/ 59714 h 59714"/>
                        <a:gd name="connsiteX2" fmla="*/ 71559 w 87721"/>
                        <a:gd name="connsiteY2" fmla="*/ 59714 h 59714"/>
                        <a:gd name="connsiteX3" fmla="*/ 71559 w 87721"/>
                        <a:gd name="connsiteY3" fmla="*/ 36150 h 59714"/>
                        <a:gd name="connsiteX4" fmla="*/ 51571 w 87721"/>
                        <a:gd name="connsiteY4" fmla="*/ 16162 h 59714"/>
                        <a:gd name="connsiteX5" fmla="*/ 36149 w 87721"/>
                        <a:gd name="connsiteY5" fmla="*/ 16162 h 59714"/>
                        <a:gd name="connsiteX6" fmla="*/ 16162 w 87721"/>
                        <a:gd name="connsiteY6" fmla="*/ 36150 h 59714"/>
                        <a:gd name="connsiteX7" fmla="*/ 16162 w 87721"/>
                        <a:gd name="connsiteY7" fmla="*/ 59714 h 59714"/>
                        <a:gd name="connsiteX8" fmla="*/ 0 w 87721"/>
                        <a:gd name="connsiteY8" fmla="*/ 59714 h 59714"/>
                        <a:gd name="connsiteX9" fmla="*/ 0 w 87721"/>
                        <a:gd name="connsiteY9" fmla="*/ 36150 h 59714"/>
                        <a:gd name="connsiteX10" fmla="*/ 36149 w 87721"/>
                        <a:gd name="connsiteY10" fmla="*/ 0 h 59714"/>
                        <a:gd name="connsiteX11" fmla="*/ 51571 w 87721"/>
                        <a:gd name="connsiteY11" fmla="*/ 0 h 59714"/>
                        <a:gd name="connsiteX12" fmla="*/ 54533 w 87721"/>
                        <a:gd name="connsiteY12" fmla="*/ 123 h 59714"/>
                        <a:gd name="connsiteX13" fmla="*/ 87721 w 87721"/>
                        <a:gd name="connsiteY13" fmla="*/ 36150 h 59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87721" h="59714">
                          <a:moveTo>
                            <a:pt x="87721" y="36150"/>
                          </a:moveTo>
                          <a:lnTo>
                            <a:pt x="87721" y="59714"/>
                          </a:lnTo>
                          <a:lnTo>
                            <a:pt x="71559" y="59714"/>
                          </a:lnTo>
                          <a:lnTo>
                            <a:pt x="71559" y="36150"/>
                          </a:lnTo>
                          <a:cubicBezTo>
                            <a:pt x="71559" y="25169"/>
                            <a:pt x="62552" y="16162"/>
                            <a:pt x="51571" y="16162"/>
                          </a:cubicBezTo>
                          <a:lnTo>
                            <a:pt x="36149" y="16162"/>
                          </a:lnTo>
                          <a:cubicBezTo>
                            <a:pt x="25169" y="16162"/>
                            <a:pt x="16162" y="25169"/>
                            <a:pt x="16162" y="36150"/>
                          </a:cubicBezTo>
                          <a:lnTo>
                            <a:pt x="16162" y="59714"/>
                          </a:lnTo>
                          <a:lnTo>
                            <a:pt x="0" y="59714"/>
                          </a:lnTo>
                          <a:lnTo>
                            <a:pt x="0" y="36150"/>
                          </a:lnTo>
                          <a:cubicBezTo>
                            <a:pt x="0" y="16286"/>
                            <a:pt x="16162" y="0"/>
                            <a:pt x="36149" y="0"/>
                          </a:cubicBezTo>
                          <a:lnTo>
                            <a:pt x="51571" y="0"/>
                          </a:lnTo>
                          <a:cubicBezTo>
                            <a:pt x="52559" y="0"/>
                            <a:pt x="53546" y="0"/>
                            <a:pt x="54533" y="123"/>
                          </a:cubicBezTo>
                          <a:cubicBezTo>
                            <a:pt x="73039" y="1727"/>
                            <a:pt x="87721" y="17273"/>
                            <a:pt x="87721" y="36150"/>
                          </a:cubicBezTo>
                          <a:close/>
                        </a:path>
                      </a:pathLst>
                    </a:custGeom>
                    <a:solidFill>
                      <a:srgbClr val="14B0BF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0" name="Freeform: Shape 129">
                      <a:extLst>
                        <a:ext uri="{FF2B5EF4-FFF2-40B4-BE49-F238E27FC236}">
                          <a16:creationId xmlns:a16="http://schemas.microsoft.com/office/drawing/2014/main" id="{BCC658B3-CE69-B49D-8469-D6DB203226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06216" y="3137064"/>
                      <a:ext cx="102279" cy="80811"/>
                    </a:xfrm>
                    <a:custGeom>
                      <a:avLst/>
                      <a:gdLst>
                        <a:gd name="connsiteX0" fmla="*/ 90559 w 102279"/>
                        <a:gd name="connsiteY0" fmla="*/ 0 h 80811"/>
                        <a:gd name="connsiteX1" fmla="*/ 11721 w 102279"/>
                        <a:gd name="connsiteY1" fmla="*/ 0 h 80811"/>
                        <a:gd name="connsiteX2" fmla="*/ 5058 w 102279"/>
                        <a:gd name="connsiteY2" fmla="*/ 2097 h 80811"/>
                        <a:gd name="connsiteX3" fmla="*/ 0 w 102279"/>
                        <a:gd name="connsiteY3" fmla="*/ 11721 h 80811"/>
                        <a:gd name="connsiteX4" fmla="*/ 0 w 102279"/>
                        <a:gd name="connsiteY4" fmla="*/ 69091 h 80811"/>
                        <a:gd name="connsiteX5" fmla="*/ 11721 w 102279"/>
                        <a:gd name="connsiteY5" fmla="*/ 80812 h 80811"/>
                        <a:gd name="connsiteX6" fmla="*/ 90559 w 102279"/>
                        <a:gd name="connsiteY6" fmla="*/ 80812 h 80811"/>
                        <a:gd name="connsiteX7" fmla="*/ 98948 w 102279"/>
                        <a:gd name="connsiteY7" fmla="*/ 77234 h 80811"/>
                        <a:gd name="connsiteX8" fmla="*/ 102279 w 102279"/>
                        <a:gd name="connsiteY8" fmla="*/ 69091 h 80811"/>
                        <a:gd name="connsiteX9" fmla="*/ 102279 w 102279"/>
                        <a:gd name="connsiteY9" fmla="*/ 11721 h 80811"/>
                        <a:gd name="connsiteX10" fmla="*/ 90559 w 102279"/>
                        <a:gd name="connsiteY10" fmla="*/ 0 h 808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2279" h="80811">
                          <a:moveTo>
                            <a:pt x="90559" y="0"/>
                          </a:moveTo>
                          <a:lnTo>
                            <a:pt x="11721" y="0"/>
                          </a:lnTo>
                          <a:cubicBezTo>
                            <a:pt x="9253" y="0"/>
                            <a:pt x="6909" y="740"/>
                            <a:pt x="5058" y="2097"/>
                          </a:cubicBezTo>
                          <a:cubicBezTo>
                            <a:pt x="1974" y="4195"/>
                            <a:pt x="0" y="7773"/>
                            <a:pt x="0" y="11721"/>
                          </a:cubicBezTo>
                          <a:lnTo>
                            <a:pt x="0" y="69091"/>
                          </a:lnTo>
                          <a:cubicBezTo>
                            <a:pt x="0" y="75630"/>
                            <a:pt x="5305" y="80812"/>
                            <a:pt x="11721" y="80812"/>
                          </a:cubicBezTo>
                          <a:lnTo>
                            <a:pt x="90559" y="80812"/>
                          </a:lnTo>
                          <a:cubicBezTo>
                            <a:pt x="93890" y="80812"/>
                            <a:pt x="96851" y="79455"/>
                            <a:pt x="98948" y="77234"/>
                          </a:cubicBezTo>
                          <a:cubicBezTo>
                            <a:pt x="101046" y="75137"/>
                            <a:pt x="102279" y="72299"/>
                            <a:pt x="102279" y="69091"/>
                          </a:cubicBezTo>
                          <a:lnTo>
                            <a:pt x="102279" y="11721"/>
                          </a:lnTo>
                          <a:cubicBezTo>
                            <a:pt x="102279" y="5182"/>
                            <a:pt x="96974" y="0"/>
                            <a:pt x="90559" y="0"/>
                          </a:cubicBezTo>
                          <a:close/>
                        </a:path>
                      </a:pathLst>
                    </a:custGeom>
                    <a:solidFill>
                      <a:srgbClr val="14B0BF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1" name="Freeform: Shape 130">
                      <a:extLst>
                        <a:ext uri="{FF2B5EF4-FFF2-40B4-BE49-F238E27FC236}">
                          <a16:creationId xmlns:a16="http://schemas.microsoft.com/office/drawing/2014/main" id="{12BE80FC-4DCC-5ACC-A002-97E11E88C5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13742" y="3142492"/>
                      <a:ext cx="87227" cy="65019"/>
                    </a:xfrm>
                    <a:custGeom>
                      <a:avLst/>
                      <a:gdLst>
                        <a:gd name="connsiteX0" fmla="*/ 78221 w 87227"/>
                        <a:gd name="connsiteY0" fmla="*/ 0 h 65019"/>
                        <a:gd name="connsiteX1" fmla="*/ 9006 w 87227"/>
                        <a:gd name="connsiteY1" fmla="*/ 0 h 65019"/>
                        <a:gd name="connsiteX2" fmla="*/ 0 w 87227"/>
                        <a:gd name="connsiteY2" fmla="*/ 9006 h 65019"/>
                        <a:gd name="connsiteX3" fmla="*/ 0 w 87227"/>
                        <a:gd name="connsiteY3" fmla="*/ 56013 h 65019"/>
                        <a:gd name="connsiteX4" fmla="*/ 9006 w 87227"/>
                        <a:gd name="connsiteY4" fmla="*/ 65020 h 65019"/>
                        <a:gd name="connsiteX5" fmla="*/ 78221 w 87227"/>
                        <a:gd name="connsiteY5" fmla="*/ 65020 h 65019"/>
                        <a:gd name="connsiteX6" fmla="*/ 87227 w 87227"/>
                        <a:gd name="connsiteY6" fmla="*/ 56013 h 65019"/>
                        <a:gd name="connsiteX7" fmla="*/ 87227 w 87227"/>
                        <a:gd name="connsiteY7" fmla="*/ 9006 h 65019"/>
                        <a:gd name="connsiteX8" fmla="*/ 78221 w 87227"/>
                        <a:gd name="connsiteY8" fmla="*/ 0 h 650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7227" h="65019">
                          <a:moveTo>
                            <a:pt x="78221" y="0"/>
                          </a:moveTo>
                          <a:lnTo>
                            <a:pt x="9006" y="0"/>
                          </a:lnTo>
                          <a:cubicBezTo>
                            <a:pt x="4071" y="0"/>
                            <a:pt x="0" y="4071"/>
                            <a:pt x="0" y="9006"/>
                          </a:cubicBezTo>
                          <a:lnTo>
                            <a:pt x="0" y="56013"/>
                          </a:lnTo>
                          <a:cubicBezTo>
                            <a:pt x="0" y="60948"/>
                            <a:pt x="4071" y="65020"/>
                            <a:pt x="9006" y="65020"/>
                          </a:cubicBezTo>
                          <a:lnTo>
                            <a:pt x="78221" y="65020"/>
                          </a:lnTo>
                          <a:cubicBezTo>
                            <a:pt x="83156" y="65020"/>
                            <a:pt x="87227" y="60948"/>
                            <a:pt x="87227" y="56013"/>
                          </a:cubicBezTo>
                          <a:lnTo>
                            <a:pt x="87227" y="9006"/>
                          </a:lnTo>
                          <a:cubicBezTo>
                            <a:pt x="87104" y="4071"/>
                            <a:pt x="83156" y="0"/>
                            <a:pt x="78221" y="0"/>
                          </a:cubicBezTo>
                          <a:close/>
                        </a:path>
                      </a:pathLst>
                    </a:custGeom>
                    <a:solidFill>
                      <a:srgbClr val="22DDDD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32" name="Freeform: Shape 131">
                    <a:extLst>
                      <a:ext uri="{FF2B5EF4-FFF2-40B4-BE49-F238E27FC236}">
                        <a16:creationId xmlns:a16="http://schemas.microsoft.com/office/drawing/2014/main" id="{9FA369F4-41E3-1ECC-F643-A1BAA97FCB6B}"/>
                      </a:ext>
                    </a:extLst>
                  </p:cNvPr>
                  <p:cNvSpPr/>
                  <p:nvPr/>
                </p:nvSpPr>
                <p:spPr>
                  <a:xfrm>
                    <a:off x="2950632" y="3168648"/>
                    <a:ext cx="15298" cy="28746"/>
                  </a:xfrm>
                  <a:custGeom>
                    <a:avLst/>
                    <a:gdLst>
                      <a:gd name="connsiteX0" fmla="*/ 15299 w 15298"/>
                      <a:gd name="connsiteY0" fmla="*/ 7649 h 28746"/>
                      <a:gd name="connsiteX1" fmla="*/ 7649 w 15298"/>
                      <a:gd name="connsiteY1" fmla="*/ 0 h 28746"/>
                      <a:gd name="connsiteX2" fmla="*/ 0 w 15298"/>
                      <a:gd name="connsiteY2" fmla="*/ 7649 h 28746"/>
                      <a:gd name="connsiteX3" fmla="*/ 3208 w 15298"/>
                      <a:gd name="connsiteY3" fmla="*/ 13695 h 28746"/>
                      <a:gd name="connsiteX4" fmla="*/ 3208 w 15298"/>
                      <a:gd name="connsiteY4" fmla="*/ 28747 h 28746"/>
                      <a:gd name="connsiteX5" fmla="*/ 11968 w 15298"/>
                      <a:gd name="connsiteY5" fmla="*/ 28747 h 28746"/>
                      <a:gd name="connsiteX6" fmla="*/ 11968 w 15298"/>
                      <a:gd name="connsiteY6" fmla="*/ 13695 h 28746"/>
                      <a:gd name="connsiteX7" fmla="*/ 15299 w 15298"/>
                      <a:gd name="connsiteY7" fmla="*/ 7649 h 287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5298" h="28746">
                        <a:moveTo>
                          <a:pt x="15299" y="7649"/>
                        </a:moveTo>
                        <a:cubicBezTo>
                          <a:pt x="15299" y="3455"/>
                          <a:pt x="11844" y="0"/>
                          <a:pt x="7649" y="0"/>
                        </a:cubicBezTo>
                        <a:cubicBezTo>
                          <a:pt x="3455" y="0"/>
                          <a:pt x="0" y="3455"/>
                          <a:pt x="0" y="7649"/>
                        </a:cubicBezTo>
                        <a:cubicBezTo>
                          <a:pt x="0" y="10240"/>
                          <a:pt x="1357" y="12338"/>
                          <a:pt x="3208" y="13695"/>
                        </a:cubicBezTo>
                        <a:lnTo>
                          <a:pt x="3208" y="28747"/>
                        </a:lnTo>
                        <a:lnTo>
                          <a:pt x="11968" y="28747"/>
                        </a:lnTo>
                        <a:lnTo>
                          <a:pt x="11968" y="13695"/>
                        </a:lnTo>
                        <a:cubicBezTo>
                          <a:pt x="14065" y="12338"/>
                          <a:pt x="15299" y="10117"/>
                          <a:pt x="15299" y="7649"/>
                        </a:cubicBezTo>
                        <a:close/>
                      </a:path>
                    </a:pathLst>
                  </a:custGeom>
                  <a:solidFill>
                    <a:srgbClr val="16405E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133" name="Graphic 2">
              <a:extLst>
                <a:ext uri="{FF2B5EF4-FFF2-40B4-BE49-F238E27FC236}">
                  <a16:creationId xmlns:a16="http://schemas.microsoft.com/office/drawing/2014/main" id="{E6326096-2C5B-3707-026C-B1015BF35135}"/>
                </a:ext>
              </a:extLst>
            </p:cNvPr>
            <p:cNvGrpSpPr/>
            <p:nvPr/>
          </p:nvGrpSpPr>
          <p:grpSpPr>
            <a:xfrm>
              <a:off x="2051337" y="3018128"/>
              <a:ext cx="836125" cy="453163"/>
              <a:chOff x="2051337" y="3018128"/>
              <a:chExt cx="836125" cy="453163"/>
            </a:xfrm>
          </p:grpSpPr>
          <p:grpSp>
            <p:nvGrpSpPr>
              <p:cNvPr id="134" name="Graphic 2">
                <a:extLst>
                  <a:ext uri="{FF2B5EF4-FFF2-40B4-BE49-F238E27FC236}">
                    <a16:creationId xmlns:a16="http://schemas.microsoft.com/office/drawing/2014/main" id="{432E3D5B-3EC6-4336-AB78-CA4513E60DF6}"/>
                  </a:ext>
                </a:extLst>
              </p:cNvPr>
              <p:cNvGrpSpPr/>
              <p:nvPr/>
            </p:nvGrpSpPr>
            <p:grpSpPr>
              <a:xfrm>
                <a:off x="2276130" y="3018128"/>
                <a:ext cx="611332" cy="387773"/>
                <a:chOff x="2276130" y="3018128"/>
                <a:chExt cx="611332" cy="387773"/>
              </a:xfrm>
            </p:grpSpPr>
            <p:sp>
              <p:nvSpPr>
                <p:cNvPr id="135" name="Freeform: Shape 134">
                  <a:extLst>
                    <a:ext uri="{FF2B5EF4-FFF2-40B4-BE49-F238E27FC236}">
                      <a16:creationId xmlns:a16="http://schemas.microsoft.com/office/drawing/2014/main" id="{E6B3CB18-1DA5-33CF-5743-01B0A7D4AF72}"/>
                    </a:ext>
                  </a:extLst>
                </p:cNvPr>
                <p:cNvSpPr/>
                <p:nvPr/>
              </p:nvSpPr>
              <p:spPr>
                <a:xfrm>
                  <a:off x="2300929" y="3018128"/>
                  <a:ext cx="586533" cy="387773"/>
                </a:xfrm>
                <a:custGeom>
                  <a:avLst/>
                  <a:gdLst>
                    <a:gd name="connsiteX0" fmla="*/ 586534 w 586533"/>
                    <a:gd name="connsiteY0" fmla="*/ 13201 h 387773"/>
                    <a:gd name="connsiteX1" fmla="*/ 586534 w 586533"/>
                    <a:gd name="connsiteY1" fmla="*/ 374696 h 387773"/>
                    <a:gd name="connsiteX2" fmla="*/ 573333 w 586533"/>
                    <a:gd name="connsiteY2" fmla="*/ 387774 h 387773"/>
                    <a:gd name="connsiteX3" fmla="*/ 13078 w 586533"/>
                    <a:gd name="connsiteY3" fmla="*/ 387774 h 387773"/>
                    <a:gd name="connsiteX4" fmla="*/ 0 w 586533"/>
                    <a:gd name="connsiteY4" fmla="*/ 374696 h 387773"/>
                    <a:gd name="connsiteX5" fmla="*/ 0 w 586533"/>
                    <a:gd name="connsiteY5" fmla="*/ 13201 h 387773"/>
                    <a:gd name="connsiteX6" fmla="*/ 13078 w 586533"/>
                    <a:gd name="connsiteY6" fmla="*/ 0 h 387773"/>
                    <a:gd name="connsiteX7" fmla="*/ 573333 w 586533"/>
                    <a:gd name="connsiteY7" fmla="*/ 0 h 387773"/>
                    <a:gd name="connsiteX8" fmla="*/ 586534 w 586533"/>
                    <a:gd name="connsiteY8" fmla="*/ 13201 h 387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6533" h="387773">
                      <a:moveTo>
                        <a:pt x="586534" y="13201"/>
                      </a:moveTo>
                      <a:lnTo>
                        <a:pt x="586534" y="374696"/>
                      </a:lnTo>
                      <a:cubicBezTo>
                        <a:pt x="586534" y="381852"/>
                        <a:pt x="580612" y="387774"/>
                        <a:pt x="573333" y="387774"/>
                      </a:cubicBezTo>
                      <a:lnTo>
                        <a:pt x="13078" y="387774"/>
                      </a:lnTo>
                      <a:cubicBezTo>
                        <a:pt x="5922" y="387774"/>
                        <a:pt x="0" y="381852"/>
                        <a:pt x="0" y="374696"/>
                      </a:cubicBezTo>
                      <a:lnTo>
                        <a:pt x="0" y="13201"/>
                      </a:lnTo>
                      <a:cubicBezTo>
                        <a:pt x="0" y="6046"/>
                        <a:pt x="5922" y="0"/>
                        <a:pt x="13078" y="0"/>
                      </a:cubicBezTo>
                      <a:lnTo>
                        <a:pt x="573333" y="0"/>
                      </a:lnTo>
                      <a:cubicBezTo>
                        <a:pt x="580612" y="123"/>
                        <a:pt x="586534" y="6046"/>
                        <a:pt x="586534" y="13201"/>
                      </a:cubicBezTo>
                      <a:close/>
                    </a:path>
                  </a:pathLst>
                </a:custGeom>
                <a:solidFill>
                  <a:srgbClr val="1A222B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6" name="Freeform: Shape 135">
                  <a:extLst>
                    <a:ext uri="{FF2B5EF4-FFF2-40B4-BE49-F238E27FC236}">
                      <a16:creationId xmlns:a16="http://schemas.microsoft.com/office/drawing/2014/main" id="{01CC6053-760F-DEAC-7679-5A1AC6C84D81}"/>
                    </a:ext>
                  </a:extLst>
                </p:cNvPr>
                <p:cNvSpPr/>
                <p:nvPr/>
              </p:nvSpPr>
              <p:spPr>
                <a:xfrm>
                  <a:off x="2276130" y="3018128"/>
                  <a:ext cx="586533" cy="387773"/>
                </a:xfrm>
                <a:custGeom>
                  <a:avLst/>
                  <a:gdLst>
                    <a:gd name="connsiteX0" fmla="*/ 586534 w 586533"/>
                    <a:gd name="connsiteY0" fmla="*/ 13201 h 387773"/>
                    <a:gd name="connsiteX1" fmla="*/ 586534 w 586533"/>
                    <a:gd name="connsiteY1" fmla="*/ 374696 h 387773"/>
                    <a:gd name="connsiteX2" fmla="*/ 573333 w 586533"/>
                    <a:gd name="connsiteY2" fmla="*/ 387774 h 387773"/>
                    <a:gd name="connsiteX3" fmla="*/ 13078 w 586533"/>
                    <a:gd name="connsiteY3" fmla="*/ 387774 h 387773"/>
                    <a:gd name="connsiteX4" fmla="*/ 0 w 586533"/>
                    <a:gd name="connsiteY4" fmla="*/ 374696 h 387773"/>
                    <a:gd name="connsiteX5" fmla="*/ 0 w 586533"/>
                    <a:gd name="connsiteY5" fmla="*/ 13201 h 387773"/>
                    <a:gd name="connsiteX6" fmla="*/ 13078 w 586533"/>
                    <a:gd name="connsiteY6" fmla="*/ 0 h 387773"/>
                    <a:gd name="connsiteX7" fmla="*/ 573333 w 586533"/>
                    <a:gd name="connsiteY7" fmla="*/ 0 h 387773"/>
                    <a:gd name="connsiteX8" fmla="*/ 586534 w 586533"/>
                    <a:gd name="connsiteY8" fmla="*/ 13201 h 387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6533" h="387773">
                      <a:moveTo>
                        <a:pt x="586534" y="13201"/>
                      </a:moveTo>
                      <a:lnTo>
                        <a:pt x="586534" y="374696"/>
                      </a:lnTo>
                      <a:cubicBezTo>
                        <a:pt x="586534" y="381852"/>
                        <a:pt x="580612" y="387774"/>
                        <a:pt x="573333" y="387774"/>
                      </a:cubicBezTo>
                      <a:lnTo>
                        <a:pt x="13078" y="387774"/>
                      </a:lnTo>
                      <a:cubicBezTo>
                        <a:pt x="5799" y="387774"/>
                        <a:pt x="0" y="381852"/>
                        <a:pt x="0" y="374696"/>
                      </a:cubicBezTo>
                      <a:lnTo>
                        <a:pt x="0" y="13201"/>
                      </a:lnTo>
                      <a:cubicBezTo>
                        <a:pt x="0" y="6046"/>
                        <a:pt x="5922" y="0"/>
                        <a:pt x="13078" y="0"/>
                      </a:cubicBezTo>
                      <a:lnTo>
                        <a:pt x="573333" y="0"/>
                      </a:lnTo>
                      <a:cubicBezTo>
                        <a:pt x="580612" y="123"/>
                        <a:pt x="586534" y="6046"/>
                        <a:pt x="586534" y="13201"/>
                      </a:cubicBezTo>
                      <a:close/>
                    </a:path>
                  </a:pathLst>
                </a:custGeom>
                <a:solidFill>
                  <a:srgbClr val="2C3540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7" name="Freeform: Shape 136">
                  <a:extLst>
                    <a:ext uri="{FF2B5EF4-FFF2-40B4-BE49-F238E27FC236}">
                      <a16:creationId xmlns:a16="http://schemas.microsoft.com/office/drawing/2014/main" id="{75073F0F-E408-0A0B-DD0E-85D1DB5D7A7F}"/>
                    </a:ext>
                  </a:extLst>
                </p:cNvPr>
                <p:cNvSpPr/>
                <p:nvPr/>
              </p:nvSpPr>
              <p:spPr>
                <a:xfrm>
                  <a:off x="2297598" y="3038362"/>
                  <a:ext cx="543845" cy="347552"/>
                </a:xfrm>
                <a:custGeom>
                  <a:avLst/>
                  <a:gdLst>
                    <a:gd name="connsiteX0" fmla="*/ 543846 w 543845"/>
                    <a:gd name="connsiteY0" fmla="*/ 334598 h 347552"/>
                    <a:gd name="connsiteX1" fmla="*/ 530891 w 543845"/>
                    <a:gd name="connsiteY1" fmla="*/ 347553 h 347552"/>
                    <a:gd name="connsiteX2" fmla="*/ 12955 w 543845"/>
                    <a:gd name="connsiteY2" fmla="*/ 347553 h 347552"/>
                    <a:gd name="connsiteX3" fmla="*/ 0 w 543845"/>
                    <a:gd name="connsiteY3" fmla="*/ 334598 h 347552"/>
                    <a:gd name="connsiteX4" fmla="*/ 0 w 543845"/>
                    <a:gd name="connsiteY4" fmla="*/ 12955 h 347552"/>
                    <a:gd name="connsiteX5" fmla="*/ 12955 w 543845"/>
                    <a:gd name="connsiteY5" fmla="*/ 0 h 347552"/>
                    <a:gd name="connsiteX6" fmla="*/ 530891 w 543845"/>
                    <a:gd name="connsiteY6" fmla="*/ 0 h 347552"/>
                    <a:gd name="connsiteX7" fmla="*/ 543846 w 543845"/>
                    <a:gd name="connsiteY7" fmla="*/ 12955 h 347552"/>
                    <a:gd name="connsiteX8" fmla="*/ 543846 w 543845"/>
                    <a:gd name="connsiteY8" fmla="*/ 334598 h 347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43845" h="347552">
                      <a:moveTo>
                        <a:pt x="543846" y="334598"/>
                      </a:moveTo>
                      <a:cubicBezTo>
                        <a:pt x="543846" y="341754"/>
                        <a:pt x="538047" y="347553"/>
                        <a:pt x="530891" y="347553"/>
                      </a:cubicBezTo>
                      <a:lnTo>
                        <a:pt x="12955" y="347553"/>
                      </a:lnTo>
                      <a:cubicBezTo>
                        <a:pt x="5799" y="347553"/>
                        <a:pt x="0" y="341754"/>
                        <a:pt x="0" y="334598"/>
                      </a:cubicBezTo>
                      <a:lnTo>
                        <a:pt x="0" y="12955"/>
                      </a:lnTo>
                      <a:cubicBezTo>
                        <a:pt x="0" y="5799"/>
                        <a:pt x="5799" y="0"/>
                        <a:pt x="12955" y="0"/>
                      </a:cubicBezTo>
                      <a:lnTo>
                        <a:pt x="530891" y="0"/>
                      </a:lnTo>
                      <a:cubicBezTo>
                        <a:pt x="538047" y="0"/>
                        <a:pt x="543846" y="5799"/>
                        <a:pt x="543846" y="12955"/>
                      </a:cubicBezTo>
                      <a:lnTo>
                        <a:pt x="543846" y="334598"/>
                      </a:lnTo>
                      <a:close/>
                    </a:path>
                  </a:pathLst>
                </a:custGeom>
                <a:solidFill>
                  <a:srgbClr val="E4E8ED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8" name="Freeform: Shape 137">
                  <a:extLst>
                    <a:ext uri="{FF2B5EF4-FFF2-40B4-BE49-F238E27FC236}">
                      <a16:creationId xmlns:a16="http://schemas.microsoft.com/office/drawing/2014/main" id="{16711F50-2E89-0B13-85C2-43AD8D7625A0}"/>
                    </a:ext>
                  </a:extLst>
                </p:cNvPr>
                <p:cNvSpPr/>
                <p:nvPr/>
              </p:nvSpPr>
              <p:spPr>
                <a:xfrm>
                  <a:off x="2328072" y="3099434"/>
                  <a:ext cx="475741" cy="242312"/>
                </a:xfrm>
                <a:custGeom>
                  <a:avLst/>
                  <a:gdLst>
                    <a:gd name="connsiteX0" fmla="*/ 475742 w 475741"/>
                    <a:gd name="connsiteY0" fmla="*/ 121156 h 242312"/>
                    <a:gd name="connsiteX1" fmla="*/ 237871 w 475741"/>
                    <a:gd name="connsiteY1" fmla="*/ 242312 h 242312"/>
                    <a:gd name="connsiteX2" fmla="*/ 0 w 475741"/>
                    <a:gd name="connsiteY2" fmla="*/ 121156 h 242312"/>
                    <a:gd name="connsiteX3" fmla="*/ 237871 w 475741"/>
                    <a:gd name="connsiteY3" fmla="*/ 0 h 242312"/>
                    <a:gd name="connsiteX4" fmla="*/ 475742 w 475741"/>
                    <a:gd name="connsiteY4" fmla="*/ 121156 h 242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5741" h="242312">
                      <a:moveTo>
                        <a:pt x="475742" y="121156"/>
                      </a:moveTo>
                      <a:cubicBezTo>
                        <a:pt x="475742" y="188026"/>
                        <a:pt x="369267" y="242312"/>
                        <a:pt x="237871" y="242312"/>
                      </a:cubicBezTo>
                      <a:cubicBezTo>
                        <a:pt x="106474" y="242312"/>
                        <a:pt x="0" y="188026"/>
                        <a:pt x="0" y="121156"/>
                      </a:cubicBezTo>
                      <a:cubicBezTo>
                        <a:pt x="0" y="54286"/>
                        <a:pt x="106474" y="0"/>
                        <a:pt x="237871" y="0"/>
                      </a:cubicBezTo>
                      <a:cubicBezTo>
                        <a:pt x="369267" y="0"/>
                        <a:pt x="475742" y="54163"/>
                        <a:pt x="475742" y="121156"/>
                      </a:cubicBezTo>
                      <a:close/>
                    </a:path>
                  </a:pathLst>
                </a:custGeom>
                <a:solidFill>
                  <a:srgbClr val="16405E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139" name="Graphic 2">
                  <a:extLst>
                    <a:ext uri="{FF2B5EF4-FFF2-40B4-BE49-F238E27FC236}">
                      <a16:creationId xmlns:a16="http://schemas.microsoft.com/office/drawing/2014/main" id="{DB201DEF-F0D5-3509-A6D4-247FD0740B91}"/>
                    </a:ext>
                  </a:extLst>
                </p:cNvPr>
                <p:cNvGrpSpPr/>
                <p:nvPr/>
              </p:nvGrpSpPr>
              <p:grpSpPr>
                <a:xfrm>
                  <a:off x="2419617" y="3161943"/>
                  <a:ext cx="291909" cy="111451"/>
                  <a:chOff x="2419617" y="3161943"/>
                  <a:chExt cx="291909" cy="111451"/>
                </a:xfrm>
                <a:solidFill>
                  <a:srgbClr val="FFFFFF"/>
                </a:solidFill>
              </p:grpSpPr>
              <p:sp>
                <p:nvSpPr>
                  <p:cNvPr id="140" name="Freeform: Shape 139">
                    <a:extLst>
                      <a:ext uri="{FF2B5EF4-FFF2-40B4-BE49-F238E27FC236}">
                        <a16:creationId xmlns:a16="http://schemas.microsoft.com/office/drawing/2014/main" id="{26ACD47A-EF92-1802-9284-065E3507B63F}"/>
                      </a:ext>
                    </a:extLst>
                  </p:cNvPr>
                  <p:cNvSpPr/>
                  <p:nvPr/>
                </p:nvSpPr>
                <p:spPr>
                  <a:xfrm>
                    <a:off x="2419617" y="3161943"/>
                    <a:ext cx="76000" cy="111451"/>
                  </a:xfrm>
                  <a:custGeom>
                    <a:avLst/>
                    <a:gdLst>
                      <a:gd name="connsiteX0" fmla="*/ 0 w 76000"/>
                      <a:gd name="connsiteY0" fmla="*/ 28296 h 111451"/>
                      <a:gd name="connsiteX1" fmla="*/ 29610 w 76000"/>
                      <a:gd name="connsiteY1" fmla="*/ 43 h 111451"/>
                      <a:gd name="connsiteX2" fmla="*/ 71929 w 76000"/>
                      <a:gd name="connsiteY2" fmla="*/ 4361 h 111451"/>
                      <a:gd name="connsiteX3" fmla="*/ 71929 w 76000"/>
                      <a:gd name="connsiteY3" fmla="*/ 20770 h 111451"/>
                      <a:gd name="connsiteX4" fmla="*/ 35409 w 76000"/>
                      <a:gd name="connsiteY4" fmla="*/ 19289 h 111451"/>
                      <a:gd name="connsiteX5" fmla="*/ 20974 w 76000"/>
                      <a:gd name="connsiteY5" fmla="*/ 29900 h 111451"/>
                      <a:gd name="connsiteX6" fmla="*/ 20974 w 76000"/>
                      <a:gd name="connsiteY6" fmla="*/ 35205 h 111451"/>
                      <a:gd name="connsiteX7" fmla="*/ 32818 w 76000"/>
                      <a:gd name="connsiteY7" fmla="*/ 45692 h 111451"/>
                      <a:gd name="connsiteX8" fmla="*/ 50091 w 76000"/>
                      <a:gd name="connsiteY8" fmla="*/ 45692 h 111451"/>
                      <a:gd name="connsiteX9" fmla="*/ 76000 w 76000"/>
                      <a:gd name="connsiteY9" fmla="*/ 74686 h 111451"/>
                      <a:gd name="connsiteX10" fmla="*/ 76000 w 76000"/>
                      <a:gd name="connsiteY10" fmla="*/ 81965 h 111451"/>
                      <a:gd name="connsiteX11" fmla="*/ 45773 w 76000"/>
                      <a:gd name="connsiteY11" fmla="*/ 111452 h 111451"/>
                      <a:gd name="connsiteX12" fmla="*/ 3578 w 76000"/>
                      <a:gd name="connsiteY12" fmla="*/ 107010 h 111451"/>
                      <a:gd name="connsiteX13" fmla="*/ 3578 w 76000"/>
                      <a:gd name="connsiteY13" fmla="*/ 90601 h 111451"/>
                      <a:gd name="connsiteX14" fmla="*/ 41701 w 76000"/>
                      <a:gd name="connsiteY14" fmla="*/ 92205 h 111451"/>
                      <a:gd name="connsiteX15" fmla="*/ 55150 w 76000"/>
                      <a:gd name="connsiteY15" fmla="*/ 82829 h 111451"/>
                      <a:gd name="connsiteX16" fmla="*/ 55150 w 76000"/>
                      <a:gd name="connsiteY16" fmla="*/ 76906 h 111451"/>
                      <a:gd name="connsiteX17" fmla="*/ 45279 w 76000"/>
                      <a:gd name="connsiteY17" fmla="*/ 66666 h 111451"/>
                      <a:gd name="connsiteX18" fmla="*/ 28500 w 76000"/>
                      <a:gd name="connsiteY18" fmla="*/ 66666 h 111451"/>
                      <a:gd name="connsiteX19" fmla="*/ 247 w 76000"/>
                      <a:gd name="connsiteY19" fmla="*/ 37673 h 111451"/>
                      <a:gd name="connsiteX20" fmla="*/ 247 w 76000"/>
                      <a:gd name="connsiteY20" fmla="*/ 28296 h 1114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76000" h="111451">
                        <a:moveTo>
                          <a:pt x="0" y="28296"/>
                        </a:moveTo>
                        <a:cubicBezTo>
                          <a:pt x="0" y="6581"/>
                          <a:pt x="12831" y="289"/>
                          <a:pt x="29610" y="43"/>
                        </a:cubicBezTo>
                        <a:cubicBezTo>
                          <a:pt x="45279" y="-328"/>
                          <a:pt x="63292" y="1770"/>
                          <a:pt x="71929" y="4361"/>
                        </a:cubicBezTo>
                        <a:lnTo>
                          <a:pt x="71929" y="20770"/>
                        </a:lnTo>
                        <a:cubicBezTo>
                          <a:pt x="62429" y="19906"/>
                          <a:pt x="40838" y="19289"/>
                          <a:pt x="35409" y="19289"/>
                        </a:cubicBezTo>
                        <a:cubicBezTo>
                          <a:pt x="26279" y="19042"/>
                          <a:pt x="20974" y="19783"/>
                          <a:pt x="20974" y="29900"/>
                        </a:cubicBezTo>
                        <a:lnTo>
                          <a:pt x="20974" y="35205"/>
                        </a:lnTo>
                        <a:cubicBezTo>
                          <a:pt x="20974" y="43841"/>
                          <a:pt x="24305" y="45692"/>
                          <a:pt x="32818" y="45692"/>
                        </a:cubicBezTo>
                        <a:lnTo>
                          <a:pt x="50091" y="45692"/>
                        </a:lnTo>
                        <a:cubicBezTo>
                          <a:pt x="71559" y="45692"/>
                          <a:pt x="76000" y="62595"/>
                          <a:pt x="76000" y="74686"/>
                        </a:cubicBezTo>
                        <a:lnTo>
                          <a:pt x="76000" y="81965"/>
                        </a:lnTo>
                        <a:cubicBezTo>
                          <a:pt x="76000" y="106763"/>
                          <a:pt x="60578" y="111452"/>
                          <a:pt x="45773" y="111452"/>
                        </a:cubicBezTo>
                        <a:cubicBezTo>
                          <a:pt x="27143" y="111452"/>
                          <a:pt x="14929" y="110342"/>
                          <a:pt x="3578" y="107010"/>
                        </a:cubicBezTo>
                        <a:lnTo>
                          <a:pt x="3578" y="90601"/>
                        </a:lnTo>
                        <a:cubicBezTo>
                          <a:pt x="9500" y="91218"/>
                          <a:pt x="27760" y="92205"/>
                          <a:pt x="41701" y="92205"/>
                        </a:cubicBezTo>
                        <a:cubicBezTo>
                          <a:pt x="47994" y="92205"/>
                          <a:pt x="55150" y="91218"/>
                          <a:pt x="55150" y="82829"/>
                        </a:cubicBezTo>
                        <a:lnTo>
                          <a:pt x="55150" y="76906"/>
                        </a:lnTo>
                        <a:cubicBezTo>
                          <a:pt x="55150" y="70737"/>
                          <a:pt x="53299" y="66666"/>
                          <a:pt x="45279" y="66666"/>
                        </a:cubicBezTo>
                        <a:lnTo>
                          <a:pt x="28500" y="66666"/>
                        </a:lnTo>
                        <a:cubicBezTo>
                          <a:pt x="2097" y="66666"/>
                          <a:pt x="247" y="47173"/>
                          <a:pt x="247" y="37673"/>
                        </a:cubicBezTo>
                        <a:lnTo>
                          <a:pt x="247" y="2829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41" name="Freeform: Shape 140">
                    <a:extLst>
                      <a:ext uri="{FF2B5EF4-FFF2-40B4-BE49-F238E27FC236}">
                        <a16:creationId xmlns:a16="http://schemas.microsoft.com/office/drawing/2014/main" id="{09D8BEF0-9A38-427A-74BF-6DC4E46BA4E7}"/>
                      </a:ext>
                    </a:extLst>
                  </p:cNvPr>
                  <p:cNvSpPr/>
                  <p:nvPr/>
                </p:nvSpPr>
                <p:spPr>
                  <a:xfrm>
                    <a:off x="2507955" y="3162850"/>
                    <a:ext cx="80935" cy="109311"/>
                  </a:xfrm>
                  <a:custGeom>
                    <a:avLst/>
                    <a:gdLst>
                      <a:gd name="connsiteX0" fmla="*/ 0 w 80935"/>
                      <a:gd name="connsiteY0" fmla="*/ 0 h 109311"/>
                      <a:gd name="connsiteX1" fmla="*/ 47870 w 80935"/>
                      <a:gd name="connsiteY1" fmla="*/ 0 h 109311"/>
                      <a:gd name="connsiteX2" fmla="*/ 77604 w 80935"/>
                      <a:gd name="connsiteY2" fmla="*/ 34052 h 109311"/>
                      <a:gd name="connsiteX3" fmla="*/ 60208 w 80935"/>
                      <a:gd name="connsiteY3" fmla="*/ 66253 h 109311"/>
                      <a:gd name="connsiteX4" fmla="*/ 80935 w 80935"/>
                      <a:gd name="connsiteY4" fmla="*/ 109312 h 109311"/>
                      <a:gd name="connsiteX5" fmla="*/ 57370 w 80935"/>
                      <a:gd name="connsiteY5" fmla="*/ 109312 h 109311"/>
                      <a:gd name="connsiteX6" fmla="*/ 39357 w 80935"/>
                      <a:gd name="connsiteY6" fmla="*/ 67981 h 109311"/>
                      <a:gd name="connsiteX7" fmla="*/ 20974 w 80935"/>
                      <a:gd name="connsiteY7" fmla="*/ 65883 h 109311"/>
                      <a:gd name="connsiteX8" fmla="*/ 20974 w 80935"/>
                      <a:gd name="connsiteY8" fmla="*/ 109312 h 109311"/>
                      <a:gd name="connsiteX9" fmla="*/ 0 w 80935"/>
                      <a:gd name="connsiteY9" fmla="*/ 109312 h 109311"/>
                      <a:gd name="connsiteX10" fmla="*/ 0 w 80935"/>
                      <a:gd name="connsiteY10" fmla="*/ 0 h 109311"/>
                      <a:gd name="connsiteX11" fmla="*/ 45773 w 80935"/>
                      <a:gd name="connsiteY11" fmla="*/ 49474 h 109311"/>
                      <a:gd name="connsiteX12" fmla="*/ 56507 w 80935"/>
                      <a:gd name="connsiteY12" fmla="*/ 34175 h 109311"/>
                      <a:gd name="connsiteX13" fmla="*/ 45773 w 80935"/>
                      <a:gd name="connsiteY13" fmla="*/ 18630 h 109311"/>
                      <a:gd name="connsiteX14" fmla="*/ 20974 w 80935"/>
                      <a:gd name="connsiteY14" fmla="*/ 18630 h 109311"/>
                      <a:gd name="connsiteX15" fmla="*/ 20974 w 80935"/>
                      <a:gd name="connsiteY15" fmla="*/ 49474 h 109311"/>
                      <a:gd name="connsiteX16" fmla="*/ 45773 w 80935"/>
                      <a:gd name="connsiteY16" fmla="*/ 49474 h 109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80935" h="109311">
                        <a:moveTo>
                          <a:pt x="0" y="0"/>
                        </a:moveTo>
                        <a:lnTo>
                          <a:pt x="47870" y="0"/>
                        </a:lnTo>
                        <a:cubicBezTo>
                          <a:pt x="64896" y="0"/>
                          <a:pt x="77604" y="8019"/>
                          <a:pt x="77604" y="34052"/>
                        </a:cubicBezTo>
                        <a:cubicBezTo>
                          <a:pt x="77604" y="61072"/>
                          <a:pt x="66254" y="64279"/>
                          <a:pt x="60208" y="66253"/>
                        </a:cubicBezTo>
                        <a:lnTo>
                          <a:pt x="80935" y="109312"/>
                        </a:lnTo>
                        <a:lnTo>
                          <a:pt x="57370" y="109312"/>
                        </a:lnTo>
                        <a:lnTo>
                          <a:pt x="39357" y="67981"/>
                        </a:lnTo>
                        <a:lnTo>
                          <a:pt x="20974" y="65883"/>
                        </a:lnTo>
                        <a:lnTo>
                          <a:pt x="20974" y="109312"/>
                        </a:lnTo>
                        <a:lnTo>
                          <a:pt x="0" y="109312"/>
                        </a:lnTo>
                        <a:lnTo>
                          <a:pt x="0" y="0"/>
                        </a:lnTo>
                        <a:close/>
                        <a:moveTo>
                          <a:pt x="45773" y="49474"/>
                        </a:moveTo>
                        <a:cubicBezTo>
                          <a:pt x="53052" y="49474"/>
                          <a:pt x="56507" y="47377"/>
                          <a:pt x="56507" y="34175"/>
                        </a:cubicBezTo>
                        <a:cubicBezTo>
                          <a:pt x="56507" y="21714"/>
                          <a:pt x="52312" y="18630"/>
                          <a:pt x="45773" y="18630"/>
                        </a:cubicBezTo>
                        <a:lnTo>
                          <a:pt x="20974" y="18630"/>
                        </a:lnTo>
                        <a:lnTo>
                          <a:pt x="20974" y="49474"/>
                        </a:lnTo>
                        <a:lnTo>
                          <a:pt x="45773" y="4947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42" name="Freeform: Shape 141">
                    <a:extLst>
                      <a:ext uri="{FF2B5EF4-FFF2-40B4-BE49-F238E27FC236}">
                        <a16:creationId xmlns:a16="http://schemas.microsoft.com/office/drawing/2014/main" id="{AA128F6F-147E-C7A6-1AB9-45B48DDEBBBB}"/>
                      </a:ext>
                    </a:extLst>
                  </p:cNvPr>
                  <p:cNvSpPr/>
                  <p:nvPr/>
                </p:nvSpPr>
                <p:spPr>
                  <a:xfrm>
                    <a:off x="2597403" y="3162850"/>
                    <a:ext cx="114123" cy="109311"/>
                  </a:xfrm>
                  <a:custGeom>
                    <a:avLst/>
                    <a:gdLst>
                      <a:gd name="connsiteX0" fmla="*/ 9500 w 114123"/>
                      <a:gd name="connsiteY0" fmla="*/ 0 h 109311"/>
                      <a:gd name="connsiteX1" fmla="*/ 38494 w 114123"/>
                      <a:gd name="connsiteY1" fmla="*/ 0 h 109311"/>
                      <a:gd name="connsiteX2" fmla="*/ 56753 w 114123"/>
                      <a:gd name="connsiteY2" fmla="*/ 74766 h 109311"/>
                      <a:gd name="connsiteX3" fmla="*/ 74890 w 114123"/>
                      <a:gd name="connsiteY3" fmla="*/ 0 h 109311"/>
                      <a:gd name="connsiteX4" fmla="*/ 103884 w 114123"/>
                      <a:gd name="connsiteY4" fmla="*/ 0 h 109311"/>
                      <a:gd name="connsiteX5" fmla="*/ 114124 w 114123"/>
                      <a:gd name="connsiteY5" fmla="*/ 109312 h 109311"/>
                      <a:gd name="connsiteX6" fmla="*/ 93396 w 114123"/>
                      <a:gd name="connsiteY6" fmla="*/ 109312 h 109311"/>
                      <a:gd name="connsiteX7" fmla="*/ 86241 w 114123"/>
                      <a:gd name="connsiteY7" fmla="*/ 36273 h 109311"/>
                      <a:gd name="connsiteX8" fmla="*/ 68598 w 114123"/>
                      <a:gd name="connsiteY8" fmla="*/ 109312 h 109311"/>
                      <a:gd name="connsiteX9" fmla="*/ 45280 w 114123"/>
                      <a:gd name="connsiteY9" fmla="*/ 109312 h 109311"/>
                      <a:gd name="connsiteX10" fmla="*/ 27020 w 114123"/>
                      <a:gd name="connsiteY10" fmla="*/ 36273 h 109311"/>
                      <a:gd name="connsiteX11" fmla="*/ 20604 w 114123"/>
                      <a:gd name="connsiteY11" fmla="*/ 109312 h 109311"/>
                      <a:gd name="connsiteX12" fmla="*/ 0 w 114123"/>
                      <a:gd name="connsiteY12" fmla="*/ 109312 h 109311"/>
                      <a:gd name="connsiteX13" fmla="*/ 9500 w 114123"/>
                      <a:gd name="connsiteY13" fmla="*/ 0 h 109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4123" h="109311">
                        <a:moveTo>
                          <a:pt x="9500" y="0"/>
                        </a:moveTo>
                        <a:lnTo>
                          <a:pt x="38494" y="0"/>
                        </a:lnTo>
                        <a:lnTo>
                          <a:pt x="56753" y="74766"/>
                        </a:lnTo>
                        <a:lnTo>
                          <a:pt x="74890" y="0"/>
                        </a:lnTo>
                        <a:lnTo>
                          <a:pt x="103884" y="0"/>
                        </a:lnTo>
                        <a:lnTo>
                          <a:pt x="114124" y="109312"/>
                        </a:lnTo>
                        <a:lnTo>
                          <a:pt x="93396" y="109312"/>
                        </a:lnTo>
                        <a:lnTo>
                          <a:pt x="86241" y="36273"/>
                        </a:lnTo>
                        <a:lnTo>
                          <a:pt x="68598" y="109312"/>
                        </a:lnTo>
                        <a:lnTo>
                          <a:pt x="45280" y="109312"/>
                        </a:lnTo>
                        <a:lnTo>
                          <a:pt x="27020" y="36273"/>
                        </a:lnTo>
                        <a:lnTo>
                          <a:pt x="20604" y="109312"/>
                        </a:lnTo>
                        <a:lnTo>
                          <a:pt x="0" y="109312"/>
                        </a:lnTo>
                        <a:lnTo>
                          <a:pt x="950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06CEC2D2-8380-0A57-F4D5-8CB42E6E56C8}"/>
                  </a:ext>
                </a:extLst>
              </p:cNvPr>
              <p:cNvSpPr/>
              <p:nvPr/>
            </p:nvSpPr>
            <p:spPr>
              <a:xfrm>
                <a:off x="2297474" y="3038362"/>
                <a:ext cx="530890" cy="334598"/>
              </a:xfrm>
              <a:custGeom>
                <a:avLst/>
                <a:gdLst>
                  <a:gd name="connsiteX0" fmla="*/ 0 w 530890"/>
                  <a:gd name="connsiteY0" fmla="*/ 334598 h 334598"/>
                  <a:gd name="connsiteX1" fmla="*/ 0 w 530890"/>
                  <a:gd name="connsiteY1" fmla="*/ 12955 h 334598"/>
                  <a:gd name="connsiteX2" fmla="*/ 12955 w 530890"/>
                  <a:gd name="connsiteY2" fmla="*/ 0 h 334598"/>
                  <a:gd name="connsiteX3" fmla="*/ 530891 w 530890"/>
                  <a:gd name="connsiteY3" fmla="*/ 0 h 334598"/>
                  <a:gd name="connsiteX4" fmla="*/ 0 w 530890"/>
                  <a:gd name="connsiteY4" fmla="*/ 334598 h 334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0890" h="334598">
                    <a:moveTo>
                      <a:pt x="0" y="334598"/>
                    </a:moveTo>
                    <a:lnTo>
                      <a:pt x="0" y="12955"/>
                    </a:lnTo>
                    <a:cubicBezTo>
                      <a:pt x="0" y="5799"/>
                      <a:pt x="5799" y="0"/>
                      <a:pt x="12955" y="0"/>
                    </a:cubicBezTo>
                    <a:lnTo>
                      <a:pt x="530891" y="0"/>
                    </a:lnTo>
                    <a:lnTo>
                      <a:pt x="0" y="334598"/>
                    </a:ln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44" name="Graphic 2">
                <a:extLst>
                  <a:ext uri="{FF2B5EF4-FFF2-40B4-BE49-F238E27FC236}">
                    <a16:creationId xmlns:a16="http://schemas.microsoft.com/office/drawing/2014/main" id="{902CAB78-58E0-1BED-F19A-066438736F52}"/>
                  </a:ext>
                </a:extLst>
              </p:cNvPr>
              <p:cNvGrpSpPr/>
              <p:nvPr/>
            </p:nvGrpSpPr>
            <p:grpSpPr>
              <a:xfrm>
                <a:off x="2051337" y="3406025"/>
                <a:ext cx="836125" cy="65266"/>
                <a:chOff x="2051337" y="3406025"/>
                <a:chExt cx="836125" cy="65266"/>
              </a:xfrm>
              <a:solidFill>
                <a:srgbClr val="1A222B"/>
              </a:solidFill>
            </p:grpSpPr>
            <p:sp>
              <p:nvSpPr>
                <p:cNvPr id="145" name="Freeform: Shape 144">
                  <a:extLst>
                    <a:ext uri="{FF2B5EF4-FFF2-40B4-BE49-F238E27FC236}">
                      <a16:creationId xmlns:a16="http://schemas.microsoft.com/office/drawing/2014/main" id="{04ABC94E-8D48-C220-6A34-3C125BDD26E0}"/>
                    </a:ext>
                  </a:extLst>
                </p:cNvPr>
                <p:cNvSpPr/>
                <p:nvPr/>
              </p:nvSpPr>
              <p:spPr>
                <a:xfrm>
                  <a:off x="2057013" y="3406025"/>
                  <a:ext cx="830450" cy="65266"/>
                </a:xfrm>
                <a:custGeom>
                  <a:avLst/>
                  <a:gdLst>
                    <a:gd name="connsiteX0" fmla="*/ 418741 w 830450"/>
                    <a:gd name="connsiteY0" fmla="*/ 0 h 65266"/>
                    <a:gd name="connsiteX1" fmla="*/ 0 w 830450"/>
                    <a:gd name="connsiteY1" fmla="*/ 0 h 65266"/>
                    <a:gd name="connsiteX2" fmla="*/ 0 w 830450"/>
                    <a:gd name="connsiteY2" fmla="*/ 7649 h 65266"/>
                    <a:gd name="connsiteX3" fmla="*/ 57617 w 830450"/>
                    <a:gd name="connsiteY3" fmla="*/ 65266 h 65266"/>
                    <a:gd name="connsiteX4" fmla="*/ 418741 w 830450"/>
                    <a:gd name="connsiteY4" fmla="*/ 65266 h 65266"/>
                    <a:gd name="connsiteX5" fmla="*/ 772833 w 830450"/>
                    <a:gd name="connsiteY5" fmla="*/ 65266 h 65266"/>
                    <a:gd name="connsiteX6" fmla="*/ 830450 w 830450"/>
                    <a:gd name="connsiteY6" fmla="*/ 7649 h 65266"/>
                    <a:gd name="connsiteX7" fmla="*/ 830450 w 830450"/>
                    <a:gd name="connsiteY7" fmla="*/ 0 h 65266"/>
                    <a:gd name="connsiteX8" fmla="*/ 418741 w 830450"/>
                    <a:gd name="connsiteY8" fmla="*/ 0 h 652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0450" h="65266">
                      <a:moveTo>
                        <a:pt x="418741" y="0"/>
                      </a:moveTo>
                      <a:lnTo>
                        <a:pt x="0" y="0"/>
                      </a:lnTo>
                      <a:lnTo>
                        <a:pt x="0" y="7649"/>
                      </a:lnTo>
                      <a:cubicBezTo>
                        <a:pt x="0" y="39481"/>
                        <a:pt x="25786" y="65266"/>
                        <a:pt x="57617" y="65266"/>
                      </a:cubicBezTo>
                      <a:lnTo>
                        <a:pt x="418741" y="65266"/>
                      </a:lnTo>
                      <a:lnTo>
                        <a:pt x="772833" y="65266"/>
                      </a:lnTo>
                      <a:cubicBezTo>
                        <a:pt x="804664" y="65266"/>
                        <a:pt x="830450" y="39481"/>
                        <a:pt x="830450" y="7649"/>
                      </a:cubicBezTo>
                      <a:lnTo>
                        <a:pt x="830450" y="0"/>
                      </a:lnTo>
                      <a:lnTo>
                        <a:pt x="418741" y="0"/>
                      </a:lnTo>
                      <a:close/>
                    </a:path>
                  </a:pathLst>
                </a:custGeom>
                <a:solidFill>
                  <a:srgbClr val="1A222B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6" name="Freeform: Shape 145">
                  <a:extLst>
                    <a:ext uri="{FF2B5EF4-FFF2-40B4-BE49-F238E27FC236}">
                      <a16:creationId xmlns:a16="http://schemas.microsoft.com/office/drawing/2014/main" id="{EBC737F4-D50B-8A2B-FB09-0A108B8BB7D3}"/>
                    </a:ext>
                  </a:extLst>
                </p:cNvPr>
                <p:cNvSpPr/>
                <p:nvPr/>
              </p:nvSpPr>
              <p:spPr>
                <a:xfrm>
                  <a:off x="2051337" y="3406025"/>
                  <a:ext cx="621202" cy="65266"/>
                </a:xfrm>
                <a:custGeom>
                  <a:avLst/>
                  <a:gdLst>
                    <a:gd name="connsiteX0" fmla="*/ 209617 w 621202"/>
                    <a:gd name="connsiteY0" fmla="*/ 0 h 65266"/>
                    <a:gd name="connsiteX1" fmla="*/ 0 w 621202"/>
                    <a:gd name="connsiteY1" fmla="*/ 0 h 65266"/>
                    <a:gd name="connsiteX2" fmla="*/ 0 w 621202"/>
                    <a:gd name="connsiteY2" fmla="*/ 7649 h 65266"/>
                    <a:gd name="connsiteX3" fmla="*/ 57617 w 621202"/>
                    <a:gd name="connsiteY3" fmla="*/ 65266 h 65266"/>
                    <a:gd name="connsiteX4" fmla="*/ 209494 w 621202"/>
                    <a:gd name="connsiteY4" fmla="*/ 65266 h 65266"/>
                    <a:gd name="connsiteX5" fmla="*/ 563586 w 621202"/>
                    <a:gd name="connsiteY5" fmla="*/ 65266 h 65266"/>
                    <a:gd name="connsiteX6" fmla="*/ 621203 w 621202"/>
                    <a:gd name="connsiteY6" fmla="*/ 7649 h 65266"/>
                    <a:gd name="connsiteX7" fmla="*/ 621203 w 621202"/>
                    <a:gd name="connsiteY7" fmla="*/ 0 h 65266"/>
                    <a:gd name="connsiteX8" fmla="*/ 209617 w 621202"/>
                    <a:gd name="connsiteY8" fmla="*/ 0 h 652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1202" h="65266">
                      <a:moveTo>
                        <a:pt x="209617" y="0"/>
                      </a:moveTo>
                      <a:lnTo>
                        <a:pt x="0" y="0"/>
                      </a:lnTo>
                      <a:lnTo>
                        <a:pt x="0" y="7649"/>
                      </a:lnTo>
                      <a:cubicBezTo>
                        <a:pt x="0" y="39481"/>
                        <a:pt x="25786" y="65266"/>
                        <a:pt x="57617" y="65266"/>
                      </a:cubicBezTo>
                      <a:lnTo>
                        <a:pt x="209494" y="65266"/>
                      </a:lnTo>
                      <a:lnTo>
                        <a:pt x="563586" y="65266"/>
                      </a:lnTo>
                      <a:cubicBezTo>
                        <a:pt x="595417" y="65266"/>
                        <a:pt x="621203" y="39481"/>
                        <a:pt x="621203" y="7649"/>
                      </a:cubicBezTo>
                      <a:lnTo>
                        <a:pt x="621203" y="0"/>
                      </a:lnTo>
                      <a:lnTo>
                        <a:pt x="209617" y="0"/>
                      </a:lnTo>
                      <a:close/>
                    </a:path>
                  </a:pathLst>
                </a:custGeom>
                <a:solidFill>
                  <a:srgbClr val="1A222B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47" name="Graphic 2">
              <a:extLst>
                <a:ext uri="{FF2B5EF4-FFF2-40B4-BE49-F238E27FC236}">
                  <a16:creationId xmlns:a16="http://schemas.microsoft.com/office/drawing/2014/main" id="{853BCFA1-3016-BA58-93FD-4612B1992775}"/>
                </a:ext>
              </a:extLst>
            </p:cNvPr>
            <p:cNvGrpSpPr/>
            <p:nvPr/>
          </p:nvGrpSpPr>
          <p:grpSpPr>
            <a:xfrm>
              <a:off x="2677105" y="3362473"/>
              <a:ext cx="216773" cy="206286"/>
              <a:chOff x="2677105" y="3362473"/>
              <a:chExt cx="216773" cy="206286"/>
            </a:xfrm>
          </p:grpSpPr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2B307852-FCEE-07A6-5C31-96CF6E95663E}"/>
                  </a:ext>
                </a:extLst>
              </p:cNvPr>
              <p:cNvSpPr/>
              <p:nvPr/>
            </p:nvSpPr>
            <p:spPr>
              <a:xfrm>
                <a:off x="2687592" y="3362473"/>
                <a:ext cx="206286" cy="206286"/>
              </a:xfrm>
              <a:custGeom>
                <a:avLst/>
                <a:gdLst>
                  <a:gd name="connsiteX0" fmla="*/ 206286 w 206286"/>
                  <a:gd name="connsiteY0" fmla="*/ 103143 h 206286"/>
                  <a:gd name="connsiteX1" fmla="*/ 103143 w 206286"/>
                  <a:gd name="connsiteY1" fmla="*/ 0 h 206286"/>
                  <a:gd name="connsiteX2" fmla="*/ 0 w 206286"/>
                  <a:gd name="connsiteY2" fmla="*/ 103143 h 206286"/>
                  <a:gd name="connsiteX3" fmla="*/ 103143 w 206286"/>
                  <a:gd name="connsiteY3" fmla="*/ 206286 h 206286"/>
                  <a:gd name="connsiteX4" fmla="*/ 206286 w 206286"/>
                  <a:gd name="connsiteY4" fmla="*/ 103143 h 206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6286" h="206286">
                    <a:moveTo>
                      <a:pt x="206286" y="103143"/>
                    </a:moveTo>
                    <a:cubicBezTo>
                      <a:pt x="206286" y="46143"/>
                      <a:pt x="160143" y="0"/>
                      <a:pt x="103143" y="0"/>
                    </a:cubicBezTo>
                    <a:cubicBezTo>
                      <a:pt x="46143" y="0"/>
                      <a:pt x="0" y="46143"/>
                      <a:pt x="0" y="103143"/>
                    </a:cubicBezTo>
                    <a:cubicBezTo>
                      <a:pt x="0" y="160143"/>
                      <a:pt x="46143" y="206286"/>
                      <a:pt x="103143" y="206286"/>
                    </a:cubicBezTo>
                    <a:cubicBezTo>
                      <a:pt x="160143" y="206286"/>
                      <a:pt x="206286" y="160020"/>
                      <a:pt x="206286" y="103143"/>
                    </a:cubicBezTo>
                    <a:close/>
                  </a:path>
                </a:pathLst>
              </a:custGeom>
              <a:solidFill>
                <a:srgbClr val="EBF0F5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66D26D36-D395-281F-6F2D-251E5566DCD3}"/>
                  </a:ext>
                </a:extLst>
              </p:cNvPr>
              <p:cNvSpPr/>
              <p:nvPr/>
            </p:nvSpPr>
            <p:spPr>
              <a:xfrm>
                <a:off x="2677105" y="3362473"/>
                <a:ext cx="206286" cy="206286"/>
              </a:xfrm>
              <a:custGeom>
                <a:avLst/>
                <a:gdLst>
                  <a:gd name="connsiteX0" fmla="*/ 206286 w 206286"/>
                  <a:gd name="connsiteY0" fmla="*/ 103143 h 206286"/>
                  <a:gd name="connsiteX1" fmla="*/ 103143 w 206286"/>
                  <a:gd name="connsiteY1" fmla="*/ 0 h 206286"/>
                  <a:gd name="connsiteX2" fmla="*/ 0 w 206286"/>
                  <a:gd name="connsiteY2" fmla="*/ 103143 h 206286"/>
                  <a:gd name="connsiteX3" fmla="*/ 103143 w 206286"/>
                  <a:gd name="connsiteY3" fmla="*/ 206286 h 206286"/>
                  <a:gd name="connsiteX4" fmla="*/ 206286 w 206286"/>
                  <a:gd name="connsiteY4" fmla="*/ 103143 h 206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6286" h="206286">
                    <a:moveTo>
                      <a:pt x="206286" y="103143"/>
                    </a:moveTo>
                    <a:cubicBezTo>
                      <a:pt x="206286" y="46143"/>
                      <a:pt x="160143" y="0"/>
                      <a:pt x="103143" y="0"/>
                    </a:cubicBezTo>
                    <a:cubicBezTo>
                      <a:pt x="46143" y="0"/>
                      <a:pt x="0" y="46143"/>
                      <a:pt x="0" y="103143"/>
                    </a:cubicBezTo>
                    <a:cubicBezTo>
                      <a:pt x="0" y="160143"/>
                      <a:pt x="46143" y="206286"/>
                      <a:pt x="103143" y="206286"/>
                    </a:cubicBezTo>
                    <a:cubicBezTo>
                      <a:pt x="160143" y="206286"/>
                      <a:pt x="206286" y="160020"/>
                      <a:pt x="206286" y="1031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50" name="Graphic 2">
                <a:extLst>
                  <a:ext uri="{FF2B5EF4-FFF2-40B4-BE49-F238E27FC236}">
                    <a16:creationId xmlns:a16="http://schemas.microsoft.com/office/drawing/2014/main" id="{8084ED06-89F4-73AB-40CE-5772F70D7595}"/>
                  </a:ext>
                </a:extLst>
              </p:cNvPr>
              <p:cNvGrpSpPr/>
              <p:nvPr/>
            </p:nvGrpSpPr>
            <p:grpSpPr>
              <a:xfrm>
                <a:off x="2713871" y="3406642"/>
                <a:ext cx="132753" cy="117824"/>
                <a:chOff x="2713871" y="3406642"/>
                <a:chExt cx="132753" cy="117824"/>
              </a:xfrm>
            </p:grpSpPr>
            <p:sp>
              <p:nvSpPr>
                <p:cNvPr id="151" name="Freeform: Shape 150">
                  <a:extLst>
                    <a:ext uri="{FF2B5EF4-FFF2-40B4-BE49-F238E27FC236}">
                      <a16:creationId xmlns:a16="http://schemas.microsoft.com/office/drawing/2014/main" id="{6CD52D0A-BEC0-3920-0DA4-900D309AB977}"/>
                    </a:ext>
                  </a:extLst>
                </p:cNvPr>
                <p:cNvSpPr/>
                <p:nvPr/>
              </p:nvSpPr>
              <p:spPr>
                <a:xfrm>
                  <a:off x="2713871" y="3429837"/>
                  <a:ext cx="132753" cy="94630"/>
                </a:xfrm>
                <a:custGeom>
                  <a:avLst/>
                  <a:gdLst>
                    <a:gd name="connsiteX0" fmla="*/ 132754 w 132753"/>
                    <a:gd name="connsiteY0" fmla="*/ 89078 h 94630"/>
                    <a:gd name="connsiteX1" fmla="*/ 127202 w 132753"/>
                    <a:gd name="connsiteY1" fmla="*/ 94630 h 94630"/>
                    <a:gd name="connsiteX2" fmla="*/ 5552 w 132753"/>
                    <a:gd name="connsiteY2" fmla="*/ 94630 h 94630"/>
                    <a:gd name="connsiteX3" fmla="*/ 0 w 132753"/>
                    <a:gd name="connsiteY3" fmla="*/ 89078 h 94630"/>
                    <a:gd name="connsiteX4" fmla="*/ 0 w 132753"/>
                    <a:gd name="connsiteY4" fmla="*/ 5552 h 94630"/>
                    <a:gd name="connsiteX5" fmla="*/ 5552 w 132753"/>
                    <a:gd name="connsiteY5" fmla="*/ 0 h 94630"/>
                    <a:gd name="connsiteX6" fmla="*/ 127202 w 132753"/>
                    <a:gd name="connsiteY6" fmla="*/ 0 h 94630"/>
                    <a:gd name="connsiteX7" fmla="*/ 132754 w 132753"/>
                    <a:gd name="connsiteY7" fmla="*/ 5552 h 94630"/>
                    <a:gd name="connsiteX8" fmla="*/ 132754 w 132753"/>
                    <a:gd name="connsiteY8" fmla="*/ 89078 h 94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753" h="94630">
                      <a:moveTo>
                        <a:pt x="132754" y="89078"/>
                      </a:moveTo>
                      <a:cubicBezTo>
                        <a:pt x="132754" y="92162"/>
                        <a:pt x="130286" y="94630"/>
                        <a:pt x="127202" y="94630"/>
                      </a:cubicBezTo>
                      <a:lnTo>
                        <a:pt x="5552" y="94630"/>
                      </a:lnTo>
                      <a:cubicBezTo>
                        <a:pt x="2468" y="94630"/>
                        <a:pt x="0" y="92162"/>
                        <a:pt x="0" y="89078"/>
                      </a:cubicBezTo>
                      <a:lnTo>
                        <a:pt x="0" y="5552"/>
                      </a:lnTo>
                      <a:cubicBezTo>
                        <a:pt x="0" y="2468"/>
                        <a:pt x="2468" y="0"/>
                        <a:pt x="5552" y="0"/>
                      </a:cubicBezTo>
                      <a:lnTo>
                        <a:pt x="127202" y="0"/>
                      </a:lnTo>
                      <a:cubicBezTo>
                        <a:pt x="130286" y="0"/>
                        <a:pt x="132754" y="2468"/>
                        <a:pt x="132754" y="5552"/>
                      </a:cubicBezTo>
                      <a:lnTo>
                        <a:pt x="132754" y="89078"/>
                      </a:lnTo>
                      <a:close/>
                    </a:path>
                  </a:pathLst>
                </a:custGeom>
                <a:solidFill>
                  <a:srgbClr val="97B0CC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2" name="Freeform: Shape 151">
                  <a:extLst>
                    <a:ext uri="{FF2B5EF4-FFF2-40B4-BE49-F238E27FC236}">
                      <a16:creationId xmlns:a16="http://schemas.microsoft.com/office/drawing/2014/main" id="{2ABA9FB4-137B-6259-1224-FFA2B09F1623}"/>
                    </a:ext>
                  </a:extLst>
                </p:cNvPr>
                <p:cNvSpPr/>
                <p:nvPr/>
              </p:nvSpPr>
              <p:spPr>
                <a:xfrm>
                  <a:off x="2722137" y="3448590"/>
                  <a:ext cx="116221" cy="66870"/>
                </a:xfrm>
                <a:custGeom>
                  <a:avLst/>
                  <a:gdLst>
                    <a:gd name="connsiteX0" fmla="*/ 104500 w 116221"/>
                    <a:gd name="connsiteY0" fmla="*/ 66870 h 66870"/>
                    <a:gd name="connsiteX1" fmla="*/ 0 w 116221"/>
                    <a:gd name="connsiteY1" fmla="*/ 66870 h 66870"/>
                    <a:gd name="connsiteX2" fmla="*/ 0 w 116221"/>
                    <a:gd name="connsiteY2" fmla="*/ 0 h 66870"/>
                    <a:gd name="connsiteX3" fmla="*/ 116221 w 116221"/>
                    <a:gd name="connsiteY3" fmla="*/ 0 h 66870"/>
                    <a:gd name="connsiteX4" fmla="*/ 116221 w 116221"/>
                    <a:gd name="connsiteY4" fmla="*/ 55273 h 66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221" h="66870">
                      <a:moveTo>
                        <a:pt x="104500" y="66870"/>
                      </a:moveTo>
                      <a:lnTo>
                        <a:pt x="0" y="66870"/>
                      </a:lnTo>
                      <a:lnTo>
                        <a:pt x="0" y="0"/>
                      </a:lnTo>
                      <a:lnTo>
                        <a:pt x="116221" y="0"/>
                      </a:lnTo>
                      <a:lnTo>
                        <a:pt x="116221" y="55273"/>
                      </a:lnTo>
                      <a:close/>
                    </a:path>
                  </a:pathLst>
                </a:custGeom>
                <a:solidFill>
                  <a:srgbClr val="FEFEFF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3" name="Freeform: Shape 152">
                  <a:extLst>
                    <a:ext uri="{FF2B5EF4-FFF2-40B4-BE49-F238E27FC236}">
                      <a16:creationId xmlns:a16="http://schemas.microsoft.com/office/drawing/2014/main" id="{7994B116-4B58-00F6-2188-8D3DE4848475}"/>
                    </a:ext>
                  </a:extLst>
                </p:cNvPr>
                <p:cNvSpPr/>
                <p:nvPr/>
              </p:nvSpPr>
              <p:spPr>
                <a:xfrm>
                  <a:off x="2713871" y="3413058"/>
                  <a:ext cx="132753" cy="26525"/>
                </a:xfrm>
                <a:custGeom>
                  <a:avLst/>
                  <a:gdLst>
                    <a:gd name="connsiteX0" fmla="*/ 132754 w 132753"/>
                    <a:gd name="connsiteY0" fmla="*/ 20974 h 26525"/>
                    <a:gd name="connsiteX1" fmla="*/ 127202 w 132753"/>
                    <a:gd name="connsiteY1" fmla="*/ 26526 h 26525"/>
                    <a:gd name="connsiteX2" fmla="*/ 5552 w 132753"/>
                    <a:gd name="connsiteY2" fmla="*/ 26526 h 26525"/>
                    <a:gd name="connsiteX3" fmla="*/ 0 w 132753"/>
                    <a:gd name="connsiteY3" fmla="*/ 20974 h 26525"/>
                    <a:gd name="connsiteX4" fmla="*/ 0 w 132753"/>
                    <a:gd name="connsiteY4" fmla="*/ 5552 h 26525"/>
                    <a:gd name="connsiteX5" fmla="*/ 5552 w 132753"/>
                    <a:gd name="connsiteY5" fmla="*/ 0 h 26525"/>
                    <a:gd name="connsiteX6" fmla="*/ 127202 w 132753"/>
                    <a:gd name="connsiteY6" fmla="*/ 0 h 26525"/>
                    <a:gd name="connsiteX7" fmla="*/ 132754 w 132753"/>
                    <a:gd name="connsiteY7" fmla="*/ 5552 h 26525"/>
                    <a:gd name="connsiteX8" fmla="*/ 132754 w 132753"/>
                    <a:gd name="connsiteY8" fmla="*/ 20974 h 26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753" h="26525">
                      <a:moveTo>
                        <a:pt x="132754" y="20974"/>
                      </a:moveTo>
                      <a:cubicBezTo>
                        <a:pt x="132754" y="24058"/>
                        <a:pt x="130286" y="26526"/>
                        <a:pt x="127202" y="26526"/>
                      </a:cubicBezTo>
                      <a:lnTo>
                        <a:pt x="5552" y="26526"/>
                      </a:lnTo>
                      <a:cubicBezTo>
                        <a:pt x="2468" y="26526"/>
                        <a:pt x="0" y="24058"/>
                        <a:pt x="0" y="20974"/>
                      </a:cubicBezTo>
                      <a:lnTo>
                        <a:pt x="0" y="5552"/>
                      </a:lnTo>
                      <a:cubicBezTo>
                        <a:pt x="0" y="2468"/>
                        <a:pt x="2468" y="0"/>
                        <a:pt x="5552" y="0"/>
                      </a:cubicBezTo>
                      <a:lnTo>
                        <a:pt x="127202" y="0"/>
                      </a:lnTo>
                      <a:cubicBezTo>
                        <a:pt x="130286" y="0"/>
                        <a:pt x="132754" y="2468"/>
                        <a:pt x="132754" y="5552"/>
                      </a:cubicBezTo>
                      <a:lnTo>
                        <a:pt x="132754" y="20974"/>
                      </a:lnTo>
                      <a:close/>
                    </a:path>
                  </a:pathLst>
                </a:custGeom>
                <a:solidFill>
                  <a:srgbClr val="FF4140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154" name="Graphic 2">
                  <a:extLst>
                    <a:ext uri="{FF2B5EF4-FFF2-40B4-BE49-F238E27FC236}">
                      <a16:creationId xmlns:a16="http://schemas.microsoft.com/office/drawing/2014/main" id="{1B621ADD-FF6B-D8A1-36C4-BFE9AE512CE4}"/>
                    </a:ext>
                  </a:extLst>
                </p:cNvPr>
                <p:cNvGrpSpPr/>
                <p:nvPr/>
              </p:nvGrpSpPr>
              <p:grpSpPr>
                <a:xfrm>
                  <a:off x="2728306" y="3454142"/>
                  <a:ext cx="103883" cy="55889"/>
                  <a:chOff x="2728306" y="3454142"/>
                  <a:chExt cx="103883" cy="55889"/>
                </a:xfrm>
              </p:grpSpPr>
              <p:sp>
                <p:nvSpPr>
                  <p:cNvPr id="155" name="Freeform: Shape 154">
                    <a:extLst>
                      <a:ext uri="{FF2B5EF4-FFF2-40B4-BE49-F238E27FC236}">
                        <a16:creationId xmlns:a16="http://schemas.microsoft.com/office/drawing/2014/main" id="{CEB8F125-6697-D982-AD33-59D88664E4CE}"/>
                      </a:ext>
                    </a:extLst>
                  </p:cNvPr>
                  <p:cNvSpPr/>
                  <p:nvPr/>
                </p:nvSpPr>
                <p:spPr>
                  <a:xfrm>
                    <a:off x="2728306" y="3468701"/>
                    <a:ext cx="12214" cy="12214"/>
                  </a:xfrm>
                  <a:custGeom>
                    <a:avLst/>
                    <a:gdLst>
                      <a:gd name="connsiteX0" fmla="*/ 0 w 12214"/>
                      <a:gd name="connsiteY0" fmla="*/ 0 h 12214"/>
                      <a:gd name="connsiteX1" fmla="*/ 12214 w 12214"/>
                      <a:gd name="connsiteY1" fmla="*/ 0 h 12214"/>
                      <a:gd name="connsiteX2" fmla="*/ 12214 w 12214"/>
                      <a:gd name="connsiteY2" fmla="*/ 12214 h 12214"/>
                      <a:gd name="connsiteX3" fmla="*/ 0 w 12214"/>
                      <a:gd name="connsiteY3" fmla="*/ 12214 h 12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14" h="12214">
                        <a:moveTo>
                          <a:pt x="0" y="0"/>
                        </a:moveTo>
                        <a:lnTo>
                          <a:pt x="12214" y="0"/>
                        </a:lnTo>
                        <a:lnTo>
                          <a:pt x="12214" y="12214"/>
                        </a:lnTo>
                        <a:lnTo>
                          <a:pt x="0" y="12214"/>
                        </a:lnTo>
                        <a:close/>
                      </a:path>
                    </a:pathLst>
                  </a:custGeom>
                  <a:solidFill>
                    <a:srgbClr val="97B0CC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56" name="Freeform: Shape 155">
                    <a:extLst>
                      <a:ext uri="{FF2B5EF4-FFF2-40B4-BE49-F238E27FC236}">
                        <a16:creationId xmlns:a16="http://schemas.microsoft.com/office/drawing/2014/main" id="{8B089401-6500-1F53-0819-44AD92DFBC98}"/>
                      </a:ext>
                    </a:extLst>
                  </p:cNvPr>
                  <p:cNvSpPr/>
                  <p:nvPr/>
                </p:nvSpPr>
                <p:spPr>
                  <a:xfrm>
                    <a:off x="2743605" y="3468701"/>
                    <a:ext cx="12214" cy="12214"/>
                  </a:xfrm>
                  <a:custGeom>
                    <a:avLst/>
                    <a:gdLst>
                      <a:gd name="connsiteX0" fmla="*/ 0 w 12214"/>
                      <a:gd name="connsiteY0" fmla="*/ 0 h 12214"/>
                      <a:gd name="connsiteX1" fmla="*/ 12214 w 12214"/>
                      <a:gd name="connsiteY1" fmla="*/ 0 h 12214"/>
                      <a:gd name="connsiteX2" fmla="*/ 12214 w 12214"/>
                      <a:gd name="connsiteY2" fmla="*/ 12214 h 12214"/>
                      <a:gd name="connsiteX3" fmla="*/ 0 w 12214"/>
                      <a:gd name="connsiteY3" fmla="*/ 12214 h 12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14" h="12214">
                        <a:moveTo>
                          <a:pt x="0" y="0"/>
                        </a:moveTo>
                        <a:lnTo>
                          <a:pt x="12214" y="0"/>
                        </a:lnTo>
                        <a:lnTo>
                          <a:pt x="12214" y="12214"/>
                        </a:lnTo>
                        <a:lnTo>
                          <a:pt x="0" y="12214"/>
                        </a:lnTo>
                        <a:close/>
                      </a:path>
                    </a:pathLst>
                  </a:custGeom>
                  <a:solidFill>
                    <a:srgbClr val="FF4140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57" name="Freeform: Shape 156">
                    <a:extLst>
                      <a:ext uri="{FF2B5EF4-FFF2-40B4-BE49-F238E27FC236}">
                        <a16:creationId xmlns:a16="http://schemas.microsoft.com/office/drawing/2014/main" id="{81366D79-4445-EFBD-72B1-9BE87313D8CF}"/>
                      </a:ext>
                    </a:extLst>
                  </p:cNvPr>
                  <p:cNvSpPr/>
                  <p:nvPr/>
                </p:nvSpPr>
                <p:spPr>
                  <a:xfrm>
                    <a:off x="2758904" y="3468701"/>
                    <a:ext cx="12214" cy="12214"/>
                  </a:xfrm>
                  <a:custGeom>
                    <a:avLst/>
                    <a:gdLst>
                      <a:gd name="connsiteX0" fmla="*/ 0 w 12214"/>
                      <a:gd name="connsiteY0" fmla="*/ 0 h 12214"/>
                      <a:gd name="connsiteX1" fmla="*/ 12214 w 12214"/>
                      <a:gd name="connsiteY1" fmla="*/ 0 h 12214"/>
                      <a:gd name="connsiteX2" fmla="*/ 12214 w 12214"/>
                      <a:gd name="connsiteY2" fmla="*/ 12214 h 12214"/>
                      <a:gd name="connsiteX3" fmla="*/ 0 w 12214"/>
                      <a:gd name="connsiteY3" fmla="*/ 12214 h 12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14" h="12214">
                        <a:moveTo>
                          <a:pt x="0" y="0"/>
                        </a:moveTo>
                        <a:lnTo>
                          <a:pt x="12214" y="0"/>
                        </a:lnTo>
                        <a:lnTo>
                          <a:pt x="12214" y="12214"/>
                        </a:lnTo>
                        <a:lnTo>
                          <a:pt x="0" y="12214"/>
                        </a:lnTo>
                        <a:close/>
                      </a:path>
                    </a:pathLst>
                  </a:custGeom>
                  <a:solidFill>
                    <a:srgbClr val="97B0CC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58" name="Freeform: Shape 157">
                    <a:extLst>
                      <a:ext uri="{FF2B5EF4-FFF2-40B4-BE49-F238E27FC236}">
                        <a16:creationId xmlns:a16="http://schemas.microsoft.com/office/drawing/2014/main" id="{B8FBB0D5-48C4-1DEA-F81F-B02208679E3F}"/>
                      </a:ext>
                    </a:extLst>
                  </p:cNvPr>
                  <p:cNvSpPr/>
                  <p:nvPr/>
                </p:nvSpPr>
                <p:spPr>
                  <a:xfrm>
                    <a:off x="2774203" y="3468701"/>
                    <a:ext cx="12214" cy="12214"/>
                  </a:xfrm>
                  <a:custGeom>
                    <a:avLst/>
                    <a:gdLst>
                      <a:gd name="connsiteX0" fmla="*/ 0 w 12214"/>
                      <a:gd name="connsiteY0" fmla="*/ 0 h 12214"/>
                      <a:gd name="connsiteX1" fmla="*/ 12214 w 12214"/>
                      <a:gd name="connsiteY1" fmla="*/ 0 h 12214"/>
                      <a:gd name="connsiteX2" fmla="*/ 12214 w 12214"/>
                      <a:gd name="connsiteY2" fmla="*/ 12214 h 12214"/>
                      <a:gd name="connsiteX3" fmla="*/ 0 w 12214"/>
                      <a:gd name="connsiteY3" fmla="*/ 12214 h 12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14" h="12214">
                        <a:moveTo>
                          <a:pt x="0" y="0"/>
                        </a:moveTo>
                        <a:lnTo>
                          <a:pt x="12214" y="0"/>
                        </a:lnTo>
                        <a:lnTo>
                          <a:pt x="12214" y="12214"/>
                        </a:lnTo>
                        <a:lnTo>
                          <a:pt x="0" y="12214"/>
                        </a:lnTo>
                        <a:close/>
                      </a:path>
                    </a:pathLst>
                  </a:custGeom>
                  <a:solidFill>
                    <a:srgbClr val="FF4140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59" name="Freeform: Shape 158">
                    <a:extLst>
                      <a:ext uri="{FF2B5EF4-FFF2-40B4-BE49-F238E27FC236}">
                        <a16:creationId xmlns:a16="http://schemas.microsoft.com/office/drawing/2014/main" id="{7B6318C8-4393-4553-5B33-6D619CACD493}"/>
                      </a:ext>
                    </a:extLst>
                  </p:cNvPr>
                  <p:cNvSpPr/>
                  <p:nvPr/>
                </p:nvSpPr>
                <p:spPr>
                  <a:xfrm>
                    <a:off x="2789378" y="3468701"/>
                    <a:ext cx="12214" cy="12214"/>
                  </a:xfrm>
                  <a:custGeom>
                    <a:avLst/>
                    <a:gdLst>
                      <a:gd name="connsiteX0" fmla="*/ 0 w 12214"/>
                      <a:gd name="connsiteY0" fmla="*/ 0 h 12214"/>
                      <a:gd name="connsiteX1" fmla="*/ 12214 w 12214"/>
                      <a:gd name="connsiteY1" fmla="*/ 0 h 12214"/>
                      <a:gd name="connsiteX2" fmla="*/ 12214 w 12214"/>
                      <a:gd name="connsiteY2" fmla="*/ 12214 h 12214"/>
                      <a:gd name="connsiteX3" fmla="*/ 0 w 12214"/>
                      <a:gd name="connsiteY3" fmla="*/ 12214 h 12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14" h="12214">
                        <a:moveTo>
                          <a:pt x="0" y="0"/>
                        </a:moveTo>
                        <a:lnTo>
                          <a:pt x="12214" y="0"/>
                        </a:lnTo>
                        <a:lnTo>
                          <a:pt x="12214" y="12214"/>
                        </a:lnTo>
                        <a:lnTo>
                          <a:pt x="0" y="12214"/>
                        </a:lnTo>
                        <a:close/>
                      </a:path>
                    </a:pathLst>
                  </a:custGeom>
                  <a:solidFill>
                    <a:srgbClr val="97B0CC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0" name="Freeform: Shape 159">
                    <a:extLst>
                      <a:ext uri="{FF2B5EF4-FFF2-40B4-BE49-F238E27FC236}">
                        <a16:creationId xmlns:a16="http://schemas.microsoft.com/office/drawing/2014/main" id="{102A2E22-FF55-F46B-F19A-C27F5B2C6945}"/>
                      </a:ext>
                    </a:extLst>
                  </p:cNvPr>
                  <p:cNvSpPr/>
                  <p:nvPr/>
                </p:nvSpPr>
                <p:spPr>
                  <a:xfrm>
                    <a:off x="2804677" y="3468701"/>
                    <a:ext cx="12214" cy="12214"/>
                  </a:xfrm>
                  <a:custGeom>
                    <a:avLst/>
                    <a:gdLst>
                      <a:gd name="connsiteX0" fmla="*/ 0 w 12214"/>
                      <a:gd name="connsiteY0" fmla="*/ 0 h 12214"/>
                      <a:gd name="connsiteX1" fmla="*/ 12214 w 12214"/>
                      <a:gd name="connsiteY1" fmla="*/ 0 h 12214"/>
                      <a:gd name="connsiteX2" fmla="*/ 12214 w 12214"/>
                      <a:gd name="connsiteY2" fmla="*/ 12214 h 12214"/>
                      <a:gd name="connsiteX3" fmla="*/ 0 w 12214"/>
                      <a:gd name="connsiteY3" fmla="*/ 12214 h 12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14" h="12214">
                        <a:moveTo>
                          <a:pt x="0" y="0"/>
                        </a:moveTo>
                        <a:lnTo>
                          <a:pt x="12214" y="0"/>
                        </a:lnTo>
                        <a:lnTo>
                          <a:pt x="12214" y="12214"/>
                        </a:lnTo>
                        <a:lnTo>
                          <a:pt x="0" y="12214"/>
                        </a:lnTo>
                        <a:close/>
                      </a:path>
                    </a:pathLst>
                  </a:custGeom>
                  <a:solidFill>
                    <a:srgbClr val="FF4140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1" name="Freeform: Shape 160">
                    <a:extLst>
                      <a:ext uri="{FF2B5EF4-FFF2-40B4-BE49-F238E27FC236}">
                        <a16:creationId xmlns:a16="http://schemas.microsoft.com/office/drawing/2014/main" id="{08061FE2-14B6-302C-AE02-B6BAE8BE9092}"/>
                      </a:ext>
                    </a:extLst>
                  </p:cNvPr>
                  <p:cNvSpPr/>
                  <p:nvPr/>
                </p:nvSpPr>
                <p:spPr>
                  <a:xfrm>
                    <a:off x="2819975" y="3468701"/>
                    <a:ext cx="12214" cy="12214"/>
                  </a:xfrm>
                  <a:custGeom>
                    <a:avLst/>
                    <a:gdLst>
                      <a:gd name="connsiteX0" fmla="*/ 0 w 12214"/>
                      <a:gd name="connsiteY0" fmla="*/ 0 h 12214"/>
                      <a:gd name="connsiteX1" fmla="*/ 12214 w 12214"/>
                      <a:gd name="connsiteY1" fmla="*/ 0 h 12214"/>
                      <a:gd name="connsiteX2" fmla="*/ 12214 w 12214"/>
                      <a:gd name="connsiteY2" fmla="*/ 12214 h 12214"/>
                      <a:gd name="connsiteX3" fmla="*/ 0 w 12214"/>
                      <a:gd name="connsiteY3" fmla="*/ 12214 h 12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14" h="12214">
                        <a:moveTo>
                          <a:pt x="0" y="0"/>
                        </a:moveTo>
                        <a:lnTo>
                          <a:pt x="12214" y="0"/>
                        </a:lnTo>
                        <a:lnTo>
                          <a:pt x="12214" y="12214"/>
                        </a:lnTo>
                        <a:lnTo>
                          <a:pt x="0" y="12214"/>
                        </a:lnTo>
                        <a:close/>
                      </a:path>
                    </a:pathLst>
                  </a:custGeom>
                  <a:solidFill>
                    <a:srgbClr val="FF4140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2" name="Freeform: Shape 161">
                    <a:extLst>
                      <a:ext uri="{FF2B5EF4-FFF2-40B4-BE49-F238E27FC236}">
                        <a16:creationId xmlns:a16="http://schemas.microsoft.com/office/drawing/2014/main" id="{649F5FB1-7348-3D9E-8E92-00B9461F38A1}"/>
                      </a:ext>
                    </a:extLst>
                  </p:cNvPr>
                  <p:cNvSpPr/>
                  <p:nvPr/>
                </p:nvSpPr>
                <p:spPr>
                  <a:xfrm>
                    <a:off x="2774203" y="3454142"/>
                    <a:ext cx="12214" cy="12214"/>
                  </a:xfrm>
                  <a:custGeom>
                    <a:avLst/>
                    <a:gdLst>
                      <a:gd name="connsiteX0" fmla="*/ 0 w 12214"/>
                      <a:gd name="connsiteY0" fmla="*/ 0 h 12214"/>
                      <a:gd name="connsiteX1" fmla="*/ 12214 w 12214"/>
                      <a:gd name="connsiteY1" fmla="*/ 0 h 12214"/>
                      <a:gd name="connsiteX2" fmla="*/ 12214 w 12214"/>
                      <a:gd name="connsiteY2" fmla="*/ 12214 h 12214"/>
                      <a:gd name="connsiteX3" fmla="*/ 0 w 12214"/>
                      <a:gd name="connsiteY3" fmla="*/ 12214 h 12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14" h="12214">
                        <a:moveTo>
                          <a:pt x="0" y="0"/>
                        </a:moveTo>
                        <a:lnTo>
                          <a:pt x="12214" y="0"/>
                        </a:lnTo>
                        <a:lnTo>
                          <a:pt x="12214" y="12214"/>
                        </a:lnTo>
                        <a:lnTo>
                          <a:pt x="0" y="12214"/>
                        </a:lnTo>
                        <a:close/>
                      </a:path>
                    </a:pathLst>
                  </a:custGeom>
                  <a:solidFill>
                    <a:srgbClr val="97B0CC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3" name="Freeform: Shape 162">
                    <a:extLst>
                      <a:ext uri="{FF2B5EF4-FFF2-40B4-BE49-F238E27FC236}">
                        <a16:creationId xmlns:a16="http://schemas.microsoft.com/office/drawing/2014/main" id="{F4B5CDF1-1280-67C0-2416-595B0688B926}"/>
                      </a:ext>
                    </a:extLst>
                  </p:cNvPr>
                  <p:cNvSpPr/>
                  <p:nvPr/>
                </p:nvSpPr>
                <p:spPr>
                  <a:xfrm>
                    <a:off x="2789378" y="3454142"/>
                    <a:ext cx="12214" cy="12214"/>
                  </a:xfrm>
                  <a:custGeom>
                    <a:avLst/>
                    <a:gdLst>
                      <a:gd name="connsiteX0" fmla="*/ 0 w 12214"/>
                      <a:gd name="connsiteY0" fmla="*/ 0 h 12214"/>
                      <a:gd name="connsiteX1" fmla="*/ 12214 w 12214"/>
                      <a:gd name="connsiteY1" fmla="*/ 0 h 12214"/>
                      <a:gd name="connsiteX2" fmla="*/ 12214 w 12214"/>
                      <a:gd name="connsiteY2" fmla="*/ 12214 h 12214"/>
                      <a:gd name="connsiteX3" fmla="*/ 0 w 12214"/>
                      <a:gd name="connsiteY3" fmla="*/ 12214 h 12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14" h="12214">
                        <a:moveTo>
                          <a:pt x="0" y="0"/>
                        </a:moveTo>
                        <a:lnTo>
                          <a:pt x="12214" y="0"/>
                        </a:lnTo>
                        <a:lnTo>
                          <a:pt x="12214" y="12214"/>
                        </a:lnTo>
                        <a:lnTo>
                          <a:pt x="0" y="12214"/>
                        </a:lnTo>
                        <a:close/>
                      </a:path>
                    </a:pathLst>
                  </a:custGeom>
                  <a:solidFill>
                    <a:srgbClr val="97B0CC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4" name="Freeform: Shape 163">
                    <a:extLst>
                      <a:ext uri="{FF2B5EF4-FFF2-40B4-BE49-F238E27FC236}">
                        <a16:creationId xmlns:a16="http://schemas.microsoft.com/office/drawing/2014/main" id="{6B7B79A8-36C2-A161-DD21-9F7169F3D5DA}"/>
                      </a:ext>
                    </a:extLst>
                  </p:cNvPr>
                  <p:cNvSpPr/>
                  <p:nvPr/>
                </p:nvSpPr>
                <p:spPr>
                  <a:xfrm>
                    <a:off x="2804677" y="3454142"/>
                    <a:ext cx="12214" cy="12214"/>
                  </a:xfrm>
                  <a:custGeom>
                    <a:avLst/>
                    <a:gdLst>
                      <a:gd name="connsiteX0" fmla="*/ 0 w 12214"/>
                      <a:gd name="connsiteY0" fmla="*/ 0 h 12214"/>
                      <a:gd name="connsiteX1" fmla="*/ 12214 w 12214"/>
                      <a:gd name="connsiteY1" fmla="*/ 0 h 12214"/>
                      <a:gd name="connsiteX2" fmla="*/ 12214 w 12214"/>
                      <a:gd name="connsiteY2" fmla="*/ 12214 h 12214"/>
                      <a:gd name="connsiteX3" fmla="*/ 0 w 12214"/>
                      <a:gd name="connsiteY3" fmla="*/ 12214 h 12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14" h="12214">
                        <a:moveTo>
                          <a:pt x="0" y="0"/>
                        </a:moveTo>
                        <a:lnTo>
                          <a:pt x="12214" y="0"/>
                        </a:lnTo>
                        <a:lnTo>
                          <a:pt x="12214" y="12214"/>
                        </a:lnTo>
                        <a:lnTo>
                          <a:pt x="0" y="12214"/>
                        </a:lnTo>
                        <a:close/>
                      </a:path>
                    </a:pathLst>
                  </a:custGeom>
                  <a:solidFill>
                    <a:srgbClr val="FF4140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5" name="Freeform: Shape 164">
                    <a:extLst>
                      <a:ext uri="{FF2B5EF4-FFF2-40B4-BE49-F238E27FC236}">
                        <a16:creationId xmlns:a16="http://schemas.microsoft.com/office/drawing/2014/main" id="{5B07D76D-709E-D2CA-FBC1-DC9FAC6171E1}"/>
                      </a:ext>
                    </a:extLst>
                  </p:cNvPr>
                  <p:cNvSpPr/>
                  <p:nvPr/>
                </p:nvSpPr>
                <p:spPr>
                  <a:xfrm>
                    <a:off x="2819975" y="3454142"/>
                    <a:ext cx="12214" cy="12214"/>
                  </a:xfrm>
                  <a:custGeom>
                    <a:avLst/>
                    <a:gdLst>
                      <a:gd name="connsiteX0" fmla="*/ 0 w 12214"/>
                      <a:gd name="connsiteY0" fmla="*/ 0 h 12214"/>
                      <a:gd name="connsiteX1" fmla="*/ 12214 w 12214"/>
                      <a:gd name="connsiteY1" fmla="*/ 0 h 12214"/>
                      <a:gd name="connsiteX2" fmla="*/ 12214 w 12214"/>
                      <a:gd name="connsiteY2" fmla="*/ 12214 h 12214"/>
                      <a:gd name="connsiteX3" fmla="*/ 0 w 12214"/>
                      <a:gd name="connsiteY3" fmla="*/ 12214 h 12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14" h="12214">
                        <a:moveTo>
                          <a:pt x="0" y="0"/>
                        </a:moveTo>
                        <a:lnTo>
                          <a:pt x="12214" y="0"/>
                        </a:lnTo>
                        <a:lnTo>
                          <a:pt x="12214" y="12214"/>
                        </a:lnTo>
                        <a:lnTo>
                          <a:pt x="0" y="12214"/>
                        </a:lnTo>
                        <a:close/>
                      </a:path>
                    </a:pathLst>
                  </a:custGeom>
                  <a:solidFill>
                    <a:srgbClr val="FF4140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6" name="Freeform: Shape 165">
                    <a:extLst>
                      <a:ext uri="{FF2B5EF4-FFF2-40B4-BE49-F238E27FC236}">
                        <a16:creationId xmlns:a16="http://schemas.microsoft.com/office/drawing/2014/main" id="{201E5EA4-B13E-8003-567B-6D6E5179F3F4}"/>
                      </a:ext>
                    </a:extLst>
                  </p:cNvPr>
                  <p:cNvSpPr/>
                  <p:nvPr/>
                </p:nvSpPr>
                <p:spPr>
                  <a:xfrm>
                    <a:off x="2728306" y="3483259"/>
                    <a:ext cx="12214" cy="12214"/>
                  </a:xfrm>
                  <a:custGeom>
                    <a:avLst/>
                    <a:gdLst>
                      <a:gd name="connsiteX0" fmla="*/ 0 w 12214"/>
                      <a:gd name="connsiteY0" fmla="*/ 0 h 12214"/>
                      <a:gd name="connsiteX1" fmla="*/ 12214 w 12214"/>
                      <a:gd name="connsiteY1" fmla="*/ 0 h 12214"/>
                      <a:gd name="connsiteX2" fmla="*/ 12214 w 12214"/>
                      <a:gd name="connsiteY2" fmla="*/ 12214 h 12214"/>
                      <a:gd name="connsiteX3" fmla="*/ 0 w 12214"/>
                      <a:gd name="connsiteY3" fmla="*/ 12214 h 12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14" h="12214">
                        <a:moveTo>
                          <a:pt x="0" y="0"/>
                        </a:moveTo>
                        <a:lnTo>
                          <a:pt x="12214" y="0"/>
                        </a:lnTo>
                        <a:lnTo>
                          <a:pt x="12214" y="12214"/>
                        </a:lnTo>
                        <a:lnTo>
                          <a:pt x="0" y="12214"/>
                        </a:lnTo>
                        <a:close/>
                      </a:path>
                    </a:pathLst>
                  </a:custGeom>
                  <a:solidFill>
                    <a:srgbClr val="97B0CC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7" name="Freeform: Shape 166">
                    <a:extLst>
                      <a:ext uri="{FF2B5EF4-FFF2-40B4-BE49-F238E27FC236}">
                        <a16:creationId xmlns:a16="http://schemas.microsoft.com/office/drawing/2014/main" id="{EB4BEF8E-E732-5480-5C67-9701C55A46C2}"/>
                      </a:ext>
                    </a:extLst>
                  </p:cNvPr>
                  <p:cNvSpPr/>
                  <p:nvPr/>
                </p:nvSpPr>
                <p:spPr>
                  <a:xfrm>
                    <a:off x="2743605" y="3483259"/>
                    <a:ext cx="12214" cy="12214"/>
                  </a:xfrm>
                  <a:custGeom>
                    <a:avLst/>
                    <a:gdLst>
                      <a:gd name="connsiteX0" fmla="*/ 0 w 12214"/>
                      <a:gd name="connsiteY0" fmla="*/ 0 h 12214"/>
                      <a:gd name="connsiteX1" fmla="*/ 12214 w 12214"/>
                      <a:gd name="connsiteY1" fmla="*/ 0 h 12214"/>
                      <a:gd name="connsiteX2" fmla="*/ 12214 w 12214"/>
                      <a:gd name="connsiteY2" fmla="*/ 12214 h 12214"/>
                      <a:gd name="connsiteX3" fmla="*/ 0 w 12214"/>
                      <a:gd name="connsiteY3" fmla="*/ 12214 h 12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14" h="12214">
                        <a:moveTo>
                          <a:pt x="0" y="0"/>
                        </a:moveTo>
                        <a:lnTo>
                          <a:pt x="12214" y="0"/>
                        </a:lnTo>
                        <a:lnTo>
                          <a:pt x="12214" y="12214"/>
                        </a:lnTo>
                        <a:lnTo>
                          <a:pt x="0" y="12214"/>
                        </a:lnTo>
                        <a:close/>
                      </a:path>
                    </a:pathLst>
                  </a:custGeom>
                  <a:solidFill>
                    <a:srgbClr val="97B0CC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8" name="Freeform: Shape 167">
                    <a:extLst>
                      <a:ext uri="{FF2B5EF4-FFF2-40B4-BE49-F238E27FC236}">
                        <a16:creationId xmlns:a16="http://schemas.microsoft.com/office/drawing/2014/main" id="{C5ED5787-20DC-06B9-F4E2-95A84257E9A4}"/>
                      </a:ext>
                    </a:extLst>
                  </p:cNvPr>
                  <p:cNvSpPr/>
                  <p:nvPr/>
                </p:nvSpPr>
                <p:spPr>
                  <a:xfrm>
                    <a:off x="2758904" y="3483259"/>
                    <a:ext cx="12214" cy="12214"/>
                  </a:xfrm>
                  <a:custGeom>
                    <a:avLst/>
                    <a:gdLst>
                      <a:gd name="connsiteX0" fmla="*/ 0 w 12214"/>
                      <a:gd name="connsiteY0" fmla="*/ 0 h 12214"/>
                      <a:gd name="connsiteX1" fmla="*/ 12214 w 12214"/>
                      <a:gd name="connsiteY1" fmla="*/ 0 h 12214"/>
                      <a:gd name="connsiteX2" fmla="*/ 12214 w 12214"/>
                      <a:gd name="connsiteY2" fmla="*/ 12214 h 12214"/>
                      <a:gd name="connsiteX3" fmla="*/ 0 w 12214"/>
                      <a:gd name="connsiteY3" fmla="*/ 12214 h 12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14" h="12214">
                        <a:moveTo>
                          <a:pt x="0" y="0"/>
                        </a:moveTo>
                        <a:lnTo>
                          <a:pt x="12214" y="0"/>
                        </a:lnTo>
                        <a:lnTo>
                          <a:pt x="12214" y="12214"/>
                        </a:lnTo>
                        <a:lnTo>
                          <a:pt x="0" y="12214"/>
                        </a:lnTo>
                        <a:close/>
                      </a:path>
                    </a:pathLst>
                  </a:custGeom>
                  <a:solidFill>
                    <a:srgbClr val="97B0CC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9" name="Freeform: Shape 168">
                    <a:extLst>
                      <a:ext uri="{FF2B5EF4-FFF2-40B4-BE49-F238E27FC236}">
                        <a16:creationId xmlns:a16="http://schemas.microsoft.com/office/drawing/2014/main" id="{93A4EEAE-6869-F723-D615-F852B4581E9D}"/>
                      </a:ext>
                    </a:extLst>
                  </p:cNvPr>
                  <p:cNvSpPr/>
                  <p:nvPr/>
                </p:nvSpPr>
                <p:spPr>
                  <a:xfrm>
                    <a:off x="2774203" y="3483259"/>
                    <a:ext cx="12214" cy="12214"/>
                  </a:xfrm>
                  <a:custGeom>
                    <a:avLst/>
                    <a:gdLst>
                      <a:gd name="connsiteX0" fmla="*/ 0 w 12214"/>
                      <a:gd name="connsiteY0" fmla="*/ 0 h 12214"/>
                      <a:gd name="connsiteX1" fmla="*/ 12214 w 12214"/>
                      <a:gd name="connsiteY1" fmla="*/ 0 h 12214"/>
                      <a:gd name="connsiteX2" fmla="*/ 12214 w 12214"/>
                      <a:gd name="connsiteY2" fmla="*/ 12214 h 12214"/>
                      <a:gd name="connsiteX3" fmla="*/ 0 w 12214"/>
                      <a:gd name="connsiteY3" fmla="*/ 12214 h 12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14" h="12214">
                        <a:moveTo>
                          <a:pt x="0" y="0"/>
                        </a:moveTo>
                        <a:lnTo>
                          <a:pt x="12214" y="0"/>
                        </a:lnTo>
                        <a:lnTo>
                          <a:pt x="12214" y="12214"/>
                        </a:lnTo>
                        <a:lnTo>
                          <a:pt x="0" y="12214"/>
                        </a:lnTo>
                        <a:close/>
                      </a:path>
                    </a:pathLst>
                  </a:custGeom>
                  <a:solidFill>
                    <a:srgbClr val="97B0CC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0" name="Freeform: Shape 169">
                    <a:extLst>
                      <a:ext uri="{FF2B5EF4-FFF2-40B4-BE49-F238E27FC236}">
                        <a16:creationId xmlns:a16="http://schemas.microsoft.com/office/drawing/2014/main" id="{133BD9A0-8FEF-18C2-8B03-FC14CFE57F96}"/>
                      </a:ext>
                    </a:extLst>
                  </p:cNvPr>
                  <p:cNvSpPr/>
                  <p:nvPr/>
                </p:nvSpPr>
                <p:spPr>
                  <a:xfrm>
                    <a:off x="2789378" y="3483259"/>
                    <a:ext cx="12214" cy="12214"/>
                  </a:xfrm>
                  <a:custGeom>
                    <a:avLst/>
                    <a:gdLst>
                      <a:gd name="connsiteX0" fmla="*/ 0 w 12214"/>
                      <a:gd name="connsiteY0" fmla="*/ 0 h 12214"/>
                      <a:gd name="connsiteX1" fmla="*/ 12214 w 12214"/>
                      <a:gd name="connsiteY1" fmla="*/ 0 h 12214"/>
                      <a:gd name="connsiteX2" fmla="*/ 12214 w 12214"/>
                      <a:gd name="connsiteY2" fmla="*/ 12214 h 12214"/>
                      <a:gd name="connsiteX3" fmla="*/ 0 w 12214"/>
                      <a:gd name="connsiteY3" fmla="*/ 12214 h 12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14" h="12214">
                        <a:moveTo>
                          <a:pt x="0" y="0"/>
                        </a:moveTo>
                        <a:lnTo>
                          <a:pt x="12214" y="0"/>
                        </a:lnTo>
                        <a:lnTo>
                          <a:pt x="12214" y="12214"/>
                        </a:lnTo>
                        <a:lnTo>
                          <a:pt x="0" y="12214"/>
                        </a:lnTo>
                        <a:close/>
                      </a:path>
                    </a:pathLst>
                  </a:custGeom>
                  <a:solidFill>
                    <a:srgbClr val="97B0CC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1" name="Freeform: Shape 170">
                    <a:extLst>
                      <a:ext uri="{FF2B5EF4-FFF2-40B4-BE49-F238E27FC236}">
                        <a16:creationId xmlns:a16="http://schemas.microsoft.com/office/drawing/2014/main" id="{A864DC38-D286-50D2-5B8C-B51C4809AA85}"/>
                      </a:ext>
                    </a:extLst>
                  </p:cNvPr>
                  <p:cNvSpPr/>
                  <p:nvPr/>
                </p:nvSpPr>
                <p:spPr>
                  <a:xfrm>
                    <a:off x="2804677" y="3483259"/>
                    <a:ext cx="12214" cy="12214"/>
                  </a:xfrm>
                  <a:custGeom>
                    <a:avLst/>
                    <a:gdLst>
                      <a:gd name="connsiteX0" fmla="*/ 0 w 12214"/>
                      <a:gd name="connsiteY0" fmla="*/ 0 h 12214"/>
                      <a:gd name="connsiteX1" fmla="*/ 12214 w 12214"/>
                      <a:gd name="connsiteY1" fmla="*/ 0 h 12214"/>
                      <a:gd name="connsiteX2" fmla="*/ 12214 w 12214"/>
                      <a:gd name="connsiteY2" fmla="*/ 12214 h 12214"/>
                      <a:gd name="connsiteX3" fmla="*/ 0 w 12214"/>
                      <a:gd name="connsiteY3" fmla="*/ 12214 h 12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14" h="12214">
                        <a:moveTo>
                          <a:pt x="0" y="0"/>
                        </a:moveTo>
                        <a:lnTo>
                          <a:pt x="12214" y="0"/>
                        </a:lnTo>
                        <a:lnTo>
                          <a:pt x="12214" y="12214"/>
                        </a:lnTo>
                        <a:lnTo>
                          <a:pt x="0" y="12214"/>
                        </a:lnTo>
                        <a:close/>
                      </a:path>
                    </a:pathLst>
                  </a:custGeom>
                  <a:solidFill>
                    <a:srgbClr val="FF4140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2" name="Freeform: Shape 171">
                    <a:extLst>
                      <a:ext uri="{FF2B5EF4-FFF2-40B4-BE49-F238E27FC236}">
                        <a16:creationId xmlns:a16="http://schemas.microsoft.com/office/drawing/2014/main" id="{09F3440D-3176-6D40-A4C3-2A724734B029}"/>
                      </a:ext>
                    </a:extLst>
                  </p:cNvPr>
                  <p:cNvSpPr/>
                  <p:nvPr/>
                </p:nvSpPr>
                <p:spPr>
                  <a:xfrm>
                    <a:off x="2819975" y="3483259"/>
                    <a:ext cx="12214" cy="12214"/>
                  </a:xfrm>
                  <a:custGeom>
                    <a:avLst/>
                    <a:gdLst>
                      <a:gd name="connsiteX0" fmla="*/ 0 w 12214"/>
                      <a:gd name="connsiteY0" fmla="*/ 0 h 12214"/>
                      <a:gd name="connsiteX1" fmla="*/ 12214 w 12214"/>
                      <a:gd name="connsiteY1" fmla="*/ 0 h 12214"/>
                      <a:gd name="connsiteX2" fmla="*/ 12214 w 12214"/>
                      <a:gd name="connsiteY2" fmla="*/ 12214 h 12214"/>
                      <a:gd name="connsiteX3" fmla="*/ 0 w 12214"/>
                      <a:gd name="connsiteY3" fmla="*/ 12214 h 12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14" h="12214">
                        <a:moveTo>
                          <a:pt x="0" y="0"/>
                        </a:moveTo>
                        <a:lnTo>
                          <a:pt x="12214" y="0"/>
                        </a:lnTo>
                        <a:lnTo>
                          <a:pt x="12214" y="12214"/>
                        </a:lnTo>
                        <a:lnTo>
                          <a:pt x="0" y="12214"/>
                        </a:lnTo>
                        <a:close/>
                      </a:path>
                    </a:pathLst>
                  </a:custGeom>
                  <a:solidFill>
                    <a:srgbClr val="FF4140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173" name="Graphic 2">
                    <a:extLst>
                      <a:ext uri="{FF2B5EF4-FFF2-40B4-BE49-F238E27FC236}">
                        <a16:creationId xmlns:a16="http://schemas.microsoft.com/office/drawing/2014/main" id="{80DDDAD6-780D-E651-7E43-36EDB6CF2919}"/>
                      </a:ext>
                    </a:extLst>
                  </p:cNvPr>
                  <p:cNvGrpSpPr/>
                  <p:nvPr/>
                </p:nvGrpSpPr>
                <p:grpSpPr>
                  <a:xfrm>
                    <a:off x="2728306" y="3497818"/>
                    <a:ext cx="73285" cy="12214"/>
                    <a:chOff x="2728306" y="3497818"/>
                    <a:chExt cx="73285" cy="12214"/>
                  </a:xfrm>
                </p:grpSpPr>
                <p:sp>
                  <p:nvSpPr>
                    <p:cNvPr id="174" name="Freeform: Shape 173">
                      <a:extLst>
                        <a:ext uri="{FF2B5EF4-FFF2-40B4-BE49-F238E27FC236}">
                          <a16:creationId xmlns:a16="http://schemas.microsoft.com/office/drawing/2014/main" id="{E82FEF05-3521-18FC-CAD9-DAE0CF93C6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28306" y="3497818"/>
                      <a:ext cx="12214" cy="12214"/>
                    </a:xfrm>
                    <a:custGeom>
                      <a:avLst/>
                      <a:gdLst>
                        <a:gd name="connsiteX0" fmla="*/ 0 w 12214"/>
                        <a:gd name="connsiteY0" fmla="*/ 0 h 12214"/>
                        <a:gd name="connsiteX1" fmla="*/ 12214 w 12214"/>
                        <a:gd name="connsiteY1" fmla="*/ 0 h 12214"/>
                        <a:gd name="connsiteX2" fmla="*/ 12214 w 12214"/>
                        <a:gd name="connsiteY2" fmla="*/ 12214 h 12214"/>
                        <a:gd name="connsiteX3" fmla="*/ 0 w 12214"/>
                        <a:gd name="connsiteY3" fmla="*/ 12214 h 122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2214" h="12214">
                          <a:moveTo>
                            <a:pt x="0" y="0"/>
                          </a:moveTo>
                          <a:lnTo>
                            <a:pt x="12214" y="0"/>
                          </a:lnTo>
                          <a:lnTo>
                            <a:pt x="12214" y="12214"/>
                          </a:lnTo>
                          <a:lnTo>
                            <a:pt x="0" y="12214"/>
                          </a:lnTo>
                          <a:close/>
                        </a:path>
                      </a:pathLst>
                    </a:custGeom>
                    <a:solidFill>
                      <a:srgbClr val="97B0CC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75" name="Freeform: Shape 174">
                      <a:extLst>
                        <a:ext uri="{FF2B5EF4-FFF2-40B4-BE49-F238E27FC236}">
                          <a16:creationId xmlns:a16="http://schemas.microsoft.com/office/drawing/2014/main" id="{2C96FF20-7F03-453C-F50A-CEE2693062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605" y="3497818"/>
                      <a:ext cx="12214" cy="12214"/>
                    </a:xfrm>
                    <a:custGeom>
                      <a:avLst/>
                      <a:gdLst>
                        <a:gd name="connsiteX0" fmla="*/ 0 w 12214"/>
                        <a:gd name="connsiteY0" fmla="*/ 0 h 12214"/>
                        <a:gd name="connsiteX1" fmla="*/ 12214 w 12214"/>
                        <a:gd name="connsiteY1" fmla="*/ 0 h 12214"/>
                        <a:gd name="connsiteX2" fmla="*/ 12214 w 12214"/>
                        <a:gd name="connsiteY2" fmla="*/ 12214 h 12214"/>
                        <a:gd name="connsiteX3" fmla="*/ 0 w 12214"/>
                        <a:gd name="connsiteY3" fmla="*/ 12214 h 122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2214" h="12214">
                          <a:moveTo>
                            <a:pt x="0" y="0"/>
                          </a:moveTo>
                          <a:lnTo>
                            <a:pt x="12214" y="0"/>
                          </a:lnTo>
                          <a:lnTo>
                            <a:pt x="12214" y="12214"/>
                          </a:lnTo>
                          <a:lnTo>
                            <a:pt x="0" y="12214"/>
                          </a:lnTo>
                          <a:close/>
                        </a:path>
                      </a:pathLst>
                    </a:custGeom>
                    <a:solidFill>
                      <a:srgbClr val="97B0CC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76" name="Freeform: Shape 175">
                      <a:extLst>
                        <a:ext uri="{FF2B5EF4-FFF2-40B4-BE49-F238E27FC236}">
                          <a16:creationId xmlns:a16="http://schemas.microsoft.com/office/drawing/2014/main" id="{B2F42962-A152-AC4D-0B7F-D871A7EBAE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58904" y="3497818"/>
                      <a:ext cx="12214" cy="12214"/>
                    </a:xfrm>
                    <a:custGeom>
                      <a:avLst/>
                      <a:gdLst>
                        <a:gd name="connsiteX0" fmla="*/ 0 w 12214"/>
                        <a:gd name="connsiteY0" fmla="*/ 0 h 12214"/>
                        <a:gd name="connsiteX1" fmla="*/ 12214 w 12214"/>
                        <a:gd name="connsiteY1" fmla="*/ 0 h 12214"/>
                        <a:gd name="connsiteX2" fmla="*/ 12214 w 12214"/>
                        <a:gd name="connsiteY2" fmla="*/ 12214 h 12214"/>
                        <a:gd name="connsiteX3" fmla="*/ 0 w 12214"/>
                        <a:gd name="connsiteY3" fmla="*/ 12214 h 122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2214" h="12214">
                          <a:moveTo>
                            <a:pt x="0" y="0"/>
                          </a:moveTo>
                          <a:lnTo>
                            <a:pt x="12214" y="0"/>
                          </a:lnTo>
                          <a:lnTo>
                            <a:pt x="12214" y="12214"/>
                          </a:lnTo>
                          <a:lnTo>
                            <a:pt x="0" y="12214"/>
                          </a:lnTo>
                          <a:close/>
                        </a:path>
                      </a:pathLst>
                    </a:custGeom>
                    <a:solidFill>
                      <a:srgbClr val="FF4140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77" name="Freeform: Shape 176">
                      <a:extLst>
                        <a:ext uri="{FF2B5EF4-FFF2-40B4-BE49-F238E27FC236}">
                          <a16:creationId xmlns:a16="http://schemas.microsoft.com/office/drawing/2014/main" id="{14C89196-B1BA-7D5F-FDDF-B7611B4B08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74203" y="3497818"/>
                      <a:ext cx="12214" cy="12214"/>
                    </a:xfrm>
                    <a:custGeom>
                      <a:avLst/>
                      <a:gdLst>
                        <a:gd name="connsiteX0" fmla="*/ 0 w 12214"/>
                        <a:gd name="connsiteY0" fmla="*/ 0 h 12214"/>
                        <a:gd name="connsiteX1" fmla="*/ 12214 w 12214"/>
                        <a:gd name="connsiteY1" fmla="*/ 0 h 12214"/>
                        <a:gd name="connsiteX2" fmla="*/ 12214 w 12214"/>
                        <a:gd name="connsiteY2" fmla="*/ 12214 h 12214"/>
                        <a:gd name="connsiteX3" fmla="*/ 0 w 12214"/>
                        <a:gd name="connsiteY3" fmla="*/ 12214 h 122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2214" h="12214">
                          <a:moveTo>
                            <a:pt x="0" y="0"/>
                          </a:moveTo>
                          <a:lnTo>
                            <a:pt x="12214" y="0"/>
                          </a:lnTo>
                          <a:lnTo>
                            <a:pt x="12214" y="12214"/>
                          </a:lnTo>
                          <a:lnTo>
                            <a:pt x="0" y="12214"/>
                          </a:lnTo>
                          <a:close/>
                        </a:path>
                      </a:pathLst>
                    </a:custGeom>
                    <a:solidFill>
                      <a:srgbClr val="97B0CC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78" name="Freeform: Shape 177">
                      <a:extLst>
                        <a:ext uri="{FF2B5EF4-FFF2-40B4-BE49-F238E27FC236}">
                          <a16:creationId xmlns:a16="http://schemas.microsoft.com/office/drawing/2014/main" id="{2D94FE77-D455-6A15-41B7-6A46D91ED6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89378" y="3497818"/>
                      <a:ext cx="12214" cy="12214"/>
                    </a:xfrm>
                    <a:custGeom>
                      <a:avLst/>
                      <a:gdLst>
                        <a:gd name="connsiteX0" fmla="*/ 0 w 12214"/>
                        <a:gd name="connsiteY0" fmla="*/ 0 h 12214"/>
                        <a:gd name="connsiteX1" fmla="*/ 12214 w 12214"/>
                        <a:gd name="connsiteY1" fmla="*/ 0 h 12214"/>
                        <a:gd name="connsiteX2" fmla="*/ 12214 w 12214"/>
                        <a:gd name="connsiteY2" fmla="*/ 12214 h 12214"/>
                        <a:gd name="connsiteX3" fmla="*/ 0 w 12214"/>
                        <a:gd name="connsiteY3" fmla="*/ 12214 h 122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2214" h="12214">
                          <a:moveTo>
                            <a:pt x="0" y="0"/>
                          </a:moveTo>
                          <a:lnTo>
                            <a:pt x="12214" y="0"/>
                          </a:lnTo>
                          <a:lnTo>
                            <a:pt x="12214" y="12214"/>
                          </a:lnTo>
                          <a:lnTo>
                            <a:pt x="0" y="12214"/>
                          </a:lnTo>
                          <a:close/>
                        </a:path>
                      </a:pathLst>
                    </a:custGeom>
                    <a:solidFill>
                      <a:srgbClr val="97B0CC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179" name="Freeform: Shape 178">
                  <a:extLst>
                    <a:ext uri="{FF2B5EF4-FFF2-40B4-BE49-F238E27FC236}">
                      <a16:creationId xmlns:a16="http://schemas.microsoft.com/office/drawing/2014/main" id="{E5DE1D27-1A50-C673-0724-32B8D77954C4}"/>
                    </a:ext>
                  </a:extLst>
                </p:cNvPr>
                <p:cNvSpPr/>
                <p:nvPr/>
              </p:nvSpPr>
              <p:spPr>
                <a:xfrm>
                  <a:off x="2826638" y="3503863"/>
                  <a:ext cx="11720" cy="11597"/>
                </a:xfrm>
                <a:custGeom>
                  <a:avLst/>
                  <a:gdLst>
                    <a:gd name="connsiteX0" fmla="*/ 0 w 11720"/>
                    <a:gd name="connsiteY0" fmla="*/ 0 h 11597"/>
                    <a:gd name="connsiteX1" fmla="*/ 11721 w 11720"/>
                    <a:gd name="connsiteY1" fmla="*/ 0 h 11597"/>
                    <a:gd name="connsiteX2" fmla="*/ 0 w 11720"/>
                    <a:gd name="connsiteY2" fmla="*/ 11597 h 115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720" h="11597">
                      <a:moveTo>
                        <a:pt x="0" y="0"/>
                      </a:moveTo>
                      <a:lnTo>
                        <a:pt x="11721" y="0"/>
                      </a:lnTo>
                      <a:lnTo>
                        <a:pt x="0" y="11597"/>
                      </a:lnTo>
                      <a:close/>
                    </a:path>
                  </a:pathLst>
                </a:custGeom>
                <a:solidFill>
                  <a:srgbClr val="D9DEE3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0" name="Freeform: Shape 179">
                  <a:extLst>
                    <a:ext uri="{FF2B5EF4-FFF2-40B4-BE49-F238E27FC236}">
                      <a16:creationId xmlns:a16="http://schemas.microsoft.com/office/drawing/2014/main" id="{2290E542-F891-0556-CEB6-D8585CBD8934}"/>
                    </a:ext>
                  </a:extLst>
                </p:cNvPr>
                <p:cNvSpPr/>
                <p:nvPr/>
              </p:nvSpPr>
              <p:spPr>
                <a:xfrm>
                  <a:off x="2713871" y="3413058"/>
                  <a:ext cx="132753" cy="26525"/>
                </a:xfrm>
                <a:custGeom>
                  <a:avLst/>
                  <a:gdLst>
                    <a:gd name="connsiteX0" fmla="*/ 127202 w 132753"/>
                    <a:gd name="connsiteY0" fmla="*/ 0 h 26525"/>
                    <a:gd name="connsiteX1" fmla="*/ 5552 w 132753"/>
                    <a:gd name="connsiteY1" fmla="*/ 0 h 26525"/>
                    <a:gd name="connsiteX2" fmla="*/ 0 w 132753"/>
                    <a:gd name="connsiteY2" fmla="*/ 5552 h 26525"/>
                    <a:gd name="connsiteX3" fmla="*/ 0 w 132753"/>
                    <a:gd name="connsiteY3" fmla="*/ 17766 h 26525"/>
                    <a:gd name="connsiteX4" fmla="*/ 0 w 132753"/>
                    <a:gd name="connsiteY4" fmla="*/ 20974 h 26525"/>
                    <a:gd name="connsiteX5" fmla="*/ 0 w 132753"/>
                    <a:gd name="connsiteY5" fmla="*/ 26526 h 26525"/>
                    <a:gd name="connsiteX6" fmla="*/ 5552 w 132753"/>
                    <a:gd name="connsiteY6" fmla="*/ 26526 h 26525"/>
                    <a:gd name="connsiteX7" fmla="*/ 127202 w 132753"/>
                    <a:gd name="connsiteY7" fmla="*/ 26526 h 26525"/>
                    <a:gd name="connsiteX8" fmla="*/ 132754 w 132753"/>
                    <a:gd name="connsiteY8" fmla="*/ 26526 h 26525"/>
                    <a:gd name="connsiteX9" fmla="*/ 132754 w 132753"/>
                    <a:gd name="connsiteY9" fmla="*/ 20974 h 26525"/>
                    <a:gd name="connsiteX10" fmla="*/ 132754 w 132753"/>
                    <a:gd name="connsiteY10" fmla="*/ 17766 h 26525"/>
                    <a:gd name="connsiteX11" fmla="*/ 132754 w 132753"/>
                    <a:gd name="connsiteY11" fmla="*/ 5552 h 26525"/>
                    <a:gd name="connsiteX12" fmla="*/ 127202 w 132753"/>
                    <a:gd name="connsiteY12" fmla="*/ 0 h 26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2753" h="26525">
                      <a:moveTo>
                        <a:pt x="127202" y="0"/>
                      </a:moveTo>
                      <a:lnTo>
                        <a:pt x="5552" y="0"/>
                      </a:lnTo>
                      <a:cubicBezTo>
                        <a:pt x="2468" y="0"/>
                        <a:pt x="0" y="2468"/>
                        <a:pt x="0" y="5552"/>
                      </a:cubicBezTo>
                      <a:lnTo>
                        <a:pt x="0" y="17766"/>
                      </a:lnTo>
                      <a:lnTo>
                        <a:pt x="0" y="20974"/>
                      </a:lnTo>
                      <a:lnTo>
                        <a:pt x="0" y="26526"/>
                      </a:lnTo>
                      <a:lnTo>
                        <a:pt x="5552" y="26526"/>
                      </a:lnTo>
                      <a:lnTo>
                        <a:pt x="127202" y="26526"/>
                      </a:lnTo>
                      <a:lnTo>
                        <a:pt x="132754" y="26526"/>
                      </a:lnTo>
                      <a:lnTo>
                        <a:pt x="132754" y="20974"/>
                      </a:lnTo>
                      <a:lnTo>
                        <a:pt x="132754" y="17766"/>
                      </a:lnTo>
                      <a:lnTo>
                        <a:pt x="132754" y="5552"/>
                      </a:lnTo>
                      <a:cubicBezTo>
                        <a:pt x="132754" y="2468"/>
                        <a:pt x="130286" y="0"/>
                        <a:pt x="127202" y="0"/>
                      </a:cubicBezTo>
                      <a:close/>
                    </a:path>
                  </a:pathLst>
                </a:custGeom>
                <a:solidFill>
                  <a:srgbClr val="FF4140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1" name="Freeform: Shape 180">
                  <a:extLst>
                    <a:ext uri="{FF2B5EF4-FFF2-40B4-BE49-F238E27FC236}">
                      <a16:creationId xmlns:a16="http://schemas.microsoft.com/office/drawing/2014/main" id="{5717C7F8-0B11-001D-DB33-74EBEEEA983B}"/>
                    </a:ext>
                  </a:extLst>
                </p:cNvPr>
                <p:cNvSpPr/>
                <p:nvPr/>
              </p:nvSpPr>
              <p:spPr>
                <a:xfrm>
                  <a:off x="2733612" y="3406642"/>
                  <a:ext cx="13818" cy="22207"/>
                </a:xfrm>
                <a:custGeom>
                  <a:avLst/>
                  <a:gdLst>
                    <a:gd name="connsiteX0" fmla="*/ 13818 w 13818"/>
                    <a:gd name="connsiteY0" fmla="*/ 16656 h 22207"/>
                    <a:gd name="connsiteX1" fmla="*/ 8266 w 13818"/>
                    <a:gd name="connsiteY1" fmla="*/ 22208 h 22207"/>
                    <a:gd name="connsiteX2" fmla="*/ 5552 w 13818"/>
                    <a:gd name="connsiteY2" fmla="*/ 22208 h 22207"/>
                    <a:gd name="connsiteX3" fmla="*/ 0 w 13818"/>
                    <a:gd name="connsiteY3" fmla="*/ 16656 h 22207"/>
                    <a:gd name="connsiteX4" fmla="*/ 0 w 13818"/>
                    <a:gd name="connsiteY4" fmla="*/ 5552 h 22207"/>
                    <a:gd name="connsiteX5" fmla="*/ 5552 w 13818"/>
                    <a:gd name="connsiteY5" fmla="*/ 0 h 22207"/>
                    <a:gd name="connsiteX6" fmla="*/ 8266 w 13818"/>
                    <a:gd name="connsiteY6" fmla="*/ 0 h 22207"/>
                    <a:gd name="connsiteX7" fmla="*/ 13818 w 13818"/>
                    <a:gd name="connsiteY7" fmla="*/ 5552 h 22207"/>
                    <a:gd name="connsiteX8" fmla="*/ 13818 w 13818"/>
                    <a:gd name="connsiteY8" fmla="*/ 16656 h 222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818" h="22207">
                      <a:moveTo>
                        <a:pt x="13818" y="16656"/>
                      </a:moveTo>
                      <a:cubicBezTo>
                        <a:pt x="13818" y="19740"/>
                        <a:pt x="11351" y="22208"/>
                        <a:pt x="8266" y="22208"/>
                      </a:cubicBezTo>
                      <a:lnTo>
                        <a:pt x="5552" y="22208"/>
                      </a:lnTo>
                      <a:cubicBezTo>
                        <a:pt x="2468" y="22208"/>
                        <a:pt x="0" y="19740"/>
                        <a:pt x="0" y="16656"/>
                      </a:cubicBezTo>
                      <a:lnTo>
                        <a:pt x="0" y="5552"/>
                      </a:lnTo>
                      <a:cubicBezTo>
                        <a:pt x="0" y="2468"/>
                        <a:pt x="2468" y="0"/>
                        <a:pt x="5552" y="0"/>
                      </a:cubicBezTo>
                      <a:lnTo>
                        <a:pt x="8266" y="0"/>
                      </a:lnTo>
                      <a:cubicBezTo>
                        <a:pt x="11351" y="0"/>
                        <a:pt x="13818" y="2468"/>
                        <a:pt x="13818" y="5552"/>
                      </a:cubicBezTo>
                      <a:lnTo>
                        <a:pt x="13818" y="16656"/>
                      </a:lnTo>
                      <a:close/>
                    </a:path>
                  </a:pathLst>
                </a:custGeom>
                <a:solidFill>
                  <a:srgbClr val="16405E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2" name="Freeform: Shape 181">
                  <a:extLst>
                    <a:ext uri="{FF2B5EF4-FFF2-40B4-BE49-F238E27FC236}">
                      <a16:creationId xmlns:a16="http://schemas.microsoft.com/office/drawing/2014/main" id="{0B3DFA38-92F0-DED2-C356-C238AEB8ACCF}"/>
                    </a:ext>
                  </a:extLst>
                </p:cNvPr>
                <p:cNvSpPr/>
                <p:nvPr/>
              </p:nvSpPr>
              <p:spPr>
                <a:xfrm>
                  <a:off x="2810105" y="3406642"/>
                  <a:ext cx="13818" cy="22207"/>
                </a:xfrm>
                <a:custGeom>
                  <a:avLst/>
                  <a:gdLst>
                    <a:gd name="connsiteX0" fmla="*/ 13818 w 13818"/>
                    <a:gd name="connsiteY0" fmla="*/ 16656 h 22207"/>
                    <a:gd name="connsiteX1" fmla="*/ 8266 w 13818"/>
                    <a:gd name="connsiteY1" fmla="*/ 22208 h 22207"/>
                    <a:gd name="connsiteX2" fmla="*/ 5552 w 13818"/>
                    <a:gd name="connsiteY2" fmla="*/ 22208 h 22207"/>
                    <a:gd name="connsiteX3" fmla="*/ 0 w 13818"/>
                    <a:gd name="connsiteY3" fmla="*/ 16656 h 22207"/>
                    <a:gd name="connsiteX4" fmla="*/ 0 w 13818"/>
                    <a:gd name="connsiteY4" fmla="*/ 5552 h 22207"/>
                    <a:gd name="connsiteX5" fmla="*/ 5552 w 13818"/>
                    <a:gd name="connsiteY5" fmla="*/ 0 h 22207"/>
                    <a:gd name="connsiteX6" fmla="*/ 8266 w 13818"/>
                    <a:gd name="connsiteY6" fmla="*/ 0 h 22207"/>
                    <a:gd name="connsiteX7" fmla="*/ 13818 w 13818"/>
                    <a:gd name="connsiteY7" fmla="*/ 5552 h 22207"/>
                    <a:gd name="connsiteX8" fmla="*/ 13818 w 13818"/>
                    <a:gd name="connsiteY8" fmla="*/ 16656 h 222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818" h="22207">
                      <a:moveTo>
                        <a:pt x="13818" y="16656"/>
                      </a:moveTo>
                      <a:cubicBezTo>
                        <a:pt x="13818" y="19740"/>
                        <a:pt x="11351" y="22208"/>
                        <a:pt x="8266" y="22208"/>
                      </a:cubicBezTo>
                      <a:lnTo>
                        <a:pt x="5552" y="22208"/>
                      </a:lnTo>
                      <a:cubicBezTo>
                        <a:pt x="2468" y="22208"/>
                        <a:pt x="0" y="19740"/>
                        <a:pt x="0" y="16656"/>
                      </a:cubicBezTo>
                      <a:lnTo>
                        <a:pt x="0" y="5552"/>
                      </a:lnTo>
                      <a:cubicBezTo>
                        <a:pt x="0" y="2468"/>
                        <a:pt x="2468" y="0"/>
                        <a:pt x="5552" y="0"/>
                      </a:cubicBezTo>
                      <a:lnTo>
                        <a:pt x="8266" y="0"/>
                      </a:lnTo>
                      <a:cubicBezTo>
                        <a:pt x="11351" y="0"/>
                        <a:pt x="13818" y="2468"/>
                        <a:pt x="13818" y="5552"/>
                      </a:cubicBezTo>
                      <a:lnTo>
                        <a:pt x="13818" y="16656"/>
                      </a:lnTo>
                      <a:close/>
                    </a:path>
                  </a:pathLst>
                </a:custGeom>
                <a:solidFill>
                  <a:srgbClr val="16405E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83" name="Graphic 2">
              <a:extLst>
                <a:ext uri="{FF2B5EF4-FFF2-40B4-BE49-F238E27FC236}">
                  <a16:creationId xmlns:a16="http://schemas.microsoft.com/office/drawing/2014/main" id="{3622B4E4-394A-DE8C-ADD2-C39D55B42B2F}"/>
                </a:ext>
              </a:extLst>
            </p:cNvPr>
            <p:cNvGrpSpPr/>
            <p:nvPr/>
          </p:nvGrpSpPr>
          <p:grpSpPr>
            <a:xfrm>
              <a:off x="2077617" y="3178518"/>
              <a:ext cx="216649" cy="206286"/>
              <a:chOff x="2077617" y="3178518"/>
              <a:chExt cx="216649" cy="206286"/>
            </a:xfrm>
          </p:grpSpPr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C8C1621E-CD8B-C992-4ED8-962AFC572E06}"/>
                  </a:ext>
                </a:extLst>
              </p:cNvPr>
              <p:cNvSpPr/>
              <p:nvPr/>
            </p:nvSpPr>
            <p:spPr>
              <a:xfrm>
                <a:off x="2087980" y="3178518"/>
                <a:ext cx="206286" cy="206286"/>
              </a:xfrm>
              <a:custGeom>
                <a:avLst/>
                <a:gdLst>
                  <a:gd name="connsiteX0" fmla="*/ 206286 w 206286"/>
                  <a:gd name="connsiteY0" fmla="*/ 103143 h 206286"/>
                  <a:gd name="connsiteX1" fmla="*/ 103143 w 206286"/>
                  <a:gd name="connsiteY1" fmla="*/ 0 h 206286"/>
                  <a:gd name="connsiteX2" fmla="*/ 0 w 206286"/>
                  <a:gd name="connsiteY2" fmla="*/ 103143 h 206286"/>
                  <a:gd name="connsiteX3" fmla="*/ 103143 w 206286"/>
                  <a:gd name="connsiteY3" fmla="*/ 206286 h 206286"/>
                  <a:gd name="connsiteX4" fmla="*/ 206286 w 206286"/>
                  <a:gd name="connsiteY4" fmla="*/ 103143 h 206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6286" h="206286">
                    <a:moveTo>
                      <a:pt x="206286" y="103143"/>
                    </a:moveTo>
                    <a:cubicBezTo>
                      <a:pt x="206286" y="46143"/>
                      <a:pt x="160143" y="0"/>
                      <a:pt x="103143" y="0"/>
                    </a:cubicBezTo>
                    <a:cubicBezTo>
                      <a:pt x="46143" y="0"/>
                      <a:pt x="0" y="46143"/>
                      <a:pt x="0" y="103143"/>
                    </a:cubicBezTo>
                    <a:cubicBezTo>
                      <a:pt x="0" y="160143"/>
                      <a:pt x="46143" y="206286"/>
                      <a:pt x="103143" y="206286"/>
                    </a:cubicBezTo>
                    <a:cubicBezTo>
                      <a:pt x="160143" y="206286"/>
                      <a:pt x="206286" y="160020"/>
                      <a:pt x="206286" y="103143"/>
                    </a:cubicBezTo>
                    <a:close/>
                  </a:path>
                </a:pathLst>
              </a:custGeom>
              <a:solidFill>
                <a:srgbClr val="EBF0F5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F814992F-2BF1-8357-559B-73368367D1ED}"/>
                  </a:ext>
                </a:extLst>
              </p:cNvPr>
              <p:cNvSpPr/>
              <p:nvPr/>
            </p:nvSpPr>
            <p:spPr>
              <a:xfrm>
                <a:off x="2077617" y="3178518"/>
                <a:ext cx="206286" cy="206286"/>
              </a:xfrm>
              <a:custGeom>
                <a:avLst/>
                <a:gdLst>
                  <a:gd name="connsiteX0" fmla="*/ 206286 w 206286"/>
                  <a:gd name="connsiteY0" fmla="*/ 103143 h 206286"/>
                  <a:gd name="connsiteX1" fmla="*/ 103143 w 206286"/>
                  <a:gd name="connsiteY1" fmla="*/ 0 h 206286"/>
                  <a:gd name="connsiteX2" fmla="*/ 0 w 206286"/>
                  <a:gd name="connsiteY2" fmla="*/ 103143 h 206286"/>
                  <a:gd name="connsiteX3" fmla="*/ 103143 w 206286"/>
                  <a:gd name="connsiteY3" fmla="*/ 206286 h 206286"/>
                  <a:gd name="connsiteX4" fmla="*/ 206286 w 206286"/>
                  <a:gd name="connsiteY4" fmla="*/ 103143 h 206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6286" h="206286">
                    <a:moveTo>
                      <a:pt x="206286" y="103143"/>
                    </a:moveTo>
                    <a:cubicBezTo>
                      <a:pt x="206286" y="46143"/>
                      <a:pt x="160143" y="0"/>
                      <a:pt x="103143" y="0"/>
                    </a:cubicBezTo>
                    <a:cubicBezTo>
                      <a:pt x="46143" y="0"/>
                      <a:pt x="0" y="46143"/>
                      <a:pt x="0" y="103143"/>
                    </a:cubicBezTo>
                    <a:cubicBezTo>
                      <a:pt x="0" y="160143"/>
                      <a:pt x="46143" y="206286"/>
                      <a:pt x="103143" y="206286"/>
                    </a:cubicBezTo>
                    <a:cubicBezTo>
                      <a:pt x="160020" y="206286"/>
                      <a:pt x="206286" y="160020"/>
                      <a:pt x="206286" y="1031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86" name="Graphic 2">
                <a:extLst>
                  <a:ext uri="{FF2B5EF4-FFF2-40B4-BE49-F238E27FC236}">
                    <a16:creationId xmlns:a16="http://schemas.microsoft.com/office/drawing/2014/main" id="{DD92539E-878E-5E77-D25B-90D60D15CFA7}"/>
                  </a:ext>
                </a:extLst>
              </p:cNvPr>
              <p:cNvGrpSpPr/>
              <p:nvPr/>
            </p:nvGrpSpPr>
            <p:grpSpPr>
              <a:xfrm>
                <a:off x="2105410" y="3204798"/>
                <a:ext cx="157025" cy="153604"/>
                <a:chOff x="2105410" y="3204798"/>
                <a:chExt cx="157025" cy="153604"/>
              </a:xfrm>
            </p:grpSpPr>
            <p:grpSp>
              <p:nvGrpSpPr>
                <p:cNvPr id="187" name="Graphic 2">
                  <a:extLst>
                    <a:ext uri="{FF2B5EF4-FFF2-40B4-BE49-F238E27FC236}">
                      <a16:creationId xmlns:a16="http://schemas.microsoft.com/office/drawing/2014/main" id="{30907FFF-CE91-5568-4BFF-1FB13310EEBD}"/>
                    </a:ext>
                  </a:extLst>
                </p:cNvPr>
                <p:cNvGrpSpPr/>
                <p:nvPr/>
              </p:nvGrpSpPr>
              <p:grpSpPr>
                <a:xfrm>
                  <a:off x="2105410" y="3204798"/>
                  <a:ext cx="153565" cy="153604"/>
                  <a:chOff x="2105410" y="3204798"/>
                  <a:chExt cx="153565" cy="153604"/>
                </a:xfrm>
              </p:grpSpPr>
              <p:sp>
                <p:nvSpPr>
                  <p:cNvPr id="188" name="Freeform: Shape 187">
                    <a:extLst>
                      <a:ext uri="{FF2B5EF4-FFF2-40B4-BE49-F238E27FC236}">
                        <a16:creationId xmlns:a16="http://schemas.microsoft.com/office/drawing/2014/main" id="{7A3C415A-CD99-9D2B-48AB-A70F33FD00CC}"/>
                      </a:ext>
                    </a:extLst>
                  </p:cNvPr>
                  <p:cNvSpPr/>
                  <p:nvPr/>
                </p:nvSpPr>
                <p:spPr>
                  <a:xfrm>
                    <a:off x="2181993" y="3204798"/>
                    <a:ext cx="76981" cy="153480"/>
                  </a:xfrm>
                  <a:custGeom>
                    <a:avLst/>
                    <a:gdLst>
                      <a:gd name="connsiteX0" fmla="*/ 76124 w 76981"/>
                      <a:gd name="connsiteY0" fmla="*/ 65513 h 153480"/>
                      <a:gd name="connsiteX1" fmla="*/ 123 w 76981"/>
                      <a:gd name="connsiteY1" fmla="*/ 0 h 153480"/>
                      <a:gd name="connsiteX2" fmla="*/ 123 w 76981"/>
                      <a:gd name="connsiteY2" fmla="*/ 15669 h 153480"/>
                      <a:gd name="connsiteX3" fmla="*/ 60455 w 76981"/>
                      <a:gd name="connsiteY3" fmla="*/ 67734 h 153480"/>
                      <a:gd name="connsiteX4" fmla="*/ 9006 w 76981"/>
                      <a:gd name="connsiteY4" fmla="*/ 137195 h 153480"/>
                      <a:gd name="connsiteX5" fmla="*/ 0 w 76981"/>
                      <a:gd name="connsiteY5" fmla="*/ 137812 h 153480"/>
                      <a:gd name="connsiteX6" fmla="*/ 0 w 76981"/>
                      <a:gd name="connsiteY6" fmla="*/ 153481 h 153480"/>
                      <a:gd name="connsiteX7" fmla="*/ 11351 w 76981"/>
                      <a:gd name="connsiteY7" fmla="*/ 152617 h 153480"/>
                      <a:gd name="connsiteX8" fmla="*/ 76124 w 76981"/>
                      <a:gd name="connsiteY8" fmla="*/ 65513 h 1534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6981" h="153480">
                        <a:moveTo>
                          <a:pt x="76124" y="65513"/>
                        </a:moveTo>
                        <a:cubicBezTo>
                          <a:pt x="70448" y="27390"/>
                          <a:pt x="37630" y="0"/>
                          <a:pt x="123" y="0"/>
                        </a:cubicBezTo>
                        <a:lnTo>
                          <a:pt x="123" y="15669"/>
                        </a:lnTo>
                        <a:cubicBezTo>
                          <a:pt x="29857" y="15669"/>
                          <a:pt x="56013" y="37383"/>
                          <a:pt x="60455" y="67734"/>
                        </a:cubicBezTo>
                        <a:cubicBezTo>
                          <a:pt x="65390" y="101046"/>
                          <a:pt x="42442" y="132137"/>
                          <a:pt x="9006" y="137195"/>
                        </a:cubicBezTo>
                        <a:cubicBezTo>
                          <a:pt x="5922" y="137689"/>
                          <a:pt x="2961" y="137812"/>
                          <a:pt x="0" y="137812"/>
                        </a:cubicBezTo>
                        <a:lnTo>
                          <a:pt x="0" y="153481"/>
                        </a:lnTo>
                        <a:cubicBezTo>
                          <a:pt x="3701" y="153481"/>
                          <a:pt x="7526" y="153234"/>
                          <a:pt x="11351" y="152617"/>
                        </a:cubicBezTo>
                        <a:cubicBezTo>
                          <a:pt x="53422" y="146448"/>
                          <a:pt x="82416" y="107461"/>
                          <a:pt x="76124" y="65513"/>
                        </a:cubicBezTo>
                        <a:close/>
                      </a:path>
                    </a:pathLst>
                  </a:custGeom>
                  <a:solidFill>
                    <a:srgbClr val="CC2221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9" name="Freeform: Shape 188">
                    <a:extLst>
                      <a:ext uri="{FF2B5EF4-FFF2-40B4-BE49-F238E27FC236}">
                        <a16:creationId xmlns:a16="http://schemas.microsoft.com/office/drawing/2014/main" id="{418C5D1E-AC29-980A-D7A8-843821D59668}"/>
                      </a:ext>
                    </a:extLst>
                  </p:cNvPr>
                  <p:cNvSpPr/>
                  <p:nvPr/>
                </p:nvSpPr>
                <p:spPr>
                  <a:xfrm>
                    <a:off x="2105410" y="3204798"/>
                    <a:ext cx="76830" cy="153604"/>
                  </a:xfrm>
                  <a:custGeom>
                    <a:avLst/>
                    <a:gdLst>
                      <a:gd name="connsiteX0" fmla="*/ 16376 w 76830"/>
                      <a:gd name="connsiteY0" fmla="*/ 85870 h 153604"/>
                      <a:gd name="connsiteX1" fmla="*/ 67824 w 76830"/>
                      <a:gd name="connsiteY1" fmla="*/ 16409 h 153604"/>
                      <a:gd name="connsiteX2" fmla="*/ 76830 w 76830"/>
                      <a:gd name="connsiteY2" fmla="*/ 15669 h 153604"/>
                      <a:gd name="connsiteX3" fmla="*/ 76830 w 76830"/>
                      <a:gd name="connsiteY3" fmla="*/ 0 h 153604"/>
                      <a:gd name="connsiteX4" fmla="*/ 65480 w 76830"/>
                      <a:gd name="connsiteY4" fmla="*/ 864 h 153604"/>
                      <a:gd name="connsiteX5" fmla="*/ 830 w 76830"/>
                      <a:gd name="connsiteY5" fmla="*/ 88091 h 153604"/>
                      <a:gd name="connsiteX6" fmla="*/ 76830 w 76830"/>
                      <a:gd name="connsiteY6" fmla="*/ 153604 h 153604"/>
                      <a:gd name="connsiteX7" fmla="*/ 76830 w 76830"/>
                      <a:gd name="connsiteY7" fmla="*/ 137935 h 153604"/>
                      <a:gd name="connsiteX8" fmla="*/ 16376 w 76830"/>
                      <a:gd name="connsiteY8" fmla="*/ 85870 h 153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6830" h="153604">
                        <a:moveTo>
                          <a:pt x="16376" y="85870"/>
                        </a:moveTo>
                        <a:cubicBezTo>
                          <a:pt x="11441" y="52559"/>
                          <a:pt x="34389" y="21468"/>
                          <a:pt x="67824" y="16409"/>
                        </a:cubicBezTo>
                        <a:cubicBezTo>
                          <a:pt x="70908" y="15916"/>
                          <a:pt x="73869" y="15792"/>
                          <a:pt x="76830" y="15669"/>
                        </a:cubicBezTo>
                        <a:lnTo>
                          <a:pt x="76830" y="0"/>
                        </a:lnTo>
                        <a:cubicBezTo>
                          <a:pt x="73129" y="0"/>
                          <a:pt x="69304" y="247"/>
                          <a:pt x="65480" y="864"/>
                        </a:cubicBezTo>
                        <a:cubicBezTo>
                          <a:pt x="23531" y="7156"/>
                          <a:pt x="-5339" y="46143"/>
                          <a:pt x="830" y="88091"/>
                        </a:cubicBezTo>
                        <a:cubicBezTo>
                          <a:pt x="6506" y="126215"/>
                          <a:pt x="39324" y="153604"/>
                          <a:pt x="76830" y="153604"/>
                        </a:cubicBezTo>
                        <a:lnTo>
                          <a:pt x="76830" y="137935"/>
                        </a:lnTo>
                        <a:cubicBezTo>
                          <a:pt x="46973" y="137935"/>
                          <a:pt x="20941" y="116098"/>
                          <a:pt x="16376" y="85870"/>
                        </a:cubicBezTo>
                        <a:close/>
                      </a:path>
                    </a:pathLst>
                  </a:custGeom>
                  <a:solidFill>
                    <a:srgbClr val="CC2221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90" name="Freeform: Shape 189">
                    <a:extLst>
                      <a:ext uri="{FF2B5EF4-FFF2-40B4-BE49-F238E27FC236}">
                        <a16:creationId xmlns:a16="http://schemas.microsoft.com/office/drawing/2014/main" id="{6AFE4CF7-50FC-C0DF-8686-5155F08D0318}"/>
                      </a:ext>
                    </a:extLst>
                  </p:cNvPr>
                  <p:cNvSpPr/>
                  <p:nvPr/>
                </p:nvSpPr>
                <p:spPr>
                  <a:xfrm>
                    <a:off x="2182240" y="3220467"/>
                    <a:ext cx="61119" cy="122143"/>
                  </a:xfrm>
                  <a:custGeom>
                    <a:avLst/>
                    <a:gdLst>
                      <a:gd name="connsiteX0" fmla="*/ 44786 w 61119"/>
                      <a:gd name="connsiteY0" fmla="*/ 54409 h 122143"/>
                      <a:gd name="connsiteX1" fmla="*/ 6662 w 61119"/>
                      <a:gd name="connsiteY1" fmla="*/ 105981 h 122143"/>
                      <a:gd name="connsiteX2" fmla="*/ 0 w 61119"/>
                      <a:gd name="connsiteY2" fmla="*/ 106474 h 122143"/>
                      <a:gd name="connsiteX3" fmla="*/ 0 w 61119"/>
                      <a:gd name="connsiteY3" fmla="*/ 122143 h 122143"/>
                      <a:gd name="connsiteX4" fmla="*/ 9007 w 61119"/>
                      <a:gd name="connsiteY4" fmla="*/ 121526 h 122143"/>
                      <a:gd name="connsiteX5" fmla="*/ 60455 w 61119"/>
                      <a:gd name="connsiteY5" fmla="*/ 52065 h 122143"/>
                      <a:gd name="connsiteX6" fmla="*/ 123 w 61119"/>
                      <a:gd name="connsiteY6" fmla="*/ 0 h 122143"/>
                      <a:gd name="connsiteX7" fmla="*/ 123 w 61119"/>
                      <a:gd name="connsiteY7" fmla="*/ 15669 h 122143"/>
                      <a:gd name="connsiteX8" fmla="*/ 44786 w 61119"/>
                      <a:gd name="connsiteY8" fmla="*/ 54409 h 1221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1119" h="122143">
                        <a:moveTo>
                          <a:pt x="44786" y="54409"/>
                        </a:moveTo>
                        <a:cubicBezTo>
                          <a:pt x="48487" y="79208"/>
                          <a:pt x="31461" y="102279"/>
                          <a:pt x="6662" y="105981"/>
                        </a:cubicBezTo>
                        <a:cubicBezTo>
                          <a:pt x="4442" y="106351"/>
                          <a:pt x="2221" y="106474"/>
                          <a:pt x="0" y="106474"/>
                        </a:cubicBezTo>
                        <a:lnTo>
                          <a:pt x="0" y="122143"/>
                        </a:lnTo>
                        <a:cubicBezTo>
                          <a:pt x="2961" y="122143"/>
                          <a:pt x="5922" y="121896"/>
                          <a:pt x="9007" y="121526"/>
                        </a:cubicBezTo>
                        <a:cubicBezTo>
                          <a:pt x="42318" y="116591"/>
                          <a:pt x="65390" y="85500"/>
                          <a:pt x="60455" y="52065"/>
                        </a:cubicBezTo>
                        <a:cubicBezTo>
                          <a:pt x="55890" y="21714"/>
                          <a:pt x="29857" y="0"/>
                          <a:pt x="123" y="0"/>
                        </a:cubicBezTo>
                        <a:lnTo>
                          <a:pt x="123" y="15669"/>
                        </a:lnTo>
                        <a:cubicBezTo>
                          <a:pt x="22084" y="15792"/>
                          <a:pt x="41455" y="31955"/>
                          <a:pt x="44786" y="54409"/>
                        </a:cubicBezTo>
                        <a:close/>
                      </a:path>
                    </a:pathLst>
                  </a:custGeom>
                  <a:solidFill>
                    <a:srgbClr val="FEFEFF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91" name="Freeform: Shape 190">
                    <a:extLst>
                      <a:ext uri="{FF2B5EF4-FFF2-40B4-BE49-F238E27FC236}">
                        <a16:creationId xmlns:a16="http://schemas.microsoft.com/office/drawing/2014/main" id="{7A39E94B-ABC8-0588-B5A0-FA014126E5DA}"/>
                      </a:ext>
                    </a:extLst>
                  </p:cNvPr>
                  <p:cNvSpPr/>
                  <p:nvPr/>
                </p:nvSpPr>
                <p:spPr>
                  <a:xfrm>
                    <a:off x="2121118" y="3220713"/>
                    <a:ext cx="61122" cy="122019"/>
                  </a:xfrm>
                  <a:custGeom>
                    <a:avLst/>
                    <a:gdLst>
                      <a:gd name="connsiteX0" fmla="*/ 668 w 61122"/>
                      <a:gd name="connsiteY0" fmla="*/ 69955 h 122019"/>
                      <a:gd name="connsiteX1" fmla="*/ 61122 w 61122"/>
                      <a:gd name="connsiteY1" fmla="*/ 122020 h 122019"/>
                      <a:gd name="connsiteX2" fmla="*/ 61122 w 61122"/>
                      <a:gd name="connsiteY2" fmla="*/ 106351 h 122019"/>
                      <a:gd name="connsiteX3" fmla="*/ 16213 w 61122"/>
                      <a:gd name="connsiteY3" fmla="*/ 67734 h 122019"/>
                      <a:gd name="connsiteX4" fmla="*/ 54337 w 61122"/>
                      <a:gd name="connsiteY4" fmla="*/ 16163 h 122019"/>
                      <a:gd name="connsiteX5" fmla="*/ 60999 w 61122"/>
                      <a:gd name="connsiteY5" fmla="*/ 15669 h 122019"/>
                      <a:gd name="connsiteX6" fmla="*/ 60999 w 61122"/>
                      <a:gd name="connsiteY6" fmla="*/ 0 h 122019"/>
                      <a:gd name="connsiteX7" fmla="*/ 51993 w 61122"/>
                      <a:gd name="connsiteY7" fmla="*/ 740 h 122019"/>
                      <a:gd name="connsiteX8" fmla="*/ 668 w 61122"/>
                      <a:gd name="connsiteY8" fmla="*/ 69955 h 1220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1122" h="122019">
                        <a:moveTo>
                          <a:pt x="668" y="69955"/>
                        </a:moveTo>
                        <a:cubicBezTo>
                          <a:pt x="5233" y="100305"/>
                          <a:pt x="31265" y="122020"/>
                          <a:pt x="61122" y="122020"/>
                        </a:cubicBezTo>
                        <a:lnTo>
                          <a:pt x="61122" y="106351"/>
                        </a:lnTo>
                        <a:cubicBezTo>
                          <a:pt x="39038" y="106351"/>
                          <a:pt x="19668" y="90189"/>
                          <a:pt x="16213" y="67734"/>
                        </a:cubicBezTo>
                        <a:cubicBezTo>
                          <a:pt x="12512" y="42935"/>
                          <a:pt x="29661" y="19864"/>
                          <a:pt x="54337" y="16163"/>
                        </a:cubicBezTo>
                        <a:cubicBezTo>
                          <a:pt x="56558" y="15792"/>
                          <a:pt x="58778" y="15669"/>
                          <a:pt x="60999" y="15669"/>
                        </a:cubicBezTo>
                        <a:lnTo>
                          <a:pt x="60999" y="0"/>
                        </a:lnTo>
                        <a:cubicBezTo>
                          <a:pt x="58038" y="0"/>
                          <a:pt x="54954" y="247"/>
                          <a:pt x="51993" y="740"/>
                        </a:cubicBezTo>
                        <a:cubicBezTo>
                          <a:pt x="18681" y="5429"/>
                          <a:pt x="-4267" y="36520"/>
                          <a:pt x="668" y="69955"/>
                        </a:cubicBezTo>
                        <a:close/>
                      </a:path>
                    </a:pathLst>
                  </a:custGeom>
                  <a:solidFill>
                    <a:srgbClr val="FEFEFF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92" name="Freeform: Shape 191">
                    <a:extLst>
                      <a:ext uri="{FF2B5EF4-FFF2-40B4-BE49-F238E27FC236}">
                        <a16:creationId xmlns:a16="http://schemas.microsoft.com/office/drawing/2014/main" id="{5E9BEC3F-24B7-30ED-D3D7-3E25533BC12F}"/>
                      </a:ext>
                    </a:extLst>
                  </p:cNvPr>
                  <p:cNvSpPr/>
                  <p:nvPr/>
                </p:nvSpPr>
                <p:spPr>
                  <a:xfrm>
                    <a:off x="2136826" y="3236259"/>
                    <a:ext cx="45414" cy="90682"/>
                  </a:xfrm>
                  <a:custGeom>
                    <a:avLst/>
                    <a:gdLst>
                      <a:gd name="connsiteX0" fmla="*/ 19629 w 45414"/>
                      <a:gd name="connsiteY0" fmla="*/ 49227 h 90682"/>
                      <a:gd name="connsiteX1" fmla="*/ 41466 w 45414"/>
                      <a:gd name="connsiteY1" fmla="*/ 19617 h 90682"/>
                      <a:gd name="connsiteX2" fmla="*/ 45291 w 45414"/>
                      <a:gd name="connsiteY2" fmla="*/ 19370 h 90682"/>
                      <a:gd name="connsiteX3" fmla="*/ 45291 w 45414"/>
                      <a:gd name="connsiteY3" fmla="*/ 0 h 90682"/>
                      <a:gd name="connsiteX4" fmla="*/ 38629 w 45414"/>
                      <a:gd name="connsiteY4" fmla="*/ 493 h 90682"/>
                      <a:gd name="connsiteX5" fmla="*/ 505 w 45414"/>
                      <a:gd name="connsiteY5" fmla="*/ 52065 h 90682"/>
                      <a:gd name="connsiteX6" fmla="*/ 45415 w 45414"/>
                      <a:gd name="connsiteY6" fmla="*/ 90682 h 90682"/>
                      <a:gd name="connsiteX7" fmla="*/ 45415 w 45414"/>
                      <a:gd name="connsiteY7" fmla="*/ 71312 h 90682"/>
                      <a:gd name="connsiteX8" fmla="*/ 19629 w 45414"/>
                      <a:gd name="connsiteY8" fmla="*/ 49227 h 906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5414" h="90682">
                        <a:moveTo>
                          <a:pt x="19629" y="49227"/>
                        </a:moveTo>
                        <a:cubicBezTo>
                          <a:pt x="17531" y="35039"/>
                          <a:pt x="27278" y="21838"/>
                          <a:pt x="41466" y="19617"/>
                        </a:cubicBezTo>
                        <a:cubicBezTo>
                          <a:pt x="42700" y="19494"/>
                          <a:pt x="44057" y="19370"/>
                          <a:pt x="45291" y="19370"/>
                        </a:cubicBezTo>
                        <a:lnTo>
                          <a:pt x="45291" y="0"/>
                        </a:lnTo>
                        <a:cubicBezTo>
                          <a:pt x="43070" y="0"/>
                          <a:pt x="40850" y="123"/>
                          <a:pt x="38629" y="493"/>
                        </a:cubicBezTo>
                        <a:cubicBezTo>
                          <a:pt x="13830" y="4195"/>
                          <a:pt x="-3196" y="27266"/>
                          <a:pt x="505" y="52065"/>
                        </a:cubicBezTo>
                        <a:cubicBezTo>
                          <a:pt x="3837" y="74643"/>
                          <a:pt x="23207" y="90805"/>
                          <a:pt x="45415" y="90682"/>
                        </a:cubicBezTo>
                        <a:lnTo>
                          <a:pt x="45415" y="71312"/>
                        </a:lnTo>
                        <a:cubicBezTo>
                          <a:pt x="32707" y="71435"/>
                          <a:pt x="21603" y="62059"/>
                          <a:pt x="19629" y="49227"/>
                        </a:cubicBezTo>
                        <a:close/>
                      </a:path>
                    </a:pathLst>
                  </a:custGeom>
                  <a:solidFill>
                    <a:srgbClr val="CC2221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93" name="Freeform: Shape 192">
                    <a:extLst>
                      <a:ext uri="{FF2B5EF4-FFF2-40B4-BE49-F238E27FC236}">
                        <a16:creationId xmlns:a16="http://schemas.microsoft.com/office/drawing/2014/main" id="{FA7BD099-72BB-7164-85E0-B22AFEFD1EE1}"/>
                      </a:ext>
                    </a:extLst>
                  </p:cNvPr>
                  <p:cNvSpPr/>
                  <p:nvPr/>
                </p:nvSpPr>
                <p:spPr>
                  <a:xfrm>
                    <a:off x="2182240" y="3236258"/>
                    <a:ext cx="45291" cy="90682"/>
                  </a:xfrm>
                  <a:custGeom>
                    <a:avLst/>
                    <a:gdLst>
                      <a:gd name="connsiteX0" fmla="*/ 44786 w 45291"/>
                      <a:gd name="connsiteY0" fmla="*/ 38618 h 90682"/>
                      <a:gd name="connsiteX1" fmla="*/ 0 w 45291"/>
                      <a:gd name="connsiteY1" fmla="*/ 1 h 90682"/>
                      <a:gd name="connsiteX2" fmla="*/ 0 w 45291"/>
                      <a:gd name="connsiteY2" fmla="*/ 19371 h 90682"/>
                      <a:gd name="connsiteX3" fmla="*/ 25662 w 45291"/>
                      <a:gd name="connsiteY3" fmla="*/ 41579 h 90682"/>
                      <a:gd name="connsiteX4" fmla="*/ 3825 w 45291"/>
                      <a:gd name="connsiteY4" fmla="*/ 71066 h 90682"/>
                      <a:gd name="connsiteX5" fmla="*/ 0 w 45291"/>
                      <a:gd name="connsiteY5" fmla="*/ 71313 h 90682"/>
                      <a:gd name="connsiteX6" fmla="*/ 0 w 45291"/>
                      <a:gd name="connsiteY6" fmla="*/ 90683 h 90682"/>
                      <a:gd name="connsiteX7" fmla="*/ 6662 w 45291"/>
                      <a:gd name="connsiteY7" fmla="*/ 90189 h 90682"/>
                      <a:gd name="connsiteX8" fmla="*/ 44786 w 45291"/>
                      <a:gd name="connsiteY8" fmla="*/ 38618 h 906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5291" h="90682">
                        <a:moveTo>
                          <a:pt x="44786" y="38618"/>
                        </a:moveTo>
                        <a:cubicBezTo>
                          <a:pt x="41455" y="16040"/>
                          <a:pt x="22084" y="-123"/>
                          <a:pt x="0" y="1"/>
                        </a:cubicBezTo>
                        <a:lnTo>
                          <a:pt x="0" y="19371"/>
                        </a:lnTo>
                        <a:cubicBezTo>
                          <a:pt x="12708" y="19371"/>
                          <a:pt x="23812" y="28624"/>
                          <a:pt x="25662" y="41579"/>
                        </a:cubicBezTo>
                        <a:cubicBezTo>
                          <a:pt x="27760" y="55767"/>
                          <a:pt x="18013" y="68968"/>
                          <a:pt x="3825" y="71066"/>
                        </a:cubicBezTo>
                        <a:cubicBezTo>
                          <a:pt x="2591" y="71313"/>
                          <a:pt x="1234" y="71313"/>
                          <a:pt x="0" y="71313"/>
                        </a:cubicBezTo>
                        <a:lnTo>
                          <a:pt x="0" y="90683"/>
                        </a:lnTo>
                        <a:cubicBezTo>
                          <a:pt x="2221" y="90683"/>
                          <a:pt x="4442" y="90559"/>
                          <a:pt x="6662" y="90189"/>
                        </a:cubicBezTo>
                        <a:cubicBezTo>
                          <a:pt x="31461" y="86488"/>
                          <a:pt x="48487" y="63416"/>
                          <a:pt x="44786" y="38618"/>
                        </a:cubicBezTo>
                        <a:close/>
                      </a:path>
                    </a:pathLst>
                  </a:custGeom>
                  <a:solidFill>
                    <a:srgbClr val="CC2221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94" name="Freeform: Shape 193">
                    <a:extLst>
                      <a:ext uri="{FF2B5EF4-FFF2-40B4-BE49-F238E27FC236}">
                        <a16:creationId xmlns:a16="http://schemas.microsoft.com/office/drawing/2014/main" id="{088A0C15-83A0-9347-1A78-A654AD2898EF}"/>
                      </a:ext>
                    </a:extLst>
                  </p:cNvPr>
                  <p:cNvSpPr/>
                  <p:nvPr/>
                </p:nvSpPr>
                <p:spPr>
                  <a:xfrm>
                    <a:off x="2182117" y="3255752"/>
                    <a:ext cx="25974" cy="51941"/>
                  </a:xfrm>
                  <a:custGeom>
                    <a:avLst/>
                    <a:gdLst>
                      <a:gd name="connsiteX0" fmla="*/ 13201 w 25974"/>
                      <a:gd name="connsiteY0" fmla="*/ 23935 h 51941"/>
                      <a:gd name="connsiteX1" fmla="*/ 1974 w 25974"/>
                      <a:gd name="connsiteY1" fmla="*/ 39110 h 51941"/>
                      <a:gd name="connsiteX2" fmla="*/ 0 w 25974"/>
                      <a:gd name="connsiteY2" fmla="*/ 39234 h 51941"/>
                      <a:gd name="connsiteX3" fmla="*/ 0 w 25974"/>
                      <a:gd name="connsiteY3" fmla="*/ 51942 h 51941"/>
                      <a:gd name="connsiteX4" fmla="*/ 3825 w 25974"/>
                      <a:gd name="connsiteY4" fmla="*/ 51695 h 51941"/>
                      <a:gd name="connsiteX5" fmla="*/ 25662 w 25974"/>
                      <a:gd name="connsiteY5" fmla="*/ 22208 h 51941"/>
                      <a:gd name="connsiteX6" fmla="*/ 0 w 25974"/>
                      <a:gd name="connsiteY6" fmla="*/ 0 h 51941"/>
                      <a:gd name="connsiteX7" fmla="*/ 0 w 25974"/>
                      <a:gd name="connsiteY7" fmla="*/ 12708 h 51941"/>
                      <a:gd name="connsiteX8" fmla="*/ 13201 w 25974"/>
                      <a:gd name="connsiteY8" fmla="*/ 23935 h 519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5974" h="51941">
                        <a:moveTo>
                          <a:pt x="13201" y="23935"/>
                        </a:moveTo>
                        <a:cubicBezTo>
                          <a:pt x="14312" y="31214"/>
                          <a:pt x="9253" y="38000"/>
                          <a:pt x="1974" y="39110"/>
                        </a:cubicBezTo>
                        <a:cubicBezTo>
                          <a:pt x="1357" y="39234"/>
                          <a:pt x="617" y="39234"/>
                          <a:pt x="0" y="39234"/>
                        </a:cubicBezTo>
                        <a:lnTo>
                          <a:pt x="0" y="51942"/>
                        </a:lnTo>
                        <a:cubicBezTo>
                          <a:pt x="1234" y="51942"/>
                          <a:pt x="2591" y="51818"/>
                          <a:pt x="3825" y="51695"/>
                        </a:cubicBezTo>
                        <a:cubicBezTo>
                          <a:pt x="18013" y="49597"/>
                          <a:pt x="27883" y="36396"/>
                          <a:pt x="25662" y="22208"/>
                        </a:cubicBezTo>
                        <a:cubicBezTo>
                          <a:pt x="23688" y="9253"/>
                          <a:pt x="12584" y="0"/>
                          <a:pt x="0" y="0"/>
                        </a:cubicBezTo>
                        <a:lnTo>
                          <a:pt x="0" y="12708"/>
                        </a:lnTo>
                        <a:cubicBezTo>
                          <a:pt x="6539" y="12584"/>
                          <a:pt x="12214" y="17273"/>
                          <a:pt x="13201" y="23935"/>
                        </a:cubicBezTo>
                        <a:close/>
                      </a:path>
                    </a:pathLst>
                  </a:custGeom>
                  <a:solidFill>
                    <a:srgbClr val="FEFEFF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95" name="Freeform: Shape 194">
                    <a:extLst>
                      <a:ext uri="{FF2B5EF4-FFF2-40B4-BE49-F238E27FC236}">
                        <a16:creationId xmlns:a16="http://schemas.microsoft.com/office/drawing/2014/main" id="{A5E54C45-371E-2FAF-7436-BAD8110070C3}"/>
                      </a:ext>
                    </a:extLst>
                  </p:cNvPr>
                  <p:cNvSpPr/>
                  <p:nvPr/>
                </p:nvSpPr>
                <p:spPr>
                  <a:xfrm>
                    <a:off x="2156170" y="3255629"/>
                    <a:ext cx="25946" cy="52065"/>
                  </a:xfrm>
                  <a:custGeom>
                    <a:avLst/>
                    <a:gdLst>
                      <a:gd name="connsiteX0" fmla="*/ 284 w 25946"/>
                      <a:gd name="connsiteY0" fmla="*/ 29857 h 52065"/>
                      <a:gd name="connsiteX1" fmla="*/ 25946 w 25946"/>
                      <a:gd name="connsiteY1" fmla="*/ 52065 h 52065"/>
                      <a:gd name="connsiteX2" fmla="*/ 25946 w 25946"/>
                      <a:gd name="connsiteY2" fmla="*/ 39357 h 52065"/>
                      <a:gd name="connsiteX3" fmla="*/ 12745 w 25946"/>
                      <a:gd name="connsiteY3" fmla="*/ 28007 h 52065"/>
                      <a:gd name="connsiteX4" fmla="*/ 23972 w 25946"/>
                      <a:gd name="connsiteY4" fmla="*/ 12831 h 52065"/>
                      <a:gd name="connsiteX5" fmla="*/ 25946 w 25946"/>
                      <a:gd name="connsiteY5" fmla="*/ 12708 h 52065"/>
                      <a:gd name="connsiteX6" fmla="*/ 25946 w 25946"/>
                      <a:gd name="connsiteY6" fmla="*/ 0 h 52065"/>
                      <a:gd name="connsiteX7" fmla="*/ 22122 w 25946"/>
                      <a:gd name="connsiteY7" fmla="*/ 247 h 52065"/>
                      <a:gd name="connsiteX8" fmla="*/ 284 w 25946"/>
                      <a:gd name="connsiteY8" fmla="*/ 29857 h 52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5946" h="52065">
                        <a:moveTo>
                          <a:pt x="284" y="29857"/>
                        </a:moveTo>
                        <a:cubicBezTo>
                          <a:pt x="2258" y="42812"/>
                          <a:pt x="13362" y="52065"/>
                          <a:pt x="25946" y="52065"/>
                        </a:cubicBezTo>
                        <a:lnTo>
                          <a:pt x="25946" y="39357"/>
                        </a:lnTo>
                        <a:cubicBezTo>
                          <a:pt x="19407" y="39357"/>
                          <a:pt x="13732" y="34669"/>
                          <a:pt x="12745" y="28007"/>
                        </a:cubicBezTo>
                        <a:cubicBezTo>
                          <a:pt x="11635" y="20727"/>
                          <a:pt x="16693" y="13942"/>
                          <a:pt x="23972" y="12831"/>
                        </a:cubicBezTo>
                        <a:cubicBezTo>
                          <a:pt x="24589" y="12708"/>
                          <a:pt x="25329" y="12708"/>
                          <a:pt x="25946" y="12708"/>
                        </a:cubicBezTo>
                        <a:lnTo>
                          <a:pt x="25946" y="0"/>
                        </a:lnTo>
                        <a:cubicBezTo>
                          <a:pt x="24713" y="0"/>
                          <a:pt x="23355" y="123"/>
                          <a:pt x="22122" y="247"/>
                        </a:cubicBezTo>
                        <a:cubicBezTo>
                          <a:pt x="7933" y="2344"/>
                          <a:pt x="-1814" y="15669"/>
                          <a:pt x="284" y="29857"/>
                        </a:cubicBezTo>
                        <a:close/>
                      </a:path>
                    </a:pathLst>
                  </a:custGeom>
                  <a:solidFill>
                    <a:srgbClr val="FEFEFF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96" name="Freeform: Shape 195">
                    <a:extLst>
                      <a:ext uri="{FF2B5EF4-FFF2-40B4-BE49-F238E27FC236}">
                        <a16:creationId xmlns:a16="http://schemas.microsoft.com/office/drawing/2014/main" id="{78A0BDD7-CA8C-86A2-BC85-5E702CFEF749}"/>
                      </a:ext>
                    </a:extLst>
                  </p:cNvPr>
                  <p:cNvSpPr/>
                  <p:nvPr/>
                </p:nvSpPr>
                <p:spPr>
                  <a:xfrm>
                    <a:off x="2168886" y="3268337"/>
                    <a:ext cx="13354" cy="26649"/>
                  </a:xfrm>
                  <a:custGeom>
                    <a:avLst/>
                    <a:gdLst>
                      <a:gd name="connsiteX0" fmla="*/ 11380 w 13354"/>
                      <a:gd name="connsiteY0" fmla="*/ 123 h 26649"/>
                      <a:gd name="connsiteX1" fmla="*/ 153 w 13354"/>
                      <a:gd name="connsiteY1" fmla="*/ 15299 h 26649"/>
                      <a:gd name="connsiteX2" fmla="*/ 13354 w 13354"/>
                      <a:gd name="connsiteY2" fmla="*/ 26649 h 26649"/>
                      <a:gd name="connsiteX3" fmla="*/ 13354 w 13354"/>
                      <a:gd name="connsiteY3" fmla="*/ 0 h 26649"/>
                      <a:gd name="connsiteX4" fmla="*/ 11380 w 13354"/>
                      <a:gd name="connsiteY4" fmla="*/ 123 h 26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54" h="26649">
                        <a:moveTo>
                          <a:pt x="11380" y="123"/>
                        </a:moveTo>
                        <a:cubicBezTo>
                          <a:pt x="4101" y="1234"/>
                          <a:pt x="-957" y="8020"/>
                          <a:pt x="153" y="15299"/>
                        </a:cubicBezTo>
                        <a:cubicBezTo>
                          <a:pt x="1140" y="21961"/>
                          <a:pt x="6815" y="26649"/>
                          <a:pt x="13354" y="26649"/>
                        </a:cubicBezTo>
                        <a:lnTo>
                          <a:pt x="13354" y="0"/>
                        </a:lnTo>
                        <a:cubicBezTo>
                          <a:pt x="12614" y="0"/>
                          <a:pt x="11997" y="0"/>
                          <a:pt x="11380" y="123"/>
                        </a:cubicBezTo>
                        <a:close/>
                      </a:path>
                    </a:pathLst>
                  </a:custGeom>
                  <a:solidFill>
                    <a:srgbClr val="CC2221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97" name="Freeform: Shape 196">
                    <a:extLst>
                      <a:ext uri="{FF2B5EF4-FFF2-40B4-BE49-F238E27FC236}">
                        <a16:creationId xmlns:a16="http://schemas.microsoft.com/office/drawing/2014/main" id="{49EB845E-349B-4814-E302-CF8FACFDC813}"/>
                      </a:ext>
                    </a:extLst>
                  </p:cNvPr>
                  <p:cNvSpPr/>
                  <p:nvPr/>
                </p:nvSpPr>
                <p:spPr>
                  <a:xfrm>
                    <a:off x="2182117" y="3268337"/>
                    <a:ext cx="13354" cy="26649"/>
                  </a:xfrm>
                  <a:custGeom>
                    <a:avLst/>
                    <a:gdLst>
                      <a:gd name="connsiteX0" fmla="*/ 13201 w 13354"/>
                      <a:gd name="connsiteY0" fmla="*/ 11351 h 26649"/>
                      <a:gd name="connsiteX1" fmla="*/ 0 w 13354"/>
                      <a:gd name="connsiteY1" fmla="*/ 0 h 26649"/>
                      <a:gd name="connsiteX2" fmla="*/ 0 w 13354"/>
                      <a:gd name="connsiteY2" fmla="*/ 26649 h 26649"/>
                      <a:gd name="connsiteX3" fmla="*/ 1974 w 13354"/>
                      <a:gd name="connsiteY3" fmla="*/ 26526 h 26649"/>
                      <a:gd name="connsiteX4" fmla="*/ 13201 w 13354"/>
                      <a:gd name="connsiteY4" fmla="*/ 11351 h 26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54" h="26649">
                        <a:moveTo>
                          <a:pt x="13201" y="11351"/>
                        </a:moveTo>
                        <a:cubicBezTo>
                          <a:pt x="12214" y="4688"/>
                          <a:pt x="6539" y="0"/>
                          <a:pt x="0" y="0"/>
                        </a:cubicBezTo>
                        <a:lnTo>
                          <a:pt x="0" y="26649"/>
                        </a:lnTo>
                        <a:cubicBezTo>
                          <a:pt x="617" y="26649"/>
                          <a:pt x="1234" y="26649"/>
                          <a:pt x="1974" y="26526"/>
                        </a:cubicBezTo>
                        <a:cubicBezTo>
                          <a:pt x="9253" y="25292"/>
                          <a:pt x="14312" y="18630"/>
                          <a:pt x="13201" y="11351"/>
                        </a:cubicBezTo>
                        <a:close/>
                      </a:path>
                    </a:pathLst>
                  </a:custGeom>
                  <a:solidFill>
                    <a:srgbClr val="CC2221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98" name="Graphic 2">
                  <a:extLst>
                    <a:ext uri="{FF2B5EF4-FFF2-40B4-BE49-F238E27FC236}">
                      <a16:creationId xmlns:a16="http://schemas.microsoft.com/office/drawing/2014/main" id="{E760397A-FF2F-6148-2BF5-15E29CF7038D}"/>
                    </a:ext>
                  </a:extLst>
                </p:cNvPr>
                <p:cNvGrpSpPr/>
                <p:nvPr/>
              </p:nvGrpSpPr>
              <p:grpSpPr>
                <a:xfrm>
                  <a:off x="2178770" y="3277649"/>
                  <a:ext cx="83665" cy="67058"/>
                  <a:chOff x="2178770" y="3277649"/>
                  <a:chExt cx="83665" cy="67058"/>
                </a:xfrm>
              </p:grpSpPr>
              <p:sp>
                <p:nvSpPr>
                  <p:cNvPr id="199" name="Freeform: Shape 198">
                    <a:extLst>
                      <a:ext uri="{FF2B5EF4-FFF2-40B4-BE49-F238E27FC236}">
                        <a16:creationId xmlns:a16="http://schemas.microsoft.com/office/drawing/2014/main" id="{6C522DB7-D760-8A6A-87A4-57EBC5896033}"/>
                      </a:ext>
                    </a:extLst>
                  </p:cNvPr>
                  <p:cNvSpPr/>
                  <p:nvPr/>
                </p:nvSpPr>
                <p:spPr>
                  <a:xfrm>
                    <a:off x="2213331" y="3294616"/>
                    <a:ext cx="19740" cy="10116"/>
                  </a:xfrm>
                  <a:custGeom>
                    <a:avLst/>
                    <a:gdLst>
                      <a:gd name="connsiteX0" fmla="*/ 19740 w 19740"/>
                      <a:gd name="connsiteY0" fmla="*/ 7156 h 10116"/>
                      <a:gd name="connsiteX1" fmla="*/ 9253 w 19740"/>
                      <a:gd name="connsiteY1" fmla="*/ 0 h 10116"/>
                      <a:gd name="connsiteX2" fmla="*/ 0 w 19740"/>
                      <a:gd name="connsiteY2" fmla="*/ 2961 h 10116"/>
                      <a:gd name="connsiteX3" fmla="*/ 10240 w 19740"/>
                      <a:gd name="connsiteY3" fmla="*/ 10117 h 10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40" h="10116">
                        <a:moveTo>
                          <a:pt x="19740" y="7156"/>
                        </a:moveTo>
                        <a:lnTo>
                          <a:pt x="9253" y="0"/>
                        </a:lnTo>
                        <a:lnTo>
                          <a:pt x="0" y="2961"/>
                        </a:lnTo>
                        <a:lnTo>
                          <a:pt x="10240" y="10117"/>
                        </a:lnTo>
                        <a:close/>
                      </a:path>
                    </a:pathLst>
                  </a:custGeom>
                  <a:solidFill>
                    <a:srgbClr val="F4CD25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00" name="Freeform: Shape 199">
                    <a:extLst>
                      <a:ext uri="{FF2B5EF4-FFF2-40B4-BE49-F238E27FC236}">
                        <a16:creationId xmlns:a16="http://schemas.microsoft.com/office/drawing/2014/main" id="{7AC96EFD-8650-9CC6-83B4-997A43CF4211}"/>
                      </a:ext>
                    </a:extLst>
                  </p:cNvPr>
                  <p:cNvSpPr/>
                  <p:nvPr/>
                </p:nvSpPr>
                <p:spPr>
                  <a:xfrm>
                    <a:off x="2227026" y="3301772"/>
                    <a:ext cx="35409" cy="18259"/>
                  </a:xfrm>
                  <a:custGeom>
                    <a:avLst/>
                    <a:gdLst>
                      <a:gd name="connsiteX0" fmla="*/ 35409 w 35409"/>
                      <a:gd name="connsiteY0" fmla="*/ 13078 h 18259"/>
                      <a:gd name="connsiteX1" fmla="*/ 16532 w 35409"/>
                      <a:gd name="connsiteY1" fmla="*/ 0 h 18259"/>
                      <a:gd name="connsiteX2" fmla="*/ 0 w 35409"/>
                      <a:gd name="connsiteY2" fmla="*/ 5552 h 18259"/>
                      <a:gd name="connsiteX3" fmla="*/ 18383 w 35409"/>
                      <a:gd name="connsiteY3" fmla="*/ 18260 h 18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409" h="18259">
                        <a:moveTo>
                          <a:pt x="35409" y="13078"/>
                        </a:moveTo>
                        <a:lnTo>
                          <a:pt x="16532" y="0"/>
                        </a:lnTo>
                        <a:lnTo>
                          <a:pt x="0" y="5552"/>
                        </a:lnTo>
                        <a:lnTo>
                          <a:pt x="18383" y="18260"/>
                        </a:lnTo>
                        <a:close/>
                      </a:path>
                    </a:pathLst>
                  </a:custGeom>
                  <a:solidFill>
                    <a:srgbClr val="F4CD25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01" name="Freeform: Shape 200">
                    <a:extLst>
                      <a:ext uri="{FF2B5EF4-FFF2-40B4-BE49-F238E27FC236}">
                        <a16:creationId xmlns:a16="http://schemas.microsoft.com/office/drawing/2014/main" id="{AD5E3368-CB49-C480-4CF4-8CC329559A5D}"/>
                      </a:ext>
                    </a:extLst>
                  </p:cNvPr>
                  <p:cNvSpPr/>
                  <p:nvPr/>
                </p:nvSpPr>
                <p:spPr>
                  <a:xfrm>
                    <a:off x="2222214" y="3314233"/>
                    <a:ext cx="19740" cy="30474"/>
                  </a:xfrm>
                  <a:custGeom>
                    <a:avLst/>
                    <a:gdLst>
                      <a:gd name="connsiteX0" fmla="*/ 19740 w 19740"/>
                      <a:gd name="connsiteY0" fmla="*/ 30474 h 30474"/>
                      <a:gd name="connsiteX1" fmla="*/ 740 w 19740"/>
                      <a:gd name="connsiteY1" fmla="*/ 17520 h 30474"/>
                      <a:gd name="connsiteX2" fmla="*/ 0 w 19740"/>
                      <a:gd name="connsiteY2" fmla="*/ 0 h 30474"/>
                      <a:gd name="connsiteX3" fmla="*/ 18383 w 19740"/>
                      <a:gd name="connsiteY3" fmla="*/ 12584 h 30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40" h="30474">
                        <a:moveTo>
                          <a:pt x="19740" y="30474"/>
                        </a:moveTo>
                        <a:lnTo>
                          <a:pt x="740" y="17520"/>
                        </a:lnTo>
                        <a:lnTo>
                          <a:pt x="0" y="0"/>
                        </a:lnTo>
                        <a:lnTo>
                          <a:pt x="18383" y="12584"/>
                        </a:lnTo>
                        <a:close/>
                      </a:path>
                    </a:pathLst>
                  </a:custGeom>
                  <a:solidFill>
                    <a:srgbClr val="F4CD25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02" name="Freeform: Shape 201">
                    <a:extLst>
                      <a:ext uri="{FF2B5EF4-FFF2-40B4-BE49-F238E27FC236}">
                        <a16:creationId xmlns:a16="http://schemas.microsoft.com/office/drawing/2014/main" id="{71EC5422-94C6-1641-BE17-2688303AE589}"/>
                      </a:ext>
                    </a:extLst>
                  </p:cNvPr>
                  <p:cNvSpPr/>
                  <p:nvPr/>
                </p:nvSpPr>
                <p:spPr>
                  <a:xfrm>
                    <a:off x="2209013" y="3305103"/>
                    <a:ext cx="10857" cy="17025"/>
                  </a:xfrm>
                  <a:custGeom>
                    <a:avLst/>
                    <a:gdLst>
                      <a:gd name="connsiteX0" fmla="*/ 10857 w 10857"/>
                      <a:gd name="connsiteY0" fmla="*/ 17026 h 17025"/>
                      <a:gd name="connsiteX1" fmla="*/ 370 w 10857"/>
                      <a:gd name="connsiteY1" fmla="*/ 9747 h 17025"/>
                      <a:gd name="connsiteX2" fmla="*/ 0 w 10857"/>
                      <a:gd name="connsiteY2" fmla="*/ 0 h 17025"/>
                      <a:gd name="connsiteX3" fmla="*/ 10240 w 10857"/>
                      <a:gd name="connsiteY3" fmla="*/ 7032 h 170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57" h="17025">
                        <a:moveTo>
                          <a:pt x="10857" y="17026"/>
                        </a:moveTo>
                        <a:lnTo>
                          <a:pt x="370" y="9747"/>
                        </a:lnTo>
                        <a:lnTo>
                          <a:pt x="0" y="0"/>
                        </a:lnTo>
                        <a:lnTo>
                          <a:pt x="10240" y="7032"/>
                        </a:lnTo>
                        <a:close/>
                      </a:path>
                    </a:pathLst>
                  </a:custGeom>
                  <a:solidFill>
                    <a:srgbClr val="F4CD25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03" name="Freeform: Shape 202">
                    <a:extLst>
                      <a:ext uri="{FF2B5EF4-FFF2-40B4-BE49-F238E27FC236}">
                        <a16:creationId xmlns:a16="http://schemas.microsoft.com/office/drawing/2014/main" id="{E584A961-C1A0-4EEC-9482-F5945C07C1E1}"/>
                      </a:ext>
                    </a:extLst>
                  </p:cNvPr>
                  <p:cNvSpPr/>
                  <p:nvPr/>
                </p:nvSpPr>
                <p:spPr>
                  <a:xfrm>
                    <a:off x="2178770" y="3277649"/>
                    <a:ext cx="75301" cy="54685"/>
                  </a:xfrm>
                  <a:custGeom>
                    <a:avLst/>
                    <a:gdLst>
                      <a:gd name="connsiteX0" fmla="*/ 74535 w 75301"/>
                      <a:gd name="connsiteY0" fmla="*/ 52746 h 54685"/>
                      <a:gd name="connsiteX1" fmla="*/ 73425 w 75301"/>
                      <a:gd name="connsiteY1" fmla="*/ 46577 h 54685"/>
                      <a:gd name="connsiteX2" fmla="*/ 6431 w 75301"/>
                      <a:gd name="connsiteY2" fmla="*/ 681 h 54685"/>
                      <a:gd name="connsiteX3" fmla="*/ 879 w 75301"/>
                      <a:gd name="connsiteY3" fmla="*/ 2038 h 54685"/>
                      <a:gd name="connsiteX4" fmla="*/ 1620 w 75301"/>
                      <a:gd name="connsiteY4" fmla="*/ 7714 h 54685"/>
                      <a:gd name="connsiteX5" fmla="*/ 68367 w 75301"/>
                      <a:gd name="connsiteY5" fmla="*/ 54103 h 54685"/>
                      <a:gd name="connsiteX6" fmla="*/ 74535 w 75301"/>
                      <a:gd name="connsiteY6" fmla="*/ 52746 h 54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5301" h="54685">
                        <a:moveTo>
                          <a:pt x="74535" y="52746"/>
                        </a:moveTo>
                        <a:cubicBezTo>
                          <a:pt x="75893" y="50649"/>
                          <a:pt x="75399" y="47935"/>
                          <a:pt x="73425" y="46577"/>
                        </a:cubicBezTo>
                        <a:lnTo>
                          <a:pt x="6431" y="681"/>
                        </a:lnTo>
                        <a:cubicBezTo>
                          <a:pt x="6431" y="681"/>
                          <a:pt x="3470" y="-1540"/>
                          <a:pt x="879" y="2038"/>
                        </a:cubicBezTo>
                        <a:cubicBezTo>
                          <a:pt x="-1465" y="5246"/>
                          <a:pt x="1620" y="7714"/>
                          <a:pt x="1620" y="7714"/>
                        </a:cubicBezTo>
                        <a:lnTo>
                          <a:pt x="68367" y="54103"/>
                        </a:lnTo>
                        <a:cubicBezTo>
                          <a:pt x="70341" y="55214"/>
                          <a:pt x="73178" y="54720"/>
                          <a:pt x="74535" y="52746"/>
                        </a:cubicBezTo>
                        <a:close/>
                      </a:path>
                    </a:pathLst>
                  </a:custGeom>
                  <a:solidFill>
                    <a:srgbClr val="1E2D4F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204" name="Graphic 2">
              <a:extLst>
                <a:ext uri="{FF2B5EF4-FFF2-40B4-BE49-F238E27FC236}">
                  <a16:creationId xmlns:a16="http://schemas.microsoft.com/office/drawing/2014/main" id="{D3362F0B-EE4D-A688-2857-ECEBE422FFF0}"/>
                </a:ext>
              </a:extLst>
            </p:cNvPr>
            <p:cNvGrpSpPr/>
            <p:nvPr/>
          </p:nvGrpSpPr>
          <p:grpSpPr>
            <a:xfrm>
              <a:off x="2309935" y="2895122"/>
              <a:ext cx="216773" cy="206286"/>
              <a:chOff x="2309935" y="2895122"/>
              <a:chExt cx="216773" cy="206286"/>
            </a:xfrm>
          </p:grpSpPr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8B68CFFB-1083-8E5A-7681-E8366D7ED459}"/>
                  </a:ext>
                </a:extLst>
              </p:cNvPr>
              <p:cNvSpPr/>
              <p:nvPr/>
            </p:nvSpPr>
            <p:spPr>
              <a:xfrm>
                <a:off x="2320422" y="2895122"/>
                <a:ext cx="206286" cy="206286"/>
              </a:xfrm>
              <a:custGeom>
                <a:avLst/>
                <a:gdLst>
                  <a:gd name="connsiteX0" fmla="*/ 206286 w 206286"/>
                  <a:gd name="connsiteY0" fmla="*/ 103143 h 206286"/>
                  <a:gd name="connsiteX1" fmla="*/ 103143 w 206286"/>
                  <a:gd name="connsiteY1" fmla="*/ 0 h 206286"/>
                  <a:gd name="connsiteX2" fmla="*/ 0 w 206286"/>
                  <a:gd name="connsiteY2" fmla="*/ 103143 h 206286"/>
                  <a:gd name="connsiteX3" fmla="*/ 103143 w 206286"/>
                  <a:gd name="connsiteY3" fmla="*/ 206286 h 206286"/>
                  <a:gd name="connsiteX4" fmla="*/ 206286 w 206286"/>
                  <a:gd name="connsiteY4" fmla="*/ 103143 h 206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6286" h="206286">
                    <a:moveTo>
                      <a:pt x="206286" y="103143"/>
                    </a:moveTo>
                    <a:cubicBezTo>
                      <a:pt x="206286" y="46143"/>
                      <a:pt x="160143" y="0"/>
                      <a:pt x="103143" y="0"/>
                    </a:cubicBezTo>
                    <a:cubicBezTo>
                      <a:pt x="46143" y="0"/>
                      <a:pt x="0" y="46143"/>
                      <a:pt x="0" y="103143"/>
                    </a:cubicBezTo>
                    <a:cubicBezTo>
                      <a:pt x="0" y="160143"/>
                      <a:pt x="46143" y="206286"/>
                      <a:pt x="103143" y="206286"/>
                    </a:cubicBezTo>
                    <a:cubicBezTo>
                      <a:pt x="160020" y="206286"/>
                      <a:pt x="206286" y="160020"/>
                      <a:pt x="206286" y="103143"/>
                    </a:cubicBezTo>
                    <a:close/>
                  </a:path>
                </a:pathLst>
              </a:custGeom>
              <a:solidFill>
                <a:srgbClr val="EBF0F5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B25D067D-E808-1967-38FF-0B51D3A3918F}"/>
                  </a:ext>
                </a:extLst>
              </p:cNvPr>
              <p:cNvSpPr/>
              <p:nvPr/>
            </p:nvSpPr>
            <p:spPr>
              <a:xfrm>
                <a:off x="2309935" y="2895122"/>
                <a:ext cx="206286" cy="206286"/>
              </a:xfrm>
              <a:custGeom>
                <a:avLst/>
                <a:gdLst>
                  <a:gd name="connsiteX0" fmla="*/ 206286 w 206286"/>
                  <a:gd name="connsiteY0" fmla="*/ 103143 h 206286"/>
                  <a:gd name="connsiteX1" fmla="*/ 103143 w 206286"/>
                  <a:gd name="connsiteY1" fmla="*/ 0 h 206286"/>
                  <a:gd name="connsiteX2" fmla="*/ 0 w 206286"/>
                  <a:gd name="connsiteY2" fmla="*/ 103143 h 206286"/>
                  <a:gd name="connsiteX3" fmla="*/ 103143 w 206286"/>
                  <a:gd name="connsiteY3" fmla="*/ 206286 h 206286"/>
                  <a:gd name="connsiteX4" fmla="*/ 206286 w 206286"/>
                  <a:gd name="connsiteY4" fmla="*/ 103143 h 206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6286" h="206286">
                    <a:moveTo>
                      <a:pt x="206286" y="103143"/>
                    </a:moveTo>
                    <a:cubicBezTo>
                      <a:pt x="206286" y="46143"/>
                      <a:pt x="160143" y="0"/>
                      <a:pt x="103143" y="0"/>
                    </a:cubicBezTo>
                    <a:cubicBezTo>
                      <a:pt x="46143" y="0"/>
                      <a:pt x="0" y="46143"/>
                      <a:pt x="0" y="103143"/>
                    </a:cubicBezTo>
                    <a:cubicBezTo>
                      <a:pt x="0" y="160143"/>
                      <a:pt x="46143" y="206286"/>
                      <a:pt x="103143" y="206286"/>
                    </a:cubicBezTo>
                    <a:cubicBezTo>
                      <a:pt x="160020" y="206286"/>
                      <a:pt x="206286" y="160020"/>
                      <a:pt x="206286" y="1031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07" name="Graphic 2">
                <a:extLst>
                  <a:ext uri="{FF2B5EF4-FFF2-40B4-BE49-F238E27FC236}">
                    <a16:creationId xmlns:a16="http://schemas.microsoft.com/office/drawing/2014/main" id="{0FAD1B20-A82B-9AA6-2C39-D0D5F568A724}"/>
                  </a:ext>
                </a:extLst>
              </p:cNvPr>
              <p:cNvGrpSpPr/>
              <p:nvPr/>
            </p:nvGrpSpPr>
            <p:grpSpPr>
              <a:xfrm>
                <a:off x="2342137" y="2919550"/>
                <a:ext cx="141760" cy="143980"/>
                <a:chOff x="2342137" y="2919550"/>
                <a:chExt cx="141760" cy="143980"/>
              </a:xfrm>
            </p:grpSpPr>
            <p:grpSp>
              <p:nvGrpSpPr>
                <p:cNvPr id="208" name="Graphic 2">
                  <a:extLst>
                    <a:ext uri="{FF2B5EF4-FFF2-40B4-BE49-F238E27FC236}">
                      <a16:creationId xmlns:a16="http://schemas.microsoft.com/office/drawing/2014/main" id="{CEC6947A-96D4-AB10-4E81-F9374B765D47}"/>
                    </a:ext>
                  </a:extLst>
                </p:cNvPr>
                <p:cNvGrpSpPr/>
                <p:nvPr/>
              </p:nvGrpSpPr>
              <p:grpSpPr>
                <a:xfrm>
                  <a:off x="2342137" y="2919550"/>
                  <a:ext cx="141760" cy="143980"/>
                  <a:chOff x="2342137" y="2919550"/>
                  <a:chExt cx="141760" cy="143980"/>
                </a:xfrm>
              </p:grpSpPr>
              <p:sp>
                <p:nvSpPr>
                  <p:cNvPr id="209" name="Freeform: Shape 208">
                    <a:extLst>
                      <a:ext uri="{FF2B5EF4-FFF2-40B4-BE49-F238E27FC236}">
                        <a16:creationId xmlns:a16="http://schemas.microsoft.com/office/drawing/2014/main" id="{D196ABC3-80E9-FC4B-2E41-2A5F3FC27560}"/>
                      </a:ext>
                    </a:extLst>
                  </p:cNvPr>
                  <p:cNvSpPr/>
                  <p:nvPr/>
                </p:nvSpPr>
                <p:spPr>
                  <a:xfrm>
                    <a:off x="2342137" y="2919550"/>
                    <a:ext cx="141760" cy="95740"/>
                  </a:xfrm>
                  <a:custGeom>
                    <a:avLst/>
                    <a:gdLst>
                      <a:gd name="connsiteX0" fmla="*/ 141760 w 141760"/>
                      <a:gd name="connsiteY0" fmla="*/ 47377 h 95740"/>
                      <a:gd name="connsiteX1" fmla="*/ 71065 w 141760"/>
                      <a:gd name="connsiteY1" fmla="*/ 0 h 95740"/>
                      <a:gd name="connsiteX2" fmla="*/ 0 w 141760"/>
                      <a:gd name="connsiteY2" fmla="*/ 47870 h 95740"/>
                      <a:gd name="connsiteX3" fmla="*/ 0 w 141760"/>
                      <a:gd name="connsiteY3" fmla="*/ 47870 h 95740"/>
                      <a:gd name="connsiteX4" fmla="*/ 70818 w 141760"/>
                      <a:gd name="connsiteY4" fmla="*/ 95741 h 957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760" h="95740">
                        <a:moveTo>
                          <a:pt x="141760" y="47377"/>
                        </a:moveTo>
                        <a:lnTo>
                          <a:pt x="71065" y="0"/>
                        </a:lnTo>
                        <a:lnTo>
                          <a:pt x="0" y="47870"/>
                        </a:lnTo>
                        <a:lnTo>
                          <a:pt x="0" y="47870"/>
                        </a:lnTo>
                        <a:lnTo>
                          <a:pt x="70818" y="95741"/>
                        </a:lnTo>
                        <a:close/>
                      </a:path>
                    </a:pathLst>
                  </a:custGeom>
                  <a:solidFill>
                    <a:srgbClr val="D9A60F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0" name="Freeform: Shape 209">
                    <a:extLst>
                      <a:ext uri="{FF2B5EF4-FFF2-40B4-BE49-F238E27FC236}">
                        <a16:creationId xmlns:a16="http://schemas.microsoft.com/office/drawing/2014/main" id="{9D0FC726-0AE6-933E-EE1C-DB083CEA3A30}"/>
                      </a:ext>
                    </a:extLst>
                  </p:cNvPr>
                  <p:cNvSpPr/>
                  <p:nvPr/>
                </p:nvSpPr>
                <p:spPr>
                  <a:xfrm>
                    <a:off x="2363481" y="2932258"/>
                    <a:ext cx="99565" cy="110175"/>
                  </a:xfrm>
                  <a:custGeom>
                    <a:avLst/>
                    <a:gdLst>
                      <a:gd name="connsiteX0" fmla="*/ 49598 w 99565"/>
                      <a:gd name="connsiteY0" fmla="*/ 0 h 110175"/>
                      <a:gd name="connsiteX1" fmla="*/ 0 w 99565"/>
                      <a:gd name="connsiteY1" fmla="*/ 0 h 110175"/>
                      <a:gd name="connsiteX2" fmla="*/ 0 w 99565"/>
                      <a:gd name="connsiteY2" fmla="*/ 104870 h 110175"/>
                      <a:gd name="connsiteX3" fmla="*/ 4935 w 99565"/>
                      <a:gd name="connsiteY3" fmla="*/ 110176 h 110175"/>
                      <a:gd name="connsiteX4" fmla="*/ 10981 w 99565"/>
                      <a:gd name="connsiteY4" fmla="*/ 103760 h 110175"/>
                      <a:gd name="connsiteX5" fmla="*/ 17026 w 99565"/>
                      <a:gd name="connsiteY5" fmla="*/ 110176 h 110175"/>
                      <a:gd name="connsiteX6" fmla="*/ 22948 w 99565"/>
                      <a:gd name="connsiteY6" fmla="*/ 103760 h 110175"/>
                      <a:gd name="connsiteX7" fmla="*/ 28994 w 99565"/>
                      <a:gd name="connsiteY7" fmla="*/ 110176 h 110175"/>
                      <a:gd name="connsiteX8" fmla="*/ 35039 w 99565"/>
                      <a:gd name="connsiteY8" fmla="*/ 103760 h 110175"/>
                      <a:gd name="connsiteX9" fmla="*/ 41085 w 99565"/>
                      <a:gd name="connsiteY9" fmla="*/ 110176 h 110175"/>
                      <a:gd name="connsiteX10" fmla="*/ 47130 w 99565"/>
                      <a:gd name="connsiteY10" fmla="*/ 103760 h 110175"/>
                      <a:gd name="connsiteX11" fmla="*/ 49598 w 99565"/>
                      <a:gd name="connsiteY11" fmla="*/ 106474 h 110175"/>
                      <a:gd name="connsiteX12" fmla="*/ 53052 w 99565"/>
                      <a:gd name="connsiteY12" fmla="*/ 110176 h 110175"/>
                      <a:gd name="connsiteX13" fmla="*/ 59097 w 99565"/>
                      <a:gd name="connsiteY13" fmla="*/ 103760 h 110175"/>
                      <a:gd name="connsiteX14" fmla="*/ 65143 w 99565"/>
                      <a:gd name="connsiteY14" fmla="*/ 110176 h 110175"/>
                      <a:gd name="connsiteX15" fmla="*/ 71065 w 99565"/>
                      <a:gd name="connsiteY15" fmla="*/ 103760 h 110175"/>
                      <a:gd name="connsiteX16" fmla="*/ 77111 w 99565"/>
                      <a:gd name="connsiteY16" fmla="*/ 110176 h 110175"/>
                      <a:gd name="connsiteX17" fmla="*/ 83156 w 99565"/>
                      <a:gd name="connsiteY17" fmla="*/ 103760 h 110175"/>
                      <a:gd name="connsiteX18" fmla="*/ 89201 w 99565"/>
                      <a:gd name="connsiteY18" fmla="*/ 110176 h 110175"/>
                      <a:gd name="connsiteX19" fmla="*/ 95124 w 99565"/>
                      <a:gd name="connsiteY19" fmla="*/ 103760 h 110175"/>
                      <a:gd name="connsiteX20" fmla="*/ 99565 w 99565"/>
                      <a:gd name="connsiteY20" fmla="*/ 108448 h 110175"/>
                      <a:gd name="connsiteX21" fmla="*/ 99565 w 99565"/>
                      <a:gd name="connsiteY21" fmla="*/ 0 h 1101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99565" h="110175">
                        <a:moveTo>
                          <a:pt x="49598" y="0"/>
                        </a:moveTo>
                        <a:lnTo>
                          <a:pt x="0" y="0"/>
                        </a:lnTo>
                        <a:lnTo>
                          <a:pt x="0" y="104870"/>
                        </a:lnTo>
                        <a:lnTo>
                          <a:pt x="4935" y="110176"/>
                        </a:lnTo>
                        <a:lnTo>
                          <a:pt x="10981" y="103760"/>
                        </a:lnTo>
                        <a:lnTo>
                          <a:pt x="17026" y="110176"/>
                        </a:lnTo>
                        <a:lnTo>
                          <a:pt x="22948" y="103760"/>
                        </a:lnTo>
                        <a:lnTo>
                          <a:pt x="28994" y="110176"/>
                        </a:lnTo>
                        <a:lnTo>
                          <a:pt x="35039" y="103760"/>
                        </a:lnTo>
                        <a:lnTo>
                          <a:pt x="41085" y="110176"/>
                        </a:lnTo>
                        <a:lnTo>
                          <a:pt x="47130" y="103760"/>
                        </a:lnTo>
                        <a:lnTo>
                          <a:pt x="49598" y="106474"/>
                        </a:lnTo>
                        <a:lnTo>
                          <a:pt x="53052" y="110176"/>
                        </a:lnTo>
                        <a:lnTo>
                          <a:pt x="59097" y="103760"/>
                        </a:lnTo>
                        <a:lnTo>
                          <a:pt x="65143" y="110176"/>
                        </a:lnTo>
                        <a:lnTo>
                          <a:pt x="71065" y="103760"/>
                        </a:lnTo>
                        <a:lnTo>
                          <a:pt x="77111" y="110176"/>
                        </a:lnTo>
                        <a:lnTo>
                          <a:pt x="83156" y="103760"/>
                        </a:lnTo>
                        <a:lnTo>
                          <a:pt x="89201" y="110176"/>
                        </a:lnTo>
                        <a:lnTo>
                          <a:pt x="95124" y="103760"/>
                        </a:lnTo>
                        <a:lnTo>
                          <a:pt x="99565" y="108448"/>
                        </a:lnTo>
                        <a:lnTo>
                          <a:pt x="99565" y="0"/>
                        </a:lnTo>
                        <a:close/>
                      </a:path>
                    </a:pathLst>
                  </a:custGeom>
                  <a:solidFill>
                    <a:srgbClr val="EBF0F5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211" name="Graphic 2">
                    <a:extLst>
                      <a:ext uri="{FF2B5EF4-FFF2-40B4-BE49-F238E27FC236}">
                        <a16:creationId xmlns:a16="http://schemas.microsoft.com/office/drawing/2014/main" id="{4B7F0B45-843F-316A-67B7-6A3214014E04}"/>
                      </a:ext>
                    </a:extLst>
                  </p:cNvPr>
                  <p:cNvGrpSpPr/>
                  <p:nvPr/>
                </p:nvGrpSpPr>
                <p:grpSpPr>
                  <a:xfrm>
                    <a:off x="2368169" y="2941265"/>
                    <a:ext cx="87844" cy="59467"/>
                    <a:chOff x="2368169" y="2941265"/>
                    <a:chExt cx="87844" cy="59467"/>
                  </a:xfrm>
                  <a:solidFill>
                    <a:srgbClr val="97B0CC"/>
                  </a:solidFill>
                </p:grpSpPr>
                <p:sp>
                  <p:nvSpPr>
                    <p:cNvPr id="212" name="Freeform: Shape 211">
                      <a:extLst>
                        <a:ext uri="{FF2B5EF4-FFF2-40B4-BE49-F238E27FC236}">
                          <a16:creationId xmlns:a16="http://schemas.microsoft.com/office/drawing/2014/main" id="{ECF29773-C54E-F56A-C533-E05D88AB70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389020" y="2941265"/>
                      <a:ext cx="46142" cy="9499"/>
                    </a:xfrm>
                    <a:custGeom>
                      <a:avLst/>
                      <a:gdLst>
                        <a:gd name="connsiteX0" fmla="*/ 35286 w 46142"/>
                        <a:gd name="connsiteY0" fmla="*/ 9500 h 9499"/>
                        <a:gd name="connsiteX1" fmla="*/ 40714 w 46142"/>
                        <a:gd name="connsiteY1" fmla="*/ 9500 h 9499"/>
                        <a:gd name="connsiteX2" fmla="*/ 46143 w 46142"/>
                        <a:gd name="connsiteY2" fmla="*/ 9500 h 9499"/>
                        <a:gd name="connsiteX3" fmla="*/ 46143 w 46142"/>
                        <a:gd name="connsiteY3" fmla="*/ 0 h 9499"/>
                        <a:gd name="connsiteX4" fmla="*/ 40714 w 46142"/>
                        <a:gd name="connsiteY4" fmla="*/ 0 h 9499"/>
                        <a:gd name="connsiteX5" fmla="*/ 35286 w 46142"/>
                        <a:gd name="connsiteY5" fmla="*/ 0 h 9499"/>
                        <a:gd name="connsiteX6" fmla="*/ 23935 w 46142"/>
                        <a:gd name="connsiteY6" fmla="*/ 0 h 9499"/>
                        <a:gd name="connsiteX7" fmla="*/ 0 w 46142"/>
                        <a:gd name="connsiteY7" fmla="*/ 0 h 9499"/>
                        <a:gd name="connsiteX8" fmla="*/ 0 w 46142"/>
                        <a:gd name="connsiteY8" fmla="*/ 9500 h 9499"/>
                        <a:gd name="connsiteX9" fmla="*/ 23935 w 46142"/>
                        <a:gd name="connsiteY9" fmla="*/ 9500 h 94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46142" h="9499">
                          <a:moveTo>
                            <a:pt x="35286" y="9500"/>
                          </a:moveTo>
                          <a:lnTo>
                            <a:pt x="40714" y="9500"/>
                          </a:lnTo>
                          <a:lnTo>
                            <a:pt x="46143" y="9500"/>
                          </a:lnTo>
                          <a:lnTo>
                            <a:pt x="46143" y="0"/>
                          </a:lnTo>
                          <a:lnTo>
                            <a:pt x="40714" y="0"/>
                          </a:lnTo>
                          <a:lnTo>
                            <a:pt x="35286" y="0"/>
                          </a:lnTo>
                          <a:lnTo>
                            <a:pt x="23935" y="0"/>
                          </a:lnTo>
                          <a:lnTo>
                            <a:pt x="0" y="0"/>
                          </a:lnTo>
                          <a:lnTo>
                            <a:pt x="0" y="9500"/>
                          </a:lnTo>
                          <a:lnTo>
                            <a:pt x="23935" y="9500"/>
                          </a:lnTo>
                          <a:close/>
                        </a:path>
                      </a:pathLst>
                    </a:custGeom>
                    <a:solidFill>
                      <a:srgbClr val="97B0CC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3" name="Freeform: Shape 212">
                      <a:extLst>
                        <a:ext uri="{FF2B5EF4-FFF2-40B4-BE49-F238E27FC236}">
                          <a16:creationId xmlns:a16="http://schemas.microsoft.com/office/drawing/2014/main" id="{E5D1E320-3CDF-DBD0-B5E1-539FABC3BD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368169" y="2957427"/>
                      <a:ext cx="87844" cy="9500"/>
                    </a:xfrm>
                    <a:custGeom>
                      <a:avLst/>
                      <a:gdLst>
                        <a:gd name="connsiteX0" fmla="*/ 77481 w 87844"/>
                        <a:gd name="connsiteY0" fmla="*/ 0 h 9500"/>
                        <a:gd name="connsiteX1" fmla="*/ 66994 w 87844"/>
                        <a:gd name="connsiteY1" fmla="*/ 0 h 9500"/>
                        <a:gd name="connsiteX2" fmla="*/ 44786 w 87844"/>
                        <a:gd name="connsiteY2" fmla="*/ 0 h 9500"/>
                        <a:gd name="connsiteX3" fmla="*/ 0 w 87844"/>
                        <a:gd name="connsiteY3" fmla="*/ 0 h 9500"/>
                        <a:gd name="connsiteX4" fmla="*/ 0 w 87844"/>
                        <a:gd name="connsiteY4" fmla="*/ 9500 h 9500"/>
                        <a:gd name="connsiteX5" fmla="*/ 44786 w 87844"/>
                        <a:gd name="connsiteY5" fmla="*/ 9500 h 9500"/>
                        <a:gd name="connsiteX6" fmla="*/ 66994 w 87844"/>
                        <a:gd name="connsiteY6" fmla="*/ 9500 h 9500"/>
                        <a:gd name="connsiteX7" fmla="*/ 77481 w 87844"/>
                        <a:gd name="connsiteY7" fmla="*/ 9500 h 9500"/>
                        <a:gd name="connsiteX8" fmla="*/ 87844 w 87844"/>
                        <a:gd name="connsiteY8" fmla="*/ 9500 h 9500"/>
                        <a:gd name="connsiteX9" fmla="*/ 87844 w 87844"/>
                        <a:gd name="connsiteY9" fmla="*/ 0 h 95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87844" h="9500">
                          <a:moveTo>
                            <a:pt x="77481" y="0"/>
                          </a:moveTo>
                          <a:lnTo>
                            <a:pt x="66994" y="0"/>
                          </a:lnTo>
                          <a:lnTo>
                            <a:pt x="44786" y="0"/>
                          </a:lnTo>
                          <a:lnTo>
                            <a:pt x="0" y="0"/>
                          </a:lnTo>
                          <a:lnTo>
                            <a:pt x="0" y="9500"/>
                          </a:lnTo>
                          <a:lnTo>
                            <a:pt x="44786" y="9500"/>
                          </a:lnTo>
                          <a:lnTo>
                            <a:pt x="66994" y="9500"/>
                          </a:lnTo>
                          <a:lnTo>
                            <a:pt x="77481" y="9500"/>
                          </a:lnTo>
                          <a:lnTo>
                            <a:pt x="87844" y="9500"/>
                          </a:lnTo>
                          <a:lnTo>
                            <a:pt x="87844" y="0"/>
                          </a:lnTo>
                          <a:close/>
                        </a:path>
                      </a:pathLst>
                    </a:custGeom>
                    <a:solidFill>
                      <a:srgbClr val="97B0CC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4" name="Freeform: Shape 213">
                      <a:extLst>
                        <a:ext uri="{FF2B5EF4-FFF2-40B4-BE49-F238E27FC236}">
                          <a16:creationId xmlns:a16="http://schemas.microsoft.com/office/drawing/2014/main" id="{C62AAFFF-B5E3-8B25-CB11-038F232182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368169" y="2974330"/>
                      <a:ext cx="87844" cy="9623"/>
                    </a:xfrm>
                    <a:custGeom>
                      <a:avLst/>
                      <a:gdLst>
                        <a:gd name="connsiteX0" fmla="*/ 66994 w 87844"/>
                        <a:gd name="connsiteY0" fmla="*/ 0 h 9623"/>
                        <a:gd name="connsiteX1" fmla="*/ 44786 w 87844"/>
                        <a:gd name="connsiteY1" fmla="*/ 0 h 9623"/>
                        <a:gd name="connsiteX2" fmla="*/ 0 w 87844"/>
                        <a:gd name="connsiteY2" fmla="*/ 0 h 9623"/>
                        <a:gd name="connsiteX3" fmla="*/ 0 w 87844"/>
                        <a:gd name="connsiteY3" fmla="*/ 9623 h 9623"/>
                        <a:gd name="connsiteX4" fmla="*/ 44786 w 87844"/>
                        <a:gd name="connsiteY4" fmla="*/ 9623 h 9623"/>
                        <a:gd name="connsiteX5" fmla="*/ 66994 w 87844"/>
                        <a:gd name="connsiteY5" fmla="*/ 9623 h 9623"/>
                        <a:gd name="connsiteX6" fmla="*/ 77481 w 87844"/>
                        <a:gd name="connsiteY6" fmla="*/ 9623 h 9623"/>
                        <a:gd name="connsiteX7" fmla="*/ 87844 w 87844"/>
                        <a:gd name="connsiteY7" fmla="*/ 9623 h 9623"/>
                        <a:gd name="connsiteX8" fmla="*/ 87844 w 87844"/>
                        <a:gd name="connsiteY8" fmla="*/ 0 h 9623"/>
                        <a:gd name="connsiteX9" fmla="*/ 77481 w 87844"/>
                        <a:gd name="connsiteY9" fmla="*/ 0 h 96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87844" h="9623">
                          <a:moveTo>
                            <a:pt x="66994" y="0"/>
                          </a:moveTo>
                          <a:lnTo>
                            <a:pt x="44786" y="0"/>
                          </a:lnTo>
                          <a:lnTo>
                            <a:pt x="0" y="0"/>
                          </a:lnTo>
                          <a:lnTo>
                            <a:pt x="0" y="9623"/>
                          </a:lnTo>
                          <a:lnTo>
                            <a:pt x="44786" y="9623"/>
                          </a:lnTo>
                          <a:lnTo>
                            <a:pt x="66994" y="9623"/>
                          </a:lnTo>
                          <a:lnTo>
                            <a:pt x="77481" y="9623"/>
                          </a:lnTo>
                          <a:lnTo>
                            <a:pt x="87844" y="9623"/>
                          </a:lnTo>
                          <a:lnTo>
                            <a:pt x="87844" y="0"/>
                          </a:lnTo>
                          <a:lnTo>
                            <a:pt x="77481" y="0"/>
                          </a:lnTo>
                          <a:close/>
                        </a:path>
                      </a:pathLst>
                    </a:custGeom>
                    <a:solidFill>
                      <a:srgbClr val="97B0CC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5" name="Freeform: Shape 214">
                      <a:extLst>
                        <a:ext uri="{FF2B5EF4-FFF2-40B4-BE49-F238E27FC236}">
                          <a16:creationId xmlns:a16="http://schemas.microsoft.com/office/drawing/2014/main" id="{28F8378D-CA4E-E793-087A-E421419E35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368169" y="2991232"/>
                      <a:ext cx="87844" cy="9499"/>
                    </a:xfrm>
                    <a:custGeom>
                      <a:avLst/>
                      <a:gdLst>
                        <a:gd name="connsiteX0" fmla="*/ 66994 w 87844"/>
                        <a:gd name="connsiteY0" fmla="*/ 0 h 9499"/>
                        <a:gd name="connsiteX1" fmla="*/ 44786 w 87844"/>
                        <a:gd name="connsiteY1" fmla="*/ 0 h 9499"/>
                        <a:gd name="connsiteX2" fmla="*/ 0 w 87844"/>
                        <a:gd name="connsiteY2" fmla="*/ 0 h 9499"/>
                        <a:gd name="connsiteX3" fmla="*/ 0 w 87844"/>
                        <a:gd name="connsiteY3" fmla="*/ 9500 h 9499"/>
                        <a:gd name="connsiteX4" fmla="*/ 44786 w 87844"/>
                        <a:gd name="connsiteY4" fmla="*/ 9500 h 9499"/>
                        <a:gd name="connsiteX5" fmla="*/ 66994 w 87844"/>
                        <a:gd name="connsiteY5" fmla="*/ 9500 h 9499"/>
                        <a:gd name="connsiteX6" fmla="*/ 77481 w 87844"/>
                        <a:gd name="connsiteY6" fmla="*/ 9500 h 9499"/>
                        <a:gd name="connsiteX7" fmla="*/ 87844 w 87844"/>
                        <a:gd name="connsiteY7" fmla="*/ 9500 h 9499"/>
                        <a:gd name="connsiteX8" fmla="*/ 87844 w 87844"/>
                        <a:gd name="connsiteY8" fmla="*/ 0 h 9499"/>
                        <a:gd name="connsiteX9" fmla="*/ 77481 w 87844"/>
                        <a:gd name="connsiteY9" fmla="*/ 0 h 94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87844" h="9499">
                          <a:moveTo>
                            <a:pt x="66994" y="0"/>
                          </a:moveTo>
                          <a:lnTo>
                            <a:pt x="44786" y="0"/>
                          </a:lnTo>
                          <a:lnTo>
                            <a:pt x="0" y="0"/>
                          </a:lnTo>
                          <a:lnTo>
                            <a:pt x="0" y="9500"/>
                          </a:lnTo>
                          <a:lnTo>
                            <a:pt x="44786" y="9500"/>
                          </a:lnTo>
                          <a:lnTo>
                            <a:pt x="66994" y="9500"/>
                          </a:lnTo>
                          <a:lnTo>
                            <a:pt x="77481" y="9500"/>
                          </a:lnTo>
                          <a:lnTo>
                            <a:pt x="87844" y="9500"/>
                          </a:lnTo>
                          <a:lnTo>
                            <a:pt x="87844" y="0"/>
                          </a:lnTo>
                          <a:lnTo>
                            <a:pt x="77481" y="0"/>
                          </a:lnTo>
                          <a:close/>
                        </a:path>
                      </a:pathLst>
                    </a:custGeom>
                    <a:solidFill>
                      <a:srgbClr val="97B0CC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16" name="Freeform: Shape 215">
                    <a:extLst>
                      <a:ext uri="{FF2B5EF4-FFF2-40B4-BE49-F238E27FC236}">
                        <a16:creationId xmlns:a16="http://schemas.microsoft.com/office/drawing/2014/main" id="{E67527B1-FA20-BA6C-B4A6-4B0B51AF1664}"/>
                      </a:ext>
                    </a:extLst>
                  </p:cNvPr>
                  <p:cNvSpPr/>
                  <p:nvPr/>
                </p:nvSpPr>
                <p:spPr>
                  <a:xfrm>
                    <a:off x="2412955" y="2966927"/>
                    <a:ext cx="70941" cy="96357"/>
                  </a:xfrm>
                  <a:custGeom>
                    <a:avLst/>
                    <a:gdLst>
                      <a:gd name="connsiteX0" fmla="*/ 70942 w 70941"/>
                      <a:gd name="connsiteY0" fmla="*/ 96357 h 96357"/>
                      <a:gd name="connsiteX1" fmla="*/ 70942 w 70941"/>
                      <a:gd name="connsiteY1" fmla="*/ 740 h 96357"/>
                      <a:gd name="connsiteX2" fmla="*/ 70942 w 70941"/>
                      <a:gd name="connsiteY2" fmla="*/ 740 h 96357"/>
                      <a:gd name="connsiteX3" fmla="*/ 70942 w 70941"/>
                      <a:gd name="connsiteY3" fmla="*/ 123 h 96357"/>
                      <a:gd name="connsiteX4" fmla="*/ 70942 w 70941"/>
                      <a:gd name="connsiteY4" fmla="*/ 0 h 96357"/>
                      <a:gd name="connsiteX5" fmla="*/ 0 w 70941"/>
                      <a:gd name="connsiteY5" fmla="*/ 48364 h 96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41" h="96357">
                        <a:moveTo>
                          <a:pt x="70942" y="96357"/>
                        </a:moveTo>
                        <a:lnTo>
                          <a:pt x="70942" y="740"/>
                        </a:lnTo>
                        <a:lnTo>
                          <a:pt x="70942" y="740"/>
                        </a:lnTo>
                        <a:lnTo>
                          <a:pt x="70942" y="123"/>
                        </a:lnTo>
                        <a:lnTo>
                          <a:pt x="70942" y="0"/>
                        </a:lnTo>
                        <a:lnTo>
                          <a:pt x="0" y="48364"/>
                        </a:lnTo>
                        <a:close/>
                      </a:path>
                    </a:pathLst>
                  </a:custGeom>
                  <a:solidFill>
                    <a:srgbClr val="EBB515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7" name="Freeform: Shape 216">
                    <a:extLst>
                      <a:ext uri="{FF2B5EF4-FFF2-40B4-BE49-F238E27FC236}">
                        <a16:creationId xmlns:a16="http://schemas.microsoft.com/office/drawing/2014/main" id="{B0F302B4-A7BD-E389-5620-06F36BA3C42D}"/>
                      </a:ext>
                    </a:extLst>
                  </p:cNvPr>
                  <p:cNvSpPr/>
                  <p:nvPr/>
                </p:nvSpPr>
                <p:spPr>
                  <a:xfrm>
                    <a:off x="2342137" y="2967420"/>
                    <a:ext cx="70818" cy="96110"/>
                  </a:xfrm>
                  <a:custGeom>
                    <a:avLst/>
                    <a:gdLst>
                      <a:gd name="connsiteX0" fmla="*/ 0 w 70818"/>
                      <a:gd name="connsiteY0" fmla="*/ 0 h 96110"/>
                      <a:gd name="connsiteX1" fmla="*/ 0 w 70818"/>
                      <a:gd name="connsiteY1" fmla="*/ 247 h 96110"/>
                      <a:gd name="connsiteX2" fmla="*/ 0 w 70818"/>
                      <a:gd name="connsiteY2" fmla="*/ 247 h 96110"/>
                      <a:gd name="connsiteX3" fmla="*/ 0 w 70818"/>
                      <a:gd name="connsiteY3" fmla="*/ 96111 h 96110"/>
                      <a:gd name="connsiteX4" fmla="*/ 70818 w 70818"/>
                      <a:gd name="connsiteY4" fmla="*/ 47870 h 96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818" h="96110">
                        <a:moveTo>
                          <a:pt x="0" y="0"/>
                        </a:moveTo>
                        <a:lnTo>
                          <a:pt x="0" y="247"/>
                        </a:lnTo>
                        <a:lnTo>
                          <a:pt x="0" y="247"/>
                        </a:lnTo>
                        <a:lnTo>
                          <a:pt x="0" y="96111"/>
                        </a:lnTo>
                        <a:lnTo>
                          <a:pt x="70818" y="47870"/>
                        </a:lnTo>
                        <a:close/>
                      </a:path>
                    </a:pathLst>
                  </a:custGeom>
                  <a:solidFill>
                    <a:srgbClr val="F4CD25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18" name="Graphic 2">
                  <a:extLst>
                    <a:ext uri="{FF2B5EF4-FFF2-40B4-BE49-F238E27FC236}">
                      <a16:creationId xmlns:a16="http://schemas.microsoft.com/office/drawing/2014/main" id="{D6FA8AFD-A2AD-1AD0-B731-05A19BA5D26C}"/>
                    </a:ext>
                  </a:extLst>
                </p:cNvPr>
                <p:cNvGrpSpPr/>
                <p:nvPr/>
              </p:nvGrpSpPr>
              <p:grpSpPr>
                <a:xfrm>
                  <a:off x="2342137" y="3015044"/>
                  <a:ext cx="141760" cy="48487"/>
                  <a:chOff x="2342137" y="3015044"/>
                  <a:chExt cx="141760" cy="48487"/>
                </a:xfrm>
                <a:solidFill>
                  <a:srgbClr val="D9A60F"/>
                </a:solidFill>
              </p:grpSpPr>
              <p:sp>
                <p:nvSpPr>
                  <p:cNvPr id="219" name="Freeform: Shape 218">
                    <a:extLst>
                      <a:ext uri="{FF2B5EF4-FFF2-40B4-BE49-F238E27FC236}">
                        <a16:creationId xmlns:a16="http://schemas.microsoft.com/office/drawing/2014/main" id="{9669754B-55AB-4EE2-C97B-E08A47576252}"/>
                      </a:ext>
                    </a:extLst>
                  </p:cNvPr>
                  <p:cNvSpPr/>
                  <p:nvPr/>
                </p:nvSpPr>
                <p:spPr>
                  <a:xfrm>
                    <a:off x="2342137" y="3015044"/>
                    <a:ext cx="70818" cy="48487"/>
                  </a:xfrm>
                  <a:custGeom>
                    <a:avLst/>
                    <a:gdLst>
                      <a:gd name="connsiteX0" fmla="*/ 0 w 70818"/>
                      <a:gd name="connsiteY0" fmla="*/ 48240 h 48487"/>
                      <a:gd name="connsiteX1" fmla="*/ 0 w 70818"/>
                      <a:gd name="connsiteY1" fmla="*/ 48487 h 48487"/>
                      <a:gd name="connsiteX2" fmla="*/ 70818 w 70818"/>
                      <a:gd name="connsiteY2" fmla="*/ 48487 h 48487"/>
                      <a:gd name="connsiteX3" fmla="*/ 70818 w 70818"/>
                      <a:gd name="connsiteY3" fmla="*/ 0 h 48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818" h="48487">
                        <a:moveTo>
                          <a:pt x="0" y="48240"/>
                        </a:moveTo>
                        <a:lnTo>
                          <a:pt x="0" y="48487"/>
                        </a:lnTo>
                        <a:lnTo>
                          <a:pt x="70818" y="48487"/>
                        </a:lnTo>
                        <a:lnTo>
                          <a:pt x="70818" y="0"/>
                        </a:lnTo>
                        <a:close/>
                      </a:path>
                    </a:pathLst>
                  </a:custGeom>
                  <a:solidFill>
                    <a:srgbClr val="D9A60F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0" name="Freeform: Shape 219">
                    <a:extLst>
                      <a:ext uri="{FF2B5EF4-FFF2-40B4-BE49-F238E27FC236}">
                        <a16:creationId xmlns:a16="http://schemas.microsoft.com/office/drawing/2014/main" id="{91BE688A-1DF8-C059-043B-64C75F2E31D2}"/>
                      </a:ext>
                    </a:extLst>
                  </p:cNvPr>
                  <p:cNvSpPr/>
                  <p:nvPr/>
                </p:nvSpPr>
                <p:spPr>
                  <a:xfrm>
                    <a:off x="2412955" y="3015044"/>
                    <a:ext cx="70941" cy="48487"/>
                  </a:xfrm>
                  <a:custGeom>
                    <a:avLst/>
                    <a:gdLst>
                      <a:gd name="connsiteX0" fmla="*/ 70942 w 70941"/>
                      <a:gd name="connsiteY0" fmla="*/ 47994 h 48487"/>
                      <a:gd name="connsiteX1" fmla="*/ 0 w 70941"/>
                      <a:gd name="connsiteY1" fmla="*/ 0 h 48487"/>
                      <a:gd name="connsiteX2" fmla="*/ 0 w 70941"/>
                      <a:gd name="connsiteY2" fmla="*/ 48487 h 48487"/>
                      <a:gd name="connsiteX3" fmla="*/ 70942 w 70941"/>
                      <a:gd name="connsiteY3" fmla="*/ 48487 h 48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941" h="48487">
                        <a:moveTo>
                          <a:pt x="70942" y="47994"/>
                        </a:moveTo>
                        <a:lnTo>
                          <a:pt x="0" y="0"/>
                        </a:lnTo>
                        <a:lnTo>
                          <a:pt x="0" y="48487"/>
                        </a:lnTo>
                        <a:lnTo>
                          <a:pt x="70942" y="48487"/>
                        </a:lnTo>
                        <a:close/>
                      </a:path>
                    </a:pathLst>
                  </a:custGeom>
                  <a:solidFill>
                    <a:srgbClr val="D9A60F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</p:grpSp>
      <p:grpSp>
        <p:nvGrpSpPr>
          <p:cNvPr id="243" name="Graphic 2">
            <a:extLst>
              <a:ext uri="{FF2B5EF4-FFF2-40B4-BE49-F238E27FC236}">
                <a16:creationId xmlns:a16="http://schemas.microsoft.com/office/drawing/2014/main" id="{0866E216-3611-37B5-804D-AB78BD4AE69F}"/>
              </a:ext>
            </a:extLst>
          </p:cNvPr>
          <p:cNvGrpSpPr/>
          <p:nvPr/>
        </p:nvGrpSpPr>
        <p:grpSpPr>
          <a:xfrm>
            <a:off x="991776" y="2753361"/>
            <a:ext cx="556430" cy="897197"/>
            <a:chOff x="991776" y="2753361"/>
            <a:chExt cx="556430" cy="897197"/>
          </a:xfrm>
        </p:grpSpPr>
        <p:grpSp>
          <p:nvGrpSpPr>
            <p:cNvPr id="244" name="Graphic 2">
              <a:extLst>
                <a:ext uri="{FF2B5EF4-FFF2-40B4-BE49-F238E27FC236}">
                  <a16:creationId xmlns:a16="http://schemas.microsoft.com/office/drawing/2014/main" id="{2C1DB1D0-859D-588B-E946-22F821617845}"/>
                </a:ext>
              </a:extLst>
            </p:cNvPr>
            <p:cNvGrpSpPr/>
            <p:nvPr/>
          </p:nvGrpSpPr>
          <p:grpSpPr>
            <a:xfrm>
              <a:off x="991776" y="3154583"/>
              <a:ext cx="556430" cy="495975"/>
              <a:chOff x="991776" y="3154583"/>
              <a:chExt cx="556430" cy="495975"/>
            </a:xfrm>
          </p:grpSpPr>
          <p:grpSp>
            <p:nvGrpSpPr>
              <p:cNvPr id="245" name="Graphic 2">
                <a:extLst>
                  <a:ext uri="{FF2B5EF4-FFF2-40B4-BE49-F238E27FC236}">
                    <a16:creationId xmlns:a16="http://schemas.microsoft.com/office/drawing/2014/main" id="{A3C3FF99-654F-203B-E6F0-69DD0B72D750}"/>
                  </a:ext>
                </a:extLst>
              </p:cNvPr>
              <p:cNvGrpSpPr/>
              <p:nvPr/>
            </p:nvGrpSpPr>
            <p:grpSpPr>
              <a:xfrm>
                <a:off x="1295530" y="3154583"/>
                <a:ext cx="252676" cy="398137"/>
                <a:chOff x="1295530" y="3154583"/>
                <a:chExt cx="252676" cy="398137"/>
              </a:xfrm>
            </p:grpSpPr>
            <p:grpSp>
              <p:nvGrpSpPr>
                <p:cNvPr id="246" name="Graphic 2">
                  <a:extLst>
                    <a:ext uri="{FF2B5EF4-FFF2-40B4-BE49-F238E27FC236}">
                      <a16:creationId xmlns:a16="http://schemas.microsoft.com/office/drawing/2014/main" id="{7D3D2144-08BF-48AB-9FFE-CBAEBEA580A3}"/>
                    </a:ext>
                  </a:extLst>
                </p:cNvPr>
                <p:cNvGrpSpPr/>
                <p:nvPr/>
              </p:nvGrpSpPr>
              <p:grpSpPr>
                <a:xfrm>
                  <a:off x="1295530" y="3154583"/>
                  <a:ext cx="252676" cy="398137"/>
                  <a:chOff x="1295530" y="3154583"/>
                  <a:chExt cx="252676" cy="398137"/>
                </a:xfrm>
              </p:grpSpPr>
              <p:grpSp>
                <p:nvGrpSpPr>
                  <p:cNvPr id="247" name="Graphic 2">
                    <a:extLst>
                      <a:ext uri="{FF2B5EF4-FFF2-40B4-BE49-F238E27FC236}">
                        <a16:creationId xmlns:a16="http://schemas.microsoft.com/office/drawing/2014/main" id="{7059281F-790F-8D6D-A7E4-D22DE54935B6}"/>
                      </a:ext>
                    </a:extLst>
                  </p:cNvPr>
                  <p:cNvGrpSpPr/>
                  <p:nvPr/>
                </p:nvGrpSpPr>
                <p:grpSpPr>
                  <a:xfrm>
                    <a:off x="1295530" y="3352973"/>
                    <a:ext cx="252676" cy="199747"/>
                    <a:chOff x="1295530" y="3352973"/>
                    <a:chExt cx="252676" cy="199747"/>
                  </a:xfrm>
                </p:grpSpPr>
                <p:sp>
                  <p:nvSpPr>
                    <p:cNvPr id="248" name="Freeform: Shape 247">
                      <a:extLst>
                        <a:ext uri="{FF2B5EF4-FFF2-40B4-BE49-F238E27FC236}">
                          <a16:creationId xmlns:a16="http://schemas.microsoft.com/office/drawing/2014/main" id="{E1225D1F-A4C5-6814-DAEF-EAA08CCFEF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95530" y="3415525"/>
                      <a:ext cx="252675" cy="137195"/>
                    </a:xfrm>
                    <a:custGeom>
                      <a:avLst/>
                      <a:gdLst>
                        <a:gd name="connsiteX0" fmla="*/ 252676 w 252675"/>
                        <a:gd name="connsiteY0" fmla="*/ 0 h 137195"/>
                        <a:gd name="connsiteX1" fmla="*/ 252676 w 252675"/>
                        <a:gd name="connsiteY1" fmla="*/ 74643 h 137195"/>
                        <a:gd name="connsiteX2" fmla="*/ 162241 w 252675"/>
                        <a:gd name="connsiteY2" fmla="*/ 134604 h 137195"/>
                        <a:gd name="connsiteX3" fmla="*/ 126338 w 252675"/>
                        <a:gd name="connsiteY3" fmla="*/ 137195 h 137195"/>
                        <a:gd name="connsiteX4" fmla="*/ 78221 w 252675"/>
                        <a:gd name="connsiteY4" fmla="*/ 132507 h 137195"/>
                        <a:gd name="connsiteX5" fmla="*/ 0 w 252675"/>
                        <a:gd name="connsiteY5" fmla="*/ 74643 h 137195"/>
                        <a:gd name="connsiteX6" fmla="*/ 0 w 252675"/>
                        <a:gd name="connsiteY6" fmla="*/ 0 h 137195"/>
                        <a:gd name="connsiteX7" fmla="*/ 78221 w 252675"/>
                        <a:gd name="connsiteY7" fmla="*/ 57864 h 137195"/>
                        <a:gd name="connsiteX8" fmla="*/ 126338 w 252675"/>
                        <a:gd name="connsiteY8" fmla="*/ 62552 h 137195"/>
                        <a:gd name="connsiteX9" fmla="*/ 162241 w 252675"/>
                        <a:gd name="connsiteY9" fmla="*/ 59961 h 137195"/>
                        <a:gd name="connsiteX10" fmla="*/ 252676 w 252675"/>
                        <a:gd name="connsiteY10" fmla="*/ 0 h 1371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52675" h="137195">
                          <a:moveTo>
                            <a:pt x="252676" y="0"/>
                          </a:moveTo>
                          <a:lnTo>
                            <a:pt x="252676" y="74643"/>
                          </a:lnTo>
                          <a:cubicBezTo>
                            <a:pt x="252676" y="103020"/>
                            <a:pt x="214552" y="126955"/>
                            <a:pt x="162241" y="134604"/>
                          </a:cubicBezTo>
                          <a:cubicBezTo>
                            <a:pt x="150890" y="136332"/>
                            <a:pt x="138799" y="137195"/>
                            <a:pt x="126338" y="137195"/>
                          </a:cubicBezTo>
                          <a:cubicBezTo>
                            <a:pt x="109312" y="137195"/>
                            <a:pt x="93026" y="135591"/>
                            <a:pt x="78221" y="132507"/>
                          </a:cubicBezTo>
                          <a:cubicBezTo>
                            <a:pt x="32325" y="123130"/>
                            <a:pt x="0" y="100676"/>
                            <a:pt x="0" y="74643"/>
                          </a:cubicBezTo>
                          <a:lnTo>
                            <a:pt x="0" y="0"/>
                          </a:lnTo>
                          <a:cubicBezTo>
                            <a:pt x="0" y="26156"/>
                            <a:pt x="32325" y="48487"/>
                            <a:pt x="78221" y="57864"/>
                          </a:cubicBezTo>
                          <a:cubicBezTo>
                            <a:pt x="93026" y="60825"/>
                            <a:pt x="109189" y="62552"/>
                            <a:pt x="126338" y="62552"/>
                          </a:cubicBezTo>
                          <a:cubicBezTo>
                            <a:pt x="138799" y="62552"/>
                            <a:pt x="150890" y="61688"/>
                            <a:pt x="162241" y="59961"/>
                          </a:cubicBezTo>
                          <a:cubicBezTo>
                            <a:pt x="214676" y="52312"/>
                            <a:pt x="252676" y="28377"/>
                            <a:pt x="252676" y="0"/>
                          </a:cubicBezTo>
                          <a:close/>
                        </a:path>
                      </a:pathLst>
                    </a:custGeom>
                    <a:solidFill>
                      <a:srgbClr val="15202E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49" name="Freeform: Shape 248">
                      <a:extLst>
                        <a:ext uri="{FF2B5EF4-FFF2-40B4-BE49-F238E27FC236}">
                          <a16:creationId xmlns:a16="http://schemas.microsoft.com/office/drawing/2014/main" id="{759D279B-AC46-5BD3-3F6E-77FBEA456F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95530" y="3352973"/>
                      <a:ext cx="252676" cy="125104"/>
                    </a:xfrm>
                    <a:custGeom>
                      <a:avLst/>
                      <a:gdLst>
                        <a:gd name="connsiteX0" fmla="*/ 126338 w 252676"/>
                        <a:gd name="connsiteY0" fmla="*/ 0 h 125104"/>
                        <a:gd name="connsiteX1" fmla="*/ 0 w 252676"/>
                        <a:gd name="connsiteY1" fmla="*/ 62552 h 125104"/>
                        <a:gd name="connsiteX2" fmla="*/ 126338 w 252676"/>
                        <a:gd name="connsiteY2" fmla="*/ 125104 h 125104"/>
                        <a:gd name="connsiteX3" fmla="*/ 252676 w 252676"/>
                        <a:gd name="connsiteY3" fmla="*/ 62552 h 125104"/>
                        <a:gd name="connsiteX4" fmla="*/ 126338 w 252676"/>
                        <a:gd name="connsiteY4" fmla="*/ 0 h 1251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2676" h="125104">
                          <a:moveTo>
                            <a:pt x="126338" y="0"/>
                          </a:moveTo>
                          <a:cubicBezTo>
                            <a:pt x="56630" y="0"/>
                            <a:pt x="0" y="28007"/>
                            <a:pt x="0" y="62552"/>
                          </a:cubicBezTo>
                          <a:cubicBezTo>
                            <a:pt x="0" y="97098"/>
                            <a:pt x="56630" y="125104"/>
                            <a:pt x="126338" y="125104"/>
                          </a:cubicBezTo>
                          <a:cubicBezTo>
                            <a:pt x="196169" y="125104"/>
                            <a:pt x="252676" y="97098"/>
                            <a:pt x="252676" y="62552"/>
                          </a:cubicBezTo>
                          <a:cubicBezTo>
                            <a:pt x="252799" y="28007"/>
                            <a:pt x="196169" y="0"/>
                            <a:pt x="126338" y="0"/>
                          </a:cubicBezTo>
                          <a:close/>
                        </a:path>
                      </a:pathLst>
                    </a:custGeom>
                    <a:solidFill>
                      <a:srgbClr val="16405E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250" name="Graphic 2">
                    <a:extLst>
                      <a:ext uri="{FF2B5EF4-FFF2-40B4-BE49-F238E27FC236}">
                        <a16:creationId xmlns:a16="http://schemas.microsoft.com/office/drawing/2014/main" id="{0C0DB617-B742-F4E2-2275-0C6C788D5456}"/>
                      </a:ext>
                    </a:extLst>
                  </p:cNvPr>
                  <p:cNvGrpSpPr/>
                  <p:nvPr/>
                </p:nvGrpSpPr>
                <p:grpSpPr>
                  <a:xfrm>
                    <a:off x="1295530" y="3253778"/>
                    <a:ext cx="252676" cy="199747"/>
                    <a:chOff x="1295530" y="3253778"/>
                    <a:chExt cx="252676" cy="199747"/>
                  </a:xfrm>
                </p:grpSpPr>
                <p:sp>
                  <p:nvSpPr>
                    <p:cNvPr id="251" name="Freeform: Shape 250">
                      <a:extLst>
                        <a:ext uri="{FF2B5EF4-FFF2-40B4-BE49-F238E27FC236}">
                          <a16:creationId xmlns:a16="http://schemas.microsoft.com/office/drawing/2014/main" id="{D1DD69DF-01A0-0DCA-82B0-A896B139B3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95530" y="3316207"/>
                      <a:ext cx="252675" cy="137318"/>
                    </a:xfrm>
                    <a:custGeom>
                      <a:avLst/>
                      <a:gdLst>
                        <a:gd name="connsiteX0" fmla="*/ 252676 w 252675"/>
                        <a:gd name="connsiteY0" fmla="*/ 123 h 137318"/>
                        <a:gd name="connsiteX1" fmla="*/ 252676 w 252675"/>
                        <a:gd name="connsiteY1" fmla="*/ 74890 h 137318"/>
                        <a:gd name="connsiteX2" fmla="*/ 162241 w 252675"/>
                        <a:gd name="connsiteY2" fmla="*/ 134728 h 137318"/>
                        <a:gd name="connsiteX3" fmla="*/ 126338 w 252675"/>
                        <a:gd name="connsiteY3" fmla="*/ 137319 h 137318"/>
                        <a:gd name="connsiteX4" fmla="*/ 78221 w 252675"/>
                        <a:gd name="connsiteY4" fmla="*/ 132630 h 137318"/>
                        <a:gd name="connsiteX5" fmla="*/ 0 w 252675"/>
                        <a:gd name="connsiteY5" fmla="*/ 74766 h 137318"/>
                        <a:gd name="connsiteX6" fmla="*/ 0 w 252675"/>
                        <a:gd name="connsiteY6" fmla="*/ 0 h 137318"/>
                        <a:gd name="connsiteX7" fmla="*/ 78221 w 252675"/>
                        <a:gd name="connsiteY7" fmla="*/ 57864 h 137318"/>
                        <a:gd name="connsiteX8" fmla="*/ 126338 w 252675"/>
                        <a:gd name="connsiteY8" fmla="*/ 62552 h 137318"/>
                        <a:gd name="connsiteX9" fmla="*/ 162241 w 252675"/>
                        <a:gd name="connsiteY9" fmla="*/ 59961 h 137318"/>
                        <a:gd name="connsiteX10" fmla="*/ 252676 w 252675"/>
                        <a:gd name="connsiteY10" fmla="*/ 123 h 13731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52675" h="137318">
                          <a:moveTo>
                            <a:pt x="252676" y="123"/>
                          </a:moveTo>
                          <a:lnTo>
                            <a:pt x="252676" y="74890"/>
                          </a:lnTo>
                          <a:cubicBezTo>
                            <a:pt x="252676" y="103266"/>
                            <a:pt x="214552" y="127202"/>
                            <a:pt x="162241" y="134728"/>
                          </a:cubicBezTo>
                          <a:cubicBezTo>
                            <a:pt x="150890" y="136455"/>
                            <a:pt x="138799" y="137319"/>
                            <a:pt x="126338" y="137319"/>
                          </a:cubicBezTo>
                          <a:cubicBezTo>
                            <a:pt x="109312" y="137319"/>
                            <a:pt x="93026" y="135715"/>
                            <a:pt x="78221" y="132630"/>
                          </a:cubicBezTo>
                          <a:cubicBezTo>
                            <a:pt x="32325" y="123254"/>
                            <a:pt x="0" y="100922"/>
                            <a:pt x="0" y="74766"/>
                          </a:cubicBezTo>
                          <a:lnTo>
                            <a:pt x="0" y="0"/>
                          </a:lnTo>
                          <a:cubicBezTo>
                            <a:pt x="0" y="26156"/>
                            <a:pt x="32325" y="48487"/>
                            <a:pt x="78221" y="57864"/>
                          </a:cubicBezTo>
                          <a:cubicBezTo>
                            <a:pt x="93026" y="60825"/>
                            <a:pt x="109189" y="62552"/>
                            <a:pt x="126338" y="62552"/>
                          </a:cubicBezTo>
                          <a:cubicBezTo>
                            <a:pt x="138799" y="62552"/>
                            <a:pt x="150890" y="61688"/>
                            <a:pt x="162241" y="59961"/>
                          </a:cubicBezTo>
                          <a:cubicBezTo>
                            <a:pt x="214676" y="52435"/>
                            <a:pt x="252676" y="28500"/>
                            <a:pt x="252676" y="123"/>
                          </a:cubicBezTo>
                          <a:close/>
                        </a:path>
                      </a:pathLst>
                    </a:custGeom>
                    <a:solidFill>
                      <a:srgbClr val="15202E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2" name="Freeform: Shape 251">
                      <a:extLst>
                        <a:ext uri="{FF2B5EF4-FFF2-40B4-BE49-F238E27FC236}">
                          <a16:creationId xmlns:a16="http://schemas.microsoft.com/office/drawing/2014/main" id="{9278B2DF-13BD-E317-48CF-D370E7306B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95530" y="3253778"/>
                      <a:ext cx="252676" cy="125104"/>
                    </a:xfrm>
                    <a:custGeom>
                      <a:avLst/>
                      <a:gdLst>
                        <a:gd name="connsiteX0" fmla="*/ 126338 w 252676"/>
                        <a:gd name="connsiteY0" fmla="*/ 0 h 125104"/>
                        <a:gd name="connsiteX1" fmla="*/ 0 w 252676"/>
                        <a:gd name="connsiteY1" fmla="*/ 62552 h 125104"/>
                        <a:gd name="connsiteX2" fmla="*/ 126338 w 252676"/>
                        <a:gd name="connsiteY2" fmla="*/ 125104 h 125104"/>
                        <a:gd name="connsiteX3" fmla="*/ 252676 w 252676"/>
                        <a:gd name="connsiteY3" fmla="*/ 62552 h 125104"/>
                        <a:gd name="connsiteX4" fmla="*/ 126338 w 252676"/>
                        <a:gd name="connsiteY4" fmla="*/ 0 h 1251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2676" h="125104">
                          <a:moveTo>
                            <a:pt x="126338" y="0"/>
                          </a:moveTo>
                          <a:cubicBezTo>
                            <a:pt x="56630" y="0"/>
                            <a:pt x="0" y="28007"/>
                            <a:pt x="0" y="62552"/>
                          </a:cubicBezTo>
                          <a:cubicBezTo>
                            <a:pt x="0" y="97098"/>
                            <a:pt x="56630" y="125104"/>
                            <a:pt x="126338" y="125104"/>
                          </a:cubicBezTo>
                          <a:cubicBezTo>
                            <a:pt x="196169" y="125104"/>
                            <a:pt x="252676" y="97098"/>
                            <a:pt x="252676" y="62552"/>
                          </a:cubicBezTo>
                          <a:cubicBezTo>
                            <a:pt x="252799" y="28007"/>
                            <a:pt x="196169" y="0"/>
                            <a:pt x="126338" y="0"/>
                          </a:cubicBezTo>
                          <a:close/>
                        </a:path>
                      </a:pathLst>
                    </a:custGeom>
                    <a:solidFill>
                      <a:srgbClr val="16405E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253" name="Graphic 2">
                    <a:extLst>
                      <a:ext uri="{FF2B5EF4-FFF2-40B4-BE49-F238E27FC236}">
                        <a16:creationId xmlns:a16="http://schemas.microsoft.com/office/drawing/2014/main" id="{642B3341-6118-7DD3-1D23-A3AC1C81E51B}"/>
                      </a:ext>
                    </a:extLst>
                  </p:cNvPr>
                  <p:cNvGrpSpPr/>
                  <p:nvPr/>
                </p:nvGrpSpPr>
                <p:grpSpPr>
                  <a:xfrm>
                    <a:off x="1295530" y="3154583"/>
                    <a:ext cx="252676" cy="199747"/>
                    <a:chOff x="1295530" y="3154583"/>
                    <a:chExt cx="252676" cy="199747"/>
                  </a:xfrm>
                </p:grpSpPr>
                <p:sp>
                  <p:nvSpPr>
                    <p:cNvPr id="254" name="Freeform: Shape 253">
                      <a:extLst>
                        <a:ext uri="{FF2B5EF4-FFF2-40B4-BE49-F238E27FC236}">
                          <a16:creationId xmlns:a16="http://schemas.microsoft.com/office/drawing/2014/main" id="{D08349E4-13E2-C2AD-A49F-75845880E3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95530" y="3217012"/>
                      <a:ext cx="252675" cy="137318"/>
                    </a:xfrm>
                    <a:custGeom>
                      <a:avLst/>
                      <a:gdLst>
                        <a:gd name="connsiteX0" fmla="*/ 252676 w 252675"/>
                        <a:gd name="connsiteY0" fmla="*/ 0 h 137318"/>
                        <a:gd name="connsiteX1" fmla="*/ 252676 w 252675"/>
                        <a:gd name="connsiteY1" fmla="*/ 74766 h 137318"/>
                        <a:gd name="connsiteX2" fmla="*/ 162241 w 252675"/>
                        <a:gd name="connsiteY2" fmla="*/ 134728 h 137318"/>
                        <a:gd name="connsiteX3" fmla="*/ 126338 w 252675"/>
                        <a:gd name="connsiteY3" fmla="*/ 137318 h 137318"/>
                        <a:gd name="connsiteX4" fmla="*/ 78221 w 252675"/>
                        <a:gd name="connsiteY4" fmla="*/ 132630 h 137318"/>
                        <a:gd name="connsiteX5" fmla="*/ 0 w 252675"/>
                        <a:gd name="connsiteY5" fmla="*/ 74766 h 137318"/>
                        <a:gd name="connsiteX6" fmla="*/ 0 w 252675"/>
                        <a:gd name="connsiteY6" fmla="*/ 0 h 137318"/>
                        <a:gd name="connsiteX7" fmla="*/ 78221 w 252675"/>
                        <a:gd name="connsiteY7" fmla="*/ 57987 h 137318"/>
                        <a:gd name="connsiteX8" fmla="*/ 126338 w 252675"/>
                        <a:gd name="connsiteY8" fmla="*/ 62675 h 137318"/>
                        <a:gd name="connsiteX9" fmla="*/ 162241 w 252675"/>
                        <a:gd name="connsiteY9" fmla="*/ 60085 h 137318"/>
                        <a:gd name="connsiteX10" fmla="*/ 252676 w 252675"/>
                        <a:gd name="connsiteY10" fmla="*/ 0 h 13731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52675" h="137318">
                          <a:moveTo>
                            <a:pt x="252676" y="0"/>
                          </a:moveTo>
                          <a:lnTo>
                            <a:pt x="252676" y="74766"/>
                          </a:lnTo>
                          <a:cubicBezTo>
                            <a:pt x="252676" y="103143"/>
                            <a:pt x="214552" y="127078"/>
                            <a:pt x="162241" y="134728"/>
                          </a:cubicBezTo>
                          <a:cubicBezTo>
                            <a:pt x="150890" y="136455"/>
                            <a:pt x="138799" y="137318"/>
                            <a:pt x="126338" y="137318"/>
                          </a:cubicBezTo>
                          <a:cubicBezTo>
                            <a:pt x="109312" y="137318"/>
                            <a:pt x="93026" y="135715"/>
                            <a:pt x="78221" y="132630"/>
                          </a:cubicBezTo>
                          <a:cubicBezTo>
                            <a:pt x="32325" y="123253"/>
                            <a:pt x="0" y="100799"/>
                            <a:pt x="0" y="74766"/>
                          </a:cubicBezTo>
                          <a:lnTo>
                            <a:pt x="0" y="0"/>
                          </a:lnTo>
                          <a:cubicBezTo>
                            <a:pt x="0" y="26156"/>
                            <a:pt x="32325" y="48487"/>
                            <a:pt x="78221" y="57987"/>
                          </a:cubicBezTo>
                          <a:cubicBezTo>
                            <a:pt x="93026" y="60948"/>
                            <a:pt x="109189" y="62675"/>
                            <a:pt x="126338" y="62675"/>
                          </a:cubicBezTo>
                          <a:cubicBezTo>
                            <a:pt x="138799" y="62675"/>
                            <a:pt x="150890" y="61812"/>
                            <a:pt x="162241" y="60085"/>
                          </a:cubicBezTo>
                          <a:cubicBezTo>
                            <a:pt x="214676" y="52435"/>
                            <a:pt x="252676" y="28377"/>
                            <a:pt x="252676" y="0"/>
                          </a:cubicBezTo>
                          <a:close/>
                        </a:path>
                      </a:pathLst>
                    </a:custGeom>
                    <a:solidFill>
                      <a:srgbClr val="15202E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5" name="Freeform: Shape 254">
                      <a:extLst>
                        <a:ext uri="{FF2B5EF4-FFF2-40B4-BE49-F238E27FC236}">
                          <a16:creationId xmlns:a16="http://schemas.microsoft.com/office/drawing/2014/main" id="{E0853DF8-9FD2-EAC4-DE37-CDE88FA25F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95530" y="3154583"/>
                      <a:ext cx="252676" cy="125104"/>
                    </a:xfrm>
                    <a:custGeom>
                      <a:avLst/>
                      <a:gdLst>
                        <a:gd name="connsiteX0" fmla="*/ 126338 w 252676"/>
                        <a:gd name="connsiteY0" fmla="*/ 0 h 125104"/>
                        <a:gd name="connsiteX1" fmla="*/ 0 w 252676"/>
                        <a:gd name="connsiteY1" fmla="*/ 62552 h 125104"/>
                        <a:gd name="connsiteX2" fmla="*/ 126338 w 252676"/>
                        <a:gd name="connsiteY2" fmla="*/ 125104 h 125104"/>
                        <a:gd name="connsiteX3" fmla="*/ 252676 w 252676"/>
                        <a:gd name="connsiteY3" fmla="*/ 62552 h 125104"/>
                        <a:gd name="connsiteX4" fmla="*/ 126338 w 252676"/>
                        <a:gd name="connsiteY4" fmla="*/ 0 h 1251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2676" h="125104">
                          <a:moveTo>
                            <a:pt x="126338" y="0"/>
                          </a:moveTo>
                          <a:cubicBezTo>
                            <a:pt x="56630" y="0"/>
                            <a:pt x="0" y="28007"/>
                            <a:pt x="0" y="62552"/>
                          </a:cubicBezTo>
                          <a:cubicBezTo>
                            <a:pt x="0" y="97098"/>
                            <a:pt x="56630" y="125104"/>
                            <a:pt x="126338" y="125104"/>
                          </a:cubicBezTo>
                          <a:cubicBezTo>
                            <a:pt x="196169" y="125104"/>
                            <a:pt x="252676" y="97098"/>
                            <a:pt x="252676" y="62552"/>
                          </a:cubicBezTo>
                          <a:cubicBezTo>
                            <a:pt x="252799" y="28007"/>
                            <a:pt x="196169" y="0"/>
                            <a:pt x="126338" y="0"/>
                          </a:cubicBezTo>
                          <a:close/>
                        </a:path>
                      </a:pathLst>
                    </a:custGeom>
                    <a:solidFill>
                      <a:srgbClr val="16405E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6" name="Freeform: Shape 255">
                      <a:extLst>
                        <a:ext uri="{FF2B5EF4-FFF2-40B4-BE49-F238E27FC236}">
                          <a16:creationId xmlns:a16="http://schemas.microsoft.com/office/drawing/2014/main" id="{15EA6C05-044C-1530-4BB9-E62CB451A5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336491" y="3174817"/>
                      <a:ext cx="170877" cy="84636"/>
                    </a:xfrm>
                    <a:custGeom>
                      <a:avLst/>
                      <a:gdLst>
                        <a:gd name="connsiteX0" fmla="*/ 85377 w 170877"/>
                        <a:gd name="connsiteY0" fmla="*/ 0 h 84636"/>
                        <a:gd name="connsiteX1" fmla="*/ 0 w 170877"/>
                        <a:gd name="connsiteY1" fmla="*/ 42318 h 84636"/>
                        <a:gd name="connsiteX2" fmla="*/ 85377 w 170877"/>
                        <a:gd name="connsiteY2" fmla="*/ 84637 h 84636"/>
                        <a:gd name="connsiteX3" fmla="*/ 170877 w 170877"/>
                        <a:gd name="connsiteY3" fmla="*/ 42318 h 84636"/>
                        <a:gd name="connsiteX4" fmla="*/ 85377 w 170877"/>
                        <a:gd name="connsiteY4" fmla="*/ 0 h 846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0877" h="84636">
                          <a:moveTo>
                            <a:pt x="85377" y="0"/>
                          </a:moveTo>
                          <a:cubicBezTo>
                            <a:pt x="38247" y="0"/>
                            <a:pt x="0" y="18877"/>
                            <a:pt x="0" y="42318"/>
                          </a:cubicBezTo>
                          <a:cubicBezTo>
                            <a:pt x="0" y="65637"/>
                            <a:pt x="38247" y="84637"/>
                            <a:pt x="85377" y="84637"/>
                          </a:cubicBezTo>
                          <a:cubicBezTo>
                            <a:pt x="132630" y="84637"/>
                            <a:pt x="170877" y="65760"/>
                            <a:pt x="170877" y="42318"/>
                          </a:cubicBezTo>
                          <a:cubicBezTo>
                            <a:pt x="170877" y="18877"/>
                            <a:pt x="132630" y="0"/>
                            <a:pt x="85377" y="0"/>
                          </a:cubicBezTo>
                          <a:close/>
                        </a:path>
                      </a:pathLst>
                    </a:custGeom>
                    <a:solidFill>
                      <a:srgbClr val="17283D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257" name="Freeform: Shape 256">
                  <a:extLst>
                    <a:ext uri="{FF2B5EF4-FFF2-40B4-BE49-F238E27FC236}">
                      <a16:creationId xmlns:a16="http://schemas.microsoft.com/office/drawing/2014/main" id="{128F2366-0CA4-E8DF-84EF-1AFA5362BC70}"/>
                    </a:ext>
                  </a:extLst>
                </p:cNvPr>
                <p:cNvSpPr/>
                <p:nvPr/>
              </p:nvSpPr>
              <p:spPr>
                <a:xfrm>
                  <a:off x="1373751" y="3274999"/>
                  <a:ext cx="84019" cy="79454"/>
                </a:xfrm>
                <a:custGeom>
                  <a:avLst/>
                  <a:gdLst>
                    <a:gd name="connsiteX0" fmla="*/ 84020 w 84019"/>
                    <a:gd name="connsiteY0" fmla="*/ 2097 h 79454"/>
                    <a:gd name="connsiteX1" fmla="*/ 84020 w 84019"/>
                    <a:gd name="connsiteY1" fmla="*/ 76864 h 79454"/>
                    <a:gd name="connsiteX2" fmla="*/ 48117 w 84019"/>
                    <a:gd name="connsiteY2" fmla="*/ 79455 h 79454"/>
                    <a:gd name="connsiteX3" fmla="*/ 0 w 84019"/>
                    <a:gd name="connsiteY3" fmla="*/ 74766 h 79454"/>
                    <a:gd name="connsiteX4" fmla="*/ 0 w 84019"/>
                    <a:gd name="connsiteY4" fmla="*/ 0 h 79454"/>
                    <a:gd name="connsiteX5" fmla="*/ 48117 w 84019"/>
                    <a:gd name="connsiteY5" fmla="*/ 4688 h 79454"/>
                    <a:gd name="connsiteX6" fmla="*/ 84020 w 84019"/>
                    <a:gd name="connsiteY6" fmla="*/ 2097 h 79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4019" h="79454">
                      <a:moveTo>
                        <a:pt x="84020" y="2097"/>
                      </a:moveTo>
                      <a:lnTo>
                        <a:pt x="84020" y="76864"/>
                      </a:lnTo>
                      <a:cubicBezTo>
                        <a:pt x="72669" y="78591"/>
                        <a:pt x="60578" y="79455"/>
                        <a:pt x="48117" y="79455"/>
                      </a:cubicBezTo>
                      <a:cubicBezTo>
                        <a:pt x="31091" y="79455"/>
                        <a:pt x="14805" y="77851"/>
                        <a:pt x="0" y="74766"/>
                      </a:cubicBezTo>
                      <a:lnTo>
                        <a:pt x="0" y="0"/>
                      </a:lnTo>
                      <a:cubicBezTo>
                        <a:pt x="14805" y="2961"/>
                        <a:pt x="30968" y="4688"/>
                        <a:pt x="48117" y="4688"/>
                      </a:cubicBezTo>
                      <a:cubicBezTo>
                        <a:pt x="60578" y="4688"/>
                        <a:pt x="72669" y="3825"/>
                        <a:pt x="84020" y="2097"/>
                      </a:cubicBezTo>
                      <a:close/>
                    </a:path>
                  </a:pathLst>
                </a:custGeom>
                <a:solidFill>
                  <a:srgbClr val="17283D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8" name="Freeform: Shape 257">
                  <a:extLst>
                    <a:ext uri="{FF2B5EF4-FFF2-40B4-BE49-F238E27FC236}">
                      <a16:creationId xmlns:a16="http://schemas.microsoft.com/office/drawing/2014/main" id="{9E2C0BC2-1592-571F-0285-E2315A8A60CB}"/>
                    </a:ext>
                  </a:extLst>
                </p:cNvPr>
                <p:cNvSpPr/>
                <p:nvPr/>
              </p:nvSpPr>
              <p:spPr>
                <a:xfrm>
                  <a:off x="1373751" y="3374194"/>
                  <a:ext cx="84019" cy="79331"/>
                </a:xfrm>
                <a:custGeom>
                  <a:avLst/>
                  <a:gdLst>
                    <a:gd name="connsiteX0" fmla="*/ 84020 w 84019"/>
                    <a:gd name="connsiteY0" fmla="*/ 2097 h 79331"/>
                    <a:gd name="connsiteX1" fmla="*/ 84020 w 84019"/>
                    <a:gd name="connsiteY1" fmla="*/ 76740 h 79331"/>
                    <a:gd name="connsiteX2" fmla="*/ 48117 w 84019"/>
                    <a:gd name="connsiteY2" fmla="*/ 79331 h 79331"/>
                    <a:gd name="connsiteX3" fmla="*/ 0 w 84019"/>
                    <a:gd name="connsiteY3" fmla="*/ 74643 h 79331"/>
                    <a:gd name="connsiteX4" fmla="*/ 0 w 84019"/>
                    <a:gd name="connsiteY4" fmla="*/ 0 h 79331"/>
                    <a:gd name="connsiteX5" fmla="*/ 48117 w 84019"/>
                    <a:gd name="connsiteY5" fmla="*/ 4688 h 79331"/>
                    <a:gd name="connsiteX6" fmla="*/ 84020 w 84019"/>
                    <a:gd name="connsiteY6" fmla="*/ 2097 h 793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4019" h="79331">
                      <a:moveTo>
                        <a:pt x="84020" y="2097"/>
                      </a:moveTo>
                      <a:lnTo>
                        <a:pt x="84020" y="76740"/>
                      </a:lnTo>
                      <a:cubicBezTo>
                        <a:pt x="72669" y="78468"/>
                        <a:pt x="60578" y="79331"/>
                        <a:pt x="48117" y="79331"/>
                      </a:cubicBezTo>
                      <a:cubicBezTo>
                        <a:pt x="31091" y="79331"/>
                        <a:pt x="14805" y="77727"/>
                        <a:pt x="0" y="74643"/>
                      </a:cubicBezTo>
                      <a:lnTo>
                        <a:pt x="0" y="0"/>
                      </a:lnTo>
                      <a:cubicBezTo>
                        <a:pt x="14805" y="2961"/>
                        <a:pt x="30968" y="4688"/>
                        <a:pt x="48117" y="4688"/>
                      </a:cubicBezTo>
                      <a:cubicBezTo>
                        <a:pt x="60578" y="4688"/>
                        <a:pt x="72669" y="3825"/>
                        <a:pt x="84020" y="2097"/>
                      </a:cubicBezTo>
                      <a:close/>
                    </a:path>
                  </a:pathLst>
                </a:custGeom>
                <a:solidFill>
                  <a:srgbClr val="17283D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9" name="Freeform: Shape 258">
                  <a:extLst>
                    <a:ext uri="{FF2B5EF4-FFF2-40B4-BE49-F238E27FC236}">
                      <a16:creationId xmlns:a16="http://schemas.microsoft.com/office/drawing/2014/main" id="{34311C7A-E3BE-DF3D-87E3-9CC1CA2B5FE4}"/>
                    </a:ext>
                  </a:extLst>
                </p:cNvPr>
                <p:cNvSpPr/>
                <p:nvPr/>
              </p:nvSpPr>
              <p:spPr>
                <a:xfrm>
                  <a:off x="1373751" y="3473266"/>
                  <a:ext cx="84019" cy="79454"/>
                </a:xfrm>
                <a:custGeom>
                  <a:avLst/>
                  <a:gdLst>
                    <a:gd name="connsiteX0" fmla="*/ 48117 w 84019"/>
                    <a:gd name="connsiteY0" fmla="*/ 4688 h 79454"/>
                    <a:gd name="connsiteX1" fmla="*/ 84020 w 84019"/>
                    <a:gd name="connsiteY1" fmla="*/ 2097 h 79454"/>
                    <a:gd name="connsiteX2" fmla="*/ 84020 w 84019"/>
                    <a:gd name="connsiteY2" fmla="*/ 76864 h 79454"/>
                    <a:gd name="connsiteX3" fmla="*/ 48117 w 84019"/>
                    <a:gd name="connsiteY3" fmla="*/ 79455 h 79454"/>
                    <a:gd name="connsiteX4" fmla="*/ 0 w 84019"/>
                    <a:gd name="connsiteY4" fmla="*/ 74766 h 79454"/>
                    <a:gd name="connsiteX5" fmla="*/ 0 w 84019"/>
                    <a:gd name="connsiteY5" fmla="*/ 0 h 79454"/>
                    <a:gd name="connsiteX6" fmla="*/ 48117 w 84019"/>
                    <a:gd name="connsiteY6" fmla="*/ 4688 h 79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4019" h="79454">
                      <a:moveTo>
                        <a:pt x="48117" y="4688"/>
                      </a:moveTo>
                      <a:cubicBezTo>
                        <a:pt x="60578" y="4688"/>
                        <a:pt x="72669" y="3825"/>
                        <a:pt x="84020" y="2097"/>
                      </a:cubicBezTo>
                      <a:lnTo>
                        <a:pt x="84020" y="76864"/>
                      </a:lnTo>
                      <a:cubicBezTo>
                        <a:pt x="72669" y="78591"/>
                        <a:pt x="60578" y="79455"/>
                        <a:pt x="48117" y="79455"/>
                      </a:cubicBezTo>
                      <a:cubicBezTo>
                        <a:pt x="31091" y="79455"/>
                        <a:pt x="14805" y="77851"/>
                        <a:pt x="0" y="74766"/>
                      </a:cubicBezTo>
                      <a:lnTo>
                        <a:pt x="0" y="0"/>
                      </a:lnTo>
                      <a:cubicBezTo>
                        <a:pt x="14805" y="3084"/>
                        <a:pt x="31091" y="4688"/>
                        <a:pt x="48117" y="4688"/>
                      </a:cubicBezTo>
                      <a:close/>
                    </a:path>
                  </a:pathLst>
                </a:custGeom>
                <a:solidFill>
                  <a:srgbClr val="17283D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60" name="Graphic 2">
                <a:extLst>
                  <a:ext uri="{FF2B5EF4-FFF2-40B4-BE49-F238E27FC236}">
                    <a16:creationId xmlns:a16="http://schemas.microsoft.com/office/drawing/2014/main" id="{4D19466C-E679-89B0-A3E3-A0791EDBEE8A}"/>
                  </a:ext>
                </a:extLst>
              </p:cNvPr>
              <p:cNvGrpSpPr/>
              <p:nvPr/>
            </p:nvGrpSpPr>
            <p:grpSpPr>
              <a:xfrm>
                <a:off x="991776" y="3154583"/>
                <a:ext cx="252675" cy="398137"/>
                <a:chOff x="991776" y="3154583"/>
                <a:chExt cx="252675" cy="398137"/>
              </a:xfrm>
            </p:grpSpPr>
            <p:grpSp>
              <p:nvGrpSpPr>
                <p:cNvPr id="261" name="Graphic 2">
                  <a:extLst>
                    <a:ext uri="{FF2B5EF4-FFF2-40B4-BE49-F238E27FC236}">
                      <a16:creationId xmlns:a16="http://schemas.microsoft.com/office/drawing/2014/main" id="{C847C888-6BD8-38C7-2906-858DDD5A6540}"/>
                    </a:ext>
                  </a:extLst>
                </p:cNvPr>
                <p:cNvGrpSpPr/>
                <p:nvPr/>
              </p:nvGrpSpPr>
              <p:grpSpPr>
                <a:xfrm>
                  <a:off x="991776" y="3154583"/>
                  <a:ext cx="252675" cy="398137"/>
                  <a:chOff x="991776" y="3154583"/>
                  <a:chExt cx="252675" cy="398137"/>
                </a:xfrm>
              </p:grpSpPr>
              <p:grpSp>
                <p:nvGrpSpPr>
                  <p:cNvPr id="262" name="Graphic 2">
                    <a:extLst>
                      <a:ext uri="{FF2B5EF4-FFF2-40B4-BE49-F238E27FC236}">
                        <a16:creationId xmlns:a16="http://schemas.microsoft.com/office/drawing/2014/main" id="{27526460-58EE-E2D9-CA42-A9567AE79F59}"/>
                      </a:ext>
                    </a:extLst>
                  </p:cNvPr>
                  <p:cNvGrpSpPr/>
                  <p:nvPr/>
                </p:nvGrpSpPr>
                <p:grpSpPr>
                  <a:xfrm>
                    <a:off x="991776" y="3352973"/>
                    <a:ext cx="252675" cy="199747"/>
                    <a:chOff x="991776" y="3352973"/>
                    <a:chExt cx="252675" cy="199747"/>
                  </a:xfrm>
                </p:grpSpPr>
                <p:sp>
                  <p:nvSpPr>
                    <p:cNvPr id="263" name="Freeform: Shape 262">
                      <a:extLst>
                        <a:ext uri="{FF2B5EF4-FFF2-40B4-BE49-F238E27FC236}">
                          <a16:creationId xmlns:a16="http://schemas.microsoft.com/office/drawing/2014/main" id="{4C938F7F-0F88-B52A-8AC0-3D19B7C438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776" y="3415525"/>
                      <a:ext cx="252675" cy="137195"/>
                    </a:xfrm>
                    <a:custGeom>
                      <a:avLst/>
                      <a:gdLst>
                        <a:gd name="connsiteX0" fmla="*/ 252676 w 252675"/>
                        <a:gd name="connsiteY0" fmla="*/ 0 h 137195"/>
                        <a:gd name="connsiteX1" fmla="*/ 252676 w 252675"/>
                        <a:gd name="connsiteY1" fmla="*/ 74643 h 137195"/>
                        <a:gd name="connsiteX2" fmla="*/ 162241 w 252675"/>
                        <a:gd name="connsiteY2" fmla="*/ 134604 h 137195"/>
                        <a:gd name="connsiteX3" fmla="*/ 126338 w 252675"/>
                        <a:gd name="connsiteY3" fmla="*/ 137195 h 137195"/>
                        <a:gd name="connsiteX4" fmla="*/ 78221 w 252675"/>
                        <a:gd name="connsiteY4" fmla="*/ 132507 h 137195"/>
                        <a:gd name="connsiteX5" fmla="*/ 0 w 252675"/>
                        <a:gd name="connsiteY5" fmla="*/ 74643 h 137195"/>
                        <a:gd name="connsiteX6" fmla="*/ 0 w 252675"/>
                        <a:gd name="connsiteY6" fmla="*/ 0 h 137195"/>
                        <a:gd name="connsiteX7" fmla="*/ 78221 w 252675"/>
                        <a:gd name="connsiteY7" fmla="*/ 57864 h 137195"/>
                        <a:gd name="connsiteX8" fmla="*/ 126338 w 252675"/>
                        <a:gd name="connsiteY8" fmla="*/ 62552 h 137195"/>
                        <a:gd name="connsiteX9" fmla="*/ 162241 w 252675"/>
                        <a:gd name="connsiteY9" fmla="*/ 59961 h 137195"/>
                        <a:gd name="connsiteX10" fmla="*/ 252676 w 252675"/>
                        <a:gd name="connsiteY10" fmla="*/ 0 h 1371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52675" h="137195">
                          <a:moveTo>
                            <a:pt x="252676" y="0"/>
                          </a:moveTo>
                          <a:lnTo>
                            <a:pt x="252676" y="74643"/>
                          </a:lnTo>
                          <a:cubicBezTo>
                            <a:pt x="252676" y="103020"/>
                            <a:pt x="214552" y="126955"/>
                            <a:pt x="162241" y="134604"/>
                          </a:cubicBezTo>
                          <a:cubicBezTo>
                            <a:pt x="150890" y="136332"/>
                            <a:pt x="138799" y="137195"/>
                            <a:pt x="126338" y="137195"/>
                          </a:cubicBezTo>
                          <a:cubicBezTo>
                            <a:pt x="109312" y="137195"/>
                            <a:pt x="93026" y="135591"/>
                            <a:pt x="78221" y="132507"/>
                          </a:cubicBezTo>
                          <a:cubicBezTo>
                            <a:pt x="32325" y="123130"/>
                            <a:pt x="0" y="100676"/>
                            <a:pt x="0" y="74643"/>
                          </a:cubicBezTo>
                          <a:lnTo>
                            <a:pt x="0" y="0"/>
                          </a:lnTo>
                          <a:cubicBezTo>
                            <a:pt x="0" y="26156"/>
                            <a:pt x="32325" y="48487"/>
                            <a:pt x="78221" y="57864"/>
                          </a:cubicBezTo>
                          <a:cubicBezTo>
                            <a:pt x="93026" y="60825"/>
                            <a:pt x="109189" y="62552"/>
                            <a:pt x="126338" y="62552"/>
                          </a:cubicBezTo>
                          <a:cubicBezTo>
                            <a:pt x="138799" y="62552"/>
                            <a:pt x="150890" y="61688"/>
                            <a:pt x="162241" y="59961"/>
                          </a:cubicBezTo>
                          <a:cubicBezTo>
                            <a:pt x="214676" y="52312"/>
                            <a:pt x="252676" y="28377"/>
                            <a:pt x="252676" y="0"/>
                          </a:cubicBezTo>
                          <a:close/>
                        </a:path>
                      </a:pathLst>
                    </a:custGeom>
                    <a:solidFill>
                      <a:srgbClr val="14B0BF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4" name="Freeform: Shape 263">
                      <a:extLst>
                        <a:ext uri="{FF2B5EF4-FFF2-40B4-BE49-F238E27FC236}">
                          <a16:creationId xmlns:a16="http://schemas.microsoft.com/office/drawing/2014/main" id="{81699C8C-E120-FFF3-6FC3-BCE045E2E0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776" y="3352973"/>
                      <a:ext cx="252675" cy="125104"/>
                    </a:xfrm>
                    <a:custGeom>
                      <a:avLst/>
                      <a:gdLst>
                        <a:gd name="connsiteX0" fmla="*/ 126338 w 252675"/>
                        <a:gd name="connsiteY0" fmla="*/ 0 h 125104"/>
                        <a:gd name="connsiteX1" fmla="*/ 0 w 252675"/>
                        <a:gd name="connsiteY1" fmla="*/ 62552 h 125104"/>
                        <a:gd name="connsiteX2" fmla="*/ 126338 w 252675"/>
                        <a:gd name="connsiteY2" fmla="*/ 125104 h 125104"/>
                        <a:gd name="connsiteX3" fmla="*/ 252676 w 252675"/>
                        <a:gd name="connsiteY3" fmla="*/ 62552 h 125104"/>
                        <a:gd name="connsiteX4" fmla="*/ 126338 w 252675"/>
                        <a:gd name="connsiteY4" fmla="*/ 0 h 1251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2675" h="125104">
                          <a:moveTo>
                            <a:pt x="126338" y="0"/>
                          </a:moveTo>
                          <a:cubicBezTo>
                            <a:pt x="56630" y="0"/>
                            <a:pt x="0" y="28007"/>
                            <a:pt x="0" y="62552"/>
                          </a:cubicBezTo>
                          <a:cubicBezTo>
                            <a:pt x="0" y="97098"/>
                            <a:pt x="56630" y="125104"/>
                            <a:pt x="126338" y="125104"/>
                          </a:cubicBezTo>
                          <a:cubicBezTo>
                            <a:pt x="196169" y="125104"/>
                            <a:pt x="252676" y="97098"/>
                            <a:pt x="252676" y="62552"/>
                          </a:cubicBezTo>
                          <a:cubicBezTo>
                            <a:pt x="252676" y="28007"/>
                            <a:pt x="196169" y="0"/>
                            <a:pt x="126338" y="0"/>
                          </a:cubicBezTo>
                          <a:close/>
                        </a:path>
                      </a:pathLst>
                    </a:custGeom>
                    <a:solidFill>
                      <a:srgbClr val="17C5CC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265" name="Graphic 2">
                    <a:extLst>
                      <a:ext uri="{FF2B5EF4-FFF2-40B4-BE49-F238E27FC236}">
                        <a16:creationId xmlns:a16="http://schemas.microsoft.com/office/drawing/2014/main" id="{93F0444F-8FDD-B221-F23A-7682D40D2E3C}"/>
                      </a:ext>
                    </a:extLst>
                  </p:cNvPr>
                  <p:cNvGrpSpPr/>
                  <p:nvPr/>
                </p:nvGrpSpPr>
                <p:grpSpPr>
                  <a:xfrm>
                    <a:off x="991776" y="3253778"/>
                    <a:ext cx="252675" cy="199747"/>
                    <a:chOff x="991776" y="3253778"/>
                    <a:chExt cx="252675" cy="199747"/>
                  </a:xfrm>
                </p:grpSpPr>
                <p:sp>
                  <p:nvSpPr>
                    <p:cNvPr id="266" name="Freeform: Shape 265">
                      <a:extLst>
                        <a:ext uri="{FF2B5EF4-FFF2-40B4-BE49-F238E27FC236}">
                          <a16:creationId xmlns:a16="http://schemas.microsoft.com/office/drawing/2014/main" id="{925AB9F8-7AAC-58BD-FC31-7D984B9B19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776" y="3316207"/>
                      <a:ext cx="252675" cy="137318"/>
                    </a:xfrm>
                    <a:custGeom>
                      <a:avLst/>
                      <a:gdLst>
                        <a:gd name="connsiteX0" fmla="*/ 252676 w 252675"/>
                        <a:gd name="connsiteY0" fmla="*/ 123 h 137318"/>
                        <a:gd name="connsiteX1" fmla="*/ 252676 w 252675"/>
                        <a:gd name="connsiteY1" fmla="*/ 74890 h 137318"/>
                        <a:gd name="connsiteX2" fmla="*/ 162241 w 252675"/>
                        <a:gd name="connsiteY2" fmla="*/ 134728 h 137318"/>
                        <a:gd name="connsiteX3" fmla="*/ 126338 w 252675"/>
                        <a:gd name="connsiteY3" fmla="*/ 137319 h 137318"/>
                        <a:gd name="connsiteX4" fmla="*/ 78221 w 252675"/>
                        <a:gd name="connsiteY4" fmla="*/ 132630 h 137318"/>
                        <a:gd name="connsiteX5" fmla="*/ 0 w 252675"/>
                        <a:gd name="connsiteY5" fmla="*/ 74766 h 137318"/>
                        <a:gd name="connsiteX6" fmla="*/ 0 w 252675"/>
                        <a:gd name="connsiteY6" fmla="*/ 0 h 137318"/>
                        <a:gd name="connsiteX7" fmla="*/ 78221 w 252675"/>
                        <a:gd name="connsiteY7" fmla="*/ 57864 h 137318"/>
                        <a:gd name="connsiteX8" fmla="*/ 126338 w 252675"/>
                        <a:gd name="connsiteY8" fmla="*/ 62552 h 137318"/>
                        <a:gd name="connsiteX9" fmla="*/ 162241 w 252675"/>
                        <a:gd name="connsiteY9" fmla="*/ 59961 h 137318"/>
                        <a:gd name="connsiteX10" fmla="*/ 252676 w 252675"/>
                        <a:gd name="connsiteY10" fmla="*/ 123 h 13731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52675" h="137318">
                          <a:moveTo>
                            <a:pt x="252676" y="123"/>
                          </a:moveTo>
                          <a:lnTo>
                            <a:pt x="252676" y="74890"/>
                          </a:lnTo>
                          <a:cubicBezTo>
                            <a:pt x="252676" y="103266"/>
                            <a:pt x="214552" y="127202"/>
                            <a:pt x="162241" y="134728"/>
                          </a:cubicBezTo>
                          <a:cubicBezTo>
                            <a:pt x="150890" y="136455"/>
                            <a:pt x="138799" y="137319"/>
                            <a:pt x="126338" y="137319"/>
                          </a:cubicBezTo>
                          <a:cubicBezTo>
                            <a:pt x="109312" y="137319"/>
                            <a:pt x="93026" y="135715"/>
                            <a:pt x="78221" y="132630"/>
                          </a:cubicBezTo>
                          <a:cubicBezTo>
                            <a:pt x="32325" y="123254"/>
                            <a:pt x="0" y="100922"/>
                            <a:pt x="0" y="74766"/>
                          </a:cubicBezTo>
                          <a:lnTo>
                            <a:pt x="0" y="0"/>
                          </a:lnTo>
                          <a:cubicBezTo>
                            <a:pt x="0" y="26156"/>
                            <a:pt x="32325" y="48487"/>
                            <a:pt x="78221" y="57864"/>
                          </a:cubicBezTo>
                          <a:cubicBezTo>
                            <a:pt x="93026" y="60825"/>
                            <a:pt x="109189" y="62552"/>
                            <a:pt x="126338" y="62552"/>
                          </a:cubicBezTo>
                          <a:cubicBezTo>
                            <a:pt x="138799" y="62552"/>
                            <a:pt x="150890" y="61688"/>
                            <a:pt x="162241" y="59961"/>
                          </a:cubicBezTo>
                          <a:cubicBezTo>
                            <a:pt x="214676" y="52435"/>
                            <a:pt x="252676" y="28500"/>
                            <a:pt x="252676" y="123"/>
                          </a:cubicBezTo>
                          <a:close/>
                        </a:path>
                      </a:pathLst>
                    </a:custGeom>
                    <a:solidFill>
                      <a:srgbClr val="14B0BF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7" name="Freeform: Shape 266">
                      <a:extLst>
                        <a:ext uri="{FF2B5EF4-FFF2-40B4-BE49-F238E27FC236}">
                          <a16:creationId xmlns:a16="http://schemas.microsoft.com/office/drawing/2014/main" id="{9565F2A3-DDB8-230E-CD4D-07B2B3F0D7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776" y="3253778"/>
                      <a:ext cx="252675" cy="125104"/>
                    </a:xfrm>
                    <a:custGeom>
                      <a:avLst/>
                      <a:gdLst>
                        <a:gd name="connsiteX0" fmla="*/ 126338 w 252675"/>
                        <a:gd name="connsiteY0" fmla="*/ 0 h 125104"/>
                        <a:gd name="connsiteX1" fmla="*/ 0 w 252675"/>
                        <a:gd name="connsiteY1" fmla="*/ 62552 h 125104"/>
                        <a:gd name="connsiteX2" fmla="*/ 126338 w 252675"/>
                        <a:gd name="connsiteY2" fmla="*/ 125104 h 125104"/>
                        <a:gd name="connsiteX3" fmla="*/ 252676 w 252675"/>
                        <a:gd name="connsiteY3" fmla="*/ 62552 h 125104"/>
                        <a:gd name="connsiteX4" fmla="*/ 126338 w 252675"/>
                        <a:gd name="connsiteY4" fmla="*/ 0 h 1251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2675" h="125104">
                          <a:moveTo>
                            <a:pt x="126338" y="0"/>
                          </a:moveTo>
                          <a:cubicBezTo>
                            <a:pt x="56630" y="0"/>
                            <a:pt x="0" y="28007"/>
                            <a:pt x="0" y="62552"/>
                          </a:cubicBezTo>
                          <a:cubicBezTo>
                            <a:pt x="0" y="97098"/>
                            <a:pt x="56630" y="125104"/>
                            <a:pt x="126338" y="125104"/>
                          </a:cubicBezTo>
                          <a:cubicBezTo>
                            <a:pt x="196169" y="125104"/>
                            <a:pt x="252676" y="97098"/>
                            <a:pt x="252676" y="62552"/>
                          </a:cubicBezTo>
                          <a:cubicBezTo>
                            <a:pt x="252676" y="28007"/>
                            <a:pt x="196169" y="0"/>
                            <a:pt x="126338" y="0"/>
                          </a:cubicBezTo>
                          <a:close/>
                        </a:path>
                      </a:pathLst>
                    </a:custGeom>
                    <a:solidFill>
                      <a:srgbClr val="17C5CC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268" name="Graphic 2">
                    <a:extLst>
                      <a:ext uri="{FF2B5EF4-FFF2-40B4-BE49-F238E27FC236}">
                        <a16:creationId xmlns:a16="http://schemas.microsoft.com/office/drawing/2014/main" id="{68350AE8-E1C7-4EFB-AF80-6BDC5060A80C}"/>
                      </a:ext>
                    </a:extLst>
                  </p:cNvPr>
                  <p:cNvGrpSpPr/>
                  <p:nvPr/>
                </p:nvGrpSpPr>
                <p:grpSpPr>
                  <a:xfrm>
                    <a:off x="991776" y="3154583"/>
                    <a:ext cx="252675" cy="199747"/>
                    <a:chOff x="991776" y="3154583"/>
                    <a:chExt cx="252675" cy="199747"/>
                  </a:xfrm>
                </p:grpSpPr>
                <p:sp>
                  <p:nvSpPr>
                    <p:cNvPr id="269" name="Freeform: Shape 268">
                      <a:extLst>
                        <a:ext uri="{FF2B5EF4-FFF2-40B4-BE49-F238E27FC236}">
                          <a16:creationId xmlns:a16="http://schemas.microsoft.com/office/drawing/2014/main" id="{2F3877F6-FFE1-266C-B861-CFF42E70E5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776" y="3217012"/>
                      <a:ext cx="252675" cy="137318"/>
                    </a:xfrm>
                    <a:custGeom>
                      <a:avLst/>
                      <a:gdLst>
                        <a:gd name="connsiteX0" fmla="*/ 252676 w 252675"/>
                        <a:gd name="connsiteY0" fmla="*/ 0 h 137318"/>
                        <a:gd name="connsiteX1" fmla="*/ 252676 w 252675"/>
                        <a:gd name="connsiteY1" fmla="*/ 74766 h 137318"/>
                        <a:gd name="connsiteX2" fmla="*/ 162241 w 252675"/>
                        <a:gd name="connsiteY2" fmla="*/ 134728 h 137318"/>
                        <a:gd name="connsiteX3" fmla="*/ 126338 w 252675"/>
                        <a:gd name="connsiteY3" fmla="*/ 137318 h 137318"/>
                        <a:gd name="connsiteX4" fmla="*/ 78221 w 252675"/>
                        <a:gd name="connsiteY4" fmla="*/ 132630 h 137318"/>
                        <a:gd name="connsiteX5" fmla="*/ 0 w 252675"/>
                        <a:gd name="connsiteY5" fmla="*/ 74766 h 137318"/>
                        <a:gd name="connsiteX6" fmla="*/ 0 w 252675"/>
                        <a:gd name="connsiteY6" fmla="*/ 0 h 137318"/>
                        <a:gd name="connsiteX7" fmla="*/ 78221 w 252675"/>
                        <a:gd name="connsiteY7" fmla="*/ 57987 h 137318"/>
                        <a:gd name="connsiteX8" fmla="*/ 126338 w 252675"/>
                        <a:gd name="connsiteY8" fmla="*/ 62675 h 137318"/>
                        <a:gd name="connsiteX9" fmla="*/ 162241 w 252675"/>
                        <a:gd name="connsiteY9" fmla="*/ 60085 h 137318"/>
                        <a:gd name="connsiteX10" fmla="*/ 252676 w 252675"/>
                        <a:gd name="connsiteY10" fmla="*/ 0 h 13731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52675" h="137318">
                          <a:moveTo>
                            <a:pt x="252676" y="0"/>
                          </a:moveTo>
                          <a:lnTo>
                            <a:pt x="252676" y="74766"/>
                          </a:lnTo>
                          <a:cubicBezTo>
                            <a:pt x="252676" y="103143"/>
                            <a:pt x="214552" y="127078"/>
                            <a:pt x="162241" y="134728"/>
                          </a:cubicBezTo>
                          <a:cubicBezTo>
                            <a:pt x="150890" y="136455"/>
                            <a:pt x="138799" y="137318"/>
                            <a:pt x="126338" y="137318"/>
                          </a:cubicBezTo>
                          <a:cubicBezTo>
                            <a:pt x="109312" y="137318"/>
                            <a:pt x="93026" y="135715"/>
                            <a:pt x="78221" y="132630"/>
                          </a:cubicBezTo>
                          <a:cubicBezTo>
                            <a:pt x="32325" y="123253"/>
                            <a:pt x="0" y="100799"/>
                            <a:pt x="0" y="74766"/>
                          </a:cubicBezTo>
                          <a:lnTo>
                            <a:pt x="0" y="0"/>
                          </a:lnTo>
                          <a:cubicBezTo>
                            <a:pt x="0" y="26156"/>
                            <a:pt x="32325" y="48487"/>
                            <a:pt x="78221" y="57987"/>
                          </a:cubicBezTo>
                          <a:cubicBezTo>
                            <a:pt x="93026" y="60948"/>
                            <a:pt x="109189" y="62675"/>
                            <a:pt x="126338" y="62675"/>
                          </a:cubicBezTo>
                          <a:cubicBezTo>
                            <a:pt x="138799" y="62675"/>
                            <a:pt x="150890" y="61812"/>
                            <a:pt x="162241" y="60085"/>
                          </a:cubicBezTo>
                          <a:cubicBezTo>
                            <a:pt x="214676" y="52435"/>
                            <a:pt x="252676" y="28377"/>
                            <a:pt x="252676" y="0"/>
                          </a:cubicBezTo>
                          <a:close/>
                        </a:path>
                      </a:pathLst>
                    </a:custGeom>
                    <a:solidFill>
                      <a:srgbClr val="14B0BF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70" name="Freeform: Shape 269">
                      <a:extLst>
                        <a:ext uri="{FF2B5EF4-FFF2-40B4-BE49-F238E27FC236}">
                          <a16:creationId xmlns:a16="http://schemas.microsoft.com/office/drawing/2014/main" id="{A324EED1-789C-5AD6-A3B7-F641F424B6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776" y="3154583"/>
                      <a:ext cx="252675" cy="125104"/>
                    </a:xfrm>
                    <a:custGeom>
                      <a:avLst/>
                      <a:gdLst>
                        <a:gd name="connsiteX0" fmla="*/ 126338 w 252675"/>
                        <a:gd name="connsiteY0" fmla="*/ 0 h 125104"/>
                        <a:gd name="connsiteX1" fmla="*/ 0 w 252675"/>
                        <a:gd name="connsiteY1" fmla="*/ 62552 h 125104"/>
                        <a:gd name="connsiteX2" fmla="*/ 126338 w 252675"/>
                        <a:gd name="connsiteY2" fmla="*/ 125104 h 125104"/>
                        <a:gd name="connsiteX3" fmla="*/ 252676 w 252675"/>
                        <a:gd name="connsiteY3" fmla="*/ 62552 h 125104"/>
                        <a:gd name="connsiteX4" fmla="*/ 126338 w 252675"/>
                        <a:gd name="connsiteY4" fmla="*/ 0 h 1251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2675" h="125104">
                          <a:moveTo>
                            <a:pt x="126338" y="0"/>
                          </a:moveTo>
                          <a:cubicBezTo>
                            <a:pt x="56630" y="0"/>
                            <a:pt x="0" y="28007"/>
                            <a:pt x="0" y="62552"/>
                          </a:cubicBezTo>
                          <a:cubicBezTo>
                            <a:pt x="0" y="97098"/>
                            <a:pt x="56630" y="125104"/>
                            <a:pt x="126338" y="125104"/>
                          </a:cubicBezTo>
                          <a:cubicBezTo>
                            <a:pt x="196169" y="125104"/>
                            <a:pt x="252676" y="97098"/>
                            <a:pt x="252676" y="62552"/>
                          </a:cubicBezTo>
                          <a:cubicBezTo>
                            <a:pt x="252676" y="28007"/>
                            <a:pt x="196169" y="0"/>
                            <a:pt x="126338" y="0"/>
                          </a:cubicBezTo>
                          <a:close/>
                        </a:path>
                      </a:pathLst>
                    </a:custGeom>
                    <a:solidFill>
                      <a:srgbClr val="17C5CC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71" name="Freeform: Shape 270">
                      <a:extLst>
                        <a:ext uri="{FF2B5EF4-FFF2-40B4-BE49-F238E27FC236}">
                          <a16:creationId xmlns:a16="http://schemas.microsoft.com/office/drawing/2014/main" id="{F43BC67E-A834-F75D-2C2A-C197A2737D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2737" y="3174817"/>
                      <a:ext cx="170877" cy="84636"/>
                    </a:xfrm>
                    <a:custGeom>
                      <a:avLst/>
                      <a:gdLst>
                        <a:gd name="connsiteX0" fmla="*/ 85377 w 170877"/>
                        <a:gd name="connsiteY0" fmla="*/ 0 h 84636"/>
                        <a:gd name="connsiteX1" fmla="*/ 0 w 170877"/>
                        <a:gd name="connsiteY1" fmla="*/ 42318 h 84636"/>
                        <a:gd name="connsiteX2" fmla="*/ 85377 w 170877"/>
                        <a:gd name="connsiteY2" fmla="*/ 84637 h 84636"/>
                        <a:gd name="connsiteX3" fmla="*/ 170877 w 170877"/>
                        <a:gd name="connsiteY3" fmla="*/ 42318 h 84636"/>
                        <a:gd name="connsiteX4" fmla="*/ 85377 w 170877"/>
                        <a:gd name="connsiteY4" fmla="*/ 0 h 846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0877" h="84636">
                          <a:moveTo>
                            <a:pt x="85377" y="0"/>
                          </a:moveTo>
                          <a:cubicBezTo>
                            <a:pt x="38247" y="0"/>
                            <a:pt x="0" y="18877"/>
                            <a:pt x="0" y="42318"/>
                          </a:cubicBezTo>
                          <a:cubicBezTo>
                            <a:pt x="0" y="65637"/>
                            <a:pt x="38247" y="84637"/>
                            <a:pt x="85377" y="84637"/>
                          </a:cubicBezTo>
                          <a:cubicBezTo>
                            <a:pt x="132630" y="84637"/>
                            <a:pt x="170877" y="65760"/>
                            <a:pt x="170877" y="42318"/>
                          </a:cubicBezTo>
                          <a:cubicBezTo>
                            <a:pt x="170877" y="18877"/>
                            <a:pt x="132630" y="0"/>
                            <a:pt x="85377" y="0"/>
                          </a:cubicBezTo>
                          <a:close/>
                        </a:path>
                      </a:pathLst>
                    </a:custGeom>
                    <a:solidFill>
                      <a:srgbClr val="22DDDD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272" name="Freeform: Shape 271">
                  <a:extLst>
                    <a:ext uri="{FF2B5EF4-FFF2-40B4-BE49-F238E27FC236}">
                      <a16:creationId xmlns:a16="http://schemas.microsoft.com/office/drawing/2014/main" id="{FE85C21E-BB75-CAB5-5DBE-94DD0B83E1C7}"/>
                    </a:ext>
                  </a:extLst>
                </p:cNvPr>
                <p:cNvSpPr/>
                <p:nvPr/>
              </p:nvSpPr>
              <p:spPr>
                <a:xfrm>
                  <a:off x="1069997" y="3274999"/>
                  <a:ext cx="84019" cy="79454"/>
                </a:xfrm>
                <a:custGeom>
                  <a:avLst/>
                  <a:gdLst>
                    <a:gd name="connsiteX0" fmla="*/ 84020 w 84019"/>
                    <a:gd name="connsiteY0" fmla="*/ 2097 h 79454"/>
                    <a:gd name="connsiteX1" fmla="*/ 84020 w 84019"/>
                    <a:gd name="connsiteY1" fmla="*/ 76864 h 79454"/>
                    <a:gd name="connsiteX2" fmla="*/ 48117 w 84019"/>
                    <a:gd name="connsiteY2" fmla="*/ 79455 h 79454"/>
                    <a:gd name="connsiteX3" fmla="*/ 0 w 84019"/>
                    <a:gd name="connsiteY3" fmla="*/ 74766 h 79454"/>
                    <a:gd name="connsiteX4" fmla="*/ 0 w 84019"/>
                    <a:gd name="connsiteY4" fmla="*/ 0 h 79454"/>
                    <a:gd name="connsiteX5" fmla="*/ 48117 w 84019"/>
                    <a:gd name="connsiteY5" fmla="*/ 4688 h 79454"/>
                    <a:gd name="connsiteX6" fmla="*/ 84020 w 84019"/>
                    <a:gd name="connsiteY6" fmla="*/ 2097 h 79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4019" h="79454">
                      <a:moveTo>
                        <a:pt x="84020" y="2097"/>
                      </a:moveTo>
                      <a:lnTo>
                        <a:pt x="84020" y="76864"/>
                      </a:lnTo>
                      <a:cubicBezTo>
                        <a:pt x="72669" y="78591"/>
                        <a:pt x="60578" y="79455"/>
                        <a:pt x="48117" y="79455"/>
                      </a:cubicBezTo>
                      <a:cubicBezTo>
                        <a:pt x="31091" y="79455"/>
                        <a:pt x="14805" y="77851"/>
                        <a:pt x="0" y="74766"/>
                      </a:cubicBezTo>
                      <a:lnTo>
                        <a:pt x="0" y="0"/>
                      </a:lnTo>
                      <a:cubicBezTo>
                        <a:pt x="14805" y="2961"/>
                        <a:pt x="30968" y="4688"/>
                        <a:pt x="48117" y="4688"/>
                      </a:cubicBezTo>
                      <a:cubicBezTo>
                        <a:pt x="60578" y="4688"/>
                        <a:pt x="72669" y="3825"/>
                        <a:pt x="84020" y="2097"/>
                      </a:cubicBezTo>
                      <a:close/>
                    </a:path>
                  </a:pathLst>
                </a:custGeom>
                <a:solidFill>
                  <a:srgbClr val="1AB9C1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3" name="Freeform: Shape 272">
                  <a:extLst>
                    <a:ext uri="{FF2B5EF4-FFF2-40B4-BE49-F238E27FC236}">
                      <a16:creationId xmlns:a16="http://schemas.microsoft.com/office/drawing/2014/main" id="{D1BA6391-6B37-2D78-BEC6-951295390D70}"/>
                    </a:ext>
                  </a:extLst>
                </p:cNvPr>
                <p:cNvSpPr/>
                <p:nvPr/>
              </p:nvSpPr>
              <p:spPr>
                <a:xfrm>
                  <a:off x="1069997" y="3374194"/>
                  <a:ext cx="84019" cy="79331"/>
                </a:xfrm>
                <a:custGeom>
                  <a:avLst/>
                  <a:gdLst>
                    <a:gd name="connsiteX0" fmla="*/ 84020 w 84019"/>
                    <a:gd name="connsiteY0" fmla="*/ 2097 h 79331"/>
                    <a:gd name="connsiteX1" fmla="*/ 84020 w 84019"/>
                    <a:gd name="connsiteY1" fmla="*/ 76740 h 79331"/>
                    <a:gd name="connsiteX2" fmla="*/ 48117 w 84019"/>
                    <a:gd name="connsiteY2" fmla="*/ 79331 h 79331"/>
                    <a:gd name="connsiteX3" fmla="*/ 0 w 84019"/>
                    <a:gd name="connsiteY3" fmla="*/ 74643 h 79331"/>
                    <a:gd name="connsiteX4" fmla="*/ 0 w 84019"/>
                    <a:gd name="connsiteY4" fmla="*/ 0 h 79331"/>
                    <a:gd name="connsiteX5" fmla="*/ 48117 w 84019"/>
                    <a:gd name="connsiteY5" fmla="*/ 4688 h 79331"/>
                    <a:gd name="connsiteX6" fmla="*/ 84020 w 84019"/>
                    <a:gd name="connsiteY6" fmla="*/ 2097 h 793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4019" h="79331">
                      <a:moveTo>
                        <a:pt x="84020" y="2097"/>
                      </a:moveTo>
                      <a:lnTo>
                        <a:pt x="84020" y="76740"/>
                      </a:lnTo>
                      <a:cubicBezTo>
                        <a:pt x="72669" y="78468"/>
                        <a:pt x="60578" y="79331"/>
                        <a:pt x="48117" y="79331"/>
                      </a:cubicBezTo>
                      <a:cubicBezTo>
                        <a:pt x="31091" y="79331"/>
                        <a:pt x="14805" y="77727"/>
                        <a:pt x="0" y="74643"/>
                      </a:cubicBezTo>
                      <a:lnTo>
                        <a:pt x="0" y="0"/>
                      </a:lnTo>
                      <a:cubicBezTo>
                        <a:pt x="14805" y="2961"/>
                        <a:pt x="30968" y="4688"/>
                        <a:pt x="48117" y="4688"/>
                      </a:cubicBezTo>
                      <a:cubicBezTo>
                        <a:pt x="60578" y="4688"/>
                        <a:pt x="72669" y="3825"/>
                        <a:pt x="84020" y="2097"/>
                      </a:cubicBezTo>
                      <a:close/>
                    </a:path>
                  </a:pathLst>
                </a:custGeom>
                <a:solidFill>
                  <a:srgbClr val="1AB9C1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4" name="Freeform: Shape 273">
                  <a:extLst>
                    <a:ext uri="{FF2B5EF4-FFF2-40B4-BE49-F238E27FC236}">
                      <a16:creationId xmlns:a16="http://schemas.microsoft.com/office/drawing/2014/main" id="{AEF41359-5220-6DD8-7400-0FA254C962C4}"/>
                    </a:ext>
                  </a:extLst>
                </p:cNvPr>
                <p:cNvSpPr/>
                <p:nvPr/>
              </p:nvSpPr>
              <p:spPr>
                <a:xfrm>
                  <a:off x="1069997" y="3473266"/>
                  <a:ext cx="84019" cy="79454"/>
                </a:xfrm>
                <a:custGeom>
                  <a:avLst/>
                  <a:gdLst>
                    <a:gd name="connsiteX0" fmla="*/ 48117 w 84019"/>
                    <a:gd name="connsiteY0" fmla="*/ 4688 h 79454"/>
                    <a:gd name="connsiteX1" fmla="*/ 84020 w 84019"/>
                    <a:gd name="connsiteY1" fmla="*/ 2097 h 79454"/>
                    <a:gd name="connsiteX2" fmla="*/ 84020 w 84019"/>
                    <a:gd name="connsiteY2" fmla="*/ 76864 h 79454"/>
                    <a:gd name="connsiteX3" fmla="*/ 48117 w 84019"/>
                    <a:gd name="connsiteY3" fmla="*/ 79455 h 79454"/>
                    <a:gd name="connsiteX4" fmla="*/ 0 w 84019"/>
                    <a:gd name="connsiteY4" fmla="*/ 74766 h 79454"/>
                    <a:gd name="connsiteX5" fmla="*/ 0 w 84019"/>
                    <a:gd name="connsiteY5" fmla="*/ 0 h 79454"/>
                    <a:gd name="connsiteX6" fmla="*/ 48117 w 84019"/>
                    <a:gd name="connsiteY6" fmla="*/ 4688 h 79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4019" h="79454">
                      <a:moveTo>
                        <a:pt x="48117" y="4688"/>
                      </a:moveTo>
                      <a:cubicBezTo>
                        <a:pt x="60578" y="4688"/>
                        <a:pt x="72669" y="3825"/>
                        <a:pt x="84020" y="2097"/>
                      </a:cubicBezTo>
                      <a:lnTo>
                        <a:pt x="84020" y="76864"/>
                      </a:lnTo>
                      <a:cubicBezTo>
                        <a:pt x="72669" y="78591"/>
                        <a:pt x="60578" y="79455"/>
                        <a:pt x="48117" y="79455"/>
                      </a:cubicBezTo>
                      <a:cubicBezTo>
                        <a:pt x="31091" y="79455"/>
                        <a:pt x="14805" y="77851"/>
                        <a:pt x="0" y="74766"/>
                      </a:cubicBezTo>
                      <a:lnTo>
                        <a:pt x="0" y="0"/>
                      </a:lnTo>
                      <a:cubicBezTo>
                        <a:pt x="14805" y="3084"/>
                        <a:pt x="31091" y="4688"/>
                        <a:pt x="48117" y="4688"/>
                      </a:cubicBezTo>
                      <a:close/>
                    </a:path>
                  </a:pathLst>
                </a:custGeom>
                <a:solidFill>
                  <a:srgbClr val="1AB9C1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75" name="Graphic 2">
                <a:extLst>
                  <a:ext uri="{FF2B5EF4-FFF2-40B4-BE49-F238E27FC236}">
                    <a16:creationId xmlns:a16="http://schemas.microsoft.com/office/drawing/2014/main" id="{3842CC97-41CC-27D9-E20C-84613ACAD0E4}"/>
                  </a:ext>
                </a:extLst>
              </p:cNvPr>
              <p:cNvGrpSpPr/>
              <p:nvPr/>
            </p:nvGrpSpPr>
            <p:grpSpPr>
              <a:xfrm>
                <a:off x="1151056" y="3252421"/>
                <a:ext cx="252675" cy="398137"/>
                <a:chOff x="1151056" y="3252421"/>
                <a:chExt cx="252675" cy="398137"/>
              </a:xfrm>
            </p:grpSpPr>
            <p:grpSp>
              <p:nvGrpSpPr>
                <p:cNvPr id="276" name="Graphic 2">
                  <a:extLst>
                    <a:ext uri="{FF2B5EF4-FFF2-40B4-BE49-F238E27FC236}">
                      <a16:creationId xmlns:a16="http://schemas.microsoft.com/office/drawing/2014/main" id="{524F7F8B-DA30-2E22-4DA1-B5DA5C47E512}"/>
                    </a:ext>
                  </a:extLst>
                </p:cNvPr>
                <p:cNvGrpSpPr/>
                <p:nvPr/>
              </p:nvGrpSpPr>
              <p:grpSpPr>
                <a:xfrm>
                  <a:off x="1151056" y="3252421"/>
                  <a:ext cx="252675" cy="398137"/>
                  <a:chOff x="1151056" y="3252421"/>
                  <a:chExt cx="252675" cy="398137"/>
                </a:xfrm>
              </p:grpSpPr>
              <p:grpSp>
                <p:nvGrpSpPr>
                  <p:cNvPr id="277" name="Graphic 2">
                    <a:extLst>
                      <a:ext uri="{FF2B5EF4-FFF2-40B4-BE49-F238E27FC236}">
                        <a16:creationId xmlns:a16="http://schemas.microsoft.com/office/drawing/2014/main" id="{3F27AA8B-CE84-0E9E-BB25-B417CEA116CB}"/>
                      </a:ext>
                    </a:extLst>
                  </p:cNvPr>
                  <p:cNvGrpSpPr/>
                  <p:nvPr/>
                </p:nvGrpSpPr>
                <p:grpSpPr>
                  <a:xfrm>
                    <a:off x="1151056" y="3450688"/>
                    <a:ext cx="252675" cy="199870"/>
                    <a:chOff x="1151056" y="3450688"/>
                    <a:chExt cx="252675" cy="199870"/>
                  </a:xfrm>
                </p:grpSpPr>
                <p:sp>
                  <p:nvSpPr>
                    <p:cNvPr id="278" name="Freeform: Shape 277">
                      <a:extLst>
                        <a:ext uri="{FF2B5EF4-FFF2-40B4-BE49-F238E27FC236}">
                          <a16:creationId xmlns:a16="http://schemas.microsoft.com/office/drawing/2014/main" id="{BEB13A2E-B940-DC9E-1CD8-03C9CE0524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51056" y="3513363"/>
                      <a:ext cx="252675" cy="137195"/>
                    </a:xfrm>
                    <a:custGeom>
                      <a:avLst/>
                      <a:gdLst>
                        <a:gd name="connsiteX0" fmla="*/ 252676 w 252675"/>
                        <a:gd name="connsiteY0" fmla="*/ 0 h 137195"/>
                        <a:gd name="connsiteX1" fmla="*/ 252676 w 252675"/>
                        <a:gd name="connsiteY1" fmla="*/ 74643 h 137195"/>
                        <a:gd name="connsiteX2" fmla="*/ 162241 w 252675"/>
                        <a:gd name="connsiteY2" fmla="*/ 134604 h 137195"/>
                        <a:gd name="connsiteX3" fmla="*/ 126338 w 252675"/>
                        <a:gd name="connsiteY3" fmla="*/ 137195 h 137195"/>
                        <a:gd name="connsiteX4" fmla="*/ 78221 w 252675"/>
                        <a:gd name="connsiteY4" fmla="*/ 132507 h 137195"/>
                        <a:gd name="connsiteX5" fmla="*/ 0 w 252675"/>
                        <a:gd name="connsiteY5" fmla="*/ 74643 h 137195"/>
                        <a:gd name="connsiteX6" fmla="*/ 0 w 252675"/>
                        <a:gd name="connsiteY6" fmla="*/ 0 h 137195"/>
                        <a:gd name="connsiteX7" fmla="*/ 78221 w 252675"/>
                        <a:gd name="connsiteY7" fmla="*/ 57864 h 137195"/>
                        <a:gd name="connsiteX8" fmla="*/ 126338 w 252675"/>
                        <a:gd name="connsiteY8" fmla="*/ 62552 h 137195"/>
                        <a:gd name="connsiteX9" fmla="*/ 162241 w 252675"/>
                        <a:gd name="connsiteY9" fmla="*/ 59961 h 137195"/>
                        <a:gd name="connsiteX10" fmla="*/ 252676 w 252675"/>
                        <a:gd name="connsiteY10" fmla="*/ 0 h 1371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52675" h="137195">
                          <a:moveTo>
                            <a:pt x="252676" y="0"/>
                          </a:moveTo>
                          <a:lnTo>
                            <a:pt x="252676" y="74643"/>
                          </a:lnTo>
                          <a:cubicBezTo>
                            <a:pt x="252676" y="103020"/>
                            <a:pt x="214552" y="126955"/>
                            <a:pt x="162241" y="134604"/>
                          </a:cubicBezTo>
                          <a:cubicBezTo>
                            <a:pt x="150890" y="136332"/>
                            <a:pt x="138799" y="137195"/>
                            <a:pt x="126338" y="137195"/>
                          </a:cubicBezTo>
                          <a:cubicBezTo>
                            <a:pt x="109312" y="137195"/>
                            <a:pt x="93150" y="135591"/>
                            <a:pt x="78221" y="132507"/>
                          </a:cubicBezTo>
                          <a:cubicBezTo>
                            <a:pt x="32325" y="123130"/>
                            <a:pt x="0" y="100676"/>
                            <a:pt x="0" y="74643"/>
                          </a:cubicBezTo>
                          <a:lnTo>
                            <a:pt x="0" y="0"/>
                          </a:lnTo>
                          <a:cubicBezTo>
                            <a:pt x="0" y="26156"/>
                            <a:pt x="32325" y="48487"/>
                            <a:pt x="78221" y="57864"/>
                          </a:cubicBezTo>
                          <a:cubicBezTo>
                            <a:pt x="93026" y="60825"/>
                            <a:pt x="109189" y="62552"/>
                            <a:pt x="126338" y="62552"/>
                          </a:cubicBezTo>
                          <a:cubicBezTo>
                            <a:pt x="138799" y="62552"/>
                            <a:pt x="150890" y="61688"/>
                            <a:pt x="162241" y="59961"/>
                          </a:cubicBezTo>
                          <a:cubicBezTo>
                            <a:pt x="214552" y="52312"/>
                            <a:pt x="252676" y="28253"/>
                            <a:pt x="252676" y="0"/>
                          </a:cubicBezTo>
                          <a:close/>
                        </a:path>
                      </a:pathLst>
                    </a:custGeom>
                    <a:solidFill>
                      <a:srgbClr val="C5D5E6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79" name="Freeform: Shape 278">
                      <a:extLst>
                        <a:ext uri="{FF2B5EF4-FFF2-40B4-BE49-F238E27FC236}">
                          <a16:creationId xmlns:a16="http://schemas.microsoft.com/office/drawing/2014/main" id="{E87BD6F6-4C44-2597-04F9-DDAC9B0699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51056" y="3450688"/>
                      <a:ext cx="252675" cy="125104"/>
                    </a:xfrm>
                    <a:custGeom>
                      <a:avLst/>
                      <a:gdLst>
                        <a:gd name="connsiteX0" fmla="*/ 126338 w 252675"/>
                        <a:gd name="connsiteY0" fmla="*/ 0 h 125104"/>
                        <a:gd name="connsiteX1" fmla="*/ 0 w 252675"/>
                        <a:gd name="connsiteY1" fmla="*/ 62552 h 125104"/>
                        <a:gd name="connsiteX2" fmla="*/ 126338 w 252675"/>
                        <a:gd name="connsiteY2" fmla="*/ 125104 h 125104"/>
                        <a:gd name="connsiteX3" fmla="*/ 252676 w 252675"/>
                        <a:gd name="connsiteY3" fmla="*/ 62552 h 125104"/>
                        <a:gd name="connsiteX4" fmla="*/ 126338 w 252675"/>
                        <a:gd name="connsiteY4" fmla="*/ 0 h 1251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2675" h="125104">
                          <a:moveTo>
                            <a:pt x="126338" y="0"/>
                          </a:moveTo>
                          <a:cubicBezTo>
                            <a:pt x="56630" y="0"/>
                            <a:pt x="0" y="28007"/>
                            <a:pt x="0" y="62552"/>
                          </a:cubicBezTo>
                          <a:cubicBezTo>
                            <a:pt x="0" y="97098"/>
                            <a:pt x="56630" y="125104"/>
                            <a:pt x="126338" y="125104"/>
                          </a:cubicBezTo>
                          <a:cubicBezTo>
                            <a:pt x="196169" y="125104"/>
                            <a:pt x="252676" y="97098"/>
                            <a:pt x="252676" y="62552"/>
                          </a:cubicBezTo>
                          <a:cubicBezTo>
                            <a:pt x="252676" y="28007"/>
                            <a:pt x="196169" y="0"/>
                            <a:pt x="126338" y="0"/>
                          </a:cubicBezTo>
                          <a:close/>
                        </a:path>
                      </a:pathLst>
                    </a:custGeom>
                    <a:solidFill>
                      <a:srgbClr val="97B0CC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280" name="Graphic 2">
                    <a:extLst>
                      <a:ext uri="{FF2B5EF4-FFF2-40B4-BE49-F238E27FC236}">
                        <a16:creationId xmlns:a16="http://schemas.microsoft.com/office/drawing/2014/main" id="{C1FDD36E-6BCC-8794-DC6E-9CF6028D04BF}"/>
                      </a:ext>
                    </a:extLst>
                  </p:cNvPr>
                  <p:cNvGrpSpPr/>
                  <p:nvPr/>
                </p:nvGrpSpPr>
                <p:grpSpPr>
                  <a:xfrm>
                    <a:off x="1151056" y="3351616"/>
                    <a:ext cx="252675" cy="199747"/>
                    <a:chOff x="1151056" y="3351616"/>
                    <a:chExt cx="252675" cy="199747"/>
                  </a:xfrm>
                </p:grpSpPr>
                <p:sp>
                  <p:nvSpPr>
                    <p:cNvPr id="281" name="Freeform: Shape 280">
                      <a:extLst>
                        <a:ext uri="{FF2B5EF4-FFF2-40B4-BE49-F238E27FC236}">
                          <a16:creationId xmlns:a16="http://schemas.microsoft.com/office/drawing/2014/main" id="{660924DB-B6FE-5B92-5E45-D100F278D0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51056" y="3414045"/>
                      <a:ext cx="252675" cy="137318"/>
                    </a:xfrm>
                    <a:custGeom>
                      <a:avLst/>
                      <a:gdLst>
                        <a:gd name="connsiteX0" fmla="*/ 252676 w 252675"/>
                        <a:gd name="connsiteY0" fmla="*/ 0 h 137318"/>
                        <a:gd name="connsiteX1" fmla="*/ 252676 w 252675"/>
                        <a:gd name="connsiteY1" fmla="*/ 74767 h 137318"/>
                        <a:gd name="connsiteX2" fmla="*/ 162241 w 252675"/>
                        <a:gd name="connsiteY2" fmla="*/ 134728 h 137318"/>
                        <a:gd name="connsiteX3" fmla="*/ 126338 w 252675"/>
                        <a:gd name="connsiteY3" fmla="*/ 137319 h 137318"/>
                        <a:gd name="connsiteX4" fmla="*/ 78221 w 252675"/>
                        <a:gd name="connsiteY4" fmla="*/ 132630 h 137318"/>
                        <a:gd name="connsiteX5" fmla="*/ 0 w 252675"/>
                        <a:gd name="connsiteY5" fmla="*/ 74767 h 137318"/>
                        <a:gd name="connsiteX6" fmla="*/ 0 w 252675"/>
                        <a:gd name="connsiteY6" fmla="*/ 0 h 137318"/>
                        <a:gd name="connsiteX7" fmla="*/ 78221 w 252675"/>
                        <a:gd name="connsiteY7" fmla="*/ 57987 h 137318"/>
                        <a:gd name="connsiteX8" fmla="*/ 126338 w 252675"/>
                        <a:gd name="connsiteY8" fmla="*/ 62675 h 137318"/>
                        <a:gd name="connsiteX9" fmla="*/ 162241 w 252675"/>
                        <a:gd name="connsiteY9" fmla="*/ 60085 h 137318"/>
                        <a:gd name="connsiteX10" fmla="*/ 252676 w 252675"/>
                        <a:gd name="connsiteY10" fmla="*/ 0 h 13731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52675" h="137318">
                          <a:moveTo>
                            <a:pt x="252676" y="0"/>
                          </a:moveTo>
                          <a:lnTo>
                            <a:pt x="252676" y="74767"/>
                          </a:lnTo>
                          <a:cubicBezTo>
                            <a:pt x="252676" y="103143"/>
                            <a:pt x="214552" y="127078"/>
                            <a:pt x="162241" y="134728"/>
                          </a:cubicBezTo>
                          <a:cubicBezTo>
                            <a:pt x="150890" y="136455"/>
                            <a:pt x="138799" y="137319"/>
                            <a:pt x="126338" y="137319"/>
                          </a:cubicBezTo>
                          <a:cubicBezTo>
                            <a:pt x="109312" y="137319"/>
                            <a:pt x="93150" y="135715"/>
                            <a:pt x="78221" y="132630"/>
                          </a:cubicBezTo>
                          <a:cubicBezTo>
                            <a:pt x="32325" y="123254"/>
                            <a:pt x="0" y="100922"/>
                            <a:pt x="0" y="74767"/>
                          </a:cubicBezTo>
                          <a:lnTo>
                            <a:pt x="0" y="0"/>
                          </a:lnTo>
                          <a:cubicBezTo>
                            <a:pt x="0" y="26156"/>
                            <a:pt x="32325" y="48487"/>
                            <a:pt x="78221" y="57987"/>
                          </a:cubicBezTo>
                          <a:cubicBezTo>
                            <a:pt x="93026" y="60948"/>
                            <a:pt x="109189" y="62675"/>
                            <a:pt x="126338" y="62675"/>
                          </a:cubicBezTo>
                          <a:cubicBezTo>
                            <a:pt x="138799" y="62675"/>
                            <a:pt x="150890" y="61812"/>
                            <a:pt x="162241" y="60085"/>
                          </a:cubicBezTo>
                          <a:cubicBezTo>
                            <a:pt x="214552" y="52435"/>
                            <a:pt x="252676" y="28377"/>
                            <a:pt x="252676" y="0"/>
                          </a:cubicBezTo>
                          <a:close/>
                        </a:path>
                      </a:pathLst>
                    </a:custGeom>
                    <a:solidFill>
                      <a:srgbClr val="C5D5E6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2" name="Freeform: Shape 281">
                      <a:extLst>
                        <a:ext uri="{FF2B5EF4-FFF2-40B4-BE49-F238E27FC236}">
                          <a16:creationId xmlns:a16="http://schemas.microsoft.com/office/drawing/2014/main" id="{76AE9601-CE23-BAD5-8260-FCF5CF8716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51056" y="3351616"/>
                      <a:ext cx="252675" cy="125104"/>
                    </a:xfrm>
                    <a:custGeom>
                      <a:avLst/>
                      <a:gdLst>
                        <a:gd name="connsiteX0" fmla="*/ 126338 w 252675"/>
                        <a:gd name="connsiteY0" fmla="*/ 0 h 125104"/>
                        <a:gd name="connsiteX1" fmla="*/ 0 w 252675"/>
                        <a:gd name="connsiteY1" fmla="*/ 62552 h 125104"/>
                        <a:gd name="connsiteX2" fmla="*/ 126338 w 252675"/>
                        <a:gd name="connsiteY2" fmla="*/ 125104 h 125104"/>
                        <a:gd name="connsiteX3" fmla="*/ 252676 w 252675"/>
                        <a:gd name="connsiteY3" fmla="*/ 62552 h 125104"/>
                        <a:gd name="connsiteX4" fmla="*/ 126338 w 252675"/>
                        <a:gd name="connsiteY4" fmla="*/ 0 h 1251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2675" h="125104">
                          <a:moveTo>
                            <a:pt x="126338" y="0"/>
                          </a:moveTo>
                          <a:cubicBezTo>
                            <a:pt x="56630" y="0"/>
                            <a:pt x="0" y="28007"/>
                            <a:pt x="0" y="62552"/>
                          </a:cubicBezTo>
                          <a:cubicBezTo>
                            <a:pt x="0" y="97098"/>
                            <a:pt x="56630" y="125104"/>
                            <a:pt x="126338" y="125104"/>
                          </a:cubicBezTo>
                          <a:cubicBezTo>
                            <a:pt x="196169" y="125104"/>
                            <a:pt x="252676" y="97098"/>
                            <a:pt x="252676" y="62552"/>
                          </a:cubicBezTo>
                          <a:cubicBezTo>
                            <a:pt x="252676" y="28007"/>
                            <a:pt x="196169" y="0"/>
                            <a:pt x="126338" y="0"/>
                          </a:cubicBezTo>
                          <a:close/>
                        </a:path>
                      </a:pathLst>
                    </a:custGeom>
                    <a:solidFill>
                      <a:srgbClr val="97B0CC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283" name="Graphic 2">
                    <a:extLst>
                      <a:ext uri="{FF2B5EF4-FFF2-40B4-BE49-F238E27FC236}">
                        <a16:creationId xmlns:a16="http://schemas.microsoft.com/office/drawing/2014/main" id="{EF307B9D-8D06-72E7-35A2-2F1CD659B69B}"/>
                      </a:ext>
                    </a:extLst>
                  </p:cNvPr>
                  <p:cNvGrpSpPr/>
                  <p:nvPr/>
                </p:nvGrpSpPr>
                <p:grpSpPr>
                  <a:xfrm>
                    <a:off x="1151056" y="3252421"/>
                    <a:ext cx="252675" cy="199747"/>
                    <a:chOff x="1151056" y="3252421"/>
                    <a:chExt cx="252675" cy="199747"/>
                  </a:xfrm>
                </p:grpSpPr>
                <p:sp>
                  <p:nvSpPr>
                    <p:cNvPr id="284" name="Freeform: Shape 283">
                      <a:extLst>
                        <a:ext uri="{FF2B5EF4-FFF2-40B4-BE49-F238E27FC236}">
                          <a16:creationId xmlns:a16="http://schemas.microsoft.com/office/drawing/2014/main" id="{40063E23-ED99-419D-AB98-2366294E5A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51056" y="3314850"/>
                      <a:ext cx="252675" cy="137318"/>
                    </a:xfrm>
                    <a:custGeom>
                      <a:avLst/>
                      <a:gdLst>
                        <a:gd name="connsiteX0" fmla="*/ 252676 w 252675"/>
                        <a:gd name="connsiteY0" fmla="*/ 0 h 137318"/>
                        <a:gd name="connsiteX1" fmla="*/ 252676 w 252675"/>
                        <a:gd name="connsiteY1" fmla="*/ 74766 h 137318"/>
                        <a:gd name="connsiteX2" fmla="*/ 162241 w 252675"/>
                        <a:gd name="connsiteY2" fmla="*/ 134728 h 137318"/>
                        <a:gd name="connsiteX3" fmla="*/ 126338 w 252675"/>
                        <a:gd name="connsiteY3" fmla="*/ 137319 h 137318"/>
                        <a:gd name="connsiteX4" fmla="*/ 78221 w 252675"/>
                        <a:gd name="connsiteY4" fmla="*/ 132630 h 137318"/>
                        <a:gd name="connsiteX5" fmla="*/ 0 w 252675"/>
                        <a:gd name="connsiteY5" fmla="*/ 74766 h 137318"/>
                        <a:gd name="connsiteX6" fmla="*/ 0 w 252675"/>
                        <a:gd name="connsiteY6" fmla="*/ 0 h 137318"/>
                        <a:gd name="connsiteX7" fmla="*/ 78221 w 252675"/>
                        <a:gd name="connsiteY7" fmla="*/ 57987 h 137318"/>
                        <a:gd name="connsiteX8" fmla="*/ 126338 w 252675"/>
                        <a:gd name="connsiteY8" fmla="*/ 62675 h 137318"/>
                        <a:gd name="connsiteX9" fmla="*/ 162241 w 252675"/>
                        <a:gd name="connsiteY9" fmla="*/ 60085 h 137318"/>
                        <a:gd name="connsiteX10" fmla="*/ 252676 w 252675"/>
                        <a:gd name="connsiteY10" fmla="*/ 0 h 13731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52675" h="137318">
                          <a:moveTo>
                            <a:pt x="252676" y="0"/>
                          </a:moveTo>
                          <a:lnTo>
                            <a:pt x="252676" y="74766"/>
                          </a:lnTo>
                          <a:cubicBezTo>
                            <a:pt x="252676" y="103143"/>
                            <a:pt x="214552" y="127078"/>
                            <a:pt x="162241" y="134728"/>
                          </a:cubicBezTo>
                          <a:cubicBezTo>
                            <a:pt x="150890" y="136455"/>
                            <a:pt x="138799" y="137319"/>
                            <a:pt x="126338" y="137319"/>
                          </a:cubicBezTo>
                          <a:cubicBezTo>
                            <a:pt x="109312" y="137319"/>
                            <a:pt x="93150" y="135715"/>
                            <a:pt x="78221" y="132630"/>
                          </a:cubicBezTo>
                          <a:cubicBezTo>
                            <a:pt x="32325" y="123254"/>
                            <a:pt x="0" y="100799"/>
                            <a:pt x="0" y="74766"/>
                          </a:cubicBezTo>
                          <a:lnTo>
                            <a:pt x="0" y="0"/>
                          </a:lnTo>
                          <a:cubicBezTo>
                            <a:pt x="0" y="26156"/>
                            <a:pt x="32325" y="48487"/>
                            <a:pt x="78221" y="57987"/>
                          </a:cubicBezTo>
                          <a:cubicBezTo>
                            <a:pt x="93026" y="60948"/>
                            <a:pt x="109189" y="62675"/>
                            <a:pt x="126338" y="62675"/>
                          </a:cubicBezTo>
                          <a:cubicBezTo>
                            <a:pt x="138799" y="62675"/>
                            <a:pt x="150890" y="61812"/>
                            <a:pt x="162241" y="60085"/>
                          </a:cubicBezTo>
                          <a:cubicBezTo>
                            <a:pt x="214552" y="52312"/>
                            <a:pt x="252676" y="28377"/>
                            <a:pt x="252676" y="0"/>
                          </a:cubicBezTo>
                          <a:close/>
                        </a:path>
                      </a:pathLst>
                    </a:custGeom>
                    <a:solidFill>
                      <a:srgbClr val="C5D5E6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5" name="Freeform: Shape 284">
                      <a:extLst>
                        <a:ext uri="{FF2B5EF4-FFF2-40B4-BE49-F238E27FC236}">
                          <a16:creationId xmlns:a16="http://schemas.microsoft.com/office/drawing/2014/main" id="{C7F4746D-4ED7-22BC-1D96-FA1036FD22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51056" y="3252421"/>
                      <a:ext cx="252675" cy="125104"/>
                    </a:xfrm>
                    <a:custGeom>
                      <a:avLst/>
                      <a:gdLst>
                        <a:gd name="connsiteX0" fmla="*/ 126338 w 252675"/>
                        <a:gd name="connsiteY0" fmla="*/ 0 h 125104"/>
                        <a:gd name="connsiteX1" fmla="*/ 0 w 252675"/>
                        <a:gd name="connsiteY1" fmla="*/ 62552 h 125104"/>
                        <a:gd name="connsiteX2" fmla="*/ 126338 w 252675"/>
                        <a:gd name="connsiteY2" fmla="*/ 125104 h 125104"/>
                        <a:gd name="connsiteX3" fmla="*/ 252676 w 252675"/>
                        <a:gd name="connsiteY3" fmla="*/ 62552 h 125104"/>
                        <a:gd name="connsiteX4" fmla="*/ 126338 w 252675"/>
                        <a:gd name="connsiteY4" fmla="*/ 0 h 1251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2675" h="125104">
                          <a:moveTo>
                            <a:pt x="126338" y="0"/>
                          </a:moveTo>
                          <a:cubicBezTo>
                            <a:pt x="56630" y="0"/>
                            <a:pt x="0" y="28007"/>
                            <a:pt x="0" y="62552"/>
                          </a:cubicBezTo>
                          <a:cubicBezTo>
                            <a:pt x="0" y="97098"/>
                            <a:pt x="56630" y="125104"/>
                            <a:pt x="126338" y="125104"/>
                          </a:cubicBezTo>
                          <a:cubicBezTo>
                            <a:pt x="196169" y="125104"/>
                            <a:pt x="252676" y="97098"/>
                            <a:pt x="252676" y="62552"/>
                          </a:cubicBezTo>
                          <a:cubicBezTo>
                            <a:pt x="252676" y="28007"/>
                            <a:pt x="196169" y="0"/>
                            <a:pt x="126338" y="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6" name="Freeform: Shape 285">
                      <a:extLst>
                        <a:ext uri="{FF2B5EF4-FFF2-40B4-BE49-F238E27FC236}">
                          <a16:creationId xmlns:a16="http://schemas.microsoft.com/office/drawing/2014/main" id="{534427E3-C149-F49C-CDBE-16E9F572D6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95471" y="3274382"/>
                      <a:ext cx="163844" cy="81058"/>
                    </a:xfrm>
                    <a:custGeom>
                      <a:avLst/>
                      <a:gdLst>
                        <a:gd name="connsiteX0" fmla="*/ 81922 w 163844"/>
                        <a:gd name="connsiteY0" fmla="*/ 0 h 81058"/>
                        <a:gd name="connsiteX1" fmla="*/ 0 w 163844"/>
                        <a:gd name="connsiteY1" fmla="*/ 40591 h 81058"/>
                        <a:gd name="connsiteX2" fmla="*/ 81922 w 163844"/>
                        <a:gd name="connsiteY2" fmla="*/ 81059 h 81058"/>
                        <a:gd name="connsiteX3" fmla="*/ 163845 w 163844"/>
                        <a:gd name="connsiteY3" fmla="*/ 40591 h 81058"/>
                        <a:gd name="connsiteX4" fmla="*/ 81922 w 163844"/>
                        <a:gd name="connsiteY4" fmla="*/ 0 h 8105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63844" h="81058">
                          <a:moveTo>
                            <a:pt x="81922" y="0"/>
                          </a:moveTo>
                          <a:cubicBezTo>
                            <a:pt x="36643" y="0"/>
                            <a:pt x="0" y="18136"/>
                            <a:pt x="0" y="40591"/>
                          </a:cubicBezTo>
                          <a:cubicBezTo>
                            <a:pt x="0" y="62922"/>
                            <a:pt x="36643" y="81059"/>
                            <a:pt x="81922" y="81059"/>
                          </a:cubicBezTo>
                          <a:cubicBezTo>
                            <a:pt x="127202" y="81059"/>
                            <a:pt x="163845" y="62922"/>
                            <a:pt x="163845" y="40591"/>
                          </a:cubicBezTo>
                          <a:cubicBezTo>
                            <a:pt x="163845" y="18136"/>
                            <a:pt x="127078" y="0"/>
                            <a:pt x="81922" y="0"/>
                          </a:cubicBezTo>
                          <a:close/>
                        </a:path>
                      </a:pathLst>
                    </a:custGeom>
                    <a:solidFill>
                      <a:srgbClr val="C5D5E6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287" name="Freeform: Shape 286">
                  <a:extLst>
                    <a:ext uri="{FF2B5EF4-FFF2-40B4-BE49-F238E27FC236}">
                      <a16:creationId xmlns:a16="http://schemas.microsoft.com/office/drawing/2014/main" id="{2307CE45-4E70-EC00-2368-E9533C79E3D8}"/>
                    </a:ext>
                  </a:extLst>
                </p:cNvPr>
                <p:cNvSpPr/>
                <p:nvPr/>
              </p:nvSpPr>
              <p:spPr>
                <a:xfrm>
                  <a:off x="1229277" y="3372837"/>
                  <a:ext cx="84019" cy="79454"/>
                </a:xfrm>
                <a:custGeom>
                  <a:avLst/>
                  <a:gdLst>
                    <a:gd name="connsiteX0" fmla="*/ 84020 w 84019"/>
                    <a:gd name="connsiteY0" fmla="*/ 2097 h 79454"/>
                    <a:gd name="connsiteX1" fmla="*/ 84020 w 84019"/>
                    <a:gd name="connsiteY1" fmla="*/ 76864 h 79454"/>
                    <a:gd name="connsiteX2" fmla="*/ 48117 w 84019"/>
                    <a:gd name="connsiteY2" fmla="*/ 79455 h 79454"/>
                    <a:gd name="connsiteX3" fmla="*/ 0 w 84019"/>
                    <a:gd name="connsiteY3" fmla="*/ 74766 h 79454"/>
                    <a:gd name="connsiteX4" fmla="*/ 0 w 84019"/>
                    <a:gd name="connsiteY4" fmla="*/ 0 h 79454"/>
                    <a:gd name="connsiteX5" fmla="*/ 48117 w 84019"/>
                    <a:gd name="connsiteY5" fmla="*/ 4688 h 79454"/>
                    <a:gd name="connsiteX6" fmla="*/ 84020 w 84019"/>
                    <a:gd name="connsiteY6" fmla="*/ 2097 h 79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4019" h="79454">
                      <a:moveTo>
                        <a:pt x="84020" y="2097"/>
                      </a:moveTo>
                      <a:lnTo>
                        <a:pt x="84020" y="76864"/>
                      </a:lnTo>
                      <a:cubicBezTo>
                        <a:pt x="72669" y="78591"/>
                        <a:pt x="60578" y="79455"/>
                        <a:pt x="48117" y="79455"/>
                      </a:cubicBezTo>
                      <a:cubicBezTo>
                        <a:pt x="31091" y="79455"/>
                        <a:pt x="14929" y="77851"/>
                        <a:pt x="0" y="74766"/>
                      </a:cubicBezTo>
                      <a:lnTo>
                        <a:pt x="0" y="0"/>
                      </a:lnTo>
                      <a:cubicBezTo>
                        <a:pt x="14805" y="2961"/>
                        <a:pt x="30968" y="4688"/>
                        <a:pt x="48117" y="4688"/>
                      </a:cubicBezTo>
                      <a:cubicBezTo>
                        <a:pt x="60578" y="4688"/>
                        <a:pt x="72669" y="3825"/>
                        <a:pt x="84020" y="20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8" name="Freeform: Shape 287">
                  <a:extLst>
                    <a:ext uri="{FF2B5EF4-FFF2-40B4-BE49-F238E27FC236}">
                      <a16:creationId xmlns:a16="http://schemas.microsoft.com/office/drawing/2014/main" id="{77050FB0-5A4F-35A1-FE03-26FEEE85035C}"/>
                    </a:ext>
                  </a:extLst>
                </p:cNvPr>
                <p:cNvSpPr/>
                <p:nvPr/>
              </p:nvSpPr>
              <p:spPr>
                <a:xfrm>
                  <a:off x="1229277" y="3472032"/>
                  <a:ext cx="84019" cy="79331"/>
                </a:xfrm>
                <a:custGeom>
                  <a:avLst/>
                  <a:gdLst>
                    <a:gd name="connsiteX0" fmla="*/ 84020 w 84019"/>
                    <a:gd name="connsiteY0" fmla="*/ 2097 h 79331"/>
                    <a:gd name="connsiteX1" fmla="*/ 84020 w 84019"/>
                    <a:gd name="connsiteY1" fmla="*/ 76740 h 79331"/>
                    <a:gd name="connsiteX2" fmla="*/ 48117 w 84019"/>
                    <a:gd name="connsiteY2" fmla="*/ 79331 h 79331"/>
                    <a:gd name="connsiteX3" fmla="*/ 0 w 84019"/>
                    <a:gd name="connsiteY3" fmla="*/ 74643 h 79331"/>
                    <a:gd name="connsiteX4" fmla="*/ 0 w 84019"/>
                    <a:gd name="connsiteY4" fmla="*/ 0 h 79331"/>
                    <a:gd name="connsiteX5" fmla="*/ 48117 w 84019"/>
                    <a:gd name="connsiteY5" fmla="*/ 4688 h 79331"/>
                    <a:gd name="connsiteX6" fmla="*/ 84020 w 84019"/>
                    <a:gd name="connsiteY6" fmla="*/ 2097 h 793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4019" h="79331">
                      <a:moveTo>
                        <a:pt x="84020" y="2097"/>
                      </a:moveTo>
                      <a:lnTo>
                        <a:pt x="84020" y="76740"/>
                      </a:lnTo>
                      <a:cubicBezTo>
                        <a:pt x="72669" y="78468"/>
                        <a:pt x="60578" y="79331"/>
                        <a:pt x="48117" y="79331"/>
                      </a:cubicBezTo>
                      <a:cubicBezTo>
                        <a:pt x="31091" y="79331"/>
                        <a:pt x="14929" y="77727"/>
                        <a:pt x="0" y="74643"/>
                      </a:cubicBezTo>
                      <a:lnTo>
                        <a:pt x="0" y="0"/>
                      </a:lnTo>
                      <a:cubicBezTo>
                        <a:pt x="14805" y="2961"/>
                        <a:pt x="30968" y="4688"/>
                        <a:pt x="48117" y="4688"/>
                      </a:cubicBezTo>
                      <a:cubicBezTo>
                        <a:pt x="60578" y="4688"/>
                        <a:pt x="72669" y="3825"/>
                        <a:pt x="84020" y="20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9" name="Freeform: Shape 288">
                  <a:extLst>
                    <a:ext uri="{FF2B5EF4-FFF2-40B4-BE49-F238E27FC236}">
                      <a16:creationId xmlns:a16="http://schemas.microsoft.com/office/drawing/2014/main" id="{E8567D17-5888-EB83-BC24-5EBB2A482DB2}"/>
                    </a:ext>
                  </a:extLst>
                </p:cNvPr>
                <p:cNvSpPr/>
                <p:nvPr/>
              </p:nvSpPr>
              <p:spPr>
                <a:xfrm>
                  <a:off x="1229277" y="3571104"/>
                  <a:ext cx="84019" cy="79454"/>
                </a:xfrm>
                <a:custGeom>
                  <a:avLst/>
                  <a:gdLst>
                    <a:gd name="connsiteX0" fmla="*/ 48117 w 84019"/>
                    <a:gd name="connsiteY0" fmla="*/ 4688 h 79454"/>
                    <a:gd name="connsiteX1" fmla="*/ 84020 w 84019"/>
                    <a:gd name="connsiteY1" fmla="*/ 2097 h 79454"/>
                    <a:gd name="connsiteX2" fmla="*/ 84020 w 84019"/>
                    <a:gd name="connsiteY2" fmla="*/ 76864 h 79454"/>
                    <a:gd name="connsiteX3" fmla="*/ 48117 w 84019"/>
                    <a:gd name="connsiteY3" fmla="*/ 79455 h 79454"/>
                    <a:gd name="connsiteX4" fmla="*/ 0 w 84019"/>
                    <a:gd name="connsiteY4" fmla="*/ 74766 h 79454"/>
                    <a:gd name="connsiteX5" fmla="*/ 0 w 84019"/>
                    <a:gd name="connsiteY5" fmla="*/ 0 h 79454"/>
                    <a:gd name="connsiteX6" fmla="*/ 48117 w 84019"/>
                    <a:gd name="connsiteY6" fmla="*/ 4688 h 79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4019" h="79454">
                      <a:moveTo>
                        <a:pt x="48117" y="4688"/>
                      </a:moveTo>
                      <a:cubicBezTo>
                        <a:pt x="60578" y="4688"/>
                        <a:pt x="72669" y="3825"/>
                        <a:pt x="84020" y="2097"/>
                      </a:cubicBezTo>
                      <a:lnTo>
                        <a:pt x="84020" y="76864"/>
                      </a:lnTo>
                      <a:cubicBezTo>
                        <a:pt x="72669" y="78591"/>
                        <a:pt x="60578" y="79455"/>
                        <a:pt x="48117" y="79455"/>
                      </a:cubicBezTo>
                      <a:cubicBezTo>
                        <a:pt x="31091" y="79455"/>
                        <a:pt x="14929" y="77851"/>
                        <a:pt x="0" y="74766"/>
                      </a:cubicBezTo>
                      <a:lnTo>
                        <a:pt x="0" y="0"/>
                      </a:lnTo>
                      <a:cubicBezTo>
                        <a:pt x="14805" y="3084"/>
                        <a:pt x="30968" y="4688"/>
                        <a:pt x="48117" y="468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290" name="Graphic 2">
              <a:extLst>
                <a:ext uri="{FF2B5EF4-FFF2-40B4-BE49-F238E27FC236}">
                  <a16:creationId xmlns:a16="http://schemas.microsoft.com/office/drawing/2014/main" id="{83AEF954-E254-7362-E303-18968DD41048}"/>
                </a:ext>
              </a:extLst>
            </p:cNvPr>
            <p:cNvGrpSpPr/>
            <p:nvPr/>
          </p:nvGrpSpPr>
          <p:grpSpPr>
            <a:xfrm>
              <a:off x="1121073" y="2753361"/>
              <a:ext cx="76742" cy="186175"/>
              <a:chOff x="1121073" y="2753361"/>
              <a:chExt cx="76742" cy="186175"/>
            </a:xfrm>
            <a:solidFill>
              <a:srgbClr val="22DDDD"/>
            </a:solidFill>
          </p:grpSpPr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A14080DD-859C-0E9D-AB3F-F0F1F3A83DBB}"/>
                  </a:ext>
                </a:extLst>
              </p:cNvPr>
              <p:cNvSpPr/>
              <p:nvPr/>
            </p:nvSpPr>
            <p:spPr>
              <a:xfrm>
                <a:off x="1138101" y="2753361"/>
                <a:ext cx="42688" cy="43428"/>
              </a:xfrm>
              <a:custGeom>
                <a:avLst/>
                <a:gdLst>
                  <a:gd name="connsiteX0" fmla="*/ 0 w 42688"/>
                  <a:gd name="connsiteY0" fmla="*/ 21714 h 43428"/>
                  <a:gd name="connsiteX1" fmla="*/ 21344 w 42688"/>
                  <a:gd name="connsiteY1" fmla="*/ 43429 h 43428"/>
                  <a:gd name="connsiteX2" fmla="*/ 42688 w 42688"/>
                  <a:gd name="connsiteY2" fmla="*/ 21714 h 43428"/>
                  <a:gd name="connsiteX3" fmla="*/ 21344 w 42688"/>
                  <a:gd name="connsiteY3" fmla="*/ 0 h 43428"/>
                  <a:gd name="connsiteX4" fmla="*/ 0 w 42688"/>
                  <a:gd name="connsiteY4" fmla="*/ 21714 h 43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688" h="43428">
                    <a:moveTo>
                      <a:pt x="0" y="21714"/>
                    </a:moveTo>
                    <a:cubicBezTo>
                      <a:pt x="0" y="33682"/>
                      <a:pt x="9623" y="43429"/>
                      <a:pt x="21344" y="43429"/>
                    </a:cubicBezTo>
                    <a:cubicBezTo>
                      <a:pt x="33188" y="43429"/>
                      <a:pt x="42688" y="33682"/>
                      <a:pt x="42688" y="21714"/>
                    </a:cubicBezTo>
                    <a:cubicBezTo>
                      <a:pt x="42688" y="9747"/>
                      <a:pt x="33065" y="0"/>
                      <a:pt x="21344" y="0"/>
                    </a:cubicBezTo>
                    <a:cubicBezTo>
                      <a:pt x="9500" y="0"/>
                      <a:pt x="0" y="9747"/>
                      <a:pt x="0" y="21714"/>
                    </a:cubicBezTo>
                    <a:close/>
                  </a:path>
                </a:pathLst>
              </a:custGeom>
              <a:solidFill>
                <a:srgbClr val="22DDDD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065AF5C1-95A3-93BB-62C3-A535B01DD97D}"/>
                  </a:ext>
                </a:extLst>
              </p:cNvPr>
              <p:cNvSpPr/>
              <p:nvPr/>
            </p:nvSpPr>
            <p:spPr>
              <a:xfrm>
                <a:off x="1121073" y="2801849"/>
                <a:ext cx="76742" cy="137688"/>
              </a:xfrm>
              <a:custGeom>
                <a:avLst/>
                <a:gdLst>
                  <a:gd name="connsiteX0" fmla="*/ 372 w 76742"/>
                  <a:gd name="connsiteY0" fmla="*/ 12461 h 137688"/>
                  <a:gd name="connsiteX1" fmla="*/ 12340 w 76742"/>
                  <a:gd name="connsiteY1" fmla="*/ 0 h 137688"/>
                  <a:gd name="connsiteX2" fmla="*/ 23691 w 76742"/>
                  <a:gd name="connsiteY2" fmla="*/ 0 h 137688"/>
                  <a:gd name="connsiteX3" fmla="*/ 53178 w 76742"/>
                  <a:gd name="connsiteY3" fmla="*/ 0 h 137688"/>
                  <a:gd name="connsiteX4" fmla="*/ 64405 w 76742"/>
                  <a:gd name="connsiteY4" fmla="*/ 0 h 137688"/>
                  <a:gd name="connsiteX5" fmla="*/ 64775 w 76742"/>
                  <a:gd name="connsiteY5" fmla="*/ 0 h 137688"/>
                  <a:gd name="connsiteX6" fmla="*/ 76743 w 76742"/>
                  <a:gd name="connsiteY6" fmla="*/ 12214 h 137688"/>
                  <a:gd name="connsiteX7" fmla="*/ 76743 w 76742"/>
                  <a:gd name="connsiteY7" fmla="*/ 67117 h 137688"/>
                  <a:gd name="connsiteX8" fmla="*/ 65022 w 76742"/>
                  <a:gd name="connsiteY8" fmla="*/ 79085 h 137688"/>
                  <a:gd name="connsiteX9" fmla="*/ 65022 w 76742"/>
                  <a:gd name="connsiteY9" fmla="*/ 79085 h 137688"/>
                  <a:gd name="connsiteX10" fmla="*/ 64898 w 76742"/>
                  <a:gd name="connsiteY10" fmla="*/ 79085 h 137688"/>
                  <a:gd name="connsiteX11" fmla="*/ 65022 w 76742"/>
                  <a:gd name="connsiteY11" fmla="*/ 125845 h 137688"/>
                  <a:gd name="connsiteX12" fmla="*/ 53178 w 76742"/>
                  <a:gd name="connsiteY12" fmla="*/ 137689 h 137688"/>
                  <a:gd name="connsiteX13" fmla="*/ 53054 w 76742"/>
                  <a:gd name="connsiteY13" fmla="*/ 137689 h 137688"/>
                  <a:gd name="connsiteX14" fmla="*/ 41333 w 76742"/>
                  <a:gd name="connsiteY14" fmla="*/ 125598 h 137688"/>
                  <a:gd name="connsiteX15" fmla="*/ 41210 w 76742"/>
                  <a:gd name="connsiteY15" fmla="*/ 79331 h 137688"/>
                  <a:gd name="connsiteX16" fmla="*/ 37139 w 76742"/>
                  <a:gd name="connsiteY16" fmla="*/ 79331 h 137688"/>
                  <a:gd name="connsiteX17" fmla="*/ 36892 w 76742"/>
                  <a:gd name="connsiteY17" fmla="*/ 125351 h 137688"/>
                  <a:gd name="connsiteX18" fmla="*/ 25171 w 76742"/>
                  <a:gd name="connsiteY18" fmla="*/ 137442 h 137688"/>
                  <a:gd name="connsiteX19" fmla="*/ 25048 w 76742"/>
                  <a:gd name="connsiteY19" fmla="*/ 137442 h 137688"/>
                  <a:gd name="connsiteX20" fmla="*/ 13204 w 76742"/>
                  <a:gd name="connsiteY20" fmla="*/ 125598 h 137688"/>
                  <a:gd name="connsiteX21" fmla="*/ 13327 w 76742"/>
                  <a:gd name="connsiteY21" fmla="*/ 79085 h 137688"/>
                  <a:gd name="connsiteX22" fmla="*/ 11846 w 76742"/>
                  <a:gd name="connsiteY22" fmla="*/ 79208 h 137688"/>
                  <a:gd name="connsiteX23" fmla="*/ 11476 w 76742"/>
                  <a:gd name="connsiteY23" fmla="*/ 79208 h 137688"/>
                  <a:gd name="connsiteX24" fmla="*/ 2 w 76742"/>
                  <a:gd name="connsiteY24" fmla="*/ 66870 h 137688"/>
                  <a:gd name="connsiteX25" fmla="*/ 372 w 76742"/>
                  <a:gd name="connsiteY25" fmla="*/ 12461 h 13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76742" h="137688">
                    <a:moveTo>
                      <a:pt x="372" y="12461"/>
                    </a:moveTo>
                    <a:cubicBezTo>
                      <a:pt x="249" y="5675"/>
                      <a:pt x="5678" y="0"/>
                      <a:pt x="12340" y="0"/>
                    </a:cubicBezTo>
                    <a:lnTo>
                      <a:pt x="23691" y="0"/>
                    </a:lnTo>
                    <a:lnTo>
                      <a:pt x="53178" y="0"/>
                    </a:lnTo>
                    <a:lnTo>
                      <a:pt x="64405" y="0"/>
                    </a:lnTo>
                    <a:lnTo>
                      <a:pt x="64775" y="0"/>
                    </a:lnTo>
                    <a:cubicBezTo>
                      <a:pt x="71437" y="0"/>
                      <a:pt x="76743" y="5429"/>
                      <a:pt x="76743" y="12214"/>
                    </a:cubicBezTo>
                    <a:cubicBezTo>
                      <a:pt x="76743" y="30598"/>
                      <a:pt x="76743" y="48487"/>
                      <a:pt x="76743" y="67117"/>
                    </a:cubicBezTo>
                    <a:cubicBezTo>
                      <a:pt x="76743" y="73779"/>
                      <a:pt x="71437" y="79085"/>
                      <a:pt x="65022" y="79085"/>
                    </a:cubicBezTo>
                    <a:lnTo>
                      <a:pt x="65022" y="79085"/>
                    </a:lnTo>
                    <a:cubicBezTo>
                      <a:pt x="65022" y="79085"/>
                      <a:pt x="64898" y="79085"/>
                      <a:pt x="64898" y="79085"/>
                    </a:cubicBezTo>
                    <a:cubicBezTo>
                      <a:pt x="65022" y="94753"/>
                      <a:pt x="65145" y="110422"/>
                      <a:pt x="65022" y="125845"/>
                    </a:cubicBezTo>
                    <a:cubicBezTo>
                      <a:pt x="65022" y="132383"/>
                      <a:pt x="59717" y="137689"/>
                      <a:pt x="53178" y="137689"/>
                    </a:cubicBezTo>
                    <a:cubicBezTo>
                      <a:pt x="53178" y="137689"/>
                      <a:pt x="53178" y="137689"/>
                      <a:pt x="53054" y="137689"/>
                    </a:cubicBezTo>
                    <a:cubicBezTo>
                      <a:pt x="46515" y="137689"/>
                      <a:pt x="41333" y="132260"/>
                      <a:pt x="41333" y="125598"/>
                    </a:cubicBezTo>
                    <a:cubicBezTo>
                      <a:pt x="41457" y="107955"/>
                      <a:pt x="41457" y="97344"/>
                      <a:pt x="41210" y="79331"/>
                    </a:cubicBezTo>
                    <a:lnTo>
                      <a:pt x="37139" y="79331"/>
                    </a:lnTo>
                    <a:cubicBezTo>
                      <a:pt x="36892" y="97098"/>
                      <a:pt x="36769" y="107708"/>
                      <a:pt x="36892" y="125351"/>
                    </a:cubicBezTo>
                    <a:cubicBezTo>
                      <a:pt x="36892" y="132013"/>
                      <a:pt x="31710" y="137442"/>
                      <a:pt x="25171" y="137442"/>
                    </a:cubicBezTo>
                    <a:cubicBezTo>
                      <a:pt x="25171" y="137442"/>
                      <a:pt x="25171" y="137442"/>
                      <a:pt x="25048" y="137442"/>
                    </a:cubicBezTo>
                    <a:cubicBezTo>
                      <a:pt x="18509" y="137442"/>
                      <a:pt x="13327" y="132137"/>
                      <a:pt x="13204" y="125598"/>
                    </a:cubicBezTo>
                    <a:cubicBezTo>
                      <a:pt x="13080" y="110176"/>
                      <a:pt x="13080" y="94630"/>
                      <a:pt x="13327" y="79085"/>
                    </a:cubicBezTo>
                    <a:cubicBezTo>
                      <a:pt x="12833" y="79208"/>
                      <a:pt x="12340" y="79208"/>
                      <a:pt x="11846" y="79208"/>
                    </a:cubicBezTo>
                    <a:cubicBezTo>
                      <a:pt x="11723" y="79208"/>
                      <a:pt x="11600" y="79208"/>
                      <a:pt x="11476" y="79208"/>
                    </a:cubicBezTo>
                    <a:cubicBezTo>
                      <a:pt x="4937" y="78961"/>
                      <a:pt x="-121" y="73409"/>
                      <a:pt x="2" y="66870"/>
                    </a:cubicBezTo>
                    <a:cubicBezTo>
                      <a:pt x="496" y="48240"/>
                      <a:pt x="742" y="30598"/>
                      <a:pt x="372" y="12461"/>
                    </a:cubicBezTo>
                    <a:close/>
                  </a:path>
                </a:pathLst>
              </a:custGeom>
              <a:solidFill>
                <a:srgbClr val="22DDDD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93" name="Graphic 2">
              <a:extLst>
                <a:ext uri="{FF2B5EF4-FFF2-40B4-BE49-F238E27FC236}">
                  <a16:creationId xmlns:a16="http://schemas.microsoft.com/office/drawing/2014/main" id="{16C3CE40-55E8-E7B9-4874-1B60B4593F78}"/>
                </a:ext>
              </a:extLst>
            </p:cNvPr>
            <p:cNvGrpSpPr/>
            <p:nvPr/>
          </p:nvGrpSpPr>
          <p:grpSpPr>
            <a:xfrm>
              <a:off x="1221008" y="2753361"/>
              <a:ext cx="76866" cy="186175"/>
              <a:chOff x="1221008" y="2753361"/>
              <a:chExt cx="76866" cy="186175"/>
            </a:xfrm>
            <a:solidFill>
              <a:srgbClr val="FFFFFF"/>
            </a:solidFill>
          </p:grpSpPr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D1199C8D-F242-636F-B775-F6DF8AA38B8C}"/>
                  </a:ext>
                </a:extLst>
              </p:cNvPr>
              <p:cNvSpPr/>
              <p:nvPr/>
            </p:nvSpPr>
            <p:spPr>
              <a:xfrm>
                <a:off x="1238160" y="2753361"/>
                <a:ext cx="42688" cy="43428"/>
              </a:xfrm>
              <a:custGeom>
                <a:avLst/>
                <a:gdLst>
                  <a:gd name="connsiteX0" fmla="*/ 0 w 42688"/>
                  <a:gd name="connsiteY0" fmla="*/ 21714 h 43428"/>
                  <a:gd name="connsiteX1" fmla="*/ 21344 w 42688"/>
                  <a:gd name="connsiteY1" fmla="*/ 43429 h 43428"/>
                  <a:gd name="connsiteX2" fmla="*/ 42688 w 42688"/>
                  <a:gd name="connsiteY2" fmla="*/ 21714 h 43428"/>
                  <a:gd name="connsiteX3" fmla="*/ 21344 w 42688"/>
                  <a:gd name="connsiteY3" fmla="*/ 0 h 43428"/>
                  <a:gd name="connsiteX4" fmla="*/ 0 w 42688"/>
                  <a:gd name="connsiteY4" fmla="*/ 21714 h 43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688" h="43428">
                    <a:moveTo>
                      <a:pt x="0" y="21714"/>
                    </a:moveTo>
                    <a:cubicBezTo>
                      <a:pt x="0" y="33682"/>
                      <a:pt x="9623" y="43429"/>
                      <a:pt x="21344" y="43429"/>
                    </a:cubicBezTo>
                    <a:cubicBezTo>
                      <a:pt x="33188" y="43429"/>
                      <a:pt x="42688" y="33682"/>
                      <a:pt x="42688" y="21714"/>
                    </a:cubicBezTo>
                    <a:cubicBezTo>
                      <a:pt x="42688" y="9747"/>
                      <a:pt x="33065" y="0"/>
                      <a:pt x="21344" y="0"/>
                    </a:cubicBezTo>
                    <a:cubicBezTo>
                      <a:pt x="9500" y="0"/>
                      <a:pt x="0" y="9747"/>
                      <a:pt x="0" y="217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A8CE22E9-B8C3-CF94-D5CE-3A73DE504AFB}"/>
                  </a:ext>
                </a:extLst>
              </p:cNvPr>
              <p:cNvSpPr/>
              <p:nvPr/>
            </p:nvSpPr>
            <p:spPr>
              <a:xfrm>
                <a:off x="1221008" y="2801849"/>
                <a:ext cx="76866" cy="137688"/>
              </a:xfrm>
              <a:custGeom>
                <a:avLst/>
                <a:gdLst>
                  <a:gd name="connsiteX0" fmla="*/ 496 w 76866"/>
                  <a:gd name="connsiteY0" fmla="*/ 12461 h 137688"/>
                  <a:gd name="connsiteX1" fmla="*/ 12463 w 76866"/>
                  <a:gd name="connsiteY1" fmla="*/ 0 h 137688"/>
                  <a:gd name="connsiteX2" fmla="*/ 23814 w 76866"/>
                  <a:gd name="connsiteY2" fmla="*/ 0 h 137688"/>
                  <a:gd name="connsiteX3" fmla="*/ 53301 w 76866"/>
                  <a:gd name="connsiteY3" fmla="*/ 0 h 137688"/>
                  <a:gd name="connsiteX4" fmla="*/ 64528 w 76866"/>
                  <a:gd name="connsiteY4" fmla="*/ 0 h 137688"/>
                  <a:gd name="connsiteX5" fmla="*/ 64899 w 76866"/>
                  <a:gd name="connsiteY5" fmla="*/ 0 h 137688"/>
                  <a:gd name="connsiteX6" fmla="*/ 76866 w 76866"/>
                  <a:gd name="connsiteY6" fmla="*/ 12214 h 137688"/>
                  <a:gd name="connsiteX7" fmla="*/ 76866 w 76866"/>
                  <a:gd name="connsiteY7" fmla="*/ 67117 h 137688"/>
                  <a:gd name="connsiteX8" fmla="*/ 65145 w 76866"/>
                  <a:gd name="connsiteY8" fmla="*/ 79085 h 137688"/>
                  <a:gd name="connsiteX9" fmla="*/ 65145 w 76866"/>
                  <a:gd name="connsiteY9" fmla="*/ 79085 h 137688"/>
                  <a:gd name="connsiteX10" fmla="*/ 65022 w 76866"/>
                  <a:gd name="connsiteY10" fmla="*/ 79085 h 137688"/>
                  <a:gd name="connsiteX11" fmla="*/ 65145 w 76866"/>
                  <a:gd name="connsiteY11" fmla="*/ 125845 h 137688"/>
                  <a:gd name="connsiteX12" fmla="*/ 53301 w 76866"/>
                  <a:gd name="connsiteY12" fmla="*/ 137689 h 137688"/>
                  <a:gd name="connsiteX13" fmla="*/ 53178 w 76866"/>
                  <a:gd name="connsiteY13" fmla="*/ 137689 h 137688"/>
                  <a:gd name="connsiteX14" fmla="*/ 41457 w 76866"/>
                  <a:gd name="connsiteY14" fmla="*/ 125598 h 137688"/>
                  <a:gd name="connsiteX15" fmla="*/ 41210 w 76866"/>
                  <a:gd name="connsiteY15" fmla="*/ 79331 h 137688"/>
                  <a:gd name="connsiteX16" fmla="*/ 37139 w 76866"/>
                  <a:gd name="connsiteY16" fmla="*/ 79331 h 137688"/>
                  <a:gd name="connsiteX17" fmla="*/ 36892 w 76866"/>
                  <a:gd name="connsiteY17" fmla="*/ 125351 h 137688"/>
                  <a:gd name="connsiteX18" fmla="*/ 25171 w 76866"/>
                  <a:gd name="connsiteY18" fmla="*/ 137442 h 137688"/>
                  <a:gd name="connsiteX19" fmla="*/ 25048 w 76866"/>
                  <a:gd name="connsiteY19" fmla="*/ 137442 h 137688"/>
                  <a:gd name="connsiteX20" fmla="*/ 13204 w 76866"/>
                  <a:gd name="connsiteY20" fmla="*/ 125598 h 137688"/>
                  <a:gd name="connsiteX21" fmla="*/ 13327 w 76866"/>
                  <a:gd name="connsiteY21" fmla="*/ 79085 h 137688"/>
                  <a:gd name="connsiteX22" fmla="*/ 11846 w 76866"/>
                  <a:gd name="connsiteY22" fmla="*/ 79208 h 137688"/>
                  <a:gd name="connsiteX23" fmla="*/ 11476 w 76866"/>
                  <a:gd name="connsiteY23" fmla="*/ 79208 h 137688"/>
                  <a:gd name="connsiteX24" fmla="*/ 2 w 76866"/>
                  <a:gd name="connsiteY24" fmla="*/ 66870 h 137688"/>
                  <a:gd name="connsiteX25" fmla="*/ 496 w 76866"/>
                  <a:gd name="connsiteY25" fmla="*/ 12461 h 13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76866" h="137688">
                    <a:moveTo>
                      <a:pt x="496" y="12461"/>
                    </a:moveTo>
                    <a:cubicBezTo>
                      <a:pt x="372" y="5675"/>
                      <a:pt x="5801" y="0"/>
                      <a:pt x="12463" y="0"/>
                    </a:cubicBezTo>
                    <a:lnTo>
                      <a:pt x="23814" y="0"/>
                    </a:lnTo>
                    <a:lnTo>
                      <a:pt x="53301" y="0"/>
                    </a:lnTo>
                    <a:lnTo>
                      <a:pt x="64528" y="0"/>
                    </a:lnTo>
                    <a:lnTo>
                      <a:pt x="64899" y="0"/>
                    </a:lnTo>
                    <a:cubicBezTo>
                      <a:pt x="71561" y="0"/>
                      <a:pt x="76866" y="5429"/>
                      <a:pt x="76866" y="12214"/>
                    </a:cubicBezTo>
                    <a:cubicBezTo>
                      <a:pt x="76866" y="30598"/>
                      <a:pt x="76866" y="48487"/>
                      <a:pt x="76866" y="67117"/>
                    </a:cubicBezTo>
                    <a:cubicBezTo>
                      <a:pt x="76866" y="73779"/>
                      <a:pt x="71561" y="79085"/>
                      <a:pt x="65145" y="79085"/>
                    </a:cubicBezTo>
                    <a:lnTo>
                      <a:pt x="65145" y="79085"/>
                    </a:lnTo>
                    <a:cubicBezTo>
                      <a:pt x="65145" y="79085"/>
                      <a:pt x="65022" y="79085"/>
                      <a:pt x="65022" y="79085"/>
                    </a:cubicBezTo>
                    <a:cubicBezTo>
                      <a:pt x="65145" y="94753"/>
                      <a:pt x="65269" y="110422"/>
                      <a:pt x="65145" y="125845"/>
                    </a:cubicBezTo>
                    <a:cubicBezTo>
                      <a:pt x="65145" y="132383"/>
                      <a:pt x="59840" y="137689"/>
                      <a:pt x="53301" y="137689"/>
                    </a:cubicBezTo>
                    <a:cubicBezTo>
                      <a:pt x="53301" y="137689"/>
                      <a:pt x="53178" y="137689"/>
                      <a:pt x="53178" y="137689"/>
                    </a:cubicBezTo>
                    <a:cubicBezTo>
                      <a:pt x="46639" y="137689"/>
                      <a:pt x="41457" y="132260"/>
                      <a:pt x="41457" y="125598"/>
                    </a:cubicBezTo>
                    <a:cubicBezTo>
                      <a:pt x="41580" y="107955"/>
                      <a:pt x="41580" y="97344"/>
                      <a:pt x="41210" y="79331"/>
                    </a:cubicBezTo>
                    <a:lnTo>
                      <a:pt x="37139" y="79331"/>
                    </a:lnTo>
                    <a:cubicBezTo>
                      <a:pt x="36892" y="97098"/>
                      <a:pt x="36769" y="107708"/>
                      <a:pt x="36892" y="125351"/>
                    </a:cubicBezTo>
                    <a:cubicBezTo>
                      <a:pt x="36892" y="132013"/>
                      <a:pt x="31710" y="137442"/>
                      <a:pt x="25171" y="137442"/>
                    </a:cubicBezTo>
                    <a:cubicBezTo>
                      <a:pt x="25171" y="137442"/>
                      <a:pt x="25171" y="137442"/>
                      <a:pt x="25048" y="137442"/>
                    </a:cubicBezTo>
                    <a:cubicBezTo>
                      <a:pt x="18509" y="137442"/>
                      <a:pt x="13327" y="132137"/>
                      <a:pt x="13204" y="125598"/>
                    </a:cubicBezTo>
                    <a:cubicBezTo>
                      <a:pt x="13080" y="110176"/>
                      <a:pt x="13080" y="94630"/>
                      <a:pt x="13327" y="79085"/>
                    </a:cubicBezTo>
                    <a:cubicBezTo>
                      <a:pt x="12833" y="79208"/>
                      <a:pt x="12340" y="79208"/>
                      <a:pt x="11846" y="79208"/>
                    </a:cubicBezTo>
                    <a:cubicBezTo>
                      <a:pt x="11723" y="79208"/>
                      <a:pt x="11600" y="79208"/>
                      <a:pt x="11476" y="79208"/>
                    </a:cubicBezTo>
                    <a:cubicBezTo>
                      <a:pt x="4937" y="78961"/>
                      <a:pt x="-121" y="73409"/>
                      <a:pt x="2" y="66870"/>
                    </a:cubicBezTo>
                    <a:cubicBezTo>
                      <a:pt x="742" y="48240"/>
                      <a:pt x="866" y="30598"/>
                      <a:pt x="496" y="1246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96" name="Graphic 2">
              <a:extLst>
                <a:ext uri="{FF2B5EF4-FFF2-40B4-BE49-F238E27FC236}">
                  <a16:creationId xmlns:a16="http://schemas.microsoft.com/office/drawing/2014/main" id="{01933CFC-E5EC-5321-42AB-A5D9A882E593}"/>
                </a:ext>
              </a:extLst>
            </p:cNvPr>
            <p:cNvGrpSpPr/>
            <p:nvPr/>
          </p:nvGrpSpPr>
          <p:grpSpPr>
            <a:xfrm>
              <a:off x="1321190" y="2753361"/>
              <a:ext cx="76742" cy="186175"/>
              <a:chOff x="1321190" y="2753361"/>
              <a:chExt cx="76742" cy="186175"/>
            </a:xfrm>
            <a:solidFill>
              <a:srgbClr val="215372"/>
            </a:solidFill>
          </p:grpSpPr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8FBABBDC-B18F-5D91-6DF8-0F9FA59C9134}"/>
                  </a:ext>
                </a:extLst>
              </p:cNvPr>
              <p:cNvSpPr/>
              <p:nvPr/>
            </p:nvSpPr>
            <p:spPr>
              <a:xfrm>
                <a:off x="1338219" y="2753361"/>
                <a:ext cx="42688" cy="43428"/>
              </a:xfrm>
              <a:custGeom>
                <a:avLst/>
                <a:gdLst>
                  <a:gd name="connsiteX0" fmla="*/ 0 w 42688"/>
                  <a:gd name="connsiteY0" fmla="*/ 21714 h 43428"/>
                  <a:gd name="connsiteX1" fmla="*/ 21344 w 42688"/>
                  <a:gd name="connsiteY1" fmla="*/ 43429 h 43428"/>
                  <a:gd name="connsiteX2" fmla="*/ 42688 w 42688"/>
                  <a:gd name="connsiteY2" fmla="*/ 21714 h 43428"/>
                  <a:gd name="connsiteX3" fmla="*/ 21344 w 42688"/>
                  <a:gd name="connsiteY3" fmla="*/ 0 h 43428"/>
                  <a:gd name="connsiteX4" fmla="*/ 0 w 42688"/>
                  <a:gd name="connsiteY4" fmla="*/ 21714 h 43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688" h="43428">
                    <a:moveTo>
                      <a:pt x="0" y="21714"/>
                    </a:moveTo>
                    <a:cubicBezTo>
                      <a:pt x="0" y="33682"/>
                      <a:pt x="9623" y="43429"/>
                      <a:pt x="21344" y="43429"/>
                    </a:cubicBezTo>
                    <a:cubicBezTo>
                      <a:pt x="33188" y="43429"/>
                      <a:pt x="42688" y="33682"/>
                      <a:pt x="42688" y="21714"/>
                    </a:cubicBezTo>
                    <a:cubicBezTo>
                      <a:pt x="42688" y="9747"/>
                      <a:pt x="33065" y="0"/>
                      <a:pt x="21344" y="0"/>
                    </a:cubicBezTo>
                    <a:cubicBezTo>
                      <a:pt x="9623" y="0"/>
                      <a:pt x="0" y="9747"/>
                      <a:pt x="0" y="21714"/>
                    </a:cubicBezTo>
                    <a:close/>
                  </a:path>
                </a:pathLst>
              </a:custGeom>
              <a:solidFill>
                <a:srgbClr val="215372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23F61A37-31E7-46C5-BE17-AF095AB2EB48}"/>
                  </a:ext>
                </a:extLst>
              </p:cNvPr>
              <p:cNvSpPr/>
              <p:nvPr/>
            </p:nvSpPr>
            <p:spPr>
              <a:xfrm>
                <a:off x="1321190" y="2801849"/>
                <a:ext cx="76742" cy="137688"/>
              </a:xfrm>
              <a:custGeom>
                <a:avLst/>
                <a:gdLst>
                  <a:gd name="connsiteX0" fmla="*/ 372 w 76742"/>
                  <a:gd name="connsiteY0" fmla="*/ 12461 h 137688"/>
                  <a:gd name="connsiteX1" fmla="*/ 12340 w 76742"/>
                  <a:gd name="connsiteY1" fmla="*/ 0 h 137688"/>
                  <a:gd name="connsiteX2" fmla="*/ 23691 w 76742"/>
                  <a:gd name="connsiteY2" fmla="*/ 0 h 137688"/>
                  <a:gd name="connsiteX3" fmla="*/ 53178 w 76742"/>
                  <a:gd name="connsiteY3" fmla="*/ 0 h 137688"/>
                  <a:gd name="connsiteX4" fmla="*/ 64405 w 76742"/>
                  <a:gd name="connsiteY4" fmla="*/ 0 h 137688"/>
                  <a:gd name="connsiteX5" fmla="*/ 64775 w 76742"/>
                  <a:gd name="connsiteY5" fmla="*/ 0 h 137688"/>
                  <a:gd name="connsiteX6" fmla="*/ 76743 w 76742"/>
                  <a:gd name="connsiteY6" fmla="*/ 12214 h 137688"/>
                  <a:gd name="connsiteX7" fmla="*/ 76743 w 76742"/>
                  <a:gd name="connsiteY7" fmla="*/ 67117 h 137688"/>
                  <a:gd name="connsiteX8" fmla="*/ 65022 w 76742"/>
                  <a:gd name="connsiteY8" fmla="*/ 79085 h 137688"/>
                  <a:gd name="connsiteX9" fmla="*/ 65022 w 76742"/>
                  <a:gd name="connsiteY9" fmla="*/ 79085 h 137688"/>
                  <a:gd name="connsiteX10" fmla="*/ 64898 w 76742"/>
                  <a:gd name="connsiteY10" fmla="*/ 79085 h 137688"/>
                  <a:gd name="connsiteX11" fmla="*/ 65022 w 76742"/>
                  <a:gd name="connsiteY11" fmla="*/ 125845 h 137688"/>
                  <a:gd name="connsiteX12" fmla="*/ 53178 w 76742"/>
                  <a:gd name="connsiteY12" fmla="*/ 137689 h 137688"/>
                  <a:gd name="connsiteX13" fmla="*/ 53054 w 76742"/>
                  <a:gd name="connsiteY13" fmla="*/ 137689 h 137688"/>
                  <a:gd name="connsiteX14" fmla="*/ 41333 w 76742"/>
                  <a:gd name="connsiteY14" fmla="*/ 125598 h 137688"/>
                  <a:gd name="connsiteX15" fmla="*/ 41210 w 76742"/>
                  <a:gd name="connsiteY15" fmla="*/ 79331 h 137688"/>
                  <a:gd name="connsiteX16" fmla="*/ 37139 w 76742"/>
                  <a:gd name="connsiteY16" fmla="*/ 79331 h 137688"/>
                  <a:gd name="connsiteX17" fmla="*/ 36892 w 76742"/>
                  <a:gd name="connsiteY17" fmla="*/ 125351 h 137688"/>
                  <a:gd name="connsiteX18" fmla="*/ 25171 w 76742"/>
                  <a:gd name="connsiteY18" fmla="*/ 137442 h 137688"/>
                  <a:gd name="connsiteX19" fmla="*/ 25048 w 76742"/>
                  <a:gd name="connsiteY19" fmla="*/ 137442 h 137688"/>
                  <a:gd name="connsiteX20" fmla="*/ 13204 w 76742"/>
                  <a:gd name="connsiteY20" fmla="*/ 125598 h 137688"/>
                  <a:gd name="connsiteX21" fmla="*/ 13327 w 76742"/>
                  <a:gd name="connsiteY21" fmla="*/ 79085 h 137688"/>
                  <a:gd name="connsiteX22" fmla="*/ 11846 w 76742"/>
                  <a:gd name="connsiteY22" fmla="*/ 79208 h 137688"/>
                  <a:gd name="connsiteX23" fmla="*/ 11476 w 76742"/>
                  <a:gd name="connsiteY23" fmla="*/ 79208 h 137688"/>
                  <a:gd name="connsiteX24" fmla="*/ 2 w 76742"/>
                  <a:gd name="connsiteY24" fmla="*/ 66870 h 137688"/>
                  <a:gd name="connsiteX25" fmla="*/ 372 w 76742"/>
                  <a:gd name="connsiteY25" fmla="*/ 12461 h 13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76742" h="137688">
                    <a:moveTo>
                      <a:pt x="372" y="12461"/>
                    </a:moveTo>
                    <a:cubicBezTo>
                      <a:pt x="249" y="5675"/>
                      <a:pt x="5678" y="0"/>
                      <a:pt x="12340" y="0"/>
                    </a:cubicBezTo>
                    <a:lnTo>
                      <a:pt x="23691" y="0"/>
                    </a:lnTo>
                    <a:lnTo>
                      <a:pt x="53178" y="0"/>
                    </a:lnTo>
                    <a:lnTo>
                      <a:pt x="64405" y="0"/>
                    </a:lnTo>
                    <a:lnTo>
                      <a:pt x="64775" y="0"/>
                    </a:lnTo>
                    <a:cubicBezTo>
                      <a:pt x="71437" y="0"/>
                      <a:pt x="76743" y="5429"/>
                      <a:pt x="76743" y="12214"/>
                    </a:cubicBezTo>
                    <a:cubicBezTo>
                      <a:pt x="76743" y="30598"/>
                      <a:pt x="76743" y="48487"/>
                      <a:pt x="76743" y="67117"/>
                    </a:cubicBezTo>
                    <a:cubicBezTo>
                      <a:pt x="76743" y="73779"/>
                      <a:pt x="71437" y="79085"/>
                      <a:pt x="65022" y="79085"/>
                    </a:cubicBezTo>
                    <a:lnTo>
                      <a:pt x="65022" y="79085"/>
                    </a:lnTo>
                    <a:cubicBezTo>
                      <a:pt x="65022" y="79085"/>
                      <a:pt x="64898" y="79085"/>
                      <a:pt x="64898" y="79085"/>
                    </a:cubicBezTo>
                    <a:cubicBezTo>
                      <a:pt x="65022" y="94753"/>
                      <a:pt x="65145" y="110422"/>
                      <a:pt x="65022" y="125845"/>
                    </a:cubicBezTo>
                    <a:cubicBezTo>
                      <a:pt x="65022" y="132383"/>
                      <a:pt x="59717" y="137689"/>
                      <a:pt x="53178" y="137689"/>
                    </a:cubicBezTo>
                    <a:cubicBezTo>
                      <a:pt x="53178" y="137689"/>
                      <a:pt x="53178" y="137689"/>
                      <a:pt x="53054" y="137689"/>
                    </a:cubicBezTo>
                    <a:cubicBezTo>
                      <a:pt x="46515" y="137689"/>
                      <a:pt x="41333" y="132260"/>
                      <a:pt x="41333" y="125598"/>
                    </a:cubicBezTo>
                    <a:cubicBezTo>
                      <a:pt x="41457" y="107955"/>
                      <a:pt x="41457" y="97344"/>
                      <a:pt x="41210" y="79331"/>
                    </a:cubicBezTo>
                    <a:lnTo>
                      <a:pt x="37139" y="79331"/>
                    </a:lnTo>
                    <a:cubicBezTo>
                      <a:pt x="36892" y="97098"/>
                      <a:pt x="36769" y="107708"/>
                      <a:pt x="36892" y="125351"/>
                    </a:cubicBezTo>
                    <a:cubicBezTo>
                      <a:pt x="36892" y="132013"/>
                      <a:pt x="31710" y="137442"/>
                      <a:pt x="25171" y="137442"/>
                    </a:cubicBezTo>
                    <a:cubicBezTo>
                      <a:pt x="25171" y="137442"/>
                      <a:pt x="25171" y="137442"/>
                      <a:pt x="25048" y="137442"/>
                    </a:cubicBezTo>
                    <a:cubicBezTo>
                      <a:pt x="18632" y="137442"/>
                      <a:pt x="13327" y="132137"/>
                      <a:pt x="13204" y="125598"/>
                    </a:cubicBezTo>
                    <a:cubicBezTo>
                      <a:pt x="13080" y="110176"/>
                      <a:pt x="13080" y="94630"/>
                      <a:pt x="13327" y="79085"/>
                    </a:cubicBezTo>
                    <a:cubicBezTo>
                      <a:pt x="12833" y="79208"/>
                      <a:pt x="12340" y="79208"/>
                      <a:pt x="11846" y="79208"/>
                    </a:cubicBezTo>
                    <a:cubicBezTo>
                      <a:pt x="11723" y="79208"/>
                      <a:pt x="11600" y="79208"/>
                      <a:pt x="11476" y="79208"/>
                    </a:cubicBezTo>
                    <a:cubicBezTo>
                      <a:pt x="4937" y="78961"/>
                      <a:pt x="-121" y="73409"/>
                      <a:pt x="2" y="66870"/>
                    </a:cubicBezTo>
                    <a:cubicBezTo>
                      <a:pt x="619" y="48240"/>
                      <a:pt x="742" y="30598"/>
                      <a:pt x="372" y="12461"/>
                    </a:cubicBezTo>
                    <a:close/>
                  </a:path>
                </a:pathLst>
              </a:custGeom>
              <a:solidFill>
                <a:srgbClr val="215372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0E233157-D03E-283E-DE43-5A04D6DC740E}"/>
                </a:ext>
              </a:extLst>
            </p:cNvPr>
            <p:cNvSpPr/>
            <p:nvPr/>
          </p:nvSpPr>
          <p:spPr>
            <a:xfrm>
              <a:off x="1048530" y="3020596"/>
              <a:ext cx="422072" cy="99565"/>
            </a:xfrm>
            <a:custGeom>
              <a:avLst/>
              <a:gdLst>
                <a:gd name="connsiteX0" fmla="*/ 422072 w 422072"/>
                <a:gd name="connsiteY0" fmla="*/ 99565 h 99565"/>
                <a:gd name="connsiteX1" fmla="*/ 412819 w 422072"/>
                <a:gd name="connsiteY1" fmla="*/ 99565 h 99565"/>
                <a:gd name="connsiteX2" fmla="*/ 412819 w 422072"/>
                <a:gd name="connsiteY2" fmla="*/ 9253 h 99565"/>
                <a:gd name="connsiteX3" fmla="*/ 9253 w 422072"/>
                <a:gd name="connsiteY3" fmla="*/ 9253 h 99565"/>
                <a:gd name="connsiteX4" fmla="*/ 9253 w 422072"/>
                <a:gd name="connsiteY4" fmla="*/ 99565 h 99565"/>
                <a:gd name="connsiteX5" fmla="*/ 0 w 422072"/>
                <a:gd name="connsiteY5" fmla="*/ 99565 h 99565"/>
                <a:gd name="connsiteX6" fmla="*/ 0 w 422072"/>
                <a:gd name="connsiteY6" fmla="*/ 0 h 99565"/>
                <a:gd name="connsiteX7" fmla="*/ 422072 w 422072"/>
                <a:gd name="connsiteY7" fmla="*/ 0 h 99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2072" h="99565">
                  <a:moveTo>
                    <a:pt x="422072" y="99565"/>
                  </a:moveTo>
                  <a:lnTo>
                    <a:pt x="412819" y="99565"/>
                  </a:lnTo>
                  <a:lnTo>
                    <a:pt x="412819" y="9253"/>
                  </a:lnTo>
                  <a:lnTo>
                    <a:pt x="9253" y="9253"/>
                  </a:lnTo>
                  <a:lnTo>
                    <a:pt x="9253" y="99565"/>
                  </a:lnTo>
                  <a:lnTo>
                    <a:pt x="0" y="99565"/>
                  </a:lnTo>
                  <a:lnTo>
                    <a:pt x="0" y="0"/>
                  </a:lnTo>
                  <a:lnTo>
                    <a:pt x="422072" y="0"/>
                  </a:lnTo>
                  <a:close/>
                </a:path>
              </a:pathLst>
            </a:custGeom>
            <a:solidFill>
              <a:srgbClr val="FFFFFF"/>
            </a:solidFill>
            <a:ln w="1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A9ABAA77-4346-6DB9-8439-B65A791F5658}"/>
                </a:ext>
              </a:extLst>
            </p:cNvPr>
            <p:cNvSpPr/>
            <p:nvPr/>
          </p:nvSpPr>
          <p:spPr>
            <a:xfrm>
              <a:off x="1254939" y="2968284"/>
              <a:ext cx="9253" cy="194195"/>
            </a:xfrm>
            <a:custGeom>
              <a:avLst/>
              <a:gdLst>
                <a:gd name="connsiteX0" fmla="*/ 0 w 9253"/>
                <a:gd name="connsiteY0" fmla="*/ 0 h 194195"/>
                <a:gd name="connsiteX1" fmla="*/ 9253 w 9253"/>
                <a:gd name="connsiteY1" fmla="*/ 0 h 194195"/>
                <a:gd name="connsiteX2" fmla="*/ 9253 w 9253"/>
                <a:gd name="connsiteY2" fmla="*/ 194195 h 194195"/>
                <a:gd name="connsiteX3" fmla="*/ 0 w 9253"/>
                <a:gd name="connsiteY3" fmla="*/ 194195 h 194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53" h="194195">
                  <a:moveTo>
                    <a:pt x="0" y="0"/>
                  </a:moveTo>
                  <a:lnTo>
                    <a:pt x="9253" y="0"/>
                  </a:lnTo>
                  <a:lnTo>
                    <a:pt x="9253" y="194195"/>
                  </a:lnTo>
                  <a:lnTo>
                    <a:pt x="0" y="194195"/>
                  </a:lnTo>
                  <a:close/>
                </a:path>
              </a:pathLst>
            </a:custGeom>
            <a:solidFill>
              <a:srgbClr val="FFFFFF"/>
            </a:solidFill>
            <a:ln w="1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490C34F1-F0AE-0363-A8D6-9F98592B0E67}"/>
                </a:ext>
              </a:extLst>
            </p:cNvPr>
            <p:cNvSpPr/>
            <p:nvPr/>
          </p:nvSpPr>
          <p:spPr>
            <a:xfrm>
              <a:off x="1244699" y="2953602"/>
              <a:ext cx="29610" cy="29487"/>
            </a:xfrm>
            <a:custGeom>
              <a:avLst/>
              <a:gdLst>
                <a:gd name="connsiteX0" fmla="*/ 29610 w 29610"/>
                <a:gd name="connsiteY0" fmla="*/ 14682 h 29487"/>
                <a:gd name="connsiteX1" fmla="*/ 14805 w 29610"/>
                <a:gd name="connsiteY1" fmla="*/ 0 h 29487"/>
                <a:gd name="connsiteX2" fmla="*/ 14805 w 29610"/>
                <a:gd name="connsiteY2" fmla="*/ 0 h 29487"/>
                <a:gd name="connsiteX3" fmla="*/ 0 w 29610"/>
                <a:gd name="connsiteY3" fmla="*/ 14682 h 29487"/>
                <a:gd name="connsiteX4" fmla="*/ 0 w 29610"/>
                <a:gd name="connsiteY4" fmla="*/ 14682 h 29487"/>
                <a:gd name="connsiteX5" fmla="*/ 14805 w 29610"/>
                <a:gd name="connsiteY5" fmla="*/ 29487 h 29487"/>
                <a:gd name="connsiteX6" fmla="*/ 14805 w 29610"/>
                <a:gd name="connsiteY6" fmla="*/ 29487 h 29487"/>
                <a:gd name="connsiteX7" fmla="*/ 29610 w 29610"/>
                <a:gd name="connsiteY7" fmla="*/ 14682 h 29487"/>
                <a:gd name="connsiteX8" fmla="*/ 29610 w 29610"/>
                <a:gd name="connsiteY8" fmla="*/ 14682 h 29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610" h="29487">
                  <a:moveTo>
                    <a:pt x="29610" y="14682"/>
                  </a:moveTo>
                  <a:cubicBezTo>
                    <a:pt x="29610" y="6539"/>
                    <a:pt x="22948" y="0"/>
                    <a:pt x="14805" y="0"/>
                  </a:cubicBezTo>
                  <a:lnTo>
                    <a:pt x="14805" y="0"/>
                  </a:lnTo>
                  <a:cubicBezTo>
                    <a:pt x="6662" y="0"/>
                    <a:pt x="0" y="6539"/>
                    <a:pt x="0" y="14682"/>
                  </a:cubicBezTo>
                  <a:lnTo>
                    <a:pt x="0" y="14682"/>
                  </a:lnTo>
                  <a:cubicBezTo>
                    <a:pt x="0" y="22825"/>
                    <a:pt x="6539" y="29487"/>
                    <a:pt x="14805" y="29487"/>
                  </a:cubicBezTo>
                  <a:lnTo>
                    <a:pt x="14805" y="29487"/>
                  </a:lnTo>
                  <a:cubicBezTo>
                    <a:pt x="22948" y="29364"/>
                    <a:pt x="29610" y="22825"/>
                    <a:pt x="29610" y="14682"/>
                  </a:cubicBezTo>
                  <a:lnTo>
                    <a:pt x="29610" y="14682"/>
                  </a:lnTo>
                  <a:close/>
                </a:path>
              </a:pathLst>
            </a:custGeom>
            <a:solidFill>
              <a:srgbClr val="FFFFFF"/>
            </a:solidFill>
            <a:ln w="1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E5325F27-4470-8EEA-1865-B130E99B622D}"/>
                </a:ext>
              </a:extLst>
            </p:cNvPr>
            <p:cNvSpPr/>
            <p:nvPr/>
          </p:nvSpPr>
          <p:spPr>
            <a:xfrm>
              <a:off x="1244699" y="3147674"/>
              <a:ext cx="29610" cy="29365"/>
            </a:xfrm>
            <a:custGeom>
              <a:avLst/>
              <a:gdLst>
                <a:gd name="connsiteX0" fmla="*/ 29610 w 29610"/>
                <a:gd name="connsiteY0" fmla="*/ 14682 h 29365"/>
                <a:gd name="connsiteX1" fmla="*/ 14805 w 29610"/>
                <a:gd name="connsiteY1" fmla="*/ 0 h 29365"/>
                <a:gd name="connsiteX2" fmla="*/ 14805 w 29610"/>
                <a:gd name="connsiteY2" fmla="*/ 0 h 29365"/>
                <a:gd name="connsiteX3" fmla="*/ 0 w 29610"/>
                <a:gd name="connsiteY3" fmla="*/ 14682 h 29365"/>
                <a:gd name="connsiteX4" fmla="*/ 0 w 29610"/>
                <a:gd name="connsiteY4" fmla="*/ 14682 h 29365"/>
                <a:gd name="connsiteX5" fmla="*/ 14805 w 29610"/>
                <a:gd name="connsiteY5" fmla="*/ 29364 h 29365"/>
                <a:gd name="connsiteX6" fmla="*/ 14805 w 29610"/>
                <a:gd name="connsiteY6" fmla="*/ 29364 h 29365"/>
                <a:gd name="connsiteX7" fmla="*/ 29610 w 29610"/>
                <a:gd name="connsiteY7" fmla="*/ 14682 h 29365"/>
                <a:gd name="connsiteX8" fmla="*/ 29610 w 29610"/>
                <a:gd name="connsiteY8" fmla="*/ 14682 h 29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610" h="29365">
                  <a:moveTo>
                    <a:pt x="29610" y="14682"/>
                  </a:moveTo>
                  <a:cubicBezTo>
                    <a:pt x="29610" y="6539"/>
                    <a:pt x="22948" y="0"/>
                    <a:pt x="14805" y="0"/>
                  </a:cubicBezTo>
                  <a:lnTo>
                    <a:pt x="14805" y="0"/>
                  </a:lnTo>
                  <a:cubicBezTo>
                    <a:pt x="6662" y="0"/>
                    <a:pt x="0" y="6539"/>
                    <a:pt x="0" y="14682"/>
                  </a:cubicBezTo>
                  <a:lnTo>
                    <a:pt x="0" y="14682"/>
                  </a:lnTo>
                  <a:cubicBezTo>
                    <a:pt x="0" y="22825"/>
                    <a:pt x="6539" y="29364"/>
                    <a:pt x="14805" y="29364"/>
                  </a:cubicBezTo>
                  <a:lnTo>
                    <a:pt x="14805" y="29364"/>
                  </a:lnTo>
                  <a:cubicBezTo>
                    <a:pt x="22948" y="29487"/>
                    <a:pt x="29610" y="22825"/>
                    <a:pt x="29610" y="14682"/>
                  </a:cubicBezTo>
                  <a:lnTo>
                    <a:pt x="29610" y="14682"/>
                  </a:lnTo>
                  <a:close/>
                </a:path>
              </a:pathLst>
            </a:custGeom>
            <a:solidFill>
              <a:srgbClr val="FFFFFF"/>
            </a:solidFill>
            <a:ln w="1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6394ECD-1B48-4E6D-D0B1-CD759734C5BE}"/>
                </a:ext>
              </a:extLst>
            </p:cNvPr>
            <p:cNvSpPr/>
            <p:nvPr/>
          </p:nvSpPr>
          <p:spPr>
            <a:xfrm>
              <a:off x="1038289" y="3110291"/>
              <a:ext cx="29610" cy="29610"/>
            </a:xfrm>
            <a:custGeom>
              <a:avLst/>
              <a:gdLst>
                <a:gd name="connsiteX0" fmla="*/ 29610 w 29610"/>
                <a:gd name="connsiteY0" fmla="*/ 14805 h 29610"/>
                <a:gd name="connsiteX1" fmla="*/ 14805 w 29610"/>
                <a:gd name="connsiteY1" fmla="*/ 0 h 29610"/>
                <a:gd name="connsiteX2" fmla="*/ 14805 w 29610"/>
                <a:gd name="connsiteY2" fmla="*/ 0 h 29610"/>
                <a:gd name="connsiteX3" fmla="*/ 0 w 29610"/>
                <a:gd name="connsiteY3" fmla="*/ 14805 h 29610"/>
                <a:gd name="connsiteX4" fmla="*/ 0 w 29610"/>
                <a:gd name="connsiteY4" fmla="*/ 14805 h 29610"/>
                <a:gd name="connsiteX5" fmla="*/ 14805 w 29610"/>
                <a:gd name="connsiteY5" fmla="*/ 29611 h 29610"/>
                <a:gd name="connsiteX6" fmla="*/ 14805 w 29610"/>
                <a:gd name="connsiteY6" fmla="*/ 29611 h 29610"/>
                <a:gd name="connsiteX7" fmla="*/ 29610 w 29610"/>
                <a:gd name="connsiteY7" fmla="*/ 14805 h 29610"/>
                <a:gd name="connsiteX8" fmla="*/ 29610 w 29610"/>
                <a:gd name="connsiteY8" fmla="*/ 14805 h 29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610" h="29610">
                  <a:moveTo>
                    <a:pt x="29610" y="14805"/>
                  </a:moveTo>
                  <a:cubicBezTo>
                    <a:pt x="29610" y="6662"/>
                    <a:pt x="22948" y="0"/>
                    <a:pt x="14805" y="0"/>
                  </a:cubicBezTo>
                  <a:lnTo>
                    <a:pt x="14805" y="0"/>
                  </a:lnTo>
                  <a:cubicBezTo>
                    <a:pt x="6662" y="0"/>
                    <a:pt x="0" y="6539"/>
                    <a:pt x="0" y="14805"/>
                  </a:cubicBezTo>
                  <a:lnTo>
                    <a:pt x="0" y="14805"/>
                  </a:lnTo>
                  <a:cubicBezTo>
                    <a:pt x="0" y="22948"/>
                    <a:pt x="6662" y="29611"/>
                    <a:pt x="14805" y="29611"/>
                  </a:cubicBezTo>
                  <a:lnTo>
                    <a:pt x="14805" y="29611"/>
                  </a:lnTo>
                  <a:cubicBezTo>
                    <a:pt x="22948" y="29487"/>
                    <a:pt x="29610" y="22948"/>
                    <a:pt x="29610" y="14805"/>
                  </a:cubicBezTo>
                  <a:lnTo>
                    <a:pt x="29610" y="14805"/>
                  </a:lnTo>
                  <a:close/>
                </a:path>
              </a:pathLst>
            </a:custGeom>
            <a:solidFill>
              <a:srgbClr val="FFFFFF"/>
            </a:solidFill>
            <a:ln w="1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32705DA9-40AA-08A8-5102-637991CBF1A5}"/>
                </a:ext>
              </a:extLst>
            </p:cNvPr>
            <p:cNvSpPr/>
            <p:nvPr/>
          </p:nvSpPr>
          <p:spPr>
            <a:xfrm>
              <a:off x="1451108" y="3110291"/>
              <a:ext cx="29610" cy="29610"/>
            </a:xfrm>
            <a:custGeom>
              <a:avLst/>
              <a:gdLst>
                <a:gd name="connsiteX0" fmla="*/ 29610 w 29610"/>
                <a:gd name="connsiteY0" fmla="*/ 14805 h 29610"/>
                <a:gd name="connsiteX1" fmla="*/ 14805 w 29610"/>
                <a:gd name="connsiteY1" fmla="*/ 0 h 29610"/>
                <a:gd name="connsiteX2" fmla="*/ 14805 w 29610"/>
                <a:gd name="connsiteY2" fmla="*/ 0 h 29610"/>
                <a:gd name="connsiteX3" fmla="*/ 0 w 29610"/>
                <a:gd name="connsiteY3" fmla="*/ 14805 h 29610"/>
                <a:gd name="connsiteX4" fmla="*/ 0 w 29610"/>
                <a:gd name="connsiteY4" fmla="*/ 14805 h 29610"/>
                <a:gd name="connsiteX5" fmla="*/ 14805 w 29610"/>
                <a:gd name="connsiteY5" fmla="*/ 29611 h 29610"/>
                <a:gd name="connsiteX6" fmla="*/ 14805 w 29610"/>
                <a:gd name="connsiteY6" fmla="*/ 29611 h 29610"/>
                <a:gd name="connsiteX7" fmla="*/ 29610 w 29610"/>
                <a:gd name="connsiteY7" fmla="*/ 14805 h 29610"/>
                <a:gd name="connsiteX8" fmla="*/ 29610 w 29610"/>
                <a:gd name="connsiteY8" fmla="*/ 14805 h 29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610" h="29610">
                  <a:moveTo>
                    <a:pt x="29610" y="14805"/>
                  </a:moveTo>
                  <a:cubicBezTo>
                    <a:pt x="29610" y="6662"/>
                    <a:pt x="22948" y="0"/>
                    <a:pt x="14805" y="0"/>
                  </a:cubicBezTo>
                  <a:lnTo>
                    <a:pt x="14805" y="0"/>
                  </a:lnTo>
                  <a:cubicBezTo>
                    <a:pt x="6662" y="0"/>
                    <a:pt x="0" y="6539"/>
                    <a:pt x="0" y="14805"/>
                  </a:cubicBezTo>
                  <a:lnTo>
                    <a:pt x="0" y="14805"/>
                  </a:lnTo>
                  <a:cubicBezTo>
                    <a:pt x="0" y="22948"/>
                    <a:pt x="6662" y="29611"/>
                    <a:pt x="14805" y="29611"/>
                  </a:cubicBezTo>
                  <a:lnTo>
                    <a:pt x="14805" y="29611"/>
                  </a:lnTo>
                  <a:cubicBezTo>
                    <a:pt x="22948" y="29487"/>
                    <a:pt x="29610" y="22948"/>
                    <a:pt x="29610" y="14805"/>
                  </a:cubicBezTo>
                  <a:lnTo>
                    <a:pt x="29610" y="14805"/>
                  </a:lnTo>
                  <a:close/>
                </a:path>
              </a:pathLst>
            </a:custGeom>
            <a:solidFill>
              <a:srgbClr val="FFFFFF"/>
            </a:solidFill>
            <a:ln w="1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26" name="Graphic 2">
            <a:extLst>
              <a:ext uri="{FF2B5EF4-FFF2-40B4-BE49-F238E27FC236}">
                <a16:creationId xmlns:a16="http://schemas.microsoft.com/office/drawing/2014/main" id="{7751A2E3-37C6-3AB3-136A-233D3C0F64D9}"/>
              </a:ext>
            </a:extLst>
          </p:cNvPr>
          <p:cNvGrpSpPr/>
          <p:nvPr/>
        </p:nvGrpSpPr>
        <p:grpSpPr>
          <a:xfrm>
            <a:off x="2166818" y="4131852"/>
            <a:ext cx="932359" cy="713612"/>
            <a:chOff x="2166818" y="4131852"/>
            <a:chExt cx="932359" cy="713612"/>
          </a:xfrm>
        </p:grpSpPr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9E616C9D-1B7B-7788-64F2-CB66B750C873}"/>
                </a:ext>
              </a:extLst>
            </p:cNvPr>
            <p:cNvSpPr/>
            <p:nvPr/>
          </p:nvSpPr>
          <p:spPr>
            <a:xfrm>
              <a:off x="2166818" y="4131852"/>
              <a:ext cx="700410" cy="700534"/>
            </a:xfrm>
            <a:custGeom>
              <a:avLst/>
              <a:gdLst>
                <a:gd name="connsiteX0" fmla="*/ 667593 w 700410"/>
                <a:gd name="connsiteY0" fmla="*/ 202338 h 700534"/>
                <a:gd name="connsiteX1" fmla="*/ 659573 w 700410"/>
                <a:gd name="connsiteY1" fmla="*/ 186299 h 700534"/>
                <a:gd name="connsiteX2" fmla="*/ 352981 w 700410"/>
                <a:gd name="connsiteY2" fmla="*/ 0 h 700534"/>
                <a:gd name="connsiteX3" fmla="*/ 347429 w 700410"/>
                <a:gd name="connsiteY3" fmla="*/ 0 h 700534"/>
                <a:gd name="connsiteX4" fmla="*/ 40714 w 700410"/>
                <a:gd name="connsiteY4" fmla="*/ 186299 h 700534"/>
                <a:gd name="connsiteX5" fmla="*/ 32572 w 700410"/>
                <a:gd name="connsiteY5" fmla="*/ 202708 h 700534"/>
                <a:gd name="connsiteX6" fmla="*/ 0 w 700410"/>
                <a:gd name="connsiteY6" fmla="*/ 350267 h 700534"/>
                <a:gd name="connsiteX7" fmla="*/ 35656 w 700410"/>
                <a:gd name="connsiteY7" fmla="*/ 504242 h 700534"/>
                <a:gd name="connsiteX8" fmla="*/ 44169 w 700410"/>
                <a:gd name="connsiteY8" fmla="*/ 520651 h 700534"/>
                <a:gd name="connsiteX9" fmla="*/ 347306 w 700410"/>
                <a:gd name="connsiteY9" fmla="*/ 700534 h 700534"/>
                <a:gd name="connsiteX10" fmla="*/ 350267 w 700410"/>
                <a:gd name="connsiteY10" fmla="*/ 700534 h 700534"/>
                <a:gd name="connsiteX11" fmla="*/ 352981 w 700410"/>
                <a:gd name="connsiteY11" fmla="*/ 700534 h 700534"/>
                <a:gd name="connsiteX12" fmla="*/ 656242 w 700410"/>
                <a:gd name="connsiteY12" fmla="*/ 520651 h 700534"/>
                <a:gd name="connsiteX13" fmla="*/ 664755 w 700410"/>
                <a:gd name="connsiteY13" fmla="*/ 504242 h 700534"/>
                <a:gd name="connsiteX14" fmla="*/ 700411 w 700410"/>
                <a:gd name="connsiteY14" fmla="*/ 350267 h 700534"/>
                <a:gd name="connsiteX15" fmla="*/ 667593 w 700410"/>
                <a:gd name="connsiteY15" fmla="*/ 202338 h 700534"/>
                <a:gd name="connsiteX16" fmla="*/ 366553 w 700410"/>
                <a:gd name="connsiteY16" fmla="*/ 333735 h 700534"/>
                <a:gd name="connsiteX17" fmla="*/ 366553 w 700410"/>
                <a:gd name="connsiteY17" fmla="*/ 214676 h 700534"/>
                <a:gd name="connsiteX18" fmla="*/ 518430 w 700410"/>
                <a:gd name="connsiteY18" fmla="*/ 214676 h 700534"/>
                <a:gd name="connsiteX19" fmla="*/ 536196 w 700410"/>
                <a:gd name="connsiteY19" fmla="*/ 333735 h 700534"/>
                <a:gd name="connsiteX20" fmla="*/ 366553 w 700410"/>
                <a:gd name="connsiteY20" fmla="*/ 333735 h 700534"/>
                <a:gd name="connsiteX21" fmla="*/ 637118 w 700410"/>
                <a:gd name="connsiteY21" fmla="*/ 214676 h 700534"/>
                <a:gd name="connsiteX22" fmla="*/ 667099 w 700410"/>
                <a:gd name="connsiteY22" fmla="*/ 333735 h 700534"/>
                <a:gd name="connsiteX23" fmla="*/ 569138 w 700410"/>
                <a:gd name="connsiteY23" fmla="*/ 333735 h 700534"/>
                <a:gd name="connsiteX24" fmla="*/ 552605 w 700410"/>
                <a:gd name="connsiteY24" fmla="*/ 214676 h 700534"/>
                <a:gd name="connsiteX25" fmla="*/ 637118 w 700410"/>
                <a:gd name="connsiteY25" fmla="*/ 214676 h 700534"/>
                <a:gd name="connsiteX26" fmla="*/ 366553 w 700410"/>
                <a:gd name="connsiteY26" fmla="*/ 181858 h 700534"/>
                <a:gd name="connsiteX27" fmla="*/ 366553 w 700410"/>
                <a:gd name="connsiteY27" fmla="*/ 34052 h 700534"/>
                <a:gd name="connsiteX28" fmla="*/ 507820 w 700410"/>
                <a:gd name="connsiteY28" fmla="*/ 181858 h 700534"/>
                <a:gd name="connsiteX29" fmla="*/ 366553 w 700410"/>
                <a:gd name="connsiteY29" fmla="*/ 181858 h 700534"/>
                <a:gd name="connsiteX30" fmla="*/ 542735 w 700410"/>
                <a:gd name="connsiteY30" fmla="*/ 181858 h 700534"/>
                <a:gd name="connsiteX31" fmla="*/ 507573 w 700410"/>
                <a:gd name="connsiteY31" fmla="*/ 105611 h 700534"/>
                <a:gd name="connsiteX32" fmla="*/ 470436 w 700410"/>
                <a:gd name="connsiteY32" fmla="*/ 56507 h 700534"/>
                <a:gd name="connsiteX33" fmla="*/ 619229 w 700410"/>
                <a:gd name="connsiteY33" fmla="*/ 181858 h 700534"/>
                <a:gd name="connsiteX34" fmla="*/ 542735 w 700410"/>
                <a:gd name="connsiteY34" fmla="*/ 181858 h 700534"/>
                <a:gd name="connsiteX35" fmla="*/ 366553 w 700410"/>
                <a:gd name="connsiteY35" fmla="*/ 492027 h 700534"/>
                <a:gd name="connsiteX36" fmla="*/ 366553 w 700410"/>
                <a:gd name="connsiteY36" fmla="*/ 366676 h 700534"/>
                <a:gd name="connsiteX37" fmla="*/ 536196 w 700410"/>
                <a:gd name="connsiteY37" fmla="*/ 366676 h 700534"/>
                <a:gd name="connsiteX38" fmla="*/ 516703 w 700410"/>
                <a:gd name="connsiteY38" fmla="*/ 492027 h 700534"/>
                <a:gd name="connsiteX39" fmla="*/ 366553 w 700410"/>
                <a:gd name="connsiteY39" fmla="*/ 492027 h 700534"/>
                <a:gd name="connsiteX40" fmla="*/ 505475 w 700410"/>
                <a:gd name="connsiteY40" fmla="*/ 524845 h 700534"/>
                <a:gd name="connsiteX41" fmla="*/ 366553 w 700410"/>
                <a:gd name="connsiteY41" fmla="*/ 666359 h 700534"/>
                <a:gd name="connsiteX42" fmla="*/ 366553 w 700410"/>
                <a:gd name="connsiteY42" fmla="*/ 524845 h 700534"/>
                <a:gd name="connsiteX43" fmla="*/ 505475 w 700410"/>
                <a:gd name="connsiteY43" fmla="*/ 524845 h 700534"/>
                <a:gd name="connsiteX44" fmla="*/ 470436 w 700410"/>
                <a:gd name="connsiteY44" fmla="*/ 643904 h 700534"/>
                <a:gd name="connsiteX45" fmla="*/ 507573 w 700410"/>
                <a:gd name="connsiteY45" fmla="*/ 594800 h 700534"/>
                <a:gd name="connsiteX46" fmla="*/ 540514 w 700410"/>
                <a:gd name="connsiteY46" fmla="*/ 524845 h 700534"/>
                <a:gd name="connsiteX47" fmla="*/ 615034 w 700410"/>
                <a:gd name="connsiteY47" fmla="*/ 524845 h 700534"/>
                <a:gd name="connsiteX48" fmla="*/ 470436 w 700410"/>
                <a:gd name="connsiteY48" fmla="*/ 643904 h 700534"/>
                <a:gd name="connsiteX49" fmla="*/ 550878 w 700410"/>
                <a:gd name="connsiteY49" fmla="*/ 492027 h 700534"/>
                <a:gd name="connsiteX50" fmla="*/ 569138 w 700410"/>
                <a:gd name="connsiteY50" fmla="*/ 366676 h 700534"/>
                <a:gd name="connsiteX51" fmla="*/ 667099 w 700410"/>
                <a:gd name="connsiteY51" fmla="*/ 366676 h 700534"/>
                <a:gd name="connsiteX52" fmla="*/ 634034 w 700410"/>
                <a:gd name="connsiteY52" fmla="*/ 492027 h 700534"/>
                <a:gd name="connsiteX53" fmla="*/ 550878 w 700410"/>
                <a:gd name="connsiteY53" fmla="*/ 492027 h 700534"/>
                <a:gd name="connsiteX54" fmla="*/ 333735 w 700410"/>
                <a:gd name="connsiteY54" fmla="*/ 214676 h 700534"/>
                <a:gd name="connsiteX55" fmla="*/ 333735 w 700410"/>
                <a:gd name="connsiteY55" fmla="*/ 333735 h 700534"/>
                <a:gd name="connsiteX56" fmla="*/ 164091 w 700410"/>
                <a:gd name="connsiteY56" fmla="*/ 333735 h 700534"/>
                <a:gd name="connsiteX57" fmla="*/ 181858 w 700410"/>
                <a:gd name="connsiteY57" fmla="*/ 214676 h 700534"/>
                <a:gd name="connsiteX58" fmla="*/ 333735 w 700410"/>
                <a:gd name="connsiteY58" fmla="*/ 214676 h 700534"/>
                <a:gd name="connsiteX59" fmla="*/ 333735 w 700410"/>
                <a:gd name="connsiteY59" fmla="*/ 181858 h 700534"/>
                <a:gd name="connsiteX60" fmla="*/ 192468 w 700410"/>
                <a:gd name="connsiteY60" fmla="*/ 181858 h 700534"/>
                <a:gd name="connsiteX61" fmla="*/ 333735 w 700410"/>
                <a:gd name="connsiteY61" fmla="*/ 34052 h 700534"/>
                <a:gd name="connsiteX62" fmla="*/ 333735 w 700410"/>
                <a:gd name="connsiteY62" fmla="*/ 181858 h 700534"/>
                <a:gd name="connsiteX63" fmla="*/ 192715 w 700410"/>
                <a:gd name="connsiteY63" fmla="*/ 105611 h 700534"/>
                <a:gd name="connsiteX64" fmla="*/ 157552 w 700410"/>
                <a:gd name="connsiteY64" fmla="*/ 181858 h 700534"/>
                <a:gd name="connsiteX65" fmla="*/ 81182 w 700410"/>
                <a:gd name="connsiteY65" fmla="*/ 181858 h 700534"/>
                <a:gd name="connsiteX66" fmla="*/ 229975 w 700410"/>
                <a:gd name="connsiteY66" fmla="*/ 56507 h 700534"/>
                <a:gd name="connsiteX67" fmla="*/ 192715 w 700410"/>
                <a:gd name="connsiteY67" fmla="*/ 105611 h 700534"/>
                <a:gd name="connsiteX68" fmla="*/ 333735 w 700410"/>
                <a:gd name="connsiteY68" fmla="*/ 524845 h 700534"/>
                <a:gd name="connsiteX69" fmla="*/ 333735 w 700410"/>
                <a:gd name="connsiteY69" fmla="*/ 666359 h 700534"/>
                <a:gd name="connsiteX70" fmla="*/ 194812 w 700410"/>
                <a:gd name="connsiteY70" fmla="*/ 524845 h 700534"/>
                <a:gd name="connsiteX71" fmla="*/ 333735 w 700410"/>
                <a:gd name="connsiteY71" fmla="*/ 524845 h 700534"/>
                <a:gd name="connsiteX72" fmla="*/ 333735 w 700410"/>
                <a:gd name="connsiteY72" fmla="*/ 492027 h 700534"/>
                <a:gd name="connsiteX73" fmla="*/ 183585 w 700410"/>
                <a:gd name="connsiteY73" fmla="*/ 492027 h 700534"/>
                <a:gd name="connsiteX74" fmla="*/ 164091 w 700410"/>
                <a:gd name="connsiteY74" fmla="*/ 366676 h 700534"/>
                <a:gd name="connsiteX75" fmla="*/ 333735 w 700410"/>
                <a:gd name="connsiteY75" fmla="*/ 366676 h 700534"/>
                <a:gd name="connsiteX76" fmla="*/ 333735 w 700410"/>
                <a:gd name="connsiteY76" fmla="*/ 492027 h 700534"/>
                <a:gd name="connsiteX77" fmla="*/ 147682 w 700410"/>
                <a:gd name="connsiteY77" fmla="*/ 214676 h 700534"/>
                <a:gd name="connsiteX78" fmla="*/ 131150 w 700410"/>
                <a:gd name="connsiteY78" fmla="*/ 333735 h 700534"/>
                <a:gd name="connsiteX79" fmla="*/ 33065 w 700410"/>
                <a:gd name="connsiteY79" fmla="*/ 333735 h 700534"/>
                <a:gd name="connsiteX80" fmla="*/ 63046 w 700410"/>
                <a:gd name="connsiteY80" fmla="*/ 214676 h 700534"/>
                <a:gd name="connsiteX81" fmla="*/ 147682 w 700410"/>
                <a:gd name="connsiteY81" fmla="*/ 214676 h 700534"/>
                <a:gd name="connsiteX82" fmla="*/ 131150 w 700410"/>
                <a:gd name="connsiteY82" fmla="*/ 366676 h 700534"/>
                <a:gd name="connsiteX83" fmla="*/ 149409 w 700410"/>
                <a:gd name="connsiteY83" fmla="*/ 492027 h 700534"/>
                <a:gd name="connsiteX84" fmla="*/ 66130 w 700410"/>
                <a:gd name="connsiteY84" fmla="*/ 492027 h 700534"/>
                <a:gd name="connsiteX85" fmla="*/ 33065 w 700410"/>
                <a:gd name="connsiteY85" fmla="*/ 366676 h 700534"/>
                <a:gd name="connsiteX86" fmla="*/ 131150 w 700410"/>
                <a:gd name="connsiteY86" fmla="*/ 366676 h 700534"/>
                <a:gd name="connsiteX87" fmla="*/ 159773 w 700410"/>
                <a:gd name="connsiteY87" fmla="*/ 524845 h 700534"/>
                <a:gd name="connsiteX88" fmla="*/ 192715 w 700410"/>
                <a:gd name="connsiteY88" fmla="*/ 594800 h 700534"/>
                <a:gd name="connsiteX89" fmla="*/ 229851 w 700410"/>
                <a:gd name="connsiteY89" fmla="*/ 643904 h 700534"/>
                <a:gd name="connsiteX90" fmla="*/ 85130 w 700410"/>
                <a:gd name="connsiteY90" fmla="*/ 524845 h 700534"/>
                <a:gd name="connsiteX91" fmla="*/ 159773 w 700410"/>
                <a:gd name="connsiteY91" fmla="*/ 524845 h 700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700410" h="700534">
                  <a:moveTo>
                    <a:pt x="667593" y="202338"/>
                  </a:moveTo>
                  <a:cubicBezTo>
                    <a:pt x="665125" y="196910"/>
                    <a:pt x="662411" y="191604"/>
                    <a:pt x="659573" y="186299"/>
                  </a:cubicBezTo>
                  <a:cubicBezTo>
                    <a:pt x="598995" y="72299"/>
                    <a:pt x="481417" y="987"/>
                    <a:pt x="352981" y="0"/>
                  </a:cubicBezTo>
                  <a:lnTo>
                    <a:pt x="347429" y="0"/>
                  </a:lnTo>
                  <a:cubicBezTo>
                    <a:pt x="218747" y="987"/>
                    <a:pt x="101292" y="72422"/>
                    <a:pt x="40714" y="186299"/>
                  </a:cubicBezTo>
                  <a:cubicBezTo>
                    <a:pt x="37877" y="191604"/>
                    <a:pt x="35286" y="196910"/>
                    <a:pt x="32572" y="202708"/>
                  </a:cubicBezTo>
                  <a:cubicBezTo>
                    <a:pt x="10981" y="249098"/>
                    <a:pt x="0" y="298819"/>
                    <a:pt x="0" y="350267"/>
                  </a:cubicBezTo>
                  <a:cubicBezTo>
                    <a:pt x="0" y="404306"/>
                    <a:pt x="11968" y="456001"/>
                    <a:pt x="35656" y="504242"/>
                  </a:cubicBezTo>
                  <a:cubicBezTo>
                    <a:pt x="38370" y="509793"/>
                    <a:pt x="41208" y="515222"/>
                    <a:pt x="44169" y="520651"/>
                  </a:cubicBezTo>
                  <a:cubicBezTo>
                    <a:pt x="105611" y="630703"/>
                    <a:pt x="221832" y="699671"/>
                    <a:pt x="347306" y="700534"/>
                  </a:cubicBezTo>
                  <a:lnTo>
                    <a:pt x="350267" y="700534"/>
                  </a:lnTo>
                  <a:lnTo>
                    <a:pt x="352981" y="700534"/>
                  </a:lnTo>
                  <a:cubicBezTo>
                    <a:pt x="478579" y="699547"/>
                    <a:pt x="594800" y="630579"/>
                    <a:pt x="656242" y="520651"/>
                  </a:cubicBezTo>
                  <a:cubicBezTo>
                    <a:pt x="659203" y="515222"/>
                    <a:pt x="662041" y="509793"/>
                    <a:pt x="664755" y="504242"/>
                  </a:cubicBezTo>
                  <a:cubicBezTo>
                    <a:pt x="688443" y="456124"/>
                    <a:pt x="700411" y="404306"/>
                    <a:pt x="700411" y="350267"/>
                  </a:cubicBezTo>
                  <a:cubicBezTo>
                    <a:pt x="700411" y="298696"/>
                    <a:pt x="689430" y="249098"/>
                    <a:pt x="667593" y="202338"/>
                  </a:cubicBezTo>
                  <a:close/>
                  <a:moveTo>
                    <a:pt x="366553" y="333735"/>
                  </a:moveTo>
                  <a:lnTo>
                    <a:pt x="366553" y="214676"/>
                  </a:lnTo>
                  <a:lnTo>
                    <a:pt x="518430" y="214676"/>
                  </a:lnTo>
                  <a:cubicBezTo>
                    <a:pt x="528917" y="252182"/>
                    <a:pt x="534962" y="292280"/>
                    <a:pt x="536196" y="333735"/>
                  </a:cubicBezTo>
                  <a:lnTo>
                    <a:pt x="366553" y="333735"/>
                  </a:lnTo>
                  <a:close/>
                  <a:moveTo>
                    <a:pt x="637118" y="214676"/>
                  </a:moveTo>
                  <a:cubicBezTo>
                    <a:pt x="654885" y="252182"/>
                    <a:pt x="665002" y="292156"/>
                    <a:pt x="667099" y="333735"/>
                  </a:cubicBezTo>
                  <a:lnTo>
                    <a:pt x="569138" y="333735"/>
                  </a:lnTo>
                  <a:cubicBezTo>
                    <a:pt x="568028" y="292280"/>
                    <a:pt x="562475" y="252306"/>
                    <a:pt x="552605" y="214676"/>
                  </a:cubicBezTo>
                  <a:lnTo>
                    <a:pt x="637118" y="214676"/>
                  </a:lnTo>
                  <a:close/>
                  <a:moveTo>
                    <a:pt x="366553" y="181858"/>
                  </a:moveTo>
                  <a:lnTo>
                    <a:pt x="366553" y="34052"/>
                  </a:lnTo>
                  <a:cubicBezTo>
                    <a:pt x="423800" y="42935"/>
                    <a:pt x="476728" y="98208"/>
                    <a:pt x="507820" y="181858"/>
                  </a:cubicBezTo>
                  <a:lnTo>
                    <a:pt x="366553" y="181858"/>
                  </a:lnTo>
                  <a:close/>
                  <a:moveTo>
                    <a:pt x="542735" y="181858"/>
                  </a:moveTo>
                  <a:cubicBezTo>
                    <a:pt x="533235" y="154098"/>
                    <a:pt x="521391" y="128559"/>
                    <a:pt x="507573" y="105611"/>
                  </a:cubicBezTo>
                  <a:cubicBezTo>
                    <a:pt x="496222" y="86857"/>
                    <a:pt x="483761" y="70448"/>
                    <a:pt x="470436" y="56507"/>
                  </a:cubicBezTo>
                  <a:cubicBezTo>
                    <a:pt x="531385" y="81552"/>
                    <a:pt x="583820" y="125598"/>
                    <a:pt x="619229" y="181858"/>
                  </a:cubicBezTo>
                  <a:lnTo>
                    <a:pt x="542735" y="181858"/>
                  </a:lnTo>
                  <a:close/>
                  <a:moveTo>
                    <a:pt x="366553" y="492027"/>
                  </a:moveTo>
                  <a:lnTo>
                    <a:pt x="366553" y="366676"/>
                  </a:lnTo>
                  <a:lnTo>
                    <a:pt x="536196" y="366676"/>
                  </a:lnTo>
                  <a:cubicBezTo>
                    <a:pt x="534839" y="410598"/>
                    <a:pt x="528300" y="452793"/>
                    <a:pt x="516703" y="492027"/>
                  </a:cubicBezTo>
                  <a:lnTo>
                    <a:pt x="366553" y="492027"/>
                  </a:lnTo>
                  <a:close/>
                  <a:moveTo>
                    <a:pt x="505475" y="524845"/>
                  </a:moveTo>
                  <a:cubicBezTo>
                    <a:pt x="473891" y="606028"/>
                    <a:pt x="422936" y="657846"/>
                    <a:pt x="366553" y="666359"/>
                  </a:cubicBezTo>
                  <a:lnTo>
                    <a:pt x="366553" y="524845"/>
                  </a:lnTo>
                  <a:lnTo>
                    <a:pt x="505475" y="524845"/>
                  </a:lnTo>
                  <a:close/>
                  <a:moveTo>
                    <a:pt x="470436" y="643904"/>
                  </a:moveTo>
                  <a:cubicBezTo>
                    <a:pt x="483884" y="629963"/>
                    <a:pt x="496222" y="613553"/>
                    <a:pt x="507573" y="594800"/>
                  </a:cubicBezTo>
                  <a:cubicBezTo>
                    <a:pt x="520404" y="573579"/>
                    <a:pt x="531508" y="550014"/>
                    <a:pt x="540514" y="524845"/>
                  </a:cubicBezTo>
                  <a:lnTo>
                    <a:pt x="615034" y="524845"/>
                  </a:lnTo>
                  <a:cubicBezTo>
                    <a:pt x="579872" y="578021"/>
                    <a:pt x="528917" y="619722"/>
                    <a:pt x="470436" y="643904"/>
                  </a:cubicBezTo>
                  <a:close/>
                  <a:moveTo>
                    <a:pt x="550878" y="492027"/>
                  </a:moveTo>
                  <a:cubicBezTo>
                    <a:pt x="561735" y="452423"/>
                    <a:pt x="567904" y="410475"/>
                    <a:pt x="569138" y="366676"/>
                  </a:cubicBezTo>
                  <a:lnTo>
                    <a:pt x="667099" y="366676"/>
                  </a:lnTo>
                  <a:cubicBezTo>
                    <a:pt x="664878" y="410598"/>
                    <a:pt x="653774" y="452670"/>
                    <a:pt x="634034" y="492027"/>
                  </a:cubicBezTo>
                  <a:lnTo>
                    <a:pt x="550878" y="492027"/>
                  </a:lnTo>
                  <a:close/>
                  <a:moveTo>
                    <a:pt x="333735" y="214676"/>
                  </a:moveTo>
                  <a:lnTo>
                    <a:pt x="333735" y="333735"/>
                  </a:lnTo>
                  <a:lnTo>
                    <a:pt x="164091" y="333735"/>
                  </a:lnTo>
                  <a:cubicBezTo>
                    <a:pt x="165325" y="292156"/>
                    <a:pt x="171247" y="252182"/>
                    <a:pt x="181858" y="214676"/>
                  </a:cubicBezTo>
                  <a:lnTo>
                    <a:pt x="333735" y="214676"/>
                  </a:lnTo>
                  <a:close/>
                  <a:moveTo>
                    <a:pt x="333735" y="181858"/>
                  </a:moveTo>
                  <a:lnTo>
                    <a:pt x="192468" y="181858"/>
                  </a:lnTo>
                  <a:cubicBezTo>
                    <a:pt x="223559" y="98208"/>
                    <a:pt x="276364" y="42935"/>
                    <a:pt x="333735" y="34052"/>
                  </a:cubicBezTo>
                  <a:lnTo>
                    <a:pt x="333735" y="181858"/>
                  </a:lnTo>
                  <a:close/>
                  <a:moveTo>
                    <a:pt x="192715" y="105611"/>
                  </a:moveTo>
                  <a:cubicBezTo>
                    <a:pt x="178773" y="128559"/>
                    <a:pt x="167052" y="154098"/>
                    <a:pt x="157552" y="181858"/>
                  </a:cubicBezTo>
                  <a:lnTo>
                    <a:pt x="81182" y="181858"/>
                  </a:lnTo>
                  <a:cubicBezTo>
                    <a:pt x="116591" y="125598"/>
                    <a:pt x="169026" y="81675"/>
                    <a:pt x="229975" y="56507"/>
                  </a:cubicBezTo>
                  <a:cubicBezTo>
                    <a:pt x="216527" y="70572"/>
                    <a:pt x="204065" y="86981"/>
                    <a:pt x="192715" y="105611"/>
                  </a:cubicBezTo>
                  <a:close/>
                  <a:moveTo>
                    <a:pt x="333735" y="524845"/>
                  </a:moveTo>
                  <a:lnTo>
                    <a:pt x="333735" y="666359"/>
                  </a:lnTo>
                  <a:cubicBezTo>
                    <a:pt x="277351" y="657846"/>
                    <a:pt x="226397" y="606028"/>
                    <a:pt x="194812" y="524845"/>
                  </a:cubicBezTo>
                  <a:lnTo>
                    <a:pt x="333735" y="524845"/>
                  </a:lnTo>
                  <a:close/>
                  <a:moveTo>
                    <a:pt x="333735" y="492027"/>
                  </a:moveTo>
                  <a:lnTo>
                    <a:pt x="183585" y="492027"/>
                  </a:lnTo>
                  <a:cubicBezTo>
                    <a:pt x="171864" y="452793"/>
                    <a:pt x="165325" y="410598"/>
                    <a:pt x="164091" y="366676"/>
                  </a:cubicBezTo>
                  <a:lnTo>
                    <a:pt x="333735" y="366676"/>
                  </a:lnTo>
                  <a:lnTo>
                    <a:pt x="333735" y="492027"/>
                  </a:lnTo>
                  <a:close/>
                  <a:moveTo>
                    <a:pt x="147682" y="214676"/>
                  </a:moveTo>
                  <a:cubicBezTo>
                    <a:pt x="137812" y="252429"/>
                    <a:pt x="132260" y="292403"/>
                    <a:pt x="131150" y="333735"/>
                  </a:cubicBezTo>
                  <a:lnTo>
                    <a:pt x="33065" y="333735"/>
                  </a:lnTo>
                  <a:cubicBezTo>
                    <a:pt x="35162" y="292156"/>
                    <a:pt x="45279" y="252182"/>
                    <a:pt x="63046" y="214676"/>
                  </a:cubicBezTo>
                  <a:lnTo>
                    <a:pt x="147682" y="214676"/>
                  </a:lnTo>
                  <a:close/>
                  <a:moveTo>
                    <a:pt x="131150" y="366676"/>
                  </a:moveTo>
                  <a:cubicBezTo>
                    <a:pt x="132383" y="410352"/>
                    <a:pt x="138429" y="452423"/>
                    <a:pt x="149409" y="492027"/>
                  </a:cubicBezTo>
                  <a:lnTo>
                    <a:pt x="66130" y="492027"/>
                  </a:lnTo>
                  <a:cubicBezTo>
                    <a:pt x="46390" y="452670"/>
                    <a:pt x="35286" y="410598"/>
                    <a:pt x="33065" y="366676"/>
                  </a:cubicBezTo>
                  <a:lnTo>
                    <a:pt x="131150" y="366676"/>
                  </a:lnTo>
                  <a:close/>
                  <a:moveTo>
                    <a:pt x="159773" y="524845"/>
                  </a:moveTo>
                  <a:cubicBezTo>
                    <a:pt x="168780" y="550138"/>
                    <a:pt x="179884" y="573579"/>
                    <a:pt x="192715" y="594800"/>
                  </a:cubicBezTo>
                  <a:cubicBezTo>
                    <a:pt x="204065" y="613430"/>
                    <a:pt x="216527" y="629839"/>
                    <a:pt x="229851" y="643904"/>
                  </a:cubicBezTo>
                  <a:cubicBezTo>
                    <a:pt x="171371" y="619722"/>
                    <a:pt x="120416" y="578021"/>
                    <a:pt x="85130" y="524845"/>
                  </a:cubicBezTo>
                  <a:lnTo>
                    <a:pt x="159773" y="524845"/>
                  </a:lnTo>
                  <a:close/>
                </a:path>
              </a:pathLst>
            </a:custGeom>
            <a:solidFill>
              <a:srgbClr val="03ACB2"/>
            </a:solidFill>
            <a:ln w="1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28" name="Graphic 2">
              <a:extLst>
                <a:ext uri="{FF2B5EF4-FFF2-40B4-BE49-F238E27FC236}">
                  <a16:creationId xmlns:a16="http://schemas.microsoft.com/office/drawing/2014/main" id="{14C61D37-5683-8BE4-6D57-B4DA24AEEF39}"/>
                </a:ext>
              </a:extLst>
            </p:cNvPr>
            <p:cNvGrpSpPr/>
            <p:nvPr/>
          </p:nvGrpSpPr>
          <p:grpSpPr>
            <a:xfrm>
              <a:off x="2708689" y="4343197"/>
              <a:ext cx="390488" cy="151876"/>
              <a:chOff x="2708689" y="4343197"/>
              <a:chExt cx="390488" cy="151876"/>
            </a:xfrm>
            <a:solidFill>
              <a:srgbClr val="FFFFFF"/>
            </a:solidFill>
          </p:grpSpPr>
          <p:sp>
            <p:nvSpPr>
              <p:cNvPr id="329" name="Freeform: Shape 328">
                <a:extLst>
                  <a:ext uri="{FF2B5EF4-FFF2-40B4-BE49-F238E27FC236}">
                    <a16:creationId xmlns:a16="http://schemas.microsoft.com/office/drawing/2014/main" id="{0A0B559E-EE48-B903-5028-882ED3254D46}"/>
                  </a:ext>
                </a:extLst>
              </p:cNvPr>
              <p:cNvSpPr/>
              <p:nvPr/>
            </p:nvSpPr>
            <p:spPr>
              <a:xfrm>
                <a:off x="2708689" y="4348378"/>
                <a:ext cx="93889" cy="133863"/>
              </a:xfrm>
              <a:custGeom>
                <a:avLst/>
                <a:gdLst>
                  <a:gd name="connsiteX0" fmla="*/ 0 w 93889"/>
                  <a:gd name="connsiteY0" fmla="*/ 4565 h 133863"/>
                  <a:gd name="connsiteX1" fmla="*/ 54779 w 93889"/>
                  <a:gd name="connsiteY1" fmla="*/ 0 h 133863"/>
                  <a:gd name="connsiteX2" fmla="*/ 93890 w 93889"/>
                  <a:gd name="connsiteY2" fmla="*/ 40838 h 133863"/>
                  <a:gd name="connsiteX3" fmla="*/ 44046 w 93889"/>
                  <a:gd name="connsiteY3" fmla="*/ 110546 h 133863"/>
                  <a:gd name="connsiteX4" fmla="*/ 93890 w 93889"/>
                  <a:gd name="connsiteY4" fmla="*/ 110546 h 133863"/>
                  <a:gd name="connsiteX5" fmla="*/ 93890 w 93889"/>
                  <a:gd name="connsiteY5" fmla="*/ 133864 h 133863"/>
                  <a:gd name="connsiteX6" fmla="*/ 1357 w 93889"/>
                  <a:gd name="connsiteY6" fmla="*/ 133864 h 133863"/>
                  <a:gd name="connsiteX7" fmla="*/ 1357 w 93889"/>
                  <a:gd name="connsiteY7" fmla="*/ 111656 h 133863"/>
                  <a:gd name="connsiteX8" fmla="*/ 68598 w 93889"/>
                  <a:gd name="connsiteY8" fmla="*/ 41085 h 133863"/>
                  <a:gd name="connsiteX9" fmla="*/ 46760 w 93889"/>
                  <a:gd name="connsiteY9" fmla="*/ 23565 h 133863"/>
                  <a:gd name="connsiteX10" fmla="*/ 0 w 93889"/>
                  <a:gd name="connsiteY10" fmla="*/ 23565 h 133863"/>
                  <a:gd name="connsiteX11" fmla="*/ 0 w 93889"/>
                  <a:gd name="connsiteY11" fmla="*/ 4565 h 133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3889" h="133863">
                    <a:moveTo>
                      <a:pt x="0" y="4565"/>
                    </a:moveTo>
                    <a:cubicBezTo>
                      <a:pt x="16409" y="1727"/>
                      <a:pt x="31584" y="0"/>
                      <a:pt x="54779" y="0"/>
                    </a:cubicBezTo>
                    <a:cubicBezTo>
                      <a:pt x="82046" y="0"/>
                      <a:pt x="93890" y="18630"/>
                      <a:pt x="93890" y="40838"/>
                    </a:cubicBezTo>
                    <a:cubicBezTo>
                      <a:pt x="93890" y="70448"/>
                      <a:pt x="56137" y="101046"/>
                      <a:pt x="44046" y="110546"/>
                    </a:cubicBezTo>
                    <a:lnTo>
                      <a:pt x="93890" y="110546"/>
                    </a:lnTo>
                    <a:lnTo>
                      <a:pt x="93890" y="133864"/>
                    </a:lnTo>
                    <a:lnTo>
                      <a:pt x="1357" y="133864"/>
                    </a:lnTo>
                    <a:lnTo>
                      <a:pt x="1357" y="111656"/>
                    </a:lnTo>
                    <a:cubicBezTo>
                      <a:pt x="18260" y="100305"/>
                      <a:pt x="68598" y="61935"/>
                      <a:pt x="68598" y="41085"/>
                    </a:cubicBezTo>
                    <a:cubicBezTo>
                      <a:pt x="68598" y="29117"/>
                      <a:pt x="62305" y="23565"/>
                      <a:pt x="46760" y="23565"/>
                    </a:cubicBezTo>
                    <a:lnTo>
                      <a:pt x="0" y="23565"/>
                    </a:lnTo>
                    <a:lnTo>
                      <a:pt x="0" y="4565"/>
                    </a:lnTo>
                    <a:close/>
                  </a:path>
                </a:pathLst>
              </a:custGeom>
              <a:solidFill>
                <a:srgbClr val="FFFFF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0" name="Freeform: Shape 329">
                <a:extLst>
                  <a:ext uri="{FF2B5EF4-FFF2-40B4-BE49-F238E27FC236}">
                    <a16:creationId xmlns:a16="http://schemas.microsoft.com/office/drawing/2014/main" id="{75A56999-B735-C7F8-0341-E517E4B3B284}"/>
                  </a:ext>
                </a:extLst>
              </p:cNvPr>
              <p:cNvSpPr/>
              <p:nvPr/>
            </p:nvSpPr>
            <p:spPr>
              <a:xfrm>
                <a:off x="2811956" y="4350106"/>
                <a:ext cx="106474" cy="131643"/>
              </a:xfrm>
              <a:custGeom>
                <a:avLst/>
                <a:gdLst>
                  <a:gd name="connsiteX0" fmla="*/ 47007 w 106474"/>
                  <a:gd name="connsiteY0" fmla="*/ 0 h 131643"/>
                  <a:gd name="connsiteX1" fmla="*/ 74766 w 106474"/>
                  <a:gd name="connsiteY1" fmla="*/ 0 h 131643"/>
                  <a:gd name="connsiteX2" fmla="*/ 35286 w 106474"/>
                  <a:gd name="connsiteY2" fmla="*/ 79208 h 131643"/>
                  <a:gd name="connsiteX3" fmla="*/ 67981 w 106474"/>
                  <a:gd name="connsiteY3" fmla="*/ 79208 h 131643"/>
                  <a:gd name="connsiteX4" fmla="*/ 67981 w 106474"/>
                  <a:gd name="connsiteY4" fmla="*/ 49104 h 131643"/>
                  <a:gd name="connsiteX5" fmla="*/ 73656 w 106474"/>
                  <a:gd name="connsiteY5" fmla="*/ 35286 h 131643"/>
                  <a:gd name="connsiteX6" fmla="*/ 93273 w 106474"/>
                  <a:gd name="connsiteY6" fmla="*/ 35286 h 131643"/>
                  <a:gd name="connsiteX7" fmla="*/ 93273 w 106474"/>
                  <a:gd name="connsiteY7" fmla="*/ 79208 h 131643"/>
                  <a:gd name="connsiteX8" fmla="*/ 106474 w 106474"/>
                  <a:gd name="connsiteY8" fmla="*/ 79208 h 131643"/>
                  <a:gd name="connsiteX9" fmla="*/ 106474 w 106474"/>
                  <a:gd name="connsiteY9" fmla="*/ 98825 h 131643"/>
                  <a:gd name="connsiteX10" fmla="*/ 93273 w 106474"/>
                  <a:gd name="connsiteY10" fmla="*/ 103266 h 131643"/>
                  <a:gd name="connsiteX11" fmla="*/ 93273 w 106474"/>
                  <a:gd name="connsiteY11" fmla="*/ 131643 h 131643"/>
                  <a:gd name="connsiteX12" fmla="*/ 67981 w 106474"/>
                  <a:gd name="connsiteY12" fmla="*/ 131643 h 131643"/>
                  <a:gd name="connsiteX13" fmla="*/ 67981 w 106474"/>
                  <a:gd name="connsiteY13" fmla="*/ 103266 h 131643"/>
                  <a:gd name="connsiteX14" fmla="*/ 6169 w 106474"/>
                  <a:gd name="connsiteY14" fmla="*/ 103266 h 131643"/>
                  <a:gd name="connsiteX15" fmla="*/ 0 w 106474"/>
                  <a:gd name="connsiteY15" fmla="*/ 91669 h 131643"/>
                  <a:gd name="connsiteX16" fmla="*/ 47007 w 106474"/>
                  <a:gd name="connsiteY16" fmla="*/ 0 h 131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6474" h="131643">
                    <a:moveTo>
                      <a:pt x="47007" y="0"/>
                    </a:moveTo>
                    <a:lnTo>
                      <a:pt x="74766" y="0"/>
                    </a:lnTo>
                    <a:lnTo>
                      <a:pt x="35286" y="79208"/>
                    </a:lnTo>
                    <a:lnTo>
                      <a:pt x="67981" y="79208"/>
                    </a:lnTo>
                    <a:lnTo>
                      <a:pt x="67981" y="49104"/>
                    </a:lnTo>
                    <a:lnTo>
                      <a:pt x="73656" y="35286"/>
                    </a:lnTo>
                    <a:lnTo>
                      <a:pt x="93273" y="35286"/>
                    </a:lnTo>
                    <a:lnTo>
                      <a:pt x="93273" y="79208"/>
                    </a:lnTo>
                    <a:lnTo>
                      <a:pt x="106474" y="79208"/>
                    </a:lnTo>
                    <a:lnTo>
                      <a:pt x="106474" y="98825"/>
                    </a:lnTo>
                    <a:lnTo>
                      <a:pt x="93273" y="103266"/>
                    </a:lnTo>
                    <a:lnTo>
                      <a:pt x="93273" y="131643"/>
                    </a:lnTo>
                    <a:lnTo>
                      <a:pt x="67981" y="131643"/>
                    </a:lnTo>
                    <a:lnTo>
                      <a:pt x="67981" y="103266"/>
                    </a:lnTo>
                    <a:lnTo>
                      <a:pt x="6169" y="103266"/>
                    </a:lnTo>
                    <a:lnTo>
                      <a:pt x="0" y="91669"/>
                    </a:lnTo>
                    <a:lnTo>
                      <a:pt x="47007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1" name="Freeform: Shape 330">
                <a:extLst>
                  <a:ext uri="{FF2B5EF4-FFF2-40B4-BE49-F238E27FC236}">
                    <a16:creationId xmlns:a16="http://schemas.microsoft.com/office/drawing/2014/main" id="{E554301F-65B9-66B1-599D-3DAB0295A188}"/>
                  </a:ext>
                </a:extLst>
              </p:cNvPr>
              <p:cNvSpPr/>
              <p:nvPr/>
            </p:nvSpPr>
            <p:spPr>
              <a:xfrm>
                <a:off x="2923736" y="4343197"/>
                <a:ext cx="76863" cy="151876"/>
              </a:xfrm>
              <a:custGeom>
                <a:avLst/>
                <a:gdLst>
                  <a:gd name="connsiteX0" fmla="*/ 50708 w 76863"/>
                  <a:gd name="connsiteY0" fmla="*/ 0 h 151876"/>
                  <a:gd name="connsiteX1" fmla="*/ 76864 w 76863"/>
                  <a:gd name="connsiteY1" fmla="*/ 0 h 151876"/>
                  <a:gd name="connsiteX2" fmla="*/ 26156 w 76863"/>
                  <a:gd name="connsiteY2" fmla="*/ 151877 h 151876"/>
                  <a:gd name="connsiteX3" fmla="*/ 0 w 76863"/>
                  <a:gd name="connsiteY3" fmla="*/ 151877 h 151876"/>
                  <a:gd name="connsiteX4" fmla="*/ 50708 w 76863"/>
                  <a:gd name="connsiteY4" fmla="*/ 0 h 151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863" h="151876">
                    <a:moveTo>
                      <a:pt x="50708" y="0"/>
                    </a:moveTo>
                    <a:lnTo>
                      <a:pt x="76864" y="0"/>
                    </a:lnTo>
                    <a:lnTo>
                      <a:pt x="26156" y="151877"/>
                    </a:lnTo>
                    <a:lnTo>
                      <a:pt x="0" y="151877"/>
                    </a:lnTo>
                    <a:lnTo>
                      <a:pt x="50708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2" name="Freeform: Shape 331">
                <a:extLst>
                  <a:ext uri="{FF2B5EF4-FFF2-40B4-BE49-F238E27FC236}">
                    <a16:creationId xmlns:a16="http://schemas.microsoft.com/office/drawing/2014/main" id="{59B748D4-8C9A-550F-3D20-499CF4A1CB3D}"/>
                  </a:ext>
                </a:extLst>
              </p:cNvPr>
              <p:cNvSpPr/>
              <p:nvPr/>
            </p:nvSpPr>
            <p:spPr>
              <a:xfrm>
                <a:off x="3007385" y="4350106"/>
                <a:ext cx="91792" cy="131889"/>
              </a:xfrm>
              <a:custGeom>
                <a:avLst/>
                <a:gdLst>
                  <a:gd name="connsiteX0" fmla="*/ 0 w 91792"/>
                  <a:gd name="connsiteY0" fmla="*/ 0 h 131889"/>
                  <a:gd name="connsiteX1" fmla="*/ 84883 w 91792"/>
                  <a:gd name="connsiteY1" fmla="*/ 0 h 131889"/>
                  <a:gd name="connsiteX2" fmla="*/ 91792 w 91792"/>
                  <a:gd name="connsiteY2" fmla="*/ 11597 h 131889"/>
                  <a:gd name="connsiteX3" fmla="*/ 47624 w 91792"/>
                  <a:gd name="connsiteY3" fmla="*/ 131890 h 131889"/>
                  <a:gd name="connsiteX4" fmla="*/ 20110 w 91792"/>
                  <a:gd name="connsiteY4" fmla="*/ 131890 h 131889"/>
                  <a:gd name="connsiteX5" fmla="*/ 60701 w 91792"/>
                  <a:gd name="connsiteY5" fmla="*/ 23195 h 131889"/>
                  <a:gd name="connsiteX6" fmla="*/ 123 w 91792"/>
                  <a:gd name="connsiteY6" fmla="*/ 23195 h 131889"/>
                  <a:gd name="connsiteX7" fmla="*/ 123 w 91792"/>
                  <a:gd name="connsiteY7" fmla="*/ 0 h 13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1792" h="131889">
                    <a:moveTo>
                      <a:pt x="0" y="0"/>
                    </a:moveTo>
                    <a:lnTo>
                      <a:pt x="84883" y="0"/>
                    </a:lnTo>
                    <a:lnTo>
                      <a:pt x="91792" y="11597"/>
                    </a:lnTo>
                    <a:lnTo>
                      <a:pt x="47624" y="131890"/>
                    </a:lnTo>
                    <a:lnTo>
                      <a:pt x="20110" y="131890"/>
                    </a:lnTo>
                    <a:lnTo>
                      <a:pt x="60701" y="23195"/>
                    </a:lnTo>
                    <a:lnTo>
                      <a:pt x="123" y="23195"/>
                    </a:lnTo>
                    <a:lnTo>
                      <a:pt x="123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33" name="Graphic 2">
              <a:extLst>
                <a:ext uri="{FF2B5EF4-FFF2-40B4-BE49-F238E27FC236}">
                  <a16:creationId xmlns:a16="http://schemas.microsoft.com/office/drawing/2014/main" id="{8EF78996-4146-39E2-0A72-A5CF147F8ACD}"/>
                </a:ext>
              </a:extLst>
            </p:cNvPr>
            <p:cNvGrpSpPr/>
            <p:nvPr/>
          </p:nvGrpSpPr>
          <p:grpSpPr>
            <a:xfrm>
              <a:off x="2225916" y="4165040"/>
              <a:ext cx="582220" cy="680423"/>
              <a:chOff x="2225916" y="4165040"/>
              <a:chExt cx="582220" cy="680423"/>
            </a:xfrm>
          </p:grpSpPr>
          <p:grpSp>
            <p:nvGrpSpPr>
              <p:cNvPr id="334" name="Graphic 2">
                <a:extLst>
                  <a:ext uri="{FF2B5EF4-FFF2-40B4-BE49-F238E27FC236}">
                    <a16:creationId xmlns:a16="http://schemas.microsoft.com/office/drawing/2014/main" id="{5E4215A3-1904-B57F-A1DD-3657ADEACB0C}"/>
                  </a:ext>
                </a:extLst>
              </p:cNvPr>
              <p:cNvGrpSpPr/>
              <p:nvPr/>
            </p:nvGrpSpPr>
            <p:grpSpPr>
              <a:xfrm>
                <a:off x="2225916" y="4185561"/>
                <a:ext cx="582220" cy="659903"/>
                <a:chOff x="2225916" y="4185561"/>
                <a:chExt cx="582220" cy="659903"/>
              </a:xfrm>
            </p:grpSpPr>
            <p:grpSp>
              <p:nvGrpSpPr>
                <p:cNvPr id="335" name="Graphic 2">
                  <a:extLst>
                    <a:ext uri="{FF2B5EF4-FFF2-40B4-BE49-F238E27FC236}">
                      <a16:creationId xmlns:a16="http://schemas.microsoft.com/office/drawing/2014/main" id="{75721FBB-D4AA-6F9F-36CB-7CD248D246A8}"/>
                    </a:ext>
                  </a:extLst>
                </p:cNvPr>
                <p:cNvGrpSpPr/>
                <p:nvPr/>
              </p:nvGrpSpPr>
              <p:grpSpPr>
                <a:xfrm>
                  <a:off x="2226526" y="4580323"/>
                  <a:ext cx="164043" cy="265017"/>
                  <a:chOff x="2226526" y="4580323"/>
                  <a:chExt cx="164043" cy="265017"/>
                </a:xfrm>
                <a:solidFill>
                  <a:srgbClr val="FFC89F"/>
                </a:solidFill>
              </p:grpSpPr>
              <p:sp>
                <p:nvSpPr>
                  <p:cNvPr id="336" name="Freeform: Shape 335">
                    <a:extLst>
                      <a:ext uri="{FF2B5EF4-FFF2-40B4-BE49-F238E27FC236}">
                        <a16:creationId xmlns:a16="http://schemas.microsoft.com/office/drawing/2014/main" id="{48A9A345-3518-BD5D-0F0C-8813BBE907FC}"/>
                      </a:ext>
                    </a:extLst>
                  </p:cNvPr>
                  <p:cNvSpPr/>
                  <p:nvPr/>
                </p:nvSpPr>
                <p:spPr>
                  <a:xfrm>
                    <a:off x="2226526" y="4580323"/>
                    <a:ext cx="164043" cy="265017"/>
                  </a:xfrm>
                  <a:custGeom>
                    <a:avLst/>
                    <a:gdLst>
                      <a:gd name="connsiteX0" fmla="*/ 100805 w 164043"/>
                      <a:gd name="connsiteY0" fmla="*/ 265018 h 265017"/>
                      <a:gd name="connsiteX1" fmla="*/ 120915 w 164043"/>
                      <a:gd name="connsiteY1" fmla="*/ 158914 h 265017"/>
                      <a:gd name="connsiteX2" fmla="*/ 140039 w 164043"/>
                      <a:gd name="connsiteY2" fmla="*/ 203700 h 265017"/>
                      <a:gd name="connsiteX3" fmla="*/ 162493 w 164043"/>
                      <a:gd name="connsiteY3" fmla="*/ 128069 h 265017"/>
                      <a:gd name="connsiteX4" fmla="*/ 147071 w 164043"/>
                      <a:gd name="connsiteY4" fmla="*/ 85505 h 265017"/>
                      <a:gd name="connsiteX5" fmla="*/ 146208 w 164043"/>
                      <a:gd name="connsiteY5" fmla="*/ 85258 h 265017"/>
                      <a:gd name="connsiteX6" fmla="*/ 107591 w 164043"/>
                      <a:gd name="connsiteY6" fmla="*/ 34550 h 265017"/>
                      <a:gd name="connsiteX7" fmla="*/ 99324 w 164043"/>
                      <a:gd name="connsiteY7" fmla="*/ 13329 h 265017"/>
                      <a:gd name="connsiteX8" fmla="*/ 91058 w 164043"/>
                      <a:gd name="connsiteY8" fmla="*/ 6543 h 265017"/>
                      <a:gd name="connsiteX9" fmla="*/ 84643 w 164043"/>
                      <a:gd name="connsiteY9" fmla="*/ 2842 h 265017"/>
                      <a:gd name="connsiteX10" fmla="*/ 83409 w 164043"/>
                      <a:gd name="connsiteY10" fmla="*/ 2102 h 265017"/>
                      <a:gd name="connsiteX11" fmla="*/ 73909 w 164043"/>
                      <a:gd name="connsiteY11" fmla="*/ 4 h 265017"/>
                      <a:gd name="connsiteX12" fmla="*/ 61201 w 164043"/>
                      <a:gd name="connsiteY12" fmla="*/ 9011 h 265017"/>
                      <a:gd name="connsiteX13" fmla="*/ 20487 w 164043"/>
                      <a:gd name="connsiteY13" fmla="*/ 79459 h 265017"/>
                      <a:gd name="connsiteX14" fmla="*/ 7655 w 164043"/>
                      <a:gd name="connsiteY14" fmla="*/ 168290 h 265017"/>
                      <a:gd name="connsiteX15" fmla="*/ 6 w 164043"/>
                      <a:gd name="connsiteY15" fmla="*/ 257492 h 265017"/>
                      <a:gd name="connsiteX16" fmla="*/ 6 w 164043"/>
                      <a:gd name="connsiteY16" fmla="*/ 265018 h 265017"/>
                      <a:gd name="connsiteX17" fmla="*/ 100805 w 164043"/>
                      <a:gd name="connsiteY17" fmla="*/ 265018 h 265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64043" h="265017">
                        <a:moveTo>
                          <a:pt x="100805" y="265018"/>
                        </a:moveTo>
                        <a:cubicBezTo>
                          <a:pt x="108578" y="223070"/>
                          <a:pt x="118201" y="171251"/>
                          <a:pt x="120915" y="158914"/>
                        </a:cubicBezTo>
                        <a:cubicBezTo>
                          <a:pt x="120915" y="158790"/>
                          <a:pt x="129799" y="220849"/>
                          <a:pt x="140039" y="203700"/>
                        </a:cubicBezTo>
                        <a:cubicBezTo>
                          <a:pt x="154227" y="179764"/>
                          <a:pt x="168909" y="157310"/>
                          <a:pt x="162493" y="128069"/>
                        </a:cubicBezTo>
                        <a:cubicBezTo>
                          <a:pt x="159286" y="113017"/>
                          <a:pt x="153734" y="98953"/>
                          <a:pt x="147071" y="85505"/>
                        </a:cubicBezTo>
                        <a:cubicBezTo>
                          <a:pt x="146825" y="85505"/>
                          <a:pt x="146454" y="85381"/>
                          <a:pt x="146208" y="85258"/>
                        </a:cubicBezTo>
                        <a:cubicBezTo>
                          <a:pt x="124123" y="78719"/>
                          <a:pt x="113389" y="55030"/>
                          <a:pt x="107591" y="34550"/>
                        </a:cubicBezTo>
                        <a:cubicBezTo>
                          <a:pt x="105740" y="27764"/>
                          <a:pt x="104630" y="18387"/>
                          <a:pt x="99324" y="13329"/>
                        </a:cubicBezTo>
                        <a:cubicBezTo>
                          <a:pt x="96487" y="10615"/>
                          <a:pt x="94513" y="8024"/>
                          <a:pt x="91058" y="6543"/>
                        </a:cubicBezTo>
                        <a:cubicBezTo>
                          <a:pt x="88714" y="5556"/>
                          <a:pt x="86740" y="4199"/>
                          <a:pt x="84643" y="2842"/>
                        </a:cubicBezTo>
                        <a:cubicBezTo>
                          <a:pt x="84272" y="2472"/>
                          <a:pt x="83779" y="2348"/>
                          <a:pt x="83409" y="2102"/>
                        </a:cubicBezTo>
                        <a:cubicBezTo>
                          <a:pt x="80201" y="2472"/>
                          <a:pt x="74032" y="-119"/>
                          <a:pt x="73909" y="4"/>
                        </a:cubicBezTo>
                        <a:cubicBezTo>
                          <a:pt x="69467" y="2595"/>
                          <a:pt x="65026" y="5556"/>
                          <a:pt x="61201" y="9011"/>
                        </a:cubicBezTo>
                        <a:cubicBezTo>
                          <a:pt x="40474" y="26900"/>
                          <a:pt x="28506" y="53920"/>
                          <a:pt x="20487" y="79459"/>
                        </a:cubicBezTo>
                        <a:cubicBezTo>
                          <a:pt x="11603" y="107219"/>
                          <a:pt x="7532" y="167057"/>
                          <a:pt x="7655" y="168290"/>
                        </a:cubicBezTo>
                        <a:cubicBezTo>
                          <a:pt x="1610" y="197407"/>
                          <a:pt x="-117" y="227758"/>
                          <a:pt x="6" y="257492"/>
                        </a:cubicBezTo>
                        <a:cubicBezTo>
                          <a:pt x="6" y="259343"/>
                          <a:pt x="6" y="261933"/>
                          <a:pt x="6" y="265018"/>
                        </a:cubicBezTo>
                        <a:lnTo>
                          <a:pt x="100805" y="265018"/>
                        </a:lnTo>
                        <a:close/>
                      </a:path>
                    </a:pathLst>
                  </a:custGeom>
                  <a:solidFill>
                    <a:srgbClr val="FFC89F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37" name="Freeform: Shape 336">
                    <a:extLst>
                      <a:ext uri="{FF2B5EF4-FFF2-40B4-BE49-F238E27FC236}">
                        <a16:creationId xmlns:a16="http://schemas.microsoft.com/office/drawing/2014/main" id="{919A1417-0AD5-D943-1699-04AA9B5C28F1}"/>
                      </a:ext>
                    </a:extLst>
                  </p:cNvPr>
                  <p:cNvSpPr/>
                  <p:nvPr/>
                </p:nvSpPr>
                <p:spPr>
                  <a:xfrm>
                    <a:off x="2226532" y="4800678"/>
                    <a:ext cx="70571" cy="44662"/>
                  </a:xfrm>
                  <a:custGeom>
                    <a:avLst/>
                    <a:gdLst>
                      <a:gd name="connsiteX0" fmla="*/ 70572 w 70571"/>
                      <a:gd name="connsiteY0" fmla="*/ 44662 h 44662"/>
                      <a:gd name="connsiteX1" fmla="*/ 31708 w 70571"/>
                      <a:gd name="connsiteY1" fmla="*/ 26402 h 44662"/>
                      <a:gd name="connsiteX2" fmla="*/ 10610 w 70571"/>
                      <a:gd name="connsiteY2" fmla="*/ 11844 h 44662"/>
                      <a:gd name="connsiteX3" fmla="*/ 1110 w 70571"/>
                      <a:gd name="connsiteY3" fmla="*/ 0 h 44662"/>
                      <a:gd name="connsiteX4" fmla="*/ 0 w 70571"/>
                      <a:gd name="connsiteY4" fmla="*/ 37013 h 44662"/>
                      <a:gd name="connsiteX5" fmla="*/ 0 w 70571"/>
                      <a:gd name="connsiteY5" fmla="*/ 44539 h 44662"/>
                      <a:gd name="connsiteX6" fmla="*/ 70572 w 70571"/>
                      <a:gd name="connsiteY6" fmla="*/ 44539 h 446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0571" h="44662">
                        <a:moveTo>
                          <a:pt x="70572" y="44662"/>
                        </a:moveTo>
                        <a:cubicBezTo>
                          <a:pt x="57494" y="38987"/>
                          <a:pt x="44169" y="33435"/>
                          <a:pt x="31708" y="26402"/>
                        </a:cubicBezTo>
                        <a:cubicBezTo>
                          <a:pt x="24675" y="22331"/>
                          <a:pt x="16039" y="17889"/>
                          <a:pt x="10610" y="11844"/>
                        </a:cubicBezTo>
                        <a:cubicBezTo>
                          <a:pt x="7279" y="7896"/>
                          <a:pt x="4071" y="4071"/>
                          <a:pt x="1110" y="0"/>
                        </a:cubicBezTo>
                        <a:cubicBezTo>
                          <a:pt x="247" y="12338"/>
                          <a:pt x="0" y="24675"/>
                          <a:pt x="0" y="37013"/>
                        </a:cubicBezTo>
                        <a:cubicBezTo>
                          <a:pt x="0" y="38864"/>
                          <a:pt x="0" y="41454"/>
                          <a:pt x="0" y="44539"/>
                        </a:cubicBezTo>
                        <a:lnTo>
                          <a:pt x="70572" y="44539"/>
                        </a:lnTo>
                        <a:close/>
                      </a:path>
                    </a:pathLst>
                  </a:custGeom>
                  <a:solidFill>
                    <a:srgbClr val="FFC89F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38" name="Graphic 2">
                  <a:extLst>
                    <a:ext uri="{FF2B5EF4-FFF2-40B4-BE49-F238E27FC236}">
                      <a16:creationId xmlns:a16="http://schemas.microsoft.com/office/drawing/2014/main" id="{40378E29-575D-004F-DEA8-1EC475588175}"/>
                    </a:ext>
                  </a:extLst>
                </p:cNvPr>
                <p:cNvGrpSpPr/>
                <p:nvPr/>
              </p:nvGrpSpPr>
              <p:grpSpPr>
                <a:xfrm>
                  <a:off x="2641925" y="4580446"/>
                  <a:ext cx="163868" cy="265018"/>
                  <a:chOff x="2641925" y="4580446"/>
                  <a:chExt cx="163868" cy="265018"/>
                </a:xfrm>
                <a:solidFill>
                  <a:srgbClr val="FFC89F"/>
                </a:solidFill>
              </p:grpSpPr>
              <p:sp>
                <p:nvSpPr>
                  <p:cNvPr id="339" name="Freeform: Shape 338">
                    <a:extLst>
                      <a:ext uri="{FF2B5EF4-FFF2-40B4-BE49-F238E27FC236}">
                        <a16:creationId xmlns:a16="http://schemas.microsoft.com/office/drawing/2014/main" id="{4452E755-14D2-9866-C9B2-890D861CD2FE}"/>
                      </a:ext>
                    </a:extLst>
                  </p:cNvPr>
                  <p:cNvSpPr/>
                  <p:nvPr/>
                </p:nvSpPr>
                <p:spPr>
                  <a:xfrm>
                    <a:off x="2641925" y="4580446"/>
                    <a:ext cx="163868" cy="265018"/>
                  </a:xfrm>
                  <a:custGeom>
                    <a:avLst/>
                    <a:gdLst>
                      <a:gd name="connsiteX0" fmla="*/ 42953 w 163868"/>
                      <a:gd name="connsiteY0" fmla="*/ 158914 h 265018"/>
                      <a:gd name="connsiteX1" fmla="*/ 63063 w 163868"/>
                      <a:gd name="connsiteY1" fmla="*/ 265018 h 265018"/>
                      <a:gd name="connsiteX2" fmla="*/ 163862 w 163868"/>
                      <a:gd name="connsiteY2" fmla="*/ 265018 h 265018"/>
                      <a:gd name="connsiteX3" fmla="*/ 163862 w 163868"/>
                      <a:gd name="connsiteY3" fmla="*/ 257492 h 265018"/>
                      <a:gd name="connsiteX4" fmla="*/ 156213 w 163868"/>
                      <a:gd name="connsiteY4" fmla="*/ 168290 h 265018"/>
                      <a:gd name="connsiteX5" fmla="*/ 143382 w 163868"/>
                      <a:gd name="connsiteY5" fmla="*/ 79459 h 265018"/>
                      <a:gd name="connsiteX6" fmla="*/ 102667 w 163868"/>
                      <a:gd name="connsiteY6" fmla="*/ 9011 h 265018"/>
                      <a:gd name="connsiteX7" fmla="*/ 89836 w 163868"/>
                      <a:gd name="connsiteY7" fmla="*/ 4 h 265018"/>
                      <a:gd name="connsiteX8" fmla="*/ 80459 w 163868"/>
                      <a:gd name="connsiteY8" fmla="*/ 2102 h 265018"/>
                      <a:gd name="connsiteX9" fmla="*/ 79226 w 163868"/>
                      <a:gd name="connsiteY9" fmla="*/ 2842 h 265018"/>
                      <a:gd name="connsiteX10" fmla="*/ 72933 w 163868"/>
                      <a:gd name="connsiteY10" fmla="*/ 6543 h 265018"/>
                      <a:gd name="connsiteX11" fmla="*/ 64667 w 163868"/>
                      <a:gd name="connsiteY11" fmla="*/ 13329 h 265018"/>
                      <a:gd name="connsiteX12" fmla="*/ 56524 w 163868"/>
                      <a:gd name="connsiteY12" fmla="*/ 34550 h 265018"/>
                      <a:gd name="connsiteX13" fmla="*/ 18031 w 163868"/>
                      <a:gd name="connsiteY13" fmla="*/ 85258 h 265018"/>
                      <a:gd name="connsiteX14" fmla="*/ 17044 w 163868"/>
                      <a:gd name="connsiteY14" fmla="*/ 85504 h 265018"/>
                      <a:gd name="connsiteX15" fmla="*/ 1498 w 163868"/>
                      <a:gd name="connsiteY15" fmla="*/ 128070 h 265018"/>
                      <a:gd name="connsiteX16" fmla="*/ 24076 w 163868"/>
                      <a:gd name="connsiteY16" fmla="*/ 203700 h 265018"/>
                      <a:gd name="connsiteX17" fmla="*/ 42953 w 163868"/>
                      <a:gd name="connsiteY17" fmla="*/ 158914 h 2650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63868" h="265018">
                        <a:moveTo>
                          <a:pt x="42953" y="158914"/>
                        </a:moveTo>
                        <a:cubicBezTo>
                          <a:pt x="45667" y="171128"/>
                          <a:pt x="55291" y="223070"/>
                          <a:pt x="63063" y="265018"/>
                        </a:cubicBezTo>
                        <a:lnTo>
                          <a:pt x="163862" y="265018"/>
                        </a:lnTo>
                        <a:cubicBezTo>
                          <a:pt x="163862" y="261934"/>
                          <a:pt x="163862" y="259342"/>
                          <a:pt x="163862" y="257492"/>
                        </a:cubicBezTo>
                        <a:cubicBezTo>
                          <a:pt x="163986" y="227758"/>
                          <a:pt x="162382" y="197407"/>
                          <a:pt x="156213" y="168290"/>
                        </a:cubicBezTo>
                        <a:cubicBezTo>
                          <a:pt x="156213" y="167057"/>
                          <a:pt x="152141" y="107219"/>
                          <a:pt x="143382" y="79459"/>
                        </a:cubicBezTo>
                        <a:cubicBezTo>
                          <a:pt x="135115" y="53920"/>
                          <a:pt x="123394" y="26900"/>
                          <a:pt x="102667" y="9011"/>
                        </a:cubicBezTo>
                        <a:cubicBezTo>
                          <a:pt x="98596" y="5680"/>
                          <a:pt x="94401" y="2595"/>
                          <a:pt x="89836" y="4"/>
                        </a:cubicBezTo>
                        <a:cubicBezTo>
                          <a:pt x="89713" y="-119"/>
                          <a:pt x="83667" y="2472"/>
                          <a:pt x="80459" y="2102"/>
                        </a:cubicBezTo>
                        <a:cubicBezTo>
                          <a:pt x="80213" y="2348"/>
                          <a:pt x="79719" y="2595"/>
                          <a:pt x="79226" y="2842"/>
                        </a:cubicBezTo>
                        <a:cubicBezTo>
                          <a:pt x="77252" y="4199"/>
                          <a:pt x="75154" y="5556"/>
                          <a:pt x="72933" y="6543"/>
                        </a:cubicBezTo>
                        <a:cubicBezTo>
                          <a:pt x="69602" y="8147"/>
                          <a:pt x="67505" y="10615"/>
                          <a:pt x="64667" y="13329"/>
                        </a:cubicBezTo>
                        <a:cubicBezTo>
                          <a:pt x="59609" y="18388"/>
                          <a:pt x="58375" y="27764"/>
                          <a:pt x="56524" y="34550"/>
                        </a:cubicBezTo>
                        <a:cubicBezTo>
                          <a:pt x="50725" y="55030"/>
                          <a:pt x="40115" y="78719"/>
                          <a:pt x="18031" y="85258"/>
                        </a:cubicBezTo>
                        <a:cubicBezTo>
                          <a:pt x="17661" y="85381"/>
                          <a:pt x="17414" y="85504"/>
                          <a:pt x="17044" y="85504"/>
                        </a:cubicBezTo>
                        <a:cubicBezTo>
                          <a:pt x="10381" y="98952"/>
                          <a:pt x="4829" y="113018"/>
                          <a:pt x="1498" y="128070"/>
                        </a:cubicBezTo>
                        <a:cubicBezTo>
                          <a:pt x="-4794" y="157310"/>
                          <a:pt x="9888" y="179765"/>
                          <a:pt x="24076" y="203700"/>
                        </a:cubicBezTo>
                        <a:cubicBezTo>
                          <a:pt x="34193" y="220849"/>
                          <a:pt x="42953" y="158790"/>
                          <a:pt x="42953" y="158914"/>
                        </a:cubicBezTo>
                        <a:close/>
                      </a:path>
                    </a:pathLst>
                  </a:custGeom>
                  <a:solidFill>
                    <a:srgbClr val="FFC89F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0" name="Freeform: Shape 339">
                    <a:extLst>
                      <a:ext uri="{FF2B5EF4-FFF2-40B4-BE49-F238E27FC236}">
                        <a16:creationId xmlns:a16="http://schemas.microsoft.com/office/drawing/2014/main" id="{15A346CD-CF9A-3F29-408C-DAFF3E216B4B}"/>
                      </a:ext>
                    </a:extLst>
                  </p:cNvPr>
                  <p:cNvSpPr/>
                  <p:nvPr/>
                </p:nvSpPr>
                <p:spPr>
                  <a:xfrm>
                    <a:off x="2703261" y="4796853"/>
                    <a:ext cx="102425" cy="48487"/>
                  </a:xfrm>
                  <a:custGeom>
                    <a:avLst/>
                    <a:gdLst>
                      <a:gd name="connsiteX0" fmla="*/ 102403 w 102425"/>
                      <a:gd name="connsiteY0" fmla="*/ 48487 h 48487"/>
                      <a:gd name="connsiteX1" fmla="*/ 102403 w 102425"/>
                      <a:gd name="connsiteY1" fmla="*/ 40961 h 48487"/>
                      <a:gd name="connsiteX2" fmla="*/ 101169 w 102425"/>
                      <a:gd name="connsiteY2" fmla="*/ 0 h 48487"/>
                      <a:gd name="connsiteX3" fmla="*/ 46883 w 102425"/>
                      <a:gd name="connsiteY3" fmla="*/ 24058 h 48487"/>
                      <a:gd name="connsiteX4" fmla="*/ 10981 w 102425"/>
                      <a:gd name="connsiteY4" fmla="*/ 36273 h 48487"/>
                      <a:gd name="connsiteX5" fmla="*/ 0 w 102425"/>
                      <a:gd name="connsiteY5" fmla="*/ 39480 h 48487"/>
                      <a:gd name="connsiteX6" fmla="*/ 1604 w 102425"/>
                      <a:gd name="connsiteY6" fmla="*/ 48487 h 48487"/>
                      <a:gd name="connsiteX7" fmla="*/ 102403 w 102425"/>
                      <a:gd name="connsiteY7" fmla="*/ 48487 h 48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2425" h="48487">
                        <a:moveTo>
                          <a:pt x="102403" y="48487"/>
                        </a:moveTo>
                        <a:cubicBezTo>
                          <a:pt x="102403" y="45403"/>
                          <a:pt x="102403" y="42812"/>
                          <a:pt x="102403" y="40961"/>
                        </a:cubicBezTo>
                        <a:cubicBezTo>
                          <a:pt x="102526" y="27266"/>
                          <a:pt x="102156" y="13571"/>
                          <a:pt x="101169" y="0"/>
                        </a:cubicBezTo>
                        <a:cubicBezTo>
                          <a:pt x="83896" y="9747"/>
                          <a:pt x="65143" y="17149"/>
                          <a:pt x="46883" y="24058"/>
                        </a:cubicBezTo>
                        <a:cubicBezTo>
                          <a:pt x="35039" y="28500"/>
                          <a:pt x="23072" y="32818"/>
                          <a:pt x="10981" y="36273"/>
                        </a:cubicBezTo>
                        <a:cubicBezTo>
                          <a:pt x="7403" y="37383"/>
                          <a:pt x="3701" y="38494"/>
                          <a:pt x="0" y="39480"/>
                        </a:cubicBezTo>
                        <a:cubicBezTo>
                          <a:pt x="617" y="42565"/>
                          <a:pt x="1111" y="45526"/>
                          <a:pt x="1604" y="48487"/>
                        </a:cubicBezTo>
                        <a:lnTo>
                          <a:pt x="102403" y="48487"/>
                        </a:lnTo>
                        <a:close/>
                      </a:path>
                    </a:pathLst>
                  </a:custGeom>
                  <a:solidFill>
                    <a:srgbClr val="FFC89F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41" name="Freeform: Shape 340">
                  <a:extLst>
                    <a:ext uri="{FF2B5EF4-FFF2-40B4-BE49-F238E27FC236}">
                      <a16:creationId xmlns:a16="http://schemas.microsoft.com/office/drawing/2014/main" id="{DD3038C0-E9CD-983C-F3F0-F66568C0A492}"/>
                    </a:ext>
                  </a:extLst>
                </p:cNvPr>
                <p:cNvSpPr/>
                <p:nvPr/>
              </p:nvSpPr>
              <p:spPr>
                <a:xfrm>
                  <a:off x="2375002" y="4321976"/>
                  <a:ext cx="281745" cy="221091"/>
                </a:xfrm>
                <a:custGeom>
                  <a:avLst/>
                  <a:gdLst>
                    <a:gd name="connsiteX0" fmla="*/ 211421 w 281745"/>
                    <a:gd name="connsiteY0" fmla="*/ 207890 h 221091"/>
                    <a:gd name="connsiteX1" fmla="*/ 233135 w 281745"/>
                    <a:gd name="connsiteY1" fmla="*/ 167422 h 221091"/>
                    <a:gd name="connsiteX2" fmla="*/ 272246 w 281745"/>
                    <a:gd name="connsiteY2" fmla="*/ 89078 h 221091"/>
                    <a:gd name="connsiteX3" fmla="*/ 281746 w 281745"/>
                    <a:gd name="connsiteY3" fmla="*/ 54903 h 221091"/>
                    <a:gd name="connsiteX4" fmla="*/ 265830 w 281745"/>
                    <a:gd name="connsiteY4" fmla="*/ 8390 h 221091"/>
                    <a:gd name="connsiteX5" fmla="*/ 218330 w 281745"/>
                    <a:gd name="connsiteY5" fmla="*/ 8390 h 221091"/>
                    <a:gd name="connsiteX6" fmla="*/ 219564 w 281745"/>
                    <a:gd name="connsiteY6" fmla="*/ 0 h 221091"/>
                    <a:gd name="connsiteX7" fmla="*/ 8096 w 281745"/>
                    <a:gd name="connsiteY7" fmla="*/ 8143 h 221091"/>
                    <a:gd name="connsiteX8" fmla="*/ 5381 w 281745"/>
                    <a:gd name="connsiteY8" fmla="*/ 19740 h 221091"/>
                    <a:gd name="connsiteX9" fmla="*/ 3284 w 281745"/>
                    <a:gd name="connsiteY9" fmla="*/ 92903 h 221091"/>
                    <a:gd name="connsiteX10" fmla="*/ 19940 w 281745"/>
                    <a:gd name="connsiteY10" fmla="*/ 137689 h 221091"/>
                    <a:gd name="connsiteX11" fmla="*/ 42024 w 281745"/>
                    <a:gd name="connsiteY11" fmla="*/ 171371 h 221091"/>
                    <a:gd name="connsiteX12" fmla="*/ 73732 w 281745"/>
                    <a:gd name="connsiteY12" fmla="*/ 221091 h 221091"/>
                    <a:gd name="connsiteX13" fmla="*/ 202908 w 281745"/>
                    <a:gd name="connsiteY13" fmla="*/ 221091 h 221091"/>
                    <a:gd name="connsiteX14" fmla="*/ 211421 w 281745"/>
                    <a:gd name="connsiteY14" fmla="*/ 207890 h 221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81745" h="221091">
                      <a:moveTo>
                        <a:pt x="211421" y="207890"/>
                      </a:moveTo>
                      <a:cubicBezTo>
                        <a:pt x="218824" y="194442"/>
                        <a:pt x="225979" y="180994"/>
                        <a:pt x="233135" y="167422"/>
                      </a:cubicBezTo>
                      <a:cubicBezTo>
                        <a:pt x="246830" y="141883"/>
                        <a:pt x="262499" y="116714"/>
                        <a:pt x="272246" y="89078"/>
                      </a:cubicBezTo>
                      <a:cubicBezTo>
                        <a:pt x="276194" y="77974"/>
                        <a:pt x="279525" y="66500"/>
                        <a:pt x="281746" y="54903"/>
                      </a:cubicBezTo>
                      <a:cubicBezTo>
                        <a:pt x="277674" y="39110"/>
                        <a:pt x="271629" y="23935"/>
                        <a:pt x="265830" y="8390"/>
                      </a:cubicBezTo>
                      <a:lnTo>
                        <a:pt x="218330" y="8390"/>
                      </a:lnTo>
                      <a:lnTo>
                        <a:pt x="219564" y="0"/>
                      </a:lnTo>
                      <a:lnTo>
                        <a:pt x="8096" y="8143"/>
                      </a:lnTo>
                      <a:cubicBezTo>
                        <a:pt x="7109" y="12091"/>
                        <a:pt x="6245" y="15916"/>
                        <a:pt x="5381" y="19740"/>
                      </a:cubicBezTo>
                      <a:cubicBezTo>
                        <a:pt x="693" y="44045"/>
                        <a:pt x="-2885" y="68721"/>
                        <a:pt x="3284" y="92903"/>
                      </a:cubicBezTo>
                      <a:cubicBezTo>
                        <a:pt x="7232" y="108201"/>
                        <a:pt x="11921" y="124117"/>
                        <a:pt x="19940" y="137689"/>
                      </a:cubicBezTo>
                      <a:cubicBezTo>
                        <a:pt x="26726" y="149286"/>
                        <a:pt x="34745" y="160143"/>
                        <a:pt x="42024" y="171371"/>
                      </a:cubicBezTo>
                      <a:cubicBezTo>
                        <a:pt x="52758" y="188150"/>
                        <a:pt x="61641" y="205299"/>
                        <a:pt x="73732" y="221091"/>
                      </a:cubicBezTo>
                      <a:lnTo>
                        <a:pt x="202908" y="221091"/>
                      </a:lnTo>
                      <a:cubicBezTo>
                        <a:pt x="205622" y="216527"/>
                        <a:pt x="209200" y="211961"/>
                        <a:pt x="211421" y="207890"/>
                      </a:cubicBezTo>
                      <a:close/>
                    </a:path>
                  </a:pathLst>
                </a:custGeom>
                <a:solidFill>
                  <a:srgbClr val="462B1A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2" name="Freeform: Shape 341">
                  <a:extLst>
                    <a:ext uri="{FF2B5EF4-FFF2-40B4-BE49-F238E27FC236}">
                      <a16:creationId xmlns:a16="http://schemas.microsoft.com/office/drawing/2014/main" id="{77E1F950-6956-F616-1350-6147D320C696}"/>
                    </a:ext>
                  </a:extLst>
                </p:cNvPr>
                <p:cNvSpPr/>
                <p:nvPr/>
              </p:nvSpPr>
              <p:spPr>
                <a:xfrm>
                  <a:off x="2389020" y="4424008"/>
                  <a:ext cx="262916" cy="215416"/>
                </a:xfrm>
                <a:custGeom>
                  <a:avLst/>
                  <a:gdLst>
                    <a:gd name="connsiteX0" fmla="*/ 188767 w 262916"/>
                    <a:gd name="connsiteY0" fmla="*/ 95000 h 215416"/>
                    <a:gd name="connsiteX1" fmla="*/ 192098 w 262916"/>
                    <a:gd name="connsiteY1" fmla="*/ 0 h 215416"/>
                    <a:gd name="connsiteX2" fmla="*/ 71065 w 262916"/>
                    <a:gd name="connsiteY2" fmla="*/ 0 h 215416"/>
                    <a:gd name="connsiteX3" fmla="*/ 74273 w 262916"/>
                    <a:gd name="connsiteY3" fmla="*/ 95000 h 215416"/>
                    <a:gd name="connsiteX4" fmla="*/ 0 w 262916"/>
                    <a:gd name="connsiteY4" fmla="*/ 152000 h 215416"/>
                    <a:gd name="connsiteX5" fmla="*/ 131520 w 262916"/>
                    <a:gd name="connsiteY5" fmla="*/ 215416 h 215416"/>
                    <a:gd name="connsiteX6" fmla="*/ 262916 w 262916"/>
                    <a:gd name="connsiteY6" fmla="*/ 152000 h 215416"/>
                    <a:gd name="connsiteX7" fmla="*/ 188767 w 262916"/>
                    <a:gd name="connsiteY7" fmla="*/ 95000 h 215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2916" h="215416">
                      <a:moveTo>
                        <a:pt x="188767" y="95000"/>
                      </a:moveTo>
                      <a:cubicBezTo>
                        <a:pt x="184449" y="61565"/>
                        <a:pt x="185559" y="38494"/>
                        <a:pt x="192098" y="0"/>
                      </a:cubicBezTo>
                      <a:cubicBezTo>
                        <a:pt x="143611" y="0"/>
                        <a:pt x="119429" y="0"/>
                        <a:pt x="71065" y="0"/>
                      </a:cubicBezTo>
                      <a:cubicBezTo>
                        <a:pt x="77604" y="38494"/>
                        <a:pt x="78591" y="61565"/>
                        <a:pt x="74273" y="95000"/>
                      </a:cubicBezTo>
                      <a:cubicBezTo>
                        <a:pt x="30351" y="105241"/>
                        <a:pt x="0" y="126832"/>
                        <a:pt x="0" y="152000"/>
                      </a:cubicBezTo>
                      <a:cubicBezTo>
                        <a:pt x="0" y="186916"/>
                        <a:pt x="58851" y="215416"/>
                        <a:pt x="131520" y="215416"/>
                      </a:cubicBezTo>
                      <a:cubicBezTo>
                        <a:pt x="204065" y="215416"/>
                        <a:pt x="262916" y="186916"/>
                        <a:pt x="262916" y="152000"/>
                      </a:cubicBezTo>
                      <a:cubicBezTo>
                        <a:pt x="263040" y="126708"/>
                        <a:pt x="232689" y="105117"/>
                        <a:pt x="188767" y="95000"/>
                      </a:cubicBezTo>
                      <a:close/>
                    </a:path>
                  </a:pathLst>
                </a:custGeom>
                <a:solidFill>
                  <a:srgbClr val="D4A47D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3" name="Freeform: Shape 342">
                  <a:extLst>
                    <a:ext uri="{FF2B5EF4-FFF2-40B4-BE49-F238E27FC236}">
                      <a16:creationId xmlns:a16="http://schemas.microsoft.com/office/drawing/2014/main" id="{C34CFFA0-2145-2BE1-A833-857730A3C972}"/>
                    </a:ext>
                  </a:extLst>
                </p:cNvPr>
                <p:cNvSpPr/>
                <p:nvPr/>
              </p:nvSpPr>
              <p:spPr>
                <a:xfrm>
                  <a:off x="2460085" y="4424008"/>
                  <a:ext cx="191851" cy="182139"/>
                </a:xfrm>
                <a:custGeom>
                  <a:avLst/>
                  <a:gdLst>
                    <a:gd name="connsiteX0" fmla="*/ 117702 w 191851"/>
                    <a:gd name="connsiteY0" fmla="*/ 95000 h 182139"/>
                    <a:gd name="connsiteX1" fmla="*/ 121033 w 191851"/>
                    <a:gd name="connsiteY1" fmla="*/ 0 h 182139"/>
                    <a:gd name="connsiteX2" fmla="*/ 0 w 191851"/>
                    <a:gd name="connsiteY2" fmla="*/ 0 h 182139"/>
                    <a:gd name="connsiteX3" fmla="*/ 4935 w 191851"/>
                    <a:gd name="connsiteY3" fmla="*/ 38124 h 182139"/>
                    <a:gd name="connsiteX4" fmla="*/ 73656 w 191851"/>
                    <a:gd name="connsiteY4" fmla="*/ 92039 h 182139"/>
                    <a:gd name="connsiteX5" fmla="*/ 88338 w 191851"/>
                    <a:gd name="connsiteY5" fmla="*/ 110916 h 182139"/>
                    <a:gd name="connsiteX6" fmla="*/ 111656 w 191851"/>
                    <a:gd name="connsiteY6" fmla="*/ 177169 h 182139"/>
                    <a:gd name="connsiteX7" fmla="*/ 187410 w 191851"/>
                    <a:gd name="connsiteY7" fmla="*/ 168286 h 182139"/>
                    <a:gd name="connsiteX8" fmla="*/ 191851 w 191851"/>
                    <a:gd name="connsiteY8" fmla="*/ 152000 h 182139"/>
                    <a:gd name="connsiteX9" fmla="*/ 117702 w 191851"/>
                    <a:gd name="connsiteY9" fmla="*/ 95000 h 1821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851" h="182139">
                      <a:moveTo>
                        <a:pt x="117702" y="95000"/>
                      </a:moveTo>
                      <a:cubicBezTo>
                        <a:pt x="113383" y="61565"/>
                        <a:pt x="114494" y="38494"/>
                        <a:pt x="121033" y="0"/>
                      </a:cubicBezTo>
                      <a:cubicBezTo>
                        <a:pt x="72546" y="0"/>
                        <a:pt x="48364" y="0"/>
                        <a:pt x="0" y="0"/>
                      </a:cubicBezTo>
                      <a:cubicBezTo>
                        <a:pt x="2344" y="14435"/>
                        <a:pt x="4195" y="26773"/>
                        <a:pt x="4935" y="38124"/>
                      </a:cubicBezTo>
                      <a:cubicBezTo>
                        <a:pt x="19370" y="67117"/>
                        <a:pt x="48240" y="74520"/>
                        <a:pt x="73656" y="92039"/>
                      </a:cubicBezTo>
                      <a:cubicBezTo>
                        <a:pt x="79948" y="96728"/>
                        <a:pt x="88338" y="104007"/>
                        <a:pt x="88338" y="110916"/>
                      </a:cubicBezTo>
                      <a:cubicBezTo>
                        <a:pt x="92656" y="136948"/>
                        <a:pt x="86364" y="165325"/>
                        <a:pt x="111656" y="177169"/>
                      </a:cubicBezTo>
                      <a:cubicBezTo>
                        <a:pt x="139046" y="187039"/>
                        <a:pt x="164215" y="181241"/>
                        <a:pt x="187410" y="168286"/>
                      </a:cubicBezTo>
                      <a:cubicBezTo>
                        <a:pt x="190247" y="163104"/>
                        <a:pt x="191851" y="157676"/>
                        <a:pt x="191851" y="152000"/>
                      </a:cubicBezTo>
                      <a:cubicBezTo>
                        <a:pt x="191974" y="126708"/>
                        <a:pt x="161624" y="105117"/>
                        <a:pt x="117702" y="95000"/>
                      </a:cubicBezTo>
                      <a:close/>
                    </a:path>
                  </a:pathLst>
                </a:custGeom>
                <a:solidFill>
                  <a:srgbClr val="A88F7B">
                    <a:alpha val="30000"/>
                  </a:srgbClr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4" name="Freeform: Shape 343">
                  <a:extLst>
                    <a:ext uri="{FF2B5EF4-FFF2-40B4-BE49-F238E27FC236}">
                      <a16:creationId xmlns:a16="http://schemas.microsoft.com/office/drawing/2014/main" id="{0C4A7642-1088-3673-1F2A-D8BAF1272169}"/>
                    </a:ext>
                  </a:extLst>
                </p:cNvPr>
                <p:cNvSpPr/>
                <p:nvPr/>
              </p:nvSpPr>
              <p:spPr>
                <a:xfrm>
                  <a:off x="2418507" y="4210443"/>
                  <a:ext cx="203818" cy="271676"/>
                </a:xfrm>
                <a:custGeom>
                  <a:avLst/>
                  <a:gdLst>
                    <a:gd name="connsiteX0" fmla="*/ 203819 w 203818"/>
                    <a:gd name="connsiteY0" fmla="*/ 146572 h 271676"/>
                    <a:gd name="connsiteX1" fmla="*/ 102033 w 203818"/>
                    <a:gd name="connsiteY1" fmla="*/ 271676 h 271676"/>
                    <a:gd name="connsiteX2" fmla="*/ 0 w 203818"/>
                    <a:gd name="connsiteY2" fmla="*/ 146572 h 271676"/>
                    <a:gd name="connsiteX3" fmla="*/ 102033 w 203818"/>
                    <a:gd name="connsiteY3" fmla="*/ 0 h 271676"/>
                    <a:gd name="connsiteX4" fmla="*/ 203819 w 203818"/>
                    <a:gd name="connsiteY4" fmla="*/ 146572 h 2716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3818" h="271676">
                      <a:moveTo>
                        <a:pt x="203819" y="146572"/>
                      </a:moveTo>
                      <a:cubicBezTo>
                        <a:pt x="203819" y="215663"/>
                        <a:pt x="158169" y="271676"/>
                        <a:pt x="102033" y="271676"/>
                      </a:cubicBezTo>
                      <a:cubicBezTo>
                        <a:pt x="45650" y="271676"/>
                        <a:pt x="0" y="215663"/>
                        <a:pt x="0" y="146572"/>
                      </a:cubicBezTo>
                      <a:cubicBezTo>
                        <a:pt x="0" y="77481"/>
                        <a:pt x="5922" y="0"/>
                        <a:pt x="102033" y="0"/>
                      </a:cubicBezTo>
                      <a:cubicBezTo>
                        <a:pt x="203819" y="0"/>
                        <a:pt x="203819" y="77357"/>
                        <a:pt x="203819" y="146572"/>
                      </a:cubicBezTo>
                      <a:close/>
                    </a:path>
                  </a:pathLst>
                </a:custGeom>
                <a:solidFill>
                  <a:srgbClr val="FFC89F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5" name="Freeform: Shape 344">
                  <a:extLst>
                    <a:ext uri="{FF2B5EF4-FFF2-40B4-BE49-F238E27FC236}">
                      <a16:creationId xmlns:a16="http://schemas.microsoft.com/office/drawing/2014/main" id="{E4283EE2-C9F4-F81E-F1E2-F8051E02A7A7}"/>
                    </a:ext>
                  </a:extLst>
                </p:cNvPr>
                <p:cNvSpPr/>
                <p:nvPr/>
              </p:nvSpPr>
              <p:spPr>
                <a:xfrm>
                  <a:off x="2432449" y="4210443"/>
                  <a:ext cx="190000" cy="271676"/>
                </a:xfrm>
                <a:custGeom>
                  <a:avLst/>
                  <a:gdLst>
                    <a:gd name="connsiteX0" fmla="*/ 88215 w 190000"/>
                    <a:gd name="connsiteY0" fmla="*/ 0 h 271676"/>
                    <a:gd name="connsiteX1" fmla="*/ 0 w 190000"/>
                    <a:gd name="connsiteY1" fmla="*/ 50091 h 271676"/>
                    <a:gd name="connsiteX2" fmla="*/ 41825 w 190000"/>
                    <a:gd name="connsiteY2" fmla="*/ 42318 h 271676"/>
                    <a:gd name="connsiteX3" fmla="*/ 64526 w 190000"/>
                    <a:gd name="connsiteY3" fmla="*/ 48240 h 271676"/>
                    <a:gd name="connsiteX4" fmla="*/ 75630 w 190000"/>
                    <a:gd name="connsiteY4" fmla="*/ 52929 h 271676"/>
                    <a:gd name="connsiteX5" fmla="*/ 138429 w 190000"/>
                    <a:gd name="connsiteY5" fmla="*/ 114000 h 271676"/>
                    <a:gd name="connsiteX6" fmla="*/ 112520 w 190000"/>
                    <a:gd name="connsiteY6" fmla="*/ 258104 h 271676"/>
                    <a:gd name="connsiteX7" fmla="*/ 3084 w 190000"/>
                    <a:gd name="connsiteY7" fmla="*/ 215416 h 271676"/>
                    <a:gd name="connsiteX8" fmla="*/ 88215 w 190000"/>
                    <a:gd name="connsiteY8" fmla="*/ 271676 h 271676"/>
                    <a:gd name="connsiteX9" fmla="*/ 190001 w 190000"/>
                    <a:gd name="connsiteY9" fmla="*/ 146572 h 271676"/>
                    <a:gd name="connsiteX10" fmla="*/ 88215 w 190000"/>
                    <a:gd name="connsiteY10" fmla="*/ 0 h 2716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0000" h="271676">
                      <a:moveTo>
                        <a:pt x="88215" y="0"/>
                      </a:moveTo>
                      <a:cubicBezTo>
                        <a:pt x="38617" y="0"/>
                        <a:pt x="13078" y="20727"/>
                        <a:pt x="0" y="50091"/>
                      </a:cubicBezTo>
                      <a:cubicBezTo>
                        <a:pt x="13325" y="42688"/>
                        <a:pt x="26649" y="39974"/>
                        <a:pt x="41825" y="42318"/>
                      </a:cubicBezTo>
                      <a:cubicBezTo>
                        <a:pt x="52559" y="38124"/>
                        <a:pt x="59961" y="41208"/>
                        <a:pt x="64526" y="48240"/>
                      </a:cubicBezTo>
                      <a:cubicBezTo>
                        <a:pt x="68351" y="49474"/>
                        <a:pt x="72052" y="51202"/>
                        <a:pt x="75630" y="52929"/>
                      </a:cubicBezTo>
                      <a:cubicBezTo>
                        <a:pt x="103760" y="63663"/>
                        <a:pt x="126831" y="87598"/>
                        <a:pt x="138429" y="114000"/>
                      </a:cubicBezTo>
                      <a:cubicBezTo>
                        <a:pt x="150273" y="140033"/>
                        <a:pt x="173221" y="227384"/>
                        <a:pt x="112520" y="258104"/>
                      </a:cubicBezTo>
                      <a:cubicBezTo>
                        <a:pt x="43552" y="279942"/>
                        <a:pt x="18630" y="228247"/>
                        <a:pt x="3084" y="215416"/>
                      </a:cubicBezTo>
                      <a:cubicBezTo>
                        <a:pt x="21344" y="249221"/>
                        <a:pt x="52559" y="271676"/>
                        <a:pt x="88215" y="271676"/>
                      </a:cubicBezTo>
                      <a:cubicBezTo>
                        <a:pt x="144351" y="271676"/>
                        <a:pt x="190001" y="215663"/>
                        <a:pt x="190001" y="146572"/>
                      </a:cubicBezTo>
                      <a:cubicBezTo>
                        <a:pt x="189877" y="77357"/>
                        <a:pt x="189877" y="0"/>
                        <a:pt x="88215" y="0"/>
                      </a:cubicBezTo>
                      <a:close/>
                    </a:path>
                  </a:pathLst>
                </a:custGeom>
                <a:solidFill>
                  <a:srgbClr val="F0B990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346" name="Graphic 2">
                  <a:extLst>
                    <a:ext uri="{FF2B5EF4-FFF2-40B4-BE49-F238E27FC236}">
                      <a16:creationId xmlns:a16="http://schemas.microsoft.com/office/drawing/2014/main" id="{B2CA2997-5B03-E06B-9659-0A6E88FC45C7}"/>
                    </a:ext>
                  </a:extLst>
                </p:cNvPr>
                <p:cNvGrpSpPr/>
                <p:nvPr/>
              </p:nvGrpSpPr>
              <p:grpSpPr>
                <a:xfrm>
                  <a:off x="2400865" y="4335335"/>
                  <a:ext cx="239316" cy="54215"/>
                  <a:chOff x="2400865" y="4335335"/>
                  <a:chExt cx="239316" cy="54215"/>
                </a:xfrm>
                <a:solidFill>
                  <a:srgbClr val="FFC89F"/>
                </a:solidFill>
              </p:grpSpPr>
              <p:sp>
                <p:nvSpPr>
                  <p:cNvPr id="347" name="Freeform: Shape 346">
                    <a:extLst>
                      <a:ext uri="{FF2B5EF4-FFF2-40B4-BE49-F238E27FC236}">
                        <a16:creationId xmlns:a16="http://schemas.microsoft.com/office/drawing/2014/main" id="{3D4FAB7F-FA99-7A8C-43ED-397B8D528B1F}"/>
                      </a:ext>
                    </a:extLst>
                  </p:cNvPr>
                  <p:cNvSpPr/>
                  <p:nvPr/>
                </p:nvSpPr>
                <p:spPr>
                  <a:xfrm>
                    <a:off x="2400865" y="4335335"/>
                    <a:ext cx="32288" cy="54215"/>
                  </a:xfrm>
                  <a:custGeom>
                    <a:avLst/>
                    <a:gdLst>
                      <a:gd name="connsiteX0" fmla="*/ 31090 w 32288"/>
                      <a:gd name="connsiteY0" fmla="*/ 23777 h 54215"/>
                      <a:gd name="connsiteX1" fmla="*/ 22207 w 32288"/>
                      <a:gd name="connsiteY1" fmla="*/ 54004 h 54215"/>
                      <a:gd name="connsiteX2" fmla="*/ 1233 w 32288"/>
                      <a:gd name="connsiteY2" fmla="*/ 30562 h 54215"/>
                      <a:gd name="connsiteX3" fmla="*/ 10116 w 32288"/>
                      <a:gd name="connsiteY3" fmla="*/ 212 h 54215"/>
                      <a:gd name="connsiteX4" fmla="*/ 31090 w 32288"/>
                      <a:gd name="connsiteY4" fmla="*/ 23777 h 54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88" h="54215">
                        <a:moveTo>
                          <a:pt x="31090" y="23777"/>
                        </a:moveTo>
                        <a:cubicBezTo>
                          <a:pt x="34421" y="38582"/>
                          <a:pt x="30597" y="52030"/>
                          <a:pt x="22207" y="54004"/>
                        </a:cubicBezTo>
                        <a:cubicBezTo>
                          <a:pt x="14064" y="55855"/>
                          <a:pt x="4688" y="45368"/>
                          <a:pt x="1233" y="30562"/>
                        </a:cubicBezTo>
                        <a:cubicBezTo>
                          <a:pt x="-2222" y="15634"/>
                          <a:pt x="1850" y="2062"/>
                          <a:pt x="10116" y="212"/>
                        </a:cubicBezTo>
                        <a:cubicBezTo>
                          <a:pt x="18259" y="-1639"/>
                          <a:pt x="27636" y="8848"/>
                          <a:pt x="31090" y="23777"/>
                        </a:cubicBezTo>
                        <a:close/>
                      </a:path>
                    </a:pathLst>
                  </a:custGeom>
                  <a:solidFill>
                    <a:srgbClr val="FFC89F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8" name="Freeform: Shape 347">
                    <a:extLst>
                      <a:ext uri="{FF2B5EF4-FFF2-40B4-BE49-F238E27FC236}">
                        <a16:creationId xmlns:a16="http://schemas.microsoft.com/office/drawing/2014/main" id="{F68C28C4-7300-732E-56FD-BE5531E9F283}"/>
                      </a:ext>
                    </a:extLst>
                  </p:cNvPr>
                  <p:cNvSpPr/>
                  <p:nvPr/>
                </p:nvSpPr>
                <p:spPr>
                  <a:xfrm>
                    <a:off x="2607873" y="4335335"/>
                    <a:ext cx="32308" cy="54215"/>
                  </a:xfrm>
                  <a:custGeom>
                    <a:avLst/>
                    <a:gdLst>
                      <a:gd name="connsiteX0" fmla="*/ 1251 w 32308"/>
                      <a:gd name="connsiteY0" fmla="*/ 23777 h 54215"/>
                      <a:gd name="connsiteX1" fmla="*/ 10011 w 32308"/>
                      <a:gd name="connsiteY1" fmla="*/ 54004 h 54215"/>
                      <a:gd name="connsiteX2" fmla="*/ 31109 w 32308"/>
                      <a:gd name="connsiteY2" fmla="*/ 30562 h 54215"/>
                      <a:gd name="connsiteX3" fmla="*/ 22349 w 32308"/>
                      <a:gd name="connsiteY3" fmla="*/ 212 h 54215"/>
                      <a:gd name="connsiteX4" fmla="*/ 1251 w 32308"/>
                      <a:gd name="connsiteY4" fmla="*/ 23777 h 54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308" h="54215">
                        <a:moveTo>
                          <a:pt x="1251" y="23777"/>
                        </a:moveTo>
                        <a:cubicBezTo>
                          <a:pt x="-2203" y="38582"/>
                          <a:pt x="1745" y="52030"/>
                          <a:pt x="10011" y="54004"/>
                        </a:cubicBezTo>
                        <a:cubicBezTo>
                          <a:pt x="18277" y="55855"/>
                          <a:pt x="27654" y="45368"/>
                          <a:pt x="31109" y="30562"/>
                        </a:cubicBezTo>
                        <a:cubicBezTo>
                          <a:pt x="34440" y="15634"/>
                          <a:pt x="30615" y="2062"/>
                          <a:pt x="22349" y="212"/>
                        </a:cubicBezTo>
                        <a:cubicBezTo>
                          <a:pt x="13959" y="-1639"/>
                          <a:pt x="4582" y="8848"/>
                          <a:pt x="1251" y="23777"/>
                        </a:cubicBezTo>
                        <a:close/>
                      </a:path>
                    </a:pathLst>
                  </a:custGeom>
                  <a:solidFill>
                    <a:srgbClr val="FFC89F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49" name="Freeform: Shape 348">
                  <a:extLst>
                    <a:ext uri="{FF2B5EF4-FFF2-40B4-BE49-F238E27FC236}">
                      <a16:creationId xmlns:a16="http://schemas.microsoft.com/office/drawing/2014/main" id="{63F702AA-B093-6B87-79BD-FBDC31A888A1}"/>
                    </a:ext>
                  </a:extLst>
                </p:cNvPr>
                <p:cNvSpPr/>
                <p:nvPr/>
              </p:nvSpPr>
              <p:spPr>
                <a:xfrm>
                  <a:off x="2225916" y="4523697"/>
                  <a:ext cx="582097" cy="321643"/>
                </a:xfrm>
                <a:custGeom>
                  <a:avLst/>
                  <a:gdLst>
                    <a:gd name="connsiteX0" fmla="*/ 116468 w 582097"/>
                    <a:gd name="connsiteY0" fmla="*/ 240955 h 321643"/>
                    <a:gd name="connsiteX1" fmla="*/ 130039 w 582097"/>
                    <a:gd name="connsiteY1" fmla="*/ 269085 h 321643"/>
                    <a:gd name="connsiteX2" fmla="*/ 141637 w 582097"/>
                    <a:gd name="connsiteY2" fmla="*/ 321644 h 321643"/>
                    <a:gd name="connsiteX3" fmla="*/ 444774 w 582097"/>
                    <a:gd name="connsiteY3" fmla="*/ 321644 h 321643"/>
                    <a:gd name="connsiteX4" fmla="*/ 455631 w 582097"/>
                    <a:gd name="connsiteY4" fmla="*/ 269085 h 321643"/>
                    <a:gd name="connsiteX5" fmla="*/ 466241 w 582097"/>
                    <a:gd name="connsiteY5" fmla="*/ 252429 h 321643"/>
                    <a:gd name="connsiteX6" fmla="*/ 465871 w 582097"/>
                    <a:gd name="connsiteY6" fmla="*/ 294624 h 321643"/>
                    <a:gd name="connsiteX7" fmla="*/ 582092 w 582097"/>
                    <a:gd name="connsiteY7" fmla="*/ 242806 h 321643"/>
                    <a:gd name="connsiteX8" fmla="*/ 559391 w 582097"/>
                    <a:gd name="connsiteY8" fmla="*/ 136085 h 321643"/>
                    <a:gd name="connsiteX9" fmla="*/ 541255 w 582097"/>
                    <a:gd name="connsiteY9" fmla="*/ 93643 h 321643"/>
                    <a:gd name="connsiteX10" fmla="*/ 539897 w 582097"/>
                    <a:gd name="connsiteY10" fmla="*/ 90929 h 321643"/>
                    <a:gd name="connsiteX11" fmla="*/ 509423 w 582097"/>
                    <a:gd name="connsiteY11" fmla="*/ 53916 h 321643"/>
                    <a:gd name="connsiteX12" fmla="*/ 492274 w 582097"/>
                    <a:gd name="connsiteY12" fmla="*/ 41948 h 321643"/>
                    <a:gd name="connsiteX13" fmla="*/ 378767 w 582097"/>
                    <a:gd name="connsiteY13" fmla="*/ 0 h 321643"/>
                    <a:gd name="connsiteX14" fmla="*/ 358657 w 582097"/>
                    <a:gd name="connsiteY14" fmla="*/ 90559 h 321643"/>
                    <a:gd name="connsiteX15" fmla="*/ 292774 w 582097"/>
                    <a:gd name="connsiteY15" fmla="*/ 110299 h 321643"/>
                    <a:gd name="connsiteX16" fmla="*/ 226767 w 582097"/>
                    <a:gd name="connsiteY16" fmla="*/ 90559 h 321643"/>
                    <a:gd name="connsiteX17" fmla="*/ 206780 w 582097"/>
                    <a:gd name="connsiteY17" fmla="*/ 0 h 321643"/>
                    <a:gd name="connsiteX18" fmla="*/ 98825 w 582097"/>
                    <a:gd name="connsiteY18" fmla="*/ 36026 h 321643"/>
                    <a:gd name="connsiteX19" fmla="*/ 71065 w 582097"/>
                    <a:gd name="connsiteY19" fmla="*/ 53792 h 321643"/>
                    <a:gd name="connsiteX20" fmla="*/ 40714 w 582097"/>
                    <a:gd name="connsiteY20" fmla="*/ 90805 h 321643"/>
                    <a:gd name="connsiteX21" fmla="*/ 39234 w 582097"/>
                    <a:gd name="connsiteY21" fmla="*/ 93520 h 321643"/>
                    <a:gd name="connsiteX22" fmla="*/ 21221 w 582097"/>
                    <a:gd name="connsiteY22" fmla="*/ 135962 h 321643"/>
                    <a:gd name="connsiteX23" fmla="*/ 0 w 582097"/>
                    <a:gd name="connsiteY23" fmla="*/ 237254 h 321643"/>
                    <a:gd name="connsiteX24" fmla="*/ 111286 w 582097"/>
                    <a:gd name="connsiteY24" fmla="*/ 291786 h 321643"/>
                    <a:gd name="connsiteX25" fmla="*/ 116468 w 582097"/>
                    <a:gd name="connsiteY25" fmla="*/ 240955 h 321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582097" h="321643">
                      <a:moveTo>
                        <a:pt x="116468" y="240955"/>
                      </a:moveTo>
                      <a:cubicBezTo>
                        <a:pt x="118072" y="248111"/>
                        <a:pt x="126215" y="258968"/>
                        <a:pt x="130039" y="269085"/>
                      </a:cubicBezTo>
                      <a:cubicBezTo>
                        <a:pt x="134111" y="280312"/>
                        <a:pt x="138306" y="300053"/>
                        <a:pt x="141637" y="321644"/>
                      </a:cubicBezTo>
                      <a:lnTo>
                        <a:pt x="444774" y="321644"/>
                      </a:lnTo>
                      <a:cubicBezTo>
                        <a:pt x="446501" y="300793"/>
                        <a:pt x="450943" y="281670"/>
                        <a:pt x="455631" y="269085"/>
                      </a:cubicBezTo>
                      <a:cubicBezTo>
                        <a:pt x="458839" y="260325"/>
                        <a:pt x="464761" y="253786"/>
                        <a:pt x="466241" y="252429"/>
                      </a:cubicBezTo>
                      <a:cubicBezTo>
                        <a:pt x="468462" y="264150"/>
                        <a:pt x="463404" y="281176"/>
                        <a:pt x="465871" y="294624"/>
                      </a:cubicBezTo>
                      <a:cubicBezTo>
                        <a:pt x="467722" y="293637"/>
                        <a:pt x="582956" y="246260"/>
                        <a:pt x="582092" y="242806"/>
                      </a:cubicBezTo>
                      <a:cubicBezTo>
                        <a:pt x="582216" y="241695"/>
                        <a:pt x="568151" y="163721"/>
                        <a:pt x="559391" y="136085"/>
                      </a:cubicBezTo>
                      <a:cubicBezTo>
                        <a:pt x="554703" y="121773"/>
                        <a:pt x="549027" y="106968"/>
                        <a:pt x="541255" y="93643"/>
                      </a:cubicBezTo>
                      <a:cubicBezTo>
                        <a:pt x="540761" y="92656"/>
                        <a:pt x="540268" y="91792"/>
                        <a:pt x="539897" y="90929"/>
                      </a:cubicBezTo>
                      <a:cubicBezTo>
                        <a:pt x="532001" y="76740"/>
                        <a:pt x="522131" y="64033"/>
                        <a:pt x="509423" y="53916"/>
                      </a:cubicBezTo>
                      <a:cubicBezTo>
                        <a:pt x="504118" y="49598"/>
                        <a:pt x="498443" y="45650"/>
                        <a:pt x="492274" y="41948"/>
                      </a:cubicBezTo>
                      <a:cubicBezTo>
                        <a:pt x="470683" y="13695"/>
                        <a:pt x="378767" y="0"/>
                        <a:pt x="378767" y="0"/>
                      </a:cubicBezTo>
                      <a:cubicBezTo>
                        <a:pt x="378767" y="0"/>
                        <a:pt x="376423" y="74273"/>
                        <a:pt x="358657" y="90559"/>
                      </a:cubicBezTo>
                      <a:cubicBezTo>
                        <a:pt x="344345" y="103513"/>
                        <a:pt x="318806" y="110052"/>
                        <a:pt x="292774" y="110299"/>
                      </a:cubicBezTo>
                      <a:cubicBezTo>
                        <a:pt x="266741" y="110052"/>
                        <a:pt x="241079" y="103513"/>
                        <a:pt x="226767" y="90559"/>
                      </a:cubicBezTo>
                      <a:cubicBezTo>
                        <a:pt x="209000" y="74273"/>
                        <a:pt x="206780" y="0"/>
                        <a:pt x="206780" y="0"/>
                      </a:cubicBezTo>
                      <a:cubicBezTo>
                        <a:pt x="206780" y="0"/>
                        <a:pt x="127325" y="11844"/>
                        <a:pt x="98825" y="36026"/>
                      </a:cubicBezTo>
                      <a:cubicBezTo>
                        <a:pt x="88585" y="41085"/>
                        <a:pt x="79331" y="47007"/>
                        <a:pt x="71065" y="53792"/>
                      </a:cubicBezTo>
                      <a:cubicBezTo>
                        <a:pt x="58357" y="63909"/>
                        <a:pt x="48487" y="76617"/>
                        <a:pt x="40714" y="90805"/>
                      </a:cubicBezTo>
                      <a:cubicBezTo>
                        <a:pt x="40221" y="91669"/>
                        <a:pt x="39727" y="92409"/>
                        <a:pt x="39234" y="93520"/>
                      </a:cubicBezTo>
                      <a:cubicBezTo>
                        <a:pt x="31461" y="106968"/>
                        <a:pt x="25786" y="121650"/>
                        <a:pt x="21221" y="135962"/>
                      </a:cubicBezTo>
                      <a:cubicBezTo>
                        <a:pt x="12338" y="163721"/>
                        <a:pt x="617" y="233306"/>
                        <a:pt x="0" y="237254"/>
                      </a:cubicBezTo>
                      <a:cubicBezTo>
                        <a:pt x="5058" y="240832"/>
                        <a:pt x="109559" y="291046"/>
                        <a:pt x="111286" y="291786"/>
                      </a:cubicBezTo>
                      <a:cubicBezTo>
                        <a:pt x="114617" y="274267"/>
                        <a:pt x="113877" y="254650"/>
                        <a:pt x="116468" y="24095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0" name="Freeform: Shape 349">
                  <a:extLst>
                    <a:ext uri="{FF2B5EF4-FFF2-40B4-BE49-F238E27FC236}">
                      <a16:creationId xmlns:a16="http://schemas.microsoft.com/office/drawing/2014/main" id="{2E084EFC-A3BB-FE22-2A25-E04F805DE5E1}"/>
                    </a:ext>
                  </a:extLst>
                </p:cNvPr>
                <p:cNvSpPr/>
                <p:nvPr/>
              </p:nvSpPr>
              <p:spPr>
                <a:xfrm>
                  <a:off x="2495741" y="4523820"/>
                  <a:ext cx="312395" cy="321643"/>
                </a:xfrm>
                <a:custGeom>
                  <a:avLst/>
                  <a:gdLst>
                    <a:gd name="connsiteX0" fmla="*/ 218747 w 312395"/>
                    <a:gd name="connsiteY0" fmla="*/ 192468 h 321643"/>
                    <a:gd name="connsiteX1" fmla="*/ 202462 w 312395"/>
                    <a:gd name="connsiteY1" fmla="*/ 210975 h 321643"/>
                    <a:gd name="connsiteX2" fmla="*/ 167176 w 312395"/>
                    <a:gd name="connsiteY2" fmla="*/ 253910 h 321643"/>
                    <a:gd name="connsiteX3" fmla="*/ 146202 w 312395"/>
                    <a:gd name="connsiteY3" fmla="*/ 281916 h 321643"/>
                    <a:gd name="connsiteX4" fmla="*/ 0 w 312395"/>
                    <a:gd name="connsiteY4" fmla="*/ 300423 h 321643"/>
                    <a:gd name="connsiteX5" fmla="*/ 39357 w 312395"/>
                    <a:gd name="connsiteY5" fmla="*/ 321644 h 321643"/>
                    <a:gd name="connsiteX6" fmla="*/ 175072 w 312395"/>
                    <a:gd name="connsiteY6" fmla="*/ 321644 h 321643"/>
                    <a:gd name="connsiteX7" fmla="*/ 185929 w 312395"/>
                    <a:gd name="connsiteY7" fmla="*/ 269085 h 321643"/>
                    <a:gd name="connsiteX8" fmla="*/ 196539 w 312395"/>
                    <a:gd name="connsiteY8" fmla="*/ 252429 h 321643"/>
                    <a:gd name="connsiteX9" fmla="*/ 196169 w 312395"/>
                    <a:gd name="connsiteY9" fmla="*/ 294624 h 321643"/>
                    <a:gd name="connsiteX10" fmla="*/ 312390 w 312395"/>
                    <a:gd name="connsiteY10" fmla="*/ 242806 h 321643"/>
                    <a:gd name="connsiteX11" fmla="*/ 289689 w 312395"/>
                    <a:gd name="connsiteY11" fmla="*/ 136085 h 321643"/>
                    <a:gd name="connsiteX12" fmla="*/ 271553 w 312395"/>
                    <a:gd name="connsiteY12" fmla="*/ 93643 h 321643"/>
                    <a:gd name="connsiteX13" fmla="*/ 270195 w 312395"/>
                    <a:gd name="connsiteY13" fmla="*/ 90929 h 321643"/>
                    <a:gd name="connsiteX14" fmla="*/ 239721 w 312395"/>
                    <a:gd name="connsiteY14" fmla="*/ 53916 h 321643"/>
                    <a:gd name="connsiteX15" fmla="*/ 222572 w 312395"/>
                    <a:gd name="connsiteY15" fmla="*/ 41948 h 321643"/>
                    <a:gd name="connsiteX16" fmla="*/ 109065 w 312395"/>
                    <a:gd name="connsiteY16" fmla="*/ 0 h 321643"/>
                    <a:gd name="connsiteX17" fmla="*/ 105487 w 312395"/>
                    <a:gd name="connsiteY17" fmla="*/ 40468 h 321643"/>
                    <a:gd name="connsiteX18" fmla="*/ 108325 w 312395"/>
                    <a:gd name="connsiteY18" fmla="*/ 42195 h 321643"/>
                    <a:gd name="connsiteX19" fmla="*/ 146325 w 312395"/>
                    <a:gd name="connsiteY19" fmla="*/ 62429 h 321643"/>
                    <a:gd name="connsiteX20" fmla="*/ 209124 w 312395"/>
                    <a:gd name="connsiteY20" fmla="*/ 112396 h 321643"/>
                    <a:gd name="connsiteX21" fmla="*/ 239351 w 312395"/>
                    <a:gd name="connsiteY21" fmla="*/ 167052 h 321643"/>
                    <a:gd name="connsiteX22" fmla="*/ 218747 w 312395"/>
                    <a:gd name="connsiteY22" fmla="*/ 192468 h 321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12395" h="321643">
                      <a:moveTo>
                        <a:pt x="218747" y="192468"/>
                      </a:moveTo>
                      <a:cubicBezTo>
                        <a:pt x="213565" y="199377"/>
                        <a:pt x="207273" y="205669"/>
                        <a:pt x="202462" y="210975"/>
                      </a:cubicBezTo>
                      <a:cubicBezTo>
                        <a:pt x="190124" y="224669"/>
                        <a:pt x="176676" y="237871"/>
                        <a:pt x="167176" y="253910"/>
                      </a:cubicBezTo>
                      <a:cubicBezTo>
                        <a:pt x="156935" y="271306"/>
                        <a:pt x="156195" y="264397"/>
                        <a:pt x="146202" y="281916"/>
                      </a:cubicBezTo>
                      <a:cubicBezTo>
                        <a:pt x="140773" y="298449"/>
                        <a:pt x="44909" y="281423"/>
                        <a:pt x="0" y="300423"/>
                      </a:cubicBezTo>
                      <a:cubicBezTo>
                        <a:pt x="17273" y="307085"/>
                        <a:pt x="25416" y="314981"/>
                        <a:pt x="39357" y="321644"/>
                      </a:cubicBezTo>
                      <a:lnTo>
                        <a:pt x="175072" y="321644"/>
                      </a:lnTo>
                      <a:cubicBezTo>
                        <a:pt x="176799" y="300793"/>
                        <a:pt x="181241" y="281669"/>
                        <a:pt x="185929" y="269085"/>
                      </a:cubicBezTo>
                      <a:cubicBezTo>
                        <a:pt x="189137" y="260325"/>
                        <a:pt x="195059" y="253786"/>
                        <a:pt x="196539" y="252429"/>
                      </a:cubicBezTo>
                      <a:cubicBezTo>
                        <a:pt x="198760" y="264150"/>
                        <a:pt x="193702" y="281176"/>
                        <a:pt x="196169" y="294624"/>
                      </a:cubicBezTo>
                      <a:cubicBezTo>
                        <a:pt x="198020" y="293637"/>
                        <a:pt x="313254" y="246260"/>
                        <a:pt x="312390" y="242806"/>
                      </a:cubicBezTo>
                      <a:cubicBezTo>
                        <a:pt x="312514" y="241695"/>
                        <a:pt x="298449" y="163721"/>
                        <a:pt x="289689" y="136085"/>
                      </a:cubicBezTo>
                      <a:cubicBezTo>
                        <a:pt x="285001" y="121773"/>
                        <a:pt x="279325" y="106968"/>
                        <a:pt x="271553" y="93643"/>
                      </a:cubicBezTo>
                      <a:cubicBezTo>
                        <a:pt x="271059" y="92656"/>
                        <a:pt x="270566" y="91792"/>
                        <a:pt x="270195" y="90929"/>
                      </a:cubicBezTo>
                      <a:cubicBezTo>
                        <a:pt x="262299" y="76740"/>
                        <a:pt x="252429" y="64033"/>
                        <a:pt x="239721" y="53916"/>
                      </a:cubicBezTo>
                      <a:cubicBezTo>
                        <a:pt x="234416" y="49597"/>
                        <a:pt x="228741" y="45649"/>
                        <a:pt x="222572" y="41948"/>
                      </a:cubicBezTo>
                      <a:cubicBezTo>
                        <a:pt x="200981" y="13695"/>
                        <a:pt x="109065" y="0"/>
                        <a:pt x="109065" y="0"/>
                      </a:cubicBezTo>
                      <a:cubicBezTo>
                        <a:pt x="109065" y="0"/>
                        <a:pt x="108448" y="19247"/>
                        <a:pt x="105487" y="40468"/>
                      </a:cubicBezTo>
                      <a:cubicBezTo>
                        <a:pt x="106474" y="41085"/>
                        <a:pt x="107338" y="41701"/>
                        <a:pt x="108325" y="42195"/>
                      </a:cubicBezTo>
                      <a:cubicBezTo>
                        <a:pt x="121033" y="48857"/>
                        <a:pt x="133864" y="55149"/>
                        <a:pt x="146325" y="62429"/>
                      </a:cubicBezTo>
                      <a:cubicBezTo>
                        <a:pt x="170384" y="76494"/>
                        <a:pt x="189383" y="93026"/>
                        <a:pt x="209124" y="112396"/>
                      </a:cubicBezTo>
                      <a:cubicBezTo>
                        <a:pt x="222325" y="125351"/>
                        <a:pt x="244656" y="145832"/>
                        <a:pt x="239351" y="167052"/>
                      </a:cubicBezTo>
                      <a:cubicBezTo>
                        <a:pt x="236390" y="178033"/>
                        <a:pt x="228124" y="185929"/>
                        <a:pt x="218747" y="192468"/>
                      </a:cubicBezTo>
                      <a:close/>
                    </a:path>
                  </a:pathLst>
                </a:custGeom>
                <a:solidFill>
                  <a:srgbClr val="E4E8ED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1" name="Freeform: Shape 350">
                  <a:extLst>
                    <a:ext uri="{FF2B5EF4-FFF2-40B4-BE49-F238E27FC236}">
                      <a16:creationId xmlns:a16="http://schemas.microsoft.com/office/drawing/2014/main" id="{B6E9BCFA-6E8F-B00A-7033-93FCC53D2503}"/>
                    </a:ext>
                  </a:extLst>
                </p:cNvPr>
                <p:cNvSpPr/>
                <p:nvPr/>
              </p:nvSpPr>
              <p:spPr>
                <a:xfrm>
                  <a:off x="2367297" y="4185561"/>
                  <a:ext cx="315422" cy="377222"/>
                </a:xfrm>
                <a:custGeom>
                  <a:avLst/>
                  <a:gdLst>
                    <a:gd name="connsiteX0" fmla="*/ 313756 w 315422"/>
                    <a:gd name="connsiteY0" fmla="*/ 160720 h 377222"/>
                    <a:gd name="connsiteX1" fmla="*/ 261814 w 315422"/>
                    <a:gd name="connsiteY1" fmla="*/ 39811 h 377222"/>
                    <a:gd name="connsiteX2" fmla="*/ 153366 w 315422"/>
                    <a:gd name="connsiteY2" fmla="*/ 207 h 377222"/>
                    <a:gd name="connsiteX3" fmla="*/ 79463 w 315422"/>
                    <a:gd name="connsiteY3" fmla="*/ 39194 h 377222"/>
                    <a:gd name="connsiteX4" fmla="*/ 7781 w 315422"/>
                    <a:gd name="connsiteY4" fmla="*/ 123090 h 377222"/>
                    <a:gd name="connsiteX5" fmla="*/ 502 w 315422"/>
                    <a:gd name="connsiteY5" fmla="*/ 201064 h 377222"/>
                    <a:gd name="connsiteX6" fmla="*/ 7781 w 315422"/>
                    <a:gd name="connsiteY6" fmla="*/ 281383 h 377222"/>
                    <a:gd name="connsiteX7" fmla="*/ 34060 w 315422"/>
                    <a:gd name="connsiteY7" fmla="*/ 346896 h 377222"/>
                    <a:gd name="connsiteX8" fmla="*/ 115366 w 315422"/>
                    <a:gd name="connsiteY8" fmla="*/ 371078 h 377222"/>
                    <a:gd name="connsiteX9" fmla="*/ 74035 w 315422"/>
                    <a:gd name="connsiteY9" fmla="*/ 121733 h 377222"/>
                    <a:gd name="connsiteX10" fmla="*/ 75392 w 315422"/>
                    <a:gd name="connsiteY10" fmla="*/ 131357 h 377222"/>
                    <a:gd name="connsiteX11" fmla="*/ 116353 w 315422"/>
                    <a:gd name="connsiteY11" fmla="*/ 72382 h 377222"/>
                    <a:gd name="connsiteX12" fmla="*/ 180509 w 315422"/>
                    <a:gd name="connsiteY12" fmla="*/ 120129 h 377222"/>
                    <a:gd name="connsiteX13" fmla="*/ 169528 w 315422"/>
                    <a:gd name="connsiteY13" fmla="*/ 85954 h 377222"/>
                    <a:gd name="connsiteX14" fmla="*/ 216288 w 315422"/>
                    <a:gd name="connsiteY14" fmla="*/ 119389 h 377222"/>
                    <a:gd name="connsiteX15" fmla="*/ 203334 w 315422"/>
                    <a:gd name="connsiteY15" fmla="*/ 377123 h 377222"/>
                    <a:gd name="connsiteX16" fmla="*/ 293892 w 315422"/>
                    <a:gd name="connsiteY16" fmla="*/ 319506 h 377222"/>
                    <a:gd name="connsiteX17" fmla="*/ 313756 w 315422"/>
                    <a:gd name="connsiteY17" fmla="*/ 160720 h 377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5422" h="377222">
                      <a:moveTo>
                        <a:pt x="313756" y="160720"/>
                      </a:moveTo>
                      <a:cubicBezTo>
                        <a:pt x="309068" y="112973"/>
                        <a:pt x="296853" y="75344"/>
                        <a:pt x="261814" y="39811"/>
                      </a:cubicBezTo>
                      <a:cubicBezTo>
                        <a:pt x="254165" y="32038"/>
                        <a:pt x="203210" y="-3001"/>
                        <a:pt x="153366" y="207"/>
                      </a:cubicBezTo>
                      <a:cubicBezTo>
                        <a:pt x="92294" y="4032"/>
                        <a:pt x="79463" y="39194"/>
                        <a:pt x="79463" y="39194"/>
                      </a:cubicBezTo>
                      <a:cubicBezTo>
                        <a:pt x="79463" y="39194"/>
                        <a:pt x="24684" y="40428"/>
                        <a:pt x="7781" y="123090"/>
                      </a:cubicBezTo>
                      <a:cubicBezTo>
                        <a:pt x="2353" y="149370"/>
                        <a:pt x="2353" y="174415"/>
                        <a:pt x="502" y="201064"/>
                      </a:cubicBezTo>
                      <a:cubicBezTo>
                        <a:pt x="-1349" y="227097"/>
                        <a:pt x="2106" y="255844"/>
                        <a:pt x="7781" y="281383"/>
                      </a:cubicBezTo>
                      <a:cubicBezTo>
                        <a:pt x="13210" y="305935"/>
                        <a:pt x="20736" y="325799"/>
                        <a:pt x="34060" y="346896"/>
                      </a:cubicBezTo>
                      <a:cubicBezTo>
                        <a:pt x="43684" y="361701"/>
                        <a:pt x="106236" y="356149"/>
                        <a:pt x="115366" y="371078"/>
                      </a:cubicBezTo>
                      <a:cubicBezTo>
                        <a:pt x="60710" y="276448"/>
                        <a:pt x="59106" y="169357"/>
                        <a:pt x="74035" y="121733"/>
                      </a:cubicBezTo>
                      <a:cubicBezTo>
                        <a:pt x="74528" y="125188"/>
                        <a:pt x="75022" y="128395"/>
                        <a:pt x="75392" y="131357"/>
                      </a:cubicBezTo>
                      <a:cubicBezTo>
                        <a:pt x="76502" y="141473"/>
                        <a:pt x="108950" y="81759"/>
                        <a:pt x="116353" y="72382"/>
                      </a:cubicBezTo>
                      <a:cubicBezTo>
                        <a:pt x="117340" y="72999"/>
                        <a:pt x="184457" y="128272"/>
                        <a:pt x="180509" y="120129"/>
                      </a:cubicBezTo>
                      <a:cubicBezTo>
                        <a:pt x="177795" y="115071"/>
                        <a:pt x="171379" y="91259"/>
                        <a:pt x="169528" y="85954"/>
                      </a:cubicBezTo>
                      <a:cubicBezTo>
                        <a:pt x="189145" y="95701"/>
                        <a:pt x="207899" y="106805"/>
                        <a:pt x="216288" y="119389"/>
                      </a:cubicBezTo>
                      <a:cubicBezTo>
                        <a:pt x="243184" y="158993"/>
                        <a:pt x="255645" y="261026"/>
                        <a:pt x="203334" y="377123"/>
                      </a:cubicBezTo>
                      <a:cubicBezTo>
                        <a:pt x="202223" y="379344"/>
                        <a:pt x="285133" y="343565"/>
                        <a:pt x="293892" y="319506"/>
                      </a:cubicBezTo>
                      <a:cubicBezTo>
                        <a:pt x="312399" y="270156"/>
                        <a:pt x="318814" y="212909"/>
                        <a:pt x="313756" y="160720"/>
                      </a:cubicBezTo>
                      <a:close/>
                    </a:path>
                  </a:pathLst>
                </a:custGeom>
                <a:solidFill>
                  <a:srgbClr val="7D4E24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2" name="Freeform: Shape 351">
                  <a:extLst>
                    <a:ext uri="{FF2B5EF4-FFF2-40B4-BE49-F238E27FC236}">
                      <a16:creationId xmlns:a16="http://schemas.microsoft.com/office/drawing/2014/main" id="{5291343B-511C-1454-C47E-6E563C167B6C}"/>
                    </a:ext>
                  </a:extLst>
                </p:cNvPr>
                <p:cNvSpPr/>
                <p:nvPr/>
              </p:nvSpPr>
              <p:spPr>
                <a:xfrm>
                  <a:off x="2532754" y="4224261"/>
                  <a:ext cx="91175" cy="75629"/>
                </a:xfrm>
                <a:custGeom>
                  <a:avLst/>
                  <a:gdLst>
                    <a:gd name="connsiteX0" fmla="*/ 6169 w 91175"/>
                    <a:gd name="connsiteY0" fmla="*/ 9377 h 75629"/>
                    <a:gd name="connsiteX1" fmla="*/ 0 w 91175"/>
                    <a:gd name="connsiteY1" fmla="*/ 7279 h 75629"/>
                    <a:gd name="connsiteX2" fmla="*/ 72299 w 91175"/>
                    <a:gd name="connsiteY2" fmla="*/ 75630 h 75629"/>
                    <a:gd name="connsiteX3" fmla="*/ 57370 w 91175"/>
                    <a:gd name="connsiteY3" fmla="*/ 38740 h 75629"/>
                    <a:gd name="connsiteX4" fmla="*/ 91176 w 91175"/>
                    <a:gd name="connsiteY4" fmla="*/ 65883 h 75629"/>
                    <a:gd name="connsiteX5" fmla="*/ 30721 w 91175"/>
                    <a:gd name="connsiteY5" fmla="*/ 0 h 75629"/>
                    <a:gd name="connsiteX6" fmla="*/ 61195 w 91175"/>
                    <a:gd name="connsiteY6" fmla="*/ 31584 h 75629"/>
                    <a:gd name="connsiteX7" fmla="*/ 33065 w 91175"/>
                    <a:gd name="connsiteY7" fmla="*/ 13818 h 75629"/>
                    <a:gd name="connsiteX8" fmla="*/ 48734 w 91175"/>
                    <a:gd name="connsiteY8" fmla="*/ 34175 h 75629"/>
                    <a:gd name="connsiteX9" fmla="*/ 6169 w 91175"/>
                    <a:gd name="connsiteY9" fmla="*/ 9377 h 75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1175" h="75629">
                      <a:moveTo>
                        <a:pt x="6169" y="9377"/>
                      </a:moveTo>
                      <a:cubicBezTo>
                        <a:pt x="4195" y="8636"/>
                        <a:pt x="2097" y="7896"/>
                        <a:pt x="0" y="7279"/>
                      </a:cubicBezTo>
                      <a:cubicBezTo>
                        <a:pt x="27143" y="26526"/>
                        <a:pt x="51571" y="49597"/>
                        <a:pt x="72299" y="75630"/>
                      </a:cubicBezTo>
                      <a:cubicBezTo>
                        <a:pt x="67857" y="62799"/>
                        <a:pt x="63539" y="50831"/>
                        <a:pt x="57370" y="38740"/>
                      </a:cubicBezTo>
                      <a:cubicBezTo>
                        <a:pt x="69461" y="44169"/>
                        <a:pt x="80935" y="57494"/>
                        <a:pt x="91176" y="65883"/>
                      </a:cubicBezTo>
                      <a:cubicBezTo>
                        <a:pt x="77728" y="37260"/>
                        <a:pt x="57617" y="16286"/>
                        <a:pt x="30721" y="0"/>
                      </a:cubicBezTo>
                      <a:cubicBezTo>
                        <a:pt x="40838" y="10487"/>
                        <a:pt x="51078" y="21097"/>
                        <a:pt x="61195" y="31584"/>
                      </a:cubicBezTo>
                      <a:cubicBezTo>
                        <a:pt x="51818" y="25662"/>
                        <a:pt x="42442" y="19740"/>
                        <a:pt x="33065" y="13818"/>
                      </a:cubicBezTo>
                      <a:cubicBezTo>
                        <a:pt x="38370" y="20604"/>
                        <a:pt x="43552" y="27390"/>
                        <a:pt x="48734" y="34175"/>
                      </a:cubicBezTo>
                      <a:cubicBezTo>
                        <a:pt x="36273" y="23442"/>
                        <a:pt x="21714" y="14929"/>
                        <a:pt x="6169" y="9377"/>
                      </a:cubicBezTo>
                      <a:close/>
                    </a:path>
                  </a:pathLst>
                </a:custGeom>
                <a:solidFill>
                  <a:srgbClr val="A86F3D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53" name="Graphic 2">
                <a:extLst>
                  <a:ext uri="{FF2B5EF4-FFF2-40B4-BE49-F238E27FC236}">
                    <a16:creationId xmlns:a16="http://schemas.microsoft.com/office/drawing/2014/main" id="{D8B41E95-93B2-F10A-05DD-C8C9FC15A31F}"/>
                  </a:ext>
                </a:extLst>
              </p:cNvPr>
              <p:cNvGrpSpPr/>
              <p:nvPr/>
            </p:nvGrpSpPr>
            <p:grpSpPr>
              <a:xfrm>
                <a:off x="2367182" y="4165040"/>
                <a:ext cx="308689" cy="300176"/>
                <a:chOff x="2367182" y="4165040"/>
                <a:chExt cx="308689" cy="300176"/>
              </a:xfrm>
            </p:grpSpPr>
            <p:sp>
              <p:nvSpPr>
                <p:cNvPr id="354" name="Freeform: Shape 353">
                  <a:extLst>
                    <a:ext uri="{FF2B5EF4-FFF2-40B4-BE49-F238E27FC236}">
                      <a16:creationId xmlns:a16="http://schemas.microsoft.com/office/drawing/2014/main" id="{EBD4471A-2E1D-4719-9FAB-C85E1137B6CF}"/>
                    </a:ext>
                  </a:extLst>
                </p:cNvPr>
                <p:cNvSpPr/>
                <p:nvPr/>
              </p:nvSpPr>
              <p:spPr>
                <a:xfrm>
                  <a:off x="2384578" y="4342703"/>
                  <a:ext cx="132013" cy="118688"/>
                </a:xfrm>
                <a:custGeom>
                  <a:avLst/>
                  <a:gdLst>
                    <a:gd name="connsiteX0" fmla="*/ 130903 w 132013"/>
                    <a:gd name="connsiteY0" fmla="*/ 118689 h 118688"/>
                    <a:gd name="connsiteX1" fmla="*/ 0 w 132013"/>
                    <a:gd name="connsiteY1" fmla="*/ 0 h 118688"/>
                    <a:gd name="connsiteX2" fmla="*/ 9007 w 132013"/>
                    <a:gd name="connsiteY2" fmla="*/ 0 h 118688"/>
                    <a:gd name="connsiteX3" fmla="*/ 132013 w 132013"/>
                    <a:gd name="connsiteY3" fmla="*/ 109682 h 118688"/>
                    <a:gd name="connsiteX4" fmla="*/ 130903 w 132013"/>
                    <a:gd name="connsiteY4" fmla="*/ 118689 h 118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013" h="118688">
                      <a:moveTo>
                        <a:pt x="130903" y="118689"/>
                      </a:moveTo>
                      <a:cubicBezTo>
                        <a:pt x="56260" y="109929"/>
                        <a:pt x="0" y="58974"/>
                        <a:pt x="0" y="0"/>
                      </a:cubicBezTo>
                      <a:lnTo>
                        <a:pt x="9007" y="0"/>
                      </a:lnTo>
                      <a:cubicBezTo>
                        <a:pt x="9007" y="54286"/>
                        <a:pt x="61812" y="101539"/>
                        <a:pt x="132013" y="109682"/>
                      </a:cubicBezTo>
                      <a:lnTo>
                        <a:pt x="130903" y="118689"/>
                      </a:lnTo>
                      <a:close/>
                    </a:path>
                  </a:pathLst>
                </a:custGeom>
                <a:solidFill>
                  <a:srgbClr val="393B42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5" name="Freeform: Shape 354">
                  <a:extLst>
                    <a:ext uri="{FF2B5EF4-FFF2-40B4-BE49-F238E27FC236}">
                      <a16:creationId xmlns:a16="http://schemas.microsoft.com/office/drawing/2014/main" id="{0A8FFC87-B833-CF68-5D4B-686F1482ED4C}"/>
                    </a:ext>
                  </a:extLst>
                </p:cNvPr>
                <p:cNvSpPr/>
                <p:nvPr/>
              </p:nvSpPr>
              <p:spPr>
                <a:xfrm>
                  <a:off x="2496111" y="4444119"/>
                  <a:ext cx="43552" cy="21097"/>
                </a:xfrm>
                <a:custGeom>
                  <a:avLst/>
                  <a:gdLst>
                    <a:gd name="connsiteX0" fmla="*/ 43552 w 43552"/>
                    <a:gd name="connsiteY0" fmla="*/ 10487 h 21097"/>
                    <a:gd name="connsiteX1" fmla="*/ 33065 w 43552"/>
                    <a:gd name="connsiteY1" fmla="*/ 21098 h 21097"/>
                    <a:gd name="connsiteX2" fmla="*/ 10610 w 43552"/>
                    <a:gd name="connsiteY2" fmla="*/ 21098 h 21097"/>
                    <a:gd name="connsiteX3" fmla="*/ 0 w 43552"/>
                    <a:gd name="connsiteY3" fmla="*/ 10487 h 21097"/>
                    <a:gd name="connsiteX4" fmla="*/ 0 w 43552"/>
                    <a:gd name="connsiteY4" fmla="*/ 10487 h 21097"/>
                    <a:gd name="connsiteX5" fmla="*/ 10610 w 43552"/>
                    <a:gd name="connsiteY5" fmla="*/ 0 h 21097"/>
                    <a:gd name="connsiteX6" fmla="*/ 33065 w 43552"/>
                    <a:gd name="connsiteY6" fmla="*/ 0 h 21097"/>
                    <a:gd name="connsiteX7" fmla="*/ 43552 w 43552"/>
                    <a:gd name="connsiteY7" fmla="*/ 10487 h 21097"/>
                    <a:gd name="connsiteX8" fmla="*/ 43552 w 43552"/>
                    <a:gd name="connsiteY8" fmla="*/ 10487 h 21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552" h="21097">
                      <a:moveTo>
                        <a:pt x="43552" y="10487"/>
                      </a:moveTo>
                      <a:cubicBezTo>
                        <a:pt x="43552" y="16286"/>
                        <a:pt x="38864" y="21098"/>
                        <a:pt x="33065" y="21098"/>
                      </a:cubicBezTo>
                      <a:lnTo>
                        <a:pt x="10610" y="21098"/>
                      </a:lnTo>
                      <a:cubicBezTo>
                        <a:pt x="4812" y="21098"/>
                        <a:pt x="0" y="16409"/>
                        <a:pt x="0" y="10487"/>
                      </a:cubicBezTo>
                      <a:lnTo>
                        <a:pt x="0" y="10487"/>
                      </a:lnTo>
                      <a:cubicBezTo>
                        <a:pt x="0" y="4688"/>
                        <a:pt x="4688" y="0"/>
                        <a:pt x="10610" y="0"/>
                      </a:cubicBezTo>
                      <a:lnTo>
                        <a:pt x="33065" y="0"/>
                      </a:lnTo>
                      <a:cubicBezTo>
                        <a:pt x="38864" y="0"/>
                        <a:pt x="43552" y="4688"/>
                        <a:pt x="43552" y="10487"/>
                      </a:cubicBezTo>
                      <a:lnTo>
                        <a:pt x="43552" y="10487"/>
                      </a:lnTo>
                      <a:close/>
                    </a:path>
                  </a:pathLst>
                </a:custGeom>
                <a:solidFill>
                  <a:srgbClr val="1A222B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6" name="Freeform: Shape 355">
                  <a:extLst>
                    <a:ext uri="{FF2B5EF4-FFF2-40B4-BE49-F238E27FC236}">
                      <a16:creationId xmlns:a16="http://schemas.microsoft.com/office/drawing/2014/main" id="{B00E23D1-589B-1EE3-2E36-3D664558B914}"/>
                    </a:ext>
                  </a:extLst>
                </p:cNvPr>
                <p:cNvSpPr/>
                <p:nvPr/>
              </p:nvSpPr>
              <p:spPr>
                <a:xfrm>
                  <a:off x="2381370" y="4165040"/>
                  <a:ext cx="279695" cy="126954"/>
                </a:xfrm>
                <a:custGeom>
                  <a:avLst/>
                  <a:gdLst>
                    <a:gd name="connsiteX0" fmla="*/ 279695 w 279695"/>
                    <a:gd name="connsiteY0" fmla="*/ 126955 h 126954"/>
                    <a:gd name="connsiteX1" fmla="*/ 261683 w 279695"/>
                    <a:gd name="connsiteY1" fmla="*/ 126955 h 126954"/>
                    <a:gd name="connsiteX2" fmla="*/ 168656 w 279695"/>
                    <a:gd name="connsiteY2" fmla="*/ 18013 h 126954"/>
                    <a:gd name="connsiteX3" fmla="*/ 111039 w 279695"/>
                    <a:gd name="connsiteY3" fmla="*/ 18013 h 126954"/>
                    <a:gd name="connsiteX4" fmla="*/ 18013 w 279695"/>
                    <a:gd name="connsiteY4" fmla="*/ 126955 h 126954"/>
                    <a:gd name="connsiteX5" fmla="*/ 0 w 279695"/>
                    <a:gd name="connsiteY5" fmla="*/ 126955 h 126954"/>
                    <a:gd name="connsiteX6" fmla="*/ 111039 w 279695"/>
                    <a:gd name="connsiteY6" fmla="*/ 0 h 126954"/>
                    <a:gd name="connsiteX7" fmla="*/ 168656 w 279695"/>
                    <a:gd name="connsiteY7" fmla="*/ 0 h 126954"/>
                    <a:gd name="connsiteX8" fmla="*/ 279695 w 279695"/>
                    <a:gd name="connsiteY8" fmla="*/ 126955 h 126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9695" h="126954">
                      <a:moveTo>
                        <a:pt x="279695" y="126955"/>
                      </a:moveTo>
                      <a:lnTo>
                        <a:pt x="261683" y="126955"/>
                      </a:lnTo>
                      <a:cubicBezTo>
                        <a:pt x="261683" y="66870"/>
                        <a:pt x="219981" y="18013"/>
                        <a:pt x="168656" y="18013"/>
                      </a:cubicBezTo>
                      <a:lnTo>
                        <a:pt x="111039" y="18013"/>
                      </a:lnTo>
                      <a:cubicBezTo>
                        <a:pt x="59714" y="18013"/>
                        <a:pt x="18013" y="66870"/>
                        <a:pt x="18013" y="126955"/>
                      </a:cubicBezTo>
                      <a:lnTo>
                        <a:pt x="0" y="126955"/>
                      </a:lnTo>
                      <a:cubicBezTo>
                        <a:pt x="0" y="57000"/>
                        <a:pt x="49844" y="0"/>
                        <a:pt x="111039" y="0"/>
                      </a:cubicBezTo>
                      <a:lnTo>
                        <a:pt x="168656" y="0"/>
                      </a:lnTo>
                      <a:cubicBezTo>
                        <a:pt x="229851" y="0"/>
                        <a:pt x="279695" y="56877"/>
                        <a:pt x="279695" y="126955"/>
                      </a:cubicBezTo>
                      <a:close/>
                    </a:path>
                  </a:pathLst>
                </a:custGeom>
                <a:solidFill>
                  <a:srgbClr val="393B42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7" name="Freeform: Shape 356">
                  <a:extLst>
                    <a:ext uri="{FF2B5EF4-FFF2-40B4-BE49-F238E27FC236}">
                      <a16:creationId xmlns:a16="http://schemas.microsoft.com/office/drawing/2014/main" id="{6806F3E5-7019-549F-6FDC-DD673AC6DC63}"/>
                    </a:ext>
                  </a:extLst>
                </p:cNvPr>
                <p:cNvSpPr/>
                <p:nvPr/>
              </p:nvSpPr>
              <p:spPr>
                <a:xfrm>
                  <a:off x="2367182" y="4281385"/>
                  <a:ext cx="57740" cy="136331"/>
                </a:xfrm>
                <a:custGeom>
                  <a:avLst/>
                  <a:gdLst>
                    <a:gd name="connsiteX0" fmla="*/ 57740 w 57740"/>
                    <a:gd name="connsiteY0" fmla="*/ 107461 h 136331"/>
                    <a:gd name="connsiteX1" fmla="*/ 28870 w 57740"/>
                    <a:gd name="connsiteY1" fmla="*/ 136332 h 136331"/>
                    <a:gd name="connsiteX2" fmla="*/ 28870 w 57740"/>
                    <a:gd name="connsiteY2" fmla="*/ 136332 h 136331"/>
                    <a:gd name="connsiteX3" fmla="*/ 0 w 57740"/>
                    <a:gd name="connsiteY3" fmla="*/ 107461 h 136331"/>
                    <a:gd name="connsiteX4" fmla="*/ 0 w 57740"/>
                    <a:gd name="connsiteY4" fmla="*/ 28870 h 136331"/>
                    <a:gd name="connsiteX5" fmla="*/ 28870 w 57740"/>
                    <a:gd name="connsiteY5" fmla="*/ 0 h 136331"/>
                    <a:gd name="connsiteX6" fmla="*/ 28870 w 57740"/>
                    <a:gd name="connsiteY6" fmla="*/ 0 h 136331"/>
                    <a:gd name="connsiteX7" fmla="*/ 57740 w 57740"/>
                    <a:gd name="connsiteY7" fmla="*/ 28870 h 136331"/>
                    <a:gd name="connsiteX8" fmla="*/ 57740 w 57740"/>
                    <a:gd name="connsiteY8" fmla="*/ 107461 h 1363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7740" h="136331">
                      <a:moveTo>
                        <a:pt x="57740" y="107461"/>
                      </a:moveTo>
                      <a:cubicBezTo>
                        <a:pt x="57740" y="123377"/>
                        <a:pt x="44786" y="136332"/>
                        <a:pt x="28870" y="136332"/>
                      </a:cubicBezTo>
                      <a:lnTo>
                        <a:pt x="28870" y="136332"/>
                      </a:lnTo>
                      <a:cubicBezTo>
                        <a:pt x="12955" y="136332"/>
                        <a:pt x="0" y="123377"/>
                        <a:pt x="0" y="107461"/>
                      </a:cubicBezTo>
                      <a:lnTo>
                        <a:pt x="0" y="28870"/>
                      </a:lnTo>
                      <a:cubicBezTo>
                        <a:pt x="0" y="12955"/>
                        <a:pt x="12955" y="0"/>
                        <a:pt x="28870" y="0"/>
                      </a:cubicBezTo>
                      <a:lnTo>
                        <a:pt x="28870" y="0"/>
                      </a:lnTo>
                      <a:cubicBezTo>
                        <a:pt x="44786" y="0"/>
                        <a:pt x="57740" y="12955"/>
                        <a:pt x="57740" y="28870"/>
                      </a:cubicBezTo>
                      <a:lnTo>
                        <a:pt x="57740" y="107461"/>
                      </a:lnTo>
                      <a:close/>
                    </a:path>
                  </a:pathLst>
                </a:custGeom>
                <a:solidFill>
                  <a:srgbClr val="1A222B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8" name="Freeform: Shape 357">
                  <a:extLst>
                    <a:ext uri="{FF2B5EF4-FFF2-40B4-BE49-F238E27FC236}">
                      <a16:creationId xmlns:a16="http://schemas.microsoft.com/office/drawing/2014/main" id="{DD551A8D-3B8D-4E23-3E05-63E45D000AE9}"/>
                    </a:ext>
                  </a:extLst>
                </p:cNvPr>
                <p:cNvSpPr/>
                <p:nvPr/>
              </p:nvSpPr>
              <p:spPr>
                <a:xfrm>
                  <a:off x="2618131" y="4281385"/>
                  <a:ext cx="57740" cy="136331"/>
                </a:xfrm>
                <a:custGeom>
                  <a:avLst/>
                  <a:gdLst>
                    <a:gd name="connsiteX0" fmla="*/ 57740 w 57740"/>
                    <a:gd name="connsiteY0" fmla="*/ 107461 h 136331"/>
                    <a:gd name="connsiteX1" fmla="*/ 28870 w 57740"/>
                    <a:gd name="connsiteY1" fmla="*/ 136332 h 136331"/>
                    <a:gd name="connsiteX2" fmla="*/ 28870 w 57740"/>
                    <a:gd name="connsiteY2" fmla="*/ 136332 h 136331"/>
                    <a:gd name="connsiteX3" fmla="*/ 0 w 57740"/>
                    <a:gd name="connsiteY3" fmla="*/ 107461 h 136331"/>
                    <a:gd name="connsiteX4" fmla="*/ 0 w 57740"/>
                    <a:gd name="connsiteY4" fmla="*/ 28870 h 136331"/>
                    <a:gd name="connsiteX5" fmla="*/ 28870 w 57740"/>
                    <a:gd name="connsiteY5" fmla="*/ 0 h 136331"/>
                    <a:gd name="connsiteX6" fmla="*/ 28870 w 57740"/>
                    <a:gd name="connsiteY6" fmla="*/ 0 h 136331"/>
                    <a:gd name="connsiteX7" fmla="*/ 57740 w 57740"/>
                    <a:gd name="connsiteY7" fmla="*/ 28870 h 136331"/>
                    <a:gd name="connsiteX8" fmla="*/ 57740 w 57740"/>
                    <a:gd name="connsiteY8" fmla="*/ 107461 h 1363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7740" h="136331">
                      <a:moveTo>
                        <a:pt x="57740" y="107461"/>
                      </a:moveTo>
                      <a:cubicBezTo>
                        <a:pt x="57740" y="123377"/>
                        <a:pt x="44786" y="136332"/>
                        <a:pt x="28870" y="136332"/>
                      </a:cubicBezTo>
                      <a:lnTo>
                        <a:pt x="28870" y="136332"/>
                      </a:lnTo>
                      <a:cubicBezTo>
                        <a:pt x="12955" y="136332"/>
                        <a:pt x="0" y="123377"/>
                        <a:pt x="0" y="107461"/>
                      </a:cubicBezTo>
                      <a:lnTo>
                        <a:pt x="0" y="28870"/>
                      </a:lnTo>
                      <a:cubicBezTo>
                        <a:pt x="0" y="12955"/>
                        <a:pt x="12955" y="0"/>
                        <a:pt x="28870" y="0"/>
                      </a:cubicBezTo>
                      <a:lnTo>
                        <a:pt x="28870" y="0"/>
                      </a:lnTo>
                      <a:cubicBezTo>
                        <a:pt x="44786" y="0"/>
                        <a:pt x="57740" y="12955"/>
                        <a:pt x="57740" y="28870"/>
                      </a:cubicBezTo>
                      <a:lnTo>
                        <a:pt x="57740" y="107461"/>
                      </a:lnTo>
                      <a:close/>
                    </a:path>
                  </a:pathLst>
                </a:custGeom>
                <a:solidFill>
                  <a:srgbClr val="1A222B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383" name="Graphic 2">
            <a:extLst>
              <a:ext uri="{FF2B5EF4-FFF2-40B4-BE49-F238E27FC236}">
                <a16:creationId xmlns:a16="http://schemas.microsoft.com/office/drawing/2014/main" id="{9F64C17B-6874-AC8A-3ED2-CD2C2218AD48}"/>
              </a:ext>
            </a:extLst>
          </p:cNvPr>
          <p:cNvGrpSpPr/>
          <p:nvPr/>
        </p:nvGrpSpPr>
        <p:grpSpPr>
          <a:xfrm>
            <a:off x="2061948" y="1647534"/>
            <a:ext cx="998489" cy="700287"/>
            <a:chOff x="2061948" y="1647534"/>
            <a:chExt cx="998489" cy="700287"/>
          </a:xfrm>
        </p:grpSpPr>
        <p:grpSp>
          <p:nvGrpSpPr>
            <p:cNvPr id="384" name="Graphic 2">
              <a:extLst>
                <a:ext uri="{FF2B5EF4-FFF2-40B4-BE49-F238E27FC236}">
                  <a16:creationId xmlns:a16="http://schemas.microsoft.com/office/drawing/2014/main" id="{8E32323D-69F1-BE15-A16D-C4A98CC0E037}"/>
                </a:ext>
              </a:extLst>
            </p:cNvPr>
            <p:cNvGrpSpPr/>
            <p:nvPr/>
          </p:nvGrpSpPr>
          <p:grpSpPr>
            <a:xfrm>
              <a:off x="2061948" y="1647534"/>
              <a:ext cx="861047" cy="588631"/>
              <a:chOff x="2061948" y="1647534"/>
              <a:chExt cx="861047" cy="588631"/>
            </a:xfrm>
          </p:grpSpPr>
          <p:grpSp>
            <p:nvGrpSpPr>
              <p:cNvPr id="385" name="Graphic 2">
                <a:extLst>
                  <a:ext uri="{FF2B5EF4-FFF2-40B4-BE49-F238E27FC236}">
                    <a16:creationId xmlns:a16="http://schemas.microsoft.com/office/drawing/2014/main" id="{F64468C6-99C5-32E2-03CF-A0044D394887}"/>
                  </a:ext>
                </a:extLst>
              </p:cNvPr>
              <p:cNvGrpSpPr/>
              <p:nvPr/>
            </p:nvGrpSpPr>
            <p:grpSpPr>
              <a:xfrm>
                <a:off x="2061948" y="1647534"/>
                <a:ext cx="861047" cy="588631"/>
                <a:chOff x="2061948" y="1647534"/>
                <a:chExt cx="861047" cy="588631"/>
              </a:xfrm>
            </p:grpSpPr>
            <p:grpSp>
              <p:nvGrpSpPr>
                <p:cNvPr id="386" name="Graphic 2">
                  <a:extLst>
                    <a:ext uri="{FF2B5EF4-FFF2-40B4-BE49-F238E27FC236}">
                      <a16:creationId xmlns:a16="http://schemas.microsoft.com/office/drawing/2014/main" id="{03E8607C-C060-A91F-AB50-1DA18AB87E96}"/>
                    </a:ext>
                  </a:extLst>
                </p:cNvPr>
                <p:cNvGrpSpPr/>
                <p:nvPr/>
              </p:nvGrpSpPr>
              <p:grpSpPr>
                <a:xfrm>
                  <a:off x="2061948" y="1647534"/>
                  <a:ext cx="861047" cy="588631"/>
                  <a:chOff x="2061948" y="1647534"/>
                  <a:chExt cx="861047" cy="588631"/>
                </a:xfrm>
              </p:grpSpPr>
              <p:sp>
                <p:nvSpPr>
                  <p:cNvPr id="387" name="Freeform: Shape 386">
                    <a:extLst>
                      <a:ext uri="{FF2B5EF4-FFF2-40B4-BE49-F238E27FC236}">
                        <a16:creationId xmlns:a16="http://schemas.microsoft.com/office/drawing/2014/main" id="{0D3D8528-088B-81AF-A1D8-11907455ABD0}"/>
                      </a:ext>
                    </a:extLst>
                  </p:cNvPr>
                  <p:cNvSpPr/>
                  <p:nvPr/>
                </p:nvSpPr>
                <p:spPr>
                  <a:xfrm>
                    <a:off x="2109201" y="1955976"/>
                    <a:ext cx="278708" cy="240584"/>
                  </a:xfrm>
                  <a:custGeom>
                    <a:avLst/>
                    <a:gdLst>
                      <a:gd name="connsiteX0" fmla="*/ 0 w 278708"/>
                      <a:gd name="connsiteY0" fmla="*/ 106104 h 240584"/>
                      <a:gd name="connsiteX1" fmla="*/ 68844 w 278708"/>
                      <a:gd name="connsiteY1" fmla="*/ 240585 h 240584"/>
                      <a:gd name="connsiteX2" fmla="*/ 127942 w 278708"/>
                      <a:gd name="connsiteY2" fmla="*/ 208754 h 240584"/>
                      <a:gd name="connsiteX3" fmla="*/ 180624 w 278708"/>
                      <a:gd name="connsiteY3" fmla="*/ 208260 h 240584"/>
                      <a:gd name="connsiteX4" fmla="*/ 278708 w 278708"/>
                      <a:gd name="connsiteY4" fmla="*/ 161007 h 240584"/>
                      <a:gd name="connsiteX5" fmla="*/ 171000 w 278708"/>
                      <a:gd name="connsiteY5" fmla="*/ 0 h 240584"/>
                      <a:gd name="connsiteX6" fmla="*/ 60825 w 278708"/>
                      <a:gd name="connsiteY6" fmla="*/ 64896 h 240584"/>
                      <a:gd name="connsiteX7" fmla="*/ 35656 w 278708"/>
                      <a:gd name="connsiteY7" fmla="*/ 78838 h 240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708" h="240584">
                        <a:moveTo>
                          <a:pt x="0" y="106104"/>
                        </a:moveTo>
                        <a:lnTo>
                          <a:pt x="68844" y="240585"/>
                        </a:lnTo>
                        <a:lnTo>
                          <a:pt x="127942" y="208754"/>
                        </a:lnTo>
                        <a:lnTo>
                          <a:pt x="180624" y="208260"/>
                        </a:lnTo>
                        <a:lnTo>
                          <a:pt x="278708" y="161007"/>
                        </a:lnTo>
                        <a:lnTo>
                          <a:pt x="171000" y="0"/>
                        </a:lnTo>
                        <a:lnTo>
                          <a:pt x="60825" y="64896"/>
                        </a:lnTo>
                        <a:lnTo>
                          <a:pt x="35656" y="78838"/>
                        </a:lnTo>
                        <a:close/>
                      </a:path>
                    </a:pathLst>
                  </a:custGeom>
                  <a:solidFill>
                    <a:srgbClr val="FFC89F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8" name="Freeform: Shape 387">
                    <a:extLst>
                      <a:ext uri="{FF2B5EF4-FFF2-40B4-BE49-F238E27FC236}">
                        <a16:creationId xmlns:a16="http://schemas.microsoft.com/office/drawing/2014/main" id="{5AEBD830-5F56-C472-6FC0-9C1C9664A33B}"/>
                      </a:ext>
                    </a:extLst>
                  </p:cNvPr>
                  <p:cNvSpPr/>
                  <p:nvPr/>
                </p:nvSpPr>
                <p:spPr>
                  <a:xfrm>
                    <a:off x="2227294" y="1955976"/>
                    <a:ext cx="160615" cy="208260"/>
                  </a:xfrm>
                  <a:custGeom>
                    <a:avLst/>
                    <a:gdLst>
                      <a:gd name="connsiteX0" fmla="*/ 160616 w 160615"/>
                      <a:gd name="connsiteY0" fmla="*/ 161007 h 208260"/>
                      <a:gd name="connsiteX1" fmla="*/ 52908 w 160615"/>
                      <a:gd name="connsiteY1" fmla="*/ 0 h 208260"/>
                      <a:gd name="connsiteX2" fmla="*/ 11330 w 160615"/>
                      <a:gd name="connsiteY2" fmla="*/ 24552 h 208260"/>
                      <a:gd name="connsiteX3" fmla="*/ 25765 w 160615"/>
                      <a:gd name="connsiteY3" fmla="*/ 172234 h 208260"/>
                      <a:gd name="connsiteX4" fmla="*/ 51427 w 160615"/>
                      <a:gd name="connsiteY4" fmla="*/ 208260 h 208260"/>
                      <a:gd name="connsiteX5" fmla="*/ 62531 w 160615"/>
                      <a:gd name="connsiteY5" fmla="*/ 208137 h 208260"/>
                      <a:gd name="connsiteX6" fmla="*/ 160616 w 160615"/>
                      <a:gd name="connsiteY6" fmla="*/ 161007 h 208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0615" h="208260">
                        <a:moveTo>
                          <a:pt x="160616" y="161007"/>
                        </a:moveTo>
                        <a:lnTo>
                          <a:pt x="52908" y="0"/>
                        </a:lnTo>
                        <a:lnTo>
                          <a:pt x="11330" y="24552"/>
                        </a:lnTo>
                        <a:cubicBezTo>
                          <a:pt x="-11618" y="71929"/>
                          <a:pt x="3927" y="128312"/>
                          <a:pt x="25765" y="172234"/>
                        </a:cubicBezTo>
                        <a:cubicBezTo>
                          <a:pt x="30823" y="184942"/>
                          <a:pt x="39830" y="197650"/>
                          <a:pt x="51427" y="208260"/>
                        </a:cubicBezTo>
                        <a:lnTo>
                          <a:pt x="62531" y="208137"/>
                        </a:lnTo>
                        <a:lnTo>
                          <a:pt x="160616" y="161007"/>
                        </a:lnTo>
                        <a:close/>
                      </a:path>
                    </a:pathLst>
                  </a:custGeom>
                  <a:solidFill>
                    <a:srgbClr val="F0B990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389" name="Graphic 2">
                    <a:extLst>
                      <a:ext uri="{FF2B5EF4-FFF2-40B4-BE49-F238E27FC236}">
                        <a16:creationId xmlns:a16="http://schemas.microsoft.com/office/drawing/2014/main" id="{E0AAAF60-D6D4-53DD-9745-1BC765574E1F}"/>
                      </a:ext>
                    </a:extLst>
                  </p:cNvPr>
                  <p:cNvGrpSpPr/>
                  <p:nvPr/>
                </p:nvGrpSpPr>
                <p:grpSpPr>
                  <a:xfrm>
                    <a:off x="2252812" y="1647534"/>
                    <a:ext cx="670183" cy="477838"/>
                    <a:chOff x="2252812" y="1647534"/>
                    <a:chExt cx="670183" cy="477838"/>
                  </a:xfrm>
                </p:grpSpPr>
                <p:sp>
                  <p:nvSpPr>
                    <p:cNvPr id="390" name="Freeform: Shape 389">
                      <a:extLst>
                        <a:ext uri="{FF2B5EF4-FFF2-40B4-BE49-F238E27FC236}">
                          <a16:creationId xmlns:a16="http://schemas.microsoft.com/office/drawing/2014/main" id="{4555DE94-09C8-3D82-B6D7-A61F87426E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291429" y="1647534"/>
                      <a:ext cx="631566" cy="477838"/>
                    </a:xfrm>
                    <a:custGeom>
                      <a:avLst/>
                      <a:gdLst>
                        <a:gd name="connsiteX0" fmla="*/ 602326 w 631566"/>
                        <a:gd name="connsiteY0" fmla="*/ 0 h 477838"/>
                        <a:gd name="connsiteX1" fmla="*/ 44909 w 631566"/>
                        <a:gd name="connsiteY1" fmla="*/ 0 h 477838"/>
                        <a:gd name="connsiteX2" fmla="*/ 0 w 631566"/>
                        <a:gd name="connsiteY2" fmla="*/ 44909 h 477838"/>
                        <a:gd name="connsiteX3" fmla="*/ 0 w 631566"/>
                        <a:gd name="connsiteY3" fmla="*/ 238858 h 477838"/>
                        <a:gd name="connsiteX4" fmla="*/ 0 w 631566"/>
                        <a:gd name="connsiteY4" fmla="*/ 432930 h 477838"/>
                        <a:gd name="connsiteX5" fmla="*/ 44909 w 631566"/>
                        <a:gd name="connsiteY5" fmla="*/ 477839 h 477838"/>
                        <a:gd name="connsiteX6" fmla="*/ 586657 w 631566"/>
                        <a:gd name="connsiteY6" fmla="*/ 477839 h 477838"/>
                        <a:gd name="connsiteX7" fmla="*/ 631567 w 631566"/>
                        <a:gd name="connsiteY7" fmla="*/ 432930 h 477838"/>
                        <a:gd name="connsiteX8" fmla="*/ 631567 w 631566"/>
                        <a:gd name="connsiteY8" fmla="*/ 238858 h 477838"/>
                        <a:gd name="connsiteX9" fmla="*/ 631567 w 631566"/>
                        <a:gd name="connsiteY9" fmla="*/ 44909 h 477838"/>
                        <a:gd name="connsiteX10" fmla="*/ 602326 w 631566"/>
                        <a:gd name="connsiteY10" fmla="*/ 0 h 4778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631566" h="477838">
                          <a:moveTo>
                            <a:pt x="602326" y="0"/>
                          </a:moveTo>
                          <a:lnTo>
                            <a:pt x="44909" y="0"/>
                          </a:lnTo>
                          <a:cubicBezTo>
                            <a:pt x="20234" y="0"/>
                            <a:pt x="0" y="20234"/>
                            <a:pt x="0" y="44909"/>
                          </a:cubicBezTo>
                          <a:lnTo>
                            <a:pt x="0" y="238858"/>
                          </a:lnTo>
                          <a:lnTo>
                            <a:pt x="0" y="432930"/>
                          </a:lnTo>
                          <a:cubicBezTo>
                            <a:pt x="0" y="457605"/>
                            <a:pt x="20234" y="477839"/>
                            <a:pt x="44909" y="477839"/>
                          </a:cubicBezTo>
                          <a:lnTo>
                            <a:pt x="586657" y="477839"/>
                          </a:lnTo>
                          <a:cubicBezTo>
                            <a:pt x="611333" y="477839"/>
                            <a:pt x="631567" y="457605"/>
                            <a:pt x="631567" y="432930"/>
                          </a:cubicBezTo>
                          <a:lnTo>
                            <a:pt x="631567" y="238858"/>
                          </a:lnTo>
                          <a:lnTo>
                            <a:pt x="631567" y="44909"/>
                          </a:lnTo>
                          <a:cubicBezTo>
                            <a:pt x="631567" y="20234"/>
                            <a:pt x="627125" y="0"/>
                            <a:pt x="602326" y="0"/>
                          </a:cubicBezTo>
                          <a:close/>
                        </a:path>
                      </a:pathLst>
                    </a:custGeom>
                    <a:solidFill>
                      <a:srgbClr val="1A222B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91" name="Freeform: Shape 390">
                      <a:extLst>
                        <a:ext uri="{FF2B5EF4-FFF2-40B4-BE49-F238E27FC236}">
                          <a16:creationId xmlns:a16="http://schemas.microsoft.com/office/drawing/2014/main" id="{049AAB79-3C5D-791B-4493-992E5D433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252812" y="1647534"/>
                      <a:ext cx="631566" cy="477838"/>
                    </a:xfrm>
                    <a:custGeom>
                      <a:avLst/>
                      <a:gdLst>
                        <a:gd name="connsiteX0" fmla="*/ 602326 w 631566"/>
                        <a:gd name="connsiteY0" fmla="*/ 0 h 477838"/>
                        <a:gd name="connsiteX1" fmla="*/ 44909 w 631566"/>
                        <a:gd name="connsiteY1" fmla="*/ 0 h 477838"/>
                        <a:gd name="connsiteX2" fmla="*/ 0 w 631566"/>
                        <a:gd name="connsiteY2" fmla="*/ 44909 h 477838"/>
                        <a:gd name="connsiteX3" fmla="*/ 0 w 631566"/>
                        <a:gd name="connsiteY3" fmla="*/ 238858 h 477838"/>
                        <a:gd name="connsiteX4" fmla="*/ 0 w 631566"/>
                        <a:gd name="connsiteY4" fmla="*/ 432930 h 477838"/>
                        <a:gd name="connsiteX5" fmla="*/ 44909 w 631566"/>
                        <a:gd name="connsiteY5" fmla="*/ 477839 h 477838"/>
                        <a:gd name="connsiteX6" fmla="*/ 586657 w 631566"/>
                        <a:gd name="connsiteY6" fmla="*/ 477839 h 477838"/>
                        <a:gd name="connsiteX7" fmla="*/ 631567 w 631566"/>
                        <a:gd name="connsiteY7" fmla="*/ 432930 h 477838"/>
                        <a:gd name="connsiteX8" fmla="*/ 631567 w 631566"/>
                        <a:gd name="connsiteY8" fmla="*/ 238858 h 477838"/>
                        <a:gd name="connsiteX9" fmla="*/ 631567 w 631566"/>
                        <a:gd name="connsiteY9" fmla="*/ 44909 h 477838"/>
                        <a:gd name="connsiteX10" fmla="*/ 602326 w 631566"/>
                        <a:gd name="connsiteY10" fmla="*/ 0 h 4778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631566" h="477838">
                          <a:moveTo>
                            <a:pt x="602326" y="0"/>
                          </a:moveTo>
                          <a:lnTo>
                            <a:pt x="44909" y="0"/>
                          </a:lnTo>
                          <a:cubicBezTo>
                            <a:pt x="20234" y="0"/>
                            <a:pt x="0" y="20234"/>
                            <a:pt x="0" y="44909"/>
                          </a:cubicBezTo>
                          <a:lnTo>
                            <a:pt x="0" y="238858"/>
                          </a:lnTo>
                          <a:lnTo>
                            <a:pt x="0" y="432930"/>
                          </a:lnTo>
                          <a:cubicBezTo>
                            <a:pt x="0" y="457605"/>
                            <a:pt x="20234" y="477839"/>
                            <a:pt x="44909" y="477839"/>
                          </a:cubicBezTo>
                          <a:lnTo>
                            <a:pt x="586657" y="477839"/>
                          </a:lnTo>
                          <a:cubicBezTo>
                            <a:pt x="611333" y="477839"/>
                            <a:pt x="631567" y="457605"/>
                            <a:pt x="631567" y="432930"/>
                          </a:cubicBezTo>
                          <a:lnTo>
                            <a:pt x="631567" y="238858"/>
                          </a:lnTo>
                          <a:lnTo>
                            <a:pt x="631567" y="44909"/>
                          </a:lnTo>
                          <a:cubicBezTo>
                            <a:pt x="631443" y="20234"/>
                            <a:pt x="627125" y="0"/>
                            <a:pt x="602326" y="0"/>
                          </a:cubicBezTo>
                          <a:close/>
                        </a:path>
                      </a:pathLst>
                    </a:custGeom>
                    <a:solidFill>
                      <a:srgbClr val="2C3540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92" name="Freeform: Shape 391">
                      <a:extLst>
                        <a:ext uri="{FF2B5EF4-FFF2-40B4-BE49-F238E27FC236}">
                          <a16:creationId xmlns:a16="http://schemas.microsoft.com/office/drawing/2014/main" id="{0B43E1C0-5EB1-BA64-E876-3E45BF806F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280325" y="1670852"/>
                      <a:ext cx="576540" cy="431202"/>
                    </a:xfrm>
                    <a:custGeom>
                      <a:avLst/>
                      <a:gdLst>
                        <a:gd name="connsiteX0" fmla="*/ 576540 w 576540"/>
                        <a:gd name="connsiteY0" fmla="*/ 11227 h 431202"/>
                        <a:gd name="connsiteX1" fmla="*/ 576540 w 576540"/>
                        <a:gd name="connsiteY1" fmla="*/ 419975 h 431202"/>
                        <a:gd name="connsiteX2" fmla="*/ 565313 w 576540"/>
                        <a:gd name="connsiteY2" fmla="*/ 431202 h 431202"/>
                        <a:gd name="connsiteX3" fmla="*/ 11227 w 576540"/>
                        <a:gd name="connsiteY3" fmla="*/ 431202 h 431202"/>
                        <a:gd name="connsiteX4" fmla="*/ 0 w 576540"/>
                        <a:gd name="connsiteY4" fmla="*/ 419975 h 431202"/>
                        <a:gd name="connsiteX5" fmla="*/ 0 w 576540"/>
                        <a:gd name="connsiteY5" fmla="*/ 11227 h 431202"/>
                        <a:gd name="connsiteX6" fmla="*/ 11227 w 576540"/>
                        <a:gd name="connsiteY6" fmla="*/ 0 h 431202"/>
                        <a:gd name="connsiteX7" fmla="*/ 565313 w 576540"/>
                        <a:gd name="connsiteY7" fmla="*/ 0 h 431202"/>
                        <a:gd name="connsiteX8" fmla="*/ 576540 w 576540"/>
                        <a:gd name="connsiteY8" fmla="*/ 11227 h 4312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576540" h="431202">
                          <a:moveTo>
                            <a:pt x="576540" y="11227"/>
                          </a:moveTo>
                          <a:lnTo>
                            <a:pt x="576540" y="419975"/>
                          </a:lnTo>
                          <a:cubicBezTo>
                            <a:pt x="576540" y="426144"/>
                            <a:pt x="571358" y="431202"/>
                            <a:pt x="565313" y="431202"/>
                          </a:cubicBezTo>
                          <a:lnTo>
                            <a:pt x="11227" y="431202"/>
                          </a:lnTo>
                          <a:cubicBezTo>
                            <a:pt x="5058" y="431202"/>
                            <a:pt x="0" y="426020"/>
                            <a:pt x="0" y="419975"/>
                          </a:cubicBezTo>
                          <a:lnTo>
                            <a:pt x="0" y="11227"/>
                          </a:lnTo>
                          <a:cubicBezTo>
                            <a:pt x="0" y="5182"/>
                            <a:pt x="5182" y="0"/>
                            <a:pt x="11227" y="0"/>
                          </a:cubicBezTo>
                          <a:lnTo>
                            <a:pt x="565313" y="0"/>
                          </a:lnTo>
                          <a:cubicBezTo>
                            <a:pt x="571358" y="0"/>
                            <a:pt x="576540" y="5058"/>
                            <a:pt x="576540" y="11227"/>
                          </a:cubicBezTo>
                          <a:close/>
                        </a:path>
                      </a:pathLst>
                    </a:custGeom>
                    <a:solidFill>
                      <a:srgbClr val="E4E8ED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393" name="Graphic 2">
                      <a:extLst>
                        <a:ext uri="{FF2B5EF4-FFF2-40B4-BE49-F238E27FC236}">
                          <a16:creationId xmlns:a16="http://schemas.microsoft.com/office/drawing/2014/main" id="{B66FA83C-BC0D-4B37-8941-2D01404AE86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49968" y="1698365"/>
                      <a:ext cx="222572" cy="72915"/>
                      <a:chOff x="2449968" y="1698365"/>
                      <a:chExt cx="222572" cy="72915"/>
                    </a:xfrm>
                    <a:solidFill>
                      <a:srgbClr val="FF4140"/>
                    </a:solidFill>
                  </p:grpSpPr>
                  <p:sp>
                    <p:nvSpPr>
                      <p:cNvPr id="394" name="Freeform: Shape 393">
                        <a:extLst>
                          <a:ext uri="{FF2B5EF4-FFF2-40B4-BE49-F238E27FC236}">
                            <a16:creationId xmlns:a16="http://schemas.microsoft.com/office/drawing/2014/main" id="{2D6F289A-73B7-7E5F-F833-79075802514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449968" y="1699106"/>
                        <a:ext cx="55272" cy="71188"/>
                      </a:xfrm>
                      <a:custGeom>
                        <a:avLst/>
                        <a:gdLst>
                          <a:gd name="connsiteX0" fmla="*/ 0 w 55272"/>
                          <a:gd name="connsiteY0" fmla="*/ 0 h 71188"/>
                          <a:gd name="connsiteX1" fmla="*/ 55273 w 55272"/>
                          <a:gd name="connsiteY1" fmla="*/ 0 h 71188"/>
                          <a:gd name="connsiteX2" fmla="*/ 55273 w 55272"/>
                          <a:gd name="connsiteY2" fmla="*/ 16903 h 71188"/>
                          <a:gd name="connsiteX3" fmla="*/ 36766 w 55272"/>
                          <a:gd name="connsiteY3" fmla="*/ 16903 h 71188"/>
                          <a:gd name="connsiteX4" fmla="*/ 36766 w 55272"/>
                          <a:gd name="connsiteY4" fmla="*/ 71188 h 71188"/>
                          <a:gd name="connsiteX5" fmla="*/ 17890 w 55272"/>
                          <a:gd name="connsiteY5" fmla="*/ 71188 h 71188"/>
                          <a:gd name="connsiteX6" fmla="*/ 17890 w 55272"/>
                          <a:gd name="connsiteY6" fmla="*/ 16903 h 71188"/>
                          <a:gd name="connsiteX7" fmla="*/ 0 w 55272"/>
                          <a:gd name="connsiteY7" fmla="*/ 16903 h 71188"/>
                          <a:gd name="connsiteX8" fmla="*/ 0 w 55272"/>
                          <a:gd name="connsiteY8" fmla="*/ 0 h 711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55272" h="71188">
                            <a:moveTo>
                              <a:pt x="0" y="0"/>
                            </a:moveTo>
                            <a:lnTo>
                              <a:pt x="55273" y="0"/>
                            </a:lnTo>
                            <a:lnTo>
                              <a:pt x="55273" y="16903"/>
                            </a:lnTo>
                            <a:lnTo>
                              <a:pt x="36766" y="16903"/>
                            </a:lnTo>
                            <a:lnTo>
                              <a:pt x="36766" y="71188"/>
                            </a:lnTo>
                            <a:lnTo>
                              <a:pt x="17890" y="71188"/>
                            </a:lnTo>
                            <a:lnTo>
                              <a:pt x="17890" y="16903"/>
                            </a:lnTo>
                            <a:lnTo>
                              <a:pt x="0" y="16903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4140"/>
                      </a:solidFill>
                      <a:ln w="12329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95" name="Freeform: Shape 394">
                        <a:extLst>
                          <a:ext uri="{FF2B5EF4-FFF2-40B4-BE49-F238E27FC236}">
                            <a16:creationId xmlns:a16="http://schemas.microsoft.com/office/drawing/2014/main" id="{C1D436CD-144F-6C8E-FC1C-094E004EB2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508942" y="1699106"/>
                        <a:ext cx="50091" cy="71706"/>
                      </a:xfrm>
                      <a:custGeom>
                        <a:avLst/>
                        <a:gdLst>
                          <a:gd name="connsiteX0" fmla="*/ 0 w 50091"/>
                          <a:gd name="connsiteY0" fmla="*/ 16533 h 71706"/>
                          <a:gd name="connsiteX1" fmla="*/ 18136 w 50091"/>
                          <a:gd name="connsiteY1" fmla="*/ 0 h 71706"/>
                          <a:gd name="connsiteX2" fmla="*/ 49968 w 50091"/>
                          <a:gd name="connsiteY2" fmla="*/ 1604 h 71706"/>
                          <a:gd name="connsiteX3" fmla="*/ 49968 w 50091"/>
                          <a:gd name="connsiteY3" fmla="*/ 17520 h 71706"/>
                          <a:gd name="connsiteX4" fmla="*/ 24059 w 50091"/>
                          <a:gd name="connsiteY4" fmla="*/ 17520 h 71706"/>
                          <a:gd name="connsiteX5" fmla="*/ 19000 w 50091"/>
                          <a:gd name="connsiteY5" fmla="*/ 22948 h 71706"/>
                          <a:gd name="connsiteX6" fmla="*/ 19000 w 50091"/>
                          <a:gd name="connsiteY6" fmla="*/ 27266 h 71706"/>
                          <a:gd name="connsiteX7" fmla="*/ 45156 w 50091"/>
                          <a:gd name="connsiteY7" fmla="*/ 28377 h 71706"/>
                          <a:gd name="connsiteX8" fmla="*/ 45156 w 50091"/>
                          <a:gd name="connsiteY8" fmla="*/ 44046 h 71706"/>
                          <a:gd name="connsiteX9" fmla="*/ 19000 w 50091"/>
                          <a:gd name="connsiteY9" fmla="*/ 44909 h 71706"/>
                          <a:gd name="connsiteX10" fmla="*/ 19000 w 50091"/>
                          <a:gd name="connsiteY10" fmla="*/ 49227 h 71706"/>
                          <a:gd name="connsiteX11" fmla="*/ 25046 w 50091"/>
                          <a:gd name="connsiteY11" fmla="*/ 54286 h 71706"/>
                          <a:gd name="connsiteX12" fmla="*/ 50091 w 50091"/>
                          <a:gd name="connsiteY12" fmla="*/ 54286 h 71706"/>
                          <a:gd name="connsiteX13" fmla="*/ 50091 w 50091"/>
                          <a:gd name="connsiteY13" fmla="*/ 70078 h 71706"/>
                          <a:gd name="connsiteX14" fmla="*/ 19247 w 50091"/>
                          <a:gd name="connsiteY14" fmla="*/ 71682 h 71706"/>
                          <a:gd name="connsiteX15" fmla="*/ 247 w 50091"/>
                          <a:gd name="connsiteY15" fmla="*/ 55766 h 71706"/>
                          <a:gd name="connsiteX16" fmla="*/ 247 w 50091"/>
                          <a:gd name="connsiteY16" fmla="*/ 16533 h 717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50091" h="71706">
                            <a:moveTo>
                              <a:pt x="0" y="16533"/>
                            </a:moveTo>
                            <a:cubicBezTo>
                              <a:pt x="0" y="1851"/>
                              <a:pt x="11227" y="0"/>
                              <a:pt x="18136" y="0"/>
                            </a:cubicBezTo>
                            <a:cubicBezTo>
                              <a:pt x="18136" y="0"/>
                              <a:pt x="38617" y="0"/>
                              <a:pt x="49968" y="1604"/>
                            </a:cubicBezTo>
                            <a:lnTo>
                              <a:pt x="49968" y="17520"/>
                            </a:lnTo>
                            <a:lnTo>
                              <a:pt x="24059" y="17520"/>
                            </a:lnTo>
                            <a:cubicBezTo>
                              <a:pt x="19000" y="17520"/>
                              <a:pt x="19000" y="20357"/>
                              <a:pt x="19000" y="22948"/>
                            </a:cubicBezTo>
                            <a:lnTo>
                              <a:pt x="19000" y="27266"/>
                            </a:lnTo>
                            <a:lnTo>
                              <a:pt x="45156" y="28377"/>
                            </a:lnTo>
                            <a:lnTo>
                              <a:pt x="45156" y="44046"/>
                            </a:lnTo>
                            <a:lnTo>
                              <a:pt x="19000" y="44909"/>
                            </a:lnTo>
                            <a:lnTo>
                              <a:pt x="19000" y="49227"/>
                            </a:lnTo>
                            <a:cubicBezTo>
                              <a:pt x="19000" y="54409"/>
                              <a:pt x="22208" y="54286"/>
                              <a:pt x="25046" y="54286"/>
                            </a:cubicBezTo>
                            <a:lnTo>
                              <a:pt x="50091" y="54286"/>
                            </a:lnTo>
                            <a:lnTo>
                              <a:pt x="50091" y="70078"/>
                            </a:lnTo>
                            <a:cubicBezTo>
                              <a:pt x="40098" y="71435"/>
                              <a:pt x="19247" y="71682"/>
                              <a:pt x="19247" y="71682"/>
                            </a:cubicBezTo>
                            <a:cubicBezTo>
                              <a:pt x="12955" y="71929"/>
                              <a:pt x="247" y="70572"/>
                              <a:pt x="247" y="55766"/>
                            </a:cubicBezTo>
                            <a:lnTo>
                              <a:pt x="247" y="16533"/>
                            </a:lnTo>
                            <a:close/>
                          </a:path>
                        </a:pathLst>
                      </a:custGeom>
                      <a:solidFill>
                        <a:srgbClr val="FF4140"/>
                      </a:solidFill>
                      <a:ln w="12329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96" name="Freeform: Shape 395">
                        <a:extLst>
                          <a:ext uri="{FF2B5EF4-FFF2-40B4-BE49-F238E27FC236}">
                            <a16:creationId xmlns:a16="http://schemas.microsoft.com/office/drawing/2014/main" id="{B2568A6C-16AD-1060-51CB-EA6DE4C7D07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563598" y="1698365"/>
                        <a:ext cx="52188" cy="72915"/>
                      </a:xfrm>
                      <a:custGeom>
                        <a:avLst/>
                        <a:gdLst>
                          <a:gd name="connsiteX0" fmla="*/ 247 w 52188"/>
                          <a:gd name="connsiteY0" fmla="*/ 19494 h 72915"/>
                          <a:gd name="connsiteX1" fmla="*/ 19494 w 52188"/>
                          <a:gd name="connsiteY1" fmla="*/ 247 h 72915"/>
                          <a:gd name="connsiteX2" fmla="*/ 49598 w 52188"/>
                          <a:gd name="connsiteY2" fmla="*/ 3455 h 72915"/>
                          <a:gd name="connsiteX3" fmla="*/ 49598 w 52188"/>
                          <a:gd name="connsiteY3" fmla="*/ 18137 h 72915"/>
                          <a:gd name="connsiteX4" fmla="*/ 26279 w 52188"/>
                          <a:gd name="connsiteY4" fmla="*/ 17150 h 72915"/>
                          <a:gd name="connsiteX5" fmla="*/ 19123 w 52188"/>
                          <a:gd name="connsiteY5" fmla="*/ 21468 h 72915"/>
                          <a:gd name="connsiteX6" fmla="*/ 19123 w 52188"/>
                          <a:gd name="connsiteY6" fmla="*/ 22578 h 72915"/>
                          <a:gd name="connsiteX7" fmla="*/ 24922 w 52188"/>
                          <a:gd name="connsiteY7" fmla="*/ 27267 h 72915"/>
                          <a:gd name="connsiteX8" fmla="*/ 34052 w 52188"/>
                          <a:gd name="connsiteY8" fmla="*/ 27267 h 72915"/>
                          <a:gd name="connsiteX9" fmla="*/ 52188 w 52188"/>
                          <a:gd name="connsiteY9" fmla="*/ 47870 h 72915"/>
                          <a:gd name="connsiteX10" fmla="*/ 52188 w 52188"/>
                          <a:gd name="connsiteY10" fmla="*/ 51078 h 72915"/>
                          <a:gd name="connsiteX11" fmla="*/ 32448 w 52188"/>
                          <a:gd name="connsiteY11" fmla="*/ 72916 h 72915"/>
                          <a:gd name="connsiteX12" fmla="*/ 2344 w 52188"/>
                          <a:gd name="connsiteY12" fmla="*/ 69585 h 72915"/>
                          <a:gd name="connsiteX13" fmla="*/ 2344 w 52188"/>
                          <a:gd name="connsiteY13" fmla="*/ 54903 h 72915"/>
                          <a:gd name="connsiteX14" fmla="*/ 27513 w 52188"/>
                          <a:gd name="connsiteY14" fmla="*/ 56013 h 72915"/>
                          <a:gd name="connsiteX15" fmla="*/ 33188 w 52188"/>
                          <a:gd name="connsiteY15" fmla="*/ 52065 h 72915"/>
                          <a:gd name="connsiteX16" fmla="*/ 33188 w 52188"/>
                          <a:gd name="connsiteY16" fmla="*/ 50461 h 72915"/>
                          <a:gd name="connsiteX17" fmla="*/ 28007 w 52188"/>
                          <a:gd name="connsiteY17" fmla="*/ 46143 h 72915"/>
                          <a:gd name="connsiteX18" fmla="*/ 19247 w 52188"/>
                          <a:gd name="connsiteY18" fmla="*/ 46143 h 72915"/>
                          <a:gd name="connsiteX19" fmla="*/ 0 w 52188"/>
                          <a:gd name="connsiteY19" fmla="*/ 25539 h 72915"/>
                          <a:gd name="connsiteX20" fmla="*/ 0 w 52188"/>
                          <a:gd name="connsiteY20" fmla="*/ 19494 h 729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52188" h="72915">
                            <a:moveTo>
                              <a:pt x="247" y="19494"/>
                            </a:moveTo>
                            <a:cubicBezTo>
                              <a:pt x="247" y="6786"/>
                              <a:pt x="8636" y="864"/>
                              <a:pt x="19494" y="247"/>
                            </a:cubicBezTo>
                            <a:cubicBezTo>
                              <a:pt x="33805" y="-617"/>
                              <a:pt x="42442" y="864"/>
                              <a:pt x="49598" y="3455"/>
                            </a:cubicBezTo>
                            <a:lnTo>
                              <a:pt x="49598" y="18137"/>
                            </a:lnTo>
                            <a:cubicBezTo>
                              <a:pt x="43429" y="17396"/>
                              <a:pt x="32695" y="17150"/>
                              <a:pt x="26279" y="17150"/>
                            </a:cubicBezTo>
                            <a:cubicBezTo>
                              <a:pt x="20974" y="17150"/>
                              <a:pt x="19123" y="17396"/>
                              <a:pt x="19123" y="21468"/>
                            </a:cubicBezTo>
                            <a:lnTo>
                              <a:pt x="19123" y="22578"/>
                            </a:lnTo>
                            <a:cubicBezTo>
                              <a:pt x="19123" y="25539"/>
                              <a:pt x="19740" y="27267"/>
                              <a:pt x="24922" y="27267"/>
                            </a:cubicBezTo>
                            <a:lnTo>
                              <a:pt x="34052" y="27267"/>
                            </a:lnTo>
                            <a:cubicBezTo>
                              <a:pt x="48857" y="27267"/>
                              <a:pt x="52188" y="40098"/>
                              <a:pt x="52188" y="47870"/>
                            </a:cubicBezTo>
                            <a:lnTo>
                              <a:pt x="52188" y="51078"/>
                            </a:lnTo>
                            <a:cubicBezTo>
                              <a:pt x="52188" y="69215"/>
                              <a:pt x="42072" y="72916"/>
                              <a:pt x="32448" y="72916"/>
                            </a:cubicBezTo>
                            <a:cubicBezTo>
                              <a:pt x="14312" y="72916"/>
                              <a:pt x="12091" y="72916"/>
                              <a:pt x="2344" y="69585"/>
                            </a:cubicBezTo>
                            <a:lnTo>
                              <a:pt x="2344" y="54903"/>
                            </a:lnTo>
                            <a:cubicBezTo>
                              <a:pt x="6169" y="55273"/>
                              <a:pt x="18507" y="56013"/>
                              <a:pt x="27513" y="56013"/>
                            </a:cubicBezTo>
                            <a:cubicBezTo>
                              <a:pt x="31708" y="56013"/>
                              <a:pt x="33188" y="54903"/>
                              <a:pt x="33188" y="52065"/>
                            </a:cubicBezTo>
                            <a:lnTo>
                              <a:pt x="33188" y="50461"/>
                            </a:lnTo>
                            <a:cubicBezTo>
                              <a:pt x="33188" y="47624"/>
                              <a:pt x="32325" y="46143"/>
                              <a:pt x="28007" y="46143"/>
                            </a:cubicBezTo>
                            <a:lnTo>
                              <a:pt x="19247" y="46143"/>
                            </a:lnTo>
                            <a:cubicBezTo>
                              <a:pt x="740" y="46143"/>
                              <a:pt x="0" y="30104"/>
                              <a:pt x="0" y="25539"/>
                            </a:cubicBezTo>
                            <a:lnTo>
                              <a:pt x="0" y="19494"/>
                            </a:lnTo>
                            <a:close/>
                          </a:path>
                        </a:pathLst>
                      </a:custGeom>
                      <a:solidFill>
                        <a:srgbClr val="FF4140"/>
                      </a:solidFill>
                      <a:ln w="12329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97" name="Freeform: Shape 396">
                        <a:extLst>
                          <a:ext uri="{FF2B5EF4-FFF2-40B4-BE49-F238E27FC236}">
                            <a16:creationId xmlns:a16="http://schemas.microsoft.com/office/drawing/2014/main" id="{5DBD5352-C6FC-86D9-8353-F0360035D6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617267" y="1699106"/>
                        <a:ext cx="55272" cy="71188"/>
                      </a:xfrm>
                      <a:custGeom>
                        <a:avLst/>
                        <a:gdLst>
                          <a:gd name="connsiteX0" fmla="*/ 0 w 55272"/>
                          <a:gd name="connsiteY0" fmla="*/ 0 h 71188"/>
                          <a:gd name="connsiteX1" fmla="*/ 55273 w 55272"/>
                          <a:gd name="connsiteY1" fmla="*/ 0 h 71188"/>
                          <a:gd name="connsiteX2" fmla="*/ 55273 w 55272"/>
                          <a:gd name="connsiteY2" fmla="*/ 16903 h 71188"/>
                          <a:gd name="connsiteX3" fmla="*/ 36766 w 55272"/>
                          <a:gd name="connsiteY3" fmla="*/ 16903 h 71188"/>
                          <a:gd name="connsiteX4" fmla="*/ 36766 w 55272"/>
                          <a:gd name="connsiteY4" fmla="*/ 71188 h 71188"/>
                          <a:gd name="connsiteX5" fmla="*/ 17890 w 55272"/>
                          <a:gd name="connsiteY5" fmla="*/ 71188 h 71188"/>
                          <a:gd name="connsiteX6" fmla="*/ 17890 w 55272"/>
                          <a:gd name="connsiteY6" fmla="*/ 16903 h 71188"/>
                          <a:gd name="connsiteX7" fmla="*/ 0 w 55272"/>
                          <a:gd name="connsiteY7" fmla="*/ 16903 h 71188"/>
                          <a:gd name="connsiteX8" fmla="*/ 0 w 55272"/>
                          <a:gd name="connsiteY8" fmla="*/ 0 h 711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55272" h="71188">
                            <a:moveTo>
                              <a:pt x="0" y="0"/>
                            </a:moveTo>
                            <a:lnTo>
                              <a:pt x="55273" y="0"/>
                            </a:lnTo>
                            <a:lnTo>
                              <a:pt x="55273" y="16903"/>
                            </a:lnTo>
                            <a:lnTo>
                              <a:pt x="36766" y="16903"/>
                            </a:lnTo>
                            <a:lnTo>
                              <a:pt x="36766" y="71188"/>
                            </a:lnTo>
                            <a:lnTo>
                              <a:pt x="17890" y="71188"/>
                            </a:lnTo>
                            <a:lnTo>
                              <a:pt x="17890" y="16903"/>
                            </a:lnTo>
                            <a:lnTo>
                              <a:pt x="0" y="16903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4140"/>
                      </a:solidFill>
                      <a:ln w="12329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398" name="Graphic 2">
                      <a:extLst>
                        <a:ext uri="{FF2B5EF4-FFF2-40B4-BE49-F238E27FC236}">
                          <a16:creationId xmlns:a16="http://schemas.microsoft.com/office/drawing/2014/main" id="{0995DF17-A324-200A-7364-C1DFABC2EAF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308825" y="1775303"/>
                      <a:ext cx="511376" cy="303556"/>
                      <a:chOff x="2308825" y="1775303"/>
                      <a:chExt cx="511376" cy="303556"/>
                    </a:xfrm>
                  </p:grpSpPr>
                  <p:grpSp>
                    <p:nvGrpSpPr>
                      <p:cNvPr id="399" name="Graphic 2">
                        <a:extLst>
                          <a:ext uri="{FF2B5EF4-FFF2-40B4-BE49-F238E27FC236}">
                            <a16:creationId xmlns:a16="http://schemas.microsoft.com/office/drawing/2014/main" id="{904295C2-5E43-9D1B-B87E-BCD0F4EDA9DD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308825" y="1792009"/>
                        <a:ext cx="504611" cy="73656"/>
                        <a:chOff x="2308825" y="1792009"/>
                        <a:chExt cx="504611" cy="73656"/>
                      </a:xfrm>
                      <a:solidFill>
                        <a:srgbClr val="2C3540"/>
                      </a:solidFill>
                    </p:grpSpPr>
                    <p:sp>
                      <p:nvSpPr>
                        <p:cNvPr id="400" name="Freeform: Shape 399">
                          <a:extLst>
                            <a:ext uri="{FF2B5EF4-FFF2-40B4-BE49-F238E27FC236}">
                              <a16:creationId xmlns:a16="http://schemas.microsoft.com/office/drawing/2014/main" id="{9AA2F037-0DD3-C7E6-7813-F7812EDFA10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308825" y="1796574"/>
                          <a:ext cx="392091" cy="64402"/>
                        </a:xfrm>
                        <a:custGeom>
                          <a:avLst/>
                          <a:gdLst>
                            <a:gd name="connsiteX0" fmla="*/ 0 w 392091"/>
                            <a:gd name="connsiteY0" fmla="*/ 0 h 64402"/>
                            <a:gd name="connsiteX1" fmla="*/ 392092 w 392091"/>
                            <a:gd name="connsiteY1" fmla="*/ 0 h 64402"/>
                            <a:gd name="connsiteX2" fmla="*/ 392092 w 392091"/>
                            <a:gd name="connsiteY2" fmla="*/ 64403 h 64402"/>
                            <a:gd name="connsiteX3" fmla="*/ 0 w 392091"/>
                            <a:gd name="connsiteY3" fmla="*/ 64403 h 6440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92091" h="64402">
                              <a:moveTo>
                                <a:pt x="0" y="0"/>
                              </a:moveTo>
                              <a:lnTo>
                                <a:pt x="392092" y="0"/>
                              </a:lnTo>
                              <a:lnTo>
                                <a:pt x="392092" y="64403"/>
                              </a:lnTo>
                              <a:lnTo>
                                <a:pt x="0" y="6440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2C3540"/>
                        </a:solidFill>
                        <a:ln w="12329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01" name="Freeform: Shape 400">
                          <a:extLst>
                            <a:ext uri="{FF2B5EF4-FFF2-40B4-BE49-F238E27FC236}">
                              <a16:creationId xmlns:a16="http://schemas.microsoft.com/office/drawing/2014/main" id="{8C8A0AC3-06A8-880F-4B52-3CA83D617E7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737066" y="1792009"/>
                          <a:ext cx="76370" cy="73656"/>
                        </a:xfrm>
                        <a:custGeom>
                          <a:avLst/>
                          <a:gdLst>
                            <a:gd name="connsiteX0" fmla="*/ 76370 w 76370"/>
                            <a:gd name="connsiteY0" fmla="*/ 73656 h 73656"/>
                            <a:gd name="connsiteX1" fmla="*/ 0 w 76370"/>
                            <a:gd name="connsiteY1" fmla="*/ 73656 h 73656"/>
                            <a:gd name="connsiteX2" fmla="*/ 0 w 76370"/>
                            <a:gd name="connsiteY2" fmla="*/ 0 h 73656"/>
                            <a:gd name="connsiteX3" fmla="*/ 76370 w 76370"/>
                            <a:gd name="connsiteY3" fmla="*/ 0 h 73656"/>
                            <a:gd name="connsiteX4" fmla="*/ 76370 w 76370"/>
                            <a:gd name="connsiteY4" fmla="*/ 73656 h 73656"/>
                            <a:gd name="connsiteX5" fmla="*/ 9253 w 76370"/>
                            <a:gd name="connsiteY5" fmla="*/ 64403 h 73656"/>
                            <a:gd name="connsiteX6" fmla="*/ 67117 w 76370"/>
                            <a:gd name="connsiteY6" fmla="*/ 64403 h 73656"/>
                            <a:gd name="connsiteX7" fmla="*/ 67117 w 76370"/>
                            <a:gd name="connsiteY7" fmla="*/ 9253 h 73656"/>
                            <a:gd name="connsiteX8" fmla="*/ 9253 w 76370"/>
                            <a:gd name="connsiteY8" fmla="*/ 9253 h 73656"/>
                            <a:gd name="connsiteX9" fmla="*/ 9253 w 76370"/>
                            <a:gd name="connsiteY9" fmla="*/ 64403 h 7365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76370" h="73656">
                              <a:moveTo>
                                <a:pt x="76370" y="73656"/>
                              </a:moveTo>
                              <a:lnTo>
                                <a:pt x="0" y="73656"/>
                              </a:lnTo>
                              <a:lnTo>
                                <a:pt x="0" y="0"/>
                              </a:lnTo>
                              <a:lnTo>
                                <a:pt x="76370" y="0"/>
                              </a:lnTo>
                              <a:lnTo>
                                <a:pt x="76370" y="73656"/>
                              </a:lnTo>
                              <a:close/>
                              <a:moveTo>
                                <a:pt x="9253" y="64403"/>
                              </a:moveTo>
                              <a:lnTo>
                                <a:pt x="67117" y="64403"/>
                              </a:lnTo>
                              <a:lnTo>
                                <a:pt x="67117" y="9253"/>
                              </a:lnTo>
                              <a:lnTo>
                                <a:pt x="9253" y="9253"/>
                              </a:lnTo>
                              <a:lnTo>
                                <a:pt x="9253" y="6440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2C3540"/>
                        </a:solidFill>
                        <a:ln w="12329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</p:grpSp>
                  <p:grpSp>
                    <p:nvGrpSpPr>
                      <p:cNvPr id="402" name="Graphic 2">
                        <a:extLst>
                          <a:ext uri="{FF2B5EF4-FFF2-40B4-BE49-F238E27FC236}">
                            <a16:creationId xmlns:a16="http://schemas.microsoft.com/office/drawing/2014/main" id="{CBB88395-860A-FBC5-0ECE-6A33A1B897F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308825" y="1898606"/>
                        <a:ext cx="504611" cy="73656"/>
                        <a:chOff x="2308825" y="1898606"/>
                        <a:chExt cx="504611" cy="73656"/>
                      </a:xfrm>
                      <a:solidFill>
                        <a:srgbClr val="2C3540"/>
                      </a:solidFill>
                    </p:grpSpPr>
                    <p:sp>
                      <p:nvSpPr>
                        <p:cNvPr id="403" name="Freeform: Shape 402">
                          <a:extLst>
                            <a:ext uri="{FF2B5EF4-FFF2-40B4-BE49-F238E27FC236}">
                              <a16:creationId xmlns:a16="http://schemas.microsoft.com/office/drawing/2014/main" id="{314F7454-3CC1-4163-5D8B-926FAE1BD63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308825" y="1903171"/>
                          <a:ext cx="392091" cy="64402"/>
                        </a:xfrm>
                        <a:custGeom>
                          <a:avLst/>
                          <a:gdLst>
                            <a:gd name="connsiteX0" fmla="*/ 0 w 392091"/>
                            <a:gd name="connsiteY0" fmla="*/ 0 h 64402"/>
                            <a:gd name="connsiteX1" fmla="*/ 392092 w 392091"/>
                            <a:gd name="connsiteY1" fmla="*/ 0 h 64402"/>
                            <a:gd name="connsiteX2" fmla="*/ 392092 w 392091"/>
                            <a:gd name="connsiteY2" fmla="*/ 64403 h 64402"/>
                            <a:gd name="connsiteX3" fmla="*/ 0 w 392091"/>
                            <a:gd name="connsiteY3" fmla="*/ 64403 h 6440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92091" h="64402">
                              <a:moveTo>
                                <a:pt x="0" y="0"/>
                              </a:moveTo>
                              <a:lnTo>
                                <a:pt x="392092" y="0"/>
                              </a:lnTo>
                              <a:lnTo>
                                <a:pt x="392092" y="64403"/>
                              </a:lnTo>
                              <a:lnTo>
                                <a:pt x="0" y="6440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2C3540"/>
                        </a:solidFill>
                        <a:ln w="12329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04" name="Freeform: Shape 403">
                          <a:extLst>
                            <a:ext uri="{FF2B5EF4-FFF2-40B4-BE49-F238E27FC236}">
                              <a16:creationId xmlns:a16="http://schemas.microsoft.com/office/drawing/2014/main" id="{08DA33F9-1081-396A-6E96-27E09AA0DB4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737066" y="1898606"/>
                          <a:ext cx="76370" cy="73656"/>
                        </a:xfrm>
                        <a:custGeom>
                          <a:avLst/>
                          <a:gdLst>
                            <a:gd name="connsiteX0" fmla="*/ 76370 w 76370"/>
                            <a:gd name="connsiteY0" fmla="*/ 73656 h 73656"/>
                            <a:gd name="connsiteX1" fmla="*/ 0 w 76370"/>
                            <a:gd name="connsiteY1" fmla="*/ 73656 h 73656"/>
                            <a:gd name="connsiteX2" fmla="*/ 0 w 76370"/>
                            <a:gd name="connsiteY2" fmla="*/ 0 h 73656"/>
                            <a:gd name="connsiteX3" fmla="*/ 76370 w 76370"/>
                            <a:gd name="connsiteY3" fmla="*/ 0 h 73656"/>
                            <a:gd name="connsiteX4" fmla="*/ 76370 w 76370"/>
                            <a:gd name="connsiteY4" fmla="*/ 73656 h 73656"/>
                            <a:gd name="connsiteX5" fmla="*/ 9253 w 76370"/>
                            <a:gd name="connsiteY5" fmla="*/ 64403 h 73656"/>
                            <a:gd name="connsiteX6" fmla="*/ 67117 w 76370"/>
                            <a:gd name="connsiteY6" fmla="*/ 64403 h 73656"/>
                            <a:gd name="connsiteX7" fmla="*/ 67117 w 76370"/>
                            <a:gd name="connsiteY7" fmla="*/ 9253 h 73656"/>
                            <a:gd name="connsiteX8" fmla="*/ 9253 w 76370"/>
                            <a:gd name="connsiteY8" fmla="*/ 9253 h 73656"/>
                            <a:gd name="connsiteX9" fmla="*/ 9253 w 76370"/>
                            <a:gd name="connsiteY9" fmla="*/ 64403 h 7365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76370" h="73656">
                              <a:moveTo>
                                <a:pt x="76370" y="73656"/>
                              </a:moveTo>
                              <a:lnTo>
                                <a:pt x="0" y="73656"/>
                              </a:lnTo>
                              <a:lnTo>
                                <a:pt x="0" y="0"/>
                              </a:lnTo>
                              <a:lnTo>
                                <a:pt x="76370" y="0"/>
                              </a:lnTo>
                              <a:lnTo>
                                <a:pt x="76370" y="73656"/>
                              </a:lnTo>
                              <a:close/>
                              <a:moveTo>
                                <a:pt x="9253" y="64403"/>
                              </a:moveTo>
                              <a:lnTo>
                                <a:pt x="67117" y="64403"/>
                              </a:lnTo>
                              <a:lnTo>
                                <a:pt x="67117" y="9253"/>
                              </a:lnTo>
                              <a:lnTo>
                                <a:pt x="9253" y="9253"/>
                              </a:lnTo>
                              <a:lnTo>
                                <a:pt x="9253" y="6440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2C3540"/>
                        </a:solidFill>
                        <a:ln w="12329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</p:grpSp>
                  <p:grpSp>
                    <p:nvGrpSpPr>
                      <p:cNvPr id="405" name="Graphic 2">
                        <a:extLst>
                          <a:ext uri="{FF2B5EF4-FFF2-40B4-BE49-F238E27FC236}">
                            <a16:creationId xmlns:a16="http://schemas.microsoft.com/office/drawing/2014/main" id="{B129B143-8AB9-B7D4-BEDC-635C2DF44DE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308825" y="2005204"/>
                        <a:ext cx="504611" cy="73655"/>
                        <a:chOff x="2308825" y="2005204"/>
                        <a:chExt cx="504611" cy="73655"/>
                      </a:xfrm>
                      <a:solidFill>
                        <a:srgbClr val="2C3540"/>
                      </a:solidFill>
                    </p:grpSpPr>
                    <p:sp>
                      <p:nvSpPr>
                        <p:cNvPr id="406" name="Freeform: Shape 405">
                          <a:extLst>
                            <a:ext uri="{FF2B5EF4-FFF2-40B4-BE49-F238E27FC236}">
                              <a16:creationId xmlns:a16="http://schemas.microsoft.com/office/drawing/2014/main" id="{B8D46A68-A94B-8F35-0885-B304C34EF22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308825" y="2009769"/>
                          <a:ext cx="392091" cy="64402"/>
                        </a:xfrm>
                        <a:custGeom>
                          <a:avLst/>
                          <a:gdLst>
                            <a:gd name="connsiteX0" fmla="*/ 0 w 392091"/>
                            <a:gd name="connsiteY0" fmla="*/ 0 h 64402"/>
                            <a:gd name="connsiteX1" fmla="*/ 392092 w 392091"/>
                            <a:gd name="connsiteY1" fmla="*/ 0 h 64402"/>
                            <a:gd name="connsiteX2" fmla="*/ 392092 w 392091"/>
                            <a:gd name="connsiteY2" fmla="*/ 64403 h 64402"/>
                            <a:gd name="connsiteX3" fmla="*/ 0 w 392091"/>
                            <a:gd name="connsiteY3" fmla="*/ 64403 h 6440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92091" h="64402">
                              <a:moveTo>
                                <a:pt x="0" y="0"/>
                              </a:moveTo>
                              <a:lnTo>
                                <a:pt x="392092" y="0"/>
                              </a:lnTo>
                              <a:lnTo>
                                <a:pt x="392092" y="64403"/>
                              </a:lnTo>
                              <a:lnTo>
                                <a:pt x="0" y="6440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2C3540"/>
                        </a:solidFill>
                        <a:ln w="12329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07" name="Freeform: Shape 406">
                          <a:extLst>
                            <a:ext uri="{FF2B5EF4-FFF2-40B4-BE49-F238E27FC236}">
                              <a16:creationId xmlns:a16="http://schemas.microsoft.com/office/drawing/2014/main" id="{F03BA3A5-C544-16F2-8571-B39188FD64A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737066" y="2005204"/>
                          <a:ext cx="76370" cy="73655"/>
                        </a:xfrm>
                        <a:custGeom>
                          <a:avLst/>
                          <a:gdLst>
                            <a:gd name="connsiteX0" fmla="*/ 76370 w 76370"/>
                            <a:gd name="connsiteY0" fmla="*/ 73656 h 73655"/>
                            <a:gd name="connsiteX1" fmla="*/ 0 w 76370"/>
                            <a:gd name="connsiteY1" fmla="*/ 73656 h 73655"/>
                            <a:gd name="connsiteX2" fmla="*/ 0 w 76370"/>
                            <a:gd name="connsiteY2" fmla="*/ 0 h 73655"/>
                            <a:gd name="connsiteX3" fmla="*/ 76370 w 76370"/>
                            <a:gd name="connsiteY3" fmla="*/ 0 h 73655"/>
                            <a:gd name="connsiteX4" fmla="*/ 76370 w 76370"/>
                            <a:gd name="connsiteY4" fmla="*/ 73656 h 73655"/>
                            <a:gd name="connsiteX5" fmla="*/ 9253 w 76370"/>
                            <a:gd name="connsiteY5" fmla="*/ 64403 h 73655"/>
                            <a:gd name="connsiteX6" fmla="*/ 67117 w 76370"/>
                            <a:gd name="connsiteY6" fmla="*/ 64403 h 73655"/>
                            <a:gd name="connsiteX7" fmla="*/ 67117 w 76370"/>
                            <a:gd name="connsiteY7" fmla="*/ 9253 h 73655"/>
                            <a:gd name="connsiteX8" fmla="*/ 9253 w 76370"/>
                            <a:gd name="connsiteY8" fmla="*/ 9253 h 73655"/>
                            <a:gd name="connsiteX9" fmla="*/ 9253 w 76370"/>
                            <a:gd name="connsiteY9" fmla="*/ 64403 h 7365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76370" h="73655">
                              <a:moveTo>
                                <a:pt x="76370" y="73656"/>
                              </a:moveTo>
                              <a:lnTo>
                                <a:pt x="0" y="73656"/>
                              </a:lnTo>
                              <a:lnTo>
                                <a:pt x="0" y="0"/>
                              </a:lnTo>
                              <a:lnTo>
                                <a:pt x="76370" y="0"/>
                              </a:lnTo>
                              <a:lnTo>
                                <a:pt x="76370" y="73656"/>
                              </a:lnTo>
                              <a:close/>
                              <a:moveTo>
                                <a:pt x="9253" y="64403"/>
                              </a:moveTo>
                              <a:lnTo>
                                <a:pt x="67117" y="64403"/>
                              </a:lnTo>
                              <a:lnTo>
                                <a:pt x="67117" y="9253"/>
                              </a:lnTo>
                              <a:lnTo>
                                <a:pt x="9253" y="9253"/>
                              </a:lnTo>
                              <a:lnTo>
                                <a:pt x="9253" y="6440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2C3540"/>
                        </a:solidFill>
                        <a:ln w="12329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</p:grpSp>
                  <p:sp>
                    <p:nvSpPr>
                      <p:cNvPr id="408" name="Freeform: Shape 407">
                        <a:extLst>
                          <a:ext uri="{FF2B5EF4-FFF2-40B4-BE49-F238E27FC236}">
                            <a16:creationId xmlns:a16="http://schemas.microsoft.com/office/drawing/2014/main" id="{0895032D-DFB6-D67E-70E2-777862873B1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581" y="1775303"/>
                        <a:ext cx="76619" cy="93445"/>
                      </a:xfrm>
                      <a:custGeom>
                        <a:avLst/>
                        <a:gdLst>
                          <a:gd name="connsiteX0" fmla="*/ 34323 w 76619"/>
                          <a:gd name="connsiteY0" fmla="*/ 93446 h 93445"/>
                          <a:gd name="connsiteX1" fmla="*/ 27414 w 76619"/>
                          <a:gd name="connsiteY1" fmla="*/ 89621 h 93445"/>
                          <a:gd name="connsiteX2" fmla="*/ 1134 w 76619"/>
                          <a:gd name="connsiteY2" fmla="*/ 45946 h 93445"/>
                          <a:gd name="connsiteX3" fmla="*/ 3849 w 76619"/>
                          <a:gd name="connsiteY3" fmla="*/ 34965 h 93445"/>
                          <a:gd name="connsiteX4" fmla="*/ 14829 w 76619"/>
                          <a:gd name="connsiteY4" fmla="*/ 37679 h 93445"/>
                          <a:gd name="connsiteX5" fmla="*/ 33212 w 76619"/>
                          <a:gd name="connsiteY5" fmla="*/ 68153 h 93445"/>
                          <a:gd name="connsiteX6" fmla="*/ 61342 w 76619"/>
                          <a:gd name="connsiteY6" fmla="*/ 4738 h 93445"/>
                          <a:gd name="connsiteX7" fmla="*/ 71829 w 76619"/>
                          <a:gd name="connsiteY7" fmla="*/ 666 h 93445"/>
                          <a:gd name="connsiteX8" fmla="*/ 75901 w 76619"/>
                          <a:gd name="connsiteY8" fmla="*/ 11153 h 93445"/>
                          <a:gd name="connsiteX9" fmla="*/ 41602 w 76619"/>
                          <a:gd name="connsiteY9" fmla="*/ 88634 h 93445"/>
                          <a:gd name="connsiteX10" fmla="*/ 34816 w 76619"/>
                          <a:gd name="connsiteY10" fmla="*/ 93322 h 93445"/>
                          <a:gd name="connsiteX11" fmla="*/ 34323 w 76619"/>
                          <a:gd name="connsiteY11" fmla="*/ 93446 h 9344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76619" h="93445">
                            <a:moveTo>
                              <a:pt x="34323" y="93446"/>
                            </a:moveTo>
                            <a:cubicBezTo>
                              <a:pt x="31485" y="93446"/>
                              <a:pt x="28894" y="91965"/>
                              <a:pt x="27414" y="89621"/>
                            </a:cubicBezTo>
                            <a:lnTo>
                              <a:pt x="1134" y="45946"/>
                            </a:lnTo>
                            <a:cubicBezTo>
                              <a:pt x="-1086" y="42121"/>
                              <a:pt x="24" y="37309"/>
                              <a:pt x="3849" y="34965"/>
                            </a:cubicBezTo>
                            <a:cubicBezTo>
                              <a:pt x="7673" y="32621"/>
                              <a:pt x="12485" y="33855"/>
                              <a:pt x="14829" y="37679"/>
                            </a:cubicBezTo>
                            <a:lnTo>
                              <a:pt x="33212" y="68153"/>
                            </a:lnTo>
                            <a:lnTo>
                              <a:pt x="61342" y="4738"/>
                            </a:lnTo>
                            <a:cubicBezTo>
                              <a:pt x="63070" y="666"/>
                              <a:pt x="67881" y="-1061"/>
                              <a:pt x="71829" y="666"/>
                            </a:cubicBezTo>
                            <a:cubicBezTo>
                              <a:pt x="75901" y="2517"/>
                              <a:pt x="77751" y="7205"/>
                              <a:pt x="75901" y="11153"/>
                            </a:cubicBezTo>
                            <a:lnTo>
                              <a:pt x="41602" y="88634"/>
                            </a:lnTo>
                            <a:cubicBezTo>
                              <a:pt x="40368" y="91348"/>
                              <a:pt x="37777" y="93199"/>
                              <a:pt x="34816" y="93322"/>
                            </a:cubicBezTo>
                            <a:cubicBezTo>
                              <a:pt x="34693" y="93446"/>
                              <a:pt x="34446" y="93446"/>
                              <a:pt x="34323" y="93446"/>
                            </a:cubicBezTo>
                            <a:close/>
                          </a:path>
                        </a:pathLst>
                      </a:custGeom>
                      <a:solidFill>
                        <a:srgbClr val="FF4140"/>
                      </a:solidFill>
                      <a:ln w="12329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</p:grpSp>
              <p:sp>
                <p:nvSpPr>
                  <p:cNvPr id="409" name="Freeform: Shape 408">
                    <a:extLst>
                      <a:ext uri="{FF2B5EF4-FFF2-40B4-BE49-F238E27FC236}">
                        <a16:creationId xmlns:a16="http://schemas.microsoft.com/office/drawing/2014/main" id="{4C88E2CC-C569-1898-76B1-2D673BC34422}"/>
                      </a:ext>
                    </a:extLst>
                  </p:cNvPr>
                  <p:cNvSpPr/>
                  <p:nvPr/>
                </p:nvSpPr>
                <p:spPr>
                  <a:xfrm>
                    <a:off x="2061948" y="2025808"/>
                    <a:ext cx="163351" cy="210357"/>
                  </a:xfrm>
                  <a:custGeom>
                    <a:avLst/>
                    <a:gdLst>
                      <a:gd name="connsiteX0" fmla="*/ 83526 w 163351"/>
                      <a:gd name="connsiteY0" fmla="*/ 0 h 210357"/>
                      <a:gd name="connsiteX1" fmla="*/ 0 w 163351"/>
                      <a:gd name="connsiteY1" fmla="*/ 24182 h 210357"/>
                      <a:gd name="connsiteX2" fmla="*/ 61318 w 163351"/>
                      <a:gd name="connsiteY2" fmla="*/ 210358 h 210357"/>
                      <a:gd name="connsiteX3" fmla="*/ 163351 w 163351"/>
                      <a:gd name="connsiteY3" fmla="*/ 153974 h 210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351" h="210357">
                        <a:moveTo>
                          <a:pt x="83526" y="0"/>
                        </a:moveTo>
                        <a:lnTo>
                          <a:pt x="0" y="24182"/>
                        </a:lnTo>
                        <a:lnTo>
                          <a:pt x="61318" y="210358"/>
                        </a:lnTo>
                        <a:lnTo>
                          <a:pt x="163351" y="153974"/>
                        </a:lnTo>
                        <a:close/>
                      </a:path>
                    </a:pathLst>
                  </a:custGeom>
                  <a:solidFill>
                    <a:srgbClr val="FF4140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10" name="Freeform: Shape 409">
                    <a:extLst>
                      <a:ext uri="{FF2B5EF4-FFF2-40B4-BE49-F238E27FC236}">
                        <a16:creationId xmlns:a16="http://schemas.microsoft.com/office/drawing/2014/main" id="{FE605C78-0F9F-35DF-A53F-F6F6D40F008D}"/>
                      </a:ext>
                    </a:extLst>
                  </p:cNvPr>
                  <p:cNvSpPr/>
                  <p:nvPr/>
                </p:nvSpPr>
                <p:spPr>
                  <a:xfrm>
                    <a:off x="2114753" y="2025931"/>
                    <a:ext cx="110545" cy="210234"/>
                  </a:xfrm>
                  <a:custGeom>
                    <a:avLst/>
                    <a:gdLst>
                      <a:gd name="connsiteX0" fmla="*/ 110546 w 110545"/>
                      <a:gd name="connsiteY0" fmla="*/ 153851 h 210234"/>
                      <a:gd name="connsiteX1" fmla="*/ 30721 w 110545"/>
                      <a:gd name="connsiteY1" fmla="*/ 0 h 210234"/>
                      <a:gd name="connsiteX2" fmla="*/ 10981 w 110545"/>
                      <a:gd name="connsiteY2" fmla="*/ 5675 h 210234"/>
                      <a:gd name="connsiteX3" fmla="*/ 0 w 110545"/>
                      <a:gd name="connsiteY3" fmla="*/ 184202 h 210234"/>
                      <a:gd name="connsiteX4" fmla="*/ 8636 w 110545"/>
                      <a:gd name="connsiteY4" fmla="*/ 210234 h 210234"/>
                      <a:gd name="connsiteX5" fmla="*/ 110546 w 110545"/>
                      <a:gd name="connsiteY5" fmla="*/ 153851 h 210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545" h="210234">
                        <a:moveTo>
                          <a:pt x="110546" y="153851"/>
                        </a:moveTo>
                        <a:lnTo>
                          <a:pt x="30721" y="0"/>
                        </a:lnTo>
                        <a:lnTo>
                          <a:pt x="10981" y="5675"/>
                        </a:lnTo>
                        <a:cubicBezTo>
                          <a:pt x="44909" y="65266"/>
                          <a:pt x="44539" y="142871"/>
                          <a:pt x="0" y="184202"/>
                        </a:cubicBezTo>
                        <a:lnTo>
                          <a:pt x="8636" y="210234"/>
                        </a:lnTo>
                        <a:lnTo>
                          <a:pt x="110546" y="153851"/>
                        </a:lnTo>
                        <a:close/>
                      </a:path>
                    </a:pathLst>
                  </a:custGeom>
                  <a:solidFill>
                    <a:srgbClr val="CC2221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11" name="Freeform: Shape 410">
                  <a:extLst>
                    <a:ext uri="{FF2B5EF4-FFF2-40B4-BE49-F238E27FC236}">
                      <a16:creationId xmlns:a16="http://schemas.microsoft.com/office/drawing/2014/main" id="{9D17BCD2-7798-AEEB-63EB-A5E92EC4F132}"/>
                    </a:ext>
                  </a:extLst>
                </p:cNvPr>
                <p:cNvSpPr/>
                <p:nvPr/>
              </p:nvSpPr>
              <p:spPr>
                <a:xfrm>
                  <a:off x="2280201" y="1670852"/>
                  <a:ext cx="234416" cy="234416"/>
                </a:xfrm>
                <a:custGeom>
                  <a:avLst/>
                  <a:gdLst>
                    <a:gd name="connsiteX0" fmla="*/ 234416 w 234416"/>
                    <a:gd name="connsiteY0" fmla="*/ 0 h 234416"/>
                    <a:gd name="connsiteX1" fmla="*/ 0 w 234416"/>
                    <a:gd name="connsiteY1" fmla="*/ 234416 h 234416"/>
                    <a:gd name="connsiteX2" fmla="*/ 0 w 234416"/>
                    <a:gd name="connsiteY2" fmla="*/ 160637 h 234416"/>
                    <a:gd name="connsiteX3" fmla="*/ 160637 w 234416"/>
                    <a:gd name="connsiteY3" fmla="*/ 0 h 234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4416" h="234416">
                      <a:moveTo>
                        <a:pt x="234416" y="0"/>
                      </a:moveTo>
                      <a:lnTo>
                        <a:pt x="0" y="234416"/>
                      </a:lnTo>
                      <a:lnTo>
                        <a:pt x="0" y="160637"/>
                      </a:lnTo>
                      <a:lnTo>
                        <a:pt x="160637" y="0"/>
                      </a:lnTo>
                      <a:close/>
                    </a:path>
                  </a:pathLst>
                </a:custGeom>
                <a:solidFill>
                  <a:srgbClr val="FFFFFF">
                    <a:alpha val="20000"/>
                  </a:srgbClr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2" name="Freeform: Shape 411">
                  <a:extLst>
                    <a:ext uri="{FF2B5EF4-FFF2-40B4-BE49-F238E27FC236}">
                      <a16:creationId xmlns:a16="http://schemas.microsoft.com/office/drawing/2014/main" id="{D58746EA-FD29-C9DF-0539-0356D0E589A3}"/>
                    </a:ext>
                  </a:extLst>
                </p:cNvPr>
                <p:cNvSpPr/>
                <p:nvPr/>
              </p:nvSpPr>
              <p:spPr>
                <a:xfrm>
                  <a:off x="2280201" y="1670852"/>
                  <a:ext cx="496098" cy="431078"/>
                </a:xfrm>
                <a:custGeom>
                  <a:avLst/>
                  <a:gdLst>
                    <a:gd name="connsiteX0" fmla="*/ 496099 w 496098"/>
                    <a:gd name="connsiteY0" fmla="*/ 0 h 431078"/>
                    <a:gd name="connsiteX1" fmla="*/ 65020 w 496098"/>
                    <a:gd name="connsiteY1" fmla="*/ 431079 h 431078"/>
                    <a:gd name="connsiteX2" fmla="*/ 11227 w 496098"/>
                    <a:gd name="connsiteY2" fmla="*/ 431079 h 431078"/>
                    <a:gd name="connsiteX3" fmla="*/ 0 w 496098"/>
                    <a:gd name="connsiteY3" fmla="*/ 419852 h 431078"/>
                    <a:gd name="connsiteX4" fmla="*/ 0 w 496098"/>
                    <a:gd name="connsiteY4" fmla="*/ 293637 h 431078"/>
                    <a:gd name="connsiteX5" fmla="*/ 293514 w 496098"/>
                    <a:gd name="connsiteY5" fmla="*/ 0 h 431078"/>
                    <a:gd name="connsiteX6" fmla="*/ 496099 w 496098"/>
                    <a:gd name="connsiteY6" fmla="*/ 0 h 431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96098" h="431078">
                      <a:moveTo>
                        <a:pt x="496099" y="0"/>
                      </a:moveTo>
                      <a:lnTo>
                        <a:pt x="65020" y="431079"/>
                      </a:lnTo>
                      <a:lnTo>
                        <a:pt x="11227" y="431079"/>
                      </a:lnTo>
                      <a:cubicBezTo>
                        <a:pt x="5058" y="431079"/>
                        <a:pt x="0" y="426020"/>
                        <a:pt x="0" y="419852"/>
                      </a:cubicBezTo>
                      <a:lnTo>
                        <a:pt x="0" y="293637"/>
                      </a:lnTo>
                      <a:lnTo>
                        <a:pt x="293514" y="0"/>
                      </a:lnTo>
                      <a:lnTo>
                        <a:pt x="496099" y="0"/>
                      </a:lnTo>
                      <a:close/>
                    </a:path>
                  </a:pathLst>
                </a:custGeom>
                <a:solidFill>
                  <a:srgbClr val="FFFFFF">
                    <a:alpha val="20000"/>
                  </a:srgbClr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70D360D7-1C24-7FA8-CF87-0972EE5C800C}"/>
                  </a:ext>
                </a:extLst>
              </p:cNvPr>
              <p:cNvSpPr/>
              <p:nvPr/>
            </p:nvSpPr>
            <p:spPr>
              <a:xfrm>
                <a:off x="2157935" y="1829221"/>
                <a:ext cx="142101" cy="198561"/>
              </a:xfrm>
              <a:custGeom>
                <a:avLst/>
                <a:gdLst>
                  <a:gd name="connsiteX0" fmla="*/ 38987 w 142101"/>
                  <a:gd name="connsiteY0" fmla="*/ 62846 h 198561"/>
                  <a:gd name="connsiteX1" fmla="*/ 120786 w 142101"/>
                  <a:gd name="connsiteY1" fmla="*/ 5229 h 198561"/>
                  <a:gd name="connsiteX2" fmla="*/ 138059 w 142101"/>
                  <a:gd name="connsiteY2" fmla="*/ 3626 h 198561"/>
                  <a:gd name="connsiteX3" fmla="*/ 121280 w 142101"/>
                  <a:gd name="connsiteY3" fmla="*/ 59639 h 198561"/>
                  <a:gd name="connsiteX4" fmla="*/ 86611 w 142101"/>
                  <a:gd name="connsiteY4" fmla="*/ 89126 h 198561"/>
                  <a:gd name="connsiteX5" fmla="*/ 73533 w 142101"/>
                  <a:gd name="connsiteY5" fmla="*/ 160561 h 198561"/>
                  <a:gd name="connsiteX6" fmla="*/ 0 w 142101"/>
                  <a:gd name="connsiteY6" fmla="*/ 198561 h 198561"/>
                  <a:gd name="connsiteX7" fmla="*/ 10487 w 142101"/>
                  <a:gd name="connsiteY7" fmla="*/ 142054 h 198561"/>
                  <a:gd name="connsiteX8" fmla="*/ 38987 w 142101"/>
                  <a:gd name="connsiteY8" fmla="*/ 62846 h 198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2101" h="198561">
                    <a:moveTo>
                      <a:pt x="38987" y="62846"/>
                    </a:moveTo>
                    <a:lnTo>
                      <a:pt x="120786" y="5229"/>
                    </a:lnTo>
                    <a:cubicBezTo>
                      <a:pt x="120786" y="5229"/>
                      <a:pt x="132260" y="-5381"/>
                      <a:pt x="138059" y="3626"/>
                    </a:cubicBezTo>
                    <a:cubicBezTo>
                      <a:pt x="141390" y="8931"/>
                      <a:pt x="150643" y="38171"/>
                      <a:pt x="121280" y="59639"/>
                    </a:cubicBezTo>
                    <a:cubicBezTo>
                      <a:pt x="112520" y="66054"/>
                      <a:pt x="86611" y="89126"/>
                      <a:pt x="86611" y="89126"/>
                    </a:cubicBezTo>
                    <a:cubicBezTo>
                      <a:pt x="86611" y="89126"/>
                      <a:pt x="94260" y="144029"/>
                      <a:pt x="73533" y="160561"/>
                    </a:cubicBezTo>
                    <a:cubicBezTo>
                      <a:pt x="57000" y="173762"/>
                      <a:pt x="0" y="198561"/>
                      <a:pt x="0" y="198561"/>
                    </a:cubicBezTo>
                    <a:lnTo>
                      <a:pt x="10487" y="142054"/>
                    </a:lnTo>
                    <a:cubicBezTo>
                      <a:pt x="10364" y="141808"/>
                      <a:pt x="35286" y="72470"/>
                      <a:pt x="38987" y="62846"/>
                    </a:cubicBezTo>
                    <a:close/>
                  </a:path>
                </a:pathLst>
              </a:custGeom>
              <a:solidFill>
                <a:srgbClr val="FFC89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14" name="Graphic 2">
              <a:extLst>
                <a:ext uri="{FF2B5EF4-FFF2-40B4-BE49-F238E27FC236}">
                  <a16:creationId xmlns:a16="http://schemas.microsoft.com/office/drawing/2014/main" id="{97F98BCB-F5E4-D1FC-ACFB-604C8D1F05AC}"/>
                </a:ext>
              </a:extLst>
            </p:cNvPr>
            <p:cNvGrpSpPr/>
            <p:nvPr/>
          </p:nvGrpSpPr>
          <p:grpSpPr>
            <a:xfrm>
              <a:off x="2739082" y="1915922"/>
              <a:ext cx="321355" cy="431899"/>
              <a:chOff x="2739082" y="1915922"/>
              <a:chExt cx="321355" cy="431899"/>
            </a:xfrm>
          </p:grpSpPr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0E2A5FB1-FC4C-FF01-A9D4-E9EB03A141D1}"/>
                  </a:ext>
                </a:extLst>
              </p:cNvPr>
              <p:cNvSpPr/>
              <p:nvPr/>
            </p:nvSpPr>
            <p:spPr>
              <a:xfrm>
                <a:off x="2775930" y="2084821"/>
                <a:ext cx="115850" cy="157513"/>
              </a:xfrm>
              <a:custGeom>
                <a:avLst/>
                <a:gdLst>
                  <a:gd name="connsiteX0" fmla="*/ 93643 w 115850"/>
                  <a:gd name="connsiteY0" fmla="*/ 154182 h 157513"/>
                  <a:gd name="connsiteX1" fmla="*/ 99935 w 115850"/>
                  <a:gd name="connsiteY1" fmla="*/ 157513 h 157513"/>
                  <a:gd name="connsiteX2" fmla="*/ 115851 w 115850"/>
                  <a:gd name="connsiteY2" fmla="*/ 101623 h 157513"/>
                  <a:gd name="connsiteX3" fmla="*/ 49351 w 115850"/>
                  <a:gd name="connsiteY3" fmla="*/ 66214 h 157513"/>
                  <a:gd name="connsiteX4" fmla="*/ 45403 w 115850"/>
                  <a:gd name="connsiteY4" fmla="*/ 54617 h 157513"/>
                  <a:gd name="connsiteX5" fmla="*/ 47130 w 115850"/>
                  <a:gd name="connsiteY5" fmla="*/ 948 h 157513"/>
                  <a:gd name="connsiteX6" fmla="*/ 33929 w 115850"/>
                  <a:gd name="connsiteY6" fmla="*/ 7240 h 157513"/>
                  <a:gd name="connsiteX7" fmla="*/ 0 w 115850"/>
                  <a:gd name="connsiteY7" fmla="*/ 53136 h 157513"/>
                  <a:gd name="connsiteX8" fmla="*/ 20851 w 115850"/>
                  <a:gd name="connsiteY8" fmla="*/ 110383 h 157513"/>
                  <a:gd name="connsiteX9" fmla="*/ 93643 w 115850"/>
                  <a:gd name="connsiteY9" fmla="*/ 154182 h 157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5850" h="157513">
                    <a:moveTo>
                      <a:pt x="93643" y="154182"/>
                    </a:moveTo>
                    <a:cubicBezTo>
                      <a:pt x="97098" y="156033"/>
                      <a:pt x="99935" y="157513"/>
                      <a:pt x="99935" y="157513"/>
                    </a:cubicBezTo>
                    <a:lnTo>
                      <a:pt x="115851" y="101623"/>
                    </a:lnTo>
                    <a:cubicBezTo>
                      <a:pt x="95371" y="82993"/>
                      <a:pt x="49351" y="66214"/>
                      <a:pt x="49351" y="66214"/>
                    </a:cubicBezTo>
                    <a:lnTo>
                      <a:pt x="45403" y="54617"/>
                    </a:lnTo>
                    <a:cubicBezTo>
                      <a:pt x="73286" y="30312"/>
                      <a:pt x="51078" y="5019"/>
                      <a:pt x="47130" y="948"/>
                    </a:cubicBezTo>
                    <a:cubicBezTo>
                      <a:pt x="43182" y="-3124"/>
                      <a:pt x="33929" y="7240"/>
                      <a:pt x="33929" y="7240"/>
                    </a:cubicBezTo>
                    <a:lnTo>
                      <a:pt x="0" y="53136"/>
                    </a:lnTo>
                    <a:lnTo>
                      <a:pt x="20851" y="110383"/>
                    </a:lnTo>
                    <a:cubicBezTo>
                      <a:pt x="30227" y="119020"/>
                      <a:pt x="77481" y="145299"/>
                      <a:pt x="93643" y="154182"/>
                    </a:cubicBezTo>
                    <a:close/>
                  </a:path>
                </a:pathLst>
              </a:custGeom>
              <a:solidFill>
                <a:srgbClr val="FFC89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3C0D330F-DA8F-5B83-6F46-8BC19DB5722C}"/>
                  </a:ext>
                </a:extLst>
              </p:cNvPr>
              <p:cNvSpPr/>
              <p:nvPr/>
            </p:nvSpPr>
            <p:spPr>
              <a:xfrm>
                <a:off x="2878209" y="2209393"/>
                <a:ext cx="130409" cy="77974"/>
              </a:xfrm>
              <a:custGeom>
                <a:avLst/>
                <a:gdLst>
                  <a:gd name="connsiteX0" fmla="*/ 0 w 130409"/>
                  <a:gd name="connsiteY0" fmla="*/ 38740 h 77974"/>
                  <a:gd name="connsiteX1" fmla="*/ 19494 w 130409"/>
                  <a:gd name="connsiteY1" fmla="*/ 77974 h 77974"/>
                  <a:gd name="connsiteX2" fmla="*/ 130409 w 130409"/>
                  <a:gd name="connsiteY2" fmla="*/ 53546 h 77974"/>
                  <a:gd name="connsiteX3" fmla="*/ 110669 w 130409"/>
                  <a:gd name="connsiteY3" fmla="*/ 0 h 77974"/>
                  <a:gd name="connsiteX4" fmla="*/ 0 w 130409"/>
                  <a:gd name="connsiteY4" fmla="*/ 38740 h 77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409" h="77974">
                    <a:moveTo>
                      <a:pt x="0" y="38740"/>
                    </a:moveTo>
                    <a:lnTo>
                      <a:pt x="19494" y="77974"/>
                    </a:lnTo>
                    <a:lnTo>
                      <a:pt x="130409" y="53546"/>
                    </a:lnTo>
                    <a:lnTo>
                      <a:pt x="110669" y="0"/>
                    </a:lnTo>
                    <a:cubicBezTo>
                      <a:pt x="98825" y="4565"/>
                      <a:pt x="12091" y="34052"/>
                      <a:pt x="0" y="38740"/>
                    </a:cubicBezTo>
                    <a:close/>
                  </a:path>
                </a:pathLst>
              </a:custGeom>
              <a:solidFill>
                <a:srgbClr val="FFC89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7" name="Freeform: Shape 416">
                <a:extLst>
                  <a:ext uri="{FF2B5EF4-FFF2-40B4-BE49-F238E27FC236}">
                    <a16:creationId xmlns:a16="http://schemas.microsoft.com/office/drawing/2014/main" id="{617EC5C6-F125-4B3D-BD56-F3FB86E62061}"/>
                  </a:ext>
                </a:extLst>
              </p:cNvPr>
              <p:cNvSpPr/>
              <p:nvPr/>
            </p:nvSpPr>
            <p:spPr>
              <a:xfrm>
                <a:off x="2739082" y="1915922"/>
                <a:ext cx="269537" cy="371321"/>
              </a:xfrm>
              <a:custGeom>
                <a:avLst/>
                <a:gdLst>
                  <a:gd name="connsiteX0" fmla="*/ 244492 w 269537"/>
                  <a:gd name="connsiteY0" fmla="*/ 279282 h 371321"/>
                  <a:gd name="connsiteX1" fmla="*/ 249303 w 269537"/>
                  <a:gd name="connsiteY1" fmla="*/ 241282 h 371321"/>
                  <a:gd name="connsiteX2" fmla="*/ 214264 w 269537"/>
                  <a:gd name="connsiteY2" fmla="*/ 112970 h 371321"/>
                  <a:gd name="connsiteX3" fmla="*/ 205505 w 269537"/>
                  <a:gd name="connsiteY3" fmla="*/ 89652 h 371321"/>
                  <a:gd name="connsiteX4" fmla="*/ 179719 w 269537"/>
                  <a:gd name="connsiteY4" fmla="*/ 77314 h 371321"/>
                  <a:gd name="connsiteX5" fmla="*/ 166517 w 269537"/>
                  <a:gd name="connsiteY5" fmla="*/ 94217 h 371321"/>
                  <a:gd name="connsiteX6" fmla="*/ 165407 w 269537"/>
                  <a:gd name="connsiteY6" fmla="*/ 90515 h 371321"/>
                  <a:gd name="connsiteX7" fmla="*/ 137894 w 269537"/>
                  <a:gd name="connsiteY7" fmla="*/ 77437 h 371321"/>
                  <a:gd name="connsiteX8" fmla="*/ 123706 w 269537"/>
                  <a:gd name="connsiteY8" fmla="*/ 95944 h 371321"/>
                  <a:gd name="connsiteX9" fmla="*/ 122595 w 269537"/>
                  <a:gd name="connsiteY9" fmla="*/ 92489 h 371321"/>
                  <a:gd name="connsiteX10" fmla="*/ 94712 w 269537"/>
                  <a:gd name="connsiteY10" fmla="*/ 79288 h 371321"/>
                  <a:gd name="connsiteX11" fmla="*/ 82251 w 269537"/>
                  <a:gd name="connsiteY11" fmla="*/ 107418 h 371321"/>
                  <a:gd name="connsiteX12" fmla="*/ 82251 w 269537"/>
                  <a:gd name="connsiteY12" fmla="*/ 107418 h 371321"/>
                  <a:gd name="connsiteX13" fmla="*/ 81264 w 269537"/>
                  <a:gd name="connsiteY13" fmla="*/ 107665 h 371321"/>
                  <a:gd name="connsiteX14" fmla="*/ 43017 w 269537"/>
                  <a:gd name="connsiteY14" fmla="*/ 13898 h 371321"/>
                  <a:gd name="connsiteX15" fmla="*/ 13777 w 269537"/>
                  <a:gd name="connsiteY15" fmla="*/ 1684 h 371321"/>
                  <a:gd name="connsiteX16" fmla="*/ 1686 w 269537"/>
                  <a:gd name="connsiteY16" fmla="*/ 30924 h 371321"/>
                  <a:gd name="connsiteX17" fmla="*/ 73121 w 269537"/>
                  <a:gd name="connsiteY17" fmla="*/ 209574 h 371321"/>
                  <a:gd name="connsiteX18" fmla="*/ 91751 w 269537"/>
                  <a:gd name="connsiteY18" fmla="*/ 254977 h 371321"/>
                  <a:gd name="connsiteX19" fmla="*/ 86816 w 269537"/>
                  <a:gd name="connsiteY19" fmla="*/ 298159 h 371321"/>
                  <a:gd name="connsiteX20" fmla="*/ 134439 w 269537"/>
                  <a:gd name="connsiteY20" fmla="*/ 322711 h 371321"/>
                  <a:gd name="connsiteX21" fmla="*/ 158621 w 269537"/>
                  <a:gd name="connsiteY21" fmla="*/ 371321 h 371321"/>
                  <a:gd name="connsiteX22" fmla="*/ 269537 w 269537"/>
                  <a:gd name="connsiteY22" fmla="*/ 346893 h 371321"/>
                  <a:gd name="connsiteX23" fmla="*/ 244492 w 269537"/>
                  <a:gd name="connsiteY23" fmla="*/ 279282 h 371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69537" h="371321">
                    <a:moveTo>
                      <a:pt x="244492" y="279282"/>
                    </a:moveTo>
                    <a:cubicBezTo>
                      <a:pt x="244492" y="279282"/>
                      <a:pt x="249427" y="241776"/>
                      <a:pt x="249303" y="241282"/>
                    </a:cubicBezTo>
                    <a:cubicBezTo>
                      <a:pt x="246959" y="228574"/>
                      <a:pt x="233758" y="155658"/>
                      <a:pt x="214264" y="112970"/>
                    </a:cubicBezTo>
                    <a:lnTo>
                      <a:pt x="205505" y="89652"/>
                    </a:lnTo>
                    <a:cubicBezTo>
                      <a:pt x="201803" y="79165"/>
                      <a:pt x="190206" y="73613"/>
                      <a:pt x="179719" y="77314"/>
                    </a:cubicBezTo>
                    <a:cubicBezTo>
                      <a:pt x="172193" y="80028"/>
                      <a:pt x="167258" y="86691"/>
                      <a:pt x="166517" y="94217"/>
                    </a:cubicBezTo>
                    <a:lnTo>
                      <a:pt x="165407" y="90515"/>
                    </a:lnTo>
                    <a:cubicBezTo>
                      <a:pt x="161459" y="79288"/>
                      <a:pt x="149121" y="73489"/>
                      <a:pt x="137894" y="77437"/>
                    </a:cubicBezTo>
                    <a:cubicBezTo>
                      <a:pt x="129628" y="80399"/>
                      <a:pt x="124323" y="87801"/>
                      <a:pt x="123706" y="95944"/>
                    </a:cubicBezTo>
                    <a:lnTo>
                      <a:pt x="122595" y="92489"/>
                    </a:lnTo>
                    <a:cubicBezTo>
                      <a:pt x="118400" y="81015"/>
                      <a:pt x="105939" y="75217"/>
                      <a:pt x="94712" y="79288"/>
                    </a:cubicBezTo>
                    <a:cubicBezTo>
                      <a:pt x="83608" y="83483"/>
                      <a:pt x="78056" y="96067"/>
                      <a:pt x="82251" y="107418"/>
                    </a:cubicBezTo>
                    <a:lnTo>
                      <a:pt x="82251" y="107418"/>
                    </a:lnTo>
                    <a:cubicBezTo>
                      <a:pt x="82004" y="107541"/>
                      <a:pt x="81634" y="107541"/>
                      <a:pt x="81264" y="107665"/>
                    </a:cubicBezTo>
                    <a:lnTo>
                      <a:pt x="43017" y="13898"/>
                    </a:lnTo>
                    <a:cubicBezTo>
                      <a:pt x="38205" y="2424"/>
                      <a:pt x="25251" y="-3004"/>
                      <a:pt x="13777" y="1684"/>
                    </a:cubicBezTo>
                    <a:cubicBezTo>
                      <a:pt x="2426" y="6496"/>
                      <a:pt x="-3003" y="19574"/>
                      <a:pt x="1686" y="30924"/>
                    </a:cubicBezTo>
                    <a:cubicBezTo>
                      <a:pt x="1686" y="30924"/>
                      <a:pt x="71887" y="208094"/>
                      <a:pt x="73121" y="209574"/>
                    </a:cubicBezTo>
                    <a:lnTo>
                      <a:pt x="91751" y="254977"/>
                    </a:lnTo>
                    <a:lnTo>
                      <a:pt x="86816" y="298159"/>
                    </a:lnTo>
                    <a:cubicBezTo>
                      <a:pt x="88913" y="299639"/>
                      <a:pt x="134439" y="322711"/>
                      <a:pt x="134439" y="322711"/>
                    </a:cubicBezTo>
                    <a:lnTo>
                      <a:pt x="158621" y="371321"/>
                    </a:lnTo>
                    <a:lnTo>
                      <a:pt x="269537" y="346893"/>
                    </a:lnTo>
                    <a:lnTo>
                      <a:pt x="244492" y="279282"/>
                    </a:lnTo>
                    <a:close/>
                  </a:path>
                </a:pathLst>
              </a:custGeom>
              <a:solidFill>
                <a:srgbClr val="FFC89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B6AC71DC-AC35-6951-4535-6F3B33DB29E6}"/>
                  </a:ext>
                </a:extLst>
              </p:cNvPr>
              <p:cNvSpPr/>
              <p:nvPr/>
            </p:nvSpPr>
            <p:spPr>
              <a:xfrm>
                <a:off x="2871917" y="1992089"/>
                <a:ext cx="136578" cy="295401"/>
              </a:xfrm>
              <a:custGeom>
                <a:avLst/>
                <a:gdLst>
                  <a:gd name="connsiteX0" fmla="*/ 111656 w 136578"/>
                  <a:gd name="connsiteY0" fmla="*/ 203116 h 295401"/>
                  <a:gd name="connsiteX1" fmla="*/ 116468 w 136578"/>
                  <a:gd name="connsiteY1" fmla="*/ 165116 h 295401"/>
                  <a:gd name="connsiteX2" fmla="*/ 81429 w 136578"/>
                  <a:gd name="connsiteY2" fmla="*/ 36804 h 295401"/>
                  <a:gd name="connsiteX3" fmla="*/ 72669 w 136578"/>
                  <a:gd name="connsiteY3" fmla="*/ 13485 h 295401"/>
                  <a:gd name="connsiteX4" fmla="*/ 46883 w 136578"/>
                  <a:gd name="connsiteY4" fmla="*/ 1148 h 295401"/>
                  <a:gd name="connsiteX5" fmla="*/ 34916 w 136578"/>
                  <a:gd name="connsiteY5" fmla="*/ 12868 h 295401"/>
                  <a:gd name="connsiteX6" fmla="*/ 0 w 136578"/>
                  <a:gd name="connsiteY6" fmla="*/ 246051 h 295401"/>
                  <a:gd name="connsiteX7" fmla="*/ 1481 w 136578"/>
                  <a:gd name="connsiteY7" fmla="*/ 246791 h 295401"/>
                  <a:gd name="connsiteX8" fmla="*/ 25662 w 136578"/>
                  <a:gd name="connsiteY8" fmla="*/ 295402 h 295401"/>
                  <a:gd name="connsiteX9" fmla="*/ 136578 w 136578"/>
                  <a:gd name="connsiteY9" fmla="*/ 270973 h 295401"/>
                  <a:gd name="connsiteX10" fmla="*/ 111656 w 136578"/>
                  <a:gd name="connsiteY10" fmla="*/ 203116 h 295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6578" h="295401">
                    <a:moveTo>
                      <a:pt x="111656" y="203116"/>
                    </a:moveTo>
                    <a:cubicBezTo>
                      <a:pt x="111656" y="203116"/>
                      <a:pt x="116591" y="165609"/>
                      <a:pt x="116468" y="165116"/>
                    </a:cubicBezTo>
                    <a:cubicBezTo>
                      <a:pt x="114124" y="152408"/>
                      <a:pt x="100922" y="79492"/>
                      <a:pt x="81429" y="36804"/>
                    </a:cubicBezTo>
                    <a:lnTo>
                      <a:pt x="72669" y="13485"/>
                    </a:lnTo>
                    <a:cubicBezTo>
                      <a:pt x="68968" y="2998"/>
                      <a:pt x="57370" y="-2554"/>
                      <a:pt x="46883" y="1148"/>
                    </a:cubicBezTo>
                    <a:cubicBezTo>
                      <a:pt x="41208" y="3122"/>
                      <a:pt x="37013" y="7563"/>
                      <a:pt x="34916" y="12868"/>
                    </a:cubicBezTo>
                    <a:cubicBezTo>
                      <a:pt x="69955" y="93804"/>
                      <a:pt x="60948" y="193492"/>
                      <a:pt x="0" y="246051"/>
                    </a:cubicBezTo>
                    <a:cubicBezTo>
                      <a:pt x="864" y="246544"/>
                      <a:pt x="1481" y="246791"/>
                      <a:pt x="1481" y="246791"/>
                    </a:cubicBezTo>
                    <a:lnTo>
                      <a:pt x="25662" y="295402"/>
                    </a:lnTo>
                    <a:lnTo>
                      <a:pt x="136578" y="270973"/>
                    </a:lnTo>
                    <a:lnTo>
                      <a:pt x="111656" y="203116"/>
                    </a:lnTo>
                    <a:close/>
                  </a:path>
                </a:pathLst>
              </a:custGeom>
              <a:solidFill>
                <a:srgbClr val="F0B990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548EB8EE-FDC3-7601-4EFE-1811B2F61FC0}"/>
                  </a:ext>
                </a:extLst>
              </p:cNvPr>
              <p:cNvSpPr/>
              <p:nvPr/>
            </p:nvSpPr>
            <p:spPr>
              <a:xfrm>
                <a:off x="2866242" y="2203717"/>
                <a:ext cx="194195" cy="143980"/>
              </a:xfrm>
              <a:custGeom>
                <a:avLst/>
                <a:gdLst>
                  <a:gd name="connsiteX0" fmla="*/ 148422 w 194195"/>
                  <a:gd name="connsiteY0" fmla="*/ 0 h 143980"/>
                  <a:gd name="connsiteX1" fmla="*/ 0 w 194195"/>
                  <a:gd name="connsiteY1" fmla="*/ 57864 h 143980"/>
                  <a:gd name="connsiteX2" fmla="*/ 24305 w 194195"/>
                  <a:gd name="connsiteY2" fmla="*/ 143981 h 143980"/>
                  <a:gd name="connsiteX3" fmla="*/ 194195 w 194195"/>
                  <a:gd name="connsiteY3" fmla="*/ 78961 h 14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4195" h="143980">
                    <a:moveTo>
                      <a:pt x="148422" y="0"/>
                    </a:moveTo>
                    <a:lnTo>
                      <a:pt x="0" y="57864"/>
                    </a:lnTo>
                    <a:lnTo>
                      <a:pt x="24305" y="143981"/>
                    </a:lnTo>
                    <a:lnTo>
                      <a:pt x="194195" y="78961"/>
                    </a:lnTo>
                    <a:close/>
                  </a:path>
                </a:pathLst>
              </a:custGeom>
              <a:solidFill>
                <a:srgbClr val="FF4140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E4329D1D-FF01-5CD6-FFED-10FF24FAEB3E}"/>
                  </a:ext>
                </a:extLst>
              </p:cNvPr>
              <p:cNvSpPr/>
              <p:nvPr/>
            </p:nvSpPr>
            <p:spPr>
              <a:xfrm>
                <a:off x="2882157" y="2203717"/>
                <a:ext cx="178279" cy="144104"/>
              </a:xfrm>
              <a:custGeom>
                <a:avLst/>
                <a:gdLst>
                  <a:gd name="connsiteX0" fmla="*/ 178280 w 178279"/>
                  <a:gd name="connsiteY0" fmla="*/ 78961 h 144104"/>
                  <a:gd name="connsiteX1" fmla="*/ 132507 w 178279"/>
                  <a:gd name="connsiteY1" fmla="*/ 0 h 144104"/>
                  <a:gd name="connsiteX2" fmla="*/ 113630 w 178279"/>
                  <a:gd name="connsiteY2" fmla="*/ 7403 h 144104"/>
                  <a:gd name="connsiteX3" fmla="*/ 0 w 178279"/>
                  <a:gd name="connsiteY3" fmla="*/ 114494 h 144104"/>
                  <a:gd name="connsiteX4" fmla="*/ 8390 w 178279"/>
                  <a:gd name="connsiteY4" fmla="*/ 144104 h 144104"/>
                  <a:gd name="connsiteX5" fmla="*/ 178280 w 178279"/>
                  <a:gd name="connsiteY5" fmla="*/ 78961 h 144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8279" h="144104">
                    <a:moveTo>
                      <a:pt x="178280" y="78961"/>
                    </a:moveTo>
                    <a:lnTo>
                      <a:pt x="132507" y="0"/>
                    </a:lnTo>
                    <a:lnTo>
                      <a:pt x="113630" y="7403"/>
                    </a:lnTo>
                    <a:cubicBezTo>
                      <a:pt x="118812" y="67857"/>
                      <a:pt x="62676" y="97098"/>
                      <a:pt x="0" y="114494"/>
                    </a:cubicBezTo>
                    <a:lnTo>
                      <a:pt x="8390" y="144104"/>
                    </a:lnTo>
                    <a:lnTo>
                      <a:pt x="178280" y="78961"/>
                    </a:lnTo>
                    <a:close/>
                  </a:path>
                </a:pathLst>
              </a:custGeom>
              <a:solidFill>
                <a:srgbClr val="CC2221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41" name="Graphic 2">
            <a:extLst>
              <a:ext uri="{FF2B5EF4-FFF2-40B4-BE49-F238E27FC236}">
                <a16:creationId xmlns:a16="http://schemas.microsoft.com/office/drawing/2014/main" id="{492217B8-26CC-4CFD-1297-3797B448B811}"/>
              </a:ext>
            </a:extLst>
          </p:cNvPr>
          <p:cNvGrpSpPr/>
          <p:nvPr/>
        </p:nvGrpSpPr>
        <p:grpSpPr>
          <a:xfrm>
            <a:off x="3563198" y="2753608"/>
            <a:ext cx="650196" cy="875359"/>
            <a:chOff x="3563198" y="2753608"/>
            <a:chExt cx="650196" cy="875359"/>
          </a:xfrm>
        </p:grpSpPr>
        <p:grpSp>
          <p:nvGrpSpPr>
            <p:cNvPr id="442" name="Graphic 2">
              <a:extLst>
                <a:ext uri="{FF2B5EF4-FFF2-40B4-BE49-F238E27FC236}">
                  <a16:creationId xmlns:a16="http://schemas.microsoft.com/office/drawing/2014/main" id="{1E950F86-F8DD-8CBD-F77F-6CC0D6B337DF}"/>
                </a:ext>
              </a:extLst>
            </p:cNvPr>
            <p:cNvGrpSpPr/>
            <p:nvPr/>
          </p:nvGrpSpPr>
          <p:grpSpPr>
            <a:xfrm>
              <a:off x="3785277" y="2923045"/>
              <a:ext cx="215662" cy="637866"/>
              <a:chOff x="3785277" y="2923045"/>
              <a:chExt cx="215662" cy="637866"/>
            </a:xfrm>
          </p:grpSpPr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CF1E1F44-927F-E393-CD5C-E9435FA16518}"/>
                  </a:ext>
                </a:extLst>
              </p:cNvPr>
              <p:cNvSpPr/>
              <p:nvPr/>
            </p:nvSpPr>
            <p:spPr>
              <a:xfrm>
                <a:off x="3789595" y="3003940"/>
                <a:ext cx="208136" cy="268961"/>
              </a:xfrm>
              <a:custGeom>
                <a:avLst/>
                <a:gdLst>
                  <a:gd name="connsiteX0" fmla="*/ 164338 w 208136"/>
                  <a:gd name="connsiteY0" fmla="*/ 136208 h 268961"/>
                  <a:gd name="connsiteX1" fmla="*/ 170013 w 208136"/>
                  <a:gd name="connsiteY1" fmla="*/ 167299 h 268961"/>
                  <a:gd name="connsiteX2" fmla="*/ 208137 w 208136"/>
                  <a:gd name="connsiteY2" fmla="*/ 157059 h 268961"/>
                  <a:gd name="connsiteX3" fmla="*/ 185559 w 208136"/>
                  <a:gd name="connsiteY3" fmla="*/ 65020 h 268961"/>
                  <a:gd name="connsiteX4" fmla="*/ 173715 w 208136"/>
                  <a:gd name="connsiteY4" fmla="*/ 47623 h 268961"/>
                  <a:gd name="connsiteX5" fmla="*/ 173468 w 208136"/>
                  <a:gd name="connsiteY5" fmla="*/ 47377 h 268961"/>
                  <a:gd name="connsiteX6" fmla="*/ 130903 w 208136"/>
                  <a:gd name="connsiteY6" fmla="*/ 31338 h 268961"/>
                  <a:gd name="connsiteX7" fmla="*/ 124611 w 208136"/>
                  <a:gd name="connsiteY7" fmla="*/ 28377 h 268961"/>
                  <a:gd name="connsiteX8" fmla="*/ 124611 w 208136"/>
                  <a:gd name="connsiteY8" fmla="*/ 0 h 268961"/>
                  <a:gd name="connsiteX9" fmla="*/ 83526 w 208136"/>
                  <a:gd name="connsiteY9" fmla="*/ 0 h 268961"/>
                  <a:gd name="connsiteX10" fmla="*/ 83526 w 208136"/>
                  <a:gd name="connsiteY10" fmla="*/ 28377 h 268961"/>
                  <a:gd name="connsiteX11" fmla="*/ 34422 w 208136"/>
                  <a:gd name="connsiteY11" fmla="*/ 47500 h 268961"/>
                  <a:gd name="connsiteX12" fmla="*/ 24182 w 208136"/>
                  <a:gd name="connsiteY12" fmla="*/ 60701 h 268961"/>
                  <a:gd name="connsiteX13" fmla="*/ 0 w 208136"/>
                  <a:gd name="connsiteY13" fmla="*/ 156935 h 268961"/>
                  <a:gd name="connsiteX14" fmla="*/ 37753 w 208136"/>
                  <a:gd name="connsiteY14" fmla="*/ 165202 h 268961"/>
                  <a:gd name="connsiteX15" fmla="*/ 43922 w 208136"/>
                  <a:gd name="connsiteY15" fmla="*/ 132754 h 268961"/>
                  <a:gd name="connsiteX16" fmla="*/ 43799 w 208136"/>
                  <a:gd name="connsiteY16" fmla="*/ 191234 h 268961"/>
                  <a:gd name="connsiteX17" fmla="*/ 34792 w 208136"/>
                  <a:gd name="connsiteY17" fmla="*/ 268962 h 268961"/>
                  <a:gd name="connsiteX18" fmla="*/ 175936 w 208136"/>
                  <a:gd name="connsiteY18" fmla="*/ 267605 h 268961"/>
                  <a:gd name="connsiteX19" fmla="*/ 165202 w 208136"/>
                  <a:gd name="connsiteY19" fmla="*/ 188397 h 268961"/>
                  <a:gd name="connsiteX20" fmla="*/ 164338 w 208136"/>
                  <a:gd name="connsiteY20" fmla="*/ 136208 h 268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08136" h="268961">
                    <a:moveTo>
                      <a:pt x="164338" y="136208"/>
                    </a:moveTo>
                    <a:lnTo>
                      <a:pt x="170013" y="167299"/>
                    </a:lnTo>
                    <a:lnTo>
                      <a:pt x="208137" y="157059"/>
                    </a:lnTo>
                    <a:lnTo>
                      <a:pt x="185559" y="65020"/>
                    </a:lnTo>
                    <a:cubicBezTo>
                      <a:pt x="185189" y="63539"/>
                      <a:pt x="175442" y="49227"/>
                      <a:pt x="173715" y="47623"/>
                    </a:cubicBezTo>
                    <a:cubicBezTo>
                      <a:pt x="173715" y="47500"/>
                      <a:pt x="173591" y="47500"/>
                      <a:pt x="173468" y="47377"/>
                    </a:cubicBezTo>
                    <a:cubicBezTo>
                      <a:pt x="170384" y="44786"/>
                      <a:pt x="143981" y="36643"/>
                      <a:pt x="130903" y="31338"/>
                    </a:cubicBezTo>
                    <a:cubicBezTo>
                      <a:pt x="128065" y="30227"/>
                      <a:pt x="125844" y="29240"/>
                      <a:pt x="124611" y="28377"/>
                    </a:cubicBezTo>
                    <a:lnTo>
                      <a:pt x="124611" y="0"/>
                    </a:lnTo>
                    <a:lnTo>
                      <a:pt x="83526" y="0"/>
                    </a:lnTo>
                    <a:lnTo>
                      <a:pt x="83526" y="28377"/>
                    </a:lnTo>
                    <a:cubicBezTo>
                      <a:pt x="76494" y="32818"/>
                      <a:pt x="39481" y="43059"/>
                      <a:pt x="34422" y="47500"/>
                    </a:cubicBezTo>
                    <a:cubicBezTo>
                      <a:pt x="32448" y="49227"/>
                      <a:pt x="24182" y="60701"/>
                      <a:pt x="24182" y="60701"/>
                    </a:cubicBezTo>
                    <a:lnTo>
                      <a:pt x="0" y="156935"/>
                    </a:lnTo>
                    <a:lnTo>
                      <a:pt x="37753" y="165202"/>
                    </a:lnTo>
                    <a:lnTo>
                      <a:pt x="43922" y="132754"/>
                    </a:lnTo>
                    <a:cubicBezTo>
                      <a:pt x="43676" y="142994"/>
                      <a:pt x="46020" y="166435"/>
                      <a:pt x="43799" y="191234"/>
                    </a:cubicBezTo>
                    <a:cubicBezTo>
                      <a:pt x="40468" y="228124"/>
                      <a:pt x="34792" y="268962"/>
                      <a:pt x="34792" y="268962"/>
                    </a:cubicBezTo>
                    <a:lnTo>
                      <a:pt x="175936" y="267605"/>
                    </a:lnTo>
                    <a:cubicBezTo>
                      <a:pt x="175936" y="267605"/>
                      <a:pt x="168533" y="226273"/>
                      <a:pt x="165202" y="188397"/>
                    </a:cubicBezTo>
                    <a:cubicBezTo>
                      <a:pt x="163228" y="166929"/>
                      <a:pt x="164585" y="145215"/>
                      <a:pt x="164338" y="136208"/>
                    </a:cubicBezTo>
                    <a:close/>
                  </a:path>
                </a:pathLst>
              </a:custGeom>
              <a:solidFill>
                <a:srgbClr val="D4A47D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4" name="Freeform: Shape 443">
                <a:extLst>
                  <a:ext uri="{FF2B5EF4-FFF2-40B4-BE49-F238E27FC236}">
                    <a16:creationId xmlns:a16="http://schemas.microsoft.com/office/drawing/2014/main" id="{6E4AEB35-9687-818B-E030-3C025890AAAB}"/>
                  </a:ext>
                </a:extLst>
              </p:cNvPr>
              <p:cNvSpPr/>
              <p:nvPr/>
            </p:nvSpPr>
            <p:spPr>
              <a:xfrm>
                <a:off x="3873121" y="3003940"/>
                <a:ext cx="47376" cy="36889"/>
              </a:xfrm>
              <a:custGeom>
                <a:avLst/>
                <a:gdLst>
                  <a:gd name="connsiteX0" fmla="*/ 47377 w 47376"/>
                  <a:gd name="connsiteY0" fmla="*/ 31338 h 36889"/>
                  <a:gd name="connsiteX1" fmla="*/ 41085 w 47376"/>
                  <a:gd name="connsiteY1" fmla="*/ 36149 h 36889"/>
                  <a:gd name="connsiteX2" fmla="*/ 39481 w 47376"/>
                  <a:gd name="connsiteY2" fmla="*/ 36890 h 36889"/>
                  <a:gd name="connsiteX3" fmla="*/ 25786 w 47376"/>
                  <a:gd name="connsiteY3" fmla="*/ 36890 h 36889"/>
                  <a:gd name="connsiteX4" fmla="*/ 8513 w 47376"/>
                  <a:gd name="connsiteY4" fmla="*/ 22825 h 36889"/>
                  <a:gd name="connsiteX5" fmla="*/ 0 w 47376"/>
                  <a:gd name="connsiteY5" fmla="*/ 2468 h 36889"/>
                  <a:gd name="connsiteX6" fmla="*/ 0 w 47376"/>
                  <a:gd name="connsiteY6" fmla="*/ 0 h 36889"/>
                  <a:gd name="connsiteX7" fmla="*/ 41085 w 47376"/>
                  <a:gd name="connsiteY7" fmla="*/ 0 h 36889"/>
                  <a:gd name="connsiteX8" fmla="*/ 41085 w 47376"/>
                  <a:gd name="connsiteY8" fmla="*/ 28377 h 36889"/>
                  <a:gd name="connsiteX9" fmla="*/ 47377 w 47376"/>
                  <a:gd name="connsiteY9" fmla="*/ 31338 h 36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7376" h="36889">
                    <a:moveTo>
                      <a:pt x="47377" y="31338"/>
                    </a:moveTo>
                    <a:cubicBezTo>
                      <a:pt x="45156" y="33188"/>
                      <a:pt x="42812" y="35162"/>
                      <a:pt x="41085" y="36149"/>
                    </a:cubicBezTo>
                    <a:cubicBezTo>
                      <a:pt x="40344" y="36520"/>
                      <a:pt x="39851" y="36766"/>
                      <a:pt x="39481" y="36890"/>
                    </a:cubicBezTo>
                    <a:lnTo>
                      <a:pt x="25786" y="36890"/>
                    </a:lnTo>
                    <a:cubicBezTo>
                      <a:pt x="21961" y="35903"/>
                      <a:pt x="8513" y="22825"/>
                      <a:pt x="8513" y="22825"/>
                    </a:cubicBezTo>
                    <a:cubicBezTo>
                      <a:pt x="8513" y="22825"/>
                      <a:pt x="2838" y="13571"/>
                      <a:pt x="0" y="2468"/>
                    </a:cubicBezTo>
                    <a:lnTo>
                      <a:pt x="0" y="0"/>
                    </a:lnTo>
                    <a:lnTo>
                      <a:pt x="41085" y="0"/>
                    </a:lnTo>
                    <a:lnTo>
                      <a:pt x="41085" y="28377"/>
                    </a:lnTo>
                    <a:cubicBezTo>
                      <a:pt x="42318" y="29240"/>
                      <a:pt x="44539" y="30227"/>
                      <a:pt x="47377" y="31338"/>
                    </a:cubicBezTo>
                    <a:close/>
                  </a:path>
                </a:pathLst>
              </a:custGeom>
              <a:solidFill>
                <a:srgbClr val="A88F7B">
                  <a:alpha val="30000"/>
                </a:srgbClr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5" name="Freeform: Shape 444">
                <a:extLst>
                  <a:ext uri="{FF2B5EF4-FFF2-40B4-BE49-F238E27FC236}">
                    <a16:creationId xmlns:a16="http://schemas.microsoft.com/office/drawing/2014/main" id="{626D94A2-D6A9-2857-5A7D-80E18DA9BD51}"/>
                  </a:ext>
                </a:extLst>
              </p:cNvPr>
              <p:cNvSpPr/>
              <p:nvPr/>
            </p:nvSpPr>
            <p:spPr>
              <a:xfrm>
                <a:off x="3961829" y="3161122"/>
                <a:ext cx="34792" cy="112026"/>
              </a:xfrm>
              <a:custGeom>
                <a:avLst/>
                <a:gdLst>
                  <a:gd name="connsiteX0" fmla="*/ 33312 w 34792"/>
                  <a:gd name="connsiteY0" fmla="*/ 0 h 112026"/>
                  <a:gd name="connsiteX1" fmla="*/ 34792 w 34792"/>
                  <a:gd name="connsiteY1" fmla="*/ 36643 h 112026"/>
                  <a:gd name="connsiteX2" fmla="*/ 33928 w 34792"/>
                  <a:gd name="connsiteY2" fmla="*/ 112026 h 112026"/>
                  <a:gd name="connsiteX3" fmla="*/ 15545 w 34792"/>
                  <a:gd name="connsiteY3" fmla="*/ 105734 h 112026"/>
                  <a:gd name="connsiteX4" fmla="*/ 9130 w 34792"/>
                  <a:gd name="connsiteY4" fmla="*/ 36273 h 112026"/>
                  <a:gd name="connsiteX5" fmla="*/ 0 w 34792"/>
                  <a:gd name="connsiteY5" fmla="*/ 4195 h 112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792" h="112026">
                    <a:moveTo>
                      <a:pt x="33312" y="0"/>
                    </a:moveTo>
                    <a:lnTo>
                      <a:pt x="34792" y="36643"/>
                    </a:lnTo>
                    <a:lnTo>
                      <a:pt x="33928" y="112026"/>
                    </a:lnTo>
                    <a:lnTo>
                      <a:pt x="15545" y="105734"/>
                    </a:lnTo>
                    <a:lnTo>
                      <a:pt x="9130" y="36273"/>
                    </a:lnTo>
                    <a:lnTo>
                      <a:pt x="0" y="4195"/>
                    </a:lnTo>
                    <a:close/>
                  </a:path>
                </a:pathLst>
              </a:custGeom>
              <a:solidFill>
                <a:srgbClr val="FFC89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6" name="Freeform: Shape 445">
                <a:extLst>
                  <a:ext uri="{FF2B5EF4-FFF2-40B4-BE49-F238E27FC236}">
                    <a16:creationId xmlns:a16="http://schemas.microsoft.com/office/drawing/2014/main" id="{E1762A1C-EAE5-7D85-2798-CEF30E5CC4BF}"/>
                  </a:ext>
                </a:extLst>
              </p:cNvPr>
              <p:cNvSpPr/>
              <p:nvPr/>
            </p:nvSpPr>
            <p:spPr>
              <a:xfrm>
                <a:off x="3980575" y="3272161"/>
                <a:ext cx="13825" cy="41113"/>
              </a:xfrm>
              <a:custGeom>
                <a:avLst/>
                <a:gdLst>
                  <a:gd name="connsiteX0" fmla="*/ 1611 w 13825"/>
                  <a:gd name="connsiteY0" fmla="*/ 17643 h 41113"/>
                  <a:gd name="connsiteX1" fmla="*/ 1364 w 13825"/>
                  <a:gd name="connsiteY1" fmla="*/ 11474 h 41113"/>
                  <a:gd name="connsiteX2" fmla="*/ 994 w 13825"/>
                  <a:gd name="connsiteY2" fmla="*/ 10364 h 41113"/>
                  <a:gd name="connsiteX3" fmla="*/ 748 w 13825"/>
                  <a:gd name="connsiteY3" fmla="*/ 7649 h 41113"/>
                  <a:gd name="connsiteX4" fmla="*/ 3338 w 13825"/>
                  <a:gd name="connsiteY4" fmla="*/ 6539 h 41113"/>
                  <a:gd name="connsiteX5" fmla="*/ 7286 w 13825"/>
                  <a:gd name="connsiteY5" fmla="*/ 2098 h 41113"/>
                  <a:gd name="connsiteX6" fmla="*/ 8273 w 13825"/>
                  <a:gd name="connsiteY6" fmla="*/ 864 h 41113"/>
                  <a:gd name="connsiteX7" fmla="*/ 9261 w 13825"/>
                  <a:gd name="connsiteY7" fmla="*/ 0 h 41113"/>
                  <a:gd name="connsiteX8" fmla="*/ 12838 w 13825"/>
                  <a:gd name="connsiteY8" fmla="*/ 4812 h 41113"/>
                  <a:gd name="connsiteX9" fmla="*/ 13825 w 13825"/>
                  <a:gd name="connsiteY9" fmla="*/ 6292 h 41113"/>
                  <a:gd name="connsiteX10" fmla="*/ 11605 w 13825"/>
                  <a:gd name="connsiteY10" fmla="*/ 9624 h 41113"/>
                  <a:gd name="connsiteX11" fmla="*/ 11235 w 13825"/>
                  <a:gd name="connsiteY11" fmla="*/ 23442 h 41113"/>
                  <a:gd name="connsiteX12" fmla="*/ 6793 w 13825"/>
                  <a:gd name="connsiteY12" fmla="*/ 32325 h 41113"/>
                  <a:gd name="connsiteX13" fmla="*/ 3708 w 13825"/>
                  <a:gd name="connsiteY13" fmla="*/ 41085 h 41113"/>
                  <a:gd name="connsiteX14" fmla="*/ 1734 w 13825"/>
                  <a:gd name="connsiteY14" fmla="*/ 39974 h 41113"/>
                  <a:gd name="connsiteX15" fmla="*/ 130 w 13825"/>
                  <a:gd name="connsiteY15" fmla="*/ 34052 h 41113"/>
                  <a:gd name="connsiteX16" fmla="*/ 2228 w 13825"/>
                  <a:gd name="connsiteY16" fmla="*/ 27513 h 41113"/>
                  <a:gd name="connsiteX17" fmla="*/ 1611 w 13825"/>
                  <a:gd name="connsiteY17" fmla="*/ 17643 h 41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3825" h="41113">
                    <a:moveTo>
                      <a:pt x="1611" y="17643"/>
                    </a:moveTo>
                    <a:lnTo>
                      <a:pt x="1364" y="11474"/>
                    </a:lnTo>
                    <a:cubicBezTo>
                      <a:pt x="1364" y="11474"/>
                      <a:pt x="1241" y="11104"/>
                      <a:pt x="994" y="10364"/>
                    </a:cubicBezTo>
                    <a:cubicBezTo>
                      <a:pt x="994" y="9500"/>
                      <a:pt x="994" y="8513"/>
                      <a:pt x="748" y="7649"/>
                    </a:cubicBezTo>
                    <a:cubicBezTo>
                      <a:pt x="1611" y="7526"/>
                      <a:pt x="2475" y="7156"/>
                      <a:pt x="3338" y="6539"/>
                    </a:cubicBezTo>
                    <a:cubicBezTo>
                      <a:pt x="4942" y="5305"/>
                      <a:pt x="6053" y="3455"/>
                      <a:pt x="7286" y="2098"/>
                    </a:cubicBezTo>
                    <a:cubicBezTo>
                      <a:pt x="7657" y="1727"/>
                      <a:pt x="7903" y="1357"/>
                      <a:pt x="8273" y="864"/>
                    </a:cubicBezTo>
                    <a:cubicBezTo>
                      <a:pt x="8643" y="617"/>
                      <a:pt x="8890" y="370"/>
                      <a:pt x="9261" y="0"/>
                    </a:cubicBezTo>
                    <a:cubicBezTo>
                      <a:pt x="10494" y="1604"/>
                      <a:pt x="11605" y="3084"/>
                      <a:pt x="12838" y="4812"/>
                    </a:cubicBezTo>
                    <a:cubicBezTo>
                      <a:pt x="13085" y="5305"/>
                      <a:pt x="13455" y="5799"/>
                      <a:pt x="13825" y="6292"/>
                    </a:cubicBezTo>
                    <a:lnTo>
                      <a:pt x="11605" y="9624"/>
                    </a:lnTo>
                    <a:cubicBezTo>
                      <a:pt x="11481" y="13818"/>
                      <a:pt x="11235" y="23442"/>
                      <a:pt x="11235" y="23442"/>
                    </a:cubicBezTo>
                    <a:lnTo>
                      <a:pt x="6793" y="32325"/>
                    </a:lnTo>
                    <a:cubicBezTo>
                      <a:pt x="6793" y="32325"/>
                      <a:pt x="5312" y="40344"/>
                      <a:pt x="3708" y="41085"/>
                    </a:cubicBezTo>
                    <a:cubicBezTo>
                      <a:pt x="3338" y="41208"/>
                      <a:pt x="2598" y="40961"/>
                      <a:pt x="1734" y="39974"/>
                    </a:cubicBezTo>
                    <a:cubicBezTo>
                      <a:pt x="624" y="38494"/>
                      <a:pt x="-363" y="35903"/>
                      <a:pt x="130" y="34052"/>
                    </a:cubicBezTo>
                    <a:cubicBezTo>
                      <a:pt x="748" y="32078"/>
                      <a:pt x="2228" y="27513"/>
                      <a:pt x="2228" y="27513"/>
                    </a:cubicBezTo>
                    <a:lnTo>
                      <a:pt x="1611" y="17643"/>
                    </a:lnTo>
                    <a:close/>
                  </a:path>
                </a:pathLst>
              </a:custGeom>
              <a:solidFill>
                <a:srgbClr val="D4A47D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7" name="Freeform: Shape 446">
                <a:extLst>
                  <a:ext uri="{FF2B5EF4-FFF2-40B4-BE49-F238E27FC236}">
                    <a16:creationId xmlns:a16="http://schemas.microsoft.com/office/drawing/2014/main" id="{484E7128-5957-4E1F-3D6F-1BC881B7E9C7}"/>
                  </a:ext>
                </a:extLst>
              </p:cNvPr>
              <p:cNvSpPr/>
              <p:nvPr/>
            </p:nvSpPr>
            <p:spPr>
              <a:xfrm>
                <a:off x="3970959" y="3258590"/>
                <a:ext cx="19759" cy="40600"/>
              </a:xfrm>
              <a:custGeom>
                <a:avLst/>
                <a:gdLst>
                  <a:gd name="connsiteX0" fmla="*/ 4318 w 19759"/>
                  <a:gd name="connsiteY0" fmla="*/ 40591 h 40600"/>
                  <a:gd name="connsiteX1" fmla="*/ 1234 w 19759"/>
                  <a:gd name="connsiteY1" fmla="*/ 37383 h 40600"/>
                  <a:gd name="connsiteX2" fmla="*/ 740 w 19759"/>
                  <a:gd name="connsiteY2" fmla="*/ 32942 h 40600"/>
                  <a:gd name="connsiteX3" fmla="*/ 740 w 19759"/>
                  <a:gd name="connsiteY3" fmla="*/ 32942 h 40600"/>
                  <a:gd name="connsiteX4" fmla="*/ 0 w 19759"/>
                  <a:gd name="connsiteY4" fmla="*/ 26156 h 40600"/>
                  <a:gd name="connsiteX5" fmla="*/ 5059 w 19759"/>
                  <a:gd name="connsiteY5" fmla="*/ 7773 h 40600"/>
                  <a:gd name="connsiteX6" fmla="*/ 8143 w 19759"/>
                  <a:gd name="connsiteY6" fmla="*/ 0 h 40600"/>
                  <a:gd name="connsiteX7" fmla="*/ 19247 w 19759"/>
                  <a:gd name="connsiteY7" fmla="*/ 493 h 40600"/>
                  <a:gd name="connsiteX8" fmla="*/ 17396 w 19759"/>
                  <a:gd name="connsiteY8" fmla="*/ 18013 h 40600"/>
                  <a:gd name="connsiteX9" fmla="*/ 6786 w 19759"/>
                  <a:gd name="connsiteY9" fmla="*/ 28500 h 40600"/>
                  <a:gd name="connsiteX10" fmla="*/ 6909 w 19759"/>
                  <a:gd name="connsiteY10" fmla="*/ 34422 h 40600"/>
                  <a:gd name="connsiteX11" fmla="*/ 4318 w 19759"/>
                  <a:gd name="connsiteY11" fmla="*/ 40591 h 40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759" h="40600">
                    <a:moveTo>
                      <a:pt x="4318" y="40591"/>
                    </a:moveTo>
                    <a:cubicBezTo>
                      <a:pt x="3085" y="40714"/>
                      <a:pt x="1604" y="39604"/>
                      <a:pt x="1234" y="37383"/>
                    </a:cubicBezTo>
                    <a:cubicBezTo>
                      <a:pt x="987" y="35779"/>
                      <a:pt x="740" y="32942"/>
                      <a:pt x="740" y="32942"/>
                    </a:cubicBezTo>
                    <a:lnTo>
                      <a:pt x="740" y="32942"/>
                    </a:lnTo>
                    <a:lnTo>
                      <a:pt x="0" y="26156"/>
                    </a:lnTo>
                    <a:cubicBezTo>
                      <a:pt x="617" y="24922"/>
                      <a:pt x="5059" y="7773"/>
                      <a:pt x="5059" y="7773"/>
                    </a:cubicBezTo>
                    <a:lnTo>
                      <a:pt x="8143" y="0"/>
                    </a:lnTo>
                    <a:lnTo>
                      <a:pt x="19247" y="493"/>
                    </a:lnTo>
                    <a:cubicBezTo>
                      <a:pt x="19123" y="740"/>
                      <a:pt x="21344" y="15299"/>
                      <a:pt x="17396" y="18013"/>
                    </a:cubicBezTo>
                    <a:cubicBezTo>
                      <a:pt x="13325" y="20727"/>
                      <a:pt x="6786" y="28500"/>
                      <a:pt x="6786" y="28500"/>
                    </a:cubicBezTo>
                    <a:cubicBezTo>
                      <a:pt x="6786" y="28500"/>
                      <a:pt x="6786" y="33065"/>
                      <a:pt x="6909" y="34422"/>
                    </a:cubicBezTo>
                    <a:cubicBezTo>
                      <a:pt x="7156" y="39110"/>
                      <a:pt x="5799" y="40468"/>
                      <a:pt x="4318" y="40591"/>
                    </a:cubicBezTo>
                    <a:close/>
                  </a:path>
                </a:pathLst>
              </a:custGeom>
              <a:solidFill>
                <a:srgbClr val="FFC89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8" name="Freeform: Shape 447">
                <a:extLst>
                  <a:ext uri="{FF2B5EF4-FFF2-40B4-BE49-F238E27FC236}">
                    <a16:creationId xmlns:a16="http://schemas.microsoft.com/office/drawing/2014/main" id="{9EDCC853-17FD-F90E-194D-926FF1D08E8E}"/>
                  </a:ext>
                </a:extLst>
              </p:cNvPr>
              <p:cNvSpPr/>
              <p:nvPr/>
            </p:nvSpPr>
            <p:spPr>
              <a:xfrm>
                <a:off x="3982161" y="3259454"/>
                <a:ext cx="18778" cy="53807"/>
              </a:xfrm>
              <a:custGeom>
                <a:avLst/>
                <a:gdLst>
                  <a:gd name="connsiteX0" fmla="*/ 3233 w 18778"/>
                  <a:gd name="connsiteY0" fmla="*/ 0 h 53807"/>
                  <a:gd name="connsiteX1" fmla="*/ 6934 w 18778"/>
                  <a:gd name="connsiteY1" fmla="*/ 2468 h 53807"/>
                  <a:gd name="connsiteX2" fmla="*/ 11622 w 18778"/>
                  <a:gd name="connsiteY2" fmla="*/ 6662 h 53807"/>
                  <a:gd name="connsiteX3" fmla="*/ 18778 w 18778"/>
                  <a:gd name="connsiteY3" fmla="*/ 27143 h 53807"/>
                  <a:gd name="connsiteX4" fmla="*/ 12116 w 18778"/>
                  <a:gd name="connsiteY4" fmla="*/ 44046 h 53807"/>
                  <a:gd name="connsiteX5" fmla="*/ 3233 w 18778"/>
                  <a:gd name="connsiteY5" fmla="*/ 53052 h 53807"/>
                  <a:gd name="connsiteX6" fmla="*/ 642 w 18778"/>
                  <a:gd name="connsiteY6" fmla="*/ 53422 h 53807"/>
                  <a:gd name="connsiteX7" fmla="*/ 395 w 18778"/>
                  <a:gd name="connsiteY7" fmla="*/ 50831 h 53807"/>
                  <a:gd name="connsiteX8" fmla="*/ 8415 w 18778"/>
                  <a:gd name="connsiteY8" fmla="*/ 36396 h 53807"/>
                  <a:gd name="connsiteX9" fmla="*/ 2616 w 18778"/>
                  <a:gd name="connsiteY9" fmla="*/ 19864 h 53807"/>
                  <a:gd name="connsiteX10" fmla="*/ 3233 w 18778"/>
                  <a:gd name="connsiteY10" fmla="*/ 0 h 53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778" h="53807">
                    <a:moveTo>
                      <a:pt x="3233" y="0"/>
                    </a:moveTo>
                    <a:lnTo>
                      <a:pt x="6934" y="2468"/>
                    </a:lnTo>
                    <a:lnTo>
                      <a:pt x="11622" y="6662"/>
                    </a:lnTo>
                    <a:lnTo>
                      <a:pt x="18778" y="27143"/>
                    </a:lnTo>
                    <a:lnTo>
                      <a:pt x="12116" y="44046"/>
                    </a:lnTo>
                    <a:cubicBezTo>
                      <a:pt x="12116" y="44046"/>
                      <a:pt x="3356" y="53052"/>
                      <a:pt x="3233" y="53052"/>
                    </a:cubicBezTo>
                    <a:cubicBezTo>
                      <a:pt x="2616" y="53916"/>
                      <a:pt x="1505" y="54039"/>
                      <a:pt x="642" y="53422"/>
                    </a:cubicBezTo>
                    <a:cubicBezTo>
                      <a:pt x="-98" y="52805"/>
                      <a:pt x="-222" y="51572"/>
                      <a:pt x="395" y="50831"/>
                    </a:cubicBezTo>
                    <a:cubicBezTo>
                      <a:pt x="395" y="50831"/>
                      <a:pt x="8415" y="36396"/>
                      <a:pt x="8415" y="36396"/>
                    </a:cubicBezTo>
                    <a:cubicBezTo>
                      <a:pt x="8415" y="36396"/>
                      <a:pt x="9648" y="17273"/>
                      <a:pt x="2616" y="19864"/>
                    </a:cubicBezTo>
                    <a:cubicBezTo>
                      <a:pt x="-1579" y="21344"/>
                      <a:pt x="3356" y="370"/>
                      <a:pt x="3233" y="0"/>
                    </a:cubicBezTo>
                    <a:close/>
                  </a:path>
                </a:pathLst>
              </a:custGeom>
              <a:solidFill>
                <a:srgbClr val="FFC89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449" name="Graphic 2">
                <a:extLst>
                  <a:ext uri="{FF2B5EF4-FFF2-40B4-BE49-F238E27FC236}">
                    <a16:creationId xmlns:a16="http://schemas.microsoft.com/office/drawing/2014/main" id="{D4C43429-19B8-ABC8-4B7A-94DEC6DAB76E}"/>
                  </a:ext>
                </a:extLst>
              </p:cNvPr>
              <p:cNvGrpSpPr/>
              <p:nvPr/>
            </p:nvGrpSpPr>
            <p:grpSpPr>
              <a:xfrm>
                <a:off x="3826114" y="3269694"/>
                <a:ext cx="138675" cy="291218"/>
                <a:chOff x="3826114" y="3269694"/>
                <a:chExt cx="138675" cy="291218"/>
              </a:xfrm>
            </p:grpSpPr>
            <p:grpSp>
              <p:nvGrpSpPr>
                <p:cNvPr id="450" name="Graphic 2">
                  <a:extLst>
                    <a:ext uri="{FF2B5EF4-FFF2-40B4-BE49-F238E27FC236}">
                      <a16:creationId xmlns:a16="http://schemas.microsoft.com/office/drawing/2014/main" id="{D82226D5-2069-01FD-8A34-5166B362C5AC}"/>
                    </a:ext>
                  </a:extLst>
                </p:cNvPr>
                <p:cNvGrpSpPr/>
                <p:nvPr/>
              </p:nvGrpSpPr>
              <p:grpSpPr>
                <a:xfrm>
                  <a:off x="3826114" y="3269694"/>
                  <a:ext cx="71681" cy="291218"/>
                  <a:chOff x="3826114" y="3269694"/>
                  <a:chExt cx="71681" cy="291218"/>
                </a:xfrm>
              </p:grpSpPr>
              <p:sp>
                <p:nvSpPr>
                  <p:cNvPr id="451" name="Freeform: Shape 450">
                    <a:extLst>
                      <a:ext uri="{FF2B5EF4-FFF2-40B4-BE49-F238E27FC236}">
                        <a16:creationId xmlns:a16="http://schemas.microsoft.com/office/drawing/2014/main" id="{1475C2FA-F8BD-5C8B-5226-BA57DD0C226F}"/>
                      </a:ext>
                    </a:extLst>
                  </p:cNvPr>
                  <p:cNvSpPr/>
                  <p:nvPr/>
                </p:nvSpPr>
                <p:spPr>
                  <a:xfrm>
                    <a:off x="3837028" y="3523974"/>
                    <a:ext cx="42385" cy="36938"/>
                  </a:xfrm>
                  <a:custGeom>
                    <a:avLst/>
                    <a:gdLst>
                      <a:gd name="connsiteX0" fmla="*/ 1795 w 42385"/>
                      <a:gd name="connsiteY0" fmla="*/ 0 h 36938"/>
                      <a:gd name="connsiteX1" fmla="*/ 191 w 42385"/>
                      <a:gd name="connsiteY1" fmla="*/ 19864 h 36938"/>
                      <a:gd name="connsiteX2" fmla="*/ 8457 w 42385"/>
                      <a:gd name="connsiteY2" fmla="*/ 34792 h 36938"/>
                      <a:gd name="connsiteX3" fmla="*/ 25853 w 42385"/>
                      <a:gd name="connsiteY3" fmla="*/ 34916 h 36938"/>
                      <a:gd name="connsiteX4" fmla="*/ 40658 w 42385"/>
                      <a:gd name="connsiteY4" fmla="*/ 16779 h 36938"/>
                      <a:gd name="connsiteX5" fmla="*/ 42385 w 42385"/>
                      <a:gd name="connsiteY5" fmla="*/ 123 h 36938"/>
                      <a:gd name="connsiteX6" fmla="*/ 1795 w 42385"/>
                      <a:gd name="connsiteY6" fmla="*/ 123 h 369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2385" h="36938">
                        <a:moveTo>
                          <a:pt x="1795" y="0"/>
                        </a:moveTo>
                        <a:cubicBezTo>
                          <a:pt x="1054" y="4318"/>
                          <a:pt x="-550" y="15669"/>
                          <a:pt x="191" y="19864"/>
                        </a:cubicBezTo>
                        <a:cubicBezTo>
                          <a:pt x="931" y="23565"/>
                          <a:pt x="5743" y="33065"/>
                          <a:pt x="8457" y="34792"/>
                        </a:cubicBezTo>
                        <a:cubicBezTo>
                          <a:pt x="13392" y="37877"/>
                          <a:pt x="20671" y="37383"/>
                          <a:pt x="25853" y="34916"/>
                        </a:cubicBezTo>
                        <a:cubicBezTo>
                          <a:pt x="30048" y="32942"/>
                          <a:pt x="38931" y="21838"/>
                          <a:pt x="40658" y="16779"/>
                        </a:cubicBezTo>
                        <a:cubicBezTo>
                          <a:pt x="42015" y="12831"/>
                          <a:pt x="42015" y="6292"/>
                          <a:pt x="42385" y="123"/>
                        </a:cubicBezTo>
                        <a:lnTo>
                          <a:pt x="1795" y="123"/>
                        </a:lnTo>
                        <a:close/>
                      </a:path>
                    </a:pathLst>
                  </a:custGeom>
                  <a:solidFill>
                    <a:srgbClr val="CCCCCC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2" name="Freeform: Shape 451">
                    <a:extLst>
                      <a:ext uri="{FF2B5EF4-FFF2-40B4-BE49-F238E27FC236}">
                        <a16:creationId xmlns:a16="http://schemas.microsoft.com/office/drawing/2014/main" id="{411D5843-D73B-2D3A-9AFA-49926B3C7678}"/>
                      </a:ext>
                    </a:extLst>
                  </p:cNvPr>
                  <p:cNvSpPr/>
                  <p:nvPr/>
                </p:nvSpPr>
                <p:spPr>
                  <a:xfrm>
                    <a:off x="3837476" y="3519162"/>
                    <a:ext cx="42431" cy="36938"/>
                  </a:xfrm>
                  <a:custGeom>
                    <a:avLst/>
                    <a:gdLst>
                      <a:gd name="connsiteX0" fmla="*/ 1840 w 42431"/>
                      <a:gd name="connsiteY0" fmla="*/ 0 h 36938"/>
                      <a:gd name="connsiteX1" fmla="*/ 236 w 42431"/>
                      <a:gd name="connsiteY1" fmla="*/ 19864 h 36938"/>
                      <a:gd name="connsiteX2" fmla="*/ 8503 w 42431"/>
                      <a:gd name="connsiteY2" fmla="*/ 34792 h 36938"/>
                      <a:gd name="connsiteX3" fmla="*/ 25899 w 42431"/>
                      <a:gd name="connsiteY3" fmla="*/ 34916 h 36938"/>
                      <a:gd name="connsiteX4" fmla="*/ 40704 w 42431"/>
                      <a:gd name="connsiteY4" fmla="*/ 16779 h 36938"/>
                      <a:gd name="connsiteX5" fmla="*/ 42431 w 42431"/>
                      <a:gd name="connsiteY5" fmla="*/ 123 h 36938"/>
                      <a:gd name="connsiteX6" fmla="*/ 1840 w 42431"/>
                      <a:gd name="connsiteY6" fmla="*/ 123 h 369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2431" h="36938">
                        <a:moveTo>
                          <a:pt x="1840" y="0"/>
                        </a:moveTo>
                        <a:cubicBezTo>
                          <a:pt x="1100" y="4318"/>
                          <a:pt x="-627" y="15669"/>
                          <a:pt x="236" y="19864"/>
                        </a:cubicBezTo>
                        <a:cubicBezTo>
                          <a:pt x="853" y="23565"/>
                          <a:pt x="5788" y="33065"/>
                          <a:pt x="8503" y="34792"/>
                        </a:cubicBezTo>
                        <a:cubicBezTo>
                          <a:pt x="13438" y="37877"/>
                          <a:pt x="20717" y="37383"/>
                          <a:pt x="25899" y="34916"/>
                        </a:cubicBezTo>
                        <a:cubicBezTo>
                          <a:pt x="29970" y="32942"/>
                          <a:pt x="38977" y="21714"/>
                          <a:pt x="40704" y="16779"/>
                        </a:cubicBezTo>
                        <a:cubicBezTo>
                          <a:pt x="41938" y="12955"/>
                          <a:pt x="42061" y="6292"/>
                          <a:pt x="42431" y="123"/>
                        </a:cubicBezTo>
                        <a:lnTo>
                          <a:pt x="1840" y="123"/>
                        </a:lnTo>
                        <a:close/>
                      </a:path>
                    </a:pathLst>
                  </a:custGeom>
                  <a:solidFill>
                    <a:srgbClr val="1C1C1F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3" name="Freeform: Shape 452">
                    <a:extLst>
                      <a:ext uri="{FF2B5EF4-FFF2-40B4-BE49-F238E27FC236}">
                        <a16:creationId xmlns:a16="http://schemas.microsoft.com/office/drawing/2014/main" id="{29E51111-7153-8624-B212-70BC9420B986}"/>
                      </a:ext>
                    </a:extLst>
                  </p:cNvPr>
                  <p:cNvSpPr/>
                  <p:nvPr/>
                </p:nvSpPr>
                <p:spPr>
                  <a:xfrm>
                    <a:off x="3826114" y="3269694"/>
                    <a:ext cx="71681" cy="255016"/>
                  </a:xfrm>
                  <a:custGeom>
                    <a:avLst/>
                    <a:gdLst>
                      <a:gd name="connsiteX0" fmla="*/ 0 w 71681"/>
                      <a:gd name="connsiteY0" fmla="*/ 0 h 255016"/>
                      <a:gd name="connsiteX1" fmla="*/ 740 w 71681"/>
                      <a:gd name="connsiteY1" fmla="*/ 9377 h 255016"/>
                      <a:gd name="connsiteX2" fmla="*/ 2961 w 71681"/>
                      <a:gd name="connsiteY2" fmla="*/ 53669 h 255016"/>
                      <a:gd name="connsiteX3" fmla="*/ 6415 w 71681"/>
                      <a:gd name="connsiteY3" fmla="*/ 96851 h 255016"/>
                      <a:gd name="connsiteX4" fmla="*/ 7279 w 71681"/>
                      <a:gd name="connsiteY4" fmla="*/ 103267 h 255016"/>
                      <a:gd name="connsiteX5" fmla="*/ 8636 w 71681"/>
                      <a:gd name="connsiteY5" fmla="*/ 123624 h 255016"/>
                      <a:gd name="connsiteX6" fmla="*/ 8636 w 71681"/>
                      <a:gd name="connsiteY6" fmla="*/ 132877 h 255016"/>
                      <a:gd name="connsiteX7" fmla="*/ 7896 w 71681"/>
                      <a:gd name="connsiteY7" fmla="*/ 136208 h 255016"/>
                      <a:gd name="connsiteX8" fmla="*/ 5305 w 71681"/>
                      <a:gd name="connsiteY8" fmla="*/ 161254 h 255016"/>
                      <a:gd name="connsiteX9" fmla="*/ 6169 w 71681"/>
                      <a:gd name="connsiteY9" fmla="*/ 222819 h 255016"/>
                      <a:gd name="connsiteX10" fmla="*/ 7649 w 71681"/>
                      <a:gd name="connsiteY10" fmla="*/ 238734 h 255016"/>
                      <a:gd name="connsiteX11" fmla="*/ 9623 w 71681"/>
                      <a:gd name="connsiteY11" fmla="*/ 253910 h 255016"/>
                      <a:gd name="connsiteX12" fmla="*/ 56753 w 71681"/>
                      <a:gd name="connsiteY12" fmla="*/ 254280 h 255016"/>
                      <a:gd name="connsiteX13" fmla="*/ 58974 w 71681"/>
                      <a:gd name="connsiteY13" fmla="*/ 241079 h 255016"/>
                      <a:gd name="connsiteX14" fmla="*/ 59591 w 71681"/>
                      <a:gd name="connsiteY14" fmla="*/ 224793 h 255016"/>
                      <a:gd name="connsiteX15" fmla="*/ 60825 w 71681"/>
                      <a:gd name="connsiteY15" fmla="*/ 190741 h 255016"/>
                      <a:gd name="connsiteX16" fmla="*/ 60331 w 71681"/>
                      <a:gd name="connsiteY16" fmla="*/ 157799 h 255016"/>
                      <a:gd name="connsiteX17" fmla="*/ 59344 w 71681"/>
                      <a:gd name="connsiteY17" fmla="*/ 141513 h 255016"/>
                      <a:gd name="connsiteX18" fmla="*/ 58974 w 71681"/>
                      <a:gd name="connsiteY18" fmla="*/ 132754 h 255016"/>
                      <a:gd name="connsiteX19" fmla="*/ 59344 w 71681"/>
                      <a:gd name="connsiteY19" fmla="*/ 125844 h 255016"/>
                      <a:gd name="connsiteX20" fmla="*/ 61442 w 71681"/>
                      <a:gd name="connsiteY20" fmla="*/ 88091 h 255016"/>
                      <a:gd name="connsiteX21" fmla="*/ 67240 w 71681"/>
                      <a:gd name="connsiteY21" fmla="*/ 14929 h 255016"/>
                      <a:gd name="connsiteX22" fmla="*/ 71682 w 71681"/>
                      <a:gd name="connsiteY22" fmla="*/ 123 h 255016"/>
                      <a:gd name="connsiteX23" fmla="*/ 0 w 71681"/>
                      <a:gd name="connsiteY23" fmla="*/ 123 h 2550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71681" h="255016">
                        <a:moveTo>
                          <a:pt x="0" y="0"/>
                        </a:moveTo>
                        <a:cubicBezTo>
                          <a:pt x="123" y="3084"/>
                          <a:pt x="493" y="6292"/>
                          <a:pt x="740" y="9377"/>
                        </a:cubicBezTo>
                        <a:cubicBezTo>
                          <a:pt x="1727" y="24058"/>
                          <a:pt x="2097" y="38864"/>
                          <a:pt x="2961" y="53669"/>
                        </a:cubicBezTo>
                        <a:cubicBezTo>
                          <a:pt x="3948" y="68104"/>
                          <a:pt x="4565" y="82539"/>
                          <a:pt x="6415" y="96851"/>
                        </a:cubicBezTo>
                        <a:cubicBezTo>
                          <a:pt x="6662" y="98948"/>
                          <a:pt x="7032" y="101046"/>
                          <a:pt x="7279" y="103267"/>
                        </a:cubicBezTo>
                        <a:lnTo>
                          <a:pt x="8636" y="123624"/>
                        </a:lnTo>
                        <a:lnTo>
                          <a:pt x="8636" y="132877"/>
                        </a:lnTo>
                        <a:cubicBezTo>
                          <a:pt x="8390" y="133987"/>
                          <a:pt x="8143" y="135098"/>
                          <a:pt x="7896" y="136208"/>
                        </a:cubicBezTo>
                        <a:cubicBezTo>
                          <a:pt x="5922" y="144228"/>
                          <a:pt x="5675" y="152987"/>
                          <a:pt x="5305" y="161254"/>
                        </a:cubicBezTo>
                        <a:cubicBezTo>
                          <a:pt x="4442" y="181734"/>
                          <a:pt x="4812" y="202338"/>
                          <a:pt x="6169" y="222819"/>
                        </a:cubicBezTo>
                        <a:cubicBezTo>
                          <a:pt x="6539" y="228124"/>
                          <a:pt x="6909" y="233429"/>
                          <a:pt x="7649" y="238734"/>
                        </a:cubicBezTo>
                        <a:cubicBezTo>
                          <a:pt x="8019" y="242066"/>
                          <a:pt x="9623" y="253910"/>
                          <a:pt x="9623" y="253910"/>
                        </a:cubicBezTo>
                        <a:cubicBezTo>
                          <a:pt x="9623" y="253910"/>
                          <a:pt x="55396" y="256131"/>
                          <a:pt x="56753" y="254280"/>
                        </a:cubicBezTo>
                        <a:cubicBezTo>
                          <a:pt x="58851" y="251319"/>
                          <a:pt x="58727" y="244533"/>
                          <a:pt x="58974" y="241079"/>
                        </a:cubicBezTo>
                        <a:cubicBezTo>
                          <a:pt x="59344" y="235650"/>
                          <a:pt x="59591" y="230221"/>
                          <a:pt x="59591" y="224793"/>
                        </a:cubicBezTo>
                        <a:cubicBezTo>
                          <a:pt x="59591" y="213442"/>
                          <a:pt x="60701" y="202091"/>
                          <a:pt x="60825" y="190741"/>
                        </a:cubicBezTo>
                        <a:cubicBezTo>
                          <a:pt x="60948" y="179760"/>
                          <a:pt x="60578" y="168780"/>
                          <a:pt x="60331" y="157799"/>
                        </a:cubicBezTo>
                        <a:cubicBezTo>
                          <a:pt x="60208" y="152371"/>
                          <a:pt x="59714" y="146942"/>
                          <a:pt x="59344" y="141513"/>
                        </a:cubicBezTo>
                        <a:cubicBezTo>
                          <a:pt x="59221" y="138799"/>
                          <a:pt x="59344" y="135591"/>
                          <a:pt x="58974" y="132754"/>
                        </a:cubicBezTo>
                        <a:lnTo>
                          <a:pt x="59344" y="125844"/>
                        </a:lnTo>
                        <a:lnTo>
                          <a:pt x="61442" y="88091"/>
                        </a:lnTo>
                        <a:cubicBezTo>
                          <a:pt x="63292" y="76494"/>
                          <a:pt x="64279" y="27266"/>
                          <a:pt x="67240" y="14929"/>
                        </a:cubicBezTo>
                        <a:cubicBezTo>
                          <a:pt x="68474" y="9994"/>
                          <a:pt x="70202" y="5182"/>
                          <a:pt x="71682" y="123"/>
                        </a:cubicBez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15202E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54" name="Graphic 2">
                  <a:extLst>
                    <a:ext uri="{FF2B5EF4-FFF2-40B4-BE49-F238E27FC236}">
                      <a16:creationId xmlns:a16="http://schemas.microsoft.com/office/drawing/2014/main" id="{F812846C-668E-3368-956F-E371880B02FA}"/>
                    </a:ext>
                  </a:extLst>
                </p:cNvPr>
                <p:cNvGrpSpPr/>
                <p:nvPr/>
              </p:nvGrpSpPr>
              <p:grpSpPr>
                <a:xfrm>
                  <a:off x="3911121" y="3519162"/>
                  <a:ext cx="42878" cy="41750"/>
                  <a:chOff x="3911121" y="3519162"/>
                  <a:chExt cx="42878" cy="41750"/>
                </a:xfrm>
              </p:grpSpPr>
              <p:sp>
                <p:nvSpPr>
                  <p:cNvPr id="455" name="Freeform: Shape 454">
                    <a:extLst>
                      <a:ext uri="{FF2B5EF4-FFF2-40B4-BE49-F238E27FC236}">
                        <a16:creationId xmlns:a16="http://schemas.microsoft.com/office/drawing/2014/main" id="{A948BEC5-6DDB-1262-4C8F-B2AD4DD9875C}"/>
                      </a:ext>
                    </a:extLst>
                  </p:cNvPr>
                  <p:cNvSpPr/>
                  <p:nvPr/>
                </p:nvSpPr>
                <p:spPr>
                  <a:xfrm>
                    <a:off x="3911614" y="3523974"/>
                    <a:ext cx="42385" cy="36938"/>
                  </a:xfrm>
                  <a:custGeom>
                    <a:avLst/>
                    <a:gdLst>
                      <a:gd name="connsiteX0" fmla="*/ 40591 w 42385"/>
                      <a:gd name="connsiteY0" fmla="*/ 0 h 36938"/>
                      <a:gd name="connsiteX1" fmla="*/ 42195 w 42385"/>
                      <a:gd name="connsiteY1" fmla="*/ 19864 h 36938"/>
                      <a:gd name="connsiteX2" fmla="*/ 33929 w 42385"/>
                      <a:gd name="connsiteY2" fmla="*/ 34792 h 36938"/>
                      <a:gd name="connsiteX3" fmla="*/ 16532 w 42385"/>
                      <a:gd name="connsiteY3" fmla="*/ 34916 h 36938"/>
                      <a:gd name="connsiteX4" fmla="*/ 1727 w 42385"/>
                      <a:gd name="connsiteY4" fmla="*/ 16779 h 36938"/>
                      <a:gd name="connsiteX5" fmla="*/ 0 w 42385"/>
                      <a:gd name="connsiteY5" fmla="*/ 123 h 36938"/>
                      <a:gd name="connsiteX6" fmla="*/ 40591 w 42385"/>
                      <a:gd name="connsiteY6" fmla="*/ 123 h 369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2385" h="36938">
                        <a:moveTo>
                          <a:pt x="40591" y="0"/>
                        </a:moveTo>
                        <a:cubicBezTo>
                          <a:pt x="41331" y="4318"/>
                          <a:pt x="42935" y="15669"/>
                          <a:pt x="42195" y="19864"/>
                        </a:cubicBezTo>
                        <a:cubicBezTo>
                          <a:pt x="41455" y="23565"/>
                          <a:pt x="36643" y="33065"/>
                          <a:pt x="33929" y="34792"/>
                        </a:cubicBezTo>
                        <a:cubicBezTo>
                          <a:pt x="28870" y="37877"/>
                          <a:pt x="21714" y="37383"/>
                          <a:pt x="16532" y="34916"/>
                        </a:cubicBezTo>
                        <a:cubicBezTo>
                          <a:pt x="12461" y="32942"/>
                          <a:pt x="3331" y="21838"/>
                          <a:pt x="1727" y="16779"/>
                        </a:cubicBezTo>
                        <a:cubicBezTo>
                          <a:pt x="370" y="12831"/>
                          <a:pt x="370" y="6292"/>
                          <a:pt x="0" y="123"/>
                        </a:cubicBezTo>
                        <a:lnTo>
                          <a:pt x="40591" y="123"/>
                        </a:lnTo>
                        <a:close/>
                      </a:path>
                    </a:pathLst>
                  </a:custGeom>
                  <a:solidFill>
                    <a:srgbClr val="CCCCCC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6" name="Freeform: Shape 455">
                    <a:extLst>
                      <a:ext uri="{FF2B5EF4-FFF2-40B4-BE49-F238E27FC236}">
                        <a16:creationId xmlns:a16="http://schemas.microsoft.com/office/drawing/2014/main" id="{6A731C21-723C-19D3-9517-6614597626DF}"/>
                      </a:ext>
                    </a:extLst>
                  </p:cNvPr>
                  <p:cNvSpPr/>
                  <p:nvPr/>
                </p:nvSpPr>
                <p:spPr>
                  <a:xfrm>
                    <a:off x="3911121" y="3519162"/>
                    <a:ext cx="42376" cy="36938"/>
                  </a:xfrm>
                  <a:custGeom>
                    <a:avLst/>
                    <a:gdLst>
                      <a:gd name="connsiteX0" fmla="*/ 40591 w 42376"/>
                      <a:gd name="connsiteY0" fmla="*/ 0 h 36938"/>
                      <a:gd name="connsiteX1" fmla="*/ 42195 w 42376"/>
                      <a:gd name="connsiteY1" fmla="*/ 19864 h 36938"/>
                      <a:gd name="connsiteX2" fmla="*/ 33929 w 42376"/>
                      <a:gd name="connsiteY2" fmla="*/ 34792 h 36938"/>
                      <a:gd name="connsiteX3" fmla="*/ 16532 w 42376"/>
                      <a:gd name="connsiteY3" fmla="*/ 34916 h 36938"/>
                      <a:gd name="connsiteX4" fmla="*/ 1727 w 42376"/>
                      <a:gd name="connsiteY4" fmla="*/ 16779 h 36938"/>
                      <a:gd name="connsiteX5" fmla="*/ 0 w 42376"/>
                      <a:gd name="connsiteY5" fmla="*/ 123 h 36938"/>
                      <a:gd name="connsiteX6" fmla="*/ 40591 w 42376"/>
                      <a:gd name="connsiteY6" fmla="*/ 123 h 369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2376" h="36938">
                        <a:moveTo>
                          <a:pt x="40591" y="0"/>
                        </a:moveTo>
                        <a:cubicBezTo>
                          <a:pt x="41208" y="4318"/>
                          <a:pt x="42935" y="15669"/>
                          <a:pt x="42195" y="19864"/>
                        </a:cubicBezTo>
                        <a:cubicBezTo>
                          <a:pt x="41578" y="23565"/>
                          <a:pt x="36643" y="33065"/>
                          <a:pt x="33929" y="34792"/>
                        </a:cubicBezTo>
                        <a:cubicBezTo>
                          <a:pt x="28993" y="37877"/>
                          <a:pt x="21714" y="37383"/>
                          <a:pt x="16532" y="34916"/>
                        </a:cubicBezTo>
                        <a:cubicBezTo>
                          <a:pt x="12338" y="32942"/>
                          <a:pt x="3331" y="21714"/>
                          <a:pt x="1727" y="16779"/>
                        </a:cubicBezTo>
                        <a:cubicBezTo>
                          <a:pt x="370" y="12955"/>
                          <a:pt x="370" y="6292"/>
                          <a:pt x="0" y="123"/>
                        </a:cubicBezTo>
                        <a:lnTo>
                          <a:pt x="40591" y="123"/>
                        </a:lnTo>
                        <a:close/>
                      </a:path>
                    </a:pathLst>
                  </a:custGeom>
                  <a:solidFill>
                    <a:srgbClr val="1C1C1F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57" name="Freeform: Shape 456">
                  <a:extLst>
                    <a:ext uri="{FF2B5EF4-FFF2-40B4-BE49-F238E27FC236}">
                      <a16:creationId xmlns:a16="http://schemas.microsoft.com/office/drawing/2014/main" id="{E9E0B574-DC35-184B-26EC-0BB6C20549BA}"/>
                    </a:ext>
                  </a:extLst>
                </p:cNvPr>
                <p:cNvSpPr/>
                <p:nvPr/>
              </p:nvSpPr>
              <p:spPr>
                <a:xfrm>
                  <a:off x="3883361" y="3270434"/>
                  <a:ext cx="81428" cy="254276"/>
                </a:xfrm>
                <a:custGeom>
                  <a:avLst/>
                  <a:gdLst>
                    <a:gd name="connsiteX0" fmla="*/ 9870 w 81428"/>
                    <a:gd name="connsiteY0" fmla="*/ 0 h 254276"/>
                    <a:gd name="connsiteX1" fmla="*/ 11968 w 81428"/>
                    <a:gd name="connsiteY1" fmla="*/ 6539 h 254276"/>
                    <a:gd name="connsiteX2" fmla="*/ 0 w 81428"/>
                    <a:gd name="connsiteY2" fmla="*/ 6539 h 254276"/>
                    <a:gd name="connsiteX3" fmla="*/ 0 w 81428"/>
                    <a:gd name="connsiteY3" fmla="*/ 24305 h 254276"/>
                    <a:gd name="connsiteX4" fmla="*/ 15545 w 81428"/>
                    <a:gd name="connsiteY4" fmla="*/ 24305 h 254276"/>
                    <a:gd name="connsiteX5" fmla="*/ 19864 w 81428"/>
                    <a:gd name="connsiteY5" fmla="*/ 87351 h 254276"/>
                    <a:gd name="connsiteX6" fmla="*/ 21961 w 81428"/>
                    <a:gd name="connsiteY6" fmla="*/ 125104 h 254276"/>
                    <a:gd name="connsiteX7" fmla="*/ 22331 w 81428"/>
                    <a:gd name="connsiteY7" fmla="*/ 132013 h 254276"/>
                    <a:gd name="connsiteX8" fmla="*/ 21961 w 81428"/>
                    <a:gd name="connsiteY8" fmla="*/ 140773 h 254276"/>
                    <a:gd name="connsiteX9" fmla="*/ 21097 w 81428"/>
                    <a:gd name="connsiteY9" fmla="*/ 157059 h 254276"/>
                    <a:gd name="connsiteX10" fmla="*/ 20604 w 81428"/>
                    <a:gd name="connsiteY10" fmla="*/ 190001 h 254276"/>
                    <a:gd name="connsiteX11" fmla="*/ 21838 w 81428"/>
                    <a:gd name="connsiteY11" fmla="*/ 224053 h 254276"/>
                    <a:gd name="connsiteX12" fmla="*/ 22455 w 81428"/>
                    <a:gd name="connsiteY12" fmla="*/ 240338 h 254276"/>
                    <a:gd name="connsiteX13" fmla="*/ 24799 w 81428"/>
                    <a:gd name="connsiteY13" fmla="*/ 253540 h 254276"/>
                    <a:gd name="connsiteX14" fmla="*/ 71929 w 81428"/>
                    <a:gd name="connsiteY14" fmla="*/ 253169 h 254276"/>
                    <a:gd name="connsiteX15" fmla="*/ 73903 w 81428"/>
                    <a:gd name="connsiteY15" fmla="*/ 237994 h 254276"/>
                    <a:gd name="connsiteX16" fmla="*/ 75383 w 81428"/>
                    <a:gd name="connsiteY16" fmla="*/ 222078 h 254276"/>
                    <a:gd name="connsiteX17" fmla="*/ 76124 w 81428"/>
                    <a:gd name="connsiteY17" fmla="*/ 160513 h 254276"/>
                    <a:gd name="connsiteX18" fmla="*/ 73533 w 81428"/>
                    <a:gd name="connsiteY18" fmla="*/ 135468 h 254276"/>
                    <a:gd name="connsiteX19" fmla="*/ 72669 w 81428"/>
                    <a:gd name="connsiteY19" fmla="*/ 132137 h 254276"/>
                    <a:gd name="connsiteX20" fmla="*/ 72669 w 81428"/>
                    <a:gd name="connsiteY20" fmla="*/ 122883 h 254276"/>
                    <a:gd name="connsiteX21" fmla="*/ 74026 w 81428"/>
                    <a:gd name="connsiteY21" fmla="*/ 102526 h 254276"/>
                    <a:gd name="connsiteX22" fmla="*/ 74890 w 81428"/>
                    <a:gd name="connsiteY22" fmla="*/ 96111 h 254276"/>
                    <a:gd name="connsiteX23" fmla="*/ 78344 w 81428"/>
                    <a:gd name="connsiteY23" fmla="*/ 52929 h 254276"/>
                    <a:gd name="connsiteX24" fmla="*/ 80688 w 81428"/>
                    <a:gd name="connsiteY24" fmla="*/ 8637 h 254276"/>
                    <a:gd name="connsiteX25" fmla="*/ 81429 w 81428"/>
                    <a:gd name="connsiteY25" fmla="*/ 0 h 254276"/>
                    <a:gd name="connsiteX26" fmla="*/ 9870 w 81428"/>
                    <a:gd name="connsiteY26" fmla="*/ 0 h 254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81428" h="254276">
                      <a:moveTo>
                        <a:pt x="9870" y="0"/>
                      </a:moveTo>
                      <a:cubicBezTo>
                        <a:pt x="10487" y="2221"/>
                        <a:pt x="11227" y="4318"/>
                        <a:pt x="11968" y="6539"/>
                      </a:cubicBezTo>
                      <a:lnTo>
                        <a:pt x="0" y="6539"/>
                      </a:lnTo>
                      <a:lnTo>
                        <a:pt x="0" y="24305"/>
                      </a:lnTo>
                      <a:lnTo>
                        <a:pt x="15545" y="24305"/>
                      </a:lnTo>
                      <a:cubicBezTo>
                        <a:pt x="17396" y="43429"/>
                        <a:pt x="18260" y="77851"/>
                        <a:pt x="19864" y="87351"/>
                      </a:cubicBezTo>
                      <a:lnTo>
                        <a:pt x="21961" y="125104"/>
                      </a:lnTo>
                      <a:lnTo>
                        <a:pt x="22331" y="132013"/>
                      </a:lnTo>
                      <a:cubicBezTo>
                        <a:pt x="21838" y="134974"/>
                        <a:pt x="22084" y="138059"/>
                        <a:pt x="21961" y="140773"/>
                      </a:cubicBezTo>
                      <a:cubicBezTo>
                        <a:pt x="21714" y="146202"/>
                        <a:pt x="21221" y="151630"/>
                        <a:pt x="21097" y="157059"/>
                      </a:cubicBezTo>
                      <a:cubicBezTo>
                        <a:pt x="20851" y="168039"/>
                        <a:pt x="20481" y="179020"/>
                        <a:pt x="20604" y="190001"/>
                      </a:cubicBezTo>
                      <a:cubicBezTo>
                        <a:pt x="20727" y="201351"/>
                        <a:pt x="21714" y="212702"/>
                        <a:pt x="21838" y="224053"/>
                      </a:cubicBezTo>
                      <a:cubicBezTo>
                        <a:pt x="21838" y="229481"/>
                        <a:pt x="22084" y="234910"/>
                        <a:pt x="22455" y="240338"/>
                      </a:cubicBezTo>
                      <a:cubicBezTo>
                        <a:pt x="22701" y="243793"/>
                        <a:pt x="22701" y="250579"/>
                        <a:pt x="24799" y="253540"/>
                      </a:cubicBezTo>
                      <a:cubicBezTo>
                        <a:pt x="26033" y="255390"/>
                        <a:pt x="71929" y="253169"/>
                        <a:pt x="71929" y="253169"/>
                      </a:cubicBezTo>
                      <a:cubicBezTo>
                        <a:pt x="71929" y="253169"/>
                        <a:pt x="73533" y="241325"/>
                        <a:pt x="73903" y="237994"/>
                      </a:cubicBezTo>
                      <a:cubicBezTo>
                        <a:pt x="74520" y="232689"/>
                        <a:pt x="75013" y="227384"/>
                        <a:pt x="75383" y="222078"/>
                      </a:cubicBezTo>
                      <a:cubicBezTo>
                        <a:pt x="76740" y="201598"/>
                        <a:pt x="76987" y="180994"/>
                        <a:pt x="76124" y="160513"/>
                      </a:cubicBezTo>
                      <a:cubicBezTo>
                        <a:pt x="75753" y="152371"/>
                        <a:pt x="75507" y="143487"/>
                        <a:pt x="73533" y="135468"/>
                      </a:cubicBezTo>
                      <a:cubicBezTo>
                        <a:pt x="73286" y="134357"/>
                        <a:pt x="73039" y="133247"/>
                        <a:pt x="72669" y="132137"/>
                      </a:cubicBezTo>
                      <a:lnTo>
                        <a:pt x="72669" y="122883"/>
                      </a:lnTo>
                      <a:lnTo>
                        <a:pt x="74026" y="102526"/>
                      </a:lnTo>
                      <a:cubicBezTo>
                        <a:pt x="74273" y="100429"/>
                        <a:pt x="74643" y="98331"/>
                        <a:pt x="74890" y="96111"/>
                      </a:cubicBezTo>
                      <a:cubicBezTo>
                        <a:pt x="76740" y="81799"/>
                        <a:pt x="77357" y="67364"/>
                        <a:pt x="78344" y="52929"/>
                      </a:cubicBezTo>
                      <a:cubicBezTo>
                        <a:pt x="79331" y="38124"/>
                        <a:pt x="79578" y="23318"/>
                        <a:pt x="80688" y="8637"/>
                      </a:cubicBezTo>
                      <a:cubicBezTo>
                        <a:pt x="80812" y="5799"/>
                        <a:pt x="81182" y="2838"/>
                        <a:pt x="81429" y="0"/>
                      </a:cubicBezTo>
                      <a:lnTo>
                        <a:pt x="9870" y="0"/>
                      </a:lnTo>
                      <a:close/>
                    </a:path>
                  </a:pathLst>
                </a:custGeom>
                <a:solidFill>
                  <a:srgbClr val="15202E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58" name="Graphic 2">
                <a:extLst>
                  <a:ext uri="{FF2B5EF4-FFF2-40B4-BE49-F238E27FC236}">
                    <a16:creationId xmlns:a16="http://schemas.microsoft.com/office/drawing/2014/main" id="{E6E5C17A-8248-D91C-7EA7-F71D833F4AC5}"/>
                  </a:ext>
                </a:extLst>
              </p:cNvPr>
              <p:cNvGrpSpPr/>
              <p:nvPr/>
            </p:nvGrpSpPr>
            <p:grpSpPr>
              <a:xfrm>
                <a:off x="3853593" y="2923045"/>
                <a:ext cx="80141" cy="105816"/>
                <a:chOff x="3853593" y="2923045"/>
                <a:chExt cx="80141" cy="105816"/>
              </a:xfrm>
            </p:grpSpPr>
            <p:sp>
              <p:nvSpPr>
                <p:cNvPr id="459" name="Freeform: Shape 458">
                  <a:extLst>
                    <a:ext uri="{FF2B5EF4-FFF2-40B4-BE49-F238E27FC236}">
                      <a16:creationId xmlns:a16="http://schemas.microsoft.com/office/drawing/2014/main" id="{88A845A0-F93B-697A-198C-43234C4A9A13}"/>
                    </a:ext>
                  </a:extLst>
                </p:cNvPr>
                <p:cNvSpPr/>
                <p:nvPr/>
              </p:nvSpPr>
              <p:spPr>
                <a:xfrm>
                  <a:off x="3859673" y="2934355"/>
                  <a:ext cx="68227" cy="94506"/>
                </a:xfrm>
                <a:custGeom>
                  <a:avLst/>
                  <a:gdLst>
                    <a:gd name="connsiteX0" fmla="*/ 34052 w 68227"/>
                    <a:gd name="connsiteY0" fmla="*/ 0 h 94506"/>
                    <a:gd name="connsiteX1" fmla="*/ 0 w 68227"/>
                    <a:gd name="connsiteY1" fmla="*/ 49104 h 94506"/>
                    <a:gd name="connsiteX2" fmla="*/ 9870 w 68227"/>
                    <a:gd name="connsiteY2" fmla="*/ 80442 h 94506"/>
                    <a:gd name="connsiteX3" fmla="*/ 27266 w 68227"/>
                    <a:gd name="connsiteY3" fmla="*/ 94507 h 94506"/>
                    <a:gd name="connsiteX4" fmla="*/ 40961 w 68227"/>
                    <a:gd name="connsiteY4" fmla="*/ 94507 h 94506"/>
                    <a:gd name="connsiteX5" fmla="*/ 55890 w 68227"/>
                    <a:gd name="connsiteY5" fmla="*/ 82786 h 94506"/>
                    <a:gd name="connsiteX6" fmla="*/ 68227 w 68227"/>
                    <a:gd name="connsiteY6" fmla="*/ 49104 h 94506"/>
                    <a:gd name="connsiteX7" fmla="*/ 34052 w 68227"/>
                    <a:gd name="connsiteY7" fmla="*/ 0 h 94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8227" h="94506">
                      <a:moveTo>
                        <a:pt x="34052" y="0"/>
                      </a:moveTo>
                      <a:cubicBezTo>
                        <a:pt x="1974" y="0"/>
                        <a:pt x="0" y="25909"/>
                        <a:pt x="0" y="49104"/>
                      </a:cubicBezTo>
                      <a:cubicBezTo>
                        <a:pt x="0" y="64403"/>
                        <a:pt x="9870" y="80442"/>
                        <a:pt x="9870" y="80442"/>
                      </a:cubicBezTo>
                      <a:cubicBezTo>
                        <a:pt x="9870" y="80442"/>
                        <a:pt x="23442" y="93520"/>
                        <a:pt x="27266" y="94507"/>
                      </a:cubicBezTo>
                      <a:lnTo>
                        <a:pt x="40961" y="94507"/>
                      </a:lnTo>
                      <a:cubicBezTo>
                        <a:pt x="43922" y="93766"/>
                        <a:pt x="55890" y="82786"/>
                        <a:pt x="55890" y="82786"/>
                      </a:cubicBezTo>
                      <a:cubicBezTo>
                        <a:pt x="55890" y="82786"/>
                        <a:pt x="68227" y="65513"/>
                        <a:pt x="68227" y="49104"/>
                      </a:cubicBezTo>
                      <a:cubicBezTo>
                        <a:pt x="68104" y="25909"/>
                        <a:pt x="68104" y="0"/>
                        <a:pt x="34052" y="0"/>
                      </a:cubicBezTo>
                      <a:close/>
                    </a:path>
                  </a:pathLst>
                </a:custGeom>
                <a:solidFill>
                  <a:srgbClr val="FFC89F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0" name="Freeform: Shape 459">
                  <a:extLst>
                    <a:ext uri="{FF2B5EF4-FFF2-40B4-BE49-F238E27FC236}">
                      <a16:creationId xmlns:a16="http://schemas.microsoft.com/office/drawing/2014/main" id="{ED36EF82-B17E-5810-93F7-392EEF7716FD}"/>
                    </a:ext>
                  </a:extLst>
                </p:cNvPr>
                <p:cNvSpPr/>
                <p:nvPr/>
              </p:nvSpPr>
              <p:spPr>
                <a:xfrm>
                  <a:off x="3871855" y="2936823"/>
                  <a:ext cx="55921" cy="91915"/>
                </a:xfrm>
                <a:custGeom>
                  <a:avLst/>
                  <a:gdLst>
                    <a:gd name="connsiteX0" fmla="*/ 37292 w 55921"/>
                    <a:gd name="connsiteY0" fmla="*/ 0 h 91915"/>
                    <a:gd name="connsiteX1" fmla="*/ 37539 w 55921"/>
                    <a:gd name="connsiteY1" fmla="*/ 20481 h 91915"/>
                    <a:gd name="connsiteX2" fmla="*/ 26558 w 55921"/>
                    <a:gd name="connsiteY2" fmla="*/ 19987 h 91915"/>
                    <a:gd name="connsiteX3" fmla="*/ 526 w 55921"/>
                    <a:gd name="connsiteY3" fmla="*/ 21838 h 91915"/>
                    <a:gd name="connsiteX4" fmla="*/ 32 w 55921"/>
                    <a:gd name="connsiteY4" fmla="*/ 22331 h 91915"/>
                    <a:gd name="connsiteX5" fmla="*/ 17552 w 55921"/>
                    <a:gd name="connsiteY5" fmla="*/ 27020 h 91915"/>
                    <a:gd name="connsiteX6" fmla="*/ 34208 w 55921"/>
                    <a:gd name="connsiteY6" fmla="*/ 26403 h 91915"/>
                    <a:gd name="connsiteX7" fmla="*/ 41487 w 55921"/>
                    <a:gd name="connsiteY7" fmla="*/ 30844 h 91915"/>
                    <a:gd name="connsiteX8" fmla="*/ 42350 w 55921"/>
                    <a:gd name="connsiteY8" fmla="*/ 32325 h 91915"/>
                    <a:gd name="connsiteX9" fmla="*/ 44325 w 55921"/>
                    <a:gd name="connsiteY9" fmla="*/ 61688 h 91915"/>
                    <a:gd name="connsiteX10" fmla="*/ 31000 w 55921"/>
                    <a:gd name="connsiteY10" fmla="*/ 77727 h 91915"/>
                    <a:gd name="connsiteX11" fmla="*/ 8298 w 55921"/>
                    <a:gd name="connsiteY11" fmla="*/ 87474 h 91915"/>
                    <a:gd name="connsiteX12" fmla="*/ 14961 w 55921"/>
                    <a:gd name="connsiteY12" fmla="*/ 91916 h 91915"/>
                    <a:gd name="connsiteX13" fmla="*/ 28656 w 55921"/>
                    <a:gd name="connsiteY13" fmla="*/ 91916 h 91915"/>
                    <a:gd name="connsiteX14" fmla="*/ 43584 w 55921"/>
                    <a:gd name="connsiteY14" fmla="*/ 80195 h 91915"/>
                    <a:gd name="connsiteX15" fmla="*/ 55922 w 55921"/>
                    <a:gd name="connsiteY15" fmla="*/ 46513 h 91915"/>
                    <a:gd name="connsiteX16" fmla="*/ 37292 w 55921"/>
                    <a:gd name="connsiteY16" fmla="*/ 0 h 91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55921" h="91915">
                      <a:moveTo>
                        <a:pt x="37292" y="0"/>
                      </a:moveTo>
                      <a:cubicBezTo>
                        <a:pt x="36305" y="6909"/>
                        <a:pt x="36058" y="13942"/>
                        <a:pt x="37539" y="20481"/>
                      </a:cubicBezTo>
                      <a:cubicBezTo>
                        <a:pt x="33961" y="19494"/>
                        <a:pt x="30259" y="19617"/>
                        <a:pt x="26558" y="19987"/>
                      </a:cubicBezTo>
                      <a:cubicBezTo>
                        <a:pt x="18539" y="20851"/>
                        <a:pt x="8422" y="25046"/>
                        <a:pt x="526" y="21838"/>
                      </a:cubicBezTo>
                      <a:cubicBezTo>
                        <a:pt x="156" y="21714"/>
                        <a:pt x="-91" y="22084"/>
                        <a:pt x="32" y="22331"/>
                      </a:cubicBezTo>
                      <a:cubicBezTo>
                        <a:pt x="2006" y="28377"/>
                        <a:pt x="12740" y="27513"/>
                        <a:pt x="17552" y="27020"/>
                      </a:cubicBezTo>
                      <a:cubicBezTo>
                        <a:pt x="23104" y="26403"/>
                        <a:pt x="28656" y="25662"/>
                        <a:pt x="34208" y="26403"/>
                      </a:cubicBezTo>
                      <a:cubicBezTo>
                        <a:pt x="37292" y="26773"/>
                        <a:pt x="39513" y="28747"/>
                        <a:pt x="41487" y="30844"/>
                      </a:cubicBezTo>
                      <a:cubicBezTo>
                        <a:pt x="41734" y="31338"/>
                        <a:pt x="41980" y="31831"/>
                        <a:pt x="42350" y="32325"/>
                      </a:cubicBezTo>
                      <a:cubicBezTo>
                        <a:pt x="47039" y="40344"/>
                        <a:pt x="47656" y="53052"/>
                        <a:pt x="44325" y="61688"/>
                      </a:cubicBezTo>
                      <a:cubicBezTo>
                        <a:pt x="42350" y="67734"/>
                        <a:pt x="35688" y="72299"/>
                        <a:pt x="31000" y="77727"/>
                      </a:cubicBezTo>
                      <a:cubicBezTo>
                        <a:pt x="26065" y="83896"/>
                        <a:pt x="17058" y="86117"/>
                        <a:pt x="8298" y="87474"/>
                      </a:cubicBezTo>
                      <a:cubicBezTo>
                        <a:pt x="11013" y="89695"/>
                        <a:pt x="13604" y="91546"/>
                        <a:pt x="14961" y="91916"/>
                      </a:cubicBezTo>
                      <a:lnTo>
                        <a:pt x="28656" y="91916"/>
                      </a:lnTo>
                      <a:cubicBezTo>
                        <a:pt x="31617" y="91176"/>
                        <a:pt x="43584" y="80195"/>
                        <a:pt x="43584" y="80195"/>
                      </a:cubicBezTo>
                      <a:cubicBezTo>
                        <a:pt x="43584" y="80195"/>
                        <a:pt x="55922" y="62922"/>
                        <a:pt x="55922" y="46513"/>
                      </a:cubicBezTo>
                      <a:cubicBezTo>
                        <a:pt x="55922" y="27636"/>
                        <a:pt x="55922" y="6909"/>
                        <a:pt x="37292" y="0"/>
                      </a:cubicBezTo>
                      <a:close/>
                    </a:path>
                  </a:pathLst>
                </a:custGeom>
                <a:solidFill>
                  <a:srgbClr val="F0B990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461" name="Graphic 2">
                  <a:extLst>
                    <a:ext uri="{FF2B5EF4-FFF2-40B4-BE49-F238E27FC236}">
                      <a16:creationId xmlns:a16="http://schemas.microsoft.com/office/drawing/2014/main" id="{979B15F6-26E2-FD96-8A25-63844C877FF3}"/>
                    </a:ext>
                  </a:extLst>
                </p:cNvPr>
                <p:cNvGrpSpPr/>
                <p:nvPr/>
              </p:nvGrpSpPr>
              <p:grpSpPr>
                <a:xfrm>
                  <a:off x="3853593" y="2976111"/>
                  <a:ext cx="80141" cy="18153"/>
                  <a:chOff x="3853593" y="2976111"/>
                  <a:chExt cx="80141" cy="18153"/>
                </a:xfrm>
              </p:grpSpPr>
              <p:sp>
                <p:nvSpPr>
                  <p:cNvPr id="462" name="Freeform: Shape 461">
                    <a:extLst>
                      <a:ext uri="{FF2B5EF4-FFF2-40B4-BE49-F238E27FC236}">
                        <a16:creationId xmlns:a16="http://schemas.microsoft.com/office/drawing/2014/main" id="{ADD2EBC6-6B8C-570E-6375-16AC788C4971}"/>
                      </a:ext>
                    </a:extLst>
                  </p:cNvPr>
                  <p:cNvSpPr/>
                  <p:nvPr/>
                </p:nvSpPr>
                <p:spPr>
                  <a:xfrm>
                    <a:off x="3853593" y="2976111"/>
                    <a:ext cx="10803" cy="18153"/>
                  </a:xfrm>
                  <a:custGeom>
                    <a:avLst/>
                    <a:gdLst>
                      <a:gd name="connsiteX0" fmla="*/ 10398 w 10803"/>
                      <a:gd name="connsiteY0" fmla="*/ 7965 h 18153"/>
                      <a:gd name="connsiteX1" fmla="*/ 7437 w 10803"/>
                      <a:gd name="connsiteY1" fmla="*/ 18082 h 18153"/>
                      <a:gd name="connsiteX2" fmla="*/ 405 w 10803"/>
                      <a:gd name="connsiteY2" fmla="*/ 10186 h 18153"/>
                      <a:gd name="connsiteX3" fmla="*/ 3366 w 10803"/>
                      <a:gd name="connsiteY3" fmla="*/ 69 h 18153"/>
                      <a:gd name="connsiteX4" fmla="*/ 10398 w 10803"/>
                      <a:gd name="connsiteY4" fmla="*/ 7965 h 181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03" h="18153">
                        <a:moveTo>
                          <a:pt x="10398" y="7965"/>
                        </a:moveTo>
                        <a:cubicBezTo>
                          <a:pt x="11509" y="12900"/>
                          <a:pt x="10275" y="17465"/>
                          <a:pt x="7437" y="18082"/>
                        </a:cubicBezTo>
                        <a:cubicBezTo>
                          <a:pt x="4723" y="18699"/>
                          <a:pt x="1515" y="15245"/>
                          <a:pt x="405" y="10186"/>
                        </a:cubicBezTo>
                        <a:cubicBezTo>
                          <a:pt x="-705" y="5251"/>
                          <a:pt x="528" y="686"/>
                          <a:pt x="3366" y="69"/>
                        </a:cubicBezTo>
                        <a:cubicBezTo>
                          <a:pt x="6204" y="-548"/>
                          <a:pt x="9288" y="3030"/>
                          <a:pt x="10398" y="7965"/>
                        </a:cubicBezTo>
                        <a:close/>
                      </a:path>
                    </a:pathLst>
                  </a:custGeom>
                  <a:solidFill>
                    <a:srgbClr val="FFC89F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3" name="Freeform: Shape 462">
                    <a:extLst>
                      <a:ext uri="{FF2B5EF4-FFF2-40B4-BE49-F238E27FC236}">
                        <a16:creationId xmlns:a16="http://schemas.microsoft.com/office/drawing/2014/main" id="{167FFC83-2C67-E905-D918-021ACBCD3DDA}"/>
                      </a:ext>
                    </a:extLst>
                  </p:cNvPr>
                  <p:cNvSpPr/>
                  <p:nvPr/>
                </p:nvSpPr>
                <p:spPr>
                  <a:xfrm>
                    <a:off x="3922930" y="2976111"/>
                    <a:ext cx="10803" cy="18153"/>
                  </a:xfrm>
                  <a:custGeom>
                    <a:avLst/>
                    <a:gdLst>
                      <a:gd name="connsiteX0" fmla="*/ 405 w 10803"/>
                      <a:gd name="connsiteY0" fmla="*/ 7965 h 18153"/>
                      <a:gd name="connsiteX1" fmla="*/ 3366 w 10803"/>
                      <a:gd name="connsiteY1" fmla="*/ 18082 h 18153"/>
                      <a:gd name="connsiteX2" fmla="*/ 10399 w 10803"/>
                      <a:gd name="connsiteY2" fmla="*/ 10186 h 18153"/>
                      <a:gd name="connsiteX3" fmla="*/ 7437 w 10803"/>
                      <a:gd name="connsiteY3" fmla="*/ 69 h 18153"/>
                      <a:gd name="connsiteX4" fmla="*/ 405 w 10803"/>
                      <a:gd name="connsiteY4" fmla="*/ 7965 h 181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03" h="18153">
                        <a:moveTo>
                          <a:pt x="405" y="7965"/>
                        </a:moveTo>
                        <a:cubicBezTo>
                          <a:pt x="-705" y="12900"/>
                          <a:pt x="528" y="17465"/>
                          <a:pt x="3366" y="18082"/>
                        </a:cubicBezTo>
                        <a:cubicBezTo>
                          <a:pt x="6080" y="18699"/>
                          <a:pt x="9288" y="15245"/>
                          <a:pt x="10399" y="10186"/>
                        </a:cubicBezTo>
                        <a:cubicBezTo>
                          <a:pt x="11509" y="5251"/>
                          <a:pt x="10275" y="686"/>
                          <a:pt x="7437" y="69"/>
                        </a:cubicBezTo>
                        <a:cubicBezTo>
                          <a:pt x="4723" y="-548"/>
                          <a:pt x="1515" y="3030"/>
                          <a:pt x="405" y="7965"/>
                        </a:cubicBezTo>
                        <a:close/>
                      </a:path>
                    </a:pathLst>
                  </a:custGeom>
                  <a:solidFill>
                    <a:srgbClr val="F0B990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64" name="Freeform: Shape 463">
                  <a:extLst>
                    <a:ext uri="{FF2B5EF4-FFF2-40B4-BE49-F238E27FC236}">
                      <a16:creationId xmlns:a16="http://schemas.microsoft.com/office/drawing/2014/main" id="{2DCAD6B0-5C88-0594-2897-9CB69280126A}"/>
                    </a:ext>
                  </a:extLst>
                </p:cNvPr>
                <p:cNvSpPr/>
                <p:nvPr/>
              </p:nvSpPr>
              <p:spPr>
                <a:xfrm>
                  <a:off x="3856210" y="2927478"/>
                  <a:ext cx="74540" cy="60144"/>
                </a:xfrm>
                <a:custGeom>
                  <a:avLst/>
                  <a:gdLst>
                    <a:gd name="connsiteX0" fmla="*/ 73788 w 74540"/>
                    <a:gd name="connsiteY0" fmla="*/ 18105 h 60144"/>
                    <a:gd name="connsiteX1" fmla="*/ 37268 w 74540"/>
                    <a:gd name="connsiteY1" fmla="*/ 92 h 60144"/>
                    <a:gd name="connsiteX2" fmla="*/ 749 w 74540"/>
                    <a:gd name="connsiteY2" fmla="*/ 18105 h 60144"/>
                    <a:gd name="connsiteX3" fmla="*/ 2106 w 74540"/>
                    <a:gd name="connsiteY3" fmla="*/ 49072 h 60144"/>
                    <a:gd name="connsiteX4" fmla="*/ 6918 w 74540"/>
                    <a:gd name="connsiteY4" fmla="*/ 56351 h 60144"/>
                    <a:gd name="connsiteX5" fmla="*/ 10619 w 74540"/>
                    <a:gd name="connsiteY5" fmla="*/ 32787 h 60144"/>
                    <a:gd name="connsiteX6" fmla="*/ 25548 w 74540"/>
                    <a:gd name="connsiteY6" fmla="*/ 27851 h 60144"/>
                    <a:gd name="connsiteX7" fmla="*/ 37268 w 74540"/>
                    <a:gd name="connsiteY7" fmla="*/ 30196 h 60144"/>
                    <a:gd name="connsiteX8" fmla="*/ 48989 w 74540"/>
                    <a:gd name="connsiteY8" fmla="*/ 27851 h 60144"/>
                    <a:gd name="connsiteX9" fmla="*/ 63918 w 74540"/>
                    <a:gd name="connsiteY9" fmla="*/ 32787 h 60144"/>
                    <a:gd name="connsiteX10" fmla="*/ 67619 w 74540"/>
                    <a:gd name="connsiteY10" fmla="*/ 56351 h 60144"/>
                    <a:gd name="connsiteX11" fmla="*/ 72554 w 74540"/>
                    <a:gd name="connsiteY11" fmla="*/ 49072 h 60144"/>
                    <a:gd name="connsiteX12" fmla="*/ 73788 w 74540"/>
                    <a:gd name="connsiteY12" fmla="*/ 18105 h 60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4540" h="60144">
                      <a:moveTo>
                        <a:pt x="73788" y="18105"/>
                      </a:moveTo>
                      <a:cubicBezTo>
                        <a:pt x="69223" y="4410"/>
                        <a:pt x="53924" y="-649"/>
                        <a:pt x="37268" y="92"/>
                      </a:cubicBezTo>
                      <a:cubicBezTo>
                        <a:pt x="20489" y="-772"/>
                        <a:pt x="5314" y="4410"/>
                        <a:pt x="749" y="18105"/>
                      </a:cubicBezTo>
                      <a:cubicBezTo>
                        <a:pt x="-978" y="23163"/>
                        <a:pt x="625" y="43890"/>
                        <a:pt x="2106" y="49072"/>
                      </a:cubicBezTo>
                      <a:cubicBezTo>
                        <a:pt x="2970" y="52157"/>
                        <a:pt x="5931" y="66962"/>
                        <a:pt x="6918" y="56351"/>
                      </a:cubicBezTo>
                      <a:cubicBezTo>
                        <a:pt x="6918" y="54378"/>
                        <a:pt x="8522" y="36118"/>
                        <a:pt x="10619" y="32787"/>
                      </a:cubicBezTo>
                      <a:cubicBezTo>
                        <a:pt x="15061" y="25877"/>
                        <a:pt x="21723" y="25507"/>
                        <a:pt x="25548" y="27851"/>
                      </a:cubicBezTo>
                      <a:cubicBezTo>
                        <a:pt x="29496" y="30196"/>
                        <a:pt x="32704" y="30442"/>
                        <a:pt x="37268" y="30196"/>
                      </a:cubicBezTo>
                      <a:cubicBezTo>
                        <a:pt x="41833" y="30442"/>
                        <a:pt x="45041" y="30196"/>
                        <a:pt x="48989" y="27851"/>
                      </a:cubicBezTo>
                      <a:cubicBezTo>
                        <a:pt x="52691" y="25631"/>
                        <a:pt x="59353" y="25877"/>
                        <a:pt x="63918" y="32787"/>
                      </a:cubicBezTo>
                      <a:cubicBezTo>
                        <a:pt x="66015" y="36118"/>
                        <a:pt x="67496" y="54378"/>
                        <a:pt x="67619" y="56351"/>
                      </a:cubicBezTo>
                      <a:cubicBezTo>
                        <a:pt x="68730" y="66962"/>
                        <a:pt x="71567" y="52280"/>
                        <a:pt x="72554" y="49072"/>
                      </a:cubicBezTo>
                      <a:cubicBezTo>
                        <a:pt x="73911" y="43767"/>
                        <a:pt x="75515" y="23163"/>
                        <a:pt x="73788" y="18105"/>
                      </a:cubicBezTo>
                      <a:close/>
                    </a:path>
                  </a:pathLst>
                </a:custGeom>
                <a:solidFill>
                  <a:srgbClr val="3B2C23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5" name="Freeform: Shape 464">
                  <a:extLst>
                    <a:ext uri="{FF2B5EF4-FFF2-40B4-BE49-F238E27FC236}">
                      <a16:creationId xmlns:a16="http://schemas.microsoft.com/office/drawing/2014/main" id="{37405E37-CD44-517F-1745-134DFA961343}"/>
                    </a:ext>
                  </a:extLst>
                </p:cNvPr>
                <p:cNvSpPr/>
                <p:nvPr/>
              </p:nvSpPr>
              <p:spPr>
                <a:xfrm>
                  <a:off x="3856932" y="2923045"/>
                  <a:ext cx="73761" cy="45252"/>
                </a:xfrm>
                <a:custGeom>
                  <a:avLst/>
                  <a:gdLst>
                    <a:gd name="connsiteX0" fmla="*/ 70228 w 73761"/>
                    <a:gd name="connsiteY0" fmla="*/ 16739 h 45252"/>
                    <a:gd name="connsiteX1" fmla="*/ 22111 w 73761"/>
                    <a:gd name="connsiteY1" fmla="*/ 1193 h 45252"/>
                    <a:gd name="connsiteX2" fmla="*/ 5825 w 73761"/>
                    <a:gd name="connsiteY2" fmla="*/ 13161 h 45252"/>
                    <a:gd name="connsiteX3" fmla="*/ 8663 w 73761"/>
                    <a:gd name="connsiteY3" fmla="*/ 34628 h 45252"/>
                    <a:gd name="connsiteX4" fmla="*/ 12981 w 73761"/>
                    <a:gd name="connsiteY4" fmla="*/ 36479 h 45252"/>
                    <a:gd name="connsiteX5" fmla="*/ 22481 w 73761"/>
                    <a:gd name="connsiteY5" fmla="*/ 36972 h 45252"/>
                    <a:gd name="connsiteX6" fmla="*/ 54929 w 73761"/>
                    <a:gd name="connsiteY6" fmla="*/ 34998 h 45252"/>
                    <a:gd name="connsiteX7" fmla="*/ 72942 w 73761"/>
                    <a:gd name="connsiteY7" fmla="*/ 45239 h 45252"/>
                    <a:gd name="connsiteX8" fmla="*/ 70228 w 73761"/>
                    <a:gd name="connsiteY8" fmla="*/ 16739 h 452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3761" h="45252">
                      <a:moveTo>
                        <a:pt x="70228" y="16739"/>
                      </a:moveTo>
                      <a:cubicBezTo>
                        <a:pt x="63318" y="5881"/>
                        <a:pt x="45182" y="-3372"/>
                        <a:pt x="22111" y="1193"/>
                      </a:cubicBezTo>
                      <a:cubicBezTo>
                        <a:pt x="9156" y="3784"/>
                        <a:pt x="6318" y="12914"/>
                        <a:pt x="5825" y="13161"/>
                      </a:cubicBezTo>
                      <a:cubicBezTo>
                        <a:pt x="-4785" y="19083"/>
                        <a:pt x="890" y="33271"/>
                        <a:pt x="8663" y="34628"/>
                      </a:cubicBezTo>
                      <a:cubicBezTo>
                        <a:pt x="10513" y="34998"/>
                        <a:pt x="11870" y="36109"/>
                        <a:pt x="12981" y="36479"/>
                      </a:cubicBezTo>
                      <a:cubicBezTo>
                        <a:pt x="16065" y="37466"/>
                        <a:pt x="19273" y="37343"/>
                        <a:pt x="22481" y="36972"/>
                      </a:cubicBezTo>
                      <a:cubicBezTo>
                        <a:pt x="32844" y="36109"/>
                        <a:pt x="44565" y="33024"/>
                        <a:pt x="54929" y="34998"/>
                      </a:cubicBezTo>
                      <a:cubicBezTo>
                        <a:pt x="61098" y="36109"/>
                        <a:pt x="68254" y="39070"/>
                        <a:pt x="72942" y="45239"/>
                      </a:cubicBezTo>
                      <a:cubicBezTo>
                        <a:pt x="73312" y="45856"/>
                        <a:pt x="75656" y="25128"/>
                        <a:pt x="70228" y="16739"/>
                      </a:cubicBezTo>
                      <a:close/>
                    </a:path>
                  </a:pathLst>
                </a:custGeom>
                <a:solidFill>
                  <a:srgbClr val="3B2C23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4299359D-7E90-D437-1391-7C89CB27E35C}"/>
                  </a:ext>
                </a:extLst>
              </p:cNvPr>
              <p:cNvSpPr/>
              <p:nvPr/>
            </p:nvSpPr>
            <p:spPr>
              <a:xfrm>
                <a:off x="3789595" y="3161122"/>
                <a:ext cx="34792" cy="112026"/>
              </a:xfrm>
              <a:custGeom>
                <a:avLst/>
                <a:gdLst>
                  <a:gd name="connsiteX0" fmla="*/ 1480 w 34792"/>
                  <a:gd name="connsiteY0" fmla="*/ 0 h 112026"/>
                  <a:gd name="connsiteX1" fmla="*/ 0 w 34792"/>
                  <a:gd name="connsiteY1" fmla="*/ 36643 h 112026"/>
                  <a:gd name="connsiteX2" fmla="*/ 864 w 34792"/>
                  <a:gd name="connsiteY2" fmla="*/ 112026 h 112026"/>
                  <a:gd name="connsiteX3" fmla="*/ 19247 w 34792"/>
                  <a:gd name="connsiteY3" fmla="*/ 105734 h 112026"/>
                  <a:gd name="connsiteX4" fmla="*/ 25662 w 34792"/>
                  <a:gd name="connsiteY4" fmla="*/ 36273 h 112026"/>
                  <a:gd name="connsiteX5" fmla="*/ 34792 w 34792"/>
                  <a:gd name="connsiteY5" fmla="*/ 4195 h 112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792" h="112026">
                    <a:moveTo>
                      <a:pt x="1480" y="0"/>
                    </a:moveTo>
                    <a:lnTo>
                      <a:pt x="0" y="36643"/>
                    </a:lnTo>
                    <a:lnTo>
                      <a:pt x="864" y="112026"/>
                    </a:lnTo>
                    <a:lnTo>
                      <a:pt x="19247" y="105734"/>
                    </a:lnTo>
                    <a:lnTo>
                      <a:pt x="25662" y="36273"/>
                    </a:lnTo>
                    <a:lnTo>
                      <a:pt x="34792" y="4195"/>
                    </a:lnTo>
                    <a:close/>
                  </a:path>
                </a:pathLst>
              </a:custGeom>
              <a:solidFill>
                <a:srgbClr val="FFC89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7" name="Freeform: Shape 466">
                <a:extLst>
                  <a:ext uri="{FF2B5EF4-FFF2-40B4-BE49-F238E27FC236}">
                    <a16:creationId xmlns:a16="http://schemas.microsoft.com/office/drawing/2014/main" id="{5AB6D032-E928-6061-A2FB-37353C359393}"/>
                  </a:ext>
                </a:extLst>
              </p:cNvPr>
              <p:cNvSpPr/>
              <p:nvPr/>
            </p:nvSpPr>
            <p:spPr>
              <a:xfrm>
                <a:off x="3791939" y="3272161"/>
                <a:ext cx="13948" cy="41113"/>
              </a:xfrm>
              <a:custGeom>
                <a:avLst/>
                <a:gdLst>
                  <a:gd name="connsiteX0" fmla="*/ 12091 w 13948"/>
                  <a:gd name="connsiteY0" fmla="*/ 17643 h 41113"/>
                  <a:gd name="connsiteX1" fmla="*/ 12338 w 13948"/>
                  <a:gd name="connsiteY1" fmla="*/ 11474 h 41113"/>
                  <a:gd name="connsiteX2" fmla="*/ 12708 w 13948"/>
                  <a:gd name="connsiteY2" fmla="*/ 10364 h 41113"/>
                  <a:gd name="connsiteX3" fmla="*/ 12955 w 13948"/>
                  <a:gd name="connsiteY3" fmla="*/ 7649 h 41113"/>
                  <a:gd name="connsiteX4" fmla="*/ 10487 w 13948"/>
                  <a:gd name="connsiteY4" fmla="*/ 6539 h 41113"/>
                  <a:gd name="connsiteX5" fmla="*/ 6416 w 13948"/>
                  <a:gd name="connsiteY5" fmla="*/ 2098 h 41113"/>
                  <a:gd name="connsiteX6" fmla="*/ 5552 w 13948"/>
                  <a:gd name="connsiteY6" fmla="*/ 864 h 41113"/>
                  <a:gd name="connsiteX7" fmla="*/ 4565 w 13948"/>
                  <a:gd name="connsiteY7" fmla="*/ 0 h 41113"/>
                  <a:gd name="connsiteX8" fmla="*/ 987 w 13948"/>
                  <a:gd name="connsiteY8" fmla="*/ 4812 h 41113"/>
                  <a:gd name="connsiteX9" fmla="*/ 0 w 13948"/>
                  <a:gd name="connsiteY9" fmla="*/ 6292 h 41113"/>
                  <a:gd name="connsiteX10" fmla="*/ 2221 w 13948"/>
                  <a:gd name="connsiteY10" fmla="*/ 9624 h 41113"/>
                  <a:gd name="connsiteX11" fmla="*/ 2591 w 13948"/>
                  <a:gd name="connsiteY11" fmla="*/ 23442 h 41113"/>
                  <a:gd name="connsiteX12" fmla="*/ 7156 w 13948"/>
                  <a:gd name="connsiteY12" fmla="*/ 32325 h 41113"/>
                  <a:gd name="connsiteX13" fmla="*/ 10240 w 13948"/>
                  <a:gd name="connsiteY13" fmla="*/ 41085 h 41113"/>
                  <a:gd name="connsiteX14" fmla="*/ 12214 w 13948"/>
                  <a:gd name="connsiteY14" fmla="*/ 39974 h 41113"/>
                  <a:gd name="connsiteX15" fmla="*/ 13818 w 13948"/>
                  <a:gd name="connsiteY15" fmla="*/ 34052 h 41113"/>
                  <a:gd name="connsiteX16" fmla="*/ 11721 w 13948"/>
                  <a:gd name="connsiteY16" fmla="*/ 27513 h 41113"/>
                  <a:gd name="connsiteX17" fmla="*/ 12091 w 13948"/>
                  <a:gd name="connsiteY17" fmla="*/ 17643 h 41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3948" h="41113">
                    <a:moveTo>
                      <a:pt x="12091" y="17643"/>
                    </a:moveTo>
                    <a:lnTo>
                      <a:pt x="12338" y="11474"/>
                    </a:lnTo>
                    <a:cubicBezTo>
                      <a:pt x="12338" y="11474"/>
                      <a:pt x="12461" y="11104"/>
                      <a:pt x="12708" y="10364"/>
                    </a:cubicBezTo>
                    <a:cubicBezTo>
                      <a:pt x="12708" y="9500"/>
                      <a:pt x="12831" y="8513"/>
                      <a:pt x="12955" y="7649"/>
                    </a:cubicBezTo>
                    <a:cubicBezTo>
                      <a:pt x="12091" y="7526"/>
                      <a:pt x="11227" y="7156"/>
                      <a:pt x="10487" y="6539"/>
                    </a:cubicBezTo>
                    <a:cubicBezTo>
                      <a:pt x="8760" y="5305"/>
                      <a:pt x="7773" y="3455"/>
                      <a:pt x="6416" y="2098"/>
                    </a:cubicBezTo>
                    <a:cubicBezTo>
                      <a:pt x="6046" y="1727"/>
                      <a:pt x="5799" y="1357"/>
                      <a:pt x="5552" y="864"/>
                    </a:cubicBezTo>
                    <a:cubicBezTo>
                      <a:pt x="5182" y="617"/>
                      <a:pt x="4812" y="370"/>
                      <a:pt x="4565" y="0"/>
                    </a:cubicBezTo>
                    <a:cubicBezTo>
                      <a:pt x="3331" y="1604"/>
                      <a:pt x="2221" y="3084"/>
                      <a:pt x="987" y="4812"/>
                    </a:cubicBezTo>
                    <a:cubicBezTo>
                      <a:pt x="740" y="5305"/>
                      <a:pt x="370" y="5799"/>
                      <a:pt x="0" y="6292"/>
                    </a:cubicBezTo>
                    <a:lnTo>
                      <a:pt x="2221" y="9624"/>
                    </a:lnTo>
                    <a:cubicBezTo>
                      <a:pt x="2344" y="13818"/>
                      <a:pt x="2591" y="23442"/>
                      <a:pt x="2591" y="23442"/>
                    </a:cubicBezTo>
                    <a:lnTo>
                      <a:pt x="7156" y="32325"/>
                    </a:lnTo>
                    <a:cubicBezTo>
                      <a:pt x="7156" y="32325"/>
                      <a:pt x="8513" y="40344"/>
                      <a:pt x="10240" y="41085"/>
                    </a:cubicBezTo>
                    <a:cubicBezTo>
                      <a:pt x="10610" y="41208"/>
                      <a:pt x="11474" y="40961"/>
                      <a:pt x="12214" y="39974"/>
                    </a:cubicBezTo>
                    <a:cubicBezTo>
                      <a:pt x="13325" y="38494"/>
                      <a:pt x="14312" y="35903"/>
                      <a:pt x="13818" y="34052"/>
                    </a:cubicBezTo>
                    <a:cubicBezTo>
                      <a:pt x="13201" y="32078"/>
                      <a:pt x="11721" y="27513"/>
                      <a:pt x="11721" y="27513"/>
                    </a:cubicBezTo>
                    <a:lnTo>
                      <a:pt x="12091" y="17643"/>
                    </a:lnTo>
                    <a:close/>
                  </a:path>
                </a:pathLst>
              </a:custGeom>
              <a:solidFill>
                <a:srgbClr val="D4A47D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8" name="Freeform: Shape 467">
                <a:extLst>
                  <a:ext uri="{FF2B5EF4-FFF2-40B4-BE49-F238E27FC236}">
                    <a16:creationId xmlns:a16="http://schemas.microsoft.com/office/drawing/2014/main" id="{0413EE18-A791-7372-0C54-4BF0EA06BBAA}"/>
                  </a:ext>
                </a:extLst>
              </p:cNvPr>
              <p:cNvSpPr/>
              <p:nvPr/>
            </p:nvSpPr>
            <p:spPr>
              <a:xfrm>
                <a:off x="3791939" y="3272161"/>
                <a:ext cx="13948" cy="41113"/>
              </a:xfrm>
              <a:custGeom>
                <a:avLst/>
                <a:gdLst>
                  <a:gd name="connsiteX0" fmla="*/ 12091 w 13948"/>
                  <a:gd name="connsiteY0" fmla="*/ 17643 h 41113"/>
                  <a:gd name="connsiteX1" fmla="*/ 12338 w 13948"/>
                  <a:gd name="connsiteY1" fmla="*/ 11474 h 41113"/>
                  <a:gd name="connsiteX2" fmla="*/ 12708 w 13948"/>
                  <a:gd name="connsiteY2" fmla="*/ 10364 h 41113"/>
                  <a:gd name="connsiteX3" fmla="*/ 12955 w 13948"/>
                  <a:gd name="connsiteY3" fmla="*/ 7649 h 41113"/>
                  <a:gd name="connsiteX4" fmla="*/ 10487 w 13948"/>
                  <a:gd name="connsiteY4" fmla="*/ 6539 h 41113"/>
                  <a:gd name="connsiteX5" fmla="*/ 6416 w 13948"/>
                  <a:gd name="connsiteY5" fmla="*/ 2098 h 41113"/>
                  <a:gd name="connsiteX6" fmla="*/ 5552 w 13948"/>
                  <a:gd name="connsiteY6" fmla="*/ 864 h 41113"/>
                  <a:gd name="connsiteX7" fmla="*/ 4565 w 13948"/>
                  <a:gd name="connsiteY7" fmla="*/ 0 h 41113"/>
                  <a:gd name="connsiteX8" fmla="*/ 987 w 13948"/>
                  <a:gd name="connsiteY8" fmla="*/ 4812 h 41113"/>
                  <a:gd name="connsiteX9" fmla="*/ 0 w 13948"/>
                  <a:gd name="connsiteY9" fmla="*/ 6292 h 41113"/>
                  <a:gd name="connsiteX10" fmla="*/ 2221 w 13948"/>
                  <a:gd name="connsiteY10" fmla="*/ 9624 h 41113"/>
                  <a:gd name="connsiteX11" fmla="*/ 2591 w 13948"/>
                  <a:gd name="connsiteY11" fmla="*/ 23442 h 41113"/>
                  <a:gd name="connsiteX12" fmla="*/ 7156 w 13948"/>
                  <a:gd name="connsiteY12" fmla="*/ 32325 h 41113"/>
                  <a:gd name="connsiteX13" fmla="*/ 10240 w 13948"/>
                  <a:gd name="connsiteY13" fmla="*/ 41085 h 41113"/>
                  <a:gd name="connsiteX14" fmla="*/ 12214 w 13948"/>
                  <a:gd name="connsiteY14" fmla="*/ 39974 h 41113"/>
                  <a:gd name="connsiteX15" fmla="*/ 13818 w 13948"/>
                  <a:gd name="connsiteY15" fmla="*/ 34052 h 41113"/>
                  <a:gd name="connsiteX16" fmla="*/ 11721 w 13948"/>
                  <a:gd name="connsiteY16" fmla="*/ 27513 h 41113"/>
                  <a:gd name="connsiteX17" fmla="*/ 12091 w 13948"/>
                  <a:gd name="connsiteY17" fmla="*/ 17643 h 41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3948" h="41113">
                    <a:moveTo>
                      <a:pt x="12091" y="17643"/>
                    </a:moveTo>
                    <a:lnTo>
                      <a:pt x="12338" y="11474"/>
                    </a:lnTo>
                    <a:cubicBezTo>
                      <a:pt x="12338" y="11474"/>
                      <a:pt x="12461" y="11104"/>
                      <a:pt x="12708" y="10364"/>
                    </a:cubicBezTo>
                    <a:cubicBezTo>
                      <a:pt x="12708" y="9500"/>
                      <a:pt x="12831" y="8513"/>
                      <a:pt x="12955" y="7649"/>
                    </a:cubicBezTo>
                    <a:cubicBezTo>
                      <a:pt x="12091" y="7526"/>
                      <a:pt x="11227" y="7156"/>
                      <a:pt x="10487" y="6539"/>
                    </a:cubicBezTo>
                    <a:cubicBezTo>
                      <a:pt x="8760" y="5305"/>
                      <a:pt x="7773" y="3455"/>
                      <a:pt x="6416" y="2098"/>
                    </a:cubicBezTo>
                    <a:cubicBezTo>
                      <a:pt x="6046" y="1727"/>
                      <a:pt x="5799" y="1357"/>
                      <a:pt x="5552" y="864"/>
                    </a:cubicBezTo>
                    <a:cubicBezTo>
                      <a:pt x="5182" y="617"/>
                      <a:pt x="4812" y="370"/>
                      <a:pt x="4565" y="0"/>
                    </a:cubicBezTo>
                    <a:cubicBezTo>
                      <a:pt x="3331" y="1604"/>
                      <a:pt x="2221" y="3084"/>
                      <a:pt x="987" y="4812"/>
                    </a:cubicBezTo>
                    <a:cubicBezTo>
                      <a:pt x="740" y="5305"/>
                      <a:pt x="370" y="5799"/>
                      <a:pt x="0" y="6292"/>
                    </a:cubicBezTo>
                    <a:lnTo>
                      <a:pt x="2221" y="9624"/>
                    </a:lnTo>
                    <a:cubicBezTo>
                      <a:pt x="2344" y="13818"/>
                      <a:pt x="2591" y="23442"/>
                      <a:pt x="2591" y="23442"/>
                    </a:cubicBezTo>
                    <a:lnTo>
                      <a:pt x="7156" y="32325"/>
                    </a:lnTo>
                    <a:cubicBezTo>
                      <a:pt x="7156" y="32325"/>
                      <a:pt x="8513" y="40344"/>
                      <a:pt x="10240" y="41085"/>
                    </a:cubicBezTo>
                    <a:cubicBezTo>
                      <a:pt x="10610" y="41208"/>
                      <a:pt x="11474" y="40961"/>
                      <a:pt x="12214" y="39974"/>
                    </a:cubicBezTo>
                    <a:cubicBezTo>
                      <a:pt x="13325" y="38494"/>
                      <a:pt x="14312" y="35903"/>
                      <a:pt x="13818" y="34052"/>
                    </a:cubicBezTo>
                    <a:cubicBezTo>
                      <a:pt x="13201" y="32078"/>
                      <a:pt x="11721" y="27513"/>
                      <a:pt x="11721" y="27513"/>
                    </a:cubicBezTo>
                    <a:lnTo>
                      <a:pt x="12091" y="17643"/>
                    </a:lnTo>
                    <a:close/>
                  </a:path>
                </a:pathLst>
              </a:custGeom>
              <a:solidFill>
                <a:srgbClr val="D4A47D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9" name="Freeform: Shape 468">
                <a:extLst>
                  <a:ext uri="{FF2B5EF4-FFF2-40B4-BE49-F238E27FC236}">
                    <a16:creationId xmlns:a16="http://schemas.microsoft.com/office/drawing/2014/main" id="{225EF01A-9FCE-B2C6-630C-3857C4D07C0E}"/>
                  </a:ext>
                </a:extLst>
              </p:cNvPr>
              <p:cNvSpPr/>
              <p:nvPr/>
            </p:nvSpPr>
            <p:spPr>
              <a:xfrm>
                <a:off x="3789348" y="3035401"/>
                <a:ext cx="208383" cy="237623"/>
              </a:xfrm>
              <a:custGeom>
                <a:avLst/>
                <a:gdLst>
                  <a:gd name="connsiteX0" fmla="*/ 164585 w 208383"/>
                  <a:gd name="connsiteY0" fmla="*/ 104747 h 237623"/>
                  <a:gd name="connsiteX1" fmla="*/ 170260 w 208383"/>
                  <a:gd name="connsiteY1" fmla="*/ 135838 h 237623"/>
                  <a:gd name="connsiteX2" fmla="*/ 208384 w 208383"/>
                  <a:gd name="connsiteY2" fmla="*/ 125598 h 237623"/>
                  <a:gd name="connsiteX3" fmla="*/ 185806 w 208383"/>
                  <a:gd name="connsiteY3" fmla="*/ 33559 h 237623"/>
                  <a:gd name="connsiteX4" fmla="*/ 173962 w 208383"/>
                  <a:gd name="connsiteY4" fmla="*/ 16162 h 237623"/>
                  <a:gd name="connsiteX5" fmla="*/ 173715 w 208383"/>
                  <a:gd name="connsiteY5" fmla="*/ 15916 h 237623"/>
                  <a:gd name="connsiteX6" fmla="*/ 131397 w 208383"/>
                  <a:gd name="connsiteY6" fmla="*/ 0 h 237623"/>
                  <a:gd name="connsiteX7" fmla="*/ 109435 w 208383"/>
                  <a:gd name="connsiteY7" fmla="*/ 19617 h 237623"/>
                  <a:gd name="connsiteX8" fmla="*/ 89819 w 208383"/>
                  <a:gd name="connsiteY8" fmla="*/ 15422 h 237623"/>
                  <a:gd name="connsiteX9" fmla="*/ 76000 w 208383"/>
                  <a:gd name="connsiteY9" fmla="*/ 370 h 237623"/>
                  <a:gd name="connsiteX10" fmla="*/ 34422 w 208383"/>
                  <a:gd name="connsiteY10" fmla="*/ 16162 h 237623"/>
                  <a:gd name="connsiteX11" fmla="*/ 24182 w 208383"/>
                  <a:gd name="connsiteY11" fmla="*/ 29364 h 237623"/>
                  <a:gd name="connsiteX12" fmla="*/ 0 w 208383"/>
                  <a:gd name="connsiteY12" fmla="*/ 125598 h 237623"/>
                  <a:gd name="connsiteX13" fmla="*/ 37754 w 208383"/>
                  <a:gd name="connsiteY13" fmla="*/ 133864 h 237623"/>
                  <a:gd name="connsiteX14" fmla="*/ 43922 w 208383"/>
                  <a:gd name="connsiteY14" fmla="*/ 101416 h 237623"/>
                  <a:gd name="connsiteX15" fmla="*/ 43799 w 208383"/>
                  <a:gd name="connsiteY15" fmla="*/ 159896 h 237623"/>
                  <a:gd name="connsiteX16" fmla="*/ 34792 w 208383"/>
                  <a:gd name="connsiteY16" fmla="*/ 237624 h 237623"/>
                  <a:gd name="connsiteX17" fmla="*/ 175936 w 208383"/>
                  <a:gd name="connsiteY17" fmla="*/ 236267 h 237623"/>
                  <a:gd name="connsiteX18" fmla="*/ 165202 w 208383"/>
                  <a:gd name="connsiteY18" fmla="*/ 157059 h 237623"/>
                  <a:gd name="connsiteX19" fmla="*/ 164585 w 208383"/>
                  <a:gd name="connsiteY19" fmla="*/ 104747 h 23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08383" h="237623">
                    <a:moveTo>
                      <a:pt x="164585" y="104747"/>
                    </a:moveTo>
                    <a:lnTo>
                      <a:pt x="170260" y="135838"/>
                    </a:lnTo>
                    <a:lnTo>
                      <a:pt x="208384" y="125598"/>
                    </a:lnTo>
                    <a:lnTo>
                      <a:pt x="185806" y="33559"/>
                    </a:lnTo>
                    <a:cubicBezTo>
                      <a:pt x="185436" y="32078"/>
                      <a:pt x="175689" y="17766"/>
                      <a:pt x="173962" y="16162"/>
                    </a:cubicBezTo>
                    <a:cubicBezTo>
                      <a:pt x="173962" y="16039"/>
                      <a:pt x="173838" y="16039"/>
                      <a:pt x="173715" y="15916"/>
                    </a:cubicBezTo>
                    <a:cubicBezTo>
                      <a:pt x="170630" y="13325"/>
                      <a:pt x="144598" y="5305"/>
                      <a:pt x="131397" y="0"/>
                    </a:cubicBezTo>
                    <a:cubicBezTo>
                      <a:pt x="130903" y="864"/>
                      <a:pt x="122143" y="17766"/>
                      <a:pt x="109435" y="19617"/>
                    </a:cubicBezTo>
                    <a:cubicBezTo>
                      <a:pt x="102897" y="20604"/>
                      <a:pt x="95494" y="19370"/>
                      <a:pt x="89819" y="15422"/>
                    </a:cubicBezTo>
                    <a:cubicBezTo>
                      <a:pt x="86734" y="13201"/>
                      <a:pt x="77234" y="2097"/>
                      <a:pt x="76000" y="370"/>
                    </a:cubicBezTo>
                    <a:cubicBezTo>
                      <a:pt x="62676" y="5429"/>
                      <a:pt x="38494" y="12461"/>
                      <a:pt x="34422" y="16162"/>
                    </a:cubicBezTo>
                    <a:cubicBezTo>
                      <a:pt x="32448" y="17890"/>
                      <a:pt x="24182" y="29364"/>
                      <a:pt x="24182" y="29364"/>
                    </a:cubicBezTo>
                    <a:lnTo>
                      <a:pt x="0" y="125598"/>
                    </a:lnTo>
                    <a:lnTo>
                      <a:pt x="37754" y="133864"/>
                    </a:lnTo>
                    <a:lnTo>
                      <a:pt x="43922" y="101416"/>
                    </a:lnTo>
                    <a:cubicBezTo>
                      <a:pt x="43676" y="111656"/>
                      <a:pt x="46020" y="135098"/>
                      <a:pt x="43799" y="159896"/>
                    </a:cubicBezTo>
                    <a:cubicBezTo>
                      <a:pt x="40468" y="196786"/>
                      <a:pt x="34792" y="237624"/>
                      <a:pt x="34792" y="237624"/>
                    </a:cubicBezTo>
                    <a:lnTo>
                      <a:pt x="175936" y="236267"/>
                    </a:lnTo>
                    <a:cubicBezTo>
                      <a:pt x="175936" y="236267"/>
                      <a:pt x="168533" y="194935"/>
                      <a:pt x="165202" y="157059"/>
                    </a:cubicBezTo>
                    <a:cubicBezTo>
                      <a:pt x="163474" y="135468"/>
                      <a:pt x="164832" y="113754"/>
                      <a:pt x="164585" y="104747"/>
                    </a:cubicBezTo>
                    <a:close/>
                  </a:path>
                </a:pathLst>
              </a:custGeom>
              <a:solidFill>
                <a:srgbClr val="14B0B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0" name="Freeform: Shape 469">
                <a:extLst>
                  <a:ext uri="{FF2B5EF4-FFF2-40B4-BE49-F238E27FC236}">
                    <a16:creationId xmlns:a16="http://schemas.microsoft.com/office/drawing/2014/main" id="{004A9B21-CB02-8E94-1BC4-A4E86E1AF641}"/>
                  </a:ext>
                </a:extLst>
              </p:cNvPr>
              <p:cNvSpPr/>
              <p:nvPr/>
            </p:nvSpPr>
            <p:spPr>
              <a:xfrm>
                <a:off x="3833270" y="3138297"/>
                <a:ext cx="21467" cy="76740"/>
              </a:xfrm>
              <a:custGeom>
                <a:avLst/>
                <a:gdLst>
                  <a:gd name="connsiteX0" fmla="*/ 21467 w 21467"/>
                  <a:gd name="connsiteY0" fmla="*/ 76740 h 76740"/>
                  <a:gd name="connsiteX1" fmla="*/ 123 w 21467"/>
                  <a:gd name="connsiteY1" fmla="*/ 0 h 76740"/>
                  <a:gd name="connsiteX2" fmla="*/ 0 w 21467"/>
                  <a:gd name="connsiteY2" fmla="*/ 56753 h 76740"/>
                  <a:gd name="connsiteX3" fmla="*/ 21467 w 21467"/>
                  <a:gd name="connsiteY3" fmla="*/ 76740 h 76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467" h="76740">
                    <a:moveTo>
                      <a:pt x="21467" y="76740"/>
                    </a:moveTo>
                    <a:cubicBezTo>
                      <a:pt x="20851" y="49351"/>
                      <a:pt x="13571" y="23442"/>
                      <a:pt x="123" y="0"/>
                    </a:cubicBezTo>
                    <a:cubicBezTo>
                      <a:pt x="123" y="10857"/>
                      <a:pt x="2097" y="33188"/>
                      <a:pt x="0" y="56753"/>
                    </a:cubicBezTo>
                    <a:cubicBezTo>
                      <a:pt x="7156" y="63909"/>
                      <a:pt x="14435" y="70695"/>
                      <a:pt x="21467" y="76740"/>
                    </a:cubicBezTo>
                    <a:close/>
                  </a:path>
                </a:pathLst>
              </a:custGeom>
              <a:solidFill>
                <a:srgbClr val="2278BA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1" name="Freeform: Shape 470">
                <a:extLst>
                  <a:ext uri="{FF2B5EF4-FFF2-40B4-BE49-F238E27FC236}">
                    <a16:creationId xmlns:a16="http://schemas.microsoft.com/office/drawing/2014/main" id="{2A9D756F-6220-D083-85E5-8A8E97D3A417}"/>
                  </a:ext>
                </a:extLst>
              </p:cNvPr>
              <p:cNvSpPr/>
              <p:nvPr/>
            </p:nvSpPr>
            <p:spPr>
              <a:xfrm>
                <a:off x="3824140" y="3138807"/>
                <a:ext cx="141143" cy="134341"/>
              </a:xfrm>
              <a:custGeom>
                <a:avLst/>
                <a:gdLst>
                  <a:gd name="connsiteX0" fmla="*/ 129793 w 141143"/>
                  <a:gd name="connsiteY0" fmla="*/ 8991 h 134341"/>
                  <a:gd name="connsiteX1" fmla="*/ 129546 w 141143"/>
                  <a:gd name="connsiteY1" fmla="*/ 18121 h 134341"/>
                  <a:gd name="connsiteX2" fmla="*/ 129793 w 141143"/>
                  <a:gd name="connsiteY2" fmla="*/ 8991 h 134341"/>
                  <a:gd name="connsiteX3" fmla="*/ 129793 w 141143"/>
                  <a:gd name="connsiteY3" fmla="*/ 1218 h 134341"/>
                  <a:gd name="connsiteX4" fmla="*/ 130409 w 141143"/>
                  <a:gd name="connsiteY4" fmla="*/ 4673 h 134341"/>
                  <a:gd name="connsiteX5" fmla="*/ 127448 w 141143"/>
                  <a:gd name="connsiteY5" fmla="*/ 108 h 134341"/>
                  <a:gd name="connsiteX6" fmla="*/ 116715 w 141143"/>
                  <a:gd name="connsiteY6" fmla="*/ 19478 h 134341"/>
                  <a:gd name="connsiteX7" fmla="*/ 91299 w 141143"/>
                  <a:gd name="connsiteY7" fmla="*/ 88322 h 134341"/>
                  <a:gd name="connsiteX8" fmla="*/ 62552 w 141143"/>
                  <a:gd name="connsiteY8" fmla="*/ 109050 h 134341"/>
                  <a:gd name="connsiteX9" fmla="*/ 1480 w 141143"/>
                  <a:gd name="connsiteY9" fmla="*/ 123361 h 134341"/>
                  <a:gd name="connsiteX10" fmla="*/ 0 w 141143"/>
                  <a:gd name="connsiteY10" fmla="*/ 134342 h 134341"/>
                  <a:gd name="connsiteX11" fmla="*/ 141143 w 141143"/>
                  <a:gd name="connsiteY11" fmla="*/ 132985 h 134341"/>
                  <a:gd name="connsiteX12" fmla="*/ 130409 w 141143"/>
                  <a:gd name="connsiteY12" fmla="*/ 53777 h 134341"/>
                  <a:gd name="connsiteX13" fmla="*/ 129793 w 141143"/>
                  <a:gd name="connsiteY13" fmla="*/ 8991 h 134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1143" h="134341">
                    <a:moveTo>
                      <a:pt x="129793" y="8991"/>
                    </a:moveTo>
                    <a:cubicBezTo>
                      <a:pt x="129299" y="12199"/>
                      <a:pt x="128806" y="15530"/>
                      <a:pt x="129546" y="18121"/>
                    </a:cubicBezTo>
                    <a:cubicBezTo>
                      <a:pt x="128806" y="15530"/>
                      <a:pt x="129299" y="12199"/>
                      <a:pt x="129793" y="8991"/>
                    </a:cubicBezTo>
                    <a:cubicBezTo>
                      <a:pt x="129793" y="5907"/>
                      <a:pt x="129916" y="3316"/>
                      <a:pt x="129793" y="1218"/>
                    </a:cubicBezTo>
                    <a:lnTo>
                      <a:pt x="130409" y="4673"/>
                    </a:lnTo>
                    <a:cubicBezTo>
                      <a:pt x="130780" y="1588"/>
                      <a:pt x="130409" y="-509"/>
                      <a:pt x="127448" y="108"/>
                    </a:cubicBezTo>
                    <a:cubicBezTo>
                      <a:pt x="121403" y="848"/>
                      <a:pt x="118072" y="11459"/>
                      <a:pt x="116715" y="19478"/>
                    </a:cubicBezTo>
                    <a:cubicBezTo>
                      <a:pt x="111409" y="44894"/>
                      <a:pt x="110669" y="70309"/>
                      <a:pt x="91299" y="88322"/>
                    </a:cubicBezTo>
                    <a:cubicBezTo>
                      <a:pt x="82663" y="96342"/>
                      <a:pt x="73903" y="104978"/>
                      <a:pt x="62552" y="109050"/>
                    </a:cubicBezTo>
                    <a:cubicBezTo>
                      <a:pt x="43059" y="115712"/>
                      <a:pt x="22578" y="123485"/>
                      <a:pt x="1480" y="123361"/>
                    </a:cubicBezTo>
                    <a:cubicBezTo>
                      <a:pt x="617" y="130147"/>
                      <a:pt x="0" y="134342"/>
                      <a:pt x="0" y="134342"/>
                    </a:cubicBezTo>
                    <a:lnTo>
                      <a:pt x="141143" y="132985"/>
                    </a:lnTo>
                    <a:cubicBezTo>
                      <a:pt x="141143" y="132985"/>
                      <a:pt x="133741" y="91654"/>
                      <a:pt x="130409" y="53777"/>
                    </a:cubicBezTo>
                    <a:cubicBezTo>
                      <a:pt x="129052" y="36874"/>
                      <a:pt x="129546" y="19972"/>
                      <a:pt x="129793" y="8991"/>
                    </a:cubicBezTo>
                    <a:close/>
                  </a:path>
                </a:pathLst>
              </a:custGeom>
              <a:solidFill>
                <a:srgbClr val="0B7885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6359F375-DF86-68C5-EC6C-1F04E3BBC72F}"/>
                  </a:ext>
                </a:extLst>
              </p:cNvPr>
              <p:cNvSpPr/>
              <p:nvPr/>
            </p:nvSpPr>
            <p:spPr>
              <a:xfrm>
                <a:off x="3795622" y="3258590"/>
                <a:ext cx="19635" cy="40600"/>
              </a:xfrm>
              <a:custGeom>
                <a:avLst/>
                <a:gdLst>
                  <a:gd name="connsiteX0" fmla="*/ 15317 w 19635"/>
                  <a:gd name="connsiteY0" fmla="*/ 40591 h 40600"/>
                  <a:gd name="connsiteX1" fmla="*/ 18402 w 19635"/>
                  <a:gd name="connsiteY1" fmla="*/ 37383 h 40600"/>
                  <a:gd name="connsiteX2" fmla="*/ 18895 w 19635"/>
                  <a:gd name="connsiteY2" fmla="*/ 32942 h 40600"/>
                  <a:gd name="connsiteX3" fmla="*/ 18895 w 19635"/>
                  <a:gd name="connsiteY3" fmla="*/ 32942 h 40600"/>
                  <a:gd name="connsiteX4" fmla="*/ 19636 w 19635"/>
                  <a:gd name="connsiteY4" fmla="*/ 26156 h 40600"/>
                  <a:gd name="connsiteX5" fmla="*/ 14577 w 19635"/>
                  <a:gd name="connsiteY5" fmla="*/ 7773 h 40600"/>
                  <a:gd name="connsiteX6" fmla="*/ 11616 w 19635"/>
                  <a:gd name="connsiteY6" fmla="*/ 0 h 40600"/>
                  <a:gd name="connsiteX7" fmla="*/ 512 w 19635"/>
                  <a:gd name="connsiteY7" fmla="*/ 493 h 40600"/>
                  <a:gd name="connsiteX8" fmla="*/ 2363 w 19635"/>
                  <a:gd name="connsiteY8" fmla="*/ 18013 h 40600"/>
                  <a:gd name="connsiteX9" fmla="*/ 12973 w 19635"/>
                  <a:gd name="connsiteY9" fmla="*/ 28500 h 40600"/>
                  <a:gd name="connsiteX10" fmla="*/ 12850 w 19635"/>
                  <a:gd name="connsiteY10" fmla="*/ 34422 h 40600"/>
                  <a:gd name="connsiteX11" fmla="*/ 15317 w 19635"/>
                  <a:gd name="connsiteY11" fmla="*/ 40591 h 40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635" h="40600">
                    <a:moveTo>
                      <a:pt x="15317" y="40591"/>
                    </a:moveTo>
                    <a:cubicBezTo>
                      <a:pt x="16551" y="40714"/>
                      <a:pt x="18032" y="39604"/>
                      <a:pt x="18402" y="37383"/>
                    </a:cubicBezTo>
                    <a:cubicBezTo>
                      <a:pt x="18649" y="35779"/>
                      <a:pt x="18895" y="32942"/>
                      <a:pt x="18895" y="32942"/>
                    </a:cubicBezTo>
                    <a:lnTo>
                      <a:pt x="18895" y="32942"/>
                    </a:lnTo>
                    <a:lnTo>
                      <a:pt x="19636" y="26156"/>
                    </a:lnTo>
                    <a:cubicBezTo>
                      <a:pt x="19019" y="24922"/>
                      <a:pt x="14577" y="7773"/>
                      <a:pt x="14577" y="7773"/>
                    </a:cubicBezTo>
                    <a:lnTo>
                      <a:pt x="11616" y="0"/>
                    </a:lnTo>
                    <a:lnTo>
                      <a:pt x="512" y="493"/>
                    </a:lnTo>
                    <a:cubicBezTo>
                      <a:pt x="636" y="740"/>
                      <a:pt x="-1585" y="15299"/>
                      <a:pt x="2363" y="18013"/>
                    </a:cubicBezTo>
                    <a:cubicBezTo>
                      <a:pt x="6434" y="20727"/>
                      <a:pt x="12973" y="28500"/>
                      <a:pt x="12973" y="28500"/>
                    </a:cubicBezTo>
                    <a:cubicBezTo>
                      <a:pt x="12973" y="28500"/>
                      <a:pt x="12973" y="33065"/>
                      <a:pt x="12850" y="34422"/>
                    </a:cubicBezTo>
                    <a:cubicBezTo>
                      <a:pt x="12480" y="39110"/>
                      <a:pt x="13837" y="40468"/>
                      <a:pt x="15317" y="40591"/>
                    </a:cubicBezTo>
                    <a:close/>
                  </a:path>
                </a:pathLst>
              </a:custGeom>
              <a:solidFill>
                <a:srgbClr val="FFC89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15F66078-BFC1-6E04-4794-D21ADF620615}"/>
                  </a:ext>
                </a:extLst>
              </p:cNvPr>
              <p:cNvSpPr/>
              <p:nvPr/>
            </p:nvSpPr>
            <p:spPr>
              <a:xfrm>
                <a:off x="3785277" y="3259454"/>
                <a:ext cx="18654" cy="53807"/>
              </a:xfrm>
              <a:custGeom>
                <a:avLst/>
                <a:gdLst>
                  <a:gd name="connsiteX0" fmla="*/ 15545 w 18654"/>
                  <a:gd name="connsiteY0" fmla="*/ 0 h 53807"/>
                  <a:gd name="connsiteX1" fmla="*/ 11844 w 18654"/>
                  <a:gd name="connsiteY1" fmla="*/ 2468 h 53807"/>
                  <a:gd name="connsiteX2" fmla="*/ 7156 w 18654"/>
                  <a:gd name="connsiteY2" fmla="*/ 6662 h 53807"/>
                  <a:gd name="connsiteX3" fmla="*/ 0 w 18654"/>
                  <a:gd name="connsiteY3" fmla="*/ 27143 h 53807"/>
                  <a:gd name="connsiteX4" fmla="*/ 6662 w 18654"/>
                  <a:gd name="connsiteY4" fmla="*/ 44046 h 53807"/>
                  <a:gd name="connsiteX5" fmla="*/ 15422 w 18654"/>
                  <a:gd name="connsiteY5" fmla="*/ 53052 h 53807"/>
                  <a:gd name="connsiteX6" fmla="*/ 18013 w 18654"/>
                  <a:gd name="connsiteY6" fmla="*/ 53422 h 53807"/>
                  <a:gd name="connsiteX7" fmla="*/ 18260 w 18654"/>
                  <a:gd name="connsiteY7" fmla="*/ 50831 h 53807"/>
                  <a:gd name="connsiteX8" fmla="*/ 10117 w 18654"/>
                  <a:gd name="connsiteY8" fmla="*/ 36396 h 53807"/>
                  <a:gd name="connsiteX9" fmla="*/ 15916 w 18654"/>
                  <a:gd name="connsiteY9" fmla="*/ 19864 h 53807"/>
                  <a:gd name="connsiteX10" fmla="*/ 15545 w 18654"/>
                  <a:gd name="connsiteY10" fmla="*/ 0 h 53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654" h="53807">
                    <a:moveTo>
                      <a:pt x="15545" y="0"/>
                    </a:moveTo>
                    <a:lnTo>
                      <a:pt x="11844" y="2468"/>
                    </a:lnTo>
                    <a:lnTo>
                      <a:pt x="7156" y="6662"/>
                    </a:lnTo>
                    <a:lnTo>
                      <a:pt x="0" y="27143"/>
                    </a:lnTo>
                    <a:lnTo>
                      <a:pt x="6662" y="44046"/>
                    </a:lnTo>
                    <a:cubicBezTo>
                      <a:pt x="6662" y="44046"/>
                      <a:pt x="15422" y="53052"/>
                      <a:pt x="15422" y="53052"/>
                    </a:cubicBezTo>
                    <a:cubicBezTo>
                      <a:pt x="16039" y="53916"/>
                      <a:pt x="17273" y="54039"/>
                      <a:pt x="18013" y="53422"/>
                    </a:cubicBezTo>
                    <a:cubicBezTo>
                      <a:pt x="18753" y="52805"/>
                      <a:pt x="18877" y="51572"/>
                      <a:pt x="18260" y="50831"/>
                    </a:cubicBezTo>
                    <a:cubicBezTo>
                      <a:pt x="18260" y="50831"/>
                      <a:pt x="10117" y="36396"/>
                      <a:pt x="10117" y="36396"/>
                    </a:cubicBezTo>
                    <a:cubicBezTo>
                      <a:pt x="10117" y="36396"/>
                      <a:pt x="8883" y="17273"/>
                      <a:pt x="15916" y="19864"/>
                    </a:cubicBezTo>
                    <a:cubicBezTo>
                      <a:pt x="20357" y="21344"/>
                      <a:pt x="15422" y="370"/>
                      <a:pt x="15545" y="0"/>
                    </a:cubicBezTo>
                    <a:close/>
                  </a:path>
                </a:pathLst>
              </a:custGeom>
              <a:solidFill>
                <a:srgbClr val="FFC89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74" name="Graphic 2">
              <a:extLst>
                <a:ext uri="{FF2B5EF4-FFF2-40B4-BE49-F238E27FC236}">
                  <a16:creationId xmlns:a16="http://schemas.microsoft.com/office/drawing/2014/main" id="{B0935E80-351D-C5BA-AFE9-3FB7387E98FA}"/>
                </a:ext>
              </a:extLst>
            </p:cNvPr>
            <p:cNvGrpSpPr/>
            <p:nvPr/>
          </p:nvGrpSpPr>
          <p:grpSpPr>
            <a:xfrm>
              <a:off x="3900017" y="3004804"/>
              <a:ext cx="200364" cy="624163"/>
              <a:chOff x="3900017" y="3004804"/>
              <a:chExt cx="200364" cy="624163"/>
            </a:xfrm>
          </p:grpSpPr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4B0B0607-9BB6-1FA6-3284-0BAD4AB7BABC}"/>
                  </a:ext>
                </a:extLst>
              </p:cNvPr>
              <p:cNvSpPr/>
              <p:nvPr/>
            </p:nvSpPr>
            <p:spPr>
              <a:xfrm>
                <a:off x="3947678" y="3361363"/>
                <a:ext cx="49216" cy="250948"/>
              </a:xfrm>
              <a:custGeom>
                <a:avLst/>
                <a:gdLst>
                  <a:gd name="connsiteX0" fmla="*/ 48203 w 49216"/>
                  <a:gd name="connsiteY0" fmla="*/ 0 h 250948"/>
                  <a:gd name="connsiteX1" fmla="*/ 1320 w 49216"/>
                  <a:gd name="connsiteY1" fmla="*/ 1604 h 250948"/>
                  <a:gd name="connsiteX2" fmla="*/ 2924 w 49216"/>
                  <a:gd name="connsiteY2" fmla="*/ 60701 h 250948"/>
                  <a:gd name="connsiteX3" fmla="*/ 2183 w 49216"/>
                  <a:gd name="connsiteY3" fmla="*/ 119305 h 250948"/>
                  <a:gd name="connsiteX4" fmla="*/ 4404 w 49216"/>
                  <a:gd name="connsiteY4" fmla="*/ 142624 h 250948"/>
                  <a:gd name="connsiteX5" fmla="*/ 4404 w 49216"/>
                  <a:gd name="connsiteY5" fmla="*/ 142624 h 250948"/>
                  <a:gd name="connsiteX6" fmla="*/ 4774 w 49216"/>
                  <a:gd name="connsiteY6" fmla="*/ 146572 h 250948"/>
                  <a:gd name="connsiteX7" fmla="*/ 4898 w 49216"/>
                  <a:gd name="connsiteY7" fmla="*/ 148052 h 250948"/>
                  <a:gd name="connsiteX8" fmla="*/ 4898 w 49216"/>
                  <a:gd name="connsiteY8" fmla="*/ 148052 h 250948"/>
                  <a:gd name="connsiteX9" fmla="*/ 12670 w 49216"/>
                  <a:gd name="connsiteY9" fmla="*/ 216403 h 250948"/>
                  <a:gd name="connsiteX10" fmla="*/ 10696 w 49216"/>
                  <a:gd name="connsiteY10" fmla="*/ 228371 h 250948"/>
                  <a:gd name="connsiteX11" fmla="*/ 18839 w 49216"/>
                  <a:gd name="connsiteY11" fmla="*/ 250949 h 250948"/>
                  <a:gd name="connsiteX12" fmla="*/ 33027 w 49216"/>
                  <a:gd name="connsiteY12" fmla="*/ 239104 h 250948"/>
                  <a:gd name="connsiteX13" fmla="*/ 34878 w 49216"/>
                  <a:gd name="connsiteY13" fmla="*/ 225163 h 250948"/>
                  <a:gd name="connsiteX14" fmla="*/ 32781 w 49216"/>
                  <a:gd name="connsiteY14" fmla="*/ 214923 h 250948"/>
                  <a:gd name="connsiteX15" fmla="*/ 40554 w 49216"/>
                  <a:gd name="connsiteY15" fmla="*/ 148176 h 250948"/>
                  <a:gd name="connsiteX16" fmla="*/ 40554 w 49216"/>
                  <a:gd name="connsiteY16" fmla="*/ 148176 h 250948"/>
                  <a:gd name="connsiteX17" fmla="*/ 43391 w 49216"/>
                  <a:gd name="connsiteY17" fmla="*/ 120786 h 250948"/>
                  <a:gd name="connsiteX18" fmla="*/ 43021 w 49216"/>
                  <a:gd name="connsiteY18" fmla="*/ 62922 h 250948"/>
                  <a:gd name="connsiteX19" fmla="*/ 48203 w 49216"/>
                  <a:gd name="connsiteY19" fmla="*/ 0 h 250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9216" h="250948">
                    <a:moveTo>
                      <a:pt x="48203" y="0"/>
                    </a:moveTo>
                    <a:cubicBezTo>
                      <a:pt x="37346" y="3578"/>
                      <a:pt x="12300" y="5182"/>
                      <a:pt x="1320" y="1604"/>
                    </a:cubicBezTo>
                    <a:cubicBezTo>
                      <a:pt x="-2875" y="17520"/>
                      <a:pt x="4404" y="38123"/>
                      <a:pt x="2924" y="60701"/>
                    </a:cubicBezTo>
                    <a:cubicBezTo>
                      <a:pt x="1566" y="80072"/>
                      <a:pt x="579" y="100059"/>
                      <a:pt x="2183" y="119305"/>
                    </a:cubicBezTo>
                    <a:cubicBezTo>
                      <a:pt x="2800" y="127325"/>
                      <a:pt x="3664" y="135098"/>
                      <a:pt x="4404" y="142624"/>
                    </a:cubicBezTo>
                    <a:lnTo>
                      <a:pt x="4404" y="142624"/>
                    </a:lnTo>
                    <a:cubicBezTo>
                      <a:pt x="4528" y="143981"/>
                      <a:pt x="4651" y="145215"/>
                      <a:pt x="4774" y="146572"/>
                    </a:cubicBezTo>
                    <a:cubicBezTo>
                      <a:pt x="4774" y="147065"/>
                      <a:pt x="4898" y="147559"/>
                      <a:pt x="4898" y="148052"/>
                    </a:cubicBezTo>
                    <a:lnTo>
                      <a:pt x="4898" y="148052"/>
                    </a:lnTo>
                    <a:cubicBezTo>
                      <a:pt x="8599" y="182228"/>
                      <a:pt x="12670" y="209617"/>
                      <a:pt x="12670" y="216403"/>
                    </a:cubicBezTo>
                    <a:cubicBezTo>
                      <a:pt x="12670" y="217760"/>
                      <a:pt x="11683" y="223559"/>
                      <a:pt x="10696" y="228371"/>
                    </a:cubicBezTo>
                    <a:cubicBezTo>
                      <a:pt x="9956" y="232319"/>
                      <a:pt x="18839" y="250949"/>
                      <a:pt x="18839" y="250949"/>
                    </a:cubicBezTo>
                    <a:lnTo>
                      <a:pt x="33027" y="239104"/>
                    </a:lnTo>
                    <a:cubicBezTo>
                      <a:pt x="33027" y="239104"/>
                      <a:pt x="35619" y="228494"/>
                      <a:pt x="34878" y="225163"/>
                    </a:cubicBezTo>
                    <a:cubicBezTo>
                      <a:pt x="34385" y="222572"/>
                      <a:pt x="32904" y="222078"/>
                      <a:pt x="32781" y="214923"/>
                    </a:cubicBezTo>
                    <a:cubicBezTo>
                      <a:pt x="32657" y="207520"/>
                      <a:pt x="36729" y="180994"/>
                      <a:pt x="40554" y="148176"/>
                    </a:cubicBezTo>
                    <a:lnTo>
                      <a:pt x="40554" y="148176"/>
                    </a:lnTo>
                    <a:cubicBezTo>
                      <a:pt x="41540" y="139416"/>
                      <a:pt x="42528" y="130286"/>
                      <a:pt x="43391" y="120786"/>
                    </a:cubicBezTo>
                    <a:cubicBezTo>
                      <a:pt x="45119" y="102156"/>
                      <a:pt x="45119" y="84513"/>
                      <a:pt x="43021" y="62922"/>
                    </a:cubicBezTo>
                    <a:cubicBezTo>
                      <a:pt x="40924" y="39481"/>
                      <a:pt x="52645" y="16903"/>
                      <a:pt x="48203" y="0"/>
                    </a:cubicBezTo>
                    <a:close/>
                  </a:path>
                </a:pathLst>
              </a:custGeom>
              <a:solidFill>
                <a:srgbClr val="FFC89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56E048DD-A0CF-EA0C-3819-2703DE926D7C}"/>
                  </a:ext>
                </a:extLst>
              </p:cNvPr>
              <p:cNvSpPr/>
              <p:nvPr/>
            </p:nvSpPr>
            <p:spPr>
              <a:xfrm>
                <a:off x="4000048" y="3361239"/>
                <a:ext cx="49220" cy="250825"/>
              </a:xfrm>
              <a:custGeom>
                <a:avLst/>
                <a:gdLst>
                  <a:gd name="connsiteX0" fmla="*/ 47898 w 49220"/>
                  <a:gd name="connsiteY0" fmla="*/ 1604 h 250825"/>
                  <a:gd name="connsiteX1" fmla="*/ 1015 w 49220"/>
                  <a:gd name="connsiteY1" fmla="*/ 0 h 250825"/>
                  <a:gd name="connsiteX2" fmla="*/ 5950 w 49220"/>
                  <a:gd name="connsiteY2" fmla="*/ 62799 h 250825"/>
                  <a:gd name="connsiteX3" fmla="*/ 5580 w 49220"/>
                  <a:gd name="connsiteY3" fmla="*/ 120663 h 250825"/>
                  <a:gd name="connsiteX4" fmla="*/ 7924 w 49220"/>
                  <a:gd name="connsiteY4" fmla="*/ 142624 h 250825"/>
                  <a:gd name="connsiteX5" fmla="*/ 7924 w 49220"/>
                  <a:gd name="connsiteY5" fmla="*/ 142624 h 250825"/>
                  <a:gd name="connsiteX6" fmla="*/ 16437 w 49220"/>
                  <a:gd name="connsiteY6" fmla="*/ 214799 h 250825"/>
                  <a:gd name="connsiteX7" fmla="*/ 14339 w 49220"/>
                  <a:gd name="connsiteY7" fmla="*/ 225040 h 250825"/>
                  <a:gd name="connsiteX8" fmla="*/ 16313 w 49220"/>
                  <a:gd name="connsiteY8" fmla="*/ 238981 h 250825"/>
                  <a:gd name="connsiteX9" fmla="*/ 30502 w 49220"/>
                  <a:gd name="connsiteY9" fmla="*/ 250825 h 250825"/>
                  <a:gd name="connsiteX10" fmla="*/ 38645 w 49220"/>
                  <a:gd name="connsiteY10" fmla="*/ 228247 h 250825"/>
                  <a:gd name="connsiteX11" fmla="*/ 36670 w 49220"/>
                  <a:gd name="connsiteY11" fmla="*/ 216280 h 250825"/>
                  <a:gd name="connsiteX12" fmla="*/ 45060 w 49220"/>
                  <a:gd name="connsiteY12" fmla="*/ 142500 h 250825"/>
                  <a:gd name="connsiteX13" fmla="*/ 45060 w 49220"/>
                  <a:gd name="connsiteY13" fmla="*/ 142500 h 250825"/>
                  <a:gd name="connsiteX14" fmla="*/ 47281 w 49220"/>
                  <a:gd name="connsiteY14" fmla="*/ 119182 h 250825"/>
                  <a:gd name="connsiteX15" fmla="*/ 46541 w 49220"/>
                  <a:gd name="connsiteY15" fmla="*/ 60578 h 250825"/>
                  <a:gd name="connsiteX16" fmla="*/ 47898 w 49220"/>
                  <a:gd name="connsiteY16" fmla="*/ 1604 h 250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9220" h="250825">
                    <a:moveTo>
                      <a:pt x="47898" y="1604"/>
                    </a:moveTo>
                    <a:cubicBezTo>
                      <a:pt x="36917" y="5182"/>
                      <a:pt x="11995" y="3578"/>
                      <a:pt x="1015" y="0"/>
                    </a:cubicBezTo>
                    <a:cubicBezTo>
                      <a:pt x="-3427" y="16903"/>
                      <a:pt x="8294" y="39604"/>
                      <a:pt x="5950" y="62799"/>
                    </a:cubicBezTo>
                    <a:cubicBezTo>
                      <a:pt x="3729" y="84266"/>
                      <a:pt x="3729" y="101909"/>
                      <a:pt x="5580" y="120663"/>
                    </a:cubicBezTo>
                    <a:cubicBezTo>
                      <a:pt x="6320" y="128189"/>
                      <a:pt x="7060" y="135468"/>
                      <a:pt x="7924" y="142624"/>
                    </a:cubicBezTo>
                    <a:lnTo>
                      <a:pt x="7924" y="142624"/>
                    </a:lnTo>
                    <a:cubicBezTo>
                      <a:pt x="11995" y="178033"/>
                      <a:pt x="16560" y="206903"/>
                      <a:pt x="16437" y="214799"/>
                    </a:cubicBezTo>
                    <a:cubicBezTo>
                      <a:pt x="16313" y="221955"/>
                      <a:pt x="14833" y="222449"/>
                      <a:pt x="14339" y="225040"/>
                    </a:cubicBezTo>
                    <a:cubicBezTo>
                      <a:pt x="13599" y="228494"/>
                      <a:pt x="16313" y="238981"/>
                      <a:pt x="16313" y="238981"/>
                    </a:cubicBezTo>
                    <a:lnTo>
                      <a:pt x="30502" y="250825"/>
                    </a:lnTo>
                    <a:cubicBezTo>
                      <a:pt x="30502" y="250825"/>
                      <a:pt x="39385" y="232319"/>
                      <a:pt x="38645" y="228247"/>
                    </a:cubicBezTo>
                    <a:cubicBezTo>
                      <a:pt x="37781" y="223436"/>
                      <a:pt x="36670" y="217637"/>
                      <a:pt x="36670" y="216280"/>
                    </a:cubicBezTo>
                    <a:cubicBezTo>
                      <a:pt x="36670" y="209124"/>
                      <a:pt x="41235" y="179143"/>
                      <a:pt x="45060" y="142500"/>
                    </a:cubicBezTo>
                    <a:lnTo>
                      <a:pt x="45060" y="142500"/>
                    </a:lnTo>
                    <a:cubicBezTo>
                      <a:pt x="45800" y="134974"/>
                      <a:pt x="46664" y="127202"/>
                      <a:pt x="47281" y="119182"/>
                    </a:cubicBezTo>
                    <a:cubicBezTo>
                      <a:pt x="48885" y="99935"/>
                      <a:pt x="47774" y="79948"/>
                      <a:pt x="46541" y="60578"/>
                    </a:cubicBezTo>
                    <a:cubicBezTo>
                      <a:pt x="44813" y="38247"/>
                      <a:pt x="52093" y="17520"/>
                      <a:pt x="47898" y="1604"/>
                    </a:cubicBezTo>
                    <a:close/>
                  </a:path>
                </a:pathLst>
              </a:custGeom>
              <a:solidFill>
                <a:srgbClr val="FFC89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5DD9ECF2-04AD-0634-488B-1FDE7F2C40CC}"/>
                  </a:ext>
                </a:extLst>
              </p:cNvPr>
              <p:cNvSpPr/>
              <p:nvPr/>
            </p:nvSpPr>
            <p:spPr>
              <a:xfrm>
                <a:off x="3999459" y="3004804"/>
                <a:ext cx="41207" cy="79084"/>
              </a:xfrm>
              <a:custGeom>
                <a:avLst/>
                <a:gdLst>
                  <a:gd name="connsiteX0" fmla="*/ 41208 w 41207"/>
                  <a:gd name="connsiteY0" fmla="*/ 39481 h 79084"/>
                  <a:gd name="connsiteX1" fmla="*/ 0 w 41207"/>
                  <a:gd name="connsiteY1" fmla="*/ 0 h 79084"/>
                  <a:gd name="connsiteX2" fmla="*/ 0 w 41207"/>
                  <a:gd name="connsiteY2" fmla="*/ 79085 h 79084"/>
                  <a:gd name="connsiteX3" fmla="*/ 41208 w 41207"/>
                  <a:gd name="connsiteY3" fmla="*/ 39481 h 79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207" h="79084">
                    <a:moveTo>
                      <a:pt x="41208" y="39481"/>
                    </a:moveTo>
                    <a:cubicBezTo>
                      <a:pt x="41208" y="17766"/>
                      <a:pt x="22825" y="123"/>
                      <a:pt x="0" y="0"/>
                    </a:cubicBezTo>
                    <a:lnTo>
                      <a:pt x="0" y="79085"/>
                    </a:lnTo>
                    <a:cubicBezTo>
                      <a:pt x="22701" y="78838"/>
                      <a:pt x="41208" y="61318"/>
                      <a:pt x="41208" y="39481"/>
                    </a:cubicBezTo>
                    <a:close/>
                  </a:path>
                </a:pathLst>
              </a:custGeom>
              <a:solidFill>
                <a:srgbClr val="7D4E24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213CE75E-2F94-FB0A-9C84-DADCBA177E4D}"/>
                  </a:ext>
                </a:extLst>
              </p:cNvPr>
              <p:cNvSpPr/>
              <p:nvPr/>
            </p:nvSpPr>
            <p:spPr>
              <a:xfrm>
                <a:off x="3957264" y="3004804"/>
                <a:ext cx="42071" cy="79207"/>
              </a:xfrm>
              <a:custGeom>
                <a:avLst/>
                <a:gdLst>
                  <a:gd name="connsiteX0" fmla="*/ 41701 w 42071"/>
                  <a:gd name="connsiteY0" fmla="*/ 0 h 79207"/>
                  <a:gd name="connsiteX1" fmla="*/ 0 w 42071"/>
                  <a:gd name="connsiteY1" fmla="*/ 39604 h 79207"/>
                  <a:gd name="connsiteX2" fmla="*/ 41701 w 42071"/>
                  <a:gd name="connsiteY2" fmla="*/ 79208 h 79207"/>
                  <a:gd name="connsiteX3" fmla="*/ 42072 w 42071"/>
                  <a:gd name="connsiteY3" fmla="*/ 79208 h 79207"/>
                  <a:gd name="connsiteX4" fmla="*/ 42072 w 42071"/>
                  <a:gd name="connsiteY4" fmla="*/ 123 h 79207"/>
                  <a:gd name="connsiteX5" fmla="*/ 41701 w 42071"/>
                  <a:gd name="connsiteY5" fmla="*/ 0 h 79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071" h="79207">
                    <a:moveTo>
                      <a:pt x="41701" y="0"/>
                    </a:moveTo>
                    <a:cubicBezTo>
                      <a:pt x="18630" y="0"/>
                      <a:pt x="0" y="17766"/>
                      <a:pt x="0" y="39604"/>
                    </a:cubicBezTo>
                    <a:cubicBezTo>
                      <a:pt x="0" y="61442"/>
                      <a:pt x="18630" y="79208"/>
                      <a:pt x="41701" y="79208"/>
                    </a:cubicBezTo>
                    <a:cubicBezTo>
                      <a:pt x="41825" y="79208"/>
                      <a:pt x="41948" y="79208"/>
                      <a:pt x="42072" y="79208"/>
                    </a:cubicBezTo>
                    <a:lnTo>
                      <a:pt x="42072" y="123"/>
                    </a:lnTo>
                    <a:cubicBezTo>
                      <a:pt x="41948" y="0"/>
                      <a:pt x="41825" y="0"/>
                      <a:pt x="41701" y="0"/>
                    </a:cubicBezTo>
                    <a:close/>
                  </a:path>
                </a:pathLst>
              </a:custGeom>
              <a:solidFill>
                <a:srgbClr val="7D4E24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479" name="Graphic 2">
                <a:extLst>
                  <a:ext uri="{FF2B5EF4-FFF2-40B4-BE49-F238E27FC236}">
                    <a16:creationId xmlns:a16="http://schemas.microsoft.com/office/drawing/2014/main" id="{9D88A4AF-F83E-014F-BA4A-0CCC62CB35B2}"/>
                  </a:ext>
                </a:extLst>
              </p:cNvPr>
              <p:cNvGrpSpPr/>
              <p:nvPr/>
            </p:nvGrpSpPr>
            <p:grpSpPr>
              <a:xfrm>
                <a:off x="3900017" y="3112579"/>
                <a:ext cx="65684" cy="252030"/>
                <a:chOff x="3900017" y="3112579"/>
                <a:chExt cx="65684" cy="252030"/>
              </a:xfrm>
            </p:grpSpPr>
            <p:sp>
              <p:nvSpPr>
                <p:cNvPr id="480" name="Freeform: Shape 479">
                  <a:extLst>
                    <a:ext uri="{FF2B5EF4-FFF2-40B4-BE49-F238E27FC236}">
                      <a16:creationId xmlns:a16="http://schemas.microsoft.com/office/drawing/2014/main" id="{F37B8899-933E-8296-C90A-BCA1A0B8EA49}"/>
                    </a:ext>
                  </a:extLst>
                </p:cNvPr>
                <p:cNvSpPr/>
                <p:nvPr/>
              </p:nvSpPr>
              <p:spPr>
                <a:xfrm>
                  <a:off x="3960718" y="3164823"/>
                  <a:ext cx="1233" cy="4935"/>
                </a:xfrm>
                <a:custGeom>
                  <a:avLst/>
                  <a:gdLst>
                    <a:gd name="connsiteX0" fmla="*/ 1234 w 1233"/>
                    <a:gd name="connsiteY0" fmla="*/ 0 h 4935"/>
                    <a:gd name="connsiteX1" fmla="*/ 0 w 1233"/>
                    <a:gd name="connsiteY1" fmla="*/ 4935 h 4935"/>
                    <a:gd name="connsiteX2" fmla="*/ 1234 w 1233"/>
                    <a:gd name="connsiteY2" fmla="*/ 0 h 4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33" h="4935">
                      <a:moveTo>
                        <a:pt x="1234" y="0"/>
                      </a:moveTo>
                      <a:cubicBezTo>
                        <a:pt x="740" y="1727"/>
                        <a:pt x="370" y="3331"/>
                        <a:pt x="0" y="4935"/>
                      </a:cubicBezTo>
                      <a:cubicBezTo>
                        <a:pt x="617" y="3331"/>
                        <a:pt x="1111" y="1727"/>
                        <a:pt x="1234" y="0"/>
                      </a:cubicBezTo>
                      <a:close/>
                    </a:path>
                  </a:pathLst>
                </a:custGeom>
                <a:solidFill>
                  <a:srgbClr val="FFC89F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1" name="Freeform: Shape 480">
                  <a:extLst>
                    <a:ext uri="{FF2B5EF4-FFF2-40B4-BE49-F238E27FC236}">
                      <a16:creationId xmlns:a16="http://schemas.microsoft.com/office/drawing/2014/main" id="{A27D2D1D-AE80-025C-B757-EAF2C1144441}"/>
                    </a:ext>
                  </a:extLst>
                </p:cNvPr>
                <p:cNvSpPr/>
                <p:nvPr/>
              </p:nvSpPr>
              <p:spPr>
                <a:xfrm>
                  <a:off x="3953439" y="3174200"/>
                  <a:ext cx="1480" cy="2344"/>
                </a:xfrm>
                <a:custGeom>
                  <a:avLst/>
                  <a:gdLst>
                    <a:gd name="connsiteX0" fmla="*/ 740 w 1480"/>
                    <a:gd name="connsiteY0" fmla="*/ 2344 h 2344"/>
                    <a:gd name="connsiteX1" fmla="*/ 1481 w 1480"/>
                    <a:gd name="connsiteY1" fmla="*/ 0 h 2344"/>
                    <a:gd name="connsiteX2" fmla="*/ 0 w 1480"/>
                    <a:gd name="connsiteY2" fmla="*/ 864 h 2344"/>
                    <a:gd name="connsiteX3" fmla="*/ 740 w 1480"/>
                    <a:gd name="connsiteY3" fmla="*/ 2344 h 2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80" h="2344">
                      <a:moveTo>
                        <a:pt x="740" y="2344"/>
                      </a:moveTo>
                      <a:cubicBezTo>
                        <a:pt x="987" y="1604"/>
                        <a:pt x="1234" y="740"/>
                        <a:pt x="1481" y="0"/>
                      </a:cubicBezTo>
                      <a:cubicBezTo>
                        <a:pt x="1110" y="493"/>
                        <a:pt x="617" y="740"/>
                        <a:pt x="0" y="864"/>
                      </a:cubicBezTo>
                      <a:cubicBezTo>
                        <a:pt x="370" y="1357"/>
                        <a:pt x="494" y="1851"/>
                        <a:pt x="740" y="2344"/>
                      </a:cubicBezTo>
                      <a:close/>
                    </a:path>
                  </a:pathLst>
                </a:custGeom>
                <a:solidFill>
                  <a:srgbClr val="FFC89F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2" name="Freeform: Shape 481">
                  <a:extLst>
                    <a:ext uri="{FF2B5EF4-FFF2-40B4-BE49-F238E27FC236}">
                      <a16:creationId xmlns:a16="http://schemas.microsoft.com/office/drawing/2014/main" id="{2144F8BF-45A0-B7BC-656B-464A7BD3B147}"/>
                    </a:ext>
                  </a:extLst>
                </p:cNvPr>
                <p:cNvSpPr/>
                <p:nvPr/>
              </p:nvSpPr>
              <p:spPr>
                <a:xfrm>
                  <a:off x="3906537" y="3112579"/>
                  <a:ext cx="59163" cy="207699"/>
                </a:xfrm>
                <a:custGeom>
                  <a:avLst/>
                  <a:gdLst>
                    <a:gd name="connsiteX0" fmla="*/ 55168 w 59163"/>
                    <a:gd name="connsiteY0" fmla="*/ 179 h 207699"/>
                    <a:gd name="connsiteX1" fmla="*/ 29012 w 59163"/>
                    <a:gd name="connsiteY1" fmla="*/ 8816 h 207699"/>
                    <a:gd name="connsiteX2" fmla="*/ 20376 w 59163"/>
                    <a:gd name="connsiteY2" fmla="*/ 19303 h 207699"/>
                    <a:gd name="connsiteX3" fmla="*/ 20006 w 59163"/>
                    <a:gd name="connsiteY3" fmla="*/ 20043 h 207699"/>
                    <a:gd name="connsiteX4" fmla="*/ 14947 w 59163"/>
                    <a:gd name="connsiteY4" fmla="*/ 32134 h 207699"/>
                    <a:gd name="connsiteX5" fmla="*/ 11246 w 59163"/>
                    <a:gd name="connsiteY5" fmla="*/ 57303 h 207699"/>
                    <a:gd name="connsiteX6" fmla="*/ 9025 w 59163"/>
                    <a:gd name="connsiteY6" fmla="*/ 82595 h 207699"/>
                    <a:gd name="connsiteX7" fmla="*/ 7915 w 59163"/>
                    <a:gd name="connsiteY7" fmla="*/ 113933 h 207699"/>
                    <a:gd name="connsiteX8" fmla="*/ 6681 w 59163"/>
                    <a:gd name="connsiteY8" fmla="*/ 123433 h 207699"/>
                    <a:gd name="connsiteX9" fmla="*/ 1253 w 59163"/>
                    <a:gd name="connsiteY9" fmla="*/ 144900 h 207699"/>
                    <a:gd name="connsiteX10" fmla="*/ 19 w 59163"/>
                    <a:gd name="connsiteY10" fmla="*/ 154894 h 207699"/>
                    <a:gd name="connsiteX11" fmla="*/ 1253 w 59163"/>
                    <a:gd name="connsiteY11" fmla="*/ 207699 h 207699"/>
                    <a:gd name="connsiteX12" fmla="*/ 15441 w 59163"/>
                    <a:gd name="connsiteY12" fmla="*/ 207329 h 207699"/>
                    <a:gd name="connsiteX13" fmla="*/ 25681 w 59163"/>
                    <a:gd name="connsiteY13" fmla="*/ 153907 h 207699"/>
                    <a:gd name="connsiteX14" fmla="*/ 30123 w 59163"/>
                    <a:gd name="connsiteY14" fmla="*/ 135894 h 207699"/>
                    <a:gd name="connsiteX15" fmla="*/ 31850 w 59163"/>
                    <a:gd name="connsiteY15" fmla="*/ 117757 h 207699"/>
                    <a:gd name="connsiteX16" fmla="*/ 34688 w 59163"/>
                    <a:gd name="connsiteY16" fmla="*/ 99991 h 207699"/>
                    <a:gd name="connsiteX17" fmla="*/ 43324 w 59163"/>
                    <a:gd name="connsiteY17" fmla="*/ 54588 h 207699"/>
                    <a:gd name="connsiteX18" fmla="*/ 43941 w 59163"/>
                    <a:gd name="connsiteY18" fmla="*/ 58043 h 207699"/>
                    <a:gd name="connsiteX19" fmla="*/ 45051 w 59163"/>
                    <a:gd name="connsiteY19" fmla="*/ 58290 h 207699"/>
                    <a:gd name="connsiteX20" fmla="*/ 50973 w 59163"/>
                    <a:gd name="connsiteY20" fmla="*/ 47803 h 207699"/>
                    <a:gd name="connsiteX21" fmla="*/ 53564 w 59163"/>
                    <a:gd name="connsiteY21" fmla="*/ 40277 h 207699"/>
                    <a:gd name="connsiteX22" fmla="*/ 50727 w 59163"/>
                    <a:gd name="connsiteY22" fmla="*/ 33861 h 207699"/>
                    <a:gd name="connsiteX23" fmla="*/ 50480 w 59163"/>
                    <a:gd name="connsiteY23" fmla="*/ 33861 h 207699"/>
                    <a:gd name="connsiteX24" fmla="*/ 39623 w 59163"/>
                    <a:gd name="connsiteY24" fmla="*/ 19426 h 207699"/>
                    <a:gd name="connsiteX25" fmla="*/ 37279 w 59163"/>
                    <a:gd name="connsiteY25" fmla="*/ 13504 h 207699"/>
                    <a:gd name="connsiteX26" fmla="*/ 37032 w 59163"/>
                    <a:gd name="connsiteY26" fmla="*/ 13257 h 207699"/>
                    <a:gd name="connsiteX27" fmla="*/ 43324 w 59163"/>
                    <a:gd name="connsiteY27" fmla="*/ 10790 h 207699"/>
                    <a:gd name="connsiteX28" fmla="*/ 55292 w 59163"/>
                    <a:gd name="connsiteY28" fmla="*/ 9432 h 207699"/>
                    <a:gd name="connsiteX29" fmla="*/ 55168 w 59163"/>
                    <a:gd name="connsiteY29" fmla="*/ 179 h 207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59163" h="207699">
                      <a:moveTo>
                        <a:pt x="55168" y="179"/>
                      </a:moveTo>
                      <a:cubicBezTo>
                        <a:pt x="46038" y="-931"/>
                        <a:pt x="36045" y="3264"/>
                        <a:pt x="29012" y="8816"/>
                      </a:cubicBezTo>
                      <a:cubicBezTo>
                        <a:pt x="25435" y="11777"/>
                        <a:pt x="22597" y="15355"/>
                        <a:pt x="20376" y="19303"/>
                      </a:cubicBezTo>
                      <a:cubicBezTo>
                        <a:pt x="20253" y="19549"/>
                        <a:pt x="20129" y="19796"/>
                        <a:pt x="20006" y="20043"/>
                      </a:cubicBezTo>
                      <a:cubicBezTo>
                        <a:pt x="17785" y="23867"/>
                        <a:pt x="16181" y="28062"/>
                        <a:pt x="14947" y="32134"/>
                      </a:cubicBezTo>
                      <a:cubicBezTo>
                        <a:pt x="12356" y="40030"/>
                        <a:pt x="11246" y="57056"/>
                        <a:pt x="11246" y="57303"/>
                      </a:cubicBezTo>
                      <a:cubicBezTo>
                        <a:pt x="9519" y="65569"/>
                        <a:pt x="9025" y="74205"/>
                        <a:pt x="9025" y="82595"/>
                      </a:cubicBezTo>
                      <a:cubicBezTo>
                        <a:pt x="9025" y="87283"/>
                        <a:pt x="8532" y="109738"/>
                        <a:pt x="7915" y="113933"/>
                      </a:cubicBezTo>
                      <a:cubicBezTo>
                        <a:pt x="7421" y="117141"/>
                        <a:pt x="7051" y="120348"/>
                        <a:pt x="6681" y="123433"/>
                      </a:cubicBezTo>
                      <a:cubicBezTo>
                        <a:pt x="4090" y="129848"/>
                        <a:pt x="1253" y="144530"/>
                        <a:pt x="1253" y="144900"/>
                      </a:cubicBezTo>
                      <a:cubicBezTo>
                        <a:pt x="389" y="148231"/>
                        <a:pt x="-105" y="151563"/>
                        <a:pt x="19" y="154894"/>
                      </a:cubicBezTo>
                      <a:cubicBezTo>
                        <a:pt x="19" y="156374"/>
                        <a:pt x="1253" y="207699"/>
                        <a:pt x="1253" y="207699"/>
                      </a:cubicBezTo>
                      <a:lnTo>
                        <a:pt x="15441" y="207329"/>
                      </a:lnTo>
                      <a:lnTo>
                        <a:pt x="25681" y="153907"/>
                      </a:lnTo>
                      <a:cubicBezTo>
                        <a:pt x="27408" y="148355"/>
                        <a:pt x="30123" y="139102"/>
                        <a:pt x="30123" y="135894"/>
                      </a:cubicBezTo>
                      <a:cubicBezTo>
                        <a:pt x="30123" y="134537"/>
                        <a:pt x="31357" y="122322"/>
                        <a:pt x="31850" y="117757"/>
                      </a:cubicBezTo>
                      <a:cubicBezTo>
                        <a:pt x="32344" y="111835"/>
                        <a:pt x="33454" y="105790"/>
                        <a:pt x="34688" y="99991"/>
                      </a:cubicBezTo>
                      <a:cubicBezTo>
                        <a:pt x="35798" y="94439"/>
                        <a:pt x="42090" y="60140"/>
                        <a:pt x="43324" y="54588"/>
                      </a:cubicBezTo>
                      <a:cubicBezTo>
                        <a:pt x="43324" y="54588"/>
                        <a:pt x="43571" y="56069"/>
                        <a:pt x="43941" y="58043"/>
                      </a:cubicBezTo>
                      <a:cubicBezTo>
                        <a:pt x="44311" y="57920"/>
                        <a:pt x="44805" y="58043"/>
                        <a:pt x="45051" y="58290"/>
                      </a:cubicBezTo>
                      <a:cubicBezTo>
                        <a:pt x="47026" y="54712"/>
                        <a:pt x="48999" y="51381"/>
                        <a:pt x="50973" y="47803"/>
                      </a:cubicBezTo>
                      <a:cubicBezTo>
                        <a:pt x="51961" y="45335"/>
                        <a:pt x="52824" y="42744"/>
                        <a:pt x="53564" y="40277"/>
                      </a:cubicBezTo>
                      <a:cubicBezTo>
                        <a:pt x="52824" y="38056"/>
                        <a:pt x="51837" y="35959"/>
                        <a:pt x="50727" y="33861"/>
                      </a:cubicBezTo>
                      <a:cubicBezTo>
                        <a:pt x="50727" y="33861"/>
                        <a:pt x="50603" y="33861"/>
                        <a:pt x="50480" y="33861"/>
                      </a:cubicBezTo>
                      <a:cubicBezTo>
                        <a:pt x="44188" y="32010"/>
                        <a:pt x="41227" y="25225"/>
                        <a:pt x="39623" y="19426"/>
                      </a:cubicBezTo>
                      <a:cubicBezTo>
                        <a:pt x="39129" y="17575"/>
                        <a:pt x="38759" y="14861"/>
                        <a:pt x="37279" y="13504"/>
                      </a:cubicBezTo>
                      <a:cubicBezTo>
                        <a:pt x="37155" y="13381"/>
                        <a:pt x="37032" y="13381"/>
                        <a:pt x="37032" y="13257"/>
                      </a:cubicBezTo>
                      <a:cubicBezTo>
                        <a:pt x="39006" y="12270"/>
                        <a:pt x="41227" y="11406"/>
                        <a:pt x="43324" y="10790"/>
                      </a:cubicBezTo>
                      <a:cubicBezTo>
                        <a:pt x="47272" y="9679"/>
                        <a:pt x="51220" y="9679"/>
                        <a:pt x="55292" y="9432"/>
                      </a:cubicBezTo>
                      <a:cubicBezTo>
                        <a:pt x="60597" y="9186"/>
                        <a:pt x="60350" y="796"/>
                        <a:pt x="55168" y="179"/>
                      </a:cubicBezTo>
                      <a:close/>
                    </a:path>
                  </a:pathLst>
                </a:custGeom>
                <a:solidFill>
                  <a:srgbClr val="FFC89F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3" name="Freeform: Shape 482">
                  <a:extLst>
                    <a:ext uri="{FF2B5EF4-FFF2-40B4-BE49-F238E27FC236}">
                      <a16:creationId xmlns:a16="http://schemas.microsoft.com/office/drawing/2014/main" id="{D1930F12-3959-D60D-8489-67DDD50C9D77}"/>
                    </a:ext>
                  </a:extLst>
                </p:cNvPr>
                <p:cNvSpPr/>
                <p:nvPr/>
              </p:nvSpPr>
              <p:spPr>
                <a:xfrm>
                  <a:off x="3906433" y="3326200"/>
                  <a:ext cx="11967" cy="38409"/>
                </a:xfrm>
                <a:custGeom>
                  <a:avLst/>
                  <a:gdLst>
                    <a:gd name="connsiteX0" fmla="*/ 10734 w 11967"/>
                    <a:gd name="connsiteY0" fmla="*/ 16656 h 38409"/>
                    <a:gd name="connsiteX1" fmla="*/ 11227 w 11967"/>
                    <a:gd name="connsiteY1" fmla="*/ 10981 h 38409"/>
                    <a:gd name="connsiteX2" fmla="*/ 11597 w 11967"/>
                    <a:gd name="connsiteY2" fmla="*/ 9870 h 38409"/>
                    <a:gd name="connsiteX3" fmla="*/ 11968 w 11967"/>
                    <a:gd name="connsiteY3" fmla="*/ 7403 h 38409"/>
                    <a:gd name="connsiteX4" fmla="*/ 9623 w 11967"/>
                    <a:gd name="connsiteY4" fmla="*/ 6292 h 38409"/>
                    <a:gd name="connsiteX5" fmla="*/ 6169 w 11967"/>
                    <a:gd name="connsiteY5" fmla="*/ 1974 h 38409"/>
                    <a:gd name="connsiteX6" fmla="*/ 5429 w 11967"/>
                    <a:gd name="connsiteY6" fmla="*/ 864 h 38409"/>
                    <a:gd name="connsiteX7" fmla="*/ 4565 w 11967"/>
                    <a:gd name="connsiteY7" fmla="*/ 0 h 38409"/>
                    <a:gd name="connsiteX8" fmla="*/ 987 w 11967"/>
                    <a:gd name="connsiteY8" fmla="*/ 4195 h 38409"/>
                    <a:gd name="connsiteX9" fmla="*/ 0 w 11967"/>
                    <a:gd name="connsiteY9" fmla="*/ 5429 h 38409"/>
                    <a:gd name="connsiteX10" fmla="*/ 1851 w 11967"/>
                    <a:gd name="connsiteY10" fmla="*/ 8760 h 38409"/>
                    <a:gd name="connsiteX11" fmla="*/ 1357 w 11967"/>
                    <a:gd name="connsiteY11" fmla="*/ 21591 h 38409"/>
                    <a:gd name="connsiteX12" fmla="*/ 5058 w 11967"/>
                    <a:gd name="connsiteY12" fmla="*/ 30104 h 38409"/>
                    <a:gd name="connsiteX13" fmla="*/ 7403 w 11967"/>
                    <a:gd name="connsiteY13" fmla="*/ 38370 h 38409"/>
                    <a:gd name="connsiteX14" fmla="*/ 9253 w 11967"/>
                    <a:gd name="connsiteY14" fmla="*/ 37383 h 38409"/>
                    <a:gd name="connsiteX15" fmla="*/ 10981 w 11967"/>
                    <a:gd name="connsiteY15" fmla="*/ 31955 h 38409"/>
                    <a:gd name="connsiteX16" fmla="*/ 9377 w 11967"/>
                    <a:gd name="connsiteY16" fmla="*/ 25786 h 38409"/>
                    <a:gd name="connsiteX17" fmla="*/ 10734 w 11967"/>
                    <a:gd name="connsiteY17" fmla="*/ 16656 h 38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967" h="38409">
                      <a:moveTo>
                        <a:pt x="10734" y="16656"/>
                      </a:moveTo>
                      <a:lnTo>
                        <a:pt x="11227" y="10981"/>
                      </a:lnTo>
                      <a:cubicBezTo>
                        <a:pt x="11227" y="10981"/>
                        <a:pt x="11351" y="10610"/>
                        <a:pt x="11597" y="9870"/>
                      </a:cubicBezTo>
                      <a:cubicBezTo>
                        <a:pt x="11597" y="9130"/>
                        <a:pt x="11721" y="8266"/>
                        <a:pt x="11968" y="7403"/>
                      </a:cubicBezTo>
                      <a:cubicBezTo>
                        <a:pt x="11227" y="7279"/>
                        <a:pt x="10364" y="6909"/>
                        <a:pt x="9623" y="6292"/>
                      </a:cubicBezTo>
                      <a:cubicBezTo>
                        <a:pt x="8143" y="4935"/>
                        <a:pt x="7279" y="3208"/>
                        <a:pt x="6169" y="1974"/>
                      </a:cubicBezTo>
                      <a:cubicBezTo>
                        <a:pt x="5922" y="1604"/>
                        <a:pt x="5675" y="1234"/>
                        <a:pt x="5429" y="864"/>
                      </a:cubicBezTo>
                      <a:cubicBezTo>
                        <a:pt x="5058" y="617"/>
                        <a:pt x="4812" y="370"/>
                        <a:pt x="4565" y="0"/>
                      </a:cubicBezTo>
                      <a:cubicBezTo>
                        <a:pt x="3331" y="1357"/>
                        <a:pt x="2221" y="2714"/>
                        <a:pt x="987" y="4195"/>
                      </a:cubicBezTo>
                      <a:cubicBezTo>
                        <a:pt x="617" y="4565"/>
                        <a:pt x="370" y="5058"/>
                        <a:pt x="0" y="5429"/>
                      </a:cubicBezTo>
                      <a:lnTo>
                        <a:pt x="1851" y="8760"/>
                      </a:lnTo>
                      <a:cubicBezTo>
                        <a:pt x="1727" y="12708"/>
                        <a:pt x="1357" y="21591"/>
                        <a:pt x="1357" y="21591"/>
                      </a:cubicBezTo>
                      <a:lnTo>
                        <a:pt x="5058" y="30104"/>
                      </a:lnTo>
                      <a:cubicBezTo>
                        <a:pt x="5058" y="30104"/>
                        <a:pt x="5922" y="37507"/>
                        <a:pt x="7403" y="38370"/>
                      </a:cubicBezTo>
                      <a:cubicBezTo>
                        <a:pt x="7773" y="38494"/>
                        <a:pt x="8513" y="38370"/>
                        <a:pt x="9253" y="37383"/>
                      </a:cubicBezTo>
                      <a:cubicBezTo>
                        <a:pt x="10364" y="36150"/>
                        <a:pt x="11474" y="33682"/>
                        <a:pt x="10981" y="31955"/>
                      </a:cubicBezTo>
                      <a:cubicBezTo>
                        <a:pt x="10487" y="30227"/>
                        <a:pt x="9377" y="25786"/>
                        <a:pt x="9377" y="25786"/>
                      </a:cubicBezTo>
                      <a:lnTo>
                        <a:pt x="10734" y="16656"/>
                      </a:lnTo>
                      <a:close/>
                    </a:path>
                  </a:pathLst>
                </a:custGeom>
                <a:solidFill>
                  <a:srgbClr val="D4A47D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4" name="Freeform: Shape 483">
                  <a:extLst>
                    <a:ext uri="{FF2B5EF4-FFF2-40B4-BE49-F238E27FC236}">
                      <a16:creationId xmlns:a16="http://schemas.microsoft.com/office/drawing/2014/main" id="{EAE7194F-D2CF-55CD-5B3A-0FC9BBBCC521}"/>
                    </a:ext>
                  </a:extLst>
                </p:cNvPr>
                <p:cNvSpPr/>
                <p:nvPr/>
              </p:nvSpPr>
              <p:spPr>
                <a:xfrm>
                  <a:off x="3910758" y="3313986"/>
                  <a:ext cx="17265" cy="38037"/>
                </a:xfrm>
                <a:custGeom>
                  <a:avLst/>
                  <a:gdLst>
                    <a:gd name="connsiteX0" fmla="*/ 12331 w 17265"/>
                    <a:gd name="connsiteY0" fmla="*/ 38000 h 38037"/>
                    <a:gd name="connsiteX1" fmla="*/ 15415 w 17265"/>
                    <a:gd name="connsiteY1" fmla="*/ 35162 h 38037"/>
                    <a:gd name="connsiteX2" fmla="*/ 16155 w 17265"/>
                    <a:gd name="connsiteY2" fmla="*/ 30968 h 38037"/>
                    <a:gd name="connsiteX3" fmla="*/ 16155 w 17265"/>
                    <a:gd name="connsiteY3" fmla="*/ 30968 h 38037"/>
                    <a:gd name="connsiteX4" fmla="*/ 17266 w 17265"/>
                    <a:gd name="connsiteY4" fmla="*/ 24799 h 38037"/>
                    <a:gd name="connsiteX5" fmla="*/ 13688 w 17265"/>
                    <a:gd name="connsiteY5" fmla="*/ 7526 h 38037"/>
                    <a:gd name="connsiteX6" fmla="*/ 11344 w 17265"/>
                    <a:gd name="connsiteY6" fmla="*/ 123 h 38037"/>
                    <a:gd name="connsiteX7" fmla="*/ 980 w 17265"/>
                    <a:gd name="connsiteY7" fmla="*/ 0 h 38037"/>
                    <a:gd name="connsiteX8" fmla="*/ 1720 w 17265"/>
                    <a:gd name="connsiteY8" fmla="*/ 16286 h 38037"/>
                    <a:gd name="connsiteX9" fmla="*/ 10973 w 17265"/>
                    <a:gd name="connsiteY9" fmla="*/ 26649 h 38037"/>
                    <a:gd name="connsiteX10" fmla="*/ 10480 w 17265"/>
                    <a:gd name="connsiteY10" fmla="*/ 32078 h 38037"/>
                    <a:gd name="connsiteX11" fmla="*/ 12331 w 17265"/>
                    <a:gd name="connsiteY11" fmla="*/ 38000 h 38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265" h="38037">
                      <a:moveTo>
                        <a:pt x="12331" y="38000"/>
                      </a:moveTo>
                      <a:cubicBezTo>
                        <a:pt x="13564" y="38247"/>
                        <a:pt x="14921" y="37260"/>
                        <a:pt x="15415" y="35162"/>
                      </a:cubicBezTo>
                      <a:cubicBezTo>
                        <a:pt x="15662" y="33682"/>
                        <a:pt x="16155" y="30968"/>
                        <a:pt x="16155" y="30968"/>
                      </a:cubicBezTo>
                      <a:lnTo>
                        <a:pt x="16155" y="30968"/>
                      </a:lnTo>
                      <a:lnTo>
                        <a:pt x="17266" y="24799"/>
                      </a:lnTo>
                      <a:cubicBezTo>
                        <a:pt x="16772" y="23688"/>
                        <a:pt x="13688" y="7526"/>
                        <a:pt x="13688" y="7526"/>
                      </a:cubicBezTo>
                      <a:lnTo>
                        <a:pt x="11344" y="123"/>
                      </a:lnTo>
                      <a:lnTo>
                        <a:pt x="980" y="0"/>
                      </a:lnTo>
                      <a:cubicBezTo>
                        <a:pt x="1103" y="247"/>
                        <a:pt x="-1734" y="13571"/>
                        <a:pt x="1720" y="16286"/>
                      </a:cubicBezTo>
                      <a:cubicBezTo>
                        <a:pt x="5298" y="19000"/>
                        <a:pt x="10973" y="26649"/>
                        <a:pt x="10973" y="26649"/>
                      </a:cubicBezTo>
                      <a:cubicBezTo>
                        <a:pt x="10973" y="26649"/>
                        <a:pt x="10727" y="30844"/>
                        <a:pt x="10480" y="32078"/>
                      </a:cubicBezTo>
                      <a:cubicBezTo>
                        <a:pt x="9740" y="36519"/>
                        <a:pt x="10973" y="37877"/>
                        <a:pt x="12331" y="38000"/>
                      </a:cubicBezTo>
                      <a:close/>
                    </a:path>
                  </a:pathLst>
                </a:custGeom>
                <a:solidFill>
                  <a:srgbClr val="FFC89F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5" name="Freeform: Shape 484">
                  <a:extLst>
                    <a:ext uri="{FF2B5EF4-FFF2-40B4-BE49-F238E27FC236}">
                      <a16:creationId xmlns:a16="http://schemas.microsoft.com/office/drawing/2014/main" id="{7C09D359-9B7E-A338-AA87-173A773BE006}"/>
                    </a:ext>
                  </a:extLst>
                </p:cNvPr>
                <p:cNvSpPr/>
                <p:nvPr/>
              </p:nvSpPr>
              <p:spPr>
                <a:xfrm>
                  <a:off x="3900017" y="3314727"/>
                  <a:ext cx="17112" cy="49854"/>
                </a:xfrm>
                <a:custGeom>
                  <a:avLst/>
                  <a:gdLst>
                    <a:gd name="connsiteX0" fmla="*/ 15916 w 17112"/>
                    <a:gd name="connsiteY0" fmla="*/ 0 h 49854"/>
                    <a:gd name="connsiteX1" fmla="*/ 12338 w 17112"/>
                    <a:gd name="connsiteY1" fmla="*/ 2097 h 49854"/>
                    <a:gd name="connsiteX2" fmla="*/ 7773 w 17112"/>
                    <a:gd name="connsiteY2" fmla="*/ 5675 h 49854"/>
                    <a:gd name="connsiteX3" fmla="*/ 0 w 17112"/>
                    <a:gd name="connsiteY3" fmla="*/ 24182 h 49854"/>
                    <a:gd name="connsiteX4" fmla="*/ 5182 w 17112"/>
                    <a:gd name="connsiteY4" fmla="*/ 40221 h 49854"/>
                    <a:gd name="connsiteX5" fmla="*/ 12831 w 17112"/>
                    <a:gd name="connsiteY5" fmla="*/ 49104 h 49854"/>
                    <a:gd name="connsiteX6" fmla="*/ 15175 w 17112"/>
                    <a:gd name="connsiteY6" fmla="*/ 49597 h 49854"/>
                    <a:gd name="connsiteX7" fmla="*/ 15546 w 17112"/>
                    <a:gd name="connsiteY7" fmla="*/ 47253 h 49854"/>
                    <a:gd name="connsiteX8" fmla="*/ 8883 w 17112"/>
                    <a:gd name="connsiteY8" fmla="*/ 33435 h 49854"/>
                    <a:gd name="connsiteX9" fmla="*/ 15175 w 17112"/>
                    <a:gd name="connsiteY9" fmla="*/ 18507 h 49854"/>
                    <a:gd name="connsiteX10" fmla="*/ 15916 w 17112"/>
                    <a:gd name="connsiteY10" fmla="*/ 0 h 49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112" h="49854">
                      <a:moveTo>
                        <a:pt x="15916" y="0"/>
                      </a:moveTo>
                      <a:lnTo>
                        <a:pt x="12338" y="2097"/>
                      </a:lnTo>
                      <a:lnTo>
                        <a:pt x="7773" y="5675"/>
                      </a:lnTo>
                      <a:lnTo>
                        <a:pt x="0" y="24182"/>
                      </a:lnTo>
                      <a:lnTo>
                        <a:pt x="5182" y="40221"/>
                      </a:lnTo>
                      <a:cubicBezTo>
                        <a:pt x="5182" y="40221"/>
                        <a:pt x="12831" y="49104"/>
                        <a:pt x="12831" y="49104"/>
                      </a:cubicBezTo>
                      <a:cubicBezTo>
                        <a:pt x="13325" y="49844"/>
                        <a:pt x="14435" y="50091"/>
                        <a:pt x="15175" y="49597"/>
                      </a:cubicBezTo>
                      <a:cubicBezTo>
                        <a:pt x="15916" y="48981"/>
                        <a:pt x="16039" y="47994"/>
                        <a:pt x="15546" y="47253"/>
                      </a:cubicBezTo>
                      <a:cubicBezTo>
                        <a:pt x="15546" y="47253"/>
                        <a:pt x="8883" y="33435"/>
                        <a:pt x="8883" y="33435"/>
                      </a:cubicBezTo>
                      <a:cubicBezTo>
                        <a:pt x="8883" y="33435"/>
                        <a:pt x="8883" y="15792"/>
                        <a:pt x="15175" y="18507"/>
                      </a:cubicBezTo>
                      <a:cubicBezTo>
                        <a:pt x="19123" y="20110"/>
                        <a:pt x="15792" y="247"/>
                        <a:pt x="15916" y="0"/>
                      </a:cubicBezTo>
                      <a:close/>
                    </a:path>
                  </a:pathLst>
                </a:custGeom>
                <a:solidFill>
                  <a:srgbClr val="FFC89F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86" name="Graphic 2">
                <a:extLst>
                  <a:ext uri="{FF2B5EF4-FFF2-40B4-BE49-F238E27FC236}">
                    <a16:creationId xmlns:a16="http://schemas.microsoft.com/office/drawing/2014/main" id="{7CECECE5-E962-9A36-33CB-8CE4D7616770}"/>
                  </a:ext>
                </a:extLst>
              </p:cNvPr>
              <p:cNvGrpSpPr/>
              <p:nvPr/>
            </p:nvGrpSpPr>
            <p:grpSpPr>
              <a:xfrm>
                <a:off x="4034637" y="3112699"/>
                <a:ext cx="65744" cy="251911"/>
                <a:chOff x="4034637" y="3112699"/>
                <a:chExt cx="65744" cy="251911"/>
              </a:xfrm>
            </p:grpSpPr>
            <p:sp>
              <p:nvSpPr>
                <p:cNvPr id="487" name="Freeform: Shape 486">
                  <a:extLst>
                    <a:ext uri="{FF2B5EF4-FFF2-40B4-BE49-F238E27FC236}">
                      <a16:creationId xmlns:a16="http://schemas.microsoft.com/office/drawing/2014/main" id="{84992EFF-BD84-1B2E-7C20-C6660414C337}"/>
                    </a:ext>
                  </a:extLst>
                </p:cNvPr>
                <p:cNvSpPr/>
                <p:nvPr/>
              </p:nvSpPr>
              <p:spPr>
                <a:xfrm>
                  <a:off x="4034637" y="3112699"/>
                  <a:ext cx="59269" cy="207826"/>
                </a:xfrm>
                <a:custGeom>
                  <a:avLst/>
                  <a:gdLst>
                    <a:gd name="connsiteX0" fmla="*/ 58095 w 59269"/>
                    <a:gd name="connsiteY0" fmla="*/ 144904 h 207826"/>
                    <a:gd name="connsiteX1" fmla="*/ 52543 w 59269"/>
                    <a:gd name="connsiteY1" fmla="*/ 123437 h 207826"/>
                    <a:gd name="connsiteX2" fmla="*/ 51309 w 59269"/>
                    <a:gd name="connsiteY2" fmla="*/ 113937 h 207826"/>
                    <a:gd name="connsiteX3" fmla="*/ 50199 w 59269"/>
                    <a:gd name="connsiteY3" fmla="*/ 82599 h 207826"/>
                    <a:gd name="connsiteX4" fmla="*/ 47978 w 59269"/>
                    <a:gd name="connsiteY4" fmla="*/ 57307 h 207826"/>
                    <a:gd name="connsiteX5" fmla="*/ 44277 w 59269"/>
                    <a:gd name="connsiteY5" fmla="*/ 32138 h 207826"/>
                    <a:gd name="connsiteX6" fmla="*/ 39219 w 59269"/>
                    <a:gd name="connsiteY6" fmla="*/ 20047 h 207826"/>
                    <a:gd name="connsiteX7" fmla="*/ 38725 w 59269"/>
                    <a:gd name="connsiteY7" fmla="*/ 19307 h 207826"/>
                    <a:gd name="connsiteX8" fmla="*/ 30089 w 59269"/>
                    <a:gd name="connsiteY8" fmla="*/ 8820 h 207826"/>
                    <a:gd name="connsiteX9" fmla="*/ 3933 w 59269"/>
                    <a:gd name="connsiteY9" fmla="*/ 183 h 207826"/>
                    <a:gd name="connsiteX10" fmla="*/ 3933 w 59269"/>
                    <a:gd name="connsiteY10" fmla="*/ 9436 h 207826"/>
                    <a:gd name="connsiteX11" fmla="*/ 15777 w 59269"/>
                    <a:gd name="connsiteY11" fmla="*/ 10794 h 207826"/>
                    <a:gd name="connsiteX12" fmla="*/ 22069 w 59269"/>
                    <a:gd name="connsiteY12" fmla="*/ 13261 h 207826"/>
                    <a:gd name="connsiteX13" fmla="*/ 21822 w 59269"/>
                    <a:gd name="connsiteY13" fmla="*/ 13508 h 207826"/>
                    <a:gd name="connsiteX14" fmla="*/ 19478 w 59269"/>
                    <a:gd name="connsiteY14" fmla="*/ 19430 h 207826"/>
                    <a:gd name="connsiteX15" fmla="*/ 8621 w 59269"/>
                    <a:gd name="connsiteY15" fmla="*/ 33865 h 207826"/>
                    <a:gd name="connsiteX16" fmla="*/ 8374 w 59269"/>
                    <a:gd name="connsiteY16" fmla="*/ 33865 h 207826"/>
                    <a:gd name="connsiteX17" fmla="*/ 4056 w 59269"/>
                    <a:gd name="connsiteY17" fmla="*/ 45956 h 207826"/>
                    <a:gd name="connsiteX18" fmla="*/ 15900 w 59269"/>
                    <a:gd name="connsiteY18" fmla="*/ 54716 h 207826"/>
                    <a:gd name="connsiteX19" fmla="*/ 24537 w 59269"/>
                    <a:gd name="connsiteY19" fmla="*/ 100118 h 207826"/>
                    <a:gd name="connsiteX20" fmla="*/ 27375 w 59269"/>
                    <a:gd name="connsiteY20" fmla="*/ 117885 h 207826"/>
                    <a:gd name="connsiteX21" fmla="*/ 28978 w 59269"/>
                    <a:gd name="connsiteY21" fmla="*/ 136021 h 207826"/>
                    <a:gd name="connsiteX22" fmla="*/ 33420 w 59269"/>
                    <a:gd name="connsiteY22" fmla="*/ 154034 h 207826"/>
                    <a:gd name="connsiteX23" fmla="*/ 43660 w 59269"/>
                    <a:gd name="connsiteY23" fmla="*/ 207456 h 207826"/>
                    <a:gd name="connsiteX24" fmla="*/ 57972 w 59269"/>
                    <a:gd name="connsiteY24" fmla="*/ 207827 h 207826"/>
                    <a:gd name="connsiteX25" fmla="*/ 59206 w 59269"/>
                    <a:gd name="connsiteY25" fmla="*/ 155021 h 207826"/>
                    <a:gd name="connsiteX26" fmla="*/ 58095 w 59269"/>
                    <a:gd name="connsiteY26" fmla="*/ 144904 h 207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59269" h="207826">
                      <a:moveTo>
                        <a:pt x="58095" y="144904"/>
                      </a:moveTo>
                      <a:cubicBezTo>
                        <a:pt x="57972" y="144534"/>
                        <a:pt x="55258" y="129976"/>
                        <a:pt x="52543" y="123437"/>
                      </a:cubicBezTo>
                      <a:cubicBezTo>
                        <a:pt x="52173" y="120229"/>
                        <a:pt x="51679" y="117021"/>
                        <a:pt x="51309" y="113937"/>
                      </a:cubicBezTo>
                      <a:cubicBezTo>
                        <a:pt x="50693" y="109742"/>
                        <a:pt x="50199" y="87287"/>
                        <a:pt x="50199" y="82599"/>
                      </a:cubicBezTo>
                      <a:cubicBezTo>
                        <a:pt x="50199" y="74086"/>
                        <a:pt x="49706" y="65573"/>
                        <a:pt x="47978" y="57307"/>
                      </a:cubicBezTo>
                      <a:cubicBezTo>
                        <a:pt x="47978" y="56936"/>
                        <a:pt x="46868" y="40034"/>
                        <a:pt x="44277" y="32138"/>
                      </a:cubicBezTo>
                      <a:cubicBezTo>
                        <a:pt x="43043" y="28066"/>
                        <a:pt x="41316" y="23872"/>
                        <a:pt x="39219" y="20047"/>
                      </a:cubicBezTo>
                      <a:cubicBezTo>
                        <a:pt x="39095" y="19800"/>
                        <a:pt x="38972" y="19553"/>
                        <a:pt x="38725" y="19307"/>
                      </a:cubicBezTo>
                      <a:cubicBezTo>
                        <a:pt x="36504" y="15235"/>
                        <a:pt x="33790" y="11657"/>
                        <a:pt x="30089" y="8820"/>
                      </a:cubicBezTo>
                      <a:cubicBezTo>
                        <a:pt x="23056" y="3144"/>
                        <a:pt x="13063" y="-927"/>
                        <a:pt x="3933" y="183"/>
                      </a:cubicBezTo>
                      <a:cubicBezTo>
                        <a:pt x="-1249" y="800"/>
                        <a:pt x="-1372" y="9190"/>
                        <a:pt x="3933" y="9436"/>
                      </a:cubicBezTo>
                      <a:cubicBezTo>
                        <a:pt x="8004" y="9683"/>
                        <a:pt x="11829" y="9683"/>
                        <a:pt x="15777" y="10794"/>
                      </a:cubicBezTo>
                      <a:cubicBezTo>
                        <a:pt x="17998" y="11410"/>
                        <a:pt x="20095" y="12151"/>
                        <a:pt x="22069" y="13261"/>
                      </a:cubicBezTo>
                      <a:cubicBezTo>
                        <a:pt x="21946" y="13384"/>
                        <a:pt x="21822" y="13508"/>
                        <a:pt x="21822" y="13508"/>
                      </a:cubicBezTo>
                      <a:cubicBezTo>
                        <a:pt x="20342" y="14988"/>
                        <a:pt x="20095" y="17579"/>
                        <a:pt x="19478" y="19430"/>
                      </a:cubicBezTo>
                      <a:cubicBezTo>
                        <a:pt x="17874" y="25229"/>
                        <a:pt x="14790" y="32014"/>
                        <a:pt x="8621" y="33865"/>
                      </a:cubicBezTo>
                      <a:cubicBezTo>
                        <a:pt x="8498" y="33865"/>
                        <a:pt x="8498" y="33865"/>
                        <a:pt x="8374" y="33865"/>
                      </a:cubicBezTo>
                      <a:cubicBezTo>
                        <a:pt x="6524" y="37690"/>
                        <a:pt x="4920" y="41638"/>
                        <a:pt x="4056" y="45956"/>
                      </a:cubicBezTo>
                      <a:cubicBezTo>
                        <a:pt x="2206" y="54222"/>
                        <a:pt x="15900" y="54716"/>
                        <a:pt x="15900" y="54716"/>
                      </a:cubicBezTo>
                      <a:cubicBezTo>
                        <a:pt x="17134" y="60268"/>
                        <a:pt x="23303" y="94566"/>
                        <a:pt x="24537" y="100118"/>
                      </a:cubicBezTo>
                      <a:cubicBezTo>
                        <a:pt x="25771" y="106041"/>
                        <a:pt x="26757" y="111963"/>
                        <a:pt x="27375" y="117885"/>
                      </a:cubicBezTo>
                      <a:cubicBezTo>
                        <a:pt x="27868" y="122573"/>
                        <a:pt x="28978" y="134787"/>
                        <a:pt x="28978" y="136021"/>
                      </a:cubicBezTo>
                      <a:cubicBezTo>
                        <a:pt x="28978" y="139229"/>
                        <a:pt x="31692" y="148482"/>
                        <a:pt x="33420" y="154034"/>
                      </a:cubicBezTo>
                      <a:lnTo>
                        <a:pt x="43660" y="207456"/>
                      </a:lnTo>
                      <a:lnTo>
                        <a:pt x="57972" y="207827"/>
                      </a:lnTo>
                      <a:cubicBezTo>
                        <a:pt x="57972" y="207827"/>
                        <a:pt x="59206" y="156502"/>
                        <a:pt x="59206" y="155021"/>
                      </a:cubicBezTo>
                      <a:cubicBezTo>
                        <a:pt x="59452" y="151690"/>
                        <a:pt x="58959" y="148235"/>
                        <a:pt x="58095" y="144904"/>
                      </a:cubicBezTo>
                      <a:close/>
                    </a:path>
                  </a:pathLst>
                </a:custGeom>
                <a:solidFill>
                  <a:srgbClr val="FFC89F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8" name="Freeform: Shape 487">
                  <a:extLst>
                    <a:ext uri="{FF2B5EF4-FFF2-40B4-BE49-F238E27FC236}">
                      <a16:creationId xmlns:a16="http://schemas.microsoft.com/office/drawing/2014/main" id="{B9D3C87B-BAE0-077F-C8BE-438DE52497E0}"/>
                    </a:ext>
                  </a:extLst>
                </p:cNvPr>
                <p:cNvSpPr/>
                <p:nvPr/>
              </p:nvSpPr>
              <p:spPr>
                <a:xfrm>
                  <a:off x="4081998" y="3326200"/>
                  <a:ext cx="11844" cy="38409"/>
                </a:xfrm>
                <a:custGeom>
                  <a:avLst/>
                  <a:gdLst>
                    <a:gd name="connsiteX0" fmla="*/ 1357 w 11844"/>
                    <a:gd name="connsiteY0" fmla="*/ 16656 h 38409"/>
                    <a:gd name="connsiteX1" fmla="*/ 740 w 11844"/>
                    <a:gd name="connsiteY1" fmla="*/ 10981 h 38409"/>
                    <a:gd name="connsiteX2" fmla="*/ 370 w 11844"/>
                    <a:gd name="connsiteY2" fmla="*/ 9870 h 38409"/>
                    <a:gd name="connsiteX3" fmla="*/ 0 w 11844"/>
                    <a:gd name="connsiteY3" fmla="*/ 7403 h 38409"/>
                    <a:gd name="connsiteX4" fmla="*/ 2221 w 11844"/>
                    <a:gd name="connsiteY4" fmla="*/ 6292 h 38409"/>
                    <a:gd name="connsiteX5" fmla="*/ 5675 w 11844"/>
                    <a:gd name="connsiteY5" fmla="*/ 1974 h 38409"/>
                    <a:gd name="connsiteX6" fmla="*/ 6539 w 11844"/>
                    <a:gd name="connsiteY6" fmla="*/ 864 h 38409"/>
                    <a:gd name="connsiteX7" fmla="*/ 7402 w 11844"/>
                    <a:gd name="connsiteY7" fmla="*/ 0 h 38409"/>
                    <a:gd name="connsiteX8" fmla="*/ 10857 w 11844"/>
                    <a:gd name="connsiteY8" fmla="*/ 4195 h 38409"/>
                    <a:gd name="connsiteX9" fmla="*/ 11844 w 11844"/>
                    <a:gd name="connsiteY9" fmla="*/ 5429 h 38409"/>
                    <a:gd name="connsiteX10" fmla="*/ 9994 w 11844"/>
                    <a:gd name="connsiteY10" fmla="*/ 8760 h 38409"/>
                    <a:gd name="connsiteX11" fmla="*/ 10364 w 11844"/>
                    <a:gd name="connsiteY11" fmla="*/ 21591 h 38409"/>
                    <a:gd name="connsiteX12" fmla="*/ 6662 w 11844"/>
                    <a:gd name="connsiteY12" fmla="*/ 30104 h 38409"/>
                    <a:gd name="connsiteX13" fmla="*/ 4318 w 11844"/>
                    <a:gd name="connsiteY13" fmla="*/ 38370 h 38409"/>
                    <a:gd name="connsiteX14" fmla="*/ 2467 w 11844"/>
                    <a:gd name="connsiteY14" fmla="*/ 37383 h 38409"/>
                    <a:gd name="connsiteX15" fmla="*/ 740 w 11844"/>
                    <a:gd name="connsiteY15" fmla="*/ 31955 h 38409"/>
                    <a:gd name="connsiteX16" fmla="*/ 2344 w 11844"/>
                    <a:gd name="connsiteY16" fmla="*/ 25786 h 38409"/>
                    <a:gd name="connsiteX17" fmla="*/ 1357 w 11844"/>
                    <a:gd name="connsiteY17" fmla="*/ 16656 h 38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844" h="38409">
                      <a:moveTo>
                        <a:pt x="1357" y="16656"/>
                      </a:moveTo>
                      <a:lnTo>
                        <a:pt x="740" y="10981"/>
                      </a:lnTo>
                      <a:cubicBezTo>
                        <a:pt x="740" y="10981"/>
                        <a:pt x="617" y="10610"/>
                        <a:pt x="370" y="9870"/>
                      </a:cubicBezTo>
                      <a:cubicBezTo>
                        <a:pt x="370" y="9130"/>
                        <a:pt x="247" y="8266"/>
                        <a:pt x="0" y="7403"/>
                      </a:cubicBezTo>
                      <a:cubicBezTo>
                        <a:pt x="740" y="7279"/>
                        <a:pt x="1604" y="6909"/>
                        <a:pt x="2221" y="6292"/>
                      </a:cubicBezTo>
                      <a:cubicBezTo>
                        <a:pt x="3701" y="4935"/>
                        <a:pt x="4565" y="3208"/>
                        <a:pt x="5675" y="1974"/>
                      </a:cubicBezTo>
                      <a:cubicBezTo>
                        <a:pt x="6045" y="1604"/>
                        <a:pt x="6292" y="1234"/>
                        <a:pt x="6539" y="864"/>
                      </a:cubicBezTo>
                      <a:cubicBezTo>
                        <a:pt x="6909" y="617"/>
                        <a:pt x="7156" y="370"/>
                        <a:pt x="7402" y="0"/>
                      </a:cubicBezTo>
                      <a:cubicBezTo>
                        <a:pt x="8636" y="1357"/>
                        <a:pt x="9747" y="2714"/>
                        <a:pt x="10857" y="4195"/>
                      </a:cubicBezTo>
                      <a:cubicBezTo>
                        <a:pt x="11227" y="4565"/>
                        <a:pt x="11474" y="5058"/>
                        <a:pt x="11844" y="5429"/>
                      </a:cubicBezTo>
                      <a:lnTo>
                        <a:pt x="9994" y="8760"/>
                      </a:lnTo>
                      <a:cubicBezTo>
                        <a:pt x="10117" y="12708"/>
                        <a:pt x="10364" y="21591"/>
                        <a:pt x="10364" y="21591"/>
                      </a:cubicBezTo>
                      <a:lnTo>
                        <a:pt x="6662" y="30104"/>
                      </a:lnTo>
                      <a:cubicBezTo>
                        <a:pt x="6662" y="30104"/>
                        <a:pt x="5799" y="37507"/>
                        <a:pt x="4318" y="38370"/>
                      </a:cubicBezTo>
                      <a:cubicBezTo>
                        <a:pt x="4071" y="38494"/>
                        <a:pt x="3208" y="38370"/>
                        <a:pt x="2467" y="37383"/>
                      </a:cubicBezTo>
                      <a:cubicBezTo>
                        <a:pt x="1357" y="36150"/>
                        <a:pt x="247" y="33682"/>
                        <a:pt x="740" y="31955"/>
                      </a:cubicBezTo>
                      <a:cubicBezTo>
                        <a:pt x="1233" y="30227"/>
                        <a:pt x="2344" y="25786"/>
                        <a:pt x="2344" y="25786"/>
                      </a:cubicBezTo>
                      <a:lnTo>
                        <a:pt x="1357" y="16656"/>
                      </a:lnTo>
                      <a:close/>
                    </a:path>
                  </a:pathLst>
                </a:custGeom>
                <a:solidFill>
                  <a:srgbClr val="D4A47D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9" name="Freeform: Shape 488">
                  <a:extLst>
                    <a:ext uri="{FF2B5EF4-FFF2-40B4-BE49-F238E27FC236}">
                      <a16:creationId xmlns:a16="http://schemas.microsoft.com/office/drawing/2014/main" id="{9856ACAB-0E38-DCD4-5BF7-CC8E149576B0}"/>
                    </a:ext>
                  </a:extLst>
                </p:cNvPr>
                <p:cNvSpPr/>
                <p:nvPr/>
              </p:nvSpPr>
              <p:spPr>
                <a:xfrm>
                  <a:off x="4072621" y="3313986"/>
                  <a:ext cx="17265" cy="38037"/>
                </a:xfrm>
                <a:custGeom>
                  <a:avLst/>
                  <a:gdLst>
                    <a:gd name="connsiteX0" fmla="*/ 4812 w 17265"/>
                    <a:gd name="connsiteY0" fmla="*/ 38000 h 38037"/>
                    <a:gd name="connsiteX1" fmla="*/ 1851 w 17265"/>
                    <a:gd name="connsiteY1" fmla="*/ 35162 h 38037"/>
                    <a:gd name="connsiteX2" fmla="*/ 1110 w 17265"/>
                    <a:gd name="connsiteY2" fmla="*/ 30968 h 38037"/>
                    <a:gd name="connsiteX3" fmla="*/ 1110 w 17265"/>
                    <a:gd name="connsiteY3" fmla="*/ 30968 h 38037"/>
                    <a:gd name="connsiteX4" fmla="*/ 0 w 17265"/>
                    <a:gd name="connsiteY4" fmla="*/ 24799 h 38037"/>
                    <a:gd name="connsiteX5" fmla="*/ 3701 w 17265"/>
                    <a:gd name="connsiteY5" fmla="*/ 7526 h 38037"/>
                    <a:gd name="connsiteX6" fmla="*/ 6045 w 17265"/>
                    <a:gd name="connsiteY6" fmla="*/ 123 h 38037"/>
                    <a:gd name="connsiteX7" fmla="*/ 16286 w 17265"/>
                    <a:gd name="connsiteY7" fmla="*/ 0 h 38037"/>
                    <a:gd name="connsiteX8" fmla="*/ 15546 w 17265"/>
                    <a:gd name="connsiteY8" fmla="*/ 16286 h 38037"/>
                    <a:gd name="connsiteX9" fmla="*/ 6292 w 17265"/>
                    <a:gd name="connsiteY9" fmla="*/ 26649 h 38037"/>
                    <a:gd name="connsiteX10" fmla="*/ 6786 w 17265"/>
                    <a:gd name="connsiteY10" fmla="*/ 32078 h 38037"/>
                    <a:gd name="connsiteX11" fmla="*/ 4812 w 17265"/>
                    <a:gd name="connsiteY11" fmla="*/ 38000 h 38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265" h="38037">
                      <a:moveTo>
                        <a:pt x="4812" y="38000"/>
                      </a:moveTo>
                      <a:cubicBezTo>
                        <a:pt x="3701" y="38247"/>
                        <a:pt x="2221" y="37260"/>
                        <a:pt x="1851" y="35162"/>
                      </a:cubicBezTo>
                      <a:cubicBezTo>
                        <a:pt x="1604" y="33682"/>
                        <a:pt x="1110" y="30968"/>
                        <a:pt x="1110" y="30968"/>
                      </a:cubicBezTo>
                      <a:lnTo>
                        <a:pt x="1110" y="30968"/>
                      </a:lnTo>
                      <a:lnTo>
                        <a:pt x="0" y="24799"/>
                      </a:lnTo>
                      <a:cubicBezTo>
                        <a:pt x="494" y="23688"/>
                        <a:pt x="3701" y="7526"/>
                        <a:pt x="3701" y="7526"/>
                      </a:cubicBezTo>
                      <a:lnTo>
                        <a:pt x="6045" y="123"/>
                      </a:lnTo>
                      <a:lnTo>
                        <a:pt x="16286" y="0"/>
                      </a:lnTo>
                      <a:cubicBezTo>
                        <a:pt x="16162" y="247"/>
                        <a:pt x="19000" y="13571"/>
                        <a:pt x="15546" y="16286"/>
                      </a:cubicBezTo>
                      <a:cubicBezTo>
                        <a:pt x="11968" y="19000"/>
                        <a:pt x="6292" y="26649"/>
                        <a:pt x="6292" y="26649"/>
                      </a:cubicBezTo>
                      <a:cubicBezTo>
                        <a:pt x="6292" y="26649"/>
                        <a:pt x="6539" y="30844"/>
                        <a:pt x="6786" y="32078"/>
                      </a:cubicBezTo>
                      <a:cubicBezTo>
                        <a:pt x="7403" y="36519"/>
                        <a:pt x="6169" y="37877"/>
                        <a:pt x="4812" y="38000"/>
                      </a:cubicBezTo>
                      <a:close/>
                    </a:path>
                  </a:pathLst>
                </a:custGeom>
                <a:solidFill>
                  <a:srgbClr val="FFC89F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0" name="Freeform: Shape 489">
                  <a:extLst>
                    <a:ext uri="{FF2B5EF4-FFF2-40B4-BE49-F238E27FC236}">
                      <a16:creationId xmlns:a16="http://schemas.microsoft.com/office/drawing/2014/main" id="{A4966B89-7A30-FCFE-16A1-7960F07E9DAC}"/>
                    </a:ext>
                  </a:extLst>
                </p:cNvPr>
                <p:cNvSpPr/>
                <p:nvPr/>
              </p:nvSpPr>
              <p:spPr>
                <a:xfrm>
                  <a:off x="4083368" y="3314727"/>
                  <a:ext cx="17013" cy="49854"/>
                </a:xfrm>
                <a:custGeom>
                  <a:avLst/>
                  <a:gdLst>
                    <a:gd name="connsiteX0" fmla="*/ 1345 w 17013"/>
                    <a:gd name="connsiteY0" fmla="*/ 0 h 49854"/>
                    <a:gd name="connsiteX1" fmla="*/ 4799 w 17013"/>
                    <a:gd name="connsiteY1" fmla="*/ 2097 h 49854"/>
                    <a:gd name="connsiteX2" fmla="*/ 9364 w 17013"/>
                    <a:gd name="connsiteY2" fmla="*/ 5675 h 49854"/>
                    <a:gd name="connsiteX3" fmla="*/ 17013 w 17013"/>
                    <a:gd name="connsiteY3" fmla="*/ 24182 h 49854"/>
                    <a:gd name="connsiteX4" fmla="*/ 11831 w 17013"/>
                    <a:gd name="connsiteY4" fmla="*/ 40221 h 49854"/>
                    <a:gd name="connsiteX5" fmla="*/ 4182 w 17013"/>
                    <a:gd name="connsiteY5" fmla="*/ 49104 h 49854"/>
                    <a:gd name="connsiteX6" fmla="*/ 1838 w 17013"/>
                    <a:gd name="connsiteY6" fmla="*/ 49597 h 49854"/>
                    <a:gd name="connsiteX7" fmla="*/ 1468 w 17013"/>
                    <a:gd name="connsiteY7" fmla="*/ 47253 h 49854"/>
                    <a:gd name="connsiteX8" fmla="*/ 8130 w 17013"/>
                    <a:gd name="connsiteY8" fmla="*/ 33435 h 49854"/>
                    <a:gd name="connsiteX9" fmla="*/ 1838 w 17013"/>
                    <a:gd name="connsiteY9" fmla="*/ 18507 h 49854"/>
                    <a:gd name="connsiteX10" fmla="*/ 1345 w 17013"/>
                    <a:gd name="connsiteY10" fmla="*/ 0 h 49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013" h="49854">
                      <a:moveTo>
                        <a:pt x="1345" y="0"/>
                      </a:moveTo>
                      <a:lnTo>
                        <a:pt x="4799" y="2097"/>
                      </a:lnTo>
                      <a:lnTo>
                        <a:pt x="9364" y="5675"/>
                      </a:lnTo>
                      <a:lnTo>
                        <a:pt x="17013" y="24182"/>
                      </a:lnTo>
                      <a:lnTo>
                        <a:pt x="11831" y="40221"/>
                      </a:lnTo>
                      <a:cubicBezTo>
                        <a:pt x="11831" y="40221"/>
                        <a:pt x="4182" y="49104"/>
                        <a:pt x="4182" y="49104"/>
                      </a:cubicBezTo>
                      <a:cubicBezTo>
                        <a:pt x="3689" y="49844"/>
                        <a:pt x="2578" y="50091"/>
                        <a:pt x="1838" y="49597"/>
                      </a:cubicBezTo>
                      <a:cubicBezTo>
                        <a:pt x="1098" y="48981"/>
                        <a:pt x="851" y="47994"/>
                        <a:pt x="1468" y="47253"/>
                      </a:cubicBezTo>
                      <a:cubicBezTo>
                        <a:pt x="1468" y="47253"/>
                        <a:pt x="8130" y="33435"/>
                        <a:pt x="8130" y="33435"/>
                      </a:cubicBezTo>
                      <a:cubicBezTo>
                        <a:pt x="8130" y="33435"/>
                        <a:pt x="8130" y="15792"/>
                        <a:pt x="1838" y="18507"/>
                      </a:cubicBezTo>
                      <a:cubicBezTo>
                        <a:pt x="-1987" y="20110"/>
                        <a:pt x="1345" y="247"/>
                        <a:pt x="1345" y="0"/>
                      </a:cubicBezTo>
                      <a:close/>
                    </a:path>
                  </a:pathLst>
                </a:custGeom>
                <a:solidFill>
                  <a:srgbClr val="FFC89F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91" name="Graphic 2">
                <a:extLst>
                  <a:ext uri="{FF2B5EF4-FFF2-40B4-BE49-F238E27FC236}">
                    <a16:creationId xmlns:a16="http://schemas.microsoft.com/office/drawing/2014/main" id="{495A3846-6D20-AD0D-799D-20222394986B}"/>
                  </a:ext>
                </a:extLst>
              </p:cNvPr>
              <p:cNvGrpSpPr/>
              <p:nvPr/>
            </p:nvGrpSpPr>
            <p:grpSpPr>
              <a:xfrm>
                <a:off x="3955783" y="3583315"/>
                <a:ext cx="85500" cy="45652"/>
                <a:chOff x="3955783" y="3583315"/>
                <a:chExt cx="85500" cy="45652"/>
              </a:xfrm>
            </p:grpSpPr>
            <p:grpSp>
              <p:nvGrpSpPr>
                <p:cNvPr id="492" name="Graphic 2">
                  <a:extLst>
                    <a:ext uri="{FF2B5EF4-FFF2-40B4-BE49-F238E27FC236}">
                      <a16:creationId xmlns:a16="http://schemas.microsoft.com/office/drawing/2014/main" id="{685EA2F6-74EE-9D7E-14DC-F4CDDB761540}"/>
                    </a:ext>
                  </a:extLst>
                </p:cNvPr>
                <p:cNvGrpSpPr/>
                <p:nvPr/>
              </p:nvGrpSpPr>
              <p:grpSpPr>
                <a:xfrm>
                  <a:off x="4007972" y="3583315"/>
                  <a:ext cx="33311" cy="45652"/>
                  <a:chOff x="4007972" y="3583315"/>
                  <a:chExt cx="33311" cy="45652"/>
                </a:xfrm>
              </p:grpSpPr>
              <p:grpSp>
                <p:nvGrpSpPr>
                  <p:cNvPr id="493" name="Graphic 2">
                    <a:extLst>
                      <a:ext uri="{FF2B5EF4-FFF2-40B4-BE49-F238E27FC236}">
                        <a16:creationId xmlns:a16="http://schemas.microsoft.com/office/drawing/2014/main" id="{31D955FB-551D-7A52-82B1-3D2C2FCBF4E1}"/>
                      </a:ext>
                    </a:extLst>
                  </p:cNvPr>
                  <p:cNvGrpSpPr/>
                  <p:nvPr/>
                </p:nvGrpSpPr>
                <p:grpSpPr>
                  <a:xfrm>
                    <a:off x="4007972" y="3590514"/>
                    <a:ext cx="33311" cy="38453"/>
                    <a:chOff x="4007972" y="3590514"/>
                    <a:chExt cx="33311" cy="38453"/>
                  </a:xfrm>
                </p:grpSpPr>
                <p:sp>
                  <p:nvSpPr>
                    <p:cNvPr id="494" name="Freeform: Shape 493">
                      <a:extLst>
                        <a:ext uri="{FF2B5EF4-FFF2-40B4-BE49-F238E27FC236}">
                          <a16:creationId xmlns:a16="http://schemas.microsoft.com/office/drawing/2014/main" id="{8714F049-3618-5998-7406-58B06D5C8D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007972" y="3608487"/>
                      <a:ext cx="33188" cy="20480"/>
                    </a:xfrm>
                    <a:custGeom>
                      <a:avLst/>
                      <a:gdLst>
                        <a:gd name="connsiteX0" fmla="*/ 0 w 33188"/>
                        <a:gd name="connsiteY0" fmla="*/ 8266 h 20480"/>
                        <a:gd name="connsiteX1" fmla="*/ 247 w 33188"/>
                        <a:gd name="connsiteY1" fmla="*/ 12584 h 20480"/>
                        <a:gd name="connsiteX2" fmla="*/ 9747 w 33188"/>
                        <a:gd name="connsiteY2" fmla="*/ 19987 h 20480"/>
                        <a:gd name="connsiteX3" fmla="*/ 22208 w 33188"/>
                        <a:gd name="connsiteY3" fmla="*/ 20481 h 20480"/>
                        <a:gd name="connsiteX4" fmla="*/ 32941 w 33188"/>
                        <a:gd name="connsiteY4" fmla="*/ 13325 h 20480"/>
                        <a:gd name="connsiteX5" fmla="*/ 33188 w 33188"/>
                        <a:gd name="connsiteY5" fmla="*/ 10117 h 20480"/>
                        <a:gd name="connsiteX6" fmla="*/ 31091 w 33188"/>
                        <a:gd name="connsiteY6" fmla="*/ 0 h 20480"/>
                        <a:gd name="connsiteX7" fmla="*/ 0 w 33188"/>
                        <a:gd name="connsiteY7" fmla="*/ 8266 h 204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3188" h="20480">
                          <a:moveTo>
                            <a:pt x="0" y="8266"/>
                          </a:moveTo>
                          <a:lnTo>
                            <a:pt x="247" y="12584"/>
                          </a:lnTo>
                          <a:lnTo>
                            <a:pt x="9747" y="19987"/>
                          </a:lnTo>
                          <a:lnTo>
                            <a:pt x="22208" y="20481"/>
                          </a:lnTo>
                          <a:cubicBezTo>
                            <a:pt x="22208" y="20481"/>
                            <a:pt x="30227" y="15545"/>
                            <a:pt x="32941" y="13325"/>
                          </a:cubicBezTo>
                          <a:lnTo>
                            <a:pt x="33188" y="10117"/>
                          </a:lnTo>
                          <a:lnTo>
                            <a:pt x="31091" y="0"/>
                          </a:lnTo>
                          <a:lnTo>
                            <a:pt x="0" y="8266"/>
                          </a:lnTo>
                          <a:close/>
                        </a:path>
                      </a:pathLst>
                    </a:custGeom>
                    <a:solidFill>
                      <a:srgbClr val="E4E8ED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95" name="Freeform: Shape 494">
                      <a:extLst>
                        <a:ext uri="{FF2B5EF4-FFF2-40B4-BE49-F238E27FC236}">
                          <a16:creationId xmlns:a16="http://schemas.microsoft.com/office/drawing/2014/main" id="{1792EBCB-238D-DCA8-8A27-AB8A760E02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008095" y="3590514"/>
                      <a:ext cx="33188" cy="33764"/>
                    </a:xfrm>
                    <a:custGeom>
                      <a:avLst/>
                      <a:gdLst>
                        <a:gd name="connsiteX0" fmla="*/ 29857 w 33188"/>
                        <a:gd name="connsiteY0" fmla="*/ 1934 h 33764"/>
                        <a:gd name="connsiteX1" fmla="*/ 15052 w 33188"/>
                        <a:gd name="connsiteY1" fmla="*/ 3661 h 33764"/>
                        <a:gd name="connsiteX2" fmla="*/ 6786 w 33188"/>
                        <a:gd name="connsiteY2" fmla="*/ 700 h 33764"/>
                        <a:gd name="connsiteX3" fmla="*/ 4318 w 33188"/>
                        <a:gd name="connsiteY3" fmla="*/ 5511 h 33764"/>
                        <a:gd name="connsiteX4" fmla="*/ 0 w 33188"/>
                        <a:gd name="connsiteY4" fmla="*/ 26239 h 33764"/>
                        <a:gd name="connsiteX5" fmla="*/ 8266 w 33188"/>
                        <a:gd name="connsiteY5" fmla="*/ 33148 h 33764"/>
                        <a:gd name="connsiteX6" fmla="*/ 20851 w 33188"/>
                        <a:gd name="connsiteY6" fmla="*/ 33765 h 33764"/>
                        <a:gd name="connsiteX7" fmla="*/ 33188 w 33188"/>
                        <a:gd name="connsiteY7" fmla="*/ 28213 h 33764"/>
                        <a:gd name="connsiteX8" fmla="*/ 32325 w 33188"/>
                        <a:gd name="connsiteY8" fmla="*/ 6375 h 33764"/>
                        <a:gd name="connsiteX9" fmla="*/ 29857 w 33188"/>
                        <a:gd name="connsiteY9" fmla="*/ 1934 h 337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3188" h="33764">
                          <a:moveTo>
                            <a:pt x="29857" y="1934"/>
                          </a:moveTo>
                          <a:cubicBezTo>
                            <a:pt x="25046" y="-3742"/>
                            <a:pt x="20111" y="5018"/>
                            <a:pt x="15052" y="3661"/>
                          </a:cubicBezTo>
                          <a:cubicBezTo>
                            <a:pt x="12215" y="2921"/>
                            <a:pt x="9007" y="-781"/>
                            <a:pt x="6786" y="700"/>
                          </a:cubicBezTo>
                          <a:cubicBezTo>
                            <a:pt x="4935" y="1934"/>
                            <a:pt x="4318" y="5511"/>
                            <a:pt x="4318" y="5511"/>
                          </a:cubicBezTo>
                          <a:lnTo>
                            <a:pt x="0" y="26239"/>
                          </a:lnTo>
                          <a:cubicBezTo>
                            <a:pt x="0" y="26239"/>
                            <a:pt x="8266" y="33148"/>
                            <a:pt x="8266" y="33148"/>
                          </a:cubicBezTo>
                          <a:cubicBezTo>
                            <a:pt x="8390" y="33148"/>
                            <a:pt x="20851" y="33765"/>
                            <a:pt x="20851" y="33765"/>
                          </a:cubicBezTo>
                          <a:cubicBezTo>
                            <a:pt x="20851" y="33765"/>
                            <a:pt x="31461" y="29447"/>
                            <a:pt x="33188" y="28213"/>
                          </a:cubicBezTo>
                          <a:lnTo>
                            <a:pt x="32325" y="6375"/>
                          </a:lnTo>
                          <a:lnTo>
                            <a:pt x="29857" y="1934"/>
                          </a:lnTo>
                          <a:close/>
                        </a:path>
                      </a:pathLst>
                    </a:custGeom>
                    <a:solidFill>
                      <a:srgbClr val="FF4140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496" name="Freeform: Shape 495">
                    <a:extLst>
                      <a:ext uri="{FF2B5EF4-FFF2-40B4-BE49-F238E27FC236}">
                        <a16:creationId xmlns:a16="http://schemas.microsoft.com/office/drawing/2014/main" id="{97553F7B-BF0C-D291-AB9F-7C36CCEC7BE8}"/>
                      </a:ext>
                    </a:extLst>
                  </p:cNvPr>
                  <p:cNvSpPr/>
                  <p:nvPr/>
                </p:nvSpPr>
                <p:spPr>
                  <a:xfrm>
                    <a:off x="4016115" y="3586526"/>
                    <a:ext cx="18876" cy="28746"/>
                  </a:xfrm>
                  <a:custGeom>
                    <a:avLst/>
                    <a:gdLst>
                      <a:gd name="connsiteX0" fmla="*/ 18877 w 18876"/>
                      <a:gd name="connsiteY0" fmla="*/ 17273 h 28746"/>
                      <a:gd name="connsiteX1" fmla="*/ 9376 w 18876"/>
                      <a:gd name="connsiteY1" fmla="*/ 28747 h 28746"/>
                      <a:gd name="connsiteX2" fmla="*/ 9376 w 18876"/>
                      <a:gd name="connsiteY2" fmla="*/ 28747 h 28746"/>
                      <a:gd name="connsiteX3" fmla="*/ 0 w 18876"/>
                      <a:gd name="connsiteY3" fmla="*/ 17273 h 28746"/>
                      <a:gd name="connsiteX4" fmla="*/ 0 w 18876"/>
                      <a:gd name="connsiteY4" fmla="*/ 11474 h 28746"/>
                      <a:gd name="connsiteX5" fmla="*/ 9376 w 18876"/>
                      <a:gd name="connsiteY5" fmla="*/ 0 h 28746"/>
                      <a:gd name="connsiteX6" fmla="*/ 9376 w 18876"/>
                      <a:gd name="connsiteY6" fmla="*/ 0 h 28746"/>
                      <a:gd name="connsiteX7" fmla="*/ 18877 w 18876"/>
                      <a:gd name="connsiteY7" fmla="*/ 11474 h 28746"/>
                      <a:gd name="connsiteX8" fmla="*/ 18877 w 18876"/>
                      <a:gd name="connsiteY8" fmla="*/ 17273 h 287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8876" h="28746">
                        <a:moveTo>
                          <a:pt x="18877" y="17273"/>
                        </a:moveTo>
                        <a:cubicBezTo>
                          <a:pt x="18877" y="23688"/>
                          <a:pt x="14682" y="28747"/>
                          <a:pt x="9376" y="28747"/>
                        </a:cubicBezTo>
                        <a:lnTo>
                          <a:pt x="9376" y="28747"/>
                        </a:lnTo>
                        <a:cubicBezTo>
                          <a:pt x="4195" y="28747"/>
                          <a:pt x="0" y="23688"/>
                          <a:pt x="0" y="17273"/>
                        </a:cubicBezTo>
                        <a:lnTo>
                          <a:pt x="0" y="11474"/>
                        </a:lnTo>
                        <a:cubicBezTo>
                          <a:pt x="0" y="5058"/>
                          <a:pt x="4195" y="0"/>
                          <a:pt x="9376" y="0"/>
                        </a:cubicBezTo>
                        <a:lnTo>
                          <a:pt x="9376" y="0"/>
                        </a:lnTo>
                        <a:cubicBezTo>
                          <a:pt x="14558" y="0"/>
                          <a:pt x="18877" y="5058"/>
                          <a:pt x="18877" y="11474"/>
                        </a:cubicBezTo>
                        <a:lnTo>
                          <a:pt x="18877" y="17273"/>
                        </a:lnTo>
                        <a:close/>
                      </a:path>
                    </a:pathLst>
                  </a:custGeom>
                  <a:solidFill>
                    <a:srgbClr val="CC2221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7" name="Freeform: Shape 496">
                    <a:extLst>
                      <a:ext uri="{FF2B5EF4-FFF2-40B4-BE49-F238E27FC236}">
                        <a16:creationId xmlns:a16="http://schemas.microsoft.com/office/drawing/2014/main" id="{A26596BD-CA6B-CC0F-93E4-02FCD563D18B}"/>
                      </a:ext>
                    </a:extLst>
                  </p:cNvPr>
                  <p:cNvSpPr/>
                  <p:nvPr/>
                </p:nvSpPr>
                <p:spPr>
                  <a:xfrm>
                    <a:off x="4010319" y="3583315"/>
                    <a:ext cx="30604" cy="16905"/>
                  </a:xfrm>
                  <a:custGeom>
                    <a:avLst/>
                    <a:gdLst>
                      <a:gd name="connsiteX0" fmla="*/ 28251 w 30604"/>
                      <a:gd name="connsiteY0" fmla="*/ 867 h 16905"/>
                      <a:gd name="connsiteX1" fmla="*/ 20478 w 30604"/>
                      <a:gd name="connsiteY1" fmla="*/ 5432 h 16905"/>
                      <a:gd name="connsiteX2" fmla="*/ 16653 w 30604"/>
                      <a:gd name="connsiteY2" fmla="*/ 11107 h 16905"/>
                      <a:gd name="connsiteX3" fmla="*/ 12952 w 30604"/>
                      <a:gd name="connsiteY3" fmla="*/ 5925 h 16905"/>
                      <a:gd name="connsiteX4" fmla="*/ 3575 w 30604"/>
                      <a:gd name="connsiteY4" fmla="*/ 3 h 16905"/>
                      <a:gd name="connsiteX5" fmla="*/ 491 w 30604"/>
                      <a:gd name="connsiteY5" fmla="*/ 8886 h 16905"/>
                      <a:gd name="connsiteX6" fmla="*/ 5549 w 30604"/>
                      <a:gd name="connsiteY6" fmla="*/ 14192 h 16905"/>
                      <a:gd name="connsiteX7" fmla="*/ 16530 w 30604"/>
                      <a:gd name="connsiteY7" fmla="*/ 16906 h 16905"/>
                      <a:gd name="connsiteX8" fmla="*/ 17640 w 30604"/>
                      <a:gd name="connsiteY8" fmla="*/ 16289 h 16905"/>
                      <a:gd name="connsiteX9" fmla="*/ 28868 w 30604"/>
                      <a:gd name="connsiteY9" fmla="*/ 10120 h 16905"/>
                      <a:gd name="connsiteX10" fmla="*/ 28251 w 30604"/>
                      <a:gd name="connsiteY10" fmla="*/ 867 h 16905"/>
                      <a:gd name="connsiteX11" fmla="*/ 2588 w 30604"/>
                      <a:gd name="connsiteY11" fmla="*/ 8516 h 16905"/>
                      <a:gd name="connsiteX12" fmla="*/ 4933 w 30604"/>
                      <a:gd name="connsiteY12" fmla="*/ 2471 h 16905"/>
                      <a:gd name="connsiteX13" fmla="*/ 11965 w 30604"/>
                      <a:gd name="connsiteY13" fmla="*/ 8393 h 16905"/>
                      <a:gd name="connsiteX14" fmla="*/ 15790 w 30604"/>
                      <a:gd name="connsiteY14" fmla="*/ 14562 h 16905"/>
                      <a:gd name="connsiteX15" fmla="*/ 8140 w 30604"/>
                      <a:gd name="connsiteY15" fmla="*/ 12834 h 16905"/>
                      <a:gd name="connsiteX16" fmla="*/ 2588 w 30604"/>
                      <a:gd name="connsiteY16" fmla="*/ 8516 h 16905"/>
                      <a:gd name="connsiteX17" fmla="*/ 27387 w 30604"/>
                      <a:gd name="connsiteY17" fmla="*/ 9010 h 16905"/>
                      <a:gd name="connsiteX18" fmla="*/ 17517 w 30604"/>
                      <a:gd name="connsiteY18" fmla="*/ 14068 h 16905"/>
                      <a:gd name="connsiteX19" fmla="*/ 17517 w 30604"/>
                      <a:gd name="connsiteY19" fmla="*/ 13945 h 16905"/>
                      <a:gd name="connsiteX20" fmla="*/ 26277 w 30604"/>
                      <a:gd name="connsiteY20" fmla="*/ 2594 h 16905"/>
                      <a:gd name="connsiteX21" fmla="*/ 28744 w 30604"/>
                      <a:gd name="connsiteY21" fmla="*/ 3581 h 16905"/>
                      <a:gd name="connsiteX22" fmla="*/ 27387 w 30604"/>
                      <a:gd name="connsiteY22" fmla="*/ 9010 h 16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30604" h="16905">
                        <a:moveTo>
                          <a:pt x="28251" y="867"/>
                        </a:moveTo>
                        <a:cubicBezTo>
                          <a:pt x="25290" y="-244"/>
                          <a:pt x="22082" y="3581"/>
                          <a:pt x="20478" y="5432"/>
                        </a:cubicBezTo>
                        <a:cubicBezTo>
                          <a:pt x="19367" y="6666"/>
                          <a:pt x="17517" y="8886"/>
                          <a:pt x="16653" y="11107"/>
                        </a:cubicBezTo>
                        <a:cubicBezTo>
                          <a:pt x="15666" y="9133"/>
                          <a:pt x="14062" y="7159"/>
                          <a:pt x="12952" y="5925"/>
                        </a:cubicBezTo>
                        <a:cubicBezTo>
                          <a:pt x="10731" y="3458"/>
                          <a:pt x="7277" y="-120"/>
                          <a:pt x="3575" y="3"/>
                        </a:cubicBezTo>
                        <a:cubicBezTo>
                          <a:pt x="-743" y="127"/>
                          <a:pt x="-249" y="6049"/>
                          <a:pt x="491" y="8886"/>
                        </a:cubicBezTo>
                        <a:cubicBezTo>
                          <a:pt x="1231" y="11354"/>
                          <a:pt x="3205" y="13081"/>
                          <a:pt x="5549" y="14192"/>
                        </a:cubicBezTo>
                        <a:cubicBezTo>
                          <a:pt x="8634" y="15672"/>
                          <a:pt x="12952" y="16782"/>
                          <a:pt x="16530" y="16906"/>
                        </a:cubicBezTo>
                        <a:cubicBezTo>
                          <a:pt x="17023" y="16906"/>
                          <a:pt x="17393" y="16659"/>
                          <a:pt x="17640" y="16289"/>
                        </a:cubicBezTo>
                        <a:cubicBezTo>
                          <a:pt x="22205" y="16042"/>
                          <a:pt x="26153" y="13575"/>
                          <a:pt x="28868" y="10120"/>
                        </a:cubicBezTo>
                        <a:cubicBezTo>
                          <a:pt x="30595" y="7776"/>
                          <a:pt x="31952" y="2347"/>
                          <a:pt x="28251" y="867"/>
                        </a:cubicBezTo>
                        <a:close/>
                        <a:moveTo>
                          <a:pt x="2588" y="8516"/>
                        </a:moveTo>
                        <a:cubicBezTo>
                          <a:pt x="1601" y="6419"/>
                          <a:pt x="1231" y="990"/>
                          <a:pt x="4933" y="2471"/>
                        </a:cubicBezTo>
                        <a:cubicBezTo>
                          <a:pt x="7770" y="3581"/>
                          <a:pt x="10114" y="6172"/>
                          <a:pt x="11965" y="8393"/>
                        </a:cubicBezTo>
                        <a:cubicBezTo>
                          <a:pt x="13446" y="10120"/>
                          <a:pt x="15050" y="12217"/>
                          <a:pt x="15790" y="14562"/>
                        </a:cubicBezTo>
                        <a:cubicBezTo>
                          <a:pt x="13199" y="14315"/>
                          <a:pt x="10731" y="13575"/>
                          <a:pt x="8140" y="12834"/>
                        </a:cubicBezTo>
                        <a:cubicBezTo>
                          <a:pt x="5673" y="12094"/>
                          <a:pt x="3699" y="10984"/>
                          <a:pt x="2588" y="8516"/>
                        </a:cubicBezTo>
                        <a:close/>
                        <a:moveTo>
                          <a:pt x="27387" y="9010"/>
                        </a:moveTo>
                        <a:cubicBezTo>
                          <a:pt x="25413" y="11601"/>
                          <a:pt x="21095" y="14685"/>
                          <a:pt x="17517" y="14068"/>
                        </a:cubicBezTo>
                        <a:cubicBezTo>
                          <a:pt x="17517" y="14068"/>
                          <a:pt x="17517" y="13945"/>
                          <a:pt x="17517" y="13945"/>
                        </a:cubicBezTo>
                        <a:cubicBezTo>
                          <a:pt x="19491" y="9626"/>
                          <a:pt x="21712" y="4815"/>
                          <a:pt x="26277" y="2594"/>
                        </a:cubicBezTo>
                        <a:cubicBezTo>
                          <a:pt x="27387" y="2101"/>
                          <a:pt x="28251" y="2471"/>
                          <a:pt x="28744" y="3581"/>
                        </a:cubicBezTo>
                        <a:cubicBezTo>
                          <a:pt x="29484" y="5555"/>
                          <a:pt x="28374" y="7529"/>
                          <a:pt x="27387" y="9010"/>
                        </a:cubicBezTo>
                        <a:close/>
                      </a:path>
                    </a:pathLst>
                  </a:custGeom>
                  <a:solidFill>
                    <a:srgbClr val="E4E8ED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98" name="Graphic 2">
                  <a:extLst>
                    <a:ext uri="{FF2B5EF4-FFF2-40B4-BE49-F238E27FC236}">
                      <a16:creationId xmlns:a16="http://schemas.microsoft.com/office/drawing/2014/main" id="{70422891-4BD4-A9E6-211D-F81E4172E97E}"/>
                    </a:ext>
                  </a:extLst>
                </p:cNvPr>
                <p:cNvGrpSpPr/>
                <p:nvPr/>
              </p:nvGrpSpPr>
              <p:grpSpPr>
                <a:xfrm>
                  <a:off x="3955783" y="3583315"/>
                  <a:ext cx="33311" cy="45652"/>
                  <a:chOff x="3955783" y="3583315"/>
                  <a:chExt cx="33311" cy="45652"/>
                </a:xfrm>
              </p:grpSpPr>
              <p:grpSp>
                <p:nvGrpSpPr>
                  <p:cNvPr id="499" name="Graphic 2">
                    <a:extLst>
                      <a:ext uri="{FF2B5EF4-FFF2-40B4-BE49-F238E27FC236}">
                        <a16:creationId xmlns:a16="http://schemas.microsoft.com/office/drawing/2014/main" id="{B518052B-A57F-884A-D289-AC5896F8C576}"/>
                      </a:ext>
                    </a:extLst>
                  </p:cNvPr>
                  <p:cNvGrpSpPr/>
                  <p:nvPr/>
                </p:nvGrpSpPr>
                <p:grpSpPr>
                  <a:xfrm>
                    <a:off x="3955783" y="3590514"/>
                    <a:ext cx="33311" cy="38453"/>
                    <a:chOff x="3955783" y="3590514"/>
                    <a:chExt cx="33311" cy="38453"/>
                  </a:xfrm>
                </p:grpSpPr>
                <p:sp>
                  <p:nvSpPr>
                    <p:cNvPr id="500" name="Freeform: Shape 499">
                      <a:extLst>
                        <a:ext uri="{FF2B5EF4-FFF2-40B4-BE49-F238E27FC236}">
                          <a16:creationId xmlns:a16="http://schemas.microsoft.com/office/drawing/2014/main" id="{CCE59BD6-57A5-AF91-2786-D4A9DA8203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956030" y="3608487"/>
                      <a:ext cx="33065" cy="20480"/>
                    </a:xfrm>
                    <a:custGeom>
                      <a:avLst/>
                      <a:gdLst>
                        <a:gd name="connsiteX0" fmla="*/ 33065 w 33065"/>
                        <a:gd name="connsiteY0" fmla="*/ 8266 h 20480"/>
                        <a:gd name="connsiteX1" fmla="*/ 32818 w 33065"/>
                        <a:gd name="connsiteY1" fmla="*/ 12584 h 20480"/>
                        <a:gd name="connsiteX2" fmla="*/ 23318 w 33065"/>
                        <a:gd name="connsiteY2" fmla="*/ 19987 h 20480"/>
                        <a:gd name="connsiteX3" fmla="*/ 10981 w 33065"/>
                        <a:gd name="connsiteY3" fmla="*/ 20481 h 20480"/>
                        <a:gd name="connsiteX4" fmla="*/ 247 w 33065"/>
                        <a:gd name="connsiteY4" fmla="*/ 13325 h 20480"/>
                        <a:gd name="connsiteX5" fmla="*/ 0 w 33065"/>
                        <a:gd name="connsiteY5" fmla="*/ 10117 h 20480"/>
                        <a:gd name="connsiteX6" fmla="*/ 2097 w 33065"/>
                        <a:gd name="connsiteY6" fmla="*/ 0 h 20480"/>
                        <a:gd name="connsiteX7" fmla="*/ 33065 w 33065"/>
                        <a:gd name="connsiteY7" fmla="*/ 8266 h 204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3065" h="20480">
                          <a:moveTo>
                            <a:pt x="33065" y="8266"/>
                          </a:moveTo>
                          <a:lnTo>
                            <a:pt x="32818" y="12584"/>
                          </a:lnTo>
                          <a:lnTo>
                            <a:pt x="23318" y="19987"/>
                          </a:lnTo>
                          <a:lnTo>
                            <a:pt x="10981" y="20481"/>
                          </a:lnTo>
                          <a:cubicBezTo>
                            <a:pt x="10981" y="20481"/>
                            <a:pt x="2838" y="15545"/>
                            <a:pt x="247" y="13325"/>
                          </a:cubicBezTo>
                          <a:lnTo>
                            <a:pt x="0" y="10117"/>
                          </a:lnTo>
                          <a:lnTo>
                            <a:pt x="2097" y="0"/>
                          </a:lnTo>
                          <a:lnTo>
                            <a:pt x="33065" y="8266"/>
                          </a:lnTo>
                          <a:close/>
                        </a:path>
                      </a:pathLst>
                    </a:custGeom>
                    <a:solidFill>
                      <a:srgbClr val="E4E8ED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01" name="Freeform: Shape 500">
                      <a:extLst>
                        <a:ext uri="{FF2B5EF4-FFF2-40B4-BE49-F238E27FC236}">
                          <a16:creationId xmlns:a16="http://schemas.microsoft.com/office/drawing/2014/main" id="{643E2F96-1053-29D8-AC88-FC9E716227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955783" y="3590514"/>
                      <a:ext cx="33188" cy="33764"/>
                    </a:xfrm>
                    <a:custGeom>
                      <a:avLst/>
                      <a:gdLst>
                        <a:gd name="connsiteX0" fmla="*/ 3208 w 33188"/>
                        <a:gd name="connsiteY0" fmla="*/ 1934 h 33764"/>
                        <a:gd name="connsiteX1" fmla="*/ 18013 w 33188"/>
                        <a:gd name="connsiteY1" fmla="*/ 3661 h 33764"/>
                        <a:gd name="connsiteX2" fmla="*/ 26403 w 33188"/>
                        <a:gd name="connsiteY2" fmla="*/ 700 h 33764"/>
                        <a:gd name="connsiteX3" fmla="*/ 28870 w 33188"/>
                        <a:gd name="connsiteY3" fmla="*/ 5511 h 33764"/>
                        <a:gd name="connsiteX4" fmla="*/ 33188 w 33188"/>
                        <a:gd name="connsiteY4" fmla="*/ 26239 h 33764"/>
                        <a:gd name="connsiteX5" fmla="*/ 24922 w 33188"/>
                        <a:gd name="connsiteY5" fmla="*/ 33148 h 33764"/>
                        <a:gd name="connsiteX6" fmla="*/ 12338 w 33188"/>
                        <a:gd name="connsiteY6" fmla="*/ 33765 h 33764"/>
                        <a:gd name="connsiteX7" fmla="*/ 0 w 33188"/>
                        <a:gd name="connsiteY7" fmla="*/ 28213 h 33764"/>
                        <a:gd name="connsiteX8" fmla="*/ 864 w 33188"/>
                        <a:gd name="connsiteY8" fmla="*/ 6375 h 33764"/>
                        <a:gd name="connsiteX9" fmla="*/ 3208 w 33188"/>
                        <a:gd name="connsiteY9" fmla="*/ 1934 h 337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3188" h="33764">
                          <a:moveTo>
                            <a:pt x="3208" y="1934"/>
                          </a:moveTo>
                          <a:cubicBezTo>
                            <a:pt x="8019" y="-3742"/>
                            <a:pt x="12955" y="5018"/>
                            <a:pt x="18013" y="3661"/>
                          </a:cubicBezTo>
                          <a:cubicBezTo>
                            <a:pt x="20851" y="2921"/>
                            <a:pt x="24182" y="-781"/>
                            <a:pt x="26403" y="700"/>
                          </a:cubicBezTo>
                          <a:cubicBezTo>
                            <a:pt x="28130" y="1934"/>
                            <a:pt x="28870" y="5511"/>
                            <a:pt x="28870" y="5511"/>
                          </a:cubicBezTo>
                          <a:lnTo>
                            <a:pt x="33188" y="26239"/>
                          </a:lnTo>
                          <a:cubicBezTo>
                            <a:pt x="33188" y="26239"/>
                            <a:pt x="24922" y="33148"/>
                            <a:pt x="24922" y="33148"/>
                          </a:cubicBezTo>
                          <a:cubicBezTo>
                            <a:pt x="24799" y="33148"/>
                            <a:pt x="12338" y="33765"/>
                            <a:pt x="12338" y="33765"/>
                          </a:cubicBezTo>
                          <a:cubicBezTo>
                            <a:pt x="12338" y="33765"/>
                            <a:pt x="1851" y="29447"/>
                            <a:pt x="0" y="28213"/>
                          </a:cubicBezTo>
                          <a:lnTo>
                            <a:pt x="864" y="6375"/>
                          </a:lnTo>
                          <a:lnTo>
                            <a:pt x="3208" y="1934"/>
                          </a:lnTo>
                          <a:close/>
                        </a:path>
                      </a:pathLst>
                    </a:custGeom>
                    <a:solidFill>
                      <a:srgbClr val="FF4140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502" name="Freeform: Shape 501">
                    <a:extLst>
                      <a:ext uri="{FF2B5EF4-FFF2-40B4-BE49-F238E27FC236}">
                        <a16:creationId xmlns:a16="http://schemas.microsoft.com/office/drawing/2014/main" id="{4C1A110F-505F-59B2-2B79-034DEE79903E}"/>
                      </a:ext>
                    </a:extLst>
                  </p:cNvPr>
                  <p:cNvSpPr/>
                  <p:nvPr/>
                </p:nvSpPr>
                <p:spPr>
                  <a:xfrm>
                    <a:off x="3961952" y="3586526"/>
                    <a:ext cx="19000" cy="28746"/>
                  </a:xfrm>
                  <a:custGeom>
                    <a:avLst/>
                    <a:gdLst>
                      <a:gd name="connsiteX0" fmla="*/ 0 w 19000"/>
                      <a:gd name="connsiteY0" fmla="*/ 17273 h 28746"/>
                      <a:gd name="connsiteX1" fmla="*/ 9500 w 19000"/>
                      <a:gd name="connsiteY1" fmla="*/ 28747 h 28746"/>
                      <a:gd name="connsiteX2" fmla="*/ 9500 w 19000"/>
                      <a:gd name="connsiteY2" fmla="*/ 28747 h 28746"/>
                      <a:gd name="connsiteX3" fmla="*/ 19000 w 19000"/>
                      <a:gd name="connsiteY3" fmla="*/ 17273 h 28746"/>
                      <a:gd name="connsiteX4" fmla="*/ 19000 w 19000"/>
                      <a:gd name="connsiteY4" fmla="*/ 11474 h 28746"/>
                      <a:gd name="connsiteX5" fmla="*/ 9500 w 19000"/>
                      <a:gd name="connsiteY5" fmla="*/ 0 h 28746"/>
                      <a:gd name="connsiteX6" fmla="*/ 9500 w 19000"/>
                      <a:gd name="connsiteY6" fmla="*/ 0 h 28746"/>
                      <a:gd name="connsiteX7" fmla="*/ 0 w 19000"/>
                      <a:gd name="connsiteY7" fmla="*/ 11474 h 28746"/>
                      <a:gd name="connsiteX8" fmla="*/ 0 w 19000"/>
                      <a:gd name="connsiteY8" fmla="*/ 17273 h 287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9000" h="28746">
                        <a:moveTo>
                          <a:pt x="0" y="17273"/>
                        </a:moveTo>
                        <a:cubicBezTo>
                          <a:pt x="0" y="23688"/>
                          <a:pt x="4195" y="28747"/>
                          <a:pt x="9500" y="28747"/>
                        </a:cubicBezTo>
                        <a:lnTo>
                          <a:pt x="9500" y="28747"/>
                        </a:lnTo>
                        <a:cubicBezTo>
                          <a:pt x="14682" y="28747"/>
                          <a:pt x="19000" y="23688"/>
                          <a:pt x="19000" y="17273"/>
                        </a:cubicBezTo>
                        <a:lnTo>
                          <a:pt x="19000" y="11474"/>
                        </a:lnTo>
                        <a:cubicBezTo>
                          <a:pt x="19000" y="5058"/>
                          <a:pt x="14682" y="0"/>
                          <a:pt x="9500" y="0"/>
                        </a:cubicBezTo>
                        <a:lnTo>
                          <a:pt x="9500" y="0"/>
                        </a:lnTo>
                        <a:cubicBezTo>
                          <a:pt x="4318" y="0"/>
                          <a:pt x="0" y="5058"/>
                          <a:pt x="0" y="11474"/>
                        </a:cubicBezTo>
                        <a:lnTo>
                          <a:pt x="0" y="17273"/>
                        </a:lnTo>
                        <a:close/>
                      </a:path>
                    </a:pathLst>
                  </a:custGeom>
                  <a:solidFill>
                    <a:srgbClr val="CC2221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03" name="Freeform: Shape 502">
                    <a:extLst>
                      <a:ext uri="{FF2B5EF4-FFF2-40B4-BE49-F238E27FC236}">
                        <a16:creationId xmlns:a16="http://schemas.microsoft.com/office/drawing/2014/main" id="{7C19D4D8-FAE0-A2B0-3F57-2BC059D8A80B}"/>
                      </a:ext>
                    </a:extLst>
                  </p:cNvPr>
                  <p:cNvSpPr/>
                  <p:nvPr/>
                </p:nvSpPr>
                <p:spPr>
                  <a:xfrm>
                    <a:off x="3956052" y="3583315"/>
                    <a:ext cx="30632" cy="16905"/>
                  </a:xfrm>
                  <a:custGeom>
                    <a:avLst/>
                    <a:gdLst>
                      <a:gd name="connsiteX0" fmla="*/ 1829 w 30632"/>
                      <a:gd name="connsiteY0" fmla="*/ 10120 h 16905"/>
                      <a:gd name="connsiteX1" fmla="*/ 13056 w 30632"/>
                      <a:gd name="connsiteY1" fmla="*/ 16289 h 16905"/>
                      <a:gd name="connsiteX2" fmla="*/ 14166 w 30632"/>
                      <a:gd name="connsiteY2" fmla="*/ 16906 h 16905"/>
                      <a:gd name="connsiteX3" fmla="*/ 25147 w 30632"/>
                      <a:gd name="connsiteY3" fmla="*/ 14192 h 16905"/>
                      <a:gd name="connsiteX4" fmla="*/ 30082 w 30632"/>
                      <a:gd name="connsiteY4" fmla="*/ 8886 h 16905"/>
                      <a:gd name="connsiteX5" fmla="*/ 27121 w 30632"/>
                      <a:gd name="connsiteY5" fmla="*/ 3 h 16905"/>
                      <a:gd name="connsiteX6" fmla="*/ 17744 w 30632"/>
                      <a:gd name="connsiteY6" fmla="*/ 5925 h 16905"/>
                      <a:gd name="connsiteX7" fmla="*/ 14043 w 30632"/>
                      <a:gd name="connsiteY7" fmla="*/ 11107 h 16905"/>
                      <a:gd name="connsiteX8" fmla="*/ 10218 w 30632"/>
                      <a:gd name="connsiteY8" fmla="*/ 5432 h 16905"/>
                      <a:gd name="connsiteX9" fmla="*/ 2446 w 30632"/>
                      <a:gd name="connsiteY9" fmla="*/ 867 h 16905"/>
                      <a:gd name="connsiteX10" fmla="*/ 1829 w 30632"/>
                      <a:gd name="connsiteY10" fmla="*/ 10120 h 16905"/>
                      <a:gd name="connsiteX11" fmla="*/ 22433 w 30632"/>
                      <a:gd name="connsiteY11" fmla="*/ 12834 h 16905"/>
                      <a:gd name="connsiteX12" fmla="*/ 14783 w 30632"/>
                      <a:gd name="connsiteY12" fmla="*/ 14562 h 16905"/>
                      <a:gd name="connsiteX13" fmla="*/ 18484 w 30632"/>
                      <a:gd name="connsiteY13" fmla="*/ 8393 h 16905"/>
                      <a:gd name="connsiteX14" fmla="*/ 25517 w 30632"/>
                      <a:gd name="connsiteY14" fmla="*/ 2471 h 16905"/>
                      <a:gd name="connsiteX15" fmla="*/ 27861 w 30632"/>
                      <a:gd name="connsiteY15" fmla="*/ 8516 h 16905"/>
                      <a:gd name="connsiteX16" fmla="*/ 22433 w 30632"/>
                      <a:gd name="connsiteY16" fmla="*/ 12834 h 16905"/>
                      <a:gd name="connsiteX17" fmla="*/ 1829 w 30632"/>
                      <a:gd name="connsiteY17" fmla="*/ 3704 h 16905"/>
                      <a:gd name="connsiteX18" fmla="*/ 4296 w 30632"/>
                      <a:gd name="connsiteY18" fmla="*/ 2717 h 16905"/>
                      <a:gd name="connsiteX19" fmla="*/ 13056 w 30632"/>
                      <a:gd name="connsiteY19" fmla="*/ 14068 h 16905"/>
                      <a:gd name="connsiteX20" fmla="*/ 13056 w 30632"/>
                      <a:gd name="connsiteY20" fmla="*/ 14192 h 16905"/>
                      <a:gd name="connsiteX21" fmla="*/ 3309 w 30632"/>
                      <a:gd name="connsiteY21" fmla="*/ 9133 h 16905"/>
                      <a:gd name="connsiteX22" fmla="*/ 1829 w 30632"/>
                      <a:gd name="connsiteY22" fmla="*/ 3704 h 16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30632" h="16905">
                        <a:moveTo>
                          <a:pt x="1829" y="10120"/>
                        </a:moveTo>
                        <a:cubicBezTo>
                          <a:pt x="4543" y="13575"/>
                          <a:pt x="8614" y="16166"/>
                          <a:pt x="13056" y="16289"/>
                        </a:cubicBezTo>
                        <a:cubicBezTo>
                          <a:pt x="13303" y="16659"/>
                          <a:pt x="13673" y="16906"/>
                          <a:pt x="14166" y="16906"/>
                        </a:cubicBezTo>
                        <a:cubicBezTo>
                          <a:pt x="17621" y="16782"/>
                          <a:pt x="21939" y="15672"/>
                          <a:pt x="25147" y="14192"/>
                        </a:cubicBezTo>
                        <a:cubicBezTo>
                          <a:pt x="27368" y="13081"/>
                          <a:pt x="29465" y="11354"/>
                          <a:pt x="30082" y="8886"/>
                        </a:cubicBezTo>
                        <a:cubicBezTo>
                          <a:pt x="30946" y="6049"/>
                          <a:pt x="31316" y="127"/>
                          <a:pt x="27121" y="3"/>
                        </a:cubicBezTo>
                        <a:cubicBezTo>
                          <a:pt x="23543" y="-120"/>
                          <a:pt x="19965" y="3458"/>
                          <a:pt x="17744" y="5925"/>
                        </a:cubicBezTo>
                        <a:cubicBezTo>
                          <a:pt x="16511" y="7159"/>
                          <a:pt x="15030" y="9133"/>
                          <a:pt x="14043" y="11107"/>
                        </a:cubicBezTo>
                        <a:cubicBezTo>
                          <a:pt x="13179" y="8886"/>
                          <a:pt x="11329" y="6666"/>
                          <a:pt x="10218" y="5432"/>
                        </a:cubicBezTo>
                        <a:cubicBezTo>
                          <a:pt x="8614" y="3581"/>
                          <a:pt x="5283" y="-244"/>
                          <a:pt x="2446" y="867"/>
                        </a:cubicBezTo>
                        <a:cubicBezTo>
                          <a:pt x="-1379" y="2347"/>
                          <a:pt x="-22" y="7776"/>
                          <a:pt x="1829" y="10120"/>
                        </a:cubicBezTo>
                        <a:close/>
                        <a:moveTo>
                          <a:pt x="22433" y="12834"/>
                        </a:moveTo>
                        <a:cubicBezTo>
                          <a:pt x="19965" y="13575"/>
                          <a:pt x="17374" y="14315"/>
                          <a:pt x="14783" y="14562"/>
                        </a:cubicBezTo>
                        <a:cubicBezTo>
                          <a:pt x="15523" y="12217"/>
                          <a:pt x="17127" y="10120"/>
                          <a:pt x="18484" y="8393"/>
                        </a:cubicBezTo>
                        <a:cubicBezTo>
                          <a:pt x="20458" y="6172"/>
                          <a:pt x="22680" y="3581"/>
                          <a:pt x="25517" y="2471"/>
                        </a:cubicBezTo>
                        <a:cubicBezTo>
                          <a:pt x="29095" y="1114"/>
                          <a:pt x="28848" y="6419"/>
                          <a:pt x="27861" y="8516"/>
                        </a:cubicBezTo>
                        <a:cubicBezTo>
                          <a:pt x="26874" y="10984"/>
                          <a:pt x="24900" y="12094"/>
                          <a:pt x="22433" y="12834"/>
                        </a:cubicBezTo>
                        <a:close/>
                        <a:moveTo>
                          <a:pt x="1829" y="3704"/>
                        </a:moveTo>
                        <a:cubicBezTo>
                          <a:pt x="2322" y="2594"/>
                          <a:pt x="3062" y="2224"/>
                          <a:pt x="4296" y="2717"/>
                        </a:cubicBezTo>
                        <a:cubicBezTo>
                          <a:pt x="8861" y="4815"/>
                          <a:pt x="11082" y="9750"/>
                          <a:pt x="13056" y="14068"/>
                        </a:cubicBezTo>
                        <a:cubicBezTo>
                          <a:pt x="13056" y="14068"/>
                          <a:pt x="13056" y="14068"/>
                          <a:pt x="13056" y="14192"/>
                        </a:cubicBezTo>
                        <a:cubicBezTo>
                          <a:pt x="9601" y="14808"/>
                          <a:pt x="5160" y="11847"/>
                          <a:pt x="3309" y="9133"/>
                        </a:cubicBezTo>
                        <a:cubicBezTo>
                          <a:pt x="2199" y="7529"/>
                          <a:pt x="1088" y="5555"/>
                          <a:pt x="1829" y="3704"/>
                        </a:cubicBezTo>
                        <a:close/>
                      </a:path>
                    </a:pathLst>
                  </a:custGeom>
                  <a:solidFill>
                    <a:srgbClr val="E4E8ED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504" name="Freeform: Shape 503">
                <a:extLst>
                  <a:ext uri="{FF2B5EF4-FFF2-40B4-BE49-F238E27FC236}">
                    <a16:creationId xmlns:a16="http://schemas.microsoft.com/office/drawing/2014/main" id="{5C13C705-16E8-3931-73EF-2A8942694D69}"/>
                  </a:ext>
                </a:extLst>
              </p:cNvPr>
              <p:cNvSpPr/>
              <p:nvPr/>
            </p:nvSpPr>
            <p:spPr>
              <a:xfrm>
                <a:off x="3950440" y="3046258"/>
                <a:ext cx="97153" cy="108823"/>
              </a:xfrm>
              <a:custGeom>
                <a:avLst/>
                <a:gdLst>
                  <a:gd name="connsiteX0" fmla="*/ 89487 w 97153"/>
                  <a:gd name="connsiteY0" fmla="*/ 2344 h 108823"/>
                  <a:gd name="connsiteX1" fmla="*/ 69253 w 97153"/>
                  <a:gd name="connsiteY1" fmla="*/ 2344 h 108823"/>
                  <a:gd name="connsiteX2" fmla="*/ 69623 w 97153"/>
                  <a:gd name="connsiteY2" fmla="*/ 0 h 108823"/>
                  <a:gd name="connsiteX3" fmla="*/ 7688 w 97153"/>
                  <a:gd name="connsiteY3" fmla="*/ 2344 h 108823"/>
                  <a:gd name="connsiteX4" fmla="*/ 41863 w 97153"/>
                  <a:gd name="connsiteY4" fmla="*/ 108818 h 108823"/>
                  <a:gd name="connsiteX5" fmla="*/ 52350 w 97153"/>
                  <a:gd name="connsiteY5" fmla="*/ 108695 h 108823"/>
                  <a:gd name="connsiteX6" fmla="*/ 55188 w 97153"/>
                  <a:gd name="connsiteY6" fmla="*/ 108818 h 108823"/>
                  <a:gd name="connsiteX7" fmla="*/ 89487 w 97153"/>
                  <a:gd name="connsiteY7" fmla="*/ 2344 h 108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7153" h="108823">
                    <a:moveTo>
                      <a:pt x="89487" y="2344"/>
                    </a:moveTo>
                    <a:lnTo>
                      <a:pt x="69253" y="2344"/>
                    </a:lnTo>
                    <a:lnTo>
                      <a:pt x="69623" y="0"/>
                    </a:lnTo>
                    <a:lnTo>
                      <a:pt x="7688" y="2344"/>
                    </a:lnTo>
                    <a:cubicBezTo>
                      <a:pt x="-12670" y="107585"/>
                      <a:pt x="10402" y="108818"/>
                      <a:pt x="41863" y="108818"/>
                    </a:cubicBezTo>
                    <a:cubicBezTo>
                      <a:pt x="42850" y="108818"/>
                      <a:pt x="51363" y="108695"/>
                      <a:pt x="52350" y="108695"/>
                    </a:cubicBezTo>
                    <a:cubicBezTo>
                      <a:pt x="53337" y="108695"/>
                      <a:pt x="54201" y="108818"/>
                      <a:pt x="55188" y="108818"/>
                    </a:cubicBezTo>
                    <a:cubicBezTo>
                      <a:pt x="86649" y="108942"/>
                      <a:pt x="109844" y="107585"/>
                      <a:pt x="89487" y="2344"/>
                    </a:cubicBezTo>
                    <a:close/>
                  </a:path>
                </a:pathLst>
              </a:custGeom>
              <a:solidFill>
                <a:srgbClr val="3B2C23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5" name="Freeform: Shape 504">
                <a:extLst>
                  <a:ext uri="{FF2B5EF4-FFF2-40B4-BE49-F238E27FC236}">
                    <a16:creationId xmlns:a16="http://schemas.microsoft.com/office/drawing/2014/main" id="{BF3E89CA-3407-FC75-061B-75CA003C1A4A}"/>
                  </a:ext>
                </a:extLst>
              </p:cNvPr>
              <p:cNvSpPr/>
              <p:nvPr/>
            </p:nvSpPr>
            <p:spPr>
              <a:xfrm>
                <a:off x="3979842" y="3075129"/>
                <a:ext cx="38370" cy="32941"/>
              </a:xfrm>
              <a:custGeom>
                <a:avLst/>
                <a:gdLst>
                  <a:gd name="connsiteX0" fmla="*/ 37383 w 38370"/>
                  <a:gd name="connsiteY0" fmla="*/ 26896 h 32941"/>
                  <a:gd name="connsiteX1" fmla="*/ 38370 w 38370"/>
                  <a:gd name="connsiteY1" fmla="*/ 32942 h 32941"/>
                  <a:gd name="connsiteX2" fmla="*/ 0 w 38370"/>
                  <a:gd name="connsiteY2" fmla="*/ 32942 h 32941"/>
                  <a:gd name="connsiteX3" fmla="*/ 987 w 38370"/>
                  <a:gd name="connsiteY3" fmla="*/ 26896 h 32941"/>
                  <a:gd name="connsiteX4" fmla="*/ 1851 w 38370"/>
                  <a:gd name="connsiteY4" fmla="*/ 16162 h 32941"/>
                  <a:gd name="connsiteX5" fmla="*/ 1851 w 38370"/>
                  <a:gd name="connsiteY5" fmla="*/ 15916 h 32941"/>
                  <a:gd name="connsiteX6" fmla="*/ 0 w 38370"/>
                  <a:gd name="connsiteY6" fmla="*/ 0 h 32941"/>
                  <a:gd name="connsiteX7" fmla="*/ 38370 w 38370"/>
                  <a:gd name="connsiteY7" fmla="*/ 0 h 32941"/>
                  <a:gd name="connsiteX8" fmla="*/ 37013 w 38370"/>
                  <a:gd name="connsiteY8" fmla="*/ 9006 h 32941"/>
                  <a:gd name="connsiteX9" fmla="*/ 37383 w 38370"/>
                  <a:gd name="connsiteY9" fmla="*/ 26896 h 32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370" h="32941">
                    <a:moveTo>
                      <a:pt x="37383" y="26896"/>
                    </a:moveTo>
                    <a:cubicBezTo>
                      <a:pt x="37753" y="28747"/>
                      <a:pt x="38000" y="30721"/>
                      <a:pt x="38370" y="32942"/>
                    </a:cubicBezTo>
                    <a:lnTo>
                      <a:pt x="0" y="32942"/>
                    </a:lnTo>
                    <a:cubicBezTo>
                      <a:pt x="370" y="30844"/>
                      <a:pt x="740" y="28747"/>
                      <a:pt x="987" y="26896"/>
                    </a:cubicBezTo>
                    <a:cubicBezTo>
                      <a:pt x="1480" y="22948"/>
                      <a:pt x="1851" y="19493"/>
                      <a:pt x="1851" y="16162"/>
                    </a:cubicBezTo>
                    <a:cubicBezTo>
                      <a:pt x="1851" y="16039"/>
                      <a:pt x="1851" y="16039"/>
                      <a:pt x="1851" y="15916"/>
                    </a:cubicBezTo>
                    <a:cubicBezTo>
                      <a:pt x="1851" y="11104"/>
                      <a:pt x="1233" y="6292"/>
                      <a:pt x="0" y="0"/>
                    </a:cubicBezTo>
                    <a:lnTo>
                      <a:pt x="38370" y="0"/>
                    </a:lnTo>
                    <a:cubicBezTo>
                      <a:pt x="37753" y="3331"/>
                      <a:pt x="37260" y="6292"/>
                      <a:pt x="37013" y="9006"/>
                    </a:cubicBezTo>
                    <a:cubicBezTo>
                      <a:pt x="36273" y="15299"/>
                      <a:pt x="36396" y="20357"/>
                      <a:pt x="37383" y="26896"/>
                    </a:cubicBezTo>
                    <a:close/>
                  </a:path>
                </a:pathLst>
              </a:custGeom>
              <a:solidFill>
                <a:srgbClr val="D4A47D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6" name="Freeform: Shape 505">
                <a:extLst>
                  <a:ext uri="{FF2B5EF4-FFF2-40B4-BE49-F238E27FC236}">
                    <a16:creationId xmlns:a16="http://schemas.microsoft.com/office/drawing/2014/main" id="{57E0536C-29BC-12E8-CD49-262E4F06A9C9}"/>
                  </a:ext>
                </a:extLst>
              </p:cNvPr>
              <p:cNvSpPr/>
              <p:nvPr/>
            </p:nvSpPr>
            <p:spPr>
              <a:xfrm>
                <a:off x="3957387" y="3100174"/>
                <a:ext cx="83402" cy="36026"/>
              </a:xfrm>
              <a:custGeom>
                <a:avLst/>
                <a:gdLst>
                  <a:gd name="connsiteX0" fmla="*/ 83403 w 83402"/>
                  <a:gd name="connsiteY0" fmla="*/ 18013 h 36026"/>
                  <a:gd name="connsiteX1" fmla="*/ 41701 w 83402"/>
                  <a:gd name="connsiteY1" fmla="*/ 36026 h 36026"/>
                  <a:gd name="connsiteX2" fmla="*/ 0 w 83402"/>
                  <a:gd name="connsiteY2" fmla="*/ 18013 h 36026"/>
                  <a:gd name="connsiteX3" fmla="*/ 23565 w 83402"/>
                  <a:gd name="connsiteY3" fmla="*/ 1851 h 36026"/>
                  <a:gd name="connsiteX4" fmla="*/ 35039 w 83402"/>
                  <a:gd name="connsiteY4" fmla="*/ 247 h 36026"/>
                  <a:gd name="connsiteX5" fmla="*/ 41825 w 83402"/>
                  <a:gd name="connsiteY5" fmla="*/ 0 h 36026"/>
                  <a:gd name="connsiteX6" fmla="*/ 59961 w 83402"/>
                  <a:gd name="connsiteY6" fmla="*/ 1727 h 36026"/>
                  <a:gd name="connsiteX7" fmla="*/ 69091 w 83402"/>
                  <a:gd name="connsiteY7" fmla="*/ 4318 h 36026"/>
                  <a:gd name="connsiteX8" fmla="*/ 69091 w 83402"/>
                  <a:gd name="connsiteY8" fmla="*/ 4318 h 36026"/>
                  <a:gd name="connsiteX9" fmla="*/ 83403 w 83402"/>
                  <a:gd name="connsiteY9" fmla="*/ 18013 h 36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3402" h="36026">
                    <a:moveTo>
                      <a:pt x="83403" y="18013"/>
                    </a:moveTo>
                    <a:cubicBezTo>
                      <a:pt x="83403" y="27883"/>
                      <a:pt x="64649" y="36026"/>
                      <a:pt x="41701" y="36026"/>
                    </a:cubicBezTo>
                    <a:cubicBezTo>
                      <a:pt x="18630" y="36026"/>
                      <a:pt x="0" y="28006"/>
                      <a:pt x="0" y="18013"/>
                    </a:cubicBezTo>
                    <a:cubicBezTo>
                      <a:pt x="0" y="10857"/>
                      <a:pt x="9623" y="4812"/>
                      <a:pt x="23565" y="1851"/>
                    </a:cubicBezTo>
                    <a:cubicBezTo>
                      <a:pt x="27143" y="1110"/>
                      <a:pt x="30968" y="617"/>
                      <a:pt x="35039" y="247"/>
                    </a:cubicBezTo>
                    <a:cubicBezTo>
                      <a:pt x="37137" y="123"/>
                      <a:pt x="39480" y="0"/>
                      <a:pt x="41825" y="0"/>
                    </a:cubicBezTo>
                    <a:cubicBezTo>
                      <a:pt x="48364" y="0"/>
                      <a:pt x="54532" y="617"/>
                      <a:pt x="59961" y="1727"/>
                    </a:cubicBezTo>
                    <a:cubicBezTo>
                      <a:pt x="63292" y="2344"/>
                      <a:pt x="66377" y="3331"/>
                      <a:pt x="69091" y="4318"/>
                    </a:cubicBezTo>
                    <a:lnTo>
                      <a:pt x="69091" y="4318"/>
                    </a:lnTo>
                    <a:cubicBezTo>
                      <a:pt x="77727" y="7773"/>
                      <a:pt x="83403" y="12708"/>
                      <a:pt x="83403" y="18013"/>
                    </a:cubicBezTo>
                    <a:close/>
                  </a:path>
                </a:pathLst>
              </a:custGeom>
              <a:solidFill>
                <a:srgbClr val="D4A47D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7" name="Freeform: Shape 506">
                <a:extLst>
                  <a:ext uri="{FF2B5EF4-FFF2-40B4-BE49-F238E27FC236}">
                    <a16:creationId xmlns:a16="http://schemas.microsoft.com/office/drawing/2014/main" id="{CD7F9582-8FF1-427B-28DF-CE304D8ED4E7}"/>
                  </a:ext>
                </a:extLst>
              </p:cNvPr>
              <p:cNvSpPr/>
              <p:nvPr/>
            </p:nvSpPr>
            <p:spPr>
              <a:xfrm>
                <a:off x="3981446" y="3084135"/>
                <a:ext cx="47623" cy="38876"/>
              </a:xfrm>
              <a:custGeom>
                <a:avLst/>
                <a:gdLst>
                  <a:gd name="connsiteX0" fmla="*/ 45156 w 47623"/>
                  <a:gd name="connsiteY0" fmla="*/ 38864 h 38876"/>
                  <a:gd name="connsiteX1" fmla="*/ 20234 w 47623"/>
                  <a:gd name="connsiteY1" fmla="*/ 23935 h 38876"/>
                  <a:gd name="connsiteX2" fmla="*/ 10857 w 47623"/>
                  <a:gd name="connsiteY2" fmla="*/ 16409 h 38876"/>
                  <a:gd name="connsiteX3" fmla="*/ 247 w 47623"/>
                  <a:gd name="connsiteY3" fmla="*/ 7156 h 38876"/>
                  <a:gd name="connsiteX4" fmla="*/ 0 w 47623"/>
                  <a:gd name="connsiteY4" fmla="*/ 6909 h 38876"/>
                  <a:gd name="connsiteX5" fmla="*/ 247 w 47623"/>
                  <a:gd name="connsiteY5" fmla="*/ 6909 h 38876"/>
                  <a:gd name="connsiteX6" fmla="*/ 35409 w 47623"/>
                  <a:gd name="connsiteY6" fmla="*/ 0 h 38876"/>
                  <a:gd name="connsiteX7" fmla="*/ 35780 w 47623"/>
                  <a:gd name="connsiteY7" fmla="*/ 17890 h 38876"/>
                  <a:gd name="connsiteX8" fmla="*/ 44909 w 47623"/>
                  <a:gd name="connsiteY8" fmla="*/ 20481 h 38876"/>
                  <a:gd name="connsiteX9" fmla="*/ 44909 w 47623"/>
                  <a:gd name="connsiteY9" fmla="*/ 20481 h 38876"/>
                  <a:gd name="connsiteX10" fmla="*/ 45156 w 47623"/>
                  <a:gd name="connsiteY10" fmla="*/ 38864 h 38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7623" h="38876">
                    <a:moveTo>
                      <a:pt x="45156" y="38864"/>
                    </a:moveTo>
                    <a:cubicBezTo>
                      <a:pt x="40961" y="39234"/>
                      <a:pt x="30227" y="31708"/>
                      <a:pt x="20234" y="23935"/>
                    </a:cubicBezTo>
                    <a:cubicBezTo>
                      <a:pt x="16903" y="21344"/>
                      <a:pt x="13695" y="18753"/>
                      <a:pt x="10857" y="16409"/>
                    </a:cubicBezTo>
                    <a:cubicBezTo>
                      <a:pt x="5305" y="11844"/>
                      <a:pt x="1234" y="8143"/>
                      <a:pt x="247" y="7156"/>
                    </a:cubicBezTo>
                    <a:cubicBezTo>
                      <a:pt x="123" y="7032"/>
                      <a:pt x="0" y="6909"/>
                      <a:pt x="0" y="6909"/>
                    </a:cubicBezTo>
                    <a:cubicBezTo>
                      <a:pt x="0" y="6909"/>
                      <a:pt x="123" y="6909"/>
                      <a:pt x="247" y="6909"/>
                    </a:cubicBezTo>
                    <a:cubicBezTo>
                      <a:pt x="2714" y="6292"/>
                      <a:pt x="27513" y="740"/>
                      <a:pt x="35409" y="0"/>
                    </a:cubicBezTo>
                    <a:cubicBezTo>
                      <a:pt x="34669" y="6169"/>
                      <a:pt x="34792" y="11351"/>
                      <a:pt x="35780" y="17890"/>
                    </a:cubicBezTo>
                    <a:cubicBezTo>
                      <a:pt x="39111" y="18507"/>
                      <a:pt x="42195" y="19494"/>
                      <a:pt x="44909" y="20481"/>
                    </a:cubicBezTo>
                    <a:lnTo>
                      <a:pt x="44909" y="20481"/>
                    </a:lnTo>
                    <a:cubicBezTo>
                      <a:pt x="47624" y="29734"/>
                      <a:pt x="49228" y="38617"/>
                      <a:pt x="45156" y="38864"/>
                    </a:cubicBezTo>
                    <a:close/>
                  </a:path>
                </a:pathLst>
              </a:custGeom>
              <a:solidFill>
                <a:srgbClr val="A88F7B">
                  <a:alpha val="30000"/>
                </a:srgbClr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8" name="Freeform: Shape 507">
                <a:extLst>
                  <a:ext uri="{FF2B5EF4-FFF2-40B4-BE49-F238E27FC236}">
                    <a16:creationId xmlns:a16="http://schemas.microsoft.com/office/drawing/2014/main" id="{2F68ED18-E12C-EDEA-7BDB-6D68043E4179}"/>
                  </a:ext>
                </a:extLst>
              </p:cNvPr>
              <p:cNvSpPr/>
              <p:nvPr/>
            </p:nvSpPr>
            <p:spPr>
              <a:xfrm>
                <a:off x="3970712" y="3017758"/>
                <a:ext cx="56383" cy="79701"/>
              </a:xfrm>
              <a:custGeom>
                <a:avLst/>
                <a:gdLst>
                  <a:gd name="connsiteX0" fmla="*/ 56383 w 56383"/>
                  <a:gd name="connsiteY0" fmla="*/ 43059 h 79701"/>
                  <a:gd name="connsiteX1" fmla="*/ 28253 w 56383"/>
                  <a:gd name="connsiteY1" fmla="*/ 79702 h 79701"/>
                  <a:gd name="connsiteX2" fmla="*/ 0 w 56383"/>
                  <a:gd name="connsiteY2" fmla="*/ 43059 h 79701"/>
                  <a:gd name="connsiteX3" fmla="*/ 28253 w 56383"/>
                  <a:gd name="connsiteY3" fmla="*/ 0 h 79701"/>
                  <a:gd name="connsiteX4" fmla="*/ 56383 w 56383"/>
                  <a:gd name="connsiteY4" fmla="*/ 43059 h 79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383" h="79701">
                    <a:moveTo>
                      <a:pt x="56383" y="43059"/>
                    </a:moveTo>
                    <a:cubicBezTo>
                      <a:pt x="56383" y="63292"/>
                      <a:pt x="43799" y="79702"/>
                      <a:pt x="28253" y="79702"/>
                    </a:cubicBezTo>
                    <a:cubicBezTo>
                      <a:pt x="12708" y="79702"/>
                      <a:pt x="0" y="63292"/>
                      <a:pt x="0" y="43059"/>
                    </a:cubicBezTo>
                    <a:cubicBezTo>
                      <a:pt x="0" y="22825"/>
                      <a:pt x="1604" y="0"/>
                      <a:pt x="28253" y="0"/>
                    </a:cubicBezTo>
                    <a:cubicBezTo>
                      <a:pt x="56383" y="123"/>
                      <a:pt x="56383" y="22825"/>
                      <a:pt x="56383" y="43059"/>
                    </a:cubicBezTo>
                    <a:close/>
                  </a:path>
                </a:pathLst>
              </a:custGeom>
              <a:solidFill>
                <a:srgbClr val="FFC89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9" name="Freeform: Shape 508">
                <a:extLst>
                  <a:ext uri="{FF2B5EF4-FFF2-40B4-BE49-F238E27FC236}">
                    <a16:creationId xmlns:a16="http://schemas.microsoft.com/office/drawing/2014/main" id="{6CBE3993-5E2C-696B-8B7B-3F4B275D191D}"/>
                  </a:ext>
                </a:extLst>
              </p:cNvPr>
              <p:cNvSpPr/>
              <p:nvPr/>
            </p:nvSpPr>
            <p:spPr>
              <a:xfrm>
                <a:off x="3982433" y="3017882"/>
                <a:ext cx="44662" cy="79824"/>
              </a:xfrm>
              <a:custGeom>
                <a:avLst/>
                <a:gdLst>
                  <a:gd name="connsiteX0" fmla="*/ 16532 w 44662"/>
                  <a:gd name="connsiteY0" fmla="*/ 0 h 79824"/>
                  <a:gd name="connsiteX1" fmla="*/ 1604 w 44662"/>
                  <a:gd name="connsiteY1" fmla="*/ 3455 h 79824"/>
                  <a:gd name="connsiteX2" fmla="*/ 13448 w 44662"/>
                  <a:gd name="connsiteY2" fmla="*/ 25909 h 79824"/>
                  <a:gd name="connsiteX3" fmla="*/ 33682 w 44662"/>
                  <a:gd name="connsiteY3" fmla="*/ 39974 h 79824"/>
                  <a:gd name="connsiteX4" fmla="*/ 32448 w 44662"/>
                  <a:gd name="connsiteY4" fmla="*/ 60825 h 79824"/>
                  <a:gd name="connsiteX5" fmla="*/ 32201 w 44662"/>
                  <a:gd name="connsiteY5" fmla="*/ 61072 h 79824"/>
                  <a:gd name="connsiteX6" fmla="*/ 22948 w 44662"/>
                  <a:gd name="connsiteY6" fmla="*/ 72916 h 79824"/>
                  <a:gd name="connsiteX7" fmla="*/ 740 w 44662"/>
                  <a:gd name="connsiteY7" fmla="*/ 73039 h 79824"/>
                  <a:gd name="connsiteX8" fmla="*/ 0 w 44662"/>
                  <a:gd name="connsiteY8" fmla="*/ 72792 h 79824"/>
                  <a:gd name="connsiteX9" fmla="*/ 16532 w 44662"/>
                  <a:gd name="connsiteY9" fmla="*/ 79825 h 79824"/>
                  <a:gd name="connsiteX10" fmla="*/ 44662 w 44662"/>
                  <a:gd name="connsiteY10" fmla="*/ 43182 h 79824"/>
                  <a:gd name="connsiteX11" fmla="*/ 16532 w 44662"/>
                  <a:gd name="connsiteY11" fmla="*/ 0 h 79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662" h="79824">
                    <a:moveTo>
                      <a:pt x="16532" y="0"/>
                    </a:moveTo>
                    <a:cubicBezTo>
                      <a:pt x="10240" y="0"/>
                      <a:pt x="5429" y="1234"/>
                      <a:pt x="1604" y="3455"/>
                    </a:cubicBezTo>
                    <a:cubicBezTo>
                      <a:pt x="2097" y="12584"/>
                      <a:pt x="5922" y="21344"/>
                      <a:pt x="13448" y="25909"/>
                    </a:cubicBezTo>
                    <a:cubicBezTo>
                      <a:pt x="20974" y="30598"/>
                      <a:pt x="28624" y="32571"/>
                      <a:pt x="33682" y="39974"/>
                    </a:cubicBezTo>
                    <a:cubicBezTo>
                      <a:pt x="38123" y="46020"/>
                      <a:pt x="36149" y="54779"/>
                      <a:pt x="32448" y="60825"/>
                    </a:cubicBezTo>
                    <a:cubicBezTo>
                      <a:pt x="32325" y="60948"/>
                      <a:pt x="32325" y="61072"/>
                      <a:pt x="32201" y="61072"/>
                    </a:cubicBezTo>
                    <a:cubicBezTo>
                      <a:pt x="30227" y="66007"/>
                      <a:pt x="26156" y="70448"/>
                      <a:pt x="22948" y="72916"/>
                    </a:cubicBezTo>
                    <a:cubicBezTo>
                      <a:pt x="15792" y="78221"/>
                      <a:pt x="8143" y="76000"/>
                      <a:pt x="740" y="73039"/>
                    </a:cubicBezTo>
                    <a:cubicBezTo>
                      <a:pt x="494" y="72916"/>
                      <a:pt x="247" y="72792"/>
                      <a:pt x="0" y="72792"/>
                    </a:cubicBezTo>
                    <a:cubicBezTo>
                      <a:pt x="4688" y="77234"/>
                      <a:pt x="10364" y="79825"/>
                      <a:pt x="16532" y="79825"/>
                    </a:cubicBezTo>
                    <a:cubicBezTo>
                      <a:pt x="32078" y="79825"/>
                      <a:pt x="44662" y="63416"/>
                      <a:pt x="44662" y="43182"/>
                    </a:cubicBezTo>
                    <a:cubicBezTo>
                      <a:pt x="44662" y="22701"/>
                      <a:pt x="44662" y="0"/>
                      <a:pt x="16532" y="0"/>
                    </a:cubicBezTo>
                    <a:close/>
                  </a:path>
                </a:pathLst>
              </a:custGeom>
              <a:solidFill>
                <a:srgbClr val="F0B990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0" name="Freeform: Shape 509">
                <a:extLst>
                  <a:ext uri="{FF2B5EF4-FFF2-40B4-BE49-F238E27FC236}">
                    <a16:creationId xmlns:a16="http://schemas.microsoft.com/office/drawing/2014/main" id="{AB4A9128-0EE2-22B1-60FE-64F6D2A4752C}"/>
                  </a:ext>
                </a:extLst>
              </p:cNvPr>
              <p:cNvSpPr/>
              <p:nvPr/>
            </p:nvSpPr>
            <p:spPr>
              <a:xfrm>
                <a:off x="3965221" y="3050096"/>
                <a:ext cx="9042" cy="15339"/>
              </a:xfrm>
              <a:custGeom>
                <a:avLst/>
                <a:gdLst>
                  <a:gd name="connsiteX0" fmla="*/ 8698 w 9042"/>
                  <a:gd name="connsiteY0" fmla="*/ 6649 h 15339"/>
                  <a:gd name="connsiteX1" fmla="*/ 6231 w 9042"/>
                  <a:gd name="connsiteY1" fmla="*/ 15285 h 15339"/>
                  <a:gd name="connsiteX2" fmla="*/ 309 w 9042"/>
                  <a:gd name="connsiteY2" fmla="*/ 8623 h 15339"/>
                  <a:gd name="connsiteX3" fmla="*/ 2776 w 9042"/>
                  <a:gd name="connsiteY3" fmla="*/ 110 h 15339"/>
                  <a:gd name="connsiteX4" fmla="*/ 8698 w 9042"/>
                  <a:gd name="connsiteY4" fmla="*/ 6649 h 15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42" h="15339">
                    <a:moveTo>
                      <a:pt x="8698" y="6649"/>
                    </a:moveTo>
                    <a:cubicBezTo>
                      <a:pt x="9685" y="10844"/>
                      <a:pt x="8452" y="14668"/>
                      <a:pt x="6231" y="15285"/>
                    </a:cubicBezTo>
                    <a:cubicBezTo>
                      <a:pt x="3887" y="15779"/>
                      <a:pt x="1172" y="12818"/>
                      <a:pt x="309" y="8623"/>
                    </a:cubicBezTo>
                    <a:cubicBezTo>
                      <a:pt x="-555" y="4428"/>
                      <a:pt x="432" y="604"/>
                      <a:pt x="2776" y="110"/>
                    </a:cubicBezTo>
                    <a:cubicBezTo>
                      <a:pt x="4997" y="-630"/>
                      <a:pt x="7711" y="2454"/>
                      <a:pt x="8698" y="6649"/>
                    </a:cubicBezTo>
                    <a:close/>
                  </a:path>
                </a:pathLst>
              </a:custGeom>
              <a:solidFill>
                <a:srgbClr val="FFC89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1" name="Freeform: Shape 510">
                <a:extLst>
                  <a:ext uri="{FF2B5EF4-FFF2-40B4-BE49-F238E27FC236}">
                    <a16:creationId xmlns:a16="http://schemas.microsoft.com/office/drawing/2014/main" id="{1CAF245F-B522-2482-9B3C-6FA5714CE0A3}"/>
                  </a:ext>
                </a:extLst>
              </p:cNvPr>
              <p:cNvSpPr/>
              <p:nvPr/>
            </p:nvSpPr>
            <p:spPr>
              <a:xfrm>
                <a:off x="3984671" y="3011380"/>
                <a:ext cx="44769" cy="50041"/>
              </a:xfrm>
              <a:custGeom>
                <a:avLst/>
                <a:gdLst>
                  <a:gd name="connsiteX0" fmla="*/ 16516 w 44769"/>
                  <a:gd name="connsiteY0" fmla="*/ 1814 h 50041"/>
                  <a:gd name="connsiteX1" fmla="*/ 3561 w 44769"/>
                  <a:gd name="connsiteY1" fmla="*/ 21554 h 50041"/>
                  <a:gd name="connsiteX2" fmla="*/ 42671 w 44769"/>
                  <a:gd name="connsiteY2" fmla="*/ 49931 h 50041"/>
                  <a:gd name="connsiteX3" fmla="*/ 39834 w 44769"/>
                  <a:gd name="connsiteY3" fmla="*/ 11807 h 50041"/>
                  <a:gd name="connsiteX4" fmla="*/ 16516 w 44769"/>
                  <a:gd name="connsiteY4" fmla="*/ 1814 h 50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769" h="50041">
                    <a:moveTo>
                      <a:pt x="16516" y="1814"/>
                    </a:moveTo>
                    <a:cubicBezTo>
                      <a:pt x="3068" y="15509"/>
                      <a:pt x="-5075" y="16495"/>
                      <a:pt x="3561" y="21554"/>
                    </a:cubicBezTo>
                    <a:cubicBezTo>
                      <a:pt x="10594" y="25625"/>
                      <a:pt x="29470" y="33768"/>
                      <a:pt x="42671" y="49931"/>
                    </a:cubicBezTo>
                    <a:cubicBezTo>
                      <a:pt x="44399" y="52028"/>
                      <a:pt x="47483" y="23775"/>
                      <a:pt x="39834" y="11807"/>
                    </a:cubicBezTo>
                    <a:cubicBezTo>
                      <a:pt x="32185" y="-284"/>
                      <a:pt x="20340" y="-2011"/>
                      <a:pt x="16516" y="1814"/>
                    </a:cubicBezTo>
                    <a:close/>
                  </a:path>
                </a:pathLst>
              </a:custGeom>
              <a:solidFill>
                <a:srgbClr val="7D4E24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2" name="Freeform: Shape 511">
                <a:extLst>
                  <a:ext uri="{FF2B5EF4-FFF2-40B4-BE49-F238E27FC236}">
                    <a16:creationId xmlns:a16="http://schemas.microsoft.com/office/drawing/2014/main" id="{0AFAFCD1-4715-4DA4-3D08-E8DDE01F124C}"/>
                  </a:ext>
                </a:extLst>
              </p:cNvPr>
              <p:cNvSpPr/>
              <p:nvPr/>
            </p:nvSpPr>
            <p:spPr>
              <a:xfrm>
                <a:off x="3934390" y="3103382"/>
                <a:ext cx="131241" cy="333734"/>
              </a:xfrm>
              <a:custGeom>
                <a:avLst/>
                <a:gdLst>
                  <a:gd name="connsiteX0" fmla="*/ 124043 w 131241"/>
                  <a:gd name="connsiteY0" fmla="*/ 163474 h 333734"/>
                  <a:gd name="connsiteX1" fmla="*/ 124043 w 131241"/>
                  <a:gd name="connsiteY1" fmla="*/ 163474 h 333734"/>
                  <a:gd name="connsiteX2" fmla="*/ 109238 w 131241"/>
                  <a:gd name="connsiteY2" fmla="*/ 104870 h 333734"/>
                  <a:gd name="connsiteX3" fmla="*/ 111829 w 131241"/>
                  <a:gd name="connsiteY3" fmla="*/ 76370 h 333734"/>
                  <a:gd name="connsiteX4" fmla="*/ 114913 w 131241"/>
                  <a:gd name="connsiteY4" fmla="*/ 71559 h 333734"/>
                  <a:gd name="connsiteX5" fmla="*/ 123426 w 131241"/>
                  <a:gd name="connsiteY5" fmla="*/ 14805 h 333734"/>
                  <a:gd name="connsiteX6" fmla="*/ 89991 w 131241"/>
                  <a:gd name="connsiteY6" fmla="*/ 0 h 333734"/>
                  <a:gd name="connsiteX7" fmla="*/ 84316 w 131241"/>
                  <a:gd name="connsiteY7" fmla="*/ 25662 h 333734"/>
                  <a:gd name="connsiteX8" fmla="*/ 65686 w 131241"/>
                  <a:gd name="connsiteY8" fmla="*/ 31338 h 333734"/>
                  <a:gd name="connsiteX9" fmla="*/ 46933 w 131241"/>
                  <a:gd name="connsiteY9" fmla="*/ 25662 h 333734"/>
                  <a:gd name="connsiteX10" fmla="*/ 41257 w 131241"/>
                  <a:gd name="connsiteY10" fmla="*/ 0 h 333734"/>
                  <a:gd name="connsiteX11" fmla="*/ 7822 w 131241"/>
                  <a:gd name="connsiteY11" fmla="*/ 14805 h 333734"/>
                  <a:gd name="connsiteX12" fmla="*/ 16335 w 131241"/>
                  <a:gd name="connsiteY12" fmla="*/ 71559 h 333734"/>
                  <a:gd name="connsiteX13" fmla="*/ 19419 w 131241"/>
                  <a:gd name="connsiteY13" fmla="*/ 76370 h 333734"/>
                  <a:gd name="connsiteX14" fmla="*/ 22010 w 131241"/>
                  <a:gd name="connsiteY14" fmla="*/ 104870 h 333734"/>
                  <a:gd name="connsiteX15" fmla="*/ 7205 w 131241"/>
                  <a:gd name="connsiteY15" fmla="*/ 163474 h 333734"/>
                  <a:gd name="connsiteX16" fmla="*/ 7205 w 131241"/>
                  <a:gd name="connsiteY16" fmla="*/ 163474 h 333734"/>
                  <a:gd name="connsiteX17" fmla="*/ 4244 w 131241"/>
                  <a:gd name="connsiteY17" fmla="*/ 333735 h 333734"/>
                  <a:gd name="connsiteX18" fmla="*/ 65562 w 131241"/>
                  <a:gd name="connsiteY18" fmla="*/ 333735 h 333734"/>
                  <a:gd name="connsiteX19" fmla="*/ 126881 w 131241"/>
                  <a:gd name="connsiteY19" fmla="*/ 333735 h 333734"/>
                  <a:gd name="connsiteX20" fmla="*/ 124043 w 131241"/>
                  <a:gd name="connsiteY20" fmla="*/ 163474 h 333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1241" h="333734">
                    <a:moveTo>
                      <a:pt x="124043" y="163474"/>
                    </a:moveTo>
                    <a:lnTo>
                      <a:pt x="124043" y="163474"/>
                    </a:lnTo>
                    <a:cubicBezTo>
                      <a:pt x="119231" y="141513"/>
                      <a:pt x="108497" y="127942"/>
                      <a:pt x="109238" y="104870"/>
                    </a:cubicBezTo>
                    <a:cubicBezTo>
                      <a:pt x="109608" y="94260"/>
                      <a:pt x="109608" y="82663"/>
                      <a:pt x="111829" y="76370"/>
                    </a:cubicBezTo>
                    <a:cubicBezTo>
                      <a:pt x="112816" y="73533"/>
                      <a:pt x="114913" y="71559"/>
                      <a:pt x="114913" y="71559"/>
                    </a:cubicBezTo>
                    <a:cubicBezTo>
                      <a:pt x="114913" y="71559"/>
                      <a:pt x="125030" y="29117"/>
                      <a:pt x="123426" y="14805"/>
                    </a:cubicBezTo>
                    <a:cubicBezTo>
                      <a:pt x="122316" y="4812"/>
                      <a:pt x="89991" y="0"/>
                      <a:pt x="89991" y="0"/>
                    </a:cubicBezTo>
                    <a:cubicBezTo>
                      <a:pt x="89991" y="0"/>
                      <a:pt x="89374" y="21098"/>
                      <a:pt x="84316" y="25662"/>
                    </a:cubicBezTo>
                    <a:cubicBezTo>
                      <a:pt x="80244" y="29364"/>
                      <a:pt x="72965" y="31214"/>
                      <a:pt x="65686" y="31338"/>
                    </a:cubicBezTo>
                    <a:cubicBezTo>
                      <a:pt x="58283" y="31214"/>
                      <a:pt x="51004" y="29364"/>
                      <a:pt x="46933" y="25662"/>
                    </a:cubicBezTo>
                    <a:cubicBezTo>
                      <a:pt x="41874" y="21098"/>
                      <a:pt x="41257" y="0"/>
                      <a:pt x="41257" y="0"/>
                    </a:cubicBezTo>
                    <a:cubicBezTo>
                      <a:pt x="41257" y="0"/>
                      <a:pt x="8932" y="4812"/>
                      <a:pt x="7822" y="14805"/>
                    </a:cubicBezTo>
                    <a:cubicBezTo>
                      <a:pt x="6218" y="29117"/>
                      <a:pt x="16335" y="71559"/>
                      <a:pt x="16335" y="71559"/>
                    </a:cubicBezTo>
                    <a:cubicBezTo>
                      <a:pt x="16335" y="71559"/>
                      <a:pt x="18432" y="73533"/>
                      <a:pt x="19419" y="76370"/>
                    </a:cubicBezTo>
                    <a:cubicBezTo>
                      <a:pt x="21764" y="82663"/>
                      <a:pt x="21640" y="94260"/>
                      <a:pt x="22010" y="104870"/>
                    </a:cubicBezTo>
                    <a:cubicBezTo>
                      <a:pt x="22751" y="127942"/>
                      <a:pt x="12017" y="141513"/>
                      <a:pt x="7205" y="163474"/>
                    </a:cubicBezTo>
                    <a:lnTo>
                      <a:pt x="7205" y="163474"/>
                    </a:lnTo>
                    <a:cubicBezTo>
                      <a:pt x="-7353" y="201721"/>
                      <a:pt x="4737" y="318929"/>
                      <a:pt x="4244" y="333735"/>
                    </a:cubicBezTo>
                    <a:lnTo>
                      <a:pt x="65562" y="333735"/>
                    </a:lnTo>
                    <a:lnTo>
                      <a:pt x="126881" y="333735"/>
                    </a:lnTo>
                    <a:cubicBezTo>
                      <a:pt x="126510" y="318929"/>
                      <a:pt x="138601" y="201598"/>
                      <a:pt x="124043" y="163474"/>
                    </a:cubicBezTo>
                    <a:close/>
                  </a:path>
                </a:pathLst>
              </a:custGeom>
              <a:solidFill>
                <a:srgbClr val="FF4140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3" name="Freeform: Shape 512">
                <a:extLst>
                  <a:ext uri="{FF2B5EF4-FFF2-40B4-BE49-F238E27FC236}">
                    <a16:creationId xmlns:a16="http://schemas.microsoft.com/office/drawing/2014/main" id="{646BC151-A62E-BAAB-0689-8034B2404C8B}"/>
                  </a:ext>
                </a:extLst>
              </p:cNvPr>
              <p:cNvSpPr/>
              <p:nvPr/>
            </p:nvSpPr>
            <p:spPr>
              <a:xfrm>
                <a:off x="3937524" y="3111401"/>
                <a:ext cx="128101" cy="325591"/>
              </a:xfrm>
              <a:custGeom>
                <a:avLst/>
                <a:gdLst>
                  <a:gd name="connsiteX0" fmla="*/ 120909 w 128101"/>
                  <a:gd name="connsiteY0" fmla="*/ 155455 h 325591"/>
                  <a:gd name="connsiteX1" fmla="*/ 120909 w 128101"/>
                  <a:gd name="connsiteY1" fmla="*/ 155455 h 325591"/>
                  <a:gd name="connsiteX2" fmla="*/ 106104 w 128101"/>
                  <a:gd name="connsiteY2" fmla="*/ 96851 h 325591"/>
                  <a:gd name="connsiteX3" fmla="*/ 108695 w 128101"/>
                  <a:gd name="connsiteY3" fmla="*/ 68351 h 325591"/>
                  <a:gd name="connsiteX4" fmla="*/ 111779 w 128101"/>
                  <a:gd name="connsiteY4" fmla="*/ 63539 h 325591"/>
                  <a:gd name="connsiteX5" fmla="*/ 120292 w 128101"/>
                  <a:gd name="connsiteY5" fmla="*/ 6786 h 325591"/>
                  <a:gd name="connsiteX6" fmla="*/ 114123 w 128101"/>
                  <a:gd name="connsiteY6" fmla="*/ 0 h 325591"/>
                  <a:gd name="connsiteX7" fmla="*/ 100429 w 128101"/>
                  <a:gd name="connsiteY7" fmla="*/ 69091 h 325591"/>
                  <a:gd name="connsiteX8" fmla="*/ 66130 w 128101"/>
                  <a:gd name="connsiteY8" fmla="*/ 83156 h 325591"/>
                  <a:gd name="connsiteX9" fmla="*/ 49844 w 128101"/>
                  <a:gd name="connsiteY9" fmla="*/ 87474 h 325591"/>
                  <a:gd name="connsiteX10" fmla="*/ 81552 w 128101"/>
                  <a:gd name="connsiteY10" fmla="*/ 95987 h 325591"/>
                  <a:gd name="connsiteX11" fmla="*/ 92286 w 128101"/>
                  <a:gd name="connsiteY11" fmla="*/ 273773 h 325591"/>
                  <a:gd name="connsiteX12" fmla="*/ 60701 w 128101"/>
                  <a:gd name="connsiteY12" fmla="*/ 305235 h 325591"/>
                  <a:gd name="connsiteX13" fmla="*/ 0 w 128101"/>
                  <a:gd name="connsiteY13" fmla="*/ 309183 h 325591"/>
                  <a:gd name="connsiteX14" fmla="*/ 987 w 128101"/>
                  <a:gd name="connsiteY14" fmla="*/ 325592 h 325591"/>
                  <a:gd name="connsiteX15" fmla="*/ 62305 w 128101"/>
                  <a:gd name="connsiteY15" fmla="*/ 325592 h 325591"/>
                  <a:gd name="connsiteX16" fmla="*/ 123624 w 128101"/>
                  <a:gd name="connsiteY16" fmla="*/ 325592 h 325591"/>
                  <a:gd name="connsiteX17" fmla="*/ 120909 w 128101"/>
                  <a:gd name="connsiteY17" fmla="*/ 155455 h 325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8101" h="325591">
                    <a:moveTo>
                      <a:pt x="120909" y="155455"/>
                    </a:moveTo>
                    <a:lnTo>
                      <a:pt x="120909" y="155455"/>
                    </a:lnTo>
                    <a:cubicBezTo>
                      <a:pt x="116098" y="133494"/>
                      <a:pt x="105364" y="119922"/>
                      <a:pt x="106104" y="96851"/>
                    </a:cubicBezTo>
                    <a:cubicBezTo>
                      <a:pt x="106474" y="86241"/>
                      <a:pt x="106474" y="74643"/>
                      <a:pt x="108695" y="68351"/>
                    </a:cubicBezTo>
                    <a:cubicBezTo>
                      <a:pt x="109682" y="65513"/>
                      <a:pt x="111779" y="63539"/>
                      <a:pt x="111779" y="63539"/>
                    </a:cubicBezTo>
                    <a:cubicBezTo>
                      <a:pt x="111779" y="63539"/>
                      <a:pt x="121896" y="21098"/>
                      <a:pt x="120292" y="6786"/>
                    </a:cubicBezTo>
                    <a:cubicBezTo>
                      <a:pt x="120046" y="4195"/>
                      <a:pt x="117578" y="1851"/>
                      <a:pt x="114123" y="0"/>
                    </a:cubicBezTo>
                    <a:cubicBezTo>
                      <a:pt x="112890" y="23812"/>
                      <a:pt x="111286" y="47870"/>
                      <a:pt x="100429" y="69091"/>
                    </a:cubicBezTo>
                    <a:cubicBezTo>
                      <a:pt x="94383" y="81182"/>
                      <a:pt x="78961" y="79825"/>
                      <a:pt x="66130" y="83156"/>
                    </a:cubicBezTo>
                    <a:cubicBezTo>
                      <a:pt x="61442" y="84513"/>
                      <a:pt x="46513" y="85500"/>
                      <a:pt x="49844" y="87474"/>
                    </a:cubicBezTo>
                    <a:cubicBezTo>
                      <a:pt x="58604" y="94137"/>
                      <a:pt x="72916" y="87104"/>
                      <a:pt x="81552" y="95987"/>
                    </a:cubicBezTo>
                    <a:cubicBezTo>
                      <a:pt x="115727" y="131520"/>
                      <a:pt x="105734" y="230838"/>
                      <a:pt x="92286" y="273773"/>
                    </a:cubicBezTo>
                    <a:cubicBezTo>
                      <a:pt x="88215" y="288579"/>
                      <a:pt x="74890" y="299929"/>
                      <a:pt x="60701" y="305235"/>
                    </a:cubicBezTo>
                    <a:cubicBezTo>
                      <a:pt x="41701" y="313254"/>
                      <a:pt x="20851" y="311157"/>
                      <a:pt x="0" y="309183"/>
                    </a:cubicBezTo>
                    <a:cubicBezTo>
                      <a:pt x="740" y="316709"/>
                      <a:pt x="1110" y="322384"/>
                      <a:pt x="987" y="325592"/>
                    </a:cubicBezTo>
                    <a:lnTo>
                      <a:pt x="62305" y="325592"/>
                    </a:lnTo>
                    <a:lnTo>
                      <a:pt x="123624" y="325592"/>
                    </a:lnTo>
                    <a:cubicBezTo>
                      <a:pt x="123377" y="310910"/>
                      <a:pt x="135468" y="193578"/>
                      <a:pt x="120909" y="155455"/>
                    </a:cubicBezTo>
                    <a:close/>
                  </a:path>
                </a:pathLst>
              </a:custGeom>
              <a:solidFill>
                <a:srgbClr val="CC2221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4" name="Freeform: Shape 513">
                <a:extLst>
                  <a:ext uri="{FF2B5EF4-FFF2-40B4-BE49-F238E27FC236}">
                    <a16:creationId xmlns:a16="http://schemas.microsoft.com/office/drawing/2014/main" id="{85E0C274-AFE5-2C5E-784D-F5095BA9D321}"/>
                  </a:ext>
                </a:extLst>
              </p:cNvPr>
              <p:cNvSpPr/>
              <p:nvPr/>
            </p:nvSpPr>
            <p:spPr>
              <a:xfrm>
                <a:off x="3946160" y="3012569"/>
                <a:ext cx="56036" cy="142387"/>
              </a:xfrm>
              <a:custGeom>
                <a:avLst/>
                <a:gdLst>
                  <a:gd name="connsiteX0" fmla="*/ 56013 w 56036"/>
                  <a:gd name="connsiteY0" fmla="*/ 9877 h 142387"/>
                  <a:gd name="connsiteX1" fmla="*/ 47377 w 56036"/>
                  <a:gd name="connsiteY1" fmla="*/ 2228 h 142387"/>
                  <a:gd name="connsiteX2" fmla="*/ 37260 w 56036"/>
                  <a:gd name="connsiteY2" fmla="*/ 7 h 142387"/>
                  <a:gd name="connsiteX3" fmla="*/ 22578 w 56036"/>
                  <a:gd name="connsiteY3" fmla="*/ 4819 h 142387"/>
                  <a:gd name="connsiteX4" fmla="*/ 9994 w 56036"/>
                  <a:gd name="connsiteY4" fmla="*/ 30234 h 142387"/>
                  <a:gd name="connsiteX5" fmla="*/ 2838 w 56036"/>
                  <a:gd name="connsiteY5" fmla="*/ 75637 h 142387"/>
                  <a:gd name="connsiteX6" fmla="*/ 1480 w 56036"/>
                  <a:gd name="connsiteY6" fmla="*/ 86864 h 142387"/>
                  <a:gd name="connsiteX7" fmla="*/ 0 w 56036"/>
                  <a:gd name="connsiteY7" fmla="*/ 97722 h 142387"/>
                  <a:gd name="connsiteX8" fmla="*/ 247 w 56036"/>
                  <a:gd name="connsiteY8" fmla="*/ 104877 h 142387"/>
                  <a:gd name="connsiteX9" fmla="*/ 370 w 56036"/>
                  <a:gd name="connsiteY9" fmla="*/ 112280 h 142387"/>
                  <a:gd name="connsiteX10" fmla="*/ 3578 w 56036"/>
                  <a:gd name="connsiteY10" fmla="*/ 126345 h 142387"/>
                  <a:gd name="connsiteX11" fmla="*/ 26649 w 56036"/>
                  <a:gd name="connsiteY11" fmla="*/ 142261 h 142387"/>
                  <a:gd name="connsiteX12" fmla="*/ 34669 w 56036"/>
                  <a:gd name="connsiteY12" fmla="*/ 136462 h 142387"/>
                  <a:gd name="connsiteX13" fmla="*/ 31584 w 56036"/>
                  <a:gd name="connsiteY13" fmla="*/ 124864 h 142387"/>
                  <a:gd name="connsiteX14" fmla="*/ 28870 w 56036"/>
                  <a:gd name="connsiteY14" fmla="*/ 111910 h 142387"/>
                  <a:gd name="connsiteX15" fmla="*/ 25046 w 56036"/>
                  <a:gd name="connsiteY15" fmla="*/ 85878 h 142387"/>
                  <a:gd name="connsiteX16" fmla="*/ 23935 w 56036"/>
                  <a:gd name="connsiteY16" fmla="*/ 59845 h 142387"/>
                  <a:gd name="connsiteX17" fmla="*/ 26773 w 56036"/>
                  <a:gd name="connsiteY17" fmla="*/ 47137 h 142387"/>
                  <a:gd name="connsiteX18" fmla="*/ 28870 w 56036"/>
                  <a:gd name="connsiteY18" fmla="*/ 41462 h 142387"/>
                  <a:gd name="connsiteX19" fmla="*/ 29364 w 56036"/>
                  <a:gd name="connsiteY19" fmla="*/ 40351 h 142387"/>
                  <a:gd name="connsiteX20" fmla="*/ 29734 w 56036"/>
                  <a:gd name="connsiteY20" fmla="*/ 41338 h 142387"/>
                  <a:gd name="connsiteX21" fmla="*/ 33188 w 56036"/>
                  <a:gd name="connsiteY21" fmla="*/ 41832 h 142387"/>
                  <a:gd name="connsiteX22" fmla="*/ 40961 w 56036"/>
                  <a:gd name="connsiteY22" fmla="*/ 25916 h 142387"/>
                  <a:gd name="connsiteX23" fmla="*/ 50338 w 56036"/>
                  <a:gd name="connsiteY23" fmla="*/ 16786 h 142387"/>
                  <a:gd name="connsiteX24" fmla="*/ 51942 w 56036"/>
                  <a:gd name="connsiteY24" fmla="*/ 16293 h 142387"/>
                  <a:gd name="connsiteX25" fmla="*/ 52435 w 56036"/>
                  <a:gd name="connsiteY25" fmla="*/ 16046 h 142387"/>
                  <a:gd name="connsiteX26" fmla="*/ 53422 w 56036"/>
                  <a:gd name="connsiteY26" fmla="*/ 15429 h 142387"/>
                  <a:gd name="connsiteX27" fmla="*/ 53916 w 56036"/>
                  <a:gd name="connsiteY27" fmla="*/ 15183 h 142387"/>
                  <a:gd name="connsiteX28" fmla="*/ 54779 w 56036"/>
                  <a:gd name="connsiteY28" fmla="*/ 13949 h 142387"/>
                  <a:gd name="connsiteX29" fmla="*/ 56013 w 56036"/>
                  <a:gd name="connsiteY29" fmla="*/ 9877 h 14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56036" h="142387">
                    <a:moveTo>
                      <a:pt x="56013" y="9877"/>
                    </a:moveTo>
                    <a:cubicBezTo>
                      <a:pt x="55643" y="5559"/>
                      <a:pt x="50831" y="3955"/>
                      <a:pt x="47377" y="2228"/>
                    </a:cubicBezTo>
                    <a:cubicBezTo>
                      <a:pt x="44292" y="747"/>
                      <a:pt x="40714" y="7"/>
                      <a:pt x="37260" y="7"/>
                    </a:cubicBezTo>
                    <a:cubicBezTo>
                      <a:pt x="31955" y="-116"/>
                      <a:pt x="26773" y="1364"/>
                      <a:pt x="22578" y="4819"/>
                    </a:cubicBezTo>
                    <a:cubicBezTo>
                      <a:pt x="15175" y="10988"/>
                      <a:pt x="12708" y="21351"/>
                      <a:pt x="9994" y="30234"/>
                    </a:cubicBezTo>
                    <a:cubicBezTo>
                      <a:pt x="5552" y="44916"/>
                      <a:pt x="3948" y="60462"/>
                      <a:pt x="2838" y="75637"/>
                    </a:cubicBezTo>
                    <a:cubicBezTo>
                      <a:pt x="2591" y="79462"/>
                      <a:pt x="2221" y="83163"/>
                      <a:pt x="1480" y="86864"/>
                    </a:cubicBezTo>
                    <a:cubicBezTo>
                      <a:pt x="864" y="90442"/>
                      <a:pt x="0" y="94020"/>
                      <a:pt x="0" y="97722"/>
                    </a:cubicBezTo>
                    <a:cubicBezTo>
                      <a:pt x="0" y="100066"/>
                      <a:pt x="0" y="102410"/>
                      <a:pt x="247" y="104877"/>
                    </a:cubicBezTo>
                    <a:cubicBezTo>
                      <a:pt x="0" y="107345"/>
                      <a:pt x="247" y="109936"/>
                      <a:pt x="370" y="112280"/>
                    </a:cubicBezTo>
                    <a:cubicBezTo>
                      <a:pt x="740" y="116968"/>
                      <a:pt x="1851" y="121904"/>
                      <a:pt x="3578" y="126345"/>
                    </a:cubicBezTo>
                    <a:cubicBezTo>
                      <a:pt x="7526" y="136462"/>
                      <a:pt x="17520" y="138806"/>
                      <a:pt x="26649" y="142261"/>
                    </a:cubicBezTo>
                    <a:cubicBezTo>
                      <a:pt x="29117" y="143248"/>
                      <a:pt x="35039" y="138189"/>
                      <a:pt x="34669" y="136462"/>
                    </a:cubicBezTo>
                    <a:cubicBezTo>
                      <a:pt x="33929" y="132514"/>
                      <a:pt x="32448" y="128813"/>
                      <a:pt x="31584" y="124864"/>
                    </a:cubicBezTo>
                    <a:cubicBezTo>
                      <a:pt x="30598" y="120546"/>
                      <a:pt x="29734" y="116228"/>
                      <a:pt x="28870" y="111910"/>
                    </a:cubicBezTo>
                    <a:cubicBezTo>
                      <a:pt x="27266" y="103274"/>
                      <a:pt x="26156" y="94637"/>
                      <a:pt x="25046" y="85878"/>
                    </a:cubicBezTo>
                    <a:cubicBezTo>
                      <a:pt x="23935" y="77241"/>
                      <a:pt x="23071" y="68481"/>
                      <a:pt x="23935" y="59845"/>
                    </a:cubicBezTo>
                    <a:cubicBezTo>
                      <a:pt x="24305" y="55527"/>
                      <a:pt x="25416" y="51332"/>
                      <a:pt x="26773" y="47137"/>
                    </a:cubicBezTo>
                    <a:cubicBezTo>
                      <a:pt x="27390" y="45286"/>
                      <a:pt x="28130" y="43312"/>
                      <a:pt x="28870" y="41462"/>
                    </a:cubicBezTo>
                    <a:cubicBezTo>
                      <a:pt x="28994" y="41092"/>
                      <a:pt x="29240" y="40722"/>
                      <a:pt x="29364" y="40351"/>
                    </a:cubicBezTo>
                    <a:cubicBezTo>
                      <a:pt x="29487" y="40722"/>
                      <a:pt x="29610" y="40968"/>
                      <a:pt x="29734" y="41338"/>
                    </a:cubicBezTo>
                    <a:cubicBezTo>
                      <a:pt x="30227" y="42819"/>
                      <a:pt x="32325" y="42942"/>
                      <a:pt x="33188" y="41832"/>
                    </a:cubicBezTo>
                    <a:cubicBezTo>
                      <a:pt x="36643" y="36897"/>
                      <a:pt x="37013" y="30605"/>
                      <a:pt x="40961" y="25916"/>
                    </a:cubicBezTo>
                    <a:cubicBezTo>
                      <a:pt x="43552" y="22832"/>
                      <a:pt x="46636" y="19131"/>
                      <a:pt x="50338" y="16786"/>
                    </a:cubicBezTo>
                    <a:cubicBezTo>
                      <a:pt x="50831" y="16663"/>
                      <a:pt x="51325" y="16540"/>
                      <a:pt x="51942" y="16293"/>
                    </a:cubicBezTo>
                    <a:cubicBezTo>
                      <a:pt x="52065" y="16293"/>
                      <a:pt x="52189" y="16169"/>
                      <a:pt x="52435" y="16046"/>
                    </a:cubicBezTo>
                    <a:cubicBezTo>
                      <a:pt x="52805" y="15923"/>
                      <a:pt x="53052" y="15676"/>
                      <a:pt x="53422" y="15429"/>
                    </a:cubicBezTo>
                    <a:cubicBezTo>
                      <a:pt x="53546" y="15306"/>
                      <a:pt x="53669" y="15306"/>
                      <a:pt x="53916" y="15183"/>
                    </a:cubicBezTo>
                    <a:cubicBezTo>
                      <a:pt x="54533" y="14936"/>
                      <a:pt x="54903" y="14442"/>
                      <a:pt x="54779" y="13949"/>
                    </a:cubicBezTo>
                    <a:cubicBezTo>
                      <a:pt x="55766" y="12838"/>
                      <a:pt x="56136" y="11481"/>
                      <a:pt x="56013" y="9877"/>
                    </a:cubicBezTo>
                    <a:close/>
                  </a:path>
                </a:pathLst>
              </a:custGeom>
              <a:solidFill>
                <a:srgbClr val="7D4E24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5" name="Freeform: Shape 514">
                <a:extLst>
                  <a:ext uri="{FF2B5EF4-FFF2-40B4-BE49-F238E27FC236}">
                    <a16:creationId xmlns:a16="http://schemas.microsoft.com/office/drawing/2014/main" id="{C6737A75-1828-F0CC-BBE4-6F413B2D4F3A}"/>
                  </a:ext>
                </a:extLst>
              </p:cNvPr>
              <p:cNvSpPr/>
              <p:nvPr/>
            </p:nvSpPr>
            <p:spPr>
              <a:xfrm>
                <a:off x="3995881" y="3012446"/>
                <a:ext cx="55936" cy="142387"/>
              </a:xfrm>
              <a:custGeom>
                <a:avLst/>
                <a:gdLst>
                  <a:gd name="connsiteX0" fmla="*/ 55890 w 55936"/>
                  <a:gd name="connsiteY0" fmla="*/ 97722 h 142387"/>
                  <a:gd name="connsiteX1" fmla="*/ 54409 w 55936"/>
                  <a:gd name="connsiteY1" fmla="*/ 86864 h 142387"/>
                  <a:gd name="connsiteX2" fmla="*/ 53052 w 55936"/>
                  <a:gd name="connsiteY2" fmla="*/ 75637 h 142387"/>
                  <a:gd name="connsiteX3" fmla="*/ 45896 w 55936"/>
                  <a:gd name="connsiteY3" fmla="*/ 30234 h 142387"/>
                  <a:gd name="connsiteX4" fmla="*/ 33312 w 55936"/>
                  <a:gd name="connsiteY4" fmla="*/ 4819 h 142387"/>
                  <a:gd name="connsiteX5" fmla="*/ 18630 w 55936"/>
                  <a:gd name="connsiteY5" fmla="*/ 7 h 142387"/>
                  <a:gd name="connsiteX6" fmla="*/ 8513 w 55936"/>
                  <a:gd name="connsiteY6" fmla="*/ 2228 h 142387"/>
                  <a:gd name="connsiteX7" fmla="*/ 0 w 55936"/>
                  <a:gd name="connsiteY7" fmla="*/ 9877 h 142387"/>
                  <a:gd name="connsiteX8" fmla="*/ 0 w 55936"/>
                  <a:gd name="connsiteY8" fmla="*/ 11234 h 142387"/>
                  <a:gd name="connsiteX9" fmla="*/ 2098 w 55936"/>
                  <a:gd name="connsiteY9" fmla="*/ 12715 h 142387"/>
                  <a:gd name="connsiteX10" fmla="*/ 9253 w 55936"/>
                  <a:gd name="connsiteY10" fmla="*/ 16786 h 142387"/>
                  <a:gd name="connsiteX11" fmla="*/ 23812 w 55936"/>
                  <a:gd name="connsiteY11" fmla="*/ 26780 h 142387"/>
                  <a:gd name="connsiteX12" fmla="*/ 30844 w 55936"/>
                  <a:gd name="connsiteY12" fmla="*/ 39611 h 142387"/>
                  <a:gd name="connsiteX13" fmla="*/ 31831 w 55936"/>
                  <a:gd name="connsiteY13" fmla="*/ 59845 h 142387"/>
                  <a:gd name="connsiteX14" fmla="*/ 30721 w 55936"/>
                  <a:gd name="connsiteY14" fmla="*/ 85877 h 142387"/>
                  <a:gd name="connsiteX15" fmla="*/ 26896 w 55936"/>
                  <a:gd name="connsiteY15" fmla="*/ 111910 h 142387"/>
                  <a:gd name="connsiteX16" fmla="*/ 24182 w 55936"/>
                  <a:gd name="connsiteY16" fmla="*/ 124865 h 142387"/>
                  <a:gd name="connsiteX17" fmla="*/ 21097 w 55936"/>
                  <a:gd name="connsiteY17" fmla="*/ 136462 h 142387"/>
                  <a:gd name="connsiteX18" fmla="*/ 29117 w 55936"/>
                  <a:gd name="connsiteY18" fmla="*/ 142261 h 142387"/>
                  <a:gd name="connsiteX19" fmla="*/ 52189 w 55936"/>
                  <a:gd name="connsiteY19" fmla="*/ 126345 h 142387"/>
                  <a:gd name="connsiteX20" fmla="*/ 55396 w 55936"/>
                  <a:gd name="connsiteY20" fmla="*/ 112280 h 142387"/>
                  <a:gd name="connsiteX21" fmla="*/ 55520 w 55936"/>
                  <a:gd name="connsiteY21" fmla="*/ 104878 h 142387"/>
                  <a:gd name="connsiteX22" fmla="*/ 55890 w 55936"/>
                  <a:gd name="connsiteY22" fmla="*/ 97722 h 14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5936" h="142387">
                    <a:moveTo>
                      <a:pt x="55890" y="97722"/>
                    </a:moveTo>
                    <a:cubicBezTo>
                      <a:pt x="55766" y="94020"/>
                      <a:pt x="55026" y="90442"/>
                      <a:pt x="54409" y="86864"/>
                    </a:cubicBezTo>
                    <a:cubicBezTo>
                      <a:pt x="53669" y="83163"/>
                      <a:pt x="53299" y="79462"/>
                      <a:pt x="53052" y="75637"/>
                    </a:cubicBezTo>
                    <a:cubicBezTo>
                      <a:pt x="51942" y="60462"/>
                      <a:pt x="50338" y="44916"/>
                      <a:pt x="45896" y="30234"/>
                    </a:cubicBezTo>
                    <a:cubicBezTo>
                      <a:pt x="43182" y="21351"/>
                      <a:pt x="40714" y="11111"/>
                      <a:pt x="33312" y="4819"/>
                    </a:cubicBezTo>
                    <a:cubicBezTo>
                      <a:pt x="29240" y="1364"/>
                      <a:pt x="23935" y="-116"/>
                      <a:pt x="18630" y="7"/>
                    </a:cubicBezTo>
                    <a:cubicBezTo>
                      <a:pt x="15175" y="130"/>
                      <a:pt x="11597" y="747"/>
                      <a:pt x="8513" y="2228"/>
                    </a:cubicBezTo>
                    <a:cubicBezTo>
                      <a:pt x="5182" y="3955"/>
                      <a:pt x="247" y="5559"/>
                      <a:pt x="0" y="9877"/>
                    </a:cubicBezTo>
                    <a:cubicBezTo>
                      <a:pt x="0" y="10371"/>
                      <a:pt x="0" y="10741"/>
                      <a:pt x="0" y="11234"/>
                    </a:cubicBezTo>
                    <a:cubicBezTo>
                      <a:pt x="740" y="11728"/>
                      <a:pt x="1357" y="12221"/>
                      <a:pt x="2098" y="12715"/>
                    </a:cubicBezTo>
                    <a:cubicBezTo>
                      <a:pt x="4318" y="14319"/>
                      <a:pt x="6662" y="15553"/>
                      <a:pt x="9253" y="16786"/>
                    </a:cubicBezTo>
                    <a:cubicBezTo>
                      <a:pt x="14435" y="19377"/>
                      <a:pt x="19740" y="22708"/>
                      <a:pt x="23812" y="26780"/>
                    </a:cubicBezTo>
                    <a:cubicBezTo>
                      <a:pt x="27143" y="30234"/>
                      <a:pt x="30104" y="34799"/>
                      <a:pt x="30844" y="39611"/>
                    </a:cubicBezTo>
                    <a:cubicBezTo>
                      <a:pt x="31338" y="42819"/>
                      <a:pt x="31708" y="56760"/>
                      <a:pt x="31831" y="59845"/>
                    </a:cubicBezTo>
                    <a:cubicBezTo>
                      <a:pt x="32572" y="68481"/>
                      <a:pt x="31831" y="77364"/>
                      <a:pt x="30721" y="85877"/>
                    </a:cubicBezTo>
                    <a:cubicBezTo>
                      <a:pt x="29610" y="94637"/>
                      <a:pt x="28500" y="103274"/>
                      <a:pt x="26896" y="111910"/>
                    </a:cubicBezTo>
                    <a:cubicBezTo>
                      <a:pt x="26033" y="116228"/>
                      <a:pt x="25169" y="120546"/>
                      <a:pt x="24182" y="124865"/>
                    </a:cubicBezTo>
                    <a:cubicBezTo>
                      <a:pt x="23318" y="128813"/>
                      <a:pt x="21714" y="132514"/>
                      <a:pt x="21097" y="136462"/>
                    </a:cubicBezTo>
                    <a:cubicBezTo>
                      <a:pt x="20727" y="138189"/>
                      <a:pt x="26649" y="143248"/>
                      <a:pt x="29117" y="142261"/>
                    </a:cubicBezTo>
                    <a:cubicBezTo>
                      <a:pt x="38247" y="138683"/>
                      <a:pt x="48240" y="136462"/>
                      <a:pt x="52189" y="126345"/>
                    </a:cubicBezTo>
                    <a:cubicBezTo>
                      <a:pt x="53916" y="121903"/>
                      <a:pt x="55026" y="117092"/>
                      <a:pt x="55396" y="112280"/>
                    </a:cubicBezTo>
                    <a:cubicBezTo>
                      <a:pt x="55643" y="109936"/>
                      <a:pt x="55766" y="107345"/>
                      <a:pt x="55520" y="104878"/>
                    </a:cubicBezTo>
                    <a:cubicBezTo>
                      <a:pt x="55890" y="102533"/>
                      <a:pt x="56013" y="100066"/>
                      <a:pt x="55890" y="97722"/>
                    </a:cubicBezTo>
                    <a:close/>
                  </a:path>
                </a:pathLst>
              </a:custGeom>
              <a:solidFill>
                <a:srgbClr val="7D4E24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16" name="Graphic 2">
              <a:extLst>
                <a:ext uri="{FF2B5EF4-FFF2-40B4-BE49-F238E27FC236}">
                  <a16:creationId xmlns:a16="http://schemas.microsoft.com/office/drawing/2014/main" id="{680D114A-CC7A-B68F-0EE8-3F3F4387631E}"/>
                </a:ext>
              </a:extLst>
            </p:cNvPr>
            <p:cNvGrpSpPr/>
            <p:nvPr/>
          </p:nvGrpSpPr>
          <p:grpSpPr>
            <a:xfrm>
              <a:off x="3676211" y="2975075"/>
              <a:ext cx="216403" cy="636421"/>
              <a:chOff x="3676211" y="2975075"/>
              <a:chExt cx="216403" cy="636421"/>
            </a:xfrm>
          </p:grpSpPr>
          <p:grpSp>
            <p:nvGrpSpPr>
              <p:cNvPr id="517" name="Graphic 2">
                <a:extLst>
                  <a:ext uri="{FF2B5EF4-FFF2-40B4-BE49-F238E27FC236}">
                    <a16:creationId xmlns:a16="http://schemas.microsoft.com/office/drawing/2014/main" id="{EC0F584A-EF2D-9E58-520D-4213ECB084A9}"/>
                  </a:ext>
                </a:extLst>
              </p:cNvPr>
              <p:cNvGrpSpPr/>
              <p:nvPr/>
            </p:nvGrpSpPr>
            <p:grpSpPr>
              <a:xfrm>
                <a:off x="3676211" y="2978648"/>
                <a:ext cx="216403" cy="632848"/>
                <a:chOff x="3676211" y="2978648"/>
                <a:chExt cx="216403" cy="632848"/>
              </a:xfrm>
            </p:grpSpPr>
            <p:sp>
              <p:nvSpPr>
                <p:cNvPr id="518" name="Freeform: Shape 517">
                  <a:extLst>
                    <a:ext uri="{FF2B5EF4-FFF2-40B4-BE49-F238E27FC236}">
                      <a16:creationId xmlns:a16="http://schemas.microsoft.com/office/drawing/2014/main" id="{0A2A6673-B46C-CF4A-A5E6-895C42229DFA}"/>
                    </a:ext>
                  </a:extLst>
                </p:cNvPr>
                <p:cNvSpPr/>
                <p:nvPr/>
              </p:nvSpPr>
              <p:spPr>
                <a:xfrm>
                  <a:off x="3853381" y="3209979"/>
                  <a:ext cx="35039" cy="112519"/>
                </a:xfrm>
                <a:custGeom>
                  <a:avLst/>
                  <a:gdLst>
                    <a:gd name="connsiteX0" fmla="*/ 33559 w 35039"/>
                    <a:gd name="connsiteY0" fmla="*/ 0 h 112519"/>
                    <a:gd name="connsiteX1" fmla="*/ 35039 w 35039"/>
                    <a:gd name="connsiteY1" fmla="*/ 36890 h 112519"/>
                    <a:gd name="connsiteX2" fmla="*/ 34052 w 35039"/>
                    <a:gd name="connsiteY2" fmla="*/ 112520 h 112519"/>
                    <a:gd name="connsiteX3" fmla="*/ 15546 w 35039"/>
                    <a:gd name="connsiteY3" fmla="*/ 106228 h 112519"/>
                    <a:gd name="connsiteX4" fmla="*/ 9253 w 35039"/>
                    <a:gd name="connsiteY4" fmla="*/ 36520 h 112519"/>
                    <a:gd name="connsiteX5" fmla="*/ 0 w 35039"/>
                    <a:gd name="connsiteY5" fmla="*/ 4195 h 1125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5039" h="112519">
                      <a:moveTo>
                        <a:pt x="33559" y="0"/>
                      </a:moveTo>
                      <a:lnTo>
                        <a:pt x="35039" y="36890"/>
                      </a:lnTo>
                      <a:lnTo>
                        <a:pt x="34052" y="112520"/>
                      </a:lnTo>
                      <a:lnTo>
                        <a:pt x="15546" y="106228"/>
                      </a:lnTo>
                      <a:lnTo>
                        <a:pt x="9253" y="36520"/>
                      </a:lnTo>
                      <a:lnTo>
                        <a:pt x="0" y="4195"/>
                      </a:lnTo>
                      <a:close/>
                    </a:path>
                  </a:pathLst>
                </a:custGeom>
                <a:solidFill>
                  <a:srgbClr val="FFC89F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9" name="Freeform: Shape 518">
                  <a:extLst>
                    <a:ext uri="{FF2B5EF4-FFF2-40B4-BE49-F238E27FC236}">
                      <a16:creationId xmlns:a16="http://schemas.microsoft.com/office/drawing/2014/main" id="{89F7B981-CE2A-BFE8-655D-607FB450C99A}"/>
                    </a:ext>
                  </a:extLst>
                </p:cNvPr>
                <p:cNvSpPr/>
                <p:nvPr/>
              </p:nvSpPr>
              <p:spPr>
                <a:xfrm>
                  <a:off x="3872127" y="3321512"/>
                  <a:ext cx="13948" cy="41369"/>
                </a:xfrm>
                <a:custGeom>
                  <a:avLst/>
                  <a:gdLst>
                    <a:gd name="connsiteX0" fmla="*/ 1734 w 13948"/>
                    <a:gd name="connsiteY0" fmla="*/ 17643 h 41369"/>
                    <a:gd name="connsiteX1" fmla="*/ 1488 w 13948"/>
                    <a:gd name="connsiteY1" fmla="*/ 11597 h 41369"/>
                    <a:gd name="connsiteX2" fmla="*/ 1118 w 13948"/>
                    <a:gd name="connsiteY2" fmla="*/ 10364 h 41369"/>
                    <a:gd name="connsiteX3" fmla="*/ 871 w 13948"/>
                    <a:gd name="connsiteY3" fmla="*/ 7526 h 41369"/>
                    <a:gd name="connsiteX4" fmla="*/ 3462 w 13948"/>
                    <a:gd name="connsiteY4" fmla="*/ 6416 h 41369"/>
                    <a:gd name="connsiteX5" fmla="*/ 7533 w 13948"/>
                    <a:gd name="connsiteY5" fmla="*/ 1974 h 41369"/>
                    <a:gd name="connsiteX6" fmla="*/ 8397 w 13948"/>
                    <a:gd name="connsiteY6" fmla="*/ 864 h 41369"/>
                    <a:gd name="connsiteX7" fmla="*/ 9384 w 13948"/>
                    <a:gd name="connsiteY7" fmla="*/ 0 h 41369"/>
                    <a:gd name="connsiteX8" fmla="*/ 12962 w 13948"/>
                    <a:gd name="connsiteY8" fmla="*/ 4812 h 41369"/>
                    <a:gd name="connsiteX9" fmla="*/ 13949 w 13948"/>
                    <a:gd name="connsiteY9" fmla="*/ 6292 h 41369"/>
                    <a:gd name="connsiteX10" fmla="*/ 11728 w 13948"/>
                    <a:gd name="connsiteY10" fmla="*/ 9747 h 41369"/>
                    <a:gd name="connsiteX11" fmla="*/ 11358 w 13948"/>
                    <a:gd name="connsiteY11" fmla="*/ 23565 h 41369"/>
                    <a:gd name="connsiteX12" fmla="*/ 6793 w 13948"/>
                    <a:gd name="connsiteY12" fmla="*/ 32572 h 41369"/>
                    <a:gd name="connsiteX13" fmla="*/ 3709 w 13948"/>
                    <a:gd name="connsiteY13" fmla="*/ 41331 h 41369"/>
                    <a:gd name="connsiteX14" fmla="*/ 1734 w 13948"/>
                    <a:gd name="connsiteY14" fmla="*/ 40221 h 41369"/>
                    <a:gd name="connsiteX15" fmla="*/ 130 w 13948"/>
                    <a:gd name="connsiteY15" fmla="*/ 34299 h 41369"/>
                    <a:gd name="connsiteX16" fmla="*/ 2228 w 13948"/>
                    <a:gd name="connsiteY16" fmla="*/ 27760 h 41369"/>
                    <a:gd name="connsiteX17" fmla="*/ 1734 w 13948"/>
                    <a:gd name="connsiteY17" fmla="*/ 17643 h 41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3948" h="41369">
                      <a:moveTo>
                        <a:pt x="1734" y="17643"/>
                      </a:moveTo>
                      <a:lnTo>
                        <a:pt x="1488" y="11597"/>
                      </a:lnTo>
                      <a:cubicBezTo>
                        <a:pt x="1488" y="11597"/>
                        <a:pt x="1364" y="11104"/>
                        <a:pt x="1118" y="10364"/>
                      </a:cubicBezTo>
                      <a:cubicBezTo>
                        <a:pt x="1118" y="9500"/>
                        <a:pt x="994" y="8513"/>
                        <a:pt x="871" y="7526"/>
                      </a:cubicBezTo>
                      <a:cubicBezTo>
                        <a:pt x="1734" y="7403"/>
                        <a:pt x="2598" y="7033"/>
                        <a:pt x="3462" y="6416"/>
                      </a:cubicBezTo>
                      <a:cubicBezTo>
                        <a:pt x="5066" y="5182"/>
                        <a:pt x="6176" y="3208"/>
                        <a:pt x="7533" y="1974"/>
                      </a:cubicBezTo>
                      <a:cubicBezTo>
                        <a:pt x="7903" y="1604"/>
                        <a:pt x="8150" y="1234"/>
                        <a:pt x="8397" y="864"/>
                      </a:cubicBezTo>
                      <a:cubicBezTo>
                        <a:pt x="8767" y="617"/>
                        <a:pt x="9014" y="370"/>
                        <a:pt x="9384" y="0"/>
                      </a:cubicBezTo>
                      <a:cubicBezTo>
                        <a:pt x="10618" y="1604"/>
                        <a:pt x="11728" y="3208"/>
                        <a:pt x="12962" y="4812"/>
                      </a:cubicBezTo>
                      <a:cubicBezTo>
                        <a:pt x="13332" y="5305"/>
                        <a:pt x="13579" y="5799"/>
                        <a:pt x="13949" y="6292"/>
                      </a:cubicBezTo>
                      <a:lnTo>
                        <a:pt x="11728" y="9747"/>
                      </a:lnTo>
                      <a:cubicBezTo>
                        <a:pt x="11605" y="14065"/>
                        <a:pt x="11358" y="23565"/>
                        <a:pt x="11358" y="23565"/>
                      </a:cubicBezTo>
                      <a:lnTo>
                        <a:pt x="6793" y="32572"/>
                      </a:lnTo>
                      <a:cubicBezTo>
                        <a:pt x="6793" y="32572"/>
                        <a:pt x="5436" y="40591"/>
                        <a:pt x="3709" y="41331"/>
                      </a:cubicBezTo>
                      <a:cubicBezTo>
                        <a:pt x="3338" y="41455"/>
                        <a:pt x="2475" y="41331"/>
                        <a:pt x="1734" y="40221"/>
                      </a:cubicBezTo>
                      <a:cubicBezTo>
                        <a:pt x="624" y="38741"/>
                        <a:pt x="-363" y="36150"/>
                        <a:pt x="130" y="34299"/>
                      </a:cubicBezTo>
                      <a:cubicBezTo>
                        <a:pt x="747" y="32325"/>
                        <a:pt x="2228" y="27760"/>
                        <a:pt x="2228" y="27760"/>
                      </a:cubicBezTo>
                      <a:lnTo>
                        <a:pt x="1734" y="17643"/>
                      </a:lnTo>
                      <a:close/>
                    </a:path>
                  </a:pathLst>
                </a:custGeom>
                <a:solidFill>
                  <a:srgbClr val="D4A47D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0" name="Freeform: Shape 519">
                  <a:extLst>
                    <a:ext uri="{FF2B5EF4-FFF2-40B4-BE49-F238E27FC236}">
                      <a16:creationId xmlns:a16="http://schemas.microsoft.com/office/drawing/2014/main" id="{98E058A5-C8CA-B8C2-1FD9-9EA1564CBE0C}"/>
                    </a:ext>
                  </a:extLst>
                </p:cNvPr>
                <p:cNvSpPr/>
                <p:nvPr/>
              </p:nvSpPr>
              <p:spPr>
                <a:xfrm>
                  <a:off x="3862634" y="3307694"/>
                  <a:ext cx="19865" cy="40970"/>
                </a:xfrm>
                <a:custGeom>
                  <a:avLst/>
                  <a:gdLst>
                    <a:gd name="connsiteX0" fmla="*/ 4318 w 19865"/>
                    <a:gd name="connsiteY0" fmla="*/ 40961 h 40970"/>
                    <a:gd name="connsiteX1" fmla="*/ 1234 w 19865"/>
                    <a:gd name="connsiteY1" fmla="*/ 37630 h 40970"/>
                    <a:gd name="connsiteX2" fmla="*/ 740 w 19865"/>
                    <a:gd name="connsiteY2" fmla="*/ 33065 h 40970"/>
                    <a:gd name="connsiteX3" fmla="*/ 740 w 19865"/>
                    <a:gd name="connsiteY3" fmla="*/ 33065 h 40970"/>
                    <a:gd name="connsiteX4" fmla="*/ 0 w 19865"/>
                    <a:gd name="connsiteY4" fmla="*/ 26279 h 40970"/>
                    <a:gd name="connsiteX5" fmla="*/ 5058 w 19865"/>
                    <a:gd name="connsiteY5" fmla="*/ 7773 h 40970"/>
                    <a:gd name="connsiteX6" fmla="*/ 8143 w 19865"/>
                    <a:gd name="connsiteY6" fmla="*/ 0 h 40970"/>
                    <a:gd name="connsiteX7" fmla="*/ 19370 w 19865"/>
                    <a:gd name="connsiteY7" fmla="*/ 617 h 40970"/>
                    <a:gd name="connsiteX8" fmla="*/ 17396 w 19865"/>
                    <a:gd name="connsiteY8" fmla="*/ 18136 h 40970"/>
                    <a:gd name="connsiteX9" fmla="*/ 6786 w 19865"/>
                    <a:gd name="connsiteY9" fmla="*/ 28747 h 40970"/>
                    <a:gd name="connsiteX10" fmla="*/ 6909 w 19865"/>
                    <a:gd name="connsiteY10" fmla="*/ 34669 h 40970"/>
                    <a:gd name="connsiteX11" fmla="*/ 4318 w 19865"/>
                    <a:gd name="connsiteY11" fmla="*/ 40961 h 409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865" h="40970">
                      <a:moveTo>
                        <a:pt x="4318" y="40961"/>
                      </a:moveTo>
                      <a:cubicBezTo>
                        <a:pt x="3084" y="41085"/>
                        <a:pt x="1481" y="39974"/>
                        <a:pt x="1234" y="37630"/>
                      </a:cubicBezTo>
                      <a:cubicBezTo>
                        <a:pt x="987" y="36026"/>
                        <a:pt x="740" y="33065"/>
                        <a:pt x="740" y="33065"/>
                      </a:cubicBezTo>
                      <a:lnTo>
                        <a:pt x="740" y="33065"/>
                      </a:lnTo>
                      <a:lnTo>
                        <a:pt x="0" y="26279"/>
                      </a:lnTo>
                      <a:cubicBezTo>
                        <a:pt x="617" y="25046"/>
                        <a:pt x="5058" y="7773"/>
                        <a:pt x="5058" y="7773"/>
                      </a:cubicBezTo>
                      <a:lnTo>
                        <a:pt x="8143" y="0"/>
                      </a:lnTo>
                      <a:lnTo>
                        <a:pt x="19370" y="617"/>
                      </a:lnTo>
                      <a:cubicBezTo>
                        <a:pt x="19247" y="864"/>
                        <a:pt x="21468" y="15546"/>
                        <a:pt x="17396" y="18136"/>
                      </a:cubicBezTo>
                      <a:cubicBezTo>
                        <a:pt x="13325" y="20851"/>
                        <a:pt x="6786" y="28747"/>
                        <a:pt x="6786" y="28747"/>
                      </a:cubicBezTo>
                      <a:cubicBezTo>
                        <a:pt x="6786" y="28747"/>
                        <a:pt x="6786" y="33312"/>
                        <a:pt x="6909" y="34669"/>
                      </a:cubicBezTo>
                      <a:cubicBezTo>
                        <a:pt x="7156" y="39481"/>
                        <a:pt x="5799" y="40838"/>
                        <a:pt x="4318" y="40961"/>
                      </a:cubicBezTo>
                      <a:close/>
                    </a:path>
                  </a:pathLst>
                </a:custGeom>
                <a:solidFill>
                  <a:srgbClr val="FFC89F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1" name="Freeform: Shape 520">
                  <a:extLst>
                    <a:ext uri="{FF2B5EF4-FFF2-40B4-BE49-F238E27FC236}">
                      <a16:creationId xmlns:a16="http://schemas.microsoft.com/office/drawing/2014/main" id="{391F8251-40BE-FD6A-2D7D-668BCFAF5393}"/>
                    </a:ext>
                  </a:extLst>
                </p:cNvPr>
                <p:cNvSpPr/>
                <p:nvPr/>
              </p:nvSpPr>
              <p:spPr>
                <a:xfrm>
                  <a:off x="3873796" y="3308804"/>
                  <a:ext cx="18818" cy="54054"/>
                </a:xfrm>
                <a:custGeom>
                  <a:avLst/>
                  <a:gdLst>
                    <a:gd name="connsiteX0" fmla="*/ 3273 w 18818"/>
                    <a:gd name="connsiteY0" fmla="*/ 0 h 54054"/>
                    <a:gd name="connsiteX1" fmla="*/ 6975 w 18818"/>
                    <a:gd name="connsiteY1" fmla="*/ 2468 h 54054"/>
                    <a:gd name="connsiteX2" fmla="*/ 11663 w 18818"/>
                    <a:gd name="connsiteY2" fmla="*/ 6662 h 54054"/>
                    <a:gd name="connsiteX3" fmla="*/ 18819 w 18818"/>
                    <a:gd name="connsiteY3" fmla="*/ 27143 h 54054"/>
                    <a:gd name="connsiteX4" fmla="*/ 12156 w 18818"/>
                    <a:gd name="connsiteY4" fmla="*/ 44169 h 54054"/>
                    <a:gd name="connsiteX5" fmla="*/ 3273 w 18818"/>
                    <a:gd name="connsiteY5" fmla="*/ 53299 h 54054"/>
                    <a:gd name="connsiteX6" fmla="*/ 683 w 18818"/>
                    <a:gd name="connsiteY6" fmla="*/ 53669 h 54054"/>
                    <a:gd name="connsiteX7" fmla="*/ 436 w 18818"/>
                    <a:gd name="connsiteY7" fmla="*/ 51078 h 54054"/>
                    <a:gd name="connsiteX8" fmla="*/ 8579 w 18818"/>
                    <a:gd name="connsiteY8" fmla="*/ 36643 h 54054"/>
                    <a:gd name="connsiteX9" fmla="*/ 2780 w 18818"/>
                    <a:gd name="connsiteY9" fmla="*/ 19987 h 54054"/>
                    <a:gd name="connsiteX10" fmla="*/ 3273 w 18818"/>
                    <a:gd name="connsiteY10" fmla="*/ 0 h 540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818" h="54054">
                      <a:moveTo>
                        <a:pt x="3273" y="0"/>
                      </a:moveTo>
                      <a:lnTo>
                        <a:pt x="6975" y="2468"/>
                      </a:lnTo>
                      <a:lnTo>
                        <a:pt x="11663" y="6662"/>
                      </a:lnTo>
                      <a:lnTo>
                        <a:pt x="18819" y="27143"/>
                      </a:lnTo>
                      <a:lnTo>
                        <a:pt x="12156" y="44169"/>
                      </a:lnTo>
                      <a:cubicBezTo>
                        <a:pt x="12156" y="44169"/>
                        <a:pt x="3397" y="53299"/>
                        <a:pt x="3273" y="53299"/>
                      </a:cubicBezTo>
                      <a:cubicBezTo>
                        <a:pt x="2657" y="54162"/>
                        <a:pt x="1423" y="54286"/>
                        <a:pt x="683" y="53669"/>
                      </a:cubicBezTo>
                      <a:cubicBezTo>
                        <a:pt x="-181" y="53052"/>
                        <a:pt x="-181" y="51818"/>
                        <a:pt x="436" y="51078"/>
                      </a:cubicBezTo>
                      <a:cubicBezTo>
                        <a:pt x="436" y="51078"/>
                        <a:pt x="8579" y="36643"/>
                        <a:pt x="8579" y="36643"/>
                      </a:cubicBezTo>
                      <a:cubicBezTo>
                        <a:pt x="8579" y="36643"/>
                        <a:pt x="9812" y="17520"/>
                        <a:pt x="2780" y="19987"/>
                      </a:cubicBezTo>
                      <a:cubicBezTo>
                        <a:pt x="-1538" y="21468"/>
                        <a:pt x="3397" y="370"/>
                        <a:pt x="3273" y="0"/>
                      </a:cubicBezTo>
                      <a:close/>
                    </a:path>
                  </a:pathLst>
                </a:custGeom>
                <a:solidFill>
                  <a:srgbClr val="FFC89F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522" name="Graphic 2">
                  <a:extLst>
                    <a:ext uri="{FF2B5EF4-FFF2-40B4-BE49-F238E27FC236}">
                      <a16:creationId xmlns:a16="http://schemas.microsoft.com/office/drawing/2014/main" id="{E5F7F068-04A8-19F6-845B-121ADE63BEAE}"/>
                    </a:ext>
                  </a:extLst>
                </p:cNvPr>
                <p:cNvGrpSpPr/>
                <p:nvPr/>
              </p:nvGrpSpPr>
              <p:grpSpPr>
                <a:xfrm>
                  <a:off x="3717173" y="3319168"/>
                  <a:ext cx="139045" cy="292328"/>
                  <a:chOff x="3717173" y="3319168"/>
                  <a:chExt cx="139045" cy="292328"/>
                </a:xfrm>
              </p:grpSpPr>
              <p:grpSp>
                <p:nvGrpSpPr>
                  <p:cNvPr id="523" name="Graphic 2">
                    <a:extLst>
                      <a:ext uri="{FF2B5EF4-FFF2-40B4-BE49-F238E27FC236}">
                        <a16:creationId xmlns:a16="http://schemas.microsoft.com/office/drawing/2014/main" id="{D346C3E3-FBC0-A92E-16A3-B0D3D4B5353A}"/>
                      </a:ext>
                    </a:extLst>
                  </p:cNvPr>
                  <p:cNvGrpSpPr/>
                  <p:nvPr/>
                </p:nvGrpSpPr>
                <p:grpSpPr>
                  <a:xfrm>
                    <a:off x="3717173" y="3319168"/>
                    <a:ext cx="72052" cy="292328"/>
                    <a:chOff x="3717173" y="3319168"/>
                    <a:chExt cx="72052" cy="292328"/>
                  </a:xfrm>
                </p:grpSpPr>
                <p:sp>
                  <p:nvSpPr>
                    <p:cNvPr id="524" name="Freeform: Shape 523">
                      <a:extLst>
                        <a:ext uri="{FF2B5EF4-FFF2-40B4-BE49-F238E27FC236}">
                          <a16:creationId xmlns:a16="http://schemas.microsoft.com/office/drawing/2014/main" id="{E48898A3-A8A3-5637-B388-916B4275DA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26560" y="3574435"/>
                      <a:ext cx="42677" cy="37061"/>
                    </a:xfrm>
                    <a:custGeom>
                      <a:avLst/>
                      <a:gdLst>
                        <a:gd name="connsiteX0" fmla="*/ 1840 w 42677"/>
                        <a:gd name="connsiteY0" fmla="*/ 0 h 37061"/>
                        <a:gd name="connsiteX1" fmla="*/ 236 w 42677"/>
                        <a:gd name="connsiteY1" fmla="*/ 19987 h 37061"/>
                        <a:gd name="connsiteX2" fmla="*/ 8503 w 42677"/>
                        <a:gd name="connsiteY2" fmla="*/ 34916 h 37061"/>
                        <a:gd name="connsiteX3" fmla="*/ 26022 w 42677"/>
                        <a:gd name="connsiteY3" fmla="*/ 35039 h 37061"/>
                        <a:gd name="connsiteX4" fmla="*/ 40951 w 42677"/>
                        <a:gd name="connsiteY4" fmla="*/ 16779 h 37061"/>
                        <a:gd name="connsiteX5" fmla="*/ 42678 w 42677"/>
                        <a:gd name="connsiteY5" fmla="*/ 123 h 37061"/>
                        <a:gd name="connsiteX6" fmla="*/ 1840 w 42677"/>
                        <a:gd name="connsiteY6" fmla="*/ 123 h 370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2677" h="37061">
                          <a:moveTo>
                            <a:pt x="1840" y="0"/>
                          </a:moveTo>
                          <a:cubicBezTo>
                            <a:pt x="1100" y="4195"/>
                            <a:pt x="-627" y="15669"/>
                            <a:pt x="236" y="19987"/>
                          </a:cubicBezTo>
                          <a:cubicBezTo>
                            <a:pt x="977" y="23689"/>
                            <a:pt x="5788" y="33188"/>
                            <a:pt x="8503" y="34916"/>
                          </a:cubicBezTo>
                          <a:cubicBezTo>
                            <a:pt x="13438" y="38000"/>
                            <a:pt x="20717" y="37507"/>
                            <a:pt x="26022" y="35039"/>
                          </a:cubicBezTo>
                          <a:cubicBezTo>
                            <a:pt x="30093" y="33065"/>
                            <a:pt x="39223" y="21838"/>
                            <a:pt x="40951" y="16779"/>
                          </a:cubicBezTo>
                          <a:cubicBezTo>
                            <a:pt x="42308" y="12831"/>
                            <a:pt x="42308" y="6292"/>
                            <a:pt x="42678" y="123"/>
                          </a:cubicBezTo>
                          <a:lnTo>
                            <a:pt x="1840" y="123"/>
                          </a:lnTo>
                          <a:close/>
                        </a:path>
                      </a:pathLst>
                    </a:custGeom>
                    <a:solidFill>
                      <a:srgbClr val="CCCCCC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25" name="Freeform: Shape 524">
                      <a:extLst>
                        <a:ext uri="{FF2B5EF4-FFF2-40B4-BE49-F238E27FC236}">
                          <a16:creationId xmlns:a16="http://schemas.microsoft.com/office/drawing/2014/main" id="{D86A3B2A-C02A-A6A9-33B7-BA78E1B802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27053" y="3569623"/>
                      <a:ext cx="42677" cy="36938"/>
                    </a:xfrm>
                    <a:custGeom>
                      <a:avLst/>
                      <a:gdLst>
                        <a:gd name="connsiteX0" fmla="*/ 1840 w 42677"/>
                        <a:gd name="connsiteY0" fmla="*/ 0 h 36938"/>
                        <a:gd name="connsiteX1" fmla="*/ 236 w 42677"/>
                        <a:gd name="connsiteY1" fmla="*/ 19864 h 36938"/>
                        <a:gd name="connsiteX2" fmla="*/ 8502 w 42677"/>
                        <a:gd name="connsiteY2" fmla="*/ 34792 h 36938"/>
                        <a:gd name="connsiteX3" fmla="*/ 26022 w 42677"/>
                        <a:gd name="connsiteY3" fmla="*/ 34916 h 36938"/>
                        <a:gd name="connsiteX4" fmla="*/ 40951 w 42677"/>
                        <a:gd name="connsiteY4" fmla="*/ 16656 h 36938"/>
                        <a:gd name="connsiteX5" fmla="*/ 42678 w 42677"/>
                        <a:gd name="connsiteY5" fmla="*/ 0 h 36938"/>
                        <a:gd name="connsiteX6" fmla="*/ 1840 w 42677"/>
                        <a:gd name="connsiteY6" fmla="*/ 0 h 369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2677" h="36938">
                          <a:moveTo>
                            <a:pt x="1840" y="0"/>
                          </a:moveTo>
                          <a:cubicBezTo>
                            <a:pt x="1100" y="4195"/>
                            <a:pt x="-627" y="15669"/>
                            <a:pt x="236" y="19864"/>
                          </a:cubicBezTo>
                          <a:cubicBezTo>
                            <a:pt x="853" y="23565"/>
                            <a:pt x="5788" y="33065"/>
                            <a:pt x="8502" y="34792"/>
                          </a:cubicBezTo>
                          <a:cubicBezTo>
                            <a:pt x="13561" y="37877"/>
                            <a:pt x="20840" y="37383"/>
                            <a:pt x="26022" y="34916"/>
                          </a:cubicBezTo>
                          <a:cubicBezTo>
                            <a:pt x="30217" y="32942"/>
                            <a:pt x="39223" y="21714"/>
                            <a:pt x="40951" y="16656"/>
                          </a:cubicBezTo>
                          <a:cubicBezTo>
                            <a:pt x="42308" y="12708"/>
                            <a:pt x="42308" y="6169"/>
                            <a:pt x="42678" y="0"/>
                          </a:cubicBezTo>
                          <a:lnTo>
                            <a:pt x="1840" y="0"/>
                          </a:lnTo>
                          <a:close/>
                        </a:path>
                      </a:pathLst>
                    </a:custGeom>
                    <a:solidFill>
                      <a:srgbClr val="1A222B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26" name="Freeform: Shape 525">
                      <a:extLst>
                        <a:ext uri="{FF2B5EF4-FFF2-40B4-BE49-F238E27FC236}">
                          <a16:creationId xmlns:a16="http://schemas.microsoft.com/office/drawing/2014/main" id="{829EB56A-E40F-9BBE-B91E-89355BA00C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17173" y="3319168"/>
                      <a:ext cx="72052" cy="256126"/>
                    </a:xfrm>
                    <a:custGeom>
                      <a:avLst/>
                      <a:gdLst>
                        <a:gd name="connsiteX0" fmla="*/ 0 w 72052"/>
                        <a:gd name="connsiteY0" fmla="*/ 0 h 256126"/>
                        <a:gd name="connsiteX1" fmla="*/ 740 w 72052"/>
                        <a:gd name="connsiteY1" fmla="*/ 9377 h 256126"/>
                        <a:gd name="connsiteX2" fmla="*/ 3084 w 72052"/>
                        <a:gd name="connsiteY2" fmla="*/ 53792 h 256126"/>
                        <a:gd name="connsiteX3" fmla="*/ 6539 w 72052"/>
                        <a:gd name="connsiteY3" fmla="*/ 97221 h 256126"/>
                        <a:gd name="connsiteX4" fmla="*/ 7403 w 72052"/>
                        <a:gd name="connsiteY4" fmla="*/ 103637 h 256126"/>
                        <a:gd name="connsiteX5" fmla="*/ 8760 w 72052"/>
                        <a:gd name="connsiteY5" fmla="*/ 124117 h 256126"/>
                        <a:gd name="connsiteX6" fmla="*/ 8760 w 72052"/>
                        <a:gd name="connsiteY6" fmla="*/ 133494 h 256126"/>
                        <a:gd name="connsiteX7" fmla="*/ 7896 w 72052"/>
                        <a:gd name="connsiteY7" fmla="*/ 136825 h 256126"/>
                        <a:gd name="connsiteX8" fmla="*/ 5305 w 72052"/>
                        <a:gd name="connsiteY8" fmla="*/ 161870 h 256126"/>
                        <a:gd name="connsiteX9" fmla="*/ 6045 w 72052"/>
                        <a:gd name="connsiteY9" fmla="*/ 223682 h 256126"/>
                        <a:gd name="connsiteX10" fmla="*/ 7526 w 72052"/>
                        <a:gd name="connsiteY10" fmla="*/ 239721 h 256126"/>
                        <a:gd name="connsiteX11" fmla="*/ 9500 w 72052"/>
                        <a:gd name="connsiteY11" fmla="*/ 255020 h 256126"/>
                        <a:gd name="connsiteX12" fmla="*/ 56877 w 72052"/>
                        <a:gd name="connsiteY12" fmla="*/ 255390 h 256126"/>
                        <a:gd name="connsiteX13" fmla="*/ 59097 w 72052"/>
                        <a:gd name="connsiteY13" fmla="*/ 242189 h 256126"/>
                        <a:gd name="connsiteX14" fmla="*/ 59714 w 72052"/>
                        <a:gd name="connsiteY14" fmla="*/ 225780 h 256126"/>
                        <a:gd name="connsiteX15" fmla="*/ 60948 w 72052"/>
                        <a:gd name="connsiteY15" fmla="*/ 191604 h 256126"/>
                        <a:gd name="connsiteX16" fmla="*/ 60455 w 72052"/>
                        <a:gd name="connsiteY16" fmla="*/ 158416 h 256126"/>
                        <a:gd name="connsiteX17" fmla="*/ 59591 w 72052"/>
                        <a:gd name="connsiteY17" fmla="*/ 142130 h 256126"/>
                        <a:gd name="connsiteX18" fmla="*/ 59221 w 72052"/>
                        <a:gd name="connsiteY18" fmla="*/ 133370 h 256126"/>
                        <a:gd name="connsiteX19" fmla="*/ 59591 w 72052"/>
                        <a:gd name="connsiteY19" fmla="*/ 126461 h 256126"/>
                        <a:gd name="connsiteX20" fmla="*/ 61812 w 72052"/>
                        <a:gd name="connsiteY20" fmla="*/ 88585 h 256126"/>
                        <a:gd name="connsiteX21" fmla="*/ 67611 w 72052"/>
                        <a:gd name="connsiteY21" fmla="*/ 15052 h 256126"/>
                        <a:gd name="connsiteX22" fmla="*/ 72052 w 72052"/>
                        <a:gd name="connsiteY22" fmla="*/ 247 h 256126"/>
                        <a:gd name="connsiteX23" fmla="*/ 0 w 72052"/>
                        <a:gd name="connsiteY23" fmla="*/ 247 h 2561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72052" h="256126">
                          <a:moveTo>
                            <a:pt x="0" y="0"/>
                          </a:moveTo>
                          <a:cubicBezTo>
                            <a:pt x="123" y="3084"/>
                            <a:pt x="493" y="6292"/>
                            <a:pt x="740" y="9377"/>
                          </a:cubicBezTo>
                          <a:cubicBezTo>
                            <a:pt x="1727" y="24182"/>
                            <a:pt x="2097" y="38987"/>
                            <a:pt x="3084" y="53792"/>
                          </a:cubicBezTo>
                          <a:cubicBezTo>
                            <a:pt x="4071" y="68351"/>
                            <a:pt x="4688" y="82786"/>
                            <a:pt x="6539" y="97221"/>
                          </a:cubicBezTo>
                          <a:cubicBezTo>
                            <a:pt x="6786" y="99318"/>
                            <a:pt x="7032" y="101416"/>
                            <a:pt x="7403" y="103637"/>
                          </a:cubicBezTo>
                          <a:lnTo>
                            <a:pt x="8760" y="124117"/>
                          </a:lnTo>
                          <a:lnTo>
                            <a:pt x="8760" y="133494"/>
                          </a:lnTo>
                          <a:cubicBezTo>
                            <a:pt x="8513" y="134604"/>
                            <a:pt x="8266" y="135715"/>
                            <a:pt x="7896" y="136825"/>
                          </a:cubicBezTo>
                          <a:cubicBezTo>
                            <a:pt x="5922" y="144844"/>
                            <a:pt x="5675" y="153728"/>
                            <a:pt x="5305" y="161870"/>
                          </a:cubicBezTo>
                          <a:cubicBezTo>
                            <a:pt x="4442" y="182474"/>
                            <a:pt x="4812" y="203078"/>
                            <a:pt x="6045" y="223682"/>
                          </a:cubicBezTo>
                          <a:cubicBezTo>
                            <a:pt x="6416" y="228988"/>
                            <a:pt x="6909" y="234293"/>
                            <a:pt x="7526" y="239721"/>
                          </a:cubicBezTo>
                          <a:cubicBezTo>
                            <a:pt x="7896" y="243052"/>
                            <a:pt x="9500" y="255020"/>
                            <a:pt x="9500" y="255020"/>
                          </a:cubicBezTo>
                          <a:cubicBezTo>
                            <a:pt x="9500" y="255020"/>
                            <a:pt x="55520" y="257241"/>
                            <a:pt x="56877" y="255390"/>
                          </a:cubicBezTo>
                          <a:cubicBezTo>
                            <a:pt x="58974" y="252429"/>
                            <a:pt x="58851" y="245643"/>
                            <a:pt x="59097" y="242189"/>
                          </a:cubicBezTo>
                          <a:cubicBezTo>
                            <a:pt x="59468" y="236637"/>
                            <a:pt x="59714" y="231332"/>
                            <a:pt x="59714" y="225780"/>
                          </a:cubicBezTo>
                          <a:cubicBezTo>
                            <a:pt x="59714" y="214429"/>
                            <a:pt x="60825" y="202955"/>
                            <a:pt x="60948" y="191604"/>
                          </a:cubicBezTo>
                          <a:cubicBezTo>
                            <a:pt x="61072" y="180624"/>
                            <a:pt x="60701" y="169520"/>
                            <a:pt x="60455" y="158416"/>
                          </a:cubicBezTo>
                          <a:cubicBezTo>
                            <a:pt x="60331" y="152987"/>
                            <a:pt x="59838" y="147559"/>
                            <a:pt x="59591" y="142130"/>
                          </a:cubicBezTo>
                          <a:cubicBezTo>
                            <a:pt x="59468" y="139416"/>
                            <a:pt x="59591" y="136208"/>
                            <a:pt x="59221" y="133370"/>
                          </a:cubicBezTo>
                          <a:lnTo>
                            <a:pt x="59591" y="126461"/>
                          </a:lnTo>
                          <a:lnTo>
                            <a:pt x="61812" y="88585"/>
                          </a:lnTo>
                          <a:cubicBezTo>
                            <a:pt x="63663" y="76864"/>
                            <a:pt x="64649" y="27513"/>
                            <a:pt x="67611" y="15052"/>
                          </a:cubicBezTo>
                          <a:cubicBezTo>
                            <a:pt x="68844" y="9994"/>
                            <a:pt x="70572" y="5182"/>
                            <a:pt x="72052" y="247"/>
                          </a:cubicBezTo>
                          <a:lnTo>
                            <a:pt x="0" y="247"/>
                          </a:lnTo>
                          <a:close/>
                        </a:path>
                      </a:pathLst>
                    </a:custGeom>
                    <a:solidFill>
                      <a:srgbClr val="17283D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527" name="Graphic 2">
                    <a:extLst>
                      <a:ext uri="{FF2B5EF4-FFF2-40B4-BE49-F238E27FC236}">
                        <a16:creationId xmlns:a16="http://schemas.microsoft.com/office/drawing/2014/main" id="{4B691AF0-611F-24E7-B235-163A768FD640}"/>
                      </a:ext>
                    </a:extLst>
                  </p:cNvPr>
                  <p:cNvGrpSpPr/>
                  <p:nvPr/>
                </p:nvGrpSpPr>
                <p:grpSpPr>
                  <a:xfrm>
                    <a:off x="3784660" y="3319538"/>
                    <a:ext cx="71558" cy="291958"/>
                    <a:chOff x="3784660" y="3319538"/>
                    <a:chExt cx="71558" cy="291958"/>
                  </a:xfrm>
                </p:grpSpPr>
                <p:sp>
                  <p:nvSpPr>
                    <p:cNvPr id="528" name="Freeform: Shape 527">
                      <a:extLst>
                        <a:ext uri="{FF2B5EF4-FFF2-40B4-BE49-F238E27FC236}">
                          <a16:creationId xmlns:a16="http://schemas.microsoft.com/office/drawing/2014/main" id="{D9F462D2-8D03-FEF6-BE97-C48FA2E8F2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04523" y="3574435"/>
                      <a:ext cx="42622" cy="37061"/>
                    </a:xfrm>
                    <a:custGeom>
                      <a:avLst/>
                      <a:gdLst>
                        <a:gd name="connsiteX0" fmla="*/ 40838 w 42622"/>
                        <a:gd name="connsiteY0" fmla="*/ 0 h 37061"/>
                        <a:gd name="connsiteX1" fmla="*/ 42442 w 42622"/>
                        <a:gd name="connsiteY1" fmla="*/ 19987 h 37061"/>
                        <a:gd name="connsiteX2" fmla="*/ 34175 w 42622"/>
                        <a:gd name="connsiteY2" fmla="*/ 34916 h 37061"/>
                        <a:gd name="connsiteX3" fmla="*/ 16656 w 42622"/>
                        <a:gd name="connsiteY3" fmla="*/ 35039 h 37061"/>
                        <a:gd name="connsiteX4" fmla="*/ 1727 w 42622"/>
                        <a:gd name="connsiteY4" fmla="*/ 16779 h 37061"/>
                        <a:gd name="connsiteX5" fmla="*/ 0 w 42622"/>
                        <a:gd name="connsiteY5" fmla="*/ 123 h 37061"/>
                        <a:gd name="connsiteX6" fmla="*/ 40838 w 42622"/>
                        <a:gd name="connsiteY6" fmla="*/ 123 h 370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2622" h="37061">
                          <a:moveTo>
                            <a:pt x="40838" y="0"/>
                          </a:moveTo>
                          <a:cubicBezTo>
                            <a:pt x="41455" y="4195"/>
                            <a:pt x="43182" y="15669"/>
                            <a:pt x="42442" y="19987"/>
                          </a:cubicBezTo>
                          <a:cubicBezTo>
                            <a:pt x="41825" y="23689"/>
                            <a:pt x="36890" y="33188"/>
                            <a:pt x="34175" y="34916"/>
                          </a:cubicBezTo>
                          <a:cubicBezTo>
                            <a:pt x="29240" y="38000"/>
                            <a:pt x="21838" y="37507"/>
                            <a:pt x="16656" y="35039"/>
                          </a:cubicBezTo>
                          <a:cubicBezTo>
                            <a:pt x="12584" y="33065"/>
                            <a:pt x="3455" y="21838"/>
                            <a:pt x="1727" y="16779"/>
                          </a:cubicBezTo>
                          <a:cubicBezTo>
                            <a:pt x="370" y="12831"/>
                            <a:pt x="370" y="6292"/>
                            <a:pt x="0" y="123"/>
                          </a:cubicBezTo>
                          <a:lnTo>
                            <a:pt x="40838" y="123"/>
                          </a:lnTo>
                          <a:close/>
                        </a:path>
                      </a:pathLst>
                    </a:custGeom>
                    <a:solidFill>
                      <a:srgbClr val="CCCCCC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29" name="Freeform: Shape 528">
                      <a:extLst>
                        <a:ext uri="{FF2B5EF4-FFF2-40B4-BE49-F238E27FC236}">
                          <a16:creationId xmlns:a16="http://schemas.microsoft.com/office/drawing/2014/main" id="{8FF5D735-1E5C-4189-0F50-0ACC28D394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03906" y="3569623"/>
                      <a:ext cx="42677" cy="36938"/>
                    </a:xfrm>
                    <a:custGeom>
                      <a:avLst/>
                      <a:gdLst>
                        <a:gd name="connsiteX0" fmla="*/ 40838 w 42677"/>
                        <a:gd name="connsiteY0" fmla="*/ 0 h 36938"/>
                        <a:gd name="connsiteX1" fmla="*/ 42442 w 42677"/>
                        <a:gd name="connsiteY1" fmla="*/ 19864 h 36938"/>
                        <a:gd name="connsiteX2" fmla="*/ 34175 w 42677"/>
                        <a:gd name="connsiteY2" fmla="*/ 34792 h 36938"/>
                        <a:gd name="connsiteX3" fmla="*/ 16656 w 42677"/>
                        <a:gd name="connsiteY3" fmla="*/ 34916 h 36938"/>
                        <a:gd name="connsiteX4" fmla="*/ 1727 w 42677"/>
                        <a:gd name="connsiteY4" fmla="*/ 16656 h 36938"/>
                        <a:gd name="connsiteX5" fmla="*/ 0 w 42677"/>
                        <a:gd name="connsiteY5" fmla="*/ 0 h 36938"/>
                        <a:gd name="connsiteX6" fmla="*/ 40838 w 42677"/>
                        <a:gd name="connsiteY6" fmla="*/ 0 h 369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2677" h="36938">
                          <a:moveTo>
                            <a:pt x="40838" y="0"/>
                          </a:moveTo>
                          <a:cubicBezTo>
                            <a:pt x="41578" y="4195"/>
                            <a:pt x="43305" y="15669"/>
                            <a:pt x="42442" y="19864"/>
                          </a:cubicBezTo>
                          <a:cubicBezTo>
                            <a:pt x="41825" y="23565"/>
                            <a:pt x="36890" y="33065"/>
                            <a:pt x="34175" y="34792"/>
                          </a:cubicBezTo>
                          <a:cubicBezTo>
                            <a:pt x="29240" y="37877"/>
                            <a:pt x="21838" y="37383"/>
                            <a:pt x="16656" y="34916"/>
                          </a:cubicBezTo>
                          <a:cubicBezTo>
                            <a:pt x="12461" y="32942"/>
                            <a:pt x="3455" y="21714"/>
                            <a:pt x="1727" y="16656"/>
                          </a:cubicBezTo>
                          <a:cubicBezTo>
                            <a:pt x="370" y="12708"/>
                            <a:pt x="370" y="6169"/>
                            <a:pt x="0" y="0"/>
                          </a:cubicBezTo>
                          <a:lnTo>
                            <a:pt x="40838" y="0"/>
                          </a:lnTo>
                          <a:close/>
                        </a:path>
                      </a:pathLst>
                    </a:custGeom>
                    <a:solidFill>
                      <a:srgbClr val="1A222B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30" name="Freeform: Shape 529">
                      <a:extLst>
                        <a:ext uri="{FF2B5EF4-FFF2-40B4-BE49-F238E27FC236}">
                          <a16:creationId xmlns:a16="http://schemas.microsoft.com/office/drawing/2014/main" id="{949A2D71-EC91-9CBF-BA98-A0ED55C84F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84660" y="3319538"/>
                      <a:ext cx="71558" cy="255509"/>
                    </a:xfrm>
                    <a:custGeom>
                      <a:avLst/>
                      <a:gdLst>
                        <a:gd name="connsiteX0" fmla="*/ 0 w 71558"/>
                        <a:gd name="connsiteY0" fmla="*/ 247 h 255509"/>
                        <a:gd name="connsiteX1" fmla="*/ 4195 w 71558"/>
                        <a:gd name="connsiteY1" fmla="*/ 14435 h 255509"/>
                        <a:gd name="connsiteX2" fmla="*/ 9994 w 71558"/>
                        <a:gd name="connsiteY2" fmla="*/ 87968 h 255509"/>
                        <a:gd name="connsiteX3" fmla="*/ 12091 w 71558"/>
                        <a:gd name="connsiteY3" fmla="*/ 125844 h 255509"/>
                        <a:gd name="connsiteX4" fmla="*/ 12461 w 71558"/>
                        <a:gd name="connsiteY4" fmla="*/ 132754 h 255509"/>
                        <a:gd name="connsiteX5" fmla="*/ 12091 w 71558"/>
                        <a:gd name="connsiteY5" fmla="*/ 141513 h 255509"/>
                        <a:gd name="connsiteX6" fmla="*/ 11227 w 71558"/>
                        <a:gd name="connsiteY6" fmla="*/ 157799 h 255509"/>
                        <a:gd name="connsiteX7" fmla="*/ 10734 w 71558"/>
                        <a:gd name="connsiteY7" fmla="*/ 190987 h 255509"/>
                        <a:gd name="connsiteX8" fmla="*/ 11968 w 71558"/>
                        <a:gd name="connsiteY8" fmla="*/ 225163 h 255509"/>
                        <a:gd name="connsiteX9" fmla="*/ 12584 w 71558"/>
                        <a:gd name="connsiteY9" fmla="*/ 241572 h 255509"/>
                        <a:gd name="connsiteX10" fmla="*/ 14805 w 71558"/>
                        <a:gd name="connsiteY10" fmla="*/ 254773 h 255509"/>
                        <a:gd name="connsiteX11" fmla="*/ 62059 w 71558"/>
                        <a:gd name="connsiteY11" fmla="*/ 254403 h 255509"/>
                        <a:gd name="connsiteX12" fmla="*/ 64033 w 71558"/>
                        <a:gd name="connsiteY12" fmla="*/ 239104 h 255509"/>
                        <a:gd name="connsiteX13" fmla="*/ 65513 w 71558"/>
                        <a:gd name="connsiteY13" fmla="*/ 223065 h 255509"/>
                        <a:gd name="connsiteX14" fmla="*/ 66253 w 71558"/>
                        <a:gd name="connsiteY14" fmla="*/ 161254 h 255509"/>
                        <a:gd name="connsiteX15" fmla="*/ 63663 w 71558"/>
                        <a:gd name="connsiteY15" fmla="*/ 136208 h 255509"/>
                        <a:gd name="connsiteX16" fmla="*/ 62799 w 71558"/>
                        <a:gd name="connsiteY16" fmla="*/ 132877 h 255509"/>
                        <a:gd name="connsiteX17" fmla="*/ 62799 w 71558"/>
                        <a:gd name="connsiteY17" fmla="*/ 123500 h 255509"/>
                        <a:gd name="connsiteX18" fmla="*/ 64156 w 71558"/>
                        <a:gd name="connsiteY18" fmla="*/ 103020 h 255509"/>
                        <a:gd name="connsiteX19" fmla="*/ 65143 w 71558"/>
                        <a:gd name="connsiteY19" fmla="*/ 96604 h 255509"/>
                        <a:gd name="connsiteX20" fmla="*/ 68474 w 71558"/>
                        <a:gd name="connsiteY20" fmla="*/ 53175 h 255509"/>
                        <a:gd name="connsiteX21" fmla="*/ 70818 w 71558"/>
                        <a:gd name="connsiteY21" fmla="*/ 8760 h 255509"/>
                        <a:gd name="connsiteX22" fmla="*/ 71559 w 71558"/>
                        <a:gd name="connsiteY22" fmla="*/ 0 h 255509"/>
                        <a:gd name="connsiteX23" fmla="*/ 0 w 71558"/>
                        <a:gd name="connsiteY23" fmla="*/ 0 h 2555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71558" h="255509">
                          <a:moveTo>
                            <a:pt x="0" y="247"/>
                          </a:moveTo>
                          <a:cubicBezTo>
                            <a:pt x="1357" y="4935"/>
                            <a:pt x="3084" y="9623"/>
                            <a:pt x="4195" y="14435"/>
                          </a:cubicBezTo>
                          <a:cubicBezTo>
                            <a:pt x="7156" y="26896"/>
                            <a:pt x="8143" y="76247"/>
                            <a:pt x="9994" y="87968"/>
                          </a:cubicBezTo>
                          <a:lnTo>
                            <a:pt x="12091" y="125844"/>
                          </a:lnTo>
                          <a:lnTo>
                            <a:pt x="12461" y="132754"/>
                          </a:lnTo>
                          <a:cubicBezTo>
                            <a:pt x="12091" y="135715"/>
                            <a:pt x="12214" y="138922"/>
                            <a:pt x="12091" y="141513"/>
                          </a:cubicBezTo>
                          <a:cubicBezTo>
                            <a:pt x="11844" y="146942"/>
                            <a:pt x="11351" y="152370"/>
                            <a:pt x="11227" y="157799"/>
                          </a:cubicBezTo>
                          <a:cubicBezTo>
                            <a:pt x="10981" y="168780"/>
                            <a:pt x="10734" y="179884"/>
                            <a:pt x="10734" y="190987"/>
                          </a:cubicBezTo>
                          <a:cubicBezTo>
                            <a:pt x="10857" y="202338"/>
                            <a:pt x="11968" y="213812"/>
                            <a:pt x="11968" y="225163"/>
                          </a:cubicBezTo>
                          <a:cubicBezTo>
                            <a:pt x="11968" y="230715"/>
                            <a:pt x="12214" y="236020"/>
                            <a:pt x="12584" y="241572"/>
                          </a:cubicBezTo>
                          <a:cubicBezTo>
                            <a:pt x="12831" y="245027"/>
                            <a:pt x="12831" y="251812"/>
                            <a:pt x="14805" y="254773"/>
                          </a:cubicBezTo>
                          <a:cubicBezTo>
                            <a:pt x="16039" y="256624"/>
                            <a:pt x="62059" y="254403"/>
                            <a:pt x="62059" y="254403"/>
                          </a:cubicBezTo>
                          <a:cubicBezTo>
                            <a:pt x="62059" y="254403"/>
                            <a:pt x="63663" y="242436"/>
                            <a:pt x="64033" y="239104"/>
                          </a:cubicBezTo>
                          <a:cubicBezTo>
                            <a:pt x="64649" y="233799"/>
                            <a:pt x="65143" y="228494"/>
                            <a:pt x="65513" y="223065"/>
                          </a:cubicBezTo>
                          <a:cubicBezTo>
                            <a:pt x="66870" y="202461"/>
                            <a:pt x="67117" y="181857"/>
                            <a:pt x="66253" y="161254"/>
                          </a:cubicBezTo>
                          <a:cubicBezTo>
                            <a:pt x="65883" y="152987"/>
                            <a:pt x="65636" y="144228"/>
                            <a:pt x="63663" y="136208"/>
                          </a:cubicBezTo>
                          <a:cubicBezTo>
                            <a:pt x="63416" y="135098"/>
                            <a:pt x="63169" y="133987"/>
                            <a:pt x="62799" y="132877"/>
                          </a:cubicBezTo>
                          <a:lnTo>
                            <a:pt x="62799" y="123500"/>
                          </a:lnTo>
                          <a:lnTo>
                            <a:pt x="64156" y="103020"/>
                          </a:lnTo>
                          <a:cubicBezTo>
                            <a:pt x="64526" y="100922"/>
                            <a:pt x="64773" y="98702"/>
                            <a:pt x="65143" y="96604"/>
                          </a:cubicBezTo>
                          <a:cubicBezTo>
                            <a:pt x="66994" y="82169"/>
                            <a:pt x="67611" y="67734"/>
                            <a:pt x="68474" y="53175"/>
                          </a:cubicBezTo>
                          <a:cubicBezTo>
                            <a:pt x="69461" y="38370"/>
                            <a:pt x="69831" y="23565"/>
                            <a:pt x="70818" y="8760"/>
                          </a:cubicBezTo>
                          <a:cubicBezTo>
                            <a:pt x="70942" y="5922"/>
                            <a:pt x="71312" y="2961"/>
                            <a:pt x="71559" y="0"/>
                          </a:cubicBez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17283D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531" name="Freeform: Shape 530">
                    <a:extLst>
                      <a:ext uri="{FF2B5EF4-FFF2-40B4-BE49-F238E27FC236}">
                        <a16:creationId xmlns:a16="http://schemas.microsoft.com/office/drawing/2014/main" id="{1A97E3F2-0412-AF63-FD44-B267043D0BDF}"/>
                      </a:ext>
                    </a:extLst>
                  </p:cNvPr>
                  <p:cNvSpPr/>
                  <p:nvPr/>
                </p:nvSpPr>
                <p:spPr>
                  <a:xfrm>
                    <a:off x="3769114" y="3326324"/>
                    <a:ext cx="39603" cy="17889"/>
                  </a:xfrm>
                  <a:custGeom>
                    <a:avLst/>
                    <a:gdLst>
                      <a:gd name="connsiteX0" fmla="*/ 0 w 39603"/>
                      <a:gd name="connsiteY0" fmla="*/ 0 h 17889"/>
                      <a:gd name="connsiteX1" fmla="*/ 39604 w 39603"/>
                      <a:gd name="connsiteY1" fmla="*/ 0 h 17889"/>
                      <a:gd name="connsiteX2" fmla="*/ 39604 w 39603"/>
                      <a:gd name="connsiteY2" fmla="*/ 17890 h 17889"/>
                      <a:gd name="connsiteX3" fmla="*/ 0 w 39603"/>
                      <a:gd name="connsiteY3" fmla="*/ 17890 h 178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03" h="17889">
                        <a:moveTo>
                          <a:pt x="0" y="0"/>
                        </a:moveTo>
                        <a:lnTo>
                          <a:pt x="39604" y="0"/>
                        </a:lnTo>
                        <a:lnTo>
                          <a:pt x="39604" y="17890"/>
                        </a:lnTo>
                        <a:lnTo>
                          <a:pt x="0" y="17890"/>
                        </a:lnTo>
                        <a:close/>
                      </a:path>
                    </a:pathLst>
                  </a:custGeom>
                  <a:solidFill>
                    <a:srgbClr val="17283D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532" name="Freeform: Shape 531">
                  <a:extLst>
                    <a:ext uri="{FF2B5EF4-FFF2-40B4-BE49-F238E27FC236}">
                      <a16:creationId xmlns:a16="http://schemas.microsoft.com/office/drawing/2014/main" id="{7BB22859-6F45-068C-F833-40B9F7259084}"/>
                    </a:ext>
                  </a:extLst>
                </p:cNvPr>
                <p:cNvSpPr/>
                <p:nvPr/>
              </p:nvSpPr>
              <p:spPr>
                <a:xfrm>
                  <a:off x="3764426" y="3048602"/>
                  <a:ext cx="41207" cy="36272"/>
                </a:xfrm>
                <a:custGeom>
                  <a:avLst/>
                  <a:gdLst>
                    <a:gd name="connsiteX0" fmla="*/ 0 w 41207"/>
                    <a:gd name="connsiteY0" fmla="*/ 0 h 36272"/>
                    <a:gd name="connsiteX1" fmla="*/ 41208 w 41207"/>
                    <a:gd name="connsiteY1" fmla="*/ 0 h 36272"/>
                    <a:gd name="connsiteX2" fmla="*/ 41208 w 41207"/>
                    <a:gd name="connsiteY2" fmla="*/ 36273 h 36272"/>
                    <a:gd name="connsiteX3" fmla="*/ 0 w 41207"/>
                    <a:gd name="connsiteY3" fmla="*/ 36273 h 362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207" h="36272">
                      <a:moveTo>
                        <a:pt x="0" y="0"/>
                      </a:moveTo>
                      <a:lnTo>
                        <a:pt x="41208" y="0"/>
                      </a:lnTo>
                      <a:lnTo>
                        <a:pt x="41208" y="36273"/>
                      </a:lnTo>
                      <a:lnTo>
                        <a:pt x="0" y="36273"/>
                      </a:lnTo>
                      <a:close/>
                    </a:path>
                  </a:pathLst>
                </a:custGeom>
                <a:solidFill>
                  <a:srgbClr val="D4A47D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33" name="Freeform: Shape 532">
                  <a:extLst>
                    <a:ext uri="{FF2B5EF4-FFF2-40B4-BE49-F238E27FC236}">
                      <a16:creationId xmlns:a16="http://schemas.microsoft.com/office/drawing/2014/main" id="{8B0010AB-96AC-B105-7C5E-1B8D0D535FDC}"/>
                    </a:ext>
                  </a:extLst>
                </p:cNvPr>
                <p:cNvSpPr/>
                <p:nvPr/>
              </p:nvSpPr>
              <p:spPr>
                <a:xfrm>
                  <a:off x="3740244" y="3072291"/>
                  <a:ext cx="72298" cy="49720"/>
                </a:xfrm>
                <a:custGeom>
                  <a:avLst/>
                  <a:gdLst>
                    <a:gd name="connsiteX0" fmla="*/ 72299 w 72298"/>
                    <a:gd name="connsiteY0" fmla="*/ 11968 h 49720"/>
                    <a:gd name="connsiteX1" fmla="*/ 48981 w 72298"/>
                    <a:gd name="connsiteY1" fmla="*/ 49721 h 49720"/>
                    <a:gd name="connsiteX2" fmla="*/ 0 w 72298"/>
                    <a:gd name="connsiteY2" fmla="*/ 23072 h 49720"/>
                    <a:gd name="connsiteX3" fmla="*/ 16779 w 72298"/>
                    <a:gd name="connsiteY3" fmla="*/ 12214 h 49720"/>
                    <a:gd name="connsiteX4" fmla="*/ 24182 w 72298"/>
                    <a:gd name="connsiteY4" fmla="*/ 9377 h 49720"/>
                    <a:gd name="connsiteX5" fmla="*/ 24182 w 72298"/>
                    <a:gd name="connsiteY5" fmla="*/ 0 h 49720"/>
                    <a:gd name="connsiteX6" fmla="*/ 65390 w 72298"/>
                    <a:gd name="connsiteY6" fmla="*/ 0 h 49720"/>
                    <a:gd name="connsiteX7" fmla="*/ 65390 w 72298"/>
                    <a:gd name="connsiteY7" fmla="*/ 9500 h 49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298" h="49720">
                      <a:moveTo>
                        <a:pt x="72299" y="11968"/>
                      </a:moveTo>
                      <a:lnTo>
                        <a:pt x="48981" y="49721"/>
                      </a:lnTo>
                      <a:lnTo>
                        <a:pt x="0" y="23072"/>
                      </a:lnTo>
                      <a:lnTo>
                        <a:pt x="16779" y="12214"/>
                      </a:lnTo>
                      <a:lnTo>
                        <a:pt x="24182" y="9377"/>
                      </a:lnTo>
                      <a:lnTo>
                        <a:pt x="24182" y="0"/>
                      </a:lnTo>
                      <a:lnTo>
                        <a:pt x="65390" y="0"/>
                      </a:lnTo>
                      <a:lnTo>
                        <a:pt x="65390" y="9500"/>
                      </a:lnTo>
                      <a:close/>
                    </a:path>
                  </a:pathLst>
                </a:custGeom>
                <a:solidFill>
                  <a:srgbClr val="D4A47D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534" name="Graphic 2">
                  <a:extLst>
                    <a:ext uri="{FF2B5EF4-FFF2-40B4-BE49-F238E27FC236}">
                      <a16:creationId xmlns:a16="http://schemas.microsoft.com/office/drawing/2014/main" id="{25FB0163-D752-F4FE-E369-B3675BB5ECF0}"/>
                    </a:ext>
                  </a:extLst>
                </p:cNvPr>
                <p:cNvGrpSpPr/>
                <p:nvPr/>
              </p:nvGrpSpPr>
              <p:grpSpPr>
                <a:xfrm>
                  <a:off x="3747381" y="2978648"/>
                  <a:ext cx="75049" cy="94753"/>
                  <a:chOff x="3747381" y="2978648"/>
                  <a:chExt cx="75049" cy="94753"/>
                </a:xfrm>
                <a:solidFill>
                  <a:srgbClr val="FFC89F"/>
                </a:solidFill>
              </p:grpSpPr>
              <p:sp>
                <p:nvSpPr>
                  <p:cNvPr id="535" name="Freeform: Shape 534">
                    <a:extLst>
                      <a:ext uri="{FF2B5EF4-FFF2-40B4-BE49-F238E27FC236}">
                        <a16:creationId xmlns:a16="http://schemas.microsoft.com/office/drawing/2014/main" id="{68A3CB87-CC73-B30E-ED8B-07A1B83D7C1E}"/>
                      </a:ext>
                    </a:extLst>
                  </p:cNvPr>
                  <p:cNvSpPr/>
                  <p:nvPr/>
                </p:nvSpPr>
                <p:spPr>
                  <a:xfrm>
                    <a:off x="3750731" y="2978648"/>
                    <a:ext cx="68474" cy="94753"/>
                  </a:xfrm>
                  <a:custGeom>
                    <a:avLst/>
                    <a:gdLst>
                      <a:gd name="connsiteX0" fmla="*/ 34299 w 68474"/>
                      <a:gd name="connsiteY0" fmla="*/ 0 h 94753"/>
                      <a:gd name="connsiteX1" fmla="*/ 0 w 68474"/>
                      <a:gd name="connsiteY1" fmla="*/ 49227 h 94753"/>
                      <a:gd name="connsiteX2" fmla="*/ 9994 w 68474"/>
                      <a:gd name="connsiteY2" fmla="*/ 80688 h 94753"/>
                      <a:gd name="connsiteX3" fmla="*/ 27390 w 68474"/>
                      <a:gd name="connsiteY3" fmla="*/ 94754 h 94753"/>
                      <a:gd name="connsiteX4" fmla="*/ 41085 w 68474"/>
                      <a:gd name="connsiteY4" fmla="*/ 94754 h 94753"/>
                      <a:gd name="connsiteX5" fmla="*/ 56013 w 68474"/>
                      <a:gd name="connsiteY5" fmla="*/ 83033 h 94753"/>
                      <a:gd name="connsiteX6" fmla="*/ 68474 w 68474"/>
                      <a:gd name="connsiteY6" fmla="*/ 49227 h 94753"/>
                      <a:gd name="connsiteX7" fmla="*/ 34299 w 68474"/>
                      <a:gd name="connsiteY7" fmla="*/ 0 h 94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474" h="94753">
                        <a:moveTo>
                          <a:pt x="34299" y="0"/>
                        </a:moveTo>
                        <a:cubicBezTo>
                          <a:pt x="2097" y="0"/>
                          <a:pt x="0" y="26033"/>
                          <a:pt x="0" y="49227"/>
                        </a:cubicBezTo>
                        <a:cubicBezTo>
                          <a:pt x="0" y="64526"/>
                          <a:pt x="9994" y="80688"/>
                          <a:pt x="9994" y="80688"/>
                        </a:cubicBezTo>
                        <a:cubicBezTo>
                          <a:pt x="9994" y="80688"/>
                          <a:pt x="23565" y="93767"/>
                          <a:pt x="27390" y="94754"/>
                        </a:cubicBezTo>
                        <a:lnTo>
                          <a:pt x="41085" y="94754"/>
                        </a:lnTo>
                        <a:cubicBezTo>
                          <a:pt x="44045" y="94013"/>
                          <a:pt x="56013" y="83033"/>
                          <a:pt x="56013" y="83033"/>
                        </a:cubicBezTo>
                        <a:cubicBezTo>
                          <a:pt x="56013" y="83033"/>
                          <a:pt x="68474" y="65760"/>
                          <a:pt x="68474" y="49227"/>
                        </a:cubicBezTo>
                        <a:cubicBezTo>
                          <a:pt x="68474" y="26033"/>
                          <a:pt x="68474" y="0"/>
                          <a:pt x="34299" y="0"/>
                        </a:cubicBezTo>
                        <a:close/>
                      </a:path>
                    </a:pathLst>
                  </a:custGeom>
                  <a:solidFill>
                    <a:srgbClr val="FFC89F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536" name="Graphic 2">
                    <a:extLst>
                      <a:ext uri="{FF2B5EF4-FFF2-40B4-BE49-F238E27FC236}">
                        <a16:creationId xmlns:a16="http://schemas.microsoft.com/office/drawing/2014/main" id="{C387F903-0978-50A2-EF13-2764E6C9AFBF}"/>
                      </a:ext>
                    </a:extLst>
                  </p:cNvPr>
                  <p:cNvGrpSpPr/>
                  <p:nvPr/>
                </p:nvGrpSpPr>
                <p:grpSpPr>
                  <a:xfrm>
                    <a:off x="3747381" y="3027066"/>
                    <a:ext cx="75049" cy="18153"/>
                    <a:chOff x="3747381" y="3027066"/>
                    <a:chExt cx="75049" cy="18153"/>
                  </a:xfrm>
                  <a:solidFill>
                    <a:srgbClr val="FFC89F"/>
                  </a:solidFill>
                </p:grpSpPr>
                <p:sp>
                  <p:nvSpPr>
                    <p:cNvPr id="537" name="Freeform: Shape 536">
                      <a:extLst>
                        <a:ext uri="{FF2B5EF4-FFF2-40B4-BE49-F238E27FC236}">
                          <a16:creationId xmlns:a16="http://schemas.microsoft.com/office/drawing/2014/main" id="{C9853E8A-0CB1-3C06-7268-44836BE64A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47381" y="3027066"/>
                      <a:ext cx="10786" cy="18153"/>
                    </a:xfrm>
                    <a:custGeom>
                      <a:avLst/>
                      <a:gdLst>
                        <a:gd name="connsiteX0" fmla="*/ 10382 w 10786"/>
                        <a:gd name="connsiteY0" fmla="*/ 7965 h 18153"/>
                        <a:gd name="connsiteX1" fmla="*/ 7421 w 10786"/>
                        <a:gd name="connsiteY1" fmla="*/ 18082 h 18153"/>
                        <a:gd name="connsiteX2" fmla="*/ 388 w 10786"/>
                        <a:gd name="connsiteY2" fmla="*/ 10186 h 18153"/>
                        <a:gd name="connsiteX3" fmla="*/ 3350 w 10786"/>
                        <a:gd name="connsiteY3" fmla="*/ 69 h 18153"/>
                        <a:gd name="connsiteX4" fmla="*/ 10382 w 10786"/>
                        <a:gd name="connsiteY4" fmla="*/ 7965 h 181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786" h="18153">
                          <a:moveTo>
                            <a:pt x="10382" y="7965"/>
                          </a:moveTo>
                          <a:cubicBezTo>
                            <a:pt x="11492" y="12900"/>
                            <a:pt x="10259" y="17465"/>
                            <a:pt x="7421" y="18082"/>
                          </a:cubicBezTo>
                          <a:cubicBezTo>
                            <a:pt x="4583" y="18699"/>
                            <a:pt x="1499" y="15245"/>
                            <a:pt x="388" y="10186"/>
                          </a:cubicBezTo>
                          <a:cubicBezTo>
                            <a:pt x="-722" y="5251"/>
                            <a:pt x="635" y="686"/>
                            <a:pt x="3350" y="69"/>
                          </a:cubicBezTo>
                          <a:cubicBezTo>
                            <a:pt x="6064" y="-548"/>
                            <a:pt x="9148" y="3030"/>
                            <a:pt x="10382" y="7965"/>
                          </a:cubicBezTo>
                          <a:close/>
                        </a:path>
                      </a:pathLst>
                    </a:custGeom>
                    <a:solidFill>
                      <a:srgbClr val="FFC89F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38" name="Freeform: Shape 537">
                      <a:extLst>
                        <a:ext uri="{FF2B5EF4-FFF2-40B4-BE49-F238E27FC236}">
                          <a16:creationId xmlns:a16="http://schemas.microsoft.com/office/drawing/2014/main" id="{A4C70CB4-B24E-91F0-C033-F3E3035FBA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11644" y="3027066"/>
                      <a:ext cx="10786" cy="18153"/>
                    </a:xfrm>
                    <a:custGeom>
                      <a:avLst/>
                      <a:gdLst>
                        <a:gd name="connsiteX0" fmla="*/ 405 w 10786"/>
                        <a:gd name="connsiteY0" fmla="*/ 7965 h 18153"/>
                        <a:gd name="connsiteX1" fmla="*/ 3366 w 10786"/>
                        <a:gd name="connsiteY1" fmla="*/ 18082 h 18153"/>
                        <a:gd name="connsiteX2" fmla="*/ 10398 w 10786"/>
                        <a:gd name="connsiteY2" fmla="*/ 10186 h 18153"/>
                        <a:gd name="connsiteX3" fmla="*/ 7437 w 10786"/>
                        <a:gd name="connsiteY3" fmla="*/ 69 h 18153"/>
                        <a:gd name="connsiteX4" fmla="*/ 405 w 10786"/>
                        <a:gd name="connsiteY4" fmla="*/ 7965 h 181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786" h="18153">
                          <a:moveTo>
                            <a:pt x="405" y="7965"/>
                          </a:moveTo>
                          <a:cubicBezTo>
                            <a:pt x="-706" y="12900"/>
                            <a:pt x="528" y="17465"/>
                            <a:pt x="3366" y="18082"/>
                          </a:cubicBezTo>
                          <a:cubicBezTo>
                            <a:pt x="6080" y="18699"/>
                            <a:pt x="9288" y="15245"/>
                            <a:pt x="10398" y="10186"/>
                          </a:cubicBezTo>
                          <a:cubicBezTo>
                            <a:pt x="11509" y="5251"/>
                            <a:pt x="10152" y="686"/>
                            <a:pt x="7437" y="69"/>
                          </a:cubicBezTo>
                          <a:cubicBezTo>
                            <a:pt x="4723" y="-548"/>
                            <a:pt x="1515" y="3030"/>
                            <a:pt x="405" y="7965"/>
                          </a:cubicBezTo>
                          <a:close/>
                        </a:path>
                      </a:pathLst>
                    </a:custGeom>
                    <a:solidFill>
                      <a:srgbClr val="FFC89F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539" name="Freeform: Shape 538">
                  <a:extLst>
                    <a:ext uri="{FF2B5EF4-FFF2-40B4-BE49-F238E27FC236}">
                      <a16:creationId xmlns:a16="http://schemas.microsoft.com/office/drawing/2014/main" id="{C406B0C0-38BE-8FB3-6C7B-FD963F8C090F}"/>
                    </a:ext>
                  </a:extLst>
                </p:cNvPr>
                <p:cNvSpPr/>
                <p:nvPr/>
              </p:nvSpPr>
              <p:spPr>
                <a:xfrm>
                  <a:off x="3680406" y="3209979"/>
                  <a:ext cx="35039" cy="112519"/>
                </a:xfrm>
                <a:custGeom>
                  <a:avLst/>
                  <a:gdLst>
                    <a:gd name="connsiteX0" fmla="*/ 1480 w 35039"/>
                    <a:gd name="connsiteY0" fmla="*/ 0 h 112519"/>
                    <a:gd name="connsiteX1" fmla="*/ 0 w 35039"/>
                    <a:gd name="connsiteY1" fmla="*/ 36890 h 112519"/>
                    <a:gd name="connsiteX2" fmla="*/ 987 w 35039"/>
                    <a:gd name="connsiteY2" fmla="*/ 112520 h 112519"/>
                    <a:gd name="connsiteX3" fmla="*/ 19493 w 35039"/>
                    <a:gd name="connsiteY3" fmla="*/ 106228 h 112519"/>
                    <a:gd name="connsiteX4" fmla="*/ 25909 w 35039"/>
                    <a:gd name="connsiteY4" fmla="*/ 36520 h 112519"/>
                    <a:gd name="connsiteX5" fmla="*/ 35039 w 35039"/>
                    <a:gd name="connsiteY5" fmla="*/ 4195 h 1125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5039" h="112519">
                      <a:moveTo>
                        <a:pt x="1480" y="0"/>
                      </a:moveTo>
                      <a:lnTo>
                        <a:pt x="0" y="36890"/>
                      </a:lnTo>
                      <a:lnTo>
                        <a:pt x="987" y="112520"/>
                      </a:lnTo>
                      <a:lnTo>
                        <a:pt x="19493" y="106228"/>
                      </a:lnTo>
                      <a:lnTo>
                        <a:pt x="25909" y="36520"/>
                      </a:lnTo>
                      <a:lnTo>
                        <a:pt x="35039" y="4195"/>
                      </a:lnTo>
                      <a:close/>
                    </a:path>
                  </a:pathLst>
                </a:custGeom>
                <a:solidFill>
                  <a:srgbClr val="FFC89F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40" name="Freeform: Shape 539">
                  <a:extLst>
                    <a:ext uri="{FF2B5EF4-FFF2-40B4-BE49-F238E27FC236}">
                      <a16:creationId xmlns:a16="http://schemas.microsoft.com/office/drawing/2014/main" id="{FC61F182-74FE-EA47-831D-E61F09EC3DE9}"/>
                    </a:ext>
                  </a:extLst>
                </p:cNvPr>
                <p:cNvSpPr/>
                <p:nvPr/>
              </p:nvSpPr>
              <p:spPr>
                <a:xfrm>
                  <a:off x="3682627" y="3321512"/>
                  <a:ext cx="13825" cy="41369"/>
                </a:xfrm>
                <a:custGeom>
                  <a:avLst/>
                  <a:gdLst>
                    <a:gd name="connsiteX0" fmla="*/ 12338 w 13825"/>
                    <a:gd name="connsiteY0" fmla="*/ 17643 h 41369"/>
                    <a:gd name="connsiteX1" fmla="*/ 12584 w 13825"/>
                    <a:gd name="connsiteY1" fmla="*/ 11597 h 41369"/>
                    <a:gd name="connsiteX2" fmla="*/ 12955 w 13825"/>
                    <a:gd name="connsiteY2" fmla="*/ 10364 h 41369"/>
                    <a:gd name="connsiteX3" fmla="*/ 13201 w 13825"/>
                    <a:gd name="connsiteY3" fmla="*/ 7526 h 41369"/>
                    <a:gd name="connsiteX4" fmla="*/ 10610 w 13825"/>
                    <a:gd name="connsiteY4" fmla="*/ 6416 h 41369"/>
                    <a:gd name="connsiteX5" fmla="*/ 6539 w 13825"/>
                    <a:gd name="connsiteY5" fmla="*/ 1974 h 41369"/>
                    <a:gd name="connsiteX6" fmla="*/ 5552 w 13825"/>
                    <a:gd name="connsiteY6" fmla="*/ 864 h 41369"/>
                    <a:gd name="connsiteX7" fmla="*/ 4565 w 13825"/>
                    <a:gd name="connsiteY7" fmla="*/ 0 h 41369"/>
                    <a:gd name="connsiteX8" fmla="*/ 987 w 13825"/>
                    <a:gd name="connsiteY8" fmla="*/ 4812 h 41369"/>
                    <a:gd name="connsiteX9" fmla="*/ 0 w 13825"/>
                    <a:gd name="connsiteY9" fmla="*/ 6292 h 41369"/>
                    <a:gd name="connsiteX10" fmla="*/ 2221 w 13825"/>
                    <a:gd name="connsiteY10" fmla="*/ 9747 h 41369"/>
                    <a:gd name="connsiteX11" fmla="*/ 2591 w 13825"/>
                    <a:gd name="connsiteY11" fmla="*/ 23565 h 41369"/>
                    <a:gd name="connsiteX12" fmla="*/ 7156 w 13825"/>
                    <a:gd name="connsiteY12" fmla="*/ 32572 h 41369"/>
                    <a:gd name="connsiteX13" fmla="*/ 10117 w 13825"/>
                    <a:gd name="connsiteY13" fmla="*/ 41331 h 41369"/>
                    <a:gd name="connsiteX14" fmla="*/ 12091 w 13825"/>
                    <a:gd name="connsiteY14" fmla="*/ 40221 h 41369"/>
                    <a:gd name="connsiteX15" fmla="*/ 13695 w 13825"/>
                    <a:gd name="connsiteY15" fmla="*/ 34299 h 41369"/>
                    <a:gd name="connsiteX16" fmla="*/ 11597 w 13825"/>
                    <a:gd name="connsiteY16" fmla="*/ 27760 h 41369"/>
                    <a:gd name="connsiteX17" fmla="*/ 12338 w 13825"/>
                    <a:gd name="connsiteY17" fmla="*/ 17643 h 41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3825" h="41369">
                      <a:moveTo>
                        <a:pt x="12338" y="17643"/>
                      </a:moveTo>
                      <a:lnTo>
                        <a:pt x="12584" y="11597"/>
                      </a:lnTo>
                      <a:cubicBezTo>
                        <a:pt x="12584" y="11597"/>
                        <a:pt x="12708" y="11104"/>
                        <a:pt x="12955" y="10364"/>
                      </a:cubicBezTo>
                      <a:cubicBezTo>
                        <a:pt x="12955" y="9500"/>
                        <a:pt x="13078" y="8513"/>
                        <a:pt x="13201" y="7526"/>
                      </a:cubicBezTo>
                      <a:cubicBezTo>
                        <a:pt x="12338" y="7403"/>
                        <a:pt x="11474" y="7033"/>
                        <a:pt x="10610" y="6416"/>
                      </a:cubicBezTo>
                      <a:cubicBezTo>
                        <a:pt x="8883" y="5182"/>
                        <a:pt x="7896" y="3208"/>
                        <a:pt x="6539" y="1974"/>
                      </a:cubicBezTo>
                      <a:cubicBezTo>
                        <a:pt x="6169" y="1604"/>
                        <a:pt x="5922" y="1234"/>
                        <a:pt x="5552" y="864"/>
                      </a:cubicBezTo>
                      <a:cubicBezTo>
                        <a:pt x="5182" y="617"/>
                        <a:pt x="4935" y="370"/>
                        <a:pt x="4565" y="0"/>
                      </a:cubicBezTo>
                      <a:cubicBezTo>
                        <a:pt x="3331" y="1604"/>
                        <a:pt x="2221" y="3208"/>
                        <a:pt x="987" y="4812"/>
                      </a:cubicBezTo>
                      <a:cubicBezTo>
                        <a:pt x="617" y="5305"/>
                        <a:pt x="370" y="5799"/>
                        <a:pt x="0" y="6292"/>
                      </a:cubicBezTo>
                      <a:lnTo>
                        <a:pt x="2221" y="9747"/>
                      </a:lnTo>
                      <a:cubicBezTo>
                        <a:pt x="2344" y="14065"/>
                        <a:pt x="2591" y="23565"/>
                        <a:pt x="2591" y="23565"/>
                      </a:cubicBezTo>
                      <a:lnTo>
                        <a:pt x="7156" y="32572"/>
                      </a:lnTo>
                      <a:cubicBezTo>
                        <a:pt x="7156" y="32572"/>
                        <a:pt x="8513" y="40591"/>
                        <a:pt x="10117" y="41331"/>
                      </a:cubicBezTo>
                      <a:cubicBezTo>
                        <a:pt x="10487" y="41455"/>
                        <a:pt x="11351" y="41331"/>
                        <a:pt x="12091" y="40221"/>
                      </a:cubicBezTo>
                      <a:cubicBezTo>
                        <a:pt x="13201" y="38741"/>
                        <a:pt x="14188" y="36150"/>
                        <a:pt x="13695" y="34299"/>
                      </a:cubicBezTo>
                      <a:cubicBezTo>
                        <a:pt x="13078" y="32325"/>
                        <a:pt x="11597" y="27760"/>
                        <a:pt x="11597" y="27760"/>
                      </a:cubicBezTo>
                      <a:lnTo>
                        <a:pt x="12338" y="17643"/>
                      </a:lnTo>
                      <a:close/>
                    </a:path>
                  </a:pathLst>
                </a:custGeom>
                <a:solidFill>
                  <a:srgbClr val="D4A47D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41" name="Freeform: Shape 540">
                  <a:extLst>
                    <a:ext uri="{FF2B5EF4-FFF2-40B4-BE49-F238E27FC236}">
                      <a16:creationId xmlns:a16="http://schemas.microsoft.com/office/drawing/2014/main" id="{F72A2C42-2FAD-4F6B-2D0B-F52C7709DC14}"/>
                    </a:ext>
                  </a:extLst>
                </p:cNvPr>
                <p:cNvSpPr/>
                <p:nvPr/>
              </p:nvSpPr>
              <p:spPr>
                <a:xfrm>
                  <a:off x="3686556" y="3307694"/>
                  <a:ext cx="19635" cy="40970"/>
                </a:xfrm>
                <a:custGeom>
                  <a:avLst/>
                  <a:gdLst>
                    <a:gd name="connsiteX0" fmla="*/ 15317 w 19635"/>
                    <a:gd name="connsiteY0" fmla="*/ 40961 h 40970"/>
                    <a:gd name="connsiteX1" fmla="*/ 18402 w 19635"/>
                    <a:gd name="connsiteY1" fmla="*/ 37630 h 40970"/>
                    <a:gd name="connsiteX2" fmla="*/ 18895 w 19635"/>
                    <a:gd name="connsiteY2" fmla="*/ 33065 h 40970"/>
                    <a:gd name="connsiteX3" fmla="*/ 18895 w 19635"/>
                    <a:gd name="connsiteY3" fmla="*/ 33065 h 40970"/>
                    <a:gd name="connsiteX4" fmla="*/ 19636 w 19635"/>
                    <a:gd name="connsiteY4" fmla="*/ 26279 h 40970"/>
                    <a:gd name="connsiteX5" fmla="*/ 14577 w 19635"/>
                    <a:gd name="connsiteY5" fmla="*/ 7773 h 40970"/>
                    <a:gd name="connsiteX6" fmla="*/ 11616 w 19635"/>
                    <a:gd name="connsiteY6" fmla="*/ 0 h 40970"/>
                    <a:gd name="connsiteX7" fmla="*/ 512 w 19635"/>
                    <a:gd name="connsiteY7" fmla="*/ 617 h 40970"/>
                    <a:gd name="connsiteX8" fmla="*/ 2363 w 19635"/>
                    <a:gd name="connsiteY8" fmla="*/ 18136 h 40970"/>
                    <a:gd name="connsiteX9" fmla="*/ 12973 w 19635"/>
                    <a:gd name="connsiteY9" fmla="*/ 28747 h 40970"/>
                    <a:gd name="connsiteX10" fmla="*/ 12850 w 19635"/>
                    <a:gd name="connsiteY10" fmla="*/ 34669 h 40970"/>
                    <a:gd name="connsiteX11" fmla="*/ 15317 w 19635"/>
                    <a:gd name="connsiteY11" fmla="*/ 40961 h 409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635" h="40970">
                      <a:moveTo>
                        <a:pt x="15317" y="40961"/>
                      </a:moveTo>
                      <a:cubicBezTo>
                        <a:pt x="16675" y="41085"/>
                        <a:pt x="18155" y="39974"/>
                        <a:pt x="18402" y="37630"/>
                      </a:cubicBezTo>
                      <a:cubicBezTo>
                        <a:pt x="18649" y="36026"/>
                        <a:pt x="18895" y="33065"/>
                        <a:pt x="18895" y="33065"/>
                      </a:cubicBezTo>
                      <a:lnTo>
                        <a:pt x="18895" y="33065"/>
                      </a:lnTo>
                      <a:lnTo>
                        <a:pt x="19636" y="26279"/>
                      </a:lnTo>
                      <a:cubicBezTo>
                        <a:pt x="19019" y="25046"/>
                        <a:pt x="14577" y="7773"/>
                        <a:pt x="14577" y="7773"/>
                      </a:cubicBezTo>
                      <a:lnTo>
                        <a:pt x="11616" y="0"/>
                      </a:lnTo>
                      <a:lnTo>
                        <a:pt x="512" y="617"/>
                      </a:lnTo>
                      <a:cubicBezTo>
                        <a:pt x="636" y="864"/>
                        <a:pt x="-1585" y="15546"/>
                        <a:pt x="2363" y="18136"/>
                      </a:cubicBezTo>
                      <a:cubicBezTo>
                        <a:pt x="6434" y="20851"/>
                        <a:pt x="12973" y="28747"/>
                        <a:pt x="12973" y="28747"/>
                      </a:cubicBezTo>
                      <a:cubicBezTo>
                        <a:pt x="12973" y="28747"/>
                        <a:pt x="12973" y="33312"/>
                        <a:pt x="12850" y="34669"/>
                      </a:cubicBezTo>
                      <a:cubicBezTo>
                        <a:pt x="12480" y="39481"/>
                        <a:pt x="13960" y="40838"/>
                        <a:pt x="15317" y="40961"/>
                      </a:cubicBezTo>
                      <a:close/>
                    </a:path>
                  </a:pathLst>
                </a:custGeom>
                <a:solidFill>
                  <a:srgbClr val="FFC89F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42" name="Freeform: Shape 541">
                  <a:extLst>
                    <a:ext uri="{FF2B5EF4-FFF2-40B4-BE49-F238E27FC236}">
                      <a16:creationId xmlns:a16="http://schemas.microsoft.com/office/drawing/2014/main" id="{58DBE627-9EC2-9A94-14D8-77C5FD98DDD0}"/>
                    </a:ext>
                  </a:extLst>
                </p:cNvPr>
                <p:cNvSpPr/>
                <p:nvPr/>
              </p:nvSpPr>
              <p:spPr>
                <a:xfrm>
                  <a:off x="3676211" y="3308804"/>
                  <a:ext cx="18818" cy="54054"/>
                </a:xfrm>
                <a:custGeom>
                  <a:avLst/>
                  <a:gdLst>
                    <a:gd name="connsiteX0" fmla="*/ 15546 w 18818"/>
                    <a:gd name="connsiteY0" fmla="*/ 0 h 54054"/>
                    <a:gd name="connsiteX1" fmla="*/ 11844 w 18818"/>
                    <a:gd name="connsiteY1" fmla="*/ 2468 h 54054"/>
                    <a:gd name="connsiteX2" fmla="*/ 7156 w 18818"/>
                    <a:gd name="connsiteY2" fmla="*/ 6662 h 54054"/>
                    <a:gd name="connsiteX3" fmla="*/ 0 w 18818"/>
                    <a:gd name="connsiteY3" fmla="*/ 27143 h 54054"/>
                    <a:gd name="connsiteX4" fmla="*/ 6662 w 18818"/>
                    <a:gd name="connsiteY4" fmla="*/ 44169 h 54054"/>
                    <a:gd name="connsiteX5" fmla="*/ 15546 w 18818"/>
                    <a:gd name="connsiteY5" fmla="*/ 53299 h 54054"/>
                    <a:gd name="connsiteX6" fmla="*/ 18136 w 18818"/>
                    <a:gd name="connsiteY6" fmla="*/ 53669 h 54054"/>
                    <a:gd name="connsiteX7" fmla="*/ 18383 w 18818"/>
                    <a:gd name="connsiteY7" fmla="*/ 51078 h 54054"/>
                    <a:gd name="connsiteX8" fmla="*/ 10240 w 18818"/>
                    <a:gd name="connsiteY8" fmla="*/ 36643 h 54054"/>
                    <a:gd name="connsiteX9" fmla="*/ 16039 w 18818"/>
                    <a:gd name="connsiteY9" fmla="*/ 19987 h 54054"/>
                    <a:gd name="connsiteX10" fmla="*/ 15546 w 18818"/>
                    <a:gd name="connsiteY10" fmla="*/ 0 h 540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818" h="54054">
                      <a:moveTo>
                        <a:pt x="15546" y="0"/>
                      </a:moveTo>
                      <a:lnTo>
                        <a:pt x="11844" y="2468"/>
                      </a:lnTo>
                      <a:lnTo>
                        <a:pt x="7156" y="6662"/>
                      </a:lnTo>
                      <a:lnTo>
                        <a:pt x="0" y="27143"/>
                      </a:lnTo>
                      <a:lnTo>
                        <a:pt x="6662" y="44169"/>
                      </a:lnTo>
                      <a:lnTo>
                        <a:pt x="15546" y="53299"/>
                      </a:lnTo>
                      <a:cubicBezTo>
                        <a:pt x="16162" y="54162"/>
                        <a:pt x="17396" y="54286"/>
                        <a:pt x="18136" y="53669"/>
                      </a:cubicBezTo>
                      <a:cubicBezTo>
                        <a:pt x="19000" y="53052"/>
                        <a:pt x="19000" y="51818"/>
                        <a:pt x="18383" y="51078"/>
                      </a:cubicBezTo>
                      <a:cubicBezTo>
                        <a:pt x="18383" y="51078"/>
                        <a:pt x="10240" y="36643"/>
                        <a:pt x="10240" y="36643"/>
                      </a:cubicBezTo>
                      <a:cubicBezTo>
                        <a:pt x="10240" y="36643"/>
                        <a:pt x="9007" y="17520"/>
                        <a:pt x="16039" y="19987"/>
                      </a:cubicBezTo>
                      <a:cubicBezTo>
                        <a:pt x="20357" y="21468"/>
                        <a:pt x="15422" y="370"/>
                        <a:pt x="15546" y="0"/>
                      </a:cubicBezTo>
                      <a:close/>
                    </a:path>
                  </a:pathLst>
                </a:custGeom>
                <a:solidFill>
                  <a:srgbClr val="FFC89F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543" name="Graphic 2">
                  <a:extLst>
                    <a:ext uri="{FF2B5EF4-FFF2-40B4-BE49-F238E27FC236}">
                      <a16:creationId xmlns:a16="http://schemas.microsoft.com/office/drawing/2014/main" id="{3556D51B-3C6B-D809-F47E-F1D37CFAB1D1}"/>
                    </a:ext>
                  </a:extLst>
                </p:cNvPr>
                <p:cNvGrpSpPr/>
                <p:nvPr/>
              </p:nvGrpSpPr>
              <p:grpSpPr>
                <a:xfrm>
                  <a:off x="3680776" y="3084135"/>
                  <a:ext cx="209000" cy="238857"/>
                  <a:chOff x="3680776" y="3084135"/>
                  <a:chExt cx="209000" cy="238857"/>
                </a:xfrm>
              </p:grpSpPr>
              <p:sp>
                <p:nvSpPr>
                  <p:cNvPr id="544" name="Freeform: Shape 543">
                    <a:extLst>
                      <a:ext uri="{FF2B5EF4-FFF2-40B4-BE49-F238E27FC236}">
                        <a16:creationId xmlns:a16="http://schemas.microsoft.com/office/drawing/2014/main" id="{ED23D6E1-4A58-5D77-1202-4C3F94AA98DB}"/>
                      </a:ext>
                    </a:extLst>
                  </p:cNvPr>
                  <p:cNvSpPr/>
                  <p:nvPr/>
                </p:nvSpPr>
                <p:spPr>
                  <a:xfrm>
                    <a:off x="3680776" y="3084135"/>
                    <a:ext cx="209000" cy="238610"/>
                  </a:xfrm>
                  <a:custGeom>
                    <a:avLst/>
                    <a:gdLst>
                      <a:gd name="connsiteX0" fmla="*/ 164955 w 209000"/>
                      <a:gd name="connsiteY0" fmla="*/ 105117 h 238610"/>
                      <a:gd name="connsiteX1" fmla="*/ 170630 w 209000"/>
                      <a:gd name="connsiteY1" fmla="*/ 136332 h 238610"/>
                      <a:gd name="connsiteX2" fmla="*/ 209000 w 209000"/>
                      <a:gd name="connsiteY2" fmla="*/ 126091 h 238610"/>
                      <a:gd name="connsiteX3" fmla="*/ 186423 w 209000"/>
                      <a:gd name="connsiteY3" fmla="*/ 33682 h 238610"/>
                      <a:gd name="connsiteX4" fmla="*/ 174455 w 209000"/>
                      <a:gd name="connsiteY4" fmla="*/ 16162 h 238610"/>
                      <a:gd name="connsiteX5" fmla="*/ 174208 w 209000"/>
                      <a:gd name="connsiteY5" fmla="*/ 15916 h 238610"/>
                      <a:gd name="connsiteX6" fmla="*/ 131766 w 209000"/>
                      <a:gd name="connsiteY6" fmla="*/ 0 h 238610"/>
                      <a:gd name="connsiteX7" fmla="*/ 109682 w 209000"/>
                      <a:gd name="connsiteY7" fmla="*/ 19617 h 238610"/>
                      <a:gd name="connsiteX8" fmla="*/ 90065 w 209000"/>
                      <a:gd name="connsiteY8" fmla="*/ 15422 h 238610"/>
                      <a:gd name="connsiteX9" fmla="*/ 76247 w 209000"/>
                      <a:gd name="connsiteY9" fmla="*/ 247 h 238610"/>
                      <a:gd name="connsiteX10" fmla="*/ 34545 w 209000"/>
                      <a:gd name="connsiteY10" fmla="*/ 16162 h 238610"/>
                      <a:gd name="connsiteX11" fmla="*/ 24305 w 209000"/>
                      <a:gd name="connsiteY11" fmla="*/ 29364 h 238610"/>
                      <a:gd name="connsiteX12" fmla="*/ 0 w 209000"/>
                      <a:gd name="connsiteY12" fmla="*/ 125968 h 238610"/>
                      <a:gd name="connsiteX13" fmla="*/ 37877 w 209000"/>
                      <a:gd name="connsiteY13" fmla="*/ 134234 h 238610"/>
                      <a:gd name="connsiteX14" fmla="*/ 44045 w 209000"/>
                      <a:gd name="connsiteY14" fmla="*/ 101662 h 238610"/>
                      <a:gd name="connsiteX15" fmla="*/ 43922 w 209000"/>
                      <a:gd name="connsiteY15" fmla="*/ 160513 h 238610"/>
                      <a:gd name="connsiteX16" fmla="*/ 34916 w 209000"/>
                      <a:gd name="connsiteY16" fmla="*/ 238611 h 238610"/>
                      <a:gd name="connsiteX17" fmla="*/ 176676 w 209000"/>
                      <a:gd name="connsiteY17" fmla="*/ 237254 h 238610"/>
                      <a:gd name="connsiteX18" fmla="*/ 165818 w 209000"/>
                      <a:gd name="connsiteY18" fmla="*/ 157799 h 238610"/>
                      <a:gd name="connsiteX19" fmla="*/ 164955 w 209000"/>
                      <a:gd name="connsiteY19" fmla="*/ 105117 h 238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209000" h="238610">
                        <a:moveTo>
                          <a:pt x="164955" y="105117"/>
                        </a:moveTo>
                        <a:lnTo>
                          <a:pt x="170630" y="136332"/>
                        </a:lnTo>
                        <a:lnTo>
                          <a:pt x="209000" y="126091"/>
                        </a:lnTo>
                        <a:lnTo>
                          <a:pt x="186423" y="33682"/>
                        </a:lnTo>
                        <a:cubicBezTo>
                          <a:pt x="186052" y="32201"/>
                          <a:pt x="176306" y="17766"/>
                          <a:pt x="174455" y="16162"/>
                        </a:cubicBezTo>
                        <a:cubicBezTo>
                          <a:pt x="174331" y="16039"/>
                          <a:pt x="174331" y="15916"/>
                          <a:pt x="174208" y="15916"/>
                        </a:cubicBezTo>
                        <a:cubicBezTo>
                          <a:pt x="171124" y="13201"/>
                          <a:pt x="144968" y="5305"/>
                          <a:pt x="131766" y="0"/>
                        </a:cubicBezTo>
                        <a:cubicBezTo>
                          <a:pt x="131273" y="740"/>
                          <a:pt x="122390" y="17766"/>
                          <a:pt x="109682" y="19617"/>
                        </a:cubicBezTo>
                        <a:cubicBezTo>
                          <a:pt x="103143" y="20604"/>
                          <a:pt x="95740" y="19370"/>
                          <a:pt x="90065" y="15422"/>
                        </a:cubicBezTo>
                        <a:cubicBezTo>
                          <a:pt x="86981" y="13201"/>
                          <a:pt x="77357" y="1974"/>
                          <a:pt x="76247" y="247"/>
                        </a:cubicBezTo>
                        <a:cubicBezTo>
                          <a:pt x="62799" y="5305"/>
                          <a:pt x="38617" y="12461"/>
                          <a:pt x="34545" y="16162"/>
                        </a:cubicBezTo>
                        <a:cubicBezTo>
                          <a:pt x="32572" y="17890"/>
                          <a:pt x="24305" y="29364"/>
                          <a:pt x="24305" y="29364"/>
                        </a:cubicBezTo>
                        <a:lnTo>
                          <a:pt x="0" y="125968"/>
                        </a:lnTo>
                        <a:lnTo>
                          <a:pt x="37877" y="134234"/>
                        </a:lnTo>
                        <a:lnTo>
                          <a:pt x="44045" y="101662"/>
                        </a:lnTo>
                        <a:cubicBezTo>
                          <a:pt x="43799" y="111903"/>
                          <a:pt x="46143" y="135468"/>
                          <a:pt x="43922" y="160513"/>
                        </a:cubicBezTo>
                        <a:cubicBezTo>
                          <a:pt x="40591" y="197526"/>
                          <a:pt x="34916" y="238611"/>
                          <a:pt x="34916" y="238611"/>
                        </a:cubicBezTo>
                        <a:lnTo>
                          <a:pt x="176676" y="237254"/>
                        </a:lnTo>
                        <a:cubicBezTo>
                          <a:pt x="176676" y="237254"/>
                          <a:pt x="169273" y="195676"/>
                          <a:pt x="165818" y="157799"/>
                        </a:cubicBezTo>
                        <a:cubicBezTo>
                          <a:pt x="163845" y="136085"/>
                          <a:pt x="165202" y="114247"/>
                          <a:pt x="164955" y="10511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45" name="Freeform: Shape 544">
                    <a:extLst>
                      <a:ext uri="{FF2B5EF4-FFF2-40B4-BE49-F238E27FC236}">
                        <a16:creationId xmlns:a16="http://schemas.microsoft.com/office/drawing/2014/main" id="{DCDB3ACE-4F21-7396-F467-0AE6773C2FF2}"/>
                      </a:ext>
                    </a:extLst>
                  </p:cNvPr>
                  <p:cNvSpPr/>
                  <p:nvPr/>
                </p:nvSpPr>
                <p:spPr>
                  <a:xfrm>
                    <a:off x="3724699" y="3187648"/>
                    <a:ext cx="21467" cy="76987"/>
                  </a:xfrm>
                  <a:custGeom>
                    <a:avLst/>
                    <a:gdLst>
                      <a:gd name="connsiteX0" fmla="*/ 21467 w 21467"/>
                      <a:gd name="connsiteY0" fmla="*/ 76987 h 76987"/>
                      <a:gd name="connsiteX1" fmla="*/ 123 w 21467"/>
                      <a:gd name="connsiteY1" fmla="*/ 0 h 76987"/>
                      <a:gd name="connsiteX2" fmla="*/ 0 w 21467"/>
                      <a:gd name="connsiteY2" fmla="*/ 57000 h 76987"/>
                      <a:gd name="connsiteX3" fmla="*/ 21467 w 21467"/>
                      <a:gd name="connsiteY3" fmla="*/ 76987 h 76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67" h="76987">
                        <a:moveTo>
                          <a:pt x="21467" y="76987"/>
                        </a:moveTo>
                        <a:cubicBezTo>
                          <a:pt x="20851" y="49474"/>
                          <a:pt x="13448" y="23442"/>
                          <a:pt x="123" y="0"/>
                        </a:cubicBezTo>
                        <a:cubicBezTo>
                          <a:pt x="123" y="10857"/>
                          <a:pt x="2097" y="33312"/>
                          <a:pt x="0" y="57000"/>
                        </a:cubicBezTo>
                        <a:cubicBezTo>
                          <a:pt x="7032" y="64033"/>
                          <a:pt x="14312" y="70818"/>
                          <a:pt x="21467" y="76987"/>
                        </a:cubicBezTo>
                        <a:close/>
                      </a:path>
                    </a:pathLst>
                  </a:custGeom>
                  <a:solidFill>
                    <a:srgbClr val="E4E8ED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46" name="Freeform: Shape 545">
                    <a:extLst>
                      <a:ext uri="{FF2B5EF4-FFF2-40B4-BE49-F238E27FC236}">
                        <a16:creationId xmlns:a16="http://schemas.microsoft.com/office/drawing/2014/main" id="{B8705A04-FAC5-3EA6-0BEE-A2519FE3CE09}"/>
                      </a:ext>
                    </a:extLst>
                  </p:cNvPr>
                  <p:cNvSpPr/>
                  <p:nvPr/>
                </p:nvSpPr>
                <p:spPr>
                  <a:xfrm>
                    <a:off x="3715692" y="3188034"/>
                    <a:ext cx="141759" cy="134958"/>
                  </a:xfrm>
                  <a:custGeom>
                    <a:avLst/>
                    <a:gdLst>
                      <a:gd name="connsiteX0" fmla="*/ 130039 w 141759"/>
                      <a:gd name="connsiteY0" fmla="*/ 8991 h 134958"/>
                      <a:gd name="connsiteX1" fmla="*/ 129792 w 141759"/>
                      <a:gd name="connsiteY1" fmla="*/ 18121 h 134958"/>
                      <a:gd name="connsiteX2" fmla="*/ 130039 w 141759"/>
                      <a:gd name="connsiteY2" fmla="*/ 8991 h 134958"/>
                      <a:gd name="connsiteX3" fmla="*/ 130039 w 141759"/>
                      <a:gd name="connsiteY3" fmla="*/ 1218 h 134958"/>
                      <a:gd name="connsiteX4" fmla="*/ 130656 w 141759"/>
                      <a:gd name="connsiteY4" fmla="*/ 4673 h 134958"/>
                      <a:gd name="connsiteX5" fmla="*/ 127695 w 141759"/>
                      <a:gd name="connsiteY5" fmla="*/ 108 h 134958"/>
                      <a:gd name="connsiteX6" fmla="*/ 116961 w 141759"/>
                      <a:gd name="connsiteY6" fmla="*/ 19601 h 134958"/>
                      <a:gd name="connsiteX7" fmla="*/ 91546 w 141759"/>
                      <a:gd name="connsiteY7" fmla="*/ 88693 h 134958"/>
                      <a:gd name="connsiteX8" fmla="*/ 62675 w 141759"/>
                      <a:gd name="connsiteY8" fmla="*/ 109420 h 134958"/>
                      <a:gd name="connsiteX9" fmla="*/ 1480 w 141759"/>
                      <a:gd name="connsiteY9" fmla="*/ 123855 h 134958"/>
                      <a:gd name="connsiteX10" fmla="*/ 0 w 141759"/>
                      <a:gd name="connsiteY10" fmla="*/ 134959 h 134958"/>
                      <a:gd name="connsiteX11" fmla="*/ 141760 w 141759"/>
                      <a:gd name="connsiteY11" fmla="*/ 133602 h 134958"/>
                      <a:gd name="connsiteX12" fmla="*/ 130903 w 141759"/>
                      <a:gd name="connsiteY12" fmla="*/ 54147 h 134958"/>
                      <a:gd name="connsiteX13" fmla="*/ 130039 w 141759"/>
                      <a:gd name="connsiteY13" fmla="*/ 8991 h 134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41759" h="134958">
                        <a:moveTo>
                          <a:pt x="130039" y="8991"/>
                        </a:moveTo>
                        <a:cubicBezTo>
                          <a:pt x="129546" y="12199"/>
                          <a:pt x="129052" y="15653"/>
                          <a:pt x="129792" y="18121"/>
                        </a:cubicBezTo>
                        <a:cubicBezTo>
                          <a:pt x="129052" y="15653"/>
                          <a:pt x="129546" y="12199"/>
                          <a:pt x="130039" y="8991"/>
                        </a:cubicBezTo>
                        <a:cubicBezTo>
                          <a:pt x="130163" y="5907"/>
                          <a:pt x="130163" y="3316"/>
                          <a:pt x="130039" y="1218"/>
                        </a:cubicBezTo>
                        <a:lnTo>
                          <a:pt x="130656" y="4673"/>
                        </a:lnTo>
                        <a:cubicBezTo>
                          <a:pt x="131026" y="1588"/>
                          <a:pt x="130656" y="-509"/>
                          <a:pt x="127695" y="108"/>
                        </a:cubicBezTo>
                        <a:cubicBezTo>
                          <a:pt x="121649" y="848"/>
                          <a:pt x="118318" y="11458"/>
                          <a:pt x="116961" y="19601"/>
                        </a:cubicBezTo>
                        <a:cubicBezTo>
                          <a:pt x="111656" y="45017"/>
                          <a:pt x="110916" y="70556"/>
                          <a:pt x="91546" y="88693"/>
                        </a:cubicBezTo>
                        <a:cubicBezTo>
                          <a:pt x="82786" y="96712"/>
                          <a:pt x="74149" y="105472"/>
                          <a:pt x="62675" y="109420"/>
                        </a:cubicBezTo>
                        <a:cubicBezTo>
                          <a:pt x="43182" y="116082"/>
                          <a:pt x="22701" y="123978"/>
                          <a:pt x="1480" y="123855"/>
                        </a:cubicBezTo>
                        <a:cubicBezTo>
                          <a:pt x="617" y="130764"/>
                          <a:pt x="0" y="134959"/>
                          <a:pt x="0" y="134959"/>
                        </a:cubicBezTo>
                        <a:lnTo>
                          <a:pt x="141760" y="133602"/>
                        </a:lnTo>
                        <a:cubicBezTo>
                          <a:pt x="141760" y="133602"/>
                          <a:pt x="134357" y="92024"/>
                          <a:pt x="130903" y="54147"/>
                        </a:cubicBezTo>
                        <a:cubicBezTo>
                          <a:pt x="129422" y="36998"/>
                          <a:pt x="129792" y="19971"/>
                          <a:pt x="130039" y="8991"/>
                        </a:cubicBezTo>
                        <a:close/>
                      </a:path>
                    </a:pathLst>
                  </a:custGeom>
                  <a:solidFill>
                    <a:srgbClr val="E4E8ED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547" name="Freeform: Shape 546">
                <a:extLst>
                  <a:ext uri="{FF2B5EF4-FFF2-40B4-BE49-F238E27FC236}">
                    <a16:creationId xmlns:a16="http://schemas.microsoft.com/office/drawing/2014/main" id="{9AC58082-30C1-A804-944B-83BD79B34749}"/>
                  </a:ext>
                </a:extLst>
              </p:cNvPr>
              <p:cNvSpPr/>
              <p:nvPr/>
            </p:nvSpPr>
            <p:spPr>
              <a:xfrm>
                <a:off x="3748260" y="2975075"/>
                <a:ext cx="73343" cy="68838"/>
              </a:xfrm>
              <a:custGeom>
                <a:avLst/>
                <a:gdLst>
                  <a:gd name="connsiteX0" fmla="*/ 72795 w 73343"/>
                  <a:gd name="connsiteY0" fmla="*/ 24176 h 68838"/>
                  <a:gd name="connsiteX1" fmla="*/ 71808 w 73343"/>
                  <a:gd name="connsiteY1" fmla="*/ 20845 h 68838"/>
                  <a:gd name="connsiteX2" fmla="*/ 69711 w 73343"/>
                  <a:gd name="connsiteY2" fmla="*/ 18378 h 68838"/>
                  <a:gd name="connsiteX3" fmla="*/ 69464 w 73343"/>
                  <a:gd name="connsiteY3" fmla="*/ 18254 h 68838"/>
                  <a:gd name="connsiteX4" fmla="*/ 68231 w 73343"/>
                  <a:gd name="connsiteY4" fmla="*/ 16404 h 68838"/>
                  <a:gd name="connsiteX5" fmla="*/ 67120 w 73343"/>
                  <a:gd name="connsiteY5" fmla="*/ 13566 h 68838"/>
                  <a:gd name="connsiteX6" fmla="*/ 62925 w 73343"/>
                  <a:gd name="connsiteY6" fmla="*/ 8137 h 68838"/>
                  <a:gd name="connsiteX7" fmla="*/ 45406 w 73343"/>
                  <a:gd name="connsiteY7" fmla="*/ 1722 h 68838"/>
                  <a:gd name="connsiteX8" fmla="*/ 32451 w 73343"/>
                  <a:gd name="connsiteY8" fmla="*/ 118 h 68838"/>
                  <a:gd name="connsiteX9" fmla="*/ 16536 w 73343"/>
                  <a:gd name="connsiteY9" fmla="*/ 7767 h 68838"/>
                  <a:gd name="connsiteX10" fmla="*/ 6789 w 73343"/>
                  <a:gd name="connsiteY10" fmla="*/ 12949 h 68838"/>
                  <a:gd name="connsiteX11" fmla="*/ 1360 w 73343"/>
                  <a:gd name="connsiteY11" fmla="*/ 20845 h 68838"/>
                  <a:gd name="connsiteX12" fmla="*/ 373 w 73343"/>
                  <a:gd name="connsiteY12" fmla="*/ 24176 h 68838"/>
                  <a:gd name="connsiteX13" fmla="*/ 1360 w 73343"/>
                  <a:gd name="connsiteY13" fmla="*/ 50456 h 68838"/>
                  <a:gd name="connsiteX14" fmla="*/ 5061 w 73343"/>
                  <a:gd name="connsiteY14" fmla="*/ 55391 h 68838"/>
                  <a:gd name="connsiteX15" fmla="*/ 8639 w 73343"/>
                  <a:gd name="connsiteY15" fmla="*/ 62546 h 68838"/>
                  <a:gd name="connsiteX16" fmla="*/ 7529 w 73343"/>
                  <a:gd name="connsiteY16" fmla="*/ 46384 h 68838"/>
                  <a:gd name="connsiteX17" fmla="*/ 5308 w 73343"/>
                  <a:gd name="connsiteY17" fmla="*/ 36020 h 68838"/>
                  <a:gd name="connsiteX18" fmla="*/ 6665 w 73343"/>
                  <a:gd name="connsiteY18" fmla="*/ 25410 h 68838"/>
                  <a:gd name="connsiteX19" fmla="*/ 24678 w 73343"/>
                  <a:gd name="connsiteY19" fmla="*/ 13689 h 68838"/>
                  <a:gd name="connsiteX20" fmla="*/ 35289 w 73343"/>
                  <a:gd name="connsiteY20" fmla="*/ 18501 h 68838"/>
                  <a:gd name="connsiteX21" fmla="*/ 50217 w 73343"/>
                  <a:gd name="connsiteY21" fmla="*/ 21339 h 68838"/>
                  <a:gd name="connsiteX22" fmla="*/ 59471 w 73343"/>
                  <a:gd name="connsiteY22" fmla="*/ 22819 h 68838"/>
                  <a:gd name="connsiteX23" fmla="*/ 66010 w 73343"/>
                  <a:gd name="connsiteY23" fmla="*/ 24793 h 68838"/>
                  <a:gd name="connsiteX24" fmla="*/ 67614 w 73343"/>
                  <a:gd name="connsiteY24" fmla="*/ 27507 h 68838"/>
                  <a:gd name="connsiteX25" fmla="*/ 67984 w 73343"/>
                  <a:gd name="connsiteY25" fmla="*/ 29235 h 68838"/>
                  <a:gd name="connsiteX26" fmla="*/ 65886 w 73343"/>
                  <a:gd name="connsiteY26" fmla="*/ 42189 h 68838"/>
                  <a:gd name="connsiteX27" fmla="*/ 64282 w 73343"/>
                  <a:gd name="connsiteY27" fmla="*/ 68839 h 68838"/>
                  <a:gd name="connsiteX28" fmla="*/ 68231 w 73343"/>
                  <a:gd name="connsiteY28" fmla="*/ 53663 h 68838"/>
                  <a:gd name="connsiteX29" fmla="*/ 72795 w 73343"/>
                  <a:gd name="connsiteY29" fmla="*/ 49839 h 68838"/>
                  <a:gd name="connsiteX30" fmla="*/ 72795 w 73343"/>
                  <a:gd name="connsiteY30" fmla="*/ 24176 h 68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73343" h="68838">
                    <a:moveTo>
                      <a:pt x="72795" y="24176"/>
                    </a:moveTo>
                    <a:cubicBezTo>
                      <a:pt x="72425" y="22696"/>
                      <a:pt x="72178" y="21709"/>
                      <a:pt x="71808" y="20845"/>
                    </a:cubicBezTo>
                    <a:cubicBezTo>
                      <a:pt x="71438" y="20105"/>
                      <a:pt x="70821" y="19365"/>
                      <a:pt x="69711" y="18378"/>
                    </a:cubicBezTo>
                    <a:cubicBezTo>
                      <a:pt x="69588" y="18254"/>
                      <a:pt x="69588" y="18254"/>
                      <a:pt x="69464" y="18254"/>
                    </a:cubicBezTo>
                    <a:cubicBezTo>
                      <a:pt x="68971" y="17637"/>
                      <a:pt x="68477" y="17144"/>
                      <a:pt x="68231" y="16404"/>
                    </a:cubicBezTo>
                    <a:cubicBezTo>
                      <a:pt x="67737" y="15416"/>
                      <a:pt x="67367" y="14429"/>
                      <a:pt x="67120" y="13566"/>
                    </a:cubicBezTo>
                    <a:cubicBezTo>
                      <a:pt x="66256" y="11468"/>
                      <a:pt x="65393" y="9494"/>
                      <a:pt x="62925" y="8137"/>
                    </a:cubicBezTo>
                    <a:cubicBezTo>
                      <a:pt x="58114" y="5423"/>
                      <a:pt x="51821" y="2955"/>
                      <a:pt x="45406" y="1722"/>
                    </a:cubicBezTo>
                    <a:cubicBezTo>
                      <a:pt x="41211" y="241"/>
                      <a:pt x="36893" y="-252"/>
                      <a:pt x="32451" y="118"/>
                    </a:cubicBezTo>
                    <a:cubicBezTo>
                      <a:pt x="28010" y="488"/>
                      <a:pt x="17646" y="2092"/>
                      <a:pt x="16536" y="7767"/>
                    </a:cubicBezTo>
                    <a:cubicBezTo>
                      <a:pt x="13081" y="7520"/>
                      <a:pt x="8763" y="10235"/>
                      <a:pt x="6789" y="12949"/>
                    </a:cubicBezTo>
                    <a:cubicBezTo>
                      <a:pt x="5555" y="13936"/>
                      <a:pt x="1730" y="20105"/>
                      <a:pt x="1360" y="20845"/>
                    </a:cubicBezTo>
                    <a:cubicBezTo>
                      <a:pt x="990" y="21709"/>
                      <a:pt x="743" y="22696"/>
                      <a:pt x="373" y="24176"/>
                    </a:cubicBezTo>
                    <a:cubicBezTo>
                      <a:pt x="-861" y="28865"/>
                      <a:pt x="1360" y="50456"/>
                      <a:pt x="1360" y="50456"/>
                    </a:cubicBezTo>
                    <a:cubicBezTo>
                      <a:pt x="2224" y="53663"/>
                      <a:pt x="3581" y="52430"/>
                      <a:pt x="5061" y="55391"/>
                    </a:cubicBezTo>
                    <a:cubicBezTo>
                      <a:pt x="6665" y="57982"/>
                      <a:pt x="8022" y="64274"/>
                      <a:pt x="8639" y="62546"/>
                    </a:cubicBezTo>
                    <a:cubicBezTo>
                      <a:pt x="8763" y="59956"/>
                      <a:pt x="7529" y="48975"/>
                      <a:pt x="7529" y="46384"/>
                    </a:cubicBezTo>
                    <a:cubicBezTo>
                      <a:pt x="7529" y="46384"/>
                      <a:pt x="5678" y="38365"/>
                      <a:pt x="5308" y="36020"/>
                    </a:cubicBezTo>
                    <a:cubicBezTo>
                      <a:pt x="4938" y="32443"/>
                      <a:pt x="5308" y="28865"/>
                      <a:pt x="6665" y="25410"/>
                    </a:cubicBezTo>
                    <a:cubicBezTo>
                      <a:pt x="9626" y="17637"/>
                      <a:pt x="17276" y="15170"/>
                      <a:pt x="24678" y="13689"/>
                    </a:cubicBezTo>
                    <a:cubicBezTo>
                      <a:pt x="28380" y="14429"/>
                      <a:pt x="31711" y="16650"/>
                      <a:pt x="35289" y="18501"/>
                    </a:cubicBezTo>
                    <a:cubicBezTo>
                      <a:pt x="39977" y="20969"/>
                      <a:pt x="45036" y="21339"/>
                      <a:pt x="50217" y="21339"/>
                    </a:cubicBezTo>
                    <a:cubicBezTo>
                      <a:pt x="53302" y="22079"/>
                      <a:pt x="56386" y="22326"/>
                      <a:pt x="59471" y="22819"/>
                    </a:cubicBezTo>
                    <a:cubicBezTo>
                      <a:pt x="61692" y="23189"/>
                      <a:pt x="64406" y="23066"/>
                      <a:pt x="66010" y="24793"/>
                    </a:cubicBezTo>
                    <a:cubicBezTo>
                      <a:pt x="66750" y="25533"/>
                      <a:pt x="67243" y="26520"/>
                      <a:pt x="67614" y="27507"/>
                    </a:cubicBezTo>
                    <a:cubicBezTo>
                      <a:pt x="67737" y="28124"/>
                      <a:pt x="67860" y="28741"/>
                      <a:pt x="67984" y="29235"/>
                    </a:cubicBezTo>
                    <a:cubicBezTo>
                      <a:pt x="68477" y="33553"/>
                      <a:pt x="66503" y="38858"/>
                      <a:pt x="65886" y="42189"/>
                    </a:cubicBezTo>
                    <a:cubicBezTo>
                      <a:pt x="64899" y="46754"/>
                      <a:pt x="61445" y="64891"/>
                      <a:pt x="64282" y="68839"/>
                    </a:cubicBezTo>
                    <a:cubicBezTo>
                      <a:pt x="64282" y="68839"/>
                      <a:pt x="68231" y="53663"/>
                      <a:pt x="68231" y="53663"/>
                    </a:cubicBezTo>
                    <a:cubicBezTo>
                      <a:pt x="68354" y="54157"/>
                      <a:pt x="71932" y="53046"/>
                      <a:pt x="72795" y="49839"/>
                    </a:cubicBezTo>
                    <a:cubicBezTo>
                      <a:pt x="72795" y="49839"/>
                      <a:pt x="74029" y="28865"/>
                      <a:pt x="72795" y="24176"/>
                    </a:cubicBezTo>
                    <a:close/>
                  </a:path>
                </a:pathLst>
              </a:custGeom>
              <a:solidFill>
                <a:srgbClr val="3B2C23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ECA2B885-ED86-713C-07B0-AC75400DF8B9}"/>
                </a:ext>
              </a:extLst>
            </p:cNvPr>
            <p:cNvSpPr/>
            <p:nvPr/>
          </p:nvSpPr>
          <p:spPr>
            <a:xfrm>
              <a:off x="3563198" y="2753608"/>
              <a:ext cx="650196" cy="650196"/>
            </a:xfrm>
            <a:custGeom>
              <a:avLst/>
              <a:gdLst>
                <a:gd name="connsiteX0" fmla="*/ 325098 w 650196"/>
                <a:gd name="connsiteY0" fmla="*/ 650196 h 650196"/>
                <a:gd name="connsiteX1" fmla="*/ 0 w 650196"/>
                <a:gd name="connsiteY1" fmla="*/ 325098 h 650196"/>
                <a:gd name="connsiteX2" fmla="*/ 325098 w 650196"/>
                <a:gd name="connsiteY2" fmla="*/ 0 h 650196"/>
                <a:gd name="connsiteX3" fmla="*/ 650196 w 650196"/>
                <a:gd name="connsiteY3" fmla="*/ 325098 h 650196"/>
                <a:gd name="connsiteX4" fmla="*/ 325098 w 650196"/>
                <a:gd name="connsiteY4" fmla="*/ 650196 h 650196"/>
                <a:gd name="connsiteX5" fmla="*/ 325098 w 650196"/>
                <a:gd name="connsiteY5" fmla="*/ 27760 h 650196"/>
                <a:gd name="connsiteX6" fmla="*/ 27760 w 650196"/>
                <a:gd name="connsiteY6" fmla="*/ 325098 h 650196"/>
                <a:gd name="connsiteX7" fmla="*/ 325098 w 650196"/>
                <a:gd name="connsiteY7" fmla="*/ 622437 h 650196"/>
                <a:gd name="connsiteX8" fmla="*/ 622437 w 650196"/>
                <a:gd name="connsiteY8" fmla="*/ 325098 h 650196"/>
                <a:gd name="connsiteX9" fmla="*/ 325098 w 650196"/>
                <a:gd name="connsiteY9" fmla="*/ 27760 h 65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0196" h="650196">
                  <a:moveTo>
                    <a:pt x="325098" y="650196"/>
                  </a:moveTo>
                  <a:cubicBezTo>
                    <a:pt x="145831" y="650196"/>
                    <a:pt x="0" y="504365"/>
                    <a:pt x="0" y="325098"/>
                  </a:cubicBezTo>
                  <a:cubicBezTo>
                    <a:pt x="0" y="145832"/>
                    <a:pt x="145831" y="0"/>
                    <a:pt x="325098" y="0"/>
                  </a:cubicBezTo>
                  <a:cubicBezTo>
                    <a:pt x="504365" y="0"/>
                    <a:pt x="650196" y="145832"/>
                    <a:pt x="650196" y="325098"/>
                  </a:cubicBezTo>
                  <a:cubicBezTo>
                    <a:pt x="650196" y="504365"/>
                    <a:pt x="504365" y="650196"/>
                    <a:pt x="325098" y="650196"/>
                  </a:cubicBezTo>
                  <a:close/>
                  <a:moveTo>
                    <a:pt x="325098" y="27760"/>
                  </a:moveTo>
                  <a:cubicBezTo>
                    <a:pt x="161130" y="27760"/>
                    <a:pt x="27760" y="161130"/>
                    <a:pt x="27760" y="325098"/>
                  </a:cubicBezTo>
                  <a:cubicBezTo>
                    <a:pt x="27760" y="489066"/>
                    <a:pt x="161130" y="622437"/>
                    <a:pt x="325098" y="622437"/>
                  </a:cubicBezTo>
                  <a:cubicBezTo>
                    <a:pt x="489066" y="622437"/>
                    <a:pt x="622437" y="489066"/>
                    <a:pt x="622437" y="325098"/>
                  </a:cubicBezTo>
                  <a:cubicBezTo>
                    <a:pt x="622437" y="161130"/>
                    <a:pt x="489066" y="27760"/>
                    <a:pt x="325098" y="27760"/>
                  </a:cubicBezTo>
                  <a:close/>
                </a:path>
              </a:pathLst>
            </a:custGeom>
            <a:solidFill>
              <a:srgbClr val="FFFFFF"/>
            </a:solidFill>
            <a:ln w="1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3FA52D11-F72A-2F1F-2EB3-755BFD40081B}"/>
                </a:ext>
              </a:extLst>
            </p:cNvPr>
            <p:cNvSpPr/>
            <p:nvPr/>
          </p:nvSpPr>
          <p:spPr>
            <a:xfrm>
              <a:off x="3653880" y="2844044"/>
              <a:ext cx="468832" cy="469078"/>
            </a:xfrm>
            <a:custGeom>
              <a:avLst/>
              <a:gdLst>
                <a:gd name="connsiteX0" fmla="*/ 234416 w 468832"/>
                <a:gd name="connsiteY0" fmla="*/ 469079 h 469078"/>
                <a:gd name="connsiteX1" fmla="*/ 0 w 468832"/>
                <a:gd name="connsiteY1" fmla="*/ 234540 h 469078"/>
                <a:gd name="connsiteX2" fmla="*/ 234416 w 468832"/>
                <a:gd name="connsiteY2" fmla="*/ 0 h 469078"/>
                <a:gd name="connsiteX3" fmla="*/ 468832 w 468832"/>
                <a:gd name="connsiteY3" fmla="*/ 234540 h 469078"/>
                <a:gd name="connsiteX4" fmla="*/ 234416 w 468832"/>
                <a:gd name="connsiteY4" fmla="*/ 469079 h 469078"/>
                <a:gd name="connsiteX5" fmla="*/ 234416 w 468832"/>
                <a:gd name="connsiteY5" fmla="*/ 18630 h 469078"/>
                <a:gd name="connsiteX6" fmla="*/ 18507 w 468832"/>
                <a:gd name="connsiteY6" fmla="*/ 234663 h 469078"/>
                <a:gd name="connsiteX7" fmla="*/ 234416 w 468832"/>
                <a:gd name="connsiteY7" fmla="*/ 450696 h 469078"/>
                <a:gd name="connsiteX8" fmla="*/ 450326 w 468832"/>
                <a:gd name="connsiteY8" fmla="*/ 234663 h 469078"/>
                <a:gd name="connsiteX9" fmla="*/ 234416 w 468832"/>
                <a:gd name="connsiteY9" fmla="*/ 18630 h 469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8832" h="469078">
                  <a:moveTo>
                    <a:pt x="234416" y="469079"/>
                  </a:moveTo>
                  <a:cubicBezTo>
                    <a:pt x="105117" y="469079"/>
                    <a:pt x="0" y="363839"/>
                    <a:pt x="0" y="234540"/>
                  </a:cubicBezTo>
                  <a:cubicBezTo>
                    <a:pt x="0" y="105240"/>
                    <a:pt x="105241" y="0"/>
                    <a:pt x="234416" y="0"/>
                  </a:cubicBezTo>
                  <a:cubicBezTo>
                    <a:pt x="363592" y="0"/>
                    <a:pt x="468832" y="105240"/>
                    <a:pt x="468832" y="234540"/>
                  </a:cubicBezTo>
                  <a:cubicBezTo>
                    <a:pt x="468832" y="363962"/>
                    <a:pt x="363715" y="469079"/>
                    <a:pt x="234416" y="469079"/>
                  </a:cubicBezTo>
                  <a:close/>
                  <a:moveTo>
                    <a:pt x="234416" y="18630"/>
                  </a:moveTo>
                  <a:cubicBezTo>
                    <a:pt x="115358" y="18630"/>
                    <a:pt x="18507" y="115481"/>
                    <a:pt x="18507" y="234663"/>
                  </a:cubicBezTo>
                  <a:cubicBezTo>
                    <a:pt x="18507" y="353722"/>
                    <a:pt x="115358" y="450696"/>
                    <a:pt x="234416" y="450696"/>
                  </a:cubicBezTo>
                  <a:cubicBezTo>
                    <a:pt x="353475" y="450696"/>
                    <a:pt x="450326" y="353845"/>
                    <a:pt x="450326" y="234663"/>
                  </a:cubicBezTo>
                  <a:cubicBezTo>
                    <a:pt x="450326" y="115604"/>
                    <a:pt x="353475" y="18630"/>
                    <a:pt x="234416" y="18630"/>
                  </a:cubicBezTo>
                  <a:close/>
                </a:path>
              </a:pathLst>
            </a:custGeom>
            <a:solidFill>
              <a:srgbClr val="FFFFFF"/>
            </a:solidFill>
            <a:ln w="1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27498BDF-A312-478B-11D5-A4EADCCAB1ED}"/>
                </a:ext>
              </a:extLst>
            </p:cNvPr>
            <p:cNvSpPr/>
            <p:nvPr/>
          </p:nvSpPr>
          <p:spPr>
            <a:xfrm>
              <a:off x="3874355" y="2853420"/>
              <a:ext cx="27759" cy="41948"/>
            </a:xfrm>
            <a:custGeom>
              <a:avLst/>
              <a:gdLst>
                <a:gd name="connsiteX0" fmla="*/ 0 w 27759"/>
                <a:gd name="connsiteY0" fmla="*/ 0 h 41948"/>
                <a:gd name="connsiteX1" fmla="*/ 27760 w 27759"/>
                <a:gd name="connsiteY1" fmla="*/ 0 h 41948"/>
                <a:gd name="connsiteX2" fmla="*/ 27760 w 27759"/>
                <a:gd name="connsiteY2" fmla="*/ 41948 h 41948"/>
                <a:gd name="connsiteX3" fmla="*/ 0 w 27759"/>
                <a:gd name="connsiteY3" fmla="*/ 41948 h 41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759" h="41948">
                  <a:moveTo>
                    <a:pt x="0" y="0"/>
                  </a:moveTo>
                  <a:lnTo>
                    <a:pt x="27760" y="0"/>
                  </a:lnTo>
                  <a:lnTo>
                    <a:pt x="27760" y="41948"/>
                  </a:lnTo>
                  <a:lnTo>
                    <a:pt x="0" y="41948"/>
                  </a:lnTo>
                  <a:close/>
                </a:path>
              </a:pathLst>
            </a:custGeom>
            <a:solidFill>
              <a:srgbClr val="FFFFFF"/>
            </a:solidFill>
            <a:ln w="1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9DB17EE7-2D5D-3592-6C39-05EB6AA06494}"/>
                </a:ext>
              </a:extLst>
            </p:cNvPr>
            <p:cNvSpPr/>
            <p:nvPr/>
          </p:nvSpPr>
          <p:spPr>
            <a:xfrm>
              <a:off x="3874355" y="3264635"/>
              <a:ext cx="27759" cy="41948"/>
            </a:xfrm>
            <a:custGeom>
              <a:avLst/>
              <a:gdLst>
                <a:gd name="connsiteX0" fmla="*/ 0 w 27759"/>
                <a:gd name="connsiteY0" fmla="*/ 0 h 41948"/>
                <a:gd name="connsiteX1" fmla="*/ 27760 w 27759"/>
                <a:gd name="connsiteY1" fmla="*/ 0 h 41948"/>
                <a:gd name="connsiteX2" fmla="*/ 27760 w 27759"/>
                <a:gd name="connsiteY2" fmla="*/ 41948 h 41948"/>
                <a:gd name="connsiteX3" fmla="*/ 0 w 27759"/>
                <a:gd name="connsiteY3" fmla="*/ 41948 h 41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759" h="41948">
                  <a:moveTo>
                    <a:pt x="0" y="0"/>
                  </a:moveTo>
                  <a:lnTo>
                    <a:pt x="27760" y="0"/>
                  </a:lnTo>
                  <a:lnTo>
                    <a:pt x="27760" y="41948"/>
                  </a:lnTo>
                  <a:lnTo>
                    <a:pt x="0" y="41948"/>
                  </a:lnTo>
                  <a:close/>
                </a:path>
              </a:pathLst>
            </a:custGeom>
            <a:solidFill>
              <a:srgbClr val="FFFFFF"/>
            </a:solidFill>
            <a:ln w="1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7F612B89-3326-4FE6-CCCD-F79838987E8D}"/>
                </a:ext>
              </a:extLst>
            </p:cNvPr>
            <p:cNvSpPr/>
            <p:nvPr/>
          </p:nvSpPr>
          <p:spPr>
            <a:xfrm>
              <a:off x="4072868" y="3066122"/>
              <a:ext cx="41948" cy="27759"/>
            </a:xfrm>
            <a:custGeom>
              <a:avLst/>
              <a:gdLst>
                <a:gd name="connsiteX0" fmla="*/ 0 w 41948"/>
                <a:gd name="connsiteY0" fmla="*/ 0 h 27759"/>
                <a:gd name="connsiteX1" fmla="*/ 41948 w 41948"/>
                <a:gd name="connsiteY1" fmla="*/ 0 h 27759"/>
                <a:gd name="connsiteX2" fmla="*/ 41948 w 41948"/>
                <a:gd name="connsiteY2" fmla="*/ 27760 h 27759"/>
                <a:gd name="connsiteX3" fmla="*/ 0 w 41948"/>
                <a:gd name="connsiteY3" fmla="*/ 27760 h 27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48" h="27759">
                  <a:moveTo>
                    <a:pt x="0" y="0"/>
                  </a:moveTo>
                  <a:lnTo>
                    <a:pt x="41948" y="0"/>
                  </a:lnTo>
                  <a:lnTo>
                    <a:pt x="41948" y="27760"/>
                  </a:lnTo>
                  <a:lnTo>
                    <a:pt x="0" y="27760"/>
                  </a:lnTo>
                  <a:close/>
                </a:path>
              </a:pathLst>
            </a:custGeom>
            <a:solidFill>
              <a:srgbClr val="FFFFFF"/>
            </a:solidFill>
            <a:ln w="1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B3875958-327F-24FD-2B85-123822123300}"/>
                </a:ext>
              </a:extLst>
            </p:cNvPr>
            <p:cNvSpPr/>
            <p:nvPr/>
          </p:nvSpPr>
          <p:spPr>
            <a:xfrm>
              <a:off x="3661776" y="3066122"/>
              <a:ext cx="41948" cy="27759"/>
            </a:xfrm>
            <a:custGeom>
              <a:avLst/>
              <a:gdLst>
                <a:gd name="connsiteX0" fmla="*/ 0 w 41948"/>
                <a:gd name="connsiteY0" fmla="*/ 0 h 27759"/>
                <a:gd name="connsiteX1" fmla="*/ 41948 w 41948"/>
                <a:gd name="connsiteY1" fmla="*/ 0 h 27759"/>
                <a:gd name="connsiteX2" fmla="*/ 41948 w 41948"/>
                <a:gd name="connsiteY2" fmla="*/ 27760 h 27759"/>
                <a:gd name="connsiteX3" fmla="*/ 0 w 41948"/>
                <a:gd name="connsiteY3" fmla="*/ 27760 h 27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48" h="27759">
                  <a:moveTo>
                    <a:pt x="0" y="0"/>
                  </a:moveTo>
                  <a:lnTo>
                    <a:pt x="41948" y="0"/>
                  </a:lnTo>
                  <a:lnTo>
                    <a:pt x="41948" y="27760"/>
                  </a:lnTo>
                  <a:lnTo>
                    <a:pt x="0" y="27760"/>
                  </a:lnTo>
                  <a:close/>
                </a:path>
              </a:pathLst>
            </a:custGeom>
            <a:solidFill>
              <a:srgbClr val="FFFFFF"/>
            </a:solidFill>
            <a:ln w="1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308B2034-35AC-72CE-AE4A-DA42A19864A1}"/>
                </a:ext>
              </a:extLst>
            </p:cNvPr>
            <p:cNvSpPr/>
            <p:nvPr/>
          </p:nvSpPr>
          <p:spPr>
            <a:xfrm>
              <a:off x="4001433" y="3013810"/>
              <a:ext cx="31337" cy="26032"/>
            </a:xfrm>
            <a:custGeom>
              <a:avLst/>
              <a:gdLst>
                <a:gd name="connsiteX0" fmla="*/ 2097 w 31337"/>
                <a:gd name="connsiteY0" fmla="*/ 3208 h 26032"/>
                <a:gd name="connsiteX1" fmla="*/ 0 w 31337"/>
                <a:gd name="connsiteY1" fmla="*/ 2468 h 26032"/>
                <a:gd name="connsiteX2" fmla="*/ 24922 w 31337"/>
                <a:gd name="connsiteY2" fmla="*/ 26033 h 26032"/>
                <a:gd name="connsiteX3" fmla="*/ 19740 w 31337"/>
                <a:gd name="connsiteY3" fmla="*/ 13325 h 26032"/>
                <a:gd name="connsiteX4" fmla="*/ 31337 w 31337"/>
                <a:gd name="connsiteY4" fmla="*/ 22701 h 26032"/>
                <a:gd name="connsiteX5" fmla="*/ 10487 w 31337"/>
                <a:gd name="connsiteY5" fmla="*/ 0 h 26032"/>
                <a:gd name="connsiteX6" fmla="*/ 20974 w 31337"/>
                <a:gd name="connsiteY6" fmla="*/ 10857 h 26032"/>
                <a:gd name="connsiteX7" fmla="*/ 11227 w 31337"/>
                <a:gd name="connsiteY7" fmla="*/ 4812 h 26032"/>
                <a:gd name="connsiteX8" fmla="*/ 16656 w 31337"/>
                <a:gd name="connsiteY8" fmla="*/ 11844 h 26032"/>
                <a:gd name="connsiteX9" fmla="*/ 2097 w 31337"/>
                <a:gd name="connsiteY9" fmla="*/ 3208 h 26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37" h="26032">
                  <a:moveTo>
                    <a:pt x="2097" y="3208"/>
                  </a:moveTo>
                  <a:cubicBezTo>
                    <a:pt x="1357" y="2961"/>
                    <a:pt x="740" y="2714"/>
                    <a:pt x="0" y="2468"/>
                  </a:cubicBezTo>
                  <a:cubicBezTo>
                    <a:pt x="9376" y="9130"/>
                    <a:pt x="17766" y="17026"/>
                    <a:pt x="24922" y="26033"/>
                  </a:cubicBezTo>
                  <a:cubicBezTo>
                    <a:pt x="23318" y="21591"/>
                    <a:pt x="21838" y="17520"/>
                    <a:pt x="19740" y="13325"/>
                  </a:cubicBezTo>
                  <a:cubicBezTo>
                    <a:pt x="23935" y="15175"/>
                    <a:pt x="27883" y="19740"/>
                    <a:pt x="31337" y="22701"/>
                  </a:cubicBezTo>
                  <a:cubicBezTo>
                    <a:pt x="26649" y="12831"/>
                    <a:pt x="19864" y="5675"/>
                    <a:pt x="10487" y="0"/>
                  </a:cubicBezTo>
                  <a:cubicBezTo>
                    <a:pt x="13941" y="3578"/>
                    <a:pt x="17396" y="7279"/>
                    <a:pt x="20974" y="10857"/>
                  </a:cubicBezTo>
                  <a:cubicBezTo>
                    <a:pt x="17766" y="8883"/>
                    <a:pt x="14558" y="6786"/>
                    <a:pt x="11227" y="4812"/>
                  </a:cubicBezTo>
                  <a:cubicBezTo>
                    <a:pt x="13078" y="7156"/>
                    <a:pt x="14805" y="9500"/>
                    <a:pt x="16656" y="11844"/>
                  </a:cubicBezTo>
                  <a:cubicBezTo>
                    <a:pt x="12461" y="8020"/>
                    <a:pt x="7526" y="5182"/>
                    <a:pt x="2097" y="3208"/>
                  </a:cubicBezTo>
                  <a:close/>
                </a:path>
              </a:pathLst>
            </a:custGeom>
            <a:solidFill>
              <a:srgbClr val="7D4E24"/>
            </a:solidFill>
            <a:ln w="1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029DF749-2D59-E051-000B-2F520528F2C0}"/>
                </a:ext>
              </a:extLst>
            </p:cNvPr>
            <p:cNvSpPr/>
            <p:nvPr/>
          </p:nvSpPr>
          <p:spPr>
            <a:xfrm>
              <a:off x="3893725" y="2930407"/>
              <a:ext cx="31337" cy="26032"/>
            </a:xfrm>
            <a:custGeom>
              <a:avLst/>
              <a:gdLst>
                <a:gd name="connsiteX0" fmla="*/ 2097 w 31337"/>
                <a:gd name="connsiteY0" fmla="*/ 3208 h 26032"/>
                <a:gd name="connsiteX1" fmla="*/ 0 w 31337"/>
                <a:gd name="connsiteY1" fmla="*/ 2468 h 26032"/>
                <a:gd name="connsiteX2" fmla="*/ 24922 w 31337"/>
                <a:gd name="connsiteY2" fmla="*/ 26032 h 26032"/>
                <a:gd name="connsiteX3" fmla="*/ 19740 w 31337"/>
                <a:gd name="connsiteY3" fmla="*/ 13325 h 26032"/>
                <a:gd name="connsiteX4" fmla="*/ 31338 w 31337"/>
                <a:gd name="connsiteY4" fmla="*/ 22701 h 26032"/>
                <a:gd name="connsiteX5" fmla="*/ 10487 w 31337"/>
                <a:gd name="connsiteY5" fmla="*/ 0 h 26032"/>
                <a:gd name="connsiteX6" fmla="*/ 20974 w 31337"/>
                <a:gd name="connsiteY6" fmla="*/ 10857 h 26032"/>
                <a:gd name="connsiteX7" fmla="*/ 11227 w 31337"/>
                <a:gd name="connsiteY7" fmla="*/ 4812 h 26032"/>
                <a:gd name="connsiteX8" fmla="*/ 16656 w 31337"/>
                <a:gd name="connsiteY8" fmla="*/ 11844 h 26032"/>
                <a:gd name="connsiteX9" fmla="*/ 2097 w 31337"/>
                <a:gd name="connsiteY9" fmla="*/ 3208 h 26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37" h="26032">
                  <a:moveTo>
                    <a:pt x="2097" y="3208"/>
                  </a:moveTo>
                  <a:cubicBezTo>
                    <a:pt x="1357" y="2961"/>
                    <a:pt x="617" y="2714"/>
                    <a:pt x="0" y="2468"/>
                  </a:cubicBezTo>
                  <a:cubicBezTo>
                    <a:pt x="9377" y="9130"/>
                    <a:pt x="17766" y="17026"/>
                    <a:pt x="24922" y="26032"/>
                  </a:cubicBezTo>
                  <a:cubicBezTo>
                    <a:pt x="23318" y="21591"/>
                    <a:pt x="21838" y="17520"/>
                    <a:pt x="19740" y="13325"/>
                  </a:cubicBezTo>
                  <a:cubicBezTo>
                    <a:pt x="23935" y="15175"/>
                    <a:pt x="27883" y="19740"/>
                    <a:pt x="31338" y="22701"/>
                  </a:cubicBezTo>
                  <a:cubicBezTo>
                    <a:pt x="26649" y="12831"/>
                    <a:pt x="19864" y="5675"/>
                    <a:pt x="10487" y="0"/>
                  </a:cubicBezTo>
                  <a:cubicBezTo>
                    <a:pt x="13942" y="3578"/>
                    <a:pt x="17520" y="7279"/>
                    <a:pt x="20974" y="10857"/>
                  </a:cubicBezTo>
                  <a:cubicBezTo>
                    <a:pt x="17766" y="8883"/>
                    <a:pt x="14558" y="6786"/>
                    <a:pt x="11227" y="4812"/>
                  </a:cubicBezTo>
                  <a:cubicBezTo>
                    <a:pt x="13078" y="7156"/>
                    <a:pt x="14805" y="9500"/>
                    <a:pt x="16656" y="11844"/>
                  </a:cubicBezTo>
                  <a:cubicBezTo>
                    <a:pt x="12461" y="8019"/>
                    <a:pt x="7403" y="5182"/>
                    <a:pt x="2097" y="3208"/>
                  </a:cubicBezTo>
                  <a:close/>
                </a:path>
              </a:pathLst>
            </a:custGeom>
            <a:solidFill>
              <a:srgbClr val="59493E"/>
            </a:solidFill>
            <a:ln w="1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82" name="Graphic 2">
            <a:extLst>
              <a:ext uri="{FF2B5EF4-FFF2-40B4-BE49-F238E27FC236}">
                <a16:creationId xmlns:a16="http://schemas.microsoft.com/office/drawing/2014/main" id="{8DD6CF5B-B5DA-D92D-ED30-D4CEC4A8E285}"/>
              </a:ext>
            </a:extLst>
          </p:cNvPr>
          <p:cNvGrpSpPr/>
          <p:nvPr/>
        </p:nvGrpSpPr>
        <p:grpSpPr>
          <a:xfrm>
            <a:off x="815471" y="4184040"/>
            <a:ext cx="909164" cy="703001"/>
            <a:chOff x="815471" y="4184040"/>
            <a:chExt cx="909164" cy="703001"/>
          </a:xfrm>
        </p:grpSpPr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C2464AEB-DE11-A7AA-A147-7CFA7380022F}"/>
                </a:ext>
              </a:extLst>
            </p:cNvPr>
            <p:cNvSpPr/>
            <p:nvPr/>
          </p:nvSpPr>
          <p:spPr>
            <a:xfrm>
              <a:off x="878763" y="4506547"/>
              <a:ext cx="231331" cy="214922"/>
            </a:xfrm>
            <a:custGeom>
              <a:avLst/>
              <a:gdLst>
                <a:gd name="connsiteX0" fmla="*/ 0 w 231331"/>
                <a:gd name="connsiteY0" fmla="*/ 84266 h 214922"/>
                <a:gd name="connsiteX1" fmla="*/ 66870 w 231331"/>
                <a:gd name="connsiteY1" fmla="*/ 214923 h 214922"/>
                <a:gd name="connsiteX2" fmla="*/ 124487 w 231331"/>
                <a:gd name="connsiteY2" fmla="*/ 184078 h 214922"/>
                <a:gd name="connsiteX3" fmla="*/ 175565 w 231331"/>
                <a:gd name="connsiteY3" fmla="*/ 183462 h 214922"/>
                <a:gd name="connsiteX4" fmla="*/ 231332 w 231331"/>
                <a:gd name="connsiteY4" fmla="*/ 154962 h 214922"/>
                <a:gd name="connsiteX5" fmla="*/ 132383 w 231331"/>
                <a:gd name="connsiteY5" fmla="*/ 0 h 214922"/>
                <a:gd name="connsiteX6" fmla="*/ 59098 w 231331"/>
                <a:gd name="connsiteY6" fmla="*/ 44046 h 214922"/>
                <a:gd name="connsiteX7" fmla="*/ 34669 w 231331"/>
                <a:gd name="connsiteY7" fmla="*/ 57617 h 214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1331" h="214922">
                  <a:moveTo>
                    <a:pt x="0" y="84266"/>
                  </a:moveTo>
                  <a:lnTo>
                    <a:pt x="66870" y="214923"/>
                  </a:lnTo>
                  <a:lnTo>
                    <a:pt x="124487" y="184078"/>
                  </a:lnTo>
                  <a:lnTo>
                    <a:pt x="175565" y="183462"/>
                  </a:lnTo>
                  <a:lnTo>
                    <a:pt x="231332" y="154962"/>
                  </a:lnTo>
                  <a:lnTo>
                    <a:pt x="132383" y="0"/>
                  </a:lnTo>
                  <a:lnTo>
                    <a:pt x="59098" y="44046"/>
                  </a:lnTo>
                  <a:lnTo>
                    <a:pt x="34669" y="57617"/>
                  </a:lnTo>
                  <a:close/>
                </a:path>
              </a:pathLst>
            </a:custGeom>
            <a:solidFill>
              <a:srgbClr val="FFC89F"/>
            </a:solidFill>
            <a:ln w="1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CD574D12-B49A-68FE-4984-768A1C456819}"/>
                </a:ext>
              </a:extLst>
            </p:cNvPr>
            <p:cNvSpPr/>
            <p:nvPr/>
          </p:nvSpPr>
          <p:spPr>
            <a:xfrm>
              <a:off x="930458" y="4466080"/>
              <a:ext cx="179390" cy="255513"/>
            </a:xfrm>
            <a:custGeom>
              <a:avLst/>
              <a:gdLst>
                <a:gd name="connsiteX0" fmla="*/ 80689 w 179390"/>
                <a:gd name="connsiteY0" fmla="*/ 40468 h 255513"/>
                <a:gd name="connsiteX1" fmla="*/ 80318 w 179390"/>
                <a:gd name="connsiteY1" fmla="*/ 40714 h 255513"/>
                <a:gd name="connsiteX2" fmla="*/ 80318 w 179390"/>
                <a:gd name="connsiteY2" fmla="*/ 0 h 255513"/>
                <a:gd name="connsiteX3" fmla="*/ 0 w 179390"/>
                <a:gd name="connsiteY3" fmla="*/ 226026 h 255513"/>
                <a:gd name="connsiteX4" fmla="*/ 15052 w 179390"/>
                <a:gd name="connsiteY4" fmla="*/ 255514 h 255513"/>
                <a:gd name="connsiteX5" fmla="*/ 72546 w 179390"/>
                <a:gd name="connsiteY5" fmla="*/ 224669 h 255513"/>
                <a:gd name="connsiteX6" fmla="*/ 123747 w 179390"/>
                <a:gd name="connsiteY6" fmla="*/ 224052 h 255513"/>
                <a:gd name="connsiteX7" fmla="*/ 179390 w 179390"/>
                <a:gd name="connsiteY7" fmla="*/ 195552 h 255513"/>
                <a:gd name="connsiteX8" fmla="*/ 80689 w 179390"/>
                <a:gd name="connsiteY8" fmla="*/ 40468 h 25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9390" h="255513">
                  <a:moveTo>
                    <a:pt x="80689" y="40468"/>
                  </a:moveTo>
                  <a:lnTo>
                    <a:pt x="80318" y="40714"/>
                  </a:lnTo>
                  <a:cubicBezTo>
                    <a:pt x="81552" y="25909"/>
                    <a:pt x="81059" y="10857"/>
                    <a:pt x="80318" y="0"/>
                  </a:cubicBezTo>
                  <a:cubicBezTo>
                    <a:pt x="78714" y="79948"/>
                    <a:pt x="59714" y="182474"/>
                    <a:pt x="0" y="226026"/>
                  </a:cubicBezTo>
                  <a:lnTo>
                    <a:pt x="15052" y="255514"/>
                  </a:lnTo>
                  <a:lnTo>
                    <a:pt x="72546" y="224669"/>
                  </a:lnTo>
                  <a:lnTo>
                    <a:pt x="123747" y="224052"/>
                  </a:lnTo>
                  <a:lnTo>
                    <a:pt x="179390" y="195552"/>
                  </a:lnTo>
                  <a:lnTo>
                    <a:pt x="80689" y="40468"/>
                  </a:lnTo>
                  <a:close/>
                </a:path>
              </a:pathLst>
            </a:custGeom>
            <a:solidFill>
              <a:srgbClr val="F0B990"/>
            </a:solidFill>
            <a:ln w="1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C3D5BBC2-2F4E-B31E-AF8B-93961EC6EA50}"/>
                </a:ext>
              </a:extLst>
            </p:cNvPr>
            <p:cNvSpPr/>
            <p:nvPr/>
          </p:nvSpPr>
          <p:spPr>
            <a:xfrm>
              <a:off x="815471" y="4559229"/>
              <a:ext cx="138552" cy="215415"/>
            </a:xfrm>
            <a:custGeom>
              <a:avLst/>
              <a:gdLst>
                <a:gd name="connsiteX0" fmla="*/ 138552 w 138552"/>
                <a:gd name="connsiteY0" fmla="*/ 157676 h 215415"/>
                <a:gd name="connsiteX1" fmla="*/ 86611 w 138552"/>
                <a:gd name="connsiteY1" fmla="*/ 0 h 215415"/>
                <a:gd name="connsiteX2" fmla="*/ 0 w 138552"/>
                <a:gd name="connsiteY2" fmla="*/ 31091 h 215415"/>
                <a:gd name="connsiteX3" fmla="*/ 68598 w 138552"/>
                <a:gd name="connsiteY3" fmla="*/ 215416 h 215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552" h="215415">
                  <a:moveTo>
                    <a:pt x="138552" y="157676"/>
                  </a:moveTo>
                  <a:lnTo>
                    <a:pt x="86611" y="0"/>
                  </a:lnTo>
                  <a:lnTo>
                    <a:pt x="0" y="31091"/>
                  </a:lnTo>
                  <a:lnTo>
                    <a:pt x="68598" y="215416"/>
                  </a:lnTo>
                  <a:close/>
                </a:path>
              </a:pathLst>
            </a:custGeom>
            <a:solidFill>
              <a:srgbClr val="FF4140"/>
            </a:solidFill>
            <a:ln w="1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AAA8CB5F-9A0D-74E4-3D9A-C5C01F357CB3}"/>
                </a:ext>
              </a:extLst>
            </p:cNvPr>
            <p:cNvSpPr/>
            <p:nvPr/>
          </p:nvSpPr>
          <p:spPr>
            <a:xfrm>
              <a:off x="870373" y="4559229"/>
              <a:ext cx="83649" cy="215539"/>
            </a:xfrm>
            <a:custGeom>
              <a:avLst/>
              <a:gdLst>
                <a:gd name="connsiteX0" fmla="*/ 83650 w 83649"/>
                <a:gd name="connsiteY0" fmla="*/ 157676 h 215539"/>
                <a:gd name="connsiteX1" fmla="*/ 31708 w 83649"/>
                <a:gd name="connsiteY1" fmla="*/ 0 h 215539"/>
                <a:gd name="connsiteX2" fmla="*/ 14929 w 83649"/>
                <a:gd name="connsiteY2" fmla="*/ 6046 h 215539"/>
                <a:gd name="connsiteX3" fmla="*/ 0 w 83649"/>
                <a:gd name="connsiteY3" fmla="*/ 178650 h 215539"/>
                <a:gd name="connsiteX4" fmla="*/ 13695 w 83649"/>
                <a:gd name="connsiteY4" fmla="*/ 215539 h 215539"/>
                <a:gd name="connsiteX5" fmla="*/ 83650 w 83649"/>
                <a:gd name="connsiteY5" fmla="*/ 157676 h 215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649" h="215539">
                  <a:moveTo>
                    <a:pt x="83650" y="157676"/>
                  </a:moveTo>
                  <a:lnTo>
                    <a:pt x="31708" y="0"/>
                  </a:lnTo>
                  <a:lnTo>
                    <a:pt x="14929" y="6046"/>
                  </a:lnTo>
                  <a:cubicBezTo>
                    <a:pt x="33312" y="66500"/>
                    <a:pt x="39604" y="132507"/>
                    <a:pt x="0" y="178650"/>
                  </a:cubicBezTo>
                  <a:lnTo>
                    <a:pt x="13695" y="215539"/>
                  </a:lnTo>
                  <a:lnTo>
                    <a:pt x="83650" y="157676"/>
                  </a:lnTo>
                  <a:close/>
                </a:path>
              </a:pathLst>
            </a:custGeom>
            <a:solidFill>
              <a:srgbClr val="CC2221"/>
            </a:solidFill>
            <a:ln w="1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87" name="Graphic 2">
              <a:extLst>
                <a:ext uri="{FF2B5EF4-FFF2-40B4-BE49-F238E27FC236}">
                  <a16:creationId xmlns:a16="http://schemas.microsoft.com/office/drawing/2014/main" id="{5ECB1C4D-D5CB-95AA-1E44-A159D461BCF1}"/>
                </a:ext>
              </a:extLst>
            </p:cNvPr>
            <p:cNvGrpSpPr/>
            <p:nvPr/>
          </p:nvGrpSpPr>
          <p:grpSpPr>
            <a:xfrm>
              <a:off x="1010653" y="4184040"/>
              <a:ext cx="543968" cy="587027"/>
              <a:chOff x="1010653" y="4184040"/>
              <a:chExt cx="543968" cy="587027"/>
            </a:xfrm>
          </p:grpSpPr>
          <p:grpSp>
            <p:nvGrpSpPr>
              <p:cNvPr id="588" name="Graphic 2">
                <a:extLst>
                  <a:ext uri="{FF2B5EF4-FFF2-40B4-BE49-F238E27FC236}">
                    <a16:creationId xmlns:a16="http://schemas.microsoft.com/office/drawing/2014/main" id="{23F6A5B3-E277-148B-C784-A6B9BE976DD7}"/>
                  </a:ext>
                </a:extLst>
              </p:cNvPr>
              <p:cNvGrpSpPr/>
              <p:nvPr/>
            </p:nvGrpSpPr>
            <p:grpSpPr>
              <a:xfrm>
                <a:off x="1010653" y="4184040"/>
                <a:ext cx="543968" cy="587027"/>
                <a:chOff x="1010653" y="4184040"/>
                <a:chExt cx="543968" cy="587027"/>
              </a:xfrm>
            </p:grpSpPr>
            <p:sp>
              <p:nvSpPr>
                <p:cNvPr id="589" name="Freeform: Shape 588">
                  <a:extLst>
                    <a:ext uri="{FF2B5EF4-FFF2-40B4-BE49-F238E27FC236}">
                      <a16:creationId xmlns:a16="http://schemas.microsoft.com/office/drawing/2014/main" id="{F3D25F03-AE85-0667-8ADA-EDC80C7E8210}"/>
                    </a:ext>
                  </a:extLst>
                </p:cNvPr>
                <p:cNvSpPr/>
                <p:nvPr/>
              </p:nvSpPr>
              <p:spPr>
                <a:xfrm>
                  <a:off x="1048406" y="4184040"/>
                  <a:ext cx="506215" cy="587027"/>
                </a:xfrm>
                <a:custGeom>
                  <a:avLst/>
                  <a:gdLst>
                    <a:gd name="connsiteX0" fmla="*/ 458592 w 506215"/>
                    <a:gd name="connsiteY0" fmla="*/ 0 h 587027"/>
                    <a:gd name="connsiteX1" fmla="*/ 253046 w 506215"/>
                    <a:gd name="connsiteY1" fmla="*/ 0 h 587027"/>
                    <a:gd name="connsiteX2" fmla="*/ 47624 w 506215"/>
                    <a:gd name="connsiteY2" fmla="*/ 0 h 587027"/>
                    <a:gd name="connsiteX3" fmla="*/ 0 w 506215"/>
                    <a:gd name="connsiteY3" fmla="*/ 47623 h 587027"/>
                    <a:gd name="connsiteX4" fmla="*/ 0 w 506215"/>
                    <a:gd name="connsiteY4" fmla="*/ 539404 h 587027"/>
                    <a:gd name="connsiteX5" fmla="*/ 47624 w 506215"/>
                    <a:gd name="connsiteY5" fmla="*/ 587028 h 587027"/>
                    <a:gd name="connsiteX6" fmla="*/ 253169 w 506215"/>
                    <a:gd name="connsiteY6" fmla="*/ 587028 h 587027"/>
                    <a:gd name="connsiteX7" fmla="*/ 458592 w 506215"/>
                    <a:gd name="connsiteY7" fmla="*/ 587028 h 587027"/>
                    <a:gd name="connsiteX8" fmla="*/ 506216 w 506215"/>
                    <a:gd name="connsiteY8" fmla="*/ 556183 h 587027"/>
                    <a:gd name="connsiteX9" fmla="*/ 506216 w 506215"/>
                    <a:gd name="connsiteY9" fmla="*/ 47623 h 587027"/>
                    <a:gd name="connsiteX10" fmla="*/ 458592 w 506215"/>
                    <a:gd name="connsiteY10" fmla="*/ 0 h 587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06215" h="587027">
                      <a:moveTo>
                        <a:pt x="458592" y="0"/>
                      </a:moveTo>
                      <a:lnTo>
                        <a:pt x="253046" y="0"/>
                      </a:lnTo>
                      <a:lnTo>
                        <a:pt x="47624" y="0"/>
                      </a:lnTo>
                      <a:cubicBezTo>
                        <a:pt x="21468" y="0"/>
                        <a:pt x="0" y="21344"/>
                        <a:pt x="0" y="47623"/>
                      </a:cubicBezTo>
                      <a:lnTo>
                        <a:pt x="0" y="539404"/>
                      </a:lnTo>
                      <a:cubicBezTo>
                        <a:pt x="0" y="565560"/>
                        <a:pt x="21468" y="587028"/>
                        <a:pt x="47624" y="587028"/>
                      </a:cubicBezTo>
                      <a:lnTo>
                        <a:pt x="253169" y="587028"/>
                      </a:lnTo>
                      <a:lnTo>
                        <a:pt x="458592" y="587028"/>
                      </a:lnTo>
                      <a:cubicBezTo>
                        <a:pt x="484748" y="587028"/>
                        <a:pt x="506216" y="582339"/>
                        <a:pt x="506216" y="556183"/>
                      </a:cubicBezTo>
                      <a:lnTo>
                        <a:pt x="506216" y="47623"/>
                      </a:lnTo>
                      <a:cubicBezTo>
                        <a:pt x="506092" y="21344"/>
                        <a:pt x="484748" y="0"/>
                        <a:pt x="458592" y="0"/>
                      </a:cubicBezTo>
                      <a:close/>
                    </a:path>
                  </a:pathLst>
                </a:custGeom>
                <a:solidFill>
                  <a:srgbClr val="1A222B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90" name="Freeform: Shape 589">
                  <a:extLst>
                    <a:ext uri="{FF2B5EF4-FFF2-40B4-BE49-F238E27FC236}">
                      <a16:creationId xmlns:a16="http://schemas.microsoft.com/office/drawing/2014/main" id="{16F419A3-4DEC-1998-805D-14C4FE41FE5B}"/>
                    </a:ext>
                  </a:extLst>
                </p:cNvPr>
                <p:cNvSpPr/>
                <p:nvPr/>
              </p:nvSpPr>
              <p:spPr>
                <a:xfrm>
                  <a:off x="1010653" y="4184040"/>
                  <a:ext cx="506338" cy="587027"/>
                </a:xfrm>
                <a:custGeom>
                  <a:avLst/>
                  <a:gdLst>
                    <a:gd name="connsiteX0" fmla="*/ 458592 w 506338"/>
                    <a:gd name="connsiteY0" fmla="*/ 0 h 587027"/>
                    <a:gd name="connsiteX1" fmla="*/ 253046 w 506338"/>
                    <a:gd name="connsiteY1" fmla="*/ 0 h 587027"/>
                    <a:gd name="connsiteX2" fmla="*/ 47624 w 506338"/>
                    <a:gd name="connsiteY2" fmla="*/ 0 h 587027"/>
                    <a:gd name="connsiteX3" fmla="*/ 0 w 506338"/>
                    <a:gd name="connsiteY3" fmla="*/ 47623 h 587027"/>
                    <a:gd name="connsiteX4" fmla="*/ 0 w 506338"/>
                    <a:gd name="connsiteY4" fmla="*/ 539404 h 587027"/>
                    <a:gd name="connsiteX5" fmla="*/ 47624 w 506338"/>
                    <a:gd name="connsiteY5" fmla="*/ 587028 h 587027"/>
                    <a:gd name="connsiteX6" fmla="*/ 253169 w 506338"/>
                    <a:gd name="connsiteY6" fmla="*/ 587028 h 587027"/>
                    <a:gd name="connsiteX7" fmla="*/ 458715 w 506338"/>
                    <a:gd name="connsiteY7" fmla="*/ 587028 h 587027"/>
                    <a:gd name="connsiteX8" fmla="*/ 506339 w 506338"/>
                    <a:gd name="connsiteY8" fmla="*/ 556183 h 587027"/>
                    <a:gd name="connsiteX9" fmla="*/ 506339 w 506338"/>
                    <a:gd name="connsiteY9" fmla="*/ 47623 h 587027"/>
                    <a:gd name="connsiteX10" fmla="*/ 458592 w 506338"/>
                    <a:gd name="connsiteY10" fmla="*/ 0 h 587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06338" h="587027">
                      <a:moveTo>
                        <a:pt x="458592" y="0"/>
                      </a:moveTo>
                      <a:lnTo>
                        <a:pt x="253046" y="0"/>
                      </a:lnTo>
                      <a:lnTo>
                        <a:pt x="47624" y="0"/>
                      </a:lnTo>
                      <a:cubicBezTo>
                        <a:pt x="21468" y="0"/>
                        <a:pt x="0" y="21344"/>
                        <a:pt x="0" y="47623"/>
                      </a:cubicBezTo>
                      <a:lnTo>
                        <a:pt x="0" y="539404"/>
                      </a:lnTo>
                      <a:cubicBezTo>
                        <a:pt x="0" y="565560"/>
                        <a:pt x="21468" y="587028"/>
                        <a:pt x="47624" y="587028"/>
                      </a:cubicBezTo>
                      <a:lnTo>
                        <a:pt x="253169" y="587028"/>
                      </a:lnTo>
                      <a:lnTo>
                        <a:pt x="458715" y="587028"/>
                      </a:lnTo>
                      <a:cubicBezTo>
                        <a:pt x="484871" y="587028"/>
                        <a:pt x="506339" y="582339"/>
                        <a:pt x="506339" y="556183"/>
                      </a:cubicBezTo>
                      <a:lnTo>
                        <a:pt x="506339" y="47623"/>
                      </a:lnTo>
                      <a:cubicBezTo>
                        <a:pt x="506092" y="21344"/>
                        <a:pt x="484748" y="0"/>
                        <a:pt x="458592" y="0"/>
                      </a:cubicBezTo>
                      <a:close/>
                    </a:path>
                  </a:pathLst>
                </a:custGeom>
                <a:solidFill>
                  <a:srgbClr val="2C3540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91" name="Freeform: Shape 590">
                  <a:extLst>
                    <a:ext uri="{FF2B5EF4-FFF2-40B4-BE49-F238E27FC236}">
                      <a16:creationId xmlns:a16="http://schemas.microsoft.com/office/drawing/2014/main" id="{BAEB1986-345C-D697-D49F-0D6BAED4805C}"/>
                    </a:ext>
                  </a:extLst>
                </p:cNvPr>
                <p:cNvSpPr/>
                <p:nvPr/>
              </p:nvSpPr>
              <p:spPr>
                <a:xfrm>
                  <a:off x="1226069" y="4721470"/>
                  <a:ext cx="75506" cy="37506"/>
                </a:xfrm>
                <a:custGeom>
                  <a:avLst/>
                  <a:gdLst>
                    <a:gd name="connsiteX0" fmla="*/ 56753 w 75506"/>
                    <a:gd name="connsiteY0" fmla="*/ 0 h 37506"/>
                    <a:gd name="connsiteX1" fmla="*/ 37753 w 75506"/>
                    <a:gd name="connsiteY1" fmla="*/ 0 h 37506"/>
                    <a:gd name="connsiteX2" fmla="*/ 18753 w 75506"/>
                    <a:gd name="connsiteY2" fmla="*/ 0 h 37506"/>
                    <a:gd name="connsiteX3" fmla="*/ 0 w 75506"/>
                    <a:gd name="connsiteY3" fmla="*/ 18754 h 37506"/>
                    <a:gd name="connsiteX4" fmla="*/ 18753 w 75506"/>
                    <a:gd name="connsiteY4" fmla="*/ 37507 h 37506"/>
                    <a:gd name="connsiteX5" fmla="*/ 37753 w 75506"/>
                    <a:gd name="connsiteY5" fmla="*/ 37507 h 37506"/>
                    <a:gd name="connsiteX6" fmla="*/ 56753 w 75506"/>
                    <a:gd name="connsiteY6" fmla="*/ 37507 h 37506"/>
                    <a:gd name="connsiteX7" fmla="*/ 75507 w 75506"/>
                    <a:gd name="connsiteY7" fmla="*/ 18754 h 37506"/>
                    <a:gd name="connsiteX8" fmla="*/ 56753 w 75506"/>
                    <a:gd name="connsiteY8" fmla="*/ 0 h 37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5506" h="37506">
                      <a:moveTo>
                        <a:pt x="56753" y="0"/>
                      </a:moveTo>
                      <a:lnTo>
                        <a:pt x="37753" y="0"/>
                      </a:lnTo>
                      <a:lnTo>
                        <a:pt x="18753" y="0"/>
                      </a:lnTo>
                      <a:cubicBezTo>
                        <a:pt x="8390" y="0"/>
                        <a:pt x="0" y="8390"/>
                        <a:pt x="0" y="18754"/>
                      </a:cubicBezTo>
                      <a:cubicBezTo>
                        <a:pt x="0" y="29117"/>
                        <a:pt x="8390" y="37507"/>
                        <a:pt x="18753" y="37507"/>
                      </a:cubicBezTo>
                      <a:lnTo>
                        <a:pt x="37753" y="37507"/>
                      </a:lnTo>
                      <a:lnTo>
                        <a:pt x="56753" y="37507"/>
                      </a:lnTo>
                      <a:cubicBezTo>
                        <a:pt x="67117" y="37507"/>
                        <a:pt x="75507" y="29117"/>
                        <a:pt x="75507" y="18754"/>
                      </a:cubicBezTo>
                      <a:cubicBezTo>
                        <a:pt x="75383" y="8390"/>
                        <a:pt x="66994" y="0"/>
                        <a:pt x="56753" y="0"/>
                      </a:cubicBezTo>
                      <a:close/>
                    </a:path>
                  </a:pathLst>
                </a:custGeom>
                <a:solidFill>
                  <a:srgbClr val="FEFEFE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92" name="Freeform: Shape 591">
                  <a:extLst>
                    <a:ext uri="{FF2B5EF4-FFF2-40B4-BE49-F238E27FC236}">
                      <a16:creationId xmlns:a16="http://schemas.microsoft.com/office/drawing/2014/main" id="{5CEC9F1E-6685-56F4-EE5B-C6AA0EBD8383}"/>
                    </a:ext>
                  </a:extLst>
                </p:cNvPr>
                <p:cNvSpPr/>
                <p:nvPr/>
              </p:nvSpPr>
              <p:spPr>
                <a:xfrm>
                  <a:off x="1035328" y="4211307"/>
                  <a:ext cx="456741" cy="498565"/>
                </a:xfrm>
                <a:custGeom>
                  <a:avLst/>
                  <a:gdLst>
                    <a:gd name="connsiteX0" fmla="*/ 444897 w 456741"/>
                    <a:gd name="connsiteY0" fmla="*/ 0 h 498565"/>
                    <a:gd name="connsiteX1" fmla="*/ 228371 w 456741"/>
                    <a:gd name="connsiteY1" fmla="*/ 0 h 498565"/>
                    <a:gd name="connsiteX2" fmla="*/ 11968 w 456741"/>
                    <a:gd name="connsiteY2" fmla="*/ 0 h 498565"/>
                    <a:gd name="connsiteX3" fmla="*/ 0 w 456741"/>
                    <a:gd name="connsiteY3" fmla="*/ 11968 h 498565"/>
                    <a:gd name="connsiteX4" fmla="*/ 0 w 456741"/>
                    <a:gd name="connsiteY4" fmla="*/ 486722 h 498565"/>
                    <a:gd name="connsiteX5" fmla="*/ 11968 w 456741"/>
                    <a:gd name="connsiteY5" fmla="*/ 498566 h 498565"/>
                    <a:gd name="connsiteX6" fmla="*/ 228371 w 456741"/>
                    <a:gd name="connsiteY6" fmla="*/ 498566 h 498565"/>
                    <a:gd name="connsiteX7" fmla="*/ 444897 w 456741"/>
                    <a:gd name="connsiteY7" fmla="*/ 498566 h 498565"/>
                    <a:gd name="connsiteX8" fmla="*/ 456741 w 456741"/>
                    <a:gd name="connsiteY8" fmla="*/ 486722 h 498565"/>
                    <a:gd name="connsiteX9" fmla="*/ 456741 w 456741"/>
                    <a:gd name="connsiteY9" fmla="*/ 11968 h 498565"/>
                    <a:gd name="connsiteX10" fmla="*/ 444897 w 456741"/>
                    <a:gd name="connsiteY10" fmla="*/ 0 h 4985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56741" h="498565">
                      <a:moveTo>
                        <a:pt x="444897" y="0"/>
                      </a:moveTo>
                      <a:lnTo>
                        <a:pt x="228371" y="0"/>
                      </a:lnTo>
                      <a:lnTo>
                        <a:pt x="11968" y="0"/>
                      </a:lnTo>
                      <a:cubicBezTo>
                        <a:pt x="5552" y="0"/>
                        <a:pt x="0" y="5429"/>
                        <a:pt x="0" y="11968"/>
                      </a:cubicBezTo>
                      <a:lnTo>
                        <a:pt x="0" y="486722"/>
                      </a:lnTo>
                      <a:cubicBezTo>
                        <a:pt x="0" y="493137"/>
                        <a:pt x="5429" y="498566"/>
                        <a:pt x="11968" y="498566"/>
                      </a:cubicBezTo>
                      <a:lnTo>
                        <a:pt x="228371" y="498566"/>
                      </a:lnTo>
                      <a:lnTo>
                        <a:pt x="444897" y="498566"/>
                      </a:lnTo>
                      <a:cubicBezTo>
                        <a:pt x="451313" y="498566"/>
                        <a:pt x="456741" y="493137"/>
                        <a:pt x="456741" y="486722"/>
                      </a:cubicBezTo>
                      <a:lnTo>
                        <a:pt x="456741" y="11968"/>
                      </a:lnTo>
                      <a:cubicBezTo>
                        <a:pt x="456741" y="5429"/>
                        <a:pt x="451313" y="0"/>
                        <a:pt x="444897" y="0"/>
                      </a:cubicBezTo>
                      <a:close/>
                    </a:path>
                  </a:pathLst>
                </a:custGeom>
                <a:solidFill>
                  <a:srgbClr val="F2F6FA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593" name="Graphic 2">
                  <a:extLst>
                    <a:ext uri="{FF2B5EF4-FFF2-40B4-BE49-F238E27FC236}">
                      <a16:creationId xmlns:a16="http://schemas.microsoft.com/office/drawing/2014/main" id="{42504298-B783-6AC1-55A2-17F238408B8B}"/>
                    </a:ext>
                  </a:extLst>
                </p:cNvPr>
                <p:cNvGrpSpPr/>
                <p:nvPr/>
              </p:nvGrpSpPr>
              <p:grpSpPr>
                <a:xfrm>
                  <a:off x="1113549" y="4241441"/>
                  <a:ext cx="321890" cy="59190"/>
                  <a:chOff x="1113549" y="4241441"/>
                  <a:chExt cx="321890" cy="59190"/>
                </a:xfrm>
                <a:solidFill>
                  <a:srgbClr val="FF4140"/>
                </a:solidFill>
              </p:grpSpPr>
              <p:sp>
                <p:nvSpPr>
                  <p:cNvPr id="594" name="Freeform: Shape 593">
                    <a:extLst>
                      <a:ext uri="{FF2B5EF4-FFF2-40B4-BE49-F238E27FC236}">
                        <a16:creationId xmlns:a16="http://schemas.microsoft.com/office/drawing/2014/main" id="{3B286D52-1A14-71C1-D18B-E8D81C621F62}"/>
                      </a:ext>
                    </a:extLst>
                  </p:cNvPr>
                  <p:cNvSpPr/>
                  <p:nvPr/>
                </p:nvSpPr>
                <p:spPr>
                  <a:xfrm>
                    <a:off x="1113549" y="4242151"/>
                    <a:ext cx="44909" cy="57740"/>
                  </a:xfrm>
                  <a:custGeom>
                    <a:avLst/>
                    <a:gdLst>
                      <a:gd name="connsiteX0" fmla="*/ 0 w 44909"/>
                      <a:gd name="connsiteY0" fmla="*/ 0 h 57740"/>
                      <a:gd name="connsiteX1" fmla="*/ 25786 w 44909"/>
                      <a:gd name="connsiteY1" fmla="*/ 0 h 57740"/>
                      <a:gd name="connsiteX2" fmla="*/ 43429 w 44909"/>
                      <a:gd name="connsiteY2" fmla="*/ 18507 h 57740"/>
                      <a:gd name="connsiteX3" fmla="*/ 34916 w 44909"/>
                      <a:gd name="connsiteY3" fmla="*/ 35903 h 57740"/>
                      <a:gd name="connsiteX4" fmla="*/ 44909 w 44909"/>
                      <a:gd name="connsiteY4" fmla="*/ 57740 h 57740"/>
                      <a:gd name="connsiteX5" fmla="*/ 27513 w 44909"/>
                      <a:gd name="connsiteY5" fmla="*/ 57740 h 57740"/>
                      <a:gd name="connsiteX6" fmla="*/ 20110 w 44909"/>
                      <a:gd name="connsiteY6" fmla="*/ 37260 h 57740"/>
                      <a:gd name="connsiteX7" fmla="*/ 15422 w 44909"/>
                      <a:gd name="connsiteY7" fmla="*/ 36149 h 57740"/>
                      <a:gd name="connsiteX8" fmla="*/ 15422 w 44909"/>
                      <a:gd name="connsiteY8" fmla="*/ 57740 h 57740"/>
                      <a:gd name="connsiteX9" fmla="*/ 123 w 44909"/>
                      <a:gd name="connsiteY9" fmla="*/ 57740 h 57740"/>
                      <a:gd name="connsiteX10" fmla="*/ 123 w 44909"/>
                      <a:gd name="connsiteY10" fmla="*/ 0 h 57740"/>
                      <a:gd name="connsiteX11" fmla="*/ 23812 w 44909"/>
                      <a:gd name="connsiteY11" fmla="*/ 24675 h 57740"/>
                      <a:gd name="connsiteX12" fmla="*/ 28130 w 44909"/>
                      <a:gd name="connsiteY12" fmla="*/ 18507 h 57740"/>
                      <a:gd name="connsiteX13" fmla="*/ 23812 w 44909"/>
                      <a:gd name="connsiteY13" fmla="*/ 12955 h 57740"/>
                      <a:gd name="connsiteX14" fmla="*/ 15299 w 44909"/>
                      <a:gd name="connsiteY14" fmla="*/ 12955 h 57740"/>
                      <a:gd name="connsiteX15" fmla="*/ 15299 w 44909"/>
                      <a:gd name="connsiteY15" fmla="*/ 24675 h 57740"/>
                      <a:gd name="connsiteX16" fmla="*/ 23812 w 44909"/>
                      <a:gd name="connsiteY16" fmla="*/ 24675 h 577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44909" h="57740">
                        <a:moveTo>
                          <a:pt x="0" y="0"/>
                        </a:moveTo>
                        <a:lnTo>
                          <a:pt x="25786" y="0"/>
                        </a:lnTo>
                        <a:cubicBezTo>
                          <a:pt x="36026" y="0"/>
                          <a:pt x="43429" y="4195"/>
                          <a:pt x="43429" y="18507"/>
                        </a:cubicBezTo>
                        <a:cubicBezTo>
                          <a:pt x="43429" y="32201"/>
                          <a:pt x="38987" y="34299"/>
                          <a:pt x="34916" y="35903"/>
                        </a:cubicBezTo>
                        <a:lnTo>
                          <a:pt x="44909" y="57740"/>
                        </a:lnTo>
                        <a:lnTo>
                          <a:pt x="27513" y="57740"/>
                        </a:lnTo>
                        <a:lnTo>
                          <a:pt x="20110" y="37260"/>
                        </a:lnTo>
                        <a:lnTo>
                          <a:pt x="15422" y="36149"/>
                        </a:lnTo>
                        <a:lnTo>
                          <a:pt x="15422" y="57740"/>
                        </a:lnTo>
                        <a:lnTo>
                          <a:pt x="123" y="57740"/>
                        </a:lnTo>
                        <a:lnTo>
                          <a:pt x="123" y="0"/>
                        </a:lnTo>
                        <a:close/>
                        <a:moveTo>
                          <a:pt x="23812" y="24675"/>
                        </a:moveTo>
                        <a:cubicBezTo>
                          <a:pt x="27883" y="24675"/>
                          <a:pt x="28130" y="22578"/>
                          <a:pt x="28130" y="18507"/>
                        </a:cubicBezTo>
                        <a:cubicBezTo>
                          <a:pt x="28130" y="15052"/>
                          <a:pt x="27390" y="12955"/>
                          <a:pt x="23812" y="12955"/>
                        </a:cubicBezTo>
                        <a:lnTo>
                          <a:pt x="15299" y="12955"/>
                        </a:lnTo>
                        <a:lnTo>
                          <a:pt x="15299" y="24675"/>
                        </a:lnTo>
                        <a:lnTo>
                          <a:pt x="23812" y="24675"/>
                        </a:lnTo>
                        <a:close/>
                      </a:path>
                    </a:pathLst>
                  </a:custGeom>
                  <a:solidFill>
                    <a:srgbClr val="FF4140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95" name="Freeform: Shape 594">
                    <a:extLst>
                      <a:ext uri="{FF2B5EF4-FFF2-40B4-BE49-F238E27FC236}">
                        <a16:creationId xmlns:a16="http://schemas.microsoft.com/office/drawing/2014/main" id="{5BE9924C-D0F4-A3B6-7FF2-ABB07DBB314B}"/>
                      </a:ext>
                    </a:extLst>
                  </p:cNvPr>
                  <p:cNvSpPr/>
                  <p:nvPr/>
                </p:nvSpPr>
                <p:spPr>
                  <a:xfrm>
                    <a:off x="1160926" y="4242151"/>
                    <a:ext cx="53545" cy="57740"/>
                  </a:xfrm>
                  <a:custGeom>
                    <a:avLst/>
                    <a:gdLst>
                      <a:gd name="connsiteX0" fmla="*/ 18013 w 53545"/>
                      <a:gd name="connsiteY0" fmla="*/ 0 h 57740"/>
                      <a:gd name="connsiteX1" fmla="*/ 36026 w 53545"/>
                      <a:gd name="connsiteY1" fmla="*/ 0 h 57740"/>
                      <a:gd name="connsiteX2" fmla="*/ 53546 w 53545"/>
                      <a:gd name="connsiteY2" fmla="*/ 57740 h 57740"/>
                      <a:gd name="connsiteX3" fmla="*/ 37877 w 53545"/>
                      <a:gd name="connsiteY3" fmla="*/ 57740 h 57740"/>
                      <a:gd name="connsiteX4" fmla="*/ 34546 w 53545"/>
                      <a:gd name="connsiteY4" fmla="*/ 47623 h 57740"/>
                      <a:gd name="connsiteX5" fmla="*/ 19000 w 53545"/>
                      <a:gd name="connsiteY5" fmla="*/ 47623 h 57740"/>
                      <a:gd name="connsiteX6" fmla="*/ 15669 w 53545"/>
                      <a:gd name="connsiteY6" fmla="*/ 57740 h 57740"/>
                      <a:gd name="connsiteX7" fmla="*/ 0 w 53545"/>
                      <a:gd name="connsiteY7" fmla="*/ 57740 h 57740"/>
                      <a:gd name="connsiteX8" fmla="*/ 18013 w 53545"/>
                      <a:gd name="connsiteY8" fmla="*/ 0 h 57740"/>
                      <a:gd name="connsiteX9" fmla="*/ 31461 w 53545"/>
                      <a:gd name="connsiteY9" fmla="*/ 34669 h 57740"/>
                      <a:gd name="connsiteX10" fmla="*/ 27266 w 53545"/>
                      <a:gd name="connsiteY10" fmla="*/ 19247 h 57740"/>
                      <a:gd name="connsiteX11" fmla="*/ 22455 w 53545"/>
                      <a:gd name="connsiteY11" fmla="*/ 34669 h 57740"/>
                      <a:gd name="connsiteX12" fmla="*/ 31461 w 53545"/>
                      <a:gd name="connsiteY12" fmla="*/ 34669 h 577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53545" h="57740">
                        <a:moveTo>
                          <a:pt x="18013" y="0"/>
                        </a:moveTo>
                        <a:lnTo>
                          <a:pt x="36026" y="0"/>
                        </a:lnTo>
                        <a:lnTo>
                          <a:pt x="53546" y="57740"/>
                        </a:lnTo>
                        <a:lnTo>
                          <a:pt x="37877" y="57740"/>
                        </a:lnTo>
                        <a:lnTo>
                          <a:pt x="34546" y="47623"/>
                        </a:lnTo>
                        <a:lnTo>
                          <a:pt x="19000" y="47623"/>
                        </a:lnTo>
                        <a:lnTo>
                          <a:pt x="15669" y="57740"/>
                        </a:lnTo>
                        <a:lnTo>
                          <a:pt x="0" y="57740"/>
                        </a:lnTo>
                        <a:lnTo>
                          <a:pt x="18013" y="0"/>
                        </a:lnTo>
                        <a:close/>
                        <a:moveTo>
                          <a:pt x="31461" y="34669"/>
                        </a:moveTo>
                        <a:lnTo>
                          <a:pt x="27266" y="19247"/>
                        </a:lnTo>
                        <a:lnTo>
                          <a:pt x="22455" y="34669"/>
                        </a:lnTo>
                        <a:lnTo>
                          <a:pt x="31461" y="34669"/>
                        </a:lnTo>
                        <a:close/>
                      </a:path>
                    </a:pathLst>
                  </a:custGeom>
                  <a:solidFill>
                    <a:srgbClr val="FF4140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96" name="Freeform: Shape 595">
                    <a:extLst>
                      <a:ext uri="{FF2B5EF4-FFF2-40B4-BE49-F238E27FC236}">
                        <a16:creationId xmlns:a16="http://schemas.microsoft.com/office/drawing/2014/main" id="{7D42A2A1-1973-7E98-3EB0-F0E8706EDF80}"/>
                      </a:ext>
                    </a:extLst>
                  </p:cNvPr>
                  <p:cNvSpPr/>
                  <p:nvPr/>
                </p:nvSpPr>
                <p:spPr>
                  <a:xfrm>
                    <a:off x="1209043" y="4242151"/>
                    <a:ext cx="44909" cy="57740"/>
                  </a:xfrm>
                  <a:custGeom>
                    <a:avLst/>
                    <a:gdLst>
                      <a:gd name="connsiteX0" fmla="*/ 123 w 44909"/>
                      <a:gd name="connsiteY0" fmla="*/ 0 h 57740"/>
                      <a:gd name="connsiteX1" fmla="*/ 44909 w 44909"/>
                      <a:gd name="connsiteY1" fmla="*/ 0 h 57740"/>
                      <a:gd name="connsiteX2" fmla="*/ 44909 w 44909"/>
                      <a:gd name="connsiteY2" fmla="*/ 13695 h 57740"/>
                      <a:gd name="connsiteX3" fmla="*/ 29857 w 44909"/>
                      <a:gd name="connsiteY3" fmla="*/ 13695 h 57740"/>
                      <a:gd name="connsiteX4" fmla="*/ 29857 w 44909"/>
                      <a:gd name="connsiteY4" fmla="*/ 57740 h 57740"/>
                      <a:gd name="connsiteX5" fmla="*/ 14559 w 44909"/>
                      <a:gd name="connsiteY5" fmla="*/ 57740 h 57740"/>
                      <a:gd name="connsiteX6" fmla="*/ 14559 w 44909"/>
                      <a:gd name="connsiteY6" fmla="*/ 13695 h 57740"/>
                      <a:gd name="connsiteX7" fmla="*/ 0 w 44909"/>
                      <a:gd name="connsiteY7" fmla="*/ 13695 h 57740"/>
                      <a:gd name="connsiteX8" fmla="*/ 0 w 44909"/>
                      <a:gd name="connsiteY8" fmla="*/ 0 h 577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4909" h="57740">
                        <a:moveTo>
                          <a:pt x="123" y="0"/>
                        </a:moveTo>
                        <a:lnTo>
                          <a:pt x="44909" y="0"/>
                        </a:lnTo>
                        <a:lnTo>
                          <a:pt x="44909" y="13695"/>
                        </a:lnTo>
                        <a:lnTo>
                          <a:pt x="29857" y="13695"/>
                        </a:lnTo>
                        <a:lnTo>
                          <a:pt x="29857" y="57740"/>
                        </a:lnTo>
                        <a:lnTo>
                          <a:pt x="14559" y="57740"/>
                        </a:lnTo>
                        <a:lnTo>
                          <a:pt x="14559" y="13695"/>
                        </a:lnTo>
                        <a:lnTo>
                          <a:pt x="0" y="1369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4140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97" name="Freeform: Shape 596">
                    <a:extLst>
                      <a:ext uri="{FF2B5EF4-FFF2-40B4-BE49-F238E27FC236}">
                        <a16:creationId xmlns:a16="http://schemas.microsoft.com/office/drawing/2014/main" id="{95A217B4-6668-C35E-AC23-AA07A8994CAE}"/>
                      </a:ext>
                    </a:extLst>
                  </p:cNvPr>
                  <p:cNvSpPr/>
                  <p:nvPr/>
                </p:nvSpPr>
                <p:spPr>
                  <a:xfrm>
                    <a:off x="1257160" y="4242151"/>
                    <a:ext cx="40467" cy="57996"/>
                  </a:xfrm>
                  <a:custGeom>
                    <a:avLst/>
                    <a:gdLst>
                      <a:gd name="connsiteX0" fmla="*/ 0 w 40467"/>
                      <a:gd name="connsiteY0" fmla="*/ 13448 h 57996"/>
                      <a:gd name="connsiteX1" fmla="*/ 14682 w 40467"/>
                      <a:gd name="connsiteY1" fmla="*/ 0 h 57996"/>
                      <a:gd name="connsiteX2" fmla="*/ 40468 w 40467"/>
                      <a:gd name="connsiteY2" fmla="*/ 1234 h 57996"/>
                      <a:gd name="connsiteX3" fmla="*/ 40468 w 40467"/>
                      <a:gd name="connsiteY3" fmla="*/ 14065 h 57996"/>
                      <a:gd name="connsiteX4" fmla="*/ 19370 w 40467"/>
                      <a:gd name="connsiteY4" fmla="*/ 14065 h 57996"/>
                      <a:gd name="connsiteX5" fmla="*/ 15299 w 40467"/>
                      <a:gd name="connsiteY5" fmla="*/ 18507 h 57996"/>
                      <a:gd name="connsiteX6" fmla="*/ 15299 w 40467"/>
                      <a:gd name="connsiteY6" fmla="*/ 21961 h 57996"/>
                      <a:gd name="connsiteX7" fmla="*/ 36520 w 40467"/>
                      <a:gd name="connsiteY7" fmla="*/ 22825 h 57996"/>
                      <a:gd name="connsiteX8" fmla="*/ 36520 w 40467"/>
                      <a:gd name="connsiteY8" fmla="*/ 35532 h 57996"/>
                      <a:gd name="connsiteX9" fmla="*/ 15299 w 40467"/>
                      <a:gd name="connsiteY9" fmla="*/ 36273 h 57996"/>
                      <a:gd name="connsiteX10" fmla="*/ 15299 w 40467"/>
                      <a:gd name="connsiteY10" fmla="*/ 39727 h 57996"/>
                      <a:gd name="connsiteX11" fmla="*/ 20234 w 40467"/>
                      <a:gd name="connsiteY11" fmla="*/ 43799 h 57996"/>
                      <a:gd name="connsiteX12" fmla="*/ 40468 w 40467"/>
                      <a:gd name="connsiteY12" fmla="*/ 43799 h 57996"/>
                      <a:gd name="connsiteX13" fmla="*/ 40468 w 40467"/>
                      <a:gd name="connsiteY13" fmla="*/ 56630 h 57996"/>
                      <a:gd name="connsiteX14" fmla="*/ 15422 w 40467"/>
                      <a:gd name="connsiteY14" fmla="*/ 57987 h 57996"/>
                      <a:gd name="connsiteX15" fmla="*/ 0 w 40467"/>
                      <a:gd name="connsiteY15" fmla="*/ 45033 h 57996"/>
                      <a:gd name="connsiteX16" fmla="*/ 0 w 40467"/>
                      <a:gd name="connsiteY16" fmla="*/ 13448 h 579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40467" h="57996">
                        <a:moveTo>
                          <a:pt x="0" y="13448"/>
                        </a:moveTo>
                        <a:cubicBezTo>
                          <a:pt x="0" y="1604"/>
                          <a:pt x="9130" y="0"/>
                          <a:pt x="14682" y="0"/>
                        </a:cubicBezTo>
                        <a:cubicBezTo>
                          <a:pt x="14682" y="0"/>
                          <a:pt x="31214" y="0"/>
                          <a:pt x="40468" y="1234"/>
                        </a:cubicBezTo>
                        <a:lnTo>
                          <a:pt x="40468" y="14065"/>
                        </a:lnTo>
                        <a:lnTo>
                          <a:pt x="19370" y="14065"/>
                        </a:lnTo>
                        <a:cubicBezTo>
                          <a:pt x="15299" y="14065"/>
                          <a:pt x="15299" y="16409"/>
                          <a:pt x="15299" y="18507"/>
                        </a:cubicBezTo>
                        <a:lnTo>
                          <a:pt x="15299" y="21961"/>
                        </a:lnTo>
                        <a:lnTo>
                          <a:pt x="36520" y="22825"/>
                        </a:lnTo>
                        <a:lnTo>
                          <a:pt x="36520" y="35532"/>
                        </a:lnTo>
                        <a:lnTo>
                          <a:pt x="15299" y="36273"/>
                        </a:lnTo>
                        <a:lnTo>
                          <a:pt x="15299" y="39727"/>
                        </a:lnTo>
                        <a:cubicBezTo>
                          <a:pt x="15299" y="43922"/>
                          <a:pt x="17890" y="43799"/>
                          <a:pt x="20234" y="43799"/>
                        </a:cubicBezTo>
                        <a:lnTo>
                          <a:pt x="40468" y="43799"/>
                        </a:lnTo>
                        <a:lnTo>
                          <a:pt x="40468" y="56630"/>
                        </a:lnTo>
                        <a:cubicBezTo>
                          <a:pt x="32325" y="57740"/>
                          <a:pt x="15422" y="57987"/>
                          <a:pt x="15422" y="57987"/>
                        </a:cubicBezTo>
                        <a:cubicBezTo>
                          <a:pt x="10364" y="58110"/>
                          <a:pt x="0" y="57123"/>
                          <a:pt x="0" y="45033"/>
                        </a:cubicBezTo>
                        <a:lnTo>
                          <a:pt x="0" y="13448"/>
                        </a:lnTo>
                        <a:close/>
                      </a:path>
                    </a:pathLst>
                  </a:custGeom>
                  <a:solidFill>
                    <a:srgbClr val="FF4140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98" name="Freeform: Shape 597">
                    <a:extLst>
                      <a:ext uri="{FF2B5EF4-FFF2-40B4-BE49-F238E27FC236}">
                        <a16:creationId xmlns:a16="http://schemas.microsoft.com/office/drawing/2014/main" id="{BB42C698-9F11-1375-0200-8207079BBC6D}"/>
                      </a:ext>
                    </a:extLst>
                  </p:cNvPr>
                  <p:cNvSpPr/>
                  <p:nvPr/>
                </p:nvSpPr>
                <p:spPr>
                  <a:xfrm>
                    <a:off x="1322056" y="4242151"/>
                    <a:ext cx="45526" cy="58235"/>
                  </a:xfrm>
                  <a:custGeom>
                    <a:avLst/>
                    <a:gdLst>
                      <a:gd name="connsiteX0" fmla="*/ 0 w 45526"/>
                      <a:gd name="connsiteY0" fmla="*/ 0 h 58235"/>
                      <a:gd name="connsiteX1" fmla="*/ 15299 w 45526"/>
                      <a:gd name="connsiteY1" fmla="*/ 0 h 58235"/>
                      <a:gd name="connsiteX2" fmla="*/ 15299 w 45526"/>
                      <a:gd name="connsiteY2" fmla="*/ 32571 h 58235"/>
                      <a:gd name="connsiteX3" fmla="*/ 22948 w 45526"/>
                      <a:gd name="connsiteY3" fmla="*/ 44539 h 58235"/>
                      <a:gd name="connsiteX4" fmla="*/ 30104 w 45526"/>
                      <a:gd name="connsiteY4" fmla="*/ 32571 h 58235"/>
                      <a:gd name="connsiteX5" fmla="*/ 30104 w 45526"/>
                      <a:gd name="connsiteY5" fmla="*/ 0 h 58235"/>
                      <a:gd name="connsiteX6" fmla="*/ 45526 w 45526"/>
                      <a:gd name="connsiteY6" fmla="*/ 0 h 58235"/>
                      <a:gd name="connsiteX7" fmla="*/ 45526 w 45526"/>
                      <a:gd name="connsiteY7" fmla="*/ 32571 h 58235"/>
                      <a:gd name="connsiteX8" fmla="*/ 22948 w 45526"/>
                      <a:gd name="connsiteY8" fmla="*/ 58234 h 58235"/>
                      <a:gd name="connsiteX9" fmla="*/ 0 w 45526"/>
                      <a:gd name="connsiteY9" fmla="*/ 32571 h 58235"/>
                      <a:gd name="connsiteX10" fmla="*/ 0 w 45526"/>
                      <a:gd name="connsiteY10" fmla="*/ 0 h 58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5526" h="58235">
                        <a:moveTo>
                          <a:pt x="0" y="0"/>
                        </a:moveTo>
                        <a:lnTo>
                          <a:pt x="15299" y="0"/>
                        </a:lnTo>
                        <a:lnTo>
                          <a:pt x="15299" y="32571"/>
                        </a:lnTo>
                        <a:cubicBezTo>
                          <a:pt x="15299" y="39974"/>
                          <a:pt x="15422" y="44539"/>
                          <a:pt x="22948" y="44539"/>
                        </a:cubicBezTo>
                        <a:cubicBezTo>
                          <a:pt x="29981" y="44539"/>
                          <a:pt x="30104" y="39727"/>
                          <a:pt x="30104" y="32571"/>
                        </a:cubicBezTo>
                        <a:lnTo>
                          <a:pt x="30104" y="0"/>
                        </a:lnTo>
                        <a:lnTo>
                          <a:pt x="45526" y="0"/>
                        </a:lnTo>
                        <a:lnTo>
                          <a:pt x="45526" y="32571"/>
                        </a:lnTo>
                        <a:cubicBezTo>
                          <a:pt x="45526" y="58110"/>
                          <a:pt x="32448" y="58234"/>
                          <a:pt x="22948" y="58234"/>
                        </a:cubicBezTo>
                        <a:cubicBezTo>
                          <a:pt x="12214" y="58234"/>
                          <a:pt x="0" y="58851"/>
                          <a:pt x="0" y="32571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4140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99" name="Freeform: Shape 598">
                    <a:extLst>
                      <a:ext uri="{FF2B5EF4-FFF2-40B4-BE49-F238E27FC236}">
                        <a16:creationId xmlns:a16="http://schemas.microsoft.com/office/drawing/2014/main" id="{9FFD712F-C8E0-1E3B-5128-8B808E3880B5}"/>
                      </a:ext>
                    </a:extLst>
                  </p:cNvPr>
                  <p:cNvSpPr/>
                  <p:nvPr/>
                </p:nvSpPr>
                <p:spPr>
                  <a:xfrm>
                    <a:off x="1373011" y="4241441"/>
                    <a:ext cx="42318" cy="59190"/>
                  </a:xfrm>
                  <a:custGeom>
                    <a:avLst/>
                    <a:gdLst>
                      <a:gd name="connsiteX0" fmla="*/ 123 w 42318"/>
                      <a:gd name="connsiteY0" fmla="*/ 15885 h 59190"/>
                      <a:gd name="connsiteX1" fmla="*/ 15792 w 42318"/>
                      <a:gd name="connsiteY1" fmla="*/ 216 h 59190"/>
                      <a:gd name="connsiteX2" fmla="*/ 40221 w 42318"/>
                      <a:gd name="connsiteY2" fmla="*/ 2807 h 59190"/>
                      <a:gd name="connsiteX3" fmla="*/ 40221 w 42318"/>
                      <a:gd name="connsiteY3" fmla="*/ 14775 h 59190"/>
                      <a:gd name="connsiteX4" fmla="*/ 21221 w 42318"/>
                      <a:gd name="connsiteY4" fmla="*/ 14034 h 59190"/>
                      <a:gd name="connsiteX5" fmla="*/ 15422 w 42318"/>
                      <a:gd name="connsiteY5" fmla="*/ 17489 h 59190"/>
                      <a:gd name="connsiteX6" fmla="*/ 15422 w 42318"/>
                      <a:gd name="connsiteY6" fmla="*/ 18353 h 59190"/>
                      <a:gd name="connsiteX7" fmla="*/ 20110 w 42318"/>
                      <a:gd name="connsiteY7" fmla="*/ 22177 h 59190"/>
                      <a:gd name="connsiteX8" fmla="*/ 27513 w 42318"/>
                      <a:gd name="connsiteY8" fmla="*/ 22177 h 59190"/>
                      <a:gd name="connsiteX9" fmla="*/ 42318 w 42318"/>
                      <a:gd name="connsiteY9" fmla="*/ 38956 h 59190"/>
                      <a:gd name="connsiteX10" fmla="*/ 42318 w 42318"/>
                      <a:gd name="connsiteY10" fmla="*/ 41547 h 59190"/>
                      <a:gd name="connsiteX11" fmla="*/ 26279 w 42318"/>
                      <a:gd name="connsiteY11" fmla="*/ 59190 h 59190"/>
                      <a:gd name="connsiteX12" fmla="*/ 1851 w 42318"/>
                      <a:gd name="connsiteY12" fmla="*/ 56476 h 59190"/>
                      <a:gd name="connsiteX13" fmla="*/ 1851 w 42318"/>
                      <a:gd name="connsiteY13" fmla="*/ 44509 h 59190"/>
                      <a:gd name="connsiteX14" fmla="*/ 22331 w 42318"/>
                      <a:gd name="connsiteY14" fmla="*/ 45372 h 59190"/>
                      <a:gd name="connsiteX15" fmla="*/ 27020 w 42318"/>
                      <a:gd name="connsiteY15" fmla="*/ 42164 h 59190"/>
                      <a:gd name="connsiteX16" fmla="*/ 27020 w 42318"/>
                      <a:gd name="connsiteY16" fmla="*/ 40931 h 59190"/>
                      <a:gd name="connsiteX17" fmla="*/ 22825 w 42318"/>
                      <a:gd name="connsiteY17" fmla="*/ 37476 h 59190"/>
                      <a:gd name="connsiteX18" fmla="*/ 15669 w 42318"/>
                      <a:gd name="connsiteY18" fmla="*/ 37476 h 59190"/>
                      <a:gd name="connsiteX19" fmla="*/ 0 w 42318"/>
                      <a:gd name="connsiteY19" fmla="*/ 20697 h 59190"/>
                      <a:gd name="connsiteX20" fmla="*/ 0 w 42318"/>
                      <a:gd name="connsiteY20" fmla="*/ 15885 h 591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2318" h="59190">
                        <a:moveTo>
                          <a:pt x="123" y="15885"/>
                        </a:moveTo>
                        <a:cubicBezTo>
                          <a:pt x="123" y="5521"/>
                          <a:pt x="6909" y="833"/>
                          <a:pt x="15792" y="216"/>
                        </a:cubicBezTo>
                        <a:cubicBezTo>
                          <a:pt x="27513" y="-524"/>
                          <a:pt x="34422" y="710"/>
                          <a:pt x="40221" y="2807"/>
                        </a:cubicBezTo>
                        <a:lnTo>
                          <a:pt x="40221" y="14775"/>
                        </a:lnTo>
                        <a:cubicBezTo>
                          <a:pt x="35162" y="14281"/>
                          <a:pt x="26526" y="14034"/>
                          <a:pt x="21221" y="14034"/>
                        </a:cubicBezTo>
                        <a:cubicBezTo>
                          <a:pt x="16903" y="14034"/>
                          <a:pt x="15422" y="14158"/>
                          <a:pt x="15422" y="17489"/>
                        </a:cubicBezTo>
                        <a:lnTo>
                          <a:pt x="15422" y="18353"/>
                        </a:lnTo>
                        <a:cubicBezTo>
                          <a:pt x="15422" y="20820"/>
                          <a:pt x="15916" y="22177"/>
                          <a:pt x="20110" y="22177"/>
                        </a:cubicBezTo>
                        <a:lnTo>
                          <a:pt x="27513" y="22177"/>
                        </a:lnTo>
                        <a:cubicBezTo>
                          <a:pt x="39481" y="22177"/>
                          <a:pt x="42318" y="32541"/>
                          <a:pt x="42318" y="38956"/>
                        </a:cubicBezTo>
                        <a:lnTo>
                          <a:pt x="42318" y="41547"/>
                        </a:lnTo>
                        <a:cubicBezTo>
                          <a:pt x="42318" y="56229"/>
                          <a:pt x="34052" y="59190"/>
                          <a:pt x="26279" y="59190"/>
                        </a:cubicBezTo>
                        <a:cubicBezTo>
                          <a:pt x="11474" y="59190"/>
                          <a:pt x="9747" y="59190"/>
                          <a:pt x="1851" y="56476"/>
                        </a:cubicBezTo>
                        <a:lnTo>
                          <a:pt x="1851" y="44509"/>
                        </a:lnTo>
                        <a:cubicBezTo>
                          <a:pt x="5058" y="44879"/>
                          <a:pt x="14929" y="45372"/>
                          <a:pt x="22331" y="45372"/>
                        </a:cubicBezTo>
                        <a:cubicBezTo>
                          <a:pt x="25662" y="45372"/>
                          <a:pt x="27020" y="44509"/>
                          <a:pt x="27020" y="42164"/>
                        </a:cubicBezTo>
                        <a:lnTo>
                          <a:pt x="27020" y="40931"/>
                        </a:lnTo>
                        <a:cubicBezTo>
                          <a:pt x="27020" y="38586"/>
                          <a:pt x="26279" y="37476"/>
                          <a:pt x="22825" y="37476"/>
                        </a:cubicBezTo>
                        <a:lnTo>
                          <a:pt x="15669" y="37476"/>
                        </a:lnTo>
                        <a:cubicBezTo>
                          <a:pt x="617" y="37476"/>
                          <a:pt x="0" y="24398"/>
                          <a:pt x="0" y="20697"/>
                        </a:cubicBezTo>
                        <a:lnTo>
                          <a:pt x="0" y="15885"/>
                        </a:lnTo>
                        <a:close/>
                      </a:path>
                    </a:pathLst>
                  </a:custGeom>
                  <a:solidFill>
                    <a:srgbClr val="FF4140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00" name="Freeform: Shape 599">
                    <a:extLst>
                      <a:ext uri="{FF2B5EF4-FFF2-40B4-BE49-F238E27FC236}">
                        <a16:creationId xmlns:a16="http://schemas.microsoft.com/office/drawing/2014/main" id="{1428E5A2-C69C-AC23-003D-F6EB41064B7C}"/>
                      </a:ext>
                    </a:extLst>
                  </p:cNvPr>
                  <p:cNvSpPr/>
                  <p:nvPr/>
                </p:nvSpPr>
                <p:spPr>
                  <a:xfrm>
                    <a:off x="1421004" y="4242274"/>
                    <a:ext cx="14435" cy="57740"/>
                  </a:xfrm>
                  <a:custGeom>
                    <a:avLst/>
                    <a:gdLst>
                      <a:gd name="connsiteX0" fmla="*/ 14435 w 14435"/>
                      <a:gd name="connsiteY0" fmla="*/ 0 h 57740"/>
                      <a:gd name="connsiteX1" fmla="*/ 12831 w 14435"/>
                      <a:gd name="connsiteY1" fmla="*/ 42195 h 57740"/>
                      <a:gd name="connsiteX2" fmla="*/ 1357 w 14435"/>
                      <a:gd name="connsiteY2" fmla="*/ 42195 h 57740"/>
                      <a:gd name="connsiteX3" fmla="*/ 0 w 14435"/>
                      <a:gd name="connsiteY3" fmla="*/ 0 h 57740"/>
                      <a:gd name="connsiteX4" fmla="*/ 14435 w 14435"/>
                      <a:gd name="connsiteY4" fmla="*/ 0 h 57740"/>
                      <a:gd name="connsiteX5" fmla="*/ 493 w 14435"/>
                      <a:gd name="connsiteY5" fmla="*/ 46636 h 57740"/>
                      <a:gd name="connsiteX6" fmla="*/ 2344 w 14435"/>
                      <a:gd name="connsiteY6" fmla="*/ 44662 h 57740"/>
                      <a:gd name="connsiteX7" fmla="*/ 11474 w 14435"/>
                      <a:gd name="connsiteY7" fmla="*/ 44662 h 57740"/>
                      <a:gd name="connsiteX8" fmla="*/ 13325 w 14435"/>
                      <a:gd name="connsiteY8" fmla="*/ 46636 h 57740"/>
                      <a:gd name="connsiteX9" fmla="*/ 13325 w 14435"/>
                      <a:gd name="connsiteY9" fmla="*/ 55890 h 57740"/>
                      <a:gd name="connsiteX10" fmla="*/ 11474 w 14435"/>
                      <a:gd name="connsiteY10" fmla="*/ 57740 h 57740"/>
                      <a:gd name="connsiteX11" fmla="*/ 2344 w 14435"/>
                      <a:gd name="connsiteY11" fmla="*/ 57740 h 57740"/>
                      <a:gd name="connsiteX12" fmla="*/ 493 w 14435"/>
                      <a:gd name="connsiteY12" fmla="*/ 55890 h 57740"/>
                      <a:gd name="connsiteX13" fmla="*/ 493 w 14435"/>
                      <a:gd name="connsiteY13" fmla="*/ 46636 h 577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4435" h="57740">
                        <a:moveTo>
                          <a:pt x="14435" y="0"/>
                        </a:moveTo>
                        <a:lnTo>
                          <a:pt x="12831" y="42195"/>
                        </a:lnTo>
                        <a:lnTo>
                          <a:pt x="1357" y="42195"/>
                        </a:lnTo>
                        <a:lnTo>
                          <a:pt x="0" y="0"/>
                        </a:lnTo>
                        <a:lnTo>
                          <a:pt x="14435" y="0"/>
                        </a:lnTo>
                        <a:close/>
                        <a:moveTo>
                          <a:pt x="493" y="46636"/>
                        </a:moveTo>
                        <a:cubicBezTo>
                          <a:pt x="493" y="45403"/>
                          <a:pt x="1110" y="44662"/>
                          <a:pt x="2344" y="44662"/>
                        </a:cubicBezTo>
                        <a:lnTo>
                          <a:pt x="11474" y="44662"/>
                        </a:lnTo>
                        <a:cubicBezTo>
                          <a:pt x="12708" y="44662"/>
                          <a:pt x="13325" y="45526"/>
                          <a:pt x="13325" y="46636"/>
                        </a:cubicBezTo>
                        <a:lnTo>
                          <a:pt x="13325" y="55890"/>
                        </a:lnTo>
                        <a:cubicBezTo>
                          <a:pt x="13325" y="57124"/>
                          <a:pt x="12584" y="57740"/>
                          <a:pt x="11474" y="57740"/>
                        </a:cubicBezTo>
                        <a:lnTo>
                          <a:pt x="2344" y="57740"/>
                        </a:lnTo>
                        <a:cubicBezTo>
                          <a:pt x="1234" y="57740"/>
                          <a:pt x="493" y="57000"/>
                          <a:pt x="493" y="55890"/>
                        </a:cubicBezTo>
                        <a:lnTo>
                          <a:pt x="493" y="46636"/>
                        </a:lnTo>
                        <a:close/>
                      </a:path>
                    </a:pathLst>
                  </a:custGeom>
                  <a:solidFill>
                    <a:srgbClr val="FF4140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01" name="Graphic 2">
                  <a:extLst>
                    <a:ext uri="{FF2B5EF4-FFF2-40B4-BE49-F238E27FC236}">
                      <a16:creationId xmlns:a16="http://schemas.microsoft.com/office/drawing/2014/main" id="{7465D2D2-4EAB-8013-C7E2-B46B0DE6DA60}"/>
                    </a:ext>
                  </a:extLst>
                </p:cNvPr>
                <p:cNvGrpSpPr/>
                <p:nvPr/>
              </p:nvGrpSpPr>
              <p:grpSpPr>
                <a:xfrm>
                  <a:off x="1073205" y="4327034"/>
                  <a:ext cx="380987" cy="110669"/>
                  <a:chOff x="1073205" y="4327034"/>
                  <a:chExt cx="380987" cy="110669"/>
                </a:xfrm>
                <a:solidFill>
                  <a:srgbClr val="F4CD25"/>
                </a:solidFill>
              </p:grpSpPr>
              <p:sp>
                <p:nvSpPr>
                  <p:cNvPr id="602" name="Freeform: Shape 601">
                    <a:extLst>
                      <a:ext uri="{FF2B5EF4-FFF2-40B4-BE49-F238E27FC236}">
                        <a16:creationId xmlns:a16="http://schemas.microsoft.com/office/drawing/2014/main" id="{08E5888A-A207-C865-CB08-19B5A9014A3A}"/>
                      </a:ext>
                    </a:extLst>
                  </p:cNvPr>
                  <p:cNvSpPr/>
                  <p:nvPr/>
                </p:nvSpPr>
                <p:spPr>
                  <a:xfrm>
                    <a:off x="1073205" y="4327034"/>
                    <a:ext cx="116344" cy="110669"/>
                  </a:xfrm>
                  <a:custGeom>
                    <a:avLst/>
                    <a:gdLst>
                      <a:gd name="connsiteX0" fmla="*/ 58234 w 116344"/>
                      <a:gd name="connsiteY0" fmla="*/ 0 h 110669"/>
                      <a:gd name="connsiteX1" fmla="*/ 73039 w 116344"/>
                      <a:gd name="connsiteY1" fmla="*/ 40714 h 110669"/>
                      <a:gd name="connsiteX2" fmla="*/ 116344 w 116344"/>
                      <a:gd name="connsiteY2" fmla="*/ 42318 h 110669"/>
                      <a:gd name="connsiteX3" fmla="*/ 82292 w 116344"/>
                      <a:gd name="connsiteY3" fmla="*/ 68968 h 110669"/>
                      <a:gd name="connsiteX4" fmla="*/ 94137 w 116344"/>
                      <a:gd name="connsiteY4" fmla="*/ 110669 h 110669"/>
                      <a:gd name="connsiteX5" fmla="*/ 58234 w 116344"/>
                      <a:gd name="connsiteY5" fmla="*/ 86487 h 110669"/>
                      <a:gd name="connsiteX6" fmla="*/ 22208 w 116344"/>
                      <a:gd name="connsiteY6" fmla="*/ 110669 h 110669"/>
                      <a:gd name="connsiteX7" fmla="*/ 34052 w 116344"/>
                      <a:gd name="connsiteY7" fmla="*/ 68968 h 110669"/>
                      <a:gd name="connsiteX8" fmla="*/ 0 w 116344"/>
                      <a:gd name="connsiteY8" fmla="*/ 42318 h 110669"/>
                      <a:gd name="connsiteX9" fmla="*/ 43305 w 116344"/>
                      <a:gd name="connsiteY9" fmla="*/ 40714 h 110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6344" h="110669">
                        <a:moveTo>
                          <a:pt x="58234" y="0"/>
                        </a:moveTo>
                        <a:lnTo>
                          <a:pt x="73039" y="40714"/>
                        </a:lnTo>
                        <a:lnTo>
                          <a:pt x="116344" y="42318"/>
                        </a:lnTo>
                        <a:lnTo>
                          <a:pt x="82292" y="68968"/>
                        </a:lnTo>
                        <a:lnTo>
                          <a:pt x="94137" y="110669"/>
                        </a:lnTo>
                        <a:lnTo>
                          <a:pt x="58234" y="86487"/>
                        </a:lnTo>
                        <a:lnTo>
                          <a:pt x="22208" y="110669"/>
                        </a:lnTo>
                        <a:lnTo>
                          <a:pt x="34052" y="68968"/>
                        </a:lnTo>
                        <a:lnTo>
                          <a:pt x="0" y="42318"/>
                        </a:lnTo>
                        <a:lnTo>
                          <a:pt x="43305" y="40714"/>
                        </a:lnTo>
                        <a:close/>
                      </a:path>
                    </a:pathLst>
                  </a:custGeom>
                  <a:solidFill>
                    <a:srgbClr val="F4CD25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03" name="Freeform: Shape 602">
                    <a:extLst>
                      <a:ext uri="{FF2B5EF4-FFF2-40B4-BE49-F238E27FC236}">
                        <a16:creationId xmlns:a16="http://schemas.microsoft.com/office/drawing/2014/main" id="{E3E80724-6A9F-E31A-1A20-F70046927AEA}"/>
                      </a:ext>
                    </a:extLst>
                  </p:cNvPr>
                  <p:cNvSpPr/>
                  <p:nvPr/>
                </p:nvSpPr>
                <p:spPr>
                  <a:xfrm>
                    <a:off x="1205588" y="4327034"/>
                    <a:ext cx="116344" cy="110669"/>
                  </a:xfrm>
                  <a:custGeom>
                    <a:avLst/>
                    <a:gdLst>
                      <a:gd name="connsiteX0" fmla="*/ 58111 w 116344"/>
                      <a:gd name="connsiteY0" fmla="*/ 0 h 110669"/>
                      <a:gd name="connsiteX1" fmla="*/ 73039 w 116344"/>
                      <a:gd name="connsiteY1" fmla="*/ 40714 h 110669"/>
                      <a:gd name="connsiteX2" fmla="*/ 116344 w 116344"/>
                      <a:gd name="connsiteY2" fmla="*/ 42318 h 110669"/>
                      <a:gd name="connsiteX3" fmla="*/ 82169 w 116344"/>
                      <a:gd name="connsiteY3" fmla="*/ 68968 h 110669"/>
                      <a:gd name="connsiteX4" fmla="*/ 94013 w 116344"/>
                      <a:gd name="connsiteY4" fmla="*/ 110669 h 110669"/>
                      <a:gd name="connsiteX5" fmla="*/ 58111 w 116344"/>
                      <a:gd name="connsiteY5" fmla="*/ 86487 h 110669"/>
                      <a:gd name="connsiteX6" fmla="*/ 22208 w 116344"/>
                      <a:gd name="connsiteY6" fmla="*/ 110669 h 110669"/>
                      <a:gd name="connsiteX7" fmla="*/ 34052 w 116344"/>
                      <a:gd name="connsiteY7" fmla="*/ 68968 h 110669"/>
                      <a:gd name="connsiteX8" fmla="*/ 0 w 116344"/>
                      <a:gd name="connsiteY8" fmla="*/ 42318 h 110669"/>
                      <a:gd name="connsiteX9" fmla="*/ 43182 w 116344"/>
                      <a:gd name="connsiteY9" fmla="*/ 40714 h 110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6344" h="110669">
                        <a:moveTo>
                          <a:pt x="58111" y="0"/>
                        </a:moveTo>
                        <a:lnTo>
                          <a:pt x="73039" y="40714"/>
                        </a:lnTo>
                        <a:lnTo>
                          <a:pt x="116344" y="42318"/>
                        </a:lnTo>
                        <a:lnTo>
                          <a:pt x="82169" y="68968"/>
                        </a:lnTo>
                        <a:lnTo>
                          <a:pt x="94013" y="110669"/>
                        </a:lnTo>
                        <a:lnTo>
                          <a:pt x="58111" y="86487"/>
                        </a:lnTo>
                        <a:lnTo>
                          <a:pt x="22208" y="110669"/>
                        </a:lnTo>
                        <a:lnTo>
                          <a:pt x="34052" y="68968"/>
                        </a:lnTo>
                        <a:lnTo>
                          <a:pt x="0" y="42318"/>
                        </a:lnTo>
                        <a:lnTo>
                          <a:pt x="43182" y="40714"/>
                        </a:lnTo>
                        <a:close/>
                      </a:path>
                    </a:pathLst>
                  </a:custGeom>
                  <a:solidFill>
                    <a:srgbClr val="F4CD25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04" name="Freeform: Shape 603">
                    <a:extLst>
                      <a:ext uri="{FF2B5EF4-FFF2-40B4-BE49-F238E27FC236}">
                        <a16:creationId xmlns:a16="http://schemas.microsoft.com/office/drawing/2014/main" id="{A990D553-9A9D-E8F1-D3BF-11510DC1131A}"/>
                      </a:ext>
                    </a:extLst>
                  </p:cNvPr>
                  <p:cNvSpPr/>
                  <p:nvPr/>
                </p:nvSpPr>
                <p:spPr>
                  <a:xfrm>
                    <a:off x="1337848" y="4327034"/>
                    <a:ext cx="116344" cy="110669"/>
                  </a:xfrm>
                  <a:custGeom>
                    <a:avLst/>
                    <a:gdLst>
                      <a:gd name="connsiteX0" fmla="*/ 58234 w 116344"/>
                      <a:gd name="connsiteY0" fmla="*/ 0 h 110669"/>
                      <a:gd name="connsiteX1" fmla="*/ 73039 w 116344"/>
                      <a:gd name="connsiteY1" fmla="*/ 40714 h 110669"/>
                      <a:gd name="connsiteX2" fmla="*/ 116344 w 116344"/>
                      <a:gd name="connsiteY2" fmla="*/ 42318 h 110669"/>
                      <a:gd name="connsiteX3" fmla="*/ 82292 w 116344"/>
                      <a:gd name="connsiteY3" fmla="*/ 68968 h 110669"/>
                      <a:gd name="connsiteX4" fmla="*/ 94137 w 116344"/>
                      <a:gd name="connsiteY4" fmla="*/ 110669 h 110669"/>
                      <a:gd name="connsiteX5" fmla="*/ 58234 w 116344"/>
                      <a:gd name="connsiteY5" fmla="*/ 86487 h 110669"/>
                      <a:gd name="connsiteX6" fmla="*/ 22208 w 116344"/>
                      <a:gd name="connsiteY6" fmla="*/ 110669 h 110669"/>
                      <a:gd name="connsiteX7" fmla="*/ 34052 w 116344"/>
                      <a:gd name="connsiteY7" fmla="*/ 68968 h 110669"/>
                      <a:gd name="connsiteX8" fmla="*/ 0 w 116344"/>
                      <a:gd name="connsiteY8" fmla="*/ 42318 h 110669"/>
                      <a:gd name="connsiteX9" fmla="*/ 43305 w 116344"/>
                      <a:gd name="connsiteY9" fmla="*/ 40714 h 110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6344" h="110669">
                        <a:moveTo>
                          <a:pt x="58234" y="0"/>
                        </a:moveTo>
                        <a:lnTo>
                          <a:pt x="73039" y="40714"/>
                        </a:lnTo>
                        <a:lnTo>
                          <a:pt x="116344" y="42318"/>
                        </a:lnTo>
                        <a:lnTo>
                          <a:pt x="82292" y="68968"/>
                        </a:lnTo>
                        <a:lnTo>
                          <a:pt x="94137" y="110669"/>
                        </a:lnTo>
                        <a:lnTo>
                          <a:pt x="58234" y="86487"/>
                        </a:lnTo>
                        <a:lnTo>
                          <a:pt x="22208" y="110669"/>
                        </a:lnTo>
                        <a:lnTo>
                          <a:pt x="34052" y="68968"/>
                        </a:lnTo>
                        <a:lnTo>
                          <a:pt x="0" y="42318"/>
                        </a:lnTo>
                        <a:lnTo>
                          <a:pt x="43305" y="40714"/>
                        </a:lnTo>
                        <a:close/>
                      </a:path>
                    </a:pathLst>
                  </a:custGeom>
                  <a:solidFill>
                    <a:srgbClr val="F4CD25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05" name="Graphic 2">
                  <a:extLst>
                    <a:ext uri="{FF2B5EF4-FFF2-40B4-BE49-F238E27FC236}">
                      <a16:creationId xmlns:a16="http://schemas.microsoft.com/office/drawing/2014/main" id="{205926E1-9F56-49C3-7F61-C08E71A8D577}"/>
                    </a:ext>
                  </a:extLst>
                </p:cNvPr>
                <p:cNvGrpSpPr/>
                <p:nvPr/>
              </p:nvGrpSpPr>
              <p:grpSpPr>
                <a:xfrm>
                  <a:off x="1073205" y="4455099"/>
                  <a:ext cx="248727" cy="110545"/>
                  <a:chOff x="1073205" y="4455099"/>
                  <a:chExt cx="248727" cy="110545"/>
                </a:xfrm>
                <a:solidFill>
                  <a:srgbClr val="F4CD25"/>
                </a:solidFill>
              </p:grpSpPr>
              <p:sp>
                <p:nvSpPr>
                  <p:cNvPr id="606" name="Freeform: Shape 605">
                    <a:extLst>
                      <a:ext uri="{FF2B5EF4-FFF2-40B4-BE49-F238E27FC236}">
                        <a16:creationId xmlns:a16="http://schemas.microsoft.com/office/drawing/2014/main" id="{2F0CC92F-C82A-7336-F660-042231CCE305}"/>
                      </a:ext>
                    </a:extLst>
                  </p:cNvPr>
                  <p:cNvSpPr/>
                  <p:nvPr/>
                </p:nvSpPr>
                <p:spPr>
                  <a:xfrm>
                    <a:off x="1073205" y="4455099"/>
                    <a:ext cx="116344" cy="110545"/>
                  </a:xfrm>
                  <a:custGeom>
                    <a:avLst/>
                    <a:gdLst>
                      <a:gd name="connsiteX0" fmla="*/ 58234 w 116344"/>
                      <a:gd name="connsiteY0" fmla="*/ 0 h 110545"/>
                      <a:gd name="connsiteX1" fmla="*/ 73039 w 116344"/>
                      <a:gd name="connsiteY1" fmla="*/ 40591 h 110545"/>
                      <a:gd name="connsiteX2" fmla="*/ 116344 w 116344"/>
                      <a:gd name="connsiteY2" fmla="*/ 42195 h 110545"/>
                      <a:gd name="connsiteX3" fmla="*/ 82292 w 116344"/>
                      <a:gd name="connsiteY3" fmla="*/ 68968 h 110545"/>
                      <a:gd name="connsiteX4" fmla="*/ 94137 w 116344"/>
                      <a:gd name="connsiteY4" fmla="*/ 110546 h 110545"/>
                      <a:gd name="connsiteX5" fmla="*/ 58234 w 116344"/>
                      <a:gd name="connsiteY5" fmla="*/ 86487 h 110545"/>
                      <a:gd name="connsiteX6" fmla="*/ 22208 w 116344"/>
                      <a:gd name="connsiteY6" fmla="*/ 110546 h 110545"/>
                      <a:gd name="connsiteX7" fmla="*/ 34052 w 116344"/>
                      <a:gd name="connsiteY7" fmla="*/ 68968 h 110545"/>
                      <a:gd name="connsiteX8" fmla="*/ 0 w 116344"/>
                      <a:gd name="connsiteY8" fmla="*/ 42195 h 110545"/>
                      <a:gd name="connsiteX9" fmla="*/ 43305 w 116344"/>
                      <a:gd name="connsiteY9" fmla="*/ 40591 h 1105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6344" h="110545">
                        <a:moveTo>
                          <a:pt x="58234" y="0"/>
                        </a:moveTo>
                        <a:lnTo>
                          <a:pt x="73039" y="40591"/>
                        </a:lnTo>
                        <a:lnTo>
                          <a:pt x="116344" y="42195"/>
                        </a:lnTo>
                        <a:lnTo>
                          <a:pt x="82292" y="68968"/>
                        </a:lnTo>
                        <a:lnTo>
                          <a:pt x="94137" y="110546"/>
                        </a:lnTo>
                        <a:lnTo>
                          <a:pt x="58234" y="86487"/>
                        </a:lnTo>
                        <a:lnTo>
                          <a:pt x="22208" y="110546"/>
                        </a:lnTo>
                        <a:lnTo>
                          <a:pt x="34052" y="68968"/>
                        </a:lnTo>
                        <a:lnTo>
                          <a:pt x="0" y="42195"/>
                        </a:lnTo>
                        <a:lnTo>
                          <a:pt x="43305" y="40591"/>
                        </a:lnTo>
                        <a:close/>
                      </a:path>
                    </a:pathLst>
                  </a:custGeom>
                  <a:solidFill>
                    <a:srgbClr val="F4CD25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07" name="Freeform: Shape 606">
                    <a:extLst>
                      <a:ext uri="{FF2B5EF4-FFF2-40B4-BE49-F238E27FC236}">
                        <a16:creationId xmlns:a16="http://schemas.microsoft.com/office/drawing/2014/main" id="{A579C4D1-ACD1-B888-46BA-F420A88864B1}"/>
                      </a:ext>
                    </a:extLst>
                  </p:cNvPr>
                  <p:cNvSpPr/>
                  <p:nvPr/>
                </p:nvSpPr>
                <p:spPr>
                  <a:xfrm>
                    <a:off x="1205588" y="4455099"/>
                    <a:ext cx="116344" cy="110545"/>
                  </a:xfrm>
                  <a:custGeom>
                    <a:avLst/>
                    <a:gdLst>
                      <a:gd name="connsiteX0" fmla="*/ 58111 w 116344"/>
                      <a:gd name="connsiteY0" fmla="*/ 0 h 110545"/>
                      <a:gd name="connsiteX1" fmla="*/ 73039 w 116344"/>
                      <a:gd name="connsiteY1" fmla="*/ 40591 h 110545"/>
                      <a:gd name="connsiteX2" fmla="*/ 116344 w 116344"/>
                      <a:gd name="connsiteY2" fmla="*/ 42195 h 110545"/>
                      <a:gd name="connsiteX3" fmla="*/ 82169 w 116344"/>
                      <a:gd name="connsiteY3" fmla="*/ 68968 h 110545"/>
                      <a:gd name="connsiteX4" fmla="*/ 94013 w 116344"/>
                      <a:gd name="connsiteY4" fmla="*/ 110546 h 110545"/>
                      <a:gd name="connsiteX5" fmla="*/ 58111 w 116344"/>
                      <a:gd name="connsiteY5" fmla="*/ 86487 h 110545"/>
                      <a:gd name="connsiteX6" fmla="*/ 22208 w 116344"/>
                      <a:gd name="connsiteY6" fmla="*/ 110546 h 110545"/>
                      <a:gd name="connsiteX7" fmla="*/ 34052 w 116344"/>
                      <a:gd name="connsiteY7" fmla="*/ 68968 h 110545"/>
                      <a:gd name="connsiteX8" fmla="*/ 0 w 116344"/>
                      <a:gd name="connsiteY8" fmla="*/ 42195 h 110545"/>
                      <a:gd name="connsiteX9" fmla="*/ 43182 w 116344"/>
                      <a:gd name="connsiteY9" fmla="*/ 40591 h 1105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6344" h="110545">
                        <a:moveTo>
                          <a:pt x="58111" y="0"/>
                        </a:moveTo>
                        <a:lnTo>
                          <a:pt x="73039" y="40591"/>
                        </a:lnTo>
                        <a:lnTo>
                          <a:pt x="116344" y="42195"/>
                        </a:lnTo>
                        <a:lnTo>
                          <a:pt x="82169" y="68968"/>
                        </a:lnTo>
                        <a:lnTo>
                          <a:pt x="94013" y="110546"/>
                        </a:lnTo>
                        <a:lnTo>
                          <a:pt x="58111" y="86487"/>
                        </a:lnTo>
                        <a:lnTo>
                          <a:pt x="22208" y="110546"/>
                        </a:lnTo>
                        <a:lnTo>
                          <a:pt x="34052" y="68968"/>
                        </a:lnTo>
                        <a:lnTo>
                          <a:pt x="0" y="42195"/>
                        </a:lnTo>
                        <a:lnTo>
                          <a:pt x="43182" y="40591"/>
                        </a:lnTo>
                        <a:close/>
                      </a:path>
                    </a:pathLst>
                  </a:custGeom>
                  <a:solidFill>
                    <a:srgbClr val="F4CD25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608" name="Freeform: Shape 607">
                  <a:extLst>
                    <a:ext uri="{FF2B5EF4-FFF2-40B4-BE49-F238E27FC236}">
                      <a16:creationId xmlns:a16="http://schemas.microsoft.com/office/drawing/2014/main" id="{32B89470-F686-CB73-673A-D6DC1A6677C8}"/>
                    </a:ext>
                  </a:extLst>
                </p:cNvPr>
                <p:cNvSpPr/>
                <p:nvPr/>
              </p:nvSpPr>
              <p:spPr>
                <a:xfrm>
                  <a:off x="1073205" y="4575392"/>
                  <a:ext cx="116344" cy="110545"/>
                </a:xfrm>
                <a:custGeom>
                  <a:avLst/>
                  <a:gdLst>
                    <a:gd name="connsiteX0" fmla="*/ 58234 w 116344"/>
                    <a:gd name="connsiteY0" fmla="*/ 0 h 110545"/>
                    <a:gd name="connsiteX1" fmla="*/ 73039 w 116344"/>
                    <a:gd name="connsiteY1" fmla="*/ 40591 h 110545"/>
                    <a:gd name="connsiteX2" fmla="*/ 116344 w 116344"/>
                    <a:gd name="connsiteY2" fmla="*/ 42195 h 110545"/>
                    <a:gd name="connsiteX3" fmla="*/ 82292 w 116344"/>
                    <a:gd name="connsiteY3" fmla="*/ 68968 h 110545"/>
                    <a:gd name="connsiteX4" fmla="*/ 94137 w 116344"/>
                    <a:gd name="connsiteY4" fmla="*/ 110546 h 110545"/>
                    <a:gd name="connsiteX5" fmla="*/ 58234 w 116344"/>
                    <a:gd name="connsiteY5" fmla="*/ 86487 h 110545"/>
                    <a:gd name="connsiteX6" fmla="*/ 22208 w 116344"/>
                    <a:gd name="connsiteY6" fmla="*/ 110546 h 110545"/>
                    <a:gd name="connsiteX7" fmla="*/ 34052 w 116344"/>
                    <a:gd name="connsiteY7" fmla="*/ 68968 h 110545"/>
                    <a:gd name="connsiteX8" fmla="*/ 0 w 116344"/>
                    <a:gd name="connsiteY8" fmla="*/ 42195 h 110545"/>
                    <a:gd name="connsiteX9" fmla="*/ 43305 w 116344"/>
                    <a:gd name="connsiteY9" fmla="*/ 40591 h 110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6344" h="110545">
                      <a:moveTo>
                        <a:pt x="58234" y="0"/>
                      </a:moveTo>
                      <a:lnTo>
                        <a:pt x="73039" y="40591"/>
                      </a:lnTo>
                      <a:lnTo>
                        <a:pt x="116344" y="42195"/>
                      </a:lnTo>
                      <a:lnTo>
                        <a:pt x="82292" y="68968"/>
                      </a:lnTo>
                      <a:lnTo>
                        <a:pt x="94137" y="110546"/>
                      </a:lnTo>
                      <a:lnTo>
                        <a:pt x="58234" y="86487"/>
                      </a:lnTo>
                      <a:lnTo>
                        <a:pt x="22208" y="110546"/>
                      </a:lnTo>
                      <a:lnTo>
                        <a:pt x="34052" y="68968"/>
                      </a:lnTo>
                      <a:lnTo>
                        <a:pt x="0" y="42195"/>
                      </a:lnTo>
                      <a:lnTo>
                        <a:pt x="43305" y="40591"/>
                      </a:lnTo>
                      <a:close/>
                    </a:path>
                  </a:pathLst>
                </a:custGeom>
                <a:solidFill>
                  <a:srgbClr val="F4CD25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09" name="Graphic 2">
                <a:extLst>
                  <a:ext uri="{FF2B5EF4-FFF2-40B4-BE49-F238E27FC236}">
                    <a16:creationId xmlns:a16="http://schemas.microsoft.com/office/drawing/2014/main" id="{BC9BB4D8-C449-C18A-CF44-9850A791B76A}"/>
                  </a:ext>
                </a:extLst>
              </p:cNvPr>
              <p:cNvGrpSpPr/>
              <p:nvPr/>
            </p:nvGrpSpPr>
            <p:grpSpPr>
              <a:xfrm>
                <a:off x="1035328" y="4211307"/>
                <a:ext cx="456124" cy="464760"/>
                <a:chOff x="1035328" y="4211307"/>
                <a:chExt cx="456124" cy="464760"/>
              </a:xfrm>
              <a:solidFill>
                <a:srgbClr val="FFFFFF"/>
              </a:solidFill>
            </p:grpSpPr>
            <p:sp>
              <p:nvSpPr>
                <p:cNvPr id="610" name="Freeform: Shape 609">
                  <a:extLst>
                    <a:ext uri="{FF2B5EF4-FFF2-40B4-BE49-F238E27FC236}">
                      <a16:creationId xmlns:a16="http://schemas.microsoft.com/office/drawing/2014/main" id="{362ACB1B-4DBB-94E8-460E-C463E2614AE9}"/>
                    </a:ext>
                  </a:extLst>
                </p:cNvPr>
                <p:cNvSpPr/>
                <p:nvPr/>
              </p:nvSpPr>
              <p:spPr>
                <a:xfrm>
                  <a:off x="1035328" y="4211307"/>
                  <a:ext cx="177292" cy="177292"/>
                </a:xfrm>
                <a:custGeom>
                  <a:avLst/>
                  <a:gdLst>
                    <a:gd name="connsiteX0" fmla="*/ 66747 w 177292"/>
                    <a:gd name="connsiteY0" fmla="*/ 0 h 177292"/>
                    <a:gd name="connsiteX1" fmla="*/ 0 w 177292"/>
                    <a:gd name="connsiteY1" fmla="*/ 66623 h 177292"/>
                    <a:gd name="connsiteX2" fmla="*/ 0 w 177292"/>
                    <a:gd name="connsiteY2" fmla="*/ 177293 h 177292"/>
                    <a:gd name="connsiteX3" fmla="*/ 177293 w 177292"/>
                    <a:gd name="connsiteY3" fmla="*/ 0 h 177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7292" h="177292">
                      <a:moveTo>
                        <a:pt x="66747" y="0"/>
                      </a:moveTo>
                      <a:lnTo>
                        <a:pt x="0" y="66623"/>
                      </a:lnTo>
                      <a:lnTo>
                        <a:pt x="0" y="177293"/>
                      </a:lnTo>
                      <a:lnTo>
                        <a:pt x="17729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1" name="Freeform: Shape 610">
                  <a:extLst>
                    <a:ext uri="{FF2B5EF4-FFF2-40B4-BE49-F238E27FC236}">
                      <a16:creationId xmlns:a16="http://schemas.microsoft.com/office/drawing/2014/main" id="{B48C93B5-E098-D265-C0D4-4B3BACB8F6C1}"/>
                    </a:ext>
                  </a:extLst>
                </p:cNvPr>
                <p:cNvSpPr/>
                <p:nvPr/>
              </p:nvSpPr>
              <p:spPr>
                <a:xfrm>
                  <a:off x="1035328" y="4211307"/>
                  <a:ext cx="456124" cy="464760"/>
                </a:xfrm>
                <a:custGeom>
                  <a:avLst/>
                  <a:gdLst>
                    <a:gd name="connsiteX0" fmla="*/ 444897 w 456124"/>
                    <a:gd name="connsiteY0" fmla="*/ 0 h 464760"/>
                    <a:gd name="connsiteX1" fmla="*/ 247124 w 456124"/>
                    <a:gd name="connsiteY1" fmla="*/ 0 h 464760"/>
                    <a:gd name="connsiteX2" fmla="*/ 0 w 456124"/>
                    <a:gd name="connsiteY2" fmla="*/ 247124 h 464760"/>
                    <a:gd name="connsiteX3" fmla="*/ 0 w 456124"/>
                    <a:gd name="connsiteY3" fmla="*/ 464761 h 464760"/>
                    <a:gd name="connsiteX4" fmla="*/ 456125 w 456124"/>
                    <a:gd name="connsiteY4" fmla="*/ 8636 h 464760"/>
                    <a:gd name="connsiteX5" fmla="*/ 444897 w 456124"/>
                    <a:gd name="connsiteY5" fmla="*/ 0 h 464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6124" h="464760">
                      <a:moveTo>
                        <a:pt x="444897" y="0"/>
                      </a:moveTo>
                      <a:lnTo>
                        <a:pt x="247124" y="0"/>
                      </a:lnTo>
                      <a:lnTo>
                        <a:pt x="0" y="247124"/>
                      </a:lnTo>
                      <a:lnTo>
                        <a:pt x="0" y="464761"/>
                      </a:lnTo>
                      <a:lnTo>
                        <a:pt x="456125" y="8636"/>
                      </a:lnTo>
                      <a:cubicBezTo>
                        <a:pt x="454644" y="3701"/>
                        <a:pt x="450202" y="0"/>
                        <a:pt x="44489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A8EF8AE4-ECB8-9722-2BDE-466D7E4C3DFB}"/>
                </a:ext>
              </a:extLst>
            </p:cNvPr>
            <p:cNvSpPr/>
            <p:nvPr/>
          </p:nvSpPr>
          <p:spPr>
            <a:xfrm>
              <a:off x="925153" y="4364151"/>
              <a:ext cx="138322" cy="193104"/>
            </a:xfrm>
            <a:custGeom>
              <a:avLst/>
              <a:gdLst>
                <a:gd name="connsiteX0" fmla="*/ 38000 w 138322"/>
                <a:gd name="connsiteY0" fmla="*/ 61215 h 193104"/>
                <a:gd name="connsiteX1" fmla="*/ 117455 w 138322"/>
                <a:gd name="connsiteY1" fmla="*/ 5078 h 193104"/>
                <a:gd name="connsiteX2" fmla="*/ 134357 w 138322"/>
                <a:gd name="connsiteY2" fmla="*/ 3598 h 193104"/>
                <a:gd name="connsiteX3" fmla="*/ 118072 w 138322"/>
                <a:gd name="connsiteY3" fmla="*/ 58007 h 193104"/>
                <a:gd name="connsiteX4" fmla="*/ 84266 w 138322"/>
                <a:gd name="connsiteY4" fmla="*/ 86754 h 193104"/>
                <a:gd name="connsiteX5" fmla="*/ 79702 w 138322"/>
                <a:gd name="connsiteY5" fmla="*/ 172624 h 193104"/>
                <a:gd name="connsiteX6" fmla="*/ 0 w 138322"/>
                <a:gd name="connsiteY6" fmla="*/ 193105 h 193104"/>
                <a:gd name="connsiteX7" fmla="*/ 10240 w 138322"/>
                <a:gd name="connsiteY7" fmla="*/ 138079 h 193104"/>
                <a:gd name="connsiteX8" fmla="*/ 38000 w 138322"/>
                <a:gd name="connsiteY8" fmla="*/ 61215 h 193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322" h="193104">
                  <a:moveTo>
                    <a:pt x="38000" y="61215"/>
                  </a:moveTo>
                  <a:lnTo>
                    <a:pt x="117455" y="5078"/>
                  </a:lnTo>
                  <a:cubicBezTo>
                    <a:pt x="117455" y="5078"/>
                    <a:pt x="128682" y="-5286"/>
                    <a:pt x="134357" y="3598"/>
                  </a:cubicBezTo>
                  <a:cubicBezTo>
                    <a:pt x="137689" y="8779"/>
                    <a:pt x="146572" y="37156"/>
                    <a:pt x="118072" y="58007"/>
                  </a:cubicBezTo>
                  <a:cubicBezTo>
                    <a:pt x="109559" y="64176"/>
                    <a:pt x="84266" y="86754"/>
                    <a:pt x="84266" y="86754"/>
                  </a:cubicBezTo>
                  <a:cubicBezTo>
                    <a:pt x="84266" y="86754"/>
                    <a:pt x="91299" y="142643"/>
                    <a:pt x="79702" y="172624"/>
                  </a:cubicBezTo>
                  <a:lnTo>
                    <a:pt x="0" y="193105"/>
                  </a:lnTo>
                  <a:lnTo>
                    <a:pt x="10240" y="138079"/>
                  </a:lnTo>
                  <a:cubicBezTo>
                    <a:pt x="10364" y="137955"/>
                    <a:pt x="34546" y="70591"/>
                    <a:pt x="38000" y="61215"/>
                  </a:cubicBezTo>
                  <a:close/>
                </a:path>
              </a:pathLst>
            </a:custGeom>
            <a:solidFill>
              <a:srgbClr val="FFC89F"/>
            </a:solidFill>
            <a:ln w="1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13" name="Graphic 2">
              <a:extLst>
                <a:ext uri="{FF2B5EF4-FFF2-40B4-BE49-F238E27FC236}">
                  <a16:creationId xmlns:a16="http://schemas.microsoft.com/office/drawing/2014/main" id="{7E35BDAD-9B68-D6D8-50FA-ACC7FDDA55BC}"/>
                </a:ext>
              </a:extLst>
            </p:cNvPr>
            <p:cNvGrpSpPr/>
            <p:nvPr/>
          </p:nvGrpSpPr>
          <p:grpSpPr>
            <a:xfrm>
              <a:off x="1404136" y="4401341"/>
              <a:ext cx="320498" cy="485700"/>
              <a:chOff x="1404136" y="4401341"/>
              <a:chExt cx="320498" cy="485700"/>
            </a:xfrm>
          </p:grpSpPr>
          <p:sp>
            <p:nvSpPr>
              <p:cNvPr id="614" name="Freeform: Shape 613">
                <a:extLst>
                  <a:ext uri="{FF2B5EF4-FFF2-40B4-BE49-F238E27FC236}">
                    <a16:creationId xmlns:a16="http://schemas.microsoft.com/office/drawing/2014/main" id="{D4BA8818-2B8F-7DA0-32AE-15B10E478969}"/>
                  </a:ext>
                </a:extLst>
              </p:cNvPr>
              <p:cNvSpPr/>
              <p:nvPr/>
            </p:nvSpPr>
            <p:spPr>
              <a:xfrm>
                <a:off x="1427173" y="4594004"/>
                <a:ext cx="124117" cy="179531"/>
              </a:xfrm>
              <a:custGeom>
                <a:avLst/>
                <a:gdLst>
                  <a:gd name="connsiteX0" fmla="*/ 94877 w 124117"/>
                  <a:gd name="connsiteY0" fmla="*/ 175337 h 179531"/>
                  <a:gd name="connsiteX1" fmla="*/ 101539 w 124117"/>
                  <a:gd name="connsiteY1" fmla="*/ 179531 h 179531"/>
                  <a:gd name="connsiteX2" fmla="*/ 124117 w 124117"/>
                  <a:gd name="connsiteY2" fmla="*/ 119077 h 179531"/>
                  <a:gd name="connsiteX3" fmla="*/ 53546 w 124117"/>
                  <a:gd name="connsiteY3" fmla="*/ 73921 h 179531"/>
                  <a:gd name="connsiteX4" fmla="*/ 50214 w 124117"/>
                  <a:gd name="connsiteY4" fmla="*/ 60596 h 179531"/>
                  <a:gd name="connsiteX5" fmla="*/ 56877 w 124117"/>
                  <a:gd name="connsiteY5" fmla="*/ 1252 h 179531"/>
                  <a:gd name="connsiteX6" fmla="*/ 41701 w 124117"/>
                  <a:gd name="connsiteY6" fmla="*/ 7051 h 179531"/>
                  <a:gd name="connsiteX7" fmla="*/ 0 w 124117"/>
                  <a:gd name="connsiteY7" fmla="*/ 54921 h 179531"/>
                  <a:gd name="connsiteX8" fmla="*/ 18013 w 124117"/>
                  <a:gd name="connsiteY8" fmla="*/ 120311 h 179531"/>
                  <a:gd name="connsiteX9" fmla="*/ 94877 w 124117"/>
                  <a:gd name="connsiteY9" fmla="*/ 175337 h 179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4117" h="179531">
                    <a:moveTo>
                      <a:pt x="94877" y="175337"/>
                    </a:moveTo>
                    <a:cubicBezTo>
                      <a:pt x="98578" y="177681"/>
                      <a:pt x="101539" y="179531"/>
                      <a:pt x="101539" y="179531"/>
                    </a:cubicBezTo>
                    <a:lnTo>
                      <a:pt x="124117" y="119077"/>
                    </a:lnTo>
                    <a:cubicBezTo>
                      <a:pt x="103020" y="96499"/>
                      <a:pt x="53546" y="73921"/>
                      <a:pt x="53546" y="73921"/>
                    </a:cubicBezTo>
                    <a:lnTo>
                      <a:pt x="50214" y="60596"/>
                    </a:lnTo>
                    <a:cubicBezTo>
                      <a:pt x="83279" y="36168"/>
                      <a:pt x="60825" y="6064"/>
                      <a:pt x="56877" y="1252"/>
                    </a:cubicBezTo>
                    <a:cubicBezTo>
                      <a:pt x="52929" y="-3560"/>
                      <a:pt x="41701" y="7051"/>
                      <a:pt x="41701" y="7051"/>
                    </a:cubicBezTo>
                    <a:lnTo>
                      <a:pt x="0" y="54921"/>
                    </a:lnTo>
                    <a:lnTo>
                      <a:pt x="18013" y="120311"/>
                    </a:lnTo>
                    <a:cubicBezTo>
                      <a:pt x="27760" y="130551"/>
                      <a:pt x="77851" y="163986"/>
                      <a:pt x="94877" y="175337"/>
                    </a:cubicBezTo>
                    <a:close/>
                  </a:path>
                </a:pathLst>
              </a:custGeom>
              <a:solidFill>
                <a:srgbClr val="FFC89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5" name="Freeform: Shape 614">
                <a:extLst>
                  <a:ext uri="{FF2B5EF4-FFF2-40B4-BE49-F238E27FC236}">
                    <a16:creationId xmlns:a16="http://schemas.microsoft.com/office/drawing/2014/main" id="{4F696B2F-3C88-170F-B256-BC14B3960926}"/>
                  </a:ext>
                </a:extLst>
              </p:cNvPr>
              <p:cNvSpPr/>
              <p:nvPr/>
            </p:nvSpPr>
            <p:spPr>
              <a:xfrm>
                <a:off x="1530933" y="4747009"/>
                <a:ext cx="143363" cy="78467"/>
              </a:xfrm>
              <a:custGeom>
                <a:avLst/>
                <a:gdLst>
                  <a:gd name="connsiteX0" fmla="*/ 0 w 143363"/>
                  <a:gd name="connsiteY0" fmla="*/ 33188 h 78467"/>
                  <a:gd name="connsiteX1" fmla="*/ 18136 w 143363"/>
                  <a:gd name="connsiteY1" fmla="*/ 78468 h 78467"/>
                  <a:gd name="connsiteX2" fmla="*/ 143364 w 143363"/>
                  <a:gd name="connsiteY2" fmla="*/ 61195 h 78467"/>
                  <a:gd name="connsiteX3" fmla="*/ 126215 w 143363"/>
                  <a:gd name="connsiteY3" fmla="*/ 0 h 78467"/>
                  <a:gd name="connsiteX4" fmla="*/ 0 w 143363"/>
                  <a:gd name="connsiteY4" fmla="*/ 33188 h 78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363" h="78467">
                    <a:moveTo>
                      <a:pt x="0" y="33188"/>
                    </a:moveTo>
                    <a:lnTo>
                      <a:pt x="18136" y="78468"/>
                    </a:lnTo>
                    <a:lnTo>
                      <a:pt x="143364" y="61195"/>
                    </a:lnTo>
                    <a:lnTo>
                      <a:pt x="126215" y="0"/>
                    </a:lnTo>
                    <a:cubicBezTo>
                      <a:pt x="112766" y="4071"/>
                      <a:pt x="13818" y="28994"/>
                      <a:pt x="0" y="33188"/>
                    </a:cubicBezTo>
                    <a:close/>
                  </a:path>
                </a:pathLst>
              </a:custGeom>
              <a:solidFill>
                <a:srgbClr val="FFC89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6" name="Freeform: Shape 615">
                <a:extLst>
                  <a:ext uri="{FF2B5EF4-FFF2-40B4-BE49-F238E27FC236}">
                    <a16:creationId xmlns:a16="http://schemas.microsoft.com/office/drawing/2014/main" id="{5E109582-8C6E-6F5C-B20E-FFCF673F6ADF}"/>
                  </a:ext>
                </a:extLst>
              </p:cNvPr>
              <p:cNvSpPr/>
              <p:nvPr/>
            </p:nvSpPr>
            <p:spPr>
              <a:xfrm>
                <a:off x="1404136" y="4401341"/>
                <a:ext cx="270161" cy="424135"/>
              </a:xfrm>
              <a:custGeom>
                <a:avLst/>
                <a:gdLst>
                  <a:gd name="connsiteX0" fmla="*/ 248447 w 270161"/>
                  <a:gd name="connsiteY0" fmla="*/ 329505 h 424135"/>
                  <a:gd name="connsiteX1" fmla="*/ 257207 w 270161"/>
                  <a:gd name="connsiteY1" fmla="*/ 287804 h 424135"/>
                  <a:gd name="connsiteX2" fmla="*/ 229817 w 270161"/>
                  <a:gd name="connsiteY2" fmla="*/ 142343 h 424135"/>
                  <a:gd name="connsiteX3" fmla="*/ 222168 w 270161"/>
                  <a:gd name="connsiteY3" fmla="*/ 115693 h 424135"/>
                  <a:gd name="connsiteX4" fmla="*/ 194654 w 270161"/>
                  <a:gd name="connsiteY4" fmla="*/ 99777 h 424135"/>
                  <a:gd name="connsiteX5" fmla="*/ 178369 w 270161"/>
                  <a:gd name="connsiteY5" fmla="*/ 117297 h 424135"/>
                  <a:gd name="connsiteX6" fmla="*/ 177505 w 270161"/>
                  <a:gd name="connsiteY6" fmla="*/ 113102 h 424135"/>
                  <a:gd name="connsiteX7" fmla="*/ 148141 w 270161"/>
                  <a:gd name="connsiteY7" fmla="*/ 96076 h 424135"/>
                  <a:gd name="connsiteX8" fmla="*/ 130745 w 270161"/>
                  <a:gd name="connsiteY8" fmla="*/ 115323 h 424135"/>
                  <a:gd name="connsiteX9" fmla="*/ 129758 w 270161"/>
                  <a:gd name="connsiteY9" fmla="*/ 111498 h 424135"/>
                  <a:gd name="connsiteX10" fmla="*/ 100024 w 270161"/>
                  <a:gd name="connsiteY10" fmla="*/ 94349 h 424135"/>
                  <a:gd name="connsiteX11" fmla="*/ 83739 w 270161"/>
                  <a:gd name="connsiteY11" fmla="*/ 124576 h 424135"/>
                  <a:gd name="connsiteX12" fmla="*/ 83739 w 270161"/>
                  <a:gd name="connsiteY12" fmla="*/ 124576 h 424135"/>
                  <a:gd name="connsiteX13" fmla="*/ 82628 w 270161"/>
                  <a:gd name="connsiteY13" fmla="*/ 124700 h 424135"/>
                  <a:gd name="connsiteX14" fmla="*/ 48576 w 270161"/>
                  <a:gd name="connsiteY14" fmla="*/ 17238 h 424135"/>
                  <a:gd name="connsiteX15" fmla="*/ 17238 w 270161"/>
                  <a:gd name="connsiteY15" fmla="*/ 1199 h 424135"/>
                  <a:gd name="connsiteX16" fmla="*/ 1199 w 270161"/>
                  <a:gd name="connsiteY16" fmla="*/ 32537 h 424135"/>
                  <a:gd name="connsiteX17" fmla="*/ 64492 w 270161"/>
                  <a:gd name="connsiteY17" fmla="*/ 237096 h 424135"/>
                  <a:gd name="connsiteX18" fmla="*/ 81148 w 270161"/>
                  <a:gd name="connsiteY18" fmla="*/ 289038 h 424135"/>
                  <a:gd name="connsiteX19" fmla="*/ 78927 w 270161"/>
                  <a:gd name="connsiteY19" fmla="*/ 335674 h 424135"/>
                  <a:gd name="connsiteX20" fmla="*/ 122479 w 270161"/>
                  <a:gd name="connsiteY20" fmla="*/ 367999 h 424135"/>
                  <a:gd name="connsiteX21" fmla="*/ 144934 w 270161"/>
                  <a:gd name="connsiteY21" fmla="*/ 424135 h 424135"/>
                  <a:gd name="connsiteX22" fmla="*/ 270161 w 270161"/>
                  <a:gd name="connsiteY22" fmla="*/ 406863 h 424135"/>
                  <a:gd name="connsiteX23" fmla="*/ 248447 w 270161"/>
                  <a:gd name="connsiteY23" fmla="*/ 329505 h 424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70161" h="424135">
                    <a:moveTo>
                      <a:pt x="248447" y="329505"/>
                    </a:moveTo>
                    <a:cubicBezTo>
                      <a:pt x="248447" y="329505"/>
                      <a:pt x="257207" y="288298"/>
                      <a:pt x="257207" y="287804"/>
                    </a:cubicBezTo>
                    <a:cubicBezTo>
                      <a:pt x="255726" y="273492"/>
                      <a:pt x="247707" y="191447"/>
                      <a:pt x="229817" y="142343"/>
                    </a:cubicBezTo>
                    <a:lnTo>
                      <a:pt x="222168" y="115693"/>
                    </a:lnTo>
                    <a:cubicBezTo>
                      <a:pt x="218960" y="103726"/>
                      <a:pt x="206622" y="96570"/>
                      <a:pt x="194654" y="99777"/>
                    </a:cubicBezTo>
                    <a:cubicBezTo>
                      <a:pt x="186018" y="102122"/>
                      <a:pt x="179973" y="109031"/>
                      <a:pt x="178369" y="117297"/>
                    </a:cubicBezTo>
                    <a:lnTo>
                      <a:pt x="177505" y="113102"/>
                    </a:lnTo>
                    <a:cubicBezTo>
                      <a:pt x="174051" y="100394"/>
                      <a:pt x="160973" y="92745"/>
                      <a:pt x="148141" y="96076"/>
                    </a:cubicBezTo>
                    <a:cubicBezTo>
                      <a:pt x="138765" y="98544"/>
                      <a:pt x="132226" y="106317"/>
                      <a:pt x="130745" y="115323"/>
                    </a:cubicBezTo>
                    <a:lnTo>
                      <a:pt x="129758" y="111498"/>
                    </a:lnTo>
                    <a:cubicBezTo>
                      <a:pt x="126057" y="98544"/>
                      <a:pt x="112732" y="90771"/>
                      <a:pt x="100024" y="94349"/>
                    </a:cubicBezTo>
                    <a:cubicBezTo>
                      <a:pt x="87317" y="97927"/>
                      <a:pt x="80037" y="111498"/>
                      <a:pt x="83739" y="124576"/>
                    </a:cubicBezTo>
                    <a:lnTo>
                      <a:pt x="83739" y="124576"/>
                    </a:lnTo>
                    <a:cubicBezTo>
                      <a:pt x="83368" y="124700"/>
                      <a:pt x="82998" y="124700"/>
                      <a:pt x="82628" y="124700"/>
                    </a:cubicBezTo>
                    <a:lnTo>
                      <a:pt x="48576" y="17238"/>
                    </a:lnTo>
                    <a:cubicBezTo>
                      <a:pt x="44381" y="4160"/>
                      <a:pt x="30316" y="-2995"/>
                      <a:pt x="17238" y="1199"/>
                    </a:cubicBezTo>
                    <a:cubicBezTo>
                      <a:pt x="4160" y="5394"/>
                      <a:pt x="-2995" y="19459"/>
                      <a:pt x="1199" y="32537"/>
                    </a:cubicBezTo>
                    <a:cubicBezTo>
                      <a:pt x="1199" y="32537"/>
                      <a:pt x="63258" y="235245"/>
                      <a:pt x="64492" y="237096"/>
                    </a:cubicBezTo>
                    <a:lnTo>
                      <a:pt x="81148" y="289038"/>
                    </a:lnTo>
                    <a:lnTo>
                      <a:pt x="78927" y="335674"/>
                    </a:lnTo>
                    <a:cubicBezTo>
                      <a:pt x="81271" y="337525"/>
                      <a:pt x="122479" y="367999"/>
                      <a:pt x="122479" y="367999"/>
                    </a:cubicBezTo>
                    <a:lnTo>
                      <a:pt x="144934" y="424135"/>
                    </a:lnTo>
                    <a:lnTo>
                      <a:pt x="270161" y="406863"/>
                    </a:lnTo>
                    <a:lnTo>
                      <a:pt x="248447" y="329505"/>
                    </a:lnTo>
                    <a:close/>
                  </a:path>
                </a:pathLst>
              </a:custGeom>
              <a:solidFill>
                <a:srgbClr val="FFC89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7" name="Freeform: Shape 616">
                <a:extLst>
                  <a:ext uri="{FF2B5EF4-FFF2-40B4-BE49-F238E27FC236}">
                    <a16:creationId xmlns:a16="http://schemas.microsoft.com/office/drawing/2014/main" id="{2C4FF914-EC41-0825-A2D0-24E4CEA03143}"/>
                  </a:ext>
                </a:extLst>
              </p:cNvPr>
              <p:cNvSpPr/>
              <p:nvPr/>
            </p:nvSpPr>
            <p:spPr>
              <a:xfrm>
                <a:off x="1528219" y="4500379"/>
                <a:ext cx="145954" cy="325098"/>
              </a:xfrm>
              <a:custGeom>
                <a:avLst/>
                <a:gdLst>
                  <a:gd name="connsiteX0" fmla="*/ 145955 w 145954"/>
                  <a:gd name="connsiteY0" fmla="*/ 307825 h 325098"/>
                  <a:gd name="connsiteX1" fmla="*/ 124364 w 145954"/>
                  <a:gd name="connsiteY1" fmla="*/ 230468 h 325098"/>
                  <a:gd name="connsiteX2" fmla="*/ 133124 w 145954"/>
                  <a:gd name="connsiteY2" fmla="*/ 188767 h 325098"/>
                  <a:gd name="connsiteX3" fmla="*/ 105734 w 145954"/>
                  <a:gd name="connsiteY3" fmla="*/ 43305 h 325098"/>
                  <a:gd name="connsiteX4" fmla="*/ 98085 w 145954"/>
                  <a:gd name="connsiteY4" fmla="*/ 16656 h 325098"/>
                  <a:gd name="connsiteX5" fmla="*/ 76864 w 145954"/>
                  <a:gd name="connsiteY5" fmla="*/ 0 h 325098"/>
                  <a:gd name="connsiteX6" fmla="*/ 87598 w 145954"/>
                  <a:gd name="connsiteY6" fmla="*/ 65637 h 325098"/>
                  <a:gd name="connsiteX7" fmla="*/ 105364 w 145954"/>
                  <a:gd name="connsiteY7" fmla="*/ 150397 h 325098"/>
                  <a:gd name="connsiteX8" fmla="*/ 109312 w 145954"/>
                  <a:gd name="connsiteY8" fmla="*/ 191975 h 325098"/>
                  <a:gd name="connsiteX9" fmla="*/ 74273 w 145954"/>
                  <a:gd name="connsiteY9" fmla="*/ 240585 h 325098"/>
                  <a:gd name="connsiteX10" fmla="*/ 0 w 145954"/>
                  <a:gd name="connsiteY10" fmla="*/ 273157 h 325098"/>
                  <a:gd name="connsiteX11" fmla="*/ 20851 w 145954"/>
                  <a:gd name="connsiteY11" fmla="*/ 325098 h 325098"/>
                  <a:gd name="connsiteX12" fmla="*/ 145955 w 145954"/>
                  <a:gd name="connsiteY12" fmla="*/ 307825 h 325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5954" h="325098">
                    <a:moveTo>
                      <a:pt x="145955" y="307825"/>
                    </a:moveTo>
                    <a:lnTo>
                      <a:pt x="124364" y="230468"/>
                    </a:lnTo>
                    <a:cubicBezTo>
                      <a:pt x="124364" y="230468"/>
                      <a:pt x="133124" y="189260"/>
                      <a:pt x="133124" y="188767"/>
                    </a:cubicBezTo>
                    <a:cubicBezTo>
                      <a:pt x="131643" y="174455"/>
                      <a:pt x="123624" y="92409"/>
                      <a:pt x="105734" y="43305"/>
                    </a:cubicBezTo>
                    <a:lnTo>
                      <a:pt x="98085" y="16656"/>
                    </a:lnTo>
                    <a:cubicBezTo>
                      <a:pt x="95494" y="6662"/>
                      <a:pt x="86611" y="123"/>
                      <a:pt x="76864" y="0"/>
                    </a:cubicBezTo>
                    <a:cubicBezTo>
                      <a:pt x="91916" y="18136"/>
                      <a:pt x="81552" y="43429"/>
                      <a:pt x="87598" y="65637"/>
                    </a:cubicBezTo>
                    <a:cubicBezTo>
                      <a:pt x="95124" y="94013"/>
                      <a:pt x="98578" y="121896"/>
                      <a:pt x="105364" y="150397"/>
                    </a:cubicBezTo>
                    <a:cubicBezTo>
                      <a:pt x="109065" y="164585"/>
                      <a:pt x="111163" y="177293"/>
                      <a:pt x="109312" y="191975"/>
                    </a:cubicBezTo>
                    <a:cubicBezTo>
                      <a:pt x="105734" y="213319"/>
                      <a:pt x="95494" y="233676"/>
                      <a:pt x="74273" y="240585"/>
                    </a:cubicBezTo>
                    <a:cubicBezTo>
                      <a:pt x="47130" y="248851"/>
                      <a:pt x="22578" y="258228"/>
                      <a:pt x="0" y="273157"/>
                    </a:cubicBezTo>
                    <a:lnTo>
                      <a:pt x="20851" y="325098"/>
                    </a:lnTo>
                    <a:lnTo>
                      <a:pt x="145955" y="307825"/>
                    </a:lnTo>
                    <a:close/>
                  </a:path>
                </a:pathLst>
              </a:custGeom>
              <a:solidFill>
                <a:srgbClr val="F0B990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8" name="Freeform: Shape 617">
                <a:extLst>
                  <a:ext uri="{FF2B5EF4-FFF2-40B4-BE49-F238E27FC236}">
                    <a16:creationId xmlns:a16="http://schemas.microsoft.com/office/drawing/2014/main" id="{DD75D2C9-605C-C42D-7FF2-F6C669A32763}"/>
                  </a:ext>
                </a:extLst>
              </p:cNvPr>
              <p:cNvSpPr/>
              <p:nvPr/>
            </p:nvSpPr>
            <p:spPr>
              <a:xfrm>
                <a:off x="1521187" y="4736152"/>
                <a:ext cx="203448" cy="150890"/>
              </a:xfrm>
              <a:custGeom>
                <a:avLst/>
                <a:gdLst>
                  <a:gd name="connsiteX0" fmla="*/ 147929 w 203448"/>
                  <a:gd name="connsiteY0" fmla="*/ 0 h 150890"/>
                  <a:gd name="connsiteX1" fmla="*/ 0 w 203448"/>
                  <a:gd name="connsiteY1" fmla="*/ 47254 h 150890"/>
                  <a:gd name="connsiteX2" fmla="*/ 19370 w 203448"/>
                  <a:gd name="connsiteY2" fmla="*/ 150890 h 150890"/>
                  <a:gd name="connsiteX3" fmla="*/ 203449 w 203448"/>
                  <a:gd name="connsiteY3" fmla="*/ 91669 h 150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3448" h="150890">
                    <a:moveTo>
                      <a:pt x="147929" y="0"/>
                    </a:moveTo>
                    <a:lnTo>
                      <a:pt x="0" y="47254"/>
                    </a:lnTo>
                    <a:lnTo>
                      <a:pt x="19370" y="150890"/>
                    </a:lnTo>
                    <a:lnTo>
                      <a:pt x="203449" y="91669"/>
                    </a:lnTo>
                    <a:close/>
                  </a:path>
                </a:pathLst>
              </a:custGeom>
              <a:solidFill>
                <a:srgbClr val="FF4140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9" name="Freeform: Shape 618">
                <a:extLst>
                  <a:ext uri="{FF2B5EF4-FFF2-40B4-BE49-F238E27FC236}">
                    <a16:creationId xmlns:a16="http://schemas.microsoft.com/office/drawing/2014/main" id="{495AA049-620C-A6DA-D8AA-4EE0525FDC69}"/>
                  </a:ext>
                </a:extLst>
              </p:cNvPr>
              <p:cNvSpPr/>
              <p:nvPr/>
            </p:nvSpPr>
            <p:spPr>
              <a:xfrm>
                <a:off x="1534635" y="4736028"/>
                <a:ext cx="190000" cy="150766"/>
              </a:xfrm>
              <a:custGeom>
                <a:avLst/>
                <a:gdLst>
                  <a:gd name="connsiteX0" fmla="*/ 190000 w 190000"/>
                  <a:gd name="connsiteY0" fmla="*/ 91792 h 150766"/>
                  <a:gd name="connsiteX1" fmla="*/ 134604 w 190000"/>
                  <a:gd name="connsiteY1" fmla="*/ 0 h 150766"/>
                  <a:gd name="connsiteX2" fmla="*/ 119182 w 190000"/>
                  <a:gd name="connsiteY2" fmla="*/ 4935 h 150766"/>
                  <a:gd name="connsiteX3" fmla="*/ 0 w 190000"/>
                  <a:gd name="connsiteY3" fmla="*/ 118565 h 150766"/>
                  <a:gd name="connsiteX4" fmla="*/ 6045 w 190000"/>
                  <a:gd name="connsiteY4" fmla="*/ 150767 h 150766"/>
                  <a:gd name="connsiteX5" fmla="*/ 190000 w 190000"/>
                  <a:gd name="connsiteY5" fmla="*/ 91792 h 150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0000" h="150766">
                    <a:moveTo>
                      <a:pt x="190000" y="91792"/>
                    </a:moveTo>
                    <a:lnTo>
                      <a:pt x="134604" y="0"/>
                    </a:lnTo>
                    <a:lnTo>
                      <a:pt x="119182" y="4935"/>
                    </a:lnTo>
                    <a:cubicBezTo>
                      <a:pt x="130039" y="63910"/>
                      <a:pt x="62305" y="105487"/>
                      <a:pt x="0" y="118565"/>
                    </a:cubicBezTo>
                    <a:lnTo>
                      <a:pt x="6045" y="150767"/>
                    </a:lnTo>
                    <a:lnTo>
                      <a:pt x="190000" y="91792"/>
                    </a:lnTo>
                    <a:close/>
                  </a:path>
                </a:pathLst>
              </a:custGeom>
              <a:solidFill>
                <a:srgbClr val="CC2221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644" name="Graphic 2">
            <a:extLst>
              <a:ext uri="{FF2B5EF4-FFF2-40B4-BE49-F238E27FC236}">
                <a16:creationId xmlns:a16="http://schemas.microsoft.com/office/drawing/2014/main" id="{ABCDCD4D-1DF2-2449-CC82-C9C266166F9E}"/>
              </a:ext>
            </a:extLst>
          </p:cNvPr>
          <p:cNvGrpSpPr/>
          <p:nvPr/>
        </p:nvGrpSpPr>
        <p:grpSpPr>
          <a:xfrm>
            <a:off x="4662610" y="2806167"/>
            <a:ext cx="1017612" cy="828722"/>
            <a:chOff x="4662610" y="2806167"/>
            <a:chExt cx="1017612" cy="828722"/>
          </a:xfrm>
        </p:grpSpPr>
        <p:grpSp>
          <p:nvGrpSpPr>
            <p:cNvPr id="645" name="Graphic 2">
              <a:extLst>
                <a:ext uri="{FF2B5EF4-FFF2-40B4-BE49-F238E27FC236}">
                  <a16:creationId xmlns:a16="http://schemas.microsoft.com/office/drawing/2014/main" id="{B3B1C149-CDE6-CF28-1FF4-8AC9A54A061C}"/>
                </a:ext>
              </a:extLst>
            </p:cNvPr>
            <p:cNvGrpSpPr/>
            <p:nvPr/>
          </p:nvGrpSpPr>
          <p:grpSpPr>
            <a:xfrm>
              <a:off x="5057416" y="3143849"/>
              <a:ext cx="288825" cy="185682"/>
              <a:chOff x="5057416" y="3143849"/>
              <a:chExt cx="288825" cy="185682"/>
            </a:xfrm>
            <a:solidFill>
              <a:srgbClr val="C5D5E6"/>
            </a:solidFill>
          </p:grpSpPr>
          <p:grpSp>
            <p:nvGrpSpPr>
              <p:cNvPr id="646" name="Graphic 2">
                <a:extLst>
                  <a:ext uri="{FF2B5EF4-FFF2-40B4-BE49-F238E27FC236}">
                    <a16:creationId xmlns:a16="http://schemas.microsoft.com/office/drawing/2014/main" id="{78C49E82-F9B9-8BF7-819C-01E9593EA2A6}"/>
                  </a:ext>
                </a:extLst>
              </p:cNvPr>
              <p:cNvGrpSpPr/>
              <p:nvPr/>
            </p:nvGrpSpPr>
            <p:grpSpPr>
              <a:xfrm>
                <a:off x="5057416" y="3143849"/>
                <a:ext cx="288825" cy="185682"/>
                <a:chOff x="5057416" y="3143849"/>
                <a:chExt cx="288825" cy="185682"/>
              </a:xfrm>
              <a:solidFill>
                <a:srgbClr val="C5D5E6"/>
              </a:solidFill>
            </p:grpSpPr>
            <p:sp>
              <p:nvSpPr>
                <p:cNvPr id="647" name="Freeform: Shape 646">
                  <a:extLst>
                    <a:ext uri="{FF2B5EF4-FFF2-40B4-BE49-F238E27FC236}">
                      <a16:creationId xmlns:a16="http://schemas.microsoft.com/office/drawing/2014/main" id="{2F73AA7A-C2D3-2CA2-126C-1D8C6FA6D05B}"/>
                    </a:ext>
                  </a:extLst>
                </p:cNvPr>
                <p:cNvSpPr/>
                <p:nvPr/>
              </p:nvSpPr>
              <p:spPr>
                <a:xfrm>
                  <a:off x="5057416" y="3143849"/>
                  <a:ext cx="144474" cy="185558"/>
                </a:xfrm>
                <a:custGeom>
                  <a:avLst/>
                  <a:gdLst>
                    <a:gd name="connsiteX0" fmla="*/ 72916 w 144474"/>
                    <a:gd name="connsiteY0" fmla="*/ 50461 h 185558"/>
                    <a:gd name="connsiteX1" fmla="*/ 67734 w 144474"/>
                    <a:gd name="connsiteY1" fmla="*/ 50214 h 185558"/>
                    <a:gd name="connsiteX2" fmla="*/ 0 w 144474"/>
                    <a:gd name="connsiteY2" fmla="*/ 117825 h 185558"/>
                    <a:gd name="connsiteX3" fmla="*/ 67734 w 144474"/>
                    <a:gd name="connsiteY3" fmla="*/ 185559 h 185558"/>
                    <a:gd name="connsiteX4" fmla="*/ 144474 w 144474"/>
                    <a:gd name="connsiteY4" fmla="*/ 185559 h 185558"/>
                    <a:gd name="connsiteX5" fmla="*/ 144474 w 144474"/>
                    <a:gd name="connsiteY5" fmla="*/ 0 h 185558"/>
                    <a:gd name="connsiteX6" fmla="*/ 72916 w 144474"/>
                    <a:gd name="connsiteY6" fmla="*/ 50461 h 185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4474" h="185558">
                      <a:moveTo>
                        <a:pt x="72916" y="50461"/>
                      </a:moveTo>
                      <a:cubicBezTo>
                        <a:pt x="71188" y="50338"/>
                        <a:pt x="69461" y="50214"/>
                        <a:pt x="67734" y="50214"/>
                      </a:cubicBezTo>
                      <a:cubicBezTo>
                        <a:pt x="30351" y="50214"/>
                        <a:pt x="0" y="80565"/>
                        <a:pt x="0" y="117825"/>
                      </a:cubicBezTo>
                      <a:cubicBezTo>
                        <a:pt x="0" y="155208"/>
                        <a:pt x="30351" y="185559"/>
                        <a:pt x="67734" y="185559"/>
                      </a:cubicBezTo>
                      <a:lnTo>
                        <a:pt x="144474" y="185559"/>
                      </a:lnTo>
                      <a:lnTo>
                        <a:pt x="144474" y="0"/>
                      </a:lnTo>
                      <a:cubicBezTo>
                        <a:pt x="112150" y="0"/>
                        <a:pt x="83526" y="20974"/>
                        <a:pt x="72916" y="50461"/>
                      </a:cubicBezTo>
                      <a:close/>
                    </a:path>
                  </a:pathLst>
                </a:custGeom>
                <a:solidFill>
                  <a:srgbClr val="C5D5E6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8" name="Freeform: Shape 647">
                  <a:extLst>
                    <a:ext uri="{FF2B5EF4-FFF2-40B4-BE49-F238E27FC236}">
                      <a16:creationId xmlns:a16="http://schemas.microsoft.com/office/drawing/2014/main" id="{0F080A91-1149-F996-3951-F705264A4C14}"/>
                    </a:ext>
                  </a:extLst>
                </p:cNvPr>
                <p:cNvSpPr/>
                <p:nvPr/>
              </p:nvSpPr>
              <p:spPr>
                <a:xfrm>
                  <a:off x="5201890" y="3143973"/>
                  <a:ext cx="144351" cy="185558"/>
                </a:xfrm>
                <a:custGeom>
                  <a:avLst/>
                  <a:gdLst>
                    <a:gd name="connsiteX0" fmla="*/ 76740 w 144351"/>
                    <a:gd name="connsiteY0" fmla="*/ 50091 h 185558"/>
                    <a:gd name="connsiteX1" fmla="*/ 71558 w 144351"/>
                    <a:gd name="connsiteY1" fmla="*/ 50338 h 185558"/>
                    <a:gd name="connsiteX2" fmla="*/ 0 w 144351"/>
                    <a:gd name="connsiteY2" fmla="*/ 0 h 185558"/>
                    <a:gd name="connsiteX3" fmla="*/ 0 w 144351"/>
                    <a:gd name="connsiteY3" fmla="*/ 185559 h 185558"/>
                    <a:gd name="connsiteX4" fmla="*/ 76740 w 144351"/>
                    <a:gd name="connsiteY4" fmla="*/ 185559 h 185558"/>
                    <a:gd name="connsiteX5" fmla="*/ 144351 w 144351"/>
                    <a:gd name="connsiteY5" fmla="*/ 117825 h 185558"/>
                    <a:gd name="connsiteX6" fmla="*/ 76740 w 144351"/>
                    <a:gd name="connsiteY6" fmla="*/ 50091 h 185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4351" h="185558">
                      <a:moveTo>
                        <a:pt x="76740" y="50091"/>
                      </a:moveTo>
                      <a:cubicBezTo>
                        <a:pt x="75013" y="50091"/>
                        <a:pt x="73286" y="50214"/>
                        <a:pt x="71558" y="50338"/>
                      </a:cubicBezTo>
                      <a:cubicBezTo>
                        <a:pt x="60825" y="20851"/>
                        <a:pt x="32325" y="0"/>
                        <a:pt x="0" y="0"/>
                      </a:cubicBezTo>
                      <a:lnTo>
                        <a:pt x="0" y="185559"/>
                      </a:lnTo>
                      <a:lnTo>
                        <a:pt x="76740" y="185559"/>
                      </a:lnTo>
                      <a:cubicBezTo>
                        <a:pt x="114000" y="185559"/>
                        <a:pt x="144351" y="155208"/>
                        <a:pt x="144351" y="117825"/>
                      </a:cubicBezTo>
                      <a:cubicBezTo>
                        <a:pt x="144351" y="80442"/>
                        <a:pt x="114000" y="50091"/>
                        <a:pt x="76740" y="50091"/>
                      </a:cubicBezTo>
                      <a:close/>
                    </a:path>
                  </a:pathLst>
                </a:custGeom>
                <a:solidFill>
                  <a:srgbClr val="C5D5E6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49" name="Graphic 2">
                <a:extLst>
                  <a:ext uri="{FF2B5EF4-FFF2-40B4-BE49-F238E27FC236}">
                    <a16:creationId xmlns:a16="http://schemas.microsoft.com/office/drawing/2014/main" id="{36AD440C-C080-74B0-F390-7B97D0325ABC}"/>
                  </a:ext>
                </a:extLst>
              </p:cNvPr>
              <p:cNvGrpSpPr/>
              <p:nvPr/>
            </p:nvGrpSpPr>
            <p:grpSpPr>
              <a:xfrm>
                <a:off x="5071728" y="3157914"/>
                <a:ext cx="260325" cy="157428"/>
                <a:chOff x="5071728" y="3157914"/>
                <a:chExt cx="260325" cy="157428"/>
              </a:xfrm>
              <a:solidFill>
                <a:srgbClr val="C5D5E6"/>
              </a:solidFill>
            </p:grpSpPr>
            <p:sp>
              <p:nvSpPr>
                <p:cNvPr id="650" name="Freeform: Shape 649">
                  <a:extLst>
                    <a:ext uri="{FF2B5EF4-FFF2-40B4-BE49-F238E27FC236}">
                      <a16:creationId xmlns:a16="http://schemas.microsoft.com/office/drawing/2014/main" id="{C6087EB9-97CE-F038-FC88-B4EDAD2C4437}"/>
                    </a:ext>
                  </a:extLst>
                </p:cNvPr>
                <p:cNvSpPr/>
                <p:nvPr/>
              </p:nvSpPr>
              <p:spPr>
                <a:xfrm>
                  <a:off x="5071728" y="3157914"/>
                  <a:ext cx="130162" cy="157182"/>
                </a:xfrm>
                <a:custGeom>
                  <a:avLst/>
                  <a:gdLst>
                    <a:gd name="connsiteX0" fmla="*/ 68968 w 130162"/>
                    <a:gd name="connsiteY0" fmla="*/ 52682 h 157182"/>
                    <a:gd name="connsiteX1" fmla="*/ 53422 w 130162"/>
                    <a:gd name="connsiteY1" fmla="*/ 50338 h 157182"/>
                    <a:gd name="connsiteX2" fmla="*/ 0 w 130162"/>
                    <a:gd name="connsiteY2" fmla="*/ 103760 h 157182"/>
                    <a:gd name="connsiteX3" fmla="*/ 53422 w 130162"/>
                    <a:gd name="connsiteY3" fmla="*/ 157182 h 157182"/>
                    <a:gd name="connsiteX4" fmla="*/ 130163 w 130162"/>
                    <a:gd name="connsiteY4" fmla="*/ 157182 h 157182"/>
                    <a:gd name="connsiteX5" fmla="*/ 130163 w 130162"/>
                    <a:gd name="connsiteY5" fmla="*/ 0 h 157182"/>
                    <a:gd name="connsiteX6" fmla="*/ 68968 w 130162"/>
                    <a:gd name="connsiteY6" fmla="*/ 52682 h 1571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0162" h="157182">
                      <a:moveTo>
                        <a:pt x="68968" y="52682"/>
                      </a:moveTo>
                      <a:cubicBezTo>
                        <a:pt x="64033" y="51202"/>
                        <a:pt x="58851" y="50338"/>
                        <a:pt x="53422" y="50338"/>
                      </a:cubicBezTo>
                      <a:cubicBezTo>
                        <a:pt x="23935" y="50338"/>
                        <a:pt x="0" y="74273"/>
                        <a:pt x="0" y="103760"/>
                      </a:cubicBezTo>
                      <a:cubicBezTo>
                        <a:pt x="0" y="133370"/>
                        <a:pt x="23935" y="157182"/>
                        <a:pt x="53422" y="157182"/>
                      </a:cubicBezTo>
                      <a:lnTo>
                        <a:pt x="130163" y="157182"/>
                      </a:lnTo>
                      <a:lnTo>
                        <a:pt x="130163" y="0"/>
                      </a:lnTo>
                      <a:cubicBezTo>
                        <a:pt x="99195" y="247"/>
                        <a:pt x="73533" y="22948"/>
                        <a:pt x="68968" y="52682"/>
                      </a:cubicBezTo>
                      <a:close/>
                    </a:path>
                  </a:pathLst>
                </a:custGeom>
                <a:solidFill>
                  <a:srgbClr val="C5D5E6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51" name="Freeform: Shape 650">
                  <a:extLst>
                    <a:ext uri="{FF2B5EF4-FFF2-40B4-BE49-F238E27FC236}">
                      <a16:creationId xmlns:a16="http://schemas.microsoft.com/office/drawing/2014/main" id="{C8FA59BB-1E60-94FB-AB5E-D71847EB6D2D}"/>
                    </a:ext>
                  </a:extLst>
                </p:cNvPr>
                <p:cNvSpPr/>
                <p:nvPr/>
              </p:nvSpPr>
              <p:spPr>
                <a:xfrm>
                  <a:off x="5201890" y="3158161"/>
                  <a:ext cx="130162" cy="157182"/>
                </a:xfrm>
                <a:custGeom>
                  <a:avLst/>
                  <a:gdLst>
                    <a:gd name="connsiteX0" fmla="*/ 76740 w 130162"/>
                    <a:gd name="connsiteY0" fmla="*/ 50214 h 157182"/>
                    <a:gd name="connsiteX1" fmla="*/ 61195 w 130162"/>
                    <a:gd name="connsiteY1" fmla="*/ 52559 h 157182"/>
                    <a:gd name="connsiteX2" fmla="*/ 0 w 130162"/>
                    <a:gd name="connsiteY2" fmla="*/ 0 h 157182"/>
                    <a:gd name="connsiteX3" fmla="*/ 0 w 130162"/>
                    <a:gd name="connsiteY3" fmla="*/ 157182 h 157182"/>
                    <a:gd name="connsiteX4" fmla="*/ 76740 w 130162"/>
                    <a:gd name="connsiteY4" fmla="*/ 157182 h 157182"/>
                    <a:gd name="connsiteX5" fmla="*/ 130163 w 130162"/>
                    <a:gd name="connsiteY5" fmla="*/ 103760 h 157182"/>
                    <a:gd name="connsiteX6" fmla="*/ 76740 w 130162"/>
                    <a:gd name="connsiteY6" fmla="*/ 50214 h 1571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0162" h="157182">
                      <a:moveTo>
                        <a:pt x="76740" y="50214"/>
                      </a:moveTo>
                      <a:cubicBezTo>
                        <a:pt x="71312" y="50214"/>
                        <a:pt x="66130" y="51078"/>
                        <a:pt x="61195" y="52559"/>
                      </a:cubicBezTo>
                      <a:cubicBezTo>
                        <a:pt x="56753" y="22825"/>
                        <a:pt x="30968" y="0"/>
                        <a:pt x="0" y="0"/>
                      </a:cubicBezTo>
                      <a:lnTo>
                        <a:pt x="0" y="157182"/>
                      </a:lnTo>
                      <a:lnTo>
                        <a:pt x="76740" y="157182"/>
                      </a:lnTo>
                      <a:cubicBezTo>
                        <a:pt x="106228" y="157182"/>
                        <a:pt x="130163" y="133247"/>
                        <a:pt x="130163" y="103760"/>
                      </a:cubicBezTo>
                      <a:cubicBezTo>
                        <a:pt x="130163" y="74149"/>
                        <a:pt x="106228" y="50214"/>
                        <a:pt x="76740" y="50214"/>
                      </a:cubicBezTo>
                      <a:close/>
                    </a:path>
                  </a:pathLst>
                </a:custGeom>
                <a:solidFill>
                  <a:srgbClr val="C5D5E6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52" name="Graphic 2">
              <a:extLst>
                <a:ext uri="{FF2B5EF4-FFF2-40B4-BE49-F238E27FC236}">
                  <a16:creationId xmlns:a16="http://schemas.microsoft.com/office/drawing/2014/main" id="{547D8AB1-EF31-90D8-6FDB-D6C54E9CF503}"/>
                </a:ext>
              </a:extLst>
            </p:cNvPr>
            <p:cNvGrpSpPr/>
            <p:nvPr/>
          </p:nvGrpSpPr>
          <p:grpSpPr>
            <a:xfrm>
              <a:off x="5032124" y="3143849"/>
              <a:ext cx="288825" cy="185682"/>
              <a:chOff x="5032124" y="3143849"/>
              <a:chExt cx="288825" cy="185682"/>
            </a:xfrm>
            <a:solidFill>
              <a:srgbClr val="FFFFFF"/>
            </a:solidFill>
          </p:grpSpPr>
          <p:grpSp>
            <p:nvGrpSpPr>
              <p:cNvPr id="653" name="Graphic 2">
                <a:extLst>
                  <a:ext uri="{FF2B5EF4-FFF2-40B4-BE49-F238E27FC236}">
                    <a16:creationId xmlns:a16="http://schemas.microsoft.com/office/drawing/2014/main" id="{B9D0E044-30F7-5E27-5DC2-81E664159513}"/>
                  </a:ext>
                </a:extLst>
              </p:cNvPr>
              <p:cNvGrpSpPr/>
              <p:nvPr/>
            </p:nvGrpSpPr>
            <p:grpSpPr>
              <a:xfrm>
                <a:off x="5032124" y="3143849"/>
                <a:ext cx="288825" cy="185682"/>
                <a:chOff x="5032124" y="3143849"/>
                <a:chExt cx="288825" cy="185682"/>
              </a:xfrm>
              <a:solidFill>
                <a:srgbClr val="FFFFFF"/>
              </a:solidFill>
            </p:grpSpPr>
            <p:sp>
              <p:nvSpPr>
                <p:cNvPr id="654" name="Freeform: Shape 653">
                  <a:extLst>
                    <a:ext uri="{FF2B5EF4-FFF2-40B4-BE49-F238E27FC236}">
                      <a16:creationId xmlns:a16="http://schemas.microsoft.com/office/drawing/2014/main" id="{64008210-16ED-87EC-89B7-DC09EB2F5FC7}"/>
                    </a:ext>
                  </a:extLst>
                </p:cNvPr>
                <p:cNvSpPr/>
                <p:nvPr/>
              </p:nvSpPr>
              <p:spPr>
                <a:xfrm>
                  <a:off x="5032124" y="3143849"/>
                  <a:ext cx="144351" cy="185558"/>
                </a:xfrm>
                <a:custGeom>
                  <a:avLst/>
                  <a:gdLst>
                    <a:gd name="connsiteX0" fmla="*/ 72793 w 144351"/>
                    <a:gd name="connsiteY0" fmla="*/ 50461 h 185558"/>
                    <a:gd name="connsiteX1" fmla="*/ 67611 w 144351"/>
                    <a:gd name="connsiteY1" fmla="*/ 50214 h 185558"/>
                    <a:gd name="connsiteX2" fmla="*/ 0 w 144351"/>
                    <a:gd name="connsiteY2" fmla="*/ 117825 h 185558"/>
                    <a:gd name="connsiteX3" fmla="*/ 67611 w 144351"/>
                    <a:gd name="connsiteY3" fmla="*/ 185559 h 185558"/>
                    <a:gd name="connsiteX4" fmla="*/ 144351 w 144351"/>
                    <a:gd name="connsiteY4" fmla="*/ 185559 h 185558"/>
                    <a:gd name="connsiteX5" fmla="*/ 144351 w 144351"/>
                    <a:gd name="connsiteY5" fmla="*/ 0 h 185558"/>
                    <a:gd name="connsiteX6" fmla="*/ 72793 w 144351"/>
                    <a:gd name="connsiteY6" fmla="*/ 50461 h 185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4351" h="185558">
                      <a:moveTo>
                        <a:pt x="72793" y="50461"/>
                      </a:moveTo>
                      <a:cubicBezTo>
                        <a:pt x="71065" y="50338"/>
                        <a:pt x="69338" y="50214"/>
                        <a:pt x="67611" y="50214"/>
                      </a:cubicBezTo>
                      <a:cubicBezTo>
                        <a:pt x="30351" y="50214"/>
                        <a:pt x="0" y="80565"/>
                        <a:pt x="0" y="117825"/>
                      </a:cubicBezTo>
                      <a:cubicBezTo>
                        <a:pt x="0" y="155208"/>
                        <a:pt x="30351" y="185559"/>
                        <a:pt x="67611" y="185559"/>
                      </a:cubicBezTo>
                      <a:lnTo>
                        <a:pt x="144351" y="185559"/>
                      </a:lnTo>
                      <a:lnTo>
                        <a:pt x="144351" y="0"/>
                      </a:lnTo>
                      <a:cubicBezTo>
                        <a:pt x="112026" y="0"/>
                        <a:pt x="83403" y="20974"/>
                        <a:pt x="72793" y="5046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55" name="Freeform: Shape 654">
                  <a:extLst>
                    <a:ext uri="{FF2B5EF4-FFF2-40B4-BE49-F238E27FC236}">
                      <a16:creationId xmlns:a16="http://schemas.microsoft.com/office/drawing/2014/main" id="{1EA5B930-4744-206C-34DD-A4B8176F02AB}"/>
                    </a:ext>
                  </a:extLst>
                </p:cNvPr>
                <p:cNvSpPr/>
                <p:nvPr/>
              </p:nvSpPr>
              <p:spPr>
                <a:xfrm>
                  <a:off x="5176475" y="3143973"/>
                  <a:ext cx="144474" cy="185558"/>
                </a:xfrm>
                <a:custGeom>
                  <a:avLst/>
                  <a:gdLst>
                    <a:gd name="connsiteX0" fmla="*/ 76740 w 144474"/>
                    <a:gd name="connsiteY0" fmla="*/ 50091 h 185558"/>
                    <a:gd name="connsiteX1" fmla="*/ 71558 w 144474"/>
                    <a:gd name="connsiteY1" fmla="*/ 50338 h 185558"/>
                    <a:gd name="connsiteX2" fmla="*/ 0 w 144474"/>
                    <a:gd name="connsiteY2" fmla="*/ 0 h 185558"/>
                    <a:gd name="connsiteX3" fmla="*/ 0 w 144474"/>
                    <a:gd name="connsiteY3" fmla="*/ 185559 h 185558"/>
                    <a:gd name="connsiteX4" fmla="*/ 76740 w 144474"/>
                    <a:gd name="connsiteY4" fmla="*/ 185559 h 185558"/>
                    <a:gd name="connsiteX5" fmla="*/ 144474 w 144474"/>
                    <a:gd name="connsiteY5" fmla="*/ 117825 h 185558"/>
                    <a:gd name="connsiteX6" fmla="*/ 76740 w 144474"/>
                    <a:gd name="connsiteY6" fmla="*/ 50091 h 185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4474" h="185558">
                      <a:moveTo>
                        <a:pt x="76740" y="50091"/>
                      </a:moveTo>
                      <a:cubicBezTo>
                        <a:pt x="75013" y="50091"/>
                        <a:pt x="73286" y="50214"/>
                        <a:pt x="71558" y="50338"/>
                      </a:cubicBezTo>
                      <a:cubicBezTo>
                        <a:pt x="60948" y="20851"/>
                        <a:pt x="32325" y="0"/>
                        <a:pt x="0" y="0"/>
                      </a:cubicBezTo>
                      <a:lnTo>
                        <a:pt x="0" y="185559"/>
                      </a:lnTo>
                      <a:lnTo>
                        <a:pt x="76740" y="185559"/>
                      </a:lnTo>
                      <a:cubicBezTo>
                        <a:pt x="114000" y="185559"/>
                        <a:pt x="144474" y="155208"/>
                        <a:pt x="144474" y="117825"/>
                      </a:cubicBezTo>
                      <a:cubicBezTo>
                        <a:pt x="144474" y="80442"/>
                        <a:pt x="114000" y="50091"/>
                        <a:pt x="76740" y="5009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56" name="Graphic 2">
                <a:extLst>
                  <a:ext uri="{FF2B5EF4-FFF2-40B4-BE49-F238E27FC236}">
                    <a16:creationId xmlns:a16="http://schemas.microsoft.com/office/drawing/2014/main" id="{F792475C-B0A9-769E-F443-069DBF8AA666}"/>
                  </a:ext>
                </a:extLst>
              </p:cNvPr>
              <p:cNvGrpSpPr/>
              <p:nvPr/>
            </p:nvGrpSpPr>
            <p:grpSpPr>
              <a:xfrm>
                <a:off x="5046435" y="3157914"/>
                <a:ext cx="260201" cy="157428"/>
                <a:chOff x="5046435" y="3157914"/>
                <a:chExt cx="260201" cy="157428"/>
              </a:xfrm>
              <a:solidFill>
                <a:srgbClr val="FFFFFF"/>
              </a:solidFill>
            </p:grpSpPr>
            <p:sp>
              <p:nvSpPr>
                <p:cNvPr id="657" name="Freeform: Shape 656">
                  <a:extLst>
                    <a:ext uri="{FF2B5EF4-FFF2-40B4-BE49-F238E27FC236}">
                      <a16:creationId xmlns:a16="http://schemas.microsoft.com/office/drawing/2014/main" id="{887E6B81-4578-FDD9-7C8A-E424ABC8D5A1}"/>
                    </a:ext>
                  </a:extLst>
                </p:cNvPr>
                <p:cNvSpPr/>
                <p:nvPr/>
              </p:nvSpPr>
              <p:spPr>
                <a:xfrm>
                  <a:off x="5046435" y="3157914"/>
                  <a:ext cx="130162" cy="157182"/>
                </a:xfrm>
                <a:custGeom>
                  <a:avLst/>
                  <a:gdLst>
                    <a:gd name="connsiteX0" fmla="*/ 68968 w 130162"/>
                    <a:gd name="connsiteY0" fmla="*/ 52682 h 157182"/>
                    <a:gd name="connsiteX1" fmla="*/ 53422 w 130162"/>
                    <a:gd name="connsiteY1" fmla="*/ 50338 h 157182"/>
                    <a:gd name="connsiteX2" fmla="*/ 0 w 130162"/>
                    <a:gd name="connsiteY2" fmla="*/ 103760 h 157182"/>
                    <a:gd name="connsiteX3" fmla="*/ 53422 w 130162"/>
                    <a:gd name="connsiteY3" fmla="*/ 157182 h 157182"/>
                    <a:gd name="connsiteX4" fmla="*/ 130163 w 130162"/>
                    <a:gd name="connsiteY4" fmla="*/ 157182 h 157182"/>
                    <a:gd name="connsiteX5" fmla="*/ 130163 w 130162"/>
                    <a:gd name="connsiteY5" fmla="*/ 0 h 157182"/>
                    <a:gd name="connsiteX6" fmla="*/ 68968 w 130162"/>
                    <a:gd name="connsiteY6" fmla="*/ 52682 h 1571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0162" h="157182">
                      <a:moveTo>
                        <a:pt x="68968" y="52682"/>
                      </a:moveTo>
                      <a:cubicBezTo>
                        <a:pt x="64033" y="51202"/>
                        <a:pt x="58851" y="50338"/>
                        <a:pt x="53422" y="50338"/>
                      </a:cubicBezTo>
                      <a:cubicBezTo>
                        <a:pt x="23935" y="50338"/>
                        <a:pt x="0" y="74273"/>
                        <a:pt x="0" y="103760"/>
                      </a:cubicBezTo>
                      <a:cubicBezTo>
                        <a:pt x="0" y="133370"/>
                        <a:pt x="23935" y="157182"/>
                        <a:pt x="53422" y="157182"/>
                      </a:cubicBezTo>
                      <a:lnTo>
                        <a:pt x="130163" y="157182"/>
                      </a:lnTo>
                      <a:lnTo>
                        <a:pt x="130163" y="0"/>
                      </a:lnTo>
                      <a:cubicBezTo>
                        <a:pt x="99072" y="247"/>
                        <a:pt x="73409" y="22948"/>
                        <a:pt x="68968" y="5268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58" name="Freeform: Shape 657">
                  <a:extLst>
                    <a:ext uri="{FF2B5EF4-FFF2-40B4-BE49-F238E27FC236}">
                      <a16:creationId xmlns:a16="http://schemas.microsoft.com/office/drawing/2014/main" id="{1B15ACDF-7EDD-4E55-5BA3-9BA943525E07}"/>
                    </a:ext>
                  </a:extLst>
                </p:cNvPr>
                <p:cNvSpPr/>
                <p:nvPr/>
              </p:nvSpPr>
              <p:spPr>
                <a:xfrm>
                  <a:off x="5176475" y="3158161"/>
                  <a:ext cx="130162" cy="157182"/>
                </a:xfrm>
                <a:custGeom>
                  <a:avLst/>
                  <a:gdLst>
                    <a:gd name="connsiteX0" fmla="*/ 76740 w 130162"/>
                    <a:gd name="connsiteY0" fmla="*/ 50214 h 157182"/>
                    <a:gd name="connsiteX1" fmla="*/ 61195 w 130162"/>
                    <a:gd name="connsiteY1" fmla="*/ 52559 h 157182"/>
                    <a:gd name="connsiteX2" fmla="*/ 0 w 130162"/>
                    <a:gd name="connsiteY2" fmla="*/ 0 h 157182"/>
                    <a:gd name="connsiteX3" fmla="*/ 0 w 130162"/>
                    <a:gd name="connsiteY3" fmla="*/ 157182 h 157182"/>
                    <a:gd name="connsiteX4" fmla="*/ 76740 w 130162"/>
                    <a:gd name="connsiteY4" fmla="*/ 157182 h 157182"/>
                    <a:gd name="connsiteX5" fmla="*/ 130163 w 130162"/>
                    <a:gd name="connsiteY5" fmla="*/ 103760 h 157182"/>
                    <a:gd name="connsiteX6" fmla="*/ 76740 w 130162"/>
                    <a:gd name="connsiteY6" fmla="*/ 50214 h 1571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0162" h="157182">
                      <a:moveTo>
                        <a:pt x="76740" y="50214"/>
                      </a:moveTo>
                      <a:cubicBezTo>
                        <a:pt x="71312" y="50214"/>
                        <a:pt x="66130" y="51078"/>
                        <a:pt x="61195" y="52559"/>
                      </a:cubicBezTo>
                      <a:cubicBezTo>
                        <a:pt x="56630" y="22825"/>
                        <a:pt x="31091" y="0"/>
                        <a:pt x="0" y="0"/>
                      </a:cubicBezTo>
                      <a:lnTo>
                        <a:pt x="0" y="157182"/>
                      </a:lnTo>
                      <a:lnTo>
                        <a:pt x="76740" y="157182"/>
                      </a:lnTo>
                      <a:cubicBezTo>
                        <a:pt x="106227" y="157182"/>
                        <a:pt x="130163" y="133247"/>
                        <a:pt x="130163" y="103760"/>
                      </a:cubicBezTo>
                      <a:cubicBezTo>
                        <a:pt x="130163" y="74149"/>
                        <a:pt x="106227" y="50214"/>
                        <a:pt x="76740" y="502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07263420-FFC5-51DC-8268-5C8C4AB258EA}"/>
                </a:ext>
              </a:extLst>
            </p:cNvPr>
            <p:cNvSpPr/>
            <p:nvPr/>
          </p:nvSpPr>
          <p:spPr>
            <a:xfrm>
              <a:off x="4776980" y="2933492"/>
              <a:ext cx="788625" cy="495481"/>
            </a:xfrm>
            <a:custGeom>
              <a:avLst/>
              <a:gdLst>
                <a:gd name="connsiteX0" fmla="*/ 788626 w 788625"/>
                <a:gd name="connsiteY0" fmla="*/ 495482 h 495481"/>
                <a:gd name="connsiteX1" fmla="*/ 772093 w 788625"/>
                <a:gd name="connsiteY1" fmla="*/ 495482 h 495481"/>
                <a:gd name="connsiteX2" fmla="*/ 767281 w 788625"/>
                <a:gd name="connsiteY2" fmla="*/ 490670 h 495481"/>
                <a:gd name="connsiteX3" fmla="*/ 769379 w 788625"/>
                <a:gd name="connsiteY3" fmla="*/ 486722 h 495481"/>
                <a:gd name="connsiteX4" fmla="*/ 767158 w 788625"/>
                <a:gd name="connsiteY4" fmla="*/ 483884 h 495481"/>
                <a:gd name="connsiteX5" fmla="*/ 767898 w 788625"/>
                <a:gd name="connsiteY5" fmla="*/ 477222 h 495481"/>
                <a:gd name="connsiteX6" fmla="*/ 774560 w 788625"/>
                <a:gd name="connsiteY6" fmla="*/ 477962 h 495481"/>
                <a:gd name="connsiteX7" fmla="*/ 788626 w 788625"/>
                <a:gd name="connsiteY7" fmla="*/ 495482 h 495481"/>
                <a:gd name="connsiteX8" fmla="*/ 752969 w 788625"/>
                <a:gd name="connsiteY8" fmla="*/ 495482 h 495481"/>
                <a:gd name="connsiteX9" fmla="*/ 733846 w 788625"/>
                <a:gd name="connsiteY9" fmla="*/ 495482 h 495481"/>
                <a:gd name="connsiteX10" fmla="*/ 729034 w 788625"/>
                <a:gd name="connsiteY10" fmla="*/ 490670 h 495481"/>
                <a:gd name="connsiteX11" fmla="*/ 733846 w 788625"/>
                <a:gd name="connsiteY11" fmla="*/ 485858 h 495481"/>
                <a:gd name="connsiteX12" fmla="*/ 752969 w 788625"/>
                <a:gd name="connsiteY12" fmla="*/ 485858 h 495481"/>
                <a:gd name="connsiteX13" fmla="*/ 757658 w 788625"/>
                <a:gd name="connsiteY13" fmla="*/ 490670 h 495481"/>
                <a:gd name="connsiteX14" fmla="*/ 752969 w 788625"/>
                <a:gd name="connsiteY14" fmla="*/ 495482 h 495481"/>
                <a:gd name="connsiteX15" fmla="*/ 714846 w 788625"/>
                <a:gd name="connsiteY15" fmla="*/ 495482 h 495481"/>
                <a:gd name="connsiteX16" fmla="*/ 695723 w 788625"/>
                <a:gd name="connsiteY16" fmla="*/ 495482 h 495481"/>
                <a:gd name="connsiteX17" fmla="*/ 690911 w 788625"/>
                <a:gd name="connsiteY17" fmla="*/ 490670 h 495481"/>
                <a:gd name="connsiteX18" fmla="*/ 695723 w 788625"/>
                <a:gd name="connsiteY18" fmla="*/ 485858 h 495481"/>
                <a:gd name="connsiteX19" fmla="*/ 714846 w 788625"/>
                <a:gd name="connsiteY19" fmla="*/ 485858 h 495481"/>
                <a:gd name="connsiteX20" fmla="*/ 719658 w 788625"/>
                <a:gd name="connsiteY20" fmla="*/ 490670 h 495481"/>
                <a:gd name="connsiteX21" fmla="*/ 714846 w 788625"/>
                <a:gd name="connsiteY21" fmla="*/ 495482 h 495481"/>
                <a:gd name="connsiteX22" fmla="*/ 676599 w 788625"/>
                <a:gd name="connsiteY22" fmla="*/ 495482 h 495481"/>
                <a:gd name="connsiteX23" fmla="*/ 657476 w 788625"/>
                <a:gd name="connsiteY23" fmla="*/ 495482 h 495481"/>
                <a:gd name="connsiteX24" fmla="*/ 652664 w 788625"/>
                <a:gd name="connsiteY24" fmla="*/ 490670 h 495481"/>
                <a:gd name="connsiteX25" fmla="*/ 657476 w 788625"/>
                <a:gd name="connsiteY25" fmla="*/ 485858 h 495481"/>
                <a:gd name="connsiteX26" fmla="*/ 676599 w 788625"/>
                <a:gd name="connsiteY26" fmla="*/ 485858 h 495481"/>
                <a:gd name="connsiteX27" fmla="*/ 681411 w 788625"/>
                <a:gd name="connsiteY27" fmla="*/ 490670 h 495481"/>
                <a:gd name="connsiteX28" fmla="*/ 676599 w 788625"/>
                <a:gd name="connsiteY28" fmla="*/ 495482 h 495481"/>
                <a:gd name="connsiteX29" fmla="*/ 638476 w 788625"/>
                <a:gd name="connsiteY29" fmla="*/ 495482 h 495481"/>
                <a:gd name="connsiteX30" fmla="*/ 619352 w 788625"/>
                <a:gd name="connsiteY30" fmla="*/ 495482 h 495481"/>
                <a:gd name="connsiteX31" fmla="*/ 614540 w 788625"/>
                <a:gd name="connsiteY31" fmla="*/ 490670 h 495481"/>
                <a:gd name="connsiteX32" fmla="*/ 619352 w 788625"/>
                <a:gd name="connsiteY32" fmla="*/ 485858 h 495481"/>
                <a:gd name="connsiteX33" fmla="*/ 638476 w 788625"/>
                <a:gd name="connsiteY33" fmla="*/ 485858 h 495481"/>
                <a:gd name="connsiteX34" fmla="*/ 643164 w 788625"/>
                <a:gd name="connsiteY34" fmla="*/ 490670 h 495481"/>
                <a:gd name="connsiteX35" fmla="*/ 638476 w 788625"/>
                <a:gd name="connsiteY35" fmla="*/ 495482 h 495481"/>
                <a:gd name="connsiteX36" fmla="*/ 600229 w 788625"/>
                <a:gd name="connsiteY36" fmla="*/ 495482 h 495481"/>
                <a:gd name="connsiteX37" fmla="*/ 581105 w 788625"/>
                <a:gd name="connsiteY37" fmla="*/ 495482 h 495481"/>
                <a:gd name="connsiteX38" fmla="*/ 576294 w 788625"/>
                <a:gd name="connsiteY38" fmla="*/ 490670 h 495481"/>
                <a:gd name="connsiteX39" fmla="*/ 581105 w 788625"/>
                <a:gd name="connsiteY39" fmla="*/ 485858 h 495481"/>
                <a:gd name="connsiteX40" fmla="*/ 600229 w 788625"/>
                <a:gd name="connsiteY40" fmla="*/ 485858 h 495481"/>
                <a:gd name="connsiteX41" fmla="*/ 605041 w 788625"/>
                <a:gd name="connsiteY41" fmla="*/ 490670 h 495481"/>
                <a:gd name="connsiteX42" fmla="*/ 600229 w 788625"/>
                <a:gd name="connsiteY42" fmla="*/ 495482 h 495481"/>
                <a:gd name="connsiteX43" fmla="*/ 562105 w 788625"/>
                <a:gd name="connsiteY43" fmla="*/ 495482 h 495481"/>
                <a:gd name="connsiteX44" fmla="*/ 542982 w 788625"/>
                <a:gd name="connsiteY44" fmla="*/ 495482 h 495481"/>
                <a:gd name="connsiteX45" fmla="*/ 538170 w 788625"/>
                <a:gd name="connsiteY45" fmla="*/ 490670 h 495481"/>
                <a:gd name="connsiteX46" fmla="*/ 542982 w 788625"/>
                <a:gd name="connsiteY46" fmla="*/ 485858 h 495481"/>
                <a:gd name="connsiteX47" fmla="*/ 562105 w 788625"/>
                <a:gd name="connsiteY47" fmla="*/ 485858 h 495481"/>
                <a:gd name="connsiteX48" fmla="*/ 566917 w 788625"/>
                <a:gd name="connsiteY48" fmla="*/ 490670 h 495481"/>
                <a:gd name="connsiteX49" fmla="*/ 562105 w 788625"/>
                <a:gd name="connsiteY49" fmla="*/ 495482 h 495481"/>
                <a:gd name="connsiteX50" fmla="*/ 523858 w 788625"/>
                <a:gd name="connsiteY50" fmla="*/ 495482 h 495481"/>
                <a:gd name="connsiteX51" fmla="*/ 504735 w 788625"/>
                <a:gd name="connsiteY51" fmla="*/ 495482 h 495481"/>
                <a:gd name="connsiteX52" fmla="*/ 499923 w 788625"/>
                <a:gd name="connsiteY52" fmla="*/ 490670 h 495481"/>
                <a:gd name="connsiteX53" fmla="*/ 504735 w 788625"/>
                <a:gd name="connsiteY53" fmla="*/ 485858 h 495481"/>
                <a:gd name="connsiteX54" fmla="*/ 523858 w 788625"/>
                <a:gd name="connsiteY54" fmla="*/ 485858 h 495481"/>
                <a:gd name="connsiteX55" fmla="*/ 528670 w 788625"/>
                <a:gd name="connsiteY55" fmla="*/ 490670 h 495481"/>
                <a:gd name="connsiteX56" fmla="*/ 523858 w 788625"/>
                <a:gd name="connsiteY56" fmla="*/ 495482 h 495481"/>
                <a:gd name="connsiteX57" fmla="*/ 485735 w 788625"/>
                <a:gd name="connsiteY57" fmla="*/ 495482 h 495481"/>
                <a:gd name="connsiteX58" fmla="*/ 466612 w 788625"/>
                <a:gd name="connsiteY58" fmla="*/ 495482 h 495481"/>
                <a:gd name="connsiteX59" fmla="*/ 461800 w 788625"/>
                <a:gd name="connsiteY59" fmla="*/ 490670 h 495481"/>
                <a:gd name="connsiteX60" fmla="*/ 466612 w 788625"/>
                <a:gd name="connsiteY60" fmla="*/ 485858 h 495481"/>
                <a:gd name="connsiteX61" fmla="*/ 485735 w 788625"/>
                <a:gd name="connsiteY61" fmla="*/ 485858 h 495481"/>
                <a:gd name="connsiteX62" fmla="*/ 490547 w 788625"/>
                <a:gd name="connsiteY62" fmla="*/ 490670 h 495481"/>
                <a:gd name="connsiteX63" fmla="*/ 485735 w 788625"/>
                <a:gd name="connsiteY63" fmla="*/ 495482 h 495481"/>
                <a:gd name="connsiteX64" fmla="*/ 447488 w 788625"/>
                <a:gd name="connsiteY64" fmla="*/ 495482 h 495481"/>
                <a:gd name="connsiteX65" fmla="*/ 428365 w 788625"/>
                <a:gd name="connsiteY65" fmla="*/ 495482 h 495481"/>
                <a:gd name="connsiteX66" fmla="*/ 423553 w 788625"/>
                <a:gd name="connsiteY66" fmla="*/ 490670 h 495481"/>
                <a:gd name="connsiteX67" fmla="*/ 428365 w 788625"/>
                <a:gd name="connsiteY67" fmla="*/ 485858 h 495481"/>
                <a:gd name="connsiteX68" fmla="*/ 447488 w 788625"/>
                <a:gd name="connsiteY68" fmla="*/ 485858 h 495481"/>
                <a:gd name="connsiteX69" fmla="*/ 452300 w 788625"/>
                <a:gd name="connsiteY69" fmla="*/ 490670 h 495481"/>
                <a:gd name="connsiteX70" fmla="*/ 447488 w 788625"/>
                <a:gd name="connsiteY70" fmla="*/ 495482 h 495481"/>
                <a:gd name="connsiteX71" fmla="*/ 409241 w 788625"/>
                <a:gd name="connsiteY71" fmla="*/ 495482 h 495481"/>
                <a:gd name="connsiteX72" fmla="*/ 390118 w 788625"/>
                <a:gd name="connsiteY72" fmla="*/ 495482 h 495481"/>
                <a:gd name="connsiteX73" fmla="*/ 385306 w 788625"/>
                <a:gd name="connsiteY73" fmla="*/ 490670 h 495481"/>
                <a:gd name="connsiteX74" fmla="*/ 390118 w 788625"/>
                <a:gd name="connsiteY74" fmla="*/ 485858 h 495481"/>
                <a:gd name="connsiteX75" fmla="*/ 409241 w 788625"/>
                <a:gd name="connsiteY75" fmla="*/ 485858 h 495481"/>
                <a:gd name="connsiteX76" fmla="*/ 414053 w 788625"/>
                <a:gd name="connsiteY76" fmla="*/ 490670 h 495481"/>
                <a:gd name="connsiteX77" fmla="*/ 409241 w 788625"/>
                <a:gd name="connsiteY77" fmla="*/ 495482 h 495481"/>
                <a:gd name="connsiteX78" fmla="*/ 371118 w 788625"/>
                <a:gd name="connsiteY78" fmla="*/ 495482 h 495481"/>
                <a:gd name="connsiteX79" fmla="*/ 351994 w 788625"/>
                <a:gd name="connsiteY79" fmla="*/ 495482 h 495481"/>
                <a:gd name="connsiteX80" fmla="*/ 347183 w 788625"/>
                <a:gd name="connsiteY80" fmla="*/ 490670 h 495481"/>
                <a:gd name="connsiteX81" fmla="*/ 351994 w 788625"/>
                <a:gd name="connsiteY81" fmla="*/ 485858 h 495481"/>
                <a:gd name="connsiteX82" fmla="*/ 371118 w 788625"/>
                <a:gd name="connsiteY82" fmla="*/ 485858 h 495481"/>
                <a:gd name="connsiteX83" fmla="*/ 375930 w 788625"/>
                <a:gd name="connsiteY83" fmla="*/ 490670 h 495481"/>
                <a:gd name="connsiteX84" fmla="*/ 371118 w 788625"/>
                <a:gd name="connsiteY84" fmla="*/ 495482 h 495481"/>
                <a:gd name="connsiteX85" fmla="*/ 332871 w 788625"/>
                <a:gd name="connsiteY85" fmla="*/ 495482 h 495481"/>
                <a:gd name="connsiteX86" fmla="*/ 313747 w 788625"/>
                <a:gd name="connsiteY86" fmla="*/ 495482 h 495481"/>
                <a:gd name="connsiteX87" fmla="*/ 308936 w 788625"/>
                <a:gd name="connsiteY87" fmla="*/ 490670 h 495481"/>
                <a:gd name="connsiteX88" fmla="*/ 313747 w 788625"/>
                <a:gd name="connsiteY88" fmla="*/ 485858 h 495481"/>
                <a:gd name="connsiteX89" fmla="*/ 332871 w 788625"/>
                <a:gd name="connsiteY89" fmla="*/ 485858 h 495481"/>
                <a:gd name="connsiteX90" fmla="*/ 337683 w 788625"/>
                <a:gd name="connsiteY90" fmla="*/ 490670 h 495481"/>
                <a:gd name="connsiteX91" fmla="*/ 332871 w 788625"/>
                <a:gd name="connsiteY91" fmla="*/ 495482 h 495481"/>
                <a:gd name="connsiteX92" fmla="*/ 294748 w 788625"/>
                <a:gd name="connsiteY92" fmla="*/ 495482 h 495481"/>
                <a:gd name="connsiteX93" fmla="*/ 275624 w 788625"/>
                <a:gd name="connsiteY93" fmla="*/ 495482 h 495481"/>
                <a:gd name="connsiteX94" fmla="*/ 270813 w 788625"/>
                <a:gd name="connsiteY94" fmla="*/ 490670 h 495481"/>
                <a:gd name="connsiteX95" fmla="*/ 275624 w 788625"/>
                <a:gd name="connsiteY95" fmla="*/ 485858 h 495481"/>
                <a:gd name="connsiteX96" fmla="*/ 294748 w 788625"/>
                <a:gd name="connsiteY96" fmla="*/ 485858 h 495481"/>
                <a:gd name="connsiteX97" fmla="*/ 299559 w 788625"/>
                <a:gd name="connsiteY97" fmla="*/ 490670 h 495481"/>
                <a:gd name="connsiteX98" fmla="*/ 294748 w 788625"/>
                <a:gd name="connsiteY98" fmla="*/ 495482 h 495481"/>
                <a:gd name="connsiteX99" fmla="*/ 256501 w 788625"/>
                <a:gd name="connsiteY99" fmla="*/ 495482 h 495481"/>
                <a:gd name="connsiteX100" fmla="*/ 237377 w 788625"/>
                <a:gd name="connsiteY100" fmla="*/ 495482 h 495481"/>
                <a:gd name="connsiteX101" fmla="*/ 232566 w 788625"/>
                <a:gd name="connsiteY101" fmla="*/ 490670 h 495481"/>
                <a:gd name="connsiteX102" fmla="*/ 237377 w 788625"/>
                <a:gd name="connsiteY102" fmla="*/ 485858 h 495481"/>
                <a:gd name="connsiteX103" fmla="*/ 256501 w 788625"/>
                <a:gd name="connsiteY103" fmla="*/ 485858 h 495481"/>
                <a:gd name="connsiteX104" fmla="*/ 261312 w 788625"/>
                <a:gd name="connsiteY104" fmla="*/ 490670 h 495481"/>
                <a:gd name="connsiteX105" fmla="*/ 256501 w 788625"/>
                <a:gd name="connsiteY105" fmla="*/ 495482 h 495481"/>
                <a:gd name="connsiteX106" fmla="*/ 218377 w 788625"/>
                <a:gd name="connsiteY106" fmla="*/ 495482 h 495481"/>
                <a:gd name="connsiteX107" fmla="*/ 199254 w 788625"/>
                <a:gd name="connsiteY107" fmla="*/ 495482 h 495481"/>
                <a:gd name="connsiteX108" fmla="*/ 194442 w 788625"/>
                <a:gd name="connsiteY108" fmla="*/ 490670 h 495481"/>
                <a:gd name="connsiteX109" fmla="*/ 199254 w 788625"/>
                <a:gd name="connsiteY109" fmla="*/ 485858 h 495481"/>
                <a:gd name="connsiteX110" fmla="*/ 218377 w 788625"/>
                <a:gd name="connsiteY110" fmla="*/ 485858 h 495481"/>
                <a:gd name="connsiteX111" fmla="*/ 223189 w 788625"/>
                <a:gd name="connsiteY111" fmla="*/ 490670 h 495481"/>
                <a:gd name="connsiteX112" fmla="*/ 218377 w 788625"/>
                <a:gd name="connsiteY112" fmla="*/ 495482 h 495481"/>
                <a:gd name="connsiteX113" fmla="*/ 180130 w 788625"/>
                <a:gd name="connsiteY113" fmla="*/ 495482 h 495481"/>
                <a:gd name="connsiteX114" fmla="*/ 161007 w 788625"/>
                <a:gd name="connsiteY114" fmla="*/ 495482 h 495481"/>
                <a:gd name="connsiteX115" fmla="*/ 156195 w 788625"/>
                <a:gd name="connsiteY115" fmla="*/ 490670 h 495481"/>
                <a:gd name="connsiteX116" fmla="*/ 161007 w 788625"/>
                <a:gd name="connsiteY116" fmla="*/ 485858 h 495481"/>
                <a:gd name="connsiteX117" fmla="*/ 180130 w 788625"/>
                <a:gd name="connsiteY117" fmla="*/ 485858 h 495481"/>
                <a:gd name="connsiteX118" fmla="*/ 184942 w 788625"/>
                <a:gd name="connsiteY118" fmla="*/ 490670 h 495481"/>
                <a:gd name="connsiteX119" fmla="*/ 180130 w 788625"/>
                <a:gd name="connsiteY119" fmla="*/ 495482 h 495481"/>
                <a:gd name="connsiteX120" fmla="*/ 142007 w 788625"/>
                <a:gd name="connsiteY120" fmla="*/ 495482 h 495481"/>
                <a:gd name="connsiteX121" fmla="*/ 122883 w 788625"/>
                <a:gd name="connsiteY121" fmla="*/ 495482 h 495481"/>
                <a:gd name="connsiteX122" fmla="*/ 118072 w 788625"/>
                <a:gd name="connsiteY122" fmla="*/ 490670 h 495481"/>
                <a:gd name="connsiteX123" fmla="*/ 122883 w 788625"/>
                <a:gd name="connsiteY123" fmla="*/ 485858 h 495481"/>
                <a:gd name="connsiteX124" fmla="*/ 142007 w 788625"/>
                <a:gd name="connsiteY124" fmla="*/ 485858 h 495481"/>
                <a:gd name="connsiteX125" fmla="*/ 146818 w 788625"/>
                <a:gd name="connsiteY125" fmla="*/ 490670 h 495481"/>
                <a:gd name="connsiteX126" fmla="*/ 142007 w 788625"/>
                <a:gd name="connsiteY126" fmla="*/ 495482 h 495481"/>
                <a:gd name="connsiteX127" fmla="*/ 103760 w 788625"/>
                <a:gd name="connsiteY127" fmla="*/ 495482 h 495481"/>
                <a:gd name="connsiteX128" fmla="*/ 84637 w 788625"/>
                <a:gd name="connsiteY128" fmla="*/ 495482 h 495481"/>
                <a:gd name="connsiteX129" fmla="*/ 79825 w 788625"/>
                <a:gd name="connsiteY129" fmla="*/ 490670 h 495481"/>
                <a:gd name="connsiteX130" fmla="*/ 84637 w 788625"/>
                <a:gd name="connsiteY130" fmla="*/ 485858 h 495481"/>
                <a:gd name="connsiteX131" fmla="*/ 103760 w 788625"/>
                <a:gd name="connsiteY131" fmla="*/ 485858 h 495481"/>
                <a:gd name="connsiteX132" fmla="*/ 108572 w 788625"/>
                <a:gd name="connsiteY132" fmla="*/ 490670 h 495481"/>
                <a:gd name="connsiteX133" fmla="*/ 103760 w 788625"/>
                <a:gd name="connsiteY133" fmla="*/ 495482 h 495481"/>
                <a:gd name="connsiteX134" fmla="*/ 65637 w 788625"/>
                <a:gd name="connsiteY134" fmla="*/ 495482 h 495481"/>
                <a:gd name="connsiteX135" fmla="*/ 46513 w 788625"/>
                <a:gd name="connsiteY135" fmla="*/ 495482 h 495481"/>
                <a:gd name="connsiteX136" fmla="*/ 41701 w 788625"/>
                <a:gd name="connsiteY136" fmla="*/ 490670 h 495481"/>
                <a:gd name="connsiteX137" fmla="*/ 46513 w 788625"/>
                <a:gd name="connsiteY137" fmla="*/ 485858 h 495481"/>
                <a:gd name="connsiteX138" fmla="*/ 65637 w 788625"/>
                <a:gd name="connsiteY138" fmla="*/ 485858 h 495481"/>
                <a:gd name="connsiteX139" fmla="*/ 70448 w 788625"/>
                <a:gd name="connsiteY139" fmla="*/ 490670 h 495481"/>
                <a:gd name="connsiteX140" fmla="*/ 65637 w 788625"/>
                <a:gd name="connsiteY140" fmla="*/ 495482 h 495481"/>
                <a:gd name="connsiteX141" fmla="*/ 27390 w 788625"/>
                <a:gd name="connsiteY141" fmla="*/ 495482 h 495481"/>
                <a:gd name="connsiteX142" fmla="*/ 0 w 788625"/>
                <a:gd name="connsiteY142" fmla="*/ 495482 h 495481"/>
                <a:gd name="connsiteX143" fmla="*/ 18013 w 788625"/>
                <a:gd name="connsiteY143" fmla="*/ 472780 h 495481"/>
                <a:gd name="connsiteX144" fmla="*/ 24675 w 788625"/>
                <a:gd name="connsiteY144" fmla="*/ 472040 h 495481"/>
                <a:gd name="connsiteX145" fmla="*/ 25416 w 788625"/>
                <a:gd name="connsiteY145" fmla="*/ 478826 h 495481"/>
                <a:gd name="connsiteX146" fmla="*/ 19617 w 788625"/>
                <a:gd name="connsiteY146" fmla="*/ 485982 h 495481"/>
                <a:gd name="connsiteX147" fmla="*/ 27143 w 788625"/>
                <a:gd name="connsiteY147" fmla="*/ 485982 h 495481"/>
                <a:gd name="connsiteX148" fmla="*/ 31955 w 788625"/>
                <a:gd name="connsiteY148" fmla="*/ 490793 h 495481"/>
                <a:gd name="connsiteX149" fmla="*/ 27390 w 788625"/>
                <a:gd name="connsiteY149" fmla="*/ 495482 h 495481"/>
                <a:gd name="connsiteX150" fmla="*/ 759138 w 788625"/>
                <a:gd name="connsiteY150" fmla="*/ 470806 h 495481"/>
                <a:gd name="connsiteX151" fmla="*/ 755437 w 788625"/>
                <a:gd name="connsiteY151" fmla="*/ 468956 h 495481"/>
                <a:gd name="connsiteX152" fmla="*/ 743593 w 788625"/>
                <a:gd name="connsiteY152" fmla="*/ 454027 h 495481"/>
                <a:gd name="connsiteX153" fmla="*/ 744333 w 788625"/>
                <a:gd name="connsiteY153" fmla="*/ 447365 h 495481"/>
                <a:gd name="connsiteX154" fmla="*/ 750995 w 788625"/>
                <a:gd name="connsiteY154" fmla="*/ 448105 h 495481"/>
                <a:gd name="connsiteX155" fmla="*/ 762840 w 788625"/>
                <a:gd name="connsiteY155" fmla="*/ 463033 h 495481"/>
                <a:gd name="connsiteX156" fmla="*/ 762099 w 788625"/>
                <a:gd name="connsiteY156" fmla="*/ 469696 h 495481"/>
                <a:gd name="connsiteX157" fmla="*/ 759138 w 788625"/>
                <a:gd name="connsiteY157" fmla="*/ 470806 h 495481"/>
                <a:gd name="connsiteX158" fmla="*/ 33682 w 788625"/>
                <a:gd name="connsiteY158" fmla="*/ 465624 h 495481"/>
                <a:gd name="connsiteX159" fmla="*/ 30721 w 788625"/>
                <a:gd name="connsiteY159" fmla="*/ 464637 h 495481"/>
                <a:gd name="connsiteX160" fmla="*/ 29981 w 788625"/>
                <a:gd name="connsiteY160" fmla="*/ 457852 h 495481"/>
                <a:gd name="connsiteX161" fmla="*/ 41825 w 788625"/>
                <a:gd name="connsiteY161" fmla="*/ 442923 h 495481"/>
                <a:gd name="connsiteX162" fmla="*/ 48487 w 788625"/>
                <a:gd name="connsiteY162" fmla="*/ 442183 h 495481"/>
                <a:gd name="connsiteX163" fmla="*/ 49227 w 788625"/>
                <a:gd name="connsiteY163" fmla="*/ 448845 h 495481"/>
                <a:gd name="connsiteX164" fmla="*/ 37383 w 788625"/>
                <a:gd name="connsiteY164" fmla="*/ 463774 h 495481"/>
                <a:gd name="connsiteX165" fmla="*/ 33682 w 788625"/>
                <a:gd name="connsiteY165" fmla="*/ 465624 h 495481"/>
                <a:gd name="connsiteX166" fmla="*/ 735327 w 788625"/>
                <a:gd name="connsiteY166" fmla="*/ 440826 h 495481"/>
                <a:gd name="connsiteX167" fmla="*/ 731625 w 788625"/>
                <a:gd name="connsiteY167" fmla="*/ 438975 h 495481"/>
                <a:gd name="connsiteX168" fmla="*/ 719781 w 788625"/>
                <a:gd name="connsiteY168" fmla="*/ 424047 h 495481"/>
                <a:gd name="connsiteX169" fmla="*/ 720521 w 788625"/>
                <a:gd name="connsiteY169" fmla="*/ 417384 h 495481"/>
                <a:gd name="connsiteX170" fmla="*/ 727184 w 788625"/>
                <a:gd name="connsiteY170" fmla="*/ 418124 h 495481"/>
                <a:gd name="connsiteX171" fmla="*/ 739028 w 788625"/>
                <a:gd name="connsiteY171" fmla="*/ 433053 h 495481"/>
                <a:gd name="connsiteX172" fmla="*/ 738288 w 788625"/>
                <a:gd name="connsiteY172" fmla="*/ 439715 h 495481"/>
                <a:gd name="connsiteX173" fmla="*/ 735327 w 788625"/>
                <a:gd name="connsiteY173" fmla="*/ 440826 h 495481"/>
                <a:gd name="connsiteX174" fmla="*/ 57494 w 788625"/>
                <a:gd name="connsiteY174" fmla="*/ 435644 h 495481"/>
                <a:gd name="connsiteX175" fmla="*/ 54533 w 788625"/>
                <a:gd name="connsiteY175" fmla="*/ 434657 h 495481"/>
                <a:gd name="connsiteX176" fmla="*/ 53793 w 788625"/>
                <a:gd name="connsiteY176" fmla="*/ 427994 h 495481"/>
                <a:gd name="connsiteX177" fmla="*/ 65637 w 788625"/>
                <a:gd name="connsiteY177" fmla="*/ 413066 h 495481"/>
                <a:gd name="connsiteX178" fmla="*/ 72299 w 788625"/>
                <a:gd name="connsiteY178" fmla="*/ 412326 h 495481"/>
                <a:gd name="connsiteX179" fmla="*/ 73039 w 788625"/>
                <a:gd name="connsiteY179" fmla="*/ 418988 h 495481"/>
                <a:gd name="connsiteX180" fmla="*/ 61072 w 788625"/>
                <a:gd name="connsiteY180" fmla="*/ 433917 h 495481"/>
                <a:gd name="connsiteX181" fmla="*/ 57494 w 788625"/>
                <a:gd name="connsiteY181" fmla="*/ 435644 h 495481"/>
                <a:gd name="connsiteX182" fmla="*/ 711515 w 788625"/>
                <a:gd name="connsiteY182" fmla="*/ 410968 h 495481"/>
                <a:gd name="connsiteX183" fmla="*/ 707813 w 788625"/>
                <a:gd name="connsiteY183" fmla="*/ 409118 h 495481"/>
                <a:gd name="connsiteX184" fmla="*/ 695969 w 788625"/>
                <a:gd name="connsiteY184" fmla="*/ 394189 h 495481"/>
                <a:gd name="connsiteX185" fmla="*/ 696710 w 788625"/>
                <a:gd name="connsiteY185" fmla="*/ 387527 h 495481"/>
                <a:gd name="connsiteX186" fmla="*/ 703372 w 788625"/>
                <a:gd name="connsiteY186" fmla="*/ 388267 h 495481"/>
                <a:gd name="connsiteX187" fmla="*/ 715340 w 788625"/>
                <a:gd name="connsiteY187" fmla="*/ 403196 h 495481"/>
                <a:gd name="connsiteX188" fmla="*/ 714599 w 788625"/>
                <a:gd name="connsiteY188" fmla="*/ 409858 h 495481"/>
                <a:gd name="connsiteX189" fmla="*/ 711515 w 788625"/>
                <a:gd name="connsiteY189" fmla="*/ 410968 h 495481"/>
                <a:gd name="connsiteX190" fmla="*/ 81305 w 788625"/>
                <a:gd name="connsiteY190" fmla="*/ 405787 h 495481"/>
                <a:gd name="connsiteX191" fmla="*/ 78344 w 788625"/>
                <a:gd name="connsiteY191" fmla="*/ 404800 h 495481"/>
                <a:gd name="connsiteX192" fmla="*/ 77604 w 788625"/>
                <a:gd name="connsiteY192" fmla="*/ 398014 h 495481"/>
                <a:gd name="connsiteX193" fmla="*/ 89448 w 788625"/>
                <a:gd name="connsiteY193" fmla="*/ 383085 h 495481"/>
                <a:gd name="connsiteX194" fmla="*/ 96111 w 788625"/>
                <a:gd name="connsiteY194" fmla="*/ 382345 h 495481"/>
                <a:gd name="connsiteX195" fmla="*/ 96851 w 788625"/>
                <a:gd name="connsiteY195" fmla="*/ 389007 h 495481"/>
                <a:gd name="connsiteX196" fmla="*/ 85007 w 788625"/>
                <a:gd name="connsiteY196" fmla="*/ 403936 h 495481"/>
                <a:gd name="connsiteX197" fmla="*/ 81305 w 788625"/>
                <a:gd name="connsiteY197" fmla="*/ 405787 h 495481"/>
                <a:gd name="connsiteX198" fmla="*/ 687703 w 788625"/>
                <a:gd name="connsiteY198" fmla="*/ 381111 h 495481"/>
                <a:gd name="connsiteX199" fmla="*/ 684002 w 788625"/>
                <a:gd name="connsiteY199" fmla="*/ 379261 h 495481"/>
                <a:gd name="connsiteX200" fmla="*/ 672034 w 788625"/>
                <a:gd name="connsiteY200" fmla="*/ 364332 h 495481"/>
                <a:gd name="connsiteX201" fmla="*/ 672774 w 788625"/>
                <a:gd name="connsiteY201" fmla="*/ 357670 h 495481"/>
                <a:gd name="connsiteX202" fmla="*/ 679437 w 788625"/>
                <a:gd name="connsiteY202" fmla="*/ 358410 h 495481"/>
                <a:gd name="connsiteX203" fmla="*/ 691281 w 788625"/>
                <a:gd name="connsiteY203" fmla="*/ 373339 h 495481"/>
                <a:gd name="connsiteX204" fmla="*/ 690541 w 788625"/>
                <a:gd name="connsiteY204" fmla="*/ 380001 h 495481"/>
                <a:gd name="connsiteX205" fmla="*/ 687703 w 788625"/>
                <a:gd name="connsiteY205" fmla="*/ 381111 h 495481"/>
                <a:gd name="connsiteX206" fmla="*/ 105117 w 788625"/>
                <a:gd name="connsiteY206" fmla="*/ 375929 h 495481"/>
                <a:gd name="connsiteX207" fmla="*/ 102156 w 788625"/>
                <a:gd name="connsiteY207" fmla="*/ 374942 h 495481"/>
                <a:gd name="connsiteX208" fmla="*/ 101416 w 788625"/>
                <a:gd name="connsiteY208" fmla="*/ 368280 h 495481"/>
                <a:gd name="connsiteX209" fmla="*/ 113383 w 788625"/>
                <a:gd name="connsiteY209" fmla="*/ 353351 h 495481"/>
                <a:gd name="connsiteX210" fmla="*/ 120046 w 788625"/>
                <a:gd name="connsiteY210" fmla="*/ 352611 h 495481"/>
                <a:gd name="connsiteX211" fmla="*/ 120786 w 788625"/>
                <a:gd name="connsiteY211" fmla="*/ 359274 h 495481"/>
                <a:gd name="connsiteX212" fmla="*/ 108942 w 788625"/>
                <a:gd name="connsiteY212" fmla="*/ 374202 h 495481"/>
                <a:gd name="connsiteX213" fmla="*/ 105117 w 788625"/>
                <a:gd name="connsiteY213" fmla="*/ 375929 h 495481"/>
                <a:gd name="connsiteX214" fmla="*/ 664015 w 788625"/>
                <a:gd name="connsiteY214" fmla="*/ 351254 h 495481"/>
                <a:gd name="connsiteX215" fmla="*/ 660313 w 788625"/>
                <a:gd name="connsiteY215" fmla="*/ 349403 h 495481"/>
                <a:gd name="connsiteX216" fmla="*/ 648469 w 788625"/>
                <a:gd name="connsiteY216" fmla="*/ 334475 h 495481"/>
                <a:gd name="connsiteX217" fmla="*/ 649209 w 788625"/>
                <a:gd name="connsiteY217" fmla="*/ 327812 h 495481"/>
                <a:gd name="connsiteX218" fmla="*/ 655872 w 788625"/>
                <a:gd name="connsiteY218" fmla="*/ 328553 h 495481"/>
                <a:gd name="connsiteX219" fmla="*/ 667716 w 788625"/>
                <a:gd name="connsiteY219" fmla="*/ 343481 h 495481"/>
                <a:gd name="connsiteX220" fmla="*/ 666976 w 788625"/>
                <a:gd name="connsiteY220" fmla="*/ 350144 h 495481"/>
                <a:gd name="connsiteX221" fmla="*/ 664015 w 788625"/>
                <a:gd name="connsiteY221" fmla="*/ 351254 h 495481"/>
                <a:gd name="connsiteX222" fmla="*/ 128806 w 788625"/>
                <a:gd name="connsiteY222" fmla="*/ 346072 h 495481"/>
                <a:gd name="connsiteX223" fmla="*/ 125845 w 788625"/>
                <a:gd name="connsiteY223" fmla="*/ 345085 h 495481"/>
                <a:gd name="connsiteX224" fmla="*/ 125104 w 788625"/>
                <a:gd name="connsiteY224" fmla="*/ 338423 h 495481"/>
                <a:gd name="connsiteX225" fmla="*/ 136948 w 788625"/>
                <a:gd name="connsiteY225" fmla="*/ 323494 h 495481"/>
                <a:gd name="connsiteX226" fmla="*/ 143611 w 788625"/>
                <a:gd name="connsiteY226" fmla="*/ 322754 h 495481"/>
                <a:gd name="connsiteX227" fmla="*/ 144351 w 788625"/>
                <a:gd name="connsiteY227" fmla="*/ 329416 h 495481"/>
                <a:gd name="connsiteX228" fmla="*/ 132507 w 788625"/>
                <a:gd name="connsiteY228" fmla="*/ 344345 h 495481"/>
                <a:gd name="connsiteX229" fmla="*/ 128806 w 788625"/>
                <a:gd name="connsiteY229" fmla="*/ 346072 h 495481"/>
                <a:gd name="connsiteX230" fmla="*/ 640203 w 788625"/>
                <a:gd name="connsiteY230" fmla="*/ 321397 h 495481"/>
                <a:gd name="connsiteX231" fmla="*/ 636502 w 788625"/>
                <a:gd name="connsiteY231" fmla="*/ 319546 h 495481"/>
                <a:gd name="connsiteX232" fmla="*/ 624657 w 788625"/>
                <a:gd name="connsiteY232" fmla="*/ 304618 h 495481"/>
                <a:gd name="connsiteX233" fmla="*/ 625398 w 788625"/>
                <a:gd name="connsiteY233" fmla="*/ 297832 h 495481"/>
                <a:gd name="connsiteX234" fmla="*/ 632060 w 788625"/>
                <a:gd name="connsiteY234" fmla="*/ 298572 h 495481"/>
                <a:gd name="connsiteX235" fmla="*/ 643904 w 788625"/>
                <a:gd name="connsiteY235" fmla="*/ 313501 h 495481"/>
                <a:gd name="connsiteX236" fmla="*/ 643164 w 788625"/>
                <a:gd name="connsiteY236" fmla="*/ 320163 h 495481"/>
                <a:gd name="connsiteX237" fmla="*/ 640203 w 788625"/>
                <a:gd name="connsiteY237" fmla="*/ 321397 h 495481"/>
                <a:gd name="connsiteX238" fmla="*/ 152617 w 788625"/>
                <a:gd name="connsiteY238" fmla="*/ 316215 h 495481"/>
                <a:gd name="connsiteX239" fmla="*/ 149656 w 788625"/>
                <a:gd name="connsiteY239" fmla="*/ 315228 h 495481"/>
                <a:gd name="connsiteX240" fmla="*/ 148916 w 788625"/>
                <a:gd name="connsiteY240" fmla="*/ 308566 h 495481"/>
                <a:gd name="connsiteX241" fmla="*/ 160760 w 788625"/>
                <a:gd name="connsiteY241" fmla="*/ 293637 h 495481"/>
                <a:gd name="connsiteX242" fmla="*/ 167423 w 788625"/>
                <a:gd name="connsiteY242" fmla="*/ 292897 h 495481"/>
                <a:gd name="connsiteX243" fmla="*/ 168163 w 788625"/>
                <a:gd name="connsiteY243" fmla="*/ 299559 h 495481"/>
                <a:gd name="connsiteX244" fmla="*/ 156319 w 788625"/>
                <a:gd name="connsiteY244" fmla="*/ 314488 h 495481"/>
                <a:gd name="connsiteX245" fmla="*/ 152617 w 788625"/>
                <a:gd name="connsiteY245" fmla="*/ 316215 h 495481"/>
                <a:gd name="connsiteX246" fmla="*/ 616391 w 788625"/>
                <a:gd name="connsiteY246" fmla="*/ 291540 h 495481"/>
                <a:gd name="connsiteX247" fmla="*/ 612690 w 788625"/>
                <a:gd name="connsiteY247" fmla="*/ 289689 h 495481"/>
                <a:gd name="connsiteX248" fmla="*/ 600846 w 788625"/>
                <a:gd name="connsiteY248" fmla="*/ 274760 h 495481"/>
                <a:gd name="connsiteX249" fmla="*/ 601586 w 788625"/>
                <a:gd name="connsiteY249" fmla="*/ 268098 h 495481"/>
                <a:gd name="connsiteX250" fmla="*/ 608249 w 788625"/>
                <a:gd name="connsiteY250" fmla="*/ 268838 h 495481"/>
                <a:gd name="connsiteX251" fmla="*/ 620093 w 788625"/>
                <a:gd name="connsiteY251" fmla="*/ 283767 h 495481"/>
                <a:gd name="connsiteX252" fmla="*/ 619352 w 788625"/>
                <a:gd name="connsiteY252" fmla="*/ 290429 h 495481"/>
                <a:gd name="connsiteX253" fmla="*/ 616391 w 788625"/>
                <a:gd name="connsiteY253" fmla="*/ 291540 h 495481"/>
                <a:gd name="connsiteX254" fmla="*/ 176429 w 788625"/>
                <a:gd name="connsiteY254" fmla="*/ 286358 h 495481"/>
                <a:gd name="connsiteX255" fmla="*/ 173468 w 788625"/>
                <a:gd name="connsiteY255" fmla="*/ 285247 h 495481"/>
                <a:gd name="connsiteX256" fmla="*/ 172728 w 788625"/>
                <a:gd name="connsiteY256" fmla="*/ 278585 h 495481"/>
                <a:gd name="connsiteX257" fmla="*/ 184572 w 788625"/>
                <a:gd name="connsiteY257" fmla="*/ 263657 h 495481"/>
                <a:gd name="connsiteX258" fmla="*/ 191234 w 788625"/>
                <a:gd name="connsiteY258" fmla="*/ 262916 h 495481"/>
                <a:gd name="connsiteX259" fmla="*/ 191974 w 788625"/>
                <a:gd name="connsiteY259" fmla="*/ 269579 h 495481"/>
                <a:gd name="connsiteX260" fmla="*/ 180130 w 788625"/>
                <a:gd name="connsiteY260" fmla="*/ 284507 h 495481"/>
                <a:gd name="connsiteX261" fmla="*/ 176429 w 788625"/>
                <a:gd name="connsiteY261" fmla="*/ 286358 h 495481"/>
                <a:gd name="connsiteX262" fmla="*/ 592579 w 788625"/>
                <a:gd name="connsiteY262" fmla="*/ 261559 h 495481"/>
                <a:gd name="connsiteX263" fmla="*/ 588878 w 788625"/>
                <a:gd name="connsiteY263" fmla="*/ 259708 h 495481"/>
                <a:gd name="connsiteX264" fmla="*/ 577034 w 788625"/>
                <a:gd name="connsiteY264" fmla="*/ 244780 h 495481"/>
                <a:gd name="connsiteX265" fmla="*/ 577774 w 788625"/>
                <a:gd name="connsiteY265" fmla="*/ 238117 h 495481"/>
                <a:gd name="connsiteX266" fmla="*/ 584436 w 788625"/>
                <a:gd name="connsiteY266" fmla="*/ 238858 h 495481"/>
                <a:gd name="connsiteX267" fmla="*/ 596404 w 788625"/>
                <a:gd name="connsiteY267" fmla="*/ 253786 h 495481"/>
                <a:gd name="connsiteX268" fmla="*/ 595664 w 788625"/>
                <a:gd name="connsiteY268" fmla="*/ 260449 h 495481"/>
                <a:gd name="connsiteX269" fmla="*/ 592579 w 788625"/>
                <a:gd name="connsiteY269" fmla="*/ 261559 h 495481"/>
                <a:gd name="connsiteX270" fmla="*/ 200241 w 788625"/>
                <a:gd name="connsiteY270" fmla="*/ 256377 h 495481"/>
                <a:gd name="connsiteX271" fmla="*/ 197280 w 788625"/>
                <a:gd name="connsiteY271" fmla="*/ 255390 h 495481"/>
                <a:gd name="connsiteX272" fmla="*/ 196539 w 788625"/>
                <a:gd name="connsiteY272" fmla="*/ 248728 h 495481"/>
                <a:gd name="connsiteX273" fmla="*/ 208507 w 788625"/>
                <a:gd name="connsiteY273" fmla="*/ 233799 h 495481"/>
                <a:gd name="connsiteX274" fmla="*/ 215169 w 788625"/>
                <a:gd name="connsiteY274" fmla="*/ 233059 h 495481"/>
                <a:gd name="connsiteX275" fmla="*/ 215910 w 788625"/>
                <a:gd name="connsiteY275" fmla="*/ 239721 h 495481"/>
                <a:gd name="connsiteX276" fmla="*/ 204066 w 788625"/>
                <a:gd name="connsiteY276" fmla="*/ 254650 h 495481"/>
                <a:gd name="connsiteX277" fmla="*/ 200241 w 788625"/>
                <a:gd name="connsiteY277" fmla="*/ 256377 h 495481"/>
                <a:gd name="connsiteX278" fmla="*/ 568891 w 788625"/>
                <a:gd name="connsiteY278" fmla="*/ 231702 h 495481"/>
                <a:gd name="connsiteX279" fmla="*/ 565190 w 788625"/>
                <a:gd name="connsiteY279" fmla="*/ 229851 h 495481"/>
                <a:gd name="connsiteX280" fmla="*/ 553222 w 788625"/>
                <a:gd name="connsiteY280" fmla="*/ 214922 h 495481"/>
                <a:gd name="connsiteX281" fmla="*/ 553962 w 788625"/>
                <a:gd name="connsiteY281" fmla="*/ 208260 h 495481"/>
                <a:gd name="connsiteX282" fmla="*/ 560625 w 788625"/>
                <a:gd name="connsiteY282" fmla="*/ 209000 h 495481"/>
                <a:gd name="connsiteX283" fmla="*/ 572469 w 788625"/>
                <a:gd name="connsiteY283" fmla="*/ 223929 h 495481"/>
                <a:gd name="connsiteX284" fmla="*/ 571729 w 788625"/>
                <a:gd name="connsiteY284" fmla="*/ 230715 h 495481"/>
                <a:gd name="connsiteX285" fmla="*/ 568891 w 788625"/>
                <a:gd name="connsiteY285" fmla="*/ 231702 h 495481"/>
                <a:gd name="connsiteX286" fmla="*/ 223929 w 788625"/>
                <a:gd name="connsiteY286" fmla="*/ 226520 h 495481"/>
                <a:gd name="connsiteX287" fmla="*/ 220968 w 788625"/>
                <a:gd name="connsiteY287" fmla="*/ 225533 h 495481"/>
                <a:gd name="connsiteX288" fmla="*/ 220228 w 788625"/>
                <a:gd name="connsiteY288" fmla="*/ 218871 h 495481"/>
                <a:gd name="connsiteX289" fmla="*/ 232072 w 788625"/>
                <a:gd name="connsiteY289" fmla="*/ 203942 h 495481"/>
                <a:gd name="connsiteX290" fmla="*/ 238734 w 788625"/>
                <a:gd name="connsiteY290" fmla="*/ 203202 h 495481"/>
                <a:gd name="connsiteX291" fmla="*/ 239475 w 788625"/>
                <a:gd name="connsiteY291" fmla="*/ 209864 h 495481"/>
                <a:gd name="connsiteX292" fmla="*/ 227631 w 788625"/>
                <a:gd name="connsiteY292" fmla="*/ 224793 h 495481"/>
                <a:gd name="connsiteX293" fmla="*/ 223929 w 788625"/>
                <a:gd name="connsiteY293" fmla="*/ 226520 h 495481"/>
                <a:gd name="connsiteX294" fmla="*/ 545079 w 788625"/>
                <a:gd name="connsiteY294" fmla="*/ 201845 h 495481"/>
                <a:gd name="connsiteX295" fmla="*/ 541378 w 788625"/>
                <a:gd name="connsiteY295" fmla="*/ 199994 h 495481"/>
                <a:gd name="connsiteX296" fmla="*/ 529534 w 788625"/>
                <a:gd name="connsiteY296" fmla="*/ 185065 h 495481"/>
                <a:gd name="connsiteX297" fmla="*/ 530274 w 788625"/>
                <a:gd name="connsiteY297" fmla="*/ 178403 h 495481"/>
                <a:gd name="connsiteX298" fmla="*/ 536936 w 788625"/>
                <a:gd name="connsiteY298" fmla="*/ 179143 h 495481"/>
                <a:gd name="connsiteX299" fmla="*/ 548781 w 788625"/>
                <a:gd name="connsiteY299" fmla="*/ 194072 h 495481"/>
                <a:gd name="connsiteX300" fmla="*/ 548041 w 788625"/>
                <a:gd name="connsiteY300" fmla="*/ 200734 h 495481"/>
                <a:gd name="connsiteX301" fmla="*/ 545079 w 788625"/>
                <a:gd name="connsiteY301" fmla="*/ 201845 h 495481"/>
                <a:gd name="connsiteX302" fmla="*/ 247741 w 788625"/>
                <a:gd name="connsiteY302" fmla="*/ 196663 h 495481"/>
                <a:gd name="connsiteX303" fmla="*/ 244780 w 788625"/>
                <a:gd name="connsiteY303" fmla="*/ 195552 h 495481"/>
                <a:gd name="connsiteX304" fmla="*/ 244040 w 788625"/>
                <a:gd name="connsiteY304" fmla="*/ 188890 h 495481"/>
                <a:gd name="connsiteX305" fmla="*/ 255884 w 788625"/>
                <a:gd name="connsiteY305" fmla="*/ 173961 h 495481"/>
                <a:gd name="connsiteX306" fmla="*/ 262670 w 788625"/>
                <a:gd name="connsiteY306" fmla="*/ 173221 h 495481"/>
                <a:gd name="connsiteX307" fmla="*/ 263410 w 788625"/>
                <a:gd name="connsiteY307" fmla="*/ 179883 h 495481"/>
                <a:gd name="connsiteX308" fmla="*/ 251566 w 788625"/>
                <a:gd name="connsiteY308" fmla="*/ 194812 h 495481"/>
                <a:gd name="connsiteX309" fmla="*/ 247741 w 788625"/>
                <a:gd name="connsiteY309" fmla="*/ 196663 h 495481"/>
                <a:gd name="connsiteX310" fmla="*/ 521268 w 788625"/>
                <a:gd name="connsiteY310" fmla="*/ 171987 h 495481"/>
                <a:gd name="connsiteX311" fmla="*/ 517566 w 788625"/>
                <a:gd name="connsiteY311" fmla="*/ 170137 h 495481"/>
                <a:gd name="connsiteX312" fmla="*/ 505722 w 788625"/>
                <a:gd name="connsiteY312" fmla="*/ 155208 h 495481"/>
                <a:gd name="connsiteX313" fmla="*/ 506463 w 788625"/>
                <a:gd name="connsiteY313" fmla="*/ 148546 h 495481"/>
                <a:gd name="connsiteX314" fmla="*/ 513125 w 788625"/>
                <a:gd name="connsiteY314" fmla="*/ 149286 h 495481"/>
                <a:gd name="connsiteX315" fmla="*/ 524969 w 788625"/>
                <a:gd name="connsiteY315" fmla="*/ 164215 h 495481"/>
                <a:gd name="connsiteX316" fmla="*/ 524228 w 788625"/>
                <a:gd name="connsiteY316" fmla="*/ 170877 h 495481"/>
                <a:gd name="connsiteX317" fmla="*/ 521268 w 788625"/>
                <a:gd name="connsiteY317" fmla="*/ 171987 h 495481"/>
                <a:gd name="connsiteX318" fmla="*/ 271553 w 788625"/>
                <a:gd name="connsiteY318" fmla="*/ 166806 h 495481"/>
                <a:gd name="connsiteX319" fmla="*/ 268591 w 788625"/>
                <a:gd name="connsiteY319" fmla="*/ 165819 h 495481"/>
                <a:gd name="connsiteX320" fmla="*/ 267851 w 788625"/>
                <a:gd name="connsiteY320" fmla="*/ 159156 h 495481"/>
                <a:gd name="connsiteX321" fmla="*/ 279696 w 788625"/>
                <a:gd name="connsiteY321" fmla="*/ 144228 h 495481"/>
                <a:gd name="connsiteX322" fmla="*/ 286358 w 788625"/>
                <a:gd name="connsiteY322" fmla="*/ 143487 h 495481"/>
                <a:gd name="connsiteX323" fmla="*/ 287098 w 788625"/>
                <a:gd name="connsiteY323" fmla="*/ 150150 h 495481"/>
                <a:gd name="connsiteX324" fmla="*/ 275254 w 788625"/>
                <a:gd name="connsiteY324" fmla="*/ 165078 h 495481"/>
                <a:gd name="connsiteX325" fmla="*/ 271553 w 788625"/>
                <a:gd name="connsiteY325" fmla="*/ 166806 h 495481"/>
                <a:gd name="connsiteX326" fmla="*/ 497456 w 788625"/>
                <a:gd name="connsiteY326" fmla="*/ 142007 h 495481"/>
                <a:gd name="connsiteX327" fmla="*/ 493754 w 788625"/>
                <a:gd name="connsiteY327" fmla="*/ 140156 h 495481"/>
                <a:gd name="connsiteX328" fmla="*/ 481910 w 788625"/>
                <a:gd name="connsiteY328" fmla="*/ 125228 h 495481"/>
                <a:gd name="connsiteX329" fmla="*/ 482651 w 788625"/>
                <a:gd name="connsiteY329" fmla="*/ 118565 h 495481"/>
                <a:gd name="connsiteX330" fmla="*/ 489313 w 788625"/>
                <a:gd name="connsiteY330" fmla="*/ 119305 h 495481"/>
                <a:gd name="connsiteX331" fmla="*/ 501157 w 788625"/>
                <a:gd name="connsiteY331" fmla="*/ 134234 h 495481"/>
                <a:gd name="connsiteX332" fmla="*/ 500417 w 788625"/>
                <a:gd name="connsiteY332" fmla="*/ 140896 h 495481"/>
                <a:gd name="connsiteX333" fmla="*/ 497456 w 788625"/>
                <a:gd name="connsiteY333" fmla="*/ 142007 h 495481"/>
                <a:gd name="connsiteX334" fmla="*/ 295364 w 788625"/>
                <a:gd name="connsiteY334" fmla="*/ 136825 h 495481"/>
                <a:gd name="connsiteX335" fmla="*/ 292403 w 788625"/>
                <a:gd name="connsiteY335" fmla="*/ 135838 h 495481"/>
                <a:gd name="connsiteX336" fmla="*/ 291663 w 788625"/>
                <a:gd name="connsiteY336" fmla="*/ 129176 h 495481"/>
                <a:gd name="connsiteX337" fmla="*/ 303507 w 788625"/>
                <a:gd name="connsiteY337" fmla="*/ 114247 h 495481"/>
                <a:gd name="connsiteX338" fmla="*/ 310170 w 788625"/>
                <a:gd name="connsiteY338" fmla="*/ 113507 h 495481"/>
                <a:gd name="connsiteX339" fmla="*/ 310910 w 788625"/>
                <a:gd name="connsiteY339" fmla="*/ 120169 h 495481"/>
                <a:gd name="connsiteX340" fmla="*/ 299066 w 788625"/>
                <a:gd name="connsiteY340" fmla="*/ 135098 h 495481"/>
                <a:gd name="connsiteX341" fmla="*/ 295364 w 788625"/>
                <a:gd name="connsiteY341" fmla="*/ 136825 h 495481"/>
                <a:gd name="connsiteX342" fmla="*/ 473767 w 788625"/>
                <a:gd name="connsiteY342" fmla="*/ 112150 h 495481"/>
                <a:gd name="connsiteX343" fmla="*/ 470066 w 788625"/>
                <a:gd name="connsiteY343" fmla="*/ 110299 h 495481"/>
                <a:gd name="connsiteX344" fmla="*/ 458222 w 788625"/>
                <a:gd name="connsiteY344" fmla="*/ 95370 h 495481"/>
                <a:gd name="connsiteX345" fmla="*/ 458962 w 788625"/>
                <a:gd name="connsiteY345" fmla="*/ 88708 h 495481"/>
                <a:gd name="connsiteX346" fmla="*/ 465624 w 788625"/>
                <a:gd name="connsiteY346" fmla="*/ 89448 h 495481"/>
                <a:gd name="connsiteX347" fmla="*/ 477469 w 788625"/>
                <a:gd name="connsiteY347" fmla="*/ 104377 h 495481"/>
                <a:gd name="connsiteX348" fmla="*/ 476729 w 788625"/>
                <a:gd name="connsiteY348" fmla="*/ 111039 h 495481"/>
                <a:gd name="connsiteX349" fmla="*/ 473767 w 788625"/>
                <a:gd name="connsiteY349" fmla="*/ 112150 h 495481"/>
                <a:gd name="connsiteX350" fmla="*/ 319176 w 788625"/>
                <a:gd name="connsiteY350" fmla="*/ 106968 h 495481"/>
                <a:gd name="connsiteX351" fmla="*/ 316215 w 788625"/>
                <a:gd name="connsiteY351" fmla="*/ 105981 h 495481"/>
                <a:gd name="connsiteX352" fmla="*/ 315475 w 788625"/>
                <a:gd name="connsiteY352" fmla="*/ 99318 h 495481"/>
                <a:gd name="connsiteX353" fmla="*/ 327319 w 788625"/>
                <a:gd name="connsiteY353" fmla="*/ 84390 h 495481"/>
                <a:gd name="connsiteX354" fmla="*/ 333981 w 788625"/>
                <a:gd name="connsiteY354" fmla="*/ 83650 h 495481"/>
                <a:gd name="connsiteX355" fmla="*/ 334722 w 788625"/>
                <a:gd name="connsiteY355" fmla="*/ 90312 h 495481"/>
                <a:gd name="connsiteX356" fmla="*/ 322878 w 788625"/>
                <a:gd name="connsiteY356" fmla="*/ 105240 h 495481"/>
                <a:gd name="connsiteX357" fmla="*/ 319176 w 788625"/>
                <a:gd name="connsiteY357" fmla="*/ 106968 h 495481"/>
                <a:gd name="connsiteX358" fmla="*/ 449956 w 788625"/>
                <a:gd name="connsiteY358" fmla="*/ 82292 h 495481"/>
                <a:gd name="connsiteX359" fmla="*/ 446255 w 788625"/>
                <a:gd name="connsiteY359" fmla="*/ 80442 h 495481"/>
                <a:gd name="connsiteX360" fmla="*/ 434410 w 788625"/>
                <a:gd name="connsiteY360" fmla="*/ 65513 h 495481"/>
                <a:gd name="connsiteX361" fmla="*/ 435150 w 788625"/>
                <a:gd name="connsiteY361" fmla="*/ 58851 h 495481"/>
                <a:gd name="connsiteX362" fmla="*/ 441813 w 788625"/>
                <a:gd name="connsiteY362" fmla="*/ 59591 h 495481"/>
                <a:gd name="connsiteX363" fmla="*/ 453657 w 788625"/>
                <a:gd name="connsiteY363" fmla="*/ 74520 h 495481"/>
                <a:gd name="connsiteX364" fmla="*/ 452917 w 788625"/>
                <a:gd name="connsiteY364" fmla="*/ 81182 h 495481"/>
                <a:gd name="connsiteX365" fmla="*/ 449956 w 788625"/>
                <a:gd name="connsiteY365" fmla="*/ 82292 h 495481"/>
                <a:gd name="connsiteX366" fmla="*/ 342865 w 788625"/>
                <a:gd name="connsiteY366" fmla="*/ 77111 h 495481"/>
                <a:gd name="connsiteX367" fmla="*/ 339904 w 788625"/>
                <a:gd name="connsiteY367" fmla="*/ 76000 h 495481"/>
                <a:gd name="connsiteX368" fmla="*/ 339163 w 788625"/>
                <a:gd name="connsiteY368" fmla="*/ 69338 h 495481"/>
                <a:gd name="connsiteX369" fmla="*/ 351008 w 788625"/>
                <a:gd name="connsiteY369" fmla="*/ 54409 h 495481"/>
                <a:gd name="connsiteX370" fmla="*/ 357670 w 788625"/>
                <a:gd name="connsiteY370" fmla="*/ 53669 h 495481"/>
                <a:gd name="connsiteX371" fmla="*/ 358410 w 788625"/>
                <a:gd name="connsiteY371" fmla="*/ 60331 h 495481"/>
                <a:gd name="connsiteX372" fmla="*/ 346566 w 788625"/>
                <a:gd name="connsiteY372" fmla="*/ 75260 h 495481"/>
                <a:gd name="connsiteX373" fmla="*/ 342865 w 788625"/>
                <a:gd name="connsiteY373" fmla="*/ 77111 h 495481"/>
                <a:gd name="connsiteX374" fmla="*/ 426144 w 788625"/>
                <a:gd name="connsiteY374" fmla="*/ 52435 h 495481"/>
                <a:gd name="connsiteX375" fmla="*/ 422442 w 788625"/>
                <a:gd name="connsiteY375" fmla="*/ 50708 h 495481"/>
                <a:gd name="connsiteX376" fmla="*/ 410598 w 788625"/>
                <a:gd name="connsiteY376" fmla="*/ 35779 h 495481"/>
                <a:gd name="connsiteX377" fmla="*/ 411339 w 788625"/>
                <a:gd name="connsiteY377" fmla="*/ 29117 h 495481"/>
                <a:gd name="connsiteX378" fmla="*/ 418001 w 788625"/>
                <a:gd name="connsiteY378" fmla="*/ 29857 h 495481"/>
                <a:gd name="connsiteX379" fmla="*/ 429845 w 788625"/>
                <a:gd name="connsiteY379" fmla="*/ 44786 h 495481"/>
                <a:gd name="connsiteX380" fmla="*/ 429105 w 788625"/>
                <a:gd name="connsiteY380" fmla="*/ 51448 h 495481"/>
                <a:gd name="connsiteX381" fmla="*/ 426144 w 788625"/>
                <a:gd name="connsiteY381" fmla="*/ 52435 h 495481"/>
                <a:gd name="connsiteX382" fmla="*/ 366676 w 788625"/>
                <a:gd name="connsiteY382" fmla="*/ 47253 h 495481"/>
                <a:gd name="connsiteX383" fmla="*/ 363715 w 788625"/>
                <a:gd name="connsiteY383" fmla="*/ 46266 h 495481"/>
                <a:gd name="connsiteX384" fmla="*/ 362975 w 788625"/>
                <a:gd name="connsiteY384" fmla="*/ 39604 h 495481"/>
                <a:gd name="connsiteX385" fmla="*/ 374819 w 788625"/>
                <a:gd name="connsiteY385" fmla="*/ 24675 h 495481"/>
                <a:gd name="connsiteX386" fmla="*/ 381482 w 788625"/>
                <a:gd name="connsiteY386" fmla="*/ 23935 h 495481"/>
                <a:gd name="connsiteX387" fmla="*/ 382222 w 788625"/>
                <a:gd name="connsiteY387" fmla="*/ 30597 h 495481"/>
                <a:gd name="connsiteX388" fmla="*/ 370377 w 788625"/>
                <a:gd name="connsiteY388" fmla="*/ 45526 h 495481"/>
                <a:gd name="connsiteX389" fmla="*/ 366676 w 788625"/>
                <a:gd name="connsiteY389" fmla="*/ 47253 h 495481"/>
                <a:gd name="connsiteX390" fmla="*/ 402332 w 788625"/>
                <a:gd name="connsiteY390" fmla="*/ 22578 h 495481"/>
                <a:gd name="connsiteX391" fmla="*/ 398631 w 788625"/>
                <a:gd name="connsiteY391" fmla="*/ 20727 h 495481"/>
                <a:gd name="connsiteX392" fmla="*/ 394313 w 788625"/>
                <a:gd name="connsiteY392" fmla="*/ 15422 h 495481"/>
                <a:gd name="connsiteX393" fmla="*/ 394189 w 788625"/>
                <a:gd name="connsiteY393" fmla="*/ 15545 h 495481"/>
                <a:gd name="connsiteX394" fmla="*/ 387403 w 788625"/>
                <a:gd name="connsiteY394" fmla="*/ 16286 h 495481"/>
                <a:gd name="connsiteX395" fmla="*/ 386663 w 788625"/>
                <a:gd name="connsiteY395" fmla="*/ 9623 h 495481"/>
                <a:gd name="connsiteX396" fmla="*/ 394313 w 788625"/>
                <a:gd name="connsiteY396" fmla="*/ 0 h 495481"/>
                <a:gd name="connsiteX397" fmla="*/ 406034 w 788625"/>
                <a:gd name="connsiteY397" fmla="*/ 14805 h 495481"/>
                <a:gd name="connsiteX398" fmla="*/ 405293 w 788625"/>
                <a:gd name="connsiteY398" fmla="*/ 21468 h 495481"/>
                <a:gd name="connsiteX399" fmla="*/ 402332 w 788625"/>
                <a:gd name="connsiteY399" fmla="*/ 22578 h 495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</a:cxnLst>
              <a:rect l="l" t="t" r="r" b="b"/>
              <a:pathLst>
                <a:path w="788625" h="495481">
                  <a:moveTo>
                    <a:pt x="788626" y="495482"/>
                  </a:moveTo>
                  <a:lnTo>
                    <a:pt x="772093" y="495482"/>
                  </a:lnTo>
                  <a:cubicBezTo>
                    <a:pt x="769502" y="495482"/>
                    <a:pt x="767281" y="493384"/>
                    <a:pt x="767281" y="490670"/>
                  </a:cubicBezTo>
                  <a:cubicBezTo>
                    <a:pt x="767281" y="489066"/>
                    <a:pt x="768145" y="487586"/>
                    <a:pt x="769379" y="486722"/>
                  </a:cubicBezTo>
                  <a:lnTo>
                    <a:pt x="767158" y="483884"/>
                  </a:lnTo>
                  <a:cubicBezTo>
                    <a:pt x="765554" y="481787"/>
                    <a:pt x="765801" y="478826"/>
                    <a:pt x="767898" y="477222"/>
                  </a:cubicBezTo>
                  <a:cubicBezTo>
                    <a:pt x="769995" y="475618"/>
                    <a:pt x="772956" y="475865"/>
                    <a:pt x="774560" y="477962"/>
                  </a:cubicBezTo>
                  <a:lnTo>
                    <a:pt x="788626" y="495482"/>
                  </a:lnTo>
                  <a:close/>
                  <a:moveTo>
                    <a:pt x="752969" y="495482"/>
                  </a:moveTo>
                  <a:lnTo>
                    <a:pt x="733846" y="495482"/>
                  </a:lnTo>
                  <a:cubicBezTo>
                    <a:pt x="731255" y="495482"/>
                    <a:pt x="729034" y="493384"/>
                    <a:pt x="729034" y="490670"/>
                  </a:cubicBezTo>
                  <a:cubicBezTo>
                    <a:pt x="729034" y="488079"/>
                    <a:pt x="731132" y="485858"/>
                    <a:pt x="733846" y="485858"/>
                  </a:cubicBezTo>
                  <a:lnTo>
                    <a:pt x="752969" y="485858"/>
                  </a:lnTo>
                  <a:cubicBezTo>
                    <a:pt x="755560" y="485858"/>
                    <a:pt x="757658" y="487956"/>
                    <a:pt x="757658" y="490670"/>
                  </a:cubicBezTo>
                  <a:cubicBezTo>
                    <a:pt x="757781" y="493261"/>
                    <a:pt x="755684" y="495482"/>
                    <a:pt x="752969" y="495482"/>
                  </a:cubicBezTo>
                  <a:close/>
                  <a:moveTo>
                    <a:pt x="714846" y="495482"/>
                  </a:moveTo>
                  <a:lnTo>
                    <a:pt x="695723" y="495482"/>
                  </a:lnTo>
                  <a:cubicBezTo>
                    <a:pt x="693132" y="495482"/>
                    <a:pt x="690911" y="493384"/>
                    <a:pt x="690911" y="490670"/>
                  </a:cubicBezTo>
                  <a:cubicBezTo>
                    <a:pt x="690911" y="488079"/>
                    <a:pt x="693008" y="485858"/>
                    <a:pt x="695723" y="485858"/>
                  </a:cubicBezTo>
                  <a:lnTo>
                    <a:pt x="714846" y="485858"/>
                  </a:lnTo>
                  <a:cubicBezTo>
                    <a:pt x="717437" y="485858"/>
                    <a:pt x="719658" y="487956"/>
                    <a:pt x="719658" y="490670"/>
                  </a:cubicBezTo>
                  <a:cubicBezTo>
                    <a:pt x="719658" y="493261"/>
                    <a:pt x="717437" y="495482"/>
                    <a:pt x="714846" y="495482"/>
                  </a:cubicBezTo>
                  <a:close/>
                  <a:moveTo>
                    <a:pt x="676599" y="495482"/>
                  </a:moveTo>
                  <a:lnTo>
                    <a:pt x="657476" y="495482"/>
                  </a:lnTo>
                  <a:cubicBezTo>
                    <a:pt x="654761" y="495482"/>
                    <a:pt x="652664" y="493384"/>
                    <a:pt x="652664" y="490670"/>
                  </a:cubicBezTo>
                  <a:cubicBezTo>
                    <a:pt x="652664" y="488079"/>
                    <a:pt x="654761" y="485858"/>
                    <a:pt x="657476" y="485858"/>
                  </a:cubicBezTo>
                  <a:lnTo>
                    <a:pt x="676599" y="485858"/>
                  </a:lnTo>
                  <a:cubicBezTo>
                    <a:pt x="679190" y="485858"/>
                    <a:pt x="681411" y="487956"/>
                    <a:pt x="681411" y="490670"/>
                  </a:cubicBezTo>
                  <a:cubicBezTo>
                    <a:pt x="681411" y="493261"/>
                    <a:pt x="679313" y="495482"/>
                    <a:pt x="676599" y="495482"/>
                  </a:cubicBezTo>
                  <a:close/>
                  <a:moveTo>
                    <a:pt x="638476" y="495482"/>
                  </a:moveTo>
                  <a:lnTo>
                    <a:pt x="619352" y="495482"/>
                  </a:lnTo>
                  <a:cubicBezTo>
                    <a:pt x="616761" y="495482"/>
                    <a:pt x="614540" y="493384"/>
                    <a:pt x="614540" y="490670"/>
                  </a:cubicBezTo>
                  <a:cubicBezTo>
                    <a:pt x="614540" y="488079"/>
                    <a:pt x="616638" y="485858"/>
                    <a:pt x="619352" y="485858"/>
                  </a:cubicBezTo>
                  <a:lnTo>
                    <a:pt x="638476" y="485858"/>
                  </a:lnTo>
                  <a:cubicBezTo>
                    <a:pt x="641066" y="485858"/>
                    <a:pt x="643164" y="487956"/>
                    <a:pt x="643164" y="490670"/>
                  </a:cubicBezTo>
                  <a:cubicBezTo>
                    <a:pt x="643164" y="493261"/>
                    <a:pt x="641066" y="495482"/>
                    <a:pt x="638476" y="495482"/>
                  </a:cubicBezTo>
                  <a:close/>
                  <a:moveTo>
                    <a:pt x="600229" y="495482"/>
                  </a:moveTo>
                  <a:lnTo>
                    <a:pt x="581105" y="495482"/>
                  </a:lnTo>
                  <a:cubicBezTo>
                    <a:pt x="578515" y="495482"/>
                    <a:pt x="576294" y="493384"/>
                    <a:pt x="576294" y="490670"/>
                  </a:cubicBezTo>
                  <a:cubicBezTo>
                    <a:pt x="576294" y="488079"/>
                    <a:pt x="578391" y="485858"/>
                    <a:pt x="581105" y="485858"/>
                  </a:cubicBezTo>
                  <a:lnTo>
                    <a:pt x="600229" y="485858"/>
                  </a:lnTo>
                  <a:cubicBezTo>
                    <a:pt x="602820" y="485858"/>
                    <a:pt x="605041" y="487956"/>
                    <a:pt x="605041" y="490670"/>
                  </a:cubicBezTo>
                  <a:cubicBezTo>
                    <a:pt x="605041" y="493261"/>
                    <a:pt x="602943" y="495482"/>
                    <a:pt x="600229" y="495482"/>
                  </a:cubicBezTo>
                  <a:close/>
                  <a:moveTo>
                    <a:pt x="562105" y="495482"/>
                  </a:moveTo>
                  <a:lnTo>
                    <a:pt x="542982" y="495482"/>
                  </a:lnTo>
                  <a:cubicBezTo>
                    <a:pt x="540391" y="495482"/>
                    <a:pt x="538170" y="493384"/>
                    <a:pt x="538170" y="490670"/>
                  </a:cubicBezTo>
                  <a:cubicBezTo>
                    <a:pt x="538170" y="488079"/>
                    <a:pt x="540268" y="485858"/>
                    <a:pt x="542982" y="485858"/>
                  </a:cubicBezTo>
                  <a:lnTo>
                    <a:pt x="562105" y="485858"/>
                  </a:lnTo>
                  <a:cubicBezTo>
                    <a:pt x="564696" y="485858"/>
                    <a:pt x="566917" y="487956"/>
                    <a:pt x="566917" y="490670"/>
                  </a:cubicBezTo>
                  <a:cubicBezTo>
                    <a:pt x="566794" y="493261"/>
                    <a:pt x="564696" y="495482"/>
                    <a:pt x="562105" y="495482"/>
                  </a:cubicBezTo>
                  <a:close/>
                  <a:moveTo>
                    <a:pt x="523858" y="495482"/>
                  </a:moveTo>
                  <a:lnTo>
                    <a:pt x="504735" y="495482"/>
                  </a:lnTo>
                  <a:cubicBezTo>
                    <a:pt x="502144" y="495482"/>
                    <a:pt x="499923" y="493384"/>
                    <a:pt x="499923" y="490670"/>
                  </a:cubicBezTo>
                  <a:cubicBezTo>
                    <a:pt x="499923" y="488079"/>
                    <a:pt x="502021" y="485858"/>
                    <a:pt x="504735" y="485858"/>
                  </a:cubicBezTo>
                  <a:lnTo>
                    <a:pt x="523858" y="485858"/>
                  </a:lnTo>
                  <a:cubicBezTo>
                    <a:pt x="526450" y="485858"/>
                    <a:pt x="528670" y="487956"/>
                    <a:pt x="528670" y="490670"/>
                  </a:cubicBezTo>
                  <a:cubicBezTo>
                    <a:pt x="528670" y="493261"/>
                    <a:pt x="526450" y="495482"/>
                    <a:pt x="523858" y="495482"/>
                  </a:cubicBezTo>
                  <a:close/>
                  <a:moveTo>
                    <a:pt x="485735" y="495482"/>
                  </a:moveTo>
                  <a:lnTo>
                    <a:pt x="466612" y="495482"/>
                  </a:lnTo>
                  <a:cubicBezTo>
                    <a:pt x="464021" y="495482"/>
                    <a:pt x="461800" y="493384"/>
                    <a:pt x="461800" y="490670"/>
                  </a:cubicBezTo>
                  <a:cubicBezTo>
                    <a:pt x="461800" y="488079"/>
                    <a:pt x="463897" y="485858"/>
                    <a:pt x="466612" y="485858"/>
                  </a:cubicBezTo>
                  <a:lnTo>
                    <a:pt x="485735" y="485858"/>
                  </a:lnTo>
                  <a:cubicBezTo>
                    <a:pt x="488326" y="485858"/>
                    <a:pt x="490547" y="487956"/>
                    <a:pt x="490547" y="490670"/>
                  </a:cubicBezTo>
                  <a:cubicBezTo>
                    <a:pt x="490423" y="493261"/>
                    <a:pt x="488326" y="495482"/>
                    <a:pt x="485735" y="495482"/>
                  </a:cubicBezTo>
                  <a:close/>
                  <a:moveTo>
                    <a:pt x="447488" y="495482"/>
                  </a:moveTo>
                  <a:lnTo>
                    <a:pt x="428365" y="495482"/>
                  </a:lnTo>
                  <a:cubicBezTo>
                    <a:pt x="425774" y="495482"/>
                    <a:pt x="423553" y="493384"/>
                    <a:pt x="423553" y="490670"/>
                  </a:cubicBezTo>
                  <a:cubicBezTo>
                    <a:pt x="423553" y="488079"/>
                    <a:pt x="425650" y="485858"/>
                    <a:pt x="428365" y="485858"/>
                  </a:cubicBezTo>
                  <a:lnTo>
                    <a:pt x="447488" y="485858"/>
                  </a:lnTo>
                  <a:cubicBezTo>
                    <a:pt x="450079" y="485858"/>
                    <a:pt x="452300" y="487956"/>
                    <a:pt x="452300" y="490670"/>
                  </a:cubicBezTo>
                  <a:cubicBezTo>
                    <a:pt x="452300" y="493261"/>
                    <a:pt x="450079" y="495482"/>
                    <a:pt x="447488" y="495482"/>
                  </a:cubicBezTo>
                  <a:close/>
                  <a:moveTo>
                    <a:pt x="409241" y="495482"/>
                  </a:moveTo>
                  <a:lnTo>
                    <a:pt x="390118" y="495482"/>
                  </a:lnTo>
                  <a:cubicBezTo>
                    <a:pt x="387527" y="495482"/>
                    <a:pt x="385306" y="493384"/>
                    <a:pt x="385306" y="490670"/>
                  </a:cubicBezTo>
                  <a:cubicBezTo>
                    <a:pt x="385306" y="488079"/>
                    <a:pt x="387403" y="485858"/>
                    <a:pt x="390118" y="485858"/>
                  </a:cubicBezTo>
                  <a:lnTo>
                    <a:pt x="409241" y="485858"/>
                  </a:lnTo>
                  <a:cubicBezTo>
                    <a:pt x="411832" y="485858"/>
                    <a:pt x="414053" y="487956"/>
                    <a:pt x="414053" y="490670"/>
                  </a:cubicBezTo>
                  <a:cubicBezTo>
                    <a:pt x="414053" y="493261"/>
                    <a:pt x="411956" y="495482"/>
                    <a:pt x="409241" y="495482"/>
                  </a:cubicBezTo>
                  <a:close/>
                  <a:moveTo>
                    <a:pt x="371118" y="495482"/>
                  </a:moveTo>
                  <a:lnTo>
                    <a:pt x="351994" y="495482"/>
                  </a:lnTo>
                  <a:cubicBezTo>
                    <a:pt x="349404" y="495482"/>
                    <a:pt x="347183" y="493384"/>
                    <a:pt x="347183" y="490670"/>
                  </a:cubicBezTo>
                  <a:cubicBezTo>
                    <a:pt x="347183" y="488079"/>
                    <a:pt x="349280" y="485858"/>
                    <a:pt x="351994" y="485858"/>
                  </a:cubicBezTo>
                  <a:lnTo>
                    <a:pt x="371118" y="485858"/>
                  </a:lnTo>
                  <a:cubicBezTo>
                    <a:pt x="373709" y="485858"/>
                    <a:pt x="375930" y="487956"/>
                    <a:pt x="375930" y="490670"/>
                  </a:cubicBezTo>
                  <a:cubicBezTo>
                    <a:pt x="375930" y="493261"/>
                    <a:pt x="373709" y="495482"/>
                    <a:pt x="371118" y="495482"/>
                  </a:cubicBezTo>
                  <a:close/>
                  <a:moveTo>
                    <a:pt x="332871" y="495482"/>
                  </a:moveTo>
                  <a:lnTo>
                    <a:pt x="313747" y="495482"/>
                  </a:lnTo>
                  <a:cubicBezTo>
                    <a:pt x="311157" y="495482"/>
                    <a:pt x="308936" y="493384"/>
                    <a:pt x="308936" y="490670"/>
                  </a:cubicBezTo>
                  <a:cubicBezTo>
                    <a:pt x="308936" y="488079"/>
                    <a:pt x="311033" y="485858"/>
                    <a:pt x="313747" y="485858"/>
                  </a:cubicBezTo>
                  <a:lnTo>
                    <a:pt x="332871" y="485858"/>
                  </a:lnTo>
                  <a:cubicBezTo>
                    <a:pt x="335462" y="485858"/>
                    <a:pt x="337683" y="487956"/>
                    <a:pt x="337683" y="490670"/>
                  </a:cubicBezTo>
                  <a:cubicBezTo>
                    <a:pt x="337683" y="493261"/>
                    <a:pt x="335585" y="495482"/>
                    <a:pt x="332871" y="495482"/>
                  </a:cubicBezTo>
                  <a:close/>
                  <a:moveTo>
                    <a:pt x="294748" y="495482"/>
                  </a:moveTo>
                  <a:lnTo>
                    <a:pt x="275624" y="495482"/>
                  </a:lnTo>
                  <a:cubicBezTo>
                    <a:pt x="273033" y="495482"/>
                    <a:pt x="270813" y="493384"/>
                    <a:pt x="270813" y="490670"/>
                  </a:cubicBezTo>
                  <a:cubicBezTo>
                    <a:pt x="270813" y="488079"/>
                    <a:pt x="272910" y="485858"/>
                    <a:pt x="275624" y="485858"/>
                  </a:cubicBezTo>
                  <a:lnTo>
                    <a:pt x="294748" y="485858"/>
                  </a:lnTo>
                  <a:cubicBezTo>
                    <a:pt x="297338" y="485858"/>
                    <a:pt x="299559" y="487956"/>
                    <a:pt x="299559" y="490670"/>
                  </a:cubicBezTo>
                  <a:cubicBezTo>
                    <a:pt x="299559" y="493261"/>
                    <a:pt x="297338" y="495482"/>
                    <a:pt x="294748" y="495482"/>
                  </a:cubicBezTo>
                  <a:close/>
                  <a:moveTo>
                    <a:pt x="256501" y="495482"/>
                  </a:moveTo>
                  <a:lnTo>
                    <a:pt x="237377" y="495482"/>
                  </a:lnTo>
                  <a:cubicBezTo>
                    <a:pt x="234786" y="495482"/>
                    <a:pt x="232566" y="493384"/>
                    <a:pt x="232566" y="490670"/>
                  </a:cubicBezTo>
                  <a:cubicBezTo>
                    <a:pt x="232566" y="488079"/>
                    <a:pt x="234663" y="485858"/>
                    <a:pt x="237377" y="485858"/>
                  </a:cubicBezTo>
                  <a:lnTo>
                    <a:pt x="256501" y="485858"/>
                  </a:lnTo>
                  <a:cubicBezTo>
                    <a:pt x="259092" y="485858"/>
                    <a:pt x="261312" y="487956"/>
                    <a:pt x="261312" y="490670"/>
                  </a:cubicBezTo>
                  <a:cubicBezTo>
                    <a:pt x="261312" y="493261"/>
                    <a:pt x="259215" y="495482"/>
                    <a:pt x="256501" y="495482"/>
                  </a:cubicBezTo>
                  <a:close/>
                  <a:moveTo>
                    <a:pt x="218377" y="495482"/>
                  </a:moveTo>
                  <a:lnTo>
                    <a:pt x="199254" y="495482"/>
                  </a:lnTo>
                  <a:cubicBezTo>
                    <a:pt x="196663" y="495482"/>
                    <a:pt x="194442" y="493384"/>
                    <a:pt x="194442" y="490670"/>
                  </a:cubicBezTo>
                  <a:cubicBezTo>
                    <a:pt x="194442" y="488079"/>
                    <a:pt x="196539" y="485858"/>
                    <a:pt x="199254" y="485858"/>
                  </a:cubicBezTo>
                  <a:lnTo>
                    <a:pt x="218377" y="485858"/>
                  </a:lnTo>
                  <a:cubicBezTo>
                    <a:pt x="220968" y="485858"/>
                    <a:pt x="223189" y="487956"/>
                    <a:pt x="223189" y="490670"/>
                  </a:cubicBezTo>
                  <a:cubicBezTo>
                    <a:pt x="223189" y="493261"/>
                    <a:pt x="220968" y="495482"/>
                    <a:pt x="218377" y="495482"/>
                  </a:cubicBezTo>
                  <a:close/>
                  <a:moveTo>
                    <a:pt x="180130" y="495482"/>
                  </a:moveTo>
                  <a:lnTo>
                    <a:pt x="161007" y="495482"/>
                  </a:lnTo>
                  <a:cubicBezTo>
                    <a:pt x="158416" y="495482"/>
                    <a:pt x="156195" y="493384"/>
                    <a:pt x="156195" y="490670"/>
                  </a:cubicBezTo>
                  <a:cubicBezTo>
                    <a:pt x="156195" y="488079"/>
                    <a:pt x="158293" y="485858"/>
                    <a:pt x="161007" y="485858"/>
                  </a:cubicBezTo>
                  <a:lnTo>
                    <a:pt x="180130" y="485858"/>
                  </a:lnTo>
                  <a:cubicBezTo>
                    <a:pt x="182845" y="485858"/>
                    <a:pt x="184942" y="487956"/>
                    <a:pt x="184942" y="490670"/>
                  </a:cubicBezTo>
                  <a:cubicBezTo>
                    <a:pt x="184942" y="493261"/>
                    <a:pt x="182845" y="495482"/>
                    <a:pt x="180130" y="495482"/>
                  </a:cubicBezTo>
                  <a:close/>
                  <a:moveTo>
                    <a:pt x="142007" y="495482"/>
                  </a:moveTo>
                  <a:lnTo>
                    <a:pt x="122883" y="495482"/>
                  </a:lnTo>
                  <a:cubicBezTo>
                    <a:pt x="120293" y="495482"/>
                    <a:pt x="118072" y="493384"/>
                    <a:pt x="118072" y="490670"/>
                  </a:cubicBezTo>
                  <a:cubicBezTo>
                    <a:pt x="118072" y="488079"/>
                    <a:pt x="120169" y="485858"/>
                    <a:pt x="122883" y="485858"/>
                  </a:cubicBezTo>
                  <a:lnTo>
                    <a:pt x="142007" y="485858"/>
                  </a:lnTo>
                  <a:cubicBezTo>
                    <a:pt x="144598" y="485858"/>
                    <a:pt x="146818" y="487956"/>
                    <a:pt x="146818" y="490670"/>
                  </a:cubicBezTo>
                  <a:cubicBezTo>
                    <a:pt x="146695" y="493261"/>
                    <a:pt x="144598" y="495482"/>
                    <a:pt x="142007" y="495482"/>
                  </a:cubicBezTo>
                  <a:close/>
                  <a:moveTo>
                    <a:pt x="103760" y="495482"/>
                  </a:moveTo>
                  <a:lnTo>
                    <a:pt x="84637" y="495482"/>
                  </a:lnTo>
                  <a:cubicBezTo>
                    <a:pt x="82046" y="495482"/>
                    <a:pt x="79825" y="493384"/>
                    <a:pt x="79825" y="490670"/>
                  </a:cubicBezTo>
                  <a:cubicBezTo>
                    <a:pt x="79825" y="488079"/>
                    <a:pt x="81922" y="485858"/>
                    <a:pt x="84637" y="485858"/>
                  </a:cubicBezTo>
                  <a:lnTo>
                    <a:pt x="103760" y="485858"/>
                  </a:lnTo>
                  <a:cubicBezTo>
                    <a:pt x="106351" y="485858"/>
                    <a:pt x="108572" y="487956"/>
                    <a:pt x="108572" y="490670"/>
                  </a:cubicBezTo>
                  <a:cubicBezTo>
                    <a:pt x="108572" y="493261"/>
                    <a:pt x="106474" y="495482"/>
                    <a:pt x="103760" y="495482"/>
                  </a:cubicBezTo>
                  <a:close/>
                  <a:moveTo>
                    <a:pt x="65637" y="495482"/>
                  </a:moveTo>
                  <a:lnTo>
                    <a:pt x="46513" y="495482"/>
                  </a:lnTo>
                  <a:cubicBezTo>
                    <a:pt x="43922" y="495482"/>
                    <a:pt x="41701" y="493384"/>
                    <a:pt x="41701" y="490670"/>
                  </a:cubicBezTo>
                  <a:cubicBezTo>
                    <a:pt x="41701" y="488079"/>
                    <a:pt x="43799" y="485858"/>
                    <a:pt x="46513" y="485858"/>
                  </a:cubicBezTo>
                  <a:lnTo>
                    <a:pt x="65637" y="485858"/>
                  </a:lnTo>
                  <a:cubicBezTo>
                    <a:pt x="68227" y="485858"/>
                    <a:pt x="70448" y="487956"/>
                    <a:pt x="70448" y="490670"/>
                  </a:cubicBezTo>
                  <a:cubicBezTo>
                    <a:pt x="70325" y="493261"/>
                    <a:pt x="68227" y="495482"/>
                    <a:pt x="65637" y="495482"/>
                  </a:cubicBezTo>
                  <a:close/>
                  <a:moveTo>
                    <a:pt x="27390" y="495482"/>
                  </a:moveTo>
                  <a:lnTo>
                    <a:pt x="0" y="495482"/>
                  </a:lnTo>
                  <a:lnTo>
                    <a:pt x="18013" y="472780"/>
                  </a:lnTo>
                  <a:cubicBezTo>
                    <a:pt x="19617" y="470806"/>
                    <a:pt x="22701" y="470436"/>
                    <a:pt x="24675" y="472040"/>
                  </a:cubicBezTo>
                  <a:cubicBezTo>
                    <a:pt x="26773" y="473644"/>
                    <a:pt x="27020" y="476728"/>
                    <a:pt x="25416" y="478826"/>
                  </a:cubicBezTo>
                  <a:lnTo>
                    <a:pt x="19617" y="485982"/>
                  </a:lnTo>
                  <a:lnTo>
                    <a:pt x="27143" y="485982"/>
                  </a:lnTo>
                  <a:cubicBezTo>
                    <a:pt x="29734" y="485982"/>
                    <a:pt x="31955" y="488079"/>
                    <a:pt x="31955" y="490793"/>
                  </a:cubicBezTo>
                  <a:cubicBezTo>
                    <a:pt x="32202" y="493261"/>
                    <a:pt x="29981" y="495482"/>
                    <a:pt x="27390" y="495482"/>
                  </a:cubicBezTo>
                  <a:close/>
                  <a:moveTo>
                    <a:pt x="759138" y="470806"/>
                  </a:moveTo>
                  <a:cubicBezTo>
                    <a:pt x="757781" y="470806"/>
                    <a:pt x="756301" y="470189"/>
                    <a:pt x="755437" y="468956"/>
                  </a:cubicBezTo>
                  <a:lnTo>
                    <a:pt x="743593" y="454027"/>
                  </a:lnTo>
                  <a:cubicBezTo>
                    <a:pt x="741989" y="451930"/>
                    <a:pt x="742359" y="448969"/>
                    <a:pt x="744333" y="447365"/>
                  </a:cubicBezTo>
                  <a:cubicBezTo>
                    <a:pt x="746430" y="445761"/>
                    <a:pt x="749391" y="446008"/>
                    <a:pt x="750995" y="448105"/>
                  </a:cubicBezTo>
                  <a:lnTo>
                    <a:pt x="762840" y="463033"/>
                  </a:lnTo>
                  <a:cubicBezTo>
                    <a:pt x="764443" y="465131"/>
                    <a:pt x="764197" y="468092"/>
                    <a:pt x="762099" y="469696"/>
                  </a:cubicBezTo>
                  <a:cubicBezTo>
                    <a:pt x="761236" y="470436"/>
                    <a:pt x="760125" y="470806"/>
                    <a:pt x="759138" y="470806"/>
                  </a:cubicBezTo>
                  <a:close/>
                  <a:moveTo>
                    <a:pt x="33682" y="465624"/>
                  </a:moveTo>
                  <a:cubicBezTo>
                    <a:pt x="32572" y="465624"/>
                    <a:pt x="31584" y="465254"/>
                    <a:pt x="30721" y="464637"/>
                  </a:cubicBezTo>
                  <a:cubicBezTo>
                    <a:pt x="28624" y="463033"/>
                    <a:pt x="28253" y="459949"/>
                    <a:pt x="29981" y="457852"/>
                  </a:cubicBezTo>
                  <a:lnTo>
                    <a:pt x="41825" y="442923"/>
                  </a:lnTo>
                  <a:cubicBezTo>
                    <a:pt x="43429" y="440826"/>
                    <a:pt x="46513" y="440455"/>
                    <a:pt x="48487" y="442183"/>
                  </a:cubicBezTo>
                  <a:cubicBezTo>
                    <a:pt x="50585" y="443787"/>
                    <a:pt x="50955" y="446871"/>
                    <a:pt x="49227" y="448845"/>
                  </a:cubicBezTo>
                  <a:lnTo>
                    <a:pt x="37383" y="463774"/>
                  </a:lnTo>
                  <a:cubicBezTo>
                    <a:pt x="36519" y="465008"/>
                    <a:pt x="35163" y="465624"/>
                    <a:pt x="33682" y="465624"/>
                  </a:cubicBezTo>
                  <a:close/>
                  <a:moveTo>
                    <a:pt x="735327" y="440826"/>
                  </a:moveTo>
                  <a:cubicBezTo>
                    <a:pt x="733846" y="440826"/>
                    <a:pt x="732489" y="440209"/>
                    <a:pt x="731625" y="438975"/>
                  </a:cubicBezTo>
                  <a:lnTo>
                    <a:pt x="719781" y="424047"/>
                  </a:lnTo>
                  <a:cubicBezTo>
                    <a:pt x="718177" y="421949"/>
                    <a:pt x="718424" y="418988"/>
                    <a:pt x="720521" y="417384"/>
                  </a:cubicBezTo>
                  <a:cubicBezTo>
                    <a:pt x="722619" y="415780"/>
                    <a:pt x="725580" y="416027"/>
                    <a:pt x="727184" y="418124"/>
                  </a:cubicBezTo>
                  <a:lnTo>
                    <a:pt x="739028" y="433053"/>
                  </a:lnTo>
                  <a:cubicBezTo>
                    <a:pt x="740632" y="435150"/>
                    <a:pt x="740385" y="438111"/>
                    <a:pt x="738288" y="439715"/>
                  </a:cubicBezTo>
                  <a:cubicBezTo>
                    <a:pt x="737424" y="440579"/>
                    <a:pt x="736313" y="440826"/>
                    <a:pt x="735327" y="440826"/>
                  </a:cubicBezTo>
                  <a:close/>
                  <a:moveTo>
                    <a:pt x="57494" y="435644"/>
                  </a:moveTo>
                  <a:cubicBezTo>
                    <a:pt x="56507" y="435644"/>
                    <a:pt x="55396" y="435274"/>
                    <a:pt x="54533" y="434657"/>
                  </a:cubicBezTo>
                  <a:cubicBezTo>
                    <a:pt x="52435" y="433053"/>
                    <a:pt x="52065" y="429969"/>
                    <a:pt x="53793" y="427994"/>
                  </a:cubicBezTo>
                  <a:lnTo>
                    <a:pt x="65637" y="413066"/>
                  </a:lnTo>
                  <a:cubicBezTo>
                    <a:pt x="67241" y="410968"/>
                    <a:pt x="70325" y="410722"/>
                    <a:pt x="72299" y="412326"/>
                  </a:cubicBezTo>
                  <a:cubicBezTo>
                    <a:pt x="74273" y="413930"/>
                    <a:pt x="74643" y="417014"/>
                    <a:pt x="73039" y="418988"/>
                  </a:cubicBezTo>
                  <a:lnTo>
                    <a:pt x="61072" y="433917"/>
                  </a:lnTo>
                  <a:cubicBezTo>
                    <a:pt x="60332" y="435027"/>
                    <a:pt x="58974" y="435644"/>
                    <a:pt x="57494" y="435644"/>
                  </a:cubicBezTo>
                  <a:close/>
                  <a:moveTo>
                    <a:pt x="711515" y="410968"/>
                  </a:moveTo>
                  <a:cubicBezTo>
                    <a:pt x="710158" y="410968"/>
                    <a:pt x="708677" y="410352"/>
                    <a:pt x="707813" y="409118"/>
                  </a:cubicBezTo>
                  <a:lnTo>
                    <a:pt x="695969" y="394189"/>
                  </a:lnTo>
                  <a:cubicBezTo>
                    <a:pt x="694365" y="392092"/>
                    <a:pt x="694612" y="389131"/>
                    <a:pt x="696710" y="387527"/>
                  </a:cubicBezTo>
                  <a:cubicBezTo>
                    <a:pt x="698807" y="385923"/>
                    <a:pt x="701768" y="386170"/>
                    <a:pt x="703372" y="388267"/>
                  </a:cubicBezTo>
                  <a:lnTo>
                    <a:pt x="715340" y="403196"/>
                  </a:lnTo>
                  <a:cubicBezTo>
                    <a:pt x="716944" y="405293"/>
                    <a:pt x="716573" y="408254"/>
                    <a:pt x="714599" y="409858"/>
                  </a:cubicBezTo>
                  <a:cubicBezTo>
                    <a:pt x="713612" y="410598"/>
                    <a:pt x="712502" y="410968"/>
                    <a:pt x="711515" y="410968"/>
                  </a:cubicBezTo>
                  <a:close/>
                  <a:moveTo>
                    <a:pt x="81305" y="405787"/>
                  </a:moveTo>
                  <a:cubicBezTo>
                    <a:pt x="80319" y="405787"/>
                    <a:pt x="79208" y="405416"/>
                    <a:pt x="78344" y="404800"/>
                  </a:cubicBezTo>
                  <a:cubicBezTo>
                    <a:pt x="76247" y="403196"/>
                    <a:pt x="75877" y="400111"/>
                    <a:pt x="77604" y="398014"/>
                  </a:cubicBezTo>
                  <a:lnTo>
                    <a:pt x="89448" y="383085"/>
                  </a:lnTo>
                  <a:cubicBezTo>
                    <a:pt x="91052" y="380988"/>
                    <a:pt x="94137" y="380741"/>
                    <a:pt x="96111" y="382345"/>
                  </a:cubicBezTo>
                  <a:cubicBezTo>
                    <a:pt x="98208" y="383949"/>
                    <a:pt x="98455" y="387033"/>
                    <a:pt x="96851" y="389007"/>
                  </a:cubicBezTo>
                  <a:lnTo>
                    <a:pt x="85007" y="403936"/>
                  </a:lnTo>
                  <a:cubicBezTo>
                    <a:pt x="84020" y="405170"/>
                    <a:pt x="82663" y="405787"/>
                    <a:pt x="81305" y="405787"/>
                  </a:cubicBezTo>
                  <a:close/>
                  <a:moveTo>
                    <a:pt x="687703" y="381111"/>
                  </a:moveTo>
                  <a:cubicBezTo>
                    <a:pt x="686346" y="381111"/>
                    <a:pt x="684865" y="380494"/>
                    <a:pt x="684002" y="379261"/>
                  </a:cubicBezTo>
                  <a:lnTo>
                    <a:pt x="672034" y="364332"/>
                  </a:lnTo>
                  <a:cubicBezTo>
                    <a:pt x="670430" y="362235"/>
                    <a:pt x="670800" y="359274"/>
                    <a:pt x="672774" y="357670"/>
                  </a:cubicBezTo>
                  <a:cubicBezTo>
                    <a:pt x="674872" y="356066"/>
                    <a:pt x="677833" y="356313"/>
                    <a:pt x="679437" y="358410"/>
                  </a:cubicBezTo>
                  <a:lnTo>
                    <a:pt x="691281" y="373339"/>
                  </a:lnTo>
                  <a:cubicBezTo>
                    <a:pt x="692885" y="375436"/>
                    <a:pt x="692638" y="378397"/>
                    <a:pt x="690541" y="380001"/>
                  </a:cubicBezTo>
                  <a:cubicBezTo>
                    <a:pt x="689800" y="380741"/>
                    <a:pt x="688814" y="381111"/>
                    <a:pt x="687703" y="381111"/>
                  </a:cubicBezTo>
                  <a:close/>
                  <a:moveTo>
                    <a:pt x="105117" y="375929"/>
                  </a:moveTo>
                  <a:cubicBezTo>
                    <a:pt x="104007" y="375929"/>
                    <a:pt x="103020" y="375559"/>
                    <a:pt x="102156" y="374942"/>
                  </a:cubicBezTo>
                  <a:cubicBezTo>
                    <a:pt x="100059" y="373339"/>
                    <a:pt x="99812" y="370254"/>
                    <a:pt x="101416" y="368280"/>
                  </a:cubicBezTo>
                  <a:lnTo>
                    <a:pt x="113383" y="353351"/>
                  </a:lnTo>
                  <a:cubicBezTo>
                    <a:pt x="114987" y="351254"/>
                    <a:pt x="118072" y="350884"/>
                    <a:pt x="120046" y="352611"/>
                  </a:cubicBezTo>
                  <a:cubicBezTo>
                    <a:pt x="122143" y="354215"/>
                    <a:pt x="122390" y="357300"/>
                    <a:pt x="120786" y="359274"/>
                  </a:cubicBezTo>
                  <a:lnTo>
                    <a:pt x="108942" y="374202"/>
                  </a:lnTo>
                  <a:cubicBezTo>
                    <a:pt x="107831" y="375312"/>
                    <a:pt x="106474" y="375929"/>
                    <a:pt x="105117" y="375929"/>
                  </a:cubicBezTo>
                  <a:close/>
                  <a:moveTo>
                    <a:pt x="664015" y="351254"/>
                  </a:moveTo>
                  <a:cubicBezTo>
                    <a:pt x="662657" y="351254"/>
                    <a:pt x="661177" y="350637"/>
                    <a:pt x="660313" y="349403"/>
                  </a:cubicBezTo>
                  <a:lnTo>
                    <a:pt x="648469" y="334475"/>
                  </a:lnTo>
                  <a:cubicBezTo>
                    <a:pt x="646865" y="332377"/>
                    <a:pt x="647112" y="329416"/>
                    <a:pt x="649209" y="327812"/>
                  </a:cubicBezTo>
                  <a:cubicBezTo>
                    <a:pt x="651307" y="326209"/>
                    <a:pt x="654268" y="326455"/>
                    <a:pt x="655872" y="328553"/>
                  </a:cubicBezTo>
                  <a:lnTo>
                    <a:pt x="667716" y="343481"/>
                  </a:lnTo>
                  <a:cubicBezTo>
                    <a:pt x="669320" y="345579"/>
                    <a:pt x="669073" y="348540"/>
                    <a:pt x="666976" y="350144"/>
                  </a:cubicBezTo>
                  <a:cubicBezTo>
                    <a:pt x="666112" y="350884"/>
                    <a:pt x="665002" y="351254"/>
                    <a:pt x="664015" y="351254"/>
                  </a:cubicBezTo>
                  <a:close/>
                  <a:moveTo>
                    <a:pt x="128806" y="346072"/>
                  </a:moveTo>
                  <a:cubicBezTo>
                    <a:pt x="127819" y="346072"/>
                    <a:pt x="126708" y="345702"/>
                    <a:pt x="125845" y="345085"/>
                  </a:cubicBezTo>
                  <a:cubicBezTo>
                    <a:pt x="123747" y="343481"/>
                    <a:pt x="123377" y="340397"/>
                    <a:pt x="125104" y="338423"/>
                  </a:cubicBezTo>
                  <a:lnTo>
                    <a:pt x="136948" y="323494"/>
                  </a:lnTo>
                  <a:cubicBezTo>
                    <a:pt x="138552" y="321397"/>
                    <a:pt x="141637" y="321027"/>
                    <a:pt x="143611" y="322754"/>
                  </a:cubicBezTo>
                  <a:cubicBezTo>
                    <a:pt x="145708" y="324358"/>
                    <a:pt x="145955" y="327442"/>
                    <a:pt x="144351" y="329416"/>
                  </a:cubicBezTo>
                  <a:lnTo>
                    <a:pt x="132507" y="344345"/>
                  </a:lnTo>
                  <a:cubicBezTo>
                    <a:pt x="131643" y="345455"/>
                    <a:pt x="130286" y="346072"/>
                    <a:pt x="128806" y="346072"/>
                  </a:cubicBezTo>
                  <a:close/>
                  <a:moveTo>
                    <a:pt x="640203" y="321397"/>
                  </a:moveTo>
                  <a:cubicBezTo>
                    <a:pt x="638846" y="321397"/>
                    <a:pt x="637365" y="320780"/>
                    <a:pt x="636502" y="319546"/>
                  </a:cubicBezTo>
                  <a:lnTo>
                    <a:pt x="624657" y="304618"/>
                  </a:lnTo>
                  <a:cubicBezTo>
                    <a:pt x="623054" y="302520"/>
                    <a:pt x="623300" y="299559"/>
                    <a:pt x="625398" y="297832"/>
                  </a:cubicBezTo>
                  <a:cubicBezTo>
                    <a:pt x="627495" y="296228"/>
                    <a:pt x="630456" y="296598"/>
                    <a:pt x="632060" y="298572"/>
                  </a:cubicBezTo>
                  <a:lnTo>
                    <a:pt x="643904" y="313501"/>
                  </a:lnTo>
                  <a:cubicBezTo>
                    <a:pt x="645508" y="315598"/>
                    <a:pt x="645138" y="318559"/>
                    <a:pt x="643164" y="320163"/>
                  </a:cubicBezTo>
                  <a:cubicBezTo>
                    <a:pt x="642300" y="321027"/>
                    <a:pt x="641190" y="321397"/>
                    <a:pt x="640203" y="321397"/>
                  </a:cubicBezTo>
                  <a:close/>
                  <a:moveTo>
                    <a:pt x="152617" y="316215"/>
                  </a:moveTo>
                  <a:cubicBezTo>
                    <a:pt x="151630" y="316215"/>
                    <a:pt x="150520" y="315845"/>
                    <a:pt x="149656" y="315228"/>
                  </a:cubicBezTo>
                  <a:cubicBezTo>
                    <a:pt x="147559" y="313624"/>
                    <a:pt x="147189" y="310540"/>
                    <a:pt x="148916" y="308566"/>
                  </a:cubicBezTo>
                  <a:lnTo>
                    <a:pt x="160760" y="293637"/>
                  </a:lnTo>
                  <a:cubicBezTo>
                    <a:pt x="162364" y="291540"/>
                    <a:pt x="165449" y="291293"/>
                    <a:pt x="167423" y="292897"/>
                  </a:cubicBezTo>
                  <a:cubicBezTo>
                    <a:pt x="169520" y="294501"/>
                    <a:pt x="169767" y="297585"/>
                    <a:pt x="168163" y="299559"/>
                  </a:cubicBezTo>
                  <a:lnTo>
                    <a:pt x="156319" y="314488"/>
                  </a:lnTo>
                  <a:cubicBezTo>
                    <a:pt x="155455" y="315598"/>
                    <a:pt x="154098" y="316215"/>
                    <a:pt x="152617" y="316215"/>
                  </a:cubicBezTo>
                  <a:close/>
                  <a:moveTo>
                    <a:pt x="616391" y="291540"/>
                  </a:moveTo>
                  <a:cubicBezTo>
                    <a:pt x="615034" y="291540"/>
                    <a:pt x="613554" y="290923"/>
                    <a:pt x="612690" y="289689"/>
                  </a:cubicBezTo>
                  <a:lnTo>
                    <a:pt x="600846" y="274760"/>
                  </a:lnTo>
                  <a:cubicBezTo>
                    <a:pt x="599242" y="272663"/>
                    <a:pt x="599488" y="269702"/>
                    <a:pt x="601586" y="268098"/>
                  </a:cubicBezTo>
                  <a:cubicBezTo>
                    <a:pt x="603683" y="266494"/>
                    <a:pt x="606645" y="266741"/>
                    <a:pt x="608249" y="268838"/>
                  </a:cubicBezTo>
                  <a:lnTo>
                    <a:pt x="620093" y="283767"/>
                  </a:lnTo>
                  <a:cubicBezTo>
                    <a:pt x="621697" y="285864"/>
                    <a:pt x="621326" y="288825"/>
                    <a:pt x="619352" y="290429"/>
                  </a:cubicBezTo>
                  <a:cubicBezTo>
                    <a:pt x="618489" y="291170"/>
                    <a:pt x="617502" y="291540"/>
                    <a:pt x="616391" y="291540"/>
                  </a:cubicBezTo>
                  <a:close/>
                  <a:moveTo>
                    <a:pt x="176429" y="286358"/>
                  </a:moveTo>
                  <a:cubicBezTo>
                    <a:pt x="175319" y="286358"/>
                    <a:pt x="174332" y="285988"/>
                    <a:pt x="173468" y="285247"/>
                  </a:cubicBezTo>
                  <a:cubicBezTo>
                    <a:pt x="171371" y="283644"/>
                    <a:pt x="171124" y="280559"/>
                    <a:pt x="172728" y="278585"/>
                  </a:cubicBezTo>
                  <a:lnTo>
                    <a:pt x="184572" y="263657"/>
                  </a:lnTo>
                  <a:cubicBezTo>
                    <a:pt x="186299" y="261559"/>
                    <a:pt x="189260" y="261189"/>
                    <a:pt x="191234" y="262916"/>
                  </a:cubicBezTo>
                  <a:cubicBezTo>
                    <a:pt x="193332" y="264520"/>
                    <a:pt x="193578" y="267604"/>
                    <a:pt x="191974" y="269579"/>
                  </a:cubicBezTo>
                  <a:lnTo>
                    <a:pt x="180130" y="284507"/>
                  </a:lnTo>
                  <a:cubicBezTo>
                    <a:pt x="179267" y="285618"/>
                    <a:pt x="177786" y="286358"/>
                    <a:pt x="176429" y="286358"/>
                  </a:cubicBezTo>
                  <a:close/>
                  <a:moveTo>
                    <a:pt x="592579" y="261559"/>
                  </a:moveTo>
                  <a:cubicBezTo>
                    <a:pt x="591222" y="261559"/>
                    <a:pt x="589742" y="260942"/>
                    <a:pt x="588878" y="259708"/>
                  </a:cubicBezTo>
                  <a:lnTo>
                    <a:pt x="577034" y="244780"/>
                  </a:lnTo>
                  <a:cubicBezTo>
                    <a:pt x="575430" y="242682"/>
                    <a:pt x="575800" y="239721"/>
                    <a:pt x="577774" y="238117"/>
                  </a:cubicBezTo>
                  <a:cubicBezTo>
                    <a:pt x="579872" y="236513"/>
                    <a:pt x="582833" y="236884"/>
                    <a:pt x="584436" y="238858"/>
                  </a:cubicBezTo>
                  <a:lnTo>
                    <a:pt x="596404" y="253786"/>
                  </a:lnTo>
                  <a:cubicBezTo>
                    <a:pt x="598008" y="255884"/>
                    <a:pt x="597761" y="258845"/>
                    <a:pt x="595664" y="260449"/>
                  </a:cubicBezTo>
                  <a:cubicBezTo>
                    <a:pt x="594677" y="261312"/>
                    <a:pt x="593690" y="261559"/>
                    <a:pt x="592579" y="261559"/>
                  </a:cubicBezTo>
                  <a:close/>
                  <a:moveTo>
                    <a:pt x="200241" y="256377"/>
                  </a:moveTo>
                  <a:cubicBezTo>
                    <a:pt x="199254" y="256377"/>
                    <a:pt x="198143" y="256007"/>
                    <a:pt x="197280" y="255390"/>
                  </a:cubicBezTo>
                  <a:cubicBezTo>
                    <a:pt x="195182" y="253786"/>
                    <a:pt x="194812" y="250702"/>
                    <a:pt x="196539" y="248728"/>
                  </a:cubicBezTo>
                  <a:lnTo>
                    <a:pt x="208507" y="233799"/>
                  </a:lnTo>
                  <a:cubicBezTo>
                    <a:pt x="210111" y="231702"/>
                    <a:pt x="213195" y="231455"/>
                    <a:pt x="215169" y="233059"/>
                  </a:cubicBezTo>
                  <a:cubicBezTo>
                    <a:pt x="217267" y="234663"/>
                    <a:pt x="217514" y="237747"/>
                    <a:pt x="215910" y="239721"/>
                  </a:cubicBezTo>
                  <a:lnTo>
                    <a:pt x="204066" y="254650"/>
                  </a:lnTo>
                  <a:cubicBezTo>
                    <a:pt x="202955" y="255760"/>
                    <a:pt x="201598" y="256377"/>
                    <a:pt x="200241" y="256377"/>
                  </a:cubicBezTo>
                  <a:close/>
                  <a:moveTo>
                    <a:pt x="568891" y="231702"/>
                  </a:moveTo>
                  <a:cubicBezTo>
                    <a:pt x="567534" y="231702"/>
                    <a:pt x="566053" y="231085"/>
                    <a:pt x="565190" y="229851"/>
                  </a:cubicBezTo>
                  <a:lnTo>
                    <a:pt x="553222" y="214922"/>
                  </a:lnTo>
                  <a:cubicBezTo>
                    <a:pt x="551618" y="212825"/>
                    <a:pt x="551865" y="209864"/>
                    <a:pt x="553962" y="208260"/>
                  </a:cubicBezTo>
                  <a:cubicBezTo>
                    <a:pt x="556060" y="206656"/>
                    <a:pt x="559021" y="207026"/>
                    <a:pt x="560625" y="209000"/>
                  </a:cubicBezTo>
                  <a:lnTo>
                    <a:pt x="572469" y="223929"/>
                  </a:lnTo>
                  <a:cubicBezTo>
                    <a:pt x="574073" y="226027"/>
                    <a:pt x="573703" y="228987"/>
                    <a:pt x="571729" y="230715"/>
                  </a:cubicBezTo>
                  <a:cubicBezTo>
                    <a:pt x="570988" y="231332"/>
                    <a:pt x="569878" y="231702"/>
                    <a:pt x="568891" y="231702"/>
                  </a:cubicBezTo>
                  <a:close/>
                  <a:moveTo>
                    <a:pt x="223929" y="226520"/>
                  </a:moveTo>
                  <a:cubicBezTo>
                    <a:pt x="222942" y="226520"/>
                    <a:pt x="221832" y="226150"/>
                    <a:pt x="220968" y="225533"/>
                  </a:cubicBezTo>
                  <a:cubicBezTo>
                    <a:pt x="218994" y="223929"/>
                    <a:pt x="218624" y="220845"/>
                    <a:pt x="220228" y="218871"/>
                  </a:cubicBezTo>
                  <a:lnTo>
                    <a:pt x="232072" y="203942"/>
                  </a:lnTo>
                  <a:cubicBezTo>
                    <a:pt x="233676" y="201845"/>
                    <a:pt x="236760" y="201598"/>
                    <a:pt x="238734" y="203202"/>
                  </a:cubicBezTo>
                  <a:cubicBezTo>
                    <a:pt x="240832" y="204806"/>
                    <a:pt x="241202" y="207890"/>
                    <a:pt x="239475" y="209864"/>
                  </a:cubicBezTo>
                  <a:lnTo>
                    <a:pt x="227631" y="224793"/>
                  </a:lnTo>
                  <a:cubicBezTo>
                    <a:pt x="226767" y="225903"/>
                    <a:pt x="225410" y="226520"/>
                    <a:pt x="223929" y="226520"/>
                  </a:cubicBezTo>
                  <a:close/>
                  <a:moveTo>
                    <a:pt x="545079" y="201845"/>
                  </a:moveTo>
                  <a:cubicBezTo>
                    <a:pt x="543599" y="201845"/>
                    <a:pt x="542242" y="201228"/>
                    <a:pt x="541378" y="199994"/>
                  </a:cubicBezTo>
                  <a:lnTo>
                    <a:pt x="529534" y="185065"/>
                  </a:lnTo>
                  <a:cubicBezTo>
                    <a:pt x="527930" y="182968"/>
                    <a:pt x="528300" y="180007"/>
                    <a:pt x="530274" y="178403"/>
                  </a:cubicBezTo>
                  <a:cubicBezTo>
                    <a:pt x="532371" y="176799"/>
                    <a:pt x="535333" y="177046"/>
                    <a:pt x="536936" y="179143"/>
                  </a:cubicBezTo>
                  <a:lnTo>
                    <a:pt x="548781" y="194072"/>
                  </a:lnTo>
                  <a:cubicBezTo>
                    <a:pt x="550385" y="196169"/>
                    <a:pt x="550138" y="199130"/>
                    <a:pt x="548041" y="200734"/>
                  </a:cubicBezTo>
                  <a:cubicBezTo>
                    <a:pt x="547177" y="201474"/>
                    <a:pt x="546066" y="201845"/>
                    <a:pt x="545079" y="201845"/>
                  </a:cubicBezTo>
                  <a:close/>
                  <a:moveTo>
                    <a:pt x="247741" y="196663"/>
                  </a:moveTo>
                  <a:cubicBezTo>
                    <a:pt x="246754" y="196663"/>
                    <a:pt x="245644" y="196293"/>
                    <a:pt x="244780" y="195552"/>
                  </a:cubicBezTo>
                  <a:cubicBezTo>
                    <a:pt x="242683" y="193948"/>
                    <a:pt x="242312" y="190864"/>
                    <a:pt x="244040" y="188890"/>
                  </a:cubicBezTo>
                  <a:lnTo>
                    <a:pt x="255884" y="173961"/>
                  </a:lnTo>
                  <a:cubicBezTo>
                    <a:pt x="257488" y="171864"/>
                    <a:pt x="260572" y="171617"/>
                    <a:pt x="262670" y="173221"/>
                  </a:cubicBezTo>
                  <a:cubicBezTo>
                    <a:pt x="264767" y="174825"/>
                    <a:pt x="265014" y="177909"/>
                    <a:pt x="263410" y="179883"/>
                  </a:cubicBezTo>
                  <a:lnTo>
                    <a:pt x="251566" y="194812"/>
                  </a:lnTo>
                  <a:cubicBezTo>
                    <a:pt x="250579" y="196046"/>
                    <a:pt x="249222" y="196663"/>
                    <a:pt x="247741" y="196663"/>
                  </a:cubicBezTo>
                  <a:close/>
                  <a:moveTo>
                    <a:pt x="521268" y="171987"/>
                  </a:moveTo>
                  <a:cubicBezTo>
                    <a:pt x="519911" y="171987"/>
                    <a:pt x="518430" y="171370"/>
                    <a:pt x="517566" y="170137"/>
                  </a:cubicBezTo>
                  <a:lnTo>
                    <a:pt x="505722" y="155208"/>
                  </a:lnTo>
                  <a:cubicBezTo>
                    <a:pt x="504118" y="153111"/>
                    <a:pt x="504365" y="150150"/>
                    <a:pt x="506463" y="148546"/>
                  </a:cubicBezTo>
                  <a:cubicBezTo>
                    <a:pt x="508560" y="146942"/>
                    <a:pt x="511521" y="147189"/>
                    <a:pt x="513125" y="149286"/>
                  </a:cubicBezTo>
                  <a:lnTo>
                    <a:pt x="524969" y="164215"/>
                  </a:lnTo>
                  <a:cubicBezTo>
                    <a:pt x="526573" y="166312"/>
                    <a:pt x="526203" y="169273"/>
                    <a:pt x="524228" y="170877"/>
                  </a:cubicBezTo>
                  <a:cubicBezTo>
                    <a:pt x="523365" y="171617"/>
                    <a:pt x="522378" y="171987"/>
                    <a:pt x="521268" y="171987"/>
                  </a:cubicBezTo>
                  <a:close/>
                  <a:moveTo>
                    <a:pt x="271553" y="166806"/>
                  </a:moveTo>
                  <a:cubicBezTo>
                    <a:pt x="270566" y="166806"/>
                    <a:pt x="269455" y="166435"/>
                    <a:pt x="268591" y="165819"/>
                  </a:cubicBezTo>
                  <a:cubicBezTo>
                    <a:pt x="266494" y="164215"/>
                    <a:pt x="266248" y="161130"/>
                    <a:pt x="267851" y="159156"/>
                  </a:cubicBezTo>
                  <a:lnTo>
                    <a:pt x="279696" y="144228"/>
                  </a:lnTo>
                  <a:cubicBezTo>
                    <a:pt x="281300" y="142130"/>
                    <a:pt x="284384" y="141760"/>
                    <a:pt x="286358" y="143487"/>
                  </a:cubicBezTo>
                  <a:cubicBezTo>
                    <a:pt x="288455" y="145091"/>
                    <a:pt x="288825" y="148176"/>
                    <a:pt x="287098" y="150150"/>
                  </a:cubicBezTo>
                  <a:lnTo>
                    <a:pt x="275254" y="165078"/>
                  </a:lnTo>
                  <a:cubicBezTo>
                    <a:pt x="274390" y="166189"/>
                    <a:pt x="273033" y="166806"/>
                    <a:pt x="271553" y="166806"/>
                  </a:cubicBezTo>
                  <a:close/>
                  <a:moveTo>
                    <a:pt x="497456" y="142007"/>
                  </a:moveTo>
                  <a:cubicBezTo>
                    <a:pt x="496099" y="142007"/>
                    <a:pt x="494618" y="141390"/>
                    <a:pt x="493754" y="140156"/>
                  </a:cubicBezTo>
                  <a:lnTo>
                    <a:pt x="481910" y="125228"/>
                  </a:lnTo>
                  <a:cubicBezTo>
                    <a:pt x="480306" y="123130"/>
                    <a:pt x="480553" y="120169"/>
                    <a:pt x="482651" y="118565"/>
                  </a:cubicBezTo>
                  <a:cubicBezTo>
                    <a:pt x="484748" y="116961"/>
                    <a:pt x="487709" y="117208"/>
                    <a:pt x="489313" y="119305"/>
                  </a:cubicBezTo>
                  <a:lnTo>
                    <a:pt x="501157" y="134234"/>
                  </a:lnTo>
                  <a:cubicBezTo>
                    <a:pt x="502761" y="136331"/>
                    <a:pt x="502391" y="139293"/>
                    <a:pt x="500417" y="140896"/>
                  </a:cubicBezTo>
                  <a:cubicBezTo>
                    <a:pt x="499553" y="141760"/>
                    <a:pt x="498566" y="142007"/>
                    <a:pt x="497456" y="142007"/>
                  </a:cubicBezTo>
                  <a:close/>
                  <a:moveTo>
                    <a:pt x="295364" y="136825"/>
                  </a:moveTo>
                  <a:cubicBezTo>
                    <a:pt x="294378" y="136825"/>
                    <a:pt x="293267" y="136455"/>
                    <a:pt x="292403" y="135838"/>
                  </a:cubicBezTo>
                  <a:cubicBezTo>
                    <a:pt x="290306" y="134234"/>
                    <a:pt x="290059" y="131150"/>
                    <a:pt x="291663" y="129176"/>
                  </a:cubicBezTo>
                  <a:lnTo>
                    <a:pt x="303507" y="114247"/>
                  </a:lnTo>
                  <a:cubicBezTo>
                    <a:pt x="305111" y="112150"/>
                    <a:pt x="308196" y="111779"/>
                    <a:pt x="310170" y="113507"/>
                  </a:cubicBezTo>
                  <a:cubicBezTo>
                    <a:pt x="312267" y="115111"/>
                    <a:pt x="312514" y="118072"/>
                    <a:pt x="310910" y="120169"/>
                  </a:cubicBezTo>
                  <a:lnTo>
                    <a:pt x="299066" y="135098"/>
                  </a:lnTo>
                  <a:cubicBezTo>
                    <a:pt x="298202" y="136208"/>
                    <a:pt x="296722" y="136825"/>
                    <a:pt x="295364" y="136825"/>
                  </a:cubicBezTo>
                  <a:close/>
                  <a:moveTo>
                    <a:pt x="473767" y="112150"/>
                  </a:moveTo>
                  <a:cubicBezTo>
                    <a:pt x="472287" y="112150"/>
                    <a:pt x="470930" y="111533"/>
                    <a:pt x="470066" y="110299"/>
                  </a:cubicBezTo>
                  <a:lnTo>
                    <a:pt x="458222" y="95370"/>
                  </a:lnTo>
                  <a:cubicBezTo>
                    <a:pt x="456618" y="93273"/>
                    <a:pt x="456988" y="90312"/>
                    <a:pt x="458962" y="88708"/>
                  </a:cubicBezTo>
                  <a:cubicBezTo>
                    <a:pt x="461060" y="87104"/>
                    <a:pt x="464021" y="87474"/>
                    <a:pt x="465624" y="89448"/>
                  </a:cubicBezTo>
                  <a:lnTo>
                    <a:pt x="477469" y="104377"/>
                  </a:lnTo>
                  <a:cubicBezTo>
                    <a:pt x="479073" y="106474"/>
                    <a:pt x="478826" y="109435"/>
                    <a:pt x="476729" y="111039"/>
                  </a:cubicBezTo>
                  <a:cubicBezTo>
                    <a:pt x="475741" y="111903"/>
                    <a:pt x="474755" y="112150"/>
                    <a:pt x="473767" y="112150"/>
                  </a:cubicBezTo>
                  <a:close/>
                  <a:moveTo>
                    <a:pt x="319176" y="106968"/>
                  </a:moveTo>
                  <a:cubicBezTo>
                    <a:pt x="318189" y="106968"/>
                    <a:pt x="317079" y="106598"/>
                    <a:pt x="316215" y="105981"/>
                  </a:cubicBezTo>
                  <a:cubicBezTo>
                    <a:pt x="314118" y="104377"/>
                    <a:pt x="313747" y="101292"/>
                    <a:pt x="315475" y="99318"/>
                  </a:cubicBezTo>
                  <a:lnTo>
                    <a:pt x="327319" y="84390"/>
                  </a:lnTo>
                  <a:cubicBezTo>
                    <a:pt x="328923" y="82292"/>
                    <a:pt x="332007" y="82046"/>
                    <a:pt x="333981" y="83650"/>
                  </a:cubicBezTo>
                  <a:cubicBezTo>
                    <a:pt x="336079" y="85253"/>
                    <a:pt x="336326" y="88338"/>
                    <a:pt x="334722" y="90312"/>
                  </a:cubicBezTo>
                  <a:lnTo>
                    <a:pt x="322878" y="105240"/>
                  </a:lnTo>
                  <a:cubicBezTo>
                    <a:pt x="321890" y="106351"/>
                    <a:pt x="320533" y="106968"/>
                    <a:pt x="319176" y="106968"/>
                  </a:cubicBezTo>
                  <a:close/>
                  <a:moveTo>
                    <a:pt x="449956" y="82292"/>
                  </a:moveTo>
                  <a:cubicBezTo>
                    <a:pt x="448599" y="82292"/>
                    <a:pt x="447118" y="81675"/>
                    <a:pt x="446255" y="80442"/>
                  </a:cubicBezTo>
                  <a:lnTo>
                    <a:pt x="434410" y="65513"/>
                  </a:lnTo>
                  <a:cubicBezTo>
                    <a:pt x="432806" y="63416"/>
                    <a:pt x="433053" y="60455"/>
                    <a:pt x="435150" y="58851"/>
                  </a:cubicBezTo>
                  <a:cubicBezTo>
                    <a:pt x="437248" y="57247"/>
                    <a:pt x="440209" y="57494"/>
                    <a:pt x="441813" y="59591"/>
                  </a:cubicBezTo>
                  <a:lnTo>
                    <a:pt x="453657" y="74520"/>
                  </a:lnTo>
                  <a:cubicBezTo>
                    <a:pt x="455261" y="76617"/>
                    <a:pt x="455014" y="79578"/>
                    <a:pt x="452917" y="81182"/>
                  </a:cubicBezTo>
                  <a:cubicBezTo>
                    <a:pt x="452053" y="81922"/>
                    <a:pt x="450943" y="82292"/>
                    <a:pt x="449956" y="82292"/>
                  </a:cubicBezTo>
                  <a:close/>
                  <a:moveTo>
                    <a:pt x="342865" y="77111"/>
                  </a:moveTo>
                  <a:cubicBezTo>
                    <a:pt x="341877" y="77111"/>
                    <a:pt x="340767" y="76740"/>
                    <a:pt x="339904" y="76000"/>
                  </a:cubicBezTo>
                  <a:cubicBezTo>
                    <a:pt x="337806" y="74396"/>
                    <a:pt x="337436" y="71312"/>
                    <a:pt x="339163" y="69338"/>
                  </a:cubicBezTo>
                  <a:lnTo>
                    <a:pt x="351008" y="54409"/>
                  </a:lnTo>
                  <a:cubicBezTo>
                    <a:pt x="352611" y="52312"/>
                    <a:pt x="355696" y="52065"/>
                    <a:pt x="357670" y="53669"/>
                  </a:cubicBezTo>
                  <a:cubicBezTo>
                    <a:pt x="359767" y="55273"/>
                    <a:pt x="360014" y="58357"/>
                    <a:pt x="358410" y="60331"/>
                  </a:cubicBezTo>
                  <a:lnTo>
                    <a:pt x="346566" y="75260"/>
                  </a:lnTo>
                  <a:cubicBezTo>
                    <a:pt x="345702" y="76494"/>
                    <a:pt x="344345" y="77111"/>
                    <a:pt x="342865" y="77111"/>
                  </a:cubicBezTo>
                  <a:close/>
                  <a:moveTo>
                    <a:pt x="426144" y="52435"/>
                  </a:moveTo>
                  <a:cubicBezTo>
                    <a:pt x="424787" y="52435"/>
                    <a:pt x="423430" y="51818"/>
                    <a:pt x="422442" y="50708"/>
                  </a:cubicBezTo>
                  <a:lnTo>
                    <a:pt x="410598" y="35779"/>
                  </a:lnTo>
                  <a:cubicBezTo>
                    <a:pt x="408994" y="33682"/>
                    <a:pt x="409241" y="30721"/>
                    <a:pt x="411339" y="29117"/>
                  </a:cubicBezTo>
                  <a:cubicBezTo>
                    <a:pt x="413436" y="27513"/>
                    <a:pt x="416397" y="27760"/>
                    <a:pt x="418001" y="29857"/>
                  </a:cubicBezTo>
                  <a:lnTo>
                    <a:pt x="429845" y="44786"/>
                  </a:lnTo>
                  <a:cubicBezTo>
                    <a:pt x="431449" y="46883"/>
                    <a:pt x="431203" y="49844"/>
                    <a:pt x="429105" y="51448"/>
                  </a:cubicBezTo>
                  <a:cubicBezTo>
                    <a:pt x="428241" y="52065"/>
                    <a:pt x="427131" y="52435"/>
                    <a:pt x="426144" y="52435"/>
                  </a:cubicBezTo>
                  <a:close/>
                  <a:moveTo>
                    <a:pt x="366676" y="47253"/>
                  </a:moveTo>
                  <a:cubicBezTo>
                    <a:pt x="365689" y="47253"/>
                    <a:pt x="364579" y="46883"/>
                    <a:pt x="363715" y="46266"/>
                  </a:cubicBezTo>
                  <a:cubicBezTo>
                    <a:pt x="361618" y="44662"/>
                    <a:pt x="361371" y="41578"/>
                    <a:pt x="362975" y="39604"/>
                  </a:cubicBezTo>
                  <a:lnTo>
                    <a:pt x="374819" y="24675"/>
                  </a:lnTo>
                  <a:cubicBezTo>
                    <a:pt x="376423" y="22578"/>
                    <a:pt x="379508" y="22208"/>
                    <a:pt x="381482" y="23935"/>
                  </a:cubicBezTo>
                  <a:cubicBezTo>
                    <a:pt x="383579" y="25539"/>
                    <a:pt x="383826" y="28623"/>
                    <a:pt x="382222" y="30597"/>
                  </a:cubicBezTo>
                  <a:lnTo>
                    <a:pt x="370377" y="45526"/>
                  </a:lnTo>
                  <a:cubicBezTo>
                    <a:pt x="369514" y="46636"/>
                    <a:pt x="368034" y="47253"/>
                    <a:pt x="366676" y="47253"/>
                  </a:cubicBezTo>
                  <a:close/>
                  <a:moveTo>
                    <a:pt x="402332" y="22578"/>
                  </a:moveTo>
                  <a:cubicBezTo>
                    <a:pt x="400852" y="22578"/>
                    <a:pt x="399495" y="21961"/>
                    <a:pt x="398631" y="20727"/>
                  </a:cubicBezTo>
                  <a:lnTo>
                    <a:pt x="394313" y="15422"/>
                  </a:lnTo>
                  <a:lnTo>
                    <a:pt x="394189" y="15545"/>
                  </a:lnTo>
                  <a:cubicBezTo>
                    <a:pt x="392585" y="17643"/>
                    <a:pt x="389501" y="17890"/>
                    <a:pt x="387403" y="16286"/>
                  </a:cubicBezTo>
                  <a:cubicBezTo>
                    <a:pt x="385306" y="14682"/>
                    <a:pt x="385059" y="11597"/>
                    <a:pt x="386663" y="9623"/>
                  </a:cubicBezTo>
                  <a:lnTo>
                    <a:pt x="394313" y="0"/>
                  </a:lnTo>
                  <a:lnTo>
                    <a:pt x="406034" y="14805"/>
                  </a:lnTo>
                  <a:cubicBezTo>
                    <a:pt x="407637" y="16903"/>
                    <a:pt x="407390" y="19864"/>
                    <a:pt x="405293" y="21468"/>
                  </a:cubicBezTo>
                  <a:cubicBezTo>
                    <a:pt x="404430" y="22208"/>
                    <a:pt x="403443" y="22578"/>
                    <a:pt x="402332" y="22578"/>
                  </a:cubicBezTo>
                  <a:close/>
                </a:path>
              </a:pathLst>
            </a:custGeom>
            <a:solidFill>
              <a:srgbClr val="FFFFFF"/>
            </a:solidFill>
            <a:ln w="1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60" name="Graphic 2">
              <a:extLst>
                <a:ext uri="{FF2B5EF4-FFF2-40B4-BE49-F238E27FC236}">
                  <a16:creationId xmlns:a16="http://schemas.microsoft.com/office/drawing/2014/main" id="{BBA5FDBF-2399-FD28-0AC3-D480A9DBC10E}"/>
                </a:ext>
              </a:extLst>
            </p:cNvPr>
            <p:cNvGrpSpPr/>
            <p:nvPr/>
          </p:nvGrpSpPr>
          <p:grpSpPr>
            <a:xfrm>
              <a:off x="5098254" y="2806167"/>
              <a:ext cx="160266" cy="254649"/>
              <a:chOff x="5098254" y="2806167"/>
              <a:chExt cx="160266" cy="254649"/>
            </a:xfrm>
          </p:grpSpPr>
          <p:sp>
            <p:nvSpPr>
              <p:cNvPr id="661" name="Freeform: Shape 660">
                <a:extLst>
                  <a:ext uri="{FF2B5EF4-FFF2-40B4-BE49-F238E27FC236}">
                    <a16:creationId xmlns:a16="http://schemas.microsoft.com/office/drawing/2014/main" id="{2AD7AB26-EAE2-CF57-BDF3-BE383C29CF37}"/>
                  </a:ext>
                </a:extLst>
              </p:cNvPr>
              <p:cNvSpPr/>
              <p:nvPr/>
            </p:nvSpPr>
            <p:spPr>
              <a:xfrm>
                <a:off x="5117377" y="2806167"/>
                <a:ext cx="141143" cy="254649"/>
              </a:xfrm>
              <a:custGeom>
                <a:avLst/>
                <a:gdLst>
                  <a:gd name="connsiteX0" fmla="*/ 140773 w 141143"/>
                  <a:gd name="connsiteY0" fmla="*/ 15792 h 254649"/>
                  <a:gd name="connsiteX1" fmla="*/ 124117 w 141143"/>
                  <a:gd name="connsiteY1" fmla="*/ 0 h 254649"/>
                  <a:gd name="connsiteX2" fmla="*/ 70325 w 141143"/>
                  <a:gd name="connsiteY2" fmla="*/ 123 h 254649"/>
                  <a:gd name="connsiteX3" fmla="*/ 16532 w 141143"/>
                  <a:gd name="connsiteY3" fmla="*/ 247 h 254649"/>
                  <a:gd name="connsiteX4" fmla="*/ 0 w 141143"/>
                  <a:gd name="connsiteY4" fmla="*/ 16039 h 254649"/>
                  <a:gd name="connsiteX5" fmla="*/ 370 w 141143"/>
                  <a:gd name="connsiteY5" fmla="*/ 238858 h 254649"/>
                  <a:gd name="connsiteX6" fmla="*/ 17026 w 141143"/>
                  <a:gd name="connsiteY6" fmla="*/ 254650 h 254649"/>
                  <a:gd name="connsiteX7" fmla="*/ 70819 w 141143"/>
                  <a:gd name="connsiteY7" fmla="*/ 254526 h 254649"/>
                  <a:gd name="connsiteX8" fmla="*/ 124611 w 141143"/>
                  <a:gd name="connsiteY8" fmla="*/ 254403 h 254649"/>
                  <a:gd name="connsiteX9" fmla="*/ 141143 w 141143"/>
                  <a:gd name="connsiteY9" fmla="*/ 238611 h 254649"/>
                  <a:gd name="connsiteX10" fmla="*/ 140773 w 141143"/>
                  <a:gd name="connsiteY10" fmla="*/ 15792 h 254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1143" h="254649">
                    <a:moveTo>
                      <a:pt x="140773" y="15792"/>
                    </a:moveTo>
                    <a:cubicBezTo>
                      <a:pt x="140773" y="7156"/>
                      <a:pt x="133247" y="0"/>
                      <a:pt x="124117" y="0"/>
                    </a:cubicBezTo>
                    <a:lnTo>
                      <a:pt x="70325" y="123"/>
                    </a:lnTo>
                    <a:lnTo>
                      <a:pt x="16532" y="247"/>
                    </a:lnTo>
                    <a:cubicBezTo>
                      <a:pt x="7403" y="247"/>
                      <a:pt x="0" y="7403"/>
                      <a:pt x="0" y="16039"/>
                    </a:cubicBezTo>
                    <a:lnTo>
                      <a:pt x="370" y="238858"/>
                    </a:lnTo>
                    <a:cubicBezTo>
                      <a:pt x="370" y="247617"/>
                      <a:pt x="7896" y="254650"/>
                      <a:pt x="17026" y="254650"/>
                    </a:cubicBezTo>
                    <a:lnTo>
                      <a:pt x="70819" y="254526"/>
                    </a:lnTo>
                    <a:lnTo>
                      <a:pt x="124611" y="254403"/>
                    </a:lnTo>
                    <a:cubicBezTo>
                      <a:pt x="133741" y="254403"/>
                      <a:pt x="141143" y="247247"/>
                      <a:pt x="141143" y="238611"/>
                    </a:cubicBezTo>
                    <a:lnTo>
                      <a:pt x="140773" y="15792"/>
                    </a:lnTo>
                    <a:close/>
                  </a:path>
                </a:pathLst>
              </a:custGeom>
              <a:solidFill>
                <a:srgbClr val="1A222B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2" name="Freeform: Shape 661">
                <a:extLst>
                  <a:ext uri="{FF2B5EF4-FFF2-40B4-BE49-F238E27FC236}">
                    <a16:creationId xmlns:a16="http://schemas.microsoft.com/office/drawing/2014/main" id="{61CE2406-8F0F-EC26-5EB9-6077C3B60D1A}"/>
                  </a:ext>
                </a:extLst>
              </p:cNvPr>
              <p:cNvSpPr/>
              <p:nvPr/>
            </p:nvSpPr>
            <p:spPr>
              <a:xfrm>
                <a:off x="5098254" y="2806167"/>
                <a:ext cx="141143" cy="254649"/>
              </a:xfrm>
              <a:custGeom>
                <a:avLst/>
                <a:gdLst>
                  <a:gd name="connsiteX0" fmla="*/ 140773 w 141143"/>
                  <a:gd name="connsiteY0" fmla="*/ 15792 h 254649"/>
                  <a:gd name="connsiteX1" fmla="*/ 124117 w 141143"/>
                  <a:gd name="connsiteY1" fmla="*/ 0 h 254649"/>
                  <a:gd name="connsiteX2" fmla="*/ 70325 w 141143"/>
                  <a:gd name="connsiteY2" fmla="*/ 123 h 254649"/>
                  <a:gd name="connsiteX3" fmla="*/ 16532 w 141143"/>
                  <a:gd name="connsiteY3" fmla="*/ 247 h 254649"/>
                  <a:gd name="connsiteX4" fmla="*/ 0 w 141143"/>
                  <a:gd name="connsiteY4" fmla="*/ 16039 h 254649"/>
                  <a:gd name="connsiteX5" fmla="*/ 370 w 141143"/>
                  <a:gd name="connsiteY5" fmla="*/ 238858 h 254649"/>
                  <a:gd name="connsiteX6" fmla="*/ 17026 w 141143"/>
                  <a:gd name="connsiteY6" fmla="*/ 254650 h 254649"/>
                  <a:gd name="connsiteX7" fmla="*/ 70818 w 141143"/>
                  <a:gd name="connsiteY7" fmla="*/ 254526 h 254649"/>
                  <a:gd name="connsiteX8" fmla="*/ 124611 w 141143"/>
                  <a:gd name="connsiteY8" fmla="*/ 254403 h 254649"/>
                  <a:gd name="connsiteX9" fmla="*/ 141143 w 141143"/>
                  <a:gd name="connsiteY9" fmla="*/ 238611 h 254649"/>
                  <a:gd name="connsiteX10" fmla="*/ 140773 w 141143"/>
                  <a:gd name="connsiteY10" fmla="*/ 15792 h 254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1143" h="254649">
                    <a:moveTo>
                      <a:pt x="140773" y="15792"/>
                    </a:moveTo>
                    <a:cubicBezTo>
                      <a:pt x="140773" y="7156"/>
                      <a:pt x="133247" y="0"/>
                      <a:pt x="124117" y="0"/>
                    </a:cubicBezTo>
                    <a:lnTo>
                      <a:pt x="70325" y="123"/>
                    </a:lnTo>
                    <a:lnTo>
                      <a:pt x="16532" y="247"/>
                    </a:lnTo>
                    <a:cubicBezTo>
                      <a:pt x="7403" y="247"/>
                      <a:pt x="0" y="7403"/>
                      <a:pt x="0" y="16039"/>
                    </a:cubicBezTo>
                    <a:lnTo>
                      <a:pt x="370" y="238858"/>
                    </a:lnTo>
                    <a:cubicBezTo>
                      <a:pt x="370" y="247617"/>
                      <a:pt x="7896" y="254650"/>
                      <a:pt x="17026" y="254650"/>
                    </a:cubicBezTo>
                    <a:lnTo>
                      <a:pt x="70818" y="254526"/>
                    </a:lnTo>
                    <a:lnTo>
                      <a:pt x="124611" y="254403"/>
                    </a:lnTo>
                    <a:cubicBezTo>
                      <a:pt x="133741" y="254403"/>
                      <a:pt x="141143" y="247247"/>
                      <a:pt x="141143" y="238611"/>
                    </a:cubicBezTo>
                    <a:lnTo>
                      <a:pt x="140773" y="15792"/>
                    </a:lnTo>
                    <a:close/>
                  </a:path>
                </a:pathLst>
              </a:custGeom>
              <a:solidFill>
                <a:srgbClr val="2C3540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3" name="Freeform: Shape 662">
                <a:extLst>
                  <a:ext uri="{FF2B5EF4-FFF2-40B4-BE49-F238E27FC236}">
                    <a16:creationId xmlns:a16="http://schemas.microsoft.com/office/drawing/2014/main" id="{166A896F-74B7-6773-65A9-C776F1B4D954}"/>
                  </a:ext>
                </a:extLst>
              </p:cNvPr>
              <p:cNvSpPr/>
              <p:nvPr/>
            </p:nvSpPr>
            <p:spPr>
              <a:xfrm>
                <a:off x="5104793" y="2831582"/>
                <a:ext cx="127818" cy="190000"/>
              </a:xfrm>
              <a:custGeom>
                <a:avLst/>
                <a:gdLst>
                  <a:gd name="connsiteX0" fmla="*/ 127572 w 127818"/>
                  <a:gd name="connsiteY0" fmla="*/ 6292 h 190000"/>
                  <a:gd name="connsiteX1" fmla="*/ 120909 w 127818"/>
                  <a:gd name="connsiteY1" fmla="*/ 0 h 190000"/>
                  <a:gd name="connsiteX2" fmla="*/ 63786 w 127818"/>
                  <a:gd name="connsiteY2" fmla="*/ 123 h 190000"/>
                  <a:gd name="connsiteX3" fmla="*/ 6662 w 127818"/>
                  <a:gd name="connsiteY3" fmla="*/ 247 h 190000"/>
                  <a:gd name="connsiteX4" fmla="*/ 0 w 127818"/>
                  <a:gd name="connsiteY4" fmla="*/ 6539 h 190000"/>
                  <a:gd name="connsiteX5" fmla="*/ 247 w 127818"/>
                  <a:gd name="connsiteY5" fmla="*/ 183708 h 190000"/>
                  <a:gd name="connsiteX6" fmla="*/ 6909 w 127818"/>
                  <a:gd name="connsiteY6" fmla="*/ 190000 h 190000"/>
                  <a:gd name="connsiteX7" fmla="*/ 64033 w 127818"/>
                  <a:gd name="connsiteY7" fmla="*/ 189877 h 190000"/>
                  <a:gd name="connsiteX8" fmla="*/ 121156 w 127818"/>
                  <a:gd name="connsiteY8" fmla="*/ 189754 h 190000"/>
                  <a:gd name="connsiteX9" fmla="*/ 127818 w 127818"/>
                  <a:gd name="connsiteY9" fmla="*/ 183461 h 190000"/>
                  <a:gd name="connsiteX10" fmla="*/ 127572 w 127818"/>
                  <a:gd name="connsiteY10" fmla="*/ 6292 h 19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7818" h="190000">
                    <a:moveTo>
                      <a:pt x="127572" y="6292"/>
                    </a:moveTo>
                    <a:cubicBezTo>
                      <a:pt x="127572" y="2838"/>
                      <a:pt x="124611" y="0"/>
                      <a:pt x="120909" y="0"/>
                    </a:cubicBezTo>
                    <a:lnTo>
                      <a:pt x="63786" y="123"/>
                    </a:lnTo>
                    <a:lnTo>
                      <a:pt x="6662" y="247"/>
                    </a:lnTo>
                    <a:cubicBezTo>
                      <a:pt x="3084" y="247"/>
                      <a:pt x="0" y="3084"/>
                      <a:pt x="0" y="6539"/>
                    </a:cubicBezTo>
                    <a:lnTo>
                      <a:pt x="247" y="183708"/>
                    </a:lnTo>
                    <a:cubicBezTo>
                      <a:pt x="247" y="187163"/>
                      <a:pt x="3208" y="190000"/>
                      <a:pt x="6909" y="190000"/>
                    </a:cubicBezTo>
                    <a:lnTo>
                      <a:pt x="64033" y="189877"/>
                    </a:lnTo>
                    <a:lnTo>
                      <a:pt x="121156" y="189754"/>
                    </a:lnTo>
                    <a:cubicBezTo>
                      <a:pt x="124857" y="189754"/>
                      <a:pt x="127818" y="186916"/>
                      <a:pt x="127818" y="183461"/>
                    </a:cubicBezTo>
                    <a:lnTo>
                      <a:pt x="127572" y="6292"/>
                    </a:lnTo>
                    <a:close/>
                  </a:path>
                </a:pathLst>
              </a:custGeom>
              <a:solidFill>
                <a:srgbClr val="F2F6FA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664" name="Graphic 2">
                <a:extLst>
                  <a:ext uri="{FF2B5EF4-FFF2-40B4-BE49-F238E27FC236}">
                    <a16:creationId xmlns:a16="http://schemas.microsoft.com/office/drawing/2014/main" id="{A1BE9404-D665-093B-5579-8BB875385E1D}"/>
                  </a:ext>
                </a:extLst>
              </p:cNvPr>
              <p:cNvGrpSpPr/>
              <p:nvPr/>
            </p:nvGrpSpPr>
            <p:grpSpPr>
              <a:xfrm>
                <a:off x="5110592" y="2840836"/>
                <a:ext cx="115974" cy="170630"/>
                <a:chOff x="5110592" y="2840836"/>
                <a:chExt cx="115974" cy="170630"/>
              </a:xfrm>
            </p:grpSpPr>
            <p:sp>
              <p:nvSpPr>
                <p:cNvPr id="665" name="Freeform: Shape 664">
                  <a:extLst>
                    <a:ext uri="{FF2B5EF4-FFF2-40B4-BE49-F238E27FC236}">
                      <a16:creationId xmlns:a16="http://schemas.microsoft.com/office/drawing/2014/main" id="{0D3FF83F-A4AA-9DD6-BD0F-26456CCC6483}"/>
                    </a:ext>
                  </a:extLst>
                </p:cNvPr>
                <p:cNvSpPr/>
                <p:nvPr/>
              </p:nvSpPr>
              <p:spPr>
                <a:xfrm>
                  <a:off x="5110592" y="2840836"/>
                  <a:ext cx="115974" cy="170630"/>
                </a:xfrm>
                <a:custGeom>
                  <a:avLst/>
                  <a:gdLst>
                    <a:gd name="connsiteX0" fmla="*/ 77481 w 115974"/>
                    <a:gd name="connsiteY0" fmla="*/ 0 h 170630"/>
                    <a:gd name="connsiteX1" fmla="*/ 0 w 115974"/>
                    <a:gd name="connsiteY1" fmla="*/ 0 h 170630"/>
                    <a:gd name="connsiteX2" fmla="*/ 0 w 115974"/>
                    <a:gd name="connsiteY2" fmla="*/ 170630 h 170630"/>
                    <a:gd name="connsiteX3" fmla="*/ 77481 w 115974"/>
                    <a:gd name="connsiteY3" fmla="*/ 170630 h 170630"/>
                    <a:gd name="connsiteX4" fmla="*/ 115974 w 115974"/>
                    <a:gd name="connsiteY4" fmla="*/ 170630 h 170630"/>
                    <a:gd name="connsiteX5" fmla="*/ 115974 w 115974"/>
                    <a:gd name="connsiteY5" fmla="*/ 0 h 170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5974" h="170630">
                      <a:moveTo>
                        <a:pt x="77481" y="0"/>
                      </a:moveTo>
                      <a:lnTo>
                        <a:pt x="0" y="0"/>
                      </a:lnTo>
                      <a:lnTo>
                        <a:pt x="0" y="170630"/>
                      </a:lnTo>
                      <a:lnTo>
                        <a:pt x="77481" y="170630"/>
                      </a:lnTo>
                      <a:lnTo>
                        <a:pt x="115974" y="170630"/>
                      </a:lnTo>
                      <a:lnTo>
                        <a:pt x="11597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66" name="Freeform: Shape 665">
                  <a:extLst>
                    <a:ext uri="{FF2B5EF4-FFF2-40B4-BE49-F238E27FC236}">
                      <a16:creationId xmlns:a16="http://schemas.microsoft.com/office/drawing/2014/main" id="{7B28FAEF-8375-1A22-F006-449C1F12DC83}"/>
                    </a:ext>
                  </a:extLst>
                </p:cNvPr>
                <p:cNvSpPr/>
                <p:nvPr/>
              </p:nvSpPr>
              <p:spPr>
                <a:xfrm>
                  <a:off x="5127618" y="2865758"/>
                  <a:ext cx="47253" cy="9006"/>
                </a:xfrm>
                <a:custGeom>
                  <a:avLst/>
                  <a:gdLst>
                    <a:gd name="connsiteX0" fmla="*/ 0 w 47253"/>
                    <a:gd name="connsiteY0" fmla="*/ 0 h 9006"/>
                    <a:gd name="connsiteX1" fmla="*/ 47253 w 47253"/>
                    <a:gd name="connsiteY1" fmla="*/ 0 h 9006"/>
                    <a:gd name="connsiteX2" fmla="*/ 47253 w 47253"/>
                    <a:gd name="connsiteY2" fmla="*/ 9007 h 9006"/>
                    <a:gd name="connsiteX3" fmla="*/ 0 w 47253"/>
                    <a:gd name="connsiteY3" fmla="*/ 9007 h 9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253" h="9006">
                      <a:moveTo>
                        <a:pt x="0" y="0"/>
                      </a:moveTo>
                      <a:lnTo>
                        <a:pt x="47253" y="0"/>
                      </a:lnTo>
                      <a:lnTo>
                        <a:pt x="47253" y="9007"/>
                      </a:lnTo>
                      <a:lnTo>
                        <a:pt x="0" y="9007"/>
                      </a:lnTo>
                      <a:close/>
                    </a:path>
                  </a:pathLst>
                </a:custGeom>
                <a:solidFill>
                  <a:srgbClr val="2D4375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67" name="Freeform: Shape 666">
                  <a:extLst>
                    <a:ext uri="{FF2B5EF4-FFF2-40B4-BE49-F238E27FC236}">
                      <a16:creationId xmlns:a16="http://schemas.microsoft.com/office/drawing/2014/main" id="{F55C8D0B-7E83-A5E7-5080-A7107B5FC0D0}"/>
                    </a:ext>
                  </a:extLst>
                </p:cNvPr>
                <p:cNvSpPr/>
                <p:nvPr/>
              </p:nvSpPr>
              <p:spPr>
                <a:xfrm>
                  <a:off x="5127618" y="2953972"/>
                  <a:ext cx="47253" cy="8883"/>
                </a:xfrm>
                <a:custGeom>
                  <a:avLst/>
                  <a:gdLst>
                    <a:gd name="connsiteX0" fmla="*/ 0 w 47253"/>
                    <a:gd name="connsiteY0" fmla="*/ 0 h 8883"/>
                    <a:gd name="connsiteX1" fmla="*/ 47253 w 47253"/>
                    <a:gd name="connsiteY1" fmla="*/ 0 h 8883"/>
                    <a:gd name="connsiteX2" fmla="*/ 47253 w 47253"/>
                    <a:gd name="connsiteY2" fmla="*/ 8883 h 8883"/>
                    <a:gd name="connsiteX3" fmla="*/ 0 w 47253"/>
                    <a:gd name="connsiteY3" fmla="*/ 8883 h 8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253" h="8883">
                      <a:moveTo>
                        <a:pt x="0" y="0"/>
                      </a:moveTo>
                      <a:lnTo>
                        <a:pt x="47253" y="0"/>
                      </a:lnTo>
                      <a:lnTo>
                        <a:pt x="47253" y="8883"/>
                      </a:lnTo>
                      <a:lnTo>
                        <a:pt x="0" y="8883"/>
                      </a:lnTo>
                      <a:close/>
                    </a:path>
                  </a:pathLst>
                </a:custGeom>
                <a:solidFill>
                  <a:srgbClr val="2D4375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68" name="Freeform: Shape 667">
                  <a:extLst>
                    <a:ext uri="{FF2B5EF4-FFF2-40B4-BE49-F238E27FC236}">
                      <a16:creationId xmlns:a16="http://schemas.microsoft.com/office/drawing/2014/main" id="{BE461ABA-705E-D442-9F6C-01612A9C4F5A}"/>
                    </a:ext>
                  </a:extLst>
                </p:cNvPr>
                <p:cNvSpPr/>
                <p:nvPr/>
              </p:nvSpPr>
              <p:spPr>
                <a:xfrm>
                  <a:off x="5140942" y="2883401"/>
                  <a:ext cx="57246" cy="8883"/>
                </a:xfrm>
                <a:custGeom>
                  <a:avLst/>
                  <a:gdLst>
                    <a:gd name="connsiteX0" fmla="*/ 0 w 57246"/>
                    <a:gd name="connsiteY0" fmla="*/ 0 h 8883"/>
                    <a:gd name="connsiteX1" fmla="*/ 57247 w 57246"/>
                    <a:gd name="connsiteY1" fmla="*/ 0 h 8883"/>
                    <a:gd name="connsiteX2" fmla="*/ 57247 w 57246"/>
                    <a:gd name="connsiteY2" fmla="*/ 8883 h 8883"/>
                    <a:gd name="connsiteX3" fmla="*/ 0 w 57246"/>
                    <a:gd name="connsiteY3" fmla="*/ 8883 h 8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246" h="8883">
                      <a:moveTo>
                        <a:pt x="0" y="0"/>
                      </a:moveTo>
                      <a:lnTo>
                        <a:pt x="57247" y="0"/>
                      </a:lnTo>
                      <a:lnTo>
                        <a:pt x="57247" y="8883"/>
                      </a:lnTo>
                      <a:lnTo>
                        <a:pt x="0" y="8883"/>
                      </a:lnTo>
                      <a:close/>
                    </a:path>
                  </a:pathLst>
                </a:custGeom>
                <a:solidFill>
                  <a:srgbClr val="2D4375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69" name="Freeform: Shape 668">
                  <a:extLst>
                    <a:ext uri="{FF2B5EF4-FFF2-40B4-BE49-F238E27FC236}">
                      <a16:creationId xmlns:a16="http://schemas.microsoft.com/office/drawing/2014/main" id="{DD1A3482-91C4-6F28-22C8-2A4588162EF5}"/>
                    </a:ext>
                  </a:extLst>
                </p:cNvPr>
                <p:cNvSpPr/>
                <p:nvPr/>
              </p:nvSpPr>
              <p:spPr>
                <a:xfrm>
                  <a:off x="5140942" y="2901044"/>
                  <a:ext cx="66006" cy="9006"/>
                </a:xfrm>
                <a:custGeom>
                  <a:avLst/>
                  <a:gdLst>
                    <a:gd name="connsiteX0" fmla="*/ 0 w 66006"/>
                    <a:gd name="connsiteY0" fmla="*/ 0 h 9006"/>
                    <a:gd name="connsiteX1" fmla="*/ 66007 w 66006"/>
                    <a:gd name="connsiteY1" fmla="*/ 0 h 9006"/>
                    <a:gd name="connsiteX2" fmla="*/ 66007 w 66006"/>
                    <a:gd name="connsiteY2" fmla="*/ 9007 h 9006"/>
                    <a:gd name="connsiteX3" fmla="*/ 0 w 66006"/>
                    <a:gd name="connsiteY3" fmla="*/ 9007 h 9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006" h="9006">
                      <a:moveTo>
                        <a:pt x="0" y="0"/>
                      </a:moveTo>
                      <a:lnTo>
                        <a:pt x="66007" y="0"/>
                      </a:lnTo>
                      <a:lnTo>
                        <a:pt x="66007" y="9007"/>
                      </a:lnTo>
                      <a:lnTo>
                        <a:pt x="0" y="9007"/>
                      </a:lnTo>
                      <a:close/>
                    </a:path>
                  </a:pathLst>
                </a:custGeom>
                <a:solidFill>
                  <a:srgbClr val="2D4375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0" name="Freeform: Shape 669">
                  <a:extLst>
                    <a:ext uri="{FF2B5EF4-FFF2-40B4-BE49-F238E27FC236}">
                      <a16:creationId xmlns:a16="http://schemas.microsoft.com/office/drawing/2014/main" id="{1737D983-6B6C-0B6F-F324-F4F0BAB7D20A}"/>
                    </a:ext>
                  </a:extLst>
                </p:cNvPr>
                <p:cNvSpPr/>
                <p:nvPr/>
              </p:nvSpPr>
              <p:spPr>
                <a:xfrm>
                  <a:off x="5140942" y="2971739"/>
                  <a:ext cx="22948" cy="8883"/>
                </a:xfrm>
                <a:custGeom>
                  <a:avLst/>
                  <a:gdLst>
                    <a:gd name="connsiteX0" fmla="*/ 0 w 22948"/>
                    <a:gd name="connsiteY0" fmla="*/ 0 h 8883"/>
                    <a:gd name="connsiteX1" fmla="*/ 22948 w 22948"/>
                    <a:gd name="connsiteY1" fmla="*/ 0 h 8883"/>
                    <a:gd name="connsiteX2" fmla="*/ 22948 w 22948"/>
                    <a:gd name="connsiteY2" fmla="*/ 8883 h 8883"/>
                    <a:gd name="connsiteX3" fmla="*/ 0 w 22948"/>
                    <a:gd name="connsiteY3" fmla="*/ 8883 h 8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948" h="8883">
                      <a:moveTo>
                        <a:pt x="0" y="0"/>
                      </a:moveTo>
                      <a:lnTo>
                        <a:pt x="22948" y="0"/>
                      </a:lnTo>
                      <a:lnTo>
                        <a:pt x="22948" y="8883"/>
                      </a:lnTo>
                      <a:lnTo>
                        <a:pt x="0" y="8883"/>
                      </a:lnTo>
                      <a:close/>
                    </a:path>
                  </a:pathLst>
                </a:custGeom>
                <a:solidFill>
                  <a:srgbClr val="2D4375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1" name="Freeform: Shape 670">
                  <a:extLst>
                    <a:ext uri="{FF2B5EF4-FFF2-40B4-BE49-F238E27FC236}">
                      <a16:creationId xmlns:a16="http://schemas.microsoft.com/office/drawing/2014/main" id="{D8EDBFB5-C54A-F28F-D10F-D5420D6CFAC1}"/>
                    </a:ext>
                  </a:extLst>
                </p:cNvPr>
                <p:cNvSpPr/>
                <p:nvPr/>
              </p:nvSpPr>
              <p:spPr>
                <a:xfrm>
                  <a:off x="5140942" y="2989382"/>
                  <a:ext cx="68474" cy="8883"/>
                </a:xfrm>
                <a:custGeom>
                  <a:avLst/>
                  <a:gdLst>
                    <a:gd name="connsiteX0" fmla="*/ 0 w 68474"/>
                    <a:gd name="connsiteY0" fmla="*/ 0 h 8883"/>
                    <a:gd name="connsiteX1" fmla="*/ 68474 w 68474"/>
                    <a:gd name="connsiteY1" fmla="*/ 0 h 8883"/>
                    <a:gd name="connsiteX2" fmla="*/ 68474 w 68474"/>
                    <a:gd name="connsiteY2" fmla="*/ 8883 h 8883"/>
                    <a:gd name="connsiteX3" fmla="*/ 0 w 68474"/>
                    <a:gd name="connsiteY3" fmla="*/ 8883 h 8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8474" h="8883">
                      <a:moveTo>
                        <a:pt x="0" y="0"/>
                      </a:moveTo>
                      <a:lnTo>
                        <a:pt x="68474" y="0"/>
                      </a:lnTo>
                      <a:lnTo>
                        <a:pt x="68474" y="8883"/>
                      </a:lnTo>
                      <a:lnTo>
                        <a:pt x="0" y="8883"/>
                      </a:lnTo>
                      <a:close/>
                    </a:path>
                  </a:pathLst>
                </a:custGeom>
                <a:solidFill>
                  <a:srgbClr val="2D4375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2" name="Freeform: Shape 671">
                  <a:extLst>
                    <a:ext uri="{FF2B5EF4-FFF2-40B4-BE49-F238E27FC236}">
                      <a16:creationId xmlns:a16="http://schemas.microsoft.com/office/drawing/2014/main" id="{60D833D9-94C1-F13D-B850-5F49D476C390}"/>
                    </a:ext>
                  </a:extLst>
                </p:cNvPr>
                <p:cNvSpPr/>
                <p:nvPr/>
              </p:nvSpPr>
              <p:spPr>
                <a:xfrm>
                  <a:off x="5127618" y="2936329"/>
                  <a:ext cx="43428" cy="8883"/>
                </a:xfrm>
                <a:custGeom>
                  <a:avLst/>
                  <a:gdLst>
                    <a:gd name="connsiteX0" fmla="*/ 0 w 43428"/>
                    <a:gd name="connsiteY0" fmla="*/ 0 h 8883"/>
                    <a:gd name="connsiteX1" fmla="*/ 43429 w 43428"/>
                    <a:gd name="connsiteY1" fmla="*/ 0 h 8883"/>
                    <a:gd name="connsiteX2" fmla="*/ 43429 w 43428"/>
                    <a:gd name="connsiteY2" fmla="*/ 8883 h 8883"/>
                    <a:gd name="connsiteX3" fmla="*/ 0 w 43428"/>
                    <a:gd name="connsiteY3" fmla="*/ 8883 h 8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428" h="8883">
                      <a:moveTo>
                        <a:pt x="0" y="0"/>
                      </a:moveTo>
                      <a:lnTo>
                        <a:pt x="43429" y="0"/>
                      </a:lnTo>
                      <a:lnTo>
                        <a:pt x="43429" y="8883"/>
                      </a:lnTo>
                      <a:lnTo>
                        <a:pt x="0" y="8883"/>
                      </a:lnTo>
                      <a:close/>
                    </a:path>
                  </a:pathLst>
                </a:custGeom>
                <a:solidFill>
                  <a:srgbClr val="2D4375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3" name="Freeform: Shape 672">
                  <a:extLst>
                    <a:ext uri="{FF2B5EF4-FFF2-40B4-BE49-F238E27FC236}">
                      <a16:creationId xmlns:a16="http://schemas.microsoft.com/office/drawing/2014/main" id="{C4FD2273-C6CA-0EB4-2DD8-34597E73FF4D}"/>
                    </a:ext>
                  </a:extLst>
                </p:cNvPr>
                <p:cNvSpPr/>
                <p:nvPr/>
              </p:nvSpPr>
              <p:spPr>
                <a:xfrm>
                  <a:off x="5127494" y="2918687"/>
                  <a:ext cx="81922" cy="9006"/>
                </a:xfrm>
                <a:custGeom>
                  <a:avLst/>
                  <a:gdLst>
                    <a:gd name="connsiteX0" fmla="*/ 0 w 81922"/>
                    <a:gd name="connsiteY0" fmla="*/ 0 h 9006"/>
                    <a:gd name="connsiteX1" fmla="*/ 81922 w 81922"/>
                    <a:gd name="connsiteY1" fmla="*/ 0 h 9006"/>
                    <a:gd name="connsiteX2" fmla="*/ 81922 w 81922"/>
                    <a:gd name="connsiteY2" fmla="*/ 9007 h 9006"/>
                    <a:gd name="connsiteX3" fmla="*/ 0 w 81922"/>
                    <a:gd name="connsiteY3" fmla="*/ 9007 h 9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1922" h="9006">
                      <a:moveTo>
                        <a:pt x="0" y="0"/>
                      </a:moveTo>
                      <a:lnTo>
                        <a:pt x="81922" y="0"/>
                      </a:lnTo>
                      <a:lnTo>
                        <a:pt x="81922" y="9007"/>
                      </a:lnTo>
                      <a:lnTo>
                        <a:pt x="0" y="9007"/>
                      </a:lnTo>
                      <a:close/>
                    </a:path>
                  </a:pathLst>
                </a:custGeom>
                <a:solidFill>
                  <a:srgbClr val="2D4375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674" name="Graphic 2">
                  <a:extLst>
                    <a:ext uri="{FF2B5EF4-FFF2-40B4-BE49-F238E27FC236}">
                      <a16:creationId xmlns:a16="http://schemas.microsoft.com/office/drawing/2014/main" id="{0407E07B-F5E6-4C11-099B-FFC85033ED18}"/>
                    </a:ext>
                  </a:extLst>
                </p:cNvPr>
                <p:cNvGrpSpPr/>
                <p:nvPr/>
              </p:nvGrpSpPr>
              <p:grpSpPr>
                <a:xfrm>
                  <a:off x="5110592" y="2840836"/>
                  <a:ext cx="115974" cy="13448"/>
                  <a:chOff x="5110592" y="2840836"/>
                  <a:chExt cx="115974" cy="13448"/>
                </a:xfrm>
              </p:grpSpPr>
              <p:sp>
                <p:nvSpPr>
                  <p:cNvPr id="675" name="Freeform: Shape 674">
                    <a:extLst>
                      <a:ext uri="{FF2B5EF4-FFF2-40B4-BE49-F238E27FC236}">
                        <a16:creationId xmlns:a16="http://schemas.microsoft.com/office/drawing/2014/main" id="{4E01A4D9-4799-3862-31A3-B48C0D94517B}"/>
                      </a:ext>
                    </a:extLst>
                  </p:cNvPr>
                  <p:cNvSpPr/>
                  <p:nvPr/>
                </p:nvSpPr>
                <p:spPr>
                  <a:xfrm>
                    <a:off x="5110592" y="2840836"/>
                    <a:ext cx="115974" cy="13448"/>
                  </a:xfrm>
                  <a:custGeom>
                    <a:avLst/>
                    <a:gdLst>
                      <a:gd name="connsiteX0" fmla="*/ 71188 w 115974"/>
                      <a:gd name="connsiteY0" fmla="*/ 0 h 13448"/>
                      <a:gd name="connsiteX1" fmla="*/ 0 w 115974"/>
                      <a:gd name="connsiteY1" fmla="*/ 0 h 13448"/>
                      <a:gd name="connsiteX2" fmla="*/ 0 w 115974"/>
                      <a:gd name="connsiteY2" fmla="*/ 13448 h 13448"/>
                      <a:gd name="connsiteX3" fmla="*/ 71188 w 115974"/>
                      <a:gd name="connsiteY3" fmla="*/ 13448 h 13448"/>
                      <a:gd name="connsiteX4" fmla="*/ 115974 w 115974"/>
                      <a:gd name="connsiteY4" fmla="*/ 13448 h 13448"/>
                      <a:gd name="connsiteX5" fmla="*/ 115974 w 115974"/>
                      <a:gd name="connsiteY5" fmla="*/ 0 h 1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5974" h="13448">
                        <a:moveTo>
                          <a:pt x="71188" y="0"/>
                        </a:moveTo>
                        <a:lnTo>
                          <a:pt x="0" y="0"/>
                        </a:lnTo>
                        <a:lnTo>
                          <a:pt x="0" y="13448"/>
                        </a:lnTo>
                        <a:lnTo>
                          <a:pt x="71188" y="13448"/>
                        </a:lnTo>
                        <a:lnTo>
                          <a:pt x="115974" y="13448"/>
                        </a:lnTo>
                        <a:lnTo>
                          <a:pt x="115974" y="0"/>
                        </a:lnTo>
                        <a:close/>
                      </a:path>
                    </a:pathLst>
                  </a:custGeom>
                  <a:solidFill>
                    <a:srgbClr val="17283D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76" name="Freeform: Shape 675">
                    <a:extLst>
                      <a:ext uri="{FF2B5EF4-FFF2-40B4-BE49-F238E27FC236}">
                        <a16:creationId xmlns:a16="http://schemas.microsoft.com/office/drawing/2014/main" id="{E7700253-A0D5-6DBF-C88C-2F81025EE8DF}"/>
                      </a:ext>
                    </a:extLst>
                  </p:cNvPr>
                  <p:cNvSpPr/>
                  <p:nvPr/>
                </p:nvSpPr>
                <p:spPr>
                  <a:xfrm>
                    <a:off x="5214598" y="2844414"/>
                    <a:ext cx="6785" cy="6292"/>
                  </a:xfrm>
                  <a:custGeom>
                    <a:avLst/>
                    <a:gdLst>
                      <a:gd name="connsiteX0" fmla="*/ 0 w 6785"/>
                      <a:gd name="connsiteY0" fmla="*/ 0 h 6292"/>
                      <a:gd name="connsiteX1" fmla="*/ 6786 w 6785"/>
                      <a:gd name="connsiteY1" fmla="*/ 0 h 6292"/>
                      <a:gd name="connsiteX2" fmla="*/ 6786 w 6785"/>
                      <a:gd name="connsiteY2" fmla="*/ 6292 h 6292"/>
                      <a:gd name="connsiteX3" fmla="*/ 0 w 6785"/>
                      <a:gd name="connsiteY3" fmla="*/ 6292 h 6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85" h="6292">
                        <a:moveTo>
                          <a:pt x="0" y="0"/>
                        </a:moveTo>
                        <a:lnTo>
                          <a:pt x="6786" y="0"/>
                        </a:lnTo>
                        <a:lnTo>
                          <a:pt x="6786" y="6292"/>
                        </a:lnTo>
                        <a:lnTo>
                          <a:pt x="0" y="629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77" name="Freeform: Shape 676">
                    <a:extLst>
                      <a:ext uri="{FF2B5EF4-FFF2-40B4-BE49-F238E27FC236}">
                        <a16:creationId xmlns:a16="http://schemas.microsoft.com/office/drawing/2014/main" id="{1496FB21-5B46-153E-278D-0432D083FF0F}"/>
                      </a:ext>
                    </a:extLst>
                  </p:cNvPr>
                  <p:cNvSpPr/>
                  <p:nvPr/>
                </p:nvSpPr>
                <p:spPr>
                  <a:xfrm>
                    <a:off x="5200410" y="2844414"/>
                    <a:ext cx="6785" cy="6292"/>
                  </a:xfrm>
                  <a:custGeom>
                    <a:avLst/>
                    <a:gdLst>
                      <a:gd name="connsiteX0" fmla="*/ 0 w 6785"/>
                      <a:gd name="connsiteY0" fmla="*/ 0 h 6292"/>
                      <a:gd name="connsiteX1" fmla="*/ 6786 w 6785"/>
                      <a:gd name="connsiteY1" fmla="*/ 0 h 6292"/>
                      <a:gd name="connsiteX2" fmla="*/ 6786 w 6785"/>
                      <a:gd name="connsiteY2" fmla="*/ 6292 h 6292"/>
                      <a:gd name="connsiteX3" fmla="*/ 0 w 6785"/>
                      <a:gd name="connsiteY3" fmla="*/ 6292 h 6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85" h="6292">
                        <a:moveTo>
                          <a:pt x="0" y="0"/>
                        </a:moveTo>
                        <a:lnTo>
                          <a:pt x="6786" y="0"/>
                        </a:lnTo>
                        <a:lnTo>
                          <a:pt x="6786" y="6292"/>
                        </a:lnTo>
                        <a:lnTo>
                          <a:pt x="0" y="629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678" name="Freeform: Shape 677">
                  <a:extLst>
                    <a:ext uri="{FF2B5EF4-FFF2-40B4-BE49-F238E27FC236}">
                      <a16:creationId xmlns:a16="http://schemas.microsoft.com/office/drawing/2014/main" id="{E20CDC90-9575-2814-6AC3-DFE719BDF031}"/>
                    </a:ext>
                  </a:extLst>
                </p:cNvPr>
                <p:cNvSpPr/>
                <p:nvPr/>
              </p:nvSpPr>
              <p:spPr>
                <a:xfrm>
                  <a:off x="5115033" y="2865881"/>
                  <a:ext cx="7402" cy="8636"/>
                </a:xfrm>
                <a:custGeom>
                  <a:avLst/>
                  <a:gdLst>
                    <a:gd name="connsiteX0" fmla="*/ 0 w 7402"/>
                    <a:gd name="connsiteY0" fmla="*/ 5305 h 8636"/>
                    <a:gd name="connsiteX1" fmla="*/ 3702 w 7402"/>
                    <a:gd name="connsiteY1" fmla="*/ 4195 h 8636"/>
                    <a:gd name="connsiteX2" fmla="*/ 0 w 7402"/>
                    <a:gd name="connsiteY2" fmla="*/ 3331 h 8636"/>
                    <a:gd name="connsiteX3" fmla="*/ 0 w 7402"/>
                    <a:gd name="connsiteY3" fmla="*/ 0 h 8636"/>
                    <a:gd name="connsiteX4" fmla="*/ 7403 w 7402"/>
                    <a:gd name="connsiteY4" fmla="*/ 2591 h 8636"/>
                    <a:gd name="connsiteX5" fmla="*/ 7403 w 7402"/>
                    <a:gd name="connsiteY5" fmla="*/ 5922 h 8636"/>
                    <a:gd name="connsiteX6" fmla="*/ 0 w 7402"/>
                    <a:gd name="connsiteY6" fmla="*/ 8636 h 8636"/>
                    <a:gd name="connsiteX7" fmla="*/ 0 w 7402"/>
                    <a:gd name="connsiteY7" fmla="*/ 5305 h 8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402" h="8636">
                      <a:moveTo>
                        <a:pt x="0" y="5305"/>
                      </a:moveTo>
                      <a:lnTo>
                        <a:pt x="3702" y="4195"/>
                      </a:lnTo>
                      <a:lnTo>
                        <a:pt x="0" y="3331"/>
                      </a:lnTo>
                      <a:lnTo>
                        <a:pt x="0" y="0"/>
                      </a:lnTo>
                      <a:lnTo>
                        <a:pt x="7403" y="2591"/>
                      </a:lnTo>
                      <a:lnTo>
                        <a:pt x="7403" y="5922"/>
                      </a:lnTo>
                      <a:lnTo>
                        <a:pt x="0" y="8636"/>
                      </a:lnTo>
                      <a:lnTo>
                        <a:pt x="0" y="5305"/>
                      </a:lnTo>
                      <a:close/>
                    </a:path>
                  </a:pathLst>
                </a:custGeom>
                <a:solidFill>
                  <a:srgbClr val="CC2221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9" name="Freeform: Shape 678">
                  <a:extLst>
                    <a:ext uri="{FF2B5EF4-FFF2-40B4-BE49-F238E27FC236}">
                      <a16:creationId xmlns:a16="http://schemas.microsoft.com/office/drawing/2014/main" id="{DBC229F7-45C7-FC97-964A-85271FEA9FD1}"/>
                    </a:ext>
                  </a:extLst>
                </p:cNvPr>
                <p:cNvSpPr/>
                <p:nvPr/>
              </p:nvSpPr>
              <p:spPr>
                <a:xfrm>
                  <a:off x="5115033" y="2918933"/>
                  <a:ext cx="7402" cy="8636"/>
                </a:xfrm>
                <a:custGeom>
                  <a:avLst/>
                  <a:gdLst>
                    <a:gd name="connsiteX0" fmla="*/ 0 w 7402"/>
                    <a:gd name="connsiteY0" fmla="*/ 5182 h 8636"/>
                    <a:gd name="connsiteX1" fmla="*/ 3702 w 7402"/>
                    <a:gd name="connsiteY1" fmla="*/ 4195 h 8636"/>
                    <a:gd name="connsiteX2" fmla="*/ 0 w 7402"/>
                    <a:gd name="connsiteY2" fmla="*/ 3331 h 8636"/>
                    <a:gd name="connsiteX3" fmla="*/ 0 w 7402"/>
                    <a:gd name="connsiteY3" fmla="*/ 0 h 8636"/>
                    <a:gd name="connsiteX4" fmla="*/ 7403 w 7402"/>
                    <a:gd name="connsiteY4" fmla="*/ 2591 h 8636"/>
                    <a:gd name="connsiteX5" fmla="*/ 7403 w 7402"/>
                    <a:gd name="connsiteY5" fmla="*/ 5922 h 8636"/>
                    <a:gd name="connsiteX6" fmla="*/ 0 w 7402"/>
                    <a:gd name="connsiteY6" fmla="*/ 8636 h 8636"/>
                    <a:gd name="connsiteX7" fmla="*/ 0 w 7402"/>
                    <a:gd name="connsiteY7" fmla="*/ 5182 h 8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402" h="8636">
                      <a:moveTo>
                        <a:pt x="0" y="5182"/>
                      </a:moveTo>
                      <a:lnTo>
                        <a:pt x="3702" y="4195"/>
                      </a:lnTo>
                      <a:lnTo>
                        <a:pt x="0" y="3331"/>
                      </a:lnTo>
                      <a:lnTo>
                        <a:pt x="0" y="0"/>
                      </a:lnTo>
                      <a:lnTo>
                        <a:pt x="7403" y="2591"/>
                      </a:lnTo>
                      <a:lnTo>
                        <a:pt x="7403" y="5922"/>
                      </a:lnTo>
                      <a:lnTo>
                        <a:pt x="0" y="8636"/>
                      </a:lnTo>
                      <a:lnTo>
                        <a:pt x="0" y="5182"/>
                      </a:lnTo>
                      <a:close/>
                    </a:path>
                  </a:pathLst>
                </a:custGeom>
                <a:solidFill>
                  <a:srgbClr val="CC2221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0" name="Freeform: Shape 679">
                  <a:extLst>
                    <a:ext uri="{FF2B5EF4-FFF2-40B4-BE49-F238E27FC236}">
                      <a16:creationId xmlns:a16="http://schemas.microsoft.com/office/drawing/2014/main" id="{AD5A9B8A-29D4-E74A-D9BA-4B2714675372}"/>
                    </a:ext>
                  </a:extLst>
                </p:cNvPr>
                <p:cNvSpPr/>
                <p:nvPr/>
              </p:nvSpPr>
              <p:spPr>
                <a:xfrm>
                  <a:off x="5115033" y="2936453"/>
                  <a:ext cx="7402" cy="8636"/>
                </a:xfrm>
                <a:custGeom>
                  <a:avLst/>
                  <a:gdLst>
                    <a:gd name="connsiteX0" fmla="*/ 0 w 7402"/>
                    <a:gd name="connsiteY0" fmla="*/ 5305 h 8636"/>
                    <a:gd name="connsiteX1" fmla="*/ 3702 w 7402"/>
                    <a:gd name="connsiteY1" fmla="*/ 4195 h 8636"/>
                    <a:gd name="connsiteX2" fmla="*/ 0 w 7402"/>
                    <a:gd name="connsiteY2" fmla="*/ 3331 h 8636"/>
                    <a:gd name="connsiteX3" fmla="*/ 0 w 7402"/>
                    <a:gd name="connsiteY3" fmla="*/ 0 h 8636"/>
                    <a:gd name="connsiteX4" fmla="*/ 7403 w 7402"/>
                    <a:gd name="connsiteY4" fmla="*/ 2591 h 8636"/>
                    <a:gd name="connsiteX5" fmla="*/ 7403 w 7402"/>
                    <a:gd name="connsiteY5" fmla="*/ 5922 h 8636"/>
                    <a:gd name="connsiteX6" fmla="*/ 0 w 7402"/>
                    <a:gd name="connsiteY6" fmla="*/ 8636 h 8636"/>
                    <a:gd name="connsiteX7" fmla="*/ 0 w 7402"/>
                    <a:gd name="connsiteY7" fmla="*/ 5305 h 8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402" h="8636">
                      <a:moveTo>
                        <a:pt x="0" y="5305"/>
                      </a:moveTo>
                      <a:lnTo>
                        <a:pt x="3702" y="4195"/>
                      </a:lnTo>
                      <a:lnTo>
                        <a:pt x="0" y="3331"/>
                      </a:lnTo>
                      <a:lnTo>
                        <a:pt x="0" y="0"/>
                      </a:lnTo>
                      <a:lnTo>
                        <a:pt x="7403" y="2591"/>
                      </a:lnTo>
                      <a:lnTo>
                        <a:pt x="7403" y="5922"/>
                      </a:lnTo>
                      <a:lnTo>
                        <a:pt x="0" y="8636"/>
                      </a:lnTo>
                      <a:lnTo>
                        <a:pt x="0" y="5305"/>
                      </a:lnTo>
                      <a:close/>
                    </a:path>
                  </a:pathLst>
                </a:custGeom>
                <a:solidFill>
                  <a:srgbClr val="CC2221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1" name="Freeform: Shape 680">
                  <a:extLst>
                    <a:ext uri="{FF2B5EF4-FFF2-40B4-BE49-F238E27FC236}">
                      <a16:creationId xmlns:a16="http://schemas.microsoft.com/office/drawing/2014/main" id="{9D6D7986-43AD-8698-3088-00E1B233BF27}"/>
                    </a:ext>
                  </a:extLst>
                </p:cNvPr>
                <p:cNvSpPr/>
                <p:nvPr/>
              </p:nvSpPr>
              <p:spPr>
                <a:xfrm>
                  <a:off x="5127618" y="2883524"/>
                  <a:ext cx="7402" cy="8636"/>
                </a:xfrm>
                <a:custGeom>
                  <a:avLst/>
                  <a:gdLst>
                    <a:gd name="connsiteX0" fmla="*/ 0 w 7402"/>
                    <a:gd name="connsiteY0" fmla="*/ 5305 h 8636"/>
                    <a:gd name="connsiteX1" fmla="*/ 3701 w 7402"/>
                    <a:gd name="connsiteY1" fmla="*/ 4195 h 8636"/>
                    <a:gd name="connsiteX2" fmla="*/ 0 w 7402"/>
                    <a:gd name="connsiteY2" fmla="*/ 3331 h 8636"/>
                    <a:gd name="connsiteX3" fmla="*/ 0 w 7402"/>
                    <a:gd name="connsiteY3" fmla="*/ 0 h 8636"/>
                    <a:gd name="connsiteX4" fmla="*/ 7402 w 7402"/>
                    <a:gd name="connsiteY4" fmla="*/ 2591 h 8636"/>
                    <a:gd name="connsiteX5" fmla="*/ 7402 w 7402"/>
                    <a:gd name="connsiteY5" fmla="*/ 5922 h 8636"/>
                    <a:gd name="connsiteX6" fmla="*/ 0 w 7402"/>
                    <a:gd name="connsiteY6" fmla="*/ 8636 h 8636"/>
                    <a:gd name="connsiteX7" fmla="*/ 0 w 7402"/>
                    <a:gd name="connsiteY7" fmla="*/ 5305 h 8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402" h="8636">
                      <a:moveTo>
                        <a:pt x="0" y="5305"/>
                      </a:moveTo>
                      <a:lnTo>
                        <a:pt x="3701" y="4195"/>
                      </a:lnTo>
                      <a:lnTo>
                        <a:pt x="0" y="3331"/>
                      </a:lnTo>
                      <a:lnTo>
                        <a:pt x="0" y="0"/>
                      </a:lnTo>
                      <a:lnTo>
                        <a:pt x="7402" y="2591"/>
                      </a:lnTo>
                      <a:lnTo>
                        <a:pt x="7402" y="5922"/>
                      </a:lnTo>
                      <a:lnTo>
                        <a:pt x="0" y="8636"/>
                      </a:lnTo>
                      <a:lnTo>
                        <a:pt x="0" y="5305"/>
                      </a:lnTo>
                      <a:close/>
                    </a:path>
                  </a:pathLst>
                </a:custGeom>
                <a:solidFill>
                  <a:srgbClr val="CC2221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2" name="Freeform: Shape 681">
                  <a:extLst>
                    <a:ext uri="{FF2B5EF4-FFF2-40B4-BE49-F238E27FC236}">
                      <a16:creationId xmlns:a16="http://schemas.microsoft.com/office/drawing/2014/main" id="{32C844D2-A8BE-A28B-B9ED-A339A2B7658C}"/>
                    </a:ext>
                  </a:extLst>
                </p:cNvPr>
                <p:cNvSpPr/>
                <p:nvPr/>
              </p:nvSpPr>
              <p:spPr>
                <a:xfrm>
                  <a:off x="5127618" y="2901290"/>
                  <a:ext cx="7402" cy="8636"/>
                </a:xfrm>
                <a:custGeom>
                  <a:avLst/>
                  <a:gdLst>
                    <a:gd name="connsiteX0" fmla="*/ 0 w 7402"/>
                    <a:gd name="connsiteY0" fmla="*/ 5182 h 8636"/>
                    <a:gd name="connsiteX1" fmla="*/ 3701 w 7402"/>
                    <a:gd name="connsiteY1" fmla="*/ 4195 h 8636"/>
                    <a:gd name="connsiteX2" fmla="*/ 0 w 7402"/>
                    <a:gd name="connsiteY2" fmla="*/ 3331 h 8636"/>
                    <a:gd name="connsiteX3" fmla="*/ 0 w 7402"/>
                    <a:gd name="connsiteY3" fmla="*/ 0 h 8636"/>
                    <a:gd name="connsiteX4" fmla="*/ 7402 w 7402"/>
                    <a:gd name="connsiteY4" fmla="*/ 2591 h 8636"/>
                    <a:gd name="connsiteX5" fmla="*/ 7402 w 7402"/>
                    <a:gd name="connsiteY5" fmla="*/ 5922 h 8636"/>
                    <a:gd name="connsiteX6" fmla="*/ 0 w 7402"/>
                    <a:gd name="connsiteY6" fmla="*/ 8636 h 8636"/>
                    <a:gd name="connsiteX7" fmla="*/ 0 w 7402"/>
                    <a:gd name="connsiteY7" fmla="*/ 5182 h 8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402" h="8636">
                      <a:moveTo>
                        <a:pt x="0" y="5182"/>
                      </a:moveTo>
                      <a:lnTo>
                        <a:pt x="3701" y="4195"/>
                      </a:lnTo>
                      <a:lnTo>
                        <a:pt x="0" y="3331"/>
                      </a:lnTo>
                      <a:lnTo>
                        <a:pt x="0" y="0"/>
                      </a:lnTo>
                      <a:lnTo>
                        <a:pt x="7402" y="2591"/>
                      </a:lnTo>
                      <a:lnTo>
                        <a:pt x="7402" y="5922"/>
                      </a:lnTo>
                      <a:lnTo>
                        <a:pt x="0" y="8636"/>
                      </a:lnTo>
                      <a:lnTo>
                        <a:pt x="0" y="5182"/>
                      </a:lnTo>
                      <a:close/>
                    </a:path>
                  </a:pathLst>
                </a:custGeom>
                <a:solidFill>
                  <a:srgbClr val="CC2221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3" name="Freeform: Shape 682">
                  <a:extLst>
                    <a:ext uri="{FF2B5EF4-FFF2-40B4-BE49-F238E27FC236}">
                      <a16:creationId xmlns:a16="http://schemas.microsoft.com/office/drawing/2014/main" id="{77D3D9A5-E763-5F59-1ADE-EA89B0EC3B99}"/>
                    </a:ext>
                  </a:extLst>
                </p:cNvPr>
                <p:cNvSpPr/>
                <p:nvPr/>
              </p:nvSpPr>
              <p:spPr>
                <a:xfrm>
                  <a:off x="5115033" y="2954096"/>
                  <a:ext cx="7402" cy="8636"/>
                </a:xfrm>
                <a:custGeom>
                  <a:avLst/>
                  <a:gdLst>
                    <a:gd name="connsiteX0" fmla="*/ 0 w 7402"/>
                    <a:gd name="connsiteY0" fmla="*/ 5305 h 8636"/>
                    <a:gd name="connsiteX1" fmla="*/ 3702 w 7402"/>
                    <a:gd name="connsiteY1" fmla="*/ 4195 h 8636"/>
                    <a:gd name="connsiteX2" fmla="*/ 0 w 7402"/>
                    <a:gd name="connsiteY2" fmla="*/ 3331 h 8636"/>
                    <a:gd name="connsiteX3" fmla="*/ 0 w 7402"/>
                    <a:gd name="connsiteY3" fmla="*/ 0 h 8636"/>
                    <a:gd name="connsiteX4" fmla="*/ 7403 w 7402"/>
                    <a:gd name="connsiteY4" fmla="*/ 2591 h 8636"/>
                    <a:gd name="connsiteX5" fmla="*/ 7403 w 7402"/>
                    <a:gd name="connsiteY5" fmla="*/ 5922 h 8636"/>
                    <a:gd name="connsiteX6" fmla="*/ 0 w 7402"/>
                    <a:gd name="connsiteY6" fmla="*/ 8636 h 8636"/>
                    <a:gd name="connsiteX7" fmla="*/ 0 w 7402"/>
                    <a:gd name="connsiteY7" fmla="*/ 5305 h 8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402" h="8636">
                      <a:moveTo>
                        <a:pt x="0" y="5305"/>
                      </a:moveTo>
                      <a:lnTo>
                        <a:pt x="3702" y="4195"/>
                      </a:lnTo>
                      <a:lnTo>
                        <a:pt x="0" y="3331"/>
                      </a:lnTo>
                      <a:lnTo>
                        <a:pt x="0" y="0"/>
                      </a:lnTo>
                      <a:lnTo>
                        <a:pt x="7403" y="2591"/>
                      </a:lnTo>
                      <a:lnTo>
                        <a:pt x="7403" y="5922"/>
                      </a:lnTo>
                      <a:lnTo>
                        <a:pt x="0" y="8636"/>
                      </a:lnTo>
                      <a:lnTo>
                        <a:pt x="0" y="5305"/>
                      </a:lnTo>
                      <a:close/>
                    </a:path>
                  </a:pathLst>
                </a:custGeom>
                <a:solidFill>
                  <a:srgbClr val="CC2221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4" name="Freeform: Shape 683">
                  <a:extLst>
                    <a:ext uri="{FF2B5EF4-FFF2-40B4-BE49-F238E27FC236}">
                      <a16:creationId xmlns:a16="http://schemas.microsoft.com/office/drawing/2014/main" id="{2C4D3EA9-46C1-F6D3-CA9D-F3D4C17DFFE6}"/>
                    </a:ext>
                  </a:extLst>
                </p:cNvPr>
                <p:cNvSpPr/>
                <p:nvPr/>
              </p:nvSpPr>
              <p:spPr>
                <a:xfrm>
                  <a:off x="5127618" y="2971862"/>
                  <a:ext cx="7402" cy="8636"/>
                </a:xfrm>
                <a:custGeom>
                  <a:avLst/>
                  <a:gdLst>
                    <a:gd name="connsiteX0" fmla="*/ 0 w 7402"/>
                    <a:gd name="connsiteY0" fmla="*/ 5305 h 8636"/>
                    <a:gd name="connsiteX1" fmla="*/ 3701 w 7402"/>
                    <a:gd name="connsiteY1" fmla="*/ 4195 h 8636"/>
                    <a:gd name="connsiteX2" fmla="*/ 0 w 7402"/>
                    <a:gd name="connsiteY2" fmla="*/ 3331 h 8636"/>
                    <a:gd name="connsiteX3" fmla="*/ 0 w 7402"/>
                    <a:gd name="connsiteY3" fmla="*/ 0 h 8636"/>
                    <a:gd name="connsiteX4" fmla="*/ 7402 w 7402"/>
                    <a:gd name="connsiteY4" fmla="*/ 2591 h 8636"/>
                    <a:gd name="connsiteX5" fmla="*/ 7402 w 7402"/>
                    <a:gd name="connsiteY5" fmla="*/ 5922 h 8636"/>
                    <a:gd name="connsiteX6" fmla="*/ 0 w 7402"/>
                    <a:gd name="connsiteY6" fmla="*/ 8636 h 8636"/>
                    <a:gd name="connsiteX7" fmla="*/ 0 w 7402"/>
                    <a:gd name="connsiteY7" fmla="*/ 5305 h 8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402" h="8636">
                      <a:moveTo>
                        <a:pt x="0" y="5305"/>
                      </a:moveTo>
                      <a:lnTo>
                        <a:pt x="3701" y="4195"/>
                      </a:lnTo>
                      <a:lnTo>
                        <a:pt x="0" y="3331"/>
                      </a:lnTo>
                      <a:lnTo>
                        <a:pt x="0" y="0"/>
                      </a:lnTo>
                      <a:lnTo>
                        <a:pt x="7402" y="2591"/>
                      </a:lnTo>
                      <a:lnTo>
                        <a:pt x="7402" y="5922"/>
                      </a:lnTo>
                      <a:lnTo>
                        <a:pt x="0" y="8636"/>
                      </a:lnTo>
                      <a:lnTo>
                        <a:pt x="0" y="5305"/>
                      </a:lnTo>
                      <a:close/>
                    </a:path>
                  </a:pathLst>
                </a:custGeom>
                <a:solidFill>
                  <a:srgbClr val="CC2221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5" name="Freeform: Shape 684">
                  <a:extLst>
                    <a:ext uri="{FF2B5EF4-FFF2-40B4-BE49-F238E27FC236}">
                      <a16:creationId xmlns:a16="http://schemas.microsoft.com/office/drawing/2014/main" id="{3974F79E-BB51-C1F1-2A4F-FC5EDD9AF58E}"/>
                    </a:ext>
                  </a:extLst>
                </p:cNvPr>
                <p:cNvSpPr/>
                <p:nvPr/>
              </p:nvSpPr>
              <p:spPr>
                <a:xfrm>
                  <a:off x="5127618" y="2989505"/>
                  <a:ext cx="7402" cy="8636"/>
                </a:xfrm>
                <a:custGeom>
                  <a:avLst/>
                  <a:gdLst>
                    <a:gd name="connsiteX0" fmla="*/ 0 w 7402"/>
                    <a:gd name="connsiteY0" fmla="*/ 5305 h 8636"/>
                    <a:gd name="connsiteX1" fmla="*/ 3701 w 7402"/>
                    <a:gd name="connsiteY1" fmla="*/ 4195 h 8636"/>
                    <a:gd name="connsiteX2" fmla="*/ 0 w 7402"/>
                    <a:gd name="connsiteY2" fmla="*/ 3331 h 8636"/>
                    <a:gd name="connsiteX3" fmla="*/ 0 w 7402"/>
                    <a:gd name="connsiteY3" fmla="*/ 0 h 8636"/>
                    <a:gd name="connsiteX4" fmla="*/ 7402 w 7402"/>
                    <a:gd name="connsiteY4" fmla="*/ 2591 h 8636"/>
                    <a:gd name="connsiteX5" fmla="*/ 7402 w 7402"/>
                    <a:gd name="connsiteY5" fmla="*/ 5922 h 8636"/>
                    <a:gd name="connsiteX6" fmla="*/ 0 w 7402"/>
                    <a:gd name="connsiteY6" fmla="*/ 8636 h 8636"/>
                    <a:gd name="connsiteX7" fmla="*/ 0 w 7402"/>
                    <a:gd name="connsiteY7" fmla="*/ 5305 h 8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402" h="8636">
                      <a:moveTo>
                        <a:pt x="0" y="5305"/>
                      </a:moveTo>
                      <a:lnTo>
                        <a:pt x="3701" y="4195"/>
                      </a:lnTo>
                      <a:lnTo>
                        <a:pt x="0" y="3331"/>
                      </a:lnTo>
                      <a:lnTo>
                        <a:pt x="0" y="0"/>
                      </a:lnTo>
                      <a:lnTo>
                        <a:pt x="7402" y="2591"/>
                      </a:lnTo>
                      <a:lnTo>
                        <a:pt x="7402" y="5922"/>
                      </a:lnTo>
                      <a:lnTo>
                        <a:pt x="0" y="8636"/>
                      </a:lnTo>
                      <a:lnTo>
                        <a:pt x="0" y="5305"/>
                      </a:lnTo>
                      <a:close/>
                    </a:path>
                  </a:pathLst>
                </a:custGeom>
                <a:solidFill>
                  <a:srgbClr val="CC2221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686" name="Freeform: Shape 685">
                <a:extLst>
                  <a:ext uri="{FF2B5EF4-FFF2-40B4-BE49-F238E27FC236}">
                    <a16:creationId xmlns:a16="http://schemas.microsoft.com/office/drawing/2014/main" id="{711C36D6-76F5-7E68-5E35-ADB453B8D8A6}"/>
                  </a:ext>
                </a:extLst>
              </p:cNvPr>
              <p:cNvSpPr/>
              <p:nvPr/>
            </p:nvSpPr>
            <p:spPr>
              <a:xfrm>
                <a:off x="5151799" y="3032317"/>
                <a:ext cx="34062" cy="17892"/>
              </a:xfrm>
              <a:custGeom>
                <a:avLst/>
                <a:gdLst>
                  <a:gd name="connsiteX0" fmla="*/ 31338 w 34062"/>
                  <a:gd name="connsiteY0" fmla="*/ 2591 h 17892"/>
                  <a:gd name="connsiteX1" fmla="*/ 24675 w 34062"/>
                  <a:gd name="connsiteY1" fmla="*/ 0 h 17892"/>
                  <a:gd name="connsiteX2" fmla="*/ 17026 w 34062"/>
                  <a:gd name="connsiteY2" fmla="*/ 0 h 17892"/>
                  <a:gd name="connsiteX3" fmla="*/ 9377 w 34062"/>
                  <a:gd name="connsiteY3" fmla="*/ 0 h 17892"/>
                  <a:gd name="connsiteX4" fmla="*/ 5799 w 34062"/>
                  <a:gd name="connsiteY4" fmla="*/ 740 h 17892"/>
                  <a:gd name="connsiteX5" fmla="*/ 0 w 34062"/>
                  <a:gd name="connsiteY5" fmla="*/ 9007 h 17892"/>
                  <a:gd name="connsiteX6" fmla="*/ 9377 w 34062"/>
                  <a:gd name="connsiteY6" fmla="*/ 17890 h 17892"/>
                  <a:gd name="connsiteX7" fmla="*/ 17026 w 34062"/>
                  <a:gd name="connsiteY7" fmla="*/ 17890 h 17892"/>
                  <a:gd name="connsiteX8" fmla="*/ 24675 w 34062"/>
                  <a:gd name="connsiteY8" fmla="*/ 17890 h 17892"/>
                  <a:gd name="connsiteX9" fmla="*/ 28253 w 34062"/>
                  <a:gd name="connsiteY9" fmla="*/ 17149 h 17892"/>
                  <a:gd name="connsiteX10" fmla="*/ 34052 w 34062"/>
                  <a:gd name="connsiteY10" fmla="*/ 8883 h 17892"/>
                  <a:gd name="connsiteX11" fmla="*/ 31338 w 34062"/>
                  <a:gd name="connsiteY11" fmla="*/ 2591 h 17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062" h="17892">
                    <a:moveTo>
                      <a:pt x="31338" y="2591"/>
                    </a:moveTo>
                    <a:cubicBezTo>
                      <a:pt x="29610" y="864"/>
                      <a:pt x="27143" y="0"/>
                      <a:pt x="24675" y="0"/>
                    </a:cubicBezTo>
                    <a:lnTo>
                      <a:pt x="17026" y="0"/>
                    </a:lnTo>
                    <a:lnTo>
                      <a:pt x="9377" y="0"/>
                    </a:lnTo>
                    <a:cubicBezTo>
                      <a:pt x="8143" y="0"/>
                      <a:pt x="6909" y="247"/>
                      <a:pt x="5799" y="740"/>
                    </a:cubicBezTo>
                    <a:cubicBezTo>
                      <a:pt x="2221" y="2097"/>
                      <a:pt x="0" y="5429"/>
                      <a:pt x="0" y="9007"/>
                    </a:cubicBezTo>
                    <a:cubicBezTo>
                      <a:pt x="0" y="13942"/>
                      <a:pt x="4195" y="18013"/>
                      <a:pt x="9377" y="17890"/>
                    </a:cubicBezTo>
                    <a:lnTo>
                      <a:pt x="17026" y="17890"/>
                    </a:lnTo>
                    <a:lnTo>
                      <a:pt x="24675" y="17890"/>
                    </a:lnTo>
                    <a:cubicBezTo>
                      <a:pt x="25909" y="17890"/>
                      <a:pt x="27143" y="17643"/>
                      <a:pt x="28253" y="17149"/>
                    </a:cubicBezTo>
                    <a:cubicBezTo>
                      <a:pt x="31708" y="15792"/>
                      <a:pt x="34052" y="12461"/>
                      <a:pt x="34052" y="8883"/>
                    </a:cubicBezTo>
                    <a:cubicBezTo>
                      <a:pt x="34175" y="6539"/>
                      <a:pt x="33188" y="4195"/>
                      <a:pt x="31338" y="259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7" name="Freeform: Shape 686">
                <a:extLst>
                  <a:ext uri="{FF2B5EF4-FFF2-40B4-BE49-F238E27FC236}">
                    <a16:creationId xmlns:a16="http://schemas.microsoft.com/office/drawing/2014/main" id="{72F991E8-0BC2-675E-0B39-95EB05E22460}"/>
                  </a:ext>
                </a:extLst>
              </p:cNvPr>
              <p:cNvSpPr/>
              <p:nvPr/>
            </p:nvSpPr>
            <p:spPr>
              <a:xfrm>
                <a:off x="5149209" y="2816901"/>
                <a:ext cx="38740" cy="7032"/>
              </a:xfrm>
              <a:custGeom>
                <a:avLst/>
                <a:gdLst>
                  <a:gd name="connsiteX0" fmla="*/ 35039 w 38740"/>
                  <a:gd name="connsiteY0" fmla="*/ 0 h 7032"/>
                  <a:gd name="connsiteX1" fmla="*/ 19370 w 38740"/>
                  <a:gd name="connsiteY1" fmla="*/ 0 h 7032"/>
                  <a:gd name="connsiteX2" fmla="*/ 3701 w 38740"/>
                  <a:gd name="connsiteY2" fmla="*/ 0 h 7032"/>
                  <a:gd name="connsiteX3" fmla="*/ 0 w 38740"/>
                  <a:gd name="connsiteY3" fmla="*/ 3578 h 7032"/>
                  <a:gd name="connsiteX4" fmla="*/ 3701 w 38740"/>
                  <a:gd name="connsiteY4" fmla="*/ 7032 h 7032"/>
                  <a:gd name="connsiteX5" fmla="*/ 19370 w 38740"/>
                  <a:gd name="connsiteY5" fmla="*/ 7032 h 7032"/>
                  <a:gd name="connsiteX6" fmla="*/ 35039 w 38740"/>
                  <a:gd name="connsiteY6" fmla="*/ 7032 h 7032"/>
                  <a:gd name="connsiteX7" fmla="*/ 38740 w 38740"/>
                  <a:gd name="connsiteY7" fmla="*/ 3455 h 7032"/>
                  <a:gd name="connsiteX8" fmla="*/ 35039 w 38740"/>
                  <a:gd name="connsiteY8" fmla="*/ 0 h 7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740" h="7032">
                    <a:moveTo>
                      <a:pt x="35039" y="0"/>
                    </a:moveTo>
                    <a:lnTo>
                      <a:pt x="19370" y="0"/>
                    </a:lnTo>
                    <a:lnTo>
                      <a:pt x="3701" y="0"/>
                    </a:lnTo>
                    <a:cubicBezTo>
                      <a:pt x="1604" y="0"/>
                      <a:pt x="0" y="1604"/>
                      <a:pt x="0" y="3578"/>
                    </a:cubicBezTo>
                    <a:cubicBezTo>
                      <a:pt x="0" y="5552"/>
                      <a:pt x="1604" y="7032"/>
                      <a:pt x="3701" y="7032"/>
                    </a:cubicBezTo>
                    <a:lnTo>
                      <a:pt x="19370" y="7032"/>
                    </a:lnTo>
                    <a:lnTo>
                      <a:pt x="35039" y="7032"/>
                    </a:lnTo>
                    <a:cubicBezTo>
                      <a:pt x="37013" y="7032"/>
                      <a:pt x="38740" y="5429"/>
                      <a:pt x="38740" y="3455"/>
                    </a:cubicBezTo>
                    <a:cubicBezTo>
                      <a:pt x="38740" y="1481"/>
                      <a:pt x="37013" y="0"/>
                      <a:pt x="350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88" name="Graphic 2">
              <a:extLst>
                <a:ext uri="{FF2B5EF4-FFF2-40B4-BE49-F238E27FC236}">
                  <a16:creationId xmlns:a16="http://schemas.microsoft.com/office/drawing/2014/main" id="{D96DDA7E-38BE-EBED-EAE9-2743D558CE93}"/>
                </a:ext>
              </a:extLst>
            </p:cNvPr>
            <p:cNvGrpSpPr/>
            <p:nvPr/>
          </p:nvGrpSpPr>
          <p:grpSpPr>
            <a:xfrm>
              <a:off x="4662610" y="3331996"/>
              <a:ext cx="1017612" cy="302893"/>
              <a:chOff x="4662610" y="3331996"/>
              <a:chExt cx="1017612" cy="302893"/>
            </a:xfrm>
          </p:grpSpPr>
          <p:grpSp>
            <p:nvGrpSpPr>
              <p:cNvPr id="689" name="Graphic 2">
                <a:extLst>
                  <a:ext uri="{FF2B5EF4-FFF2-40B4-BE49-F238E27FC236}">
                    <a16:creationId xmlns:a16="http://schemas.microsoft.com/office/drawing/2014/main" id="{0D7F499B-495E-FE69-2E6A-266EB34AE12E}"/>
                  </a:ext>
                </a:extLst>
              </p:cNvPr>
              <p:cNvGrpSpPr/>
              <p:nvPr/>
            </p:nvGrpSpPr>
            <p:grpSpPr>
              <a:xfrm>
                <a:off x="4662610" y="3331996"/>
                <a:ext cx="367910" cy="302893"/>
                <a:chOff x="4662610" y="3331996"/>
                <a:chExt cx="367910" cy="302893"/>
              </a:xfrm>
            </p:grpSpPr>
            <p:grpSp>
              <p:nvGrpSpPr>
                <p:cNvPr id="690" name="Graphic 2">
                  <a:extLst>
                    <a:ext uri="{FF2B5EF4-FFF2-40B4-BE49-F238E27FC236}">
                      <a16:creationId xmlns:a16="http://schemas.microsoft.com/office/drawing/2014/main" id="{53CD8826-C98B-451C-7A7B-47D836C921E6}"/>
                    </a:ext>
                  </a:extLst>
                </p:cNvPr>
                <p:cNvGrpSpPr/>
                <p:nvPr/>
              </p:nvGrpSpPr>
              <p:grpSpPr>
                <a:xfrm>
                  <a:off x="4662610" y="3331996"/>
                  <a:ext cx="367910" cy="302893"/>
                  <a:chOff x="4662610" y="3331996"/>
                  <a:chExt cx="367910" cy="302893"/>
                </a:xfrm>
              </p:grpSpPr>
              <p:sp>
                <p:nvSpPr>
                  <p:cNvPr id="691" name="Freeform: Shape 690">
                    <a:extLst>
                      <a:ext uri="{FF2B5EF4-FFF2-40B4-BE49-F238E27FC236}">
                        <a16:creationId xmlns:a16="http://schemas.microsoft.com/office/drawing/2014/main" id="{45A17A2C-ECDD-1179-BCBB-2CD183620155}"/>
                      </a:ext>
                    </a:extLst>
                  </p:cNvPr>
                  <p:cNvSpPr/>
                  <p:nvPr/>
                </p:nvSpPr>
                <p:spPr>
                  <a:xfrm>
                    <a:off x="4796844" y="3618110"/>
                    <a:ext cx="172604" cy="16779"/>
                  </a:xfrm>
                  <a:custGeom>
                    <a:avLst/>
                    <a:gdLst>
                      <a:gd name="connsiteX0" fmla="*/ 86240 w 172604"/>
                      <a:gd name="connsiteY0" fmla="*/ 0 h 16779"/>
                      <a:gd name="connsiteX1" fmla="*/ 0 w 172604"/>
                      <a:gd name="connsiteY1" fmla="*/ 0 h 16779"/>
                      <a:gd name="connsiteX2" fmla="*/ 0 w 172604"/>
                      <a:gd name="connsiteY2" fmla="*/ 16779 h 16779"/>
                      <a:gd name="connsiteX3" fmla="*/ 86240 w 172604"/>
                      <a:gd name="connsiteY3" fmla="*/ 16779 h 16779"/>
                      <a:gd name="connsiteX4" fmla="*/ 172604 w 172604"/>
                      <a:gd name="connsiteY4" fmla="*/ 16779 h 16779"/>
                      <a:gd name="connsiteX5" fmla="*/ 172604 w 172604"/>
                      <a:gd name="connsiteY5" fmla="*/ 0 h 16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604" h="16779">
                        <a:moveTo>
                          <a:pt x="86240" y="0"/>
                        </a:moveTo>
                        <a:lnTo>
                          <a:pt x="0" y="0"/>
                        </a:lnTo>
                        <a:lnTo>
                          <a:pt x="0" y="16779"/>
                        </a:lnTo>
                        <a:lnTo>
                          <a:pt x="86240" y="16779"/>
                        </a:lnTo>
                        <a:lnTo>
                          <a:pt x="172604" y="16779"/>
                        </a:lnTo>
                        <a:lnTo>
                          <a:pt x="172604" y="0"/>
                        </a:lnTo>
                        <a:close/>
                      </a:path>
                    </a:pathLst>
                  </a:custGeom>
                  <a:solidFill>
                    <a:srgbClr val="1A222B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92" name="Freeform: Shape 691">
                    <a:extLst>
                      <a:ext uri="{FF2B5EF4-FFF2-40B4-BE49-F238E27FC236}">
                        <a16:creationId xmlns:a16="http://schemas.microsoft.com/office/drawing/2014/main" id="{CCE4C777-665D-1691-C743-15D7ECFAB6F4}"/>
                      </a:ext>
                    </a:extLst>
                  </p:cNvPr>
                  <p:cNvSpPr/>
                  <p:nvPr/>
                </p:nvSpPr>
                <p:spPr>
                  <a:xfrm>
                    <a:off x="4825344" y="3502753"/>
                    <a:ext cx="91792" cy="115357"/>
                  </a:xfrm>
                  <a:custGeom>
                    <a:avLst/>
                    <a:gdLst>
                      <a:gd name="connsiteX0" fmla="*/ 45896 w 91792"/>
                      <a:gd name="connsiteY0" fmla="*/ 0 h 115357"/>
                      <a:gd name="connsiteX1" fmla="*/ 0 w 91792"/>
                      <a:gd name="connsiteY1" fmla="*/ 0 h 115357"/>
                      <a:gd name="connsiteX2" fmla="*/ 0 w 91792"/>
                      <a:gd name="connsiteY2" fmla="*/ 115357 h 115357"/>
                      <a:gd name="connsiteX3" fmla="*/ 45896 w 91792"/>
                      <a:gd name="connsiteY3" fmla="*/ 115357 h 115357"/>
                      <a:gd name="connsiteX4" fmla="*/ 91792 w 91792"/>
                      <a:gd name="connsiteY4" fmla="*/ 115357 h 115357"/>
                      <a:gd name="connsiteX5" fmla="*/ 91792 w 91792"/>
                      <a:gd name="connsiteY5" fmla="*/ 0 h 115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1792" h="115357">
                        <a:moveTo>
                          <a:pt x="45896" y="0"/>
                        </a:moveTo>
                        <a:lnTo>
                          <a:pt x="0" y="0"/>
                        </a:lnTo>
                        <a:lnTo>
                          <a:pt x="0" y="115357"/>
                        </a:lnTo>
                        <a:lnTo>
                          <a:pt x="45896" y="115357"/>
                        </a:lnTo>
                        <a:lnTo>
                          <a:pt x="91792" y="115357"/>
                        </a:lnTo>
                        <a:lnTo>
                          <a:pt x="91792" y="0"/>
                        </a:lnTo>
                        <a:close/>
                      </a:path>
                    </a:pathLst>
                  </a:custGeom>
                  <a:solidFill>
                    <a:srgbClr val="1A222B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93" name="Freeform: Shape 692">
                    <a:extLst>
                      <a:ext uri="{FF2B5EF4-FFF2-40B4-BE49-F238E27FC236}">
                        <a16:creationId xmlns:a16="http://schemas.microsoft.com/office/drawing/2014/main" id="{6328E5E6-CB74-A826-5588-BA3E187CB591}"/>
                      </a:ext>
                    </a:extLst>
                  </p:cNvPr>
                  <p:cNvSpPr/>
                  <p:nvPr/>
                </p:nvSpPr>
                <p:spPr>
                  <a:xfrm>
                    <a:off x="4738980" y="3618110"/>
                    <a:ext cx="172727" cy="16779"/>
                  </a:xfrm>
                  <a:custGeom>
                    <a:avLst/>
                    <a:gdLst>
                      <a:gd name="connsiteX0" fmla="*/ 86364 w 172727"/>
                      <a:gd name="connsiteY0" fmla="*/ 0 h 16779"/>
                      <a:gd name="connsiteX1" fmla="*/ 0 w 172727"/>
                      <a:gd name="connsiteY1" fmla="*/ 0 h 16779"/>
                      <a:gd name="connsiteX2" fmla="*/ 0 w 172727"/>
                      <a:gd name="connsiteY2" fmla="*/ 16779 h 16779"/>
                      <a:gd name="connsiteX3" fmla="*/ 86364 w 172727"/>
                      <a:gd name="connsiteY3" fmla="*/ 16779 h 16779"/>
                      <a:gd name="connsiteX4" fmla="*/ 172728 w 172727"/>
                      <a:gd name="connsiteY4" fmla="*/ 16779 h 16779"/>
                      <a:gd name="connsiteX5" fmla="*/ 172728 w 172727"/>
                      <a:gd name="connsiteY5" fmla="*/ 0 h 16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727" h="16779">
                        <a:moveTo>
                          <a:pt x="86364" y="0"/>
                        </a:moveTo>
                        <a:lnTo>
                          <a:pt x="0" y="0"/>
                        </a:lnTo>
                        <a:lnTo>
                          <a:pt x="0" y="16779"/>
                        </a:lnTo>
                        <a:lnTo>
                          <a:pt x="86364" y="16779"/>
                        </a:lnTo>
                        <a:lnTo>
                          <a:pt x="172728" y="16779"/>
                        </a:lnTo>
                        <a:lnTo>
                          <a:pt x="172728" y="0"/>
                        </a:lnTo>
                        <a:close/>
                      </a:path>
                    </a:pathLst>
                  </a:custGeom>
                  <a:solidFill>
                    <a:srgbClr val="2C3540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94" name="Freeform: Shape 693">
                    <a:extLst>
                      <a:ext uri="{FF2B5EF4-FFF2-40B4-BE49-F238E27FC236}">
                        <a16:creationId xmlns:a16="http://schemas.microsoft.com/office/drawing/2014/main" id="{D7A226EC-39DC-FF8E-B3E0-CF89BA3647B1}"/>
                      </a:ext>
                    </a:extLst>
                  </p:cNvPr>
                  <p:cNvSpPr/>
                  <p:nvPr/>
                </p:nvSpPr>
                <p:spPr>
                  <a:xfrm>
                    <a:off x="4786974" y="3502753"/>
                    <a:ext cx="91792" cy="115357"/>
                  </a:xfrm>
                  <a:custGeom>
                    <a:avLst/>
                    <a:gdLst>
                      <a:gd name="connsiteX0" fmla="*/ 45896 w 91792"/>
                      <a:gd name="connsiteY0" fmla="*/ 0 h 115357"/>
                      <a:gd name="connsiteX1" fmla="*/ 0 w 91792"/>
                      <a:gd name="connsiteY1" fmla="*/ 0 h 115357"/>
                      <a:gd name="connsiteX2" fmla="*/ 0 w 91792"/>
                      <a:gd name="connsiteY2" fmla="*/ 115357 h 115357"/>
                      <a:gd name="connsiteX3" fmla="*/ 45896 w 91792"/>
                      <a:gd name="connsiteY3" fmla="*/ 115357 h 115357"/>
                      <a:gd name="connsiteX4" fmla="*/ 91792 w 91792"/>
                      <a:gd name="connsiteY4" fmla="*/ 115357 h 115357"/>
                      <a:gd name="connsiteX5" fmla="*/ 91792 w 91792"/>
                      <a:gd name="connsiteY5" fmla="*/ 0 h 115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1792" h="115357">
                        <a:moveTo>
                          <a:pt x="45896" y="0"/>
                        </a:moveTo>
                        <a:lnTo>
                          <a:pt x="0" y="0"/>
                        </a:lnTo>
                        <a:lnTo>
                          <a:pt x="0" y="115357"/>
                        </a:lnTo>
                        <a:lnTo>
                          <a:pt x="45896" y="115357"/>
                        </a:lnTo>
                        <a:lnTo>
                          <a:pt x="91792" y="115357"/>
                        </a:lnTo>
                        <a:lnTo>
                          <a:pt x="91792" y="0"/>
                        </a:lnTo>
                        <a:close/>
                      </a:path>
                    </a:pathLst>
                  </a:custGeom>
                  <a:solidFill>
                    <a:srgbClr val="1A222B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95" name="Freeform: Shape 694">
                    <a:extLst>
                      <a:ext uri="{FF2B5EF4-FFF2-40B4-BE49-F238E27FC236}">
                        <a16:creationId xmlns:a16="http://schemas.microsoft.com/office/drawing/2014/main" id="{D6888505-1840-4CA3-5DA8-ECC6F0548800}"/>
                      </a:ext>
                    </a:extLst>
                  </p:cNvPr>
                  <p:cNvSpPr/>
                  <p:nvPr/>
                </p:nvSpPr>
                <p:spPr>
                  <a:xfrm>
                    <a:off x="4786974" y="3502753"/>
                    <a:ext cx="91792" cy="81675"/>
                  </a:xfrm>
                  <a:custGeom>
                    <a:avLst/>
                    <a:gdLst>
                      <a:gd name="connsiteX0" fmla="*/ 0 w 91792"/>
                      <a:gd name="connsiteY0" fmla="*/ 0 h 81675"/>
                      <a:gd name="connsiteX1" fmla="*/ 91792 w 91792"/>
                      <a:gd name="connsiteY1" fmla="*/ 0 h 81675"/>
                      <a:gd name="connsiteX2" fmla="*/ 91792 w 91792"/>
                      <a:gd name="connsiteY2" fmla="*/ 81675 h 81675"/>
                      <a:gd name="connsiteX3" fmla="*/ 0 w 91792"/>
                      <a:gd name="connsiteY3" fmla="*/ 81675 h 81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792" h="81675">
                        <a:moveTo>
                          <a:pt x="0" y="0"/>
                        </a:moveTo>
                        <a:lnTo>
                          <a:pt x="91792" y="0"/>
                        </a:lnTo>
                        <a:lnTo>
                          <a:pt x="91792" y="81675"/>
                        </a:lnTo>
                        <a:lnTo>
                          <a:pt x="0" y="81675"/>
                        </a:lnTo>
                        <a:close/>
                      </a:path>
                    </a:pathLst>
                  </a:custGeom>
                  <a:solidFill>
                    <a:srgbClr val="2C3540">
                      <a:alpha val="50000"/>
                    </a:srgbClr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696" name="Graphic 2">
                    <a:extLst>
                      <a:ext uri="{FF2B5EF4-FFF2-40B4-BE49-F238E27FC236}">
                        <a16:creationId xmlns:a16="http://schemas.microsoft.com/office/drawing/2014/main" id="{7BB01EB9-456D-80E4-AF3A-CB76374104EF}"/>
                      </a:ext>
                    </a:extLst>
                  </p:cNvPr>
                  <p:cNvGrpSpPr/>
                  <p:nvPr/>
                </p:nvGrpSpPr>
                <p:grpSpPr>
                  <a:xfrm>
                    <a:off x="4662610" y="3331996"/>
                    <a:ext cx="367910" cy="233555"/>
                    <a:chOff x="4662610" y="3331996"/>
                    <a:chExt cx="367910" cy="233555"/>
                  </a:xfrm>
                </p:grpSpPr>
                <p:sp>
                  <p:nvSpPr>
                    <p:cNvPr id="697" name="Freeform: Shape 696">
                      <a:extLst>
                        <a:ext uri="{FF2B5EF4-FFF2-40B4-BE49-F238E27FC236}">
                          <a16:creationId xmlns:a16="http://schemas.microsoft.com/office/drawing/2014/main" id="{300ECF12-1CB3-9149-3920-18ACCDF3CA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677415" y="3331996"/>
                      <a:ext cx="353105" cy="233555"/>
                    </a:xfrm>
                    <a:custGeom>
                      <a:avLst/>
                      <a:gdLst>
                        <a:gd name="connsiteX0" fmla="*/ 353105 w 353105"/>
                        <a:gd name="connsiteY0" fmla="*/ 7899 h 233555"/>
                        <a:gd name="connsiteX1" fmla="*/ 353105 w 353105"/>
                        <a:gd name="connsiteY1" fmla="*/ 225660 h 233555"/>
                        <a:gd name="connsiteX2" fmla="*/ 345209 w 353105"/>
                        <a:gd name="connsiteY2" fmla="*/ 233556 h 233555"/>
                        <a:gd name="connsiteX3" fmla="*/ 7896 w 353105"/>
                        <a:gd name="connsiteY3" fmla="*/ 233556 h 233555"/>
                        <a:gd name="connsiteX4" fmla="*/ 0 w 353105"/>
                        <a:gd name="connsiteY4" fmla="*/ 225660 h 233555"/>
                        <a:gd name="connsiteX5" fmla="*/ 0 w 353105"/>
                        <a:gd name="connsiteY5" fmla="*/ 7899 h 233555"/>
                        <a:gd name="connsiteX6" fmla="*/ 7896 w 353105"/>
                        <a:gd name="connsiteY6" fmla="*/ 3 h 233555"/>
                        <a:gd name="connsiteX7" fmla="*/ 345209 w 353105"/>
                        <a:gd name="connsiteY7" fmla="*/ 3 h 233555"/>
                        <a:gd name="connsiteX8" fmla="*/ 353105 w 353105"/>
                        <a:gd name="connsiteY8" fmla="*/ 7899 h 2335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53105" h="233555">
                          <a:moveTo>
                            <a:pt x="353105" y="7899"/>
                          </a:moveTo>
                          <a:lnTo>
                            <a:pt x="353105" y="225660"/>
                          </a:lnTo>
                          <a:cubicBezTo>
                            <a:pt x="353105" y="229978"/>
                            <a:pt x="349527" y="233556"/>
                            <a:pt x="345209" y="233556"/>
                          </a:cubicBezTo>
                          <a:lnTo>
                            <a:pt x="7896" y="233556"/>
                          </a:lnTo>
                          <a:cubicBezTo>
                            <a:pt x="3578" y="233556"/>
                            <a:pt x="0" y="229978"/>
                            <a:pt x="0" y="225660"/>
                          </a:cubicBezTo>
                          <a:lnTo>
                            <a:pt x="0" y="7899"/>
                          </a:lnTo>
                          <a:cubicBezTo>
                            <a:pt x="0" y="3581"/>
                            <a:pt x="3578" y="3"/>
                            <a:pt x="7896" y="3"/>
                          </a:cubicBezTo>
                          <a:lnTo>
                            <a:pt x="345209" y="3"/>
                          </a:lnTo>
                          <a:cubicBezTo>
                            <a:pt x="349527" y="-120"/>
                            <a:pt x="353105" y="3458"/>
                            <a:pt x="353105" y="7899"/>
                          </a:cubicBezTo>
                          <a:close/>
                        </a:path>
                      </a:pathLst>
                    </a:custGeom>
                    <a:solidFill>
                      <a:srgbClr val="1A222B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98" name="Freeform: Shape 697">
                      <a:extLst>
                        <a:ext uri="{FF2B5EF4-FFF2-40B4-BE49-F238E27FC236}">
                          <a16:creationId xmlns:a16="http://schemas.microsoft.com/office/drawing/2014/main" id="{C72C6C3C-675A-31DB-1F58-BE26FEAC6F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662610" y="3331996"/>
                      <a:ext cx="353104" cy="233555"/>
                    </a:xfrm>
                    <a:custGeom>
                      <a:avLst/>
                      <a:gdLst>
                        <a:gd name="connsiteX0" fmla="*/ 353105 w 353104"/>
                        <a:gd name="connsiteY0" fmla="*/ 7899 h 233555"/>
                        <a:gd name="connsiteX1" fmla="*/ 353105 w 353104"/>
                        <a:gd name="connsiteY1" fmla="*/ 225660 h 233555"/>
                        <a:gd name="connsiteX2" fmla="*/ 345208 w 353104"/>
                        <a:gd name="connsiteY2" fmla="*/ 233556 h 233555"/>
                        <a:gd name="connsiteX3" fmla="*/ 7896 w 353104"/>
                        <a:gd name="connsiteY3" fmla="*/ 233556 h 233555"/>
                        <a:gd name="connsiteX4" fmla="*/ 0 w 353104"/>
                        <a:gd name="connsiteY4" fmla="*/ 225660 h 233555"/>
                        <a:gd name="connsiteX5" fmla="*/ 0 w 353104"/>
                        <a:gd name="connsiteY5" fmla="*/ 7899 h 233555"/>
                        <a:gd name="connsiteX6" fmla="*/ 7896 w 353104"/>
                        <a:gd name="connsiteY6" fmla="*/ 3 h 233555"/>
                        <a:gd name="connsiteX7" fmla="*/ 345208 w 353104"/>
                        <a:gd name="connsiteY7" fmla="*/ 3 h 233555"/>
                        <a:gd name="connsiteX8" fmla="*/ 353105 w 353104"/>
                        <a:gd name="connsiteY8" fmla="*/ 7899 h 2335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53104" h="233555">
                          <a:moveTo>
                            <a:pt x="353105" y="7899"/>
                          </a:moveTo>
                          <a:lnTo>
                            <a:pt x="353105" y="225660"/>
                          </a:lnTo>
                          <a:cubicBezTo>
                            <a:pt x="353105" y="229978"/>
                            <a:pt x="349527" y="233556"/>
                            <a:pt x="345208" y="233556"/>
                          </a:cubicBezTo>
                          <a:lnTo>
                            <a:pt x="7896" y="233556"/>
                          </a:lnTo>
                          <a:cubicBezTo>
                            <a:pt x="3578" y="233556"/>
                            <a:pt x="0" y="229978"/>
                            <a:pt x="0" y="225660"/>
                          </a:cubicBezTo>
                          <a:lnTo>
                            <a:pt x="0" y="7899"/>
                          </a:lnTo>
                          <a:cubicBezTo>
                            <a:pt x="0" y="3581"/>
                            <a:pt x="3578" y="3"/>
                            <a:pt x="7896" y="3"/>
                          </a:cubicBezTo>
                          <a:lnTo>
                            <a:pt x="345208" y="3"/>
                          </a:lnTo>
                          <a:cubicBezTo>
                            <a:pt x="349527" y="-120"/>
                            <a:pt x="353105" y="3458"/>
                            <a:pt x="353105" y="7899"/>
                          </a:cubicBezTo>
                          <a:close/>
                        </a:path>
                      </a:pathLst>
                    </a:custGeom>
                    <a:solidFill>
                      <a:srgbClr val="2C3540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99" name="Freeform: Shape 698">
                      <a:extLst>
                        <a:ext uri="{FF2B5EF4-FFF2-40B4-BE49-F238E27FC236}">
                          <a16:creationId xmlns:a16="http://schemas.microsoft.com/office/drawing/2014/main" id="{2918429A-D02F-9C00-8B03-648FD2DD32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675194" y="3344090"/>
                      <a:ext cx="327565" cy="209247"/>
                    </a:xfrm>
                    <a:custGeom>
                      <a:avLst/>
                      <a:gdLst>
                        <a:gd name="connsiteX0" fmla="*/ 327566 w 327565"/>
                        <a:gd name="connsiteY0" fmla="*/ 201475 h 209247"/>
                        <a:gd name="connsiteX1" fmla="*/ 319793 w 327565"/>
                        <a:gd name="connsiteY1" fmla="*/ 209247 h 209247"/>
                        <a:gd name="connsiteX2" fmla="*/ 7896 w 327565"/>
                        <a:gd name="connsiteY2" fmla="*/ 209247 h 209247"/>
                        <a:gd name="connsiteX3" fmla="*/ 0 w 327565"/>
                        <a:gd name="connsiteY3" fmla="*/ 201475 h 209247"/>
                        <a:gd name="connsiteX4" fmla="*/ 0 w 327565"/>
                        <a:gd name="connsiteY4" fmla="*/ 7773 h 209247"/>
                        <a:gd name="connsiteX5" fmla="*/ 7896 w 327565"/>
                        <a:gd name="connsiteY5" fmla="*/ 0 h 209247"/>
                        <a:gd name="connsiteX6" fmla="*/ 319793 w 327565"/>
                        <a:gd name="connsiteY6" fmla="*/ 0 h 209247"/>
                        <a:gd name="connsiteX7" fmla="*/ 327566 w 327565"/>
                        <a:gd name="connsiteY7" fmla="*/ 7773 h 209247"/>
                        <a:gd name="connsiteX8" fmla="*/ 327566 w 327565"/>
                        <a:gd name="connsiteY8" fmla="*/ 201475 h 2092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27565" h="209247">
                          <a:moveTo>
                            <a:pt x="327566" y="201475"/>
                          </a:moveTo>
                          <a:cubicBezTo>
                            <a:pt x="327566" y="205793"/>
                            <a:pt x="323988" y="209247"/>
                            <a:pt x="319793" y="209247"/>
                          </a:cubicBezTo>
                          <a:lnTo>
                            <a:pt x="7896" y="209247"/>
                          </a:lnTo>
                          <a:cubicBezTo>
                            <a:pt x="3578" y="209247"/>
                            <a:pt x="0" y="205669"/>
                            <a:pt x="0" y="201475"/>
                          </a:cubicBezTo>
                          <a:lnTo>
                            <a:pt x="0" y="7773"/>
                          </a:lnTo>
                          <a:cubicBezTo>
                            <a:pt x="0" y="3455"/>
                            <a:pt x="3578" y="0"/>
                            <a:pt x="7896" y="0"/>
                          </a:cubicBezTo>
                          <a:lnTo>
                            <a:pt x="319793" y="0"/>
                          </a:lnTo>
                          <a:cubicBezTo>
                            <a:pt x="324111" y="0"/>
                            <a:pt x="327566" y="3455"/>
                            <a:pt x="327566" y="7773"/>
                          </a:cubicBezTo>
                          <a:lnTo>
                            <a:pt x="327566" y="201475"/>
                          </a:lnTo>
                          <a:close/>
                        </a:path>
                      </a:pathLst>
                    </a:custGeom>
                    <a:solidFill>
                      <a:srgbClr val="E4E8ED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700" name="Graphic 2">
                      <a:extLst>
                        <a:ext uri="{FF2B5EF4-FFF2-40B4-BE49-F238E27FC236}">
                          <a16:creationId xmlns:a16="http://schemas.microsoft.com/office/drawing/2014/main" id="{776B8B22-0357-1B3F-7124-63F15D9B9E6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686545" y="3352233"/>
                      <a:ext cx="304987" cy="192961"/>
                      <a:chOff x="4686545" y="3352233"/>
                      <a:chExt cx="304987" cy="192961"/>
                    </a:xfrm>
                  </p:grpSpPr>
                  <p:sp>
                    <p:nvSpPr>
                      <p:cNvPr id="701" name="Freeform: Shape 700">
                        <a:extLst>
                          <a:ext uri="{FF2B5EF4-FFF2-40B4-BE49-F238E27FC236}">
                            <a16:creationId xmlns:a16="http://schemas.microsoft.com/office/drawing/2014/main" id="{0700FFDD-AEE3-E79E-ED6F-962E5295C69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86545" y="3352233"/>
                        <a:ext cx="304987" cy="192961"/>
                      </a:xfrm>
                      <a:custGeom>
                        <a:avLst/>
                        <a:gdLst>
                          <a:gd name="connsiteX0" fmla="*/ 182474 w 304987"/>
                          <a:gd name="connsiteY0" fmla="*/ 0 h 192961"/>
                          <a:gd name="connsiteX1" fmla="*/ 0 w 304987"/>
                          <a:gd name="connsiteY1" fmla="*/ 0 h 192961"/>
                          <a:gd name="connsiteX2" fmla="*/ 0 w 304987"/>
                          <a:gd name="connsiteY2" fmla="*/ 192961 h 192961"/>
                          <a:gd name="connsiteX3" fmla="*/ 182474 w 304987"/>
                          <a:gd name="connsiteY3" fmla="*/ 192961 h 192961"/>
                          <a:gd name="connsiteX4" fmla="*/ 304988 w 304987"/>
                          <a:gd name="connsiteY4" fmla="*/ 192961 h 192961"/>
                          <a:gd name="connsiteX5" fmla="*/ 304988 w 304987"/>
                          <a:gd name="connsiteY5" fmla="*/ 0 h 19296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4987" h="192961">
                            <a:moveTo>
                              <a:pt x="182474" y="0"/>
                            </a:moveTo>
                            <a:lnTo>
                              <a:pt x="0" y="0"/>
                            </a:lnTo>
                            <a:lnTo>
                              <a:pt x="0" y="192961"/>
                            </a:lnTo>
                            <a:lnTo>
                              <a:pt x="182474" y="192961"/>
                            </a:lnTo>
                            <a:lnTo>
                              <a:pt x="304988" y="192961"/>
                            </a:lnTo>
                            <a:lnTo>
                              <a:pt x="304988" y="0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12329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02" name="Freeform: Shape 701">
                        <a:extLst>
                          <a:ext uri="{FF2B5EF4-FFF2-40B4-BE49-F238E27FC236}">
                            <a16:creationId xmlns:a16="http://schemas.microsoft.com/office/drawing/2014/main" id="{0C437800-E3F3-6E91-A68F-B111EF9987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5792" y="3380240"/>
                        <a:ext cx="227260" cy="10116"/>
                      </a:xfrm>
                      <a:custGeom>
                        <a:avLst/>
                        <a:gdLst>
                          <a:gd name="connsiteX0" fmla="*/ 0 w 227260"/>
                          <a:gd name="connsiteY0" fmla="*/ 0 h 10116"/>
                          <a:gd name="connsiteX1" fmla="*/ 227261 w 227260"/>
                          <a:gd name="connsiteY1" fmla="*/ 0 h 10116"/>
                          <a:gd name="connsiteX2" fmla="*/ 227261 w 227260"/>
                          <a:gd name="connsiteY2" fmla="*/ 10117 h 10116"/>
                          <a:gd name="connsiteX3" fmla="*/ 0 w 227260"/>
                          <a:gd name="connsiteY3" fmla="*/ 10117 h 101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27260" h="10116">
                            <a:moveTo>
                              <a:pt x="0" y="0"/>
                            </a:moveTo>
                            <a:lnTo>
                              <a:pt x="227261" y="0"/>
                            </a:lnTo>
                            <a:lnTo>
                              <a:pt x="227261" y="10117"/>
                            </a:lnTo>
                            <a:lnTo>
                              <a:pt x="0" y="10117"/>
                            </a:lnTo>
                            <a:close/>
                          </a:path>
                        </a:pathLst>
                      </a:custGeom>
                      <a:solidFill>
                        <a:srgbClr val="2D4375"/>
                      </a:solidFill>
                      <a:ln w="12329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03" name="Freeform: Shape 702">
                        <a:extLst>
                          <a:ext uri="{FF2B5EF4-FFF2-40B4-BE49-F238E27FC236}">
                            <a16:creationId xmlns:a16="http://schemas.microsoft.com/office/drawing/2014/main" id="{95E00339-6C4E-70B7-379E-B4377E05E3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5792" y="3480175"/>
                        <a:ext cx="227260" cy="10116"/>
                      </a:xfrm>
                      <a:custGeom>
                        <a:avLst/>
                        <a:gdLst>
                          <a:gd name="connsiteX0" fmla="*/ 0 w 227260"/>
                          <a:gd name="connsiteY0" fmla="*/ 0 h 10116"/>
                          <a:gd name="connsiteX1" fmla="*/ 227261 w 227260"/>
                          <a:gd name="connsiteY1" fmla="*/ 0 h 10116"/>
                          <a:gd name="connsiteX2" fmla="*/ 227261 w 227260"/>
                          <a:gd name="connsiteY2" fmla="*/ 10117 h 10116"/>
                          <a:gd name="connsiteX3" fmla="*/ 0 w 227260"/>
                          <a:gd name="connsiteY3" fmla="*/ 10117 h 101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27260" h="10116">
                            <a:moveTo>
                              <a:pt x="0" y="0"/>
                            </a:moveTo>
                            <a:lnTo>
                              <a:pt x="227261" y="0"/>
                            </a:lnTo>
                            <a:lnTo>
                              <a:pt x="227261" y="10117"/>
                            </a:lnTo>
                            <a:lnTo>
                              <a:pt x="0" y="10117"/>
                            </a:lnTo>
                            <a:close/>
                          </a:path>
                        </a:pathLst>
                      </a:custGeom>
                      <a:solidFill>
                        <a:srgbClr val="2D4375"/>
                      </a:solidFill>
                      <a:ln w="12329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04" name="Freeform: Shape 703">
                        <a:extLst>
                          <a:ext uri="{FF2B5EF4-FFF2-40B4-BE49-F238E27FC236}">
                            <a16:creationId xmlns:a16="http://schemas.microsoft.com/office/drawing/2014/main" id="{C1AC16BB-ED29-8DE4-835F-17D15DC8A2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20844" y="3400227"/>
                        <a:ext cx="127941" cy="10116"/>
                      </a:xfrm>
                      <a:custGeom>
                        <a:avLst/>
                        <a:gdLst>
                          <a:gd name="connsiteX0" fmla="*/ 0 w 127941"/>
                          <a:gd name="connsiteY0" fmla="*/ 0 h 10116"/>
                          <a:gd name="connsiteX1" fmla="*/ 127942 w 127941"/>
                          <a:gd name="connsiteY1" fmla="*/ 0 h 10116"/>
                          <a:gd name="connsiteX2" fmla="*/ 127942 w 127941"/>
                          <a:gd name="connsiteY2" fmla="*/ 10117 h 10116"/>
                          <a:gd name="connsiteX3" fmla="*/ 0 w 127941"/>
                          <a:gd name="connsiteY3" fmla="*/ 10117 h 101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27941" h="10116">
                            <a:moveTo>
                              <a:pt x="0" y="0"/>
                            </a:moveTo>
                            <a:lnTo>
                              <a:pt x="127942" y="0"/>
                            </a:lnTo>
                            <a:lnTo>
                              <a:pt x="127942" y="10117"/>
                            </a:lnTo>
                            <a:lnTo>
                              <a:pt x="0" y="10117"/>
                            </a:lnTo>
                            <a:close/>
                          </a:path>
                        </a:pathLst>
                      </a:custGeom>
                      <a:solidFill>
                        <a:srgbClr val="2D4375"/>
                      </a:solidFill>
                      <a:ln w="12329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05" name="Freeform: Shape 704">
                        <a:extLst>
                          <a:ext uri="{FF2B5EF4-FFF2-40B4-BE49-F238E27FC236}">
                            <a16:creationId xmlns:a16="http://schemas.microsoft.com/office/drawing/2014/main" id="{3926E6D6-C696-CAB3-B313-6BFC129270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20844" y="3420214"/>
                        <a:ext cx="204435" cy="10116"/>
                      </a:xfrm>
                      <a:custGeom>
                        <a:avLst/>
                        <a:gdLst>
                          <a:gd name="connsiteX0" fmla="*/ 0 w 204435"/>
                          <a:gd name="connsiteY0" fmla="*/ 0 h 10116"/>
                          <a:gd name="connsiteX1" fmla="*/ 204436 w 204435"/>
                          <a:gd name="connsiteY1" fmla="*/ 0 h 10116"/>
                          <a:gd name="connsiteX2" fmla="*/ 204436 w 204435"/>
                          <a:gd name="connsiteY2" fmla="*/ 10117 h 10116"/>
                          <a:gd name="connsiteX3" fmla="*/ 0 w 204435"/>
                          <a:gd name="connsiteY3" fmla="*/ 10117 h 101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04435" h="10116">
                            <a:moveTo>
                              <a:pt x="0" y="0"/>
                            </a:moveTo>
                            <a:lnTo>
                              <a:pt x="204436" y="0"/>
                            </a:lnTo>
                            <a:lnTo>
                              <a:pt x="204436" y="10117"/>
                            </a:lnTo>
                            <a:lnTo>
                              <a:pt x="0" y="10117"/>
                            </a:lnTo>
                            <a:close/>
                          </a:path>
                        </a:pathLst>
                      </a:custGeom>
                      <a:solidFill>
                        <a:srgbClr val="2D4375"/>
                      </a:solidFill>
                      <a:ln w="12329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06" name="Freeform: Shape 705">
                        <a:extLst>
                          <a:ext uri="{FF2B5EF4-FFF2-40B4-BE49-F238E27FC236}">
                            <a16:creationId xmlns:a16="http://schemas.microsoft.com/office/drawing/2014/main" id="{E017FFCB-4ACE-0815-0C72-7054E315B6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20844" y="3500162"/>
                        <a:ext cx="127941" cy="10116"/>
                      </a:xfrm>
                      <a:custGeom>
                        <a:avLst/>
                        <a:gdLst>
                          <a:gd name="connsiteX0" fmla="*/ 0 w 127941"/>
                          <a:gd name="connsiteY0" fmla="*/ 0 h 10116"/>
                          <a:gd name="connsiteX1" fmla="*/ 127942 w 127941"/>
                          <a:gd name="connsiteY1" fmla="*/ 0 h 10116"/>
                          <a:gd name="connsiteX2" fmla="*/ 127942 w 127941"/>
                          <a:gd name="connsiteY2" fmla="*/ 10117 h 10116"/>
                          <a:gd name="connsiteX3" fmla="*/ 0 w 127941"/>
                          <a:gd name="connsiteY3" fmla="*/ 10117 h 101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27941" h="10116">
                            <a:moveTo>
                              <a:pt x="0" y="0"/>
                            </a:moveTo>
                            <a:lnTo>
                              <a:pt x="127942" y="0"/>
                            </a:lnTo>
                            <a:lnTo>
                              <a:pt x="127942" y="10117"/>
                            </a:lnTo>
                            <a:lnTo>
                              <a:pt x="0" y="10117"/>
                            </a:lnTo>
                            <a:close/>
                          </a:path>
                        </a:pathLst>
                      </a:custGeom>
                      <a:solidFill>
                        <a:srgbClr val="2D4375"/>
                      </a:solidFill>
                      <a:ln w="12329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07" name="Freeform: Shape 706">
                        <a:extLst>
                          <a:ext uri="{FF2B5EF4-FFF2-40B4-BE49-F238E27FC236}">
                            <a16:creationId xmlns:a16="http://schemas.microsoft.com/office/drawing/2014/main" id="{4B7A720C-8FC3-7380-B1B1-C039B35DD2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20844" y="3520149"/>
                        <a:ext cx="204435" cy="10116"/>
                      </a:xfrm>
                      <a:custGeom>
                        <a:avLst/>
                        <a:gdLst>
                          <a:gd name="connsiteX0" fmla="*/ 0 w 204435"/>
                          <a:gd name="connsiteY0" fmla="*/ 0 h 10116"/>
                          <a:gd name="connsiteX1" fmla="*/ 204436 w 204435"/>
                          <a:gd name="connsiteY1" fmla="*/ 0 h 10116"/>
                          <a:gd name="connsiteX2" fmla="*/ 204436 w 204435"/>
                          <a:gd name="connsiteY2" fmla="*/ 10117 h 10116"/>
                          <a:gd name="connsiteX3" fmla="*/ 0 w 204435"/>
                          <a:gd name="connsiteY3" fmla="*/ 10117 h 101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04435" h="10116">
                            <a:moveTo>
                              <a:pt x="0" y="0"/>
                            </a:moveTo>
                            <a:lnTo>
                              <a:pt x="204436" y="0"/>
                            </a:lnTo>
                            <a:lnTo>
                              <a:pt x="204436" y="10117"/>
                            </a:lnTo>
                            <a:lnTo>
                              <a:pt x="0" y="10117"/>
                            </a:lnTo>
                            <a:close/>
                          </a:path>
                        </a:pathLst>
                      </a:custGeom>
                      <a:solidFill>
                        <a:srgbClr val="2D4375"/>
                      </a:solidFill>
                      <a:ln w="12329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08" name="Freeform: Shape 707">
                        <a:extLst>
                          <a:ext uri="{FF2B5EF4-FFF2-40B4-BE49-F238E27FC236}">
                            <a16:creationId xmlns:a16="http://schemas.microsoft.com/office/drawing/2014/main" id="{DA76841A-8D7B-05EB-B1B7-1A2107380D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5792" y="3460188"/>
                        <a:ext cx="222942" cy="10116"/>
                      </a:xfrm>
                      <a:custGeom>
                        <a:avLst/>
                        <a:gdLst>
                          <a:gd name="connsiteX0" fmla="*/ 0 w 222942"/>
                          <a:gd name="connsiteY0" fmla="*/ 0 h 10116"/>
                          <a:gd name="connsiteX1" fmla="*/ 222942 w 222942"/>
                          <a:gd name="connsiteY1" fmla="*/ 0 h 10116"/>
                          <a:gd name="connsiteX2" fmla="*/ 222942 w 222942"/>
                          <a:gd name="connsiteY2" fmla="*/ 10117 h 10116"/>
                          <a:gd name="connsiteX3" fmla="*/ 0 w 222942"/>
                          <a:gd name="connsiteY3" fmla="*/ 10117 h 101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22942" h="10116">
                            <a:moveTo>
                              <a:pt x="0" y="0"/>
                            </a:moveTo>
                            <a:lnTo>
                              <a:pt x="222942" y="0"/>
                            </a:lnTo>
                            <a:lnTo>
                              <a:pt x="222942" y="10117"/>
                            </a:lnTo>
                            <a:lnTo>
                              <a:pt x="0" y="10117"/>
                            </a:lnTo>
                            <a:close/>
                          </a:path>
                        </a:pathLst>
                      </a:custGeom>
                      <a:solidFill>
                        <a:srgbClr val="2D4375"/>
                      </a:solidFill>
                      <a:ln w="12329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09" name="Freeform: Shape 708">
                        <a:extLst>
                          <a:ext uri="{FF2B5EF4-FFF2-40B4-BE49-F238E27FC236}">
                            <a16:creationId xmlns:a16="http://schemas.microsoft.com/office/drawing/2014/main" id="{317C7A39-016F-7D03-AAB0-5C74EBC095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5668" y="3440201"/>
                        <a:ext cx="266494" cy="10116"/>
                      </a:xfrm>
                      <a:custGeom>
                        <a:avLst/>
                        <a:gdLst>
                          <a:gd name="connsiteX0" fmla="*/ 0 w 266494"/>
                          <a:gd name="connsiteY0" fmla="*/ 0 h 10116"/>
                          <a:gd name="connsiteX1" fmla="*/ 266494 w 266494"/>
                          <a:gd name="connsiteY1" fmla="*/ 0 h 10116"/>
                          <a:gd name="connsiteX2" fmla="*/ 266494 w 266494"/>
                          <a:gd name="connsiteY2" fmla="*/ 10117 h 10116"/>
                          <a:gd name="connsiteX3" fmla="*/ 0 w 266494"/>
                          <a:gd name="connsiteY3" fmla="*/ 10117 h 101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66494" h="10116">
                            <a:moveTo>
                              <a:pt x="0" y="0"/>
                            </a:moveTo>
                            <a:lnTo>
                              <a:pt x="266494" y="0"/>
                            </a:lnTo>
                            <a:lnTo>
                              <a:pt x="266494" y="10117"/>
                            </a:lnTo>
                            <a:lnTo>
                              <a:pt x="0" y="10117"/>
                            </a:lnTo>
                            <a:close/>
                          </a:path>
                        </a:pathLst>
                      </a:custGeom>
                      <a:solidFill>
                        <a:srgbClr val="2D4375"/>
                      </a:solidFill>
                      <a:ln w="12329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grpSp>
                    <p:nvGrpSpPr>
                      <p:cNvPr id="710" name="Graphic 2">
                        <a:extLst>
                          <a:ext uri="{FF2B5EF4-FFF2-40B4-BE49-F238E27FC236}">
                            <a16:creationId xmlns:a16="http://schemas.microsoft.com/office/drawing/2014/main" id="{254050E6-B6D7-1EB2-BE1A-38A1A3DCE2C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686545" y="3352233"/>
                        <a:ext cx="304987" cy="15175"/>
                        <a:chOff x="4686545" y="3352233"/>
                        <a:chExt cx="304987" cy="15175"/>
                      </a:xfrm>
                    </p:grpSpPr>
                    <p:sp>
                      <p:nvSpPr>
                        <p:cNvPr id="711" name="Freeform: Shape 710">
                          <a:extLst>
                            <a:ext uri="{FF2B5EF4-FFF2-40B4-BE49-F238E27FC236}">
                              <a16:creationId xmlns:a16="http://schemas.microsoft.com/office/drawing/2014/main" id="{A30A4CB8-483E-0F15-28EE-74725936E10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686545" y="3352233"/>
                          <a:ext cx="304987" cy="15175"/>
                        </a:xfrm>
                        <a:custGeom>
                          <a:avLst/>
                          <a:gdLst>
                            <a:gd name="connsiteX0" fmla="*/ 182474 w 304987"/>
                            <a:gd name="connsiteY0" fmla="*/ 0 h 15175"/>
                            <a:gd name="connsiteX1" fmla="*/ 0 w 304987"/>
                            <a:gd name="connsiteY1" fmla="*/ 0 h 15175"/>
                            <a:gd name="connsiteX2" fmla="*/ 0 w 304987"/>
                            <a:gd name="connsiteY2" fmla="*/ 15175 h 15175"/>
                            <a:gd name="connsiteX3" fmla="*/ 182474 w 304987"/>
                            <a:gd name="connsiteY3" fmla="*/ 15175 h 15175"/>
                            <a:gd name="connsiteX4" fmla="*/ 304988 w 304987"/>
                            <a:gd name="connsiteY4" fmla="*/ 15175 h 15175"/>
                            <a:gd name="connsiteX5" fmla="*/ 304988 w 304987"/>
                            <a:gd name="connsiteY5" fmla="*/ 0 h 1517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304987" h="15175">
                              <a:moveTo>
                                <a:pt x="182474" y="0"/>
                              </a:moveTo>
                              <a:lnTo>
                                <a:pt x="0" y="0"/>
                              </a:lnTo>
                              <a:lnTo>
                                <a:pt x="0" y="15175"/>
                              </a:lnTo>
                              <a:lnTo>
                                <a:pt x="182474" y="15175"/>
                              </a:lnTo>
                              <a:lnTo>
                                <a:pt x="304988" y="15175"/>
                              </a:lnTo>
                              <a:lnTo>
                                <a:pt x="304988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7283D"/>
                        </a:solidFill>
                        <a:ln w="12329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712" name="Freeform: Shape 711">
                          <a:extLst>
                            <a:ext uri="{FF2B5EF4-FFF2-40B4-BE49-F238E27FC236}">
                              <a16:creationId xmlns:a16="http://schemas.microsoft.com/office/drawing/2014/main" id="{501CC587-BB47-0EE2-6D02-2A1ED9CF52E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78085" y="3356181"/>
                          <a:ext cx="7649" cy="7155"/>
                        </a:xfrm>
                        <a:custGeom>
                          <a:avLst/>
                          <a:gdLst>
                            <a:gd name="connsiteX0" fmla="*/ 0 w 7649"/>
                            <a:gd name="connsiteY0" fmla="*/ 0 h 7155"/>
                            <a:gd name="connsiteX1" fmla="*/ 7649 w 7649"/>
                            <a:gd name="connsiteY1" fmla="*/ 0 h 7155"/>
                            <a:gd name="connsiteX2" fmla="*/ 7649 w 7649"/>
                            <a:gd name="connsiteY2" fmla="*/ 7156 h 7155"/>
                            <a:gd name="connsiteX3" fmla="*/ 0 w 7649"/>
                            <a:gd name="connsiteY3" fmla="*/ 7156 h 715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649" h="7155">
                              <a:moveTo>
                                <a:pt x="0" y="0"/>
                              </a:moveTo>
                              <a:lnTo>
                                <a:pt x="7649" y="0"/>
                              </a:lnTo>
                              <a:lnTo>
                                <a:pt x="7649" y="7156"/>
                              </a:lnTo>
                              <a:lnTo>
                                <a:pt x="0" y="715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12329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713" name="Freeform: Shape 712">
                          <a:extLst>
                            <a:ext uri="{FF2B5EF4-FFF2-40B4-BE49-F238E27FC236}">
                              <a16:creationId xmlns:a16="http://schemas.microsoft.com/office/drawing/2014/main" id="{943AD937-155E-18C4-CC6B-31E0E30F047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61922" y="3356181"/>
                          <a:ext cx="7649" cy="7155"/>
                        </a:xfrm>
                        <a:custGeom>
                          <a:avLst/>
                          <a:gdLst>
                            <a:gd name="connsiteX0" fmla="*/ 0 w 7649"/>
                            <a:gd name="connsiteY0" fmla="*/ 0 h 7155"/>
                            <a:gd name="connsiteX1" fmla="*/ 7649 w 7649"/>
                            <a:gd name="connsiteY1" fmla="*/ 0 h 7155"/>
                            <a:gd name="connsiteX2" fmla="*/ 7649 w 7649"/>
                            <a:gd name="connsiteY2" fmla="*/ 7156 h 7155"/>
                            <a:gd name="connsiteX3" fmla="*/ 0 w 7649"/>
                            <a:gd name="connsiteY3" fmla="*/ 7156 h 715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649" h="7155">
                              <a:moveTo>
                                <a:pt x="0" y="0"/>
                              </a:moveTo>
                              <a:lnTo>
                                <a:pt x="7649" y="0"/>
                              </a:lnTo>
                              <a:lnTo>
                                <a:pt x="7649" y="7156"/>
                              </a:lnTo>
                              <a:lnTo>
                                <a:pt x="0" y="715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12329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</p:grpSp>
                  <p:sp>
                    <p:nvSpPr>
                      <p:cNvPr id="714" name="Freeform: Shape 713">
                        <a:extLst>
                          <a:ext uri="{FF2B5EF4-FFF2-40B4-BE49-F238E27FC236}">
                            <a16:creationId xmlns:a16="http://schemas.microsoft.com/office/drawing/2014/main" id="{C830CA55-7344-9E55-5623-4F6FDF2B8C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91480" y="3380363"/>
                        <a:ext cx="8389" cy="9870"/>
                      </a:xfrm>
                      <a:custGeom>
                        <a:avLst/>
                        <a:gdLst>
                          <a:gd name="connsiteX0" fmla="*/ 0 w 8389"/>
                          <a:gd name="connsiteY0" fmla="*/ 6046 h 9870"/>
                          <a:gd name="connsiteX1" fmla="*/ 4195 w 8389"/>
                          <a:gd name="connsiteY1" fmla="*/ 4812 h 9870"/>
                          <a:gd name="connsiteX2" fmla="*/ 0 w 8389"/>
                          <a:gd name="connsiteY2" fmla="*/ 3825 h 9870"/>
                          <a:gd name="connsiteX3" fmla="*/ 0 w 8389"/>
                          <a:gd name="connsiteY3" fmla="*/ 0 h 9870"/>
                          <a:gd name="connsiteX4" fmla="*/ 8390 w 8389"/>
                          <a:gd name="connsiteY4" fmla="*/ 2961 h 9870"/>
                          <a:gd name="connsiteX5" fmla="*/ 8390 w 8389"/>
                          <a:gd name="connsiteY5" fmla="*/ 6786 h 9870"/>
                          <a:gd name="connsiteX6" fmla="*/ 0 w 8389"/>
                          <a:gd name="connsiteY6" fmla="*/ 9870 h 9870"/>
                          <a:gd name="connsiteX7" fmla="*/ 0 w 8389"/>
                          <a:gd name="connsiteY7" fmla="*/ 6046 h 987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8389" h="9870">
                            <a:moveTo>
                              <a:pt x="0" y="6046"/>
                            </a:moveTo>
                            <a:lnTo>
                              <a:pt x="4195" y="4812"/>
                            </a:lnTo>
                            <a:lnTo>
                              <a:pt x="0" y="3825"/>
                            </a:lnTo>
                            <a:lnTo>
                              <a:pt x="0" y="0"/>
                            </a:lnTo>
                            <a:lnTo>
                              <a:pt x="8390" y="2961"/>
                            </a:lnTo>
                            <a:lnTo>
                              <a:pt x="8390" y="6786"/>
                            </a:lnTo>
                            <a:lnTo>
                              <a:pt x="0" y="9870"/>
                            </a:lnTo>
                            <a:lnTo>
                              <a:pt x="0" y="6046"/>
                            </a:lnTo>
                            <a:close/>
                          </a:path>
                        </a:pathLst>
                      </a:custGeom>
                      <a:solidFill>
                        <a:srgbClr val="CC2221"/>
                      </a:solidFill>
                      <a:ln w="12329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15" name="Freeform: Shape 714">
                        <a:extLst>
                          <a:ext uri="{FF2B5EF4-FFF2-40B4-BE49-F238E27FC236}">
                            <a16:creationId xmlns:a16="http://schemas.microsoft.com/office/drawing/2014/main" id="{CFDC69F7-C4F6-63F8-0312-85336CB0B0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91480" y="3440324"/>
                        <a:ext cx="8389" cy="9870"/>
                      </a:xfrm>
                      <a:custGeom>
                        <a:avLst/>
                        <a:gdLst>
                          <a:gd name="connsiteX0" fmla="*/ 0 w 8389"/>
                          <a:gd name="connsiteY0" fmla="*/ 6046 h 9870"/>
                          <a:gd name="connsiteX1" fmla="*/ 4195 w 8389"/>
                          <a:gd name="connsiteY1" fmla="*/ 4812 h 9870"/>
                          <a:gd name="connsiteX2" fmla="*/ 0 w 8389"/>
                          <a:gd name="connsiteY2" fmla="*/ 3825 h 9870"/>
                          <a:gd name="connsiteX3" fmla="*/ 0 w 8389"/>
                          <a:gd name="connsiteY3" fmla="*/ 0 h 9870"/>
                          <a:gd name="connsiteX4" fmla="*/ 8390 w 8389"/>
                          <a:gd name="connsiteY4" fmla="*/ 2961 h 9870"/>
                          <a:gd name="connsiteX5" fmla="*/ 8390 w 8389"/>
                          <a:gd name="connsiteY5" fmla="*/ 6786 h 9870"/>
                          <a:gd name="connsiteX6" fmla="*/ 0 w 8389"/>
                          <a:gd name="connsiteY6" fmla="*/ 9870 h 9870"/>
                          <a:gd name="connsiteX7" fmla="*/ 0 w 8389"/>
                          <a:gd name="connsiteY7" fmla="*/ 6046 h 987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8389" h="9870">
                            <a:moveTo>
                              <a:pt x="0" y="6046"/>
                            </a:moveTo>
                            <a:lnTo>
                              <a:pt x="4195" y="4812"/>
                            </a:lnTo>
                            <a:lnTo>
                              <a:pt x="0" y="3825"/>
                            </a:lnTo>
                            <a:lnTo>
                              <a:pt x="0" y="0"/>
                            </a:lnTo>
                            <a:lnTo>
                              <a:pt x="8390" y="2961"/>
                            </a:lnTo>
                            <a:lnTo>
                              <a:pt x="8390" y="6786"/>
                            </a:lnTo>
                            <a:lnTo>
                              <a:pt x="0" y="9870"/>
                            </a:lnTo>
                            <a:lnTo>
                              <a:pt x="0" y="6046"/>
                            </a:lnTo>
                            <a:close/>
                          </a:path>
                        </a:pathLst>
                      </a:custGeom>
                      <a:solidFill>
                        <a:srgbClr val="CC2221"/>
                      </a:solidFill>
                      <a:ln w="12329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16" name="Freeform: Shape 715">
                        <a:extLst>
                          <a:ext uri="{FF2B5EF4-FFF2-40B4-BE49-F238E27FC236}">
                            <a16:creationId xmlns:a16="http://schemas.microsoft.com/office/drawing/2014/main" id="{8BE481C6-4857-2FA4-9EA7-8C6A9C44369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91480" y="3460311"/>
                        <a:ext cx="8389" cy="9870"/>
                      </a:xfrm>
                      <a:custGeom>
                        <a:avLst/>
                        <a:gdLst>
                          <a:gd name="connsiteX0" fmla="*/ 0 w 8389"/>
                          <a:gd name="connsiteY0" fmla="*/ 6046 h 9870"/>
                          <a:gd name="connsiteX1" fmla="*/ 4195 w 8389"/>
                          <a:gd name="connsiteY1" fmla="*/ 4812 h 9870"/>
                          <a:gd name="connsiteX2" fmla="*/ 0 w 8389"/>
                          <a:gd name="connsiteY2" fmla="*/ 3825 h 9870"/>
                          <a:gd name="connsiteX3" fmla="*/ 0 w 8389"/>
                          <a:gd name="connsiteY3" fmla="*/ 0 h 9870"/>
                          <a:gd name="connsiteX4" fmla="*/ 8390 w 8389"/>
                          <a:gd name="connsiteY4" fmla="*/ 2961 h 9870"/>
                          <a:gd name="connsiteX5" fmla="*/ 8390 w 8389"/>
                          <a:gd name="connsiteY5" fmla="*/ 6786 h 9870"/>
                          <a:gd name="connsiteX6" fmla="*/ 0 w 8389"/>
                          <a:gd name="connsiteY6" fmla="*/ 9870 h 9870"/>
                          <a:gd name="connsiteX7" fmla="*/ 0 w 8389"/>
                          <a:gd name="connsiteY7" fmla="*/ 6046 h 987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8389" h="9870">
                            <a:moveTo>
                              <a:pt x="0" y="6046"/>
                            </a:moveTo>
                            <a:lnTo>
                              <a:pt x="4195" y="4812"/>
                            </a:lnTo>
                            <a:lnTo>
                              <a:pt x="0" y="3825"/>
                            </a:lnTo>
                            <a:lnTo>
                              <a:pt x="0" y="0"/>
                            </a:lnTo>
                            <a:lnTo>
                              <a:pt x="8390" y="2961"/>
                            </a:lnTo>
                            <a:lnTo>
                              <a:pt x="8390" y="6786"/>
                            </a:lnTo>
                            <a:lnTo>
                              <a:pt x="0" y="9870"/>
                            </a:lnTo>
                            <a:lnTo>
                              <a:pt x="0" y="6046"/>
                            </a:lnTo>
                            <a:close/>
                          </a:path>
                        </a:pathLst>
                      </a:custGeom>
                      <a:solidFill>
                        <a:srgbClr val="CC2221"/>
                      </a:solidFill>
                      <a:ln w="12329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17" name="Freeform: Shape 716">
                        <a:extLst>
                          <a:ext uri="{FF2B5EF4-FFF2-40B4-BE49-F238E27FC236}">
                            <a16:creationId xmlns:a16="http://schemas.microsoft.com/office/drawing/2014/main" id="{746593AF-9FE2-C27C-2512-C16F6F78C4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5792" y="3400350"/>
                        <a:ext cx="8389" cy="9870"/>
                      </a:xfrm>
                      <a:custGeom>
                        <a:avLst/>
                        <a:gdLst>
                          <a:gd name="connsiteX0" fmla="*/ 0 w 8389"/>
                          <a:gd name="connsiteY0" fmla="*/ 6045 h 9870"/>
                          <a:gd name="connsiteX1" fmla="*/ 4195 w 8389"/>
                          <a:gd name="connsiteY1" fmla="*/ 4812 h 9870"/>
                          <a:gd name="connsiteX2" fmla="*/ 0 w 8389"/>
                          <a:gd name="connsiteY2" fmla="*/ 3825 h 9870"/>
                          <a:gd name="connsiteX3" fmla="*/ 0 w 8389"/>
                          <a:gd name="connsiteY3" fmla="*/ 0 h 9870"/>
                          <a:gd name="connsiteX4" fmla="*/ 8390 w 8389"/>
                          <a:gd name="connsiteY4" fmla="*/ 2961 h 9870"/>
                          <a:gd name="connsiteX5" fmla="*/ 8390 w 8389"/>
                          <a:gd name="connsiteY5" fmla="*/ 6786 h 9870"/>
                          <a:gd name="connsiteX6" fmla="*/ 0 w 8389"/>
                          <a:gd name="connsiteY6" fmla="*/ 9870 h 9870"/>
                          <a:gd name="connsiteX7" fmla="*/ 0 w 8389"/>
                          <a:gd name="connsiteY7" fmla="*/ 6045 h 987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8389" h="9870">
                            <a:moveTo>
                              <a:pt x="0" y="6045"/>
                            </a:moveTo>
                            <a:lnTo>
                              <a:pt x="4195" y="4812"/>
                            </a:lnTo>
                            <a:lnTo>
                              <a:pt x="0" y="3825"/>
                            </a:lnTo>
                            <a:lnTo>
                              <a:pt x="0" y="0"/>
                            </a:lnTo>
                            <a:lnTo>
                              <a:pt x="8390" y="2961"/>
                            </a:lnTo>
                            <a:lnTo>
                              <a:pt x="8390" y="6786"/>
                            </a:lnTo>
                            <a:lnTo>
                              <a:pt x="0" y="9870"/>
                            </a:lnTo>
                            <a:lnTo>
                              <a:pt x="0" y="6045"/>
                            </a:lnTo>
                            <a:close/>
                          </a:path>
                        </a:pathLst>
                      </a:custGeom>
                      <a:solidFill>
                        <a:srgbClr val="CC2221"/>
                      </a:solidFill>
                      <a:ln w="12329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18" name="Freeform: Shape 717">
                        <a:extLst>
                          <a:ext uri="{FF2B5EF4-FFF2-40B4-BE49-F238E27FC236}">
                            <a16:creationId xmlns:a16="http://schemas.microsoft.com/office/drawing/2014/main" id="{D2C8DF4E-15A3-1552-0F93-B663BF377EB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5792" y="3420337"/>
                        <a:ext cx="8389" cy="9870"/>
                      </a:xfrm>
                      <a:custGeom>
                        <a:avLst/>
                        <a:gdLst>
                          <a:gd name="connsiteX0" fmla="*/ 0 w 8389"/>
                          <a:gd name="connsiteY0" fmla="*/ 6045 h 9870"/>
                          <a:gd name="connsiteX1" fmla="*/ 4195 w 8389"/>
                          <a:gd name="connsiteY1" fmla="*/ 4812 h 9870"/>
                          <a:gd name="connsiteX2" fmla="*/ 0 w 8389"/>
                          <a:gd name="connsiteY2" fmla="*/ 3825 h 9870"/>
                          <a:gd name="connsiteX3" fmla="*/ 0 w 8389"/>
                          <a:gd name="connsiteY3" fmla="*/ 0 h 9870"/>
                          <a:gd name="connsiteX4" fmla="*/ 8390 w 8389"/>
                          <a:gd name="connsiteY4" fmla="*/ 2961 h 9870"/>
                          <a:gd name="connsiteX5" fmla="*/ 8390 w 8389"/>
                          <a:gd name="connsiteY5" fmla="*/ 6786 h 9870"/>
                          <a:gd name="connsiteX6" fmla="*/ 0 w 8389"/>
                          <a:gd name="connsiteY6" fmla="*/ 9870 h 9870"/>
                          <a:gd name="connsiteX7" fmla="*/ 0 w 8389"/>
                          <a:gd name="connsiteY7" fmla="*/ 6045 h 987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8389" h="9870">
                            <a:moveTo>
                              <a:pt x="0" y="6045"/>
                            </a:moveTo>
                            <a:lnTo>
                              <a:pt x="4195" y="4812"/>
                            </a:lnTo>
                            <a:lnTo>
                              <a:pt x="0" y="3825"/>
                            </a:lnTo>
                            <a:lnTo>
                              <a:pt x="0" y="0"/>
                            </a:lnTo>
                            <a:lnTo>
                              <a:pt x="8390" y="2961"/>
                            </a:lnTo>
                            <a:lnTo>
                              <a:pt x="8390" y="6786"/>
                            </a:lnTo>
                            <a:lnTo>
                              <a:pt x="0" y="9870"/>
                            </a:lnTo>
                            <a:lnTo>
                              <a:pt x="0" y="6045"/>
                            </a:lnTo>
                            <a:close/>
                          </a:path>
                        </a:pathLst>
                      </a:custGeom>
                      <a:solidFill>
                        <a:srgbClr val="CC2221"/>
                      </a:solidFill>
                      <a:ln w="12329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19" name="Freeform: Shape 718">
                        <a:extLst>
                          <a:ext uri="{FF2B5EF4-FFF2-40B4-BE49-F238E27FC236}">
                            <a16:creationId xmlns:a16="http://schemas.microsoft.com/office/drawing/2014/main" id="{BAB7696F-48B9-24E0-E8E5-C6FA6CFB764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91480" y="3480298"/>
                        <a:ext cx="8389" cy="9870"/>
                      </a:xfrm>
                      <a:custGeom>
                        <a:avLst/>
                        <a:gdLst>
                          <a:gd name="connsiteX0" fmla="*/ 0 w 8389"/>
                          <a:gd name="connsiteY0" fmla="*/ 6045 h 9870"/>
                          <a:gd name="connsiteX1" fmla="*/ 4195 w 8389"/>
                          <a:gd name="connsiteY1" fmla="*/ 4812 h 9870"/>
                          <a:gd name="connsiteX2" fmla="*/ 0 w 8389"/>
                          <a:gd name="connsiteY2" fmla="*/ 3825 h 9870"/>
                          <a:gd name="connsiteX3" fmla="*/ 0 w 8389"/>
                          <a:gd name="connsiteY3" fmla="*/ 0 h 9870"/>
                          <a:gd name="connsiteX4" fmla="*/ 8390 w 8389"/>
                          <a:gd name="connsiteY4" fmla="*/ 2961 h 9870"/>
                          <a:gd name="connsiteX5" fmla="*/ 8390 w 8389"/>
                          <a:gd name="connsiteY5" fmla="*/ 6786 h 9870"/>
                          <a:gd name="connsiteX6" fmla="*/ 0 w 8389"/>
                          <a:gd name="connsiteY6" fmla="*/ 9870 h 9870"/>
                          <a:gd name="connsiteX7" fmla="*/ 0 w 8389"/>
                          <a:gd name="connsiteY7" fmla="*/ 6045 h 987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8389" h="9870">
                            <a:moveTo>
                              <a:pt x="0" y="6045"/>
                            </a:moveTo>
                            <a:lnTo>
                              <a:pt x="4195" y="4812"/>
                            </a:lnTo>
                            <a:lnTo>
                              <a:pt x="0" y="3825"/>
                            </a:lnTo>
                            <a:lnTo>
                              <a:pt x="0" y="0"/>
                            </a:lnTo>
                            <a:lnTo>
                              <a:pt x="8390" y="2961"/>
                            </a:lnTo>
                            <a:lnTo>
                              <a:pt x="8390" y="6786"/>
                            </a:lnTo>
                            <a:lnTo>
                              <a:pt x="0" y="9870"/>
                            </a:lnTo>
                            <a:lnTo>
                              <a:pt x="0" y="6045"/>
                            </a:lnTo>
                            <a:close/>
                          </a:path>
                        </a:pathLst>
                      </a:custGeom>
                      <a:solidFill>
                        <a:srgbClr val="CC2221"/>
                      </a:solidFill>
                      <a:ln w="12329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20" name="Freeform: Shape 719">
                        <a:extLst>
                          <a:ext uri="{FF2B5EF4-FFF2-40B4-BE49-F238E27FC236}">
                            <a16:creationId xmlns:a16="http://schemas.microsoft.com/office/drawing/2014/main" id="{33E62C5E-BA6C-82A7-B728-406EFF77637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5792" y="3500285"/>
                        <a:ext cx="8389" cy="9870"/>
                      </a:xfrm>
                      <a:custGeom>
                        <a:avLst/>
                        <a:gdLst>
                          <a:gd name="connsiteX0" fmla="*/ 0 w 8389"/>
                          <a:gd name="connsiteY0" fmla="*/ 6046 h 9870"/>
                          <a:gd name="connsiteX1" fmla="*/ 4195 w 8389"/>
                          <a:gd name="connsiteY1" fmla="*/ 4812 h 9870"/>
                          <a:gd name="connsiteX2" fmla="*/ 0 w 8389"/>
                          <a:gd name="connsiteY2" fmla="*/ 3825 h 9870"/>
                          <a:gd name="connsiteX3" fmla="*/ 0 w 8389"/>
                          <a:gd name="connsiteY3" fmla="*/ 0 h 9870"/>
                          <a:gd name="connsiteX4" fmla="*/ 8390 w 8389"/>
                          <a:gd name="connsiteY4" fmla="*/ 2961 h 9870"/>
                          <a:gd name="connsiteX5" fmla="*/ 8390 w 8389"/>
                          <a:gd name="connsiteY5" fmla="*/ 6786 h 9870"/>
                          <a:gd name="connsiteX6" fmla="*/ 0 w 8389"/>
                          <a:gd name="connsiteY6" fmla="*/ 9870 h 9870"/>
                          <a:gd name="connsiteX7" fmla="*/ 0 w 8389"/>
                          <a:gd name="connsiteY7" fmla="*/ 6046 h 987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8389" h="9870">
                            <a:moveTo>
                              <a:pt x="0" y="6046"/>
                            </a:moveTo>
                            <a:lnTo>
                              <a:pt x="4195" y="4812"/>
                            </a:lnTo>
                            <a:lnTo>
                              <a:pt x="0" y="3825"/>
                            </a:lnTo>
                            <a:lnTo>
                              <a:pt x="0" y="0"/>
                            </a:lnTo>
                            <a:lnTo>
                              <a:pt x="8390" y="2961"/>
                            </a:lnTo>
                            <a:lnTo>
                              <a:pt x="8390" y="6786"/>
                            </a:lnTo>
                            <a:lnTo>
                              <a:pt x="0" y="9870"/>
                            </a:lnTo>
                            <a:lnTo>
                              <a:pt x="0" y="6046"/>
                            </a:lnTo>
                            <a:close/>
                          </a:path>
                        </a:pathLst>
                      </a:custGeom>
                      <a:solidFill>
                        <a:srgbClr val="CC2221"/>
                      </a:solidFill>
                      <a:ln w="12329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21" name="Freeform: Shape 720">
                        <a:extLst>
                          <a:ext uri="{FF2B5EF4-FFF2-40B4-BE49-F238E27FC236}">
                            <a16:creationId xmlns:a16="http://schemas.microsoft.com/office/drawing/2014/main" id="{C2D29B47-6880-3A9D-3A6F-DFFF813AA10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5792" y="3520272"/>
                        <a:ext cx="8389" cy="9870"/>
                      </a:xfrm>
                      <a:custGeom>
                        <a:avLst/>
                        <a:gdLst>
                          <a:gd name="connsiteX0" fmla="*/ 0 w 8389"/>
                          <a:gd name="connsiteY0" fmla="*/ 6046 h 9870"/>
                          <a:gd name="connsiteX1" fmla="*/ 4195 w 8389"/>
                          <a:gd name="connsiteY1" fmla="*/ 4812 h 9870"/>
                          <a:gd name="connsiteX2" fmla="*/ 0 w 8389"/>
                          <a:gd name="connsiteY2" fmla="*/ 3825 h 9870"/>
                          <a:gd name="connsiteX3" fmla="*/ 0 w 8389"/>
                          <a:gd name="connsiteY3" fmla="*/ 0 h 9870"/>
                          <a:gd name="connsiteX4" fmla="*/ 8390 w 8389"/>
                          <a:gd name="connsiteY4" fmla="*/ 2961 h 9870"/>
                          <a:gd name="connsiteX5" fmla="*/ 8390 w 8389"/>
                          <a:gd name="connsiteY5" fmla="*/ 6786 h 9870"/>
                          <a:gd name="connsiteX6" fmla="*/ 0 w 8389"/>
                          <a:gd name="connsiteY6" fmla="*/ 9870 h 9870"/>
                          <a:gd name="connsiteX7" fmla="*/ 0 w 8389"/>
                          <a:gd name="connsiteY7" fmla="*/ 6046 h 987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8389" h="9870">
                            <a:moveTo>
                              <a:pt x="0" y="6046"/>
                            </a:moveTo>
                            <a:lnTo>
                              <a:pt x="4195" y="4812"/>
                            </a:lnTo>
                            <a:lnTo>
                              <a:pt x="0" y="3825"/>
                            </a:lnTo>
                            <a:lnTo>
                              <a:pt x="0" y="0"/>
                            </a:lnTo>
                            <a:lnTo>
                              <a:pt x="8390" y="2961"/>
                            </a:lnTo>
                            <a:lnTo>
                              <a:pt x="8390" y="6786"/>
                            </a:lnTo>
                            <a:lnTo>
                              <a:pt x="0" y="9870"/>
                            </a:lnTo>
                            <a:lnTo>
                              <a:pt x="0" y="6046"/>
                            </a:lnTo>
                            <a:close/>
                          </a:path>
                        </a:pathLst>
                      </a:custGeom>
                      <a:solidFill>
                        <a:srgbClr val="CC2221"/>
                      </a:solidFill>
                      <a:ln w="12329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</p:grpSp>
            </p:grpSp>
            <p:sp>
              <p:nvSpPr>
                <p:cNvPr id="722" name="Freeform: Shape 721">
                  <a:extLst>
                    <a:ext uri="{FF2B5EF4-FFF2-40B4-BE49-F238E27FC236}">
                      <a16:creationId xmlns:a16="http://schemas.microsoft.com/office/drawing/2014/main" id="{BDA1BBC3-D276-5806-C594-98645088CF64}"/>
                    </a:ext>
                  </a:extLst>
                </p:cNvPr>
                <p:cNvSpPr/>
                <p:nvPr/>
              </p:nvSpPr>
              <p:spPr>
                <a:xfrm>
                  <a:off x="4675318" y="3344090"/>
                  <a:ext cx="319792" cy="201474"/>
                </a:xfrm>
                <a:custGeom>
                  <a:avLst/>
                  <a:gdLst>
                    <a:gd name="connsiteX0" fmla="*/ 0 w 319792"/>
                    <a:gd name="connsiteY0" fmla="*/ 201475 h 201474"/>
                    <a:gd name="connsiteX1" fmla="*/ 0 w 319792"/>
                    <a:gd name="connsiteY1" fmla="*/ 7773 h 201474"/>
                    <a:gd name="connsiteX2" fmla="*/ 7896 w 319792"/>
                    <a:gd name="connsiteY2" fmla="*/ 0 h 201474"/>
                    <a:gd name="connsiteX3" fmla="*/ 319793 w 319792"/>
                    <a:gd name="connsiteY3" fmla="*/ 0 h 201474"/>
                    <a:gd name="connsiteX4" fmla="*/ 0 w 319792"/>
                    <a:gd name="connsiteY4" fmla="*/ 201475 h 2014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9792" h="201474">
                      <a:moveTo>
                        <a:pt x="0" y="201475"/>
                      </a:moveTo>
                      <a:lnTo>
                        <a:pt x="0" y="7773"/>
                      </a:lnTo>
                      <a:cubicBezTo>
                        <a:pt x="0" y="3455"/>
                        <a:pt x="3578" y="0"/>
                        <a:pt x="7896" y="0"/>
                      </a:cubicBezTo>
                      <a:lnTo>
                        <a:pt x="319793" y="0"/>
                      </a:lnTo>
                      <a:lnTo>
                        <a:pt x="0" y="201475"/>
                      </a:lnTo>
                      <a:close/>
                    </a:path>
                  </a:pathLst>
                </a:custGeom>
                <a:solidFill>
                  <a:srgbClr val="FFFFFF">
                    <a:alpha val="30000"/>
                  </a:srgbClr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723" name="Graphic 2">
                <a:extLst>
                  <a:ext uri="{FF2B5EF4-FFF2-40B4-BE49-F238E27FC236}">
                    <a16:creationId xmlns:a16="http://schemas.microsoft.com/office/drawing/2014/main" id="{4B9DEADF-EF63-9402-5318-402A00F807A7}"/>
                  </a:ext>
                </a:extLst>
              </p:cNvPr>
              <p:cNvGrpSpPr/>
              <p:nvPr/>
            </p:nvGrpSpPr>
            <p:grpSpPr>
              <a:xfrm>
                <a:off x="5212994" y="3381720"/>
                <a:ext cx="467228" cy="253169"/>
                <a:chOff x="5212994" y="3381720"/>
                <a:chExt cx="467228" cy="253169"/>
              </a:xfrm>
            </p:grpSpPr>
            <p:grpSp>
              <p:nvGrpSpPr>
                <p:cNvPr id="724" name="Graphic 2">
                  <a:extLst>
                    <a:ext uri="{FF2B5EF4-FFF2-40B4-BE49-F238E27FC236}">
                      <a16:creationId xmlns:a16="http://schemas.microsoft.com/office/drawing/2014/main" id="{418F3F72-2157-E062-C856-2BC543803A7B}"/>
                    </a:ext>
                  </a:extLst>
                </p:cNvPr>
                <p:cNvGrpSpPr/>
                <p:nvPr/>
              </p:nvGrpSpPr>
              <p:grpSpPr>
                <a:xfrm>
                  <a:off x="5338469" y="3381720"/>
                  <a:ext cx="341753" cy="216649"/>
                  <a:chOff x="5338469" y="3381720"/>
                  <a:chExt cx="341753" cy="216649"/>
                </a:xfrm>
              </p:grpSpPr>
              <p:sp>
                <p:nvSpPr>
                  <p:cNvPr id="725" name="Freeform: Shape 724">
                    <a:extLst>
                      <a:ext uri="{FF2B5EF4-FFF2-40B4-BE49-F238E27FC236}">
                        <a16:creationId xmlns:a16="http://schemas.microsoft.com/office/drawing/2014/main" id="{C31AA7EE-67EB-FE25-FD74-2E41307A626C}"/>
                      </a:ext>
                    </a:extLst>
                  </p:cNvPr>
                  <p:cNvSpPr/>
                  <p:nvPr/>
                </p:nvSpPr>
                <p:spPr>
                  <a:xfrm>
                    <a:off x="5352410" y="3381720"/>
                    <a:ext cx="327812" cy="216649"/>
                  </a:xfrm>
                  <a:custGeom>
                    <a:avLst/>
                    <a:gdLst>
                      <a:gd name="connsiteX0" fmla="*/ 327812 w 327812"/>
                      <a:gd name="connsiteY0" fmla="*/ 7279 h 216649"/>
                      <a:gd name="connsiteX1" fmla="*/ 327812 w 327812"/>
                      <a:gd name="connsiteY1" fmla="*/ 209371 h 216649"/>
                      <a:gd name="connsiteX2" fmla="*/ 320410 w 327812"/>
                      <a:gd name="connsiteY2" fmla="*/ 216650 h 216649"/>
                      <a:gd name="connsiteX3" fmla="*/ 7279 w 327812"/>
                      <a:gd name="connsiteY3" fmla="*/ 216650 h 216649"/>
                      <a:gd name="connsiteX4" fmla="*/ 0 w 327812"/>
                      <a:gd name="connsiteY4" fmla="*/ 209371 h 216649"/>
                      <a:gd name="connsiteX5" fmla="*/ 0 w 327812"/>
                      <a:gd name="connsiteY5" fmla="*/ 7279 h 216649"/>
                      <a:gd name="connsiteX6" fmla="*/ 7279 w 327812"/>
                      <a:gd name="connsiteY6" fmla="*/ 0 h 216649"/>
                      <a:gd name="connsiteX7" fmla="*/ 320410 w 327812"/>
                      <a:gd name="connsiteY7" fmla="*/ 0 h 216649"/>
                      <a:gd name="connsiteX8" fmla="*/ 327812 w 327812"/>
                      <a:gd name="connsiteY8" fmla="*/ 7279 h 216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27812" h="216649">
                        <a:moveTo>
                          <a:pt x="327812" y="7279"/>
                        </a:moveTo>
                        <a:lnTo>
                          <a:pt x="327812" y="209371"/>
                        </a:lnTo>
                        <a:cubicBezTo>
                          <a:pt x="327812" y="213442"/>
                          <a:pt x="324481" y="216650"/>
                          <a:pt x="320410" y="216650"/>
                        </a:cubicBezTo>
                        <a:lnTo>
                          <a:pt x="7279" y="216650"/>
                        </a:lnTo>
                        <a:cubicBezTo>
                          <a:pt x="3208" y="216650"/>
                          <a:pt x="0" y="213319"/>
                          <a:pt x="0" y="209371"/>
                        </a:cubicBezTo>
                        <a:lnTo>
                          <a:pt x="0" y="7279"/>
                        </a:lnTo>
                        <a:cubicBezTo>
                          <a:pt x="0" y="3208"/>
                          <a:pt x="3331" y="0"/>
                          <a:pt x="7279" y="0"/>
                        </a:cubicBezTo>
                        <a:lnTo>
                          <a:pt x="320410" y="0"/>
                        </a:lnTo>
                        <a:cubicBezTo>
                          <a:pt x="324481" y="0"/>
                          <a:pt x="327812" y="3331"/>
                          <a:pt x="327812" y="7279"/>
                        </a:cubicBezTo>
                        <a:close/>
                      </a:path>
                    </a:pathLst>
                  </a:custGeom>
                  <a:solidFill>
                    <a:srgbClr val="1A222B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6" name="Freeform: Shape 725">
                    <a:extLst>
                      <a:ext uri="{FF2B5EF4-FFF2-40B4-BE49-F238E27FC236}">
                        <a16:creationId xmlns:a16="http://schemas.microsoft.com/office/drawing/2014/main" id="{42CB7ED6-2D05-B6DD-A763-6E8AD1E2537D}"/>
                      </a:ext>
                    </a:extLst>
                  </p:cNvPr>
                  <p:cNvSpPr/>
                  <p:nvPr/>
                </p:nvSpPr>
                <p:spPr>
                  <a:xfrm>
                    <a:off x="5338469" y="3381720"/>
                    <a:ext cx="327935" cy="216649"/>
                  </a:xfrm>
                  <a:custGeom>
                    <a:avLst/>
                    <a:gdLst>
                      <a:gd name="connsiteX0" fmla="*/ 327936 w 327935"/>
                      <a:gd name="connsiteY0" fmla="*/ 7279 h 216649"/>
                      <a:gd name="connsiteX1" fmla="*/ 327936 w 327935"/>
                      <a:gd name="connsiteY1" fmla="*/ 209371 h 216649"/>
                      <a:gd name="connsiteX2" fmla="*/ 320533 w 327935"/>
                      <a:gd name="connsiteY2" fmla="*/ 216650 h 216649"/>
                      <a:gd name="connsiteX3" fmla="*/ 7403 w 327935"/>
                      <a:gd name="connsiteY3" fmla="*/ 216650 h 216649"/>
                      <a:gd name="connsiteX4" fmla="*/ 0 w 327935"/>
                      <a:gd name="connsiteY4" fmla="*/ 209371 h 216649"/>
                      <a:gd name="connsiteX5" fmla="*/ 0 w 327935"/>
                      <a:gd name="connsiteY5" fmla="*/ 7279 h 216649"/>
                      <a:gd name="connsiteX6" fmla="*/ 7403 w 327935"/>
                      <a:gd name="connsiteY6" fmla="*/ 0 h 216649"/>
                      <a:gd name="connsiteX7" fmla="*/ 320533 w 327935"/>
                      <a:gd name="connsiteY7" fmla="*/ 0 h 216649"/>
                      <a:gd name="connsiteX8" fmla="*/ 327936 w 327935"/>
                      <a:gd name="connsiteY8" fmla="*/ 7279 h 216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27935" h="216649">
                        <a:moveTo>
                          <a:pt x="327936" y="7279"/>
                        </a:moveTo>
                        <a:lnTo>
                          <a:pt x="327936" y="209371"/>
                        </a:lnTo>
                        <a:cubicBezTo>
                          <a:pt x="327936" y="213442"/>
                          <a:pt x="324605" y="216650"/>
                          <a:pt x="320533" y="216650"/>
                        </a:cubicBezTo>
                        <a:lnTo>
                          <a:pt x="7403" y="216650"/>
                        </a:lnTo>
                        <a:cubicBezTo>
                          <a:pt x="3331" y="216650"/>
                          <a:pt x="0" y="213319"/>
                          <a:pt x="0" y="209371"/>
                        </a:cubicBezTo>
                        <a:lnTo>
                          <a:pt x="0" y="7279"/>
                        </a:lnTo>
                        <a:cubicBezTo>
                          <a:pt x="0" y="3208"/>
                          <a:pt x="3331" y="0"/>
                          <a:pt x="7403" y="0"/>
                        </a:cubicBezTo>
                        <a:lnTo>
                          <a:pt x="320533" y="0"/>
                        </a:lnTo>
                        <a:cubicBezTo>
                          <a:pt x="324605" y="0"/>
                          <a:pt x="327936" y="3331"/>
                          <a:pt x="327936" y="7279"/>
                        </a:cubicBezTo>
                        <a:close/>
                      </a:path>
                    </a:pathLst>
                  </a:custGeom>
                  <a:solidFill>
                    <a:srgbClr val="2C3540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7" name="Freeform: Shape 726">
                    <a:extLst>
                      <a:ext uri="{FF2B5EF4-FFF2-40B4-BE49-F238E27FC236}">
                        <a16:creationId xmlns:a16="http://schemas.microsoft.com/office/drawing/2014/main" id="{18AEB160-AD2C-5DEA-9D36-71D6C8E30DD9}"/>
                      </a:ext>
                    </a:extLst>
                  </p:cNvPr>
                  <p:cNvSpPr/>
                  <p:nvPr/>
                </p:nvSpPr>
                <p:spPr>
                  <a:xfrm>
                    <a:off x="5350436" y="3392947"/>
                    <a:ext cx="304000" cy="194318"/>
                  </a:xfrm>
                  <a:custGeom>
                    <a:avLst/>
                    <a:gdLst>
                      <a:gd name="connsiteX0" fmla="*/ 304001 w 304000"/>
                      <a:gd name="connsiteY0" fmla="*/ 187039 h 194318"/>
                      <a:gd name="connsiteX1" fmla="*/ 296721 w 304000"/>
                      <a:gd name="connsiteY1" fmla="*/ 194319 h 194318"/>
                      <a:gd name="connsiteX2" fmla="*/ 7279 w 304000"/>
                      <a:gd name="connsiteY2" fmla="*/ 194319 h 194318"/>
                      <a:gd name="connsiteX3" fmla="*/ 0 w 304000"/>
                      <a:gd name="connsiteY3" fmla="*/ 187039 h 194318"/>
                      <a:gd name="connsiteX4" fmla="*/ 0 w 304000"/>
                      <a:gd name="connsiteY4" fmla="*/ 7279 h 194318"/>
                      <a:gd name="connsiteX5" fmla="*/ 7279 w 304000"/>
                      <a:gd name="connsiteY5" fmla="*/ 0 h 194318"/>
                      <a:gd name="connsiteX6" fmla="*/ 296721 w 304000"/>
                      <a:gd name="connsiteY6" fmla="*/ 0 h 194318"/>
                      <a:gd name="connsiteX7" fmla="*/ 304001 w 304000"/>
                      <a:gd name="connsiteY7" fmla="*/ 7279 h 194318"/>
                      <a:gd name="connsiteX8" fmla="*/ 304001 w 304000"/>
                      <a:gd name="connsiteY8" fmla="*/ 187039 h 194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04000" h="194318">
                        <a:moveTo>
                          <a:pt x="304001" y="187039"/>
                        </a:moveTo>
                        <a:cubicBezTo>
                          <a:pt x="304001" y="190987"/>
                          <a:pt x="300793" y="194319"/>
                          <a:pt x="296721" y="194319"/>
                        </a:cubicBezTo>
                        <a:lnTo>
                          <a:pt x="7279" y="194319"/>
                        </a:lnTo>
                        <a:cubicBezTo>
                          <a:pt x="3331" y="194319"/>
                          <a:pt x="0" y="191111"/>
                          <a:pt x="0" y="187039"/>
                        </a:cubicBezTo>
                        <a:lnTo>
                          <a:pt x="0" y="7279"/>
                        </a:lnTo>
                        <a:cubicBezTo>
                          <a:pt x="0" y="3208"/>
                          <a:pt x="3208" y="0"/>
                          <a:pt x="7279" y="0"/>
                        </a:cubicBezTo>
                        <a:lnTo>
                          <a:pt x="296721" y="0"/>
                        </a:lnTo>
                        <a:cubicBezTo>
                          <a:pt x="300670" y="0"/>
                          <a:pt x="304001" y="3208"/>
                          <a:pt x="304001" y="7279"/>
                        </a:cubicBezTo>
                        <a:lnTo>
                          <a:pt x="304001" y="187039"/>
                        </a:lnTo>
                        <a:close/>
                      </a:path>
                    </a:pathLst>
                  </a:custGeom>
                  <a:solidFill>
                    <a:srgbClr val="E4E8ED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728" name="Graphic 2">
                    <a:extLst>
                      <a:ext uri="{FF2B5EF4-FFF2-40B4-BE49-F238E27FC236}">
                        <a16:creationId xmlns:a16="http://schemas.microsoft.com/office/drawing/2014/main" id="{15B65D4C-BCEE-B079-8ADE-AE5DB9943525}"/>
                      </a:ext>
                    </a:extLst>
                  </p:cNvPr>
                  <p:cNvGrpSpPr/>
                  <p:nvPr/>
                </p:nvGrpSpPr>
                <p:grpSpPr>
                  <a:xfrm>
                    <a:off x="5364008" y="3406149"/>
                    <a:ext cx="269701" cy="170630"/>
                    <a:chOff x="5364008" y="3406149"/>
                    <a:chExt cx="269701" cy="170630"/>
                  </a:xfrm>
                </p:grpSpPr>
                <p:sp>
                  <p:nvSpPr>
                    <p:cNvPr id="729" name="Freeform: Shape 728">
                      <a:extLst>
                        <a:ext uri="{FF2B5EF4-FFF2-40B4-BE49-F238E27FC236}">
                          <a16:creationId xmlns:a16="http://schemas.microsoft.com/office/drawing/2014/main" id="{D3A1E97D-CAE9-D4C7-BA13-387407FE9A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64008" y="3406149"/>
                      <a:ext cx="269701" cy="170630"/>
                    </a:xfrm>
                    <a:custGeom>
                      <a:avLst/>
                      <a:gdLst>
                        <a:gd name="connsiteX0" fmla="*/ 161253 w 269701"/>
                        <a:gd name="connsiteY0" fmla="*/ 0 h 170630"/>
                        <a:gd name="connsiteX1" fmla="*/ 0 w 269701"/>
                        <a:gd name="connsiteY1" fmla="*/ 0 h 170630"/>
                        <a:gd name="connsiteX2" fmla="*/ 0 w 269701"/>
                        <a:gd name="connsiteY2" fmla="*/ 170630 h 170630"/>
                        <a:gd name="connsiteX3" fmla="*/ 161253 w 269701"/>
                        <a:gd name="connsiteY3" fmla="*/ 170630 h 170630"/>
                        <a:gd name="connsiteX4" fmla="*/ 269702 w 269701"/>
                        <a:gd name="connsiteY4" fmla="*/ 170630 h 170630"/>
                        <a:gd name="connsiteX5" fmla="*/ 269702 w 269701"/>
                        <a:gd name="connsiteY5" fmla="*/ 0 h 1706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69701" h="170630">
                          <a:moveTo>
                            <a:pt x="161253" y="0"/>
                          </a:moveTo>
                          <a:lnTo>
                            <a:pt x="0" y="0"/>
                          </a:lnTo>
                          <a:lnTo>
                            <a:pt x="0" y="170630"/>
                          </a:lnTo>
                          <a:lnTo>
                            <a:pt x="161253" y="170630"/>
                          </a:lnTo>
                          <a:lnTo>
                            <a:pt x="269702" y="170630"/>
                          </a:lnTo>
                          <a:lnTo>
                            <a:pt x="269702" y="0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0" name="Freeform: Shape 729">
                      <a:extLst>
                        <a:ext uri="{FF2B5EF4-FFF2-40B4-BE49-F238E27FC236}">
                          <a16:creationId xmlns:a16="http://schemas.microsoft.com/office/drawing/2014/main" id="{84FA2612-F47A-037F-6DCE-D8A74E5E41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81034" y="3430948"/>
                      <a:ext cx="200981" cy="8883"/>
                    </a:xfrm>
                    <a:custGeom>
                      <a:avLst/>
                      <a:gdLst>
                        <a:gd name="connsiteX0" fmla="*/ 0 w 200981"/>
                        <a:gd name="connsiteY0" fmla="*/ 0 h 8883"/>
                        <a:gd name="connsiteX1" fmla="*/ 200981 w 200981"/>
                        <a:gd name="connsiteY1" fmla="*/ 0 h 8883"/>
                        <a:gd name="connsiteX2" fmla="*/ 200981 w 200981"/>
                        <a:gd name="connsiteY2" fmla="*/ 8883 h 8883"/>
                        <a:gd name="connsiteX3" fmla="*/ 0 w 200981"/>
                        <a:gd name="connsiteY3" fmla="*/ 8883 h 88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0981" h="8883">
                          <a:moveTo>
                            <a:pt x="0" y="0"/>
                          </a:moveTo>
                          <a:lnTo>
                            <a:pt x="200981" y="0"/>
                          </a:lnTo>
                          <a:lnTo>
                            <a:pt x="200981" y="8883"/>
                          </a:lnTo>
                          <a:lnTo>
                            <a:pt x="0" y="8883"/>
                          </a:lnTo>
                          <a:close/>
                        </a:path>
                      </a:pathLst>
                    </a:custGeom>
                    <a:solidFill>
                      <a:srgbClr val="2D4375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1" name="Freeform: Shape 730">
                      <a:extLst>
                        <a:ext uri="{FF2B5EF4-FFF2-40B4-BE49-F238E27FC236}">
                          <a16:creationId xmlns:a16="http://schemas.microsoft.com/office/drawing/2014/main" id="{A8651292-014C-06AA-1474-D78FEA49D2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81034" y="3519285"/>
                      <a:ext cx="200981" cy="9006"/>
                    </a:xfrm>
                    <a:custGeom>
                      <a:avLst/>
                      <a:gdLst>
                        <a:gd name="connsiteX0" fmla="*/ 0 w 200981"/>
                        <a:gd name="connsiteY0" fmla="*/ 0 h 9006"/>
                        <a:gd name="connsiteX1" fmla="*/ 200981 w 200981"/>
                        <a:gd name="connsiteY1" fmla="*/ 0 h 9006"/>
                        <a:gd name="connsiteX2" fmla="*/ 200981 w 200981"/>
                        <a:gd name="connsiteY2" fmla="*/ 9007 h 9006"/>
                        <a:gd name="connsiteX3" fmla="*/ 0 w 200981"/>
                        <a:gd name="connsiteY3" fmla="*/ 9007 h 90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0981" h="9006">
                          <a:moveTo>
                            <a:pt x="0" y="0"/>
                          </a:moveTo>
                          <a:lnTo>
                            <a:pt x="200981" y="0"/>
                          </a:lnTo>
                          <a:lnTo>
                            <a:pt x="200981" y="9007"/>
                          </a:lnTo>
                          <a:lnTo>
                            <a:pt x="0" y="9007"/>
                          </a:lnTo>
                          <a:close/>
                        </a:path>
                      </a:pathLst>
                    </a:custGeom>
                    <a:solidFill>
                      <a:srgbClr val="2D4375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2" name="Freeform: Shape 731">
                      <a:extLst>
                        <a:ext uri="{FF2B5EF4-FFF2-40B4-BE49-F238E27FC236}">
                          <a16:creationId xmlns:a16="http://schemas.microsoft.com/office/drawing/2014/main" id="{F1324DAE-1177-F960-AE0A-97A31F56C4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94358" y="3448714"/>
                      <a:ext cx="113013" cy="8883"/>
                    </a:xfrm>
                    <a:custGeom>
                      <a:avLst/>
                      <a:gdLst>
                        <a:gd name="connsiteX0" fmla="*/ 0 w 113013"/>
                        <a:gd name="connsiteY0" fmla="*/ 0 h 8883"/>
                        <a:gd name="connsiteX1" fmla="*/ 113013 w 113013"/>
                        <a:gd name="connsiteY1" fmla="*/ 0 h 8883"/>
                        <a:gd name="connsiteX2" fmla="*/ 113013 w 113013"/>
                        <a:gd name="connsiteY2" fmla="*/ 8883 h 8883"/>
                        <a:gd name="connsiteX3" fmla="*/ 0 w 113013"/>
                        <a:gd name="connsiteY3" fmla="*/ 8883 h 88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13013" h="8883">
                          <a:moveTo>
                            <a:pt x="0" y="0"/>
                          </a:moveTo>
                          <a:lnTo>
                            <a:pt x="113013" y="0"/>
                          </a:lnTo>
                          <a:lnTo>
                            <a:pt x="113013" y="8883"/>
                          </a:lnTo>
                          <a:lnTo>
                            <a:pt x="0" y="8883"/>
                          </a:lnTo>
                          <a:close/>
                        </a:path>
                      </a:pathLst>
                    </a:custGeom>
                    <a:solidFill>
                      <a:srgbClr val="2D4375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3" name="Freeform: Shape 732">
                      <a:extLst>
                        <a:ext uri="{FF2B5EF4-FFF2-40B4-BE49-F238E27FC236}">
                          <a16:creationId xmlns:a16="http://schemas.microsoft.com/office/drawing/2014/main" id="{DE4E28C6-F2BB-B72F-E3EB-EBB0D94ABE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94358" y="3466357"/>
                      <a:ext cx="180623" cy="9006"/>
                    </a:xfrm>
                    <a:custGeom>
                      <a:avLst/>
                      <a:gdLst>
                        <a:gd name="connsiteX0" fmla="*/ 0 w 180623"/>
                        <a:gd name="connsiteY0" fmla="*/ 0 h 9006"/>
                        <a:gd name="connsiteX1" fmla="*/ 180624 w 180623"/>
                        <a:gd name="connsiteY1" fmla="*/ 0 h 9006"/>
                        <a:gd name="connsiteX2" fmla="*/ 180624 w 180623"/>
                        <a:gd name="connsiteY2" fmla="*/ 9006 h 9006"/>
                        <a:gd name="connsiteX3" fmla="*/ 0 w 180623"/>
                        <a:gd name="connsiteY3" fmla="*/ 9006 h 90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80623" h="9006">
                          <a:moveTo>
                            <a:pt x="0" y="0"/>
                          </a:moveTo>
                          <a:lnTo>
                            <a:pt x="180624" y="0"/>
                          </a:lnTo>
                          <a:lnTo>
                            <a:pt x="180624" y="9006"/>
                          </a:lnTo>
                          <a:lnTo>
                            <a:pt x="0" y="9006"/>
                          </a:lnTo>
                          <a:close/>
                        </a:path>
                      </a:pathLst>
                    </a:custGeom>
                    <a:solidFill>
                      <a:srgbClr val="2D4375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4" name="Freeform: Shape 733">
                      <a:extLst>
                        <a:ext uri="{FF2B5EF4-FFF2-40B4-BE49-F238E27FC236}">
                          <a16:creationId xmlns:a16="http://schemas.microsoft.com/office/drawing/2014/main" id="{1A7EFD44-76DC-9D44-53F6-72E450DA73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94358" y="3537052"/>
                      <a:ext cx="113013" cy="8883"/>
                    </a:xfrm>
                    <a:custGeom>
                      <a:avLst/>
                      <a:gdLst>
                        <a:gd name="connsiteX0" fmla="*/ 0 w 113013"/>
                        <a:gd name="connsiteY0" fmla="*/ 0 h 8883"/>
                        <a:gd name="connsiteX1" fmla="*/ 113013 w 113013"/>
                        <a:gd name="connsiteY1" fmla="*/ 0 h 8883"/>
                        <a:gd name="connsiteX2" fmla="*/ 113013 w 113013"/>
                        <a:gd name="connsiteY2" fmla="*/ 8883 h 8883"/>
                        <a:gd name="connsiteX3" fmla="*/ 0 w 113013"/>
                        <a:gd name="connsiteY3" fmla="*/ 8883 h 88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13013" h="8883">
                          <a:moveTo>
                            <a:pt x="0" y="0"/>
                          </a:moveTo>
                          <a:lnTo>
                            <a:pt x="113013" y="0"/>
                          </a:lnTo>
                          <a:lnTo>
                            <a:pt x="113013" y="8883"/>
                          </a:lnTo>
                          <a:lnTo>
                            <a:pt x="0" y="8883"/>
                          </a:lnTo>
                          <a:close/>
                        </a:path>
                      </a:pathLst>
                    </a:custGeom>
                    <a:solidFill>
                      <a:srgbClr val="2D4375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5" name="Freeform: Shape 734">
                      <a:extLst>
                        <a:ext uri="{FF2B5EF4-FFF2-40B4-BE49-F238E27FC236}">
                          <a16:creationId xmlns:a16="http://schemas.microsoft.com/office/drawing/2014/main" id="{C9AB10B6-BD0C-5E3B-7CFD-1B64AA2072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94358" y="3554695"/>
                      <a:ext cx="180623" cy="8883"/>
                    </a:xfrm>
                    <a:custGeom>
                      <a:avLst/>
                      <a:gdLst>
                        <a:gd name="connsiteX0" fmla="*/ 0 w 180623"/>
                        <a:gd name="connsiteY0" fmla="*/ 0 h 8883"/>
                        <a:gd name="connsiteX1" fmla="*/ 180624 w 180623"/>
                        <a:gd name="connsiteY1" fmla="*/ 0 h 8883"/>
                        <a:gd name="connsiteX2" fmla="*/ 180624 w 180623"/>
                        <a:gd name="connsiteY2" fmla="*/ 8883 h 8883"/>
                        <a:gd name="connsiteX3" fmla="*/ 0 w 180623"/>
                        <a:gd name="connsiteY3" fmla="*/ 8883 h 88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80623" h="8883">
                          <a:moveTo>
                            <a:pt x="0" y="0"/>
                          </a:moveTo>
                          <a:lnTo>
                            <a:pt x="180624" y="0"/>
                          </a:lnTo>
                          <a:lnTo>
                            <a:pt x="180624" y="8883"/>
                          </a:lnTo>
                          <a:lnTo>
                            <a:pt x="0" y="8883"/>
                          </a:lnTo>
                          <a:close/>
                        </a:path>
                      </a:pathLst>
                    </a:custGeom>
                    <a:solidFill>
                      <a:srgbClr val="2D4375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" name="Freeform: Shape 735">
                      <a:extLst>
                        <a:ext uri="{FF2B5EF4-FFF2-40B4-BE49-F238E27FC236}">
                          <a16:creationId xmlns:a16="http://schemas.microsoft.com/office/drawing/2014/main" id="{67F90BEC-5BE2-E84B-9A03-3557D858C7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81034" y="3501642"/>
                      <a:ext cx="197156" cy="8883"/>
                    </a:xfrm>
                    <a:custGeom>
                      <a:avLst/>
                      <a:gdLst>
                        <a:gd name="connsiteX0" fmla="*/ 0 w 197156"/>
                        <a:gd name="connsiteY0" fmla="*/ 0 h 8883"/>
                        <a:gd name="connsiteX1" fmla="*/ 197156 w 197156"/>
                        <a:gd name="connsiteY1" fmla="*/ 0 h 8883"/>
                        <a:gd name="connsiteX2" fmla="*/ 197156 w 197156"/>
                        <a:gd name="connsiteY2" fmla="*/ 8883 h 8883"/>
                        <a:gd name="connsiteX3" fmla="*/ 0 w 197156"/>
                        <a:gd name="connsiteY3" fmla="*/ 8883 h 88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97156" h="8883">
                          <a:moveTo>
                            <a:pt x="0" y="0"/>
                          </a:moveTo>
                          <a:lnTo>
                            <a:pt x="197156" y="0"/>
                          </a:lnTo>
                          <a:lnTo>
                            <a:pt x="197156" y="8883"/>
                          </a:lnTo>
                          <a:lnTo>
                            <a:pt x="0" y="8883"/>
                          </a:lnTo>
                          <a:close/>
                        </a:path>
                      </a:pathLst>
                    </a:custGeom>
                    <a:solidFill>
                      <a:srgbClr val="2D4375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7" name="Freeform: Shape 736">
                      <a:extLst>
                        <a:ext uri="{FF2B5EF4-FFF2-40B4-BE49-F238E27FC236}">
                          <a16:creationId xmlns:a16="http://schemas.microsoft.com/office/drawing/2014/main" id="{C1BF7F5A-29D2-7ED9-2401-733F04D9DC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80910" y="3484000"/>
                      <a:ext cx="235526" cy="8883"/>
                    </a:xfrm>
                    <a:custGeom>
                      <a:avLst/>
                      <a:gdLst>
                        <a:gd name="connsiteX0" fmla="*/ 0 w 235526"/>
                        <a:gd name="connsiteY0" fmla="*/ 0 h 8883"/>
                        <a:gd name="connsiteX1" fmla="*/ 235527 w 235526"/>
                        <a:gd name="connsiteY1" fmla="*/ 0 h 8883"/>
                        <a:gd name="connsiteX2" fmla="*/ 235527 w 235526"/>
                        <a:gd name="connsiteY2" fmla="*/ 8883 h 8883"/>
                        <a:gd name="connsiteX3" fmla="*/ 0 w 235526"/>
                        <a:gd name="connsiteY3" fmla="*/ 8883 h 88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35526" h="8883">
                          <a:moveTo>
                            <a:pt x="0" y="0"/>
                          </a:moveTo>
                          <a:lnTo>
                            <a:pt x="235527" y="0"/>
                          </a:lnTo>
                          <a:lnTo>
                            <a:pt x="235527" y="8883"/>
                          </a:lnTo>
                          <a:lnTo>
                            <a:pt x="0" y="8883"/>
                          </a:lnTo>
                          <a:close/>
                        </a:path>
                      </a:pathLst>
                    </a:custGeom>
                    <a:solidFill>
                      <a:srgbClr val="2D4375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738" name="Graphic 2">
                      <a:extLst>
                        <a:ext uri="{FF2B5EF4-FFF2-40B4-BE49-F238E27FC236}">
                          <a16:creationId xmlns:a16="http://schemas.microsoft.com/office/drawing/2014/main" id="{D33474E7-FFC7-5C39-F9E0-25A839AD360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364008" y="3406149"/>
                      <a:ext cx="269701" cy="13448"/>
                      <a:chOff x="5364008" y="3406149"/>
                      <a:chExt cx="269701" cy="13448"/>
                    </a:xfrm>
                  </p:grpSpPr>
                  <p:sp>
                    <p:nvSpPr>
                      <p:cNvPr id="739" name="Freeform: Shape 738">
                        <a:extLst>
                          <a:ext uri="{FF2B5EF4-FFF2-40B4-BE49-F238E27FC236}">
                            <a16:creationId xmlns:a16="http://schemas.microsoft.com/office/drawing/2014/main" id="{225667EF-2FC4-5B3A-11B7-946D8F454A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364008" y="3406149"/>
                        <a:ext cx="269701" cy="13448"/>
                      </a:xfrm>
                      <a:custGeom>
                        <a:avLst/>
                        <a:gdLst>
                          <a:gd name="connsiteX0" fmla="*/ 161253 w 269701"/>
                          <a:gd name="connsiteY0" fmla="*/ 0 h 13448"/>
                          <a:gd name="connsiteX1" fmla="*/ 0 w 269701"/>
                          <a:gd name="connsiteY1" fmla="*/ 0 h 13448"/>
                          <a:gd name="connsiteX2" fmla="*/ 0 w 269701"/>
                          <a:gd name="connsiteY2" fmla="*/ 13448 h 13448"/>
                          <a:gd name="connsiteX3" fmla="*/ 161253 w 269701"/>
                          <a:gd name="connsiteY3" fmla="*/ 13448 h 13448"/>
                          <a:gd name="connsiteX4" fmla="*/ 269702 w 269701"/>
                          <a:gd name="connsiteY4" fmla="*/ 13448 h 13448"/>
                          <a:gd name="connsiteX5" fmla="*/ 269702 w 269701"/>
                          <a:gd name="connsiteY5" fmla="*/ 0 h 134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69701" h="13448">
                            <a:moveTo>
                              <a:pt x="161253" y="0"/>
                            </a:moveTo>
                            <a:lnTo>
                              <a:pt x="0" y="0"/>
                            </a:lnTo>
                            <a:lnTo>
                              <a:pt x="0" y="13448"/>
                            </a:lnTo>
                            <a:lnTo>
                              <a:pt x="161253" y="13448"/>
                            </a:lnTo>
                            <a:lnTo>
                              <a:pt x="269702" y="13448"/>
                            </a:lnTo>
                            <a:lnTo>
                              <a:pt x="269702" y="0"/>
                            </a:lnTo>
                            <a:close/>
                          </a:path>
                        </a:pathLst>
                      </a:custGeom>
                      <a:solidFill>
                        <a:srgbClr val="17283D"/>
                      </a:solidFill>
                      <a:ln w="12329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40" name="Freeform: Shape 739">
                        <a:extLst>
                          <a:ext uri="{FF2B5EF4-FFF2-40B4-BE49-F238E27FC236}">
                            <a16:creationId xmlns:a16="http://schemas.microsoft.com/office/drawing/2014/main" id="{08260E27-419D-83AA-8E44-53165AC088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621742" y="3409727"/>
                        <a:ext cx="6785" cy="6292"/>
                      </a:xfrm>
                      <a:custGeom>
                        <a:avLst/>
                        <a:gdLst>
                          <a:gd name="connsiteX0" fmla="*/ 0 w 6785"/>
                          <a:gd name="connsiteY0" fmla="*/ 0 h 6292"/>
                          <a:gd name="connsiteX1" fmla="*/ 6786 w 6785"/>
                          <a:gd name="connsiteY1" fmla="*/ 0 h 6292"/>
                          <a:gd name="connsiteX2" fmla="*/ 6786 w 6785"/>
                          <a:gd name="connsiteY2" fmla="*/ 6292 h 6292"/>
                          <a:gd name="connsiteX3" fmla="*/ 0 w 6785"/>
                          <a:gd name="connsiteY3" fmla="*/ 6292 h 629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785" h="6292">
                            <a:moveTo>
                              <a:pt x="0" y="0"/>
                            </a:moveTo>
                            <a:lnTo>
                              <a:pt x="6786" y="0"/>
                            </a:lnTo>
                            <a:lnTo>
                              <a:pt x="6786" y="6292"/>
                            </a:lnTo>
                            <a:lnTo>
                              <a:pt x="0" y="6292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12329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41" name="Freeform: Shape 740">
                        <a:extLst>
                          <a:ext uri="{FF2B5EF4-FFF2-40B4-BE49-F238E27FC236}">
                            <a16:creationId xmlns:a16="http://schemas.microsoft.com/office/drawing/2014/main" id="{EAF6E6D3-C4B9-66B8-F886-2DDB5F980A7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607430" y="3409727"/>
                        <a:ext cx="6785" cy="6292"/>
                      </a:xfrm>
                      <a:custGeom>
                        <a:avLst/>
                        <a:gdLst>
                          <a:gd name="connsiteX0" fmla="*/ 0 w 6785"/>
                          <a:gd name="connsiteY0" fmla="*/ 0 h 6292"/>
                          <a:gd name="connsiteX1" fmla="*/ 6786 w 6785"/>
                          <a:gd name="connsiteY1" fmla="*/ 0 h 6292"/>
                          <a:gd name="connsiteX2" fmla="*/ 6786 w 6785"/>
                          <a:gd name="connsiteY2" fmla="*/ 6292 h 6292"/>
                          <a:gd name="connsiteX3" fmla="*/ 0 w 6785"/>
                          <a:gd name="connsiteY3" fmla="*/ 6292 h 629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785" h="6292">
                            <a:moveTo>
                              <a:pt x="0" y="0"/>
                            </a:moveTo>
                            <a:lnTo>
                              <a:pt x="6786" y="0"/>
                            </a:lnTo>
                            <a:lnTo>
                              <a:pt x="6786" y="6292"/>
                            </a:lnTo>
                            <a:lnTo>
                              <a:pt x="0" y="6292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12329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742" name="Freeform: Shape 741">
                      <a:extLst>
                        <a:ext uri="{FF2B5EF4-FFF2-40B4-BE49-F238E27FC236}">
                          <a16:creationId xmlns:a16="http://schemas.microsoft.com/office/drawing/2014/main" id="{3E8705CF-2ECD-127F-8F91-CD676CF1F9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68449" y="3431071"/>
                      <a:ext cx="7402" cy="8636"/>
                    </a:xfrm>
                    <a:custGeom>
                      <a:avLst/>
                      <a:gdLst>
                        <a:gd name="connsiteX0" fmla="*/ 0 w 7402"/>
                        <a:gd name="connsiteY0" fmla="*/ 5305 h 8636"/>
                        <a:gd name="connsiteX1" fmla="*/ 3701 w 7402"/>
                        <a:gd name="connsiteY1" fmla="*/ 4195 h 8636"/>
                        <a:gd name="connsiteX2" fmla="*/ 0 w 7402"/>
                        <a:gd name="connsiteY2" fmla="*/ 3331 h 8636"/>
                        <a:gd name="connsiteX3" fmla="*/ 0 w 7402"/>
                        <a:gd name="connsiteY3" fmla="*/ 0 h 8636"/>
                        <a:gd name="connsiteX4" fmla="*/ 7403 w 7402"/>
                        <a:gd name="connsiteY4" fmla="*/ 2591 h 8636"/>
                        <a:gd name="connsiteX5" fmla="*/ 7403 w 7402"/>
                        <a:gd name="connsiteY5" fmla="*/ 5922 h 8636"/>
                        <a:gd name="connsiteX6" fmla="*/ 0 w 7402"/>
                        <a:gd name="connsiteY6" fmla="*/ 8636 h 8636"/>
                        <a:gd name="connsiteX7" fmla="*/ 0 w 7402"/>
                        <a:gd name="connsiteY7" fmla="*/ 5305 h 86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402" h="8636">
                          <a:moveTo>
                            <a:pt x="0" y="5305"/>
                          </a:moveTo>
                          <a:lnTo>
                            <a:pt x="3701" y="4195"/>
                          </a:lnTo>
                          <a:lnTo>
                            <a:pt x="0" y="3331"/>
                          </a:lnTo>
                          <a:lnTo>
                            <a:pt x="0" y="0"/>
                          </a:lnTo>
                          <a:lnTo>
                            <a:pt x="7403" y="2591"/>
                          </a:lnTo>
                          <a:lnTo>
                            <a:pt x="7403" y="5922"/>
                          </a:lnTo>
                          <a:lnTo>
                            <a:pt x="0" y="8636"/>
                          </a:lnTo>
                          <a:lnTo>
                            <a:pt x="0" y="5305"/>
                          </a:lnTo>
                          <a:close/>
                        </a:path>
                      </a:pathLst>
                    </a:custGeom>
                    <a:solidFill>
                      <a:srgbClr val="CC2221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43" name="Freeform: Shape 742">
                      <a:extLst>
                        <a:ext uri="{FF2B5EF4-FFF2-40B4-BE49-F238E27FC236}">
                          <a16:creationId xmlns:a16="http://schemas.microsoft.com/office/drawing/2014/main" id="{A68F3BE9-1110-15CF-3737-57DB9BC331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68449" y="3484123"/>
                      <a:ext cx="7402" cy="8636"/>
                    </a:xfrm>
                    <a:custGeom>
                      <a:avLst/>
                      <a:gdLst>
                        <a:gd name="connsiteX0" fmla="*/ 0 w 7402"/>
                        <a:gd name="connsiteY0" fmla="*/ 5305 h 8636"/>
                        <a:gd name="connsiteX1" fmla="*/ 3701 w 7402"/>
                        <a:gd name="connsiteY1" fmla="*/ 4195 h 8636"/>
                        <a:gd name="connsiteX2" fmla="*/ 0 w 7402"/>
                        <a:gd name="connsiteY2" fmla="*/ 3331 h 8636"/>
                        <a:gd name="connsiteX3" fmla="*/ 0 w 7402"/>
                        <a:gd name="connsiteY3" fmla="*/ 0 h 8636"/>
                        <a:gd name="connsiteX4" fmla="*/ 7403 w 7402"/>
                        <a:gd name="connsiteY4" fmla="*/ 2591 h 8636"/>
                        <a:gd name="connsiteX5" fmla="*/ 7403 w 7402"/>
                        <a:gd name="connsiteY5" fmla="*/ 5922 h 8636"/>
                        <a:gd name="connsiteX6" fmla="*/ 0 w 7402"/>
                        <a:gd name="connsiteY6" fmla="*/ 8636 h 8636"/>
                        <a:gd name="connsiteX7" fmla="*/ 0 w 7402"/>
                        <a:gd name="connsiteY7" fmla="*/ 5305 h 86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402" h="8636">
                          <a:moveTo>
                            <a:pt x="0" y="5305"/>
                          </a:moveTo>
                          <a:lnTo>
                            <a:pt x="3701" y="4195"/>
                          </a:lnTo>
                          <a:lnTo>
                            <a:pt x="0" y="3331"/>
                          </a:lnTo>
                          <a:lnTo>
                            <a:pt x="0" y="0"/>
                          </a:lnTo>
                          <a:lnTo>
                            <a:pt x="7403" y="2591"/>
                          </a:lnTo>
                          <a:lnTo>
                            <a:pt x="7403" y="5922"/>
                          </a:lnTo>
                          <a:lnTo>
                            <a:pt x="0" y="8636"/>
                          </a:lnTo>
                          <a:lnTo>
                            <a:pt x="0" y="5305"/>
                          </a:lnTo>
                          <a:close/>
                        </a:path>
                      </a:pathLst>
                    </a:custGeom>
                    <a:solidFill>
                      <a:srgbClr val="CC2221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44" name="Freeform: Shape 743">
                      <a:extLst>
                        <a:ext uri="{FF2B5EF4-FFF2-40B4-BE49-F238E27FC236}">
                          <a16:creationId xmlns:a16="http://schemas.microsoft.com/office/drawing/2014/main" id="{51DB7DE7-330F-6B45-400E-5C24BD5587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68449" y="3501766"/>
                      <a:ext cx="7402" cy="8636"/>
                    </a:xfrm>
                    <a:custGeom>
                      <a:avLst/>
                      <a:gdLst>
                        <a:gd name="connsiteX0" fmla="*/ 0 w 7402"/>
                        <a:gd name="connsiteY0" fmla="*/ 5305 h 8636"/>
                        <a:gd name="connsiteX1" fmla="*/ 3701 w 7402"/>
                        <a:gd name="connsiteY1" fmla="*/ 4195 h 8636"/>
                        <a:gd name="connsiteX2" fmla="*/ 0 w 7402"/>
                        <a:gd name="connsiteY2" fmla="*/ 3331 h 8636"/>
                        <a:gd name="connsiteX3" fmla="*/ 0 w 7402"/>
                        <a:gd name="connsiteY3" fmla="*/ 0 h 8636"/>
                        <a:gd name="connsiteX4" fmla="*/ 7403 w 7402"/>
                        <a:gd name="connsiteY4" fmla="*/ 2591 h 8636"/>
                        <a:gd name="connsiteX5" fmla="*/ 7403 w 7402"/>
                        <a:gd name="connsiteY5" fmla="*/ 5922 h 8636"/>
                        <a:gd name="connsiteX6" fmla="*/ 0 w 7402"/>
                        <a:gd name="connsiteY6" fmla="*/ 8637 h 8636"/>
                        <a:gd name="connsiteX7" fmla="*/ 0 w 7402"/>
                        <a:gd name="connsiteY7" fmla="*/ 5305 h 86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402" h="8636">
                          <a:moveTo>
                            <a:pt x="0" y="5305"/>
                          </a:moveTo>
                          <a:lnTo>
                            <a:pt x="3701" y="4195"/>
                          </a:lnTo>
                          <a:lnTo>
                            <a:pt x="0" y="3331"/>
                          </a:lnTo>
                          <a:lnTo>
                            <a:pt x="0" y="0"/>
                          </a:lnTo>
                          <a:lnTo>
                            <a:pt x="7403" y="2591"/>
                          </a:lnTo>
                          <a:lnTo>
                            <a:pt x="7403" y="5922"/>
                          </a:lnTo>
                          <a:lnTo>
                            <a:pt x="0" y="8637"/>
                          </a:lnTo>
                          <a:lnTo>
                            <a:pt x="0" y="5305"/>
                          </a:lnTo>
                          <a:close/>
                        </a:path>
                      </a:pathLst>
                    </a:custGeom>
                    <a:solidFill>
                      <a:srgbClr val="CC2221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45" name="Freeform: Shape 744">
                      <a:extLst>
                        <a:ext uri="{FF2B5EF4-FFF2-40B4-BE49-F238E27FC236}">
                          <a16:creationId xmlns:a16="http://schemas.microsoft.com/office/drawing/2014/main" id="{C2919FA4-7829-2487-8E5A-1A638222A5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81034" y="3448837"/>
                      <a:ext cx="7402" cy="8636"/>
                    </a:xfrm>
                    <a:custGeom>
                      <a:avLst/>
                      <a:gdLst>
                        <a:gd name="connsiteX0" fmla="*/ 0 w 7402"/>
                        <a:gd name="connsiteY0" fmla="*/ 5305 h 8636"/>
                        <a:gd name="connsiteX1" fmla="*/ 3702 w 7402"/>
                        <a:gd name="connsiteY1" fmla="*/ 4195 h 8636"/>
                        <a:gd name="connsiteX2" fmla="*/ 0 w 7402"/>
                        <a:gd name="connsiteY2" fmla="*/ 3331 h 8636"/>
                        <a:gd name="connsiteX3" fmla="*/ 0 w 7402"/>
                        <a:gd name="connsiteY3" fmla="*/ 0 h 8636"/>
                        <a:gd name="connsiteX4" fmla="*/ 7403 w 7402"/>
                        <a:gd name="connsiteY4" fmla="*/ 2591 h 8636"/>
                        <a:gd name="connsiteX5" fmla="*/ 7403 w 7402"/>
                        <a:gd name="connsiteY5" fmla="*/ 5922 h 8636"/>
                        <a:gd name="connsiteX6" fmla="*/ 0 w 7402"/>
                        <a:gd name="connsiteY6" fmla="*/ 8636 h 8636"/>
                        <a:gd name="connsiteX7" fmla="*/ 0 w 7402"/>
                        <a:gd name="connsiteY7" fmla="*/ 5305 h 86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402" h="8636">
                          <a:moveTo>
                            <a:pt x="0" y="5305"/>
                          </a:moveTo>
                          <a:lnTo>
                            <a:pt x="3702" y="4195"/>
                          </a:lnTo>
                          <a:lnTo>
                            <a:pt x="0" y="3331"/>
                          </a:lnTo>
                          <a:lnTo>
                            <a:pt x="0" y="0"/>
                          </a:lnTo>
                          <a:lnTo>
                            <a:pt x="7403" y="2591"/>
                          </a:lnTo>
                          <a:lnTo>
                            <a:pt x="7403" y="5922"/>
                          </a:lnTo>
                          <a:lnTo>
                            <a:pt x="0" y="8636"/>
                          </a:lnTo>
                          <a:lnTo>
                            <a:pt x="0" y="5305"/>
                          </a:lnTo>
                          <a:close/>
                        </a:path>
                      </a:pathLst>
                    </a:custGeom>
                    <a:solidFill>
                      <a:srgbClr val="CC2221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46" name="Freeform: Shape 745">
                      <a:extLst>
                        <a:ext uri="{FF2B5EF4-FFF2-40B4-BE49-F238E27FC236}">
                          <a16:creationId xmlns:a16="http://schemas.microsoft.com/office/drawing/2014/main" id="{A09F6F9C-32A4-FA80-2196-9A06FAB21F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81034" y="3466603"/>
                      <a:ext cx="7402" cy="8636"/>
                    </a:xfrm>
                    <a:custGeom>
                      <a:avLst/>
                      <a:gdLst>
                        <a:gd name="connsiteX0" fmla="*/ 0 w 7402"/>
                        <a:gd name="connsiteY0" fmla="*/ 5182 h 8636"/>
                        <a:gd name="connsiteX1" fmla="*/ 3702 w 7402"/>
                        <a:gd name="connsiteY1" fmla="*/ 4195 h 8636"/>
                        <a:gd name="connsiteX2" fmla="*/ 0 w 7402"/>
                        <a:gd name="connsiteY2" fmla="*/ 3331 h 8636"/>
                        <a:gd name="connsiteX3" fmla="*/ 0 w 7402"/>
                        <a:gd name="connsiteY3" fmla="*/ 0 h 8636"/>
                        <a:gd name="connsiteX4" fmla="*/ 7403 w 7402"/>
                        <a:gd name="connsiteY4" fmla="*/ 2591 h 8636"/>
                        <a:gd name="connsiteX5" fmla="*/ 7403 w 7402"/>
                        <a:gd name="connsiteY5" fmla="*/ 5922 h 8636"/>
                        <a:gd name="connsiteX6" fmla="*/ 0 w 7402"/>
                        <a:gd name="connsiteY6" fmla="*/ 8636 h 8636"/>
                        <a:gd name="connsiteX7" fmla="*/ 0 w 7402"/>
                        <a:gd name="connsiteY7" fmla="*/ 5182 h 86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402" h="8636">
                          <a:moveTo>
                            <a:pt x="0" y="5182"/>
                          </a:moveTo>
                          <a:lnTo>
                            <a:pt x="3702" y="4195"/>
                          </a:lnTo>
                          <a:lnTo>
                            <a:pt x="0" y="3331"/>
                          </a:lnTo>
                          <a:lnTo>
                            <a:pt x="0" y="0"/>
                          </a:lnTo>
                          <a:lnTo>
                            <a:pt x="7403" y="2591"/>
                          </a:lnTo>
                          <a:lnTo>
                            <a:pt x="7403" y="5922"/>
                          </a:lnTo>
                          <a:lnTo>
                            <a:pt x="0" y="8636"/>
                          </a:lnTo>
                          <a:lnTo>
                            <a:pt x="0" y="5182"/>
                          </a:lnTo>
                          <a:close/>
                        </a:path>
                      </a:pathLst>
                    </a:custGeom>
                    <a:solidFill>
                      <a:srgbClr val="CC2221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47" name="Freeform: Shape 746">
                      <a:extLst>
                        <a:ext uri="{FF2B5EF4-FFF2-40B4-BE49-F238E27FC236}">
                          <a16:creationId xmlns:a16="http://schemas.microsoft.com/office/drawing/2014/main" id="{2F191C93-E5FE-1786-65CB-BF8F790509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68449" y="3519409"/>
                      <a:ext cx="7402" cy="8636"/>
                    </a:xfrm>
                    <a:custGeom>
                      <a:avLst/>
                      <a:gdLst>
                        <a:gd name="connsiteX0" fmla="*/ 0 w 7402"/>
                        <a:gd name="connsiteY0" fmla="*/ 5305 h 8636"/>
                        <a:gd name="connsiteX1" fmla="*/ 3701 w 7402"/>
                        <a:gd name="connsiteY1" fmla="*/ 4195 h 8636"/>
                        <a:gd name="connsiteX2" fmla="*/ 0 w 7402"/>
                        <a:gd name="connsiteY2" fmla="*/ 3331 h 8636"/>
                        <a:gd name="connsiteX3" fmla="*/ 0 w 7402"/>
                        <a:gd name="connsiteY3" fmla="*/ 0 h 8636"/>
                        <a:gd name="connsiteX4" fmla="*/ 7403 w 7402"/>
                        <a:gd name="connsiteY4" fmla="*/ 2591 h 8636"/>
                        <a:gd name="connsiteX5" fmla="*/ 7403 w 7402"/>
                        <a:gd name="connsiteY5" fmla="*/ 5922 h 8636"/>
                        <a:gd name="connsiteX6" fmla="*/ 0 w 7402"/>
                        <a:gd name="connsiteY6" fmla="*/ 8636 h 8636"/>
                        <a:gd name="connsiteX7" fmla="*/ 0 w 7402"/>
                        <a:gd name="connsiteY7" fmla="*/ 5305 h 86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402" h="8636">
                          <a:moveTo>
                            <a:pt x="0" y="5305"/>
                          </a:moveTo>
                          <a:lnTo>
                            <a:pt x="3701" y="4195"/>
                          </a:lnTo>
                          <a:lnTo>
                            <a:pt x="0" y="3331"/>
                          </a:lnTo>
                          <a:lnTo>
                            <a:pt x="0" y="0"/>
                          </a:lnTo>
                          <a:lnTo>
                            <a:pt x="7403" y="2591"/>
                          </a:lnTo>
                          <a:lnTo>
                            <a:pt x="7403" y="5922"/>
                          </a:lnTo>
                          <a:lnTo>
                            <a:pt x="0" y="8636"/>
                          </a:lnTo>
                          <a:lnTo>
                            <a:pt x="0" y="5305"/>
                          </a:lnTo>
                          <a:close/>
                        </a:path>
                      </a:pathLst>
                    </a:custGeom>
                    <a:solidFill>
                      <a:srgbClr val="CC2221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48" name="Freeform: Shape 747">
                      <a:extLst>
                        <a:ext uri="{FF2B5EF4-FFF2-40B4-BE49-F238E27FC236}">
                          <a16:creationId xmlns:a16="http://schemas.microsoft.com/office/drawing/2014/main" id="{EB9AB45B-3CF7-8376-42AC-D360241A98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81034" y="3537052"/>
                      <a:ext cx="7402" cy="8636"/>
                    </a:xfrm>
                    <a:custGeom>
                      <a:avLst/>
                      <a:gdLst>
                        <a:gd name="connsiteX0" fmla="*/ 0 w 7402"/>
                        <a:gd name="connsiteY0" fmla="*/ 5305 h 8636"/>
                        <a:gd name="connsiteX1" fmla="*/ 3702 w 7402"/>
                        <a:gd name="connsiteY1" fmla="*/ 4195 h 8636"/>
                        <a:gd name="connsiteX2" fmla="*/ 0 w 7402"/>
                        <a:gd name="connsiteY2" fmla="*/ 3331 h 8636"/>
                        <a:gd name="connsiteX3" fmla="*/ 0 w 7402"/>
                        <a:gd name="connsiteY3" fmla="*/ 0 h 8636"/>
                        <a:gd name="connsiteX4" fmla="*/ 7403 w 7402"/>
                        <a:gd name="connsiteY4" fmla="*/ 2591 h 8636"/>
                        <a:gd name="connsiteX5" fmla="*/ 7403 w 7402"/>
                        <a:gd name="connsiteY5" fmla="*/ 5922 h 8636"/>
                        <a:gd name="connsiteX6" fmla="*/ 0 w 7402"/>
                        <a:gd name="connsiteY6" fmla="*/ 8637 h 8636"/>
                        <a:gd name="connsiteX7" fmla="*/ 0 w 7402"/>
                        <a:gd name="connsiteY7" fmla="*/ 5305 h 86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402" h="8636">
                          <a:moveTo>
                            <a:pt x="0" y="5305"/>
                          </a:moveTo>
                          <a:lnTo>
                            <a:pt x="3702" y="4195"/>
                          </a:lnTo>
                          <a:lnTo>
                            <a:pt x="0" y="3331"/>
                          </a:lnTo>
                          <a:lnTo>
                            <a:pt x="0" y="0"/>
                          </a:lnTo>
                          <a:lnTo>
                            <a:pt x="7403" y="2591"/>
                          </a:lnTo>
                          <a:lnTo>
                            <a:pt x="7403" y="5922"/>
                          </a:lnTo>
                          <a:lnTo>
                            <a:pt x="0" y="8637"/>
                          </a:lnTo>
                          <a:lnTo>
                            <a:pt x="0" y="5305"/>
                          </a:lnTo>
                          <a:close/>
                        </a:path>
                      </a:pathLst>
                    </a:custGeom>
                    <a:solidFill>
                      <a:srgbClr val="CC2221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49" name="Freeform: Shape 748">
                      <a:extLst>
                        <a:ext uri="{FF2B5EF4-FFF2-40B4-BE49-F238E27FC236}">
                          <a16:creationId xmlns:a16="http://schemas.microsoft.com/office/drawing/2014/main" id="{F73E34E3-ED73-2601-164D-4514924B2B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81034" y="3554818"/>
                      <a:ext cx="7402" cy="8636"/>
                    </a:xfrm>
                    <a:custGeom>
                      <a:avLst/>
                      <a:gdLst>
                        <a:gd name="connsiteX0" fmla="*/ 0 w 7402"/>
                        <a:gd name="connsiteY0" fmla="*/ 5305 h 8636"/>
                        <a:gd name="connsiteX1" fmla="*/ 3702 w 7402"/>
                        <a:gd name="connsiteY1" fmla="*/ 4195 h 8636"/>
                        <a:gd name="connsiteX2" fmla="*/ 0 w 7402"/>
                        <a:gd name="connsiteY2" fmla="*/ 3331 h 8636"/>
                        <a:gd name="connsiteX3" fmla="*/ 0 w 7402"/>
                        <a:gd name="connsiteY3" fmla="*/ 0 h 8636"/>
                        <a:gd name="connsiteX4" fmla="*/ 7403 w 7402"/>
                        <a:gd name="connsiteY4" fmla="*/ 2591 h 8636"/>
                        <a:gd name="connsiteX5" fmla="*/ 7403 w 7402"/>
                        <a:gd name="connsiteY5" fmla="*/ 5922 h 8636"/>
                        <a:gd name="connsiteX6" fmla="*/ 0 w 7402"/>
                        <a:gd name="connsiteY6" fmla="*/ 8636 h 8636"/>
                        <a:gd name="connsiteX7" fmla="*/ 0 w 7402"/>
                        <a:gd name="connsiteY7" fmla="*/ 5305 h 86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402" h="8636">
                          <a:moveTo>
                            <a:pt x="0" y="5305"/>
                          </a:moveTo>
                          <a:lnTo>
                            <a:pt x="3702" y="4195"/>
                          </a:lnTo>
                          <a:lnTo>
                            <a:pt x="0" y="3331"/>
                          </a:lnTo>
                          <a:lnTo>
                            <a:pt x="0" y="0"/>
                          </a:lnTo>
                          <a:lnTo>
                            <a:pt x="7403" y="2591"/>
                          </a:lnTo>
                          <a:lnTo>
                            <a:pt x="7403" y="5922"/>
                          </a:lnTo>
                          <a:lnTo>
                            <a:pt x="0" y="8636"/>
                          </a:lnTo>
                          <a:lnTo>
                            <a:pt x="0" y="5305"/>
                          </a:lnTo>
                          <a:close/>
                        </a:path>
                      </a:pathLst>
                    </a:custGeom>
                    <a:solidFill>
                      <a:srgbClr val="CC2221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750" name="Freeform: Shape 749">
                  <a:extLst>
                    <a:ext uri="{FF2B5EF4-FFF2-40B4-BE49-F238E27FC236}">
                      <a16:creationId xmlns:a16="http://schemas.microsoft.com/office/drawing/2014/main" id="{F302FF4D-6325-AFD3-90A0-9AB40156E184}"/>
                    </a:ext>
                  </a:extLst>
                </p:cNvPr>
                <p:cNvSpPr/>
                <p:nvPr/>
              </p:nvSpPr>
              <p:spPr>
                <a:xfrm>
                  <a:off x="5350436" y="3392947"/>
                  <a:ext cx="296721" cy="187039"/>
                </a:xfrm>
                <a:custGeom>
                  <a:avLst/>
                  <a:gdLst>
                    <a:gd name="connsiteX0" fmla="*/ 0 w 296721"/>
                    <a:gd name="connsiteY0" fmla="*/ 187039 h 187039"/>
                    <a:gd name="connsiteX1" fmla="*/ 0 w 296721"/>
                    <a:gd name="connsiteY1" fmla="*/ 7279 h 187039"/>
                    <a:gd name="connsiteX2" fmla="*/ 7279 w 296721"/>
                    <a:gd name="connsiteY2" fmla="*/ 0 h 187039"/>
                    <a:gd name="connsiteX3" fmla="*/ 296721 w 296721"/>
                    <a:gd name="connsiteY3" fmla="*/ 0 h 187039"/>
                    <a:gd name="connsiteX4" fmla="*/ 0 w 296721"/>
                    <a:gd name="connsiteY4" fmla="*/ 187039 h 187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6721" h="187039">
                      <a:moveTo>
                        <a:pt x="0" y="187039"/>
                      </a:moveTo>
                      <a:lnTo>
                        <a:pt x="0" y="7279"/>
                      </a:lnTo>
                      <a:cubicBezTo>
                        <a:pt x="0" y="3208"/>
                        <a:pt x="3208" y="0"/>
                        <a:pt x="7279" y="0"/>
                      </a:cubicBezTo>
                      <a:lnTo>
                        <a:pt x="296721" y="0"/>
                      </a:lnTo>
                      <a:lnTo>
                        <a:pt x="0" y="187039"/>
                      </a:lnTo>
                      <a:close/>
                    </a:path>
                  </a:pathLst>
                </a:custGeom>
                <a:solidFill>
                  <a:srgbClr val="FFFFFF">
                    <a:alpha val="30000"/>
                  </a:srgbClr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751" name="Graphic 2">
                  <a:extLst>
                    <a:ext uri="{FF2B5EF4-FFF2-40B4-BE49-F238E27FC236}">
                      <a16:creationId xmlns:a16="http://schemas.microsoft.com/office/drawing/2014/main" id="{7CBF9F7F-2933-6B17-DDC7-CB406520AFAF}"/>
                    </a:ext>
                  </a:extLst>
                </p:cNvPr>
                <p:cNvGrpSpPr/>
                <p:nvPr/>
              </p:nvGrpSpPr>
              <p:grpSpPr>
                <a:xfrm>
                  <a:off x="5212994" y="3598370"/>
                  <a:ext cx="467105" cy="36519"/>
                  <a:chOff x="5212994" y="3598370"/>
                  <a:chExt cx="467105" cy="36519"/>
                </a:xfrm>
                <a:solidFill>
                  <a:srgbClr val="1A222B"/>
                </a:solidFill>
              </p:grpSpPr>
              <p:sp>
                <p:nvSpPr>
                  <p:cNvPr id="752" name="Freeform: Shape 751">
                    <a:extLst>
                      <a:ext uri="{FF2B5EF4-FFF2-40B4-BE49-F238E27FC236}">
                        <a16:creationId xmlns:a16="http://schemas.microsoft.com/office/drawing/2014/main" id="{FA060B2E-3AF2-B46C-FE69-856BBD86213D}"/>
                      </a:ext>
                    </a:extLst>
                  </p:cNvPr>
                  <p:cNvSpPr/>
                  <p:nvPr/>
                </p:nvSpPr>
                <p:spPr>
                  <a:xfrm>
                    <a:off x="5216079" y="3598370"/>
                    <a:ext cx="464020" cy="36396"/>
                  </a:xfrm>
                  <a:custGeom>
                    <a:avLst/>
                    <a:gdLst>
                      <a:gd name="connsiteX0" fmla="*/ 234046 w 464020"/>
                      <a:gd name="connsiteY0" fmla="*/ 0 h 36396"/>
                      <a:gd name="connsiteX1" fmla="*/ 0 w 464020"/>
                      <a:gd name="connsiteY1" fmla="*/ 0 h 36396"/>
                      <a:gd name="connsiteX2" fmla="*/ 0 w 464020"/>
                      <a:gd name="connsiteY2" fmla="*/ 4195 h 36396"/>
                      <a:gd name="connsiteX3" fmla="*/ 32202 w 464020"/>
                      <a:gd name="connsiteY3" fmla="*/ 36396 h 36396"/>
                      <a:gd name="connsiteX4" fmla="*/ 233923 w 464020"/>
                      <a:gd name="connsiteY4" fmla="*/ 36396 h 36396"/>
                      <a:gd name="connsiteX5" fmla="*/ 431819 w 464020"/>
                      <a:gd name="connsiteY5" fmla="*/ 36396 h 36396"/>
                      <a:gd name="connsiteX6" fmla="*/ 464021 w 464020"/>
                      <a:gd name="connsiteY6" fmla="*/ 4195 h 36396"/>
                      <a:gd name="connsiteX7" fmla="*/ 464021 w 464020"/>
                      <a:gd name="connsiteY7" fmla="*/ 0 h 36396"/>
                      <a:gd name="connsiteX8" fmla="*/ 234046 w 464020"/>
                      <a:gd name="connsiteY8" fmla="*/ 0 h 3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64020" h="36396">
                        <a:moveTo>
                          <a:pt x="234046" y="0"/>
                        </a:moveTo>
                        <a:lnTo>
                          <a:pt x="0" y="0"/>
                        </a:lnTo>
                        <a:lnTo>
                          <a:pt x="0" y="4195"/>
                        </a:lnTo>
                        <a:cubicBezTo>
                          <a:pt x="0" y="21961"/>
                          <a:pt x="14435" y="36396"/>
                          <a:pt x="32202" y="36396"/>
                        </a:cubicBezTo>
                        <a:lnTo>
                          <a:pt x="233923" y="36396"/>
                        </a:lnTo>
                        <a:lnTo>
                          <a:pt x="431819" y="36396"/>
                        </a:lnTo>
                        <a:cubicBezTo>
                          <a:pt x="449586" y="36396"/>
                          <a:pt x="464021" y="21961"/>
                          <a:pt x="464021" y="4195"/>
                        </a:cubicBezTo>
                        <a:lnTo>
                          <a:pt x="464021" y="0"/>
                        </a:lnTo>
                        <a:lnTo>
                          <a:pt x="234046" y="0"/>
                        </a:lnTo>
                        <a:close/>
                      </a:path>
                    </a:pathLst>
                  </a:custGeom>
                  <a:solidFill>
                    <a:srgbClr val="1A222B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3" name="Freeform: Shape 752">
                    <a:extLst>
                      <a:ext uri="{FF2B5EF4-FFF2-40B4-BE49-F238E27FC236}">
                        <a16:creationId xmlns:a16="http://schemas.microsoft.com/office/drawing/2014/main" id="{A8D14A55-8E17-AE9F-D5A4-8ECD15F32B8B}"/>
                      </a:ext>
                    </a:extLst>
                  </p:cNvPr>
                  <p:cNvSpPr/>
                  <p:nvPr/>
                </p:nvSpPr>
                <p:spPr>
                  <a:xfrm>
                    <a:off x="5212994" y="3598493"/>
                    <a:ext cx="347182" cy="36396"/>
                  </a:xfrm>
                  <a:custGeom>
                    <a:avLst/>
                    <a:gdLst>
                      <a:gd name="connsiteX0" fmla="*/ 347183 w 347182"/>
                      <a:gd name="connsiteY0" fmla="*/ 0 h 36396"/>
                      <a:gd name="connsiteX1" fmla="*/ 347183 w 347182"/>
                      <a:gd name="connsiteY1" fmla="*/ 4195 h 36396"/>
                      <a:gd name="connsiteX2" fmla="*/ 314981 w 347182"/>
                      <a:gd name="connsiteY2" fmla="*/ 36396 h 36396"/>
                      <a:gd name="connsiteX3" fmla="*/ 32202 w 347182"/>
                      <a:gd name="connsiteY3" fmla="*/ 36396 h 36396"/>
                      <a:gd name="connsiteX4" fmla="*/ 0 w 347182"/>
                      <a:gd name="connsiteY4" fmla="*/ 4195 h 36396"/>
                      <a:gd name="connsiteX5" fmla="*/ 0 w 347182"/>
                      <a:gd name="connsiteY5" fmla="*/ 0 h 36396"/>
                      <a:gd name="connsiteX6" fmla="*/ 146572 w 347182"/>
                      <a:gd name="connsiteY6" fmla="*/ 0 h 36396"/>
                      <a:gd name="connsiteX7" fmla="*/ 159280 w 347182"/>
                      <a:gd name="connsiteY7" fmla="*/ 12584 h 36396"/>
                      <a:gd name="connsiteX8" fmla="*/ 188150 w 347182"/>
                      <a:gd name="connsiteY8" fmla="*/ 12584 h 36396"/>
                      <a:gd name="connsiteX9" fmla="*/ 200735 w 347182"/>
                      <a:gd name="connsiteY9" fmla="*/ 0 h 36396"/>
                      <a:gd name="connsiteX10" fmla="*/ 347183 w 347182"/>
                      <a:gd name="connsiteY10" fmla="*/ 0 h 3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182" h="36396">
                        <a:moveTo>
                          <a:pt x="347183" y="0"/>
                        </a:moveTo>
                        <a:lnTo>
                          <a:pt x="347183" y="4195"/>
                        </a:lnTo>
                        <a:cubicBezTo>
                          <a:pt x="347183" y="21961"/>
                          <a:pt x="332748" y="36396"/>
                          <a:pt x="314981" y="36396"/>
                        </a:cubicBezTo>
                        <a:lnTo>
                          <a:pt x="32202" y="36396"/>
                        </a:lnTo>
                        <a:cubicBezTo>
                          <a:pt x="14435" y="36396"/>
                          <a:pt x="0" y="21961"/>
                          <a:pt x="0" y="4195"/>
                        </a:cubicBezTo>
                        <a:lnTo>
                          <a:pt x="0" y="0"/>
                        </a:lnTo>
                        <a:lnTo>
                          <a:pt x="146572" y="0"/>
                        </a:lnTo>
                        <a:cubicBezTo>
                          <a:pt x="146572" y="7032"/>
                          <a:pt x="152247" y="12584"/>
                          <a:pt x="159280" y="12584"/>
                        </a:cubicBezTo>
                        <a:lnTo>
                          <a:pt x="188150" y="12584"/>
                        </a:lnTo>
                        <a:cubicBezTo>
                          <a:pt x="195182" y="12584"/>
                          <a:pt x="200735" y="6909"/>
                          <a:pt x="200735" y="0"/>
                        </a:cubicBezTo>
                        <a:lnTo>
                          <a:pt x="347183" y="0"/>
                        </a:lnTo>
                        <a:close/>
                      </a:path>
                    </a:pathLst>
                  </a:custGeom>
                  <a:solidFill>
                    <a:srgbClr val="1A222B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493F40BC-D6A0-A765-2EC1-FAFA425BCC6A}"/>
                </a:ext>
              </a:extLst>
            </p:cNvPr>
            <p:cNvSpPr/>
            <p:nvPr/>
          </p:nvSpPr>
          <p:spPr>
            <a:xfrm>
              <a:off x="5104793" y="2831582"/>
              <a:ext cx="127571" cy="190000"/>
            </a:xfrm>
            <a:custGeom>
              <a:avLst/>
              <a:gdLst>
                <a:gd name="connsiteX0" fmla="*/ 127572 w 127571"/>
                <a:gd name="connsiteY0" fmla="*/ 6292 h 190000"/>
                <a:gd name="connsiteX1" fmla="*/ 120909 w 127571"/>
                <a:gd name="connsiteY1" fmla="*/ 0 h 190000"/>
                <a:gd name="connsiteX2" fmla="*/ 63786 w 127571"/>
                <a:gd name="connsiteY2" fmla="*/ 123 h 190000"/>
                <a:gd name="connsiteX3" fmla="*/ 6662 w 127571"/>
                <a:gd name="connsiteY3" fmla="*/ 247 h 190000"/>
                <a:gd name="connsiteX4" fmla="*/ 0 w 127571"/>
                <a:gd name="connsiteY4" fmla="*/ 6539 h 190000"/>
                <a:gd name="connsiteX5" fmla="*/ 247 w 127571"/>
                <a:gd name="connsiteY5" fmla="*/ 183708 h 190000"/>
                <a:gd name="connsiteX6" fmla="*/ 6909 w 127571"/>
                <a:gd name="connsiteY6" fmla="*/ 190000 h 190000"/>
                <a:gd name="connsiteX7" fmla="*/ 127572 w 127571"/>
                <a:gd name="connsiteY7" fmla="*/ 6292 h 19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571" h="190000">
                  <a:moveTo>
                    <a:pt x="127572" y="6292"/>
                  </a:moveTo>
                  <a:cubicBezTo>
                    <a:pt x="127572" y="6292"/>
                    <a:pt x="124611" y="0"/>
                    <a:pt x="120909" y="0"/>
                  </a:cubicBezTo>
                  <a:lnTo>
                    <a:pt x="63786" y="123"/>
                  </a:lnTo>
                  <a:lnTo>
                    <a:pt x="6662" y="247"/>
                  </a:lnTo>
                  <a:cubicBezTo>
                    <a:pt x="3084" y="247"/>
                    <a:pt x="0" y="3084"/>
                    <a:pt x="0" y="6539"/>
                  </a:cubicBezTo>
                  <a:lnTo>
                    <a:pt x="247" y="183708"/>
                  </a:lnTo>
                  <a:cubicBezTo>
                    <a:pt x="247" y="187163"/>
                    <a:pt x="6909" y="190000"/>
                    <a:pt x="6909" y="190000"/>
                  </a:cubicBezTo>
                  <a:lnTo>
                    <a:pt x="127572" y="6292"/>
                  </a:ln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1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74" name="Graphic 2">
            <a:extLst>
              <a:ext uri="{FF2B5EF4-FFF2-40B4-BE49-F238E27FC236}">
                <a16:creationId xmlns:a16="http://schemas.microsoft.com/office/drawing/2014/main" id="{225169CB-22D1-C97F-15A5-974FFD50DA75}"/>
              </a:ext>
            </a:extLst>
          </p:cNvPr>
          <p:cNvGrpSpPr/>
          <p:nvPr/>
        </p:nvGrpSpPr>
        <p:grpSpPr>
          <a:xfrm>
            <a:off x="3495587" y="1563515"/>
            <a:ext cx="785294" cy="716079"/>
            <a:chOff x="3495587" y="1563515"/>
            <a:chExt cx="785294" cy="716079"/>
          </a:xfrm>
        </p:grpSpPr>
        <p:grpSp>
          <p:nvGrpSpPr>
            <p:cNvPr id="775" name="Graphic 2">
              <a:extLst>
                <a:ext uri="{FF2B5EF4-FFF2-40B4-BE49-F238E27FC236}">
                  <a16:creationId xmlns:a16="http://schemas.microsoft.com/office/drawing/2014/main" id="{05AFD9CB-E50E-8216-34BA-AFC67A367A52}"/>
                </a:ext>
              </a:extLst>
            </p:cNvPr>
            <p:cNvGrpSpPr/>
            <p:nvPr/>
          </p:nvGrpSpPr>
          <p:grpSpPr>
            <a:xfrm>
              <a:off x="3629575" y="1563515"/>
              <a:ext cx="517319" cy="716079"/>
              <a:chOff x="3629575" y="1563515"/>
              <a:chExt cx="517319" cy="716079"/>
            </a:xfrm>
          </p:grpSpPr>
          <p:sp>
            <p:nvSpPr>
              <p:cNvPr id="776" name="Freeform: Shape 775">
                <a:extLst>
                  <a:ext uri="{FF2B5EF4-FFF2-40B4-BE49-F238E27FC236}">
                    <a16:creationId xmlns:a16="http://schemas.microsoft.com/office/drawing/2014/main" id="{47A79DDF-BA65-45DA-5821-AE514AE346DD}"/>
                  </a:ext>
                </a:extLst>
              </p:cNvPr>
              <p:cNvSpPr/>
              <p:nvPr/>
            </p:nvSpPr>
            <p:spPr>
              <a:xfrm>
                <a:off x="3664737" y="1563515"/>
                <a:ext cx="482156" cy="716079"/>
              </a:xfrm>
              <a:custGeom>
                <a:avLst/>
                <a:gdLst>
                  <a:gd name="connsiteX0" fmla="*/ 481910 w 482156"/>
                  <a:gd name="connsiteY0" fmla="*/ 109559 h 716079"/>
                  <a:gd name="connsiteX1" fmla="*/ 448722 w 482156"/>
                  <a:gd name="connsiteY1" fmla="*/ 110546 h 716079"/>
                  <a:gd name="connsiteX2" fmla="*/ 346812 w 482156"/>
                  <a:gd name="connsiteY2" fmla="*/ 83526 h 716079"/>
                  <a:gd name="connsiteX3" fmla="*/ 263656 w 482156"/>
                  <a:gd name="connsiteY3" fmla="*/ 22948 h 716079"/>
                  <a:gd name="connsiteX4" fmla="*/ 241078 w 482156"/>
                  <a:gd name="connsiteY4" fmla="*/ 0 h 716079"/>
                  <a:gd name="connsiteX5" fmla="*/ 205793 w 482156"/>
                  <a:gd name="connsiteY5" fmla="*/ 0 h 716079"/>
                  <a:gd name="connsiteX6" fmla="*/ 135345 w 482156"/>
                  <a:gd name="connsiteY6" fmla="*/ 83650 h 716079"/>
                  <a:gd name="connsiteX7" fmla="*/ 33435 w 482156"/>
                  <a:gd name="connsiteY7" fmla="*/ 110669 h 716079"/>
                  <a:gd name="connsiteX8" fmla="*/ 32942 w 482156"/>
                  <a:gd name="connsiteY8" fmla="*/ 110669 h 716079"/>
                  <a:gd name="connsiteX9" fmla="*/ 0 w 482156"/>
                  <a:gd name="connsiteY9" fmla="*/ 109065 h 716079"/>
                  <a:gd name="connsiteX10" fmla="*/ 0 w 482156"/>
                  <a:gd name="connsiteY10" fmla="*/ 362111 h 716079"/>
                  <a:gd name="connsiteX11" fmla="*/ 205793 w 482156"/>
                  <a:gd name="connsiteY11" fmla="*/ 716080 h 716079"/>
                  <a:gd name="connsiteX12" fmla="*/ 241078 w 482156"/>
                  <a:gd name="connsiteY12" fmla="*/ 716080 h 716079"/>
                  <a:gd name="connsiteX13" fmla="*/ 258721 w 482156"/>
                  <a:gd name="connsiteY13" fmla="*/ 704235 h 716079"/>
                  <a:gd name="connsiteX14" fmla="*/ 482157 w 482156"/>
                  <a:gd name="connsiteY14" fmla="*/ 362111 h 716079"/>
                  <a:gd name="connsiteX15" fmla="*/ 482157 w 482156"/>
                  <a:gd name="connsiteY15" fmla="*/ 142007 h 716079"/>
                  <a:gd name="connsiteX16" fmla="*/ 481910 w 482156"/>
                  <a:gd name="connsiteY16" fmla="*/ 109559 h 716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82156" h="716079">
                    <a:moveTo>
                      <a:pt x="481910" y="109559"/>
                    </a:moveTo>
                    <a:lnTo>
                      <a:pt x="448722" y="110546"/>
                    </a:lnTo>
                    <a:cubicBezTo>
                      <a:pt x="441566" y="110546"/>
                      <a:pt x="403443" y="109189"/>
                      <a:pt x="346812" y="83526"/>
                    </a:cubicBezTo>
                    <a:cubicBezTo>
                      <a:pt x="304494" y="64403"/>
                      <a:pt x="264027" y="23318"/>
                      <a:pt x="263656" y="22948"/>
                    </a:cubicBezTo>
                    <a:lnTo>
                      <a:pt x="241078" y="0"/>
                    </a:lnTo>
                    <a:lnTo>
                      <a:pt x="205793" y="0"/>
                    </a:lnTo>
                    <a:cubicBezTo>
                      <a:pt x="205299" y="370"/>
                      <a:pt x="177663" y="64403"/>
                      <a:pt x="135345" y="83650"/>
                    </a:cubicBezTo>
                    <a:cubicBezTo>
                      <a:pt x="78591" y="109312"/>
                      <a:pt x="40468" y="110669"/>
                      <a:pt x="33435" y="110669"/>
                    </a:cubicBezTo>
                    <a:lnTo>
                      <a:pt x="32942" y="110669"/>
                    </a:lnTo>
                    <a:lnTo>
                      <a:pt x="0" y="109065"/>
                    </a:lnTo>
                    <a:lnTo>
                      <a:pt x="0" y="362111"/>
                    </a:lnTo>
                    <a:cubicBezTo>
                      <a:pt x="0" y="551125"/>
                      <a:pt x="196663" y="710034"/>
                      <a:pt x="205793" y="716080"/>
                    </a:cubicBezTo>
                    <a:lnTo>
                      <a:pt x="241078" y="716080"/>
                    </a:lnTo>
                    <a:lnTo>
                      <a:pt x="258721" y="704235"/>
                    </a:lnTo>
                    <a:cubicBezTo>
                      <a:pt x="267851" y="698067"/>
                      <a:pt x="482157" y="551125"/>
                      <a:pt x="482157" y="362111"/>
                    </a:cubicBezTo>
                    <a:lnTo>
                      <a:pt x="482157" y="142007"/>
                    </a:lnTo>
                    <a:lnTo>
                      <a:pt x="481910" y="109559"/>
                    </a:lnTo>
                    <a:close/>
                  </a:path>
                </a:pathLst>
              </a:custGeom>
              <a:solidFill>
                <a:srgbClr val="17283D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7" name="Freeform: Shape 776">
                <a:extLst>
                  <a:ext uri="{FF2B5EF4-FFF2-40B4-BE49-F238E27FC236}">
                    <a16:creationId xmlns:a16="http://schemas.microsoft.com/office/drawing/2014/main" id="{CC109DCB-DB00-0EF7-3DED-3B38F8049B1A}"/>
                  </a:ext>
                </a:extLst>
              </p:cNvPr>
              <p:cNvSpPr/>
              <p:nvPr/>
            </p:nvSpPr>
            <p:spPr>
              <a:xfrm>
                <a:off x="3629575" y="1563515"/>
                <a:ext cx="482280" cy="715956"/>
              </a:xfrm>
              <a:custGeom>
                <a:avLst/>
                <a:gdLst>
                  <a:gd name="connsiteX0" fmla="*/ 481787 w 482280"/>
                  <a:gd name="connsiteY0" fmla="*/ 109559 h 715956"/>
                  <a:gd name="connsiteX1" fmla="*/ 448599 w 482280"/>
                  <a:gd name="connsiteY1" fmla="*/ 110546 h 715956"/>
                  <a:gd name="connsiteX2" fmla="*/ 346689 w 482280"/>
                  <a:gd name="connsiteY2" fmla="*/ 83526 h 715956"/>
                  <a:gd name="connsiteX3" fmla="*/ 263533 w 482280"/>
                  <a:gd name="connsiteY3" fmla="*/ 22948 h 715956"/>
                  <a:gd name="connsiteX4" fmla="*/ 241079 w 482280"/>
                  <a:gd name="connsiteY4" fmla="*/ 0 h 715956"/>
                  <a:gd name="connsiteX5" fmla="*/ 218501 w 482280"/>
                  <a:gd name="connsiteY5" fmla="*/ 22948 h 715956"/>
                  <a:gd name="connsiteX6" fmla="*/ 135345 w 482280"/>
                  <a:gd name="connsiteY6" fmla="*/ 83526 h 715956"/>
                  <a:gd name="connsiteX7" fmla="*/ 33435 w 482280"/>
                  <a:gd name="connsiteY7" fmla="*/ 110546 h 715956"/>
                  <a:gd name="connsiteX8" fmla="*/ 32942 w 482280"/>
                  <a:gd name="connsiteY8" fmla="*/ 110546 h 715956"/>
                  <a:gd name="connsiteX9" fmla="*/ 0 w 482280"/>
                  <a:gd name="connsiteY9" fmla="*/ 108942 h 715956"/>
                  <a:gd name="connsiteX10" fmla="*/ 0 w 482280"/>
                  <a:gd name="connsiteY10" fmla="*/ 361988 h 715956"/>
                  <a:gd name="connsiteX11" fmla="*/ 223559 w 482280"/>
                  <a:gd name="connsiteY11" fmla="*/ 704112 h 715956"/>
                  <a:gd name="connsiteX12" fmla="*/ 241202 w 482280"/>
                  <a:gd name="connsiteY12" fmla="*/ 715956 h 715956"/>
                  <a:gd name="connsiteX13" fmla="*/ 258845 w 482280"/>
                  <a:gd name="connsiteY13" fmla="*/ 704112 h 715956"/>
                  <a:gd name="connsiteX14" fmla="*/ 482280 w 482280"/>
                  <a:gd name="connsiteY14" fmla="*/ 361988 h 715956"/>
                  <a:gd name="connsiteX15" fmla="*/ 482280 w 482280"/>
                  <a:gd name="connsiteY15" fmla="*/ 142007 h 715956"/>
                  <a:gd name="connsiteX16" fmla="*/ 481787 w 482280"/>
                  <a:gd name="connsiteY16" fmla="*/ 109559 h 715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82280" h="715956">
                    <a:moveTo>
                      <a:pt x="481787" y="109559"/>
                    </a:moveTo>
                    <a:lnTo>
                      <a:pt x="448599" y="110546"/>
                    </a:lnTo>
                    <a:cubicBezTo>
                      <a:pt x="441443" y="110546"/>
                      <a:pt x="403443" y="109189"/>
                      <a:pt x="346689" y="83526"/>
                    </a:cubicBezTo>
                    <a:cubicBezTo>
                      <a:pt x="304371" y="64403"/>
                      <a:pt x="263903" y="23318"/>
                      <a:pt x="263533" y="22948"/>
                    </a:cubicBezTo>
                    <a:lnTo>
                      <a:pt x="241079" y="0"/>
                    </a:lnTo>
                    <a:lnTo>
                      <a:pt x="218501" y="22948"/>
                    </a:lnTo>
                    <a:cubicBezTo>
                      <a:pt x="218007" y="23318"/>
                      <a:pt x="177663" y="64403"/>
                      <a:pt x="135345" y="83526"/>
                    </a:cubicBezTo>
                    <a:cubicBezTo>
                      <a:pt x="78591" y="109189"/>
                      <a:pt x="40468" y="110546"/>
                      <a:pt x="33435" y="110546"/>
                    </a:cubicBezTo>
                    <a:lnTo>
                      <a:pt x="32942" y="110546"/>
                    </a:lnTo>
                    <a:lnTo>
                      <a:pt x="0" y="108942"/>
                    </a:lnTo>
                    <a:lnTo>
                      <a:pt x="0" y="361988"/>
                    </a:lnTo>
                    <a:cubicBezTo>
                      <a:pt x="0" y="551001"/>
                      <a:pt x="214306" y="697943"/>
                      <a:pt x="223559" y="704112"/>
                    </a:cubicBezTo>
                    <a:lnTo>
                      <a:pt x="241202" y="715956"/>
                    </a:lnTo>
                    <a:lnTo>
                      <a:pt x="258845" y="704112"/>
                    </a:lnTo>
                    <a:cubicBezTo>
                      <a:pt x="267975" y="697943"/>
                      <a:pt x="482280" y="551001"/>
                      <a:pt x="482280" y="361988"/>
                    </a:cubicBezTo>
                    <a:lnTo>
                      <a:pt x="482280" y="142007"/>
                    </a:lnTo>
                    <a:lnTo>
                      <a:pt x="481787" y="109559"/>
                    </a:lnTo>
                    <a:close/>
                  </a:path>
                </a:pathLst>
              </a:custGeom>
              <a:solidFill>
                <a:srgbClr val="16405E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778" name="Graphic 2">
                <a:extLst>
                  <a:ext uri="{FF2B5EF4-FFF2-40B4-BE49-F238E27FC236}">
                    <a16:creationId xmlns:a16="http://schemas.microsoft.com/office/drawing/2014/main" id="{C939AAD0-1FDE-ACFA-1B35-29C9F58A7AD3}"/>
                  </a:ext>
                </a:extLst>
              </p:cNvPr>
              <p:cNvGrpSpPr/>
              <p:nvPr/>
            </p:nvGrpSpPr>
            <p:grpSpPr>
              <a:xfrm>
                <a:off x="3661036" y="1608547"/>
                <a:ext cx="419234" cy="633046"/>
                <a:chOff x="3661036" y="1608547"/>
                <a:chExt cx="419234" cy="633046"/>
              </a:xfrm>
              <a:solidFill>
                <a:srgbClr val="17283D"/>
              </a:solidFill>
            </p:grpSpPr>
            <p:sp>
              <p:nvSpPr>
                <p:cNvPr id="779" name="Freeform: Shape 778">
                  <a:extLst>
                    <a:ext uri="{FF2B5EF4-FFF2-40B4-BE49-F238E27FC236}">
                      <a16:creationId xmlns:a16="http://schemas.microsoft.com/office/drawing/2014/main" id="{B4FF0BAD-99DA-106F-0C23-8359C37366FB}"/>
                    </a:ext>
                  </a:extLst>
                </p:cNvPr>
                <p:cNvSpPr/>
                <p:nvPr/>
              </p:nvSpPr>
              <p:spPr>
                <a:xfrm>
                  <a:off x="3661036" y="1608547"/>
                  <a:ext cx="209617" cy="633046"/>
                </a:xfrm>
                <a:custGeom>
                  <a:avLst/>
                  <a:gdLst>
                    <a:gd name="connsiteX0" fmla="*/ 116961 w 209617"/>
                    <a:gd name="connsiteY0" fmla="*/ 67240 h 633046"/>
                    <a:gd name="connsiteX1" fmla="*/ 0 w 209617"/>
                    <a:gd name="connsiteY1" fmla="*/ 96974 h 633046"/>
                    <a:gd name="connsiteX2" fmla="*/ 0 w 209617"/>
                    <a:gd name="connsiteY2" fmla="*/ 317079 h 633046"/>
                    <a:gd name="connsiteX3" fmla="*/ 209617 w 209617"/>
                    <a:gd name="connsiteY3" fmla="*/ 633047 h 633046"/>
                    <a:gd name="connsiteX4" fmla="*/ 209617 w 209617"/>
                    <a:gd name="connsiteY4" fmla="*/ 0 h 633046"/>
                    <a:gd name="connsiteX5" fmla="*/ 116961 w 209617"/>
                    <a:gd name="connsiteY5" fmla="*/ 67240 h 6330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9617" h="633046">
                      <a:moveTo>
                        <a:pt x="116961" y="67240"/>
                      </a:moveTo>
                      <a:cubicBezTo>
                        <a:pt x="46266" y="99195"/>
                        <a:pt x="0" y="96974"/>
                        <a:pt x="0" y="96974"/>
                      </a:cubicBezTo>
                      <a:lnTo>
                        <a:pt x="0" y="317079"/>
                      </a:lnTo>
                      <a:cubicBezTo>
                        <a:pt x="0" y="491657"/>
                        <a:pt x="209617" y="633047"/>
                        <a:pt x="209617" y="633047"/>
                      </a:cubicBezTo>
                      <a:lnTo>
                        <a:pt x="209617" y="0"/>
                      </a:lnTo>
                      <a:cubicBezTo>
                        <a:pt x="209617" y="0"/>
                        <a:pt x="165449" y="45156"/>
                        <a:pt x="116961" y="67240"/>
                      </a:cubicBezTo>
                      <a:close/>
                    </a:path>
                  </a:pathLst>
                </a:custGeom>
                <a:solidFill>
                  <a:srgbClr val="17283D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80" name="Freeform: Shape 779">
                  <a:extLst>
                    <a:ext uri="{FF2B5EF4-FFF2-40B4-BE49-F238E27FC236}">
                      <a16:creationId xmlns:a16="http://schemas.microsoft.com/office/drawing/2014/main" id="{5A573333-0F45-B93A-7611-82B5B0C03B9C}"/>
                    </a:ext>
                  </a:extLst>
                </p:cNvPr>
                <p:cNvSpPr/>
                <p:nvPr/>
              </p:nvSpPr>
              <p:spPr>
                <a:xfrm>
                  <a:off x="3870777" y="1608547"/>
                  <a:ext cx="209493" cy="633046"/>
                </a:xfrm>
                <a:custGeom>
                  <a:avLst/>
                  <a:gdLst>
                    <a:gd name="connsiteX0" fmla="*/ 92533 w 209493"/>
                    <a:gd name="connsiteY0" fmla="*/ 67240 h 633046"/>
                    <a:gd name="connsiteX1" fmla="*/ 0 w 209493"/>
                    <a:gd name="connsiteY1" fmla="*/ 0 h 633046"/>
                    <a:gd name="connsiteX2" fmla="*/ 0 w 209493"/>
                    <a:gd name="connsiteY2" fmla="*/ 633047 h 633046"/>
                    <a:gd name="connsiteX3" fmla="*/ 209494 w 209493"/>
                    <a:gd name="connsiteY3" fmla="*/ 317079 h 633046"/>
                    <a:gd name="connsiteX4" fmla="*/ 209494 w 209493"/>
                    <a:gd name="connsiteY4" fmla="*/ 96974 h 633046"/>
                    <a:gd name="connsiteX5" fmla="*/ 92533 w 209493"/>
                    <a:gd name="connsiteY5" fmla="*/ 67240 h 6330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9493" h="633046">
                      <a:moveTo>
                        <a:pt x="92533" y="67240"/>
                      </a:moveTo>
                      <a:cubicBezTo>
                        <a:pt x="44046" y="45156"/>
                        <a:pt x="0" y="0"/>
                        <a:pt x="0" y="0"/>
                      </a:cubicBezTo>
                      <a:lnTo>
                        <a:pt x="0" y="633047"/>
                      </a:lnTo>
                      <a:cubicBezTo>
                        <a:pt x="0" y="633047"/>
                        <a:pt x="209494" y="491657"/>
                        <a:pt x="209494" y="317079"/>
                      </a:cubicBezTo>
                      <a:lnTo>
                        <a:pt x="209494" y="96974"/>
                      </a:lnTo>
                      <a:cubicBezTo>
                        <a:pt x="209370" y="96974"/>
                        <a:pt x="163104" y="99195"/>
                        <a:pt x="92533" y="67240"/>
                      </a:cubicBezTo>
                      <a:close/>
                    </a:path>
                  </a:pathLst>
                </a:custGeom>
                <a:solidFill>
                  <a:srgbClr val="17283D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781" name="Graphic 2">
              <a:extLst>
                <a:ext uri="{FF2B5EF4-FFF2-40B4-BE49-F238E27FC236}">
                  <a16:creationId xmlns:a16="http://schemas.microsoft.com/office/drawing/2014/main" id="{62F87288-EDDC-DC33-2C26-C6A16B94B87C}"/>
                </a:ext>
              </a:extLst>
            </p:cNvPr>
            <p:cNvGrpSpPr/>
            <p:nvPr/>
          </p:nvGrpSpPr>
          <p:grpSpPr>
            <a:xfrm>
              <a:off x="3495587" y="1741177"/>
              <a:ext cx="785294" cy="343692"/>
              <a:chOff x="3495587" y="1741177"/>
              <a:chExt cx="785294" cy="343692"/>
            </a:xfrm>
          </p:grpSpPr>
          <p:sp>
            <p:nvSpPr>
              <p:cNvPr id="782" name="Freeform: Shape 781">
                <a:extLst>
                  <a:ext uri="{FF2B5EF4-FFF2-40B4-BE49-F238E27FC236}">
                    <a16:creationId xmlns:a16="http://schemas.microsoft.com/office/drawing/2014/main" id="{9D5610AC-F8CA-0EDE-0737-2B394DEE2CA5}"/>
                  </a:ext>
                </a:extLst>
              </p:cNvPr>
              <p:cNvSpPr/>
              <p:nvPr/>
            </p:nvSpPr>
            <p:spPr>
              <a:xfrm>
                <a:off x="3848446" y="1792255"/>
                <a:ext cx="330526" cy="256870"/>
              </a:xfrm>
              <a:custGeom>
                <a:avLst/>
                <a:gdLst>
                  <a:gd name="connsiteX0" fmla="*/ 330527 w 330526"/>
                  <a:gd name="connsiteY0" fmla="*/ 10734 h 256870"/>
                  <a:gd name="connsiteX1" fmla="*/ 266618 w 330526"/>
                  <a:gd name="connsiteY1" fmla="*/ 0 h 256870"/>
                  <a:gd name="connsiteX2" fmla="*/ 0 w 330526"/>
                  <a:gd name="connsiteY2" fmla="*/ 52312 h 256870"/>
                  <a:gd name="connsiteX3" fmla="*/ 214923 w 330526"/>
                  <a:gd name="connsiteY3" fmla="*/ 256871 h 256870"/>
                  <a:gd name="connsiteX4" fmla="*/ 294254 w 330526"/>
                  <a:gd name="connsiteY4" fmla="*/ 224669 h 256870"/>
                  <a:gd name="connsiteX5" fmla="*/ 330527 w 330526"/>
                  <a:gd name="connsiteY5" fmla="*/ 210975 h 256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0526" h="256870">
                    <a:moveTo>
                      <a:pt x="330527" y="10734"/>
                    </a:moveTo>
                    <a:lnTo>
                      <a:pt x="266618" y="0"/>
                    </a:lnTo>
                    <a:lnTo>
                      <a:pt x="0" y="52312"/>
                    </a:lnTo>
                    <a:lnTo>
                      <a:pt x="214923" y="256871"/>
                    </a:lnTo>
                    <a:lnTo>
                      <a:pt x="294254" y="224669"/>
                    </a:lnTo>
                    <a:lnTo>
                      <a:pt x="330527" y="210975"/>
                    </a:lnTo>
                    <a:close/>
                  </a:path>
                </a:pathLst>
              </a:custGeom>
              <a:solidFill>
                <a:srgbClr val="D4A47D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3" name="Freeform: Shape 782">
                <a:extLst>
                  <a:ext uri="{FF2B5EF4-FFF2-40B4-BE49-F238E27FC236}">
                    <a16:creationId xmlns:a16="http://schemas.microsoft.com/office/drawing/2014/main" id="{5CC2FD15-6958-B2BD-2A20-4532B6815425}"/>
                  </a:ext>
                </a:extLst>
              </p:cNvPr>
              <p:cNvSpPr/>
              <p:nvPr/>
            </p:nvSpPr>
            <p:spPr>
              <a:xfrm>
                <a:off x="3886199" y="1792255"/>
                <a:ext cx="292649" cy="256994"/>
              </a:xfrm>
              <a:custGeom>
                <a:avLst/>
                <a:gdLst>
                  <a:gd name="connsiteX0" fmla="*/ 228864 w 292649"/>
                  <a:gd name="connsiteY0" fmla="*/ 0 h 256994"/>
                  <a:gd name="connsiteX1" fmla="*/ 194195 w 292649"/>
                  <a:gd name="connsiteY1" fmla="*/ 6786 h 256994"/>
                  <a:gd name="connsiteX2" fmla="*/ 187163 w 292649"/>
                  <a:gd name="connsiteY2" fmla="*/ 151013 h 256994"/>
                  <a:gd name="connsiteX3" fmla="*/ 146695 w 292649"/>
                  <a:gd name="connsiteY3" fmla="*/ 151013 h 256994"/>
                  <a:gd name="connsiteX4" fmla="*/ 17026 w 292649"/>
                  <a:gd name="connsiteY4" fmla="*/ 78098 h 256994"/>
                  <a:gd name="connsiteX5" fmla="*/ 0 w 292649"/>
                  <a:gd name="connsiteY5" fmla="*/ 88338 h 256994"/>
                  <a:gd name="connsiteX6" fmla="*/ 177046 w 292649"/>
                  <a:gd name="connsiteY6" fmla="*/ 256994 h 256994"/>
                  <a:gd name="connsiteX7" fmla="*/ 256377 w 292649"/>
                  <a:gd name="connsiteY7" fmla="*/ 224793 h 256994"/>
                  <a:gd name="connsiteX8" fmla="*/ 292650 w 292649"/>
                  <a:gd name="connsiteY8" fmla="*/ 211098 h 256994"/>
                  <a:gd name="connsiteX9" fmla="*/ 292650 w 292649"/>
                  <a:gd name="connsiteY9" fmla="*/ 10734 h 256994"/>
                  <a:gd name="connsiteX10" fmla="*/ 228864 w 292649"/>
                  <a:gd name="connsiteY10" fmla="*/ 0 h 256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649" h="256994">
                    <a:moveTo>
                      <a:pt x="228864" y="0"/>
                    </a:moveTo>
                    <a:lnTo>
                      <a:pt x="194195" y="6786"/>
                    </a:lnTo>
                    <a:cubicBezTo>
                      <a:pt x="212702" y="57494"/>
                      <a:pt x="216156" y="107461"/>
                      <a:pt x="187163" y="151013"/>
                    </a:cubicBezTo>
                    <a:cubicBezTo>
                      <a:pt x="179020" y="159156"/>
                      <a:pt x="154715" y="159156"/>
                      <a:pt x="146695" y="151013"/>
                    </a:cubicBezTo>
                    <a:cubicBezTo>
                      <a:pt x="106228" y="118565"/>
                      <a:pt x="65637" y="61935"/>
                      <a:pt x="17026" y="78098"/>
                    </a:cubicBezTo>
                    <a:cubicBezTo>
                      <a:pt x="10857" y="80565"/>
                      <a:pt x="5305" y="84143"/>
                      <a:pt x="0" y="88338"/>
                    </a:cubicBezTo>
                    <a:lnTo>
                      <a:pt x="177046" y="256994"/>
                    </a:lnTo>
                    <a:lnTo>
                      <a:pt x="256377" y="224793"/>
                    </a:lnTo>
                    <a:lnTo>
                      <a:pt x="292650" y="211098"/>
                    </a:lnTo>
                    <a:lnTo>
                      <a:pt x="292650" y="10734"/>
                    </a:lnTo>
                    <a:lnTo>
                      <a:pt x="228864" y="0"/>
                    </a:lnTo>
                    <a:close/>
                  </a:path>
                </a:pathLst>
              </a:custGeom>
              <a:solidFill>
                <a:srgbClr val="A88F7B">
                  <a:alpha val="30000"/>
                </a:srgbClr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4" name="Freeform: Shape 783">
                <a:extLst>
                  <a:ext uri="{FF2B5EF4-FFF2-40B4-BE49-F238E27FC236}">
                    <a16:creationId xmlns:a16="http://schemas.microsoft.com/office/drawing/2014/main" id="{67C060D1-AFA4-38E4-D8F0-E44281FF75B1}"/>
                  </a:ext>
                </a:extLst>
              </p:cNvPr>
              <p:cNvSpPr/>
              <p:nvPr/>
            </p:nvSpPr>
            <p:spPr>
              <a:xfrm>
                <a:off x="3571218" y="1801879"/>
                <a:ext cx="445390" cy="233890"/>
              </a:xfrm>
              <a:custGeom>
                <a:avLst/>
                <a:gdLst>
                  <a:gd name="connsiteX0" fmla="*/ 43552 w 445390"/>
                  <a:gd name="connsiteY0" fmla="*/ 0 h 233890"/>
                  <a:gd name="connsiteX1" fmla="*/ 129793 w 445390"/>
                  <a:gd name="connsiteY1" fmla="*/ 11721 h 233890"/>
                  <a:gd name="connsiteX2" fmla="*/ 300423 w 445390"/>
                  <a:gd name="connsiteY2" fmla="*/ 6909 h 233890"/>
                  <a:gd name="connsiteX3" fmla="*/ 321273 w 445390"/>
                  <a:gd name="connsiteY3" fmla="*/ 43675 h 233890"/>
                  <a:gd name="connsiteX4" fmla="*/ 445391 w 445390"/>
                  <a:gd name="connsiteY4" fmla="*/ 155825 h 233890"/>
                  <a:gd name="connsiteX5" fmla="*/ 405417 w 445390"/>
                  <a:gd name="connsiteY5" fmla="*/ 205669 h 233890"/>
                  <a:gd name="connsiteX6" fmla="*/ 210358 w 445390"/>
                  <a:gd name="connsiteY6" fmla="*/ 221708 h 233890"/>
                  <a:gd name="connsiteX7" fmla="*/ 138552 w 445390"/>
                  <a:gd name="connsiteY7" fmla="*/ 225656 h 233890"/>
                  <a:gd name="connsiteX8" fmla="*/ 54656 w 445390"/>
                  <a:gd name="connsiteY8" fmla="*/ 190494 h 233890"/>
                  <a:gd name="connsiteX9" fmla="*/ 0 w 445390"/>
                  <a:gd name="connsiteY9" fmla="*/ 179760 h 233890"/>
                  <a:gd name="connsiteX10" fmla="*/ 43552 w 445390"/>
                  <a:gd name="connsiteY10" fmla="*/ 0 h 23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45390" h="233890">
                    <a:moveTo>
                      <a:pt x="43552" y="0"/>
                    </a:moveTo>
                    <a:lnTo>
                      <a:pt x="129793" y="11721"/>
                    </a:lnTo>
                    <a:cubicBezTo>
                      <a:pt x="129793" y="11721"/>
                      <a:pt x="245273" y="-4688"/>
                      <a:pt x="300423" y="6909"/>
                    </a:cubicBezTo>
                    <a:lnTo>
                      <a:pt x="321273" y="43675"/>
                    </a:lnTo>
                    <a:lnTo>
                      <a:pt x="445391" y="155825"/>
                    </a:lnTo>
                    <a:cubicBezTo>
                      <a:pt x="445391" y="155825"/>
                      <a:pt x="431696" y="180871"/>
                      <a:pt x="405417" y="205669"/>
                    </a:cubicBezTo>
                    <a:cubicBezTo>
                      <a:pt x="390118" y="220228"/>
                      <a:pt x="241449" y="250949"/>
                      <a:pt x="210358" y="221708"/>
                    </a:cubicBezTo>
                    <a:cubicBezTo>
                      <a:pt x="190000" y="202585"/>
                      <a:pt x="138552" y="225656"/>
                      <a:pt x="138552" y="225656"/>
                    </a:cubicBezTo>
                    <a:lnTo>
                      <a:pt x="54656" y="190494"/>
                    </a:lnTo>
                    <a:lnTo>
                      <a:pt x="0" y="179760"/>
                    </a:lnTo>
                    <a:lnTo>
                      <a:pt x="43552" y="0"/>
                    </a:lnTo>
                    <a:close/>
                  </a:path>
                </a:pathLst>
              </a:custGeom>
              <a:solidFill>
                <a:srgbClr val="FFC89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5" name="Freeform: Shape 784">
                <a:extLst>
                  <a:ext uri="{FF2B5EF4-FFF2-40B4-BE49-F238E27FC236}">
                    <a16:creationId xmlns:a16="http://schemas.microsoft.com/office/drawing/2014/main" id="{11085D76-8B3A-FDB0-542A-97CFE4ED1270}"/>
                  </a:ext>
                </a:extLst>
              </p:cNvPr>
              <p:cNvSpPr/>
              <p:nvPr/>
            </p:nvSpPr>
            <p:spPr>
              <a:xfrm>
                <a:off x="3783780" y="1969090"/>
                <a:ext cx="109786" cy="102208"/>
              </a:xfrm>
              <a:custGeom>
                <a:avLst/>
                <a:gdLst>
                  <a:gd name="connsiteX0" fmla="*/ 9393 w 109786"/>
                  <a:gd name="connsiteY0" fmla="*/ 44874 h 102208"/>
                  <a:gd name="connsiteX1" fmla="*/ 5691 w 109786"/>
                  <a:gd name="connsiteY1" fmla="*/ 9341 h 102208"/>
                  <a:gd name="connsiteX2" fmla="*/ 5691 w 109786"/>
                  <a:gd name="connsiteY2" fmla="*/ 9341 h 102208"/>
                  <a:gd name="connsiteX3" fmla="*/ 41224 w 109786"/>
                  <a:gd name="connsiteY3" fmla="*/ 5640 h 102208"/>
                  <a:gd name="connsiteX4" fmla="*/ 100445 w 109786"/>
                  <a:gd name="connsiteY4" fmla="*/ 57335 h 102208"/>
                  <a:gd name="connsiteX5" fmla="*/ 104146 w 109786"/>
                  <a:gd name="connsiteY5" fmla="*/ 92867 h 102208"/>
                  <a:gd name="connsiteX6" fmla="*/ 104146 w 109786"/>
                  <a:gd name="connsiteY6" fmla="*/ 92867 h 102208"/>
                  <a:gd name="connsiteX7" fmla="*/ 68614 w 109786"/>
                  <a:gd name="connsiteY7" fmla="*/ 96569 h 102208"/>
                  <a:gd name="connsiteX8" fmla="*/ 61828 w 109786"/>
                  <a:gd name="connsiteY8" fmla="*/ 91263 h 102208"/>
                  <a:gd name="connsiteX9" fmla="*/ 9393 w 109786"/>
                  <a:gd name="connsiteY9" fmla="*/ 44874 h 102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9786" h="102208">
                    <a:moveTo>
                      <a:pt x="9393" y="44874"/>
                    </a:moveTo>
                    <a:cubicBezTo>
                      <a:pt x="-1464" y="36114"/>
                      <a:pt x="-3192" y="20198"/>
                      <a:pt x="5691" y="9341"/>
                    </a:cubicBezTo>
                    <a:lnTo>
                      <a:pt x="5691" y="9341"/>
                    </a:lnTo>
                    <a:cubicBezTo>
                      <a:pt x="14451" y="-1516"/>
                      <a:pt x="30367" y="-3120"/>
                      <a:pt x="41224" y="5640"/>
                    </a:cubicBezTo>
                    <a:lnTo>
                      <a:pt x="100445" y="57335"/>
                    </a:lnTo>
                    <a:cubicBezTo>
                      <a:pt x="111302" y="66095"/>
                      <a:pt x="112906" y="82010"/>
                      <a:pt x="104146" y="92867"/>
                    </a:cubicBezTo>
                    <a:lnTo>
                      <a:pt x="104146" y="92867"/>
                    </a:lnTo>
                    <a:cubicBezTo>
                      <a:pt x="95387" y="103725"/>
                      <a:pt x="79471" y="105328"/>
                      <a:pt x="68614" y="96569"/>
                    </a:cubicBezTo>
                    <a:lnTo>
                      <a:pt x="61828" y="91263"/>
                    </a:lnTo>
                    <a:lnTo>
                      <a:pt x="9393" y="44874"/>
                    </a:lnTo>
                    <a:close/>
                  </a:path>
                </a:pathLst>
              </a:custGeom>
              <a:solidFill>
                <a:srgbClr val="FFC89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6" name="Freeform: Shape 785">
                <a:extLst>
                  <a:ext uri="{FF2B5EF4-FFF2-40B4-BE49-F238E27FC236}">
                    <a16:creationId xmlns:a16="http://schemas.microsoft.com/office/drawing/2014/main" id="{3ECCE334-8A31-B2F8-E585-36D39A5C9DA6}"/>
                  </a:ext>
                </a:extLst>
              </p:cNvPr>
              <p:cNvSpPr/>
              <p:nvPr/>
            </p:nvSpPr>
            <p:spPr>
              <a:xfrm>
                <a:off x="3856377" y="1982661"/>
                <a:ext cx="109734" cy="102208"/>
              </a:xfrm>
              <a:custGeom>
                <a:avLst/>
                <a:gdLst>
                  <a:gd name="connsiteX0" fmla="*/ 9341 w 109734"/>
                  <a:gd name="connsiteY0" fmla="*/ 44874 h 102208"/>
                  <a:gd name="connsiteX1" fmla="*/ 5640 w 109734"/>
                  <a:gd name="connsiteY1" fmla="*/ 9341 h 102208"/>
                  <a:gd name="connsiteX2" fmla="*/ 5640 w 109734"/>
                  <a:gd name="connsiteY2" fmla="*/ 9341 h 102208"/>
                  <a:gd name="connsiteX3" fmla="*/ 41172 w 109734"/>
                  <a:gd name="connsiteY3" fmla="*/ 5640 h 102208"/>
                  <a:gd name="connsiteX4" fmla="*/ 100393 w 109734"/>
                  <a:gd name="connsiteY4" fmla="*/ 57335 h 102208"/>
                  <a:gd name="connsiteX5" fmla="*/ 104095 w 109734"/>
                  <a:gd name="connsiteY5" fmla="*/ 92867 h 102208"/>
                  <a:gd name="connsiteX6" fmla="*/ 104095 w 109734"/>
                  <a:gd name="connsiteY6" fmla="*/ 92867 h 102208"/>
                  <a:gd name="connsiteX7" fmla="*/ 68562 w 109734"/>
                  <a:gd name="connsiteY7" fmla="*/ 96569 h 102208"/>
                  <a:gd name="connsiteX8" fmla="*/ 61776 w 109734"/>
                  <a:gd name="connsiteY8" fmla="*/ 91263 h 102208"/>
                  <a:gd name="connsiteX9" fmla="*/ 9341 w 109734"/>
                  <a:gd name="connsiteY9" fmla="*/ 44874 h 102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9734" h="102208">
                    <a:moveTo>
                      <a:pt x="9341" y="44874"/>
                    </a:moveTo>
                    <a:cubicBezTo>
                      <a:pt x="-1516" y="36114"/>
                      <a:pt x="-3120" y="20198"/>
                      <a:pt x="5640" y="9341"/>
                    </a:cubicBezTo>
                    <a:lnTo>
                      <a:pt x="5640" y="9341"/>
                    </a:lnTo>
                    <a:cubicBezTo>
                      <a:pt x="14400" y="-1516"/>
                      <a:pt x="30315" y="-3120"/>
                      <a:pt x="41172" y="5640"/>
                    </a:cubicBezTo>
                    <a:lnTo>
                      <a:pt x="100393" y="57335"/>
                    </a:lnTo>
                    <a:cubicBezTo>
                      <a:pt x="111251" y="66095"/>
                      <a:pt x="112854" y="82010"/>
                      <a:pt x="104095" y="92867"/>
                    </a:cubicBezTo>
                    <a:lnTo>
                      <a:pt x="104095" y="92867"/>
                    </a:lnTo>
                    <a:cubicBezTo>
                      <a:pt x="95335" y="103725"/>
                      <a:pt x="79419" y="105328"/>
                      <a:pt x="68562" y="96569"/>
                    </a:cubicBezTo>
                    <a:lnTo>
                      <a:pt x="61776" y="91263"/>
                    </a:lnTo>
                    <a:lnTo>
                      <a:pt x="9341" y="44874"/>
                    </a:lnTo>
                    <a:close/>
                  </a:path>
                </a:pathLst>
              </a:custGeom>
              <a:solidFill>
                <a:srgbClr val="FFC89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7" name="Freeform: Shape 786">
                <a:extLst>
                  <a:ext uri="{FF2B5EF4-FFF2-40B4-BE49-F238E27FC236}">
                    <a16:creationId xmlns:a16="http://schemas.microsoft.com/office/drawing/2014/main" id="{6652F311-3985-B65A-ED66-C7FDA58B401F}"/>
                  </a:ext>
                </a:extLst>
              </p:cNvPr>
              <p:cNvSpPr/>
              <p:nvPr/>
            </p:nvSpPr>
            <p:spPr>
              <a:xfrm>
                <a:off x="3909733" y="1964212"/>
                <a:ext cx="118750" cy="110484"/>
              </a:xfrm>
              <a:custGeom>
                <a:avLst/>
                <a:gdLst>
                  <a:gd name="connsiteX0" fmla="*/ 10148 w 118750"/>
                  <a:gd name="connsiteY0" fmla="*/ 48518 h 110484"/>
                  <a:gd name="connsiteX1" fmla="*/ 6076 w 118750"/>
                  <a:gd name="connsiteY1" fmla="*/ 10148 h 110484"/>
                  <a:gd name="connsiteX2" fmla="*/ 6076 w 118750"/>
                  <a:gd name="connsiteY2" fmla="*/ 10148 h 110484"/>
                  <a:gd name="connsiteX3" fmla="*/ 44447 w 118750"/>
                  <a:gd name="connsiteY3" fmla="*/ 6077 h 110484"/>
                  <a:gd name="connsiteX4" fmla="*/ 108603 w 118750"/>
                  <a:gd name="connsiteY4" fmla="*/ 61966 h 110484"/>
                  <a:gd name="connsiteX5" fmla="*/ 112674 w 118750"/>
                  <a:gd name="connsiteY5" fmla="*/ 100336 h 110484"/>
                  <a:gd name="connsiteX6" fmla="*/ 112674 w 118750"/>
                  <a:gd name="connsiteY6" fmla="*/ 100336 h 110484"/>
                  <a:gd name="connsiteX7" fmla="*/ 74181 w 118750"/>
                  <a:gd name="connsiteY7" fmla="*/ 104408 h 110484"/>
                  <a:gd name="connsiteX8" fmla="*/ 66901 w 118750"/>
                  <a:gd name="connsiteY8" fmla="*/ 98609 h 110484"/>
                  <a:gd name="connsiteX9" fmla="*/ 10148 w 118750"/>
                  <a:gd name="connsiteY9" fmla="*/ 48518 h 110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8750" h="110484">
                    <a:moveTo>
                      <a:pt x="10148" y="48518"/>
                    </a:moveTo>
                    <a:cubicBezTo>
                      <a:pt x="-1573" y="39018"/>
                      <a:pt x="-3423" y="21869"/>
                      <a:pt x="6076" y="10148"/>
                    </a:cubicBezTo>
                    <a:lnTo>
                      <a:pt x="6076" y="10148"/>
                    </a:lnTo>
                    <a:cubicBezTo>
                      <a:pt x="15577" y="-1573"/>
                      <a:pt x="32726" y="-3424"/>
                      <a:pt x="44447" y="6077"/>
                    </a:cubicBezTo>
                    <a:lnTo>
                      <a:pt x="108603" y="61966"/>
                    </a:lnTo>
                    <a:cubicBezTo>
                      <a:pt x="120323" y="71466"/>
                      <a:pt x="122174" y="88616"/>
                      <a:pt x="112674" y="100336"/>
                    </a:cubicBezTo>
                    <a:lnTo>
                      <a:pt x="112674" y="100336"/>
                    </a:lnTo>
                    <a:cubicBezTo>
                      <a:pt x="103174" y="112057"/>
                      <a:pt x="85902" y="113908"/>
                      <a:pt x="74181" y="104408"/>
                    </a:cubicBezTo>
                    <a:lnTo>
                      <a:pt x="66901" y="98609"/>
                    </a:lnTo>
                    <a:lnTo>
                      <a:pt x="10148" y="48518"/>
                    </a:lnTo>
                    <a:close/>
                  </a:path>
                </a:pathLst>
              </a:custGeom>
              <a:solidFill>
                <a:srgbClr val="FFC89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8" name="Freeform: Shape 787">
                <a:extLst>
                  <a:ext uri="{FF2B5EF4-FFF2-40B4-BE49-F238E27FC236}">
                    <a16:creationId xmlns:a16="http://schemas.microsoft.com/office/drawing/2014/main" id="{974AC432-B4A6-981F-7E9B-7E76B56B97D8}"/>
                  </a:ext>
                </a:extLst>
              </p:cNvPr>
              <p:cNvSpPr/>
              <p:nvPr/>
            </p:nvSpPr>
            <p:spPr>
              <a:xfrm>
                <a:off x="3864405" y="1817466"/>
                <a:ext cx="232429" cy="246249"/>
              </a:xfrm>
              <a:custGeom>
                <a:avLst/>
                <a:gdLst>
                  <a:gd name="connsiteX0" fmla="*/ 123827 w 232429"/>
                  <a:gd name="connsiteY0" fmla="*/ 184407 h 246249"/>
                  <a:gd name="connsiteX1" fmla="*/ 119755 w 232429"/>
                  <a:gd name="connsiteY1" fmla="*/ 145913 h 246249"/>
                  <a:gd name="connsiteX2" fmla="*/ 119755 w 232429"/>
                  <a:gd name="connsiteY2" fmla="*/ 145913 h 246249"/>
                  <a:gd name="connsiteX3" fmla="*/ 696 w 232429"/>
                  <a:gd name="connsiteY3" fmla="*/ 452 h 246249"/>
                  <a:gd name="connsiteX4" fmla="*/ 222281 w 232429"/>
                  <a:gd name="connsiteY4" fmla="*/ 197732 h 246249"/>
                  <a:gd name="connsiteX5" fmla="*/ 226353 w 232429"/>
                  <a:gd name="connsiteY5" fmla="*/ 236102 h 246249"/>
                  <a:gd name="connsiteX6" fmla="*/ 226353 w 232429"/>
                  <a:gd name="connsiteY6" fmla="*/ 236102 h 246249"/>
                  <a:gd name="connsiteX7" fmla="*/ 187982 w 232429"/>
                  <a:gd name="connsiteY7" fmla="*/ 240173 h 246249"/>
                  <a:gd name="connsiteX8" fmla="*/ 180703 w 232429"/>
                  <a:gd name="connsiteY8" fmla="*/ 234375 h 246249"/>
                  <a:gd name="connsiteX9" fmla="*/ 123827 w 232429"/>
                  <a:gd name="connsiteY9" fmla="*/ 184407 h 246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2429" h="246249">
                    <a:moveTo>
                      <a:pt x="123827" y="184407"/>
                    </a:moveTo>
                    <a:cubicBezTo>
                      <a:pt x="112106" y="174907"/>
                      <a:pt x="110255" y="157758"/>
                      <a:pt x="119755" y="145913"/>
                    </a:cubicBezTo>
                    <a:lnTo>
                      <a:pt x="119755" y="145913"/>
                    </a:lnTo>
                    <a:cubicBezTo>
                      <a:pt x="129255" y="134193"/>
                      <a:pt x="-11025" y="-9048"/>
                      <a:pt x="696" y="452"/>
                    </a:cubicBezTo>
                    <a:lnTo>
                      <a:pt x="222281" y="197732"/>
                    </a:lnTo>
                    <a:cubicBezTo>
                      <a:pt x="234002" y="207232"/>
                      <a:pt x="235853" y="224381"/>
                      <a:pt x="226353" y="236102"/>
                    </a:cubicBezTo>
                    <a:lnTo>
                      <a:pt x="226353" y="236102"/>
                    </a:lnTo>
                    <a:cubicBezTo>
                      <a:pt x="216853" y="247823"/>
                      <a:pt x="199580" y="249673"/>
                      <a:pt x="187982" y="240173"/>
                    </a:cubicBezTo>
                    <a:lnTo>
                      <a:pt x="180703" y="234375"/>
                    </a:lnTo>
                    <a:lnTo>
                      <a:pt x="123827" y="184407"/>
                    </a:lnTo>
                    <a:close/>
                  </a:path>
                </a:pathLst>
              </a:custGeom>
              <a:solidFill>
                <a:srgbClr val="FFC89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9" name="Freeform: Shape 788">
                <a:extLst>
                  <a:ext uri="{FF2B5EF4-FFF2-40B4-BE49-F238E27FC236}">
                    <a16:creationId xmlns:a16="http://schemas.microsoft.com/office/drawing/2014/main" id="{5B37405C-838F-6845-E10A-F89B5440511C}"/>
                  </a:ext>
                </a:extLst>
              </p:cNvPr>
              <p:cNvSpPr/>
              <p:nvPr/>
            </p:nvSpPr>
            <p:spPr>
              <a:xfrm>
                <a:off x="3768668" y="1775846"/>
                <a:ext cx="305803" cy="144510"/>
              </a:xfrm>
              <a:custGeom>
                <a:avLst/>
                <a:gdLst>
                  <a:gd name="connsiteX0" fmla="*/ 305804 w 305803"/>
                  <a:gd name="connsiteY0" fmla="*/ 103143 h 144510"/>
                  <a:gd name="connsiteX1" fmla="*/ 225362 w 305803"/>
                  <a:gd name="connsiteY1" fmla="*/ 95370 h 144510"/>
                  <a:gd name="connsiteX2" fmla="*/ 142576 w 305803"/>
                  <a:gd name="connsiteY2" fmla="*/ 80689 h 144510"/>
                  <a:gd name="connsiteX3" fmla="*/ 22777 w 305803"/>
                  <a:gd name="connsiteY3" fmla="*/ 144351 h 144510"/>
                  <a:gd name="connsiteX4" fmla="*/ 323 w 305803"/>
                  <a:gd name="connsiteY4" fmla="*/ 114247 h 144510"/>
                  <a:gd name="connsiteX5" fmla="*/ 148622 w 305803"/>
                  <a:gd name="connsiteY5" fmla="*/ 0 h 144510"/>
                  <a:gd name="connsiteX6" fmla="*/ 303830 w 305803"/>
                  <a:gd name="connsiteY6" fmla="*/ 26156 h 144510"/>
                  <a:gd name="connsiteX7" fmla="*/ 305804 w 305803"/>
                  <a:gd name="connsiteY7" fmla="*/ 103143 h 144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5803" h="144510">
                    <a:moveTo>
                      <a:pt x="305804" y="103143"/>
                    </a:moveTo>
                    <a:cubicBezTo>
                      <a:pt x="274960" y="94630"/>
                      <a:pt x="225362" y="95370"/>
                      <a:pt x="225362" y="95370"/>
                    </a:cubicBezTo>
                    <a:lnTo>
                      <a:pt x="142576" y="80689"/>
                    </a:lnTo>
                    <a:cubicBezTo>
                      <a:pt x="94336" y="132383"/>
                      <a:pt x="44245" y="146202"/>
                      <a:pt x="22777" y="144351"/>
                    </a:cubicBezTo>
                    <a:cubicBezTo>
                      <a:pt x="5381" y="142870"/>
                      <a:pt x="-1651" y="117948"/>
                      <a:pt x="323" y="114247"/>
                    </a:cubicBezTo>
                    <a:cubicBezTo>
                      <a:pt x="18089" y="82046"/>
                      <a:pt x="148622" y="0"/>
                      <a:pt x="148622" y="0"/>
                    </a:cubicBezTo>
                    <a:lnTo>
                      <a:pt x="303830" y="26156"/>
                    </a:lnTo>
                    <a:lnTo>
                      <a:pt x="305804" y="103143"/>
                    </a:lnTo>
                    <a:close/>
                  </a:path>
                </a:pathLst>
              </a:custGeom>
              <a:solidFill>
                <a:srgbClr val="D4A47D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0" name="Freeform: Shape 789">
                <a:extLst>
                  <a:ext uri="{FF2B5EF4-FFF2-40B4-BE49-F238E27FC236}">
                    <a16:creationId xmlns:a16="http://schemas.microsoft.com/office/drawing/2014/main" id="{54DB1C29-1D71-7AC7-4825-8E717F9282E7}"/>
                  </a:ext>
                </a:extLst>
              </p:cNvPr>
              <p:cNvSpPr/>
              <p:nvPr/>
            </p:nvSpPr>
            <p:spPr>
              <a:xfrm>
                <a:off x="4102109" y="1765236"/>
                <a:ext cx="143487" cy="266987"/>
              </a:xfrm>
              <a:custGeom>
                <a:avLst/>
                <a:gdLst>
                  <a:gd name="connsiteX0" fmla="*/ 116961 w 143487"/>
                  <a:gd name="connsiteY0" fmla="*/ 123870 h 266987"/>
                  <a:gd name="connsiteX1" fmla="*/ 90435 w 143487"/>
                  <a:gd name="connsiteY1" fmla="*/ 0 h 266987"/>
                  <a:gd name="connsiteX2" fmla="*/ 0 w 143487"/>
                  <a:gd name="connsiteY2" fmla="*/ 19370 h 266987"/>
                  <a:gd name="connsiteX3" fmla="*/ 26526 w 143487"/>
                  <a:gd name="connsiteY3" fmla="*/ 143241 h 266987"/>
                  <a:gd name="connsiteX4" fmla="*/ 52928 w 143487"/>
                  <a:gd name="connsiteY4" fmla="*/ 266988 h 266987"/>
                  <a:gd name="connsiteX5" fmla="*/ 143487 w 143487"/>
                  <a:gd name="connsiteY5" fmla="*/ 247494 h 266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3487" h="266987">
                    <a:moveTo>
                      <a:pt x="116961" y="123870"/>
                    </a:moveTo>
                    <a:lnTo>
                      <a:pt x="90435" y="0"/>
                    </a:lnTo>
                    <a:lnTo>
                      <a:pt x="0" y="19370"/>
                    </a:lnTo>
                    <a:lnTo>
                      <a:pt x="26526" y="143241"/>
                    </a:lnTo>
                    <a:lnTo>
                      <a:pt x="52928" y="266988"/>
                    </a:lnTo>
                    <a:lnTo>
                      <a:pt x="143487" y="247494"/>
                    </a:lnTo>
                    <a:close/>
                  </a:path>
                </a:pathLst>
              </a:custGeom>
              <a:solidFill>
                <a:srgbClr val="FFFFF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1" name="Freeform: Shape 790">
                <a:extLst>
                  <a:ext uri="{FF2B5EF4-FFF2-40B4-BE49-F238E27FC236}">
                    <a16:creationId xmlns:a16="http://schemas.microsoft.com/office/drawing/2014/main" id="{34F33C96-668D-2C03-628A-AAA1F755FD8C}"/>
                  </a:ext>
                </a:extLst>
              </p:cNvPr>
              <p:cNvSpPr/>
              <p:nvPr/>
            </p:nvSpPr>
            <p:spPr>
              <a:xfrm>
                <a:off x="3524334" y="1766963"/>
                <a:ext cx="135591" cy="241078"/>
              </a:xfrm>
              <a:custGeom>
                <a:avLst/>
                <a:gdLst>
                  <a:gd name="connsiteX0" fmla="*/ 54779 w 135591"/>
                  <a:gd name="connsiteY0" fmla="*/ 0 h 241078"/>
                  <a:gd name="connsiteX1" fmla="*/ 27390 w 135591"/>
                  <a:gd name="connsiteY1" fmla="*/ 110669 h 241078"/>
                  <a:gd name="connsiteX2" fmla="*/ 0 w 135591"/>
                  <a:gd name="connsiteY2" fmla="*/ 221091 h 241078"/>
                  <a:gd name="connsiteX3" fmla="*/ 80935 w 135591"/>
                  <a:gd name="connsiteY3" fmla="*/ 241079 h 241078"/>
                  <a:gd name="connsiteX4" fmla="*/ 108202 w 135591"/>
                  <a:gd name="connsiteY4" fmla="*/ 130656 h 241078"/>
                  <a:gd name="connsiteX5" fmla="*/ 135591 w 135591"/>
                  <a:gd name="connsiteY5" fmla="*/ 19987 h 241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5591" h="241078">
                    <a:moveTo>
                      <a:pt x="54779" y="0"/>
                    </a:moveTo>
                    <a:lnTo>
                      <a:pt x="27390" y="110669"/>
                    </a:lnTo>
                    <a:lnTo>
                      <a:pt x="0" y="221091"/>
                    </a:lnTo>
                    <a:lnTo>
                      <a:pt x="80935" y="241079"/>
                    </a:lnTo>
                    <a:lnTo>
                      <a:pt x="108202" y="130656"/>
                    </a:lnTo>
                    <a:lnTo>
                      <a:pt x="135591" y="19987"/>
                    </a:lnTo>
                    <a:close/>
                  </a:path>
                </a:pathLst>
              </a:custGeom>
              <a:solidFill>
                <a:srgbClr val="FFFFF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792" name="Graphic 2">
                <a:extLst>
                  <a:ext uri="{FF2B5EF4-FFF2-40B4-BE49-F238E27FC236}">
                    <a16:creationId xmlns:a16="http://schemas.microsoft.com/office/drawing/2014/main" id="{7CB522E9-3D06-8934-0856-851E5538F5EA}"/>
                  </a:ext>
                </a:extLst>
              </p:cNvPr>
              <p:cNvGrpSpPr/>
              <p:nvPr/>
            </p:nvGrpSpPr>
            <p:grpSpPr>
              <a:xfrm>
                <a:off x="3698377" y="1982676"/>
                <a:ext cx="179257" cy="98702"/>
                <a:chOff x="3698377" y="1982676"/>
                <a:chExt cx="179257" cy="98702"/>
              </a:xfrm>
              <a:solidFill>
                <a:srgbClr val="D4A47D"/>
              </a:solidFill>
            </p:grpSpPr>
            <p:sp>
              <p:nvSpPr>
                <p:cNvPr id="793" name="Freeform: Shape 792">
                  <a:extLst>
                    <a:ext uri="{FF2B5EF4-FFF2-40B4-BE49-F238E27FC236}">
                      <a16:creationId xmlns:a16="http://schemas.microsoft.com/office/drawing/2014/main" id="{7074951C-8E67-7FD1-B7EC-A78DB89C0098}"/>
                    </a:ext>
                  </a:extLst>
                </p:cNvPr>
                <p:cNvSpPr/>
                <p:nvPr/>
              </p:nvSpPr>
              <p:spPr>
                <a:xfrm>
                  <a:off x="3698377" y="1982676"/>
                  <a:ext cx="51779" cy="74912"/>
                </a:xfrm>
                <a:custGeom>
                  <a:avLst/>
                  <a:gdLst>
                    <a:gd name="connsiteX0" fmla="*/ 43841 w 51779"/>
                    <a:gd name="connsiteY0" fmla="*/ 59664 h 74912"/>
                    <a:gd name="connsiteX1" fmla="*/ 17932 w 51779"/>
                    <a:gd name="connsiteY1" fmla="*/ 74346 h 74912"/>
                    <a:gd name="connsiteX2" fmla="*/ 17932 w 51779"/>
                    <a:gd name="connsiteY2" fmla="*/ 74346 h 74912"/>
                    <a:gd name="connsiteX3" fmla="*/ 412 w 51779"/>
                    <a:gd name="connsiteY3" fmla="*/ 50287 h 74912"/>
                    <a:gd name="connsiteX4" fmla="*/ 7938 w 51779"/>
                    <a:gd name="connsiteY4" fmla="*/ 15248 h 74912"/>
                    <a:gd name="connsiteX5" fmla="*/ 33847 w 51779"/>
                    <a:gd name="connsiteY5" fmla="*/ 566 h 74912"/>
                    <a:gd name="connsiteX6" fmla="*/ 33847 w 51779"/>
                    <a:gd name="connsiteY6" fmla="*/ 566 h 74912"/>
                    <a:gd name="connsiteX7" fmla="*/ 51367 w 51779"/>
                    <a:gd name="connsiteY7" fmla="*/ 24625 h 74912"/>
                    <a:gd name="connsiteX8" fmla="*/ 43841 w 51779"/>
                    <a:gd name="connsiteY8" fmla="*/ 59664 h 74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779" h="74912">
                      <a:moveTo>
                        <a:pt x="43841" y="59664"/>
                      </a:moveTo>
                      <a:cubicBezTo>
                        <a:pt x="41497" y="70398"/>
                        <a:pt x="29899" y="76937"/>
                        <a:pt x="17932" y="74346"/>
                      </a:cubicBezTo>
                      <a:lnTo>
                        <a:pt x="17932" y="74346"/>
                      </a:lnTo>
                      <a:cubicBezTo>
                        <a:pt x="5964" y="71755"/>
                        <a:pt x="-1932" y="61021"/>
                        <a:pt x="412" y="50287"/>
                      </a:cubicBezTo>
                      <a:lnTo>
                        <a:pt x="7938" y="15248"/>
                      </a:lnTo>
                      <a:cubicBezTo>
                        <a:pt x="10282" y="4514"/>
                        <a:pt x="21880" y="-2024"/>
                        <a:pt x="33847" y="566"/>
                      </a:cubicBezTo>
                      <a:lnTo>
                        <a:pt x="33847" y="566"/>
                      </a:lnTo>
                      <a:cubicBezTo>
                        <a:pt x="45815" y="3157"/>
                        <a:pt x="53711" y="13891"/>
                        <a:pt x="51367" y="24625"/>
                      </a:cubicBezTo>
                      <a:lnTo>
                        <a:pt x="43841" y="59664"/>
                      </a:lnTo>
                      <a:close/>
                    </a:path>
                  </a:pathLst>
                </a:custGeom>
                <a:solidFill>
                  <a:srgbClr val="D4A47D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94" name="Freeform: Shape 793">
                  <a:extLst>
                    <a:ext uri="{FF2B5EF4-FFF2-40B4-BE49-F238E27FC236}">
                      <a16:creationId xmlns:a16="http://schemas.microsoft.com/office/drawing/2014/main" id="{72A1ED4E-AC4C-6852-BD41-763D38AF5E0B}"/>
                    </a:ext>
                  </a:extLst>
                </p:cNvPr>
                <p:cNvSpPr/>
                <p:nvPr/>
              </p:nvSpPr>
              <p:spPr>
                <a:xfrm>
                  <a:off x="3742448" y="1983239"/>
                  <a:ext cx="53085" cy="85503"/>
                </a:xfrm>
                <a:custGeom>
                  <a:avLst/>
                  <a:gdLst>
                    <a:gd name="connsiteX0" fmla="*/ 43939 w 53085"/>
                    <a:gd name="connsiteY0" fmla="*/ 67491 h 85503"/>
                    <a:gd name="connsiteX1" fmla="*/ 17413 w 53085"/>
                    <a:gd name="connsiteY1" fmla="*/ 85011 h 85503"/>
                    <a:gd name="connsiteX2" fmla="*/ 17413 w 53085"/>
                    <a:gd name="connsiteY2" fmla="*/ 85011 h 85503"/>
                    <a:gd name="connsiteX3" fmla="*/ 510 w 53085"/>
                    <a:gd name="connsiteY3" fmla="*/ 58115 h 85503"/>
                    <a:gd name="connsiteX4" fmla="*/ 9147 w 53085"/>
                    <a:gd name="connsiteY4" fmla="*/ 18017 h 85503"/>
                    <a:gd name="connsiteX5" fmla="*/ 35673 w 53085"/>
                    <a:gd name="connsiteY5" fmla="*/ 498 h 85503"/>
                    <a:gd name="connsiteX6" fmla="*/ 35673 w 53085"/>
                    <a:gd name="connsiteY6" fmla="*/ 498 h 85503"/>
                    <a:gd name="connsiteX7" fmla="*/ 52575 w 53085"/>
                    <a:gd name="connsiteY7" fmla="*/ 27394 h 85503"/>
                    <a:gd name="connsiteX8" fmla="*/ 43939 w 53085"/>
                    <a:gd name="connsiteY8" fmla="*/ 67491 h 855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085" h="85503">
                      <a:moveTo>
                        <a:pt x="43939" y="67491"/>
                      </a:moveTo>
                      <a:cubicBezTo>
                        <a:pt x="41348" y="79706"/>
                        <a:pt x="29380" y="87602"/>
                        <a:pt x="17413" y="85011"/>
                      </a:cubicBezTo>
                      <a:lnTo>
                        <a:pt x="17413" y="85011"/>
                      </a:lnTo>
                      <a:cubicBezTo>
                        <a:pt x="5445" y="82420"/>
                        <a:pt x="-2081" y="70452"/>
                        <a:pt x="510" y="58115"/>
                      </a:cubicBezTo>
                      <a:lnTo>
                        <a:pt x="9147" y="18017"/>
                      </a:lnTo>
                      <a:cubicBezTo>
                        <a:pt x="11738" y="5680"/>
                        <a:pt x="23705" y="-2093"/>
                        <a:pt x="35673" y="498"/>
                      </a:cubicBezTo>
                      <a:lnTo>
                        <a:pt x="35673" y="498"/>
                      </a:lnTo>
                      <a:cubicBezTo>
                        <a:pt x="47640" y="3089"/>
                        <a:pt x="55166" y="15056"/>
                        <a:pt x="52575" y="27394"/>
                      </a:cubicBezTo>
                      <a:lnTo>
                        <a:pt x="43939" y="67491"/>
                      </a:lnTo>
                      <a:close/>
                    </a:path>
                  </a:pathLst>
                </a:custGeom>
                <a:solidFill>
                  <a:srgbClr val="D4A47D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95" name="Freeform: Shape 794">
                  <a:extLst>
                    <a:ext uri="{FF2B5EF4-FFF2-40B4-BE49-F238E27FC236}">
                      <a16:creationId xmlns:a16="http://schemas.microsoft.com/office/drawing/2014/main" id="{813FC091-7D1F-9811-1800-94CA59D60901}"/>
                    </a:ext>
                  </a:extLst>
                </p:cNvPr>
                <p:cNvSpPr/>
                <p:nvPr/>
              </p:nvSpPr>
              <p:spPr>
                <a:xfrm>
                  <a:off x="3786463" y="1997627"/>
                  <a:ext cx="52035" cy="77582"/>
                </a:xfrm>
                <a:custGeom>
                  <a:avLst/>
                  <a:gdLst>
                    <a:gd name="connsiteX0" fmla="*/ 43846 w 52035"/>
                    <a:gd name="connsiteY0" fmla="*/ 61616 h 77582"/>
                    <a:gd name="connsiteX1" fmla="*/ 17813 w 52035"/>
                    <a:gd name="connsiteY1" fmla="*/ 77038 h 77582"/>
                    <a:gd name="connsiteX2" fmla="*/ 17813 w 52035"/>
                    <a:gd name="connsiteY2" fmla="*/ 77038 h 77582"/>
                    <a:gd name="connsiteX3" fmla="*/ 417 w 52035"/>
                    <a:gd name="connsiteY3" fmla="*/ 52239 h 77582"/>
                    <a:gd name="connsiteX4" fmla="*/ 8190 w 52035"/>
                    <a:gd name="connsiteY4" fmla="*/ 15966 h 77582"/>
                    <a:gd name="connsiteX5" fmla="*/ 34222 w 52035"/>
                    <a:gd name="connsiteY5" fmla="*/ 544 h 77582"/>
                    <a:gd name="connsiteX6" fmla="*/ 34222 w 52035"/>
                    <a:gd name="connsiteY6" fmla="*/ 544 h 77582"/>
                    <a:gd name="connsiteX7" fmla="*/ 51619 w 52035"/>
                    <a:gd name="connsiteY7" fmla="*/ 25343 h 77582"/>
                    <a:gd name="connsiteX8" fmla="*/ 43846 w 52035"/>
                    <a:gd name="connsiteY8" fmla="*/ 61616 h 77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2035" h="77582">
                      <a:moveTo>
                        <a:pt x="43846" y="61616"/>
                      </a:moveTo>
                      <a:cubicBezTo>
                        <a:pt x="41502" y="72720"/>
                        <a:pt x="29781" y="79629"/>
                        <a:pt x="17813" y="77038"/>
                      </a:cubicBezTo>
                      <a:lnTo>
                        <a:pt x="17813" y="77038"/>
                      </a:lnTo>
                      <a:cubicBezTo>
                        <a:pt x="5846" y="74447"/>
                        <a:pt x="-1927" y="63343"/>
                        <a:pt x="417" y="52239"/>
                      </a:cubicBezTo>
                      <a:lnTo>
                        <a:pt x="8190" y="15966"/>
                      </a:lnTo>
                      <a:cubicBezTo>
                        <a:pt x="10657" y="4862"/>
                        <a:pt x="22255" y="-2047"/>
                        <a:pt x="34222" y="544"/>
                      </a:cubicBezTo>
                      <a:lnTo>
                        <a:pt x="34222" y="544"/>
                      </a:lnTo>
                      <a:cubicBezTo>
                        <a:pt x="46190" y="3135"/>
                        <a:pt x="53963" y="14239"/>
                        <a:pt x="51619" y="25343"/>
                      </a:cubicBezTo>
                      <a:lnTo>
                        <a:pt x="43846" y="61616"/>
                      </a:lnTo>
                      <a:close/>
                    </a:path>
                  </a:pathLst>
                </a:custGeom>
                <a:solidFill>
                  <a:srgbClr val="D4A47D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96" name="Freeform: Shape 795">
                  <a:extLst>
                    <a:ext uri="{FF2B5EF4-FFF2-40B4-BE49-F238E27FC236}">
                      <a16:creationId xmlns:a16="http://schemas.microsoft.com/office/drawing/2014/main" id="{85EA3AA7-65C2-9FD4-DF1B-B55DAC1D65C5}"/>
                    </a:ext>
                  </a:extLst>
                </p:cNvPr>
                <p:cNvSpPr/>
                <p:nvPr/>
              </p:nvSpPr>
              <p:spPr>
                <a:xfrm>
                  <a:off x="3830237" y="2016874"/>
                  <a:ext cx="47397" cy="64504"/>
                </a:xfrm>
                <a:custGeom>
                  <a:avLst/>
                  <a:gdLst>
                    <a:gd name="connsiteX0" fmla="*/ 40539 w 47397"/>
                    <a:gd name="connsiteY0" fmla="*/ 51623 h 64504"/>
                    <a:gd name="connsiteX1" fmla="*/ 16851 w 47397"/>
                    <a:gd name="connsiteY1" fmla="*/ 63960 h 64504"/>
                    <a:gd name="connsiteX2" fmla="*/ 16851 w 47397"/>
                    <a:gd name="connsiteY2" fmla="*/ 63960 h 64504"/>
                    <a:gd name="connsiteX3" fmla="*/ 319 w 47397"/>
                    <a:gd name="connsiteY3" fmla="*/ 42986 h 64504"/>
                    <a:gd name="connsiteX4" fmla="*/ 6858 w 47397"/>
                    <a:gd name="connsiteY4" fmla="*/ 12882 h 64504"/>
                    <a:gd name="connsiteX5" fmla="*/ 30546 w 47397"/>
                    <a:gd name="connsiteY5" fmla="*/ 545 h 64504"/>
                    <a:gd name="connsiteX6" fmla="*/ 30546 w 47397"/>
                    <a:gd name="connsiteY6" fmla="*/ 545 h 64504"/>
                    <a:gd name="connsiteX7" fmla="*/ 47078 w 47397"/>
                    <a:gd name="connsiteY7" fmla="*/ 21519 h 64504"/>
                    <a:gd name="connsiteX8" fmla="*/ 40539 w 47397"/>
                    <a:gd name="connsiteY8" fmla="*/ 51623 h 64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7397" h="64504">
                      <a:moveTo>
                        <a:pt x="40539" y="51623"/>
                      </a:moveTo>
                      <a:cubicBezTo>
                        <a:pt x="38565" y="60876"/>
                        <a:pt x="27955" y="66305"/>
                        <a:pt x="16851" y="63960"/>
                      </a:cubicBezTo>
                      <a:lnTo>
                        <a:pt x="16851" y="63960"/>
                      </a:lnTo>
                      <a:cubicBezTo>
                        <a:pt x="5747" y="61616"/>
                        <a:pt x="-1655" y="52116"/>
                        <a:pt x="319" y="42986"/>
                      </a:cubicBezTo>
                      <a:lnTo>
                        <a:pt x="6858" y="12882"/>
                      </a:lnTo>
                      <a:cubicBezTo>
                        <a:pt x="8832" y="3629"/>
                        <a:pt x="19442" y="-1800"/>
                        <a:pt x="30546" y="545"/>
                      </a:cubicBezTo>
                      <a:lnTo>
                        <a:pt x="30546" y="545"/>
                      </a:lnTo>
                      <a:cubicBezTo>
                        <a:pt x="41650" y="3012"/>
                        <a:pt x="49053" y="12389"/>
                        <a:pt x="47078" y="21519"/>
                      </a:cubicBezTo>
                      <a:lnTo>
                        <a:pt x="40539" y="51623"/>
                      </a:lnTo>
                      <a:close/>
                    </a:path>
                  </a:pathLst>
                </a:custGeom>
                <a:solidFill>
                  <a:srgbClr val="D4A47D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797" name="Freeform: Shape 796">
                <a:extLst>
                  <a:ext uri="{FF2B5EF4-FFF2-40B4-BE49-F238E27FC236}">
                    <a16:creationId xmlns:a16="http://schemas.microsoft.com/office/drawing/2014/main" id="{7FF4F5BE-91DB-855C-D5B9-35C3D6DCE473}"/>
                  </a:ext>
                </a:extLst>
              </p:cNvPr>
              <p:cNvSpPr/>
              <p:nvPr/>
            </p:nvSpPr>
            <p:spPr>
              <a:xfrm>
                <a:off x="4128758" y="1747593"/>
                <a:ext cx="152123" cy="282903"/>
              </a:xfrm>
              <a:custGeom>
                <a:avLst/>
                <a:gdLst>
                  <a:gd name="connsiteX0" fmla="*/ 123994 w 152123"/>
                  <a:gd name="connsiteY0" fmla="*/ 131273 h 282903"/>
                  <a:gd name="connsiteX1" fmla="*/ 95864 w 152123"/>
                  <a:gd name="connsiteY1" fmla="*/ 0 h 282903"/>
                  <a:gd name="connsiteX2" fmla="*/ 0 w 152123"/>
                  <a:gd name="connsiteY2" fmla="*/ 20604 h 282903"/>
                  <a:gd name="connsiteX3" fmla="*/ 28130 w 152123"/>
                  <a:gd name="connsiteY3" fmla="*/ 151754 h 282903"/>
                  <a:gd name="connsiteX4" fmla="*/ 56137 w 152123"/>
                  <a:gd name="connsiteY4" fmla="*/ 282903 h 282903"/>
                  <a:gd name="connsiteX5" fmla="*/ 152124 w 152123"/>
                  <a:gd name="connsiteY5" fmla="*/ 262423 h 282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2123" h="282903">
                    <a:moveTo>
                      <a:pt x="123994" y="131273"/>
                    </a:moveTo>
                    <a:lnTo>
                      <a:pt x="95864" y="0"/>
                    </a:lnTo>
                    <a:lnTo>
                      <a:pt x="0" y="20604"/>
                    </a:lnTo>
                    <a:lnTo>
                      <a:pt x="28130" y="151754"/>
                    </a:lnTo>
                    <a:lnTo>
                      <a:pt x="56137" y="282903"/>
                    </a:lnTo>
                    <a:lnTo>
                      <a:pt x="152124" y="262423"/>
                    </a:lnTo>
                    <a:close/>
                  </a:path>
                </a:pathLst>
              </a:custGeom>
              <a:solidFill>
                <a:srgbClr val="14B0B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8" name="Freeform: Shape 797">
                <a:extLst>
                  <a:ext uri="{FF2B5EF4-FFF2-40B4-BE49-F238E27FC236}">
                    <a16:creationId xmlns:a16="http://schemas.microsoft.com/office/drawing/2014/main" id="{165E8AF5-E4C3-86CB-EAE3-E793A4AE1320}"/>
                  </a:ext>
                </a:extLst>
              </p:cNvPr>
              <p:cNvSpPr/>
              <p:nvPr/>
            </p:nvSpPr>
            <p:spPr>
              <a:xfrm>
                <a:off x="4128758" y="1750677"/>
                <a:ext cx="84654" cy="259091"/>
              </a:xfrm>
              <a:custGeom>
                <a:avLst/>
                <a:gdLst>
                  <a:gd name="connsiteX0" fmla="*/ 81676 w 84654"/>
                  <a:gd name="connsiteY0" fmla="*/ 0 h 259091"/>
                  <a:gd name="connsiteX1" fmla="*/ 0 w 84654"/>
                  <a:gd name="connsiteY1" fmla="*/ 17520 h 259091"/>
                  <a:gd name="connsiteX2" fmla="*/ 28130 w 84654"/>
                  <a:gd name="connsiteY2" fmla="*/ 148793 h 259091"/>
                  <a:gd name="connsiteX3" fmla="*/ 51695 w 84654"/>
                  <a:gd name="connsiteY3" fmla="*/ 259092 h 259091"/>
                  <a:gd name="connsiteX4" fmla="*/ 81676 w 84654"/>
                  <a:gd name="connsiteY4" fmla="*/ 0 h 259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654" h="259091">
                    <a:moveTo>
                      <a:pt x="81676" y="0"/>
                    </a:moveTo>
                    <a:lnTo>
                      <a:pt x="0" y="17520"/>
                    </a:lnTo>
                    <a:lnTo>
                      <a:pt x="28130" y="148793"/>
                    </a:lnTo>
                    <a:lnTo>
                      <a:pt x="51695" y="259092"/>
                    </a:lnTo>
                    <a:cubicBezTo>
                      <a:pt x="125351" y="209000"/>
                      <a:pt x="47500" y="79578"/>
                      <a:pt x="81676" y="0"/>
                    </a:cubicBezTo>
                    <a:close/>
                  </a:path>
                </a:pathLst>
              </a:custGeom>
              <a:solidFill>
                <a:srgbClr val="14B0B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9" name="Freeform: Shape 798">
                <a:extLst>
                  <a:ext uri="{FF2B5EF4-FFF2-40B4-BE49-F238E27FC236}">
                    <a16:creationId xmlns:a16="http://schemas.microsoft.com/office/drawing/2014/main" id="{FA684BBA-42D9-2B9C-B62A-9E1E27BE703D}"/>
                  </a:ext>
                </a:extLst>
              </p:cNvPr>
              <p:cNvSpPr/>
              <p:nvPr/>
            </p:nvSpPr>
            <p:spPr>
              <a:xfrm>
                <a:off x="4180453" y="1747593"/>
                <a:ext cx="100429" cy="282903"/>
              </a:xfrm>
              <a:custGeom>
                <a:avLst/>
                <a:gdLst>
                  <a:gd name="connsiteX0" fmla="*/ 100429 w 100429"/>
                  <a:gd name="connsiteY0" fmla="*/ 262423 h 282903"/>
                  <a:gd name="connsiteX1" fmla="*/ 72299 w 100429"/>
                  <a:gd name="connsiteY1" fmla="*/ 131273 h 282903"/>
                  <a:gd name="connsiteX2" fmla="*/ 44169 w 100429"/>
                  <a:gd name="connsiteY2" fmla="*/ 0 h 282903"/>
                  <a:gd name="connsiteX3" fmla="*/ 29857 w 100429"/>
                  <a:gd name="connsiteY3" fmla="*/ 3084 h 282903"/>
                  <a:gd name="connsiteX4" fmla="*/ 0 w 100429"/>
                  <a:gd name="connsiteY4" fmla="*/ 262053 h 282903"/>
                  <a:gd name="connsiteX5" fmla="*/ 4442 w 100429"/>
                  <a:gd name="connsiteY5" fmla="*/ 282903 h 282903"/>
                  <a:gd name="connsiteX6" fmla="*/ 100429 w 100429"/>
                  <a:gd name="connsiteY6" fmla="*/ 262423 h 282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0429" h="282903">
                    <a:moveTo>
                      <a:pt x="100429" y="262423"/>
                    </a:moveTo>
                    <a:lnTo>
                      <a:pt x="72299" y="131273"/>
                    </a:lnTo>
                    <a:lnTo>
                      <a:pt x="44169" y="0"/>
                    </a:lnTo>
                    <a:lnTo>
                      <a:pt x="29857" y="3084"/>
                    </a:lnTo>
                    <a:cubicBezTo>
                      <a:pt x="-4318" y="82663"/>
                      <a:pt x="73656" y="212085"/>
                      <a:pt x="0" y="262053"/>
                    </a:cubicBezTo>
                    <a:lnTo>
                      <a:pt x="4442" y="282903"/>
                    </a:lnTo>
                    <a:lnTo>
                      <a:pt x="100429" y="262423"/>
                    </a:lnTo>
                    <a:close/>
                  </a:path>
                </a:pathLst>
              </a:custGeom>
              <a:solidFill>
                <a:srgbClr val="0B7885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0" name="Freeform: Shape 799">
                <a:extLst>
                  <a:ext uri="{FF2B5EF4-FFF2-40B4-BE49-F238E27FC236}">
                    <a16:creationId xmlns:a16="http://schemas.microsoft.com/office/drawing/2014/main" id="{EC1A2843-DC82-F337-6FFB-1AC5128AACA6}"/>
                  </a:ext>
                </a:extLst>
              </p:cNvPr>
              <p:cNvSpPr/>
              <p:nvPr/>
            </p:nvSpPr>
            <p:spPr>
              <a:xfrm>
                <a:off x="3495587" y="1741177"/>
                <a:ext cx="151753" cy="269948"/>
              </a:xfrm>
              <a:custGeom>
                <a:avLst/>
                <a:gdLst>
                  <a:gd name="connsiteX0" fmla="*/ 61318 w 151753"/>
                  <a:gd name="connsiteY0" fmla="*/ 0 h 269948"/>
                  <a:gd name="connsiteX1" fmla="*/ 30721 w 151753"/>
                  <a:gd name="connsiteY1" fmla="*/ 123870 h 269948"/>
                  <a:gd name="connsiteX2" fmla="*/ 0 w 151753"/>
                  <a:gd name="connsiteY2" fmla="*/ 247494 h 269948"/>
                  <a:gd name="connsiteX3" fmla="*/ 90559 w 151753"/>
                  <a:gd name="connsiteY3" fmla="*/ 269949 h 269948"/>
                  <a:gd name="connsiteX4" fmla="*/ 121156 w 151753"/>
                  <a:gd name="connsiteY4" fmla="*/ 146202 h 269948"/>
                  <a:gd name="connsiteX5" fmla="*/ 151754 w 151753"/>
                  <a:gd name="connsiteY5" fmla="*/ 22331 h 269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753" h="269948">
                    <a:moveTo>
                      <a:pt x="61318" y="0"/>
                    </a:moveTo>
                    <a:lnTo>
                      <a:pt x="30721" y="123870"/>
                    </a:lnTo>
                    <a:lnTo>
                      <a:pt x="0" y="247494"/>
                    </a:lnTo>
                    <a:lnTo>
                      <a:pt x="90559" y="269949"/>
                    </a:lnTo>
                    <a:lnTo>
                      <a:pt x="121156" y="146202"/>
                    </a:lnTo>
                    <a:lnTo>
                      <a:pt x="151754" y="22331"/>
                    </a:lnTo>
                    <a:close/>
                  </a:path>
                </a:pathLst>
              </a:custGeom>
              <a:solidFill>
                <a:srgbClr val="17283D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1" name="Freeform: Shape 800">
                <a:extLst>
                  <a:ext uri="{FF2B5EF4-FFF2-40B4-BE49-F238E27FC236}">
                    <a16:creationId xmlns:a16="http://schemas.microsoft.com/office/drawing/2014/main" id="{90C565BA-2B49-77CB-09E5-656683A95295}"/>
                  </a:ext>
                </a:extLst>
              </p:cNvPr>
              <p:cNvSpPr/>
              <p:nvPr/>
            </p:nvSpPr>
            <p:spPr>
              <a:xfrm>
                <a:off x="3495587" y="1757710"/>
                <a:ext cx="151753" cy="253416"/>
              </a:xfrm>
              <a:custGeom>
                <a:avLst/>
                <a:gdLst>
                  <a:gd name="connsiteX0" fmla="*/ 128065 w 151753"/>
                  <a:gd name="connsiteY0" fmla="*/ 0 h 253416"/>
                  <a:gd name="connsiteX1" fmla="*/ 7403 w 151753"/>
                  <a:gd name="connsiteY1" fmla="*/ 201351 h 253416"/>
                  <a:gd name="connsiteX2" fmla="*/ 0 w 151753"/>
                  <a:gd name="connsiteY2" fmla="*/ 231085 h 253416"/>
                  <a:gd name="connsiteX3" fmla="*/ 90559 w 151753"/>
                  <a:gd name="connsiteY3" fmla="*/ 253416 h 253416"/>
                  <a:gd name="connsiteX4" fmla="*/ 121156 w 151753"/>
                  <a:gd name="connsiteY4" fmla="*/ 129669 h 253416"/>
                  <a:gd name="connsiteX5" fmla="*/ 151754 w 151753"/>
                  <a:gd name="connsiteY5" fmla="*/ 5799 h 253416"/>
                  <a:gd name="connsiteX6" fmla="*/ 128065 w 151753"/>
                  <a:gd name="connsiteY6" fmla="*/ 0 h 253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753" h="253416">
                    <a:moveTo>
                      <a:pt x="128065" y="0"/>
                    </a:moveTo>
                    <a:cubicBezTo>
                      <a:pt x="109312" y="77357"/>
                      <a:pt x="83033" y="188273"/>
                      <a:pt x="7403" y="201351"/>
                    </a:cubicBezTo>
                    <a:lnTo>
                      <a:pt x="0" y="231085"/>
                    </a:lnTo>
                    <a:lnTo>
                      <a:pt x="90559" y="253416"/>
                    </a:lnTo>
                    <a:lnTo>
                      <a:pt x="121156" y="129669"/>
                    </a:lnTo>
                    <a:lnTo>
                      <a:pt x="151754" y="5799"/>
                    </a:lnTo>
                    <a:lnTo>
                      <a:pt x="128065" y="0"/>
                    </a:lnTo>
                    <a:close/>
                  </a:path>
                </a:pathLst>
              </a:custGeom>
              <a:solidFill>
                <a:srgbClr val="15202E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823" name="Graphic 2">
            <a:extLst>
              <a:ext uri="{FF2B5EF4-FFF2-40B4-BE49-F238E27FC236}">
                <a16:creationId xmlns:a16="http://schemas.microsoft.com/office/drawing/2014/main" id="{D9174A83-4605-C4C2-2B26-273F93E39446}"/>
              </a:ext>
            </a:extLst>
          </p:cNvPr>
          <p:cNvGrpSpPr/>
          <p:nvPr/>
        </p:nvGrpSpPr>
        <p:grpSpPr>
          <a:xfrm>
            <a:off x="4671123" y="5453959"/>
            <a:ext cx="1000339" cy="645014"/>
            <a:chOff x="4671123" y="5453959"/>
            <a:chExt cx="1000339" cy="645014"/>
          </a:xfrm>
        </p:grpSpPr>
        <p:grpSp>
          <p:nvGrpSpPr>
            <p:cNvPr id="824" name="Graphic 2">
              <a:extLst>
                <a:ext uri="{FF2B5EF4-FFF2-40B4-BE49-F238E27FC236}">
                  <a16:creationId xmlns:a16="http://schemas.microsoft.com/office/drawing/2014/main" id="{E8640B5D-2FB3-9023-C739-3E8B0F1676B2}"/>
                </a:ext>
              </a:extLst>
            </p:cNvPr>
            <p:cNvGrpSpPr/>
            <p:nvPr/>
          </p:nvGrpSpPr>
          <p:grpSpPr>
            <a:xfrm>
              <a:off x="4671123" y="5463335"/>
              <a:ext cx="991703" cy="635637"/>
              <a:chOff x="4671123" y="5463335"/>
              <a:chExt cx="991703" cy="635637"/>
            </a:xfrm>
          </p:grpSpPr>
          <p:grpSp>
            <p:nvGrpSpPr>
              <p:cNvPr id="825" name="Graphic 2">
                <a:extLst>
                  <a:ext uri="{FF2B5EF4-FFF2-40B4-BE49-F238E27FC236}">
                    <a16:creationId xmlns:a16="http://schemas.microsoft.com/office/drawing/2014/main" id="{D1849239-2D8E-A0B8-D354-76E6B16C795E}"/>
                  </a:ext>
                </a:extLst>
              </p:cNvPr>
              <p:cNvGrpSpPr/>
              <p:nvPr/>
            </p:nvGrpSpPr>
            <p:grpSpPr>
              <a:xfrm>
                <a:off x="4671123" y="5561665"/>
                <a:ext cx="991703" cy="537307"/>
                <a:chOff x="4671123" y="5561665"/>
                <a:chExt cx="991703" cy="537307"/>
              </a:xfrm>
            </p:grpSpPr>
            <p:grpSp>
              <p:nvGrpSpPr>
                <p:cNvPr id="826" name="Graphic 2">
                  <a:extLst>
                    <a:ext uri="{FF2B5EF4-FFF2-40B4-BE49-F238E27FC236}">
                      <a16:creationId xmlns:a16="http://schemas.microsoft.com/office/drawing/2014/main" id="{54C87994-24C4-BA57-9E6B-0E5C55199128}"/>
                    </a:ext>
                  </a:extLst>
                </p:cNvPr>
                <p:cNvGrpSpPr/>
                <p:nvPr/>
              </p:nvGrpSpPr>
              <p:grpSpPr>
                <a:xfrm>
                  <a:off x="4937740" y="5561665"/>
                  <a:ext cx="725086" cy="459950"/>
                  <a:chOff x="4937740" y="5561665"/>
                  <a:chExt cx="725086" cy="459950"/>
                </a:xfrm>
              </p:grpSpPr>
              <p:sp>
                <p:nvSpPr>
                  <p:cNvPr id="827" name="Freeform: Shape 826">
                    <a:extLst>
                      <a:ext uri="{FF2B5EF4-FFF2-40B4-BE49-F238E27FC236}">
                        <a16:creationId xmlns:a16="http://schemas.microsoft.com/office/drawing/2014/main" id="{287B82B0-821C-2913-0BD7-4D9FB102EFB2}"/>
                      </a:ext>
                    </a:extLst>
                  </p:cNvPr>
                  <p:cNvSpPr/>
                  <p:nvPr/>
                </p:nvSpPr>
                <p:spPr>
                  <a:xfrm>
                    <a:off x="4967104" y="5561665"/>
                    <a:ext cx="695722" cy="459950"/>
                  </a:xfrm>
                  <a:custGeom>
                    <a:avLst/>
                    <a:gdLst>
                      <a:gd name="connsiteX0" fmla="*/ 695723 w 695722"/>
                      <a:gd name="connsiteY0" fmla="*/ 15547 h 459950"/>
                      <a:gd name="connsiteX1" fmla="*/ 695723 w 695722"/>
                      <a:gd name="connsiteY1" fmla="*/ 444405 h 459950"/>
                      <a:gd name="connsiteX2" fmla="*/ 680054 w 695722"/>
                      <a:gd name="connsiteY2" fmla="*/ 459951 h 459950"/>
                      <a:gd name="connsiteX3" fmla="*/ 15546 w 695722"/>
                      <a:gd name="connsiteY3" fmla="*/ 459951 h 459950"/>
                      <a:gd name="connsiteX4" fmla="*/ 0 w 695722"/>
                      <a:gd name="connsiteY4" fmla="*/ 444405 h 459950"/>
                      <a:gd name="connsiteX5" fmla="*/ 0 w 695722"/>
                      <a:gd name="connsiteY5" fmla="*/ 15547 h 459950"/>
                      <a:gd name="connsiteX6" fmla="*/ 15546 w 695722"/>
                      <a:gd name="connsiteY6" fmla="*/ 2 h 459950"/>
                      <a:gd name="connsiteX7" fmla="*/ 680054 w 695722"/>
                      <a:gd name="connsiteY7" fmla="*/ 2 h 459950"/>
                      <a:gd name="connsiteX8" fmla="*/ 695723 w 695722"/>
                      <a:gd name="connsiteY8" fmla="*/ 15547 h 459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95722" h="459950">
                        <a:moveTo>
                          <a:pt x="695723" y="15547"/>
                        </a:moveTo>
                        <a:lnTo>
                          <a:pt x="695723" y="444405"/>
                        </a:lnTo>
                        <a:cubicBezTo>
                          <a:pt x="695723" y="452918"/>
                          <a:pt x="688690" y="459951"/>
                          <a:pt x="680054" y="459951"/>
                        </a:cubicBezTo>
                        <a:lnTo>
                          <a:pt x="15546" y="459951"/>
                        </a:lnTo>
                        <a:cubicBezTo>
                          <a:pt x="7033" y="459951"/>
                          <a:pt x="0" y="452918"/>
                          <a:pt x="0" y="444405"/>
                        </a:cubicBezTo>
                        <a:lnTo>
                          <a:pt x="0" y="15547"/>
                        </a:lnTo>
                        <a:cubicBezTo>
                          <a:pt x="0" y="7034"/>
                          <a:pt x="7033" y="2"/>
                          <a:pt x="15546" y="2"/>
                        </a:cubicBezTo>
                        <a:lnTo>
                          <a:pt x="680054" y="2"/>
                        </a:lnTo>
                        <a:cubicBezTo>
                          <a:pt x="688567" y="-122"/>
                          <a:pt x="695723" y="6911"/>
                          <a:pt x="695723" y="15547"/>
                        </a:cubicBezTo>
                        <a:close/>
                      </a:path>
                    </a:pathLst>
                  </a:custGeom>
                  <a:solidFill>
                    <a:srgbClr val="C5D5E6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28" name="Freeform: Shape 827">
                    <a:extLst>
                      <a:ext uri="{FF2B5EF4-FFF2-40B4-BE49-F238E27FC236}">
                        <a16:creationId xmlns:a16="http://schemas.microsoft.com/office/drawing/2014/main" id="{BE987B43-8D1D-F6A0-6864-64233AD9DD92}"/>
                      </a:ext>
                    </a:extLst>
                  </p:cNvPr>
                  <p:cNvSpPr/>
                  <p:nvPr/>
                </p:nvSpPr>
                <p:spPr>
                  <a:xfrm>
                    <a:off x="4937740" y="5561665"/>
                    <a:ext cx="695722" cy="459950"/>
                  </a:xfrm>
                  <a:custGeom>
                    <a:avLst/>
                    <a:gdLst>
                      <a:gd name="connsiteX0" fmla="*/ 695723 w 695722"/>
                      <a:gd name="connsiteY0" fmla="*/ 15547 h 459950"/>
                      <a:gd name="connsiteX1" fmla="*/ 695723 w 695722"/>
                      <a:gd name="connsiteY1" fmla="*/ 444405 h 459950"/>
                      <a:gd name="connsiteX2" fmla="*/ 680054 w 695722"/>
                      <a:gd name="connsiteY2" fmla="*/ 459951 h 459950"/>
                      <a:gd name="connsiteX3" fmla="*/ 15546 w 695722"/>
                      <a:gd name="connsiteY3" fmla="*/ 459951 h 459950"/>
                      <a:gd name="connsiteX4" fmla="*/ 0 w 695722"/>
                      <a:gd name="connsiteY4" fmla="*/ 444405 h 459950"/>
                      <a:gd name="connsiteX5" fmla="*/ 0 w 695722"/>
                      <a:gd name="connsiteY5" fmla="*/ 15547 h 459950"/>
                      <a:gd name="connsiteX6" fmla="*/ 15546 w 695722"/>
                      <a:gd name="connsiteY6" fmla="*/ 2 h 459950"/>
                      <a:gd name="connsiteX7" fmla="*/ 680054 w 695722"/>
                      <a:gd name="connsiteY7" fmla="*/ 2 h 459950"/>
                      <a:gd name="connsiteX8" fmla="*/ 695723 w 695722"/>
                      <a:gd name="connsiteY8" fmla="*/ 15547 h 459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95722" h="459950">
                        <a:moveTo>
                          <a:pt x="695723" y="15547"/>
                        </a:moveTo>
                        <a:lnTo>
                          <a:pt x="695723" y="444405"/>
                        </a:lnTo>
                        <a:cubicBezTo>
                          <a:pt x="695723" y="452918"/>
                          <a:pt x="688690" y="459951"/>
                          <a:pt x="680054" y="459951"/>
                        </a:cubicBezTo>
                        <a:lnTo>
                          <a:pt x="15546" y="459951"/>
                        </a:lnTo>
                        <a:cubicBezTo>
                          <a:pt x="6909" y="459951"/>
                          <a:pt x="0" y="452918"/>
                          <a:pt x="0" y="444405"/>
                        </a:cubicBezTo>
                        <a:lnTo>
                          <a:pt x="0" y="15547"/>
                        </a:lnTo>
                        <a:cubicBezTo>
                          <a:pt x="0" y="7034"/>
                          <a:pt x="7033" y="2"/>
                          <a:pt x="15546" y="2"/>
                        </a:cubicBezTo>
                        <a:lnTo>
                          <a:pt x="680054" y="2"/>
                        </a:lnTo>
                        <a:cubicBezTo>
                          <a:pt x="688567" y="-122"/>
                          <a:pt x="695723" y="6911"/>
                          <a:pt x="695723" y="15547"/>
                        </a:cubicBezTo>
                        <a:close/>
                      </a:path>
                    </a:pathLst>
                  </a:custGeom>
                  <a:solidFill>
                    <a:srgbClr val="E4E8ED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29" name="Freeform: Shape 828">
                    <a:extLst>
                      <a:ext uri="{FF2B5EF4-FFF2-40B4-BE49-F238E27FC236}">
                        <a16:creationId xmlns:a16="http://schemas.microsoft.com/office/drawing/2014/main" id="{BE81D5AD-E7AC-A761-D132-882BA911918D}"/>
                      </a:ext>
                    </a:extLst>
                  </p:cNvPr>
                  <p:cNvSpPr/>
                  <p:nvPr/>
                </p:nvSpPr>
                <p:spPr>
                  <a:xfrm>
                    <a:off x="4963033" y="5585479"/>
                    <a:ext cx="645137" cy="412325"/>
                  </a:xfrm>
                  <a:custGeom>
                    <a:avLst/>
                    <a:gdLst>
                      <a:gd name="connsiteX0" fmla="*/ 645138 w 645137"/>
                      <a:gd name="connsiteY0" fmla="*/ 396904 h 412325"/>
                      <a:gd name="connsiteX1" fmla="*/ 629716 w 645137"/>
                      <a:gd name="connsiteY1" fmla="*/ 412326 h 412325"/>
                      <a:gd name="connsiteX2" fmla="*/ 15422 w 645137"/>
                      <a:gd name="connsiteY2" fmla="*/ 412326 h 412325"/>
                      <a:gd name="connsiteX3" fmla="*/ 0 w 645137"/>
                      <a:gd name="connsiteY3" fmla="*/ 396904 h 412325"/>
                      <a:gd name="connsiteX4" fmla="*/ 0 w 645137"/>
                      <a:gd name="connsiteY4" fmla="*/ 15422 h 412325"/>
                      <a:gd name="connsiteX5" fmla="*/ 15422 w 645137"/>
                      <a:gd name="connsiteY5" fmla="*/ 0 h 412325"/>
                      <a:gd name="connsiteX6" fmla="*/ 629716 w 645137"/>
                      <a:gd name="connsiteY6" fmla="*/ 0 h 412325"/>
                      <a:gd name="connsiteX7" fmla="*/ 645138 w 645137"/>
                      <a:gd name="connsiteY7" fmla="*/ 15422 h 412325"/>
                      <a:gd name="connsiteX8" fmla="*/ 645138 w 645137"/>
                      <a:gd name="connsiteY8" fmla="*/ 396904 h 412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45137" h="412325">
                        <a:moveTo>
                          <a:pt x="645138" y="396904"/>
                        </a:moveTo>
                        <a:cubicBezTo>
                          <a:pt x="645138" y="405417"/>
                          <a:pt x="638229" y="412326"/>
                          <a:pt x="629716" y="412326"/>
                        </a:cubicBezTo>
                        <a:lnTo>
                          <a:pt x="15422" y="412326"/>
                        </a:lnTo>
                        <a:cubicBezTo>
                          <a:pt x="6909" y="412326"/>
                          <a:pt x="0" y="405417"/>
                          <a:pt x="0" y="396904"/>
                        </a:cubicBezTo>
                        <a:lnTo>
                          <a:pt x="0" y="15422"/>
                        </a:lnTo>
                        <a:cubicBezTo>
                          <a:pt x="0" y="6909"/>
                          <a:pt x="6909" y="0"/>
                          <a:pt x="15422" y="0"/>
                        </a:cubicBezTo>
                        <a:lnTo>
                          <a:pt x="629716" y="0"/>
                        </a:lnTo>
                        <a:cubicBezTo>
                          <a:pt x="638229" y="0"/>
                          <a:pt x="645138" y="6909"/>
                          <a:pt x="645138" y="15422"/>
                        </a:cubicBezTo>
                        <a:lnTo>
                          <a:pt x="645138" y="396904"/>
                        </a:lnTo>
                        <a:close/>
                      </a:path>
                    </a:pathLst>
                  </a:custGeom>
                  <a:solidFill>
                    <a:srgbClr val="17283D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830" name="Graphic 2">
                  <a:extLst>
                    <a:ext uri="{FF2B5EF4-FFF2-40B4-BE49-F238E27FC236}">
                      <a16:creationId xmlns:a16="http://schemas.microsoft.com/office/drawing/2014/main" id="{584C15E0-16BA-7BBC-9451-D2071AD4330F}"/>
                    </a:ext>
                  </a:extLst>
                </p:cNvPr>
                <p:cNvGrpSpPr/>
                <p:nvPr/>
              </p:nvGrpSpPr>
              <p:grpSpPr>
                <a:xfrm>
                  <a:off x="4671123" y="6021616"/>
                  <a:ext cx="991580" cy="77357"/>
                  <a:chOff x="4671123" y="6021616"/>
                  <a:chExt cx="991580" cy="77357"/>
                </a:xfrm>
              </p:grpSpPr>
              <p:sp>
                <p:nvSpPr>
                  <p:cNvPr id="831" name="Freeform: Shape 830">
                    <a:extLst>
                      <a:ext uri="{FF2B5EF4-FFF2-40B4-BE49-F238E27FC236}">
                        <a16:creationId xmlns:a16="http://schemas.microsoft.com/office/drawing/2014/main" id="{8B8BB5B5-2617-5161-2403-995787FAF8AF}"/>
                      </a:ext>
                    </a:extLst>
                  </p:cNvPr>
                  <p:cNvSpPr/>
                  <p:nvPr/>
                </p:nvSpPr>
                <p:spPr>
                  <a:xfrm>
                    <a:off x="4677785" y="6021616"/>
                    <a:ext cx="984918" cy="77357"/>
                  </a:xfrm>
                  <a:custGeom>
                    <a:avLst/>
                    <a:gdLst>
                      <a:gd name="connsiteX0" fmla="*/ 496592 w 984918"/>
                      <a:gd name="connsiteY0" fmla="*/ 0 h 77357"/>
                      <a:gd name="connsiteX1" fmla="*/ 0 w 984918"/>
                      <a:gd name="connsiteY1" fmla="*/ 0 h 77357"/>
                      <a:gd name="connsiteX2" fmla="*/ 0 w 984918"/>
                      <a:gd name="connsiteY2" fmla="*/ 9007 h 77357"/>
                      <a:gd name="connsiteX3" fmla="*/ 68351 w 984918"/>
                      <a:gd name="connsiteY3" fmla="*/ 77357 h 77357"/>
                      <a:gd name="connsiteX4" fmla="*/ 496592 w 984918"/>
                      <a:gd name="connsiteY4" fmla="*/ 77357 h 77357"/>
                      <a:gd name="connsiteX5" fmla="*/ 916567 w 984918"/>
                      <a:gd name="connsiteY5" fmla="*/ 77357 h 77357"/>
                      <a:gd name="connsiteX6" fmla="*/ 984918 w 984918"/>
                      <a:gd name="connsiteY6" fmla="*/ 9007 h 77357"/>
                      <a:gd name="connsiteX7" fmla="*/ 984918 w 984918"/>
                      <a:gd name="connsiteY7" fmla="*/ 0 h 77357"/>
                      <a:gd name="connsiteX8" fmla="*/ 496592 w 984918"/>
                      <a:gd name="connsiteY8" fmla="*/ 0 h 77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84918" h="77357">
                        <a:moveTo>
                          <a:pt x="496592" y="0"/>
                        </a:moveTo>
                        <a:lnTo>
                          <a:pt x="0" y="0"/>
                        </a:lnTo>
                        <a:lnTo>
                          <a:pt x="0" y="9007"/>
                        </a:lnTo>
                        <a:cubicBezTo>
                          <a:pt x="0" y="46760"/>
                          <a:pt x="30598" y="77357"/>
                          <a:pt x="68351" y="77357"/>
                        </a:cubicBezTo>
                        <a:lnTo>
                          <a:pt x="496592" y="77357"/>
                        </a:lnTo>
                        <a:lnTo>
                          <a:pt x="916567" y="77357"/>
                        </a:lnTo>
                        <a:cubicBezTo>
                          <a:pt x="954321" y="77357"/>
                          <a:pt x="984918" y="46760"/>
                          <a:pt x="984918" y="9007"/>
                        </a:cubicBezTo>
                        <a:lnTo>
                          <a:pt x="984918" y="0"/>
                        </a:lnTo>
                        <a:lnTo>
                          <a:pt x="496592" y="0"/>
                        </a:lnTo>
                        <a:close/>
                      </a:path>
                    </a:pathLst>
                  </a:custGeom>
                  <a:solidFill>
                    <a:srgbClr val="C5D5E6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32" name="Freeform: Shape 831">
                    <a:extLst>
                      <a:ext uri="{FF2B5EF4-FFF2-40B4-BE49-F238E27FC236}">
                        <a16:creationId xmlns:a16="http://schemas.microsoft.com/office/drawing/2014/main" id="{43F317A2-DF9C-EB3A-14F3-EC7AB66368AE}"/>
                      </a:ext>
                    </a:extLst>
                  </p:cNvPr>
                  <p:cNvSpPr/>
                  <p:nvPr/>
                </p:nvSpPr>
                <p:spPr>
                  <a:xfrm>
                    <a:off x="4671123" y="6021616"/>
                    <a:ext cx="736930" cy="77357"/>
                  </a:xfrm>
                  <a:custGeom>
                    <a:avLst/>
                    <a:gdLst>
                      <a:gd name="connsiteX0" fmla="*/ 736930 w 736930"/>
                      <a:gd name="connsiteY0" fmla="*/ 0 h 77357"/>
                      <a:gd name="connsiteX1" fmla="*/ 736930 w 736930"/>
                      <a:gd name="connsiteY1" fmla="*/ 9007 h 77357"/>
                      <a:gd name="connsiteX2" fmla="*/ 668580 w 736930"/>
                      <a:gd name="connsiteY2" fmla="*/ 77357 h 77357"/>
                      <a:gd name="connsiteX3" fmla="*/ 68351 w 736930"/>
                      <a:gd name="connsiteY3" fmla="*/ 77357 h 77357"/>
                      <a:gd name="connsiteX4" fmla="*/ 0 w 736930"/>
                      <a:gd name="connsiteY4" fmla="*/ 9007 h 77357"/>
                      <a:gd name="connsiteX5" fmla="*/ 0 w 736930"/>
                      <a:gd name="connsiteY5" fmla="*/ 0 h 77357"/>
                      <a:gd name="connsiteX6" fmla="*/ 307949 w 736930"/>
                      <a:gd name="connsiteY6" fmla="*/ 0 h 77357"/>
                      <a:gd name="connsiteX7" fmla="*/ 336325 w 736930"/>
                      <a:gd name="connsiteY7" fmla="*/ 28130 h 77357"/>
                      <a:gd name="connsiteX8" fmla="*/ 400728 w 736930"/>
                      <a:gd name="connsiteY8" fmla="*/ 28130 h 77357"/>
                      <a:gd name="connsiteX9" fmla="*/ 428858 w 736930"/>
                      <a:gd name="connsiteY9" fmla="*/ 0 h 77357"/>
                      <a:gd name="connsiteX10" fmla="*/ 736930 w 736930"/>
                      <a:gd name="connsiteY10" fmla="*/ 0 h 77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736930" h="77357">
                        <a:moveTo>
                          <a:pt x="736930" y="0"/>
                        </a:moveTo>
                        <a:lnTo>
                          <a:pt x="736930" y="9007"/>
                        </a:lnTo>
                        <a:cubicBezTo>
                          <a:pt x="736930" y="46760"/>
                          <a:pt x="706333" y="77357"/>
                          <a:pt x="668580" y="77357"/>
                        </a:cubicBezTo>
                        <a:lnTo>
                          <a:pt x="68351" y="77357"/>
                        </a:lnTo>
                        <a:cubicBezTo>
                          <a:pt x="30597" y="77357"/>
                          <a:pt x="0" y="46760"/>
                          <a:pt x="0" y="9007"/>
                        </a:cubicBezTo>
                        <a:lnTo>
                          <a:pt x="0" y="0"/>
                        </a:lnTo>
                        <a:lnTo>
                          <a:pt x="307949" y="0"/>
                        </a:lnTo>
                        <a:cubicBezTo>
                          <a:pt x="307949" y="15669"/>
                          <a:pt x="320657" y="28130"/>
                          <a:pt x="336325" y="28130"/>
                        </a:cubicBezTo>
                        <a:lnTo>
                          <a:pt x="400728" y="28130"/>
                        </a:lnTo>
                        <a:cubicBezTo>
                          <a:pt x="416397" y="28130"/>
                          <a:pt x="428858" y="15546"/>
                          <a:pt x="428858" y="0"/>
                        </a:cubicBezTo>
                        <a:lnTo>
                          <a:pt x="73693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833" name="Graphic 2">
                <a:extLst>
                  <a:ext uri="{FF2B5EF4-FFF2-40B4-BE49-F238E27FC236}">
                    <a16:creationId xmlns:a16="http://schemas.microsoft.com/office/drawing/2014/main" id="{41D2C55A-81E7-4D69-9EFE-0AB44DE343FA}"/>
                  </a:ext>
                </a:extLst>
              </p:cNvPr>
              <p:cNvGrpSpPr/>
              <p:nvPr/>
            </p:nvGrpSpPr>
            <p:grpSpPr>
              <a:xfrm>
                <a:off x="5046682" y="5463335"/>
                <a:ext cx="464884" cy="471916"/>
                <a:chOff x="5046682" y="5463335"/>
                <a:chExt cx="464884" cy="471916"/>
              </a:xfrm>
            </p:grpSpPr>
            <p:grpSp>
              <p:nvGrpSpPr>
                <p:cNvPr id="834" name="Graphic 2">
                  <a:extLst>
                    <a:ext uri="{FF2B5EF4-FFF2-40B4-BE49-F238E27FC236}">
                      <a16:creationId xmlns:a16="http://schemas.microsoft.com/office/drawing/2014/main" id="{5728981A-7D7A-A31D-3F3A-DF5D29351216}"/>
                    </a:ext>
                  </a:extLst>
                </p:cNvPr>
                <p:cNvGrpSpPr/>
                <p:nvPr/>
              </p:nvGrpSpPr>
              <p:grpSpPr>
                <a:xfrm>
                  <a:off x="5046682" y="5463335"/>
                  <a:ext cx="464884" cy="471916"/>
                  <a:chOff x="5046682" y="5463335"/>
                  <a:chExt cx="464884" cy="471916"/>
                </a:xfrm>
              </p:grpSpPr>
              <p:sp>
                <p:nvSpPr>
                  <p:cNvPr id="835" name="Freeform: Shape 834">
                    <a:extLst>
                      <a:ext uri="{FF2B5EF4-FFF2-40B4-BE49-F238E27FC236}">
                        <a16:creationId xmlns:a16="http://schemas.microsoft.com/office/drawing/2014/main" id="{8308CDC1-4426-8BFB-57F9-DD74576776FF}"/>
                      </a:ext>
                    </a:extLst>
                  </p:cNvPr>
                  <p:cNvSpPr/>
                  <p:nvPr/>
                </p:nvSpPr>
                <p:spPr>
                  <a:xfrm>
                    <a:off x="5046682" y="5463335"/>
                    <a:ext cx="464760" cy="313870"/>
                  </a:xfrm>
                  <a:custGeom>
                    <a:avLst/>
                    <a:gdLst>
                      <a:gd name="connsiteX0" fmla="*/ 464761 w 464760"/>
                      <a:gd name="connsiteY0" fmla="*/ 155455 h 313870"/>
                      <a:gd name="connsiteX1" fmla="*/ 232812 w 464760"/>
                      <a:gd name="connsiteY1" fmla="*/ 0 h 313870"/>
                      <a:gd name="connsiteX2" fmla="*/ 0 w 464760"/>
                      <a:gd name="connsiteY2" fmla="*/ 156812 h 313870"/>
                      <a:gd name="connsiteX3" fmla="*/ 0 w 464760"/>
                      <a:gd name="connsiteY3" fmla="*/ 156935 h 313870"/>
                      <a:gd name="connsiteX4" fmla="*/ 232195 w 464760"/>
                      <a:gd name="connsiteY4" fmla="*/ 313871 h 313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760" h="313870">
                        <a:moveTo>
                          <a:pt x="464761" y="155455"/>
                        </a:moveTo>
                        <a:lnTo>
                          <a:pt x="232812" y="0"/>
                        </a:lnTo>
                        <a:lnTo>
                          <a:pt x="0" y="156812"/>
                        </a:lnTo>
                        <a:lnTo>
                          <a:pt x="0" y="156935"/>
                        </a:lnTo>
                        <a:lnTo>
                          <a:pt x="232195" y="313871"/>
                        </a:lnTo>
                        <a:close/>
                      </a:path>
                    </a:pathLst>
                  </a:custGeom>
                  <a:solidFill>
                    <a:srgbClr val="D9A60F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36" name="Freeform: Shape 835">
                    <a:extLst>
                      <a:ext uri="{FF2B5EF4-FFF2-40B4-BE49-F238E27FC236}">
                        <a16:creationId xmlns:a16="http://schemas.microsoft.com/office/drawing/2014/main" id="{C0DDFF4D-73F9-8FAF-30BA-AF9A5E1C39D9}"/>
                      </a:ext>
                    </a:extLst>
                  </p:cNvPr>
                  <p:cNvSpPr/>
                  <p:nvPr/>
                </p:nvSpPr>
                <p:spPr>
                  <a:xfrm>
                    <a:off x="5116637" y="5504913"/>
                    <a:ext cx="326455" cy="361124"/>
                  </a:xfrm>
                  <a:custGeom>
                    <a:avLst/>
                    <a:gdLst>
                      <a:gd name="connsiteX0" fmla="*/ 162611 w 326455"/>
                      <a:gd name="connsiteY0" fmla="*/ 0 h 361124"/>
                      <a:gd name="connsiteX1" fmla="*/ 0 w 326455"/>
                      <a:gd name="connsiteY1" fmla="*/ 0 h 361124"/>
                      <a:gd name="connsiteX2" fmla="*/ 0 w 326455"/>
                      <a:gd name="connsiteY2" fmla="*/ 343728 h 361124"/>
                      <a:gd name="connsiteX3" fmla="*/ 16409 w 326455"/>
                      <a:gd name="connsiteY3" fmla="*/ 361124 h 361124"/>
                      <a:gd name="connsiteX4" fmla="*/ 36026 w 326455"/>
                      <a:gd name="connsiteY4" fmla="*/ 340274 h 361124"/>
                      <a:gd name="connsiteX5" fmla="*/ 55767 w 326455"/>
                      <a:gd name="connsiteY5" fmla="*/ 361124 h 361124"/>
                      <a:gd name="connsiteX6" fmla="*/ 75507 w 326455"/>
                      <a:gd name="connsiteY6" fmla="*/ 340274 h 361124"/>
                      <a:gd name="connsiteX7" fmla="*/ 95247 w 326455"/>
                      <a:gd name="connsiteY7" fmla="*/ 361124 h 361124"/>
                      <a:gd name="connsiteX8" fmla="*/ 114864 w 326455"/>
                      <a:gd name="connsiteY8" fmla="*/ 340274 h 361124"/>
                      <a:gd name="connsiteX9" fmla="*/ 134604 w 326455"/>
                      <a:gd name="connsiteY9" fmla="*/ 361124 h 361124"/>
                      <a:gd name="connsiteX10" fmla="*/ 154345 w 326455"/>
                      <a:gd name="connsiteY10" fmla="*/ 340274 h 361124"/>
                      <a:gd name="connsiteX11" fmla="*/ 162611 w 326455"/>
                      <a:gd name="connsiteY11" fmla="*/ 349157 h 361124"/>
                      <a:gd name="connsiteX12" fmla="*/ 174085 w 326455"/>
                      <a:gd name="connsiteY12" fmla="*/ 361124 h 361124"/>
                      <a:gd name="connsiteX13" fmla="*/ 193702 w 326455"/>
                      <a:gd name="connsiteY13" fmla="*/ 340274 h 361124"/>
                      <a:gd name="connsiteX14" fmla="*/ 213442 w 326455"/>
                      <a:gd name="connsiteY14" fmla="*/ 361124 h 361124"/>
                      <a:gd name="connsiteX15" fmla="*/ 233182 w 326455"/>
                      <a:gd name="connsiteY15" fmla="*/ 340274 h 361124"/>
                      <a:gd name="connsiteX16" fmla="*/ 252799 w 326455"/>
                      <a:gd name="connsiteY16" fmla="*/ 361124 h 361124"/>
                      <a:gd name="connsiteX17" fmla="*/ 272540 w 326455"/>
                      <a:gd name="connsiteY17" fmla="*/ 340274 h 361124"/>
                      <a:gd name="connsiteX18" fmla="*/ 292280 w 326455"/>
                      <a:gd name="connsiteY18" fmla="*/ 361124 h 361124"/>
                      <a:gd name="connsiteX19" fmla="*/ 312020 w 326455"/>
                      <a:gd name="connsiteY19" fmla="*/ 340274 h 361124"/>
                      <a:gd name="connsiteX20" fmla="*/ 326455 w 326455"/>
                      <a:gd name="connsiteY20" fmla="*/ 355572 h 361124"/>
                      <a:gd name="connsiteX21" fmla="*/ 326455 w 326455"/>
                      <a:gd name="connsiteY21" fmla="*/ 0 h 3611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326455" h="361124">
                        <a:moveTo>
                          <a:pt x="162611" y="0"/>
                        </a:moveTo>
                        <a:lnTo>
                          <a:pt x="0" y="0"/>
                        </a:lnTo>
                        <a:lnTo>
                          <a:pt x="0" y="343728"/>
                        </a:lnTo>
                        <a:lnTo>
                          <a:pt x="16409" y="361124"/>
                        </a:lnTo>
                        <a:lnTo>
                          <a:pt x="36026" y="340274"/>
                        </a:lnTo>
                        <a:lnTo>
                          <a:pt x="55767" y="361124"/>
                        </a:lnTo>
                        <a:lnTo>
                          <a:pt x="75507" y="340274"/>
                        </a:lnTo>
                        <a:lnTo>
                          <a:pt x="95247" y="361124"/>
                        </a:lnTo>
                        <a:lnTo>
                          <a:pt x="114864" y="340274"/>
                        </a:lnTo>
                        <a:lnTo>
                          <a:pt x="134604" y="361124"/>
                        </a:lnTo>
                        <a:lnTo>
                          <a:pt x="154345" y="340274"/>
                        </a:lnTo>
                        <a:lnTo>
                          <a:pt x="162611" y="349157"/>
                        </a:lnTo>
                        <a:lnTo>
                          <a:pt x="174085" y="361124"/>
                        </a:lnTo>
                        <a:lnTo>
                          <a:pt x="193702" y="340274"/>
                        </a:lnTo>
                        <a:lnTo>
                          <a:pt x="213442" y="361124"/>
                        </a:lnTo>
                        <a:lnTo>
                          <a:pt x="233182" y="340274"/>
                        </a:lnTo>
                        <a:lnTo>
                          <a:pt x="252799" y="361124"/>
                        </a:lnTo>
                        <a:lnTo>
                          <a:pt x="272540" y="340274"/>
                        </a:lnTo>
                        <a:lnTo>
                          <a:pt x="292280" y="361124"/>
                        </a:lnTo>
                        <a:lnTo>
                          <a:pt x="312020" y="340274"/>
                        </a:lnTo>
                        <a:lnTo>
                          <a:pt x="326455" y="355572"/>
                        </a:lnTo>
                        <a:lnTo>
                          <a:pt x="326455" y="0"/>
                        </a:lnTo>
                        <a:close/>
                      </a:path>
                    </a:pathLst>
                  </a:custGeom>
                  <a:solidFill>
                    <a:srgbClr val="EBF0F5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837" name="Graphic 2">
                    <a:extLst>
                      <a:ext uri="{FF2B5EF4-FFF2-40B4-BE49-F238E27FC236}">
                        <a16:creationId xmlns:a16="http://schemas.microsoft.com/office/drawing/2014/main" id="{93395ED1-A018-4182-69B4-533EEF85932F}"/>
                      </a:ext>
                    </a:extLst>
                  </p:cNvPr>
                  <p:cNvGrpSpPr/>
                  <p:nvPr/>
                </p:nvGrpSpPr>
                <p:grpSpPr>
                  <a:xfrm>
                    <a:off x="5132183" y="5534401"/>
                    <a:ext cx="287838" cy="195058"/>
                    <a:chOff x="5132183" y="5534401"/>
                    <a:chExt cx="287838" cy="195058"/>
                  </a:xfrm>
                </p:grpSpPr>
                <p:sp>
                  <p:nvSpPr>
                    <p:cNvPr id="838" name="Freeform: Shape 837">
                      <a:extLst>
                        <a:ext uri="{FF2B5EF4-FFF2-40B4-BE49-F238E27FC236}">
                          <a16:creationId xmlns:a16="http://schemas.microsoft.com/office/drawing/2014/main" id="{E7921897-4705-3A61-7E3E-FC7FA65125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00410" y="5534401"/>
                      <a:ext cx="151383" cy="31337"/>
                    </a:xfrm>
                    <a:custGeom>
                      <a:avLst/>
                      <a:gdLst>
                        <a:gd name="connsiteX0" fmla="*/ 115481 w 151383"/>
                        <a:gd name="connsiteY0" fmla="*/ 31337 h 31337"/>
                        <a:gd name="connsiteX1" fmla="*/ 133370 w 151383"/>
                        <a:gd name="connsiteY1" fmla="*/ 31337 h 31337"/>
                        <a:gd name="connsiteX2" fmla="*/ 151383 w 151383"/>
                        <a:gd name="connsiteY2" fmla="*/ 31337 h 31337"/>
                        <a:gd name="connsiteX3" fmla="*/ 151383 w 151383"/>
                        <a:gd name="connsiteY3" fmla="*/ 0 h 31337"/>
                        <a:gd name="connsiteX4" fmla="*/ 133370 w 151383"/>
                        <a:gd name="connsiteY4" fmla="*/ 0 h 31337"/>
                        <a:gd name="connsiteX5" fmla="*/ 115481 w 151383"/>
                        <a:gd name="connsiteY5" fmla="*/ 0 h 31337"/>
                        <a:gd name="connsiteX6" fmla="*/ 78468 w 151383"/>
                        <a:gd name="connsiteY6" fmla="*/ 0 h 31337"/>
                        <a:gd name="connsiteX7" fmla="*/ 0 w 151383"/>
                        <a:gd name="connsiteY7" fmla="*/ 0 h 31337"/>
                        <a:gd name="connsiteX8" fmla="*/ 0 w 151383"/>
                        <a:gd name="connsiteY8" fmla="*/ 31337 h 31337"/>
                        <a:gd name="connsiteX9" fmla="*/ 78468 w 151383"/>
                        <a:gd name="connsiteY9" fmla="*/ 31337 h 313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1383" h="31337">
                          <a:moveTo>
                            <a:pt x="115481" y="31337"/>
                          </a:moveTo>
                          <a:lnTo>
                            <a:pt x="133370" y="31337"/>
                          </a:lnTo>
                          <a:lnTo>
                            <a:pt x="151383" y="31337"/>
                          </a:lnTo>
                          <a:lnTo>
                            <a:pt x="151383" y="0"/>
                          </a:lnTo>
                          <a:lnTo>
                            <a:pt x="133370" y="0"/>
                          </a:lnTo>
                          <a:lnTo>
                            <a:pt x="115481" y="0"/>
                          </a:lnTo>
                          <a:lnTo>
                            <a:pt x="78468" y="0"/>
                          </a:lnTo>
                          <a:lnTo>
                            <a:pt x="0" y="0"/>
                          </a:lnTo>
                          <a:lnTo>
                            <a:pt x="0" y="31337"/>
                          </a:lnTo>
                          <a:lnTo>
                            <a:pt x="78468" y="31337"/>
                          </a:lnTo>
                          <a:close/>
                        </a:path>
                      </a:pathLst>
                    </a:custGeom>
                    <a:solidFill>
                      <a:srgbClr val="CC2221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39" name="Freeform: Shape 838">
                      <a:extLst>
                        <a:ext uri="{FF2B5EF4-FFF2-40B4-BE49-F238E27FC236}">
                          <a16:creationId xmlns:a16="http://schemas.microsoft.com/office/drawing/2014/main" id="{8E0BA5C9-1D96-562E-25AA-BCB699EC0D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132183" y="5587329"/>
                      <a:ext cx="287838" cy="31461"/>
                    </a:xfrm>
                    <a:custGeom>
                      <a:avLst/>
                      <a:gdLst>
                        <a:gd name="connsiteX0" fmla="*/ 253663 w 287838"/>
                        <a:gd name="connsiteY0" fmla="*/ 0 h 31461"/>
                        <a:gd name="connsiteX1" fmla="*/ 219611 w 287838"/>
                        <a:gd name="connsiteY1" fmla="*/ 0 h 31461"/>
                        <a:gd name="connsiteX2" fmla="*/ 146695 w 287838"/>
                        <a:gd name="connsiteY2" fmla="*/ 0 h 31461"/>
                        <a:gd name="connsiteX3" fmla="*/ 0 w 287838"/>
                        <a:gd name="connsiteY3" fmla="*/ 0 h 31461"/>
                        <a:gd name="connsiteX4" fmla="*/ 0 w 287838"/>
                        <a:gd name="connsiteY4" fmla="*/ 31461 h 31461"/>
                        <a:gd name="connsiteX5" fmla="*/ 146695 w 287838"/>
                        <a:gd name="connsiteY5" fmla="*/ 31461 h 31461"/>
                        <a:gd name="connsiteX6" fmla="*/ 219611 w 287838"/>
                        <a:gd name="connsiteY6" fmla="*/ 31461 h 31461"/>
                        <a:gd name="connsiteX7" fmla="*/ 253663 w 287838"/>
                        <a:gd name="connsiteY7" fmla="*/ 31461 h 31461"/>
                        <a:gd name="connsiteX8" fmla="*/ 287838 w 287838"/>
                        <a:gd name="connsiteY8" fmla="*/ 31461 h 31461"/>
                        <a:gd name="connsiteX9" fmla="*/ 287838 w 287838"/>
                        <a:gd name="connsiteY9" fmla="*/ 0 h 314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87838" h="31461">
                          <a:moveTo>
                            <a:pt x="253663" y="0"/>
                          </a:moveTo>
                          <a:lnTo>
                            <a:pt x="219611" y="0"/>
                          </a:lnTo>
                          <a:lnTo>
                            <a:pt x="146695" y="0"/>
                          </a:lnTo>
                          <a:lnTo>
                            <a:pt x="0" y="0"/>
                          </a:lnTo>
                          <a:lnTo>
                            <a:pt x="0" y="31461"/>
                          </a:lnTo>
                          <a:lnTo>
                            <a:pt x="146695" y="31461"/>
                          </a:lnTo>
                          <a:lnTo>
                            <a:pt x="219611" y="31461"/>
                          </a:lnTo>
                          <a:lnTo>
                            <a:pt x="253663" y="31461"/>
                          </a:lnTo>
                          <a:lnTo>
                            <a:pt x="287838" y="31461"/>
                          </a:lnTo>
                          <a:lnTo>
                            <a:pt x="287838" y="0"/>
                          </a:lnTo>
                          <a:close/>
                        </a:path>
                      </a:pathLst>
                    </a:custGeom>
                    <a:solidFill>
                      <a:srgbClr val="97B0CC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40" name="Freeform: Shape 839">
                      <a:extLst>
                        <a:ext uri="{FF2B5EF4-FFF2-40B4-BE49-F238E27FC236}">
                          <a16:creationId xmlns:a16="http://schemas.microsoft.com/office/drawing/2014/main" id="{09D3CB80-4EAD-90FD-01A1-6929813D63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132183" y="5642972"/>
                      <a:ext cx="287838" cy="31337"/>
                    </a:xfrm>
                    <a:custGeom>
                      <a:avLst/>
                      <a:gdLst>
                        <a:gd name="connsiteX0" fmla="*/ 219611 w 287838"/>
                        <a:gd name="connsiteY0" fmla="*/ 0 h 31337"/>
                        <a:gd name="connsiteX1" fmla="*/ 146695 w 287838"/>
                        <a:gd name="connsiteY1" fmla="*/ 0 h 31337"/>
                        <a:gd name="connsiteX2" fmla="*/ 0 w 287838"/>
                        <a:gd name="connsiteY2" fmla="*/ 0 h 31337"/>
                        <a:gd name="connsiteX3" fmla="*/ 0 w 287838"/>
                        <a:gd name="connsiteY3" fmla="*/ 31338 h 31337"/>
                        <a:gd name="connsiteX4" fmla="*/ 146695 w 287838"/>
                        <a:gd name="connsiteY4" fmla="*/ 31338 h 31337"/>
                        <a:gd name="connsiteX5" fmla="*/ 219611 w 287838"/>
                        <a:gd name="connsiteY5" fmla="*/ 31338 h 31337"/>
                        <a:gd name="connsiteX6" fmla="*/ 253663 w 287838"/>
                        <a:gd name="connsiteY6" fmla="*/ 31338 h 31337"/>
                        <a:gd name="connsiteX7" fmla="*/ 287838 w 287838"/>
                        <a:gd name="connsiteY7" fmla="*/ 31338 h 31337"/>
                        <a:gd name="connsiteX8" fmla="*/ 287838 w 287838"/>
                        <a:gd name="connsiteY8" fmla="*/ 0 h 31337"/>
                        <a:gd name="connsiteX9" fmla="*/ 253663 w 287838"/>
                        <a:gd name="connsiteY9" fmla="*/ 0 h 313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87838" h="31337">
                          <a:moveTo>
                            <a:pt x="219611" y="0"/>
                          </a:moveTo>
                          <a:lnTo>
                            <a:pt x="146695" y="0"/>
                          </a:lnTo>
                          <a:lnTo>
                            <a:pt x="0" y="0"/>
                          </a:lnTo>
                          <a:lnTo>
                            <a:pt x="0" y="31338"/>
                          </a:lnTo>
                          <a:lnTo>
                            <a:pt x="146695" y="31338"/>
                          </a:lnTo>
                          <a:lnTo>
                            <a:pt x="219611" y="31338"/>
                          </a:lnTo>
                          <a:lnTo>
                            <a:pt x="253663" y="31338"/>
                          </a:lnTo>
                          <a:lnTo>
                            <a:pt x="287838" y="31338"/>
                          </a:lnTo>
                          <a:lnTo>
                            <a:pt x="287838" y="0"/>
                          </a:lnTo>
                          <a:lnTo>
                            <a:pt x="253663" y="0"/>
                          </a:lnTo>
                          <a:close/>
                        </a:path>
                      </a:pathLst>
                    </a:custGeom>
                    <a:solidFill>
                      <a:srgbClr val="97B0CC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41" name="Freeform: Shape 840">
                      <a:extLst>
                        <a:ext uri="{FF2B5EF4-FFF2-40B4-BE49-F238E27FC236}">
                          <a16:creationId xmlns:a16="http://schemas.microsoft.com/office/drawing/2014/main" id="{6C6613EE-FEFA-AFD3-EBF8-46D9B275CF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132183" y="5698122"/>
                      <a:ext cx="287838" cy="31337"/>
                    </a:xfrm>
                    <a:custGeom>
                      <a:avLst/>
                      <a:gdLst>
                        <a:gd name="connsiteX0" fmla="*/ 219611 w 287838"/>
                        <a:gd name="connsiteY0" fmla="*/ 0 h 31337"/>
                        <a:gd name="connsiteX1" fmla="*/ 146695 w 287838"/>
                        <a:gd name="connsiteY1" fmla="*/ 0 h 31337"/>
                        <a:gd name="connsiteX2" fmla="*/ 0 w 287838"/>
                        <a:gd name="connsiteY2" fmla="*/ 0 h 31337"/>
                        <a:gd name="connsiteX3" fmla="*/ 0 w 287838"/>
                        <a:gd name="connsiteY3" fmla="*/ 31338 h 31337"/>
                        <a:gd name="connsiteX4" fmla="*/ 146695 w 287838"/>
                        <a:gd name="connsiteY4" fmla="*/ 31338 h 31337"/>
                        <a:gd name="connsiteX5" fmla="*/ 219611 w 287838"/>
                        <a:gd name="connsiteY5" fmla="*/ 31338 h 31337"/>
                        <a:gd name="connsiteX6" fmla="*/ 253663 w 287838"/>
                        <a:gd name="connsiteY6" fmla="*/ 31338 h 31337"/>
                        <a:gd name="connsiteX7" fmla="*/ 287838 w 287838"/>
                        <a:gd name="connsiteY7" fmla="*/ 31338 h 31337"/>
                        <a:gd name="connsiteX8" fmla="*/ 287838 w 287838"/>
                        <a:gd name="connsiteY8" fmla="*/ 0 h 31337"/>
                        <a:gd name="connsiteX9" fmla="*/ 253663 w 287838"/>
                        <a:gd name="connsiteY9" fmla="*/ 0 h 313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87838" h="31337">
                          <a:moveTo>
                            <a:pt x="219611" y="0"/>
                          </a:moveTo>
                          <a:lnTo>
                            <a:pt x="146695" y="0"/>
                          </a:lnTo>
                          <a:lnTo>
                            <a:pt x="0" y="0"/>
                          </a:lnTo>
                          <a:lnTo>
                            <a:pt x="0" y="31338"/>
                          </a:lnTo>
                          <a:lnTo>
                            <a:pt x="146695" y="31338"/>
                          </a:lnTo>
                          <a:lnTo>
                            <a:pt x="219611" y="31338"/>
                          </a:lnTo>
                          <a:lnTo>
                            <a:pt x="253663" y="31338"/>
                          </a:lnTo>
                          <a:lnTo>
                            <a:pt x="287838" y="31338"/>
                          </a:lnTo>
                          <a:lnTo>
                            <a:pt x="287838" y="0"/>
                          </a:lnTo>
                          <a:lnTo>
                            <a:pt x="253663" y="0"/>
                          </a:lnTo>
                          <a:close/>
                        </a:path>
                      </a:pathLst>
                    </a:custGeom>
                    <a:solidFill>
                      <a:srgbClr val="97B0CC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842" name="Freeform: Shape 841">
                    <a:extLst>
                      <a:ext uri="{FF2B5EF4-FFF2-40B4-BE49-F238E27FC236}">
                        <a16:creationId xmlns:a16="http://schemas.microsoft.com/office/drawing/2014/main" id="{FEC84FA5-EB1C-4F75-28CF-BFA749D6F8DF}"/>
                      </a:ext>
                    </a:extLst>
                  </p:cNvPr>
                  <p:cNvSpPr/>
                  <p:nvPr/>
                </p:nvSpPr>
                <p:spPr>
                  <a:xfrm>
                    <a:off x="5278878" y="5618790"/>
                    <a:ext cx="232689" cy="315597"/>
                  </a:xfrm>
                  <a:custGeom>
                    <a:avLst/>
                    <a:gdLst>
                      <a:gd name="connsiteX0" fmla="*/ 232689 w 232689"/>
                      <a:gd name="connsiteY0" fmla="*/ 315598 h 315597"/>
                      <a:gd name="connsiteX1" fmla="*/ 232689 w 232689"/>
                      <a:gd name="connsiteY1" fmla="*/ 2344 h 315597"/>
                      <a:gd name="connsiteX2" fmla="*/ 232689 w 232689"/>
                      <a:gd name="connsiteY2" fmla="*/ 2221 h 315597"/>
                      <a:gd name="connsiteX3" fmla="*/ 232689 w 232689"/>
                      <a:gd name="connsiteY3" fmla="*/ 123 h 315597"/>
                      <a:gd name="connsiteX4" fmla="*/ 232566 w 232689"/>
                      <a:gd name="connsiteY4" fmla="*/ 0 h 315597"/>
                      <a:gd name="connsiteX5" fmla="*/ 0 w 232689"/>
                      <a:gd name="connsiteY5" fmla="*/ 158416 h 315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2689" h="315597">
                        <a:moveTo>
                          <a:pt x="232689" y="315598"/>
                        </a:moveTo>
                        <a:lnTo>
                          <a:pt x="232689" y="2344"/>
                        </a:lnTo>
                        <a:lnTo>
                          <a:pt x="232689" y="2221"/>
                        </a:lnTo>
                        <a:lnTo>
                          <a:pt x="232689" y="123"/>
                        </a:lnTo>
                        <a:lnTo>
                          <a:pt x="232566" y="0"/>
                        </a:lnTo>
                        <a:lnTo>
                          <a:pt x="0" y="158416"/>
                        </a:lnTo>
                        <a:close/>
                      </a:path>
                    </a:pathLst>
                  </a:custGeom>
                  <a:solidFill>
                    <a:srgbClr val="EBB515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43" name="Freeform: Shape 842">
                    <a:extLst>
                      <a:ext uri="{FF2B5EF4-FFF2-40B4-BE49-F238E27FC236}">
                        <a16:creationId xmlns:a16="http://schemas.microsoft.com/office/drawing/2014/main" id="{F12FA316-E705-711C-3E13-5523056DB6EC}"/>
                      </a:ext>
                    </a:extLst>
                  </p:cNvPr>
                  <p:cNvSpPr/>
                  <p:nvPr/>
                </p:nvSpPr>
                <p:spPr>
                  <a:xfrm>
                    <a:off x="5046682" y="5620271"/>
                    <a:ext cx="232195" cy="314981"/>
                  </a:xfrm>
                  <a:custGeom>
                    <a:avLst/>
                    <a:gdLst>
                      <a:gd name="connsiteX0" fmla="*/ 0 w 232195"/>
                      <a:gd name="connsiteY0" fmla="*/ 0 h 314981"/>
                      <a:gd name="connsiteX1" fmla="*/ 0 w 232195"/>
                      <a:gd name="connsiteY1" fmla="*/ 740 h 314981"/>
                      <a:gd name="connsiteX2" fmla="*/ 0 w 232195"/>
                      <a:gd name="connsiteY2" fmla="*/ 864 h 314981"/>
                      <a:gd name="connsiteX3" fmla="*/ 0 w 232195"/>
                      <a:gd name="connsiteY3" fmla="*/ 314981 h 314981"/>
                      <a:gd name="connsiteX4" fmla="*/ 232195 w 232195"/>
                      <a:gd name="connsiteY4" fmla="*/ 156935 h 314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2195" h="314981">
                        <a:moveTo>
                          <a:pt x="0" y="0"/>
                        </a:moveTo>
                        <a:lnTo>
                          <a:pt x="0" y="740"/>
                        </a:lnTo>
                        <a:lnTo>
                          <a:pt x="0" y="864"/>
                        </a:lnTo>
                        <a:lnTo>
                          <a:pt x="0" y="314981"/>
                        </a:lnTo>
                        <a:lnTo>
                          <a:pt x="232195" y="156935"/>
                        </a:lnTo>
                        <a:close/>
                      </a:path>
                    </a:pathLst>
                  </a:custGeom>
                  <a:solidFill>
                    <a:srgbClr val="F4CD25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844" name="Freeform: Shape 843">
                  <a:extLst>
                    <a:ext uri="{FF2B5EF4-FFF2-40B4-BE49-F238E27FC236}">
                      <a16:creationId xmlns:a16="http://schemas.microsoft.com/office/drawing/2014/main" id="{E53298A1-CAA6-8EBF-B7AF-4A9ADDC51F19}"/>
                    </a:ext>
                  </a:extLst>
                </p:cNvPr>
                <p:cNvSpPr/>
                <p:nvPr/>
              </p:nvSpPr>
              <p:spPr>
                <a:xfrm>
                  <a:off x="5046682" y="5776466"/>
                  <a:ext cx="464884" cy="158786"/>
                </a:xfrm>
                <a:custGeom>
                  <a:avLst/>
                  <a:gdLst>
                    <a:gd name="connsiteX0" fmla="*/ 232195 w 464884"/>
                    <a:gd name="connsiteY0" fmla="*/ 0 h 158786"/>
                    <a:gd name="connsiteX1" fmla="*/ 0 w 464884"/>
                    <a:gd name="connsiteY1" fmla="*/ 158046 h 158786"/>
                    <a:gd name="connsiteX2" fmla="*/ 0 w 464884"/>
                    <a:gd name="connsiteY2" fmla="*/ 158786 h 158786"/>
                    <a:gd name="connsiteX3" fmla="*/ 232195 w 464884"/>
                    <a:gd name="connsiteY3" fmla="*/ 158786 h 158786"/>
                    <a:gd name="connsiteX4" fmla="*/ 464884 w 464884"/>
                    <a:gd name="connsiteY4" fmla="*/ 158786 h 158786"/>
                    <a:gd name="connsiteX5" fmla="*/ 464884 w 464884"/>
                    <a:gd name="connsiteY5" fmla="*/ 157182 h 158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64884" h="158786">
                      <a:moveTo>
                        <a:pt x="232195" y="0"/>
                      </a:moveTo>
                      <a:lnTo>
                        <a:pt x="0" y="158046"/>
                      </a:lnTo>
                      <a:lnTo>
                        <a:pt x="0" y="158786"/>
                      </a:lnTo>
                      <a:lnTo>
                        <a:pt x="232195" y="158786"/>
                      </a:lnTo>
                      <a:lnTo>
                        <a:pt x="464884" y="158786"/>
                      </a:lnTo>
                      <a:lnTo>
                        <a:pt x="464884" y="157182"/>
                      </a:lnTo>
                      <a:close/>
                    </a:path>
                  </a:pathLst>
                </a:custGeom>
                <a:solidFill>
                  <a:srgbClr val="D9A60F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845" name="Graphic 2">
              <a:extLst>
                <a:ext uri="{FF2B5EF4-FFF2-40B4-BE49-F238E27FC236}">
                  <a16:creationId xmlns:a16="http://schemas.microsoft.com/office/drawing/2014/main" id="{0990C174-937F-B9DC-6BF8-A234A5975293}"/>
                </a:ext>
              </a:extLst>
            </p:cNvPr>
            <p:cNvGrpSpPr/>
            <p:nvPr/>
          </p:nvGrpSpPr>
          <p:grpSpPr>
            <a:xfrm>
              <a:off x="5108371" y="5577706"/>
              <a:ext cx="108941" cy="108942"/>
              <a:chOff x="5108371" y="5577706"/>
              <a:chExt cx="108941" cy="108942"/>
            </a:xfrm>
          </p:grpSpPr>
          <p:sp>
            <p:nvSpPr>
              <p:cNvPr id="846" name="Freeform: Shape 845">
                <a:extLst>
                  <a:ext uri="{FF2B5EF4-FFF2-40B4-BE49-F238E27FC236}">
                    <a16:creationId xmlns:a16="http://schemas.microsoft.com/office/drawing/2014/main" id="{C8AD2AC7-C3E0-3051-EE44-7772D77D3F9F}"/>
                  </a:ext>
                </a:extLst>
              </p:cNvPr>
              <p:cNvSpPr/>
              <p:nvPr/>
            </p:nvSpPr>
            <p:spPr>
              <a:xfrm>
                <a:off x="5108371" y="5577706"/>
                <a:ext cx="108941" cy="108942"/>
              </a:xfrm>
              <a:custGeom>
                <a:avLst/>
                <a:gdLst>
                  <a:gd name="connsiteX0" fmla="*/ 68598 w 108941"/>
                  <a:gd name="connsiteY0" fmla="*/ 68598 h 108942"/>
                  <a:gd name="connsiteX1" fmla="*/ 108942 w 108941"/>
                  <a:gd name="connsiteY1" fmla="*/ 54409 h 108942"/>
                  <a:gd name="connsiteX2" fmla="*/ 68598 w 108941"/>
                  <a:gd name="connsiteY2" fmla="*/ 40344 h 108942"/>
                  <a:gd name="connsiteX3" fmla="*/ 54409 w 108941"/>
                  <a:gd name="connsiteY3" fmla="*/ 0 h 108942"/>
                  <a:gd name="connsiteX4" fmla="*/ 40344 w 108941"/>
                  <a:gd name="connsiteY4" fmla="*/ 40344 h 108942"/>
                  <a:gd name="connsiteX5" fmla="*/ 0 w 108941"/>
                  <a:gd name="connsiteY5" fmla="*/ 54409 h 108942"/>
                  <a:gd name="connsiteX6" fmla="*/ 40344 w 108941"/>
                  <a:gd name="connsiteY6" fmla="*/ 68598 h 108942"/>
                  <a:gd name="connsiteX7" fmla="*/ 54409 w 108941"/>
                  <a:gd name="connsiteY7" fmla="*/ 108942 h 108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8941" h="108942">
                    <a:moveTo>
                      <a:pt x="68598" y="68598"/>
                    </a:moveTo>
                    <a:lnTo>
                      <a:pt x="108942" y="54409"/>
                    </a:lnTo>
                    <a:lnTo>
                      <a:pt x="68598" y="40344"/>
                    </a:lnTo>
                    <a:lnTo>
                      <a:pt x="54409" y="0"/>
                    </a:lnTo>
                    <a:lnTo>
                      <a:pt x="40344" y="40344"/>
                    </a:lnTo>
                    <a:lnTo>
                      <a:pt x="0" y="54409"/>
                    </a:lnTo>
                    <a:lnTo>
                      <a:pt x="40344" y="68598"/>
                    </a:lnTo>
                    <a:lnTo>
                      <a:pt x="54409" y="108942"/>
                    </a:lnTo>
                    <a:close/>
                  </a:path>
                </a:pathLst>
              </a:custGeom>
              <a:solidFill>
                <a:srgbClr val="F4CD25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7" name="Freeform: Shape 846">
                <a:extLst>
                  <a:ext uri="{FF2B5EF4-FFF2-40B4-BE49-F238E27FC236}">
                    <a16:creationId xmlns:a16="http://schemas.microsoft.com/office/drawing/2014/main" id="{848BA25F-F8CF-3C36-FA39-8B3DB9937710}"/>
                  </a:ext>
                </a:extLst>
              </p:cNvPr>
              <p:cNvSpPr/>
              <p:nvPr/>
            </p:nvSpPr>
            <p:spPr>
              <a:xfrm>
                <a:off x="5135514" y="5604849"/>
                <a:ext cx="54532" cy="54532"/>
              </a:xfrm>
              <a:custGeom>
                <a:avLst/>
                <a:gdLst>
                  <a:gd name="connsiteX0" fmla="*/ 34299 w 54532"/>
                  <a:gd name="connsiteY0" fmla="*/ 34422 h 54532"/>
                  <a:gd name="connsiteX1" fmla="*/ 54533 w 54532"/>
                  <a:gd name="connsiteY1" fmla="*/ 27266 h 54532"/>
                  <a:gd name="connsiteX2" fmla="*/ 34299 w 54532"/>
                  <a:gd name="connsiteY2" fmla="*/ 20234 h 54532"/>
                  <a:gd name="connsiteX3" fmla="*/ 27266 w 54532"/>
                  <a:gd name="connsiteY3" fmla="*/ 0 h 54532"/>
                  <a:gd name="connsiteX4" fmla="*/ 20234 w 54532"/>
                  <a:gd name="connsiteY4" fmla="*/ 20234 h 54532"/>
                  <a:gd name="connsiteX5" fmla="*/ 0 w 54532"/>
                  <a:gd name="connsiteY5" fmla="*/ 27266 h 54532"/>
                  <a:gd name="connsiteX6" fmla="*/ 20234 w 54532"/>
                  <a:gd name="connsiteY6" fmla="*/ 34422 h 54532"/>
                  <a:gd name="connsiteX7" fmla="*/ 27266 w 54532"/>
                  <a:gd name="connsiteY7" fmla="*/ 54533 h 54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532" h="54532">
                    <a:moveTo>
                      <a:pt x="34299" y="34422"/>
                    </a:moveTo>
                    <a:lnTo>
                      <a:pt x="54533" y="27266"/>
                    </a:lnTo>
                    <a:lnTo>
                      <a:pt x="34299" y="20234"/>
                    </a:lnTo>
                    <a:lnTo>
                      <a:pt x="27266" y="0"/>
                    </a:lnTo>
                    <a:lnTo>
                      <a:pt x="20234" y="20234"/>
                    </a:lnTo>
                    <a:lnTo>
                      <a:pt x="0" y="27266"/>
                    </a:lnTo>
                    <a:lnTo>
                      <a:pt x="20234" y="34422"/>
                    </a:lnTo>
                    <a:lnTo>
                      <a:pt x="27266" y="54533"/>
                    </a:lnTo>
                    <a:close/>
                  </a:path>
                </a:pathLst>
              </a:custGeom>
              <a:solidFill>
                <a:srgbClr val="EBB515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48" name="Graphic 2">
              <a:extLst>
                <a:ext uri="{FF2B5EF4-FFF2-40B4-BE49-F238E27FC236}">
                  <a16:creationId xmlns:a16="http://schemas.microsoft.com/office/drawing/2014/main" id="{237A2D67-D684-1217-BCE4-5E946F8F0A54}"/>
                </a:ext>
              </a:extLst>
            </p:cNvPr>
            <p:cNvGrpSpPr/>
            <p:nvPr/>
          </p:nvGrpSpPr>
          <p:grpSpPr>
            <a:xfrm>
              <a:off x="5502190" y="5741797"/>
              <a:ext cx="71928" cy="71928"/>
              <a:chOff x="5502190" y="5741797"/>
              <a:chExt cx="71928" cy="71928"/>
            </a:xfrm>
          </p:grpSpPr>
          <p:sp>
            <p:nvSpPr>
              <p:cNvPr id="849" name="Freeform: Shape 848">
                <a:extLst>
                  <a:ext uri="{FF2B5EF4-FFF2-40B4-BE49-F238E27FC236}">
                    <a16:creationId xmlns:a16="http://schemas.microsoft.com/office/drawing/2014/main" id="{E98DECA7-FCCC-693D-A2BA-712AF15F9FCA}"/>
                  </a:ext>
                </a:extLst>
              </p:cNvPr>
              <p:cNvSpPr/>
              <p:nvPr/>
            </p:nvSpPr>
            <p:spPr>
              <a:xfrm>
                <a:off x="5502190" y="5741797"/>
                <a:ext cx="71928" cy="71928"/>
              </a:xfrm>
              <a:custGeom>
                <a:avLst/>
                <a:gdLst>
                  <a:gd name="connsiteX0" fmla="*/ 45280 w 71928"/>
                  <a:gd name="connsiteY0" fmla="*/ 45279 h 71928"/>
                  <a:gd name="connsiteX1" fmla="*/ 71929 w 71928"/>
                  <a:gd name="connsiteY1" fmla="*/ 36026 h 71928"/>
                  <a:gd name="connsiteX2" fmla="*/ 45280 w 71928"/>
                  <a:gd name="connsiteY2" fmla="*/ 26649 h 71928"/>
                  <a:gd name="connsiteX3" fmla="*/ 35903 w 71928"/>
                  <a:gd name="connsiteY3" fmla="*/ 0 h 71928"/>
                  <a:gd name="connsiteX4" fmla="*/ 26649 w 71928"/>
                  <a:gd name="connsiteY4" fmla="*/ 26649 h 71928"/>
                  <a:gd name="connsiteX5" fmla="*/ 0 w 71928"/>
                  <a:gd name="connsiteY5" fmla="*/ 36026 h 71928"/>
                  <a:gd name="connsiteX6" fmla="*/ 26649 w 71928"/>
                  <a:gd name="connsiteY6" fmla="*/ 45279 h 71928"/>
                  <a:gd name="connsiteX7" fmla="*/ 35903 w 71928"/>
                  <a:gd name="connsiteY7" fmla="*/ 71929 h 71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928" h="71928">
                    <a:moveTo>
                      <a:pt x="45280" y="45279"/>
                    </a:moveTo>
                    <a:lnTo>
                      <a:pt x="71929" y="36026"/>
                    </a:lnTo>
                    <a:lnTo>
                      <a:pt x="45280" y="26649"/>
                    </a:lnTo>
                    <a:lnTo>
                      <a:pt x="35903" y="0"/>
                    </a:lnTo>
                    <a:lnTo>
                      <a:pt x="26649" y="26649"/>
                    </a:lnTo>
                    <a:lnTo>
                      <a:pt x="0" y="36026"/>
                    </a:lnTo>
                    <a:lnTo>
                      <a:pt x="26649" y="45279"/>
                    </a:lnTo>
                    <a:lnTo>
                      <a:pt x="35903" y="71929"/>
                    </a:lnTo>
                    <a:close/>
                  </a:path>
                </a:pathLst>
              </a:custGeom>
              <a:solidFill>
                <a:srgbClr val="F4CD25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0" name="Freeform: Shape 849">
                <a:extLst>
                  <a:ext uri="{FF2B5EF4-FFF2-40B4-BE49-F238E27FC236}">
                    <a16:creationId xmlns:a16="http://schemas.microsoft.com/office/drawing/2014/main" id="{793B5518-EC59-EC31-D217-6CB205E1A12E}"/>
                  </a:ext>
                </a:extLst>
              </p:cNvPr>
              <p:cNvSpPr/>
              <p:nvPr/>
            </p:nvSpPr>
            <p:spPr>
              <a:xfrm>
                <a:off x="5520080" y="5759810"/>
                <a:ext cx="36025" cy="35902"/>
              </a:xfrm>
              <a:custGeom>
                <a:avLst/>
                <a:gdLst>
                  <a:gd name="connsiteX0" fmla="*/ 22701 w 36025"/>
                  <a:gd name="connsiteY0" fmla="*/ 22578 h 35902"/>
                  <a:gd name="connsiteX1" fmla="*/ 36026 w 36025"/>
                  <a:gd name="connsiteY1" fmla="*/ 18013 h 35902"/>
                  <a:gd name="connsiteX2" fmla="*/ 22701 w 36025"/>
                  <a:gd name="connsiteY2" fmla="*/ 13325 h 35902"/>
                  <a:gd name="connsiteX3" fmla="*/ 18013 w 36025"/>
                  <a:gd name="connsiteY3" fmla="*/ 0 h 35902"/>
                  <a:gd name="connsiteX4" fmla="*/ 13325 w 36025"/>
                  <a:gd name="connsiteY4" fmla="*/ 13325 h 35902"/>
                  <a:gd name="connsiteX5" fmla="*/ 0 w 36025"/>
                  <a:gd name="connsiteY5" fmla="*/ 18013 h 35902"/>
                  <a:gd name="connsiteX6" fmla="*/ 13325 w 36025"/>
                  <a:gd name="connsiteY6" fmla="*/ 22578 h 35902"/>
                  <a:gd name="connsiteX7" fmla="*/ 18013 w 36025"/>
                  <a:gd name="connsiteY7" fmla="*/ 35903 h 35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025" h="35902">
                    <a:moveTo>
                      <a:pt x="22701" y="22578"/>
                    </a:moveTo>
                    <a:lnTo>
                      <a:pt x="36026" y="18013"/>
                    </a:lnTo>
                    <a:lnTo>
                      <a:pt x="22701" y="13325"/>
                    </a:lnTo>
                    <a:lnTo>
                      <a:pt x="18013" y="0"/>
                    </a:lnTo>
                    <a:lnTo>
                      <a:pt x="13325" y="13325"/>
                    </a:lnTo>
                    <a:lnTo>
                      <a:pt x="0" y="18013"/>
                    </a:lnTo>
                    <a:lnTo>
                      <a:pt x="13325" y="22578"/>
                    </a:lnTo>
                    <a:lnTo>
                      <a:pt x="18013" y="35903"/>
                    </a:lnTo>
                    <a:close/>
                  </a:path>
                </a:pathLst>
              </a:custGeom>
              <a:solidFill>
                <a:srgbClr val="EBB515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51" name="Graphic 2">
              <a:extLst>
                <a:ext uri="{FF2B5EF4-FFF2-40B4-BE49-F238E27FC236}">
                  <a16:creationId xmlns:a16="http://schemas.microsoft.com/office/drawing/2014/main" id="{CE0C7BDD-F329-66C1-B0BC-FC604D06A6A2}"/>
                </a:ext>
              </a:extLst>
            </p:cNvPr>
            <p:cNvGrpSpPr/>
            <p:nvPr/>
          </p:nvGrpSpPr>
          <p:grpSpPr>
            <a:xfrm>
              <a:off x="5416566" y="5454699"/>
              <a:ext cx="117701" cy="117701"/>
              <a:chOff x="5416566" y="5454699"/>
              <a:chExt cx="117701" cy="117701"/>
            </a:xfrm>
          </p:grpSpPr>
          <p:sp>
            <p:nvSpPr>
              <p:cNvPr id="852" name="Freeform: Shape 851">
                <a:extLst>
                  <a:ext uri="{FF2B5EF4-FFF2-40B4-BE49-F238E27FC236}">
                    <a16:creationId xmlns:a16="http://schemas.microsoft.com/office/drawing/2014/main" id="{33C93F0D-2EB3-2CA2-0213-CBC9F3F8FCB6}"/>
                  </a:ext>
                </a:extLst>
              </p:cNvPr>
              <p:cNvSpPr/>
              <p:nvPr/>
            </p:nvSpPr>
            <p:spPr>
              <a:xfrm>
                <a:off x="5416566" y="5454699"/>
                <a:ext cx="117701" cy="117701"/>
              </a:xfrm>
              <a:custGeom>
                <a:avLst/>
                <a:gdLst>
                  <a:gd name="connsiteX0" fmla="*/ 74150 w 117701"/>
                  <a:gd name="connsiteY0" fmla="*/ 74150 h 117701"/>
                  <a:gd name="connsiteX1" fmla="*/ 117702 w 117701"/>
                  <a:gd name="connsiteY1" fmla="*/ 58851 h 117701"/>
                  <a:gd name="connsiteX2" fmla="*/ 74150 w 117701"/>
                  <a:gd name="connsiteY2" fmla="*/ 43552 h 117701"/>
                  <a:gd name="connsiteX3" fmla="*/ 58851 w 117701"/>
                  <a:gd name="connsiteY3" fmla="*/ 0 h 117701"/>
                  <a:gd name="connsiteX4" fmla="*/ 43552 w 117701"/>
                  <a:gd name="connsiteY4" fmla="*/ 43552 h 117701"/>
                  <a:gd name="connsiteX5" fmla="*/ 0 w 117701"/>
                  <a:gd name="connsiteY5" fmla="*/ 58851 h 117701"/>
                  <a:gd name="connsiteX6" fmla="*/ 43552 w 117701"/>
                  <a:gd name="connsiteY6" fmla="*/ 74150 h 117701"/>
                  <a:gd name="connsiteX7" fmla="*/ 58851 w 117701"/>
                  <a:gd name="connsiteY7" fmla="*/ 117702 h 117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7701" h="117701">
                    <a:moveTo>
                      <a:pt x="74150" y="74150"/>
                    </a:moveTo>
                    <a:lnTo>
                      <a:pt x="117702" y="58851"/>
                    </a:lnTo>
                    <a:lnTo>
                      <a:pt x="74150" y="43552"/>
                    </a:lnTo>
                    <a:lnTo>
                      <a:pt x="58851" y="0"/>
                    </a:lnTo>
                    <a:lnTo>
                      <a:pt x="43552" y="43552"/>
                    </a:lnTo>
                    <a:lnTo>
                      <a:pt x="0" y="58851"/>
                    </a:lnTo>
                    <a:lnTo>
                      <a:pt x="43552" y="74150"/>
                    </a:lnTo>
                    <a:lnTo>
                      <a:pt x="58851" y="117702"/>
                    </a:lnTo>
                    <a:close/>
                  </a:path>
                </a:pathLst>
              </a:custGeom>
              <a:solidFill>
                <a:srgbClr val="F4CD25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3" name="Freeform: Shape 852">
                <a:extLst>
                  <a:ext uri="{FF2B5EF4-FFF2-40B4-BE49-F238E27FC236}">
                    <a16:creationId xmlns:a16="http://schemas.microsoft.com/office/drawing/2014/main" id="{4990B554-5B53-DA6B-F5F0-47177E2A901A}"/>
                  </a:ext>
                </a:extLst>
              </p:cNvPr>
              <p:cNvSpPr/>
              <p:nvPr/>
            </p:nvSpPr>
            <p:spPr>
              <a:xfrm>
                <a:off x="5445930" y="5484063"/>
                <a:ext cx="58850" cy="58851"/>
              </a:xfrm>
              <a:custGeom>
                <a:avLst/>
                <a:gdLst>
                  <a:gd name="connsiteX0" fmla="*/ 37137 w 58850"/>
                  <a:gd name="connsiteY0" fmla="*/ 37137 h 58851"/>
                  <a:gd name="connsiteX1" fmla="*/ 58851 w 58850"/>
                  <a:gd name="connsiteY1" fmla="*/ 29487 h 58851"/>
                  <a:gd name="connsiteX2" fmla="*/ 37137 w 58850"/>
                  <a:gd name="connsiteY2" fmla="*/ 21838 h 58851"/>
                  <a:gd name="connsiteX3" fmla="*/ 29487 w 58850"/>
                  <a:gd name="connsiteY3" fmla="*/ 0 h 58851"/>
                  <a:gd name="connsiteX4" fmla="*/ 21838 w 58850"/>
                  <a:gd name="connsiteY4" fmla="*/ 21838 h 58851"/>
                  <a:gd name="connsiteX5" fmla="*/ 0 w 58850"/>
                  <a:gd name="connsiteY5" fmla="*/ 29487 h 58851"/>
                  <a:gd name="connsiteX6" fmla="*/ 21838 w 58850"/>
                  <a:gd name="connsiteY6" fmla="*/ 37137 h 58851"/>
                  <a:gd name="connsiteX7" fmla="*/ 29487 w 58850"/>
                  <a:gd name="connsiteY7" fmla="*/ 58851 h 58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8850" h="58851">
                    <a:moveTo>
                      <a:pt x="37137" y="37137"/>
                    </a:moveTo>
                    <a:lnTo>
                      <a:pt x="58851" y="29487"/>
                    </a:lnTo>
                    <a:lnTo>
                      <a:pt x="37137" y="21838"/>
                    </a:lnTo>
                    <a:lnTo>
                      <a:pt x="29487" y="0"/>
                    </a:lnTo>
                    <a:lnTo>
                      <a:pt x="21838" y="21838"/>
                    </a:lnTo>
                    <a:lnTo>
                      <a:pt x="0" y="29487"/>
                    </a:lnTo>
                    <a:lnTo>
                      <a:pt x="21838" y="37137"/>
                    </a:lnTo>
                    <a:lnTo>
                      <a:pt x="29487" y="58851"/>
                    </a:lnTo>
                    <a:close/>
                  </a:path>
                </a:pathLst>
              </a:custGeom>
              <a:solidFill>
                <a:srgbClr val="EBB515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54" name="Graphic 2">
              <a:extLst>
                <a:ext uri="{FF2B5EF4-FFF2-40B4-BE49-F238E27FC236}">
                  <a16:creationId xmlns:a16="http://schemas.microsoft.com/office/drawing/2014/main" id="{0A6FB4B2-C08E-8196-07D1-A04CDF146FB9}"/>
                </a:ext>
              </a:extLst>
            </p:cNvPr>
            <p:cNvGrpSpPr/>
            <p:nvPr/>
          </p:nvGrpSpPr>
          <p:grpSpPr>
            <a:xfrm>
              <a:off x="4943046" y="5453959"/>
              <a:ext cx="115604" cy="115727"/>
              <a:chOff x="4943046" y="5453959"/>
              <a:chExt cx="115604" cy="115727"/>
            </a:xfrm>
          </p:grpSpPr>
          <p:sp>
            <p:nvSpPr>
              <p:cNvPr id="855" name="Freeform: Shape 854">
                <a:extLst>
                  <a:ext uri="{FF2B5EF4-FFF2-40B4-BE49-F238E27FC236}">
                    <a16:creationId xmlns:a16="http://schemas.microsoft.com/office/drawing/2014/main" id="{A61BC3A3-11E6-E757-1228-4E3C4783D453}"/>
                  </a:ext>
                </a:extLst>
              </p:cNvPr>
              <p:cNvSpPr/>
              <p:nvPr/>
            </p:nvSpPr>
            <p:spPr>
              <a:xfrm>
                <a:off x="4943046" y="5453959"/>
                <a:ext cx="115604" cy="115727"/>
              </a:xfrm>
              <a:custGeom>
                <a:avLst/>
                <a:gdLst>
                  <a:gd name="connsiteX0" fmla="*/ 72793 w 115604"/>
                  <a:gd name="connsiteY0" fmla="*/ 72916 h 115727"/>
                  <a:gd name="connsiteX1" fmla="*/ 115605 w 115604"/>
                  <a:gd name="connsiteY1" fmla="*/ 57864 h 115727"/>
                  <a:gd name="connsiteX2" fmla="*/ 72793 w 115604"/>
                  <a:gd name="connsiteY2" fmla="*/ 42935 h 115727"/>
                  <a:gd name="connsiteX3" fmla="*/ 57741 w 115604"/>
                  <a:gd name="connsiteY3" fmla="*/ 0 h 115727"/>
                  <a:gd name="connsiteX4" fmla="*/ 42812 w 115604"/>
                  <a:gd name="connsiteY4" fmla="*/ 42935 h 115727"/>
                  <a:gd name="connsiteX5" fmla="*/ 0 w 115604"/>
                  <a:gd name="connsiteY5" fmla="*/ 57864 h 115727"/>
                  <a:gd name="connsiteX6" fmla="*/ 42812 w 115604"/>
                  <a:gd name="connsiteY6" fmla="*/ 72916 h 115727"/>
                  <a:gd name="connsiteX7" fmla="*/ 57741 w 115604"/>
                  <a:gd name="connsiteY7" fmla="*/ 115728 h 115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5604" h="115727">
                    <a:moveTo>
                      <a:pt x="72793" y="72916"/>
                    </a:moveTo>
                    <a:lnTo>
                      <a:pt x="115605" y="57864"/>
                    </a:lnTo>
                    <a:lnTo>
                      <a:pt x="72793" y="42935"/>
                    </a:lnTo>
                    <a:lnTo>
                      <a:pt x="57741" y="0"/>
                    </a:lnTo>
                    <a:lnTo>
                      <a:pt x="42812" y="42935"/>
                    </a:lnTo>
                    <a:lnTo>
                      <a:pt x="0" y="57864"/>
                    </a:lnTo>
                    <a:lnTo>
                      <a:pt x="42812" y="72916"/>
                    </a:lnTo>
                    <a:lnTo>
                      <a:pt x="57741" y="115728"/>
                    </a:lnTo>
                    <a:close/>
                  </a:path>
                </a:pathLst>
              </a:custGeom>
              <a:solidFill>
                <a:srgbClr val="F4CD25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6" name="Freeform: Shape 855">
                <a:extLst>
                  <a:ext uri="{FF2B5EF4-FFF2-40B4-BE49-F238E27FC236}">
                    <a16:creationId xmlns:a16="http://schemas.microsoft.com/office/drawing/2014/main" id="{9439D486-0729-0687-F2EC-765DBA3CE560}"/>
                  </a:ext>
                </a:extLst>
              </p:cNvPr>
              <p:cNvSpPr/>
              <p:nvPr/>
            </p:nvSpPr>
            <p:spPr>
              <a:xfrm>
                <a:off x="4971916" y="5482952"/>
                <a:ext cx="57863" cy="57740"/>
              </a:xfrm>
              <a:custGeom>
                <a:avLst/>
                <a:gdLst>
                  <a:gd name="connsiteX0" fmla="*/ 36396 w 57863"/>
                  <a:gd name="connsiteY0" fmla="*/ 36396 h 57740"/>
                  <a:gd name="connsiteX1" fmla="*/ 57863 w 57863"/>
                  <a:gd name="connsiteY1" fmla="*/ 28870 h 57740"/>
                  <a:gd name="connsiteX2" fmla="*/ 36396 w 57863"/>
                  <a:gd name="connsiteY2" fmla="*/ 21344 h 57740"/>
                  <a:gd name="connsiteX3" fmla="*/ 28870 w 57863"/>
                  <a:gd name="connsiteY3" fmla="*/ 0 h 57740"/>
                  <a:gd name="connsiteX4" fmla="*/ 21467 w 57863"/>
                  <a:gd name="connsiteY4" fmla="*/ 21344 h 57740"/>
                  <a:gd name="connsiteX5" fmla="*/ 0 w 57863"/>
                  <a:gd name="connsiteY5" fmla="*/ 28870 h 57740"/>
                  <a:gd name="connsiteX6" fmla="*/ 21467 w 57863"/>
                  <a:gd name="connsiteY6" fmla="*/ 36396 h 57740"/>
                  <a:gd name="connsiteX7" fmla="*/ 28870 w 57863"/>
                  <a:gd name="connsiteY7" fmla="*/ 57740 h 57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863" h="57740">
                    <a:moveTo>
                      <a:pt x="36396" y="36396"/>
                    </a:moveTo>
                    <a:lnTo>
                      <a:pt x="57863" y="28870"/>
                    </a:lnTo>
                    <a:lnTo>
                      <a:pt x="36396" y="21344"/>
                    </a:lnTo>
                    <a:lnTo>
                      <a:pt x="28870" y="0"/>
                    </a:lnTo>
                    <a:lnTo>
                      <a:pt x="21467" y="21344"/>
                    </a:lnTo>
                    <a:lnTo>
                      <a:pt x="0" y="28870"/>
                    </a:lnTo>
                    <a:lnTo>
                      <a:pt x="21467" y="36396"/>
                    </a:lnTo>
                    <a:lnTo>
                      <a:pt x="28870" y="57740"/>
                    </a:lnTo>
                    <a:close/>
                  </a:path>
                </a:pathLst>
              </a:custGeom>
              <a:solidFill>
                <a:srgbClr val="EBB515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57" name="Graphic 2">
              <a:extLst>
                <a:ext uri="{FF2B5EF4-FFF2-40B4-BE49-F238E27FC236}">
                  <a16:creationId xmlns:a16="http://schemas.microsoft.com/office/drawing/2014/main" id="{AC35C8BE-D703-F21B-86B3-20B81E74A67D}"/>
                </a:ext>
              </a:extLst>
            </p:cNvPr>
            <p:cNvGrpSpPr/>
            <p:nvPr/>
          </p:nvGrpSpPr>
          <p:grpSpPr>
            <a:xfrm>
              <a:off x="4876299" y="5680726"/>
              <a:ext cx="135591" cy="135591"/>
              <a:chOff x="4876299" y="5680726"/>
              <a:chExt cx="135591" cy="135591"/>
            </a:xfrm>
          </p:grpSpPr>
          <p:sp>
            <p:nvSpPr>
              <p:cNvPr id="858" name="Freeform: Shape 857">
                <a:extLst>
                  <a:ext uri="{FF2B5EF4-FFF2-40B4-BE49-F238E27FC236}">
                    <a16:creationId xmlns:a16="http://schemas.microsoft.com/office/drawing/2014/main" id="{AC2F92F1-A8B0-E84F-35E1-E2D7366338A9}"/>
                  </a:ext>
                </a:extLst>
              </p:cNvPr>
              <p:cNvSpPr/>
              <p:nvPr/>
            </p:nvSpPr>
            <p:spPr>
              <a:xfrm>
                <a:off x="4876299" y="5680726"/>
                <a:ext cx="135591" cy="135591"/>
              </a:xfrm>
              <a:custGeom>
                <a:avLst/>
                <a:gdLst>
                  <a:gd name="connsiteX0" fmla="*/ 85377 w 135591"/>
                  <a:gd name="connsiteY0" fmla="*/ 85377 h 135591"/>
                  <a:gd name="connsiteX1" fmla="*/ 135591 w 135591"/>
                  <a:gd name="connsiteY1" fmla="*/ 67734 h 135591"/>
                  <a:gd name="connsiteX2" fmla="*/ 85377 w 135591"/>
                  <a:gd name="connsiteY2" fmla="*/ 50214 h 135591"/>
                  <a:gd name="connsiteX3" fmla="*/ 67734 w 135591"/>
                  <a:gd name="connsiteY3" fmla="*/ 0 h 135591"/>
                  <a:gd name="connsiteX4" fmla="*/ 50214 w 135591"/>
                  <a:gd name="connsiteY4" fmla="*/ 50214 h 135591"/>
                  <a:gd name="connsiteX5" fmla="*/ 0 w 135591"/>
                  <a:gd name="connsiteY5" fmla="*/ 67734 h 135591"/>
                  <a:gd name="connsiteX6" fmla="*/ 50214 w 135591"/>
                  <a:gd name="connsiteY6" fmla="*/ 85377 h 135591"/>
                  <a:gd name="connsiteX7" fmla="*/ 67734 w 135591"/>
                  <a:gd name="connsiteY7" fmla="*/ 135591 h 135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591" h="135591">
                    <a:moveTo>
                      <a:pt x="85377" y="85377"/>
                    </a:moveTo>
                    <a:lnTo>
                      <a:pt x="135591" y="67734"/>
                    </a:lnTo>
                    <a:lnTo>
                      <a:pt x="85377" y="50214"/>
                    </a:lnTo>
                    <a:lnTo>
                      <a:pt x="67734" y="0"/>
                    </a:lnTo>
                    <a:lnTo>
                      <a:pt x="50214" y="50214"/>
                    </a:lnTo>
                    <a:lnTo>
                      <a:pt x="0" y="67734"/>
                    </a:lnTo>
                    <a:lnTo>
                      <a:pt x="50214" y="85377"/>
                    </a:lnTo>
                    <a:lnTo>
                      <a:pt x="67734" y="135591"/>
                    </a:lnTo>
                    <a:close/>
                  </a:path>
                </a:pathLst>
              </a:custGeom>
              <a:solidFill>
                <a:srgbClr val="F4CD25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9" name="Freeform: Shape 858">
                <a:extLst>
                  <a:ext uri="{FF2B5EF4-FFF2-40B4-BE49-F238E27FC236}">
                    <a16:creationId xmlns:a16="http://schemas.microsoft.com/office/drawing/2014/main" id="{840E503B-BDC3-0F94-7550-7773B3866C78}"/>
                  </a:ext>
                </a:extLst>
              </p:cNvPr>
              <p:cNvSpPr/>
              <p:nvPr/>
            </p:nvSpPr>
            <p:spPr>
              <a:xfrm>
                <a:off x="4910228" y="5714531"/>
                <a:ext cx="67733" cy="67857"/>
              </a:xfrm>
              <a:custGeom>
                <a:avLst/>
                <a:gdLst>
                  <a:gd name="connsiteX0" fmla="*/ 42688 w 67733"/>
                  <a:gd name="connsiteY0" fmla="*/ 42811 h 67857"/>
                  <a:gd name="connsiteX1" fmla="*/ 67734 w 67733"/>
                  <a:gd name="connsiteY1" fmla="*/ 33929 h 67857"/>
                  <a:gd name="connsiteX2" fmla="*/ 42688 w 67733"/>
                  <a:gd name="connsiteY2" fmla="*/ 25169 h 67857"/>
                  <a:gd name="connsiteX3" fmla="*/ 33805 w 67733"/>
                  <a:gd name="connsiteY3" fmla="*/ 0 h 67857"/>
                  <a:gd name="connsiteX4" fmla="*/ 25046 w 67733"/>
                  <a:gd name="connsiteY4" fmla="*/ 25169 h 67857"/>
                  <a:gd name="connsiteX5" fmla="*/ 0 w 67733"/>
                  <a:gd name="connsiteY5" fmla="*/ 33929 h 67857"/>
                  <a:gd name="connsiteX6" fmla="*/ 25046 w 67733"/>
                  <a:gd name="connsiteY6" fmla="*/ 42811 h 67857"/>
                  <a:gd name="connsiteX7" fmla="*/ 33805 w 67733"/>
                  <a:gd name="connsiteY7" fmla="*/ 67857 h 67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733" h="67857">
                    <a:moveTo>
                      <a:pt x="42688" y="42811"/>
                    </a:moveTo>
                    <a:lnTo>
                      <a:pt x="67734" y="33929"/>
                    </a:lnTo>
                    <a:lnTo>
                      <a:pt x="42688" y="25169"/>
                    </a:lnTo>
                    <a:lnTo>
                      <a:pt x="33805" y="0"/>
                    </a:lnTo>
                    <a:lnTo>
                      <a:pt x="25046" y="25169"/>
                    </a:lnTo>
                    <a:lnTo>
                      <a:pt x="0" y="33929"/>
                    </a:lnTo>
                    <a:lnTo>
                      <a:pt x="25046" y="42811"/>
                    </a:lnTo>
                    <a:lnTo>
                      <a:pt x="33805" y="67857"/>
                    </a:lnTo>
                    <a:close/>
                  </a:path>
                </a:pathLst>
              </a:custGeom>
              <a:solidFill>
                <a:srgbClr val="EBB515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60" name="Graphic 2">
              <a:extLst>
                <a:ext uri="{FF2B5EF4-FFF2-40B4-BE49-F238E27FC236}">
                  <a16:creationId xmlns:a16="http://schemas.microsoft.com/office/drawing/2014/main" id="{BE4D6F3D-7AB6-5474-D2FD-47B46A95B760}"/>
                </a:ext>
              </a:extLst>
            </p:cNvPr>
            <p:cNvGrpSpPr/>
            <p:nvPr/>
          </p:nvGrpSpPr>
          <p:grpSpPr>
            <a:xfrm>
              <a:off x="5604223" y="5551797"/>
              <a:ext cx="67240" cy="67240"/>
              <a:chOff x="5604223" y="5551797"/>
              <a:chExt cx="67240" cy="67240"/>
            </a:xfrm>
          </p:grpSpPr>
          <p:sp>
            <p:nvSpPr>
              <p:cNvPr id="861" name="Freeform: Shape 860">
                <a:extLst>
                  <a:ext uri="{FF2B5EF4-FFF2-40B4-BE49-F238E27FC236}">
                    <a16:creationId xmlns:a16="http://schemas.microsoft.com/office/drawing/2014/main" id="{8B632DA1-0636-E220-044E-46D916EB129E}"/>
                  </a:ext>
                </a:extLst>
              </p:cNvPr>
              <p:cNvSpPr/>
              <p:nvPr/>
            </p:nvSpPr>
            <p:spPr>
              <a:xfrm>
                <a:off x="5604223" y="5551797"/>
                <a:ext cx="67240" cy="67240"/>
              </a:xfrm>
              <a:custGeom>
                <a:avLst/>
                <a:gdLst>
                  <a:gd name="connsiteX0" fmla="*/ 42318 w 67240"/>
                  <a:gd name="connsiteY0" fmla="*/ 42318 h 67240"/>
                  <a:gd name="connsiteX1" fmla="*/ 67240 w 67240"/>
                  <a:gd name="connsiteY1" fmla="*/ 33682 h 67240"/>
                  <a:gd name="connsiteX2" fmla="*/ 42318 w 67240"/>
                  <a:gd name="connsiteY2" fmla="*/ 24922 h 67240"/>
                  <a:gd name="connsiteX3" fmla="*/ 33682 w 67240"/>
                  <a:gd name="connsiteY3" fmla="*/ 0 h 67240"/>
                  <a:gd name="connsiteX4" fmla="*/ 24922 w 67240"/>
                  <a:gd name="connsiteY4" fmla="*/ 24922 h 67240"/>
                  <a:gd name="connsiteX5" fmla="*/ 0 w 67240"/>
                  <a:gd name="connsiteY5" fmla="*/ 33682 h 67240"/>
                  <a:gd name="connsiteX6" fmla="*/ 24922 w 67240"/>
                  <a:gd name="connsiteY6" fmla="*/ 42318 h 67240"/>
                  <a:gd name="connsiteX7" fmla="*/ 33682 w 67240"/>
                  <a:gd name="connsiteY7" fmla="*/ 67240 h 67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240" h="67240">
                    <a:moveTo>
                      <a:pt x="42318" y="42318"/>
                    </a:moveTo>
                    <a:lnTo>
                      <a:pt x="67240" y="33682"/>
                    </a:lnTo>
                    <a:lnTo>
                      <a:pt x="42318" y="24922"/>
                    </a:lnTo>
                    <a:lnTo>
                      <a:pt x="33682" y="0"/>
                    </a:lnTo>
                    <a:lnTo>
                      <a:pt x="24922" y="24922"/>
                    </a:lnTo>
                    <a:lnTo>
                      <a:pt x="0" y="33682"/>
                    </a:lnTo>
                    <a:lnTo>
                      <a:pt x="24922" y="42318"/>
                    </a:lnTo>
                    <a:lnTo>
                      <a:pt x="33682" y="67240"/>
                    </a:lnTo>
                    <a:close/>
                  </a:path>
                </a:pathLst>
              </a:custGeom>
              <a:solidFill>
                <a:srgbClr val="F4CD25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2" name="Freeform: Shape 861">
                <a:extLst>
                  <a:ext uri="{FF2B5EF4-FFF2-40B4-BE49-F238E27FC236}">
                    <a16:creationId xmlns:a16="http://schemas.microsoft.com/office/drawing/2014/main" id="{F5506349-5E43-920C-DB06-6AAED46AA191}"/>
                  </a:ext>
                </a:extLst>
              </p:cNvPr>
              <p:cNvSpPr/>
              <p:nvPr/>
            </p:nvSpPr>
            <p:spPr>
              <a:xfrm>
                <a:off x="5621002" y="5568576"/>
                <a:ext cx="33682" cy="33682"/>
              </a:xfrm>
              <a:custGeom>
                <a:avLst/>
                <a:gdLst>
                  <a:gd name="connsiteX0" fmla="*/ 21221 w 33682"/>
                  <a:gd name="connsiteY0" fmla="*/ 21221 h 33682"/>
                  <a:gd name="connsiteX1" fmla="*/ 33682 w 33682"/>
                  <a:gd name="connsiteY1" fmla="*/ 16903 h 33682"/>
                  <a:gd name="connsiteX2" fmla="*/ 21221 w 33682"/>
                  <a:gd name="connsiteY2" fmla="*/ 12461 h 33682"/>
                  <a:gd name="connsiteX3" fmla="*/ 16903 w 33682"/>
                  <a:gd name="connsiteY3" fmla="*/ 0 h 33682"/>
                  <a:gd name="connsiteX4" fmla="*/ 12461 w 33682"/>
                  <a:gd name="connsiteY4" fmla="*/ 12461 h 33682"/>
                  <a:gd name="connsiteX5" fmla="*/ 0 w 33682"/>
                  <a:gd name="connsiteY5" fmla="*/ 16903 h 33682"/>
                  <a:gd name="connsiteX6" fmla="*/ 12461 w 33682"/>
                  <a:gd name="connsiteY6" fmla="*/ 21221 h 33682"/>
                  <a:gd name="connsiteX7" fmla="*/ 16903 w 33682"/>
                  <a:gd name="connsiteY7" fmla="*/ 33682 h 33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682" h="33682">
                    <a:moveTo>
                      <a:pt x="21221" y="21221"/>
                    </a:moveTo>
                    <a:lnTo>
                      <a:pt x="33682" y="16903"/>
                    </a:lnTo>
                    <a:lnTo>
                      <a:pt x="21221" y="12461"/>
                    </a:lnTo>
                    <a:lnTo>
                      <a:pt x="16903" y="0"/>
                    </a:lnTo>
                    <a:lnTo>
                      <a:pt x="12461" y="12461"/>
                    </a:lnTo>
                    <a:lnTo>
                      <a:pt x="0" y="16903"/>
                    </a:lnTo>
                    <a:lnTo>
                      <a:pt x="12461" y="21221"/>
                    </a:lnTo>
                    <a:lnTo>
                      <a:pt x="16903" y="33682"/>
                    </a:lnTo>
                    <a:close/>
                  </a:path>
                </a:pathLst>
              </a:custGeom>
              <a:solidFill>
                <a:srgbClr val="EBB515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880" name="Graphic 2">
            <a:extLst>
              <a:ext uri="{FF2B5EF4-FFF2-40B4-BE49-F238E27FC236}">
                <a16:creationId xmlns:a16="http://schemas.microsoft.com/office/drawing/2014/main" id="{53C06C3C-9B3E-C7B2-37A2-6194B3BAE954}"/>
              </a:ext>
            </a:extLst>
          </p:cNvPr>
          <p:cNvGrpSpPr/>
          <p:nvPr/>
        </p:nvGrpSpPr>
        <p:grpSpPr>
          <a:xfrm>
            <a:off x="3311016" y="4205631"/>
            <a:ext cx="912618" cy="667839"/>
            <a:chOff x="3311016" y="4205631"/>
            <a:chExt cx="912618" cy="667839"/>
          </a:xfrm>
        </p:grpSpPr>
        <p:grpSp>
          <p:nvGrpSpPr>
            <p:cNvPr id="881" name="Graphic 2">
              <a:extLst>
                <a:ext uri="{FF2B5EF4-FFF2-40B4-BE49-F238E27FC236}">
                  <a16:creationId xmlns:a16="http://schemas.microsoft.com/office/drawing/2014/main" id="{FB88231F-9FF2-CA02-F610-81A18CD54BDE}"/>
                </a:ext>
              </a:extLst>
            </p:cNvPr>
            <p:cNvGrpSpPr/>
            <p:nvPr/>
          </p:nvGrpSpPr>
          <p:grpSpPr>
            <a:xfrm>
              <a:off x="3311016" y="4378976"/>
              <a:ext cx="912618" cy="494494"/>
              <a:chOff x="3311016" y="4378976"/>
              <a:chExt cx="912618" cy="494494"/>
            </a:xfrm>
          </p:grpSpPr>
          <p:grpSp>
            <p:nvGrpSpPr>
              <p:cNvPr id="882" name="Graphic 2">
                <a:extLst>
                  <a:ext uri="{FF2B5EF4-FFF2-40B4-BE49-F238E27FC236}">
                    <a16:creationId xmlns:a16="http://schemas.microsoft.com/office/drawing/2014/main" id="{0BF977F5-1A1E-2770-23FC-B7093D4FC5B0}"/>
                  </a:ext>
                </a:extLst>
              </p:cNvPr>
              <p:cNvGrpSpPr/>
              <p:nvPr/>
            </p:nvGrpSpPr>
            <p:grpSpPr>
              <a:xfrm>
                <a:off x="3556412" y="4378976"/>
                <a:ext cx="667099" cy="423182"/>
                <a:chOff x="3556412" y="4378976"/>
                <a:chExt cx="667099" cy="423182"/>
              </a:xfrm>
            </p:grpSpPr>
            <p:sp>
              <p:nvSpPr>
                <p:cNvPr id="883" name="Freeform: Shape 882">
                  <a:extLst>
                    <a:ext uri="{FF2B5EF4-FFF2-40B4-BE49-F238E27FC236}">
                      <a16:creationId xmlns:a16="http://schemas.microsoft.com/office/drawing/2014/main" id="{8AB2AE5D-B23A-D601-57F2-199AA9455859}"/>
                    </a:ext>
                  </a:extLst>
                </p:cNvPr>
                <p:cNvSpPr/>
                <p:nvPr/>
              </p:nvSpPr>
              <p:spPr>
                <a:xfrm>
                  <a:off x="3583308" y="4378976"/>
                  <a:ext cx="640203" cy="423182"/>
                </a:xfrm>
                <a:custGeom>
                  <a:avLst/>
                  <a:gdLst>
                    <a:gd name="connsiteX0" fmla="*/ 640203 w 640203"/>
                    <a:gd name="connsiteY0" fmla="*/ 14312 h 423182"/>
                    <a:gd name="connsiteX1" fmla="*/ 640203 w 640203"/>
                    <a:gd name="connsiteY1" fmla="*/ 408871 h 423182"/>
                    <a:gd name="connsiteX2" fmla="*/ 625891 w 640203"/>
                    <a:gd name="connsiteY2" fmla="*/ 423183 h 423182"/>
                    <a:gd name="connsiteX3" fmla="*/ 14312 w 640203"/>
                    <a:gd name="connsiteY3" fmla="*/ 423183 h 423182"/>
                    <a:gd name="connsiteX4" fmla="*/ 0 w 640203"/>
                    <a:gd name="connsiteY4" fmla="*/ 408871 h 423182"/>
                    <a:gd name="connsiteX5" fmla="*/ 0 w 640203"/>
                    <a:gd name="connsiteY5" fmla="*/ 14312 h 423182"/>
                    <a:gd name="connsiteX6" fmla="*/ 14312 w 640203"/>
                    <a:gd name="connsiteY6" fmla="*/ 0 h 423182"/>
                    <a:gd name="connsiteX7" fmla="*/ 625768 w 640203"/>
                    <a:gd name="connsiteY7" fmla="*/ 0 h 423182"/>
                    <a:gd name="connsiteX8" fmla="*/ 640203 w 640203"/>
                    <a:gd name="connsiteY8" fmla="*/ 14312 h 4231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40203" h="423182">
                      <a:moveTo>
                        <a:pt x="640203" y="14312"/>
                      </a:moveTo>
                      <a:lnTo>
                        <a:pt x="640203" y="408871"/>
                      </a:lnTo>
                      <a:cubicBezTo>
                        <a:pt x="640203" y="416767"/>
                        <a:pt x="633664" y="423183"/>
                        <a:pt x="625891" y="423183"/>
                      </a:cubicBezTo>
                      <a:lnTo>
                        <a:pt x="14312" y="423183"/>
                      </a:lnTo>
                      <a:cubicBezTo>
                        <a:pt x="6416" y="423183"/>
                        <a:pt x="0" y="416767"/>
                        <a:pt x="0" y="408871"/>
                      </a:cubicBezTo>
                      <a:lnTo>
                        <a:pt x="0" y="14312"/>
                      </a:lnTo>
                      <a:cubicBezTo>
                        <a:pt x="0" y="6416"/>
                        <a:pt x="6416" y="0"/>
                        <a:pt x="14312" y="0"/>
                      </a:cubicBezTo>
                      <a:lnTo>
                        <a:pt x="625768" y="0"/>
                      </a:lnTo>
                      <a:cubicBezTo>
                        <a:pt x="633664" y="0"/>
                        <a:pt x="640203" y="6416"/>
                        <a:pt x="640203" y="14312"/>
                      </a:cubicBezTo>
                      <a:close/>
                    </a:path>
                  </a:pathLst>
                </a:custGeom>
                <a:solidFill>
                  <a:srgbClr val="1A222B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4" name="Freeform: Shape 883">
                  <a:extLst>
                    <a:ext uri="{FF2B5EF4-FFF2-40B4-BE49-F238E27FC236}">
                      <a16:creationId xmlns:a16="http://schemas.microsoft.com/office/drawing/2014/main" id="{D5F62D4E-CBB6-0C39-8CA3-3A1BB5834C9B}"/>
                    </a:ext>
                  </a:extLst>
                </p:cNvPr>
                <p:cNvSpPr/>
                <p:nvPr/>
              </p:nvSpPr>
              <p:spPr>
                <a:xfrm>
                  <a:off x="3556412" y="4378976"/>
                  <a:ext cx="640079" cy="423182"/>
                </a:xfrm>
                <a:custGeom>
                  <a:avLst/>
                  <a:gdLst>
                    <a:gd name="connsiteX0" fmla="*/ 640080 w 640079"/>
                    <a:gd name="connsiteY0" fmla="*/ 14312 h 423182"/>
                    <a:gd name="connsiteX1" fmla="*/ 640080 w 640079"/>
                    <a:gd name="connsiteY1" fmla="*/ 408871 h 423182"/>
                    <a:gd name="connsiteX2" fmla="*/ 625768 w 640079"/>
                    <a:gd name="connsiteY2" fmla="*/ 423183 h 423182"/>
                    <a:gd name="connsiteX3" fmla="*/ 14312 w 640079"/>
                    <a:gd name="connsiteY3" fmla="*/ 423183 h 423182"/>
                    <a:gd name="connsiteX4" fmla="*/ 0 w 640079"/>
                    <a:gd name="connsiteY4" fmla="*/ 408871 h 423182"/>
                    <a:gd name="connsiteX5" fmla="*/ 0 w 640079"/>
                    <a:gd name="connsiteY5" fmla="*/ 14312 h 423182"/>
                    <a:gd name="connsiteX6" fmla="*/ 14312 w 640079"/>
                    <a:gd name="connsiteY6" fmla="*/ 0 h 423182"/>
                    <a:gd name="connsiteX7" fmla="*/ 625768 w 640079"/>
                    <a:gd name="connsiteY7" fmla="*/ 0 h 423182"/>
                    <a:gd name="connsiteX8" fmla="*/ 640080 w 640079"/>
                    <a:gd name="connsiteY8" fmla="*/ 14312 h 4231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40079" h="423182">
                      <a:moveTo>
                        <a:pt x="640080" y="14312"/>
                      </a:moveTo>
                      <a:lnTo>
                        <a:pt x="640080" y="408871"/>
                      </a:lnTo>
                      <a:cubicBezTo>
                        <a:pt x="640080" y="416767"/>
                        <a:pt x="633541" y="423183"/>
                        <a:pt x="625768" y="423183"/>
                      </a:cubicBezTo>
                      <a:lnTo>
                        <a:pt x="14312" y="423183"/>
                      </a:lnTo>
                      <a:cubicBezTo>
                        <a:pt x="6415" y="423183"/>
                        <a:pt x="0" y="416767"/>
                        <a:pt x="0" y="408871"/>
                      </a:cubicBezTo>
                      <a:lnTo>
                        <a:pt x="0" y="14312"/>
                      </a:lnTo>
                      <a:cubicBezTo>
                        <a:pt x="0" y="6416"/>
                        <a:pt x="6415" y="0"/>
                        <a:pt x="14312" y="0"/>
                      </a:cubicBezTo>
                      <a:lnTo>
                        <a:pt x="625768" y="0"/>
                      </a:lnTo>
                      <a:cubicBezTo>
                        <a:pt x="633541" y="0"/>
                        <a:pt x="640080" y="6416"/>
                        <a:pt x="640080" y="14312"/>
                      </a:cubicBezTo>
                      <a:close/>
                    </a:path>
                  </a:pathLst>
                </a:custGeom>
                <a:solidFill>
                  <a:srgbClr val="2C3540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5" name="Freeform: Shape 884">
                  <a:extLst>
                    <a:ext uri="{FF2B5EF4-FFF2-40B4-BE49-F238E27FC236}">
                      <a16:creationId xmlns:a16="http://schemas.microsoft.com/office/drawing/2014/main" id="{935B97F6-A58D-2C35-CC08-0FE67F4CB857}"/>
                    </a:ext>
                  </a:extLst>
                </p:cNvPr>
                <p:cNvSpPr/>
                <p:nvPr/>
              </p:nvSpPr>
              <p:spPr>
                <a:xfrm>
                  <a:off x="3579484" y="4400814"/>
                  <a:ext cx="593689" cy="379507"/>
                </a:xfrm>
                <a:custGeom>
                  <a:avLst/>
                  <a:gdLst>
                    <a:gd name="connsiteX0" fmla="*/ 593690 w 593689"/>
                    <a:gd name="connsiteY0" fmla="*/ 365319 h 379507"/>
                    <a:gd name="connsiteX1" fmla="*/ 579501 w 593689"/>
                    <a:gd name="connsiteY1" fmla="*/ 379508 h 379507"/>
                    <a:gd name="connsiteX2" fmla="*/ 14188 w 593689"/>
                    <a:gd name="connsiteY2" fmla="*/ 379508 h 379507"/>
                    <a:gd name="connsiteX3" fmla="*/ 0 w 593689"/>
                    <a:gd name="connsiteY3" fmla="*/ 365319 h 379507"/>
                    <a:gd name="connsiteX4" fmla="*/ 0 w 593689"/>
                    <a:gd name="connsiteY4" fmla="*/ 14188 h 379507"/>
                    <a:gd name="connsiteX5" fmla="*/ 14188 w 593689"/>
                    <a:gd name="connsiteY5" fmla="*/ 0 h 379507"/>
                    <a:gd name="connsiteX6" fmla="*/ 579501 w 593689"/>
                    <a:gd name="connsiteY6" fmla="*/ 0 h 379507"/>
                    <a:gd name="connsiteX7" fmla="*/ 593690 w 593689"/>
                    <a:gd name="connsiteY7" fmla="*/ 14188 h 379507"/>
                    <a:gd name="connsiteX8" fmla="*/ 593690 w 593689"/>
                    <a:gd name="connsiteY8" fmla="*/ 365319 h 379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93689" h="379507">
                      <a:moveTo>
                        <a:pt x="593690" y="365319"/>
                      </a:moveTo>
                      <a:cubicBezTo>
                        <a:pt x="593690" y="373092"/>
                        <a:pt x="587274" y="379508"/>
                        <a:pt x="579501" y="379508"/>
                      </a:cubicBezTo>
                      <a:lnTo>
                        <a:pt x="14188" y="379508"/>
                      </a:lnTo>
                      <a:cubicBezTo>
                        <a:pt x="6416" y="379508"/>
                        <a:pt x="0" y="373092"/>
                        <a:pt x="0" y="365319"/>
                      </a:cubicBezTo>
                      <a:lnTo>
                        <a:pt x="0" y="14188"/>
                      </a:lnTo>
                      <a:cubicBezTo>
                        <a:pt x="0" y="6415"/>
                        <a:pt x="6416" y="0"/>
                        <a:pt x="14188" y="0"/>
                      </a:cubicBezTo>
                      <a:lnTo>
                        <a:pt x="579501" y="0"/>
                      </a:lnTo>
                      <a:cubicBezTo>
                        <a:pt x="587274" y="0"/>
                        <a:pt x="593690" y="6292"/>
                        <a:pt x="593690" y="14188"/>
                      </a:cubicBezTo>
                      <a:lnTo>
                        <a:pt x="593690" y="365319"/>
                      </a:lnTo>
                      <a:close/>
                    </a:path>
                  </a:pathLst>
                </a:custGeom>
                <a:solidFill>
                  <a:srgbClr val="E4E8ED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886" name="Freeform: Shape 885">
                <a:extLst>
                  <a:ext uri="{FF2B5EF4-FFF2-40B4-BE49-F238E27FC236}">
                    <a16:creationId xmlns:a16="http://schemas.microsoft.com/office/drawing/2014/main" id="{3B49540A-DC48-D398-6E61-FA55442E6AE2}"/>
                  </a:ext>
                </a:extLst>
              </p:cNvPr>
              <p:cNvSpPr/>
              <p:nvPr/>
            </p:nvSpPr>
            <p:spPr>
              <a:xfrm>
                <a:off x="3579607" y="4400814"/>
                <a:ext cx="579378" cy="365318"/>
              </a:xfrm>
              <a:custGeom>
                <a:avLst/>
                <a:gdLst>
                  <a:gd name="connsiteX0" fmla="*/ 0 w 579378"/>
                  <a:gd name="connsiteY0" fmla="*/ 365319 h 365318"/>
                  <a:gd name="connsiteX1" fmla="*/ 0 w 579378"/>
                  <a:gd name="connsiteY1" fmla="*/ 14188 h 365318"/>
                  <a:gd name="connsiteX2" fmla="*/ 14188 w 579378"/>
                  <a:gd name="connsiteY2" fmla="*/ 0 h 365318"/>
                  <a:gd name="connsiteX3" fmla="*/ 579378 w 579378"/>
                  <a:gd name="connsiteY3" fmla="*/ 0 h 365318"/>
                  <a:gd name="connsiteX4" fmla="*/ 0 w 579378"/>
                  <a:gd name="connsiteY4" fmla="*/ 365319 h 365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9378" h="365318">
                    <a:moveTo>
                      <a:pt x="0" y="365319"/>
                    </a:moveTo>
                    <a:lnTo>
                      <a:pt x="0" y="14188"/>
                    </a:lnTo>
                    <a:cubicBezTo>
                      <a:pt x="0" y="6415"/>
                      <a:pt x="6416" y="0"/>
                      <a:pt x="14188" y="0"/>
                    </a:cubicBezTo>
                    <a:lnTo>
                      <a:pt x="579378" y="0"/>
                    </a:lnTo>
                    <a:lnTo>
                      <a:pt x="0" y="365319"/>
                    </a:ln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887" name="Graphic 2">
                <a:extLst>
                  <a:ext uri="{FF2B5EF4-FFF2-40B4-BE49-F238E27FC236}">
                    <a16:creationId xmlns:a16="http://schemas.microsoft.com/office/drawing/2014/main" id="{753F96F6-1A1C-466B-CD52-010A60968AEB}"/>
                  </a:ext>
                </a:extLst>
              </p:cNvPr>
              <p:cNvGrpSpPr/>
              <p:nvPr/>
            </p:nvGrpSpPr>
            <p:grpSpPr>
              <a:xfrm>
                <a:off x="3311016" y="4802282"/>
                <a:ext cx="912618" cy="71188"/>
                <a:chOff x="3311016" y="4802282"/>
                <a:chExt cx="912618" cy="71188"/>
              </a:xfrm>
              <a:solidFill>
                <a:srgbClr val="1A222B"/>
              </a:solidFill>
            </p:grpSpPr>
            <p:sp>
              <p:nvSpPr>
                <p:cNvPr id="888" name="Freeform: Shape 887">
                  <a:extLst>
                    <a:ext uri="{FF2B5EF4-FFF2-40B4-BE49-F238E27FC236}">
                      <a16:creationId xmlns:a16="http://schemas.microsoft.com/office/drawing/2014/main" id="{50557347-8FA0-5E3E-36CB-61D134901235}"/>
                    </a:ext>
                  </a:extLst>
                </p:cNvPr>
                <p:cNvSpPr/>
                <p:nvPr/>
              </p:nvSpPr>
              <p:spPr>
                <a:xfrm>
                  <a:off x="3317185" y="4802282"/>
                  <a:ext cx="906450" cy="71188"/>
                </a:xfrm>
                <a:custGeom>
                  <a:avLst/>
                  <a:gdLst>
                    <a:gd name="connsiteX0" fmla="*/ 456988 w 906450"/>
                    <a:gd name="connsiteY0" fmla="*/ 0 h 71188"/>
                    <a:gd name="connsiteX1" fmla="*/ 0 w 906450"/>
                    <a:gd name="connsiteY1" fmla="*/ 0 h 71188"/>
                    <a:gd name="connsiteX2" fmla="*/ 0 w 906450"/>
                    <a:gd name="connsiteY2" fmla="*/ 8266 h 71188"/>
                    <a:gd name="connsiteX3" fmla="*/ 62922 w 906450"/>
                    <a:gd name="connsiteY3" fmla="*/ 71188 h 71188"/>
                    <a:gd name="connsiteX4" fmla="*/ 456988 w 906450"/>
                    <a:gd name="connsiteY4" fmla="*/ 71188 h 71188"/>
                    <a:gd name="connsiteX5" fmla="*/ 843528 w 906450"/>
                    <a:gd name="connsiteY5" fmla="*/ 71188 h 71188"/>
                    <a:gd name="connsiteX6" fmla="*/ 906450 w 906450"/>
                    <a:gd name="connsiteY6" fmla="*/ 8266 h 71188"/>
                    <a:gd name="connsiteX7" fmla="*/ 906450 w 906450"/>
                    <a:gd name="connsiteY7" fmla="*/ 0 h 71188"/>
                    <a:gd name="connsiteX8" fmla="*/ 456988 w 906450"/>
                    <a:gd name="connsiteY8" fmla="*/ 0 h 71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06450" h="71188">
                      <a:moveTo>
                        <a:pt x="456988" y="0"/>
                      </a:moveTo>
                      <a:lnTo>
                        <a:pt x="0" y="0"/>
                      </a:lnTo>
                      <a:lnTo>
                        <a:pt x="0" y="8266"/>
                      </a:lnTo>
                      <a:cubicBezTo>
                        <a:pt x="0" y="42935"/>
                        <a:pt x="28130" y="71188"/>
                        <a:pt x="62922" y="71188"/>
                      </a:cubicBezTo>
                      <a:lnTo>
                        <a:pt x="456988" y="71188"/>
                      </a:lnTo>
                      <a:lnTo>
                        <a:pt x="843528" y="71188"/>
                      </a:lnTo>
                      <a:cubicBezTo>
                        <a:pt x="878320" y="71188"/>
                        <a:pt x="906450" y="43058"/>
                        <a:pt x="906450" y="8266"/>
                      </a:cubicBezTo>
                      <a:lnTo>
                        <a:pt x="906450" y="0"/>
                      </a:lnTo>
                      <a:lnTo>
                        <a:pt x="456988" y="0"/>
                      </a:lnTo>
                      <a:close/>
                    </a:path>
                  </a:pathLst>
                </a:custGeom>
                <a:solidFill>
                  <a:srgbClr val="1A222B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9" name="Freeform: Shape 888">
                  <a:extLst>
                    <a:ext uri="{FF2B5EF4-FFF2-40B4-BE49-F238E27FC236}">
                      <a16:creationId xmlns:a16="http://schemas.microsoft.com/office/drawing/2014/main" id="{5943BC49-92B9-CB3D-2D9B-90EA90B091AB}"/>
                    </a:ext>
                  </a:extLst>
                </p:cNvPr>
                <p:cNvSpPr/>
                <p:nvPr/>
              </p:nvSpPr>
              <p:spPr>
                <a:xfrm>
                  <a:off x="3311016" y="4802282"/>
                  <a:ext cx="678202" cy="71188"/>
                </a:xfrm>
                <a:custGeom>
                  <a:avLst/>
                  <a:gdLst>
                    <a:gd name="connsiteX0" fmla="*/ 228741 w 678202"/>
                    <a:gd name="connsiteY0" fmla="*/ 0 h 71188"/>
                    <a:gd name="connsiteX1" fmla="*/ 0 w 678202"/>
                    <a:gd name="connsiteY1" fmla="*/ 0 h 71188"/>
                    <a:gd name="connsiteX2" fmla="*/ 0 w 678202"/>
                    <a:gd name="connsiteY2" fmla="*/ 8266 h 71188"/>
                    <a:gd name="connsiteX3" fmla="*/ 62922 w 678202"/>
                    <a:gd name="connsiteY3" fmla="*/ 71188 h 71188"/>
                    <a:gd name="connsiteX4" fmla="*/ 228741 w 678202"/>
                    <a:gd name="connsiteY4" fmla="*/ 71188 h 71188"/>
                    <a:gd name="connsiteX5" fmla="*/ 615281 w 678202"/>
                    <a:gd name="connsiteY5" fmla="*/ 71188 h 71188"/>
                    <a:gd name="connsiteX6" fmla="*/ 678203 w 678202"/>
                    <a:gd name="connsiteY6" fmla="*/ 8266 h 71188"/>
                    <a:gd name="connsiteX7" fmla="*/ 678203 w 678202"/>
                    <a:gd name="connsiteY7" fmla="*/ 0 h 71188"/>
                    <a:gd name="connsiteX8" fmla="*/ 228741 w 678202"/>
                    <a:gd name="connsiteY8" fmla="*/ 0 h 71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8202" h="71188">
                      <a:moveTo>
                        <a:pt x="228741" y="0"/>
                      </a:moveTo>
                      <a:lnTo>
                        <a:pt x="0" y="0"/>
                      </a:lnTo>
                      <a:lnTo>
                        <a:pt x="0" y="8266"/>
                      </a:lnTo>
                      <a:cubicBezTo>
                        <a:pt x="0" y="42935"/>
                        <a:pt x="28130" y="71188"/>
                        <a:pt x="62922" y="71188"/>
                      </a:cubicBezTo>
                      <a:lnTo>
                        <a:pt x="228741" y="71188"/>
                      </a:lnTo>
                      <a:lnTo>
                        <a:pt x="615281" y="71188"/>
                      </a:lnTo>
                      <a:cubicBezTo>
                        <a:pt x="650073" y="71188"/>
                        <a:pt x="678203" y="43058"/>
                        <a:pt x="678203" y="8266"/>
                      </a:cubicBezTo>
                      <a:lnTo>
                        <a:pt x="678203" y="0"/>
                      </a:lnTo>
                      <a:lnTo>
                        <a:pt x="228741" y="0"/>
                      </a:lnTo>
                      <a:close/>
                    </a:path>
                  </a:pathLst>
                </a:custGeom>
                <a:solidFill>
                  <a:srgbClr val="1A222B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890" name="Graphic 2">
              <a:extLst>
                <a:ext uri="{FF2B5EF4-FFF2-40B4-BE49-F238E27FC236}">
                  <a16:creationId xmlns:a16="http://schemas.microsoft.com/office/drawing/2014/main" id="{5CA375BF-45D4-D1C4-1473-CA9ED0CCD193}"/>
                </a:ext>
              </a:extLst>
            </p:cNvPr>
            <p:cNvGrpSpPr/>
            <p:nvPr/>
          </p:nvGrpSpPr>
          <p:grpSpPr>
            <a:xfrm>
              <a:off x="3610575" y="4205631"/>
              <a:ext cx="548410" cy="543352"/>
              <a:chOff x="3610575" y="4205631"/>
              <a:chExt cx="548410" cy="543352"/>
            </a:xfrm>
          </p:grpSpPr>
          <p:sp>
            <p:nvSpPr>
              <p:cNvPr id="891" name="Freeform: Shape 890">
                <a:extLst>
                  <a:ext uri="{FF2B5EF4-FFF2-40B4-BE49-F238E27FC236}">
                    <a16:creationId xmlns:a16="http://schemas.microsoft.com/office/drawing/2014/main" id="{B64DADFA-7CAB-3D75-DD47-9711D45553BA}"/>
                  </a:ext>
                </a:extLst>
              </p:cNvPr>
              <p:cNvSpPr/>
              <p:nvPr/>
            </p:nvSpPr>
            <p:spPr>
              <a:xfrm>
                <a:off x="3627354" y="4205631"/>
                <a:ext cx="531631" cy="543352"/>
              </a:xfrm>
              <a:custGeom>
                <a:avLst/>
                <a:gdLst>
                  <a:gd name="connsiteX0" fmla="*/ 265877 w 531631"/>
                  <a:gd name="connsiteY0" fmla="*/ 0 h 543352"/>
                  <a:gd name="connsiteX1" fmla="*/ 0 w 531631"/>
                  <a:gd name="connsiteY1" fmla="*/ 0 h 543352"/>
                  <a:gd name="connsiteX2" fmla="*/ 0 w 531631"/>
                  <a:gd name="connsiteY2" fmla="*/ 543352 h 543352"/>
                  <a:gd name="connsiteX3" fmla="*/ 265877 w 531631"/>
                  <a:gd name="connsiteY3" fmla="*/ 543352 h 543352"/>
                  <a:gd name="connsiteX4" fmla="*/ 531631 w 531631"/>
                  <a:gd name="connsiteY4" fmla="*/ 543352 h 543352"/>
                  <a:gd name="connsiteX5" fmla="*/ 531631 w 531631"/>
                  <a:gd name="connsiteY5" fmla="*/ 0 h 54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1631" h="543352">
                    <a:moveTo>
                      <a:pt x="265877" y="0"/>
                    </a:moveTo>
                    <a:lnTo>
                      <a:pt x="0" y="0"/>
                    </a:lnTo>
                    <a:lnTo>
                      <a:pt x="0" y="543352"/>
                    </a:lnTo>
                    <a:lnTo>
                      <a:pt x="265877" y="543352"/>
                    </a:lnTo>
                    <a:lnTo>
                      <a:pt x="531631" y="543352"/>
                    </a:lnTo>
                    <a:lnTo>
                      <a:pt x="531631" y="0"/>
                    </a:lnTo>
                    <a:close/>
                  </a:path>
                </a:pathLst>
              </a:custGeom>
              <a:solidFill>
                <a:srgbClr val="C5D5E6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2" name="Freeform: Shape 891">
                <a:extLst>
                  <a:ext uri="{FF2B5EF4-FFF2-40B4-BE49-F238E27FC236}">
                    <a16:creationId xmlns:a16="http://schemas.microsoft.com/office/drawing/2014/main" id="{E765BA9C-9D37-819B-4B28-86E9B4087282}"/>
                  </a:ext>
                </a:extLst>
              </p:cNvPr>
              <p:cNvSpPr/>
              <p:nvPr/>
            </p:nvSpPr>
            <p:spPr>
              <a:xfrm>
                <a:off x="3627354" y="4205631"/>
                <a:ext cx="531631" cy="46266"/>
              </a:xfrm>
              <a:custGeom>
                <a:avLst/>
                <a:gdLst>
                  <a:gd name="connsiteX0" fmla="*/ 265877 w 531631"/>
                  <a:gd name="connsiteY0" fmla="*/ 0 h 46266"/>
                  <a:gd name="connsiteX1" fmla="*/ 0 w 531631"/>
                  <a:gd name="connsiteY1" fmla="*/ 0 h 46266"/>
                  <a:gd name="connsiteX2" fmla="*/ 0 w 531631"/>
                  <a:gd name="connsiteY2" fmla="*/ 46266 h 46266"/>
                  <a:gd name="connsiteX3" fmla="*/ 265877 w 531631"/>
                  <a:gd name="connsiteY3" fmla="*/ 46266 h 46266"/>
                  <a:gd name="connsiteX4" fmla="*/ 531631 w 531631"/>
                  <a:gd name="connsiteY4" fmla="*/ 46266 h 46266"/>
                  <a:gd name="connsiteX5" fmla="*/ 531631 w 531631"/>
                  <a:gd name="connsiteY5" fmla="*/ 0 h 46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1631" h="46266">
                    <a:moveTo>
                      <a:pt x="265877" y="0"/>
                    </a:moveTo>
                    <a:lnTo>
                      <a:pt x="0" y="0"/>
                    </a:lnTo>
                    <a:lnTo>
                      <a:pt x="0" y="46266"/>
                    </a:lnTo>
                    <a:lnTo>
                      <a:pt x="265877" y="46266"/>
                    </a:lnTo>
                    <a:lnTo>
                      <a:pt x="531631" y="46266"/>
                    </a:lnTo>
                    <a:lnTo>
                      <a:pt x="531631" y="0"/>
                    </a:lnTo>
                    <a:close/>
                  </a:path>
                </a:pathLst>
              </a:custGeom>
              <a:solidFill>
                <a:srgbClr val="15202E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3" name="Freeform: Shape 892">
                <a:extLst>
                  <a:ext uri="{FF2B5EF4-FFF2-40B4-BE49-F238E27FC236}">
                    <a16:creationId xmlns:a16="http://schemas.microsoft.com/office/drawing/2014/main" id="{13F6783A-1893-DCB5-17AA-445301310D2D}"/>
                  </a:ext>
                </a:extLst>
              </p:cNvPr>
              <p:cNvSpPr/>
              <p:nvPr/>
            </p:nvSpPr>
            <p:spPr>
              <a:xfrm>
                <a:off x="3610575" y="4205631"/>
                <a:ext cx="531631" cy="543352"/>
              </a:xfrm>
              <a:custGeom>
                <a:avLst/>
                <a:gdLst>
                  <a:gd name="connsiteX0" fmla="*/ 265877 w 531631"/>
                  <a:gd name="connsiteY0" fmla="*/ 0 h 543352"/>
                  <a:gd name="connsiteX1" fmla="*/ 0 w 531631"/>
                  <a:gd name="connsiteY1" fmla="*/ 0 h 543352"/>
                  <a:gd name="connsiteX2" fmla="*/ 0 w 531631"/>
                  <a:gd name="connsiteY2" fmla="*/ 543352 h 543352"/>
                  <a:gd name="connsiteX3" fmla="*/ 265877 w 531631"/>
                  <a:gd name="connsiteY3" fmla="*/ 543352 h 543352"/>
                  <a:gd name="connsiteX4" fmla="*/ 531631 w 531631"/>
                  <a:gd name="connsiteY4" fmla="*/ 543352 h 543352"/>
                  <a:gd name="connsiteX5" fmla="*/ 531631 w 531631"/>
                  <a:gd name="connsiteY5" fmla="*/ 0 h 54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1631" h="543352">
                    <a:moveTo>
                      <a:pt x="265877" y="0"/>
                    </a:moveTo>
                    <a:lnTo>
                      <a:pt x="0" y="0"/>
                    </a:lnTo>
                    <a:lnTo>
                      <a:pt x="0" y="543352"/>
                    </a:lnTo>
                    <a:lnTo>
                      <a:pt x="265877" y="543352"/>
                    </a:lnTo>
                    <a:lnTo>
                      <a:pt x="531631" y="543352"/>
                    </a:lnTo>
                    <a:lnTo>
                      <a:pt x="5316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4" name="Freeform: Shape 893">
                <a:extLst>
                  <a:ext uri="{FF2B5EF4-FFF2-40B4-BE49-F238E27FC236}">
                    <a16:creationId xmlns:a16="http://schemas.microsoft.com/office/drawing/2014/main" id="{EE3D4B96-DDBB-ACC3-ED17-F0C4C6F14948}"/>
                  </a:ext>
                </a:extLst>
              </p:cNvPr>
              <p:cNvSpPr/>
              <p:nvPr/>
            </p:nvSpPr>
            <p:spPr>
              <a:xfrm>
                <a:off x="3646724" y="4275463"/>
                <a:ext cx="459332" cy="189630"/>
              </a:xfrm>
              <a:custGeom>
                <a:avLst/>
                <a:gdLst>
                  <a:gd name="connsiteX0" fmla="*/ 229728 w 459332"/>
                  <a:gd name="connsiteY0" fmla="*/ 0 h 189630"/>
                  <a:gd name="connsiteX1" fmla="*/ 0 w 459332"/>
                  <a:gd name="connsiteY1" fmla="*/ 0 h 189630"/>
                  <a:gd name="connsiteX2" fmla="*/ 0 w 459332"/>
                  <a:gd name="connsiteY2" fmla="*/ 189630 h 189630"/>
                  <a:gd name="connsiteX3" fmla="*/ 229728 w 459332"/>
                  <a:gd name="connsiteY3" fmla="*/ 189630 h 189630"/>
                  <a:gd name="connsiteX4" fmla="*/ 459332 w 459332"/>
                  <a:gd name="connsiteY4" fmla="*/ 189630 h 189630"/>
                  <a:gd name="connsiteX5" fmla="*/ 459332 w 459332"/>
                  <a:gd name="connsiteY5" fmla="*/ 0 h 189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9332" h="189630">
                    <a:moveTo>
                      <a:pt x="229728" y="0"/>
                    </a:moveTo>
                    <a:lnTo>
                      <a:pt x="0" y="0"/>
                    </a:lnTo>
                    <a:lnTo>
                      <a:pt x="0" y="189630"/>
                    </a:lnTo>
                    <a:lnTo>
                      <a:pt x="229728" y="189630"/>
                    </a:lnTo>
                    <a:lnTo>
                      <a:pt x="459332" y="189630"/>
                    </a:lnTo>
                    <a:lnTo>
                      <a:pt x="459332" y="0"/>
                    </a:lnTo>
                    <a:close/>
                  </a:path>
                </a:pathLst>
              </a:custGeom>
              <a:solidFill>
                <a:srgbClr val="FF4140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5" name="Freeform: Shape 894">
                <a:extLst>
                  <a:ext uri="{FF2B5EF4-FFF2-40B4-BE49-F238E27FC236}">
                    <a16:creationId xmlns:a16="http://schemas.microsoft.com/office/drawing/2014/main" id="{3E24AC47-0CA7-5B3E-0FE9-11E133509AD4}"/>
                  </a:ext>
                </a:extLst>
              </p:cNvPr>
              <p:cNvSpPr/>
              <p:nvPr/>
            </p:nvSpPr>
            <p:spPr>
              <a:xfrm rot="-4054443">
                <a:off x="3871953" y="4121659"/>
                <a:ext cx="9006" cy="496976"/>
              </a:xfrm>
              <a:custGeom>
                <a:avLst/>
                <a:gdLst>
                  <a:gd name="connsiteX0" fmla="*/ 0 w 9006"/>
                  <a:gd name="connsiteY0" fmla="*/ 0 h 496976"/>
                  <a:gd name="connsiteX1" fmla="*/ 9007 w 9006"/>
                  <a:gd name="connsiteY1" fmla="*/ 0 h 496976"/>
                  <a:gd name="connsiteX2" fmla="*/ 9007 w 9006"/>
                  <a:gd name="connsiteY2" fmla="*/ 496976 h 496976"/>
                  <a:gd name="connsiteX3" fmla="*/ 0 w 9006"/>
                  <a:gd name="connsiteY3" fmla="*/ 496976 h 496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006" h="496976">
                    <a:moveTo>
                      <a:pt x="0" y="0"/>
                    </a:moveTo>
                    <a:lnTo>
                      <a:pt x="9007" y="0"/>
                    </a:lnTo>
                    <a:lnTo>
                      <a:pt x="9007" y="496976"/>
                    </a:lnTo>
                    <a:lnTo>
                      <a:pt x="0" y="496976"/>
                    </a:lnTo>
                    <a:close/>
                  </a:path>
                </a:pathLst>
              </a:custGeom>
              <a:solidFill>
                <a:srgbClr val="FFFFF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6" name="Freeform: Shape 895">
                <a:extLst>
                  <a:ext uri="{FF2B5EF4-FFF2-40B4-BE49-F238E27FC236}">
                    <a16:creationId xmlns:a16="http://schemas.microsoft.com/office/drawing/2014/main" id="{145F1A5E-CE87-693C-3D81-A47196E73ACD}"/>
                  </a:ext>
                </a:extLst>
              </p:cNvPr>
              <p:cNvSpPr/>
              <p:nvPr/>
            </p:nvSpPr>
            <p:spPr>
              <a:xfrm rot="-1342939">
                <a:off x="3628116" y="4365833"/>
                <a:ext cx="496981" cy="9006"/>
              </a:xfrm>
              <a:custGeom>
                <a:avLst/>
                <a:gdLst>
                  <a:gd name="connsiteX0" fmla="*/ 0 w 496981"/>
                  <a:gd name="connsiteY0" fmla="*/ 0 h 9006"/>
                  <a:gd name="connsiteX1" fmla="*/ 496982 w 496981"/>
                  <a:gd name="connsiteY1" fmla="*/ 0 h 9006"/>
                  <a:gd name="connsiteX2" fmla="*/ 496982 w 496981"/>
                  <a:gd name="connsiteY2" fmla="*/ 9007 h 9006"/>
                  <a:gd name="connsiteX3" fmla="*/ 0 w 496981"/>
                  <a:gd name="connsiteY3" fmla="*/ 9007 h 9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6981" h="9006">
                    <a:moveTo>
                      <a:pt x="0" y="0"/>
                    </a:moveTo>
                    <a:lnTo>
                      <a:pt x="496982" y="0"/>
                    </a:lnTo>
                    <a:lnTo>
                      <a:pt x="496982" y="9007"/>
                    </a:lnTo>
                    <a:lnTo>
                      <a:pt x="0" y="9007"/>
                    </a:lnTo>
                    <a:close/>
                  </a:path>
                </a:pathLst>
              </a:custGeom>
              <a:solidFill>
                <a:srgbClr val="FFFFF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7" name="Freeform: Shape 896">
                <a:extLst>
                  <a:ext uri="{FF2B5EF4-FFF2-40B4-BE49-F238E27FC236}">
                    <a16:creationId xmlns:a16="http://schemas.microsoft.com/office/drawing/2014/main" id="{38B25842-83DC-B6BC-7E20-3323044695A0}"/>
                  </a:ext>
                </a:extLst>
              </p:cNvPr>
              <p:cNvSpPr/>
              <p:nvPr/>
            </p:nvSpPr>
            <p:spPr>
              <a:xfrm>
                <a:off x="3646724" y="4494457"/>
                <a:ext cx="94506" cy="84759"/>
              </a:xfrm>
              <a:custGeom>
                <a:avLst/>
                <a:gdLst>
                  <a:gd name="connsiteX0" fmla="*/ 0 w 94506"/>
                  <a:gd name="connsiteY0" fmla="*/ 0 h 84759"/>
                  <a:gd name="connsiteX1" fmla="*/ 94507 w 94506"/>
                  <a:gd name="connsiteY1" fmla="*/ 0 h 84759"/>
                  <a:gd name="connsiteX2" fmla="*/ 94507 w 94506"/>
                  <a:gd name="connsiteY2" fmla="*/ 84760 h 84759"/>
                  <a:gd name="connsiteX3" fmla="*/ 0 w 94506"/>
                  <a:gd name="connsiteY3" fmla="*/ 84760 h 84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506" h="84759">
                    <a:moveTo>
                      <a:pt x="0" y="0"/>
                    </a:moveTo>
                    <a:lnTo>
                      <a:pt x="94507" y="0"/>
                    </a:lnTo>
                    <a:lnTo>
                      <a:pt x="94507" y="84760"/>
                    </a:lnTo>
                    <a:lnTo>
                      <a:pt x="0" y="84760"/>
                    </a:lnTo>
                    <a:close/>
                  </a:path>
                </a:pathLst>
              </a:custGeom>
              <a:solidFill>
                <a:srgbClr val="16405E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8" name="Freeform: Shape 897">
                <a:extLst>
                  <a:ext uri="{FF2B5EF4-FFF2-40B4-BE49-F238E27FC236}">
                    <a16:creationId xmlns:a16="http://schemas.microsoft.com/office/drawing/2014/main" id="{A613DE2A-ED43-F87B-F533-40B6814C303F}"/>
                  </a:ext>
                </a:extLst>
              </p:cNvPr>
              <p:cNvSpPr/>
              <p:nvPr/>
            </p:nvSpPr>
            <p:spPr>
              <a:xfrm>
                <a:off x="3762082" y="4494457"/>
                <a:ext cx="343974" cy="22207"/>
              </a:xfrm>
              <a:custGeom>
                <a:avLst/>
                <a:gdLst>
                  <a:gd name="connsiteX0" fmla="*/ 0 w 343974"/>
                  <a:gd name="connsiteY0" fmla="*/ 0 h 22207"/>
                  <a:gd name="connsiteX1" fmla="*/ 343975 w 343974"/>
                  <a:gd name="connsiteY1" fmla="*/ 0 h 22207"/>
                  <a:gd name="connsiteX2" fmla="*/ 343975 w 343974"/>
                  <a:gd name="connsiteY2" fmla="*/ 22208 h 22207"/>
                  <a:gd name="connsiteX3" fmla="*/ 0 w 343974"/>
                  <a:gd name="connsiteY3" fmla="*/ 22208 h 22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3974" h="22207">
                    <a:moveTo>
                      <a:pt x="0" y="0"/>
                    </a:moveTo>
                    <a:lnTo>
                      <a:pt x="343975" y="0"/>
                    </a:lnTo>
                    <a:lnTo>
                      <a:pt x="343975" y="22208"/>
                    </a:lnTo>
                    <a:lnTo>
                      <a:pt x="0" y="22208"/>
                    </a:lnTo>
                    <a:close/>
                  </a:path>
                </a:pathLst>
              </a:custGeom>
              <a:solidFill>
                <a:srgbClr val="2D4375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9" name="Freeform: Shape 898">
                <a:extLst>
                  <a:ext uri="{FF2B5EF4-FFF2-40B4-BE49-F238E27FC236}">
                    <a16:creationId xmlns:a16="http://schemas.microsoft.com/office/drawing/2014/main" id="{73B6F826-EDB3-84C2-6417-DA16D71EA994}"/>
                  </a:ext>
                </a:extLst>
              </p:cNvPr>
              <p:cNvSpPr/>
              <p:nvPr/>
            </p:nvSpPr>
            <p:spPr>
              <a:xfrm>
                <a:off x="3762082" y="4525794"/>
                <a:ext cx="275624" cy="22207"/>
              </a:xfrm>
              <a:custGeom>
                <a:avLst/>
                <a:gdLst>
                  <a:gd name="connsiteX0" fmla="*/ 275624 w 275624"/>
                  <a:gd name="connsiteY0" fmla="*/ 8143 h 22207"/>
                  <a:gd name="connsiteX1" fmla="*/ 275624 w 275624"/>
                  <a:gd name="connsiteY1" fmla="*/ 22208 h 22207"/>
                  <a:gd name="connsiteX2" fmla="*/ 0 w 275624"/>
                  <a:gd name="connsiteY2" fmla="*/ 22208 h 22207"/>
                  <a:gd name="connsiteX3" fmla="*/ 0 w 275624"/>
                  <a:gd name="connsiteY3" fmla="*/ 0 h 22207"/>
                  <a:gd name="connsiteX4" fmla="*/ 275624 w 275624"/>
                  <a:gd name="connsiteY4" fmla="*/ 0 h 22207"/>
                  <a:gd name="connsiteX5" fmla="*/ 275624 w 275624"/>
                  <a:gd name="connsiteY5" fmla="*/ 8143 h 22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5624" h="22207">
                    <a:moveTo>
                      <a:pt x="275624" y="8143"/>
                    </a:moveTo>
                    <a:lnTo>
                      <a:pt x="275624" y="22208"/>
                    </a:lnTo>
                    <a:lnTo>
                      <a:pt x="0" y="22208"/>
                    </a:lnTo>
                    <a:lnTo>
                      <a:pt x="0" y="0"/>
                    </a:lnTo>
                    <a:lnTo>
                      <a:pt x="275624" y="0"/>
                    </a:lnTo>
                    <a:lnTo>
                      <a:pt x="275624" y="8143"/>
                    </a:lnTo>
                    <a:close/>
                  </a:path>
                </a:pathLst>
              </a:custGeom>
              <a:solidFill>
                <a:srgbClr val="2D4375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0" name="Freeform: Shape 899">
                <a:extLst>
                  <a:ext uri="{FF2B5EF4-FFF2-40B4-BE49-F238E27FC236}">
                    <a16:creationId xmlns:a16="http://schemas.microsoft.com/office/drawing/2014/main" id="{B9AF0A31-5229-5D1B-443D-95FC720C1B81}"/>
                  </a:ext>
                </a:extLst>
              </p:cNvPr>
              <p:cNvSpPr/>
              <p:nvPr/>
            </p:nvSpPr>
            <p:spPr>
              <a:xfrm>
                <a:off x="3762082" y="4557009"/>
                <a:ext cx="318559" cy="22207"/>
              </a:xfrm>
              <a:custGeom>
                <a:avLst/>
                <a:gdLst>
                  <a:gd name="connsiteX0" fmla="*/ 318559 w 318559"/>
                  <a:gd name="connsiteY0" fmla="*/ 8266 h 22207"/>
                  <a:gd name="connsiteX1" fmla="*/ 318559 w 318559"/>
                  <a:gd name="connsiteY1" fmla="*/ 22208 h 22207"/>
                  <a:gd name="connsiteX2" fmla="*/ 0 w 318559"/>
                  <a:gd name="connsiteY2" fmla="*/ 22208 h 22207"/>
                  <a:gd name="connsiteX3" fmla="*/ 0 w 318559"/>
                  <a:gd name="connsiteY3" fmla="*/ 0 h 22207"/>
                  <a:gd name="connsiteX4" fmla="*/ 318559 w 318559"/>
                  <a:gd name="connsiteY4" fmla="*/ 0 h 22207"/>
                  <a:gd name="connsiteX5" fmla="*/ 318559 w 318559"/>
                  <a:gd name="connsiteY5" fmla="*/ 8266 h 22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8559" h="22207">
                    <a:moveTo>
                      <a:pt x="318559" y="8266"/>
                    </a:moveTo>
                    <a:lnTo>
                      <a:pt x="318559" y="22208"/>
                    </a:lnTo>
                    <a:lnTo>
                      <a:pt x="0" y="22208"/>
                    </a:lnTo>
                    <a:lnTo>
                      <a:pt x="0" y="0"/>
                    </a:lnTo>
                    <a:lnTo>
                      <a:pt x="318559" y="0"/>
                    </a:lnTo>
                    <a:lnTo>
                      <a:pt x="318559" y="8266"/>
                    </a:lnTo>
                    <a:close/>
                  </a:path>
                </a:pathLst>
              </a:custGeom>
              <a:solidFill>
                <a:srgbClr val="2D4375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1" name="Freeform: Shape 900">
                <a:extLst>
                  <a:ext uri="{FF2B5EF4-FFF2-40B4-BE49-F238E27FC236}">
                    <a16:creationId xmlns:a16="http://schemas.microsoft.com/office/drawing/2014/main" id="{EC1B246C-15CD-5A40-4487-56F641E3F522}"/>
                  </a:ext>
                </a:extLst>
              </p:cNvPr>
              <p:cNvSpPr/>
              <p:nvPr/>
            </p:nvSpPr>
            <p:spPr>
              <a:xfrm>
                <a:off x="3762082" y="4624989"/>
                <a:ext cx="343974" cy="22207"/>
              </a:xfrm>
              <a:custGeom>
                <a:avLst/>
                <a:gdLst>
                  <a:gd name="connsiteX0" fmla="*/ 0 w 343974"/>
                  <a:gd name="connsiteY0" fmla="*/ 0 h 22207"/>
                  <a:gd name="connsiteX1" fmla="*/ 343975 w 343974"/>
                  <a:gd name="connsiteY1" fmla="*/ 0 h 22207"/>
                  <a:gd name="connsiteX2" fmla="*/ 343975 w 343974"/>
                  <a:gd name="connsiteY2" fmla="*/ 22208 h 22207"/>
                  <a:gd name="connsiteX3" fmla="*/ 0 w 343974"/>
                  <a:gd name="connsiteY3" fmla="*/ 22208 h 22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3974" h="22207">
                    <a:moveTo>
                      <a:pt x="0" y="0"/>
                    </a:moveTo>
                    <a:lnTo>
                      <a:pt x="343975" y="0"/>
                    </a:lnTo>
                    <a:lnTo>
                      <a:pt x="343975" y="22208"/>
                    </a:lnTo>
                    <a:lnTo>
                      <a:pt x="0" y="22208"/>
                    </a:lnTo>
                    <a:close/>
                  </a:path>
                </a:pathLst>
              </a:custGeom>
              <a:solidFill>
                <a:srgbClr val="2D4375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2" name="Freeform: Shape 901">
                <a:extLst>
                  <a:ext uri="{FF2B5EF4-FFF2-40B4-BE49-F238E27FC236}">
                    <a16:creationId xmlns:a16="http://schemas.microsoft.com/office/drawing/2014/main" id="{4BEAEF5E-E911-B520-01A7-96FB59716D27}"/>
                  </a:ext>
                </a:extLst>
              </p:cNvPr>
              <p:cNvSpPr/>
              <p:nvPr/>
            </p:nvSpPr>
            <p:spPr>
              <a:xfrm>
                <a:off x="3762082" y="4656204"/>
                <a:ext cx="275624" cy="22331"/>
              </a:xfrm>
              <a:custGeom>
                <a:avLst/>
                <a:gdLst>
                  <a:gd name="connsiteX0" fmla="*/ 275624 w 275624"/>
                  <a:gd name="connsiteY0" fmla="*/ 8266 h 22331"/>
                  <a:gd name="connsiteX1" fmla="*/ 275624 w 275624"/>
                  <a:gd name="connsiteY1" fmla="*/ 22332 h 22331"/>
                  <a:gd name="connsiteX2" fmla="*/ 0 w 275624"/>
                  <a:gd name="connsiteY2" fmla="*/ 22332 h 22331"/>
                  <a:gd name="connsiteX3" fmla="*/ 0 w 275624"/>
                  <a:gd name="connsiteY3" fmla="*/ 0 h 22331"/>
                  <a:gd name="connsiteX4" fmla="*/ 275624 w 275624"/>
                  <a:gd name="connsiteY4" fmla="*/ 0 h 22331"/>
                  <a:gd name="connsiteX5" fmla="*/ 275624 w 275624"/>
                  <a:gd name="connsiteY5" fmla="*/ 8266 h 22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5624" h="22331">
                    <a:moveTo>
                      <a:pt x="275624" y="8266"/>
                    </a:moveTo>
                    <a:lnTo>
                      <a:pt x="275624" y="22332"/>
                    </a:lnTo>
                    <a:lnTo>
                      <a:pt x="0" y="22332"/>
                    </a:lnTo>
                    <a:lnTo>
                      <a:pt x="0" y="0"/>
                    </a:lnTo>
                    <a:lnTo>
                      <a:pt x="275624" y="0"/>
                    </a:lnTo>
                    <a:lnTo>
                      <a:pt x="275624" y="8266"/>
                    </a:lnTo>
                    <a:close/>
                  </a:path>
                </a:pathLst>
              </a:custGeom>
              <a:solidFill>
                <a:srgbClr val="2D4375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3" name="Freeform: Shape 902">
                <a:extLst>
                  <a:ext uri="{FF2B5EF4-FFF2-40B4-BE49-F238E27FC236}">
                    <a16:creationId xmlns:a16="http://schemas.microsoft.com/office/drawing/2014/main" id="{1EDC84B7-932B-A217-E8B7-2A94516BBC5F}"/>
                  </a:ext>
                </a:extLst>
              </p:cNvPr>
              <p:cNvSpPr/>
              <p:nvPr/>
            </p:nvSpPr>
            <p:spPr>
              <a:xfrm>
                <a:off x="3762082" y="4687418"/>
                <a:ext cx="318559" cy="22331"/>
              </a:xfrm>
              <a:custGeom>
                <a:avLst/>
                <a:gdLst>
                  <a:gd name="connsiteX0" fmla="*/ 318559 w 318559"/>
                  <a:gd name="connsiteY0" fmla="*/ 8266 h 22331"/>
                  <a:gd name="connsiteX1" fmla="*/ 318559 w 318559"/>
                  <a:gd name="connsiteY1" fmla="*/ 22331 h 22331"/>
                  <a:gd name="connsiteX2" fmla="*/ 0 w 318559"/>
                  <a:gd name="connsiteY2" fmla="*/ 22331 h 22331"/>
                  <a:gd name="connsiteX3" fmla="*/ 0 w 318559"/>
                  <a:gd name="connsiteY3" fmla="*/ 0 h 22331"/>
                  <a:gd name="connsiteX4" fmla="*/ 318559 w 318559"/>
                  <a:gd name="connsiteY4" fmla="*/ 0 h 22331"/>
                  <a:gd name="connsiteX5" fmla="*/ 318559 w 318559"/>
                  <a:gd name="connsiteY5" fmla="*/ 8266 h 22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8559" h="22331">
                    <a:moveTo>
                      <a:pt x="318559" y="8266"/>
                    </a:moveTo>
                    <a:lnTo>
                      <a:pt x="318559" y="22331"/>
                    </a:lnTo>
                    <a:lnTo>
                      <a:pt x="0" y="22331"/>
                    </a:lnTo>
                    <a:lnTo>
                      <a:pt x="0" y="0"/>
                    </a:lnTo>
                    <a:lnTo>
                      <a:pt x="318559" y="0"/>
                    </a:lnTo>
                    <a:lnTo>
                      <a:pt x="318559" y="8266"/>
                    </a:lnTo>
                    <a:close/>
                  </a:path>
                </a:pathLst>
              </a:custGeom>
              <a:solidFill>
                <a:srgbClr val="2D4375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4" name="Freeform: Shape 903">
                <a:extLst>
                  <a:ext uri="{FF2B5EF4-FFF2-40B4-BE49-F238E27FC236}">
                    <a16:creationId xmlns:a16="http://schemas.microsoft.com/office/drawing/2014/main" id="{6F58C7A2-B5DE-42D7-988D-518DCF2C102B}"/>
                  </a:ext>
                </a:extLst>
              </p:cNvPr>
              <p:cNvSpPr/>
              <p:nvPr/>
            </p:nvSpPr>
            <p:spPr>
              <a:xfrm>
                <a:off x="3646724" y="4624989"/>
                <a:ext cx="94506" cy="84759"/>
              </a:xfrm>
              <a:custGeom>
                <a:avLst/>
                <a:gdLst>
                  <a:gd name="connsiteX0" fmla="*/ 0 w 94506"/>
                  <a:gd name="connsiteY0" fmla="*/ 0 h 84759"/>
                  <a:gd name="connsiteX1" fmla="*/ 94507 w 94506"/>
                  <a:gd name="connsiteY1" fmla="*/ 0 h 84759"/>
                  <a:gd name="connsiteX2" fmla="*/ 94507 w 94506"/>
                  <a:gd name="connsiteY2" fmla="*/ 84760 h 84759"/>
                  <a:gd name="connsiteX3" fmla="*/ 0 w 94506"/>
                  <a:gd name="connsiteY3" fmla="*/ 84760 h 84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506" h="84759">
                    <a:moveTo>
                      <a:pt x="0" y="0"/>
                    </a:moveTo>
                    <a:lnTo>
                      <a:pt x="94507" y="0"/>
                    </a:lnTo>
                    <a:lnTo>
                      <a:pt x="94507" y="84760"/>
                    </a:lnTo>
                    <a:lnTo>
                      <a:pt x="0" y="84760"/>
                    </a:lnTo>
                    <a:close/>
                  </a:path>
                </a:pathLst>
              </a:custGeom>
              <a:solidFill>
                <a:srgbClr val="16405E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5" name="Freeform: Shape 904">
                <a:extLst>
                  <a:ext uri="{FF2B5EF4-FFF2-40B4-BE49-F238E27FC236}">
                    <a16:creationId xmlns:a16="http://schemas.microsoft.com/office/drawing/2014/main" id="{01C5F3DA-6113-737F-FCB6-FDCADC659455}"/>
                  </a:ext>
                </a:extLst>
              </p:cNvPr>
              <p:cNvSpPr/>
              <p:nvPr/>
            </p:nvSpPr>
            <p:spPr>
              <a:xfrm>
                <a:off x="3610575" y="4205631"/>
                <a:ext cx="531631" cy="46266"/>
              </a:xfrm>
              <a:custGeom>
                <a:avLst/>
                <a:gdLst>
                  <a:gd name="connsiteX0" fmla="*/ 265877 w 531631"/>
                  <a:gd name="connsiteY0" fmla="*/ 0 h 46266"/>
                  <a:gd name="connsiteX1" fmla="*/ 0 w 531631"/>
                  <a:gd name="connsiteY1" fmla="*/ 0 h 46266"/>
                  <a:gd name="connsiteX2" fmla="*/ 0 w 531631"/>
                  <a:gd name="connsiteY2" fmla="*/ 46266 h 46266"/>
                  <a:gd name="connsiteX3" fmla="*/ 265877 w 531631"/>
                  <a:gd name="connsiteY3" fmla="*/ 46266 h 46266"/>
                  <a:gd name="connsiteX4" fmla="*/ 531631 w 531631"/>
                  <a:gd name="connsiteY4" fmla="*/ 46266 h 46266"/>
                  <a:gd name="connsiteX5" fmla="*/ 531631 w 531631"/>
                  <a:gd name="connsiteY5" fmla="*/ 0 h 46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1631" h="46266">
                    <a:moveTo>
                      <a:pt x="265877" y="0"/>
                    </a:moveTo>
                    <a:lnTo>
                      <a:pt x="0" y="0"/>
                    </a:lnTo>
                    <a:lnTo>
                      <a:pt x="0" y="46266"/>
                    </a:lnTo>
                    <a:lnTo>
                      <a:pt x="265877" y="46266"/>
                    </a:lnTo>
                    <a:lnTo>
                      <a:pt x="531631" y="46266"/>
                    </a:lnTo>
                    <a:lnTo>
                      <a:pt x="531631" y="0"/>
                    </a:lnTo>
                    <a:close/>
                  </a:path>
                </a:pathLst>
              </a:custGeom>
              <a:solidFill>
                <a:srgbClr val="16405E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6" name="Freeform: Shape 905">
                <a:extLst>
                  <a:ext uri="{FF2B5EF4-FFF2-40B4-BE49-F238E27FC236}">
                    <a16:creationId xmlns:a16="http://schemas.microsoft.com/office/drawing/2014/main" id="{C6F91D31-432A-CA85-6E72-730B331C00DE}"/>
                  </a:ext>
                </a:extLst>
              </p:cNvPr>
              <p:cNvSpPr/>
              <p:nvPr/>
            </p:nvSpPr>
            <p:spPr>
              <a:xfrm>
                <a:off x="4057693" y="4216858"/>
                <a:ext cx="23564" cy="23688"/>
              </a:xfrm>
              <a:custGeom>
                <a:avLst/>
                <a:gdLst>
                  <a:gd name="connsiteX0" fmla="*/ 0 w 23564"/>
                  <a:gd name="connsiteY0" fmla="*/ 0 h 23688"/>
                  <a:gd name="connsiteX1" fmla="*/ 23565 w 23564"/>
                  <a:gd name="connsiteY1" fmla="*/ 0 h 23688"/>
                  <a:gd name="connsiteX2" fmla="*/ 23565 w 23564"/>
                  <a:gd name="connsiteY2" fmla="*/ 23688 h 23688"/>
                  <a:gd name="connsiteX3" fmla="*/ 0 w 23564"/>
                  <a:gd name="connsiteY3" fmla="*/ 23688 h 23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564" h="23688">
                    <a:moveTo>
                      <a:pt x="0" y="0"/>
                    </a:moveTo>
                    <a:lnTo>
                      <a:pt x="23565" y="0"/>
                    </a:lnTo>
                    <a:lnTo>
                      <a:pt x="23565" y="23688"/>
                    </a:lnTo>
                    <a:lnTo>
                      <a:pt x="0" y="23688"/>
                    </a:lnTo>
                    <a:close/>
                  </a:path>
                </a:pathLst>
              </a:custGeom>
              <a:solidFill>
                <a:srgbClr val="FFFFF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7" name="Freeform: Shape 906">
                <a:extLst>
                  <a:ext uri="{FF2B5EF4-FFF2-40B4-BE49-F238E27FC236}">
                    <a16:creationId xmlns:a16="http://schemas.microsoft.com/office/drawing/2014/main" id="{808D7CC0-D414-DE72-0C05-BFB5448794EE}"/>
                  </a:ext>
                </a:extLst>
              </p:cNvPr>
              <p:cNvSpPr/>
              <p:nvPr/>
            </p:nvSpPr>
            <p:spPr>
              <a:xfrm>
                <a:off x="4096063" y="4216858"/>
                <a:ext cx="23564" cy="23688"/>
              </a:xfrm>
              <a:custGeom>
                <a:avLst/>
                <a:gdLst>
                  <a:gd name="connsiteX0" fmla="*/ 0 w 23564"/>
                  <a:gd name="connsiteY0" fmla="*/ 0 h 23688"/>
                  <a:gd name="connsiteX1" fmla="*/ 23565 w 23564"/>
                  <a:gd name="connsiteY1" fmla="*/ 0 h 23688"/>
                  <a:gd name="connsiteX2" fmla="*/ 23565 w 23564"/>
                  <a:gd name="connsiteY2" fmla="*/ 23688 h 23688"/>
                  <a:gd name="connsiteX3" fmla="*/ 0 w 23564"/>
                  <a:gd name="connsiteY3" fmla="*/ 23688 h 23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564" h="23688">
                    <a:moveTo>
                      <a:pt x="0" y="0"/>
                    </a:moveTo>
                    <a:lnTo>
                      <a:pt x="23565" y="0"/>
                    </a:lnTo>
                    <a:lnTo>
                      <a:pt x="23565" y="23688"/>
                    </a:lnTo>
                    <a:lnTo>
                      <a:pt x="0" y="23688"/>
                    </a:lnTo>
                    <a:close/>
                  </a:path>
                </a:pathLst>
              </a:custGeom>
              <a:solidFill>
                <a:srgbClr val="FFFFF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909" name="Graphic 2">
            <a:extLst>
              <a:ext uri="{FF2B5EF4-FFF2-40B4-BE49-F238E27FC236}">
                <a16:creationId xmlns:a16="http://schemas.microsoft.com/office/drawing/2014/main" id="{A7DFB814-01A1-9436-00B2-589461F495EE}"/>
              </a:ext>
            </a:extLst>
          </p:cNvPr>
          <p:cNvGrpSpPr/>
          <p:nvPr/>
        </p:nvGrpSpPr>
        <p:grpSpPr>
          <a:xfrm>
            <a:off x="4719226" y="4092988"/>
            <a:ext cx="904119" cy="742359"/>
            <a:chOff x="4719226" y="4092988"/>
            <a:chExt cx="904119" cy="742359"/>
          </a:xfrm>
        </p:grpSpPr>
        <p:grpSp>
          <p:nvGrpSpPr>
            <p:cNvPr id="910" name="Graphic 2">
              <a:extLst>
                <a:ext uri="{FF2B5EF4-FFF2-40B4-BE49-F238E27FC236}">
                  <a16:creationId xmlns:a16="http://schemas.microsoft.com/office/drawing/2014/main" id="{21E61BFB-45AF-2665-A185-1CDECEA4A853}"/>
                </a:ext>
              </a:extLst>
            </p:cNvPr>
            <p:cNvGrpSpPr/>
            <p:nvPr/>
          </p:nvGrpSpPr>
          <p:grpSpPr>
            <a:xfrm>
              <a:off x="5153470" y="4092988"/>
              <a:ext cx="469876" cy="459332"/>
              <a:chOff x="5153470" y="4092988"/>
              <a:chExt cx="469876" cy="459332"/>
            </a:xfrm>
          </p:grpSpPr>
          <p:grpSp>
            <p:nvGrpSpPr>
              <p:cNvPr id="911" name="Graphic 2">
                <a:extLst>
                  <a:ext uri="{FF2B5EF4-FFF2-40B4-BE49-F238E27FC236}">
                    <a16:creationId xmlns:a16="http://schemas.microsoft.com/office/drawing/2014/main" id="{C22A227C-1E52-97D3-2765-589B2DC70A3A}"/>
                  </a:ext>
                </a:extLst>
              </p:cNvPr>
              <p:cNvGrpSpPr/>
              <p:nvPr/>
            </p:nvGrpSpPr>
            <p:grpSpPr>
              <a:xfrm>
                <a:off x="5153470" y="4092988"/>
                <a:ext cx="459474" cy="459332"/>
                <a:chOff x="5153470" y="4092988"/>
                <a:chExt cx="459474" cy="459332"/>
              </a:xfrm>
            </p:grpSpPr>
            <p:sp>
              <p:nvSpPr>
                <p:cNvPr id="912" name="Freeform: Shape 911">
                  <a:extLst>
                    <a:ext uri="{FF2B5EF4-FFF2-40B4-BE49-F238E27FC236}">
                      <a16:creationId xmlns:a16="http://schemas.microsoft.com/office/drawing/2014/main" id="{21A9FAE0-ED75-58AD-7669-A36E2590CA13}"/>
                    </a:ext>
                  </a:extLst>
                </p:cNvPr>
                <p:cNvSpPr/>
                <p:nvPr/>
              </p:nvSpPr>
              <p:spPr>
                <a:xfrm>
                  <a:off x="5383255" y="4092988"/>
                  <a:ext cx="229689" cy="459332"/>
                </a:xfrm>
                <a:custGeom>
                  <a:avLst/>
                  <a:gdLst>
                    <a:gd name="connsiteX0" fmla="*/ 227137 w 229689"/>
                    <a:gd name="connsiteY0" fmla="*/ 195799 h 459332"/>
                    <a:gd name="connsiteX1" fmla="*/ 0 w 229689"/>
                    <a:gd name="connsiteY1" fmla="*/ 0 h 459332"/>
                    <a:gd name="connsiteX2" fmla="*/ 0 w 229689"/>
                    <a:gd name="connsiteY2" fmla="*/ 47007 h 459332"/>
                    <a:gd name="connsiteX3" fmla="*/ 180624 w 229689"/>
                    <a:gd name="connsiteY3" fmla="*/ 202708 h 459332"/>
                    <a:gd name="connsiteX4" fmla="*/ 26896 w 229689"/>
                    <a:gd name="connsiteY4" fmla="*/ 410352 h 459332"/>
                    <a:gd name="connsiteX5" fmla="*/ 0 w 229689"/>
                    <a:gd name="connsiteY5" fmla="*/ 412326 h 459332"/>
                    <a:gd name="connsiteX6" fmla="*/ 0 w 229689"/>
                    <a:gd name="connsiteY6" fmla="*/ 459332 h 459332"/>
                    <a:gd name="connsiteX7" fmla="*/ 33929 w 229689"/>
                    <a:gd name="connsiteY7" fmla="*/ 456865 h 459332"/>
                    <a:gd name="connsiteX8" fmla="*/ 227137 w 229689"/>
                    <a:gd name="connsiteY8" fmla="*/ 195799 h 459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9689" h="459332">
                      <a:moveTo>
                        <a:pt x="227137" y="195799"/>
                      </a:moveTo>
                      <a:cubicBezTo>
                        <a:pt x="210111" y="81799"/>
                        <a:pt x="112026" y="-123"/>
                        <a:pt x="0" y="0"/>
                      </a:cubicBezTo>
                      <a:lnTo>
                        <a:pt x="0" y="47007"/>
                      </a:lnTo>
                      <a:cubicBezTo>
                        <a:pt x="89078" y="46883"/>
                        <a:pt x="167176" y="112026"/>
                        <a:pt x="180624" y="202708"/>
                      </a:cubicBezTo>
                      <a:cubicBezTo>
                        <a:pt x="195552" y="302520"/>
                        <a:pt x="126708" y="395423"/>
                        <a:pt x="26896" y="410352"/>
                      </a:cubicBezTo>
                      <a:cubicBezTo>
                        <a:pt x="17889" y="411709"/>
                        <a:pt x="8883" y="412326"/>
                        <a:pt x="0" y="412326"/>
                      </a:cubicBezTo>
                      <a:lnTo>
                        <a:pt x="0" y="459332"/>
                      </a:lnTo>
                      <a:cubicBezTo>
                        <a:pt x="11227" y="459332"/>
                        <a:pt x="22454" y="458592"/>
                        <a:pt x="33929" y="456865"/>
                      </a:cubicBezTo>
                      <a:cubicBezTo>
                        <a:pt x="159280" y="438112"/>
                        <a:pt x="245890" y="321274"/>
                        <a:pt x="227137" y="195799"/>
                      </a:cubicBezTo>
                      <a:close/>
                    </a:path>
                  </a:pathLst>
                </a:custGeom>
                <a:solidFill>
                  <a:srgbClr val="CC2221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3" name="Freeform: Shape 912">
                  <a:extLst>
                    <a:ext uri="{FF2B5EF4-FFF2-40B4-BE49-F238E27FC236}">
                      <a16:creationId xmlns:a16="http://schemas.microsoft.com/office/drawing/2014/main" id="{EA084A27-B433-B198-190F-C690CF6C626C}"/>
                    </a:ext>
                  </a:extLst>
                </p:cNvPr>
                <p:cNvSpPr/>
                <p:nvPr/>
              </p:nvSpPr>
              <p:spPr>
                <a:xfrm>
                  <a:off x="5153470" y="4092988"/>
                  <a:ext cx="229784" cy="459209"/>
                </a:xfrm>
                <a:custGeom>
                  <a:avLst/>
                  <a:gdLst>
                    <a:gd name="connsiteX0" fmla="*/ 49161 w 229784"/>
                    <a:gd name="connsiteY0" fmla="*/ 256624 h 459209"/>
                    <a:gd name="connsiteX1" fmla="*/ 202888 w 229784"/>
                    <a:gd name="connsiteY1" fmla="*/ 49104 h 459209"/>
                    <a:gd name="connsiteX2" fmla="*/ 229785 w 229784"/>
                    <a:gd name="connsiteY2" fmla="*/ 47007 h 459209"/>
                    <a:gd name="connsiteX3" fmla="*/ 229785 w 229784"/>
                    <a:gd name="connsiteY3" fmla="*/ 0 h 459209"/>
                    <a:gd name="connsiteX4" fmla="*/ 195856 w 229784"/>
                    <a:gd name="connsiteY4" fmla="*/ 2468 h 459209"/>
                    <a:gd name="connsiteX5" fmla="*/ 2524 w 229784"/>
                    <a:gd name="connsiteY5" fmla="*/ 263533 h 459209"/>
                    <a:gd name="connsiteX6" fmla="*/ 229661 w 229784"/>
                    <a:gd name="connsiteY6" fmla="*/ 459209 h 459209"/>
                    <a:gd name="connsiteX7" fmla="*/ 229661 w 229784"/>
                    <a:gd name="connsiteY7" fmla="*/ 412202 h 459209"/>
                    <a:gd name="connsiteX8" fmla="*/ 49161 w 229784"/>
                    <a:gd name="connsiteY8" fmla="*/ 256624 h 4592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9784" h="459209">
                      <a:moveTo>
                        <a:pt x="49161" y="256624"/>
                      </a:moveTo>
                      <a:cubicBezTo>
                        <a:pt x="34356" y="156812"/>
                        <a:pt x="103077" y="63909"/>
                        <a:pt x="202888" y="49104"/>
                      </a:cubicBezTo>
                      <a:cubicBezTo>
                        <a:pt x="211895" y="47747"/>
                        <a:pt x="220902" y="47130"/>
                        <a:pt x="229785" y="47007"/>
                      </a:cubicBezTo>
                      <a:lnTo>
                        <a:pt x="229785" y="0"/>
                      </a:lnTo>
                      <a:cubicBezTo>
                        <a:pt x="218558" y="0"/>
                        <a:pt x="207330" y="864"/>
                        <a:pt x="195856" y="2468"/>
                      </a:cubicBezTo>
                      <a:cubicBezTo>
                        <a:pt x="70382" y="21221"/>
                        <a:pt x="-16106" y="138059"/>
                        <a:pt x="2524" y="263533"/>
                      </a:cubicBezTo>
                      <a:cubicBezTo>
                        <a:pt x="19550" y="377533"/>
                        <a:pt x="117635" y="459456"/>
                        <a:pt x="229661" y="459209"/>
                      </a:cubicBezTo>
                      <a:lnTo>
                        <a:pt x="229661" y="412202"/>
                      </a:lnTo>
                      <a:cubicBezTo>
                        <a:pt x="140707" y="412449"/>
                        <a:pt x="62609" y="347306"/>
                        <a:pt x="49161" y="256624"/>
                      </a:cubicBezTo>
                      <a:close/>
                    </a:path>
                  </a:pathLst>
                </a:custGeom>
                <a:solidFill>
                  <a:srgbClr val="CC2221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4" name="Freeform: Shape 913">
                  <a:extLst>
                    <a:ext uri="{FF2B5EF4-FFF2-40B4-BE49-F238E27FC236}">
                      <a16:creationId xmlns:a16="http://schemas.microsoft.com/office/drawing/2014/main" id="{4D14D4D8-4EF4-87EB-7313-42C340F2B85C}"/>
                    </a:ext>
                  </a:extLst>
                </p:cNvPr>
                <p:cNvSpPr/>
                <p:nvPr/>
              </p:nvSpPr>
              <p:spPr>
                <a:xfrm>
                  <a:off x="5383255" y="4139995"/>
                  <a:ext cx="182629" cy="365319"/>
                </a:xfrm>
                <a:custGeom>
                  <a:avLst/>
                  <a:gdLst>
                    <a:gd name="connsiteX0" fmla="*/ 134111 w 182629"/>
                    <a:gd name="connsiteY0" fmla="*/ 162734 h 365319"/>
                    <a:gd name="connsiteX1" fmla="*/ 19987 w 182629"/>
                    <a:gd name="connsiteY1" fmla="*/ 316832 h 365319"/>
                    <a:gd name="connsiteX2" fmla="*/ 0 w 182629"/>
                    <a:gd name="connsiteY2" fmla="*/ 318313 h 365319"/>
                    <a:gd name="connsiteX3" fmla="*/ 0 w 182629"/>
                    <a:gd name="connsiteY3" fmla="*/ 365319 h 365319"/>
                    <a:gd name="connsiteX4" fmla="*/ 26896 w 182629"/>
                    <a:gd name="connsiteY4" fmla="*/ 363345 h 365319"/>
                    <a:gd name="connsiteX5" fmla="*/ 180624 w 182629"/>
                    <a:gd name="connsiteY5" fmla="*/ 155702 h 365319"/>
                    <a:gd name="connsiteX6" fmla="*/ 0 w 182629"/>
                    <a:gd name="connsiteY6" fmla="*/ 0 h 365319"/>
                    <a:gd name="connsiteX7" fmla="*/ 0 w 182629"/>
                    <a:gd name="connsiteY7" fmla="*/ 47007 h 365319"/>
                    <a:gd name="connsiteX8" fmla="*/ 134111 w 182629"/>
                    <a:gd name="connsiteY8" fmla="*/ 162734 h 365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2629" h="365319">
                      <a:moveTo>
                        <a:pt x="134111" y="162734"/>
                      </a:moveTo>
                      <a:cubicBezTo>
                        <a:pt x="145215" y="236761"/>
                        <a:pt x="94013" y="305728"/>
                        <a:pt x="19987" y="316832"/>
                      </a:cubicBezTo>
                      <a:cubicBezTo>
                        <a:pt x="13325" y="317819"/>
                        <a:pt x="6539" y="318313"/>
                        <a:pt x="0" y="318313"/>
                      </a:cubicBezTo>
                      <a:lnTo>
                        <a:pt x="0" y="365319"/>
                      </a:lnTo>
                      <a:cubicBezTo>
                        <a:pt x="8883" y="365319"/>
                        <a:pt x="17889" y="364702"/>
                        <a:pt x="26896" y="363345"/>
                      </a:cubicBezTo>
                      <a:cubicBezTo>
                        <a:pt x="126708" y="348416"/>
                        <a:pt x="195429" y="255514"/>
                        <a:pt x="180624" y="155702"/>
                      </a:cubicBezTo>
                      <a:cubicBezTo>
                        <a:pt x="167052" y="65020"/>
                        <a:pt x="89078" y="-123"/>
                        <a:pt x="0" y="0"/>
                      </a:cubicBezTo>
                      <a:lnTo>
                        <a:pt x="0" y="47007"/>
                      </a:lnTo>
                      <a:cubicBezTo>
                        <a:pt x="66130" y="47007"/>
                        <a:pt x="124117" y="95370"/>
                        <a:pt x="134111" y="162734"/>
                      </a:cubicBezTo>
                      <a:close/>
                    </a:path>
                  </a:pathLst>
                </a:custGeom>
                <a:solidFill>
                  <a:srgbClr val="FEFEFF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5" name="Freeform: Shape 914">
                  <a:extLst>
                    <a:ext uri="{FF2B5EF4-FFF2-40B4-BE49-F238E27FC236}">
                      <a16:creationId xmlns:a16="http://schemas.microsoft.com/office/drawing/2014/main" id="{D05C3EFC-99EB-4DC6-C8D3-A6D80403CAE9}"/>
                    </a:ext>
                  </a:extLst>
                </p:cNvPr>
                <p:cNvSpPr/>
                <p:nvPr/>
              </p:nvSpPr>
              <p:spPr>
                <a:xfrm>
                  <a:off x="5200596" y="4140118"/>
                  <a:ext cx="182658" cy="365195"/>
                </a:xfrm>
                <a:custGeom>
                  <a:avLst/>
                  <a:gdLst>
                    <a:gd name="connsiteX0" fmla="*/ 2034 w 182658"/>
                    <a:gd name="connsiteY0" fmla="*/ 209494 h 365195"/>
                    <a:gd name="connsiteX1" fmla="*/ 182658 w 182658"/>
                    <a:gd name="connsiteY1" fmla="*/ 365196 h 365195"/>
                    <a:gd name="connsiteX2" fmla="*/ 182658 w 182658"/>
                    <a:gd name="connsiteY2" fmla="*/ 318189 h 365195"/>
                    <a:gd name="connsiteX3" fmla="*/ 48547 w 182658"/>
                    <a:gd name="connsiteY3" fmla="*/ 202585 h 365195"/>
                    <a:gd name="connsiteX4" fmla="*/ 162671 w 182658"/>
                    <a:gd name="connsiteY4" fmla="*/ 48487 h 365195"/>
                    <a:gd name="connsiteX5" fmla="*/ 182658 w 182658"/>
                    <a:gd name="connsiteY5" fmla="*/ 47007 h 365195"/>
                    <a:gd name="connsiteX6" fmla="*/ 182658 w 182658"/>
                    <a:gd name="connsiteY6" fmla="*/ 0 h 365195"/>
                    <a:gd name="connsiteX7" fmla="*/ 155762 w 182658"/>
                    <a:gd name="connsiteY7" fmla="*/ 2097 h 365195"/>
                    <a:gd name="connsiteX8" fmla="*/ 2034 w 182658"/>
                    <a:gd name="connsiteY8" fmla="*/ 209494 h 365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2658" h="365195">
                      <a:moveTo>
                        <a:pt x="2034" y="209494"/>
                      </a:moveTo>
                      <a:cubicBezTo>
                        <a:pt x="15606" y="300176"/>
                        <a:pt x="93580" y="365319"/>
                        <a:pt x="182658" y="365196"/>
                      </a:cubicBezTo>
                      <a:lnTo>
                        <a:pt x="182658" y="318189"/>
                      </a:lnTo>
                      <a:cubicBezTo>
                        <a:pt x="116528" y="318312"/>
                        <a:pt x="58541" y="269949"/>
                        <a:pt x="48547" y="202585"/>
                      </a:cubicBezTo>
                      <a:cubicBezTo>
                        <a:pt x="37443" y="128435"/>
                        <a:pt x="88645" y="59468"/>
                        <a:pt x="162671" y="48487"/>
                      </a:cubicBezTo>
                      <a:cubicBezTo>
                        <a:pt x="169457" y="47500"/>
                        <a:pt x="175996" y="47007"/>
                        <a:pt x="182658" y="47007"/>
                      </a:cubicBezTo>
                      <a:lnTo>
                        <a:pt x="182658" y="0"/>
                      </a:lnTo>
                      <a:cubicBezTo>
                        <a:pt x="173775" y="0"/>
                        <a:pt x="164768" y="740"/>
                        <a:pt x="155762" y="2097"/>
                      </a:cubicBezTo>
                      <a:cubicBezTo>
                        <a:pt x="55950" y="16779"/>
                        <a:pt x="-12894" y="109805"/>
                        <a:pt x="2034" y="209494"/>
                      </a:cubicBezTo>
                      <a:close/>
                    </a:path>
                  </a:pathLst>
                </a:custGeom>
                <a:solidFill>
                  <a:srgbClr val="FEFEFF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6" name="Freeform: Shape 915">
                  <a:extLst>
                    <a:ext uri="{FF2B5EF4-FFF2-40B4-BE49-F238E27FC236}">
                      <a16:creationId xmlns:a16="http://schemas.microsoft.com/office/drawing/2014/main" id="{BA765F53-86EB-F14D-3BB3-FF48AD441314}"/>
                    </a:ext>
                  </a:extLst>
                </p:cNvPr>
                <p:cNvSpPr/>
                <p:nvPr/>
              </p:nvSpPr>
              <p:spPr>
                <a:xfrm>
                  <a:off x="5247630" y="4187001"/>
                  <a:ext cx="135624" cy="271182"/>
                </a:xfrm>
                <a:custGeom>
                  <a:avLst/>
                  <a:gdLst>
                    <a:gd name="connsiteX0" fmla="*/ 58637 w 135624"/>
                    <a:gd name="connsiteY0" fmla="*/ 147189 h 271182"/>
                    <a:gd name="connsiteX1" fmla="*/ 124150 w 135624"/>
                    <a:gd name="connsiteY1" fmla="*/ 58727 h 271182"/>
                    <a:gd name="connsiteX2" fmla="*/ 135624 w 135624"/>
                    <a:gd name="connsiteY2" fmla="*/ 57864 h 271182"/>
                    <a:gd name="connsiteX3" fmla="*/ 135624 w 135624"/>
                    <a:gd name="connsiteY3" fmla="*/ 0 h 271182"/>
                    <a:gd name="connsiteX4" fmla="*/ 115637 w 135624"/>
                    <a:gd name="connsiteY4" fmla="*/ 1480 h 271182"/>
                    <a:gd name="connsiteX5" fmla="*/ 1513 w 135624"/>
                    <a:gd name="connsiteY5" fmla="*/ 155578 h 271182"/>
                    <a:gd name="connsiteX6" fmla="*/ 135624 w 135624"/>
                    <a:gd name="connsiteY6" fmla="*/ 271182 h 271182"/>
                    <a:gd name="connsiteX7" fmla="*/ 135624 w 135624"/>
                    <a:gd name="connsiteY7" fmla="*/ 213319 h 271182"/>
                    <a:gd name="connsiteX8" fmla="*/ 58637 w 135624"/>
                    <a:gd name="connsiteY8" fmla="*/ 147189 h 2711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5624" h="271182">
                      <a:moveTo>
                        <a:pt x="58637" y="147189"/>
                      </a:moveTo>
                      <a:cubicBezTo>
                        <a:pt x="52345" y="104624"/>
                        <a:pt x="81585" y="65143"/>
                        <a:pt x="124150" y="58727"/>
                      </a:cubicBezTo>
                      <a:cubicBezTo>
                        <a:pt x="127975" y="58234"/>
                        <a:pt x="131800" y="57864"/>
                        <a:pt x="135624" y="57864"/>
                      </a:cubicBezTo>
                      <a:lnTo>
                        <a:pt x="135624" y="0"/>
                      </a:lnTo>
                      <a:cubicBezTo>
                        <a:pt x="128962" y="0"/>
                        <a:pt x="122299" y="493"/>
                        <a:pt x="115637" y="1480"/>
                      </a:cubicBezTo>
                      <a:cubicBezTo>
                        <a:pt x="41611" y="12461"/>
                        <a:pt x="-9590" y="81552"/>
                        <a:pt x="1513" y="155578"/>
                      </a:cubicBezTo>
                      <a:cubicBezTo>
                        <a:pt x="11507" y="222942"/>
                        <a:pt x="69494" y="271306"/>
                        <a:pt x="135624" y="271182"/>
                      </a:cubicBezTo>
                      <a:lnTo>
                        <a:pt x="135624" y="213319"/>
                      </a:lnTo>
                      <a:cubicBezTo>
                        <a:pt x="97748" y="213565"/>
                        <a:pt x="64436" y="185806"/>
                        <a:pt x="58637" y="147189"/>
                      </a:cubicBezTo>
                      <a:close/>
                    </a:path>
                  </a:pathLst>
                </a:custGeom>
                <a:solidFill>
                  <a:srgbClr val="CC2221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7" name="Freeform: Shape 916">
                  <a:extLst>
                    <a:ext uri="{FF2B5EF4-FFF2-40B4-BE49-F238E27FC236}">
                      <a16:creationId xmlns:a16="http://schemas.microsoft.com/office/drawing/2014/main" id="{1EBDCC19-3E2A-B35B-218C-A93F1D182B7D}"/>
                    </a:ext>
                  </a:extLst>
                </p:cNvPr>
                <p:cNvSpPr/>
                <p:nvPr/>
              </p:nvSpPr>
              <p:spPr>
                <a:xfrm>
                  <a:off x="5383255" y="4187001"/>
                  <a:ext cx="135626" cy="271305"/>
                </a:xfrm>
                <a:custGeom>
                  <a:avLst/>
                  <a:gdLst>
                    <a:gd name="connsiteX0" fmla="*/ 134111 w 135626"/>
                    <a:gd name="connsiteY0" fmla="*/ 115728 h 271305"/>
                    <a:gd name="connsiteX1" fmla="*/ 0 w 135626"/>
                    <a:gd name="connsiteY1" fmla="*/ 0 h 271305"/>
                    <a:gd name="connsiteX2" fmla="*/ 0 w 135626"/>
                    <a:gd name="connsiteY2" fmla="*/ 57864 h 271305"/>
                    <a:gd name="connsiteX3" fmla="*/ 76864 w 135626"/>
                    <a:gd name="connsiteY3" fmla="*/ 124240 h 271305"/>
                    <a:gd name="connsiteX4" fmla="*/ 11474 w 135626"/>
                    <a:gd name="connsiteY4" fmla="*/ 212578 h 271305"/>
                    <a:gd name="connsiteX5" fmla="*/ 0 w 135626"/>
                    <a:gd name="connsiteY5" fmla="*/ 213442 h 271305"/>
                    <a:gd name="connsiteX6" fmla="*/ 0 w 135626"/>
                    <a:gd name="connsiteY6" fmla="*/ 271306 h 271305"/>
                    <a:gd name="connsiteX7" fmla="*/ 19987 w 135626"/>
                    <a:gd name="connsiteY7" fmla="*/ 269825 h 271305"/>
                    <a:gd name="connsiteX8" fmla="*/ 134111 w 135626"/>
                    <a:gd name="connsiteY8" fmla="*/ 115728 h 271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5626" h="271305">
                      <a:moveTo>
                        <a:pt x="134111" y="115728"/>
                      </a:moveTo>
                      <a:cubicBezTo>
                        <a:pt x="124117" y="48364"/>
                        <a:pt x="66130" y="0"/>
                        <a:pt x="0" y="0"/>
                      </a:cubicBezTo>
                      <a:lnTo>
                        <a:pt x="0" y="57864"/>
                      </a:lnTo>
                      <a:cubicBezTo>
                        <a:pt x="37876" y="57864"/>
                        <a:pt x="71188" y="85500"/>
                        <a:pt x="76864" y="124240"/>
                      </a:cubicBezTo>
                      <a:cubicBezTo>
                        <a:pt x="83156" y="166682"/>
                        <a:pt x="53916" y="206286"/>
                        <a:pt x="11474" y="212578"/>
                      </a:cubicBezTo>
                      <a:cubicBezTo>
                        <a:pt x="7649" y="213195"/>
                        <a:pt x="3701" y="213442"/>
                        <a:pt x="0" y="213442"/>
                      </a:cubicBezTo>
                      <a:lnTo>
                        <a:pt x="0" y="271306"/>
                      </a:lnTo>
                      <a:cubicBezTo>
                        <a:pt x="6662" y="271306"/>
                        <a:pt x="13325" y="270812"/>
                        <a:pt x="19987" y="269825"/>
                      </a:cubicBezTo>
                      <a:cubicBezTo>
                        <a:pt x="94136" y="258721"/>
                        <a:pt x="145215" y="189754"/>
                        <a:pt x="134111" y="115728"/>
                      </a:cubicBezTo>
                      <a:close/>
                    </a:path>
                  </a:pathLst>
                </a:custGeom>
                <a:solidFill>
                  <a:srgbClr val="CC2221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8" name="Freeform: Shape 917">
                  <a:extLst>
                    <a:ext uri="{FF2B5EF4-FFF2-40B4-BE49-F238E27FC236}">
                      <a16:creationId xmlns:a16="http://schemas.microsoft.com/office/drawing/2014/main" id="{DB3136D5-462A-4D63-1649-BB5F3FD65F2C}"/>
                    </a:ext>
                  </a:extLst>
                </p:cNvPr>
                <p:cNvSpPr/>
                <p:nvPr/>
              </p:nvSpPr>
              <p:spPr>
                <a:xfrm>
                  <a:off x="5383255" y="4244865"/>
                  <a:ext cx="77743" cy="155578"/>
                </a:xfrm>
                <a:custGeom>
                  <a:avLst/>
                  <a:gdLst>
                    <a:gd name="connsiteX0" fmla="*/ 39357 w 77743"/>
                    <a:gd name="connsiteY0" fmla="*/ 72052 h 155578"/>
                    <a:gd name="connsiteX1" fmla="*/ 5922 w 77743"/>
                    <a:gd name="connsiteY1" fmla="*/ 117208 h 155578"/>
                    <a:gd name="connsiteX2" fmla="*/ 0 w 77743"/>
                    <a:gd name="connsiteY2" fmla="*/ 117578 h 155578"/>
                    <a:gd name="connsiteX3" fmla="*/ 0 w 77743"/>
                    <a:gd name="connsiteY3" fmla="*/ 155578 h 155578"/>
                    <a:gd name="connsiteX4" fmla="*/ 11474 w 77743"/>
                    <a:gd name="connsiteY4" fmla="*/ 154715 h 155578"/>
                    <a:gd name="connsiteX5" fmla="*/ 76864 w 77743"/>
                    <a:gd name="connsiteY5" fmla="*/ 66377 h 155578"/>
                    <a:gd name="connsiteX6" fmla="*/ 0 w 77743"/>
                    <a:gd name="connsiteY6" fmla="*/ 0 h 155578"/>
                    <a:gd name="connsiteX7" fmla="*/ 0 w 77743"/>
                    <a:gd name="connsiteY7" fmla="*/ 38000 h 155578"/>
                    <a:gd name="connsiteX8" fmla="*/ 39357 w 77743"/>
                    <a:gd name="connsiteY8" fmla="*/ 72052 h 155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7743" h="155578">
                      <a:moveTo>
                        <a:pt x="39357" y="72052"/>
                      </a:moveTo>
                      <a:cubicBezTo>
                        <a:pt x="42565" y="93766"/>
                        <a:pt x="27636" y="114000"/>
                        <a:pt x="5922" y="117208"/>
                      </a:cubicBezTo>
                      <a:cubicBezTo>
                        <a:pt x="3948" y="117578"/>
                        <a:pt x="1974" y="117578"/>
                        <a:pt x="0" y="117578"/>
                      </a:cubicBezTo>
                      <a:lnTo>
                        <a:pt x="0" y="155578"/>
                      </a:lnTo>
                      <a:cubicBezTo>
                        <a:pt x="3825" y="155578"/>
                        <a:pt x="7649" y="155332"/>
                        <a:pt x="11474" y="154715"/>
                      </a:cubicBezTo>
                      <a:cubicBezTo>
                        <a:pt x="53916" y="148422"/>
                        <a:pt x="83279" y="108818"/>
                        <a:pt x="76864" y="66377"/>
                      </a:cubicBezTo>
                      <a:cubicBezTo>
                        <a:pt x="71065" y="27636"/>
                        <a:pt x="37876" y="0"/>
                        <a:pt x="0" y="0"/>
                      </a:cubicBezTo>
                      <a:lnTo>
                        <a:pt x="0" y="38000"/>
                      </a:lnTo>
                      <a:cubicBezTo>
                        <a:pt x="19370" y="38000"/>
                        <a:pt x="36396" y="52188"/>
                        <a:pt x="39357" y="72052"/>
                      </a:cubicBezTo>
                      <a:close/>
                    </a:path>
                  </a:pathLst>
                </a:custGeom>
                <a:solidFill>
                  <a:srgbClr val="FEFEFF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9" name="Freeform: Shape 918">
                  <a:extLst>
                    <a:ext uri="{FF2B5EF4-FFF2-40B4-BE49-F238E27FC236}">
                      <a16:creationId xmlns:a16="http://schemas.microsoft.com/office/drawing/2014/main" id="{ED687ACD-2CA0-9713-78D7-0F9CCB3C9629}"/>
                    </a:ext>
                  </a:extLst>
                </p:cNvPr>
                <p:cNvSpPr/>
                <p:nvPr/>
              </p:nvSpPr>
              <p:spPr>
                <a:xfrm>
                  <a:off x="5305418" y="4244865"/>
                  <a:ext cx="77836" cy="155578"/>
                </a:xfrm>
                <a:custGeom>
                  <a:avLst/>
                  <a:gdLst>
                    <a:gd name="connsiteX0" fmla="*/ 849 w 77836"/>
                    <a:gd name="connsiteY0" fmla="*/ 89325 h 155578"/>
                    <a:gd name="connsiteX1" fmla="*/ 77836 w 77836"/>
                    <a:gd name="connsiteY1" fmla="*/ 155578 h 155578"/>
                    <a:gd name="connsiteX2" fmla="*/ 77836 w 77836"/>
                    <a:gd name="connsiteY2" fmla="*/ 117578 h 155578"/>
                    <a:gd name="connsiteX3" fmla="*/ 38479 w 77836"/>
                    <a:gd name="connsiteY3" fmla="*/ 83650 h 155578"/>
                    <a:gd name="connsiteX4" fmla="*/ 71914 w 77836"/>
                    <a:gd name="connsiteY4" fmla="*/ 38370 h 155578"/>
                    <a:gd name="connsiteX5" fmla="*/ 77713 w 77836"/>
                    <a:gd name="connsiteY5" fmla="*/ 38000 h 155578"/>
                    <a:gd name="connsiteX6" fmla="*/ 77713 w 77836"/>
                    <a:gd name="connsiteY6" fmla="*/ 0 h 155578"/>
                    <a:gd name="connsiteX7" fmla="*/ 66239 w 77836"/>
                    <a:gd name="connsiteY7" fmla="*/ 864 h 155578"/>
                    <a:gd name="connsiteX8" fmla="*/ 849 w 77836"/>
                    <a:gd name="connsiteY8" fmla="*/ 89325 h 155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7836" h="155578">
                      <a:moveTo>
                        <a:pt x="849" y="89325"/>
                      </a:moveTo>
                      <a:cubicBezTo>
                        <a:pt x="6648" y="127942"/>
                        <a:pt x="39836" y="155702"/>
                        <a:pt x="77836" y="155578"/>
                      </a:cubicBezTo>
                      <a:lnTo>
                        <a:pt x="77836" y="117578"/>
                      </a:lnTo>
                      <a:cubicBezTo>
                        <a:pt x="58466" y="117578"/>
                        <a:pt x="41440" y="103390"/>
                        <a:pt x="38479" y="83650"/>
                      </a:cubicBezTo>
                      <a:cubicBezTo>
                        <a:pt x="35148" y="61935"/>
                        <a:pt x="50200" y="41701"/>
                        <a:pt x="71914" y="38370"/>
                      </a:cubicBezTo>
                      <a:cubicBezTo>
                        <a:pt x="73888" y="38123"/>
                        <a:pt x="75862" y="38000"/>
                        <a:pt x="77713" y="38000"/>
                      </a:cubicBezTo>
                      <a:lnTo>
                        <a:pt x="77713" y="0"/>
                      </a:lnTo>
                      <a:cubicBezTo>
                        <a:pt x="74012" y="0"/>
                        <a:pt x="70064" y="370"/>
                        <a:pt x="66239" y="864"/>
                      </a:cubicBezTo>
                      <a:cubicBezTo>
                        <a:pt x="23920" y="7279"/>
                        <a:pt x="-5443" y="46760"/>
                        <a:pt x="849" y="89325"/>
                      </a:cubicBezTo>
                      <a:close/>
                    </a:path>
                  </a:pathLst>
                </a:custGeom>
                <a:solidFill>
                  <a:srgbClr val="FEFEFF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0" name="Freeform: Shape 919">
                  <a:extLst>
                    <a:ext uri="{FF2B5EF4-FFF2-40B4-BE49-F238E27FC236}">
                      <a16:creationId xmlns:a16="http://schemas.microsoft.com/office/drawing/2014/main" id="{C7F35DD4-578E-106A-486C-FA9FD6E59A97}"/>
                    </a:ext>
                  </a:extLst>
                </p:cNvPr>
                <p:cNvSpPr/>
                <p:nvPr/>
              </p:nvSpPr>
              <p:spPr>
                <a:xfrm>
                  <a:off x="5343559" y="4282956"/>
                  <a:ext cx="39819" cy="79610"/>
                </a:xfrm>
                <a:custGeom>
                  <a:avLst/>
                  <a:gdLst>
                    <a:gd name="connsiteX0" fmla="*/ 33897 w 39819"/>
                    <a:gd name="connsiteY0" fmla="*/ 403 h 79610"/>
                    <a:gd name="connsiteX1" fmla="*/ 462 w 39819"/>
                    <a:gd name="connsiteY1" fmla="*/ 45682 h 79610"/>
                    <a:gd name="connsiteX2" fmla="*/ 39819 w 39819"/>
                    <a:gd name="connsiteY2" fmla="*/ 79611 h 79610"/>
                    <a:gd name="connsiteX3" fmla="*/ 39819 w 39819"/>
                    <a:gd name="connsiteY3" fmla="*/ 33 h 79610"/>
                    <a:gd name="connsiteX4" fmla="*/ 33897 w 39819"/>
                    <a:gd name="connsiteY4" fmla="*/ 403 h 79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819" h="79610">
                      <a:moveTo>
                        <a:pt x="33897" y="403"/>
                      </a:moveTo>
                      <a:cubicBezTo>
                        <a:pt x="12183" y="3734"/>
                        <a:pt x="-2869" y="23968"/>
                        <a:pt x="462" y="45682"/>
                      </a:cubicBezTo>
                      <a:cubicBezTo>
                        <a:pt x="3423" y="65423"/>
                        <a:pt x="20449" y="79611"/>
                        <a:pt x="39819" y="79611"/>
                      </a:cubicBezTo>
                      <a:lnTo>
                        <a:pt x="39819" y="33"/>
                      </a:lnTo>
                      <a:cubicBezTo>
                        <a:pt x="37722" y="-91"/>
                        <a:pt x="35748" y="156"/>
                        <a:pt x="33897" y="403"/>
                      </a:cubicBezTo>
                      <a:close/>
                    </a:path>
                  </a:pathLst>
                </a:custGeom>
                <a:solidFill>
                  <a:srgbClr val="CC2221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1" name="Freeform: Shape 920">
                  <a:extLst>
                    <a:ext uri="{FF2B5EF4-FFF2-40B4-BE49-F238E27FC236}">
                      <a16:creationId xmlns:a16="http://schemas.microsoft.com/office/drawing/2014/main" id="{A727311B-AAD7-B8A8-E163-97786E0C6C2A}"/>
                    </a:ext>
                  </a:extLst>
                </p:cNvPr>
                <p:cNvSpPr/>
                <p:nvPr/>
              </p:nvSpPr>
              <p:spPr>
                <a:xfrm>
                  <a:off x="5383255" y="4282989"/>
                  <a:ext cx="39790" cy="79578"/>
                </a:xfrm>
                <a:custGeom>
                  <a:avLst/>
                  <a:gdLst>
                    <a:gd name="connsiteX0" fmla="*/ 39357 w 39790"/>
                    <a:gd name="connsiteY0" fmla="*/ 33929 h 79578"/>
                    <a:gd name="connsiteX1" fmla="*/ 0 w 39790"/>
                    <a:gd name="connsiteY1" fmla="*/ 0 h 79578"/>
                    <a:gd name="connsiteX2" fmla="*/ 0 w 39790"/>
                    <a:gd name="connsiteY2" fmla="*/ 79578 h 79578"/>
                    <a:gd name="connsiteX3" fmla="*/ 5922 w 39790"/>
                    <a:gd name="connsiteY3" fmla="*/ 79208 h 79578"/>
                    <a:gd name="connsiteX4" fmla="*/ 39357 w 39790"/>
                    <a:gd name="connsiteY4" fmla="*/ 33929 h 79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790" h="79578">
                      <a:moveTo>
                        <a:pt x="39357" y="33929"/>
                      </a:moveTo>
                      <a:cubicBezTo>
                        <a:pt x="36396" y="14188"/>
                        <a:pt x="19370" y="0"/>
                        <a:pt x="0" y="0"/>
                      </a:cubicBezTo>
                      <a:lnTo>
                        <a:pt x="0" y="79578"/>
                      </a:lnTo>
                      <a:cubicBezTo>
                        <a:pt x="1974" y="79578"/>
                        <a:pt x="3948" y="79455"/>
                        <a:pt x="5922" y="79208"/>
                      </a:cubicBezTo>
                      <a:cubicBezTo>
                        <a:pt x="27636" y="75877"/>
                        <a:pt x="42565" y="55643"/>
                        <a:pt x="39357" y="33929"/>
                      </a:cubicBezTo>
                      <a:close/>
                    </a:path>
                  </a:pathLst>
                </a:custGeom>
                <a:solidFill>
                  <a:srgbClr val="CC2221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22" name="Graphic 2">
                <a:extLst>
                  <a:ext uri="{FF2B5EF4-FFF2-40B4-BE49-F238E27FC236}">
                    <a16:creationId xmlns:a16="http://schemas.microsoft.com/office/drawing/2014/main" id="{013BABC4-0AF5-B64F-9246-4A48E0934C49}"/>
                  </a:ext>
                </a:extLst>
              </p:cNvPr>
              <p:cNvGrpSpPr/>
              <p:nvPr/>
            </p:nvGrpSpPr>
            <p:grpSpPr>
              <a:xfrm>
                <a:off x="5372866" y="4310564"/>
                <a:ext cx="250479" cy="200918"/>
                <a:chOff x="5372866" y="4310564"/>
                <a:chExt cx="250479" cy="200918"/>
              </a:xfrm>
            </p:grpSpPr>
            <p:sp>
              <p:nvSpPr>
                <p:cNvPr id="923" name="Freeform: Shape 922">
                  <a:extLst>
                    <a:ext uri="{FF2B5EF4-FFF2-40B4-BE49-F238E27FC236}">
                      <a16:creationId xmlns:a16="http://schemas.microsoft.com/office/drawing/2014/main" id="{9E14F35A-FC2B-6A6B-A055-F5EC48801DD4}"/>
                    </a:ext>
                  </a:extLst>
                </p:cNvPr>
                <p:cNvSpPr/>
                <p:nvPr/>
              </p:nvSpPr>
              <p:spPr>
                <a:xfrm>
                  <a:off x="5476404" y="4361456"/>
                  <a:ext cx="59220" cy="30227"/>
                </a:xfrm>
                <a:custGeom>
                  <a:avLst/>
                  <a:gdLst>
                    <a:gd name="connsiteX0" fmla="*/ 59221 w 59220"/>
                    <a:gd name="connsiteY0" fmla="*/ 21591 h 30227"/>
                    <a:gd name="connsiteX1" fmla="*/ 27636 w 59220"/>
                    <a:gd name="connsiteY1" fmla="*/ 0 h 30227"/>
                    <a:gd name="connsiteX2" fmla="*/ 0 w 59220"/>
                    <a:gd name="connsiteY2" fmla="*/ 9130 h 30227"/>
                    <a:gd name="connsiteX3" fmla="*/ 30598 w 59220"/>
                    <a:gd name="connsiteY3" fmla="*/ 30227 h 30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220" h="30227">
                      <a:moveTo>
                        <a:pt x="59221" y="21591"/>
                      </a:moveTo>
                      <a:lnTo>
                        <a:pt x="27636" y="0"/>
                      </a:lnTo>
                      <a:lnTo>
                        <a:pt x="0" y="9130"/>
                      </a:lnTo>
                      <a:lnTo>
                        <a:pt x="30598" y="30227"/>
                      </a:lnTo>
                      <a:close/>
                    </a:path>
                  </a:pathLst>
                </a:custGeom>
                <a:solidFill>
                  <a:srgbClr val="FDB813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4" name="Freeform: Shape 923">
                  <a:extLst>
                    <a:ext uri="{FF2B5EF4-FFF2-40B4-BE49-F238E27FC236}">
                      <a16:creationId xmlns:a16="http://schemas.microsoft.com/office/drawing/2014/main" id="{0F6E8CE9-38E9-1B49-B343-B57E1F377A26}"/>
                    </a:ext>
                  </a:extLst>
                </p:cNvPr>
                <p:cNvSpPr/>
                <p:nvPr/>
              </p:nvSpPr>
              <p:spPr>
                <a:xfrm>
                  <a:off x="5517118" y="4383047"/>
                  <a:ext cx="106227" cy="54409"/>
                </a:xfrm>
                <a:custGeom>
                  <a:avLst/>
                  <a:gdLst>
                    <a:gd name="connsiteX0" fmla="*/ 106228 w 106227"/>
                    <a:gd name="connsiteY0" fmla="*/ 38987 h 54409"/>
                    <a:gd name="connsiteX1" fmla="*/ 49721 w 106227"/>
                    <a:gd name="connsiteY1" fmla="*/ 0 h 54409"/>
                    <a:gd name="connsiteX2" fmla="*/ 0 w 106227"/>
                    <a:gd name="connsiteY2" fmla="*/ 16656 h 54409"/>
                    <a:gd name="connsiteX3" fmla="*/ 55026 w 106227"/>
                    <a:gd name="connsiteY3" fmla="*/ 54409 h 54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6227" h="54409">
                      <a:moveTo>
                        <a:pt x="106228" y="38987"/>
                      </a:moveTo>
                      <a:lnTo>
                        <a:pt x="49721" y="0"/>
                      </a:lnTo>
                      <a:lnTo>
                        <a:pt x="0" y="16656"/>
                      </a:lnTo>
                      <a:lnTo>
                        <a:pt x="55026" y="54409"/>
                      </a:lnTo>
                      <a:close/>
                    </a:path>
                  </a:pathLst>
                </a:custGeom>
                <a:solidFill>
                  <a:srgbClr val="FDB813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5" name="Freeform: Shape 924">
                  <a:extLst>
                    <a:ext uri="{FF2B5EF4-FFF2-40B4-BE49-F238E27FC236}">
                      <a16:creationId xmlns:a16="http://schemas.microsoft.com/office/drawing/2014/main" id="{B45127E8-BAE3-95FE-2047-0BD6FE4A26EE}"/>
                    </a:ext>
                  </a:extLst>
                </p:cNvPr>
                <p:cNvSpPr/>
                <p:nvPr/>
              </p:nvSpPr>
              <p:spPr>
                <a:xfrm>
                  <a:off x="5503054" y="4420184"/>
                  <a:ext cx="58850" cy="91299"/>
                </a:xfrm>
                <a:custGeom>
                  <a:avLst/>
                  <a:gdLst>
                    <a:gd name="connsiteX0" fmla="*/ 58851 w 58850"/>
                    <a:gd name="connsiteY0" fmla="*/ 91299 h 91299"/>
                    <a:gd name="connsiteX1" fmla="*/ 2344 w 58850"/>
                    <a:gd name="connsiteY1" fmla="*/ 52435 h 91299"/>
                    <a:gd name="connsiteX2" fmla="*/ 0 w 58850"/>
                    <a:gd name="connsiteY2" fmla="*/ 0 h 91299"/>
                    <a:gd name="connsiteX3" fmla="*/ 55026 w 58850"/>
                    <a:gd name="connsiteY3" fmla="*/ 37877 h 91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850" h="91299">
                      <a:moveTo>
                        <a:pt x="58851" y="91299"/>
                      </a:moveTo>
                      <a:lnTo>
                        <a:pt x="2344" y="52435"/>
                      </a:lnTo>
                      <a:lnTo>
                        <a:pt x="0" y="0"/>
                      </a:lnTo>
                      <a:lnTo>
                        <a:pt x="55026" y="37877"/>
                      </a:lnTo>
                      <a:close/>
                    </a:path>
                  </a:pathLst>
                </a:custGeom>
                <a:solidFill>
                  <a:srgbClr val="FDB813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6" name="Freeform: Shape 925">
                  <a:extLst>
                    <a:ext uri="{FF2B5EF4-FFF2-40B4-BE49-F238E27FC236}">
                      <a16:creationId xmlns:a16="http://schemas.microsoft.com/office/drawing/2014/main" id="{3C744F2D-8C65-0518-BF1A-E67153D0A5E8}"/>
                    </a:ext>
                  </a:extLst>
                </p:cNvPr>
                <p:cNvSpPr/>
                <p:nvPr/>
              </p:nvSpPr>
              <p:spPr>
                <a:xfrm>
                  <a:off x="5463450" y="4393041"/>
                  <a:ext cx="32694" cy="50831"/>
                </a:xfrm>
                <a:custGeom>
                  <a:avLst/>
                  <a:gdLst>
                    <a:gd name="connsiteX0" fmla="*/ 32695 w 32694"/>
                    <a:gd name="connsiteY0" fmla="*/ 50831 h 50831"/>
                    <a:gd name="connsiteX1" fmla="*/ 1110 w 32694"/>
                    <a:gd name="connsiteY1" fmla="*/ 29117 h 50831"/>
                    <a:gd name="connsiteX2" fmla="*/ 0 w 32694"/>
                    <a:gd name="connsiteY2" fmla="*/ 0 h 50831"/>
                    <a:gd name="connsiteX3" fmla="*/ 30597 w 32694"/>
                    <a:gd name="connsiteY3" fmla="*/ 21098 h 50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694" h="50831">
                      <a:moveTo>
                        <a:pt x="32695" y="50831"/>
                      </a:moveTo>
                      <a:lnTo>
                        <a:pt x="1110" y="29117"/>
                      </a:lnTo>
                      <a:lnTo>
                        <a:pt x="0" y="0"/>
                      </a:lnTo>
                      <a:lnTo>
                        <a:pt x="30597" y="21098"/>
                      </a:lnTo>
                      <a:close/>
                    </a:path>
                  </a:pathLst>
                </a:custGeom>
                <a:solidFill>
                  <a:srgbClr val="FDB813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7" name="Freeform: Shape 926">
                  <a:extLst>
                    <a:ext uri="{FF2B5EF4-FFF2-40B4-BE49-F238E27FC236}">
                      <a16:creationId xmlns:a16="http://schemas.microsoft.com/office/drawing/2014/main" id="{4D797602-6BB0-58AC-1195-E3948B1D0D0F}"/>
                    </a:ext>
                  </a:extLst>
                </p:cNvPr>
                <p:cNvSpPr/>
                <p:nvPr/>
              </p:nvSpPr>
              <p:spPr>
                <a:xfrm>
                  <a:off x="5372866" y="4310564"/>
                  <a:ext cx="225467" cy="163724"/>
                </a:xfrm>
                <a:custGeom>
                  <a:avLst/>
                  <a:gdLst>
                    <a:gd name="connsiteX0" fmla="*/ 223090 w 225467"/>
                    <a:gd name="connsiteY0" fmla="*/ 157984 h 163724"/>
                    <a:gd name="connsiteX1" fmla="*/ 219635 w 225467"/>
                    <a:gd name="connsiteY1" fmla="*/ 139354 h 163724"/>
                    <a:gd name="connsiteX2" fmla="*/ 19148 w 225467"/>
                    <a:gd name="connsiteY2" fmla="*/ 2035 h 163724"/>
                    <a:gd name="connsiteX3" fmla="*/ 2615 w 225467"/>
                    <a:gd name="connsiteY3" fmla="*/ 5860 h 163724"/>
                    <a:gd name="connsiteX4" fmla="*/ 4960 w 225467"/>
                    <a:gd name="connsiteY4" fmla="*/ 22639 h 163724"/>
                    <a:gd name="connsiteX5" fmla="*/ 204460 w 225467"/>
                    <a:gd name="connsiteY5" fmla="*/ 161192 h 163724"/>
                    <a:gd name="connsiteX6" fmla="*/ 223090 w 225467"/>
                    <a:gd name="connsiteY6" fmla="*/ 157984 h 163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5467" h="163724">
                      <a:moveTo>
                        <a:pt x="223090" y="157984"/>
                      </a:moveTo>
                      <a:cubicBezTo>
                        <a:pt x="227285" y="151938"/>
                        <a:pt x="225804" y="143549"/>
                        <a:pt x="219635" y="139354"/>
                      </a:cubicBezTo>
                      <a:lnTo>
                        <a:pt x="19148" y="2035"/>
                      </a:lnTo>
                      <a:cubicBezTo>
                        <a:pt x="19148" y="2035"/>
                        <a:pt x="10265" y="-4504"/>
                        <a:pt x="2615" y="5860"/>
                      </a:cubicBezTo>
                      <a:cubicBezTo>
                        <a:pt x="-4417" y="15483"/>
                        <a:pt x="4960" y="22639"/>
                        <a:pt x="4960" y="22639"/>
                      </a:cubicBezTo>
                      <a:lnTo>
                        <a:pt x="204460" y="161192"/>
                      </a:lnTo>
                      <a:cubicBezTo>
                        <a:pt x="210506" y="165633"/>
                        <a:pt x="218895" y="164029"/>
                        <a:pt x="223090" y="157984"/>
                      </a:cubicBezTo>
                      <a:close/>
                    </a:path>
                  </a:pathLst>
                </a:custGeom>
                <a:solidFill>
                  <a:srgbClr val="1E2D4F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928" name="Graphic 2">
              <a:extLst>
                <a:ext uri="{FF2B5EF4-FFF2-40B4-BE49-F238E27FC236}">
                  <a16:creationId xmlns:a16="http://schemas.microsoft.com/office/drawing/2014/main" id="{3C244F49-B03C-295B-27E9-01D660D201D3}"/>
                </a:ext>
              </a:extLst>
            </p:cNvPr>
            <p:cNvGrpSpPr/>
            <p:nvPr/>
          </p:nvGrpSpPr>
          <p:grpSpPr>
            <a:xfrm>
              <a:off x="4719226" y="4228332"/>
              <a:ext cx="780866" cy="607014"/>
              <a:chOff x="4719226" y="4228332"/>
              <a:chExt cx="780866" cy="607014"/>
            </a:xfrm>
          </p:grpSpPr>
          <p:grpSp>
            <p:nvGrpSpPr>
              <p:cNvPr id="929" name="Graphic 2">
                <a:extLst>
                  <a:ext uri="{FF2B5EF4-FFF2-40B4-BE49-F238E27FC236}">
                    <a16:creationId xmlns:a16="http://schemas.microsoft.com/office/drawing/2014/main" id="{5DFBB8B3-DCC1-2F84-B05A-F24258D7F78E}"/>
                  </a:ext>
                </a:extLst>
              </p:cNvPr>
              <p:cNvGrpSpPr/>
              <p:nvPr/>
            </p:nvGrpSpPr>
            <p:grpSpPr>
              <a:xfrm>
                <a:off x="4856929" y="4228332"/>
                <a:ext cx="643163" cy="607014"/>
                <a:chOff x="4856929" y="4228332"/>
                <a:chExt cx="643163" cy="607014"/>
              </a:xfrm>
            </p:grpSpPr>
            <p:grpSp>
              <p:nvGrpSpPr>
                <p:cNvPr id="930" name="Graphic 2">
                  <a:extLst>
                    <a:ext uri="{FF2B5EF4-FFF2-40B4-BE49-F238E27FC236}">
                      <a16:creationId xmlns:a16="http://schemas.microsoft.com/office/drawing/2014/main" id="{F964A6CA-876B-BAF8-05DA-2193CB0D8FB7}"/>
                    </a:ext>
                  </a:extLst>
                </p:cNvPr>
                <p:cNvGrpSpPr/>
                <p:nvPr/>
              </p:nvGrpSpPr>
              <p:grpSpPr>
                <a:xfrm>
                  <a:off x="4856929" y="4228332"/>
                  <a:ext cx="643163" cy="607014"/>
                  <a:chOff x="4856929" y="4228332"/>
                  <a:chExt cx="643163" cy="607014"/>
                </a:xfrm>
              </p:grpSpPr>
              <p:sp>
                <p:nvSpPr>
                  <p:cNvPr id="931" name="Freeform: Shape 930">
                    <a:extLst>
                      <a:ext uri="{FF2B5EF4-FFF2-40B4-BE49-F238E27FC236}">
                        <a16:creationId xmlns:a16="http://schemas.microsoft.com/office/drawing/2014/main" id="{4DDA4AC7-A725-8C0D-F7FE-818AF412982F}"/>
                      </a:ext>
                    </a:extLst>
                  </p:cNvPr>
                  <p:cNvSpPr/>
                  <p:nvPr/>
                </p:nvSpPr>
                <p:spPr>
                  <a:xfrm>
                    <a:off x="4893078" y="4228332"/>
                    <a:ext cx="607014" cy="607014"/>
                  </a:xfrm>
                  <a:custGeom>
                    <a:avLst/>
                    <a:gdLst>
                      <a:gd name="connsiteX0" fmla="*/ 607015 w 607014"/>
                      <a:gd name="connsiteY0" fmla="*/ 573086 h 607014"/>
                      <a:gd name="connsiteX1" fmla="*/ 573086 w 607014"/>
                      <a:gd name="connsiteY1" fmla="*/ 607015 h 607014"/>
                      <a:gd name="connsiteX2" fmla="*/ 33929 w 607014"/>
                      <a:gd name="connsiteY2" fmla="*/ 607015 h 607014"/>
                      <a:gd name="connsiteX3" fmla="*/ 0 w 607014"/>
                      <a:gd name="connsiteY3" fmla="*/ 573086 h 607014"/>
                      <a:gd name="connsiteX4" fmla="*/ 0 w 607014"/>
                      <a:gd name="connsiteY4" fmla="*/ 33929 h 607014"/>
                      <a:gd name="connsiteX5" fmla="*/ 33929 w 607014"/>
                      <a:gd name="connsiteY5" fmla="*/ 0 h 607014"/>
                      <a:gd name="connsiteX6" fmla="*/ 573086 w 607014"/>
                      <a:gd name="connsiteY6" fmla="*/ 0 h 607014"/>
                      <a:gd name="connsiteX7" fmla="*/ 607015 w 607014"/>
                      <a:gd name="connsiteY7" fmla="*/ 33929 h 607014"/>
                      <a:gd name="connsiteX8" fmla="*/ 607015 w 607014"/>
                      <a:gd name="connsiteY8" fmla="*/ 573086 h 6070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07014" h="607014">
                        <a:moveTo>
                          <a:pt x="607015" y="573086"/>
                        </a:moveTo>
                        <a:cubicBezTo>
                          <a:pt x="607015" y="591839"/>
                          <a:pt x="591839" y="607015"/>
                          <a:pt x="573086" y="607015"/>
                        </a:cubicBezTo>
                        <a:lnTo>
                          <a:pt x="33929" y="607015"/>
                        </a:lnTo>
                        <a:cubicBezTo>
                          <a:pt x="15175" y="607015"/>
                          <a:pt x="0" y="591839"/>
                          <a:pt x="0" y="573086"/>
                        </a:cubicBezTo>
                        <a:lnTo>
                          <a:pt x="0" y="33929"/>
                        </a:lnTo>
                        <a:cubicBezTo>
                          <a:pt x="0" y="15175"/>
                          <a:pt x="15175" y="0"/>
                          <a:pt x="33929" y="0"/>
                        </a:cubicBezTo>
                        <a:lnTo>
                          <a:pt x="573086" y="0"/>
                        </a:lnTo>
                        <a:cubicBezTo>
                          <a:pt x="591839" y="0"/>
                          <a:pt x="607015" y="15175"/>
                          <a:pt x="607015" y="33929"/>
                        </a:cubicBezTo>
                        <a:lnTo>
                          <a:pt x="607015" y="573086"/>
                        </a:lnTo>
                        <a:close/>
                      </a:path>
                    </a:pathLst>
                  </a:custGeom>
                  <a:solidFill>
                    <a:srgbClr val="C5D5E6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32" name="Freeform: Shape 931">
                    <a:extLst>
                      <a:ext uri="{FF2B5EF4-FFF2-40B4-BE49-F238E27FC236}">
                        <a16:creationId xmlns:a16="http://schemas.microsoft.com/office/drawing/2014/main" id="{AA59DB7A-E997-0504-10AC-5DA3E2DD97E0}"/>
                      </a:ext>
                    </a:extLst>
                  </p:cNvPr>
                  <p:cNvSpPr/>
                  <p:nvPr/>
                </p:nvSpPr>
                <p:spPr>
                  <a:xfrm>
                    <a:off x="4856929" y="4228332"/>
                    <a:ext cx="607014" cy="607014"/>
                  </a:xfrm>
                  <a:custGeom>
                    <a:avLst/>
                    <a:gdLst>
                      <a:gd name="connsiteX0" fmla="*/ 607014 w 607014"/>
                      <a:gd name="connsiteY0" fmla="*/ 573086 h 607014"/>
                      <a:gd name="connsiteX1" fmla="*/ 573086 w 607014"/>
                      <a:gd name="connsiteY1" fmla="*/ 607015 h 607014"/>
                      <a:gd name="connsiteX2" fmla="*/ 33929 w 607014"/>
                      <a:gd name="connsiteY2" fmla="*/ 607015 h 607014"/>
                      <a:gd name="connsiteX3" fmla="*/ 0 w 607014"/>
                      <a:gd name="connsiteY3" fmla="*/ 573086 h 607014"/>
                      <a:gd name="connsiteX4" fmla="*/ 0 w 607014"/>
                      <a:gd name="connsiteY4" fmla="*/ 33929 h 607014"/>
                      <a:gd name="connsiteX5" fmla="*/ 33929 w 607014"/>
                      <a:gd name="connsiteY5" fmla="*/ 0 h 607014"/>
                      <a:gd name="connsiteX6" fmla="*/ 573086 w 607014"/>
                      <a:gd name="connsiteY6" fmla="*/ 0 h 607014"/>
                      <a:gd name="connsiteX7" fmla="*/ 607014 w 607014"/>
                      <a:gd name="connsiteY7" fmla="*/ 33929 h 607014"/>
                      <a:gd name="connsiteX8" fmla="*/ 607014 w 607014"/>
                      <a:gd name="connsiteY8" fmla="*/ 573086 h 6070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07014" h="607014">
                        <a:moveTo>
                          <a:pt x="607014" y="573086"/>
                        </a:moveTo>
                        <a:cubicBezTo>
                          <a:pt x="607014" y="591839"/>
                          <a:pt x="591839" y="607015"/>
                          <a:pt x="573086" y="607015"/>
                        </a:cubicBezTo>
                        <a:lnTo>
                          <a:pt x="33929" y="607015"/>
                        </a:lnTo>
                        <a:cubicBezTo>
                          <a:pt x="15175" y="607015"/>
                          <a:pt x="0" y="591839"/>
                          <a:pt x="0" y="573086"/>
                        </a:cubicBezTo>
                        <a:lnTo>
                          <a:pt x="0" y="33929"/>
                        </a:lnTo>
                        <a:cubicBezTo>
                          <a:pt x="0" y="15175"/>
                          <a:pt x="15175" y="0"/>
                          <a:pt x="33929" y="0"/>
                        </a:cubicBezTo>
                        <a:lnTo>
                          <a:pt x="573086" y="0"/>
                        </a:lnTo>
                        <a:cubicBezTo>
                          <a:pt x="591839" y="0"/>
                          <a:pt x="607014" y="15175"/>
                          <a:pt x="607014" y="33929"/>
                        </a:cubicBezTo>
                        <a:lnTo>
                          <a:pt x="607014" y="57308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33" name="Graphic 2">
                  <a:extLst>
                    <a:ext uri="{FF2B5EF4-FFF2-40B4-BE49-F238E27FC236}">
                      <a16:creationId xmlns:a16="http://schemas.microsoft.com/office/drawing/2014/main" id="{111E359B-49B6-F720-12EF-CC95DACC23FC}"/>
                    </a:ext>
                  </a:extLst>
                </p:cNvPr>
                <p:cNvGrpSpPr/>
                <p:nvPr/>
              </p:nvGrpSpPr>
              <p:grpSpPr>
                <a:xfrm>
                  <a:off x="4900357" y="4279411"/>
                  <a:ext cx="563585" cy="525092"/>
                  <a:chOff x="4900357" y="4279411"/>
                  <a:chExt cx="563585" cy="525092"/>
                </a:xfrm>
              </p:grpSpPr>
              <p:sp>
                <p:nvSpPr>
                  <p:cNvPr id="934" name="Freeform: Shape 933">
                    <a:extLst>
                      <a:ext uri="{FF2B5EF4-FFF2-40B4-BE49-F238E27FC236}">
                        <a16:creationId xmlns:a16="http://schemas.microsoft.com/office/drawing/2014/main" id="{CE250D46-3AA5-C949-419D-2AB53DAF63EB}"/>
                      </a:ext>
                    </a:extLst>
                  </p:cNvPr>
                  <p:cNvSpPr/>
                  <p:nvPr/>
                </p:nvSpPr>
                <p:spPr>
                  <a:xfrm>
                    <a:off x="4966857" y="4576009"/>
                    <a:ext cx="127695" cy="188643"/>
                  </a:xfrm>
                  <a:custGeom>
                    <a:avLst/>
                    <a:gdLst>
                      <a:gd name="connsiteX0" fmla="*/ 0 w 127695"/>
                      <a:gd name="connsiteY0" fmla="*/ 0 h 188643"/>
                      <a:gd name="connsiteX1" fmla="*/ 127695 w 127695"/>
                      <a:gd name="connsiteY1" fmla="*/ 0 h 188643"/>
                      <a:gd name="connsiteX2" fmla="*/ 127695 w 127695"/>
                      <a:gd name="connsiteY2" fmla="*/ 188643 h 188643"/>
                      <a:gd name="connsiteX3" fmla="*/ 0 w 127695"/>
                      <a:gd name="connsiteY3" fmla="*/ 188643 h 1886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7695" h="188643">
                        <a:moveTo>
                          <a:pt x="0" y="0"/>
                        </a:moveTo>
                        <a:lnTo>
                          <a:pt x="127695" y="0"/>
                        </a:lnTo>
                        <a:lnTo>
                          <a:pt x="127695" y="188643"/>
                        </a:lnTo>
                        <a:lnTo>
                          <a:pt x="0" y="188643"/>
                        </a:lnTo>
                        <a:close/>
                      </a:path>
                    </a:pathLst>
                  </a:custGeom>
                  <a:solidFill>
                    <a:srgbClr val="F4CD25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35" name="Freeform: Shape 934">
                    <a:extLst>
                      <a:ext uri="{FF2B5EF4-FFF2-40B4-BE49-F238E27FC236}">
                        <a16:creationId xmlns:a16="http://schemas.microsoft.com/office/drawing/2014/main" id="{51216A21-22A8-400A-E708-F464AAC70D09}"/>
                      </a:ext>
                    </a:extLst>
                  </p:cNvPr>
                  <p:cNvSpPr/>
                  <p:nvPr/>
                </p:nvSpPr>
                <p:spPr>
                  <a:xfrm>
                    <a:off x="5119845" y="4493840"/>
                    <a:ext cx="127695" cy="270812"/>
                  </a:xfrm>
                  <a:custGeom>
                    <a:avLst/>
                    <a:gdLst>
                      <a:gd name="connsiteX0" fmla="*/ 0 w 127695"/>
                      <a:gd name="connsiteY0" fmla="*/ 0 h 270812"/>
                      <a:gd name="connsiteX1" fmla="*/ 127695 w 127695"/>
                      <a:gd name="connsiteY1" fmla="*/ 0 h 270812"/>
                      <a:gd name="connsiteX2" fmla="*/ 127695 w 127695"/>
                      <a:gd name="connsiteY2" fmla="*/ 270812 h 270812"/>
                      <a:gd name="connsiteX3" fmla="*/ 0 w 127695"/>
                      <a:gd name="connsiteY3" fmla="*/ 270812 h 27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7695" h="270812">
                        <a:moveTo>
                          <a:pt x="0" y="0"/>
                        </a:moveTo>
                        <a:lnTo>
                          <a:pt x="127695" y="0"/>
                        </a:lnTo>
                        <a:lnTo>
                          <a:pt x="127695" y="270812"/>
                        </a:lnTo>
                        <a:lnTo>
                          <a:pt x="0" y="270812"/>
                        </a:lnTo>
                        <a:close/>
                      </a:path>
                    </a:pathLst>
                  </a:custGeom>
                  <a:solidFill>
                    <a:srgbClr val="FF4140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36" name="Freeform: Shape 935">
                    <a:extLst>
                      <a:ext uri="{FF2B5EF4-FFF2-40B4-BE49-F238E27FC236}">
                        <a16:creationId xmlns:a16="http://schemas.microsoft.com/office/drawing/2014/main" id="{E9ECE04E-EB9E-C011-BC23-B35B380E486B}"/>
                      </a:ext>
                    </a:extLst>
                  </p:cNvPr>
                  <p:cNvSpPr/>
                  <p:nvPr/>
                </p:nvSpPr>
                <p:spPr>
                  <a:xfrm>
                    <a:off x="5272832" y="4404145"/>
                    <a:ext cx="127695" cy="360383"/>
                  </a:xfrm>
                  <a:custGeom>
                    <a:avLst/>
                    <a:gdLst>
                      <a:gd name="connsiteX0" fmla="*/ 0 w 127695"/>
                      <a:gd name="connsiteY0" fmla="*/ 0 h 360383"/>
                      <a:gd name="connsiteX1" fmla="*/ 127695 w 127695"/>
                      <a:gd name="connsiteY1" fmla="*/ 0 h 360383"/>
                      <a:gd name="connsiteX2" fmla="*/ 127695 w 127695"/>
                      <a:gd name="connsiteY2" fmla="*/ 360384 h 360383"/>
                      <a:gd name="connsiteX3" fmla="*/ 0 w 127695"/>
                      <a:gd name="connsiteY3" fmla="*/ 360384 h 360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7695" h="360383">
                        <a:moveTo>
                          <a:pt x="0" y="0"/>
                        </a:moveTo>
                        <a:lnTo>
                          <a:pt x="127695" y="0"/>
                        </a:lnTo>
                        <a:lnTo>
                          <a:pt x="127695" y="360384"/>
                        </a:lnTo>
                        <a:lnTo>
                          <a:pt x="0" y="360384"/>
                        </a:lnTo>
                        <a:close/>
                      </a:path>
                    </a:pathLst>
                  </a:custGeom>
                  <a:solidFill>
                    <a:srgbClr val="14B0BF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37" name="Freeform: Shape 936">
                    <a:extLst>
                      <a:ext uri="{FF2B5EF4-FFF2-40B4-BE49-F238E27FC236}">
                        <a16:creationId xmlns:a16="http://schemas.microsoft.com/office/drawing/2014/main" id="{954D2E89-8620-0C52-7DCC-E6C90C2C70C3}"/>
                      </a:ext>
                    </a:extLst>
                  </p:cNvPr>
                  <p:cNvSpPr/>
                  <p:nvPr/>
                </p:nvSpPr>
                <p:spPr>
                  <a:xfrm>
                    <a:off x="4900357" y="4279411"/>
                    <a:ext cx="563585" cy="525092"/>
                  </a:xfrm>
                  <a:custGeom>
                    <a:avLst/>
                    <a:gdLst>
                      <a:gd name="connsiteX0" fmla="*/ 551742 w 563585"/>
                      <a:gd name="connsiteY0" fmla="*/ 525092 h 525092"/>
                      <a:gd name="connsiteX1" fmla="*/ 11844 w 563585"/>
                      <a:gd name="connsiteY1" fmla="*/ 525092 h 525092"/>
                      <a:gd name="connsiteX2" fmla="*/ 0 w 563585"/>
                      <a:gd name="connsiteY2" fmla="*/ 513248 h 525092"/>
                      <a:gd name="connsiteX3" fmla="*/ 0 w 563585"/>
                      <a:gd name="connsiteY3" fmla="*/ 11844 h 525092"/>
                      <a:gd name="connsiteX4" fmla="*/ 11844 w 563585"/>
                      <a:gd name="connsiteY4" fmla="*/ 0 h 525092"/>
                      <a:gd name="connsiteX5" fmla="*/ 23689 w 563585"/>
                      <a:gd name="connsiteY5" fmla="*/ 11844 h 525092"/>
                      <a:gd name="connsiteX6" fmla="*/ 23689 w 563585"/>
                      <a:gd name="connsiteY6" fmla="*/ 501527 h 525092"/>
                      <a:gd name="connsiteX7" fmla="*/ 551742 w 563585"/>
                      <a:gd name="connsiteY7" fmla="*/ 501527 h 525092"/>
                      <a:gd name="connsiteX8" fmla="*/ 563586 w 563585"/>
                      <a:gd name="connsiteY8" fmla="*/ 513371 h 525092"/>
                      <a:gd name="connsiteX9" fmla="*/ 551742 w 563585"/>
                      <a:gd name="connsiteY9" fmla="*/ 525092 h 525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63585" h="525092">
                        <a:moveTo>
                          <a:pt x="551742" y="525092"/>
                        </a:moveTo>
                        <a:lnTo>
                          <a:pt x="11844" y="525092"/>
                        </a:lnTo>
                        <a:cubicBezTo>
                          <a:pt x="5305" y="525092"/>
                          <a:pt x="0" y="519787"/>
                          <a:pt x="0" y="513248"/>
                        </a:cubicBezTo>
                        <a:lnTo>
                          <a:pt x="0" y="11844"/>
                        </a:lnTo>
                        <a:cubicBezTo>
                          <a:pt x="0" y="5305"/>
                          <a:pt x="5305" y="0"/>
                          <a:pt x="11844" y="0"/>
                        </a:cubicBezTo>
                        <a:cubicBezTo>
                          <a:pt x="18383" y="0"/>
                          <a:pt x="23689" y="5305"/>
                          <a:pt x="23689" y="11844"/>
                        </a:cubicBezTo>
                        <a:lnTo>
                          <a:pt x="23689" y="501527"/>
                        </a:lnTo>
                        <a:lnTo>
                          <a:pt x="551742" y="501527"/>
                        </a:lnTo>
                        <a:cubicBezTo>
                          <a:pt x="558281" y="501527"/>
                          <a:pt x="563586" y="506832"/>
                          <a:pt x="563586" y="513371"/>
                        </a:cubicBezTo>
                        <a:cubicBezTo>
                          <a:pt x="563586" y="519787"/>
                          <a:pt x="558281" y="525092"/>
                          <a:pt x="551742" y="525092"/>
                        </a:cubicBezTo>
                        <a:close/>
                      </a:path>
                    </a:pathLst>
                  </a:custGeom>
                  <a:solidFill>
                    <a:srgbClr val="17283D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38" name="Graphic 2">
                  <a:extLst>
                    <a:ext uri="{FF2B5EF4-FFF2-40B4-BE49-F238E27FC236}">
                      <a16:creationId xmlns:a16="http://schemas.microsoft.com/office/drawing/2014/main" id="{06913F22-A667-2353-0C89-CA62493A0714}"/>
                    </a:ext>
                  </a:extLst>
                </p:cNvPr>
                <p:cNvGrpSpPr/>
                <p:nvPr/>
              </p:nvGrpSpPr>
              <p:grpSpPr>
                <a:xfrm>
                  <a:off x="4961676" y="4260904"/>
                  <a:ext cx="417754" cy="236513"/>
                  <a:chOff x="4961676" y="4260904"/>
                  <a:chExt cx="417754" cy="236513"/>
                </a:xfrm>
                <a:solidFill>
                  <a:srgbClr val="FF4140"/>
                </a:solidFill>
              </p:grpSpPr>
              <p:sp>
                <p:nvSpPr>
                  <p:cNvPr id="939" name="Freeform: Shape 938">
                    <a:extLst>
                      <a:ext uri="{FF2B5EF4-FFF2-40B4-BE49-F238E27FC236}">
                        <a16:creationId xmlns:a16="http://schemas.microsoft.com/office/drawing/2014/main" id="{8BC31AA0-72EA-221A-8079-548096BFDE22}"/>
                      </a:ext>
                    </a:extLst>
                  </p:cNvPr>
                  <p:cNvSpPr/>
                  <p:nvPr/>
                </p:nvSpPr>
                <p:spPr>
                  <a:xfrm>
                    <a:off x="4961676" y="4285333"/>
                    <a:ext cx="390487" cy="212084"/>
                  </a:xfrm>
                  <a:custGeom>
                    <a:avLst/>
                    <a:gdLst>
                      <a:gd name="connsiteX0" fmla="*/ 10487 w 390487"/>
                      <a:gd name="connsiteY0" fmla="*/ 212085 h 212084"/>
                      <a:gd name="connsiteX1" fmla="*/ 0 w 390487"/>
                      <a:gd name="connsiteY1" fmla="*/ 200858 h 212084"/>
                      <a:gd name="connsiteX2" fmla="*/ 140156 w 390487"/>
                      <a:gd name="connsiteY2" fmla="*/ 70201 h 212084"/>
                      <a:gd name="connsiteX3" fmla="*/ 228247 w 390487"/>
                      <a:gd name="connsiteY3" fmla="*/ 140403 h 212084"/>
                      <a:gd name="connsiteX4" fmla="*/ 379878 w 390487"/>
                      <a:gd name="connsiteY4" fmla="*/ 0 h 212084"/>
                      <a:gd name="connsiteX5" fmla="*/ 390488 w 390487"/>
                      <a:gd name="connsiteY5" fmla="*/ 11351 h 212084"/>
                      <a:gd name="connsiteX6" fmla="*/ 229111 w 390487"/>
                      <a:gd name="connsiteY6" fmla="*/ 160760 h 212084"/>
                      <a:gd name="connsiteX7" fmla="*/ 140897 w 390487"/>
                      <a:gd name="connsiteY7" fmla="*/ 90682 h 212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90487" h="212084">
                        <a:moveTo>
                          <a:pt x="10487" y="212085"/>
                        </a:moveTo>
                        <a:lnTo>
                          <a:pt x="0" y="200858"/>
                        </a:lnTo>
                        <a:lnTo>
                          <a:pt x="140156" y="70201"/>
                        </a:lnTo>
                        <a:lnTo>
                          <a:pt x="228247" y="140403"/>
                        </a:lnTo>
                        <a:lnTo>
                          <a:pt x="379878" y="0"/>
                        </a:lnTo>
                        <a:lnTo>
                          <a:pt x="390488" y="11351"/>
                        </a:lnTo>
                        <a:lnTo>
                          <a:pt x="229111" y="160760"/>
                        </a:lnTo>
                        <a:lnTo>
                          <a:pt x="140897" y="90682"/>
                        </a:lnTo>
                        <a:close/>
                      </a:path>
                    </a:pathLst>
                  </a:custGeom>
                  <a:solidFill>
                    <a:srgbClr val="FF4140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40" name="Freeform: Shape 939">
                    <a:extLst>
                      <a:ext uri="{FF2B5EF4-FFF2-40B4-BE49-F238E27FC236}">
                        <a16:creationId xmlns:a16="http://schemas.microsoft.com/office/drawing/2014/main" id="{CFE156AA-D590-3447-AB45-697F0EBE898C}"/>
                      </a:ext>
                    </a:extLst>
                  </p:cNvPr>
                  <p:cNvSpPr/>
                  <p:nvPr/>
                </p:nvSpPr>
                <p:spPr>
                  <a:xfrm>
                    <a:off x="5319222" y="4260904"/>
                    <a:ext cx="60208" cy="58850"/>
                  </a:xfrm>
                  <a:custGeom>
                    <a:avLst/>
                    <a:gdLst>
                      <a:gd name="connsiteX0" fmla="*/ 41948 w 60208"/>
                      <a:gd name="connsiteY0" fmla="*/ 58851 h 58850"/>
                      <a:gd name="connsiteX1" fmla="*/ 60208 w 60208"/>
                      <a:gd name="connsiteY1" fmla="*/ 0 h 58850"/>
                      <a:gd name="connsiteX2" fmla="*/ 0 w 60208"/>
                      <a:gd name="connsiteY2" fmla="*/ 13571 h 58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208" h="58850">
                        <a:moveTo>
                          <a:pt x="41948" y="58851"/>
                        </a:moveTo>
                        <a:lnTo>
                          <a:pt x="60208" y="0"/>
                        </a:lnTo>
                        <a:lnTo>
                          <a:pt x="0" y="13571"/>
                        </a:lnTo>
                        <a:close/>
                      </a:path>
                    </a:pathLst>
                  </a:custGeom>
                  <a:solidFill>
                    <a:srgbClr val="FF4140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941" name="Graphic 2">
                <a:extLst>
                  <a:ext uri="{FF2B5EF4-FFF2-40B4-BE49-F238E27FC236}">
                    <a16:creationId xmlns:a16="http://schemas.microsoft.com/office/drawing/2014/main" id="{958D4010-89CB-9DEB-FEA8-827AB163B19D}"/>
                  </a:ext>
                </a:extLst>
              </p:cNvPr>
              <p:cNvGrpSpPr/>
              <p:nvPr/>
            </p:nvGrpSpPr>
            <p:grpSpPr>
              <a:xfrm>
                <a:off x="4719226" y="4372041"/>
                <a:ext cx="397650" cy="420415"/>
                <a:chOff x="4719226" y="4372041"/>
                <a:chExt cx="397650" cy="420415"/>
              </a:xfrm>
            </p:grpSpPr>
            <p:grpSp>
              <p:nvGrpSpPr>
                <p:cNvPr id="942" name="Graphic 2">
                  <a:extLst>
                    <a:ext uri="{FF2B5EF4-FFF2-40B4-BE49-F238E27FC236}">
                      <a16:creationId xmlns:a16="http://schemas.microsoft.com/office/drawing/2014/main" id="{685434A7-67F5-B047-D8B2-698B0E73EEFF}"/>
                    </a:ext>
                  </a:extLst>
                </p:cNvPr>
                <p:cNvGrpSpPr/>
                <p:nvPr/>
              </p:nvGrpSpPr>
              <p:grpSpPr>
                <a:xfrm>
                  <a:off x="4719226" y="4372041"/>
                  <a:ext cx="397650" cy="420415"/>
                  <a:chOff x="4719226" y="4372041"/>
                  <a:chExt cx="397650" cy="420415"/>
                </a:xfrm>
              </p:grpSpPr>
              <p:grpSp>
                <p:nvGrpSpPr>
                  <p:cNvPr id="943" name="Graphic 2">
                    <a:extLst>
                      <a:ext uri="{FF2B5EF4-FFF2-40B4-BE49-F238E27FC236}">
                        <a16:creationId xmlns:a16="http://schemas.microsoft.com/office/drawing/2014/main" id="{2B94A72E-797C-3111-8343-F25264659D82}"/>
                      </a:ext>
                    </a:extLst>
                  </p:cNvPr>
                  <p:cNvGrpSpPr/>
                  <p:nvPr/>
                </p:nvGrpSpPr>
                <p:grpSpPr>
                  <a:xfrm>
                    <a:off x="4719226" y="4597663"/>
                    <a:ext cx="188392" cy="194793"/>
                    <a:chOff x="4719226" y="4597663"/>
                    <a:chExt cx="188392" cy="194793"/>
                  </a:xfrm>
                </p:grpSpPr>
                <p:sp>
                  <p:nvSpPr>
                    <p:cNvPr id="944" name="Freeform: Shape 943">
                      <a:extLst>
                        <a:ext uri="{FF2B5EF4-FFF2-40B4-BE49-F238E27FC236}">
                          <a16:creationId xmlns:a16="http://schemas.microsoft.com/office/drawing/2014/main" id="{36A025A7-C0D6-48EC-5793-888CB5A233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37346" y="4597663"/>
                      <a:ext cx="70272" cy="71742"/>
                    </a:xfrm>
                    <a:custGeom>
                      <a:avLst/>
                      <a:gdLst>
                        <a:gd name="connsiteX0" fmla="*/ 459 w 70272"/>
                        <a:gd name="connsiteY0" fmla="*/ 52989 h 71742"/>
                        <a:gd name="connsiteX1" fmla="*/ 3296 w 70272"/>
                        <a:gd name="connsiteY1" fmla="*/ 55703 h 71742"/>
                        <a:gd name="connsiteX2" fmla="*/ 3296 w 70272"/>
                        <a:gd name="connsiteY2" fmla="*/ 55703 h 71742"/>
                        <a:gd name="connsiteX3" fmla="*/ 15264 w 70272"/>
                        <a:gd name="connsiteY3" fmla="*/ 67054 h 71742"/>
                        <a:gd name="connsiteX4" fmla="*/ 19829 w 70272"/>
                        <a:gd name="connsiteY4" fmla="*/ 71372 h 71742"/>
                        <a:gd name="connsiteX5" fmla="*/ 23654 w 70272"/>
                        <a:gd name="connsiteY5" fmla="*/ 70262 h 71742"/>
                        <a:gd name="connsiteX6" fmla="*/ 25011 w 70272"/>
                        <a:gd name="connsiteY6" fmla="*/ 68781 h 71742"/>
                        <a:gd name="connsiteX7" fmla="*/ 27972 w 70272"/>
                        <a:gd name="connsiteY7" fmla="*/ 65573 h 71742"/>
                        <a:gd name="connsiteX8" fmla="*/ 33771 w 70272"/>
                        <a:gd name="connsiteY8" fmla="*/ 59034 h 71742"/>
                        <a:gd name="connsiteX9" fmla="*/ 35375 w 70272"/>
                        <a:gd name="connsiteY9" fmla="*/ 57307 h 71742"/>
                        <a:gd name="connsiteX10" fmla="*/ 35991 w 70272"/>
                        <a:gd name="connsiteY10" fmla="*/ 56567 h 71742"/>
                        <a:gd name="connsiteX11" fmla="*/ 35991 w 70272"/>
                        <a:gd name="connsiteY11" fmla="*/ 56567 h 71742"/>
                        <a:gd name="connsiteX12" fmla="*/ 52771 w 70272"/>
                        <a:gd name="connsiteY12" fmla="*/ 37814 h 71742"/>
                        <a:gd name="connsiteX13" fmla="*/ 54251 w 70272"/>
                        <a:gd name="connsiteY13" fmla="*/ 36210 h 71742"/>
                        <a:gd name="connsiteX14" fmla="*/ 67329 w 70272"/>
                        <a:gd name="connsiteY14" fmla="*/ 21651 h 71742"/>
                        <a:gd name="connsiteX15" fmla="*/ 69426 w 70272"/>
                        <a:gd name="connsiteY15" fmla="*/ 19307 h 71742"/>
                        <a:gd name="connsiteX16" fmla="*/ 69797 w 70272"/>
                        <a:gd name="connsiteY16" fmla="*/ 16099 h 71742"/>
                        <a:gd name="connsiteX17" fmla="*/ 66589 w 70272"/>
                        <a:gd name="connsiteY17" fmla="*/ 13015 h 71742"/>
                        <a:gd name="connsiteX18" fmla="*/ 54621 w 70272"/>
                        <a:gd name="connsiteY18" fmla="*/ 1664 h 71742"/>
                        <a:gd name="connsiteX19" fmla="*/ 53264 w 70272"/>
                        <a:gd name="connsiteY19" fmla="*/ 430 h 71742"/>
                        <a:gd name="connsiteX20" fmla="*/ 50056 w 70272"/>
                        <a:gd name="connsiteY20" fmla="*/ 924 h 71742"/>
                        <a:gd name="connsiteX21" fmla="*/ 46725 w 70272"/>
                        <a:gd name="connsiteY21" fmla="*/ 4255 h 71742"/>
                        <a:gd name="connsiteX22" fmla="*/ 40680 w 70272"/>
                        <a:gd name="connsiteY22" fmla="*/ 10301 h 71742"/>
                        <a:gd name="connsiteX23" fmla="*/ 32413 w 70272"/>
                        <a:gd name="connsiteY23" fmla="*/ 18443 h 71742"/>
                        <a:gd name="connsiteX24" fmla="*/ 19705 w 70272"/>
                        <a:gd name="connsiteY24" fmla="*/ 31028 h 71742"/>
                        <a:gd name="connsiteX25" fmla="*/ 14524 w 70272"/>
                        <a:gd name="connsiteY25" fmla="*/ 36086 h 71742"/>
                        <a:gd name="connsiteX26" fmla="*/ 12180 w 70272"/>
                        <a:gd name="connsiteY26" fmla="*/ 38431 h 71742"/>
                        <a:gd name="connsiteX27" fmla="*/ 6011 w 70272"/>
                        <a:gd name="connsiteY27" fmla="*/ 44600 h 71742"/>
                        <a:gd name="connsiteX28" fmla="*/ 2926 w 70272"/>
                        <a:gd name="connsiteY28" fmla="*/ 47684 h 71742"/>
                        <a:gd name="connsiteX29" fmla="*/ 1446 w 70272"/>
                        <a:gd name="connsiteY29" fmla="*/ 49041 h 71742"/>
                        <a:gd name="connsiteX30" fmla="*/ 459 w 70272"/>
                        <a:gd name="connsiteY30" fmla="*/ 52989 h 717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</a:cxnLst>
                      <a:rect l="l" t="t" r="r" b="b"/>
                      <a:pathLst>
                        <a:path w="70272" h="71742">
                          <a:moveTo>
                            <a:pt x="459" y="52989"/>
                          </a:moveTo>
                          <a:lnTo>
                            <a:pt x="3296" y="55703"/>
                          </a:lnTo>
                          <a:lnTo>
                            <a:pt x="3296" y="55703"/>
                          </a:lnTo>
                          <a:lnTo>
                            <a:pt x="15264" y="67054"/>
                          </a:lnTo>
                          <a:lnTo>
                            <a:pt x="19829" y="71372"/>
                          </a:lnTo>
                          <a:cubicBezTo>
                            <a:pt x="20693" y="72112"/>
                            <a:pt x="22420" y="71742"/>
                            <a:pt x="23654" y="70262"/>
                          </a:cubicBezTo>
                          <a:lnTo>
                            <a:pt x="25011" y="68781"/>
                          </a:lnTo>
                          <a:lnTo>
                            <a:pt x="27972" y="65573"/>
                          </a:lnTo>
                          <a:lnTo>
                            <a:pt x="33771" y="59034"/>
                          </a:lnTo>
                          <a:lnTo>
                            <a:pt x="35375" y="57307"/>
                          </a:lnTo>
                          <a:lnTo>
                            <a:pt x="35991" y="56567"/>
                          </a:lnTo>
                          <a:lnTo>
                            <a:pt x="35991" y="56567"/>
                          </a:lnTo>
                          <a:lnTo>
                            <a:pt x="52771" y="37814"/>
                          </a:lnTo>
                          <a:lnTo>
                            <a:pt x="54251" y="36210"/>
                          </a:lnTo>
                          <a:lnTo>
                            <a:pt x="67329" y="21651"/>
                          </a:lnTo>
                          <a:lnTo>
                            <a:pt x="69426" y="19307"/>
                          </a:lnTo>
                          <a:cubicBezTo>
                            <a:pt x="70414" y="18197"/>
                            <a:pt x="70537" y="16840"/>
                            <a:pt x="69797" y="16099"/>
                          </a:cubicBezTo>
                          <a:lnTo>
                            <a:pt x="66589" y="13015"/>
                          </a:lnTo>
                          <a:lnTo>
                            <a:pt x="54621" y="1664"/>
                          </a:lnTo>
                          <a:lnTo>
                            <a:pt x="53264" y="430"/>
                          </a:lnTo>
                          <a:cubicBezTo>
                            <a:pt x="52524" y="-310"/>
                            <a:pt x="51043" y="-63"/>
                            <a:pt x="50056" y="924"/>
                          </a:cubicBezTo>
                          <a:lnTo>
                            <a:pt x="46725" y="4255"/>
                          </a:lnTo>
                          <a:lnTo>
                            <a:pt x="40680" y="10301"/>
                          </a:lnTo>
                          <a:lnTo>
                            <a:pt x="32413" y="18443"/>
                          </a:lnTo>
                          <a:lnTo>
                            <a:pt x="19705" y="31028"/>
                          </a:lnTo>
                          <a:lnTo>
                            <a:pt x="14524" y="36086"/>
                          </a:lnTo>
                          <a:lnTo>
                            <a:pt x="12180" y="38431"/>
                          </a:lnTo>
                          <a:lnTo>
                            <a:pt x="6011" y="44600"/>
                          </a:lnTo>
                          <a:lnTo>
                            <a:pt x="2926" y="47684"/>
                          </a:lnTo>
                          <a:lnTo>
                            <a:pt x="1446" y="49041"/>
                          </a:lnTo>
                          <a:cubicBezTo>
                            <a:pt x="-35" y="50398"/>
                            <a:pt x="-405" y="52249"/>
                            <a:pt x="459" y="52989"/>
                          </a:cubicBezTo>
                          <a:close/>
                        </a:path>
                      </a:pathLst>
                    </a:custGeom>
                    <a:solidFill>
                      <a:srgbClr val="1A222B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45" name="Freeform: Shape 944">
                      <a:extLst>
                        <a:ext uri="{FF2B5EF4-FFF2-40B4-BE49-F238E27FC236}">
                          <a16:creationId xmlns:a16="http://schemas.microsoft.com/office/drawing/2014/main" id="{C188E23D-674D-8D38-F157-75E50EB942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23520" y="4641575"/>
                      <a:ext cx="42844" cy="42358"/>
                    </a:xfrm>
                    <a:custGeom>
                      <a:avLst/>
                      <a:gdLst>
                        <a:gd name="connsiteX0" fmla="*/ 344 w 42844"/>
                        <a:gd name="connsiteY0" fmla="*/ 20057 h 42358"/>
                        <a:gd name="connsiteX1" fmla="*/ 5156 w 42844"/>
                        <a:gd name="connsiteY1" fmla="*/ 24622 h 42358"/>
                        <a:gd name="connsiteX2" fmla="*/ 17123 w 42844"/>
                        <a:gd name="connsiteY2" fmla="*/ 35972 h 42358"/>
                        <a:gd name="connsiteX3" fmla="*/ 23539 w 42844"/>
                        <a:gd name="connsiteY3" fmla="*/ 42018 h 42358"/>
                        <a:gd name="connsiteX4" fmla="*/ 27487 w 42844"/>
                        <a:gd name="connsiteY4" fmla="*/ 40784 h 42358"/>
                        <a:gd name="connsiteX5" fmla="*/ 29214 w 42844"/>
                        <a:gd name="connsiteY5" fmla="*/ 39057 h 42358"/>
                        <a:gd name="connsiteX6" fmla="*/ 40935 w 42844"/>
                        <a:gd name="connsiteY6" fmla="*/ 26719 h 42358"/>
                        <a:gd name="connsiteX7" fmla="*/ 41428 w 42844"/>
                        <a:gd name="connsiteY7" fmla="*/ 26102 h 42358"/>
                        <a:gd name="connsiteX8" fmla="*/ 42415 w 42844"/>
                        <a:gd name="connsiteY8" fmla="*/ 22154 h 42358"/>
                        <a:gd name="connsiteX9" fmla="*/ 41922 w 42844"/>
                        <a:gd name="connsiteY9" fmla="*/ 21661 h 42358"/>
                        <a:gd name="connsiteX10" fmla="*/ 36000 w 42844"/>
                        <a:gd name="connsiteY10" fmla="*/ 16109 h 42358"/>
                        <a:gd name="connsiteX11" fmla="*/ 24032 w 42844"/>
                        <a:gd name="connsiteY11" fmla="*/ 4758 h 42358"/>
                        <a:gd name="connsiteX12" fmla="*/ 19837 w 42844"/>
                        <a:gd name="connsiteY12" fmla="*/ 810 h 42358"/>
                        <a:gd name="connsiteX13" fmla="*/ 19344 w 42844"/>
                        <a:gd name="connsiteY13" fmla="*/ 317 h 42358"/>
                        <a:gd name="connsiteX14" fmla="*/ 15396 w 42844"/>
                        <a:gd name="connsiteY14" fmla="*/ 1550 h 42358"/>
                        <a:gd name="connsiteX15" fmla="*/ 14902 w 42844"/>
                        <a:gd name="connsiteY15" fmla="*/ 2167 h 42358"/>
                        <a:gd name="connsiteX16" fmla="*/ 9844 w 42844"/>
                        <a:gd name="connsiteY16" fmla="*/ 7472 h 42358"/>
                        <a:gd name="connsiteX17" fmla="*/ 1454 w 42844"/>
                        <a:gd name="connsiteY17" fmla="*/ 16232 h 42358"/>
                        <a:gd name="connsiteX18" fmla="*/ 344 w 42844"/>
                        <a:gd name="connsiteY18" fmla="*/ 20057 h 4235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42844" h="42358">
                          <a:moveTo>
                            <a:pt x="344" y="20057"/>
                          </a:moveTo>
                          <a:lnTo>
                            <a:pt x="5156" y="24622"/>
                          </a:lnTo>
                          <a:lnTo>
                            <a:pt x="17123" y="35972"/>
                          </a:lnTo>
                          <a:lnTo>
                            <a:pt x="23539" y="42018"/>
                          </a:lnTo>
                          <a:cubicBezTo>
                            <a:pt x="24279" y="42758"/>
                            <a:pt x="26130" y="42265"/>
                            <a:pt x="27487" y="40784"/>
                          </a:cubicBezTo>
                          <a:lnTo>
                            <a:pt x="29214" y="39057"/>
                          </a:lnTo>
                          <a:lnTo>
                            <a:pt x="40935" y="26719"/>
                          </a:lnTo>
                          <a:lnTo>
                            <a:pt x="41428" y="26102"/>
                          </a:lnTo>
                          <a:cubicBezTo>
                            <a:pt x="42785" y="24745"/>
                            <a:pt x="43279" y="22895"/>
                            <a:pt x="42415" y="22154"/>
                          </a:cubicBezTo>
                          <a:lnTo>
                            <a:pt x="41922" y="21661"/>
                          </a:lnTo>
                          <a:lnTo>
                            <a:pt x="36000" y="16109"/>
                          </a:lnTo>
                          <a:lnTo>
                            <a:pt x="24032" y="4758"/>
                          </a:lnTo>
                          <a:lnTo>
                            <a:pt x="19837" y="810"/>
                          </a:lnTo>
                          <a:lnTo>
                            <a:pt x="19344" y="317"/>
                          </a:lnTo>
                          <a:cubicBezTo>
                            <a:pt x="18604" y="-424"/>
                            <a:pt x="16753" y="193"/>
                            <a:pt x="15396" y="1550"/>
                          </a:cubicBezTo>
                          <a:lnTo>
                            <a:pt x="14902" y="2167"/>
                          </a:lnTo>
                          <a:lnTo>
                            <a:pt x="9844" y="7472"/>
                          </a:lnTo>
                          <a:lnTo>
                            <a:pt x="1454" y="16232"/>
                          </a:lnTo>
                          <a:cubicBezTo>
                            <a:pt x="97" y="17466"/>
                            <a:pt x="-397" y="19316"/>
                            <a:pt x="344" y="20057"/>
                          </a:cubicBezTo>
                          <a:close/>
                        </a:path>
                      </a:pathLst>
                    </a:custGeom>
                    <a:solidFill>
                      <a:srgbClr val="4F5F70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46" name="Freeform: Shape 945">
                      <a:extLst>
                        <a:ext uri="{FF2B5EF4-FFF2-40B4-BE49-F238E27FC236}">
                          <a16:creationId xmlns:a16="http://schemas.microsoft.com/office/drawing/2014/main" id="{8510BEF4-CF43-7290-796F-BDCEF47B2E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19226" y="4643040"/>
                      <a:ext cx="145464" cy="149416"/>
                    </a:xfrm>
                    <a:custGeom>
                      <a:avLst/>
                      <a:gdLst>
                        <a:gd name="connsiteX0" fmla="*/ 507 w 145464"/>
                        <a:gd name="connsiteY0" fmla="*/ 120131 h 149416"/>
                        <a:gd name="connsiteX1" fmla="*/ 8773 w 145464"/>
                        <a:gd name="connsiteY1" fmla="*/ 128028 h 149416"/>
                        <a:gd name="connsiteX2" fmla="*/ 20741 w 145464"/>
                        <a:gd name="connsiteY2" fmla="*/ 139378 h 149416"/>
                        <a:gd name="connsiteX3" fmla="*/ 20741 w 145464"/>
                        <a:gd name="connsiteY3" fmla="*/ 139378 h 149416"/>
                        <a:gd name="connsiteX4" fmla="*/ 30858 w 145464"/>
                        <a:gd name="connsiteY4" fmla="*/ 149002 h 149416"/>
                        <a:gd name="connsiteX5" fmla="*/ 38877 w 145464"/>
                        <a:gd name="connsiteY5" fmla="*/ 145300 h 149416"/>
                        <a:gd name="connsiteX6" fmla="*/ 135482 w 145464"/>
                        <a:gd name="connsiteY6" fmla="*/ 40306 h 149416"/>
                        <a:gd name="connsiteX7" fmla="*/ 143007 w 145464"/>
                        <a:gd name="connsiteY7" fmla="*/ 31793 h 149416"/>
                        <a:gd name="connsiteX8" fmla="*/ 144982 w 145464"/>
                        <a:gd name="connsiteY8" fmla="*/ 25254 h 149416"/>
                        <a:gd name="connsiteX9" fmla="*/ 144858 w 145464"/>
                        <a:gd name="connsiteY9" fmla="*/ 25131 h 149416"/>
                        <a:gd name="connsiteX10" fmla="*/ 143007 w 145464"/>
                        <a:gd name="connsiteY10" fmla="*/ 23404 h 149416"/>
                        <a:gd name="connsiteX11" fmla="*/ 137085 w 145464"/>
                        <a:gd name="connsiteY11" fmla="*/ 17729 h 149416"/>
                        <a:gd name="connsiteX12" fmla="*/ 136839 w 145464"/>
                        <a:gd name="connsiteY12" fmla="*/ 17482 h 149416"/>
                        <a:gd name="connsiteX13" fmla="*/ 125118 w 145464"/>
                        <a:gd name="connsiteY13" fmla="*/ 6378 h 149416"/>
                        <a:gd name="connsiteX14" fmla="*/ 124871 w 145464"/>
                        <a:gd name="connsiteY14" fmla="*/ 6131 h 149416"/>
                        <a:gd name="connsiteX15" fmla="*/ 120800 w 145464"/>
                        <a:gd name="connsiteY15" fmla="*/ 2307 h 149416"/>
                        <a:gd name="connsiteX16" fmla="*/ 118949 w 145464"/>
                        <a:gd name="connsiteY16" fmla="*/ 579 h 149416"/>
                        <a:gd name="connsiteX17" fmla="*/ 118826 w 145464"/>
                        <a:gd name="connsiteY17" fmla="*/ 456 h 149416"/>
                        <a:gd name="connsiteX18" fmla="*/ 112410 w 145464"/>
                        <a:gd name="connsiteY18" fmla="*/ 2677 h 149416"/>
                        <a:gd name="connsiteX19" fmla="*/ 112410 w 145464"/>
                        <a:gd name="connsiteY19" fmla="*/ 2800 h 149416"/>
                        <a:gd name="connsiteX20" fmla="*/ 3592 w 145464"/>
                        <a:gd name="connsiteY20" fmla="*/ 111988 h 149416"/>
                        <a:gd name="connsiteX21" fmla="*/ 507 w 145464"/>
                        <a:gd name="connsiteY21" fmla="*/ 120131 h 1494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</a:cxnLst>
                      <a:rect l="l" t="t" r="r" b="b"/>
                      <a:pathLst>
                        <a:path w="145464" h="149416">
                          <a:moveTo>
                            <a:pt x="507" y="120131"/>
                          </a:moveTo>
                          <a:lnTo>
                            <a:pt x="8773" y="128028"/>
                          </a:lnTo>
                          <a:lnTo>
                            <a:pt x="20741" y="139378"/>
                          </a:lnTo>
                          <a:lnTo>
                            <a:pt x="20741" y="139378"/>
                          </a:lnTo>
                          <a:lnTo>
                            <a:pt x="30858" y="149002"/>
                          </a:lnTo>
                          <a:cubicBezTo>
                            <a:pt x="32215" y="150235"/>
                            <a:pt x="35793" y="148631"/>
                            <a:pt x="38877" y="145300"/>
                          </a:cubicBezTo>
                          <a:lnTo>
                            <a:pt x="135482" y="40306"/>
                          </a:lnTo>
                          <a:lnTo>
                            <a:pt x="143007" y="31793"/>
                          </a:lnTo>
                          <a:cubicBezTo>
                            <a:pt x="145228" y="29326"/>
                            <a:pt x="146092" y="26365"/>
                            <a:pt x="144982" y="25254"/>
                          </a:cubicBezTo>
                          <a:lnTo>
                            <a:pt x="144858" y="25131"/>
                          </a:lnTo>
                          <a:lnTo>
                            <a:pt x="143007" y="23404"/>
                          </a:lnTo>
                          <a:lnTo>
                            <a:pt x="137085" y="17729"/>
                          </a:lnTo>
                          <a:lnTo>
                            <a:pt x="136839" y="17482"/>
                          </a:lnTo>
                          <a:lnTo>
                            <a:pt x="125118" y="6378"/>
                          </a:lnTo>
                          <a:lnTo>
                            <a:pt x="124871" y="6131"/>
                          </a:lnTo>
                          <a:lnTo>
                            <a:pt x="120800" y="2307"/>
                          </a:lnTo>
                          <a:lnTo>
                            <a:pt x="118949" y="579"/>
                          </a:lnTo>
                          <a:lnTo>
                            <a:pt x="118826" y="456"/>
                          </a:lnTo>
                          <a:cubicBezTo>
                            <a:pt x="117715" y="-655"/>
                            <a:pt x="114754" y="332"/>
                            <a:pt x="112410" y="2677"/>
                          </a:cubicBezTo>
                          <a:cubicBezTo>
                            <a:pt x="112410" y="2677"/>
                            <a:pt x="112410" y="2677"/>
                            <a:pt x="112410" y="2800"/>
                          </a:cubicBezTo>
                          <a:lnTo>
                            <a:pt x="3592" y="111988"/>
                          </a:lnTo>
                          <a:cubicBezTo>
                            <a:pt x="630" y="115196"/>
                            <a:pt x="-850" y="118898"/>
                            <a:pt x="507" y="120131"/>
                          </a:cubicBezTo>
                          <a:close/>
                        </a:path>
                      </a:pathLst>
                    </a:custGeom>
                    <a:solidFill>
                      <a:srgbClr val="CC2221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47" name="Freeform: Shape 946">
                      <a:extLst>
                        <a:ext uri="{FF2B5EF4-FFF2-40B4-BE49-F238E27FC236}">
                          <a16:creationId xmlns:a16="http://schemas.microsoft.com/office/drawing/2014/main" id="{D645B51F-0822-5C5B-8A7F-F80FE4C8AA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526" y="4613762"/>
                      <a:ext cx="42688" cy="42811"/>
                    </a:xfrm>
                    <a:custGeom>
                      <a:avLst/>
                      <a:gdLst>
                        <a:gd name="connsiteX0" fmla="*/ 0 w 42688"/>
                        <a:gd name="connsiteY0" fmla="*/ 22331 h 42811"/>
                        <a:gd name="connsiteX1" fmla="*/ 3948 w 42688"/>
                        <a:gd name="connsiteY1" fmla="*/ 26156 h 42811"/>
                        <a:gd name="connsiteX2" fmla="*/ 15916 w 42688"/>
                        <a:gd name="connsiteY2" fmla="*/ 37383 h 42811"/>
                        <a:gd name="connsiteX3" fmla="*/ 21591 w 42688"/>
                        <a:gd name="connsiteY3" fmla="*/ 42812 h 42811"/>
                        <a:gd name="connsiteX4" fmla="*/ 23195 w 42688"/>
                        <a:gd name="connsiteY4" fmla="*/ 41085 h 42811"/>
                        <a:gd name="connsiteX5" fmla="*/ 23812 w 42688"/>
                        <a:gd name="connsiteY5" fmla="*/ 40344 h 42811"/>
                        <a:gd name="connsiteX6" fmla="*/ 23812 w 42688"/>
                        <a:gd name="connsiteY6" fmla="*/ 40344 h 42811"/>
                        <a:gd name="connsiteX7" fmla="*/ 40468 w 42688"/>
                        <a:gd name="connsiteY7" fmla="*/ 21591 h 42811"/>
                        <a:gd name="connsiteX8" fmla="*/ 41948 w 42688"/>
                        <a:gd name="connsiteY8" fmla="*/ 19987 h 42811"/>
                        <a:gd name="connsiteX9" fmla="*/ 42688 w 42688"/>
                        <a:gd name="connsiteY9" fmla="*/ 19123 h 42811"/>
                        <a:gd name="connsiteX10" fmla="*/ 39234 w 42688"/>
                        <a:gd name="connsiteY10" fmla="*/ 15916 h 42811"/>
                        <a:gd name="connsiteX11" fmla="*/ 37630 w 42688"/>
                        <a:gd name="connsiteY11" fmla="*/ 14312 h 42811"/>
                        <a:gd name="connsiteX12" fmla="*/ 25662 w 42688"/>
                        <a:gd name="connsiteY12" fmla="*/ 3084 h 42811"/>
                        <a:gd name="connsiteX13" fmla="*/ 22455 w 42688"/>
                        <a:gd name="connsiteY13" fmla="*/ 0 h 42811"/>
                        <a:gd name="connsiteX14" fmla="*/ 20111 w 42688"/>
                        <a:gd name="connsiteY14" fmla="*/ 2221 h 42811"/>
                        <a:gd name="connsiteX15" fmla="*/ 7403 w 42688"/>
                        <a:gd name="connsiteY15" fmla="*/ 14929 h 42811"/>
                        <a:gd name="connsiteX16" fmla="*/ 2221 w 42688"/>
                        <a:gd name="connsiteY16" fmla="*/ 19987 h 428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42688" h="42811">
                          <a:moveTo>
                            <a:pt x="0" y="22331"/>
                          </a:moveTo>
                          <a:lnTo>
                            <a:pt x="3948" y="26156"/>
                          </a:lnTo>
                          <a:lnTo>
                            <a:pt x="15916" y="37383"/>
                          </a:lnTo>
                          <a:lnTo>
                            <a:pt x="21591" y="42812"/>
                          </a:lnTo>
                          <a:lnTo>
                            <a:pt x="23195" y="41085"/>
                          </a:lnTo>
                          <a:lnTo>
                            <a:pt x="23812" y="40344"/>
                          </a:lnTo>
                          <a:lnTo>
                            <a:pt x="23812" y="40344"/>
                          </a:lnTo>
                          <a:lnTo>
                            <a:pt x="40468" y="21591"/>
                          </a:lnTo>
                          <a:lnTo>
                            <a:pt x="41948" y="19987"/>
                          </a:lnTo>
                          <a:lnTo>
                            <a:pt x="42688" y="19123"/>
                          </a:lnTo>
                          <a:lnTo>
                            <a:pt x="39234" y="15916"/>
                          </a:lnTo>
                          <a:lnTo>
                            <a:pt x="37630" y="14312"/>
                          </a:lnTo>
                          <a:lnTo>
                            <a:pt x="25662" y="3084"/>
                          </a:lnTo>
                          <a:lnTo>
                            <a:pt x="22455" y="0"/>
                          </a:lnTo>
                          <a:lnTo>
                            <a:pt x="20111" y="2221"/>
                          </a:lnTo>
                          <a:lnTo>
                            <a:pt x="7403" y="14929"/>
                          </a:lnTo>
                          <a:lnTo>
                            <a:pt x="2221" y="19987"/>
                          </a:lnTo>
                          <a:close/>
                        </a:path>
                      </a:pathLst>
                    </a:custGeom>
                    <a:solidFill>
                      <a:srgbClr val="4F5F70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48" name="Freeform: Shape 947">
                      <a:extLst>
                        <a:ext uri="{FF2B5EF4-FFF2-40B4-BE49-F238E27FC236}">
                          <a16:creationId xmlns:a16="http://schemas.microsoft.com/office/drawing/2014/main" id="{EE375F75-4006-8C6D-8303-413982E053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8381" y="4612428"/>
                      <a:ext cx="45631" cy="44986"/>
                    </a:xfrm>
                    <a:custGeom>
                      <a:avLst/>
                      <a:gdLst>
                        <a:gd name="connsiteX0" fmla="*/ 528 w 45631"/>
                        <a:gd name="connsiteY0" fmla="*/ 18607 h 44986"/>
                        <a:gd name="connsiteX1" fmla="*/ 3366 w 45631"/>
                        <a:gd name="connsiteY1" fmla="*/ 21321 h 44986"/>
                        <a:gd name="connsiteX2" fmla="*/ 7314 w 45631"/>
                        <a:gd name="connsiteY2" fmla="*/ 25023 h 44986"/>
                        <a:gd name="connsiteX3" fmla="*/ 19281 w 45631"/>
                        <a:gd name="connsiteY3" fmla="*/ 36373 h 44986"/>
                        <a:gd name="connsiteX4" fmla="*/ 21378 w 45631"/>
                        <a:gd name="connsiteY4" fmla="*/ 38348 h 44986"/>
                        <a:gd name="connsiteX5" fmla="*/ 24956 w 45631"/>
                        <a:gd name="connsiteY5" fmla="*/ 41802 h 44986"/>
                        <a:gd name="connsiteX6" fmla="*/ 27794 w 45631"/>
                        <a:gd name="connsiteY6" fmla="*/ 44516 h 44986"/>
                        <a:gd name="connsiteX7" fmla="*/ 31742 w 45631"/>
                        <a:gd name="connsiteY7" fmla="*/ 43776 h 44986"/>
                        <a:gd name="connsiteX8" fmla="*/ 44450 w 45631"/>
                        <a:gd name="connsiteY8" fmla="*/ 30328 h 44986"/>
                        <a:gd name="connsiteX9" fmla="*/ 45067 w 45631"/>
                        <a:gd name="connsiteY9" fmla="*/ 26380 h 44986"/>
                        <a:gd name="connsiteX10" fmla="*/ 41612 w 45631"/>
                        <a:gd name="connsiteY10" fmla="*/ 23172 h 44986"/>
                        <a:gd name="connsiteX11" fmla="*/ 41612 w 45631"/>
                        <a:gd name="connsiteY11" fmla="*/ 23172 h 44986"/>
                        <a:gd name="connsiteX12" fmla="*/ 36430 w 45631"/>
                        <a:gd name="connsiteY12" fmla="*/ 18237 h 44986"/>
                        <a:gd name="connsiteX13" fmla="*/ 24463 w 45631"/>
                        <a:gd name="connsiteY13" fmla="*/ 6886 h 44986"/>
                        <a:gd name="connsiteX14" fmla="*/ 21132 w 45631"/>
                        <a:gd name="connsiteY14" fmla="*/ 3678 h 44986"/>
                        <a:gd name="connsiteX15" fmla="*/ 21132 w 45631"/>
                        <a:gd name="connsiteY15" fmla="*/ 3678 h 44986"/>
                        <a:gd name="connsiteX16" fmla="*/ 17677 w 45631"/>
                        <a:gd name="connsiteY16" fmla="*/ 471 h 44986"/>
                        <a:gd name="connsiteX17" fmla="*/ 13729 w 45631"/>
                        <a:gd name="connsiteY17" fmla="*/ 1211 h 44986"/>
                        <a:gd name="connsiteX18" fmla="*/ 5463 w 45631"/>
                        <a:gd name="connsiteY18" fmla="*/ 9847 h 44986"/>
                        <a:gd name="connsiteX19" fmla="*/ 898 w 45631"/>
                        <a:gd name="connsiteY19" fmla="*/ 14659 h 44986"/>
                        <a:gd name="connsiteX20" fmla="*/ 528 w 45631"/>
                        <a:gd name="connsiteY20" fmla="*/ 18607 h 449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</a:cxnLst>
                      <a:rect l="l" t="t" r="r" b="b"/>
                      <a:pathLst>
                        <a:path w="45631" h="44986">
                          <a:moveTo>
                            <a:pt x="528" y="18607"/>
                          </a:moveTo>
                          <a:lnTo>
                            <a:pt x="3366" y="21321"/>
                          </a:lnTo>
                          <a:lnTo>
                            <a:pt x="7314" y="25023"/>
                          </a:lnTo>
                          <a:lnTo>
                            <a:pt x="19281" y="36373"/>
                          </a:lnTo>
                          <a:lnTo>
                            <a:pt x="21378" y="38348"/>
                          </a:lnTo>
                          <a:lnTo>
                            <a:pt x="24956" y="41802"/>
                          </a:lnTo>
                          <a:lnTo>
                            <a:pt x="27794" y="44516"/>
                          </a:lnTo>
                          <a:cubicBezTo>
                            <a:pt x="28781" y="45380"/>
                            <a:pt x="30509" y="45010"/>
                            <a:pt x="31742" y="43776"/>
                          </a:cubicBezTo>
                          <a:lnTo>
                            <a:pt x="44450" y="30328"/>
                          </a:lnTo>
                          <a:cubicBezTo>
                            <a:pt x="45684" y="28971"/>
                            <a:pt x="46054" y="27243"/>
                            <a:pt x="45067" y="26380"/>
                          </a:cubicBezTo>
                          <a:lnTo>
                            <a:pt x="41612" y="23172"/>
                          </a:lnTo>
                          <a:lnTo>
                            <a:pt x="41612" y="23172"/>
                          </a:lnTo>
                          <a:lnTo>
                            <a:pt x="36430" y="18237"/>
                          </a:lnTo>
                          <a:lnTo>
                            <a:pt x="24463" y="6886"/>
                          </a:lnTo>
                          <a:lnTo>
                            <a:pt x="21132" y="3678"/>
                          </a:lnTo>
                          <a:lnTo>
                            <a:pt x="21132" y="3678"/>
                          </a:lnTo>
                          <a:lnTo>
                            <a:pt x="17677" y="471"/>
                          </a:lnTo>
                          <a:cubicBezTo>
                            <a:pt x="16690" y="-393"/>
                            <a:pt x="14963" y="-23"/>
                            <a:pt x="13729" y="1211"/>
                          </a:cubicBezTo>
                          <a:lnTo>
                            <a:pt x="5463" y="9847"/>
                          </a:lnTo>
                          <a:lnTo>
                            <a:pt x="898" y="14659"/>
                          </a:lnTo>
                          <a:cubicBezTo>
                            <a:pt x="-89" y="15893"/>
                            <a:pt x="-336" y="17743"/>
                            <a:pt x="528" y="18607"/>
                          </a:cubicBezTo>
                          <a:close/>
                        </a:path>
                      </a:pathLst>
                    </a:custGeom>
                    <a:solidFill>
                      <a:srgbClr val="CC2221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49" name="Freeform: Shape 948">
                      <a:extLst>
                        <a:ext uri="{FF2B5EF4-FFF2-40B4-BE49-F238E27FC236}">
                          <a16:creationId xmlns:a16="http://schemas.microsoft.com/office/drawing/2014/main" id="{41AFD209-8DEA-26D5-7FAA-683B3585F5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28000" y="4649171"/>
                      <a:ext cx="128065" cy="133246"/>
                    </a:xfrm>
                    <a:custGeom>
                      <a:avLst/>
                      <a:gdLst>
                        <a:gd name="connsiteX0" fmla="*/ 0 w 128065"/>
                        <a:gd name="connsiteY0" fmla="*/ 121896 h 133246"/>
                        <a:gd name="connsiteX1" fmla="*/ 11968 w 128065"/>
                        <a:gd name="connsiteY1" fmla="*/ 133247 h 133246"/>
                        <a:gd name="connsiteX2" fmla="*/ 11968 w 128065"/>
                        <a:gd name="connsiteY2" fmla="*/ 133247 h 133246"/>
                        <a:gd name="connsiteX3" fmla="*/ 128065 w 128065"/>
                        <a:gd name="connsiteY3" fmla="*/ 11350 h 133246"/>
                        <a:gd name="connsiteX4" fmla="*/ 116468 w 128065"/>
                        <a:gd name="connsiteY4" fmla="*/ 247 h 133246"/>
                        <a:gd name="connsiteX5" fmla="*/ 116221 w 128065"/>
                        <a:gd name="connsiteY5" fmla="*/ 0 h 1332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28065" h="133246">
                          <a:moveTo>
                            <a:pt x="0" y="121896"/>
                          </a:moveTo>
                          <a:lnTo>
                            <a:pt x="11968" y="133247"/>
                          </a:lnTo>
                          <a:lnTo>
                            <a:pt x="11968" y="133247"/>
                          </a:lnTo>
                          <a:lnTo>
                            <a:pt x="128065" y="11350"/>
                          </a:lnTo>
                          <a:lnTo>
                            <a:pt x="116468" y="247"/>
                          </a:lnTo>
                          <a:lnTo>
                            <a:pt x="116221" y="0"/>
                          </a:lnTo>
                          <a:close/>
                        </a:path>
                      </a:pathLst>
                    </a:custGeom>
                    <a:solidFill>
                      <a:srgbClr val="FF4140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950" name="Graphic 2">
                    <a:extLst>
                      <a:ext uri="{FF2B5EF4-FFF2-40B4-BE49-F238E27FC236}">
                        <a16:creationId xmlns:a16="http://schemas.microsoft.com/office/drawing/2014/main" id="{8C90BD0B-3C37-C211-277D-A15A4772761F}"/>
                      </a:ext>
                    </a:extLst>
                  </p:cNvPr>
                  <p:cNvGrpSpPr/>
                  <p:nvPr/>
                </p:nvGrpSpPr>
                <p:grpSpPr>
                  <a:xfrm>
                    <a:off x="4845578" y="4372041"/>
                    <a:ext cx="271298" cy="270837"/>
                    <a:chOff x="4845578" y="4372041"/>
                    <a:chExt cx="271298" cy="270837"/>
                  </a:xfrm>
                </p:grpSpPr>
                <p:sp>
                  <p:nvSpPr>
                    <p:cNvPr id="951" name="Freeform: Shape 950">
                      <a:extLst>
                        <a:ext uri="{FF2B5EF4-FFF2-40B4-BE49-F238E27FC236}">
                          <a16:creationId xmlns:a16="http://schemas.microsoft.com/office/drawing/2014/main" id="{063F8324-0C82-DC78-161F-0EF4C0F7FA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5578" y="4372041"/>
                      <a:ext cx="271298" cy="270837"/>
                    </a:xfrm>
                    <a:custGeom>
                      <a:avLst/>
                      <a:gdLst>
                        <a:gd name="connsiteX0" fmla="*/ 24059 w 271298"/>
                        <a:gd name="connsiteY0" fmla="*/ 167571 h 270837"/>
                        <a:gd name="connsiteX1" fmla="*/ 23071 w 271298"/>
                        <a:gd name="connsiteY1" fmla="*/ 163870 h 270837"/>
                        <a:gd name="connsiteX2" fmla="*/ 23071 w 271298"/>
                        <a:gd name="connsiteY2" fmla="*/ 163870 h 270837"/>
                        <a:gd name="connsiteX3" fmla="*/ 21714 w 271298"/>
                        <a:gd name="connsiteY3" fmla="*/ 157948 h 270837"/>
                        <a:gd name="connsiteX4" fmla="*/ 20974 w 271298"/>
                        <a:gd name="connsiteY4" fmla="*/ 153753 h 270837"/>
                        <a:gd name="connsiteX5" fmla="*/ 20851 w 271298"/>
                        <a:gd name="connsiteY5" fmla="*/ 152766 h 270837"/>
                        <a:gd name="connsiteX6" fmla="*/ 20851 w 271298"/>
                        <a:gd name="connsiteY6" fmla="*/ 152396 h 270837"/>
                        <a:gd name="connsiteX7" fmla="*/ 20851 w 271298"/>
                        <a:gd name="connsiteY7" fmla="*/ 152396 h 270837"/>
                        <a:gd name="connsiteX8" fmla="*/ 19740 w 271298"/>
                        <a:gd name="connsiteY8" fmla="*/ 129325 h 270837"/>
                        <a:gd name="connsiteX9" fmla="*/ 19740 w 271298"/>
                        <a:gd name="connsiteY9" fmla="*/ 129325 h 270837"/>
                        <a:gd name="connsiteX10" fmla="*/ 19987 w 271298"/>
                        <a:gd name="connsiteY10" fmla="*/ 125377 h 270837"/>
                        <a:gd name="connsiteX11" fmla="*/ 20357 w 271298"/>
                        <a:gd name="connsiteY11" fmla="*/ 121552 h 270837"/>
                        <a:gd name="connsiteX12" fmla="*/ 23318 w 271298"/>
                        <a:gd name="connsiteY12" fmla="*/ 106006 h 270837"/>
                        <a:gd name="connsiteX13" fmla="*/ 23318 w 271298"/>
                        <a:gd name="connsiteY13" fmla="*/ 106006 h 270837"/>
                        <a:gd name="connsiteX14" fmla="*/ 24799 w 271298"/>
                        <a:gd name="connsiteY14" fmla="*/ 100825 h 270837"/>
                        <a:gd name="connsiteX15" fmla="*/ 26649 w 271298"/>
                        <a:gd name="connsiteY15" fmla="*/ 95396 h 270837"/>
                        <a:gd name="connsiteX16" fmla="*/ 30227 w 271298"/>
                        <a:gd name="connsiteY16" fmla="*/ 86760 h 270837"/>
                        <a:gd name="connsiteX17" fmla="*/ 30844 w 271298"/>
                        <a:gd name="connsiteY17" fmla="*/ 85402 h 270837"/>
                        <a:gd name="connsiteX18" fmla="*/ 32202 w 271298"/>
                        <a:gd name="connsiteY18" fmla="*/ 82688 h 270837"/>
                        <a:gd name="connsiteX19" fmla="*/ 32942 w 271298"/>
                        <a:gd name="connsiteY19" fmla="*/ 81331 h 270837"/>
                        <a:gd name="connsiteX20" fmla="*/ 39111 w 271298"/>
                        <a:gd name="connsiteY20" fmla="*/ 70844 h 270837"/>
                        <a:gd name="connsiteX21" fmla="*/ 39851 w 271298"/>
                        <a:gd name="connsiteY21" fmla="*/ 69857 h 270837"/>
                        <a:gd name="connsiteX22" fmla="*/ 40961 w 271298"/>
                        <a:gd name="connsiteY22" fmla="*/ 68253 h 270837"/>
                        <a:gd name="connsiteX23" fmla="*/ 41948 w 271298"/>
                        <a:gd name="connsiteY23" fmla="*/ 67019 h 270837"/>
                        <a:gd name="connsiteX24" fmla="*/ 42935 w 271298"/>
                        <a:gd name="connsiteY24" fmla="*/ 65662 h 270837"/>
                        <a:gd name="connsiteX25" fmla="*/ 57864 w 271298"/>
                        <a:gd name="connsiteY25" fmla="*/ 49253 h 270837"/>
                        <a:gd name="connsiteX26" fmla="*/ 84883 w 271298"/>
                        <a:gd name="connsiteY26" fmla="*/ 30993 h 270837"/>
                        <a:gd name="connsiteX27" fmla="*/ 145585 w 271298"/>
                        <a:gd name="connsiteY27" fmla="*/ 19766 h 270837"/>
                        <a:gd name="connsiteX28" fmla="*/ 163351 w 271298"/>
                        <a:gd name="connsiteY28" fmla="*/ 22604 h 270837"/>
                        <a:gd name="connsiteX29" fmla="*/ 163351 w 271298"/>
                        <a:gd name="connsiteY29" fmla="*/ 22604 h 270837"/>
                        <a:gd name="connsiteX30" fmla="*/ 232319 w 271298"/>
                        <a:gd name="connsiteY30" fmla="*/ 71214 h 270837"/>
                        <a:gd name="connsiteX31" fmla="*/ 232812 w 271298"/>
                        <a:gd name="connsiteY31" fmla="*/ 71954 h 270837"/>
                        <a:gd name="connsiteX32" fmla="*/ 232812 w 271298"/>
                        <a:gd name="connsiteY32" fmla="*/ 71954 h 270837"/>
                        <a:gd name="connsiteX33" fmla="*/ 234416 w 271298"/>
                        <a:gd name="connsiteY33" fmla="*/ 74545 h 270837"/>
                        <a:gd name="connsiteX34" fmla="*/ 237007 w 271298"/>
                        <a:gd name="connsiteY34" fmla="*/ 78987 h 270837"/>
                        <a:gd name="connsiteX35" fmla="*/ 237624 w 271298"/>
                        <a:gd name="connsiteY35" fmla="*/ 80097 h 270837"/>
                        <a:gd name="connsiteX36" fmla="*/ 239845 w 271298"/>
                        <a:gd name="connsiteY36" fmla="*/ 84415 h 270837"/>
                        <a:gd name="connsiteX37" fmla="*/ 240462 w 271298"/>
                        <a:gd name="connsiteY37" fmla="*/ 85526 h 270837"/>
                        <a:gd name="connsiteX38" fmla="*/ 243053 w 271298"/>
                        <a:gd name="connsiteY38" fmla="*/ 91448 h 270837"/>
                        <a:gd name="connsiteX39" fmla="*/ 245027 w 271298"/>
                        <a:gd name="connsiteY39" fmla="*/ 96506 h 270837"/>
                        <a:gd name="connsiteX40" fmla="*/ 247371 w 271298"/>
                        <a:gd name="connsiteY40" fmla="*/ 103786 h 270837"/>
                        <a:gd name="connsiteX41" fmla="*/ 251689 w 271298"/>
                        <a:gd name="connsiteY41" fmla="*/ 134383 h 270837"/>
                        <a:gd name="connsiteX42" fmla="*/ 251689 w 271298"/>
                        <a:gd name="connsiteY42" fmla="*/ 134876 h 270837"/>
                        <a:gd name="connsiteX43" fmla="*/ 251689 w 271298"/>
                        <a:gd name="connsiteY43" fmla="*/ 135123 h 270837"/>
                        <a:gd name="connsiteX44" fmla="*/ 251689 w 271298"/>
                        <a:gd name="connsiteY44" fmla="*/ 138331 h 270837"/>
                        <a:gd name="connsiteX45" fmla="*/ 251566 w 271298"/>
                        <a:gd name="connsiteY45" fmla="*/ 141539 h 270837"/>
                        <a:gd name="connsiteX46" fmla="*/ 251442 w 271298"/>
                        <a:gd name="connsiteY46" fmla="*/ 142773 h 270837"/>
                        <a:gd name="connsiteX47" fmla="*/ 251442 w 271298"/>
                        <a:gd name="connsiteY47" fmla="*/ 143883 h 270837"/>
                        <a:gd name="connsiteX48" fmla="*/ 251319 w 271298"/>
                        <a:gd name="connsiteY48" fmla="*/ 145610 h 270837"/>
                        <a:gd name="connsiteX49" fmla="*/ 251196 w 271298"/>
                        <a:gd name="connsiteY49" fmla="*/ 146844 h 270837"/>
                        <a:gd name="connsiteX50" fmla="*/ 249592 w 271298"/>
                        <a:gd name="connsiteY50" fmla="*/ 157701 h 270837"/>
                        <a:gd name="connsiteX51" fmla="*/ 249592 w 271298"/>
                        <a:gd name="connsiteY51" fmla="*/ 157701 h 270837"/>
                        <a:gd name="connsiteX52" fmla="*/ 248111 w 271298"/>
                        <a:gd name="connsiteY52" fmla="*/ 164487 h 270837"/>
                        <a:gd name="connsiteX53" fmla="*/ 247988 w 271298"/>
                        <a:gd name="connsiteY53" fmla="*/ 165104 h 270837"/>
                        <a:gd name="connsiteX54" fmla="*/ 242929 w 271298"/>
                        <a:gd name="connsiteY54" fmla="*/ 180032 h 270837"/>
                        <a:gd name="connsiteX55" fmla="*/ 242436 w 271298"/>
                        <a:gd name="connsiteY55" fmla="*/ 181266 h 270837"/>
                        <a:gd name="connsiteX56" fmla="*/ 242436 w 271298"/>
                        <a:gd name="connsiteY56" fmla="*/ 181266 h 270837"/>
                        <a:gd name="connsiteX57" fmla="*/ 242436 w 271298"/>
                        <a:gd name="connsiteY57" fmla="*/ 181390 h 270837"/>
                        <a:gd name="connsiteX58" fmla="*/ 242436 w 271298"/>
                        <a:gd name="connsiteY58" fmla="*/ 181513 h 270837"/>
                        <a:gd name="connsiteX59" fmla="*/ 241202 w 271298"/>
                        <a:gd name="connsiteY59" fmla="*/ 184227 h 270837"/>
                        <a:gd name="connsiteX60" fmla="*/ 240585 w 271298"/>
                        <a:gd name="connsiteY60" fmla="*/ 185708 h 270837"/>
                        <a:gd name="connsiteX61" fmla="*/ 240215 w 271298"/>
                        <a:gd name="connsiteY61" fmla="*/ 186325 h 270837"/>
                        <a:gd name="connsiteX62" fmla="*/ 237254 w 271298"/>
                        <a:gd name="connsiteY62" fmla="*/ 192123 h 270837"/>
                        <a:gd name="connsiteX63" fmla="*/ 233429 w 271298"/>
                        <a:gd name="connsiteY63" fmla="*/ 198539 h 270837"/>
                        <a:gd name="connsiteX64" fmla="*/ 230221 w 271298"/>
                        <a:gd name="connsiteY64" fmla="*/ 203227 h 270837"/>
                        <a:gd name="connsiteX65" fmla="*/ 227631 w 271298"/>
                        <a:gd name="connsiteY65" fmla="*/ 206805 h 270837"/>
                        <a:gd name="connsiteX66" fmla="*/ 227013 w 271298"/>
                        <a:gd name="connsiteY66" fmla="*/ 207545 h 270837"/>
                        <a:gd name="connsiteX67" fmla="*/ 226890 w 271298"/>
                        <a:gd name="connsiteY67" fmla="*/ 207669 h 270837"/>
                        <a:gd name="connsiteX68" fmla="*/ 221338 w 271298"/>
                        <a:gd name="connsiteY68" fmla="*/ 214084 h 270837"/>
                        <a:gd name="connsiteX69" fmla="*/ 220228 w 271298"/>
                        <a:gd name="connsiteY69" fmla="*/ 215195 h 270837"/>
                        <a:gd name="connsiteX70" fmla="*/ 219611 w 271298"/>
                        <a:gd name="connsiteY70" fmla="*/ 215935 h 270837"/>
                        <a:gd name="connsiteX71" fmla="*/ 217514 w 271298"/>
                        <a:gd name="connsiteY71" fmla="*/ 218033 h 270837"/>
                        <a:gd name="connsiteX72" fmla="*/ 207150 w 271298"/>
                        <a:gd name="connsiteY72" fmla="*/ 227163 h 270837"/>
                        <a:gd name="connsiteX73" fmla="*/ 202708 w 271298"/>
                        <a:gd name="connsiteY73" fmla="*/ 230370 h 270837"/>
                        <a:gd name="connsiteX74" fmla="*/ 202215 w 271298"/>
                        <a:gd name="connsiteY74" fmla="*/ 230740 h 270837"/>
                        <a:gd name="connsiteX75" fmla="*/ 202215 w 271298"/>
                        <a:gd name="connsiteY75" fmla="*/ 230740 h 270837"/>
                        <a:gd name="connsiteX76" fmla="*/ 201228 w 271298"/>
                        <a:gd name="connsiteY76" fmla="*/ 231481 h 270837"/>
                        <a:gd name="connsiteX77" fmla="*/ 200364 w 271298"/>
                        <a:gd name="connsiteY77" fmla="*/ 232098 h 270837"/>
                        <a:gd name="connsiteX78" fmla="*/ 192468 w 271298"/>
                        <a:gd name="connsiteY78" fmla="*/ 236909 h 270837"/>
                        <a:gd name="connsiteX79" fmla="*/ 192221 w 271298"/>
                        <a:gd name="connsiteY79" fmla="*/ 237033 h 270837"/>
                        <a:gd name="connsiteX80" fmla="*/ 190741 w 271298"/>
                        <a:gd name="connsiteY80" fmla="*/ 237773 h 270837"/>
                        <a:gd name="connsiteX81" fmla="*/ 185683 w 271298"/>
                        <a:gd name="connsiteY81" fmla="*/ 240364 h 270837"/>
                        <a:gd name="connsiteX82" fmla="*/ 184202 w 271298"/>
                        <a:gd name="connsiteY82" fmla="*/ 240981 h 270837"/>
                        <a:gd name="connsiteX83" fmla="*/ 182845 w 271298"/>
                        <a:gd name="connsiteY83" fmla="*/ 241598 h 270837"/>
                        <a:gd name="connsiteX84" fmla="*/ 174825 w 271298"/>
                        <a:gd name="connsiteY84" fmla="*/ 244805 h 270837"/>
                        <a:gd name="connsiteX85" fmla="*/ 172358 w 271298"/>
                        <a:gd name="connsiteY85" fmla="*/ 245669 h 270837"/>
                        <a:gd name="connsiteX86" fmla="*/ 172234 w 271298"/>
                        <a:gd name="connsiteY86" fmla="*/ 245669 h 270837"/>
                        <a:gd name="connsiteX87" fmla="*/ 170013 w 271298"/>
                        <a:gd name="connsiteY87" fmla="*/ 246409 h 270837"/>
                        <a:gd name="connsiteX88" fmla="*/ 167423 w 271298"/>
                        <a:gd name="connsiteY88" fmla="*/ 247150 h 270837"/>
                        <a:gd name="connsiteX89" fmla="*/ 166559 w 271298"/>
                        <a:gd name="connsiteY89" fmla="*/ 247396 h 270837"/>
                        <a:gd name="connsiteX90" fmla="*/ 165202 w 271298"/>
                        <a:gd name="connsiteY90" fmla="*/ 247766 h 270837"/>
                        <a:gd name="connsiteX91" fmla="*/ 163351 w 271298"/>
                        <a:gd name="connsiteY91" fmla="*/ 248260 h 270837"/>
                        <a:gd name="connsiteX92" fmla="*/ 161870 w 271298"/>
                        <a:gd name="connsiteY92" fmla="*/ 248630 h 270837"/>
                        <a:gd name="connsiteX93" fmla="*/ 151630 w 271298"/>
                        <a:gd name="connsiteY93" fmla="*/ 250481 h 270837"/>
                        <a:gd name="connsiteX94" fmla="*/ 151260 w 271298"/>
                        <a:gd name="connsiteY94" fmla="*/ 250481 h 270837"/>
                        <a:gd name="connsiteX95" fmla="*/ 151137 w 271298"/>
                        <a:gd name="connsiteY95" fmla="*/ 250481 h 270837"/>
                        <a:gd name="connsiteX96" fmla="*/ 148052 w 271298"/>
                        <a:gd name="connsiteY96" fmla="*/ 250851 h 270837"/>
                        <a:gd name="connsiteX97" fmla="*/ 146202 w 271298"/>
                        <a:gd name="connsiteY97" fmla="*/ 250974 h 270837"/>
                        <a:gd name="connsiteX98" fmla="*/ 146202 w 271298"/>
                        <a:gd name="connsiteY98" fmla="*/ 250974 h 270837"/>
                        <a:gd name="connsiteX99" fmla="*/ 144845 w 271298"/>
                        <a:gd name="connsiteY99" fmla="*/ 251098 h 270837"/>
                        <a:gd name="connsiteX100" fmla="*/ 140650 w 271298"/>
                        <a:gd name="connsiteY100" fmla="*/ 251344 h 270837"/>
                        <a:gd name="connsiteX101" fmla="*/ 136085 w 271298"/>
                        <a:gd name="connsiteY101" fmla="*/ 251468 h 270837"/>
                        <a:gd name="connsiteX102" fmla="*/ 134604 w 271298"/>
                        <a:gd name="connsiteY102" fmla="*/ 251468 h 270837"/>
                        <a:gd name="connsiteX103" fmla="*/ 131026 w 271298"/>
                        <a:gd name="connsiteY103" fmla="*/ 251344 h 270837"/>
                        <a:gd name="connsiteX104" fmla="*/ 126955 w 271298"/>
                        <a:gd name="connsiteY104" fmla="*/ 251098 h 270837"/>
                        <a:gd name="connsiteX105" fmla="*/ 125845 w 271298"/>
                        <a:gd name="connsiteY105" fmla="*/ 250974 h 270837"/>
                        <a:gd name="connsiteX106" fmla="*/ 125721 w 271298"/>
                        <a:gd name="connsiteY106" fmla="*/ 250974 h 270837"/>
                        <a:gd name="connsiteX107" fmla="*/ 119182 w 271298"/>
                        <a:gd name="connsiteY107" fmla="*/ 250234 h 270837"/>
                        <a:gd name="connsiteX108" fmla="*/ 109805 w 271298"/>
                        <a:gd name="connsiteY108" fmla="*/ 248507 h 270837"/>
                        <a:gd name="connsiteX109" fmla="*/ 105117 w 271298"/>
                        <a:gd name="connsiteY109" fmla="*/ 247273 h 270837"/>
                        <a:gd name="connsiteX110" fmla="*/ 104624 w 271298"/>
                        <a:gd name="connsiteY110" fmla="*/ 247150 h 270837"/>
                        <a:gd name="connsiteX111" fmla="*/ 97715 w 271298"/>
                        <a:gd name="connsiteY111" fmla="*/ 245052 h 270837"/>
                        <a:gd name="connsiteX112" fmla="*/ 96727 w 271298"/>
                        <a:gd name="connsiteY112" fmla="*/ 244682 h 270837"/>
                        <a:gd name="connsiteX113" fmla="*/ 96727 w 271298"/>
                        <a:gd name="connsiteY113" fmla="*/ 244682 h 270837"/>
                        <a:gd name="connsiteX114" fmla="*/ 96481 w 271298"/>
                        <a:gd name="connsiteY114" fmla="*/ 244559 h 270837"/>
                        <a:gd name="connsiteX115" fmla="*/ 95124 w 271298"/>
                        <a:gd name="connsiteY115" fmla="*/ 244065 h 270837"/>
                        <a:gd name="connsiteX116" fmla="*/ 95124 w 271298"/>
                        <a:gd name="connsiteY116" fmla="*/ 244065 h 270837"/>
                        <a:gd name="connsiteX117" fmla="*/ 93890 w 271298"/>
                        <a:gd name="connsiteY117" fmla="*/ 243572 h 270837"/>
                        <a:gd name="connsiteX118" fmla="*/ 86857 w 271298"/>
                        <a:gd name="connsiteY118" fmla="*/ 240611 h 270837"/>
                        <a:gd name="connsiteX119" fmla="*/ 85994 w 271298"/>
                        <a:gd name="connsiteY119" fmla="*/ 240240 h 270837"/>
                        <a:gd name="connsiteX120" fmla="*/ 85994 w 271298"/>
                        <a:gd name="connsiteY120" fmla="*/ 240240 h 270837"/>
                        <a:gd name="connsiteX121" fmla="*/ 84513 w 271298"/>
                        <a:gd name="connsiteY121" fmla="*/ 239500 h 270837"/>
                        <a:gd name="connsiteX122" fmla="*/ 83403 w 271298"/>
                        <a:gd name="connsiteY122" fmla="*/ 238883 h 270837"/>
                        <a:gd name="connsiteX123" fmla="*/ 76987 w 271298"/>
                        <a:gd name="connsiteY123" fmla="*/ 235305 h 270837"/>
                        <a:gd name="connsiteX124" fmla="*/ 74890 w 271298"/>
                        <a:gd name="connsiteY124" fmla="*/ 234072 h 270837"/>
                        <a:gd name="connsiteX125" fmla="*/ 73903 w 271298"/>
                        <a:gd name="connsiteY125" fmla="*/ 233455 h 270837"/>
                        <a:gd name="connsiteX126" fmla="*/ 67981 w 271298"/>
                        <a:gd name="connsiteY126" fmla="*/ 229507 h 270837"/>
                        <a:gd name="connsiteX127" fmla="*/ 66747 w 271298"/>
                        <a:gd name="connsiteY127" fmla="*/ 228643 h 270837"/>
                        <a:gd name="connsiteX128" fmla="*/ 66130 w 271298"/>
                        <a:gd name="connsiteY128" fmla="*/ 228150 h 270837"/>
                        <a:gd name="connsiteX129" fmla="*/ 65143 w 271298"/>
                        <a:gd name="connsiteY129" fmla="*/ 227409 h 270837"/>
                        <a:gd name="connsiteX130" fmla="*/ 61195 w 271298"/>
                        <a:gd name="connsiteY130" fmla="*/ 224201 h 270837"/>
                        <a:gd name="connsiteX131" fmla="*/ 59838 w 271298"/>
                        <a:gd name="connsiteY131" fmla="*/ 222968 h 270837"/>
                        <a:gd name="connsiteX132" fmla="*/ 59838 w 271298"/>
                        <a:gd name="connsiteY132" fmla="*/ 222968 h 270837"/>
                        <a:gd name="connsiteX133" fmla="*/ 59221 w 271298"/>
                        <a:gd name="connsiteY133" fmla="*/ 222474 h 270837"/>
                        <a:gd name="connsiteX134" fmla="*/ 58110 w 271298"/>
                        <a:gd name="connsiteY134" fmla="*/ 221364 h 270837"/>
                        <a:gd name="connsiteX135" fmla="*/ 57494 w 271298"/>
                        <a:gd name="connsiteY135" fmla="*/ 220870 h 270837"/>
                        <a:gd name="connsiteX136" fmla="*/ 57247 w 271298"/>
                        <a:gd name="connsiteY136" fmla="*/ 220500 h 270837"/>
                        <a:gd name="connsiteX137" fmla="*/ 52312 w 271298"/>
                        <a:gd name="connsiteY137" fmla="*/ 215688 h 270837"/>
                        <a:gd name="connsiteX138" fmla="*/ 50708 w 271298"/>
                        <a:gd name="connsiteY138" fmla="*/ 213961 h 270837"/>
                        <a:gd name="connsiteX139" fmla="*/ 49968 w 271298"/>
                        <a:gd name="connsiteY139" fmla="*/ 213098 h 270837"/>
                        <a:gd name="connsiteX140" fmla="*/ 45526 w 271298"/>
                        <a:gd name="connsiteY140" fmla="*/ 207916 h 270837"/>
                        <a:gd name="connsiteX141" fmla="*/ 45526 w 271298"/>
                        <a:gd name="connsiteY141" fmla="*/ 207916 h 270837"/>
                        <a:gd name="connsiteX142" fmla="*/ 44046 w 271298"/>
                        <a:gd name="connsiteY142" fmla="*/ 206065 h 270837"/>
                        <a:gd name="connsiteX143" fmla="*/ 43305 w 271298"/>
                        <a:gd name="connsiteY143" fmla="*/ 205201 h 270837"/>
                        <a:gd name="connsiteX144" fmla="*/ 39357 w 271298"/>
                        <a:gd name="connsiteY144" fmla="*/ 199649 h 270837"/>
                        <a:gd name="connsiteX145" fmla="*/ 38494 w 271298"/>
                        <a:gd name="connsiteY145" fmla="*/ 198292 h 270837"/>
                        <a:gd name="connsiteX146" fmla="*/ 38123 w 271298"/>
                        <a:gd name="connsiteY146" fmla="*/ 197675 h 270837"/>
                        <a:gd name="connsiteX147" fmla="*/ 38123 w 271298"/>
                        <a:gd name="connsiteY147" fmla="*/ 197552 h 270837"/>
                        <a:gd name="connsiteX148" fmla="*/ 37507 w 271298"/>
                        <a:gd name="connsiteY148" fmla="*/ 196688 h 270837"/>
                        <a:gd name="connsiteX149" fmla="*/ 36519 w 271298"/>
                        <a:gd name="connsiteY149" fmla="*/ 195084 h 270837"/>
                        <a:gd name="connsiteX150" fmla="*/ 35163 w 271298"/>
                        <a:gd name="connsiteY150" fmla="*/ 192864 h 270837"/>
                        <a:gd name="connsiteX151" fmla="*/ 33435 w 271298"/>
                        <a:gd name="connsiteY151" fmla="*/ 189656 h 270837"/>
                        <a:gd name="connsiteX152" fmla="*/ 33435 w 271298"/>
                        <a:gd name="connsiteY152" fmla="*/ 189656 h 270837"/>
                        <a:gd name="connsiteX153" fmla="*/ 32202 w 271298"/>
                        <a:gd name="connsiteY153" fmla="*/ 187188 h 270837"/>
                        <a:gd name="connsiteX154" fmla="*/ 31091 w 271298"/>
                        <a:gd name="connsiteY154" fmla="*/ 184968 h 270837"/>
                        <a:gd name="connsiteX155" fmla="*/ 28253 w 271298"/>
                        <a:gd name="connsiteY155" fmla="*/ 178305 h 270837"/>
                        <a:gd name="connsiteX156" fmla="*/ 24059 w 271298"/>
                        <a:gd name="connsiteY156" fmla="*/ 167571 h 270837"/>
                        <a:gd name="connsiteX157" fmla="*/ 25909 w 271298"/>
                        <a:gd name="connsiteY157" fmla="*/ 215071 h 270837"/>
                        <a:gd name="connsiteX158" fmla="*/ 38247 w 271298"/>
                        <a:gd name="connsiteY158" fmla="*/ 229753 h 270837"/>
                        <a:gd name="connsiteX159" fmla="*/ 41085 w 271298"/>
                        <a:gd name="connsiteY159" fmla="*/ 232591 h 270837"/>
                        <a:gd name="connsiteX160" fmla="*/ 53546 w 271298"/>
                        <a:gd name="connsiteY160" fmla="*/ 243325 h 270837"/>
                        <a:gd name="connsiteX161" fmla="*/ 58851 w 271298"/>
                        <a:gd name="connsiteY161" fmla="*/ 247150 h 270837"/>
                        <a:gd name="connsiteX162" fmla="*/ 62059 w 271298"/>
                        <a:gd name="connsiteY162" fmla="*/ 249247 h 270837"/>
                        <a:gd name="connsiteX163" fmla="*/ 73780 w 271298"/>
                        <a:gd name="connsiteY163" fmla="*/ 256033 h 270837"/>
                        <a:gd name="connsiteX164" fmla="*/ 85130 w 271298"/>
                        <a:gd name="connsiteY164" fmla="*/ 261215 h 270837"/>
                        <a:gd name="connsiteX165" fmla="*/ 103513 w 271298"/>
                        <a:gd name="connsiteY165" fmla="*/ 267013 h 270837"/>
                        <a:gd name="connsiteX166" fmla="*/ 105611 w 271298"/>
                        <a:gd name="connsiteY166" fmla="*/ 267507 h 270837"/>
                        <a:gd name="connsiteX167" fmla="*/ 108819 w 271298"/>
                        <a:gd name="connsiteY167" fmla="*/ 268247 h 270837"/>
                        <a:gd name="connsiteX168" fmla="*/ 116838 w 271298"/>
                        <a:gd name="connsiteY168" fmla="*/ 269604 h 270837"/>
                        <a:gd name="connsiteX169" fmla="*/ 117085 w 271298"/>
                        <a:gd name="connsiteY169" fmla="*/ 269604 h 270837"/>
                        <a:gd name="connsiteX170" fmla="*/ 121896 w 271298"/>
                        <a:gd name="connsiteY170" fmla="*/ 270098 h 270837"/>
                        <a:gd name="connsiteX171" fmla="*/ 123994 w 271298"/>
                        <a:gd name="connsiteY171" fmla="*/ 270344 h 270837"/>
                        <a:gd name="connsiteX172" fmla="*/ 125104 w 271298"/>
                        <a:gd name="connsiteY172" fmla="*/ 270468 h 270837"/>
                        <a:gd name="connsiteX173" fmla="*/ 131643 w 271298"/>
                        <a:gd name="connsiteY173" fmla="*/ 270838 h 270837"/>
                        <a:gd name="connsiteX174" fmla="*/ 133494 w 271298"/>
                        <a:gd name="connsiteY174" fmla="*/ 270838 h 270837"/>
                        <a:gd name="connsiteX175" fmla="*/ 135221 w 271298"/>
                        <a:gd name="connsiteY175" fmla="*/ 270838 h 270837"/>
                        <a:gd name="connsiteX176" fmla="*/ 135962 w 271298"/>
                        <a:gd name="connsiteY176" fmla="*/ 270838 h 270837"/>
                        <a:gd name="connsiteX177" fmla="*/ 142871 w 271298"/>
                        <a:gd name="connsiteY177" fmla="*/ 270714 h 270837"/>
                        <a:gd name="connsiteX178" fmla="*/ 143364 w 271298"/>
                        <a:gd name="connsiteY178" fmla="*/ 270714 h 270837"/>
                        <a:gd name="connsiteX179" fmla="*/ 146325 w 271298"/>
                        <a:gd name="connsiteY179" fmla="*/ 270468 h 270837"/>
                        <a:gd name="connsiteX180" fmla="*/ 147065 w 271298"/>
                        <a:gd name="connsiteY180" fmla="*/ 270468 h 270837"/>
                        <a:gd name="connsiteX181" fmla="*/ 148669 w 271298"/>
                        <a:gd name="connsiteY181" fmla="*/ 270344 h 270837"/>
                        <a:gd name="connsiteX182" fmla="*/ 158663 w 271298"/>
                        <a:gd name="connsiteY182" fmla="*/ 268987 h 270837"/>
                        <a:gd name="connsiteX183" fmla="*/ 159280 w 271298"/>
                        <a:gd name="connsiteY183" fmla="*/ 268864 h 270837"/>
                        <a:gd name="connsiteX184" fmla="*/ 162364 w 271298"/>
                        <a:gd name="connsiteY184" fmla="*/ 268370 h 270837"/>
                        <a:gd name="connsiteX185" fmla="*/ 163845 w 271298"/>
                        <a:gd name="connsiteY185" fmla="*/ 268000 h 270837"/>
                        <a:gd name="connsiteX186" fmla="*/ 165325 w 271298"/>
                        <a:gd name="connsiteY186" fmla="*/ 267630 h 270837"/>
                        <a:gd name="connsiteX187" fmla="*/ 165449 w 271298"/>
                        <a:gd name="connsiteY187" fmla="*/ 267630 h 270837"/>
                        <a:gd name="connsiteX188" fmla="*/ 175442 w 271298"/>
                        <a:gd name="connsiteY188" fmla="*/ 264916 h 270837"/>
                        <a:gd name="connsiteX189" fmla="*/ 176799 w 271298"/>
                        <a:gd name="connsiteY189" fmla="*/ 264422 h 270837"/>
                        <a:gd name="connsiteX190" fmla="*/ 179884 w 271298"/>
                        <a:gd name="connsiteY190" fmla="*/ 263435 h 270837"/>
                        <a:gd name="connsiteX191" fmla="*/ 181364 w 271298"/>
                        <a:gd name="connsiteY191" fmla="*/ 262942 h 270837"/>
                        <a:gd name="connsiteX192" fmla="*/ 185312 w 271298"/>
                        <a:gd name="connsiteY192" fmla="*/ 261461 h 270837"/>
                        <a:gd name="connsiteX193" fmla="*/ 187163 w 271298"/>
                        <a:gd name="connsiteY193" fmla="*/ 260721 h 270837"/>
                        <a:gd name="connsiteX194" fmla="*/ 190618 w 271298"/>
                        <a:gd name="connsiteY194" fmla="*/ 259240 h 270837"/>
                        <a:gd name="connsiteX195" fmla="*/ 198390 w 271298"/>
                        <a:gd name="connsiteY195" fmla="*/ 255539 h 270837"/>
                        <a:gd name="connsiteX196" fmla="*/ 203325 w 271298"/>
                        <a:gd name="connsiteY196" fmla="*/ 252825 h 270837"/>
                        <a:gd name="connsiteX197" fmla="*/ 215046 w 271298"/>
                        <a:gd name="connsiteY197" fmla="*/ 245299 h 270837"/>
                        <a:gd name="connsiteX198" fmla="*/ 215910 w 271298"/>
                        <a:gd name="connsiteY198" fmla="*/ 244682 h 270837"/>
                        <a:gd name="connsiteX199" fmla="*/ 215910 w 271298"/>
                        <a:gd name="connsiteY199" fmla="*/ 244682 h 270837"/>
                        <a:gd name="connsiteX200" fmla="*/ 219364 w 271298"/>
                        <a:gd name="connsiteY200" fmla="*/ 242091 h 270837"/>
                        <a:gd name="connsiteX201" fmla="*/ 229728 w 271298"/>
                        <a:gd name="connsiteY201" fmla="*/ 233085 h 270837"/>
                        <a:gd name="connsiteX202" fmla="*/ 232689 w 271298"/>
                        <a:gd name="connsiteY202" fmla="*/ 230247 h 270837"/>
                        <a:gd name="connsiteX203" fmla="*/ 233676 w 271298"/>
                        <a:gd name="connsiteY203" fmla="*/ 229260 h 270837"/>
                        <a:gd name="connsiteX204" fmla="*/ 242806 w 271298"/>
                        <a:gd name="connsiteY204" fmla="*/ 218650 h 270837"/>
                        <a:gd name="connsiteX205" fmla="*/ 246137 w 271298"/>
                        <a:gd name="connsiteY205" fmla="*/ 214084 h 270837"/>
                        <a:gd name="connsiteX206" fmla="*/ 253910 w 271298"/>
                        <a:gd name="connsiteY206" fmla="*/ 201870 h 270837"/>
                        <a:gd name="connsiteX207" fmla="*/ 256747 w 271298"/>
                        <a:gd name="connsiteY207" fmla="*/ 196565 h 270837"/>
                        <a:gd name="connsiteX208" fmla="*/ 262916 w 271298"/>
                        <a:gd name="connsiteY208" fmla="*/ 182377 h 270837"/>
                        <a:gd name="connsiteX209" fmla="*/ 265014 w 271298"/>
                        <a:gd name="connsiteY209" fmla="*/ 176208 h 270837"/>
                        <a:gd name="connsiteX210" fmla="*/ 266741 w 271298"/>
                        <a:gd name="connsiteY210" fmla="*/ 170409 h 270837"/>
                        <a:gd name="connsiteX211" fmla="*/ 267975 w 271298"/>
                        <a:gd name="connsiteY211" fmla="*/ 165104 h 270837"/>
                        <a:gd name="connsiteX212" fmla="*/ 270813 w 271298"/>
                        <a:gd name="connsiteY212" fmla="*/ 147091 h 270837"/>
                        <a:gd name="connsiteX213" fmla="*/ 270566 w 271298"/>
                        <a:gd name="connsiteY213" fmla="*/ 120565 h 270837"/>
                        <a:gd name="connsiteX214" fmla="*/ 269579 w 271298"/>
                        <a:gd name="connsiteY214" fmla="*/ 113779 h 270837"/>
                        <a:gd name="connsiteX215" fmla="*/ 267851 w 271298"/>
                        <a:gd name="connsiteY215" fmla="*/ 104773 h 270837"/>
                        <a:gd name="connsiteX216" fmla="*/ 267851 w 271298"/>
                        <a:gd name="connsiteY216" fmla="*/ 104773 h 270837"/>
                        <a:gd name="connsiteX217" fmla="*/ 267728 w 271298"/>
                        <a:gd name="connsiteY217" fmla="*/ 104279 h 270837"/>
                        <a:gd name="connsiteX218" fmla="*/ 258598 w 271298"/>
                        <a:gd name="connsiteY218" fmla="*/ 78123 h 270837"/>
                        <a:gd name="connsiteX219" fmla="*/ 231825 w 271298"/>
                        <a:gd name="connsiteY219" fmla="*/ 39876 h 270837"/>
                        <a:gd name="connsiteX220" fmla="*/ 203819 w 271298"/>
                        <a:gd name="connsiteY220" fmla="*/ 18285 h 270837"/>
                        <a:gd name="connsiteX221" fmla="*/ 147312 w 271298"/>
                        <a:gd name="connsiteY221" fmla="*/ 519 h 270837"/>
                        <a:gd name="connsiteX222" fmla="*/ 102773 w 271298"/>
                        <a:gd name="connsiteY222" fmla="*/ 3974 h 270837"/>
                        <a:gd name="connsiteX223" fmla="*/ 73780 w 271298"/>
                        <a:gd name="connsiteY223" fmla="*/ 14954 h 270837"/>
                        <a:gd name="connsiteX224" fmla="*/ 27143 w 271298"/>
                        <a:gd name="connsiteY224" fmla="*/ 54311 h 270837"/>
                        <a:gd name="connsiteX225" fmla="*/ 15546 w 271298"/>
                        <a:gd name="connsiteY225" fmla="*/ 72571 h 270837"/>
                        <a:gd name="connsiteX226" fmla="*/ 11597 w 271298"/>
                        <a:gd name="connsiteY226" fmla="*/ 80591 h 270837"/>
                        <a:gd name="connsiteX227" fmla="*/ 10364 w 271298"/>
                        <a:gd name="connsiteY227" fmla="*/ 83428 h 270837"/>
                        <a:gd name="connsiteX228" fmla="*/ 1480 w 271298"/>
                        <a:gd name="connsiteY228" fmla="*/ 115383 h 270837"/>
                        <a:gd name="connsiteX229" fmla="*/ 494 w 271298"/>
                        <a:gd name="connsiteY229" fmla="*/ 123896 h 270837"/>
                        <a:gd name="connsiteX230" fmla="*/ 247 w 271298"/>
                        <a:gd name="connsiteY230" fmla="*/ 127844 h 270837"/>
                        <a:gd name="connsiteX231" fmla="*/ 123 w 271298"/>
                        <a:gd name="connsiteY231" fmla="*/ 131422 h 270837"/>
                        <a:gd name="connsiteX232" fmla="*/ 0 w 271298"/>
                        <a:gd name="connsiteY232" fmla="*/ 135987 h 270837"/>
                        <a:gd name="connsiteX233" fmla="*/ 370 w 271298"/>
                        <a:gd name="connsiteY233" fmla="*/ 145857 h 270837"/>
                        <a:gd name="connsiteX234" fmla="*/ 2221 w 271298"/>
                        <a:gd name="connsiteY234" fmla="*/ 160416 h 270837"/>
                        <a:gd name="connsiteX235" fmla="*/ 5058 w 271298"/>
                        <a:gd name="connsiteY235" fmla="*/ 172506 h 270837"/>
                        <a:gd name="connsiteX236" fmla="*/ 25909 w 271298"/>
                        <a:gd name="connsiteY236" fmla="*/ 215071 h 2708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  <a:cxn ang="0">
                          <a:pos x="connsiteX139" y="connsiteY139"/>
                        </a:cxn>
                        <a:cxn ang="0">
                          <a:pos x="connsiteX140" y="connsiteY140"/>
                        </a:cxn>
                        <a:cxn ang="0">
                          <a:pos x="connsiteX141" y="connsiteY141"/>
                        </a:cxn>
                        <a:cxn ang="0">
                          <a:pos x="connsiteX142" y="connsiteY142"/>
                        </a:cxn>
                        <a:cxn ang="0">
                          <a:pos x="connsiteX143" y="connsiteY143"/>
                        </a:cxn>
                        <a:cxn ang="0">
                          <a:pos x="connsiteX144" y="connsiteY144"/>
                        </a:cxn>
                        <a:cxn ang="0">
                          <a:pos x="connsiteX145" y="connsiteY145"/>
                        </a:cxn>
                        <a:cxn ang="0">
                          <a:pos x="connsiteX146" y="connsiteY146"/>
                        </a:cxn>
                        <a:cxn ang="0">
                          <a:pos x="connsiteX147" y="connsiteY147"/>
                        </a:cxn>
                        <a:cxn ang="0">
                          <a:pos x="connsiteX148" y="connsiteY148"/>
                        </a:cxn>
                        <a:cxn ang="0">
                          <a:pos x="connsiteX149" y="connsiteY149"/>
                        </a:cxn>
                        <a:cxn ang="0">
                          <a:pos x="connsiteX150" y="connsiteY150"/>
                        </a:cxn>
                        <a:cxn ang="0">
                          <a:pos x="connsiteX151" y="connsiteY151"/>
                        </a:cxn>
                        <a:cxn ang="0">
                          <a:pos x="connsiteX152" y="connsiteY152"/>
                        </a:cxn>
                        <a:cxn ang="0">
                          <a:pos x="connsiteX153" y="connsiteY153"/>
                        </a:cxn>
                        <a:cxn ang="0">
                          <a:pos x="connsiteX154" y="connsiteY154"/>
                        </a:cxn>
                        <a:cxn ang="0">
                          <a:pos x="connsiteX155" y="connsiteY155"/>
                        </a:cxn>
                        <a:cxn ang="0">
                          <a:pos x="connsiteX156" y="connsiteY156"/>
                        </a:cxn>
                        <a:cxn ang="0">
                          <a:pos x="connsiteX157" y="connsiteY157"/>
                        </a:cxn>
                        <a:cxn ang="0">
                          <a:pos x="connsiteX158" y="connsiteY158"/>
                        </a:cxn>
                        <a:cxn ang="0">
                          <a:pos x="connsiteX159" y="connsiteY159"/>
                        </a:cxn>
                        <a:cxn ang="0">
                          <a:pos x="connsiteX160" y="connsiteY160"/>
                        </a:cxn>
                        <a:cxn ang="0">
                          <a:pos x="connsiteX161" y="connsiteY161"/>
                        </a:cxn>
                        <a:cxn ang="0">
                          <a:pos x="connsiteX162" y="connsiteY162"/>
                        </a:cxn>
                        <a:cxn ang="0">
                          <a:pos x="connsiteX163" y="connsiteY163"/>
                        </a:cxn>
                        <a:cxn ang="0">
                          <a:pos x="connsiteX164" y="connsiteY164"/>
                        </a:cxn>
                        <a:cxn ang="0">
                          <a:pos x="connsiteX165" y="connsiteY165"/>
                        </a:cxn>
                        <a:cxn ang="0">
                          <a:pos x="connsiteX166" y="connsiteY166"/>
                        </a:cxn>
                        <a:cxn ang="0">
                          <a:pos x="connsiteX167" y="connsiteY167"/>
                        </a:cxn>
                        <a:cxn ang="0">
                          <a:pos x="connsiteX168" y="connsiteY168"/>
                        </a:cxn>
                        <a:cxn ang="0">
                          <a:pos x="connsiteX169" y="connsiteY169"/>
                        </a:cxn>
                        <a:cxn ang="0">
                          <a:pos x="connsiteX170" y="connsiteY170"/>
                        </a:cxn>
                        <a:cxn ang="0">
                          <a:pos x="connsiteX171" y="connsiteY171"/>
                        </a:cxn>
                        <a:cxn ang="0">
                          <a:pos x="connsiteX172" y="connsiteY172"/>
                        </a:cxn>
                        <a:cxn ang="0">
                          <a:pos x="connsiteX173" y="connsiteY173"/>
                        </a:cxn>
                        <a:cxn ang="0">
                          <a:pos x="connsiteX174" y="connsiteY174"/>
                        </a:cxn>
                        <a:cxn ang="0">
                          <a:pos x="connsiteX175" y="connsiteY175"/>
                        </a:cxn>
                        <a:cxn ang="0">
                          <a:pos x="connsiteX176" y="connsiteY176"/>
                        </a:cxn>
                        <a:cxn ang="0">
                          <a:pos x="connsiteX177" y="connsiteY177"/>
                        </a:cxn>
                        <a:cxn ang="0">
                          <a:pos x="connsiteX178" y="connsiteY178"/>
                        </a:cxn>
                        <a:cxn ang="0">
                          <a:pos x="connsiteX179" y="connsiteY179"/>
                        </a:cxn>
                        <a:cxn ang="0">
                          <a:pos x="connsiteX180" y="connsiteY180"/>
                        </a:cxn>
                        <a:cxn ang="0">
                          <a:pos x="connsiteX181" y="connsiteY181"/>
                        </a:cxn>
                        <a:cxn ang="0">
                          <a:pos x="connsiteX182" y="connsiteY182"/>
                        </a:cxn>
                        <a:cxn ang="0">
                          <a:pos x="connsiteX183" y="connsiteY183"/>
                        </a:cxn>
                        <a:cxn ang="0">
                          <a:pos x="connsiteX184" y="connsiteY184"/>
                        </a:cxn>
                        <a:cxn ang="0">
                          <a:pos x="connsiteX185" y="connsiteY185"/>
                        </a:cxn>
                        <a:cxn ang="0">
                          <a:pos x="connsiteX186" y="connsiteY186"/>
                        </a:cxn>
                        <a:cxn ang="0">
                          <a:pos x="connsiteX187" y="connsiteY187"/>
                        </a:cxn>
                        <a:cxn ang="0">
                          <a:pos x="connsiteX188" y="connsiteY188"/>
                        </a:cxn>
                        <a:cxn ang="0">
                          <a:pos x="connsiteX189" y="connsiteY189"/>
                        </a:cxn>
                        <a:cxn ang="0">
                          <a:pos x="connsiteX190" y="connsiteY190"/>
                        </a:cxn>
                        <a:cxn ang="0">
                          <a:pos x="connsiteX191" y="connsiteY191"/>
                        </a:cxn>
                        <a:cxn ang="0">
                          <a:pos x="connsiteX192" y="connsiteY192"/>
                        </a:cxn>
                        <a:cxn ang="0">
                          <a:pos x="connsiteX193" y="connsiteY193"/>
                        </a:cxn>
                        <a:cxn ang="0">
                          <a:pos x="connsiteX194" y="connsiteY194"/>
                        </a:cxn>
                        <a:cxn ang="0">
                          <a:pos x="connsiteX195" y="connsiteY195"/>
                        </a:cxn>
                        <a:cxn ang="0">
                          <a:pos x="connsiteX196" y="connsiteY196"/>
                        </a:cxn>
                        <a:cxn ang="0">
                          <a:pos x="connsiteX197" y="connsiteY197"/>
                        </a:cxn>
                        <a:cxn ang="0">
                          <a:pos x="connsiteX198" y="connsiteY198"/>
                        </a:cxn>
                        <a:cxn ang="0">
                          <a:pos x="connsiteX199" y="connsiteY199"/>
                        </a:cxn>
                        <a:cxn ang="0">
                          <a:pos x="connsiteX200" y="connsiteY200"/>
                        </a:cxn>
                        <a:cxn ang="0">
                          <a:pos x="connsiteX201" y="connsiteY201"/>
                        </a:cxn>
                        <a:cxn ang="0">
                          <a:pos x="connsiteX202" y="connsiteY202"/>
                        </a:cxn>
                        <a:cxn ang="0">
                          <a:pos x="connsiteX203" y="connsiteY203"/>
                        </a:cxn>
                        <a:cxn ang="0">
                          <a:pos x="connsiteX204" y="connsiteY204"/>
                        </a:cxn>
                        <a:cxn ang="0">
                          <a:pos x="connsiteX205" y="connsiteY205"/>
                        </a:cxn>
                        <a:cxn ang="0">
                          <a:pos x="connsiteX206" y="connsiteY206"/>
                        </a:cxn>
                        <a:cxn ang="0">
                          <a:pos x="connsiteX207" y="connsiteY207"/>
                        </a:cxn>
                        <a:cxn ang="0">
                          <a:pos x="connsiteX208" y="connsiteY208"/>
                        </a:cxn>
                        <a:cxn ang="0">
                          <a:pos x="connsiteX209" y="connsiteY209"/>
                        </a:cxn>
                        <a:cxn ang="0">
                          <a:pos x="connsiteX210" y="connsiteY210"/>
                        </a:cxn>
                        <a:cxn ang="0">
                          <a:pos x="connsiteX211" y="connsiteY211"/>
                        </a:cxn>
                        <a:cxn ang="0">
                          <a:pos x="connsiteX212" y="connsiteY212"/>
                        </a:cxn>
                        <a:cxn ang="0">
                          <a:pos x="connsiteX213" y="connsiteY213"/>
                        </a:cxn>
                        <a:cxn ang="0">
                          <a:pos x="connsiteX214" y="connsiteY214"/>
                        </a:cxn>
                        <a:cxn ang="0">
                          <a:pos x="connsiteX215" y="connsiteY215"/>
                        </a:cxn>
                        <a:cxn ang="0">
                          <a:pos x="connsiteX216" y="connsiteY216"/>
                        </a:cxn>
                        <a:cxn ang="0">
                          <a:pos x="connsiteX217" y="connsiteY217"/>
                        </a:cxn>
                        <a:cxn ang="0">
                          <a:pos x="connsiteX218" y="connsiteY218"/>
                        </a:cxn>
                        <a:cxn ang="0">
                          <a:pos x="connsiteX219" y="connsiteY219"/>
                        </a:cxn>
                        <a:cxn ang="0">
                          <a:pos x="connsiteX220" y="connsiteY220"/>
                        </a:cxn>
                        <a:cxn ang="0">
                          <a:pos x="connsiteX221" y="connsiteY221"/>
                        </a:cxn>
                        <a:cxn ang="0">
                          <a:pos x="connsiteX222" y="connsiteY222"/>
                        </a:cxn>
                        <a:cxn ang="0">
                          <a:pos x="connsiteX223" y="connsiteY223"/>
                        </a:cxn>
                        <a:cxn ang="0">
                          <a:pos x="connsiteX224" y="connsiteY224"/>
                        </a:cxn>
                        <a:cxn ang="0">
                          <a:pos x="connsiteX225" y="connsiteY225"/>
                        </a:cxn>
                        <a:cxn ang="0">
                          <a:pos x="connsiteX226" y="connsiteY226"/>
                        </a:cxn>
                        <a:cxn ang="0">
                          <a:pos x="connsiteX227" y="connsiteY227"/>
                        </a:cxn>
                        <a:cxn ang="0">
                          <a:pos x="connsiteX228" y="connsiteY228"/>
                        </a:cxn>
                        <a:cxn ang="0">
                          <a:pos x="connsiteX229" y="connsiteY229"/>
                        </a:cxn>
                        <a:cxn ang="0">
                          <a:pos x="connsiteX230" y="connsiteY230"/>
                        </a:cxn>
                        <a:cxn ang="0">
                          <a:pos x="connsiteX231" y="connsiteY231"/>
                        </a:cxn>
                        <a:cxn ang="0">
                          <a:pos x="connsiteX232" y="connsiteY232"/>
                        </a:cxn>
                        <a:cxn ang="0">
                          <a:pos x="connsiteX233" y="connsiteY233"/>
                        </a:cxn>
                        <a:cxn ang="0">
                          <a:pos x="connsiteX234" y="connsiteY234"/>
                        </a:cxn>
                        <a:cxn ang="0">
                          <a:pos x="connsiteX235" y="connsiteY235"/>
                        </a:cxn>
                        <a:cxn ang="0">
                          <a:pos x="connsiteX236" y="connsiteY236"/>
                        </a:cxn>
                      </a:cxnLst>
                      <a:rect l="l" t="t" r="r" b="b"/>
                      <a:pathLst>
                        <a:path w="271298" h="270837">
                          <a:moveTo>
                            <a:pt x="24059" y="167571"/>
                          </a:moveTo>
                          <a:cubicBezTo>
                            <a:pt x="23689" y="166338"/>
                            <a:pt x="23318" y="165104"/>
                            <a:pt x="23071" y="163870"/>
                          </a:cubicBezTo>
                          <a:lnTo>
                            <a:pt x="23071" y="163870"/>
                          </a:lnTo>
                          <a:cubicBezTo>
                            <a:pt x="22578" y="161896"/>
                            <a:pt x="22085" y="159922"/>
                            <a:pt x="21714" y="157948"/>
                          </a:cubicBezTo>
                          <a:cubicBezTo>
                            <a:pt x="21468" y="156591"/>
                            <a:pt x="21221" y="155234"/>
                            <a:pt x="20974" y="153753"/>
                          </a:cubicBezTo>
                          <a:cubicBezTo>
                            <a:pt x="20974" y="153383"/>
                            <a:pt x="20851" y="153136"/>
                            <a:pt x="20851" y="152766"/>
                          </a:cubicBezTo>
                          <a:cubicBezTo>
                            <a:pt x="20851" y="152643"/>
                            <a:pt x="20851" y="152519"/>
                            <a:pt x="20851" y="152396"/>
                          </a:cubicBezTo>
                          <a:lnTo>
                            <a:pt x="20851" y="152396"/>
                          </a:lnTo>
                          <a:cubicBezTo>
                            <a:pt x="19740" y="144870"/>
                            <a:pt x="19370" y="137097"/>
                            <a:pt x="19740" y="129325"/>
                          </a:cubicBezTo>
                          <a:lnTo>
                            <a:pt x="19740" y="129325"/>
                          </a:lnTo>
                          <a:cubicBezTo>
                            <a:pt x="19740" y="127967"/>
                            <a:pt x="19864" y="126734"/>
                            <a:pt x="19987" y="125377"/>
                          </a:cubicBezTo>
                          <a:cubicBezTo>
                            <a:pt x="20111" y="124143"/>
                            <a:pt x="20234" y="122786"/>
                            <a:pt x="20357" y="121552"/>
                          </a:cubicBezTo>
                          <a:cubicBezTo>
                            <a:pt x="20974" y="116247"/>
                            <a:pt x="21961" y="111065"/>
                            <a:pt x="23318" y="106006"/>
                          </a:cubicBezTo>
                          <a:lnTo>
                            <a:pt x="23318" y="106006"/>
                          </a:lnTo>
                          <a:cubicBezTo>
                            <a:pt x="23812" y="104279"/>
                            <a:pt x="24305" y="102552"/>
                            <a:pt x="24799" y="100825"/>
                          </a:cubicBezTo>
                          <a:cubicBezTo>
                            <a:pt x="25416" y="98974"/>
                            <a:pt x="26033" y="97123"/>
                            <a:pt x="26649" y="95396"/>
                          </a:cubicBezTo>
                          <a:cubicBezTo>
                            <a:pt x="27760" y="92435"/>
                            <a:pt x="28870" y="89597"/>
                            <a:pt x="30227" y="86760"/>
                          </a:cubicBezTo>
                          <a:cubicBezTo>
                            <a:pt x="30474" y="86266"/>
                            <a:pt x="30598" y="85896"/>
                            <a:pt x="30844" y="85402"/>
                          </a:cubicBezTo>
                          <a:cubicBezTo>
                            <a:pt x="31214" y="84539"/>
                            <a:pt x="31708" y="83675"/>
                            <a:pt x="32202" y="82688"/>
                          </a:cubicBezTo>
                          <a:cubicBezTo>
                            <a:pt x="32448" y="82195"/>
                            <a:pt x="32695" y="81825"/>
                            <a:pt x="32942" y="81331"/>
                          </a:cubicBezTo>
                          <a:cubicBezTo>
                            <a:pt x="34792" y="77753"/>
                            <a:pt x="36890" y="74175"/>
                            <a:pt x="39111" y="70844"/>
                          </a:cubicBezTo>
                          <a:cubicBezTo>
                            <a:pt x="39357" y="70474"/>
                            <a:pt x="39604" y="70104"/>
                            <a:pt x="39851" y="69857"/>
                          </a:cubicBezTo>
                          <a:cubicBezTo>
                            <a:pt x="40221" y="69363"/>
                            <a:pt x="40591" y="68870"/>
                            <a:pt x="40961" y="68253"/>
                          </a:cubicBezTo>
                          <a:cubicBezTo>
                            <a:pt x="41331" y="67883"/>
                            <a:pt x="41578" y="67389"/>
                            <a:pt x="41948" y="67019"/>
                          </a:cubicBezTo>
                          <a:cubicBezTo>
                            <a:pt x="42318" y="66526"/>
                            <a:pt x="42565" y="66156"/>
                            <a:pt x="42935" y="65662"/>
                          </a:cubicBezTo>
                          <a:cubicBezTo>
                            <a:pt x="47377" y="59740"/>
                            <a:pt x="52435" y="54188"/>
                            <a:pt x="57864" y="49253"/>
                          </a:cubicBezTo>
                          <a:cubicBezTo>
                            <a:pt x="66007" y="41974"/>
                            <a:pt x="75013" y="35805"/>
                            <a:pt x="84883" y="30993"/>
                          </a:cubicBezTo>
                          <a:cubicBezTo>
                            <a:pt x="103143" y="22110"/>
                            <a:pt x="123871" y="17915"/>
                            <a:pt x="145585" y="19766"/>
                          </a:cubicBezTo>
                          <a:cubicBezTo>
                            <a:pt x="151630" y="20259"/>
                            <a:pt x="157553" y="21246"/>
                            <a:pt x="163351" y="22604"/>
                          </a:cubicBezTo>
                          <a:lnTo>
                            <a:pt x="163351" y="22604"/>
                          </a:lnTo>
                          <a:cubicBezTo>
                            <a:pt x="192221" y="29636"/>
                            <a:pt x="216650" y="47402"/>
                            <a:pt x="232319" y="71214"/>
                          </a:cubicBezTo>
                          <a:cubicBezTo>
                            <a:pt x="232442" y="71461"/>
                            <a:pt x="232689" y="71708"/>
                            <a:pt x="232812" y="71954"/>
                          </a:cubicBezTo>
                          <a:lnTo>
                            <a:pt x="232812" y="71954"/>
                          </a:lnTo>
                          <a:cubicBezTo>
                            <a:pt x="233429" y="72818"/>
                            <a:pt x="233923" y="73682"/>
                            <a:pt x="234416" y="74545"/>
                          </a:cubicBezTo>
                          <a:cubicBezTo>
                            <a:pt x="235280" y="76026"/>
                            <a:pt x="236144" y="77506"/>
                            <a:pt x="237007" y="78987"/>
                          </a:cubicBezTo>
                          <a:cubicBezTo>
                            <a:pt x="237254" y="79357"/>
                            <a:pt x="237377" y="79727"/>
                            <a:pt x="237624" y="80097"/>
                          </a:cubicBezTo>
                          <a:cubicBezTo>
                            <a:pt x="238364" y="81454"/>
                            <a:pt x="239105" y="82935"/>
                            <a:pt x="239845" y="84415"/>
                          </a:cubicBezTo>
                          <a:cubicBezTo>
                            <a:pt x="240091" y="84785"/>
                            <a:pt x="240215" y="85156"/>
                            <a:pt x="240462" y="85526"/>
                          </a:cubicBezTo>
                          <a:cubicBezTo>
                            <a:pt x="241325" y="87500"/>
                            <a:pt x="242312" y="89474"/>
                            <a:pt x="243053" y="91448"/>
                          </a:cubicBezTo>
                          <a:cubicBezTo>
                            <a:pt x="243793" y="93052"/>
                            <a:pt x="244410" y="94779"/>
                            <a:pt x="245027" y="96506"/>
                          </a:cubicBezTo>
                          <a:cubicBezTo>
                            <a:pt x="245890" y="98850"/>
                            <a:pt x="246631" y="101318"/>
                            <a:pt x="247371" y="103786"/>
                          </a:cubicBezTo>
                          <a:cubicBezTo>
                            <a:pt x="250085" y="113532"/>
                            <a:pt x="251689" y="123773"/>
                            <a:pt x="251689" y="134383"/>
                          </a:cubicBezTo>
                          <a:cubicBezTo>
                            <a:pt x="251689" y="134506"/>
                            <a:pt x="251689" y="134753"/>
                            <a:pt x="251689" y="134876"/>
                          </a:cubicBezTo>
                          <a:cubicBezTo>
                            <a:pt x="251689" y="135000"/>
                            <a:pt x="251689" y="135123"/>
                            <a:pt x="251689" y="135123"/>
                          </a:cubicBezTo>
                          <a:cubicBezTo>
                            <a:pt x="251689" y="136234"/>
                            <a:pt x="251689" y="137221"/>
                            <a:pt x="251689" y="138331"/>
                          </a:cubicBezTo>
                          <a:cubicBezTo>
                            <a:pt x="251689" y="139442"/>
                            <a:pt x="251689" y="140552"/>
                            <a:pt x="251566" y="141539"/>
                          </a:cubicBezTo>
                          <a:cubicBezTo>
                            <a:pt x="251566" y="141909"/>
                            <a:pt x="251566" y="142402"/>
                            <a:pt x="251442" y="142773"/>
                          </a:cubicBezTo>
                          <a:cubicBezTo>
                            <a:pt x="251442" y="143143"/>
                            <a:pt x="251442" y="143513"/>
                            <a:pt x="251442" y="143883"/>
                          </a:cubicBezTo>
                          <a:cubicBezTo>
                            <a:pt x="251442" y="144377"/>
                            <a:pt x="251319" y="144993"/>
                            <a:pt x="251319" y="145610"/>
                          </a:cubicBezTo>
                          <a:cubicBezTo>
                            <a:pt x="251319" y="145981"/>
                            <a:pt x="251196" y="146474"/>
                            <a:pt x="251196" y="146844"/>
                          </a:cubicBezTo>
                          <a:cubicBezTo>
                            <a:pt x="250826" y="150545"/>
                            <a:pt x="250332" y="154123"/>
                            <a:pt x="249592" y="157701"/>
                          </a:cubicBezTo>
                          <a:lnTo>
                            <a:pt x="249592" y="157701"/>
                          </a:lnTo>
                          <a:cubicBezTo>
                            <a:pt x="249098" y="159922"/>
                            <a:pt x="248604" y="162266"/>
                            <a:pt x="248111" y="164487"/>
                          </a:cubicBezTo>
                          <a:cubicBezTo>
                            <a:pt x="248111" y="164734"/>
                            <a:pt x="247988" y="164857"/>
                            <a:pt x="247988" y="165104"/>
                          </a:cubicBezTo>
                          <a:cubicBezTo>
                            <a:pt x="246631" y="170286"/>
                            <a:pt x="245027" y="175221"/>
                            <a:pt x="242929" y="180032"/>
                          </a:cubicBezTo>
                          <a:cubicBezTo>
                            <a:pt x="242806" y="180403"/>
                            <a:pt x="242559" y="180896"/>
                            <a:pt x="242436" y="181266"/>
                          </a:cubicBezTo>
                          <a:cubicBezTo>
                            <a:pt x="242436" y="181266"/>
                            <a:pt x="242436" y="181266"/>
                            <a:pt x="242436" y="181266"/>
                          </a:cubicBezTo>
                          <a:cubicBezTo>
                            <a:pt x="242436" y="181266"/>
                            <a:pt x="242436" y="181266"/>
                            <a:pt x="242436" y="181390"/>
                          </a:cubicBezTo>
                          <a:cubicBezTo>
                            <a:pt x="242436" y="181513"/>
                            <a:pt x="242436" y="181513"/>
                            <a:pt x="242436" y="181513"/>
                          </a:cubicBezTo>
                          <a:cubicBezTo>
                            <a:pt x="242065" y="182377"/>
                            <a:pt x="241695" y="183364"/>
                            <a:pt x="241202" y="184227"/>
                          </a:cubicBezTo>
                          <a:cubicBezTo>
                            <a:pt x="240955" y="184721"/>
                            <a:pt x="240709" y="185214"/>
                            <a:pt x="240585" y="185708"/>
                          </a:cubicBezTo>
                          <a:cubicBezTo>
                            <a:pt x="240462" y="185955"/>
                            <a:pt x="240338" y="186201"/>
                            <a:pt x="240215" y="186325"/>
                          </a:cubicBezTo>
                          <a:cubicBezTo>
                            <a:pt x="239228" y="188299"/>
                            <a:pt x="238241" y="190273"/>
                            <a:pt x="237254" y="192123"/>
                          </a:cubicBezTo>
                          <a:cubicBezTo>
                            <a:pt x="236020" y="194344"/>
                            <a:pt x="234786" y="196442"/>
                            <a:pt x="233429" y="198539"/>
                          </a:cubicBezTo>
                          <a:cubicBezTo>
                            <a:pt x="232442" y="200143"/>
                            <a:pt x="231332" y="201747"/>
                            <a:pt x="230221" y="203227"/>
                          </a:cubicBezTo>
                          <a:cubicBezTo>
                            <a:pt x="229358" y="204461"/>
                            <a:pt x="228494" y="205572"/>
                            <a:pt x="227631" y="206805"/>
                          </a:cubicBezTo>
                          <a:cubicBezTo>
                            <a:pt x="227384" y="207052"/>
                            <a:pt x="227260" y="207299"/>
                            <a:pt x="227013" y="207545"/>
                          </a:cubicBezTo>
                          <a:cubicBezTo>
                            <a:pt x="227013" y="207545"/>
                            <a:pt x="227013" y="207669"/>
                            <a:pt x="226890" y="207669"/>
                          </a:cubicBezTo>
                          <a:cubicBezTo>
                            <a:pt x="225163" y="209890"/>
                            <a:pt x="223312" y="211987"/>
                            <a:pt x="221338" y="214084"/>
                          </a:cubicBezTo>
                          <a:cubicBezTo>
                            <a:pt x="220968" y="214455"/>
                            <a:pt x="220598" y="214825"/>
                            <a:pt x="220228" y="215195"/>
                          </a:cubicBezTo>
                          <a:cubicBezTo>
                            <a:pt x="219981" y="215442"/>
                            <a:pt x="219858" y="215688"/>
                            <a:pt x="219611" y="215935"/>
                          </a:cubicBezTo>
                          <a:cubicBezTo>
                            <a:pt x="218994" y="216675"/>
                            <a:pt x="218254" y="217292"/>
                            <a:pt x="217514" y="218033"/>
                          </a:cubicBezTo>
                          <a:cubicBezTo>
                            <a:pt x="214183" y="221240"/>
                            <a:pt x="210728" y="224325"/>
                            <a:pt x="207150" y="227163"/>
                          </a:cubicBezTo>
                          <a:cubicBezTo>
                            <a:pt x="205793" y="228273"/>
                            <a:pt x="204312" y="229383"/>
                            <a:pt x="202708" y="230370"/>
                          </a:cubicBezTo>
                          <a:cubicBezTo>
                            <a:pt x="202585" y="230494"/>
                            <a:pt x="202462" y="230617"/>
                            <a:pt x="202215" y="230740"/>
                          </a:cubicBezTo>
                          <a:lnTo>
                            <a:pt x="202215" y="230740"/>
                          </a:lnTo>
                          <a:cubicBezTo>
                            <a:pt x="201845" y="230987"/>
                            <a:pt x="201598" y="231234"/>
                            <a:pt x="201228" y="231481"/>
                          </a:cubicBezTo>
                          <a:cubicBezTo>
                            <a:pt x="200981" y="231604"/>
                            <a:pt x="200611" y="231851"/>
                            <a:pt x="200364" y="232098"/>
                          </a:cubicBezTo>
                          <a:cubicBezTo>
                            <a:pt x="197773" y="233825"/>
                            <a:pt x="195182" y="235429"/>
                            <a:pt x="192468" y="236909"/>
                          </a:cubicBezTo>
                          <a:cubicBezTo>
                            <a:pt x="192345" y="236909"/>
                            <a:pt x="192221" y="237033"/>
                            <a:pt x="192221" y="237033"/>
                          </a:cubicBezTo>
                          <a:cubicBezTo>
                            <a:pt x="191728" y="237279"/>
                            <a:pt x="191234" y="237526"/>
                            <a:pt x="190741" y="237773"/>
                          </a:cubicBezTo>
                          <a:cubicBezTo>
                            <a:pt x="189137" y="238637"/>
                            <a:pt x="187410" y="239500"/>
                            <a:pt x="185683" y="240364"/>
                          </a:cubicBezTo>
                          <a:cubicBezTo>
                            <a:pt x="185189" y="240611"/>
                            <a:pt x="184695" y="240857"/>
                            <a:pt x="184202" y="240981"/>
                          </a:cubicBezTo>
                          <a:cubicBezTo>
                            <a:pt x="183708" y="241228"/>
                            <a:pt x="183338" y="241474"/>
                            <a:pt x="182845" y="241598"/>
                          </a:cubicBezTo>
                          <a:cubicBezTo>
                            <a:pt x="180254" y="242831"/>
                            <a:pt x="177540" y="243818"/>
                            <a:pt x="174825" y="244805"/>
                          </a:cubicBezTo>
                          <a:cubicBezTo>
                            <a:pt x="173962" y="245175"/>
                            <a:pt x="173221" y="245422"/>
                            <a:pt x="172358" y="245669"/>
                          </a:cubicBezTo>
                          <a:lnTo>
                            <a:pt x="172234" y="245669"/>
                          </a:lnTo>
                          <a:cubicBezTo>
                            <a:pt x="171494" y="245916"/>
                            <a:pt x="170754" y="246163"/>
                            <a:pt x="170013" y="246409"/>
                          </a:cubicBezTo>
                          <a:cubicBezTo>
                            <a:pt x="169150" y="246656"/>
                            <a:pt x="168286" y="246903"/>
                            <a:pt x="167423" y="247150"/>
                          </a:cubicBezTo>
                          <a:cubicBezTo>
                            <a:pt x="167176" y="247273"/>
                            <a:pt x="166806" y="247273"/>
                            <a:pt x="166559" y="247396"/>
                          </a:cubicBezTo>
                          <a:cubicBezTo>
                            <a:pt x="166065" y="247520"/>
                            <a:pt x="165572" y="247643"/>
                            <a:pt x="165202" y="247766"/>
                          </a:cubicBezTo>
                          <a:cubicBezTo>
                            <a:pt x="164585" y="247890"/>
                            <a:pt x="163968" y="248137"/>
                            <a:pt x="163351" y="248260"/>
                          </a:cubicBezTo>
                          <a:cubicBezTo>
                            <a:pt x="162858" y="248383"/>
                            <a:pt x="162364" y="248507"/>
                            <a:pt x="161870" y="248630"/>
                          </a:cubicBezTo>
                          <a:cubicBezTo>
                            <a:pt x="158539" y="249370"/>
                            <a:pt x="155085" y="249987"/>
                            <a:pt x="151630" y="250481"/>
                          </a:cubicBezTo>
                          <a:cubicBezTo>
                            <a:pt x="151507" y="250481"/>
                            <a:pt x="151384" y="250481"/>
                            <a:pt x="151260" y="250481"/>
                          </a:cubicBezTo>
                          <a:cubicBezTo>
                            <a:pt x="151260" y="250481"/>
                            <a:pt x="151137" y="250481"/>
                            <a:pt x="151137" y="250481"/>
                          </a:cubicBezTo>
                          <a:cubicBezTo>
                            <a:pt x="150150" y="250604"/>
                            <a:pt x="149040" y="250727"/>
                            <a:pt x="148052" y="250851"/>
                          </a:cubicBezTo>
                          <a:cubicBezTo>
                            <a:pt x="147436" y="250851"/>
                            <a:pt x="146818" y="250974"/>
                            <a:pt x="146202" y="250974"/>
                          </a:cubicBezTo>
                          <a:lnTo>
                            <a:pt x="146202" y="250974"/>
                          </a:lnTo>
                          <a:cubicBezTo>
                            <a:pt x="145708" y="250974"/>
                            <a:pt x="145215" y="251098"/>
                            <a:pt x="144845" y="251098"/>
                          </a:cubicBezTo>
                          <a:cubicBezTo>
                            <a:pt x="143487" y="251221"/>
                            <a:pt x="142130" y="251221"/>
                            <a:pt x="140650" y="251344"/>
                          </a:cubicBezTo>
                          <a:cubicBezTo>
                            <a:pt x="139169" y="251344"/>
                            <a:pt x="137565" y="251468"/>
                            <a:pt x="136085" y="251468"/>
                          </a:cubicBezTo>
                          <a:cubicBezTo>
                            <a:pt x="135592" y="251468"/>
                            <a:pt x="135098" y="251468"/>
                            <a:pt x="134604" y="251468"/>
                          </a:cubicBezTo>
                          <a:cubicBezTo>
                            <a:pt x="133370" y="251468"/>
                            <a:pt x="132137" y="251468"/>
                            <a:pt x="131026" y="251344"/>
                          </a:cubicBezTo>
                          <a:cubicBezTo>
                            <a:pt x="129669" y="251221"/>
                            <a:pt x="128312" y="251221"/>
                            <a:pt x="126955" y="251098"/>
                          </a:cubicBezTo>
                          <a:cubicBezTo>
                            <a:pt x="126585" y="251098"/>
                            <a:pt x="126215" y="251098"/>
                            <a:pt x="125845" y="250974"/>
                          </a:cubicBezTo>
                          <a:cubicBezTo>
                            <a:pt x="125845" y="250974"/>
                            <a:pt x="125721" y="250974"/>
                            <a:pt x="125721" y="250974"/>
                          </a:cubicBezTo>
                          <a:cubicBezTo>
                            <a:pt x="123500" y="250727"/>
                            <a:pt x="121280" y="250481"/>
                            <a:pt x="119182" y="250234"/>
                          </a:cubicBezTo>
                          <a:cubicBezTo>
                            <a:pt x="115974" y="249741"/>
                            <a:pt x="112890" y="249124"/>
                            <a:pt x="109805" y="248507"/>
                          </a:cubicBezTo>
                          <a:cubicBezTo>
                            <a:pt x="108202" y="248137"/>
                            <a:pt x="106598" y="247766"/>
                            <a:pt x="105117" y="247273"/>
                          </a:cubicBezTo>
                          <a:cubicBezTo>
                            <a:pt x="104994" y="247273"/>
                            <a:pt x="104870" y="247150"/>
                            <a:pt x="104624" y="247150"/>
                          </a:cubicBezTo>
                          <a:cubicBezTo>
                            <a:pt x="102280" y="246533"/>
                            <a:pt x="99935" y="245792"/>
                            <a:pt x="97715" y="245052"/>
                          </a:cubicBezTo>
                          <a:cubicBezTo>
                            <a:pt x="97345" y="244929"/>
                            <a:pt x="97098" y="244805"/>
                            <a:pt x="96727" y="244682"/>
                          </a:cubicBezTo>
                          <a:lnTo>
                            <a:pt x="96727" y="244682"/>
                          </a:lnTo>
                          <a:cubicBezTo>
                            <a:pt x="96604" y="244682"/>
                            <a:pt x="96604" y="244559"/>
                            <a:pt x="96481" y="244559"/>
                          </a:cubicBezTo>
                          <a:cubicBezTo>
                            <a:pt x="95987" y="244435"/>
                            <a:pt x="95617" y="244188"/>
                            <a:pt x="95124" y="244065"/>
                          </a:cubicBezTo>
                          <a:lnTo>
                            <a:pt x="95124" y="244065"/>
                          </a:lnTo>
                          <a:cubicBezTo>
                            <a:pt x="94630" y="243942"/>
                            <a:pt x="94260" y="243818"/>
                            <a:pt x="93890" y="243572"/>
                          </a:cubicBezTo>
                          <a:cubicBezTo>
                            <a:pt x="91546" y="242585"/>
                            <a:pt x="89202" y="241598"/>
                            <a:pt x="86857" y="240611"/>
                          </a:cubicBezTo>
                          <a:cubicBezTo>
                            <a:pt x="86611" y="240487"/>
                            <a:pt x="86364" y="240364"/>
                            <a:pt x="85994" y="240240"/>
                          </a:cubicBezTo>
                          <a:lnTo>
                            <a:pt x="85994" y="240240"/>
                          </a:lnTo>
                          <a:cubicBezTo>
                            <a:pt x="85500" y="239994"/>
                            <a:pt x="85007" y="239747"/>
                            <a:pt x="84513" y="239500"/>
                          </a:cubicBezTo>
                          <a:cubicBezTo>
                            <a:pt x="84143" y="239253"/>
                            <a:pt x="83773" y="239130"/>
                            <a:pt x="83403" y="238883"/>
                          </a:cubicBezTo>
                          <a:cubicBezTo>
                            <a:pt x="81182" y="237773"/>
                            <a:pt x="79085" y="236662"/>
                            <a:pt x="76987" y="235305"/>
                          </a:cubicBezTo>
                          <a:cubicBezTo>
                            <a:pt x="76247" y="234812"/>
                            <a:pt x="75507" y="234442"/>
                            <a:pt x="74890" y="234072"/>
                          </a:cubicBezTo>
                          <a:cubicBezTo>
                            <a:pt x="74520" y="233825"/>
                            <a:pt x="74150" y="233702"/>
                            <a:pt x="73903" y="233455"/>
                          </a:cubicBezTo>
                          <a:cubicBezTo>
                            <a:pt x="71929" y="232221"/>
                            <a:pt x="69955" y="230864"/>
                            <a:pt x="67981" y="229507"/>
                          </a:cubicBezTo>
                          <a:cubicBezTo>
                            <a:pt x="67611" y="229260"/>
                            <a:pt x="67117" y="228890"/>
                            <a:pt x="66747" y="228643"/>
                          </a:cubicBezTo>
                          <a:cubicBezTo>
                            <a:pt x="66500" y="228396"/>
                            <a:pt x="66253" y="228273"/>
                            <a:pt x="66130" y="228150"/>
                          </a:cubicBezTo>
                          <a:cubicBezTo>
                            <a:pt x="65760" y="227903"/>
                            <a:pt x="65513" y="227656"/>
                            <a:pt x="65143" y="227409"/>
                          </a:cubicBezTo>
                          <a:cubicBezTo>
                            <a:pt x="63786" y="226422"/>
                            <a:pt x="62429" y="225312"/>
                            <a:pt x="61195" y="224201"/>
                          </a:cubicBezTo>
                          <a:cubicBezTo>
                            <a:pt x="60702" y="223831"/>
                            <a:pt x="60208" y="223461"/>
                            <a:pt x="59838" y="222968"/>
                          </a:cubicBezTo>
                          <a:lnTo>
                            <a:pt x="59838" y="222968"/>
                          </a:lnTo>
                          <a:cubicBezTo>
                            <a:pt x="59591" y="222844"/>
                            <a:pt x="59468" y="222597"/>
                            <a:pt x="59221" y="222474"/>
                          </a:cubicBezTo>
                          <a:cubicBezTo>
                            <a:pt x="58851" y="222104"/>
                            <a:pt x="58481" y="221734"/>
                            <a:pt x="58110" y="221364"/>
                          </a:cubicBezTo>
                          <a:cubicBezTo>
                            <a:pt x="57864" y="221240"/>
                            <a:pt x="57740" y="220994"/>
                            <a:pt x="57494" y="220870"/>
                          </a:cubicBezTo>
                          <a:cubicBezTo>
                            <a:pt x="57370" y="220747"/>
                            <a:pt x="57247" y="220624"/>
                            <a:pt x="57247" y="220500"/>
                          </a:cubicBezTo>
                          <a:cubicBezTo>
                            <a:pt x="55520" y="219020"/>
                            <a:pt x="53916" y="217416"/>
                            <a:pt x="52312" y="215688"/>
                          </a:cubicBezTo>
                          <a:cubicBezTo>
                            <a:pt x="51695" y="215071"/>
                            <a:pt x="51201" y="214578"/>
                            <a:pt x="50708" y="213961"/>
                          </a:cubicBezTo>
                          <a:cubicBezTo>
                            <a:pt x="50461" y="213714"/>
                            <a:pt x="50215" y="213344"/>
                            <a:pt x="49968" y="213098"/>
                          </a:cubicBezTo>
                          <a:cubicBezTo>
                            <a:pt x="48487" y="211370"/>
                            <a:pt x="47007" y="209643"/>
                            <a:pt x="45526" y="207916"/>
                          </a:cubicBezTo>
                          <a:lnTo>
                            <a:pt x="45526" y="207916"/>
                          </a:lnTo>
                          <a:cubicBezTo>
                            <a:pt x="45033" y="207299"/>
                            <a:pt x="44539" y="206682"/>
                            <a:pt x="44046" y="206065"/>
                          </a:cubicBezTo>
                          <a:cubicBezTo>
                            <a:pt x="43799" y="205818"/>
                            <a:pt x="43552" y="205448"/>
                            <a:pt x="43305" y="205201"/>
                          </a:cubicBezTo>
                          <a:cubicBezTo>
                            <a:pt x="41948" y="203351"/>
                            <a:pt x="40591" y="201500"/>
                            <a:pt x="39357" y="199649"/>
                          </a:cubicBezTo>
                          <a:cubicBezTo>
                            <a:pt x="39111" y="199156"/>
                            <a:pt x="38741" y="198786"/>
                            <a:pt x="38494" y="198292"/>
                          </a:cubicBezTo>
                          <a:cubicBezTo>
                            <a:pt x="38370" y="198046"/>
                            <a:pt x="38247" y="197799"/>
                            <a:pt x="38123" y="197675"/>
                          </a:cubicBezTo>
                          <a:cubicBezTo>
                            <a:pt x="38123" y="197675"/>
                            <a:pt x="38123" y="197552"/>
                            <a:pt x="38123" y="197552"/>
                          </a:cubicBezTo>
                          <a:cubicBezTo>
                            <a:pt x="37877" y="197305"/>
                            <a:pt x="37753" y="196935"/>
                            <a:pt x="37507" y="196688"/>
                          </a:cubicBezTo>
                          <a:cubicBezTo>
                            <a:pt x="37137" y="196195"/>
                            <a:pt x="36890" y="195578"/>
                            <a:pt x="36519" y="195084"/>
                          </a:cubicBezTo>
                          <a:cubicBezTo>
                            <a:pt x="36026" y="194344"/>
                            <a:pt x="35656" y="193604"/>
                            <a:pt x="35163" y="192864"/>
                          </a:cubicBezTo>
                          <a:cubicBezTo>
                            <a:pt x="34546" y="191753"/>
                            <a:pt x="33929" y="190766"/>
                            <a:pt x="33435" y="189656"/>
                          </a:cubicBezTo>
                          <a:lnTo>
                            <a:pt x="33435" y="189656"/>
                          </a:lnTo>
                          <a:cubicBezTo>
                            <a:pt x="32942" y="188792"/>
                            <a:pt x="32572" y="187929"/>
                            <a:pt x="32202" y="187188"/>
                          </a:cubicBezTo>
                          <a:cubicBezTo>
                            <a:pt x="31831" y="186448"/>
                            <a:pt x="31461" y="185708"/>
                            <a:pt x="31091" y="184968"/>
                          </a:cubicBezTo>
                          <a:cubicBezTo>
                            <a:pt x="30104" y="182747"/>
                            <a:pt x="29117" y="180649"/>
                            <a:pt x="28253" y="178305"/>
                          </a:cubicBezTo>
                          <a:cubicBezTo>
                            <a:pt x="26279" y="174604"/>
                            <a:pt x="25169" y="171149"/>
                            <a:pt x="24059" y="167571"/>
                          </a:cubicBezTo>
                          <a:close/>
                          <a:moveTo>
                            <a:pt x="25909" y="215071"/>
                          </a:moveTo>
                          <a:cubicBezTo>
                            <a:pt x="29734" y="220253"/>
                            <a:pt x="33806" y="225188"/>
                            <a:pt x="38247" y="229753"/>
                          </a:cubicBezTo>
                          <a:cubicBezTo>
                            <a:pt x="39111" y="230740"/>
                            <a:pt x="40098" y="231604"/>
                            <a:pt x="41085" y="232591"/>
                          </a:cubicBezTo>
                          <a:cubicBezTo>
                            <a:pt x="45033" y="236416"/>
                            <a:pt x="49228" y="239994"/>
                            <a:pt x="53546" y="243325"/>
                          </a:cubicBezTo>
                          <a:cubicBezTo>
                            <a:pt x="55273" y="244682"/>
                            <a:pt x="57000" y="245916"/>
                            <a:pt x="58851" y="247150"/>
                          </a:cubicBezTo>
                          <a:cubicBezTo>
                            <a:pt x="59961" y="247890"/>
                            <a:pt x="60948" y="248630"/>
                            <a:pt x="62059" y="249247"/>
                          </a:cubicBezTo>
                          <a:cubicBezTo>
                            <a:pt x="65760" y="251714"/>
                            <a:pt x="69708" y="253935"/>
                            <a:pt x="73780" y="256033"/>
                          </a:cubicBezTo>
                          <a:cubicBezTo>
                            <a:pt x="77481" y="257883"/>
                            <a:pt x="81182" y="259611"/>
                            <a:pt x="85130" y="261215"/>
                          </a:cubicBezTo>
                          <a:cubicBezTo>
                            <a:pt x="91052" y="263559"/>
                            <a:pt x="97221" y="265533"/>
                            <a:pt x="103513" y="267013"/>
                          </a:cubicBezTo>
                          <a:cubicBezTo>
                            <a:pt x="104254" y="267137"/>
                            <a:pt x="104870" y="267383"/>
                            <a:pt x="105611" y="267507"/>
                          </a:cubicBezTo>
                          <a:cubicBezTo>
                            <a:pt x="106598" y="267753"/>
                            <a:pt x="107708" y="268000"/>
                            <a:pt x="108819" y="268247"/>
                          </a:cubicBezTo>
                          <a:cubicBezTo>
                            <a:pt x="111409" y="268740"/>
                            <a:pt x="114124" y="269234"/>
                            <a:pt x="116838" y="269604"/>
                          </a:cubicBezTo>
                          <a:cubicBezTo>
                            <a:pt x="116961" y="269604"/>
                            <a:pt x="116961" y="269604"/>
                            <a:pt x="117085" y="269604"/>
                          </a:cubicBezTo>
                          <a:cubicBezTo>
                            <a:pt x="118689" y="269851"/>
                            <a:pt x="120293" y="269974"/>
                            <a:pt x="121896" y="270098"/>
                          </a:cubicBezTo>
                          <a:cubicBezTo>
                            <a:pt x="122637" y="270221"/>
                            <a:pt x="123377" y="270221"/>
                            <a:pt x="123994" y="270344"/>
                          </a:cubicBezTo>
                          <a:cubicBezTo>
                            <a:pt x="124364" y="270344"/>
                            <a:pt x="124734" y="270344"/>
                            <a:pt x="125104" y="270468"/>
                          </a:cubicBezTo>
                          <a:cubicBezTo>
                            <a:pt x="127325" y="270591"/>
                            <a:pt x="129423" y="270714"/>
                            <a:pt x="131643" y="270838"/>
                          </a:cubicBezTo>
                          <a:cubicBezTo>
                            <a:pt x="132260" y="270838"/>
                            <a:pt x="132877" y="270838"/>
                            <a:pt x="133494" y="270838"/>
                          </a:cubicBezTo>
                          <a:cubicBezTo>
                            <a:pt x="134111" y="270838"/>
                            <a:pt x="134604" y="270838"/>
                            <a:pt x="135221" y="270838"/>
                          </a:cubicBezTo>
                          <a:cubicBezTo>
                            <a:pt x="135468" y="270838"/>
                            <a:pt x="135715" y="270838"/>
                            <a:pt x="135962" y="270838"/>
                          </a:cubicBezTo>
                          <a:cubicBezTo>
                            <a:pt x="138305" y="270838"/>
                            <a:pt x="140527" y="270714"/>
                            <a:pt x="142871" y="270714"/>
                          </a:cubicBezTo>
                          <a:cubicBezTo>
                            <a:pt x="142994" y="270714"/>
                            <a:pt x="143241" y="270714"/>
                            <a:pt x="143364" y="270714"/>
                          </a:cubicBezTo>
                          <a:cubicBezTo>
                            <a:pt x="144351" y="270714"/>
                            <a:pt x="145338" y="270591"/>
                            <a:pt x="146325" y="270468"/>
                          </a:cubicBezTo>
                          <a:cubicBezTo>
                            <a:pt x="146572" y="270468"/>
                            <a:pt x="146818" y="270468"/>
                            <a:pt x="147065" y="270468"/>
                          </a:cubicBezTo>
                          <a:cubicBezTo>
                            <a:pt x="147559" y="270468"/>
                            <a:pt x="148176" y="270344"/>
                            <a:pt x="148669" y="270344"/>
                          </a:cubicBezTo>
                          <a:cubicBezTo>
                            <a:pt x="152000" y="270098"/>
                            <a:pt x="155455" y="269604"/>
                            <a:pt x="158663" y="268987"/>
                          </a:cubicBezTo>
                          <a:cubicBezTo>
                            <a:pt x="158786" y="268987"/>
                            <a:pt x="159033" y="268864"/>
                            <a:pt x="159280" y="268864"/>
                          </a:cubicBezTo>
                          <a:cubicBezTo>
                            <a:pt x="160267" y="268740"/>
                            <a:pt x="161377" y="268494"/>
                            <a:pt x="162364" y="268370"/>
                          </a:cubicBezTo>
                          <a:cubicBezTo>
                            <a:pt x="162858" y="268247"/>
                            <a:pt x="163351" y="268124"/>
                            <a:pt x="163845" y="268000"/>
                          </a:cubicBezTo>
                          <a:cubicBezTo>
                            <a:pt x="164338" y="267877"/>
                            <a:pt x="164832" y="267877"/>
                            <a:pt x="165325" y="267630"/>
                          </a:cubicBezTo>
                          <a:cubicBezTo>
                            <a:pt x="165325" y="267630"/>
                            <a:pt x="165325" y="267630"/>
                            <a:pt x="165449" y="267630"/>
                          </a:cubicBezTo>
                          <a:cubicBezTo>
                            <a:pt x="168780" y="266890"/>
                            <a:pt x="172111" y="266026"/>
                            <a:pt x="175442" y="264916"/>
                          </a:cubicBezTo>
                          <a:cubicBezTo>
                            <a:pt x="175936" y="264793"/>
                            <a:pt x="176306" y="264669"/>
                            <a:pt x="176799" y="264422"/>
                          </a:cubicBezTo>
                          <a:cubicBezTo>
                            <a:pt x="177786" y="264052"/>
                            <a:pt x="178897" y="263805"/>
                            <a:pt x="179884" y="263435"/>
                          </a:cubicBezTo>
                          <a:cubicBezTo>
                            <a:pt x="180377" y="263189"/>
                            <a:pt x="180871" y="263065"/>
                            <a:pt x="181364" y="262942"/>
                          </a:cubicBezTo>
                          <a:cubicBezTo>
                            <a:pt x="182721" y="262448"/>
                            <a:pt x="184079" y="261955"/>
                            <a:pt x="185312" y="261461"/>
                          </a:cubicBezTo>
                          <a:cubicBezTo>
                            <a:pt x="185929" y="261215"/>
                            <a:pt x="186546" y="260968"/>
                            <a:pt x="187163" y="260721"/>
                          </a:cubicBezTo>
                          <a:cubicBezTo>
                            <a:pt x="188273" y="260227"/>
                            <a:pt x="189507" y="259734"/>
                            <a:pt x="190618" y="259240"/>
                          </a:cubicBezTo>
                          <a:cubicBezTo>
                            <a:pt x="193208" y="258130"/>
                            <a:pt x="195799" y="256896"/>
                            <a:pt x="198390" y="255539"/>
                          </a:cubicBezTo>
                          <a:cubicBezTo>
                            <a:pt x="199994" y="254676"/>
                            <a:pt x="201721" y="253812"/>
                            <a:pt x="203325" y="252825"/>
                          </a:cubicBezTo>
                          <a:cubicBezTo>
                            <a:pt x="207397" y="250481"/>
                            <a:pt x="211221" y="248013"/>
                            <a:pt x="215046" y="245299"/>
                          </a:cubicBezTo>
                          <a:cubicBezTo>
                            <a:pt x="215293" y="245052"/>
                            <a:pt x="215663" y="244805"/>
                            <a:pt x="215910" y="244682"/>
                          </a:cubicBezTo>
                          <a:cubicBezTo>
                            <a:pt x="215910" y="244682"/>
                            <a:pt x="215910" y="244682"/>
                            <a:pt x="215910" y="244682"/>
                          </a:cubicBezTo>
                          <a:cubicBezTo>
                            <a:pt x="217143" y="243818"/>
                            <a:pt x="218254" y="242955"/>
                            <a:pt x="219364" y="242091"/>
                          </a:cubicBezTo>
                          <a:cubicBezTo>
                            <a:pt x="222942" y="239253"/>
                            <a:pt x="226520" y="236292"/>
                            <a:pt x="229728" y="233085"/>
                          </a:cubicBezTo>
                          <a:cubicBezTo>
                            <a:pt x="230715" y="232098"/>
                            <a:pt x="231702" y="231234"/>
                            <a:pt x="232689" y="230247"/>
                          </a:cubicBezTo>
                          <a:cubicBezTo>
                            <a:pt x="233059" y="229877"/>
                            <a:pt x="233306" y="229630"/>
                            <a:pt x="233676" y="229260"/>
                          </a:cubicBezTo>
                          <a:cubicBezTo>
                            <a:pt x="236884" y="225929"/>
                            <a:pt x="239968" y="222351"/>
                            <a:pt x="242806" y="218650"/>
                          </a:cubicBezTo>
                          <a:cubicBezTo>
                            <a:pt x="243916" y="217169"/>
                            <a:pt x="245027" y="215688"/>
                            <a:pt x="246137" y="214084"/>
                          </a:cubicBezTo>
                          <a:cubicBezTo>
                            <a:pt x="248975" y="210136"/>
                            <a:pt x="251566" y="206065"/>
                            <a:pt x="253910" y="201870"/>
                          </a:cubicBezTo>
                          <a:cubicBezTo>
                            <a:pt x="254897" y="200143"/>
                            <a:pt x="255761" y="198416"/>
                            <a:pt x="256747" y="196565"/>
                          </a:cubicBezTo>
                          <a:cubicBezTo>
                            <a:pt x="259092" y="192000"/>
                            <a:pt x="261066" y="187188"/>
                            <a:pt x="262916" y="182377"/>
                          </a:cubicBezTo>
                          <a:cubicBezTo>
                            <a:pt x="263656" y="180403"/>
                            <a:pt x="264397" y="178305"/>
                            <a:pt x="265014" y="176208"/>
                          </a:cubicBezTo>
                          <a:cubicBezTo>
                            <a:pt x="265631" y="174234"/>
                            <a:pt x="266124" y="172383"/>
                            <a:pt x="266741" y="170409"/>
                          </a:cubicBezTo>
                          <a:cubicBezTo>
                            <a:pt x="267234" y="168682"/>
                            <a:pt x="267605" y="166831"/>
                            <a:pt x="267975" y="165104"/>
                          </a:cubicBezTo>
                          <a:cubicBezTo>
                            <a:pt x="269332" y="159305"/>
                            <a:pt x="270195" y="153260"/>
                            <a:pt x="270813" y="147091"/>
                          </a:cubicBezTo>
                          <a:cubicBezTo>
                            <a:pt x="271553" y="138084"/>
                            <a:pt x="271429" y="129325"/>
                            <a:pt x="270566" y="120565"/>
                          </a:cubicBezTo>
                          <a:cubicBezTo>
                            <a:pt x="270319" y="118221"/>
                            <a:pt x="270072" y="116000"/>
                            <a:pt x="269579" y="113779"/>
                          </a:cubicBezTo>
                          <a:cubicBezTo>
                            <a:pt x="269085" y="110695"/>
                            <a:pt x="268468" y="107734"/>
                            <a:pt x="267851" y="104773"/>
                          </a:cubicBezTo>
                          <a:lnTo>
                            <a:pt x="267851" y="104773"/>
                          </a:lnTo>
                          <a:cubicBezTo>
                            <a:pt x="267851" y="104526"/>
                            <a:pt x="267728" y="104402"/>
                            <a:pt x="267728" y="104279"/>
                          </a:cubicBezTo>
                          <a:cubicBezTo>
                            <a:pt x="265631" y="95273"/>
                            <a:pt x="262546" y="86513"/>
                            <a:pt x="258598" y="78123"/>
                          </a:cubicBezTo>
                          <a:cubicBezTo>
                            <a:pt x="251936" y="63935"/>
                            <a:pt x="242806" y="50980"/>
                            <a:pt x="231825" y="39876"/>
                          </a:cubicBezTo>
                          <a:cubicBezTo>
                            <a:pt x="223559" y="31487"/>
                            <a:pt x="214183" y="24207"/>
                            <a:pt x="203819" y="18285"/>
                          </a:cubicBezTo>
                          <a:cubicBezTo>
                            <a:pt x="187039" y="8539"/>
                            <a:pt x="167916" y="2246"/>
                            <a:pt x="147312" y="519"/>
                          </a:cubicBezTo>
                          <a:cubicBezTo>
                            <a:pt x="131890" y="-838"/>
                            <a:pt x="116961" y="519"/>
                            <a:pt x="102773" y="3974"/>
                          </a:cubicBezTo>
                          <a:cubicBezTo>
                            <a:pt x="92656" y="6565"/>
                            <a:pt x="82909" y="10266"/>
                            <a:pt x="73780" y="14954"/>
                          </a:cubicBezTo>
                          <a:cubicBezTo>
                            <a:pt x="55520" y="24331"/>
                            <a:pt x="39481" y="37902"/>
                            <a:pt x="27143" y="54311"/>
                          </a:cubicBezTo>
                          <a:cubicBezTo>
                            <a:pt x="22825" y="59987"/>
                            <a:pt x="19000" y="66156"/>
                            <a:pt x="15546" y="72571"/>
                          </a:cubicBezTo>
                          <a:cubicBezTo>
                            <a:pt x="14188" y="75162"/>
                            <a:pt x="12831" y="77876"/>
                            <a:pt x="11597" y="80591"/>
                          </a:cubicBezTo>
                          <a:cubicBezTo>
                            <a:pt x="11104" y="81578"/>
                            <a:pt x="10734" y="82565"/>
                            <a:pt x="10364" y="83428"/>
                          </a:cubicBezTo>
                          <a:cubicBezTo>
                            <a:pt x="6169" y="93545"/>
                            <a:pt x="3208" y="104156"/>
                            <a:pt x="1480" y="115383"/>
                          </a:cubicBezTo>
                          <a:cubicBezTo>
                            <a:pt x="1110" y="118221"/>
                            <a:pt x="740" y="120935"/>
                            <a:pt x="494" y="123896"/>
                          </a:cubicBezTo>
                          <a:cubicBezTo>
                            <a:pt x="370" y="125253"/>
                            <a:pt x="247" y="126487"/>
                            <a:pt x="247" y="127844"/>
                          </a:cubicBezTo>
                          <a:cubicBezTo>
                            <a:pt x="123" y="128954"/>
                            <a:pt x="123" y="130188"/>
                            <a:pt x="123" y="131422"/>
                          </a:cubicBezTo>
                          <a:cubicBezTo>
                            <a:pt x="123" y="132903"/>
                            <a:pt x="0" y="134506"/>
                            <a:pt x="0" y="135987"/>
                          </a:cubicBezTo>
                          <a:cubicBezTo>
                            <a:pt x="0" y="139318"/>
                            <a:pt x="123" y="142649"/>
                            <a:pt x="370" y="145857"/>
                          </a:cubicBezTo>
                          <a:cubicBezTo>
                            <a:pt x="740" y="150792"/>
                            <a:pt x="1357" y="155727"/>
                            <a:pt x="2221" y="160416"/>
                          </a:cubicBezTo>
                          <a:cubicBezTo>
                            <a:pt x="2961" y="164487"/>
                            <a:pt x="3948" y="168559"/>
                            <a:pt x="5058" y="172506"/>
                          </a:cubicBezTo>
                          <a:cubicBezTo>
                            <a:pt x="9500" y="187805"/>
                            <a:pt x="16656" y="202240"/>
                            <a:pt x="25909" y="215071"/>
                          </a:cubicBezTo>
                          <a:close/>
                        </a:path>
                      </a:pathLst>
                    </a:custGeom>
                    <a:solidFill>
                      <a:srgbClr val="4F5F70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52" name="Freeform: Shape 951">
                      <a:extLst>
                        <a:ext uri="{FF2B5EF4-FFF2-40B4-BE49-F238E27FC236}">
                          <a16:creationId xmlns:a16="http://schemas.microsoft.com/office/drawing/2014/main" id="{105B2612-8D39-53B3-8B43-8C9E511A59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63878" y="4390614"/>
                      <a:ext cx="239667" cy="239927"/>
                    </a:xfrm>
                    <a:custGeom>
                      <a:avLst/>
                      <a:gdLst>
                        <a:gd name="connsiteX0" fmla="*/ 7609 w 239667"/>
                        <a:gd name="connsiteY0" fmla="*/ 161954 h 239927"/>
                        <a:gd name="connsiteX1" fmla="*/ 7609 w 239667"/>
                        <a:gd name="connsiteY1" fmla="*/ 161954 h 239927"/>
                        <a:gd name="connsiteX2" fmla="*/ 9090 w 239667"/>
                        <a:gd name="connsiteY2" fmla="*/ 165778 h 239927"/>
                        <a:gd name="connsiteX3" fmla="*/ 9830 w 239667"/>
                        <a:gd name="connsiteY3" fmla="*/ 167629 h 239927"/>
                        <a:gd name="connsiteX4" fmla="*/ 12914 w 239667"/>
                        <a:gd name="connsiteY4" fmla="*/ 174168 h 239927"/>
                        <a:gd name="connsiteX5" fmla="*/ 102362 w 239667"/>
                        <a:gd name="connsiteY5" fmla="*/ 238571 h 239927"/>
                        <a:gd name="connsiteX6" fmla="*/ 109395 w 239667"/>
                        <a:gd name="connsiteY6" fmla="*/ 239434 h 239927"/>
                        <a:gd name="connsiteX7" fmla="*/ 110629 w 239667"/>
                        <a:gd name="connsiteY7" fmla="*/ 239558 h 239927"/>
                        <a:gd name="connsiteX8" fmla="*/ 119512 w 239667"/>
                        <a:gd name="connsiteY8" fmla="*/ 239928 h 239927"/>
                        <a:gd name="connsiteX9" fmla="*/ 131726 w 239667"/>
                        <a:gd name="connsiteY9" fmla="*/ 239311 h 239927"/>
                        <a:gd name="connsiteX10" fmla="*/ 145544 w 239667"/>
                        <a:gd name="connsiteY10" fmla="*/ 237090 h 239927"/>
                        <a:gd name="connsiteX11" fmla="*/ 156895 w 239667"/>
                        <a:gd name="connsiteY11" fmla="*/ 234006 h 239927"/>
                        <a:gd name="connsiteX12" fmla="*/ 159856 w 239667"/>
                        <a:gd name="connsiteY12" fmla="*/ 233019 h 239927"/>
                        <a:gd name="connsiteX13" fmla="*/ 189220 w 239667"/>
                        <a:gd name="connsiteY13" fmla="*/ 217720 h 239927"/>
                        <a:gd name="connsiteX14" fmla="*/ 189220 w 239667"/>
                        <a:gd name="connsiteY14" fmla="*/ 217720 h 239927"/>
                        <a:gd name="connsiteX15" fmla="*/ 231908 w 239667"/>
                        <a:gd name="connsiteY15" fmla="*/ 162200 h 239927"/>
                        <a:gd name="connsiteX16" fmla="*/ 234129 w 239667"/>
                        <a:gd name="connsiteY16" fmla="*/ 155785 h 239927"/>
                        <a:gd name="connsiteX17" fmla="*/ 238201 w 239667"/>
                        <a:gd name="connsiteY17" fmla="*/ 138018 h 239927"/>
                        <a:gd name="connsiteX18" fmla="*/ 238201 w 239667"/>
                        <a:gd name="connsiteY18" fmla="*/ 138018 h 239927"/>
                        <a:gd name="connsiteX19" fmla="*/ 239064 w 239667"/>
                        <a:gd name="connsiteY19" fmla="*/ 130986 h 239927"/>
                        <a:gd name="connsiteX20" fmla="*/ 239187 w 239667"/>
                        <a:gd name="connsiteY20" fmla="*/ 130246 h 239927"/>
                        <a:gd name="connsiteX21" fmla="*/ 239311 w 239667"/>
                        <a:gd name="connsiteY21" fmla="*/ 129012 h 239927"/>
                        <a:gd name="connsiteX22" fmla="*/ 239558 w 239667"/>
                        <a:gd name="connsiteY22" fmla="*/ 125064 h 239927"/>
                        <a:gd name="connsiteX23" fmla="*/ 233759 w 239667"/>
                        <a:gd name="connsiteY23" fmla="*/ 82622 h 239927"/>
                        <a:gd name="connsiteX24" fmla="*/ 233759 w 239667"/>
                        <a:gd name="connsiteY24" fmla="*/ 82622 h 239927"/>
                        <a:gd name="connsiteX25" fmla="*/ 233266 w 239667"/>
                        <a:gd name="connsiteY25" fmla="*/ 81142 h 239927"/>
                        <a:gd name="connsiteX26" fmla="*/ 233266 w 239667"/>
                        <a:gd name="connsiteY26" fmla="*/ 81142 h 239927"/>
                        <a:gd name="connsiteX27" fmla="*/ 232155 w 239667"/>
                        <a:gd name="connsiteY27" fmla="*/ 78181 h 239927"/>
                        <a:gd name="connsiteX28" fmla="*/ 229441 w 239667"/>
                        <a:gd name="connsiteY28" fmla="*/ 71518 h 239927"/>
                        <a:gd name="connsiteX29" fmla="*/ 228577 w 239667"/>
                        <a:gd name="connsiteY29" fmla="*/ 69544 h 239927"/>
                        <a:gd name="connsiteX30" fmla="*/ 228454 w 239667"/>
                        <a:gd name="connsiteY30" fmla="*/ 69174 h 239927"/>
                        <a:gd name="connsiteX31" fmla="*/ 226973 w 239667"/>
                        <a:gd name="connsiteY31" fmla="*/ 66213 h 239927"/>
                        <a:gd name="connsiteX32" fmla="*/ 223395 w 239667"/>
                        <a:gd name="connsiteY32" fmla="*/ 59674 h 239927"/>
                        <a:gd name="connsiteX33" fmla="*/ 152577 w 239667"/>
                        <a:gd name="connsiteY33" fmla="*/ 4524 h 239927"/>
                        <a:gd name="connsiteX34" fmla="*/ 152577 w 239667"/>
                        <a:gd name="connsiteY34" fmla="*/ 4524 h 239927"/>
                        <a:gd name="connsiteX35" fmla="*/ 130246 w 239667"/>
                        <a:gd name="connsiteY35" fmla="*/ 453 h 239927"/>
                        <a:gd name="connsiteX36" fmla="*/ 66707 w 239667"/>
                        <a:gd name="connsiteY36" fmla="*/ 12421 h 239927"/>
                        <a:gd name="connsiteX37" fmla="*/ 21674 w 239667"/>
                        <a:gd name="connsiteY37" fmla="*/ 51284 h 239927"/>
                        <a:gd name="connsiteX38" fmla="*/ 20934 w 239667"/>
                        <a:gd name="connsiteY38" fmla="*/ 52271 h 239927"/>
                        <a:gd name="connsiteX39" fmla="*/ 14395 w 239667"/>
                        <a:gd name="connsiteY39" fmla="*/ 62882 h 239927"/>
                        <a:gd name="connsiteX40" fmla="*/ 13408 w 239667"/>
                        <a:gd name="connsiteY40" fmla="*/ 64609 h 239927"/>
                        <a:gd name="connsiteX41" fmla="*/ 8103 w 239667"/>
                        <a:gd name="connsiteY41" fmla="*/ 76330 h 239927"/>
                        <a:gd name="connsiteX42" fmla="*/ 453 w 239667"/>
                        <a:gd name="connsiteY42" fmla="*/ 109518 h 239927"/>
                        <a:gd name="connsiteX43" fmla="*/ 5141 w 239667"/>
                        <a:gd name="connsiteY43" fmla="*/ 154798 h 239927"/>
                        <a:gd name="connsiteX44" fmla="*/ 7609 w 239667"/>
                        <a:gd name="connsiteY44" fmla="*/ 161954 h 239927"/>
                        <a:gd name="connsiteX45" fmla="*/ 124077 w 239667"/>
                        <a:gd name="connsiteY45" fmla="*/ 4771 h 239927"/>
                        <a:gd name="connsiteX46" fmla="*/ 124077 w 239667"/>
                        <a:gd name="connsiteY46" fmla="*/ 4771 h 239927"/>
                        <a:gd name="connsiteX47" fmla="*/ 126915 w 239667"/>
                        <a:gd name="connsiteY47" fmla="*/ 5018 h 239927"/>
                        <a:gd name="connsiteX48" fmla="*/ 206122 w 239667"/>
                        <a:gd name="connsiteY48" fmla="*/ 48323 h 239927"/>
                        <a:gd name="connsiteX49" fmla="*/ 211057 w 239667"/>
                        <a:gd name="connsiteY49" fmla="*/ 55232 h 239927"/>
                        <a:gd name="connsiteX50" fmla="*/ 211181 w 239667"/>
                        <a:gd name="connsiteY50" fmla="*/ 55479 h 239927"/>
                        <a:gd name="connsiteX51" fmla="*/ 214512 w 239667"/>
                        <a:gd name="connsiteY51" fmla="*/ 61031 h 239927"/>
                        <a:gd name="connsiteX52" fmla="*/ 215129 w 239667"/>
                        <a:gd name="connsiteY52" fmla="*/ 62141 h 239927"/>
                        <a:gd name="connsiteX53" fmla="*/ 217967 w 239667"/>
                        <a:gd name="connsiteY53" fmla="*/ 67447 h 239927"/>
                        <a:gd name="connsiteX54" fmla="*/ 229071 w 239667"/>
                        <a:gd name="connsiteY54" fmla="*/ 108285 h 239927"/>
                        <a:gd name="connsiteX55" fmla="*/ 229317 w 239667"/>
                        <a:gd name="connsiteY55" fmla="*/ 115317 h 239927"/>
                        <a:gd name="connsiteX56" fmla="*/ 229317 w 239667"/>
                        <a:gd name="connsiteY56" fmla="*/ 117414 h 239927"/>
                        <a:gd name="connsiteX57" fmla="*/ 229194 w 239667"/>
                        <a:gd name="connsiteY57" fmla="*/ 120746 h 239927"/>
                        <a:gd name="connsiteX58" fmla="*/ 228824 w 239667"/>
                        <a:gd name="connsiteY58" fmla="*/ 126421 h 239927"/>
                        <a:gd name="connsiteX59" fmla="*/ 226233 w 239667"/>
                        <a:gd name="connsiteY59" fmla="*/ 142583 h 239927"/>
                        <a:gd name="connsiteX60" fmla="*/ 223025 w 239667"/>
                        <a:gd name="connsiteY60" fmla="*/ 153564 h 239927"/>
                        <a:gd name="connsiteX61" fmla="*/ 218830 w 239667"/>
                        <a:gd name="connsiteY61" fmla="*/ 164051 h 239927"/>
                        <a:gd name="connsiteX62" fmla="*/ 214636 w 239667"/>
                        <a:gd name="connsiteY62" fmla="*/ 172317 h 239927"/>
                        <a:gd name="connsiteX63" fmla="*/ 211551 w 239667"/>
                        <a:gd name="connsiteY63" fmla="*/ 177499 h 239927"/>
                        <a:gd name="connsiteX64" fmla="*/ 198843 w 239667"/>
                        <a:gd name="connsiteY64" fmla="*/ 193661 h 239927"/>
                        <a:gd name="connsiteX65" fmla="*/ 190207 w 239667"/>
                        <a:gd name="connsiteY65" fmla="*/ 201928 h 239927"/>
                        <a:gd name="connsiteX66" fmla="*/ 182681 w 239667"/>
                        <a:gd name="connsiteY66" fmla="*/ 207850 h 239927"/>
                        <a:gd name="connsiteX67" fmla="*/ 180707 w 239667"/>
                        <a:gd name="connsiteY67" fmla="*/ 209207 h 239927"/>
                        <a:gd name="connsiteX68" fmla="*/ 180707 w 239667"/>
                        <a:gd name="connsiteY68" fmla="*/ 209207 h 239927"/>
                        <a:gd name="connsiteX69" fmla="*/ 171700 w 239667"/>
                        <a:gd name="connsiteY69" fmla="*/ 214759 h 239927"/>
                        <a:gd name="connsiteX70" fmla="*/ 162817 w 239667"/>
                        <a:gd name="connsiteY70" fmla="*/ 219200 h 239927"/>
                        <a:gd name="connsiteX71" fmla="*/ 153934 w 239667"/>
                        <a:gd name="connsiteY71" fmla="*/ 222655 h 239927"/>
                        <a:gd name="connsiteX72" fmla="*/ 150726 w 239667"/>
                        <a:gd name="connsiteY72" fmla="*/ 223642 h 239927"/>
                        <a:gd name="connsiteX73" fmla="*/ 143570 w 239667"/>
                        <a:gd name="connsiteY73" fmla="*/ 225616 h 239927"/>
                        <a:gd name="connsiteX74" fmla="*/ 130616 w 239667"/>
                        <a:gd name="connsiteY74" fmla="*/ 227960 h 239927"/>
                        <a:gd name="connsiteX75" fmla="*/ 110382 w 239667"/>
                        <a:gd name="connsiteY75" fmla="*/ 228577 h 239927"/>
                        <a:gd name="connsiteX76" fmla="*/ 107421 w 239667"/>
                        <a:gd name="connsiteY76" fmla="*/ 228330 h 239927"/>
                        <a:gd name="connsiteX77" fmla="*/ 44622 w 239667"/>
                        <a:gd name="connsiteY77" fmla="*/ 202174 h 239927"/>
                        <a:gd name="connsiteX78" fmla="*/ 39317 w 239667"/>
                        <a:gd name="connsiteY78" fmla="*/ 197363 h 239927"/>
                        <a:gd name="connsiteX79" fmla="*/ 12791 w 239667"/>
                        <a:gd name="connsiteY79" fmla="*/ 157759 h 239927"/>
                        <a:gd name="connsiteX80" fmla="*/ 10323 w 239667"/>
                        <a:gd name="connsiteY80" fmla="*/ 150973 h 239927"/>
                        <a:gd name="connsiteX81" fmla="*/ 9460 w 239667"/>
                        <a:gd name="connsiteY81" fmla="*/ 148135 h 239927"/>
                        <a:gd name="connsiteX82" fmla="*/ 9460 w 239667"/>
                        <a:gd name="connsiteY82" fmla="*/ 148135 h 239927"/>
                        <a:gd name="connsiteX83" fmla="*/ 8966 w 239667"/>
                        <a:gd name="connsiteY83" fmla="*/ 146161 h 239927"/>
                        <a:gd name="connsiteX84" fmla="*/ 8966 w 239667"/>
                        <a:gd name="connsiteY84" fmla="*/ 146161 h 239927"/>
                        <a:gd name="connsiteX85" fmla="*/ 7362 w 239667"/>
                        <a:gd name="connsiteY85" fmla="*/ 139376 h 239927"/>
                        <a:gd name="connsiteX86" fmla="*/ 5511 w 239667"/>
                        <a:gd name="connsiteY86" fmla="*/ 107051 h 239927"/>
                        <a:gd name="connsiteX87" fmla="*/ 11310 w 239667"/>
                        <a:gd name="connsiteY87" fmla="*/ 79784 h 239927"/>
                        <a:gd name="connsiteX88" fmla="*/ 22661 w 239667"/>
                        <a:gd name="connsiteY88" fmla="*/ 56466 h 239927"/>
                        <a:gd name="connsiteX89" fmla="*/ 26979 w 239667"/>
                        <a:gd name="connsiteY89" fmla="*/ 50297 h 239927"/>
                        <a:gd name="connsiteX90" fmla="*/ 28090 w 239667"/>
                        <a:gd name="connsiteY90" fmla="*/ 48817 h 239927"/>
                        <a:gd name="connsiteX91" fmla="*/ 28090 w 239667"/>
                        <a:gd name="connsiteY91" fmla="*/ 48817 h 239927"/>
                        <a:gd name="connsiteX92" fmla="*/ 124077 w 239667"/>
                        <a:gd name="connsiteY92" fmla="*/ 4771 h 2399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</a:cxnLst>
                      <a:rect l="l" t="t" r="r" b="b"/>
                      <a:pathLst>
                        <a:path w="239667" h="239927">
                          <a:moveTo>
                            <a:pt x="7609" y="161954"/>
                          </a:moveTo>
                          <a:lnTo>
                            <a:pt x="7609" y="161954"/>
                          </a:lnTo>
                          <a:cubicBezTo>
                            <a:pt x="8103" y="163187"/>
                            <a:pt x="8596" y="164544"/>
                            <a:pt x="9090" y="165778"/>
                          </a:cubicBezTo>
                          <a:cubicBezTo>
                            <a:pt x="9336" y="166395"/>
                            <a:pt x="9583" y="167012"/>
                            <a:pt x="9830" y="167629"/>
                          </a:cubicBezTo>
                          <a:cubicBezTo>
                            <a:pt x="10817" y="169850"/>
                            <a:pt x="11804" y="171947"/>
                            <a:pt x="12914" y="174168"/>
                          </a:cubicBezTo>
                          <a:cubicBezTo>
                            <a:pt x="30064" y="207850"/>
                            <a:pt x="62759" y="232772"/>
                            <a:pt x="102362" y="238571"/>
                          </a:cubicBezTo>
                          <a:cubicBezTo>
                            <a:pt x="104707" y="238941"/>
                            <a:pt x="107051" y="239187"/>
                            <a:pt x="109395" y="239434"/>
                          </a:cubicBezTo>
                          <a:cubicBezTo>
                            <a:pt x="109765" y="239434"/>
                            <a:pt x="110259" y="239434"/>
                            <a:pt x="110629" y="239558"/>
                          </a:cubicBezTo>
                          <a:cubicBezTo>
                            <a:pt x="113590" y="239804"/>
                            <a:pt x="116551" y="239928"/>
                            <a:pt x="119512" y="239928"/>
                          </a:cubicBezTo>
                          <a:cubicBezTo>
                            <a:pt x="123583" y="239928"/>
                            <a:pt x="127655" y="239804"/>
                            <a:pt x="131726" y="239311"/>
                          </a:cubicBezTo>
                          <a:cubicBezTo>
                            <a:pt x="136415" y="238817"/>
                            <a:pt x="140979" y="238077"/>
                            <a:pt x="145544" y="237090"/>
                          </a:cubicBezTo>
                          <a:cubicBezTo>
                            <a:pt x="149369" y="236226"/>
                            <a:pt x="153194" y="235239"/>
                            <a:pt x="156895" y="234006"/>
                          </a:cubicBezTo>
                          <a:cubicBezTo>
                            <a:pt x="157882" y="233636"/>
                            <a:pt x="158869" y="233389"/>
                            <a:pt x="159856" y="233019"/>
                          </a:cubicBezTo>
                          <a:cubicBezTo>
                            <a:pt x="170343" y="229317"/>
                            <a:pt x="180213" y="224135"/>
                            <a:pt x="189220" y="217720"/>
                          </a:cubicBezTo>
                          <a:lnTo>
                            <a:pt x="189220" y="217720"/>
                          </a:lnTo>
                          <a:cubicBezTo>
                            <a:pt x="208343" y="204148"/>
                            <a:pt x="223395" y="184902"/>
                            <a:pt x="231908" y="162200"/>
                          </a:cubicBezTo>
                          <a:cubicBezTo>
                            <a:pt x="232648" y="160103"/>
                            <a:pt x="233512" y="158005"/>
                            <a:pt x="234129" y="155785"/>
                          </a:cubicBezTo>
                          <a:cubicBezTo>
                            <a:pt x="235980" y="150109"/>
                            <a:pt x="237337" y="144064"/>
                            <a:pt x="238201" y="138018"/>
                          </a:cubicBezTo>
                          <a:lnTo>
                            <a:pt x="238201" y="138018"/>
                          </a:lnTo>
                          <a:cubicBezTo>
                            <a:pt x="238571" y="135674"/>
                            <a:pt x="238817" y="133330"/>
                            <a:pt x="239064" y="130986"/>
                          </a:cubicBezTo>
                          <a:cubicBezTo>
                            <a:pt x="239064" y="130739"/>
                            <a:pt x="239064" y="130492"/>
                            <a:pt x="239187" y="130246"/>
                          </a:cubicBezTo>
                          <a:cubicBezTo>
                            <a:pt x="239187" y="129752"/>
                            <a:pt x="239187" y="129382"/>
                            <a:pt x="239311" y="129012"/>
                          </a:cubicBezTo>
                          <a:cubicBezTo>
                            <a:pt x="239434" y="127655"/>
                            <a:pt x="239558" y="126421"/>
                            <a:pt x="239558" y="125064"/>
                          </a:cubicBezTo>
                          <a:cubicBezTo>
                            <a:pt x="240175" y="110259"/>
                            <a:pt x="238201" y="95947"/>
                            <a:pt x="233759" y="82622"/>
                          </a:cubicBezTo>
                          <a:lnTo>
                            <a:pt x="233759" y="82622"/>
                          </a:lnTo>
                          <a:cubicBezTo>
                            <a:pt x="233636" y="82129"/>
                            <a:pt x="233389" y="81635"/>
                            <a:pt x="233266" y="81142"/>
                          </a:cubicBezTo>
                          <a:cubicBezTo>
                            <a:pt x="233266" y="81142"/>
                            <a:pt x="233266" y="81142"/>
                            <a:pt x="233266" y="81142"/>
                          </a:cubicBezTo>
                          <a:cubicBezTo>
                            <a:pt x="232895" y="80155"/>
                            <a:pt x="232525" y="79168"/>
                            <a:pt x="232155" y="78181"/>
                          </a:cubicBezTo>
                          <a:cubicBezTo>
                            <a:pt x="231291" y="75960"/>
                            <a:pt x="230428" y="73739"/>
                            <a:pt x="229441" y="71518"/>
                          </a:cubicBezTo>
                          <a:cubicBezTo>
                            <a:pt x="229194" y="70901"/>
                            <a:pt x="228824" y="70161"/>
                            <a:pt x="228577" y="69544"/>
                          </a:cubicBezTo>
                          <a:cubicBezTo>
                            <a:pt x="228577" y="69421"/>
                            <a:pt x="228454" y="69297"/>
                            <a:pt x="228454" y="69174"/>
                          </a:cubicBezTo>
                          <a:cubicBezTo>
                            <a:pt x="227960" y="68187"/>
                            <a:pt x="227467" y="67200"/>
                            <a:pt x="226973" y="66213"/>
                          </a:cubicBezTo>
                          <a:cubicBezTo>
                            <a:pt x="225863" y="63992"/>
                            <a:pt x="224629" y="61771"/>
                            <a:pt x="223395" y="59674"/>
                          </a:cubicBezTo>
                          <a:cubicBezTo>
                            <a:pt x="208097" y="33395"/>
                            <a:pt x="182928" y="13161"/>
                            <a:pt x="152577" y="4524"/>
                          </a:cubicBezTo>
                          <a:lnTo>
                            <a:pt x="152577" y="4524"/>
                          </a:lnTo>
                          <a:cubicBezTo>
                            <a:pt x="145421" y="2550"/>
                            <a:pt x="137895" y="1070"/>
                            <a:pt x="130246" y="453"/>
                          </a:cubicBezTo>
                          <a:cubicBezTo>
                            <a:pt x="107544" y="-1521"/>
                            <a:pt x="85706" y="3044"/>
                            <a:pt x="66707" y="12421"/>
                          </a:cubicBezTo>
                          <a:cubicBezTo>
                            <a:pt x="48693" y="21427"/>
                            <a:pt x="33148" y="34752"/>
                            <a:pt x="21674" y="51284"/>
                          </a:cubicBezTo>
                          <a:cubicBezTo>
                            <a:pt x="21427" y="51655"/>
                            <a:pt x="21181" y="52025"/>
                            <a:pt x="20934" y="52271"/>
                          </a:cubicBezTo>
                          <a:cubicBezTo>
                            <a:pt x="18590" y="55726"/>
                            <a:pt x="16369" y="59304"/>
                            <a:pt x="14395" y="62882"/>
                          </a:cubicBezTo>
                          <a:cubicBezTo>
                            <a:pt x="14025" y="63499"/>
                            <a:pt x="13778" y="63992"/>
                            <a:pt x="13408" y="64609"/>
                          </a:cubicBezTo>
                          <a:cubicBezTo>
                            <a:pt x="11434" y="68434"/>
                            <a:pt x="9707" y="72382"/>
                            <a:pt x="8103" y="76330"/>
                          </a:cubicBezTo>
                          <a:cubicBezTo>
                            <a:pt x="4031" y="86694"/>
                            <a:pt x="1440" y="97797"/>
                            <a:pt x="453" y="109518"/>
                          </a:cubicBezTo>
                          <a:cubicBezTo>
                            <a:pt x="-904" y="125311"/>
                            <a:pt x="823" y="140486"/>
                            <a:pt x="5141" y="154798"/>
                          </a:cubicBezTo>
                          <a:cubicBezTo>
                            <a:pt x="5882" y="157265"/>
                            <a:pt x="6622" y="159609"/>
                            <a:pt x="7609" y="161954"/>
                          </a:cubicBezTo>
                          <a:close/>
                          <a:moveTo>
                            <a:pt x="124077" y="4771"/>
                          </a:moveTo>
                          <a:lnTo>
                            <a:pt x="124077" y="4771"/>
                          </a:lnTo>
                          <a:cubicBezTo>
                            <a:pt x="125064" y="4771"/>
                            <a:pt x="125927" y="4895"/>
                            <a:pt x="126915" y="5018"/>
                          </a:cubicBezTo>
                          <a:cubicBezTo>
                            <a:pt x="159486" y="7856"/>
                            <a:pt x="187616" y="24265"/>
                            <a:pt x="206122" y="48323"/>
                          </a:cubicBezTo>
                          <a:cubicBezTo>
                            <a:pt x="207850" y="50544"/>
                            <a:pt x="209577" y="52888"/>
                            <a:pt x="211057" y="55232"/>
                          </a:cubicBezTo>
                          <a:cubicBezTo>
                            <a:pt x="211057" y="55356"/>
                            <a:pt x="211181" y="55356"/>
                            <a:pt x="211181" y="55479"/>
                          </a:cubicBezTo>
                          <a:cubicBezTo>
                            <a:pt x="212415" y="57206"/>
                            <a:pt x="213525" y="59057"/>
                            <a:pt x="214512" y="61031"/>
                          </a:cubicBezTo>
                          <a:cubicBezTo>
                            <a:pt x="214759" y="61401"/>
                            <a:pt x="214882" y="61771"/>
                            <a:pt x="215129" y="62141"/>
                          </a:cubicBezTo>
                          <a:cubicBezTo>
                            <a:pt x="216116" y="63869"/>
                            <a:pt x="217103" y="65720"/>
                            <a:pt x="217967" y="67447"/>
                          </a:cubicBezTo>
                          <a:cubicBezTo>
                            <a:pt x="224135" y="80031"/>
                            <a:pt x="227960" y="93849"/>
                            <a:pt x="229071" y="108285"/>
                          </a:cubicBezTo>
                          <a:cubicBezTo>
                            <a:pt x="229194" y="110629"/>
                            <a:pt x="229317" y="112973"/>
                            <a:pt x="229317" y="115317"/>
                          </a:cubicBezTo>
                          <a:cubicBezTo>
                            <a:pt x="229317" y="116057"/>
                            <a:pt x="229317" y="116674"/>
                            <a:pt x="229317" y="117414"/>
                          </a:cubicBezTo>
                          <a:cubicBezTo>
                            <a:pt x="229317" y="118525"/>
                            <a:pt x="229317" y="119635"/>
                            <a:pt x="229194" y="120746"/>
                          </a:cubicBezTo>
                          <a:cubicBezTo>
                            <a:pt x="229194" y="122596"/>
                            <a:pt x="228947" y="124447"/>
                            <a:pt x="228824" y="126421"/>
                          </a:cubicBezTo>
                          <a:cubicBezTo>
                            <a:pt x="228331" y="131973"/>
                            <a:pt x="227467" y="137278"/>
                            <a:pt x="226233" y="142583"/>
                          </a:cubicBezTo>
                          <a:cubicBezTo>
                            <a:pt x="225369" y="146285"/>
                            <a:pt x="224259" y="149986"/>
                            <a:pt x="223025" y="153564"/>
                          </a:cubicBezTo>
                          <a:cubicBezTo>
                            <a:pt x="221791" y="157142"/>
                            <a:pt x="220311" y="160720"/>
                            <a:pt x="218830" y="164051"/>
                          </a:cubicBezTo>
                          <a:cubicBezTo>
                            <a:pt x="217596" y="166889"/>
                            <a:pt x="216116" y="169603"/>
                            <a:pt x="214636" y="172317"/>
                          </a:cubicBezTo>
                          <a:cubicBezTo>
                            <a:pt x="213649" y="174044"/>
                            <a:pt x="212538" y="175772"/>
                            <a:pt x="211551" y="177499"/>
                          </a:cubicBezTo>
                          <a:cubicBezTo>
                            <a:pt x="207850" y="183298"/>
                            <a:pt x="203532" y="188726"/>
                            <a:pt x="198843" y="193661"/>
                          </a:cubicBezTo>
                          <a:cubicBezTo>
                            <a:pt x="196129" y="196622"/>
                            <a:pt x="193168" y="199337"/>
                            <a:pt x="190207" y="201928"/>
                          </a:cubicBezTo>
                          <a:cubicBezTo>
                            <a:pt x="187739" y="204025"/>
                            <a:pt x="185272" y="205999"/>
                            <a:pt x="182681" y="207850"/>
                          </a:cubicBezTo>
                          <a:cubicBezTo>
                            <a:pt x="182064" y="208343"/>
                            <a:pt x="181447" y="208713"/>
                            <a:pt x="180707" y="209207"/>
                          </a:cubicBezTo>
                          <a:lnTo>
                            <a:pt x="180707" y="209207"/>
                          </a:lnTo>
                          <a:cubicBezTo>
                            <a:pt x="177746" y="211181"/>
                            <a:pt x="174785" y="213032"/>
                            <a:pt x="171700" y="214759"/>
                          </a:cubicBezTo>
                          <a:cubicBezTo>
                            <a:pt x="168739" y="216363"/>
                            <a:pt x="165778" y="217843"/>
                            <a:pt x="162817" y="219200"/>
                          </a:cubicBezTo>
                          <a:cubicBezTo>
                            <a:pt x="159856" y="220558"/>
                            <a:pt x="157018" y="221668"/>
                            <a:pt x="153934" y="222655"/>
                          </a:cubicBezTo>
                          <a:cubicBezTo>
                            <a:pt x="152824" y="223025"/>
                            <a:pt x="151837" y="223395"/>
                            <a:pt x="150726" y="223642"/>
                          </a:cubicBezTo>
                          <a:cubicBezTo>
                            <a:pt x="148382" y="224382"/>
                            <a:pt x="146038" y="224999"/>
                            <a:pt x="143570" y="225616"/>
                          </a:cubicBezTo>
                          <a:cubicBezTo>
                            <a:pt x="139376" y="226603"/>
                            <a:pt x="135057" y="227467"/>
                            <a:pt x="130616" y="227960"/>
                          </a:cubicBezTo>
                          <a:cubicBezTo>
                            <a:pt x="123953" y="228824"/>
                            <a:pt x="117291" y="228947"/>
                            <a:pt x="110382" y="228577"/>
                          </a:cubicBezTo>
                          <a:cubicBezTo>
                            <a:pt x="109395" y="228577"/>
                            <a:pt x="108408" y="228454"/>
                            <a:pt x="107421" y="228330"/>
                          </a:cubicBezTo>
                          <a:cubicBezTo>
                            <a:pt x="83363" y="226233"/>
                            <a:pt x="61772" y="216733"/>
                            <a:pt x="44622" y="202174"/>
                          </a:cubicBezTo>
                          <a:cubicBezTo>
                            <a:pt x="42772" y="200570"/>
                            <a:pt x="41044" y="198967"/>
                            <a:pt x="39317" y="197363"/>
                          </a:cubicBezTo>
                          <a:cubicBezTo>
                            <a:pt x="27843" y="186259"/>
                            <a:pt x="18713" y="172687"/>
                            <a:pt x="12791" y="157759"/>
                          </a:cubicBezTo>
                          <a:cubicBezTo>
                            <a:pt x="11927" y="155538"/>
                            <a:pt x="11064" y="153194"/>
                            <a:pt x="10323" y="150973"/>
                          </a:cubicBezTo>
                          <a:cubicBezTo>
                            <a:pt x="10077" y="149986"/>
                            <a:pt x="9707" y="149122"/>
                            <a:pt x="9460" y="148135"/>
                          </a:cubicBezTo>
                          <a:cubicBezTo>
                            <a:pt x="9460" y="148135"/>
                            <a:pt x="9460" y="148135"/>
                            <a:pt x="9460" y="148135"/>
                          </a:cubicBezTo>
                          <a:cubicBezTo>
                            <a:pt x="9336" y="147518"/>
                            <a:pt x="9090" y="146778"/>
                            <a:pt x="8966" y="146161"/>
                          </a:cubicBezTo>
                          <a:cubicBezTo>
                            <a:pt x="8966" y="146161"/>
                            <a:pt x="8966" y="146161"/>
                            <a:pt x="8966" y="146161"/>
                          </a:cubicBezTo>
                          <a:cubicBezTo>
                            <a:pt x="8349" y="143940"/>
                            <a:pt x="7856" y="141596"/>
                            <a:pt x="7362" y="139376"/>
                          </a:cubicBezTo>
                          <a:cubicBezTo>
                            <a:pt x="5265" y="129012"/>
                            <a:pt x="4525" y="118155"/>
                            <a:pt x="5511" y="107051"/>
                          </a:cubicBezTo>
                          <a:cubicBezTo>
                            <a:pt x="6375" y="97551"/>
                            <a:pt x="8349" y="88421"/>
                            <a:pt x="11310" y="79784"/>
                          </a:cubicBezTo>
                          <a:cubicBezTo>
                            <a:pt x="14148" y="71518"/>
                            <a:pt x="17973" y="63745"/>
                            <a:pt x="22661" y="56466"/>
                          </a:cubicBezTo>
                          <a:cubicBezTo>
                            <a:pt x="24018" y="54369"/>
                            <a:pt x="25499" y="52271"/>
                            <a:pt x="26979" y="50297"/>
                          </a:cubicBezTo>
                          <a:cubicBezTo>
                            <a:pt x="27349" y="49804"/>
                            <a:pt x="27720" y="49310"/>
                            <a:pt x="28090" y="48817"/>
                          </a:cubicBezTo>
                          <a:cubicBezTo>
                            <a:pt x="28090" y="48817"/>
                            <a:pt x="28090" y="48817"/>
                            <a:pt x="28090" y="48817"/>
                          </a:cubicBezTo>
                          <a:cubicBezTo>
                            <a:pt x="49927" y="19947"/>
                            <a:pt x="85460" y="2427"/>
                            <a:pt x="124077" y="4771"/>
                          </a:cubicBezTo>
                          <a:close/>
                        </a:path>
                      </a:pathLst>
                    </a:custGeom>
                    <a:solidFill>
                      <a:srgbClr val="243242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953" name="Freeform: Shape 952">
                  <a:extLst>
                    <a:ext uri="{FF2B5EF4-FFF2-40B4-BE49-F238E27FC236}">
                      <a16:creationId xmlns:a16="http://schemas.microsoft.com/office/drawing/2014/main" id="{3BC4EDBA-3F1C-B908-4865-D4D19CCE2136}"/>
                    </a:ext>
                  </a:extLst>
                </p:cNvPr>
                <p:cNvSpPr/>
                <p:nvPr/>
              </p:nvSpPr>
              <p:spPr>
                <a:xfrm>
                  <a:off x="4983267" y="4401430"/>
                  <a:ext cx="105626" cy="209310"/>
                </a:xfrm>
                <a:custGeom>
                  <a:avLst/>
                  <a:gdLst>
                    <a:gd name="connsiteX0" fmla="*/ 96974 w 105626"/>
                    <a:gd name="connsiteY0" fmla="*/ 147065 h 209310"/>
                    <a:gd name="connsiteX1" fmla="*/ 102033 w 105626"/>
                    <a:gd name="connsiteY1" fmla="*/ 78714 h 209310"/>
                    <a:gd name="connsiteX2" fmla="*/ 63416 w 105626"/>
                    <a:gd name="connsiteY2" fmla="*/ 18013 h 209310"/>
                    <a:gd name="connsiteX3" fmla="*/ 32202 w 105626"/>
                    <a:gd name="connsiteY3" fmla="*/ 3455 h 209310"/>
                    <a:gd name="connsiteX4" fmla="*/ 15792 w 105626"/>
                    <a:gd name="connsiteY4" fmla="*/ 370 h 209310"/>
                    <a:gd name="connsiteX5" fmla="*/ 0 w 105626"/>
                    <a:gd name="connsiteY5" fmla="*/ 0 h 209310"/>
                    <a:gd name="connsiteX6" fmla="*/ 49597 w 105626"/>
                    <a:gd name="connsiteY6" fmla="*/ 35039 h 209310"/>
                    <a:gd name="connsiteX7" fmla="*/ 64279 w 105626"/>
                    <a:gd name="connsiteY7" fmla="*/ 108078 h 209310"/>
                    <a:gd name="connsiteX8" fmla="*/ 47254 w 105626"/>
                    <a:gd name="connsiteY8" fmla="*/ 141760 h 209310"/>
                    <a:gd name="connsiteX9" fmla="*/ 15175 w 105626"/>
                    <a:gd name="connsiteY9" fmla="*/ 166929 h 209310"/>
                    <a:gd name="connsiteX10" fmla="*/ 3701 w 105626"/>
                    <a:gd name="connsiteY10" fmla="*/ 190494 h 209310"/>
                    <a:gd name="connsiteX11" fmla="*/ 49227 w 105626"/>
                    <a:gd name="connsiteY11" fmla="*/ 201598 h 209310"/>
                    <a:gd name="connsiteX12" fmla="*/ 96974 w 105626"/>
                    <a:gd name="connsiteY12" fmla="*/ 147065 h 209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05626" h="209310">
                      <a:moveTo>
                        <a:pt x="96974" y="147065"/>
                      </a:moveTo>
                      <a:cubicBezTo>
                        <a:pt x="105981" y="125598"/>
                        <a:pt x="108448" y="101416"/>
                        <a:pt x="102033" y="78714"/>
                      </a:cubicBezTo>
                      <a:cubicBezTo>
                        <a:pt x="95247" y="54656"/>
                        <a:pt x="84390" y="32448"/>
                        <a:pt x="63416" y="18013"/>
                      </a:cubicBezTo>
                      <a:cubicBezTo>
                        <a:pt x="53916" y="11474"/>
                        <a:pt x="43305" y="6539"/>
                        <a:pt x="32202" y="3455"/>
                      </a:cubicBezTo>
                      <a:cubicBezTo>
                        <a:pt x="26773" y="1974"/>
                        <a:pt x="21344" y="864"/>
                        <a:pt x="15792" y="370"/>
                      </a:cubicBezTo>
                      <a:cubicBezTo>
                        <a:pt x="11597" y="0"/>
                        <a:pt x="3701" y="1604"/>
                        <a:pt x="0" y="0"/>
                      </a:cubicBezTo>
                      <a:cubicBezTo>
                        <a:pt x="18877" y="8019"/>
                        <a:pt x="37013" y="18877"/>
                        <a:pt x="49597" y="35039"/>
                      </a:cubicBezTo>
                      <a:cubicBezTo>
                        <a:pt x="65637" y="55396"/>
                        <a:pt x="70448" y="83156"/>
                        <a:pt x="64279" y="108078"/>
                      </a:cubicBezTo>
                      <a:cubicBezTo>
                        <a:pt x="61318" y="120416"/>
                        <a:pt x="55520" y="132137"/>
                        <a:pt x="47254" y="141760"/>
                      </a:cubicBezTo>
                      <a:cubicBezTo>
                        <a:pt x="38000" y="152370"/>
                        <a:pt x="24429" y="156812"/>
                        <a:pt x="15175" y="166929"/>
                      </a:cubicBezTo>
                      <a:cubicBezTo>
                        <a:pt x="9130" y="173468"/>
                        <a:pt x="4195" y="181364"/>
                        <a:pt x="3701" y="190494"/>
                      </a:cubicBezTo>
                      <a:cubicBezTo>
                        <a:pt x="2221" y="217513"/>
                        <a:pt x="34545" y="209864"/>
                        <a:pt x="49227" y="201598"/>
                      </a:cubicBezTo>
                      <a:cubicBezTo>
                        <a:pt x="70572" y="189383"/>
                        <a:pt x="87474" y="169767"/>
                        <a:pt x="96974" y="147065"/>
                      </a:cubicBezTo>
                      <a:close/>
                    </a:path>
                  </a:pathLst>
                </a:custGeom>
                <a:solidFill>
                  <a:srgbClr val="F0F1F1">
                    <a:alpha val="34000"/>
                  </a:srgbClr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996" name="Graphic 2">
            <a:extLst>
              <a:ext uri="{FF2B5EF4-FFF2-40B4-BE49-F238E27FC236}">
                <a16:creationId xmlns:a16="http://schemas.microsoft.com/office/drawing/2014/main" id="{FC32656D-B0AD-33DD-A9FC-04775176397C}"/>
              </a:ext>
            </a:extLst>
          </p:cNvPr>
          <p:cNvGrpSpPr/>
          <p:nvPr/>
        </p:nvGrpSpPr>
        <p:grpSpPr>
          <a:xfrm>
            <a:off x="4727876" y="1474807"/>
            <a:ext cx="886956" cy="804787"/>
            <a:chOff x="4727876" y="1474807"/>
            <a:chExt cx="886956" cy="804787"/>
          </a:xfrm>
        </p:grpSpPr>
        <p:grpSp>
          <p:nvGrpSpPr>
            <p:cNvPr id="997" name="Graphic 2">
              <a:extLst>
                <a:ext uri="{FF2B5EF4-FFF2-40B4-BE49-F238E27FC236}">
                  <a16:creationId xmlns:a16="http://schemas.microsoft.com/office/drawing/2014/main" id="{5C644D68-431C-08CF-065D-310613E26941}"/>
                </a:ext>
              </a:extLst>
            </p:cNvPr>
            <p:cNvGrpSpPr/>
            <p:nvPr/>
          </p:nvGrpSpPr>
          <p:grpSpPr>
            <a:xfrm>
              <a:off x="5208553" y="1474807"/>
              <a:ext cx="406280" cy="463897"/>
              <a:chOff x="5208553" y="1474807"/>
              <a:chExt cx="406280" cy="463897"/>
            </a:xfrm>
          </p:grpSpPr>
          <p:sp>
            <p:nvSpPr>
              <p:cNvPr id="998" name="Freeform: Shape 997">
                <a:extLst>
                  <a:ext uri="{FF2B5EF4-FFF2-40B4-BE49-F238E27FC236}">
                    <a16:creationId xmlns:a16="http://schemas.microsoft.com/office/drawing/2014/main" id="{237740AF-9EC1-C7C7-8227-ED1A86EF29C3}"/>
                  </a:ext>
                </a:extLst>
              </p:cNvPr>
              <p:cNvSpPr/>
              <p:nvPr/>
            </p:nvSpPr>
            <p:spPr>
              <a:xfrm>
                <a:off x="5208553" y="1573631"/>
                <a:ext cx="197773" cy="197773"/>
              </a:xfrm>
              <a:custGeom>
                <a:avLst/>
                <a:gdLst>
                  <a:gd name="connsiteX0" fmla="*/ 197773 w 197773"/>
                  <a:gd name="connsiteY0" fmla="*/ 105241 h 197773"/>
                  <a:gd name="connsiteX1" fmla="*/ 195059 w 197773"/>
                  <a:gd name="connsiteY1" fmla="*/ 74890 h 197773"/>
                  <a:gd name="connsiteX2" fmla="*/ 172234 w 197773"/>
                  <a:gd name="connsiteY2" fmla="*/ 73039 h 197773"/>
                  <a:gd name="connsiteX3" fmla="*/ 165572 w 197773"/>
                  <a:gd name="connsiteY3" fmla="*/ 58727 h 197773"/>
                  <a:gd name="connsiteX4" fmla="*/ 178650 w 197773"/>
                  <a:gd name="connsiteY4" fmla="*/ 40098 h 197773"/>
                  <a:gd name="connsiteX5" fmla="*/ 157059 w 197773"/>
                  <a:gd name="connsiteY5" fmla="*/ 18630 h 197773"/>
                  <a:gd name="connsiteX6" fmla="*/ 138552 w 197773"/>
                  <a:gd name="connsiteY6" fmla="*/ 31831 h 197773"/>
                  <a:gd name="connsiteX7" fmla="*/ 123994 w 197773"/>
                  <a:gd name="connsiteY7" fmla="*/ 25046 h 197773"/>
                  <a:gd name="connsiteX8" fmla="*/ 122143 w 197773"/>
                  <a:gd name="connsiteY8" fmla="*/ 2591 h 197773"/>
                  <a:gd name="connsiteX9" fmla="*/ 91792 w 197773"/>
                  <a:gd name="connsiteY9" fmla="*/ 0 h 197773"/>
                  <a:gd name="connsiteX10" fmla="*/ 86117 w 197773"/>
                  <a:gd name="connsiteY10" fmla="*/ 21838 h 197773"/>
                  <a:gd name="connsiteX11" fmla="*/ 70448 w 197773"/>
                  <a:gd name="connsiteY11" fmla="*/ 26033 h 197773"/>
                  <a:gd name="connsiteX12" fmla="*/ 54656 w 197773"/>
                  <a:gd name="connsiteY12" fmla="*/ 10117 h 197773"/>
                  <a:gd name="connsiteX13" fmla="*/ 53916 w 197773"/>
                  <a:gd name="connsiteY13" fmla="*/ 10610 h 197773"/>
                  <a:gd name="connsiteX14" fmla="*/ 29734 w 197773"/>
                  <a:gd name="connsiteY14" fmla="*/ 27636 h 197773"/>
                  <a:gd name="connsiteX15" fmla="*/ 39357 w 197773"/>
                  <a:gd name="connsiteY15" fmla="*/ 47870 h 197773"/>
                  <a:gd name="connsiteX16" fmla="*/ 30104 w 197773"/>
                  <a:gd name="connsiteY16" fmla="*/ 61318 h 197773"/>
                  <a:gd name="connsiteX17" fmla="*/ 7773 w 197773"/>
                  <a:gd name="connsiteY17" fmla="*/ 59344 h 197773"/>
                  <a:gd name="connsiteX18" fmla="*/ 0 w 197773"/>
                  <a:gd name="connsiteY18" fmla="*/ 88831 h 197773"/>
                  <a:gd name="connsiteX19" fmla="*/ 20481 w 197773"/>
                  <a:gd name="connsiteY19" fmla="*/ 98208 h 197773"/>
                  <a:gd name="connsiteX20" fmla="*/ 21961 w 197773"/>
                  <a:gd name="connsiteY20" fmla="*/ 114370 h 197773"/>
                  <a:gd name="connsiteX21" fmla="*/ 3455 w 197773"/>
                  <a:gd name="connsiteY21" fmla="*/ 127202 h 197773"/>
                  <a:gd name="connsiteX22" fmla="*/ 16409 w 197773"/>
                  <a:gd name="connsiteY22" fmla="*/ 154838 h 197773"/>
                  <a:gd name="connsiteX23" fmla="*/ 38370 w 197773"/>
                  <a:gd name="connsiteY23" fmla="*/ 148793 h 197773"/>
                  <a:gd name="connsiteX24" fmla="*/ 49721 w 197773"/>
                  <a:gd name="connsiteY24" fmla="*/ 159896 h 197773"/>
                  <a:gd name="connsiteX25" fmla="*/ 43799 w 197773"/>
                  <a:gd name="connsiteY25" fmla="*/ 181858 h 197773"/>
                  <a:gd name="connsiteX26" fmla="*/ 71435 w 197773"/>
                  <a:gd name="connsiteY26" fmla="*/ 194689 h 197773"/>
                  <a:gd name="connsiteX27" fmla="*/ 84513 w 197773"/>
                  <a:gd name="connsiteY27" fmla="*/ 175689 h 197773"/>
                  <a:gd name="connsiteX28" fmla="*/ 100182 w 197773"/>
                  <a:gd name="connsiteY28" fmla="*/ 176923 h 197773"/>
                  <a:gd name="connsiteX29" fmla="*/ 109805 w 197773"/>
                  <a:gd name="connsiteY29" fmla="*/ 197773 h 197773"/>
                  <a:gd name="connsiteX30" fmla="*/ 139169 w 197773"/>
                  <a:gd name="connsiteY30" fmla="*/ 189754 h 197773"/>
                  <a:gd name="connsiteX31" fmla="*/ 138059 w 197773"/>
                  <a:gd name="connsiteY31" fmla="*/ 178033 h 197773"/>
                  <a:gd name="connsiteX32" fmla="*/ 136948 w 197773"/>
                  <a:gd name="connsiteY32" fmla="*/ 166806 h 197773"/>
                  <a:gd name="connsiteX33" fmla="*/ 143364 w 197773"/>
                  <a:gd name="connsiteY33" fmla="*/ 162734 h 197773"/>
                  <a:gd name="connsiteX34" fmla="*/ 149656 w 197773"/>
                  <a:gd name="connsiteY34" fmla="*/ 157799 h 197773"/>
                  <a:gd name="connsiteX35" fmla="*/ 170507 w 197773"/>
                  <a:gd name="connsiteY35" fmla="*/ 167669 h 197773"/>
                  <a:gd name="connsiteX36" fmla="*/ 187903 w 197773"/>
                  <a:gd name="connsiteY36" fmla="*/ 142624 h 197773"/>
                  <a:gd name="connsiteX37" fmla="*/ 171494 w 197773"/>
                  <a:gd name="connsiteY37" fmla="*/ 126461 h 197773"/>
                  <a:gd name="connsiteX38" fmla="*/ 175442 w 197773"/>
                  <a:gd name="connsiteY38" fmla="*/ 111286 h 197773"/>
                  <a:gd name="connsiteX39" fmla="*/ 197773 w 197773"/>
                  <a:gd name="connsiteY39" fmla="*/ 105241 h 197773"/>
                  <a:gd name="connsiteX40" fmla="*/ 126461 w 197773"/>
                  <a:gd name="connsiteY40" fmla="*/ 138429 h 197773"/>
                  <a:gd name="connsiteX41" fmla="*/ 120046 w 197773"/>
                  <a:gd name="connsiteY41" fmla="*/ 142130 h 197773"/>
                  <a:gd name="connsiteX42" fmla="*/ 58727 w 197773"/>
                  <a:gd name="connsiteY42" fmla="*/ 126585 h 197773"/>
                  <a:gd name="connsiteX43" fmla="*/ 70572 w 197773"/>
                  <a:gd name="connsiteY43" fmla="*/ 58974 h 197773"/>
                  <a:gd name="connsiteX44" fmla="*/ 76493 w 197773"/>
                  <a:gd name="connsiteY44" fmla="*/ 55520 h 197773"/>
                  <a:gd name="connsiteX45" fmla="*/ 138182 w 197773"/>
                  <a:gd name="connsiteY45" fmla="*/ 70818 h 197773"/>
                  <a:gd name="connsiteX46" fmla="*/ 126461 w 197773"/>
                  <a:gd name="connsiteY46" fmla="*/ 138429 h 197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97773" h="197773">
                    <a:moveTo>
                      <a:pt x="197773" y="105241"/>
                    </a:moveTo>
                    <a:lnTo>
                      <a:pt x="195059" y="74890"/>
                    </a:lnTo>
                    <a:lnTo>
                      <a:pt x="172234" y="73039"/>
                    </a:lnTo>
                    <a:cubicBezTo>
                      <a:pt x="170507" y="68104"/>
                      <a:pt x="168286" y="63292"/>
                      <a:pt x="165572" y="58727"/>
                    </a:cubicBezTo>
                    <a:lnTo>
                      <a:pt x="178650" y="40098"/>
                    </a:lnTo>
                    <a:lnTo>
                      <a:pt x="157059" y="18630"/>
                    </a:lnTo>
                    <a:lnTo>
                      <a:pt x="138552" y="31831"/>
                    </a:lnTo>
                    <a:cubicBezTo>
                      <a:pt x="133864" y="29117"/>
                      <a:pt x="129052" y="26773"/>
                      <a:pt x="123994" y="25046"/>
                    </a:cubicBezTo>
                    <a:lnTo>
                      <a:pt x="122143" y="2591"/>
                    </a:lnTo>
                    <a:lnTo>
                      <a:pt x="91792" y="0"/>
                    </a:lnTo>
                    <a:lnTo>
                      <a:pt x="86117" y="21838"/>
                    </a:lnTo>
                    <a:cubicBezTo>
                      <a:pt x="80812" y="22701"/>
                      <a:pt x="75507" y="24058"/>
                      <a:pt x="70448" y="26033"/>
                    </a:cubicBezTo>
                    <a:lnTo>
                      <a:pt x="54656" y="10117"/>
                    </a:lnTo>
                    <a:lnTo>
                      <a:pt x="53916" y="10610"/>
                    </a:lnTo>
                    <a:lnTo>
                      <a:pt x="29734" y="27636"/>
                    </a:lnTo>
                    <a:lnTo>
                      <a:pt x="39357" y="47870"/>
                    </a:lnTo>
                    <a:cubicBezTo>
                      <a:pt x="35779" y="52065"/>
                      <a:pt x="32695" y="56507"/>
                      <a:pt x="30104" y="61318"/>
                    </a:cubicBezTo>
                    <a:lnTo>
                      <a:pt x="7773" y="59344"/>
                    </a:lnTo>
                    <a:lnTo>
                      <a:pt x="0" y="88831"/>
                    </a:lnTo>
                    <a:lnTo>
                      <a:pt x="20481" y="98208"/>
                    </a:lnTo>
                    <a:cubicBezTo>
                      <a:pt x="20481" y="103637"/>
                      <a:pt x="20974" y="108942"/>
                      <a:pt x="21961" y="114370"/>
                    </a:cubicBezTo>
                    <a:lnTo>
                      <a:pt x="3455" y="127202"/>
                    </a:lnTo>
                    <a:lnTo>
                      <a:pt x="16409" y="154838"/>
                    </a:lnTo>
                    <a:lnTo>
                      <a:pt x="38370" y="148793"/>
                    </a:lnTo>
                    <a:cubicBezTo>
                      <a:pt x="41825" y="152987"/>
                      <a:pt x="45649" y="156689"/>
                      <a:pt x="49721" y="159896"/>
                    </a:cubicBezTo>
                    <a:lnTo>
                      <a:pt x="43799" y="181858"/>
                    </a:lnTo>
                    <a:lnTo>
                      <a:pt x="71435" y="194689"/>
                    </a:lnTo>
                    <a:lnTo>
                      <a:pt x="84513" y="175689"/>
                    </a:lnTo>
                    <a:cubicBezTo>
                      <a:pt x="89695" y="176676"/>
                      <a:pt x="94877" y="177046"/>
                      <a:pt x="100182" y="176923"/>
                    </a:cubicBezTo>
                    <a:lnTo>
                      <a:pt x="109805" y="197773"/>
                    </a:lnTo>
                    <a:lnTo>
                      <a:pt x="139169" y="189754"/>
                    </a:lnTo>
                    <a:lnTo>
                      <a:pt x="138059" y="178033"/>
                    </a:lnTo>
                    <a:lnTo>
                      <a:pt x="136948" y="166806"/>
                    </a:lnTo>
                    <a:cubicBezTo>
                      <a:pt x="139169" y="165572"/>
                      <a:pt x="141266" y="164215"/>
                      <a:pt x="143364" y="162734"/>
                    </a:cubicBezTo>
                    <a:cubicBezTo>
                      <a:pt x="145585" y="161130"/>
                      <a:pt x="147682" y="159526"/>
                      <a:pt x="149656" y="157799"/>
                    </a:cubicBezTo>
                    <a:lnTo>
                      <a:pt x="170507" y="167669"/>
                    </a:lnTo>
                    <a:lnTo>
                      <a:pt x="187903" y="142624"/>
                    </a:lnTo>
                    <a:lnTo>
                      <a:pt x="171494" y="126461"/>
                    </a:lnTo>
                    <a:cubicBezTo>
                      <a:pt x="173344" y="121526"/>
                      <a:pt x="174702" y="116468"/>
                      <a:pt x="175442" y="111286"/>
                    </a:cubicBezTo>
                    <a:lnTo>
                      <a:pt x="197773" y="105241"/>
                    </a:lnTo>
                    <a:close/>
                    <a:moveTo>
                      <a:pt x="126461" y="138429"/>
                    </a:moveTo>
                    <a:cubicBezTo>
                      <a:pt x="124364" y="139909"/>
                      <a:pt x="122267" y="141020"/>
                      <a:pt x="120046" y="142130"/>
                    </a:cubicBezTo>
                    <a:cubicBezTo>
                      <a:pt x="98948" y="152617"/>
                      <a:pt x="72792" y="146572"/>
                      <a:pt x="58727" y="126585"/>
                    </a:cubicBezTo>
                    <a:cubicBezTo>
                      <a:pt x="43305" y="104624"/>
                      <a:pt x="48611" y="74396"/>
                      <a:pt x="70572" y="58974"/>
                    </a:cubicBezTo>
                    <a:cubicBezTo>
                      <a:pt x="72546" y="57617"/>
                      <a:pt x="74519" y="56507"/>
                      <a:pt x="76493" y="55520"/>
                    </a:cubicBezTo>
                    <a:cubicBezTo>
                      <a:pt x="97714" y="44662"/>
                      <a:pt x="124117" y="50831"/>
                      <a:pt x="138182" y="70818"/>
                    </a:cubicBezTo>
                    <a:cubicBezTo>
                      <a:pt x="153728" y="92779"/>
                      <a:pt x="148422" y="123007"/>
                      <a:pt x="126461" y="138429"/>
                    </a:cubicBezTo>
                    <a:close/>
                  </a:path>
                </a:pathLst>
              </a:custGeom>
              <a:solidFill>
                <a:srgbClr val="16405E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9" name="Freeform: Shape 998">
                <a:extLst>
                  <a:ext uri="{FF2B5EF4-FFF2-40B4-BE49-F238E27FC236}">
                    <a16:creationId xmlns:a16="http://schemas.microsoft.com/office/drawing/2014/main" id="{D24BDE37-4808-DF93-4E5D-54FBA080BFA1}"/>
                  </a:ext>
                </a:extLst>
              </p:cNvPr>
              <p:cNvSpPr/>
              <p:nvPr/>
            </p:nvSpPr>
            <p:spPr>
              <a:xfrm>
                <a:off x="5412618" y="1474807"/>
                <a:ext cx="197773" cy="197526"/>
              </a:xfrm>
              <a:custGeom>
                <a:avLst/>
                <a:gdLst>
                  <a:gd name="connsiteX0" fmla="*/ 197774 w 197773"/>
                  <a:gd name="connsiteY0" fmla="*/ 105241 h 197526"/>
                  <a:gd name="connsiteX1" fmla="*/ 195059 w 197773"/>
                  <a:gd name="connsiteY1" fmla="*/ 74890 h 197526"/>
                  <a:gd name="connsiteX2" fmla="*/ 172234 w 197773"/>
                  <a:gd name="connsiteY2" fmla="*/ 73039 h 197526"/>
                  <a:gd name="connsiteX3" fmla="*/ 165449 w 197773"/>
                  <a:gd name="connsiteY3" fmla="*/ 58727 h 197526"/>
                  <a:gd name="connsiteX4" fmla="*/ 178650 w 197773"/>
                  <a:gd name="connsiteY4" fmla="*/ 40098 h 197526"/>
                  <a:gd name="connsiteX5" fmla="*/ 157059 w 197773"/>
                  <a:gd name="connsiteY5" fmla="*/ 18630 h 197526"/>
                  <a:gd name="connsiteX6" fmla="*/ 138552 w 197773"/>
                  <a:gd name="connsiteY6" fmla="*/ 31831 h 197526"/>
                  <a:gd name="connsiteX7" fmla="*/ 123994 w 197773"/>
                  <a:gd name="connsiteY7" fmla="*/ 25046 h 197526"/>
                  <a:gd name="connsiteX8" fmla="*/ 122143 w 197773"/>
                  <a:gd name="connsiteY8" fmla="*/ 2591 h 197526"/>
                  <a:gd name="connsiteX9" fmla="*/ 91669 w 197773"/>
                  <a:gd name="connsiteY9" fmla="*/ 0 h 197526"/>
                  <a:gd name="connsiteX10" fmla="*/ 86117 w 197773"/>
                  <a:gd name="connsiteY10" fmla="*/ 21714 h 197526"/>
                  <a:gd name="connsiteX11" fmla="*/ 70325 w 197773"/>
                  <a:gd name="connsiteY11" fmla="*/ 25909 h 197526"/>
                  <a:gd name="connsiteX12" fmla="*/ 54656 w 197773"/>
                  <a:gd name="connsiteY12" fmla="*/ 9994 h 197526"/>
                  <a:gd name="connsiteX13" fmla="*/ 53916 w 197773"/>
                  <a:gd name="connsiteY13" fmla="*/ 10487 h 197526"/>
                  <a:gd name="connsiteX14" fmla="*/ 29734 w 197773"/>
                  <a:gd name="connsiteY14" fmla="*/ 27513 h 197526"/>
                  <a:gd name="connsiteX15" fmla="*/ 39357 w 197773"/>
                  <a:gd name="connsiteY15" fmla="*/ 47747 h 197526"/>
                  <a:gd name="connsiteX16" fmla="*/ 30104 w 197773"/>
                  <a:gd name="connsiteY16" fmla="*/ 61195 h 197526"/>
                  <a:gd name="connsiteX17" fmla="*/ 7773 w 197773"/>
                  <a:gd name="connsiteY17" fmla="*/ 59221 h 197526"/>
                  <a:gd name="connsiteX18" fmla="*/ 0 w 197773"/>
                  <a:gd name="connsiteY18" fmla="*/ 88708 h 197526"/>
                  <a:gd name="connsiteX19" fmla="*/ 20604 w 197773"/>
                  <a:gd name="connsiteY19" fmla="*/ 98085 h 197526"/>
                  <a:gd name="connsiteX20" fmla="*/ 22085 w 197773"/>
                  <a:gd name="connsiteY20" fmla="*/ 114124 h 197526"/>
                  <a:gd name="connsiteX21" fmla="*/ 3578 w 197773"/>
                  <a:gd name="connsiteY21" fmla="*/ 126955 h 197526"/>
                  <a:gd name="connsiteX22" fmla="*/ 16533 w 197773"/>
                  <a:gd name="connsiteY22" fmla="*/ 154591 h 197526"/>
                  <a:gd name="connsiteX23" fmla="*/ 38494 w 197773"/>
                  <a:gd name="connsiteY23" fmla="*/ 148546 h 197526"/>
                  <a:gd name="connsiteX24" fmla="*/ 49844 w 197773"/>
                  <a:gd name="connsiteY24" fmla="*/ 159650 h 197526"/>
                  <a:gd name="connsiteX25" fmla="*/ 43799 w 197773"/>
                  <a:gd name="connsiteY25" fmla="*/ 181611 h 197526"/>
                  <a:gd name="connsiteX26" fmla="*/ 71435 w 197773"/>
                  <a:gd name="connsiteY26" fmla="*/ 194442 h 197526"/>
                  <a:gd name="connsiteX27" fmla="*/ 84513 w 197773"/>
                  <a:gd name="connsiteY27" fmla="*/ 175442 h 197526"/>
                  <a:gd name="connsiteX28" fmla="*/ 100182 w 197773"/>
                  <a:gd name="connsiteY28" fmla="*/ 176676 h 197526"/>
                  <a:gd name="connsiteX29" fmla="*/ 109806 w 197773"/>
                  <a:gd name="connsiteY29" fmla="*/ 197526 h 197526"/>
                  <a:gd name="connsiteX30" fmla="*/ 139170 w 197773"/>
                  <a:gd name="connsiteY30" fmla="*/ 189630 h 197526"/>
                  <a:gd name="connsiteX31" fmla="*/ 138059 w 197773"/>
                  <a:gd name="connsiteY31" fmla="*/ 177910 h 197526"/>
                  <a:gd name="connsiteX32" fmla="*/ 136948 w 197773"/>
                  <a:gd name="connsiteY32" fmla="*/ 166682 h 197526"/>
                  <a:gd name="connsiteX33" fmla="*/ 143364 w 197773"/>
                  <a:gd name="connsiteY33" fmla="*/ 162611 h 197526"/>
                  <a:gd name="connsiteX34" fmla="*/ 149656 w 197773"/>
                  <a:gd name="connsiteY34" fmla="*/ 157676 h 197526"/>
                  <a:gd name="connsiteX35" fmla="*/ 170507 w 197773"/>
                  <a:gd name="connsiteY35" fmla="*/ 167546 h 197526"/>
                  <a:gd name="connsiteX36" fmla="*/ 187903 w 197773"/>
                  <a:gd name="connsiteY36" fmla="*/ 142624 h 197526"/>
                  <a:gd name="connsiteX37" fmla="*/ 171371 w 197773"/>
                  <a:gd name="connsiteY37" fmla="*/ 126338 h 197526"/>
                  <a:gd name="connsiteX38" fmla="*/ 175442 w 197773"/>
                  <a:gd name="connsiteY38" fmla="*/ 111163 h 197526"/>
                  <a:gd name="connsiteX39" fmla="*/ 197774 w 197773"/>
                  <a:gd name="connsiteY39" fmla="*/ 105241 h 197526"/>
                  <a:gd name="connsiteX40" fmla="*/ 126461 w 197773"/>
                  <a:gd name="connsiteY40" fmla="*/ 138552 h 197526"/>
                  <a:gd name="connsiteX41" fmla="*/ 120046 w 197773"/>
                  <a:gd name="connsiteY41" fmla="*/ 142254 h 197526"/>
                  <a:gd name="connsiteX42" fmla="*/ 58728 w 197773"/>
                  <a:gd name="connsiteY42" fmla="*/ 126708 h 197526"/>
                  <a:gd name="connsiteX43" fmla="*/ 70572 w 197773"/>
                  <a:gd name="connsiteY43" fmla="*/ 58974 h 197526"/>
                  <a:gd name="connsiteX44" fmla="*/ 76494 w 197773"/>
                  <a:gd name="connsiteY44" fmla="*/ 55520 h 197526"/>
                  <a:gd name="connsiteX45" fmla="*/ 138182 w 197773"/>
                  <a:gd name="connsiteY45" fmla="*/ 70818 h 197526"/>
                  <a:gd name="connsiteX46" fmla="*/ 126461 w 197773"/>
                  <a:gd name="connsiteY46" fmla="*/ 138552 h 197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97773" h="197526">
                    <a:moveTo>
                      <a:pt x="197774" y="105241"/>
                    </a:moveTo>
                    <a:lnTo>
                      <a:pt x="195059" y="74890"/>
                    </a:lnTo>
                    <a:lnTo>
                      <a:pt x="172234" y="73039"/>
                    </a:lnTo>
                    <a:cubicBezTo>
                      <a:pt x="170507" y="68104"/>
                      <a:pt x="168286" y="63292"/>
                      <a:pt x="165449" y="58727"/>
                    </a:cubicBezTo>
                    <a:lnTo>
                      <a:pt x="178650" y="40098"/>
                    </a:lnTo>
                    <a:lnTo>
                      <a:pt x="157059" y="18630"/>
                    </a:lnTo>
                    <a:lnTo>
                      <a:pt x="138552" y="31831"/>
                    </a:lnTo>
                    <a:cubicBezTo>
                      <a:pt x="133864" y="29117"/>
                      <a:pt x="129053" y="26773"/>
                      <a:pt x="123994" y="25046"/>
                    </a:cubicBezTo>
                    <a:lnTo>
                      <a:pt x="122143" y="2591"/>
                    </a:lnTo>
                    <a:lnTo>
                      <a:pt x="91669" y="0"/>
                    </a:lnTo>
                    <a:lnTo>
                      <a:pt x="86117" y="21714"/>
                    </a:lnTo>
                    <a:cubicBezTo>
                      <a:pt x="80812" y="22578"/>
                      <a:pt x="75507" y="23935"/>
                      <a:pt x="70325" y="25909"/>
                    </a:cubicBezTo>
                    <a:lnTo>
                      <a:pt x="54656" y="9994"/>
                    </a:lnTo>
                    <a:lnTo>
                      <a:pt x="53916" y="10487"/>
                    </a:lnTo>
                    <a:lnTo>
                      <a:pt x="29734" y="27513"/>
                    </a:lnTo>
                    <a:lnTo>
                      <a:pt x="39357" y="47747"/>
                    </a:lnTo>
                    <a:cubicBezTo>
                      <a:pt x="35780" y="51942"/>
                      <a:pt x="32695" y="56383"/>
                      <a:pt x="30104" y="61195"/>
                    </a:cubicBezTo>
                    <a:lnTo>
                      <a:pt x="7773" y="59221"/>
                    </a:lnTo>
                    <a:lnTo>
                      <a:pt x="0" y="88708"/>
                    </a:lnTo>
                    <a:lnTo>
                      <a:pt x="20604" y="98085"/>
                    </a:lnTo>
                    <a:cubicBezTo>
                      <a:pt x="20604" y="103513"/>
                      <a:pt x="21098" y="108818"/>
                      <a:pt x="22085" y="114124"/>
                    </a:cubicBezTo>
                    <a:lnTo>
                      <a:pt x="3578" y="126955"/>
                    </a:lnTo>
                    <a:lnTo>
                      <a:pt x="16533" y="154591"/>
                    </a:lnTo>
                    <a:lnTo>
                      <a:pt x="38494" y="148546"/>
                    </a:lnTo>
                    <a:cubicBezTo>
                      <a:pt x="41948" y="152741"/>
                      <a:pt x="45773" y="156442"/>
                      <a:pt x="49844" y="159650"/>
                    </a:cubicBezTo>
                    <a:lnTo>
                      <a:pt x="43799" y="181611"/>
                    </a:lnTo>
                    <a:lnTo>
                      <a:pt x="71435" y="194442"/>
                    </a:lnTo>
                    <a:lnTo>
                      <a:pt x="84513" y="175442"/>
                    </a:lnTo>
                    <a:cubicBezTo>
                      <a:pt x="89695" y="176429"/>
                      <a:pt x="94877" y="176799"/>
                      <a:pt x="100182" y="176676"/>
                    </a:cubicBezTo>
                    <a:lnTo>
                      <a:pt x="109806" y="197526"/>
                    </a:lnTo>
                    <a:lnTo>
                      <a:pt x="139170" y="189630"/>
                    </a:lnTo>
                    <a:lnTo>
                      <a:pt x="138059" y="177910"/>
                    </a:lnTo>
                    <a:lnTo>
                      <a:pt x="136948" y="166682"/>
                    </a:lnTo>
                    <a:cubicBezTo>
                      <a:pt x="139170" y="165448"/>
                      <a:pt x="141267" y="164091"/>
                      <a:pt x="143364" y="162611"/>
                    </a:cubicBezTo>
                    <a:cubicBezTo>
                      <a:pt x="145585" y="161007"/>
                      <a:pt x="147682" y="159403"/>
                      <a:pt x="149656" y="157676"/>
                    </a:cubicBezTo>
                    <a:lnTo>
                      <a:pt x="170507" y="167546"/>
                    </a:lnTo>
                    <a:lnTo>
                      <a:pt x="187903" y="142624"/>
                    </a:lnTo>
                    <a:lnTo>
                      <a:pt x="171371" y="126338"/>
                    </a:lnTo>
                    <a:cubicBezTo>
                      <a:pt x="173221" y="121403"/>
                      <a:pt x="174579" y="116344"/>
                      <a:pt x="175442" y="111163"/>
                    </a:cubicBezTo>
                    <a:lnTo>
                      <a:pt x="197774" y="105241"/>
                    </a:lnTo>
                    <a:close/>
                    <a:moveTo>
                      <a:pt x="126461" y="138552"/>
                    </a:moveTo>
                    <a:cubicBezTo>
                      <a:pt x="124364" y="140033"/>
                      <a:pt x="122267" y="141143"/>
                      <a:pt x="120046" y="142254"/>
                    </a:cubicBezTo>
                    <a:cubicBezTo>
                      <a:pt x="98949" y="152741"/>
                      <a:pt x="72793" y="146695"/>
                      <a:pt x="58728" y="126708"/>
                    </a:cubicBezTo>
                    <a:cubicBezTo>
                      <a:pt x="43305" y="104747"/>
                      <a:pt x="48611" y="74520"/>
                      <a:pt x="70572" y="58974"/>
                    </a:cubicBezTo>
                    <a:cubicBezTo>
                      <a:pt x="72546" y="57617"/>
                      <a:pt x="74520" y="56507"/>
                      <a:pt x="76494" y="55520"/>
                    </a:cubicBezTo>
                    <a:cubicBezTo>
                      <a:pt x="97715" y="44662"/>
                      <a:pt x="124118" y="50708"/>
                      <a:pt x="138182" y="70818"/>
                    </a:cubicBezTo>
                    <a:cubicBezTo>
                      <a:pt x="153604" y="92779"/>
                      <a:pt x="148423" y="123007"/>
                      <a:pt x="126461" y="138552"/>
                    </a:cubicBezTo>
                    <a:close/>
                  </a:path>
                </a:pathLst>
              </a:custGeom>
              <a:solidFill>
                <a:srgbClr val="FF4140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0" name="Freeform: Shape 999">
                <a:extLst>
                  <a:ext uri="{FF2B5EF4-FFF2-40B4-BE49-F238E27FC236}">
                    <a16:creationId xmlns:a16="http://schemas.microsoft.com/office/drawing/2014/main" id="{349D5111-41AD-03B8-2880-9648A2B72C5E}"/>
                  </a:ext>
                </a:extLst>
              </p:cNvPr>
              <p:cNvSpPr/>
              <p:nvPr/>
            </p:nvSpPr>
            <p:spPr>
              <a:xfrm>
                <a:off x="5345624" y="1669619"/>
                <a:ext cx="269208" cy="269085"/>
              </a:xfrm>
              <a:custGeom>
                <a:avLst/>
                <a:gdLst>
                  <a:gd name="connsiteX0" fmla="*/ 269209 w 269208"/>
                  <a:gd name="connsiteY0" fmla="*/ 143364 h 269085"/>
                  <a:gd name="connsiteX1" fmla="*/ 265507 w 269208"/>
                  <a:gd name="connsiteY1" fmla="*/ 102033 h 269085"/>
                  <a:gd name="connsiteX2" fmla="*/ 234416 w 269208"/>
                  <a:gd name="connsiteY2" fmla="*/ 99565 h 269085"/>
                  <a:gd name="connsiteX3" fmla="*/ 225286 w 269208"/>
                  <a:gd name="connsiteY3" fmla="*/ 80072 h 269085"/>
                  <a:gd name="connsiteX4" fmla="*/ 243176 w 269208"/>
                  <a:gd name="connsiteY4" fmla="*/ 54656 h 269085"/>
                  <a:gd name="connsiteX5" fmla="*/ 213812 w 269208"/>
                  <a:gd name="connsiteY5" fmla="*/ 25416 h 269085"/>
                  <a:gd name="connsiteX6" fmla="*/ 188643 w 269208"/>
                  <a:gd name="connsiteY6" fmla="*/ 43305 h 269085"/>
                  <a:gd name="connsiteX7" fmla="*/ 168780 w 269208"/>
                  <a:gd name="connsiteY7" fmla="*/ 34052 h 269085"/>
                  <a:gd name="connsiteX8" fmla="*/ 166189 w 269208"/>
                  <a:gd name="connsiteY8" fmla="*/ 3455 h 269085"/>
                  <a:gd name="connsiteX9" fmla="*/ 124857 w 269208"/>
                  <a:gd name="connsiteY9" fmla="*/ 0 h 269085"/>
                  <a:gd name="connsiteX10" fmla="*/ 117208 w 269208"/>
                  <a:gd name="connsiteY10" fmla="*/ 29610 h 269085"/>
                  <a:gd name="connsiteX11" fmla="*/ 95741 w 269208"/>
                  <a:gd name="connsiteY11" fmla="*/ 35409 h 269085"/>
                  <a:gd name="connsiteX12" fmla="*/ 74273 w 269208"/>
                  <a:gd name="connsiteY12" fmla="*/ 13818 h 269085"/>
                  <a:gd name="connsiteX13" fmla="*/ 73286 w 269208"/>
                  <a:gd name="connsiteY13" fmla="*/ 14558 h 269085"/>
                  <a:gd name="connsiteX14" fmla="*/ 40344 w 269208"/>
                  <a:gd name="connsiteY14" fmla="*/ 37753 h 269085"/>
                  <a:gd name="connsiteX15" fmla="*/ 53546 w 269208"/>
                  <a:gd name="connsiteY15" fmla="*/ 65266 h 269085"/>
                  <a:gd name="connsiteX16" fmla="*/ 40961 w 269208"/>
                  <a:gd name="connsiteY16" fmla="*/ 83526 h 269085"/>
                  <a:gd name="connsiteX17" fmla="*/ 10611 w 269208"/>
                  <a:gd name="connsiteY17" fmla="*/ 80689 h 269085"/>
                  <a:gd name="connsiteX18" fmla="*/ 0 w 269208"/>
                  <a:gd name="connsiteY18" fmla="*/ 120786 h 269085"/>
                  <a:gd name="connsiteX19" fmla="*/ 28007 w 269208"/>
                  <a:gd name="connsiteY19" fmla="*/ 133494 h 269085"/>
                  <a:gd name="connsiteX20" fmla="*/ 30104 w 269208"/>
                  <a:gd name="connsiteY20" fmla="*/ 155455 h 269085"/>
                  <a:gd name="connsiteX21" fmla="*/ 4935 w 269208"/>
                  <a:gd name="connsiteY21" fmla="*/ 172974 h 269085"/>
                  <a:gd name="connsiteX22" fmla="*/ 22578 w 269208"/>
                  <a:gd name="connsiteY22" fmla="*/ 210481 h 269085"/>
                  <a:gd name="connsiteX23" fmla="*/ 52559 w 269208"/>
                  <a:gd name="connsiteY23" fmla="*/ 202215 h 269085"/>
                  <a:gd name="connsiteX24" fmla="*/ 67981 w 269208"/>
                  <a:gd name="connsiteY24" fmla="*/ 217390 h 269085"/>
                  <a:gd name="connsiteX25" fmla="*/ 59838 w 269208"/>
                  <a:gd name="connsiteY25" fmla="*/ 247371 h 269085"/>
                  <a:gd name="connsiteX26" fmla="*/ 97468 w 269208"/>
                  <a:gd name="connsiteY26" fmla="*/ 264890 h 269085"/>
                  <a:gd name="connsiteX27" fmla="*/ 115234 w 269208"/>
                  <a:gd name="connsiteY27" fmla="*/ 238981 h 269085"/>
                  <a:gd name="connsiteX28" fmla="*/ 136578 w 269208"/>
                  <a:gd name="connsiteY28" fmla="*/ 240708 h 269085"/>
                  <a:gd name="connsiteX29" fmla="*/ 149656 w 269208"/>
                  <a:gd name="connsiteY29" fmla="*/ 269085 h 269085"/>
                  <a:gd name="connsiteX30" fmla="*/ 189754 w 269208"/>
                  <a:gd name="connsiteY30" fmla="*/ 258228 h 269085"/>
                  <a:gd name="connsiteX31" fmla="*/ 188273 w 269208"/>
                  <a:gd name="connsiteY31" fmla="*/ 242189 h 269085"/>
                  <a:gd name="connsiteX32" fmla="*/ 186793 w 269208"/>
                  <a:gd name="connsiteY32" fmla="*/ 226767 h 269085"/>
                  <a:gd name="connsiteX33" fmla="*/ 195553 w 269208"/>
                  <a:gd name="connsiteY33" fmla="*/ 221215 h 269085"/>
                  <a:gd name="connsiteX34" fmla="*/ 204189 w 269208"/>
                  <a:gd name="connsiteY34" fmla="*/ 214552 h 269085"/>
                  <a:gd name="connsiteX35" fmla="*/ 232566 w 269208"/>
                  <a:gd name="connsiteY35" fmla="*/ 228001 h 269085"/>
                  <a:gd name="connsiteX36" fmla="*/ 256254 w 269208"/>
                  <a:gd name="connsiteY36" fmla="*/ 193949 h 269085"/>
                  <a:gd name="connsiteX37" fmla="*/ 233799 w 269208"/>
                  <a:gd name="connsiteY37" fmla="*/ 171864 h 269085"/>
                  <a:gd name="connsiteX38" fmla="*/ 239228 w 269208"/>
                  <a:gd name="connsiteY38" fmla="*/ 151260 h 269085"/>
                  <a:gd name="connsiteX39" fmla="*/ 269209 w 269208"/>
                  <a:gd name="connsiteY39" fmla="*/ 143364 h 269085"/>
                  <a:gd name="connsiteX40" fmla="*/ 172111 w 269208"/>
                  <a:gd name="connsiteY40" fmla="*/ 188643 h 269085"/>
                  <a:gd name="connsiteX41" fmla="*/ 163474 w 269208"/>
                  <a:gd name="connsiteY41" fmla="*/ 193702 h 269085"/>
                  <a:gd name="connsiteX42" fmla="*/ 79948 w 269208"/>
                  <a:gd name="connsiteY42" fmla="*/ 172604 h 269085"/>
                  <a:gd name="connsiteX43" fmla="*/ 95987 w 269208"/>
                  <a:gd name="connsiteY43" fmla="*/ 80442 h 269085"/>
                  <a:gd name="connsiteX44" fmla="*/ 104130 w 269208"/>
                  <a:gd name="connsiteY44" fmla="*/ 75630 h 269085"/>
                  <a:gd name="connsiteX45" fmla="*/ 188150 w 269208"/>
                  <a:gd name="connsiteY45" fmla="*/ 96481 h 269085"/>
                  <a:gd name="connsiteX46" fmla="*/ 172111 w 269208"/>
                  <a:gd name="connsiteY46" fmla="*/ 188643 h 269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69208" h="269085">
                    <a:moveTo>
                      <a:pt x="269209" y="143364"/>
                    </a:moveTo>
                    <a:lnTo>
                      <a:pt x="265507" y="102033"/>
                    </a:lnTo>
                    <a:lnTo>
                      <a:pt x="234416" y="99565"/>
                    </a:lnTo>
                    <a:cubicBezTo>
                      <a:pt x="232072" y="92903"/>
                      <a:pt x="228988" y="86364"/>
                      <a:pt x="225286" y="80072"/>
                    </a:cubicBezTo>
                    <a:lnTo>
                      <a:pt x="243176" y="54656"/>
                    </a:lnTo>
                    <a:lnTo>
                      <a:pt x="213812" y="25416"/>
                    </a:lnTo>
                    <a:lnTo>
                      <a:pt x="188643" y="43305"/>
                    </a:lnTo>
                    <a:cubicBezTo>
                      <a:pt x="182351" y="39481"/>
                      <a:pt x="175689" y="36396"/>
                      <a:pt x="168780" y="34052"/>
                    </a:cubicBezTo>
                    <a:lnTo>
                      <a:pt x="166189" y="3455"/>
                    </a:lnTo>
                    <a:lnTo>
                      <a:pt x="124857" y="0"/>
                    </a:lnTo>
                    <a:lnTo>
                      <a:pt x="117208" y="29610"/>
                    </a:lnTo>
                    <a:cubicBezTo>
                      <a:pt x="109929" y="30721"/>
                      <a:pt x="102773" y="32695"/>
                      <a:pt x="95741" y="35409"/>
                    </a:cubicBezTo>
                    <a:lnTo>
                      <a:pt x="74273" y="13818"/>
                    </a:lnTo>
                    <a:lnTo>
                      <a:pt x="73286" y="14558"/>
                    </a:lnTo>
                    <a:lnTo>
                      <a:pt x="40344" y="37753"/>
                    </a:lnTo>
                    <a:lnTo>
                      <a:pt x="53546" y="65266"/>
                    </a:lnTo>
                    <a:cubicBezTo>
                      <a:pt x="48734" y="70942"/>
                      <a:pt x="44416" y="77111"/>
                      <a:pt x="40961" y="83526"/>
                    </a:cubicBezTo>
                    <a:lnTo>
                      <a:pt x="10611" y="80689"/>
                    </a:lnTo>
                    <a:lnTo>
                      <a:pt x="0" y="120786"/>
                    </a:lnTo>
                    <a:lnTo>
                      <a:pt x="28007" y="133494"/>
                    </a:lnTo>
                    <a:cubicBezTo>
                      <a:pt x="27883" y="140896"/>
                      <a:pt x="28624" y="148176"/>
                      <a:pt x="30104" y="155455"/>
                    </a:cubicBezTo>
                    <a:lnTo>
                      <a:pt x="4935" y="172974"/>
                    </a:lnTo>
                    <a:lnTo>
                      <a:pt x="22578" y="210481"/>
                    </a:lnTo>
                    <a:lnTo>
                      <a:pt x="52559" y="202215"/>
                    </a:lnTo>
                    <a:cubicBezTo>
                      <a:pt x="57247" y="207890"/>
                      <a:pt x="62429" y="212949"/>
                      <a:pt x="67981" y="217390"/>
                    </a:cubicBezTo>
                    <a:lnTo>
                      <a:pt x="59838" y="247371"/>
                    </a:lnTo>
                    <a:lnTo>
                      <a:pt x="97468" y="264890"/>
                    </a:lnTo>
                    <a:lnTo>
                      <a:pt x="115234" y="238981"/>
                    </a:lnTo>
                    <a:cubicBezTo>
                      <a:pt x="122267" y="240215"/>
                      <a:pt x="129423" y="240832"/>
                      <a:pt x="136578" y="240708"/>
                    </a:cubicBezTo>
                    <a:lnTo>
                      <a:pt x="149656" y="269085"/>
                    </a:lnTo>
                    <a:lnTo>
                      <a:pt x="189754" y="258228"/>
                    </a:lnTo>
                    <a:lnTo>
                      <a:pt x="188273" y="242189"/>
                    </a:lnTo>
                    <a:lnTo>
                      <a:pt x="186793" y="226767"/>
                    </a:lnTo>
                    <a:cubicBezTo>
                      <a:pt x="189754" y="225039"/>
                      <a:pt x="192715" y="223189"/>
                      <a:pt x="195553" y="221215"/>
                    </a:cubicBezTo>
                    <a:cubicBezTo>
                      <a:pt x="198513" y="219117"/>
                      <a:pt x="201475" y="216897"/>
                      <a:pt x="204189" y="214552"/>
                    </a:cubicBezTo>
                    <a:lnTo>
                      <a:pt x="232566" y="228001"/>
                    </a:lnTo>
                    <a:lnTo>
                      <a:pt x="256254" y="193949"/>
                    </a:lnTo>
                    <a:lnTo>
                      <a:pt x="233799" y="171864"/>
                    </a:lnTo>
                    <a:cubicBezTo>
                      <a:pt x="236267" y="165202"/>
                      <a:pt x="238118" y="158293"/>
                      <a:pt x="239228" y="151260"/>
                    </a:cubicBezTo>
                    <a:lnTo>
                      <a:pt x="269209" y="143364"/>
                    </a:lnTo>
                    <a:close/>
                    <a:moveTo>
                      <a:pt x="172111" y="188643"/>
                    </a:moveTo>
                    <a:cubicBezTo>
                      <a:pt x="169273" y="190617"/>
                      <a:pt x="166436" y="192221"/>
                      <a:pt x="163474" y="193702"/>
                    </a:cubicBezTo>
                    <a:cubicBezTo>
                      <a:pt x="134728" y="208014"/>
                      <a:pt x="99072" y="199747"/>
                      <a:pt x="79948" y="172604"/>
                    </a:cubicBezTo>
                    <a:cubicBezTo>
                      <a:pt x="58974" y="142747"/>
                      <a:pt x="66130" y="101539"/>
                      <a:pt x="95987" y="80442"/>
                    </a:cubicBezTo>
                    <a:cubicBezTo>
                      <a:pt x="98578" y="78591"/>
                      <a:pt x="101293" y="77111"/>
                      <a:pt x="104130" y="75630"/>
                    </a:cubicBezTo>
                    <a:cubicBezTo>
                      <a:pt x="133000" y="60948"/>
                      <a:pt x="169027" y="69214"/>
                      <a:pt x="188150" y="96481"/>
                    </a:cubicBezTo>
                    <a:cubicBezTo>
                      <a:pt x="209124" y="126338"/>
                      <a:pt x="201968" y="167546"/>
                      <a:pt x="172111" y="188643"/>
                    </a:cubicBezTo>
                    <a:close/>
                  </a:path>
                </a:pathLst>
              </a:custGeom>
              <a:solidFill>
                <a:srgbClr val="F4CD25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01" name="Graphic 2">
              <a:extLst>
                <a:ext uri="{FF2B5EF4-FFF2-40B4-BE49-F238E27FC236}">
                  <a16:creationId xmlns:a16="http://schemas.microsoft.com/office/drawing/2014/main" id="{B71C3C67-C334-A87B-0A08-1EC7E6664C76}"/>
                </a:ext>
              </a:extLst>
            </p:cNvPr>
            <p:cNvGrpSpPr/>
            <p:nvPr/>
          </p:nvGrpSpPr>
          <p:grpSpPr>
            <a:xfrm>
              <a:off x="4727876" y="1652593"/>
              <a:ext cx="761729" cy="627001"/>
              <a:chOff x="4727876" y="1652593"/>
              <a:chExt cx="761729" cy="627001"/>
            </a:xfrm>
          </p:grpSpPr>
          <p:grpSp>
            <p:nvGrpSpPr>
              <p:cNvPr id="1002" name="Graphic 2">
                <a:extLst>
                  <a:ext uri="{FF2B5EF4-FFF2-40B4-BE49-F238E27FC236}">
                    <a16:creationId xmlns:a16="http://schemas.microsoft.com/office/drawing/2014/main" id="{6FFDCDD3-748E-9258-91E0-70BB80EE0988}"/>
                  </a:ext>
                </a:extLst>
              </p:cNvPr>
              <p:cNvGrpSpPr/>
              <p:nvPr/>
            </p:nvGrpSpPr>
            <p:grpSpPr>
              <a:xfrm>
                <a:off x="4727876" y="1652593"/>
                <a:ext cx="761729" cy="627001"/>
                <a:chOff x="4727876" y="1652593"/>
                <a:chExt cx="761729" cy="627001"/>
              </a:xfrm>
            </p:grpSpPr>
            <p:grpSp>
              <p:nvGrpSpPr>
                <p:cNvPr id="1003" name="Graphic 2">
                  <a:extLst>
                    <a:ext uri="{FF2B5EF4-FFF2-40B4-BE49-F238E27FC236}">
                      <a16:creationId xmlns:a16="http://schemas.microsoft.com/office/drawing/2014/main" id="{D3F31631-5EFD-DFDE-E8B1-27B1B0ABA3C5}"/>
                    </a:ext>
                  </a:extLst>
                </p:cNvPr>
                <p:cNvGrpSpPr/>
                <p:nvPr/>
              </p:nvGrpSpPr>
              <p:grpSpPr>
                <a:xfrm>
                  <a:off x="4727876" y="1652593"/>
                  <a:ext cx="761729" cy="627001"/>
                  <a:chOff x="4727876" y="1652593"/>
                  <a:chExt cx="761729" cy="627001"/>
                </a:xfrm>
              </p:grpSpPr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289C6AB3-C124-A58C-DBBE-183178F3A21F}"/>
                      </a:ext>
                    </a:extLst>
                  </p:cNvPr>
                  <p:cNvSpPr/>
                  <p:nvPr/>
                </p:nvSpPr>
                <p:spPr>
                  <a:xfrm>
                    <a:off x="5005845" y="2244925"/>
                    <a:ext cx="357299" cy="34668"/>
                  </a:xfrm>
                  <a:custGeom>
                    <a:avLst/>
                    <a:gdLst>
                      <a:gd name="connsiteX0" fmla="*/ 178773 w 357299"/>
                      <a:gd name="connsiteY0" fmla="*/ 0 h 34668"/>
                      <a:gd name="connsiteX1" fmla="*/ 0 w 357299"/>
                      <a:gd name="connsiteY1" fmla="*/ 0 h 34668"/>
                      <a:gd name="connsiteX2" fmla="*/ 0 w 357299"/>
                      <a:gd name="connsiteY2" fmla="*/ 34669 h 34668"/>
                      <a:gd name="connsiteX3" fmla="*/ 178773 w 357299"/>
                      <a:gd name="connsiteY3" fmla="*/ 34669 h 34668"/>
                      <a:gd name="connsiteX4" fmla="*/ 357299 w 357299"/>
                      <a:gd name="connsiteY4" fmla="*/ 34669 h 34668"/>
                      <a:gd name="connsiteX5" fmla="*/ 357299 w 357299"/>
                      <a:gd name="connsiteY5" fmla="*/ 0 h 34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7299" h="34668">
                        <a:moveTo>
                          <a:pt x="178773" y="0"/>
                        </a:moveTo>
                        <a:lnTo>
                          <a:pt x="0" y="0"/>
                        </a:lnTo>
                        <a:lnTo>
                          <a:pt x="0" y="34669"/>
                        </a:lnTo>
                        <a:lnTo>
                          <a:pt x="178773" y="34669"/>
                        </a:lnTo>
                        <a:lnTo>
                          <a:pt x="357299" y="34669"/>
                        </a:lnTo>
                        <a:lnTo>
                          <a:pt x="357299" y="0"/>
                        </a:lnTo>
                        <a:close/>
                      </a:path>
                    </a:pathLst>
                  </a:custGeom>
                  <a:solidFill>
                    <a:srgbClr val="1A222B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DF16E3A8-0A3B-DC63-01EF-9BFF544756D0}"/>
                      </a:ext>
                    </a:extLst>
                  </p:cNvPr>
                  <p:cNvSpPr/>
                  <p:nvPr/>
                </p:nvSpPr>
                <p:spPr>
                  <a:xfrm>
                    <a:off x="5064942" y="2006191"/>
                    <a:ext cx="190000" cy="238734"/>
                  </a:xfrm>
                  <a:custGeom>
                    <a:avLst/>
                    <a:gdLst>
                      <a:gd name="connsiteX0" fmla="*/ 95000 w 190000"/>
                      <a:gd name="connsiteY0" fmla="*/ 0 h 238734"/>
                      <a:gd name="connsiteX1" fmla="*/ 0 w 190000"/>
                      <a:gd name="connsiteY1" fmla="*/ 0 h 238734"/>
                      <a:gd name="connsiteX2" fmla="*/ 0 w 190000"/>
                      <a:gd name="connsiteY2" fmla="*/ 238734 h 238734"/>
                      <a:gd name="connsiteX3" fmla="*/ 95000 w 190000"/>
                      <a:gd name="connsiteY3" fmla="*/ 238734 h 238734"/>
                      <a:gd name="connsiteX4" fmla="*/ 190000 w 190000"/>
                      <a:gd name="connsiteY4" fmla="*/ 238734 h 238734"/>
                      <a:gd name="connsiteX5" fmla="*/ 190000 w 190000"/>
                      <a:gd name="connsiteY5" fmla="*/ 0 h 2387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0000" h="238734">
                        <a:moveTo>
                          <a:pt x="95000" y="0"/>
                        </a:moveTo>
                        <a:lnTo>
                          <a:pt x="0" y="0"/>
                        </a:lnTo>
                        <a:lnTo>
                          <a:pt x="0" y="238734"/>
                        </a:lnTo>
                        <a:lnTo>
                          <a:pt x="95000" y="238734"/>
                        </a:lnTo>
                        <a:lnTo>
                          <a:pt x="190000" y="238734"/>
                        </a:lnTo>
                        <a:lnTo>
                          <a:pt x="190000" y="0"/>
                        </a:lnTo>
                        <a:close/>
                      </a:path>
                    </a:pathLst>
                  </a:custGeom>
                  <a:solidFill>
                    <a:srgbClr val="1A222B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0E57B107-4F81-2521-BFF7-41037B31B0BA}"/>
                      </a:ext>
                    </a:extLst>
                  </p:cNvPr>
                  <p:cNvSpPr/>
                  <p:nvPr/>
                </p:nvSpPr>
                <p:spPr>
                  <a:xfrm>
                    <a:off x="4886292" y="2244925"/>
                    <a:ext cx="357299" cy="34668"/>
                  </a:xfrm>
                  <a:custGeom>
                    <a:avLst/>
                    <a:gdLst>
                      <a:gd name="connsiteX0" fmla="*/ 178650 w 357299"/>
                      <a:gd name="connsiteY0" fmla="*/ 0 h 34668"/>
                      <a:gd name="connsiteX1" fmla="*/ 0 w 357299"/>
                      <a:gd name="connsiteY1" fmla="*/ 0 h 34668"/>
                      <a:gd name="connsiteX2" fmla="*/ 0 w 357299"/>
                      <a:gd name="connsiteY2" fmla="*/ 34669 h 34668"/>
                      <a:gd name="connsiteX3" fmla="*/ 178650 w 357299"/>
                      <a:gd name="connsiteY3" fmla="*/ 34669 h 34668"/>
                      <a:gd name="connsiteX4" fmla="*/ 357299 w 357299"/>
                      <a:gd name="connsiteY4" fmla="*/ 34669 h 34668"/>
                      <a:gd name="connsiteX5" fmla="*/ 357299 w 357299"/>
                      <a:gd name="connsiteY5" fmla="*/ 0 h 34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7299" h="34668">
                        <a:moveTo>
                          <a:pt x="178650" y="0"/>
                        </a:moveTo>
                        <a:lnTo>
                          <a:pt x="0" y="0"/>
                        </a:lnTo>
                        <a:lnTo>
                          <a:pt x="0" y="34669"/>
                        </a:lnTo>
                        <a:lnTo>
                          <a:pt x="178650" y="34669"/>
                        </a:lnTo>
                        <a:lnTo>
                          <a:pt x="357299" y="34669"/>
                        </a:lnTo>
                        <a:lnTo>
                          <a:pt x="357299" y="0"/>
                        </a:lnTo>
                        <a:close/>
                      </a:path>
                    </a:pathLst>
                  </a:custGeom>
                  <a:solidFill>
                    <a:srgbClr val="2C3540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405815EF-9767-DB81-4005-0E794CCEF2D9}"/>
                      </a:ext>
                    </a:extLst>
                  </p:cNvPr>
                  <p:cNvSpPr/>
                  <p:nvPr/>
                </p:nvSpPr>
                <p:spPr>
                  <a:xfrm>
                    <a:off x="4985611" y="2006191"/>
                    <a:ext cx="189877" cy="238734"/>
                  </a:xfrm>
                  <a:custGeom>
                    <a:avLst/>
                    <a:gdLst>
                      <a:gd name="connsiteX0" fmla="*/ 95000 w 189877"/>
                      <a:gd name="connsiteY0" fmla="*/ 0 h 238734"/>
                      <a:gd name="connsiteX1" fmla="*/ 0 w 189877"/>
                      <a:gd name="connsiteY1" fmla="*/ 0 h 238734"/>
                      <a:gd name="connsiteX2" fmla="*/ 0 w 189877"/>
                      <a:gd name="connsiteY2" fmla="*/ 238734 h 238734"/>
                      <a:gd name="connsiteX3" fmla="*/ 95000 w 189877"/>
                      <a:gd name="connsiteY3" fmla="*/ 238734 h 238734"/>
                      <a:gd name="connsiteX4" fmla="*/ 189877 w 189877"/>
                      <a:gd name="connsiteY4" fmla="*/ 238734 h 238734"/>
                      <a:gd name="connsiteX5" fmla="*/ 189877 w 189877"/>
                      <a:gd name="connsiteY5" fmla="*/ 0 h 2387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877" h="238734">
                        <a:moveTo>
                          <a:pt x="95000" y="0"/>
                        </a:moveTo>
                        <a:lnTo>
                          <a:pt x="0" y="0"/>
                        </a:lnTo>
                        <a:lnTo>
                          <a:pt x="0" y="238734"/>
                        </a:lnTo>
                        <a:lnTo>
                          <a:pt x="95000" y="238734"/>
                        </a:lnTo>
                        <a:lnTo>
                          <a:pt x="189877" y="238734"/>
                        </a:lnTo>
                        <a:lnTo>
                          <a:pt x="189877" y="0"/>
                        </a:lnTo>
                        <a:close/>
                      </a:path>
                    </a:pathLst>
                  </a:custGeom>
                  <a:solidFill>
                    <a:srgbClr val="1A222B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F877D1F9-2CD7-9ED2-213C-0EC79E974F55}"/>
                      </a:ext>
                    </a:extLst>
                  </p:cNvPr>
                  <p:cNvSpPr/>
                  <p:nvPr/>
                </p:nvSpPr>
                <p:spPr>
                  <a:xfrm>
                    <a:off x="4985611" y="2006191"/>
                    <a:ext cx="190000" cy="169026"/>
                  </a:xfrm>
                  <a:custGeom>
                    <a:avLst/>
                    <a:gdLst>
                      <a:gd name="connsiteX0" fmla="*/ 0 w 190000"/>
                      <a:gd name="connsiteY0" fmla="*/ 0 h 169026"/>
                      <a:gd name="connsiteX1" fmla="*/ 190000 w 190000"/>
                      <a:gd name="connsiteY1" fmla="*/ 0 h 169026"/>
                      <a:gd name="connsiteX2" fmla="*/ 190000 w 190000"/>
                      <a:gd name="connsiteY2" fmla="*/ 169026 h 169026"/>
                      <a:gd name="connsiteX3" fmla="*/ 0 w 190000"/>
                      <a:gd name="connsiteY3" fmla="*/ 169026 h 1690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000" h="169026">
                        <a:moveTo>
                          <a:pt x="0" y="0"/>
                        </a:moveTo>
                        <a:lnTo>
                          <a:pt x="190000" y="0"/>
                        </a:lnTo>
                        <a:lnTo>
                          <a:pt x="190000" y="169026"/>
                        </a:lnTo>
                        <a:lnTo>
                          <a:pt x="0" y="169026"/>
                        </a:lnTo>
                        <a:close/>
                      </a:path>
                    </a:pathLst>
                  </a:custGeom>
                  <a:solidFill>
                    <a:srgbClr val="2C3540">
                      <a:alpha val="50000"/>
                    </a:srgbClr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1009" name="Graphic 2">
                    <a:extLst>
                      <a:ext uri="{FF2B5EF4-FFF2-40B4-BE49-F238E27FC236}">
                        <a16:creationId xmlns:a16="http://schemas.microsoft.com/office/drawing/2014/main" id="{534A48D5-340D-692B-3CDF-76CB14CE5D2C}"/>
                      </a:ext>
                    </a:extLst>
                  </p:cNvPr>
                  <p:cNvGrpSpPr/>
                  <p:nvPr/>
                </p:nvGrpSpPr>
                <p:grpSpPr>
                  <a:xfrm>
                    <a:off x="4727876" y="1652593"/>
                    <a:ext cx="761729" cy="483390"/>
                    <a:chOff x="4727876" y="1652593"/>
                    <a:chExt cx="761729" cy="483390"/>
                  </a:xfrm>
                </p:grpSpPr>
                <p:sp>
                  <p:nvSpPr>
                    <p:cNvPr id="1010" name="Freeform: Shape 1009">
                      <a:extLst>
                        <a:ext uri="{FF2B5EF4-FFF2-40B4-BE49-F238E27FC236}">
                          <a16:creationId xmlns:a16="http://schemas.microsoft.com/office/drawing/2014/main" id="{2332F937-C6CD-50B6-0897-28AEB6B38E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58597" y="1652593"/>
                      <a:ext cx="731008" cy="483390"/>
                    </a:xfrm>
                    <a:custGeom>
                      <a:avLst/>
                      <a:gdLst>
                        <a:gd name="connsiteX0" fmla="*/ 731008 w 731008"/>
                        <a:gd name="connsiteY0" fmla="*/ 16409 h 483390"/>
                        <a:gd name="connsiteX1" fmla="*/ 731008 w 731008"/>
                        <a:gd name="connsiteY1" fmla="*/ 466982 h 483390"/>
                        <a:gd name="connsiteX2" fmla="*/ 714599 w 731008"/>
                        <a:gd name="connsiteY2" fmla="*/ 483391 h 483390"/>
                        <a:gd name="connsiteX3" fmla="*/ 16409 w 731008"/>
                        <a:gd name="connsiteY3" fmla="*/ 483391 h 483390"/>
                        <a:gd name="connsiteX4" fmla="*/ 0 w 731008"/>
                        <a:gd name="connsiteY4" fmla="*/ 466982 h 483390"/>
                        <a:gd name="connsiteX5" fmla="*/ 0 w 731008"/>
                        <a:gd name="connsiteY5" fmla="*/ 16409 h 483390"/>
                        <a:gd name="connsiteX6" fmla="*/ 16409 w 731008"/>
                        <a:gd name="connsiteY6" fmla="*/ 0 h 483390"/>
                        <a:gd name="connsiteX7" fmla="*/ 714599 w 731008"/>
                        <a:gd name="connsiteY7" fmla="*/ 0 h 483390"/>
                        <a:gd name="connsiteX8" fmla="*/ 731008 w 731008"/>
                        <a:gd name="connsiteY8" fmla="*/ 16409 h 483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731008" h="483390">
                          <a:moveTo>
                            <a:pt x="731008" y="16409"/>
                          </a:moveTo>
                          <a:lnTo>
                            <a:pt x="731008" y="466982"/>
                          </a:lnTo>
                          <a:cubicBezTo>
                            <a:pt x="731008" y="475988"/>
                            <a:pt x="723606" y="483391"/>
                            <a:pt x="714599" y="483391"/>
                          </a:cubicBezTo>
                          <a:lnTo>
                            <a:pt x="16409" y="483391"/>
                          </a:lnTo>
                          <a:cubicBezTo>
                            <a:pt x="7403" y="483391"/>
                            <a:pt x="0" y="475988"/>
                            <a:pt x="0" y="466982"/>
                          </a:cubicBezTo>
                          <a:lnTo>
                            <a:pt x="0" y="16409"/>
                          </a:lnTo>
                          <a:cubicBezTo>
                            <a:pt x="0" y="7403"/>
                            <a:pt x="7403" y="0"/>
                            <a:pt x="16409" y="0"/>
                          </a:cubicBezTo>
                          <a:lnTo>
                            <a:pt x="714599" y="0"/>
                          </a:lnTo>
                          <a:cubicBezTo>
                            <a:pt x="723729" y="0"/>
                            <a:pt x="731008" y="7403"/>
                            <a:pt x="731008" y="16409"/>
                          </a:cubicBezTo>
                          <a:close/>
                        </a:path>
                      </a:pathLst>
                    </a:custGeom>
                    <a:solidFill>
                      <a:srgbClr val="1A222B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011" name="Freeform: Shape 1010">
                      <a:extLst>
                        <a:ext uri="{FF2B5EF4-FFF2-40B4-BE49-F238E27FC236}">
                          <a16:creationId xmlns:a16="http://schemas.microsoft.com/office/drawing/2014/main" id="{4CA59712-1BA5-6025-71FC-962F405BDB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27876" y="1652593"/>
                      <a:ext cx="731008" cy="483390"/>
                    </a:xfrm>
                    <a:custGeom>
                      <a:avLst/>
                      <a:gdLst>
                        <a:gd name="connsiteX0" fmla="*/ 731008 w 731008"/>
                        <a:gd name="connsiteY0" fmla="*/ 16409 h 483390"/>
                        <a:gd name="connsiteX1" fmla="*/ 731008 w 731008"/>
                        <a:gd name="connsiteY1" fmla="*/ 466982 h 483390"/>
                        <a:gd name="connsiteX2" fmla="*/ 714599 w 731008"/>
                        <a:gd name="connsiteY2" fmla="*/ 483391 h 483390"/>
                        <a:gd name="connsiteX3" fmla="*/ 16409 w 731008"/>
                        <a:gd name="connsiteY3" fmla="*/ 483391 h 483390"/>
                        <a:gd name="connsiteX4" fmla="*/ 0 w 731008"/>
                        <a:gd name="connsiteY4" fmla="*/ 466982 h 483390"/>
                        <a:gd name="connsiteX5" fmla="*/ 0 w 731008"/>
                        <a:gd name="connsiteY5" fmla="*/ 16409 h 483390"/>
                        <a:gd name="connsiteX6" fmla="*/ 16409 w 731008"/>
                        <a:gd name="connsiteY6" fmla="*/ 0 h 483390"/>
                        <a:gd name="connsiteX7" fmla="*/ 714599 w 731008"/>
                        <a:gd name="connsiteY7" fmla="*/ 0 h 483390"/>
                        <a:gd name="connsiteX8" fmla="*/ 731008 w 731008"/>
                        <a:gd name="connsiteY8" fmla="*/ 16409 h 483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731008" h="483390">
                          <a:moveTo>
                            <a:pt x="731008" y="16409"/>
                          </a:moveTo>
                          <a:lnTo>
                            <a:pt x="731008" y="466982"/>
                          </a:lnTo>
                          <a:cubicBezTo>
                            <a:pt x="731008" y="475988"/>
                            <a:pt x="723606" y="483391"/>
                            <a:pt x="714599" y="483391"/>
                          </a:cubicBezTo>
                          <a:lnTo>
                            <a:pt x="16409" y="483391"/>
                          </a:lnTo>
                          <a:cubicBezTo>
                            <a:pt x="7403" y="483391"/>
                            <a:pt x="0" y="475988"/>
                            <a:pt x="0" y="466982"/>
                          </a:cubicBezTo>
                          <a:lnTo>
                            <a:pt x="0" y="16409"/>
                          </a:lnTo>
                          <a:cubicBezTo>
                            <a:pt x="0" y="7403"/>
                            <a:pt x="7403" y="0"/>
                            <a:pt x="16409" y="0"/>
                          </a:cubicBezTo>
                          <a:lnTo>
                            <a:pt x="714599" y="0"/>
                          </a:lnTo>
                          <a:cubicBezTo>
                            <a:pt x="723606" y="0"/>
                            <a:pt x="731008" y="7403"/>
                            <a:pt x="731008" y="16409"/>
                          </a:cubicBezTo>
                          <a:close/>
                        </a:path>
                      </a:pathLst>
                    </a:custGeom>
                    <a:solidFill>
                      <a:srgbClr val="2C3540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012" name="Freeform: Shape 1011">
                      <a:extLst>
                        <a:ext uri="{FF2B5EF4-FFF2-40B4-BE49-F238E27FC236}">
                          <a16:creationId xmlns:a16="http://schemas.microsoft.com/office/drawing/2014/main" id="{986B2D8D-E5A2-9392-6379-3F93C85995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54279" y="1677638"/>
                      <a:ext cx="677956" cy="433299"/>
                    </a:xfrm>
                    <a:custGeom>
                      <a:avLst/>
                      <a:gdLst>
                        <a:gd name="connsiteX0" fmla="*/ 677956 w 677956"/>
                        <a:gd name="connsiteY0" fmla="*/ 417137 h 433299"/>
                        <a:gd name="connsiteX1" fmla="*/ 661794 w 677956"/>
                        <a:gd name="connsiteY1" fmla="*/ 433300 h 433299"/>
                        <a:gd name="connsiteX2" fmla="*/ 16286 w 677956"/>
                        <a:gd name="connsiteY2" fmla="*/ 433300 h 433299"/>
                        <a:gd name="connsiteX3" fmla="*/ 0 w 677956"/>
                        <a:gd name="connsiteY3" fmla="*/ 417137 h 433299"/>
                        <a:gd name="connsiteX4" fmla="*/ 0 w 677956"/>
                        <a:gd name="connsiteY4" fmla="*/ 16162 h 433299"/>
                        <a:gd name="connsiteX5" fmla="*/ 16286 w 677956"/>
                        <a:gd name="connsiteY5" fmla="*/ 0 h 433299"/>
                        <a:gd name="connsiteX6" fmla="*/ 661794 w 677956"/>
                        <a:gd name="connsiteY6" fmla="*/ 0 h 433299"/>
                        <a:gd name="connsiteX7" fmla="*/ 677956 w 677956"/>
                        <a:gd name="connsiteY7" fmla="*/ 16162 h 433299"/>
                        <a:gd name="connsiteX8" fmla="*/ 677956 w 677956"/>
                        <a:gd name="connsiteY8" fmla="*/ 417137 h 4332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677956" h="433299">
                          <a:moveTo>
                            <a:pt x="677956" y="417137"/>
                          </a:moveTo>
                          <a:cubicBezTo>
                            <a:pt x="677956" y="426021"/>
                            <a:pt x="670677" y="433300"/>
                            <a:pt x="661794" y="433300"/>
                          </a:cubicBezTo>
                          <a:lnTo>
                            <a:pt x="16286" y="433300"/>
                          </a:lnTo>
                          <a:cubicBezTo>
                            <a:pt x="7403" y="433300"/>
                            <a:pt x="0" y="426021"/>
                            <a:pt x="0" y="417137"/>
                          </a:cubicBezTo>
                          <a:lnTo>
                            <a:pt x="0" y="16162"/>
                          </a:lnTo>
                          <a:cubicBezTo>
                            <a:pt x="0" y="7279"/>
                            <a:pt x="7279" y="0"/>
                            <a:pt x="16286" y="0"/>
                          </a:cubicBezTo>
                          <a:lnTo>
                            <a:pt x="661794" y="0"/>
                          </a:lnTo>
                          <a:cubicBezTo>
                            <a:pt x="670677" y="0"/>
                            <a:pt x="677956" y="7279"/>
                            <a:pt x="677956" y="16162"/>
                          </a:cubicBezTo>
                          <a:lnTo>
                            <a:pt x="677956" y="417137"/>
                          </a:lnTo>
                          <a:close/>
                        </a:path>
                      </a:pathLst>
                    </a:custGeom>
                    <a:solidFill>
                      <a:srgbClr val="E4E8ED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1013" name="Freeform: Shape 1012">
                  <a:extLst>
                    <a:ext uri="{FF2B5EF4-FFF2-40B4-BE49-F238E27FC236}">
                      <a16:creationId xmlns:a16="http://schemas.microsoft.com/office/drawing/2014/main" id="{4CEF8498-ABFD-5911-3415-B425CA430FBA}"/>
                    </a:ext>
                  </a:extLst>
                </p:cNvPr>
                <p:cNvSpPr/>
                <p:nvPr/>
              </p:nvSpPr>
              <p:spPr>
                <a:xfrm>
                  <a:off x="4754402" y="1677638"/>
                  <a:ext cx="661793" cy="417137"/>
                </a:xfrm>
                <a:custGeom>
                  <a:avLst/>
                  <a:gdLst>
                    <a:gd name="connsiteX0" fmla="*/ 0 w 661793"/>
                    <a:gd name="connsiteY0" fmla="*/ 417137 h 417137"/>
                    <a:gd name="connsiteX1" fmla="*/ 0 w 661793"/>
                    <a:gd name="connsiteY1" fmla="*/ 16162 h 417137"/>
                    <a:gd name="connsiteX2" fmla="*/ 16285 w 661793"/>
                    <a:gd name="connsiteY2" fmla="*/ 0 h 417137"/>
                    <a:gd name="connsiteX3" fmla="*/ 661794 w 661793"/>
                    <a:gd name="connsiteY3" fmla="*/ 0 h 417137"/>
                    <a:gd name="connsiteX4" fmla="*/ 0 w 661793"/>
                    <a:gd name="connsiteY4" fmla="*/ 417137 h 417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1793" h="417137">
                      <a:moveTo>
                        <a:pt x="0" y="417137"/>
                      </a:moveTo>
                      <a:lnTo>
                        <a:pt x="0" y="16162"/>
                      </a:lnTo>
                      <a:cubicBezTo>
                        <a:pt x="0" y="7279"/>
                        <a:pt x="7279" y="0"/>
                        <a:pt x="16285" y="0"/>
                      </a:cubicBezTo>
                      <a:lnTo>
                        <a:pt x="661794" y="0"/>
                      </a:lnTo>
                      <a:lnTo>
                        <a:pt x="0" y="417137"/>
                      </a:lnTo>
                      <a:close/>
                    </a:path>
                  </a:pathLst>
                </a:custGeom>
                <a:solidFill>
                  <a:srgbClr val="FFFFFF">
                    <a:alpha val="30000"/>
                  </a:srgbClr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014" name="Graphic 2">
                <a:extLst>
                  <a:ext uri="{FF2B5EF4-FFF2-40B4-BE49-F238E27FC236}">
                    <a16:creationId xmlns:a16="http://schemas.microsoft.com/office/drawing/2014/main" id="{EB4DEEA0-B7E0-2004-2F3B-3BE7B58A09C7}"/>
                  </a:ext>
                </a:extLst>
              </p:cNvPr>
              <p:cNvGrpSpPr/>
              <p:nvPr/>
            </p:nvGrpSpPr>
            <p:grpSpPr>
              <a:xfrm>
                <a:off x="4764396" y="1695281"/>
                <a:ext cx="657845" cy="381851"/>
                <a:chOff x="4764396" y="1695281"/>
                <a:chExt cx="657845" cy="381851"/>
              </a:xfrm>
            </p:grpSpPr>
            <p:sp>
              <p:nvSpPr>
                <p:cNvPr id="1015" name="Freeform: Shape 1014">
                  <a:extLst>
                    <a:ext uri="{FF2B5EF4-FFF2-40B4-BE49-F238E27FC236}">
                      <a16:creationId xmlns:a16="http://schemas.microsoft.com/office/drawing/2014/main" id="{068BBE98-1A63-659A-A45B-BDA719C3ABC1}"/>
                    </a:ext>
                  </a:extLst>
                </p:cNvPr>
                <p:cNvSpPr/>
                <p:nvPr/>
              </p:nvSpPr>
              <p:spPr>
                <a:xfrm>
                  <a:off x="4764396" y="1695281"/>
                  <a:ext cx="433299" cy="381851"/>
                </a:xfrm>
                <a:custGeom>
                  <a:avLst/>
                  <a:gdLst>
                    <a:gd name="connsiteX0" fmla="*/ 0 w 433299"/>
                    <a:gd name="connsiteY0" fmla="*/ 0 h 381851"/>
                    <a:gd name="connsiteX1" fmla="*/ 433300 w 433299"/>
                    <a:gd name="connsiteY1" fmla="*/ 0 h 381851"/>
                    <a:gd name="connsiteX2" fmla="*/ 433300 w 433299"/>
                    <a:gd name="connsiteY2" fmla="*/ 381852 h 381851"/>
                    <a:gd name="connsiteX3" fmla="*/ 0 w 433299"/>
                    <a:gd name="connsiteY3" fmla="*/ 381852 h 381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3299" h="381851">
                      <a:moveTo>
                        <a:pt x="0" y="0"/>
                      </a:moveTo>
                      <a:lnTo>
                        <a:pt x="433300" y="0"/>
                      </a:lnTo>
                      <a:lnTo>
                        <a:pt x="433300" y="381852"/>
                      </a:lnTo>
                      <a:lnTo>
                        <a:pt x="0" y="38185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6" name="Freeform: Shape 1015">
                  <a:extLst>
                    <a:ext uri="{FF2B5EF4-FFF2-40B4-BE49-F238E27FC236}">
                      <a16:creationId xmlns:a16="http://schemas.microsoft.com/office/drawing/2014/main" id="{2B9038B3-391D-79AC-0E37-7ADF022BC9ED}"/>
                    </a:ext>
                  </a:extLst>
                </p:cNvPr>
                <p:cNvSpPr/>
                <p:nvPr/>
              </p:nvSpPr>
              <p:spPr>
                <a:xfrm>
                  <a:off x="5205592" y="1695281"/>
                  <a:ext cx="216649" cy="381851"/>
                </a:xfrm>
                <a:custGeom>
                  <a:avLst/>
                  <a:gdLst>
                    <a:gd name="connsiteX0" fmla="*/ 0 w 216649"/>
                    <a:gd name="connsiteY0" fmla="*/ 0 h 381851"/>
                    <a:gd name="connsiteX1" fmla="*/ 216650 w 216649"/>
                    <a:gd name="connsiteY1" fmla="*/ 0 h 381851"/>
                    <a:gd name="connsiteX2" fmla="*/ 216650 w 216649"/>
                    <a:gd name="connsiteY2" fmla="*/ 381852 h 381851"/>
                    <a:gd name="connsiteX3" fmla="*/ 0 w 216649"/>
                    <a:gd name="connsiteY3" fmla="*/ 381852 h 381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6649" h="381851">
                      <a:moveTo>
                        <a:pt x="0" y="0"/>
                      </a:moveTo>
                      <a:lnTo>
                        <a:pt x="216650" y="0"/>
                      </a:lnTo>
                      <a:lnTo>
                        <a:pt x="216650" y="381852"/>
                      </a:lnTo>
                      <a:lnTo>
                        <a:pt x="0" y="38185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7" name="Freeform: Shape 1016">
                  <a:extLst>
                    <a:ext uri="{FF2B5EF4-FFF2-40B4-BE49-F238E27FC236}">
                      <a16:creationId xmlns:a16="http://schemas.microsoft.com/office/drawing/2014/main" id="{37BDA7BE-40C2-4280-E54E-056940DEE723}"/>
                    </a:ext>
                  </a:extLst>
                </p:cNvPr>
                <p:cNvSpPr/>
                <p:nvPr/>
              </p:nvSpPr>
              <p:spPr>
                <a:xfrm>
                  <a:off x="5205592" y="1695281"/>
                  <a:ext cx="216649" cy="73532"/>
                </a:xfrm>
                <a:custGeom>
                  <a:avLst/>
                  <a:gdLst>
                    <a:gd name="connsiteX0" fmla="*/ 0 w 216649"/>
                    <a:gd name="connsiteY0" fmla="*/ 0 h 73532"/>
                    <a:gd name="connsiteX1" fmla="*/ 216650 w 216649"/>
                    <a:gd name="connsiteY1" fmla="*/ 0 h 73532"/>
                    <a:gd name="connsiteX2" fmla="*/ 216650 w 216649"/>
                    <a:gd name="connsiteY2" fmla="*/ 73533 h 73532"/>
                    <a:gd name="connsiteX3" fmla="*/ 0 w 216649"/>
                    <a:gd name="connsiteY3" fmla="*/ 73533 h 73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6649" h="73532">
                      <a:moveTo>
                        <a:pt x="0" y="0"/>
                      </a:moveTo>
                      <a:lnTo>
                        <a:pt x="216650" y="0"/>
                      </a:lnTo>
                      <a:lnTo>
                        <a:pt x="216650" y="73533"/>
                      </a:lnTo>
                      <a:lnTo>
                        <a:pt x="0" y="73533"/>
                      </a:lnTo>
                      <a:close/>
                    </a:path>
                  </a:pathLst>
                </a:custGeom>
                <a:solidFill>
                  <a:srgbClr val="C5D5E6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8" name="Freeform: Shape 1017">
                  <a:extLst>
                    <a:ext uri="{FF2B5EF4-FFF2-40B4-BE49-F238E27FC236}">
                      <a16:creationId xmlns:a16="http://schemas.microsoft.com/office/drawing/2014/main" id="{1D7F95D9-33AA-733C-53DC-F2B08E882B55}"/>
                    </a:ext>
                  </a:extLst>
                </p:cNvPr>
                <p:cNvSpPr/>
                <p:nvPr/>
              </p:nvSpPr>
              <p:spPr>
                <a:xfrm>
                  <a:off x="5224839" y="1790775"/>
                  <a:ext cx="178279" cy="26279"/>
                </a:xfrm>
                <a:custGeom>
                  <a:avLst/>
                  <a:gdLst>
                    <a:gd name="connsiteX0" fmla="*/ 0 w 178279"/>
                    <a:gd name="connsiteY0" fmla="*/ 0 h 26279"/>
                    <a:gd name="connsiteX1" fmla="*/ 178280 w 178279"/>
                    <a:gd name="connsiteY1" fmla="*/ 0 h 26279"/>
                    <a:gd name="connsiteX2" fmla="*/ 178280 w 178279"/>
                    <a:gd name="connsiteY2" fmla="*/ 26279 h 26279"/>
                    <a:gd name="connsiteX3" fmla="*/ 0 w 178279"/>
                    <a:gd name="connsiteY3" fmla="*/ 26279 h 26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8279" h="26279">
                      <a:moveTo>
                        <a:pt x="0" y="0"/>
                      </a:moveTo>
                      <a:lnTo>
                        <a:pt x="178280" y="0"/>
                      </a:lnTo>
                      <a:lnTo>
                        <a:pt x="178280" y="26279"/>
                      </a:lnTo>
                      <a:lnTo>
                        <a:pt x="0" y="26279"/>
                      </a:lnTo>
                      <a:close/>
                    </a:path>
                  </a:pathLst>
                </a:custGeom>
                <a:solidFill>
                  <a:srgbClr val="C5D5E6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9" name="Freeform: Shape 1018">
                  <a:extLst>
                    <a:ext uri="{FF2B5EF4-FFF2-40B4-BE49-F238E27FC236}">
                      <a16:creationId xmlns:a16="http://schemas.microsoft.com/office/drawing/2014/main" id="{B8C5031E-FF45-A1A0-AD3E-078216B8207F}"/>
                    </a:ext>
                  </a:extLst>
                </p:cNvPr>
                <p:cNvSpPr/>
                <p:nvPr/>
              </p:nvSpPr>
              <p:spPr>
                <a:xfrm>
                  <a:off x="5224839" y="1837781"/>
                  <a:ext cx="178279" cy="26279"/>
                </a:xfrm>
                <a:custGeom>
                  <a:avLst/>
                  <a:gdLst>
                    <a:gd name="connsiteX0" fmla="*/ 0 w 178279"/>
                    <a:gd name="connsiteY0" fmla="*/ 0 h 26279"/>
                    <a:gd name="connsiteX1" fmla="*/ 178280 w 178279"/>
                    <a:gd name="connsiteY1" fmla="*/ 0 h 26279"/>
                    <a:gd name="connsiteX2" fmla="*/ 178280 w 178279"/>
                    <a:gd name="connsiteY2" fmla="*/ 26279 h 26279"/>
                    <a:gd name="connsiteX3" fmla="*/ 0 w 178279"/>
                    <a:gd name="connsiteY3" fmla="*/ 26279 h 26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8279" h="26279">
                      <a:moveTo>
                        <a:pt x="0" y="0"/>
                      </a:moveTo>
                      <a:lnTo>
                        <a:pt x="178280" y="0"/>
                      </a:lnTo>
                      <a:lnTo>
                        <a:pt x="178280" y="26279"/>
                      </a:lnTo>
                      <a:lnTo>
                        <a:pt x="0" y="26279"/>
                      </a:lnTo>
                      <a:close/>
                    </a:path>
                  </a:pathLst>
                </a:custGeom>
                <a:solidFill>
                  <a:srgbClr val="C5D5E6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0" name="Freeform: Shape 1019">
                  <a:extLst>
                    <a:ext uri="{FF2B5EF4-FFF2-40B4-BE49-F238E27FC236}">
                      <a16:creationId xmlns:a16="http://schemas.microsoft.com/office/drawing/2014/main" id="{AB1B41E8-8AF1-C523-C6BD-2932E5720E6A}"/>
                    </a:ext>
                  </a:extLst>
                </p:cNvPr>
                <p:cNvSpPr/>
                <p:nvPr/>
              </p:nvSpPr>
              <p:spPr>
                <a:xfrm>
                  <a:off x="4764396" y="1695281"/>
                  <a:ext cx="433299" cy="73532"/>
                </a:xfrm>
                <a:custGeom>
                  <a:avLst/>
                  <a:gdLst>
                    <a:gd name="connsiteX0" fmla="*/ 0 w 433299"/>
                    <a:gd name="connsiteY0" fmla="*/ 0 h 73532"/>
                    <a:gd name="connsiteX1" fmla="*/ 433300 w 433299"/>
                    <a:gd name="connsiteY1" fmla="*/ 0 h 73532"/>
                    <a:gd name="connsiteX2" fmla="*/ 433300 w 433299"/>
                    <a:gd name="connsiteY2" fmla="*/ 73533 h 73532"/>
                    <a:gd name="connsiteX3" fmla="*/ 0 w 433299"/>
                    <a:gd name="connsiteY3" fmla="*/ 73533 h 73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3299" h="73532">
                      <a:moveTo>
                        <a:pt x="0" y="0"/>
                      </a:moveTo>
                      <a:lnTo>
                        <a:pt x="433300" y="0"/>
                      </a:lnTo>
                      <a:lnTo>
                        <a:pt x="433300" y="73533"/>
                      </a:lnTo>
                      <a:lnTo>
                        <a:pt x="0" y="73533"/>
                      </a:lnTo>
                      <a:close/>
                    </a:path>
                  </a:pathLst>
                </a:custGeom>
                <a:solidFill>
                  <a:srgbClr val="FF4140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1021" name="Graphic 2">
                  <a:extLst>
                    <a:ext uri="{FF2B5EF4-FFF2-40B4-BE49-F238E27FC236}">
                      <a16:creationId xmlns:a16="http://schemas.microsoft.com/office/drawing/2014/main" id="{59D640BD-E59F-F2C1-AF0B-51F102C62216}"/>
                    </a:ext>
                  </a:extLst>
                </p:cNvPr>
                <p:cNvGrpSpPr/>
                <p:nvPr/>
              </p:nvGrpSpPr>
              <p:grpSpPr>
                <a:xfrm>
                  <a:off x="4782285" y="1785593"/>
                  <a:ext cx="397643" cy="47131"/>
                  <a:chOff x="4782285" y="1785593"/>
                  <a:chExt cx="397643" cy="47131"/>
                </a:xfrm>
              </p:grpSpPr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3DCAD672-FDAB-F138-1090-9C665B239206}"/>
                      </a:ext>
                    </a:extLst>
                  </p:cNvPr>
                  <p:cNvSpPr/>
                  <p:nvPr/>
                </p:nvSpPr>
                <p:spPr>
                  <a:xfrm>
                    <a:off x="4782285" y="1785593"/>
                    <a:ext cx="47253" cy="47131"/>
                  </a:xfrm>
                  <a:custGeom>
                    <a:avLst/>
                    <a:gdLst>
                      <a:gd name="connsiteX0" fmla="*/ 47254 w 47253"/>
                      <a:gd name="connsiteY0" fmla="*/ 23565 h 47131"/>
                      <a:gd name="connsiteX1" fmla="*/ 23689 w 47253"/>
                      <a:gd name="connsiteY1" fmla="*/ 0 h 47131"/>
                      <a:gd name="connsiteX2" fmla="*/ 0 w 47253"/>
                      <a:gd name="connsiteY2" fmla="*/ 23565 h 47131"/>
                      <a:gd name="connsiteX3" fmla="*/ 23689 w 47253"/>
                      <a:gd name="connsiteY3" fmla="*/ 47130 h 47131"/>
                      <a:gd name="connsiteX4" fmla="*/ 47254 w 47253"/>
                      <a:gd name="connsiteY4" fmla="*/ 23565 h 47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253" h="47131">
                        <a:moveTo>
                          <a:pt x="47254" y="23565"/>
                        </a:moveTo>
                        <a:cubicBezTo>
                          <a:pt x="47254" y="10487"/>
                          <a:pt x="36643" y="0"/>
                          <a:pt x="23689" y="0"/>
                        </a:cubicBezTo>
                        <a:cubicBezTo>
                          <a:pt x="10611" y="0"/>
                          <a:pt x="0" y="10610"/>
                          <a:pt x="0" y="23565"/>
                        </a:cubicBezTo>
                        <a:cubicBezTo>
                          <a:pt x="0" y="36643"/>
                          <a:pt x="10611" y="47130"/>
                          <a:pt x="23689" y="47130"/>
                        </a:cubicBezTo>
                        <a:cubicBezTo>
                          <a:pt x="36643" y="47253"/>
                          <a:pt x="47254" y="36643"/>
                          <a:pt x="47254" y="23565"/>
                        </a:cubicBezTo>
                        <a:close/>
                      </a:path>
                    </a:pathLst>
                  </a:custGeom>
                  <a:solidFill>
                    <a:srgbClr val="E4E8ED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7F759D69-C7DA-9AEE-5860-A2ED389E64A2}"/>
                      </a:ext>
                    </a:extLst>
                  </p:cNvPr>
                  <p:cNvSpPr/>
                  <p:nvPr/>
                </p:nvSpPr>
                <p:spPr>
                  <a:xfrm>
                    <a:off x="4840643" y="1785593"/>
                    <a:ext cx="47253" cy="47131"/>
                  </a:xfrm>
                  <a:custGeom>
                    <a:avLst/>
                    <a:gdLst>
                      <a:gd name="connsiteX0" fmla="*/ 47253 w 47253"/>
                      <a:gd name="connsiteY0" fmla="*/ 23565 h 47131"/>
                      <a:gd name="connsiteX1" fmla="*/ 23565 w 47253"/>
                      <a:gd name="connsiteY1" fmla="*/ 0 h 47131"/>
                      <a:gd name="connsiteX2" fmla="*/ 0 w 47253"/>
                      <a:gd name="connsiteY2" fmla="*/ 23565 h 47131"/>
                      <a:gd name="connsiteX3" fmla="*/ 23565 w 47253"/>
                      <a:gd name="connsiteY3" fmla="*/ 47130 h 47131"/>
                      <a:gd name="connsiteX4" fmla="*/ 47253 w 47253"/>
                      <a:gd name="connsiteY4" fmla="*/ 23565 h 47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253" h="47131">
                        <a:moveTo>
                          <a:pt x="47253" y="23565"/>
                        </a:moveTo>
                        <a:cubicBezTo>
                          <a:pt x="47253" y="10487"/>
                          <a:pt x="36643" y="0"/>
                          <a:pt x="23565" y="0"/>
                        </a:cubicBezTo>
                        <a:cubicBezTo>
                          <a:pt x="10487" y="0"/>
                          <a:pt x="0" y="10610"/>
                          <a:pt x="0" y="23565"/>
                        </a:cubicBezTo>
                        <a:cubicBezTo>
                          <a:pt x="0" y="36643"/>
                          <a:pt x="10610" y="47130"/>
                          <a:pt x="23565" y="47130"/>
                        </a:cubicBezTo>
                        <a:cubicBezTo>
                          <a:pt x="36643" y="47253"/>
                          <a:pt x="47253" y="36643"/>
                          <a:pt x="47253" y="23565"/>
                        </a:cubicBezTo>
                        <a:close/>
                      </a:path>
                    </a:pathLst>
                  </a:custGeom>
                  <a:solidFill>
                    <a:srgbClr val="E4E8ED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CE8FE13A-40CA-2C0C-9C14-68DFFF185A0E}"/>
                      </a:ext>
                    </a:extLst>
                  </p:cNvPr>
                  <p:cNvSpPr/>
                  <p:nvPr/>
                </p:nvSpPr>
                <p:spPr>
                  <a:xfrm>
                    <a:off x="4899123" y="1785593"/>
                    <a:ext cx="47130" cy="47131"/>
                  </a:xfrm>
                  <a:custGeom>
                    <a:avLst/>
                    <a:gdLst>
                      <a:gd name="connsiteX0" fmla="*/ 47130 w 47130"/>
                      <a:gd name="connsiteY0" fmla="*/ 23565 h 47131"/>
                      <a:gd name="connsiteX1" fmla="*/ 23565 w 47130"/>
                      <a:gd name="connsiteY1" fmla="*/ 0 h 47131"/>
                      <a:gd name="connsiteX2" fmla="*/ 0 w 47130"/>
                      <a:gd name="connsiteY2" fmla="*/ 23565 h 47131"/>
                      <a:gd name="connsiteX3" fmla="*/ 23565 w 47130"/>
                      <a:gd name="connsiteY3" fmla="*/ 47130 h 47131"/>
                      <a:gd name="connsiteX4" fmla="*/ 47130 w 47130"/>
                      <a:gd name="connsiteY4" fmla="*/ 23565 h 47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130" h="47131">
                        <a:moveTo>
                          <a:pt x="47130" y="23565"/>
                        </a:moveTo>
                        <a:cubicBezTo>
                          <a:pt x="47130" y="10487"/>
                          <a:pt x="36520" y="0"/>
                          <a:pt x="23565" y="0"/>
                        </a:cubicBezTo>
                        <a:cubicBezTo>
                          <a:pt x="10487" y="0"/>
                          <a:pt x="0" y="10610"/>
                          <a:pt x="0" y="23565"/>
                        </a:cubicBezTo>
                        <a:cubicBezTo>
                          <a:pt x="0" y="36643"/>
                          <a:pt x="10611" y="47130"/>
                          <a:pt x="23565" y="47130"/>
                        </a:cubicBezTo>
                        <a:cubicBezTo>
                          <a:pt x="36643" y="47253"/>
                          <a:pt x="47130" y="36643"/>
                          <a:pt x="47130" y="23565"/>
                        </a:cubicBezTo>
                        <a:close/>
                      </a:path>
                    </a:pathLst>
                  </a:custGeom>
                  <a:solidFill>
                    <a:srgbClr val="E4E8ED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6731F357-2C1E-9CDA-45CE-988FC4A24F3D}"/>
                      </a:ext>
                    </a:extLst>
                  </p:cNvPr>
                  <p:cNvSpPr/>
                  <p:nvPr/>
                </p:nvSpPr>
                <p:spPr>
                  <a:xfrm>
                    <a:off x="4957357" y="1785593"/>
                    <a:ext cx="47376" cy="47131"/>
                  </a:xfrm>
                  <a:custGeom>
                    <a:avLst/>
                    <a:gdLst>
                      <a:gd name="connsiteX0" fmla="*/ 47377 w 47376"/>
                      <a:gd name="connsiteY0" fmla="*/ 23565 h 47131"/>
                      <a:gd name="connsiteX1" fmla="*/ 23689 w 47376"/>
                      <a:gd name="connsiteY1" fmla="*/ 0 h 47131"/>
                      <a:gd name="connsiteX2" fmla="*/ 0 w 47376"/>
                      <a:gd name="connsiteY2" fmla="*/ 23565 h 47131"/>
                      <a:gd name="connsiteX3" fmla="*/ 23689 w 47376"/>
                      <a:gd name="connsiteY3" fmla="*/ 47130 h 47131"/>
                      <a:gd name="connsiteX4" fmla="*/ 47377 w 47376"/>
                      <a:gd name="connsiteY4" fmla="*/ 23565 h 47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376" h="47131">
                        <a:moveTo>
                          <a:pt x="47377" y="23565"/>
                        </a:moveTo>
                        <a:cubicBezTo>
                          <a:pt x="47377" y="10487"/>
                          <a:pt x="36766" y="0"/>
                          <a:pt x="23689" y="0"/>
                        </a:cubicBezTo>
                        <a:cubicBezTo>
                          <a:pt x="10611" y="0"/>
                          <a:pt x="0" y="10610"/>
                          <a:pt x="0" y="23565"/>
                        </a:cubicBezTo>
                        <a:cubicBezTo>
                          <a:pt x="0" y="36643"/>
                          <a:pt x="10611" y="47130"/>
                          <a:pt x="23689" y="47130"/>
                        </a:cubicBezTo>
                        <a:cubicBezTo>
                          <a:pt x="36766" y="47253"/>
                          <a:pt x="47377" y="36643"/>
                          <a:pt x="47377" y="23565"/>
                        </a:cubicBezTo>
                        <a:close/>
                      </a:path>
                    </a:pathLst>
                  </a:custGeom>
                  <a:solidFill>
                    <a:srgbClr val="C5D5E6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5D2828FA-38AB-B696-4A6F-683F98795987}"/>
                      </a:ext>
                    </a:extLst>
                  </p:cNvPr>
                  <p:cNvSpPr/>
                  <p:nvPr/>
                </p:nvSpPr>
                <p:spPr>
                  <a:xfrm>
                    <a:off x="5015715" y="1785593"/>
                    <a:ext cx="47376" cy="47131"/>
                  </a:xfrm>
                  <a:custGeom>
                    <a:avLst/>
                    <a:gdLst>
                      <a:gd name="connsiteX0" fmla="*/ 47377 w 47376"/>
                      <a:gd name="connsiteY0" fmla="*/ 23565 h 47131"/>
                      <a:gd name="connsiteX1" fmla="*/ 23688 w 47376"/>
                      <a:gd name="connsiteY1" fmla="*/ 0 h 47131"/>
                      <a:gd name="connsiteX2" fmla="*/ 0 w 47376"/>
                      <a:gd name="connsiteY2" fmla="*/ 23565 h 47131"/>
                      <a:gd name="connsiteX3" fmla="*/ 23688 w 47376"/>
                      <a:gd name="connsiteY3" fmla="*/ 47130 h 47131"/>
                      <a:gd name="connsiteX4" fmla="*/ 47377 w 47376"/>
                      <a:gd name="connsiteY4" fmla="*/ 23565 h 47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376" h="47131">
                        <a:moveTo>
                          <a:pt x="47377" y="23565"/>
                        </a:moveTo>
                        <a:cubicBezTo>
                          <a:pt x="47377" y="10487"/>
                          <a:pt x="36766" y="0"/>
                          <a:pt x="23688" y="0"/>
                        </a:cubicBezTo>
                        <a:cubicBezTo>
                          <a:pt x="10610" y="0"/>
                          <a:pt x="0" y="10610"/>
                          <a:pt x="0" y="23565"/>
                        </a:cubicBezTo>
                        <a:cubicBezTo>
                          <a:pt x="0" y="36643"/>
                          <a:pt x="10610" y="47130"/>
                          <a:pt x="23688" y="47130"/>
                        </a:cubicBezTo>
                        <a:cubicBezTo>
                          <a:pt x="36890" y="47253"/>
                          <a:pt x="47377" y="36643"/>
                          <a:pt x="47377" y="23565"/>
                        </a:cubicBezTo>
                        <a:close/>
                      </a:path>
                    </a:pathLst>
                  </a:custGeom>
                  <a:solidFill>
                    <a:srgbClr val="C5D5E6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22461A96-6022-05F3-F3DF-D85A05121EC0}"/>
                      </a:ext>
                    </a:extLst>
                  </p:cNvPr>
                  <p:cNvSpPr/>
                  <p:nvPr/>
                </p:nvSpPr>
                <p:spPr>
                  <a:xfrm>
                    <a:off x="5074195" y="1785593"/>
                    <a:ext cx="47376" cy="47131"/>
                  </a:xfrm>
                  <a:custGeom>
                    <a:avLst/>
                    <a:gdLst>
                      <a:gd name="connsiteX0" fmla="*/ 47377 w 47376"/>
                      <a:gd name="connsiteY0" fmla="*/ 23565 h 47131"/>
                      <a:gd name="connsiteX1" fmla="*/ 23689 w 47376"/>
                      <a:gd name="connsiteY1" fmla="*/ 0 h 47131"/>
                      <a:gd name="connsiteX2" fmla="*/ 0 w 47376"/>
                      <a:gd name="connsiteY2" fmla="*/ 23565 h 47131"/>
                      <a:gd name="connsiteX3" fmla="*/ 23689 w 47376"/>
                      <a:gd name="connsiteY3" fmla="*/ 47130 h 47131"/>
                      <a:gd name="connsiteX4" fmla="*/ 47377 w 47376"/>
                      <a:gd name="connsiteY4" fmla="*/ 23565 h 47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376" h="47131">
                        <a:moveTo>
                          <a:pt x="47377" y="23565"/>
                        </a:moveTo>
                        <a:cubicBezTo>
                          <a:pt x="47377" y="10487"/>
                          <a:pt x="36766" y="0"/>
                          <a:pt x="23689" y="0"/>
                        </a:cubicBezTo>
                        <a:cubicBezTo>
                          <a:pt x="10611" y="0"/>
                          <a:pt x="0" y="10610"/>
                          <a:pt x="0" y="23565"/>
                        </a:cubicBezTo>
                        <a:cubicBezTo>
                          <a:pt x="0" y="36643"/>
                          <a:pt x="10611" y="47130"/>
                          <a:pt x="23689" y="47130"/>
                        </a:cubicBezTo>
                        <a:cubicBezTo>
                          <a:pt x="36766" y="47253"/>
                          <a:pt x="47377" y="36643"/>
                          <a:pt x="47377" y="23565"/>
                        </a:cubicBezTo>
                        <a:close/>
                      </a:path>
                    </a:pathLst>
                  </a:custGeom>
                  <a:solidFill>
                    <a:srgbClr val="FF4140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0DF5F5EF-B6E3-7FFB-3C22-3CF6A8D39BDB}"/>
                      </a:ext>
                    </a:extLst>
                  </p:cNvPr>
                  <p:cNvSpPr/>
                  <p:nvPr/>
                </p:nvSpPr>
                <p:spPr>
                  <a:xfrm>
                    <a:off x="5132553" y="1785593"/>
                    <a:ext cx="47376" cy="47131"/>
                  </a:xfrm>
                  <a:custGeom>
                    <a:avLst/>
                    <a:gdLst>
                      <a:gd name="connsiteX0" fmla="*/ 47377 w 47376"/>
                      <a:gd name="connsiteY0" fmla="*/ 23565 h 47131"/>
                      <a:gd name="connsiteX1" fmla="*/ 23688 w 47376"/>
                      <a:gd name="connsiteY1" fmla="*/ 0 h 47131"/>
                      <a:gd name="connsiteX2" fmla="*/ 0 w 47376"/>
                      <a:gd name="connsiteY2" fmla="*/ 23565 h 47131"/>
                      <a:gd name="connsiteX3" fmla="*/ 23688 w 47376"/>
                      <a:gd name="connsiteY3" fmla="*/ 47130 h 47131"/>
                      <a:gd name="connsiteX4" fmla="*/ 47377 w 47376"/>
                      <a:gd name="connsiteY4" fmla="*/ 23565 h 47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376" h="47131">
                        <a:moveTo>
                          <a:pt x="47377" y="23565"/>
                        </a:moveTo>
                        <a:cubicBezTo>
                          <a:pt x="47377" y="10487"/>
                          <a:pt x="36766" y="0"/>
                          <a:pt x="23688" y="0"/>
                        </a:cubicBezTo>
                        <a:cubicBezTo>
                          <a:pt x="10610" y="0"/>
                          <a:pt x="0" y="10610"/>
                          <a:pt x="0" y="23565"/>
                        </a:cubicBezTo>
                        <a:cubicBezTo>
                          <a:pt x="0" y="36643"/>
                          <a:pt x="10610" y="47130"/>
                          <a:pt x="23688" y="47130"/>
                        </a:cubicBezTo>
                        <a:cubicBezTo>
                          <a:pt x="36766" y="47253"/>
                          <a:pt x="47377" y="36643"/>
                          <a:pt x="47377" y="23565"/>
                        </a:cubicBezTo>
                        <a:close/>
                      </a:path>
                    </a:pathLst>
                  </a:custGeom>
                  <a:solidFill>
                    <a:srgbClr val="FF4140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029" name="Graphic 2">
                  <a:extLst>
                    <a:ext uri="{FF2B5EF4-FFF2-40B4-BE49-F238E27FC236}">
                      <a16:creationId xmlns:a16="http://schemas.microsoft.com/office/drawing/2014/main" id="{411F96C3-826A-950B-669A-CA2DA03E1DFD}"/>
                    </a:ext>
                  </a:extLst>
                </p:cNvPr>
                <p:cNvGrpSpPr/>
                <p:nvPr/>
              </p:nvGrpSpPr>
              <p:grpSpPr>
                <a:xfrm>
                  <a:off x="4782285" y="1857522"/>
                  <a:ext cx="397643" cy="47253"/>
                  <a:chOff x="4782285" y="1857522"/>
                  <a:chExt cx="397643" cy="47253"/>
                </a:xfrm>
              </p:grpSpPr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C9D87ED6-D4AD-AC41-7936-B436F636DB30}"/>
                      </a:ext>
                    </a:extLst>
                  </p:cNvPr>
                  <p:cNvSpPr/>
                  <p:nvPr/>
                </p:nvSpPr>
                <p:spPr>
                  <a:xfrm>
                    <a:off x="4782285" y="1857522"/>
                    <a:ext cx="47253" cy="47253"/>
                  </a:xfrm>
                  <a:custGeom>
                    <a:avLst/>
                    <a:gdLst>
                      <a:gd name="connsiteX0" fmla="*/ 47254 w 47253"/>
                      <a:gd name="connsiteY0" fmla="*/ 23565 h 47253"/>
                      <a:gd name="connsiteX1" fmla="*/ 23689 w 47253"/>
                      <a:gd name="connsiteY1" fmla="*/ 0 h 47253"/>
                      <a:gd name="connsiteX2" fmla="*/ 0 w 47253"/>
                      <a:gd name="connsiteY2" fmla="*/ 23565 h 47253"/>
                      <a:gd name="connsiteX3" fmla="*/ 23689 w 47253"/>
                      <a:gd name="connsiteY3" fmla="*/ 47253 h 47253"/>
                      <a:gd name="connsiteX4" fmla="*/ 47254 w 47253"/>
                      <a:gd name="connsiteY4" fmla="*/ 23565 h 47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253" h="47253">
                        <a:moveTo>
                          <a:pt x="47254" y="23565"/>
                        </a:moveTo>
                        <a:cubicBezTo>
                          <a:pt x="47254" y="10487"/>
                          <a:pt x="36643" y="0"/>
                          <a:pt x="23689" y="0"/>
                        </a:cubicBezTo>
                        <a:cubicBezTo>
                          <a:pt x="10611" y="0"/>
                          <a:pt x="0" y="10610"/>
                          <a:pt x="0" y="23565"/>
                        </a:cubicBezTo>
                        <a:cubicBezTo>
                          <a:pt x="0" y="36643"/>
                          <a:pt x="10611" y="47253"/>
                          <a:pt x="23689" y="47253"/>
                        </a:cubicBezTo>
                        <a:cubicBezTo>
                          <a:pt x="36643" y="47130"/>
                          <a:pt x="47254" y="36643"/>
                          <a:pt x="47254" y="23565"/>
                        </a:cubicBezTo>
                        <a:close/>
                      </a:path>
                    </a:pathLst>
                  </a:custGeom>
                  <a:solidFill>
                    <a:srgbClr val="C5D5E6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D29371C0-1083-6085-4163-601415B7AD44}"/>
                      </a:ext>
                    </a:extLst>
                  </p:cNvPr>
                  <p:cNvSpPr/>
                  <p:nvPr/>
                </p:nvSpPr>
                <p:spPr>
                  <a:xfrm>
                    <a:off x="4840643" y="1857522"/>
                    <a:ext cx="47253" cy="47253"/>
                  </a:xfrm>
                  <a:custGeom>
                    <a:avLst/>
                    <a:gdLst>
                      <a:gd name="connsiteX0" fmla="*/ 47253 w 47253"/>
                      <a:gd name="connsiteY0" fmla="*/ 23565 h 47253"/>
                      <a:gd name="connsiteX1" fmla="*/ 23565 w 47253"/>
                      <a:gd name="connsiteY1" fmla="*/ 0 h 47253"/>
                      <a:gd name="connsiteX2" fmla="*/ 0 w 47253"/>
                      <a:gd name="connsiteY2" fmla="*/ 23565 h 47253"/>
                      <a:gd name="connsiteX3" fmla="*/ 23565 w 47253"/>
                      <a:gd name="connsiteY3" fmla="*/ 47253 h 47253"/>
                      <a:gd name="connsiteX4" fmla="*/ 47253 w 47253"/>
                      <a:gd name="connsiteY4" fmla="*/ 23565 h 47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253" h="47253">
                        <a:moveTo>
                          <a:pt x="47253" y="23565"/>
                        </a:moveTo>
                        <a:cubicBezTo>
                          <a:pt x="47253" y="10487"/>
                          <a:pt x="36643" y="0"/>
                          <a:pt x="23565" y="0"/>
                        </a:cubicBezTo>
                        <a:cubicBezTo>
                          <a:pt x="10487" y="0"/>
                          <a:pt x="0" y="10610"/>
                          <a:pt x="0" y="23565"/>
                        </a:cubicBezTo>
                        <a:cubicBezTo>
                          <a:pt x="0" y="36643"/>
                          <a:pt x="10610" y="47253"/>
                          <a:pt x="23565" y="47253"/>
                        </a:cubicBezTo>
                        <a:cubicBezTo>
                          <a:pt x="36643" y="47130"/>
                          <a:pt x="47253" y="36643"/>
                          <a:pt x="47253" y="23565"/>
                        </a:cubicBezTo>
                        <a:close/>
                      </a:path>
                    </a:pathLst>
                  </a:custGeom>
                  <a:solidFill>
                    <a:srgbClr val="C5D5E6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DB1BD5FA-D0B0-EAE4-5785-33CFB2B6DE5A}"/>
                      </a:ext>
                    </a:extLst>
                  </p:cNvPr>
                  <p:cNvSpPr/>
                  <p:nvPr/>
                </p:nvSpPr>
                <p:spPr>
                  <a:xfrm>
                    <a:off x="4899123" y="1857522"/>
                    <a:ext cx="47130" cy="47253"/>
                  </a:xfrm>
                  <a:custGeom>
                    <a:avLst/>
                    <a:gdLst>
                      <a:gd name="connsiteX0" fmla="*/ 47130 w 47130"/>
                      <a:gd name="connsiteY0" fmla="*/ 23565 h 47253"/>
                      <a:gd name="connsiteX1" fmla="*/ 23565 w 47130"/>
                      <a:gd name="connsiteY1" fmla="*/ 0 h 47253"/>
                      <a:gd name="connsiteX2" fmla="*/ 0 w 47130"/>
                      <a:gd name="connsiteY2" fmla="*/ 23565 h 47253"/>
                      <a:gd name="connsiteX3" fmla="*/ 23565 w 47130"/>
                      <a:gd name="connsiteY3" fmla="*/ 47253 h 47253"/>
                      <a:gd name="connsiteX4" fmla="*/ 47130 w 47130"/>
                      <a:gd name="connsiteY4" fmla="*/ 23565 h 47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130" h="47253">
                        <a:moveTo>
                          <a:pt x="47130" y="23565"/>
                        </a:moveTo>
                        <a:cubicBezTo>
                          <a:pt x="47130" y="10487"/>
                          <a:pt x="36520" y="0"/>
                          <a:pt x="23565" y="0"/>
                        </a:cubicBezTo>
                        <a:cubicBezTo>
                          <a:pt x="10487" y="0"/>
                          <a:pt x="0" y="10610"/>
                          <a:pt x="0" y="23565"/>
                        </a:cubicBezTo>
                        <a:cubicBezTo>
                          <a:pt x="0" y="36643"/>
                          <a:pt x="10611" y="47253"/>
                          <a:pt x="23565" y="47253"/>
                        </a:cubicBezTo>
                        <a:cubicBezTo>
                          <a:pt x="36643" y="47130"/>
                          <a:pt x="47130" y="36643"/>
                          <a:pt x="47130" y="23565"/>
                        </a:cubicBezTo>
                        <a:close/>
                      </a:path>
                    </a:pathLst>
                  </a:custGeom>
                  <a:solidFill>
                    <a:srgbClr val="F4CD25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D2B289C0-D952-D944-B61B-9CA482CFE025}"/>
                      </a:ext>
                    </a:extLst>
                  </p:cNvPr>
                  <p:cNvSpPr/>
                  <p:nvPr/>
                </p:nvSpPr>
                <p:spPr>
                  <a:xfrm>
                    <a:off x="4957357" y="1857522"/>
                    <a:ext cx="47376" cy="47253"/>
                  </a:xfrm>
                  <a:custGeom>
                    <a:avLst/>
                    <a:gdLst>
                      <a:gd name="connsiteX0" fmla="*/ 47377 w 47376"/>
                      <a:gd name="connsiteY0" fmla="*/ 23565 h 47253"/>
                      <a:gd name="connsiteX1" fmla="*/ 23689 w 47376"/>
                      <a:gd name="connsiteY1" fmla="*/ 0 h 47253"/>
                      <a:gd name="connsiteX2" fmla="*/ 0 w 47376"/>
                      <a:gd name="connsiteY2" fmla="*/ 23565 h 47253"/>
                      <a:gd name="connsiteX3" fmla="*/ 23689 w 47376"/>
                      <a:gd name="connsiteY3" fmla="*/ 47253 h 47253"/>
                      <a:gd name="connsiteX4" fmla="*/ 47377 w 47376"/>
                      <a:gd name="connsiteY4" fmla="*/ 23565 h 47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376" h="47253">
                        <a:moveTo>
                          <a:pt x="47377" y="23565"/>
                        </a:moveTo>
                        <a:cubicBezTo>
                          <a:pt x="47377" y="10487"/>
                          <a:pt x="36766" y="0"/>
                          <a:pt x="23689" y="0"/>
                        </a:cubicBezTo>
                        <a:cubicBezTo>
                          <a:pt x="10611" y="0"/>
                          <a:pt x="0" y="10610"/>
                          <a:pt x="0" y="23565"/>
                        </a:cubicBezTo>
                        <a:cubicBezTo>
                          <a:pt x="0" y="36643"/>
                          <a:pt x="10611" y="47253"/>
                          <a:pt x="23689" y="47253"/>
                        </a:cubicBezTo>
                        <a:cubicBezTo>
                          <a:pt x="36766" y="47130"/>
                          <a:pt x="47377" y="36643"/>
                          <a:pt x="47377" y="23565"/>
                        </a:cubicBezTo>
                        <a:close/>
                      </a:path>
                    </a:pathLst>
                  </a:custGeom>
                  <a:solidFill>
                    <a:srgbClr val="C5D5E6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E76802E6-BAB1-EBE9-F994-8B83FE78F720}"/>
                      </a:ext>
                    </a:extLst>
                  </p:cNvPr>
                  <p:cNvSpPr/>
                  <p:nvPr/>
                </p:nvSpPr>
                <p:spPr>
                  <a:xfrm>
                    <a:off x="5015715" y="1857522"/>
                    <a:ext cx="47376" cy="47253"/>
                  </a:xfrm>
                  <a:custGeom>
                    <a:avLst/>
                    <a:gdLst>
                      <a:gd name="connsiteX0" fmla="*/ 47377 w 47376"/>
                      <a:gd name="connsiteY0" fmla="*/ 23565 h 47253"/>
                      <a:gd name="connsiteX1" fmla="*/ 23688 w 47376"/>
                      <a:gd name="connsiteY1" fmla="*/ 0 h 47253"/>
                      <a:gd name="connsiteX2" fmla="*/ 0 w 47376"/>
                      <a:gd name="connsiteY2" fmla="*/ 23565 h 47253"/>
                      <a:gd name="connsiteX3" fmla="*/ 23688 w 47376"/>
                      <a:gd name="connsiteY3" fmla="*/ 47253 h 47253"/>
                      <a:gd name="connsiteX4" fmla="*/ 47377 w 47376"/>
                      <a:gd name="connsiteY4" fmla="*/ 23565 h 47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376" h="47253">
                        <a:moveTo>
                          <a:pt x="47377" y="23565"/>
                        </a:moveTo>
                        <a:cubicBezTo>
                          <a:pt x="47377" y="10487"/>
                          <a:pt x="36766" y="0"/>
                          <a:pt x="23688" y="0"/>
                        </a:cubicBezTo>
                        <a:cubicBezTo>
                          <a:pt x="10610" y="0"/>
                          <a:pt x="0" y="10610"/>
                          <a:pt x="0" y="23565"/>
                        </a:cubicBezTo>
                        <a:cubicBezTo>
                          <a:pt x="0" y="36643"/>
                          <a:pt x="10610" y="47253"/>
                          <a:pt x="23688" y="47253"/>
                        </a:cubicBezTo>
                        <a:cubicBezTo>
                          <a:pt x="36890" y="47130"/>
                          <a:pt x="47377" y="36643"/>
                          <a:pt x="47377" y="23565"/>
                        </a:cubicBezTo>
                        <a:close/>
                      </a:path>
                    </a:pathLst>
                  </a:custGeom>
                  <a:solidFill>
                    <a:srgbClr val="C5D5E6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FC56B7F-273B-07ED-B13D-C468B9E7F22D}"/>
                      </a:ext>
                    </a:extLst>
                  </p:cNvPr>
                  <p:cNvSpPr/>
                  <p:nvPr/>
                </p:nvSpPr>
                <p:spPr>
                  <a:xfrm>
                    <a:off x="5074195" y="1857522"/>
                    <a:ext cx="47376" cy="47253"/>
                  </a:xfrm>
                  <a:custGeom>
                    <a:avLst/>
                    <a:gdLst>
                      <a:gd name="connsiteX0" fmla="*/ 47377 w 47376"/>
                      <a:gd name="connsiteY0" fmla="*/ 23565 h 47253"/>
                      <a:gd name="connsiteX1" fmla="*/ 23689 w 47376"/>
                      <a:gd name="connsiteY1" fmla="*/ 0 h 47253"/>
                      <a:gd name="connsiteX2" fmla="*/ 0 w 47376"/>
                      <a:gd name="connsiteY2" fmla="*/ 23565 h 47253"/>
                      <a:gd name="connsiteX3" fmla="*/ 23689 w 47376"/>
                      <a:gd name="connsiteY3" fmla="*/ 47253 h 47253"/>
                      <a:gd name="connsiteX4" fmla="*/ 47377 w 47376"/>
                      <a:gd name="connsiteY4" fmla="*/ 23565 h 47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376" h="47253">
                        <a:moveTo>
                          <a:pt x="47377" y="23565"/>
                        </a:moveTo>
                        <a:cubicBezTo>
                          <a:pt x="47377" y="10487"/>
                          <a:pt x="36766" y="0"/>
                          <a:pt x="23689" y="0"/>
                        </a:cubicBezTo>
                        <a:cubicBezTo>
                          <a:pt x="10611" y="0"/>
                          <a:pt x="0" y="10610"/>
                          <a:pt x="0" y="23565"/>
                        </a:cubicBezTo>
                        <a:cubicBezTo>
                          <a:pt x="0" y="36643"/>
                          <a:pt x="10611" y="47253"/>
                          <a:pt x="23689" y="47253"/>
                        </a:cubicBezTo>
                        <a:cubicBezTo>
                          <a:pt x="36766" y="47130"/>
                          <a:pt x="47377" y="36643"/>
                          <a:pt x="47377" y="23565"/>
                        </a:cubicBezTo>
                        <a:close/>
                      </a:path>
                    </a:pathLst>
                  </a:custGeom>
                  <a:solidFill>
                    <a:srgbClr val="FF4140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9F3C9569-56BD-DA8A-BD3E-2848D3CEE086}"/>
                      </a:ext>
                    </a:extLst>
                  </p:cNvPr>
                  <p:cNvSpPr/>
                  <p:nvPr/>
                </p:nvSpPr>
                <p:spPr>
                  <a:xfrm>
                    <a:off x="5132553" y="1857522"/>
                    <a:ext cx="47376" cy="47253"/>
                  </a:xfrm>
                  <a:custGeom>
                    <a:avLst/>
                    <a:gdLst>
                      <a:gd name="connsiteX0" fmla="*/ 47377 w 47376"/>
                      <a:gd name="connsiteY0" fmla="*/ 23565 h 47253"/>
                      <a:gd name="connsiteX1" fmla="*/ 23688 w 47376"/>
                      <a:gd name="connsiteY1" fmla="*/ 0 h 47253"/>
                      <a:gd name="connsiteX2" fmla="*/ 0 w 47376"/>
                      <a:gd name="connsiteY2" fmla="*/ 23565 h 47253"/>
                      <a:gd name="connsiteX3" fmla="*/ 23688 w 47376"/>
                      <a:gd name="connsiteY3" fmla="*/ 47253 h 47253"/>
                      <a:gd name="connsiteX4" fmla="*/ 47377 w 47376"/>
                      <a:gd name="connsiteY4" fmla="*/ 23565 h 47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376" h="47253">
                        <a:moveTo>
                          <a:pt x="47377" y="23565"/>
                        </a:moveTo>
                        <a:cubicBezTo>
                          <a:pt x="47377" y="10487"/>
                          <a:pt x="36766" y="0"/>
                          <a:pt x="23688" y="0"/>
                        </a:cubicBezTo>
                        <a:cubicBezTo>
                          <a:pt x="10610" y="0"/>
                          <a:pt x="0" y="10610"/>
                          <a:pt x="0" y="23565"/>
                        </a:cubicBezTo>
                        <a:cubicBezTo>
                          <a:pt x="0" y="36643"/>
                          <a:pt x="10610" y="47253"/>
                          <a:pt x="23688" y="47253"/>
                        </a:cubicBezTo>
                        <a:cubicBezTo>
                          <a:pt x="36766" y="47130"/>
                          <a:pt x="47377" y="36643"/>
                          <a:pt x="47377" y="23565"/>
                        </a:cubicBezTo>
                        <a:close/>
                      </a:path>
                    </a:pathLst>
                  </a:custGeom>
                  <a:solidFill>
                    <a:srgbClr val="FF4140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037" name="Graphic 2">
                  <a:extLst>
                    <a:ext uri="{FF2B5EF4-FFF2-40B4-BE49-F238E27FC236}">
                      <a16:creationId xmlns:a16="http://schemas.microsoft.com/office/drawing/2014/main" id="{A83DDBCA-D4EE-74A5-2775-BC435B004F28}"/>
                    </a:ext>
                  </a:extLst>
                </p:cNvPr>
                <p:cNvGrpSpPr/>
                <p:nvPr/>
              </p:nvGrpSpPr>
              <p:grpSpPr>
                <a:xfrm>
                  <a:off x="4782285" y="1929450"/>
                  <a:ext cx="397643" cy="47129"/>
                  <a:chOff x="4782285" y="1929450"/>
                  <a:chExt cx="397643" cy="47129"/>
                </a:xfrm>
              </p:grpSpPr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2E0CE19A-D511-9ADE-D68A-923EB22D7386}"/>
                      </a:ext>
                    </a:extLst>
                  </p:cNvPr>
                  <p:cNvSpPr/>
                  <p:nvPr/>
                </p:nvSpPr>
                <p:spPr>
                  <a:xfrm>
                    <a:off x="4782285" y="1929450"/>
                    <a:ext cx="47253" cy="47129"/>
                  </a:xfrm>
                  <a:custGeom>
                    <a:avLst/>
                    <a:gdLst>
                      <a:gd name="connsiteX0" fmla="*/ 47254 w 47253"/>
                      <a:gd name="connsiteY0" fmla="*/ 23565 h 47129"/>
                      <a:gd name="connsiteX1" fmla="*/ 23689 w 47253"/>
                      <a:gd name="connsiteY1" fmla="*/ 0 h 47129"/>
                      <a:gd name="connsiteX2" fmla="*/ 0 w 47253"/>
                      <a:gd name="connsiteY2" fmla="*/ 23565 h 47129"/>
                      <a:gd name="connsiteX3" fmla="*/ 23689 w 47253"/>
                      <a:gd name="connsiteY3" fmla="*/ 47130 h 47129"/>
                      <a:gd name="connsiteX4" fmla="*/ 47254 w 47253"/>
                      <a:gd name="connsiteY4" fmla="*/ 23565 h 471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253" h="47129">
                        <a:moveTo>
                          <a:pt x="47254" y="23565"/>
                        </a:moveTo>
                        <a:cubicBezTo>
                          <a:pt x="47254" y="10487"/>
                          <a:pt x="36643" y="0"/>
                          <a:pt x="23689" y="0"/>
                        </a:cubicBezTo>
                        <a:cubicBezTo>
                          <a:pt x="10611" y="0"/>
                          <a:pt x="0" y="10610"/>
                          <a:pt x="0" y="23565"/>
                        </a:cubicBezTo>
                        <a:cubicBezTo>
                          <a:pt x="0" y="36643"/>
                          <a:pt x="10611" y="47130"/>
                          <a:pt x="23689" y="47130"/>
                        </a:cubicBezTo>
                        <a:cubicBezTo>
                          <a:pt x="36643" y="47130"/>
                          <a:pt x="47254" y="36520"/>
                          <a:pt x="47254" y="23565"/>
                        </a:cubicBezTo>
                        <a:close/>
                      </a:path>
                    </a:pathLst>
                  </a:custGeom>
                  <a:solidFill>
                    <a:srgbClr val="F4CD25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793BE325-BB7C-3A6A-B325-2B4BFBE82788}"/>
                      </a:ext>
                    </a:extLst>
                  </p:cNvPr>
                  <p:cNvSpPr/>
                  <p:nvPr/>
                </p:nvSpPr>
                <p:spPr>
                  <a:xfrm>
                    <a:off x="4840643" y="1929450"/>
                    <a:ext cx="47253" cy="47129"/>
                  </a:xfrm>
                  <a:custGeom>
                    <a:avLst/>
                    <a:gdLst>
                      <a:gd name="connsiteX0" fmla="*/ 47253 w 47253"/>
                      <a:gd name="connsiteY0" fmla="*/ 23565 h 47129"/>
                      <a:gd name="connsiteX1" fmla="*/ 23565 w 47253"/>
                      <a:gd name="connsiteY1" fmla="*/ 0 h 47129"/>
                      <a:gd name="connsiteX2" fmla="*/ 0 w 47253"/>
                      <a:gd name="connsiteY2" fmla="*/ 23565 h 47129"/>
                      <a:gd name="connsiteX3" fmla="*/ 23565 w 47253"/>
                      <a:gd name="connsiteY3" fmla="*/ 47130 h 47129"/>
                      <a:gd name="connsiteX4" fmla="*/ 47253 w 47253"/>
                      <a:gd name="connsiteY4" fmla="*/ 23565 h 471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253" h="47129">
                        <a:moveTo>
                          <a:pt x="47253" y="23565"/>
                        </a:moveTo>
                        <a:cubicBezTo>
                          <a:pt x="47253" y="10487"/>
                          <a:pt x="36643" y="0"/>
                          <a:pt x="23565" y="0"/>
                        </a:cubicBezTo>
                        <a:cubicBezTo>
                          <a:pt x="10487" y="0"/>
                          <a:pt x="0" y="10610"/>
                          <a:pt x="0" y="23565"/>
                        </a:cubicBezTo>
                        <a:cubicBezTo>
                          <a:pt x="0" y="36643"/>
                          <a:pt x="10610" y="47130"/>
                          <a:pt x="23565" y="47130"/>
                        </a:cubicBezTo>
                        <a:cubicBezTo>
                          <a:pt x="36643" y="47130"/>
                          <a:pt x="47253" y="36520"/>
                          <a:pt x="47253" y="23565"/>
                        </a:cubicBezTo>
                        <a:close/>
                      </a:path>
                    </a:pathLst>
                  </a:custGeom>
                  <a:solidFill>
                    <a:srgbClr val="F4CD25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602F6DC4-ACC1-95E5-CCFB-2316D688D675}"/>
                      </a:ext>
                    </a:extLst>
                  </p:cNvPr>
                  <p:cNvSpPr/>
                  <p:nvPr/>
                </p:nvSpPr>
                <p:spPr>
                  <a:xfrm>
                    <a:off x="4899123" y="1929450"/>
                    <a:ext cx="47130" cy="47129"/>
                  </a:xfrm>
                  <a:custGeom>
                    <a:avLst/>
                    <a:gdLst>
                      <a:gd name="connsiteX0" fmla="*/ 47130 w 47130"/>
                      <a:gd name="connsiteY0" fmla="*/ 23565 h 47129"/>
                      <a:gd name="connsiteX1" fmla="*/ 23565 w 47130"/>
                      <a:gd name="connsiteY1" fmla="*/ 0 h 47129"/>
                      <a:gd name="connsiteX2" fmla="*/ 0 w 47130"/>
                      <a:gd name="connsiteY2" fmla="*/ 23565 h 47129"/>
                      <a:gd name="connsiteX3" fmla="*/ 23565 w 47130"/>
                      <a:gd name="connsiteY3" fmla="*/ 47130 h 47129"/>
                      <a:gd name="connsiteX4" fmla="*/ 47130 w 47130"/>
                      <a:gd name="connsiteY4" fmla="*/ 23565 h 471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130" h="47129">
                        <a:moveTo>
                          <a:pt x="47130" y="23565"/>
                        </a:moveTo>
                        <a:cubicBezTo>
                          <a:pt x="47130" y="10487"/>
                          <a:pt x="36520" y="0"/>
                          <a:pt x="23565" y="0"/>
                        </a:cubicBezTo>
                        <a:cubicBezTo>
                          <a:pt x="10487" y="0"/>
                          <a:pt x="0" y="10610"/>
                          <a:pt x="0" y="23565"/>
                        </a:cubicBezTo>
                        <a:cubicBezTo>
                          <a:pt x="0" y="36643"/>
                          <a:pt x="10611" y="47130"/>
                          <a:pt x="23565" y="47130"/>
                        </a:cubicBezTo>
                        <a:cubicBezTo>
                          <a:pt x="36643" y="47130"/>
                          <a:pt x="47130" y="36520"/>
                          <a:pt x="47130" y="23565"/>
                        </a:cubicBezTo>
                        <a:close/>
                      </a:path>
                    </a:pathLst>
                  </a:custGeom>
                  <a:solidFill>
                    <a:srgbClr val="C5D5E6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5F98ED64-B230-0623-EDD8-0634A9C7B7D2}"/>
                      </a:ext>
                    </a:extLst>
                  </p:cNvPr>
                  <p:cNvSpPr/>
                  <p:nvPr/>
                </p:nvSpPr>
                <p:spPr>
                  <a:xfrm>
                    <a:off x="4957357" y="1929450"/>
                    <a:ext cx="47376" cy="47129"/>
                  </a:xfrm>
                  <a:custGeom>
                    <a:avLst/>
                    <a:gdLst>
                      <a:gd name="connsiteX0" fmla="*/ 47377 w 47376"/>
                      <a:gd name="connsiteY0" fmla="*/ 23565 h 47129"/>
                      <a:gd name="connsiteX1" fmla="*/ 23689 w 47376"/>
                      <a:gd name="connsiteY1" fmla="*/ 0 h 47129"/>
                      <a:gd name="connsiteX2" fmla="*/ 0 w 47376"/>
                      <a:gd name="connsiteY2" fmla="*/ 23565 h 47129"/>
                      <a:gd name="connsiteX3" fmla="*/ 23689 w 47376"/>
                      <a:gd name="connsiteY3" fmla="*/ 47130 h 47129"/>
                      <a:gd name="connsiteX4" fmla="*/ 47377 w 47376"/>
                      <a:gd name="connsiteY4" fmla="*/ 23565 h 471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376" h="47129">
                        <a:moveTo>
                          <a:pt x="47377" y="23565"/>
                        </a:moveTo>
                        <a:cubicBezTo>
                          <a:pt x="47377" y="10487"/>
                          <a:pt x="36766" y="0"/>
                          <a:pt x="23689" y="0"/>
                        </a:cubicBezTo>
                        <a:cubicBezTo>
                          <a:pt x="10611" y="0"/>
                          <a:pt x="0" y="10610"/>
                          <a:pt x="0" y="23565"/>
                        </a:cubicBezTo>
                        <a:cubicBezTo>
                          <a:pt x="0" y="36643"/>
                          <a:pt x="10611" y="47130"/>
                          <a:pt x="23689" y="47130"/>
                        </a:cubicBezTo>
                        <a:cubicBezTo>
                          <a:pt x="36766" y="47130"/>
                          <a:pt x="47377" y="36520"/>
                          <a:pt x="47377" y="23565"/>
                        </a:cubicBezTo>
                        <a:close/>
                      </a:path>
                    </a:pathLst>
                  </a:custGeom>
                  <a:solidFill>
                    <a:srgbClr val="F4CD25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DFA42937-297C-E742-8AA3-356251F0CD32}"/>
                      </a:ext>
                    </a:extLst>
                  </p:cNvPr>
                  <p:cNvSpPr/>
                  <p:nvPr/>
                </p:nvSpPr>
                <p:spPr>
                  <a:xfrm>
                    <a:off x="5015715" y="1929450"/>
                    <a:ext cx="47376" cy="47129"/>
                  </a:xfrm>
                  <a:custGeom>
                    <a:avLst/>
                    <a:gdLst>
                      <a:gd name="connsiteX0" fmla="*/ 47377 w 47376"/>
                      <a:gd name="connsiteY0" fmla="*/ 23565 h 47129"/>
                      <a:gd name="connsiteX1" fmla="*/ 23688 w 47376"/>
                      <a:gd name="connsiteY1" fmla="*/ 0 h 47129"/>
                      <a:gd name="connsiteX2" fmla="*/ 0 w 47376"/>
                      <a:gd name="connsiteY2" fmla="*/ 23565 h 47129"/>
                      <a:gd name="connsiteX3" fmla="*/ 23688 w 47376"/>
                      <a:gd name="connsiteY3" fmla="*/ 47130 h 47129"/>
                      <a:gd name="connsiteX4" fmla="*/ 47377 w 47376"/>
                      <a:gd name="connsiteY4" fmla="*/ 23565 h 471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376" h="47129">
                        <a:moveTo>
                          <a:pt x="47377" y="23565"/>
                        </a:moveTo>
                        <a:cubicBezTo>
                          <a:pt x="47377" y="10487"/>
                          <a:pt x="36766" y="0"/>
                          <a:pt x="23688" y="0"/>
                        </a:cubicBezTo>
                        <a:cubicBezTo>
                          <a:pt x="10610" y="0"/>
                          <a:pt x="0" y="10610"/>
                          <a:pt x="0" y="23565"/>
                        </a:cubicBezTo>
                        <a:cubicBezTo>
                          <a:pt x="0" y="36643"/>
                          <a:pt x="10610" y="47130"/>
                          <a:pt x="23688" y="47130"/>
                        </a:cubicBezTo>
                        <a:cubicBezTo>
                          <a:pt x="36890" y="47130"/>
                          <a:pt x="47377" y="36520"/>
                          <a:pt x="47377" y="23565"/>
                        </a:cubicBezTo>
                        <a:close/>
                      </a:path>
                    </a:pathLst>
                  </a:custGeom>
                  <a:solidFill>
                    <a:srgbClr val="C5D5E6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AA8CC3B0-9E20-4BD7-9484-4710AFDCC39A}"/>
                      </a:ext>
                    </a:extLst>
                  </p:cNvPr>
                  <p:cNvSpPr/>
                  <p:nvPr/>
                </p:nvSpPr>
                <p:spPr>
                  <a:xfrm>
                    <a:off x="5074195" y="1929450"/>
                    <a:ext cx="47376" cy="47129"/>
                  </a:xfrm>
                  <a:custGeom>
                    <a:avLst/>
                    <a:gdLst>
                      <a:gd name="connsiteX0" fmla="*/ 47377 w 47376"/>
                      <a:gd name="connsiteY0" fmla="*/ 23565 h 47129"/>
                      <a:gd name="connsiteX1" fmla="*/ 23689 w 47376"/>
                      <a:gd name="connsiteY1" fmla="*/ 0 h 47129"/>
                      <a:gd name="connsiteX2" fmla="*/ 0 w 47376"/>
                      <a:gd name="connsiteY2" fmla="*/ 23565 h 47129"/>
                      <a:gd name="connsiteX3" fmla="*/ 23689 w 47376"/>
                      <a:gd name="connsiteY3" fmla="*/ 47130 h 47129"/>
                      <a:gd name="connsiteX4" fmla="*/ 47377 w 47376"/>
                      <a:gd name="connsiteY4" fmla="*/ 23565 h 471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376" h="47129">
                        <a:moveTo>
                          <a:pt x="47377" y="23565"/>
                        </a:moveTo>
                        <a:cubicBezTo>
                          <a:pt x="47377" y="10487"/>
                          <a:pt x="36766" y="0"/>
                          <a:pt x="23689" y="0"/>
                        </a:cubicBezTo>
                        <a:cubicBezTo>
                          <a:pt x="10611" y="0"/>
                          <a:pt x="0" y="10610"/>
                          <a:pt x="0" y="23565"/>
                        </a:cubicBezTo>
                        <a:cubicBezTo>
                          <a:pt x="0" y="36643"/>
                          <a:pt x="10611" y="47130"/>
                          <a:pt x="23689" y="47130"/>
                        </a:cubicBezTo>
                        <a:cubicBezTo>
                          <a:pt x="36766" y="47130"/>
                          <a:pt x="47377" y="36520"/>
                          <a:pt x="47377" y="23565"/>
                        </a:cubicBezTo>
                        <a:close/>
                      </a:path>
                    </a:pathLst>
                  </a:custGeom>
                  <a:solidFill>
                    <a:srgbClr val="FF4140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25F7723A-6138-04D7-6A73-09C5D114BE31}"/>
                      </a:ext>
                    </a:extLst>
                  </p:cNvPr>
                  <p:cNvSpPr/>
                  <p:nvPr/>
                </p:nvSpPr>
                <p:spPr>
                  <a:xfrm>
                    <a:off x="5132553" y="1929450"/>
                    <a:ext cx="47376" cy="47129"/>
                  </a:xfrm>
                  <a:custGeom>
                    <a:avLst/>
                    <a:gdLst>
                      <a:gd name="connsiteX0" fmla="*/ 47377 w 47376"/>
                      <a:gd name="connsiteY0" fmla="*/ 23565 h 47129"/>
                      <a:gd name="connsiteX1" fmla="*/ 23688 w 47376"/>
                      <a:gd name="connsiteY1" fmla="*/ 0 h 47129"/>
                      <a:gd name="connsiteX2" fmla="*/ 0 w 47376"/>
                      <a:gd name="connsiteY2" fmla="*/ 23565 h 47129"/>
                      <a:gd name="connsiteX3" fmla="*/ 23688 w 47376"/>
                      <a:gd name="connsiteY3" fmla="*/ 47130 h 47129"/>
                      <a:gd name="connsiteX4" fmla="*/ 47377 w 47376"/>
                      <a:gd name="connsiteY4" fmla="*/ 23565 h 471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376" h="47129">
                        <a:moveTo>
                          <a:pt x="47377" y="23565"/>
                        </a:moveTo>
                        <a:cubicBezTo>
                          <a:pt x="47377" y="10487"/>
                          <a:pt x="36766" y="0"/>
                          <a:pt x="23688" y="0"/>
                        </a:cubicBezTo>
                        <a:cubicBezTo>
                          <a:pt x="10610" y="0"/>
                          <a:pt x="0" y="10610"/>
                          <a:pt x="0" y="23565"/>
                        </a:cubicBezTo>
                        <a:cubicBezTo>
                          <a:pt x="0" y="36643"/>
                          <a:pt x="10610" y="47130"/>
                          <a:pt x="23688" y="47130"/>
                        </a:cubicBezTo>
                        <a:cubicBezTo>
                          <a:pt x="36766" y="47130"/>
                          <a:pt x="47377" y="36520"/>
                          <a:pt x="47377" y="23565"/>
                        </a:cubicBezTo>
                        <a:close/>
                      </a:path>
                    </a:pathLst>
                  </a:custGeom>
                  <a:solidFill>
                    <a:srgbClr val="FF4140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045" name="Graphic 2">
                  <a:extLst>
                    <a:ext uri="{FF2B5EF4-FFF2-40B4-BE49-F238E27FC236}">
                      <a16:creationId xmlns:a16="http://schemas.microsoft.com/office/drawing/2014/main" id="{DA01DEAC-080F-DBA6-5AB1-5CE4AFD712A0}"/>
                    </a:ext>
                  </a:extLst>
                </p:cNvPr>
                <p:cNvGrpSpPr/>
                <p:nvPr/>
              </p:nvGrpSpPr>
              <p:grpSpPr>
                <a:xfrm>
                  <a:off x="4782285" y="2001256"/>
                  <a:ext cx="397643" cy="47253"/>
                  <a:chOff x="4782285" y="2001256"/>
                  <a:chExt cx="397643" cy="47253"/>
                </a:xfrm>
              </p:grpSpPr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75DA5059-F67D-8DBC-582A-C785F34FFA16}"/>
                      </a:ext>
                    </a:extLst>
                  </p:cNvPr>
                  <p:cNvSpPr/>
                  <p:nvPr/>
                </p:nvSpPr>
                <p:spPr>
                  <a:xfrm>
                    <a:off x="4782285" y="2001256"/>
                    <a:ext cx="47253" cy="47253"/>
                  </a:xfrm>
                  <a:custGeom>
                    <a:avLst/>
                    <a:gdLst>
                      <a:gd name="connsiteX0" fmla="*/ 47254 w 47253"/>
                      <a:gd name="connsiteY0" fmla="*/ 23565 h 47253"/>
                      <a:gd name="connsiteX1" fmla="*/ 23689 w 47253"/>
                      <a:gd name="connsiteY1" fmla="*/ 0 h 47253"/>
                      <a:gd name="connsiteX2" fmla="*/ 0 w 47253"/>
                      <a:gd name="connsiteY2" fmla="*/ 23565 h 47253"/>
                      <a:gd name="connsiteX3" fmla="*/ 23689 w 47253"/>
                      <a:gd name="connsiteY3" fmla="*/ 47253 h 47253"/>
                      <a:gd name="connsiteX4" fmla="*/ 47254 w 47253"/>
                      <a:gd name="connsiteY4" fmla="*/ 23565 h 47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253" h="47253">
                        <a:moveTo>
                          <a:pt x="47254" y="23565"/>
                        </a:moveTo>
                        <a:cubicBezTo>
                          <a:pt x="47254" y="10487"/>
                          <a:pt x="36643" y="0"/>
                          <a:pt x="23689" y="0"/>
                        </a:cubicBezTo>
                        <a:cubicBezTo>
                          <a:pt x="10611" y="0"/>
                          <a:pt x="0" y="10610"/>
                          <a:pt x="0" y="23565"/>
                        </a:cubicBezTo>
                        <a:cubicBezTo>
                          <a:pt x="0" y="36643"/>
                          <a:pt x="10611" y="47253"/>
                          <a:pt x="23689" y="47253"/>
                        </a:cubicBezTo>
                        <a:cubicBezTo>
                          <a:pt x="36643" y="47253"/>
                          <a:pt x="47254" y="36643"/>
                          <a:pt x="47254" y="23565"/>
                        </a:cubicBezTo>
                        <a:close/>
                      </a:path>
                    </a:pathLst>
                  </a:custGeom>
                  <a:solidFill>
                    <a:srgbClr val="C5D5E6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E0EEB7B6-03CA-F9AC-8C25-7EF2A9340562}"/>
                      </a:ext>
                    </a:extLst>
                  </p:cNvPr>
                  <p:cNvSpPr/>
                  <p:nvPr/>
                </p:nvSpPr>
                <p:spPr>
                  <a:xfrm>
                    <a:off x="4840643" y="2001256"/>
                    <a:ext cx="47253" cy="47253"/>
                  </a:xfrm>
                  <a:custGeom>
                    <a:avLst/>
                    <a:gdLst>
                      <a:gd name="connsiteX0" fmla="*/ 47253 w 47253"/>
                      <a:gd name="connsiteY0" fmla="*/ 23565 h 47253"/>
                      <a:gd name="connsiteX1" fmla="*/ 23565 w 47253"/>
                      <a:gd name="connsiteY1" fmla="*/ 0 h 47253"/>
                      <a:gd name="connsiteX2" fmla="*/ 0 w 47253"/>
                      <a:gd name="connsiteY2" fmla="*/ 23565 h 47253"/>
                      <a:gd name="connsiteX3" fmla="*/ 23565 w 47253"/>
                      <a:gd name="connsiteY3" fmla="*/ 47253 h 47253"/>
                      <a:gd name="connsiteX4" fmla="*/ 47253 w 47253"/>
                      <a:gd name="connsiteY4" fmla="*/ 23565 h 47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253" h="47253">
                        <a:moveTo>
                          <a:pt x="47253" y="23565"/>
                        </a:moveTo>
                        <a:cubicBezTo>
                          <a:pt x="47253" y="10487"/>
                          <a:pt x="36643" y="0"/>
                          <a:pt x="23565" y="0"/>
                        </a:cubicBezTo>
                        <a:cubicBezTo>
                          <a:pt x="10487" y="0"/>
                          <a:pt x="0" y="10610"/>
                          <a:pt x="0" y="23565"/>
                        </a:cubicBezTo>
                        <a:cubicBezTo>
                          <a:pt x="0" y="36643"/>
                          <a:pt x="10610" y="47253"/>
                          <a:pt x="23565" y="47253"/>
                        </a:cubicBezTo>
                        <a:cubicBezTo>
                          <a:pt x="36643" y="47253"/>
                          <a:pt x="47253" y="36643"/>
                          <a:pt x="47253" y="23565"/>
                        </a:cubicBezTo>
                        <a:close/>
                      </a:path>
                    </a:pathLst>
                  </a:custGeom>
                  <a:solidFill>
                    <a:srgbClr val="C5D5E6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B35AFF6B-5D46-4484-4CF8-0831169A9BC9}"/>
                      </a:ext>
                    </a:extLst>
                  </p:cNvPr>
                  <p:cNvSpPr/>
                  <p:nvPr/>
                </p:nvSpPr>
                <p:spPr>
                  <a:xfrm>
                    <a:off x="4899123" y="2001256"/>
                    <a:ext cx="47130" cy="47253"/>
                  </a:xfrm>
                  <a:custGeom>
                    <a:avLst/>
                    <a:gdLst>
                      <a:gd name="connsiteX0" fmla="*/ 47130 w 47130"/>
                      <a:gd name="connsiteY0" fmla="*/ 23565 h 47253"/>
                      <a:gd name="connsiteX1" fmla="*/ 23565 w 47130"/>
                      <a:gd name="connsiteY1" fmla="*/ 0 h 47253"/>
                      <a:gd name="connsiteX2" fmla="*/ 0 w 47130"/>
                      <a:gd name="connsiteY2" fmla="*/ 23565 h 47253"/>
                      <a:gd name="connsiteX3" fmla="*/ 23565 w 47130"/>
                      <a:gd name="connsiteY3" fmla="*/ 47253 h 47253"/>
                      <a:gd name="connsiteX4" fmla="*/ 47130 w 47130"/>
                      <a:gd name="connsiteY4" fmla="*/ 23565 h 47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130" h="47253">
                        <a:moveTo>
                          <a:pt x="47130" y="23565"/>
                        </a:moveTo>
                        <a:cubicBezTo>
                          <a:pt x="47130" y="10487"/>
                          <a:pt x="36520" y="0"/>
                          <a:pt x="23565" y="0"/>
                        </a:cubicBezTo>
                        <a:cubicBezTo>
                          <a:pt x="10487" y="0"/>
                          <a:pt x="0" y="10610"/>
                          <a:pt x="0" y="23565"/>
                        </a:cubicBezTo>
                        <a:cubicBezTo>
                          <a:pt x="0" y="36643"/>
                          <a:pt x="10611" y="47253"/>
                          <a:pt x="23565" y="47253"/>
                        </a:cubicBezTo>
                        <a:cubicBezTo>
                          <a:pt x="36643" y="47253"/>
                          <a:pt x="47130" y="36643"/>
                          <a:pt x="47130" y="23565"/>
                        </a:cubicBezTo>
                        <a:close/>
                      </a:path>
                    </a:pathLst>
                  </a:custGeom>
                  <a:solidFill>
                    <a:srgbClr val="F4CD25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A3AD3262-71D2-4775-F3BC-257D54E47E9B}"/>
                      </a:ext>
                    </a:extLst>
                  </p:cNvPr>
                  <p:cNvSpPr/>
                  <p:nvPr/>
                </p:nvSpPr>
                <p:spPr>
                  <a:xfrm>
                    <a:off x="4957357" y="2001256"/>
                    <a:ext cx="47376" cy="47253"/>
                  </a:xfrm>
                  <a:custGeom>
                    <a:avLst/>
                    <a:gdLst>
                      <a:gd name="connsiteX0" fmla="*/ 47377 w 47376"/>
                      <a:gd name="connsiteY0" fmla="*/ 23565 h 47253"/>
                      <a:gd name="connsiteX1" fmla="*/ 23689 w 47376"/>
                      <a:gd name="connsiteY1" fmla="*/ 0 h 47253"/>
                      <a:gd name="connsiteX2" fmla="*/ 0 w 47376"/>
                      <a:gd name="connsiteY2" fmla="*/ 23565 h 47253"/>
                      <a:gd name="connsiteX3" fmla="*/ 23689 w 47376"/>
                      <a:gd name="connsiteY3" fmla="*/ 47253 h 47253"/>
                      <a:gd name="connsiteX4" fmla="*/ 47377 w 47376"/>
                      <a:gd name="connsiteY4" fmla="*/ 23565 h 47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376" h="47253">
                        <a:moveTo>
                          <a:pt x="47377" y="23565"/>
                        </a:moveTo>
                        <a:cubicBezTo>
                          <a:pt x="47377" y="10487"/>
                          <a:pt x="36766" y="0"/>
                          <a:pt x="23689" y="0"/>
                        </a:cubicBezTo>
                        <a:cubicBezTo>
                          <a:pt x="10611" y="0"/>
                          <a:pt x="0" y="10610"/>
                          <a:pt x="0" y="23565"/>
                        </a:cubicBezTo>
                        <a:cubicBezTo>
                          <a:pt x="0" y="36643"/>
                          <a:pt x="10611" y="47253"/>
                          <a:pt x="23689" y="47253"/>
                        </a:cubicBezTo>
                        <a:cubicBezTo>
                          <a:pt x="36766" y="47253"/>
                          <a:pt x="47377" y="36643"/>
                          <a:pt x="47377" y="23565"/>
                        </a:cubicBezTo>
                        <a:close/>
                      </a:path>
                    </a:pathLst>
                  </a:custGeom>
                  <a:solidFill>
                    <a:srgbClr val="C5D5E6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A5908432-6A12-1217-3754-836349B284EE}"/>
                      </a:ext>
                    </a:extLst>
                  </p:cNvPr>
                  <p:cNvSpPr/>
                  <p:nvPr/>
                </p:nvSpPr>
                <p:spPr>
                  <a:xfrm>
                    <a:off x="5015715" y="2001256"/>
                    <a:ext cx="47376" cy="47253"/>
                  </a:xfrm>
                  <a:custGeom>
                    <a:avLst/>
                    <a:gdLst>
                      <a:gd name="connsiteX0" fmla="*/ 47377 w 47376"/>
                      <a:gd name="connsiteY0" fmla="*/ 23565 h 47253"/>
                      <a:gd name="connsiteX1" fmla="*/ 23688 w 47376"/>
                      <a:gd name="connsiteY1" fmla="*/ 0 h 47253"/>
                      <a:gd name="connsiteX2" fmla="*/ 0 w 47376"/>
                      <a:gd name="connsiteY2" fmla="*/ 23565 h 47253"/>
                      <a:gd name="connsiteX3" fmla="*/ 23688 w 47376"/>
                      <a:gd name="connsiteY3" fmla="*/ 47253 h 47253"/>
                      <a:gd name="connsiteX4" fmla="*/ 47377 w 47376"/>
                      <a:gd name="connsiteY4" fmla="*/ 23565 h 47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376" h="47253">
                        <a:moveTo>
                          <a:pt x="47377" y="23565"/>
                        </a:moveTo>
                        <a:cubicBezTo>
                          <a:pt x="47377" y="10487"/>
                          <a:pt x="36766" y="0"/>
                          <a:pt x="23688" y="0"/>
                        </a:cubicBezTo>
                        <a:cubicBezTo>
                          <a:pt x="10610" y="0"/>
                          <a:pt x="0" y="10610"/>
                          <a:pt x="0" y="23565"/>
                        </a:cubicBezTo>
                        <a:cubicBezTo>
                          <a:pt x="0" y="36643"/>
                          <a:pt x="10610" y="47253"/>
                          <a:pt x="23688" y="47253"/>
                        </a:cubicBezTo>
                        <a:cubicBezTo>
                          <a:pt x="36890" y="47253"/>
                          <a:pt x="47377" y="36643"/>
                          <a:pt x="47377" y="23565"/>
                        </a:cubicBezTo>
                        <a:close/>
                      </a:path>
                    </a:pathLst>
                  </a:custGeom>
                  <a:solidFill>
                    <a:srgbClr val="C5D5E6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BC594474-A989-975C-9A76-E73680538377}"/>
                      </a:ext>
                    </a:extLst>
                  </p:cNvPr>
                  <p:cNvSpPr/>
                  <p:nvPr/>
                </p:nvSpPr>
                <p:spPr>
                  <a:xfrm>
                    <a:off x="5074195" y="2001256"/>
                    <a:ext cx="47376" cy="47253"/>
                  </a:xfrm>
                  <a:custGeom>
                    <a:avLst/>
                    <a:gdLst>
                      <a:gd name="connsiteX0" fmla="*/ 47377 w 47376"/>
                      <a:gd name="connsiteY0" fmla="*/ 23565 h 47253"/>
                      <a:gd name="connsiteX1" fmla="*/ 23689 w 47376"/>
                      <a:gd name="connsiteY1" fmla="*/ 0 h 47253"/>
                      <a:gd name="connsiteX2" fmla="*/ 0 w 47376"/>
                      <a:gd name="connsiteY2" fmla="*/ 23565 h 47253"/>
                      <a:gd name="connsiteX3" fmla="*/ 23689 w 47376"/>
                      <a:gd name="connsiteY3" fmla="*/ 47253 h 47253"/>
                      <a:gd name="connsiteX4" fmla="*/ 47377 w 47376"/>
                      <a:gd name="connsiteY4" fmla="*/ 23565 h 47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376" h="47253">
                        <a:moveTo>
                          <a:pt x="47377" y="23565"/>
                        </a:moveTo>
                        <a:cubicBezTo>
                          <a:pt x="47377" y="10487"/>
                          <a:pt x="36766" y="0"/>
                          <a:pt x="23689" y="0"/>
                        </a:cubicBezTo>
                        <a:cubicBezTo>
                          <a:pt x="10611" y="0"/>
                          <a:pt x="0" y="10610"/>
                          <a:pt x="0" y="23565"/>
                        </a:cubicBezTo>
                        <a:cubicBezTo>
                          <a:pt x="0" y="36643"/>
                          <a:pt x="10611" y="47253"/>
                          <a:pt x="23689" y="47253"/>
                        </a:cubicBezTo>
                        <a:cubicBezTo>
                          <a:pt x="36766" y="47253"/>
                          <a:pt x="47377" y="36643"/>
                          <a:pt x="47377" y="23565"/>
                        </a:cubicBezTo>
                        <a:close/>
                      </a:path>
                    </a:pathLst>
                  </a:custGeom>
                  <a:solidFill>
                    <a:srgbClr val="FF4140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5FCBA1F1-5AFC-2058-F0A0-BCC9FFF70009}"/>
                      </a:ext>
                    </a:extLst>
                  </p:cNvPr>
                  <p:cNvSpPr/>
                  <p:nvPr/>
                </p:nvSpPr>
                <p:spPr>
                  <a:xfrm>
                    <a:off x="5132553" y="2001256"/>
                    <a:ext cx="47376" cy="47253"/>
                  </a:xfrm>
                  <a:custGeom>
                    <a:avLst/>
                    <a:gdLst>
                      <a:gd name="connsiteX0" fmla="*/ 47377 w 47376"/>
                      <a:gd name="connsiteY0" fmla="*/ 23565 h 47253"/>
                      <a:gd name="connsiteX1" fmla="*/ 23688 w 47376"/>
                      <a:gd name="connsiteY1" fmla="*/ 0 h 47253"/>
                      <a:gd name="connsiteX2" fmla="*/ 0 w 47376"/>
                      <a:gd name="connsiteY2" fmla="*/ 23565 h 47253"/>
                      <a:gd name="connsiteX3" fmla="*/ 23688 w 47376"/>
                      <a:gd name="connsiteY3" fmla="*/ 47253 h 47253"/>
                      <a:gd name="connsiteX4" fmla="*/ 47377 w 47376"/>
                      <a:gd name="connsiteY4" fmla="*/ 23565 h 47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376" h="47253">
                        <a:moveTo>
                          <a:pt x="47377" y="23565"/>
                        </a:moveTo>
                        <a:cubicBezTo>
                          <a:pt x="47377" y="10487"/>
                          <a:pt x="36766" y="0"/>
                          <a:pt x="23688" y="0"/>
                        </a:cubicBezTo>
                        <a:cubicBezTo>
                          <a:pt x="10610" y="0"/>
                          <a:pt x="0" y="10610"/>
                          <a:pt x="0" y="23565"/>
                        </a:cubicBezTo>
                        <a:cubicBezTo>
                          <a:pt x="0" y="36643"/>
                          <a:pt x="10610" y="47253"/>
                          <a:pt x="23688" y="47253"/>
                        </a:cubicBezTo>
                        <a:cubicBezTo>
                          <a:pt x="36766" y="47253"/>
                          <a:pt x="47377" y="36643"/>
                          <a:pt x="47377" y="23565"/>
                        </a:cubicBezTo>
                        <a:close/>
                      </a:path>
                    </a:pathLst>
                  </a:custGeom>
                  <a:solidFill>
                    <a:srgbClr val="E4E8ED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053" name="Graphic 2">
                <a:extLst>
                  <a:ext uri="{FF2B5EF4-FFF2-40B4-BE49-F238E27FC236}">
                    <a16:creationId xmlns:a16="http://schemas.microsoft.com/office/drawing/2014/main" id="{7AA743C1-7701-FC13-93EF-AA98D342B346}"/>
                  </a:ext>
                </a:extLst>
              </p:cNvPr>
              <p:cNvGrpSpPr/>
              <p:nvPr/>
            </p:nvGrpSpPr>
            <p:grpSpPr>
              <a:xfrm>
                <a:off x="4868403" y="1712493"/>
                <a:ext cx="226396" cy="47067"/>
                <a:chOff x="4868403" y="1712493"/>
                <a:chExt cx="226396" cy="47067"/>
              </a:xfrm>
              <a:solidFill>
                <a:srgbClr val="FFFFFF"/>
              </a:solidFill>
            </p:grpSpPr>
            <p:sp>
              <p:nvSpPr>
                <p:cNvPr id="1054" name="Freeform: Shape 1053">
                  <a:extLst>
                    <a:ext uri="{FF2B5EF4-FFF2-40B4-BE49-F238E27FC236}">
                      <a16:creationId xmlns:a16="http://schemas.microsoft.com/office/drawing/2014/main" id="{71141A97-C05C-6003-56A5-40FBB958B805}"/>
                    </a:ext>
                  </a:extLst>
                </p:cNvPr>
                <p:cNvSpPr/>
                <p:nvPr/>
              </p:nvSpPr>
              <p:spPr>
                <a:xfrm>
                  <a:off x="4868403" y="1713171"/>
                  <a:ext cx="32201" cy="46029"/>
                </a:xfrm>
                <a:custGeom>
                  <a:avLst/>
                  <a:gdLst>
                    <a:gd name="connsiteX0" fmla="*/ 0 w 32201"/>
                    <a:gd name="connsiteY0" fmla="*/ 10610 h 46029"/>
                    <a:gd name="connsiteX1" fmla="*/ 11721 w 32201"/>
                    <a:gd name="connsiteY1" fmla="*/ 0 h 46029"/>
                    <a:gd name="connsiteX2" fmla="*/ 32201 w 32201"/>
                    <a:gd name="connsiteY2" fmla="*/ 987 h 46029"/>
                    <a:gd name="connsiteX3" fmla="*/ 32201 w 32201"/>
                    <a:gd name="connsiteY3" fmla="*/ 11227 h 46029"/>
                    <a:gd name="connsiteX4" fmla="*/ 15422 w 32201"/>
                    <a:gd name="connsiteY4" fmla="*/ 11227 h 46029"/>
                    <a:gd name="connsiteX5" fmla="*/ 12214 w 32201"/>
                    <a:gd name="connsiteY5" fmla="*/ 14682 h 46029"/>
                    <a:gd name="connsiteX6" fmla="*/ 12214 w 32201"/>
                    <a:gd name="connsiteY6" fmla="*/ 17396 h 46029"/>
                    <a:gd name="connsiteX7" fmla="*/ 29117 w 32201"/>
                    <a:gd name="connsiteY7" fmla="*/ 18136 h 46029"/>
                    <a:gd name="connsiteX8" fmla="*/ 29117 w 32201"/>
                    <a:gd name="connsiteY8" fmla="*/ 28253 h 46029"/>
                    <a:gd name="connsiteX9" fmla="*/ 12214 w 32201"/>
                    <a:gd name="connsiteY9" fmla="*/ 28870 h 46029"/>
                    <a:gd name="connsiteX10" fmla="*/ 12214 w 32201"/>
                    <a:gd name="connsiteY10" fmla="*/ 31584 h 46029"/>
                    <a:gd name="connsiteX11" fmla="*/ 16039 w 32201"/>
                    <a:gd name="connsiteY11" fmla="*/ 34792 h 46029"/>
                    <a:gd name="connsiteX12" fmla="*/ 32201 w 32201"/>
                    <a:gd name="connsiteY12" fmla="*/ 34792 h 46029"/>
                    <a:gd name="connsiteX13" fmla="*/ 32201 w 32201"/>
                    <a:gd name="connsiteY13" fmla="*/ 44909 h 46029"/>
                    <a:gd name="connsiteX14" fmla="*/ 12338 w 32201"/>
                    <a:gd name="connsiteY14" fmla="*/ 46020 h 46029"/>
                    <a:gd name="connsiteX15" fmla="*/ 0 w 32201"/>
                    <a:gd name="connsiteY15" fmla="*/ 35779 h 46029"/>
                    <a:gd name="connsiteX16" fmla="*/ 0 w 32201"/>
                    <a:gd name="connsiteY16" fmla="*/ 10610 h 460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2201" h="46029">
                      <a:moveTo>
                        <a:pt x="0" y="10610"/>
                      </a:moveTo>
                      <a:cubicBezTo>
                        <a:pt x="0" y="1110"/>
                        <a:pt x="7279" y="0"/>
                        <a:pt x="11721" y="0"/>
                      </a:cubicBezTo>
                      <a:cubicBezTo>
                        <a:pt x="11721" y="0"/>
                        <a:pt x="24922" y="0"/>
                        <a:pt x="32201" y="987"/>
                      </a:cubicBezTo>
                      <a:lnTo>
                        <a:pt x="32201" y="11227"/>
                      </a:lnTo>
                      <a:lnTo>
                        <a:pt x="15422" y="11227"/>
                      </a:lnTo>
                      <a:cubicBezTo>
                        <a:pt x="12214" y="11227"/>
                        <a:pt x="12214" y="13078"/>
                        <a:pt x="12214" y="14682"/>
                      </a:cubicBezTo>
                      <a:lnTo>
                        <a:pt x="12214" y="17396"/>
                      </a:lnTo>
                      <a:lnTo>
                        <a:pt x="29117" y="18136"/>
                      </a:lnTo>
                      <a:lnTo>
                        <a:pt x="29117" y="28253"/>
                      </a:lnTo>
                      <a:lnTo>
                        <a:pt x="12214" y="28870"/>
                      </a:lnTo>
                      <a:lnTo>
                        <a:pt x="12214" y="31584"/>
                      </a:lnTo>
                      <a:cubicBezTo>
                        <a:pt x="12214" y="34916"/>
                        <a:pt x="14312" y="34792"/>
                        <a:pt x="16039" y="34792"/>
                      </a:cubicBezTo>
                      <a:lnTo>
                        <a:pt x="32201" y="34792"/>
                      </a:lnTo>
                      <a:lnTo>
                        <a:pt x="32201" y="44909"/>
                      </a:lnTo>
                      <a:cubicBezTo>
                        <a:pt x="25786" y="45773"/>
                        <a:pt x="12338" y="46020"/>
                        <a:pt x="12338" y="46020"/>
                      </a:cubicBezTo>
                      <a:cubicBezTo>
                        <a:pt x="8266" y="46143"/>
                        <a:pt x="0" y="45279"/>
                        <a:pt x="0" y="35779"/>
                      </a:cubicBezTo>
                      <a:lnTo>
                        <a:pt x="0" y="106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55" name="Freeform: Shape 1054">
                  <a:extLst>
                    <a:ext uri="{FF2B5EF4-FFF2-40B4-BE49-F238E27FC236}">
                      <a16:creationId xmlns:a16="http://schemas.microsoft.com/office/drawing/2014/main" id="{62D9DADC-A366-E3CA-3D43-8DC13A8F81D2}"/>
                    </a:ext>
                  </a:extLst>
                </p:cNvPr>
                <p:cNvSpPr/>
                <p:nvPr/>
              </p:nvSpPr>
              <p:spPr>
                <a:xfrm>
                  <a:off x="4903195" y="1713171"/>
                  <a:ext cx="41331" cy="45896"/>
                </a:xfrm>
                <a:custGeom>
                  <a:avLst/>
                  <a:gdLst>
                    <a:gd name="connsiteX0" fmla="*/ 12584 w 41331"/>
                    <a:gd name="connsiteY0" fmla="*/ 0 h 45896"/>
                    <a:gd name="connsiteX1" fmla="*/ 20234 w 41331"/>
                    <a:gd name="connsiteY1" fmla="*/ 30968 h 45896"/>
                    <a:gd name="connsiteX2" fmla="*/ 28500 w 41331"/>
                    <a:gd name="connsiteY2" fmla="*/ 0 h 45896"/>
                    <a:gd name="connsiteX3" fmla="*/ 41331 w 41331"/>
                    <a:gd name="connsiteY3" fmla="*/ 0 h 45896"/>
                    <a:gd name="connsiteX4" fmla="*/ 27636 w 41331"/>
                    <a:gd name="connsiteY4" fmla="*/ 45896 h 45896"/>
                    <a:gd name="connsiteX5" fmla="*/ 12954 w 41331"/>
                    <a:gd name="connsiteY5" fmla="*/ 45896 h 45896"/>
                    <a:gd name="connsiteX6" fmla="*/ 0 w 41331"/>
                    <a:gd name="connsiteY6" fmla="*/ 0 h 45896"/>
                    <a:gd name="connsiteX7" fmla="*/ 12584 w 41331"/>
                    <a:gd name="connsiteY7" fmla="*/ 0 h 4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1331" h="45896">
                      <a:moveTo>
                        <a:pt x="12584" y="0"/>
                      </a:moveTo>
                      <a:lnTo>
                        <a:pt x="20234" y="30968"/>
                      </a:lnTo>
                      <a:lnTo>
                        <a:pt x="28500" y="0"/>
                      </a:lnTo>
                      <a:lnTo>
                        <a:pt x="41331" y="0"/>
                      </a:lnTo>
                      <a:lnTo>
                        <a:pt x="27636" y="45896"/>
                      </a:lnTo>
                      <a:lnTo>
                        <a:pt x="12954" y="45896"/>
                      </a:lnTo>
                      <a:lnTo>
                        <a:pt x="0" y="0"/>
                      </a:lnTo>
                      <a:lnTo>
                        <a:pt x="1258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56" name="Freeform: Shape 1055">
                  <a:extLst>
                    <a:ext uri="{FF2B5EF4-FFF2-40B4-BE49-F238E27FC236}">
                      <a16:creationId xmlns:a16="http://schemas.microsoft.com/office/drawing/2014/main" id="{5CE35E79-1C31-3329-BDD5-952A8401BCA5}"/>
                    </a:ext>
                  </a:extLst>
                </p:cNvPr>
                <p:cNvSpPr/>
                <p:nvPr/>
              </p:nvSpPr>
              <p:spPr>
                <a:xfrm>
                  <a:off x="4945143" y="1713171"/>
                  <a:ext cx="32201" cy="46029"/>
                </a:xfrm>
                <a:custGeom>
                  <a:avLst/>
                  <a:gdLst>
                    <a:gd name="connsiteX0" fmla="*/ 123 w 32201"/>
                    <a:gd name="connsiteY0" fmla="*/ 10610 h 46029"/>
                    <a:gd name="connsiteX1" fmla="*/ 11721 w 32201"/>
                    <a:gd name="connsiteY1" fmla="*/ 0 h 46029"/>
                    <a:gd name="connsiteX2" fmla="*/ 32201 w 32201"/>
                    <a:gd name="connsiteY2" fmla="*/ 987 h 46029"/>
                    <a:gd name="connsiteX3" fmla="*/ 32201 w 32201"/>
                    <a:gd name="connsiteY3" fmla="*/ 11227 h 46029"/>
                    <a:gd name="connsiteX4" fmla="*/ 15422 w 32201"/>
                    <a:gd name="connsiteY4" fmla="*/ 11227 h 46029"/>
                    <a:gd name="connsiteX5" fmla="*/ 12214 w 32201"/>
                    <a:gd name="connsiteY5" fmla="*/ 14682 h 46029"/>
                    <a:gd name="connsiteX6" fmla="*/ 12214 w 32201"/>
                    <a:gd name="connsiteY6" fmla="*/ 17396 h 46029"/>
                    <a:gd name="connsiteX7" fmla="*/ 29117 w 32201"/>
                    <a:gd name="connsiteY7" fmla="*/ 18136 h 46029"/>
                    <a:gd name="connsiteX8" fmla="*/ 29117 w 32201"/>
                    <a:gd name="connsiteY8" fmla="*/ 28253 h 46029"/>
                    <a:gd name="connsiteX9" fmla="*/ 12214 w 32201"/>
                    <a:gd name="connsiteY9" fmla="*/ 28870 h 46029"/>
                    <a:gd name="connsiteX10" fmla="*/ 12214 w 32201"/>
                    <a:gd name="connsiteY10" fmla="*/ 31584 h 46029"/>
                    <a:gd name="connsiteX11" fmla="*/ 16162 w 32201"/>
                    <a:gd name="connsiteY11" fmla="*/ 34792 h 46029"/>
                    <a:gd name="connsiteX12" fmla="*/ 32201 w 32201"/>
                    <a:gd name="connsiteY12" fmla="*/ 34792 h 46029"/>
                    <a:gd name="connsiteX13" fmla="*/ 32201 w 32201"/>
                    <a:gd name="connsiteY13" fmla="*/ 44909 h 46029"/>
                    <a:gd name="connsiteX14" fmla="*/ 12338 w 32201"/>
                    <a:gd name="connsiteY14" fmla="*/ 46020 h 46029"/>
                    <a:gd name="connsiteX15" fmla="*/ 0 w 32201"/>
                    <a:gd name="connsiteY15" fmla="*/ 35779 h 46029"/>
                    <a:gd name="connsiteX16" fmla="*/ 0 w 32201"/>
                    <a:gd name="connsiteY16" fmla="*/ 10610 h 460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2201" h="46029">
                      <a:moveTo>
                        <a:pt x="123" y="10610"/>
                      </a:moveTo>
                      <a:cubicBezTo>
                        <a:pt x="123" y="1110"/>
                        <a:pt x="7279" y="0"/>
                        <a:pt x="11721" y="0"/>
                      </a:cubicBezTo>
                      <a:cubicBezTo>
                        <a:pt x="11721" y="0"/>
                        <a:pt x="24922" y="0"/>
                        <a:pt x="32201" y="987"/>
                      </a:cubicBezTo>
                      <a:lnTo>
                        <a:pt x="32201" y="11227"/>
                      </a:lnTo>
                      <a:lnTo>
                        <a:pt x="15422" y="11227"/>
                      </a:lnTo>
                      <a:cubicBezTo>
                        <a:pt x="12214" y="11227"/>
                        <a:pt x="12214" y="13078"/>
                        <a:pt x="12214" y="14682"/>
                      </a:cubicBezTo>
                      <a:lnTo>
                        <a:pt x="12214" y="17396"/>
                      </a:lnTo>
                      <a:lnTo>
                        <a:pt x="29117" y="18136"/>
                      </a:lnTo>
                      <a:lnTo>
                        <a:pt x="29117" y="28253"/>
                      </a:lnTo>
                      <a:lnTo>
                        <a:pt x="12214" y="28870"/>
                      </a:lnTo>
                      <a:lnTo>
                        <a:pt x="12214" y="31584"/>
                      </a:lnTo>
                      <a:cubicBezTo>
                        <a:pt x="12214" y="34916"/>
                        <a:pt x="14312" y="34792"/>
                        <a:pt x="16162" y="34792"/>
                      </a:cubicBezTo>
                      <a:lnTo>
                        <a:pt x="32201" y="34792"/>
                      </a:lnTo>
                      <a:lnTo>
                        <a:pt x="32201" y="44909"/>
                      </a:lnTo>
                      <a:cubicBezTo>
                        <a:pt x="25786" y="45773"/>
                        <a:pt x="12338" y="46020"/>
                        <a:pt x="12338" y="46020"/>
                      </a:cubicBezTo>
                      <a:cubicBezTo>
                        <a:pt x="8266" y="46143"/>
                        <a:pt x="0" y="45279"/>
                        <a:pt x="0" y="35779"/>
                      </a:cubicBezTo>
                      <a:lnTo>
                        <a:pt x="0" y="106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57" name="Freeform: Shape 1056">
                  <a:extLst>
                    <a:ext uri="{FF2B5EF4-FFF2-40B4-BE49-F238E27FC236}">
                      <a16:creationId xmlns:a16="http://schemas.microsoft.com/office/drawing/2014/main" id="{115D3E0B-FB10-450C-C4FC-6B863FE34106}"/>
                    </a:ext>
                  </a:extLst>
                </p:cNvPr>
                <p:cNvSpPr/>
                <p:nvPr/>
              </p:nvSpPr>
              <p:spPr>
                <a:xfrm>
                  <a:off x="4981169" y="1713171"/>
                  <a:ext cx="37629" cy="45896"/>
                </a:xfrm>
                <a:custGeom>
                  <a:avLst/>
                  <a:gdLst>
                    <a:gd name="connsiteX0" fmla="*/ 0 w 37629"/>
                    <a:gd name="connsiteY0" fmla="*/ 0 h 45896"/>
                    <a:gd name="connsiteX1" fmla="*/ 12338 w 37629"/>
                    <a:gd name="connsiteY1" fmla="*/ 0 h 45896"/>
                    <a:gd name="connsiteX2" fmla="*/ 25416 w 37629"/>
                    <a:gd name="connsiteY2" fmla="*/ 23442 h 45896"/>
                    <a:gd name="connsiteX3" fmla="*/ 25416 w 37629"/>
                    <a:gd name="connsiteY3" fmla="*/ 0 h 45896"/>
                    <a:gd name="connsiteX4" fmla="*/ 37630 w 37629"/>
                    <a:gd name="connsiteY4" fmla="*/ 0 h 45896"/>
                    <a:gd name="connsiteX5" fmla="*/ 37630 w 37629"/>
                    <a:gd name="connsiteY5" fmla="*/ 45896 h 45896"/>
                    <a:gd name="connsiteX6" fmla="*/ 25416 w 37629"/>
                    <a:gd name="connsiteY6" fmla="*/ 45896 h 45896"/>
                    <a:gd name="connsiteX7" fmla="*/ 12214 w 37629"/>
                    <a:gd name="connsiteY7" fmla="*/ 23071 h 45896"/>
                    <a:gd name="connsiteX8" fmla="*/ 12214 w 37629"/>
                    <a:gd name="connsiteY8" fmla="*/ 45896 h 45896"/>
                    <a:gd name="connsiteX9" fmla="*/ 0 w 37629"/>
                    <a:gd name="connsiteY9" fmla="*/ 45896 h 45896"/>
                    <a:gd name="connsiteX10" fmla="*/ 0 w 37629"/>
                    <a:gd name="connsiteY10" fmla="*/ 0 h 4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629" h="45896">
                      <a:moveTo>
                        <a:pt x="0" y="0"/>
                      </a:moveTo>
                      <a:lnTo>
                        <a:pt x="12338" y="0"/>
                      </a:lnTo>
                      <a:lnTo>
                        <a:pt x="25416" y="23442"/>
                      </a:lnTo>
                      <a:lnTo>
                        <a:pt x="25416" y="0"/>
                      </a:lnTo>
                      <a:lnTo>
                        <a:pt x="37630" y="0"/>
                      </a:lnTo>
                      <a:lnTo>
                        <a:pt x="37630" y="45896"/>
                      </a:lnTo>
                      <a:lnTo>
                        <a:pt x="25416" y="45896"/>
                      </a:lnTo>
                      <a:lnTo>
                        <a:pt x="12214" y="23071"/>
                      </a:lnTo>
                      <a:lnTo>
                        <a:pt x="12214" y="45896"/>
                      </a:lnTo>
                      <a:lnTo>
                        <a:pt x="0" y="458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58" name="Freeform: Shape 1057">
                  <a:extLst>
                    <a:ext uri="{FF2B5EF4-FFF2-40B4-BE49-F238E27FC236}">
                      <a16:creationId xmlns:a16="http://schemas.microsoft.com/office/drawing/2014/main" id="{D5031462-39F7-B72B-5E61-A6A79D4AC110}"/>
                    </a:ext>
                  </a:extLst>
                </p:cNvPr>
                <p:cNvSpPr/>
                <p:nvPr/>
              </p:nvSpPr>
              <p:spPr>
                <a:xfrm>
                  <a:off x="5022130" y="1713171"/>
                  <a:ext cx="35656" cy="45896"/>
                </a:xfrm>
                <a:custGeom>
                  <a:avLst/>
                  <a:gdLst>
                    <a:gd name="connsiteX0" fmla="*/ 0 w 35656"/>
                    <a:gd name="connsiteY0" fmla="*/ 0 h 45896"/>
                    <a:gd name="connsiteX1" fmla="*/ 35656 w 35656"/>
                    <a:gd name="connsiteY1" fmla="*/ 0 h 45896"/>
                    <a:gd name="connsiteX2" fmla="*/ 35656 w 35656"/>
                    <a:gd name="connsiteY2" fmla="*/ 10857 h 45896"/>
                    <a:gd name="connsiteX3" fmla="*/ 23689 w 35656"/>
                    <a:gd name="connsiteY3" fmla="*/ 10857 h 45896"/>
                    <a:gd name="connsiteX4" fmla="*/ 23689 w 35656"/>
                    <a:gd name="connsiteY4" fmla="*/ 45896 h 45896"/>
                    <a:gd name="connsiteX5" fmla="*/ 11474 w 35656"/>
                    <a:gd name="connsiteY5" fmla="*/ 45896 h 45896"/>
                    <a:gd name="connsiteX6" fmla="*/ 11474 w 35656"/>
                    <a:gd name="connsiteY6" fmla="*/ 10857 h 45896"/>
                    <a:gd name="connsiteX7" fmla="*/ 0 w 35656"/>
                    <a:gd name="connsiteY7" fmla="*/ 10857 h 45896"/>
                    <a:gd name="connsiteX8" fmla="*/ 0 w 35656"/>
                    <a:gd name="connsiteY8" fmla="*/ 0 h 4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656" h="45896">
                      <a:moveTo>
                        <a:pt x="0" y="0"/>
                      </a:moveTo>
                      <a:lnTo>
                        <a:pt x="35656" y="0"/>
                      </a:lnTo>
                      <a:lnTo>
                        <a:pt x="35656" y="10857"/>
                      </a:lnTo>
                      <a:lnTo>
                        <a:pt x="23689" y="10857"/>
                      </a:lnTo>
                      <a:lnTo>
                        <a:pt x="23689" y="45896"/>
                      </a:lnTo>
                      <a:lnTo>
                        <a:pt x="11474" y="45896"/>
                      </a:lnTo>
                      <a:lnTo>
                        <a:pt x="11474" y="10857"/>
                      </a:lnTo>
                      <a:lnTo>
                        <a:pt x="0" y="1085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59" name="Freeform: Shape 1058">
                  <a:extLst>
                    <a:ext uri="{FF2B5EF4-FFF2-40B4-BE49-F238E27FC236}">
                      <a16:creationId xmlns:a16="http://schemas.microsoft.com/office/drawing/2014/main" id="{159CB9E3-5816-4A4E-A6DA-50B52C74E3F9}"/>
                    </a:ext>
                  </a:extLst>
                </p:cNvPr>
                <p:cNvSpPr/>
                <p:nvPr/>
              </p:nvSpPr>
              <p:spPr>
                <a:xfrm>
                  <a:off x="5061241" y="1712493"/>
                  <a:ext cx="33558" cy="47067"/>
                </a:xfrm>
                <a:custGeom>
                  <a:avLst/>
                  <a:gdLst>
                    <a:gd name="connsiteX0" fmla="*/ 0 w 33558"/>
                    <a:gd name="connsiteY0" fmla="*/ 12646 h 47067"/>
                    <a:gd name="connsiteX1" fmla="*/ 12461 w 33558"/>
                    <a:gd name="connsiteY1" fmla="*/ 185 h 47067"/>
                    <a:gd name="connsiteX2" fmla="*/ 31955 w 33558"/>
                    <a:gd name="connsiteY2" fmla="*/ 2282 h 47067"/>
                    <a:gd name="connsiteX3" fmla="*/ 31955 w 33558"/>
                    <a:gd name="connsiteY3" fmla="*/ 11782 h 47067"/>
                    <a:gd name="connsiteX4" fmla="*/ 16903 w 33558"/>
                    <a:gd name="connsiteY4" fmla="*/ 11165 h 47067"/>
                    <a:gd name="connsiteX5" fmla="*/ 12214 w 33558"/>
                    <a:gd name="connsiteY5" fmla="*/ 13879 h 47067"/>
                    <a:gd name="connsiteX6" fmla="*/ 12214 w 33558"/>
                    <a:gd name="connsiteY6" fmla="*/ 14620 h 47067"/>
                    <a:gd name="connsiteX7" fmla="*/ 15916 w 33558"/>
                    <a:gd name="connsiteY7" fmla="*/ 17581 h 47067"/>
                    <a:gd name="connsiteX8" fmla="*/ 21838 w 33558"/>
                    <a:gd name="connsiteY8" fmla="*/ 17581 h 47067"/>
                    <a:gd name="connsiteX9" fmla="*/ 33559 w 33558"/>
                    <a:gd name="connsiteY9" fmla="*/ 30905 h 47067"/>
                    <a:gd name="connsiteX10" fmla="*/ 33559 w 33558"/>
                    <a:gd name="connsiteY10" fmla="*/ 33003 h 47067"/>
                    <a:gd name="connsiteX11" fmla="*/ 20851 w 33558"/>
                    <a:gd name="connsiteY11" fmla="*/ 47068 h 47067"/>
                    <a:gd name="connsiteX12" fmla="*/ 1480 w 33558"/>
                    <a:gd name="connsiteY12" fmla="*/ 44970 h 47067"/>
                    <a:gd name="connsiteX13" fmla="*/ 1480 w 33558"/>
                    <a:gd name="connsiteY13" fmla="*/ 35470 h 47067"/>
                    <a:gd name="connsiteX14" fmla="*/ 17766 w 33558"/>
                    <a:gd name="connsiteY14" fmla="*/ 36211 h 47067"/>
                    <a:gd name="connsiteX15" fmla="*/ 21467 w 33558"/>
                    <a:gd name="connsiteY15" fmla="*/ 33620 h 47067"/>
                    <a:gd name="connsiteX16" fmla="*/ 21467 w 33558"/>
                    <a:gd name="connsiteY16" fmla="*/ 32633 h 47067"/>
                    <a:gd name="connsiteX17" fmla="*/ 18136 w 33558"/>
                    <a:gd name="connsiteY17" fmla="*/ 29918 h 47067"/>
                    <a:gd name="connsiteX18" fmla="*/ 12461 w 33558"/>
                    <a:gd name="connsiteY18" fmla="*/ 29918 h 47067"/>
                    <a:gd name="connsiteX19" fmla="*/ 0 w 33558"/>
                    <a:gd name="connsiteY19" fmla="*/ 16594 h 47067"/>
                    <a:gd name="connsiteX20" fmla="*/ 0 w 33558"/>
                    <a:gd name="connsiteY20" fmla="*/ 12646 h 47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3558" h="47067">
                      <a:moveTo>
                        <a:pt x="0" y="12646"/>
                      </a:moveTo>
                      <a:cubicBezTo>
                        <a:pt x="0" y="4379"/>
                        <a:pt x="5429" y="678"/>
                        <a:pt x="12461" y="185"/>
                      </a:cubicBezTo>
                      <a:cubicBezTo>
                        <a:pt x="21714" y="-432"/>
                        <a:pt x="27266" y="555"/>
                        <a:pt x="31955" y="2282"/>
                      </a:cubicBezTo>
                      <a:lnTo>
                        <a:pt x="31955" y="11782"/>
                      </a:lnTo>
                      <a:cubicBezTo>
                        <a:pt x="27883" y="11289"/>
                        <a:pt x="21097" y="11165"/>
                        <a:pt x="16903" y="11165"/>
                      </a:cubicBezTo>
                      <a:cubicBezTo>
                        <a:pt x="13572" y="11165"/>
                        <a:pt x="12214" y="11289"/>
                        <a:pt x="12214" y="13879"/>
                      </a:cubicBezTo>
                      <a:lnTo>
                        <a:pt x="12214" y="14620"/>
                      </a:lnTo>
                      <a:cubicBezTo>
                        <a:pt x="12214" y="16594"/>
                        <a:pt x="12584" y="17581"/>
                        <a:pt x="15916" y="17581"/>
                      </a:cubicBezTo>
                      <a:lnTo>
                        <a:pt x="21838" y="17581"/>
                      </a:lnTo>
                      <a:cubicBezTo>
                        <a:pt x="31338" y="17581"/>
                        <a:pt x="33559" y="25847"/>
                        <a:pt x="33559" y="30905"/>
                      </a:cubicBezTo>
                      <a:lnTo>
                        <a:pt x="33559" y="33003"/>
                      </a:lnTo>
                      <a:cubicBezTo>
                        <a:pt x="33559" y="44724"/>
                        <a:pt x="27020" y="47068"/>
                        <a:pt x="20851" y="47068"/>
                      </a:cubicBezTo>
                      <a:cubicBezTo>
                        <a:pt x="9130" y="47068"/>
                        <a:pt x="7773" y="47068"/>
                        <a:pt x="1480" y="44970"/>
                      </a:cubicBezTo>
                      <a:lnTo>
                        <a:pt x="1480" y="35470"/>
                      </a:lnTo>
                      <a:cubicBezTo>
                        <a:pt x="3948" y="35717"/>
                        <a:pt x="11844" y="36211"/>
                        <a:pt x="17766" y="36211"/>
                      </a:cubicBezTo>
                      <a:cubicBezTo>
                        <a:pt x="20481" y="36211"/>
                        <a:pt x="21467" y="35470"/>
                        <a:pt x="21467" y="33620"/>
                      </a:cubicBezTo>
                      <a:lnTo>
                        <a:pt x="21467" y="32633"/>
                      </a:lnTo>
                      <a:cubicBezTo>
                        <a:pt x="21467" y="30782"/>
                        <a:pt x="20851" y="29918"/>
                        <a:pt x="18136" y="29918"/>
                      </a:cubicBezTo>
                      <a:lnTo>
                        <a:pt x="12461" y="29918"/>
                      </a:lnTo>
                      <a:cubicBezTo>
                        <a:pt x="494" y="29918"/>
                        <a:pt x="0" y="19555"/>
                        <a:pt x="0" y="16594"/>
                      </a:cubicBezTo>
                      <a:lnTo>
                        <a:pt x="0" y="1264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060" name="Graphic 2">
                <a:extLst>
                  <a:ext uri="{FF2B5EF4-FFF2-40B4-BE49-F238E27FC236}">
                    <a16:creationId xmlns:a16="http://schemas.microsoft.com/office/drawing/2014/main" id="{4EF07534-612A-5F35-F3EE-7E042A9FBB13}"/>
                  </a:ext>
                </a:extLst>
              </p:cNvPr>
              <p:cNvGrpSpPr/>
              <p:nvPr/>
            </p:nvGrpSpPr>
            <p:grpSpPr>
              <a:xfrm>
                <a:off x="5226196" y="1713526"/>
                <a:ext cx="176922" cy="44060"/>
                <a:chOff x="5226196" y="1713526"/>
                <a:chExt cx="176922" cy="44060"/>
              </a:xfrm>
              <a:solidFill>
                <a:srgbClr val="FFFFFF"/>
              </a:solidFill>
            </p:grpSpPr>
            <p:sp>
              <p:nvSpPr>
                <p:cNvPr id="1061" name="Freeform: Shape 1060">
                  <a:extLst>
                    <a:ext uri="{FF2B5EF4-FFF2-40B4-BE49-F238E27FC236}">
                      <a16:creationId xmlns:a16="http://schemas.microsoft.com/office/drawing/2014/main" id="{50243D9C-C26A-1024-A78D-C0D3ECE3271A}"/>
                    </a:ext>
                  </a:extLst>
                </p:cNvPr>
                <p:cNvSpPr/>
                <p:nvPr/>
              </p:nvSpPr>
              <p:spPr>
                <a:xfrm>
                  <a:off x="5226196" y="1713911"/>
                  <a:ext cx="35409" cy="43058"/>
                </a:xfrm>
                <a:custGeom>
                  <a:avLst/>
                  <a:gdLst>
                    <a:gd name="connsiteX0" fmla="*/ 0 w 35409"/>
                    <a:gd name="connsiteY0" fmla="*/ 0 h 43058"/>
                    <a:gd name="connsiteX1" fmla="*/ 11597 w 35409"/>
                    <a:gd name="connsiteY1" fmla="*/ 0 h 43058"/>
                    <a:gd name="connsiteX2" fmla="*/ 23935 w 35409"/>
                    <a:gd name="connsiteY2" fmla="*/ 22084 h 43058"/>
                    <a:gd name="connsiteX3" fmla="*/ 23935 w 35409"/>
                    <a:gd name="connsiteY3" fmla="*/ 0 h 43058"/>
                    <a:gd name="connsiteX4" fmla="*/ 35409 w 35409"/>
                    <a:gd name="connsiteY4" fmla="*/ 0 h 43058"/>
                    <a:gd name="connsiteX5" fmla="*/ 35409 w 35409"/>
                    <a:gd name="connsiteY5" fmla="*/ 43059 h 43058"/>
                    <a:gd name="connsiteX6" fmla="*/ 23935 w 35409"/>
                    <a:gd name="connsiteY6" fmla="*/ 43059 h 43058"/>
                    <a:gd name="connsiteX7" fmla="*/ 11597 w 35409"/>
                    <a:gd name="connsiteY7" fmla="*/ 21591 h 43058"/>
                    <a:gd name="connsiteX8" fmla="*/ 11597 w 35409"/>
                    <a:gd name="connsiteY8" fmla="*/ 43059 h 43058"/>
                    <a:gd name="connsiteX9" fmla="*/ 123 w 35409"/>
                    <a:gd name="connsiteY9" fmla="*/ 43059 h 43058"/>
                    <a:gd name="connsiteX10" fmla="*/ 123 w 35409"/>
                    <a:gd name="connsiteY10" fmla="*/ 0 h 43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5409" h="43058">
                      <a:moveTo>
                        <a:pt x="0" y="0"/>
                      </a:moveTo>
                      <a:lnTo>
                        <a:pt x="11597" y="0"/>
                      </a:lnTo>
                      <a:lnTo>
                        <a:pt x="23935" y="22084"/>
                      </a:lnTo>
                      <a:lnTo>
                        <a:pt x="23935" y="0"/>
                      </a:lnTo>
                      <a:lnTo>
                        <a:pt x="35409" y="0"/>
                      </a:lnTo>
                      <a:lnTo>
                        <a:pt x="35409" y="43059"/>
                      </a:lnTo>
                      <a:lnTo>
                        <a:pt x="23935" y="43059"/>
                      </a:lnTo>
                      <a:lnTo>
                        <a:pt x="11597" y="21591"/>
                      </a:lnTo>
                      <a:lnTo>
                        <a:pt x="11597" y="43059"/>
                      </a:lnTo>
                      <a:lnTo>
                        <a:pt x="123" y="43059"/>
                      </a:lnTo>
                      <a:lnTo>
                        <a:pt x="12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62" name="Freeform: Shape 1061">
                  <a:extLst>
                    <a:ext uri="{FF2B5EF4-FFF2-40B4-BE49-F238E27FC236}">
                      <a16:creationId xmlns:a16="http://schemas.microsoft.com/office/drawing/2014/main" id="{8F442457-FAA1-3B03-5DE6-C60FA3E2DAA7}"/>
                    </a:ext>
                  </a:extLst>
                </p:cNvPr>
                <p:cNvSpPr/>
                <p:nvPr/>
              </p:nvSpPr>
              <p:spPr>
                <a:xfrm>
                  <a:off x="5265429" y="1713664"/>
                  <a:ext cx="35779" cy="43552"/>
                </a:xfrm>
                <a:custGeom>
                  <a:avLst/>
                  <a:gdLst>
                    <a:gd name="connsiteX0" fmla="*/ 17890 w 35779"/>
                    <a:gd name="connsiteY0" fmla="*/ 0 h 43552"/>
                    <a:gd name="connsiteX1" fmla="*/ 35779 w 35779"/>
                    <a:gd name="connsiteY1" fmla="*/ 22084 h 43552"/>
                    <a:gd name="connsiteX2" fmla="*/ 17890 w 35779"/>
                    <a:gd name="connsiteY2" fmla="*/ 43552 h 43552"/>
                    <a:gd name="connsiteX3" fmla="*/ 0 w 35779"/>
                    <a:gd name="connsiteY3" fmla="*/ 22084 h 43552"/>
                    <a:gd name="connsiteX4" fmla="*/ 17890 w 35779"/>
                    <a:gd name="connsiteY4" fmla="*/ 0 h 43552"/>
                    <a:gd name="connsiteX5" fmla="*/ 17890 w 35779"/>
                    <a:gd name="connsiteY5" fmla="*/ 33435 h 43552"/>
                    <a:gd name="connsiteX6" fmla="*/ 24305 w 35779"/>
                    <a:gd name="connsiteY6" fmla="*/ 22208 h 43552"/>
                    <a:gd name="connsiteX7" fmla="*/ 17890 w 35779"/>
                    <a:gd name="connsiteY7" fmla="*/ 10364 h 43552"/>
                    <a:gd name="connsiteX8" fmla="*/ 11474 w 35779"/>
                    <a:gd name="connsiteY8" fmla="*/ 22208 h 43552"/>
                    <a:gd name="connsiteX9" fmla="*/ 17890 w 35779"/>
                    <a:gd name="connsiteY9" fmla="*/ 33435 h 43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5779" h="43552">
                      <a:moveTo>
                        <a:pt x="17890" y="0"/>
                      </a:moveTo>
                      <a:cubicBezTo>
                        <a:pt x="28130" y="0"/>
                        <a:pt x="35779" y="1974"/>
                        <a:pt x="35779" y="22084"/>
                      </a:cubicBezTo>
                      <a:cubicBezTo>
                        <a:pt x="35779" y="41085"/>
                        <a:pt x="28500" y="43552"/>
                        <a:pt x="17890" y="43552"/>
                      </a:cubicBezTo>
                      <a:cubicBezTo>
                        <a:pt x="7279" y="43552"/>
                        <a:pt x="0" y="41701"/>
                        <a:pt x="0" y="22084"/>
                      </a:cubicBezTo>
                      <a:cubicBezTo>
                        <a:pt x="123" y="1974"/>
                        <a:pt x="8019" y="0"/>
                        <a:pt x="17890" y="0"/>
                      </a:cubicBezTo>
                      <a:close/>
                      <a:moveTo>
                        <a:pt x="17890" y="33435"/>
                      </a:moveTo>
                      <a:cubicBezTo>
                        <a:pt x="22948" y="33435"/>
                        <a:pt x="24305" y="31338"/>
                        <a:pt x="24305" y="22208"/>
                      </a:cubicBezTo>
                      <a:cubicBezTo>
                        <a:pt x="24305" y="12214"/>
                        <a:pt x="23195" y="10364"/>
                        <a:pt x="17890" y="10364"/>
                      </a:cubicBezTo>
                      <a:cubicBezTo>
                        <a:pt x="12708" y="10364"/>
                        <a:pt x="11474" y="11721"/>
                        <a:pt x="11474" y="22208"/>
                      </a:cubicBezTo>
                      <a:cubicBezTo>
                        <a:pt x="11474" y="31214"/>
                        <a:pt x="12215" y="33435"/>
                        <a:pt x="17890" y="334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63" name="Freeform: Shape 1062">
                  <a:extLst>
                    <a:ext uri="{FF2B5EF4-FFF2-40B4-BE49-F238E27FC236}">
                      <a16:creationId xmlns:a16="http://schemas.microsoft.com/office/drawing/2014/main" id="{CF9E61D2-A6FF-1888-59E3-9F3570D71134}"/>
                    </a:ext>
                  </a:extLst>
                </p:cNvPr>
                <p:cNvSpPr/>
                <p:nvPr/>
              </p:nvSpPr>
              <p:spPr>
                <a:xfrm>
                  <a:off x="5302443" y="1713911"/>
                  <a:ext cx="33558" cy="43058"/>
                </a:xfrm>
                <a:custGeom>
                  <a:avLst/>
                  <a:gdLst>
                    <a:gd name="connsiteX0" fmla="*/ 123 w 33558"/>
                    <a:gd name="connsiteY0" fmla="*/ 0 h 43058"/>
                    <a:gd name="connsiteX1" fmla="*/ 33559 w 33558"/>
                    <a:gd name="connsiteY1" fmla="*/ 0 h 43058"/>
                    <a:gd name="connsiteX2" fmla="*/ 33559 w 33558"/>
                    <a:gd name="connsiteY2" fmla="*/ 10240 h 43058"/>
                    <a:gd name="connsiteX3" fmla="*/ 22331 w 33558"/>
                    <a:gd name="connsiteY3" fmla="*/ 10240 h 43058"/>
                    <a:gd name="connsiteX4" fmla="*/ 22331 w 33558"/>
                    <a:gd name="connsiteY4" fmla="*/ 43059 h 43058"/>
                    <a:gd name="connsiteX5" fmla="*/ 10857 w 33558"/>
                    <a:gd name="connsiteY5" fmla="*/ 43059 h 43058"/>
                    <a:gd name="connsiteX6" fmla="*/ 10857 w 33558"/>
                    <a:gd name="connsiteY6" fmla="*/ 10240 h 43058"/>
                    <a:gd name="connsiteX7" fmla="*/ 0 w 33558"/>
                    <a:gd name="connsiteY7" fmla="*/ 10240 h 43058"/>
                    <a:gd name="connsiteX8" fmla="*/ 0 w 33558"/>
                    <a:gd name="connsiteY8" fmla="*/ 0 h 43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558" h="43058">
                      <a:moveTo>
                        <a:pt x="123" y="0"/>
                      </a:moveTo>
                      <a:lnTo>
                        <a:pt x="33559" y="0"/>
                      </a:lnTo>
                      <a:lnTo>
                        <a:pt x="33559" y="10240"/>
                      </a:lnTo>
                      <a:lnTo>
                        <a:pt x="22331" y="10240"/>
                      </a:lnTo>
                      <a:lnTo>
                        <a:pt x="22331" y="43059"/>
                      </a:lnTo>
                      <a:lnTo>
                        <a:pt x="10857" y="43059"/>
                      </a:lnTo>
                      <a:lnTo>
                        <a:pt x="10857" y="10240"/>
                      </a:lnTo>
                      <a:lnTo>
                        <a:pt x="0" y="1024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64" name="Freeform: Shape 1063">
                  <a:extLst>
                    <a:ext uri="{FF2B5EF4-FFF2-40B4-BE49-F238E27FC236}">
                      <a16:creationId xmlns:a16="http://schemas.microsoft.com/office/drawing/2014/main" id="{86E650FE-D801-B186-572D-59CE1CE0BCDD}"/>
                    </a:ext>
                  </a:extLst>
                </p:cNvPr>
                <p:cNvSpPr/>
                <p:nvPr/>
              </p:nvSpPr>
              <p:spPr>
                <a:xfrm>
                  <a:off x="5338345" y="1714034"/>
                  <a:ext cx="30350" cy="43316"/>
                </a:xfrm>
                <a:custGeom>
                  <a:avLst/>
                  <a:gdLst>
                    <a:gd name="connsiteX0" fmla="*/ 0 w 30350"/>
                    <a:gd name="connsiteY0" fmla="*/ 9994 h 43316"/>
                    <a:gd name="connsiteX1" fmla="*/ 10981 w 30350"/>
                    <a:gd name="connsiteY1" fmla="*/ 0 h 43316"/>
                    <a:gd name="connsiteX2" fmla="*/ 30227 w 30350"/>
                    <a:gd name="connsiteY2" fmla="*/ 987 h 43316"/>
                    <a:gd name="connsiteX3" fmla="*/ 30227 w 30350"/>
                    <a:gd name="connsiteY3" fmla="*/ 10610 h 43316"/>
                    <a:gd name="connsiteX4" fmla="*/ 14558 w 30350"/>
                    <a:gd name="connsiteY4" fmla="*/ 10610 h 43316"/>
                    <a:gd name="connsiteX5" fmla="*/ 11474 w 30350"/>
                    <a:gd name="connsiteY5" fmla="*/ 13942 h 43316"/>
                    <a:gd name="connsiteX6" fmla="*/ 11474 w 30350"/>
                    <a:gd name="connsiteY6" fmla="*/ 16533 h 43316"/>
                    <a:gd name="connsiteX7" fmla="*/ 27266 w 30350"/>
                    <a:gd name="connsiteY7" fmla="*/ 17149 h 43316"/>
                    <a:gd name="connsiteX8" fmla="*/ 27266 w 30350"/>
                    <a:gd name="connsiteY8" fmla="*/ 26649 h 43316"/>
                    <a:gd name="connsiteX9" fmla="*/ 11474 w 30350"/>
                    <a:gd name="connsiteY9" fmla="*/ 27143 h 43316"/>
                    <a:gd name="connsiteX10" fmla="*/ 11474 w 30350"/>
                    <a:gd name="connsiteY10" fmla="*/ 29734 h 43316"/>
                    <a:gd name="connsiteX11" fmla="*/ 15175 w 30350"/>
                    <a:gd name="connsiteY11" fmla="*/ 32818 h 43316"/>
                    <a:gd name="connsiteX12" fmla="*/ 30351 w 30350"/>
                    <a:gd name="connsiteY12" fmla="*/ 32818 h 43316"/>
                    <a:gd name="connsiteX13" fmla="*/ 30351 w 30350"/>
                    <a:gd name="connsiteY13" fmla="*/ 42318 h 43316"/>
                    <a:gd name="connsiteX14" fmla="*/ 11721 w 30350"/>
                    <a:gd name="connsiteY14" fmla="*/ 43305 h 43316"/>
                    <a:gd name="connsiteX15" fmla="*/ 123 w 30350"/>
                    <a:gd name="connsiteY15" fmla="*/ 33682 h 43316"/>
                    <a:gd name="connsiteX16" fmla="*/ 123 w 30350"/>
                    <a:gd name="connsiteY16" fmla="*/ 9994 h 43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0350" h="43316">
                      <a:moveTo>
                        <a:pt x="0" y="9994"/>
                      </a:moveTo>
                      <a:cubicBezTo>
                        <a:pt x="0" y="1110"/>
                        <a:pt x="6786" y="0"/>
                        <a:pt x="10981" y="0"/>
                      </a:cubicBezTo>
                      <a:cubicBezTo>
                        <a:pt x="10981" y="0"/>
                        <a:pt x="23318" y="0"/>
                        <a:pt x="30227" y="987"/>
                      </a:cubicBezTo>
                      <a:lnTo>
                        <a:pt x="30227" y="10610"/>
                      </a:lnTo>
                      <a:lnTo>
                        <a:pt x="14558" y="10610"/>
                      </a:lnTo>
                      <a:cubicBezTo>
                        <a:pt x="11474" y="10610"/>
                        <a:pt x="11474" y="12338"/>
                        <a:pt x="11474" y="13942"/>
                      </a:cubicBezTo>
                      <a:lnTo>
                        <a:pt x="11474" y="16533"/>
                      </a:lnTo>
                      <a:lnTo>
                        <a:pt x="27266" y="17149"/>
                      </a:lnTo>
                      <a:lnTo>
                        <a:pt x="27266" y="26649"/>
                      </a:lnTo>
                      <a:lnTo>
                        <a:pt x="11474" y="27143"/>
                      </a:lnTo>
                      <a:lnTo>
                        <a:pt x="11474" y="29734"/>
                      </a:lnTo>
                      <a:cubicBezTo>
                        <a:pt x="11474" y="32818"/>
                        <a:pt x="13448" y="32818"/>
                        <a:pt x="15175" y="32818"/>
                      </a:cubicBezTo>
                      <a:lnTo>
                        <a:pt x="30351" y="32818"/>
                      </a:lnTo>
                      <a:lnTo>
                        <a:pt x="30351" y="42318"/>
                      </a:lnTo>
                      <a:cubicBezTo>
                        <a:pt x="24305" y="43182"/>
                        <a:pt x="11721" y="43305"/>
                        <a:pt x="11721" y="43305"/>
                      </a:cubicBezTo>
                      <a:cubicBezTo>
                        <a:pt x="7896" y="43429"/>
                        <a:pt x="123" y="42688"/>
                        <a:pt x="123" y="33682"/>
                      </a:cubicBezTo>
                      <a:lnTo>
                        <a:pt x="123" y="999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65" name="Freeform: Shape 1064">
                  <a:extLst>
                    <a:ext uri="{FF2B5EF4-FFF2-40B4-BE49-F238E27FC236}">
                      <a16:creationId xmlns:a16="http://schemas.microsoft.com/office/drawing/2014/main" id="{BD23982D-0F5B-000C-DB6C-1D353EF29688}"/>
                    </a:ext>
                  </a:extLst>
                </p:cNvPr>
                <p:cNvSpPr/>
                <p:nvPr/>
              </p:nvSpPr>
              <p:spPr>
                <a:xfrm>
                  <a:off x="5371534" y="1713526"/>
                  <a:ext cx="31584" cy="44060"/>
                </a:xfrm>
                <a:custGeom>
                  <a:avLst/>
                  <a:gdLst>
                    <a:gd name="connsiteX0" fmla="*/ 0 w 31584"/>
                    <a:gd name="connsiteY0" fmla="*/ 11736 h 44060"/>
                    <a:gd name="connsiteX1" fmla="*/ 11721 w 31584"/>
                    <a:gd name="connsiteY1" fmla="*/ 139 h 44060"/>
                    <a:gd name="connsiteX2" fmla="*/ 29981 w 31584"/>
                    <a:gd name="connsiteY2" fmla="*/ 2113 h 44060"/>
                    <a:gd name="connsiteX3" fmla="*/ 29981 w 31584"/>
                    <a:gd name="connsiteY3" fmla="*/ 10996 h 44060"/>
                    <a:gd name="connsiteX4" fmla="*/ 15792 w 31584"/>
                    <a:gd name="connsiteY4" fmla="*/ 10379 h 44060"/>
                    <a:gd name="connsiteX5" fmla="*/ 11474 w 31584"/>
                    <a:gd name="connsiteY5" fmla="*/ 12970 h 44060"/>
                    <a:gd name="connsiteX6" fmla="*/ 11474 w 31584"/>
                    <a:gd name="connsiteY6" fmla="*/ 13587 h 44060"/>
                    <a:gd name="connsiteX7" fmla="*/ 15052 w 31584"/>
                    <a:gd name="connsiteY7" fmla="*/ 16424 h 44060"/>
                    <a:gd name="connsiteX8" fmla="*/ 20604 w 31584"/>
                    <a:gd name="connsiteY8" fmla="*/ 16424 h 44060"/>
                    <a:gd name="connsiteX9" fmla="*/ 31584 w 31584"/>
                    <a:gd name="connsiteY9" fmla="*/ 28885 h 44060"/>
                    <a:gd name="connsiteX10" fmla="*/ 31584 w 31584"/>
                    <a:gd name="connsiteY10" fmla="*/ 30859 h 44060"/>
                    <a:gd name="connsiteX11" fmla="*/ 19617 w 31584"/>
                    <a:gd name="connsiteY11" fmla="*/ 44061 h 44060"/>
                    <a:gd name="connsiteX12" fmla="*/ 1480 w 31584"/>
                    <a:gd name="connsiteY12" fmla="*/ 42087 h 44060"/>
                    <a:gd name="connsiteX13" fmla="*/ 1480 w 31584"/>
                    <a:gd name="connsiteY13" fmla="*/ 33204 h 44060"/>
                    <a:gd name="connsiteX14" fmla="*/ 16779 w 31584"/>
                    <a:gd name="connsiteY14" fmla="*/ 33820 h 44060"/>
                    <a:gd name="connsiteX15" fmla="*/ 20234 w 31584"/>
                    <a:gd name="connsiteY15" fmla="*/ 31353 h 44060"/>
                    <a:gd name="connsiteX16" fmla="*/ 20234 w 31584"/>
                    <a:gd name="connsiteY16" fmla="*/ 30366 h 44060"/>
                    <a:gd name="connsiteX17" fmla="*/ 17150 w 31584"/>
                    <a:gd name="connsiteY17" fmla="*/ 27775 h 44060"/>
                    <a:gd name="connsiteX18" fmla="*/ 11844 w 31584"/>
                    <a:gd name="connsiteY18" fmla="*/ 27775 h 44060"/>
                    <a:gd name="connsiteX19" fmla="*/ 123 w 31584"/>
                    <a:gd name="connsiteY19" fmla="*/ 15314 h 44060"/>
                    <a:gd name="connsiteX20" fmla="*/ 123 w 31584"/>
                    <a:gd name="connsiteY20" fmla="*/ 11736 h 44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1584" h="44060">
                      <a:moveTo>
                        <a:pt x="0" y="11736"/>
                      </a:moveTo>
                      <a:cubicBezTo>
                        <a:pt x="0" y="3963"/>
                        <a:pt x="5058" y="509"/>
                        <a:pt x="11721" y="139"/>
                      </a:cubicBezTo>
                      <a:cubicBezTo>
                        <a:pt x="20481" y="-355"/>
                        <a:pt x="25662" y="509"/>
                        <a:pt x="29981" y="2113"/>
                      </a:cubicBezTo>
                      <a:lnTo>
                        <a:pt x="29981" y="10996"/>
                      </a:lnTo>
                      <a:cubicBezTo>
                        <a:pt x="26156" y="10626"/>
                        <a:pt x="19740" y="10379"/>
                        <a:pt x="15792" y="10379"/>
                      </a:cubicBezTo>
                      <a:cubicBezTo>
                        <a:pt x="12584" y="10379"/>
                        <a:pt x="11474" y="10502"/>
                        <a:pt x="11474" y="12970"/>
                      </a:cubicBezTo>
                      <a:lnTo>
                        <a:pt x="11474" y="13587"/>
                      </a:lnTo>
                      <a:cubicBezTo>
                        <a:pt x="11474" y="15437"/>
                        <a:pt x="11844" y="16424"/>
                        <a:pt x="15052" y="16424"/>
                      </a:cubicBezTo>
                      <a:lnTo>
                        <a:pt x="20604" y="16424"/>
                      </a:lnTo>
                      <a:cubicBezTo>
                        <a:pt x="29610" y="16424"/>
                        <a:pt x="31584" y="24197"/>
                        <a:pt x="31584" y="28885"/>
                      </a:cubicBezTo>
                      <a:lnTo>
                        <a:pt x="31584" y="30859"/>
                      </a:lnTo>
                      <a:cubicBezTo>
                        <a:pt x="31584" y="41840"/>
                        <a:pt x="25416" y="44061"/>
                        <a:pt x="19617" y="44061"/>
                      </a:cubicBezTo>
                      <a:cubicBezTo>
                        <a:pt x="8637" y="44061"/>
                        <a:pt x="7279" y="44061"/>
                        <a:pt x="1480" y="42087"/>
                      </a:cubicBezTo>
                      <a:lnTo>
                        <a:pt x="1480" y="33204"/>
                      </a:lnTo>
                      <a:cubicBezTo>
                        <a:pt x="3825" y="33450"/>
                        <a:pt x="11227" y="33820"/>
                        <a:pt x="16779" y="33820"/>
                      </a:cubicBezTo>
                      <a:cubicBezTo>
                        <a:pt x="19370" y="33820"/>
                        <a:pt x="20234" y="33204"/>
                        <a:pt x="20234" y="31353"/>
                      </a:cubicBezTo>
                      <a:lnTo>
                        <a:pt x="20234" y="30366"/>
                      </a:lnTo>
                      <a:cubicBezTo>
                        <a:pt x="20234" y="28639"/>
                        <a:pt x="19740" y="27775"/>
                        <a:pt x="17150" y="27775"/>
                      </a:cubicBezTo>
                      <a:lnTo>
                        <a:pt x="11844" y="27775"/>
                      </a:lnTo>
                      <a:cubicBezTo>
                        <a:pt x="617" y="27775"/>
                        <a:pt x="123" y="18028"/>
                        <a:pt x="123" y="15314"/>
                      </a:cubicBezTo>
                      <a:lnTo>
                        <a:pt x="123" y="1173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1089" name="Graphic 2">
            <a:extLst>
              <a:ext uri="{FF2B5EF4-FFF2-40B4-BE49-F238E27FC236}">
                <a16:creationId xmlns:a16="http://schemas.microsoft.com/office/drawing/2014/main" id="{FCF13BB6-39A1-9A68-2B94-A83AE1DF0E63}"/>
              </a:ext>
            </a:extLst>
          </p:cNvPr>
          <p:cNvGrpSpPr/>
          <p:nvPr/>
        </p:nvGrpSpPr>
        <p:grpSpPr>
          <a:xfrm>
            <a:off x="853455" y="5349888"/>
            <a:ext cx="916336" cy="862122"/>
            <a:chOff x="853455" y="5349888"/>
            <a:chExt cx="916336" cy="862122"/>
          </a:xfrm>
        </p:grpSpPr>
        <p:grpSp>
          <p:nvGrpSpPr>
            <p:cNvPr id="1090" name="Graphic 2">
              <a:extLst>
                <a:ext uri="{FF2B5EF4-FFF2-40B4-BE49-F238E27FC236}">
                  <a16:creationId xmlns:a16="http://schemas.microsoft.com/office/drawing/2014/main" id="{38DBA323-1624-8FB4-5166-A454BC9FEFB2}"/>
                </a:ext>
              </a:extLst>
            </p:cNvPr>
            <p:cNvGrpSpPr/>
            <p:nvPr/>
          </p:nvGrpSpPr>
          <p:grpSpPr>
            <a:xfrm>
              <a:off x="853455" y="5349888"/>
              <a:ext cx="379769" cy="828429"/>
              <a:chOff x="853455" y="5349888"/>
              <a:chExt cx="379769" cy="828429"/>
            </a:xfrm>
          </p:grpSpPr>
          <p:grpSp>
            <p:nvGrpSpPr>
              <p:cNvPr id="1091" name="Graphic 2">
                <a:extLst>
                  <a:ext uri="{FF2B5EF4-FFF2-40B4-BE49-F238E27FC236}">
                    <a16:creationId xmlns:a16="http://schemas.microsoft.com/office/drawing/2014/main" id="{FF0BB61F-DA59-F283-6619-AD4E9CAB0099}"/>
                  </a:ext>
                </a:extLst>
              </p:cNvPr>
              <p:cNvGrpSpPr/>
              <p:nvPr/>
            </p:nvGrpSpPr>
            <p:grpSpPr>
              <a:xfrm>
                <a:off x="853455" y="5349888"/>
                <a:ext cx="379769" cy="828429"/>
                <a:chOff x="853455" y="5349888"/>
                <a:chExt cx="379769" cy="828429"/>
              </a:xfrm>
            </p:grpSpPr>
            <p:grpSp>
              <p:nvGrpSpPr>
                <p:cNvPr id="1092" name="Graphic 2">
                  <a:extLst>
                    <a:ext uri="{FF2B5EF4-FFF2-40B4-BE49-F238E27FC236}">
                      <a16:creationId xmlns:a16="http://schemas.microsoft.com/office/drawing/2014/main" id="{E5122EC0-2CE9-A67E-B357-2F6992730877}"/>
                    </a:ext>
                  </a:extLst>
                </p:cNvPr>
                <p:cNvGrpSpPr/>
                <p:nvPr/>
              </p:nvGrpSpPr>
              <p:grpSpPr>
                <a:xfrm>
                  <a:off x="853455" y="5672830"/>
                  <a:ext cx="179497" cy="505487"/>
                  <a:chOff x="853455" y="5672830"/>
                  <a:chExt cx="179497" cy="505487"/>
                </a:xfrm>
              </p:grpSpPr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59E98B9-63F4-221E-DF2C-6E82AE1F89DC}"/>
                      </a:ext>
                    </a:extLst>
                  </p:cNvPr>
                  <p:cNvSpPr/>
                  <p:nvPr/>
                </p:nvSpPr>
                <p:spPr>
                  <a:xfrm>
                    <a:off x="923601" y="6125870"/>
                    <a:ext cx="109350" cy="43022"/>
                  </a:xfrm>
                  <a:custGeom>
                    <a:avLst/>
                    <a:gdLst>
                      <a:gd name="connsiteX0" fmla="*/ 2292 w 109350"/>
                      <a:gd name="connsiteY0" fmla="*/ 14435 h 43022"/>
                      <a:gd name="connsiteX1" fmla="*/ 9818 w 109350"/>
                      <a:gd name="connsiteY1" fmla="*/ 0 h 43022"/>
                      <a:gd name="connsiteX2" fmla="*/ 52630 w 109350"/>
                      <a:gd name="connsiteY2" fmla="*/ 740 h 43022"/>
                      <a:gd name="connsiteX3" fmla="*/ 47695 w 109350"/>
                      <a:gd name="connsiteY3" fmla="*/ 10980 h 43022"/>
                      <a:gd name="connsiteX4" fmla="*/ 77799 w 109350"/>
                      <a:gd name="connsiteY4" fmla="*/ 24305 h 43022"/>
                      <a:gd name="connsiteX5" fmla="*/ 102474 w 109350"/>
                      <a:gd name="connsiteY5" fmla="*/ 29981 h 43022"/>
                      <a:gd name="connsiteX6" fmla="*/ 109136 w 109350"/>
                      <a:gd name="connsiteY6" fmla="*/ 38247 h 43022"/>
                      <a:gd name="connsiteX7" fmla="*/ 44487 w 109350"/>
                      <a:gd name="connsiteY7" fmla="*/ 39851 h 43022"/>
                      <a:gd name="connsiteX8" fmla="*/ 44487 w 109350"/>
                      <a:gd name="connsiteY8" fmla="*/ 39727 h 43022"/>
                      <a:gd name="connsiteX9" fmla="*/ 44117 w 109350"/>
                      <a:gd name="connsiteY9" fmla="*/ 39727 h 43022"/>
                      <a:gd name="connsiteX10" fmla="*/ 30915 w 109350"/>
                      <a:gd name="connsiteY10" fmla="*/ 35162 h 43022"/>
                      <a:gd name="connsiteX11" fmla="*/ 28695 w 109350"/>
                      <a:gd name="connsiteY11" fmla="*/ 38000 h 43022"/>
                      <a:gd name="connsiteX12" fmla="*/ 2045 w 109350"/>
                      <a:gd name="connsiteY12" fmla="*/ 35039 h 43022"/>
                      <a:gd name="connsiteX13" fmla="*/ 811 w 109350"/>
                      <a:gd name="connsiteY13" fmla="*/ 34422 h 43022"/>
                      <a:gd name="connsiteX14" fmla="*/ 2292 w 109350"/>
                      <a:gd name="connsiteY14" fmla="*/ 14435 h 4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09350" h="43022">
                        <a:moveTo>
                          <a:pt x="2292" y="14435"/>
                        </a:moveTo>
                        <a:lnTo>
                          <a:pt x="9818" y="0"/>
                        </a:lnTo>
                        <a:lnTo>
                          <a:pt x="52630" y="740"/>
                        </a:lnTo>
                        <a:lnTo>
                          <a:pt x="47695" y="10980"/>
                        </a:lnTo>
                        <a:cubicBezTo>
                          <a:pt x="55467" y="15545"/>
                          <a:pt x="65584" y="20357"/>
                          <a:pt x="77799" y="24305"/>
                        </a:cubicBezTo>
                        <a:cubicBezTo>
                          <a:pt x="86928" y="27143"/>
                          <a:pt x="95318" y="28870"/>
                          <a:pt x="102474" y="29981"/>
                        </a:cubicBezTo>
                        <a:cubicBezTo>
                          <a:pt x="102844" y="30104"/>
                          <a:pt x="110740" y="33312"/>
                          <a:pt x="109136" y="38247"/>
                        </a:cubicBezTo>
                        <a:cubicBezTo>
                          <a:pt x="106299" y="47500"/>
                          <a:pt x="46461" y="40591"/>
                          <a:pt x="44487" y="39851"/>
                        </a:cubicBezTo>
                        <a:lnTo>
                          <a:pt x="44487" y="39727"/>
                        </a:lnTo>
                        <a:lnTo>
                          <a:pt x="44117" y="39727"/>
                        </a:lnTo>
                        <a:cubicBezTo>
                          <a:pt x="39552" y="38247"/>
                          <a:pt x="35110" y="36643"/>
                          <a:pt x="30915" y="35162"/>
                        </a:cubicBezTo>
                        <a:lnTo>
                          <a:pt x="28695" y="38000"/>
                        </a:lnTo>
                        <a:lnTo>
                          <a:pt x="2045" y="35039"/>
                        </a:lnTo>
                        <a:cubicBezTo>
                          <a:pt x="1675" y="34792"/>
                          <a:pt x="1181" y="34669"/>
                          <a:pt x="811" y="34422"/>
                        </a:cubicBezTo>
                        <a:cubicBezTo>
                          <a:pt x="-1656" y="33312"/>
                          <a:pt x="2292" y="14435"/>
                          <a:pt x="2292" y="14435"/>
                        </a:cubicBezTo>
                        <a:close/>
                      </a:path>
                    </a:pathLst>
                  </a:custGeom>
                  <a:solidFill>
                    <a:srgbClr val="15202E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8B7033D1-3BAC-C09D-AD2E-972C7379639B}"/>
                      </a:ext>
                    </a:extLst>
                  </p:cNvPr>
                  <p:cNvSpPr/>
                  <p:nvPr/>
                </p:nvSpPr>
                <p:spPr>
                  <a:xfrm>
                    <a:off x="853455" y="6133642"/>
                    <a:ext cx="107132" cy="44675"/>
                  </a:xfrm>
                  <a:custGeom>
                    <a:avLst/>
                    <a:gdLst>
                      <a:gd name="connsiteX0" fmla="*/ 1620 w 107132"/>
                      <a:gd name="connsiteY0" fmla="*/ 15793 h 44675"/>
                      <a:gd name="connsiteX1" fmla="*/ 8405 w 107132"/>
                      <a:gd name="connsiteY1" fmla="*/ 1111 h 44675"/>
                      <a:gd name="connsiteX2" fmla="*/ 51217 w 107132"/>
                      <a:gd name="connsiteY2" fmla="*/ 0 h 44675"/>
                      <a:gd name="connsiteX3" fmla="*/ 46652 w 107132"/>
                      <a:gd name="connsiteY3" fmla="*/ 10487 h 44675"/>
                      <a:gd name="connsiteX4" fmla="*/ 70711 w 107132"/>
                      <a:gd name="connsiteY4" fmla="*/ 24182 h 44675"/>
                      <a:gd name="connsiteX5" fmla="*/ 99704 w 107132"/>
                      <a:gd name="connsiteY5" fmla="*/ 31215 h 44675"/>
                      <a:gd name="connsiteX6" fmla="*/ 106490 w 107132"/>
                      <a:gd name="connsiteY6" fmla="*/ 38864 h 44675"/>
                      <a:gd name="connsiteX7" fmla="*/ 103159 w 107132"/>
                      <a:gd name="connsiteY7" fmla="*/ 44663 h 44675"/>
                      <a:gd name="connsiteX8" fmla="*/ 50970 w 107132"/>
                      <a:gd name="connsiteY8" fmla="*/ 41208 h 44675"/>
                      <a:gd name="connsiteX9" fmla="*/ 44678 w 107132"/>
                      <a:gd name="connsiteY9" fmla="*/ 39604 h 44675"/>
                      <a:gd name="connsiteX10" fmla="*/ 44678 w 107132"/>
                      <a:gd name="connsiteY10" fmla="*/ 39481 h 44675"/>
                      <a:gd name="connsiteX11" fmla="*/ 44308 w 107132"/>
                      <a:gd name="connsiteY11" fmla="*/ 39481 h 44675"/>
                      <a:gd name="connsiteX12" fmla="*/ 30983 w 107132"/>
                      <a:gd name="connsiteY12" fmla="*/ 35533 h 44675"/>
                      <a:gd name="connsiteX13" fmla="*/ 28886 w 107132"/>
                      <a:gd name="connsiteY13" fmla="*/ 38494 h 44675"/>
                      <a:gd name="connsiteX14" fmla="*/ 2113 w 107132"/>
                      <a:gd name="connsiteY14" fmla="*/ 36766 h 44675"/>
                      <a:gd name="connsiteX15" fmla="*/ 879 w 107132"/>
                      <a:gd name="connsiteY15" fmla="*/ 36273 h 44675"/>
                      <a:gd name="connsiteX16" fmla="*/ 1620 w 107132"/>
                      <a:gd name="connsiteY16" fmla="*/ 15793 h 44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07132" h="44675">
                        <a:moveTo>
                          <a:pt x="1620" y="15793"/>
                        </a:moveTo>
                        <a:lnTo>
                          <a:pt x="8405" y="1111"/>
                        </a:lnTo>
                        <a:lnTo>
                          <a:pt x="51217" y="0"/>
                        </a:lnTo>
                        <a:lnTo>
                          <a:pt x="46652" y="10487"/>
                        </a:lnTo>
                        <a:cubicBezTo>
                          <a:pt x="52204" y="14682"/>
                          <a:pt x="60224" y="19987"/>
                          <a:pt x="70711" y="24182"/>
                        </a:cubicBezTo>
                        <a:cubicBezTo>
                          <a:pt x="82185" y="28747"/>
                          <a:pt x="92302" y="30474"/>
                          <a:pt x="99704" y="31215"/>
                        </a:cubicBezTo>
                        <a:cubicBezTo>
                          <a:pt x="103776" y="32078"/>
                          <a:pt x="104516" y="36026"/>
                          <a:pt x="106490" y="38864"/>
                        </a:cubicBezTo>
                        <a:cubicBezTo>
                          <a:pt x="108217" y="41455"/>
                          <a:pt x="106243" y="44909"/>
                          <a:pt x="103159" y="44663"/>
                        </a:cubicBezTo>
                        <a:lnTo>
                          <a:pt x="50970" y="41208"/>
                        </a:lnTo>
                        <a:cubicBezTo>
                          <a:pt x="48873" y="40715"/>
                          <a:pt x="46776" y="40098"/>
                          <a:pt x="44678" y="39604"/>
                        </a:cubicBezTo>
                        <a:lnTo>
                          <a:pt x="44678" y="39481"/>
                        </a:lnTo>
                        <a:lnTo>
                          <a:pt x="44308" y="39481"/>
                        </a:lnTo>
                        <a:cubicBezTo>
                          <a:pt x="39620" y="38247"/>
                          <a:pt x="35178" y="36890"/>
                          <a:pt x="30983" y="35533"/>
                        </a:cubicBezTo>
                        <a:lnTo>
                          <a:pt x="28886" y="38494"/>
                        </a:lnTo>
                        <a:lnTo>
                          <a:pt x="2113" y="36766"/>
                        </a:lnTo>
                        <a:cubicBezTo>
                          <a:pt x="1743" y="36520"/>
                          <a:pt x="1249" y="36396"/>
                          <a:pt x="879" y="36273"/>
                        </a:cubicBezTo>
                        <a:cubicBezTo>
                          <a:pt x="-1465" y="34916"/>
                          <a:pt x="1620" y="15793"/>
                          <a:pt x="1620" y="15793"/>
                        </a:cubicBezTo>
                        <a:close/>
                      </a:path>
                    </a:pathLst>
                  </a:custGeom>
                  <a:solidFill>
                    <a:srgbClr val="15202E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60B6C153-8108-3F25-3364-134A9AFE6A85}"/>
                      </a:ext>
                    </a:extLst>
                  </p:cNvPr>
                  <p:cNvSpPr/>
                  <p:nvPr/>
                </p:nvSpPr>
                <p:spPr>
                  <a:xfrm>
                    <a:off x="870497" y="5736985"/>
                    <a:ext cx="139415" cy="402785"/>
                  </a:xfrm>
                  <a:custGeom>
                    <a:avLst/>
                    <a:gdLst>
                      <a:gd name="connsiteX0" fmla="*/ 110176 w 139415"/>
                      <a:gd name="connsiteY0" fmla="*/ 0 h 402785"/>
                      <a:gd name="connsiteX1" fmla="*/ 139416 w 139415"/>
                      <a:gd name="connsiteY1" fmla="*/ 191728 h 402785"/>
                      <a:gd name="connsiteX2" fmla="*/ 113013 w 139415"/>
                      <a:gd name="connsiteY2" fmla="*/ 402085 h 402785"/>
                      <a:gd name="connsiteX3" fmla="*/ 54903 w 139415"/>
                      <a:gd name="connsiteY3" fmla="*/ 388391 h 402785"/>
                      <a:gd name="connsiteX4" fmla="*/ 65883 w 139415"/>
                      <a:gd name="connsiteY4" fmla="*/ 198760 h 402785"/>
                      <a:gd name="connsiteX5" fmla="*/ 0 w 139415"/>
                      <a:gd name="connsiteY5" fmla="*/ 2344 h 402785"/>
                      <a:gd name="connsiteX6" fmla="*/ 110176 w 139415"/>
                      <a:gd name="connsiteY6" fmla="*/ 0 h 402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9415" h="402785">
                        <a:moveTo>
                          <a:pt x="110176" y="0"/>
                        </a:moveTo>
                        <a:lnTo>
                          <a:pt x="139416" y="191728"/>
                        </a:lnTo>
                        <a:cubicBezTo>
                          <a:pt x="139416" y="191728"/>
                          <a:pt x="107338" y="324358"/>
                          <a:pt x="113013" y="402085"/>
                        </a:cubicBezTo>
                        <a:cubicBezTo>
                          <a:pt x="63292" y="406527"/>
                          <a:pt x="54903" y="388391"/>
                          <a:pt x="54903" y="388391"/>
                        </a:cubicBezTo>
                        <a:cubicBezTo>
                          <a:pt x="54903" y="388391"/>
                          <a:pt x="60331" y="229111"/>
                          <a:pt x="65883" y="198760"/>
                        </a:cubicBezTo>
                        <a:cubicBezTo>
                          <a:pt x="46266" y="100059"/>
                          <a:pt x="0" y="2344"/>
                          <a:pt x="0" y="2344"/>
                        </a:cubicBezTo>
                        <a:lnTo>
                          <a:pt x="110176" y="0"/>
                        </a:lnTo>
                        <a:close/>
                      </a:path>
                    </a:pathLst>
                  </a:custGeom>
                  <a:solidFill>
                    <a:srgbClr val="15202E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8E1CA428-5F8E-1AC2-096D-61D6E7716BDE}"/>
                      </a:ext>
                    </a:extLst>
                  </p:cNvPr>
                  <p:cNvSpPr/>
                  <p:nvPr/>
                </p:nvSpPr>
                <p:spPr>
                  <a:xfrm>
                    <a:off x="856185" y="5672830"/>
                    <a:ext cx="128188" cy="476851"/>
                  </a:xfrm>
                  <a:custGeom>
                    <a:avLst/>
                    <a:gdLst>
                      <a:gd name="connsiteX0" fmla="*/ 128189 w 128188"/>
                      <a:gd name="connsiteY0" fmla="*/ 66747 h 476851"/>
                      <a:gd name="connsiteX1" fmla="*/ 115111 w 128188"/>
                      <a:gd name="connsiteY1" fmla="*/ 262793 h 476851"/>
                      <a:gd name="connsiteX2" fmla="*/ 60578 w 128188"/>
                      <a:gd name="connsiteY2" fmla="*/ 476852 h 476851"/>
                      <a:gd name="connsiteX3" fmla="*/ 0 w 128188"/>
                      <a:gd name="connsiteY3" fmla="*/ 466858 h 476851"/>
                      <a:gd name="connsiteX4" fmla="*/ 44169 w 128188"/>
                      <a:gd name="connsiteY4" fmla="*/ 261929 h 476851"/>
                      <a:gd name="connsiteX5" fmla="*/ 28870 w 128188"/>
                      <a:gd name="connsiteY5" fmla="*/ 169890 h 476851"/>
                      <a:gd name="connsiteX6" fmla="*/ 8143 w 128188"/>
                      <a:gd name="connsiteY6" fmla="*/ 77234 h 476851"/>
                      <a:gd name="connsiteX7" fmla="*/ 55149 w 128188"/>
                      <a:gd name="connsiteY7" fmla="*/ 0 h 476851"/>
                      <a:gd name="connsiteX8" fmla="*/ 128189 w 128188"/>
                      <a:gd name="connsiteY8" fmla="*/ 66747 h 476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28188" h="476851">
                        <a:moveTo>
                          <a:pt x="128189" y="66747"/>
                        </a:moveTo>
                        <a:lnTo>
                          <a:pt x="115111" y="262793"/>
                        </a:lnTo>
                        <a:cubicBezTo>
                          <a:pt x="115111" y="262793"/>
                          <a:pt x="70942" y="400851"/>
                          <a:pt x="60578" y="476852"/>
                        </a:cubicBezTo>
                        <a:cubicBezTo>
                          <a:pt x="3455" y="466858"/>
                          <a:pt x="0" y="466858"/>
                          <a:pt x="0" y="466858"/>
                        </a:cubicBezTo>
                        <a:cubicBezTo>
                          <a:pt x="0" y="466858"/>
                          <a:pt x="35039" y="291293"/>
                          <a:pt x="44169" y="261929"/>
                        </a:cubicBezTo>
                        <a:cubicBezTo>
                          <a:pt x="41085" y="219241"/>
                          <a:pt x="35656" y="204065"/>
                          <a:pt x="28870" y="169890"/>
                        </a:cubicBezTo>
                        <a:cubicBezTo>
                          <a:pt x="19494" y="123377"/>
                          <a:pt x="7896" y="100305"/>
                          <a:pt x="8143" y="77234"/>
                        </a:cubicBezTo>
                        <a:cubicBezTo>
                          <a:pt x="8390" y="51325"/>
                          <a:pt x="55149" y="0"/>
                          <a:pt x="55149" y="0"/>
                        </a:cubicBezTo>
                        <a:lnTo>
                          <a:pt x="128189" y="66747"/>
                        </a:lnTo>
                        <a:close/>
                      </a:path>
                    </a:pathLst>
                  </a:custGeom>
                  <a:solidFill>
                    <a:srgbClr val="16405E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65BD71DD-8F79-9ABD-BD4D-F8CF385303A1}"/>
                      </a:ext>
                    </a:extLst>
                  </p:cNvPr>
                  <p:cNvSpPr/>
                  <p:nvPr/>
                </p:nvSpPr>
                <p:spPr>
                  <a:xfrm>
                    <a:off x="863708" y="5672953"/>
                    <a:ext cx="120048" cy="476975"/>
                  </a:xfrm>
                  <a:custGeom>
                    <a:avLst/>
                    <a:gdLst>
                      <a:gd name="connsiteX0" fmla="*/ 46763 w 120048"/>
                      <a:gd name="connsiteY0" fmla="*/ 0 h 476975"/>
                      <a:gd name="connsiteX1" fmla="*/ 3 w 120048"/>
                      <a:gd name="connsiteY1" fmla="*/ 77481 h 476975"/>
                      <a:gd name="connsiteX2" fmla="*/ 9256 w 120048"/>
                      <a:gd name="connsiteY2" fmla="*/ 123130 h 476975"/>
                      <a:gd name="connsiteX3" fmla="*/ 90438 w 120048"/>
                      <a:gd name="connsiteY3" fmla="*/ 158293 h 476975"/>
                      <a:gd name="connsiteX4" fmla="*/ 41828 w 120048"/>
                      <a:gd name="connsiteY4" fmla="*/ 474878 h 476975"/>
                      <a:gd name="connsiteX5" fmla="*/ 53918 w 120048"/>
                      <a:gd name="connsiteY5" fmla="*/ 476975 h 476975"/>
                      <a:gd name="connsiteX6" fmla="*/ 107711 w 120048"/>
                      <a:gd name="connsiteY6" fmla="*/ 262670 h 476975"/>
                      <a:gd name="connsiteX7" fmla="*/ 120048 w 120048"/>
                      <a:gd name="connsiteY7" fmla="*/ 66500 h 476975"/>
                      <a:gd name="connsiteX8" fmla="*/ 46763 w 120048"/>
                      <a:gd name="connsiteY8" fmla="*/ 0 h 476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20048" h="476975">
                        <a:moveTo>
                          <a:pt x="46763" y="0"/>
                        </a:moveTo>
                        <a:cubicBezTo>
                          <a:pt x="46763" y="0"/>
                          <a:pt x="126" y="51572"/>
                          <a:pt x="3" y="77481"/>
                        </a:cubicBezTo>
                        <a:cubicBezTo>
                          <a:pt x="-121" y="91052"/>
                          <a:pt x="3951" y="104747"/>
                          <a:pt x="9256" y="123130"/>
                        </a:cubicBezTo>
                        <a:cubicBezTo>
                          <a:pt x="44295" y="123007"/>
                          <a:pt x="90315" y="124117"/>
                          <a:pt x="90438" y="158293"/>
                        </a:cubicBezTo>
                        <a:cubicBezTo>
                          <a:pt x="103763" y="268345"/>
                          <a:pt x="46146" y="366800"/>
                          <a:pt x="41828" y="474878"/>
                        </a:cubicBezTo>
                        <a:cubicBezTo>
                          <a:pt x="45529" y="475495"/>
                          <a:pt x="49600" y="476235"/>
                          <a:pt x="53918" y="476975"/>
                        </a:cubicBezTo>
                        <a:cubicBezTo>
                          <a:pt x="63912" y="400975"/>
                          <a:pt x="107711" y="262670"/>
                          <a:pt x="107711" y="262670"/>
                        </a:cubicBezTo>
                        <a:lnTo>
                          <a:pt x="120048" y="66500"/>
                        </a:lnTo>
                        <a:lnTo>
                          <a:pt x="46763" y="0"/>
                        </a:lnTo>
                        <a:close/>
                      </a:path>
                    </a:pathLst>
                  </a:custGeom>
                  <a:solidFill>
                    <a:srgbClr val="16405E">
                      <a:alpha val="20000"/>
                    </a:srgbClr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098" name="Graphic 2">
                  <a:extLst>
                    <a:ext uri="{FF2B5EF4-FFF2-40B4-BE49-F238E27FC236}">
                      <a16:creationId xmlns:a16="http://schemas.microsoft.com/office/drawing/2014/main" id="{CB9D3415-21E0-F61A-D3D2-2AC0F287354C}"/>
                    </a:ext>
                  </a:extLst>
                </p:cNvPr>
                <p:cNvGrpSpPr/>
                <p:nvPr/>
              </p:nvGrpSpPr>
              <p:grpSpPr>
                <a:xfrm>
                  <a:off x="927708" y="5476131"/>
                  <a:ext cx="194215" cy="237182"/>
                  <a:chOff x="927708" y="5476131"/>
                  <a:chExt cx="194215" cy="237182"/>
                </a:xfrm>
              </p:grpSpPr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0776563A-BD81-BDEB-C10C-ED2F2581DCDC}"/>
                      </a:ext>
                    </a:extLst>
                  </p:cNvPr>
                  <p:cNvSpPr/>
                  <p:nvPr/>
                </p:nvSpPr>
                <p:spPr>
                  <a:xfrm>
                    <a:off x="1053958" y="5662184"/>
                    <a:ext cx="67964" cy="51128"/>
                  </a:xfrm>
                  <a:custGeom>
                    <a:avLst/>
                    <a:gdLst>
                      <a:gd name="connsiteX0" fmla="*/ 11351 w 67964"/>
                      <a:gd name="connsiteY0" fmla="*/ 35 h 51128"/>
                      <a:gd name="connsiteX1" fmla="*/ 27883 w 67964"/>
                      <a:gd name="connsiteY1" fmla="*/ 4476 h 51128"/>
                      <a:gd name="connsiteX2" fmla="*/ 36766 w 67964"/>
                      <a:gd name="connsiteY2" fmla="*/ 4970 h 51128"/>
                      <a:gd name="connsiteX3" fmla="*/ 53422 w 67964"/>
                      <a:gd name="connsiteY3" fmla="*/ 8178 h 51128"/>
                      <a:gd name="connsiteX4" fmla="*/ 61812 w 67964"/>
                      <a:gd name="connsiteY4" fmla="*/ 9535 h 51128"/>
                      <a:gd name="connsiteX5" fmla="*/ 61812 w 67964"/>
                      <a:gd name="connsiteY5" fmla="*/ 10768 h 51128"/>
                      <a:gd name="connsiteX6" fmla="*/ 47007 w 67964"/>
                      <a:gd name="connsiteY6" fmla="*/ 13853 h 51128"/>
                      <a:gd name="connsiteX7" fmla="*/ 41455 w 67964"/>
                      <a:gd name="connsiteY7" fmla="*/ 13853 h 51128"/>
                      <a:gd name="connsiteX8" fmla="*/ 54533 w 67964"/>
                      <a:gd name="connsiteY8" fmla="*/ 22366 h 51128"/>
                      <a:gd name="connsiteX9" fmla="*/ 67734 w 67964"/>
                      <a:gd name="connsiteY9" fmla="*/ 34827 h 51128"/>
                      <a:gd name="connsiteX10" fmla="*/ 63046 w 67964"/>
                      <a:gd name="connsiteY10" fmla="*/ 34580 h 51128"/>
                      <a:gd name="connsiteX11" fmla="*/ 47377 w 67964"/>
                      <a:gd name="connsiteY11" fmla="*/ 25944 h 51128"/>
                      <a:gd name="connsiteX12" fmla="*/ 59838 w 67964"/>
                      <a:gd name="connsiteY12" fmla="*/ 34457 h 51128"/>
                      <a:gd name="connsiteX13" fmla="*/ 66747 w 67964"/>
                      <a:gd name="connsiteY13" fmla="*/ 44080 h 51128"/>
                      <a:gd name="connsiteX14" fmla="*/ 64156 w 67964"/>
                      <a:gd name="connsiteY14" fmla="*/ 44574 h 51128"/>
                      <a:gd name="connsiteX15" fmla="*/ 46513 w 67964"/>
                      <a:gd name="connsiteY15" fmla="*/ 32113 h 51128"/>
                      <a:gd name="connsiteX16" fmla="*/ 59098 w 67964"/>
                      <a:gd name="connsiteY16" fmla="*/ 42847 h 51128"/>
                      <a:gd name="connsiteX17" fmla="*/ 61442 w 67964"/>
                      <a:gd name="connsiteY17" fmla="*/ 47535 h 51128"/>
                      <a:gd name="connsiteX18" fmla="*/ 56383 w 67964"/>
                      <a:gd name="connsiteY18" fmla="*/ 47905 h 51128"/>
                      <a:gd name="connsiteX19" fmla="*/ 41085 w 67964"/>
                      <a:gd name="connsiteY19" fmla="*/ 37171 h 51128"/>
                      <a:gd name="connsiteX20" fmla="*/ 51448 w 67964"/>
                      <a:gd name="connsiteY20" fmla="*/ 51113 h 51128"/>
                      <a:gd name="connsiteX21" fmla="*/ 47994 w 67964"/>
                      <a:gd name="connsiteY21" fmla="*/ 50003 h 51128"/>
                      <a:gd name="connsiteX22" fmla="*/ 31214 w 67964"/>
                      <a:gd name="connsiteY22" fmla="*/ 40626 h 51128"/>
                      <a:gd name="connsiteX23" fmla="*/ 22331 w 67964"/>
                      <a:gd name="connsiteY23" fmla="*/ 34210 h 51128"/>
                      <a:gd name="connsiteX24" fmla="*/ 14188 w 67964"/>
                      <a:gd name="connsiteY24" fmla="*/ 27548 h 51128"/>
                      <a:gd name="connsiteX25" fmla="*/ 0 w 67964"/>
                      <a:gd name="connsiteY25" fmla="*/ 13236 h 51128"/>
                      <a:gd name="connsiteX26" fmla="*/ 11351 w 67964"/>
                      <a:gd name="connsiteY26" fmla="*/ 35 h 51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67964" h="51128">
                        <a:moveTo>
                          <a:pt x="11351" y="35"/>
                        </a:moveTo>
                        <a:cubicBezTo>
                          <a:pt x="11968" y="-459"/>
                          <a:pt x="27020" y="4476"/>
                          <a:pt x="27883" y="4476"/>
                        </a:cubicBezTo>
                        <a:cubicBezTo>
                          <a:pt x="30844" y="4600"/>
                          <a:pt x="33805" y="4723"/>
                          <a:pt x="36766" y="4970"/>
                        </a:cubicBezTo>
                        <a:cubicBezTo>
                          <a:pt x="42442" y="5340"/>
                          <a:pt x="47747" y="7684"/>
                          <a:pt x="53422" y="8178"/>
                        </a:cubicBezTo>
                        <a:cubicBezTo>
                          <a:pt x="55149" y="8301"/>
                          <a:pt x="60578" y="7931"/>
                          <a:pt x="61812" y="9535"/>
                        </a:cubicBezTo>
                        <a:cubicBezTo>
                          <a:pt x="62059" y="9905"/>
                          <a:pt x="61935" y="10398"/>
                          <a:pt x="61812" y="10768"/>
                        </a:cubicBezTo>
                        <a:cubicBezTo>
                          <a:pt x="59714" y="17307"/>
                          <a:pt x="51695" y="14470"/>
                          <a:pt x="47007" y="13853"/>
                        </a:cubicBezTo>
                        <a:cubicBezTo>
                          <a:pt x="45279" y="13606"/>
                          <a:pt x="43305" y="13853"/>
                          <a:pt x="41455" y="13853"/>
                        </a:cubicBezTo>
                        <a:cubicBezTo>
                          <a:pt x="45773" y="16691"/>
                          <a:pt x="50091" y="19528"/>
                          <a:pt x="54533" y="22366"/>
                        </a:cubicBezTo>
                        <a:cubicBezTo>
                          <a:pt x="57000" y="23970"/>
                          <a:pt x="69831" y="31989"/>
                          <a:pt x="67734" y="34827"/>
                        </a:cubicBezTo>
                        <a:cubicBezTo>
                          <a:pt x="66747" y="36308"/>
                          <a:pt x="64279" y="35197"/>
                          <a:pt x="63046" y="34580"/>
                        </a:cubicBezTo>
                        <a:cubicBezTo>
                          <a:pt x="57617" y="32113"/>
                          <a:pt x="52435" y="29152"/>
                          <a:pt x="47377" y="25944"/>
                        </a:cubicBezTo>
                        <a:cubicBezTo>
                          <a:pt x="51572" y="28782"/>
                          <a:pt x="55643" y="31619"/>
                          <a:pt x="59838" y="34457"/>
                        </a:cubicBezTo>
                        <a:cubicBezTo>
                          <a:pt x="61688" y="35814"/>
                          <a:pt x="68968" y="41366"/>
                          <a:pt x="66747" y="44080"/>
                        </a:cubicBezTo>
                        <a:cubicBezTo>
                          <a:pt x="66130" y="44821"/>
                          <a:pt x="65020" y="45067"/>
                          <a:pt x="64156" y="44574"/>
                        </a:cubicBezTo>
                        <a:cubicBezTo>
                          <a:pt x="57617" y="41490"/>
                          <a:pt x="51818" y="36925"/>
                          <a:pt x="46513" y="32113"/>
                        </a:cubicBezTo>
                        <a:cubicBezTo>
                          <a:pt x="50708" y="35691"/>
                          <a:pt x="54903" y="39268"/>
                          <a:pt x="59098" y="42847"/>
                        </a:cubicBezTo>
                        <a:cubicBezTo>
                          <a:pt x="60208" y="43710"/>
                          <a:pt x="62182" y="45807"/>
                          <a:pt x="61442" y="47535"/>
                        </a:cubicBezTo>
                        <a:cubicBezTo>
                          <a:pt x="60578" y="49756"/>
                          <a:pt x="57740" y="48522"/>
                          <a:pt x="56383" y="47905"/>
                        </a:cubicBezTo>
                        <a:cubicBezTo>
                          <a:pt x="50831" y="44574"/>
                          <a:pt x="46020" y="41243"/>
                          <a:pt x="41085" y="37171"/>
                        </a:cubicBezTo>
                        <a:cubicBezTo>
                          <a:pt x="43799" y="41243"/>
                          <a:pt x="56013" y="50496"/>
                          <a:pt x="51448" y="51113"/>
                        </a:cubicBezTo>
                        <a:cubicBezTo>
                          <a:pt x="50214" y="51236"/>
                          <a:pt x="49104" y="50619"/>
                          <a:pt x="47994" y="50003"/>
                        </a:cubicBezTo>
                        <a:cubicBezTo>
                          <a:pt x="41578" y="46301"/>
                          <a:pt x="37630" y="44204"/>
                          <a:pt x="31214" y="40626"/>
                        </a:cubicBezTo>
                        <a:cubicBezTo>
                          <a:pt x="28500" y="39145"/>
                          <a:pt x="24552" y="36308"/>
                          <a:pt x="22331" y="34210"/>
                        </a:cubicBezTo>
                        <a:cubicBezTo>
                          <a:pt x="19494" y="31743"/>
                          <a:pt x="17273" y="29892"/>
                          <a:pt x="14188" y="27548"/>
                        </a:cubicBezTo>
                        <a:cubicBezTo>
                          <a:pt x="9994" y="24340"/>
                          <a:pt x="3084" y="17554"/>
                          <a:pt x="0" y="13236"/>
                        </a:cubicBezTo>
                        <a:lnTo>
                          <a:pt x="11351" y="35"/>
                        </a:lnTo>
                        <a:close/>
                      </a:path>
                    </a:pathLst>
                  </a:custGeom>
                  <a:solidFill>
                    <a:srgbClr val="D4A47D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525E82C1-8F6A-E8E5-D6ED-0022E59A7B7F}"/>
                      </a:ext>
                    </a:extLst>
                  </p:cNvPr>
                  <p:cNvSpPr/>
                  <p:nvPr/>
                </p:nvSpPr>
                <p:spPr>
                  <a:xfrm>
                    <a:off x="1054989" y="5654619"/>
                    <a:ext cx="29398" cy="39880"/>
                  </a:xfrm>
                  <a:custGeom>
                    <a:avLst/>
                    <a:gdLst>
                      <a:gd name="connsiteX0" fmla="*/ 2917 w 29398"/>
                      <a:gd name="connsiteY0" fmla="*/ 38938 h 39880"/>
                      <a:gd name="connsiteX1" fmla="*/ 11430 w 29398"/>
                      <a:gd name="connsiteY1" fmla="*/ 36964 h 39880"/>
                      <a:gd name="connsiteX2" fmla="*/ 28456 w 29398"/>
                      <a:gd name="connsiteY2" fmla="*/ 9451 h 39880"/>
                      <a:gd name="connsiteX3" fmla="*/ 26482 w 29398"/>
                      <a:gd name="connsiteY3" fmla="*/ 938 h 39880"/>
                      <a:gd name="connsiteX4" fmla="*/ 26482 w 29398"/>
                      <a:gd name="connsiteY4" fmla="*/ 938 h 39880"/>
                      <a:gd name="connsiteX5" fmla="*/ 17969 w 29398"/>
                      <a:gd name="connsiteY5" fmla="*/ 3035 h 39880"/>
                      <a:gd name="connsiteX6" fmla="*/ 943 w 29398"/>
                      <a:gd name="connsiteY6" fmla="*/ 30548 h 39880"/>
                      <a:gd name="connsiteX7" fmla="*/ 2917 w 29398"/>
                      <a:gd name="connsiteY7" fmla="*/ 38938 h 39880"/>
                      <a:gd name="connsiteX8" fmla="*/ 2917 w 29398"/>
                      <a:gd name="connsiteY8" fmla="*/ 38938 h 39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9398" h="39880">
                        <a:moveTo>
                          <a:pt x="2917" y="38938"/>
                        </a:moveTo>
                        <a:cubicBezTo>
                          <a:pt x="5878" y="40788"/>
                          <a:pt x="9702" y="39802"/>
                          <a:pt x="11430" y="36964"/>
                        </a:cubicBezTo>
                        <a:lnTo>
                          <a:pt x="28456" y="9451"/>
                        </a:lnTo>
                        <a:cubicBezTo>
                          <a:pt x="30306" y="6490"/>
                          <a:pt x="29319" y="2665"/>
                          <a:pt x="26482" y="938"/>
                        </a:cubicBezTo>
                        <a:lnTo>
                          <a:pt x="26482" y="938"/>
                        </a:lnTo>
                        <a:cubicBezTo>
                          <a:pt x="23521" y="-913"/>
                          <a:pt x="19696" y="74"/>
                          <a:pt x="17969" y="3035"/>
                        </a:cubicBezTo>
                        <a:lnTo>
                          <a:pt x="943" y="30548"/>
                        </a:lnTo>
                        <a:cubicBezTo>
                          <a:pt x="-908" y="33263"/>
                          <a:pt x="79" y="37087"/>
                          <a:pt x="2917" y="38938"/>
                        </a:cubicBezTo>
                        <a:lnTo>
                          <a:pt x="2917" y="38938"/>
                        </a:lnTo>
                        <a:close/>
                      </a:path>
                    </a:pathLst>
                  </a:custGeom>
                  <a:solidFill>
                    <a:srgbClr val="DCDCDC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BE3788E9-2C2D-5EF9-7545-811DD64B2FDE}"/>
                      </a:ext>
                    </a:extLst>
                  </p:cNvPr>
                  <p:cNvSpPr/>
                  <p:nvPr/>
                </p:nvSpPr>
                <p:spPr>
                  <a:xfrm>
                    <a:off x="927708" y="5476131"/>
                    <a:ext cx="156477" cy="220140"/>
                  </a:xfrm>
                  <a:custGeom>
                    <a:avLst/>
                    <a:gdLst>
                      <a:gd name="connsiteX0" fmla="*/ 156478 w 156477"/>
                      <a:gd name="connsiteY0" fmla="*/ 179426 h 220140"/>
                      <a:gd name="connsiteX1" fmla="*/ 153270 w 156477"/>
                      <a:gd name="connsiteY1" fmla="*/ 176835 h 220140"/>
                      <a:gd name="connsiteX2" fmla="*/ 71348 w 156477"/>
                      <a:gd name="connsiteY2" fmla="*/ 121069 h 220140"/>
                      <a:gd name="connsiteX3" fmla="*/ 47906 w 156477"/>
                      <a:gd name="connsiteY3" fmla="*/ 18789 h 220140"/>
                      <a:gd name="connsiteX4" fmla="*/ 18789 w 156477"/>
                      <a:gd name="connsiteY4" fmla="*/ 653 h 220140"/>
                      <a:gd name="connsiteX5" fmla="*/ 653 w 156477"/>
                      <a:gd name="connsiteY5" fmla="*/ 29770 h 220140"/>
                      <a:gd name="connsiteX6" fmla="*/ 19653 w 156477"/>
                      <a:gd name="connsiteY6" fmla="*/ 112926 h 220140"/>
                      <a:gd name="connsiteX7" fmla="*/ 18419 w 156477"/>
                      <a:gd name="connsiteY7" fmla="*/ 114530 h 220140"/>
                      <a:gd name="connsiteX8" fmla="*/ 21627 w 156477"/>
                      <a:gd name="connsiteY8" fmla="*/ 145621 h 220140"/>
                      <a:gd name="connsiteX9" fmla="*/ 24835 w 156477"/>
                      <a:gd name="connsiteY9" fmla="*/ 148212 h 220140"/>
                      <a:gd name="connsiteX10" fmla="*/ 28289 w 156477"/>
                      <a:gd name="connsiteY10" fmla="*/ 150556 h 220140"/>
                      <a:gd name="connsiteX11" fmla="*/ 53458 w 156477"/>
                      <a:gd name="connsiteY11" fmla="*/ 167705 h 220140"/>
                      <a:gd name="connsiteX12" fmla="*/ 126004 w 156477"/>
                      <a:gd name="connsiteY12" fmla="*/ 217056 h 220140"/>
                      <a:gd name="connsiteX13" fmla="*/ 132543 w 156477"/>
                      <a:gd name="connsiteY13" fmla="*/ 220141 h 220140"/>
                      <a:gd name="connsiteX14" fmla="*/ 144017 w 156477"/>
                      <a:gd name="connsiteY14" fmla="*/ 197932 h 220140"/>
                      <a:gd name="connsiteX15" fmla="*/ 156478 w 156477"/>
                      <a:gd name="connsiteY15" fmla="*/ 179426 h 220140"/>
                      <a:gd name="connsiteX16" fmla="*/ 156478 w 156477"/>
                      <a:gd name="connsiteY16" fmla="*/ 179426 h 22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56477" h="220140">
                        <a:moveTo>
                          <a:pt x="156478" y="179426"/>
                        </a:moveTo>
                        <a:cubicBezTo>
                          <a:pt x="155491" y="178439"/>
                          <a:pt x="154381" y="177575"/>
                          <a:pt x="153270" y="176835"/>
                        </a:cubicBezTo>
                        <a:lnTo>
                          <a:pt x="71348" y="121069"/>
                        </a:lnTo>
                        <a:lnTo>
                          <a:pt x="47906" y="18789"/>
                        </a:lnTo>
                        <a:cubicBezTo>
                          <a:pt x="44945" y="5711"/>
                          <a:pt x="31867" y="-2432"/>
                          <a:pt x="18789" y="653"/>
                        </a:cubicBezTo>
                        <a:cubicBezTo>
                          <a:pt x="5711" y="3737"/>
                          <a:pt x="-2432" y="16692"/>
                          <a:pt x="653" y="29770"/>
                        </a:cubicBezTo>
                        <a:lnTo>
                          <a:pt x="19653" y="112926"/>
                        </a:lnTo>
                        <a:cubicBezTo>
                          <a:pt x="19159" y="113420"/>
                          <a:pt x="18789" y="114036"/>
                          <a:pt x="18419" y="114530"/>
                        </a:cubicBezTo>
                        <a:cubicBezTo>
                          <a:pt x="11633" y="124400"/>
                          <a:pt x="13237" y="137601"/>
                          <a:pt x="21627" y="145621"/>
                        </a:cubicBezTo>
                        <a:cubicBezTo>
                          <a:pt x="22614" y="146608"/>
                          <a:pt x="23724" y="147471"/>
                          <a:pt x="24835" y="148212"/>
                        </a:cubicBezTo>
                        <a:lnTo>
                          <a:pt x="28289" y="150556"/>
                        </a:lnTo>
                        <a:cubicBezTo>
                          <a:pt x="31620" y="161536"/>
                          <a:pt x="42231" y="168569"/>
                          <a:pt x="53458" y="167705"/>
                        </a:cubicBezTo>
                        <a:lnTo>
                          <a:pt x="126004" y="217056"/>
                        </a:lnTo>
                        <a:cubicBezTo>
                          <a:pt x="128101" y="218413"/>
                          <a:pt x="130199" y="219523"/>
                          <a:pt x="132543" y="220141"/>
                        </a:cubicBezTo>
                        <a:cubicBezTo>
                          <a:pt x="135504" y="213231"/>
                          <a:pt x="139329" y="205705"/>
                          <a:pt x="144017" y="197932"/>
                        </a:cubicBezTo>
                        <a:cubicBezTo>
                          <a:pt x="148088" y="191023"/>
                          <a:pt x="152407" y="184855"/>
                          <a:pt x="156478" y="179426"/>
                        </a:cubicBezTo>
                        <a:lnTo>
                          <a:pt x="156478" y="179426"/>
                        </a:lnTo>
                        <a:close/>
                      </a:path>
                    </a:pathLst>
                  </a:custGeom>
                  <a:solidFill>
                    <a:srgbClr val="15202E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102" name="Graphic 2">
                  <a:extLst>
                    <a:ext uri="{FF2B5EF4-FFF2-40B4-BE49-F238E27FC236}">
                      <a16:creationId xmlns:a16="http://schemas.microsoft.com/office/drawing/2014/main" id="{DF2D3C38-C4EC-7626-2529-335D0CA6AD59}"/>
                    </a:ext>
                  </a:extLst>
                </p:cNvPr>
                <p:cNvGrpSpPr/>
                <p:nvPr/>
              </p:nvGrpSpPr>
              <p:grpSpPr>
                <a:xfrm>
                  <a:off x="907074" y="5349888"/>
                  <a:ext cx="96306" cy="135954"/>
                  <a:chOff x="907074" y="5349888"/>
                  <a:chExt cx="96306" cy="135954"/>
                </a:xfrm>
              </p:grpSpPr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A5A201E5-E237-D9B2-1D0C-457B7878CBF0}"/>
                      </a:ext>
                    </a:extLst>
                  </p:cNvPr>
                  <p:cNvSpPr/>
                  <p:nvPr/>
                </p:nvSpPr>
                <p:spPr>
                  <a:xfrm>
                    <a:off x="911828" y="5423732"/>
                    <a:ext cx="57493" cy="62110"/>
                  </a:xfrm>
                  <a:custGeom>
                    <a:avLst/>
                    <a:gdLst>
                      <a:gd name="connsiteX0" fmla="*/ 57494 w 57493"/>
                      <a:gd name="connsiteY0" fmla="*/ 32695 h 62110"/>
                      <a:gd name="connsiteX1" fmla="*/ 54656 w 57493"/>
                      <a:gd name="connsiteY1" fmla="*/ 35409 h 62110"/>
                      <a:gd name="connsiteX2" fmla="*/ 50831 w 57493"/>
                      <a:gd name="connsiteY2" fmla="*/ 50091 h 62110"/>
                      <a:gd name="connsiteX3" fmla="*/ 43305 w 57493"/>
                      <a:gd name="connsiteY3" fmla="*/ 60085 h 62110"/>
                      <a:gd name="connsiteX4" fmla="*/ 0 w 57493"/>
                      <a:gd name="connsiteY4" fmla="*/ 45156 h 62110"/>
                      <a:gd name="connsiteX5" fmla="*/ 0 w 57493"/>
                      <a:gd name="connsiteY5" fmla="*/ 45156 h 62110"/>
                      <a:gd name="connsiteX6" fmla="*/ 13942 w 57493"/>
                      <a:gd name="connsiteY6" fmla="*/ 8760 h 62110"/>
                      <a:gd name="connsiteX7" fmla="*/ 23442 w 57493"/>
                      <a:gd name="connsiteY7" fmla="*/ 0 h 62110"/>
                      <a:gd name="connsiteX8" fmla="*/ 57494 w 57493"/>
                      <a:gd name="connsiteY8" fmla="*/ 32695 h 62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7493" h="62110">
                        <a:moveTo>
                          <a:pt x="57494" y="32695"/>
                        </a:moveTo>
                        <a:cubicBezTo>
                          <a:pt x="56753" y="33188"/>
                          <a:pt x="55766" y="34175"/>
                          <a:pt x="54656" y="35409"/>
                        </a:cubicBezTo>
                        <a:cubicBezTo>
                          <a:pt x="51201" y="39480"/>
                          <a:pt x="51942" y="45896"/>
                          <a:pt x="50831" y="50091"/>
                        </a:cubicBezTo>
                        <a:cubicBezTo>
                          <a:pt x="50214" y="52435"/>
                          <a:pt x="47130" y="57370"/>
                          <a:pt x="43305" y="60085"/>
                        </a:cubicBezTo>
                        <a:cubicBezTo>
                          <a:pt x="30968" y="69091"/>
                          <a:pt x="0" y="45156"/>
                          <a:pt x="0" y="45156"/>
                        </a:cubicBezTo>
                        <a:lnTo>
                          <a:pt x="0" y="45156"/>
                        </a:lnTo>
                        <a:cubicBezTo>
                          <a:pt x="0" y="45156"/>
                          <a:pt x="15175" y="14065"/>
                          <a:pt x="13942" y="8760"/>
                        </a:cubicBezTo>
                        <a:cubicBezTo>
                          <a:pt x="12708" y="3578"/>
                          <a:pt x="23442" y="0"/>
                          <a:pt x="23442" y="0"/>
                        </a:cubicBezTo>
                        <a:lnTo>
                          <a:pt x="57494" y="32695"/>
                        </a:lnTo>
                        <a:close/>
                      </a:path>
                    </a:pathLst>
                  </a:custGeom>
                  <a:solidFill>
                    <a:srgbClr val="D4A47D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98072204-C994-0CF9-7DF1-9C6EC1CE4C8B}"/>
                      </a:ext>
                    </a:extLst>
                  </p:cNvPr>
                  <p:cNvSpPr/>
                  <p:nvPr/>
                </p:nvSpPr>
                <p:spPr>
                  <a:xfrm>
                    <a:off x="924289" y="5423732"/>
                    <a:ext cx="45032" cy="49227"/>
                  </a:xfrm>
                  <a:custGeom>
                    <a:avLst/>
                    <a:gdLst>
                      <a:gd name="connsiteX0" fmla="*/ 42195 w 45032"/>
                      <a:gd name="connsiteY0" fmla="*/ 35409 h 49227"/>
                      <a:gd name="connsiteX1" fmla="*/ 45033 w 45032"/>
                      <a:gd name="connsiteY1" fmla="*/ 32695 h 49227"/>
                      <a:gd name="connsiteX2" fmla="*/ 10981 w 45032"/>
                      <a:gd name="connsiteY2" fmla="*/ 0 h 49227"/>
                      <a:gd name="connsiteX3" fmla="*/ 1481 w 45032"/>
                      <a:gd name="connsiteY3" fmla="*/ 8760 h 49227"/>
                      <a:gd name="connsiteX4" fmla="*/ 0 w 45032"/>
                      <a:gd name="connsiteY4" fmla="*/ 15915 h 49227"/>
                      <a:gd name="connsiteX5" fmla="*/ 38494 w 45032"/>
                      <a:gd name="connsiteY5" fmla="*/ 49227 h 49227"/>
                      <a:gd name="connsiteX6" fmla="*/ 42195 w 45032"/>
                      <a:gd name="connsiteY6" fmla="*/ 35409 h 49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5032" h="49227">
                        <a:moveTo>
                          <a:pt x="42195" y="35409"/>
                        </a:moveTo>
                        <a:cubicBezTo>
                          <a:pt x="43305" y="34175"/>
                          <a:pt x="44292" y="33312"/>
                          <a:pt x="45033" y="32695"/>
                        </a:cubicBezTo>
                        <a:lnTo>
                          <a:pt x="10981" y="0"/>
                        </a:lnTo>
                        <a:cubicBezTo>
                          <a:pt x="10981" y="0"/>
                          <a:pt x="247" y="3578"/>
                          <a:pt x="1481" y="8760"/>
                        </a:cubicBezTo>
                        <a:cubicBezTo>
                          <a:pt x="1727" y="9994"/>
                          <a:pt x="1110" y="12584"/>
                          <a:pt x="0" y="15915"/>
                        </a:cubicBezTo>
                        <a:cubicBezTo>
                          <a:pt x="12831" y="28130"/>
                          <a:pt x="25662" y="38247"/>
                          <a:pt x="38494" y="49227"/>
                        </a:cubicBezTo>
                        <a:cubicBezTo>
                          <a:pt x="39481" y="45156"/>
                          <a:pt x="38987" y="39357"/>
                          <a:pt x="42195" y="35409"/>
                        </a:cubicBezTo>
                        <a:close/>
                      </a:path>
                    </a:pathLst>
                  </a:custGeom>
                  <a:solidFill>
                    <a:srgbClr val="A88F7B">
                      <a:alpha val="30000"/>
                    </a:srgbClr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4E4983AD-51CD-01BE-70F1-141931A651C0}"/>
                      </a:ext>
                    </a:extLst>
                  </p:cNvPr>
                  <p:cNvSpPr/>
                  <p:nvPr/>
                </p:nvSpPr>
                <p:spPr>
                  <a:xfrm>
                    <a:off x="912273" y="5354973"/>
                    <a:ext cx="91108" cy="107498"/>
                  </a:xfrm>
                  <a:custGeom>
                    <a:avLst/>
                    <a:gdLst>
                      <a:gd name="connsiteX0" fmla="*/ 17198 w 91108"/>
                      <a:gd name="connsiteY0" fmla="*/ 71596 h 107498"/>
                      <a:gd name="connsiteX1" fmla="*/ 37926 w 91108"/>
                      <a:gd name="connsiteY1" fmla="*/ 95655 h 107498"/>
                      <a:gd name="connsiteX2" fmla="*/ 45698 w 91108"/>
                      <a:gd name="connsiteY2" fmla="*/ 99479 h 107498"/>
                      <a:gd name="connsiteX3" fmla="*/ 62971 w 91108"/>
                      <a:gd name="connsiteY3" fmla="*/ 106265 h 107498"/>
                      <a:gd name="connsiteX4" fmla="*/ 67659 w 91108"/>
                      <a:gd name="connsiteY4" fmla="*/ 107499 h 107498"/>
                      <a:gd name="connsiteX5" fmla="*/ 75802 w 91108"/>
                      <a:gd name="connsiteY5" fmla="*/ 102317 h 107498"/>
                      <a:gd name="connsiteX6" fmla="*/ 76666 w 91108"/>
                      <a:gd name="connsiteY6" fmla="*/ 100837 h 107498"/>
                      <a:gd name="connsiteX7" fmla="*/ 75679 w 91108"/>
                      <a:gd name="connsiteY7" fmla="*/ 93927 h 107498"/>
                      <a:gd name="connsiteX8" fmla="*/ 78146 w 91108"/>
                      <a:gd name="connsiteY8" fmla="*/ 91460 h 107498"/>
                      <a:gd name="connsiteX9" fmla="*/ 78393 w 91108"/>
                      <a:gd name="connsiteY9" fmla="*/ 86525 h 107498"/>
                      <a:gd name="connsiteX10" fmla="*/ 81478 w 91108"/>
                      <a:gd name="connsiteY10" fmla="*/ 82947 h 107498"/>
                      <a:gd name="connsiteX11" fmla="*/ 84315 w 91108"/>
                      <a:gd name="connsiteY11" fmla="*/ 80233 h 107498"/>
                      <a:gd name="connsiteX12" fmla="*/ 89374 w 91108"/>
                      <a:gd name="connsiteY12" fmla="*/ 78629 h 107498"/>
                      <a:gd name="connsiteX13" fmla="*/ 85672 w 91108"/>
                      <a:gd name="connsiteY13" fmla="*/ 65674 h 107498"/>
                      <a:gd name="connsiteX14" fmla="*/ 82711 w 91108"/>
                      <a:gd name="connsiteY14" fmla="*/ 57531 h 107498"/>
                      <a:gd name="connsiteX15" fmla="*/ 85179 w 91108"/>
                      <a:gd name="connsiteY15" fmla="*/ 27304 h 107498"/>
                      <a:gd name="connsiteX16" fmla="*/ 66179 w 91108"/>
                      <a:gd name="connsiteY16" fmla="*/ 5590 h 107498"/>
                      <a:gd name="connsiteX17" fmla="*/ 21393 w 91108"/>
                      <a:gd name="connsiteY17" fmla="*/ 4603 h 107498"/>
                      <a:gd name="connsiteX18" fmla="*/ 9672 w 91108"/>
                      <a:gd name="connsiteY18" fmla="*/ 12375 h 107498"/>
                      <a:gd name="connsiteX19" fmla="*/ 3750 w 91108"/>
                      <a:gd name="connsiteY19" fmla="*/ 21875 h 107498"/>
                      <a:gd name="connsiteX20" fmla="*/ 542 w 91108"/>
                      <a:gd name="connsiteY20" fmla="*/ 46181 h 107498"/>
                      <a:gd name="connsiteX21" fmla="*/ 11893 w 91108"/>
                      <a:gd name="connsiteY21" fmla="*/ 67772 h 107498"/>
                      <a:gd name="connsiteX22" fmla="*/ 17198 w 91108"/>
                      <a:gd name="connsiteY22" fmla="*/ 71596 h 1074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91108" h="107498">
                        <a:moveTo>
                          <a:pt x="17198" y="71596"/>
                        </a:moveTo>
                        <a:cubicBezTo>
                          <a:pt x="20529" y="75174"/>
                          <a:pt x="30400" y="89116"/>
                          <a:pt x="37926" y="95655"/>
                        </a:cubicBezTo>
                        <a:cubicBezTo>
                          <a:pt x="40146" y="97505"/>
                          <a:pt x="42984" y="98369"/>
                          <a:pt x="45698" y="99479"/>
                        </a:cubicBezTo>
                        <a:cubicBezTo>
                          <a:pt x="51374" y="101824"/>
                          <a:pt x="57172" y="104044"/>
                          <a:pt x="62971" y="106265"/>
                        </a:cubicBezTo>
                        <a:cubicBezTo>
                          <a:pt x="64452" y="106882"/>
                          <a:pt x="66056" y="107499"/>
                          <a:pt x="67659" y="107499"/>
                        </a:cubicBezTo>
                        <a:cubicBezTo>
                          <a:pt x="70991" y="107499"/>
                          <a:pt x="73828" y="104908"/>
                          <a:pt x="75802" y="102317"/>
                        </a:cubicBezTo>
                        <a:cubicBezTo>
                          <a:pt x="76172" y="101824"/>
                          <a:pt x="76543" y="101330"/>
                          <a:pt x="76666" y="100837"/>
                        </a:cubicBezTo>
                        <a:cubicBezTo>
                          <a:pt x="77406" y="98616"/>
                          <a:pt x="74569" y="96148"/>
                          <a:pt x="75679" y="93927"/>
                        </a:cubicBezTo>
                        <a:cubicBezTo>
                          <a:pt x="76172" y="92817"/>
                          <a:pt x="77406" y="92447"/>
                          <a:pt x="78146" y="91460"/>
                        </a:cubicBezTo>
                        <a:cubicBezTo>
                          <a:pt x="79133" y="90103"/>
                          <a:pt x="78763" y="88252"/>
                          <a:pt x="78393" y="86525"/>
                        </a:cubicBezTo>
                        <a:cubicBezTo>
                          <a:pt x="78887" y="88499"/>
                          <a:pt x="81601" y="82824"/>
                          <a:pt x="81478" y="82947"/>
                        </a:cubicBezTo>
                        <a:cubicBezTo>
                          <a:pt x="82711" y="80849"/>
                          <a:pt x="81848" y="80973"/>
                          <a:pt x="84315" y="80233"/>
                        </a:cubicBezTo>
                        <a:cubicBezTo>
                          <a:pt x="86289" y="79616"/>
                          <a:pt x="87523" y="80356"/>
                          <a:pt x="89374" y="78629"/>
                        </a:cubicBezTo>
                        <a:cubicBezTo>
                          <a:pt x="94062" y="74310"/>
                          <a:pt x="88017" y="69375"/>
                          <a:pt x="85672" y="65674"/>
                        </a:cubicBezTo>
                        <a:cubicBezTo>
                          <a:pt x="84069" y="63207"/>
                          <a:pt x="82218" y="60492"/>
                          <a:pt x="82711" y="57531"/>
                        </a:cubicBezTo>
                        <a:cubicBezTo>
                          <a:pt x="84685" y="46551"/>
                          <a:pt x="89374" y="39025"/>
                          <a:pt x="85179" y="27304"/>
                        </a:cubicBezTo>
                        <a:cubicBezTo>
                          <a:pt x="81848" y="18051"/>
                          <a:pt x="74692" y="10031"/>
                          <a:pt x="66179" y="5590"/>
                        </a:cubicBezTo>
                        <a:cubicBezTo>
                          <a:pt x="52484" y="-1690"/>
                          <a:pt x="35581" y="-1690"/>
                          <a:pt x="21393" y="4603"/>
                        </a:cubicBezTo>
                        <a:cubicBezTo>
                          <a:pt x="17075" y="6577"/>
                          <a:pt x="12880" y="8921"/>
                          <a:pt x="9672" y="12375"/>
                        </a:cubicBezTo>
                        <a:cubicBezTo>
                          <a:pt x="7081" y="15090"/>
                          <a:pt x="5231" y="18421"/>
                          <a:pt x="3750" y="21875"/>
                        </a:cubicBezTo>
                        <a:cubicBezTo>
                          <a:pt x="419" y="29525"/>
                          <a:pt x="-815" y="38038"/>
                          <a:pt x="542" y="46181"/>
                        </a:cubicBezTo>
                        <a:cubicBezTo>
                          <a:pt x="1900" y="54323"/>
                          <a:pt x="5848" y="62096"/>
                          <a:pt x="11893" y="67772"/>
                        </a:cubicBezTo>
                        <a:cubicBezTo>
                          <a:pt x="14237" y="70486"/>
                          <a:pt x="14731" y="69005"/>
                          <a:pt x="17198" y="71596"/>
                        </a:cubicBezTo>
                        <a:close/>
                      </a:path>
                    </a:pathLst>
                  </a:custGeom>
                  <a:solidFill>
                    <a:srgbClr val="FFC89F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3E2D2615-FE3B-4ECD-6B4C-7457EFC219DE}"/>
                      </a:ext>
                    </a:extLst>
                  </p:cNvPr>
                  <p:cNvSpPr/>
                  <p:nvPr/>
                </p:nvSpPr>
                <p:spPr>
                  <a:xfrm>
                    <a:off x="912149" y="5355431"/>
                    <a:ext cx="76049" cy="107041"/>
                  </a:xfrm>
                  <a:custGeom>
                    <a:avLst/>
                    <a:gdLst>
                      <a:gd name="connsiteX0" fmla="*/ 59146 w 76049"/>
                      <a:gd name="connsiteY0" fmla="*/ 2664 h 107041"/>
                      <a:gd name="connsiteX1" fmla="*/ 21393 w 76049"/>
                      <a:gd name="connsiteY1" fmla="*/ 4515 h 107041"/>
                      <a:gd name="connsiteX2" fmla="*/ 9672 w 76049"/>
                      <a:gd name="connsiteY2" fmla="*/ 12288 h 107041"/>
                      <a:gd name="connsiteX3" fmla="*/ 3750 w 76049"/>
                      <a:gd name="connsiteY3" fmla="*/ 21788 h 107041"/>
                      <a:gd name="connsiteX4" fmla="*/ 542 w 76049"/>
                      <a:gd name="connsiteY4" fmla="*/ 46093 h 107041"/>
                      <a:gd name="connsiteX5" fmla="*/ 11893 w 76049"/>
                      <a:gd name="connsiteY5" fmla="*/ 67684 h 107041"/>
                      <a:gd name="connsiteX6" fmla="*/ 17445 w 76049"/>
                      <a:gd name="connsiteY6" fmla="*/ 71138 h 107041"/>
                      <a:gd name="connsiteX7" fmla="*/ 38172 w 76049"/>
                      <a:gd name="connsiteY7" fmla="*/ 95197 h 107041"/>
                      <a:gd name="connsiteX8" fmla="*/ 45945 w 76049"/>
                      <a:gd name="connsiteY8" fmla="*/ 99022 h 107041"/>
                      <a:gd name="connsiteX9" fmla="*/ 63218 w 76049"/>
                      <a:gd name="connsiteY9" fmla="*/ 105807 h 107041"/>
                      <a:gd name="connsiteX10" fmla="*/ 67906 w 76049"/>
                      <a:gd name="connsiteY10" fmla="*/ 107041 h 107041"/>
                      <a:gd name="connsiteX11" fmla="*/ 76049 w 76049"/>
                      <a:gd name="connsiteY11" fmla="*/ 101859 h 107041"/>
                      <a:gd name="connsiteX12" fmla="*/ 59146 w 76049"/>
                      <a:gd name="connsiteY12" fmla="*/ 2664 h 107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76049" h="107041">
                        <a:moveTo>
                          <a:pt x="59146" y="2664"/>
                        </a:moveTo>
                        <a:cubicBezTo>
                          <a:pt x="46932" y="-1531"/>
                          <a:pt x="33114" y="-667"/>
                          <a:pt x="21393" y="4515"/>
                        </a:cubicBezTo>
                        <a:cubicBezTo>
                          <a:pt x="17075" y="6489"/>
                          <a:pt x="12880" y="8833"/>
                          <a:pt x="9672" y="12288"/>
                        </a:cubicBezTo>
                        <a:cubicBezTo>
                          <a:pt x="7081" y="15002"/>
                          <a:pt x="5231" y="18333"/>
                          <a:pt x="3750" y="21788"/>
                        </a:cubicBezTo>
                        <a:cubicBezTo>
                          <a:pt x="419" y="29437"/>
                          <a:pt x="-815" y="37950"/>
                          <a:pt x="542" y="46093"/>
                        </a:cubicBezTo>
                        <a:cubicBezTo>
                          <a:pt x="1900" y="54236"/>
                          <a:pt x="5848" y="62009"/>
                          <a:pt x="11893" y="67684"/>
                        </a:cubicBezTo>
                        <a:cubicBezTo>
                          <a:pt x="14484" y="70028"/>
                          <a:pt x="14977" y="68547"/>
                          <a:pt x="17445" y="71138"/>
                        </a:cubicBezTo>
                        <a:cubicBezTo>
                          <a:pt x="20776" y="74716"/>
                          <a:pt x="30646" y="88658"/>
                          <a:pt x="38172" y="95197"/>
                        </a:cubicBezTo>
                        <a:cubicBezTo>
                          <a:pt x="40393" y="97048"/>
                          <a:pt x="43231" y="97911"/>
                          <a:pt x="45945" y="99022"/>
                        </a:cubicBezTo>
                        <a:cubicBezTo>
                          <a:pt x="51620" y="101366"/>
                          <a:pt x="57419" y="103586"/>
                          <a:pt x="63218" y="105807"/>
                        </a:cubicBezTo>
                        <a:cubicBezTo>
                          <a:pt x="64698" y="106424"/>
                          <a:pt x="66302" y="107041"/>
                          <a:pt x="67906" y="107041"/>
                        </a:cubicBezTo>
                        <a:cubicBezTo>
                          <a:pt x="71237" y="107041"/>
                          <a:pt x="74075" y="104450"/>
                          <a:pt x="76049" y="101859"/>
                        </a:cubicBezTo>
                        <a:cubicBezTo>
                          <a:pt x="76172" y="101489"/>
                          <a:pt x="23737" y="69905"/>
                          <a:pt x="59146" y="2664"/>
                        </a:cubicBezTo>
                        <a:close/>
                      </a:path>
                    </a:pathLst>
                  </a:custGeom>
                  <a:solidFill>
                    <a:srgbClr val="F0B990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04FDB9B5-2ADD-B832-1E04-C958AD4AB952}"/>
                      </a:ext>
                    </a:extLst>
                  </p:cNvPr>
                  <p:cNvSpPr/>
                  <p:nvPr/>
                </p:nvSpPr>
                <p:spPr>
                  <a:xfrm>
                    <a:off x="907074" y="5349888"/>
                    <a:ext cx="80013" cy="87637"/>
                  </a:xfrm>
                  <a:custGeom>
                    <a:avLst/>
                    <a:gdLst>
                      <a:gd name="connsiteX0" fmla="*/ 12279 w 80013"/>
                      <a:gd name="connsiteY0" fmla="*/ 87168 h 87637"/>
                      <a:gd name="connsiteX1" fmla="*/ 10059 w 80013"/>
                      <a:gd name="connsiteY1" fmla="*/ 84824 h 87637"/>
                      <a:gd name="connsiteX2" fmla="*/ 7961 w 80013"/>
                      <a:gd name="connsiteY2" fmla="*/ 16226 h 87637"/>
                      <a:gd name="connsiteX3" fmla="*/ 30786 w 80013"/>
                      <a:gd name="connsiteY3" fmla="*/ 1421 h 87637"/>
                      <a:gd name="connsiteX4" fmla="*/ 77176 w 80013"/>
                      <a:gd name="connsiteY4" fmla="*/ 13265 h 87637"/>
                      <a:gd name="connsiteX5" fmla="*/ 80013 w 80013"/>
                      <a:gd name="connsiteY5" fmla="*/ 17090 h 87637"/>
                      <a:gd name="connsiteX6" fmla="*/ 71994 w 80013"/>
                      <a:gd name="connsiteY6" fmla="*/ 15116 h 87637"/>
                      <a:gd name="connsiteX7" fmla="*/ 68663 w 80013"/>
                      <a:gd name="connsiteY7" fmla="*/ 34733 h 87637"/>
                      <a:gd name="connsiteX8" fmla="*/ 66195 w 80013"/>
                      <a:gd name="connsiteY8" fmla="*/ 41642 h 87637"/>
                      <a:gd name="connsiteX9" fmla="*/ 57559 w 80013"/>
                      <a:gd name="connsiteY9" fmla="*/ 57311 h 87637"/>
                      <a:gd name="connsiteX10" fmla="*/ 54351 w 80013"/>
                      <a:gd name="connsiteY10" fmla="*/ 68538 h 87637"/>
                      <a:gd name="connsiteX11" fmla="*/ 52500 w 80013"/>
                      <a:gd name="connsiteY11" fmla="*/ 75448 h 87637"/>
                      <a:gd name="connsiteX12" fmla="*/ 46825 w 80013"/>
                      <a:gd name="connsiteY12" fmla="*/ 73350 h 87637"/>
                      <a:gd name="connsiteX13" fmla="*/ 46578 w 80013"/>
                      <a:gd name="connsiteY13" fmla="*/ 63110 h 87637"/>
                      <a:gd name="connsiteX14" fmla="*/ 41520 w 80013"/>
                      <a:gd name="connsiteY14" fmla="*/ 54473 h 87637"/>
                      <a:gd name="connsiteX15" fmla="*/ 32020 w 80013"/>
                      <a:gd name="connsiteY15" fmla="*/ 54350 h 87637"/>
                      <a:gd name="connsiteX16" fmla="*/ 27455 w 80013"/>
                      <a:gd name="connsiteY16" fmla="*/ 80012 h 87637"/>
                      <a:gd name="connsiteX17" fmla="*/ 26344 w 80013"/>
                      <a:gd name="connsiteY17" fmla="*/ 83343 h 87637"/>
                      <a:gd name="connsiteX18" fmla="*/ 23630 w 80013"/>
                      <a:gd name="connsiteY18" fmla="*/ 84701 h 87637"/>
                      <a:gd name="connsiteX19" fmla="*/ 15857 w 80013"/>
                      <a:gd name="connsiteY19" fmla="*/ 87168 h 87637"/>
                      <a:gd name="connsiteX20" fmla="*/ 12650 w 80013"/>
                      <a:gd name="connsiteY20" fmla="*/ 87538 h 87637"/>
                      <a:gd name="connsiteX21" fmla="*/ 12279 w 80013"/>
                      <a:gd name="connsiteY21" fmla="*/ 87168 h 87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80013" h="87637">
                        <a:moveTo>
                          <a:pt x="12279" y="87168"/>
                        </a:moveTo>
                        <a:cubicBezTo>
                          <a:pt x="11292" y="86675"/>
                          <a:pt x="10676" y="85688"/>
                          <a:pt x="10059" y="84824"/>
                        </a:cubicBezTo>
                        <a:cubicBezTo>
                          <a:pt x="-2526" y="64467"/>
                          <a:pt x="-3389" y="37324"/>
                          <a:pt x="7961" y="16226"/>
                        </a:cubicBezTo>
                        <a:cubicBezTo>
                          <a:pt x="12033" y="8577"/>
                          <a:pt x="22767" y="3519"/>
                          <a:pt x="30786" y="1421"/>
                        </a:cubicBezTo>
                        <a:cubicBezTo>
                          <a:pt x="48059" y="-2774"/>
                          <a:pt x="63358" y="2655"/>
                          <a:pt x="77176" y="13265"/>
                        </a:cubicBezTo>
                        <a:cubicBezTo>
                          <a:pt x="78533" y="14252"/>
                          <a:pt x="79890" y="15486"/>
                          <a:pt x="80013" y="17090"/>
                        </a:cubicBezTo>
                        <a:cubicBezTo>
                          <a:pt x="77423" y="16103"/>
                          <a:pt x="74832" y="15116"/>
                          <a:pt x="71994" y="15116"/>
                        </a:cubicBezTo>
                        <a:cubicBezTo>
                          <a:pt x="55461" y="14499"/>
                          <a:pt x="67552" y="28070"/>
                          <a:pt x="68663" y="34733"/>
                        </a:cubicBezTo>
                        <a:cubicBezTo>
                          <a:pt x="69033" y="37201"/>
                          <a:pt x="67922" y="39791"/>
                          <a:pt x="66195" y="41642"/>
                        </a:cubicBezTo>
                        <a:cubicBezTo>
                          <a:pt x="60767" y="47441"/>
                          <a:pt x="59409" y="48798"/>
                          <a:pt x="57559" y="57311"/>
                        </a:cubicBezTo>
                        <a:cubicBezTo>
                          <a:pt x="56695" y="61012"/>
                          <a:pt x="54968" y="64713"/>
                          <a:pt x="54351" y="68538"/>
                        </a:cubicBezTo>
                        <a:cubicBezTo>
                          <a:pt x="53981" y="70882"/>
                          <a:pt x="55215" y="74090"/>
                          <a:pt x="52500" y="75448"/>
                        </a:cubicBezTo>
                        <a:cubicBezTo>
                          <a:pt x="51267" y="76064"/>
                          <a:pt x="46825" y="73844"/>
                          <a:pt x="46825" y="73350"/>
                        </a:cubicBezTo>
                        <a:cubicBezTo>
                          <a:pt x="47072" y="69895"/>
                          <a:pt x="47319" y="66441"/>
                          <a:pt x="46578" y="63110"/>
                        </a:cubicBezTo>
                        <a:cubicBezTo>
                          <a:pt x="45961" y="59778"/>
                          <a:pt x="44234" y="56447"/>
                          <a:pt x="41520" y="54473"/>
                        </a:cubicBezTo>
                        <a:cubicBezTo>
                          <a:pt x="38682" y="52499"/>
                          <a:pt x="34611" y="52253"/>
                          <a:pt x="32020" y="54350"/>
                        </a:cubicBezTo>
                        <a:cubicBezTo>
                          <a:pt x="26838" y="58668"/>
                          <a:pt x="28195" y="73597"/>
                          <a:pt x="27455" y="80012"/>
                        </a:cubicBezTo>
                        <a:cubicBezTo>
                          <a:pt x="27331" y="81123"/>
                          <a:pt x="27208" y="82480"/>
                          <a:pt x="26344" y="83343"/>
                        </a:cubicBezTo>
                        <a:cubicBezTo>
                          <a:pt x="25604" y="84084"/>
                          <a:pt x="24617" y="84454"/>
                          <a:pt x="23630" y="84701"/>
                        </a:cubicBezTo>
                        <a:cubicBezTo>
                          <a:pt x="21039" y="85564"/>
                          <a:pt x="18448" y="86304"/>
                          <a:pt x="15857" y="87168"/>
                        </a:cubicBezTo>
                        <a:cubicBezTo>
                          <a:pt x="14747" y="87538"/>
                          <a:pt x="13637" y="87785"/>
                          <a:pt x="12650" y="87538"/>
                        </a:cubicBezTo>
                        <a:cubicBezTo>
                          <a:pt x="12650" y="87415"/>
                          <a:pt x="12403" y="87292"/>
                          <a:pt x="12279" y="87168"/>
                        </a:cubicBezTo>
                        <a:close/>
                      </a:path>
                    </a:pathLst>
                  </a:custGeom>
                  <a:solidFill>
                    <a:srgbClr val="1A222B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108" name="Freeform: Shape 1107">
                  <a:extLst>
                    <a:ext uri="{FF2B5EF4-FFF2-40B4-BE49-F238E27FC236}">
                      <a16:creationId xmlns:a16="http://schemas.microsoft.com/office/drawing/2014/main" id="{9F8E2994-71AB-ABE2-E859-338A5C3565B7}"/>
                    </a:ext>
                  </a:extLst>
                </p:cNvPr>
                <p:cNvSpPr/>
                <p:nvPr/>
              </p:nvSpPr>
              <p:spPr>
                <a:xfrm>
                  <a:off x="927620" y="5475427"/>
                  <a:ext cx="52565" cy="218747"/>
                </a:xfrm>
                <a:custGeom>
                  <a:avLst/>
                  <a:gdLst>
                    <a:gd name="connsiteX0" fmla="*/ 35409 w 52565"/>
                    <a:gd name="connsiteY0" fmla="*/ 218747 h 218747"/>
                    <a:gd name="connsiteX1" fmla="*/ 17273 w 52565"/>
                    <a:gd name="connsiteY1" fmla="*/ 118195 h 218747"/>
                    <a:gd name="connsiteX2" fmla="*/ 6169 w 52565"/>
                    <a:gd name="connsiteY2" fmla="*/ 39110 h 218747"/>
                    <a:gd name="connsiteX3" fmla="*/ 0 w 52565"/>
                    <a:gd name="connsiteY3" fmla="*/ 7773 h 218747"/>
                    <a:gd name="connsiteX4" fmla="*/ 32572 w 52565"/>
                    <a:gd name="connsiteY4" fmla="*/ 0 h 218747"/>
                    <a:gd name="connsiteX5" fmla="*/ 32942 w 52565"/>
                    <a:gd name="connsiteY5" fmla="*/ 370 h 218747"/>
                    <a:gd name="connsiteX6" fmla="*/ 38247 w 52565"/>
                    <a:gd name="connsiteY6" fmla="*/ 8513 h 218747"/>
                    <a:gd name="connsiteX7" fmla="*/ 39234 w 52565"/>
                    <a:gd name="connsiteY7" fmla="*/ 10610 h 218747"/>
                    <a:gd name="connsiteX8" fmla="*/ 43799 w 52565"/>
                    <a:gd name="connsiteY8" fmla="*/ 24922 h 218747"/>
                    <a:gd name="connsiteX9" fmla="*/ 45279 w 52565"/>
                    <a:gd name="connsiteY9" fmla="*/ 31461 h 218747"/>
                    <a:gd name="connsiteX10" fmla="*/ 45279 w 52565"/>
                    <a:gd name="connsiteY10" fmla="*/ 31584 h 218747"/>
                    <a:gd name="connsiteX11" fmla="*/ 51818 w 52565"/>
                    <a:gd name="connsiteY11" fmla="*/ 83032 h 218747"/>
                    <a:gd name="connsiteX12" fmla="*/ 52435 w 52565"/>
                    <a:gd name="connsiteY12" fmla="*/ 97098 h 218747"/>
                    <a:gd name="connsiteX13" fmla="*/ 35409 w 52565"/>
                    <a:gd name="connsiteY13" fmla="*/ 218747 h 218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2565" h="218747">
                      <a:moveTo>
                        <a:pt x="35409" y="218747"/>
                      </a:moveTo>
                      <a:cubicBezTo>
                        <a:pt x="34546" y="212208"/>
                        <a:pt x="18136" y="124734"/>
                        <a:pt x="17273" y="118195"/>
                      </a:cubicBezTo>
                      <a:cubicBezTo>
                        <a:pt x="14065" y="91792"/>
                        <a:pt x="10240" y="65390"/>
                        <a:pt x="6169" y="39110"/>
                      </a:cubicBezTo>
                      <a:cubicBezTo>
                        <a:pt x="4565" y="28623"/>
                        <a:pt x="2468" y="18136"/>
                        <a:pt x="0" y="7773"/>
                      </a:cubicBezTo>
                      <a:cubicBezTo>
                        <a:pt x="24552" y="7773"/>
                        <a:pt x="32572" y="0"/>
                        <a:pt x="32572" y="0"/>
                      </a:cubicBezTo>
                      <a:cubicBezTo>
                        <a:pt x="32695" y="123"/>
                        <a:pt x="32818" y="247"/>
                        <a:pt x="32942" y="370"/>
                      </a:cubicBezTo>
                      <a:cubicBezTo>
                        <a:pt x="34792" y="2221"/>
                        <a:pt x="36643" y="5058"/>
                        <a:pt x="38247" y="8513"/>
                      </a:cubicBezTo>
                      <a:cubicBezTo>
                        <a:pt x="38617" y="9130"/>
                        <a:pt x="38864" y="9870"/>
                        <a:pt x="39234" y="10610"/>
                      </a:cubicBezTo>
                      <a:cubicBezTo>
                        <a:pt x="40961" y="14682"/>
                        <a:pt x="42442" y="19617"/>
                        <a:pt x="43799" y="24922"/>
                      </a:cubicBezTo>
                      <a:cubicBezTo>
                        <a:pt x="44292" y="27020"/>
                        <a:pt x="44786" y="29240"/>
                        <a:pt x="45279" y="31461"/>
                      </a:cubicBezTo>
                      <a:lnTo>
                        <a:pt x="45279" y="31584"/>
                      </a:lnTo>
                      <a:cubicBezTo>
                        <a:pt x="48734" y="47747"/>
                        <a:pt x="50831" y="66994"/>
                        <a:pt x="51818" y="83032"/>
                      </a:cubicBezTo>
                      <a:cubicBezTo>
                        <a:pt x="52065" y="87721"/>
                        <a:pt x="52312" y="92409"/>
                        <a:pt x="52435" y="97098"/>
                      </a:cubicBezTo>
                      <a:cubicBezTo>
                        <a:pt x="53792" y="150767"/>
                        <a:pt x="44292" y="202215"/>
                        <a:pt x="35409" y="218747"/>
                      </a:cubicBezTo>
                      <a:close/>
                    </a:path>
                  </a:pathLst>
                </a:custGeom>
                <a:solidFill>
                  <a:srgbClr val="C5D5E6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09" name="Freeform: Shape 1108">
                  <a:extLst>
                    <a:ext uri="{FF2B5EF4-FFF2-40B4-BE49-F238E27FC236}">
                      <a16:creationId xmlns:a16="http://schemas.microsoft.com/office/drawing/2014/main" id="{46E252CE-6450-14C4-0EC2-B174683464F8}"/>
                    </a:ext>
                  </a:extLst>
                </p:cNvPr>
                <p:cNvSpPr/>
                <p:nvPr/>
              </p:nvSpPr>
              <p:spPr>
                <a:xfrm>
                  <a:off x="958094" y="5483816"/>
                  <a:ext cx="21354" cy="83155"/>
                </a:xfrm>
                <a:custGeom>
                  <a:avLst/>
                  <a:gdLst>
                    <a:gd name="connsiteX0" fmla="*/ 17273 w 21354"/>
                    <a:gd name="connsiteY0" fmla="*/ 83156 h 83155"/>
                    <a:gd name="connsiteX1" fmla="*/ 0 w 21354"/>
                    <a:gd name="connsiteY1" fmla="*/ 1480 h 83155"/>
                    <a:gd name="connsiteX2" fmla="*/ 3578 w 21354"/>
                    <a:gd name="connsiteY2" fmla="*/ 2468 h 83155"/>
                    <a:gd name="connsiteX3" fmla="*/ 7773 w 21354"/>
                    <a:gd name="connsiteY3" fmla="*/ 0 h 83155"/>
                    <a:gd name="connsiteX4" fmla="*/ 8760 w 21354"/>
                    <a:gd name="connsiteY4" fmla="*/ 2097 h 83155"/>
                    <a:gd name="connsiteX5" fmla="*/ 13325 w 21354"/>
                    <a:gd name="connsiteY5" fmla="*/ 16409 h 83155"/>
                    <a:gd name="connsiteX6" fmla="*/ 14805 w 21354"/>
                    <a:gd name="connsiteY6" fmla="*/ 22948 h 83155"/>
                    <a:gd name="connsiteX7" fmla="*/ 14805 w 21354"/>
                    <a:gd name="connsiteY7" fmla="*/ 23071 h 83155"/>
                    <a:gd name="connsiteX8" fmla="*/ 21344 w 21354"/>
                    <a:gd name="connsiteY8" fmla="*/ 74520 h 83155"/>
                    <a:gd name="connsiteX9" fmla="*/ 17273 w 21354"/>
                    <a:gd name="connsiteY9" fmla="*/ 83156 h 83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354" h="83155">
                      <a:moveTo>
                        <a:pt x="17273" y="83156"/>
                      </a:moveTo>
                      <a:lnTo>
                        <a:pt x="0" y="1480"/>
                      </a:lnTo>
                      <a:lnTo>
                        <a:pt x="3578" y="2468"/>
                      </a:lnTo>
                      <a:lnTo>
                        <a:pt x="7773" y="0"/>
                      </a:lnTo>
                      <a:cubicBezTo>
                        <a:pt x="8143" y="617"/>
                        <a:pt x="8390" y="1357"/>
                        <a:pt x="8760" y="2097"/>
                      </a:cubicBezTo>
                      <a:cubicBezTo>
                        <a:pt x="10487" y="6169"/>
                        <a:pt x="11968" y="11104"/>
                        <a:pt x="13325" y="16409"/>
                      </a:cubicBezTo>
                      <a:lnTo>
                        <a:pt x="14805" y="22948"/>
                      </a:lnTo>
                      <a:lnTo>
                        <a:pt x="14805" y="23071"/>
                      </a:lnTo>
                      <a:cubicBezTo>
                        <a:pt x="18260" y="39234"/>
                        <a:pt x="20357" y="58481"/>
                        <a:pt x="21344" y="74520"/>
                      </a:cubicBezTo>
                      <a:cubicBezTo>
                        <a:pt x="21591" y="79455"/>
                        <a:pt x="17273" y="83156"/>
                        <a:pt x="17273" y="83156"/>
                      </a:cubicBezTo>
                      <a:close/>
                    </a:path>
                  </a:pathLst>
                </a:custGeom>
                <a:solidFill>
                  <a:srgbClr val="FF4140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10" name="Freeform: Shape 1109">
                  <a:extLst>
                    <a:ext uri="{FF2B5EF4-FFF2-40B4-BE49-F238E27FC236}">
                      <a16:creationId xmlns:a16="http://schemas.microsoft.com/office/drawing/2014/main" id="{0A5DEE6B-84FB-3775-59C2-8180663FDBC1}"/>
                    </a:ext>
                  </a:extLst>
                </p:cNvPr>
                <p:cNvSpPr/>
                <p:nvPr/>
              </p:nvSpPr>
              <p:spPr>
                <a:xfrm>
                  <a:off x="953772" y="5475303"/>
                  <a:ext cx="13539" cy="14193"/>
                </a:xfrm>
                <a:custGeom>
                  <a:avLst/>
                  <a:gdLst>
                    <a:gd name="connsiteX0" fmla="*/ 12959 w 13539"/>
                    <a:gd name="connsiteY0" fmla="*/ 10734 h 14193"/>
                    <a:gd name="connsiteX1" fmla="*/ 11602 w 13539"/>
                    <a:gd name="connsiteY1" fmla="*/ 13942 h 14193"/>
                    <a:gd name="connsiteX2" fmla="*/ 4076 w 13539"/>
                    <a:gd name="connsiteY2" fmla="*/ 10610 h 14193"/>
                    <a:gd name="connsiteX3" fmla="*/ 4 w 13539"/>
                    <a:gd name="connsiteY3" fmla="*/ 4565 h 14193"/>
                    <a:gd name="connsiteX4" fmla="*/ 6297 w 13539"/>
                    <a:gd name="connsiteY4" fmla="*/ 0 h 14193"/>
                    <a:gd name="connsiteX5" fmla="*/ 11849 w 13539"/>
                    <a:gd name="connsiteY5" fmla="*/ 8513 h 14193"/>
                    <a:gd name="connsiteX6" fmla="*/ 12959 w 13539"/>
                    <a:gd name="connsiteY6" fmla="*/ 10734 h 14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539" h="14193">
                      <a:moveTo>
                        <a:pt x="12959" y="10734"/>
                      </a:moveTo>
                      <a:cubicBezTo>
                        <a:pt x="12959" y="10734"/>
                        <a:pt x="14933" y="15299"/>
                        <a:pt x="11602" y="13942"/>
                      </a:cubicBezTo>
                      <a:cubicBezTo>
                        <a:pt x="11602" y="13942"/>
                        <a:pt x="4323" y="10857"/>
                        <a:pt x="4076" y="10610"/>
                      </a:cubicBezTo>
                      <a:cubicBezTo>
                        <a:pt x="2349" y="8760"/>
                        <a:pt x="-119" y="5429"/>
                        <a:pt x="4" y="4565"/>
                      </a:cubicBezTo>
                      <a:cubicBezTo>
                        <a:pt x="128" y="3701"/>
                        <a:pt x="6297" y="0"/>
                        <a:pt x="6297" y="0"/>
                      </a:cubicBezTo>
                      <a:cubicBezTo>
                        <a:pt x="8147" y="1851"/>
                        <a:pt x="10245" y="4935"/>
                        <a:pt x="11849" y="8513"/>
                      </a:cubicBezTo>
                      <a:cubicBezTo>
                        <a:pt x="12342" y="9253"/>
                        <a:pt x="12712" y="9994"/>
                        <a:pt x="12959" y="10734"/>
                      </a:cubicBezTo>
                      <a:close/>
                    </a:path>
                  </a:pathLst>
                </a:custGeom>
                <a:solidFill>
                  <a:srgbClr val="CC2221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11" name="Freeform: Shape 1110">
                  <a:extLst>
                    <a:ext uri="{FF2B5EF4-FFF2-40B4-BE49-F238E27FC236}">
                      <a16:creationId xmlns:a16="http://schemas.microsoft.com/office/drawing/2014/main" id="{1A046341-8576-96ED-88B3-4B4C3322BBDF}"/>
                    </a:ext>
                  </a:extLst>
                </p:cNvPr>
                <p:cNvSpPr/>
                <p:nvPr/>
              </p:nvSpPr>
              <p:spPr>
                <a:xfrm>
                  <a:off x="908990" y="5457783"/>
                  <a:ext cx="51201" cy="36396"/>
                </a:xfrm>
                <a:custGeom>
                  <a:avLst/>
                  <a:gdLst>
                    <a:gd name="connsiteX0" fmla="*/ 37877 w 51201"/>
                    <a:gd name="connsiteY0" fmla="*/ 36396 h 36396"/>
                    <a:gd name="connsiteX1" fmla="*/ 0 w 51201"/>
                    <a:gd name="connsiteY1" fmla="*/ 17026 h 36396"/>
                    <a:gd name="connsiteX2" fmla="*/ 7896 w 51201"/>
                    <a:gd name="connsiteY2" fmla="*/ 0 h 36396"/>
                    <a:gd name="connsiteX3" fmla="*/ 51201 w 51201"/>
                    <a:gd name="connsiteY3" fmla="*/ 17643 h 36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201" h="36396">
                      <a:moveTo>
                        <a:pt x="37877" y="36396"/>
                      </a:moveTo>
                      <a:lnTo>
                        <a:pt x="0" y="17026"/>
                      </a:lnTo>
                      <a:lnTo>
                        <a:pt x="7896" y="0"/>
                      </a:lnTo>
                      <a:lnTo>
                        <a:pt x="51201" y="17643"/>
                      </a:lnTo>
                      <a:close/>
                    </a:path>
                  </a:pathLst>
                </a:custGeom>
                <a:solidFill>
                  <a:srgbClr val="FDFFFE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12" name="Freeform: Shape 1111">
                  <a:extLst>
                    <a:ext uri="{FF2B5EF4-FFF2-40B4-BE49-F238E27FC236}">
                      <a16:creationId xmlns:a16="http://schemas.microsoft.com/office/drawing/2014/main" id="{30B0320D-68CA-AF0D-8B77-A2BAAC55C6D9}"/>
                    </a:ext>
                  </a:extLst>
                </p:cNvPr>
                <p:cNvSpPr/>
                <p:nvPr/>
              </p:nvSpPr>
              <p:spPr>
                <a:xfrm>
                  <a:off x="862500" y="5457660"/>
                  <a:ext cx="133743" cy="333487"/>
                </a:xfrm>
                <a:custGeom>
                  <a:avLst/>
                  <a:gdLst>
                    <a:gd name="connsiteX0" fmla="*/ 2445 w 133743"/>
                    <a:gd name="connsiteY0" fmla="*/ 329786 h 333487"/>
                    <a:gd name="connsiteX1" fmla="*/ 101 w 133743"/>
                    <a:gd name="connsiteY1" fmla="*/ 166189 h 333487"/>
                    <a:gd name="connsiteX2" fmla="*/ 28848 w 133743"/>
                    <a:gd name="connsiteY2" fmla="*/ 29487 h 333487"/>
                    <a:gd name="connsiteX3" fmla="*/ 54263 w 133743"/>
                    <a:gd name="connsiteY3" fmla="*/ 0 h 333487"/>
                    <a:gd name="connsiteX4" fmla="*/ 116815 w 133743"/>
                    <a:gd name="connsiteY4" fmla="*/ 100799 h 333487"/>
                    <a:gd name="connsiteX5" fmla="*/ 128783 w 133743"/>
                    <a:gd name="connsiteY5" fmla="*/ 236390 h 333487"/>
                    <a:gd name="connsiteX6" fmla="*/ 133718 w 133743"/>
                    <a:gd name="connsiteY6" fmla="*/ 333488 h 333487"/>
                    <a:gd name="connsiteX7" fmla="*/ 2445 w 133743"/>
                    <a:gd name="connsiteY7" fmla="*/ 329786 h 333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3743" h="333487">
                      <a:moveTo>
                        <a:pt x="2445" y="329786"/>
                      </a:moveTo>
                      <a:lnTo>
                        <a:pt x="101" y="166189"/>
                      </a:lnTo>
                      <a:cubicBezTo>
                        <a:pt x="-1750" y="50708"/>
                        <a:pt x="22432" y="39480"/>
                        <a:pt x="28848" y="29487"/>
                      </a:cubicBezTo>
                      <a:cubicBezTo>
                        <a:pt x="30945" y="26279"/>
                        <a:pt x="45750" y="3331"/>
                        <a:pt x="54263" y="0"/>
                      </a:cubicBezTo>
                      <a:lnTo>
                        <a:pt x="116815" y="100799"/>
                      </a:lnTo>
                      <a:cubicBezTo>
                        <a:pt x="116815" y="100799"/>
                        <a:pt x="125822" y="171740"/>
                        <a:pt x="128783" y="236390"/>
                      </a:cubicBezTo>
                      <a:cubicBezTo>
                        <a:pt x="130263" y="267111"/>
                        <a:pt x="134088" y="314488"/>
                        <a:pt x="133718" y="333488"/>
                      </a:cubicBezTo>
                      <a:lnTo>
                        <a:pt x="2445" y="329786"/>
                      </a:lnTo>
                      <a:close/>
                    </a:path>
                  </a:pathLst>
                </a:custGeom>
                <a:solidFill>
                  <a:srgbClr val="17283D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13" name="Freeform: Shape 1112">
                  <a:extLst>
                    <a:ext uri="{FF2B5EF4-FFF2-40B4-BE49-F238E27FC236}">
                      <a16:creationId xmlns:a16="http://schemas.microsoft.com/office/drawing/2014/main" id="{8897E3EA-66C0-F5B3-CC0A-B600B99CA569}"/>
                    </a:ext>
                  </a:extLst>
                </p:cNvPr>
                <p:cNvSpPr/>
                <p:nvPr/>
              </p:nvSpPr>
              <p:spPr>
                <a:xfrm>
                  <a:off x="864821" y="5457783"/>
                  <a:ext cx="131654" cy="333364"/>
                </a:xfrm>
                <a:custGeom>
                  <a:avLst/>
                  <a:gdLst>
                    <a:gd name="connsiteX0" fmla="*/ 126585 w 131654"/>
                    <a:gd name="connsiteY0" fmla="*/ 236390 h 333364"/>
                    <a:gd name="connsiteX1" fmla="*/ 114617 w 131654"/>
                    <a:gd name="connsiteY1" fmla="*/ 100799 h 333364"/>
                    <a:gd name="connsiteX2" fmla="*/ 52065 w 131654"/>
                    <a:gd name="connsiteY2" fmla="*/ 0 h 333364"/>
                    <a:gd name="connsiteX3" fmla="*/ 26649 w 131654"/>
                    <a:gd name="connsiteY3" fmla="*/ 29487 h 333364"/>
                    <a:gd name="connsiteX4" fmla="*/ 370 w 131654"/>
                    <a:gd name="connsiteY4" fmla="*/ 99935 h 333364"/>
                    <a:gd name="connsiteX5" fmla="*/ 89695 w 131654"/>
                    <a:gd name="connsiteY5" fmla="*/ 217761 h 333364"/>
                    <a:gd name="connsiteX6" fmla="*/ 103883 w 131654"/>
                    <a:gd name="connsiteY6" fmla="*/ 309800 h 333364"/>
                    <a:gd name="connsiteX7" fmla="*/ 0 w 131654"/>
                    <a:gd name="connsiteY7" fmla="*/ 316092 h 333364"/>
                    <a:gd name="connsiteX8" fmla="*/ 247 w 131654"/>
                    <a:gd name="connsiteY8" fmla="*/ 329663 h 333364"/>
                    <a:gd name="connsiteX9" fmla="*/ 131643 w 131654"/>
                    <a:gd name="connsiteY9" fmla="*/ 333365 h 333364"/>
                    <a:gd name="connsiteX10" fmla="*/ 126585 w 131654"/>
                    <a:gd name="connsiteY10" fmla="*/ 236390 h 333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1654" h="333364">
                      <a:moveTo>
                        <a:pt x="126585" y="236390"/>
                      </a:moveTo>
                      <a:cubicBezTo>
                        <a:pt x="123624" y="171741"/>
                        <a:pt x="114617" y="100799"/>
                        <a:pt x="114617" y="100799"/>
                      </a:cubicBezTo>
                      <a:lnTo>
                        <a:pt x="52065" y="0"/>
                      </a:lnTo>
                      <a:cubicBezTo>
                        <a:pt x="43429" y="3331"/>
                        <a:pt x="28623" y="26279"/>
                        <a:pt x="26649" y="29487"/>
                      </a:cubicBezTo>
                      <a:cubicBezTo>
                        <a:pt x="21714" y="37013"/>
                        <a:pt x="6539" y="45403"/>
                        <a:pt x="370" y="99935"/>
                      </a:cubicBezTo>
                      <a:cubicBezTo>
                        <a:pt x="16656" y="151014"/>
                        <a:pt x="56260" y="184449"/>
                        <a:pt x="89695" y="217761"/>
                      </a:cubicBezTo>
                      <a:cubicBezTo>
                        <a:pt x="118072" y="246014"/>
                        <a:pt x="118072" y="281546"/>
                        <a:pt x="103883" y="309800"/>
                      </a:cubicBezTo>
                      <a:cubicBezTo>
                        <a:pt x="76124" y="337559"/>
                        <a:pt x="34916" y="304371"/>
                        <a:pt x="0" y="316092"/>
                      </a:cubicBezTo>
                      <a:lnTo>
                        <a:pt x="247" y="329663"/>
                      </a:lnTo>
                      <a:lnTo>
                        <a:pt x="131643" y="333365"/>
                      </a:lnTo>
                      <a:cubicBezTo>
                        <a:pt x="131890" y="314488"/>
                        <a:pt x="128065" y="267111"/>
                        <a:pt x="126585" y="236390"/>
                      </a:cubicBezTo>
                      <a:close/>
                    </a:path>
                  </a:pathLst>
                </a:custGeom>
                <a:solidFill>
                  <a:srgbClr val="15202E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14" name="Freeform: Shape 1113">
                  <a:extLst>
                    <a:ext uri="{FF2B5EF4-FFF2-40B4-BE49-F238E27FC236}">
                      <a16:creationId xmlns:a16="http://schemas.microsoft.com/office/drawing/2014/main" id="{BF1DC1FD-800A-4516-1BAC-8BC31E74C8A1}"/>
                    </a:ext>
                  </a:extLst>
                </p:cNvPr>
                <p:cNvSpPr/>
                <p:nvPr/>
              </p:nvSpPr>
              <p:spPr>
                <a:xfrm rot="-4426890">
                  <a:off x="912513" y="5679123"/>
                  <a:ext cx="20357" cy="57740"/>
                </a:xfrm>
                <a:custGeom>
                  <a:avLst/>
                  <a:gdLst>
                    <a:gd name="connsiteX0" fmla="*/ 0 w 20357"/>
                    <a:gd name="connsiteY0" fmla="*/ 0 h 57740"/>
                    <a:gd name="connsiteX1" fmla="*/ 20357 w 20357"/>
                    <a:gd name="connsiteY1" fmla="*/ 0 h 57740"/>
                    <a:gd name="connsiteX2" fmla="*/ 20357 w 20357"/>
                    <a:gd name="connsiteY2" fmla="*/ 57740 h 57740"/>
                    <a:gd name="connsiteX3" fmla="*/ 0 w 20357"/>
                    <a:gd name="connsiteY3" fmla="*/ 57740 h 57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357" h="57740">
                      <a:moveTo>
                        <a:pt x="0" y="0"/>
                      </a:moveTo>
                      <a:lnTo>
                        <a:pt x="20357" y="0"/>
                      </a:lnTo>
                      <a:lnTo>
                        <a:pt x="20357" y="57740"/>
                      </a:lnTo>
                      <a:lnTo>
                        <a:pt x="0" y="57740"/>
                      </a:lnTo>
                      <a:close/>
                    </a:path>
                  </a:pathLst>
                </a:custGeom>
                <a:solidFill>
                  <a:srgbClr val="16405E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15" name="Freeform: Shape 1114">
                  <a:extLst>
                    <a:ext uri="{FF2B5EF4-FFF2-40B4-BE49-F238E27FC236}">
                      <a16:creationId xmlns:a16="http://schemas.microsoft.com/office/drawing/2014/main" id="{980477EC-999F-7ABF-83EA-FA8C41F3CF60}"/>
                    </a:ext>
                  </a:extLst>
                </p:cNvPr>
                <p:cNvSpPr/>
                <p:nvPr/>
              </p:nvSpPr>
              <p:spPr>
                <a:xfrm>
                  <a:off x="907136" y="5456056"/>
                  <a:ext cx="72302" cy="102526"/>
                </a:xfrm>
                <a:custGeom>
                  <a:avLst/>
                  <a:gdLst>
                    <a:gd name="connsiteX0" fmla="*/ 72302 w 72302"/>
                    <a:gd name="connsiteY0" fmla="*/ 102526 h 102526"/>
                    <a:gd name="connsiteX1" fmla="*/ 31094 w 72302"/>
                    <a:gd name="connsiteY1" fmla="*/ 73780 h 102526"/>
                    <a:gd name="connsiteX2" fmla="*/ 31094 w 72302"/>
                    <a:gd name="connsiteY2" fmla="*/ 54779 h 102526"/>
                    <a:gd name="connsiteX3" fmla="*/ 3 w 72302"/>
                    <a:gd name="connsiteY3" fmla="*/ 24305 h 102526"/>
                    <a:gd name="connsiteX4" fmla="*/ 9873 w 72302"/>
                    <a:gd name="connsiteY4" fmla="*/ 0 h 102526"/>
                    <a:gd name="connsiteX5" fmla="*/ 72302 w 72302"/>
                    <a:gd name="connsiteY5" fmla="*/ 102526 h 102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2302" h="102526">
                      <a:moveTo>
                        <a:pt x="72302" y="102526"/>
                      </a:moveTo>
                      <a:lnTo>
                        <a:pt x="31094" y="73780"/>
                      </a:lnTo>
                      <a:lnTo>
                        <a:pt x="31094" y="54779"/>
                      </a:lnTo>
                      <a:cubicBezTo>
                        <a:pt x="31094" y="54779"/>
                        <a:pt x="-367" y="35779"/>
                        <a:pt x="3" y="24305"/>
                      </a:cubicBezTo>
                      <a:cubicBezTo>
                        <a:pt x="744" y="2221"/>
                        <a:pt x="9873" y="0"/>
                        <a:pt x="9873" y="0"/>
                      </a:cubicBezTo>
                      <a:lnTo>
                        <a:pt x="72302" y="102526"/>
                      </a:lnTo>
                      <a:close/>
                    </a:path>
                  </a:pathLst>
                </a:custGeom>
                <a:solidFill>
                  <a:srgbClr val="16405E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1116" name="Graphic 2">
                  <a:extLst>
                    <a:ext uri="{FF2B5EF4-FFF2-40B4-BE49-F238E27FC236}">
                      <a16:creationId xmlns:a16="http://schemas.microsoft.com/office/drawing/2014/main" id="{06B7CB3F-9EC6-F032-A444-E2A09BA7A16A}"/>
                    </a:ext>
                  </a:extLst>
                </p:cNvPr>
                <p:cNvGrpSpPr/>
                <p:nvPr/>
              </p:nvGrpSpPr>
              <p:grpSpPr>
                <a:xfrm>
                  <a:off x="1046432" y="5358588"/>
                  <a:ext cx="186792" cy="192486"/>
                  <a:chOff x="1046432" y="5358588"/>
                  <a:chExt cx="186792" cy="192486"/>
                </a:xfrm>
              </p:grpSpPr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1B3B54EF-3578-6BDD-94B9-292EA055D24C}"/>
                      </a:ext>
                    </a:extLst>
                  </p:cNvPr>
                  <p:cNvSpPr/>
                  <p:nvPr/>
                </p:nvSpPr>
                <p:spPr>
                  <a:xfrm>
                    <a:off x="1109971" y="5359329"/>
                    <a:ext cx="94259" cy="184201"/>
                  </a:xfrm>
                  <a:custGeom>
                    <a:avLst/>
                    <a:gdLst>
                      <a:gd name="connsiteX0" fmla="*/ 0 w 94259"/>
                      <a:gd name="connsiteY0" fmla="*/ 54656 h 184201"/>
                      <a:gd name="connsiteX1" fmla="*/ 987 w 94259"/>
                      <a:gd name="connsiteY1" fmla="*/ 131766 h 184201"/>
                      <a:gd name="connsiteX2" fmla="*/ 94260 w 94259"/>
                      <a:gd name="connsiteY2" fmla="*/ 184202 h 184201"/>
                      <a:gd name="connsiteX3" fmla="*/ 92039 w 94259"/>
                      <a:gd name="connsiteY3" fmla="*/ 0 h 184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4259" h="184201">
                        <a:moveTo>
                          <a:pt x="0" y="54656"/>
                        </a:moveTo>
                        <a:lnTo>
                          <a:pt x="987" y="131766"/>
                        </a:lnTo>
                        <a:lnTo>
                          <a:pt x="94260" y="184202"/>
                        </a:lnTo>
                        <a:lnTo>
                          <a:pt x="9203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C2BB6D45-A307-72BF-068D-8B83CAF06C17}"/>
                      </a:ext>
                    </a:extLst>
                  </p:cNvPr>
                  <p:cNvSpPr/>
                  <p:nvPr/>
                </p:nvSpPr>
                <p:spPr>
                  <a:xfrm>
                    <a:off x="1110835" y="5359329"/>
                    <a:ext cx="93519" cy="184201"/>
                  </a:xfrm>
                  <a:custGeom>
                    <a:avLst/>
                    <a:gdLst>
                      <a:gd name="connsiteX0" fmla="*/ 63662 w 93519"/>
                      <a:gd name="connsiteY0" fmla="*/ 16286 h 184201"/>
                      <a:gd name="connsiteX1" fmla="*/ 41948 w 93519"/>
                      <a:gd name="connsiteY1" fmla="*/ 124857 h 184201"/>
                      <a:gd name="connsiteX2" fmla="*/ 0 w 93519"/>
                      <a:gd name="connsiteY2" fmla="*/ 125598 h 184201"/>
                      <a:gd name="connsiteX3" fmla="*/ 123 w 93519"/>
                      <a:gd name="connsiteY3" fmla="*/ 131766 h 184201"/>
                      <a:gd name="connsiteX4" fmla="*/ 93520 w 93519"/>
                      <a:gd name="connsiteY4" fmla="*/ 184202 h 184201"/>
                      <a:gd name="connsiteX5" fmla="*/ 91299 w 93519"/>
                      <a:gd name="connsiteY5" fmla="*/ 0 h 184201"/>
                      <a:gd name="connsiteX6" fmla="*/ 63662 w 93519"/>
                      <a:gd name="connsiteY6" fmla="*/ 16286 h 184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3519" h="184201">
                        <a:moveTo>
                          <a:pt x="63662" y="16286"/>
                        </a:moveTo>
                        <a:cubicBezTo>
                          <a:pt x="55890" y="48857"/>
                          <a:pt x="64033" y="89571"/>
                          <a:pt x="41948" y="124857"/>
                        </a:cubicBezTo>
                        <a:cubicBezTo>
                          <a:pt x="32325" y="134481"/>
                          <a:pt x="16039" y="131026"/>
                          <a:pt x="0" y="125598"/>
                        </a:cubicBezTo>
                        <a:lnTo>
                          <a:pt x="123" y="131766"/>
                        </a:lnTo>
                        <a:lnTo>
                          <a:pt x="93520" y="184202"/>
                        </a:lnTo>
                        <a:lnTo>
                          <a:pt x="91299" y="0"/>
                        </a:lnTo>
                        <a:lnTo>
                          <a:pt x="63662" y="16286"/>
                        </a:lnTo>
                        <a:close/>
                      </a:path>
                    </a:pathLst>
                  </a:custGeom>
                  <a:solidFill>
                    <a:srgbClr val="E4E8ED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4BB45B5B-6F93-70AB-CCFE-30B7CF6F9AB5}"/>
                      </a:ext>
                    </a:extLst>
                  </p:cNvPr>
                  <p:cNvSpPr/>
                  <p:nvPr/>
                </p:nvSpPr>
                <p:spPr>
                  <a:xfrm>
                    <a:off x="1070367" y="5479991"/>
                    <a:ext cx="43816" cy="71082"/>
                  </a:xfrm>
                  <a:custGeom>
                    <a:avLst/>
                    <a:gdLst>
                      <a:gd name="connsiteX0" fmla="*/ 43429 w 43816"/>
                      <a:gd name="connsiteY0" fmla="*/ 52559 h 71082"/>
                      <a:gd name="connsiteX1" fmla="*/ 30968 w 43816"/>
                      <a:gd name="connsiteY1" fmla="*/ 0 h 71082"/>
                      <a:gd name="connsiteX2" fmla="*/ 14558 w 43816"/>
                      <a:gd name="connsiteY2" fmla="*/ 247 h 71082"/>
                      <a:gd name="connsiteX3" fmla="*/ 0 w 43816"/>
                      <a:gd name="connsiteY3" fmla="*/ 370 h 71082"/>
                      <a:gd name="connsiteX4" fmla="*/ 13942 w 43816"/>
                      <a:gd name="connsiteY4" fmla="*/ 59468 h 71082"/>
                      <a:gd name="connsiteX5" fmla="*/ 32078 w 43816"/>
                      <a:gd name="connsiteY5" fmla="*/ 70695 h 71082"/>
                      <a:gd name="connsiteX6" fmla="*/ 43429 w 43816"/>
                      <a:gd name="connsiteY6" fmla="*/ 52559 h 71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3816" h="71082">
                        <a:moveTo>
                          <a:pt x="43429" y="52559"/>
                        </a:moveTo>
                        <a:lnTo>
                          <a:pt x="30968" y="0"/>
                        </a:lnTo>
                        <a:lnTo>
                          <a:pt x="14558" y="247"/>
                        </a:lnTo>
                        <a:lnTo>
                          <a:pt x="0" y="370"/>
                        </a:lnTo>
                        <a:lnTo>
                          <a:pt x="13942" y="59468"/>
                        </a:lnTo>
                        <a:cubicBezTo>
                          <a:pt x="15916" y="67610"/>
                          <a:pt x="23935" y="72546"/>
                          <a:pt x="32078" y="70695"/>
                        </a:cubicBezTo>
                        <a:cubicBezTo>
                          <a:pt x="40344" y="68844"/>
                          <a:pt x="45279" y="60701"/>
                          <a:pt x="43429" y="52559"/>
                        </a:cubicBezTo>
                        <a:close/>
                      </a:path>
                    </a:pathLst>
                  </a:custGeom>
                  <a:solidFill>
                    <a:srgbClr val="17283D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032C30E2-8A0C-498B-7D64-72393AF8005C}"/>
                      </a:ext>
                    </a:extLst>
                  </p:cNvPr>
                  <p:cNvSpPr/>
                  <p:nvPr/>
                </p:nvSpPr>
                <p:spPr>
                  <a:xfrm>
                    <a:off x="1046432" y="5437180"/>
                    <a:ext cx="17396" cy="26402"/>
                  </a:xfrm>
                  <a:custGeom>
                    <a:avLst/>
                    <a:gdLst>
                      <a:gd name="connsiteX0" fmla="*/ 17396 w 17396"/>
                      <a:gd name="connsiteY0" fmla="*/ 17643 h 26402"/>
                      <a:gd name="connsiteX1" fmla="*/ 8883 w 17396"/>
                      <a:gd name="connsiteY1" fmla="*/ 26402 h 26402"/>
                      <a:gd name="connsiteX2" fmla="*/ 8883 w 17396"/>
                      <a:gd name="connsiteY2" fmla="*/ 26402 h 26402"/>
                      <a:gd name="connsiteX3" fmla="*/ 123 w 17396"/>
                      <a:gd name="connsiteY3" fmla="*/ 17889 h 26402"/>
                      <a:gd name="connsiteX4" fmla="*/ 0 w 17396"/>
                      <a:gd name="connsiteY4" fmla="*/ 8760 h 26402"/>
                      <a:gd name="connsiteX5" fmla="*/ 8513 w 17396"/>
                      <a:gd name="connsiteY5" fmla="*/ 0 h 26402"/>
                      <a:gd name="connsiteX6" fmla="*/ 8513 w 17396"/>
                      <a:gd name="connsiteY6" fmla="*/ 0 h 26402"/>
                      <a:gd name="connsiteX7" fmla="*/ 17149 w 17396"/>
                      <a:gd name="connsiteY7" fmla="*/ 8513 h 26402"/>
                      <a:gd name="connsiteX8" fmla="*/ 17396 w 17396"/>
                      <a:gd name="connsiteY8" fmla="*/ 17643 h 26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96" h="26402">
                        <a:moveTo>
                          <a:pt x="17396" y="17643"/>
                        </a:moveTo>
                        <a:cubicBezTo>
                          <a:pt x="17396" y="22455"/>
                          <a:pt x="13695" y="26279"/>
                          <a:pt x="8883" y="26402"/>
                        </a:cubicBezTo>
                        <a:lnTo>
                          <a:pt x="8883" y="26402"/>
                        </a:lnTo>
                        <a:cubicBezTo>
                          <a:pt x="4195" y="26402"/>
                          <a:pt x="247" y="22701"/>
                          <a:pt x="123" y="17889"/>
                        </a:cubicBezTo>
                        <a:lnTo>
                          <a:pt x="0" y="8760"/>
                        </a:lnTo>
                        <a:cubicBezTo>
                          <a:pt x="0" y="4071"/>
                          <a:pt x="3701" y="123"/>
                          <a:pt x="8513" y="0"/>
                        </a:cubicBezTo>
                        <a:lnTo>
                          <a:pt x="8513" y="0"/>
                        </a:lnTo>
                        <a:cubicBezTo>
                          <a:pt x="13325" y="0"/>
                          <a:pt x="17149" y="3701"/>
                          <a:pt x="17149" y="8513"/>
                        </a:cubicBezTo>
                        <a:lnTo>
                          <a:pt x="17396" y="17643"/>
                        </a:lnTo>
                        <a:close/>
                      </a:path>
                    </a:pathLst>
                  </a:custGeom>
                  <a:solidFill>
                    <a:srgbClr val="17283D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309F863D-4B8C-2459-EE1C-353145774829}"/>
                      </a:ext>
                    </a:extLst>
                  </p:cNvPr>
                  <p:cNvSpPr/>
                  <p:nvPr/>
                </p:nvSpPr>
                <p:spPr>
                  <a:xfrm>
                    <a:off x="1051734" y="5413985"/>
                    <a:ext cx="59101" cy="77484"/>
                  </a:xfrm>
                  <a:custGeom>
                    <a:avLst/>
                    <a:gdLst>
                      <a:gd name="connsiteX0" fmla="*/ 58731 w 59101"/>
                      <a:gd name="connsiteY0" fmla="*/ 38617 h 77484"/>
                      <a:gd name="connsiteX1" fmla="*/ 58238 w 59101"/>
                      <a:gd name="connsiteY1" fmla="*/ 0 h 77484"/>
                      <a:gd name="connsiteX2" fmla="*/ 27517 w 59101"/>
                      <a:gd name="connsiteY2" fmla="*/ 370 h 77484"/>
                      <a:gd name="connsiteX3" fmla="*/ 4 w 59101"/>
                      <a:gd name="connsiteY3" fmla="*/ 28500 h 77484"/>
                      <a:gd name="connsiteX4" fmla="*/ 127 w 59101"/>
                      <a:gd name="connsiteY4" fmla="*/ 39234 h 77484"/>
                      <a:gd name="connsiteX5" fmla="*/ 250 w 59101"/>
                      <a:gd name="connsiteY5" fmla="*/ 49968 h 77484"/>
                      <a:gd name="connsiteX6" fmla="*/ 28380 w 59101"/>
                      <a:gd name="connsiteY6" fmla="*/ 77481 h 77484"/>
                      <a:gd name="connsiteX7" fmla="*/ 59101 w 59101"/>
                      <a:gd name="connsiteY7" fmla="*/ 77111 h 77484"/>
                      <a:gd name="connsiteX8" fmla="*/ 58731 w 59101"/>
                      <a:gd name="connsiteY8" fmla="*/ 38617 h 77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9101" h="77484">
                        <a:moveTo>
                          <a:pt x="58731" y="38617"/>
                        </a:moveTo>
                        <a:lnTo>
                          <a:pt x="58238" y="0"/>
                        </a:lnTo>
                        <a:lnTo>
                          <a:pt x="27517" y="370"/>
                        </a:lnTo>
                        <a:cubicBezTo>
                          <a:pt x="12095" y="494"/>
                          <a:pt x="-243" y="13201"/>
                          <a:pt x="4" y="28500"/>
                        </a:cubicBezTo>
                        <a:lnTo>
                          <a:pt x="127" y="39234"/>
                        </a:lnTo>
                        <a:lnTo>
                          <a:pt x="250" y="49968"/>
                        </a:lnTo>
                        <a:cubicBezTo>
                          <a:pt x="374" y="65390"/>
                          <a:pt x="13082" y="77727"/>
                          <a:pt x="28380" y="77481"/>
                        </a:cubicBezTo>
                        <a:lnTo>
                          <a:pt x="59101" y="77111"/>
                        </a:lnTo>
                        <a:lnTo>
                          <a:pt x="58731" y="38617"/>
                        </a:lnTo>
                        <a:close/>
                      </a:path>
                    </a:pathLst>
                  </a:custGeom>
                  <a:solidFill>
                    <a:srgbClr val="CC2221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6B6FCE24-1461-04BC-88E7-CD93E9857D32}"/>
                      </a:ext>
                    </a:extLst>
                  </p:cNvPr>
                  <p:cNvSpPr/>
                  <p:nvPr/>
                </p:nvSpPr>
                <p:spPr>
                  <a:xfrm>
                    <a:off x="1175238" y="5358588"/>
                    <a:ext cx="57987" cy="183708"/>
                  </a:xfrm>
                  <a:custGeom>
                    <a:avLst/>
                    <a:gdLst>
                      <a:gd name="connsiteX0" fmla="*/ 57987 w 57987"/>
                      <a:gd name="connsiteY0" fmla="*/ 91793 h 183708"/>
                      <a:gd name="connsiteX1" fmla="*/ 28994 w 57987"/>
                      <a:gd name="connsiteY1" fmla="*/ 183708 h 183708"/>
                      <a:gd name="connsiteX2" fmla="*/ 0 w 57987"/>
                      <a:gd name="connsiteY2" fmla="*/ 91793 h 183708"/>
                      <a:gd name="connsiteX3" fmla="*/ 28994 w 57987"/>
                      <a:gd name="connsiteY3" fmla="*/ 0 h 183708"/>
                      <a:gd name="connsiteX4" fmla="*/ 57987 w 57987"/>
                      <a:gd name="connsiteY4" fmla="*/ 91793 h 183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987" h="183708">
                        <a:moveTo>
                          <a:pt x="57987" y="91793"/>
                        </a:moveTo>
                        <a:cubicBezTo>
                          <a:pt x="57987" y="142500"/>
                          <a:pt x="45033" y="183708"/>
                          <a:pt x="28994" y="183708"/>
                        </a:cubicBezTo>
                        <a:cubicBezTo>
                          <a:pt x="12955" y="183708"/>
                          <a:pt x="0" y="142624"/>
                          <a:pt x="0" y="91793"/>
                        </a:cubicBezTo>
                        <a:cubicBezTo>
                          <a:pt x="0" y="41085"/>
                          <a:pt x="12955" y="0"/>
                          <a:pt x="28994" y="0"/>
                        </a:cubicBezTo>
                        <a:cubicBezTo>
                          <a:pt x="45033" y="-123"/>
                          <a:pt x="57987" y="41085"/>
                          <a:pt x="57987" y="91793"/>
                        </a:cubicBezTo>
                        <a:close/>
                      </a:path>
                    </a:pathLst>
                  </a:custGeom>
                  <a:solidFill>
                    <a:srgbClr val="17283D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7FA1B540-D97C-FA4C-4270-96172514AB00}"/>
                      </a:ext>
                    </a:extLst>
                  </p:cNvPr>
                  <p:cNvSpPr/>
                  <p:nvPr/>
                </p:nvSpPr>
                <p:spPr>
                  <a:xfrm>
                    <a:off x="1180543" y="5363647"/>
                    <a:ext cx="47623" cy="173468"/>
                  </a:xfrm>
                  <a:custGeom>
                    <a:avLst/>
                    <a:gdLst>
                      <a:gd name="connsiteX0" fmla="*/ 47624 w 47623"/>
                      <a:gd name="connsiteY0" fmla="*/ 86734 h 173468"/>
                      <a:gd name="connsiteX1" fmla="*/ 23812 w 47623"/>
                      <a:gd name="connsiteY1" fmla="*/ 173468 h 173468"/>
                      <a:gd name="connsiteX2" fmla="*/ 2221 w 47623"/>
                      <a:gd name="connsiteY2" fmla="*/ 122390 h 173468"/>
                      <a:gd name="connsiteX3" fmla="*/ 0 w 47623"/>
                      <a:gd name="connsiteY3" fmla="*/ 86734 h 173468"/>
                      <a:gd name="connsiteX4" fmla="*/ 1727 w 47623"/>
                      <a:gd name="connsiteY4" fmla="*/ 56137 h 173468"/>
                      <a:gd name="connsiteX5" fmla="*/ 23935 w 47623"/>
                      <a:gd name="connsiteY5" fmla="*/ 0 h 173468"/>
                      <a:gd name="connsiteX6" fmla="*/ 47624 w 47623"/>
                      <a:gd name="connsiteY6" fmla="*/ 86734 h 1734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623" h="173468">
                        <a:moveTo>
                          <a:pt x="47624" y="86734"/>
                        </a:moveTo>
                        <a:cubicBezTo>
                          <a:pt x="47624" y="140526"/>
                          <a:pt x="33682" y="173468"/>
                          <a:pt x="23812" y="173468"/>
                        </a:cubicBezTo>
                        <a:cubicBezTo>
                          <a:pt x="16286" y="173468"/>
                          <a:pt x="6539" y="154715"/>
                          <a:pt x="2221" y="122390"/>
                        </a:cubicBezTo>
                        <a:cubicBezTo>
                          <a:pt x="864" y="111903"/>
                          <a:pt x="0" y="99935"/>
                          <a:pt x="0" y="86734"/>
                        </a:cubicBezTo>
                        <a:cubicBezTo>
                          <a:pt x="0" y="75507"/>
                          <a:pt x="617" y="65390"/>
                          <a:pt x="1727" y="56137"/>
                        </a:cubicBezTo>
                        <a:cubicBezTo>
                          <a:pt x="5675" y="20728"/>
                          <a:pt x="16039" y="0"/>
                          <a:pt x="23935" y="0"/>
                        </a:cubicBezTo>
                        <a:cubicBezTo>
                          <a:pt x="33682" y="-123"/>
                          <a:pt x="47624" y="32942"/>
                          <a:pt x="47624" y="86734"/>
                        </a:cubicBezTo>
                        <a:close/>
                      </a:path>
                    </a:pathLst>
                  </a:custGeom>
                  <a:solidFill>
                    <a:srgbClr val="15202E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754E63FB-5507-4C42-D25B-9E629DF4E9DF}"/>
                      </a:ext>
                    </a:extLst>
                  </p:cNvPr>
                  <p:cNvSpPr/>
                  <p:nvPr/>
                </p:nvSpPr>
                <p:spPr>
                  <a:xfrm>
                    <a:off x="1180419" y="5419783"/>
                    <a:ext cx="37771" cy="66253"/>
                  </a:xfrm>
                  <a:custGeom>
                    <a:avLst/>
                    <a:gdLst>
                      <a:gd name="connsiteX0" fmla="*/ 37753 w 37771"/>
                      <a:gd name="connsiteY0" fmla="*/ 34669 h 66253"/>
                      <a:gd name="connsiteX1" fmla="*/ 2221 w 37771"/>
                      <a:gd name="connsiteY1" fmla="*/ 66253 h 66253"/>
                      <a:gd name="connsiteX2" fmla="*/ 0 w 37771"/>
                      <a:gd name="connsiteY2" fmla="*/ 30598 h 66253"/>
                      <a:gd name="connsiteX3" fmla="*/ 1727 w 37771"/>
                      <a:gd name="connsiteY3" fmla="*/ 0 h 66253"/>
                      <a:gd name="connsiteX4" fmla="*/ 37753 w 37771"/>
                      <a:gd name="connsiteY4" fmla="*/ 34669 h 66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771" h="66253">
                        <a:moveTo>
                          <a:pt x="37753" y="34669"/>
                        </a:moveTo>
                        <a:cubicBezTo>
                          <a:pt x="37136" y="50338"/>
                          <a:pt x="22208" y="62922"/>
                          <a:pt x="2221" y="66253"/>
                        </a:cubicBezTo>
                        <a:cubicBezTo>
                          <a:pt x="864" y="55766"/>
                          <a:pt x="0" y="43799"/>
                          <a:pt x="0" y="30598"/>
                        </a:cubicBezTo>
                        <a:cubicBezTo>
                          <a:pt x="0" y="19370"/>
                          <a:pt x="617" y="9253"/>
                          <a:pt x="1727" y="0"/>
                        </a:cubicBezTo>
                        <a:cubicBezTo>
                          <a:pt x="22825" y="3948"/>
                          <a:pt x="38370" y="18260"/>
                          <a:pt x="37753" y="3466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125" name="Graphic 2">
                  <a:extLst>
                    <a:ext uri="{FF2B5EF4-FFF2-40B4-BE49-F238E27FC236}">
                      <a16:creationId xmlns:a16="http://schemas.microsoft.com/office/drawing/2014/main" id="{A13786BC-F716-A0BF-4167-6E9FD3588EA5}"/>
                    </a:ext>
                  </a:extLst>
                </p:cNvPr>
                <p:cNvGrpSpPr/>
                <p:nvPr/>
              </p:nvGrpSpPr>
              <p:grpSpPr>
                <a:xfrm>
                  <a:off x="877333" y="5497881"/>
                  <a:ext cx="242565" cy="161359"/>
                  <a:chOff x="877333" y="5497881"/>
                  <a:chExt cx="242565" cy="161359"/>
                </a:xfrm>
              </p:grpSpPr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5D19C2D-8741-BC2D-7C0C-5071F0906CDB}"/>
                      </a:ext>
                    </a:extLst>
                  </p:cNvPr>
                  <p:cNvSpPr/>
                  <p:nvPr/>
                </p:nvSpPr>
                <p:spPr>
                  <a:xfrm>
                    <a:off x="877333" y="5503237"/>
                    <a:ext cx="108150" cy="155527"/>
                  </a:xfrm>
                  <a:custGeom>
                    <a:avLst/>
                    <a:gdLst>
                      <a:gd name="connsiteX0" fmla="*/ 43748 w 108150"/>
                      <a:gd name="connsiteY0" fmla="*/ 9573 h 155527"/>
                      <a:gd name="connsiteX1" fmla="*/ 9573 w 108150"/>
                      <a:gd name="connsiteY1" fmla="*/ 5008 h 155527"/>
                      <a:gd name="connsiteX2" fmla="*/ 5008 w 108150"/>
                      <a:gd name="connsiteY2" fmla="*/ 39307 h 155527"/>
                      <a:gd name="connsiteX3" fmla="*/ 93222 w 108150"/>
                      <a:gd name="connsiteY3" fmla="*/ 146398 h 155527"/>
                      <a:gd name="connsiteX4" fmla="*/ 95566 w 108150"/>
                      <a:gd name="connsiteY4" fmla="*/ 149235 h 155527"/>
                      <a:gd name="connsiteX5" fmla="*/ 107904 w 108150"/>
                      <a:gd name="connsiteY5" fmla="*/ 155527 h 155527"/>
                      <a:gd name="connsiteX6" fmla="*/ 108151 w 108150"/>
                      <a:gd name="connsiteY6" fmla="*/ 83475 h 155527"/>
                      <a:gd name="connsiteX7" fmla="*/ 43748 w 108150"/>
                      <a:gd name="connsiteY7" fmla="*/ 9573 h 155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8150" h="155527">
                        <a:moveTo>
                          <a:pt x="43748" y="9573"/>
                        </a:moveTo>
                        <a:cubicBezTo>
                          <a:pt x="35605" y="-1161"/>
                          <a:pt x="20306" y="-3135"/>
                          <a:pt x="9573" y="5008"/>
                        </a:cubicBezTo>
                        <a:cubicBezTo>
                          <a:pt x="-1161" y="13150"/>
                          <a:pt x="-3135" y="28572"/>
                          <a:pt x="5008" y="39307"/>
                        </a:cubicBezTo>
                        <a:lnTo>
                          <a:pt x="93222" y="146398"/>
                        </a:lnTo>
                        <a:cubicBezTo>
                          <a:pt x="93839" y="147384"/>
                          <a:pt x="94703" y="148372"/>
                          <a:pt x="95566" y="149235"/>
                        </a:cubicBezTo>
                        <a:cubicBezTo>
                          <a:pt x="98898" y="152566"/>
                          <a:pt x="103216" y="154664"/>
                          <a:pt x="107904" y="155527"/>
                        </a:cubicBezTo>
                        <a:lnTo>
                          <a:pt x="108151" y="83475"/>
                        </a:lnTo>
                        <a:lnTo>
                          <a:pt x="43748" y="9573"/>
                        </a:lnTo>
                        <a:close/>
                      </a:path>
                    </a:pathLst>
                  </a:custGeom>
                  <a:solidFill>
                    <a:srgbClr val="16405E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C83AD44A-EE91-A2EC-52E2-5430CB16D0FD}"/>
                      </a:ext>
                    </a:extLst>
                  </p:cNvPr>
                  <p:cNvSpPr/>
                  <p:nvPr/>
                </p:nvSpPr>
                <p:spPr>
                  <a:xfrm>
                    <a:off x="1050888" y="5497881"/>
                    <a:ext cx="69010" cy="64164"/>
                  </a:xfrm>
                  <a:custGeom>
                    <a:avLst/>
                    <a:gdLst>
                      <a:gd name="connsiteX0" fmla="*/ 65869 w 69010"/>
                      <a:gd name="connsiteY0" fmla="*/ 28007 h 64164"/>
                      <a:gd name="connsiteX1" fmla="*/ 68953 w 69010"/>
                      <a:gd name="connsiteY1" fmla="*/ 23812 h 64164"/>
                      <a:gd name="connsiteX2" fmla="*/ 64759 w 69010"/>
                      <a:gd name="connsiteY2" fmla="*/ 20604 h 64164"/>
                      <a:gd name="connsiteX3" fmla="*/ 51434 w 69010"/>
                      <a:gd name="connsiteY3" fmla="*/ 22578 h 64164"/>
                      <a:gd name="connsiteX4" fmla="*/ 51434 w 69010"/>
                      <a:gd name="connsiteY4" fmla="*/ 21714 h 64164"/>
                      <a:gd name="connsiteX5" fmla="*/ 64759 w 69010"/>
                      <a:gd name="connsiteY5" fmla="*/ 19370 h 64164"/>
                      <a:gd name="connsiteX6" fmla="*/ 67720 w 69010"/>
                      <a:gd name="connsiteY6" fmla="*/ 15052 h 64164"/>
                      <a:gd name="connsiteX7" fmla="*/ 63401 w 69010"/>
                      <a:gd name="connsiteY7" fmla="*/ 12091 h 64164"/>
                      <a:gd name="connsiteX8" fmla="*/ 50200 w 69010"/>
                      <a:gd name="connsiteY8" fmla="*/ 14065 h 64164"/>
                      <a:gd name="connsiteX9" fmla="*/ 49953 w 69010"/>
                      <a:gd name="connsiteY9" fmla="*/ 13448 h 64164"/>
                      <a:gd name="connsiteX10" fmla="*/ 59824 w 69010"/>
                      <a:gd name="connsiteY10" fmla="*/ 6416 h 64164"/>
                      <a:gd name="connsiteX11" fmla="*/ 56862 w 69010"/>
                      <a:gd name="connsiteY11" fmla="*/ 0 h 64164"/>
                      <a:gd name="connsiteX12" fmla="*/ 34161 w 69010"/>
                      <a:gd name="connsiteY12" fmla="*/ 12831 h 64164"/>
                      <a:gd name="connsiteX13" fmla="*/ 14174 w 69010"/>
                      <a:gd name="connsiteY13" fmla="*/ 37260 h 64164"/>
                      <a:gd name="connsiteX14" fmla="*/ 1096 w 69010"/>
                      <a:gd name="connsiteY14" fmla="*/ 45526 h 64164"/>
                      <a:gd name="connsiteX15" fmla="*/ 8622 w 69010"/>
                      <a:gd name="connsiteY15" fmla="*/ 63786 h 64164"/>
                      <a:gd name="connsiteX16" fmla="*/ 31940 w 69010"/>
                      <a:gd name="connsiteY16" fmla="*/ 56630 h 64164"/>
                      <a:gd name="connsiteX17" fmla="*/ 65252 w 69010"/>
                      <a:gd name="connsiteY17" fmla="*/ 34546 h 64164"/>
                      <a:gd name="connsiteX18" fmla="*/ 64142 w 69010"/>
                      <a:gd name="connsiteY18" fmla="*/ 29364 h 64164"/>
                      <a:gd name="connsiteX19" fmla="*/ 54642 w 69010"/>
                      <a:gd name="connsiteY19" fmla="*/ 31214 h 64164"/>
                      <a:gd name="connsiteX20" fmla="*/ 54395 w 69010"/>
                      <a:gd name="connsiteY20" fmla="*/ 30351 h 64164"/>
                      <a:gd name="connsiteX21" fmla="*/ 65869 w 69010"/>
                      <a:gd name="connsiteY21" fmla="*/ 28007 h 641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69010" h="64164">
                        <a:moveTo>
                          <a:pt x="65869" y="28007"/>
                        </a:moveTo>
                        <a:cubicBezTo>
                          <a:pt x="67843" y="27760"/>
                          <a:pt x="69324" y="25909"/>
                          <a:pt x="68953" y="23812"/>
                        </a:cubicBezTo>
                        <a:cubicBezTo>
                          <a:pt x="68707" y="21838"/>
                          <a:pt x="66856" y="20357"/>
                          <a:pt x="64759" y="20604"/>
                        </a:cubicBezTo>
                        <a:lnTo>
                          <a:pt x="51434" y="22578"/>
                        </a:lnTo>
                        <a:cubicBezTo>
                          <a:pt x="51434" y="22578"/>
                          <a:pt x="51311" y="21714"/>
                          <a:pt x="51434" y="21714"/>
                        </a:cubicBezTo>
                        <a:lnTo>
                          <a:pt x="64759" y="19370"/>
                        </a:lnTo>
                        <a:cubicBezTo>
                          <a:pt x="66733" y="19000"/>
                          <a:pt x="68090" y="17150"/>
                          <a:pt x="67720" y="15052"/>
                        </a:cubicBezTo>
                        <a:cubicBezTo>
                          <a:pt x="67350" y="13078"/>
                          <a:pt x="65499" y="11721"/>
                          <a:pt x="63401" y="12091"/>
                        </a:cubicBezTo>
                        <a:lnTo>
                          <a:pt x="50200" y="14065"/>
                        </a:lnTo>
                        <a:lnTo>
                          <a:pt x="49953" y="13448"/>
                        </a:lnTo>
                        <a:cubicBezTo>
                          <a:pt x="49953" y="13448"/>
                          <a:pt x="57603" y="8390"/>
                          <a:pt x="59824" y="6416"/>
                        </a:cubicBezTo>
                        <a:cubicBezTo>
                          <a:pt x="62291" y="4072"/>
                          <a:pt x="61798" y="0"/>
                          <a:pt x="56862" y="0"/>
                        </a:cubicBezTo>
                        <a:cubicBezTo>
                          <a:pt x="51927" y="123"/>
                          <a:pt x="34161" y="12831"/>
                          <a:pt x="34161" y="12831"/>
                        </a:cubicBezTo>
                        <a:lnTo>
                          <a:pt x="14174" y="37260"/>
                        </a:lnTo>
                        <a:cubicBezTo>
                          <a:pt x="14174" y="37260"/>
                          <a:pt x="1219" y="45279"/>
                          <a:pt x="1096" y="45526"/>
                        </a:cubicBezTo>
                        <a:cubicBezTo>
                          <a:pt x="973" y="45896"/>
                          <a:pt x="-4086" y="67241"/>
                          <a:pt x="8622" y="63786"/>
                        </a:cubicBezTo>
                        <a:cubicBezTo>
                          <a:pt x="8869" y="65513"/>
                          <a:pt x="30213" y="56877"/>
                          <a:pt x="31940" y="56630"/>
                        </a:cubicBezTo>
                        <a:cubicBezTo>
                          <a:pt x="31940" y="56630"/>
                          <a:pt x="59453" y="38247"/>
                          <a:pt x="65252" y="34546"/>
                        </a:cubicBezTo>
                        <a:cubicBezTo>
                          <a:pt x="67720" y="33065"/>
                          <a:pt x="67226" y="28994"/>
                          <a:pt x="64142" y="29364"/>
                        </a:cubicBezTo>
                        <a:cubicBezTo>
                          <a:pt x="61181" y="29734"/>
                          <a:pt x="54642" y="31214"/>
                          <a:pt x="54642" y="31214"/>
                        </a:cubicBezTo>
                        <a:cubicBezTo>
                          <a:pt x="54642" y="30844"/>
                          <a:pt x="54395" y="30351"/>
                          <a:pt x="54395" y="30351"/>
                        </a:cubicBezTo>
                        <a:lnTo>
                          <a:pt x="65869" y="28007"/>
                        </a:lnTo>
                        <a:close/>
                      </a:path>
                    </a:pathLst>
                  </a:custGeom>
                  <a:solidFill>
                    <a:srgbClr val="FFC89F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99805C94-94C3-DBD7-130C-60F0942BE11A}"/>
                      </a:ext>
                    </a:extLst>
                  </p:cNvPr>
                  <p:cNvSpPr/>
                  <p:nvPr/>
                </p:nvSpPr>
                <p:spPr>
                  <a:xfrm>
                    <a:off x="1059510" y="5529589"/>
                    <a:ext cx="35285" cy="35409"/>
                  </a:xfrm>
                  <a:custGeom>
                    <a:avLst/>
                    <a:gdLst>
                      <a:gd name="connsiteX0" fmla="*/ 33435 w 35285"/>
                      <a:gd name="connsiteY0" fmla="*/ 33558 h 35409"/>
                      <a:gd name="connsiteX1" fmla="*/ 33435 w 35285"/>
                      <a:gd name="connsiteY1" fmla="*/ 24799 h 35409"/>
                      <a:gd name="connsiteX2" fmla="*/ 10610 w 35285"/>
                      <a:gd name="connsiteY2" fmla="*/ 1850 h 35409"/>
                      <a:gd name="connsiteX3" fmla="*/ 1851 w 35285"/>
                      <a:gd name="connsiteY3" fmla="*/ 1850 h 35409"/>
                      <a:gd name="connsiteX4" fmla="*/ 1851 w 35285"/>
                      <a:gd name="connsiteY4" fmla="*/ 1850 h 35409"/>
                      <a:gd name="connsiteX5" fmla="*/ 1851 w 35285"/>
                      <a:gd name="connsiteY5" fmla="*/ 10611 h 35409"/>
                      <a:gd name="connsiteX6" fmla="*/ 24675 w 35285"/>
                      <a:gd name="connsiteY6" fmla="*/ 33558 h 35409"/>
                      <a:gd name="connsiteX7" fmla="*/ 33435 w 35285"/>
                      <a:gd name="connsiteY7" fmla="*/ 33558 h 35409"/>
                      <a:gd name="connsiteX8" fmla="*/ 33435 w 35285"/>
                      <a:gd name="connsiteY8" fmla="*/ 33558 h 354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5285" h="35409">
                        <a:moveTo>
                          <a:pt x="33435" y="33558"/>
                        </a:moveTo>
                        <a:cubicBezTo>
                          <a:pt x="35903" y="31091"/>
                          <a:pt x="35903" y="27266"/>
                          <a:pt x="33435" y="24799"/>
                        </a:cubicBezTo>
                        <a:lnTo>
                          <a:pt x="10610" y="1850"/>
                        </a:lnTo>
                        <a:cubicBezTo>
                          <a:pt x="8143" y="-617"/>
                          <a:pt x="4318" y="-617"/>
                          <a:pt x="1851" y="1850"/>
                        </a:cubicBezTo>
                        <a:lnTo>
                          <a:pt x="1851" y="1850"/>
                        </a:lnTo>
                        <a:cubicBezTo>
                          <a:pt x="-617" y="4318"/>
                          <a:pt x="-617" y="8266"/>
                          <a:pt x="1851" y="10611"/>
                        </a:cubicBezTo>
                        <a:lnTo>
                          <a:pt x="24675" y="33558"/>
                        </a:lnTo>
                        <a:cubicBezTo>
                          <a:pt x="27143" y="36026"/>
                          <a:pt x="30968" y="36026"/>
                          <a:pt x="33435" y="33558"/>
                        </a:cubicBezTo>
                        <a:lnTo>
                          <a:pt x="33435" y="33558"/>
                        </a:lnTo>
                        <a:close/>
                      </a:path>
                    </a:pathLst>
                  </a:custGeom>
                  <a:solidFill>
                    <a:srgbClr val="F9F9F9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1EE8FCFC-CCD2-C002-3446-A474D69FC478}"/>
                      </a:ext>
                    </a:extLst>
                  </p:cNvPr>
                  <p:cNvSpPr/>
                  <p:nvPr/>
                </p:nvSpPr>
                <p:spPr>
                  <a:xfrm>
                    <a:off x="985114" y="5530061"/>
                    <a:ext cx="108769" cy="129179"/>
                  </a:xfrm>
                  <a:custGeom>
                    <a:avLst/>
                    <a:gdLst>
                      <a:gd name="connsiteX0" fmla="*/ 76124 w 108769"/>
                      <a:gd name="connsiteY0" fmla="*/ 22 h 129179"/>
                      <a:gd name="connsiteX1" fmla="*/ 9623 w 108769"/>
                      <a:gd name="connsiteY1" fmla="*/ 67386 h 129179"/>
                      <a:gd name="connsiteX2" fmla="*/ 247 w 108769"/>
                      <a:gd name="connsiteY2" fmla="*/ 56652 h 129179"/>
                      <a:gd name="connsiteX3" fmla="*/ 0 w 108769"/>
                      <a:gd name="connsiteY3" fmla="*/ 128704 h 129179"/>
                      <a:gd name="connsiteX4" fmla="*/ 21221 w 108769"/>
                      <a:gd name="connsiteY4" fmla="*/ 124633 h 129179"/>
                      <a:gd name="connsiteX5" fmla="*/ 108695 w 108769"/>
                      <a:gd name="connsiteY5" fmla="*/ 33704 h 129179"/>
                      <a:gd name="connsiteX6" fmla="*/ 76124 w 108769"/>
                      <a:gd name="connsiteY6" fmla="*/ 22 h 1291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8769" h="129179">
                        <a:moveTo>
                          <a:pt x="76124" y="22"/>
                        </a:moveTo>
                        <a:lnTo>
                          <a:pt x="9623" y="67386"/>
                        </a:lnTo>
                        <a:lnTo>
                          <a:pt x="247" y="56652"/>
                        </a:lnTo>
                        <a:lnTo>
                          <a:pt x="0" y="128704"/>
                        </a:lnTo>
                        <a:cubicBezTo>
                          <a:pt x="7279" y="130061"/>
                          <a:pt x="15175" y="128457"/>
                          <a:pt x="21221" y="124633"/>
                        </a:cubicBezTo>
                        <a:cubicBezTo>
                          <a:pt x="26773" y="121055"/>
                          <a:pt x="108695" y="33704"/>
                          <a:pt x="108695" y="33704"/>
                        </a:cubicBezTo>
                        <a:cubicBezTo>
                          <a:pt x="110546" y="31853"/>
                          <a:pt x="77111" y="-965"/>
                          <a:pt x="76124" y="22"/>
                        </a:cubicBezTo>
                        <a:close/>
                      </a:path>
                    </a:pathLst>
                  </a:custGeom>
                  <a:solidFill>
                    <a:srgbClr val="16405E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130" name="Freeform: Shape 1129">
                <a:extLst>
                  <a:ext uri="{FF2B5EF4-FFF2-40B4-BE49-F238E27FC236}">
                    <a16:creationId xmlns:a16="http://schemas.microsoft.com/office/drawing/2014/main" id="{C6B11DA3-61F6-9470-859E-67F5737A3184}"/>
                  </a:ext>
                </a:extLst>
              </p:cNvPr>
              <p:cNvSpPr/>
              <p:nvPr/>
            </p:nvSpPr>
            <p:spPr>
              <a:xfrm>
                <a:off x="920218" y="5355504"/>
                <a:ext cx="28870" cy="22454"/>
              </a:xfrm>
              <a:custGeom>
                <a:avLst/>
                <a:gdLst>
                  <a:gd name="connsiteX0" fmla="*/ 1234 w 28870"/>
                  <a:gd name="connsiteY0" fmla="*/ 20727 h 22454"/>
                  <a:gd name="connsiteX1" fmla="*/ 0 w 28870"/>
                  <a:gd name="connsiteY1" fmla="*/ 22454 h 22454"/>
                  <a:gd name="connsiteX2" fmla="*/ 28870 w 28870"/>
                  <a:gd name="connsiteY2" fmla="*/ 6909 h 22454"/>
                  <a:gd name="connsiteX3" fmla="*/ 15792 w 28870"/>
                  <a:gd name="connsiteY3" fmla="*/ 7773 h 22454"/>
                  <a:gd name="connsiteX4" fmla="*/ 27760 w 28870"/>
                  <a:gd name="connsiteY4" fmla="*/ 0 h 22454"/>
                  <a:gd name="connsiteX5" fmla="*/ 864 w 28870"/>
                  <a:gd name="connsiteY5" fmla="*/ 12091 h 22454"/>
                  <a:gd name="connsiteX6" fmla="*/ 13942 w 28870"/>
                  <a:gd name="connsiteY6" fmla="*/ 5799 h 22454"/>
                  <a:gd name="connsiteX7" fmla="*/ 5429 w 28870"/>
                  <a:gd name="connsiteY7" fmla="*/ 12831 h 22454"/>
                  <a:gd name="connsiteX8" fmla="*/ 13448 w 28870"/>
                  <a:gd name="connsiteY8" fmla="*/ 9994 h 22454"/>
                  <a:gd name="connsiteX9" fmla="*/ 1234 w 28870"/>
                  <a:gd name="connsiteY9" fmla="*/ 20727 h 22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870" h="22454">
                    <a:moveTo>
                      <a:pt x="1234" y="20727"/>
                    </a:moveTo>
                    <a:cubicBezTo>
                      <a:pt x="740" y="21221"/>
                      <a:pt x="370" y="21838"/>
                      <a:pt x="0" y="22454"/>
                    </a:cubicBezTo>
                    <a:cubicBezTo>
                      <a:pt x="8883" y="15915"/>
                      <a:pt x="18630" y="10610"/>
                      <a:pt x="28870" y="6909"/>
                    </a:cubicBezTo>
                    <a:cubicBezTo>
                      <a:pt x="24429" y="6909"/>
                      <a:pt x="20234" y="7032"/>
                      <a:pt x="15792" y="7773"/>
                    </a:cubicBezTo>
                    <a:cubicBezTo>
                      <a:pt x="18753" y="4565"/>
                      <a:pt x="24058" y="2344"/>
                      <a:pt x="27760" y="0"/>
                    </a:cubicBezTo>
                    <a:cubicBezTo>
                      <a:pt x="17396" y="1234"/>
                      <a:pt x="8760" y="5305"/>
                      <a:pt x="864" y="12091"/>
                    </a:cubicBezTo>
                    <a:cubicBezTo>
                      <a:pt x="5182" y="9994"/>
                      <a:pt x="9623" y="7896"/>
                      <a:pt x="13942" y="5799"/>
                    </a:cubicBezTo>
                    <a:cubicBezTo>
                      <a:pt x="11104" y="8143"/>
                      <a:pt x="8266" y="10487"/>
                      <a:pt x="5429" y="12831"/>
                    </a:cubicBezTo>
                    <a:cubicBezTo>
                      <a:pt x="8143" y="11844"/>
                      <a:pt x="10734" y="10980"/>
                      <a:pt x="13448" y="9994"/>
                    </a:cubicBezTo>
                    <a:cubicBezTo>
                      <a:pt x="8760" y="12708"/>
                      <a:pt x="4565" y="16409"/>
                      <a:pt x="1234" y="20727"/>
                    </a:cubicBezTo>
                    <a:close/>
                  </a:path>
                </a:pathLst>
              </a:custGeom>
              <a:solidFill>
                <a:srgbClr val="494948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31" name="Graphic 2">
              <a:extLst>
                <a:ext uri="{FF2B5EF4-FFF2-40B4-BE49-F238E27FC236}">
                  <a16:creationId xmlns:a16="http://schemas.microsoft.com/office/drawing/2014/main" id="{AE4AD76F-BF16-773C-98F3-D8295F8D01AF}"/>
                </a:ext>
              </a:extLst>
            </p:cNvPr>
            <p:cNvGrpSpPr/>
            <p:nvPr/>
          </p:nvGrpSpPr>
          <p:grpSpPr>
            <a:xfrm>
              <a:off x="1241491" y="5548498"/>
              <a:ext cx="369390" cy="626516"/>
              <a:chOff x="1241491" y="5548498"/>
              <a:chExt cx="369390" cy="626516"/>
            </a:xfrm>
          </p:grpSpPr>
          <p:sp>
            <p:nvSpPr>
              <p:cNvPr id="1132" name="Freeform: Shape 1131">
                <a:extLst>
                  <a:ext uri="{FF2B5EF4-FFF2-40B4-BE49-F238E27FC236}">
                    <a16:creationId xmlns:a16="http://schemas.microsoft.com/office/drawing/2014/main" id="{4B7276A4-DB60-4B17-BAA0-F8CCE5F44363}"/>
                  </a:ext>
                </a:extLst>
              </p:cNvPr>
              <p:cNvSpPr/>
              <p:nvPr/>
            </p:nvSpPr>
            <p:spPr>
              <a:xfrm>
                <a:off x="1413355" y="5679011"/>
                <a:ext cx="92642" cy="154578"/>
              </a:xfrm>
              <a:custGeom>
                <a:avLst/>
                <a:gdLst>
                  <a:gd name="connsiteX0" fmla="*/ 45033 w 92642"/>
                  <a:gd name="connsiteY0" fmla="*/ 154578 h 154578"/>
                  <a:gd name="connsiteX1" fmla="*/ 0 w 92642"/>
                  <a:gd name="connsiteY1" fmla="*/ 138539 h 154578"/>
                  <a:gd name="connsiteX2" fmla="*/ 42935 w 92642"/>
                  <a:gd name="connsiteY2" fmla="*/ 17013 h 154578"/>
                  <a:gd name="connsiteX3" fmla="*/ 75630 w 92642"/>
                  <a:gd name="connsiteY3" fmla="*/ 1467 h 154578"/>
                  <a:gd name="connsiteX4" fmla="*/ 75630 w 92642"/>
                  <a:gd name="connsiteY4" fmla="*/ 1467 h 154578"/>
                  <a:gd name="connsiteX5" fmla="*/ 91176 w 92642"/>
                  <a:gd name="connsiteY5" fmla="*/ 34162 h 154578"/>
                  <a:gd name="connsiteX6" fmla="*/ 45033 w 92642"/>
                  <a:gd name="connsiteY6" fmla="*/ 154578 h 154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2642" h="154578">
                    <a:moveTo>
                      <a:pt x="45033" y="154578"/>
                    </a:moveTo>
                    <a:lnTo>
                      <a:pt x="0" y="138539"/>
                    </a:lnTo>
                    <a:lnTo>
                      <a:pt x="42935" y="17013"/>
                    </a:lnTo>
                    <a:cubicBezTo>
                      <a:pt x="47624" y="3688"/>
                      <a:pt x="62305" y="-3221"/>
                      <a:pt x="75630" y="1467"/>
                    </a:cubicBezTo>
                    <a:lnTo>
                      <a:pt x="75630" y="1467"/>
                    </a:lnTo>
                    <a:cubicBezTo>
                      <a:pt x="88955" y="6156"/>
                      <a:pt x="95864" y="20838"/>
                      <a:pt x="91176" y="34162"/>
                    </a:cubicBezTo>
                    <a:lnTo>
                      <a:pt x="45033" y="154578"/>
                    </a:lnTo>
                    <a:close/>
                  </a:path>
                </a:pathLst>
              </a:custGeom>
              <a:solidFill>
                <a:srgbClr val="15202E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133" name="Graphic 2">
                <a:extLst>
                  <a:ext uri="{FF2B5EF4-FFF2-40B4-BE49-F238E27FC236}">
                    <a16:creationId xmlns:a16="http://schemas.microsoft.com/office/drawing/2014/main" id="{99065FCE-080A-55A2-F705-3D9EEA3BFEB0}"/>
                  </a:ext>
                </a:extLst>
              </p:cNvPr>
              <p:cNvGrpSpPr/>
              <p:nvPr/>
            </p:nvGrpSpPr>
            <p:grpSpPr>
              <a:xfrm>
                <a:off x="1313595" y="5769187"/>
                <a:ext cx="144883" cy="152497"/>
                <a:chOff x="1313595" y="5769187"/>
                <a:chExt cx="144883" cy="152497"/>
              </a:xfrm>
            </p:grpSpPr>
            <p:grpSp>
              <p:nvGrpSpPr>
                <p:cNvPr id="1134" name="Graphic 2">
                  <a:extLst>
                    <a:ext uri="{FF2B5EF4-FFF2-40B4-BE49-F238E27FC236}">
                      <a16:creationId xmlns:a16="http://schemas.microsoft.com/office/drawing/2014/main" id="{EC57C321-A9BA-3587-7419-CF0B1773D841}"/>
                    </a:ext>
                  </a:extLst>
                </p:cNvPr>
                <p:cNvGrpSpPr/>
                <p:nvPr/>
              </p:nvGrpSpPr>
              <p:grpSpPr>
                <a:xfrm>
                  <a:off x="1313595" y="5853453"/>
                  <a:ext cx="61882" cy="68231"/>
                  <a:chOff x="1313595" y="5853453"/>
                  <a:chExt cx="61882" cy="68231"/>
                </a:xfrm>
                <a:solidFill>
                  <a:srgbClr val="D4A47D"/>
                </a:solidFill>
              </p:grpSpPr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0BCC0777-BE54-682C-51E7-7E409924EC43}"/>
                      </a:ext>
                    </a:extLst>
                  </p:cNvPr>
                  <p:cNvSpPr/>
                  <p:nvPr/>
                </p:nvSpPr>
                <p:spPr>
                  <a:xfrm>
                    <a:off x="1319959" y="5871828"/>
                    <a:ext cx="44785" cy="49589"/>
                  </a:xfrm>
                  <a:custGeom>
                    <a:avLst/>
                    <a:gdLst>
                      <a:gd name="connsiteX0" fmla="*/ 1110 w 44785"/>
                      <a:gd name="connsiteY0" fmla="*/ 39489 h 49589"/>
                      <a:gd name="connsiteX1" fmla="*/ 0 w 44785"/>
                      <a:gd name="connsiteY1" fmla="*/ 35541 h 49589"/>
                      <a:gd name="connsiteX2" fmla="*/ 247 w 44785"/>
                      <a:gd name="connsiteY2" fmla="*/ 32333 h 49589"/>
                      <a:gd name="connsiteX3" fmla="*/ 2344 w 44785"/>
                      <a:gd name="connsiteY3" fmla="*/ 27028 h 49589"/>
                      <a:gd name="connsiteX4" fmla="*/ 4688 w 44785"/>
                      <a:gd name="connsiteY4" fmla="*/ 22710 h 49589"/>
                      <a:gd name="connsiteX5" fmla="*/ 12338 w 44785"/>
                      <a:gd name="connsiteY5" fmla="*/ 13827 h 49589"/>
                      <a:gd name="connsiteX6" fmla="*/ 18630 w 44785"/>
                      <a:gd name="connsiteY6" fmla="*/ 10002 h 49589"/>
                      <a:gd name="connsiteX7" fmla="*/ 23442 w 44785"/>
                      <a:gd name="connsiteY7" fmla="*/ 14690 h 49589"/>
                      <a:gd name="connsiteX8" fmla="*/ 23318 w 44785"/>
                      <a:gd name="connsiteY8" fmla="*/ 14690 h 49589"/>
                      <a:gd name="connsiteX9" fmla="*/ 18136 w 44785"/>
                      <a:gd name="connsiteY9" fmla="*/ 19378 h 49589"/>
                      <a:gd name="connsiteX10" fmla="*/ 11597 w 44785"/>
                      <a:gd name="connsiteY10" fmla="*/ 27521 h 49589"/>
                      <a:gd name="connsiteX11" fmla="*/ 16533 w 44785"/>
                      <a:gd name="connsiteY11" fmla="*/ 4820 h 49589"/>
                      <a:gd name="connsiteX12" fmla="*/ 35286 w 44785"/>
                      <a:gd name="connsiteY12" fmla="*/ 8 h 49589"/>
                      <a:gd name="connsiteX13" fmla="*/ 44786 w 44785"/>
                      <a:gd name="connsiteY13" fmla="*/ 5807 h 49589"/>
                      <a:gd name="connsiteX14" fmla="*/ 18507 w 44785"/>
                      <a:gd name="connsiteY14" fmla="*/ 25177 h 49589"/>
                      <a:gd name="connsiteX15" fmla="*/ 13942 w 44785"/>
                      <a:gd name="connsiteY15" fmla="*/ 42327 h 49589"/>
                      <a:gd name="connsiteX16" fmla="*/ 9377 w 44785"/>
                      <a:gd name="connsiteY16" fmla="*/ 44177 h 49589"/>
                      <a:gd name="connsiteX17" fmla="*/ 8143 w 44785"/>
                      <a:gd name="connsiteY17" fmla="*/ 41833 h 49589"/>
                      <a:gd name="connsiteX18" fmla="*/ 8266 w 44785"/>
                      <a:gd name="connsiteY18" fmla="*/ 48372 h 49589"/>
                      <a:gd name="connsiteX19" fmla="*/ 3578 w 44785"/>
                      <a:gd name="connsiteY19" fmla="*/ 47878 h 49589"/>
                      <a:gd name="connsiteX20" fmla="*/ 1110 w 44785"/>
                      <a:gd name="connsiteY20" fmla="*/ 39489 h 49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4785" h="49589">
                        <a:moveTo>
                          <a:pt x="1110" y="39489"/>
                        </a:moveTo>
                        <a:cubicBezTo>
                          <a:pt x="740" y="38132"/>
                          <a:pt x="247" y="36898"/>
                          <a:pt x="0" y="35541"/>
                        </a:cubicBezTo>
                        <a:cubicBezTo>
                          <a:pt x="247" y="34554"/>
                          <a:pt x="247" y="33443"/>
                          <a:pt x="247" y="32333"/>
                        </a:cubicBezTo>
                        <a:cubicBezTo>
                          <a:pt x="123" y="29989"/>
                          <a:pt x="1110" y="28879"/>
                          <a:pt x="2344" y="27028"/>
                        </a:cubicBezTo>
                        <a:cubicBezTo>
                          <a:pt x="3208" y="25671"/>
                          <a:pt x="3948" y="24190"/>
                          <a:pt x="4688" y="22710"/>
                        </a:cubicBezTo>
                        <a:cubicBezTo>
                          <a:pt x="6539" y="19132"/>
                          <a:pt x="9130" y="16294"/>
                          <a:pt x="12338" y="13827"/>
                        </a:cubicBezTo>
                        <a:cubicBezTo>
                          <a:pt x="13942" y="12593"/>
                          <a:pt x="16286" y="10619"/>
                          <a:pt x="18630" y="10002"/>
                        </a:cubicBezTo>
                        <a:cubicBezTo>
                          <a:pt x="20357" y="11482"/>
                          <a:pt x="21961" y="13086"/>
                          <a:pt x="23442" y="14690"/>
                        </a:cubicBezTo>
                        <a:cubicBezTo>
                          <a:pt x="23442" y="14690"/>
                          <a:pt x="23442" y="14690"/>
                          <a:pt x="23318" y="14690"/>
                        </a:cubicBezTo>
                        <a:cubicBezTo>
                          <a:pt x="21344" y="16047"/>
                          <a:pt x="19740" y="17651"/>
                          <a:pt x="18136" y="19378"/>
                        </a:cubicBezTo>
                        <a:cubicBezTo>
                          <a:pt x="15792" y="21599"/>
                          <a:pt x="12584" y="24313"/>
                          <a:pt x="11597" y="27521"/>
                        </a:cubicBezTo>
                        <a:cubicBezTo>
                          <a:pt x="11227" y="28879"/>
                          <a:pt x="15422" y="4943"/>
                          <a:pt x="16533" y="4820"/>
                        </a:cubicBezTo>
                        <a:cubicBezTo>
                          <a:pt x="16533" y="5066"/>
                          <a:pt x="35286" y="-239"/>
                          <a:pt x="35286" y="8"/>
                        </a:cubicBezTo>
                        <a:cubicBezTo>
                          <a:pt x="35286" y="8"/>
                          <a:pt x="44786" y="5807"/>
                          <a:pt x="44786" y="5807"/>
                        </a:cubicBezTo>
                        <a:cubicBezTo>
                          <a:pt x="42812" y="7781"/>
                          <a:pt x="25046" y="17034"/>
                          <a:pt x="18507" y="25177"/>
                        </a:cubicBezTo>
                        <a:cubicBezTo>
                          <a:pt x="13695" y="31223"/>
                          <a:pt x="13818" y="40229"/>
                          <a:pt x="13942" y="42327"/>
                        </a:cubicBezTo>
                        <a:cubicBezTo>
                          <a:pt x="14065" y="44424"/>
                          <a:pt x="10981" y="46028"/>
                          <a:pt x="9377" y="44177"/>
                        </a:cubicBezTo>
                        <a:cubicBezTo>
                          <a:pt x="9130" y="43931"/>
                          <a:pt x="8266" y="42203"/>
                          <a:pt x="8143" y="41833"/>
                        </a:cubicBezTo>
                        <a:cubicBezTo>
                          <a:pt x="8143" y="42943"/>
                          <a:pt x="8883" y="47632"/>
                          <a:pt x="8266" y="48372"/>
                        </a:cubicBezTo>
                        <a:cubicBezTo>
                          <a:pt x="6909" y="50346"/>
                          <a:pt x="4565" y="49729"/>
                          <a:pt x="3578" y="47878"/>
                        </a:cubicBezTo>
                        <a:cubicBezTo>
                          <a:pt x="2097" y="45411"/>
                          <a:pt x="2097" y="42450"/>
                          <a:pt x="1110" y="39489"/>
                        </a:cubicBezTo>
                        <a:close/>
                      </a:path>
                    </a:pathLst>
                  </a:custGeom>
                  <a:solidFill>
                    <a:srgbClr val="D4A47D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D6BD747-1BE2-8955-5DF1-1974641BFE4F}"/>
                      </a:ext>
                    </a:extLst>
                  </p:cNvPr>
                  <p:cNvSpPr/>
                  <p:nvPr/>
                </p:nvSpPr>
                <p:spPr>
                  <a:xfrm>
                    <a:off x="1313595" y="5853453"/>
                    <a:ext cx="61882" cy="68231"/>
                  </a:xfrm>
                  <a:custGeom>
                    <a:avLst/>
                    <a:gdLst>
                      <a:gd name="connsiteX0" fmla="*/ 20798 w 61882"/>
                      <a:gd name="connsiteY0" fmla="*/ 35903 h 68231"/>
                      <a:gd name="connsiteX1" fmla="*/ 26474 w 61882"/>
                      <a:gd name="connsiteY1" fmla="*/ 32942 h 68231"/>
                      <a:gd name="connsiteX2" fmla="*/ 19811 w 61882"/>
                      <a:gd name="connsiteY2" fmla="*/ 39234 h 68231"/>
                      <a:gd name="connsiteX3" fmla="*/ 61883 w 61882"/>
                      <a:gd name="connsiteY3" fmla="*/ 15422 h 68231"/>
                      <a:gd name="connsiteX4" fmla="*/ 41896 w 61882"/>
                      <a:gd name="connsiteY4" fmla="*/ 0 h 68231"/>
                      <a:gd name="connsiteX5" fmla="*/ 10311 w 61882"/>
                      <a:gd name="connsiteY5" fmla="*/ 23565 h 68231"/>
                      <a:gd name="connsiteX6" fmla="*/ 71 w 61882"/>
                      <a:gd name="connsiteY6" fmla="*/ 46020 h 68231"/>
                      <a:gd name="connsiteX7" fmla="*/ 2292 w 61882"/>
                      <a:gd name="connsiteY7" fmla="*/ 59591 h 68231"/>
                      <a:gd name="connsiteX8" fmla="*/ 6240 w 61882"/>
                      <a:gd name="connsiteY8" fmla="*/ 68227 h 68231"/>
                      <a:gd name="connsiteX9" fmla="*/ 8954 w 61882"/>
                      <a:gd name="connsiteY9" fmla="*/ 64033 h 68231"/>
                      <a:gd name="connsiteX10" fmla="*/ 7967 w 61882"/>
                      <a:gd name="connsiteY10" fmla="*/ 50091 h 68231"/>
                      <a:gd name="connsiteX11" fmla="*/ 20798 w 61882"/>
                      <a:gd name="connsiteY11" fmla="*/ 35903 h 68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61882" h="68231">
                        <a:moveTo>
                          <a:pt x="20798" y="35903"/>
                        </a:moveTo>
                        <a:cubicBezTo>
                          <a:pt x="21785" y="35286"/>
                          <a:pt x="25610" y="33188"/>
                          <a:pt x="26474" y="32942"/>
                        </a:cubicBezTo>
                        <a:cubicBezTo>
                          <a:pt x="25487" y="33188"/>
                          <a:pt x="21292" y="37877"/>
                          <a:pt x="19811" y="39234"/>
                        </a:cubicBezTo>
                        <a:cubicBezTo>
                          <a:pt x="18331" y="40715"/>
                          <a:pt x="55221" y="24059"/>
                          <a:pt x="61883" y="15422"/>
                        </a:cubicBezTo>
                        <a:lnTo>
                          <a:pt x="41896" y="0"/>
                        </a:lnTo>
                        <a:lnTo>
                          <a:pt x="10311" y="23565"/>
                        </a:lnTo>
                        <a:cubicBezTo>
                          <a:pt x="8337" y="26649"/>
                          <a:pt x="1428" y="41085"/>
                          <a:pt x="71" y="46020"/>
                        </a:cubicBezTo>
                        <a:cubicBezTo>
                          <a:pt x="-422" y="47994"/>
                          <a:pt x="1798" y="57000"/>
                          <a:pt x="2292" y="59591"/>
                        </a:cubicBezTo>
                        <a:cubicBezTo>
                          <a:pt x="2662" y="61565"/>
                          <a:pt x="2662" y="67981"/>
                          <a:pt x="6240" y="68227"/>
                        </a:cubicBezTo>
                        <a:cubicBezTo>
                          <a:pt x="8091" y="68351"/>
                          <a:pt x="9078" y="65390"/>
                          <a:pt x="8954" y="64033"/>
                        </a:cubicBezTo>
                        <a:cubicBezTo>
                          <a:pt x="8831" y="59961"/>
                          <a:pt x="6610" y="53916"/>
                          <a:pt x="7967" y="50091"/>
                        </a:cubicBezTo>
                        <a:cubicBezTo>
                          <a:pt x="9694" y="44539"/>
                          <a:pt x="15617" y="39111"/>
                          <a:pt x="20798" y="35903"/>
                        </a:cubicBezTo>
                        <a:close/>
                      </a:path>
                    </a:pathLst>
                  </a:custGeom>
                  <a:solidFill>
                    <a:srgbClr val="D4A47D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137" name="Freeform: Shape 1136">
                  <a:extLst>
                    <a:ext uri="{FF2B5EF4-FFF2-40B4-BE49-F238E27FC236}">
                      <a16:creationId xmlns:a16="http://schemas.microsoft.com/office/drawing/2014/main" id="{586C340E-C086-2BED-DD70-0D799C3F99B8}"/>
                    </a:ext>
                  </a:extLst>
                </p:cNvPr>
                <p:cNvSpPr/>
                <p:nvPr/>
              </p:nvSpPr>
              <p:spPr>
                <a:xfrm>
                  <a:off x="1333037" y="5769187"/>
                  <a:ext cx="125442" cy="126337"/>
                </a:xfrm>
                <a:custGeom>
                  <a:avLst/>
                  <a:gdLst>
                    <a:gd name="connsiteX0" fmla="*/ 0 w 125442"/>
                    <a:gd name="connsiteY0" fmla="*/ 91669 h 126337"/>
                    <a:gd name="connsiteX1" fmla="*/ 25416 w 125442"/>
                    <a:gd name="connsiteY1" fmla="*/ 126338 h 126337"/>
                    <a:gd name="connsiteX2" fmla="*/ 124611 w 125442"/>
                    <a:gd name="connsiteY2" fmla="*/ 64279 h 126337"/>
                    <a:gd name="connsiteX3" fmla="*/ 111779 w 125442"/>
                    <a:gd name="connsiteY3" fmla="*/ 0 h 126337"/>
                    <a:gd name="connsiteX4" fmla="*/ 89448 w 125442"/>
                    <a:gd name="connsiteY4" fmla="*/ 22455 h 126337"/>
                    <a:gd name="connsiteX5" fmla="*/ 0 w 125442"/>
                    <a:gd name="connsiteY5" fmla="*/ 91669 h 126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5442" h="126337">
                      <a:moveTo>
                        <a:pt x="0" y="91669"/>
                      </a:moveTo>
                      <a:cubicBezTo>
                        <a:pt x="4812" y="96604"/>
                        <a:pt x="21714" y="119675"/>
                        <a:pt x="25416" y="126338"/>
                      </a:cubicBezTo>
                      <a:cubicBezTo>
                        <a:pt x="26896" y="125721"/>
                        <a:pt x="92163" y="90682"/>
                        <a:pt x="124611" y="64279"/>
                      </a:cubicBezTo>
                      <a:cubicBezTo>
                        <a:pt x="129669" y="41208"/>
                        <a:pt x="109929" y="18013"/>
                        <a:pt x="111779" y="0"/>
                      </a:cubicBezTo>
                      <a:cubicBezTo>
                        <a:pt x="106844" y="370"/>
                        <a:pt x="93520" y="18877"/>
                        <a:pt x="89448" y="22455"/>
                      </a:cubicBezTo>
                      <a:lnTo>
                        <a:pt x="0" y="91669"/>
                      </a:lnTo>
                      <a:close/>
                    </a:path>
                  </a:pathLst>
                </a:custGeom>
                <a:solidFill>
                  <a:srgbClr val="15202E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138" name="Freeform: Shape 1137">
                <a:extLst>
                  <a:ext uri="{FF2B5EF4-FFF2-40B4-BE49-F238E27FC236}">
                    <a16:creationId xmlns:a16="http://schemas.microsoft.com/office/drawing/2014/main" id="{52938134-E5CB-F9EF-7269-9A1E641A6249}"/>
                  </a:ext>
                </a:extLst>
              </p:cNvPr>
              <p:cNvSpPr/>
              <p:nvPr/>
            </p:nvSpPr>
            <p:spPr>
              <a:xfrm>
                <a:off x="1241491" y="6126610"/>
                <a:ext cx="100922" cy="36683"/>
              </a:xfrm>
              <a:custGeom>
                <a:avLst/>
                <a:gdLst>
                  <a:gd name="connsiteX0" fmla="*/ 97344 w 100922"/>
                  <a:gd name="connsiteY0" fmla="*/ 8390 h 36683"/>
                  <a:gd name="connsiteX1" fmla="*/ 87104 w 100922"/>
                  <a:gd name="connsiteY1" fmla="*/ 3455 h 36683"/>
                  <a:gd name="connsiteX2" fmla="*/ 50091 w 100922"/>
                  <a:gd name="connsiteY2" fmla="*/ 0 h 36683"/>
                  <a:gd name="connsiteX3" fmla="*/ 53422 w 100922"/>
                  <a:gd name="connsiteY3" fmla="*/ 9253 h 36683"/>
                  <a:gd name="connsiteX4" fmla="*/ 31461 w 100922"/>
                  <a:gd name="connsiteY4" fmla="*/ 14805 h 36683"/>
                  <a:gd name="connsiteX5" fmla="*/ 0 w 100922"/>
                  <a:gd name="connsiteY5" fmla="*/ 25169 h 36683"/>
                  <a:gd name="connsiteX6" fmla="*/ 0 w 100922"/>
                  <a:gd name="connsiteY6" fmla="*/ 36519 h 36683"/>
                  <a:gd name="connsiteX7" fmla="*/ 42072 w 100922"/>
                  <a:gd name="connsiteY7" fmla="*/ 36519 h 36683"/>
                  <a:gd name="connsiteX8" fmla="*/ 78714 w 100922"/>
                  <a:gd name="connsiteY8" fmla="*/ 32448 h 36683"/>
                  <a:gd name="connsiteX9" fmla="*/ 79948 w 100922"/>
                  <a:gd name="connsiteY9" fmla="*/ 36519 h 36683"/>
                  <a:gd name="connsiteX10" fmla="*/ 99195 w 100922"/>
                  <a:gd name="connsiteY10" fmla="*/ 36519 h 36683"/>
                  <a:gd name="connsiteX11" fmla="*/ 100922 w 100922"/>
                  <a:gd name="connsiteY11" fmla="*/ 24675 h 36683"/>
                  <a:gd name="connsiteX12" fmla="*/ 97344 w 100922"/>
                  <a:gd name="connsiteY12" fmla="*/ 8390 h 36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0922" h="36683">
                    <a:moveTo>
                      <a:pt x="97344" y="8390"/>
                    </a:moveTo>
                    <a:lnTo>
                      <a:pt x="87104" y="3455"/>
                    </a:lnTo>
                    <a:lnTo>
                      <a:pt x="50091" y="0"/>
                    </a:lnTo>
                    <a:lnTo>
                      <a:pt x="53422" y="9253"/>
                    </a:lnTo>
                    <a:lnTo>
                      <a:pt x="31461" y="14805"/>
                    </a:lnTo>
                    <a:lnTo>
                      <a:pt x="0" y="25169"/>
                    </a:lnTo>
                    <a:lnTo>
                      <a:pt x="0" y="36519"/>
                    </a:lnTo>
                    <a:cubicBezTo>
                      <a:pt x="0" y="36519"/>
                      <a:pt x="40344" y="36890"/>
                      <a:pt x="42072" y="36519"/>
                    </a:cubicBezTo>
                    <a:cubicBezTo>
                      <a:pt x="42072" y="36519"/>
                      <a:pt x="74890" y="33312"/>
                      <a:pt x="78714" y="32448"/>
                    </a:cubicBezTo>
                    <a:lnTo>
                      <a:pt x="79948" y="36519"/>
                    </a:lnTo>
                    <a:lnTo>
                      <a:pt x="99195" y="36519"/>
                    </a:lnTo>
                    <a:lnTo>
                      <a:pt x="100922" y="24675"/>
                    </a:lnTo>
                    <a:lnTo>
                      <a:pt x="97344" y="8390"/>
                    </a:lnTo>
                    <a:close/>
                  </a:path>
                </a:pathLst>
              </a:custGeom>
              <a:solidFill>
                <a:srgbClr val="1A222B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9" name="Freeform: Shape 1138">
                <a:extLst>
                  <a:ext uri="{FF2B5EF4-FFF2-40B4-BE49-F238E27FC236}">
                    <a16:creationId xmlns:a16="http://schemas.microsoft.com/office/drawing/2014/main" id="{A16083E3-1220-5E58-A9C3-737A7804CC15}"/>
                  </a:ext>
                </a:extLst>
              </p:cNvPr>
              <p:cNvSpPr/>
              <p:nvPr/>
            </p:nvSpPr>
            <p:spPr>
              <a:xfrm>
                <a:off x="1271965" y="5901447"/>
                <a:ext cx="253291" cy="241571"/>
              </a:xfrm>
              <a:custGeom>
                <a:avLst/>
                <a:gdLst>
                  <a:gd name="connsiteX0" fmla="*/ 252059 w 253291"/>
                  <a:gd name="connsiteY0" fmla="*/ 36396 h 241571"/>
                  <a:gd name="connsiteX1" fmla="*/ 203942 w 253291"/>
                  <a:gd name="connsiteY1" fmla="*/ 0 h 241571"/>
                  <a:gd name="connsiteX2" fmla="*/ 37753 w 253291"/>
                  <a:gd name="connsiteY2" fmla="*/ 16903 h 241571"/>
                  <a:gd name="connsiteX3" fmla="*/ 32325 w 253291"/>
                  <a:gd name="connsiteY3" fmla="*/ 19370 h 241571"/>
                  <a:gd name="connsiteX4" fmla="*/ 8636 w 253291"/>
                  <a:gd name="connsiteY4" fmla="*/ 52805 h 241571"/>
                  <a:gd name="connsiteX5" fmla="*/ 0 w 253291"/>
                  <a:gd name="connsiteY5" fmla="*/ 236883 h 241571"/>
                  <a:gd name="connsiteX6" fmla="*/ 70448 w 253291"/>
                  <a:gd name="connsiteY6" fmla="*/ 241572 h 241571"/>
                  <a:gd name="connsiteX7" fmla="*/ 74273 w 253291"/>
                  <a:gd name="connsiteY7" fmla="*/ 80318 h 241571"/>
                  <a:gd name="connsiteX8" fmla="*/ 228741 w 253291"/>
                  <a:gd name="connsiteY8" fmla="*/ 80812 h 241571"/>
                  <a:gd name="connsiteX9" fmla="*/ 252059 w 253291"/>
                  <a:gd name="connsiteY9" fmla="*/ 36396 h 241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3291" h="241571">
                    <a:moveTo>
                      <a:pt x="252059" y="36396"/>
                    </a:moveTo>
                    <a:cubicBezTo>
                      <a:pt x="252059" y="36396"/>
                      <a:pt x="223189" y="0"/>
                      <a:pt x="203942" y="0"/>
                    </a:cubicBezTo>
                    <a:lnTo>
                      <a:pt x="37753" y="16903"/>
                    </a:lnTo>
                    <a:cubicBezTo>
                      <a:pt x="35779" y="17766"/>
                      <a:pt x="33929" y="18507"/>
                      <a:pt x="32325" y="19370"/>
                    </a:cubicBezTo>
                    <a:cubicBezTo>
                      <a:pt x="19000" y="24058"/>
                      <a:pt x="9007" y="38123"/>
                      <a:pt x="8636" y="52805"/>
                    </a:cubicBezTo>
                    <a:lnTo>
                      <a:pt x="0" y="236883"/>
                    </a:lnTo>
                    <a:lnTo>
                      <a:pt x="70448" y="241572"/>
                    </a:lnTo>
                    <a:lnTo>
                      <a:pt x="74273" y="80318"/>
                    </a:lnTo>
                    <a:lnTo>
                      <a:pt x="228741" y="80812"/>
                    </a:lnTo>
                    <a:cubicBezTo>
                      <a:pt x="247864" y="80812"/>
                      <a:pt x="256747" y="67487"/>
                      <a:pt x="252059" y="36396"/>
                    </a:cubicBezTo>
                    <a:close/>
                  </a:path>
                </a:pathLst>
              </a:custGeom>
              <a:solidFill>
                <a:srgbClr val="15202E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140" name="Graphic 2">
                <a:extLst>
                  <a:ext uri="{FF2B5EF4-FFF2-40B4-BE49-F238E27FC236}">
                    <a16:creationId xmlns:a16="http://schemas.microsoft.com/office/drawing/2014/main" id="{AD516863-8308-9D4A-0DB0-2677665F2B17}"/>
                  </a:ext>
                </a:extLst>
              </p:cNvPr>
              <p:cNvGrpSpPr/>
              <p:nvPr/>
            </p:nvGrpSpPr>
            <p:grpSpPr>
              <a:xfrm>
                <a:off x="1414465" y="5792875"/>
                <a:ext cx="196416" cy="366429"/>
                <a:chOff x="1414465" y="5792875"/>
                <a:chExt cx="196416" cy="366429"/>
              </a:xfrm>
            </p:grpSpPr>
            <p:grpSp>
              <p:nvGrpSpPr>
                <p:cNvPr id="1141" name="Graphic 2">
                  <a:extLst>
                    <a:ext uri="{FF2B5EF4-FFF2-40B4-BE49-F238E27FC236}">
                      <a16:creationId xmlns:a16="http://schemas.microsoft.com/office/drawing/2014/main" id="{DBACF6E4-4743-B667-3734-7FD6268BED3D}"/>
                    </a:ext>
                  </a:extLst>
                </p:cNvPr>
                <p:cNvGrpSpPr/>
                <p:nvPr/>
              </p:nvGrpSpPr>
              <p:grpSpPr>
                <a:xfrm>
                  <a:off x="1447531" y="6013967"/>
                  <a:ext cx="106104" cy="145338"/>
                  <a:chOff x="1447531" y="6013967"/>
                  <a:chExt cx="106104" cy="145338"/>
                </a:xfrm>
                <a:solidFill>
                  <a:srgbClr val="1A222B"/>
                </a:solidFill>
              </p:grpSpPr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8E561B11-A646-29D0-B5F1-232031BBCA6E}"/>
                      </a:ext>
                    </a:extLst>
                  </p:cNvPr>
                  <p:cNvSpPr/>
                  <p:nvPr/>
                </p:nvSpPr>
                <p:spPr>
                  <a:xfrm>
                    <a:off x="1486764" y="6021739"/>
                    <a:ext cx="27636" cy="126214"/>
                  </a:xfrm>
                  <a:custGeom>
                    <a:avLst/>
                    <a:gdLst>
                      <a:gd name="connsiteX0" fmla="*/ 0 w 27636"/>
                      <a:gd name="connsiteY0" fmla="*/ 0 h 126214"/>
                      <a:gd name="connsiteX1" fmla="*/ 27636 w 27636"/>
                      <a:gd name="connsiteY1" fmla="*/ 0 h 126214"/>
                      <a:gd name="connsiteX2" fmla="*/ 27636 w 27636"/>
                      <a:gd name="connsiteY2" fmla="*/ 126215 h 126214"/>
                      <a:gd name="connsiteX3" fmla="*/ 0 w 27636"/>
                      <a:gd name="connsiteY3" fmla="*/ 126215 h 126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36" h="126214">
                        <a:moveTo>
                          <a:pt x="0" y="0"/>
                        </a:moveTo>
                        <a:lnTo>
                          <a:pt x="27636" y="0"/>
                        </a:lnTo>
                        <a:lnTo>
                          <a:pt x="27636" y="126215"/>
                        </a:lnTo>
                        <a:lnTo>
                          <a:pt x="0" y="126215"/>
                        </a:lnTo>
                        <a:close/>
                      </a:path>
                    </a:pathLst>
                  </a:custGeom>
                  <a:solidFill>
                    <a:srgbClr val="1A222B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5EB75364-05B3-5CFE-5817-C6109CAD928B}"/>
                      </a:ext>
                    </a:extLst>
                  </p:cNvPr>
                  <p:cNvSpPr/>
                  <p:nvPr/>
                </p:nvSpPr>
                <p:spPr>
                  <a:xfrm>
                    <a:off x="1452589" y="6013967"/>
                    <a:ext cx="95863" cy="15792"/>
                  </a:xfrm>
                  <a:custGeom>
                    <a:avLst/>
                    <a:gdLst>
                      <a:gd name="connsiteX0" fmla="*/ 0 w 95863"/>
                      <a:gd name="connsiteY0" fmla="*/ 0 h 15792"/>
                      <a:gd name="connsiteX1" fmla="*/ 95864 w 95863"/>
                      <a:gd name="connsiteY1" fmla="*/ 0 h 15792"/>
                      <a:gd name="connsiteX2" fmla="*/ 95864 w 95863"/>
                      <a:gd name="connsiteY2" fmla="*/ 15792 h 15792"/>
                      <a:gd name="connsiteX3" fmla="*/ 0 w 95863"/>
                      <a:gd name="connsiteY3" fmla="*/ 15792 h 15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863" h="15792">
                        <a:moveTo>
                          <a:pt x="0" y="0"/>
                        </a:moveTo>
                        <a:lnTo>
                          <a:pt x="95864" y="0"/>
                        </a:lnTo>
                        <a:lnTo>
                          <a:pt x="95864" y="15792"/>
                        </a:lnTo>
                        <a:lnTo>
                          <a:pt x="0" y="15792"/>
                        </a:lnTo>
                        <a:close/>
                      </a:path>
                    </a:pathLst>
                  </a:custGeom>
                  <a:solidFill>
                    <a:srgbClr val="1A222B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0A8A9DD5-5832-5CE6-4287-D1BA1B189959}"/>
                      </a:ext>
                    </a:extLst>
                  </p:cNvPr>
                  <p:cNvSpPr/>
                  <p:nvPr/>
                </p:nvSpPr>
                <p:spPr>
                  <a:xfrm>
                    <a:off x="1447531" y="6130681"/>
                    <a:ext cx="106104" cy="28623"/>
                  </a:xfrm>
                  <a:custGeom>
                    <a:avLst/>
                    <a:gdLst>
                      <a:gd name="connsiteX0" fmla="*/ 0 w 106104"/>
                      <a:gd name="connsiteY0" fmla="*/ 0 h 28623"/>
                      <a:gd name="connsiteX1" fmla="*/ 106104 w 106104"/>
                      <a:gd name="connsiteY1" fmla="*/ 0 h 28623"/>
                      <a:gd name="connsiteX2" fmla="*/ 106104 w 106104"/>
                      <a:gd name="connsiteY2" fmla="*/ 28623 h 28623"/>
                      <a:gd name="connsiteX3" fmla="*/ 0 w 106104"/>
                      <a:gd name="connsiteY3" fmla="*/ 28623 h 28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6104" h="28623">
                        <a:moveTo>
                          <a:pt x="0" y="0"/>
                        </a:moveTo>
                        <a:lnTo>
                          <a:pt x="106104" y="0"/>
                        </a:lnTo>
                        <a:lnTo>
                          <a:pt x="106104" y="28623"/>
                        </a:lnTo>
                        <a:lnTo>
                          <a:pt x="0" y="28623"/>
                        </a:lnTo>
                        <a:close/>
                      </a:path>
                    </a:pathLst>
                  </a:custGeom>
                  <a:solidFill>
                    <a:srgbClr val="1A222B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145" name="Freeform: Shape 1144">
                  <a:extLst>
                    <a:ext uri="{FF2B5EF4-FFF2-40B4-BE49-F238E27FC236}">
                      <a16:creationId xmlns:a16="http://schemas.microsoft.com/office/drawing/2014/main" id="{CFC51A91-DBF0-FE4C-5B98-68A24EBDA3F8}"/>
                    </a:ext>
                  </a:extLst>
                </p:cNvPr>
                <p:cNvSpPr/>
                <p:nvPr/>
              </p:nvSpPr>
              <p:spPr>
                <a:xfrm>
                  <a:off x="1414465" y="5792875"/>
                  <a:ext cx="196416" cy="222942"/>
                </a:xfrm>
                <a:custGeom>
                  <a:avLst/>
                  <a:gdLst>
                    <a:gd name="connsiteX0" fmla="*/ 184325 w 196416"/>
                    <a:gd name="connsiteY0" fmla="*/ 1480 h 222942"/>
                    <a:gd name="connsiteX1" fmla="*/ 170384 w 196416"/>
                    <a:gd name="connsiteY1" fmla="*/ 0 h 222942"/>
                    <a:gd name="connsiteX2" fmla="*/ 147559 w 196416"/>
                    <a:gd name="connsiteY2" fmla="*/ 198760 h 222942"/>
                    <a:gd name="connsiteX3" fmla="*/ 0 w 196416"/>
                    <a:gd name="connsiteY3" fmla="*/ 198760 h 222942"/>
                    <a:gd name="connsiteX4" fmla="*/ 0 w 196416"/>
                    <a:gd name="connsiteY4" fmla="*/ 210358 h 222942"/>
                    <a:gd name="connsiteX5" fmla="*/ 0 w 196416"/>
                    <a:gd name="connsiteY5" fmla="*/ 222942 h 222942"/>
                    <a:gd name="connsiteX6" fmla="*/ 173098 w 196416"/>
                    <a:gd name="connsiteY6" fmla="*/ 222942 h 222942"/>
                    <a:gd name="connsiteX7" fmla="*/ 196416 w 196416"/>
                    <a:gd name="connsiteY7" fmla="*/ 2961 h 2229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6416" h="222942">
                      <a:moveTo>
                        <a:pt x="184325" y="1480"/>
                      </a:moveTo>
                      <a:lnTo>
                        <a:pt x="170384" y="0"/>
                      </a:lnTo>
                      <a:lnTo>
                        <a:pt x="147559" y="198760"/>
                      </a:lnTo>
                      <a:lnTo>
                        <a:pt x="0" y="198760"/>
                      </a:lnTo>
                      <a:lnTo>
                        <a:pt x="0" y="210358"/>
                      </a:lnTo>
                      <a:lnTo>
                        <a:pt x="0" y="222942"/>
                      </a:lnTo>
                      <a:lnTo>
                        <a:pt x="173098" y="222942"/>
                      </a:lnTo>
                      <a:lnTo>
                        <a:pt x="196416" y="2961"/>
                      </a:lnTo>
                      <a:close/>
                    </a:path>
                  </a:pathLst>
                </a:custGeom>
                <a:solidFill>
                  <a:srgbClr val="F4CD25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46" name="Graphic 2">
                <a:extLst>
                  <a:ext uri="{FF2B5EF4-FFF2-40B4-BE49-F238E27FC236}">
                    <a16:creationId xmlns:a16="http://schemas.microsoft.com/office/drawing/2014/main" id="{CAB1BB76-C74E-59A2-8F08-AC55E6AA3DB5}"/>
                  </a:ext>
                </a:extLst>
              </p:cNvPr>
              <p:cNvGrpSpPr/>
              <p:nvPr/>
            </p:nvGrpSpPr>
            <p:grpSpPr>
              <a:xfrm>
                <a:off x="1322479" y="5910453"/>
                <a:ext cx="243491" cy="264561"/>
                <a:chOff x="1322479" y="5910453"/>
                <a:chExt cx="243491" cy="264561"/>
              </a:xfrm>
            </p:grpSpPr>
            <p:sp>
              <p:nvSpPr>
                <p:cNvPr id="1147" name="Freeform: Shape 1146">
                  <a:extLst>
                    <a:ext uri="{FF2B5EF4-FFF2-40B4-BE49-F238E27FC236}">
                      <a16:creationId xmlns:a16="http://schemas.microsoft.com/office/drawing/2014/main" id="{C4E15DF0-6CA0-6A1C-D4A1-BF465B72B3A9}"/>
                    </a:ext>
                  </a:extLst>
                </p:cNvPr>
                <p:cNvSpPr/>
                <p:nvPr/>
              </p:nvSpPr>
              <p:spPr>
                <a:xfrm>
                  <a:off x="1340563" y="6138330"/>
                  <a:ext cx="100922" cy="36684"/>
                </a:xfrm>
                <a:custGeom>
                  <a:avLst/>
                  <a:gdLst>
                    <a:gd name="connsiteX0" fmla="*/ 97344 w 100922"/>
                    <a:gd name="connsiteY0" fmla="*/ 8390 h 36684"/>
                    <a:gd name="connsiteX1" fmla="*/ 87104 w 100922"/>
                    <a:gd name="connsiteY1" fmla="*/ 3455 h 36684"/>
                    <a:gd name="connsiteX2" fmla="*/ 50091 w 100922"/>
                    <a:gd name="connsiteY2" fmla="*/ 0 h 36684"/>
                    <a:gd name="connsiteX3" fmla="*/ 53422 w 100922"/>
                    <a:gd name="connsiteY3" fmla="*/ 9253 h 36684"/>
                    <a:gd name="connsiteX4" fmla="*/ 31461 w 100922"/>
                    <a:gd name="connsiteY4" fmla="*/ 14805 h 36684"/>
                    <a:gd name="connsiteX5" fmla="*/ 0 w 100922"/>
                    <a:gd name="connsiteY5" fmla="*/ 25169 h 36684"/>
                    <a:gd name="connsiteX6" fmla="*/ 0 w 100922"/>
                    <a:gd name="connsiteY6" fmla="*/ 36520 h 36684"/>
                    <a:gd name="connsiteX7" fmla="*/ 42072 w 100922"/>
                    <a:gd name="connsiteY7" fmla="*/ 36520 h 36684"/>
                    <a:gd name="connsiteX8" fmla="*/ 78714 w 100922"/>
                    <a:gd name="connsiteY8" fmla="*/ 32448 h 36684"/>
                    <a:gd name="connsiteX9" fmla="*/ 79948 w 100922"/>
                    <a:gd name="connsiteY9" fmla="*/ 36520 h 36684"/>
                    <a:gd name="connsiteX10" fmla="*/ 99195 w 100922"/>
                    <a:gd name="connsiteY10" fmla="*/ 36520 h 36684"/>
                    <a:gd name="connsiteX11" fmla="*/ 100922 w 100922"/>
                    <a:gd name="connsiteY11" fmla="*/ 24675 h 36684"/>
                    <a:gd name="connsiteX12" fmla="*/ 97344 w 100922"/>
                    <a:gd name="connsiteY12" fmla="*/ 8390 h 366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00922" h="36684">
                      <a:moveTo>
                        <a:pt x="97344" y="8390"/>
                      </a:moveTo>
                      <a:lnTo>
                        <a:pt x="87104" y="3455"/>
                      </a:lnTo>
                      <a:lnTo>
                        <a:pt x="50091" y="0"/>
                      </a:lnTo>
                      <a:lnTo>
                        <a:pt x="53422" y="9253"/>
                      </a:lnTo>
                      <a:lnTo>
                        <a:pt x="31461" y="14805"/>
                      </a:lnTo>
                      <a:lnTo>
                        <a:pt x="0" y="25169"/>
                      </a:lnTo>
                      <a:lnTo>
                        <a:pt x="0" y="36520"/>
                      </a:lnTo>
                      <a:cubicBezTo>
                        <a:pt x="0" y="36520"/>
                        <a:pt x="40344" y="36890"/>
                        <a:pt x="42072" y="36520"/>
                      </a:cubicBezTo>
                      <a:cubicBezTo>
                        <a:pt x="42072" y="36520"/>
                        <a:pt x="74890" y="33312"/>
                        <a:pt x="78714" y="32448"/>
                      </a:cubicBezTo>
                      <a:lnTo>
                        <a:pt x="79948" y="36520"/>
                      </a:lnTo>
                      <a:lnTo>
                        <a:pt x="99195" y="36520"/>
                      </a:lnTo>
                      <a:lnTo>
                        <a:pt x="100922" y="24675"/>
                      </a:lnTo>
                      <a:lnTo>
                        <a:pt x="97344" y="8390"/>
                      </a:lnTo>
                      <a:close/>
                    </a:path>
                  </a:pathLst>
                </a:custGeom>
                <a:solidFill>
                  <a:srgbClr val="1A222B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48" name="Freeform: Shape 1147">
                  <a:extLst>
                    <a:ext uri="{FF2B5EF4-FFF2-40B4-BE49-F238E27FC236}">
                      <a16:creationId xmlns:a16="http://schemas.microsoft.com/office/drawing/2014/main" id="{9294EDF6-AB99-35F5-453E-B53EB971636D}"/>
                    </a:ext>
                  </a:extLst>
                </p:cNvPr>
                <p:cNvSpPr/>
                <p:nvPr/>
              </p:nvSpPr>
              <p:spPr>
                <a:xfrm>
                  <a:off x="1322479" y="5910453"/>
                  <a:ext cx="243491" cy="243916"/>
                </a:xfrm>
                <a:custGeom>
                  <a:avLst/>
                  <a:gdLst>
                    <a:gd name="connsiteX0" fmla="*/ 242260 w 243491"/>
                    <a:gd name="connsiteY0" fmla="*/ 36273 h 243916"/>
                    <a:gd name="connsiteX1" fmla="*/ 194143 w 243491"/>
                    <a:gd name="connsiteY1" fmla="*/ 0 h 243916"/>
                    <a:gd name="connsiteX2" fmla="*/ 30545 w 243491"/>
                    <a:gd name="connsiteY2" fmla="*/ 16656 h 243916"/>
                    <a:gd name="connsiteX3" fmla="*/ 23759 w 243491"/>
                    <a:gd name="connsiteY3" fmla="*/ 17520 h 243916"/>
                    <a:gd name="connsiteX4" fmla="*/ 1181 w 243491"/>
                    <a:gd name="connsiteY4" fmla="*/ 60702 h 243916"/>
                    <a:gd name="connsiteX5" fmla="*/ 45597 w 243491"/>
                    <a:gd name="connsiteY5" fmla="*/ 243916 h 243916"/>
                    <a:gd name="connsiteX6" fmla="*/ 122707 w 243491"/>
                    <a:gd name="connsiteY6" fmla="*/ 241449 h 243916"/>
                    <a:gd name="connsiteX7" fmla="*/ 75701 w 243491"/>
                    <a:gd name="connsiteY7" fmla="*/ 80072 h 243916"/>
                    <a:gd name="connsiteX8" fmla="*/ 218818 w 243491"/>
                    <a:gd name="connsiteY8" fmla="*/ 80565 h 243916"/>
                    <a:gd name="connsiteX9" fmla="*/ 242260 w 243491"/>
                    <a:gd name="connsiteY9" fmla="*/ 36273 h 243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3491" h="243916">
                      <a:moveTo>
                        <a:pt x="242260" y="36273"/>
                      </a:moveTo>
                      <a:cubicBezTo>
                        <a:pt x="242260" y="36273"/>
                        <a:pt x="213389" y="0"/>
                        <a:pt x="194143" y="0"/>
                      </a:cubicBezTo>
                      <a:lnTo>
                        <a:pt x="30545" y="16656"/>
                      </a:lnTo>
                      <a:cubicBezTo>
                        <a:pt x="28324" y="16656"/>
                        <a:pt x="25980" y="17026"/>
                        <a:pt x="23759" y="17520"/>
                      </a:cubicBezTo>
                      <a:cubicBezTo>
                        <a:pt x="6116" y="22208"/>
                        <a:pt x="-3507" y="43059"/>
                        <a:pt x="1181" y="60702"/>
                      </a:cubicBezTo>
                      <a:lnTo>
                        <a:pt x="45597" y="243916"/>
                      </a:lnTo>
                      <a:lnTo>
                        <a:pt x="122707" y="241449"/>
                      </a:lnTo>
                      <a:lnTo>
                        <a:pt x="75701" y="80072"/>
                      </a:lnTo>
                      <a:lnTo>
                        <a:pt x="218818" y="80565"/>
                      </a:lnTo>
                      <a:cubicBezTo>
                        <a:pt x="238065" y="80689"/>
                        <a:pt x="246948" y="67364"/>
                        <a:pt x="242260" y="36273"/>
                      </a:cubicBezTo>
                      <a:close/>
                    </a:path>
                  </a:pathLst>
                </a:custGeom>
                <a:solidFill>
                  <a:srgbClr val="0E2C40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49" name="Graphic 2">
                <a:extLst>
                  <a:ext uri="{FF2B5EF4-FFF2-40B4-BE49-F238E27FC236}">
                    <a16:creationId xmlns:a16="http://schemas.microsoft.com/office/drawing/2014/main" id="{E234E729-E38D-0068-AE9D-95CB47819039}"/>
                  </a:ext>
                </a:extLst>
              </p:cNvPr>
              <p:cNvGrpSpPr/>
              <p:nvPr/>
            </p:nvGrpSpPr>
            <p:grpSpPr>
              <a:xfrm>
                <a:off x="1433836" y="5548498"/>
                <a:ext cx="137812" cy="423767"/>
                <a:chOff x="1433836" y="5548498"/>
                <a:chExt cx="137812" cy="423767"/>
              </a:xfrm>
            </p:grpSpPr>
            <p:sp>
              <p:nvSpPr>
                <p:cNvPr id="1150" name="Freeform: Shape 1149">
                  <a:extLst>
                    <a:ext uri="{FF2B5EF4-FFF2-40B4-BE49-F238E27FC236}">
                      <a16:creationId xmlns:a16="http://schemas.microsoft.com/office/drawing/2014/main" id="{264EE744-8C1E-ED99-BDCB-C6979CF29DE3}"/>
                    </a:ext>
                  </a:extLst>
                </p:cNvPr>
                <p:cNvSpPr/>
                <p:nvPr/>
              </p:nvSpPr>
              <p:spPr>
                <a:xfrm>
                  <a:off x="1469738" y="5631868"/>
                  <a:ext cx="50214" cy="43552"/>
                </a:xfrm>
                <a:custGeom>
                  <a:avLst/>
                  <a:gdLst>
                    <a:gd name="connsiteX0" fmla="*/ 11721 w 50214"/>
                    <a:gd name="connsiteY0" fmla="*/ 43552 h 43552"/>
                    <a:gd name="connsiteX1" fmla="*/ 50214 w 50214"/>
                    <a:gd name="connsiteY1" fmla="*/ 37013 h 43552"/>
                    <a:gd name="connsiteX2" fmla="*/ 41331 w 50214"/>
                    <a:gd name="connsiteY2" fmla="*/ 5799 h 43552"/>
                    <a:gd name="connsiteX3" fmla="*/ 0 w 50214"/>
                    <a:gd name="connsiteY3" fmla="*/ 0 h 43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0214" h="43552">
                      <a:moveTo>
                        <a:pt x="11721" y="43552"/>
                      </a:moveTo>
                      <a:lnTo>
                        <a:pt x="50214" y="37013"/>
                      </a:lnTo>
                      <a:lnTo>
                        <a:pt x="41331" y="579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4A47D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1151" name="Graphic 2">
                  <a:extLst>
                    <a:ext uri="{FF2B5EF4-FFF2-40B4-BE49-F238E27FC236}">
                      <a16:creationId xmlns:a16="http://schemas.microsoft.com/office/drawing/2014/main" id="{2EC5113C-B72A-39E6-AFD4-EEC42B3E1776}"/>
                    </a:ext>
                  </a:extLst>
                </p:cNvPr>
                <p:cNvGrpSpPr/>
                <p:nvPr/>
              </p:nvGrpSpPr>
              <p:grpSpPr>
                <a:xfrm>
                  <a:off x="1440867" y="5548498"/>
                  <a:ext cx="98594" cy="114098"/>
                  <a:chOff x="1440867" y="5548498"/>
                  <a:chExt cx="98594" cy="114098"/>
                </a:xfrm>
              </p:grpSpPr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2D10042B-1A4D-91F3-79EF-22C33D43AE5E}"/>
                      </a:ext>
                    </a:extLst>
                  </p:cNvPr>
                  <p:cNvSpPr/>
                  <p:nvPr/>
                </p:nvSpPr>
                <p:spPr>
                  <a:xfrm>
                    <a:off x="1440867" y="5564005"/>
                    <a:ext cx="54394" cy="98591"/>
                  </a:xfrm>
                  <a:custGeom>
                    <a:avLst/>
                    <a:gdLst>
                      <a:gd name="connsiteX0" fmla="*/ 8515 w 54394"/>
                      <a:gd name="connsiteY0" fmla="*/ 43804 h 98591"/>
                      <a:gd name="connsiteX1" fmla="*/ 8391 w 54394"/>
                      <a:gd name="connsiteY1" fmla="*/ 34798 h 98591"/>
                      <a:gd name="connsiteX2" fmla="*/ 9872 w 54394"/>
                      <a:gd name="connsiteY2" fmla="*/ 30726 h 98591"/>
                      <a:gd name="connsiteX3" fmla="*/ 9378 w 54394"/>
                      <a:gd name="connsiteY3" fmla="*/ 30356 h 98591"/>
                      <a:gd name="connsiteX4" fmla="*/ 23443 w 54394"/>
                      <a:gd name="connsiteY4" fmla="*/ 13084 h 98591"/>
                      <a:gd name="connsiteX5" fmla="*/ 31586 w 54394"/>
                      <a:gd name="connsiteY5" fmla="*/ 4941 h 98591"/>
                      <a:gd name="connsiteX6" fmla="*/ 38742 w 54394"/>
                      <a:gd name="connsiteY6" fmla="*/ 129 h 98591"/>
                      <a:gd name="connsiteX7" fmla="*/ 39482 w 54394"/>
                      <a:gd name="connsiteY7" fmla="*/ 746 h 98591"/>
                      <a:gd name="connsiteX8" fmla="*/ 38865 w 54394"/>
                      <a:gd name="connsiteY8" fmla="*/ 1610 h 98591"/>
                      <a:gd name="connsiteX9" fmla="*/ 50833 w 54394"/>
                      <a:gd name="connsiteY9" fmla="*/ 57746 h 98591"/>
                      <a:gd name="connsiteX10" fmla="*/ 44047 w 54394"/>
                      <a:gd name="connsiteY10" fmla="*/ 83532 h 98591"/>
                      <a:gd name="connsiteX11" fmla="*/ 54287 w 54394"/>
                      <a:gd name="connsiteY11" fmla="*/ 87974 h 98591"/>
                      <a:gd name="connsiteX12" fmla="*/ 9748 w 54394"/>
                      <a:gd name="connsiteY12" fmla="*/ 95746 h 98591"/>
                      <a:gd name="connsiteX13" fmla="*/ 9625 w 54394"/>
                      <a:gd name="connsiteY13" fmla="*/ 83162 h 98591"/>
                      <a:gd name="connsiteX14" fmla="*/ 7157 w 54394"/>
                      <a:gd name="connsiteY14" fmla="*/ 73045 h 98591"/>
                      <a:gd name="connsiteX15" fmla="*/ 5430 w 54394"/>
                      <a:gd name="connsiteY15" fmla="*/ 67987 h 98591"/>
                      <a:gd name="connsiteX16" fmla="*/ 7157 w 54394"/>
                      <a:gd name="connsiteY16" fmla="*/ 62064 h 98591"/>
                      <a:gd name="connsiteX17" fmla="*/ 2 w 54394"/>
                      <a:gd name="connsiteY17" fmla="*/ 58486 h 98591"/>
                      <a:gd name="connsiteX18" fmla="*/ 8515 w 54394"/>
                      <a:gd name="connsiteY18" fmla="*/ 43804 h 985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54394" h="98591">
                        <a:moveTo>
                          <a:pt x="8515" y="43804"/>
                        </a:moveTo>
                        <a:cubicBezTo>
                          <a:pt x="12339" y="40227"/>
                          <a:pt x="8021" y="38253"/>
                          <a:pt x="8391" y="34798"/>
                        </a:cubicBezTo>
                        <a:cubicBezTo>
                          <a:pt x="8515" y="33194"/>
                          <a:pt x="9008" y="31960"/>
                          <a:pt x="9872" y="30726"/>
                        </a:cubicBezTo>
                        <a:cubicBezTo>
                          <a:pt x="9625" y="30973"/>
                          <a:pt x="9255" y="30603"/>
                          <a:pt x="9378" y="30356"/>
                        </a:cubicBezTo>
                        <a:cubicBezTo>
                          <a:pt x="13203" y="23941"/>
                          <a:pt x="18385" y="18512"/>
                          <a:pt x="23443" y="13084"/>
                        </a:cubicBezTo>
                        <a:cubicBezTo>
                          <a:pt x="26034" y="10246"/>
                          <a:pt x="28748" y="7532"/>
                          <a:pt x="31586" y="4941"/>
                        </a:cubicBezTo>
                        <a:cubicBezTo>
                          <a:pt x="33807" y="2967"/>
                          <a:pt x="36644" y="2103"/>
                          <a:pt x="38742" y="129"/>
                        </a:cubicBezTo>
                        <a:cubicBezTo>
                          <a:pt x="39112" y="-241"/>
                          <a:pt x="39729" y="252"/>
                          <a:pt x="39482" y="746"/>
                        </a:cubicBezTo>
                        <a:cubicBezTo>
                          <a:pt x="39359" y="1116"/>
                          <a:pt x="39112" y="1363"/>
                          <a:pt x="38865" y="1610"/>
                        </a:cubicBezTo>
                        <a:cubicBezTo>
                          <a:pt x="50586" y="16785"/>
                          <a:pt x="52560" y="39240"/>
                          <a:pt x="50833" y="57746"/>
                        </a:cubicBezTo>
                        <a:cubicBezTo>
                          <a:pt x="50093" y="65765"/>
                          <a:pt x="49352" y="76993"/>
                          <a:pt x="44047" y="83532"/>
                        </a:cubicBezTo>
                        <a:cubicBezTo>
                          <a:pt x="41333" y="86863"/>
                          <a:pt x="55768" y="88467"/>
                          <a:pt x="54287" y="87974"/>
                        </a:cubicBezTo>
                        <a:cubicBezTo>
                          <a:pt x="47008" y="92415"/>
                          <a:pt x="19618" y="103889"/>
                          <a:pt x="9748" y="95746"/>
                        </a:cubicBezTo>
                        <a:cubicBezTo>
                          <a:pt x="6664" y="93155"/>
                          <a:pt x="8515" y="86246"/>
                          <a:pt x="9625" y="83162"/>
                        </a:cubicBezTo>
                        <a:cubicBezTo>
                          <a:pt x="10982" y="79461"/>
                          <a:pt x="2963" y="77240"/>
                          <a:pt x="7157" y="73045"/>
                        </a:cubicBezTo>
                        <a:cubicBezTo>
                          <a:pt x="9378" y="70824"/>
                          <a:pt x="4813" y="71071"/>
                          <a:pt x="5430" y="67987"/>
                        </a:cubicBezTo>
                        <a:cubicBezTo>
                          <a:pt x="5800" y="66506"/>
                          <a:pt x="7034" y="63545"/>
                          <a:pt x="7157" y="62064"/>
                        </a:cubicBezTo>
                        <a:cubicBezTo>
                          <a:pt x="7281" y="60830"/>
                          <a:pt x="-122" y="59967"/>
                          <a:pt x="2" y="58486"/>
                        </a:cubicBezTo>
                        <a:cubicBezTo>
                          <a:pt x="495" y="53675"/>
                          <a:pt x="5430" y="46642"/>
                          <a:pt x="8515" y="43804"/>
                        </a:cubicBezTo>
                        <a:close/>
                      </a:path>
                    </a:pathLst>
                  </a:custGeom>
                  <a:solidFill>
                    <a:srgbClr val="FFC89F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74766947-BAF7-B261-3BE0-863F6730ABC6}"/>
                      </a:ext>
                    </a:extLst>
                  </p:cNvPr>
                  <p:cNvSpPr/>
                  <p:nvPr/>
                </p:nvSpPr>
                <p:spPr>
                  <a:xfrm>
                    <a:off x="1447234" y="5578943"/>
                    <a:ext cx="76087" cy="83098"/>
                  </a:xfrm>
                  <a:custGeom>
                    <a:avLst/>
                    <a:gdLst>
                      <a:gd name="connsiteX0" fmla="*/ 5971 w 76087"/>
                      <a:gd name="connsiteY0" fmla="*/ 72172 h 83098"/>
                      <a:gd name="connsiteX1" fmla="*/ 6958 w 76087"/>
                      <a:gd name="connsiteY1" fmla="*/ 64893 h 83098"/>
                      <a:gd name="connsiteX2" fmla="*/ 5848 w 76087"/>
                      <a:gd name="connsiteY2" fmla="*/ 63783 h 83098"/>
                      <a:gd name="connsiteX3" fmla="*/ 7699 w 76087"/>
                      <a:gd name="connsiteY3" fmla="*/ 61809 h 83098"/>
                      <a:gd name="connsiteX4" fmla="*/ 8192 w 76087"/>
                      <a:gd name="connsiteY4" fmla="*/ 54652 h 83098"/>
                      <a:gd name="connsiteX5" fmla="*/ 11277 w 76087"/>
                      <a:gd name="connsiteY5" fmla="*/ 49347 h 83098"/>
                      <a:gd name="connsiteX6" fmla="*/ 666 w 76087"/>
                      <a:gd name="connsiteY6" fmla="*/ 40094 h 83098"/>
                      <a:gd name="connsiteX7" fmla="*/ 3380 w 76087"/>
                      <a:gd name="connsiteY7" fmla="*/ 244 h 83098"/>
                      <a:gd name="connsiteX8" fmla="*/ 70744 w 76087"/>
                      <a:gd name="connsiteY8" fmla="*/ 9373 h 83098"/>
                      <a:gd name="connsiteX9" fmla="*/ 70251 w 76087"/>
                      <a:gd name="connsiteY9" fmla="*/ 52802 h 83098"/>
                      <a:gd name="connsiteX10" fmla="*/ 48166 w 76087"/>
                      <a:gd name="connsiteY10" fmla="*/ 72789 h 83098"/>
                      <a:gd name="connsiteX11" fmla="*/ 6342 w 76087"/>
                      <a:gd name="connsiteY11" fmla="*/ 80315 h 83098"/>
                      <a:gd name="connsiteX12" fmla="*/ 3751 w 76087"/>
                      <a:gd name="connsiteY12" fmla="*/ 72296 h 83098"/>
                      <a:gd name="connsiteX13" fmla="*/ 5971 w 76087"/>
                      <a:gd name="connsiteY13" fmla="*/ 72172 h 83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76087" h="83098">
                        <a:moveTo>
                          <a:pt x="5971" y="72172"/>
                        </a:moveTo>
                        <a:cubicBezTo>
                          <a:pt x="8686" y="70815"/>
                          <a:pt x="8562" y="66990"/>
                          <a:pt x="6958" y="64893"/>
                        </a:cubicBezTo>
                        <a:cubicBezTo>
                          <a:pt x="6588" y="64399"/>
                          <a:pt x="6218" y="64029"/>
                          <a:pt x="5848" y="63783"/>
                        </a:cubicBezTo>
                        <a:cubicBezTo>
                          <a:pt x="6588" y="63289"/>
                          <a:pt x="7082" y="62672"/>
                          <a:pt x="7699" y="61809"/>
                        </a:cubicBezTo>
                        <a:cubicBezTo>
                          <a:pt x="8932" y="59588"/>
                          <a:pt x="8932" y="56997"/>
                          <a:pt x="8192" y="54652"/>
                        </a:cubicBezTo>
                        <a:cubicBezTo>
                          <a:pt x="10783" y="54529"/>
                          <a:pt x="13251" y="52062"/>
                          <a:pt x="11277" y="49347"/>
                        </a:cubicBezTo>
                        <a:cubicBezTo>
                          <a:pt x="8439" y="45523"/>
                          <a:pt x="4614" y="42685"/>
                          <a:pt x="666" y="40094"/>
                        </a:cubicBezTo>
                        <a:cubicBezTo>
                          <a:pt x="-1801" y="19120"/>
                          <a:pt x="3380" y="244"/>
                          <a:pt x="3380" y="244"/>
                        </a:cubicBezTo>
                        <a:cubicBezTo>
                          <a:pt x="3380" y="244"/>
                          <a:pt x="60381" y="-2348"/>
                          <a:pt x="70744" y="9373"/>
                        </a:cubicBezTo>
                        <a:cubicBezTo>
                          <a:pt x="81108" y="20971"/>
                          <a:pt x="73829" y="49471"/>
                          <a:pt x="70251" y="52802"/>
                        </a:cubicBezTo>
                        <a:cubicBezTo>
                          <a:pt x="68770" y="54282"/>
                          <a:pt x="48166" y="72789"/>
                          <a:pt x="48166" y="72789"/>
                        </a:cubicBezTo>
                        <a:cubicBezTo>
                          <a:pt x="48166" y="72789"/>
                          <a:pt x="12510" y="89568"/>
                          <a:pt x="6342" y="80315"/>
                        </a:cubicBezTo>
                        <a:cubicBezTo>
                          <a:pt x="5108" y="78464"/>
                          <a:pt x="4367" y="75627"/>
                          <a:pt x="3751" y="72296"/>
                        </a:cubicBezTo>
                        <a:cubicBezTo>
                          <a:pt x="4491" y="72666"/>
                          <a:pt x="5354" y="72542"/>
                          <a:pt x="5971" y="72172"/>
                        </a:cubicBezTo>
                        <a:close/>
                      </a:path>
                    </a:pathLst>
                  </a:custGeom>
                  <a:solidFill>
                    <a:srgbClr val="FFC89F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A09346EF-0C12-A8A4-1C75-7A8AD21C9243}"/>
                      </a:ext>
                    </a:extLst>
                  </p:cNvPr>
                  <p:cNvSpPr/>
                  <p:nvPr/>
                </p:nvSpPr>
                <p:spPr>
                  <a:xfrm>
                    <a:off x="1445607" y="5548498"/>
                    <a:ext cx="93854" cy="107058"/>
                  </a:xfrm>
                  <a:custGeom>
                    <a:avLst/>
                    <a:gdLst>
                      <a:gd name="connsiteX0" fmla="*/ 70644 w 93854"/>
                      <a:gd name="connsiteY0" fmla="*/ 107058 h 107058"/>
                      <a:gd name="connsiteX1" fmla="*/ 65586 w 93854"/>
                      <a:gd name="connsiteY1" fmla="*/ 89046 h 107058"/>
                      <a:gd name="connsiteX2" fmla="*/ 51891 w 93854"/>
                      <a:gd name="connsiteY2" fmla="*/ 73994 h 107058"/>
                      <a:gd name="connsiteX3" fmla="*/ 36962 w 93854"/>
                      <a:gd name="connsiteY3" fmla="*/ 32045 h 107058"/>
                      <a:gd name="connsiteX4" fmla="*/ 17345 w 93854"/>
                      <a:gd name="connsiteY4" fmla="*/ 36487 h 107058"/>
                      <a:gd name="connsiteX5" fmla="*/ 2417 w 93854"/>
                      <a:gd name="connsiteY5" fmla="*/ 35377 h 107058"/>
                      <a:gd name="connsiteX6" fmla="*/ 2047 w 93854"/>
                      <a:gd name="connsiteY6" fmla="*/ 15513 h 107058"/>
                      <a:gd name="connsiteX7" fmla="*/ 25488 w 93854"/>
                      <a:gd name="connsiteY7" fmla="*/ 4532 h 107058"/>
                      <a:gd name="connsiteX8" fmla="*/ 69040 w 93854"/>
                      <a:gd name="connsiteY8" fmla="*/ 6136 h 107058"/>
                      <a:gd name="connsiteX9" fmla="*/ 93716 w 93854"/>
                      <a:gd name="connsiteY9" fmla="*/ 46851 h 107058"/>
                      <a:gd name="connsiteX10" fmla="*/ 70644 w 93854"/>
                      <a:gd name="connsiteY10" fmla="*/ 107058 h 1070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93854" h="107058">
                        <a:moveTo>
                          <a:pt x="70644" y="107058"/>
                        </a:moveTo>
                        <a:lnTo>
                          <a:pt x="65586" y="89046"/>
                        </a:lnTo>
                        <a:cubicBezTo>
                          <a:pt x="65586" y="89046"/>
                          <a:pt x="53988" y="73623"/>
                          <a:pt x="51891" y="73994"/>
                        </a:cubicBezTo>
                        <a:cubicBezTo>
                          <a:pt x="43748" y="75598"/>
                          <a:pt x="49917" y="33279"/>
                          <a:pt x="36962" y="32045"/>
                        </a:cubicBezTo>
                        <a:cubicBezTo>
                          <a:pt x="34371" y="31799"/>
                          <a:pt x="24748" y="35624"/>
                          <a:pt x="17345" y="36487"/>
                        </a:cubicBezTo>
                        <a:cubicBezTo>
                          <a:pt x="8832" y="37351"/>
                          <a:pt x="2417" y="35377"/>
                          <a:pt x="2417" y="35377"/>
                        </a:cubicBezTo>
                        <a:cubicBezTo>
                          <a:pt x="2417" y="35377"/>
                          <a:pt x="-2765" y="19584"/>
                          <a:pt x="2047" y="15513"/>
                        </a:cubicBezTo>
                        <a:cubicBezTo>
                          <a:pt x="6858" y="11441"/>
                          <a:pt x="17222" y="7247"/>
                          <a:pt x="25488" y="4532"/>
                        </a:cubicBezTo>
                        <a:cubicBezTo>
                          <a:pt x="33755" y="1695"/>
                          <a:pt x="49423" y="-4844"/>
                          <a:pt x="69040" y="6136"/>
                        </a:cubicBezTo>
                        <a:cubicBezTo>
                          <a:pt x="88040" y="16623"/>
                          <a:pt x="94949" y="33032"/>
                          <a:pt x="93716" y="46851"/>
                        </a:cubicBezTo>
                        <a:cubicBezTo>
                          <a:pt x="92359" y="60546"/>
                          <a:pt x="78910" y="97065"/>
                          <a:pt x="70644" y="107058"/>
                        </a:cubicBezTo>
                        <a:close/>
                      </a:path>
                    </a:pathLst>
                  </a:custGeom>
                  <a:solidFill>
                    <a:srgbClr val="1A222B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A26B70FB-3A47-46B6-F841-F2683614C430}"/>
                      </a:ext>
                    </a:extLst>
                  </p:cNvPr>
                  <p:cNvSpPr/>
                  <p:nvPr/>
                </p:nvSpPr>
                <p:spPr>
                  <a:xfrm>
                    <a:off x="1486271" y="5555622"/>
                    <a:ext cx="35532" cy="16655"/>
                  </a:xfrm>
                  <a:custGeom>
                    <a:avLst/>
                    <a:gdLst>
                      <a:gd name="connsiteX0" fmla="*/ 2097 w 35532"/>
                      <a:gd name="connsiteY0" fmla="*/ 6292 h 16655"/>
                      <a:gd name="connsiteX1" fmla="*/ 0 w 35532"/>
                      <a:gd name="connsiteY1" fmla="*/ 6539 h 16655"/>
                      <a:gd name="connsiteX2" fmla="*/ 31214 w 35532"/>
                      <a:gd name="connsiteY2" fmla="*/ 16656 h 16655"/>
                      <a:gd name="connsiteX3" fmla="*/ 21591 w 35532"/>
                      <a:gd name="connsiteY3" fmla="*/ 7773 h 16655"/>
                      <a:gd name="connsiteX4" fmla="*/ 35533 w 35532"/>
                      <a:gd name="connsiteY4" fmla="*/ 11104 h 16655"/>
                      <a:gd name="connsiteX5" fmla="*/ 8143 w 35532"/>
                      <a:gd name="connsiteY5" fmla="*/ 0 h 16655"/>
                      <a:gd name="connsiteX6" fmla="*/ 21714 w 35532"/>
                      <a:gd name="connsiteY6" fmla="*/ 5182 h 16655"/>
                      <a:gd name="connsiteX7" fmla="*/ 10857 w 35532"/>
                      <a:gd name="connsiteY7" fmla="*/ 3825 h 16655"/>
                      <a:gd name="connsiteX8" fmla="*/ 18383 w 35532"/>
                      <a:gd name="connsiteY8" fmla="*/ 7649 h 16655"/>
                      <a:gd name="connsiteX9" fmla="*/ 2097 w 35532"/>
                      <a:gd name="connsiteY9" fmla="*/ 6292 h 166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5532" h="16655">
                        <a:moveTo>
                          <a:pt x="2097" y="6292"/>
                        </a:moveTo>
                        <a:cubicBezTo>
                          <a:pt x="1357" y="6292"/>
                          <a:pt x="617" y="6415"/>
                          <a:pt x="0" y="6539"/>
                        </a:cubicBezTo>
                        <a:cubicBezTo>
                          <a:pt x="10857" y="8513"/>
                          <a:pt x="21344" y="11844"/>
                          <a:pt x="31214" y="16656"/>
                        </a:cubicBezTo>
                        <a:cubicBezTo>
                          <a:pt x="28130" y="13448"/>
                          <a:pt x="25046" y="10487"/>
                          <a:pt x="21591" y="7773"/>
                        </a:cubicBezTo>
                        <a:cubicBezTo>
                          <a:pt x="25909" y="7649"/>
                          <a:pt x="31214" y="9994"/>
                          <a:pt x="35533" y="11104"/>
                        </a:cubicBezTo>
                        <a:cubicBezTo>
                          <a:pt x="27513" y="4441"/>
                          <a:pt x="18507" y="1110"/>
                          <a:pt x="8143" y="0"/>
                        </a:cubicBezTo>
                        <a:cubicBezTo>
                          <a:pt x="12708" y="1727"/>
                          <a:pt x="17149" y="3455"/>
                          <a:pt x="21714" y="5182"/>
                        </a:cubicBezTo>
                        <a:cubicBezTo>
                          <a:pt x="18136" y="4688"/>
                          <a:pt x="14435" y="4318"/>
                          <a:pt x="10857" y="3825"/>
                        </a:cubicBezTo>
                        <a:cubicBezTo>
                          <a:pt x="13325" y="5058"/>
                          <a:pt x="15916" y="6415"/>
                          <a:pt x="18383" y="7649"/>
                        </a:cubicBezTo>
                        <a:cubicBezTo>
                          <a:pt x="13078" y="6292"/>
                          <a:pt x="7526" y="5799"/>
                          <a:pt x="2097" y="6292"/>
                        </a:cubicBezTo>
                        <a:close/>
                      </a:path>
                    </a:pathLst>
                  </a:custGeom>
                  <a:solidFill>
                    <a:srgbClr val="2C3540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156" name="Freeform: Shape 1155">
                  <a:extLst>
                    <a:ext uri="{FF2B5EF4-FFF2-40B4-BE49-F238E27FC236}">
                      <a16:creationId xmlns:a16="http://schemas.microsoft.com/office/drawing/2014/main" id="{6073A0B0-2D18-A1DB-4969-7B1BB6117B36}"/>
                    </a:ext>
                  </a:extLst>
                </p:cNvPr>
                <p:cNvSpPr/>
                <p:nvPr/>
              </p:nvSpPr>
              <p:spPr>
                <a:xfrm>
                  <a:off x="1461131" y="5671966"/>
                  <a:ext cx="49321" cy="205298"/>
                </a:xfrm>
                <a:custGeom>
                  <a:avLst/>
                  <a:gdLst>
                    <a:gd name="connsiteX0" fmla="*/ 16133 w 49321"/>
                    <a:gd name="connsiteY0" fmla="*/ 205299 h 205298"/>
                    <a:gd name="connsiteX1" fmla="*/ 33159 w 49321"/>
                    <a:gd name="connsiteY1" fmla="*/ 110916 h 205298"/>
                    <a:gd name="connsiteX2" fmla="*/ 43523 w 49321"/>
                    <a:gd name="connsiteY2" fmla="*/ 36766 h 205298"/>
                    <a:gd name="connsiteX3" fmla="*/ 49322 w 49321"/>
                    <a:gd name="connsiteY3" fmla="*/ 7279 h 205298"/>
                    <a:gd name="connsiteX4" fmla="*/ 18724 w 49321"/>
                    <a:gd name="connsiteY4" fmla="*/ 0 h 205298"/>
                    <a:gd name="connsiteX5" fmla="*/ 18478 w 49321"/>
                    <a:gd name="connsiteY5" fmla="*/ 370 h 205298"/>
                    <a:gd name="connsiteX6" fmla="*/ 13543 w 49321"/>
                    <a:gd name="connsiteY6" fmla="*/ 8019 h 205298"/>
                    <a:gd name="connsiteX7" fmla="*/ 12679 w 49321"/>
                    <a:gd name="connsiteY7" fmla="*/ 9994 h 205298"/>
                    <a:gd name="connsiteX8" fmla="*/ 8361 w 49321"/>
                    <a:gd name="connsiteY8" fmla="*/ 23442 h 205298"/>
                    <a:gd name="connsiteX9" fmla="*/ 6880 w 49321"/>
                    <a:gd name="connsiteY9" fmla="*/ 29610 h 205298"/>
                    <a:gd name="connsiteX10" fmla="*/ 6880 w 49321"/>
                    <a:gd name="connsiteY10" fmla="*/ 29734 h 205298"/>
                    <a:gd name="connsiteX11" fmla="*/ 711 w 49321"/>
                    <a:gd name="connsiteY11" fmla="*/ 77974 h 205298"/>
                    <a:gd name="connsiteX12" fmla="*/ 94 w 49321"/>
                    <a:gd name="connsiteY12" fmla="*/ 91175 h 205298"/>
                    <a:gd name="connsiteX13" fmla="*/ 16133 w 49321"/>
                    <a:gd name="connsiteY13" fmla="*/ 205299 h 205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9321" h="205298">
                      <a:moveTo>
                        <a:pt x="16133" y="205299"/>
                      </a:moveTo>
                      <a:cubicBezTo>
                        <a:pt x="16874" y="199130"/>
                        <a:pt x="32296" y="117085"/>
                        <a:pt x="33159" y="110916"/>
                      </a:cubicBezTo>
                      <a:cubicBezTo>
                        <a:pt x="36244" y="86117"/>
                        <a:pt x="39698" y="61442"/>
                        <a:pt x="43523" y="36766"/>
                      </a:cubicBezTo>
                      <a:cubicBezTo>
                        <a:pt x="45004" y="26896"/>
                        <a:pt x="46978" y="17026"/>
                        <a:pt x="49322" y="7279"/>
                      </a:cubicBezTo>
                      <a:cubicBezTo>
                        <a:pt x="26374" y="7279"/>
                        <a:pt x="18724" y="0"/>
                        <a:pt x="18724" y="0"/>
                      </a:cubicBezTo>
                      <a:cubicBezTo>
                        <a:pt x="18601" y="123"/>
                        <a:pt x="18478" y="247"/>
                        <a:pt x="18478" y="370"/>
                      </a:cubicBezTo>
                      <a:cubicBezTo>
                        <a:pt x="16627" y="2097"/>
                        <a:pt x="15023" y="4688"/>
                        <a:pt x="13543" y="8019"/>
                      </a:cubicBezTo>
                      <a:cubicBezTo>
                        <a:pt x="13296" y="8637"/>
                        <a:pt x="12926" y="9253"/>
                        <a:pt x="12679" y="9994"/>
                      </a:cubicBezTo>
                      <a:cubicBezTo>
                        <a:pt x="11075" y="13818"/>
                        <a:pt x="9718" y="18383"/>
                        <a:pt x="8361" y="23442"/>
                      </a:cubicBezTo>
                      <a:cubicBezTo>
                        <a:pt x="7867" y="25416"/>
                        <a:pt x="7374" y="27513"/>
                        <a:pt x="6880" y="29610"/>
                      </a:cubicBezTo>
                      <a:lnTo>
                        <a:pt x="6880" y="29734"/>
                      </a:lnTo>
                      <a:cubicBezTo>
                        <a:pt x="3672" y="44909"/>
                        <a:pt x="1698" y="62922"/>
                        <a:pt x="711" y="77974"/>
                      </a:cubicBezTo>
                      <a:cubicBezTo>
                        <a:pt x="465" y="82416"/>
                        <a:pt x="218" y="86734"/>
                        <a:pt x="94" y="91175"/>
                      </a:cubicBezTo>
                      <a:cubicBezTo>
                        <a:pt x="-1016" y="141637"/>
                        <a:pt x="7867" y="189877"/>
                        <a:pt x="16133" y="205299"/>
                      </a:cubicBezTo>
                      <a:close/>
                    </a:path>
                  </a:pathLst>
                </a:custGeom>
                <a:solidFill>
                  <a:srgbClr val="C5D5E6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57" name="Freeform: Shape 1156">
                  <a:extLst>
                    <a:ext uri="{FF2B5EF4-FFF2-40B4-BE49-F238E27FC236}">
                      <a16:creationId xmlns:a16="http://schemas.microsoft.com/office/drawing/2014/main" id="{CA9E7FEB-0EA1-5C28-B9AA-46A3CF9E1ED7}"/>
                    </a:ext>
                  </a:extLst>
                </p:cNvPr>
                <p:cNvSpPr/>
                <p:nvPr/>
              </p:nvSpPr>
              <p:spPr>
                <a:xfrm>
                  <a:off x="1461942" y="5680109"/>
                  <a:ext cx="20010" cy="77974"/>
                </a:xfrm>
                <a:custGeom>
                  <a:avLst/>
                  <a:gdLst>
                    <a:gd name="connsiteX0" fmla="*/ 3725 w 20010"/>
                    <a:gd name="connsiteY0" fmla="*/ 77974 h 77974"/>
                    <a:gd name="connsiteX1" fmla="*/ 20011 w 20010"/>
                    <a:gd name="connsiteY1" fmla="*/ 1357 h 77974"/>
                    <a:gd name="connsiteX2" fmla="*/ 16680 w 20010"/>
                    <a:gd name="connsiteY2" fmla="*/ 2221 h 77974"/>
                    <a:gd name="connsiteX3" fmla="*/ 12855 w 20010"/>
                    <a:gd name="connsiteY3" fmla="*/ 0 h 77974"/>
                    <a:gd name="connsiteX4" fmla="*/ 11991 w 20010"/>
                    <a:gd name="connsiteY4" fmla="*/ 1974 h 77974"/>
                    <a:gd name="connsiteX5" fmla="*/ 7673 w 20010"/>
                    <a:gd name="connsiteY5" fmla="*/ 15422 h 77974"/>
                    <a:gd name="connsiteX6" fmla="*/ 6193 w 20010"/>
                    <a:gd name="connsiteY6" fmla="*/ 21591 h 77974"/>
                    <a:gd name="connsiteX7" fmla="*/ 6193 w 20010"/>
                    <a:gd name="connsiteY7" fmla="*/ 21714 h 77974"/>
                    <a:gd name="connsiteX8" fmla="*/ 24 w 20010"/>
                    <a:gd name="connsiteY8" fmla="*/ 69955 h 77974"/>
                    <a:gd name="connsiteX9" fmla="*/ 3725 w 20010"/>
                    <a:gd name="connsiteY9" fmla="*/ 77974 h 77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010" h="77974">
                      <a:moveTo>
                        <a:pt x="3725" y="77974"/>
                      </a:moveTo>
                      <a:lnTo>
                        <a:pt x="20011" y="1357"/>
                      </a:lnTo>
                      <a:lnTo>
                        <a:pt x="16680" y="2221"/>
                      </a:lnTo>
                      <a:lnTo>
                        <a:pt x="12855" y="0"/>
                      </a:lnTo>
                      <a:cubicBezTo>
                        <a:pt x="12608" y="617"/>
                        <a:pt x="12238" y="1234"/>
                        <a:pt x="11991" y="1974"/>
                      </a:cubicBezTo>
                      <a:cubicBezTo>
                        <a:pt x="10387" y="5799"/>
                        <a:pt x="9030" y="10364"/>
                        <a:pt x="7673" y="15422"/>
                      </a:cubicBezTo>
                      <a:lnTo>
                        <a:pt x="6193" y="21591"/>
                      </a:lnTo>
                      <a:lnTo>
                        <a:pt x="6193" y="21714"/>
                      </a:lnTo>
                      <a:cubicBezTo>
                        <a:pt x="2985" y="36890"/>
                        <a:pt x="1011" y="54903"/>
                        <a:pt x="24" y="69955"/>
                      </a:cubicBezTo>
                      <a:cubicBezTo>
                        <a:pt x="-346" y="74396"/>
                        <a:pt x="3725" y="77974"/>
                        <a:pt x="3725" y="77974"/>
                      </a:cubicBezTo>
                      <a:close/>
                    </a:path>
                  </a:pathLst>
                </a:custGeom>
                <a:solidFill>
                  <a:srgbClr val="CC2221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58" name="Freeform: Shape 1157">
                  <a:extLst>
                    <a:ext uri="{FF2B5EF4-FFF2-40B4-BE49-F238E27FC236}">
                      <a16:creationId xmlns:a16="http://schemas.microsoft.com/office/drawing/2014/main" id="{49447656-451A-5E02-D027-301B40B791A4}"/>
                    </a:ext>
                  </a:extLst>
                </p:cNvPr>
                <p:cNvSpPr/>
                <p:nvPr/>
              </p:nvSpPr>
              <p:spPr>
                <a:xfrm>
                  <a:off x="1473259" y="5672459"/>
                  <a:ext cx="12646" cy="12971"/>
                </a:xfrm>
                <a:custGeom>
                  <a:avLst/>
                  <a:gdLst>
                    <a:gd name="connsiteX0" fmla="*/ 551 w 12646"/>
                    <a:gd name="connsiteY0" fmla="*/ 9747 h 12971"/>
                    <a:gd name="connsiteX1" fmla="*/ 1784 w 12646"/>
                    <a:gd name="connsiteY1" fmla="*/ 12708 h 12971"/>
                    <a:gd name="connsiteX2" fmla="*/ 8817 w 12646"/>
                    <a:gd name="connsiteY2" fmla="*/ 9623 h 12971"/>
                    <a:gd name="connsiteX3" fmla="*/ 12642 w 12646"/>
                    <a:gd name="connsiteY3" fmla="*/ 3948 h 12971"/>
                    <a:gd name="connsiteX4" fmla="*/ 6473 w 12646"/>
                    <a:gd name="connsiteY4" fmla="*/ 0 h 12971"/>
                    <a:gd name="connsiteX5" fmla="*/ 1538 w 12646"/>
                    <a:gd name="connsiteY5" fmla="*/ 7649 h 12971"/>
                    <a:gd name="connsiteX6" fmla="*/ 551 w 12646"/>
                    <a:gd name="connsiteY6" fmla="*/ 9747 h 129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646" h="12971">
                      <a:moveTo>
                        <a:pt x="551" y="9747"/>
                      </a:moveTo>
                      <a:cubicBezTo>
                        <a:pt x="551" y="9747"/>
                        <a:pt x="-1300" y="14065"/>
                        <a:pt x="1784" y="12708"/>
                      </a:cubicBezTo>
                      <a:cubicBezTo>
                        <a:pt x="1784" y="12708"/>
                        <a:pt x="8570" y="9870"/>
                        <a:pt x="8817" y="9623"/>
                      </a:cubicBezTo>
                      <a:cubicBezTo>
                        <a:pt x="10421" y="7772"/>
                        <a:pt x="12765" y="4812"/>
                        <a:pt x="12642" y="3948"/>
                      </a:cubicBezTo>
                      <a:cubicBezTo>
                        <a:pt x="12518" y="3084"/>
                        <a:pt x="6473" y="0"/>
                        <a:pt x="6473" y="0"/>
                      </a:cubicBezTo>
                      <a:cubicBezTo>
                        <a:pt x="4622" y="1727"/>
                        <a:pt x="3018" y="4318"/>
                        <a:pt x="1538" y="7649"/>
                      </a:cubicBezTo>
                      <a:cubicBezTo>
                        <a:pt x="1167" y="8390"/>
                        <a:pt x="797" y="9006"/>
                        <a:pt x="551" y="9747"/>
                      </a:cubicBezTo>
                      <a:close/>
                    </a:path>
                  </a:pathLst>
                </a:custGeom>
                <a:solidFill>
                  <a:srgbClr val="CC2221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59" name="Freeform: Shape 1158">
                  <a:extLst>
                    <a:ext uri="{FF2B5EF4-FFF2-40B4-BE49-F238E27FC236}">
                      <a16:creationId xmlns:a16="http://schemas.microsoft.com/office/drawing/2014/main" id="{B110B7B8-1D39-3566-0A7C-4262B7F08A89}"/>
                    </a:ext>
                  </a:extLst>
                </p:cNvPr>
                <p:cNvSpPr/>
                <p:nvPr/>
              </p:nvSpPr>
              <p:spPr>
                <a:xfrm>
                  <a:off x="1479979" y="5655557"/>
                  <a:ext cx="47993" cy="34175"/>
                </a:xfrm>
                <a:custGeom>
                  <a:avLst/>
                  <a:gdLst>
                    <a:gd name="connsiteX0" fmla="*/ 12461 w 47993"/>
                    <a:gd name="connsiteY0" fmla="*/ 34176 h 34175"/>
                    <a:gd name="connsiteX1" fmla="*/ 47994 w 47993"/>
                    <a:gd name="connsiteY1" fmla="*/ 16039 h 34175"/>
                    <a:gd name="connsiteX2" fmla="*/ 40591 w 47993"/>
                    <a:gd name="connsiteY2" fmla="*/ 0 h 34175"/>
                    <a:gd name="connsiteX3" fmla="*/ 0 w 47993"/>
                    <a:gd name="connsiteY3" fmla="*/ 16533 h 34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993" h="34175">
                      <a:moveTo>
                        <a:pt x="12461" y="34176"/>
                      </a:moveTo>
                      <a:lnTo>
                        <a:pt x="47994" y="16039"/>
                      </a:lnTo>
                      <a:lnTo>
                        <a:pt x="40591" y="0"/>
                      </a:lnTo>
                      <a:lnTo>
                        <a:pt x="0" y="16533"/>
                      </a:lnTo>
                      <a:close/>
                    </a:path>
                  </a:pathLst>
                </a:custGeom>
                <a:solidFill>
                  <a:srgbClr val="FDFFFE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60" name="Freeform: Shape 1159">
                  <a:extLst>
                    <a:ext uri="{FF2B5EF4-FFF2-40B4-BE49-F238E27FC236}">
                      <a16:creationId xmlns:a16="http://schemas.microsoft.com/office/drawing/2014/main" id="{473D8BDE-A553-B508-A6BD-6C5AF08884DC}"/>
                    </a:ext>
                  </a:extLst>
                </p:cNvPr>
                <p:cNvSpPr/>
                <p:nvPr/>
              </p:nvSpPr>
              <p:spPr>
                <a:xfrm>
                  <a:off x="1497093" y="5607586"/>
                  <a:ext cx="14505" cy="24382"/>
                </a:xfrm>
                <a:custGeom>
                  <a:avLst/>
                  <a:gdLst>
                    <a:gd name="connsiteX0" fmla="*/ 529 w 14505"/>
                    <a:gd name="connsiteY0" fmla="*/ 10711 h 24382"/>
                    <a:gd name="connsiteX1" fmla="*/ 4477 w 14505"/>
                    <a:gd name="connsiteY1" fmla="*/ 24282 h 24382"/>
                    <a:gd name="connsiteX2" fmla="*/ 13977 w 14505"/>
                    <a:gd name="connsiteY2" fmla="*/ 13672 h 24382"/>
                    <a:gd name="connsiteX3" fmla="*/ 10029 w 14505"/>
                    <a:gd name="connsiteY3" fmla="*/ 100 h 24382"/>
                    <a:gd name="connsiteX4" fmla="*/ 529 w 14505"/>
                    <a:gd name="connsiteY4" fmla="*/ 10711 h 24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505" h="24382">
                      <a:moveTo>
                        <a:pt x="529" y="10711"/>
                      </a:moveTo>
                      <a:cubicBezTo>
                        <a:pt x="-952" y="17373"/>
                        <a:pt x="776" y="23542"/>
                        <a:pt x="4477" y="24282"/>
                      </a:cubicBezTo>
                      <a:cubicBezTo>
                        <a:pt x="8178" y="25146"/>
                        <a:pt x="12373" y="20334"/>
                        <a:pt x="13977" y="13672"/>
                      </a:cubicBezTo>
                      <a:cubicBezTo>
                        <a:pt x="15457" y="7009"/>
                        <a:pt x="13730" y="841"/>
                        <a:pt x="10029" y="100"/>
                      </a:cubicBezTo>
                      <a:cubicBezTo>
                        <a:pt x="6327" y="-763"/>
                        <a:pt x="2133" y="4048"/>
                        <a:pt x="529" y="10711"/>
                      </a:cubicBezTo>
                      <a:close/>
                    </a:path>
                  </a:pathLst>
                </a:custGeom>
                <a:solidFill>
                  <a:srgbClr val="FFC89F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61" name="Freeform: Shape 1160">
                  <a:extLst>
                    <a:ext uri="{FF2B5EF4-FFF2-40B4-BE49-F238E27FC236}">
                      <a16:creationId xmlns:a16="http://schemas.microsoft.com/office/drawing/2014/main" id="{C8CC822B-219D-0E02-ABBF-ABF9CE7CE97E}"/>
                    </a:ext>
                  </a:extLst>
                </p:cNvPr>
                <p:cNvSpPr/>
                <p:nvPr/>
              </p:nvSpPr>
              <p:spPr>
                <a:xfrm>
                  <a:off x="1433836" y="5655433"/>
                  <a:ext cx="137812" cy="316831"/>
                </a:xfrm>
                <a:custGeom>
                  <a:avLst/>
                  <a:gdLst>
                    <a:gd name="connsiteX0" fmla="*/ 14065 w 137812"/>
                    <a:gd name="connsiteY0" fmla="*/ 261806 h 316831"/>
                    <a:gd name="connsiteX1" fmla="*/ 0 w 137812"/>
                    <a:gd name="connsiteY1" fmla="*/ 302397 h 316831"/>
                    <a:gd name="connsiteX2" fmla="*/ 137812 w 137812"/>
                    <a:gd name="connsiteY2" fmla="*/ 316832 h 316831"/>
                    <a:gd name="connsiteX3" fmla="*/ 137689 w 137812"/>
                    <a:gd name="connsiteY3" fmla="*/ 155825 h 316831"/>
                    <a:gd name="connsiteX4" fmla="*/ 110669 w 137812"/>
                    <a:gd name="connsiteY4" fmla="*/ 27636 h 316831"/>
                    <a:gd name="connsiteX5" fmla="*/ 86857 w 137812"/>
                    <a:gd name="connsiteY5" fmla="*/ 0 h 316831"/>
                    <a:gd name="connsiteX6" fmla="*/ 28130 w 137812"/>
                    <a:gd name="connsiteY6" fmla="*/ 94630 h 316831"/>
                    <a:gd name="connsiteX7" fmla="*/ 16903 w 137812"/>
                    <a:gd name="connsiteY7" fmla="*/ 221831 h 316831"/>
                    <a:gd name="connsiteX8" fmla="*/ 14065 w 137812"/>
                    <a:gd name="connsiteY8" fmla="*/ 261806 h 316831"/>
                    <a:gd name="connsiteX9" fmla="*/ 14065 w 137812"/>
                    <a:gd name="connsiteY9" fmla="*/ 261806 h 316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7812" h="316831">
                      <a:moveTo>
                        <a:pt x="14065" y="261806"/>
                      </a:moveTo>
                      <a:cubicBezTo>
                        <a:pt x="11968" y="277228"/>
                        <a:pt x="8143" y="291540"/>
                        <a:pt x="0" y="302397"/>
                      </a:cubicBezTo>
                      <a:lnTo>
                        <a:pt x="137812" y="316832"/>
                      </a:lnTo>
                      <a:lnTo>
                        <a:pt x="137689" y="155825"/>
                      </a:lnTo>
                      <a:cubicBezTo>
                        <a:pt x="139416" y="47377"/>
                        <a:pt x="116715" y="37013"/>
                        <a:pt x="110669" y="27636"/>
                      </a:cubicBezTo>
                      <a:cubicBezTo>
                        <a:pt x="108695" y="24675"/>
                        <a:pt x="94877" y="3208"/>
                        <a:pt x="86857" y="0"/>
                      </a:cubicBezTo>
                      <a:lnTo>
                        <a:pt x="28130" y="94630"/>
                      </a:lnTo>
                      <a:cubicBezTo>
                        <a:pt x="28130" y="94630"/>
                        <a:pt x="19740" y="161254"/>
                        <a:pt x="16903" y="221831"/>
                      </a:cubicBezTo>
                      <a:cubicBezTo>
                        <a:pt x="16286" y="235033"/>
                        <a:pt x="15792" y="248851"/>
                        <a:pt x="14065" y="261806"/>
                      </a:cubicBezTo>
                      <a:lnTo>
                        <a:pt x="14065" y="261806"/>
                      </a:lnTo>
                      <a:close/>
                    </a:path>
                  </a:pathLst>
                </a:custGeom>
                <a:solidFill>
                  <a:srgbClr val="17283D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62" name="Freeform: Shape 1161">
                  <a:extLst>
                    <a:ext uri="{FF2B5EF4-FFF2-40B4-BE49-F238E27FC236}">
                      <a16:creationId xmlns:a16="http://schemas.microsoft.com/office/drawing/2014/main" id="{4FEC53D5-8D9D-243C-F0C2-1ADCB10B2795}"/>
                    </a:ext>
                  </a:extLst>
                </p:cNvPr>
                <p:cNvSpPr/>
                <p:nvPr/>
              </p:nvSpPr>
              <p:spPr>
                <a:xfrm rot="-972779">
                  <a:off x="1491386" y="5880479"/>
                  <a:ext cx="54160" cy="19122"/>
                </a:xfrm>
                <a:custGeom>
                  <a:avLst/>
                  <a:gdLst>
                    <a:gd name="connsiteX0" fmla="*/ 0 w 54160"/>
                    <a:gd name="connsiteY0" fmla="*/ 0 h 19122"/>
                    <a:gd name="connsiteX1" fmla="*/ 54161 w 54160"/>
                    <a:gd name="connsiteY1" fmla="*/ 0 h 19122"/>
                    <a:gd name="connsiteX2" fmla="*/ 54161 w 54160"/>
                    <a:gd name="connsiteY2" fmla="*/ 19123 h 19122"/>
                    <a:gd name="connsiteX3" fmla="*/ 0 w 54160"/>
                    <a:gd name="connsiteY3" fmla="*/ 19123 h 191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160" h="19122">
                      <a:moveTo>
                        <a:pt x="0" y="0"/>
                      </a:moveTo>
                      <a:lnTo>
                        <a:pt x="54161" y="0"/>
                      </a:lnTo>
                      <a:lnTo>
                        <a:pt x="54161" y="19123"/>
                      </a:lnTo>
                      <a:lnTo>
                        <a:pt x="0" y="19123"/>
                      </a:lnTo>
                      <a:close/>
                    </a:path>
                  </a:pathLst>
                </a:custGeom>
                <a:solidFill>
                  <a:srgbClr val="16405E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63" name="Freeform: Shape 1162">
                  <a:extLst>
                    <a:ext uri="{FF2B5EF4-FFF2-40B4-BE49-F238E27FC236}">
                      <a16:creationId xmlns:a16="http://schemas.microsoft.com/office/drawing/2014/main" id="{7031893A-A357-D237-5E03-ABC08EA7FF2C}"/>
                    </a:ext>
                  </a:extLst>
                </p:cNvPr>
                <p:cNvSpPr/>
                <p:nvPr/>
              </p:nvSpPr>
              <p:spPr>
                <a:xfrm>
                  <a:off x="1461966" y="5654323"/>
                  <a:ext cx="67737" cy="95863"/>
                </a:xfrm>
                <a:custGeom>
                  <a:avLst/>
                  <a:gdLst>
                    <a:gd name="connsiteX0" fmla="*/ 0 w 67737"/>
                    <a:gd name="connsiteY0" fmla="*/ 95864 h 95863"/>
                    <a:gd name="connsiteX1" fmla="*/ 38617 w 67737"/>
                    <a:gd name="connsiteY1" fmla="*/ 68968 h 95863"/>
                    <a:gd name="connsiteX2" fmla="*/ 38617 w 67737"/>
                    <a:gd name="connsiteY2" fmla="*/ 51201 h 95863"/>
                    <a:gd name="connsiteX3" fmla="*/ 67734 w 67737"/>
                    <a:gd name="connsiteY3" fmla="*/ 22701 h 95863"/>
                    <a:gd name="connsiteX4" fmla="*/ 58481 w 67737"/>
                    <a:gd name="connsiteY4" fmla="*/ 0 h 95863"/>
                    <a:gd name="connsiteX5" fmla="*/ 0 w 67737"/>
                    <a:gd name="connsiteY5" fmla="*/ 95864 h 958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7737" h="95863">
                      <a:moveTo>
                        <a:pt x="0" y="95864"/>
                      </a:moveTo>
                      <a:lnTo>
                        <a:pt x="38617" y="68968"/>
                      </a:lnTo>
                      <a:lnTo>
                        <a:pt x="38617" y="51201"/>
                      </a:lnTo>
                      <a:cubicBezTo>
                        <a:pt x="38617" y="51201"/>
                        <a:pt x="68104" y="33435"/>
                        <a:pt x="67734" y="22701"/>
                      </a:cubicBezTo>
                      <a:cubicBezTo>
                        <a:pt x="66994" y="1974"/>
                        <a:pt x="58481" y="0"/>
                        <a:pt x="58481" y="0"/>
                      </a:cubicBezTo>
                      <a:lnTo>
                        <a:pt x="0" y="95864"/>
                      </a:lnTo>
                      <a:close/>
                    </a:path>
                  </a:pathLst>
                </a:custGeom>
                <a:solidFill>
                  <a:srgbClr val="16405E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64" name="Graphic 2">
                <a:extLst>
                  <a:ext uri="{FF2B5EF4-FFF2-40B4-BE49-F238E27FC236}">
                    <a16:creationId xmlns:a16="http://schemas.microsoft.com/office/drawing/2014/main" id="{A54FBA61-55C6-0F21-F86F-8B3DFEF9EDF0}"/>
                  </a:ext>
                </a:extLst>
              </p:cNvPr>
              <p:cNvGrpSpPr/>
              <p:nvPr/>
            </p:nvGrpSpPr>
            <p:grpSpPr>
              <a:xfrm>
                <a:off x="1330045" y="5694657"/>
                <a:ext cx="233594" cy="254525"/>
                <a:chOff x="1330045" y="5694657"/>
                <a:chExt cx="233594" cy="254525"/>
              </a:xfrm>
            </p:grpSpPr>
            <p:sp>
              <p:nvSpPr>
                <p:cNvPr id="1165" name="Freeform: Shape 1164">
                  <a:extLst>
                    <a:ext uri="{FF2B5EF4-FFF2-40B4-BE49-F238E27FC236}">
                      <a16:creationId xmlns:a16="http://schemas.microsoft.com/office/drawing/2014/main" id="{75B8EFC1-1679-99D2-2AF7-DDDAF04EEA89}"/>
                    </a:ext>
                  </a:extLst>
                </p:cNvPr>
                <p:cNvSpPr/>
                <p:nvPr/>
              </p:nvSpPr>
              <p:spPr>
                <a:xfrm>
                  <a:off x="1477624" y="5694657"/>
                  <a:ext cx="86015" cy="180768"/>
                </a:xfrm>
                <a:custGeom>
                  <a:avLst/>
                  <a:gdLst>
                    <a:gd name="connsiteX0" fmla="*/ 51706 w 86015"/>
                    <a:gd name="connsiteY0" fmla="*/ 161141 h 180768"/>
                    <a:gd name="connsiteX1" fmla="*/ 19628 w 86015"/>
                    <a:gd name="connsiteY1" fmla="*/ 179894 h 180768"/>
                    <a:gd name="connsiteX2" fmla="*/ 19628 w 86015"/>
                    <a:gd name="connsiteY2" fmla="*/ 179894 h 180768"/>
                    <a:gd name="connsiteX3" fmla="*/ 874 w 86015"/>
                    <a:gd name="connsiteY3" fmla="*/ 147816 h 180768"/>
                    <a:gd name="connsiteX4" fmla="*/ 34309 w 86015"/>
                    <a:gd name="connsiteY4" fmla="*/ 19628 h 180768"/>
                    <a:gd name="connsiteX5" fmla="*/ 66387 w 86015"/>
                    <a:gd name="connsiteY5" fmla="*/ 874 h 180768"/>
                    <a:gd name="connsiteX6" fmla="*/ 66387 w 86015"/>
                    <a:gd name="connsiteY6" fmla="*/ 874 h 180768"/>
                    <a:gd name="connsiteX7" fmla="*/ 85141 w 86015"/>
                    <a:gd name="connsiteY7" fmla="*/ 32952 h 180768"/>
                    <a:gd name="connsiteX8" fmla="*/ 51706 w 86015"/>
                    <a:gd name="connsiteY8" fmla="*/ 161141 h 180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6015" h="180768">
                      <a:moveTo>
                        <a:pt x="51706" y="161141"/>
                      </a:moveTo>
                      <a:cubicBezTo>
                        <a:pt x="48004" y="175206"/>
                        <a:pt x="33693" y="183596"/>
                        <a:pt x="19628" y="179894"/>
                      </a:cubicBezTo>
                      <a:lnTo>
                        <a:pt x="19628" y="179894"/>
                      </a:lnTo>
                      <a:cubicBezTo>
                        <a:pt x="5563" y="176193"/>
                        <a:pt x="-2827" y="161881"/>
                        <a:pt x="874" y="147816"/>
                      </a:cubicBezTo>
                      <a:lnTo>
                        <a:pt x="34309" y="19628"/>
                      </a:lnTo>
                      <a:cubicBezTo>
                        <a:pt x="38011" y="5563"/>
                        <a:pt x="52322" y="-2827"/>
                        <a:pt x="66387" y="874"/>
                      </a:cubicBezTo>
                      <a:lnTo>
                        <a:pt x="66387" y="874"/>
                      </a:lnTo>
                      <a:cubicBezTo>
                        <a:pt x="80452" y="4576"/>
                        <a:pt x="88842" y="18887"/>
                        <a:pt x="85141" y="32952"/>
                      </a:cubicBezTo>
                      <a:lnTo>
                        <a:pt x="51706" y="161141"/>
                      </a:lnTo>
                      <a:close/>
                    </a:path>
                  </a:pathLst>
                </a:custGeom>
                <a:solidFill>
                  <a:srgbClr val="16405E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1166" name="Graphic 2">
                  <a:extLst>
                    <a:ext uri="{FF2B5EF4-FFF2-40B4-BE49-F238E27FC236}">
                      <a16:creationId xmlns:a16="http://schemas.microsoft.com/office/drawing/2014/main" id="{F70912E5-ABF8-7A17-2350-93BB6C455063}"/>
                    </a:ext>
                  </a:extLst>
                </p:cNvPr>
                <p:cNvGrpSpPr/>
                <p:nvPr/>
              </p:nvGrpSpPr>
              <p:grpSpPr>
                <a:xfrm>
                  <a:off x="1330045" y="5823863"/>
                  <a:ext cx="199419" cy="125319"/>
                  <a:chOff x="1330045" y="5823863"/>
                  <a:chExt cx="199419" cy="125319"/>
                </a:xfrm>
              </p:grpSpPr>
              <p:grpSp>
                <p:nvGrpSpPr>
                  <p:cNvPr id="1167" name="Graphic 2">
                    <a:extLst>
                      <a:ext uri="{FF2B5EF4-FFF2-40B4-BE49-F238E27FC236}">
                        <a16:creationId xmlns:a16="http://schemas.microsoft.com/office/drawing/2014/main" id="{1A68F800-717A-D7AC-7C55-C72F12EB4423}"/>
                      </a:ext>
                    </a:extLst>
                  </p:cNvPr>
                  <p:cNvGrpSpPr/>
                  <p:nvPr/>
                </p:nvGrpSpPr>
                <p:grpSpPr>
                  <a:xfrm>
                    <a:off x="1330045" y="5886765"/>
                    <a:ext cx="73810" cy="62417"/>
                    <a:chOff x="1330045" y="5886765"/>
                    <a:chExt cx="73810" cy="62417"/>
                  </a:xfrm>
                  <a:solidFill>
                    <a:srgbClr val="FFC89F"/>
                  </a:solidFill>
                </p:grpSpPr>
                <p:sp>
                  <p:nvSpPr>
                    <p:cNvPr id="1168" name="Freeform: Shape 1167">
                      <a:extLst>
                        <a:ext uri="{FF2B5EF4-FFF2-40B4-BE49-F238E27FC236}">
                          <a16:creationId xmlns:a16="http://schemas.microsoft.com/office/drawing/2014/main" id="{D3A98695-C685-6E2B-535E-F0242F5721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336340" y="5905763"/>
                      <a:ext cx="54313" cy="43419"/>
                    </a:xfrm>
                    <a:custGeom>
                      <a:avLst/>
                      <a:gdLst>
                        <a:gd name="connsiteX0" fmla="*/ 151 w 54313"/>
                        <a:gd name="connsiteY0" fmla="*/ 31216 h 43419"/>
                        <a:gd name="connsiteX1" fmla="*/ 28 w 54313"/>
                        <a:gd name="connsiteY1" fmla="*/ 26898 h 43419"/>
                        <a:gd name="connsiteX2" fmla="*/ 1138 w 54313"/>
                        <a:gd name="connsiteY2" fmla="*/ 23690 h 43419"/>
                        <a:gd name="connsiteX3" fmla="*/ 4716 w 54313"/>
                        <a:gd name="connsiteY3" fmla="*/ 18879 h 43419"/>
                        <a:gd name="connsiteX4" fmla="*/ 8294 w 54313"/>
                        <a:gd name="connsiteY4" fmla="*/ 15177 h 43419"/>
                        <a:gd name="connsiteX5" fmla="*/ 18658 w 54313"/>
                        <a:gd name="connsiteY5" fmla="*/ 8021 h 43419"/>
                        <a:gd name="connsiteX6" fmla="*/ 26184 w 54313"/>
                        <a:gd name="connsiteY6" fmla="*/ 5800 h 43419"/>
                        <a:gd name="connsiteX7" fmla="*/ 29885 w 54313"/>
                        <a:gd name="connsiteY7" fmla="*/ 11969 h 43419"/>
                        <a:gd name="connsiteX8" fmla="*/ 29762 w 54313"/>
                        <a:gd name="connsiteY8" fmla="*/ 11969 h 43419"/>
                        <a:gd name="connsiteX9" fmla="*/ 23100 w 54313"/>
                        <a:gd name="connsiteY9" fmla="*/ 15301 h 43419"/>
                        <a:gd name="connsiteX10" fmla="*/ 14216 w 54313"/>
                        <a:gd name="connsiteY10" fmla="*/ 21963 h 43419"/>
                        <a:gd name="connsiteX11" fmla="*/ 25567 w 54313"/>
                        <a:gd name="connsiteY11" fmla="*/ 2 h 43419"/>
                        <a:gd name="connsiteX12" fmla="*/ 46171 w 54313"/>
                        <a:gd name="connsiteY12" fmla="*/ 249 h 43419"/>
                        <a:gd name="connsiteX13" fmla="*/ 54314 w 54313"/>
                        <a:gd name="connsiteY13" fmla="*/ 8885 h 43419"/>
                        <a:gd name="connsiteX14" fmla="*/ 22113 w 54313"/>
                        <a:gd name="connsiteY14" fmla="*/ 21593 h 43419"/>
                        <a:gd name="connsiteX15" fmla="*/ 12736 w 54313"/>
                        <a:gd name="connsiteY15" fmla="*/ 38002 h 43419"/>
                        <a:gd name="connsiteX16" fmla="*/ 7554 w 54313"/>
                        <a:gd name="connsiteY16" fmla="*/ 38742 h 43419"/>
                        <a:gd name="connsiteX17" fmla="*/ 6814 w 54313"/>
                        <a:gd name="connsiteY17" fmla="*/ 35904 h 43419"/>
                        <a:gd name="connsiteX18" fmla="*/ 5210 w 54313"/>
                        <a:gd name="connsiteY18" fmla="*/ 42690 h 43419"/>
                        <a:gd name="connsiteX19" fmla="*/ 522 w 54313"/>
                        <a:gd name="connsiteY19" fmla="*/ 40840 h 43419"/>
                        <a:gd name="connsiteX20" fmla="*/ 151 w 54313"/>
                        <a:gd name="connsiteY20" fmla="*/ 31216 h 434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</a:cxnLst>
                      <a:rect l="l" t="t" r="r" b="b"/>
                      <a:pathLst>
                        <a:path w="54313" h="43419">
                          <a:moveTo>
                            <a:pt x="151" y="31216"/>
                          </a:moveTo>
                          <a:cubicBezTo>
                            <a:pt x="151" y="29735"/>
                            <a:pt x="28" y="28378"/>
                            <a:pt x="28" y="26898"/>
                          </a:cubicBezTo>
                          <a:cubicBezTo>
                            <a:pt x="522" y="25911"/>
                            <a:pt x="892" y="24800"/>
                            <a:pt x="1138" y="23690"/>
                          </a:cubicBezTo>
                          <a:cubicBezTo>
                            <a:pt x="1632" y="21222"/>
                            <a:pt x="2989" y="20482"/>
                            <a:pt x="4716" y="18879"/>
                          </a:cubicBezTo>
                          <a:cubicBezTo>
                            <a:pt x="5950" y="17645"/>
                            <a:pt x="7184" y="16411"/>
                            <a:pt x="8294" y="15177"/>
                          </a:cubicBezTo>
                          <a:cubicBezTo>
                            <a:pt x="11255" y="11969"/>
                            <a:pt x="14587" y="9748"/>
                            <a:pt x="18658" y="8021"/>
                          </a:cubicBezTo>
                          <a:cubicBezTo>
                            <a:pt x="20632" y="7281"/>
                            <a:pt x="23593" y="5800"/>
                            <a:pt x="26184" y="5800"/>
                          </a:cubicBezTo>
                          <a:cubicBezTo>
                            <a:pt x="27541" y="7774"/>
                            <a:pt x="28775" y="9872"/>
                            <a:pt x="29885" y="11969"/>
                          </a:cubicBezTo>
                          <a:cubicBezTo>
                            <a:pt x="29885" y="11969"/>
                            <a:pt x="29762" y="11969"/>
                            <a:pt x="29762" y="11969"/>
                          </a:cubicBezTo>
                          <a:cubicBezTo>
                            <a:pt x="27418" y="12833"/>
                            <a:pt x="25320" y="14067"/>
                            <a:pt x="23100" y="15301"/>
                          </a:cubicBezTo>
                          <a:cubicBezTo>
                            <a:pt x="20015" y="17028"/>
                            <a:pt x="16067" y="18755"/>
                            <a:pt x="14216" y="21963"/>
                          </a:cubicBezTo>
                          <a:cubicBezTo>
                            <a:pt x="13476" y="23196"/>
                            <a:pt x="24333" y="-245"/>
                            <a:pt x="25567" y="2"/>
                          </a:cubicBezTo>
                          <a:cubicBezTo>
                            <a:pt x="25567" y="249"/>
                            <a:pt x="46171" y="2"/>
                            <a:pt x="46171" y="249"/>
                          </a:cubicBezTo>
                          <a:cubicBezTo>
                            <a:pt x="46171" y="249"/>
                            <a:pt x="54314" y="8885"/>
                            <a:pt x="54314" y="8885"/>
                          </a:cubicBezTo>
                          <a:cubicBezTo>
                            <a:pt x="51723" y="10366"/>
                            <a:pt x="30872" y="15054"/>
                            <a:pt x="22113" y="21593"/>
                          </a:cubicBezTo>
                          <a:cubicBezTo>
                            <a:pt x="15450" y="26528"/>
                            <a:pt x="13229" y="35781"/>
                            <a:pt x="12736" y="38002"/>
                          </a:cubicBezTo>
                          <a:cubicBezTo>
                            <a:pt x="12242" y="40223"/>
                            <a:pt x="8664" y="40963"/>
                            <a:pt x="7554" y="38742"/>
                          </a:cubicBezTo>
                          <a:cubicBezTo>
                            <a:pt x="7431" y="38372"/>
                            <a:pt x="6937" y="36521"/>
                            <a:pt x="6814" y="35904"/>
                          </a:cubicBezTo>
                          <a:cubicBezTo>
                            <a:pt x="6567" y="37015"/>
                            <a:pt x="5950" y="42073"/>
                            <a:pt x="5210" y="42690"/>
                          </a:cubicBezTo>
                          <a:cubicBezTo>
                            <a:pt x="3359" y="44294"/>
                            <a:pt x="1015" y="43060"/>
                            <a:pt x="522" y="40840"/>
                          </a:cubicBezTo>
                          <a:cubicBezTo>
                            <a:pt x="-465" y="37508"/>
                            <a:pt x="275" y="34424"/>
                            <a:pt x="151" y="31216"/>
                          </a:cubicBezTo>
                          <a:close/>
                        </a:path>
                      </a:pathLst>
                    </a:custGeom>
                    <a:solidFill>
                      <a:srgbClr val="FFC89F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169" name="Freeform: Shape 1168">
                      <a:extLst>
                        <a:ext uri="{FF2B5EF4-FFF2-40B4-BE49-F238E27FC236}">
                          <a16:creationId xmlns:a16="http://schemas.microsoft.com/office/drawing/2014/main" id="{E340C959-0681-4347-4419-28B72ED726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330045" y="5886765"/>
                      <a:ext cx="73810" cy="60417"/>
                    </a:xfrm>
                    <a:custGeom>
                      <a:avLst/>
                      <a:gdLst>
                        <a:gd name="connsiteX0" fmla="*/ 26063 w 73810"/>
                        <a:gd name="connsiteY0" fmla="*/ 31214 h 60417"/>
                        <a:gd name="connsiteX1" fmla="*/ 32726 w 73810"/>
                        <a:gd name="connsiteY1" fmla="*/ 29610 h 60417"/>
                        <a:gd name="connsiteX2" fmla="*/ 24089 w 73810"/>
                        <a:gd name="connsiteY2" fmla="*/ 34299 h 60417"/>
                        <a:gd name="connsiteX3" fmla="*/ 73810 w 73810"/>
                        <a:gd name="connsiteY3" fmla="*/ 21344 h 60417"/>
                        <a:gd name="connsiteX4" fmla="*/ 57524 w 73810"/>
                        <a:gd name="connsiteY4" fmla="*/ 0 h 60417"/>
                        <a:gd name="connsiteX5" fmla="*/ 18661 w 73810"/>
                        <a:gd name="connsiteY5" fmla="*/ 15545 h 60417"/>
                        <a:gd name="connsiteX6" fmla="*/ 2005 w 73810"/>
                        <a:gd name="connsiteY6" fmla="*/ 35779 h 60417"/>
                        <a:gd name="connsiteX7" fmla="*/ 524 w 73810"/>
                        <a:gd name="connsiteY7" fmla="*/ 50338 h 60417"/>
                        <a:gd name="connsiteX8" fmla="*/ 2252 w 73810"/>
                        <a:gd name="connsiteY8" fmla="*/ 60331 h 60417"/>
                        <a:gd name="connsiteX9" fmla="*/ 6200 w 73810"/>
                        <a:gd name="connsiteY9" fmla="*/ 56753 h 60417"/>
                        <a:gd name="connsiteX10" fmla="*/ 8914 w 73810"/>
                        <a:gd name="connsiteY10" fmla="*/ 42195 h 60417"/>
                        <a:gd name="connsiteX11" fmla="*/ 26063 w 73810"/>
                        <a:gd name="connsiteY11" fmla="*/ 31214 h 604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73810" h="60417">
                          <a:moveTo>
                            <a:pt x="26063" y="31214"/>
                          </a:moveTo>
                          <a:cubicBezTo>
                            <a:pt x="27174" y="30844"/>
                            <a:pt x="31739" y="29734"/>
                            <a:pt x="32726" y="29610"/>
                          </a:cubicBezTo>
                          <a:cubicBezTo>
                            <a:pt x="31615" y="29610"/>
                            <a:pt x="26063" y="33188"/>
                            <a:pt x="24089" y="34299"/>
                          </a:cubicBezTo>
                          <a:cubicBezTo>
                            <a:pt x="22115" y="35409"/>
                            <a:pt x="64680" y="28377"/>
                            <a:pt x="73810" y="21344"/>
                          </a:cubicBezTo>
                          <a:lnTo>
                            <a:pt x="57524" y="0"/>
                          </a:lnTo>
                          <a:lnTo>
                            <a:pt x="18661" y="15545"/>
                          </a:lnTo>
                          <a:cubicBezTo>
                            <a:pt x="15823" y="18136"/>
                            <a:pt x="4719" y="31091"/>
                            <a:pt x="2005" y="35779"/>
                          </a:cubicBezTo>
                          <a:cubicBezTo>
                            <a:pt x="894" y="37630"/>
                            <a:pt x="771" y="47500"/>
                            <a:pt x="524" y="50338"/>
                          </a:cubicBezTo>
                          <a:cubicBezTo>
                            <a:pt x="401" y="52435"/>
                            <a:pt x="-1326" y="59098"/>
                            <a:pt x="2252" y="60331"/>
                          </a:cubicBezTo>
                          <a:cubicBezTo>
                            <a:pt x="4226" y="60948"/>
                            <a:pt x="5953" y="58110"/>
                            <a:pt x="6200" y="56753"/>
                          </a:cubicBezTo>
                          <a:cubicBezTo>
                            <a:pt x="7187" y="52558"/>
                            <a:pt x="6570" y="45773"/>
                            <a:pt x="8914" y="42195"/>
                          </a:cubicBezTo>
                          <a:cubicBezTo>
                            <a:pt x="12369" y="37136"/>
                            <a:pt x="19895" y="33065"/>
                            <a:pt x="26063" y="31214"/>
                          </a:cubicBezTo>
                          <a:close/>
                        </a:path>
                      </a:pathLst>
                    </a:custGeom>
                    <a:solidFill>
                      <a:srgbClr val="FFC89F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CD56B111-2C4E-8678-F3A8-678A21C8EE50}"/>
                      </a:ext>
                    </a:extLst>
                  </p:cNvPr>
                  <p:cNvSpPr/>
                  <p:nvPr/>
                </p:nvSpPr>
                <p:spPr>
                  <a:xfrm>
                    <a:off x="1356725" y="5823863"/>
                    <a:ext cx="172739" cy="111883"/>
                  </a:xfrm>
                  <a:custGeom>
                    <a:avLst/>
                    <a:gdLst>
                      <a:gd name="connsiteX0" fmla="*/ 161624 w 172739"/>
                      <a:gd name="connsiteY0" fmla="*/ 47727 h 111883"/>
                      <a:gd name="connsiteX1" fmla="*/ 157676 w 172739"/>
                      <a:gd name="connsiteY1" fmla="*/ 49948 h 111883"/>
                      <a:gd name="connsiteX2" fmla="*/ 19123 w 172739"/>
                      <a:gd name="connsiteY2" fmla="*/ 111883 h 111883"/>
                      <a:gd name="connsiteX3" fmla="*/ 0 w 172739"/>
                      <a:gd name="connsiteY3" fmla="*/ 64506 h 111883"/>
                      <a:gd name="connsiteX4" fmla="*/ 135098 w 172739"/>
                      <a:gd name="connsiteY4" fmla="*/ 2571 h 111883"/>
                      <a:gd name="connsiteX5" fmla="*/ 170137 w 172739"/>
                      <a:gd name="connsiteY5" fmla="*/ 15032 h 111883"/>
                      <a:gd name="connsiteX6" fmla="*/ 161624 w 172739"/>
                      <a:gd name="connsiteY6" fmla="*/ 47727 h 111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72739" h="111883">
                        <a:moveTo>
                          <a:pt x="161624" y="47727"/>
                        </a:moveTo>
                        <a:cubicBezTo>
                          <a:pt x="160390" y="48591"/>
                          <a:pt x="159156" y="49331"/>
                          <a:pt x="157676" y="49948"/>
                        </a:cubicBezTo>
                        <a:cubicBezTo>
                          <a:pt x="157676" y="49948"/>
                          <a:pt x="21714" y="111513"/>
                          <a:pt x="19123" y="111883"/>
                        </a:cubicBezTo>
                        <a:cubicBezTo>
                          <a:pt x="17149" y="103987"/>
                          <a:pt x="3701" y="70922"/>
                          <a:pt x="0" y="64506"/>
                        </a:cubicBezTo>
                        <a:lnTo>
                          <a:pt x="135098" y="2571"/>
                        </a:lnTo>
                        <a:cubicBezTo>
                          <a:pt x="148176" y="-3721"/>
                          <a:pt x="163845" y="1954"/>
                          <a:pt x="170137" y="15032"/>
                        </a:cubicBezTo>
                        <a:cubicBezTo>
                          <a:pt x="175812" y="26753"/>
                          <a:pt x="171864" y="40571"/>
                          <a:pt x="161624" y="47727"/>
                        </a:cubicBezTo>
                        <a:close/>
                      </a:path>
                    </a:pathLst>
                  </a:custGeom>
                  <a:solidFill>
                    <a:srgbClr val="16405E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1171" name="Graphic 2">
              <a:extLst>
                <a:ext uri="{FF2B5EF4-FFF2-40B4-BE49-F238E27FC236}">
                  <a16:creationId xmlns:a16="http://schemas.microsoft.com/office/drawing/2014/main" id="{59ABD094-6DED-E42C-7C85-59F8571E19B2}"/>
                </a:ext>
              </a:extLst>
            </p:cNvPr>
            <p:cNvGrpSpPr/>
            <p:nvPr/>
          </p:nvGrpSpPr>
          <p:grpSpPr>
            <a:xfrm>
              <a:off x="1438869" y="5599006"/>
              <a:ext cx="330922" cy="613004"/>
              <a:chOff x="1438869" y="5599006"/>
              <a:chExt cx="330922" cy="613004"/>
            </a:xfrm>
          </p:grpSpPr>
          <p:grpSp>
            <p:nvGrpSpPr>
              <p:cNvPr id="1172" name="Graphic 2">
                <a:extLst>
                  <a:ext uri="{FF2B5EF4-FFF2-40B4-BE49-F238E27FC236}">
                    <a16:creationId xmlns:a16="http://schemas.microsoft.com/office/drawing/2014/main" id="{DCD20D89-5F06-0A01-E344-F06BBDB5A386}"/>
                  </a:ext>
                </a:extLst>
              </p:cNvPr>
              <p:cNvGrpSpPr/>
              <p:nvPr/>
            </p:nvGrpSpPr>
            <p:grpSpPr>
              <a:xfrm>
                <a:off x="1438869" y="5614047"/>
                <a:ext cx="330922" cy="597963"/>
                <a:chOff x="1438869" y="5614047"/>
                <a:chExt cx="330922" cy="597963"/>
              </a:xfrm>
            </p:grpSpPr>
            <p:sp>
              <p:nvSpPr>
                <p:cNvPr id="1173" name="Freeform: Shape 1172">
                  <a:extLst>
                    <a:ext uri="{FF2B5EF4-FFF2-40B4-BE49-F238E27FC236}">
                      <a16:creationId xmlns:a16="http://schemas.microsoft.com/office/drawing/2014/main" id="{2FFD2D70-6C6E-CB9A-6DF1-7C46AB313306}"/>
                    </a:ext>
                  </a:extLst>
                </p:cNvPr>
                <p:cNvSpPr/>
                <p:nvPr/>
              </p:nvSpPr>
              <p:spPr>
                <a:xfrm>
                  <a:off x="1593818" y="5621412"/>
                  <a:ext cx="76307" cy="133514"/>
                </a:xfrm>
                <a:custGeom>
                  <a:avLst/>
                  <a:gdLst>
                    <a:gd name="connsiteX0" fmla="*/ 37 w 76307"/>
                    <a:gd name="connsiteY0" fmla="*/ 14652 h 133514"/>
                    <a:gd name="connsiteX1" fmla="*/ 14226 w 76307"/>
                    <a:gd name="connsiteY1" fmla="*/ 119275 h 133514"/>
                    <a:gd name="connsiteX2" fmla="*/ 76284 w 76307"/>
                    <a:gd name="connsiteY2" fmla="*/ 90158 h 133514"/>
                    <a:gd name="connsiteX3" fmla="*/ 37 w 76307"/>
                    <a:gd name="connsiteY3" fmla="*/ 14652 h 13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6307" h="133514">
                      <a:moveTo>
                        <a:pt x="37" y="14652"/>
                      </a:moveTo>
                      <a:cubicBezTo>
                        <a:pt x="37" y="14652"/>
                        <a:pt x="-1443" y="74983"/>
                        <a:pt x="14226" y="119275"/>
                      </a:cubicBezTo>
                      <a:cubicBezTo>
                        <a:pt x="29895" y="163568"/>
                        <a:pt x="75914" y="90405"/>
                        <a:pt x="76284" y="90158"/>
                      </a:cubicBezTo>
                      <a:cubicBezTo>
                        <a:pt x="76655" y="90035"/>
                        <a:pt x="73447" y="-43459"/>
                        <a:pt x="37" y="14652"/>
                      </a:cubicBezTo>
                      <a:close/>
                    </a:path>
                  </a:pathLst>
                </a:custGeom>
                <a:solidFill>
                  <a:srgbClr val="462B1A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74" name="Freeform: Shape 1173">
                  <a:extLst>
                    <a:ext uri="{FF2B5EF4-FFF2-40B4-BE49-F238E27FC236}">
                      <a16:creationId xmlns:a16="http://schemas.microsoft.com/office/drawing/2014/main" id="{238C55B0-65E6-E24C-30E4-7BFDAC997988}"/>
                    </a:ext>
                  </a:extLst>
                </p:cNvPr>
                <p:cNvSpPr/>
                <p:nvPr/>
              </p:nvSpPr>
              <p:spPr>
                <a:xfrm>
                  <a:off x="1581362" y="5727756"/>
                  <a:ext cx="58736" cy="162448"/>
                </a:xfrm>
                <a:custGeom>
                  <a:avLst/>
                  <a:gdLst>
                    <a:gd name="connsiteX0" fmla="*/ 33098 w 58736"/>
                    <a:gd name="connsiteY0" fmla="*/ 145314 h 162448"/>
                    <a:gd name="connsiteX1" fmla="*/ 7312 w 58736"/>
                    <a:gd name="connsiteY1" fmla="*/ 162094 h 162448"/>
                    <a:gd name="connsiteX2" fmla="*/ 7312 w 58736"/>
                    <a:gd name="connsiteY2" fmla="*/ 162094 h 162448"/>
                    <a:gd name="connsiteX3" fmla="*/ 2870 w 58736"/>
                    <a:gd name="connsiteY3" fmla="*/ 127671 h 162448"/>
                    <a:gd name="connsiteX4" fmla="*/ 16812 w 58736"/>
                    <a:gd name="connsiteY4" fmla="*/ 17372 h 162448"/>
                    <a:gd name="connsiteX5" fmla="*/ 41364 w 58736"/>
                    <a:gd name="connsiteY5" fmla="*/ 346 h 162448"/>
                    <a:gd name="connsiteX6" fmla="*/ 41364 w 58736"/>
                    <a:gd name="connsiteY6" fmla="*/ 346 h 162448"/>
                    <a:gd name="connsiteX7" fmla="*/ 58390 w 58736"/>
                    <a:gd name="connsiteY7" fmla="*/ 25022 h 162448"/>
                    <a:gd name="connsiteX8" fmla="*/ 33098 w 58736"/>
                    <a:gd name="connsiteY8" fmla="*/ 145314 h 162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736" h="162448">
                      <a:moveTo>
                        <a:pt x="33098" y="145314"/>
                      </a:moveTo>
                      <a:cubicBezTo>
                        <a:pt x="31000" y="156788"/>
                        <a:pt x="18786" y="164191"/>
                        <a:pt x="7312" y="162094"/>
                      </a:cubicBezTo>
                      <a:lnTo>
                        <a:pt x="7312" y="162094"/>
                      </a:lnTo>
                      <a:cubicBezTo>
                        <a:pt x="-4162" y="159996"/>
                        <a:pt x="773" y="139145"/>
                        <a:pt x="2870" y="127671"/>
                      </a:cubicBezTo>
                      <a:lnTo>
                        <a:pt x="16812" y="17372"/>
                      </a:lnTo>
                      <a:cubicBezTo>
                        <a:pt x="18909" y="5898"/>
                        <a:pt x="29890" y="-1751"/>
                        <a:pt x="41364" y="346"/>
                      </a:cubicBezTo>
                      <a:lnTo>
                        <a:pt x="41364" y="346"/>
                      </a:lnTo>
                      <a:cubicBezTo>
                        <a:pt x="52838" y="2444"/>
                        <a:pt x="60487" y="13424"/>
                        <a:pt x="58390" y="25022"/>
                      </a:cubicBezTo>
                      <a:lnTo>
                        <a:pt x="33098" y="145314"/>
                      </a:lnTo>
                      <a:close/>
                    </a:path>
                  </a:pathLst>
                </a:custGeom>
                <a:solidFill>
                  <a:srgbClr val="CC2221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1175" name="Graphic 2">
                  <a:extLst>
                    <a:ext uri="{FF2B5EF4-FFF2-40B4-BE49-F238E27FC236}">
                      <a16:creationId xmlns:a16="http://schemas.microsoft.com/office/drawing/2014/main" id="{9064646C-71D8-06B8-8E32-B8BC1758AD3F}"/>
                    </a:ext>
                  </a:extLst>
                </p:cNvPr>
                <p:cNvGrpSpPr/>
                <p:nvPr/>
              </p:nvGrpSpPr>
              <p:grpSpPr>
                <a:xfrm>
                  <a:off x="1438869" y="5986450"/>
                  <a:ext cx="107486" cy="225561"/>
                  <a:chOff x="1438869" y="5986450"/>
                  <a:chExt cx="107486" cy="225561"/>
                </a:xfrm>
              </p:grpSpPr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23B02275-7314-EC53-600A-3C118C3A09D4}"/>
                      </a:ext>
                    </a:extLst>
                  </p:cNvPr>
                  <p:cNvSpPr/>
                  <p:nvPr/>
                </p:nvSpPr>
                <p:spPr>
                  <a:xfrm>
                    <a:off x="1460833" y="5986450"/>
                    <a:ext cx="85522" cy="212316"/>
                  </a:xfrm>
                  <a:custGeom>
                    <a:avLst/>
                    <a:gdLst>
                      <a:gd name="connsiteX0" fmla="*/ 20256 w 85522"/>
                      <a:gd name="connsiteY0" fmla="*/ 146329 h 212316"/>
                      <a:gd name="connsiteX1" fmla="*/ 34198 w 85522"/>
                      <a:gd name="connsiteY1" fmla="*/ 24679 h 212316"/>
                      <a:gd name="connsiteX2" fmla="*/ 65782 w 85522"/>
                      <a:gd name="connsiteY2" fmla="*/ 4 h 212316"/>
                      <a:gd name="connsiteX3" fmla="*/ 85522 w 85522"/>
                      <a:gd name="connsiteY3" fmla="*/ 991 h 212316"/>
                      <a:gd name="connsiteX4" fmla="*/ 74542 w 85522"/>
                      <a:gd name="connsiteY4" fmla="*/ 67614 h 212316"/>
                      <a:gd name="connsiteX5" fmla="*/ 49126 w 85522"/>
                      <a:gd name="connsiteY5" fmla="*/ 150400 h 212316"/>
                      <a:gd name="connsiteX6" fmla="*/ 49743 w 85522"/>
                      <a:gd name="connsiteY6" fmla="*/ 168290 h 212316"/>
                      <a:gd name="connsiteX7" fmla="*/ 34691 w 85522"/>
                      <a:gd name="connsiteY7" fmla="*/ 190004 h 212316"/>
                      <a:gd name="connsiteX8" fmla="*/ 25931 w 85522"/>
                      <a:gd name="connsiteY8" fmla="*/ 196420 h 212316"/>
                      <a:gd name="connsiteX9" fmla="*/ 17172 w 85522"/>
                      <a:gd name="connsiteY9" fmla="*/ 203946 h 212316"/>
                      <a:gd name="connsiteX10" fmla="*/ 22 w 85522"/>
                      <a:gd name="connsiteY10" fmla="*/ 206784 h 212316"/>
                      <a:gd name="connsiteX11" fmla="*/ 11620 w 85522"/>
                      <a:gd name="connsiteY11" fmla="*/ 174829 h 212316"/>
                      <a:gd name="connsiteX12" fmla="*/ 20256 w 85522"/>
                      <a:gd name="connsiteY12" fmla="*/ 146329 h 21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522" h="212316">
                        <a:moveTo>
                          <a:pt x="20256" y="146329"/>
                        </a:moveTo>
                        <a:cubicBezTo>
                          <a:pt x="20750" y="140407"/>
                          <a:pt x="28892" y="70205"/>
                          <a:pt x="34198" y="24679"/>
                        </a:cubicBezTo>
                        <a:cubicBezTo>
                          <a:pt x="43574" y="26530"/>
                          <a:pt x="56282" y="-366"/>
                          <a:pt x="65782" y="4"/>
                        </a:cubicBezTo>
                        <a:cubicBezTo>
                          <a:pt x="67509" y="127"/>
                          <a:pt x="76269" y="374"/>
                          <a:pt x="85522" y="991"/>
                        </a:cubicBezTo>
                        <a:cubicBezTo>
                          <a:pt x="84659" y="15303"/>
                          <a:pt x="82931" y="42692"/>
                          <a:pt x="74542" y="67614"/>
                        </a:cubicBezTo>
                        <a:cubicBezTo>
                          <a:pt x="63685" y="99446"/>
                          <a:pt x="48879" y="132757"/>
                          <a:pt x="49126" y="150400"/>
                        </a:cubicBezTo>
                        <a:cubicBezTo>
                          <a:pt x="49250" y="157063"/>
                          <a:pt x="49496" y="164342"/>
                          <a:pt x="49743" y="168290"/>
                        </a:cubicBezTo>
                        <a:cubicBezTo>
                          <a:pt x="45302" y="172731"/>
                          <a:pt x="39379" y="185809"/>
                          <a:pt x="34691" y="190004"/>
                        </a:cubicBezTo>
                        <a:cubicBezTo>
                          <a:pt x="31977" y="192472"/>
                          <a:pt x="29139" y="194693"/>
                          <a:pt x="25931" y="196420"/>
                        </a:cubicBezTo>
                        <a:cubicBezTo>
                          <a:pt x="22847" y="198147"/>
                          <a:pt x="19392" y="201108"/>
                          <a:pt x="17172" y="203946"/>
                        </a:cubicBezTo>
                        <a:cubicBezTo>
                          <a:pt x="3847" y="220725"/>
                          <a:pt x="-348" y="207154"/>
                          <a:pt x="22" y="206784"/>
                        </a:cubicBezTo>
                        <a:cubicBezTo>
                          <a:pt x="1749" y="204810"/>
                          <a:pt x="9769" y="180134"/>
                          <a:pt x="11620" y="174829"/>
                        </a:cubicBezTo>
                        <a:cubicBezTo>
                          <a:pt x="15074" y="165082"/>
                          <a:pt x="19146" y="157679"/>
                          <a:pt x="20256" y="146329"/>
                        </a:cubicBezTo>
                        <a:close/>
                      </a:path>
                    </a:pathLst>
                  </a:custGeom>
                  <a:solidFill>
                    <a:srgbClr val="D4A47D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0DDEC1AD-F907-0A50-65A8-B56CD7107F5D}"/>
                      </a:ext>
                    </a:extLst>
                  </p:cNvPr>
                  <p:cNvSpPr/>
                  <p:nvPr/>
                </p:nvSpPr>
                <p:spPr>
                  <a:xfrm>
                    <a:off x="1438869" y="6151030"/>
                    <a:ext cx="76298" cy="60980"/>
                  </a:xfrm>
                  <a:custGeom>
                    <a:avLst/>
                    <a:gdLst>
                      <a:gd name="connsiteX0" fmla="*/ 72695 w 76298"/>
                      <a:gd name="connsiteY0" fmla="*/ 1735 h 60980"/>
                      <a:gd name="connsiteX1" fmla="*/ 71708 w 76298"/>
                      <a:gd name="connsiteY1" fmla="*/ 8 h 60980"/>
                      <a:gd name="connsiteX2" fmla="*/ 64798 w 76298"/>
                      <a:gd name="connsiteY2" fmla="*/ 8398 h 60980"/>
                      <a:gd name="connsiteX3" fmla="*/ 41727 w 76298"/>
                      <a:gd name="connsiteY3" fmla="*/ 32456 h 60980"/>
                      <a:gd name="connsiteX4" fmla="*/ 31980 w 76298"/>
                      <a:gd name="connsiteY4" fmla="*/ 40722 h 60980"/>
                      <a:gd name="connsiteX5" fmla="*/ 25935 w 76298"/>
                      <a:gd name="connsiteY5" fmla="*/ 42573 h 60980"/>
                      <a:gd name="connsiteX6" fmla="*/ 23714 w 76298"/>
                      <a:gd name="connsiteY6" fmla="*/ 42697 h 60980"/>
                      <a:gd name="connsiteX7" fmla="*/ 22110 w 76298"/>
                      <a:gd name="connsiteY7" fmla="*/ 41956 h 60980"/>
                      <a:gd name="connsiteX8" fmla="*/ 14707 w 76298"/>
                      <a:gd name="connsiteY8" fmla="*/ 47878 h 60980"/>
                      <a:gd name="connsiteX9" fmla="*/ 149 w 76298"/>
                      <a:gd name="connsiteY9" fmla="*/ 60216 h 60980"/>
                      <a:gd name="connsiteX10" fmla="*/ 9526 w 76298"/>
                      <a:gd name="connsiteY10" fmla="*/ 60709 h 60980"/>
                      <a:gd name="connsiteX11" fmla="*/ 19396 w 76298"/>
                      <a:gd name="connsiteY11" fmla="*/ 60463 h 60980"/>
                      <a:gd name="connsiteX12" fmla="*/ 36545 w 76298"/>
                      <a:gd name="connsiteY12" fmla="*/ 60093 h 60980"/>
                      <a:gd name="connsiteX13" fmla="*/ 48883 w 76298"/>
                      <a:gd name="connsiteY13" fmla="*/ 39735 h 60980"/>
                      <a:gd name="connsiteX14" fmla="*/ 62084 w 76298"/>
                      <a:gd name="connsiteY14" fmla="*/ 36528 h 60980"/>
                      <a:gd name="connsiteX15" fmla="*/ 66772 w 76298"/>
                      <a:gd name="connsiteY15" fmla="*/ 59229 h 60980"/>
                      <a:gd name="connsiteX16" fmla="*/ 69610 w 76298"/>
                      <a:gd name="connsiteY16" fmla="*/ 59229 h 60980"/>
                      <a:gd name="connsiteX17" fmla="*/ 74545 w 76298"/>
                      <a:gd name="connsiteY17" fmla="*/ 24807 h 60980"/>
                      <a:gd name="connsiteX18" fmla="*/ 72695 w 76298"/>
                      <a:gd name="connsiteY18" fmla="*/ 1735 h 60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76298" h="60980">
                        <a:moveTo>
                          <a:pt x="72695" y="1735"/>
                        </a:moveTo>
                        <a:cubicBezTo>
                          <a:pt x="72571" y="1242"/>
                          <a:pt x="71831" y="-115"/>
                          <a:pt x="71708" y="8"/>
                        </a:cubicBezTo>
                        <a:cubicBezTo>
                          <a:pt x="70227" y="3216"/>
                          <a:pt x="67389" y="6054"/>
                          <a:pt x="64798" y="8398"/>
                        </a:cubicBezTo>
                        <a:cubicBezTo>
                          <a:pt x="56285" y="15924"/>
                          <a:pt x="48759" y="23696"/>
                          <a:pt x="41727" y="32456"/>
                        </a:cubicBezTo>
                        <a:cubicBezTo>
                          <a:pt x="39013" y="35787"/>
                          <a:pt x="35805" y="38748"/>
                          <a:pt x="31980" y="40722"/>
                        </a:cubicBezTo>
                        <a:cubicBezTo>
                          <a:pt x="30130" y="41709"/>
                          <a:pt x="28155" y="42326"/>
                          <a:pt x="25935" y="42573"/>
                        </a:cubicBezTo>
                        <a:cubicBezTo>
                          <a:pt x="25318" y="42697"/>
                          <a:pt x="24331" y="42820"/>
                          <a:pt x="23714" y="42697"/>
                        </a:cubicBezTo>
                        <a:cubicBezTo>
                          <a:pt x="22850" y="42450"/>
                          <a:pt x="22357" y="42203"/>
                          <a:pt x="22110" y="41956"/>
                        </a:cubicBezTo>
                        <a:cubicBezTo>
                          <a:pt x="21863" y="41709"/>
                          <a:pt x="16805" y="46274"/>
                          <a:pt x="14707" y="47878"/>
                        </a:cubicBezTo>
                        <a:cubicBezTo>
                          <a:pt x="12240" y="49729"/>
                          <a:pt x="-1578" y="57625"/>
                          <a:pt x="149" y="60216"/>
                        </a:cubicBezTo>
                        <a:cubicBezTo>
                          <a:pt x="1136" y="61573"/>
                          <a:pt x="7922" y="60709"/>
                          <a:pt x="9526" y="60709"/>
                        </a:cubicBezTo>
                        <a:cubicBezTo>
                          <a:pt x="12733" y="60709"/>
                          <a:pt x="16311" y="60463"/>
                          <a:pt x="19396" y="60463"/>
                        </a:cubicBezTo>
                        <a:cubicBezTo>
                          <a:pt x="25935" y="60339"/>
                          <a:pt x="28649" y="60216"/>
                          <a:pt x="36545" y="60093"/>
                        </a:cubicBezTo>
                        <a:cubicBezTo>
                          <a:pt x="44194" y="59969"/>
                          <a:pt x="44441" y="44547"/>
                          <a:pt x="48883" y="39735"/>
                        </a:cubicBezTo>
                        <a:cubicBezTo>
                          <a:pt x="51474" y="37021"/>
                          <a:pt x="59370" y="31962"/>
                          <a:pt x="62084" y="36528"/>
                        </a:cubicBezTo>
                        <a:cubicBezTo>
                          <a:pt x="64182" y="39982"/>
                          <a:pt x="66526" y="57255"/>
                          <a:pt x="66772" y="59229"/>
                        </a:cubicBezTo>
                        <a:lnTo>
                          <a:pt x="69610" y="59229"/>
                        </a:lnTo>
                        <a:cubicBezTo>
                          <a:pt x="70720" y="49236"/>
                          <a:pt x="68993" y="33813"/>
                          <a:pt x="74545" y="24807"/>
                        </a:cubicBezTo>
                        <a:cubicBezTo>
                          <a:pt x="78740" y="18021"/>
                          <a:pt x="74298" y="6547"/>
                          <a:pt x="72695" y="1735"/>
                        </a:cubicBezTo>
                        <a:close/>
                      </a:path>
                    </a:pathLst>
                  </a:custGeom>
                  <a:solidFill>
                    <a:srgbClr val="1A222B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178" name="Graphic 2">
                  <a:extLst>
                    <a:ext uri="{FF2B5EF4-FFF2-40B4-BE49-F238E27FC236}">
                      <a16:creationId xmlns:a16="http://schemas.microsoft.com/office/drawing/2014/main" id="{FBCC3694-669D-1C3C-F537-B368A40FFD0D}"/>
                    </a:ext>
                  </a:extLst>
                </p:cNvPr>
                <p:cNvGrpSpPr/>
                <p:nvPr/>
              </p:nvGrpSpPr>
              <p:grpSpPr>
                <a:xfrm>
                  <a:off x="1460213" y="5975596"/>
                  <a:ext cx="107363" cy="236414"/>
                  <a:chOff x="1460213" y="5975596"/>
                  <a:chExt cx="107363" cy="236414"/>
                </a:xfrm>
              </p:grpSpPr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445BC06C-FDB3-9079-9BEC-EDFA732331E3}"/>
                      </a:ext>
                    </a:extLst>
                  </p:cNvPr>
                  <p:cNvSpPr/>
                  <p:nvPr/>
                </p:nvSpPr>
                <p:spPr>
                  <a:xfrm>
                    <a:off x="1482054" y="5975596"/>
                    <a:ext cx="85522" cy="223169"/>
                  </a:xfrm>
                  <a:custGeom>
                    <a:avLst/>
                    <a:gdLst>
                      <a:gd name="connsiteX0" fmla="*/ 20256 w 85522"/>
                      <a:gd name="connsiteY0" fmla="*/ 157182 h 223169"/>
                      <a:gd name="connsiteX1" fmla="*/ 37652 w 85522"/>
                      <a:gd name="connsiteY1" fmla="*/ 0 h 223169"/>
                      <a:gd name="connsiteX2" fmla="*/ 65782 w 85522"/>
                      <a:gd name="connsiteY2" fmla="*/ 10857 h 223169"/>
                      <a:gd name="connsiteX3" fmla="*/ 85522 w 85522"/>
                      <a:gd name="connsiteY3" fmla="*/ 11844 h 223169"/>
                      <a:gd name="connsiteX4" fmla="*/ 74542 w 85522"/>
                      <a:gd name="connsiteY4" fmla="*/ 78468 h 223169"/>
                      <a:gd name="connsiteX5" fmla="*/ 49126 w 85522"/>
                      <a:gd name="connsiteY5" fmla="*/ 161254 h 223169"/>
                      <a:gd name="connsiteX6" fmla="*/ 49743 w 85522"/>
                      <a:gd name="connsiteY6" fmla="*/ 179144 h 223169"/>
                      <a:gd name="connsiteX7" fmla="*/ 34691 w 85522"/>
                      <a:gd name="connsiteY7" fmla="*/ 200858 h 223169"/>
                      <a:gd name="connsiteX8" fmla="*/ 25931 w 85522"/>
                      <a:gd name="connsiteY8" fmla="*/ 207273 h 223169"/>
                      <a:gd name="connsiteX9" fmla="*/ 17172 w 85522"/>
                      <a:gd name="connsiteY9" fmla="*/ 214799 h 223169"/>
                      <a:gd name="connsiteX10" fmla="*/ 22 w 85522"/>
                      <a:gd name="connsiteY10" fmla="*/ 217637 h 223169"/>
                      <a:gd name="connsiteX11" fmla="*/ 11620 w 85522"/>
                      <a:gd name="connsiteY11" fmla="*/ 185682 h 223169"/>
                      <a:gd name="connsiteX12" fmla="*/ 20256 w 85522"/>
                      <a:gd name="connsiteY12" fmla="*/ 157182 h 2231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522" h="223169">
                        <a:moveTo>
                          <a:pt x="20256" y="157182"/>
                        </a:moveTo>
                        <a:cubicBezTo>
                          <a:pt x="20750" y="151260"/>
                          <a:pt x="32347" y="45526"/>
                          <a:pt x="37652" y="0"/>
                        </a:cubicBezTo>
                        <a:cubicBezTo>
                          <a:pt x="47029" y="1851"/>
                          <a:pt x="56282" y="10487"/>
                          <a:pt x="65782" y="10857"/>
                        </a:cubicBezTo>
                        <a:cubicBezTo>
                          <a:pt x="67509" y="10981"/>
                          <a:pt x="76269" y="11227"/>
                          <a:pt x="85522" y="11844"/>
                        </a:cubicBezTo>
                        <a:cubicBezTo>
                          <a:pt x="84659" y="26156"/>
                          <a:pt x="82932" y="53546"/>
                          <a:pt x="74542" y="78468"/>
                        </a:cubicBezTo>
                        <a:cubicBezTo>
                          <a:pt x="63685" y="110299"/>
                          <a:pt x="48880" y="143611"/>
                          <a:pt x="49126" y="161254"/>
                        </a:cubicBezTo>
                        <a:cubicBezTo>
                          <a:pt x="49250" y="167916"/>
                          <a:pt x="49496" y="175195"/>
                          <a:pt x="49743" y="179144"/>
                        </a:cubicBezTo>
                        <a:cubicBezTo>
                          <a:pt x="45302" y="183585"/>
                          <a:pt x="39379" y="196663"/>
                          <a:pt x="34691" y="200858"/>
                        </a:cubicBezTo>
                        <a:cubicBezTo>
                          <a:pt x="31977" y="203325"/>
                          <a:pt x="29139" y="205546"/>
                          <a:pt x="25931" y="207273"/>
                        </a:cubicBezTo>
                        <a:cubicBezTo>
                          <a:pt x="22847" y="209001"/>
                          <a:pt x="19392" y="211962"/>
                          <a:pt x="17172" y="214799"/>
                        </a:cubicBezTo>
                        <a:cubicBezTo>
                          <a:pt x="3847" y="231579"/>
                          <a:pt x="-348" y="218007"/>
                          <a:pt x="22" y="217637"/>
                        </a:cubicBezTo>
                        <a:cubicBezTo>
                          <a:pt x="1749" y="215663"/>
                          <a:pt x="9769" y="190988"/>
                          <a:pt x="11620" y="185682"/>
                        </a:cubicBezTo>
                        <a:cubicBezTo>
                          <a:pt x="15074" y="175936"/>
                          <a:pt x="19146" y="168533"/>
                          <a:pt x="20256" y="157182"/>
                        </a:cubicBezTo>
                        <a:close/>
                      </a:path>
                    </a:pathLst>
                  </a:custGeom>
                  <a:solidFill>
                    <a:srgbClr val="FFC89F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55C20031-C1D8-B53B-8346-0742CB2A9370}"/>
                      </a:ext>
                    </a:extLst>
                  </p:cNvPr>
                  <p:cNvSpPr/>
                  <p:nvPr/>
                </p:nvSpPr>
                <p:spPr>
                  <a:xfrm>
                    <a:off x="1460213" y="6151030"/>
                    <a:ext cx="76260" cy="60980"/>
                  </a:xfrm>
                  <a:custGeom>
                    <a:avLst/>
                    <a:gdLst>
                      <a:gd name="connsiteX0" fmla="*/ 72571 w 76260"/>
                      <a:gd name="connsiteY0" fmla="*/ 1735 h 60980"/>
                      <a:gd name="connsiteX1" fmla="*/ 71708 w 76260"/>
                      <a:gd name="connsiteY1" fmla="*/ 8 h 60980"/>
                      <a:gd name="connsiteX2" fmla="*/ 64798 w 76260"/>
                      <a:gd name="connsiteY2" fmla="*/ 8398 h 60980"/>
                      <a:gd name="connsiteX3" fmla="*/ 41727 w 76260"/>
                      <a:gd name="connsiteY3" fmla="*/ 32456 h 60980"/>
                      <a:gd name="connsiteX4" fmla="*/ 31980 w 76260"/>
                      <a:gd name="connsiteY4" fmla="*/ 40722 h 60980"/>
                      <a:gd name="connsiteX5" fmla="*/ 25935 w 76260"/>
                      <a:gd name="connsiteY5" fmla="*/ 42573 h 60980"/>
                      <a:gd name="connsiteX6" fmla="*/ 23714 w 76260"/>
                      <a:gd name="connsiteY6" fmla="*/ 42697 h 60980"/>
                      <a:gd name="connsiteX7" fmla="*/ 22110 w 76260"/>
                      <a:gd name="connsiteY7" fmla="*/ 41956 h 60980"/>
                      <a:gd name="connsiteX8" fmla="*/ 14707 w 76260"/>
                      <a:gd name="connsiteY8" fmla="*/ 47878 h 60980"/>
                      <a:gd name="connsiteX9" fmla="*/ 149 w 76260"/>
                      <a:gd name="connsiteY9" fmla="*/ 60216 h 60980"/>
                      <a:gd name="connsiteX10" fmla="*/ 9526 w 76260"/>
                      <a:gd name="connsiteY10" fmla="*/ 60709 h 60980"/>
                      <a:gd name="connsiteX11" fmla="*/ 19519 w 76260"/>
                      <a:gd name="connsiteY11" fmla="*/ 60463 h 60980"/>
                      <a:gd name="connsiteX12" fmla="*/ 36668 w 76260"/>
                      <a:gd name="connsiteY12" fmla="*/ 60093 h 60980"/>
                      <a:gd name="connsiteX13" fmla="*/ 49006 w 76260"/>
                      <a:gd name="connsiteY13" fmla="*/ 39735 h 60980"/>
                      <a:gd name="connsiteX14" fmla="*/ 62208 w 76260"/>
                      <a:gd name="connsiteY14" fmla="*/ 36528 h 60980"/>
                      <a:gd name="connsiteX15" fmla="*/ 66896 w 76260"/>
                      <a:gd name="connsiteY15" fmla="*/ 59229 h 60980"/>
                      <a:gd name="connsiteX16" fmla="*/ 69734 w 76260"/>
                      <a:gd name="connsiteY16" fmla="*/ 59229 h 60980"/>
                      <a:gd name="connsiteX17" fmla="*/ 74669 w 76260"/>
                      <a:gd name="connsiteY17" fmla="*/ 24807 h 60980"/>
                      <a:gd name="connsiteX18" fmla="*/ 72571 w 76260"/>
                      <a:gd name="connsiteY18" fmla="*/ 1735 h 60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76260" h="60980">
                        <a:moveTo>
                          <a:pt x="72571" y="1735"/>
                        </a:moveTo>
                        <a:cubicBezTo>
                          <a:pt x="72448" y="1242"/>
                          <a:pt x="71708" y="-115"/>
                          <a:pt x="71708" y="8"/>
                        </a:cubicBezTo>
                        <a:cubicBezTo>
                          <a:pt x="70227" y="3216"/>
                          <a:pt x="67389" y="6054"/>
                          <a:pt x="64798" y="8398"/>
                        </a:cubicBezTo>
                        <a:cubicBezTo>
                          <a:pt x="56285" y="15924"/>
                          <a:pt x="48759" y="23696"/>
                          <a:pt x="41727" y="32456"/>
                        </a:cubicBezTo>
                        <a:cubicBezTo>
                          <a:pt x="39013" y="35787"/>
                          <a:pt x="35805" y="38748"/>
                          <a:pt x="31980" y="40722"/>
                        </a:cubicBezTo>
                        <a:cubicBezTo>
                          <a:pt x="30006" y="41709"/>
                          <a:pt x="28155" y="42326"/>
                          <a:pt x="25935" y="42573"/>
                        </a:cubicBezTo>
                        <a:cubicBezTo>
                          <a:pt x="25318" y="42697"/>
                          <a:pt x="24331" y="42820"/>
                          <a:pt x="23714" y="42697"/>
                        </a:cubicBezTo>
                        <a:cubicBezTo>
                          <a:pt x="22850" y="42450"/>
                          <a:pt x="22357" y="42203"/>
                          <a:pt x="22110" y="41956"/>
                        </a:cubicBezTo>
                        <a:cubicBezTo>
                          <a:pt x="21863" y="41709"/>
                          <a:pt x="16805" y="46274"/>
                          <a:pt x="14707" y="47878"/>
                        </a:cubicBezTo>
                        <a:cubicBezTo>
                          <a:pt x="12240" y="49729"/>
                          <a:pt x="-1578" y="57625"/>
                          <a:pt x="149" y="60216"/>
                        </a:cubicBezTo>
                        <a:cubicBezTo>
                          <a:pt x="1136" y="61573"/>
                          <a:pt x="7922" y="60709"/>
                          <a:pt x="9526" y="60709"/>
                        </a:cubicBezTo>
                        <a:cubicBezTo>
                          <a:pt x="12733" y="60709"/>
                          <a:pt x="16311" y="60463"/>
                          <a:pt x="19519" y="60463"/>
                        </a:cubicBezTo>
                        <a:cubicBezTo>
                          <a:pt x="26058" y="60339"/>
                          <a:pt x="28772" y="60216"/>
                          <a:pt x="36668" y="60093"/>
                        </a:cubicBezTo>
                        <a:cubicBezTo>
                          <a:pt x="44318" y="59969"/>
                          <a:pt x="44565" y="44547"/>
                          <a:pt x="49006" y="39735"/>
                        </a:cubicBezTo>
                        <a:cubicBezTo>
                          <a:pt x="51597" y="37021"/>
                          <a:pt x="59493" y="31962"/>
                          <a:pt x="62208" y="36528"/>
                        </a:cubicBezTo>
                        <a:cubicBezTo>
                          <a:pt x="64305" y="39982"/>
                          <a:pt x="66649" y="57255"/>
                          <a:pt x="66896" y="59229"/>
                        </a:cubicBezTo>
                        <a:lnTo>
                          <a:pt x="69734" y="59229"/>
                        </a:lnTo>
                        <a:cubicBezTo>
                          <a:pt x="70844" y="49236"/>
                          <a:pt x="69117" y="33813"/>
                          <a:pt x="74669" y="24807"/>
                        </a:cubicBezTo>
                        <a:cubicBezTo>
                          <a:pt x="78617" y="18021"/>
                          <a:pt x="74175" y="6547"/>
                          <a:pt x="72571" y="1735"/>
                        </a:cubicBezTo>
                        <a:close/>
                      </a:path>
                    </a:pathLst>
                  </a:custGeom>
                  <a:solidFill>
                    <a:srgbClr val="2C3540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181" name="Graphic 2">
                  <a:extLst>
                    <a:ext uri="{FF2B5EF4-FFF2-40B4-BE49-F238E27FC236}">
                      <a16:creationId xmlns:a16="http://schemas.microsoft.com/office/drawing/2014/main" id="{7E47F555-A15F-0113-1F6E-2B07327058A1}"/>
                    </a:ext>
                  </a:extLst>
                </p:cNvPr>
                <p:cNvGrpSpPr/>
                <p:nvPr/>
              </p:nvGrpSpPr>
              <p:grpSpPr>
                <a:xfrm>
                  <a:off x="1570414" y="5822362"/>
                  <a:ext cx="199377" cy="383578"/>
                  <a:chOff x="1570414" y="5822362"/>
                  <a:chExt cx="199377" cy="383578"/>
                </a:xfrm>
              </p:grpSpPr>
              <p:grpSp>
                <p:nvGrpSpPr>
                  <p:cNvPr id="1182" name="Graphic 2">
                    <a:extLst>
                      <a:ext uri="{FF2B5EF4-FFF2-40B4-BE49-F238E27FC236}">
                        <a16:creationId xmlns:a16="http://schemas.microsoft.com/office/drawing/2014/main" id="{B17637CC-86BF-C9A3-D79B-570CC2BBA521}"/>
                      </a:ext>
                    </a:extLst>
                  </p:cNvPr>
                  <p:cNvGrpSpPr/>
                  <p:nvPr/>
                </p:nvGrpSpPr>
                <p:grpSpPr>
                  <a:xfrm>
                    <a:off x="1589291" y="6046908"/>
                    <a:ext cx="136948" cy="159032"/>
                    <a:chOff x="1589291" y="6046908"/>
                    <a:chExt cx="136948" cy="159032"/>
                  </a:xfrm>
                  <a:solidFill>
                    <a:srgbClr val="1A222B"/>
                  </a:solidFill>
                </p:grpSpPr>
                <p:sp>
                  <p:nvSpPr>
                    <p:cNvPr id="1183" name="Freeform: Shape 1182">
                      <a:extLst>
                        <a:ext uri="{FF2B5EF4-FFF2-40B4-BE49-F238E27FC236}">
                          <a16:creationId xmlns:a16="http://schemas.microsoft.com/office/drawing/2014/main" id="{13980957-ABC1-E0B6-B53E-9037DA24F1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643823" y="6054928"/>
                      <a:ext cx="28006" cy="128065"/>
                    </a:xfrm>
                    <a:custGeom>
                      <a:avLst/>
                      <a:gdLst>
                        <a:gd name="connsiteX0" fmla="*/ 0 w 28006"/>
                        <a:gd name="connsiteY0" fmla="*/ 0 h 128065"/>
                        <a:gd name="connsiteX1" fmla="*/ 28007 w 28006"/>
                        <a:gd name="connsiteY1" fmla="*/ 0 h 128065"/>
                        <a:gd name="connsiteX2" fmla="*/ 28007 w 28006"/>
                        <a:gd name="connsiteY2" fmla="*/ 128065 h 128065"/>
                        <a:gd name="connsiteX3" fmla="*/ 0 w 28006"/>
                        <a:gd name="connsiteY3" fmla="*/ 128065 h 12806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8006" h="128065">
                          <a:moveTo>
                            <a:pt x="0" y="0"/>
                          </a:moveTo>
                          <a:lnTo>
                            <a:pt x="28007" y="0"/>
                          </a:lnTo>
                          <a:lnTo>
                            <a:pt x="28007" y="128065"/>
                          </a:lnTo>
                          <a:lnTo>
                            <a:pt x="0" y="128065"/>
                          </a:lnTo>
                          <a:close/>
                        </a:path>
                      </a:pathLst>
                    </a:custGeom>
                    <a:solidFill>
                      <a:srgbClr val="1A222B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184" name="Freeform: Shape 1183">
                      <a:extLst>
                        <a:ext uri="{FF2B5EF4-FFF2-40B4-BE49-F238E27FC236}">
                          <a16:creationId xmlns:a16="http://schemas.microsoft.com/office/drawing/2014/main" id="{2528B920-420D-C44B-58AF-4587A833CF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89291" y="6182993"/>
                      <a:ext cx="136948" cy="22948"/>
                    </a:xfrm>
                    <a:custGeom>
                      <a:avLst/>
                      <a:gdLst>
                        <a:gd name="connsiteX0" fmla="*/ 0 w 136948"/>
                        <a:gd name="connsiteY0" fmla="*/ 0 h 22948"/>
                        <a:gd name="connsiteX1" fmla="*/ 136948 w 136948"/>
                        <a:gd name="connsiteY1" fmla="*/ 0 h 22948"/>
                        <a:gd name="connsiteX2" fmla="*/ 136948 w 136948"/>
                        <a:gd name="connsiteY2" fmla="*/ 22948 h 22948"/>
                        <a:gd name="connsiteX3" fmla="*/ 0 w 136948"/>
                        <a:gd name="connsiteY3" fmla="*/ 22948 h 229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36948" h="22948">
                          <a:moveTo>
                            <a:pt x="0" y="0"/>
                          </a:moveTo>
                          <a:lnTo>
                            <a:pt x="136948" y="0"/>
                          </a:lnTo>
                          <a:lnTo>
                            <a:pt x="136948" y="22948"/>
                          </a:lnTo>
                          <a:lnTo>
                            <a:pt x="0" y="22948"/>
                          </a:lnTo>
                          <a:close/>
                        </a:path>
                      </a:pathLst>
                    </a:custGeom>
                    <a:solidFill>
                      <a:srgbClr val="1A222B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185" name="Freeform: Shape 1184">
                      <a:extLst>
                        <a:ext uri="{FF2B5EF4-FFF2-40B4-BE49-F238E27FC236}">
                          <a16:creationId xmlns:a16="http://schemas.microsoft.com/office/drawing/2014/main" id="{B58475F6-C218-2AE3-5C10-586E178008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99531" y="6046908"/>
                      <a:ext cx="116467" cy="16038"/>
                    </a:xfrm>
                    <a:custGeom>
                      <a:avLst/>
                      <a:gdLst>
                        <a:gd name="connsiteX0" fmla="*/ 0 w 116467"/>
                        <a:gd name="connsiteY0" fmla="*/ 0 h 16038"/>
                        <a:gd name="connsiteX1" fmla="*/ 116468 w 116467"/>
                        <a:gd name="connsiteY1" fmla="*/ 0 h 16038"/>
                        <a:gd name="connsiteX2" fmla="*/ 116468 w 116467"/>
                        <a:gd name="connsiteY2" fmla="*/ 16039 h 16038"/>
                        <a:gd name="connsiteX3" fmla="*/ 0 w 116467"/>
                        <a:gd name="connsiteY3" fmla="*/ 16039 h 160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16467" h="16038">
                          <a:moveTo>
                            <a:pt x="0" y="0"/>
                          </a:moveTo>
                          <a:lnTo>
                            <a:pt x="116468" y="0"/>
                          </a:lnTo>
                          <a:lnTo>
                            <a:pt x="116468" y="16039"/>
                          </a:lnTo>
                          <a:lnTo>
                            <a:pt x="0" y="16039"/>
                          </a:lnTo>
                          <a:close/>
                        </a:path>
                      </a:pathLst>
                    </a:custGeom>
                    <a:solidFill>
                      <a:srgbClr val="1A222B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BB0C650E-C438-5A9E-850D-701DAD8FA1C5}"/>
                      </a:ext>
                    </a:extLst>
                  </p:cNvPr>
                  <p:cNvSpPr/>
                  <p:nvPr/>
                </p:nvSpPr>
                <p:spPr>
                  <a:xfrm>
                    <a:off x="1570414" y="5822362"/>
                    <a:ext cx="199377" cy="226396"/>
                  </a:xfrm>
                  <a:custGeom>
                    <a:avLst/>
                    <a:gdLst>
                      <a:gd name="connsiteX0" fmla="*/ 187039 w 199377"/>
                      <a:gd name="connsiteY0" fmla="*/ 1604 h 226396"/>
                      <a:gd name="connsiteX1" fmla="*/ 172974 w 199377"/>
                      <a:gd name="connsiteY1" fmla="*/ 0 h 226396"/>
                      <a:gd name="connsiteX2" fmla="*/ 149780 w 199377"/>
                      <a:gd name="connsiteY2" fmla="*/ 201968 h 226396"/>
                      <a:gd name="connsiteX3" fmla="*/ 0 w 199377"/>
                      <a:gd name="connsiteY3" fmla="*/ 201968 h 226396"/>
                      <a:gd name="connsiteX4" fmla="*/ 0 w 199377"/>
                      <a:gd name="connsiteY4" fmla="*/ 213812 h 226396"/>
                      <a:gd name="connsiteX5" fmla="*/ 0 w 199377"/>
                      <a:gd name="connsiteY5" fmla="*/ 226397 h 226396"/>
                      <a:gd name="connsiteX6" fmla="*/ 175689 w 199377"/>
                      <a:gd name="connsiteY6" fmla="*/ 226397 h 226396"/>
                      <a:gd name="connsiteX7" fmla="*/ 199377 w 199377"/>
                      <a:gd name="connsiteY7" fmla="*/ 3084 h 22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9377" h="226396">
                        <a:moveTo>
                          <a:pt x="187039" y="1604"/>
                        </a:moveTo>
                        <a:lnTo>
                          <a:pt x="172974" y="0"/>
                        </a:lnTo>
                        <a:lnTo>
                          <a:pt x="149780" y="201968"/>
                        </a:lnTo>
                        <a:lnTo>
                          <a:pt x="0" y="201968"/>
                        </a:lnTo>
                        <a:lnTo>
                          <a:pt x="0" y="213812"/>
                        </a:lnTo>
                        <a:lnTo>
                          <a:pt x="0" y="226397"/>
                        </a:lnTo>
                        <a:lnTo>
                          <a:pt x="175689" y="226397"/>
                        </a:lnTo>
                        <a:lnTo>
                          <a:pt x="199377" y="3084"/>
                        </a:lnTo>
                        <a:close/>
                      </a:path>
                    </a:pathLst>
                  </a:custGeom>
                  <a:solidFill>
                    <a:srgbClr val="14B0BF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187" name="Freeform: Shape 1186">
                  <a:extLst>
                    <a:ext uri="{FF2B5EF4-FFF2-40B4-BE49-F238E27FC236}">
                      <a16:creationId xmlns:a16="http://schemas.microsoft.com/office/drawing/2014/main" id="{2F4F8051-0E71-183E-D0FF-52F20282F905}"/>
                    </a:ext>
                  </a:extLst>
                </p:cNvPr>
                <p:cNvSpPr/>
                <p:nvPr/>
              </p:nvSpPr>
              <p:spPr>
                <a:xfrm>
                  <a:off x="1616187" y="5669375"/>
                  <a:ext cx="52928" cy="56012"/>
                </a:xfrm>
                <a:custGeom>
                  <a:avLst/>
                  <a:gdLst>
                    <a:gd name="connsiteX0" fmla="*/ 11968 w 52928"/>
                    <a:gd name="connsiteY0" fmla="*/ 56013 h 56012"/>
                    <a:gd name="connsiteX1" fmla="*/ 15299 w 52928"/>
                    <a:gd name="connsiteY1" fmla="*/ 55396 h 56012"/>
                    <a:gd name="connsiteX2" fmla="*/ 52929 w 52928"/>
                    <a:gd name="connsiteY2" fmla="*/ 48734 h 56012"/>
                    <a:gd name="connsiteX3" fmla="*/ 37753 w 52928"/>
                    <a:gd name="connsiteY3" fmla="*/ 0 h 56012"/>
                    <a:gd name="connsiteX4" fmla="*/ 0 w 52928"/>
                    <a:gd name="connsiteY4" fmla="*/ 17026 h 56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928" h="56012">
                      <a:moveTo>
                        <a:pt x="11968" y="56013"/>
                      </a:moveTo>
                      <a:lnTo>
                        <a:pt x="15299" y="55396"/>
                      </a:lnTo>
                      <a:lnTo>
                        <a:pt x="52929" y="48734"/>
                      </a:lnTo>
                      <a:lnTo>
                        <a:pt x="37753" y="0"/>
                      </a:lnTo>
                      <a:lnTo>
                        <a:pt x="0" y="17026"/>
                      </a:lnTo>
                      <a:close/>
                    </a:path>
                  </a:pathLst>
                </a:custGeom>
                <a:solidFill>
                  <a:srgbClr val="D4A47D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1188" name="Graphic 2">
                  <a:extLst>
                    <a:ext uri="{FF2B5EF4-FFF2-40B4-BE49-F238E27FC236}">
                      <a16:creationId xmlns:a16="http://schemas.microsoft.com/office/drawing/2014/main" id="{DA457000-7DD8-B4C1-CC45-CFDFB7D117BB}"/>
                    </a:ext>
                  </a:extLst>
                </p:cNvPr>
                <p:cNvGrpSpPr/>
                <p:nvPr/>
              </p:nvGrpSpPr>
              <p:grpSpPr>
                <a:xfrm>
                  <a:off x="1587923" y="5614047"/>
                  <a:ext cx="71215" cy="91392"/>
                  <a:chOff x="1587923" y="5614047"/>
                  <a:chExt cx="71215" cy="91392"/>
                </a:xfrm>
              </p:grpSpPr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4DC4C523-76C1-B051-3453-B9CEDCA02D35}"/>
                      </a:ext>
                    </a:extLst>
                  </p:cNvPr>
                  <p:cNvSpPr/>
                  <p:nvPr/>
                </p:nvSpPr>
                <p:spPr>
                  <a:xfrm>
                    <a:off x="1643206" y="5689146"/>
                    <a:ext cx="185" cy="92"/>
                  </a:xfrm>
                  <a:custGeom>
                    <a:avLst/>
                    <a:gdLst>
                      <a:gd name="connsiteX0" fmla="*/ 0 w 185"/>
                      <a:gd name="connsiteY0" fmla="*/ 93 h 92"/>
                      <a:gd name="connsiteX1" fmla="*/ 0 w 185"/>
                      <a:gd name="connsiteY1" fmla="*/ 93 h 92"/>
                      <a:gd name="connsiteX2" fmla="*/ 0 w 185"/>
                      <a:gd name="connsiteY2" fmla="*/ 93 h 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85" h="92">
                        <a:moveTo>
                          <a:pt x="0" y="93"/>
                        </a:moveTo>
                        <a:cubicBezTo>
                          <a:pt x="0" y="-31"/>
                          <a:pt x="123" y="-31"/>
                          <a:pt x="0" y="93"/>
                        </a:cubicBezTo>
                        <a:cubicBezTo>
                          <a:pt x="247" y="-31"/>
                          <a:pt x="247" y="-31"/>
                          <a:pt x="0" y="93"/>
                        </a:cubicBezTo>
                        <a:close/>
                      </a:path>
                    </a:pathLst>
                  </a:custGeom>
                  <a:solidFill>
                    <a:srgbClr val="E2BBA1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14F09C1D-933B-A318-2241-012716C84563}"/>
                      </a:ext>
                    </a:extLst>
                  </p:cNvPr>
                  <p:cNvSpPr/>
                  <p:nvPr/>
                </p:nvSpPr>
                <p:spPr>
                  <a:xfrm>
                    <a:off x="1587923" y="5614047"/>
                    <a:ext cx="71215" cy="91392"/>
                  </a:xfrm>
                  <a:custGeom>
                    <a:avLst/>
                    <a:gdLst>
                      <a:gd name="connsiteX0" fmla="*/ 11 w 71215"/>
                      <a:gd name="connsiteY0" fmla="*/ 61620 h 91392"/>
                      <a:gd name="connsiteX1" fmla="*/ 4699 w 71215"/>
                      <a:gd name="connsiteY1" fmla="*/ 46198 h 91392"/>
                      <a:gd name="connsiteX2" fmla="*/ 5069 w 71215"/>
                      <a:gd name="connsiteY2" fmla="*/ 43730 h 91392"/>
                      <a:gd name="connsiteX3" fmla="*/ 2108 w 71215"/>
                      <a:gd name="connsiteY3" fmla="*/ 31269 h 91392"/>
                      <a:gd name="connsiteX4" fmla="*/ 3095 w 71215"/>
                      <a:gd name="connsiteY4" fmla="*/ 17451 h 91392"/>
                      <a:gd name="connsiteX5" fmla="*/ 13335 w 71215"/>
                      <a:gd name="connsiteY5" fmla="*/ 15600 h 91392"/>
                      <a:gd name="connsiteX6" fmla="*/ 14693 w 71215"/>
                      <a:gd name="connsiteY6" fmla="*/ 13626 h 91392"/>
                      <a:gd name="connsiteX7" fmla="*/ 20615 w 71215"/>
                      <a:gd name="connsiteY7" fmla="*/ 5360 h 91392"/>
                      <a:gd name="connsiteX8" fmla="*/ 26167 w 71215"/>
                      <a:gd name="connsiteY8" fmla="*/ 178 h 91392"/>
                      <a:gd name="connsiteX9" fmla="*/ 26907 w 71215"/>
                      <a:gd name="connsiteY9" fmla="*/ 548 h 91392"/>
                      <a:gd name="connsiteX10" fmla="*/ 26537 w 71215"/>
                      <a:gd name="connsiteY10" fmla="*/ 1412 h 91392"/>
                      <a:gd name="connsiteX11" fmla="*/ 35420 w 71215"/>
                      <a:gd name="connsiteY11" fmla="*/ 12763 h 91392"/>
                      <a:gd name="connsiteX12" fmla="*/ 63180 w 71215"/>
                      <a:gd name="connsiteY12" fmla="*/ 15723 h 91392"/>
                      <a:gd name="connsiteX13" fmla="*/ 68978 w 71215"/>
                      <a:gd name="connsiteY13" fmla="*/ 53724 h 91392"/>
                      <a:gd name="connsiteX14" fmla="*/ 58862 w 71215"/>
                      <a:gd name="connsiteY14" fmla="*/ 66185 h 91392"/>
                      <a:gd name="connsiteX15" fmla="*/ 44550 w 71215"/>
                      <a:gd name="connsiteY15" fmla="*/ 82717 h 91392"/>
                      <a:gd name="connsiteX16" fmla="*/ 26784 w 71215"/>
                      <a:gd name="connsiteY16" fmla="*/ 91354 h 91392"/>
                      <a:gd name="connsiteX17" fmla="*/ 16667 w 71215"/>
                      <a:gd name="connsiteY17" fmla="*/ 80496 h 91392"/>
                      <a:gd name="connsiteX18" fmla="*/ 14199 w 71215"/>
                      <a:gd name="connsiteY18" fmla="*/ 77782 h 91392"/>
                      <a:gd name="connsiteX19" fmla="*/ 13212 w 71215"/>
                      <a:gd name="connsiteY19" fmla="*/ 76055 h 91392"/>
                      <a:gd name="connsiteX20" fmla="*/ 15803 w 71215"/>
                      <a:gd name="connsiteY20" fmla="*/ 73217 h 91392"/>
                      <a:gd name="connsiteX21" fmla="*/ 14816 w 71215"/>
                      <a:gd name="connsiteY21" fmla="*/ 73094 h 91392"/>
                      <a:gd name="connsiteX22" fmla="*/ 11855 w 71215"/>
                      <a:gd name="connsiteY22" fmla="*/ 73341 h 91392"/>
                      <a:gd name="connsiteX23" fmla="*/ 10374 w 71215"/>
                      <a:gd name="connsiteY23" fmla="*/ 71243 h 91392"/>
                      <a:gd name="connsiteX24" fmla="*/ 10251 w 71215"/>
                      <a:gd name="connsiteY24" fmla="*/ 68406 h 91392"/>
                      <a:gd name="connsiteX25" fmla="*/ 5933 w 71215"/>
                      <a:gd name="connsiteY25" fmla="*/ 63964 h 91392"/>
                      <a:gd name="connsiteX26" fmla="*/ 11 w 71215"/>
                      <a:gd name="connsiteY26" fmla="*/ 61620 h 9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71215" h="91392">
                        <a:moveTo>
                          <a:pt x="11" y="61620"/>
                        </a:moveTo>
                        <a:cubicBezTo>
                          <a:pt x="-236" y="58289"/>
                          <a:pt x="3835" y="51009"/>
                          <a:pt x="4699" y="46198"/>
                        </a:cubicBezTo>
                        <a:cubicBezTo>
                          <a:pt x="4822" y="45334"/>
                          <a:pt x="4946" y="44594"/>
                          <a:pt x="5069" y="43730"/>
                        </a:cubicBezTo>
                        <a:cubicBezTo>
                          <a:pt x="5563" y="39659"/>
                          <a:pt x="2355" y="35094"/>
                          <a:pt x="2108" y="31269"/>
                        </a:cubicBezTo>
                        <a:cubicBezTo>
                          <a:pt x="1615" y="23250"/>
                          <a:pt x="3095" y="17451"/>
                          <a:pt x="3095" y="17451"/>
                        </a:cubicBezTo>
                        <a:cubicBezTo>
                          <a:pt x="3095" y="17451"/>
                          <a:pt x="7290" y="16587"/>
                          <a:pt x="13335" y="15600"/>
                        </a:cubicBezTo>
                        <a:cubicBezTo>
                          <a:pt x="13829" y="14983"/>
                          <a:pt x="14199" y="14243"/>
                          <a:pt x="14693" y="13626"/>
                        </a:cubicBezTo>
                        <a:cubicBezTo>
                          <a:pt x="16543" y="10788"/>
                          <a:pt x="18517" y="7951"/>
                          <a:pt x="20615" y="5360"/>
                        </a:cubicBezTo>
                        <a:cubicBezTo>
                          <a:pt x="22219" y="3386"/>
                          <a:pt x="24563" y="2152"/>
                          <a:pt x="26167" y="178"/>
                        </a:cubicBezTo>
                        <a:cubicBezTo>
                          <a:pt x="26537" y="-192"/>
                          <a:pt x="27030" y="55"/>
                          <a:pt x="26907" y="548"/>
                        </a:cubicBezTo>
                        <a:cubicBezTo>
                          <a:pt x="26784" y="918"/>
                          <a:pt x="26660" y="1165"/>
                          <a:pt x="26537" y="1412"/>
                        </a:cubicBezTo>
                        <a:cubicBezTo>
                          <a:pt x="29991" y="4620"/>
                          <a:pt x="32952" y="8568"/>
                          <a:pt x="35420" y="12763"/>
                        </a:cubicBezTo>
                        <a:cubicBezTo>
                          <a:pt x="47141" y="11776"/>
                          <a:pt x="58615" y="12022"/>
                          <a:pt x="63180" y="15723"/>
                        </a:cubicBezTo>
                        <a:cubicBezTo>
                          <a:pt x="73914" y="24360"/>
                          <a:pt x="71693" y="50269"/>
                          <a:pt x="68978" y="53724"/>
                        </a:cubicBezTo>
                        <a:cubicBezTo>
                          <a:pt x="68115" y="54958"/>
                          <a:pt x="58862" y="66185"/>
                          <a:pt x="58862" y="66185"/>
                        </a:cubicBezTo>
                        <a:cubicBezTo>
                          <a:pt x="55407" y="73834"/>
                          <a:pt x="48621" y="79756"/>
                          <a:pt x="44550" y="82717"/>
                        </a:cubicBezTo>
                        <a:cubicBezTo>
                          <a:pt x="35297" y="89256"/>
                          <a:pt x="29991" y="91230"/>
                          <a:pt x="26784" y="91354"/>
                        </a:cubicBezTo>
                        <a:cubicBezTo>
                          <a:pt x="17037" y="91971"/>
                          <a:pt x="18394" y="85185"/>
                          <a:pt x="16667" y="80496"/>
                        </a:cubicBezTo>
                        <a:cubicBezTo>
                          <a:pt x="16173" y="79263"/>
                          <a:pt x="14816" y="78276"/>
                          <a:pt x="14199" y="77782"/>
                        </a:cubicBezTo>
                        <a:cubicBezTo>
                          <a:pt x="13582" y="77535"/>
                          <a:pt x="13212" y="76795"/>
                          <a:pt x="13212" y="76055"/>
                        </a:cubicBezTo>
                        <a:cubicBezTo>
                          <a:pt x="13212" y="74698"/>
                          <a:pt x="14076" y="73711"/>
                          <a:pt x="15803" y="73217"/>
                        </a:cubicBezTo>
                        <a:cubicBezTo>
                          <a:pt x="16050" y="73217"/>
                          <a:pt x="15556" y="72971"/>
                          <a:pt x="14816" y="73094"/>
                        </a:cubicBezTo>
                        <a:cubicBezTo>
                          <a:pt x="14322" y="73217"/>
                          <a:pt x="12472" y="73464"/>
                          <a:pt x="11855" y="73341"/>
                        </a:cubicBezTo>
                        <a:cubicBezTo>
                          <a:pt x="11238" y="73217"/>
                          <a:pt x="9881" y="72230"/>
                          <a:pt x="10374" y="71243"/>
                        </a:cubicBezTo>
                        <a:cubicBezTo>
                          <a:pt x="10745" y="70380"/>
                          <a:pt x="10498" y="69393"/>
                          <a:pt x="10251" y="68406"/>
                        </a:cubicBezTo>
                        <a:cubicBezTo>
                          <a:pt x="9387" y="65938"/>
                          <a:pt x="7413" y="63964"/>
                          <a:pt x="5933" y="63964"/>
                        </a:cubicBezTo>
                        <a:cubicBezTo>
                          <a:pt x="4576" y="63717"/>
                          <a:pt x="258" y="64951"/>
                          <a:pt x="11" y="61620"/>
                        </a:cubicBezTo>
                        <a:close/>
                      </a:path>
                    </a:pathLst>
                  </a:custGeom>
                  <a:solidFill>
                    <a:srgbClr val="FFC89F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191" name="Freeform: Shape 1190">
                  <a:extLst>
                    <a:ext uri="{FF2B5EF4-FFF2-40B4-BE49-F238E27FC236}">
                      <a16:creationId xmlns:a16="http://schemas.microsoft.com/office/drawing/2014/main" id="{E4DC822D-B29B-EE04-4C58-62662997BA2B}"/>
                    </a:ext>
                  </a:extLst>
                </p:cNvPr>
                <p:cNvSpPr/>
                <p:nvPr/>
              </p:nvSpPr>
              <p:spPr>
                <a:xfrm>
                  <a:off x="1596690" y="5715888"/>
                  <a:ext cx="75632" cy="86240"/>
                </a:xfrm>
                <a:custGeom>
                  <a:avLst/>
                  <a:gdLst>
                    <a:gd name="connsiteX0" fmla="*/ 31217 w 75632"/>
                    <a:gd name="connsiteY0" fmla="*/ 86117 h 86240"/>
                    <a:gd name="connsiteX1" fmla="*/ 23814 w 75632"/>
                    <a:gd name="connsiteY1" fmla="*/ 84143 h 86240"/>
                    <a:gd name="connsiteX2" fmla="*/ 11230 w 75632"/>
                    <a:gd name="connsiteY2" fmla="*/ 85007 h 86240"/>
                    <a:gd name="connsiteX3" fmla="*/ 7405 w 75632"/>
                    <a:gd name="connsiteY3" fmla="*/ 77727 h 86240"/>
                    <a:gd name="connsiteX4" fmla="*/ 3 w 75632"/>
                    <a:gd name="connsiteY4" fmla="*/ 54409 h 86240"/>
                    <a:gd name="connsiteX5" fmla="*/ 31217 w 75632"/>
                    <a:gd name="connsiteY5" fmla="*/ 9623 h 86240"/>
                    <a:gd name="connsiteX6" fmla="*/ 75633 w 75632"/>
                    <a:gd name="connsiteY6" fmla="*/ 0 h 86240"/>
                    <a:gd name="connsiteX7" fmla="*/ 56263 w 75632"/>
                    <a:gd name="connsiteY7" fmla="*/ 41084 h 86240"/>
                    <a:gd name="connsiteX8" fmla="*/ 53548 w 75632"/>
                    <a:gd name="connsiteY8" fmla="*/ 73286 h 86240"/>
                    <a:gd name="connsiteX9" fmla="*/ 31217 w 75632"/>
                    <a:gd name="connsiteY9" fmla="*/ 86240 h 86240"/>
                    <a:gd name="connsiteX10" fmla="*/ 31217 w 75632"/>
                    <a:gd name="connsiteY10" fmla="*/ 86117 h 86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5632" h="86240">
                      <a:moveTo>
                        <a:pt x="31217" y="86117"/>
                      </a:moveTo>
                      <a:cubicBezTo>
                        <a:pt x="28750" y="85500"/>
                        <a:pt x="26282" y="84760"/>
                        <a:pt x="23814" y="84143"/>
                      </a:cubicBezTo>
                      <a:cubicBezTo>
                        <a:pt x="19003" y="82909"/>
                        <a:pt x="13204" y="85130"/>
                        <a:pt x="11230" y="85007"/>
                      </a:cubicBezTo>
                      <a:cubicBezTo>
                        <a:pt x="10120" y="83033"/>
                        <a:pt x="8269" y="79825"/>
                        <a:pt x="7405" y="77727"/>
                      </a:cubicBezTo>
                      <a:cubicBezTo>
                        <a:pt x="3951" y="68844"/>
                        <a:pt x="-121" y="60208"/>
                        <a:pt x="3" y="54409"/>
                      </a:cubicBezTo>
                      <a:cubicBezTo>
                        <a:pt x="249" y="43429"/>
                        <a:pt x="1853" y="26896"/>
                        <a:pt x="31217" y="9623"/>
                      </a:cubicBezTo>
                      <a:cubicBezTo>
                        <a:pt x="31587" y="9377"/>
                        <a:pt x="62802" y="864"/>
                        <a:pt x="75633" y="0"/>
                      </a:cubicBezTo>
                      <a:cubicBezTo>
                        <a:pt x="73905" y="9747"/>
                        <a:pt x="57126" y="31214"/>
                        <a:pt x="56263" y="41084"/>
                      </a:cubicBezTo>
                      <a:cubicBezTo>
                        <a:pt x="55276" y="51818"/>
                        <a:pt x="54412" y="62552"/>
                        <a:pt x="53548" y="73286"/>
                      </a:cubicBezTo>
                      <a:cubicBezTo>
                        <a:pt x="46269" y="77851"/>
                        <a:pt x="38866" y="82416"/>
                        <a:pt x="31217" y="86240"/>
                      </a:cubicBezTo>
                      <a:cubicBezTo>
                        <a:pt x="31340" y="86117"/>
                        <a:pt x="31217" y="86117"/>
                        <a:pt x="31217" y="86117"/>
                      </a:cubicBezTo>
                      <a:close/>
                    </a:path>
                  </a:pathLst>
                </a:custGeom>
                <a:solidFill>
                  <a:srgbClr val="D4A47D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92" name="Freeform: Shape 1191">
                  <a:extLst>
                    <a:ext uri="{FF2B5EF4-FFF2-40B4-BE49-F238E27FC236}">
                      <a16:creationId xmlns:a16="http://schemas.microsoft.com/office/drawing/2014/main" id="{72A48D5D-6BD2-C87C-39E9-3EE62D2C40F3}"/>
                    </a:ext>
                  </a:extLst>
                </p:cNvPr>
                <p:cNvSpPr/>
                <p:nvPr/>
              </p:nvSpPr>
              <p:spPr>
                <a:xfrm>
                  <a:off x="1495031" y="5703180"/>
                  <a:ext cx="231312" cy="325344"/>
                </a:xfrm>
                <a:custGeom>
                  <a:avLst/>
                  <a:gdLst>
                    <a:gd name="connsiteX0" fmla="*/ 222202 w 231312"/>
                    <a:gd name="connsiteY0" fmla="*/ 212208 h 325344"/>
                    <a:gd name="connsiteX1" fmla="*/ 199254 w 231312"/>
                    <a:gd name="connsiteY1" fmla="*/ 141513 h 325344"/>
                    <a:gd name="connsiteX2" fmla="*/ 203572 w 231312"/>
                    <a:gd name="connsiteY2" fmla="*/ 73903 h 325344"/>
                    <a:gd name="connsiteX3" fmla="*/ 195676 w 231312"/>
                    <a:gd name="connsiteY3" fmla="*/ 25786 h 325344"/>
                    <a:gd name="connsiteX4" fmla="*/ 170384 w 231312"/>
                    <a:gd name="connsiteY4" fmla="*/ 0 h 325344"/>
                    <a:gd name="connsiteX5" fmla="*/ 131767 w 231312"/>
                    <a:gd name="connsiteY5" fmla="*/ 51695 h 325344"/>
                    <a:gd name="connsiteX6" fmla="*/ 133000 w 231312"/>
                    <a:gd name="connsiteY6" fmla="*/ 22085 h 325344"/>
                    <a:gd name="connsiteX7" fmla="*/ 123007 w 231312"/>
                    <a:gd name="connsiteY7" fmla="*/ 27636 h 325344"/>
                    <a:gd name="connsiteX8" fmla="*/ 101046 w 231312"/>
                    <a:gd name="connsiteY8" fmla="*/ 74643 h 325344"/>
                    <a:gd name="connsiteX9" fmla="*/ 120046 w 231312"/>
                    <a:gd name="connsiteY9" fmla="*/ 218624 h 325344"/>
                    <a:gd name="connsiteX10" fmla="*/ 109189 w 231312"/>
                    <a:gd name="connsiteY10" fmla="*/ 237624 h 325344"/>
                    <a:gd name="connsiteX11" fmla="*/ 27020 w 231312"/>
                    <a:gd name="connsiteY11" fmla="*/ 254527 h 325344"/>
                    <a:gd name="connsiteX12" fmla="*/ 0 w 231312"/>
                    <a:gd name="connsiteY12" fmla="*/ 307702 h 325344"/>
                    <a:gd name="connsiteX13" fmla="*/ 72422 w 231312"/>
                    <a:gd name="connsiteY13" fmla="*/ 325345 h 325344"/>
                    <a:gd name="connsiteX14" fmla="*/ 73286 w 231312"/>
                    <a:gd name="connsiteY14" fmla="*/ 320410 h 325344"/>
                    <a:gd name="connsiteX15" fmla="*/ 153234 w 231312"/>
                    <a:gd name="connsiteY15" fmla="*/ 320780 h 325344"/>
                    <a:gd name="connsiteX16" fmla="*/ 219117 w 231312"/>
                    <a:gd name="connsiteY16" fmla="*/ 307826 h 325344"/>
                    <a:gd name="connsiteX17" fmla="*/ 222202 w 231312"/>
                    <a:gd name="connsiteY17" fmla="*/ 212208 h 325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31312" h="325344">
                      <a:moveTo>
                        <a:pt x="222202" y="212208"/>
                      </a:moveTo>
                      <a:cubicBezTo>
                        <a:pt x="222202" y="212208"/>
                        <a:pt x="200364" y="154468"/>
                        <a:pt x="199254" y="141513"/>
                      </a:cubicBezTo>
                      <a:cubicBezTo>
                        <a:pt x="196663" y="110176"/>
                        <a:pt x="202955" y="89572"/>
                        <a:pt x="203572" y="73903"/>
                      </a:cubicBezTo>
                      <a:cubicBezTo>
                        <a:pt x="205176" y="35409"/>
                        <a:pt x="200364" y="32078"/>
                        <a:pt x="195676" y="25786"/>
                      </a:cubicBezTo>
                      <a:cubicBezTo>
                        <a:pt x="193578" y="22948"/>
                        <a:pt x="178526" y="2591"/>
                        <a:pt x="170384" y="0"/>
                      </a:cubicBezTo>
                      <a:cubicBezTo>
                        <a:pt x="170384" y="0"/>
                        <a:pt x="146942" y="57000"/>
                        <a:pt x="131767" y="51695"/>
                      </a:cubicBezTo>
                      <a:cubicBezTo>
                        <a:pt x="124734" y="49227"/>
                        <a:pt x="133000" y="22085"/>
                        <a:pt x="133000" y="22085"/>
                      </a:cubicBezTo>
                      <a:cubicBezTo>
                        <a:pt x="133000" y="22085"/>
                        <a:pt x="125351" y="26032"/>
                        <a:pt x="123007" y="27636"/>
                      </a:cubicBezTo>
                      <a:cubicBezTo>
                        <a:pt x="93273" y="48981"/>
                        <a:pt x="101046" y="74643"/>
                        <a:pt x="101046" y="74643"/>
                      </a:cubicBezTo>
                      <a:cubicBezTo>
                        <a:pt x="101046" y="74643"/>
                        <a:pt x="120539" y="181117"/>
                        <a:pt x="120046" y="218624"/>
                      </a:cubicBezTo>
                      <a:cubicBezTo>
                        <a:pt x="119059" y="225410"/>
                        <a:pt x="116468" y="235280"/>
                        <a:pt x="109189" y="237624"/>
                      </a:cubicBezTo>
                      <a:cubicBezTo>
                        <a:pt x="85994" y="245520"/>
                        <a:pt x="54039" y="248604"/>
                        <a:pt x="27020" y="254527"/>
                      </a:cubicBezTo>
                      <a:cubicBezTo>
                        <a:pt x="7773" y="258721"/>
                        <a:pt x="0" y="307702"/>
                        <a:pt x="0" y="307702"/>
                      </a:cubicBezTo>
                      <a:cubicBezTo>
                        <a:pt x="617" y="308196"/>
                        <a:pt x="72422" y="325345"/>
                        <a:pt x="72422" y="325345"/>
                      </a:cubicBezTo>
                      <a:cubicBezTo>
                        <a:pt x="72422" y="325345"/>
                        <a:pt x="70325" y="320410"/>
                        <a:pt x="73286" y="320410"/>
                      </a:cubicBezTo>
                      <a:cubicBezTo>
                        <a:pt x="73286" y="320410"/>
                        <a:pt x="141267" y="320410"/>
                        <a:pt x="153234" y="320780"/>
                      </a:cubicBezTo>
                      <a:cubicBezTo>
                        <a:pt x="169396" y="321150"/>
                        <a:pt x="207150" y="323864"/>
                        <a:pt x="219117" y="307826"/>
                      </a:cubicBezTo>
                      <a:cubicBezTo>
                        <a:pt x="239104" y="281299"/>
                        <a:pt x="230345" y="238611"/>
                        <a:pt x="222202" y="212208"/>
                      </a:cubicBezTo>
                      <a:close/>
                    </a:path>
                  </a:pathLst>
                </a:custGeom>
                <a:solidFill>
                  <a:srgbClr val="FF4140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93" name="Freeform: Shape 1192">
                  <a:extLst>
                    <a:ext uri="{FF2B5EF4-FFF2-40B4-BE49-F238E27FC236}">
                      <a16:creationId xmlns:a16="http://schemas.microsoft.com/office/drawing/2014/main" id="{655E952C-252E-1686-28A9-7F4D30F6D0DD}"/>
                    </a:ext>
                  </a:extLst>
                </p:cNvPr>
                <p:cNvSpPr/>
                <p:nvPr/>
              </p:nvSpPr>
              <p:spPr>
                <a:xfrm>
                  <a:off x="1494907" y="5716135"/>
                  <a:ext cx="231415" cy="312637"/>
                </a:xfrm>
                <a:custGeom>
                  <a:avLst/>
                  <a:gdLst>
                    <a:gd name="connsiteX0" fmla="*/ 222325 w 231415"/>
                    <a:gd name="connsiteY0" fmla="*/ 199254 h 312637"/>
                    <a:gd name="connsiteX1" fmla="*/ 199377 w 231415"/>
                    <a:gd name="connsiteY1" fmla="*/ 128559 h 312637"/>
                    <a:gd name="connsiteX2" fmla="*/ 203695 w 231415"/>
                    <a:gd name="connsiteY2" fmla="*/ 60948 h 312637"/>
                    <a:gd name="connsiteX3" fmla="*/ 195799 w 231415"/>
                    <a:gd name="connsiteY3" fmla="*/ 12831 h 312637"/>
                    <a:gd name="connsiteX4" fmla="*/ 185436 w 231415"/>
                    <a:gd name="connsiteY4" fmla="*/ 0 h 312637"/>
                    <a:gd name="connsiteX5" fmla="*/ 121526 w 231415"/>
                    <a:gd name="connsiteY5" fmla="*/ 128559 h 312637"/>
                    <a:gd name="connsiteX6" fmla="*/ 121526 w 231415"/>
                    <a:gd name="connsiteY6" fmla="*/ 215663 h 312637"/>
                    <a:gd name="connsiteX7" fmla="*/ 190741 w 231415"/>
                    <a:gd name="connsiteY7" fmla="*/ 252553 h 312637"/>
                    <a:gd name="connsiteX8" fmla="*/ 105611 w 231415"/>
                    <a:gd name="connsiteY8" fmla="*/ 294748 h 312637"/>
                    <a:gd name="connsiteX9" fmla="*/ 2838 w 231415"/>
                    <a:gd name="connsiteY9" fmla="*/ 281916 h 312637"/>
                    <a:gd name="connsiteX10" fmla="*/ 0 w 231415"/>
                    <a:gd name="connsiteY10" fmla="*/ 294994 h 312637"/>
                    <a:gd name="connsiteX11" fmla="*/ 72422 w 231415"/>
                    <a:gd name="connsiteY11" fmla="*/ 312637 h 312637"/>
                    <a:gd name="connsiteX12" fmla="*/ 73286 w 231415"/>
                    <a:gd name="connsiteY12" fmla="*/ 307702 h 312637"/>
                    <a:gd name="connsiteX13" fmla="*/ 153234 w 231415"/>
                    <a:gd name="connsiteY13" fmla="*/ 308072 h 312637"/>
                    <a:gd name="connsiteX14" fmla="*/ 219117 w 231415"/>
                    <a:gd name="connsiteY14" fmla="*/ 295118 h 312637"/>
                    <a:gd name="connsiteX15" fmla="*/ 222325 w 231415"/>
                    <a:gd name="connsiteY15" fmla="*/ 199254 h 312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31415" h="312637">
                      <a:moveTo>
                        <a:pt x="222325" y="199254"/>
                      </a:moveTo>
                      <a:cubicBezTo>
                        <a:pt x="222325" y="199254"/>
                        <a:pt x="200488" y="141513"/>
                        <a:pt x="199377" y="128559"/>
                      </a:cubicBezTo>
                      <a:cubicBezTo>
                        <a:pt x="196786" y="97221"/>
                        <a:pt x="203078" y="76617"/>
                        <a:pt x="203695" y="60948"/>
                      </a:cubicBezTo>
                      <a:cubicBezTo>
                        <a:pt x="205299" y="22455"/>
                        <a:pt x="200488" y="19124"/>
                        <a:pt x="195799" y="12831"/>
                      </a:cubicBezTo>
                      <a:cubicBezTo>
                        <a:pt x="194812" y="11474"/>
                        <a:pt x="190494" y="5676"/>
                        <a:pt x="185436" y="0"/>
                      </a:cubicBezTo>
                      <a:cubicBezTo>
                        <a:pt x="177293" y="51942"/>
                        <a:pt x="172481" y="103143"/>
                        <a:pt x="121526" y="128559"/>
                      </a:cubicBezTo>
                      <a:cubicBezTo>
                        <a:pt x="169026" y="128559"/>
                        <a:pt x="229358" y="233553"/>
                        <a:pt x="121526" y="215663"/>
                      </a:cubicBezTo>
                      <a:cubicBezTo>
                        <a:pt x="121526" y="239352"/>
                        <a:pt x="188890" y="224053"/>
                        <a:pt x="190741" y="252553"/>
                      </a:cubicBezTo>
                      <a:cubicBezTo>
                        <a:pt x="193825" y="296475"/>
                        <a:pt x="121526" y="286851"/>
                        <a:pt x="105611" y="294748"/>
                      </a:cubicBezTo>
                      <a:cubicBezTo>
                        <a:pt x="69461" y="310293"/>
                        <a:pt x="36643" y="292033"/>
                        <a:pt x="2838" y="281916"/>
                      </a:cubicBezTo>
                      <a:cubicBezTo>
                        <a:pt x="987" y="289443"/>
                        <a:pt x="0" y="294994"/>
                        <a:pt x="0" y="294994"/>
                      </a:cubicBezTo>
                      <a:cubicBezTo>
                        <a:pt x="617" y="295488"/>
                        <a:pt x="72422" y="312637"/>
                        <a:pt x="72422" y="312637"/>
                      </a:cubicBezTo>
                      <a:cubicBezTo>
                        <a:pt x="72422" y="312637"/>
                        <a:pt x="70325" y="307702"/>
                        <a:pt x="73286" y="307702"/>
                      </a:cubicBezTo>
                      <a:cubicBezTo>
                        <a:pt x="73286" y="307702"/>
                        <a:pt x="141267" y="307702"/>
                        <a:pt x="153234" y="308072"/>
                      </a:cubicBezTo>
                      <a:cubicBezTo>
                        <a:pt x="169397" y="308442"/>
                        <a:pt x="207150" y="311157"/>
                        <a:pt x="219117" y="295118"/>
                      </a:cubicBezTo>
                      <a:cubicBezTo>
                        <a:pt x="239228" y="268345"/>
                        <a:pt x="230468" y="225656"/>
                        <a:pt x="222325" y="199254"/>
                      </a:cubicBezTo>
                      <a:close/>
                    </a:path>
                  </a:pathLst>
                </a:custGeom>
                <a:solidFill>
                  <a:srgbClr val="CC2221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94" name="Freeform: Shape 1193">
                  <a:extLst>
                    <a:ext uri="{FF2B5EF4-FFF2-40B4-BE49-F238E27FC236}">
                      <a16:creationId xmlns:a16="http://schemas.microsoft.com/office/drawing/2014/main" id="{96D0AAA4-4FDD-F87B-15DD-CE09AF06E805}"/>
                    </a:ext>
                  </a:extLst>
                </p:cNvPr>
                <p:cNvSpPr/>
                <p:nvPr/>
              </p:nvSpPr>
              <p:spPr>
                <a:xfrm>
                  <a:off x="1633821" y="5650193"/>
                  <a:ext cx="12354" cy="21441"/>
                </a:xfrm>
                <a:custGeom>
                  <a:avLst/>
                  <a:gdLst>
                    <a:gd name="connsiteX0" fmla="*/ 255 w 12354"/>
                    <a:gd name="connsiteY0" fmla="*/ 9682 h 21441"/>
                    <a:gd name="connsiteX1" fmla="*/ 4450 w 12354"/>
                    <a:gd name="connsiteY1" fmla="*/ 21403 h 21441"/>
                    <a:gd name="connsiteX2" fmla="*/ 12100 w 12354"/>
                    <a:gd name="connsiteY2" fmla="*/ 11656 h 21441"/>
                    <a:gd name="connsiteX3" fmla="*/ 7905 w 12354"/>
                    <a:gd name="connsiteY3" fmla="*/ 59 h 21441"/>
                    <a:gd name="connsiteX4" fmla="*/ 255 w 12354"/>
                    <a:gd name="connsiteY4" fmla="*/ 9682 h 21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54" h="21441">
                      <a:moveTo>
                        <a:pt x="255" y="9682"/>
                      </a:moveTo>
                      <a:cubicBezTo>
                        <a:pt x="-732" y="15604"/>
                        <a:pt x="1242" y="20786"/>
                        <a:pt x="4450" y="21403"/>
                      </a:cubicBezTo>
                      <a:cubicBezTo>
                        <a:pt x="7781" y="21897"/>
                        <a:pt x="11113" y="17578"/>
                        <a:pt x="12100" y="11656"/>
                      </a:cubicBezTo>
                      <a:cubicBezTo>
                        <a:pt x="13087" y="5734"/>
                        <a:pt x="11113" y="552"/>
                        <a:pt x="7905" y="59"/>
                      </a:cubicBezTo>
                      <a:cubicBezTo>
                        <a:pt x="4574" y="-558"/>
                        <a:pt x="1119" y="3760"/>
                        <a:pt x="255" y="9682"/>
                      </a:cubicBezTo>
                      <a:close/>
                    </a:path>
                  </a:pathLst>
                </a:custGeom>
                <a:solidFill>
                  <a:srgbClr val="FFC89F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95" name="Graphic 2">
                <a:extLst>
                  <a:ext uri="{FF2B5EF4-FFF2-40B4-BE49-F238E27FC236}">
                    <a16:creationId xmlns:a16="http://schemas.microsoft.com/office/drawing/2014/main" id="{A6F5485D-840B-41FE-411B-A8C6A4D0C9F2}"/>
                  </a:ext>
                </a:extLst>
              </p:cNvPr>
              <p:cNvGrpSpPr/>
              <p:nvPr/>
            </p:nvGrpSpPr>
            <p:grpSpPr>
              <a:xfrm>
                <a:off x="1518472" y="5837770"/>
                <a:ext cx="90805" cy="140223"/>
                <a:chOff x="1518472" y="5837770"/>
                <a:chExt cx="90805" cy="140223"/>
              </a:xfrm>
            </p:grpSpPr>
            <p:grpSp>
              <p:nvGrpSpPr>
                <p:cNvPr id="1196" name="Graphic 2">
                  <a:extLst>
                    <a:ext uri="{FF2B5EF4-FFF2-40B4-BE49-F238E27FC236}">
                      <a16:creationId xmlns:a16="http://schemas.microsoft.com/office/drawing/2014/main" id="{0E63EC33-C0CD-FC63-AC16-85CA78CEF905}"/>
                    </a:ext>
                  </a:extLst>
                </p:cNvPr>
                <p:cNvGrpSpPr/>
                <p:nvPr/>
              </p:nvGrpSpPr>
              <p:grpSpPr>
                <a:xfrm>
                  <a:off x="1519947" y="5916499"/>
                  <a:ext cx="41090" cy="61494"/>
                  <a:chOff x="1519947" y="5916499"/>
                  <a:chExt cx="41090" cy="61494"/>
                </a:xfrm>
                <a:solidFill>
                  <a:srgbClr val="D4A47D"/>
                </a:solidFill>
              </p:grpSpPr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CE0BBD34-C462-9F5C-B0B8-1516E5D65C1D}"/>
                      </a:ext>
                    </a:extLst>
                  </p:cNvPr>
                  <p:cNvSpPr/>
                  <p:nvPr/>
                </p:nvSpPr>
                <p:spPr>
                  <a:xfrm>
                    <a:off x="1525957" y="5931176"/>
                    <a:ext cx="29034" cy="45847"/>
                  </a:xfrm>
                  <a:custGeom>
                    <a:avLst/>
                    <a:gdLst>
                      <a:gd name="connsiteX0" fmla="*/ 2755 w 29034"/>
                      <a:gd name="connsiteY0" fmla="*/ 38622 h 45847"/>
                      <a:gd name="connsiteX1" fmla="*/ 905 w 29034"/>
                      <a:gd name="connsiteY1" fmla="*/ 35908 h 45847"/>
                      <a:gd name="connsiteX2" fmla="*/ 288 w 29034"/>
                      <a:gd name="connsiteY2" fmla="*/ 33440 h 45847"/>
                      <a:gd name="connsiteX3" fmla="*/ 658 w 29034"/>
                      <a:gd name="connsiteY3" fmla="*/ 28752 h 45847"/>
                      <a:gd name="connsiteX4" fmla="*/ 1522 w 29034"/>
                      <a:gd name="connsiteY4" fmla="*/ 24927 h 45847"/>
                      <a:gd name="connsiteX5" fmla="*/ 5346 w 29034"/>
                      <a:gd name="connsiteY5" fmla="*/ 16168 h 45847"/>
                      <a:gd name="connsiteX6" fmla="*/ 9294 w 29034"/>
                      <a:gd name="connsiteY6" fmla="*/ 11726 h 45847"/>
                      <a:gd name="connsiteX7" fmla="*/ 14229 w 29034"/>
                      <a:gd name="connsiteY7" fmla="*/ 14317 h 45847"/>
                      <a:gd name="connsiteX8" fmla="*/ 14229 w 29034"/>
                      <a:gd name="connsiteY8" fmla="*/ 14317 h 45847"/>
                      <a:gd name="connsiteX9" fmla="*/ 11268 w 29034"/>
                      <a:gd name="connsiteY9" fmla="*/ 19129 h 45847"/>
                      <a:gd name="connsiteX10" fmla="*/ 8184 w 29034"/>
                      <a:gd name="connsiteY10" fmla="*/ 27025 h 45847"/>
                      <a:gd name="connsiteX11" fmla="*/ 6703 w 29034"/>
                      <a:gd name="connsiteY11" fmla="*/ 8148 h 45847"/>
                      <a:gd name="connsiteX12" fmla="*/ 20275 w 29034"/>
                      <a:gd name="connsiteY12" fmla="*/ 5 h 45847"/>
                      <a:gd name="connsiteX13" fmla="*/ 29035 w 29034"/>
                      <a:gd name="connsiteY13" fmla="*/ 2349 h 45847"/>
                      <a:gd name="connsiteX14" fmla="*/ 13119 w 29034"/>
                      <a:gd name="connsiteY14" fmla="*/ 23693 h 45847"/>
                      <a:gd name="connsiteX15" fmla="*/ 13613 w 29034"/>
                      <a:gd name="connsiteY15" fmla="*/ 38129 h 45847"/>
                      <a:gd name="connsiteX16" fmla="*/ 10528 w 29034"/>
                      <a:gd name="connsiteY16" fmla="*/ 40720 h 45847"/>
                      <a:gd name="connsiteX17" fmla="*/ 8924 w 29034"/>
                      <a:gd name="connsiteY17" fmla="*/ 39239 h 45847"/>
                      <a:gd name="connsiteX18" fmla="*/ 10652 w 29034"/>
                      <a:gd name="connsiteY18" fmla="*/ 44298 h 45847"/>
                      <a:gd name="connsiteX19" fmla="*/ 6827 w 29034"/>
                      <a:gd name="connsiteY19" fmla="*/ 45038 h 45847"/>
                      <a:gd name="connsiteX20" fmla="*/ 2755 w 29034"/>
                      <a:gd name="connsiteY20" fmla="*/ 38622 h 458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29034" h="45847">
                        <a:moveTo>
                          <a:pt x="2755" y="38622"/>
                        </a:moveTo>
                        <a:cubicBezTo>
                          <a:pt x="2139" y="37635"/>
                          <a:pt x="1522" y="36771"/>
                          <a:pt x="905" y="35908"/>
                        </a:cubicBezTo>
                        <a:cubicBezTo>
                          <a:pt x="905" y="35044"/>
                          <a:pt x="658" y="34181"/>
                          <a:pt x="288" y="33440"/>
                        </a:cubicBezTo>
                        <a:cubicBezTo>
                          <a:pt x="-329" y="31590"/>
                          <a:pt x="164" y="30603"/>
                          <a:pt x="658" y="28752"/>
                        </a:cubicBezTo>
                        <a:cubicBezTo>
                          <a:pt x="1028" y="27518"/>
                          <a:pt x="1275" y="26161"/>
                          <a:pt x="1522" y="24927"/>
                        </a:cubicBezTo>
                        <a:cubicBezTo>
                          <a:pt x="2139" y="21719"/>
                          <a:pt x="3496" y="18882"/>
                          <a:pt x="5346" y="16168"/>
                        </a:cubicBezTo>
                        <a:cubicBezTo>
                          <a:pt x="6210" y="14810"/>
                          <a:pt x="7690" y="12713"/>
                          <a:pt x="9294" y="11726"/>
                        </a:cubicBezTo>
                        <a:cubicBezTo>
                          <a:pt x="11022" y="12466"/>
                          <a:pt x="12626" y="13330"/>
                          <a:pt x="14229" y="14317"/>
                        </a:cubicBezTo>
                        <a:cubicBezTo>
                          <a:pt x="14229" y="14317"/>
                          <a:pt x="14229" y="14317"/>
                          <a:pt x="14229" y="14317"/>
                        </a:cubicBezTo>
                        <a:cubicBezTo>
                          <a:pt x="12996" y="15798"/>
                          <a:pt x="12132" y="17525"/>
                          <a:pt x="11268" y="19129"/>
                        </a:cubicBezTo>
                        <a:cubicBezTo>
                          <a:pt x="9911" y="21473"/>
                          <a:pt x="8061" y="24311"/>
                          <a:pt x="8184" y="27025"/>
                        </a:cubicBezTo>
                        <a:cubicBezTo>
                          <a:pt x="8184" y="28135"/>
                          <a:pt x="5840" y="8395"/>
                          <a:pt x="6703" y="8148"/>
                        </a:cubicBezTo>
                        <a:cubicBezTo>
                          <a:pt x="6827" y="8271"/>
                          <a:pt x="20152" y="-242"/>
                          <a:pt x="20275" y="5"/>
                        </a:cubicBezTo>
                        <a:cubicBezTo>
                          <a:pt x="20275" y="5"/>
                          <a:pt x="29035" y="2349"/>
                          <a:pt x="29035" y="2349"/>
                        </a:cubicBezTo>
                        <a:cubicBezTo>
                          <a:pt x="27924" y="4323"/>
                          <a:pt x="16204" y="15798"/>
                          <a:pt x="13119" y="23693"/>
                        </a:cubicBezTo>
                        <a:cubicBezTo>
                          <a:pt x="10775" y="29616"/>
                          <a:pt x="12996" y="36525"/>
                          <a:pt x="13613" y="38129"/>
                        </a:cubicBezTo>
                        <a:cubicBezTo>
                          <a:pt x="14229" y="39733"/>
                          <a:pt x="12132" y="41706"/>
                          <a:pt x="10528" y="40720"/>
                        </a:cubicBezTo>
                        <a:cubicBezTo>
                          <a:pt x="10281" y="40596"/>
                          <a:pt x="9171" y="39486"/>
                          <a:pt x="8924" y="39239"/>
                        </a:cubicBezTo>
                        <a:cubicBezTo>
                          <a:pt x="9171" y="40103"/>
                          <a:pt x="10898" y="43557"/>
                          <a:pt x="10652" y="44298"/>
                        </a:cubicBezTo>
                        <a:cubicBezTo>
                          <a:pt x="10158" y="46148"/>
                          <a:pt x="8061" y="46272"/>
                          <a:pt x="6827" y="45038"/>
                        </a:cubicBezTo>
                        <a:cubicBezTo>
                          <a:pt x="4976" y="42940"/>
                          <a:pt x="4113" y="40596"/>
                          <a:pt x="2755" y="38622"/>
                        </a:cubicBezTo>
                        <a:close/>
                      </a:path>
                    </a:pathLst>
                  </a:custGeom>
                  <a:solidFill>
                    <a:srgbClr val="D4A47D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C5C68C1C-9D50-544C-2EEB-2D23E2677C4B}"/>
                      </a:ext>
                    </a:extLst>
                  </p:cNvPr>
                  <p:cNvSpPr/>
                  <p:nvPr/>
                </p:nvSpPr>
                <p:spPr>
                  <a:xfrm>
                    <a:off x="1519947" y="5916499"/>
                    <a:ext cx="41090" cy="61494"/>
                  </a:xfrm>
                  <a:custGeom>
                    <a:avLst/>
                    <a:gdLst>
                      <a:gd name="connsiteX0" fmla="*/ 13947 w 41090"/>
                      <a:gd name="connsiteY0" fmla="*/ 32941 h 61494"/>
                      <a:gd name="connsiteX1" fmla="*/ 17648 w 41090"/>
                      <a:gd name="connsiteY1" fmla="*/ 29240 h 61494"/>
                      <a:gd name="connsiteX2" fmla="*/ 13947 w 41090"/>
                      <a:gd name="connsiteY2" fmla="*/ 35779 h 61494"/>
                      <a:gd name="connsiteX3" fmla="*/ 41090 w 41090"/>
                      <a:gd name="connsiteY3" fmla="*/ 7279 h 61494"/>
                      <a:gd name="connsiteX4" fmla="*/ 21843 w 41090"/>
                      <a:gd name="connsiteY4" fmla="*/ 0 h 61494"/>
                      <a:gd name="connsiteX5" fmla="*/ 2720 w 41090"/>
                      <a:gd name="connsiteY5" fmla="*/ 25786 h 61494"/>
                      <a:gd name="connsiteX6" fmla="*/ 6 w 41090"/>
                      <a:gd name="connsiteY6" fmla="*/ 45649 h 61494"/>
                      <a:gd name="connsiteX7" fmla="*/ 4941 w 41090"/>
                      <a:gd name="connsiteY7" fmla="*/ 55643 h 61494"/>
                      <a:gd name="connsiteX8" fmla="*/ 9999 w 41090"/>
                      <a:gd name="connsiteY8" fmla="*/ 61441 h 61494"/>
                      <a:gd name="connsiteX9" fmla="*/ 11109 w 41090"/>
                      <a:gd name="connsiteY9" fmla="*/ 57494 h 61494"/>
                      <a:gd name="connsiteX10" fmla="*/ 7038 w 41090"/>
                      <a:gd name="connsiteY10" fmla="*/ 46883 h 61494"/>
                      <a:gd name="connsiteX11" fmla="*/ 13947 w 41090"/>
                      <a:gd name="connsiteY11" fmla="*/ 32941 h 61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41090" h="61494">
                        <a:moveTo>
                          <a:pt x="13947" y="32941"/>
                        </a:moveTo>
                        <a:cubicBezTo>
                          <a:pt x="14564" y="32201"/>
                          <a:pt x="17032" y="29734"/>
                          <a:pt x="17648" y="29240"/>
                        </a:cubicBezTo>
                        <a:cubicBezTo>
                          <a:pt x="16908" y="29734"/>
                          <a:pt x="14811" y="34299"/>
                          <a:pt x="13947" y="35779"/>
                        </a:cubicBezTo>
                        <a:cubicBezTo>
                          <a:pt x="13083" y="37260"/>
                          <a:pt x="38006" y="15545"/>
                          <a:pt x="41090" y="7279"/>
                        </a:cubicBezTo>
                        <a:lnTo>
                          <a:pt x="21843" y="0"/>
                        </a:lnTo>
                        <a:lnTo>
                          <a:pt x="2720" y="25786"/>
                        </a:lnTo>
                        <a:cubicBezTo>
                          <a:pt x="1856" y="28623"/>
                          <a:pt x="-118" y="41578"/>
                          <a:pt x="6" y="45649"/>
                        </a:cubicBezTo>
                        <a:cubicBezTo>
                          <a:pt x="6" y="47377"/>
                          <a:pt x="3954" y="53792"/>
                          <a:pt x="4941" y="55643"/>
                        </a:cubicBezTo>
                        <a:cubicBezTo>
                          <a:pt x="5681" y="57124"/>
                          <a:pt x="7285" y="62059"/>
                          <a:pt x="9999" y="61441"/>
                        </a:cubicBezTo>
                        <a:cubicBezTo>
                          <a:pt x="11480" y="61071"/>
                          <a:pt x="11480" y="58481"/>
                          <a:pt x="11109" y="57494"/>
                        </a:cubicBezTo>
                        <a:cubicBezTo>
                          <a:pt x="10122" y="54286"/>
                          <a:pt x="6915" y="50214"/>
                          <a:pt x="7038" y="46883"/>
                        </a:cubicBezTo>
                        <a:cubicBezTo>
                          <a:pt x="7285" y="42318"/>
                          <a:pt x="10616" y="36643"/>
                          <a:pt x="13947" y="32941"/>
                        </a:cubicBezTo>
                        <a:close/>
                      </a:path>
                    </a:pathLst>
                  </a:custGeom>
                  <a:solidFill>
                    <a:srgbClr val="D4A47D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199" name="Freeform: Shape 1198">
                  <a:extLst>
                    <a:ext uri="{FF2B5EF4-FFF2-40B4-BE49-F238E27FC236}">
                      <a16:creationId xmlns:a16="http://schemas.microsoft.com/office/drawing/2014/main" id="{F4C7E516-A857-3613-886A-77DFAF3AAF10}"/>
                    </a:ext>
                  </a:extLst>
                </p:cNvPr>
                <p:cNvSpPr/>
                <p:nvPr/>
              </p:nvSpPr>
              <p:spPr>
                <a:xfrm>
                  <a:off x="1518472" y="5837770"/>
                  <a:ext cx="90805" cy="115372"/>
                </a:xfrm>
                <a:custGeom>
                  <a:avLst/>
                  <a:gdLst>
                    <a:gd name="connsiteX0" fmla="*/ 0 w 90805"/>
                    <a:gd name="connsiteY0" fmla="*/ 92424 h 115372"/>
                    <a:gd name="connsiteX1" fmla="*/ 35409 w 90805"/>
                    <a:gd name="connsiteY1" fmla="*/ 115372 h 115372"/>
                    <a:gd name="connsiteX2" fmla="*/ 90805 w 90805"/>
                    <a:gd name="connsiteY2" fmla="*/ 40236 h 115372"/>
                    <a:gd name="connsiteX3" fmla="*/ 85500 w 90805"/>
                    <a:gd name="connsiteY3" fmla="*/ 1742 h 115372"/>
                    <a:gd name="connsiteX4" fmla="*/ 66007 w 90805"/>
                    <a:gd name="connsiteY4" fmla="*/ 4950 h 115372"/>
                    <a:gd name="connsiteX5" fmla="*/ 0 w 90805"/>
                    <a:gd name="connsiteY5" fmla="*/ 92424 h 1153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0805" h="115372">
                      <a:moveTo>
                        <a:pt x="0" y="92424"/>
                      </a:moveTo>
                      <a:cubicBezTo>
                        <a:pt x="4935" y="95138"/>
                        <a:pt x="30968" y="111054"/>
                        <a:pt x="35409" y="115372"/>
                      </a:cubicBezTo>
                      <a:cubicBezTo>
                        <a:pt x="36766" y="114262"/>
                        <a:pt x="80935" y="54054"/>
                        <a:pt x="90805" y="40236"/>
                      </a:cubicBezTo>
                      <a:cubicBezTo>
                        <a:pt x="89325" y="27774"/>
                        <a:pt x="87474" y="14449"/>
                        <a:pt x="85500" y="1742"/>
                      </a:cubicBezTo>
                      <a:cubicBezTo>
                        <a:pt x="77481" y="-603"/>
                        <a:pt x="70201" y="-1466"/>
                        <a:pt x="66007" y="4950"/>
                      </a:cubicBezTo>
                      <a:lnTo>
                        <a:pt x="0" y="92424"/>
                      </a:lnTo>
                      <a:close/>
                    </a:path>
                  </a:pathLst>
                </a:custGeom>
                <a:solidFill>
                  <a:srgbClr val="CC2221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200" name="Graphic 2">
                <a:extLst>
                  <a:ext uri="{FF2B5EF4-FFF2-40B4-BE49-F238E27FC236}">
                    <a16:creationId xmlns:a16="http://schemas.microsoft.com/office/drawing/2014/main" id="{7B58C2B5-5512-06E5-AAD2-A9D7C561BC47}"/>
                  </a:ext>
                </a:extLst>
              </p:cNvPr>
              <p:cNvGrpSpPr/>
              <p:nvPr/>
            </p:nvGrpSpPr>
            <p:grpSpPr>
              <a:xfrm>
                <a:off x="1513262" y="5599006"/>
                <a:ext cx="202761" cy="382899"/>
                <a:chOff x="1513262" y="5599006"/>
                <a:chExt cx="202761" cy="382899"/>
              </a:xfrm>
            </p:grpSpPr>
            <p:grpSp>
              <p:nvGrpSpPr>
                <p:cNvPr id="1201" name="Graphic 2">
                  <a:extLst>
                    <a:ext uri="{FF2B5EF4-FFF2-40B4-BE49-F238E27FC236}">
                      <a16:creationId xmlns:a16="http://schemas.microsoft.com/office/drawing/2014/main" id="{3B363856-5FA5-A427-1A48-E6A47BC8AC90}"/>
                    </a:ext>
                  </a:extLst>
                </p:cNvPr>
                <p:cNvGrpSpPr/>
                <p:nvPr/>
              </p:nvGrpSpPr>
              <p:grpSpPr>
                <a:xfrm>
                  <a:off x="1513262" y="5928590"/>
                  <a:ext cx="57028" cy="53315"/>
                  <a:chOff x="1513262" y="5928590"/>
                  <a:chExt cx="57028" cy="53315"/>
                </a:xfrm>
                <a:solidFill>
                  <a:srgbClr val="FFC89F"/>
                </a:solidFill>
              </p:grpSpPr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0E8E76C4-15B1-C439-C10F-2B6A49BFCA39}"/>
                      </a:ext>
                    </a:extLst>
                  </p:cNvPr>
                  <p:cNvSpPr/>
                  <p:nvPr/>
                </p:nvSpPr>
                <p:spPr>
                  <a:xfrm>
                    <a:off x="1517855" y="5944358"/>
                    <a:ext cx="41948" cy="37547"/>
                  </a:xfrm>
                  <a:custGeom>
                    <a:avLst/>
                    <a:gdLst>
                      <a:gd name="connsiteX0" fmla="*/ 370 w 41948"/>
                      <a:gd name="connsiteY0" fmla="*/ 28031 h 37547"/>
                      <a:gd name="connsiteX1" fmla="*/ 0 w 41948"/>
                      <a:gd name="connsiteY1" fmla="*/ 24576 h 37547"/>
                      <a:gd name="connsiteX2" fmla="*/ 617 w 41948"/>
                      <a:gd name="connsiteY2" fmla="*/ 21985 h 37547"/>
                      <a:gd name="connsiteX3" fmla="*/ 3084 w 41948"/>
                      <a:gd name="connsiteY3" fmla="*/ 17790 h 37547"/>
                      <a:gd name="connsiteX4" fmla="*/ 5675 w 41948"/>
                      <a:gd name="connsiteY4" fmla="*/ 14583 h 37547"/>
                      <a:gd name="connsiteX5" fmla="*/ 13448 w 41948"/>
                      <a:gd name="connsiteY5" fmla="*/ 8167 h 37547"/>
                      <a:gd name="connsiteX6" fmla="*/ 19247 w 41948"/>
                      <a:gd name="connsiteY6" fmla="*/ 5946 h 37547"/>
                      <a:gd name="connsiteX7" fmla="*/ 22578 w 41948"/>
                      <a:gd name="connsiteY7" fmla="*/ 10635 h 37547"/>
                      <a:gd name="connsiteX8" fmla="*/ 22455 w 41948"/>
                      <a:gd name="connsiteY8" fmla="*/ 10635 h 37547"/>
                      <a:gd name="connsiteX9" fmla="*/ 17396 w 41948"/>
                      <a:gd name="connsiteY9" fmla="*/ 13719 h 37547"/>
                      <a:gd name="connsiteX10" fmla="*/ 10734 w 41948"/>
                      <a:gd name="connsiteY10" fmla="*/ 19641 h 37547"/>
                      <a:gd name="connsiteX11" fmla="*/ 18260 w 41948"/>
                      <a:gd name="connsiteY11" fmla="*/ 1258 h 37547"/>
                      <a:gd name="connsiteX12" fmla="*/ 34792 w 41948"/>
                      <a:gd name="connsiteY12" fmla="*/ 24 h 37547"/>
                      <a:gd name="connsiteX13" fmla="*/ 41948 w 41948"/>
                      <a:gd name="connsiteY13" fmla="*/ 6317 h 37547"/>
                      <a:gd name="connsiteX14" fmla="*/ 17026 w 41948"/>
                      <a:gd name="connsiteY14" fmla="*/ 18778 h 37547"/>
                      <a:gd name="connsiteX15" fmla="*/ 10610 w 41948"/>
                      <a:gd name="connsiteY15" fmla="*/ 32596 h 37547"/>
                      <a:gd name="connsiteX16" fmla="*/ 6539 w 41948"/>
                      <a:gd name="connsiteY16" fmla="*/ 33460 h 37547"/>
                      <a:gd name="connsiteX17" fmla="*/ 5799 w 41948"/>
                      <a:gd name="connsiteY17" fmla="*/ 31239 h 37547"/>
                      <a:gd name="connsiteX18" fmla="*/ 4935 w 41948"/>
                      <a:gd name="connsiteY18" fmla="*/ 36791 h 37547"/>
                      <a:gd name="connsiteX19" fmla="*/ 987 w 41948"/>
                      <a:gd name="connsiteY19" fmla="*/ 35680 h 37547"/>
                      <a:gd name="connsiteX20" fmla="*/ 370 w 41948"/>
                      <a:gd name="connsiteY20" fmla="*/ 28031 h 375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948" h="37547">
                        <a:moveTo>
                          <a:pt x="370" y="28031"/>
                        </a:moveTo>
                        <a:cubicBezTo>
                          <a:pt x="247" y="26921"/>
                          <a:pt x="123" y="25687"/>
                          <a:pt x="0" y="24576"/>
                        </a:cubicBezTo>
                        <a:cubicBezTo>
                          <a:pt x="370" y="23713"/>
                          <a:pt x="494" y="22849"/>
                          <a:pt x="617" y="21985"/>
                        </a:cubicBezTo>
                        <a:cubicBezTo>
                          <a:pt x="864" y="20012"/>
                          <a:pt x="1851" y="19271"/>
                          <a:pt x="3084" y="17790"/>
                        </a:cubicBezTo>
                        <a:cubicBezTo>
                          <a:pt x="4071" y="16804"/>
                          <a:pt x="4812" y="15693"/>
                          <a:pt x="5675" y="14583"/>
                        </a:cubicBezTo>
                        <a:cubicBezTo>
                          <a:pt x="7773" y="11869"/>
                          <a:pt x="10364" y="9771"/>
                          <a:pt x="13448" y="8167"/>
                        </a:cubicBezTo>
                        <a:cubicBezTo>
                          <a:pt x="14929" y="7427"/>
                          <a:pt x="17273" y="6070"/>
                          <a:pt x="19247" y="5946"/>
                        </a:cubicBezTo>
                        <a:cubicBezTo>
                          <a:pt x="20481" y="7427"/>
                          <a:pt x="21591" y="9031"/>
                          <a:pt x="22578" y="10635"/>
                        </a:cubicBezTo>
                        <a:cubicBezTo>
                          <a:pt x="22578" y="10635"/>
                          <a:pt x="22578" y="10635"/>
                          <a:pt x="22455" y="10635"/>
                        </a:cubicBezTo>
                        <a:cubicBezTo>
                          <a:pt x="20604" y="11499"/>
                          <a:pt x="19000" y="12609"/>
                          <a:pt x="17396" y="13719"/>
                        </a:cubicBezTo>
                        <a:cubicBezTo>
                          <a:pt x="15052" y="15323"/>
                          <a:pt x="11968" y="17050"/>
                          <a:pt x="10734" y="19641"/>
                        </a:cubicBezTo>
                        <a:cubicBezTo>
                          <a:pt x="10240" y="20752"/>
                          <a:pt x="17273" y="1135"/>
                          <a:pt x="18260" y="1258"/>
                        </a:cubicBezTo>
                        <a:cubicBezTo>
                          <a:pt x="18260" y="1505"/>
                          <a:pt x="34792" y="-222"/>
                          <a:pt x="34792" y="24"/>
                        </a:cubicBezTo>
                        <a:cubicBezTo>
                          <a:pt x="34792" y="24"/>
                          <a:pt x="41948" y="6317"/>
                          <a:pt x="41948" y="6317"/>
                        </a:cubicBezTo>
                        <a:cubicBezTo>
                          <a:pt x="39974" y="7674"/>
                          <a:pt x="23565" y="12855"/>
                          <a:pt x="17026" y="18778"/>
                        </a:cubicBezTo>
                        <a:cubicBezTo>
                          <a:pt x="12091" y="23219"/>
                          <a:pt x="10857" y="30745"/>
                          <a:pt x="10610" y="32596"/>
                        </a:cubicBezTo>
                        <a:cubicBezTo>
                          <a:pt x="10364" y="34446"/>
                          <a:pt x="7526" y="35310"/>
                          <a:pt x="6539" y="33460"/>
                        </a:cubicBezTo>
                        <a:cubicBezTo>
                          <a:pt x="6416" y="33213"/>
                          <a:pt x="5799" y="31732"/>
                          <a:pt x="5799" y="31239"/>
                        </a:cubicBezTo>
                        <a:cubicBezTo>
                          <a:pt x="5675" y="32102"/>
                          <a:pt x="5552" y="36174"/>
                          <a:pt x="4935" y="36791"/>
                        </a:cubicBezTo>
                        <a:cubicBezTo>
                          <a:pt x="3578" y="38271"/>
                          <a:pt x="1604" y="37407"/>
                          <a:pt x="987" y="35680"/>
                        </a:cubicBezTo>
                        <a:cubicBezTo>
                          <a:pt x="370" y="33213"/>
                          <a:pt x="740" y="30622"/>
                          <a:pt x="370" y="28031"/>
                        </a:cubicBezTo>
                        <a:close/>
                      </a:path>
                    </a:pathLst>
                  </a:custGeom>
                  <a:solidFill>
                    <a:srgbClr val="FFC89F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1DFFEC24-BEA1-EAAB-D834-D0054CC72472}"/>
                      </a:ext>
                    </a:extLst>
                  </p:cNvPr>
                  <p:cNvSpPr/>
                  <p:nvPr/>
                </p:nvSpPr>
                <p:spPr>
                  <a:xfrm>
                    <a:off x="1513262" y="5928590"/>
                    <a:ext cx="57028" cy="52226"/>
                  </a:xfrm>
                  <a:custGeom>
                    <a:avLst/>
                    <a:gdLst>
                      <a:gd name="connsiteX0" fmla="*/ 19399 w 57028"/>
                      <a:gd name="connsiteY0" fmla="*/ 27267 h 52226"/>
                      <a:gd name="connsiteX1" fmla="*/ 24581 w 57028"/>
                      <a:gd name="connsiteY1" fmla="*/ 25539 h 52226"/>
                      <a:gd name="connsiteX2" fmla="*/ 18042 w 57028"/>
                      <a:gd name="connsiteY2" fmla="*/ 29857 h 52226"/>
                      <a:gd name="connsiteX3" fmla="*/ 57029 w 57028"/>
                      <a:gd name="connsiteY3" fmla="*/ 16039 h 52226"/>
                      <a:gd name="connsiteX4" fmla="*/ 42470 w 57028"/>
                      <a:gd name="connsiteY4" fmla="*/ 0 h 52226"/>
                      <a:gd name="connsiteX5" fmla="*/ 12366 w 57028"/>
                      <a:gd name="connsiteY5" fmla="*/ 15175 h 52226"/>
                      <a:gd name="connsiteX6" fmla="*/ 399 w 57028"/>
                      <a:gd name="connsiteY6" fmla="*/ 32572 h 52226"/>
                      <a:gd name="connsiteX7" fmla="*/ 276 w 57028"/>
                      <a:gd name="connsiteY7" fmla="*/ 44292 h 52226"/>
                      <a:gd name="connsiteX8" fmla="*/ 2373 w 57028"/>
                      <a:gd name="connsiteY8" fmla="*/ 52189 h 52226"/>
                      <a:gd name="connsiteX9" fmla="*/ 5334 w 57028"/>
                      <a:gd name="connsiteY9" fmla="*/ 49104 h 52226"/>
                      <a:gd name="connsiteX10" fmla="*/ 6568 w 57028"/>
                      <a:gd name="connsiteY10" fmla="*/ 37260 h 52226"/>
                      <a:gd name="connsiteX11" fmla="*/ 19399 w 57028"/>
                      <a:gd name="connsiteY11" fmla="*/ 27267 h 52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57028" h="52226">
                        <a:moveTo>
                          <a:pt x="19399" y="27267"/>
                        </a:moveTo>
                        <a:cubicBezTo>
                          <a:pt x="20263" y="26896"/>
                          <a:pt x="23841" y="25663"/>
                          <a:pt x="24581" y="25539"/>
                        </a:cubicBezTo>
                        <a:cubicBezTo>
                          <a:pt x="23717" y="25663"/>
                          <a:pt x="19522" y="28870"/>
                          <a:pt x="18042" y="29857"/>
                        </a:cubicBezTo>
                        <a:cubicBezTo>
                          <a:pt x="16561" y="30844"/>
                          <a:pt x="50120" y="22208"/>
                          <a:pt x="57029" y="16039"/>
                        </a:cubicBezTo>
                        <a:lnTo>
                          <a:pt x="42470" y="0"/>
                        </a:lnTo>
                        <a:lnTo>
                          <a:pt x="12366" y="15175"/>
                        </a:lnTo>
                        <a:cubicBezTo>
                          <a:pt x="10269" y="17396"/>
                          <a:pt x="2250" y="28624"/>
                          <a:pt x="399" y="32572"/>
                        </a:cubicBezTo>
                        <a:cubicBezTo>
                          <a:pt x="-341" y="34176"/>
                          <a:pt x="152" y="42072"/>
                          <a:pt x="276" y="44292"/>
                        </a:cubicBezTo>
                        <a:cubicBezTo>
                          <a:pt x="276" y="46020"/>
                          <a:pt x="-588" y="51448"/>
                          <a:pt x="2373" y="52189"/>
                        </a:cubicBezTo>
                        <a:cubicBezTo>
                          <a:pt x="3977" y="52559"/>
                          <a:pt x="5087" y="50091"/>
                          <a:pt x="5334" y="49104"/>
                        </a:cubicBezTo>
                        <a:cubicBezTo>
                          <a:pt x="5827" y="45650"/>
                          <a:pt x="4840" y="40221"/>
                          <a:pt x="6568" y="37260"/>
                        </a:cubicBezTo>
                        <a:cubicBezTo>
                          <a:pt x="8789" y="32942"/>
                          <a:pt x="14587" y="29117"/>
                          <a:pt x="19399" y="27267"/>
                        </a:cubicBezTo>
                        <a:close/>
                      </a:path>
                    </a:pathLst>
                  </a:custGeom>
                  <a:solidFill>
                    <a:srgbClr val="FFC89F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204" name="Freeform: Shape 1203">
                  <a:extLst>
                    <a:ext uri="{FF2B5EF4-FFF2-40B4-BE49-F238E27FC236}">
                      <a16:creationId xmlns:a16="http://schemas.microsoft.com/office/drawing/2014/main" id="{DE29DE95-DFC0-C0F9-D621-2617D5364495}"/>
                    </a:ext>
                  </a:extLst>
                </p:cNvPr>
                <p:cNvSpPr/>
                <p:nvPr/>
              </p:nvSpPr>
              <p:spPr>
                <a:xfrm>
                  <a:off x="1527355" y="5733678"/>
                  <a:ext cx="170890" cy="235009"/>
                </a:xfrm>
                <a:custGeom>
                  <a:avLst/>
                  <a:gdLst>
                    <a:gd name="connsiteX0" fmla="*/ 153604 w 170890"/>
                    <a:gd name="connsiteY0" fmla="*/ 346 h 235009"/>
                    <a:gd name="connsiteX1" fmla="*/ 129052 w 170890"/>
                    <a:gd name="connsiteY1" fmla="*/ 17372 h 235009"/>
                    <a:gd name="connsiteX2" fmla="*/ 102279 w 170890"/>
                    <a:gd name="connsiteY2" fmla="*/ 133347 h 235009"/>
                    <a:gd name="connsiteX3" fmla="*/ 0 w 170890"/>
                    <a:gd name="connsiteY3" fmla="*/ 196763 h 235009"/>
                    <a:gd name="connsiteX4" fmla="*/ 22331 w 170890"/>
                    <a:gd name="connsiteY4" fmla="*/ 235009 h 235009"/>
                    <a:gd name="connsiteX5" fmla="*/ 137935 w 170890"/>
                    <a:gd name="connsiteY5" fmla="*/ 157282 h 235009"/>
                    <a:gd name="connsiteX6" fmla="*/ 137935 w 170890"/>
                    <a:gd name="connsiteY6" fmla="*/ 157282 h 235009"/>
                    <a:gd name="connsiteX7" fmla="*/ 137935 w 170890"/>
                    <a:gd name="connsiteY7" fmla="*/ 157282 h 235009"/>
                    <a:gd name="connsiteX8" fmla="*/ 145215 w 170890"/>
                    <a:gd name="connsiteY8" fmla="*/ 145314 h 235009"/>
                    <a:gd name="connsiteX9" fmla="*/ 170507 w 170890"/>
                    <a:gd name="connsiteY9" fmla="*/ 24898 h 235009"/>
                    <a:gd name="connsiteX10" fmla="*/ 153604 w 170890"/>
                    <a:gd name="connsiteY10" fmla="*/ 346 h 235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0890" h="235009">
                      <a:moveTo>
                        <a:pt x="153604" y="346"/>
                      </a:moveTo>
                      <a:cubicBezTo>
                        <a:pt x="142130" y="-1751"/>
                        <a:pt x="131150" y="5898"/>
                        <a:pt x="129052" y="17372"/>
                      </a:cubicBezTo>
                      <a:cubicBezTo>
                        <a:pt x="129052" y="17372"/>
                        <a:pt x="102773" y="133100"/>
                        <a:pt x="102279" y="133347"/>
                      </a:cubicBezTo>
                      <a:lnTo>
                        <a:pt x="0" y="196763"/>
                      </a:lnTo>
                      <a:cubicBezTo>
                        <a:pt x="3331" y="201698"/>
                        <a:pt x="20234" y="228840"/>
                        <a:pt x="22331" y="235009"/>
                      </a:cubicBezTo>
                      <a:cubicBezTo>
                        <a:pt x="24182" y="234639"/>
                        <a:pt x="137072" y="158022"/>
                        <a:pt x="137935" y="157282"/>
                      </a:cubicBezTo>
                      <a:lnTo>
                        <a:pt x="137935" y="157282"/>
                      </a:lnTo>
                      <a:lnTo>
                        <a:pt x="137935" y="157282"/>
                      </a:lnTo>
                      <a:cubicBezTo>
                        <a:pt x="141637" y="154321"/>
                        <a:pt x="144351" y="150249"/>
                        <a:pt x="145215" y="145314"/>
                      </a:cubicBezTo>
                      <a:lnTo>
                        <a:pt x="170507" y="24898"/>
                      </a:lnTo>
                      <a:cubicBezTo>
                        <a:pt x="172728" y="13548"/>
                        <a:pt x="165078" y="2444"/>
                        <a:pt x="153604" y="346"/>
                      </a:cubicBezTo>
                      <a:close/>
                    </a:path>
                  </a:pathLst>
                </a:custGeom>
                <a:solidFill>
                  <a:srgbClr val="FF5E5E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05" name="Freeform: Shape 1204">
                  <a:extLst>
                    <a:ext uri="{FF2B5EF4-FFF2-40B4-BE49-F238E27FC236}">
                      <a16:creationId xmlns:a16="http://schemas.microsoft.com/office/drawing/2014/main" id="{3189F037-AAA3-749A-3779-22835F891F1D}"/>
                    </a:ext>
                  </a:extLst>
                </p:cNvPr>
                <p:cNvSpPr/>
                <p:nvPr/>
              </p:nvSpPr>
              <p:spPr>
                <a:xfrm>
                  <a:off x="1585871" y="5599006"/>
                  <a:ext cx="130151" cy="186964"/>
                </a:xfrm>
                <a:custGeom>
                  <a:avLst/>
                  <a:gdLst>
                    <a:gd name="connsiteX0" fmla="*/ 130004 w 130151"/>
                    <a:gd name="connsiteY0" fmla="*/ 163148 h 186964"/>
                    <a:gd name="connsiteX1" fmla="*/ 101997 w 130151"/>
                    <a:gd name="connsiteY1" fmla="*/ 49395 h 186964"/>
                    <a:gd name="connsiteX2" fmla="*/ 80777 w 130151"/>
                    <a:gd name="connsiteY2" fmla="*/ 12382 h 186964"/>
                    <a:gd name="connsiteX3" fmla="*/ 38705 w 130151"/>
                    <a:gd name="connsiteY3" fmla="*/ 784 h 186964"/>
                    <a:gd name="connsiteX4" fmla="*/ 14153 w 130151"/>
                    <a:gd name="connsiteY4" fmla="*/ 13739 h 186964"/>
                    <a:gd name="connsiteX5" fmla="*/ 705 w 130151"/>
                    <a:gd name="connsiteY5" fmla="*/ 50382 h 186964"/>
                    <a:gd name="connsiteX6" fmla="*/ 17361 w 130151"/>
                    <a:gd name="connsiteY6" fmla="*/ 52603 h 186964"/>
                    <a:gd name="connsiteX7" fmla="*/ 46601 w 130151"/>
                    <a:gd name="connsiteY7" fmla="*/ 65681 h 186964"/>
                    <a:gd name="connsiteX8" fmla="*/ 48452 w 130151"/>
                    <a:gd name="connsiteY8" fmla="*/ 59265 h 186964"/>
                    <a:gd name="connsiteX9" fmla="*/ 56842 w 130151"/>
                    <a:gd name="connsiteY9" fmla="*/ 63337 h 186964"/>
                    <a:gd name="connsiteX10" fmla="*/ 60296 w 130151"/>
                    <a:gd name="connsiteY10" fmla="*/ 70246 h 186964"/>
                    <a:gd name="connsiteX11" fmla="*/ 53880 w 130151"/>
                    <a:gd name="connsiteY11" fmla="*/ 117129 h 186964"/>
                    <a:gd name="connsiteX12" fmla="*/ 72017 w 130151"/>
                    <a:gd name="connsiteY12" fmla="*/ 145999 h 186964"/>
                    <a:gd name="connsiteX13" fmla="*/ 98543 w 130151"/>
                    <a:gd name="connsiteY13" fmla="*/ 141311 h 186964"/>
                    <a:gd name="connsiteX14" fmla="*/ 113101 w 130151"/>
                    <a:gd name="connsiteY14" fmla="*/ 185110 h 186964"/>
                    <a:gd name="connsiteX15" fmla="*/ 130004 w 130151"/>
                    <a:gd name="connsiteY15" fmla="*/ 163148 h 186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30151" h="186964">
                      <a:moveTo>
                        <a:pt x="130004" y="163148"/>
                      </a:moveTo>
                      <a:cubicBezTo>
                        <a:pt x="132472" y="131440"/>
                        <a:pt x="103231" y="54453"/>
                        <a:pt x="101997" y="49395"/>
                      </a:cubicBezTo>
                      <a:cubicBezTo>
                        <a:pt x="98666" y="36193"/>
                        <a:pt x="91140" y="21388"/>
                        <a:pt x="80777" y="12382"/>
                      </a:cubicBezTo>
                      <a:cubicBezTo>
                        <a:pt x="69426" y="2512"/>
                        <a:pt x="53510" y="-1930"/>
                        <a:pt x="38705" y="784"/>
                      </a:cubicBezTo>
                      <a:cubicBezTo>
                        <a:pt x="29945" y="2388"/>
                        <a:pt x="20322" y="7323"/>
                        <a:pt x="14153" y="13739"/>
                      </a:cubicBezTo>
                      <a:cubicBezTo>
                        <a:pt x="2679" y="25583"/>
                        <a:pt x="-1886" y="34343"/>
                        <a:pt x="705" y="50382"/>
                      </a:cubicBezTo>
                      <a:cubicBezTo>
                        <a:pt x="2432" y="50259"/>
                        <a:pt x="17361" y="52603"/>
                        <a:pt x="17361" y="52603"/>
                      </a:cubicBezTo>
                      <a:cubicBezTo>
                        <a:pt x="17361" y="52603"/>
                        <a:pt x="43887" y="64694"/>
                        <a:pt x="46601" y="65681"/>
                      </a:cubicBezTo>
                      <a:cubicBezTo>
                        <a:pt x="46601" y="65681"/>
                        <a:pt x="48329" y="59142"/>
                        <a:pt x="48452" y="59265"/>
                      </a:cubicBezTo>
                      <a:cubicBezTo>
                        <a:pt x="50056" y="60006"/>
                        <a:pt x="56101" y="62719"/>
                        <a:pt x="56842" y="63337"/>
                      </a:cubicBezTo>
                      <a:cubicBezTo>
                        <a:pt x="58692" y="64817"/>
                        <a:pt x="59803" y="67161"/>
                        <a:pt x="60296" y="70246"/>
                      </a:cubicBezTo>
                      <a:cubicBezTo>
                        <a:pt x="62764" y="83447"/>
                        <a:pt x="52400" y="108246"/>
                        <a:pt x="53880" y="117129"/>
                      </a:cubicBezTo>
                      <a:cubicBezTo>
                        <a:pt x="56965" y="135512"/>
                        <a:pt x="66342" y="146369"/>
                        <a:pt x="72017" y="145999"/>
                      </a:cubicBezTo>
                      <a:cubicBezTo>
                        <a:pt x="80653" y="145382"/>
                        <a:pt x="81764" y="136869"/>
                        <a:pt x="98543" y="141311"/>
                      </a:cubicBezTo>
                      <a:cubicBezTo>
                        <a:pt x="114952" y="145629"/>
                        <a:pt x="111374" y="180175"/>
                        <a:pt x="113101" y="185110"/>
                      </a:cubicBezTo>
                      <a:cubicBezTo>
                        <a:pt x="114335" y="187947"/>
                        <a:pt x="127907" y="191402"/>
                        <a:pt x="130004" y="163148"/>
                      </a:cubicBezTo>
                      <a:close/>
                    </a:path>
                  </a:pathLst>
                </a:custGeom>
                <a:solidFill>
                  <a:srgbClr val="7D4E24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06" name="Freeform: Shape 1205">
                  <a:extLst>
                    <a:ext uri="{FF2B5EF4-FFF2-40B4-BE49-F238E27FC236}">
                      <a16:creationId xmlns:a16="http://schemas.microsoft.com/office/drawing/2014/main" id="{460B44FC-7350-B7F6-D3F6-B734AA22F74A}"/>
                    </a:ext>
                  </a:extLst>
                </p:cNvPr>
                <p:cNvSpPr/>
                <p:nvPr/>
              </p:nvSpPr>
              <p:spPr>
                <a:xfrm>
                  <a:off x="1622232" y="5607687"/>
                  <a:ext cx="35532" cy="16655"/>
                </a:xfrm>
                <a:custGeom>
                  <a:avLst/>
                  <a:gdLst>
                    <a:gd name="connsiteX0" fmla="*/ 2097 w 35532"/>
                    <a:gd name="connsiteY0" fmla="*/ 6292 h 16655"/>
                    <a:gd name="connsiteX1" fmla="*/ 0 w 35532"/>
                    <a:gd name="connsiteY1" fmla="*/ 6539 h 16655"/>
                    <a:gd name="connsiteX2" fmla="*/ 31214 w 35532"/>
                    <a:gd name="connsiteY2" fmla="*/ 16656 h 16655"/>
                    <a:gd name="connsiteX3" fmla="*/ 21591 w 35532"/>
                    <a:gd name="connsiteY3" fmla="*/ 7772 h 16655"/>
                    <a:gd name="connsiteX4" fmla="*/ 35533 w 35532"/>
                    <a:gd name="connsiteY4" fmla="*/ 11104 h 16655"/>
                    <a:gd name="connsiteX5" fmla="*/ 8143 w 35532"/>
                    <a:gd name="connsiteY5" fmla="*/ 0 h 16655"/>
                    <a:gd name="connsiteX6" fmla="*/ 21714 w 35532"/>
                    <a:gd name="connsiteY6" fmla="*/ 5058 h 16655"/>
                    <a:gd name="connsiteX7" fmla="*/ 10857 w 35532"/>
                    <a:gd name="connsiteY7" fmla="*/ 3701 h 16655"/>
                    <a:gd name="connsiteX8" fmla="*/ 18383 w 35532"/>
                    <a:gd name="connsiteY8" fmla="*/ 7526 h 16655"/>
                    <a:gd name="connsiteX9" fmla="*/ 2097 w 35532"/>
                    <a:gd name="connsiteY9" fmla="*/ 6292 h 166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5532" h="16655">
                      <a:moveTo>
                        <a:pt x="2097" y="6292"/>
                      </a:moveTo>
                      <a:cubicBezTo>
                        <a:pt x="1357" y="6292"/>
                        <a:pt x="740" y="6415"/>
                        <a:pt x="0" y="6539"/>
                      </a:cubicBezTo>
                      <a:cubicBezTo>
                        <a:pt x="10857" y="8390"/>
                        <a:pt x="21344" y="11844"/>
                        <a:pt x="31214" y="16656"/>
                      </a:cubicBezTo>
                      <a:cubicBezTo>
                        <a:pt x="28130" y="13448"/>
                        <a:pt x="25046" y="10487"/>
                        <a:pt x="21591" y="7772"/>
                      </a:cubicBezTo>
                      <a:cubicBezTo>
                        <a:pt x="25909" y="7649"/>
                        <a:pt x="31214" y="9994"/>
                        <a:pt x="35533" y="11104"/>
                      </a:cubicBezTo>
                      <a:cubicBezTo>
                        <a:pt x="27513" y="4441"/>
                        <a:pt x="18507" y="1110"/>
                        <a:pt x="8143" y="0"/>
                      </a:cubicBezTo>
                      <a:cubicBezTo>
                        <a:pt x="12708" y="1727"/>
                        <a:pt x="17149" y="3455"/>
                        <a:pt x="21714" y="5058"/>
                      </a:cubicBezTo>
                      <a:cubicBezTo>
                        <a:pt x="18013" y="4565"/>
                        <a:pt x="14435" y="4195"/>
                        <a:pt x="10857" y="3701"/>
                      </a:cubicBezTo>
                      <a:cubicBezTo>
                        <a:pt x="13448" y="4935"/>
                        <a:pt x="15916" y="6292"/>
                        <a:pt x="18383" y="7526"/>
                      </a:cubicBezTo>
                      <a:cubicBezTo>
                        <a:pt x="13078" y="6292"/>
                        <a:pt x="7526" y="5799"/>
                        <a:pt x="2097" y="6292"/>
                      </a:cubicBezTo>
                      <a:close/>
                    </a:path>
                  </a:pathLst>
                </a:custGeom>
                <a:solidFill>
                  <a:srgbClr val="A86F3D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07" name="Freeform: Shape 1206">
                  <a:extLst>
                    <a:ext uri="{FF2B5EF4-FFF2-40B4-BE49-F238E27FC236}">
                      <a16:creationId xmlns:a16="http://schemas.microsoft.com/office/drawing/2014/main" id="{D7109FCF-E244-9608-C1EE-8885ABDC1A24}"/>
                    </a:ext>
                  </a:extLst>
                </p:cNvPr>
                <p:cNvSpPr/>
                <p:nvPr/>
              </p:nvSpPr>
              <p:spPr>
                <a:xfrm>
                  <a:off x="1659122" y="5657531"/>
                  <a:ext cx="34792" cy="69708"/>
                </a:xfrm>
                <a:custGeom>
                  <a:avLst/>
                  <a:gdLst>
                    <a:gd name="connsiteX0" fmla="*/ 2591 w 34792"/>
                    <a:gd name="connsiteY0" fmla="*/ 3948 h 69708"/>
                    <a:gd name="connsiteX1" fmla="*/ 0 w 34792"/>
                    <a:gd name="connsiteY1" fmla="*/ 0 h 69708"/>
                    <a:gd name="connsiteX2" fmla="*/ 24799 w 34792"/>
                    <a:gd name="connsiteY2" fmla="*/ 64526 h 69708"/>
                    <a:gd name="connsiteX3" fmla="*/ 22578 w 34792"/>
                    <a:gd name="connsiteY3" fmla="*/ 41578 h 69708"/>
                    <a:gd name="connsiteX4" fmla="*/ 34792 w 34792"/>
                    <a:gd name="connsiteY4" fmla="*/ 69708 h 69708"/>
                    <a:gd name="connsiteX5" fmla="*/ 15175 w 34792"/>
                    <a:gd name="connsiteY5" fmla="*/ 12091 h 69708"/>
                    <a:gd name="connsiteX6" fmla="*/ 25292 w 34792"/>
                    <a:gd name="connsiteY6" fmla="*/ 40468 h 69708"/>
                    <a:gd name="connsiteX7" fmla="*/ 14435 w 34792"/>
                    <a:gd name="connsiteY7" fmla="*/ 19124 h 69708"/>
                    <a:gd name="connsiteX8" fmla="*/ 19123 w 34792"/>
                    <a:gd name="connsiteY8" fmla="*/ 35533 h 69708"/>
                    <a:gd name="connsiteX9" fmla="*/ 2591 w 34792"/>
                    <a:gd name="connsiteY9" fmla="*/ 3948 h 69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4792" h="69708">
                      <a:moveTo>
                        <a:pt x="2591" y="3948"/>
                      </a:moveTo>
                      <a:cubicBezTo>
                        <a:pt x="1727" y="2591"/>
                        <a:pt x="864" y="1357"/>
                        <a:pt x="0" y="0"/>
                      </a:cubicBezTo>
                      <a:cubicBezTo>
                        <a:pt x="10117" y="21468"/>
                        <a:pt x="18507" y="43305"/>
                        <a:pt x="24799" y="64526"/>
                      </a:cubicBezTo>
                      <a:cubicBezTo>
                        <a:pt x="24429" y="56877"/>
                        <a:pt x="23935" y="49721"/>
                        <a:pt x="22578" y="41578"/>
                      </a:cubicBezTo>
                      <a:cubicBezTo>
                        <a:pt x="27513" y="49844"/>
                        <a:pt x="31091" y="61072"/>
                        <a:pt x="34792" y="69708"/>
                      </a:cubicBezTo>
                      <a:cubicBezTo>
                        <a:pt x="32201" y="50955"/>
                        <a:pt x="25539" y="32202"/>
                        <a:pt x="15175" y="12091"/>
                      </a:cubicBezTo>
                      <a:cubicBezTo>
                        <a:pt x="18507" y="21591"/>
                        <a:pt x="21838" y="30968"/>
                        <a:pt x="25292" y="40468"/>
                      </a:cubicBezTo>
                      <a:cubicBezTo>
                        <a:pt x="21714" y="33312"/>
                        <a:pt x="18136" y="26279"/>
                        <a:pt x="14435" y="19124"/>
                      </a:cubicBezTo>
                      <a:cubicBezTo>
                        <a:pt x="16039" y="24552"/>
                        <a:pt x="17520" y="29981"/>
                        <a:pt x="19123" y="35533"/>
                      </a:cubicBezTo>
                      <a:cubicBezTo>
                        <a:pt x="14682" y="24675"/>
                        <a:pt x="9130" y="13942"/>
                        <a:pt x="2591" y="3948"/>
                      </a:cubicBezTo>
                      <a:close/>
                    </a:path>
                  </a:pathLst>
                </a:custGeom>
                <a:solidFill>
                  <a:srgbClr val="A86F3D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1226" name="Graphic 2">
            <a:extLst>
              <a:ext uri="{FF2B5EF4-FFF2-40B4-BE49-F238E27FC236}">
                <a16:creationId xmlns:a16="http://schemas.microsoft.com/office/drawing/2014/main" id="{7575FC2F-8FA0-9703-A189-B64D46E64D61}"/>
              </a:ext>
            </a:extLst>
          </p:cNvPr>
          <p:cNvGrpSpPr/>
          <p:nvPr/>
        </p:nvGrpSpPr>
        <p:grpSpPr>
          <a:xfrm>
            <a:off x="3539608" y="5455167"/>
            <a:ext cx="861265" cy="779291"/>
            <a:chOff x="3539608" y="5455167"/>
            <a:chExt cx="861265" cy="779291"/>
          </a:xfrm>
        </p:grpSpPr>
        <p:grpSp>
          <p:nvGrpSpPr>
            <p:cNvPr id="1227" name="Graphic 2">
              <a:extLst>
                <a:ext uri="{FF2B5EF4-FFF2-40B4-BE49-F238E27FC236}">
                  <a16:creationId xmlns:a16="http://schemas.microsoft.com/office/drawing/2014/main" id="{B7CB5E3C-36AA-C4C9-08EE-1356239B1028}"/>
                </a:ext>
              </a:extLst>
            </p:cNvPr>
            <p:cNvGrpSpPr/>
            <p:nvPr/>
          </p:nvGrpSpPr>
          <p:grpSpPr>
            <a:xfrm>
              <a:off x="3539608" y="6025589"/>
              <a:ext cx="618647" cy="208869"/>
              <a:chOff x="3539608" y="6025589"/>
              <a:chExt cx="618647" cy="208869"/>
            </a:xfrm>
          </p:grpSpPr>
          <p:grpSp>
            <p:nvGrpSpPr>
              <p:cNvPr id="1228" name="Graphic 2">
                <a:extLst>
                  <a:ext uri="{FF2B5EF4-FFF2-40B4-BE49-F238E27FC236}">
                    <a16:creationId xmlns:a16="http://schemas.microsoft.com/office/drawing/2014/main" id="{D6417AAC-1B8D-E4B4-0163-E3E37BCAB24E}"/>
                  </a:ext>
                </a:extLst>
              </p:cNvPr>
              <p:cNvGrpSpPr/>
              <p:nvPr/>
            </p:nvGrpSpPr>
            <p:grpSpPr>
              <a:xfrm>
                <a:off x="3560730" y="6025589"/>
                <a:ext cx="597524" cy="186027"/>
                <a:chOff x="3560730" y="6025589"/>
                <a:chExt cx="597524" cy="186027"/>
              </a:xfrm>
            </p:grpSpPr>
            <p:grpSp>
              <p:nvGrpSpPr>
                <p:cNvPr id="1229" name="Graphic 2">
                  <a:extLst>
                    <a:ext uri="{FF2B5EF4-FFF2-40B4-BE49-F238E27FC236}">
                      <a16:creationId xmlns:a16="http://schemas.microsoft.com/office/drawing/2014/main" id="{2E20F55F-CE2F-B67D-F0B1-29B1DDBA1171}"/>
                    </a:ext>
                  </a:extLst>
                </p:cNvPr>
                <p:cNvGrpSpPr/>
                <p:nvPr/>
              </p:nvGrpSpPr>
              <p:grpSpPr>
                <a:xfrm>
                  <a:off x="3686698" y="6025589"/>
                  <a:ext cx="471556" cy="186027"/>
                  <a:chOff x="3686698" y="6025589"/>
                  <a:chExt cx="471556" cy="186027"/>
                </a:xfrm>
                <a:solidFill>
                  <a:srgbClr val="D4A47D"/>
                </a:solidFill>
              </p:grpSpPr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CCC4D7CE-79B5-4830-48A9-30AA2CC37AB9}"/>
                      </a:ext>
                    </a:extLst>
                  </p:cNvPr>
                  <p:cNvSpPr/>
                  <p:nvPr/>
                </p:nvSpPr>
                <p:spPr>
                  <a:xfrm>
                    <a:off x="3883978" y="6064976"/>
                    <a:ext cx="274276" cy="146640"/>
                  </a:xfrm>
                  <a:custGeom>
                    <a:avLst/>
                    <a:gdLst>
                      <a:gd name="connsiteX0" fmla="*/ 241572 w 274276"/>
                      <a:gd name="connsiteY0" fmla="*/ 5128 h 146640"/>
                      <a:gd name="connsiteX1" fmla="*/ 204929 w 274276"/>
                      <a:gd name="connsiteY1" fmla="*/ 37822 h 146640"/>
                      <a:gd name="connsiteX2" fmla="*/ 165448 w 274276"/>
                      <a:gd name="connsiteY2" fmla="*/ 61141 h 146640"/>
                      <a:gd name="connsiteX3" fmla="*/ 108942 w 274276"/>
                      <a:gd name="connsiteY3" fmla="*/ 69654 h 146640"/>
                      <a:gd name="connsiteX4" fmla="*/ 67611 w 274276"/>
                      <a:gd name="connsiteY4" fmla="*/ 62621 h 146640"/>
                      <a:gd name="connsiteX5" fmla="*/ 0 w 274276"/>
                      <a:gd name="connsiteY5" fmla="*/ 146641 h 146640"/>
                      <a:gd name="connsiteX6" fmla="*/ 176429 w 274276"/>
                      <a:gd name="connsiteY6" fmla="*/ 120362 h 146640"/>
                      <a:gd name="connsiteX7" fmla="*/ 239228 w 274276"/>
                      <a:gd name="connsiteY7" fmla="*/ 66323 h 146640"/>
                      <a:gd name="connsiteX8" fmla="*/ 274143 w 274276"/>
                      <a:gd name="connsiteY8" fmla="*/ 16231 h 146640"/>
                      <a:gd name="connsiteX9" fmla="*/ 241572 w 274276"/>
                      <a:gd name="connsiteY9" fmla="*/ 5128 h 146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74276" h="146640">
                        <a:moveTo>
                          <a:pt x="241572" y="5128"/>
                        </a:moveTo>
                        <a:cubicBezTo>
                          <a:pt x="227260" y="13517"/>
                          <a:pt x="204929" y="37822"/>
                          <a:pt x="204929" y="37822"/>
                        </a:cubicBezTo>
                        <a:lnTo>
                          <a:pt x="165448" y="61141"/>
                        </a:lnTo>
                        <a:lnTo>
                          <a:pt x="108942" y="69654"/>
                        </a:lnTo>
                        <a:lnTo>
                          <a:pt x="67611" y="62621"/>
                        </a:lnTo>
                        <a:lnTo>
                          <a:pt x="0" y="146641"/>
                        </a:lnTo>
                        <a:cubicBezTo>
                          <a:pt x="36149" y="138498"/>
                          <a:pt x="176429" y="120362"/>
                          <a:pt x="176429" y="120362"/>
                        </a:cubicBezTo>
                        <a:lnTo>
                          <a:pt x="239228" y="66323"/>
                        </a:lnTo>
                        <a:cubicBezTo>
                          <a:pt x="239228" y="66323"/>
                          <a:pt x="271306" y="31900"/>
                          <a:pt x="274143" y="16231"/>
                        </a:cubicBezTo>
                        <a:cubicBezTo>
                          <a:pt x="275624" y="8335"/>
                          <a:pt x="264767" y="-8444"/>
                          <a:pt x="241572" y="5128"/>
                        </a:cubicBezTo>
                        <a:close/>
                      </a:path>
                    </a:pathLst>
                  </a:custGeom>
                  <a:solidFill>
                    <a:srgbClr val="D4A47D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3DCE44EF-E668-0217-7F72-881B0AE165BE}"/>
                      </a:ext>
                    </a:extLst>
                  </p:cNvPr>
                  <p:cNvSpPr/>
                  <p:nvPr/>
                </p:nvSpPr>
                <p:spPr>
                  <a:xfrm>
                    <a:off x="3702244" y="6025589"/>
                    <a:ext cx="421834" cy="153332"/>
                  </a:xfrm>
                  <a:custGeom>
                    <a:avLst/>
                    <a:gdLst>
                      <a:gd name="connsiteX0" fmla="*/ 421702 w 421834"/>
                      <a:gd name="connsiteY0" fmla="*/ 24651 h 153332"/>
                      <a:gd name="connsiteX1" fmla="*/ 389131 w 421834"/>
                      <a:gd name="connsiteY1" fmla="*/ 13547 h 153332"/>
                      <a:gd name="connsiteX2" fmla="*/ 352488 w 421834"/>
                      <a:gd name="connsiteY2" fmla="*/ 46242 h 153332"/>
                      <a:gd name="connsiteX3" fmla="*/ 324728 w 421834"/>
                      <a:gd name="connsiteY3" fmla="*/ 57469 h 153332"/>
                      <a:gd name="connsiteX4" fmla="*/ 354955 w 421834"/>
                      <a:gd name="connsiteY4" fmla="*/ 14040 h 153332"/>
                      <a:gd name="connsiteX5" fmla="*/ 326702 w 421834"/>
                      <a:gd name="connsiteY5" fmla="*/ 4417 h 153332"/>
                      <a:gd name="connsiteX6" fmla="*/ 294994 w 421834"/>
                      <a:gd name="connsiteY6" fmla="*/ 32794 h 153332"/>
                      <a:gd name="connsiteX7" fmla="*/ 260696 w 421834"/>
                      <a:gd name="connsiteY7" fmla="*/ 53027 h 153332"/>
                      <a:gd name="connsiteX8" fmla="*/ 211838 w 421834"/>
                      <a:gd name="connsiteY8" fmla="*/ 60430 h 153332"/>
                      <a:gd name="connsiteX9" fmla="*/ 202091 w 421834"/>
                      <a:gd name="connsiteY9" fmla="*/ 59073 h 153332"/>
                      <a:gd name="connsiteX10" fmla="*/ 90559 w 421834"/>
                      <a:gd name="connsiteY10" fmla="*/ 45872 h 153332"/>
                      <a:gd name="connsiteX11" fmla="*/ 39727 w 421834"/>
                      <a:gd name="connsiteY11" fmla="*/ 36988 h 153332"/>
                      <a:gd name="connsiteX12" fmla="*/ 0 w 421834"/>
                      <a:gd name="connsiteY12" fmla="*/ 153209 h 153332"/>
                      <a:gd name="connsiteX13" fmla="*/ 214676 w 421834"/>
                      <a:gd name="connsiteY13" fmla="*/ 153333 h 153332"/>
                      <a:gd name="connsiteX14" fmla="*/ 323865 w 421834"/>
                      <a:gd name="connsiteY14" fmla="*/ 128781 h 153332"/>
                      <a:gd name="connsiteX15" fmla="*/ 386663 w 421834"/>
                      <a:gd name="connsiteY15" fmla="*/ 74618 h 153332"/>
                      <a:gd name="connsiteX16" fmla="*/ 421702 w 421834"/>
                      <a:gd name="connsiteY16" fmla="*/ 24651 h 153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421834" h="153332">
                        <a:moveTo>
                          <a:pt x="421702" y="24651"/>
                        </a:moveTo>
                        <a:cubicBezTo>
                          <a:pt x="423183" y="16754"/>
                          <a:pt x="412203" y="-25"/>
                          <a:pt x="389131" y="13547"/>
                        </a:cubicBezTo>
                        <a:cubicBezTo>
                          <a:pt x="374819" y="21936"/>
                          <a:pt x="352488" y="46242"/>
                          <a:pt x="352488" y="46242"/>
                        </a:cubicBezTo>
                        <a:lnTo>
                          <a:pt x="324728" y="57469"/>
                        </a:lnTo>
                        <a:cubicBezTo>
                          <a:pt x="324728" y="57469"/>
                          <a:pt x="352488" y="27612"/>
                          <a:pt x="354955" y="14040"/>
                        </a:cubicBezTo>
                        <a:cubicBezTo>
                          <a:pt x="356189" y="7255"/>
                          <a:pt x="346689" y="-7304"/>
                          <a:pt x="326702" y="4417"/>
                        </a:cubicBezTo>
                        <a:cubicBezTo>
                          <a:pt x="314364" y="11696"/>
                          <a:pt x="294994" y="32794"/>
                          <a:pt x="294994" y="32794"/>
                        </a:cubicBezTo>
                        <a:lnTo>
                          <a:pt x="260696" y="53027"/>
                        </a:lnTo>
                        <a:lnTo>
                          <a:pt x="211838" y="60430"/>
                        </a:lnTo>
                        <a:cubicBezTo>
                          <a:pt x="211838" y="60430"/>
                          <a:pt x="208137" y="59936"/>
                          <a:pt x="202091" y="59073"/>
                        </a:cubicBezTo>
                        <a:cubicBezTo>
                          <a:pt x="167299" y="66969"/>
                          <a:pt x="116715" y="51547"/>
                          <a:pt x="90559" y="45872"/>
                        </a:cubicBezTo>
                        <a:cubicBezTo>
                          <a:pt x="74643" y="42417"/>
                          <a:pt x="56877" y="38345"/>
                          <a:pt x="39727" y="36988"/>
                        </a:cubicBezTo>
                        <a:lnTo>
                          <a:pt x="0" y="153209"/>
                        </a:lnTo>
                        <a:lnTo>
                          <a:pt x="214676" y="153333"/>
                        </a:lnTo>
                        <a:cubicBezTo>
                          <a:pt x="248235" y="145437"/>
                          <a:pt x="323865" y="128781"/>
                          <a:pt x="323865" y="128781"/>
                        </a:cubicBezTo>
                        <a:lnTo>
                          <a:pt x="386663" y="74618"/>
                        </a:lnTo>
                        <a:cubicBezTo>
                          <a:pt x="386910" y="74742"/>
                          <a:pt x="418865" y="40319"/>
                          <a:pt x="421702" y="24651"/>
                        </a:cubicBezTo>
                        <a:close/>
                      </a:path>
                    </a:pathLst>
                  </a:custGeom>
                  <a:solidFill>
                    <a:srgbClr val="D4A47D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1E3794E3-4229-4EFB-9BEF-112F225E9A50}"/>
                      </a:ext>
                    </a:extLst>
                  </p:cNvPr>
                  <p:cNvSpPr/>
                  <p:nvPr/>
                </p:nvSpPr>
                <p:spPr>
                  <a:xfrm>
                    <a:off x="3860290" y="6042187"/>
                    <a:ext cx="128037" cy="54442"/>
                  </a:xfrm>
                  <a:custGeom>
                    <a:avLst/>
                    <a:gdLst>
                      <a:gd name="connsiteX0" fmla="*/ 60948 w 128037"/>
                      <a:gd name="connsiteY0" fmla="*/ 40871 h 54442"/>
                      <a:gd name="connsiteX1" fmla="*/ 86364 w 128037"/>
                      <a:gd name="connsiteY1" fmla="*/ 54442 h 54442"/>
                      <a:gd name="connsiteX2" fmla="*/ 96234 w 128037"/>
                      <a:gd name="connsiteY2" fmla="*/ 48150 h 54442"/>
                      <a:gd name="connsiteX3" fmla="*/ 127695 w 128037"/>
                      <a:gd name="connsiteY3" fmla="*/ 14098 h 54442"/>
                      <a:gd name="connsiteX4" fmla="*/ 104377 w 128037"/>
                      <a:gd name="connsiteY4" fmla="*/ 2378 h 54442"/>
                      <a:gd name="connsiteX5" fmla="*/ 0 w 128037"/>
                      <a:gd name="connsiteY5" fmla="*/ 45436 h 54442"/>
                      <a:gd name="connsiteX6" fmla="*/ 60948 w 128037"/>
                      <a:gd name="connsiteY6" fmla="*/ 40871 h 54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8037" h="54442">
                        <a:moveTo>
                          <a:pt x="60948" y="40871"/>
                        </a:moveTo>
                        <a:cubicBezTo>
                          <a:pt x="69214" y="45560"/>
                          <a:pt x="78098" y="49631"/>
                          <a:pt x="86364" y="54442"/>
                        </a:cubicBezTo>
                        <a:lnTo>
                          <a:pt x="96234" y="48150"/>
                        </a:lnTo>
                        <a:cubicBezTo>
                          <a:pt x="96234" y="48150"/>
                          <a:pt x="123870" y="25696"/>
                          <a:pt x="127695" y="14098"/>
                        </a:cubicBezTo>
                        <a:cubicBezTo>
                          <a:pt x="129669" y="8299"/>
                          <a:pt x="123254" y="-5519"/>
                          <a:pt x="104377" y="2378"/>
                        </a:cubicBezTo>
                        <a:cubicBezTo>
                          <a:pt x="92780" y="7189"/>
                          <a:pt x="0" y="45436"/>
                          <a:pt x="0" y="45436"/>
                        </a:cubicBezTo>
                        <a:cubicBezTo>
                          <a:pt x="5182" y="48273"/>
                          <a:pt x="57741" y="39020"/>
                          <a:pt x="60948" y="40871"/>
                        </a:cubicBezTo>
                        <a:close/>
                      </a:path>
                    </a:pathLst>
                  </a:custGeom>
                  <a:solidFill>
                    <a:srgbClr val="D4A47D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CCB5C14F-E5E5-D032-C139-B23ECA888BCE}"/>
                      </a:ext>
                    </a:extLst>
                  </p:cNvPr>
                  <p:cNvSpPr/>
                  <p:nvPr/>
                </p:nvSpPr>
                <p:spPr>
                  <a:xfrm>
                    <a:off x="3686698" y="6049458"/>
                    <a:ext cx="290607" cy="63348"/>
                  </a:xfrm>
                  <a:custGeom>
                    <a:avLst/>
                    <a:gdLst>
                      <a:gd name="connsiteX0" fmla="*/ 285124 w 290607"/>
                      <a:gd name="connsiteY0" fmla="*/ 28048 h 63348"/>
                      <a:gd name="connsiteX1" fmla="*/ 244780 w 290607"/>
                      <a:gd name="connsiteY1" fmla="*/ 25704 h 63348"/>
                      <a:gd name="connsiteX2" fmla="*/ 181241 w 290607"/>
                      <a:gd name="connsiteY2" fmla="*/ 30516 h 63348"/>
                      <a:gd name="connsiteX3" fmla="*/ 58234 w 290607"/>
                      <a:gd name="connsiteY3" fmla="*/ 41 h 63348"/>
                      <a:gd name="connsiteX4" fmla="*/ 0 w 290607"/>
                      <a:gd name="connsiteY4" fmla="*/ 10405 h 63348"/>
                      <a:gd name="connsiteX5" fmla="*/ 0 w 290607"/>
                      <a:gd name="connsiteY5" fmla="*/ 53217 h 63348"/>
                      <a:gd name="connsiteX6" fmla="*/ 88831 w 290607"/>
                      <a:gd name="connsiteY6" fmla="*/ 45074 h 63348"/>
                      <a:gd name="connsiteX7" fmla="*/ 196046 w 290607"/>
                      <a:gd name="connsiteY7" fmla="*/ 63334 h 63348"/>
                      <a:gd name="connsiteX8" fmla="*/ 245150 w 290607"/>
                      <a:gd name="connsiteY8" fmla="*/ 58152 h 63348"/>
                      <a:gd name="connsiteX9" fmla="*/ 287098 w 290607"/>
                      <a:gd name="connsiteY9" fmla="*/ 46308 h 63348"/>
                      <a:gd name="connsiteX10" fmla="*/ 285124 w 290607"/>
                      <a:gd name="connsiteY10" fmla="*/ 28048 h 63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90607" h="63348">
                        <a:moveTo>
                          <a:pt x="285124" y="28048"/>
                        </a:moveTo>
                        <a:cubicBezTo>
                          <a:pt x="271923" y="20152"/>
                          <a:pt x="259585" y="23483"/>
                          <a:pt x="244780" y="25704"/>
                        </a:cubicBezTo>
                        <a:cubicBezTo>
                          <a:pt x="223436" y="28788"/>
                          <a:pt x="202832" y="31872"/>
                          <a:pt x="181241" y="30516"/>
                        </a:cubicBezTo>
                        <a:cubicBezTo>
                          <a:pt x="142377" y="28171"/>
                          <a:pt x="97715" y="782"/>
                          <a:pt x="58234" y="41"/>
                        </a:cubicBezTo>
                        <a:cubicBezTo>
                          <a:pt x="37136" y="-452"/>
                          <a:pt x="17890" y="3496"/>
                          <a:pt x="0" y="10405"/>
                        </a:cubicBezTo>
                        <a:lnTo>
                          <a:pt x="0" y="53217"/>
                        </a:lnTo>
                        <a:cubicBezTo>
                          <a:pt x="27637" y="41866"/>
                          <a:pt x="59591" y="42360"/>
                          <a:pt x="88831" y="45074"/>
                        </a:cubicBezTo>
                        <a:cubicBezTo>
                          <a:pt x="125104" y="48405"/>
                          <a:pt x="159280" y="62964"/>
                          <a:pt x="196046" y="63334"/>
                        </a:cubicBezTo>
                        <a:cubicBezTo>
                          <a:pt x="212455" y="63580"/>
                          <a:pt x="228988" y="60620"/>
                          <a:pt x="245150" y="58152"/>
                        </a:cubicBezTo>
                        <a:cubicBezTo>
                          <a:pt x="260572" y="55808"/>
                          <a:pt x="274637" y="56424"/>
                          <a:pt x="287098" y="46308"/>
                        </a:cubicBezTo>
                        <a:cubicBezTo>
                          <a:pt x="292774" y="41496"/>
                          <a:pt x="291170" y="31626"/>
                          <a:pt x="285124" y="28048"/>
                        </a:cubicBezTo>
                        <a:close/>
                      </a:path>
                    </a:pathLst>
                  </a:custGeom>
                  <a:solidFill>
                    <a:srgbClr val="D4A47D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234" name="Freeform: Shape 1233">
                  <a:extLst>
                    <a:ext uri="{FF2B5EF4-FFF2-40B4-BE49-F238E27FC236}">
                      <a16:creationId xmlns:a16="http://schemas.microsoft.com/office/drawing/2014/main" id="{E63C7259-C161-B01D-3BC3-899E2C8757C4}"/>
                    </a:ext>
                  </a:extLst>
                </p:cNvPr>
                <p:cNvSpPr/>
                <p:nvPr/>
              </p:nvSpPr>
              <p:spPr>
                <a:xfrm>
                  <a:off x="3560730" y="6048039"/>
                  <a:ext cx="469130" cy="163577"/>
                </a:xfrm>
                <a:custGeom>
                  <a:avLst/>
                  <a:gdLst>
                    <a:gd name="connsiteX0" fmla="*/ 467105 w 469130"/>
                    <a:gd name="connsiteY0" fmla="*/ 64382 h 163577"/>
                    <a:gd name="connsiteX1" fmla="*/ 444774 w 469130"/>
                    <a:gd name="connsiteY1" fmla="*/ 106083 h 163577"/>
                    <a:gd name="connsiteX2" fmla="*/ 401222 w 469130"/>
                    <a:gd name="connsiteY2" fmla="*/ 126317 h 163577"/>
                    <a:gd name="connsiteX3" fmla="*/ 401222 w 469130"/>
                    <a:gd name="connsiteY3" fmla="*/ 126317 h 163577"/>
                    <a:gd name="connsiteX4" fmla="*/ 323248 w 469130"/>
                    <a:gd name="connsiteY4" fmla="*/ 163577 h 163577"/>
                    <a:gd name="connsiteX5" fmla="*/ 105734 w 469130"/>
                    <a:gd name="connsiteY5" fmla="*/ 138408 h 163577"/>
                    <a:gd name="connsiteX6" fmla="*/ 45773 w 469130"/>
                    <a:gd name="connsiteY6" fmla="*/ 163577 h 163577"/>
                    <a:gd name="connsiteX7" fmla="*/ 0 w 469130"/>
                    <a:gd name="connsiteY7" fmla="*/ 39707 h 163577"/>
                    <a:gd name="connsiteX8" fmla="*/ 175689 w 469130"/>
                    <a:gd name="connsiteY8" fmla="*/ 966 h 163577"/>
                    <a:gd name="connsiteX9" fmla="*/ 337313 w 469130"/>
                    <a:gd name="connsiteY9" fmla="*/ 81408 h 163577"/>
                    <a:gd name="connsiteX10" fmla="*/ 396410 w 469130"/>
                    <a:gd name="connsiteY10" fmla="*/ 60434 h 163577"/>
                    <a:gd name="connsiteX11" fmla="*/ 467105 w 469130"/>
                    <a:gd name="connsiteY11" fmla="*/ 64382 h 1635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69130" h="163577">
                      <a:moveTo>
                        <a:pt x="467105" y="64382"/>
                      </a:moveTo>
                      <a:cubicBezTo>
                        <a:pt x="472904" y="76843"/>
                        <a:pt x="466488" y="95473"/>
                        <a:pt x="444774" y="106083"/>
                      </a:cubicBezTo>
                      <a:cubicBezTo>
                        <a:pt x="428982" y="113856"/>
                        <a:pt x="401222" y="126317"/>
                        <a:pt x="401222" y="126317"/>
                      </a:cubicBezTo>
                      <a:lnTo>
                        <a:pt x="401222" y="126317"/>
                      </a:lnTo>
                      <a:lnTo>
                        <a:pt x="323248" y="163577"/>
                      </a:lnTo>
                      <a:cubicBezTo>
                        <a:pt x="309183" y="161233"/>
                        <a:pt x="105734" y="138408"/>
                        <a:pt x="105734" y="138408"/>
                      </a:cubicBezTo>
                      <a:lnTo>
                        <a:pt x="45773" y="163577"/>
                      </a:lnTo>
                      <a:lnTo>
                        <a:pt x="0" y="39707"/>
                      </a:lnTo>
                      <a:cubicBezTo>
                        <a:pt x="2961" y="40200"/>
                        <a:pt x="126215" y="-7300"/>
                        <a:pt x="175689" y="966"/>
                      </a:cubicBezTo>
                      <a:cubicBezTo>
                        <a:pt x="228247" y="9850"/>
                        <a:pt x="337313" y="81408"/>
                        <a:pt x="337313" y="81408"/>
                      </a:cubicBezTo>
                      <a:cubicBezTo>
                        <a:pt x="337313" y="81408"/>
                        <a:pt x="382839" y="66356"/>
                        <a:pt x="396410" y="60434"/>
                      </a:cubicBezTo>
                      <a:cubicBezTo>
                        <a:pt x="442306" y="40324"/>
                        <a:pt x="460443" y="50317"/>
                        <a:pt x="467105" y="64382"/>
                      </a:cubicBezTo>
                      <a:close/>
                    </a:path>
                  </a:pathLst>
                </a:custGeom>
                <a:solidFill>
                  <a:srgbClr val="FFC89F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235" name="Freeform: Shape 1234">
                <a:extLst>
                  <a:ext uri="{FF2B5EF4-FFF2-40B4-BE49-F238E27FC236}">
                    <a16:creationId xmlns:a16="http://schemas.microsoft.com/office/drawing/2014/main" id="{B7E2A3C4-B101-50D4-7058-D386D9378BED}"/>
                  </a:ext>
                </a:extLst>
              </p:cNvPr>
              <p:cNvSpPr/>
              <p:nvPr/>
            </p:nvSpPr>
            <p:spPr>
              <a:xfrm rot="-1160128">
                <a:off x="3566013" y="6055188"/>
                <a:ext cx="73286" cy="171988"/>
              </a:xfrm>
              <a:custGeom>
                <a:avLst/>
                <a:gdLst>
                  <a:gd name="connsiteX0" fmla="*/ 0 w 73286"/>
                  <a:gd name="connsiteY0" fmla="*/ 0 h 171988"/>
                  <a:gd name="connsiteX1" fmla="*/ 73286 w 73286"/>
                  <a:gd name="connsiteY1" fmla="*/ 0 h 171988"/>
                  <a:gd name="connsiteX2" fmla="*/ 73286 w 73286"/>
                  <a:gd name="connsiteY2" fmla="*/ 171988 h 171988"/>
                  <a:gd name="connsiteX3" fmla="*/ 0 w 73286"/>
                  <a:gd name="connsiteY3" fmla="*/ 171988 h 171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286" h="171988">
                    <a:moveTo>
                      <a:pt x="0" y="0"/>
                    </a:moveTo>
                    <a:lnTo>
                      <a:pt x="73286" y="0"/>
                    </a:lnTo>
                    <a:lnTo>
                      <a:pt x="73286" y="171988"/>
                    </a:lnTo>
                    <a:lnTo>
                      <a:pt x="0" y="171988"/>
                    </a:lnTo>
                    <a:close/>
                  </a:path>
                </a:pathLst>
              </a:custGeom>
              <a:solidFill>
                <a:srgbClr val="CC2221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36" name="Graphic 2">
              <a:extLst>
                <a:ext uri="{FF2B5EF4-FFF2-40B4-BE49-F238E27FC236}">
                  <a16:creationId xmlns:a16="http://schemas.microsoft.com/office/drawing/2014/main" id="{E160429F-01CF-EF24-F018-2FDF32CEA9ED}"/>
                </a:ext>
              </a:extLst>
            </p:cNvPr>
            <p:cNvGrpSpPr/>
            <p:nvPr/>
          </p:nvGrpSpPr>
          <p:grpSpPr>
            <a:xfrm>
              <a:off x="3745549" y="5455167"/>
              <a:ext cx="655324" cy="600377"/>
              <a:chOff x="3745549" y="5455167"/>
              <a:chExt cx="655324" cy="600377"/>
            </a:xfrm>
          </p:grpSpPr>
          <p:grpSp>
            <p:nvGrpSpPr>
              <p:cNvPr id="1237" name="Graphic 2">
                <a:extLst>
                  <a:ext uri="{FF2B5EF4-FFF2-40B4-BE49-F238E27FC236}">
                    <a16:creationId xmlns:a16="http://schemas.microsoft.com/office/drawing/2014/main" id="{E3BC60A8-FD3F-2461-F1CD-668BFD8041DD}"/>
                  </a:ext>
                </a:extLst>
              </p:cNvPr>
              <p:cNvGrpSpPr/>
              <p:nvPr/>
            </p:nvGrpSpPr>
            <p:grpSpPr>
              <a:xfrm>
                <a:off x="3745549" y="5494920"/>
                <a:ext cx="348417" cy="560624"/>
                <a:chOff x="3745549" y="5494920"/>
                <a:chExt cx="348417" cy="560624"/>
              </a:xfrm>
            </p:grpSpPr>
            <p:grpSp>
              <p:nvGrpSpPr>
                <p:cNvPr id="1238" name="Graphic 2">
                  <a:extLst>
                    <a:ext uri="{FF2B5EF4-FFF2-40B4-BE49-F238E27FC236}">
                      <a16:creationId xmlns:a16="http://schemas.microsoft.com/office/drawing/2014/main" id="{F27DD78D-61EC-5C07-6367-1678E8819159}"/>
                    </a:ext>
                  </a:extLst>
                </p:cNvPr>
                <p:cNvGrpSpPr/>
                <p:nvPr/>
              </p:nvGrpSpPr>
              <p:grpSpPr>
                <a:xfrm>
                  <a:off x="3745549" y="5494920"/>
                  <a:ext cx="348417" cy="560624"/>
                  <a:chOff x="3745549" y="5494920"/>
                  <a:chExt cx="348417" cy="560624"/>
                </a:xfrm>
              </p:grpSpPr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33224D23-984F-8C4A-C6C4-51E0B238A5C7}"/>
                      </a:ext>
                    </a:extLst>
                  </p:cNvPr>
                  <p:cNvSpPr/>
                  <p:nvPr/>
                </p:nvSpPr>
                <p:spPr>
                  <a:xfrm>
                    <a:off x="3783302" y="5494920"/>
                    <a:ext cx="310664" cy="560624"/>
                  </a:xfrm>
                  <a:custGeom>
                    <a:avLst/>
                    <a:gdLst>
                      <a:gd name="connsiteX0" fmla="*/ 309924 w 310664"/>
                      <a:gd name="connsiteY0" fmla="*/ 34792 h 560624"/>
                      <a:gd name="connsiteX1" fmla="*/ 273404 w 310664"/>
                      <a:gd name="connsiteY1" fmla="*/ 0 h 560624"/>
                      <a:gd name="connsiteX2" fmla="*/ 154962 w 310664"/>
                      <a:gd name="connsiteY2" fmla="*/ 247 h 560624"/>
                      <a:gd name="connsiteX3" fmla="*/ 36397 w 310664"/>
                      <a:gd name="connsiteY3" fmla="*/ 370 h 560624"/>
                      <a:gd name="connsiteX4" fmla="*/ 1 w 310664"/>
                      <a:gd name="connsiteY4" fmla="*/ 35286 h 560624"/>
                      <a:gd name="connsiteX5" fmla="*/ 741 w 310664"/>
                      <a:gd name="connsiteY5" fmla="*/ 525832 h 560624"/>
                      <a:gd name="connsiteX6" fmla="*/ 37261 w 310664"/>
                      <a:gd name="connsiteY6" fmla="*/ 560625 h 560624"/>
                      <a:gd name="connsiteX7" fmla="*/ 155702 w 310664"/>
                      <a:gd name="connsiteY7" fmla="*/ 560378 h 560624"/>
                      <a:gd name="connsiteX8" fmla="*/ 274268 w 310664"/>
                      <a:gd name="connsiteY8" fmla="*/ 560255 h 560624"/>
                      <a:gd name="connsiteX9" fmla="*/ 310664 w 310664"/>
                      <a:gd name="connsiteY9" fmla="*/ 525339 h 560624"/>
                      <a:gd name="connsiteX10" fmla="*/ 309924 w 310664"/>
                      <a:gd name="connsiteY10" fmla="*/ 34792 h 560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10664" h="560624">
                        <a:moveTo>
                          <a:pt x="309924" y="34792"/>
                        </a:moveTo>
                        <a:cubicBezTo>
                          <a:pt x="309924" y="15669"/>
                          <a:pt x="293391" y="0"/>
                          <a:pt x="273404" y="0"/>
                        </a:cubicBezTo>
                        <a:lnTo>
                          <a:pt x="154962" y="247"/>
                        </a:lnTo>
                        <a:lnTo>
                          <a:pt x="36397" y="370"/>
                        </a:lnTo>
                        <a:cubicBezTo>
                          <a:pt x="16410" y="370"/>
                          <a:pt x="-123" y="16039"/>
                          <a:pt x="1" y="35286"/>
                        </a:cubicBezTo>
                        <a:lnTo>
                          <a:pt x="741" y="525832"/>
                        </a:lnTo>
                        <a:cubicBezTo>
                          <a:pt x="741" y="544956"/>
                          <a:pt x="17273" y="560625"/>
                          <a:pt x="37261" y="560625"/>
                        </a:cubicBezTo>
                        <a:lnTo>
                          <a:pt x="155702" y="560378"/>
                        </a:lnTo>
                        <a:lnTo>
                          <a:pt x="274268" y="560255"/>
                        </a:lnTo>
                        <a:cubicBezTo>
                          <a:pt x="294378" y="560255"/>
                          <a:pt x="310787" y="544586"/>
                          <a:pt x="310664" y="525339"/>
                        </a:cubicBezTo>
                        <a:lnTo>
                          <a:pt x="309924" y="34792"/>
                        </a:lnTo>
                        <a:close/>
                      </a:path>
                    </a:pathLst>
                  </a:custGeom>
                  <a:solidFill>
                    <a:srgbClr val="10151A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E7B9FFA0-A607-FDE4-77F5-3F2414793006}"/>
                      </a:ext>
                    </a:extLst>
                  </p:cNvPr>
                  <p:cNvSpPr/>
                  <p:nvPr/>
                </p:nvSpPr>
                <p:spPr>
                  <a:xfrm>
                    <a:off x="3745549" y="5494920"/>
                    <a:ext cx="310664" cy="560624"/>
                  </a:xfrm>
                  <a:custGeom>
                    <a:avLst/>
                    <a:gdLst>
                      <a:gd name="connsiteX0" fmla="*/ 309923 w 310664"/>
                      <a:gd name="connsiteY0" fmla="*/ 34792 h 560624"/>
                      <a:gd name="connsiteX1" fmla="*/ 273404 w 310664"/>
                      <a:gd name="connsiteY1" fmla="*/ 0 h 560624"/>
                      <a:gd name="connsiteX2" fmla="*/ 154962 w 310664"/>
                      <a:gd name="connsiteY2" fmla="*/ 247 h 560624"/>
                      <a:gd name="connsiteX3" fmla="*/ 36397 w 310664"/>
                      <a:gd name="connsiteY3" fmla="*/ 370 h 560624"/>
                      <a:gd name="connsiteX4" fmla="*/ 1 w 310664"/>
                      <a:gd name="connsiteY4" fmla="*/ 35286 h 560624"/>
                      <a:gd name="connsiteX5" fmla="*/ 741 w 310664"/>
                      <a:gd name="connsiteY5" fmla="*/ 525832 h 560624"/>
                      <a:gd name="connsiteX6" fmla="*/ 37260 w 310664"/>
                      <a:gd name="connsiteY6" fmla="*/ 560625 h 560624"/>
                      <a:gd name="connsiteX7" fmla="*/ 155702 w 310664"/>
                      <a:gd name="connsiteY7" fmla="*/ 560378 h 560624"/>
                      <a:gd name="connsiteX8" fmla="*/ 274268 w 310664"/>
                      <a:gd name="connsiteY8" fmla="*/ 560255 h 560624"/>
                      <a:gd name="connsiteX9" fmla="*/ 310664 w 310664"/>
                      <a:gd name="connsiteY9" fmla="*/ 525339 h 560624"/>
                      <a:gd name="connsiteX10" fmla="*/ 309923 w 310664"/>
                      <a:gd name="connsiteY10" fmla="*/ 34792 h 560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10664" h="560624">
                        <a:moveTo>
                          <a:pt x="309923" y="34792"/>
                        </a:moveTo>
                        <a:cubicBezTo>
                          <a:pt x="309923" y="15669"/>
                          <a:pt x="293391" y="0"/>
                          <a:pt x="273404" y="0"/>
                        </a:cubicBezTo>
                        <a:lnTo>
                          <a:pt x="154962" y="247"/>
                        </a:lnTo>
                        <a:lnTo>
                          <a:pt x="36397" y="370"/>
                        </a:lnTo>
                        <a:cubicBezTo>
                          <a:pt x="16410" y="370"/>
                          <a:pt x="-123" y="16039"/>
                          <a:pt x="1" y="35286"/>
                        </a:cubicBezTo>
                        <a:lnTo>
                          <a:pt x="741" y="525832"/>
                        </a:lnTo>
                        <a:cubicBezTo>
                          <a:pt x="741" y="544956"/>
                          <a:pt x="17150" y="560625"/>
                          <a:pt x="37260" y="560625"/>
                        </a:cubicBezTo>
                        <a:lnTo>
                          <a:pt x="155702" y="560378"/>
                        </a:lnTo>
                        <a:lnTo>
                          <a:pt x="274268" y="560255"/>
                        </a:lnTo>
                        <a:cubicBezTo>
                          <a:pt x="294378" y="560255"/>
                          <a:pt x="310787" y="544586"/>
                          <a:pt x="310664" y="525339"/>
                        </a:cubicBezTo>
                        <a:lnTo>
                          <a:pt x="309923" y="34792"/>
                        </a:lnTo>
                        <a:close/>
                      </a:path>
                    </a:pathLst>
                  </a:custGeom>
                  <a:solidFill>
                    <a:srgbClr val="2C3540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D7CAA7DC-6E4D-D1D0-E174-57820A241708}"/>
                      </a:ext>
                    </a:extLst>
                  </p:cNvPr>
                  <p:cNvSpPr/>
                  <p:nvPr/>
                </p:nvSpPr>
                <p:spPr>
                  <a:xfrm>
                    <a:off x="3760231" y="5550440"/>
                    <a:ext cx="281299" cy="418371"/>
                  </a:xfrm>
                  <a:custGeom>
                    <a:avLst/>
                    <a:gdLst>
                      <a:gd name="connsiteX0" fmla="*/ 281300 w 281299"/>
                      <a:gd name="connsiteY0" fmla="*/ 404059 h 418371"/>
                      <a:gd name="connsiteX1" fmla="*/ 266618 w 281299"/>
                      <a:gd name="connsiteY1" fmla="*/ 418001 h 418371"/>
                      <a:gd name="connsiteX2" fmla="*/ 140897 w 281299"/>
                      <a:gd name="connsiteY2" fmla="*/ 418248 h 418371"/>
                      <a:gd name="connsiteX3" fmla="*/ 15175 w 281299"/>
                      <a:gd name="connsiteY3" fmla="*/ 418371 h 418371"/>
                      <a:gd name="connsiteX4" fmla="*/ 864 w 281299"/>
                      <a:gd name="connsiteY4" fmla="*/ 406897 h 418371"/>
                      <a:gd name="connsiteX5" fmla="*/ 617 w 281299"/>
                      <a:gd name="connsiteY5" fmla="*/ 404430 h 418371"/>
                      <a:gd name="connsiteX6" fmla="*/ 370 w 281299"/>
                      <a:gd name="connsiteY6" fmla="*/ 210481 h 418371"/>
                      <a:gd name="connsiteX7" fmla="*/ 247 w 281299"/>
                      <a:gd name="connsiteY7" fmla="*/ 151507 h 418371"/>
                      <a:gd name="connsiteX8" fmla="*/ 123 w 281299"/>
                      <a:gd name="connsiteY8" fmla="*/ 77728 h 418371"/>
                      <a:gd name="connsiteX9" fmla="*/ 0 w 281299"/>
                      <a:gd name="connsiteY9" fmla="*/ 14435 h 418371"/>
                      <a:gd name="connsiteX10" fmla="*/ 14559 w 281299"/>
                      <a:gd name="connsiteY10" fmla="*/ 494 h 418371"/>
                      <a:gd name="connsiteX11" fmla="*/ 77604 w 281299"/>
                      <a:gd name="connsiteY11" fmla="*/ 370 h 418371"/>
                      <a:gd name="connsiteX12" fmla="*/ 140403 w 281299"/>
                      <a:gd name="connsiteY12" fmla="*/ 247 h 418371"/>
                      <a:gd name="connsiteX13" fmla="*/ 151384 w 281299"/>
                      <a:gd name="connsiteY13" fmla="*/ 247 h 418371"/>
                      <a:gd name="connsiteX14" fmla="*/ 210605 w 281299"/>
                      <a:gd name="connsiteY14" fmla="*/ 123 h 418371"/>
                      <a:gd name="connsiteX15" fmla="*/ 266124 w 281299"/>
                      <a:gd name="connsiteY15" fmla="*/ 0 h 418371"/>
                      <a:gd name="connsiteX16" fmla="*/ 280683 w 281299"/>
                      <a:gd name="connsiteY16" fmla="*/ 13942 h 418371"/>
                      <a:gd name="connsiteX17" fmla="*/ 280806 w 281299"/>
                      <a:gd name="connsiteY17" fmla="*/ 132384 h 418371"/>
                      <a:gd name="connsiteX18" fmla="*/ 281300 w 281299"/>
                      <a:gd name="connsiteY18" fmla="*/ 404059 h 4183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281299" h="418371">
                        <a:moveTo>
                          <a:pt x="281300" y="404059"/>
                        </a:moveTo>
                        <a:cubicBezTo>
                          <a:pt x="281300" y="411709"/>
                          <a:pt x="274761" y="418001"/>
                          <a:pt x="266618" y="418001"/>
                        </a:cubicBezTo>
                        <a:lnTo>
                          <a:pt x="140897" y="418248"/>
                        </a:lnTo>
                        <a:lnTo>
                          <a:pt x="15175" y="418371"/>
                        </a:lnTo>
                        <a:cubicBezTo>
                          <a:pt x="8020" y="418371"/>
                          <a:pt x="1974" y="413436"/>
                          <a:pt x="864" y="406897"/>
                        </a:cubicBezTo>
                        <a:cubicBezTo>
                          <a:pt x="617" y="406033"/>
                          <a:pt x="617" y="405293"/>
                          <a:pt x="617" y="404430"/>
                        </a:cubicBezTo>
                        <a:lnTo>
                          <a:pt x="370" y="210481"/>
                        </a:lnTo>
                        <a:lnTo>
                          <a:pt x="247" y="151507"/>
                        </a:lnTo>
                        <a:lnTo>
                          <a:pt x="123" y="77728"/>
                        </a:lnTo>
                        <a:lnTo>
                          <a:pt x="0" y="14435"/>
                        </a:lnTo>
                        <a:cubicBezTo>
                          <a:pt x="0" y="6786"/>
                          <a:pt x="6539" y="494"/>
                          <a:pt x="14559" y="494"/>
                        </a:cubicBezTo>
                        <a:lnTo>
                          <a:pt x="77604" y="370"/>
                        </a:lnTo>
                        <a:lnTo>
                          <a:pt x="140403" y="247"/>
                        </a:lnTo>
                        <a:lnTo>
                          <a:pt x="151384" y="247"/>
                        </a:lnTo>
                        <a:lnTo>
                          <a:pt x="210605" y="123"/>
                        </a:lnTo>
                        <a:lnTo>
                          <a:pt x="266124" y="0"/>
                        </a:lnTo>
                        <a:cubicBezTo>
                          <a:pt x="274144" y="0"/>
                          <a:pt x="280683" y="6169"/>
                          <a:pt x="280683" y="13942"/>
                        </a:cubicBezTo>
                        <a:lnTo>
                          <a:pt x="280806" y="132384"/>
                        </a:lnTo>
                        <a:lnTo>
                          <a:pt x="281300" y="404059"/>
                        </a:lnTo>
                        <a:close/>
                      </a:path>
                    </a:pathLst>
                  </a:custGeom>
                  <a:solidFill>
                    <a:srgbClr val="F2F6FA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D15EC68B-29ED-1317-258A-88C1536DDB1F}"/>
                      </a:ext>
                    </a:extLst>
                  </p:cNvPr>
                  <p:cNvSpPr/>
                  <p:nvPr/>
                </p:nvSpPr>
                <p:spPr>
                  <a:xfrm>
                    <a:off x="3774419" y="5569193"/>
                    <a:ext cx="252922" cy="39850"/>
                  </a:xfrm>
                  <a:custGeom>
                    <a:avLst/>
                    <a:gdLst>
                      <a:gd name="connsiteX0" fmla="*/ 0 w 252922"/>
                      <a:gd name="connsiteY0" fmla="*/ 0 h 39850"/>
                      <a:gd name="connsiteX1" fmla="*/ 252923 w 252922"/>
                      <a:gd name="connsiteY1" fmla="*/ 0 h 39850"/>
                      <a:gd name="connsiteX2" fmla="*/ 252923 w 252922"/>
                      <a:gd name="connsiteY2" fmla="*/ 39851 h 39850"/>
                      <a:gd name="connsiteX3" fmla="*/ 0 w 252922"/>
                      <a:gd name="connsiteY3" fmla="*/ 39851 h 39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22" h="39850">
                        <a:moveTo>
                          <a:pt x="0" y="0"/>
                        </a:moveTo>
                        <a:lnTo>
                          <a:pt x="252923" y="0"/>
                        </a:lnTo>
                        <a:lnTo>
                          <a:pt x="252923" y="39851"/>
                        </a:lnTo>
                        <a:lnTo>
                          <a:pt x="0" y="39851"/>
                        </a:lnTo>
                        <a:close/>
                      </a:path>
                    </a:pathLst>
                  </a:custGeom>
                  <a:solidFill>
                    <a:srgbClr val="97B0CC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27D2CB48-6CDC-6010-E887-481A9E1B0AE1}"/>
                      </a:ext>
                    </a:extLst>
                  </p:cNvPr>
                  <p:cNvSpPr/>
                  <p:nvPr/>
                </p:nvSpPr>
                <p:spPr>
                  <a:xfrm>
                    <a:off x="3774419" y="5629277"/>
                    <a:ext cx="133740" cy="124857"/>
                  </a:xfrm>
                  <a:custGeom>
                    <a:avLst/>
                    <a:gdLst>
                      <a:gd name="connsiteX0" fmla="*/ 0 w 133740"/>
                      <a:gd name="connsiteY0" fmla="*/ 0 h 124857"/>
                      <a:gd name="connsiteX1" fmla="*/ 133741 w 133740"/>
                      <a:gd name="connsiteY1" fmla="*/ 0 h 124857"/>
                      <a:gd name="connsiteX2" fmla="*/ 133741 w 133740"/>
                      <a:gd name="connsiteY2" fmla="*/ 124858 h 124857"/>
                      <a:gd name="connsiteX3" fmla="*/ 0 w 133740"/>
                      <a:gd name="connsiteY3" fmla="*/ 124858 h 1248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740" h="124857">
                        <a:moveTo>
                          <a:pt x="0" y="0"/>
                        </a:moveTo>
                        <a:lnTo>
                          <a:pt x="133741" y="0"/>
                        </a:lnTo>
                        <a:lnTo>
                          <a:pt x="133741" y="124858"/>
                        </a:lnTo>
                        <a:lnTo>
                          <a:pt x="0" y="124858"/>
                        </a:lnTo>
                        <a:close/>
                      </a:path>
                    </a:pathLst>
                  </a:custGeom>
                  <a:solidFill>
                    <a:srgbClr val="97B0CC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6EE8CBBA-0A7C-CAD1-C0F2-6DC6900D093B}"/>
                      </a:ext>
                    </a:extLst>
                  </p:cNvPr>
                  <p:cNvSpPr/>
                  <p:nvPr/>
                </p:nvSpPr>
                <p:spPr>
                  <a:xfrm>
                    <a:off x="3915563" y="5629277"/>
                    <a:ext cx="110792" cy="21590"/>
                  </a:xfrm>
                  <a:custGeom>
                    <a:avLst/>
                    <a:gdLst>
                      <a:gd name="connsiteX0" fmla="*/ 0 w 110792"/>
                      <a:gd name="connsiteY0" fmla="*/ 0 h 21590"/>
                      <a:gd name="connsiteX1" fmla="*/ 110792 w 110792"/>
                      <a:gd name="connsiteY1" fmla="*/ 0 h 21590"/>
                      <a:gd name="connsiteX2" fmla="*/ 110792 w 110792"/>
                      <a:gd name="connsiteY2" fmla="*/ 21591 h 21590"/>
                      <a:gd name="connsiteX3" fmla="*/ 0 w 110792"/>
                      <a:gd name="connsiteY3" fmla="*/ 21591 h 2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792" h="21590">
                        <a:moveTo>
                          <a:pt x="0" y="0"/>
                        </a:moveTo>
                        <a:lnTo>
                          <a:pt x="110792" y="0"/>
                        </a:lnTo>
                        <a:lnTo>
                          <a:pt x="110792" y="21591"/>
                        </a:lnTo>
                        <a:lnTo>
                          <a:pt x="0" y="21591"/>
                        </a:lnTo>
                        <a:close/>
                      </a:path>
                    </a:pathLst>
                  </a:custGeom>
                  <a:solidFill>
                    <a:srgbClr val="97B0CC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EA6BBF37-FB2B-95A1-B1C8-AEF0307B2D3A}"/>
                      </a:ext>
                    </a:extLst>
                  </p:cNvPr>
                  <p:cNvSpPr/>
                  <p:nvPr/>
                </p:nvSpPr>
                <p:spPr>
                  <a:xfrm>
                    <a:off x="3915563" y="5664070"/>
                    <a:ext cx="110792" cy="21590"/>
                  </a:xfrm>
                  <a:custGeom>
                    <a:avLst/>
                    <a:gdLst>
                      <a:gd name="connsiteX0" fmla="*/ 0 w 110792"/>
                      <a:gd name="connsiteY0" fmla="*/ 0 h 21590"/>
                      <a:gd name="connsiteX1" fmla="*/ 110792 w 110792"/>
                      <a:gd name="connsiteY1" fmla="*/ 0 h 21590"/>
                      <a:gd name="connsiteX2" fmla="*/ 110792 w 110792"/>
                      <a:gd name="connsiteY2" fmla="*/ 21591 h 21590"/>
                      <a:gd name="connsiteX3" fmla="*/ 0 w 110792"/>
                      <a:gd name="connsiteY3" fmla="*/ 21591 h 2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792" h="21590">
                        <a:moveTo>
                          <a:pt x="0" y="0"/>
                        </a:moveTo>
                        <a:lnTo>
                          <a:pt x="110792" y="0"/>
                        </a:lnTo>
                        <a:lnTo>
                          <a:pt x="110792" y="21591"/>
                        </a:lnTo>
                        <a:lnTo>
                          <a:pt x="0" y="21591"/>
                        </a:lnTo>
                        <a:close/>
                      </a:path>
                    </a:pathLst>
                  </a:custGeom>
                  <a:solidFill>
                    <a:srgbClr val="97B0CC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8545E658-8E78-F86C-8406-C46E1A96E30A}"/>
                      </a:ext>
                    </a:extLst>
                  </p:cNvPr>
                  <p:cNvSpPr/>
                  <p:nvPr/>
                </p:nvSpPr>
                <p:spPr>
                  <a:xfrm>
                    <a:off x="3774419" y="5775232"/>
                    <a:ext cx="252922" cy="32324"/>
                  </a:xfrm>
                  <a:custGeom>
                    <a:avLst/>
                    <a:gdLst>
                      <a:gd name="connsiteX0" fmla="*/ 0 w 252922"/>
                      <a:gd name="connsiteY0" fmla="*/ 0 h 32324"/>
                      <a:gd name="connsiteX1" fmla="*/ 252923 w 252922"/>
                      <a:gd name="connsiteY1" fmla="*/ 0 h 32324"/>
                      <a:gd name="connsiteX2" fmla="*/ 252923 w 252922"/>
                      <a:gd name="connsiteY2" fmla="*/ 32325 h 32324"/>
                      <a:gd name="connsiteX3" fmla="*/ 0 w 252922"/>
                      <a:gd name="connsiteY3" fmla="*/ 32325 h 323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22" h="32324">
                        <a:moveTo>
                          <a:pt x="0" y="0"/>
                        </a:moveTo>
                        <a:lnTo>
                          <a:pt x="252923" y="0"/>
                        </a:lnTo>
                        <a:lnTo>
                          <a:pt x="252923" y="32325"/>
                        </a:lnTo>
                        <a:lnTo>
                          <a:pt x="0" y="32325"/>
                        </a:lnTo>
                        <a:close/>
                      </a:path>
                    </a:pathLst>
                  </a:custGeom>
                  <a:solidFill>
                    <a:srgbClr val="97B0CC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604DF9EC-E872-F0D3-62AF-5EBB88268763}"/>
                      </a:ext>
                    </a:extLst>
                  </p:cNvPr>
                  <p:cNvSpPr/>
                  <p:nvPr/>
                </p:nvSpPr>
                <p:spPr>
                  <a:xfrm>
                    <a:off x="3774419" y="5824830"/>
                    <a:ext cx="252922" cy="32324"/>
                  </a:xfrm>
                  <a:custGeom>
                    <a:avLst/>
                    <a:gdLst>
                      <a:gd name="connsiteX0" fmla="*/ 0 w 252922"/>
                      <a:gd name="connsiteY0" fmla="*/ 0 h 32324"/>
                      <a:gd name="connsiteX1" fmla="*/ 252923 w 252922"/>
                      <a:gd name="connsiteY1" fmla="*/ 0 h 32324"/>
                      <a:gd name="connsiteX2" fmla="*/ 252923 w 252922"/>
                      <a:gd name="connsiteY2" fmla="*/ 32325 h 32324"/>
                      <a:gd name="connsiteX3" fmla="*/ 0 w 252922"/>
                      <a:gd name="connsiteY3" fmla="*/ 32325 h 323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22" h="32324">
                        <a:moveTo>
                          <a:pt x="0" y="0"/>
                        </a:moveTo>
                        <a:lnTo>
                          <a:pt x="252923" y="0"/>
                        </a:lnTo>
                        <a:lnTo>
                          <a:pt x="252923" y="32325"/>
                        </a:lnTo>
                        <a:lnTo>
                          <a:pt x="0" y="32325"/>
                        </a:lnTo>
                        <a:close/>
                      </a:path>
                    </a:pathLst>
                  </a:custGeom>
                  <a:solidFill>
                    <a:srgbClr val="97B0CC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1313D5E7-4FA6-E750-B0DD-81E8A578E5FB}"/>
                      </a:ext>
                    </a:extLst>
                  </p:cNvPr>
                  <p:cNvSpPr/>
                  <p:nvPr/>
                </p:nvSpPr>
                <p:spPr>
                  <a:xfrm>
                    <a:off x="3774419" y="5873934"/>
                    <a:ext cx="77850" cy="72792"/>
                  </a:xfrm>
                  <a:custGeom>
                    <a:avLst/>
                    <a:gdLst>
                      <a:gd name="connsiteX0" fmla="*/ 0 w 77850"/>
                      <a:gd name="connsiteY0" fmla="*/ 0 h 72792"/>
                      <a:gd name="connsiteX1" fmla="*/ 77851 w 77850"/>
                      <a:gd name="connsiteY1" fmla="*/ 0 h 72792"/>
                      <a:gd name="connsiteX2" fmla="*/ 77851 w 77850"/>
                      <a:gd name="connsiteY2" fmla="*/ 72792 h 72792"/>
                      <a:gd name="connsiteX3" fmla="*/ 0 w 77850"/>
                      <a:gd name="connsiteY3" fmla="*/ 72792 h 72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7850" h="72792">
                        <a:moveTo>
                          <a:pt x="0" y="0"/>
                        </a:moveTo>
                        <a:lnTo>
                          <a:pt x="77851" y="0"/>
                        </a:lnTo>
                        <a:lnTo>
                          <a:pt x="77851" y="72792"/>
                        </a:lnTo>
                        <a:lnTo>
                          <a:pt x="0" y="72792"/>
                        </a:lnTo>
                        <a:close/>
                      </a:path>
                    </a:pathLst>
                  </a:custGeom>
                  <a:solidFill>
                    <a:srgbClr val="97B0CC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4D133F68-3CC0-4C63-D15F-D3B9789152F9}"/>
                      </a:ext>
                    </a:extLst>
                  </p:cNvPr>
                  <p:cNvSpPr/>
                  <p:nvPr/>
                </p:nvSpPr>
                <p:spPr>
                  <a:xfrm>
                    <a:off x="3861400" y="5873934"/>
                    <a:ext cx="77850" cy="72792"/>
                  </a:xfrm>
                  <a:custGeom>
                    <a:avLst/>
                    <a:gdLst>
                      <a:gd name="connsiteX0" fmla="*/ 0 w 77850"/>
                      <a:gd name="connsiteY0" fmla="*/ 0 h 72792"/>
                      <a:gd name="connsiteX1" fmla="*/ 77851 w 77850"/>
                      <a:gd name="connsiteY1" fmla="*/ 0 h 72792"/>
                      <a:gd name="connsiteX2" fmla="*/ 77851 w 77850"/>
                      <a:gd name="connsiteY2" fmla="*/ 72792 h 72792"/>
                      <a:gd name="connsiteX3" fmla="*/ 0 w 77850"/>
                      <a:gd name="connsiteY3" fmla="*/ 72792 h 72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7850" h="72792">
                        <a:moveTo>
                          <a:pt x="0" y="0"/>
                        </a:moveTo>
                        <a:lnTo>
                          <a:pt x="77851" y="0"/>
                        </a:lnTo>
                        <a:lnTo>
                          <a:pt x="77851" y="72792"/>
                        </a:lnTo>
                        <a:lnTo>
                          <a:pt x="0" y="72792"/>
                        </a:lnTo>
                        <a:close/>
                      </a:path>
                    </a:pathLst>
                  </a:custGeom>
                  <a:solidFill>
                    <a:srgbClr val="97B0CC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0ED4C5FB-2C4F-A652-6244-B2079B118BF4}"/>
                      </a:ext>
                    </a:extLst>
                  </p:cNvPr>
                  <p:cNvSpPr/>
                  <p:nvPr/>
                </p:nvSpPr>
                <p:spPr>
                  <a:xfrm>
                    <a:off x="3948381" y="5873934"/>
                    <a:ext cx="77850" cy="72792"/>
                  </a:xfrm>
                  <a:custGeom>
                    <a:avLst/>
                    <a:gdLst>
                      <a:gd name="connsiteX0" fmla="*/ 0 w 77850"/>
                      <a:gd name="connsiteY0" fmla="*/ 0 h 72792"/>
                      <a:gd name="connsiteX1" fmla="*/ 77851 w 77850"/>
                      <a:gd name="connsiteY1" fmla="*/ 0 h 72792"/>
                      <a:gd name="connsiteX2" fmla="*/ 77851 w 77850"/>
                      <a:gd name="connsiteY2" fmla="*/ 72792 h 72792"/>
                      <a:gd name="connsiteX3" fmla="*/ 0 w 77850"/>
                      <a:gd name="connsiteY3" fmla="*/ 72792 h 72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7850" h="72792">
                        <a:moveTo>
                          <a:pt x="0" y="0"/>
                        </a:moveTo>
                        <a:lnTo>
                          <a:pt x="77851" y="0"/>
                        </a:lnTo>
                        <a:lnTo>
                          <a:pt x="77851" y="72792"/>
                        </a:lnTo>
                        <a:lnTo>
                          <a:pt x="0" y="72792"/>
                        </a:lnTo>
                        <a:close/>
                      </a:path>
                    </a:pathLst>
                  </a:custGeom>
                  <a:solidFill>
                    <a:srgbClr val="97B0CC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36F12A04-63CF-FDCC-1F2B-F43BAF423018}"/>
                      </a:ext>
                    </a:extLst>
                  </p:cNvPr>
                  <p:cNvSpPr/>
                  <p:nvPr/>
                </p:nvSpPr>
                <p:spPr>
                  <a:xfrm>
                    <a:off x="3863498" y="5992499"/>
                    <a:ext cx="75018" cy="39480"/>
                  </a:xfrm>
                  <a:custGeom>
                    <a:avLst/>
                    <a:gdLst>
                      <a:gd name="connsiteX0" fmla="*/ 68968 w 75018"/>
                      <a:gd name="connsiteY0" fmla="*/ 5799 h 39480"/>
                      <a:gd name="connsiteX1" fmla="*/ 54286 w 75018"/>
                      <a:gd name="connsiteY1" fmla="*/ 0 h 39480"/>
                      <a:gd name="connsiteX2" fmla="*/ 37507 w 75018"/>
                      <a:gd name="connsiteY2" fmla="*/ 0 h 39480"/>
                      <a:gd name="connsiteX3" fmla="*/ 20727 w 75018"/>
                      <a:gd name="connsiteY3" fmla="*/ 0 h 39480"/>
                      <a:gd name="connsiteX4" fmla="*/ 12831 w 75018"/>
                      <a:gd name="connsiteY4" fmla="*/ 1480 h 39480"/>
                      <a:gd name="connsiteX5" fmla="*/ 0 w 75018"/>
                      <a:gd name="connsiteY5" fmla="*/ 19740 h 39480"/>
                      <a:gd name="connsiteX6" fmla="*/ 20727 w 75018"/>
                      <a:gd name="connsiteY6" fmla="*/ 39480 h 39480"/>
                      <a:gd name="connsiteX7" fmla="*/ 37507 w 75018"/>
                      <a:gd name="connsiteY7" fmla="*/ 39480 h 39480"/>
                      <a:gd name="connsiteX8" fmla="*/ 54286 w 75018"/>
                      <a:gd name="connsiteY8" fmla="*/ 39480 h 39480"/>
                      <a:gd name="connsiteX9" fmla="*/ 62182 w 75018"/>
                      <a:gd name="connsiteY9" fmla="*/ 38000 h 39480"/>
                      <a:gd name="connsiteX10" fmla="*/ 75013 w 75018"/>
                      <a:gd name="connsiteY10" fmla="*/ 19740 h 39480"/>
                      <a:gd name="connsiteX11" fmla="*/ 68968 w 75018"/>
                      <a:gd name="connsiteY11" fmla="*/ 5799 h 394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75018" h="39480">
                        <a:moveTo>
                          <a:pt x="68968" y="5799"/>
                        </a:moveTo>
                        <a:cubicBezTo>
                          <a:pt x="65020" y="2097"/>
                          <a:pt x="59838" y="0"/>
                          <a:pt x="54286" y="0"/>
                        </a:cubicBezTo>
                        <a:lnTo>
                          <a:pt x="37507" y="0"/>
                        </a:lnTo>
                        <a:lnTo>
                          <a:pt x="20727" y="0"/>
                        </a:lnTo>
                        <a:cubicBezTo>
                          <a:pt x="18013" y="0"/>
                          <a:pt x="15299" y="493"/>
                          <a:pt x="12831" y="1480"/>
                        </a:cubicBezTo>
                        <a:cubicBezTo>
                          <a:pt x="5058" y="4565"/>
                          <a:pt x="0" y="11721"/>
                          <a:pt x="0" y="19740"/>
                        </a:cubicBezTo>
                        <a:cubicBezTo>
                          <a:pt x="0" y="30597"/>
                          <a:pt x="9377" y="39480"/>
                          <a:pt x="20727" y="39480"/>
                        </a:cubicBezTo>
                        <a:lnTo>
                          <a:pt x="37507" y="39480"/>
                        </a:lnTo>
                        <a:lnTo>
                          <a:pt x="54286" y="39480"/>
                        </a:lnTo>
                        <a:cubicBezTo>
                          <a:pt x="57000" y="39480"/>
                          <a:pt x="59714" y="38987"/>
                          <a:pt x="62182" y="38000"/>
                        </a:cubicBezTo>
                        <a:cubicBezTo>
                          <a:pt x="69955" y="34916"/>
                          <a:pt x="75013" y="27760"/>
                          <a:pt x="75013" y="19740"/>
                        </a:cubicBezTo>
                        <a:cubicBezTo>
                          <a:pt x="75137" y="14435"/>
                          <a:pt x="72916" y="9500"/>
                          <a:pt x="68968" y="5799"/>
                        </a:cubicBezTo>
                        <a:close/>
                      </a:path>
                    </a:pathLst>
                  </a:custGeom>
                  <a:solidFill>
                    <a:srgbClr val="E4E8ED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16DA43DA-94DF-69D6-AD91-7AA2670DF885}"/>
                      </a:ext>
                    </a:extLst>
                  </p:cNvPr>
                  <p:cNvSpPr/>
                  <p:nvPr/>
                </p:nvSpPr>
                <p:spPr>
                  <a:xfrm>
                    <a:off x="3857699" y="5518485"/>
                    <a:ext cx="85253" cy="15425"/>
                  </a:xfrm>
                  <a:custGeom>
                    <a:avLst/>
                    <a:gdLst>
                      <a:gd name="connsiteX0" fmla="*/ 77111 w 85253"/>
                      <a:gd name="connsiteY0" fmla="*/ 0 h 15425"/>
                      <a:gd name="connsiteX1" fmla="*/ 42688 w 85253"/>
                      <a:gd name="connsiteY1" fmla="*/ 0 h 15425"/>
                      <a:gd name="connsiteX2" fmla="*/ 8143 w 85253"/>
                      <a:gd name="connsiteY2" fmla="*/ 0 h 15425"/>
                      <a:gd name="connsiteX3" fmla="*/ 0 w 85253"/>
                      <a:gd name="connsiteY3" fmla="*/ 7773 h 15425"/>
                      <a:gd name="connsiteX4" fmla="*/ 8143 w 85253"/>
                      <a:gd name="connsiteY4" fmla="*/ 15422 h 15425"/>
                      <a:gd name="connsiteX5" fmla="*/ 42688 w 85253"/>
                      <a:gd name="connsiteY5" fmla="*/ 15422 h 15425"/>
                      <a:gd name="connsiteX6" fmla="*/ 77111 w 85253"/>
                      <a:gd name="connsiteY6" fmla="*/ 15422 h 15425"/>
                      <a:gd name="connsiteX7" fmla="*/ 85254 w 85253"/>
                      <a:gd name="connsiteY7" fmla="*/ 7649 h 15425"/>
                      <a:gd name="connsiteX8" fmla="*/ 77111 w 85253"/>
                      <a:gd name="connsiteY8" fmla="*/ 0 h 15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5253" h="15425">
                        <a:moveTo>
                          <a:pt x="77111" y="0"/>
                        </a:moveTo>
                        <a:lnTo>
                          <a:pt x="42688" y="0"/>
                        </a:lnTo>
                        <a:lnTo>
                          <a:pt x="8143" y="0"/>
                        </a:lnTo>
                        <a:cubicBezTo>
                          <a:pt x="3701" y="0"/>
                          <a:pt x="0" y="3455"/>
                          <a:pt x="0" y="7773"/>
                        </a:cubicBezTo>
                        <a:cubicBezTo>
                          <a:pt x="0" y="12091"/>
                          <a:pt x="3578" y="15546"/>
                          <a:pt x="8143" y="15422"/>
                        </a:cubicBezTo>
                        <a:lnTo>
                          <a:pt x="42688" y="15422"/>
                        </a:lnTo>
                        <a:lnTo>
                          <a:pt x="77111" y="15422"/>
                        </a:lnTo>
                        <a:cubicBezTo>
                          <a:pt x="81552" y="15422"/>
                          <a:pt x="85254" y="11968"/>
                          <a:pt x="85254" y="7649"/>
                        </a:cubicBezTo>
                        <a:cubicBezTo>
                          <a:pt x="85254" y="3455"/>
                          <a:pt x="81675" y="0"/>
                          <a:pt x="77111" y="0"/>
                        </a:cubicBezTo>
                        <a:close/>
                      </a:path>
                    </a:pathLst>
                  </a:custGeom>
                  <a:solidFill>
                    <a:srgbClr val="E4E8ED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253" name="Graphic 2">
                  <a:extLst>
                    <a:ext uri="{FF2B5EF4-FFF2-40B4-BE49-F238E27FC236}">
                      <a16:creationId xmlns:a16="http://schemas.microsoft.com/office/drawing/2014/main" id="{C8139A6A-14E6-B033-87A9-CB6186E2B2E9}"/>
                    </a:ext>
                  </a:extLst>
                </p:cNvPr>
                <p:cNvGrpSpPr/>
                <p:nvPr/>
              </p:nvGrpSpPr>
              <p:grpSpPr>
                <a:xfrm>
                  <a:off x="3802549" y="5636557"/>
                  <a:ext cx="87350" cy="113136"/>
                  <a:chOff x="3802549" y="5636557"/>
                  <a:chExt cx="87350" cy="113136"/>
                </a:xfrm>
                <a:solidFill>
                  <a:srgbClr val="215372"/>
                </a:solidFill>
              </p:grpSpPr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2A0F2122-C092-B54D-A5CB-91869A9AF4BF}"/>
                      </a:ext>
                    </a:extLst>
                  </p:cNvPr>
                  <p:cNvSpPr/>
                  <p:nvPr/>
                </p:nvSpPr>
                <p:spPr>
                  <a:xfrm>
                    <a:off x="3821673" y="5636557"/>
                    <a:ext cx="48857" cy="49597"/>
                  </a:xfrm>
                  <a:custGeom>
                    <a:avLst/>
                    <a:gdLst>
                      <a:gd name="connsiteX0" fmla="*/ 0 w 48857"/>
                      <a:gd name="connsiteY0" fmla="*/ 24799 h 49597"/>
                      <a:gd name="connsiteX1" fmla="*/ 24429 w 48857"/>
                      <a:gd name="connsiteY1" fmla="*/ 49597 h 49597"/>
                      <a:gd name="connsiteX2" fmla="*/ 48857 w 48857"/>
                      <a:gd name="connsiteY2" fmla="*/ 24799 h 49597"/>
                      <a:gd name="connsiteX3" fmla="*/ 24429 w 48857"/>
                      <a:gd name="connsiteY3" fmla="*/ 0 h 49597"/>
                      <a:gd name="connsiteX4" fmla="*/ 0 w 48857"/>
                      <a:gd name="connsiteY4" fmla="*/ 24799 h 49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57" h="49597">
                        <a:moveTo>
                          <a:pt x="0" y="24799"/>
                        </a:moveTo>
                        <a:cubicBezTo>
                          <a:pt x="0" y="38494"/>
                          <a:pt x="10981" y="49597"/>
                          <a:pt x="24429" y="49597"/>
                        </a:cubicBezTo>
                        <a:cubicBezTo>
                          <a:pt x="37877" y="49597"/>
                          <a:pt x="48857" y="38494"/>
                          <a:pt x="48857" y="24799"/>
                        </a:cubicBezTo>
                        <a:cubicBezTo>
                          <a:pt x="48857" y="11104"/>
                          <a:pt x="37877" y="0"/>
                          <a:pt x="24429" y="0"/>
                        </a:cubicBezTo>
                        <a:cubicBezTo>
                          <a:pt x="10981" y="0"/>
                          <a:pt x="0" y="11104"/>
                          <a:pt x="0" y="24799"/>
                        </a:cubicBezTo>
                        <a:close/>
                      </a:path>
                    </a:pathLst>
                  </a:custGeom>
                  <a:solidFill>
                    <a:srgbClr val="215372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55" name="Freeform: Shape 1254">
                    <a:extLst>
                      <a:ext uri="{FF2B5EF4-FFF2-40B4-BE49-F238E27FC236}">
                        <a16:creationId xmlns:a16="http://schemas.microsoft.com/office/drawing/2014/main" id="{949BD869-847B-D066-EC94-DB6792FB44C7}"/>
                      </a:ext>
                    </a:extLst>
                  </p:cNvPr>
                  <p:cNvSpPr/>
                  <p:nvPr/>
                </p:nvSpPr>
                <p:spPr>
                  <a:xfrm>
                    <a:off x="3802549" y="5691953"/>
                    <a:ext cx="87350" cy="57740"/>
                  </a:xfrm>
                  <a:custGeom>
                    <a:avLst/>
                    <a:gdLst>
                      <a:gd name="connsiteX0" fmla="*/ 0 w 87350"/>
                      <a:gd name="connsiteY0" fmla="*/ 57740 h 57740"/>
                      <a:gd name="connsiteX1" fmla="*/ 87351 w 87350"/>
                      <a:gd name="connsiteY1" fmla="*/ 57740 h 57740"/>
                      <a:gd name="connsiteX2" fmla="*/ 87351 w 87350"/>
                      <a:gd name="connsiteY2" fmla="*/ 13942 h 57740"/>
                      <a:gd name="connsiteX3" fmla="*/ 73656 w 87350"/>
                      <a:gd name="connsiteY3" fmla="*/ 0 h 57740"/>
                      <a:gd name="connsiteX4" fmla="*/ 13818 w 87350"/>
                      <a:gd name="connsiteY4" fmla="*/ 0 h 57740"/>
                      <a:gd name="connsiteX5" fmla="*/ 123 w 87350"/>
                      <a:gd name="connsiteY5" fmla="*/ 14188 h 57740"/>
                      <a:gd name="connsiteX6" fmla="*/ 0 w 87350"/>
                      <a:gd name="connsiteY6" fmla="*/ 57740 h 577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7350" h="57740">
                        <a:moveTo>
                          <a:pt x="0" y="57740"/>
                        </a:moveTo>
                        <a:lnTo>
                          <a:pt x="87351" y="57740"/>
                        </a:lnTo>
                        <a:cubicBezTo>
                          <a:pt x="87351" y="43182"/>
                          <a:pt x="87351" y="28747"/>
                          <a:pt x="87351" y="13942"/>
                        </a:cubicBezTo>
                        <a:cubicBezTo>
                          <a:pt x="87351" y="6292"/>
                          <a:pt x="81182" y="0"/>
                          <a:pt x="73656" y="0"/>
                        </a:cubicBezTo>
                        <a:lnTo>
                          <a:pt x="13818" y="0"/>
                        </a:lnTo>
                        <a:cubicBezTo>
                          <a:pt x="6169" y="0"/>
                          <a:pt x="0" y="6415"/>
                          <a:pt x="123" y="14188"/>
                        </a:cubicBezTo>
                        <a:cubicBezTo>
                          <a:pt x="370" y="28747"/>
                          <a:pt x="247" y="43182"/>
                          <a:pt x="0" y="57740"/>
                        </a:cubicBezTo>
                        <a:close/>
                      </a:path>
                    </a:pathLst>
                  </a:custGeom>
                  <a:solidFill>
                    <a:srgbClr val="215372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256" name="Freeform: Shape 1255">
                  <a:extLst>
                    <a:ext uri="{FF2B5EF4-FFF2-40B4-BE49-F238E27FC236}">
                      <a16:creationId xmlns:a16="http://schemas.microsoft.com/office/drawing/2014/main" id="{A0E3E216-F78B-BC7E-68B4-4DCF2EC65640}"/>
                    </a:ext>
                  </a:extLst>
                </p:cNvPr>
                <p:cNvSpPr/>
                <p:nvPr/>
              </p:nvSpPr>
              <p:spPr>
                <a:xfrm>
                  <a:off x="3760231" y="5550810"/>
                  <a:ext cx="151383" cy="151260"/>
                </a:xfrm>
                <a:custGeom>
                  <a:avLst/>
                  <a:gdLst>
                    <a:gd name="connsiteX0" fmla="*/ 151384 w 151383"/>
                    <a:gd name="connsiteY0" fmla="*/ 0 h 151260"/>
                    <a:gd name="connsiteX1" fmla="*/ 123 w 151383"/>
                    <a:gd name="connsiteY1" fmla="*/ 151260 h 151260"/>
                    <a:gd name="connsiteX2" fmla="*/ 0 w 151383"/>
                    <a:gd name="connsiteY2" fmla="*/ 77481 h 151260"/>
                    <a:gd name="connsiteX3" fmla="*/ 77481 w 151383"/>
                    <a:gd name="connsiteY3" fmla="*/ 123 h 151260"/>
                    <a:gd name="connsiteX4" fmla="*/ 140280 w 151383"/>
                    <a:gd name="connsiteY4" fmla="*/ 0 h 151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1383" h="151260">
                      <a:moveTo>
                        <a:pt x="151384" y="0"/>
                      </a:moveTo>
                      <a:lnTo>
                        <a:pt x="123" y="151260"/>
                      </a:lnTo>
                      <a:lnTo>
                        <a:pt x="0" y="77481"/>
                      </a:lnTo>
                      <a:lnTo>
                        <a:pt x="77481" y="123"/>
                      </a:lnTo>
                      <a:lnTo>
                        <a:pt x="140280" y="0"/>
                      </a:lnTo>
                      <a:close/>
                    </a:path>
                  </a:pathLst>
                </a:custGeom>
                <a:solidFill>
                  <a:srgbClr val="FFFFFF">
                    <a:alpha val="20000"/>
                  </a:srgbClr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57" name="Freeform: Shape 1256">
                  <a:extLst>
                    <a:ext uri="{FF2B5EF4-FFF2-40B4-BE49-F238E27FC236}">
                      <a16:creationId xmlns:a16="http://schemas.microsoft.com/office/drawing/2014/main" id="{3A14C59A-FF03-9C5D-27AC-4911289A8E52}"/>
                    </a:ext>
                  </a:extLst>
                </p:cNvPr>
                <p:cNvSpPr/>
                <p:nvPr/>
              </p:nvSpPr>
              <p:spPr>
                <a:xfrm>
                  <a:off x="3760601" y="5550686"/>
                  <a:ext cx="280559" cy="406773"/>
                </a:xfrm>
                <a:custGeom>
                  <a:avLst/>
                  <a:gdLst>
                    <a:gd name="connsiteX0" fmla="*/ 280559 w 280559"/>
                    <a:gd name="connsiteY0" fmla="*/ 132384 h 406773"/>
                    <a:gd name="connsiteX1" fmla="*/ 6169 w 280559"/>
                    <a:gd name="connsiteY1" fmla="*/ 406774 h 406773"/>
                    <a:gd name="connsiteX2" fmla="*/ 493 w 280559"/>
                    <a:gd name="connsiteY2" fmla="*/ 406774 h 406773"/>
                    <a:gd name="connsiteX3" fmla="*/ 247 w 280559"/>
                    <a:gd name="connsiteY3" fmla="*/ 404306 h 406773"/>
                    <a:gd name="connsiteX4" fmla="*/ 0 w 280559"/>
                    <a:gd name="connsiteY4" fmla="*/ 210358 h 406773"/>
                    <a:gd name="connsiteX5" fmla="*/ 210234 w 280559"/>
                    <a:gd name="connsiteY5" fmla="*/ 123 h 406773"/>
                    <a:gd name="connsiteX6" fmla="*/ 265754 w 280559"/>
                    <a:gd name="connsiteY6" fmla="*/ 0 h 406773"/>
                    <a:gd name="connsiteX7" fmla="*/ 280312 w 280559"/>
                    <a:gd name="connsiteY7" fmla="*/ 13942 h 406773"/>
                    <a:gd name="connsiteX8" fmla="*/ 280559 w 280559"/>
                    <a:gd name="connsiteY8" fmla="*/ 132384 h 406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0559" h="406773">
                      <a:moveTo>
                        <a:pt x="280559" y="132384"/>
                      </a:moveTo>
                      <a:lnTo>
                        <a:pt x="6169" y="406774"/>
                      </a:lnTo>
                      <a:lnTo>
                        <a:pt x="493" y="406774"/>
                      </a:lnTo>
                      <a:cubicBezTo>
                        <a:pt x="247" y="405910"/>
                        <a:pt x="247" y="405170"/>
                        <a:pt x="247" y="404306"/>
                      </a:cubicBezTo>
                      <a:lnTo>
                        <a:pt x="0" y="210358"/>
                      </a:lnTo>
                      <a:lnTo>
                        <a:pt x="210234" y="123"/>
                      </a:lnTo>
                      <a:lnTo>
                        <a:pt x="265754" y="0"/>
                      </a:lnTo>
                      <a:cubicBezTo>
                        <a:pt x="273773" y="0"/>
                        <a:pt x="280312" y="6169"/>
                        <a:pt x="280312" y="13942"/>
                      </a:cubicBezTo>
                      <a:lnTo>
                        <a:pt x="280559" y="132384"/>
                      </a:lnTo>
                      <a:close/>
                    </a:path>
                  </a:pathLst>
                </a:custGeom>
                <a:solidFill>
                  <a:srgbClr val="FFFFFF">
                    <a:alpha val="20000"/>
                  </a:srgbClr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258" name="Graphic 2">
                <a:extLst>
                  <a:ext uri="{FF2B5EF4-FFF2-40B4-BE49-F238E27FC236}">
                    <a16:creationId xmlns:a16="http://schemas.microsoft.com/office/drawing/2014/main" id="{70D63E12-C2E9-C5A9-9573-8DD0CE070AD9}"/>
                  </a:ext>
                </a:extLst>
              </p:cNvPr>
              <p:cNvGrpSpPr/>
              <p:nvPr/>
            </p:nvGrpSpPr>
            <p:grpSpPr>
              <a:xfrm>
                <a:off x="4037277" y="5455167"/>
                <a:ext cx="363595" cy="307480"/>
                <a:chOff x="4037277" y="5455167"/>
                <a:chExt cx="363595" cy="307480"/>
              </a:xfrm>
            </p:grpSpPr>
            <p:sp>
              <p:nvSpPr>
                <p:cNvPr id="1259" name="Freeform: Shape 1258">
                  <a:extLst>
                    <a:ext uri="{FF2B5EF4-FFF2-40B4-BE49-F238E27FC236}">
                      <a16:creationId xmlns:a16="http://schemas.microsoft.com/office/drawing/2014/main" id="{120FA3BC-CE63-1AE1-3506-A22E213C14C8}"/>
                    </a:ext>
                  </a:extLst>
                </p:cNvPr>
                <p:cNvSpPr/>
                <p:nvPr/>
              </p:nvSpPr>
              <p:spPr>
                <a:xfrm>
                  <a:off x="4052329" y="5455167"/>
                  <a:ext cx="348543" cy="307480"/>
                </a:xfrm>
                <a:custGeom>
                  <a:avLst/>
                  <a:gdLst>
                    <a:gd name="connsiteX0" fmla="*/ 196228 w 348543"/>
                    <a:gd name="connsiteY0" fmla="*/ 4097 h 307480"/>
                    <a:gd name="connsiteX1" fmla="*/ 1416 w 348543"/>
                    <a:gd name="connsiteY1" fmla="*/ 92558 h 307480"/>
                    <a:gd name="connsiteX2" fmla="*/ 18688 w 348543"/>
                    <a:gd name="connsiteY2" fmla="*/ 164980 h 307480"/>
                    <a:gd name="connsiteX3" fmla="*/ 81241 w 348543"/>
                    <a:gd name="connsiteY3" fmla="*/ 219389 h 307480"/>
                    <a:gd name="connsiteX4" fmla="*/ 6474 w 348543"/>
                    <a:gd name="connsiteY4" fmla="*/ 307481 h 307480"/>
                    <a:gd name="connsiteX5" fmla="*/ 142312 w 348543"/>
                    <a:gd name="connsiteY5" fmla="*/ 241968 h 307480"/>
                    <a:gd name="connsiteX6" fmla="*/ 152306 w 348543"/>
                    <a:gd name="connsiteY6" fmla="*/ 243942 h 307480"/>
                    <a:gd name="connsiteX7" fmla="*/ 347118 w 348543"/>
                    <a:gd name="connsiteY7" fmla="*/ 155480 h 307480"/>
                    <a:gd name="connsiteX8" fmla="*/ 196228 w 348543"/>
                    <a:gd name="connsiteY8" fmla="*/ 4097 h 307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8543" h="307480">
                      <a:moveTo>
                        <a:pt x="196228" y="4097"/>
                      </a:moveTo>
                      <a:cubicBezTo>
                        <a:pt x="100734" y="-13299"/>
                        <a:pt x="13507" y="26305"/>
                        <a:pt x="1416" y="92558"/>
                      </a:cubicBezTo>
                      <a:cubicBezTo>
                        <a:pt x="-3149" y="117357"/>
                        <a:pt x="3513" y="142526"/>
                        <a:pt x="18688" y="164980"/>
                      </a:cubicBezTo>
                      <a:cubicBezTo>
                        <a:pt x="32877" y="186078"/>
                        <a:pt x="54468" y="204955"/>
                        <a:pt x="81241" y="219389"/>
                      </a:cubicBezTo>
                      <a:lnTo>
                        <a:pt x="6474" y="307481"/>
                      </a:lnTo>
                      <a:lnTo>
                        <a:pt x="142312" y="241968"/>
                      </a:lnTo>
                      <a:cubicBezTo>
                        <a:pt x="145643" y="242708"/>
                        <a:pt x="148974" y="243325"/>
                        <a:pt x="152306" y="243942"/>
                      </a:cubicBezTo>
                      <a:cubicBezTo>
                        <a:pt x="247799" y="261338"/>
                        <a:pt x="335027" y="221734"/>
                        <a:pt x="347118" y="155480"/>
                      </a:cubicBezTo>
                      <a:cubicBezTo>
                        <a:pt x="359332" y="89350"/>
                        <a:pt x="291722" y="21493"/>
                        <a:pt x="196228" y="4097"/>
                      </a:cubicBezTo>
                      <a:close/>
                    </a:path>
                  </a:pathLst>
                </a:custGeom>
                <a:solidFill>
                  <a:srgbClr val="E4E8ED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60" name="Freeform: Shape 1259">
                  <a:extLst>
                    <a:ext uri="{FF2B5EF4-FFF2-40B4-BE49-F238E27FC236}">
                      <a16:creationId xmlns:a16="http://schemas.microsoft.com/office/drawing/2014/main" id="{4CE8B325-7098-BC9B-EAD2-0CAA9BA6AA88}"/>
                    </a:ext>
                  </a:extLst>
                </p:cNvPr>
                <p:cNvSpPr/>
                <p:nvPr/>
              </p:nvSpPr>
              <p:spPr>
                <a:xfrm>
                  <a:off x="4037277" y="5455167"/>
                  <a:ext cx="348543" cy="307480"/>
                </a:xfrm>
                <a:custGeom>
                  <a:avLst/>
                  <a:gdLst>
                    <a:gd name="connsiteX0" fmla="*/ 196228 w 348543"/>
                    <a:gd name="connsiteY0" fmla="*/ 4097 h 307480"/>
                    <a:gd name="connsiteX1" fmla="*/ 1416 w 348543"/>
                    <a:gd name="connsiteY1" fmla="*/ 92558 h 307480"/>
                    <a:gd name="connsiteX2" fmla="*/ 18688 w 348543"/>
                    <a:gd name="connsiteY2" fmla="*/ 164980 h 307480"/>
                    <a:gd name="connsiteX3" fmla="*/ 81241 w 348543"/>
                    <a:gd name="connsiteY3" fmla="*/ 219389 h 307480"/>
                    <a:gd name="connsiteX4" fmla="*/ 21526 w 348543"/>
                    <a:gd name="connsiteY4" fmla="*/ 307481 h 307480"/>
                    <a:gd name="connsiteX5" fmla="*/ 142312 w 348543"/>
                    <a:gd name="connsiteY5" fmla="*/ 241968 h 307480"/>
                    <a:gd name="connsiteX6" fmla="*/ 152306 w 348543"/>
                    <a:gd name="connsiteY6" fmla="*/ 243942 h 307480"/>
                    <a:gd name="connsiteX7" fmla="*/ 347118 w 348543"/>
                    <a:gd name="connsiteY7" fmla="*/ 155480 h 307480"/>
                    <a:gd name="connsiteX8" fmla="*/ 196228 w 348543"/>
                    <a:gd name="connsiteY8" fmla="*/ 4097 h 307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8543" h="307480">
                      <a:moveTo>
                        <a:pt x="196228" y="4097"/>
                      </a:moveTo>
                      <a:cubicBezTo>
                        <a:pt x="100734" y="-13299"/>
                        <a:pt x="13507" y="26305"/>
                        <a:pt x="1416" y="92558"/>
                      </a:cubicBezTo>
                      <a:cubicBezTo>
                        <a:pt x="-3149" y="117357"/>
                        <a:pt x="3513" y="142526"/>
                        <a:pt x="18688" y="164980"/>
                      </a:cubicBezTo>
                      <a:cubicBezTo>
                        <a:pt x="32877" y="186078"/>
                        <a:pt x="54468" y="204955"/>
                        <a:pt x="81241" y="219389"/>
                      </a:cubicBezTo>
                      <a:lnTo>
                        <a:pt x="21526" y="307481"/>
                      </a:lnTo>
                      <a:lnTo>
                        <a:pt x="142312" y="241968"/>
                      </a:lnTo>
                      <a:cubicBezTo>
                        <a:pt x="145643" y="242708"/>
                        <a:pt x="148974" y="243325"/>
                        <a:pt x="152306" y="243942"/>
                      </a:cubicBezTo>
                      <a:cubicBezTo>
                        <a:pt x="247799" y="261338"/>
                        <a:pt x="335027" y="221734"/>
                        <a:pt x="347118" y="155480"/>
                      </a:cubicBezTo>
                      <a:cubicBezTo>
                        <a:pt x="359332" y="89350"/>
                        <a:pt x="291722" y="21493"/>
                        <a:pt x="196228" y="40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61" name="Freeform: Shape 1260">
                  <a:extLst>
                    <a:ext uri="{FF2B5EF4-FFF2-40B4-BE49-F238E27FC236}">
                      <a16:creationId xmlns:a16="http://schemas.microsoft.com/office/drawing/2014/main" id="{3720170E-4DE2-1CC6-B0FD-998352BC4219}"/>
                    </a:ext>
                  </a:extLst>
                </p:cNvPr>
                <p:cNvSpPr/>
                <p:nvPr/>
              </p:nvSpPr>
              <p:spPr>
                <a:xfrm>
                  <a:off x="4132200" y="5516804"/>
                  <a:ext cx="170285" cy="144550"/>
                </a:xfrm>
                <a:custGeom>
                  <a:avLst/>
                  <a:gdLst>
                    <a:gd name="connsiteX0" fmla="*/ 169656 w 170285"/>
                    <a:gd name="connsiteY0" fmla="*/ 43135 h 144550"/>
                    <a:gd name="connsiteX1" fmla="*/ 128942 w 170285"/>
                    <a:gd name="connsiteY1" fmla="*/ 200 h 144550"/>
                    <a:gd name="connsiteX2" fmla="*/ 85143 w 170285"/>
                    <a:gd name="connsiteY2" fmla="*/ 23025 h 144550"/>
                    <a:gd name="connsiteX3" fmla="*/ 32831 w 170285"/>
                    <a:gd name="connsiteY3" fmla="*/ 1434 h 144550"/>
                    <a:gd name="connsiteX4" fmla="*/ 630 w 170285"/>
                    <a:gd name="connsiteY4" fmla="*/ 43135 h 144550"/>
                    <a:gd name="connsiteX5" fmla="*/ 85266 w 170285"/>
                    <a:gd name="connsiteY5" fmla="*/ 144551 h 144550"/>
                    <a:gd name="connsiteX6" fmla="*/ 169656 w 170285"/>
                    <a:gd name="connsiteY6" fmla="*/ 43135 h 144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0285" h="144550">
                      <a:moveTo>
                        <a:pt x="169656" y="43135"/>
                      </a:moveTo>
                      <a:cubicBezTo>
                        <a:pt x="165091" y="14635"/>
                        <a:pt x="147325" y="1804"/>
                        <a:pt x="128942" y="200"/>
                      </a:cubicBezTo>
                      <a:cubicBezTo>
                        <a:pt x="98344" y="-2268"/>
                        <a:pt x="87734" y="18830"/>
                        <a:pt x="85143" y="23025"/>
                      </a:cubicBezTo>
                      <a:cubicBezTo>
                        <a:pt x="82429" y="18830"/>
                        <a:pt x="63799" y="-5475"/>
                        <a:pt x="32831" y="1434"/>
                      </a:cubicBezTo>
                      <a:cubicBezTo>
                        <a:pt x="17532" y="4888"/>
                        <a:pt x="4454" y="19077"/>
                        <a:pt x="630" y="43135"/>
                      </a:cubicBezTo>
                      <a:cubicBezTo>
                        <a:pt x="-7143" y="91869"/>
                        <a:pt x="59110" y="124811"/>
                        <a:pt x="85266" y="144551"/>
                      </a:cubicBezTo>
                      <a:cubicBezTo>
                        <a:pt x="111175" y="124811"/>
                        <a:pt x="177429" y="91869"/>
                        <a:pt x="169656" y="43135"/>
                      </a:cubicBezTo>
                      <a:close/>
                    </a:path>
                  </a:pathLst>
                </a:custGeom>
                <a:solidFill>
                  <a:srgbClr val="FF4A39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1281" name="Graphic 2">
            <a:extLst>
              <a:ext uri="{FF2B5EF4-FFF2-40B4-BE49-F238E27FC236}">
                <a16:creationId xmlns:a16="http://schemas.microsoft.com/office/drawing/2014/main" id="{8910607E-F455-E178-6A3A-A797D4AB6374}"/>
              </a:ext>
            </a:extLst>
          </p:cNvPr>
          <p:cNvGrpSpPr/>
          <p:nvPr/>
        </p:nvGrpSpPr>
        <p:grpSpPr>
          <a:xfrm>
            <a:off x="2170273" y="5317244"/>
            <a:ext cx="1175862" cy="816397"/>
            <a:chOff x="2170273" y="5317244"/>
            <a:chExt cx="1175862" cy="816397"/>
          </a:xfrm>
        </p:grpSpPr>
        <p:grpSp>
          <p:nvGrpSpPr>
            <p:cNvPr id="1282" name="Graphic 2">
              <a:extLst>
                <a:ext uri="{FF2B5EF4-FFF2-40B4-BE49-F238E27FC236}">
                  <a16:creationId xmlns:a16="http://schemas.microsoft.com/office/drawing/2014/main" id="{2F6255BD-B834-09FD-58D4-0F1996DEA209}"/>
                </a:ext>
              </a:extLst>
            </p:cNvPr>
            <p:cNvGrpSpPr/>
            <p:nvPr/>
          </p:nvGrpSpPr>
          <p:grpSpPr>
            <a:xfrm>
              <a:off x="2658969" y="5317244"/>
              <a:ext cx="687166" cy="724112"/>
              <a:chOff x="2658969" y="5317244"/>
              <a:chExt cx="687166" cy="724112"/>
            </a:xfrm>
          </p:grpSpPr>
          <p:sp>
            <p:nvSpPr>
              <p:cNvPr id="1283" name="Freeform: Shape 1282">
                <a:extLst>
                  <a:ext uri="{FF2B5EF4-FFF2-40B4-BE49-F238E27FC236}">
                    <a16:creationId xmlns:a16="http://schemas.microsoft.com/office/drawing/2014/main" id="{799F274D-1F10-085A-E913-81C1FF9D3A07}"/>
                  </a:ext>
                </a:extLst>
              </p:cNvPr>
              <p:cNvSpPr/>
              <p:nvPr/>
            </p:nvSpPr>
            <p:spPr>
              <a:xfrm rot="-4740013">
                <a:off x="2755463" y="5427573"/>
                <a:ext cx="606503" cy="467708"/>
              </a:xfrm>
              <a:custGeom>
                <a:avLst/>
                <a:gdLst>
                  <a:gd name="connsiteX0" fmla="*/ 0 w 606503"/>
                  <a:gd name="connsiteY0" fmla="*/ 0 h 467708"/>
                  <a:gd name="connsiteX1" fmla="*/ 606504 w 606503"/>
                  <a:gd name="connsiteY1" fmla="*/ 0 h 467708"/>
                  <a:gd name="connsiteX2" fmla="*/ 606504 w 606503"/>
                  <a:gd name="connsiteY2" fmla="*/ 467709 h 467708"/>
                  <a:gd name="connsiteX3" fmla="*/ 0 w 606503"/>
                  <a:gd name="connsiteY3" fmla="*/ 467709 h 46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6503" h="467708">
                    <a:moveTo>
                      <a:pt x="0" y="0"/>
                    </a:moveTo>
                    <a:lnTo>
                      <a:pt x="606504" y="0"/>
                    </a:lnTo>
                    <a:lnTo>
                      <a:pt x="606504" y="467709"/>
                    </a:lnTo>
                    <a:lnTo>
                      <a:pt x="0" y="467709"/>
                    </a:lnTo>
                    <a:close/>
                  </a:path>
                </a:pathLst>
              </a:custGeom>
              <a:solidFill>
                <a:srgbClr val="C5D5E6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4" name="Freeform: Shape 1283">
                <a:extLst>
                  <a:ext uri="{FF2B5EF4-FFF2-40B4-BE49-F238E27FC236}">
                    <a16:creationId xmlns:a16="http://schemas.microsoft.com/office/drawing/2014/main" id="{A61A8B5A-D8D6-F66B-3F3D-D4CFCC78F54A}"/>
                  </a:ext>
                </a:extLst>
              </p:cNvPr>
              <p:cNvSpPr/>
              <p:nvPr/>
            </p:nvSpPr>
            <p:spPr>
              <a:xfrm rot="-4740013">
                <a:off x="2741366" y="5425691"/>
                <a:ext cx="606503" cy="467708"/>
              </a:xfrm>
              <a:custGeom>
                <a:avLst/>
                <a:gdLst>
                  <a:gd name="connsiteX0" fmla="*/ 0 w 606503"/>
                  <a:gd name="connsiteY0" fmla="*/ 0 h 467708"/>
                  <a:gd name="connsiteX1" fmla="*/ 606504 w 606503"/>
                  <a:gd name="connsiteY1" fmla="*/ 0 h 467708"/>
                  <a:gd name="connsiteX2" fmla="*/ 606504 w 606503"/>
                  <a:gd name="connsiteY2" fmla="*/ 467709 h 467708"/>
                  <a:gd name="connsiteX3" fmla="*/ 0 w 606503"/>
                  <a:gd name="connsiteY3" fmla="*/ 467709 h 46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6503" h="467708">
                    <a:moveTo>
                      <a:pt x="0" y="0"/>
                    </a:moveTo>
                    <a:lnTo>
                      <a:pt x="606504" y="0"/>
                    </a:lnTo>
                    <a:lnTo>
                      <a:pt x="606504" y="467709"/>
                    </a:lnTo>
                    <a:lnTo>
                      <a:pt x="0" y="467709"/>
                    </a:lnTo>
                    <a:close/>
                  </a:path>
                </a:pathLst>
              </a:custGeom>
              <a:solidFill>
                <a:srgbClr val="E4E8ED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5" name="Freeform: Shape 1284">
                <a:extLst>
                  <a:ext uri="{FF2B5EF4-FFF2-40B4-BE49-F238E27FC236}">
                    <a16:creationId xmlns:a16="http://schemas.microsoft.com/office/drawing/2014/main" id="{51B86FEF-0F06-782F-7C7F-A90776E084C8}"/>
                  </a:ext>
                </a:extLst>
              </p:cNvPr>
              <p:cNvSpPr/>
              <p:nvPr/>
            </p:nvSpPr>
            <p:spPr>
              <a:xfrm rot="-733345">
                <a:off x="2752869" y="5369457"/>
                <a:ext cx="467706" cy="606500"/>
              </a:xfrm>
              <a:custGeom>
                <a:avLst/>
                <a:gdLst>
                  <a:gd name="connsiteX0" fmla="*/ 0 w 467706"/>
                  <a:gd name="connsiteY0" fmla="*/ 0 h 606500"/>
                  <a:gd name="connsiteX1" fmla="*/ 467706 w 467706"/>
                  <a:gd name="connsiteY1" fmla="*/ 0 h 606500"/>
                  <a:gd name="connsiteX2" fmla="*/ 467706 w 467706"/>
                  <a:gd name="connsiteY2" fmla="*/ 606501 h 606500"/>
                  <a:gd name="connsiteX3" fmla="*/ 0 w 467706"/>
                  <a:gd name="connsiteY3" fmla="*/ 606501 h 606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7706" h="606500">
                    <a:moveTo>
                      <a:pt x="0" y="0"/>
                    </a:moveTo>
                    <a:lnTo>
                      <a:pt x="467706" y="0"/>
                    </a:lnTo>
                    <a:lnTo>
                      <a:pt x="467706" y="606501"/>
                    </a:lnTo>
                    <a:lnTo>
                      <a:pt x="0" y="606501"/>
                    </a:lnTo>
                    <a:close/>
                  </a:path>
                </a:pathLst>
              </a:custGeom>
              <a:solidFill>
                <a:srgbClr val="F2F6FA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6" name="Freeform: Shape 1285">
                <a:extLst>
                  <a:ext uri="{FF2B5EF4-FFF2-40B4-BE49-F238E27FC236}">
                    <a16:creationId xmlns:a16="http://schemas.microsoft.com/office/drawing/2014/main" id="{26856E90-D8DD-CF51-A5C2-D4F1486DAEF2}"/>
                  </a:ext>
                </a:extLst>
              </p:cNvPr>
              <p:cNvSpPr/>
              <p:nvPr/>
            </p:nvSpPr>
            <p:spPr>
              <a:xfrm rot="-733681">
                <a:off x="2740858" y="5371906"/>
                <a:ext cx="467715" cy="606513"/>
              </a:xfrm>
              <a:custGeom>
                <a:avLst/>
                <a:gdLst>
                  <a:gd name="connsiteX0" fmla="*/ 0 w 467715"/>
                  <a:gd name="connsiteY0" fmla="*/ 0 h 606513"/>
                  <a:gd name="connsiteX1" fmla="*/ 467716 w 467715"/>
                  <a:gd name="connsiteY1" fmla="*/ 0 h 606513"/>
                  <a:gd name="connsiteX2" fmla="*/ 467716 w 467715"/>
                  <a:gd name="connsiteY2" fmla="*/ 606513 h 606513"/>
                  <a:gd name="connsiteX3" fmla="*/ 0 w 467715"/>
                  <a:gd name="connsiteY3" fmla="*/ 606513 h 606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7715" h="606513">
                    <a:moveTo>
                      <a:pt x="0" y="0"/>
                    </a:moveTo>
                    <a:lnTo>
                      <a:pt x="467716" y="0"/>
                    </a:lnTo>
                    <a:lnTo>
                      <a:pt x="467716" y="606513"/>
                    </a:lnTo>
                    <a:lnTo>
                      <a:pt x="0" y="606513"/>
                    </a:lnTo>
                    <a:close/>
                  </a:path>
                </a:pathLst>
              </a:custGeom>
              <a:solidFill>
                <a:srgbClr val="FFFFFF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287" name="Graphic 2">
                <a:extLst>
                  <a:ext uri="{FF2B5EF4-FFF2-40B4-BE49-F238E27FC236}">
                    <a16:creationId xmlns:a16="http://schemas.microsoft.com/office/drawing/2014/main" id="{F65216AC-D9EE-9318-C890-837F5220F1DD}"/>
                  </a:ext>
                </a:extLst>
              </p:cNvPr>
              <p:cNvGrpSpPr/>
              <p:nvPr/>
            </p:nvGrpSpPr>
            <p:grpSpPr>
              <a:xfrm>
                <a:off x="2658969" y="5431751"/>
                <a:ext cx="514851" cy="609605"/>
                <a:chOff x="2658969" y="5431751"/>
                <a:chExt cx="514851" cy="609605"/>
              </a:xfrm>
            </p:grpSpPr>
            <p:sp>
              <p:nvSpPr>
                <p:cNvPr id="1288" name="Freeform: Shape 1287">
                  <a:extLst>
                    <a:ext uri="{FF2B5EF4-FFF2-40B4-BE49-F238E27FC236}">
                      <a16:creationId xmlns:a16="http://schemas.microsoft.com/office/drawing/2014/main" id="{DD1ACE08-5EFB-7E24-75D8-9789B5CB0859}"/>
                    </a:ext>
                  </a:extLst>
                </p:cNvPr>
                <p:cNvSpPr/>
                <p:nvPr/>
              </p:nvSpPr>
              <p:spPr>
                <a:xfrm>
                  <a:off x="2674021" y="5431751"/>
                  <a:ext cx="499799" cy="609605"/>
                </a:xfrm>
                <a:custGeom>
                  <a:avLst/>
                  <a:gdLst>
                    <a:gd name="connsiteX0" fmla="*/ 462417 w 499799"/>
                    <a:gd name="connsiteY0" fmla="*/ 332501 h 609605"/>
                    <a:gd name="connsiteX1" fmla="*/ 463404 w 499799"/>
                    <a:gd name="connsiteY1" fmla="*/ 1357 h 609605"/>
                    <a:gd name="connsiteX2" fmla="*/ 19864 w 499799"/>
                    <a:gd name="connsiteY2" fmla="*/ 0 h 609605"/>
                    <a:gd name="connsiteX3" fmla="*/ 7649 w 499799"/>
                    <a:gd name="connsiteY3" fmla="*/ 4812 h 609605"/>
                    <a:gd name="connsiteX4" fmla="*/ 7649 w 499799"/>
                    <a:gd name="connsiteY4" fmla="*/ 4812 h 609605"/>
                    <a:gd name="connsiteX5" fmla="*/ 1851 w 499799"/>
                    <a:gd name="connsiteY5" fmla="*/ 17890 h 609605"/>
                    <a:gd name="connsiteX6" fmla="*/ 0 w 499799"/>
                    <a:gd name="connsiteY6" fmla="*/ 608125 h 609605"/>
                    <a:gd name="connsiteX7" fmla="*/ 471423 w 499799"/>
                    <a:gd name="connsiteY7" fmla="*/ 609605 h 609605"/>
                    <a:gd name="connsiteX8" fmla="*/ 475125 w 499799"/>
                    <a:gd name="connsiteY8" fmla="*/ 607508 h 609605"/>
                    <a:gd name="connsiteX9" fmla="*/ 475125 w 499799"/>
                    <a:gd name="connsiteY9" fmla="*/ 607508 h 609605"/>
                    <a:gd name="connsiteX10" fmla="*/ 499306 w 499799"/>
                    <a:gd name="connsiteY10" fmla="*/ 548164 h 609605"/>
                    <a:gd name="connsiteX11" fmla="*/ 499800 w 499799"/>
                    <a:gd name="connsiteY11" fmla="*/ 389254 h 609605"/>
                    <a:gd name="connsiteX12" fmla="*/ 462417 w 499799"/>
                    <a:gd name="connsiteY12" fmla="*/ 332501 h 609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99799" h="609605">
                      <a:moveTo>
                        <a:pt x="462417" y="332501"/>
                      </a:moveTo>
                      <a:lnTo>
                        <a:pt x="463404" y="1357"/>
                      </a:lnTo>
                      <a:lnTo>
                        <a:pt x="19864" y="0"/>
                      </a:lnTo>
                      <a:cubicBezTo>
                        <a:pt x="15052" y="0"/>
                        <a:pt x="10857" y="1851"/>
                        <a:pt x="7649" y="4812"/>
                      </a:cubicBezTo>
                      <a:lnTo>
                        <a:pt x="7649" y="4812"/>
                      </a:lnTo>
                      <a:cubicBezTo>
                        <a:pt x="4071" y="8019"/>
                        <a:pt x="1851" y="12708"/>
                        <a:pt x="1851" y="17890"/>
                      </a:cubicBezTo>
                      <a:lnTo>
                        <a:pt x="0" y="608125"/>
                      </a:lnTo>
                      <a:lnTo>
                        <a:pt x="471423" y="609605"/>
                      </a:lnTo>
                      <a:cubicBezTo>
                        <a:pt x="472780" y="608988"/>
                        <a:pt x="473767" y="608248"/>
                        <a:pt x="475125" y="607508"/>
                      </a:cubicBezTo>
                      <a:lnTo>
                        <a:pt x="475125" y="607508"/>
                      </a:lnTo>
                      <a:cubicBezTo>
                        <a:pt x="494125" y="596898"/>
                        <a:pt x="499306" y="572099"/>
                        <a:pt x="499306" y="548164"/>
                      </a:cubicBezTo>
                      <a:lnTo>
                        <a:pt x="499800" y="389254"/>
                      </a:lnTo>
                      <a:lnTo>
                        <a:pt x="462417" y="332501"/>
                      </a:lnTo>
                      <a:close/>
                    </a:path>
                  </a:pathLst>
                </a:custGeom>
                <a:solidFill>
                  <a:srgbClr val="D9A60F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89" name="Freeform: Shape 1288">
                  <a:extLst>
                    <a:ext uri="{FF2B5EF4-FFF2-40B4-BE49-F238E27FC236}">
                      <a16:creationId xmlns:a16="http://schemas.microsoft.com/office/drawing/2014/main" id="{7026605C-016C-763A-4542-A92B904B3FC5}"/>
                    </a:ext>
                  </a:extLst>
                </p:cNvPr>
                <p:cNvSpPr/>
                <p:nvPr/>
              </p:nvSpPr>
              <p:spPr>
                <a:xfrm>
                  <a:off x="2658969" y="5431751"/>
                  <a:ext cx="499799" cy="609605"/>
                </a:xfrm>
                <a:custGeom>
                  <a:avLst/>
                  <a:gdLst>
                    <a:gd name="connsiteX0" fmla="*/ 462417 w 499799"/>
                    <a:gd name="connsiteY0" fmla="*/ 332501 h 609605"/>
                    <a:gd name="connsiteX1" fmla="*/ 463404 w 499799"/>
                    <a:gd name="connsiteY1" fmla="*/ 1357 h 609605"/>
                    <a:gd name="connsiteX2" fmla="*/ 19864 w 499799"/>
                    <a:gd name="connsiteY2" fmla="*/ 0 h 609605"/>
                    <a:gd name="connsiteX3" fmla="*/ 7649 w 499799"/>
                    <a:gd name="connsiteY3" fmla="*/ 4812 h 609605"/>
                    <a:gd name="connsiteX4" fmla="*/ 7649 w 499799"/>
                    <a:gd name="connsiteY4" fmla="*/ 4812 h 609605"/>
                    <a:gd name="connsiteX5" fmla="*/ 1851 w 499799"/>
                    <a:gd name="connsiteY5" fmla="*/ 17890 h 609605"/>
                    <a:gd name="connsiteX6" fmla="*/ 0 w 499799"/>
                    <a:gd name="connsiteY6" fmla="*/ 608125 h 609605"/>
                    <a:gd name="connsiteX7" fmla="*/ 471423 w 499799"/>
                    <a:gd name="connsiteY7" fmla="*/ 609605 h 609605"/>
                    <a:gd name="connsiteX8" fmla="*/ 475125 w 499799"/>
                    <a:gd name="connsiteY8" fmla="*/ 607508 h 609605"/>
                    <a:gd name="connsiteX9" fmla="*/ 475125 w 499799"/>
                    <a:gd name="connsiteY9" fmla="*/ 607508 h 609605"/>
                    <a:gd name="connsiteX10" fmla="*/ 499306 w 499799"/>
                    <a:gd name="connsiteY10" fmla="*/ 548164 h 609605"/>
                    <a:gd name="connsiteX11" fmla="*/ 499800 w 499799"/>
                    <a:gd name="connsiteY11" fmla="*/ 389254 h 609605"/>
                    <a:gd name="connsiteX12" fmla="*/ 462417 w 499799"/>
                    <a:gd name="connsiteY12" fmla="*/ 332501 h 609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99799" h="609605">
                      <a:moveTo>
                        <a:pt x="462417" y="332501"/>
                      </a:moveTo>
                      <a:lnTo>
                        <a:pt x="463404" y="1357"/>
                      </a:lnTo>
                      <a:lnTo>
                        <a:pt x="19864" y="0"/>
                      </a:lnTo>
                      <a:cubicBezTo>
                        <a:pt x="15175" y="0"/>
                        <a:pt x="10857" y="1851"/>
                        <a:pt x="7649" y="4812"/>
                      </a:cubicBezTo>
                      <a:lnTo>
                        <a:pt x="7649" y="4812"/>
                      </a:lnTo>
                      <a:cubicBezTo>
                        <a:pt x="4071" y="8019"/>
                        <a:pt x="1851" y="12708"/>
                        <a:pt x="1851" y="17890"/>
                      </a:cubicBezTo>
                      <a:lnTo>
                        <a:pt x="0" y="608125"/>
                      </a:lnTo>
                      <a:lnTo>
                        <a:pt x="471423" y="609605"/>
                      </a:lnTo>
                      <a:cubicBezTo>
                        <a:pt x="472780" y="608988"/>
                        <a:pt x="473768" y="608248"/>
                        <a:pt x="475125" y="607508"/>
                      </a:cubicBezTo>
                      <a:lnTo>
                        <a:pt x="475125" y="607508"/>
                      </a:lnTo>
                      <a:cubicBezTo>
                        <a:pt x="494125" y="596898"/>
                        <a:pt x="499306" y="572099"/>
                        <a:pt x="499306" y="548164"/>
                      </a:cubicBezTo>
                      <a:lnTo>
                        <a:pt x="499800" y="389254"/>
                      </a:lnTo>
                      <a:lnTo>
                        <a:pt x="462417" y="332501"/>
                      </a:lnTo>
                      <a:close/>
                    </a:path>
                  </a:pathLst>
                </a:custGeom>
                <a:solidFill>
                  <a:srgbClr val="F4CD25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90" name="Freeform: Shape 1289">
                  <a:extLst>
                    <a:ext uri="{FF2B5EF4-FFF2-40B4-BE49-F238E27FC236}">
                      <a16:creationId xmlns:a16="http://schemas.microsoft.com/office/drawing/2014/main" id="{B2D282E0-3649-08FE-4E40-5694E2B5747B}"/>
                    </a:ext>
                  </a:extLst>
                </p:cNvPr>
                <p:cNvSpPr/>
                <p:nvPr/>
              </p:nvSpPr>
              <p:spPr>
                <a:xfrm rot="-5389347">
                  <a:off x="2819394" y="5722650"/>
                  <a:ext cx="443172" cy="57000"/>
                </a:xfrm>
                <a:custGeom>
                  <a:avLst/>
                  <a:gdLst>
                    <a:gd name="connsiteX0" fmla="*/ 0 w 443172"/>
                    <a:gd name="connsiteY0" fmla="*/ 0 h 57000"/>
                    <a:gd name="connsiteX1" fmla="*/ 443172 w 443172"/>
                    <a:gd name="connsiteY1" fmla="*/ 0 h 57000"/>
                    <a:gd name="connsiteX2" fmla="*/ 443172 w 443172"/>
                    <a:gd name="connsiteY2" fmla="*/ 57000 h 57000"/>
                    <a:gd name="connsiteX3" fmla="*/ 0 w 443172"/>
                    <a:gd name="connsiteY3" fmla="*/ 57000 h 57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3172" h="57000">
                      <a:moveTo>
                        <a:pt x="0" y="0"/>
                      </a:moveTo>
                      <a:lnTo>
                        <a:pt x="443172" y="0"/>
                      </a:lnTo>
                      <a:lnTo>
                        <a:pt x="443172" y="57000"/>
                      </a:lnTo>
                      <a:lnTo>
                        <a:pt x="0" y="5700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0673D568-EF18-E8F6-8BFB-A2C7E86DBA92}"/>
                </a:ext>
              </a:extLst>
            </p:cNvPr>
            <p:cNvSpPr/>
            <p:nvPr/>
          </p:nvSpPr>
          <p:spPr>
            <a:xfrm>
              <a:off x="2239240" y="5892317"/>
              <a:ext cx="240831" cy="30474"/>
            </a:xfrm>
            <a:custGeom>
              <a:avLst/>
              <a:gdLst>
                <a:gd name="connsiteX0" fmla="*/ 0 w 240831"/>
                <a:gd name="connsiteY0" fmla="*/ 0 h 30474"/>
                <a:gd name="connsiteX1" fmla="*/ 240832 w 240831"/>
                <a:gd name="connsiteY1" fmla="*/ 0 h 30474"/>
                <a:gd name="connsiteX2" fmla="*/ 240832 w 240831"/>
                <a:gd name="connsiteY2" fmla="*/ 30474 h 30474"/>
                <a:gd name="connsiteX3" fmla="*/ 0 w 240831"/>
                <a:gd name="connsiteY3" fmla="*/ 30474 h 30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831" h="30474">
                  <a:moveTo>
                    <a:pt x="0" y="0"/>
                  </a:moveTo>
                  <a:lnTo>
                    <a:pt x="240832" y="0"/>
                  </a:lnTo>
                  <a:lnTo>
                    <a:pt x="240832" y="30474"/>
                  </a:lnTo>
                  <a:lnTo>
                    <a:pt x="0" y="30474"/>
                  </a:lnTo>
                  <a:close/>
                </a:path>
              </a:pathLst>
            </a:custGeom>
            <a:solidFill>
              <a:srgbClr val="C5D5E6"/>
            </a:solidFill>
            <a:ln w="12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292" name="Graphic 2">
              <a:extLst>
                <a:ext uri="{FF2B5EF4-FFF2-40B4-BE49-F238E27FC236}">
                  <a16:creationId xmlns:a16="http://schemas.microsoft.com/office/drawing/2014/main" id="{C91C3D54-FCC8-A1F7-C572-F1CBF8A0E865}"/>
                </a:ext>
              </a:extLst>
            </p:cNvPr>
            <p:cNvGrpSpPr/>
            <p:nvPr/>
          </p:nvGrpSpPr>
          <p:grpSpPr>
            <a:xfrm>
              <a:off x="2170273" y="5478264"/>
              <a:ext cx="796398" cy="655378"/>
              <a:chOff x="2170273" y="5478264"/>
              <a:chExt cx="796398" cy="655378"/>
            </a:xfrm>
          </p:grpSpPr>
          <p:grpSp>
            <p:nvGrpSpPr>
              <p:cNvPr id="1293" name="Graphic 2">
                <a:extLst>
                  <a:ext uri="{FF2B5EF4-FFF2-40B4-BE49-F238E27FC236}">
                    <a16:creationId xmlns:a16="http://schemas.microsoft.com/office/drawing/2014/main" id="{95A706CA-FCE6-99B4-434F-254B12E4E96D}"/>
                  </a:ext>
                </a:extLst>
              </p:cNvPr>
              <p:cNvGrpSpPr/>
              <p:nvPr/>
            </p:nvGrpSpPr>
            <p:grpSpPr>
              <a:xfrm>
                <a:off x="2170273" y="5478264"/>
                <a:ext cx="796398" cy="655378"/>
                <a:chOff x="2170273" y="5478264"/>
                <a:chExt cx="796398" cy="655378"/>
              </a:xfrm>
            </p:grpSpPr>
            <p:grpSp>
              <p:nvGrpSpPr>
                <p:cNvPr id="1294" name="Graphic 2">
                  <a:extLst>
                    <a:ext uri="{FF2B5EF4-FFF2-40B4-BE49-F238E27FC236}">
                      <a16:creationId xmlns:a16="http://schemas.microsoft.com/office/drawing/2014/main" id="{5CBC3D39-94C1-1C3D-C639-3B4E2887D1C3}"/>
                    </a:ext>
                  </a:extLst>
                </p:cNvPr>
                <p:cNvGrpSpPr/>
                <p:nvPr/>
              </p:nvGrpSpPr>
              <p:grpSpPr>
                <a:xfrm>
                  <a:off x="2170273" y="5478264"/>
                  <a:ext cx="796398" cy="655378"/>
                  <a:chOff x="2170273" y="5478264"/>
                  <a:chExt cx="796398" cy="655378"/>
                </a:xfrm>
              </p:grpSpPr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9D5A0B69-574E-90E2-BE2C-BB4080FFC0B7}"/>
                      </a:ext>
                    </a:extLst>
                  </p:cNvPr>
                  <p:cNvSpPr/>
                  <p:nvPr/>
                </p:nvSpPr>
                <p:spPr>
                  <a:xfrm>
                    <a:off x="2460949" y="6097370"/>
                    <a:ext cx="373585" cy="36272"/>
                  </a:xfrm>
                  <a:custGeom>
                    <a:avLst/>
                    <a:gdLst>
                      <a:gd name="connsiteX0" fmla="*/ 186793 w 373585"/>
                      <a:gd name="connsiteY0" fmla="*/ 0 h 36272"/>
                      <a:gd name="connsiteX1" fmla="*/ 0 w 373585"/>
                      <a:gd name="connsiteY1" fmla="*/ 0 h 36272"/>
                      <a:gd name="connsiteX2" fmla="*/ 0 w 373585"/>
                      <a:gd name="connsiteY2" fmla="*/ 36272 h 36272"/>
                      <a:gd name="connsiteX3" fmla="*/ 186793 w 373585"/>
                      <a:gd name="connsiteY3" fmla="*/ 36272 h 36272"/>
                      <a:gd name="connsiteX4" fmla="*/ 373585 w 373585"/>
                      <a:gd name="connsiteY4" fmla="*/ 36272 h 36272"/>
                      <a:gd name="connsiteX5" fmla="*/ 373585 w 373585"/>
                      <a:gd name="connsiteY5" fmla="*/ 0 h 362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3585" h="36272">
                        <a:moveTo>
                          <a:pt x="186793" y="0"/>
                        </a:moveTo>
                        <a:lnTo>
                          <a:pt x="0" y="0"/>
                        </a:lnTo>
                        <a:lnTo>
                          <a:pt x="0" y="36272"/>
                        </a:lnTo>
                        <a:lnTo>
                          <a:pt x="186793" y="36272"/>
                        </a:lnTo>
                        <a:lnTo>
                          <a:pt x="373585" y="36272"/>
                        </a:lnTo>
                        <a:lnTo>
                          <a:pt x="373585" y="0"/>
                        </a:lnTo>
                        <a:close/>
                      </a:path>
                    </a:pathLst>
                  </a:custGeom>
                  <a:solidFill>
                    <a:srgbClr val="1A222B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0779A10F-2C81-F1EE-7C10-46125F346079}"/>
                      </a:ext>
                    </a:extLst>
                  </p:cNvPr>
                  <p:cNvSpPr/>
                  <p:nvPr/>
                </p:nvSpPr>
                <p:spPr>
                  <a:xfrm>
                    <a:off x="2522761" y="5847778"/>
                    <a:ext cx="198513" cy="249591"/>
                  </a:xfrm>
                  <a:custGeom>
                    <a:avLst/>
                    <a:gdLst>
                      <a:gd name="connsiteX0" fmla="*/ 99318 w 198513"/>
                      <a:gd name="connsiteY0" fmla="*/ 0 h 249591"/>
                      <a:gd name="connsiteX1" fmla="*/ 0 w 198513"/>
                      <a:gd name="connsiteY1" fmla="*/ 0 h 249591"/>
                      <a:gd name="connsiteX2" fmla="*/ 0 w 198513"/>
                      <a:gd name="connsiteY2" fmla="*/ 249592 h 249591"/>
                      <a:gd name="connsiteX3" fmla="*/ 99318 w 198513"/>
                      <a:gd name="connsiteY3" fmla="*/ 249592 h 249591"/>
                      <a:gd name="connsiteX4" fmla="*/ 198513 w 198513"/>
                      <a:gd name="connsiteY4" fmla="*/ 249592 h 249591"/>
                      <a:gd name="connsiteX5" fmla="*/ 198513 w 198513"/>
                      <a:gd name="connsiteY5" fmla="*/ 0 h 2495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8513" h="249591">
                        <a:moveTo>
                          <a:pt x="99318" y="0"/>
                        </a:moveTo>
                        <a:lnTo>
                          <a:pt x="0" y="0"/>
                        </a:lnTo>
                        <a:lnTo>
                          <a:pt x="0" y="249592"/>
                        </a:lnTo>
                        <a:lnTo>
                          <a:pt x="99318" y="249592"/>
                        </a:lnTo>
                        <a:lnTo>
                          <a:pt x="198513" y="249592"/>
                        </a:lnTo>
                        <a:lnTo>
                          <a:pt x="198513" y="0"/>
                        </a:lnTo>
                        <a:close/>
                      </a:path>
                    </a:pathLst>
                  </a:custGeom>
                  <a:solidFill>
                    <a:srgbClr val="10151A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297F5075-9BB0-AE96-270F-05D0D5B939D8}"/>
                      </a:ext>
                    </a:extLst>
                  </p:cNvPr>
                  <p:cNvSpPr/>
                  <p:nvPr/>
                </p:nvSpPr>
                <p:spPr>
                  <a:xfrm>
                    <a:off x="2335968" y="6097370"/>
                    <a:ext cx="373585" cy="36272"/>
                  </a:xfrm>
                  <a:custGeom>
                    <a:avLst/>
                    <a:gdLst>
                      <a:gd name="connsiteX0" fmla="*/ 186793 w 373585"/>
                      <a:gd name="connsiteY0" fmla="*/ 0 h 36272"/>
                      <a:gd name="connsiteX1" fmla="*/ 0 w 373585"/>
                      <a:gd name="connsiteY1" fmla="*/ 0 h 36272"/>
                      <a:gd name="connsiteX2" fmla="*/ 0 w 373585"/>
                      <a:gd name="connsiteY2" fmla="*/ 36272 h 36272"/>
                      <a:gd name="connsiteX3" fmla="*/ 186793 w 373585"/>
                      <a:gd name="connsiteY3" fmla="*/ 36272 h 36272"/>
                      <a:gd name="connsiteX4" fmla="*/ 373585 w 373585"/>
                      <a:gd name="connsiteY4" fmla="*/ 36272 h 36272"/>
                      <a:gd name="connsiteX5" fmla="*/ 373585 w 373585"/>
                      <a:gd name="connsiteY5" fmla="*/ 0 h 362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3585" h="36272">
                        <a:moveTo>
                          <a:pt x="186793" y="0"/>
                        </a:moveTo>
                        <a:lnTo>
                          <a:pt x="0" y="0"/>
                        </a:lnTo>
                        <a:lnTo>
                          <a:pt x="0" y="36272"/>
                        </a:lnTo>
                        <a:lnTo>
                          <a:pt x="186793" y="36272"/>
                        </a:lnTo>
                        <a:lnTo>
                          <a:pt x="373585" y="36272"/>
                        </a:lnTo>
                        <a:lnTo>
                          <a:pt x="373585" y="0"/>
                        </a:lnTo>
                        <a:close/>
                      </a:path>
                    </a:pathLst>
                  </a:custGeom>
                  <a:solidFill>
                    <a:srgbClr val="2C3540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F1F21081-1363-1E90-6FA5-8E63DEDCBC8D}"/>
                      </a:ext>
                    </a:extLst>
                  </p:cNvPr>
                  <p:cNvSpPr/>
                  <p:nvPr/>
                </p:nvSpPr>
                <p:spPr>
                  <a:xfrm>
                    <a:off x="2439728" y="5847778"/>
                    <a:ext cx="198636" cy="249591"/>
                  </a:xfrm>
                  <a:custGeom>
                    <a:avLst/>
                    <a:gdLst>
                      <a:gd name="connsiteX0" fmla="*/ 99318 w 198636"/>
                      <a:gd name="connsiteY0" fmla="*/ 0 h 249591"/>
                      <a:gd name="connsiteX1" fmla="*/ 0 w 198636"/>
                      <a:gd name="connsiteY1" fmla="*/ 0 h 249591"/>
                      <a:gd name="connsiteX2" fmla="*/ 0 w 198636"/>
                      <a:gd name="connsiteY2" fmla="*/ 249592 h 249591"/>
                      <a:gd name="connsiteX3" fmla="*/ 99318 w 198636"/>
                      <a:gd name="connsiteY3" fmla="*/ 249592 h 249591"/>
                      <a:gd name="connsiteX4" fmla="*/ 198637 w 198636"/>
                      <a:gd name="connsiteY4" fmla="*/ 249592 h 249591"/>
                      <a:gd name="connsiteX5" fmla="*/ 198637 w 198636"/>
                      <a:gd name="connsiteY5" fmla="*/ 0 h 2495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8636" h="249591">
                        <a:moveTo>
                          <a:pt x="99318" y="0"/>
                        </a:moveTo>
                        <a:lnTo>
                          <a:pt x="0" y="0"/>
                        </a:lnTo>
                        <a:lnTo>
                          <a:pt x="0" y="249592"/>
                        </a:lnTo>
                        <a:lnTo>
                          <a:pt x="99318" y="249592"/>
                        </a:lnTo>
                        <a:lnTo>
                          <a:pt x="198637" y="249592"/>
                        </a:lnTo>
                        <a:lnTo>
                          <a:pt x="198637" y="0"/>
                        </a:lnTo>
                        <a:close/>
                      </a:path>
                    </a:pathLst>
                  </a:custGeom>
                  <a:solidFill>
                    <a:srgbClr val="1A222B"/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567B70-5069-0786-0DB2-3C7621265D15}"/>
                      </a:ext>
                    </a:extLst>
                  </p:cNvPr>
                  <p:cNvSpPr/>
                  <p:nvPr/>
                </p:nvSpPr>
                <p:spPr>
                  <a:xfrm>
                    <a:off x="2439728" y="5847778"/>
                    <a:ext cx="198636" cy="176675"/>
                  </a:xfrm>
                  <a:custGeom>
                    <a:avLst/>
                    <a:gdLst>
                      <a:gd name="connsiteX0" fmla="*/ 0 w 198636"/>
                      <a:gd name="connsiteY0" fmla="*/ 0 h 176675"/>
                      <a:gd name="connsiteX1" fmla="*/ 198637 w 198636"/>
                      <a:gd name="connsiteY1" fmla="*/ 0 h 176675"/>
                      <a:gd name="connsiteX2" fmla="*/ 198637 w 198636"/>
                      <a:gd name="connsiteY2" fmla="*/ 176676 h 176675"/>
                      <a:gd name="connsiteX3" fmla="*/ 0 w 198636"/>
                      <a:gd name="connsiteY3" fmla="*/ 176676 h 17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636" h="176675">
                        <a:moveTo>
                          <a:pt x="0" y="0"/>
                        </a:moveTo>
                        <a:lnTo>
                          <a:pt x="198637" y="0"/>
                        </a:lnTo>
                        <a:lnTo>
                          <a:pt x="198637" y="176676"/>
                        </a:lnTo>
                        <a:lnTo>
                          <a:pt x="0" y="176676"/>
                        </a:lnTo>
                        <a:close/>
                      </a:path>
                    </a:pathLst>
                  </a:custGeom>
                  <a:solidFill>
                    <a:srgbClr val="2C3540">
                      <a:alpha val="50000"/>
                    </a:srgbClr>
                  </a:solidFill>
                  <a:ln w="123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1300" name="Graphic 2">
                    <a:extLst>
                      <a:ext uri="{FF2B5EF4-FFF2-40B4-BE49-F238E27FC236}">
                        <a16:creationId xmlns:a16="http://schemas.microsoft.com/office/drawing/2014/main" id="{2E81C77C-A7D7-6C35-0BE7-E0DC957DA75C}"/>
                      </a:ext>
                    </a:extLst>
                  </p:cNvPr>
                  <p:cNvGrpSpPr/>
                  <p:nvPr/>
                </p:nvGrpSpPr>
                <p:grpSpPr>
                  <a:xfrm>
                    <a:off x="2170273" y="5478264"/>
                    <a:ext cx="796398" cy="505352"/>
                    <a:chOff x="2170273" y="5478264"/>
                    <a:chExt cx="796398" cy="505352"/>
                  </a:xfrm>
                </p:grpSpPr>
                <p:sp>
                  <p:nvSpPr>
                    <p:cNvPr id="1301" name="Freeform: Shape 1300">
                      <a:extLst>
                        <a:ext uri="{FF2B5EF4-FFF2-40B4-BE49-F238E27FC236}">
                          <a16:creationId xmlns:a16="http://schemas.microsoft.com/office/drawing/2014/main" id="{3D846540-6022-EB7C-F893-7C8DFA5D86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202474" y="5478264"/>
                      <a:ext cx="764196" cy="505352"/>
                    </a:xfrm>
                    <a:custGeom>
                      <a:avLst/>
                      <a:gdLst>
                        <a:gd name="connsiteX0" fmla="*/ 764197 w 764196"/>
                        <a:gd name="connsiteY0" fmla="*/ 17150 h 505352"/>
                        <a:gd name="connsiteX1" fmla="*/ 764197 w 764196"/>
                        <a:gd name="connsiteY1" fmla="*/ 488203 h 505352"/>
                        <a:gd name="connsiteX2" fmla="*/ 747047 w 764196"/>
                        <a:gd name="connsiteY2" fmla="*/ 505352 h 505352"/>
                        <a:gd name="connsiteX3" fmla="*/ 17149 w 764196"/>
                        <a:gd name="connsiteY3" fmla="*/ 505352 h 505352"/>
                        <a:gd name="connsiteX4" fmla="*/ 0 w 764196"/>
                        <a:gd name="connsiteY4" fmla="*/ 488203 h 505352"/>
                        <a:gd name="connsiteX5" fmla="*/ 0 w 764196"/>
                        <a:gd name="connsiteY5" fmla="*/ 17150 h 505352"/>
                        <a:gd name="connsiteX6" fmla="*/ 17149 w 764196"/>
                        <a:gd name="connsiteY6" fmla="*/ 0 h 505352"/>
                        <a:gd name="connsiteX7" fmla="*/ 747047 w 764196"/>
                        <a:gd name="connsiteY7" fmla="*/ 0 h 505352"/>
                        <a:gd name="connsiteX8" fmla="*/ 764197 w 764196"/>
                        <a:gd name="connsiteY8" fmla="*/ 17150 h 5053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764196" h="505352">
                          <a:moveTo>
                            <a:pt x="764197" y="17150"/>
                          </a:moveTo>
                          <a:lnTo>
                            <a:pt x="764197" y="488203"/>
                          </a:lnTo>
                          <a:cubicBezTo>
                            <a:pt x="764197" y="497579"/>
                            <a:pt x="756547" y="505352"/>
                            <a:pt x="747047" y="505352"/>
                          </a:cubicBezTo>
                          <a:lnTo>
                            <a:pt x="17149" y="505352"/>
                          </a:lnTo>
                          <a:cubicBezTo>
                            <a:pt x="7773" y="505352"/>
                            <a:pt x="0" y="497579"/>
                            <a:pt x="0" y="488203"/>
                          </a:cubicBezTo>
                          <a:lnTo>
                            <a:pt x="0" y="17150"/>
                          </a:lnTo>
                          <a:cubicBezTo>
                            <a:pt x="0" y="7773"/>
                            <a:pt x="7773" y="0"/>
                            <a:pt x="17149" y="0"/>
                          </a:cubicBezTo>
                          <a:lnTo>
                            <a:pt x="747047" y="0"/>
                          </a:lnTo>
                          <a:cubicBezTo>
                            <a:pt x="756547" y="0"/>
                            <a:pt x="764197" y="7649"/>
                            <a:pt x="764197" y="17150"/>
                          </a:cubicBezTo>
                          <a:close/>
                        </a:path>
                      </a:pathLst>
                    </a:custGeom>
                    <a:solidFill>
                      <a:srgbClr val="1A222B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02" name="Freeform: Shape 1301">
                      <a:extLst>
                        <a:ext uri="{FF2B5EF4-FFF2-40B4-BE49-F238E27FC236}">
                          <a16:creationId xmlns:a16="http://schemas.microsoft.com/office/drawing/2014/main" id="{96DAC6EE-30DF-58E8-4564-6AC0C88379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70273" y="5478264"/>
                      <a:ext cx="764196" cy="505352"/>
                    </a:xfrm>
                    <a:custGeom>
                      <a:avLst/>
                      <a:gdLst>
                        <a:gd name="connsiteX0" fmla="*/ 764197 w 764196"/>
                        <a:gd name="connsiteY0" fmla="*/ 17150 h 505352"/>
                        <a:gd name="connsiteX1" fmla="*/ 764197 w 764196"/>
                        <a:gd name="connsiteY1" fmla="*/ 488203 h 505352"/>
                        <a:gd name="connsiteX2" fmla="*/ 747047 w 764196"/>
                        <a:gd name="connsiteY2" fmla="*/ 505352 h 505352"/>
                        <a:gd name="connsiteX3" fmla="*/ 17149 w 764196"/>
                        <a:gd name="connsiteY3" fmla="*/ 505352 h 505352"/>
                        <a:gd name="connsiteX4" fmla="*/ 0 w 764196"/>
                        <a:gd name="connsiteY4" fmla="*/ 488203 h 505352"/>
                        <a:gd name="connsiteX5" fmla="*/ 0 w 764196"/>
                        <a:gd name="connsiteY5" fmla="*/ 17150 h 505352"/>
                        <a:gd name="connsiteX6" fmla="*/ 17149 w 764196"/>
                        <a:gd name="connsiteY6" fmla="*/ 0 h 505352"/>
                        <a:gd name="connsiteX7" fmla="*/ 747047 w 764196"/>
                        <a:gd name="connsiteY7" fmla="*/ 0 h 505352"/>
                        <a:gd name="connsiteX8" fmla="*/ 764197 w 764196"/>
                        <a:gd name="connsiteY8" fmla="*/ 17150 h 5053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764196" h="505352">
                          <a:moveTo>
                            <a:pt x="764197" y="17150"/>
                          </a:moveTo>
                          <a:lnTo>
                            <a:pt x="764197" y="488203"/>
                          </a:lnTo>
                          <a:cubicBezTo>
                            <a:pt x="764197" y="497579"/>
                            <a:pt x="756424" y="505352"/>
                            <a:pt x="747047" y="505352"/>
                          </a:cubicBezTo>
                          <a:lnTo>
                            <a:pt x="17149" y="505352"/>
                          </a:lnTo>
                          <a:cubicBezTo>
                            <a:pt x="7773" y="505352"/>
                            <a:pt x="0" y="497579"/>
                            <a:pt x="0" y="488203"/>
                          </a:cubicBezTo>
                          <a:lnTo>
                            <a:pt x="0" y="17150"/>
                          </a:lnTo>
                          <a:cubicBezTo>
                            <a:pt x="0" y="7773"/>
                            <a:pt x="7649" y="0"/>
                            <a:pt x="17149" y="0"/>
                          </a:cubicBezTo>
                          <a:lnTo>
                            <a:pt x="747047" y="0"/>
                          </a:lnTo>
                          <a:cubicBezTo>
                            <a:pt x="756424" y="0"/>
                            <a:pt x="764197" y="7649"/>
                            <a:pt x="764197" y="17150"/>
                          </a:cubicBezTo>
                          <a:close/>
                        </a:path>
                      </a:pathLst>
                    </a:custGeom>
                    <a:solidFill>
                      <a:srgbClr val="2C3540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03" name="Freeform: Shape 1302">
                      <a:extLst>
                        <a:ext uri="{FF2B5EF4-FFF2-40B4-BE49-F238E27FC236}">
                          <a16:creationId xmlns:a16="http://schemas.microsoft.com/office/drawing/2014/main" id="{EC47BA57-F934-D660-E454-DE63D8D66B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98156" y="5504420"/>
                      <a:ext cx="708553" cy="452916"/>
                    </a:xfrm>
                    <a:custGeom>
                      <a:avLst/>
                      <a:gdLst>
                        <a:gd name="connsiteX0" fmla="*/ 708554 w 708553"/>
                        <a:gd name="connsiteY0" fmla="*/ 436014 h 452916"/>
                        <a:gd name="connsiteX1" fmla="*/ 691651 w 708553"/>
                        <a:gd name="connsiteY1" fmla="*/ 452917 h 452916"/>
                        <a:gd name="connsiteX2" fmla="*/ 16903 w 708553"/>
                        <a:gd name="connsiteY2" fmla="*/ 452917 h 452916"/>
                        <a:gd name="connsiteX3" fmla="*/ 0 w 708553"/>
                        <a:gd name="connsiteY3" fmla="*/ 436014 h 452916"/>
                        <a:gd name="connsiteX4" fmla="*/ 0 w 708553"/>
                        <a:gd name="connsiteY4" fmla="*/ 16903 h 452916"/>
                        <a:gd name="connsiteX5" fmla="*/ 16903 w 708553"/>
                        <a:gd name="connsiteY5" fmla="*/ 0 h 452916"/>
                        <a:gd name="connsiteX6" fmla="*/ 691651 w 708553"/>
                        <a:gd name="connsiteY6" fmla="*/ 0 h 452916"/>
                        <a:gd name="connsiteX7" fmla="*/ 708554 w 708553"/>
                        <a:gd name="connsiteY7" fmla="*/ 16903 h 452916"/>
                        <a:gd name="connsiteX8" fmla="*/ 708554 w 708553"/>
                        <a:gd name="connsiteY8" fmla="*/ 436014 h 4529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708553" h="452916">
                          <a:moveTo>
                            <a:pt x="708554" y="436014"/>
                          </a:moveTo>
                          <a:cubicBezTo>
                            <a:pt x="708554" y="445268"/>
                            <a:pt x="700904" y="452917"/>
                            <a:pt x="691651" y="452917"/>
                          </a:cubicBezTo>
                          <a:lnTo>
                            <a:pt x="16903" y="452917"/>
                          </a:lnTo>
                          <a:cubicBezTo>
                            <a:pt x="7526" y="452917"/>
                            <a:pt x="0" y="445268"/>
                            <a:pt x="0" y="436014"/>
                          </a:cubicBezTo>
                          <a:lnTo>
                            <a:pt x="0" y="16903"/>
                          </a:lnTo>
                          <a:cubicBezTo>
                            <a:pt x="0" y="7650"/>
                            <a:pt x="7649" y="0"/>
                            <a:pt x="16903" y="0"/>
                          </a:cubicBezTo>
                          <a:lnTo>
                            <a:pt x="691651" y="0"/>
                          </a:lnTo>
                          <a:cubicBezTo>
                            <a:pt x="700904" y="0"/>
                            <a:pt x="708554" y="7526"/>
                            <a:pt x="708554" y="16903"/>
                          </a:cubicBezTo>
                          <a:lnTo>
                            <a:pt x="708554" y="436014"/>
                          </a:lnTo>
                          <a:close/>
                        </a:path>
                      </a:pathLst>
                    </a:custGeom>
                    <a:solidFill>
                      <a:srgbClr val="E4E8ED"/>
                    </a:solidFill>
                    <a:ln w="123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1304" name="Graphic 2">
                      <a:extLst>
                        <a:ext uri="{FF2B5EF4-FFF2-40B4-BE49-F238E27FC236}">
                          <a16:creationId xmlns:a16="http://schemas.microsoft.com/office/drawing/2014/main" id="{8CBCF430-D8DF-CC3E-C486-D70F71A4030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226484" y="5535740"/>
                      <a:ext cx="276431" cy="276554"/>
                      <a:chOff x="2226484" y="5535740"/>
                      <a:chExt cx="276431" cy="276554"/>
                    </a:xfrm>
                  </p:grpSpPr>
                  <p:sp>
                    <p:nvSpPr>
                      <p:cNvPr id="1305" name="Freeform: Shape 1304">
                        <a:extLst>
                          <a:ext uri="{FF2B5EF4-FFF2-40B4-BE49-F238E27FC236}">
                            <a16:creationId xmlns:a16="http://schemas.microsoft.com/office/drawing/2014/main" id="{7EA31696-955C-8F16-8944-6E17ECC76C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226484" y="5543407"/>
                        <a:ext cx="138230" cy="235403"/>
                      </a:xfrm>
                      <a:custGeom>
                        <a:avLst/>
                        <a:gdLst>
                          <a:gd name="connsiteX0" fmla="*/ 138231 w 138230"/>
                          <a:gd name="connsiteY0" fmla="*/ 130656 h 235403"/>
                          <a:gd name="connsiteX1" fmla="*/ 48042 w 138230"/>
                          <a:gd name="connsiteY1" fmla="*/ 235403 h 235403"/>
                          <a:gd name="connsiteX2" fmla="*/ 7698 w 138230"/>
                          <a:gd name="connsiteY2" fmla="*/ 176306 h 235403"/>
                          <a:gd name="connsiteX3" fmla="*/ 2393 w 138230"/>
                          <a:gd name="connsiteY3" fmla="*/ 104870 h 235403"/>
                          <a:gd name="connsiteX4" fmla="*/ 33484 w 138230"/>
                          <a:gd name="connsiteY4" fmla="*/ 40344 h 235403"/>
                          <a:gd name="connsiteX5" fmla="*/ 92705 w 138230"/>
                          <a:gd name="connsiteY5" fmla="*/ 0 h 235403"/>
                          <a:gd name="connsiteX6" fmla="*/ 138231 w 138230"/>
                          <a:gd name="connsiteY6" fmla="*/ 130656 h 2354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38230" h="235403">
                            <a:moveTo>
                              <a:pt x="138231" y="130656"/>
                            </a:moveTo>
                            <a:lnTo>
                              <a:pt x="48042" y="235403"/>
                            </a:lnTo>
                            <a:cubicBezTo>
                              <a:pt x="28919" y="218871"/>
                              <a:pt x="15471" y="198390"/>
                              <a:pt x="7698" y="176306"/>
                            </a:cubicBezTo>
                            <a:cubicBezTo>
                              <a:pt x="-322" y="153358"/>
                              <a:pt x="-2049" y="128806"/>
                              <a:pt x="2393" y="104870"/>
                            </a:cubicBezTo>
                            <a:cubicBezTo>
                              <a:pt x="6711" y="81799"/>
                              <a:pt x="17075" y="59468"/>
                              <a:pt x="33484" y="40344"/>
                            </a:cubicBezTo>
                            <a:cubicBezTo>
                              <a:pt x="49893" y="21221"/>
                              <a:pt x="70497" y="7773"/>
                              <a:pt x="92705" y="0"/>
                            </a:cubicBezTo>
                            <a:lnTo>
                              <a:pt x="138231" y="130656"/>
                            </a:lnTo>
                            <a:close/>
                          </a:path>
                        </a:pathLst>
                      </a:custGeom>
                      <a:solidFill>
                        <a:srgbClr val="17C5CC"/>
                      </a:solidFill>
                      <a:ln w="12329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306" name="Freeform: Shape 1305">
                        <a:extLst>
                          <a:ext uri="{FF2B5EF4-FFF2-40B4-BE49-F238E27FC236}">
                            <a16:creationId xmlns:a16="http://schemas.microsoft.com/office/drawing/2014/main" id="{6C4A934A-3C43-3407-716C-D2D2DF5DA1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274526" y="5674063"/>
                        <a:ext cx="195058" cy="138230"/>
                      </a:xfrm>
                      <a:custGeom>
                        <a:avLst/>
                        <a:gdLst>
                          <a:gd name="connsiteX0" fmla="*/ 195059 w 195058"/>
                          <a:gd name="connsiteY0" fmla="*/ 90189 h 138230"/>
                          <a:gd name="connsiteX1" fmla="*/ 90189 w 195058"/>
                          <a:gd name="connsiteY1" fmla="*/ 0 h 138230"/>
                          <a:gd name="connsiteX2" fmla="*/ 0 w 195058"/>
                          <a:gd name="connsiteY2" fmla="*/ 104747 h 138230"/>
                          <a:gd name="connsiteX3" fmla="*/ 64526 w 195058"/>
                          <a:gd name="connsiteY3" fmla="*/ 135838 h 138230"/>
                          <a:gd name="connsiteX4" fmla="*/ 64526 w 195058"/>
                          <a:gd name="connsiteY4" fmla="*/ 135838 h 138230"/>
                          <a:gd name="connsiteX5" fmla="*/ 135961 w 195058"/>
                          <a:gd name="connsiteY5" fmla="*/ 130533 h 138230"/>
                          <a:gd name="connsiteX6" fmla="*/ 135961 w 195058"/>
                          <a:gd name="connsiteY6" fmla="*/ 130533 h 138230"/>
                          <a:gd name="connsiteX7" fmla="*/ 135961 w 195058"/>
                          <a:gd name="connsiteY7" fmla="*/ 130533 h 138230"/>
                          <a:gd name="connsiteX8" fmla="*/ 195059 w 195058"/>
                          <a:gd name="connsiteY8" fmla="*/ 90189 h 1382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95058" h="138230">
                            <a:moveTo>
                              <a:pt x="195059" y="90189"/>
                            </a:moveTo>
                            <a:lnTo>
                              <a:pt x="90189" y="0"/>
                            </a:lnTo>
                            <a:lnTo>
                              <a:pt x="0" y="104747"/>
                            </a:lnTo>
                            <a:cubicBezTo>
                              <a:pt x="19000" y="121156"/>
                              <a:pt x="41331" y="131520"/>
                              <a:pt x="64526" y="135838"/>
                            </a:cubicBezTo>
                            <a:lnTo>
                              <a:pt x="64526" y="135838"/>
                            </a:lnTo>
                            <a:cubicBezTo>
                              <a:pt x="88338" y="140280"/>
                              <a:pt x="113013" y="138552"/>
                              <a:pt x="135961" y="130533"/>
                            </a:cubicBezTo>
                            <a:lnTo>
                              <a:pt x="135961" y="130533"/>
                            </a:lnTo>
                            <a:lnTo>
                              <a:pt x="135961" y="130533"/>
                            </a:lnTo>
                            <a:cubicBezTo>
                              <a:pt x="158046" y="122760"/>
                              <a:pt x="178526" y="109312"/>
                              <a:pt x="195059" y="90189"/>
                            </a:cubicBezTo>
                            <a:close/>
                          </a:path>
                        </a:pathLst>
                      </a:custGeom>
                      <a:solidFill>
                        <a:srgbClr val="F4CD25"/>
                      </a:solidFill>
                      <a:ln w="12329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307" name="Freeform: Shape 1306">
                        <a:extLst>
                          <a:ext uri="{FF2B5EF4-FFF2-40B4-BE49-F238E27FC236}">
                            <a16:creationId xmlns:a16="http://schemas.microsoft.com/office/drawing/2014/main" id="{869EBDB6-8411-F2C3-A6AD-6C7FE579B5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364715" y="5672706"/>
                        <a:ext cx="3701" cy="1603"/>
                      </a:xfrm>
                      <a:custGeom>
                        <a:avLst/>
                        <a:gdLst>
                          <a:gd name="connsiteX0" fmla="*/ 3701 w 3701"/>
                          <a:gd name="connsiteY0" fmla="*/ 0 h 1603"/>
                          <a:gd name="connsiteX1" fmla="*/ 1604 w 3701"/>
                          <a:gd name="connsiteY1" fmla="*/ 1604 h 1603"/>
                          <a:gd name="connsiteX2" fmla="*/ 0 w 3701"/>
                          <a:gd name="connsiteY2" fmla="*/ 1357 h 16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3701" h="1603">
                            <a:moveTo>
                              <a:pt x="3701" y="0"/>
                            </a:moveTo>
                            <a:lnTo>
                              <a:pt x="1604" y="1604"/>
                            </a:lnTo>
                            <a:lnTo>
                              <a:pt x="0" y="1357"/>
                            </a:lnTo>
                            <a:close/>
                          </a:path>
                        </a:pathLst>
                      </a:custGeom>
                      <a:solidFill>
                        <a:srgbClr val="F62F48"/>
                      </a:solidFill>
                      <a:ln w="12329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308" name="Freeform: Shape 1307">
                        <a:extLst>
                          <a:ext uri="{FF2B5EF4-FFF2-40B4-BE49-F238E27FC236}">
                            <a16:creationId xmlns:a16="http://schemas.microsoft.com/office/drawing/2014/main" id="{FF5E5918-7B36-810D-381F-9A749FD082D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318942" y="5535740"/>
                        <a:ext cx="183973" cy="228512"/>
                      </a:xfrm>
                      <a:custGeom>
                        <a:avLst/>
                        <a:gdLst>
                          <a:gd name="connsiteX0" fmla="*/ 45773 w 183973"/>
                          <a:gd name="connsiteY0" fmla="*/ 138324 h 228512"/>
                          <a:gd name="connsiteX1" fmla="*/ 150520 w 183973"/>
                          <a:gd name="connsiteY1" fmla="*/ 228512 h 228512"/>
                          <a:gd name="connsiteX2" fmla="*/ 181611 w 183973"/>
                          <a:gd name="connsiteY2" fmla="*/ 163986 h 228512"/>
                          <a:gd name="connsiteX3" fmla="*/ 176306 w 183973"/>
                          <a:gd name="connsiteY3" fmla="*/ 92551 h 228512"/>
                          <a:gd name="connsiteX4" fmla="*/ 156935 w 183973"/>
                          <a:gd name="connsiteY4" fmla="*/ 56031 h 228512"/>
                          <a:gd name="connsiteX5" fmla="*/ 135961 w 183973"/>
                          <a:gd name="connsiteY5" fmla="*/ 33453 h 228512"/>
                          <a:gd name="connsiteX6" fmla="*/ 134974 w 183973"/>
                          <a:gd name="connsiteY6" fmla="*/ 32713 h 228512"/>
                          <a:gd name="connsiteX7" fmla="*/ 134974 w 183973"/>
                          <a:gd name="connsiteY7" fmla="*/ 32713 h 228512"/>
                          <a:gd name="connsiteX8" fmla="*/ 71435 w 183973"/>
                          <a:gd name="connsiteY8" fmla="*/ 2362 h 228512"/>
                          <a:gd name="connsiteX9" fmla="*/ 0 w 183973"/>
                          <a:gd name="connsiteY9" fmla="*/ 7667 h 228512"/>
                          <a:gd name="connsiteX10" fmla="*/ 45773 w 183973"/>
                          <a:gd name="connsiteY10" fmla="*/ 138324 h 228512"/>
                          <a:gd name="connsiteX11" fmla="*/ 46760 w 183973"/>
                          <a:gd name="connsiteY11" fmla="*/ 137953 h 228512"/>
                          <a:gd name="connsiteX12" fmla="*/ 46760 w 183973"/>
                          <a:gd name="connsiteY12" fmla="*/ 137953 h 228512"/>
                          <a:gd name="connsiteX13" fmla="*/ 49474 w 183973"/>
                          <a:gd name="connsiteY13" fmla="*/ 137090 h 228512"/>
                          <a:gd name="connsiteX14" fmla="*/ 47253 w 183973"/>
                          <a:gd name="connsiteY14" fmla="*/ 138694 h 228512"/>
                          <a:gd name="connsiteX15" fmla="*/ 45773 w 183973"/>
                          <a:gd name="connsiteY15" fmla="*/ 138324 h 22851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183973" h="228512">
                            <a:moveTo>
                              <a:pt x="45773" y="138324"/>
                            </a:moveTo>
                            <a:lnTo>
                              <a:pt x="150520" y="228512"/>
                            </a:lnTo>
                            <a:cubicBezTo>
                              <a:pt x="166929" y="209389"/>
                              <a:pt x="177293" y="187181"/>
                              <a:pt x="181611" y="163986"/>
                            </a:cubicBezTo>
                            <a:cubicBezTo>
                              <a:pt x="186052" y="140174"/>
                              <a:pt x="184202" y="115499"/>
                              <a:pt x="176306" y="92551"/>
                            </a:cubicBezTo>
                            <a:cubicBezTo>
                              <a:pt x="171741" y="79719"/>
                              <a:pt x="165325" y="67382"/>
                              <a:pt x="156935" y="56031"/>
                            </a:cubicBezTo>
                            <a:cubicBezTo>
                              <a:pt x="150890" y="47888"/>
                              <a:pt x="143981" y="40239"/>
                              <a:pt x="135961" y="33453"/>
                            </a:cubicBezTo>
                            <a:cubicBezTo>
                              <a:pt x="135715" y="33207"/>
                              <a:pt x="135345" y="32960"/>
                              <a:pt x="134974" y="32713"/>
                            </a:cubicBezTo>
                            <a:lnTo>
                              <a:pt x="134974" y="32713"/>
                            </a:lnTo>
                            <a:cubicBezTo>
                              <a:pt x="116098" y="16674"/>
                              <a:pt x="94137" y="6681"/>
                              <a:pt x="71435" y="2362"/>
                            </a:cubicBezTo>
                            <a:cubicBezTo>
                              <a:pt x="47624" y="-2079"/>
                              <a:pt x="22948" y="-229"/>
                              <a:pt x="0" y="7667"/>
                            </a:cubicBezTo>
                            <a:lnTo>
                              <a:pt x="45773" y="138324"/>
                            </a:lnTo>
                            <a:lnTo>
                              <a:pt x="46760" y="137953"/>
                            </a:lnTo>
                            <a:lnTo>
                              <a:pt x="46760" y="137953"/>
                            </a:lnTo>
                            <a:lnTo>
                              <a:pt x="49474" y="137090"/>
                            </a:lnTo>
                            <a:lnTo>
                              <a:pt x="47253" y="138694"/>
                            </a:lnTo>
                            <a:lnTo>
                              <a:pt x="45773" y="138324"/>
                            </a:lnTo>
                            <a:close/>
                          </a:path>
                        </a:pathLst>
                      </a:custGeom>
                      <a:solidFill>
                        <a:srgbClr val="FF4140"/>
                      </a:solidFill>
                      <a:ln w="12329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</p:grpSp>
            </p:grpSp>
            <p:sp>
              <p:nvSpPr>
                <p:cNvPr id="1309" name="Freeform: Shape 1308">
                  <a:extLst>
                    <a:ext uri="{FF2B5EF4-FFF2-40B4-BE49-F238E27FC236}">
                      <a16:creationId xmlns:a16="http://schemas.microsoft.com/office/drawing/2014/main" id="{207D9A1B-E8C8-3CC4-F206-458A25833B6B}"/>
                    </a:ext>
                  </a:extLst>
                </p:cNvPr>
                <p:cNvSpPr/>
                <p:nvPr/>
              </p:nvSpPr>
              <p:spPr>
                <a:xfrm>
                  <a:off x="2198156" y="5504420"/>
                  <a:ext cx="691651" cy="436014"/>
                </a:xfrm>
                <a:custGeom>
                  <a:avLst/>
                  <a:gdLst>
                    <a:gd name="connsiteX0" fmla="*/ 0 w 691651"/>
                    <a:gd name="connsiteY0" fmla="*/ 436014 h 436014"/>
                    <a:gd name="connsiteX1" fmla="*/ 0 w 691651"/>
                    <a:gd name="connsiteY1" fmla="*/ 16903 h 436014"/>
                    <a:gd name="connsiteX2" fmla="*/ 16903 w 691651"/>
                    <a:gd name="connsiteY2" fmla="*/ 0 h 436014"/>
                    <a:gd name="connsiteX3" fmla="*/ 691651 w 691651"/>
                    <a:gd name="connsiteY3" fmla="*/ 0 h 436014"/>
                    <a:gd name="connsiteX4" fmla="*/ 0 w 691651"/>
                    <a:gd name="connsiteY4" fmla="*/ 436014 h 436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1651" h="436014">
                      <a:moveTo>
                        <a:pt x="0" y="436014"/>
                      </a:moveTo>
                      <a:lnTo>
                        <a:pt x="0" y="16903"/>
                      </a:lnTo>
                      <a:cubicBezTo>
                        <a:pt x="0" y="7650"/>
                        <a:pt x="7649" y="0"/>
                        <a:pt x="16903" y="0"/>
                      </a:cubicBezTo>
                      <a:lnTo>
                        <a:pt x="691651" y="0"/>
                      </a:lnTo>
                      <a:lnTo>
                        <a:pt x="0" y="436014"/>
                      </a:lnTo>
                      <a:close/>
                    </a:path>
                  </a:pathLst>
                </a:custGeom>
                <a:solidFill>
                  <a:srgbClr val="FFFFFF">
                    <a:alpha val="30000"/>
                  </a:srgbClr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10" name="Graphic 2">
                <a:extLst>
                  <a:ext uri="{FF2B5EF4-FFF2-40B4-BE49-F238E27FC236}">
                    <a16:creationId xmlns:a16="http://schemas.microsoft.com/office/drawing/2014/main" id="{0944B3F8-689F-F345-AA4E-68CEB850B7CE}"/>
                  </a:ext>
                </a:extLst>
              </p:cNvPr>
              <p:cNvGrpSpPr/>
              <p:nvPr/>
            </p:nvGrpSpPr>
            <p:grpSpPr>
              <a:xfrm>
                <a:off x="2524981" y="5679369"/>
                <a:ext cx="351871" cy="247617"/>
                <a:chOff x="2524981" y="5679369"/>
                <a:chExt cx="351871" cy="247617"/>
              </a:xfrm>
            </p:grpSpPr>
            <p:sp>
              <p:nvSpPr>
                <p:cNvPr id="1311" name="Freeform: Shape 1310">
                  <a:extLst>
                    <a:ext uri="{FF2B5EF4-FFF2-40B4-BE49-F238E27FC236}">
                      <a16:creationId xmlns:a16="http://schemas.microsoft.com/office/drawing/2014/main" id="{965D1754-E378-B79C-7CE7-6CD2E5F31BDF}"/>
                    </a:ext>
                  </a:extLst>
                </p:cNvPr>
                <p:cNvSpPr/>
                <p:nvPr/>
              </p:nvSpPr>
              <p:spPr>
                <a:xfrm>
                  <a:off x="2559157" y="5790778"/>
                  <a:ext cx="49967" cy="115604"/>
                </a:xfrm>
                <a:custGeom>
                  <a:avLst/>
                  <a:gdLst>
                    <a:gd name="connsiteX0" fmla="*/ 0 w 49967"/>
                    <a:gd name="connsiteY0" fmla="*/ 0 h 115604"/>
                    <a:gd name="connsiteX1" fmla="*/ 49968 w 49967"/>
                    <a:gd name="connsiteY1" fmla="*/ 0 h 115604"/>
                    <a:gd name="connsiteX2" fmla="*/ 49968 w 49967"/>
                    <a:gd name="connsiteY2" fmla="*/ 115604 h 115604"/>
                    <a:gd name="connsiteX3" fmla="*/ 0 w 49967"/>
                    <a:gd name="connsiteY3" fmla="*/ 115604 h 115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967" h="115604">
                      <a:moveTo>
                        <a:pt x="0" y="0"/>
                      </a:moveTo>
                      <a:lnTo>
                        <a:pt x="49968" y="0"/>
                      </a:lnTo>
                      <a:lnTo>
                        <a:pt x="49968" y="115604"/>
                      </a:lnTo>
                      <a:lnTo>
                        <a:pt x="0" y="115604"/>
                      </a:lnTo>
                      <a:close/>
                    </a:path>
                  </a:pathLst>
                </a:custGeom>
                <a:solidFill>
                  <a:srgbClr val="14B0BF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12" name="Freeform: Shape 1311">
                  <a:extLst>
                    <a:ext uri="{FF2B5EF4-FFF2-40B4-BE49-F238E27FC236}">
                      <a16:creationId xmlns:a16="http://schemas.microsoft.com/office/drawing/2014/main" id="{3EEE18B8-2F05-574B-A8CC-5DF66CE73DD3}"/>
                    </a:ext>
                  </a:extLst>
                </p:cNvPr>
                <p:cNvSpPr/>
                <p:nvPr/>
              </p:nvSpPr>
              <p:spPr>
                <a:xfrm>
                  <a:off x="2619118" y="5740440"/>
                  <a:ext cx="49967" cy="165941"/>
                </a:xfrm>
                <a:custGeom>
                  <a:avLst/>
                  <a:gdLst>
                    <a:gd name="connsiteX0" fmla="*/ 0 w 49967"/>
                    <a:gd name="connsiteY0" fmla="*/ 0 h 165941"/>
                    <a:gd name="connsiteX1" fmla="*/ 49968 w 49967"/>
                    <a:gd name="connsiteY1" fmla="*/ 0 h 165941"/>
                    <a:gd name="connsiteX2" fmla="*/ 49968 w 49967"/>
                    <a:gd name="connsiteY2" fmla="*/ 165942 h 165941"/>
                    <a:gd name="connsiteX3" fmla="*/ 0 w 49967"/>
                    <a:gd name="connsiteY3" fmla="*/ 165942 h 1659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967" h="165941">
                      <a:moveTo>
                        <a:pt x="0" y="0"/>
                      </a:moveTo>
                      <a:lnTo>
                        <a:pt x="49968" y="0"/>
                      </a:lnTo>
                      <a:lnTo>
                        <a:pt x="49968" y="165942"/>
                      </a:lnTo>
                      <a:lnTo>
                        <a:pt x="0" y="165942"/>
                      </a:lnTo>
                      <a:close/>
                    </a:path>
                  </a:pathLst>
                </a:custGeom>
                <a:solidFill>
                  <a:srgbClr val="14B0BF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13" name="Freeform: Shape 1312">
                  <a:extLst>
                    <a:ext uri="{FF2B5EF4-FFF2-40B4-BE49-F238E27FC236}">
                      <a16:creationId xmlns:a16="http://schemas.microsoft.com/office/drawing/2014/main" id="{3D92489D-13CB-D458-5F06-3281A9477BA7}"/>
                    </a:ext>
                  </a:extLst>
                </p:cNvPr>
                <p:cNvSpPr/>
                <p:nvPr/>
              </p:nvSpPr>
              <p:spPr>
                <a:xfrm>
                  <a:off x="2678956" y="5685537"/>
                  <a:ext cx="49967" cy="220844"/>
                </a:xfrm>
                <a:custGeom>
                  <a:avLst/>
                  <a:gdLst>
                    <a:gd name="connsiteX0" fmla="*/ 0 w 49967"/>
                    <a:gd name="connsiteY0" fmla="*/ 0 h 220844"/>
                    <a:gd name="connsiteX1" fmla="*/ 49968 w 49967"/>
                    <a:gd name="connsiteY1" fmla="*/ 0 h 220844"/>
                    <a:gd name="connsiteX2" fmla="*/ 49968 w 49967"/>
                    <a:gd name="connsiteY2" fmla="*/ 220845 h 220844"/>
                    <a:gd name="connsiteX3" fmla="*/ 0 w 49967"/>
                    <a:gd name="connsiteY3" fmla="*/ 220845 h 220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967" h="220844">
                      <a:moveTo>
                        <a:pt x="0" y="0"/>
                      </a:moveTo>
                      <a:lnTo>
                        <a:pt x="49968" y="0"/>
                      </a:lnTo>
                      <a:lnTo>
                        <a:pt x="49968" y="220845"/>
                      </a:lnTo>
                      <a:lnTo>
                        <a:pt x="0" y="220845"/>
                      </a:lnTo>
                      <a:close/>
                    </a:path>
                  </a:pathLst>
                </a:custGeom>
                <a:solidFill>
                  <a:srgbClr val="14B0BF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14" name="Freeform: Shape 1313">
                  <a:extLst>
                    <a:ext uri="{FF2B5EF4-FFF2-40B4-BE49-F238E27FC236}">
                      <a16:creationId xmlns:a16="http://schemas.microsoft.com/office/drawing/2014/main" id="{0071DD57-E66A-E560-6314-517BFCD50442}"/>
                    </a:ext>
                  </a:extLst>
                </p:cNvPr>
                <p:cNvSpPr/>
                <p:nvPr/>
              </p:nvSpPr>
              <p:spPr>
                <a:xfrm>
                  <a:off x="2746443" y="5718972"/>
                  <a:ext cx="49967" cy="187409"/>
                </a:xfrm>
                <a:custGeom>
                  <a:avLst/>
                  <a:gdLst>
                    <a:gd name="connsiteX0" fmla="*/ 0 w 49967"/>
                    <a:gd name="connsiteY0" fmla="*/ 0 h 187409"/>
                    <a:gd name="connsiteX1" fmla="*/ 49968 w 49967"/>
                    <a:gd name="connsiteY1" fmla="*/ 0 h 187409"/>
                    <a:gd name="connsiteX2" fmla="*/ 49968 w 49967"/>
                    <a:gd name="connsiteY2" fmla="*/ 187410 h 187409"/>
                    <a:gd name="connsiteX3" fmla="*/ 0 w 49967"/>
                    <a:gd name="connsiteY3" fmla="*/ 187410 h 187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967" h="187409">
                      <a:moveTo>
                        <a:pt x="0" y="0"/>
                      </a:moveTo>
                      <a:lnTo>
                        <a:pt x="49968" y="0"/>
                      </a:lnTo>
                      <a:lnTo>
                        <a:pt x="49968" y="187410"/>
                      </a:lnTo>
                      <a:lnTo>
                        <a:pt x="0" y="187410"/>
                      </a:lnTo>
                      <a:close/>
                    </a:path>
                  </a:pathLst>
                </a:custGeom>
                <a:solidFill>
                  <a:srgbClr val="14B0BF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15" name="Freeform: Shape 1314">
                  <a:extLst>
                    <a:ext uri="{FF2B5EF4-FFF2-40B4-BE49-F238E27FC236}">
                      <a16:creationId xmlns:a16="http://schemas.microsoft.com/office/drawing/2014/main" id="{BC6F7950-CE9F-FFC1-FDDA-0D26C7C37FE0}"/>
                    </a:ext>
                  </a:extLst>
                </p:cNvPr>
                <p:cNvSpPr/>
                <p:nvPr/>
              </p:nvSpPr>
              <p:spPr>
                <a:xfrm>
                  <a:off x="2806281" y="5804349"/>
                  <a:ext cx="49967" cy="102032"/>
                </a:xfrm>
                <a:custGeom>
                  <a:avLst/>
                  <a:gdLst>
                    <a:gd name="connsiteX0" fmla="*/ 0 w 49967"/>
                    <a:gd name="connsiteY0" fmla="*/ 0 h 102032"/>
                    <a:gd name="connsiteX1" fmla="*/ 49968 w 49967"/>
                    <a:gd name="connsiteY1" fmla="*/ 0 h 102032"/>
                    <a:gd name="connsiteX2" fmla="*/ 49968 w 49967"/>
                    <a:gd name="connsiteY2" fmla="*/ 102033 h 102032"/>
                    <a:gd name="connsiteX3" fmla="*/ 0 w 49967"/>
                    <a:gd name="connsiteY3" fmla="*/ 102033 h 10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967" h="102032">
                      <a:moveTo>
                        <a:pt x="0" y="0"/>
                      </a:moveTo>
                      <a:lnTo>
                        <a:pt x="49968" y="0"/>
                      </a:lnTo>
                      <a:lnTo>
                        <a:pt x="49968" y="102033"/>
                      </a:lnTo>
                      <a:lnTo>
                        <a:pt x="0" y="102033"/>
                      </a:lnTo>
                      <a:close/>
                    </a:path>
                  </a:pathLst>
                </a:custGeom>
                <a:solidFill>
                  <a:srgbClr val="14B0BF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16" name="Freeform: Shape 1315">
                  <a:extLst>
                    <a:ext uri="{FF2B5EF4-FFF2-40B4-BE49-F238E27FC236}">
                      <a16:creationId xmlns:a16="http://schemas.microsoft.com/office/drawing/2014/main" id="{37DED0D8-AD04-37E1-CA3A-CC162C5555D3}"/>
                    </a:ext>
                  </a:extLst>
                </p:cNvPr>
                <p:cNvSpPr/>
                <p:nvPr/>
              </p:nvSpPr>
              <p:spPr>
                <a:xfrm>
                  <a:off x="2524981" y="5679369"/>
                  <a:ext cx="351871" cy="247617"/>
                </a:xfrm>
                <a:custGeom>
                  <a:avLst/>
                  <a:gdLst>
                    <a:gd name="connsiteX0" fmla="*/ 345826 w 351871"/>
                    <a:gd name="connsiteY0" fmla="*/ 247617 h 247617"/>
                    <a:gd name="connsiteX1" fmla="*/ 6046 w 351871"/>
                    <a:gd name="connsiteY1" fmla="*/ 247617 h 247617"/>
                    <a:gd name="connsiteX2" fmla="*/ 0 w 351871"/>
                    <a:gd name="connsiteY2" fmla="*/ 241572 h 247617"/>
                    <a:gd name="connsiteX3" fmla="*/ 0 w 351871"/>
                    <a:gd name="connsiteY3" fmla="*/ 6045 h 247617"/>
                    <a:gd name="connsiteX4" fmla="*/ 6046 w 351871"/>
                    <a:gd name="connsiteY4" fmla="*/ 0 h 247617"/>
                    <a:gd name="connsiteX5" fmla="*/ 12091 w 351871"/>
                    <a:gd name="connsiteY5" fmla="*/ 6045 h 247617"/>
                    <a:gd name="connsiteX6" fmla="*/ 12091 w 351871"/>
                    <a:gd name="connsiteY6" fmla="*/ 235403 h 247617"/>
                    <a:gd name="connsiteX7" fmla="*/ 345826 w 351871"/>
                    <a:gd name="connsiteY7" fmla="*/ 235403 h 247617"/>
                    <a:gd name="connsiteX8" fmla="*/ 351871 w 351871"/>
                    <a:gd name="connsiteY8" fmla="*/ 241448 h 247617"/>
                    <a:gd name="connsiteX9" fmla="*/ 345826 w 351871"/>
                    <a:gd name="connsiteY9" fmla="*/ 247617 h 247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51871" h="247617">
                      <a:moveTo>
                        <a:pt x="345826" y="247617"/>
                      </a:moveTo>
                      <a:lnTo>
                        <a:pt x="6046" y="247617"/>
                      </a:lnTo>
                      <a:cubicBezTo>
                        <a:pt x="2714" y="247617"/>
                        <a:pt x="0" y="244903"/>
                        <a:pt x="0" y="241572"/>
                      </a:cubicBezTo>
                      <a:lnTo>
                        <a:pt x="0" y="6045"/>
                      </a:lnTo>
                      <a:cubicBezTo>
                        <a:pt x="0" y="2714"/>
                        <a:pt x="2714" y="0"/>
                        <a:pt x="6046" y="0"/>
                      </a:cubicBezTo>
                      <a:cubicBezTo>
                        <a:pt x="9377" y="0"/>
                        <a:pt x="12091" y="2714"/>
                        <a:pt x="12091" y="6045"/>
                      </a:cubicBezTo>
                      <a:lnTo>
                        <a:pt x="12091" y="235403"/>
                      </a:lnTo>
                      <a:lnTo>
                        <a:pt x="345826" y="235403"/>
                      </a:lnTo>
                      <a:cubicBezTo>
                        <a:pt x="349157" y="235403"/>
                        <a:pt x="351871" y="238117"/>
                        <a:pt x="351871" y="241448"/>
                      </a:cubicBezTo>
                      <a:cubicBezTo>
                        <a:pt x="351871" y="244780"/>
                        <a:pt x="349157" y="247617"/>
                        <a:pt x="345826" y="247617"/>
                      </a:cubicBezTo>
                      <a:close/>
                    </a:path>
                  </a:pathLst>
                </a:custGeom>
                <a:solidFill>
                  <a:srgbClr val="17283D"/>
                </a:solidFill>
                <a:ln w="123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317" name="Freeform: Shape 1316">
                <a:extLst>
                  <a:ext uri="{FF2B5EF4-FFF2-40B4-BE49-F238E27FC236}">
                    <a16:creationId xmlns:a16="http://schemas.microsoft.com/office/drawing/2014/main" id="{6E79447A-E2C9-90F3-2068-62F226F337EC}"/>
                  </a:ext>
                </a:extLst>
              </p:cNvPr>
              <p:cNvSpPr/>
              <p:nvPr/>
            </p:nvSpPr>
            <p:spPr>
              <a:xfrm>
                <a:off x="2239240" y="5840499"/>
                <a:ext cx="240831" cy="30474"/>
              </a:xfrm>
              <a:custGeom>
                <a:avLst/>
                <a:gdLst>
                  <a:gd name="connsiteX0" fmla="*/ 0 w 240831"/>
                  <a:gd name="connsiteY0" fmla="*/ 0 h 30474"/>
                  <a:gd name="connsiteX1" fmla="*/ 240832 w 240831"/>
                  <a:gd name="connsiteY1" fmla="*/ 0 h 30474"/>
                  <a:gd name="connsiteX2" fmla="*/ 240832 w 240831"/>
                  <a:gd name="connsiteY2" fmla="*/ 30474 h 30474"/>
                  <a:gd name="connsiteX3" fmla="*/ 0 w 240831"/>
                  <a:gd name="connsiteY3" fmla="*/ 30474 h 30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831" h="30474">
                    <a:moveTo>
                      <a:pt x="0" y="0"/>
                    </a:moveTo>
                    <a:lnTo>
                      <a:pt x="240832" y="0"/>
                    </a:lnTo>
                    <a:lnTo>
                      <a:pt x="240832" y="30474"/>
                    </a:lnTo>
                    <a:lnTo>
                      <a:pt x="0" y="30474"/>
                    </a:lnTo>
                    <a:close/>
                  </a:path>
                </a:pathLst>
              </a:custGeom>
              <a:solidFill>
                <a:srgbClr val="C5D5E6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8" name="Freeform: Shape 1317">
                <a:extLst>
                  <a:ext uri="{FF2B5EF4-FFF2-40B4-BE49-F238E27FC236}">
                    <a16:creationId xmlns:a16="http://schemas.microsoft.com/office/drawing/2014/main" id="{77AD4732-AF1C-0005-0C1F-A7AC6ACAC902}"/>
                  </a:ext>
                </a:extLst>
              </p:cNvPr>
              <p:cNvSpPr/>
              <p:nvPr/>
            </p:nvSpPr>
            <p:spPr>
              <a:xfrm>
                <a:off x="2527325" y="5543407"/>
                <a:ext cx="345578" cy="37259"/>
              </a:xfrm>
              <a:custGeom>
                <a:avLst/>
                <a:gdLst>
                  <a:gd name="connsiteX0" fmla="*/ 0 w 345578"/>
                  <a:gd name="connsiteY0" fmla="*/ 0 h 37259"/>
                  <a:gd name="connsiteX1" fmla="*/ 345579 w 345578"/>
                  <a:gd name="connsiteY1" fmla="*/ 0 h 37259"/>
                  <a:gd name="connsiteX2" fmla="*/ 345579 w 345578"/>
                  <a:gd name="connsiteY2" fmla="*/ 37260 h 37259"/>
                  <a:gd name="connsiteX3" fmla="*/ 0 w 345578"/>
                  <a:gd name="connsiteY3" fmla="*/ 37260 h 37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5578" h="37259">
                    <a:moveTo>
                      <a:pt x="0" y="0"/>
                    </a:moveTo>
                    <a:lnTo>
                      <a:pt x="345579" y="0"/>
                    </a:lnTo>
                    <a:lnTo>
                      <a:pt x="345579" y="37260"/>
                    </a:lnTo>
                    <a:lnTo>
                      <a:pt x="0" y="37260"/>
                    </a:lnTo>
                    <a:close/>
                  </a:path>
                </a:pathLst>
              </a:custGeom>
              <a:solidFill>
                <a:srgbClr val="C5D5E6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9" name="Freeform: Shape 1318">
                <a:extLst>
                  <a:ext uri="{FF2B5EF4-FFF2-40B4-BE49-F238E27FC236}">
                    <a16:creationId xmlns:a16="http://schemas.microsoft.com/office/drawing/2014/main" id="{469AB489-EA80-AF8C-9E17-B65B38471708}"/>
                  </a:ext>
                </a:extLst>
              </p:cNvPr>
              <p:cNvSpPr/>
              <p:nvPr/>
            </p:nvSpPr>
            <p:spPr>
              <a:xfrm>
                <a:off x="2527325" y="5606823"/>
                <a:ext cx="345578" cy="37259"/>
              </a:xfrm>
              <a:custGeom>
                <a:avLst/>
                <a:gdLst>
                  <a:gd name="connsiteX0" fmla="*/ 0 w 345578"/>
                  <a:gd name="connsiteY0" fmla="*/ 0 h 37259"/>
                  <a:gd name="connsiteX1" fmla="*/ 345579 w 345578"/>
                  <a:gd name="connsiteY1" fmla="*/ 0 h 37259"/>
                  <a:gd name="connsiteX2" fmla="*/ 345579 w 345578"/>
                  <a:gd name="connsiteY2" fmla="*/ 37260 h 37259"/>
                  <a:gd name="connsiteX3" fmla="*/ 0 w 345578"/>
                  <a:gd name="connsiteY3" fmla="*/ 37260 h 37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5578" h="37259">
                    <a:moveTo>
                      <a:pt x="0" y="0"/>
                    </a:moveTo>
                    <a:lnTo>
                      <a:pt x="345579" y="0"/>
                    </a:lnTo>
                    <a:lnTo>
                      <a:pt x="345579" y="37260"/>
                    </a:lnTo>
                    <a:lnTo>
                      <a:pt x="0" y="37260"/>
                    </a:lnTo>
                    <a:close/>
                  </a:path>
                </a:pathLst>
              </a:custGeom>
              <a:solidFill>
                <a:srgbClr val="C5D5E6"/>
              </a:solidFill>
              <a:ln w="12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323" name="Graphic 1320">
            <a:extLst>
              <a:ext uri="{FF2B5EF4-FFF2-40B4-BE49-F238E27FC236}">
                <a16:creationId xmlns:a16="http://schemas.microsoft.com/office/drawing/2014/main" id="{784F5A18-414B-79BB-8472-A95184EE00DA}"/>
              </a:ext>
            </a:extLst>
          </p:cNvPr>
          <p:cNvGrpSpPr/>
          <p:nvPr/>
        </p:nvGrpSpPr>
        <p:grpSpPr>
          <a:xfrm>
            <a:off x="6391233" y="1554440"/>
            <a:ext cx="672630" cy="653767"/>
            <a:chOff x="6391233" y="1554440"/>
            <a:chExt cx="672630" cy="653767"/>
          </a:xfrm>
        </p:grpSpPr>
        <p:grpSp>
          <p:nvGrpSpPr>
            <p:cNvPr id="1324" name="Graphic 1320">
              <a:extLst>
                <a:ext uri="{FF2B5EF4-FFF2-40B4-BE49-F238E27FC236}">
                  <a16:creationId xmlns:a16="http://schemas.microsoft.com/office/drawing/2014/main" id="{D58A7B95-A426-85AF-6462-9DC32B191D95}"/>
                </a:ext>
              </a:extLst>
            </p:cNvPr>
            <p:cNvGrpSpPr/>
            <p:nvPr/>
          </p:nvGrpSpPr>
          <p:grpSpPr>
            <a:xfrm>
              <a:off x="6682470" y="1826814"/>
              <a:ext cx="381394" cy="232405"/>
              <a:chOff x="6682470" y="1826814"/>
              <a:chExt cx="381394" cy="232405"/>
            </a:xfrm>
          </p:grpSpPr>
          <p:sp>
            <p:nvSpPr>
              <p:cNvPr id="1325" name="Freeform: Shape 1324">
                <a:extLst>
                  <a:ext uri="{FF2B5EF4-FFF2-40B4-BE49-F238E27FC236}">
                    <a16:creationId xmlns:a16="http://schemas.microsoft.com/office/drawing/2014/main" id="{49157868-871A-17FB-0484-477DDE18D284}"/>
                  </a:ext>
                </a:extLst>
              </p:cNvPr>
              <p:cNvSpPr/>
              <p:nvPr/>
            </p:nvSpPr>
            <p:spPr>
              <a:xfrm>
                <a:off x="6682470" y="1826814"/>
                <a:ext cx="381394" cy="232405"/>
              </a:xfrm>
              <a:custGeom>
                <a:avLst/>
                <a:gdLst>
                  <a:gd name="connsiteX0" fmla="*/ 371624 w 381394"/>
                  <a:gd name="connsiteY0" fmla="*/ 232406 h 232405"/>
                  <a:gd name="connsiteX1" fmla="*/ 9880 w 381394"/>
                  <a:gd name="connsiteY1" fmla="*/ 232406 h 232405"/>
                  <a:gd name="connsiteX2" fmla="*/ 0 w 381394"/>
                  <a:gd name="connsiteY2" fmla="*/ 222526 h 232405"/>
                  <a:gd name="connsiteX3" fmla="*/ 0 w 381394"/>
                  <a:gd name="connsiteY3" fmla="*/ 9880 h 232405"/>
                  <a:gd name="connsiteX4" fmla="*/ 9880 w 381394"/>
                  <a:gd name="connsiteY4" fmla="*/ 0 h 232405"/>
                  <a:gd name="connsiteX5" fmla="*/ 371512 w 381394"/>
                  <a:gd name="connsiteY5" fmla="*/ 0 h 232405"/>
                  <a:gd name="connsiteX6" fmla="*/ 381392 w 381394"/>
                  <a:gd name="connsiteY6" fmla="*/ 9880 h 232405"/>
                  <a:gd name="connsiteX7" fmla="*/ 381392 w 381394"/>
                  <a:gd name="connsiteY7" fmla="*/ 222638 h 232405"/>
                  <a:gd name="connsiteX8" fmla="*/ 371624 w 381394"/>
                  <a:gd name="connsiteY8" fmla="*/ 232406 h 23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1394" h="232405">
                    <a:moveTo>
                      <a:pt x="371624" y="232406"/>
                    </a:moveTo>
                    <a:lnTo>
                      <a:pt x="9880" y="232406"/>
                    </a:lnTo>
                    <a:cubicBezTo>
                      <a:pt x="4491" y="232406"/>
                      <a:pt x="0" y="228027"/>
                      <a:pt x="0" y="222526"/>
                    </a:cubicBezTo>
                    <a:lnTo>
                      <a:pt x="0" y="9880"/>
                    </a:lnTo>
                    <a:cubicBezTo>
                      <a:pt x="0" y="4491"/>
                      <a:pt x="4379" y="0"/>
                      <a:pt x="9880" y="0"/>
                    </a:cubicBezTo>
                    <a:lnTo>
                      <a:pt x="371512" y="0"/>
                    </a:lnTo>
                    <a:cubicBezTo>
                      <a:pt x="376901" y="0"/>
                      <a:pt x="381392" y="4491"/>
                      <a:pt x="381392" y="9880"/>
                    </a:cubicBezTo>
                    <a:lnTo>
                      <a:pt x="381392" y="222638"/>
                    </a:lnTo>
                    <a:cubicBezTo>
                      <a:pt x="381504" y="228027"/>
                      <a:pt x="377014" y="232406"/>
                      <a:pt x="371624" y="232406"/>
                    </a:cubicBezTo>
                    <a:close/>
                  </a:path>
                </a:pathLst>
              </a:custGeom>
              <a:solidFill>
                <a:srgbClr val="30303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6" name="Freeform: Shape 1325">
                <a:extLst>
                  <a:ext uri="{FF2B5EF4-FFF2-40B4-BE49-F238E27FC236}">
                    <a16:creationId xmlns:a16="http://schemas.microsoft.com/office/drawing/2014/main" id="{B20D0518-E57D-31F4-6EAA-399759F187BE}"/>
                  </a:ext>
                </a:extLst>
              </p:cNvPr>
              <p:cNvSpPr/>
              <p:nvPr/>
            </p:nvSpPr>
            <p:spPr>
              <a:xfrm>
                <a:off x="6698525" y="1839277"/>
                <a:ext cx="346026" cy="207480"/>
              </a:xfrm>
              <a:custGeom>
                <a:avLst/>
                <a:gdLst>
                  <a:gd name="connsiteX0" fmla="*/ 0 w 346026"/>
                  <a:gd name="connsiteY0" fmla="*/ 0 h 207480"/>
                  <a:gd name="connsiteX1" fmla="*/ 346026 w 346026"/>
                  <a:gd name="connsiteY1" fmla="*/ 0 h 207480"/>
                  <a:gd name="connsiteX2" fmla="*/ 346026 w 346026"/>
                  <a:gd name="connsiteY2" fmla="*/ 207481 h 207480"/>
                  <a:gd name="connsiteX3" fmla="*/ 0 w 346026"/>
                  <a:gd name="connsiteY3" fmla="*/ 207481 h 207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6026" h="207480">
                    <a:moveTo>
                      <a:pt x="0" y="0"/>
                    </a:moveTo>
                    <a:lnTo>
                      <a:pt x="346026" y="0"/>
                    </a:lnTo>
                    <a:lnTo>
                      <a:pt x="346026" y="207481"/>
                    </a:lnTo>
                    <a:lnTo>
                      <a:pt x="0" y="207481"/>
                    </a:lnTo>
                    <a:close/>
                  </a:path>
                </a:pathLst>
              </a:custGeom>
              <a:solidFill>
                <a:srgbClr val="556566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327" name="Graphic 1320">
                <a:extLst>
                  <a:ext uri="{FF2B5EF4-FFF2-40B4-BE49-F238E27FC236}">
                    <a16:creationId xmlns:a16="http://schemas.microsoft.com/office/drawing/2014/main" id="{77349521-E6AF-9868-D118-13C93CDCB079}"/>
                  </a:ext>
                </a:extLst>
              </p:cNvPr>
              <p:cNvGrpSpPr/>
              <p:nvPr/>
            </p:nvGrpSpPr>
            <p:grpSpPr>
              <a:xfrm>
                <a:off x="6757468" y="1847360"/>
                <a:ext cx="228139" cy="199397"/>
                <a:chOff x="6757468" y="1847360"/>
                <a:chExt cx="228139" cy="199397"/>
              </a:xfrm>
            </p:grpSpPr>
            <p:sp>
              <p:nvSpPr>
                <p:cNvPr id="1328" name="Freeform: Shape 1327">
                  <a:extLst>
                    <a:ext uri="{FF2B5EF4-FFF2-40B4-BE49-F238E27FC236}">
                      <a16:creationId xmlns:a16="http://schemas.microsoft.com/office/drawing/2014/main" id="{9F97A4E4-FD46-F42C-C651-D2E7C6CD4252}"/>
                    </a:ext>
                  </a:extLst>
                </p:cNvPr>
                <p:cNvSpPr/>
                <p:nvPr/>
              </p:nvSpPr>
              <p:spPr>
                <a:xfrm>
                  <a:off x="6960346" y="2021384"/>
                  <a:ext cx="25261" cy="25373"/>
                </a:xfrm>
                <a:custGeom>
                  <a:avLst/>
                  <a:gdLst>
                    <a:gd name="connsiteX0" fmla="*/ 25261 w 25261"/>
                    <a:gd name="connsiteY0" fmla="*/ 25374 h 25373"/>
                    <a:gd name="connsiteX1" fmla="*/ 24026 w 25261"/>
                    <a:gd name="connsiteY1" fmla="*/ 13697 h 25373"/>
                    <a:gd name="connsiteX2" fmla="*/ 10329 w 25261"/>
                    <a:gd name="connsiteY2" fmla="*/ 0 h 25373"/>
                    <a:gd name="connsiteX3" fmla="*/ 0 w 25261"/>
                    <a:gd name="connsiteY3" fmla="*/ 25261 h 25373"/>
                    <a:gd name="connsiteX4" fmla="*/ 25261 w 25261"/>
                    <a:gd name="connsiteY4" fmla="*/ 25261 h 25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261" h="25373">
                      <a:moveTo>
                        <a:pt x="25261" y="25374"/>
                      </a:moveTo>
                      <a:lnTo>
                        <a:pt x="24026" y="13697"/>
                      </a:lnTo>
                      <a:cubicBezTo>
                        <a:pt x="22118" y="7298"/>
                        <a:pt x="19086" y="3593"/>
                        <a:pt x="10329" y="0"/>
                      </a:cubicBezTo>
                      <a:lnTo>
                        <a:pt x="0" y="25261"/>
                      </a:lnTo>
                      <a:lnTo>
                        <a:pt x="25261" y="25261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29" name="Freeform: Shape 1328">
                  <a:extLst>
                    <a:ext uri="{FF2B5EF4-FFF2-40B4-BE49-F238E27FC236}">
                      <a16:creationId xmlns:a16="http://schemas.microsoft.com/office/drawing/2014/main" id="{1AAE4C45-17E7-32D0-85C1-030DCB45724E}"/>
                    </a:ext>
                  </a:extLst>
                </p:cNvPr>
                <p:cNvSpPr/>
                <p:nvPr/>
              </p:nvSpPr>
              <p:spPr>
                <a:xfrm>
                  <a:off x="6757468" y="2027857"/>
                  <a:ext cx="32446" cy="18901"/>
                </a:xfrm>
                <a:custGeom>
                  <a:avLst/>
                  <a:gdLst>
                    <a:gd name="connsiteX0" fmla="*/ 32447 w 32446"/>
                    <a:gd name="connsiteY0" fmla="*/ 18901 h 18901"/>
                    <a:gd name="connsiteX1" fmla="*/ 30538 w 32446"/>
                    <a:gd name="connsiteY1" fmla="*/ 17105 h 18901"/>
                    <a:gd name="connsiteX2" fmla="*/ 16055 w 32446"/>
                    <a:gd name="connsiteY2" fmla="*/ 2397 h 18901"/>
                    <a:gd name="connsiteX3" fmla="*/ 2695 w 32446"/>
                    <a:gd name="connsiteY3" fmla="*/ 5428 h 18901"/>
                    <a:gd name="connsiteX4" fmla="*/ 0 w 32446"/>
                    <a:gd name="connsiteY4" fmla="*/ 18901 h 18901"/>
                    <a:gd name="connsiteX5" fmla="*/ 32447 w 32446"/>
                    <a:gd name="connsiteY5" fmla="*/ 18901 h 189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2446" h="18901">
                      <a:moveTo>
                        <a:pt x="32447" y="18901"/>
                      </a:moveTo>
                      <a:cubicBezTo>
                        <a:pt x="31549" y="18003"/>
                        <a:pt x="30875" y="17442"/>
                        <a:pt x="30538" y="17105"/>
                      </a:cubicBezTo>
                      <a:lnTo>
                        <a:pt x="16055" y="2397"/>
                      </a:lnTo>
                      <a:cubicBezTo>
                        <a:pt x="11901" y="-1869"/>
                        <a:pt x="4603" y="-185"/>
                        <a:pt x="2695" y="5428"/>
                      </a:cubicBezTo>
                      <a:lnTo>
                        <a:pt x="0" y="18901"/>
                      </a:lnTo>
                      <a:lnTo>
                        <a:pt x="32447" y="18901"/>
                      </a:lnTo>
                      <a:close/>
                    </a:path>
                  </a:pathLst>
                </a:custGeom>
                <a:solidFill>
                  <a:srgbClr val="D0D0D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30" name="Freeform: Shape 1329">
                  <a:extLst>
                    <a:ext uri="{FF2B5EF4-FFF2-40B4-BE49-F238E27FC236}">
                      <a16:creationId xmlns:a16="http://schemas.microsoft.com/office/drawing/2014/main" id="{93422436-69C9-D3E0-A87B-7E1C9342BC43}"/>
                    </a:ext>
                  </a:extLst>
                </p:cNvPr>
                <p:cNvSpPr/>
                <p:nvPr/>
              </p:nvSpPr>
              <p:spPr>
                <a:xfrm>
                  <a:off x="6843245" y="1965921"/>
                  <a:ext cx="58943" cy="68149"/>
                </a:xfrm>
                <a:custGeom>
                  <a:avLst/>
                  <a:gdLst>
                    <a:gd name="connsiteX0" fmla="*/ 0 w 58943"/>
                    <a:gd name="connsiteY0" fmla="*/ 0 h 68149"/>
                    <a:gd name="connsiteX1" fmla="*/ 58943 w 58943"/>
                    <a:gd name="connsiteY1" fmla="*/ 0 h 68149"/>
                    <a:gd name="connsiteX2" fmla="*/ 58943 w 58943"/>
                    <a:gd name="connsiteY2" fmla="*/ 68150 h 68149"/>
                    <a:gd name="connsiteX3" fmla="*/ 0 w 58943"/>
                    <a:gd name="connsiteY3" fmla="*/ 68150 h 68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943" h="68149">
                      <a:moveTo>
                        <a:pt x="0" y="0"/>
                      </a:moveTo>
                      <a:lnTo>
                        <a:pt x="58943" y="0"/>
                      </a:lnTo>
                      <a:lnTo>
                        <a:pt x="58943" y="68150"/>
                      </a:lnTo>
                      <a:lnTo>
                        <a:pt x="0" y="68150"/>
                      </a:lnTo>
                      <a:close/>
                    </a:path>
                  </a:pathLst>
                </a:custGeom>
                <a:solidFill>
                  <a:srgbClr val="DEAD8E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1331" name="Graphic 1320">
                  <a:extLst>
                    <a:ext uri="{FF2B5EF4-FFF2-40B4-BE49-F238E27FC236}">
                      <a16:creationId xmlns:a16="http://schemas.microsoft.com/office/drawing/2014/main" id="{2CF09F3A-E4A6-20E0-989B-FE62988F05A7}"/>
                    </a:ext>
                  </a:extLst>
                </p:cNvPr>
                <p:cNvGrpSpPr/>
                <p:nvPr/>
              </p:nvGrpSpPr>
              <p:grpSpPr>
                <a:xfrm>
                  <a:off x="6821650" y="1847360"/>
                  <a:ext cx="98529" cy="142923"/>
                  <a:chOff x="6821650" y="1847360"/>
                  <a:chExt cx="98529" cy="142923"/>
                </a:xfrm>
              </p:grpSpPr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82D931FA-F223-E81B-F0A9-0D85F2518498}"/>
                      </a:ext>
                    </a:extLst>
                  </p:cNvPr>
                  <p:cNvSpPr/>
                  <p:nvPr/>
                </p:nvSpPr>
                <p:spPr>
                  <a:xfrm>
                    <a:off x="6901103" y="1907724"/>
                    <a:ext cx="19075" cy="28819"/>
                  </a:xfrm>
                  <a:custGeom>
                    <a:avLst/>
                    <a:gdLst>
                      <a:gd name="connsiteX0" fmla="*/ 5015 w 19075"/>
                      <a:gd name="connsiteY0" fmla="*/ 28332 h 28819"/>
                      <a:gd name="connsiteX1" fmla="*/ 5015 w 19075"/>
                      <a:gd name="connsiteY1" fmla="*/ 28332 h 28819"/>
                      <a:gd name="connsiteX2" fmla="*/ 15007 w 19075"/>
                      <a:gd name="connsiteY2" fmla="*/ 23167 h 28819"/>
                      <a:gd name="connsiteX3" fmla="*/ 18825 w 19075"/>
                      <a:gd name="connsiteY3" fmla="*/ 9694 h 28819"/>
                      <a:gd name="connsiteX4" fmla="*/ 14109 w 19075"/>
                      <a:gd name="connsiteY4" fmla="*/ 488 h 28819"/>
                      <a:gd name="connsiteX5" fmla="*/ 14109 w 19075"/>
                      <a:gd name="connsiteY5" fmla="*/ 488 h 28819"/>
                      <a:gd name="connsiteX6" fmla="*/ 4117 w 19075"/>
                      <a:gd name="connsiteY6" fmla="*/ 5653 h 28819"/>
                      <a:gd name="connsiteX7" fmla="*/ 300 w 19075"/>
                      <a:gd name="connsiteY7" fmla="*/ 19125 h 28819"/>
                      <a:gd name="connsiteX8" fmla="*/ 5015 w 19075"/>
                      <a:gd name="connsiteY8" fmla="*/ 28332 h 28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9075" h="28819">
                        <a:moveTo>
                          <a:pt x="5015" y="28332"/>
                        </a:moveTo>
                        <a:lnTo>
                          <a:pt x="5015" y="28332"/>
                        </a:lnTo>
                        <a:cubicBezTo>
                          <a:pt x="9281" y="29904"/>
                          <a:pt x="13772" y="27546"/>
                          <a:pt x="15007" y="23167"/>
                        </a:cubicBezTo>
                        <a:lnTo>
                          <a:pt x="18825" y="9694"/>
                        </a:lnTo>
                        <a:cubicBezTo>
                          <a:pt x="19835" y="5989"/>
                          <a:pt x="17702" y="1835"/>
                          <a:pt x="14109" y="488"/>
                        </a:cubicBezTo>
                        <a:lnTo>
                          <a:pt x="14109" y="488"/>
                        </a:lnTo>
                        <a:cubicBezTo>
                          <a:pt x="9843" y="-1084"/>
                          <a:pt x="5352" y="1274"/>
                          <a:pt x="4117" y="5653"/>
                        </a:cubicBezTo>
                        <a:lnTo>
                          <a:pt x="300" y="19125"/>
                        </a:lnTo>
                        <a:cubicBezTo>
                          <a:pt x="-823" y="22830"/>
                          <a:pt x="1310" y="26985"/>
                          <a:pt x="5015" y="28332"/>
                        </a:cubicBezTo>
                        <a:close/>
                      </a:path>
                    </a:pathLst>
                  </a:custGeom>
                  <a:solidFill>
                    <a:srgbClr val="EAB99A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152C1DE0-B8D6-025D-7B8B-5B14F07EA4B0}"/>
                      </a:ext>
                    </a:extLst>
                  </p:cNvPr>
                  <p:cNvSpPr/>
                  <p:nvPr/>
                </p:nvSpPr>
                <p:spPr>
                  <a:xfrm>
                    <a:off x="6831336" y="1869812"/>
                    <a:ext cx="79846" cy="120472"/>
                  </a:xfrm>
                  <a:custGeom>
                    <a:avLst/>
                    <a:gdLst>
                      <a:gd name="connsiteX0" fmla="*/ 78599 w 79846"/>
                      <a:gd name="connsiteY0" fmla="*/ 26500 h 120472"/>
                      <a:gd name="connsiteX1" fmla="*/ 79834 w 79846"/>
                      <a:gd name="connsiteY1" fmla="*/ 75002 h 120472"/>
                      <a:gd name="connsiteX2" fmla="*/ 77252 w 79846"/>
                      <a:gd name="connsiteY2" fmla="*/ 88138 h 120472"/>
                      <a:gd name="connsiteX3" fmla="*/ 55471 w 79846"/>
                      <a:gd name="connsiteY3" fmla="*/ 116543 h 120472"/>
                      <a:gd name="connsiteX4" fmla="*/ 41661 w 79846"/>
                      <a:gd name="connsiteY4" fmla="*/ 120472 h 120472"/>
                      <a:gd name="connsiteX5" fmla="*/ 38518 w 79846"/>
                      <a:gd name="connsiteY5" fmla="*/ 120472 h 120472"/>
                      <a:gd name="connsiteX6" fmla="*/ 27627 w 79846"/>
                      <a:gd name="connsiteY6" fmla="*/ 117216 h 120472"/>
                      <a:gd name="connsiteX7" fmla="*/ 4499 w 79846"/>
                      <a:gd name="connsiteY7" fmla="*/ 89934 h 120472"/>
                      <a:gd name="connsiteX8" fmla="*/ 1243 w 79846"/>
                      <a:gd name="connsiteY8" fmla="*/ 76910 h 120472"/>
                      <a:gd name="connsiteX9" fmla="*/ 8 w 79846"/>
                      <a:gd name="connsiteY9" fmla="*/ 28408 h 120472"/>
                      <a:gd name="connsiteX10" fmla="*/ 23136 w 79846"/>
                      <a:gd name="connsiteY10" fmla="*/ 789 h 120472"/>
                      <a:gd name="connsiteX11" fmla="*/ 54124 w 79846"/>
                      <a:gd name="connsiteY11" fmla="*/ 3 h 120472"/>
                      <a:gd name="connsiteX12" fmla="*/ 78599 w 79846"/>
                      <a:gd name="connsiteY12" fmla="*/ 26500 h 120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79846" h="120472">
                        <a:moveTo>
                          <a:pt x="78599" y="26500"/>
                        </a:moveTo>
                        <a:lnTo>
                          <a:pt x="79834" y="75002"/>
                        </a:lnTo>
                        <a:cubicBezTo>
                          <a:pt x="79947" y="78931"/>
                          <a:pt x="79273" y="83422"/>
                          <a:pt x="77252" y="88138"/>
                        </a:cubicBezTo>
                        <a:cubicBezTo>
                          <a:pt x="72312" y="99702"/>
                          <a:pt x="72312" y="99702"/>
                          <a:pt x="55471" y="116543"/>
                        </a:cubicBezTo>
                        <a:cubicBezTo>
                          <a:pt x="53450" y="118564"/>
                          <a:pt x="48173" y="120472"/>
                          <a:pt x="41661" y="120472"/>
                        </a:cubicBezTo>
                        <a:cubicBezTo>
                          <a:pt x="40539" y="120472"/>
                          <a:pt x="39528" y="120472"/>
                          <a:pt x="38518" y="120472"/>
                        </a:cubicBezTo>
                        <a:cubicBezTo>
                          <a:pt x="33465" y="120136"/>
                          <a:pt x="29424" y="118788"/>
                          <a:pt x="27627" y="117216"/>
                        </a:cubicBezTo>
                        <a:cubicBezTo>
                          <a:pt x="10000" y="101161"/>
                          <a:pt x="10000" y="101161"/>
                          <a:pt x="4499" y="89934"/>
                        </a:cubicBezTo>
                        <a:cubicBezTo>
                          <a:pt x="2253" y="85331"/>
                          <a:pt x="1355" y="80840"/>
                          <a:pt x="1243" y="76910"/>
                        </a:cubicBezTo>
                        <a:lnTo>
                          <a:pt x="8" y="28408"/>
                        </a:lnTo>
                        <a:cubicBezTo>
                          <a:pt x="-329" y="13588"/>
                          <a:pt x="10000" y="1126"/>
                          <a:pt x="23136" y="789"/>
                        </a:cubicBezTo>
                        <a:lnTo>
                          <a:pt x="54124" y="3"/>
                        </a:lnTo>
                        <a:cubicBezTo>
                          <a:pt x="67260" y="-221"/>
                          <a:pt x="78262" y="11567"/>
                          <a:pt x="78599" y="26500"/>
                        </a:cubicBezTo>
                        <a:close/>
                      </a:path>
                    </a:pathLst>
                  </a:custGeom>
                  <a:solidFill>
                    <a:srgbClr val="EAB99A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9883A8BE-40B3-B349-718A-3262C7E71C12}"/>
                      </a:ext>
                    </a:extLst>
                  </p:cNvPr>
                  <p:cNvSpPr/>
                  <p:nvPr/>
                </p:nvSpPr>
                <p:spPr>
                  <a:xfrm>
                    <a:off x="6831224" y="1869924"/>
                    <a:ext cx="73671" cy="120360"/>
                  </a:xfrm>
                  <a:custGeom>
                    <a:avLst/>
                    <a:gdLst>
                      <a:gd name="connsiteX0" fmla="*/ 72424 w 73671"/>
                      <a:gd name="connsiteY0" fmla="*/ 26500 h 120360"/>
                      <a:gd name="connsiteX1" fmla="*/ 73659 w 73671"/>
                      <a:gd name="connsiteY1" fmla="*/ 75002 h 120360"/>
                      <a:gd name="connsiteX2" fmla="*/ 71077 w 73671"/>
                      <a:gd name="connsiteY2" fmla="*/ 88138 h 120360"/>
                      <a:gd name="connsiteX3" fmla="*/ 49296 w 73671"/>
                      <a:gd name="connsiteY3" fmla="*/ 116543 h 120360"/>
                      <a:gd name="connsiteX4" fmla="*/ 38518 w 73671"/>
                      <a:gd name="connsiteY4" fmla="*/ 120360 h 120360"/>
                      <a:gd name="connsiteX5" fmla="*/ 27627 w 73671"/>
                      <a:gd name="connsiteY5" fmla="*/ 117104 h 120360"/>
                      <a:gd name="connsiteX6" fmla="*/ 4499 w 73671"/>
                      <a:gd name="connsiteY6" fmla="*/ 89822 h 120360"/>
                      <a:gd name="connsiteX7" fmla="*/ 1243 w 73671"/>
                      <a:gd name="connsiteY7" fmla="*/ 76798 h 120360"/>
                      <a:gd name="connsiteX8" fmla="*/ 8 w 73671"/>
                      <a:gd name="connsiteY8" fmla="*/ 28296 h 120360"/>
                      <a:gd name="connsiteX9" fmla="*/ 23136 w 73671"/>
                      <a:gd name="connsiteY9" fmla="*/ 677 h 120360"/>
                      <a:gd name="connsiteX10" fmla="*/ 47836 w 73671"/>
                      <a:gd name="connsiteY10" fmla="*/ 3 h 120360"/>
                      <a:gd name="connsiteX11" fmla="*/ 72424 w 73671"/>
                      <a:gd name="connsiteY11" fmla="*/ 26500 h 120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73671" h="120360">
                        <a:moveTo>
                          <a:pt x="72424" y="26500"/>
                        </a:moveTo>
                        <a:lnTo>
                          <a:pt x="73659" y="75002"/>
                        </a:lnTo>
                        <a:cubicBezTo>
                          <a:pt x="73772" y="78931"/>
                          <a:pt x="73098" y="83422"/>
                          <a:pt x="71077" y="88138"/>
                        </a:cubicBezTo>
                        <a:cubicBezTo>
                          <a:pt x="66137" y="99702"/>
                          <a:pt x="66137" y="99702"/>
                          <a:pt x="49296" y="116543"/>
                        </a:cubicBezTo>
                        <a:cubicBezTo>
                          <a:pt x="47612" y="118227"/>
                          <a:pt x="43682" y="119799"/>
                          <a:pt x="38518" y="120360"/>
                        </a:cubicBezTo>
                        <a:cubicBezTo>
                          <a:pt x="33465" y="120023"/>
                          <a:pt x="29424" y="118676"/>
                          <a:pt x="27627" y="117104"/>
                        </a:cubicBezTo>
                        <a:cubicBezTo>
                          <a:pt x="10000" y="101049"/>
                          <a:pt x="10000" y="101049"/>
                          <a:pt x="4499" y="89822"/>
                        </a:cubicBezTo>
                        <a:cubicBezTo>
                          <a:pt x="2253" y="85219"/>
                          <a:pt x="1355" y="80728"/>
                          <a:pt x="1243" y="76798"/>
                        </a:cubicBezTo>
                        <a:lnTo>
                          <a:pt x="8" y="28296"/>
                        </a:lnTo>
                        <a:cubicBezTo>
                          <a:pt x="-329" y="13476"/>
                          <a:pt x="10000" y="1014"/>
                          <a:pt x="23136" y="677"/>
                        </a:cubicBezTo>
                        <a:lnTo>
                          <a:pt x="47836" y="3"/>
                        </a:lnTo>
                        <a:cubicBezTo>
                          <a:pt x="61085" y="-221"/>
                          <a:pt x="72087" y="11680"/>
                          <a:pt x="72424" y="26500"/>
                        </a:cubicBezTo>
                        <a:close/>
                      </a:path>
                    </a:pathLst>
                  </a:custGeom>
                  <a:solidFill>
                    <a:srgbClr val="F4CAAF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DECE2D9E-7121-1CDF-E7E0-7215C3DA334B}"/>
                      </a:ext>
                    </a:extLst>
                  </p:cNvPr>
                  <p:cNvSpPr/>
                  <p:nvPr/>
                </p:nvSpPr>
                <p:spPr>
                  <a:xfrm>
                    <a:off x="6821650" y="1909819"/>
                    <a:ext cx="19725" cy="28560"/>
                  </a:xfrm>
                  <a:custGeom>
                    <a:avLst/>
                    <a:gdLst>
                      <a:gd name="connsiteX0" fmla="*/ 15084 w 19725"/>
                      <a:gd name="connsiteY0" fmla="*/ 27922 h 28560"/>
                      <a:gd name="connsiteX1" fmla="*/ 15084 w 19725"/>
                      <a:gd name="connsiteY1" fmla="*/ 27922 h 28560"/>
                      <a:gd name="connsiteX2" fmla="*/ 4867 w 19725"/>
                      <a:gd name="connsiteY2" fmla="*/ 23318 h 28560"/>
                      <a:gd name="connsiteX3" fmla="*/ 376 w 19725"/>
                      <a:gd name="connsiteY3" fmla="*/ 10070 h 28560"/>
                      <a:gd name="connsiteX4" fmla="*/ 4642 w 19725"/>
                      <a:gd name="connsiteY4" fmla="*/ 639 h 28560"/>
                      <a:gd name="connsiteX5" fmla="*/ 4642 w 19725"/>
                      <a:gd name="connsiteY5" fmla="*/ 639 h 28560"/>
                      <a:gd name="connsiteX6" fmla="*/ 14859 w 19725"/>
                      <a:gd name="connsiteY6" fmla="*/ 5242 h 28560"/>
                      <a:gd name="connsiteX7" fmla="*/ 19350 w 19725"/>
                      <a:gd name="connsiteY7" fmla="*/ 18491 h 28560"/>
                      <a:gd name="connsiteX8" fmla="*/ 15084 w 19725"/>
                      <a:gd name="connsiteY8" fmla="*/ 27922 h 285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9725" h="28560">
                        <a:moveTo>
                          <a:pt x="15084" y="27922"/>
                        </a:moveTo>
                        <a:lnTo>
                          <a:pt x="15084" y="27922"/>
                        </a:lnTo>
                        <a:cubicBezTo>
                          <a:pt x="10929" y="29718"/>
                          <a:pt x="6326" y="27585"/>
                          <a:pt x="4867" y="23318"/>
                        </a:cubicBezTo>
                        <a:lnTo>
                          <a:pt x="376" y="10070"/>
                        </a:lnTo>
                        <a:cubicBezTo>
                          <a:pt x="-859" y="6365"/>
                          <a:pt x="1049" y="2099"/>
                          <a:pt x="4642" y="639"/>
                        </a:cubicBezTo>
                        <a:lnTo>
                          <a:pt x="4642" y="639"/>
                        </a:lnTo>
                        <a:cubicBezTo>
                          <a:pt x="8796" y="-1157"/>
                          <a:pt x="13399" y="976"/>
                          <a:pt x="14859" y="5242"/>
                        </a:cubicBezTo>
                        <a:lnTo>
                          <a:pt x="19350" y="18491"/>
                        </a:lnTo>
                        <a:cubicBezTo>
                          <a:pt x="20585" y="22196"/>
                          <a:pt x="18676" y="26462"/>
                          <a:pt x="15084" y="27922"/>
                        </a:cubicBezTo>
                        <a:close/>
                      </a:path>
                    </a:pathLst>
                  </a:custGeom>
                  <a:solidFill>
                    <a:srgbClr val="F4CAAF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681EFF0C-6125-FA3D-4D7F-DBF83B23EDC1}"/>
                      </a:ext>
                    </a:extLst>
                  </p:cNvPr>
                  <p:cNvSpPr/>
                  <p:nvPr/>
                </p:nvSpPr>
                <p:spPr>
                  <a:xfrm>
                    <a:off x="6827078" y="1847473"/>
                    <a:ext cx="90155" cy="83755"/>
                  </a:xfrm>
                  <a:custGeom>
                    <a:avLst/>
                    <a:gdLst>
                      <a:gd name="connsiteX0" fmla="*/ 90155 w 90155"/>
                      <a:gd name="connsiteY0" fmla="*/ 55912 h 83755"/>
                      <a:gd name="connsiteX1" fmla="*/ 83082 w 90155"/>
                      <a:gd name="connsiteY1" fmla="*/ 83194 h 83755"/>
                      <a:gd name="connsiteX2" fmla="*/ 73539 w 90155"/>
                      <a:gd name="connsiteY2" fmla="*/ 49625 h 83755"/>
                      <a:gd name="connsiteX3" fmla="*/ 68487 w 90155"/>
                      <a:gd name="connsiteY3" fmla="*/ 56473 h 83755"/>
                      <a:gd name="connsiteX4" fmla="*/ 59168 w 90155"/>
                      <a:gd name="connsiteY4" fmla="*/ 58607 h 83755"/>
                      <a:gd name="connsiteX5" fmla="*/ 59056 w 90155"/>
                      <a:gd name="connsiteY5" fmla="*/ 58719 h 83755"/>
                      <a:gd name="connsiteX6" fmla="*/ 15157 w 90155"/>
                      <a:gd name="connsiteY6" fmla="*/ 69048 h 83755"/>
                      <a:gd name="connsiteX7" fmla="*/ 5052 w 90155"/>
                      <a:gd name="connsiteY7" fmla="*/ 83756 h 83755"/>
                      <a:gd name="connsiteX8" fmla="*/ 0 w 90155"/>
                      <a:gd name="connsiteY8" fmla="*/ 47492 h 83755"/>
                      <a:gd name="connsiteX9" fmla="*/ 12238 w 90155"/>
                      <a:gd name="connsiteY9" fmla="*/ 9992 h 83755"/>
                      <a:gd name="connsiteX10" fmla="*/ 62199 w 90155"/>
                      <a:gd name="connsiteY10" fmla="*/ 0 h 83755"/>
                      <a:gd name="connsiteX11" fmla="*/ 72529 w 90155"/>
                      <a:gd name="connsiteY11" fmla="*/ 9206 h 83755"/>
                      <a:gd name="connsiteX12" fmla="*/ 86338 w 90155"/>
                      <a:gd name="connsiteY12" fmla="*/ 21669 h 83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90155" h="83755">
                        <a:moveTo>
                          <a:pt x="90155" y="55912"/>
                        </a:moveTo>
                        <a:lnTo>
                          <a:pt x="83082" y="83194"/>
                        </a:lnTo>
                        <a:lnTo>
                          <a:pt x="73539" y="49625"/>
                        </a:lnTo>
                        <a:lnTo>
                          <a:pt x="68487" y="56473"/>
                        </a:lnTo>
                        <a:lnTo>
                          <a:pt x="59168" y="58607"/>
                        </a:lnTo>
                        <a:lnTo>
                          <a:pt x="59056" y="58719"/>
                        </a:lnTo>
                        <a:lnTo>
                          <a:pt x="15157" y="69048"/>
                        </a:lnTo>
                        <a:lnTo>
                          <a:pt x="5052" y="83756"/>
                        </a:lnTo>
                        <a:lnTo>
                          <a:pt x="0" y="47492"/>
                        </a:lnTo>
                        <a:lnTo>
                          <a:pt x="12238" y="9992"/>
                        </a:lnTo>
                        <a:lnTo>
                          <a:pt x="62199" y="0"/>
                        </a:lnTo>
                        <a:lnTo>
                          <a:pt x="72529" y="9206"/>
                        </a:lnTo>
                        <a:lnTo>
                          <a:pt x="86338" y="21669"/>
                        </a:lnTo>
                        <a:close/>
                      </a:path>
                    </a:pathLst>
                  </a:custGeom>
                  <a:solidFill>
                    <a:srgbClr val="F7B23F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04E150D1-DB2D-E41D-647E-077A9C4BA836}"/>
                      </a:ext>
                    </a:extLst>
                  </p:cNvPr>
                  <p:cNvSpPr/>
                  <p:nvPr/>
                </p:nvSpPr>
                <p:spPr>
                  <a:xfrm>
                    <a:off x="6827078" y="1847360"/>
                    <a:ext cx="73096" cy="83868"/>
                  </a:xfrm>
                  <a:custGeom>
                    <a:avLst/>
                    <a:gdLst>
                      <a:gd name="connsiteX0" fmla="*/ 72529 w 73096"/>
                      <a:gd name="connsiteY0" fmla="*/ 9319 h 83868"/>
                      <a:gd name="connsiteX1" fmla="*/ 73090 w 73096"/>
                      <a:gd name="connsiteY1" fmla="*/ 33457 h 83868"/>
                      <a:gd name="connsiteX2" fmla="*/ 59168 w 73096"/>
                      <a:gd name="connsiteY2" fmla="*/ 58719 h 83868"/>
                      <a:gd name="connsiteX3" fmla="*/ 59168 w 73096"/>
                      <a:gd name="connsiteY3" fmla="*/ 58719 h 83868"/>
                      <a:gd name="connsiteX4" fmla="*/ 15157 w 73096"/>
                      <a:gd name="connsiteY4" fmla="*/ 69048 h 83868"/>
                      <a:gd name="connsiteX5" fmla="*/ 5052 w 73096"/>
                      <a:gd name="connsiteY5" fmla="*/ 83868 h 83868"/>
                      <a:gd name="connsiteX6" fmla="*/ 0 w 73096"/>
                      <a:gd name="connsiteY6" fmla="*/ 47492 h 83868"/>
                      <a:gd name="connsiteX7" fmla="*/ 12238 w 73096"/>
                      <a:gd name="connsiteY7" fmla="*/ 9992 h 83868"/>
                      <a:gd name="connsiteX8" fmla="*/ 62312 w 73096"/>
                      <a:gd name="connsiteY8" fmla="*/ 0 h 83868"/>
                      <a:gd name="connsiteX9" fmla="*/ 72529 w 73096"/>
                      <a:gd name="connsiteY9" fmla="*/ 9319 h 83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3096" h="83868">
                        <a:moveTo>
                          <a:pt x="72529" y="9319"/>
                        </a:moveTo>
                        <a:lnTo>
                          <a:pt x="73090" y="33457"/>
                        </a:lnTo>
                        <a:cubicBezTo>
                          <a:pt x="73314" y="44572"/>
                          <a:pt x="67588" y="54340"/>
                          <a:pt x="59168" y="58719"/>
                        </a:cubicBezTo>
                        <a:lnTo>
                          <a:pt x="59168" y="58719"/>
                        </a:lnTo>
                        <a:lnTo>
                          <a:pt x="15157" y="69048"/>
                        </a:lnTo>
                        <a:lnTo>
                          <a:pt x="5052" y="83868"/>
                        </a:lnTo>
                        <a:lnTo>
                          <a:pt x="0" y="47492"/>
                        </a:lnTo>
                        <a:lnTo>
                          <a:pt x="12238" y="9992"/>
                        </a:lnTo>
                        <a:lnTo>
                          <a:pt x="62312" y="0"/>
                        </a:lnTo>
                        <a:lnTo>
                          <a:pt x="72529" y="9319"/>
                        </a:lnTo>
                        <a:close/>
                      </a:path>
                    </a:pathLst>
                  </a:custGeom>
                  <a:solidFill>
                    <a:srgbClr val="F8BE49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338" name="Freeform: Shape 1337">
                  <a:extLst>
                    <a:ext uri="{FF2B5EF4-FFF2-40B4-BE49-F238E27FC236}">
                      <a16:creationId xmlns:a16="http://schemas.microsoft.com/office/drawing/2014/main" id="{8701F469-7C3E-85E8-653B-63CC922C505C}"/>
                    </a:ext>
                  </a:extLst>
                </p:cNvPr>
                <p:cNvSpPr/>
                <p:nvPr/>
              </p:nvSpPr>
              <p:spPr>
                <a:xfrm>
                  <a:off x="6759274" y="2008360"/>
                  <a:ext cx="224274" cy="38397"/>
                </a:xfrm>
                <a:custGeom>
                  <a:avLst/>
                  <a:gdLst>
                    <a:gd name="connsiteX0" fmla="*/ 664 w 224274"/>
                    <a:gd name="connsiteY0" fmla="*/ 36713 h 38397"/>
                    <a:gd name="connsiteX1" fmla="*/ 1113 w 224274"/>
                    <a:gd name="connsiteY1" fmla="*/ 38397 h 38397"/>
                    <a:gd name="connsiteX2" fmla="*/ 223415 w 224274"/>
                    <a:gd name="connsiteY2" fmla="*/ 38397 h 38397"/>
                    <a:gd name="connsiteX3" fmla="*/ 223751 w 224274"/>
                    <a:gd name="connsiteY3" fmla="*/ 37050 h 38397"/>
                    <a:gd name="connsiteX4" fmla="*/ 223751 w 224274"/>
                    <a:gd name="connsiteY4" fmla="*/ 36713 h 38397"/>
                    <a:gd name="connsiteX5" fmla="*/ 211738 w 224274"/>
                    <a:gd name="connsiteY5" fmla="*/ 13248 h 38397"/>
                    <a:gd name="connsiteX6" fmla="*/ 144936 w 224274"/>
                    <a:gd name="connsiteY6" fmla="*/ 0 h 38397"/>
                    <a:gd name="connsiteX7" fmla="*/ 115744 w 224274"/>
                    <a:gd name="connsiteY7" fmla="*/ 31998 h 38397"/>
                    <a:gd name="connsiteX8" fmla="*/ 79592 w 224274"/>
                    <a:gd name="connsiteY8" fmla="*/ 0 h 38397"/>
                    <a:gd name="connsiteX9" fmla="*/ 15709 w 224274"/>
                    <a:gd name="connsiteY9" fmla="*/ 12238 h 38397"/>
                    <a:gd name="connsiteX10" fmla="*/ 103 w 224274"/>
                    <a:gd name="connsiteY10" fmla="*/ 34243 h 38397"/>
                    <a:gd name="connsiteX11" fmla="*/ 664 w 224274"/>
                    <a:gd name="connsiteY11" fmla="*/ 36713 h 383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24274" h="38397">
                      <a:moveTo>
                        <a:pt x="664" y="36713"/>
                      </a:moveTo>
                      <a:cubicBezTo>
                        <a:pt x="777" y="37275"/>
                        <a:pt x="889" y="37836"/>
                        <a:pt x="1113" y="38397"/>
                      </a:cubicBezTo>
                      <a:lnTo>
                        <a:pt x="223415" y="38397"/>
                      </a:lnTo>
                      <a:cubicBezTo>
                        <a:pt x="223527" y="37948"/>
                        <a:pt x="223639" y="37499"/>
                        <a:pt x="223751" y="37050"/>
                      </a:cubicBezTo>
                      <a:cubicBezTo>
                        <a:pt x="223751" y="36938"/>
                        <a:pt x="223751" y="36826"/>
                        <a:pt x="223751" y="36713"/>
                      </a:cubicBezTo>
                      <a:cubicBezTo>
                        <a:pt x="225997" y="26946"/>
                        <a:pt x="220832" y="17066"/>
                        <a:pt x="211738" y="13248"/>
                      </a:cubicBezTo>
                      <a:cubicBezTo>
                        <a:pt x="210728" y="12799"/>
                        <a:pt x="148753" y="0"/>
                        <a:pt x="144936" y="0"/>
                      </a:cubicBezTo>
                      <a:lnTo>
                        <a:pt x="115744" y="31998"/>
                      </a:lnTo>
                      <a:lnTo>
                        <a:pt x="79592" y="0"/>
                      </a:lnTo>
                      <a:cubicBezTo>
                        <a:pt x="76337" y="0"/>
                        <a:pt x="18965" y="11564"/>
                        <a:pt x="15709" y="12238"/>
                      </a:cubicBezTo>
                      <a:cubicBezTo>
                        <a:pt x="5604" y="14708"/>
                        <a:pt x="-907" y="24251"/>
                        <a:pt x="103" y="34243"/>
                      </a:cubicBezTo>
                      <a:cubicBezTo>
                        <a:pt x="328" y="35029"/>
                        <a:pt x="440" y="35927"/>
                        <a:pt x="664" y="36713"/>
                      </a:cubicBezTo>
                      <a:close/>
                    </a:path>
                  </a:pathLst>
                </a:custGeom>
                <a:solidFill>
                  <a:srgbClr val="E0E0E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39" name="Freeform: Shape 1338">
                  <a:extLst>
                    <a:ext uri="{FF2B5EF4-FFF2-40B4-BE49-F238E27FC236}">
                      <a16:creationId xmlns:a16="http://schemas.microsoft.com/office/drawing/2014/main" id="{764932C5-6961-49C4-36C9-C8D5CFE8B246}"/>
                    </a:ext>
                  </a:extLst>
                </p:cNvPr>
                <p:cNvSpPr/>
                <p:nvPr/>
              </p:nvSpPr>
              <p:spPr>
                <a:xfrm>
                  <a:off x="6861546" y="2033397"/>
                  <a:ext cx="19311" cy="13360"/>
                </a:xfrm>
                <a:custGeom>
                  <a:avLst/>
                  <a:gdLst>
                    <a:gd name="connsiteX0" fmla="*/ 18525 w 19311"/>
                    <a:gd name="connsiteY0" fmla="*/ 13361 h 13360"/>
                    <a:gd name="connsiteX1" fmla="*/ 19311 w 19311"/>
                    <a:gd name="connsiteY1" fmla="*/ 9992 h 13360"/>
                    <a:gd name="connsiteX2" fmla="*/ 19311 w 19311"/>
                    <a:gd name="connsiteY2" fmla="*/ 7747 h 13360"/>
                    <a:gd name="connsiteX3" fmla="*/ 11564 w 19311"/>
                    <a:gd name="connsiteY3" fmla="*/ 0 h 13360"/>
                    <a:gd name="connsiteX4" fmla="*/ 7747 w 19311"/>
                    <a:gd name="connsiteY4" fmla="*/ 0 h 13360"/>
                    <a:gd name="connsiteX5" fmla="*/ 0 w 19311"/>
                    <a:gd name="connsiteY5" fmla="*/ 7747 h 13360"/>
                    <a:gd name="connsiteX6" fmla="*/ 0 w 19311"/>
                    <a:gd name="connsiteY6" fmla="*/ 9992 h 13360"/>
                    <a:gd name="connsiteX7" fmla="*/ 786 w 19311"/>
                    <a:gd name="connsiteY7" fmla="*/ 13361 h 13360"/>
                    <a:gd name="connsiteX8" fmla="*/ 18525 w 19311"/>
                    <a:gd name="connsiteY8" fmla="*/ 13361 h 13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11" h="13360">
                      <a:moveTo>
                        <a:pt x="18525" y="13361"/>
                      </a:moveTo>
                      <a:cubicBezTo>
                        <a:pt x="18974" y="12350"/>
                        <a:pt x="19311" y="11227"/>
                        <a:pt x="19311" y="9992"/>
                      </a:cubicBezTo>
                      <a:lnTo>
                        <a:pt x="19311" y="7747"/>
                      </a:lnTo>
                      <a:cubicBezTo>
                        <a:pt x="19311" y="3480"/>
                        <a:pt x="15831" y="0"/>
                        <a:pt x="11564" y="0"/>
                      </a:cubicBezTo>
                      <a:lnTo>
                        <a:pt x="7747" y="0"/>
                      </a:lnTo>
                      <a:cubicBezTo>
                        <a:pt x="3480" y="0"/>
                        <a:pt x="0" y="3480"/>
                        <a:pt x="0" y="7747"/>
                      </a:cubicBezTo>
                      <a:lnTo>
                        <a:pt x="0" y="9992"/>
                      </a:lnTo>
                      <a:cubicBezTo>
                        <a:pt x="0" y="11227"/>
                        <a:pt x="337" y="12350"/>
                        <a:pt x="786" y="13361"/>
                      </a:cubicBezTo>
                      <a:lnTo>
                        <a:pt x="18525" y="13361"/>
                      </a:lnTo>
                      <a:close/>
                    </a:path>
                  </a:pathLst>
                </a:custGeom>
                <a:solidFill>
                  <a:srgbClr val="263536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40" name="Freeform: Shape 1339">
                  <a:extLst>
                    <a:ext uri="{FF2B5EF4-FFF2-40B4-BE49-F238E27FC236}">
                      <a16:creationId xmlns:a16="http://schemas.microsoft.com/office/drawing/2014/main" id="{3FECE54D-4B2C-0F2B-E784-3727E91AFF27}"/>
                    </a:ext>
                  </a:extLst>
                </p:cNvPr>
                <p:cNvSpPr/>
                <p:nvPr/>
              </p:nvSpPr>
              <p:spPr>
                <a:xfrm>
                  <a:off x="6876029" y="2008360"/>
                  <a:ext cx="58606" cy="38397"/>
                </a:xfrm>
                <a:custGeom>
                  <a:avLst/>
                  <a:gdLst>
                    <a:gd name="connsiteX0" fmla="*/ 21669 w 58606"/>
                    <a:gd name="connsiteY0" fmla="*/ 38397 h 38397"/>
                    <a:gd name="connsiteX1" fmla="*/ 58607 w 58606"/>
                    <a:gd name="connsiteY1" fmla="*/ 5614 h 38397"/>
                    <a:gd name="connsiteX2" fmla="*/ 27956 w 58606"/>
                    <a:gd name="connsiteY2" fmla="*/ 0 h 38397"/>
                    <a:gd name="connsiteX3" fmla="*/ 0 w 58606"/>
                    <a:gd name="connsiteY3" fmla="*/ 24476 h 38397"/>
                    <a:gd name="connsiteX4" fmla="*/ 9431 w 58606"/>
                    <a:gd name="connsiteY4" fmla="*/ 38397 h 383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8606" h="38397">
                      <a:moveTo>
                        <a:pt x="21669" y="38397"/>
                      </a:moveTo>
                      <a:lnTo>
                        <a:pt x="58607" y="5614"/>
                      </a:lnTo>
                      <a:lnTo>
                        <a:pt x="27956" y="0"/>
                      </a:lnTo>
                      <a:lnTo>
                        <a:pt x="0" y="24476"/>
                      </a:lnTo>
                      <a:lnTo>
                        <a:pt x="9431" y="383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41" name="Freeform: Shape 1340">
                  <a:extLst>
                    <a:ext uri="{FF2B5EF4-FFF2-40B4-BE49-F238E27FC236}">
                      <a16:creationId xmlns:a16="http://schemas.microsoft.com/office/drawing/2014/main" id="{8C7292B0-330C-D5A9-EB7D-BE2CBBDC289C}"/>
                    </a:ext>
                  </a:extLst>
                </p:cNvPr>
                <p:cNvSpPr/>
                <p:nvPr/>
              </p:nvSpPr>
              <p:spPr>
                <a:xfrm>
                  <a:off x="6808216" y="2008360"/>
                  <a:ext cx="58606" cy="38397"/>
                </a:xfrm>
                <a:custGeom>
                  <a:avLst/>
                  <a:gdLst>
                    <a:gd name="connsiteX0" fmla="*/ 49176 w 58606"/>
                    <a:gd name="connsiteY0" fmla="*/ 38397 h 38397"/>
                    <a:gd name="connsiteX1" fmla="*/ 58607 w 58606"/>
                    <a:gd name="connsiteY1" fmla="*/ 24476 h 38397"/>
                    <a:gd name="connsiteX2" fmla="*/ 30763 w 58606"/>
                    <a:gd name="connsiteY2" fmla="*/ 0 h 38397"/>
                    <a:gd name="connsiteX3" fmla="*/ 0 w 58606"/>
                    <a:gd name="connsiteY3" fmla="*/ 5614 h 38397"/>
                    <a:gd name="connsiteX4" fmla="*/ 36938 w 58606"/>
                    <a:gd name="connsiteY4" fmla="*/ 38397 h 383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8606" h="38397">
                      <a:moveTo>
                        <a:pt x="49176" y="38397"/>
                      </a:moveTo>
                      <a:lnTo>
                        <a:pt x="58607" y="24476"/>
                      </a:lnTo>
                      <a:lnTo>
                        <a:pt x="30763" y="0"/>
                      </a:lnTo>
                      <a:lnTo>
                        <a:pt x="0" y="5614"/>
                      </a:lnTo>
                      <a:lnTo>
                        <a:pt x="36938" y="383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342" name="Graphic 1320">
              <a:extLst>
                <a:ext uri="{FF2B5EF4-FFF2-40B4-BE49-F238E27FC236}">
                  <a16:creationId xmlns:a16="http://schemas.microsoft.com/office/drawing/2014/main" id="{03AB3293-4E7D-7392-8846-AAE29C7731D3}"/>
                </a:ext>
              </a:extLst>
            </p:cNvPr>
            <p:cNvGrpSpPr/>
            <p:nvPr/>
          </p:nvGrpSpPr>
          <p:grpSpPr>
            <a:xfrm>
              <a:off x="6479704" y="1562748"/>
              <a:ext cx="381392" cy="232517"/>
              <a:chOff x="6479704" y="1562748"/>
              <a:chExt cx="381392" cy="232517"/>
            </a:xfrm>
          </p:grpSpPr>
          <p:sp>
            <p:nvSpPr>
              <p:cNvPr id="1343" name="Freeform: Shape 1342">
                <a:extLst>
                  <a:ext uri="{FF2B5EF4-FFF2-40B4-BE49-F238E27FC236}">
                    <a16:creationId xmlns:a16="http://schemas.microsoft.com/office/drawing/2014/main" id="{B67D538F-53C1-DCCE-66B1-596A2F71DEC5}"/>
                  </a:ext>
                </a:extLst>
              </p:cNvPr>
              <p:cNvSpPr/>
              <p:nvPr/>
            </p:nvSpPr>
            <p:spPr>
              <a:xfrm>
                <a:off x="6479704" y="1562748"/>
                <a:ext cx="381392" cy="232517"/>
              </a:xfrm>
              <a:custGeom>
                <a:avLst/>
                <a:gdLst>
                  <a:gd name="connsiteX0" fmla="*/ 371512 w 381392"/>
                  <a:gd name="connsiteY0" fmla="*/ 232518 h 232517"/>
                  <a:gd name="connsiteX1" fmla="*/ 9880 w 381392"/>
                  <a:gd name="connsiteY1" fmla="*/ 232518 h 232517"/>
                  <a:gd name="connsiteX2" fmla="*/ 0 w 381392"/>
                  <a:gd name="connsiteY2" fmla="*/ 222638 h 232517"/>
                  <a:gd name="connsiteX3" fmla="*/ 0 w 381392"/>
                  <a:gd name="connsiteY3" fmla="*/ 9880 h 232517"/>
                  <a:gd name="connsiteX4" fmla="*/ 9880 w 381392"/>
                  <a:gd name="connsiteY4" fmla="*/ 0 h 232517"/>
                  <a:gd name="connsiteX5" fmla="*/ 371512 w 381392"/>
                  <a:gd name="connsiteY5" fmla="*/ 0 h 232517"/>
                  <a:gd name="connsiteX6" fmla="*/ 381392 w 381392"/>
                  <a:gd name="connsiteY6" fmla="*/ 9880 h 232517"/>
                  <a:gd name="connsiteX7" fmla="*/ 381392 w 381392"/>
                  <a:gd name="connsiteY7" fmla="*/ 222638 h 232517"/>
                  <a:gd name="connsiteX8" fmla="*/ 371512 w 381392"/>
                  <a:gd name="connsiteY8" fmla="*/ 232518 h 232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1392" h="232517">
                    <a:moveTo>
                      <a:pt x="371512" y="232518"/>
                    </a:moveTo>
                    <a:lnTo>
                      <a:pt x="9880" y="232518"/>
                    </a:lnTo>
                    <a:cubicBezTo>
                      <a:pt x="4491" y="232518"/>
                      <a:pt x="0" y="228027"/>
                      <a:pt x="0" y="222638"/>
                    </a:cubicBezTo>
                    <a:lnTo>
                      <a:pt x="0" y="9880"/>
                    </a:lnTo>
                    <a:cubicBezTo>
                      <a:pt x="0" y="4491"/>
                      <a:pt x="4379" y="0"/>
                      <a:pt x="9880" y="0"/>
                    </a:cubicBezTo>
                    <a:lnTo>
                      <a:pt x="371512" y="0"/>
                    </a:lnTo>
                    <a:cubicBezTo>
                      <a:pt x="376901" y="0"/>
                      <a:pt x="381392" y="4379"/>
                      <a:pt x="381392" y="9880"/>
                    </a:cubicBezTo>
                    <a:lnTo>
                      <a:pt x="381392" y="222638"/>
                    </a:lnTo>
                    <a:cubicBezTo>
                      <a:pt x="381392" y="228027"/>
                      <a:pt x="376901" y="232518"/>
                      <a:pt x="371512" y="232518"/>
                    </a:cubicBezTo>
                    <a:close/>
                  </a:path>
                </a:pathLst>
              </a:custGeom>
              <a:solidFill>
                <a:srgbClr val="30303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4" name="Freeform: Shape 1343">
                <a:extLst>
                  <a:ext uri="{FF2B5EF4-FFF2-40B4-BE49-F238E27FC236}">
                    <a16:creationId xmlns:a16="http://schemas.microsoft.com/office/drawing/2014/main" id="{2FDBCFD3-CADB-E871-63FC-429C87386955}"/>
                  </a:ext>
                </a:extLst>
              </p:cNvPr>
              <p:cNvSpPr/>
              <p:nvPr/>
            </p:nvSpPr>
            <p:spPr>
              <a:xfrm>
                <a:off x="6495759" y="1575322"/>
                <a:ext cx="346026" cy="207480"/>
              </a:xfrm>
              <a:custGeom>
                <a:avLst/>
                <a:gdLst>
                  <a:gd name="connsiteX0" fmla="*/ 0 w 346026"/>
                  <a:gd name="connsiteY0" fmla="*/ 0 h 207480"/>
                  <a:gd name="connsiteX1" fmla="*/ 346026 w 346026"/>
                  <a:gd name="connsiteY1" fmla="*/ 0 h 207480"/>
                  <a:gd name="connsiteX2" fmla="*/ 346026 w 346026"/>
                  <a:gd name="connsiteY2" fmla="*/ 207481 h 207480"/>
                  <a:gd name="connsiteX3" fmla="*/ 0 w 346026"/>
                  <a:gd name="connsiteY3" fmla="*/ 207481 h 207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6026" h="207480">
                    <a:moveTo>
                      <a:pt x="0" y="0"/>
                    </a:moveTo>
                    <a:lnTo>
                      <a:pt x="346026" y="0"/>
                    </a:lnTo>
                    <a:lnTo>
                      <a:pt x="346026" y="207481"/>
                    </a:lnTo>
                    <a:lnTo>
                      <a:pt x="0" y="207481"/>
                    </a:lnTo>
                    <a:close/>
                  </a:path>
                </a:pathLst>
              </a:custGeom>
              <a:solidFill>
                <a:srgbClr val="C5D5D6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345" name="Graphic 1320">
                <a:extLst>
                  <a:ext uri="{FF2B5EF4-FFF2-40B4-BE49-F238E27FC236}">
                    <a16:creationId xmlns:a16="http://schemas.microsoft.com/office/drawing/2014/main" id="{49BBAF26-FD79-29D5-9AC2-D6F74E222E5F}"/>
                  </a:ext>
                </a:extLst>
              </p:cNvPr>
              <p:cNvGrpSpPr/>
              <p:nvPr/>
            </p:nvGrpSpPr>
            <p:grpSpPr>
              <a:xfrm>
                <a:off x="6585803" y="1585539"/>
                <a:ext cx="169195" cy="197039"/>
                <a:chOff x="6585803" y="1585539"/>
                <a:chExt cx="169195" cy="197039"/>
              </a:xfrm>
            </p:grpSpPr>
            <p:sp>
              <p:nvSpPr>
                <p:cNvPr id="1346" name="Freeform: Shape 1345">
                  <a:extLst>
                    <a:ext uri="{FF2B5EF4-FFF2-40B4-BE49-F238E27FC236}">
                      <a16:creationId xmlns:a16="http://schemas.microsoft.com/office/drawing/2014/main" id="{1B8EF265-7169-AD5A-D769-5D0719A57260}"/>
                    </a:ext>
                  </a:extLst>
                </p:cNvPr>
                <p:cNvSpPr/>
                <p:nvPr/>
              </p:nvSpPr>
              <p:spPr>
                <a:xfrm>
                  <a:off x="6609043" y="1585539"/>
                  <a:ext cx="127093" cy="142811"/>
                </a:xfrm>
                <a:custGeom>
                  <a:avLst/>
                  <a:gdLst>
                    <a:gd name="connsiteX0" fmla="*/ 127093 w 127093"/>
                    <a:gd name="connsiteY0" fmla="*/ 76009 h 142811"/>
                    <a:gd name="connsiteX1" fmla="*/ 63547 w 127093"/>
                    <a:gd name="connsiteY1" fmla="*/ 142812 h 142811"/>
                    <a:gd name="connsiteX2" fmla="*/ 0 w 127093"/>
                    <a:gd name="connsiteY2" fmla="*/ 76009 h 142811"/>
                    <a:gd name="connsiteX3" fmla="*/ 63547 w 127093"/>
                    <a:gd name="connsiteY3" fmla="*/ 0 h 142811"/>
                    <a:gd name="connsiteX4" fmla="*/ 127093 w 127093"/>
                    <a:gd name="connsiteY4" fmla="*/ 76009 h 142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7093" h="142811">
                      <a:moveTo>
                        <a:pt x="127093" y="76009"/>
                      </a:moveTo>
                      <a:cubicBezTo>
                        <a:pt x="127093" y="117999"/>
                        <a:pt x="63547" y="142812"/>
                        <a:pt x="63547" y="142812"/>
                      </a:cubicBezTo>
                      <a:cubicBezTo>
                        <a:pt x="63547" y="142812"/>
                        <a:pt x="0" y="117999"/>
                        <a:pt x="0" y="76009"/>
                      </a:cubicBezTo>
                      <a:cubicBezTo>
                        <a:pt x="0" y="34019"/>
                        <a:pt x="28405" y="0"/>
                        <a:pt x="63547" y="0"/>
                      </a:cubicBezTo>
                      <a:cubicBezTo>
                        <a:pt x="98688" y="0"/>
                        <a:pt x="127093" y="34019"/>
                        <a:pt x="127093" y="76009"/>
                      </a:cubicBezTo>
                      <a:close/>
                    </a:path>
                  </a:pathLst>
                </a:custGeom>
                <a:solidFill>
                  <a:srgbClr val="F3AA43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47" name="Freeform: Shape 1346">
                  <a:extLst>
                    <a:ext uri="{FF2B5EF4-FFF2-40B4-BE49-F238E27FC236}">
                      <a16:creationId xmlns:a16="http://schemas.microsoft.com/office/drawing/2014/main" id="{26329360-3CD9-AC25-CE7D-F7A3B65B4329}"/>
                    </a:ext>
                  </a:extLst>
                </p:cNvPr>
                <p:cNvSpPr/>
                <p:nvPr/>
              </p:nvSpPr>
              <p:spPr>
                <a:xfrm>
                  <a:off x="6634469" y="1630224"/>
                  <a:ext cx="81729" cy="90941"/>
                </a:xfrm>
                <a:custGeom>
                  <a:avLst/>
                  <a:gdLst>
                    <a:gd name="connsiteX0" fmla="*/ 71578 w 81729"/>
                    <a:gd name="connsiteY0" fmla="*/ 0 h 90941"/>
                    <a:gd name="connsiteX1" fmla="*/ 53165 w 81729"/>
                    <a:gd name="connsiteY1" fmla="*/ 90941 h 90941"/>
                    <a:gd name="connsiteX2" fmla="*/ 53165 w 81729"/>
                    <a:gd name="connsiteY2" fmla="*/ 90941 h 90941"/>
                    <a:gd name="connsiteX3" fmla="*/ 17575 w 81729"/>
                    <a:gd name="connsiteY3" fmla="*/ 87910 h 90941"/>
                    <a:gd name="connsiteX4" fmla="*/ 846 w 81729"/>
                    <a:gd name="connsiteY4" fmla="*/ 40306 h 90941"/>
                    <a:gd name="connsiteX5" fmla="*/ 846 w 81729"/>
                    <a:gd name="connsiteY5" fmla="*/ 40306 h 90941"/>
                    <a:gd name="connsiteX6" fmla="*/ 71578 w 81729"/>
                    <a:gd name="connsiteY6" fmla="*/ 0 h 90941"/>
                    <a:gd name="connsiteX7" fmla="*/ 71578 w 81729"/>
                    <a:gd name="connsiteY7" fmla="*/ 0 h 909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1729" h="90941">
                      <a:moveTo>
                        <a:pt x="71578" y="0"/>
                      </a:moveTo>
                      <a:cubicBezTo>
                        <a:pt x="71578" y="0"/>
                        <a:pt x="103913" y="52881"/>
                        <a:pt x="53165" y="90941"/>
                      </a:cubicBezTo>
                      <a:lnTo>
                        <a:pt x="53165" y="90941"/>
                      </a:lnTo>
                      <a:lnTo>
                        <a:pt x="17575" y="87910"/>
                      </a:lnTo>
                      <a:cubicBezTo>
                        <a:pt x="17575" y="87910"/>
                        <a:pt x="-4543" y="63659"/>
                        <a:pt x="846" y="40306"/>
                      </a:cubicBezTo>
                      <a:lnTo>
                        <a:pt x="846" y="40306"/>
                      </a:lnTo>
                      <a:lnTo>
                        <a:pt x="71578" y="0"/>
                      </a:lnTo>
                      <a:lnTo>
                        <a:pt x="71578" y="0"/>
                      </a:lnTo>
                      <a:close/>
                    </a:path>
                  </a:pathLst>
                </a:custGeom>
                <a:solidFill>
                  <a:srgbClr val="EF893A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48" name="Freeform: Shape 1347">
                  <a:extLst>
                    <a:ext uri="{FF2B5EF4-FFF2-40B4-BE49-F238E27FC236}">
                      <a16:creationId xmlns:a16="http://schemas.microsoft.com/office/drawing/2014/main" id="{6BE3A6C3-2C73-7F77-8B89-B71812311135}"/>
                    </a:ext>
                  </a:extLst>
                </p:cNvPr>
                <p:cNvSpPr/>
                <p:nvPr/>
              </p:nvSpPr>
              <p:spPr>
                <a:xfrm>
                  <a:off x="6585803" y="1739690"/>
                  <a:ext cx="32446" cy="42888"/>
                </a:xfrm>
                <a:custGeom>
                  <a:avLst/>
                  <a:gdLst>
                    <a:gd name="connsiteX0" fmla="*/ 31661 w 32446"/>
                    <a:gd name="connsiteY0" fmla="*/ 42888 h 42888"/>
                    <a:gd name="connsiteX1" fmla="*/ 32447 w 32446"/>
                    <a:gd name="connsiteY1" fmla="*/ 14596 h 42888"/>
                    <a:gd name="connsiteX2" fmla="*/ 21332 w 32446"/>
                    <a:gd name="connsiteY2" fmla="*/ 561 h 42888"/>
                    <a:gd name="connsiteX3" fmla="*/ 17178 w 32446"/>
                    <a:gd name="connsiteY3" fmla="*/ 0 h 42888"/>
                    <a:gd name="connsiteX4" fmla="*/ 2133 w 32446"/>
                    <a:gd name="connsiteY4" fmla="*/ 12687 h 42888"/>
                    <a:gd name="connsiteX5" fmla="*/ 2021 w 32446"/>
                    <a:gd name="connsiteY5" fmla="*/ 13810 h 42888"/>
                    <a:gd name="connsiteX6" fmla="*/ 0 w 32446"/>
                    <a:gd name="connsiteY6" fmla="*/ 42888 h 42888"/>
                    <a:gd name="connsiteX7" fmla="*/ 31661 w 32446"/>
                    <a:gd name="connsiteY7" fmla="*/ 42888 h 428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446" h="42888">
                      <a:moveTo>
                        <a:pt x="31661" y="42888"/>
                      </a:moveTo>
                      <a:cubicBezTo>
                        <a:pt x="32222" y="27282"/>
                        <a:pt x="32447" y="15943"/>
                        <a:pt x="32447" y="14596"/>
                      </a:cubicBezTo>
                      <a:cubicBezTo>
                        <a:pt x="32447" y="7859"/>
                        <a:pt x="27732" y="2245"/>
                        <a:pt x="21332" y="561"/>
                      </a:cubicBezTo>
                      <a:cubicBezTo>
                        <a:pt x="19985" y="225"/>
                        <a:pt x="18637" y="0"/>
                        <a:pt x="17178" y="0"/>
                      </a:cubicBezTo>
                      <a:cubicBezTo>
                        <a:pt x="9431" y="0"/>
                        <a:pt x="3144" y="5501"/>
                        <a:pt x="2133" y="12687"/>
                      </a:cubicBezTo>
                      <a:cubicBezTo>
                        <a:pt x="2021" y="13024"/>
                        <a:pt x="2021" y="13361"/>
                        <a:pt x="2021" y="13810"/>
                      </a:cubicBezTo>
                      <a:cubicBezTo>
                        <a:pt x="1123" y="23353"/>
                        <a:pt x="449" y="33121"/>
                        <a:pt x="0" y="42888"/>
                      </a:cubicBezTo>
                      <a:lnTo>
                        <a:pt x="31661" y="42888"/>
                      </a:lnTo>
                      <a:close/>
                    </a:path>
                  </a:pathLst>
                </a:custGeom>
                <a:solidFill>
                  <a:srgbClr val="EAB99A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49" name="Freeform: Shape 1348">
                  <a:extLst>
                    <a:ext uri="{FF2B5EF4-FFF2-40B4-BE49-F238E27FC236}">
                      <a16:creationId xmlns:a16="http://schemas.microsoft.com/office/drawing/2014/main" id="{8D628F4F-3674-6FDA-BE54-B1464FB8E9AE}"/>
                    </a:ext>
                  </a:extLst>
                </p:cNvPr>
                <p:cNvSpPr/>
                <p:nvPr/>
              </p:nvSpPr>
              <p:spPr>
                <a:xfrm>
                  <a:off x="6722551" y="1739690"/>
                  <a:ext cx="32446" cy="42888"/>
                </a:xfrm>
                <a:custGeom>
                  <a:avLst/>
                  <a:gdLst>
                    <a:gd name="connsiteX0" fmla="*/ 32447 w 32446"/>
                    <a:gd name="connsiteY0" fmla="*/ 42888 h 42888"/>
                    <a:gd name="connsiteX1" fmla="*/ 30426 w 32446"/>
                    <a:gd name="connsiteY1" fmla="*/ 13810 h 42888"/>
                    <a:gd name="connsiteX2" fmla="*/ 30314 w 32446"/>
                    <a:gd name="connsiteY2" fmla="*/ 12687 h 42888"/>
                    <a:gd name="connsiteX3" fmla="*/ 15269 w 32446"/>
                    <a:gd name="connsiteY3" fmla="*/ 0 h 42888"/>
                    <a:gd name="connsiteX4" fmla="*/ 11340 w 32446"/>
                    <a:gd name="connsiteY4" fmla="*/ 449 h 42888"/>
                    <a:gd name="connsiteX5" fmla="*/ 0 w 32446"/>
                    <a:gd name="connsiteY5" fmla="*/ 14483 h 42888"/>
                    <a:gd name="connsiteX6" fmla="*/ 786 w 32446"/>
                    <a:gd name="connsiteY6" fmla="*/ 42776 h 42888"/>
                    <a:gd name="connsiteX7" fmla="*/ 32447 w 32446"/>
                    <a:gd name="connsiteY7" fmla="*/ 42776 h 428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446" h="42888">
                      <a:moveTo>
                        <a:pt x="32447" y="42888"/>
                      </a:moveTo>
                      <a:cubicBezTo>
                        <a:pt x="31998" y="33121"/>
                        <a:pt x="31436" y="23353"/>
                        <a:pt x="30426" y="13810"/>
                      </a:cubicBezTo>
                      <a:cubicBezTo>
                        <a:pt x="30538" y="13473"/>
                        <a:pt x="30314" y="13136"/>
                        <a:pt x="30314" y="12687"/>
                      </a:cubicBezTo>
                      <a:cubicBezTo>
                        <a:pt x="29416" y="5501"/>
                        <a:pt x="23016" y="0"/>
                        <a:pt x="15269" y="0"/>
                      </a:cubicBezTo>
                      <a:cubicBezTo>
                        <a:pt x="13922" y="0"/>
                        <a:pt x="12575" y="225"/>
                        <a:pt x="11340" y="449"/>
                      </a:cubicBezTo>
                      <a:cubicBezTo>
                        <a:pt x="4828" y="2133"/>
                        <a:pt x="0" y="7747"/>
                        <a:pt x="0" y="14483"/>
                      </a:cubicBezTo>
                      <a:cubicBezTo>
                        <a:pt x="0" y="15831"/>
                        <a:pt x="225" y="27170"/>
                        <a:pt x="786" y="42776"/>
                      </a:cubicBezTo>
                      <a:lnTo>
                        <a:pt x="32447" y="42776"/>
                      </a:lnTo>
                      <a:close/>
                    </a:path>
                  </a:pathLst>
                </a:custGeom>
                <a:solidFill>
                  <a:srgbClr val="EAB99A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50" name="Freeform: Shape 1349">
                  <a:extLst>
                    <a:ext uri="{FF2B5EF4-FFF2-40B4-BE49-F238E27FC236}">
                      <a16:creationId xmlns:a16="http://schemas.microsoft.com/office/drawing/2014/main" id="{AE112FB4-A3B1-0142-D5EE-819E97D0BAA6}"/>
                    </a:ext>
                  </a:extLst>
                </p:cNvPr>
                <p:cNvSpPr/>
                <p:nvPr/>
              </p:nvSpPr>
              <p:spPr>
                <a:xfrm>
                  <a:off x="6592202" y="1711510"/>
                  <a:ext cx="159989" cy="71068"/>
                </a:xfrm>
                <a:custGeom>
                  <a:avLst/>
                  <a:gdLst>
                    <a:gd name="connsiteX0" fmla="*/ 152243 w 159989"/>
                    <a:gd name="connsiteY0" fmla="*/ 71069 h 71068"/>
                    <a:gd name="connsiteX1" fmla="*/ 159989 w 159989"/>
                    <a:gd name="connsiteY1" fmla="*/ 42327 h 71068"/>
                    <a:gd name="connsiteX2" fmla="*/ 144047 w 159989"/>
                    <a:gd name="connsiteY2" fmla="*/ 28742 h 71068"/>
                    <a:gd name="connsiteX3" fmla="*/ 126644 w 159989"/>
                    <a:gd name="connsiteY3" fmla="*/ 28742 h 71068"/>
                    <a:gd name="connsiteX4" fmla="*/ 102281 w 159989"/>
                    <a:gd name="connsiteY4" fmla="*/ 19872 h 71068"/>
                    <a:gd name="connsiteX5" fmla="*/ 93860 w 159989"/>
                    <a:gd name="connsiteY5" fmla="*/ 0 h 71068"/>
                    <a:gd name="connsiteX6" fmla="*/ 66017 w 159989"/>
                    <a:gd name="connsiteY6" fmla="*/ 0 h 71068"/>
                    <a:gd name="connsiteX7" fmla="*/ 57596 w 159989"/>
                    <a:gd name="connsiteY7" fmla="*/ 19872 h 71068"/>
                    <a:gd name="connsiteX8" fmla="*/ 33345 w 159989"/>
                    <a:gd name="connsiteY8" fmla="*/ 28742 h 71068"/>
                    <a:gd name="connsiteX9" fmla="*/ 15831 w 159989"/>
                    <a:gd name="connsiteY9" fmla="*/ 28742 h 71068"/>
                    <a:gd name="connsiteX10" fmla="*/ 14932 w 159989"/>
                    <a:gd name="connsiteY10" fmla="*/ 28854 h 71068"/>
                    <a:gd name="connsiteX11" fmla="*/ 0 w 159989"/>
                    <a:gd name="connsiteY11" fmla="*/ 42327 h 71068"/>
                    <a:gd name="connsiteX12" fmla="*/ 7859 w 159989"/>
                    <a:gd name="connsiteY12" fmla="*/ 71069 h 71068"/>
                    <a:gd name="connsiteX13" fmla="*/ 152243 w 159989"/>
                    <a:gd name="connsiteY13" fmla="*/ 71069 h 71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59989" h="71068">
                      <a:moveTo>
                        <a:pt x="152243" y="71069"/>
                      </a:moveTo>
                      <a:lnTo>
                        <a:pt x="159989" y="42327"/>
                      </a:lnTo>
                      <a:cubicBezTo>
                        <a:pt x="159989" y="34917"/>
                        <a:pt x="152804" y="28742"/>
                        <a:pt x="144047" y="28742"/>
                      </a:cubicBezTo>
                      <a:lnTo>
                        <a:pt x="126644" y="28742"/>
                      </a:lnTo>
                      <a:cubicBezTo>
                        <a:pt x="115305" y="28293"/>
                        <a:pt x="107558" y="25149"/>
                        <a:pt x="102281" y="19872"/>
                      </a:cubicBezTo>
                      <a:cubicBezTo>
                        <a:pt x="97341" y="14932"/>
                        <a:pt x="94871" y="8084"/>
                        <a:pt x="93860" y="0"/>
                      </a:cubicBezTo>
                      <a:lnTo>
                        <a:pt x="66017" y="0"/>
                      </a:lnTo>
                      <a:cubicBezTo>
                        <a:pt x="65118" y="8084"/>
                        <a:pt x="62536" y="14932"/>
                        <a:pt x="57596" y="19872"/>
                      </a:cubicBezTo>
                      <a:cubicBezTo>
                        <a:pt x="52432" y="25149"/>
                        <a:pt x="44685" y="28293"/>
                        <a:pt x="33345" y="28742"/>
                      </a:cubicBezTo>
                      <a:lnTo>
                        <a:pt x="15831" y="28742"/>
                      </a:lnTo>
                      <a:cubicBezTo>
                        <a:pt x="15494" y="28742"/>
                        <a:pt x="15157" y="28742"/>
                        <a:pt x="14932" y="28854"/>
                      </a:cubicBezTo>
                      <a:cubicBezTo>
                        <a:pt x="6624" y="29191"/>
                        <a:pt x="0" y="35142"/>
                        <a:pt x="0" y="42327"/>
                      </a:cubicBezTo>
                      <a:lnTo>
                        <a:pt x="7859" y="71069"/>
                      </a:lnTo>
                      <a:lnTo>
                        <a:pt x="152243" y="71069"/>
                      </a:lnTo>
                      <a:close/>
                    </a:path>
                  </a:pathLst>
                </a:custGeom>
                <a:solidFill>
                  <a:srgbClr val="EAB99A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51" name="Freeform: Shape 1350">
                  <a:extLst>
                    <a:ext uri="{FF2B5EF4-FFF2-40B4-BE49-F238E27FC236}">
                      <a16:creationId xmlns:a16="http://schemas.microsoft.com/office/drawing/2014/main" id="{892EC1C4-838C-5556-F6F1-D755E61E11CA}"/>
                    </a:ext>
                  </a:extLst>
                </p:cNvPr>
                <p:cNvSpPr/>
                <p:nvPr/>
              </p:nvSpPr>
              <p:spPr>
                <a:xfrm>
                  <a:off x="6585803" y="1731270"/>
                  <a:ext cx="169195" cy="51308"/>
                </a:xfrm>
                <a:custGeom>
                  <a:avLst/>
                  <a:gdLst>
                    <a:gd name="connsiteX0" fmla="*/ 169196 w 169195"/>
                    <a:gd name="connsiteY0" fmla="*/ 51309 h 51308"/>
                    <a:gd name="connsiteX1" fmla="*/ 167175 w 169195"/>
                    <a:gd name="connsiteY1" fmla="*/ 22230 h 51308"/>
                    <a:gd name="connsiteX2" fmla="*/ 167063 w 169195"/>
                    <a:gd name="connsiteY2" fmla="*/ 21107 h 51308"/>
                    <a:gd name="connsiteX3" fmla="*/ 152018 w 169195"/>
                    <a:gd name="connsiteY3" fmla="*/ 8420 h 51308"/>
                    <a:gd name="connsiteX4" fmla="*/ 148088 w 169195"/>
                    <a:gd name="connsiteY4" fmla="*/ 8870 h 51308"/>
                    <a:gd name="connsiteX5" fmla="*/ 133044 w 169195"/>
                    <a:gd name="connsiteY5" fmla="*/ 8870 h 51308"/>
                    <a:gd name="connsiteX6" fmla="*/ 108681 w 169195"/>
                    <a:gd name="connsiteY6" fmla="*/ 0 h 51308"/>
                    <a:gd name="connsiteX7" fmla="*/ 63996 w 169195"/>
                    <a:gd name="connsiteY7" fmla="*/ 0 h 51308"/>
                    <a:gd name="connsiteX8" fmla="*/ 39745 w 169195"/>
                    <a:gd name="connsiteY8" fmla="*/ 8870 h 51308"/>
                    <a:gd name="connsiteX9" fmla="*/ 22230 w 169195"/>
                    <a:gd name="connsiteY9" fmla="*/ 8870 h 51308"/>
                    <a:gd name="connsiteX10" fmla="*/ 21332 w 169195"/>
                    <a:gd name="connsiteY10" fmla="*/ 8982 h 51308"/>
                    <a:gd name="connsiteX11" fmla="*/ 17178 w 169195"/>
                    <a:gd name="connsiteY11" fmla="*/ 8420 h 51308"/>
                    <a:gd name="connsiteX12" fmla="*/ 2133 w 169195"/>
                    <a:gd name="connsiteY12" fmla="*/ 21107 h 51308"/>
                    <a:gd name="connsiteX13" fmla="*/ 2021 w 169195"/>
                    <a:gd name="connsiteY13" fmla="*/ 22230 h 51308"/>
                    <a:gd name="connsiteX14" fmla="*/ 0 w 169195"/>
                    <a:gd name="connsiteY14" fmla="*/ 51309 h 51308"/>
                    <a:gd name="connsiteX15" fmla="*/ 169196 w 169195"/>
                    <a:gd name="connsiteY15" fmla="*/ 51309 h 51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69195" h="51308">
                      <a:moveTo>
                        <a:pt x="169196" y="51309"/>
                      </a:moveTo>
                      <a:cubicBezTo>
                        <a:pt x="168747" y="41541"/>
                        <a:pt x="168185" y="31773"/>
                        <a:pt x="167175" y="22230"/>
                      </a:cubicBezTo>
                      <a:cubicBezTo>
                        <a:pt x="167287" y="21893"/>
                        <a:pt x="167063" y="21556"/>
                        <a:pt x="167063" y="21107"/>
                      </a:cubicBezTo>
                      <a:cubicBezTo>
                        <a:pt x="166164" y="13922"/>
                        <a:pt x="159765" y="8420"/>
                        <a:pt x="152018" y="8420"/>
                      </a:cubicBezTo>
                      <a:cubicBezTo>
                        <a:pt x="150671" y="8420"/>
                        <a:pt x="149323" y="8645"/>
                        <a:pt x="148088" y="8870"/>
                      </a:cubicBezTo>
                      <a:lnTo>
                        <a:pt x="133044" y="8870"/>
                      </a:lnTo>
                      <a:cubicBezTo>
                        <a:pt x="121704" y="8420"/>
                        <a:pt x="113957" y="5277"/>
                        <a:pt x="108681" y="0"/>
                      </a:cubicBezTo>
                      <a:lnTo>
                        <a:pt x="63996" y="0"/>
                      </a:lnTo>
                      <a:cubicBezTo>
                        <a:pt x="58831" y="5277"/>
                        <a:pt x="51084" y="8420"/>
                        <a:pt x="39745" y="8870"/>
                      </a:cubicBezTo>
                      <a:lnTo>
                        <a:pt x="22230" y="8870"/>
                      </a:lnTo>
                      <a:cubicBezTo>
                        <a:pt x="21893" y="8870"/>
                        <a:pt x="21556" y="8870"/>
                        <a:pt x="21332" y="8982"/>
                      </a:cubicBezTo>
                      <a:cubicBezTo>
                        <a:pt x="19985" y="8645"/>
                        <a:pt x="18637" y="8420"/>
                        <a:pt x="17178" y="8420"/>
                      </a:cubicBezTo>
                      <a:cubicBezTo>
                        <a:pt x="9431" y="8420"/>
                        <a:pt x="3144" y="13922"/>
                        <a:pt x="2133" y="21107"/>
                      </a:cubicBezTo>
                      <a:cubicBezTo>
                        <a:pt x="2021" y="21444"/>
                        <a:pt x="2021" y="21781"/>
                        <a:pt x="2021" y="22230"/>
                      </a:cubicBezTo>
                      <a:cubicBezTo>
                        <a:pt x="1123" y="31773"/>
                        <a:pt x="449" y="41541"/>
                        <a:pt x="0" y="51309"/>
                      </a:cubicBezTo>
                      <a:lnTo>
                        <a:pt x="169196" y="51309"/>
                      </a:lnTo>
                      <a:close/>
                    </a:path>
                  </a:pathLst>
                </a:custGeom>
                <a:solidFill>
                  <a:srgbClr val="FD6D6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52" name="Freeform: Shape 1351">
                  <a:extLst>
                    <a:ext uri="{FF2B5EF4-FFF2-40B4-BE49-F238E27FC236}">
                      <a16:creationId xmlns:a16="http://schemas.microsoft.com/office/drawing/2014/main" id="{7530BD41-031A-5DA5-1442-FA7DC7C6395E}"/>
                    </a:ext>
                  </a:extLst>
                </p:cNvPr>
                <p:cNvSpPr/>
                <p:nvPr/>
              </p:nvSpPr>
              <p:spPr>
                <a:xfrm>
                  <a:off x="6633856" y="1605187"/>
                  <a:ext cx="77580" cy="112835"/>
                </a:xfrm>
                <a:custGeom>
                  <a:avLst/>
                  <a:gdLst>
                    <a:gd name="connsiteX0" fmla="*/ 77581 w 77580"/>
                    <a:gd name="connsiteY0" fmla="*/ 50860 h 112835"/>
                    <a:gd name="connsiteX1" fmla="*/ 38959 w 77580"/>
                    <a:gd name="connsiteY1" fmla="*/ 112835 h 112835"/>
                    <a:gd name="connsiteX2" fmla="*/ 36040 w 77580"/>
                    <a:gd name="connsiteY2" fmla="*/ 112610 h 112835"/>
                    <a:gd name="connsiteX3" fmla="*/ 0 w 77580"/>
                    <a:gd name="connsiteY3" fmla="*/ 50860 h 112835"/>
                    <a:gd name="connsiteX4" fmla="*/ 35815 w 77580"/>
                    <a:gd name="connsiteY4" fmla="*/ 113 h 112835"/>
                    <a:gd name="connsiteX5" fmla="*/ 38734 w 77580"/>
                    <a:gd name="connsiteY5" fmla="*/ 0 h 112835"/>
                    <a:gd name="connsiteX6" fmla="*/ 77581 w 77580"/>
                    <a:gd name="connsiteY6" fmla="*/ 50860 h 1128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7580" h="112835">
                      <a:moveTo>
                        <a:pt x="77581" y="50860"/>
                      </a:moveTo>
                      <a:cubicBezTo>
                        <a:pt x="77581" y="78929"/>
                        <a:pt x="60403" y="112835"/>
                        <a:pt x="38959" y="112835"/>
                      </a:cubicBezTo>
                      <a:cubicBezTo>
                        <a:pt x="37948" y="112835"/>
                        <a:pt x="36938" y="112723"/>
                        <a:pt x="36040" y="112610"/>
                      </a:cubicBezTo>
                      <a:cubicBezTo>
                        <a:pt x="15943" y="109691"/>
                        <a:pt x="0" y="77693"/>
                        <a:pt x="0" y="50860"/>
                      </a:cubicBezTo>
                      <a:cubicBezTo>
                        <a:pt x="0" y="24027"/>
                        <a:pt x="15718" y="2021"/>
                        <a:pt x="35815" y="113"/>
                      </a:cubicBezTo>
                      <a:cubicBezTo>
                        <a:pt x="36713" y="0"/>
                        <a:pt x="37724" y="0"/>
                        <a:pt x="38734" y="0"/>
                      </a:cubicBezTo>
                      <a:cubicBezTo>
                        <a:pt x="60178" y="-112"/>
                        <a:pt x="77581" y="22680"/>
                        <a:pt x="77581" y="50860"/>
                      </a:cubicBezTo>
                      <a:close/>
                    </a:path>
                  </a:pathLst>
                </a:custGeom>
                <a:solidFill>
                  <a:srgbClr val="EAB99A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53" name="Freeform: Shape 1352">
                  <a:extLst>
                    <a:ext uri="{FF2B5EF4-FFF2-40B4-BE49-F238E27FC236}">
                      <a16:creationId xmlns:a16="http://schemas.microsoft.com/office/drawing/2014/main" id="{D6D02CAC-843A-6BD6-1C00-825792B6EF92}"/>
                    </a:ext>
                  </a:extLst>
                </p:cNvPr>
                <p:cNvSpPr/>
                <p:nvPr/>
              </p:nvSpPr>
              <p:spPr>
                <a:xfrm>
                  <a:off x="6633743" y="1605075"/>
                  <a:ext cx="71742" cy="112722"/>
                </a:xfrm>
                <a:custGeom>
                  <a:avLst/>
                  <a:gdLst>
                    <a:gd name="connsiteX0" fmla="*/ 71743 w 71742"/>
                    <a:gd name="connsiteY0" fmla="*/ 50972 h 112722"/>
                    <a:gd name="connsiteX1" fmla="*/ 36040 w 71742"/>
                    <a:gd name="connsiteY1" fmla="*/ 112722 h 112722"/>
                    <a:gd name="connsiteX2" fmla="*/ 0 w 71742"/>
                    <a:gd name="connsiteY2" fmla="*/ 50972 h 112722"/>
                    <a:gd name="connsiteX3" fmla="*/ 112 w 71742"/>
                    <a:gd name="connsiteY3" fmla="*/ 48390 h 112722"/>
                    <a:gd name="connsiteX4" fmla="*/ 21107 w 71742"/>
                    <a:gd name="connsiteY4" fmla="*/ 5614 h 112722"/>
                    <a:gd name="connsiteX5" fmla="*/ 31886 w 71742"/>
                    <a:gd name="connsiteY5" fmla="*/ 786 h 112722"/>
                    <a:gd name="connsiteX6" fmla="*/ 32110 w 71742"/>
                    <a:gd name="connsiteY6" fmla="*/ 674 h 112722"/>
                    <a:gd name="connsiteX7" fmla="*/ 32335 w 71742"/>
                    <a:gd name="connsiteY7" fmla="*/ 561 h 112722"/>
                    <a:gd name="connsiteX8" fmla="*/ 35815 w 71742"/>
                    <a:gd name="connsiteY8" fmla="*/ 0 h 112722"/>
                    <a:gd name="connsiteX9" fmla="*/ 43113 w 71742"/>
                    <a:gd name="connsiteY9" fmla="*/ 1684 h 112722"/>
                    <a:gd name="connsiteX10" fmla="*/ 71293 w 71742"/>
                    <a:gd name="connsiteY10" fmla="*/ 42888 h 112722"/>
                    <a:gd name="connsiteX11" fmla="*/ 71743 w 71742"/>
                    <a:gd name="connsiteY11" fmla="*/ 50972 h 112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1742" h="112722">
                      <a:moveTo>
                        <a:pt x="71743" y="50972"/>
                      </a:moveTo>
                      <a:cubicBezTo>
                        <a:pt x="71743" y="77805"/>
                        <a:pt x="56024" y="109916"/>
                        <a:pt x="36040" y="112722"/>
                      </a:cubicBezTo>
                      <a:cubicBezTo>
                        <a:pt x="15943" y="109803"/>
                        <a:pt x="0" y="77805"/>
                        <a:pt x="0" y="50972"/>
                      </a:cubicBezTo>
                      <a:cubicBezTo>
                        <a:pt x="0" y="50186"/>
                        <a:pt x="0" y="49288"/>
                        <a:pt x="112" y="48390"/>
                      </a:cubicBezTo>
                      <a:cubicBezTo>
                        <a:pt x="786" y="29752"/>
                        <a:pt x="9094" y="13585"/>
                        <a:pt x="21107" y="5614"/>
                      </a:cubicBezTo>
                      <a:cubicBezTo>
                        <a:pt x="24476" y="3368"/>
                        <a:pt x="28068" y="1684"/>
                        <a:pt x="31886" y="786"/>
                      </a:cubicBezTo>
                      <a:lnTo>
                        <a:pt x="32110" y="674"/>
                      </a:lnTo>
                      <a:cubicBezTo>
                        <a:pt x="32222" y="561"/>
                        <a:pt x="32335" y="561"/>
                        <a:pt x="32335" y="561"/>
                      </a:cubicBezTo>
                      <a:cubicBezTo>
                        <a:pt x="33457" y="337"/>
                        <a:pt x="34580" y="112"/>
                        <a:pt x="35815" y="0"/>
                      </a:cubicBezTo>
                      <a:cubicBezTo>
                        <a:pt x="38285" y="225"/>
                        <a:pt x="40755" y="786"/>
                        <a:pt x="43113" y="1684"/>
                      </a:cubicBezTo>
                      <a:cubicBezTo>
                        <a:pt x="57708" y="6961"/>
                        <a:pt x="68936" y="22904"/>
                        <a:pt x="71293" y="42888"/>
                      </a:cubicBezTo>
                      <a:cubicBezTo>
                        <a:pt x="71630" y="45583"/>
                        <a:pt x="71743" y="48277"/>
                        <a:pt x="71743" y="50972"/>
                      </a:cubicBezTo>
                      <a:close/>
                    </a:path>
                  </a:pathLst>
                </a:custGeom>
                <a:solidFill>
                  <a:srgbClr val="F5C4A5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54" name="Freeform: Shape 1353">
                  <a:extLst>
                    <a:ext uri="{FF2B5EF4-FFF2-40B4-BE49-F238E27FC236}">
                      <a16:creationId xmlns:a16="http://schemas.microsoft.com/office/drawing/2014/main" id="{B89C6978-3889-F3CB-6AB2-90303430DFEA}"/>
                    </a:ext>
                  </a:extLst>
                </p:cNvPr>
                <p:cNvSpPr/>
                <p:nvPr/>
              </p:nvSpPr>
              <p:spPr>
                <a:xfrm>
                  <a:off x="6629589" y="1600167"/>
                  <a:ext cx="85932" cy="70251"/>
                </a:xfrm>
                <a:custGeom>
                  <a:avLst/>
                  <a:gdLst>
                    <a:gd name="connsiteX0" fmla="*/ 0 w 85932"/>
                    <a:gd name="connsiteY0" fmla="*/ 19167 h 70251"/>
                    <a:gd name="connsiteX1" fmla="*/ 39071 w 85932"/>
                    <a:gd name="connsiteY1" fmla="*/ 41509 h 70251"/>
                    <a:gd name="connsiteX2" fmla="*/ 80275 w 85932"/>
                    <a:gd name="connsiteY2" fmla="*/ 70251 h 70251"/>
                    <a:gd name="connsiteX3" fmla="*/ 71181 w 85932"/>
                    <a:gd name="connsiteY3" fmla="*/ 12767 h 70251"/>
                    <a:gd name="connsiteX4" fmla="*/ 0 w 85932"/>
                    <a:gd name="connsiteY4" fmla="*/ 19167 h 70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5932" h="70251">
                      <a:moveTo>
                        <a:pt x="0" y="19167"/>
                      </a:moveTo>
                      <a:cubicBezTo>
                        <a:pt x="0" y="19167"/>
                        <a:pt x="7410" y="36681"/>
                        <a:pt x="39071" y="41509"/>
                      </a:cubicBezTo>
                      <a:cubicBezTo>
                        <a:pt x="70732" y="46337"/>
                        <a:pt x="77132" y="60708"/>
                        <a:pt x="80275" y="70251"/>
                      </a:cubicBezTo>
                      <a:cubicBezTo>
                        <a:pt x="80275" y="70251"/>
                        <a:pt x="97790" y="28822"/>
                        <a:pt x="71181" y="12767"/>
                      </a:cubicBezTo>
                      <a:cubicBezTo>
                        <a:pt x="44685" y="-3176"/>
                        <a:pt x="11676" y="-7442"/>
                        <a:pt x="0" y="19167"/>
                      </a:cubicBezTo>
                      <a:close/>
                    </a:path>
                  </a:pathLst>
                </a:custGeom>
                <a:solidFill>
                  <a:srgbClr val="F3AA43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355" name="Graphic 1320">
              <a:extLst>
                <a:ext uri="{FF2B5EF4-FFF2-40B4-BE49-F238E27FC236}">
                  <a16:creationId xmlns:a16="http://schemas.microsoft.com/office/drawing/2014/main" id="{4BAE0AD0-CD19-5B53-9DE4-E006CB976D4B}"/>
                </a:ext>
              </a:extLst>
            </p:cNvPr>
            <p:cNvGrpSpPr/>
            <p:nvPr/>
          </p:nvGrpSpPr>
          <p:grpSpPr>
            <a:xfrm>
              <a:off x="6391233" y="1826814"/>
              <a:ext cx="232517" cy="381392"/>
              <a:chOff x="6391233" y="1826814"/>
              <a:chExt cx="232517" cy="381392"/>
            </a:xfrm>
          </p:grpSpPr>
          <p:sp>
            <p:nvSpPr>
              <p:cNvPr id="1356" name="Freeform: Shape 1355">
                <a:extLst>
                  <a:ext uri="{FF2B5EF4-FFF2-40B4-BE49-F238E27FC236}">
                    <a16:creationId xmlns:a16="http://schemas.microsoft.com/office/drawing/2014/main" id="{88D04298-0CEB-72FB-6865-E3999F1460B8}"/>
                  </a:ext>
                </a:extLst>
              </p:cNvPr>
              <p:cNvSpPr/>
              <p:nvPr/>
            </p:nvSpPr>
            <p:spPr>
              <a:xfrm>
                <a:off x="6391233" y="1826814"/>
                <a:ext cx="232517" cy="381392"/>
              </a:xfrm>
              <a:custGeom>
                <a:avLst/>
                <a:gdLst>
                  <a:gd name="connsiteX0" fmla="*/ 0 w 232517"/>
                  <a:gd name="connsiteY0" fmla="*/ 371512 h 381392"/>
                  <a:gd name="connsiteX1" fmla="*/ 0 w 232517"/>
                  <a:gd name="connsiteY1" fmla="*/ 9880 h 381392"/>
                  <a:gd name="connsiteX2" fmla="*/ 9880 w 232517"/>
                  <a:gd name="connsiteY2" fmla="*/ 0 h 381392"/>
                  <a:gd name="connsiteX3" fmla="*/ 222638 w 232517"/>
                  <a:gd name="connsiteY3" fmla="*/ 0 h 381392"/>
                  <a:gd name="connsiteX4" fmla="*/ 232518 w 232517"/>
                  <a:gd name="connsiteY4" fmla="*/ 9880 h 381392"/>
                  <a:gd name="connsiteX5" fmla="*/ 232518 w 232517"/>
                  <a:gd name="connsiteY5" fmla="*/ 371512 h 381392"/>
                  <a:gd name="connsiteX6" fmla="*/ 222638 w 232517"/>
                  <a:gd name="connsiteY6" fmla="*/ 381392 h 381392"/>
                  <a:gd name="connsiteX7" fmla="*/ 9880 w 232517"/>
                  <a:gd name="connsiteY7" fmla="*/ 381392 h 381392"/>
                  <a:gd name="connsiteX8" fmla="*/ 0 w 232517"/>
                  <a:gd name="connsiteY8" fmla="*/ 371512 h 381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2517" h="381392">
                    <a:moveTo>
                      <a:pt x="0" y="371512"/>
                    </a:moveTo>
                    <a:lnTo>
                      <a:pt x="0" y="9880"/>
                    </a:lnTo>
                    <a:cubicBezTo>
                      <a:pt x="0" y="4491"/>
                      <a:pt x="4379" y="0"/>
                      <a:pt x="9880" y="0"/>
                    </a:cubicBezTo>
                    <a:lnTo>
                      <a:pt x="222638" y="0"/>
                    </a:lnTo>
                    <a:cubicBezTo>
                      <a:pt x="228027" y="0"/>
                      <a:pt x="232518" y="4491"/>
                      <a:pt x="232518" y="9880"/>
                    </a:cubicBezTo>
                    <a:lnTo>
                      <a:pt x="232518" y="371512"/>
                    </a:lnTo>
                    <a:cubicBezTo>
                      <a:pt x="232518" y="376901"/>
                      <a:pt x="228027" y="381392"/>
                      <a:pt x="222638" y="381392"/>
                    </a:cubicBezTo>
                    <a:lnTo>
                      <a:pt x="9880" y="381392"/>
                    </a:lnTo>
                    <a:cubicBezTo>
                      <a:pt x="4491" y="381392"/>
                      <a:pt x="0" y="377014"/>
                      <a:pt x="0" y="371512"/>
                    </a:cubicBezTo>
                    <a:close/>
                  </a:path>
                </a:pathLst>
              </a:custGeom>
              <a:solidFill>
                <a:srgbClr val="30303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7" name="Freeform: Shape 1356">
                <a:extLst>
                  <a:ext uri="{FF2B5EF4-FFF2-40B4-BE49-F238E27FC236}">
                    <a16:creationId xmlns:a16="http://schemas.microsoft.com/office/drawing/2014/main" id="{BEFB8764-DEF9-7496-538B-0FC33FA71A8E}"/>
                  </a:ext>
                </a:extLst>
              </p:cNvPr>
              <p:cNvSpPr/>
              <p:nvPr/>
            </p:nvSpPr>
            <p:spPr>
              <a:xfrm rot="5400000">
                <a:off x="6334564" y="1912101"/>
                <a:ext cx="345913" cy="207480"/>
              </a:xfrm>
              <a:custGeom>
                <a:avLst/>
                <a:gdLst>
                  <a:gd name="connsiteX0" fmla="*/ 0 w 345913"/>
                  <a:gd name="connsiteY0" fmla="*/ 0 h 207480"/>
                  <a:gd name="connsiteX1" fmla="*/ 345914 w 345913"/>
                  <a:gd name="connsiteY1" fmla="*/ 0 h 207480"/>
                  <a:gd name="connsiteX2" fmla="*/ 345914 w 345913"/>
                  <a:gd name="connsiteY2" fmla="*/ 207481 h 207480"/>
                  <a:gd name="connsiteX3" fmla="*/ 0 w 345913"/>
                  <a:gd name="connsiteY3" fmla="*/ 207481 h 207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5913" h="207480">
                    <a:moveTo>
                      <a:pt x="0" y="0"/>
                    </a:moveTo>
                    <a:lnTo>
                      <a:pt x="345914" y="0"/>
                    </a:lnTo>
                    <a:lnTo>
                      <a:pt x="345914" y="207481"/>
                    </a:lnTo>
                    <a:lnTo>
                      <a:pt x="0" y="207481"/>
                    </a:lnTo>
                    <a:close/>
                  </a:path>
                </a:pathLst>
              </a:custGeom>
              <a:solidFill>
                <a:srgbClr val="FCE2AA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358" name="Graphic 1320">
                <a:extLst>
                  <a:ext uri="{FF2B5EF4-FFF2-40B4-BE49-F238E27FC236}">
                    <a16:creationId xmlns:a16="http://schemas.microsoft.com/office/drawing/2014/main" id="{CE8544AD-854F-7908-BD08-B59E3F05D00D}"/>
                  </a:ext>
                </a:extLst>
              </p:cNvPr>
              <p:cNvGrpSpPr/>
              <p:nvPr/>
            </p:nvGrpSpPr>
            <p:grpSpPr>
              <a:xfrm>
                <a:off x="6403808" y="1874418"/>
                <a:ext cx="207480" cy="314477"/>
                <a:chOff x="6403808" y="1874418"/>
                <a:chExt cx="207480" cy="314477"/>
              </a:xfrm>
            </p:grpSpPr>
            <p:sp>
              <p:nvSpPr>
                <p:cNvPr id="1359" name="Freeform: Shape 1358">
                  <a:extLst>
                    <a:ext uri="{FF2B5EF4-FFF2-40B4-BE49-F238E27FC236}">
                      <a16:creationId xmlns:a16="http://schemas.microsoft.com/office/drawing/2014/main" id="{1FB68491-9E6B-CA25-75FF-2530D4045A62}"/>
                    </a:ext>
                  </a:extLst>
                </p:cNvPr>
                <p:cNvSpPr/>
                <p:nvPr/>
              </p:nvSpPr>
              <p:spPr>
                <a:xfrm>
                  <a:off x="6475550" y="2022282"/>
                  <a:ext cx="75335" cy="66802"/>
                </a:xfrm>
                <a:custGeom>
                  <a:avLst/>
                  <a:gdLst>
                    <a:gd name="connsiteX0" fmla="*/ 36377 w 75335"/>
                    <a:gd name="connsiteY0" fmla="*/ 66803 h 66802"/>
                    <a:gd name="connsiteX1" fmla="*/ 74325 w 75335"/>
                    <a:gd name="connsiteY1" fmla="*/ 37836 h 66802"/>
                    <a:gd name="connsiteX2" fmla="*/ 74325 w 75335"/>
                    <a:gd name="connsiteY2" fmla="*/ 37836 h 66802"/>
                    <a:gd name="connsiteX3" fmla="*/ 74325 w 75335"/>
                    <a:gd name="connsiteY3" fmla="*/ 37836 h 66802"/>
                    <a:gd name="connsiteX4" fmla="*/ 75335 w 75335"/>
                    <a:gd name="connsiteY4" fmla="*/ 37948 h 66802"/>
                    <a:gd name="connsiteX5" fmla="*/ 70620 w 75335"/>
                    <a:gd name="connsiteY5" fmla="*/ 0 h 66802"/>
                    <a:gd name="connsiteX6" fmla="*/ 70508 w 75335"/>
                    <a:gd name="connsiteY6" fmla="*/ 225 h 66802"/>
                    <a:gd name="connsiteX7" fmla="*/ 54789 w 75335"/>
                    <a:gd name="connsiteY7" fmla="*/ 20321 h 66802"/>
                    <a:gd name="connsiteX8" fmla="*/ 38510 w 75335"/>
                    <a:gd name="connsiteY8" fmla="*/ 25711 h 66802"/>
                    <a:gd name="connsiteX9" fmla="*/ 35478 w 75335"/>
                    <a:gd name="connsiteY9" fmla="*/ 25486 h 66802"/>
                    <a:gd name="connsiteX10" fmla="*/ 35142 w 75335"/>
                    <a:gd name="connsiteY10" fmla="*/ 25486 h 66802"/>
                    <a:gd name="connsiteX11" fmla="*/ 34580 w 75335"/>
                    <a:gd name="connsiteY11" fmla="*/ 25374 h 66802"/>
                    <a:gd name="connsiteX12" fmla="*/ 27732 w 75335"/>
                    <a:gd name="connsiteY12" fmla="*/ 22567 h 66802"/>
                    <a:gd name="connsiteX13" fmla="*/ 21444 w 75335"/>
                    <a:gd name="connsiteY13" fmla="*/ 16841 h 66802"/>
                    <a:gd name="connsiteX14" fmla="*/ 7522 w 75335"/>
                    <a:gd name="connsiteY14" fmla="*/ 4042 h 66802"/>
                    <a:gd name="connsiteX15" fmla="*/ 4154 w 75335"/>
                    <a:gd name="connsiteY15" fmla="*/ 1909 h 66802"/>
                    <a:gd name="connsiteX16" fmla="*/ 2695 w 75335"/>
                    <a:gd name="connsiteY16" fmla="*/ 786 h 66802"/>
                    <a:gd name="connsiteX17" fmla="*/ 1909 w 75335"/>
                    <a:gd name="connsiteY17" fmla="*/ 112 h 66802"/>
                    <a:gd name="connsiteX18" fmla="*/ 1909 w 75335"/>
                    <a:gd name="connsiteY18" fmla="*/ 112 h 66802"/>
                    <a:gd name="connsiteX19" fmla="*/ 0 w 75335"/>
                    <a:gd name="connsiteY19" fmla="*/ 39071 h 66802"/>
                    <a:gd name="connsiteX20" fmla="*/ 36377 w 75335"/>
                    <a:gd name="connsiteY20" fmla="*/ 66803 h 66802"/>
                    <a:gd name="connsiteX21" fmla="*/ 36377 w 75335"/>
                    <a:gd name="connsiteY21" fmla="*/ 66803 h 668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75335" h="66802">
                      <a:moveTo>
                        <a:pt x="36377" y="66803"/>
                      </a:moveTo>
                      <a:lnTo>
                        <a:pt x="74325" y="37836"/>
                      </a:lnTo>
                      <a:lnTo>
                        <a:pt x="74325" y="37836"/>
                      </a:lnTo>
                      <a:lnTo>
                        <a:pt x="74325" y="37836"/>
                      </a:lnTo>
                      <a:cubicBezTo>
                        <a:pt x="74549" y="37836"/>
                        <a:pt x="74886" y="37836"/>
                        <a:pt x="75335" y="37948"/>
                      </a:cubicBezTo>
                      <a:lnTo>
                        <a:pt x="70620" y="0"/>
                      </a:lnTo>
                      <a:lnTo>
                        <a:pt x="70508" y="225"/>
                      </a:lnTo>
                      <a:lnTo>
                        <a:pt x="54789" y="20321"/>
                      </a:lnTo>
                      <a:cubicBezTo>
                        <a:pt x="52432" y="23802"/>
                        <a:pt x="45022" y="25711"/>
                        <a:pt x="38510" y="25711"/>
                      </a:cubicBezTo>
                      <a:cubicBezTo>
                        <a:pt x="37499" y="25711"/>
                        <a:pt x="36489" y="25598"/>
                        <a:pt x="35478" y="25486"/>
                      </a:cubicBezTo>
                      <a:cubicBezTo>
                        <a:pt x="35366" y="25486"/>
                        <a:pt x="35254" y="25486"/>
                        <a:pt x="35142" y="25486"/>
                      </a:cubicBezTo>
                      <a:cubicBezTo>
                        <a:pt x="34917" y="25486"/>
                        <a:pt x="34805" y="25374"/>
                        <a:pt x="34580" y="25374"/>
                      </a:cubicBezTo>
                      <a:cubicBezTo>
                        <a:pt x="31661" y="24925"/>
                        <a:pt x="29079" y="24027"/>
                        <a:pt x="27732" y="22567"/>
                      </a:cubicBezTo>
                      <a:lnTo>
                        <a:pt x="21444" y="16841"/>
                      </a:lnTo>
                      <a:lnTo>
                        <a:pt x="7522" y="4042"/>
                      </a:lnTo>
                      <a:cubicBezTo>
                        <a:pt x="6400" y="3480"/>
                        <a:pt x="5165" y="2807"/>
                        <a:pt x="4154" y="1909"/>
                      </a:cubicBezTo>
                      <a:cubicBezTo>
                        <a:pt x="3705" y="1572"/>
                        <a:pt x="3256" y="1123"/>
                        <a:pt x="2695" y="786"/>
                      </a:cubicBezTo>
                      <a:cubicBezTo>
                        <a:pt x="2470" y="561"/>
                        <a:pt x="2133" y="337"/>
                        <a:pt x="1909" y="112"/>
                      </a:cubicBezTo>
                      <a:cubicBezTo>
                        <a:pt x="1909" y="112"/>
                        <a:pt x="1909" y="112"/>
                        <a:pt x="1909" y="112"/>
                      </a:cubicBezTo>
                      <a:lnTo>
                        <a:pt x="0" y="39071"/>
                      </a:lnTo>
                      <a:lnTo>
                        <a:pt x="36377" y="66803"/>
                      </a:lnTo>
                      <a:lnTo>
                        <a:pt x="36377" y="66803"/>
                      </a:lnTo>
                      <a:close/>
                    </a:path>
                  </a:pathLst>
                </a:custGeom>
                <a:solidFill>
                  <a:srgbClr val="DEAD8E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60" name="Freeform: Shape 1359">
                  <a:extLst>
                    <a:ext uri="{FF2B5EF4-FFF2-40B4-BE49-F238E27FC236}">
                      <a16:creationId xmlns:a16="http://schemas.microsoft.com/office/drawing/2014/main" id="{6D4CA709-53D8-9BDE-1F34-81C4FD84C0B7}"/>
                    </a:ext>
                  </a:extLst>
                </p:cNvPr>
                <p:cNvSpPr/>
                <p:nvPr/>
              </p:nvSpPr>
              <p:spPr>
                <a:xfrm>
                  <a:off x="6558520" y="1947171"/>
                  <a:ext cx="11096" cy="33457"/>
                </a:xfrm>
                <a:custGeom>
                  <a:avLst/>
                  <a:gdLst>
                    <a:gd name="connsiteX0" fmla="*/ 1235 w 11096"/>
                    <a:gd name="connsiteY0" fmla="*/ 33457 h 33457"/>
                    <a:gd name="connsiteX1" fmla="*/ 7410 w 11096"/>
                    <a:gd name="connsiteY1" fmla="*/ 26833 h 33457"/>
                    <a:gd name="connsiteX2" fmla="*/ 10890 w 11096"/>
                    <a:gd name="connsiteY2" fmla="*/ 10891 h 33457"/>
                    <a:gd name="connsiteX3" fmla="*/ 4828 w 11096"/>
                    <a:gd name="connsiteY3" fmla="*/ 449 h 33457"/>
                    <a:gd name="connsiteX4" fmla="*/ 2133 w 11096"/>
                    <a:gd name="connsiteY4" fmla="*/ 0 h 33457"/>
                    <a:gd name="connsiteX5" fmla="*/ 1684 w 11096"/>
                    <a:gd name="connsiteY5" fmla="*/ 112 h 33457"/>
                    <a:gd name="connsiteX6" fmla="*/ 0 w 11096"/>
                    <a:gd name="connsiteY6" fmla="*/ 18413 h 33457"/>
                    <a:gd name="connsiteX7" fmla="*/ 1235 w 11096"/>
                    <a:gd name="connsiteY7" fmla="*/ 33457 h 33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096" h="33457">
                      <a:moveTo>
                        <a:pt x="1235" y="33457"/>
                      </a:moveTo>
                      <a:cubicBezTo>
                        <a:pt x="4154" y="32672"/>
                        <a:pt x="6624" y="30201"/>
                        <a:pt x="7410" y="26833"/>
                      </a:cubicBezTo>
                      <a:lnTo>
                        <a:pt x="10890" y="10891"/>
                      </a:lnTo>
                      <a:cubicBezTo>
                        <a:pt x="11901" y="6512"/>
                        <a:pt x="9094" y="1796"/>
                        <a:pt x="4828" y="449"/>
                      </a:cubicBezTo>
                      <a:cubicBezTo>
                        <a:pt x="3930" y="225"/>
                        <a:pt x="3031" y="0"/>
                        <a:pt x="2133" y="0"/>
                      </a:cubicBezTo>
                      <a:cubicBezTo>
                        <a:pt x="2021" y="0"/>
                        <a:pt x="1796" y="0"/>
                        <a:pt x="1684" y="112"/>
                      </a:cubicBezTo>
                      <a:lnTo>
                        <a:pt x="0" y="18413"/>
                      </a:lnTo>
                      <a:lnTo>
                        <a:pt x="1235" y="33457"/>
                      </a:lnTo>
                      <a:close/>
                    </a:path>
                  </a:pathLst>
                </a:custGeom>
                <a:solidFill>
                  <a:srgbClr val="EAB99A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61" name="Freeform: Shape 1360">
                  <a:extLst>
                    <a:ext uri="{FF2B5EF4-FFF2-40B4-BE49-F238E27FC236}">
                      <a16:creationId xmlns:a16="http://schemas.microsoft.com/office/drawing/2014/main" id="{77D471B6-C3BA-70F9-748B-C74CE3FC3D31}"/>
                    </a:ext>
                  </a:extLst>
                </p:cNvPr>
                <p:cNvSpPr/>
                <p:nvPr/>
              </p:nvSpPr>
              <p:spPr>
                <a:xfrm>
                  <a:off x="6464435" y="1992081"/>
                  <a:ext cx="6062" cy="21893"/>
                </a:xfrm>
                <a:custGeom>
                  <a:avLst/>
                  <a:gdLst>
                    <a:gd name="connsiteX0" fmla="*/ 337 w 6062"/>
                    <a:gd name="connsiteY0" fmla="*/ 3705 h 21893"/>
                    <a:gd name="connsiteX1" fmla="*/ 0 w 6062"/>
                    <a:gd name="connsiteY1" fmla="*/ 0 h 21893"/>
                    <a:gd name="connsiteX2" fmla="*/ 337 w 6062"/>
                    <a:gd name="connsiteY2" fmla="*/ 3705 h 21893"/>
                    <a:gd name="connsiteX3" fmla="*/ 2919 w 6062"/>
                    <a:gd name="connsiteY3" fmla="*/ 15269 h 21893"/>
                    <a:gd name="connsiteX4" fmla="*/ 6063 w 6062"/>
                    <a:gd name="connsiteY4" fmla="*/ 21893 h 21893"/>
                    <a:gd name="connsiteX5" fmla="*/ 2919 w 6062"/>
                    <a:gd name="connsiteY5" fmla="*/ 15269 h 21893"/>
                    <a:gd name="connsiteX6" fmla="*/ 337 w 6062"/>
                    <a:gd name="connsiteY6" fmla="*/ 3705 h 218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062" h="21893">
                      <a:moveTo>
                        <a:pt x="337" y="3705"/>
                      </a:moveTo>
                      <a:lnTo>
                        <a:pt x="0" y="0"/>
                      </a:lnTo>
                      <a:lnTo>
                        <a:pt x="337" y="3705"/>
                      </a:lnTo>
                      <a:cubicBezTo>
                        <a:pt x="674" y="7747"/>
                        <a:pt x="1460" y="11676"/>
                        <a:pt x="2919" y="15269"/>
                      </a:cubicBezTo>
                      <a:cubicBezTo>
                        <a:pt x="3817" y="17627"/>
                        <a:pt x="4828" y="19872"/>
                        <a:pt x="6063" y="21893"/>
                      </a:cubicBezTo>
                      <a:cubicBezTo>
                        <a:pt x="4828" y="19872"/>
                        <a:pt x="3705" y="17627"/>
                        <a:pt x="2919" y="15269"/>
                      </a:cubicBezTo>
                      <a:cubicBezTo>
                        <a:pt x="1572" y="11789"/>
                        <a:pt x="674" y="7859"/>
                        <a:pt x="337" y="3705"/>
                      </a:cubicBezTo>
                      <a:close/>
                    </a:path>
                  </a:pathLst>
                </a:custGeom>
                <a:solidFill>
                  <a:srgbClr val="EAB99A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62" name="Freeform: Shape 1361">
                  <a:extLst>
                    <a:ext uri="{FF2B5EF4-FFF2-40B4-BE49-F238E27FC236}">
                      <a16:creationId xmlns:a16="http://schemas.microsoft.com/office/drawing/2014/main" id="{33DA0019-CC19-80D9-D014-E814F85391E9}"/>
                    </a:ext>
                  </a:extLst>
                </p:cNvPr>
                <p:cNvSpPr/>
                <p:nvPr/>
              </p:nvSpPr>
              <p:spPr>
                <a:xfrm>
                  <a:off x="6510018" y="2047431"/>
                  <a:ext cx="561" cy="112"/>
                </a:xfrm>
                <a:custGeom>
                  <a:avLst/>
                  <a:gdLst>
                    <a:gd name="connsiteX0" fmla="*/ 561 w 561"/>
                    <a:gd name="connsiteY0" fmla="*/ 112 h 112"/>
                    <a:gd name="connsiteX1" fmla="*/ 0 w 561"/>
                    <a:gd name="connsiteY1" fmla="*/ 0 h 112"/>
                    <a:gd name="connsiteX2" fmla="*/ 561 w 561"/>
                    <a:gd name="connsiteY2" fmla="*/ 112 h 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61" h="112">
                      <a:moveTo>
                        <a:pt x="561" y="112"/>
                      </a:moveTo>
                      <a:cubicBezTo>
                        <a:pt x="337" y="112"/>
                        <a:pt x="225" y="0"/>
                        <a:pt x="0" y="0"/>
                      </a:cubicBezTo>
                      <a:cubicBezTo>
                        <a:pt x="225" y="112"/>
                        <a:pt x="337" y="112"/>
                        <a:pt x="561" y="112"/>
                      </a:cubicBezTo>
                      <a:close/>
                    </a:path>
                  </a:pathLst>
                </a:custGeom>
                <a:solidFill>
                  <a:srgbClr val="EAB99A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63" name="Freeform: Shape 1362">
                  <a:extLst>
                    <a:ext uri="{FF2B5EF4-FFF2-40B4-BE49-F238E27FC236}">
                      <a16:creationId xmlns:a16="http://schemas.microsoft.com/office/drawing/2014/main" id="{68AB1359-91A2-19C1-1CE8-536D25F1A2A7}"/>
                    </a:ext>
                  </a:extLst>
                </p:cNvPr>
                <p:cNvSpPr/>
                <p:nvPr/>
              </p:nvSpPr>
              <p:spPr>
                <a:xfrm>
                  <a:off x="6476448" y="2021159"/>
                  <a:ext cx="1796" cy="1684"/>
                </a:xfrm>
                <a:custGeom>
                  <a:avLst/>
                  <a:gdLst>
                    <a:gd name="connsiteX0" fmla="*/ 1796 w 1796"/>
                    <a:gd name="connsiteY0" fmla="*/ 1684 h 1684"/>
                    <a:gd name="connsiteX1" fmla="*/ 0 w 1796"/>
                    <a:gd name="connsiteY1" fmla="*/ 0 h 1684"/>
                    <a:gd name="connsiteX2" fmla="*/ 898 w 1796"/>
                    <a:gd name="connsiteY2" fmla="*/ 898 h 1684"/>
                    <a:gd name="connsiteX3" fmla="*/ 898 w 1796"/>
                    <a:gd name="connsiteY3" fmla="*/ 898 h 1684"/>
                    <a:gd name="connsiteX4" fmla="*/ 1796 w 1796"/>
                    <a:gd name="connsiteY4" fmla="*/ 1684 h 16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96" h="1684">
                      <a:moveTo>
                        <a:pt x="1796" y="1684"/>
                      </a:moveTo>
                      <a:cubicBezTo>
                        <a:pt x="1123" y="1123"/>
                        <a:pt x="561" y="674"/>
                        <a:pt x="0" y="0"/>
                      </a:cubicBezTo>
                      <a:cubicBezTo>
                        <a:pt x="337" y="337"/>
                        <a:pt x="561" y="561"/>
                        <a:pt x="898" y="898"/>
                      </a:cubicBezTo>
                      <a:cubicBezTo>
                        <a:pt x="898" y="898"/>
                        <a:pt x="898" y="898"/>
                        <a:pt x="898" y="898"/>
                      </a:cubicBezTo>
                      <a:cubicBezTo>
                        <a:pt x="1235" y="1235"/>
                        <a:pt x="1572" y="1460"/>
                        <a:pt x="1796" y="1684"/>
                      </a:cubicBezTo>
                      <a:close/>
                    </a:path>
                  </a:pathLst>
                </a:custGeom>
                <a:solidFill>
                  <a:srgbClr val="EAB99A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64" name="Freeform: Shape 1363">
                  <a:extLst>
                    <a:ext uri="{FF2B5EF4-FFF2-40B4-BE49-F238E27FC236}">
                      <a16:creationId xmlns:a16="http://schemas.microsoft.com/office/drawing/2014/main" id="{7B473B22-5FB4-CC1D-895F-E39AD71ED14F}"/>
                    </a:ext>
                  </a:extLst>
                </p:cNvPr>
                <p:cNvSpPr/>
                <p:nvPr/>
              </p:nvSpPr>
              <p:spPr>
                <a:xfrm>
                  <a:off x="6479704" y="2023966"/>
                  <a:ext cx="17290" cy="14932"/>
                </a:xfrm>
                <a:custGeom>
                  <a:avLst/>
                  <a:gdLst>
                    <a:gd name="connsiteX0" fmla="*/ 0 w 17290"/>
                    <a:gd name="connsiteY0" fmla="*/ 0 h 14932"/>
                    <a:gd name="connsiteX1" fmla="*/ 3368 w 17290"/>
                    <a:gd name="connsiteY1" fmla="*/ 2133 h 14932"/>
                    <a:gd name="connsiteX2" fmla="*/ 17290 w 17290"/>
                    <a:gd name="connsiteY2" fmla="*/ 14932 h 14932"/>
                    <a:gd name="connsiteX3" fmla="*/ 3368 w 17290"/>
                    <a:gd name="connsiteY3" fmla="*/ 2133 h 14932"/>
                    <a:gd name="connsiteX4" fmla="*/ 0 w 17290"/>
                    <a:gd name="connsiteY4" fmla="*/ 0 h 14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290" h="14932">
                      <a:moveTo>
                        <a:pt x="0" y="0"/>
                      </a:moveTo>
                      <a:cubicBezTo>
                        <a:pt x="1123" y="786"/>
                        <a:pt x="2245" y="1572"/>
                        <a:pt x="3368" y="2133"/>
                      </a:cubicBezTo>
                      <a:lnTo>
                        <a:pt x="17290" y="14932"/>
                      </a:lnTo>
                      <a:lnTo>
                        <a:pt x="3368" y="2133"/>
                      </a:lnTo>
                      <a:cubicBezTo>
                        <a:pt x="2245" y="1572"/>
                        <a:pt x="1123" y="786"/>
                        <a:pt x="0" y="0"/>
                      </a:cubicBezTo>
                      <a:close/>
                    </a:path>
                  </a:pathLst>
                </a:custGeom>
                <a:solidFill>
                  <a:srgbClr val="EAB99A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65" name="Freeform: Shape 1364">
                  <a:extLst>
                    <a:ext uri="{FF2B5EF4-FFF2-40B4-BE49-F238E27FC236}">
                      <a16:creationId xmlns:a16="http://schemas.microsoft.com/office/drawing/2014/main" id="{49A4B717-4FA7-1713-0D3D-0DF23EB73B09}"/>
                    </a:ext>
                  </a:extLst>
                </p:cNvPr>
                <p:cNvSpPr/>
                <p:nvPr/>
              </p:nvSpPr>
              <p:spPr>
                <a:xfrm>
                  <a:off x="6510804" y="1964910"/>
                  <a:ext cx="49574" cy="82969"/>
                </a:xfrm>
                <a:custGeom>
                  <a:avLst/>
                  <a:gdLst>
                    <a:gd name="connsiteX0" fmla="*/ 47042 w 49574"/>
                    <a:gd name="connsiteY0" fmla="*/ 8757 h 82969"/>
                    <a:gd name="connsiteX1" fmla="*/ 41317 w 49574"/>
                    <a:gd name="connsiteY1" fmla="*/ 0 h 82969"/>
                    <a:gd name="connsiteX2" fmla="*/ 41317 w 49574"/>
                    <a:gd name="connsiteY2" fmla="*/ 0 h 82969"/>
                    <a:gd name="connsiteX3" fmla="*/ 43225 w 49574"/>
                    <a:gd name="connsiteY3" fmla="*/ 23802 h 82969"/>
                    <a:gd name="connsiteX4" fmla="*/ 42552 w 49574"/>
                    <a:gd name="connsiteY4" fmla="*/ 35703 h 82969"/>
                    <a:gd name="connsiteX5" fmla="*/ 36489 w 49574"/>
                    <a:gd name="connsiteY5" fmla="*/ 49962 h 82969"/>
                    <a:gd name="connsiteX6" fmla="*/ 29865 w 49574"/>
                    <a:gd name="connsiteY6" fmla="*/ 56698 h 82969"/>
                    <a:gd name="connsiteX7" fmla="*/ 13024 w 49574"/>
                    <a:gd name="connsiteY7" fmla="*/ 78142 h 82969"/>
                    <a:gd name="connsiteX8" fmla="*/ 3031 w 49574"/>
                    <a:gd name="connsiteY8" fmla="*/ 82970 h 82969"/>
                    <a:gd name="connsiteX9" fmla="*/ 0 w 49574"/>
                    <a:gd name="connsiteY9" fmla="*/ 82745 h 82969"/>
                    <a:gd name="connsiteX10" fmla="*/ 3031 w 49574"/>
                    <a:gd name="connsiteY10" fmla="*/ 82970 h 82969"/>
                    <a:gd name="connsiteX11" fmla="*/ 19311 w 49574"/>
                    <a:gd name="connsiteY11" fmla="*/ 77581 h 82969"/>
                    <a:gd name="connsiteX12" fmla="*/ 35029 w 49574"/>
                    <a:gd name="connsiteY12" fmla="*/ 57484 h 82969"/>
                    <a:gd name="connsiteX13" fmla="*/ 35142 w 49574"/>
                    <a:gd name="connsiteY13" fmla="*/ 57259 h 82969"/>
                    <a:gd name="connsiteX14" fmla="*/ 36040 w 49574"/>
                    <a:gd name="connsiteY14" fmla="*/ 56137 h 82969"/>
                    <a:gd name="connsiteX15" fmla="*/ 42664 w 49574"/>
                    <a:gd name="connsiteY15" fmla="*/ 49513 h 82969"/>
                    <a:gd name="connsiteX16" fmla="*/ 48727 w 49574"/>
                    <a:gd name="connsiteY16" fmla="*/ 35254 h 82969"/>
                    <a:gd name="connsiteX17" fmla="*/ 49400 w 49574"/>
                    <a:gd name="connsiteY17" fmla="*/ 23353 h 82969"/>
                    <a:gd name="connsiteX18" fmla="*/ 48839 w 49574"/>
                    <a:gd name="connsiteY18" fmla="*/ 15718 h 82969"/>
                    <a:gd name="connsiteX19" fmla="*/ 47604 w 49574"/>
                    <a:gd name="connsiteY19" fmla="*/ 786 h 82969"/>
                    <a:gd name="connsiteX20" fmla="*/ 47042 w 49574"/>
                    <a:gd name="connsiteY20" fmla="*/ 8757 h 82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9574" h="82969">
                      <a:moveTo>
                        <a:pt x="47042" y="8757"/>
                      </a:moveTo>
                      <a:lnTo>
                        <a:pt x="41317" y="0"/>
                      </a:lnTo>
                      <a:lnTo>
                        <a:pt x="41317" y="0"/>
                      </a:lnTo>
                      <a:lnTo>
                        <a:pt x="43225" y="23802"/>
                      </a:lnTo>
                      <a:cubicBezTo>
                        <a:pt x="43562" y="27956"/>
                        <a:pt x="43337" y="31886"/>
                        <a:pt x="42552" y="35703"/>
                      </a:cubicBezTo>
                      <a:cubicBezTo>
                        <a:pt x="41429" y="41092"/>
                        <a:pt x="39408" y="46032"/>
                        <a:pt x="36489" y="49962"/>
                      </a:cubicBezTo>
                      <a:cubicBezTo>
                        <a:pt x="34692" y="52656"/>
                        <a:pt x="32335" y="54902"/>
                        <a:pt x="29865" y="56698"/>
                      </a:cubicBezTo>
                      <a:lnTo>
                        <a:pt x="13024" y="78142"/>
                      </a:lnTo>
                      <a:cubicBezTo>
                        <a:pt x="11452" y="80500"/>
                        <a:pt x="7522" y="82184"/>
                        <a:pt x="3031" y="82970"/>
                      </a:cubicBezTo>
                      <a:cubicBezTo>
                        <a:pt x="2021" y="82970"/>
                        <a:pt x="1010" y="82858"/>
                        <a:pt x="0" y="82745"/>
                      </a:cubicBezTo>
                      <a:cubicBezTo>
                        <a:pt x="1010" y="82858"/>
                        <a:pt x="2021" y="82970"/>
                        <a:pt x="3031" y="82970"/>
                      </a:cubicBezTo>
                      <a:cubicBezTo>
                        <a:pt x="9543" y="82970"/>
                        <a:pt x="16953" y="81061"/>
                        <a:pt x="19311" y="77581"/>
                      </a:cubicBezTo>
                      <a:lnTo>
                        <a:pt x="35029" y="57484"/>
                      </a:lnTo>
                      <a:lnTo>
                        <a:pt x="35142" y="57259"/>
                      </a:lnTo>
                      <a:lnTo>
                        <a:pt x="36040" y="56137"/>
                      </a:lnTo>
                      <a:cubicBezTo>
                        <a:pt x="38510" y="54340"/>
                        <a:pt x="40755" y="52095"/>
                        <a:pt x="42664" y="49513"/>
                      </a:cubicBezTo>
                      <a:cubicBezTo>
                        <a:pt x="45583" y="45583"/>
                        <a:pt x="47716" y="40643"/>
                        <a:pt x="48727" y="35254"/>
                      </a:cubicBezTo>
                      <a:cubicBezTo>
                        <a:pt x="49625" y="31437"/>
                        <a:pt x="49737" y="27507"/>
                        <a:pt x="49400" y="23353"/>
                      </a:cubicBezTo>
                      <a:lnTo>
                        <a:pt x="48839" y="15718"/>
                      </a:lnTo>
                      <a:lnTo>
                        <a:pt x="47604" y="786"/>
                      </a:lnTo>
                      <a:lnTo>
                        <a:pt x="47042" y="8757"/>
                      </a:lnTo>
                      <a:close/>
                    </a:path>
                  </a:pathLst>
                </a:custGeom>
                <a:solidFill>
                  <a:srgbClr val="EAB99A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66" name="Freeform: Shape 1365">
                  <a:extLst>
                    <a:ext uri="{FF2B5EF4-FFF2-40B4-BE49-F238E27FC236}">
                      <a16:creationId xmlns:a16="http://schemas.microsoft.com/office/drawing/2014/main" id="{B4B44F90-D626-F381-A4C6-EEDABB9AAD8C}"/>
                    </a:ext>
                  </a:extLst>
                </p:cNvPr>
                <p:cNvSpPr/>
                <p:nvPr/>
              </p:nvSpPr>
              <p:spPr>
                <a:xfrm>
                  <a:off x="6464098" y="1940659"/>
                  <a:ext cx="90306" cy="106996"/>
                </a:xfrm>
                <a:custGeom>
                  <a:avLst/>
                  <a:gdLst>
                    <a:gd name="connsiteX0" fmla="*/ 14146 w 90306"/>
                    <a:gd name="connsiteY0" fmla="*/ 82184 h 106996"/>
                    <a:gd name="connsiteX1" fmla="*/ 15606 w 90306"/>
                    <a:gd name="connsiteY1" fmla="*/ 83307 h 106996"/>
                    <a:gd name="connsiteX2" fmla="*/ 18974 w 90306"/>
                    <a:gd name="connsiteY2" fmla="*/ 85328 h 106996"/>
                    <a:gd name="connsiteX3" fmla="*/ 32896 w 90306"/>
                    <a:gd name="connsiteY3" fmla="*/ 98127 h 106996"/>
                    <a:gd name="connsiteX4" fmla="*/ 39183 w 90306"/>
                    <a:gd name="connsiteY4" fmla="*/ 103853 h 106996"/>
                    <a:gd name="connsiteX5" fmla="*/ 46032 w 90306"/>
                    <a:gd name="connsiteY5" fmla="*/ 106660 h 106996"/>
                    <a:gd name="connsiteX6" fmla="*/ 46593 w 90306"/>
                    <a:gd name="connsiteY6" fmla="*/ 106772 h 106996"/>
                    <a:gd name="connsiteX7" fmla="*/ 46930 w 90306"/>
                    <a:gd name="connsiteY7" fmla="*/ 106772 h 106996"/>
                    <a:gd name="connsiteX8" fmla="*/ 49962 w 90306"/>
                    <a:gd name="connsiteY8" fmla="*/ 106996 h 106996"/>
                    <a:gd name="connsiteX9" fmla="*/ 59954 w 90306"/>
                    <a:gd name="connsiteY9" fmla="*/ 102169 h 106996"/>
                    <a:gd name="connsiteX10" fmla="*/ 76795 w 90306"/>
                    <a:gd name="connsiteY10" fmla="*/ 80724 h 106996"/>
                    <a:gd name="connsiteX11" fmla="*/ 83419 w 90306"/>
                    <a:gd name="connsiteY11" fmla="*/ 73988 h 106996"/>
                    <a:gd name="connsiteX12" fmla="*/ 89482 w 90306"/>
                    <a:gd name="connsiteY12" fmla="*/ 59729 h 106996"/>
                    <a:gd name="connsiteX13" fmla="*/ 90155 w 90306"/>
                    <a:gd name="connsiteY13" fmla="*/ 47828 h 106996"/>
                    <a:gd name="connsiteX14" fmla="*/ 88247 w 90306"/>
                    <a:gd name="connsiteY14" fmla="*/ 24026 h 106996"/>
                    <a:gd name="connsiteX15" fmla="*/ 86450 w 90306"/>
                    <a:gd name="connsiteY15" fmla="*/ 21220 h 106996"/>
                    <a:gd name="connsiteX16" fmla="*/ 77693 w 90306"/>
                    <a:gd name="connsiteY16" fmla="*/ 7747 h 106996"/>
                    <a:gd name="connsiteX17" fmla="*/ 63771 w 90306"/>
                    <a:gd name="connsiteY17" fmla="*/ 6063 h 106996"/>
                    <a:gd name="connsiteX18" fmla="*/ 43562 w 90306"/>
                    <a:gd name="connsiteY18" fmla="*/ 3705 h 106996"/>
                    <a:gd name="connsiteX19" fmla="*/ 12687 w 90306"/>
                    <a:gd name="connsiteY19" fmla="*/ 0 h 106996"/>
                    <a:gd name="connsiteX20" fmla="*/ 6961 w 90306"/>
                    <a:gd name="connsiteY20" fmla="*/ 29191 h 106996"/>
                    <a:gd name="connsiteX21" fmla="*/ 6961 w 90306"/>
                    <a:gd name="connsiteY21" fmla="*/ 29191 h 106996"/>
                    <a:gd name="connsiteX22" fmla="*/ 9431 w 90306"/>
                    <a:gd name="connsiteY22" fmla="*/ 35478 h 106996"/>
                    <a:gd name="connsiteX23" fmla="*/ 5052 w 90306"/>
                    <a:gd name="connsiteY23" fmla="*/ 46706 h 106996"/>
                    <a:gd name="connsiteX24" fmla="*/ 0 w 90306"/>
                    <a:gd name="connsiteY24" fmla="*/ 47604 h 106996"/>
                    <a:gd name="connsiteX25" fmla="*/ 337 w 90306"/>
                    <a:gd name="connsiteY25" fmla="*/ 51533 h 106996"/>
                    <a:gd name="connsiteX26" fmla="*/ 674 w 90306"/>
                    <a:gd name="connsiteY26" fmla="*/ 55238 h 106996"/>
                    <a:gd name="connsiteX27" fmla="*/ 3256 w 90306"/>
                    <a:gd name="connsiteY27" fmla="*/ 66803 h 106996"/>
                    <a:gd name="connsiteX28" fmla="*/ 6400 w 90306"/>
                    <a:gd name="connsiteY28" fmla="*/ 73427 h 106996"/>
                    <a:gd name="connsiteX29" fmla="*/ 11676 w 90306"/>
                    <a:gd name="connsiteY29" fmla="*/ 80163 h 106996"/>
                    <a:gd name="connsiteX30" fmla="*/ 12350 w 90306"/>
                    <a:gd name="connsiteY30" fmla="*/ 80724 h 106996"/>
                    <a:gd name="connsiteX31" fmla="*/ 14146 w 90306"/>
                    <a:gd name="connsiteY31" fmla="*/ 82184 h 1069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90306" h="106996">
                      <a:moveTo>
                        <a:pt x="14146" y="82184"/>
                      </a:moveTo>
                      <a:cubicBezTo>
                        <a:pt x="14596" y="82521"/>
                        <a:pt x="15045" y="82970"/>
                        <a:pt x="15606" y="83307"/>
                      </a:cubicBezTo>
                      <a:cubicBezTo>
                        <a:pt x="16729" y="84093"/>
                        <a:pt x="17851" y="84766"/>
                        <a:pt x="18974" y="85328"/>
                      </a:cubicBezTo>
                      <a:lnTo>
                        <a:pt x="32896" y="98127"/>
                      </a:lnTo>
                      <a:lnTo>
                        <a:pt x="39183" y="103853"/>
                      </a:lnTo>
                      <a:cubicBezTo>
                        <a:pt x="40531" y="105312"/>
                        <a:pt x="43113" y="106210"/>
                        <a:pt x="46032" y="106660"/>
                      </a:cubicBezTo>
                      <a:cubicBezTo>
                        <a:pt x="46257" y="106660"/>
                        <a:pt x="46369" y="106772"/>
                        <a:pt x="46593" y="106772"/>
                      </a:cubicBezTo>
                      <a:cubicBezTo>
                        <a:pt x="46706" y="106772"/>
                        <a:pt x="46818" y="106772"/>
                        <a:pt x="46930" y="106772"/>
                      </a:cubicBezTo>
                      <a:cubicBezTo>
                        <a:pt x="47941" y="106884"/>
                        <a:pt x="48951" y="106996"/>
                        <a:pt x="49962" y="106996"/>
                      </a:cubicBezTo>
                      <a:cubicBezTo>
                        <a:pt x="54453" y="106210"/>
                        <a:pt x="58382" y="104526"/>
                        <a:pt x="59954" y="102169"/>
                      </a:cubicBezTo>
                      <a:lnTo>
                        <a:pt x="76795" y="80724"/>
                      </a:lnTo>
                      <a:cubicBezTo>
                        <a:pt x="79265" y="78928"/>
                        <a:pt x="81510" y="76683"/>
                        <a:pt x="83419" y="73988"/>
                      </a:cubicBezTo>
                      <a:cubicBezTo>
                        <a:pt x="86338" y="70058"/>
                        <a:pt x="88471" y="65231"/>
                        <a:pt x="89482" y="59729"/>
                      </a:cubicBezTo>
                      <a:cubicBezTo>
                        <a:pt x="90268" y="55912"/>
                        <a:pt x="90492" y="51982"/>
                        <a:pt x="90155" y="47828"/>
                      </a:cubicBezTo>
                      <a:lnTo>
                        <a:pt x="88247" y="24026"/>
                      </a:lnTo>
                      <a:lnTo>
                        <a:pt x="86450" y="21220"/>
                      </a:lnTo>
                      <a:lnTo>
                        <a:pt x="77693" y="7747"/>
                      </a:lnTo>
                      <a:lnTo>
                        <a:pt x="63771" y="6063"/>
                      </a:lnTo>
                      <a:lnTo>
                        <a:pt x="43562" y="3705"/>
                      </a:lnTo>
                      <a:lnTo>
                        <a:pt x="12687" y="0"/>
                      </a:lnTo>
                      <a:lnTo>
                        <a:pt x="6961" y="29191"/>
                      </a:lnTo>
                      <a:lnTo>
                        <a:pt x="6961" y="29191"/>
                      </a:lnTo>
                      <a:lnTo>
                        <a:pt x="9431" y="35478"/>
                      </a:lnTo>
                      <a:cubicBezTo>
                        <a:pt x="11115" y="39632"/>
                        <a:pt x="9094" y="44797"/>
                        <a:pt x="5052" y="46706"/>
                      </a:cubicBezTo>
                      <a:cubicBezTo>
                        <a:pt x="3368" y="47492"/>
                        <a:pt x="1684" y="47716"/>
                        <a:pt x="0" y="47604"/>
                      </a:cubicBezTo>
                      <a:lnTo>
                        <a:pt x="337" y="51533"/>
                      </a:lnTo>
                      <a:lnTo>
                        <a:pt x="674" y="55238"/>
                      </a:lnTo>
                      <a:cubicBezTo>
                        <a:pt x="1010" y="59280"/>
                        <a:pt x="1909" y="63210"/>
                        <a:pt x="3256" y="66803"/>
                      </a:cubicBezTo>
                      <a:cubicBezTo>
                        <a:pt x="4154" y="69160"/>
                        <a:pt x="5165" y="71293"/>
                        <a:pt x="6400" y="73427"/>
                      </a:cubicBezTo>
                      <a:cubicBezTo>
                        <a:pt x="7971" y="75897"/>
                        <a:pt x="9656" y="78254"/>
                        <a:pt x="11676" y="80163"/>
                      </a:cubicBezTo>
                      <a:cubicBezTo>
                        <a:pt x="11901" y="80388"/>
                        <a:pt x="12126" y="80500"/>
                        <a:pt x="12350" y="80724"/>
                      </a:cubicBezTo>
                      <a:cubicBezTo>
                        <a:pt x="12911" y="81174"/>
                        <a:pt x="13585" y="81735"/>
                        <a:pt x="14146" y="82184"/>
                      </a:cubicBezTo>
                      <a:close/>
                    </a:path>
                  </a:pathLst>
                </a:custGeom>
                <a:solidFill>
                  <a:srgbClr val="F4CAAF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67" name="Freeform: Shape 1366">
                  <a:extLst>
                    <a:ext uri="{FF2B5EF4-FFF2-40B4-BE49-F238E27FC236}">
                      <a16:creationId xmlns:a16="http://schemas.microsoft.com/office/drawing/2014/main" id="{8C8CFECD-9F82-AB49-F981-A25E2F685CFF}"/>
                    </a:ext>
                  </a:extLst>
                </p:cNvPr>
                <p:cNvSpPr/>
                <p:nvPr/>
              </p:nvSpPr>
              <p:spPr>
                <a:xfrm>
                  <a:off x="6450479" y="1955341"/>
                  <a:ext cx="23645" cy="33005"/>
                </a:xfrm>
                <a:custGeom>
                  <a:avLst/>
                  <a:gdLst>
                    <a:gd name="connsiteX0" fmla="*/ 18672 w 23645"/>
                    <a:gd name="connsiteY0" fmla="*/ 32137 h 33005"/>
                    <a:gd name="connsiteX1" fmla="*/ 23050 w 23645"/>
                    <a:gd name="connsiteY1" fmla="*/ 20909 h 33005"/>
                    <a:gd name="connsiteX2" fmla="*/ 20580 w 23645"/>
                    <a:gd name="connsiteY2" fmla="*/ 14510 h 33005"/>
                    <a:gd name="connsiteX3" fmla="*/ 18110 w 23645"/>
                    <a:gd name="connsiteY3" fmla="*/ 27197 h 33005"/>
                    <a:gd name="connsiteX4" fmla="*/ 17661 w 23645"/>
                    <a:gd name="connsiteY4" fmla="*/ 29218 h 33005"/>
                    <a:gd name="connsiteX5" fmla="*/ 17212 w 23645"/>
                    <a:gd name="connsiteY5" fmla="*/ 27084 h 33005"/>
                    <a:gd name="connsiteX6" fmla="*/ 11262 w 23645"/>
                    <a:gd name="connsiteY6" fmla="*/ 1935 h 33005"/>
                    <a:gd name="connsiteX7" fmla="*/ 10925 w 23645"/>
                    <a:gd name="connsiteY7" fmla="*/ 251 h 33005"/>
                    <a:gd name="connsiteX8" fmla="*/ 4974 w 23645"/>
                    <a:gd name="connsiteY8" fmla="*/ 925 h 33005"/>
                    <a:gd name="connsiteX9" fmla="*/ 596 w 23645"/>
                    <a:gd name="connsiteY9" fmla="*/ 12152 h 33005"/>
                    <a:gd name="connsiteX10" fmla="*/ 6658 w 23645"/>
                    <a:gd name="connsiteY10" fmla="*/ 27309 h 33005"/>
                    <a:gd name="connsiteX11" fmla="*/ 13844 w 23645"/>
                    <a:gd name="connsiteY11" fmla="*/ 32923 h 33005"/>
                    <a:gd name="connsiteX12" fmla="*/ 18672 w 23645"/>
                    <a:gd name="connsiteY12" fmla="*/ 32137 h 33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3645" h="33005">
                      <a:moveTo>
                        <a:pt x="18672" y="32137"/>
                      </a:moveTo>
                      <a:cubicBezTo>
                        <a:pt x="22713" y="30116"/>
                        <a:pt x="24734" y="25063"/>
                        <a:pt x="23050" y="20909"/>
                      </a:cubicBezTo>
                      <a:lnTo>
                        <a:pt x="20580" y="14510"/>
                      </a:lnTo>
                      <a:lnTo>
                        <a:pt x="18110" y="27197"/>
                      </a:lnTo>
                      <a:lnTo>
                        <a:pt x="17661" y="29218"/>
                      </a:lnTo>
                      <a:lnTo>
                        <a:pt x="17212" y="27084"/>
                      </a:lnTo>
                      <a:lnTo>
                        <a:pt x="11262" y="1935"/>
                      </a:lnTo>
                      <a:lnTo>
                        <a:pt x="10925" y="251"/>
                      </a:lnTo>
                      <a:cubicBezTo>
                        <a:pt x="9016" y="-198"/>
                        <a:pt x="6883" y="-86"/>
                        <a:pt x="4974" y="925"/>
                      </a:cubicBezTo>
                      <a:cubicBezTo>
                        <a:pt x="932" y="2946"/>
                        <a:pt x="-1088" y="7998"/>
                        <a:pt x="596" y="12152"/>
                      </a:cubicBezTo>
                      <a:lnTo>
                        <a:pt x="6658" y="27309"/>
                      </a:lnTo>
                      <a:cubicBezTo>
                        <a:pt x="7893" y="30565"/>
                        <a:pt x="10700" y="32473"/>
                        <a:pt x="13844" y="32923"/>
                      </a:cubicBezTo>
                      <a:cubicBezTo>
                        <a:pt x="15303" y="33147"/>
                        <a:pt x="17100" y="32923"/>
                        <a:pt x="18672" y="32137"/>
                      </a:cubicBezTo>
                      <a:close/>
                    </a:path>
                  </a:pathLst>
                </a:custGeom>
                <a:solidFill>
                  <a:srgbClr val="F4CAAF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68" name="Freeform: Shape 1367">
                  <a:extLst>
                    <a:ext uri="{FF2B5EF4-FFF2-40B4-BE49-F238E27FC236}">
                      <a16:creationId xmlns:a16="http://schemas.microsoft.com/office/drawing/2014/main" id="{1F3AE413-FF98-2101-34FE-1AB01BAD7780}"/>
                    </a:ext>
                  </a:extLst>
                </p:cNvPr>
                <p:cNvSpPr/>
                <p:nvPr/>
              </p:nvSpPr>
              <p:spPr>
                <a:xfrm>
                  <a:off x="6527645" y="1898108"/>
                  <a:ext cx="33906" cy="75559"/>
                </a:xfrm>
                <a:custGeom>
                  <a:avLst/>
                  <a:gdLst>
                    <a:gd name="connsiteX0" fmla="*/ 20658 w 33906"/>
                    <a:gd name="connsiteY0" fmla="*/ 18301 h 75559"/>
                    <a:gd name="connsiteX1" fmla="*/ 19423 w 33906"/>
                    <a:gd name="connsiteY1" fmla="*/ 27844 h 75559"/>
                    <a:gd name="connsiteX2" fmla="*/ 0 w 33906"/>
                    <a:gd name="connsiteY2" fmla="*/ 48839 h 75559"/>
                    <a:gd name="connsiteX3" fmla="*/ 13922 w 33906"/>
                    <a:gd name="connsiteY3" fmla="*/ 50523 h 75559"/>
                    <a:gd name="connsiteX4" fmla="*/ 22679 w 33906"/>
                    <a:gd name="connsiteY4" fmla="*/ 63996 h 75559"/>
                    <a:gd name="connsiteX5" fmla="*/ 24476 w 33906"/>
                    <a:gd name="connsiteY5" fmla="*/ 66803 h 75559"/>
                    <a:gd name="connsiteX6" fmla="*/ 24476 w 33906"/>
                    <a:gd name="connsiteY6" fmla="*/ 66803 h 75559"/>
                    <a:gd name="connsiteX7" fmla="*/ 30201 w 33906"/>
                    <a:gd name="connsiteY7" fmla="*/ 75560 h 75559"/>
                    <a:gd name="connsiteX8" fmla="*/ 30875 w 33906"/>
                    <a:gd name="connsiteY8" fmla="*/ 67589 h 75559"/>
                    <a:gd name="connsiteX9" fmla="*/ 32559 w 33906"/>
                    <a:gd name="connsiteY9" fmla="*/ 49288 h 75559"/>
                    <a:gd name="connsiteX10" fmla="*/ 33907 w 33906"/>
                    <a:gd name="connsiteY10" fmla="*/ 34917 h 75559"/>
                    <a:gd name="connsiteX11" fmla="*/ 25486 w 33906"/>
                    <a:gd name="connsiteY11" fmla="*/ 0 h 75559"/>
                    <a:gd name="connsiteX12" fmla="*/ 19648 w 33906"/>
                    <a:gd name="connsiteY12" fmla="*/ 5501 h 75559"/>
                    <a:gd name="connsiteX13" fmla="*/ 20546 w 33906"/>
                    <a:gd name="connsiteY13" fmla="*/ 16167 h 75559"/>
                    <a:gd name="connsiteX14" fmla="*/ 20658 w 33906"/>
                    <a:gd name="connsiteY14" fmla="*/ 18301 h 75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3906" h="75559">
                      <a:moveTo>
                        <a:pt x="20658" y="18301"/>
                      </a:moveTo>
                      <a:cubicBezTo>
                        <a:pt x="20658" y="21556"/>
                        <a:pt x="20321" y="24812"/>
                        <a:pt x="19423" y="27844"/>
                      </a:cubicBezTo>
                      <a:cubicBezTo>
                        <a:pt x="16729" y="38173"/>
                        <a:pt x="9431" y="46257"/>
                        <a:pt x="0" y="48839"/>
                      </a:cubicBezTo>
                      <a:lnTo>
                        <a:pt x="13922" y="50523"/>
                      </a:lnTo>
                      <a:lnTo>
                        <a:pt x="22679" y="63996"/>
                      </a:lnTo>
                      <a:lnTo>
                        <a:pt x="24476" y="66803"/>
                      </a:lnTo>
                      <a:lnTo>
                        <a:pt x="24476" y="66803"/>
                      </a:lnTo>
                      <a:lnTo>
                        <a:pt x="30201" y="75560"/>
                      </a:lnTo>
                      <a:lnTo>
                        <a:pt x="30875" y="67589"/>
                      </a:lnTo>
                      <a:lnTo>
                        <a:pt x="32559" y="49288"/>
                      </a:lnTo>
                      <a:lnTo>
                        <a:pt x="33907" y="34917"/>
                      </a:lnTo>
                      <a:lnTo>
                        <a:pt x="25486" y="0"/>
                      </a:lnTo>
                      <a:lnTo>
                        <a:pt x="19648" y="5501"/>
                      </a:lnTo>
                      <a:lnTo>
                        <a:pt x="20546" y="16167"/>
                      </a:lnTo>
                      <a:cubicBezTo>
                        <a:pt x="20658" y="16841"/>
                        <a:pt x="20658" y="17627"/>
                        <a:pt x="20658" y="18301"/>
                      </a:cubicBezTo>
                      <a:close/>
                    </a:path>
                  </a:pathLst>
                </a:custGeom>
                <a:solidFill>
                  <a:srgbClr val="47210C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69" name="Freeform: Shape 1368">
                  <a:extLst>
                    <a:ext uri="{FF2B5EF4-FFF2-40B4-BE49-F238E27FC236}">
                      <a16:creationId xmlns:a16="http://schemas.microsoft.com/office/drawing/2014/main" id="{3DDE94ED-1E3E-A738-DDCA-CDF0B6CAFB7E}"/>
                    </a:ext>
                  </a:extLst>
                </p:cNvPr>
                <p:cNvSpPr/>
                <p:nvPr/>
              </p:nvSpPr>
              <p:spPr>
                <a:xfrm>
                  <a:off x="6467803" y="1982313"/>
                  <a:ext cx="898" cy="2245"/>
                </a:xfrm>
                <a:custGeom>
                  <a:avLst/>
                  <a:gdLst>
                    <a:gd name="connsiteX0" fmla="*/ 449 w 898"/>
                    <a:gd name="connsiteY0" fmla="*/ 2245 h 2245"/>
                    <a:gd name="connsiteX1" fmla="*/ 898 w 898"/>
                    <a:gd name="connsiteY1" fmla="*/ 225 h 2245"/>
                    <a:gd name="connsiteX2" fmla="*/ 0 w 898"/>
                    <a:gd name="connsiteY2" fmla="*/ 0 h 2245"/>
                    <a:gd name="connsiteX3" fmla="*/ 449 w 898"/>
                    <a:gd name="connsiteY3" fmla="*/ 2245 h 2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98" h="2245">
                      <a:moveTo>
                        <a:pt x="449" y="2245"/>
                      </a:moveTo>
                      <a:lnTo>
                        <a:pt x="898" y="225"/>
                      </a:lnTo>
                      <a:cubicBezTo>
                        <a:pt x="674" y="112"/>
                        <a:pt x="337" y="112"/>
                        <a:pt x="0" y="0"/>
                      </a:cubicBezTo>
                      <a:lnTo>
                        <a:pt x="449" y="2245"/>
                      </a:lnTo>
                      <a:close/>
                    </a:path>
                  </a:pathLst>
                </a:custGeom>
                <a:solidFill>
                  <a:srgbClr val="47210C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70" name="Freeform: Shape 1369">
                  <a:extLst>
                    <a:ext uri="{FF2B5EF4-FFF2-40B4-BE49-F238E27FC236}">
                      <a16:creationId xmlns:a16="http://schemas.microsoft.com/office/drawing/2014/main" id="{CDEB182F-B2A9-E6D3-8005-AB82246AB4EA}"/>
                    </a:ext>
                  </a:extLst>
                </p:cNvPr>
                <p:cNvSpPr/>
                <p:nvPr/>
              </p:nvSpPr>
              <p:spPr>
                <a:xfrm>
                  <a:off x="6458260" y="1874418"/>
                  <a:ext cx="90043" cy="108119"/>
                </a:xfrm>
                <a:custGeom>
                  <a:avLst/>
                  <a:gdLst>
                    <a:gd name="connsiteX0" fmla="*/ 3480 w 90043"/>
                    <a:gd name="connsiteY0" fmla="*/ 82858 h 108119"/>
                    <a:gd name="connsiteX1" fmla="*/ 9431 w 90043"/>
                    <a:gd name="connsiteY1" fmla="*/ 107895 h 108119"/>
                    <a:gd name="connsiteX2" fmla="*/ 10329 w 90043"/>
                    <a:gd name="connsiteY2" fmla="*/ 108119 h 108119"/>
                    <a:gd name="connsiteX3" fmla="*/ 12799 w 90043"/>
                    <a:gd name="connsiteY3" fmla="*/ 95432 h 108119"/>
                    <a:gd name="connsiteX4" fmla="*/ 12799 w 90043"/>
                    <a:gd name="connsiteY4" fmla="*/ 95432 h 108119"/>
                    <a:gd name="connsiteX5" fmla="*/ 18301 w 90043"/>
                    <a:gd name="connsiteY5" fmla="*/ 66466 h 108119"/>
                    <a:gd name="connsiteX6" fmla="*/ 49176 w 90043"/>
                    <a:gd name="connsiteY6" fmla="*/ 70171 h 108119"/>
                    <a:gd name="connsiteX7" fmla="*/ 69385 w 90043"/>
                    <a:gd name="connsiteY7" fmla="*/ 72529 h 108119"/>
                    <a:gd name="connsiteX8" fmla="*/ 88808 w 90043"/>
                    <a:gd name="connsiteY8" fmla="*/ 51533 h 108119"/>
                    <a:gd name="connsiteX9" fmla="*/ 90043 w 90043"/>
                    <a:gd name="connsiteY9" fmla="*/ 41990 h 108119"/>
                    <a:gd name="connsiteX10" fmla="*/ 89931 w 90043"/>
                    <a:gd name="connsiteY10" fmla="*/ 39857 h 108119"/>
                    <a:gd name="connsiteX11" fmla="*/ 89033 w 90043"/>
                    <a:gd name="connsiteY11" fmla="*/ 29191 h 108119"/>
                    <a:gd name="connsiteX12" fmla="*/ 88808 w 90043"/>
                    <a:gd name="connsiteY12" fmla="*/ 29416 h 108119"/>
                    <a:gd name="connsiteX13" fmla="*/ 60852 w 90043"/>
                    <a:gd name="connsiteY13" fmla="*/ 5950 h 108119"/>
                    <a:gd name="connsiteX14" fmla="*/ 55238 w 90043"/>
                    <a:gd name="connsiteY14" fmla="*/ 13922 h 108119"/>
                    <a:gd name="connsiteX15" fmla="*/ 49176 w 90043"/>
                    <a:gd name="connsiteY15" fmla="*/ 10217 h 108119"/>
                    <a:gd name="connsiteX16" fmla="*/ 32447 w 90043"/>
                    <a:gd name="connsiteY16" fmla="*/ 0 h 108119"/>
                    <a:gd name="connsiteX17" fmla="*/ 24812 w 90043"/>
                    <a:gd name="connsiteY17" fmla="*/ 12350 h 108119"/>
                    <a:gd name="connsiteX18" fmla="*/ 20097 w 90043"/>
                    <a:gd name="connsiteY18" fmla="*/ 6400 h 108119"/>
                    <a:gd name="connsiteX19" fmla="*/ 11901 w 90043"/>
                    <a:gd name="connsiteY19" fmla="*/ 25149 h 108119"/>
                    <a:gd name="connsiteX20" fmla="*/ 6400 w 90043"/>
                    <a:gd name="connsiteY20" fmla="*/ 25598 h 108119"/>
                    <a:gd name="connsiteX21" fmla="*/ 0 w 90043"/>
                    <a:gd name="connsiteY21" fmla="*/ 68374 h 108119"/>
                    <a:gd name="connsiteX22" fmla="*/ 3144 w 90043"/>
                    <a:gd name="connsiteY22" fmla="*/ 81286 h 108119"/>
                    <a:gd name="connsiteX23" fmla="*/ 3144 w 90043"/>
                    <a:gd name="connsiteY23" fmla="*/ 81286 h 108119"/>
                    <a:gd name="connsiteX24" fmla="*/ 3480 w 90043"/>
                    <a:gd name="connsiteY24" fmla="*/ 82858 h 108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90043" h="108119">
                      <a:moveTo>
                        <a:pt x="3480" y="82858"/>
                      </a:moveTo>
                      <a:lnTo>
                        <a:pt x="9431" y="107895"/>
                      </a:lnTo>
                      <a:cubicBezTo>
                        <a:pt x="9655" y="108007"/>
                        <a:pt x="9992" y="108007"/>
                        <a:pt x="10329" y="108119"/>
                      </a:cubicBezTo>
                      <a:lnTo>
                        <a:pt x="12799" y="95432"/>
                      </a:lnTo>
                      <a:lnTo>
                        <a:pt x="12799" y="95432"/>
                      </a:lnTo>
                      <a:lnTo>
                        <a:pt x="18301" y="66466"/>
                      </a:lnTo>
                      <a:lnTo>
                        <a:pt x="49176" y="70171"/>
                      </a:lnTo>
                      <a:lnTo>
                        <a:pt x="69385" y="72529"/>
                      </a:lnTo>
                      <a:cubicBezTo>
                        <a:pt x="78816" y="69946"/>
                        <a:pt x="86114" y="61750"/>
                        <a:pt x="88808" y="51533"/>
                      </a:cubicBezTo>
                      <a:cubicBezTo>
                        <a:pt x="89594" y="48614"/>
                        <a:pt x="90043" y="45358"/>
                        <a:pt x="90043" y="41990"/>
                      </a:cubicBezTo>
                      <a:cubicBezTo>
                        <a:pt x="90043" y="41317"/>
                        <a:pt x="89931" y="40531"/>
                        <a:pt x="89931" y="39857"/>
                      </a:cubicBezTo>
                      <a:lnTo>
                        <a:pt x="89033" y="29191"/>
                      </a:lnTo>
                      <a:lnTo>
                        <a:pt x="88808" y="29416"/>
                      </a:lnTo>
                      <a:lnTo>
                        <a:pt x="60852" y="5950"/>
                      </a:lnTo>
                      <a:lnTo>
                        <a:pt x="55238" y="13922"/>
                      </a:lnTo>
                      <a:lnTo>
                        <a:pt x="49176" y="10217"/>
                      </a:lnTo>
                      <a:lnTo>
                        <a:pt x="32447" y="0"/>
                      </a:lnTo>
                      <a:lnTo>
                        <a:pt x="24812" y="12350"/>
                      </a:lnTo>
                      <a:lnTo>
                        <a:pt x="20097" y="6400"/>
                      </a:lnTo>
                      <a:lnTo>
                        <a:pt x="11901" y="25149"/>
                      </a:lnTo>
                      <a:lnTo>
                        <a:pt x="6400" y="25598"/>
                      </a:lnTo>
                      <a:lnTo>
                        <a:pt x="0" y="68374"/>
                      </a:lnTo>
                      <a:lnTo>
                        <a:pt x="3144" y="81286"/>
                      </a:lnTo>
                      <a:lnTo>
                        <a:pt x="3144" y="81286"/>
                      </a:lnTo>
                      <a:lnTo>
                        <a:pt x="3480" y="82858"/>
                      </a:lnTo>
                      <a:close/>
                    </a:path>
                  </a:pathLst>
                </a:custGeom>
                <a:solidFill>
                  <a:srgbClr val="5D2C1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71" name="Freeform: Shape 1370">
                  <a:extLst>
                    <a:ext uri="{FF2B5EF4-FFF2-40B4-BE49-F238E27FC236}">
                      <a16:creationId xmlns:a16="http://schemas.microsoft.com/office/drawing/2014/main" id="{9A62E11C-2F5D-1722-5B90-EEE0D1C96F39}"/>
                    </a:ext>
                  </a:extLst>
                </p:cNvPr>
                <p:cNvSpPr/>
                <p:nvPr/>
              </p:nvSpPr>
              <p:spPr>
                <a:xfrm>
                  <a:off x="6513274" y="2066742"/>
                  <a:ext cx="98014" cy="122153"/>
                </a:xfrm>
                <a:custGeom>
                  <a:avLst/>
                  <a:gdLst>
                    <a:gd name="connsiteX0" fmla="*/ 20434 w 98014"/>
                    <a:gd name="connsiteY0" fmla="*/ 45920 h 122153"/>
                    <a:gd name="connsiteX1" fmla="*/ 0 w 98014"/>
                    <a:gd name="connsiteY1" fmla="*/ 23802 h 122153"/>
                    <a:gd name="connsiteX2" fmla="*/ 0 w 98014"/>
                    <a:gd name="connsiteY2" fmla="*/ 122153 h 122153"/>
                    <a:gd name="connsiteX3" fmla="*/ 98015 w 98014"/>
                    <a:gd name="connsiteY3" fmla="*/ 122153 h 122153"/>
                    <a:gd name="connsiteX4" fmla="*/ 98015 w 98014"/>
                    <a:gd name="connsiteY4" fmla="*/ 5277 h 122153"/>
                    <a:gd name="connsiteX5" fmla="*/ 72192 w 98014"/>
                    <a:gd name="connsiteY5" fmla="*/ 0 h 122153"/>
                    <a:gd name="connsiteX6" fmla="*/ 20434 w 98014"/>
                    <a:gd name="connsiteY6" fmla="*/ 45920 h 122153"/>
                    <a:gd name="connsiteX7" fmla="*/ 8084 w 98014"/>
                    <a:gd name="connsiteY7" fmla="*/ 87012 h 122153"/>
                    <a:gd name="connsiteX8" fmla="*/ 4828 w 98014"/>
                    <a:gd name="connsiteY8" fmla="*/ 83756 h 122153"/>
                    <a:gd name="connsiteX9" fmla="*/ 8084 w 98014"/>
                    <a:gd name="connsiteY9" fmla="*/ 80500 h 122153"/>
                    <a:gd name="connsiteX10" fmla="*/ 11340 w 98014"/>
                    <a:gd name="connsiteY10" fmla="*/ 83756 h 122153"/>
                    <a:gd name="connsiteX11" fmla="*/ 8084 w 98014"/>
                    <a:gd name="connsiteY11" fmla="*/ 87012 h 122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8014" h="122153">
                      <a:moveTo>
                        <a:pt x="20434" y="45920"/>
                      </a:moveTo>
                      <a:lnTo>
                        <a:pt x="0" y="23802"/>
                      </a:lnTo>
                      <a:lnTo>
                        <a:pt x="0" y="122153"/>
                      </a:lnTo>
                      <a:lnTo>
                        <a:pt x="98015" y="122153"/>
                      </a:lnTo>
                      <a:lnTo>
                        <a:pt x="98015" y="5277"/>
                      </a:lnTo>
                      <a:cubicBezTo>
                        <a:pt x="90492" y="3705"/>
                        <a:pt x="81286" y="1796"/>
                        <a:pt x="72192" y="0"/>
                      </a:cubicBezTo>
                      <a:lnTo>
                        <a:pt x="20434" y="45920"/>
                      </a:lnTo>
                      <a:close/>
                      <a:moveTo>
                        <a:pt x="8084" y="87012"/>
                      </a:moveTo>
                      <a:cubicBezTo>
                        <a:pt x="6287" y="87012"/>
                        <a:pt x="4828" y="85552"/>
                        <a:pt x="4828" y="83756"/>
                      </a:cubicBezTo>
                      <a:cubicBezTo>
                        <a:pt x="4828" y="81959"/>
                        <a:pt x="6287" y="80500"/>
                        <a:pt x="8084" y="80500"/>
                      </a:cubicBezTo>
                      <a:cubicBezTo>
                        <a:pt x="9880" y="80500"/>
                        <a:pt x="11340" y="81959"/>
                        <a:pt x="11340" y="83756"/>
                      </a:cubicBezTo>
                      <a:cubicBezTo>
                        <a:pt x="11340" y="85552"/>
                        <a:pt x="9880" y="87012"/>
                        <a:pt x="8084" y="87012"/>
                      </a:cubicBezTo>
                      <a:close/>
                    </a:path>
                  </a:pathLst>
                </a:custGeom>
                <a:solidFill>
                  <a:srgbClr val="A5B5B6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72" name="Freeform: Shape 1371">
                  <a:extLst>
                    <a:ext uri="{FF2B5EF4-FFF2-40B4-BE49-F238E27FC236}">
                      <a16:creationId xmlns:a16="http://schemas.microsoft.com/office/drawing/2014/main" id="{F537DF00-C107-FAE8-5D8B-6DB453C9297A}"/>
                    </a:ext>
                  </a:extLst>
                </p:cNvPr>
                <p:cNvSpPr/>
                <p:nvPr/>
              </p:nvSpPr>
              <p:spPr>
                <a:xfrm>
                  <a:off x="6549763" y="2060118"/>
                  <a:ext cx="32559" cy="5950"/>
                </a:xfrm>
                <a:custGeom>
                  <a:avLst/>
                  <a:gdLst>
                    <a:gd name="connsiteX0" fmla="*/ 0 w 32559"/>
                    <a:gd name="connsiteY0" fmla="*/ 0 h 5950"/>
                    <a:gd name="connsiteX1" fmla="*/ 32559 w 32559"/>
                    <a:gd name="connsiteY1" fmla="*/ 5950 h 5950"/>
                    <a:gd name="connsiteX2" fmla="*/ 1010 w 32559"/>
                    <a:gd name="connsiteY2" fmla="*/ 0 h 5950"/>
                    <a:gd name="connsiteX3" fmla="*/ 0 w 32559"/>
                    <a:gd name="connsiteY3" fmla="*/ 0 h 5950"/>
                    <a:gd name="connsiteX4" fmla="*/ 0 w 32559"/>
                    <a:gd name="connsiteY4" fmla="*/ 0 h 5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559" h="5950">
                      <a:moveTo>
                        <a:pt x="0" y="0"/>
                      </a:moveTo>
                      <a:lnTo>
                        <a:pt x="32559" y="5950"/>
                      </a:lnTo>
                      <a:cubicBezTo>
                        <a:pt x="18188" y="3031"/>
                        <a:pt x="5052" y="561"/>
                        <a:pt x="1010" y="0"/>
                      </a:cubicBezTo>
                      <a:cubicBezTo>
                        <a:pt x="674" y="0"/>
                        <a:pt x="225" y="0"/>
                        <a:pt x="0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5B5B6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73" name="Freeform: Shape 1372">
                  <a:extLst>
                    <a:ext uri="{FF2B5EF4-FFF2-40B4-BE49-F238E27FC236}">
                      <a16:creationId xmlns:a16="http://schemas.microsoft.com/office/drawing/2014/main" id="{4EC1C9BD-32C2-2EEE-5EDA-B15D16A979C5}"/>
                    </a:ext>
                  </a:extLst>
                </p:cNvPr>
                <p:cNvSpPr/>
                <p:nvPr/>
              </p:nvSpPr>
              <p:spPr>
                <a:xfrm>
                  <a:off x="6511927" y="2089085"/>
                  <a:ext cx="11227" cy="11227"/>
                </a:xfrm>
                <a:custGeom>
                  <a:avLst/>
                  <a:gdLst>
                    <a:gd name="connsiteX0" fmla="*/ 0 w 11227"/>
                    <a:gd name="connsiteY0" fmla="*/ 0 h 11227"/>
                    <a:gd name="connsiteX1" fmla="*/ 0 w 11227"/>
                    <a:gd name="connsiteY1" fmla="*/ 0 h 11227"/>
                    <a:gd name="connsiteX2" fmla="*/ 0 w 11227"/>
                    <a:gd name="connsiteY2" fmla="*/ 0 h 11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227" h="1122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5B5B6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74" name="Freeform: Shape 1373">
                  <a:extLst>
                    <a:ext uri="{FF2B5EF4-FFF2-40B4-BE49-F238E27FC236}">
                      <a16:creationId xmlns:a16="http://schemas.microsoft.com/office/drawing/2014/main" id="{D9AD9A25-359A-239F-4174-BC917F3DABAA}"/>
                    </a:ext>
                  </a:extLst>
                </p:cNvPr>
                <p:cNvSpPr/>
                <p:nvPr/>
              </p:nvSpPr>
              <p:spPr>
                <a:xfrm>
                  <a:off x="6438500" y="2060118"/>
                  <a:ext cx="73426" cy="52543"/>
                </a:xfrm>
                <a:custGeom>
                  <a:avLst/>
                  <a:gdLst>
                    <a:gd name="connsiteX0" fmla="*/ 51870 w 73426"/>
                    <a:gd name="connsiteY0" fmla="*/ 52544 h 52543"/>
                    <a:gd name="connsiteX1" fmla="*/ 72978 w 73426"/>
                    <a:gd name="connsiteY1" fmla="*/ 29416 h 52543"/>
                    <a:gd name="connsiteX2" fmla="*/ 72978 w 73426"/>
                    <a:gd name="connsiteY2" fmla="*/ 28966 h 52543"/>
                    <a:gd name="connsiteX3" fmla="*/ 73427 w 73426"/>
                    <a:gd name="connsiteY3" fmla="*/ 28966 h 52543"/>
                    <a:gd name="connsiteX4" fmla="*/ 73427 w 73426"/>
                    <a:gd name="connsiteY4" fmla="*/ 28966 h 52543"/>
                    <a:gd name="connsiteX5" fmla="*/ 37050 w 73426"/>
                    <a:gd name="connsiteY5" fmla="*/ 1010 h 52543"/>
                    <a:gd name="connsiteX6" fmla="*/ 35703 w 73426"/>
                    <a:gd name="connsiteY6" fmla="*/ 0 h 52543"/>
                    <a:gd name="connsiteX7" fmla="*/ 35366 w 73426"/>
                    <a:gd name="connsiteY7" fmla="*/ 0 h 52543"/>
                    <a:gd name="connsiteX8" fmla="*/ 0 w 73426"/>
                    <a:gd name="connsiteY8" fmla="*/ 6624 h 525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3426" h="52543">
                      <a:moveTo>
                        <a:pt x="51870" y="52544"/>
                      </a:moveTo>
                      <a:lnTo>
                        <a:pt x="72978" y="29416"/>
                      </a:lnTo>
                      <a:lnTo>
                        <a:pt x="72978" y="28966"/>
                      </a:lnTo>
                      <a:lnTo>
                        <a:pt x="73427" y="28966"/>
                      </a:lnTo>
                      <a:lnTo>
                        <a:pt x="73427" y="28966"/>
                      </a:lnTo>
                      <a:lnTo>
                        <a:pt x="37050" y="1010"/>
                      </a:lnTo>
                      <a:lnTo>
                        <a:pt x="35703" y="0"/>
                      </a:lnTo>
                      <a:lnTo>
                        <a:pt x="35366" y="0"/>
                      </a:lnTo>
                      <a:lnTo>
                        <a:pt x="0" y="6624"/>
                      </a:lnTo>
                      <a:close/>
                    </a:path>
                  </a:pathLst>
                </a:custGeom>
                <a:solidFill>
                  <a:srgbClr val="859596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75" name="Freeform: Shape 1374">
                  <a:extLst>
                    <a:ext uri="{FF2B5EF4-FFF2-40B4-BE49-F238E27FC236}">
                      <a16:creationId xmlns:a16="http://schemas.microsoft.com/office/drawing/2014/main" id="{8C819E87-54A6-9200-2349-21A6CFAEAC26}"/>
                    </a:ext>
                  </a:extLst>
                </p:cNvPr>
                <p:cNvSpPr/>
                <p:nvPr/>
              </p:nvSpPr>
              <p:spPr>
                <a:xfrm>
                  <a:off x="6511927" y="2060118"/>
                  <a:ext cx="73538" cy="52543"/>
                </a:xfrm>
                <a:custGeom>
                  <a:avLst/>
                  <a:gdLst>
                    <a:gd name="connsiteX0" fmla="*/ 37836 w 73538"/>
                    <a:gd name="connsiteY0" fmla="*/ 0 h 52543"/>
                    <a:gd name="connsiteX1" fmla="*/ 37836 w 73538"/>
                    <a:gd name="connsiteY1" fmla="*/ 0 h 52543"/>
                    <a:gd name="connsiteX2" fmla="*/ 0 w 73538"/>
                    <a:gd name="connsiteY2" fmla="*/ 28966 h 52543"/>
                    <a:gd name="connsiteX3" fmla="*/ 0 w 73538"/>
                    <a:gd name="connsiteY3" fmla="*/ 28966 h 52543"/>
                    <a:gd name="connsiteX4" fmla="*/ 1235 w 73538"/>
                    <a:gd name="connsiteY4" fmla="*/ 28966 h 52543"/>
                    <a:gd name="connsiteX5" fmla="*/ 1235 w 73538"/>
                    <a:gd name="connsiteY5" fmla="*/ 30314 h 52543"/>
                    <a:gd name="connsiteX6" fmla="*/ 21781 w 73538"/>
                    <a:gd name="connsiteY6" fmla="*/ 52544 h 52543"/>
                    <a:gd name="connsiteX7" fmla="*/ 73539 w 73538"/>
                    <a:gd name="connsiteY7" fmla="*/ 6624 h 52543"/>
                    <a:gd name="connsiteX8" fmla="*/ 73539 w 73538"/>
                    <a:gd name="connsiteY8" fmla="*/ 6624 h 52543"/>
                    <a:gd name="connsiteX9" fmla="*/ 70395 w 73538"/>
                    <a:gd name="connsiteY9" fmla="*/ 5950 h 525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3538" h="52543">
                      <a:moveTo>
                        <a:pt x="37836" y="0"/>
                      </a:moveTo>
                      <a:lnTo>
                        <a:pt x="37836" y="0"/>
                      </a:lnTo>
                      <a:lnTo>
                        <a:pt x="0" y="28966"/>
                      </a:lnTo>
                      <a:lnTo>
                        <a:pt x="0" y="28966"/>
                      </a:lnTo>
                      <a:lnTo>
                        <a:pt x="1235" y="28966"/>
                      </a:lnTo>
                      <a:lnTo>
                        <a:pt x="1235" y="30314"/>
                      </a:lnTo>
                      <a:lnTo>
                        <a:pt x="21781" y="52544"/>
                      </a:lnTo>
                      <a:lnTo>
                        <a:pt x="73539" y="6624"/>
                      </a:lnTo>
                      <a:lnTo>
                        <a:pt x="73539" y="6624"/>
                      </a:lnTo>
                      <a:lnTo>
                        <a:pt x="70395" y="5950"/>
                      </a:lnTo>
                      <a:close/>
                    </a:path>
                  </a:pathLst>
                </a:custGeom>
                <a:solidFill>
                  <a:srgbClr val="859596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76" name="Freeform: Shape 1375">
                  <a:extLst>
                    <a:ext uri="{FF2B5EF4-FFF2-40B4-BE49-F238E27FC236}">
                      <a16:creationId xmlns:a16="http://schemas.microsoft.com/office/drawing/2014/main" id="{DA24FB24-C81B-64CC-06F1-8771ED6AD46D}"/>
                    </a:ext>
                  </a:extLst>
                </p:cNvPr>
                <p:cNvSpPr/>
                <p:nvPr/>
              </p:nvSpPr>
              <p:spPr>
                <a:xfrm>
                  <a:off x="6511478" y="2089085"/>
                  <a:ext cx="1684" cy="99698"/>
                </a:xfrm>
                <a:custGeom>
                  <a:avLst/>
                  <a:gdLst>
                    <a:gd name="connsiteX0" fmla="*/ 1684 w 1684"/>
                    <a:gd name="connsiteY0" fmla="*/ 1347 h 99698"/>
                    <a:gd name="connsiteX1" fmla="*/ 1684 w 1684"/>
                    <a:gd name="connsiteY1" fmla="*/ 0 h 99698"/>
                    <a:gd name="connsiteX2" fmla="*/ 449 w 1684"/>
                    <a:gd name="connsiteY2" fmla="*/ 0 h 99698"/>
                    <a:gd name="connsiteX3" fmla="*/ 0 w 1684"/>
                    <a:gd name="connsiteY3" fmla="*/ 0 h 99698"/>
                    <a:gd name="connsiteX4" fmla="*/ 0 w 1684"/>
                    <a:gd name="connsiteY4" fmla="*/ 449 h 99698"/>
                    <a:gd name="connsiteX5" fmla="*/ 0 w 1684"/>
                    <a:gd name="connsiteY5" fmla="*/ 99699 h 99698"/>
                    <a:gd name="connsiteX6" fmla="*/ 1684 w 1684"/>
                    <a:gd name="connsiteY6" fmla="*/ 99699 h 99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4" h="99698">
                      <a:moveTo>
                        <a:pt x="1684" y="1347"/>
                      </a:moveTo>
                      <a:lnTo>
                        <a:pt x="1684" y="0"/>
                      </a:lnTo>
                      <a:lnTo>
                        <a:pt x="449" y="0"/>
                      </a:lnTo>
                      <a:lnTo>
                        <a:pt x="0" y="0"/>
                      </a:lnTo>
                      <a:lnTo>
                        <a:pt x="0" y="449"/>
                      </a:lnTo>
                      <a:lnTo>
                        <a:pt x="0" y="99699"/>
                      </a:lnTo>
                      <a:lnTo>
                        <a:pt x="1684" y="99699"/>
                      </a:lnTo>
                      <a:close/>
                    </a:path>
                  </a:pathLst>
                </a:custGeom>
                <a:solidFill>
                  <a:srgbClr val="95A5A6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77" name="Freeform: Shape 1376">
                  <a:extLst>
                    <a:ext uri="{FF2B5EF4-FFF2-40B4-BE49-F238E27FC236}">
                      <a16:creationId xmlns:a16="http://schemas.microsoft.com/office/drawing/2014/main" id="{548B2CCF-44B8-3C88-00A0-8B98226C7DA4}"/>
                    </a:ext>
                  </a:extLst>
                </p:cNvPr>
                <p:cNvSpPr/>
                <p:nvPr/>
              </p:nvSpPr>
              <p:spPr>
                <a:xfrm>
                  <a:off x="6518102" y="2147242"/>
                  <a:ext cx="6511" cy="6511"/>
                </a:xfrm>
                <a:custGeom>
                  <a:avLst/>
                  <a:gdLst>
                    <a:gd name="connsiteX0" fmla="*/ 3256 w 6511"/>
                    <a:gd name="connsiteY0" fmla="*/ 0 h 6511"/>
                    <a:gd name="connsiteX1" fmla="*/ 0 w 6511"/>
                    <a:gd name="connsiteY1" fmla="*/ 3256 h 6511"/>
                    <a:gd name="connsiteX2" fmla="*/ 3256 w 6511"/>
                    <a:gd name="connsiteY2" fmla="*/ 6512 h 6511"/>
                    <a:gd name="connsiteX3" fmla="*/ 6512 w 6511"/>
                    <a:gd name="connsiteY3" fmla="*/ 3256 h 6511"/>
                    <a:gd name="connsiteX4" fmla="*/ 3256 w 6511"/>
                    <a:gd name="connsiteY4" fmla="*/ 0 h 6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11" h="6511">
                      <a:moveTo>
                        <a:pt x="3256" y="0"/>
                      </a:moveTo>
                      <a:cubicBezTo>
                        <a:pt x="1460" y="0"/>
                        <a:pt x="0" y="1460"/>
                        <a:pt x="0" y="3256"/>
                      </a:cubicBezTo>
                      <a:cubicBezTo>
                        <a:pt x="0" y="5052"/>
                        <a:pt x="1460" y="6512"/>
                        <a:pt x="3256" y="6512"/>
                      </a:cubicBezTo>
                      <a:cubicBezTo>
                        <a:pt x="5052" y="6512"/>
                        <a:pt x="6512" y="5052"/>
                        <a:pt x="6512" y="3256"/>
                      </a:cubicBezTo>
                      <a:cubicBezTo>
                        <a:pt x="6512" y="1460"/>
                        <a:pt x="5052" y="0"/>
                        <a:pt x="3256" y="0"/>
                      </a:cubicBezTo>
                      <a:close/>
                    </a:path>
                  </a:pathLst>
                </a:custGeom>
                <a:solidFill>
                  <a:srgbClr val="95A5A6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78" name="Freeform: Shape 1377">
                  <a:extLst>
                    <a:ext uri="{FF2B5EF4-FFF2-40B4-BE49-F238E27FC236}">
                      <a16:creationId xmlns:a16="http://schemas.microsoft.com/office/drawing/2014/main" id="{F3DDDB71-C036-F4EF-6844-3B4F903538A8}"/>
                    </a:ext>
                  </a:extLst>
                </p:cNvPr>
                <p:cNvSpPr/>
                <p:nvPr/>
              </p:nvSpPr>
              <p:spPr>
                <a:xfrm>
                  <a:off x="6403808" y="2060118"/>
                  <a:ext cx="107670" cy="128777"/>
                </a:xfrm>
                <a:custGeom>
                  <a:avLst/>
                  <a:gdLst>
                    <a:gd name="connsiteX0" fmla="*/ 86563 w 107670"/>
                    <a:gd name="connsiteY0" fmla="*/ 52544 h 128777"/>
                    <a:gd name="connsiteX1" fmla="*/ 34692 w 107670"/>
                    <a:gd name="connsiteY1" fmla="*/ 6624 h 128777"/>
                    <a:gd name="connsiteX2" fmla="*/ 70059 w 107670"/>
                    <a:gd name="connsiteY2" fmla="*/ 112 h 128777"/>
                    <a:gd name="connsiteX3" fmla="*/ 70059 w 107670"/>
                    <a:gd name="connsiteY3" fmla="*/ 0 h 128777"/>
                    <a:gd name="connsiteX4" fmla="*/ 0 w 107670"/>
                    <a:gd name="connsiteY4" fmla="*/ 13361 h 128777"/>
                    <a:gd name="connsiteX5" fmla="*/ 0 w 107670"/>
                    <a:gd name="connsiteY5" fmla="*/ 48277 h 128777"/>
                    <a:gd name="connsiteX6" fmla="*/ 0 w 107670"/>
                    <a:gd name="connsiteY6" fmla="*/ 128777 h 128777"/>
                    <a:gd name="connsiteX7" fmla="*/ 14708 w 107670"/>
                    <a:gd name="connsiteY7" fmla="*/ 128777 h 128777"/>
                    <a:gd name="connsiteX8" fmla="*/ 107670 w 107670"/>
                    <a:gd name="connsiteY8" fmla="*/ 128777 h 128777"/>
                    <a:gd name="connsiteX9" fmla="*/ 107670 w 107670"/>
                    <a:gd name="connsiteY9" fmla="*/ 29528 h 128777"/>
                    <a:gd name="connsiteX10" fmla="*/ 86563 w 107670"/>
                    <a:gd name="connsiteY10" fmla="*/ 52544 h 128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7670" h="128777">
                      <a:moveTo>
                        <a:pt x="86563" y="52544"/>
                      </a:moveTo>
                      <a:lnTo>
                        <a:pt x="34692" y="6624"/>
                      </a:lnTo>
                      <a:lnTo>
                        <a:pt x="70059" y="112"/>
                      </a:lnTo>
                      <a:cubicBezTo>
                        <a:pt x="70059" y="112"/>
                        <a:pt x="70059" y="112"/>
                        <a:pt x="70059" y="0"/>
                      </a:cubicBezTo>
                      <a:cubicBezTo>
                        <a:pt x="66690" y="0"/>
                        <a:pt x="15269" y="10329"/>
                        <a:pt x="0" y="13361"/>
                      </a:cubicBezTo>
                      <a:lnTo>
                        <a:pt x="0" y="48277"/>
                      </a:lnTo>
                      <a:lnTo>
                        <a:pt x="0" y="128777"/>
                      </a:lnTo>
                      <a:lnTo>
                        <a:pt x="14708" y="128777"/>
                      </a:lnTo>
                      <a:lnTo>
                        <a:pt x="107670" y="128777"/>
                      </a:lnTo>
                      <a:lnTo>
                        <a:pt x="107670" y="29528"/>
                      </a:lnTo>
                      <a:lnTo>
                        <a:pt x="86563" y="52544"/>
                      </a:lnTo>
                      <a:close/>
                    </a:path>
                  </a:pathLst>
                </a:custGeom>
                <a:solidFill>
                  <a:srgbClr val="A5B5B6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6B13C64F-B878-857B-EF5E-03BB08E009B6}"/>
                </a:ext>
              </a:extLst>
            </p:cNvPr>
            <p:cNvSpPr/>
            <p:nvPr/>
          </p:nvSpPr>
          <p:spPr>
            <a:xfrm>
              <a:off x="6782842" y="1554440"/>
              <a:ext cx="30426" cy="30538"/>
            </a:xfrm>
            <a:custGeom>
              <a:avLst/>
              <a:gdLst>
                <a:gd name="connsiteX0" fmla="*/ 30426 w 30426"/>
                <a:gd name="connsiteY0" fmla="*/ 15269 h 30538"/>
                <a:gd name="connsiteX1" fmla="*/ 15157 w 30426"/>
                <a:gd name="connsiteY1" fmla="*/ 30538 h 30538"/>
                <a:gd name="connsiteX2" fmla="*/ 0 w 30426"/>
                <a:gd name="connsiteY2" fmla="*/ 15269 h 30538"/>
                <a:gd name="connsiteX3" fmla="*/ 15269 w 30426"/>
                <a:gd name="connsiteY3" fmla="*/ 0 h 30538"/>
                <a:gd name="connsiteX4" fmla="*/ 30426 w 30426"/>
                <a:gd name="connsiteY4" fmla="*/ 15269 h 3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26" h="30538">
                  <a:moveTo>
                    <a:pt x="30426" y="15269"/>
                  </a:moveTo>
                  <a:cubicBezTo>
                    <a:pt x="30426" y="23690"/>
                    <a:pt x="23577" y="30538"/>
                    <a:pt x="15157" y="30538"/>
                  </a:cubicBezTo>
                  <a:cubicBezTo>
                    <a:pt x="6736" y="30538"/>
                    <a:pt x="0" y="23690"/>
                    <a:pt x="0" y="15269"/>
                  </a:cubicBezTo>
                  <a:cubicBezTo>
                    <a:pt x="0" y="6849"/>
                    <a:pt x="6849" y="0"/>
                    <a:pt x="15269" y="0"/>
                  </a:cubicBezTo>
                  <a:cubicBezTo>
                    <a:pt x="23690" y="0"/>
                    <a:pt x="30426" y="6849"/>
                    <a:pt x="30426" y="15269"/>
                  </a:cubicBezTo>
                  <a:close/>
                </a:path>
              </a:pathLst>
            </a:custGeom>
            <a:solidFill>
              <a:srgbClr val="F7B23F"/>
            </a:solidFill>
            <a:ln w="11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A3FA703D-B2D4-1447-24F7-91432B5CF323}"/>
                </a:ext>
              </a:extLst>
            </p:cNvPr>
            <p:cNvSpPr/>
            <p:nvPr/>
          </p:nvSpPr>
          <p:spPr>
            <a:xfrm>
              <a:off x="6495310" y="1819517"/>
              <a:ext cx="30538" cy="30538"/>
            </a:xfrm>
            <a:custGeom>
              <a:avLst/>
              <a:gdLst>
                <a:gd name="connsiteX0" fmla="*/ 30538 w 30538"/>
                <a:gd name="connsiteY0" fmla="*/ 15269 h 30538"/>
                <a:gd name="connsiteX1" fmla="*/ 15269 w 30538"/>
                <a:gd name="connsiteY1" fmla="*/ 30538 h 30538"/>
                <a:gd name="connsiteX2" fmla="*/ 0 w 30538"/>
                <a:gd name="connsiteY2" fmla="*/ 15269 h 30538"/>
                <a:gd name="connsiteX3" fmla="*/ 15269 w 30538"/>
                <a:gd name="connsiteY3" fmla="*/ 0 h 30538"/>
                <a:gd name="connsiteX4" fmla="*/ 30538 w 30538"/>
                <a:gd name="connsiteY4" fmla="*/ 15269 h 3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538" h="30538">
                  <a:moveTo>
                    <a:pt x="30538" y="15269"/>
                  </a:moveTo>
                  <a:cubicBezTo>
                    <a:pt x="30538" y="23690"/>
                    <a:pt x="23690" y="30538"/>
                    <a:pt x="15269" y="30538"/>
                  </a:cubicBezTo>
                  <a:cubicBezTo>
                    <a:pt x="6849" y="30538"/>
                    <a:pt x="0" y="23690"/>
                    <a:pt x="0" y="15269"/>
                  </a:cubicBezTo>
                  <a:cubicBezTo>
                    <a:pt x="0" y="6849"/>
                    <a:pt x="6849" y="0"/>
                    <a:pt x="15269" y="0"/>
                  </a:cubicBezTo>
                  <a:cubicBezTo>
                    <a:pt x="23690" y="112"/>
                    <a:pt x="30538" y="6849"/>
                    <a:pt x="30538" y="15269"/>
                  </a:cubicBezTo>
                  <a:close/>
                </a:path>
              </a:pathLst>
            </a:custGeom>
            <a:solidFill>
              <a:srgbClr val="FD6D60"/>
            </a:solidFill>
            <a:ln w="11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D1BF53FA-6245-640E-4E97-609CCBD7EBB3}"/>
                </a:ext>
              </a:extLst>
            </p:cNvPr>
            <p:cNvSpPr/>
            <p:nvPr/>
          </p:nvSpPr>
          <p:spPr>
            <a:xfrm>
              <a:off x="6970675" y="1819517"/>
              <a:ext cx="30538" cy="30538"/>
            </a:xfrm>
            <a:custGeom>
              <a:avLst/>
              <a:gdLst>
                <a:gd name="connsiteX0" fmla="*/ 30538 w 30538"/>
                <a:gd name="connsiteY0" fmla="*/ 15269 h 30538"/>
                <a:gd name="connsiteX1" fmla="*/ 15269 w 30538"/>
                <a:gd name="connsiteY1" fmla="*/ 30538 h 30538"/>
                <a:gd name="connsiteX2" fmla="*/ 0 w 30538"/>
                <a:gd name="connsiteY2" fmla="*/ 15269 h 30538"/>
                <a:gd name="connsiteX3" fmla="*/ 15269 w 30538"/>
                <a:gd name="connsiteY3" fmla="*/ 0 h 30538"/>
                <a:gd name="connsiteX4" fmla="*/ 30538 w 30538"/>
                <a:gd name="connsiteY4" fmla="*/ 15269 h 3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538" h="30538">
                  <a:moveTo>
                    <a:pt x="30538" y="15269"/>
                  </a:moveTo>
                  <a:cubicBezTo>
                    <a:pt x="30538" y="23690"/>
                    <a:pt x="23690" y="30538"/>
                    <a:pt x="15269" y="30538"/>
                  </a:cubicBezTo>
                  <a:cubicBezTo>
                    <a:pt x="6849" y="30538"/>
                    <a:pt x="0" y="23690"/>
                    <a:pt x="0" y="15269"/>
                  </a:cubicBezTo>
                  <a:cubicBezTo>
                    <a:pt x="0" y="6849"/>
                    <a:pt x="6849" y="0"/>
                    <a:pt x="15269" y="0"/>
                  </a:cubicBezTo>
                  <a:cubicBezTo>
                    <a:pt x="23802" y="112"/>
                    <a:pt x="30538" y="6849"/>
                    <a:pt x="30538" y="15269"/>
                  </a:cubicBezTo>
                  <a:close/>
                </a:path>
              </a:pathLst>
            </a:custGeom>
            <a:solidFill>
              <a:srgbClr val="FD6D60"/>
            </a:solidFill>
            <a:ln w="11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382" name="Graphic 1320">
              <a:extLst>
                <a:ext uri="{FF2B5EF4-FFF2-40B4-BE49-F238E27FC236}">
                  <a16:creationId xmlns:a16="http://schemas.microsoft.com/office/drawing/2014/main" id="{615D43FB-2618-183F-641F-3337E7EA769A}"/>
                </a:ext>
              </a:extLst>
            </p:cNvPr>
            <p:cNvGrpSpPr/>
            <p:nvPr/>
          </p:nvGrpSpPr>
          <p:grpSpPr>
            <a:xfrm>
              <a:off x="6787782" y="1622926"/>
              <a:ext cx="224209" cy="182107"/>
              <a:chOff x="6787782" y="1622926"/>
              <a:chExt cx="224209" cy="182107"/>
            </a:xfrm>
          </p:grpSpPr>
          <p:sp>
            <p:nvSpPr>
              <p:cNvPr id="1383" name="Freeform: Shape 1382">
                <a:extLst>
                  <a:ext uri="{FF2B5EF4-FFF2-40B4-BE49-F238E27FC236}">
                    <a16:creationId xmlns:a16="http://schemas.microsoft.com/office/drawing/2014/main" id="{BF26AA1A-1554-2C10-B4B9-B0DD81B20407}"/>
                  </a:ext>
                </a:extLst>
              </p:cNvPr>
              <p:cNvSpPr/>
              <p:nvPr/>
            </p:nvSpPr>
            <p:spPr>
              <a:xfrm>
                <a:off x="6787782" y="1622926"/>
                <a:ext cx="224209" cy="182107"/>
              </a:xfrm>
              <a:custGeom>
                <a:avLst/>
                <a:gdLst>
                  <a:gd name="connsiteX0" fmla="*/ 224210 w 224209"/>
                  <a:gd name="connsiteY0" fmla="*/ 182107 h 182107"/>
                  <a:gd name="connsiteX1" fmla="*/ 203888 w 224209"/>
                  <a:gd name="connsiteY1" fmla="*/ 130574 h 182107"/>
                  <a:gd name="connsiteX2" fmla="*/ 207481 w 224209"/>
                  <a:gd name="connsiteY2" fmla="*/ 119122 h 182107"/>
                  <a:gd name="connsiteX3" fmla="*/ 207481 w 224209"/>
                  <a:gd name="connsiteY3" fmla="*/ 20321 h 182107"/>
                  <a:gd name="connsiteX4" fmla="*/ 187159 w 224209"/>
                  <a:gd name="connsiteY4" fmla="*/ 0 h 182107"/>
                  <a:gd name="connsiteX5" fmla="*/ 20321 w 224209"/>
                  <a:gd name="connsiteY5" fmla="*/ 0 h 182107"/>
                  <a:gd name="connsiteX6" fmla="*/ 0 w 224209"/>
                  <a:gd name="connsiteY6" fmla="*/ 20321 h 182107"/>
                  <a:gd name="connsiteX7" fmla="*/ 0 w 224209"/>
                  <a:gd name="connsiteY7" fmla="*/ 119010 h 182107"/>
                  <a:gd name="connsiteX8" fmla="*/ 20321 w 224209"/>
                  <a:gd name="connsiteY8" fmla="*/ 139331 h 182107"/>
                  <a:gd name="connsiteX9" fmla="*/ 172452 w 224209"/>
                  <a:gd name="connsiteY9" fmla="*/ 139331 h 182107"/>
                  <a:gd name="connsiteX10" fmla="*/ 224210 w 224209"/>
                  <a:gd name="connsiteY10" fmla="*/ 182107 h 182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4209" h="182107">
                    <a:moveTo>
                      <a:pt x="224210" y="182107"/>
                    </a:moveTo>
                    <a:lnTo>
                      <a:pt x="203888" y="130574"/>
                    </a:lnTo>
                    <a:cubicBezTo>
                      <a:pt x="206134" y="127318"/>
                      <a:pt x="207481" y="123388"/>
                      <a:pt x="207481" y="119122"/>
                    </a:cubicBezTo>
                    <a:lnTo>
                      <a:pt x="207481" y="20321"/>
                    </a:lnTo>
                    <a:cubicBezTo>
                      <a:pt x="207481" y="9206"/>
                      <a:pt x="198387" y="0"/>
                      <a:pt x="187159" y="0"/>
                    </a:cubicBezTo>
                    <a:lnTo>
                      <a:pt x="20321" y="0"/>
                    </a:lnTo>
                    <a:cubicBezTo>
                      <a:pt x="9094" y="0"/>
                      <a:pt x="0" y="9094"/>
                      <a:pt x="0" y="20321"/>
                    </a:cubicBezTo>
                    <a:lnTo>
                      <a:pt x="0" y="119010"/>
                    </a:lnTo>
                    <a:cubicBezTo>
                      <a:pt x="0" y="130125"/>
                      <a:pt x="9094" y="139331"/>
                      <a:pt x="20321" y="139331"/>
                    </a:cubicBezTo>
                    <a:lnTo>
                      <a:pt x="172452" y="139331"/>
                    </a:lnTo>
                    <a:lnTo>
                      <a:pt x="224210" y="182107"/>
                    </a:lnTo>
                    <a:close/>
                  </a:path>
                </a:pathLst>
              </a:custGeom>
              <a:solidFill>
                <a:srgbClr val="FD6D6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4" name="Freeform: Shape 1383">
                <a:extLst>
                  <a:ext uri="{FF2B5EF4-FFF2-40B4-BE49-F238E27FC236}">
                    <a16:creationId xmlns:a16="http://schemas.microsoft.com/office/drawing/2014/main" id="{DE32201B-EE6C-2054-1137-3B3C60F272A9}"/>
                  </a:ext>
                </a:extLst>
              </p:cNvPr>
              <p:cNvSpPr/>
              <p:nvPr/>
            </p:nvSpPr>
            <p:spPr>
              <a:xfrm>
                <a:off x="6812258" y="1656271"/>
                <a:ext cx="151007" cy="6736"/>
              </a:xfrm>
              <a:custGeom>
                <a:avLst/>
                <a:gdLst>
                  <a:gd name="connsiteX0" fmla="*/ 147864 w 151007"/>
                  <a:gd name="connsiteY0" fmla="*/ 6736 h 6736"/>
                  <a:gd name="connsiteX1" fmla="*/ 3144 w 151007"/>
                  <a:gd name="connsiteY1" fmla="*/ 6736 h 6736"/>
                  <a:gd name="connsiteX2" fmla="*/ 0 w 151007"/>
                  <a:gd name="connsiteY2" fmla="*/ 3593 h 6736"/>
                  <a:gd name="connsiteX3" fmla="*/ 0 w 151007"/>
                  <a:gd name="connsiteY3" fmla="*/ 3144 h 6736"/>
                  <a:gd name="connsiteX4" fmla="*/ 3144 w 151007"/>
                  <a:gd name="connsiteY4" fmla="*/ 0 h 6736"/>
                  <a:gd name="connsiteX5" fmla="*/ 147864 w 151007"/>
                  <a:gd name="connsiteY5" fmla="*/ 0 h 6736"/>
                  <a:gd name="connsiteX6" fmla="*/ 151007 w 151007"/>
                  <a:gd name="connsiteY6" fmla="*/ 3144 h 6736"/>
                  <a:gd name="connsiteX7" fmla="*/ 151007 w 151007"/>
                  <a:gd name="connsiteY7" fmla="*/ 3593 h 6736"/>
                  <a:gd name="connsiteX8" fmla="*/ 147864 w 151007"/>
                  <a:gd name="connsiteY8" fmla="*/ 6736 h 6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007" h="6736">
                    <a:moveTo>
                      <a:pt x="147864" y="6736"/>
                    </a:moveTo>
                    <a:lnTo>
                      <a:pt x="3144" y="6736"/>
                    </a:lnTo>
                    <a:cubicBezTo>
                      <a:pt x="1460" y="6736"/>
                      <a:pt x="0" y="5389"/>
                      <a:pt x="0" y="3593"/>
                    </a:cubicBezTo>
                    <a:lnTo>
                      <a:pt x="0" y="3144"/>
                    </a:lnTo>
                    <a:cubicBezTo>
                      <a:pt x="0" y="1460"/>
                      <a:pt x="1347" y="0"/>
                      <a:pt x="3144" y="0"/>
                    </a:cubicBezTo>
                    <a:lnTo>
                      <a:pt x="147864" y="0"/>
                    </a:lnTo>
                    <a:cubicBezTo>
                      <a:pt x="149548" y="0"/>
                      <a:pt x="151007" y="1347"/>
                      <a:pt x="151007" y="3144"/>
                    </a:cubicBezTo>
                    <a:lnTo>
                      <a:pt x="151007" y="3593"/>
                    </a:lnTo>
                    <a:cubicBezTo>
                      <a:pt x="151007" y="5389"/>
                      <a:pt x="149548" y="6736"/>
                      <a:pt x="147864" y="673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5" name="Freeform: Shape 1384">
                <a:extLst>
                  <a:ext uri="{FF2B5EF4-FFF2-40B4-BE49-F238E27FC236}">
                    <a16:creationId xmlns:a16="http://schemas.microsoft.com/office/drawing/2014/main" id="{7AE60A5B-344F-E881-E338-AAC4AD94CBEC}"/>
                  </a:ext>
                </a:extLst>
              </p:cNvPr>
              <p:cNvSpPr/>
              <p:nvPr/>
            </p:nvSpPr>
            <p:spPr>
              <a:xfrm>
                <a:off x="6812258" y="1685687"/>
                <a:ext cx="151007" cy="6736"/>
              </a:xfrm>
              <a:custGeom>
                <a:avLst/>
                <a:gdLst>
                  <a:gd name="connsiteX0" fmla="*/ 147864 w 151007"/>
                  <a:gd name="connsiteY0" fmla="*/ 6736 h 6736"/>
                  <a:gd name="connsiteX1" fmla="*/ 3144 w 151007"/>
                  <a:gd name="connsiteY1" fmla="*/ 6736 h 6736"/>
                  <a:gd name="connsiteX2" fmla="*/ 0 w 151007"/>
                  <a:gd name="connsiteY2" fmla="*/ 3593 h 6736"/>
                  <a:gd name="connsiteX3" fmla="*/ 0 w 151007"/>
                  <a:gd name="connsiteY3" fmla="*/ 3144 h 6736"/>
                  <a:gd name="connsiteX4" fmla="*/ 3144 w 151007"/>
                  <a:gd name="connsiteY4" fmla="*/ 0 h 6736"/>
                  <a:gd name="connsiteX5" fmla="*/ 147864 w 151007"/>
                  <a:gd name="connsiteY5" fmla="*/ 0 h 6736"/>
                  <a:gd name="connsiteX6" fmla="*/ 151007 w 151007"/>
                  <a:gd name="connsiteY6" fmla="*/ 3144 h 6736"/>
                  <a:gd name="connsiteX7" fmla="*/ 151007 w 151007"/>
                  <a:gd name="connsiteY7" fmla="*/ 3593 h 6736"/>
                  <a:gd name="connsiteX8" fmla="*/ 147864 w 151007"/>
                  <a:gd name="connsiteY8" fmla="*/ 6736 h 6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007" h="6736">
                    <a:moveTo>
                      <a:pt x="147864" y="6736"/>
                    </a:moveTo>
                    <a:lnTo>
                      <a:pt x="3144" y="6736"/>
                    </a:lnTo>
                    <a:cubicBezTo>
                      <a:pt x="1460" y="6736"/>
                      <a:pt x="0" y="5389"/>
                      <a:pt x="0" y="3593"/>
                    </a:cubicBezTo>
                    <a:lnTo>
                      <a:pt x="0" y="3144"/>
                    </a:lnTo>
                    <a:cubicBezTo>
                      <a:pt x="0" y="1460"/>
                      <a:pt x="1347" y="0"/>
                      <a:pt x="3144" y="0"/>
                    </a:cubicBezTo>
                    <a:lnTo>
                      <a:pt x="147864" y="0"/>
                    </a:lnTo>
                    <a:cubicBezTo>
                      <a:pt x="149548" y="0"/>
                      <a:pt x="151007" y="1347"/>
                      <a:pt x="151007" y="3144"/>
                    </a:cubicBezTo>
                    <a:lnTo>
                      <a:pt x="151007" y="3593"/>
                    </a:lnTo>
                    <a:cubicBezTo>
                      <a:pt x="151007" y="5277"/>
                      <a:pt x="149548" y="6736"/>
                      <a:pt x="147864" y="673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6" name="Freeform: Shape 1385">
                <a:extLst>
                  <a:ext uri="{FF2B5EF4-FFF2-40B4-BE49-F238E27FC236}">
                    <a16:creationId xmlns:a16="http://schemas.microsoft.com/office/drawing/2014/main" id="{2E81120D-A14E-9D5A-F2DA-EE8F20C0D60F}"/>
                  </a:ext>
                </a:extLst>
              </p:cNvPr>
              <p:cNvSpPr/>
              <p:nvPr/>
            </p:nvSpPr>
            <p:spPr>
              <a:xfrm>
                <a:off x="6812258" y="1715103"/>
                <a:ext cx="151007" cy="6736"/>
              </a:xfrm>
              <a:custGeom>
                <a:avLst/>
                <a:gdLst>
                  <a:gd name="connsiteX0" fmla="*/ 147864 w 151007"/>
                  <a:gd name="connsiteY0" fmla="*/ 6736 h 6736"/>
                  <a:gd name="connsiteX1" fmla="*/ 3144 w 151007"/>
                  <a:gd name="connsiteY1" fmla="*/ 6736 h 6736"/>
                  <a:gd name="connsiteX2" fmla="*/ 0 w 151007"/>
                  <a:gd name="connsiteY2" fmla="*/ 3593 h 6736"/>
                  <a:gd name="connsiteX3" fmla="*/ 0 w 151007"/>
                  <a:gd name="connsiteY3" fmla="*/ 3144 h 6736"/>
                  <a:gd name="connsiteX4" fmla="*/ 3144 w 151007"/>
                  <a:gd name="connsiteY4" fmla="*/ 0 h 6736"/>
                  <a:gd name="connsiteX5" fmla="*/ 147864 w 151007"/>
                  <a:gd name="connsiteY5" fmla="*/ 0 h 6736"/>
                  <a:gd name="connsiteX6" fmla="*/ 151007 w 151007"/>
                  <a:gd name="connsiteY6" fmla="*/ 3144 h 6736"/>
                  <a:gd name="connsiteX7" fmla="*/ 151007 w 151007"/>
                  <a:gd name="connsiteY7" fmla="*/ 3593 h 6736"/>
                  <a:gd name="connsiteX8" fmla="*/ 147864 w 151007"/>
                  <a:gd name="connsiteY8" fmla="*/ 6736 h 6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007" h="6736">
                    <a:moveTo>
                      <a:pt x="147864" y="6736"/>
                    </a:moveTo>
                    <a:lnTo>
                      <a:pt x="3144" y="6736"/>
                    </a:lnTo>
                    <a:cubicBezTo>
                      <a:pt x="1460" y="6736"/>
                      <a:pt x="0" y="5389"/>
                      <a:pt x="0" y="3593"/>
                    </a:cubicBezTo>
                    <a:lnTo>
                      <a:pt x="0" y="3144"/>
                    </a:lnTo>
                    <a:cubicBezTo>
                      <a:pt x="0" y="1460"/>
                      <a:pt x="1347" y="0"/>
                      <a:pt x="3144" y="0"/>
                    </a:cubicBezTo>
                    <a:lnTo>
                      <a:pt x="147864" y="0"/>
                    </a:lnTo>
                    <a:cubicBezTo>
                      <a:pt x="149548" y="0"/>
                      <a:pt x="151007" y="1347"/>
                      <a:pt x="151007" y="3144"/>
                    </a:cubicBezTo>
                    <a:lnTo>
                      <a:pt x="151007" y="3593"/>
                    </a:lnTo>
                    <a:cubicBezTo>
                      <a:pt x="151007" y="5277"/>
                      <a:pt x="149548" y="6736"/>
                      <a:pt x="147864" y="673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387" name="Graphic 1320">
              <a:extLst>
                <a:ext uri="{FF2B5EF4-FFF2-40B4-BE49-F238E27FC236}">
                  <a16:creationId xmlns:a16="http://schemas.microsoft.com/office/drawing/2014/main" id="{26E8F532-5AC9-109D-A952-651B4070D5C8}"/>
                </a:ext>
              </a:extLst>
            </p:cNvPr>
            <p:cNvGrpSpPr/>
            <p:nvPr/>
          </p:nvGrpSpPr>
          <p:grpSpPr>
            <a:xfrm>
              <a:off x="6535392" y="1808065"/>
              <a:ext cx="224209" cy="181994"/>
              <a:chOff x="6535392" y="1808065"/>
              <a:chExt cx="224209" cy="181994"/>
            </a:xfrm>
          </p:grpSpPr>
          <p:sp>
            <p:nvSpPr>
              <p:cNvPr id="1388" name="Freeform: Shape 1387">
                <a:extLst>
                  <a:ext uri="{FF2B5EF4-FFF2-40B4-BE49-F238E27FC236}">
                    <a16:creationId xmlns:a16="http://schemas.microsoft.com/office/drawing/2014/main" id="{70D1A692-BB6B-EA91-F50B-CF1DE64F0FD0}"/>
                  </a:ext>
                </a:extLst>
              </p:cNvPr>
              <p:cNvSpPr/>
              <p:nvPr/>
            </p:nvSpPr>
            <p:spPr>
              <a:xfrm>
                <a:off x="6535392" y="1808065"/>
                <a:ext cx="224209" cy="181994"/>
              </a:xfrm>
              <a:custGeom>
                <a:avLst/>
                <a:gdLst>
                  <a:gd name="connsiteX0" fmla="*/ 0 w 224209"/>
                  <a:gd name="connsiteY0" fmla="*/ 181995 h 181994"/>
                  <a:gd name="connsiteX1" fmla="*/ 20434 w 224209"/>
                  <a:gd name="connsiteY1" fmla="*/ 130462 h 181994"/>
                  <a:gd name="connsiteX2" fmla="*/ 16841 w 224209"/>
                  <a:gd name="connsiteY2" fmla="*/ 119010 h 181994"/>
                  <a:gd name="connsiteX3" fmla="*/ 16841 w 224209"/>
                  <a:gd name="connsiteY3" fmla="*/ 20321 h 181994"/>
                  <a:gd name="connsiteX4" fmla="*/ 37162 w 224209"/>
                  <a:gd name="connsiteY4" fmla="*/ 0 h 181994"/>
                  <a:gd name="connsiteX5" fmla="*/ 203888 w 224209"/>
                  <a:gd name="connsiteY5" fmla="*/ 0 h 181994"/>
                  <a:gd name="connsiteX6" fmla="*/ 224210 w 224209"/>
                  <a:gd name="connsiteY6" fmla="*/ 20321 h 181994"/>
                  <a:gd name="connsiteX7" fmla="*/ 224210 w 224209"/>
                  <a:gd name="connsiteY7" fmla="*/ 119010 h 181994"/>
                  <a:gd name="connsiteX8" fmla="*/ 203888 w 224209"/>
                  <a:gd name="connsiteY8" fmla="*/ 139331 h 181994"/>
                  <a:gd name="connsiteX9" fmla="*/ 51646 w 224209"/>
                  <a:gd name="connsiteY9" fmla="*/ 139331 h 181994"/>
                  <a:gd name="connsiteX10" fmla="*/ 0 w 224209"/>
                  <a:gd name="connsiteY10" fmla="*/ 181995 h 181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4209" h="181994">
                    <a:moveTo>
                      <a:pt x="0" y="181995"/>
                    </a:moveTo>
                    <a:lnTo>
                      <a:pt x="20434" y="130462"/>
                    </a:lnTo>
                    <a:cubicBezTo>
                      <a:pt x="18188" y="127206"/>
                      <a:pt x="16841" y="123276"/>
                      <a:pt x="16841" y="119010"/>
                    </a:cubicBezTo>
                    <a:lnTo>
                      <a:pt x="16841" y="20321"/>
                    </a:lnTo>
                    <a:cubicBezTo>
                      <a:pt x="16841" y="9094"/>
                      <a:pt x="25935" y="0"/>
                      <a:pt x="37162" y="0"/>
                    </a:cubicBezTo>
                    <a:lnTo>
                      <a:pt x="203888" y="0"/>
                    </a:lnTo>
                    <a:cubicBezTo>
                      <a:pt x="215116" y="0"/>
                      <a:pt x="224210" y="9094"/>
                      <a:pt x="224210" y="20321"/>
                    </a:cubicBezTo>
                    <a:lnTo>
                      <a:pt x="224210" y="119010"/>
                    </a:lnTo>
                    <a:cubicBezTo>
                      <a:pt x="224210" y="130237"/>
                      <a:pt x="215116" y="139331"/>
                      <a:pt x="203888" y="139331"/>
                    </a:cubicBezTo>
                    <a:lnTo>
                      <a:pt x="51646" y="139331"/>
                    </a:lnTo>
                    <a:lnTo>
                      <a:pt x="0" y="181995"/>
                    </a:lnTo>
                    <a:close/>
                  </a:path>
                </a:pathLst>
              </a:custGeom>
              <a:solidFill>
                <a:srgbClr val="F8BE49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9" name="Freeform: Shape 1388">
                <a:extLst>
                  <a:ext uri="{FF2B5EF4-FFF2-40B4-BE49-F238E27FC236}">
                    <a16:creationId xmlns:a16="http://schemas.microsoft.com/office/drawing/2014/main" id="{9722281C-55B3-4553-6927-CB683DBF14CE}"/>
                  </a:ext>
                </a:extLst>
              </p:cNvPr>
              <p:cNvSpPr/>
              <p:nvPr/>
            </p:nvSpPr>
            <p:spPr>
              <a:xfrm>
                <a:off x="6584006" y="1841298"/>
                <a:ext cx="151007" cy="6736"/>
              </a:xfrm>
              <a:custGeom>
                <a:avLst/>
                <a:gdLst>
                  <a:gd name="connsiteX0" fmla="*/ 3144 w 151007"/>
                  <a:gd name="connsiteY0" fmla="*/ 6736 h 6736"/>
                  <a:gd name="connsiteX1" fmla="*/ 147864 w 151007"/>
                  <a:gd name="connsiteY1" fmla="*/ 6736 h 6736"/>
                  <a:gd name="connsiteX2" fmla="*/ 151008 w 151007"/>
                  <a:gd name="connsiteY2" fmla="*/ 3593 h 6736"/>
                  <a:gd name="connsiteX3" fmla="*/ 151008 w 151007"/>
                  <a:gd name="connsiteY3" fmla="*/ 3144 h 6736"/>
                  <a:gd name="connsiteX4" fmla="*/ 147864 w 151007"/>
                  <a:gd name="connsiteY4" fmla="*/ 0 h 6736"/>
                  <a:gd name="connsiteX5" fmla="*/ 3144 w 151007"/>
                  <a:gd name="connsiteY5" fmla="*/ 0 h 6736"/>
                  <a:gd name="connsiteX6" fmla="*/ 0 w 151007"/>
                  <a:gd name="connsiteY6" fmla="*/ 3144 h 6736"/>
                  <a:gd name="connsiteX7" fmla="*/ 0 w 151007"/>
                  <a:gd name="connsiteY7" fmla="*/ 3593 h 6736"/>
                  <a:gd name="connsiteX8" fmla="*/ 3144 w 151007"/>
                  <a:gd name="connsiteY8" fmla="*/ 6736 h 6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007" h="6736">
                    <a:moveTo>
                      <a:pt x="3144" y="6736"/>
                    </a:moveTo>
                    <a:lnTo>
                      <a:pt x="147864" y="6736"/>
                    </a:lnTo>
                    <a:cubicBezTo>
                      <a:pt x="149548" y="6736"/>
                      <a:pt x="151008" y="5389"/>
                      <a:pt x="151008" y="3593"/>
                    </a:cubicBezTo>
                    <a:lnTo>
                      <a:pt x="151008" y="3144"/>
                    </a:lnTo>
                    <a:cubicBezTo>
                      <a:pt x="151008" y="1460"/>
                      <a:pt x="149660" y="0"/>
                      <a:pt x="147864" y="0"/>
                    </a:cubicBezTo>
                    <a:lnTo>
                      <a:pt x="3144" y="0"/>
                    </a:lnTo>
                    <a:cubicBezTo>
                      <a:pt x="1460" y="0"/>
                      <a:pt x="0" y="1347"/>
                      <a:pt x="0" y="3144"/>
                    </a:cubicBezTo>
                    <a:lnTo>
                      <a:pt x="0" y="3593"/>
                    </a:lnTo>
                    <a:cubicBezTo>
                      <a:pt x="112" y="5389"/>
                      <a:pt x="1460" y="6736"/>
                      <a:pt x="3144" y="673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0" name="Freeform: Shape 1389">
                <a:extLst>
                  <a:ext uri="{FF2B5EF4-FFF2-40B4-BE49-F238E27FC236}">
                    <a16:creationId xmlns:a16="http://schemas.microsoft.com/office/drawing/2014/main" id="{38911227-FC3B-1A94-2942-9D4CE46EBC62}"/>
                  </a:ext>
                </a:extLst>
              </p:cNvPr>
              <p:cNvSpPr/>
              <p:nvPr/>
            </p:nvSpPr>
            <p:spPr>
              <a:xfrm>
                <a:off x="6584006" y="1870713"/>
                <a:ext cx="151007" cy="6736"/>
              </a:xfrm>
              <a:custGeom>
                <a:avLst/>
                <a:gdLst>
                  <a:gd name="connsiteX0" fmla="*/ 3144 w 151007"/>
                  <a:gd name="connsiteY0" fmla="*/ 6736 h 6736"/>
                  <a:gd name="connsiteX1" fmla="*/ 147864 w 151007"/>
                  <a:gd name="connsiteY1" fmla="*/ 6736 h 6736"/>
                  <a:gd name="connsiteX2" fmla="*/ 151008 w 151007"/>
                  <a:gd name="connsiteY2" fmla="*/ 3593 h 6736"/>
                  <a:gd name="connsiteX3" fmla="*/ 151008 w 151007"/>
                  <a:gd name="connsiteY3" fmla="*/ 3144 h 6736"/>
                  <a:gd name="connsiteX4" fmla="*/ 147864 w 151007"/>
                  <a:gd name="connsiteY4" fmla="*/ 0 h 6736"/>
                  <a:gd name="connsiteX5" fmla="*/ 3144 w 151007"/>
                  <a:gd name="connsiteY5" fmla="*/ 0 h 6736"/>
                  <a:gd name="connsiteX6" fmla="*/ 0 w 151007"/>
                  <a:gd name="connsiteY6" fmla="*/ 3144 h 6736"/>
                  <a:gd name="connsiteX7" fmla="*/ 0 w 151007"/>
                  <a:gd name="connsiteY7" fmla="*/ 3593 h 6736"/>
                  <a:gd name="connsiteX8" fmla="*/ 3144 w 151007"/>
                  <a:gd name="connsiteY8" fmla="*/ 6736 h 6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007" h="6736">
                    <a:moveTo>
                      <a:pt x="3144" y="6736"/>
                    </a:moveTo>
                    <a:lnTo>
                      <a:pt x="147864" y="6736"/>
                    </a:lnTo>
                    <a:cubicBezTo>
                      <a:pt x="149548" y="6736"/>
                      <a:pt x="151008" y="5389"/>
                      <a:pt x="151008" y="3593"/>
                    </a:cubicBezTo>
                    <a:lnTo>
                      <a:pt x="151008" y="3144"/>
                    </a:lnTo>
                    <a:cubicBezTo>
                      <a:pt x="151008" y="1460"/>
                      <a:pt x="149660" y="0"/>
                      <a:pt x="147864" y="0"/>
                    </a:cubicBezTo>
                    <a:lnTo>
                      <a:pt x="3144" y="0"/>
                    </a:lnTo>
                    <a:cubicBezTo>
                      <a:pt x="1460" y="0"/>
                      <a:pt x="0" y="1347"/>
                      <a:pt x="0" y="3144"/>
                    </a:cubicBezTo>
                    <a:lnTo>
                      <a:pt x="0" y="3593"/>
                    </a:lnTo>
                    <a:cubicBezTo>
                      <a:pt x="112" y="5389"/>
                      <a:pt x="1460" y="6736"/>
                      <a:pt x="3144" y="673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1" name="Freeform: Shape 1390">
                <a:extLst>
                  <a:ext uri="{FF2B5EF4-FFF2-40B4-BE49-F238E27FC236}">
                    <a16:creationId xmlns:a16="http://schemas.microsoft.com/office/drawing/2014/main" id="{95B1FA17-CF31-207A-79DF-38184A990563}"/>
                  </a:ext>
                </a:extLst>
              </p:cNvPr>
              <p:cNvSpPr/>
              <p:nvPr/>
            </p:nvSpPr>
            <p:spPr>
              <a:xfrm>
                <a:off x="6584006" y="1900129"/>
                <a:ext cx="151007" cy="6736"/>
              </a:xfrm>
              <a:custGeom>
                <a:avLst/>
                <a:gdLst>
                  <a:gd name="connsiteX0" fmla="*/ 3144 w 151007"/>
                  <a:gd name="connsiteY0" fmla="*/ 6736 h 6736"/>
                  <a:gd name="connsiteX1" fmla="*/ 147864 w 151007"/>
                  <a:gd name="connsiteY1" fmla="*/ 6736 h 6736"/>
                  <a:gd name="connsiteX2" fmla="*/ 151008 w 151007"/>
                  <a:gd name="connsiteY2" fmla="*/ 3593 h 6736"/>
                  <a:gd name="connsiteX3" fmla="*/ 151008 w 151007"/>
                  <a:gd name="connsiteY3" fmla="*/ 3144 h 6736"/>
                  <a:gd name="connsiteX4" fmla="*/ 147864 w 151007"/>
                  <a:gd name="connsiteY4" fmla="*/ 0 h 6736"/>
                  <a:gd name="connsiteX5" fmla="*/ 3144 w 151007"/>
                  <a:gd name="connsiteY5" fmla="*/ 0 h 6736"/>
                  <a:gd name="connsiteX6" fmla="*/ 0 w 151007"/>
                  <a:gd name="connsiteY6" fmla="*/ 3144 h 6736"/>
                  <a:gd name="connsiteX7" fmla="*/ 0 w 151007"/>
                  <a:gd name="connsiteY7" fmla="*/ 3593 h 6736"/>
                  <a:gd name="connsiteX8" fmla="*/ 3144 w 151007"/>
                  <a:gd name="connsiteY8" fmla="*/ 6736 h 6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007" h="6736">
                    <a:moveTo>
                      <a:pt x="3144" y="6736"/>
                    </a:moveTo>
                    <a:lnTo>
                      <a:pt x="147864" y="6736"/>
                    </a:lnTo>
                    <a:cubicBezTo>
                      <a:pt x="149548" y="6736"/>
                      <a:pt x="151008" y="5389"/>
                      <a:pt x="151008" y="3593"/>
                    </a:cubicBezTo>
                    <a:lnTo>
                      <a:pt x="151008" y="3144"/>
                    </a:lnTo>
                    <a:cubicBezTo>
                      <a:pt x="151008" y="1460"/>
                      <a:pt x="149660" y="0"/>
                      <a:pt x="147864" y="0"/>
                    </a:cubicBezTo>
                    <a:lnTo>
                      <a:pt x="3144" y="0"/>
                    </a:lnTo>
                    <a:cubicBezTo>
                      <a:pt x="1460" y="0"/>
                      <a:pt x="0" y="1347"/>
                      <a:pt x="0" y="3144"/>
                    </a:cubicBezTo>
                    <a:lnTo>
                      <a:pt x="0" y="3593"/>
                    </a:lnTo>
                    <a:cubicBezTo>
                      <a:pt x="112" y="5277"/>
                      <a:pt x="1460" y="6736"/>
                      <a:pt x="3144" y="673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392" name="Graphic 1320">
            <a:extLst>
              <a:ext uri="{FF2B5EF4-FFF2-40B4-BE49-F238E27FC236}">
                <a16:creationId xmlns:a16="http://schemas.microsoft.com/office/drawing/2014/main" id="{2CE81AA2-FEAC-CD15-EAC1-D8508E46BC25}"/>
              </a:ext>
            </a:extLst>
          </p:cNvPr>
          <p:cNvGrpSpPr/>
          <p:nvPr/>
        </p:nvGrpSpPr>
        <p:grpSpPr>
          <a:xfrm>
            <a:off x="8750992" y="3029259"/>
            <a:ext cx="882130" cy="458974"/>
            <a:chOff x="8750992" y="3029259"/>
            <a:chExt cx="882130" cy="458974"/>
          </a:xfrm>
        </p:grpSpPr>
        <p:grpSp>
          <p:nvGrpSpPr>
            <p:cNvPr id="1393" name="Graphic 1320">
              <a:extLst>
                <a:ext uri="{FF2B5EF4-FFF2-40B4-BE49-F238E27FC236}">
                  <a16:creationId xmlns:a16="http://schemas.microsoft.com/office/drawing/2014/main" id="{34321396-792B-F113-127F-7F561FC67219}"/>
                </a:ext>
              </a:extLst>
            </p:cNvPr>
            <p:cNvGrpSpPr/>
            <p:nvPr/>
          </p:nvGrpSpPr>
          <p:grpSpPr>
            <a:xfrm>
              <a:off x="8750992" y="3029259"/>
              <a:ext cx="882130" cy="458974"/>
              <a:chOff x="8750992" y="3029259"/>
              <a:chExt cx="882130" cy="458974"/>
            </a:xfrm>
          </p:grpSpPr>
          <p:sp>
            <p:nvSpPr>
              <p:cNvPr id="1394" name="Freeform: Shape 1393">
                <a:extLst>
                  <a:ext uri="{FF2B5EF4-FFF2-40B4-BE49-F238E27FC236}">
                    <a16:creationId xmlns:a16="http://schemas.microsoft.com/office/drawing/2014/main" id="{C2D2EC62-7157-7B3B-D25E-99885F30DD03}"/>
                  </a:ext>
                </a:extLst>
              </p:cNvPr>
              <p:cNvSpPr/>
              <p:nvPr/>
            </p:nvSpPr>
            <p:spPr>
              <a:xfrm>
                <a:off x="8799943" y="3029259"/>
                <a:ext cx="784340" cy="436969"/>
              </a:xfrm>
              <a:custGeom>
                <a:avLst/>
                <a:gdLst>
                  <a:gd name="connsiteX0" fmla="*/ 784341 w 784340"/>
                  <a:gd name="connsiteY0" fmla="*/ 11005 h 436969"/>
                  <a:gd name="connsiteX1" fmla="*/ 784341 w 784340"/>
                  <a:gd name="connsiteY1" fmla="*/ 425854 h 436969"/>
                  <a:gd name="connsiteX2" fmla="*/ 783667 w 784340"/>
                  <a:gd name="connsiteY2" fmla="*/ 429559 h 436969"/>
                  <a:gd name="connsiteX3" fmla="*/ 773226 w 784340"/>
                  <a:gd name="connsiteY3" fmla="*/ 436969 h 436969"/>
                  <a:gd name="connsiteX4" fmla="*/ 11003 w 784340"/>
                  <a:gd name="connsiteY4" fmla="*/ 436969 h 436969"/>
                  <a:gd name="connsiteX5" fmla="*/ 674 w 784340"/>
                  <a:gd name="connsiteY5" fmla="*/ 429559 h 436969"/>
                  <a:gd name="connsiteX6" fmla="*/ 0 w 784340"/>
                  <a:gd name="connsiteY6" fmla="*/ 425854 h 436969"/>
                  <a:gd name="connsiteX7" fmla="*/ 0 w 784340"/>
                  <a:gd name="connsiteY7" fmla="*/ 11005 h 436969"/>
                  <a:gd name="connsiteX8" fmla="*/ 11003 w 784340"/>
                  <a:gd name="connsiteY8" fmla="*/ 2 h 436969"/>
                  <a:gd name="connsiteX9" fmla="*/ 773226 w 784340"/>
                  <a:gd name="connsiteY9" fmla="*/ 2 h 436969"/>
                  <a:gd name="connsiteX10" fmla="*/ 784341 w 784340"/>
                  <a:gd name="connsiteY10" fmla="*/ 11005 h 436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84340" h="436969">
                    <a:moveTo>
                      <a:pt x="784341" y="11005"/>
                    </a:moveTo>
                    <a:lnTo>
                      <a:pt x="784341" y="425854"/>
                    </a:lnTo>
                    <a:cubicBezTo>
                      <a:pt x="784341" y="427202"/>
                      <a:pt x="784116" y="428437"/>
                      <a:pt x="783667" y="429559"/>
                    </a:cubicBezTo>
                    <a:cubicBezTo>
                      <a:pt x="782208" y="433938"/>
                      <a:pt x="778054" y="436969"/>
                      <a:pt x="773226" y="436969"/>
                    </a:cubicBezTo>
                    <a:lnTo>
                      <a:pt x="11003" y="436969"/>
                    </a:lnTo>
                    <a:cubicBezTo>
                      <a:pt x="6287" y="436969"/>
                      <a:pt x="2133" y="434050"/>
                      <a:pt x="674" y="429559"/>
                    </a:cubicBezTo>
                    <a:cubicBezTo>
                      <a:pt x="225" y="428437"/>
                      <a:pt x="0" y="427202"/>
                      <a:pt x="0" y="425854"/>
                    </a:cubicBezTo>
                    <a:lnTo>
                      <a:pt x="0" y="11005"/>
                    </a:lnTo>
                    <a:cubicBezTo>
                      <a:pt x="0" y="4942"/>
                      <a:pt x="4940" y="2"/>
                      <a:pt x="11003" y="2"/>
                    </a:cubicBezTo>
                    <a:lnTo>
                      <a:pt x="773226" y="2"/>
                    </a:lnTo>
                    <a:cubicBezTo>
                      <a:pt x="779401" y="-110"/>
                      <a:pt x="784341" y="4942"/>
                      <a:pt x="784341" y="11005"/>
                    </a:cubicBezTo>
                    <a:close/>
                  </a:path>
                </a:pathLst>
              </a:custGeom>
              <a:solidFill>
                <a:srgbClr val="40404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5" name="Freeform: Shape 1394">
                <a:extLst>
                  <a:ext uri="{FF2B5EF4-FFF2-40B4-BE49-F238E27FC236}">
                    <a16:creationId xmlns:a16="http://schemas.microsoft.com/office/drawing/2014/main" id="{4A4F4C86-3AA7-CC10-A7E0-B4C593B341CB}"/>
                  </a:ext>
                </a:extLst>
              </p:cNvPr>
              <p:cNvSpPr/>
              <p:nvPr/>
            </p:nvSpPr>
            <p:spPr>
              <a:xfrm>
                <a:off x="8750992" y="3458818"/>
                <a:ext cx="882130" cy="29415"/>
              </a:xfrm>
              <a:custGeom>
                <a:avLst/>
                <a:gdLst>
                  <a:gd name="connsiteX0" fmla="*/ 882131 w 882130"/>
                  <a:gd name="connsiteY0" fmla="*/ 10217 h 29415"/>
                  <a:gd name="connsiteX1" fmla="*/ 862820 w 882130"/>
                  <a:gd name="connsiteY1" fmla="*/ 29416 h 29415"/>
                  <a:gd name="connsiteX2" fmla="*/ 19199 w 882130"/>
                  <a:gd name="connsiteY2" fmla="*/ 29416 h 29415"/>
                  <a:gd name="connsiteX3" fmla="*/ 0 w 882130"/>
                  <a:gd name="connsiteY3" fmla="*/ 10217 h 29415"/>
                  <a:gd name="connsiteX4" fmla="*/ 2919 w 882130"/>
                  <a:gd name="connsiteY4" fmla="*/ 0 h 29415"/>
                  <a:gd name="connsiteX5" fmla="*/ 879100 w 882130"/>
                  <a:gd name="connsiteY5" fmla="*/ 0 h 29415"/>
                  <a:gd name="connsiteX6" fmla="*/ 882131 w 882130"/>
                  <a:gd name="connsiteY6" fmla="*/ 10217 h 29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82130" h="29415">
                    <a:moveTo>
                      <a:pt x="882131" y="10217"/>
                    </a:moveTo>
                    <a:cubicBezTo>
                      <a:pt x="882131" y="20771"/>
                      <a:pt x="873486" y="29416"/>
                      <a:pt x="862820" y="29416"/>
                    </a:cubicBezTo>
                    <a:lnTo>
                      <a:pt x="19199" y="29416"/>
                    </a:lnTo>
                    <a:cubicBezTo>
                      <a:pt x="8533" y="29416"/>
                      <a:pt x="0" y="20771"/>
                      <a:pt x="0" y="10217"/>
                    </a:cubicBezTo>
                    <a:cubicBezTo>
                      <a:pt x="0" y="6400"/>
                      <a:pt x="1123" y="2919"/>
                      <a:pt x="2919" y="0"/>
                    </a:cubicBezTo>
                    <a:lnTo>
                      <a:pt x="879100" y="0"/>
                    </a:lnTo>
                    <a:cubicBezTo>
                      <a:pt x="881121" y="2919"/>
                      <a:pt x="882131" y="6400"/>
                      <a:pt x="882131" y="10217"/>
                    </a:cubicBezTo>
                    <a:close/>
                  </a:path>
                </a:pathLst>
              </a:custGeom>
              <a:solidFill>
                <a:srgbClr val="C0C0C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6" name="Freeform: Shape 1395">
                <a:extLst>
                  <a:ext uri="{FF2B5EF4-FFF2-40B4-BE49-F238E27FC236}">
                    <a16:creationId xmlns:a16="http://schemas.microsoft.com/office/drawing/2014/main" id="{840B0071-B16A-9C98-C382-8462CF04D386}"/>
                  </a:ext>
                </a:extLst>
              </p:cNvPr>
              <p:cNvSpPr/>
              <p:nvPr/>
            </p:nvSpPr>
            <p:spPr>
              <a:xfrm>
                <a:off x="9141141" y="3458818"/>
                <a:ext cx="101944" cy="14707"/>
              </a:xfrm>
              <a:custGeom>
                <a:avLst/>
                <a:gdLst>
                  <a:gd name="connsiteX0" fmla="*/ 0 w 101944"/>
                  <a:gd name="connsiteY0" fmla="*/ 0 h 14707"/>
                  <a:gd name="connsiteX1" fmla="*/ 23241 w 101944"/>
                  <a:gd name="connsiteY1" fmla="*/ 14708 h 14707"/>
                  <a:gd name="connsiteX2" fmla="*/ 78704 w 101944"/>
                  <a:gd name="connsiteY2" fmla="*/ 14708 h 14707"/>
                  <a:gd name="connsiteX3" fmla="*/ 101944 w 101944"/>
                  <a:gd name="connsiteY3" fmla="*/ 0 h 14707"/>
                  <a:gd name="connsiteX4" fmla="*/ 0 w 101944"/>
                  <a:gd name="connsiteY4" fmla="*/ 0 h 14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944" h="14707">
                    <a:moveTo>
                      <a:pt x="0" y="0"/>
                    </a:moveTo>
                    <a:cubicBezTo>
                      <a:pt x="4154" y="8645"/>
                      <a:pt x="13024" y="14708"/>
                      <a:pt x="23241" y="14708"/>
                    </a:cubicBezTo>
                    <a:lnTo>
                      <a:pt x="78704" y="14708"/>
                    </a:lnTo>
                    <a:cubicBezTo>
                      <a:pt x="89033" y="14708"/>
                      <a:pt x="97902" y="8645"/>
                      <a:pt x="10194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909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7" name="Freeform: Shape 1396">
                <a:extLst>
                  <a:ext uri="{FF2B5EF4-FFF2-40B4-BE49-F238E27FC236}">
                    <a16:creationId xmlns:a16="http://schemas.microsoft.com/office/drawing/2014/main" id="{15664F7E-4873-EAC5-8829-CD08C16B736E}"/>
                  </a:ext>
                </a:extLst>
              </p:cNvPr>
              <p:cNvSpPr/>
              <p:nvPr/>
            </p:nvSpPr>
            <p:spPr>
              <a:xfrm>
                <a:off x="8825766" y="3046326"/>
                <a:ext cx="730786" cy="382964"/>
              </a:xfrm>
              <a:custGeom>
                <a:avLst/>
                <a:gdLst>
                  <a:gd name="connsiteX0" fmla="*/ 0 w 730786"/>
                  <a:gd name="connsiteY0" fmla="*/ 0 h 382964"/>
                  <a:gd name="connsiteX1" fmla="*/ 730786 w 730786"/>
                  <a:gd name="connsiteY1" fmla="*/ 0 h 382964"/>
                  <a:gd name="connsiteX2" fmla="*/ 730786 w 730786"/>
                  <a:gd name="connsiteY2" fmla="*/ 382964 h 382964"/>
                  <a:gd name="connsiteX3" fmla="*/ 0 w 730786"/>
                  <a:gd name="connsiteY3" fmla="*/ 382964 h 382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786" h="382964">
                    <a:moveTo>
                      <a:pt x="0" y="0"/>
                    </a:moveTo>
                    <a:lnTo>
                      <a:pt x="730786" y="0"/>
                    </a:lnTo>
                    <a:lnTo>
                      <a:pt x="730786" y="382964"/>
                    </a:lnTo>
                    <a:lnTo>
                      <a:pt x="0" y="382964"/>
                    </a:lnTo>
                    <a:close/>
                  </a:path>
                </a:pathLst>
              </a:custGeom>
              <a:solidFill>
                <a:srgbClr val="FECE57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398" name="Graphic 1320">
              <a:extLst>
                <a:ext uri="{FF2B5EF4-FFF2-40B4-BE49-F238E27FC236}">
                  <a16:creationId xmlns:a16="http://schemas.microsoft.com/office/drawing/2014/main" id="{15D45505-DAF8-5B30-57CA-9FB9B5E2ACF3}"/>
                </a:ext>
              </a:extLst>
            </p:cNvPr>
            <p:cNvGrpSpPr/>
            <p:nvPr/>
          </p:nvGrpSpPr>
          <p:grpSpPr>
            <a:xfrm>
              <a:off x="8952073" y="3400324"/>
              <a:ext cx="533522" cy="10216"/>
              <a:chOff x="8952073" y="3400324"/>
              <a:chExt cx="533522" cy="10216"/>
            </a:xfrm>
          </p:grpSpPr>
          <p:sp>
            <p:nvSpPr>
              <p:cNvPr id="1399" name="Freeform: Shape 1398">
                <a:extLst>
                  <a:ext uri="{FF2B5EF4-FFF2-40B4-BE49-F238E27FC236}">
                    <a16:creationId xmlns:a16="http://schemas.microsoft.com/office/drawing/2014/main" id="{53858837-C27F-90AB-EEA3-D0A048E943A3}"/>
                  </a:ext>
                </a:extLst>
              </p:cNvPr>
              <p:cNvSpPr/>
              <p:nvPr/>
            </p:nvSpPr>
            <p:spPr>
              <a:xfrm>
                <a:off x="8952073" y="3400324"/>
                <a:ext cx="533522" cy="10216"/>
              </a:xfrm>
              <a:custGeom>
                <a:avLst/>
                <a:gdLst>
                  <a:gd name="connsiteX0" fmla="*/ 0 w 533522"/>
                  <a:gd name="connsiteY0" fmla="*/ 0 h 10216"/>
                  <a:gd name="connsiteX1" fmla="*/ 533522 w 533522"/>
                  <a:gd name="connsiteY1" fmla="*/ 0 h 10216"/>
                  <a:gd name="connsiteX2" fmla="*/ 533522 w 533522"/>
                  <a:gd name="connsiteY2" fmla="*/ 10217 h 10216"/>
                  <a:gd name="connsiteX3" fmla="*/ 0 w 533522"/>
                  <a:gd name="connsiteY3" fmla="*/ 10217 h 10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33522" h="10216">
                    <a:moveTo>
                      <a:pt x="0" y="0"/>
                    </a:moveTo>
                    <a:lnTo>
                      <a:pt x="533522" y="0"/>
                    </a:lnTo>
                    <a:lnTo>
                      <a:pt x="533522" y="10217"/>
                    </a:lnTo>
                    <a:lnTo>
                      <a:pt x="0" y="10217"/>
                    </a:lnTo>
                    <a:close/>
                  </a:path>
                </a:pathLst>
              </a:custGeom>
              <a:solidFill>
                <a:srgbClr val="A0A0A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0" name="Freeform: Shape 1399">
                <a:extLst>
                  <a:ext uri="{FF2B5EF4-FFF2-40B4-BE49-F238E27FC236}">
                    <a16:creationId xmlns:a16="http://schemas.microsoft.com/office/drawing/2014/main" id="{6B39FFD9-E0BE-48D7-B473-F23501972C99}"/>
                  </a:ext>
                </a:extLst>
              </p:cNvPr>
              <p:cNvSpPr/>
              <p:nvPr/>
            </p:nvSpPr>
            <p:spPr>
              <a:xfrm>
                <a:off x="8952073" y="3400324"/>
                <a:ext cx="146741" cy="10216"/>
              </a:xfrm>
              <a:custGeom>
                <a:avLst/>
                <a:gdLst>
                  <a:gd name="connsiteX0" fmla="*/ 0 w 146741"/>
                  <a:gd name="connsiteY0" fmla="*/ 0 h 10216"/>
                  <a:gd name="connsiteX1" fmla="*/ 146741 w 146741"/>
                  <a:gd name="connsiteY1" fmla="*/ 0 h 10216"/>
                  <a:gd name="connsiteX2" fmla="*/ 146741 w 146741"/>
                  <a:gd name="connsiteY2" fmla="*/ 10217 h 10216"/>
                  <a:gd name="connsiteX3" fmla="*/ 0 w 146741"/>
                  <a:gd name="connsiteY3" fmla="*/ 10217 h 10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6741" h="10216">
                    <a:moveTo>
                      <a:pt x="0" y="0"/>
                    </a:moveTo>
                    <a:lnTo>
                      <a:pt x="146741" y="0"/>
                    </a:lnTo>
                    <a:lnTo>
                      <a:pt x="146741" y="10217"/>
                    </a:lnTo>
                    <a:lnTo>
                      <a:pt x="0" y="10217"/>
                    </a:lnTo>
                    <a:close/>
                  </a:path>
                </a:pathLst>
              </a:custGeom>
              <a:solidFill>
                <a:srgbClr val="FFFFFF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401" name="Graphic 1320">
              <a:extLst>
                <a:ext uri="{FF2B5EF4-FFF2-40B4-BE49-F238E27FC236}">
                  <a16:creationId xmlns:a16="http://schemas.microsoft.com/office/drawing/2014/main" id="{3378F666-C5BE-CE59-30CD-852B7DAD9559}"/>
                </a:ext>
              </a:extLst>
            </p:cNvPr>
            <p:cNvGrpSpPr/>
            <p:nvPr/>
          </p:nvGrpSpPr>
          <p:grpSpPr>
            <a:xfrm>
              <a:off x="8913673" y="3276711"/>
              <a:ext cx="555081" cy="103179"/>
              <a:chOff x="8913673" y="3276711"/>
              <a:chExt cx="555081" cy="103179"/>
            </a:xfrm>
          </p:grpSpPr>
          <p:grpSp>
            <p:nvGrpSpPr>
              <p:cNvPr id="1402" name="Graphic 1320">
                <a:extLst>
                  <a:ext uri="{FF2B5EF4-FFF2-40B4-BE49-F238E27FC236}">
                    <a16:creationId xmlns:a16="http://schemas.microsoft.com/office/drawing/2014/main" id="{9ACE852B-8110-A8BB-06AA-DE5CE187118B}"/>
                  </a:ext>
                </a:extLst>
              </p:cNvPr>
              <p:cNvGrpSpPr/>
              <p:nvPr/>
            </p:nvGrpSpPr>
            <p:grpSpPr>
              <a:xfrm>
                <a:off x="9028082" y="3280079"/>
                <a:ext cx="97340" cy="97453"/>
                <a:chOff x="9028082" y="3280079"/>
                <a:chExt cx="97340" cy="97453"/>
              </a:xfrm>
            </p:grpSpPr>
            <p:sp>
              <p:nvSpPr>
                <p:cNvPr id="1403" name="Freeform: Shape 1402">
                  <a:extLst>
                    <a:ext uri="{FF2B5EF4-FFF2-40B4-BE49-F238E27FC236}">
                      <a16:creationId xmlns:a16="http://schemas.microsoft.com/office/drawing/2014/main" id="{52B7C82B-EB8B-7ACD-F33F-7B18CA2AFE8A}"/>
                    </a:ext>
                  </a:extLst>
                </p:cNvPr>
                <p:cNvSpPr/>
                <p:nvPr/>
              </p:nvSpPr>
              <p:spPr>
                <a:xfrm>
                  <a:off x="9028082" y="3280079"/>
                  <a:ext cx="97340" cy="97453"/>
                </a:xfrm>
                <a:custGeom>
                  <a:avLst/>
                  <a:gdLst>
                    <a:gd name="connsiteX0" fmla="*/ 97341 w 97340"/>
                    <a:gd name="connsiteY0" fmla="*/ 48615 h 97453"/>
                    <a:gd name="connsiteX1" fmla="*/ 89145 w 97340"/>
                    <a:gd name="connsiteY1" fmla="*/ 75673 h 97453"/>
                    <a:gd name="connsiteX2" fmla="*/ 86338 w 97340"/>
                    <a:gd name="connsiteY2" fmla="*/ 79490 h 97453"/>
                    <a:gd name="connsiteX3" fmla="*/ 79377 w 97340"/>
                    <a:gd name="connsiteY3" fmla="*/ 86451 h 97453"/>
                    <a:gd name="connsiteX4" fmla="*/ 48614 w 97340"/>
                    <a:gd name="connsiteY4" fmla="*/ 97454 h 97453"/>
                    <a:gd name="connsiteX5" fmla="*/ 48053 w 97340"/>
                    <a:gd name="connsiteY5" fmla="*/ 97454 h 97453"/>
                    <a:gd name="connsiteX6" fmla="*/ 9319 w 97340"/>
                    <a:gd name="connsiteY6" fmla="*/ 77469 h 97453"/>
                    <a:gd name="connsiteX7" fmla="*/ 7747 w 97340"/>
                    <a:gd name="connsiteY7" fmla="*/ 75111 h 97453"/>
                    <a:gd name="connsiteX8" fmla="*/ 7747 w 97340"/>
                    <a:gd name="connsiteY8" fmla="*/ 75111 h 97453"/>
                    <a:gd name="connsiteX9" fmla="*/ 0 w 97340"/>
                    <a:gd name="connsiteY9" fmla="*/ 48727 h 97453"/>
                    <a:gd name="connsiteX10" fmla="*/ 48727 w 97340"/>
                    <a:gd name="connsiteY10" fmla="*/ 0 h 97453"/>
                    <a:gd name="connsiteX11" fmla="*/ 97341 w 97340"/>
                    <a:gd name="connsiteY11" fmla="*/ 48615 h 97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7340" h="97453">
                      <a:moveTo>
                        <a:pt x="97341" y="48615"/>
                      </a:moveTo>
                      <a:cubicBezTo>
                        <a:pt x="97341" y="58607"/>
                        <a:pt x="94310" y="67926"/>
                        <a:pt x="89145" y="75673"/>
                      </a:cubicBezTo>
                      <a:cubicBezTo>
                        <a:pt x="88247" y="77020"/>
                        <a:pt x="87348" y="78255"/>
                        <a:pt x="86338" y="79490"/>
                      </a:cubicBezTo>
                      <a:cubicBezTo>
                        <a:pt x="84205" y="82072"/>
                        <a:pt x="81847" y="84430"/>
                        <a:pt x="79377" y="86451"/>
                      </a:cubicBezTo>
                      <a:cubicBezTo>
                        <a:pt x="70957" y="93299"/>
                        <a:pt x="60291" y="97454"/>
                        <a:pt x="48614" y="97454"/>
                      </a:cubicBezTo>
                      <a:cubicBezTo>
                        <a:pt x="48390" y="97454"/>
                        <a:pt x="48165" y="97454"/>
                        <a:pt x="48053" y="97454"/>
                      </a:cubicBezTo>
                      <a:cubicBezTo>
                        <a:pt x="32110" y="97229"/>
                        <a:pt x="18076" y="89482"/>
                        <a:pt x="9319" y="77469"/>
                      </a:cubicBezTo>
                      <a:cubicBezTo>
                        <a:pt x="8757" y="76683"/>
                        <a:pt x="8196" y="76009"/>
                        <a:pt x="7747" y="75111"/>
                      </a:cubicBezTo>
                      <a:cubicBezTo>
                        <a:pt x="7747" y="75111"/>
                        <a:pt x="7747" y="75111"/>
                        <a:pt x="7747" y="75111"/>
                      </a:cubicBezTo>
                      <a:cubicBezTo>
                        <a:pt x="2807" y="67477"/>
                        <a:pt x="0" y="58382"/>
                        <a:pt x="0" y="48727"/>
                      </a:cubicBezTo>
                      <a:cubicBezTo>
                        <a:pt x="0" y="21781"/>
                        <a:pt x="21893" y="0"/>
                        <a:pt x="48727" y="0"/>
                      </a:cubicBezTo>
                      <a:cubicBezTo>
                        <a:pt x="75560" y="-112"/>
                        <a:pt x="97341" y="21669"/>
                        <a:pt x="97341" y="48615"/>
                      </a:cubicBezTo>
                      <a:close/>
                    </a:path>
                  </a:pathLst>
                </a:custGeom>
                <a:solidFill>
                  <a:srgbClr val="E0E0E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1404" name="Graphic 1320">
                  <a:extLst>
                    <a:ext uri="{FF2B5EF4-FFF2-40B4-BE49-F238E27FC236}">
                      <a16:creationId xmlns:a16="http://schemas.microsoft.com/office/drawing/2014/main" id="{C642452F-E152-298F-A149-7CA1FF4EA3B8}"/>
                    </a:ext>
                  </a:extLst>
                </p:cNvPr>
                <p:cNvGrpSpPr/>
                <p:nvPr/>
              </p:nvGrpSpPr>
              <p:grpSpPr>
                <a:xfrm>
                  <a:off x="9035717" y="3286703"/>
                  <a:ext cx="81510" cy="90716"/>
                  <a:chOff x="9035717" y="3286703"/>
                  <a:chExt cx="81510" cy="90716"/>
                </a:xfrm>
              </p:grpSpPr>
              <p:sp>
                <p:nvSpPr>
                  <p:cNvPr id="1405" name="Freeform: Shape 1404">
                    <a:extLst>
                      <a:ext uri="{FF2B5EF4-FFF2-40B4-BE49-F238E27FC236}">
                        <a16:creationId xmlns:a16="http://schemas.microsoft.com/office/drawing/2014/main" id="{66350B52-0522-9BEB-1CB5-021369A6A2C3}"/>
                      </a:ext>
                    </a:extLst>
                  </p:cNvPr>
                  <p:cNvSpPr/>
                  <p:nvPr/>
                </p:nvSpPr>
                <p:spPr>
                  <a:xfrm>
                    <a:off x="9107459" y="3359457"/>
                    <a:ext cx="6960" cy="6960"/>
                  </a:xfrm>
                  <a:custGeom>
                    <a:avLst/>
                    <a:gdLst>
                      <a:gd name="connsiteX0" fmla="*/ 6961 w 6960"/>
                      <a:gd name="connsiteY0" fmla="*/ 0 h 6960"/>
                      <a:gd name="connsiteX1" fmla="*/ 0 w 6960"/>
                      <a:gd name="connsiteY1" fmla="*/ 6961 h 6960"/>
                      <a:gd name="connsiteX2" fmla="*/ 2021 w 6960"/>
                      <a:gd name="connsiteY2" fmla="*/ 5052 h 6960"/>
                      <a:gd name="connsiteX3" fmla="*/ 6961 w 6960"/>
                      <a:gd name="connsiteY3" fmla="*/ 0 h 69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60" h="6960">
                        <a:moveTo>
                          <a:pt x="6961" y="0"/>
                        </a:moveTo>
                        <a:cubicBezTo>
                          <a:pt x="4828" y="2582"/>
                          <a:pt x="2470" y="4940"/>
                          <a:pt x="0" y="6961"/>
                        </a:cubicBezTo>
                        <a:cubicBezTo>
                          <a:pt x="898" y="6063"/>
                          <a:pt x="1684" y="5277"/>
                          <a:pt x="2021" y="5052"/>
                        </a:cubicBezTo>
                        <a:lnTo>
                          <a:pt x="6961" y="0"/>
                        </a:lnTo>
                        <a:close/>
                      </a:path>
                    </a:pathLst>
                  </a:custGeom>
                  <a:solidFill>
                    <a:srgbClr val="95A5A6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406" name="Freeform: Shape 1405">
                    <a:extLst>
                      <a:ext uri="{FF2B5EF4-FFF2-40B4-BE49-F238E27FC236}">
                        <a16:creationId xmlns:a16="http://schemas.microsoft.com/office/drawing/2014/main" id="{2F8137F1-63DB-EC2D-BEEF-BD5960C13F46}"/>
                      </a:ext>
                    </a:extLst>
                  </p:cNvPr>
                  <p:cNvSpPr/>
                  <p:nvPr/>
                </p:nvSpPr>
                <p:spPr>
                  <a:xfrm>
                    <a:off x="9063111" y="3335879"/>
                    <a:ext cx="27282" cy="33681"/>
                  </a:xfrm>
                  <a:custGeom>
                    <a:avLst/>
                    <a:gdLst>
                      <a:gd name="connsiteX0" fmla="*/ 24476 w 27282"/>
                      <a:gd name="connsiteY0" fmla="*/ 0 h 33681"/>
                      <a:gd name="connsiteX1" fmla="*/ 27282 w 27282"/>
                      <a:gd name="connsiteY1" fmla="*/ 22230 h 33681"/>
                      <a:gd name="connsiteX2" fmla="*/ 0 w 27282"/>
                      <a:gd name="connsiteY2" fmla="*/ 33682 h 33681"/>
                      <a:gd name="connsiteX3" fmla="*/ 1572 w 27282"/>
                      <a:gd name="connsiteY3" fmla="*/ 0 h 3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82" h="33681">
                        <a:moveTo>
                          <a:pt x="24476" y="0"/>
                        </a:moveTo>
                        <a:lnTo>
                          <a:pt x="27282" y="22230"/>
                        </a:lnTo>
                        <a:lnTo>
                          <a:pt x="0" y="33682"/>
                        </a:lnTo>
                        <a:lnTo>
                          <a:pt x="1572" y="0"/>
                        </a:lnTo>
                        <a:close/>
                      </a:path>
                    </a:pathLst>
                  </a:custGeom>
                  <a:solidFill>
                    <a:srgbClr val="DEAD8E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1407" name="Graphic 1320">
                    <a:extLst>
                      <a:ext uri="{FF2B5EF4-FFF2-40B4-BE49-F238E27FC236}">
                        <a16:creationId xmlns:a16="http://schemas.microsoft.com/office/drawing/2014/main" id="{2B6C685E-2A3F-D0F5-4ED1-840CA8CC4B02}"/>
                      </a:ext>
                    </a:extLst>
                  </p:cNvPr>
                  <p:cNvGrpSpPr/>
                  <p:nvPr/>
                </p:nvGrpSpPr>
                <p:grpSpPr>
                  <a:xfrm>
                    <a:off x="9055727" y="3286703"/>
                    <a:ext cx="39789" cy="58157"/>
                    <a:chOff x="9055727" y="3286703"/>
                    <a:chExt cx="39789" cy="58157"/>
                  </a:xfrm>
                </p:grpSpPr>
                <p:sp>
                  <p:nvSpPr>
                    <p:cNvPr id="1408" name="Freeform: Shape 1407">
                      <a:extLst>
                        <a:ext uri="{FF2B5EF4-FFF2-40B4-BE49-F238E27FC236}">
                          <a16:creationId xmlns:a16="http://schemas.microsoft.com/office/drawing/2014/main" id="{3A9BF5C0-1C20-1FC1-B4F4-C98A6A76EA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88511" y="3311179"/>
                      <a:ext cx="7005" cy="11395"/>
                    </a:xfrm>
                    <a:custGeom>
                      <a:avLst/>
                      <a:gdLst>
                        <a:gd name="connsiteX0" fmla="*/ 6935 w 7005"/>
                        <a:gd name="connsiteY0" fmla="*/ 3593 h 11395"/>
                        <a:gd name="connsiteX1" fmla="*/ 5812 w 7005"/>
                        <a:gd name="connsiteY1" fmla="*/ 8982 h 11395"/>
                        <a:gd name="connsiteX2" fmla="*/ 3791 w 7005"/>
                        <a:gd name="connsiteY2" fmla="*/ 11227 h 11395"/>
                        <a:gd name="connsiteX3" fmla="*/ 2107 w 7005"/>
                        <a:gd name="connsiteY3" fmla="*/ 11227 h 11395"/>
                        <a:gd name="connsiteX4" fmla="*/ 1658 w 7005"/>
                        <a:gd name="connsiteY4" fmla="*/ 11003 h 11395"/>
                        <a:gd name="connsiteX5" fmla="*/ 1658 w 7005"/>
                        <a:gd name="connsiteY5" fmla="*/ 11003 h 11395"/>
                        <a:gd name="connsiteX6" fmla="*/ 86 w 7005"/>
                        <a:gd name="connsiteY6" fmla="*/ 7634 h 11395"/>
                        <a:gd name="connsiteX7" fmla="*/ 648 w 7005"/>
                        <a:gd name="connsiteY7" fmla="*/ 4940 h 11395"/>
                        <a:gd name="connsiteX8" fmla="*/ 1097 w 7005"/>
                        <a:gd name="connsiteY8" fmla="*/ 3144 h 11395"/>
                        <a:gd name="connsiteX9" fmla="*/ 1321 w 7005"/>
                        <a:gd name="connsiteY9" fmla="*/ 2245 h 11395"/>
                        <a:gd name="connsiteX10" fmla="*/ 3006 w 7005"/>
                        <a:gd name="connsiteY10" fmla="*/ 225 h 11395"/>
                        <a:gd name="connsiteX11" fmla="*/ 4016 w 7005"/>
                        <a:gd name="connsiteY11" fmla="*/ 0 h 11395"/>
                        <a:gd name="connsiteX12" fmla="*/ 4128 w 7005"/>
                        <a:gd name="connsiteY12" fmla="*/ 0 h 11395"/>
                        <a:gd name="connsiteX13" fmla="*/ 5026 w 7005"/>
                        <a:gd name="connsiteY13" fmla="*/ 112 h 11395"/>
                        <a:gd name="connsiteX14" fmla="*/ 6935 w 7005"/>
                        <a:gd name="connsiteY14" fmla="*/ 3593 h 113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7005" h="11395">
                          <a:moveTo>
                            <a:pt x="6935" y="3593"/>
                          </a:moveTo>
                          <a:lnTo>
                            <a:pt x="5812" y="8982"/>
                          </a:lnTo>
                          <a:cubicBezTo>
                            <a:pt x="5588" y="10105"/>
                            <a:pt x="4690" y="10891"/>
                            <a:pt x="3791" y="11227"/>
                          </a:cubicBezTo>
                          <a:cubicBezTo>
                            <a:pt x="3230" y="11452"/>
                            <a:pt x="2669" y="11452"/>
                            <a:pt x="2107" y="11227"/>
                          </a:cubicBezTo>
                          <a:cubicBezTo>
                            <a:pt x="1995" y="11227"/>
                            <a:pt x="1770" y="11115"/>
                            <a:pt x="1658" y="11003"/>
                          </a:cubicBezTo>
                          <a:lnTo>
                            <a:pt x="1658" y="11003"/>
                          </a:lnTo>
                          <a:cubicBezTo>
                            <a:pt x="423" y="10441"/>
                            <a:pt x="-250" y="8982"/>
                            <a:pt x="86" y="7634"/>
                          </a:cubicBezTo>
                          <a:lnTo>
                            <a:pt x="648" y="4940"/>
                          </a:lnTo>
                          <a:lnTo>
                            <a:pt x="1097" y="3144"/>
                          </a:lnTo>
                          <a:lnTo>
                            <a:pt x="1321" y="2245"/>
                          </a:lnTo>
                          <a:cubicBezTo>
                            <a:pt x="1546" y="1235"/>
                            <a:pt x="2220" y="561"/>
                            <a:pt x="3006" y="225"/>
                          </a:cubicBezTo>
                          <a:cubicBezTo>
                            <a:pt x="3342" y="112"/>
                            <a:pt x="3679" y="0"/>
                            <a:pt x="4016" y="0"/>
                          </a:cubicBezTo>
                          <a:cubicBezTo>
                            <a:pt x="4016" y="0"/>
                            <a:pt x="4128" y="0"/>
                            <a:pt x="4128" y="0"/>
                          </a:cubicBezTo>
                          <a:cubicBezTo>
                            <a:pt x="4465" y="0"/>
                            <a:pt x="4690" y="0"/>
                            <a:pt x="5026" y="112"/>
                          </a:cubicBezTo>
                          <a:cubicBezTo>
                            <a:pt x="6374" y="561"/>
                            <a:pt x="7272" y="2133"/>
                            <a:pt x="6935" y="3593"/>
                          </a:cubicBezTo>
                          <a:close/>
                        </a:path>
                      </a:pathLst>
                    </a:custGeom>
                    <a:solidFill>
                      <a:srgbClr val="EAB99A"/>
                    </a:solidFill>
                    <a:ln w="1120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409" name="Freeform: Shape 1408">
                      <a:extLst>
                        <a:ext uri="{FF2B5EF4-FFF2-40B4-BE49-F238E27FC236}">
                          <a16:creationId xmlns:a16="http://schemas.microsoft.com/office/drawing/2014/main" id="{EA8D77AF-B817-EB61-9012-3A6DD8D49B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9015" y="3297122"/>
                      <a:ext cx="33512" cy="47738"/>
                    </a:xfrm>
                    <a:custGeom>
                      <a:avLst/>
                      <a:gdLst>
                        <a:gd name="connsiteX0" fmla="*/ 33176 w 33512"/>
                        <a:gd name="connsiteY0" fmla="*/ 31796 h 47738"/>
                        <a:gd name="connsiteX1" fmla="*/ 31154 w 33512"/>
                        <a:gd name="connsiteY1" fmla="*/ 36511 h 47738"/>
                        <a:gd name="connsiteX2" fmla="*/ 28909 w 33512"/>
                        <a:gd name="connsiteY2" fmla="*/ 38757 h 47738"/>
                        <a:gd name="connsiteX3" fmla="*/ 28572 w 33512"/>
                        <a:gd name="connsiteY3" fmla="*/ 39206 h 47738"/>
                        <a:gd name="connsiteX4" fmla="*/ 23295 w 33512"/>
                        <a:gd name="connsiteY4" fmla="*/ 45942 h 47738"/>
                        <a:gd name="connsiteX5" fmla="*/ 17794 w 33512"/>
                        <a:gd name="connsiteY5" fmla="*/ 47739 h 47738"/>
                        <a:gd name="connsiteX6" fmla="*/ 15661 w 33512"/>
                        <a:gd name="connsiteY6" fmla="*/ 47402 h 47738"/>
                        <a:gd name="connsiteX7" fmla="*/ 14201 w 33512"/>
                        <a:gd name="connsiteY7" fmla="*/ 46616 h 47738"/>
                        <a:gd name="connsiteX8" fmla="*/ 7465 w 33512"/>
                        <a:gd name="connsiteY8" fmla="*/ 40441 h 47738"/>
                        <a:gd name="connsiteX9" fmla="*/ 5556 w 33512"/>
                        <a:gd name="connsiteY9" fmla="*/ 39094 h 47738"/>
                        <a:gd name="connsiteX10" fmla="*/ 4995 w 33512"/>
                        <a:gd name="connsiteY10" fmla="*/ 38532 h 47738"/>
                        <a:gd name="connsiteX11" fmla="*/ 2188 w 33512"/>
                        <a:gd name="connsiteY11" fmla="*/ 34041 h 47738"/>
                        <a:gd name="connsiteX12" fmla="*/ 1290 w 33512"/>
                        <a:gd name="connsiteY12" fmla="*/ 30224 h 47738"/>
                        <a:gd name="connsiteX13" fmla="*/ 1065 w 33512"/>
                        <a:gd name="connsiteY13" fmla="*/ 27754 h 47738"/>
                        <a:gd name="connsiteX14" fmla="*/ 279 w 33512"/>
                        <a:gd name="connsiteY14" fmla="*/ 17425 h 47738"/>
                        <a:gd name="connsiteX15" fmla="*/ 279 w 33512"/>
                        <a:gd name="connsiteY15" fmla="*/ 16864 h 47738"/>
                        <a:gd name="connsiteX16" fmla="*/ 55 w 33512"/>
                        <a:gd name="connsiteY16" fmla="*/ 13495 h 47738"/>
                        <a:gd name="connsiteX17" fmla="*/ 8363 w 33512"/>
                        <a:gd name="connsiteY17" fmla="*/ 1145 h 47738"/>
                        <a:gd name="connsiteX18" fmla="*/ 15661 w 33512"/>
                        <a:gd name="connsiteY18" fmla="*/ 584 h 47738"/>
                        <a:gd name="connsiteX19" fmla="*/ 19815 w 33512"/>
                        <a:gd name="connsiteY19" fmla="*/ 247 h 47738"/>
                        <a:gd name="connsiteX20" fmla="*/ 21948 w 33512"/>
                        <a:gd name="connsiteY20" fmla="*/ 23 h 47738"/>
                        <a:gd name="connsiteX21" fmla="*/ 29471 w 33512"/>
                        <a:gd name="connsiteY21" fmla="*/ 3728 h 47738"/>
                        <a:gd name="connsiteX22" fmla="*/ 32165 w 33512"/>
                        <a:gd name="connsiteY22" fmla="*/ 10913 h 47738"/>
                        <a:gd name="connsiteX23" fmla="*/ 32390 w 33512"/>
                        <a:gd name="connsiteY23" fmla="*/ 14281 h 47738"/>
                        <a:gd name="connsiteX24" fmla="*/ 32839 w 33512"/>
                        <a:gd name="connsiteY24" fmla="*/ 20120 h 47738"/>
                        <a:gd name="connsiteX25" fmla="*/ 33288 w 33512"/>
                        <a:gd name="connsiteY25" fmla="*/ 25172 h 47738"/>
                        <a:gd name="connsiteX26" fmla="*/ 33512 w 33512"/>
                        <a:gd name="connsiteY26" fmla="*/ 27754 h 47738"/>
                        <a:gd name="connsiteX27" fmla="*/ 33176 w 33512"/>
                        <a:gd name="connsiteY27" fmla="*/ 31796 h 47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</a:cxnLst>
                      <a:rect l="l" t="t" r="r" b="b"/>
                      <a:pathLst>
                        <a:path w="33512" h="47738">
                          <a:moveTo>
                            <a:pt x="33176" y="31796"/>
                          </a:moveTo>
                          <a:cubicBezTo>
                            <a:pt x="32839" y="33592"/>
                            <a:pt x="32165" y="35276"/>
                            <a:pt x="31154" y="36511"/>
                          </a:cubicBezTo>
                          <a:cubicBezTo>
                            <a:pt x="30593" y="37410"/>
                            <a:pt x="29807" y="38196"/>
                            <a:pt x="28909" y="38757"/>
                          </a:cubicBezTo>
                          <a:lnTo>
                            <a:pt x="28572" y="39206"/>
                          </a:lnTo>
                          <a:lnTo>
                            <a:pt x="23295" y="45942"/>
                          </a:lnTo>
                          <a:cubicBezTo>
                            <a:pt x="22509" y="47065"/>
                            <a:pt x="20039" y="47739"/>
                            <a:pt x="17794" y="47739"/>
                          </a:cubicBezTo>
                          <a:cubicBezTo>
                            <a:pt x="17008" y="47739"/>
                            <a:pt x="16334" y="47627"/>
                            <a:pt x="15661" y="47402"/>
                          </a:cubicBezTo>
                          <a:cubicBezTo>
                            <a:pt x="15099" y="47177"/>
                            <a:pt x="14538" y="46953"/>
                            <a:pt x="14201" y="46616"/>
                          </a:cubicBezTo>
                          <a:lnTo>
                            <a:pt x="7465" y="40441"/>
                          </a:lnTo>
                          <a:cubicBezTo>
                            <a:pt x="6791" y="40104"/>
                            <a:pt x="6118" y="39655"/>
                            <a:pt x="5556" y="39094"/>
                          </a:cubicBezTo>
                          <a:cubicBezTo>
                            <a:pt x="5332" y="38869"/>
                            <a:pt x="5219" y="38757"/>
                            <a:pt x="4995" y="38532"/>
                          </a:cubicBezTo>
                          <a:cubicBezTo>
                            <a:pt x="3760" y="37410"/>
                            <a:pt x="2862" y="35838"/>
                            <a:pt x="2188" y="34041"/>
                          </a:cubicBezTo>
                          <a:cubicBezTo>
                            <a:pt x="1739" y="32806"/>
                            <a:pt x="1402" y="31571"/>
                            <a:pt x="1290" y="30224"/>
                          </a:cubicBezTo>
                          <a:lnTo>
                            <a:pt x="1065" y="27754"/>
                          </a:lnTo>
                          <a:lnTo>
                            <a:pt x="279" y="17425"/>
                          </a:lnTo>
                          <a:lnTo>
                            <a:pt x="279" y="16864"/>
                          </a:lnTo>
                          <a:lnTo>
                            <a:pt x="55" y="13495"/>
                          </a:lnTo>
                          <a:cubicBezTo>
                            <a:pt x="-507" y="7096"/>
                            <a:pt x="3311" y="1482"/>
                            <a:pt x="8363" y="1145"/>
                          </a:cubicBezTo>
                          <a:lnTo>
                            <a:pt x="15661" y="584"/>
                          </a:lnTo>
                          <a:lnTo>
                            <a:pt x="19815" y="247"/>
                          </a:lnTo>
                          <a:lnTo>
                            <a:pt x="21948" y="23"/>
                          </a:lnTo>
                          <a:cubicBezTo>
                            <a:pt x="24755" y="-202"/>
                            <a:pt x="27562" y="1258"/>
                            <a:pt x="29471" y="3728"/>
                          </a:cubicBezTo>
                          <a:cubicBezTo>
                            <a:pt x="30930" y="5636"/>
                            <a:pt x="31940" y="8106"/>
                            <a:pt x="32165" y="10913"/>
                          </a:cubicBezTo>
                          <a:lnTo>
                            <a:pt x="32390" y="14281"/>
                          </a:lnTo>
                          <a:lnTo>
                            <a:pt x="32839" y="20120"/>
                          </a:lnTo>
                          <a:lnTo>
                            <a:pt x="33288" y="25172"/>
                          </a:lnTo>
                          <a:lnTo>
                            <a:pt x="33512" y="27754"/>
                          </a:lnTo>
                          <a:cubicBezTo>
                            <a:pt x="33512" y="29101"/>
                            <a:pt x="33512" y="30449"/>
                            <a:pt x="33176" y="31796"/>
                          </a:cubicBezTo>
                          <a:close/>
                        </a:path>
                      </a:pathLst>
                    </a:custGeom>
                    <a:solidFill>
                      <a:srgbClr val="EAB99A"/>
                    </a:solidFill>
                    <a:ln w="1120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410" name="Freeform: Shape 1409">
                      <a:extLst>
                        <a:ext uri="{FF2B5EF4-FFF2-40B4-BE49-F238E27FC236}">
                          <a16:creationId xmlns:a16="http://schemas.microsoft.com/office/drawing/2014/main" id="{3152696F-A81F-2A45-3E3C-7E56DCCA34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9033" y="3297341"/>
                      <a:ext cx="31405" cy="47519"/>
                    </a:xfrm>
                    <a:custGeom>
                      <a:avLst/>
                      <a:gdLst>
                        <a:gd name="connsiteX0" fmla="*/ 30014 w 31405"/>
                        <a:gd name="connsiteY0" fmla="*/ 10919 h 47519"/>
                        <a:gd name="connsiteX1" fmla="*/ 31361 w 31405"/>
                        <a:gd name="connsiteY1" fmla="*/ 27760 h 47519"/>
                        <a:gd name="connsiteX2" fmla="*/ 31136 w 31405"/>
                        <a:gd name="connsiteY2" fmla="*/ 31802 h 47519"/>
                        <a:gd name="connsiteX3" fmla="*/ 29116 w 31405"/>
                        <a:gd name="connsiteY3" fmla="*/ 36517 h 47519"/>
                        <a:gd name="connsiteX4" fmla="*/ 26870 w 31405"/>
                        <a:gd name="connsiteY4" fmla="*/ 38763 h 47519"/>
                        <a:gd name="connsiteX5" fmla="*/ 21256 w 31405"/>
                        <a:gd name="connsiteY5" fmla="*/ 45948 h 47519"/>
                        <a:gd name="connsiteX6" fmla="*/ 17888 w 31405"/>
                        <a:gd name="connsiteY6" fmla="*/ 47520 h 47519"/>
                        <a:gd name="connsiteX7" fmla="*/ 14296 w 31405"/>
                        <a:gd name="connsiteY7" fmla="*/ 46397 h 47519"/>
                        <a:gd name="connsiteX8" fmla="*/ 7559 w 31405"/>
                        <a:gd name="connsiteY8" fmla="*/ 40222 h 47519"/>
                        <a:gd name="connsiteX9" fmla="*/ 5089 w 31405"/>
                        <a:gd name="connsiteY9" fmla="*/ 38426 h 47519"/>
                        <a:gd name="connsiteX10" fmla="*/ 2282 w 31405"/>
                        <a:gd name="connsiteY10" fmla="*/ 33935 h 47519"/>
                        <a:gd name="connsiteX11" fmla="*/ 1384 w 31405"/>
                        <a:gd name="connsiteY11" fmla="*/ 30118 h 47519"/>
                        <a:gd name="connsiteX12" fmla="*/ 37 w 31405"/>
                        <a:gd name="connsiteY12" fmla="*/ 13277 h 47519"/>
                        <a:gd name="connsiteX13" fmla="*/ 8345 w 31405"/>
                        <a:gd name="connsiteY13" fmla="*/ 927 h 47519"/>
                        <a:gd name="connsiteX14" fmla="*/ 19685 w 31405"/>
                        <a:gd name="connsiteY14" fmla="*/ 28 h 47519"/>
                        <a:gd name="connsiteX15" fmla="*/ 30014 w 31405"/>
                        <a:gd name="connsiteY15" fmla="*/ 10919 h 475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1405" h="47519">
                          <a:moveTo>
                            <a:pt x="30014" y="10919"/>
                          </a:moveTo>
                          <a:lnTo>
                            <a:pt x="31361" y="27760"/>
                          </a:lnTo>
                          <a:cubicBezTo>
                            <a:pt x="31474" y="29107"/>
                            <a:pt x="31361" y="30454"/>
                            <a:pt x="31136" y="31802"/>
                          </a:cubicBezTo>
                          <a:cubicBezTo>
                            <a:pt x="30800" y="33598"/>
                            <a:pt x="30126" y="35282"/>
                            <a:pt x="29116" y="36517"/>
                          </a:cubicBezTo>
                          <a:cubicBezTo>
                            <a:pt x="28554" y="37415"/>
                            <a:pt x="27768" y="38201"/>
                            <a:pt x="26870" y="38763"/>
                          </a:cubicBezTo>
                          <a:lnTo>
                            <a:pt x="21256" y="45948"/>
                          </a:lnTo>
                          <a:cubicBezTo>
                            <a:pt x="20695" y="46734"/>
                            <a:pt x="19460" y="47295"/>
                            <a:pt x="17888" y="47520"/>
                          </a:cubicBezTo>
                          <a:cubicBezTo>
                            <a:pt x="16429" y="47520"/>
                            <a:pt x="14969" y="47183"/>
                            <a:pt x="14296" y="46397"/>
                          </a:cubicBezTo>
                          <a:lnTo>
                            <a:pt x="7559" y="40222"/>
                          </a:lnTo>
                          <a:cubicBezTo>
                            <a:pt x="6661" y="39773"/>
                            <a:pt x="5875" y="39212"/>
                            <a:pt x="5089" y="38426"/>
                          </a:cubicBezTo>
                          <a:cubicBezTo>
                            <a:pt x="3854" y="37303"/>
                            <a:pt x="2956" y="35731"/>
                            <a:pt x="2282" y="33935"/>
                          </a:cubicBezTo>
                          <a:cubicBezTo>
                            <a:pt x="1833" y="32700"/>
                            <a:pt x="1496" y="31465"/>
                            <a:pt x="1384" y="30118"/>
                          </a:cubicBezTo>
                          <a:lnTo>
                            <a:pt x="37" y="13277"/>
                          </a:lnTo>
                          <a:cubicBezTo>
                            <a:pt x="-412" y="6877"/>
                            <a:pt x="3293" y="1263"/>
                            <a:pt x="8345" y="927"/>
                          </a:cubicBezTo>
                          <a:lnTo>
                            <a:pt x="19685" y="28"/>
                          </a:lnTo>
                          <a:cubicBezTo>
                            <a:pt x="24849" y="-421"/>
                            <a:pt x="29453" y="4519"/>
                            <a:pt x="30014" y="10919"/>
                          </a:cubicBezTo>
                          <a:close/>
                        </a:path>
                      </a:pathLst>
                    </a:custGeom>
                    <a:solidFill>
                      <a:srgbClr val="F4CAAF"/>
                    </a:solidFill>
                    <a:ln w="1120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411" name="Freeform: Shape 1410">
                      <a:extLst>
                        <a:ext uri="{FF2B5EF4-FFF2-40B4-BE49-F238E27FC236}">
                          <a16:creationId xmlns:a16="http://schemas.microsoft.com/office/drawing/2014/main" id="{B261E074-AA33-D3CA-0F00-60F9F9380B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5727" y="3313884"/>
                      <a:ext cx="7919" cy="11094"/>
                    </a:xfrm>
                    <a:custGeom>
                      <a:avLst/>
                      <a:gdLst>
                        <a:gd name="connsiteX0" fmla="*/ 6261 w 7919"/>
                        <a:gd name="connsiteY0" fmla="*/ 10768 h 11094"/>
                        <a:gd name="connsiteX1" fmla="*/ 6261 w 7919"/>
                        <a:gd name="connsiteY1" fmla="*/ 10768 h 11094"/>
                        <a:gd name="connsiteX2" fmla="*/ 2220 w 7919"/>
                        <a:gd name="connsiteY2" fmla="*/ 9196 h 11094"/>
                        <a:gd name="connsiteX3" fmla="*/ 199 w 7919"/>
                        <a:gd name="connsiteY3" fmla="*/ 4144 h 11094"/>
                        <a:gd name="connsiteX4" fmla="*/ 1658 w 7919"/>
                        <a:gd name="connsiteY4" fmla="*/ 327 h 11094"/>
                        <a:gd name="connsiteX5" fmla="*/ 1658 w 7919"/>
                        <a:gd name="connsiteY5" fmla="*/ 327 h 11094"/>
                        <a:gd name="connsiteX6" fmla="*/ 5700 w 7919"/>
                        <a:gd name="connsiteY6" fmla="*/ 1899 h 11094"/>
                        <a:gd name="connsiteX7" fmla="*/ 7721 w 7919"/>
                        <a:gd name="connsiteY7" fmla="*/ 6951 h 11094"/>
                        <a:gd name="connsiteX8" fmla="*/ 6261 w 7919"/>
                        <a:gd name="connsiteY8" fmla="*/ 10768 h 110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7919" h="11094">
                          <a:moveTo>
                            <a:pt x="6261" y="10768"/>
                          </a:moveTo>
                          <a:lnTo>
                            <a:pt x="6261" y="10768"/>
                          </a:lnTo>
                          <a:cubicBezTo>
                            <a:pt x="4690" y="11554"/>
                            <a:pt x="2781" y="10880"/>
                            <a:pt x="2220" y="9196"/>
                          </a:cubicBezTo>
                          <a:lnTo>
                            <a:pt x="199" y="4144"/>
                          </a:lnTo>
                          <a:cubicBezTo>
                            <a:pt x="-363" y="2684"/>
                            <a:pt x="311" y="1000"/>
                            <a:pt x="1658" y="327"/>
                          </a:cubicBezTo>
                          <a:lnTo>
                            <a:pt x="1658" y="327"/>
                          </a:lnTo>
                          <a:cubicBezTo>
                            <a:pt x="3230" y="-459"/>
                            <a:pt x="5026" y="214"/>
                            <a:pt x="5700" y="1899"/>
                          </a:cubicBezTo>
                          <a:lnTo>
                            <a:pt x="7721" y="6951"/>
                          </a:lnTo>
                          <a:cubicBezTo>
                            <a:pt x="8282" y="8410"/>
                            <a:pt x="7609" y="10095"/>
                            <a:pt x="6261" y="10768"/>
                          </a:cubicBezTo>
                          <a:close/>
                        </a:path>
                      </a:pathLst>
                    </a:custGeom>
                    <a:solidFill>
                      <a:srgbClr val="F4CAAF"/>
                    </a:solidFill>
                    <a:ln w="1120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412" name="Freeform: Shape 1411">
                      <a:extLst>
                        <a:ext uri="{FF2B5EF4-FFF2-40B4-BE49-F238E27FC236}">
                          <a16:creationId xmlns:a16="http://schemas.microsoft.com/office/drawing/2014/main" id="{716B1061-50F3-21B0-B557-AD0DB2C794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8284" y="3286703"/>
                      <a:ext cx="34580" cy="36937"/>
                    </a:xfrm>
                    <a:custGeom>
                      <a:avLst/>
                      <a:gdLst>
                        <a:gd name="connsiteX0" fmla="*/ 34580 w 34580"/>
                        <a:gd name="connsiteY0" fmla="*/ 19648 h 36937"/>
                        <a:gd name="connsiteX1" fmla="*/ 34131 w 34580"/>
                        <a:gd name="connsiteY1" fmla="*/ 24476 h 36937"/>
                        <a:gd name="connsiteX2" fmla="*/ 33570 w 34580"/>
                        <a:gd name="connsiteY2" fmla="*/ 30651 h 36937"/>
                        <a:gd name="connsiteX3" fmla="*/ 33345 w 34580"/>
                        <a:gd name="connsiteY3" fmla="*/ 33345 h 36937"/>
                        <a:gd name="connsiteX4" fmla="*/ 31437 w 34580"/>
                        <a:gd name="connsiteY4" fmla="*/ 30426 h 36937"/>
                        <a:gd name="connsiteX5" fmla="*/ 30763 w 34580"/>
                        <a:gd name="connsiteY5" fmla="*/ 29416 h 36937"/>
                        <a:gd name="connsiteX6" fmla="*/ 27844 w 34580"/>
                        <a:gd name="connsiteY6" fmla="*/ 24925 h 36937"/>
                        <a:gd name="connsiteX7" fmla="*/ 23240 w 34580"/>
                        <a:gd name="connsiteY7" fmla="*/ 24363 h 36937"/>
                        <a:gd name="connsiteX8" fmla="*/ 16504 w 34580"/>
                        <a:gd name="connsiteY8" fmla="*/ 23577 h 36937"/>
                        <a:gd name="connsiteX9" fmla="*/ 6175 w 34580"/>
                        <a:gd name="connsiteY9" fmla="*/ 22342 h 36937"/>
                        <a:gd name="connsiteX10" fmla="*/ 4266 w 34580"/>
                        <a:gd name="connsiteY10" fmla="*/ 31998 h 36937"/>
                        <a:gd name="connsiteX11" fmla="*/ 3480 w 34580"/>
                        <a:gd name="connsiteY11" fmla="*/ 36264 h 36937"/>
                        <a:gd name="connsiteX12" fmla="*/ 3368 w 34580"/>
                        <a:gd name="connsiteY12" fmla="*/ 36938 h 36937"/>
                        <a:gd name="connsiteX13" fmla="*/ 3144 w 34580"/>
                        <a:gd name="connsiteY13" fmla="*/ 36264 h 36937"/>
                        <a:gd name="connsiteX14" fmla="*/ 1123 w 34580"/>
                        <a:gd name="connsiteY14" fmla="*/ 27844 h 36937"/>
                        <a:gd name="connsiteX15" fmla="*/ 1010 w 34580"/>
                        <a:gd name="connsiteY15" fmla="*/ 27282 h 36937"/>
                        <a:gd name="connsiteX16" fmla="*/ 0 w 34580"/>
                        <a:gd name="connsiteY16" fmla="*/ 22904 h 36937"/>
                        <a:gd name="connsiteX17" fmla="*/ 2133 w 34580"/>
                        <a:gd name="connsiteY17" fmla="*/ 8645 h 36937"/>
                        <a:gd name="connsiteX18" fmla="*/ 4042 w 34580"/>
                        <a:gd name="connsiteY18" fmla="*/ 8533 h 36937"/>
                        <a:gd name="connsiteX19" fmla="*/ 6736 w 34580"/>
                        <a:gd name="connsiteY19" fmla="*/ 2246 h 36937"/>
                        <a:gd name="connsiteX20" fmla="*/ 8308 w 34580"/>
                        <a:gd name="connsiteY20" fmla="*/ 4266 h 36937"/>
                        <a:gd name="connsiteX21" fmla="*/ 10891 w 34580"/>
                        <a:gd name="connsiteY21" fmla="*/ 0 h 36937"/>
                        <a:gd name="connsiteX22" fmla="*/ 16504 w 34580"/>
                        <a:gd name="connsiteY22" fmla="*/ 3481 h 36937"/>
                        <a:gd name="connsiteX23" fmla="*/ 18525 w 34580"/>
                        <a:gd name="connsiteY23" fmla="*/ 4716 h 36937"/>
                        <a:gd name="connsiteX24" fmla="*/ 20321 w 34580"/>
                        <a:gd name="connsiteY24" fmla="*/ 2021 h 36937"/>
                        <a:gd name="connsiteX25" fmla="*/ 29752 w 34580"/>
                        <a:gd name="connsiteY25" fmla="*/ 9880 h 36937"/>
                        <a:gd name="connsiteX26" fmla="*/ 29752 w 34580"/>
                        <a:gd name="connsiteY26" fmla="*/ 9880 h 36937"/>
                        <a:gd name="connsiteX27" fmla="*/ 31773 w 34580"/>
                        <a:gd name="connsiteY27" fmla="*/ 7971 h 369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</a:cxnLst>
                      <a:rect l="l" t="t" r="r" b="b"/>
                      <a:pathLst>
                        <a:path w="34580" h="36937">
                          <a:moveTo>
                            <a:pt x="34580" y="19648"/>
                          </a:moveTo>
                          <a:lnTo>
                            <a:pt x="34131" y="24476"/>
                          </a:lnTo>
                          <a:lnTo>
                            <a:pt x="33570" y="30651"/>
                          </a:lnTo>
                          <a:lnTo>
                            <a:pt x="33345" y="33345"/>
                          </a:lnTo>
                          <a:lnTo>
                            <a:pt x="31437" y="30426"/>
                          </a:lnTo>
                          <a:lnTo>
                            <a:pt x="30763" y="29416"/>
                          </a:lnTo>
                          <a:lnTo>
                            <a:pt x="27844" y="24925"/>
                          </a:lnTo>
                          <a:lnTo>
                            <a:pt x="23240" y="24363"/>
                          </a:lnTo>
                          <a:lnTo>
                            <a:pt x="16504" y="23577"/>
                          </a:lnTo>
                          <a:lnTo>
                            <a:pt x="6175" y="22342"/>
                          </a:lnTo>
                          <a:lnTo>
                            <a:pt x="4266" y="31998"/>
                          </a:lnTo>
                          <a:lnTo>
                            <a:pt x="3480" y="36264"/>
                          </a:lnTo>
                          <a:lnTo>
                            <a:pt x="3368" y="36938"/>
                          </a:lnTo>
                          <a:lnTo>
                            <a:pt x="3144" y="36264"/>
                          </a:lnTo>
                          <a:lnTo>
                            <a:pt x="1123" y="27844"/>
                          </a:lnTo>
                          <a:lnTo>
                            <a:pt x="1010" y="27282"/>
                          </a:lnTo>
                          <a:lnTo>
                            <a:pt x="0" y="22904"/>
                          </a:lnTo>
                          <a:lnTo>
                            <a:pt x="2133" y="8645"/>
                          </a:lnTo>
                          <a:lnTo>
                            <a:pt x="4042" y="8533"/>
                          </a:lnTo>
                          <a:lnTo>
                            <a:pt x="6736" y="2246"/>
                          </a:lnTo>
                          <a:lnTo>
                            <a:pt x="8308" y="4266"/>
                          </a:lnTo>
                          <a:lnTo>
                            <a:pt x="10891" y="0"/>
                          </a:lnTo>
                          <a:lnTo>
                            <a:pt x="16504" y="3481"/>
                          </a:lnTo>
                          <a:lnTo>
                            <a:pt x="18525" y="4716"/>
                          </a:lnTo>
                          <a:lnTo>
                            <a:pt x="20321" y="2021"/>
                          </a:lnTo>
                          <a:lnTo>
                            <a:pt x="29752" y="9880"/>
                          </a:lnTo>
                          <a:lnTo>
                            <a:pt x="29752" y="9880"/>
                          </a:lnTo>
                          <a:lnTo>
                            <a:pt x="31773" y="7971"/>
                          </a:lnTo>
                          <a:close/>
                        </a:path>
                      </a:pathLst>
                    </a:custGeom>
                    <a:solidFill>
                      <a:srgbClr val="F3AA43"/>
                    </a:solidFill>
                    <a:ln w="1120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413" name="Freeform: Shape 1412">
                      <a:extLst>
                        <a:ext uri="{FF2B5EF4-FFF2-40B4-BE49-F238E27FC236}">
                          <a16:creationId xmlns:a16="http://schemas.microsoft.com/office/drawing/2014/main" id="{8BBAA909-817A-FCAD-7DF5-5741097254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8171" y="3286816"/>
                      <a:ext cx="30313" cy="36151"/>
                    </a:xfrm>
                    <a:custGeom>
                      <a:avLst/>
                      <a:gdLst>
                        <a:gd name="connsiteX0" fmla="*/ 30202 w 30313"/>
                        <a:gd name="connsiteY0" fmla="*/ 14034 h 36151"/>
                        <a:gd name="connsiteX1" fmla="*/ 29753 w 30313"/>
                        <a:gd name="connsiteY1" fmla="*/ 17178 h 36151"/>
                        <a:gd name="connsiteX2" fmla="*/ 23241 w 30313"/>
                        <a:gd name="connsiteY2" fmla="*/ 24251 h 36151"/>
                        <a:gd name="connsiteX3" fmla="*/ 16504 w 30313"/>
                        <a:gd name="connsiteY3" fmla="*/ 23465 h 36151"/>
                        <a:gd name="connsiteX4" fmla="*/ 6175 w 30313"/>
                        <a:gd name="connsiteY4" fmla="*/ 22230 h 36151"/>
                        <a:gd name="connsiteX5" fmla="*/ 4266 w 30313"/>
                        <a:gd name="connsiteY5" fmla="*/ 31886 h 36151"/>
                        <a:gd name="connsiteX6" fmla="*/ 3481 w 30313"/>
                        <a:gd name="connsiteY6" fmla="*/ 36152 h 36151"/>
                        <a:gd name="connsiteX7" fmla="*/ 3144 w 30313"/>
                        <a:gd name="connsiteY7" fmla="*/ 36040 h 36151"/>
                        <a:gd name="connsiteX8" fmla="*/ 1123 w 30313"/>
                        <a:gd name="connsiteY8" fmla="*/ 27619 h 36151"/>
                        <a:gd name="connsiteX9" fmla="*/ 1011 w 30313"/>
                        <a:gd name="connsiteY9" fmla="*/ 27058 h 36151"/>
                        <a:gd name="connsiteX10" fmla="*/ 0 w 30313"/>
                        <a:gd name="connsiteY10" fmla="*/ 22791 h 36151"/>
                        <a:gd name="connsiteX11" fmla="*/ 2133 w 30313"/>
                        <a:gd name="connsiteY11" fmla="*/ 8533 h 36151"/>
                        <a:gd name="connsiteX12" fmla="*/ 4042 w 30313"/>
                        <a:gd name="connsiteY12" fmla="*/ 8420 h 36151"/>
                        <a:gd name="connsiteX13" fmla="*/ 6849 w 30313"/>
                        <a:gd name="connsiteY13" fmla="*/ 2133 h 36151"/>
                        <a:gd name="connsiteX14" fmla="*/ 8420 w 30313"/>
                        <a:gd name="connsiteY14" fmla="*/ 4154 h 36151"/>
                        <a:gd name="connsiteX15" fmla="*/ 11003 w 30313"/>
                        <a:gd name="connsiteY15" fmla="*/ 0 h 36151"/>
                        <a:gd name="connsiteX16" fmla="*/ 16617 w 30313"/>
                        <a:gd name="connsiteY16" fmla="*/ 3368 h 36151"/>
                        <a:gd name="connsiteX17" fmla="*/ 18637 w 30313"/>
                        <a:gd name="connsiteY17" fmla="*/ 4603 h 36151"/>
                        <a:gd name="connsiteX18" fmla="*/ 20546 w 30313"/>
                        <a:gd name="connsiteY18" fmla="*/ 1909 h 36151"/>
                        <a:gd name="connsiteX19" fmla="*/ 29865 w 30313"/>
                        <a:gd name="connsiteY19" fmla="*/ 9768 h 36151"/>
                        <a:gd name="connsiteX20" fmla="*/ 29977 w 30313"/>
                        <a:gd name="connsiteY20" fmla="*/ 9656 h 36151"/>
                        <a:gd name="connsiteX21" fmla="*/ 30314 w 30313"/>
                        <a:gd name="connsiteY21" fmla="*/ 13248 h 36151"/>
                        <a:gd name="connsiteX22" fmla="*/ 30202 w 30313"/>
                        <a:gd name="connsiteY22" fmla="*/ 14034 h 361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</a:cxnLst>
                      <a:rect l="l" t="t" r="r" b="b"/>
                      <a:pathLst>
                        <a:path w="30313" h="36151">
                          <a:moveTo>
                            <a:pt x="30202" y="14034"/>
                          </a:moveTo>
                          <a:cubicBezTo>
                            <a:pt x="30202" y="15157"/>
                            <a:pt x="30089" y="16167"/>
                            <a:pt x="29753" y="17178"/>
                          </a:cubicBezTo>
                          <a:cubicBezTo>
                            <a:pt x="28854" y="20658"/>
                            <a:pt x="26384" y="23353"/>
                            <a:pt x="23241" y="24251"/>
                          </a:cubicBezTo>
                          <a:lnTo>
                            <a:pt x="16504" y="23465"/>
                          </a:lnTo>
                          <a:lnTo>
                            <a:pt x="6175" y="22230"/>
                          </a:lnTo>
                          <a:lnTo>
                            <a:pt x="4266" y="31886"/>
                          </a:lnTo>
                          <a:lnTo>
                            <a:pt x="3481" y="36152"/>
                          </a:lnTo>
                          <a:cubicBezTo>
                            <a:pt x="3368" y="36152"/>
                            <a:pt x="3256" y="36152"/>
                            <a:pt x="3144" y="36040"/>
                          </a:cubicBezTo>
                          <a:lnTo>
                            <a:pt x="1123" y="27619"/>
                          </a:lnTo>
                          <a:lnTo>
                            <a:pt x="1011" y="27058"/>
                          </a:lnTo>
                          <a:lnTo>
                            <a:pt x="0" y="22791"/>
                          </a:lnTo>
                          <a:lnTo>
                            <a:pt x="2133" y="8533"/>
                          </a:lnTo>
                          <a:lnTo>
                            <a:pt x="4042" y="8420"/>
                          </a:lnTo>
                          <a:lnTo>
                            <a:pt x="6849" y="2133"/>
                          </a:lnTo>
                          <a:lnTo>
                            <a:pt x="8420" y="4154"/>
                          </a:lnTo>
                          <a:lnTo>
                            <a:pt x="11003" y="0"/>
                          </a:lnTo>
                          <a:lnTo>
                            <a:pt x="16617" y="3368"/>
                          </a:lnTo>
                          <a:lnTo>
                            <a:pt x="18637" y="4603"/>
                          </a:lnTo>
                          <a:lnTo>
                            <a:pt x="20546" y="1909"/>
                          </a:lnTo>
                          <a:lnTo>
                            <a:pt x="29865" y="9768"/>
                          </a:lnTo>
                          <a:lnTo>
                            <a:pt x="29977" y="9656"/>
                          </a:lnTo>
                          <a:lnTo>
                            <a:pt x="30314" y="13248"/>
                          </a:lnTo>
                          <a:cubicBezTo>
                            <a:pt x="30202" y="13585"/>
                            <a:pt x="30202" y="13810"/>
                            <a:pt x="30202" y="14034"/>
                          </a:cubicBezTo>
                          <a:close/>
                        </a:path>
                      </a:pathLst>
                    </a:custGeom>
                    <a:solidFill>
                      <a:srgbClr val="F8BE49"/>
                    </a:solidFill>
                    <a:ln w="1120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6D014424-6097-ACCD-5A4A-1C21135A1DD0}"/>
                      </a:ext>
                    </a:extLst>
                  </p:cNvPr>
                  <p:cNvSpPr/>
                  <p:nvPr/>
                </p:nvSpPr>
                <p:spPr>
                  <a:xfrm>
                    <a:off x="9035829" y="3348903"/>
                    <a:ext cx="81397" cy="28517"/>
                  </a:xfrm>
                  <a:custGeom>
                    <a:avLst/>
                    <a:gdLst>
                      <a:gd name="connsiteX0" fmla="*/ 81398 w 81397"/>
                      <a:gd name="connsiteY0" fmla="*/ 6736 h 28517"/>
                      <a:gd name="connsiteX1" fmla="*/ 78591 w 81397"/>
                      <a:gd name="connsiteY1" fmla="*/ 10554 h 28517"/>
                      <a:gd name="connsiteX2" fmla="*/ 71630 w 81397"/>
                      <a:gd name="connsiteY2" fmla="*/ 17515 h 28517"/>
                      <a:gd name="connsiteX3" fmla="*/ 40867 w 81397"/>
                      <a:gd name="connsiteY3" fmla="*/ 28517 h 28517"/>
                      <a:gd name="connsiteX4" fmla="*/ 40306 w 81397"/>
                      <a:gd name="connsiteY4" fmla="*/ 28517 h 28517"/>
                      <a:gd name="connsiteX5" fmla="*/ 1572 w 81397"/>
                      <a:gd name="connsiteY5" fmla="*/ 8533 h 28517"/>
                      <a:gd name="connsiteX6" fmla="*/ 0 w 81397"/>
                      <a:gd name="connsiteY6" fmla="*/ 6175 h 28517"/>
                      <a:gd name="connsiteX7" fmla="*/ 112 w 81397"/>
                      <a:gd name="connsiteY7" fmla="*/ 6063 h 28517"/>
                      <a:gd name="connsiteX8" fmla="*/ 2919 w 81397"/>
                      <a:gd name="connsiteY8" fmla="*/ 4715 h 28517"/>
                      <a:gd name="connsiteX9" fmla="*/ 27732 w 81397"/>
                      <a:gd name="connsiteY9" fmla="*/ 0 h 28517"/>
                      <a:gd name="connsiteX10" fmla="*/ 27732 w 81397"/>
                      <a:gd name="connsiteY10" fmla="*/ 0 h 28517"/>
                      <a:gd name="connsiteX11" fmla="*/ 28293 w 81397"/>
                      <a:gd name="connsiteY11" fmla="*/ 674 h 28517"/>
                      <a:gd name="connsiteX12" fmla="*/ 28293 w 81397"/>
                      <a:gd name="connsiteY12" fmla="*/ 674 h 28517"/>
                      <a:gd name="connsiteX13" fmla="*/ 40306 w 81397"/>
                      <a:gd name="connsiteY13" fmla="*/ 9656 h 28517"/>
                      <a:gd name="connsiteX14" fmla="*/ 40418 w 81397"/>
                      <a:gd name="connsiteY14" fmla="*/ 9656 h 28517"/>
                      <a:gd name="connsiteX15" fmla="*/ 40867 w 81397"/>
                      <a:gd name="connsiteY15" fmla="*/ 9656 h 28517"/>
                      <a:gd name="connsiteX16" fmla="*/ 53105 w 81397"/>
                      <a:gd name="connsiteY16" fmla="*/ 0 h 28517"/>
                      <a:gd name="connsiteX17" fmla="*/ 53330 w 81397"/>
                      <a:gd name="connsiteY17" fmla="*/ 0 h 28517"/>
                      <a:gd name="connsiteX18" fmla="*/ 53442 w 81397"/>
                      <a:gd name="connsiteY18" fmla="*/ 0 h 28517"/>
                      <a:gd name="connsiteX19" fmla="*/ 61862 w 81397"/>
                      <a:gd name="connsiteY19" fmla="*/ 1572 h 28517"/>
                      <a:gd name="connsiteX20" fmla="*/ 65006 w 81397"/>
                      <a:gd name="connsiteY20" fmla="*/ 2133 h 28517"/>
                      <a:gd name="connsiteX21" fmla="*/ 65006 w 81397"/>
                      <a:gd name="connsiteY21" fmla="*/ 2133 h 28517"/>
                      <a:gd name="connsiteX22" fmla="*/ 79040 w 81397"/>
                      <a:gd name="connsiteY22" fmla="*/ 5164 h 28517"/>
                      <a:gd name="connsiteX23" fmla="*/ 81398 w 81397"/>
                      <a:gd name="connsiteY23" fmla="*/ 6736 h 285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81397" h="28517">
                        <a:moveTo>
                          <a:pt x="81398" y="6736"/>
                        </a:moveTo>
                        <a:cubicBezTo>
                          <a:pt x="80500" y="8084"/>
                          <a:pt x="79602" y="9319"/>
                          <a:pt x="78591" y="10554"/>
                        </a:cubicBezTo>
                        <a:cubicBezTo>
                          <a:pt x="76458" y="13136"/>
                          <a:pt x="74100" y="15494"/>
                          <a:pt x="71630" y="17515"/>
                        </a:cubicBezTo>
                        <a:cubicBezTo>
                          <a:pt x="63210" y="24363"/>
                          <a:pt x="52544" y="28517"/>
                          <a:pt x="40867" y="28517"/>
                        </a:cubicBezTo>
                        <a:cubicBezTo>
                          <a:pt x="40643" y="28517"/>
                          <a:pt x="40418" y="28517"/>
                          <a:pt x="40306" y="28517"/>
                        </a:cubicBezTo>
                        <a:cubicBezTo>
                          <a:pt x="24363" y="28293"/>
                          <a:pt x="10329" y="20546"/>
                          <a:pt x="1572" y="8533"/>
                        </a:cubicBezTo>
                        <a:cubicBezTo>
                          <a:pt x="1010" y="7747"/>
                          <a:pt x="449" y="7073"/>
                          <a:pt x="0" y="6175"/>
                        </a:cubicBezTo>
                        <a:cubicBezTo>
                          <a:pt x="0" y="6175"/>
                          <a:pt x="112" y="6063"/>
                          <a:pt x="112" y="6063"/>
                        </a:cubicBezTo>
                        <a:cubicBezTo>
                          <a:pt x="898" y="5389"/>
                          <a:pt x="1909" y="4940"/>
                          <a:pt x="2919" y="4715"/>
                        </a:cubicBezTo>
                        <a:cubicBezTo>
                          <a:pt x="4154" y="4491"/>
                          <a:pt x="26496" y="0"/>
                          <a:pt x="27732" y="0"/>
                        </a:cubicBezTo>
                        <a:lnTo>
                          <a:pt x="27732" y="0"/>
                        </a:lnTo>
                        <a:cubicBezTo>
                          <a:pt x="27956" y="225"/>
                          <a:pt x="28068" y="449"/>
                          <a:pt x="28293" y="674"/>
                        </a:cubicBezTo>
                        <a:lnTo>
                          <a:pt x="28293" y="674"/>
                        </a:lnTo>
                        <a:cubicBezTo>
                          <a:pt x="31661" y="4603"/>
                          <a:pt x="37611" y="9431"/>
                          <a:pt x="40306" y="9656"/>
                        </a:cubicBezTo>
                        <a:lnTo>
                          <a:pt x="40418" y="9656"/>
                        </a:lnTo>
                        <a:cubicBezTo>
                          <a:pt x="40531" y="9656"/>
                          <a:pt x="40755" y="9656"/>
                          <a:pt x="40867" y="9656"/>
                        </a:cubicBezTo>
                        <a:cubicBezTo>
                          <a:pt x="44909" y="9431"/>
                          <a:pt x="52095" y="4491"/>
                          <a:pt x="53105" y="0"/>
                        </a:cubicBezTo>
                        <a:lnTo>
                          <a:pt x="53330" y="0"/>
                        </a:lnTo>
                        <a:lnTo>
                          <a:pt x="53442" y="0"/>
                        </a:lnTo>
                        <a:cubicBezTo>
                          <a:pt x="54565" y="112"/>
                          <a:pt x="57933" y="786"/>
                          <a:pt x="61862" y="1572"/>
                        </a:cubicBezTo>
                        <a:lnTo>
                          <a:pt x="65006" y="2133"/>
                        </a:lnTo>
                        <a:lnTo>
                          <a:pt x="65006" y="2133"/>
                        </a:lnTo>
                        <a:cubicBezTo>
                          <a:pt x="71743" y="3480"/>
                          <a:pt x="78816" y="5052"/>
                          <a:pt x="79040" y="5164"/>
                        </a:cubicBezTo>
                        <a:cubicBezTo>
                          <a:pt x="79939" y="5614"/>
                          <a:pt x="80724" y="6063"/>
                          <a:pt x="81398" y="6736"/>
                        </a:cubicBezTo>
                        <a:close/>
                      </a:path>
                    </a:pathLst>
                  </a:custGeom>
                  <a:solidFill>
                    <a:srgbClr val="55ACE0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64C706D9-82BF-BBB1-453E-EF0BED5CA7E8}"/>
                      </a:ext>
                    </a:extLst>
                  </p:cNvPr>
                  <p:cNvSpPr/>
                  <p:nvPr/>
                </p:nvSpPr>
                <p:spPr>
                  <a:xfrm>
                    <a:off x="9035717" y="3354741"/>
                    <a:ext cx="1571" cy="2694"/>
                  </a:xfrm>
                  <a:custGeom>
                    <a:avLst/>
                    <a:gdLst>
                      <a:gd name="connsiteX0" fmla="*/ 1572 w 1571"/>
                      <a:gd name="connsiteY0" fmla="*/ 2694 h 2694"/>
                      <a:gd name="connsiteX1" fmla="*/ 0 w 1571"/>
                      <a:gd name="connsiteY1" fmla="*/ 337 h 2694"/>
                      <a:gd name="connsiteX2" fmla="*/ 0 w 1571"/>
                      <a:gd name="connsiteY2" fmla="*/ 337 h 2694"/>
                      <a:gd name="connsiteX3" fmla="*/ 112 w 1571"/>
                      <a:gd name="connsiteY3" fmla="*/ 224 h 2694"/>
                      <a:gd name="connsiteX4" fmla="*/ 674 w 1571"/>
                      <a:gd name="connsiteY4" fmla="*/ 0 h 2694"/>
                      <a:gd name="connsiteX5" fmla="*/ 1572 w 1571"/>
                      <a:gd name="connsiteY5" fmla="*/ 2694 h 2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1" h="2694">
                        <a:moveTo>
                          <a:pt x="1572" y="2694"/>
                        </a:moveTo>
                        <a:cubicBezTo>
                          <a:pt x="1011" y="1909"/>
                          <a:pt x="449" y="1235"/>
                          <a:pt x="0" y="337"/>
                        </a:cubicBezTo>
                        <a:cubicBezTo>
                          <a:pt x="0" y="337"/>
                          <a:pt x="0" y="337"/>
                          <a:pt x="0" y="337"/>
                        </a:cubicBezTo>
                        <a:cubicBezTo>
                          <a:pt x="0" y="337"/>
                          <a:pt x="112" y="337"/>
                          <a:pt x="112" y="224"/>
                        </a:cubicBezTo>
                        <a:cubicBezTo>
                          <a:pt x="337" y="112"/>
                          <a:pt x="449" y="112"/>
                          <a:pt x="674" y="0"/>
                        </a:cubicBezTo>
                        <a:lnTo>
                          <a:pt x="1572" y="2694"/>
                        </a:lnTo>
                        <a:close/>
                      </a:path>
                    </a:pathLst>
                  </a:custGeom>
                  <a:solidFill>
                    <a:srgbClr val="A5B5B6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416" name="Graphic 1320">
                <a:extLst>
                  <a:ext uri="{FF2B5EF4-FFF2-40B4-BE49-F238E27FC236}">
                    <a16:creationId xmlns:a16="http://schemas.microsoft.com/office/drawing/2014/main" id="{72111119-5D7A-5B20-DB43-820F1839D428}"/>
                  </a:ext>
                </a:extLst>
              </p:cNvPr>
              <p:cNvGrpSpPr/>
              <p:nvPr/>
            </p:nvGrpSpPr>
            <p:grpSpPr>
              <a:xfrm>
                <a:off x="9256895" y="3276711"/>
                <a:ext cx="97341" cy="97453"/>
                <a:chOff x="9256895" y="3276711"/>
                <a:chExt cx="97341" cy="97453"/>
              </a:xfrm>
            </p:grpSpPr>
            <p:sp>
              <p:nvSpPr>
                <p:cNvPr id="1417" name="Freeform: Shape 1416">
                  <a:extLst>
                    <a:ext uri="{FF2B5EF4-FFF2-40B4-BE49-F238E27FC236}">
                      <a16:creationId xmlns:a16="http://schemas.microsoft.com/office/drawing/2014/main" id="{3D7622EF-F12A-C977-79C4-3B87996F981D}"/>
                    </a:ext>
                  </a:extLst>
                </p:cNvPr>
                <p:cNvSpPr/>
                <p:nvPr/>
              </p:nvSpPr>
              <p:spPr>
                <a:xfrm>
                  <a:off x="9256895" y="3276711"/>
                  <a:ext cx="97341" cy="97453"/>
                </a:xfrm>
                <a:custGeom>
                  <a:avLst/>
                  <a:gdLst>
                    <a:gd name="connsiteX0" fmla="*/ 97341 w 97341"/>
                    <a:gd name="connsiteY0" fmla="*/ 48615 h 97453"/>
                    <a:gd name="connsiteX1" fmla="*/ 89145 w 97341"/>
                    <a:gd name="connsiteY1" fmla="*/ 75673 h 97453"/>
                    <a:gd name="connsiteX2" fmla="*/ 86338 w 97341"/>
                    <a:gd name="connsiteY2" fmla="*/ 79490 h 97453"/>
                    <a:gd name="connsiteX3" fmla="*/ 79377 w 97341"/>
                    <a:gd name="connsiteY3" fmla="*/ 86451 h 97453"/>
                    <a:gd name="connsiteX4" fmla="*/ 48615 w 97341"/>
                    <a:gd name="connsiteY4" fmla="*/ 97454 h 97453"/>
                    <a:gd name="connsiteX5" fmla="*/ 48053 w 97341"/>
                    <a:gd name="connsiteY5" fmla="*/ 97454 h 97453"/>
                    <a:gd name="connsiteX6" fmla="*/ 9319 w 97341"/>
                    <a:gd name="connsiteY6" fmla="*/ 77469 h 97453"/>
                    <a:gd name="connsiteX7" fmla="*/ 7747 w 97341"/>
                    <a:gd name="connsiteY7" fmla="*/ 75111 h 97453"/>
                    <a:gd name="connsiteX8" fmla="*/ 7747 w 97341"/>
                    <a:gd name="connsiteY8" fmla="*/ 75111 h 97453"/>
                    <a:gd name="connsiteX9" fmla="*/ 0 w 97341"/>
                    <a:gd name="connsiteY9" fmla="*/ 48727 h 97453"/>
                    <a:gd name="connsiteX10" fmla="*/ 48727 w 97341"/>
                    <a:gd name="connsiteY10" fmla="*/ 0 h 97453"/>
                    <a:gd name="connsiteX11" fmla="*/ 97341 w 97341"/>
                    <a:gd name="connsiteY11" fmla="*/ 48615 h 97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7341" h="97453">
                      <a:moveTo>
                        <a:pt x="97341" y="48615"/>
                      </a:moveTo>
                      <a:cubicBezTo>
                        <a:pt x="97341" y="58607"/>
                        <a:pt x="94309" y="67926"/>
                        <a:pt x="89145" y="75673"/>
                      </a:cubicBezTo>
                      <a:cubicBezTo>
                        <a:pt x="88247" y="77020"/>
                        <a:pt x="87349" y="78255"/>
                        <a:pt x="86338" y="79490"/>
                      </a:cubicBezTo>
                      <a:cubicBezTo>
                        <a:pt x="84205" y="82072"/>
                        <a:pt x="81847" y="84430"/>
                        <a:pt x="79377" y="86451"/>
                      </a:cubicBezTo>
                      <a:cubicBezTo>
                        <a:pt x="70957" y="93300"/>
                        <a:pt x="60291" y="97454"/>
                        <a:pt x="48615" y="97454"/>
                      </a:cubicBezTo>
                      <a:cubicBezTo>
                        <a:pt x="48390" y="97454"/>
                        <a:pt x="48165" y="97454"/>
                        <a:pt x="48053" y="97454"/>
                      </a:cubicBezTo>
                      <a:cubicBezTo>
                        <a:pt x="32110" y="97229"/>
                        <a:pt x="18076" y="89482"/>
                        <a:pt x="9319" y="77469"/>
                      </a:cubicBezTo>
                      <a:cubicBezTo>
                        <a:pt x="8757" y="76683"/>
                        <a:pt x="8196" y="76009"/>
                        <a:pt x="7747" y="75111"/>
                      </a:cubicBezTo>
                      <a:cubicBezTo>
                        <a:pt x="7747" y="75111"/>
                        <a:pt x="7747" y="75111"/>
                        <a:pt x="7747" y="75111"/>
                      </a:cubicBezTo>
                      <a:cubicBezTo>
                        <a:pt x="2807" y="67477"/>
                        <a:pt x="0" y="58383"/>
                        <a:pt x="0" y="48727"/>
                      </a:cubicBezTo>
                      <a:cubicBezTo>
                        <a:pt x="0" y="21781"/>
                        <a:pt x="21893" y="0"/>
                        <a:pt x="48727" y="0"/>
                      </a:cubicBezTo>
                      <a:cubicBezTo>
                        <a:pt x="75448" y="-112"/>
                        <a:pt x="97341" y="21669"/>
                        <a:pt x="97341" y="48615"/>
                      </a:cubicBezTo>
                      <a:close/>
                    </a:path>
                  </a:pathLst>
                </a:custGeom>
                <a:solidFill>
                  <a:srgbClr val="E0E0E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1418" name="Graphic 1320">
                  <a:extLst>
                    <a:ext uri="{FF2B5EF4-FFF2-40B4-BE49-F238E27FC236}">
                      <a16:creationId xmlns:a16="http://schemas.microsoft.com/office/drawing/2014/main" id="{645080E5-0BA7-7A09-C80E-DFABE0BF6BAC}"/>
                    </a:ext>
                  </a:extLst>
                </p:cNvPr>
                <p:cNvGrpSpPr/>
                <p:nvPr/>
              </p:nvGrpSpPr>
              <p:grpSpPr>
                <a:xfrm>
                  <a:off x="9264530" y="3283447"/>
                  <a:ext cx="81510" cy="90716"/>
                  <a:chOff x="9264530" y="3283447"/>
                  <a:chExt cx="81510" cy="90716"/>
                </a:xfrm>
              </p:grpSpPr>
              <p:sp>
                <p:nvSpPr>
                  <p:cNvPr id="1419" name="Freeform: Shape 1418">
                    <a:extLst>
                      <a:ext uri="{FF2B5EF4-FFF2-40B4-BE49-F238E27FC236}">
                        <a16:creationId xmlns:a16="http://schemas.microsoft.com/office/drawing/2014/main" id="{52CE5023-996E-053F-201C-FEB0587B9B3A}"/>
                      </a:ext>
                    </a:extLst>
                  </p:cNvPr>
                  <p:cNvSpPr/>
                  <p:nvPr/>
                </p:nvSpPr>
                <p:spPr>
                  <a:xfrm>
                    <a:off x="9336272" y="3356200"/>
                    <a:ext cx="6960" cy="6961"/>
                  </a:xfrm>
                  <a:custGeom>
                    <a:avLst/>
                    <a:gdLst>
                      <a:gd name="connsiteX0" fmla="*/ 6961 w 6960"/>
                      <a:gd name="connsiteY0" fmla="*/ 0 h 6961"/>
                      <a:gd name="connsiteX1" fmla="*/ 0 w 6960"/>
                      <a:gd name="connsiteY1" fmla="*/ 6961 h 6961"/>
                      <a:gd name="connsiteX2" fmla="*/ 2021 w 6960"/>
                      <a:gd name="connsiteY2" fmla="*/ 5052 h 6961"/>
                      <a:gd name="connsiteX3" fmla="*/ 6961 w 6960"/>
                      <a:gd name="connsiteY3" fmla="*/ 0 h 6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60" h="6961">
                        <a:moveTo>
                          <a:pt x="6961" y="0"/>
                        </a:moveTo>
                        <a:cubicBezTo>
                          <a:pt x="4828" y="2582"/>
                          <a:pt x="2470" y="4940"/>
                          <a:pt x="0" y="6961"/>
                        </a:cubicBezTo>
                        <a:cubicBezTo>
                          <a:pt x="898" y="6063"/>
                          <a:pt x="1684" y="5277"/>
                          <a:pt x="2021" y="5052"/>
                        </a:cubicBezTo>
                        <a:lnTo>
                          <a:pt x="6961" y="0"/>
                        </a:lnTo>
                        <a:close/>
                      </a:path>
                    </a:pathLst>
                  </a:custGeom>
                  <a:solidFill>
                    <a:srgbClr val="95A5A6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BAE0E566-AEB5-52B7-0B5F-5158367A1A3D}"/>
                      </a:ext>
                    </a:extLst>
                  </p:cNvPr>
                  <p:cNvSpPr/>
                  <p:nvPr/>
                </p:nvSpPr>
                <p:spPr>
                  <a:xfrm>
                    <a:off x="9291924" y="3332623"/>
                    <a:ext cx="27282" cy="33681"/>
                  </a:xfrm>
                  <a:custGeom>
                    <a:avLst/>
                    <a:gdLst>
                      <a:gd name="connsiteX0" fmla="*/ 24476 w 27282"/>
                      <a:gd name="connsiteY0" fmla="*/ 0 h 33681"/>
                      <a:gd name="connsiteX1" fmla="*/ 27283 w 27282"/>
                      <a:gd name="connsiteY1" fmla="*/ 22230 h 33681"/>
                      <a:gd name="connsiteX2" fmla="*/ 0 w 27282"/>
                      <a:gd name="connsiteY2" fmla="*/ 33682 h 33681"/>
                      <a:gd name="connsiteX3" fmla="*/ 1572 w 27282"/>
                      <a:gd name="connsiteY3" fmla="*/ 0 h 3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82" h="33681">
                        <a:moveTo>
                          <a:pt x="24476" y="0"/>
                        </a:moveTo>
                        <a:lnTo>
                          <a:pt x="27283" y="22230"/>
                        </a:lnTo>
                        <a:lnTo>
                          <a:pt x="0" y="33682"/>
                        </a:lnTo>
                        <a:lnTo>
                          <a:pt x="1572" y="0"/>
                        </a:lnTo>
                        <a:close/>
                      </a:path>
                    </a:pathLst>
                  </a:custGeom>
                  <a:solidFill>
                    <a:srgbClr val="DEAD8E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1421" name="Graphic 1320">
                    <a:extLst>
                      <a:ext uri="{FF2B5EF4-FFF2-40B4-BE49-F238E27FC236}">
                        <a16:creationId xmlns:a16="http://schemas.microsoft.com/office/drawing/2014/main" id="{54B67103-7451-A94F-021F-37E01D9E7793}"/>
                      </a:ext>
                    </a:extLst>
                  </p:cNvPr>
                  <p:cNvGrpSpPr/>
                  <p:nvPr/>
                </p:nvGrpSpPr>
                <p:grpSpPr>
                  <a:xfrm>
                    <a:off x="9284428" y="3283447"/>
                    <a:ext cx="39901" cy="58045"/>
                    <a:chOff x="9284428" y="3283447"/>
                    <a:chExt cx="39901" cy="58045"/>
                  </a:xfrm>
                </p:grpSpPr>
                <p:sp>
                  <p:nvSpPr>
                    <p:cNvPr id="1422" name="Freeform: Shape 1421">
                      <a:extLst>
                        <a:ext uri="{FF2B5EF4-FFF2-40B4-BE49-F238E27FC236}">
                          <a16:creationId xmlns:a16="http://schemas.microsoft.com/office/drawing/2014/main" id="{390016E4-944D-005D-4E5D-D4CED184A4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7324" y="3307923"/>
                      <a:ext cx="7005" cy="11395"/>
                    </a:xfrm>
                    <a:custGeom>
                      <a:avLst/>
                      <a:gdLst>
                        <a:gd name="connsiteX0" fmla="*/ 6935 w 7005"/>
                        <a:gd name="connsiteY0" fmla="*/ 3593 h 11395"/>
                        <a:gd name="connsiteX1" fmla="*/ 5812 w 7005"/>
                        <a:gd name="connsiteY1" fmla="*/ 8982 h 11395"/>
                        <a:gd name="connsiteX2" fmla="*/ 3791 w 7005"/>
                        <a:gd name="connsiteY2" fmla="*/ 11227 h 11395"/>
                        <a:gd name="connsiteX3" fmla="*/ 2107 w 7005"/>
                        <a:gd name="connsiteY3" fmla="*/ 11227 h 11395"/>
                        <a:gd name="connsiteX4" fmla="*/ 1658 w 7005"/>
                        <a:gd name="connsiteY4" fmla="*/ 11003 h 11395"/>
                        <a:gd name="connsiteX5" fmla="*/ 1658 w 7005"/>
                        <a:gd name="connsiteY5" fmla="*/ 11003 h 11395"/>
                        <a:gd name="connsiteX6" fmla="*/ 86 w 7005"/>
                        <a:gd name="connsiteY6" fmla="*/ 7635 h 11395"/>
                        <a:gd name="connsiteX7" fmla="*/ 648 w 7005"/>
                        <a:gd name="connsiteY7" fmla="*/ 4940 h 11395"/>
                        <a:gd name="connsiteX8" fmla="*/ 1097 w 7005"/>
                        <a:gd name="connsiteY8" fmla="*/ 3144 h 11395"/>
                        <a:gd name="connsiteX9" fmla="*/ 1321 w 7005"/>
                        <a:gd name="connsiteY9" fmla="*/ 2246 h 11395"/>
                        <a:gd name="connsiteX10" fmla="*/ 3005 w 7005"/>
                        <a:gd name="connsiteY10" fmla="*/ 225 h 11395"/>
                        <a:gd name="connsiteX11" fmla="*/ 4016 w 7005"/>
                        <a:gd name="connsiteY11" fmla="*/ 0 h 11395"/>
                        <a:gd name="connsiteX12" fmla="*/ 4128 w 7005"/>
                        <a:gd name="connsiteY12" fmla="*/ 0 h 11395"/>
                        <a:gd name="connsiteX13" fmla="*/ 5026 w 7005"/>
                        <a:gd name="connsiteY13" fmla="*/ 112 h 11395"/>
                        <a:gd name="connsiteX14" fmla="*/ 6935 w 7005"/>
                        <a:gd name="connsiteY14" fmla="*/ 3593 h 113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7005" h="11395">
                          <a:moveTo>
                            <a:pt x="6935" y="3593"/>
                          </a:moveTo>
                          <a:lnTo>
                            <a:pt x="5812" y="8982"/>
                          </a:lnTo>
                          <a:cubicBezTo>
                            <a:pt x="5588" y="10105"/>
                            <a:pt x="4690" y="10891"/>
                            <a:pt x="3791" y="11227"/>
                          </a:cubicBezTo>
                          <a:cubicBezTo>
                            <a:pt x="3230" y="11452"/>
                            <a:pt x="2668" y="11452"/>
                            <a:pt x="2107" y="11227"/>
                          </a:cubicBezTo>
                          <a:cubicBezTo>
                            <a:pt x="1995" y="11227"/>
                            <a:pt x="1770" y="11115"/>
                            <a:pt x="1658" y="11003"/>
                          </a:cubicBezTo>
                          <a:lnTo>
                            <a:pt x="1658" y="11003"/>
                          </a:lnTo>
                          <a:cubicBezTo>
                            <a:pt x="423" y="10442"/>
                            <a:pt x="-250" y="8982"/>
                            <a:pt x="86" y="7635"/>
                          </a:cubicBezTo>
                          <a:lnTo>
                            <a:pt x="648" y="4940"/>
                          </a:lnTo>
                          <a:lnTo>
                            <a:pt x="1097" y="3144"/>
                          </a:lnTo>
                          <a:lnTo>
                            <a:pt x="1321" y="2246"/>
                          </a:lnTo>
                          <a:cubicBezTo>
                            <a:pt x="1546" y="1235"/>
                            <a:pt x="2220" y="561"/>
                            <a:pt x="3005" y="225"/>
                          </a:cubicBezTo>
                          <a:cubicBezTo>
                            <a:pt x="3342" y="112"/>
                            <a:pt x="3679" y="0"/>
                            <a:pt x="4016" y="0"/>
                          </a:cubicBezTo>
                          <a:cubicBezTo>
                            <a:pt x="4016" y="0"/>
                            <a:pt x="4128" y="0"/>
                            <a:pt x="4128" y="0"/>
                          </a:cubicBezTo>
                          <a:cubicBezTo>
                            <a:pt x="4465" y="0"/>
                            <a:pt x="4690" y="0"/>
                            <a:pt x="5026" y="112"/>
                          </a:cubicBezTo>
                          <a:cubicBezTo>
                            <a:pt x="6374" y="561"/>
                            <a:pt x="7272" y="2133"/>
                            <a:pt x="6935" y="3593"/>
                          </a:cubicBezTo>
                          <a:close/>
                        </a:path>
                      </a:pathLst>
                    </a:custGeom>
                    <a:solidFill>
                      <a:srgbClr val="EAB99A"/>
                    </a:solidFill>
                    <a:ln w="1120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423" name="Freeform: Shape 1422">
                      <a:extLst>
                        <a:ext uri="{FF2B5EF4-FFF2-40B4-BE49-F238E27FC236}">
                          <a16:creationId xmlns:a16="http://schemas.microsoft.com/office/drawing/2014/main" id="{2198236A-0C27-C066-DD29-D400AB24E7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87828" y="3293642"/>
                      <a:ext cx="33512" cy="47851"/>
                    </a:xfrm>
                    <a:custGeom>
                      <a:avLst/>
                      <a:gdLst>
                        <a:gd name="connsiteX0" fmla="*/ 33176 w 33512"/>
                        <a:gd name="connsiteY0" fmla="*/ 31908 h 47851"/>
                        <a:gd name="connsiteX1" fmla="*/ 31154 w 33512"/>
                        <a:gd name="connsiteY1" fmla="*/ 36624 h 47851"/>
                        <a:gd name="connsiteX2" fmla="*/ 28909 w 33512"/>
                        <a:gd name="connsiteY2" fmla="*/ 38869 h 47851"/>
                        <a:gd name="connsiteX3" fmla="*/ 28572 w 33512"/>
                        <a:gd name="connsiteY3" fmla="*/ 39318 h 47851"/>
                        <a:gd name="connsiteX4" fmla="*/ 23295 w 33512"/>
                        <a:gd name="connsiteY4" fmla="*/ 46055 h 47851"/>
                        <a:gd name="connsiteX5" fmla="*/ 17794 w 33512"/>
                        <a:gd name="connsiteY5" fmla="*/ 47851 h 47851"/>
                        <a:gd name="connsiteX6" fmla="*/ 15661 w 33512"/>
                        <a:gd name="connsiteY6" fmla="*/ 47514 h 47851"/>
                        <a:gd name="connsiteX7" fmla="*/ 14201 w 33512"/>
                        <a:gd name="connsiteY7" fmla="*/ 46728 h 47851"/>
                        <a:gd name="connsiteX8" fmla="*/ 7465 w 33512"/>
                        <a:gd name="connsiteY8" fmla="*/ 40553 h 47851"/>
                        <a:gd name="connsiteX9" fmla="*/ 5556 w 33512"/>
                        <a:gd name="connsiteY9" fmla="*/ 39206 h 47851"/>
                        <a:gd name="connsiteX10" fmla="*/ 4995 w 33512"/>
                        <a:gd name="connsiteY10" fmla="*/ 38645 h 47851"/>
                        <a:gd name="connsiteX11" fmla="*/ 2188 w 33512"/>
                        <a:gd name="connsiteY11" fmla="*/ 34154 h 47851"/>
                        <a:gd name="connsiteX12" fmla="*/ 1290 w 33512"/>
                        <a:gd name="connsiteY12" fmla="*/ 30336 h 47851"/>
                        <a:gd name="connsiteX13" fmla="*/ 1065 w 33512"/>
                        <a:gd name="connsiteY13" fmla="*/ 27866 h 47851"/>
                        <a:gd name="connsiteX14" fmla="*/ 279 w 33512"/>
                        <a:gd name="connsiteY14" fmla="*/ 17537 h 47851"/>
                        <a:gd name="connsiteX15" fmla="*/ 279 w 33512"/>
                        <a:gd name="connsiteY15" fmla="*/ 16976 h 47851"/>
                        <a:gd name="connsiteX16" fmla="*/ 55 w 33512"/>
                        <a:gd name="connsiteY16" fmla="*/ 13608 h 47851"/>
                        <a:gd name="connsiteX17" fmla="*/ 8363 w 33512"/>
                        <a:gd name="connsiteY17" fmla="*/ 1145 h 47851"/>
                        <a:gd name="connsiteX18" fmla="*/ 15661 w 33512"/>
                        <a:gd name="connsiteY18" fmla="*/ 584 h 47851"/>
                        <a:gd name="connsiteX19" fmla="*/ 19815 w 33512"/>
                        <a:gd name="connsiteY19" fmla="*/ 247 h 47851"/>
                        <a:gd name="connsiteX20" fmla="*/ 21948 w 33512"/>
                        <a:gd name="connsiteY20" fmla="*/ 23 h 47851"/>
                        <a:gd name="connsiteX21" fmla="*/ 29470 w 33512"/>
                        <a:gd name="connsiteY21" fmla="*/ 3728 h 47851"/>
                        <a:gd name="connsiteX22" fmla="*/ 32165 w 33512"/>
                        <a:gd name="connsiteY22" fmla="*/ 11025 h 47851"/>
                        <a:gd name="connsiteX23" fmla="*/ 32390 w 33512"/>
                        <a:gd name="connsiteY23" fmla="*/ 14394 h 47851"/>
                        <a:gd name="connsiteX24" fmla="*/ 32839 w 33512"/>
                        <a:gd name="connsiteY24" fmla="*/ 20232 h 47851"/>
                        <a:gd name="connsiteX25" fmla="*/ 33288 w 33512"/>
                        <a:gd name="connsiteY25" fmla="*/ 25284 h 47851"/>
                        <a:gd name="connsiteX26" fmla="*/ 33512 w 33512"/>
                        <a:gd name="connsiteY26" fmla="*/ 27866 h 47851"/>
                        <a:gd name="connsiteX27" fmla="*/ 33176 w 33512"/>
                        <a:gd name="connsiteY27" fmla="*/ 31908 h 478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</a:cxnLst>
                      <a:rect l="l" t="t" r="r" b="b"/>
                      <a:pathLst>
                        <a:path w="33512" h="47851">
                          <a:moveTo>
                            <a:pt x="33176" y="31908"/>
                          </a:moveTo>
                          <a:cubicBezTo>
                            <a:pt x="32839" y="33705"/>
                            <a:pt x="32165" y="35389"/>
                            <a:pt x="31154" y="36624"/>
                          </a:cubicBezTo>
                          <a:cubicBezTo>
                            <a:pt x="30593" y="37522"/>
                            <a:pt x="29807" y="38308"/>
                            <a:pt x="28909" y="38869"/>
                          </a:cubicBezTo>
                          <a:lnTo>
                            <a:pt x="28572" y="39318"/>
                          </a:lnTo>
                          <a:lnTo>
                            <a:pt x="23295" y="46055"/>
                          </a:lnTo>
                          <a:cubicBezTo>
                            <a:pt x="22509" y="47177"/>
                            <a:pt x="20039" y="47851"/>
                            <a:pt x="17794" y="47851"/>
                          </a:cubicBezTo>
                          <a:cubicBezTo>
                            <a:pt x="17008" y="47851"/>
                            <a:pt x="16222" y="47739"/>
                            <a:pt x="15661" y="47514"/>
                          </a:cubicBezTo>
                          <a:cubicBezTo>
                            <a:pt x="15099" y="47290"/>
                            <a:pt x="14538" y="47065"/>
                            <a:pt x="14201" y="46728"/>
                          </a:cubicBezTo>
                          <a:lnTo>
                            <a:pt x="7465" y="40553"/>
                          </a:lnTo>
                          <a:cubicBezTo>
                            <a:pt x="6791" y="40217"/>
                            <a:pt x="6118" y="39767"/>
                            <a:pt x="5556" y="39206"/>
                          </a:cubicBezTo>
                          <a:cubicBezTo>
                            <a:pt x="5332" y="38981"/>
                            <a:pt x="5219" y="38869"/>
                            <a:pt x="4995" y="38645"/>
                          </a:cubicBezTo>
                          <a:cubicBezTo>
                            <a:pt x="3760" y="37522"/>
                            <a:pt x="2862" y="35950"/>
                            <a:pt x="2188" y="34154"/>
                          </a:cubicBezTo>
                          <a:cubicBezTo>
                            <a:pt x="1739" y="32919"/>
                            <a:pt x="1402" y="31684"/>
                            <a:pt x="1290" y="30336"/>
                          </a:cubicBezTo>
                          <a:lnTo>
                            <a:pt x="1065" y="27866"/>
                          </a:lnTo>
                          <a:lnTo>
                            <a:pt x="279" y="17537"/>
                          </a:lnTo>
                          <a:lnTo>
                            <a:pt x="279" y="16976"/>
                          </a:lnTo>
                          <a:lnTo>
                            <a:pt x="55" y="13608"/>
                          </a:lnTo>
                          <a:cubicBezTo>
                            <a:pt x="-506" y="7208"/>
                            <a:pt x="3311" y="1594"/>
                            <a:pt x="8363" y="1145"/>
                          </a:cubicBezTo>
                          <a:lnTo>
                            <a:pt x="15661" y="584"/>
                          </a:lnTo>
                          <a:lnTo>
                            <a:pt x="19815" y="247"/>
                          </a:lnTo>
                          <a:lnTo>
                            <a:pt x="21948" y="23"/>
                          </a:lnTo>
                          <a:cubicBezTo>
                            <a:pt x="24755" y="-202"/>
                            <a:pt x="27562" y="1258"/>
                            <a:pt x="29470" y="3728"/>
                          </a:cubicBezTo>
                          <a:cubicBezTo>
                            <a:pt x="30930" y="5636"/>
                            <a:pt x="31940" y="8219"/>
                            <a:pt x="32165" y="11025"/>
                          </a:cubicBezTo>
                          <a:lnTo>
                            <a:pt x="32390" y="14394"/>
                          </a:lnTo>
                          <a:lnTo>
                            <a:pt x="32839" y="20232"/>
                          </a:lnTo>
                          <a:lnTo>
                            <a:pt x="33288" y="25284"/>
                          </a:lnTo>
                          <a:lnTo>
                            <a:pt x="33512" y="27866"/>
                          </a:lnTo>
                          <a:cubicBezTo>
                            <a:pt x="33512" y="29326"/>
                            <a:pt x="33512" y="30673"/>
                            <a:pt x="33176" y="31908"/>
                          </a:cubicBezTo>
                          <a:close/>
                        </a:path>
                      </a:pathLst>
                    </a:custGeom>
                    <a:solidFill>
                      <a:srgbClr val="EAB99A"/>
                    </a:solidFill>
                    <a:ln w="1120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424" name="Freeform: Shape 1423">
                      <a:extLst>
                        <a:ext uri="{FF2B5EF4-FFF2-40B4-BE49-F238E27FC236}">
                          <a16:creationId xmlns:a16="http://schemas.microsoft.com/office/drawing/2014/main" id="{73E1D959-E51B-0D39-D69D-69475A074D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87846" y="3293985"/>
                      <a:ext cx="31405" cy="47508"/>
                    </a:xfrm>
                    <a:custGeom>
                      <a:avLst/>
                      <a:gdLst>
                        <a:gd name="connsiteX0" fmla="*/ 30014 w 31405"/>
                        <a:gd name="connsiteY0" fmla="*/ 11019 h 47508"/>
                        <a:gd name="connsiteX1" fmla="*/ 31361 w 31405"/>
                        <a:gd name="connsiteY1" fmla="*/ 27860 h 47508"/>
                        <a:gd name="connsiteX2" fmla="*/ 31136 w 31405"/>
                        <a:gd name="connsiteY2" fmla="*/ 31790 h 47508"/>
                        <a:gd name="connsiteX3" fmla="*/ 29116 w 31405"/>
                        <a:gd name="connsiteY3" fmla="*/ 36505 h 47508"/>
                        <a:gd name="connsiteX4" fmla="*/ 26870 w 31405"/>
                        <a:gd name="connsiteY4" fmla="*/ 38751 h 47508"/>
                        <a:gd name="connsiteX5" fmla="*/ 21256 w 31405"/>
                        <a:gd name="connsiteY5" fmla="*/ 45936 h 47508"/>
                        <a:gd name="connsiteX6" fmla="*/ 17888 w 31405"/>
                        <a:gd name="connsiteY6" fmla="*/ 47508 h 47508"/>
                        <a:gd name="connsiteX7" fmla="*/ 14295 w 31405"/>
                        <a:gd name="connsiteY7" fmla="*/ 46386 h 47508"/>
                        <a:gd name="connsiteX8" fmla="*/ 7559 w 31405"/>
                        <a:gd name="connsiteY8" fmla="*/ 40210 h 47508"/>
                        <a:gd name="connsiteX9" fmla="*/ 5089 w 31405"/>
                        <a:gd name="connsiteY9" fmla="*/ 38414 h 47508"/>
                        <a:gd name="connsiteX10" fmla="*/ 2282 w 31405"/>
                        <a:gd name="connsiteY10" fmla="*/ 33923 h 47508"/>
                        <a:gd name="connsiteX11" fmla="*/ 1384 w 31405"/>
                        <a:gd name="connsiteY11" fmla="*/ 30106 h 47508"/>
                        <a:gd name="connsiteX12" fmla="*/ 37 w 31405"/>
                        <a:gd name="connsiteY12" fmla="*/ 13265 h 47508"/>
                        <a:gd name="connsiteX13" fmla="*/ 8345 w 31405"/>
                        <a:gd name="connsiteY13" fmla="*/ 915 h 47508"/>
                        <a:gd name="connsiteX14" fmla="*/ 19685 w 31405"/>
                        <a:gd name="connsiteY14" fmla="*/ 17 h 47508"/>
                        <a:gd name="connsiteX15" fmla="*/ 30014 w 31405"/>
                        <a:gd name="connsiteY15" fmla="*/ 11019 h 475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1405" h="47508">
                          <a:moveTo>
                            <a:pt x="30014" y="11019"/>
                          </a:moveTo>
                          <a:lnTo>
                            <a:pt x="31361" y="27860"/>
                          </a:lnTo>
                          <a:cubicBezTo>
                            <a:pt x="31473" y="29208"/>
                            <a:pt x="31361" y="30555"/>
                            <a:pt x="31136" y="31790"/>
                          </a:cubicBezTo>
                          <a:cubicBezTo>
                            <a:pt x="30800" y="33586"/>
                            <a:pt x="30126" y="35270"/>
                            <a:pt x="29116" y="36505"/>
                          </a:cubicBezTo>
                          <a:cubicBezTo>
                            <a:pt x="28554" y="37404"/>
                            <a:pt x="27768" y="38189"/>
                            <a:pt x="26870" y="38751"/>
                          </a:cubicBezTo>
                          <a:lnTo>
                            <a:pt x="21256" y="45936"/>
                          </a:lnTo>
                          <a:cubicBezTo>
                            <a:pt x="20695" y="46722"/>
                            <a:pt x="19460" y="47284"/>
                            <a:pt x="17888" y="47508"/>
                          </a:cubicBezTo>
                          <a:cubicBezTo>
                            <a:pt x="16429" y="47508"/>
                            <a:pt x="14969" y="47171"/>
                            <a:pt x="14295" y="46386"/>
                          </a:cubicBezTo>
                          <a:lnTo>
                            <a:pt x="7559" y="40210"/>
                          </a:lnTo>
                          <a:cubicBezTo>
                            <a:pt x="6661" y="39761"/>
                            <a:pt x="5875" y="39200"/>
                            <a:pt x="5089" y="38414"/>
                          </a:cubicBezTo>
                          <a:cubicBezTo>
                            <a:pt x="3854" y="37291"/>
                            <a:pt x="2956" y="35719"/>
                            <a:pt x="2282" y="33923"/>
                          </a:cubicBezTo>
                          <a:cubicBezTo>
                            <a:pt x="1833" y="32688"/>
                            <a:pt x="1496" y="31453"/>
                            <a:pt x="1384" y="30106"/>
                          </a:cubicBezTo>
                          <a:lnTo>
                            <a:pt x="37" y="13265"/>
                          </a:lnTo>
                          <a:cubicBezTo>
                            <a:pt x="-412" y="6865"/>
                            <a:pt x="3293" y="1252"/>
                            <a:pt x="8345" y="915"/>
                          </a:cubicBezTo>
                          <a:lnTo>
                            <a:pt x="19685" y="17"/>
                          </a:lnTo>
                          <a:cubicBezTo>
                            <a:pt x="24849" y="-320"/>
                            <a:pt x="29452" y="4507"/>
                            <a:pt x="30014" y="11019"/>
                          </a:cubicBezTo>
                          <a:close/>
                        </a:path>
                      </a:pathLst>
                    </a:custGeom>
                    <a:solidFill>
                      <a:srgbClr val="F4CAAF"/>
                    </a:solidFill>
                    <a:ln w="1120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425" name="Freeform: Shape 1424">
                      <a:extLst>
                        <a:ext uri="{FF2B5EF4-FFF2-40B4-BE49-F238E27FC236}">
                          <a16:creationId xmlns:a16="http://schemas.microsoft.com/office/drawing/2014/main" id="{9714181D-624C-814C-FA81-476CF07047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84428" y="3310515"/>
                      <a:ext cx="7935" cy="11094"/>
                    </a:xfrm>
                    <a:custGeom>
                      <a:avLst/>
                      <a:gdLst>
                        <a:gd name="connsiteX0" fmla="*/ 6261 w 7935"/>
                        <a:gd name="connsiteY0" fmla="*/ 10768 h 11094"/>
                        <a:gd name="connsiteX1" fmla="*/ 6261 w 7935"/>
                        <a:gd name="connsiteY1" fmla="*/ 10768 h 11094"/>
                        <a:gd name="connsiteX2" fmla="*/ 2219 w 7935"/>
                        <a:gd name="connsiteY2" fmla="*/ 9196 h 11094"/>
                        <a:gd name="connsiteX3" fmla="*/ 198 w 7935"/>
                        <a:gd name="connsiteY3" fmla="*/ 4144 h 11094"/>
                        <a:gd name="connsiteX4" fmla="*/ 1658 w 7935"/>
                        <a:gd name="connsiteY4" fmla="*/ 327 h 11094"/>
                        <a:gd name="connsiteX5" fmla="*/ 1658 w 7935"/>
                        <a:gd name="connsiteY5" fmla="*/ 327 h 11094"/>
                        <a:gd name="connsiteX6" fmla="*/ 5700 w 7935"/>
                        <a:gd name="connsiteY6" fmla="*/ 1899 h 11094"/>
                        <a:gd name="connsiteX7" fmla="*/ 7721 w 7935"/>
                        <a:gd name="connsiteY7" fmla="*/ 6951 h 11094"/>
                        <a:gd name="connsiteX8" fmla="*/ 6261 w 7935"/>
                        <a:gd name="connsiteY8" fmla="*/ 10768 h 110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7935" h="11094">
                          <a:moveTo>
                            <a:pt x="6261" y="10768"/>
                          </a:moveTo>
                          <a:lnTo>
                            <a:pt x="6261" y="10768"/>
                          </a:lnTo>
                          <a:cubicBezTo>
                            <a:pt x="4689" y="11554"/>
                            <a:pt x="2781" y="10881"/>
                            <a:pt x="2219" y="9196"/>
                          </a:cubicBezTo>
                          <a:lnTo>
                            <a:pt x="198" y="4144"/>
                          </a:lnTo>
                          <a:cubicBezTo>
                            <a:pt x="-363" y="2684"/>
                            <a:pt x="311" y="1000"/>
                            <a:pt x="1658" y="327"/>
                          </a:cubicBezTo>
                          <a:lnTo>
                            <a:pt x="1658" y="327"/>
                          </a:lnTo>
                          <a:cubicBezTo>
                            <a:pt x="3230" y="-459"/>
                            <a:pt x="5026" y="214"/>
                            <a:pt x="5700" y="1899"/>
                          </a:cubicBezTo>
                          <a:lnTo>
                            <a:pt x="7721" y="6951"/>
                          </a:lnTo>
                          <a:cubicBezTo>
                            <a:pt x="8282" y="8410"/>
                            <a:pt x="7721" y="10095"/>
                            <a:pt x="6261" y="10768"/>
                          </a:cubicBezTo>
                          <a:close/>
                        </a:path>
                      </a:pathLst>
                    </a:custGeom>
                    <a:solidFill>
                      <a:srgbClr val="F4CAAF"/>
                    </a:solidFill>
                    <a:ln w="1120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426" name="Freeform: Shape 1425">
                      <a:extLst>
                        <a:ext uri="{FF2B5EF4-FFF2-40B4-BE49-F238E27FC236}">
                          <a16:creationId xmlns:a16="http://schemas.microsoft.com/office/drawing/2014/main" id="{C74565A2-8D81-C12F-DAD4-621EB491D8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87097" y="3283447"/>
                      <a:ext cx="34580" cy="36937"/>
                    </a:xfrm>
                    <a:custGeom>
                      <a:avLst/>
                      <a:gdLst>
                        <a:gd name="connsiteX0" fmla="*/ 34580 w 34580"/>
                        <a:gd name="connsiteY0" fmla="*/ 19648 h 36937"/>
                        <a:gd name="connsiteX1" fmla="*/ 34131 w 34580"/>
                        <a:gd name="connsiteY1" fmla="*/ 24475 h 36937"/>
                        <a:gd name="connsiteX2" fmla="*/ 33570 w 34580"/>
                        <a:gd name="connsiteY2" fmla="*/ 30538 h 36937"/>
                        <a:gd name="connsiteX3" fmla="*/ 33345 w 34580"/>
                        <a:gd name="connsiteY3" fmla="*/ 33233 h 36937"/>
                        <a:gd name="connsiteX4" fmla="*/ 31437 w 34580"/>
                        <a:gd name="connsiteY4" fmla="*/ 30314 h 36937"/>
                        <a:gd name="connsiteX5" fmla="*/ 30763 w 34580"/>
                        <a:gd name="connsiteY5" fmla="*/ 29416 h 36937"/>
                        <a:gd name="connsiteX6" fmla="*/ 27844 w 34580"/>
                        <a:gd name="connsiteY6" fmla="*/ 24925 h 36937"/>
                        <a:gd name="connsiteX7" fmla="*/ 23241 w 34580"/>
                        <a:gd name="connsiteY7" fmla="*/ 24363 h 36937"/>
                        <a:gd name="connsiteX8" fmla="*/ 16392 w 34580"/>
                        <a:gd name="connsiteY8" fmla="*/ 23577 h 36937"/>
                        <a:gd name="connsiteX9" fmla="*/ 6063 w 34580"/>
                        <a:gd name="connsiteY9" fmla="*/ 22342 h 36937"/>
                        <a:gd name="connsiteX10" fmla="*/ 4266 w 34580"/>
                        <a:gd name="connsiteY10" fmla="*/ 31998 h 36937"/>
                        <a:gd name="connsiteX11" fmla="*/ 3480 w 34580"/>
                        <a:gd name="connsiteY11" fmla="*/ 36264 h 36937"/>
                        <a:gd name="connsiteX12" fmla="*/ 3368 w 34580"/>
                        <a:gd name="connsiteY12" fmla="*/ 36938 h 36937"/>
                        <a:gd name="connsiteX13" fmla="*/ 3144 w 34580"/>
                        <a:gd name="connsiteY13" fmla="*/ 36152 h 36937"/>
                        <a:gd name="connsiteX14" fmla="*/ 1123 w 34580"/>
                        <a:gd name="connsiteY14" fmla="*/ 27732 h 36937"/>
                        <a:gd name="connsiteX15" fmla="*/ 1010 w 34580"/>
                        <a:gd name="connsiteY15" fmla="*/ 27170 h 36937"/>
                        <a:gd name="connsiteX16" fmla="*/ 0 w 34580"/>
                        <a:gd name="connsiteY16" fmla="*/ 22904 h 36937"/>
                        <a:gd name="connsiteX17" fmla="*/ 2133 w 34580"/>
                        <a:gd name="connsiteY17" fmla="*/ 8645 h 36937"/>
                        <a:gd name="connsiteX18" fmla="*/ 3930 w 34580"/>
                        <a:gd name="connsiteY18" fmla="*/ 8420 h 36937"/>
                        <a:gd name="connsiteX19" fmla="*/ 6736 w 34580"/>
                        <a:gd name="connsiteY19" fmla="*/ 2133 h 36937"/>
                        <a:gd name="connsiteX20" fmla="*/ 8308 w 34580"/>
                        <a:gd name="connsiteY20" fmla="*/ 4154 h 36937"/>
                        <a:gd name="connsiteX21" fmla="*/ 10891 w 34580"/>
                        <a:gd name="connsiteY21" fmla="*/ 0 h 36937"/>
                        <a:gd name="connsiteX22" fmla="*/ 16392 w 34580"/>
                        <a:gd name="connsiteY22" fmla="*/ 3368 h 36937"/>
                        <a:gd name="connsiteX23" fmla="*/ 18413 w 34580"/>
                        <a:gd name="connsiteY23" fmla="*/ 4715 h 36937"/>
                        <a:gd name="connsiteX24" fmla="*/ 20321 w 34580"/>
                        <a:gd name="connsiteY24" fmla="*/ 2021 h 36937"/>
                        <a:gd name="connsiteX25" fmla="*/ 29752 w 34580"/>
                        <a:gd name="connsiteY25" fmla="*/ 9880 h 36937"/>
                        <a:gd name="connsiteX26" fmla="*/ 29752 w 34580"/>
                        <a:gd name="connsiteY26" fmla="*/ 9768 h 36937"/>
                        <a:gd name="connsiteX27" fmla="*/ 31774 w 34580"/>
                        <a:gd name="connsiteY27" fmla="*/ 7971 h 369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</a:cxnLst>
                      <a:rect l="l" t="t" r="r" b="b"/>
                      <a:pathLst>
                        <a:path w="34580" h="36937">
                          <a:moveTo>
                            <a:pt x="34580" y="19648"/>
                          </a:moveTo>
                          <a:lnTo>
                            <a:pt x="34131" y="24475"/>
                          </a:lnTo>
                          <a:lnTo>
                            <a:pt x="33570" y="30538"/>
                          </a:lnTo>
                          <a:lnTo>
                            <a:pt x="33345" y="33233"/>
                          </a:lnTo>
                          <a:lnTo>
                            <a:pt x="31437" y="30314"/>
                          </a:lnTo>
                          <a:lnTo>
                            <a:pt x="30763" y="29416"/>
                          </a:lnTo>
                          <a:lnTo>
                            <a:pt x="27844" y="24925"/>
                          </a:lnTo>
                          <a:lnTo>
                            <a:pt x="23241" y="24363"/>
                          </a:lnTo>
                          <a:lnTo>
                            <a:pt x="16392" y="23577"/>
                          </a:lnTo>
                          <a:lnTo>
                            <a:pt x="6063" y="22342"/>
                          </a:lnTo>
                          <a:lnTo>
                            <a:pt x="4266" y="31998"/>
                          </a:lnTo>
                          <a:lnTo>
                            <a:pt x="3480" y="36264"/>
                          </a:lnTo>
                          <a:lnTo>
                            <a:pt x="3368" y="36938"/>
                          </a:lnTo>
                          <a:lnTo>
                            <a:pt x="3144" y="36152"/>
                          </a:lnTo>
                          <a:lnTo>
                            <a:pt x="1123" y="27732"/>
                          </a:lnTo>
                          <a:lnTo>
                            <a:pt x="1010" y="27170"/>
                          </a:lnTo>
                          <a:lnTo>
                            <a:pt x="0" y="22904"/>
                          </a:lnTo>
                          <a:lnTo>
                            <a:pt x="2133" y="8645"/>
                          </a:lnTo>
                          <a:lnTo>
                            <a:pt x="3930" y="8420"/>
                          </a:lnTo>
                          <a:lnTo>
                            <a:pt x="6736" y="2133"/>
                          </a:lnTo>
                          <a:lnTo>
                            <a:pt x="8308" y="4154"/>
                          </a:lnTo>
                          <a:lnTo>
                            <a:pt x="10891" y="0"/>
                          </a:lnTo>
                          <a:lnTo>
                            <a:pt x="16392" y="3368"/>
                          </a:lnTo>
                          <a:lnTo>
                            <a:pt x="18413" y="4715"/>
                          </a:lnTo>
                          <a:lnTo>
                            <a:pt x="20321" y="2021"/>
                          </a:lnTo>
                          <a:lnTo>
                            <a:pt x="29752" y="9880"/>
                          </a:lnTo>
                          <a:lnTo>
                            <a:pt x="29752" y="9768"/>
                          </a:lnTo>
                          <a:lnTo>
                            <a:pt x="31774" y="7971"/>
                          </a:lnTo>
                          <a:close/>
                        </a:path>
                      </a:pathLst>
                    </a:custGeom>
                    <a:solidFill>
                      <a:srgbClr val="47210C"/>
                    </a:solidFill>
                    <a:ln w="1120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427" name="Freeform: Shape 1426">
                      <a:extLst>
                        <a:ext uri="{FF2B5EF4-FFF2-40B4-BE49-F238E27FC236}">
                          <a16:creationId xmlns:a16="http://schemas.microsoft.com/office/drawing/2014/main" id="{414FB3EC-D01D-63E5-F3C6-797018AAD5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86985" y="3283560"/>
                      <a:ext cx="30313" cy="36151"/>
                    </a:xfrm>
                    <a:custGeom>
                      <a:avLst/>
                      <a:gdLst>
                        <a:gd name="connsiteX0" fmla="*/ 30201 w 30313"/>
                        <a:gd name="connsiteY0" fmla="*/ 14034 h 36151"/>
                        <a:gd name="connsiteX1" fmla="*/ 29752 w 30313"/>
                        <a:gd name="connsiteY1" fmla="*/ 17178 h 36151"/>
                        <a:gd name="connsiteX2" fmla="*/ 23240 w 30313"/>
                        <a:gd name="connsiteY2" fmla="*/ 24251 h 36151"/>
                        <a:gd name="connsiteX3" fmla="*/ 16504 w 30313"/>
                        <a:gd name="connsiteY3" fmla="*/ 23465 h 36151"/>
                        <a:gd name="connsiteX4" fmla="*/ 6175 w 30313"/>
                        <a:gd name="connsiteY4" fmla="*/ 22230 h 36151"/>
                        <a:gd name="connsiteX5" fmla="*/ 4266 w 30313"/>
                        <a:gd name="connsiteY5" fmla="*/ 31886 h 36151"/>
                        <a:gd name="connsiteX6" fmla="*/ 3480 w 30313"/>
                        <a:gd name="connsiteY6" fmla="*/ 36152 h 36151"/>
                        <a:gd name="connsiteX7" fmla="*/ 3144 w 30313"/>
                        <a:gd name="connsiteY7" fmla="*/ 36040 h 36151"/>
                        <a:gd name="connsiteX8" fmla="*/ 1122 w 30313"/>
                        <a:gd name="connsiteY8" fmla="*/ 27619 h 36151"/>
                        <a:gd name="connsiteX9" fmla="*/ 1010 w 30313"/>
                        <a:gd name="connsiteY9" fmla="*/ 27058 h 36151"/>
                        <a:gd name="connsiteX10" fmla="*/ 0 w 30313"/>
                        <a:gd name="connsiteY10" fmla="*/ 22791 h 36151"/>
                        <a:gd name="connsiteX11" fmla="*/ 2133 w 30313"/>
                        <a:gd name="connsiteY11" fmla="*/ 8533 h 36151"/>
                        <a:gd name="connsiteX12" fmla="*/ 4042 w 30313"/>
                        <a:gd name="connsiteY12" fmla="*/ 8420 h 36151"/>
                        <a:gd name="connsiteX13" fmla="*/ 6849 w 30313"/>
                        <a:gd name="connsiteY13" fmla="*/ 2133 h 36151"/>
                        <a:gd name="connsiteX14" fmla="*/ 8420 w 30313"/>
                        <a:gd name="connsiteY14" fmla="*/ 4154 h 36151"/>
                        <a:gd name="connsiteX15" fmla="*/ 11003 w 30313"/>
                        <a:gd name="connsiteY15" fmla="*/ 0 h 36151"/>
                        <a:gd name="connsiteX16" fmla="*/ 16616 w 30313"/>
                        <a:gd name="connsiteY16" fmla="*/ 3368 h 36151"/>
                        <a:gd name="connsiteX17" fmla="*/ 18637 w 30313"/>
                        <a:gd name="connsiteY17" fmla="*/ 4603 h 36151"/>
                        <a:gd name="connsiteX18" fmla="*/ 20546 w 30313"/>
                        <a:gd name="connsiteY18" fmla="*/ 1909 h 36151"/>
                        <a:gd name="connsiteX19" fmla="*/ 29864 w 30313"/>
                        <a:gd name="connsiteY19" fmla="*/ 9768 h 36151"/>
                        <a:gd name="connsiteX20" fmla="*/ 29977 w 30313"/>
                        <a:gd name="connsiteY20" fmla="*/ 9656 h 36151"/>
                        <a:gd name="connsiteX21" fmla="*/ 30314 w 30313"/>
                        <a:gd name="connsiteY21" fmla="*/ 13248 h 36151"/>
                        <a:gd name="connsiteX22" fmla="*/ 30201 w 30313"/>
                        <a:gd name="connsiteY22" fmla="*/ 14034 h 361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</a:cxnLst>
                      <a:rect l="l" t="t" r="r" b="b"/>
                      <a:pathLst>
                        <a:path w="30313" h="36151">
                          <a:moveTo>
                            <a:pt x="30201" y="14034"/>
                          </a:moveTo>
                          <a:cubicBezTo>
                            <a:pt x="30201" y="15157"/>
                            <a:pt x="30089" y="16167"/>
                            <a:pt x="29752" y="17178"/>
                          </a:cubicBezTo>
                          <a:cubicBezTo>
                            <a:pt x="28854" y="20658"/>
                            <a:pt x="26384" y="23353"/>
                            <a:pt x="23240" y="24251"/>
                          </a:cubicBezTo>
                          <a:lnTo>
                            <a:pt x="16504" y="23465"/>
                          </a:lnTo>
                          <a:lnTo>
                            <a:pt x="6175" y="22230"/>
                          </a:lnTo>
                          <a:lnTo>
                            <a:pt x="4266" y="31886"/>
                          </a:lnTo>
                          <a:lnTo>
                            <a:pt x="3480" y="36152"/>
                          </a:lnTo>
                          <a:cubicBezTo>
                            <a:pt x="3368" y="36152"/>
                            <a:pt x="3256" y="36152"/>
                            <a:pt x="3144" y="36040"/>
                          </a:cubicBezTo>
                          <a:lnTo>
                            <a:pt x="1122" y="27619"/>
                          </a:lnTo>
                          <a:lnTo>
                            <a:pt x="1010" y="27058"/>
                          </a:lnTo>
                          <a:lnTo>
                            <a:pt x="0" y="22791"/>
                          </a:lnTo>
                          <a:lnTo>
                            <a:pt x="2133" y="8533"/>
                          </a:lnTo>
                          <a:lnTo>
                            <a:pt x="4042" y="8420"/>
                          </a:lnTo>
                          <a:lnTo>
                            <a:pt x="6849" y="2133"/>
                          </a:lnTo>
                          <a:lnTo>
                            <a:pt x="8420" y="4154"/>
                          </a:lnTo>
                          <a:lnTo>
                            <a:pt x="11003" y="0"/>
                          </a:lnTo>
                          <a:lnTo>
                            <a:pt x="16616" y="3368"/>
                          </a:lnTo>
                          <a:lnTo>
                            <a:pt x="18637" y="4603"/>
                          </a:lnTo>
                          <a:lnTo>
                            <a:pt x="20546" y="1909"/>
                          </a:lnTo>
                          <a:lnTo>
                            <a:pt x="29864" y="9768"/>
                          </a:lnTo>
                          <a:lnTo>
                            <a:pt x="29977" y="9656"/>
                          </a:lnTo>
                          <a:lnTo>
                            <a:pt x="30314" y="13248"/>
                          </a:lnTo>
                          <a:cubicBezTo>
                            <a:pt x="30201" y="13473"/>
                            <a:pt x="30201" y="13697"/>
                            <a:pt x="30201" y="14034"/>
                          </a:cubicBezTo>
                          <a:close/>
                        </a:path>
                      </a:pathLst>
                    </a:custGeom>
                    <a:solidFill>
                      <a:srgbClr val="5D2C10"/>
                    </a:solidFill>
                    <a:ln w="1120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3460F6B5-9C74-2142-D50E-FD0F00CDA482}"/>
                      </a:ext>
                    </a:extLst>
                  </p:cNvPr>
                  <p:cNvSpPr/>
                  <p:nvPr/>
                </p:nvSpPr>
                <p:spPr>
                  <a:xfrm>
                    <a:off x="9264642" y="3345647"/>
                    <a:ext cx="81398" cy="28517"/>
                  </a:xfrm>
                  <a:custGeom>
                    <a:avLst/>
                    <a:gdLst>
                      <a:gd name="connsiteX0" fmla="*/ 81398 w 81398"/>
                      <a:gd name="connsiteY0" fmla="*/ 6736 h 28517"/>
                      <a:gd name="connsiteX1" fmla="*/ 78591 w 81398"/>
                      <a:gd name="connsiteY1" fmla="*/ 10554 h 28517"/>
                      <a:gd name="connsiteX2" fmla="*/ 71630 w 81398"/>
                      <a:gd name="connsiteY2" fmla="*/ 17515 h 28517"/>
                      <a:gd name="connsiteX3" fmla="*/ 40868 w 81398"/>
                      <a:gd name="connsiteY3" fmla="*/ 28518 h 28517"/>
                      <a:gd name="connsiteX4" fmla="*/ 40306 w 81398"/>
                      <a:gd name="connsiteY4" fmla="*/ 28518 h 28517"/>
                      <a:gd name="connsiteX5" fmla="*/ 1572 w 81398"/>
                      <a:gd name="connsiteY5" fmla="*/ 8533 h 28517"/>
                      <a:gd name="connsiteX6" fmla="*/ 0 w 81398"/>
                      <a:gd name="connsiteY6" fmla="*/ 6175 h 28517"/>
                      <a:gd name="connsiteX7" fmla="*/ 112 w 81398"/>
                      <a:gd name="connsiteY7" fmla="*/ 6063 h 28517"/>
                      <a:gd name="connsiteX8" fmla="*/ 2919 w 81398"/>
                      <a:gd name="connsiteY8" fmla="*/ 4716 h 28517"/>
                      <a:gd name="connsiteX9" fmla="*/ 27732 w 81398"/>
                      <a:gd name="connsiteY9" fmla="*/ 0 h 28517"/>
                      <a:gd name="connsiteX10" fmla="*/ 27732 w 81398"/>
                      <a:gd name="connsiteY10" fmla="*/ 0 h 28517"/>
                      <a:gd name="connsiteX11" fmla="*/ 28293 w 81398"/>
                      <a:gd name="connsiteY11" fmla="*/ 674 h 28517"/>
                      <a:gd name="connsiteX12" fmla="*/ 28293 w 81398"/>
                      <a:gd name="connsiteY12" fmla="*/ 674 h 28517"/>
                      <a:gd name="connsiteX13" fmla="*/ 40306 w 81398"/>
                      <a:gd name="connsiteY13" fmla="*/ 9656 h 28517"/>
                      <a:gd name="connsiteX14" fmla="*/ 40418 w 81398"/>
                      <a:gd name="connsiteY14" fmla="*/ 9656 h 28517"/>
                      <a:gd name="connsiteX15" fmla="*/ 40868 w 81398"/>
                      <a:gd name="connsiteY15" fmla="*/ 9656 h 28517"/>
                      <a:gd name="connsiteX16" fmla="*/ 53105 w 81398"/>
                      <a:gd name="connsiteY16" fmla="*/ 0 h 28517"/>
                      <a:gd name="connsiteX17" fmla="*/ 53330 w 81398"/>
                      <a:gd name="connsiteY17" fmla="*/ 0 h 28517"/>
                      <a:gd name="connsiteX18" fmla="*/ 53442 w 81398"/>
                      <a:gd name="connsiteY18" fmla="*/ 0 h 28517"/>
                      <a:gd name="connsiteX19" fmla="*/ 61863 w 81398"/>
                      <a:gd name="connsiteY19" fmla="*/ 1572 h 28517"/>
                      <a:gd name="connsiteX20" fmla="*/ 65006 w 81398"/>
                      <a:gd name="connsiteY20" fmla="*/ 2133 h 28517"/>
                      <a:gd name="connsiteX21" fmla="*/ 65006 w 81398"/>
                      <a:gd name="connsiteY21" fmla="*/ 2133 h 28517"/>
                      <a:gd name="connsiteX22" fmla="*/ 79040 w 81398"/>
                      <a:gd name="connsiteY22" fmla="*/ 5165 h 28517"/>
                      <a:gd name="connsiteX23" fmla="*/ 81398 w 81398"/>
                      <a:gd name="connsiteY23" fmla="*/ 6736 h 285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81398" h="28517">
                        <a:moveTo>
                          <a:pt x="81398" y="6736"/>
                        </a:moveTo>
                        <a:cubicBezTo>
                          <a:pt x="80500" y="8084"/>
                          <a:pt x="79602" y="9319"/>
                          <a:pt x="78591" y="10554"/>
                        </a:cubicBezTo>
                        <a:cubicBezTo>
                          <a:pt x="76458" y="13136"/>
                          <a:pt x="74100" y="15494"/>
                          <a:pt x="71630" y="17515"/>
                        </a:cubicBezTo>
                        <a:cubicBezTo>
                          <a:pt x="63210" y="24363"/>
                          <a:pt x="52544" y="28518"/>
                          <a:pt x="40868" y="28518"/>
                        </a:cubicBezTo>
                        <a:cubicBezTo>
                          <a:pt x="40643" y="28518"/>
                          <a:pt x="40418" y="28518"/>
                          <a:pt x="40306" y="28518"/>
                        </a:cubicBezTo>
                        <a:cubicBezTo>
                          <a:pt x="24363" y="28293"/>
                          <a:pt x="10329" y="20546"/>
                          <a:pt x="1572" y="8533"/>
                        </a:cubicBezTo>
                        <a:cubicBezTo>
                          <a:pt x="1010" y="7747"/>
                          <a:pt x="449" y="7073"/>
                          <a:pt x="0" y="6175"/>
                        </a:cubicBezTo>
                        <a:cubicBezTo>
                          <a:pt x="0" y="6175"/>
                          <a:pt x="112" y="6063"/>
                          <a:pt x="112" y="6063"/>
                        </a:cubicBezTo>
                        <a:cubicBezTo>
                          <a:pt x="898" y="5389"/>
                          <a:pt x="1909" y="4940"/>
                          <a:pt x="2919" y="4716"/>
                        </a:cubicBezTo>
                        <a:cubicBezTo>
                          <a:pt x="4154" y="4491"/>
                          <a:pt x="26497" y="0"/>
                          <a:pt x="27732" y="0"/>
                        </a:cubicBezTo>
                        <a:lnTo>
                          <a:pt x="27732" y="0"/>
                        </a:lnTo>
                        <a:cubicBezTo>
                          <a:pt x="27956" y="225"/>
                          <a:pt x="28068" y="449"/>
                          <a:pt x="28293" y="674"/>
                        </a:cubicBezTo>
                        <a:lnTo>
                          <a:pt x="28293" y="674"/>
                        </a:lnTo>
                        <a:cubicBezTo>
                          <a:pt x="31661" y="4603"/>
                          <a:pt x="37612" y="9431"/>
                          <a:pt x="40306" y="9656"/>
                        </a:cubicBezTo>
                        <a:lnTo>
                          <a:pt x="40418" y="9656"/>
                        </a:lnTo>
                        <a:cubicBezTo>
                          <a:pt x="40531" y="9656"/>
                          <a:pt x="40755" y="9656"/>
                          <a:pt x="40868" y="9656"/>
                        </a:cubicBezTo>
                        <a:cubicBezTo>
                          <a:pt x="44909" y="9431"/>
                          <a:pt x="52095" y="4491"/>
                          <a:pt x="53105" y="0"/>
                        </a:cubicBezTo>
                        <a:lnTo>
                          <a:pt x="53330" y="0"/>
                        </a:lnTo>
                        <a:lnTo>
                          <a:pt x="53442" y="0"/>
                        </a:lnTo>
                        <a:cubicBezTo>
                          <a:pt x="54565" y="112"/>
                          <a:pt x="57933" y="786"/>
                          <a:pt x="61863" y="1572"/>
                        </a:cubicBezTo>
                        <a:lnTo>
                          <a:pt x="65006" y="2133"/>
                        </a:lnTo>
                        <a:lnTo>
                          <a:pt x="65006" y="2133"/>
                        </a:lnTo>
                        <a:cubicBezTo>
                          <a:pt x="71743" y="3481"/>
                          <a:pt x="78816" y="5052"/>
                          <a:pt x="79040" y="5165"/>
                        </a:cubicBezTo>
                        <a:cubicBezTo>
                          <a:pt x="79938" y="5501"/>
                          <a:pt x="80724" y="6063"/>
                          <a:pt x="81398" y="6736"/>
                        </a:cubicBezTo>
                        <a:close/>
                      </a:path>
                    </a:pathLst>
                  </a:custGeom>
                  <a:solidFill>
                    <a:srgbClr val="A5B5B6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80A7FE1A-8CE9-AD4B-B217-4C1360F44751}"/>
                      </a:ext>
                    </a:extLst>
                  </p:cNvPr>
                  <p:cNvSpPr/>
                  <p:nvPr/>
                </p:nvSpPr>
                <p:spPr>
                  <a:xfrm>
                    <a:off x="9280472" y="3345647"/>
                    <a:ext cx="24587" cy="17514"/>
                  </a:xfrm>
                  <a:custGeom>
                    <a:avLst/>
                    <a:gdLst>
                      <a:gd name="connsiteX0" fmla="*/ 12013 w 24587"/>
                      <a:gd name="connsiteY0" fmla="*/ 0 h 17514"/>
                      <a:gd name="connsiteX1" fmla="*/ 0 w 24587"/>
                      <a:gd name="connsiteY1" fmla="*/ 2246 h 17514"/>
                      <a:gd name="connsiteX2" fmla="*/ 17402 w 24587"/>
                      <a:gd name="connsiteY2" fmla="*/ 17515 h 17514"/>
                      <a:gd name="connsiteX3" fmla="*/ 24588 w 24587"/>
                      <a:gd name="connsiteY3" fmla="*/ 9656 h 175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87" h="17514">
                        <a:moveTo>
                          <a:pt x="12013" y="0"/>
                        </a:moveTo>
                        <a:lnTo>
                          <a:pt x="0" y="2246"/>
                        </a:lnTo>
                        <a:lnTo>
                          <a:pt x="17402" y="17515"/>
                        </a:lnTo>
                        <a:lnTo>
                          <a:pt x="24588" y="9656"/>
                        </a:lnTo>
                        <a:close/>
                      </a:path>
                    </a:pathLst>
                  </a:custGeom>
                  <a:solidFill>
                    <a:srgbClr val="859596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AF1271B-3D5E-2817-B56E-4FA9F8A9CEB8}"/>
                      </a:ext>
                    </a:extLst>
                  </p:cNvPr>
                  <p:cNvSpPr/>
                  <p:nvPr/>
                </p:nvSpPr>
                <p:spPr>
                  <a:xfrm>
                    <a:off x="9305060" y="3345647"/>
                    <a:ext cx="24587" cy="17514"/>
                  </a:xfrm>
                  <a:custGeom>
                    <a:avLst/>
                    <a:gdLst>
                      <a:gd name="connsiteX0" fmla="*/ 12687 w 24587"/>
                      <a:gd name="connsiteY0" fmla="*/ 0 h 17514"/>
                      <a:gd name="connsiteX1" fmla="*/ 24588 w 24587"/>
                      <a:gd name="connsiteY1" fmla="*/ 2246 h 17514"/>
                      <a:gd name="connsiteX2" fmla="*/ 7298 w 24587"/>
                      <a:gd name="connsiteY2" fmla="*/ 17515 h 17514"/>
                      <a:gd name="connsiteX3" fmla="*/ 0 w 24587"/>
                      <a:gd name="connsiteY3" fmla="*/ 9656 h 175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87" h="17514">
                        <a:moveTo>
                          <a:pt x="12687" y="0"/>
                        </a:moveTo>
                        <a:lnTo>
                          <a:pt x="24588" y="2246"/>
                        </a:lnTo>
                        <a:lnTo>
                          <a:pt x="7298" y="17515"/>
                        </a:lnTo>
                        <a:lnTo>
                          <a:pt x="0" y="9656"/>
                        </a:lnTo>
                        <a:close/>
                      </a:path>
                    </a:pathLst>
                  </a:custGeom>
                  <a:solidFill>
                    <a:srgbClr val="859596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9E7E230C-6E03-8062-EACD-EC756521ACF6}"/>
                      </a:ext>
                    </a:extLst>
                  </p:cNvPr>
                  <p:cNvSpPr/>
                  <p:nvPr/>
                </p:nvSpPr>
                <p:spPr>
                  <a:xfrm>
                    <a:off x="9304948" y="3355302"/>
                    <a:ext cx="561" cy="18749"/>
                  </a:xfrm>
                  <a:custGeom>
                    <a:avLst/>
                    <a:gdLst>
                      <a:gd name="connsiteX0" fmla="*/ 562 w 561"/>
                      <a:gd name="connsiteY0" fmla="*/ 0 h 18749"/>
                      <a:gd name="connsiteX1" fmla="*/ 562 w 561"/>
                      <a:gd name="connsiteY1" fmla="*/ 18750 h 18749"/>
                      <a:gd name="connsiteX2" fmla="*/ 0 w 561"/>
                      <a:gd name="connsiteY2" fmla="*/ 18750 h 18749"/>
                      <a:gd name="connsiteX3" fmla="*/ 0 w 561"/>
                      <a:gd name="connsiteY3" fmla="*/ 0 h 18749"/>
                      <a:gd name="connsiteX4" fmla="*/ 112 w 561"/>
                      <a:gd name="connsiteY4" fmla="*/ 0 h 18749"/>
                      <a:gd name="connsiteX5" fmla="*/ 562 w 561"/>
                      <a:gd name="connsiteY5" fmla="*/ 0 h 187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1" h="18749">
                        <a:moveTo>
                          <a:pt x="562" y="0"/>
                        </a:moveTo>
                        <a:lnTo>
                          <a:pt x="562" y="18750"/>
                        </a:lnTo>
                        <a:cubicBezTo>
                          <a:pt x="337" y="18750"/>
                          <a:pt x="112" y="18750"/>
                          <a:pt x="0" y="18750"/>
                        </a:cubicBezTo>
                        <a:lnTo>
                          <a:pt x="0" y="0"/>
                        </a:lnTo>
                        <a:lnTo>
                          <a:pt x="112" y="0"/>
                        </a:lnTo>
                        <a:cubicBezTo>
                          <a:pt x="225" y="0"/>
                          <a:pt x="337" y="0"/>
                          <a:pt x="562" y="0"/>
                        </a:cubicBezTo>
                        <a:close/>
                      </a:path>
                    </a:pathLst>
                  </a:custGeom>
                  <a:solidFill>
                    <a:srgbClr val="95A5A6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DFAA1C0E-8A89-0DB1-E337-2104A5D3A03C}"/>
                      </a:ext>
                    </a:extLst>
                  </p:cNvPr>
                  <p:cNvSpPr/>
                  <p:nvPr/>
                </p:nvSpPr>
                <p:spPr>
                  <a:xfrm>
                    <a:off x="9264530" y="3351373"/>
                    <a:ext cx="1571" cy="2694"/>
                  </a:xfrm>
                  <a:custGeom>
                    <a:avLst/>
                    <a:gdLst>
                      <a:gd name="connsiteX0" fmla="*/ 1572 w 1571"/>
                      <a:gd name="connsiteY0" fmla="*/ 2694 h 2694"/>
                      <a:gd name="connsiteX1" fmla="*/ 0 w 1571"/>
                      <a:gd name="connsiteY1" fmla="*/ 337 h 2694"/>
                      <a:gd name="connsiteX2" fmla="*/ 0 w 1571"/>
                      <a:gd name="connsiteY2" fmla="*/ 337 h 2694"/>
                      <a:gd name="connsiteX3" fmla="*/ 112 w 1571"/>
                      <a:gd name="connsiteY3" fmla="*/ 225 h 2694"/>
                      <a:gd name="connsiteX4" fmla="*/ 674 w 1571"/>
                      <a:gd name="connsiteY4" fmla="*/ 0 h 2694"/>
                      <a:gd name="connsiteX5" fmla="*/ 1572 w 1571"/>
                      <a:gd name="connsiteY5" fmla="*/ 2694 h 2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1" h="2694">
                        <a:moveTo>
                          <a:pt x="1572" y="2694"/>
                        </a:moveTo>
                        <a:cubicBezTo>
                          <a:pt x="1010" y="1909"/>
                          <a:pt x="449" y="1235"/>
                          <a:pt x="0" y="337"/>
                        </a:cubicBezTo>
                        <a:cubicBezTo>
                          <a:pt x="0" y="337"/>
                          <a:pt x="0" y="337"/>
                          <a:pt x="0" y="337"/>
                        </a:cubicBezTo>
                        <a:cubicBezTo>
                          <a:pt x="0" y="337"/>
                          <a:pt x="112" y="337"/>
                          <a:pt x="112" y="225"/>
                        </a:cubicBezTo>
                        <a:cubicBezTo>
                          <a:pt x="337" y="112"/>
                          <a:pt x="449" y="112"/>
                          <a:pt x="674" y="0"/>
                        </a:cubicBezTo>
                        <a:lnTo>
                          <a:pt x="1572" y="2694"/>
                        </a:lnTo>
                        <a:close/>
                      </a:path>
                    </a:pathLst>
                  </a:custGeom>
                  <a:solidFill>
                    <a:srgbClr val="A5B5B6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433" name="Graphic 1320">
                <a:extLst>
                  <a:ext uri="{FF2B5EF4-FFF2-40B4-BE49-F238E27FC236}">
                    <a16:creationId xmlns:a16="http://schemas.microsoft.com/office/drawing/2014/main" id="{25A21FEF-F362-BE49-BC93-08B0FA1CB434}"/>
                  </a:ext>
                </a:extLst>
              </p:cNvPr>
              <p:cNvGrpSpPr/>
              <p:nvPr/>
            </p:nvGrpSpPr>
            <p:grpSpPr>
              <a:xfrm>
                <a:off x="9142377" y="3277385"/>
                <a:ext cx="97341" cy="97565"/>
                <a:chOff x="9142377" y="3277385"/>
                <a:chExt cx="97341" cy="97565"/>
              </a:xfrm>
            </p:grpSpPr>
            <p:sp>
              <p:nvSpPr>
                <p:cNvPr id="1434" name="Freeform: Shape 1433">
                  <a:extLst>
                    <a:ext uri="{FF2B5EF4-FFF2-40B4-BE49-F238E27FC236}">
                      <a16:creationId xmlns:a16="http://schemas.microsoft.com/office/drawing/2014/main" id="{0ADD9390-6466-17A7-3902-4EF5331057CB}"/>
                    </a:ext>
                  </a:extLst>
                </p:cNvPr>
                <p:cNvSpPr/>
                <p:nvPr/>
              </p:nvSpPr>
              <p:spPr>
                <a:xfrm>
                  <a:off x="9142377" y="3277385"/>
                  <a:ext cx="97341" cy="84317"/>
                </a:xfrm>
                <a:custGeom>
                  <a:avLst/>
                  <a:gdLst>
                    <a:gd name="connsiteX0" fmla="*/ 48727 w 97341"/>
                    <a:gd name="connsiteY0" fmla="*/ 0 h 84317"/>
                    <a:gd name="connsiteX1" fmla="*/ 0 w 97341"/>
                    <a:gd name="connsiteY1" fmla="*/ 48727 h 84317"/>
                    <a:gd name="connsiteX2" fmla="*/ 7747 w 97341"/>
                    <a:gd name="connsiteY2" fmla="*/ 75111 h 84317"/>
                    <a:gd name="connsiteX3" fmla="*/ 7747 w 97341"/>
                    <a:gd name="connsiteY3" fmla="*/ 75111 h 84317"/>
                    <a:gd name="connsiteX4" fmla="*/ 9319 w 97341"/>
                    <a:gd name="connsiteY4" fmla="*/ 77468 h 84317"/>
                    <a:gd name="connsiteX5" fmla="*/ 15381 w 97341"/>
                    <a:gd name="connsiteY5" fmla="*/ 84317 h 84317"/>
                    <a:gd name="connsiteX6" fmla="*/ 16055 w 97341"/>
                    <a:gd name="connsiteY6" fmla="*/ 76233 h 84317"/>
                    <a:gd name="connsiteX7" fmla="*/ 16055 w 97341"/>
                    <a:gd name="connsiteY7" fmla="*/ 75784 h 84317"/>
                    <a:gd name="connsiteX8" fmla="*/ 22005 w 97341"/>
                    <a:gd name="connsiteY8" fmla="*/ 70732 h 84317"/>
                    <a:gd name="connsiteX9" fmla="*/ 23689 w 97341"/>
                    <a:gd name="connsiteY9" fmla="*/ 70957 h 84317"/>
                    <a:gd name="connsiteX10" fmla="*/ 24026 w 97341"/>
                    <a:gd name="connsiteY10" fmla="*/ 70957 h 84317"/>
                    <a:gd name="connsiteX11" fmla="*/ 30987 w 97341"/>
                    <a:gd name="connsiteY11" fmla="*/ 70957 h 84317"/>
                    <a:gd name="connsiteX12" fmla="*/ 40530 w 97341"/>
                    <a:gd name="connsiteY12" fmla="*/ 67476 h 84317"/>
                    <a:gd name="connsiteX13" fmla="*/ 43113 w 97341"/>
                    <a:gd name="connsiteY13" fmla="*/ 63210 h 84317"/>
                    <a:gd name="connsiteX14" fmla="*/ 41429 w 97341"/>
                    <a:gd name="connsiteY14" fmla="*/ 62199 h 84317"/>
                    <a:gd name="connsiteX15" fmla="*/ 41429 w 97341"/>
                    <a:gd name="connsiteY15" fmla="*/ 62199 h 84317"/>
                    <a:gd name="connsiteX16" fmla="*/ 41429 w 97341"/>
                    <a:gd name="connsiteY16" fmla="*/ 62199 h 84317"/>
                    <a:gd name="connsiteX17" fmla="*/ 24363 w 97341"/>
                    <a:gd name="connsiteY17" fmla="*/ 39857 h 84317"/>
                    <a:gd name="connsiteX18" fmla="*/ 49513 w 97341"/>
                    <a:gd name="connsiteY18" fmla="*/ 9768 h 84317"/>
                    <a:gd name="connsiteX19" fmla="*/ 74662 w 97341"/>
                    <a:gd name="connsiteY19" fmla="*/ 39857 h 84317"/>
                    <a:gd name="connsiteX20" fmla="*/ 55687 w 97341"/>
                    <a:gd name="connsiteY20" fmla="*/ 63322 h 84317"/>
                    <a:gd name="connsiteX21" fmla="*/ 58157 w 97341"/>
                    <a:gd name="connsiteY21" fmla="*/ 67476 h 84317"/>
                    <a:gd name="connsiteX22" fmla="*/ 67813 w 97341"/>
                    <a:gd name="connsiteY22" fmla="*/ 70957 h 84317"/>
                    <a:gd name="connsiteX23" fmla="*/ 73763 w 97341"/>
                    <a:gd name="connsiteY23" fmla="*/ 70957 h 84317"/>
                    <a:gd name="connsiteX24" fmla="*/ 75335 w 97341"/>
                    <a:gd name="connsiteY24" fmla="*/ 70732 h 84317"/>
                    <a:gd name="connsiteX25" fmla="*/ 81286 w 97341"/>
                    <a:gd name="connsiteY25" fmla="*/ 75784 h 84317"/>
                    <a:gd name="connsiteX26" fmla="*/ 81286 w 97341"/>
                    <a:gd name="connsiteY26" fmla="*/ 76233 h 84317"/>
                    <a:gd name="connsiteX27" fmla="*/ 81847 w 97341"/>
                    <a:gd name="connsiteY27" fmla="*/ 84317 h 84317"/>
                    <a:gd name="connsiteX28" fmla="*/ 86338 w 97341"/>
                    <a:gd name="connsiteY28" fmla="*/ 79602 h 84317"/>
                    <a:gd name="connsiteX29" fmla="*/ 89145 w 97341"/>
                    <a:gd name="connsiteY29" fmla="*/ 75784 h 84317"/>
                    <a:gd name="connsiteX30" fmla="*/ 97341 w 97341"/>
                    <a:gd name="connsiteY30" fmla="*/ 48727 h 84317"/>
                    <a:gd name="connsiteX31" fmla="*/ 48727 w 97341"/>
                    <a:gd name="connsiteY31" fmla="*/ 0 h 84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97341" h="84317">
                      <a:moveTo>
                        <a:pt x="48727" y="0"/>
                      </a:moveTo>
                      <a:cubicBezTo>
                        <a:pt x="21781" y="0"/>
                        <a:pt x="0" y="21781"/>
                        <a:pt x="0" y="48727"/>
                      </a:cubicBezTo>
                      <a:cubicBezTo>
                        <a:pt x="0" y="58494"/>
                        <a:pt x="2807" y="67588"/>
                        <a:pt x="7747" y="75111"/>
                      </a:cubicBezTo>
                      <a:cubicBezTo>
                        <a:pt x="7747" y="75111"/>
                        <a:pt x="7747" y="75111"/>
                        <a:pt x="7747" y="75111"/>
                      </a:cubicBezTo>
                      <a:cubicBezTo>
                        <a:pt x="8196" y="75897"/>
                        <a:pt x="8757" y="76682"/>
                        <a:pt x="9319" y="77468"/>
                      </a:cubicBezTo>
                      <a:cubicBezTo>
                        <a:pt x="11115" y="79938"/>
                        <a:pt x="13136" y="82184"/>
                        <a:pt x="15381" y="84317"/>
                      </a:cubicBezTo>
                      <a:cubicBezTo>
                        <a:pt x="15494" y="81623"/>
                        <a:pt x="15718" y="78928"/>
                        <a:pt x="16055" y="76233"/>
                      </a:cubicBezTo>
                      <a:cubicBezTo>
                        <a:pt x="16055" y="76121"/>
                        <a:pt x="16055" y="76009"/>
                        <a:pt x="16055" y="75784"/>
                      </a:cubicBezTo>
                      <a:cubicBezTo>
                        <a:pt x="16504" y="72978"/>
                        <a:pt x="18974" y="70732"/>
                        <a:pt x="22005" y="70732"/>
                      </a:cubicBezTo>
                      <a:cubicBezTo>
                        <a:pt x="22567" y="70732"/>
                        <a:pt x="23128" y="70844"/>
                        <a:pt x="23689" y="70957"/>
                      </a:cubicBezTo>
                      <a:cubicBezTo>
                        <a:pt x="23802" y="70957"/>
                        <a:pt x="23914" y="70957"/>
                        <a:pt x="24026" y="70957"/>
                      </a:cubicBezTo>
                      <a:lnTo>
                        <a:pt x="30987" y="70957"/>
                      </a:lnTo>
                      <a:cubicBezTo>
                        <a:pt x="35478" y="70732"/>
                        <a:pt x="38510" y="69497"/>
                        <a:pt x="40530" y="67476"/>
                      </a:cubicBezTo>
                      <a:cubicBezTo>
                        <a:pt x="41766" y="66353"/>
                        <a:pt x="42551" y="64782"/>
                        <a:pt x="43113" y="63210"/>
                      </a:cubicBezTo>
                      <a:cubicBezTo>
                        <a:pt x="42551" y="62873"/>
                        <a:pt x="41990" y="62648"/>
                        <a:pt x="41429" y="62199"/>
                      </a:cubicBezTo>
                      <a:lnTo>
                        <a:pt x="41429" y="62199"/>
                      </a:lnTo>
                      <a:lnTo>
                        <a:pt x="41429" y="62199"/>
                      </a:lnTo>
                      <a:cubicBezTo>
                        <a:pt x="34131" y="57821"/>
                        <a:pt x="24363" y="50186"/>
                        <a:pt x="24363" y="39857"/>
                      </a:cubicBezTo>
                      <a:cubicBezTo>
                        <a:pt x="24363" y="23240"/>
                        <a:pt x="35590" y="9768"/>
                        <a:pt x="49513" y="9768"/>
                      </a:cubicBezTo>
                      <a:cubicBezTo>
                        <a:pt x="63434" y="9768"/>
                        <a:pt x="74662" y="23240"/>
                        <a:pt x="74662" y="39857"/>
                      </a:cubicBezTo>
                      <a:cubicBezTo>
                        <a:pt x="74662" y="51084"/>
                        <a:pt x="63210" y="59168"/>
                        <a:pt x="55687" y="63322"/>
                      </a:cubicBezTo>
                      <a:cubicBezTo>
                        <a:pt x="56249" y="64894"/>
                        <a:pt x="57035" y="66353"/>
                        <a:pt x="58157" y="67476"/>
                      </a:cubicBezTo>
                      <a:cubicBezTo>
                        <a:pt x="60178" y="69497"/>
                        <a:pt x="63322" y="70844"/>
                        <a:pt x="67813" y="70957"/>
                      </a:cubicBezTo>
                      <a:lnTo>
                        <a:pt x="73763" y="70957"/>
                      </a:lnTo>
                      <a:cubicBezTo>
                        <a:pt x="74212" y="70844"/>
                        <a:pt x="74774" y="70732"/>
                        <a:pt x="75335" y="70732"/>
                      </a:cubicBezTo>
                      <a:cubicBezTo>
                        <a:pt x="78367" y="70732"/>
                        <a:pt x="80949" y="72978"/>
                        <a:pt x="81286" y="75784"/>
                      </a:cubicBezTo>
                      <a:cubicBezTo>
                        <a:pt x="81286" y="75897"/>
                        <a:pt x="81398" y="76009"/>
                        <a:pt x="81286" y="76233"/>
                      </a:cubicBezTo>
                      <a:cubicBezTo>
                        <a:pt x="81510" y="78928"/>
                        <a:pt x="81735" y="81623"/>
                        <a:pt x="81847" y="84317"/>
                      </a:cubicBezTo>
                      <a:cubicBezTo>
                        <a:pt x="83419" y="82858"/>
                        <a:pt x="84991" y="81286"/>
                        <a:pt x="86338" y="79602"/>
                      </a:cubicBezTo>
                      <a:cubicBezTo>
                        <a:pt x="87349" y="78367"/>
                        <a:pt x="88247" y="77132"/>
                        <a:pt x="89145" y="75784"/>
                      </a:cubicBezTo>
                      <a:cubicBezTo>
                        <a:pt x="94309" y="68038"/>
                        <a:pt x="97341" y="58719"/>
                        <a:pt x="97341" y="48727"/>
                      </a:cubicBezTo>
                      <a:cubicBezTo>
                        <a:pt x="97453" y="21893"/>
                        <a:pt x="75672" y="0"/>
                        <a:pt x="48727" y="0"/>
                      </a:cubicBezTo>
                      <a:close/>
                    </a:path>
                  </a:pathLst>
                </a:custGeom>
                <a:solidFill>
                  <a:srgbClr val="E0E0E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35" name="Freeform: Shape 1434">
                  <a:extLst>
                    <a:ext uri="{FF2B5EF4-FFF2-40B4-BE49-F238E27FC236}">
                      <a16:creationId xmlns:a16="http://schemas.microsoft.com/office/drawing/2014/main" id="{6F40CB91-A6E8-235E-F2AE-BE4F9DDAACA7}"/>
                    </a:ext>
                  </a:extLst>
                </p:cNvPr>
                <p:cNvSpPr/>
                <p:nvPr/>
              </p:nvSpPr>
              <p:spPr>
                <a:xfrm>
                  <a:off x="9183805" y="3339696"/>
                  <a:ext cx="1908" cy="1010"/>
                </a:xfrm>
                <a:custGeom>
                  <a:avLst/>
                  <a:gdLst>
                    <a:gd name="connsiteX0" fmla="*/ 0 w 1908"/>
                    <a:gd name="connsiteY0" fmla="*/ 0 h 1010"/>
                    <a:gd name="connsiteX1" fmla="*/ 1684 w 1908"/>
                    <a:gd name="connsiteY1" fmla="*/ 1011 h 1010"/>
                    <a:gd name="connsiteX2" fmla="*/ 1908 w 1908"/>
                    <a:gd name="connsiteY2" fmla="*/ 225 h 1010"/>
                    <a:gd name="connsiteX3" fmla="*/ 0 w 1908"/>
                    <a:gd name="connsiteY3" fmla="*/ 0 h 1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8" h="1010">
                      <a:moveTo>
                        <a:pt x="0" y="0"/>
                      </a:moveTo>
                      <a:cubicBezTo>
                        <a:pt x="561" y="337"/>
                        <a:pt x="1122" y="674"/>
                        <a:pt x="1684" y="1011"/>
                      </a:cubicBezTo>
                      <a:cubicBezTo>
                        <a:pt x="1796" y="786"/>
                        <a:pt x="1908" y="449"/>
                        <a:pt x="1908" y="22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3AA43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36" name="Freeform: Shape 1435">
                  <a:extLst>
                    <a:ext uri="{FF2B5EF4-FFF2-40B4-BE49-F238E27FC236}">
                      <a16:creationId xmlns:a16="http://schemas.microsoft.com/office/drawing/2014/main" id="{0775806C-3B07-3E73-82C3-9A92548A1D37}"/>
                    </a:ext>
                  </a:extLst>
                </p:cNvPr>
                <p:cNvSpPr/>
                <p:nvPr/>
              </p:nvSpPr>
              <p:spPr>
                <a:xfrm>
                  <a:off x="9166852" y="3287265"/>
                  <a:ext cx="50298" cy="53554"/>
                </a:xfrm>
                <a:custGeom>
                  <a:avLst/>
                  <a:gdLst>
                    <a:gd name="connsiteX0" fmla="*/ 10329 w 50298"/>
                    <a:gd name="connsiteY0" fmla="*/ 33682 h 53554"/>
                    <a:gd name="connsiteX1" fmla="*/ 9768 w 50298"/>
                    <a:gd name="connsiteY1" fmla="*/ 27844 h 53554"/>
                    <a:gd name="connsiteX2" fmla="*/ 11340 w 50298"/>
                    <a:gd name="connsiteY2" fmla="*/ 19086 h 53554"/>
                    <a:gd name="connsiteX3" fmla="*/ 11340 w 50298"/>
                    <a:gd name="connsiteY3" fmla="*/ 19086 h 53554"/>
                    <a:gd name="connsiteX4" fmla="*/ 11901 w 50298"/>
                    <a:gd name="connsiteY4" fmla="*/ 17627 h 53554"/>
                    <a:gd name="connsiteX5" fmla="*/ 8084 w 50298"/>
                    <a:gd name="connsiteY5" fmla="*/ 13361 h 53554"/>
                    <a:gd name="connsiteX6" fmla="*/ 36264 w 50298"/>
                    <a:gd name="connsiteY6" fmla="*/ 10891 h 53554"/>
                    <a:gd name="connsiteX7" fmla="*/ 41766 w 50298"/>
                    <a:gd name="connsiteY7" fmla="*/ 26833 h 53554"/>
                    <a:gd name="connsiteX8" fmla="*/ 31324 w 50298"/>
                    <a:gd name="connsiteY8" fmla="*/ 53554 h 53554"/>
                    <a:gd name="connsiteX9" fmla="*/ 31324 w 50298"/>
                    <a:gd name="connsiteY9" fmla="*/ 53554 h 53554"/>
                    <a:gd name="connsiteX10" fmla="*/ 50299 w 50298"/>
                    <a:gd name="connsiteY10" fmla="*/ 30089 h 53554"/>
                    <a:gd name="connsiteX11" fmla="*/ 25149 w 50298"/>
                    <a:gd name="connsiteY11" fmla="*/ 0 h 53554"/>
                    <a:gd name="connsiteX12" fmla="*/ 0 w 50298"/>
                    <a:gd name="connsiteY12" fmla="*/ 30089 h 53554"/>
                    <a:gd name="connsiteX13" fmla="*/ 17065 w 50298"/>
                    <a:gd name="connsiteY13" fmla="*/ 52432 h 53554"/>
                    <a:gd name="connsiteX14" fmla="*/ 10329 w 50298"/>
                    <a:gd name="connsiteY14" fmla="*/ 33682 h 53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0298" h="53554">
                      <a:moveTo>
                        <a:pt x="10329" y="33682"/>
                      </a:moveTo>
                      <a:cubicBezTo>
                        <a:pt x="9992" y="31773"/>
                        <a:pt x="9768" y="29753"/>
                        <a:pt x="9768" y="27844"/>
                      </a:cubicBezTo>
                      <a:cubicBezTo>
                        <a:pt x="9768" y="24700"/>
                        <a:pt x="10329" y="21781"/>
                        <a:pt x="11340" y="19086"/>
                      </a:cubicBezTo>
                      <a:cubicBezTo>
                        <a:pt x="11340" y="19086"/>
                        <a:pt x="11340" y="19086"/>
                        <a:pt x="11340" y="19086"/>
                      </a:cubicBezTo>
                      <a:cubicBezTo>
                        <a:pt x="11564" y="18637"/>
                        <a:pt x="11677" y="18076"/>
                        <a:pt x="11901" y="17627"/>
                      </a:cubicBezTo>
                      <a:cubicBezTo>
                        <a:pt x="8982" y="15382"/>
                        <a:pt x="8084" y="13361"/>
                        <a:pt x="8084" y="13361"/>
                      </a:cubicBezTo>
                      <a:cubicBezTo>
                        <a:pt x="12687" y="2807"/>
                        <a:pt x="25711" y="4491"/>
                        <a:pt x="36264" y="10891"/>
                      </a:cubicBezTo>
                      <a:cubicBezTo>
                        <a:pt x="42327" y="14483"/>
                        <a:pt x="42552" y="21556"/>
                        <a:pt x="41766" y="26833"/>
                      </a:cubicBezTo>
                      <a:cubicBezTo>
                        <a:pt x="43337" y="34243"/>
                        <a:pt x="42776" y="44797"/>
                        <a:pt x="31324" y="53554"/>
                      </a:cubicBezTo>
                      <a:cubicBezTo>
                        <a:pt x="31324" y="53554"/>
                        <a:pt x="31324" y="53554"/>
                        <a:pt x="31324" y="53554"/>
                      </a:cubicBezTo>
                      <a:cubicBezTo>
                        <a:pt x="38734" y="49513"/>
                        <a:pt x="50299" y="41317"/>
                        <a:pt x="50299" y="30089"/>
                      </a:cubicBezTo>
                      <a:cubicBezTo>
                        <a:pt x="50299" y="13473"/>
                        <a:pt x="39071" y="0"/>
                        <a:pt x="25149" y="0"/>
                      </a:cubicBezTo>
                      <a:cubicBezTo>
                        <a:pt x="11227" y="0"/>
                        <a:pt x="0" y="13473"/>
                        <a:pt x="0" y="30089"/>
                      </a:cubicBezTo>
                      <a:cubicBezTo>
                        <a:pt x="0" y="40418"/>
                        <a:pt x="9655" y="48053"/>
                        <a:pt x="17065" y="52432"/>
                      </a:cubicBezTo>
                      <a:cubicBezTo>
                        <a:pt x="16953" y="52319"/>
                        <a:pt x="8308" y="42888"/>
                        <a:pt x="10329" y="33682"/>
                      </a:cubicBezTo>
                      <a:close/>
                    </a:path>
                  </a:pathLst>
                </a:custGeom>
                <a:solidFill>
                  <a:srgbClr val="F3AA43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37" name="Freeform: Shape 1436">
                  <a:extLst>
                    <a:ext uri="{FF2B5EF4-FFF2-40B4-BE49-F238E27FC236}">
                      <a16:creationId xmlns:a16="http://schemas.microsoft.com/office/drawing/2014/main" id="{E8537C1D-D379-ABA6-0AD2-DE608949C6D4}"/>
                    </a:ext>
                  </a:extLst>
                </p:cNvPr>
                <p:cNvSpPr/>
                <p:nvPr/>
              </p:nvSpPr>
              <p:spPr>
                <a:xfrm>
                  <a:off x="9197503" y="3313986"/>
                  <a:ext cx="11695" cy="26721"/>
                </a:xfrm>
                <a:custGeom>
                  <a:avLst/>
                  <a:gdLst>
                    <a:gd name="connsiteX0" fmla="*/ 11115 w 11695"/>
                    <a:gd name="connsiteY0" fmla="*/ 0 h 26721"/>
                    <a:gd name="connsiteX1" fmla="*/ 9319 w 11695"/>
                    <a:gd name="connsiteY1" fmla="*/ 6624 h 26721"/>
                    <a:gd name="connsiteX2" fmla="*/ 0 w 11695"/>
                    <a:gd name="connsiteY2" fmla="*/ 23802 h 26721"/>
                    <a:gd name="connsiteX3" fmla="*/ 674 w 11695"/>
                    <a:gd name="connsiteY3" fmla="*/ 26721 h 26721"/>
                    <a:gd name="connsiteX4" fmla="*/ 11115 w 11695"/>
                    <a:gd name="connsiteY4" fmla="*/ 0 h 26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5" h="26721">
                      <a:moveTo>
                        <a:pt x="11115" y="0"/>
                      </a:moveTo>
                      <a:cubicBezTo>
                        <a:pt x="10553" y="3368"/>
                        <a:pt x="9543" y="5950"/>
                        <a:pt x="9319" y="6624"/>
                      </a:cubicBezTo>
                      <a:cubicBezTo>
                        <a:pt x="8084" y="13585"/>
                        <a:pt x="4491" y="20546"/>
                        <a:pt x="0" y="23802"/>
                      </a:cubicBezTo>
                      <a:cubicBezTo>
                        <a:pt x="112" y="24812"/>
                        <a:pt x="449" y="25823"/>
                        <a:pt x="674" y="26721"/>
                      </a:cubicBezTo>
                      <a:cubicBezTo>
                        <a:pt x="12013" y="17964"/>
                        <a:pt x="12575" y="7410"/>
                        <a:pt x="11115" y="0"/>
                      </a:cubicBezTo>
                      <a:close/>
                    </a:path>
                  </a:pathLst>
                </a:custGeom>
                <a:solidFill>
                  <a:srgbClr val="EF893A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38" name="Freeform: Shape 1437">
                  <a:extLst>
                    <a:ext uri="{FF2B5EF4-FFF2-40B4-BE49-F238E27FC236}">
                      <a16:creationId xmlns:a16="http://schemas.microsoft.com/office/drawing/2014/main" id="{2EB33B5A-9433-D348-745B-DFFF089B1936}"/>
                    </a:ext>
                  </a:extLst>
                </p:cNvPr>
                <p:cNvSpPr/>
                <p:nvPr/>
              </p:nvSpPr>
              <p:spPr>
                <a:xfrm>
                  <a:off x="9176763" y="3320834"/>
                  <a:ext cx="9400" cy="18861"/>
                </a:xfrm>
                <a:custGeom>
                  <a:avLst/>
                  <a:gdLst>
                    <a:gd name="connsiteX0" fmla="*/ 9400 w 9400"/>
                    <a:gd name="connsiteY0" fmla="*/ 16616 h 18861"/>
                    <a:gd name="connsiteX1" fmla="*/ 306 w 9400"/>
                    <a:gd name="connsiteY1" fmla="*/ 0 h 18861"/>
                    <a:gd name="connsiteX2" fmla="*/ 6930 w 9400"/>
                    <a:gd name="connsiteY2" fmla="*/ 18750 h 18861"/>
                    <a:gd name="connsiteX3" fmla="*/ 6930 w 9400"/>
                    <a:gd name="connsiteY3" fmla="*/ 18750 h 18861"/>
                    <a:gd name="connsiteX4" fmla="*/ 6930 w 9400"/>
                    <a:gd name="connsiteY4" fmla="*/ 18750 h 18861"/>
                    <a:gd name="connsiteX5" fmla="*/ 8839 w 9400"/>
                    <a:gd name="connsiteY5" fmla="*/ 18862 h 18861"/>
                    <a:gd name="connsiteX6" fmla="*/ 9400 w 9400"/>
                    <a:gd name="connsiteY6" fmla="*/ 16616 h 18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400" h="18861">
                      <a:moveTo>
                        <a:pt x="9400" y="16616"/>
                      </a:moveTo>
                      <a:cubicBezTo>
                        <a:pt x="5021" y="13361"/>
                        <a:pt x="1653" y="6736"/>
                        <a:pt x="306" y="0"/>
                      </a:cubicBezTo>
                      <a:cubicBezTo>
                        <a:pt x="-1715" y="9206"/>
                        <a:pt x="6930" y="18750"/>
                        <a:pt x="6930" y="18750"/>
                      </a:cubicBezTo>
                      <a:lnTo>
                        <a:pt x="6930" y="18750"/>
                      </a:lnTo>
                      <a:lnTo>
                        <a:pt x="6930" y="18750"/>
                      </a:lnTo>
                      <a:lnTo>
                        <a:pt x="8839" y="18862"/>
                      </a:lnTo>
                      <a:cubicBezTo>
                        <a:pt x="9176" y="18301"/>
                        <a:pt x="9288" y="17515"/>
                        <a:pt x="9400" y="16616"/>
                      </a:cubicBezTo>
                      <a:close/>
                    </a:path>
                  </a:pathLst>
                </a:custGeom>
                <a:solidFill>
                  <a:srgbClr val="EF893A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39" name="Freeform: Shape 1438">
                  <a:extLst>
                    <a:ext uri="{FF2B5EF4-FFF2-40B4-BE49-F238E27FC236}">
                      <a16:creationId xmlns:a16="http://schemas.microsoft.com/office/drawing/2014/main" id="{21EA5914-059E-D3D6-F4A5-11EE77CF7632}"/>
                    </a:ext>
                  </a:extLst>
                </p:cNvPr>
                <p:cNvSpPr/>
                <p:nvPr/>
              </p:nvSpPr>
              <p:spPr>
                <a:xfrm>
                  <a:off x="9183132" y="3337451"/>
                  <a:ext cx="17739" cy="7410"/>
                </a:xfrm>
                <a:custGeom>
                  <a:avLst/>
                  <a:gdLst>
                    <a:gd name="connsiteX0" fmla="*/ 15045 w 17739"/>
                    <a:gd name="connsiteY0" fmla="*/ 3256 h 7410"/>
                    <a:gd name="connsiteX1" fmla="*/ 15045 w 17739"/>
                    <a:gd name="connsiteY1" fmla="*/ 3256 h 7410"/>
                    <a:gd name="connsiteX2" fmla="*/ 14371 w 17739"/>
                    <a:gd name="connsiteY2" fmla="*/ 225 h 7410"/>
                    <a:gd name="connsiteX3" fmla="*/ 8982 w 17739"/>
                    <a:gd name="connsiteY3" fmla="*/ 2133 h 7410"/>
                    <a:gd name="connsiteX4" fmla="*/ 7859 w 17739"/>
                    <a:gd name="connsiteY4" fmla="*/ 2021 h 7410"/>
                    <a:gd name="connsiteX5" fmla="*/ 3256 w 17739"/>
                    <a:gd name="connsiteY5" fmla="*/ 0 h 7410"/>
                    <a:gd name="connsiteX6" fmla="*/ 2807 w 17739"/>
                    <a:gd name="connsiteY6" fmla="*/ 2358 h 7410"/>
                    <a:gd name="connsiteX7" fmla="*/ 2582 w 17739"/>
                    <a:gd name="connsiteY7" fmla="*/ 3144 h 7410"/>
                    <a:gd name="connsiteX8" fmla="*/ 0 w 17739"/>
                    <a:gd name="connsiteY8" fmla="*/ 7410 h 7410"/>
                    <a:gd name="connsiteX9" fmla="*/ 17739 w 17739"/>
                    <a:gd name="connsiteY9" fmla="*/ 7410 h 7410"/>
                    <a:gd name="connsiteX10" fmla="*/ 15045 w 17739"/>
                    <a:gd name="connsiteY10" fmla="*/ 3256 h 7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739" h="7410">
                      <a:moveTo>
                        <a:pt x="15045" y="3256"/>
                      </a:moveTo>
                      <a:cubicBezTo>
                        <a:pt x="15045" y="3256"/>
                        <a:pt x="15045" y="3256"/>
                        <a:pt x="15045" y="3256"/>
                      </a:cubicBezTo>
                      <a:cubicBezTo>
                        <a:pt x="14708" y="2245"/>
                        <a:pt x="14483" y="1347"/>
                        <a:pt x="14371" y="225"/>
                      </a:cubicBezTo>
                      <a:cubicBezTo>
                        <a:pt x="12687" y="1460"/>
                        <a:pt x="10890" y="2133"/>
                        <a:pt x="8982" y="2133"/>
                      </a:cubicBezTo>
                      <a:cubicBezTo>
                        <a:pt x="8533" y="2133"/>
                        <a:pt x="8196" y="2133"/>
                        <a:pt x="7859" y="2021"/>
                      </a:cubicBezTo>
                      <a:cubicBezTo>
                        <a:pt x="6287" y="1796"/>
                        <a:pt x="4715" y="1010"/>
                        <a:pt x="3256" y="0"/>
                      </a:cubicBezTo>
                      <a:cubicBezTo>
                        <a:pt x="3144" y="786"/>
                        <a:pt x="3031" y="1572"/>
                        <a:pt x="2807" y="2358"/>
                      </a:cubicBezTo>
                      <a:cubicBezTo>
                        <a:pt x="2694" y="2582"/>
                        <a:pt x="2694" y="2919"/>
                        <a:pt x="2582" y="3144"/>
                      </a:cubicBezTo>
                      <a:cubicBezTo>
                        <a:pt x="2021" y="4828"/>
                        <a:pt x="1235" y="6287"/>
                        <a:pt x="0" y="7410"/>
                      </a:cubicBezTo>
                      <a:lnTo>
                        <a:pt x="17739" y="7410"/>
                      </a:lnTo>
                      <a:cubicBezTo>
                        <a:pt x="16392" y="6287"/>
                        <a:pt x="15606" y="4940"/>
                        <a:pt x="15045" y="3256"/>
                      </a:cubicBezTo>
                      <a:close/>
                    </a:path>
                  </a:pathLst>
                </a:custGeom>
                <a:solidFill>
                  <a:srgbClr val="EAB99A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40" name="Freeform: Shape 1439">
                  <a:extLst>
                    <a:ext uri="{FF2B5EF4-FFF2-40B4-BE49-F238E27FC236}">
                      <a16:creationId xmlns:a16="http://schemas.microsoft.com/office/drawing/2014/main" id="{3ED9E10D-1048-4093-F71C-DC06B5625EB4}"/>
                    </a:ext>
                  </a:extLst>
                </p:cNvPr>
                <p:cNvSpPr/>
                <p:nvPr/>
              </p:nvSpPr>
              <p:spPr>
                <a:xfrm>
                  <a:off x="9157646" y="3344973"/>
                  <a:ext cx="66577" cy="29976"/>
                </a:xfrm>
                <a:custGeom>
                  <a:avLst/>
                  <a:gdLst>
                    <a:gd name="connsiteX0" fmla="*/ 66017 w 66577"/>
                    <a:gd name="connsiteY0" fmla="*/ 8308 h 29976"/>
                    <a:gd name="connsiteX1" fmla="*/ 60066 w 66577"/>
                    <a:gd name="connsiteY1" fmla="*/ 3256 h 29976"/>
                    <a:gd name="connsiteX2" fmla="*/ 58494 w 66577"/>
                    <a:gd name="connsiteY2" fmla="*/ 3480 h 29976"/>
                    <a:gd name="connsiteX3" fmla="*/ 52544 w 66577"/>
                    <a:gd name="connsiteY3" fmla="*/ 3480 h 29976"/>
                    <a:gd name="connsiteX4" fmla="*/ 42888 w 66577"/>
                    <a:gd name="connsiteY4" fmla="*/ 0 h 29976"/>
                    <a:gd name="connsiteX5" fmla="*/ 25149 w 66577"/>
                    <a:gd name="connsiteY5" fmla="*/ 0 h 29976"/>
                    <a:gd name="connsiteX6" fmla="*/ 15606 w 66577"/>
                    <a:gd name="connsiteY6" fmla="*/ 3480 h 29976"/>
                    <a:gd name="connsiteX7" fmla="*/ 8645 w 66577"/>
                    <a:gd name="connsiteY7" fmla="*/ 3480 h 29976"/>
                    <a:gd name="connsiteX8" fmla="*/ 8308 w 66577"/>
                    <a:gd name="connsiteY8" fmla="*/ 3480 h 29976"/>
                    <a:gd name="connsiteX9" fmla="*/ 6624 w 66577"/>
                    <a:gd name="connsiteY9" fmla="*/ 3256 h 29976"/>
                    <a:gd name="connsiteX10" fmla="*/ 674 w 66577"/>
                    <a:gd name="connsiteY10" fmla="*/ 8308 h 29976"/>
                    <a:gd name="connsiteX11" fmla="*/ 674 w 66577"/>
                    <a:gd name="connsiteY11" fmla="*/ 8757 h 29976"/>
                    <a:gd name="connsiteX12" fmla="*/ 0 w 66577"/>
                    <a:gd name="connsiteY12" fmla="*/ 16841 h 29976"/>
                    <a:gd name="connsiteX13" fmla="*/ 32784 w 66577"/>
                    <a:gd name="connsiteY13" fmla="*/ 29977 h 29976"/>
                    <a:gd name="connsiteX14" fmla="*/ 33345 w 66577"/>
                    <a:gd name="connsiteY14" fmla="*/ 29977 h 29976"/>
                    <a:gd name="connsiteX15" fmla="*/ 64108 w 66577"/>
                    <a:gd name="connsiteY15" fmla="*/ 18974 h 29976"/>
                    <a:gd name="connsiteX16" fmla="*/ 66578 w 66577"/>
                    <a:gd name="connsiteY16" fmla="*/ 16729 h 29976"/>
                    <a:gd name="connsiteX17" fmla="*/ 66017 w 66577"/>
                    <a:gd name="connsiteY17" fmla="*/ 8645 h 29976"/>
                    <a:gd name="connsiteX18" fmla="*/ 66017 w 66577"/>
                    <a:gd name="connsiteY18" fmla="*/ 8308 h 29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66577" h="29976">
                      <a:moveTo>
                        <a:pt x="66017" y="8308"/>
                      </a:moveTo>
                      <a:cubicBezTo>
                        <a:pt x="65680" y="5501"/>
                        <a:pt x="63098" y="3256"/>
                        <a:pt x="60066" y="3256"/>
                      </a:cubicBezTo>
                      <a:cubicBezTo>
                        <a:pt x="59505" y="3256"/>
                        <a:pt x="58943" y="3368"/>
                        <a:pt x="58494" y="3480"/>
                      </a:cubicBezTo>
                      <a:lnTo>
                        <a:pt x="52544" y="3480"/>
                      </a:lnTo>
                      <a:cubicBezTo>
                        <a:pt x="48053" y="3256"/>
                        <a:pt x="45022" y="2021"/>
                        <a:pt x="42888" y="0"/>
                      </a:cubicBezTo>
                      <a:lnTo>
                        <a:pt x="25149" y="0"/>
                      </a:lnTo>
                      <a:cubicBezTo>
                        <a:pt x="23128" y="2021"/>
                        <a:pt x="19985" y="3368"/>
                        <a:pt x="15606" y="3480"/>
                      </a:cubicBezTo>
                      <a:lnTo>
                        <a:pt x="8645" y="3480"/>
                      </a:lnTo>
                      <a:cubicBezTo>
                        <a:pt x="8533" y="3480"/>
                        <a:pt x="8420" y="3480"/>
                        <a:pt x="8308" y="3480"/>
                      </a:cubicBezTo>
                      <a:cubicBezTo>
                        <a:pt x="7747" y="3368"/>
                        <a:pt x="7186" y="3256"/>
                        <a:pt x="6624" y="3256"/>
                      </a:cubicBezTo>
                      <a:cubicBezTo>
                        <a:pt x="3593" y="3256"/>
                        <a:pt x="1010" y="5501"/>
                        <a:pt x="674" y="8308"/>
                      </a:cubicBezTo>
                      <a:cubicBezTo>
                        <a:pt x="674" y="8420"/>
                        <a:pt x="674" y="8533"/>
                        <a:pt x="674" y="8757"/>
                      </a:cubicBezTo>
                      <a:cubicBezTo>
                        <a:pt x="449" y="11452"/>
                        <a:pt x="225" y="14147"/>
                        <a:pt x="0" y="16841"/>
                      </a:cubicBezTo>
                      <a:cubicBezTo>
                        <a:pt x="8533" y="24925"/>
                        <a:pt x="20097" y="29865"/>
                        <a:pt x="32784" y="29977"/>
                      </a:cubicBezTo>
                      <a:cubicBezTo>
                        <a:pt x="33008" y="29977"/>
                        <a:pt x="33233" y="29977"/>
                        <a:pt x="33345" y="29977"/>
                      </a:cubicBezTo>
                      <a:cubicBezTo>
                        <a:pt x="45022" y="29977"/>
                        <a:pt x="55800" y="25823"/>
                        <a:pt x="64108" y="18974"/>
                      </a:cubicBezTo>
                      <a:cubicBezTo>
                        <a:pt x="65006" y="18301"/>
                        <a:pt x="65792" y="17515"/>
                        <a:pt x="66578" y="16729"/>
                      </a:cubicBezTo>
                      <a:cubicBezTo>
                        <a:pt x="66466" y="14034"/>
                        <a:pt x="66241" y="11340"/>
                        <a:pt x="66017" y="8645"/>
                      </a:cubicBezTo>
                      <a:cubicBezTo>
                        <a:pt x="66129" y="8533"/>
                        <a:pt x="66129" y="8420"/>
                        <a:pt x="66017" y="8308"/>
                      </a:cubicBezTo>
                      <a:close/>
                    </a:path>
                  </a:pathLst>
                </a:custGeom>
                <a:solidFill>
                  <a:srgbClr val="FD6D6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41" name="Freeform: Shape 1440">
                  <a:extLst>
                    <a:ext uri="{FF2B5EF4-FFF2-40B4-BE49-F238E27FC236}">
                      <a16:creationId xmlns:a16="http://schemas.microsoft.com/office/drawing/2014/main" id="{42EEF0FD-05A1-082F-6EE8-1802B7352161}"/>
                    </a:ext>
                  </a:extLst>
                </p:cNvPr>
                <p:cNvSpPr/>
                <p:nvPr/>
              </p:nvSpPr>
              <p:spPr>
                <a:xfrm>
                  <a:off x="9176507" y="3306351"/>
                  <a:ext cx="1571" cy="8757"/>
                </a:xfrm>
                <a:custGeom>
                  <a:avLst/>
                  <a:gdLst>
                    <a:gd name="connsiteX0" fmla="*/ 1572 w 1571"/>
                    <a:gd name="connsiteY0" fmla="*/ 0 h 8757"/>
                    <a:gd name="connsiteX1" fmla="*/ 0 w 1571"/>
                    <a:gd name="connsiteY1" fmla="*/ 8757 h 8757"/>
                    <a:gd name="connsiteX2" fmla="*/ 0 w 1571"/>
                    <a:gd name="connsiteY2" fmla="*/ 7747 h 8757"/>
                    <a:gd name="connsiteX3" fmla="*/ 1572 w 1571"/>
                    <a:gd name="connsiteY3" fmla="*/ 0 h 8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71" h="8757">
                      <a:moveTo>
                        <a:pt x="1572" y="0"/>
                      </a:moveTo>
                      <a:cubicBezTo>
                        <a:pt x="562" y="2695"/>
                        <a:pt x="0" y="5614"/>
                        <a:pt x="0" y="8757"/>
                      </a:cubicBezTo>
                      <a:cubicBezTo>
                        <a:pt x="0" y="8420"/>
                        <a:pt x="0" y="8084"/>
                        <a:pt x="0" y="7747"/>
                      </a:cubicBezTo>
                      <a:cubicBezTo>
                        <a:pt x="225" y="4940"/>
                        <a:pt x="786" y="2358"/>
                        <a:pt x="1572" y="0"/>
                      </a:cubicBezTo>
                      <a:close/>
                    </a:path>
                  </a:pathLst>
                </a:custGeom>
                <a:solidFill>
                  <a:srgbClr val="EAB99A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42" name="Freeform: Shape 1441">
                  <a:extLst>
                    <a:ext uri="{FF2B5EF4-FFF2-40B4-BE49-F238E27FC236}">
                      <a16:creationId xmlns:a16="http://schemas.microsoft.com/office/drawing/2014/main" id="{AA762338-F1B4-06B4-601F-234D425408DC}"/>
                    </a:ext>
                  </a:extLst>
                </p:cNvPr>
                <p:cNvSpPr/>
                <p:nvPr/>
              </p:nvSpPr>
              <p:spPr>
                <a:xfrm>
                  <a:off x="9178192" y="3304892"/>
                  <a:ext cx="561" cy="1459"/>
                </a:xfrm>
                <a:custGeom>
                  <a:avLst/>
                  <a:gdLst>
                    <a:gd name="connsiteX0" fmla="*/ 561 w 561"/>
                    <a:gd name="connsiteY0" fmla="*/ 0 h 1459"/>
                    <a:gd name="connsiteX1" fmla="*/ 0 w 561"/>
                    <a:gd name="connsiteY1" fmla="*/ 1459 h 1459"/>
                    <a:gd name="connsiteX2" fmla="*/ 561 w 561"/>
                    <a:gd name="connsiteY2" fmla="*/ 0 h 1459"/>
                    <a:gd name="connsiteX3" fmla="*/ 561 w 561"/>
                    <a:gd name="connsiteY3" fmla="*/ 0 h 1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1" h="1459">
                      <a:moveTo>
                        <a:pt x="561" y="0"/>
                      </a:moveTo>
                      <a:cubicBezTo>
                        <a:pt x="337" y="449"/>
                        <a:pt x="112" y="898"/>
                        <a:pt x="0" y="1459"/>
                      </a:cubicBezTo>
                      <a:cubicBezTo>
                        <a:pt x="112" y="898"/>
                        <a:pt x="337" y="449"/>
                        <a:pt x="561" y="0"/>
                      </a:cubicBezTo>
                      <a:cubicBezTo>
                        <a:pt x="561" y="0"/>
                        <a:pt x="561" y="0"/>
                        <a:pt x="561" y="0"/>
                      </a:cubicBezTo>
                      <a:close/>
                    </a:path>
                  </a:pathLst>
                </a:custGeom>
                <a:solidFill>
                  <a:srgbClr val="EAB99A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43" name="Freeform: Shape 1442">
                  <a:extLst>
                    <a:ext uri="{FF2B5EF4-FFF2-40B4-BE49-F238E27FC236}">
                      <a16:creationId xmlns:a16="http://schemas.microsoft.com/office/drawing/2014/main" id="{15E46010-1308-9776-FDD0-B436B4CEBA52}"/>
                    </a:ext>
                  </a:extLst>
                </p:cNvPr>
                <p:cNvSpPr/>
                <p:nvPr/>
              </p:nvSpPr>
              <p:spPr>
                <a:xfrm>
                  <a:off x="9190878" y="3316905"/>
                  <a:ext cx="15942" cy="22791"/>
                </a:xfrm>
                <a:custGeom>
                  <a:avLst/>
                  <a:gdLst>
                    <a:gd name="connsiteX0" fmla="*/ 15943 w 15942"/>
                    <a:gd name="connsiteY0" fmla="*/ 3705 h 22791"/>
                    <a:gd name="connsiteX1" fmla="*/ 15831 w 15942"/>
                    <a:gd name="connsiteY1" fmla="*/ 3930 h 22791"/>
                    <a:gd name="connsiteX2" fmla="*/ 14034 w 15942"/>
                    <a:gd name="connsiteY2" fmla="*/ 0 h 22791"/>
                    <a:gd name="connsiteX3" fmla="*/ 0 w 15942"/>
                    <a:gd name="connsiteY3" fmla="*/ 22679 h 22791"/>
                    <a:gd name="connsiteX4" fmla="*/ 1123 w 15942"/>
                    <a:gd name="connsiteY4" fmla="*/ 22791 h 22791"/>
                    <a:gd name="connsiteX5" fmla="*/ 6512 w 15942"/>
                    <a:gd name="connsiteY5" fmla="*/ 20883 h 22791"/>
                    <a:gd name="connsiteX6" fmla="*/ 15943 w 15942"/>
                    <a:gd name="connsiteY6" fmla="*/ 3705 h 22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942" h="22791">
                      <a:moveTo>
                        <a:pt x="15943" y="3705"/>
                      </a:moveTo>
                      <a:cubicBezTo>
                        <a:pt x="15943" y="3817"/>
                        <a:pt x="15831" y="3930"/>
                        <a:pt x="15831" y="3930"/>
                      </a:cubicBezTo>
                      <a:cubicBezTo>
                        <a:pt x="15494" y="2807"/>
                        <a:pt x="14933" y="1460"/>
                        <a:pt x="14034" y="0"/>
                      </a:cubicBezTo>
                      <a:cubicBezTo>
                        <a:pt x="13361" y="10217"/>
                        <a:pt x="7410" y="21556"/>
                        <a:pt x="0" y="22679"/>
                      </a:cubicBezTo>
                      <a:cubicBezTo>
                        <a:pt x="337" y="22791"/>
                        <a:pt x="786" y="22791"/>
                        <a:pt x="1123" y="22791"/>
                      </a:cubicBezTo>
                      <a:cubicBezTo>
                        <a:pt x="3032" y="22791"/>
                        <a:pt x="4828" y="22118"/>
                        <a:pt x="6512" y="20883"/>
                      </a:cubicBezTo>
                      <a:cubicBezTo>
                        <a:pt x="11115" y="17627"/>
                        <a:pt x="14596" y="10778"/>
                        <a:pt x="15943" y="3705"/>
                      </a:cubicBezTo>
                      <a:close/>
                    </a:path>
                  </a:pathLst>
                </a:custGeom>
                <a:solidFill>
                  <a:srgbClr val="EAB99A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44" name="Freeform: Shape 1443">
                  <a:extLst>
                    <a:ext uri="{FF2B5EF4-FFF2-40B4-BE49-F238E27FC236}">
                      <a16:creationId xmlns:a16="http://schemas.microsoft.com/office/drawing/2014/main" id="{9190BE03-D725-3BB9-1E48-FD990A24777E}"/>
                    </a:ext>
                  </a:extLst>
                </p:cNvPr>
                <p:cNvSpPr/>
                <p:nvPr/>
              </p:nvSpPr>
              <p:spPr>
                <a:xfrm>
                  <a:off x="9176732" y="3304892"/>
                  <a:ext cx="28180" cy="34692"/>
                </a:xfrm>
                <a:custGeom>
                  <a:avLst/>
                  <a:gdLst>
                    <a:gd name="connsiteX0" fmla="*/ 28180 w 28180"/>
                    <a:gd name="connsiteY0" fmla="*/ 12013 h 34692"/>
                    <a:gd name="connsiteX1" fmla="*/ 13697 w 28180"/>
                    <a:gd name="connsiteY1" fmla="*/ 4491 h 34692"/>
                    <a:gd name="connsiteX2" fmla="*/ 2021 w 28180"/>
                    <a:gd name="connsiteY2" fmla="*/ 0 h 34692"/>
                    <a:gd name="connsiteX3" fmla="*/ 1460 w 28180"/>
                    <a:gd name="connsiteY3" fmla="*/ 1459 h 34692"/>
                    <a:gd name="connsiteX4" fmla="*/ 1460 w 28180"/>
                    <a:gd name="connsiteY4" fmla="*/ 1459 h 34692"/>
                    <a:gd name="connsiteX5" fmla="*/ 0 w 28180"/>
                    <a:gd name="connsiteY5" fmla="*/ 9206 h 34692"/>
                    <a:gd name="connsiteX6" fmla="*/ 0 w 28180"/>
                    <a:gd name="connsiteY6" fmla="*/ 10217 h 34692"/>
                    <a:gd name="connsiteX7" fmla="*/ 561 w 28180"/>
                    <a:gd name="connsiteY7" fmla="*/ 16055 h 34692"/>
                    <a:gd name="connsiteX8" fmla="*/ 9655 w 28180"/>
                    <a:gd name="connsiteY8" fmla="*/ 32672 h 34692"/>
                    <a:gd name="connsiteX9" fmla="*/ 14259 w 28180"/>
                    <a:gd name="connsiteY9" fmla="*/ 34692 h 34692"/>
                    <a:gd name="connsiteX10" fmla="*/ 28180 w 28180"/>
                    <a:gd name="connsiteY10" fmla="*/ 12013 h 346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8180" h="34692">
                      <a:moveTo>
                        <a:pt x="28180" y="12013"/>
                      </a:moveTo>
                      <a:cubicBezTo>
                        <a:pt x="26160" y="8982"/>
                        <a:pt x="22342" y="5838"/>
                        <a:pt x="13697" y="4491"/>
                      </a:cubicBezTo>
                      <a:cubicBezTo>
                        <a:pt x="8084" y="3593"/>
                        <a:pt x="4378" y="1796"/>
                        <a:pt x="2021" y="0"/>
                      </a:cubicBezTo>
                      <a:cubicBezTo>
                        <a:pt x="1796" y="449"/>
                        <a:pt x="1572" y="898"/>
                        <a:pt x="1460" y="1459"/>
                      </a:cubicBezTo>
                      <a:cubicBezTo>
                        <a:pt x="1460" y="1459"/>
                        <a:pt x="1460" y="1459"/>
                        <a:pt x="1460" y="1459"/>
                      </a:cubicBezTo>
                      <a:cubicBezTo>
                        <a:pt x="561" y="3817"/>
                        <a:pt x="112" y="6399"/>
                        <a:pt x="0" y="9206"/>
                      </a:cubicBezTo>
                      <a:cubicBezTo>
                        <a:pt x="0" y="9543"/>
                        <a:pt x="0" y="9880"/>
                        <a:pt x="0" y="10217"/>
                      </a:cubicBezTo>
                      <a:cubicBezTo>
                        <a:pt x="0" y="12126"/>
                        <a:pt x="224" y="14034"/>
                        <a:pt x="561" y="16055"/>
                      </a:cubicBezTo>
                      <a:cubicBezTo>
                        <a:pt x="1908" y="22791"/>
                        <a:pt x="5277" y="29416"/>
                        <a:pt x="9655" y="32672"/>
                      </a:cubicBezTo>
                      <a:cubicBezTo>
                        <a:pt x="11115" y="33794"/>
                        <a:pt x="12687" y="34468"/>
                        <a:pt x="14259" y="34692"/>
                      </a:cubicBezTo>
                      <a:cubicBezTo>
                        <a:pt x="21556" y="33570"/>
                        <a:pt x="27507" y="22230"/>
                        <a:pt x="28180" y="12013"/>
                      </a:cubicBezTo>
                      <a:close/>
                    </a:path>
                  </a:pathLst>
                </a:custGeom>
                <a:solidFill>
                  <a:srgbClr val="F5C4A5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45" name="Freeform: Shape 1444">
                  <a:extLst>
                    <a:ext uri="{FF2B5EF4-FFF2-40B4-BE49-F238E27FC236}">
                      <a16:creationId xmlns:a16="http://schemas.microsoft.com/office/drawing/2014/main" id="{CF27EA3F-5F63-6BAF-8CCE-B0F9CC2D9BFD}"/>
                    </a:ext>
                  </a:extLst>
                </p:cNvPr>
                <p:cNvSpPr/>
                <p:nvPr/>
              </p:nvSpPr>
              <p:spPr>
                <a:xfrm>
                  <a:off x="9174936" y="3293114"/>
                  <a:ext cx="34069" cy="27833"/>
                </a:xfrm>
                <a:custGeom>
                  <a:avLst/>
                  <a:gdLst>
                    <a:gd name="connsiteX0" fmla="*/ 15494 w 34069"/>
                    <a:gd name="connsiteY0" fmla="*/ 16381 h 27833"/>
                    <a:gd name="connsiteX1" fmla="*/ 29977 w 34069"/>
                    <a:gd name="connsiteY1" fmla="*/ 23904 h 27833"/>
                    <a:gd name="connsiteX2" fmla="*/ 31773 w 34069"/>
                    <a:gd name="connsiteY2" fmla="*/ 27833 h 27833"/>
                    <a:gd name="connsiteX3" fmla="*/ 31886 w 34069"/>
                    <a:gd name="connsiteY3" fmla="*/ 27609 h 27833"/>
                    <a:gd name="connsiteX4" fmla="*/ 33682 w 34069"/>
                    <a:gd name="connsiteY4" fmla="*/ 20984 h 27833"/>
                    <a:gd name="connsiteX5" fmla="*/ 28181 w 34069"/>
                    <a:gd name="connsiteY5" fmla="*/ 5042 h 27833"/>
                    <a:gd name="connsiteX6" fmla="*/ 0 w 34069"/>
                    <a:gd name="connsiteY6" fmla="*/ 7512 h 27833"/>
                    <a:gd name="connsiteX7" fmla="*/ 3817 w 34069"/>
                    <a:gd name="connsiteY7" fmla="*/ 11778 h 27833"/>
                    <a:gd name="connsiteX8" fmla="*/ 3817 w 34069"/>
                    <a:gd name="connsiteY8" fmla="*/ 11778 h 27833"/>
                    <a:gd name="connsiteX9" fmla="*/ 15494 w 34069"/>
                    <a:gd name="connsiteY9" fmla="*/ 16381 h 27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4069" h="27833">
                      <a:moveTo>
                        <a:pt x="15494" y="16381"/>
                      </a:moveTo>
                      <a:cubicBezTo>
                        <a:pt x="24139" y="17729"/>
                        <a:pt x="28068" y="20760"/>
                        <a:pt x="29977" y="23904"/>
                      </a:cubicBezTo>
                      <a:cubicBezTo>
                        <a:pt x="30875" y="25251"/>
                        <a:pt x="31436" y="26598"/>
                        <a:pt x="31773" y="27833"/>
                      </a:cubicBezTo>
                      <a:cubicBezTo>
                        <a:pt x="31773" y="27833"/>
                        <a:pt x="31773" y="27721"/>
                        <a:pt x="31886" y="27609"/>
                      </a:cubicBezTo>
                      <a:cubicBezTo>
                        <a:pt x="32110" y="26935"/>
                        <a:pt x="33120" y="24353"/>
                        <a:pt x="33682" y="20984"/>
                      </a:cubicBezTo>
                      <a:cubicBezTo>
                        <a:pt x="34580" y="15708"/>
                        <a:pt x="34356" y="8747"/>
                        <a:pt x="28181" y="5042"/>
                      </a:cubicBezTo>
                      <a:cubicBezTo>
                        <a:pt x="17627" y="-1246"/>
                        <a:pt x="4603" y="-2930"/>
                        <a:pt x="0" y="7512"/>
                      </a:cubicBezTo>
                      <a:cubicBezTo>
                        <a:pt x="0" y="7512"/>
                        <a:pt x="898" y="9645"/>
                        <a:pt x="3817" y="11778"/>
                      </a:cubicBezTo>
                      <a:cubicBezTo>
                        <a:pt x="3817" y="11778"/>
                        <a:pt x="3817" y="11778"/>
                        <a:pt x="3817" y="11778"/>
                      </a:cubicBezTo>
                      <a:cubicBezTo>
                        <a:pt x="6175" y="13575"/>
                        <a:pt x="9880" y="15483"/>
                        <a:pt x="15494" y="16381"/>
                      </a:cubicBezTo>
                      <a:close/>
                    </a:path>
                  </a:pathLst>
                </a:custGeom>
                <a:solidFill>
                  <a:srgbClr val="F3AA43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446" name="Graphic 1320">
                <a:extLst>
                  <a:ext uri="{FF2B5EF4-FFF2-40B4-BE49-F238E27FC236}">
                    <a16:creationId xmlns:a16="http://schemas.microsoft.com/office/drawing/2014/main" id="{E4131C78-3A27-279C-B60F-7F790B664ECC}"/>
                  </a:ext>
                </a:extLst>
              </p:cNvPr>
              <p:cNvGrpSpPr/>
              <p:nvPr/>
            </p:nvGrpSpPr>
            <p:grpSpPr>
              <a:xfrm>
                <a:off x="8913673" y="3282549"/>
                <a:ext cx="97456" cy="97340"/>
                <a:chOff x="8913673" y="3282549"/>
                <a:chExt cx="97456" cy="97340"/>
              </a:xfrm>
            </p:grpSpPr>
            <p:sp>
              <p:nvSpPr>
                <p:cNvPr id="1447" name="Freeform: Shape 1446">
                  <a:extLst>
                    <a:ext uri="{FF2B5EF4-FFF2-40B4-BE49-F238E27FC236}">
                      <a16:creationId xmlns:a16="http://schemas.microsoft.com/office/drawing/2014/main" id="{08C5BD84-FAE2-C408-1E6E-1B6D76E99153}"/>
                    </a:ext>
                  </a:extLst>
                </p:cNvPr>
                <p:cNvSpPr/>
                <p:nvPr/>
              </p:nvSpPr>
              <p:spPr>
                <a:xfrm>
                  <a:off x="8913673" y="3282549"/>
                  <a:ext cx="97456" cy="77580"/>
                </a:xfrm>
                <a:custGeom>
                  <a:avLst/>
                  <a:gdLst>
                    <a:gd name="connsiteX0" fmla="*/ 7638 w 97456"/>
                    <a:gd name="connsiteY0" fmla="*/ 75111 h 77580"/>
                    <a:gd name="connsiteX1" fmla="*/ 9210 w 97456"/>
                    <a:gd name="connsiteY1" fmla="*/ 77356 h 77580"/>
                    <a:gd name="connsiteX2" fmla="*/ 11006 w 97456"/>
                    <a:gd name="connsiteY2" fmla="*/ 76683 h 77580"/>
                    <a:gd name="connsiteX3" fmla="*/ 33910 w 97456"/>
                    <a:gd name="connsiteY3" fmla="*/ 72192 h 77580"/>
                    <a:gd name="connsiteX4" fmla="*/ 35818 w 97456"/>
                    <a:gd name="connsiteY4" fmla="*/ 71967 h 77580"/>
                    <a:gd name="connsiteX5" fmla="*/ 37839 w 97456"/>
                    <a:gd name="connsiteY5" fmla="*/ 71967 h 77580"/>
                    <a:gd name="connsiteX6" fmla="*/ 37839 w 97456"/>
                    <a:gd name="connsiteY6" fmla="*/ 59954 h 77580"/>
                    <a:gd name="connsiteX7" fmla="*/ 36941 w 97456"/>
                    <a:gd name="connsiteY7" fmla="*/ 59168 h 77580"/>
                    <a:gd name="connsiteX8" fmla="*/ 34134 w 97456"/>
                    <a:gd name="connsiteY8" fmla="*/ 54677 h 77580"/>
                    <a:gd name="connsiteX9" fmla="*/ 33236 w 97456"/>
                    <a:gd name="connsiteY9" fmla="*/ 50860 h 77580"/>
                    <a:gd name="connsiteX10" fmla="*/ 33012 w 97456"/>
                    <a:gd name="connsiteY10" fmla="*/ 48278 h 77580"/>
                    <a:gd name="connsiteX11" fmla="*/ 30654 w 97456"/>
                    <a:gd name="connsiteY11" fmla="*/ 46481 h 77580"/>
                    <a:gd name="connsiteX12" fmla="*/ 28633 w 97456"/>
                    <a:gd name="connsiteY12" fmla="*/ 41429 h 77580"/>
                    <a:gd name="connsiteX13" fmla="*/ 30093 w 97456"/>
                    <a:gd name="connsiteY13" fmla="*/ 37612 h 77580"/>
                    <a:gd name="connsiteX14" fmla="*/ 30093 w 97456"/>
                    <a:gd name="connsiteY14" fmla="*/ 27395 h 77580"/>
                    <a:gd name="connsiteX15" fmla="*/ 33236 w 97456"/>
                    <a:gd name="connsiteY15" fmla="*/ 18750 h 77580"/>
                    <a:gd name="connsiteX16" fmla="*/ 37839 w 97456"/>
                    <a:gd name="connsiteY16" fmla="*/ 12350 h 77580"/>
                    <a:gd name="connsiteX17" fmla="*/ 39636 w 97456"/>
                    <a:gd name="connsiteY17" fmla="*/ 11227 h 77580"/>
                    <a:gd name="connsiteX18" fmla="*/ 41993 w 97456"/>
                    <a:gd name="connsiteY18" fmla="*/ 10217 h 77580"/>
                    <a:gd name="connsiteX19" fmla="*/ 49965 w 97456"/>
                    <a:gd name="connsiteY19" fmla="*/ 8533 h 77580"/>
                    <a:gd name="connsiteX20" fmla="*/ 57038 w 97456"/>
                    <a:gd name="connsiteY20" fmla="*/ 11340 h 77580"/>
                    <a:gd name="connsiteX21" fmla="*/ 62203 w 97456"/>
                    <a:gd name="connsiteY21" fmla="*/ 15606 h 77580"/>
                    <a:gd name="connsiteX22" fmla="*/ 62989 w 97456"/>
                    <a:gd name="connsiteY22" fmla="*/ 18301 h 77580"/>
                    <a:gd name="connsiteX23" fmla="*/ 65795 w 97456"/>
                    <a:gd name="connsiteY23" fmla="*/ 29977 h 77580"/>
                    <a:gd name="connsiteX24" fmla="*/ 65346 w 97456"/>
                    <a:gd name="connsiteY24" fmla="*/ 34805 h 77580"/>
                    <a:gd name="connsiteX25" fmla="*/ 66357 w 97456"/>
                    <a:gd name="connsiteY25" fmla="*/ 34917 h 77580"/>
                    <a:gd name="connsiteX26" fmla="*/ 68378 w 97456"/>
                    <a:gd name="connsiteY26" fmla="*/ 38397 h 77580"/>
                    <a:gd name="connsiteX27" fmla="*/ 67143 w 97456"/>
                    <a:gd name="connsiteY27" fmla="*/ 43674 h 77580"/>
                    <a:gd name="connsiteX28" fmla="*/ 65122 w 97456"/>
                    <a:gd name="connsiteY28" fmla="*/ 45920 h 77580"/>
                    <a:gd name="connsiteX29" fmla="*/ 65346 w 97456"/>
                    <a:gd name="connsiteY29" fmla="*/ 48502 h 77580"/>
                    <a:gd name="connsiteX30" fmla="*/ 65122 w 97456"/>
                    <a:gd name="connsiteY30" fmla="*/ 52432 h 77580"/>
                    <a:gd name="connsiteX31" fmla="*/ 63101 w 97456"/>
                    <a:gd name="connsiteY31" fmla="*/ 57147 h 77580"/>
                    <a:gd name="connsiteX32" fmla="*/ 60855 w 97456"/>
                    <a:gd name="connsiteY32" fmla="*/ 59393 h 77580"/>
                    <a:gd name="connsiteX33" fmla="*/ 60855 w 97456"/>
                    <a:gd name="connsiteY33" fmla="*/ 59505 h 77580"/>
                    <a:gd name="connsiteX34" fmla="*/ 60855 w 97456"/>
                    <a:gd name="connsiteY34" fmla="*/ 72079 h 77580"/>
                    <a:gd name="connsiteX35" fmla="*/ 61305 w 97456"/>
                    <a:gd name="connsiteY35" fmla="*/ 72079 h 77580"/>
                    <a:gd name="connsiteX36" fmla="*/ 63213 w 97456"/>
                    <a:gd name="connsiteY36" fmla="*/ 72304 h 77580"/>
                    <a:gd name="connsiteX37" fmla="*/ 87352 w 97456"/>
                    <a:gd name="connsiteY37" fmla="*/ 77244 h 77580"/>
                    <a:gd name="connsiteX38" fmla="*/ 88025 w 97456"/>
                    <a:gd name="connsiteY38" fmla="*/ 77581 h 77580"/>
                    <a:gd name="connsiteX39" fmla="*/ 89260 w 97456"/>
                    <a:gd name="connsiteY39" fmla="*/ 75784 h 77580"/>
                    <a:gd name="connsiteX40" fmla="*/ 97457 w 97456"/>
                    <a:gd name="connsiteY40" fmla="*/ 48727 h 77580"/>
                    <a:gd name="connsiteX41" fmla="*/ 48730 w 97456"/>
                    <a:gd name="connsiteY41" fmla="*/ 0 h 77580"/>
                    <a:gd name="connsiteX42" fmla="*/ 3 w 97456"/>
                    <a:gd name="connsiteY42" fmla="*/ 48727 h 77580"/>
                    <a:gd name="connsiteX43" fmla="*/ 7638 w 97456"/>
                    <a:gd name="connsiteY43" fmla="*/ 75111 h 77580"/>
                    <a:gd name="connsiteX44" fmla="*/ 7638 w 97456"/>
                    <a:gd name="connsiteY44" fmla="*/ 75111 h 77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97456" h="77580">
                      <a:moveTo>
                        <a:pt x="7638" y="75111"/>
                      </a:moveTo>
                      <a:cubicBezTo>
                        <a:pt x="8087" y="75897"/>
                        <a:pt x="8648" y="76570"/>
                        <a:pt x="9210" y="77356"/>
                      </a:cubicBezTo>
                      <a:cubicBezTo>
                        <a:pt x="9771" y="77019"/>
                        <a:pt x="10445" y="76795"/>
                        <a:pt x="11006" y="76683"/>
                      </a:cubicBezTo>
                      <a:lnTo>
                        <a:pt x="33910" y="72192"/>
                      </a:lnTo>
                      <a:cubicBezTo>
                        <a:pt x="34471" y="72079"/>
                        <a:pt x="35145" y="71967"/>
                        <a:pt x="35818" y="71967"/>
                      </a:cubicBezTo>
                      <a:lnTo>
                        <a:pt x="37839" y="71967"/>
                      </a:lnTo>
                      <a:lnTo>
                        <a:pt x="37839" y="59954"/>
                      </a:lnTo>
                      <a:cubicBezTo>
                        <a:pt x="37502" y="59729"/>
                        <a:pt x="37278" y="59505"/>
                        <a:pt x="36941" y="59168"/>
                      </a:cubicBezTo>
                      <a:cubicBezTo>
                        <a:pt x="35706" y="58045"/>
                        <a:pt x="34808" y="56473"/>
                        <a:pt x="34134" y="54677"/>
                      </a:cubicBezTo>
                      <a:cubicBezTo>
                        <a:pt x="33685" y="53442"/>
                        <a:pt x="33348" y="52207"/>
                        <a:pt x="33236" y="50860"/>
                      </a:cubicBezTo>
                      <a:lnTo>
                        <a:pt x="33012" y="48278"/>
                      </a:lnTo>
                      <a:cubicBezTo>
                        <a:pt x="32001" y="48165"/>
                        <a:pt x="30991" y="47492"/>
                        <a:pt x="30654" y="46481"/>
                      </a:cubicBezTo>
                      <a:lnTo>
                        <a:pt x="28633" y="41429"/>
                      </a:lnTo>
                      <a:cubicBezTo>
                        <a:pt x="28072" y="39969"/>
                        <a:pt x="28745" y="38285"/>
                        <a:pt x="30093" y="37612"/>
                      </a:cubicBezTo>
                      <a:lnTo>
                        <a:pt x="30093" y="27395"/>
                      </a:lnTo>
                      <a:lnTo>
                        <a:pt x="33236" y="18750"/>
                      </a:lnTo>
                      <a:lnTo>
                        <a:pt x="37839" y="12350"/>
                      </a:lnTo>
                      <a:lnTo>
                        <a:pt x="39636" y="11227"/>
                      </a:lnTo>
                      <a:lnTo>
                        <a:pt x="41993" y="10217"/>
                      </a:lnTo>
                      <a:lnTo>
                        <a:pt x="49965" y="8533"/>
                      </a:lnTo>
                      <a:lnTo>
                        <a:pt x="57038" y="11340"/>
                      </a:lnTo>
                      <a:lnTo>
                        <a:pt x="62203" y="15606"/>
                      </a:lnTo>
                      <a:lnTo>
                        <a:pt x="62989" y="18301"/>
                      </a:lnTo>
                      <a:lnTo>
                        <a:pt x="65795" y="29977"/>
                      </a:lnTo>
                      <a:lnTo>
                        <a:pt x="65346" y="34805"/>
                      </a:lnTo>
                      <a:cubicBezTo>
                        <a:pt x="65683" y="34805"/>
                        <a:pt x="66020" y="34805"/>
                        <a:pt x="66357" y="34917"/>
                      </a:cubicBezTo>
                      <a:cubicBezTo>
                        <a:pt x="67816" y="35366"/>
                        <a:pt x="68714" y="36938"/>
                        <a:pt x="68378" y="38397"/>
                      </a:cubicBezTo>
                      <a:lnTo>
                        <a:pt x="67143" y="43674"/>
                      </a:lnTo>
                      <a:cubicBezTo>
                        <a:pt x="66918" y="44797"/>
                        <a:pt x="66132" y="45583"/>
                        <a:pt x="65122" y="45920"/>
                      </a:cubicBezTo>
                      <a:lnTo>
                        <a:pt x="65346" y="48502"/>
                      </a:lnTo>
                      <a:cubicBezTo>
                        <a:pt x="65459" y="49849"/>
                        <a:pt x="65346" y="51197"/>
                        <a:pt x="65122" y="52432"/>
                      </a:cubicBezTo>
                      <a:cubicBezTo>
                        <a:pt x="64785" y="54228"/>
                        <a:pt x="63999" y="55912"/>
                        <a:pt x="63101" y="57147"/>
                      </a:cubicBezTo>
                      <a:cubicBezTo>
                        <a:pt x="62540" y="58045"/>
                        <a:pt x="61754" y="58831"/>
                        <a:pt x="60855" y="59393"/>
                      </a:cubicBezTo>
                      <a:lnTo>
                        <a:pt x="60855" y="59505"/>
                      </a:lnTo>
                      <a:lnTo>
                        <a:pt x="60855" y="72079"/>
                      </a:lnTo>
                      <a:lnTo>
                        <a:pt x="61305" y="72079"/>
                      </a:lnTo>
                      <a:cubicBezTo>
                        <a:pt x="61978" y="72079"/>
                        <a:pt x="62540" y="72192"/>
                        <a:pt x="63213" y="72304"/>
                      </a:cubicBezTo>
                      <a:cubicBezTo>
                        <a:pt x="63213" y="72304"/>
                        <a:pt x="86903" y="77019"/>
                        <a:pt x="87352" y="77244"/>
                      </a:cubicBezTo>
                      <a:cubicBezTo>
                        <a:pt x="87576" y="77356"/>
                        <a:pt x="87801" y="77469"/>
                        <a:pt x="88025" y="77581"/>
                      </a:cubicBezTo>
                      <a:cubicBezTo>
                        <a:pt x="88475" y="77019"/>
                        <a:pt x="88811" y="76458"/>
                        <a:pt x="89260" y="75784"/>
                      </a:cubicBezTo>
                      <a:cubicBezTo>
                        <a:pt x="94425" y="68038"/>
                        <a:pt x="97457" y="58719"/>
                        <a:pt x="97457" y="48727"/>
                      </a:cubicBezTo>
                      <a:cubicBezTo>
                        <a:pt x="97457" y="21781"/>
                        <a:pt x="75563" y="0"/>
                        <a:pt x="48730" y="0"/>
                      </a:cubicBezTo>
                      <a:cubicBezTo>
                        <a:pt x="21784" y="0"/>
                        <a:pt x="3" y="21781"/>
                        <a:pt x="3" y="48727"/>
                      </a:cubicBezTo>
                      <a:cubicBezTo>
                        <a:pt x="-109" y="58382"/>
                        <a:pt x="2698" y="67476"/>
                        <a:pt x="7638" y="75111"/>
                      </a:cubicBezTo>
                      <a:cubicBezTo>
                        <a:pt x="7638" y="75111"/>
                        <a:pt x="7638" y="75111"/>
                        <a:pt x="7638" y="75111"/>
                      </a:cubicBezTo>
                      <a:close/>
                    </a:path>
                  </a:pathLst>
                </a:custGeom>
                <a:solidFill>
                  <a:srgbClr val="E0E0E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48" name="Freeform: Shape 1447">
                  <a:extLst>
                    <a:ext uri="{FF2B5EF4-FFF2-40B4-BE49-F238E27FC236}">
                      <a16:creationId xmlns:a16="http://schemas.microsoft.com/office/drawing/2014/main" id="{55C10055-8356-11CD-4A86-F9FD5C5779D0}"/>
                    </a:ext>
                  </a:extLst>
                </p:cNvPr>
                <p:cNvSpPr/>
                <p:nvPr/>
              </p:nvSpPr>
              <p:spPr>
                <a:xfrm>
                  <a:off x="8974528" y="3354516"/>
                  <a:ext cx="449" cy="561"/>
                </a:xfrm>
                <a:custGeom>
                  <a:avLst/>
                  <a:gdLst>
                    <a:gd name="connsiteX0" fmla="*/ 449 w 449"/>
                    <a:gd name="connsiteY0" fmla="*/ 0 h 561"/>
                    <a:gd name="connsiteX1" fmla="*/ 0 w 449"/>
                    <a:gd name="connsiteY1" fmla="*/ 0 h 561"/>
                    <a:gd name="connsiteX2" fmla="*/ 0 w 449"/>
                    <a:gd name="connsiteY2" fmla="*/ 561 h 5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49" h="561">
                      <a:moveTo>
                        <a:pt x="449" y="0"/>
                      </a:moveTo>
                      <a:lnTo>
                        <a:pt x="0" y="0"/>
                      </a:lnTo>
                      <a:lnTo>
                        <a:pt x="0" y="561"/>
                      </a:lnTo>
                      <a:close/>
                    </a:path>
                  </a:pathLst>
                </a:custGeom>
                <a:solidFill>
                  <a:srgbClr val="EAB99A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49" name="Freeform: Shape 1448">
                  <a:extLst>
                    <a:ext uri="{FF2B5EF4-FFF2-40B4-BE49-F238E27FC236}">
                      <a16:creationId xmlns:a16="http://schemas.microsoft.com/office/drawing/2014/main" id="{E8E5C0B6-A252-0CF2-1A11-EBBB6682ED83}"/>
                    </a:ext>
                  </a:extLst>
                </p:cNvPr>
                <p:cNvSpPr/>
                <p:nvPr/>
              </p:nvSpPr>
              <p:spPr>
                <a:xfrm>
                  <a:off x="8954880" y="3361814"/>
                  <a:ext cx="15381" cy="11115"/>
                </a:xfrm>
                <a:custGeom>
                  <a:avLst/>
                  <a:gdLst>
                    <a:gd name="connsiteX0" fmla="*/ 8196 w 15381"/>
                    <a:gd name="connsiteY0" fmla="*/ 11115 h 11115"/>
                    <a:gd name="connsiteX1" fmla="*/ 15381 w 15381"/>
                    <a:gd name="connsiteY1" fmla="*/ 0 h 11115"/>
                    <a:gd name="connsiteX2" fmla="*/ 0 w 15381"/>
                    <a:gd name="connsiteY2" fmla="*/ 0 h 11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381" h="11115">
                      <a:moveTo>
                        <a:pt x="8196" y="11115"/>
                      </a:moveTo>
                      <a:lnTo>
                        <a:pt x="1538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AB99A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50" name="Freeform: Shape 1449">
                  <a:extLst>
                    <a:ext uri="{FF2B5EF4-FFF2-40B4-BE49-F238E27FC236}">
                      <a16:creationId xmlns:a16="http://schemas.microsoft.com/office/drawing/2014/main" id="{F09BFB2C-A1B4-8330-EFEC-C7AAAD5F3EEF}"/>
                    </a:ext>
                  </a:extLst>
                </p:cNvPr>
                <p:cNvSpPr/>
                <p:nvPr/>
              </p:nvSpPr>
              <p:spPr>
                <a:xfrm>
                  <a:off x="8949491" y="3354516"/>
                  <a:ext cx="2133" cy="2806"/>
                </a:xfrm>
                <a:custGeom>
                  <a:avLst/>
                  <a:gdLst>
                    <a:gd name="connsiteX0" fmla="*/ 2133 w 2133"/>
                    <a:gd name="connsiteY0" fmla="*/ 0 h 2806"/>
                    <a:gd name="connsiteX1" fmla="*/ 0 w 2133"/>
                    <a:gd name="connsiteY1" fmla="*/ 0 h 2806"/>
                    <a:gd name="connsiteX2" fmla="*/ 2133 w 2133"/>
                    <a:gd name="connsiteY2" fmla="*/ 2807 h 2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33" h="2806">
                      <a:moveTo>
                        <a:pt x="2133" y="0"/>
                      </a:moveTo>
                      <a:lnTo>
                        <a:pt x="0" y="0"/>
                      </a:lnTo>
                      <a:lnTo>
                        <a:pt x="2133" y="2807"/>
                      </a:lnTo>
                      <a:close/>
                    </a:path>
                  </a:pathLst>
                </a:custGeom>
                <a:solidFill>
                  <a:srgbClr val="EAB99A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51" name="Freeform: Shape 1450">
                  <a:extLst>
                    <a:ext uri="{FF2B5EF4-FFF2-40B4-BE49-F238E27FC236}">
                      <a16:creationId xmlns:a16="http://schemas.microsoft.com/office/drawing/2014/main" id="{DD179901-CC07-A394-13FF-17BACDBD5216}"/>
                    </a:ext>
                  </a:extLst>
                </p:cNvPr>
                <p:cNvSpPr/>
                <p:nvPr/>
              </p:nvSpPr>
              <p:spPr>
                <a:xfrm>
                  <a:off x="8951512" y="3341942"/>
                  <a:ext cx="23016" cy="19872"/>
                </a:xfrm>
                <a:custGeom>
                  <a:avLst/>
                  <a:gdLst>
                    <a:gd name="connsiteX0" fmla="*/ 3368 w 23016"/>
                    <a:gd name="connsiteY0" fmla="*/ 19872 h 19872"/>
                    <a:gd name="connsiteX1" fmla="*/ 18750 w 23016"/>
                    <a:gd name="connsiteY1" fmla="*/ 19872 h 19872"/>
                    <a:gd name="connsiteX2" fmla="*/ 23016 w 23016"/>
                    <a:gd name="connsiteY2" fmla="*/ 13248 h 19872"/>
                    <a:gd name="connsiteX3" fmla="*/ 23016 w 23016"/>
                    <a:gd name="connsiteY3" fmla="*/ 12575 h 19872"/>
                    <a:gd name="connsiteX4" fmla="*/ 23016 w 23016"/>
                    <a:gd name="connsiteY4" fmla="*/ 0 h 19872"/>
                    <a:gd name="connsiteX5" fmla="*/ 17402 w 23016"/>
                    <a:gd name="connsiteY5" fmla="*/ 7073 h 19872"/>
                    <a:gd name="connsiteX6" fmla="*/ 11901 w 23016"/>
                    <a:gd name="connsiteY6" fmla="*/ 8870 h 19872"/>
                    <a:gd name="connsiteX7" fmla="*/ 8308 w 23016"/>
                    <a:gd name="connsiteY7" fmla="*/ 7747 h 19872"/>
                    <a:gd name="connsiteX8" fmla="*/ 1572 w 23016"/>
                    <a:gd name="connsiteY8" fmla="*/ 1572 h 19872"/>
                    <a:gd name="connsiteX9" fmla="*/ 0 w 23016"/>
                    <a:gd name="connsiteY9" fmla="*/ 561 h 19872"/>
                    <a:gd name="connsiteX10" fmla="*/ 0 w 23016"/>
                    <a:gd name="connsiteY10" fmla="*/ 12575 h 19872"/>
                    <a:gd name="connsiteX11" fmla="*/ 0 w 23016"/>
                    <a:gd name="connsiteY11" fmla="*/ 15381 h 19872"/>
                    <a:gd name="connsiteX12" fmla="*/ 3368 w 23016"/>
                    <a:gd name="connsiteY12" fmla="*/ 19872 h 19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3016" h="19872">
                      <a:moveTo>
                        <a:pt x="3368" y="19872"/>
                      </a:moveTo>
                      <a:lnTo>
                        <a:pt x="18750" y="19872"/>
                      </a:lnTo>
                      <a:lnTo>
                        <a:pt x="23016" y="13248"/>
                      </a:lnTo>
                      <a:lnTo>
                        <a:pt x="23016" y="12575"/>
                      </a:lnTo>
                      <a:lnTo>
                        <a:pt x="23016" y="0"/>
                      </a:lnTo>
                      <a:lnTo>
                        <a:pt x="17402" y="7073"/>
                      </a:lnTo>
                      <a:cubicBezTo>
                        <a:pt x="16617" y="8196"/>
                        <a:pt x="14147" y="8870"/>
                        <a:pt x="11901" y="8870"/>
                      </a:cubicBezTo>
                      <a:cubicBezTo>
                        <a:pt x="10442" y="8870"/>
                        <a:pt x="8982" y="8533"/>
                        <a:pt x="8308" y="7747"/>
                      </a:cubicBezTo>
                      <a:lnTo>
                        <a:pt x="1572" y="1572"/>
                      </a:lnTo>
                      <a:cubicBezTo>
                        <a:pt x="1011" y="1347"/>
                        <a:pt x="449" y="898"/>
                        <a:pt x="0" y="561"/>
                      </a:cubicBezTo>
                      <a:lnTo>
                        <a:pt x="0" y="12575"/>
                      </a:lnTo>
                      <a:lnTo>
                        <a:pt x="0" y="15381"/>
                      </a:lnTo>
                      <a:lnTo>
                        <a:pt x="3368" y="19872"/>
                      </a:lnTo>
                      <a:close/>
                    </a:path>
                  </a:pathLst>
                </a:custGeom>
                <a:solidFill>
                  <a:srgbClr val="EAB99A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52" name="Freeform: Shape 1451">
                  <a:extLst>
                    <a:ext uri="{FF2B5EF4-FFF2-40B4-BE49-F238E27FC236}">
                      <a16:creationId xmlns:a16="http://schemas.microsoft.com/office/drawing/2014/main" id="{6F81C14D-5A91-FC90-E0EF-8C5EA9984FB2}"/>
                    </a:ext>
                  </a:extLst>
                </p:cNvPr>
                <p:cNvSpPr/>
                <p:nvPr/>
              </p:nvSpPr>
              <p:spPr>
                <a:xfrm>
                  <a:off x="8978570" y="3317242"/>
                  <a:ext cx="3663" cy="11115"/>
                </a:xfrm>
                <a:custGeom>
                  <a:avLst/>
                  <a:gdLst>
                    <a:gd name="connsiteX0" fmla="*/ 337 w 3663"/>
                    <a:gd name="connsiteY0" fmla="*/ 11115 h 11115"/>
                    <a:gd name="connsiteX1" fmla="*/ 2358 w 3663"/>
                    <a:gd name="connsiteY1" fmla="*/ 8870 h 11115"/>
                    <a:gd name="connsiteX2" fmla="*/ 3593 w 3663"/>
                    <a:gd name="connsiteY2" fmla="*/ 3593 h 11115"/>
                    <a:gd name="connsiteX3" fmla="*/ 1572 w 3663"/>
                    <a:gd name="connsiteY3" fmla="*/ 112 h 11115"/>
                    <a:gd name="connsiteX4" fmla="*/ 561 w 3663"/>
                    <a:gd name="connsiteY4" fmla="*/ 0 h 11115"/>
                    <a:gd name="connsiteX5" fmla="*/ 0 w 3663"/>
                    <a:gd name="connsiteY5" fmla="*/ 6063 h 11115"/>
                    <a:gd name="connsiteX6" fmla="*/ 337 w 3663"/>
                    <a:gd name="connsiteY6" fmla="*/ 11115 h 11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63" h="11115">
                      <a:moveTo>
                        <a:pt x="337" y="11115"/>
                      </a:moveTo>
                      <a:cubicBezTo>
                        <a:pt x="1347" y="10778"/>
                        <a:pt x="2133" y="9992"/>
                        <a:pt x="2358" y="8870"/>
                      </a:cubicBezTo>
                      <a:lnTo>
                        <a:pt x="3593" y="3593"/>
                      </a:lnTo>
                      <a:cubicBezTo>
                        <a:pt x="3930" y="2133"/>
                        <a:pt x="3031" y="561"/>
                        <a:pt x="1572" y="112"/>
                      </a:cubicBezTo>
                      <a:cubicBezTo>
                        <a:pt x="1235" y="0"/>
                        <a:pt x="898" y="0"/>
                        <a:pt x="561" y="0"/>
                      </a:cubicBezTo>
                      <a:lnTo>
                        <a:pt x="0" y="6063"/>
                      </a:lnTo>
                      <a:lnTo>
                        <a:pt x="337" y="11115"/>
                      </a:lnTo>
                      <a:close/>
                    </a:path>
                  </a:pathLst>
                </a:custGeom>
                <a:solidFill>
                  <a:srgbClr val="EAB99A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53" name="Freeform: Shape 1452">
                  <a:extLst>
                    <a:ext uri="{FF2B5EF4-FFF2-40B4-BE49-F238E27FC236}">
                      <a16:creationId xmlns:a16="http://schemas.microsoft.com/office/drawing/2014/main" id="{8B1D3A7B-C936-61A4-9057-D010CC9E0B17}"/>
                    </a:ext>
                  </a:extLst>
                </p:cNvPr>
                <p:cNvSpPr/>
                <p:nvPr/>
              </p:nvSpPr>
              <p:spPr>
                <a:xfrm>
                  <a:off x="8963525" y="3323080"/>
                  <a:ext cx="15649" cy="27731"/>
                </a:xfrm>
                <a:custGeom>
                  <a:avLst/>
                  <a:gdLst>
                    <a:gd name="connsiteX0" fmla="*/ 14708 w 15649"/>
                    <a:gd name="connsiteY0" fmla="*/ 2919 h 27731"/>
                    <a:gd name="connsiteX1" fmla="*/ 12799 w 15649"/>
                    <a:gd name="connsiteY1" fmla="*/ 0 h 27731"/>
                    <a:gd name="connsiteX2" fmla="*/ 13473 w 15649"/>
                    <a:gd name="connsiteY2" fmla="*/ 7971 h 27731"/>
                    <a:gd name="connsiteX3" fmla="*/ 13248 w 15649"/>
                    <a:gd name="connsiteY3" fmla="*/ 12013 h 27731"/>
                    <a:gd name="connsiteX4" fmla="*/ 11227 w 15649"/>
                    <a:gd name="connsiteY4" fmla="*/ 16729 h 27731"/>
                    <a:gd name="connsiteX5" fmla="*/ 8982 w 15649"/>
                    <a:gd name="connsiteY5" fmla="*/ 18974 h 27731"/>
                    <a:gd name="connsiteX6" fmla="*/ 3368 w 15649"/>
                    <a:gd name="connsiteY6" fmla="*/ 26160 h 27731"/>
                    <a:gd name="connsiteX7" fmla="*/ 0 w 15649"/>
                    <a:gd name="connsiteY7" fmla="*/ 27732 h 27731"/>
                    <a:gd name="connsiteX8" fmla="*/ 5501 w 15649"/>
                    <a:gd name="connsiteY8" fmla="*/ 25935 h 27731"/>
                    <a:gd name="connsiteX9" fmla="*/ 11115 w 15649"/>
                    <a:gd name="connsiteY9" fmla="*/ 18862 h 27731"/>
                    <a:gd name="connsiteX10" fmla="*/ 11115 w 15649"/>
                    <a:gd name="connsiteY10" fmla="*/ 18750 h 27731"/>
                    <a:gd name="connsiteX11" fmla="*/ 13361 w 15649"/>
                    <a:gd name="connsiteY11" fmla="*/ 16504 h 27731"/>
                    <a:gd name="connsiteX12" fmla="*/ 15381 w 15649"/>
                    <a:gd name="connsiteY12" fmla="*/ 11789 h 27731"/>
                    <a:gd name="connsiteX13" fmla="*/ 15606 w 15649"/>
                    <a:gd name="connsiteY13" fmla="*/ 7859 h 27731"/>
                    <a:gd name="connsiteX14" fmla="*/ 15381 w 15649"/>
                    <a:gd name="connsiteY14" fmla="*/ 5277 h 27731"/>
                    <a:gd name="connsiteX15" fmla="*/ 14932 w 15649"/>
                    <a:gd name="connsiteY15" fmla="*/ 225 h 27731"/>
                    <a:gd name="connsiteX16" fmla="*/ 14708 w 15649"/>
                    <a:gd name="connsiteY16" fmla="*/ 2919 h 277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5649" h="27731">
                      <a:moveTo>
                        <a:pt x="14708" y="2919"/>
                      </a:moveTo>
                      <a:lnTo>
                        <a:pt x="12799" y="0"/>
                      </a:lnTo>
                      <a:lnTo>
                        <a:pt x="13473" y="7971"/>
                      </a:lnTo>
                      <a:cubicBezTo>
                        <a:pt x="13585" y="9319"/>
                        <a:pt x="13473" y="10666"/>
                        <a:pt x="13248" y="12013"/>
                      </a:cubicBezTo>
                      <a:cubicBezTo>
                        <a:pt x="12911" y="13810"/>
                        <a:pt x="12238" y="15494"/>
                        <a:pt x="11227" y="16729"/>
                      </a:cubicBezTo>
                      <a:cubicBezTo>
                        <a:pt x="10666" y="17627"/>
                        <a:pt x="9880" y="18413"/>
                        <a:pt x="8982" y="18974"/>
                      </a:cubicBezTo>
                      <a:lnTo>
                        <a:pt x="3368" y="26160"/>
                      </a:lnTo>
                      <a:cubicBezTo>
                        <a:pt x="2807" y="26946"/>
                        <a:pt x="1460" y="27507"/>
                        <a:pt x="0" y="27732"/>
                      </a:cubicBezTo>
                      <a:cubicBezTo>
                        <a:pt x="2245" y="27732"/>
                        <a:pt x="4715" y="27058"/>
                        <a:pt x="5501" y="25935"/>
                      </a:cubicBezTo>
                      <a:lnTo>
                        <a:pt x="11115" y="18862"/>
                      </a:lnTo>
                      <a:lnTo>
                        <a:pt x="11115" y="18750"/>
                      </a:lnTo>
                      <a:cubicBezTo>
                        <a:pt x="11901" y="18188"/>
                        <a:pt x="12687" y="17402"/>
                        <a:pt x="13361" y="16504"/>
                      </a:cubicBezTo>
                      <a:cubicBezTo>
                        <a:pt x="14371" y="15157"/>
                        <a:pt x="15045" y="13585"/>
                        <a:pt x="15381" y="11789"/>
                      </a:cubicBezTo>
                      <a:cubicBezTo>
                        <a:pt x="15606" y="10554"/>
                        <a:pt x="15718" y="9206"/>
                        <a:pt x="15606" y="7859"/>
                      </a:cubicBezTo>
                      <a:lnTo>
                        <a:pt x="15381" y="5277"/>
                      </a:lnTo>
                      <a:lnTo>
                        <a:pt x="14932" y="225"/>
                      </a:lnTo>
                      <a:lnTo>
                        <a:pt x="14708" y="2919"/>
                      </a:lnTo>
                      <a:close/>
                    </a:path>
                  </a:pathLst>
                </a:custGeom>
                <a:solidFill>
                  <a:srgbClr val="EAB99A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54" name="Freeform: Shape 1453">
                  <a:extLst>
                    <a:ext uri="{FF2B5EF4-FFF2-40B4-BE49-F238E27FC236}">
                      <a16:creationId xmlns:a16="http://schemas.microsoft.com/office/drawing/2014/main" id="{29EE77C7-610C-CBAE-1449-4815C29C9447}"/>
                    </a:ext>
                  </a:extLst>
                </p:cNvPr>
                <p:cNvSpPr/>
                <p:nvPr/>
              </p:nvSpPr>
              <p:spPr>
                <a:xfrm>
                  <a:off x="8946796" y="3314996"/>
                  <a:ext cx="30245" cy="35815"/>
                </a:xfrm>
                <a:custGeom>
                  <a:avLst/>
                  <a:gdLst>
                    <a:gd name="connsiteX0" fmla="*/ 13136 w 30245"/>
                    <a:gd name="connsiteY0" fmla="*/ 34692 h 35815"/>
                    <a:gd name="connsiteX1" fmla="*/ 16729 w 30245"/>
                    <a:gd name="connsiteY1" fmla="*/ 35815 h 35815"/>
                    <a:gd name="connsiteX2" fmla="*/ 20097 w 30245"/>
                    <a:gd name="connsiteY2" fmla="*/ 34243 h 35815"/>
                    <a:gd name="connsiteX3" fmla="*/ 25711 w 30245"/>
                    <a:gd name="connsiteY3" fmla="*/ 27058 h 35815"/>
                    <a:gd name="connsiteX4" fmla="*/ 27956 w 30245"/>
                    <a:gd name="connsiteY4" fmla="*/ 24812 h 35815"/>
                    <a:gd name="connsiteX5" fmla="*/ 29977 w 30245"/>
                    <a:gd name="connsiteY5" fmla="*/ 20097 h 35815"/>
                    <a:gd name="connsiteX6" fmla="*/ 30202 w 30245"/>
                    <a:gd name="connsiteY6" fmla="*/ 16055 h 35815"/>
                    <a:gd name="connsiteX7" fmla="*/ 29528 w 30245"/>
                    <a:gd name="connsiteY7" fmla="*/ 8084 h 35815"/>
                    <a:gd name="connsiteX8" fmla="*/ 25935 w 30245"/>
                    <a:gd name="connsiteY8" fmla="*/ 2582 h 35815"/>
                    <a:gd name="connsiteX9" fmla="*/ 21220 w 30245"/>
                    <a:gd name="connsiteY9" fmla="*/ 2021 h 35815"/>
                    <a:gd name="connsiteX10" fmla="*/ 4154 w 30245"/>
                    <a:gd name="connsiteY10" fmla="*/ 0 h 35815"/>
                    <a:gd name="connsiteX11" fmla="*/ 2358 w 30245"/>
                    <a:gd name="connsiteY11" fmla="*/ 9656 h 35815"/>
                    <a:gd name="connsiteX12" fmla="*/ 3144 w 30245"/>
                    <a:gd name="connsiteY12" fmla="*/ 11789 h 35815"/>
                    <a:gd name="connsiteX13" fmla="*/ 1684 w 30245"/>
                    <a:gd name="connsiteY13" fmla="*/ 15606 h 35815"/>
                    <a:gd name="connsiteX14" fmla="*/ 0 w 30245"/>
                    <a:gd name="connsiteY14" fmla="*/ 15831 h 35815"/>
                    <a:gd name="connsiteX15" fmla="*/ 225 w 30245"/>
                    <a:gd name="connsiteY15" fmla="*/ 18413 h 35815"/>
                    <a:gd name="connsiteX16" fmla="*/ 1123 w 30245"/>
                    <a:gd name="connsiteY16" fmla="*/ 22230 h 35815"/>
                    <a:gd name="connsiteX17" fmla="*/ 3930 w 30245"/>
                    <a:gd name="connsiteY17" fmla="*/ 26721 h 35815"/>
                    <a:gd name="connsiteX18" fmla="*/ 4828 w 30245"/>
                    <a:gd name="connsiteY18" fmla="*/ 27507 h 35815"/>
                    <a:gd name="connsiteX19" fmla="*/ 6400 w 30245"/>
                    <a:gd name="connsiteY19" fmla="*/ 28518 h 35815"/>
                    <a:gd name="connsiteX20" fmla="*/ 13136 w 30245"/>
                    <a:gd name="connsiteY20" fmla="*/ 34692 h 35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45" h="35815">
                      <a:moveTo>
                        <a:pt x="13136" y="34692"/>
                      </a:moveTo>
                      <a:cubicBezTo>
                        <a:pt x="13810" y="35366"/>
                        <a:pt x="15157" y="35703"/>
                        <a:pt x="16729" y="35815"/>
                      </a:cubicBezTo>
                      <a:cubicBezTo>
                        <a:pt x="18188" y="35591"/>
                        <a:pt x="19536" y="35029"/>
                        <a:pt x="20097" y="34243"/>
                      </a:cubicBezTo>
                      <a:lnTo>
                        <a:pt x="25711" y="27058"/>
                      </a:lnTo>
                      <a:cubicBezTo>
                        <a:pt x="26496" y="26496"/>
                        <a:pt x="27282" y="25711"/>
                        <a:pt x="27956" y="24812"/>
                      </a:cubicBezTo>
                      <a:cubicBezTo>
                        <a:pt x="28967" y="23465"/>
                        <a:pt x="29640" y="21893"/>
                        <a:pt x="29977" y="20097"/>
                      </a:cubicBezTo>
                      <a:cubicBezTo>
                        <a:pt x="30202" y="18862"/>
                        <a:pt x="30314" y="17515"/>
                        <a:pt x="30202" y="16055"/>
                      </a:cubicBezTo>
                      <a:lnTo>
                        <a:pt x="29528" y="8084"/>
                      </a:lnTo>
                      <a:lnTo>
                        <a:pt x="25935" y="2582"/>
                      </a:lnTo>
                      <a:lnTo>
                        <a:pt x="21220" y="2021"/>
                      </a:lnTo>
                      <a:lnTo>
                        <a:pt x="4154" y="0"/>
                      </a:lnTo>
                      <a:lnTo>
                        <a:pt x="2358" y="9656"/>
                      </a:lnTo>
                      <a:lnTo>
                        <a:pt x="3144" y="11789"/>
                      </a:lnTo>
                      <a:cubicBezTo>
                        <a:pt x="3705" y="13248"/>
                        <a:pt x="3031" y="14932"/>
                        <a:pt x="1684" y="15606"/>
                      </a:cubicBezTo>
                      <a:cubicBezTo>
                        <a:pt x="1123" y="15831"/>
                        <a:pt x="561" y="15943"/>
                        <a:pt x="0" y="15831"/>
                      </a:cubicBezTo>
                      <a:lnTo>
                        <a:pt x="225" y="18413"/>
                      </a:lnTo>
                      <a:cubicBezTo>
                        <a:pt x="337" y="19760"/>
                        <a:pt x="674" y="21107"/>
                        <a:pt x="1123" y="22230"/>
                      </a:cubicBezTo>
                      <a:cubicBezTo>
                        <a:pt x="1796" y="24026"/>
                        <a:pt x="2695" y="25486"/>
                        <a:pt x="3930" y="26721"/>
                      </a:cubicBezTo>
                      <a:cubicBezTo>
                        <a:pt x="4154" y="26946"/>
                        <a:pt x="4491" y="27282"/>
                        <a:pt x="4828" y="27507"/>
                      </a:cubicBezTo>
                      <a:cubicBezTo>
                        <a:pt x="5277" y="27956"/>
                        <a:pt x="5838" y="28293"/>
                        <a:pt x="6400" y="28518"/>
                      </a:cubicBezTo>
                      <a:lnTo>
                        <a:pt x="13136" y="34692"/>
                      </a:lnTo>
                      <a:close/>
                    </a:path>
                  </a:pathLst>
                </a:custGeom>
                <a:solidFill>
                  <a:srgbClr val="F4CAAF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55" name="Freeform: Shape 1454">
                  <a:extLst>
                    <a:ext uri="{FF2B5EF4-FFF2-40B4-BE49-F238E27FC236}">
                      <a16:creationId xmlns:a16="http://schemas.microsoft.com/office/drawing/2014/main" id="{5FE14470-7E22-9169-BFBD-7A4BD296ECC5}"/>
                    </a:ext>
                  </a:extLst>
                </p:cNvPr>
                <p:cNvSpPr/>
                <p:nvPr/>
              </p:nvSpPr>
              <p:spPr>
                <a:xfrm>
                  <a:off x="8942219" y="3320161"/>
                  <a:ext cx="7919" cy="10665"/>
                </a:xfrm>
                <a:custGeom>
                  <a:avLst/>
                  <a:gdLst>
                    <a:gd name="connsiteX0" fmla="*/ 6261 w 7919"/>
                    <a:gd name="connsiteY0" fmla="*/ 10441 h 10665"/>
                    <a:gd name="connsiteX1" fmla="*/ 7721 w 7919"/>
                    <a:gd name="connsiteY1" fmla="*/ 6624 h 10665"/>
                    <a:gd name="connsiteX2" fmla="*/ 6935 w 7919"/>
                    <a:gd name="connsiteY2" fmla="*/ 4491 h 10665"/>
                    <a:gd name="connsiteX3" fmla="*/ 6149 w 7919"/>
                    <a:gd name="connsiteY3" fmla="*/ 8757 h 10665"/>
                    <a:gd name="connsiteX4" fmla="*/ 6037 w 7919"/>
                    <a:gd name="connsiteY4" fmla="*/ 9431 h 10665"/>
                    <a:gd name="connsiteX5" fmla="*/ 5812 w 7919"/>
                    <a:gd name="connsiteY5" fmla="*/ 8757 h 10665"/>
                    <a:gd name="connsiteX6" fmla="*/ 1658 w 7919"/>
                    <a:gd name="connsiteY6" fmla="*/ 0 h 10665"/>
                    <a:gd name="connsiteX7" fmla="*/ 199 w 7919"/>
                    <a:gd name="connsiteY7" fmla="*/ 3817 h 10665"/>
                    <a:gd name="connsiteX8" fmla="*/ 2220 w 7919"/>
                    <a:gd name="connsiteY8" fmla="*/ 8870 h 10665"/>
                    <a:gd name="connsiteX9" fmla="*/ 4577 w 7919"/>
                    <a:gd name="connsiteY9" fmla="*/ 10666 h 10665"/>
                    <a:gd name="connsiteX10" fmla="*/ 6261 w 7919"/>
                    <a:gd name="connsiteY10" fmla="*/ 10441 h 106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919" h="10665">
                      <a:moveTo>
                        <a:pt x="6261" y="10441"/>
                      </a:moveTo>
                      <a:cubicBezTo>
                        <a:pt x="7609" y="9768"/>
                        <a:pt x="8282" y="8084"/>
                        <a:pt x="7721" y="6624"/>
                      </a:cubicBezTo>
                      <a:lnTo>
                        <a:pt x="6935" y="4491"/>
                      </a:lnTo>
                      <a:lnTo>
                        <a:pt x="6149" y="8757"/>
                      </a:lnTo>
                      <a:lnTo>
                        <a:pt x="6037" y="9431"/>
                      </a:lnTo>
                      <a:lnTo>
                        <a:pt x="5812" y="8757"/>
                      </a:lnTo>
                      <a:lnTo>
                        <a:pt x="1658" y="0"/>
                      </a:lnTo>
                      <a:cubicBezTo>
                        <a:pt x="311" y="674"/>
                        <a:pt x="-363" y="2358"/>
                        <a:pt x="199" y="3817"/>
                      </a:cubicBezTo>
                      <a:lnTo>
                        <a:pt x="2220" y="8870"/>
                      </a:lnTo>
                      <a:cubicBezTo>
                        <a:pt x="2669" y="9992"/>
                        <a:pt x="3567" y="10554"/>
                        <a:pt x="4577" y="10666"/>
                      </a:cubicBezTo>
                      <a:cubicBezTo>
                        <a:pt x="5139" y="10666"/>
                        <a:pt x="5812" y="10666"/>
                        <a:pt x="6261" y="10441"/>
                      </a:cubicBezTo>
                      <a:close/>
                    </a:path>
                  </a:pathLst>
                </a:custGeom>
                <a:solidFill>
                  <a:srgbClr val="F4CAAF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56" name="Freeform: Shape 1455">
                  <a:extLst>
                    <a:ext uri="{FF2B5EF4-FFF2-40B4-BE49-F238E27FC236}">
                      <a16:creationId xmlns:a16="http://schemas.microsoft.com/office/drawing/2014/main" id="{18CA6901-38D7-3614-0FC8-728693F889CC}"/>
                    </a:ext>
                  </a:extLst>
                </p:cNvPr>
                <p:cNvSpPr/>
                <p:nvPr/>
              </p:nvSpPr>
              <p:spPr>
                <a:xfrm>
                  <a:off x="8968128" y="3300737"/>
                  <a:ext cx="11451" cy="25261"/>
                </a:xfrm>
                <a:custGeom>
                  <a:avLst/>
                  <a:gdLst>
                    <a:gd name="connsiteX0" fmla="*/ 0 w 11451"/>
                    <a:gd name="connsiteY0" fmla="*/ 16280 h 25261"/>
                    <a:gd name="connsiteX1" fmla="*/ 4715 w 11451"/>
                    <a:gd name="connsiteY1" fmla="*/ 16841 h 25261"/>
                    <a:gd name="connsiteX2" fmla="*/ 8308 w 11451"/>
                    <a:gd name="connsiteY2" fmla="*/ 22342 h 25261"/>
                    <a:gd name="connsiteX3" fmla="*/ 10217 w 11451"/>
                    <a:gd name="connsiteY3" fmla="*/ 25261 h 25261"/>
                    <a:gd name="connsiteX4" fmla="*/ 10441 w 11451"/>
                    <a:gd name="connsiteY4" fmla="*/ 22567 h 25261"/>
                    <a:gd name="connsiteX5" fmla="*/ 11003 w 11451"/>
                    <a:gd name="connsiteY5" fmla="*/ 16504 h 25261"/>
                    <a:gd name="connsiteX6" fmla="*/ 11452 w 11451"/>
                    <a:gd name="connsiteY6" fmla="*/ 11677 h 25261"/>
                    <a:gd name="connsiteX7" fmla="*/ 8645 w 11451"/>
                    <a:gd name="connsiteY7" fmla="*/ 0 h 25261"/>
                    <a:gd name="connsiteX8" fmla="*/ 6961 w 11451"/>
                    <a:gd name="connsiteY8" fmla="*/ 5389 h 25261"/>
                    <a:gd name="connsiteX9" fmla="*/ 0 w 11451"/>
                    <a:gd name="connsiteY9" fmla="*/ 16280 h 25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451" h="25261">
                      <a:moveTo>
                        <a:pt x="0" y="16280"/>
                      </a:moveTo>
                      <a:lnTo>
                        <a:pt x="4715" y="16841"/>
                      </a:lnTo>
                      <a:lnTo>
                        <a:pt x="8308" y="22342"/>
                      </a:lnTo>
                      <a:lnTo>
                        <a:pt x="10217" y="25261"/>
                      </a:lnTo>
                      <a:lnTo>
                        <a:pt x="10441" y="22567"/>
                      </a:lnTo>
                      <a:lnTo>
                        <a:pt x="11003" y="16504"/>
                      </a:lnTo>
                      <a:lnTo>
                        <a:pt x="11452" y="11677"/>
                      </a:lnTo>
                      <a:lnTo>
                        <a:pt x="8645" y="0"/>
                      </a:lnTo>
                      <a:lnTo>
                        <a:pt x="6961" y="5389"/>
                      </a:lnTo>
                      <a:cubicBezTo>
                        <a:pt x="7298" y="10554"/>
                        <a:pt x="4266" y="15045"/>
                        <a:pt x="0" y="16280"/>
                      </a:cubicBezTo>
                      <a:close/>
                    </a:path>
                  </a:pathLst>
                </a:custGeom>
                <a:solidFill>
                  <a:srgbClr val="7D4C2E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57" name="Freeform: Shape 1456">
                  <a:extLst>
                    <a:ext uri="{FF2B5EF4-FFF2-40B4-BE49-F238E27FC236}">
                      <a16:creationId xmlns:a16="http://schemas.microsoft.com/office/drawing/2014/main" id="{F6097942-E853-509A-D876-7E7B2DCD24B7}"/>
                    </a:ext>
                  </a:extLst>
                </p:cNvPr>
                <p:cNvSpPr/>
                <p:nvPr/>
              </p:nvSpPr>
              <p:spPr>
                <a:xfrm>
                  <a:off x="8948031" y="3328806"/>
                  <a:ext cx="336" cy="785"/>
                </a:xfrm>
                <a:custGeom>
                  <a:avLst/>
                  <a:gdLst>
                    <a:gd name="connsiteX0" fmla="*/ 225 w 336"/>
                    <a:gd name="connsiteY0" fmla="*/ 786 h 785"/>
                    <a:gd name="connsiteX1" fmla="*/ 337 w 336"/>
                    <a:gd name="connsiteY1" fmla="*/ 112 h 785"/>
                    <a:gd name="connsiteX2" fmla="*/ 0 w 336"/>
                    <a:gd name="connsiteY2" fmla="*/ 0 h 785"/>
                    <a:gd name="connsiteX3" fmla="*/ 225 w 336"/>
                    <a:gd name="connsiteY3" fmla="*/ 786 h 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6" h="785">
                      <a:moveTo>
                        <a:pt x="225" y="786"/>
                      </a:moveTo>
                      <a:lnTo>
                        <a:pt x="337" y="112"/>
                      </a:lnTo>
                      <a:cubicBezTo>
                        <a:pt x="225" y="112"/>
                        <a:pt x="112" y="112"/>
                        <a:pt x="0" y="0"/>
                      </a:cubicBezTo>
                      <a:lnTo>
                        <a:pt x="225" y="786"/>
                      </a:lnTo>
                      <a:close/>
                    </a:path>
                  </a:pathLst>
                </a:custGeom>
                <a:solidFill>
                  <a:srgbClr val="7D4C2E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58" name="Freeform: Shape 1457">
                  <a:extLst>
                    <a:ext uri="{FF2B5EF4-FFF2-40B4-BE49-F238E27FC236}">
                      <a16:creationId xmlns:a16="http://schemas.microsoft.com/office/drawing/2014/main" id="{D5C27790-7EA1-E4B8-1C11-3625C94010B1}"/>
                    </a:ext>
                  </a:extLst>
                </p:cNvPr>
                <p:cNvSpPr/>
                <p:nvPr/>
              </p:nvSpPr>
              <p:spPr>
                <a:xfrm>
                  <a:off x="8943653" y="3291082"/>
                  <a:ext cx="32896" cy="37948"/>
                </a:xfrm>
                <a:custGeom>
                  <a:avLst/>
                  <a:gdLst>
                    <a:gd name="connsiteX0" fmla="*/ 4379 w 32896"/>
                    <a:gd name="connsiteY0" fmla="*/ 37836 h 37948"/>
                    <a:gd name="connsiteX1" fmla="*/ 4715 w 32896"/>
                    <a:gd name="connsiteY1" fmla="*/ 37948 h 37948"/>
                    <a:gd name="connsiteX2" fmla="*/ 5501 w 32896"/>
                    <a:gd name="connsiteY2" fmla="*/ 33682 h 37948"/>
                    <a:gd name="connsiteX3" fmla="*/ 7298 w 32896"/>
                    <a:gd name="connsiteY3" fmla="*/ 24027 h 37948"/>
                    <a:gd name="connsiteX4" fmla="*/ 24363 w 32896"/>
                    <a:gd name="connsiteY4" fmla="*/ 26047 h 37948"/>
                    <a:gd name="connsiteX5" fmla="*/ 31212 w 32896"/>
                    <a:gd name="connsiteY5" fmla="*/ 15157 h 37948"/>
                    <a:gd name="connsiteX6" fmla="*/ 32896 w 32896"/>
                    <a:gd name="connsiteY6" fmla="*/ 9768 h 37948"/>
                    <a:gd name="connsiteX7" fmla="*/ 32110 w 32896"/>
                    <a:gd name="connsiteY7" fmla="*/ 7073 h 37948"/>
                    <a:gd name="connsiteX8" fmla="*/ 26946 w 32896"/>
                    <a:gd name="connsiteY8" fmla="*/ 2807 h 37948"/>
                    <a:gd name="connsiteX9" fmla="*/ 19872 w 32896"/>
                    <a:gd name="connsiteY9" fmla="*/ 0 h 37948"/>
                    <a:gd name="connsiteX10" fmla="*/ 11901 w 32896"/>
                    <a:gd name="connsiteY10" fmla="*/ 1684 h 37948"/>
                    <a:gd name="connsiteX11" fmla="*/ 9543 w 32896"/>
                    <a:gd name="connsiteY11" fmla="*/ 2695 h 37948"/>
                    <a:gd name="connsiteX12" fmla="*/ 7747 w 32896"/>
                    <a:gd name="connsiteY12" fmla="*/ 3817 h 37948"/>
                    <a:gd name="connsiteX13" fmla="*/ 3144 w 32896"/>
                    <a:gd name="connsiteY13" fmla="*/ 10217 h 37948"/>
                    <a:gd name="connsiteX14" fmla="*/ 0 w 32896"/>
                    <a:gd name="connsiteY14" fmla="*/ 18862 h 37948"/>
                    <a:gd name="connsiteX15" fmla="*/ 0 w 32896"/>
                    <a:gd name="connsiteY15" fmla="*/ 29079 h 37948"/>
                    <a:gd name="connsiteX16" fmla="*/ 4379 w 32896"/>
                    <a:gd name="connsiteY16" fmla="*/ 37836 h 379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2896" h="37948">
                      <a:moveTo>
                        <a:pt x="4379" y="37836"/>
                      </a:moveTo>
                      <a:cubicBezTo>
                        <a:pt x="4491" y="37836"/>
                        <a:pt x="4603" y="37836"/>
                        <a:pt x="4715" y="37948"/>
                      </a:cubicBezTo>
                      <a:lnTo>
                        <a:pt x="5501" y="33682"/>
                      </a:lnTo>
                      <a:lnTo>
                        <a:pt x="7298" y="24027"/>
                      </a:lnTo>
                      <a:lnTo>
                        <a:pt x="24363" y="26047"/>
                      </a:lnTo>
                      <a:cubicBezTo>
                        <a:pt x="28630" y="24812"/>
                        <a:pt x="31661" y="20322"/>
                        <a:pt x="31212" y="15157"/>
                      </a:cubicBezTo>
                      <a:lnTo>
                        <a:pt x="32896" y="9768"/>
                      </a:lnTo>
                      <a:lnTo>
                        <a:pt x="32110" y="7073"/>
                      </a:lnTo>
                      <a:lnTo>
                        <a:pt x="26946" y="2807"/>
                      </a:lnTo>
                      <a:lnTo>
                        <a:pt x="19872" y="0"/>
                      </a:lnTo>
                      <a:lnTo>
                        <a:pt x="11901" y="1684"/>
                      </a:lnTo>
                      <a:lnTo>
                        <a:pt x="9543" y="2695"/>
                      </a:lnTo>
                      <a:lnTo>
                        <a:pt x="7747" y="3817"/>
                      </a:lnTo>
                      <a:lnTo>
                        <a:pt x="3144" y="10217"/>
                      </a:lnTo>
                      <a:lnTo>
                        <a:pt x="0" y="18862"/>
                      </a:lnTo>
                      <a:lnTo>
                        <a:pt x="0" y="29079"/>
                      </a:lnTo>
                      <a:lnTo>
                        <a:pt x="4379" y="37836"/>
                      </a:lnTo>
                      <a:close/>
                    </a:path>
                  </a:pathLst>
                </a:custGeom>
                <a:solidFill>
                  <a:srgbClr val="8D5C3E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59" name="Freeform: Shape 1458">
                  <a:extLst>
                    <a:ext uri="{FF2B5EF4-FFF2-40B4-BE49-F238E27FC236}">
                      <a16:creationId xmlns:a16="http://schemas.microsoft.com/office/drawing/2014/main" id="{66DF7903-E500-591D-177B-DA3CB082996B}"/>
                    </a:ext>
                  </a:extLst>
                </p:cNvPr>
                <p:cNvSpPr/>
                <p:nvPr/>
              </p:nvSpPr>
              <p:spPr>
                <a:xfrm>
                  <a:off x="8922995" y="3354404"/>
                  <a:ext cx="78591" cy="25485"/>
                </a:xfrm>
                <a:custGeom>
                  <a:avLst/>
                  <a:gdLst>
                    <a:gd name="connsiteX0" fmla="*/ 53891 w 78591"/>
                    <a:gd name="connsiteY0" fmla="*/ 224 h 25485"/>
                    <a:gd name="connsiteX1" fmla="*/ 51983 w 78591"/>
                    <a:gd name="connsiteY1" fmla="*/ 0 h 25485"/>
                    <a:gd name="connsiteX2" fmla="*/ 51533 w 78591"/>
                    <a:gd name="connsiteY2" fmla="*/ 674 h 25485"/>
                    <a:gd name="connsiteX3" fmla="*/ 47267 w 78591"/>
                    <a:gd name="connsiteY3" fmla="*/ 7298 h 25485"/>
                    <a:gd name="connsiteX4" fmla="*/ 40081 w 78591"/>
                    <a:gd name="connsiteY4" fmla="*/ 18413 h 25485"/>
                    <a:gd name="connsiteX5" fmla="*/ 31886 w 78591"/>
                    <a:gd name="connsiteY5" fmla="*/ 7298 h 25485"/>
                    <a:gd name="connsiteX6" fmla="*/ 28630 w 78591"/>
                    <a:gd name="connsiteY6" fmla="*/ 2807 h 25485"/>
                    <a:gd name="connsiteX7" fmla="*/ 26609 w 78591"/>
                    <a:gd name="connsiteY7" fmla="*/ 0 h 25485"/>
                    <a:gd name="connsiteX8" fmla="*/ 24700 w 78591"/>
                    <a:gd name="connsiteY8" fmla="*/ 224 h 25485"/>
                    <a:gd name="connsiteX9" fmla="*/ 1796 w 78591"/>
                    <a:gd name="connsiteY9" fmla="*/ 4715 h 25485"/>
                    <a:gd name="connsiteX10" fmla="*/ 0 w 78591"/>
                    <a:gd name="connsiteY10" fmla="*/ 5389 h 25485"/>
                    <a:gd name="connsiteX11" fmla="*/ 0 w 78591"/>
                    <a:gd name="connsiteY11" fmla="*/ 5501 h 25485"/>
                    <a:gd name="connsiteX12" fmla="*/ 38734 w 78591"/>
                    <a:gd name="connsiteY12" fmla="*/ 25486 h 25485"/>
                    <a:gd name="connsiteX13" fmla="*/ 39296 w 78591"/>
                    <a:gd name="connsiteY13" fmla="*/ 25486 h 25485"/>
                    <a:gd name="connsiteX14" fmla="*/ 70059 w 78591"/>
                    <a:gd name="connsiteY14" fmla="*/ 14483 h 25485"/>
                    <a:gd name="connsiteX15" fmla="*/ 77019 w 78591"/>
                    <a:gd name="connsiteY15" fmla="*/ 7522 h 25485"/>
                    <a:gd name="connsiteX16" fmla="*/ 78591 w 78591"/>
                    <a:gd name="connsiteY16" fmla="*/ 5501 h 25485"/>
                    <a:gd name="connsiteX17" fmla="*/ 77918 w 78591"/>
                    <a:gd name="connsiteY17" fmla="*/ 5164 h 25485"/>
                    <a:gd name="connsiteX18" fmla="*/ 53891 w 78591"/>
                    <a:gd name="connsiteY18" fmla="*/ 224 h 25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78591" h="25485">
                      <a:moveTo>
                        <a:pt x="53891" y="224"/>
                      </a:moveTo>
                      <a:cubicBezTo>
                        <a:pt x="53218" y="112"/>
                        <a:pt x="52656" y="0"/>
                        <a:pt x="51983" y="0"/>
                      </a:cubicBezTo>
                      <a:lnTo>
                        <a:pt x="51533" y="674"/>
                      </a:lnTo>
                      <a:lnTo>
                        <a:pt x="47267" y="7298"/>
                      </a:lnTo>
                      <a:lnTo>
                        <a:pt x="40081" y="18413"/>
                      </a:lnTo>
                      <a:lnTo>
                        <a:pt x="31886" y="7298"/>
                      </a:lnTo>
                      <a:lnTo>
                        <a:pt x="28630" y="2807"/>
                      </a:lnTo>
                      <a:lnTo>
                        <a:pt x="26609" y="0"/>
                      </a:lnTo>
                      <a:cubicBezTo>
                        <a:pt x="25935" y="0"/>
                        <a:pt x="25374" y="112"/>
                        <a:pt x="24700" y="224"/>
                      </a:cubicBezTo>
                      <a:lnTo>
                        <a:pt x="1796" y="4715"/>
                      </a:lnTo>
                      <a:cubicBezTo>
                        <a:pt x="1123" y="4828"/>
                        <a:pt x="561" y="5164"/>
                        <a:pt x="0" y="5389"/>
                      </a:cubicBezTo>
                      <a:cubicBezTo>
                        <a:pt x="0" y="5389"/>
                        <a:pt x="0" y="5389"/>
                        <a:pt x="0" y="5501"/>
                      </a:cubicBezTo>
                      <a:cubicBezTo>
                        <a:pt x="8757" y="17515"/>
                        <a:pt x="22791" y="25261"/>
                        <a:pt x="38734" y="25486"/>
                      </a:cubicBezTo>
                      <a:cubicBezTo>
                        <a:pt x="38959" y="25486"/>
                        <a:pt x="39183" y="25486"/>
                        <a:pt x="39296" y="25486"/>
                      </a:cubicBezTo>
                      <a:cubicBezTo>
                        <a:pt x="50972" y="25486"/>
                        <a:pt x="61750" y="21332"/>
                        <a:pt x="70059" y="14483"/>
                      </a:cubicBezTo>
                      <a:cubicBezTo>
                        <a:pt x="72641" y="12350"/>
                        <a:pt x="74998" y="10105"/>
                        <a:pt x="77019" y="7522"/>
                      </a:cubicBezTo>
                      <a:cubicBezTo>
                        <a:pt x="77581" y="6849"/>
                        <a:pt x="78030" y="6175"/>
                        <a:pt x="78591" y="5501"/>
                      </a:cubicBezTo>
                      <a:cubicBezTo>
                        <a:pt x="78367" y="5389"/>
                        <a:pt x="78142" y="5277"/>
                        <a:pt x="77918" y="5164"/>
                      </a:cubicBezTo>
                      <a:cubicBezTo>
                        <a:pt x="77581" y="5052"/>
                        <a:pt x="53891" y="224"/>
                        <a:pt x="53891" y="224"/>
                      </a:cubicBezTo>
                      <a:close/>
                    </a:path>
                  </a:pathLst>
                </a:custGeom>
                <a:solidFill>
                  <a:srgbClr val="50505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460" name="Graphic 1320">
                <a:extLst>
                  <a:ext uri="{FF2B5EF4-FFF2-40B4-BE49-F238E27FC236}">
                    <a16:creationId xmlns:a16="http://schemas.microsoft.com/office/drawing/2014/main" id="{2C315052-1528-FBB7-6353-24FB397FB805}"/>
                  </a:ext>
                </a:extLst>
              </p:cNvPr>
              <p:cNvGrpSpPr/>
              <p:nvPr/>
            </p:nvGrpSpPr>
            <p:grpSpPr>
              <a:xfrm>
                <a:off x="9371289" y="3278507"/>
                <a:ext cx="97465" cy="97565"/>
                <a:chOff x="9371289" y="3278507"/>
                <a:chExt cx="97465" cy="97565"/>
              </a:xfrm>
            </p:grpSpPr>
            <p:sp>
              <p:nvSpPr>
                <p:cNvPr id="1461" name="Freeform: Shape 1460">
                  <a:extLst>
                    <a:ext uri="{FF2B5EF4-FFF2-40B4-BE49-F238E27FC236}">
                      <a16:creationId xmlns:a16="http://schemas.microsoft.com/office/drawing/2014/main" id="{6AFD1D9A-E857-6127-C171-3DD77FCFE711}"/>
                    </a:ext>
                  </a:extLst>
                </p:cNvPr>
                <p:cNvSpPr/>
                <p:nvPr/>
              </p:nvSpPr>
              <p:spPr>
                <a:xfrm>
                  <a:off x="9371289" y="3278507"/>
                  <a:ext cx="97465" cy="82857"/>
                </a:xfrm>
                <a:custGeom>
                  <a:avLst/>
                  <a:gdLst>
                    <a:gd name="connsiteX0" fmla="*/ 7647 w 97465"/>
                    <a:gd name="connsiteY0" fmla="*/ 75335 h 82857"/>
                    <a:gd name="connsiteX1" fmla="*/ 9219 w 97465"/>
                    <a:gd name="connsiteY1" fmla="*/ 77693 h 82857"/>
                    <a:gd name="connsiteX2" fmla="*/ 13597 w 97465"/>
                    <a:gd name="connsiteY2" fmla="*/ 82858 h 82857"/>
                    <a:gd name="connsiteX3" fmla="*/ 14159 w 97465"/>
                    <a:gd name="connsiteY3" fmla="*/ 76009 h 82857"/>
                    <a:gd name="connsiteX4" fmla="*/ 14159 w 97465"/>
                    <a:gd name="connsiteY4" fmla="*/ 75560 h 82857"/>
                    <a:gd name="connsiteX5" fmla="*/ 20446 w 97465"/>
                    <a:gd name="connsiteY5" fmla="*/ 70283 h 82857"/>
                    <a:gd name="connsiteX6" fmla="*/ 22242 w 97465"/>
                    <a:gd name="connsiteY6" fmla="*/ 70508 h 82857"/>
                    <a:gd name="connsiteX7" fmla="*/ 22691 w 97465"/>
                    <a:gd name="connsiteY7" fmla="*/ 70508 h 82857"/>
                    <a:gd name="connsiteX8" fmla="*/ 29989 w 97465"/>
                    <a:gd name="connsiteY8" fmla="*/ 70508 h 82857"/>
                    <a:gd name="connsiteX9" fmla="*/ 40094 w 97465"/>
                    <a:gd name="connsiteY9" fmla="*/ 66803 h 82857"/>
                    <a:gd name="connsiteX10" fmla="*/ 43350 w 97465"/>
                    <a:gd name="connsiteY10" fmla="*/ 60066 h 82857"/>
                    <a:gd name="connsiteX11" fmla="*/ 37624 w 97465"/>
                    <a:gd name="connsiteY11" fmla="*/ 52993 h 82857"/>
                    <a:gd name="connsiteX12" fmla="*/ 33357 w 97465"/>
                    <a:gd name="connsiteY12" fmla="*/ 52993 h 82857"/>
                    <a:gd name="connsiteX13" fmla="*/ 25274 w 97465"/>
                    <a:gd name="connsiteY13" fmla="*/ 35591 h 82857"/>
                    <a:gd name="connsiteX14" fmla="*/ 49412 w 97465"/>
                    <a:gd name="connsiteY14" fmla="*/ 8084 h 82857"/>
                    <a:gd name="connsiteX15" fmla="*/ 49412 w 97465"/>
                    <a:gd name="connsiteY15" fmla="*/ 8084 h 82857"/>
                    <a:gd name="connsiteX16" fmla="*/ 49412 w 97465"/>
                    <a:gd name="connsiteY16" fmla="*/ 8084 h 82857"/>
                    <a:gd name="connsiteX17" fmla="*/ 73551 w 97465"/>
                    <a:gd name="connsiteY17" fmla="*/ 35591 h 82857"/>
                    <a:gd name="connsiteX18" fmla="*/ 65355 w 97465"/>
                    <a:gd name="connsiteY18" fmla="*/ 52993 h 82857"/>
                    <a:gd name="connsiteX19" fmla="*/ 61201 w 97465"/>
                    <a:gd name="connsiteY19" fmla="*/ 52993 h 82857"/>
                    <a:gd name="connsiteX20" fmla="*/ 55475 w 97465"/>
                    <a:gd name="connsiteY20" fmla="*/ 60066 h 82857"/>
                    <a:gd name="connsiteX21" fmla="*/ 58731 w 97465"/>
                    <a:gd name="connsiteY21" fmla="*/ 66690 h 82857"/>
                    <a:gd name="connsiteX22" fmla="*/ 68836 w 97465"/>
                    <a:gd name="connsiteY22" fmla="*/ 70395 h 82857"/>
                    <a:gd name="connsiteX23" fmla="*/ 75123 w 97465"/>
                    <a:gd name="connsiteY23" fmla="*/ 70395 h 82857"/>
                    <a:gd name="connsiteX24" fmla="*/ 76807 w 97465"/>
                    <a:gd name="connsiteY24" fmla="*/ 70171 h 82857"/>
                    <a:gd name="connsiteX25" fmla="*/ 83094 w 97465"/>
                    <a:gd name="connsiteY25" fmla="*/ 75448 h 82857"/>
                    <a:gd name="connsiteX26" fmla="*/ 83094 w 97465"/>
                    <a:gd name="connsiteY26" fmla="*/ 75897 h 82857"/>
                    <a:gd name="connsiteX27" fmla="*/ 83656 w 97465"/>
                    <a:gd name="connsiteY27" fmla="*/ 82745 h 82857"/>
                    <a:gd name="connsiteX28" fmla="*/ 86463 w 97465"/>
                    <a:gd name="connsiteY28" fmla="*/ 79602 h 82857"/>
                    <a:gd name="connsiteX29" fmla="*/ 89269 w 97465"/>
                    <a:gd name="connsiteY29" fmla="*/ 75784 h 82857"/>
                    <a:gd name="connsiteX30" fmla="*/ 97465 w 97465"/>
                    <a:gd name="connsiteY30" fmla="*/ 48727 h 82857"/>
                    <a:gd name="connsiteX31" fmla="*/ 48739 w 97465"/>
                    <a:gd name="connsiteY31" fmla="*/ 0 h 82857"/>
                    <a:gd name="connsiteX32" fmla="*/ 12 w 97465"/>
                    <a:gd name="connsiteY32" fmla="*/ 48727 h 82857"/>
                    <a:gd name="connsiteX33" fmla="*/ 7647 w 97465"/>
                    <a:gd name="connsiteY33" fmla="*/ 75335 h 82857"/>
                    <a:gd name="connsiteX34" fmla="*/ 7647 w 97465"/>
                    <a:gd name="connsiteY34" fmla="*/ 75335 h 82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97465" h="82857">
                      <a:moveTo>
                        <a:pt x="7647" y="75335"/>
                      </a:moveTo>
                      <a:cubicBezTo>
                        <a:pt x="8096" y="76121"/>
                        <a:pt x="8657" y="76907"/>
                        <a:pt x="9219" y="77693"/>
                      </a:cubicBezTo>
                      <a:cubicBezTo>
                        <a:pt x="10566" y="79489"/>
                        <a:pt x="12025" y="81174"/>
                        <a:pt x="13597" y="82858"/>
                      </a:cubicBezTo>
                      <a:cubicBezTo>
                        <a:pt x="13709" y="80500"/>
                        <a:pt x="13934" y="78254"/>
                        <a:pt x="14159" y="76009"/>
                      </a:cubicBezTo>
                      <a:cubicBezTo>
                        <a:pt x="14159" y="75897"/>
                        <a:pt x="14159" y="75672"/>
                        <a:pt x="14159" y="75560"/>
                      </a:cubicBezTo>
                      <a:cubicBezTo>
                        <a:pt x="14608" y="72641"/>
                        <a:pt x="17190" y="70283"/>
                        <a:pt x="20446" y="70283"/>
                      </a:cubicBezTo>
                      <a:cubicBezTo>
                        <a:pt x="21007" y="70283"/>
                        <a:pt x="21681" y="70395"/>
                        <a:pt x="22242" y="70508"/>
                      </a:cubicBezTo>
                      <a:cubicBezTo>
                        <a:pt x="22355" y="70508"/>
                        <a:pt x="22467" y="70508"/>
                        <a:pt x="22691" y="70508"/>
                      </a:cubicBezTo>
                      <a:lnTo>
                        <a:pt x="29989" y="70508"/>
                      </a:lnTo>
                      <a:cubicBezTo>
                        <a:pt x="34704" y="70283"/>
                        <a:pt x="37960" y="69048"/>
                        <a:pt x="40094" y="66803"/>
                      </a:cubicBezTo>
                      <a:cubicBezTo>
                        <a:pt x="41890" y="65119"/>
                        <a:pt x="42788" y="62761"/>
                        <a:pt x="43350" y="60066"/>
                      </a:cubicBezTo>
                      <a:cubicBezTo>
                        <a:pt x="41104" y="58382"/>
                        <a:pt x="39196" y="55912"/>
                        <a:pt x="37624" y="52993"/>
                      </a:cubicBezTo>
                      <a:lnTo>
                        <a:pt x="33357" y="52993"/>
                      </a:lnTo>
                      <a:cubicBezTo>
                        <a:pt x="26733" y="45583"/>
                        <a:pt x="24712" y="40643"/>
                        <a:pt x="25274" y="35591"/>
                      </a:cubicBezTo>
                      <a:cubicBezTo>
                        <a:pt x="26958" y="18750"/>
                        <a:pt x="37736" y="9206"/>
                        <a:pt x="49412" y="8084"/>
                      </a:cubicBezTo>
                      <a:cubicBezTo>
                        <a:pt x="49412" y="8084"/>
                        <a:pt x="49412" y="8084"/>
                        <a:pt x="49412" y="8084"/>
                      </a:cubicBezTo>
                      <a:cubicBezTo>
                        <a:pt x="49412" y="8084"/>
                        <a:pt x="49412" y="8084"/>
                        <a:pt x="49412" y="8084"/>
                      </a:cubicBezTo>
                      <a:cubicBezTo>
                        <a:pt x="61875" y="10891"/>
                        <a:pt x="73214" y="18750"/>
                        <a:pt x="73551" y="35591"/>
                      </a:cubicBezTo>
                      <a:cubicBezTo>
                        <a:pt x="73663" y="40643"/>
                        <a:pt x="70744" y="47267"/>
                        <a:pt x="65355" y="52993"/>
                      </a:cubicBezTo>
                      <a:lnTo>
                        <a:pt x="61201" y="52993"/>
                      </a:lnTo>
                      <a:cubicBezTo>
                        <a:pt x="59629" y="55912"/>
                        <a:pt x="57721" y="58494"/>
                        <a:pt x="55475" y="60066"/>
                      </a:cubicBezTo>
                      <a:cubicBezTo>
                        <a:pt x="56037" y="62648"/>
                        <a:pt x="56935" y="65006"/>
                        <a:pt x="58731" y="66690"/>
                      </a:cubicBezTo>
                      <a:cubicBezTo>
                        <a:pt x="60864" y="68824"/>
                        <a:pt x="64120" y="70171"/>
                        <a:pt x="68836" y="70395"/>
                      </a:cubicBezTo>
                      <a:lnTo>
                        <a:pt x="75123" y="70395"/>
                      </a:lnTo>
                      <a:cubicBezTo>
                        <a:pt x="75684" y="70283"/>
                        <a:pt x="76246" y="70171"/>
                        <a:pt x="76807" y="70171"/>
                      </a:cubicBezTo>
                      <a:cubicBezTo>
                        <a:pt x="80063" y="70171"/>
                        <a:pt x="82757" y="72529"/>
                        <a:pt x="83094" y="75448"/>
                      </a:cubicBezTo>
                      <a:cubicBezTo>
                        <a:pt x="83094" y="75560"/>
                        <a:pt x="83207" y="75784"/>
                        <a:pt x="83094" y="75897"/>
                      </a:cubicBezTo>
                      <a:cubicBezTo>
                        <a:pt x="83319" y="78142"/>
                        <a:pt x="83543" y="80500"/>
                        <a:pt x="83656" y="82745"/>
                      </a:cubicBezTo>
                      <a:cubicBezTo>
                        <a:pt x="84666" y="81735"/>
                        <a:pt x="85564" y="80724"/>
                        <a:pt x="86463" y="79602"/>
                      </a:cubicBezTo>
                      <a:cubicBezTo>
                        <a:pt x="87473" y="78367"/>
                        <a:pt x="88371" y="77132"/>
                        <a:pt x="89269" y="75784"/>
                      </a:cubicBezTo>
                      <a:cubicBezTo>
                        <a:pt x="94434" y="68038"/>
                        <a:pt x="97465" y="58719"/>
                        <a:pt x="97465" y="48727"/>
                      </a:cubicBezTo>
                      <a:cubicBezTo>
                        <a:pt x="97465" y="21781"/>
                        <a:pt x="75572" y="0"/>
                        <a:pt x="48739" y="0"/>
                      </a:cubicBezTo>
                      <a:cubicBezTo>
                        <a:pt x="21793" y="0"/>
                        <a:pt x="12" y="21781"/>
                        <a:pt x="12" y="48727"/>
                      </a:cubicBezTo>
                      <a:cubicBezTo>
                        <a:pt x="-212" y="58607"/>
                        <a:pt x="2707" y="67701"/>
                        <a:pt x="7647" y="75335"/>
                      </a:cubicBezTo>
                      <a:cubicBezTo>
                        <a:pt x="7647" y="75335"/>
                        <a:pt x="7647" y="75335"/>
                        <a:pt x="7647" y="75335"/>
                      </a:cubicBezTo>
                      <a:close/>
                    </a:path>
                  </a:pathLst>
                </a:custGeom>
                <a:solidFill>
                  <a:srgbClr val="E0E0E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62" name="Freeform: Shape 1461">
                  <a:extLst>
                    <a:ext uri="{FF2B5EF4-FFF2-40B4-BE49-F238E27FC236}">
                      <a16:creationId xmlns:a16="http://schemas.microsoft.com/office/drawing/2014/main" id="{B7DAE1CA-B222-E4CD-DFB9-2DFF71D3010A}"/>
                    </a:ext>
                  </a:extLst>
                </p:cNvPr>
                <p:cNvSpPr/>
                <p:nvPr/>
              </p:nvSpPr>
              <p:spPr>
                <a:xfrm>
                  <a:off x="9411159" y="3338574"/>
                  <a:ext cx="18637" cy="6736"/>
                </a:xfrm>
                <a:custGeom>
                  <a:avLst/>
                  <a:gdLst>
                    <a:gd name="connsiteX0" fmla="*/ 15493 w 18637"/>
                    <a:gd name="connsiteY0" fmla="*/ 112 h 6736"/>
                    <a:gd name="connsiteX1" fmla="*/ 9431 w 18637"/>
                    <a:gd name="connsiteY1" fmla="*/ 2358 h 6736"/>
                    <a:gd name="connsiteX2" fmla="*/ 8196 w 18637"/>
                    <a:gd name="connsiteY2" fmla="*/ 2245 h 6736"/>
                    <a:gd name="connsiteX3" fmla="*/ 3256 w 18637"/>
                    <a:gd name="connsiteY3" fmla="*/ 0 h 6736"/>
                    <a:gd name="connsiteX4" fmla="*/ 0 w 18637"/>
                    <a:gd name="connsiteY4" fmla="*/ 6736 h 6736"/>
                    <a:gd name="connsiteX5" fmla="*/ 18637 w 18637"/>
                    <a:gd name="connsiteY5" fmla="*/ 6736 h 6736"/>
                    <a:gd name="connsiteX6" fmla="*/ 15493 w 18637"/>
                    <a:gd name="connsiteY6" fmla="*/ 112 h 6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637" h="6736">
                      <a:moveTo>
                        <a:pt x="15493" y="112"/>
                      </a:moveTo>
                      <a:cubicBezTo>
                        <a:pt x="13585" y="1572"/>
                        <a:pt x="11564" y="2358"/>
                        <a:pt x="9431" y="2358"/>
                      </a:cubicBezTo>
                      <a:cubicBezTo>
                        <a:pt x="8982" y="2358"/>
                        <a:pt x="8645" y="2358"/>
                        <a:pt x="8196" y="2245"/>
                      </a:cubicBezTo>
                      <a:cubicBezTo>
                        <a:pt x="6512" y="2021"/>
                        <a:pt x="4828" y="1235"/>
                        <a:pt x="3256" y="0"/>
                      </a:cubicBezTo>
                      <a:cubicBezTo>
                        <a:pt x="2694" y="2694"/>
                        <a:pt x="1796" y="4940"/>
                        <a:pt x="0" y="6736"/>
                      </a:cubicBezTo>
                      <a:lnTo>
                        <a:pt x="18637" y="6736"/>
                      </a:lnTo>
                      <a:cubicBezTo>
                        <a:pt x="17065" y="4940"/>
                        <a:pt x="16055" y="2694"/>
                        <a:pt x="15493" y="112"/>
                      </a:cubicBezTo>
                      <a:close/>
                    </a:path>
                  </a:pathLst>
                </a:custGeom>
                <a:solidFill>
                  <a:srgbClr val="EAB99A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63" name="Freeform: Shape 1462">
                  <a:extLst>
                    <a:ext uri="{FF2B5EF4-FFF2-40B4-BE49-F238E27FC236}">
                      <a16:creationId xmlns:a16="http://schemas.microsoft.com/office/drawing/2014/main" id="{6D1329DF-0767-E5A7-6961-2BD36A80927A}"/>
                    </a:ext>
                  </a:extLst>
                </p:cNvPr>
                <p:cNvSpPr/>
                <p:nvPr/>
              </p:nvSpPr>
              <p:spPr>
                <a:xfrm>
                  <a:off x="9396503" y="3286591"/>
                  <a:ext cx="48340" cy="44909"/>
                </a:xfrm>
                <a:custGeom>
                  <a:avLst/>
                  <a:gdLst>
                    <a:gd name="connsiteX0" fmla="*/ 7021 w 48340"/>
                    <a:gd name="connsiteY0" fmla="*/ 22567 h 44909"/>
                    <a:gd name="connsiteX1" fmla="*/ 7021 w 48340"/>
                    <a:gd name="connsiteY1" fmla="*/ 16616 h 44909"/>
                    <a:gd name="connsiteX2" fmla="*/ 22514 w 48340"/>
                    <a:gd name="connsiteY2" fmla="*/ 2807 h 44909"/>
                    <a:gd name="connsiteX3" fmla="*/ 37335 w 48340"/>
                    <a:gd name="connsiteY3" fmla="*/ 6849 h 44909"/>
                    <a:gd name="connsiteX4" fmla="*/ 41376 w 48340"/>
                    <a:gd name="connsiteY4" fmla="*/ 16616 h 44909"/>
                    <a:gd name="connsiteX5" fmla="*/ 39917 w 48340"/>
                    <a:gd name="connsiteY5" fmla="*/ 19199 h 44909"/>
                    <a:gd name="connsiteX6" fmla="*/ 40141 w 48340"/>
                    <a:gd name="connsiteY6" fmla="*/ 44909 h 44909"/>
                    <a:gd name="connsiteX7" fmla="*/ 48338 w 48340"/>
                    <a:gd name="connsiteY7" fmla="*/ 27507 h 44909"/>
                    <a:gd name="connsiteX8" fmla="*/ 24198 w 48340"/>
                    <a:gd name="connsiteY8" fmla="*/ 0 h 44909"/>
                    <a:gd name="connsiteX9" fmla="*/ 24198 w 48340"/>
                    <a:gd name="connsiteY9" fmla="*/ 0 h 44909"/>
                    <a:gd name="connsiteX10" fmla="*/ 24198 w 48340"/>
                    <a:gd name="connsiteY10" fmla="*/ 0 h 44909"/>
                    <a:gd name="connsiteX11" fmla="*/ 60 w 48340"/>
                    <a:gd name="connsiteY11" fmla="*/ 27507 h 44909"/>
                    <a:gd name="connsiteX12" fmla="*/ 8144 w 48340"/>
                    <a:gd name="connsiteY12" fmla="*/ 44909 h 44909"/>
                    <a:gd name="connsiteX13" fmla="*/ 7021 w 48340"/>
                    <a:gd name="connsiteY13" fmla="*/ 22567 h 44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8340" h="44909">
                      <a:moveTo>
                        <a:pt x="7021" y="22567"/>
                      </a:moveTo>
                      <a:lnTo>
                        <a:pt x="7021" y="16616"/>
                      </a:lnTo>
                      <a:lnTo>
                        <a:pt x="22514" y="2807"/>
                      </a:lnTo>
                      <a:lnTo>
                        <a:pt x="37335" y="6849"/>
                      </a:lnTo>
                      <a:lnTo>
                        <a:pt x="41376" y="16616"/>
                      </a:lnTo>
                      <a:cubicBezTo>
                        <a:pt x="41376" y="16616"/>
                        <a:pt x="40927" y="17739"/>
                        <a:pt x="39917" y="19199"/>
                      </a:cubicBezTo>
                      <a:cubicBezTo>
                        <a:pt x="45081" y="28630"/>
                        <a:pt x="40141" y="44909"/>
                        <a:pt x="40141" y="44909"/>
                      </a:cubicBezTo>
                      <a:cubicBezTo>
                        <a:pt x="45643" y="39183"/>
                        <a:pt x="48450" y="32559"/>
                        <a:pt x="48338" y="27507"/>
                      </a:cubicBezTo>
                      <a:cubicBezTo>
                        <a:pt x="48001" y="10666"/>
                        <a:pt x="36773" y="2807"/>
                        <a:pt x="24198" y="0"/>
                      </a:cubicBezTo>
                      <a:cubicBezTo>
                        <a:pt x="24198" y="0"/>
                        <a:pt x="24198" y="0"/>
                        <a:pt x="24198" y="0"/>
                      </a:cubicBezTo>
                      <a:cubicBezTo>
                        <a:pt x="24198" y="0"/>
                        <a:pt x="24198" y="0"/>
                        <a:pt x="24198" y="0"/>
                      </a:cubicBezTo>
                      <a:cubicBezTo>
                        <a:pt x="12522" y="1123"/>
                        <a:pt x="1744" y="10666"/>
                        <a:pt x="60" y="27507"/>
                      </a:cubicBezTo>
                      <a:cubicBezTo>
                        <a:pt x="-389" y="32559"/>
                        <a:pt x="1632" y="37499"/>
                        <a:pt x="8144" y="44909"/>
                      </a:cubicBezTo>
                      <a:cubicBezTo>
                        <a:pt x="4775" y="34468"/>
                        <a:pt x="5337" y="27282"/>
                        <a:pt x="7021" y="22567"/>
                      </a:cubicBezTo>
                      <a:close/>
                    </a:path>
                  </a:pathLst>
                </a:custGeom>
                <a:solidFill>
                  <a:srgbClr val="6D3C1F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64" name="Freeform: Shape 1463">
                  <a:extLst>
                    <a:ext uri="{FF2B5EF4-FFF2-40B4-BE49-F238E27FC236}">
                      <a16:creationId xmlns:a16="http://schemas.microsoft.com/office/drawing/2014/main" id="{992E69FE-288E-89E0-3EAC-1A43C961F24D}"/>
                    </a:ext>
                  </a:extLst>
                </p:cNvPr>
                <p:cNvSpPr/>
                <p:nvPr/>
              </p:nvSpPr>
              <p:spPr>
                <a:xfrm>
                  <a:off x="9432491" y="3305790"/>
                  <a:ext cx="6284" cy="25710"/>
                </a:xfrm>
                <a:custGeom>
                  <a:avLst/>
                  <a:gdLst>
                    <a:gd name="connsiteX0" fmla="*/ 3930 w 6284"/>
                    <a:gd name="connsiteY0" fmla="*/ 0 h 25710"/>
                    <a:gd name="connsiteX1" fmla="*/ 2919 w 6284"/>
                    <a:gd name="connsiteY1" fmla="*/ 1459 h 25710"/>
                    <a:gd name="connsiteX2" fmla="*/ 4154 w 6284"/>
                    <a:gd name="connsiteY2" fmla="*/ 9543 h 25710"/>
                    <a:gd name="connsiteX3" fmla="*/ 0 w 6284"/>
                    <a:gd name="connsiteY3" fmla="*/ 25710 h 25710"/>
                    <a:gd name="connsiteX4" fmla="*/ 4154 w 6284"/>
                    <a:gd name="connsiteY4" fmla="*/ 25710 h 25710"/>
                    <a:gd name="connsiteX5" fmla="*/ 3930 w 6284"/>
                    <a:gd name="connsiteY5" fmla="*/ 0 h 257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284" h="25710">
                      <a:moveTo>
                        <a:pt x="3930" y="0"/>
                      </a:moveTo>
                      <a:cubicBezTo>
                        <a:pt x="3593" y="449"/>
                        <a:pt x="3256" y="898"/>
                        <a:pt x="2919" y="1459"/>
                      </a:cubicBezTo>
                      <a:cubicBezTo>
                        <a:pt x="3705" y="3929"/>
                        <a:pt x="4154" y="6736"/>
                        <a:pt x="4154" y="9543"/>
                      </a:cubicBezTo>
                      <a:cubicBezTo>
                        <a:pt x="4154" y="14932"/>
                        <a:pt x="2582" y="20995"/>
                        <a:pt x="0" y="25710"/>
                      </a:cubicBezTo>
                      <a:lnTo>
                        <a:pt x="4154" y="25710"/>
                      </a:lnTo>
                      <a:cubicBezTo>
                        <a:pt x="4154" y="25710"/>
                        <a:pt x="9094" y="9431"/>
                        <a:pt x="3930" y="0"/>
                      </a:cubicBezTo>
                      <a:close/>
                    </a:path>
                  </a:pathLst>
                </a:custGeom>
                <a:solidFill>
                  <a:srgbClr val="5D2C1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65" name="Freeform: Shape 1464">
                  <a:extLst>
                    <a:ext uri="{FF2B5EF4-FFF2-40B4-BE49-F238E27FC236}">
                      <a16:creationId xmlns:a16="http://schemas.microsoft.com/office/drawing/2014/main" id="{AE0D0B24-FAF9-D18B-D0F0-B65BAD647726}"/>
                    </a:ext>
                  </a:extLst>
                </p:cNvPr>
                <p:cNvSpPr/>
                <p:nvPr/>
              </p:nvSpPr>
              <p:spPr>
                <a:xfrm>
                  <a:off x="9402229" y="3309270"/>
                  <a:ext cx="6684" cy="22342"/>
                </a:xfrm>
                <a:custGeom>
                  <a:avLst/>
                  <a:gdLst>
                    <a:gd name="connsiteX0" fmla="*/ 2418 w 6684"/>
                    <a:gd name="connsiteY0" fmla="*/ 6063 h 22342"/>
                    <a:gd name="connsiteX1" fmla="*/ 1295 w 6684"/>
                    <a:gd name="connsiteY1" fmla="*/ 6624 h 22342"/>
                    <a:gd name="connsiteX2" fmla="*/ 1295 w 6684"/>
                    <a:gd name="connsiteY2" fmla="*/ 0 h 22342"/>
                    <a:gd name="connsiteX3" fmla="*/ 2418 w 6684"/>
                    <a:gd name="connsiteY3" fmla="*/ 22342 h 22342"/>
                    <a:gd name="connsiteX4" fmla="*/ 6684 w 6684"/>
                    <a:gd name="connsiteY4" fmla="*/ 22342 h 22342"/>
                    <a:gd name="connsiteX5" fmla="*/ 2418 w 6684"/>
                    <a:gd name="connsiteY5" fmla="*/ 6063 h 22342"/>
                    <a:gd name="connsiteX6" fmla="*/ 2418 w 6684"/>
                    <a:gd name="connsiteY6" fmla="*/ 6063 h 22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684" h="22342">
                      <a:moveTo>
                        <a:pt x="2418" y="6063"/>
                      </a:moveTo>
                      <a:lnTo>
                        <a:pt x="1295" y="6624"/>
                      </a:lnTo>
                      <a:lnTo>
                        <a:pt x="1295" y="0"/>
                      </a:lnTo>
                      <a:cubicBezTo>
                        <a:pt x="-277" y="4715"/>
                        <a:pt x="-950" y="11901"/>
                        <a:pt x="2418" y="22342"/>
                      </a:cubicBezTo>
                      <a:lnTo>
                        <a:pt x="6684" y="22342"/>
                      </a:lnTo>
                      <a:cubicBezTo>
                        <a:pt x="3990" y="17402"/>
                        <a:pt x="2418" y="11452"/>
                        <a:pt x="2418" y="6063"/>
                      </a:cubicBezTo>
                      <a:lnTo>
                        <a:pt x="2418" y="6063"/>
                      </a:lnTo>
                      <a:close/>
                    </a:path>
                  </a:pathLst>
                </a:custGeom>
                <a:solidFill>
                  <a:srgbClr val="5D2C1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66" name="Freeform: Shape 1465">
                  <a:extLst>
                    <a:ext uri="{FF2B5EF4-FFF2-40B4-BE49-F238E27FC236}">
                      <a16:creationId xmlns:a16="http://schemas.microsoft.com/office/drawing/2014/main" id="{BB951778-A0DD-83F9-BD5E-B13D0656C862}"/>
                    </a:ext>
                  </a:extLst>
                </p:cNvPr>
                <p:cNvSpPr/>
                <p:nvPr/>
              </p:nvSpPr>
              <p:spPr>
                <a:xfrm>
                  <a:off x="9404647" y="3315333"/>
                  <a:ext cx="11227" cy="11227"/>
                </a:xfrm>
                <a:custGeom>
                  <a:avLst/>
                  <a:gdLst>
                    <a:gd name="connsiteX0" fmla="*/ 0 w 11227"/>
                    <a:gd name="connsiteY0" fmla="*/ 0 h 11227"/>
                    <a:gd name="connsiteX1" fmla="*/ 0 w 11227"/>
                    <a:gd name="connsiteY1" fmla="*/ 0 h 11227"/>
                    <a:gd name="connsiteX2" fmla="*/ 0 w 11227"/>
                    <a:gd name="connsiteY2" fmla="*/ 0 h 11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227" h="1122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AB99A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67" name="Freeform: Shape 1466">
                  <a:extLst>
                    <a:ext uri="{FF2B5EF4-FFF2-40B4-BE49-F238E27FC236}">
                      <a16:creationId xmlns:a16="http://schemas.microsoft.com/office/drawing/2014/main" id="{05F9ADED-6175-01B1-D3F4-4D15874C12A0}"/>
                    </a:ext>
                  </a:extLst>
                </p:cNvPr>
                <p:cNvSpPr/>
                <p:nvPr/>
              </p:nvSpPr>
              <p:spPr>
                <a:xfrm>
                  <a:off x="9419579" y="3307249"/>
                  <a:ext cx="17177" cy="33681"/>
                </a:xfrm>
                <a:custGeom>
                  <a:avLst/>
                  <a:gdLst>
                    <a:gd name="connsiteX0" fmla="*/ 15830 w 17177"/>
                    <a:gd name="connsiteY0" fmla="*/ 0 h 33681"/>
                    <a:gd name="connsiteX1" fmla="*/ 13922 w 17177"/>
                    <a:gd name="connsiteY1" fmla="*/ 1909 h 33681"/>
                    <a:gd name="connsiteX2" fmla="*/ 14483 w 17177"/>
                    <a:gd name="connsiteY2" fmla="*/ 4828 h 33681"/>
                    <a:gd name="connsiteX3" fmla="*/ 14708 w 17177"/>
                    <a:gd name="connsiteY3" fmla="*/ 8084 h 33681"/>
                    <a:gd name="connsiteX4" fmla="*/ 0 w 17177"/>
                    <a:gd name="connsiteY4" fmla="*/ 33570 h 33681"/>
                    <a:gd name="connsiteX5" fmla="*/ 1235 w 17177"/>
                    <a:gd name="connsiteY5" fmla="*/ 33682 h 33681"/>
                    <a:gd name="connsiteX6" fmla="*/ 7298 w 17177"/>
                    <a:gd name="connsiteY6" fmla="*/ 31437 h 33681"/>
                    <a:gd name="connsiteX7" fmla="*/ 13023 w 17177"/>
                    <a:gd name="connsiteY7" fmla="*/ 24363 h 33681"/>
                    <a:gd name="connsiteX8" fmla="*/ 17178 w 17177"/>
                    <a:gd name="connsiteY8" fmla="*/ 8196 h 33681"/>
                    <a:gd name="connsiteX9" fmla="*/ 15830 w 17177"/>
                    <a:gd name="connsiteY9" fmla="*/ 0 h 33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177" h="33681">
                      <a:moveTo>
                        <a:pt x="15830" y="0"/>
                      </a:moveTo>
                      <a:cubicBezTo>
                        <a:pt x="15269" y="674"/>
                        <a:pt x="14708" y="1347"/>
                        <a:pt x="13922" y="1909"/>
                      </a:cubicBezTo>
                      <a:cubicBezTo>
                        <a:pt x="14146" y="2807"/>
                        <a:pt x="14371" y="3817"/>
                        <a:pt x="14483" y="4828"/>
                      </a:cubicBezTo>
                      <a:cubicBezTo>
                        <a:pt x="14595" y="5950"/>
                        <a:pt x="14708" y="6961"/>
                        <a:pt x="14708" y="8084"/>
                      </a:cubicBezTo>
                      <a:cubicBezTo>
                        <a:pt x="14708" y="19087"/>
                        <a:pt x="8196" y="32335"/>
                        <a:pt x="0" y="33570"/>
                      </a:cubicBezTo>
                      <a:cubicBezTo>
                        <a:pt x="449" y="33682"/>
                        <a:pt x="786" y="33682"/>
                        <a:pt x="1235" y="33682"/>
                      </a:cubicBezTo>
                      <a:cubicBezTo>
                        <a:pt x="3368" y="33682"/>
                        <a:pt x="5389" y="32896"/>
                        <a:pt x="7298" y="31437"/>
                      </a:cubicBezTo>
                      <a:cubicBezTo>
                        <a:pt x="9543" y="29753"/>
                        <a:pt x="11452" y="27282"/>
                        <a:pt x="13023" y="24363"/>
                      </a:cubicBezTo>
                      <a:cubicBezTo>
                        <a:pt x="15606" y="19536"/>
                        <a:pt x="17178" y="13585"/>
                        <a:pt x="17178" y="8196"/>
                      </a:cubicBezTo>
                      <a:cubicBezTo>
                        <a:pt x="17065" y="5165"/>
                        <a:pt x="16616" y="2470"/>
                        <a:pt x="15830" y="0"/>
                      </a:cubicBezTo>
                      <a:close/>
                    </a:path>
                  </a:pathLst>
                </a:custGeom>
                <a:solidFill>
                  <a:srgbClr val="EAB99A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68" name="Freeform: Shape 1467">
                  <a:extLst>
                    <a:ext uri="{FF2B5EF4-FFF2-40B4-BE49-F238E27FC236}">
                      <a16:creationId xmlns:a16="http://schemas.microsoft.com/office/drawing/2014/main" id="{9AB9F563-0612-24C0-FDB0-9A7508F30A4A}"/>
                    </a:ext>
                  </a:extLst>
                </p:cNvPr>
                <p:cNvSpPr/>
                <p:nvPr/>
              </p:nvSpPr>
              <p:spPr>
                <a:xfrm>
                  <a:off x="9404534" y="3307923"/>
                  <a:ext cx="29640" cy="32896"/>
                </a:xfrm>
                <a:custGeom>
                  <a:avLst/>
                  <a:gdLst>
                    <a:gd name="connsiteX0" fmla="*/ 29640 w 29640"/>
                    <a:gd name="connsiteY0" fmla="*/ 7410 h 32896"/>
                    <a:gd name="connsiteX1" fmla="*/ 29416 w 29640"/>
                    <a:gd name="connsiteY1" fmla="*/ 4154 h 32896"/>
                    <a:gd name="connsiteX2" fmla="*/ 28854 w 29640"/>
                    <a:gd name="connsiteY2" fmla="*/ 1235 h 32896"/>
                    <a:gd name="connsiteX3" fmla="*/ 20209 w 29640"/>
                    <a:gd name="connsiteY3" fmla="*/ 4603 h 32896"/>
                    <a:gd name="connsiteX4" fmla="*/ 22567 w 29640"/>
                    <a:gd name="connsiteY4" fmla="*/ 0 h 32896"/>
                    <a:gd name="connsiteX5" fmla="*/ 6175 w 29640"/>
                    <a:gd name="connsiteY5" fmla="*/ 6624 h 32896"/>
                    <a:gd name="connsiteX6" fmla="*/ 9431 w 29640"/>
                    <a:gd name="connsiteY6" fmla="*/ 2919 h 32896"/>
                    <a:gd name="connsiteX7" fmla="*/ 0 w 29640"/>
                    <a:gd name="connsiteY7" fmla="*/ 7410 h 32896"/>
                    <a:gd name="connsiteX8" fmla="*/ 0 w 29640"/>
                    <a:gd name="connsiteY8" fmla="*/ 7410 h 32896"/>
                    <a:gd name="connsiteX9" fmla="*/ 4266 w 29640"/>
                    <a:gd name="connsiteY9" fmla="*/ 23577 h 32896"/>
                    <a:gd name="connsiteX10" fmla="*/ 9992 w 29640"/>
                    <a:gd name="connsiteY10" fmla="*/ 30651 h 32896"/>
                    <a:gd name="connsiteX11" fmla="*/ 14933 w 29640"/>
                    <a:gd name="connsiteY11" fmla="*/ 32896 h 32896"/>
                    <a:gd name="connsiteX12" fmla="*/ 29640 w 29640"/>
                    <a:gd name="connsiteY12" fmla="*/ 7410 h 32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9640" h="32896">
                      <a:moveTo>
                        <a:pt x="29640" y="7410"/>
                      </a:moveTo>
                      <a:cubicBezTo>
                        <a:pt x="29640" y="6287"/>
                        <a:pt x="29528" y="5165"/>
                        <a:pt x="29416" y="4154"/>
                      </a:cubicBezTo>
                      <a:cubicBezTo>
                        <a:pt x="29303" y="3144"/>
                        <a:pt x="29079" y="2246"/>
                        <a:pt x="28854" y="1235"/>
                      </a:cubicBezTo>
                      <a:cubicBezTo>
                        <a:pt x="26833" y="2919"/>
                        <a:pt x="24027" y="4379"/>
                        <a:pt x="20209" y="4603"/>
                      </a:cubicBezTo>
                      <a:cubicBezTo>
                        <a:pt x="20209" y="4603"/>
                        <a:pt x="21893" y="4603"/>
                        <a:pt x="22567" y="0"/>
                      </a:cubicBezTo>
                      <a:cubicBezTo>
                        <a:pt x="22567" y="0"/>
                        <a:pt x="17290" y="6400"/>
                        <a:pt x="6175" y="6624"/>
                      </a:cubicBezTo>
                      <a:cubicBezTo>
                        <a:pt x="6175" y="6624"/>
                        <a:pt x="8758" y="5614"/>
                        <a:pt x="9431" y="2919"/>
                      </a:cubicBezTo>
                      <a:lnTo>
                        <a:pt x="0" y="7410"/>
                      </a:lnTo>
                      <a:lnTo>
                        <a:pt x="0" y="7410"/>
                      </a:lnTo>
                      <a:cubicBezTo>
                        <a:pt x="0" y="12799"/>
                        <a:pt x="1572" y="18862"/>
                        <a:pt x="4266" y="23577"/>
                      </a:cubicBezTo>
                      <a:cubicBezTo>
                        <a:pt x="5838" y="26496"/>
                        <a:pt x="7747" y="28967"/>
                        <a:pt x="9992" y="30651"/>
                      </a:cubicBezTo>
                      <a:cubicBezTo>
                        <a:pt x="11564" y="31773"/>
                        <a:pt x="13136" y="32672"/>
                        <a:pt x="14933" y="32896"/>
                      </a:cubicBezTo>
                      <a:cubicBezTo>
                        <a:pt x="23241" y="31661"/>
                        <a:pt x="29640" y="18413"/>
                        <a:pt x="29640" y="7410"/>
                      </a:cubicBezTo>
                      <a:close/>
                    </a:path>
                  </a:pathLst>
                </a:custGeom>
                <a:solidFill>
                  <a:srgbClr val="F5C4A5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69" name="Freeform: Shape 1468">
                  <a:extLst>
                    <a:ext uri="{FF2B5EF4-FFF2-40B4-BE49-F238E27FC236}">
                      <a16:creationId xmlns:a16="http://schemas.microsoft.com/office/drawing/2014/main" id="{93B12AD3-6285-1B88-CA63-3F9DD4A87273}"/>
                    </a:ext>
                  </a:extLst>
                </p:cNvPr>
                <p:cNvSpPr/>
                <p:nvPr/>
              </p:nvSpPr>
              <p:spPr>
                <a:xfrm>
                  <a:off x="9403524" y="3289398"/>
                  <a:ext cx="34355" cy="26384"/>
                </a:xfrm>
                <a:custGeom>
                  <a:avLst/>
                  <a:gdLst>
                    <a:gd name="connsiteX0" fmla="*/ 31886 w 34355"/>
                    <a:gd name="connsiteY0" fmla="*/ 17851 h 26384"/>
                    <a:gd name="connsiteX1" fmla="*/ 32896 w 34355"/>
                    <a:gd name="connsiteY1" fmla="*/ 16392 h 26384"/>
                    <a:gd name="connsiteX2" fmla="*/ 34356 w 34355"/>
                    <a:gd name="connsiteY2" fmla="*/ 13810 h 26384"/>
                    <a:gd name="connsiteX3" fmla="*/ 30314 w 34355"/>
                    <a:gd name="connsiteY3" fmla="*/ 4042 h 26384"/>
                    <a:gd name="connsiteX4" fmla="*/ 15494 w 34355"/>
                    <a:gd name="connsiteY4" fmla="*/ 0 h 26384"/>
                    <a:gd name="connsiteX5" fmla="*/ 0 w 34355"/>
                    <a:gd name="connsiteY5" fmla="*/ 13810 h 26384"/>
                    <a:gd name="connsiteX6" fmla="*/ 0 w 34355"/>
                    <a:gd name="connsiteY6" fmla="*/ 19760 h 26384"/>
                    <a:gd name="connsiteX7" fmla="*/ 0 w 34355"/>
                    <a:gd name="connsiteY7" fmla="*/ 26384 h 26384"/>
                    <a:gd name="connsiteX8" fmla="*/ 1123 w 34355"/>
                    <a:gd name="connsiteY8" fmla="*/ 25823 h 26384"/>
                    <a:gd name="connsiteX9" fmla="*/ 1123 w 34355"/>
                    <a:gd name="connsiteY9" fmla="*/ 25823 h 26384"/>
                    <a:gd name="connsiteX10" fmla="*/ 10554 w 34355"/>
                    <a:gd name="connsiteY10" fmla="*/ 21332 h 26384"/>
                    <a:gd name="connsiteX11" fmla="*/ 7298 w 34355"/>
                    <a:gd name="connsiteY11" fmla="*/ 25037 h 26384"/>
                    <a:gd name="connsiteX12" fmla="*/ 23690 w 34355"/>
                    <a:gd name="connsiteY12" fmla="*/ 18413 h 26384"/>
                    <a:gd name="connsiteX13" fmla="*/ 21332 w 34355"/>
                    <a:gd name="connsiteY13" fmla="*/ 23016 h 26384"/>
                    <a:gd name="connsiteX14" fmla="*/ 29977 w 34355"/>
                    <a:gd name="connsiteY14" fmla="*/ 19648 h 26384"/>
                    <a:gd name="connsiteX15" fmla="*/ 31886 w 34355"/>
                    <a:gd name="connsiteY15" fmla="*/ 17851 h 26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4355" h="26384">
                      <a:moveTo>
                        <a:pt x="31886" y="17851"/>
                      </a:moveTo>
                      <a:cubicBezTo>
                        <a:pt x="32335" y="17402"/>
                        <a:pt x="32672" y="16841"/>
                        <a:pt x="32896" y="16392"/>
                      </a:cubicBezTo>
                      <a:cubicBezTo>
                        <a:pt x="33907" y="14932"/>
                        <a:pt x="34356" y="13810"/>
                        <a:pt x="34356" y="13810"/>
                      </a:cubicBezTo>
                      <a:lnTo>
                        <a:pt x="30314" y="4042"/>
                      </a:lnTo>
                      <a:lnTo>
                        <a:pt x="15494" y="0"/>
                      </a:lnTo>
                      <a:lnTo>
                        <a:pt x="0" y="13810"/>
                      </a:lnTo>
                      <a:lnTo>
                        <a:pt x="0" y="19760"/>
                      </a:lnTo>
                      <a:lnTo>
                        <a:pt x="0" y="26384"/>
                      </a:lnTo>
                      <a:lnTo>
                        <a:pt x="1123" y="25823"/>
                      </a:lnTo>
                      <a:lnTo>
                        <a:pt x="1123" y="25823"/>
                      </a:lnTo>
                      <a:lnTo>
                        <a:pt x="10554" y="21332"/>
                      </a:lnTo>
                      <a:cubicBezTo>
                        <a:pt x="9880" y="23914"/>
                        <a:pt x="7298" y="25037"/>
                        <a:pt x="7298" y="25037"/>
                      </a:cubicBezTo>
                      <a:cubicBezTo>
                        <a:pt x="18525" y="24812"/>
                        <a:pt x="23690" y="18413"/>
                        <a:pt x="23690" y="18413"/>
                      </a:cubicBezTo>
                      <a:cubicBezTo>
                        <a:pt x="23016" y="23016"/>
                        <a:pt x="21332" y="23016"/>
                        <a:pt x="21332" y="23016"/>
                      </a:cubicBezTo>
                      <a:cubicBezTo>
                        <a:pt x="25149" y="22904"/>
                        <a:pt x="27956" y="21444"/>
                        <a:pt x="29977" y="19648"/>
                      </a:cubicBezTo>
                      <a:cubicBezTo>
                        <a:pt x="30651" y="19086"/>
                        <a:pt x="31324" y="18413"/>
                        <a:pt x="31886" y="17851"/>
                      </a:cubicBezTo>
                      <a:close/>
                    </a:path>
                  </a:pathLst>
                </a:custGeom>
                <a:solidFill>
                  <a:srgbClr val="6D3C1F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70" name="Freeform: Shape 1469">
                  <a:extLst>
                    <a:ext uri="{FF2B5EF4-FFF2-40B4-BE49-F238E27FC236}">
                      <a16:creationId xmlns:a16="http://schemas.microsoft.com/office/drawing/2014/main" id="{043C1147-B8AA-714F-D15E-8FECEE0DBFEF}"/>
                    </a:ext>
                  </a:extLst>
                </p:cNvPr>
                <p:cNvSpPr/>
                <p:nvPr/>
              </p:nvSpPr>
              <p:spPr>
                <a:xfrm>
                  <a:off x="9384774" y="3345198"/>
                  <a:ext cx="69946" cy="30875"/>
                </a:xfrm>
                <a:custGeom>
                  <a:avLst/>
                  <a:gdLst>
                    <a:gd name="connsiteX0" fmla="*/ 69497 w 69946"/>
                    <a:gd name="connsiteY0" fmla="*/ 8757 h 30875"/>
                    <a:gd name="connsiteX1" fmla="*/ 63210 w 69946"/>
                    <a:gd name="connsiteY1" fmla="*/ 3480 h 30875"/>
                    <a:gd name="connsiteX2" fmla="*/ 61526 w 69946"/>
                    <a:gd name="connsiteY2" fmla="*/ 3705 h 30875"/>
                    <a:gd name="connsiteX3" fmla="*/ 55238 w 69946"/>
                    <a:gd name="connsiteY3" fmla="*/ 3705 h 30875"/>
                    <a:gd name="connsiteX4" fmla="*/ 45134 w 69946"/>
                    <a:gd name="connsiteY4" fmla="*/ 0 h 30875"/>
                    <a:gd name="connsiteX5" fmla="*/ 26496 w 69946"/>
                    <a:gd name="connsiteY5" fmla="*/ 0 h 30875"/>
                    <a:gd name="connsiteX6" fmla="*/ 16392 w 69946"/>
                    <a:gd name="connsiteY6" fmla="*/ 3705 h 30875"/>
                    <a:gd name="connsiteX7" fmla="*/ 9094 w 69946"/>
                    <a:gd name="connsiteY7" fmla="*/ 3705 h 30875"/>
                    <a:gd name="connsiteX8" fmla="*/ 8645 w 69946"/>
                    <a:gd name="connsiteY8" fmla="*/ 3705 h 30875"/>
                    <a:gd name="connsiteX9" fmla="*/ 6849 w 69946"/>
                    <a:gd name="connsiteY9" fmla="*/ 3480 h 30875"/>
                    <a:gd name="connsiteX10" fmla="*/ 561 w 69946"/>
                    <a:gd name="connsiteY10" fmla="*/ 8757 h 30875"/>
                    <a:gd name="connsiteX11" fmla="*/ 561 w 69946"/>
                    <a:gd name="connsiteY11" fmla="*/ 9206 h 30875"/>
                    <a:gd name="connsiteX12" fmla="*/ 0 w 69946"/>
                    <a:gd name="connsiteY12" fmla="*/ 16055 h 30875"/>
                    <a:gd name="connsiteX13" fmla="*/ 34468 w 69946"/>
                    <a:gd name="connsiteY13" fmla="*/ 30875 h 30875"/>
                    <a:gd name="connsiteX14" fmla="*/ 35029 w 69946"/>
                    <a:gd name="connsiteY14" fmla="*/ 30875 h 30875"/>
                    <a:gd name="connsiteX15" fmla="*/ 65792 w 69946"/>
                    <a:gd name="connsiteY15" fmla="*/ 19872 h 30875"/>
                    <a:gd name="connsiteX16" fmla="*/ 69946 w 69946"/>
                    <a:gd name="connsiteY16" fmla="*/ 15943 h 30875"/>
                    <a:gd name="connsiteX17" fmla="*/ 69385 w 69946"/>
                    <a:gd name="connsiteY17" fmla="*/ 9094 h 30875"/>
                    <a:gd name="connsiteX18" fmla="*/ 69497 w 69946"/>
                    <a:gd name="connsiteY18" fmla="*/ 8757 h 30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69946" h="30875">
                      <a:moveTo>
                        <a:pt x="69497" y="8757"/>
                      </a:moveTo>
                      <a:cubicBezTo>
                        <a:pt x="69048" y="5838"/>
                        <a:pt x="66466" y="3480"/>
                        <a:pt x="63210" y="3480"/>
                      </a:cubicBezTo>
                      <a:cubicBezTo>
                        <a:pt x="62648" y="3480"/>
                        <a:pt x="62087" y="3593"/>
                        <a:pt x="61526" y="3705"/>
                      </a:cubicBezTo>
                      <a:lnTo>
                        <a:pt x="55238" y="3705"/>
                      </a:lnTo>
                      <a:cubicBezTo>
                        <a:pt x="50523" y="3480"/>
                        <a:pt x="47267" y="2245"/>
                        <a:pt x="45134" y="0"/>
                      </a:cubicBezTo>
                      <a:lnTo>
                        <a:pt x="26496" y="0"/>
                      </a:lnTo>
                      <a:cubicBezTo>
                        <a:pt x="24363" y="2133"/>
                        <a:pt x="21107" y="3480"/>
                        <a:pt x="16392" y="3705"/>
                      </a:cubicBezTo>
                      <a:lnTo>
                        <a:pt x="9094" y="3705"/>
                      </a:lnTo>
                      <a:cubicBezTo>
                        <a:pt x="8982" y="3705"/>
                        <a:pt x="8870" y="3705"/>
                        <a:pt x="8645" y="3705"/>
                      </a:cubicBezTo>
                      <a:cubicBezTo>
                        <a:pt x="8084" y="3593"/>
                        <a:pt x="7522" y="3480"/>
                        <a:pt x="6849" y="3480"/>
                      </a:cubicBezTo>
                      <a:cubicBezTo>
                        <a:pt x="3593" y="3480"/>
                        <a:pt x="1010" y="5838"/>
                        <a:pt x="561" y="8757"/>
                      </a:cubicBezTo>
                      <a:cubicBezTo>
                        <a:pt x="561" y="8870"/>
                        <a:pt x="561" y="9094"/>
                        <a:pt x="561" y="9206"/>
                      </a:cubicBezTo>
                      <a:cubicBezTo>
                        <a:pt x="337" y="11452"/>
                        <a:pt x="112" y="13810"/>
                        <a:pt x="0" y="16055"/>
                      </a:cubicBezTo>
                      <a:cubicBezTo>
                        <a:pt x="8757" y="25037"/>
                        <a:pt x="20883" y="30763"/>
                        <a:pt x="34468" y="30875"/>
                      </a:cubicBezTo>
                      <a:cubicBezTo>
                        <a:pt x="34692" y="30875"/>
                        <a:pt x="34917" y="30875"/>
                        <a:pt x="35029" y="30875"/>
                      </a:cubicBezTo>
                      <a:cubicBezTo>
                        <a:pt x="46706" y="30875"/>
                        <a:pt x="57484" y="26721"/>
                        <a:pt x="65792" y="19872"/>
                      </a:cubicBezTo>
                      <a:cubicBezTo>
                        <a:pt x="67252" y="18637"/>
                        <a:pt x="68599" y="17402"/>
                        <a:pt x="69946" y="15943"/>
                      </a:cubicBezTo>
                      <a:cubicBezTo>
                        <a:pt x="69834" y="13585"/>
                        <a:pt x="69609" y="11340"/>
                        <a:pt x="69385" y="9094"/>
                      </a:cubicBezTo>
                      <a:cubicBezTo>
                        <a:pt x="69497" y="9094"/>
                        <a:pt x="69497" y="8982"/>
                        <a:pt x="69497" y="8757"/>
                      </a:cubicBezTo>
                      <a:close/>
                    </a:path>
                  </a:pathLst>
                </a:custGeom>
                <a:solidFill>
                  <a:srgbClr val="55ACE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471" name="Graphic 1320">
              <a:extLst>
                <a:ext uri="{FF2B5EF4-FFF2-40B4-BE49-F238E27FC236}">
                  <a16:creationId xmlns:a16="http://schemas.microsoft.com/office/drawing/2014/main" id="{ECE32591-6EE4-3544-BCB9-5E196176CCCA}"/>
                </a:ext>
              </a:extLst>
            </p:cNvPr>
            <p:cNvGrpSpPr/>
            <p:nvPr/>
          </p:nvGrpSpPr>
          <p:grpSpPr>
            <a:xfrm>
              <a:off x="8953645" y="3109761"/>
              <a:ext cx="436293" cy="85215"/>
              <a:chOff x="8953645" y="3109761"/>
              <a:chExt cx="436293" cy="85215"/>
            </a:xfrm>
            <a:solidFill>
              <a:srgbClr val="FFFFFF"/>
            </a:solidFill>
          </p:grpSpPr>
          <p:sp>
            <p:nvSpPr>
              <p:cNvPr id="1472" name="Freeform: Shape 1471">
                <a:extLst>
                  <a:ext uri="{FF2B5EF4-FFF2-40B4-BE49-F238E27FC236}">
                    <a16:creationId xmlns:a16="http://schemas.microsoft.com/office/drawing/2014/main" id="{894CD702-9FEA-52D8-F932-0F84A5F1D108}"/>
                  </a:ext>
                </a:extLst>
              </p:cNvPr>
              <p:cNvSpPr/>
              <p:nvPr/>
            </p:nvSpPr>
            <p:spPr>
              <a:xfrm>
                <a:off x="8953645" y="3109761"/>
                <a:ext cx="78815" cy="85215"/>
              </a:xfrm>
              <a:custGeom>
                <a:avLst/>
                <a:gdLst>
                  <a:gd name="connsiteX0" fmla="*/ 78816 w 78815"/>
                  <a:gd name="connsiteY0" fmla="*/ 42664 h 85215"/>
                  <a:gd name="connsiteX1" fmla="*/ 68599 w 78815"/>
                  <a:gd name="connsiteY1" fmla="*/ 74213 h 85215"/>
                  <a:gd name="connsiteX2" fmla="*/ 39408 w 78815"/>
                  <a:gd name="connsiteY2" fmla="*/ 85215 h 85215"/>
                  <a:gd name="connsiteX3" fmla="*/ 10217 w 78815"/>
                  <a:gd name="connsiteY3" fmla="*/ 74213 h 85215"/>
                  <a:gd name="connsiteX4" fmla="*/ 0 w 78815"/>
                  <a:gd name="connsiteY4" fmla="*/ 42439 h 85215"/>
                  <a:gd name="connsiteX5" fmla="*/ 10217 w 78815"/>
                  <a:gd name="connsiteY5" fmla="*/ 10891 h 85215"/>
                  <a:gd name="connsiteX6" fmla="*/ 39520 w 78815"/>
                  <a:gd name="connsiteY6" fmla="*/ 0 h 85215"/>
                  <a:gd name="connsiteX7" fmla="*/ 68711 w 78815"/>
                  <a:gd name="connsiteY7" fmla="*/ 11003 h 85215"/>
                  <a:gd name="connsiteX8" fmla="*/ 78816 w 78815"/>
                  <a:gd name="connsiteY8" fmla="*/ 42664 h 85215"/>
                  <a:gd name="connsiteX9" fmla="*/ 18413 w 78815"/>
                  <a:gd name="connsiteY9" fmla="*/ 42664 h 85215"/>
                  <a:gd name="connsiteX10" fmla="*/ 23690 w 78815"/>
                  <a:gd name="connsiteY10" fmla="*/ 63547 h 85215"/>
                  <a:gd name="connsiteX11" fmla="*/ 39408 w 78815"/>
                  <a:gd name="connsiteY11" fmla="*/ 70620 h 85215"/>
                  <a:gd name="connsiteX12" fmla="*/ 60403 w 78815"/>
                  <a:gd name="connsiteY12" fmla="*/ 42664 h 85215"/>
                  <a:gd name="connsiteX13" fmla="*/ 39520 w 78815"/>
                  <a:gd name="connsiteY13" fmla="*/ 14708 h 85215"/>
                  <a:gd name="connsiteX14" fmla="*/ 23690 w 78815"/>
                  <a:gd name="connsiteY14" fmla="*/ 21781 h 85215"/>
                  <a:gd name="connsiteX15" fmla="*/ 18413 w 78815"/>
                  <a:gd name="connsiteY15" fmla="*/ 42664 h 8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815" h="85215">
                    <a:moveTo>
                      <a:pt x="78816" y="42664"/>
                    </a:moveTo>
                    <a:cubicBezTo>
                      <a:pt x="78816" y="56361"/>
                      <a:pt x="75448" y="66915"/>
                      <a:pt x="68599" y="74213"/>
                    </a:cubicBezTo>
                    <a:cubicBezTo>
                      <a:pt x="61750" y="81623"/>
                      <a:pt x="52095" y="85215"/>
                      <a:pt x="39408" y="85215"/>
                    </a:cubicBezTo>
                    <a:cubicBezTo>
                      <a:pt x="26721" y="85215"/>
                      <a:pt x="16953" y="81510"/>
                      <a:pt x="10217" y="74213"/>
                    </a:cubicBezTo>
                    <a:cubicBezTo>
                      <a:pt x="3480" y="66803"/>
                      <a:pt x="0" y="56249"/>
                      <a:pt x="0" y="42439"/>
                    </a:cubicBezTo>
                    <a:cubicBezTo>
                      <a:pt x="0" y="28630"/>
                      <a:pt x="3368" y="18076"/>
                      <a:pt x="10217" y="10891"/>
                    </a:cubicBezTo>
                    <a:cubicBezTo>
                      <a:pt x="17066" y="3593"/>
                      <a:pt x="26833" y="0"/>
                      <a:pt x="39520" y="0"/>
                    </a:cubicBezTo>
                    <a:cubicBezTo>
                      <a:pt x="52207" y="0"/>
                      <a:pt x="61975" y="3705"/>
                      <a:pt x="68711" y="11003"/>
                    </a:cubicBezTo>
                    <a:cubicBezTo>
                      <a:pt x="75448" y="18301"/>
                      <a:pt x="78816" y="28854"/>
                      <a:pt x="78816" y="42664"/>
                    </a:cubicBezTo>
                    <a:close/>
                    <a:moveTo>
                      <a:pt x="18413" y="42664"/>
                    </a:moveTo>
                    <a:cubicBezTo>
                      <a:pt x="18413" y="51870"/>
                      <a:pt x="20209" y="58831"/>
                      <a:pt x="23690" y="63547"/>
                    </a:cubicBezTo>
                    <a:cubicBezTo>
                      <a:pt x="27170" y="68262"/>
                      <a:pt x="32447" y="70620"/>
                      <a:pt x="39408" y="70620"/>
                    </a:cubicBezTo>
                    <a:cubicBezTo>
                      <a:pt x="53442" y="70620"/>
                      <a:pt x="60403" y="61301"/>
                      <a:pt x="60403" y="42664"/>
                    </a:cubicBezTo>
                    <a:cubicBezTo>
                      <a:pt x="60403" y="24026"/>
                      <a:pt x="53442" y="14708"/>
                      <a:pt x="39520" y="14708"/>
                    </a:cubicBezTo>
                    <a:cubicBezTo>
                      <a:pt x="32559" y="14708"/>
                      <a:pt x="27282" y="17066"/>
                      <a:pt x="23690" y="21781"/>
                    </a:cubicBezTo>
                    <a:cubicBezTo>
                      <a:pt x="20209" y="26384"/>
                      <a:pt x="18413" y="33345"/>
                      <a:pt x="18413" y="42664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3" name="Freeform: Shape 1472">
                <a:extLst>
                  <a:ext uri="{FF2B5EF4-FFF2-40B4-BE49-F238E27FC236}">
                    <a16:creationId xmlns:a16="http://schemas.microsoft.com/office/drawing/2014/main" id="{9BBADEAD-BC64-B472-0CE3-0268BD8E5906}"/>
                  </a:ext>
                </a:extLst>
              </p:cNvPr>
              <p:cNvSpPr/>
              <p:nvPr/>
            </p:nvSpPr>
            <p:spPr>
              <a:xfrm>
                <a:off x="9049639" y="3110996"/>
                <a:ext cx="73426" cy="82857"/>
              </a:xfrm>
              <a:custGeom>
                <a:avLst/>
                <a:gdLst>
                  <a:gd name="connsiteX0" fmla="*/ 73427 w 73426"/>
                  <a:gd name="connsiteY0" fmla="*/ 82858 h 82857"/>
                  <a:gd name="connsiteX1" fmla="*/ 51084 w 73426"/>
                  <a:gd name="connsiteY1" fmla="*/ 82858 h 82857"/>
                  <a:gd name="connsiteX2" fmla="*/ 15045 w 73426"/>
                  <a:gd name="connsiteY2" fmla="*/ 20209 h 82857"/>
                  <a:gd name="connsiteX3" fmla="*/ 14596 w 73426"/>
                  <a:gd name="connsiteY3" fmla="*/ 20209 h 82857"/>
                  <a:gd name="connsiteX4" fmla="*/ 15718 w 73426"/>
                  <a:gd name="connsiteY4" fmla="*/ 43899 h 82857"/>
                  <a:gd name="connsiteX5" fmla="*/ 15718 w 73426"/>
                  <a:gd name="connsiteY5" fmla="*/ 82858 h 82857"/>
                  <a:gd name="connsiteX6" fmla="*/ 0 w 73426"/>
                  <a:gd name="connsiteY6" fmla="*/ 82858 h 82857"/>
                  <a:gd name="connsiteX7" fmla="*/ 0 w 73426"/>
                  <a:gd name="connsiteY7" fmla="*/ 0 h 82857"/>
                  <a:gd name="connsiteX8" fmla="*/ 22118 w 73426"/>
                  <a:gd name="connsiteY8" fmla="*/ 0 h 82857"/>
                  <a:gd name="connsiteX9" fmla="*/ 58157 w 73426"/>
                  <a:gd name="connsiteY9" fmla="*/ 61975 h 82857"/>
                  <a:gd name="connsiteX10" fmla="*/ 58494 w 73426"/>
                  <a:gd name="connsiteY10" fmla="*/ 61975 h 82857"/>
                  <a:gd name="connsiteX11" fmla="*/ 57596 w 73426"/>
                  <a:gd name="connsiteY11" fmla="*/ 39183 h 82857"/>
                  <a:gd name="connsiteX12" fmla="*/ 57596 w 73426"/>
                  <a:gd name="connsiteY12" fmla="*/ 0 h 82857"/>
                  <a:gd name="connsiteX13" fmla="*/ 73427 w 73426"/>
                  <a:gd name="connsiteY13" fmla="*/ 0 h 82857"/>
                  <a:gd name="connsiteX14" fmla="*/ 73427 w 73426"/>
                  <a:gd name="connsiteY14" fmla="*/ 82858 h 82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3426" h="82857">
                    <a:moveTo>
                      <a:pt x="73427" y="82858"/>
                    </a:moveTo>
                    <a:lnTo>
                      <a:pt x="51084" y="82858"/>
                    </a:lnTo>
                    <a:lnTo>
                      <a:pt x="15045" y="20209"/>
                    </a:lnTo>
                    <a:lnTo>
                      <a:pt x="14596" y="20209"/>
                    </a:lnTo>
                    <a:cubicBezTo>
                      <a:pt x="15269" y="31324"/>
                      <a:pt x="15718" y="39183"/>
                      <a:pt x="15718" y="43899"/>
                    </a:cubicBezTo>
                    <a:lnTo>
                      <a:pt x="15718" y="82858"/>
                    </a:lnTo>
                    <a:lnTo>
                      <a:pt x="0" y="82858"/>
                    </a:lnTo>
                    <a:lnTo>
                      <a:pt x="0" y="0"/>
                    </a:lnTo>
                    <a:lnTo>
                      <a:pt x="22118" y="0"/>
                    </a:lnTo>
                    <a:lnTo>
                      <a:pt x="58157" y="61975"/>
                    </a:lnTo>
                    <a:lnTo>
                      <a:pt x="58494" y="61975"/>
                    </a:lnTo>
                    <a:cubicBezTo>
                      <a:pt x="57933" y="51197"/>
                      <a:pt x="57596" y="43562"/>
                      <a:pt x="57596" y="39183"/>
                    </a:cubicBezTo>
                    <a:lnTo>
                      <a:pt x="57596" y="0"/>
                    </a:lnTo>
                    <a:lnTo>
                      <a:pt x="73427" y="0"/>
                    </a:lnTo>
                    <a:lnTo>
                      <a:pt x="73427" y="82858"/>
                    </a:lnTo>
                    <a:close/>
                  </a:path>
                </a:pathLst>
              </a:custGeom>
              <a:solidFill>
                <a:srgbClr val="FFFFFF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4" name="Freeform: Shape 1473">
                <a:extLst>
                  <a:ext uri="{FF2B5EF4-FFF2-40B4-BE49-F238E27FC236}">
                    <a16:creationId xmlns:a16="http://schemas.microsoft.com/office/drawing/2014/main" id="{D72BD86F-B288-C1AC-D8FD-ACE80D3AEF1B}"/>
                  </a:ext>
                </a:extLst>
              </p:cNvPr>
              <p:cNvSpPr/>
              <p:nvPr/>
            </p:nvSpPr>
            <p:spPr>
              <a:xfrm>
                <a:off x="9143948" y="3110996"/>
                <a:ext cx="51084" cy="82857"/>
              </a:xfrm>
              <a:custGeom>
                <a:avLst/>
                <a:gdLst>
                  <a:gd name="connsiteX0" fmla="*/ 0 w 51084"/>
                  <a:gd name="connsiteY0" fmla="*/ 82858 h 82857"/>
                  <a:gd name="connsiteX1" fmla="*/ 0 w 51084"/>
                  <a:gd name="connsiteY1" fmla="*/ 0 h 82857"/>
                  <a:gd name="connsiteX2" fmla="*/ 17515 w 51084"/>
                  <a:gd name="connsiteY2" fmla="*/ 0 h 82857"/>
                  <a:gd name="connsiteX3" fmla="*/ 17515 w 51084"/>
                  <a:gd name="connsiteY3" fmla="*/ 68262 h 82857"/>
                  <a:gd name="connsiteX4" fmla="*/ 51085 w 51084"/>
                  <a:gd name="connsiteY4" fmla="*/ 68262 h 82857"/>
                  <a:gd name="connsiteX5" fmla="*/ 51085 w 51084"/>
                  <a:gd name="connsiteY5" fmla="*/ 82745 h 82857"/>
                  <a:gd name="connsiteX6" fmla="*/ 0 w 51084"/>
                  <a:gd name="connsiteY6" fmla="*/ 82745 h 82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084" h="82857">
                    <a:moveTo>
                      <a:pt x="0" y="82858"/>
                    </a:moveTo>
                    <a:lnTo>
                      <a:pt x="0" y="0"/>
                    </a:lnTo>
                    <a:lnTo>
                      <a:pt x="17515" y="0"/>
                    </a:lnTo>
                    <a:lnTo>
                      <a:pt x="17515" y="68262"/>
                    </a:lnTo>
                    <a:lnTo>
                      <a:pt x="51085" y="68262"/>
                    </a:lnTo>
                    <a:lnTo>
                      <a:pt x="51085" y="82745"/>
                    </a:lnTo>
                    <a:lnTo>
                      <a:pt x="0" y="82745"/>
                    </a:lnTo>
                    <a:close/>
                  </a:path>
                </a:pathLst>
              </a:custGeom>
              <a:solidFill>
                <a:srgbClr val="FFFFFF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5" name="Freeform: Shape 1474">
                <a:extLst>
                  <a:ext uri="{FF2B5EF4-FFF2-40B4-BE49-F238E27FC236}">
                    <a16:creationId xmlns:a16="http://schemas.microsoft.com/office/drawing/2014/main" id="{EF41D753-C609-E96A-EACD-83248CC8DF36}"/>
                  </a:ext>
                </a:extLst>
              </p:cNvPr>
              <p:cNvSpPr/>
              <p:nvPr/>
            </p:nvSpPr>
            <p:spPr>
              <a:xfrm>
                <a:off x="9209516" y="3110996"/>
                <a:ext cx="17514" cy="82857"/>
              </a:xfrm>
              <a:custGeom>
                <a:avLst/>
                <a:gdLst>
                  <a:gd name="connsiteX0" fmla="*/ 0 w 17514"/>
                  <a:gd name="connsiteY0" fmla="*/ 82858 h 82857"/>
                  <a:gd name="connsiteX1" fmla="*/ 0 w 17514"/>
                  <a:gd name="connsiteY1" fmla="*/ 0 h 82857"/>
                  <a:gd name="connsiteX2" fmla="*/ 17515 w 17514"/>
                  <a:gd name="connsiteY2" fmla="*/ 0 h 82857"/>
                  <a:gd name="connsiteX3" fmla="*/ 17515 w 17514"/>
                  <a:gd name="connsiteY3" fmla="*/ 82858 h 82857"/>
                  <a:gd name="connsiteX4" fmla="*/ 0 w 17514"/>
                  <a:gd name="connsiteY4" fmla="*/ 82858 h 82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14" h="82857">
                    <a:moveTo>
                      <a:pt x="0" y="82858"/>
                    </a:moveTo>
                    <a:lnTo>
                      <a:pt x="0" y="0"/>
                    </a:lnTo>
                    <a:lnTo>
                      <a:pt x="17515" y="0"/>
                    </a:lnTo>
                    <a:lnTo>
                      <a:pt x="17515" y="82858"/>
                    </a:lnTo>
                    <a:lnTo>
                      <a:pt x="0" y="82858"/>
                    </a:lnTo>
                    <a:close/>
                  </a:path>
                </a:pathLst>
              </a:custGeom>
              <a:solidFill>
                <a:srgbClr val="FFFFFF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6" name="Freeform: Shape 1475">
                <a:extLst>
                  <a:ext uri="{FF2B5EF4-FFF2-40B4-BE49-F238E27FC236}">
                    <a16:creationId xmlns:a16="http://schemas.microsoft.com/office/drawing/2014/main" id="{FC37B596-C284-D792-8E3C-C71FA0ADAFD6}"/>
                  </a:ext>
                </a:extLst>
              </p:cNvPr>
              <p:cNvSpPr/>
              <p:nvPr/>
            </p:nvSpPr>
            <p:spPr>
              <a:xfrm>
                <a:off x="9247913" y="3110996"/>
                <a:ext cx="73426" cy="82857"/>
              </a:xfrm>
              <a:custGeom>
                <a:avLst/>
                <a:gdLst>
                  <a:gd name="connsiteX0" fmla="*/ 73427 w 73426"/>
                  <a:gd name="connsiteY0" fmla="*/ 82858 h 82857"/>
                  <a:gd name="connsiteX1" fmla="*/ 51084 w 73426"/>
                  <a:gd name="connsiteY1" fmla="*/ 82858 h 82857"/>
                  <a:gd name="connsiteX2" fmla="*/ 15045 w 73426"/>
                  <a:gd name="connsiteY2" fmla="*/ 20209 h 82857"/>
                  <a:gd name="connsiteX3" fmla="*/ 14595 w 73426"/>
                  <a:gd name="connsiteY3" fmla="*/ 20209 h 82857"/>
                  <a:gd name="connsiteX4" fmla="*/ 15718 w 73426"/>
                  <a:gd name="connsiteY4" fmla="*/ 43899 h 82857"/>
                  <a:gd name="connsiteX5" fmla="*/ 15718 w 73426"/>
                  <a:gd name="connsiteY5" fmla="*/ 82858 h 82857"/>
                  <a:gd name="connsiteX6" fmla="*/ 0 w 73426"/>
                  <a:gd name="connsiteY6" fmla="*/ 82858 h 82857"/>
                  <a:gd name="connsiteX7" fmla="*/ 0 w 73426"/>
                  <a:gd name="connsiteY7" fmla="*/ 0 h 82857"/>
                  <a:gd name="connsiteX8" fmla="*/ 22118 w 73426"/>
                  <a:gd name="connsiteY8" fmla="*/ 0 h 82857"/>
                  <a:gd name="connsiteX9" fmla="*/ 58157 w 73426"/>
                  <a:gd name="connsiteY9" fmla="*/ 61975 h 82857"/>
                  <a:gd name="connsiteX10" fmla="*/ 58494 w 73426"/>
                  <a:gd name="connsiteY10" fmla="*/ 61975 h 82857"/>
                  <a:gd name="connsiteX11" fmla="*/ 57596 w 73426"/>
                  <a:gd name="connsiteY11" fmla="*/ 39183 h 82857"/>
                  <a:gd name="connsiteX12" fmla="*/ 57596 w 73426"/>
                  <a:gd name="connsiteY12" fmla="*/ 0 h 82857"/>
                  <a:gd name="connsiteX13" fmla="*/ 73427 w 73426"/>
                  <a:gd name="connsiteY13" fmla="*/ 0 h 82857"/>
                  <a:gd name="connsiteX14" fmla="*/ 73427 w 73426"/>
                  <a:gd name="connsiteY14" fmla="*/ 82858 h 82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3426" h="82857">
                    <a:moveTo>
                      <a:pt x="73427" y="82858"/>
                    </a:moveTo>
                    <a:lnTo>
                      <a:pt x="51084" y="82858"/>
                    </a:lnTo>
                    <a:lnTo>
                      <a:pt x="15045" y="20209"/>
                    </a:lnTo>
                    <a:lnTo>
                      <a:pt x="14595" y="20209"/>
                    </a:lnTo>
                    <a:cubicBezTo>
                      <a:pt x="15269" y="31324"/>
                      <a:pt x="15718" y="39183"/>
                      <a:pt x="15718" y="43899"/>
                    </a:cubicBezTo>
                    <a:lnTo>
                      <a:pt x="15718" y="82858"/>
                    </a:lnTo>
                    <a:lnTo>
                      <a:pt x="0" y="82858"/>
                    </a:lnTo>
                    <a:lnTo>
                      <a:pt x="0" y="0"/>
                    </a:lnTo>
                    <a:lnTo>
                      <a:pt x="22118" y="0"/>
                    </a:lnTo>
                    <a:lnTo>
                      <a:pt x="58157" y="61975"/>
                    </a:lnTo>
                    <a:lnTo>
                      <a:pt x="58494" y="61975"/>
                    </a:lnTo>
                    <a:cubicBezTo>
                      <a:pt x="57933" y="51197"/>
                      <a:pt x="57596" y="43562"/>
                      <a:pt x="57596" y="39183"/>
                    </a:cubicBezTo>
                    <a:lnTo>
                      <a:pt x="57596" y="0"/>
                    </a:lnTo>
                    <a:lnTo>
                      <a:pt x="73427" y="0"/>
                    </a:lnTo>
                    <a:lnTo>
                      <a:pt x="73427" y="82858"/>
                    </a:lnTo>
                    <a:close/>
                  </a:path>
                </a:pathLst>
              </a:custGeom>
              <a:solidFill>
                <a:srgbClr val="FFFFFF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7" name="Freeform: Shape 1476">
                <a:extLst>
                  <a:ext uri="{FF2B5EF4-FFF2-40B4-BE49-F238E27FC236}">
                    <a16:creationId xmlns:a16="http://schemas.microsoft.com/office/drawing/2014/main" id="{ECF4449A-6BA7-16BD-C8A6-74112852C082}"/>
                  </a:ext>
                </a:extLst>
              </p:cNvPr>
              <p:cNvSpPr/>
              <p:nvPr/>
            </p:nvSpPr>
            <p:spPr>
              <a:xfrm>
                <a:off x="9342223" y="3110996"/>
                <a:ext cx="47716" cy="82857"/>
              </a:xfrm>
              <a:custGeom>
                <a:avLst/>
                <a:gdLst>
                  <a:gd name="connsiteX0" fmla="*/ 47716 w 47716"/>
                  <a:gd name="connsiteY0" fmla="*/ 82858 h 82857"/>
                  <a:gd name="connsiteX1" fmla="*/ 0 w 47716"/>
                  <a:gd name="connsiteY1" fmla="*/ 82858 h 82857"/>
                  <a:gd name="connsiteX2" fmla="*/ 0 w 47716"/>
                  <a:gd name="connsiteY2" fmla="*/ 0 h 82857"/>
                  <a:gd name="connsiteX3" fmla="*/ 47716 w 47716"/>
                  <a:gd name="connsiteY3" fmla="*/ 0 h 82857"/>
                  <a:gd name="connsiteX4" fmla="*/ 47716 w 47716"/>
                  <a:gd name="connsiteY4" fmla="*/ 14371 h 82857"/>
                  <a:gd name="connsiteX5" fmla="*/ 17627 w 47716"/>
                  <a:gd name="connsiteY5" fmla="*/ 14371 h 82857"/>
                  <a:gd name="connsiteX6" fmla="*/ 17627 w 47716"/>
                  <a:gd name="connsiteY6" fmla="*/ 32559 h 82857"/>
                  <a:gd name="connsiteX7" fmla="*/ 45695 w 47716"/>
                  <a:gd name="connsiteY7" fmla="*/ 32559 h 82857"/>
                  <a:gd name="connsiteX8" fmla="*/ 45695 w 47716"/>
                  <a:gd name="connsiteY8" fmla="*/ 46930 h 82857"/>
                  <a:gd name="connsiteX9" fmla="*/ 17627 w 47716"/>
                  <a:gd name="connsiteY9" fmla="*/ 46930 h 82857"/>
                  <a:gd name="connsiteX10" fmla="*/ 17627 w 47716"/>
                  <a:gd name="connsiteY10" fmla="*/ 68262 h 82857"/>
                  <a:gd name="connsiteX11" fmla="*/ 47716 w 47716"/>
                  <a:gd name="connsiteY11" fmla="*/ 68262 h 82857"/>
                  <a:gd name="connsiteX12" fmla="*/ 47716 w 47716"/>
                  <a:gd name="connsiteY12" fmla="*/ 82858 h 82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7716" h="82857">
                    <a:moveTo>
                      <a:pt x="47716" y="82858"/>
                    </a:moveTo>
                    <a:lnTo>
                      <a:pt x="0" y="82858"/>
                    </a:lnTo>
                    <a:lnTo>
                      <a:pt x="0" y="0"/>
                    </a:lnTo>
                    <a:lnTo>
                      <a:pt x="47716" y="0"/>
                    </a:lnTo>
                    <a:lnTo>
                      <a:pt x="47716" y="14371"/>
                    </a:lnTo>
                    <a:lnTo>
                      <a:pt x="17627" y="14371"/>
                    </a:lnTo>
                    <a:lnTo>
                      <a:pt x="17627" y="32559"/>
                    </a:lnTo>
                    <a:lnTo>
                      <a:pt x="45695" y="32559"/>
                    </a:lnTo>
                    <a:lnTo>
                      <a:pt x="45695" y="46930"/>
                    </a:lnTo>
                    <a:lnTo>
                      <a:pt x="17627" y="46930"/>
                    </a:lnTo>
                    <a:lnTo>
                      <a:pt x="17627" y="68262"/>
                    </a:lnTo>
                    <a:lnTo>
                      <a:pt x="47716" y="68262"/>
                    </a:lnTo>
                    <a:lnTo>
                      <a:pt x="47716" y="82858"/>
                    </a:lnTo>
                    <a:close/>
                  </a:path>
                </a:pathLst>
              </a:custGeom>
              <a:solidFill>
                <a:srgbClr val="FFFFFF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CD11D087-BAE6-ACC5-5239-ACF709BD0125}"/>
                </a:ext>
              </a:extLst>
            </p:cNvPr>
            <p:cNvSpPr/>
            <p:nvPr/>
          </p:nvSpPr>
          <p:spPr>
            <a:xfrm>
              <a:off x="8948031" y="3250327"/>
              <a:ext cx="21781" cy="21781"/>
            </a:xfrm>
            <a:custGeom>
              <a:avLst/>
              <a:gdLst>
                <a:gd name="connsiteX0" fmla="*/ 21781 w 21781"/>
                <a:gd name="connsiteY0" fmla="*/ 10891 h 21781"/>
                <a:gd name="connsiteX1" fmla="*/ 10891 w 21781"/>
                <a:gd name="connsiteY1" fmla="*/ 21781 h 21781"/>
                <a:gd name="connsiteX2" fmla="*/ 0 w 21781"/>
                <a:gd name="connsiteY2" fmla="*/ 10891 h 21781"/>
                <a:gd name="connsiteX3" fmla="*/ 10891 w 21781"/>
                <a:gd name="connsiteY3" fmla="*/ 0 h 21781"/>
                <a:gd name="connsiteX4" fmla="*/ 21781 w 21781"/>
                <a:gd name="connsiteY4" fmla="*/ 10891 h 21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81" h="21781">
                  <a:moveTo>
                    <a:pt x="21781" y="10891"/>
                  </a:moveTo>
                  <a:cubicBezTo>
                    <a:pt x="21781" y="16841"/>
                    <a:pt x="16953" y="21781"/>
                    <a:pt x="10891" y="21781"/>
                  </a:cubicBezTo>
                  <a:cubicBezTo>
                    <a:pt x="4828" y="21781"/>
                    <a:pt x="0" y="16953"/>
                    <a:pt x="0" y="10891"/>
                  </a:cubicBezTo>
                  <a:cubicBezTo>
                    <a:pt x="0" y="4828"/>
                    <a:pt x="4828" y="0"/>
                    <a:pt x="10891" y="0"/>
                  </a:cubicBezTo>
                  <a:cubicBezTo>
                    <a:pt x="16953" y="0"/>
                    <a:pt x="21781" y="4828"/>
                    <a:pt x="21781" y="10891"/>
                  </a:cubicBezTo>
                  <a:close/>
                </a:path>
              </a:pathLst>
            </a:custGeom>
            <a:solidFill>
              <a:srgbClr val="98DA47"/>
            </a:solidFill>
            <a:ln w="11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911B154C-E99A-DC53-8ED9-2947DEBEB6C3}"/>
                </a:ext>
              </a:extLst>
            </p:cNvPr>
            <p:cNvSpPr/>
            <p:nvPr/>
          </p:nvSpPr>
          <p:spPr>
            <a:xfrm>
              <a:off x="9064010" y="3250327"/>
              <a:ext cx="21781" cy="21781"/>
            </a:xfrm>
            <a:custGeom>
              <a:avLst/>
              <a:gdLst>
                <a:gd name="connsiteX0" fmla="*/ 21781 w 21781"/>
                <a:gd name="connsiteY0" fmla="*/ 10891 h 21781"/>
                <a:gd name="connsiteX1" fmla="*/ 10891 w 21781"/>
                <a:gd name="connsiteY1" fmla="*/ 21781 h 21781"/>
                <a:gd name="connsiteX2" fmla="*/ 0 w 21781"/>
                <a:gd name="connsiteY2" fmla="*/ 10891 h 21781"/>
                <a:gd name="connsiteX3" fmla="*/ 10891 w 21781"/>
                <a:gd name="connsiteY3" fmla="*/ 0 h 21781"/>
                <a:gd name="connsiteX4" fmla="*/ 21781 w 21781"/>
                <a:gd name="connsiteY4" fmla="*/ 10891 h 21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81" h="21781">
                  <a:moveTo>
                    <a:pt x="21781" y="10891"/>
                  </a:moveTo>
                  <a:cubicBezTo>
                    <a:pt x="21781" y="16841"/>
                    <a:pt x="16953" y="21781"/>
                    <a:pt x="10891" y="21781"/>
                  </a:cubicBezTo>
                  <a:cubicBezTo>
                    <a:pt x="4828" y="21781"/>
                    <a:pt x="0" y="16953"/>
                    <a:pt x="0" y="10891"/>
                  </a:cubicBezTo>
                  <a:cubicBezTo>
                    <a:pt x="0" y="4828"/>
                    <a:pt x="4828" y="0"/>
                    <a:pt x="10891" y="0"/>
                  </a:cubicBezTo>
                  <a:cubicBezTo>
                    <a:pt x="16953" y="0"/>
                    <a:pt x="21781" y="4828"/>
                    <a:pt x="21781" y="10891"/>
                  </a:cubicBezTo>
                  <a:close/>
                </a:path>
              </a:pathLst>
            </a:custGeom>
            <a:solidFill>
              <a:srgbClr val="98DA47"/>
            </a:solidFill>
            <a:ln w="11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5F797143-B73E-A732-465A-A0CC606FFBCC}"/>
                </a:ext>
              </a:extLst>
            </p:cNvPr>
            <p:cNvSpPr/>
            <p:nvPr/>
          </p:nvSpPr>
          <p:spPr>
            <a:xfrm>
              <a:off x="9180100" y="3250327"/>
              <a:ext cx="21781" cy="21781"/>
            </a:xfrm>
            <a:custGeom>
              <a:avLst/>
              <a:gdLst>
                <a:gd name="connsiteX0" fmla="*/ 21781 w 21781"/>
                <a:gd name="connsiteY0" fmla="*/ 10891 h 21781"/>
                <a:gd name="connsiteX1" fmla="*/ 10891 w 21781"/>
                <a:gd name="connsiteY1" fmla="*/ 21781 h 21781"/>
                <a:gd name="connsiteX2" fmla="*/ 0 w 21781"/>
                <a:gd name="connsiteY2" fmla="*/ 10891 h 21781"/>
                <a:gd name="connsiteX3" fmla="*/ 10891 w 21781"/>
                <a:gd name="connsiteY3" fmla="*/ 0 h 21781"/>
                <a:gd name="connsiteX4" fmla="*/ 21781 w 21781"/>
                <a:gd name="connsiteY4" fmla="*/ 10891 h 21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81" h="21781">
                  <a:moveTo>
                    <a:pt x="21781" y="10891"/>
                  </a:moveTo>
                  <a:cubicBezTo>
                    <a:pt x="21781" y="16841"/>
                    <a:pt x="16953" y="21781"/>
                    <a:pt x="10891" y="21781"/>
                  </a:cubicBezTo>
                  <a:cubicBezTo>
                    <a:pt x="4828" y="21781"/>
                    <a:pt x="0" y="16953"/>
                    <a:pt x="0" y="10891"/>
                  </a:cubicBezTo>
                  <a:cubicBezTo>
                    <a:pt x="0" y="4828"/>
                    <a:pt x="4828" y="0"/>
                    <a:pt x="10891" y="0"/>
                  </a:cubicBezTo>
                  <a:cubicBezTo>
                    <a:pt x="16841" y="0"/>
                    <a:pt x="21781" y="4828"/>
                    <a:pt x="21781" y="10891"/>
                  </a:cubicBezTo>
                  <a:close/>
                </a:path>
              </a:pathLst>
            </a:custGeom>
            <a:solidFill>
              <a:srgbClr val="98DA47"/>
            </a:solidFill>
            <a:ln w="11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868CA880-340E-D9A8-1E25-B3E094998B8F}"/>
                </a:ext>
              </a:extLst>
            </p:cNvPr>
            <p:cNvSpPr/>
            <p:nvPr/>
          </p:nvSpPr>
          <p:spPr>
            <a:xfrm>
              <a:off x="9294843" y="3250327"/>
              <a:ext cx="21781" cy="21781"/>
            </a:xfrm>
            <a:custGeom>
              <a:avLst/>
              <a:gdLst>
                <a:gd name="connsiteX0" fmla="*/ 21781 w 21781"/>
                <a:gd name="connsiteY0" fmla="*/ 10891 h 21781"/>
                <a:gd name="connsiteX1" fmla="*/ 10891 w 21781"/>
                <a:gd name="connsiteY1" fmla="*/ 21781 h 21781"/>
                <a:gd name="connsiteX2" fmla="*/ 0 w 21781"/>
                <a:gd name="connsiteY2" fmla="*/ 10891 h 21781"/>
                <a:gd name="connsiteX3" fmla="*/ 10891 w 21781"/>
                <a:gd name="connsiteY3" fmla="*/ 0 h 21781"/>
                <a:gd name="connsiteX4" fmla="*/ 21781 w 21781"/>
                <a:gd name="connsiteY4" fmla="*/ 10891 h 21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81" h="21781">
                  <a:moveTo>
                    <a:pt x="21781" y="10891"/>
                  </a:moveTo>
                  <a:cubicBezTo>
                    <a:pt x="21781" y="16841"/>
                    <a:pt x="16953" y="21781"/>
                    <a:pt x="10891" y="21781"/>
                  </a:cubicBezTo>
                  <a:cubicBezTo>
                    <a:pt x="4828" y="21781"/>
                    <a:pt x="0" y="16953"/>
                    <a:pt x="0" y="10891"/>
                  </a:cubicBezTo>
                  <a:cubicBezTo>
                    <a:pt x="0" y="4828"/>
                    <a:pt x="4828" y="0"/>
                    <a:pt x="10891" y="0"/>
                  </a:cubicBezTo>
                  <a:cubicBezTo>
                    <a:pt x="16953" y="0"/>
                    <a:pt x="21781" y="4828"/>
                    <a:pt x="21781" y="10891"/>
                  </a:cubicBezTo>
                  <a:close/>
                </a:path>
              </a:pathLst>
            </a:custGeom>
            <a:solidFill>
              <a:srgbClr val="F55D51"/>
            </a:solidFill>
            <a:ln w="11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F20234F6-A01F-E928-B0B6-BDF3F88223B9}"/>
                </a:ext>
              </a:extLst>
            </p:cNvPr>
            <p:cNvSpPr/>
            <p:nvPr/>
          </p:nvSpPr>
          <p:spPr>
            <a:xfrm>
              <a:off x="9407229" y="3250327"/>
              <a:ext cx="21781" cy="21781"/>
            </a:xfrm>
            <a:custGeom>
              <a:avLst/>
              <a:gdLst>
                <a:gd name="connsiteX0" fmla="*/ 21781 w 21781"/>
                <a:gd name="connsiteY0" fmla="*/ 10891 h 21781"/>
                <a:gd name="connsiteX1" fmla="*/ 10891 w 21781"/>
                <a:gd name="connsiteY1" fmla="*/ 21781 h 21781"/>
                <a:gd name="connsiteX2" fmla="*/ 0 w 21781"/>
                <a:gd name="connsiteY2" fmla="*/ 10891 h 21781"/>
                <a:gd name="connsiteX3" fmla="*/ 10891 w 21781"/>
                <a:gd name="connsiteY3" fmla="*/ 0 h 21781"/>
                <a:gd name="connsiteX4" fmla="*/ 21781 w 21781"/>
                <a:gd name="connsiteY4" fmla="*/ 10891 h 21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81" h="21781">
                  <a:moveTo>
                    <a:pt x="21781" y="10891"/>
                  </a:moveTo>
                  <a:cubicBezTo>
                    <a:pt x="21781" y="16841"/>
                    <a:pt x="16953" y="21781"/>
                    <a:pt x="10891" y="21781"/>
                  </a:cubicBezTo>
                  <a:cubicBezTo>
                    <a:pt x="4828" y="21781"/>
                    <a:pt x="0" y="16953"/>
                    <a:pt x="0" y="10891"/>
                  </a:cubicBezTo>
                  <a:cubicBezTo>
                    <a:pt x="0" y="4828"/>
                    <a:pt x="4828" y="0"/>
                    <a:pt x="10891" y="0"/>
                  </a:cubicBezTo>
                  <a:cubicBezTo>
                    <a:pt x="16953" y="0"/>
                    <a:pt x="21781" y="4828"/>
                    <a:pt x="21781" y="10891"/>
                  </a:cubicBezTo>
                  <a:close/>
                </a:path>
              </a:pathLst>
            </a:custGeom>
            <a:solidFill>
              <a:srgbClr val="98DA47"/>
            </a:solidFill>
            <a:ln w="11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760DC066-5199-A181-A28D-C5C9DB1BFC3F}"/>
                </a:ext>
              </a:extLst>
            </p:cNvPr>
            <p:cNvSpPr/>
            <p:nvPr/>
          </p:nvSpPr>
          <p:spPr>
            <a:xfrm>
              <a:off x="8920412" y="3390556"/>
              <a:ext cx="18300" cy="26496"/>
            </a:xfrm>
            <a:custGeom>
              <a:avLst/>
              <a:gdLst>
                <a:gd name="connsiteX0" fmla="*/ 0 w 18300"/>
                <a:gd name="connsiteY0" fmla="*/ 0 h 26496"/>
                <a:gd name="connsiteX1" fmla="*/ 18300 w 18300"/>
                <a:gd name="connsiteY1" fmla="*/ 13248 h 26496"/>
                <a:gd name="connsiteX2" fmla="*/ 0 w 18300"/>
                <a:gd name="connsiteY2" fmla="*/ 26496 h 2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00" h="26496">
                  <a:moveTo>
                    <a:pt x="0" y="0"/>
                  </a:moveTo>
                  <a:lnTo>
                    <a:pt x="18300" y="13248"/>
                  </a:lnTo>
                  <a:lnTo>
                    <a:pt x="0" y="26496"/>
                  </a:lnTo>
                  <a:close/>
                </a:path>
              </a:pathLst>
            </a:custGeom>
            <a:solidFill>
              <a:srgbClr val="FFFFFF"/>
            </a:solidFill>
            <a:ln w="11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84" name="Graphic 1320">
            <a:extLst>
              <a:ext uri="{FF2B5EF4-FFF2-40B4-BE49-F238E27FC236}">
                <a16:creationId xmlns:a16="http://schemas.microsoft.com/office/drawing/2014/main" id="{6527AB82-ED8A-9797-CA79-3A9CC52D40F5}"/>
              </a:ext>
            </a:extLst>
          </p:cNvPr>
          <p:cNvGrpSpPr/>
          <p:nvPr/>
        </p:nvGrpSpPr>
        <p:grpSpPr>
          <a:xfrm>
            <a:off x="6214740" y="4208242"/>
            <a:ext cx="1025616" cy="591567"/>
            <a:chOff x="6214740" y="4208242"/>
            <a:chExt cx="1025616" cy="591567"/>
          </a:xfrm>
        </p:grpSpPr>
        <p:grpSp>
          <p:nvGrpSpPr>
            <p:cNvPr id="1485" name="Graphic 1320">
              <a:extLst>
                <a:ext uri="{FF2B5EF4-FFF2-40B4-BE49-F238E27FC236}">
                  <a16:creationId xmlns:a16="http://schemas.microsoft.com/office/drawing/2014/main" id="{61175E2E-0205-9589-68A0-5B604ADE738B}"/>
                </a:ext>
              </a:extLst>
            </p:cNvPr>
            <p:cNvGrpSpPr/>
            <p:nvPr/>
          </p:nvGrpSpPr>
          <p:grpSpPr>
            <a:xfrm>
              <a:off x="6214740" y="4208242"/>
              <a:ext cx="403060" cy="266873"/>
              <a:chOff x="6214740" y="4208242"/>
              <a:chExt cx="403060" cy="266873"/>
            </a:xfrm>
            <a:solidFill>
              <a:srgbClr val="D73D32"/>
            </a:solidFill>
          </p:grpSpPr>
          <p:sp>
            <p:nvSpPr>
              <p:cNvPr id="1486" name="Freeform: Shape 1485">
                <a:extLst>
                  <a:ext uri="{FF2B5EF4-FFF2-40B4-BE49-F238E27FC236}">
                    <a16:creationId xmlns:a16="http://schemas.microsoft.com/office/drawing/2014/main" id="{164C3BE2-9376-C3B8-54D0-A6E951596C53}"/>
                  </a:ext>
                </a:extLst>
              </p:cNvPr>
              <p:cNvSpPr/>
              <p:nvPr/>
            </p:nvSpPr>
            <p:spPr>
              <a:xfrm>
                <a:off x="6214740" y="4281557"/>
                <a:ext cx="24587" cy="193559"/>
              </a:xfrm>
              <a:custGeom>
                <a:avLst/>
                <a:gdLst>
                  <a:gd name="connsiteX0" fmla="*/ 0 w 24587"/>
                  <a:gd name="connsiteY0" fmla="*/ 0 h 193559"/>
                  <a:gd name="connsiteX1" fmla="*/ 24588 w 24587"/>
                  <a:gd name="connsiteY1" fmla="*/ 0 h 193559"/>
                  <a:gd name="connsiteX2" fmla="*/ 24588 w 24587"/>
                  <a:gd name="connsiteY2" fmla="*/ 193559 h 193559"/>
                  <a:gd name="connsiteX3" fmla="*/ 0 w 24587"/>
                  <a:gd name="connsiteY3" fmla="*/ 193559 h 193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87" h="193559">
                    <a:moveTo>
                      <a:pt x="0" y="0"/>
                    </a:moveTo>
                    <a:lnTo>
                      <a:pt x="24588" y="0"/>
                    </a:lnTo>
                    <a:lnTo>
                      <a:pt x="24588" y="193559"/>
                    </a:lnTo>
                    <a:lnTo>
                      <a:pt x="0" y="193559"/>
                    </a:lnTo>
                    <a:close/>
                  </a:path>
                </a:pathLst>
              </a:custGeom>
              <a:solidFill>
                <a:srgbClr val="D73D32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7" name="Freeform: Shape 1486">
                <a:extLst>
                  <a:ext uri="{FF2B5EF4-FFF2-40B4-BE49-F238E27FC236}">
                    <a16:creationId xmlns:a16="http://schemas.microsoft.com/office/drawing/2014/main" id="{1B0409E5-066A-1ED6-D96F-E330B1D5453D}"/>
                  </a:ext>
                </a:extLst>
              </p:cNvPr>
              <p:cNvSpPr/>
              <p:nvPr/>
            </p:nvSpPr>
            <p:spPr>
              <a:xfrm>
                <a:off x="6256842" y="4208242"/>
                <a:ext cx="24587" cy="266873"/>
              </a:xfrm>
              <a:custGeom>
                <a:avLst/>
                <a:gdLst>
                  <a:gd name="connsiteX0" fmla="*/ 0 w 24587"/>
                  <a:gd name="connsiteY0" fmla="*/ 0 h 266873"/>
                  <a:gd name="connsiteX1" fmla="*/ 24588 w 24587"/>
                  <a:gd name="connsiteY1" fmla="*/ 0 h 266873"/>
                  <a:gd name="connsiteX2" fmla="*/ 24588 w 24587"/>
                  <a:gd name="connsiteY2" fmla="*/ 266873 h 266873"/>
                  <a:gd name="connsiteX3" fmla="*/ 0 w 24587"/>
                  <a:gd name="connsiteY3" fmla="*/ 266873 h 266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87" h="266873">
                    <a:moveTo>
                      <a:pt x="0" y="0"/>
                    </a:moveTo>
                    <a:lnTo>
                      <a:pt x="24588" y="0"/>
                    </a:lnTo>
                    <a:lnTo>
                      <a:pt x="24588" y="266873"/>
                    </a:lnTo>
                    <a:lnTo>
                      <a:pt x="0" y="266873"/>
                    </a:lnTo>
                    <a:close/>
                  </a:path>
                </a:pathLst>
              </a:custGeom>
              <a:solidFill>
                <a:srgbClr val="D73D32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8" name="Freeform: Shape 1487">
                <a:extLst>
                  <a:ext uri="{FF2B5EF4-FFF2-40B4-BE49-F238E27FC236}">
                    <a16:creationId xmlns:a16="http://schemas.microsoft.com/office/drawing/2014/main" id="{8AF6600C-3D69-B344-FDB0-70F053425247}"/>
                  </a:ext>
                </a:extLst>
              </p:cNvPr>
              <p:cNvSpPr/>
              <p:nvPr/>
            </p:nvSpPr>
            <p:spPr>
              <a:xfrm>
                <a:off x="6298832" y="4238781"/>
                <a:ext cx="24475" cy="236335"/>
              </a:xfrm>
              <a:custGeom>
                <a:avLst/>
                <a:gdLst>
                  <a:gd name="connsiteX0" fmla="*/ 0 w 24475"/>
                  <a:gd name="connsiteY0" fmla="*/ 0 h 236335"/>
                  <a:gd name="connsiteX1" fmla="*/ 24476 w 24475"/>
                  <a:gd name="connsiteY1" fmla="*/ 0 h 236335"/>
                  <a:gd name="connsiteX2" fmla="*/ 24476 w 24475"/>
                  <a:gd name="connsiteY2" fmla="*/ 236335 h 236335"/>
                  <a:gd name="connsiteX3" fmla="*/ 0 w 24475"/>
                  <a:gd name="connsiteY3" fmla="*/ 236335 h 236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475" h="236335">
                    <a:moveTo>
                      <a:pt x="0" y="0"/>
                    </a:moveTo>
                    <a:lnTo>
                      <a:pt x="24476" y="0"/>
                    </a:lnTo>
                    <a:lnTo>
                      <a:pt x="24476" y="236335"/>
                    </a:lnTo>
                    <a:lnTo>
                      <a:pt x="0" y="236335"/>
                    </a:lnTo>
                    <a:close/>
                  </a:path>
                </a:pathLst>
              </a:custGeom>
              <a:solidFill>
                <a:srgbClr val="D73D32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9" name="Freeform: Shape 1488">
                <a:extLst>
                  <a:ext uri="{FF2B5EF4-FFF2-40B4-BE49-F238E27FC236}">
                    <a16:creationId xmlns:a16="http://schemas.microsoft.com/office/drawing/2014/main" id="{9BA2DA46-6329-909D-D317-9564E8BD3E5D}"/>
                  </a:ext>
                </a:extLst>
              </p:cNvPr>
              <p:cNvSpPr/>
              <p:nvPr/>
            </p:nvSpPr>
            <p:spPr>
              <a:xfrm>
                <a:off x="6340935" y="4283578"/>
                <a:ext cx="24587" cy="191538"/>
              </a:xfrm>
              <a:custGeom>
                <a:avLst/>
                <a:gdLst>
                  <a:gd name="connsiteX0" fmla="*/ 0 w 24587"/>
                  <a:gd name="connsiteY0" fmla="*/ 0 h 191538"/>
                  <a:gd name="connsiteX1" fmla="*/ 24588 w 24587"/>
                  <a:gd name="connsiteY1" fmla="*/ 0 h 191538"/>
                  <a:gd name="connsiteX2" fmla="*/ 24588 w 24587"/>
                  <a:gd name="connsiteY2" fmla="*/ 191538 h 191538"/>
                  <a:gd name="connsiteX3" fmla="*/ 0 w 24587"/>
                  <a:gd name="connsiteY3" fmla="*/ 191538 h 191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87" h="191538">
                    <a:moveTo>
                      <a:pt x="0" y="0"/>
                    </a:moveTo>
                    <a:lnTo>
                      <a:pt x="24588" y="0"/>
                    </a:lnTo>
                    <a:lnTo>
                      <a:pt x="24588" y="191538"/>
                    </a:lnTo>
                    <a:lnTo>
                      <a:pt x="0" y="191538"/>
                    </a:lnTo>
                    <a:close/>
                  </a:path>
                </a:pathLst>
              </a:custGeom>
              <a:solidFill>
                <a:srgbClr val="D73D32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0" name="Freeform: Shape 1489">
                <a:extLst>
                  <a:ext uri="{FF2B5EF4-FFF2-40B4-BE49-F238E27FC236}">
                    <a16:creationId xmlns:a16="http://schemas.microsoft.com/office/drawing/2014/main" id="{44AC2B65-EC8E-D812-F512-C1F575A060F1}"/>
                  </a:ext>
                </a:extLst>
              </p:cNvPr>
              <p:cNvSpPr/>
              <p:nvPr/>
            </p:nvSpPr>
            <p:spPr>
              <a:xfrm>
                <a:off x="6383037" y="4314116"/>
                <a:ext cx="24587" cy="160999"/>
              </a:xfrm>
              <a:custGeom>
                <a:avLst/>
                <a:gdLst>
                  <a:gd name="connsiteX0" fmla="*/ 0 w 24587"/>
                  <a:gd name="connsiteY0" fmla="*/ 0 h 160999"/>
                  <a:gd name="connsiteX1" fmla="*/ 24588 w 24587"/>
                  <a:gd name="connsiteY1" fmla="*/ 0 h 160999"/>
                  <a:gd name="connsiteX2" fmla="*/ 24588 w 24587"/>
                  <a:gd name="connsiteY2" fmla="*/ 161000 h 160999"/>
                  <a:gd name="connsiteX3" fmla="*/ 0 w 24587"/>
                  <a:gd name="connsiteY3" fmla="*/ 161000 h 160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87" h="160999">
                    <a:moveTo>
                      <a:pt x="0" y="0"/>
                    </a:moveTo>
                    <a:lnTo>
                      <a:pt x="24588" y="0"/>
                    </a:lnTo>
                    <a:lnTo>
                      <a:pt x="24588" y="161000"/>
                    </a:lnTo>
                    <a:lnTo>
                      <a:pt x="0" y="161000"/>
                    </a:lnTo>
                    <a:close/>
                  </a:path>
                </a:pathLst>
              </a:custGeom>
              <a:solidFill>
                <a:srgbClr val="D73D32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1" name="Freeform: Shape 1490">
                <a:extLst>
                  <a:ext uri="{FF2B5EF4-FFF2-40B4-BE49-F238E27FC236}">
                    <a16:creationId xmlns:a16="http://schemas.microsoft.com/office/drawing/2014/main" id="{879470D6-C5E5-EAB2-F0A9-CADC24C5AF6C}"/>
                  </a:ext>
                </a:extLst>
              </p:cNvPr>
              <p:cNvSpPr/>
              <p:nvPr/>
            </p:nvSpPr>
            <p:spPr>
              <a:xfrm>
                <a:off x="6425027" y="4348808"/>
                <a:ext cx="24587" cy="126307"/>
              </a:xfrm>
              <a:custGeom>
                <a:avLst/>
                <a:gdLst>
                  <a:gd name="connsiteX0" fmla="*/ 0 w 24587"/>
                  <a:gd name="connsiteY0" fmla="*/ 0 h 126307"/>
                  <a:gd name="connsiteX1" fmla="*/ 24588 w 24587"/>
                  <a:gd name="connsiteY1" fmla="*/ 0 h 126307"/>
                  <a:gd name="connsiteX2" fmla="*/ 24588 w 24587"/>
                  <a:gd name="connsiteY2" fmla="*/ 126308 h 126307"/>
                  <a:gd name="connsiteX3" fmla="*/ 0 w 24587"/>
                  <a:gd name="connsiteY3" fmla="*/ 126308 h 126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87" h="126307">
                    <a:moveTo>
                      <a:pt x="0" y="0"/>
                    </a:moveTo>
                    <a:lnTo>
                      <a:pt x="24588" y="0"/>
                    </a:lnTo>
                    <a:lnTo>
                      <a:pt x="24588" y="126308"/>
                    </a:lnTo>
                    <a:lnTo>
                      <a:pt x="0" y="126308"/>
                    </a:lnTo>
                    <a:close/>
                  </a:path>
                </a:pathLst>
              </a:custGeom>
              <a:solidFill>
                <a:srgbClr val="D73D32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2" name="Freeform: Shape 1491">
                <a:extLst>
                  <a:ext uri="{FF2B5EF4-FFF2-40B4-BE49-F238E27FC236}">
                    <a16:creationId xmlns:a16="http://schemas.microsoft.com/office/drawing/2014/main" id="{3BC3E019-7074-3B41-4EBC-69FC2B2ADEC3}"/>
                  </a:ext>
                </a:extLst>
              </p:cNvPr>
              <p:cNvSpPr/>
              <p:nvPr/>
            </p:nvSpPr>
            <p:spPr>
              <a:xfrm>
                <a:off x="6467130" y="4336571"/>
                <a:ext cx="24475" cy="138545"/>
              </a:xfrm>
              <a:custGeom>
                <a:avLst/>
                <a:gdLst>
                  <a:gd name="connsiteX0" fmla="*/ 0 w 24475"/>
                  <a:gd name="connsiteY0" fmla="*/ 0 h 138545"/>
                  <a:gd name="connsiteX1" fmla="*/ 24476 w 24475"/>
                  <a:gd name="connsiteY1" fmla="*/ 0 h 138545"/>
                  <a:gd name="connsiteX2" fmla="*/ 24476 w 24475"/>
                  <a:gd name="connsiteY2" fmla="*/ 138545 h 138545"/>
                  <a:gd name="connsiteX3" fmla="*/ 0 w 24475"/>
                  <a:gd name="connsiteY3" fmla="*/ 138545 h 138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475" h="138545">
                    <a:moveTo>
                      <a:pt x="0" y="0"/>
                    </a:moveTo>
                    <a:lnTo>
                      <a:pt x="24476" y="0"/>
                    </a:lnTo>
                    <a:lnTo>
                      <a:pt x="24476" y="138545"/>
                    </a:lnTo>
                    <a:lnTo>
                      <a:pt x="0" y="138545"/>
                    </a:lnTo>
                    <a:close/>
                  </a:path>
                </a:pathLst>
              </a:custGeom>
              <a:solidFill>
                <a:srgbClr val="D73D32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3" name="Freeform: Shape 1492">
                <a:extLst>
                  <a:ext uri="{FF2B5EF4-FFF2-40B4-BE49-F238E27FC236}">
                    <a16:creationId xmlns:a16="http://schemas.microsoft.com/office/drawing/2014/main" id="{BD87F72C-A8CA-8E3B-0AF6-4410963A9AF1}"/>
                  </a:ext>
                </a:extLst>
              </p:cNvPr>
              <p:cNvSpPr/>
              <p:nvPr/>
            </p:nvSpPr>
            <p:spPr>
              <a:xfrm>
                <a:off x="6509120" y="4299857"/>
                <a:ext cx="24587" cy="175258"/>
              </a:xfrm>
              <a:custGeom>
                <a:avLst/>
                <a:gdLst>
                  <a:gd name="connsiteX0" fmla="*/ 0 w 24587"/>
                  <a:gd name="connsiteY0" fmla="*/ 0 h 175258"/>
                  <a:gd name="connsiteX1" fmla="*/ 24588 w 24587"/>
                  <a:gd name="connsiteY1" fmla="*/ 0 h 175258"/>
                  <a:gd name="connsiteX2" fmla="*/ 24588 w 24587"/>
                  <a:gd name="connsiteY2" fmla="*/ 175258 h 175258"/>
                  <a:gd name="connsiteX3" fmla="*/ 0 w 24587"/>
                  <a:gd name="connsiteY3" fmla="*/ 175258 h 175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87" h="175258">
                    <a:moveTo>
                      <a:pt x="0" y="0"/>
                    </a:moveTo>
                    <a:lnTo>
                      <a:pt x="24588" y="0"/>
                    </a:lnTo>
                    <a:lnTo>
                      <a:pt x="24588" y="175258"/>
                    </a:lnTo>
                    <a:lnTo>
                      <a:pt x="0" y="175258"/>
                    </a:lnTo>
                    <a:close/>
                  </a:path>
                </a:pathLst>
              </a:custGeom>
              <a:solidFill>
                <a:srgbClr val="D73D32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4" name="Freeform: Shape 1493">
                <a:extLst>
                  <a:ext uri="{FF2B5EF4-FFF2-40B4-BE49-F238E27FC236}">
                    <a16:creationId xmlns:a16="http://schemas.microsoft.com/office/drawing/2014/main" id="{F4855E53-5FC6-0E29-C34F-F29335BDA721}"/>
                  </a:ext>
                </a:extLst>
              </p:cNvPr>
              <p:cNvSpPr/>
              <p:nvPr/>
            </p:nvSpPr>
            <p:spPr>
              <a:xfrm>
                <a:off x="6551222" y="4387543"/>
                <a:ext cx="24587" cy="87573"/>
              </a:xfrm>
              <a:custGeom>
                <a:avLst/>
                <a:gdLst>
                  <a:gd name="connsiteX0" fmla="*/ 0 w 24587"/>
                  <a:gd name="connsiteY0" fmla="*/ 0 h 87573"/>
                  <a:gd name="connsiteX1" fmla="*/ 24588 w 24587"/>
                  <a:gd name="connsiteY1" fmla="*/ 0 h 87573"/>
                  <a:gd name="connsiteX2" fmla="*/ 24588 w 24587"/>
                  <a:gd name="connsiteY2" fmla="*/ 87573 h 87573"/>
                  <a:gd name="connsiteX3" fmla="*/ 0 w 24587"/>
                  <a:gd name="connsiteY3" fmla="*/ 87573 h 87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87" h="87573">
                    <a:moveTo>
                      <a:pt x="0" y="0"/>
                    </a:moveTo>
                    <a:lnTo>
                      <a:pt x="24588" y="0"/>
                    </a:lnTo>
                    <a:lnTo>
                      <a:pt x="24588" y="87573"/>
                    </a:lnTo>
                    <a:lnTo>
                      <a:pt x="0" y="87573"/>
                    </a:lnTo>
                    <a:close/>
                  </a:path>
                </a:pathLst>
              </a:custGeom>
              <a:solidFill>
                <a:srgbClr val="D73D32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5" name="Freeform: Shape 1494">
                <a:extLst>
                  <a:ext uri="{FF2B5EF4-FFF2-40B4-BE49-F238E27FC236}">
                    <a16:creationId xmlns:a16="http://schemas.microsoft.com/office/drawing/2014/main" id="{8C591FA2-A208-079F-110B-B8BB7AD0B669}"/>
                  </a:ext>
                </a:extLst>
              </p:cNvPr>
              <p:cNvSpPr/>
              <p:nvPr/>
            </p:nvSpPr>
            <p:spPr>
              <a:xfrm>
                <a:off x="6593325" y="4424144"/>
                <a:ext cx="24475" cy="50972"/>
              </a:xfrm>
              <a:custGeom>
                <a:avLst/>
                <a:gdLst>
                  <a:gd name="connsiteX0" fmla="*/ 0 w 24475"/>
                  <a:gd name="connsiteY0" fmla="*/ 0 h 50972"/>
                  <a:gd name="connsiteX1" fmla="*/ 24476 w 24475"/>
                  <a:gd name="connsiteY1" fmla="*/ 0 h 50972"/>
                  <a:gd name="connsiteX2" fmla="*/ 24476 w 24475"/>
                  <a:gd name="connsiteY2" fmla="*/ 50972 h 50972"/>
                  <a:gd name="connsiteX3" fmla="*/ 0 w 24475"/>
                  <a:gd name="connsiteY3" fmla="*/ 50972 h 50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475" h="50972">
                    <a:moveTo>
                      <a:pt x="0" y="0"/>
                    </a:moveTo>
                    <a:lnTo>
                      <a:pt x="24476" y="0"/>
                    </a:lnTo>
                    <a:lnTo>
                      <a:pt x="24476" y="50972"/>
                    </a:lnTo>
                    <a:lnTo>
                      <a:pt x="0" y="50972"/>
                    </a:lnTo>
                    <a:close/>
                  </a:path>
                </a:pathLst>
              </a:custGeom>
              <a:solidFill>
                <a:srgbClr val="D73D32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496" name="Graphic 1320">
              <a:extLst>
                <a:ext uri="{FF2B5EF4-FFF2-40B4-BE49-F238E27FC236}">
                  <a16:creationId xmlns:a16="http://schemas.microsoft.com/office/drawing/2014/main" id="{680A0C9C-F042-6986-1E10-9CC2CF56FB28}"/>
                </a:ext>
              </a:extLst>
            </p:cNvPr>
            <p:cNvGrpSpPr/>
            <p:nvPr/>
          </p:nvGrpSpPr>
          <p:grpSpPr>
            <a:xfrm>
              <a:off x="6816075" y="4260449"/>
              <a:ext cx="424280" cy="277427"/>
              <a:chOff x="6816075" y="4260449"/>
              <a:chExt cx="424280" cy="277427"/>
            </a:xfrm>
          </p:grpSpPr>
          <p:grpSp>
            <p:nvGrpSpPr>
              <p:cNvPr id="1497" name="Graphic 1320">
                <a:extLst>
                  <a:ext uri="{FF2B5EF4-FFF2-40B4-BE49-F238E27FC236}">
                    <a16:creationId xmlns:a16="http://schemas.microsoft.com/office/drawing/2014/main" id="{6CE260FA-EEC9-B780-84DE-C2FECC4E863C}"/>
                  </a:ext>
                </a:extLst>
              </p:cNvPr>
              <p:cNvGrpSpPr/>
              <p:nvPr/>
            </p:nvGrpSpPr>
            <p:grpSpPr>
              <a:xfrm>
                <a:off x="6816075" y="4260449"/>
                <a:ext cx="424280" cy="277427"/>
                <a:chOff x="6816075" y="4260449"/>
                <a:chExt cx="424280" cy="277427"/>
              </a:xfrm>
            </p:grpSpPr>
            <p:sp>
              <p:nvSpPr>
                <p:cNvPr id="1498" name="Freeform: Shape 1497">
                  <a:extLst>
                    <a:ext uri="{FF2B5EF4-FFF2-40B4-BE49-F238E27FC236}">
                      <a16:creationId xmlns:a16="http://schemas.microsoft.com/office/drawing/2014/main" id="{8959D626-12B4-07F5-ACA5-B23545D25386}"/>
                    </a:ext>
                  </a:extLst>
                </p:cNvPr>
                <p:cNvSpPr/>
                <p:nvPr/>
              </p:nvSpPr>
              <p:spPr>
                <a:xfrm>
                  <a:off x="6816075" y="4299184"/>
                  <a:ext cx="424280" cy="238692"/>
                </a:xfrm>
                <a:custGeom>
                  <a:avLst/>
                  <a:gdLst>
                    <a:gd name="connsiteX0" fmla="*/ 0 w 424280"/>
                    <a:gd name="connsiteY0" fmla="*/ 0 h 238692"/>
                    <a:gd name="connsiteX1" fmla="*/ 424281 w 424280"/>
                    <a:gd name="connsiteY1" fmla="*/ 0 h 238692"/>
                    <a:gd name="connsiteX2" fmla="*/ 424281 w 424280"/>
                    <a:gd name="connsiteY2" fmla="*/ 238693 h 238692"/>
                    <a:gd name="connsiteX3" fmla="*/ 0 w 424280"/>
                    <a:gd name="connsiteY3" fmla="*/ 238693 h 2386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24280" h="238692">
                      <a:moveTo>
                        <a:pt x="0" y="0"/>
                      </a:moveTo>
                      <a:lnTo>
                        <a:pt x="424281" y="0"/>
                      </a:lnTo>
                      <a:lnTo>
                        <a:pt x="424281" y="238693"/>
                      </a:lnTo>
                      <a:lnTo>
                        <a:pt x="0" y="238693"/>
                      </a:lnTo>
                      <a:close/>
                    </a:path>
                  </a:pathLst>
                </a:custGeom>
                <a:solidFill>
                  <a:srgbClr val="E54D42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99" name="Freeform: Shape 1498">
                  <a:extLst>
                    <a:ext uri="{FF2B5EF4-FFF2-40B4-BE49-F238E27FC236}">
                      <a16:creationId xmlns:a16="http://schemas.microsoft.com/office/drawing/2014/main" id="{C6F23078-1BEC-C266-29E9-C591CC362F37}"/>
                    </a:ext>
                  </a:extLst>
                </p:cNvPr>
                <p:cNvSpPr/>
                <p:nvPr/>
              </p:nvSpPr>
              <p:spPr>
                <a:xfrm>
                  <a:off x="7007164" y="4371712"/>
                  <a:ext cx="63658" cy="82857"/>
                </a:xfrm>
                <a:custGeom>
                  <a:avLst/>
                  <a:gdLst>
                    <a:gd name="connsiteX0" fmla="*/ 0 w 63658"/>
                    <a:gd name="connsiteY0" fmla="*/ 0 h 82857"/>
                    <a:gd name="connsiteX1" fmla="*/ 63659 w 63658"/>
                    <a:gd name="connsiteY1" fmla="*/ 41429 h 82857"/>
                    <a:gd name="connsiteX2" fmla="*/ 0 w 63658"/>
                    <a:gd name="connsiteY2" fmla="*/ 82858 h 82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3658" h="82857">
                      <a:moveTo>
                        <a:pt x="0" y="0"/>
                      </a:moveTo>
                      <a:lnTo>
                        <a:pt x="63659" y="41429"/>
                      </a:lnTo>
                      <a:lnTo>
                        <a:pt x="0" y="8285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1500" name="Graphic 1320">
                  <a:extLst>
                    <a:ext uri="{FF2B5EF4-FFF2-40B4-BE49-F238E27FC236}">
                      <a16:creationId xmlns:a16="http://schemas.microsoft.com/office/drawing/2014/main" id="{612E04AA-9DB3-3249-11BF-1AFA89A0E949}"/>
                    </a:ext>
                  </a:extLst>
                </p:cNvPr>
                <p:cNvGrpSpPr/>
                <p:nvPr/>
              </p:nvGrpSpPr>
              <p:grpSpPr>
                <a:xfrm>
                  <a:off x="6870078" y="4514187"/>
                  <a:ext cx="337830" cy="7971"/>
                  <a:chOff x="6870078" y="4514187"/>
                  <a:chExt cx="337830" cy="7971"/>
                </a:xfrm>
              </p:grpSpPr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7CC8AB2D-0845-A80B-E660-B8E8220752C7}"/>
                      </a:ext>
                    </a:extLst>
                  </p:cNvPr>
                  <p:cNvSpPr/>
                  <p:nvPr/>
                </p:nvSpPr>
                <p:spPr>
                  <a:xfrm>
                    <a:off x="6870078" y="4514187"/>
                    <a:ext cx="337830" cy="7971"/>
                  </a:xfrm>
                  <a:custGeom>
                    <a:avLst/>
                    <a:gdLst>
                      <a:gd name="connsiteX0" fmla="*/ 0 w 337830"/>
                      <a:gd name="connsiteY0" fmla="*/ 0 h 7971"/>
                      <a:gd name="connsiteX1" fmla="*/ 337830 w 337830"/>
                      <a:gd name="connsiteY1" fmla="*/ 0 h 7971"/>
                      <a:gd name="connsiteX2" fmla="*/ 337830 w 337830"/>
                      <a:gd name="connsiteY2" fmla="*/ 7971 h 7971"/>
                      <a:gd name="connsiteX3" fmla="*/ 0 w 337830"/>
                      <a:gd name="connsiteY3" fmla="*/ 7971 h 79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830" h="7971">
                        <a:moveTo>
                          <a:pt x="0" y="0"/>
                        </a:moveTo>
                        <a:lnTo>
                          <a:pt x="337830" y="0"/>
                        </a:lnTo>
                        <a:lnTo>
                          <a:pt x="337830" y="7971"/>
                        </a:lnTo>
                        <a:lnTo>
                          <a:pt x="0" y="7971"/>
                        </a:lnTo>
                        <a:close/>
                      </a:path>
                    </a:pathLst>
                  </a:custGeom>
                  <a:solidFill>
                    <a:srgbClr val="C0C0C0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8EBE8730-5A42-EF9B-E581-CCED69B3DF94}"/>
                      </a:ext>
                    </a:extLst>
                  </p:cNvPr>
                  <p:cNvSpPr/>
                  <p:nvPr/>
                </p:nvSpPr>
                <p:spPr>
                  <a:xfrm>
                    <a:off x="6870078" y="4514187"/>
                    <a:ext cx="92849" cy="7971"/>
                  </a:xfrm>
                  <a:custGeom>
                    <a:avLst/>
                    <a:gdLst>
                      <a:gd name="connsiteX0" fmla="*/ 0 w 92849"/>
                      <a:gd name="connsiteY0" fmla="*/ 0 h 7971"/>
                      <a:gd name="connsiteX1" fmla="*/ 92850 w 92849"/>
                      <a:gd name="connsiteY1" fmla="*/ 0 h 7971"/>
                      <a:gd name="connsiteX2" fmla="*/ 92850 w 92849"/>
                      <a:gd name="connsiteY2" fmla="*/ 7971 h 7971"/>
                      <a:gd name="connsiteX3" fmla="*/ 0 w 92849"/>
                      <a:gd name="connsiteY3" fmla="*/ 7971 h 79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849" h="7971">
                        <a:moveTo>
                          <a:pt x="0" y="0"/>
                        </a:moveTo>
                        <a:lnTo>
                          <a:pt x="92850" y="0"/>
                        </a:lnTo>
                        <a:lnTo>
                          <a:pt x="92850" y="7971"/>
                        </a:lnTo>
                        <a:lnTo>
                          <a:pt x="0" y="797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503" name="Graphic 1320">
                  <a:extLst>
                    <a:ext uri="{FF2B5EF4-FFF2-40B4-BE49-F238E27FC236}">
                      <a16:creationId xmlns:a16="http://schemas.microsoft.com/office/drawing/2014/main" id="{2DA98390-AF84-B9A8-8E9A-E5669FCBB1E8}"/>
                    </a:ext>
                  </a:extLst>
                </p:cNvPr>
                <p:cNvGrpSpPr/>
                <p:nvPr/>
              </p:nvGrpSpPr>
              <p:grpSpPr>
                <a:xfrm>
                  <a:off x="6839203" y="4510594"/>
                  <a:ext cx="12013" cy="15044"/>
                  <a:chOff x="6839203" y="4510594"/>
                  <a:chExt cx="12013" cy="15044"/>
                </a:xfrm>
                <a:solidFill>
                  <a:srgbClr val="FFFFFF"/>
                </a:solidFill>
              </p:grpSpPr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7D908FB8-1CE6-2508-E965-D4D0A01AC8DE}"/>
                      </a:ext>
                    </a:extLst>
                  </p:cNvPr>
                  <p:cNvSpPr/>
                  <p:nvPr/>
                </p:nvSpPr>
                <p:spPr>
                  <a:xfrm>
                    <a:off x="6839203" y="4510594"/>
                    <a:ext cx="4490" cy="15044"/>
                  </a:xfrm>
                  <a:custGeom>
                    <a:avLst/>
                    <a:gdLst>
                      <a:gd name="connsiteX0" fmla="*/ 0 w 4490"/>
                      <a:gd name="connsiteY0" fmla="*/ 0 h 15044"/>
                      <a:gd name="connsiteX1" fmla="*/ 4491 w 4490"/>
                      <a:gd name="connsiteY1" fmla="*/ 0 h 15044"/>
                      <a:gd name="connsiteX2" fmla="*/ 4491 w 4490"/>
                      <a:gd name="connsiteY2" fmla="*/ 15044 h 15044"/>
                      <a:gd name="connsiteX3" fmla="*/ 0 w 4490"/>
                      <a:gd name="connsiteY3" fmla="*/ 15044 h 150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90" h="15044">
                        <a:moveTo>
                          <a:pt x="0" y="0"/>
                        </a:moveTo>
                        <a:lnTo>
                          <a:pt x="4491" y="0"/>
                        </a:lnTo>
                        <a:lnTo>
                          <a:pt x="4491" y="15044"/>
                        </a:lnTo>
                        <a:lnTo>
                          <a:pt x="0" y="1504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5D639344-5141-497B-4F36-F2EF0ACF6515}"/>
                      </a:ext>
                    </a:extLst>
                  </p:cNvPr>
                  <p:cNvSpPr/>
                  <p:nvPr/>
                </p:nvSpPr>
                <p:spPr>
                  <a:xfrm>
                    <a:off x="6846726" y="4510594"/>
                    <a:ext cx="4490" cy="15044"/>
                  </a:xfrm>
                  <a:custGeom>
                    <a:avLst/>
                    <a:gdLst>
                      <a:gd name="connsiteX0" fmla="*/ 0 w 4490"/>
                      <a:gd name="connsiteY0" fmla="*/ 0 h 15044"/>
                      <a:gd name="connsiteX1" fmla="*/ 4491 w 4490"/>
                      <a:gd name="connsiteY1" fmla="*/ 0 h 15044"/>
                      <a:gd name="connsiteX2" fmla="*/ 4491 w 4490"/>
                      <a:gd name="connsiteY2" fmla="*/ 15044 h 15044"/>
                      <a:gd name="connsiteX3" fmla="*/ 0 w 4490"/>
                      <a:gd name="connsiteY3" fmla="*/ 15044 h 150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90" h="15044">
                        <a:moveTo>
                          <a:pt x="0" y="0"/>
                        </a:moveTo>
                        <a:lnTo>
                          <a:pt x="4491" y="0"/>
                        </a:lnTo>
                        <a:lnTo>
                          <a:pt x="4491" y="15044"/>
                        </a:lnTo>
                        <a:lnTo>
                          <a:pt x="0" y="1504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506" name="Freeform: Shape 1505">
                  <a:extLst>
                    <a:ext uri="{FF2B5EF4-FFF2-40B4-BE49-F238E27FC236}">
                      <a16:creationId xmlns:a16="http://schemas.microsoft.com/office/drawing/2014/main" id="{8D26E068-65E9-AB15-2A81-9314C80CA4BF}"/>
                    </a:ext>
                  </a:extLst>
                </p:cNvPr>
                <p:cNvSpPr/>
                <p:nvPr/>
              </p:nvSpPr>
              <p:spPr>
                <a:xfrm>
                  <a:off x="6816075" y="4260449"/>
                  <a:ext cx="424280" cy="28854"/>
                </a:xfrm>
                <a:custGeom>
                  <a:avLst/>
                  <a:gdLst>
                    <a:gd name="connsiteX0" fmla="*/ 0 w 424280"/>
                    <a:gd name="connsiteY0" fmla="*/ 0 h 28854"/>
                    <a:gd name="connsiteX1" fmla="*/ 424281 w 424280"/>
                    <a:gd name="connsiteY1" fmla="*/ 0 h 28854"/>
                    <a:gd name="connsiteX2" fmla="*/ 424281 w 424280"/>
                    <a:gd name="connsiteY2" fmla="*/ 28854 h 28854"/>
                    <a:gd name="connsiteX3" fmla="*/ 0 w 424280"/>
                    <a:gd name="connsiteY3" fmla="*/ 28854 h 28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24280" h="28854">
                      <a:moveTo>
                        <a:pt x="0" y="0"/>
                      </a:moveTo>
                      <a:lnTo>
                        <a:pt x="424281" y="0"/>
                      </a:lnTo>
                      <a:lnTo>
                        <a:pt x="424281" y="28854"/>
                      </a:lnTo>
                      <a:lnTo>
                        <a:pt x="0" y="28854"/>
                      </a:lnTo>
                      <a:close/>
                    </a:path>
                  </a:pathLst>
                </a:custGeom>
                <a:solidFill>
                  <a:srgbClr val="60606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507" name="Freeform: Shape 1506">
                <a:extLst>
                  <a:ext uri="{FF2B5EF4-FFF2-40B4-BE49-F238E27FC236}">
                    <a16:creationId xmlns:a16="http://schemas.microsoft.com/office/drawing/2014/main" id="{CB01C65A-68E8-06D8-E524-10B1AD567B1E}"/>
                  </a:ext>
                </a:extLst>
              </p:cNvPr>
              <p:cNvSpPr/>
              <p:nvPr/>
            </p:nvSpPr>
            <p:spPr>
              <a:xfrm>
                <a:off x="7187026" y="4266512"/>
                <a:ext cx="30762" cy="15493"/>
              </a:xfrm>
              <a:custGeom>
                <a:avLst/>
                <a:gdLst>
                  <a:gd name="connsiteX0" fmla="*/ 25598 w 30762"/>
                  <a:gd name="connsiteY0" fmla="*/ 15494 h 15493"/>
                  <a:gd name="connsiteX1" fmla="*/ 5052 w 30762"/>
                  <a:gd name="connsiteY1" fmla="*/ 15494 h 15493"/>
                  <a:gd name="connsiteX2" fmla="*/ 0 w 30762"/>
                  <a:gd name="connsiteY2" fmla="*/ 10329 h 15493"/>
                  <a:gd name="connsiteX3" fmla="*/ 0 w 30762"/>
                  <a:gd name="connsiteY3" fmla="*/ 5165 h 15493"/>
                  <a:gd name="connsiteX4" fmla="*/ 5052 w 30762"/>
                  <a:gd name="connsiteY4" fmla="*/ 0 h 15493"/>
                  <a:gd name="connsiteX5" fmla="*/ 25598 w 30762"/>
                  <a:gd name="connsiteY5" fmla="*/ 0 h 15493"/>
                  <a:gd name="connsiteX6" fmla="*/ 30763 w 30762"/>
                  <a:gd name="connsiteY6" fmla="*/ 5165 h 15493"/>
                  <a:gd name="connsiteX7" fmla="*/ 30763 w 30762"/>
                  <a:gd name="connsiteY7" fmla="*/ 10329 h 15493"/>
                  <a:gd name="connsiteX8" fmla="*/ 25598 w 30762"/>
                  <a:gd name="connsiteY8" fmla="*/ 15494 h 15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762" h="15493">
                    <a:moveTo>
                      <a:pt x="25598" y="15494"/>
                    </a:moveTo>
                    <a:lnTo>
                      <a:pt x="5052" y="15494"/>
                    </a:lnTo>
                    <a:cubicBezTo>
                      <a:pt x="2246" y="15494"/>
                      <a:pt x="0" y="13136"/>
                      <a:pt x="0" y="10329"/>
                    </a:cubicBezTo>
                    <a:lnTo>
                      <a:pt x="0" y="5165"/>
                    </a:lnTo>
                    <a:cubicBezTo>
                      <a:pt x="0" y="2358"/>
                      <a:pt x="2246" y="0"/>
                      <a:pt x="5052" y="0"/>
                    </a:cubicBezTo>
                    <a:lnTo>
                      <a:pt x="25598" y="0"/>
                    </a:lnTo>
                    <a:cubicBezTo>
                      <a:pt x="28405" y="0"/>
                      <a:pt x="30763" y="2358"/>
                      <a:pt x="30763" y="5165"/>
                    </a:cubicBezTo>
                    <a:lnTo>
                      <a:pt x="30763" y="10329"/>
                    </a:lnTo>
                    <a:cubicBezTo>
                      <a:pt x="30651" y="13248"/>
                      <a:pt x="28405" y="15494"/>
                      <a:pt x="25598" y="15494"/>
                    </a:cubicBezTo>
                    <a:close/>
                  </a:path>
                </a:pathLst>
              </a:custGeom>
              <a:solidFill>
                <a:srgbClr val="FECE57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8" name="Freeform: Shape 1507">
                <a:extLst>
                  <a:ext uri="{FF2B5EF4-FFF2-40B4-BE49-F238E27FC236}">
                    <a16:creationId xmlns:a16="http://schemas.microsoft.com/office/drawing/2014/main" id="{3760ECB9-D01B-0D34-1234-507BB020447B}"/>
                  </a:ext>
                </a:extLst>
              </p:cNvPr>
              <p:cNvSpPr/>
              <p:nvPr/>
            </p:nvSpPr>
            <p:spPr>
              <a:xfrm>
                <a:off x="7152670" y="4266512"/>
                <a:ext cx="30762" cy="15493"/>
              </a:xfrm>
              <a:custGeom>
                <a:avLst/>
                <a:gdLst>
                  <a:gd name="connsiteX0" fmla="*/ 25598 w 30762"/>
                  <a:gd name="connsiteY0" fmla="*/ 15494 h 15493"/>
                  <a:gd name="connsiteX1" fmla="*/ 5052 w 30762"/>
                  <a:gd name="connsiteY1" fmla="*/ 15494 h 15493"/>
                  <a:gd name="connsiteX2" fmla="*/ 0 w 30762"/>
                  <a:gd name="connsiteY2" fmla="*/ 10329 h 15493"/>
                  <a:gd name="connsiteX3" fmla="*/ 0 w 30762"/>
                  <a:gd name="connsiteY3" fmla="*/ 5165 h 15493"/>
                  <a:gd name="connsiteX4" fmla="*/ 5052 w 30762"/>
                  <a:gd name="connsiteY4" fmla="*/ 0 h 15493"/>
                  <a:gd name="connsiteX5" fmla="*/ 25598 w 30762"/>
                  <a:gd name="connsiteY5" fmla="*/ 0 h 15493"/>
                  <a:gd name="connsiteX6" fmla="*/ 30763 w 30762"/>
                  <a:gd name="connsiteY6" fmla="*/ 5165 h 15493"/>
                  <a:gd name="connsiteX7" fmla="*/ 30763 w 30762"/>
                  <a:gd name="connsiteY7" fmla="*/ 10329 h 15493"/>
                  <a:gd name="connsiteX8" fmla="*/ 25598 w 30762"/>
                  <a:gd name="connsiteY8" fmla="*/ 15494 h 15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762" h="15493">
                    <a:moveTo>
                      <a:pt x="25598" y="15494"/>
                    </a:moveTo>
                    <a:lnTo>
                      <a:pt x="5052" y="15494"/>
                    </a:lnTo>
                    <a:cubicBezTo>
                      <a:pt x="2245" y="15494"/>
                      <a:pt x="0" y="13136"/>
                      <a:pt x="0" y="10329"/>
                    </a:cubicBezTo>
                    <a:lnTo>
                      <a:pt x="0" y="5165"/>
                    </a:lnTo>
                    <a:cubicBezTo>
                      <a:pt x="0" y="2358"/>
                      <a:pt x="2245" y="0"/>
                      <a:pt x="5052" y="0"/>
                    </a:cubicBezTo>
                    <a:lnTo>
                      <a:pt x="25598" y="0"/>
                    </a:lnTo>
                    <a:cubicBezTo>
                      <a:pt x="28405" y="0"/>
                      <a:pt x="30763" y="2358"/>
                      <a:pt x="30763" y="5165"/>
                    </a:cubicBezTo>
                    <a:lnTo>
                      <a:pt x="30763" y="10329"/>
                    </a:lnTo>
                    <a:cubicBezTo>
                      <a:pt x="30651" y="13248"/>
                      <a:pt x="28405" y="15494"/>
                      <a:pt x="25598" y="15494"/>
                    </a:cubicBezTo>
                    <a:close/>
                  </a:path>
                </a:pathLst>
              </a:custGeom>
              <a:solidFill>
                <a:srgbClr val="4AC6D8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509" name="Graphic 1320">
              <a:extLst>
                <a:ext uri="{FF2B5EF4-FFF2-40B4-BE49-F238E27FC236}">
                  <a16:creationId xmlns:a16="http://schemas.microsoft.com/office/drawing/2014/main" id="{10629E3C-7A02-1849-950F-5B77EB43DFB0}"/>
                </a:ext>
              </a:extLst>
            </p:cNvPr>
            <p:cNvGrpSpPr/>
            <p:nvPr/>
          </p:nvGrpSpPr>
          <p:grpSpPr>
            <a:xfrm>
              <a:off x="6268967" y="4413814"/>
              <a:ext cx="741564" cy="385995"/>
              <a:chOff x="6268967" y="4413814"/>
              <a:chExt cx="741564" cy="385995"/>
            </a:xfrm>
          </p:grpSpPr>
          <p:sp>
            <p:nvSpPr>
              <p:cNvPr id="1510" name="Freeform: Shape 1509">
                <a:extLst>
                  <a:ext uri="{FF2B5EF4-FFF2-40B4-BE49-F238E27FC236}">
                    <a16:creationId xmlns:a16="http://schemas.microsoft.com/office/drawing/2014/main" id="{E25AF6DC-E7FC-9F7F-7BED-A6F1C89E5170}"/>
                  </a:ext>
                </a:extLst>
              </p:cNvPr>
              <p:cNvSpPr/>
              <p:nvPr/>
            </p:nvSpPr>
            <p:spPr>
              <a:xfrm>
                <a:off x="6310059" y="4413814"/>
                <a:ext cx="659380" cy="367358"/>
              </a:xfrm>
              <a:custGeom>
                <a:avLst/>
                <a:gdLst>
                  <a:gd name="connsiteX0" fmla="*/ 659381 w 659380"/>
                  <a:gd name="connsiteY0" fmla="*/ 9319 h 367358"/>
                  <a:gd name="connsiteX1" fmla="*/ 659381 w 659380"/>
                  <a:gd name="connsiteY1" fmla="*/ 358040 h 367358"/>
                  <a:gd name="connsiteX2" fmla="*/ 658819 w 659380"/>
                  <a:gd name="connsiteY2" fmla="*/ 361183 h 367358"/>
                  <a:gd name="connsiteX3" fmla="*/ 650062 w 659380"/>
                  <a:gd name="connsiteY3" fmla="*/ 367358 h 367358"/>
                  <a:gd name="connsiteX4" fmla="*/ 9206 w 659380"/>
                  <a:gd name="connsiteY4" fmla="*/ 367358 h 367358"/>
                  <a:gd name="connsiteX5" fmla="*/ 561 w 659380"/>
                  <a:gd name="connsiteY5" fmla="*/ 361183 h 367358"/>
                  <a:gd name="connsiteX6" fmla="*/ 0 w 659380"/>
                  <a:gd name="connsiteY6" fmla="*/ 358040 h 367358"/>
                  <a:gd name="connsiteX7" fmla="*/ 0 w 659380"/>
                  <a:gd name="connsiteY7" fmla="*/ 9319 h 367358"/>
                  <a:gd name="connsiteX8" fmla="*/ 9319 w 659380"/>
                  <a:gd name="connsiteY8" fmla="*/ 0 h 367358"/>
                  <a:gd name="connsiteX9" fmla="*/ 650062 w 659380"/>
                  <a:gd name="connsiteY9" fmla="*/ 0 h 367358"/>
                  <a:gd name="connsiteX10" fmla="*/ 659381 w 659380"/>
                  <a:gd name="connsiteY10" fmla="*/ 9319 h 367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59380" h="367358">
                    <a:moveTo>
                      <a:pt x="659381" y="9319"/>
                    </a:moveTo>
                    <a:lnTo>
                      <a:pt x="659381" y="358040"/>
                    </a:lnTo>
                    <a:cubicBezTo>
                      <a:pt x="659381" y="359162"/>
                      <a:pt x="659156" y="360285"/>
                      <a:pt x="658819" y="361183"/>
                    </a:cubicBezTo>
                    <a:cubicBezTo>
                      <a:pt x="657584" y="364888"/>
                      <a:pt x="654104" y="367358"/>
                      <a:pt x="650062" y="367358"/>
                    </a:cubicBezTo>
                    <a:lnTo>
                      <a:pt x="9206" y="367358"/>
                    </a:lnTo>
                    <a:cubicBezTo>
                      <a:pt x="5165" y="367358"/>
                      <a:pt x="1684" y="364888"/>
                      <a:pt x="561" y="361183"/>
                    </a:cubicBezTo>
                    <a:cubicBezTo>
                      <a:pt x="112" y="360285"/>
                      <a:pt x="0" y="359162"/>
                      <a:pt x="0" y="358040"/>
                    </a:cubicBezTo>
                    <a:lnTo>
                      <a:pt x="0" y="9319"/>
                    </a:lnTo>
                    <a:cubicBezTo>
                      <a:pt x="0" y="4266"/>
                      <a:pt x="4154" y="0"/>
                      <a:pt x="9319" y="0"/>
                    </a:cubicBezTo>
                    <a:lnTo>
                      <a:pt x="650062" y="0"/>
                    </a:lnTo>
                    <a:cubicBezTo>
                      <a:pt x="655227" y="0"/>
                      <a:pt x="659381" y="4266"/>
                      <a:pt x="659381" y="9319"/>
                    </a:cubicBezTo>
                    <a:close/>
                  </a:path>
                </a:pathLst>
              </a:custGeom>
              <a:solidFill>
                <a:srgbClr val="40404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1" name="Freeform: Shape 1510">
                <a:extLst>
                  <a:ext uri="{FF2B5EF4-FFF2-40B4-BE49-F238E27FC236}">
                    <a16:creationId xmlns:a16="http://schemas.microsoft.com/office/drawing/2014/main" id="{C237E290-7C92-100E-0644-30F612EC19C3}"/>
                  </a:ext>
                </a:extLst>
              </p:cNvPr>
              <p:cNvSpPr/>
              <p:nvPr/>
            </p:nvSpPr>
            <p:spPr>
              <a:xfrm>
                <a:off x="6268967" y="4774998"/>
                <a:ext cx="741564" cy="24812"/>
              </a:xfrm>
              <a:custGeom>
                <a:avLst/>
                <a:gdLst>
                  <a:gd name="connsiteX0" fmla="*/ 741565 w 741564"/>
                  <a:gd name="connsiteY0" fmla="*/ 8645 h 24812"/>
                  <a:gd name="connsiteX1" fmla="*/ 725397 w 741564"/>
                  <a:gd name="connsiteY1" fmla="*/ 24812 h 24812"/>
                  <a:gd name="connsiteX2" fmla="*/ 16167 w 741564"/>
                  <a:gd name="connsiteY2" fmla="*/ 24812 h 24812"/>
                  <a:gd name="connsiteX3" fmla="*/ 0 w 741564"/>
                  <a:gd name="connsiteY3" fmla="*/ 8645 h 24812"/>
                  <a:gd name="connsiteX4" fmla="*/ 2470 w 741564"/>
                  <a:gd name="connsiteY4" fmla="*/ 0 h 24812"/>
                  <a:gd name="connsiteX5" fmla="*/ 739095 w 741564"/>
                  <a:gd name="connsiteY5" fmla="*/ 0 h 24812"/>
                  <a:gd name="connsiteX6" fmla="*/ 741565 w 741564"/>
                  <a:gd name="connsiteY6" fmla="*/ 8645 h 24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41564" h="24812">
                    <a:moveTo>
                      <a:pt x="741565" y="8645"/>
                    </a:moveTo>
                    <a:cubicBezTo>
                      <a:pt x="741565" y="17515"/>
                      <a:pt x="734267" y="24812"/>
                      <a:pt x="725397" y="24812"/>
                    </a:cubicBezTo>
                    <a:lnTo>
                      <a:pt x="16167" y="24812"/>
                    </a:lnTo>
                    <a:cubicBezTo>
                      <a:pt x="7185" y="24812"/>
                      <a:pt x="0" y="17515"/>
                      <a:pt x="0" y="8645"/>
                    </a:cubicBezTo>
                    <a:cubicBezTo>
                      <a:pt x="0" y="5389"/>
                      <a:pt x="898" y="2582"/>
                      <a:pt x="2470" y="0"/>
                    </a:cubicBezTo>
                    <a:lnTo>
                      <a:pt x="739095" y="0"/>
                    </a:lnTo>
                    <a:cubicBezTo>
                      <a:pt x="740667" y="2582"/>
                      <a:pt x="741565" y="5389"/>
                      <a:pt x="741565" y="8645"/>
                    </a:cubicBezTo>
                    <a:close/>
                  </a:path>
                </a:pathLst>
              </a:custGeom>
              <a:solidFill>
                <a:srgbClr val="C0C0C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2" name="Freeform: Shape 1511">
                <a:extLst>
                  <a:ext uri="{FF2B5EF4-FFF2-40B4-BE49-F238E27FC236}">
                    <a16:creationId xmlns:a16="http://schemas.microsoft.com/office/drawing/2014/main" id="{873991BC-AAA9-00C0-412C-3608DC4FACB7}"/>
                  </a:ext>
                </a:extLst>
              </p:cNvPr>
              <p:cNvSpPr/>
              <p:nvPr/>
            </p:nvSpPr>
            <p:spPr>
              <a:xfrm>
                <a:off x="6596918" y="4774998"/>
                <a:ext cx="85664" cy="12350"/>
              </a:xfrm>
              <a:custGeom>
                <a:avLst/>
                <a:gdLst>
                  <a:gd name="connsiteX0" fmla="*/ 0 w 85664"/>
                  <a:gd name="connsiteY0" fmla="*/ 0 h 12350"/>
                  <a:gd name="connsiteX1" fmla="*/ 19536 w 85664"/>
                  <a:gd name="connsiteY1" fmla="*/ 12350 h 12350"/>
                  <a:gd name="connsiteX2" fmla="*/ 66129 w 85664"/>
                  <a:gd name="connsiteY2" fmla="*/ 12350 h 12350"/>
                  <a:gd name="connsiteX3" fmla="*/ 85664 w 85664"/>
                  <a:gd name="connsiteY3" fmla="*/ 0 h 12350"/>
                  <a:gd name="connsiteX4" fmla="*/ 0 w 85664"/>
                  <a:gd name="connsiteY4" fmla="*/ 0 h 12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664" h="12350">
                    <a:moveTo>
                      <a:pt x="0" y="0"/>
                    </a:moveTo>
                    <a:cubicBezTo>
                      <a:pt x="3480" y="7298"/>
                      <a:pt x="10890" y="12350"/>
                      <a:pt x="19536" y="12350"/>
                    </a:cubicBezTo>
                    <a:lnTo>
                      <a:pt x="66129" y="12350"/>
                    </a:lnTo>
                    <a:cubicBezTo>
                      <a:pt x="74774" y="12350"/>
                      <a:pt x="82184" y="7298"/>
                      <a:pt x="8566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909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3" name="Freeform: Shape 1512">
                <a:extLst>
                  <a:ext uri="{FF2B5EF4-FFF2-40B4-BE49-F238E27FC236}">
                    <a16:creationId xmlns:a16="http://schemas.microsoft.com/office/drawing/2014/main" id="{8A423C6A-8948-9FC1-B05B-5310294EF2E8}"/>
                  </a:ext>
                </a:extLst>
              </p:cNvPr>
              <p:cNvSpPr/>
              <p:nvPr/>
            </p:nvSpPr>
            <p:spPr>
              <a:xfrm>
                <a:off x="6331728" y="4428185"/>
                <a:ext cx="614359" cy="321999"/>
              </a:xfrm>
              <a:custGeom>
                <a:avLst/>
                <a:gdLst>
                  <a:gd name="connsiteX0" fmla="*/ 0 w 614359"/>
                  <a:gd name="connsiteY0" fmla="*/ 0 h 321999"/>
                  <a:gd name="connsiteX1" fmla="*/ 614359 w 614359"/>
                  <a:gd name="connsiteY1" fmla="*/ 0 h 321999"/>
                  <a:gd name="connsiteX2" fmla="*/ 614359 w 614359"/>
                  <a:gd name="connsiteY2" fmla="*/ 322000 h 321999"/>
                  <a:gd name="connsiteX3" fmla="*/ 0 w 614359"/>
                  <a:gd name="connsiteY3" fmla="*/ 322000 h 321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4359" h="321999">
                    <a:moveTo>
                      <a:pt x="0" y="0"/>
                    </a:moveTo>
                    <a:lnTo>
                      <a:pt x="614359" y="0"/>
                    </a:lnTo>
                    <a:lnTo>
                      <a:pt x="614359" y="322000"/>
                    </a:lnTo>
                    <a:lnTo>
                      <a:pt x="0" y="322000"/>
                    </a:lnTo>
                    <a:close/>
                  </a:path>
                </a:pathLst>
              </a:custGeom>
              <a:solidFill>
                <a:srgbClr val="C5D5D6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4D23411E-376F-951A-BB2C-E847BC22FD80}"/>
                </a:ext>
              </a:extLst>
            </p:cNvPr>
            <p:cNvSpPr/>
            <p:nvPr/>
          </p:nvSpPr>
          <p:spPr>
            <a:xfrm>
              <a:off x="6491268" y="4444128"/>
              <a:ext cx="280683" cy="280683"/>
            </a:xfrm>
            <a:custGeom>
              <a:avLst/>
              <a:gdLst>
                <a:gd name="connsiteX0" fmla="*/ 140342 w 280683"/>
                <a:gd name="connsiteY0" fmla="*/ 0 h 280683"/>
                <a:gd name="connsiteX1" fmla="*/ 0 w 280683"/>
                <a:gd name="connsiteY1" fmla="*/ 140342 h 280683"/>
                <a:gd name="connsiteX2" fmla="*/ 140342 w 280683"/>
                <a:gd name="connsiteY2" fmla="*/ 280683 h 280683"/>
                <a:gd name="connsiteX3" fmla="*/ 280683 w 280683"/>
                <a:gd name="connsiteY3" fmla="*/ 140342 h 280683"/>
                <a:gd name="connsiteX4" fmla="*/ 140342 w 280683"/>
                <a:gd name="connsiteY4" fmla="*/ 0 h 280683"/>
                <a:gd name="connsiteX5" fmla="*/ 204225 w 280683"/>
                <a:gd name="connsiteY5" fmla="*/ 190640 h 280683"/>
                <a:gd name="connsiteX6" fmla="*/ 212084 w 280683"/>
                <a:gd name="connsiteY6" fmla="*/ 146966 h 280683"/>
                <a:gd name="connsiteX7" fmla="*/ 266986 w 280683"/>
                <a:gd name="connsiteY7" fmla="*/ 146966 h 280683"/>
                <a:gd name="connsiteX8" fmla="*/ 240826 w 280683"/>
                <a:gd name="connsiteY8" fmla="*/ 217698 h 280683"/>
                <a:gd name="connsiteX9" fmla="*/ 204225 w 280683"/>
                <a:gd name="connsiteY9" fmla="*/ 190640 h 280683"/>
                <a:gd name="connsiteX10" fmla="*/ 39857 w 280683"/>
                <a:gd name="connsiteY10" fmla="*/ 217698 h 280683"/>
                <a:gd name="connsiteX11" fmla="*/ 13697 w 280683"/>
                <a:gd name="connsiteY11" fmla="*/ 146966 h 280683"/>
                <a:gd name="connsiteX12" fmla="*/ 71069 w 280683"/>
                <a:gd name="connsiteY12" fmla="*/ 146966 h 280683"/>
                <a:gd name="connsiteX13" fmla="*/ 77469 w 280683"/>
                <a:gd name="connsiteY13" fmla="*/ 190079 h 280683"/>
                <a:gd name="connsiteX14" fmla="*/ 39857 w 280683"/>
                <a:gd name="connsiteY14" fmla="*/ 217698 h 280683"/>
                <a:gd name="connsiteX15" fmla="*/ 77244 w 280683"/>
                <a:gd name="connsiteY15" fmla="*/ 95769 h 280683"/>
                <a:gd name="connsiteX16" fmla="*/ 71181 w 280683"/>
                <a:gd name="connsiteY16" fmla="*/ 133717 h 280683"/>
                <a:gd name="connsiteX17" fmla="*/ 13697 w 280683"/>
                <a:gd name="connsiteY17" fmla="*/ 133717 h 280683"/>
                <a:gd name="connsiteX18" fmla="*/ 37612 w 280683"/>
                <a:gd name="connsiteY18" fmla="*/ 66017 h 280683"/>
                <a:gd name="connsiteX19" fmla="*/ 77244 w 280683"/>
                <a:gd name="connsiteY19" fmla="*/ 95769 h 280683"/>
                <a:gd name="connsiteX20" fmla="*/ 148201 w 280683"/>
                <a:gd name="connsiteY20" fmla="*/ 110477 h 280683"/>
                <a:gd name="connsiteX21" fmla="*/ 194345 w 280683"/>
                <a:gd name="connsiteY21" fmla="*/ 99811 h 280683"/>
                <a:gd name="connsiteX22" fmla="*/ 198724 w 280683"/>
                <a:gd name="connsiteY22" fmla="*/ 133605 h 280683"/>
                <a:gd name="connsiteX23" fmla="*/ 148201 w 280683"/>
                <a:gd name="connsiteY23" fmla="*/ 133605 h 280683"/>
                <a:gd name="connsiteX24" fmla="*/ 148201 w 280683"/>
                <a:gd name="connsiteY24" fmla="*/ 110477 h 280683"/>
                <a:gd name="connsiteX25" fmla="*/ 148201 w 280683"/>
                <a:gd name="connsiteY25" fmla="*/ 97116 h 280683"/>
                <a:gd name="connsiteX26" fmla="*/ 148201 w 280683"/>
                <a:gd name="connsiteY26" fmla="*/ 19760 h 280683"/>
                <a:gd name="connsiteX27" fmla="*/ 190752 w 280683"/>
                <a:gd name="connsiteY27" fmla="*/ 86899 h 280683"/>
                <a:gd name="connsiteX28" fmla="*/ 148201 w 280683"/>
                <a:gd name="connsiteY28" fmla="*/ 97116 h 280683"/>
                <a:gd name="connsiteX29" fmla="*/ 134952 w 280683"/>
                <a:gd name="connsiteY29" fmla="*/ 24363 h 280683"/>
                <a:gd name="connsiteX30" fmla="*/ 134952 w 280683"/>
                <a:gd name="connsiteY30" fmla="*/ 97229 h 280683"/>
                <a:gd name="connsiteX31" fmla="*/ 93524 w 280683"/>
                <a:gd name="connsiteY31" fmla="*/ 88471 h 280683"/>
                <a:gd name="connsiteX32" fmla="*/ 134952 w 280683"/>
                <a:gd name="connsiteY32" fmla="*/ 24363 h 280683"/>
                <a:gd name="connsiteX33" fmla="*/ 134952 w 280683"/>
                <a:gd name="connsiteY33" fmla="*/ 110589 h 280683"/>
                <a:gd name="connsiteX34" fmla="*/ 134952 w 280683"/>
                <a:gd name="connsiteY34" fmla="*/ 133717 h 280683"/>
                <a:gd name="connsiteX35" fmla="*/ 84542 w 280683"/>
                <a:gd name="connsiteY35" fmla="*/ 133717 h 280683"/>
                <a:gd name="connsiteX36" fmla="*/ 89706 w 280683"/>
                <a:gd name="connsiteY36" fmla="*/ 101270 h 280683"/>
                <a:gd name="connsiteX37" fmla="*/ 134952 w 280683"/>
                <a:gd name="connsiteY37" fmla="*/ 110589 h 280683"/>
                <a:gd name="connsiteX38" fmla="*/ 84317 w 280683"/>
                <a:gd name="connsiteY38" fmla="*/ 146966 h 280683"/>
                <a:gd name="connsiteX39" fmla="*/ 134952 w 280683"/>
                <a:gd name="connsiteY39" fmla="*/ 146966 h 280683"/>
                <a:gd name="connsiteX40" fmla="*/ 134952 w 280683"/>
                <a:gd name="connsiteY40" fmla="*/ 175371 h 280683"/>
                <a:gd name="connsiteX41" fmla="*/ 89819 w 280683"/>
                <a:gd name="connsiteY41" fmla="*/ 184689 h 280683"/>
                <a:gd name="connsiteX42" fmla="*/ 84317 w 280683"/>
                <a:gd name="connsiteY42" fmla="*/ 146966 h 280683"/>
                <a:gd name="connsiteX43" fmla="*/ 134952 w 280683"/>
                <a:gd name="connsiteY43" fmla="*/ 188619 h 280683"/>
                <a:gd name="connsiteX44" fmla="*/ 134952 w 280683"/>
                <a:gd name="connsiteY44" fmla="*/ 260811 h 280683"/>
                <a:gd name="connsiteX45" fmla="*/ 93748 w 280683"/>
                <a:gd name="connsiteY45" fmla="*/ 197376 h 280683"/>
                <a:gd name="connsiteX46" fmla="*/ 134952 w 280683"/>
                <a:gd name="connsiteY46" fmla="*/ 188619 h 280683"/>
                <a:gd name="connsiteX47" fmla="*/ 148201 w 280683"/>
                <a:gd name="connsiteY47" fmla="*/ 256095 h 280683"/>
                <a:gd name="connsiteX48" fmla="*/ 148201 w 280683"/>
                <a:gd name="connsiteY48" fmla="*/ 188731 h 280683"/>
                <a:gd name="connsiteX49" fmla="*/ 187609 w 280683"/>
                <a:gd name="connsiteY49" fmla="*/ 197601 h 280683"/>
                <a:gd name="connsiteX50" fmla="*/ 148201 w 280683"/>
                <a:gd name="connsiteY50" fmla="*/ 256095 h 280683"/>
                <a:gd name="connsiteX51" fmla="*/ 148201 w 280683"/>
                <a:gd name="connsiteY51" fmla="*/ 175371 h 280683"/>
                <a:gd name="connsiteX52" fmla="*/ 148201 w 280683"/>
                <a:gd name="connsiteY52" fmla="*/ 146853 h 280683"/>
                <a:gd name="connsiteX53" fmla="*/ 198611 w 280683"/>
                <a:gd name="connsiteY53" fmla="*/ 146853 h 280683"/>
                <a:gd name="connsiteX54" fmla="*/ 191875 w 280683"/>
                <a:gd name="connsiteY54" fmla="*/ 185026 h 280683"/>
                <a:gd name="connsiteX55" fmla="*/ 148201 w 280683"/>
                <a:gd name="connsiteY55" fmla="*/ 175371 h 280683"/>
                <a:gd name="connsiteX56" fmla="*/ 212196 w 280683"/>
                <a:gd name="connsiteY56" fmla="*/ 133605 h 280683"/>
                <a:gd name="connsiteX57" fmla="*/ 206695 w 280683"/>
                <a:gd name="connsiteY57" fmla="*/ 93973 h 280683"/>
                <a:gd name="connsiteX58" fmla="*/ 243072 w 280683"/>
                <a:gd name="connsiteY58" fmla="*/ 65904 h 280683"/>
                <a:gd name="connsiteX59" fmla="*/ 266986 w 280683"/>
                <a:gd name="connsiteY59" fmla="*/ 133605 h 280683"/>
                <a:gd name="connsiteX60" fmla="*/ 212196 w 280683"/>
                <a:gd name="connsiteY60" fmla="*/ 133605 h 280683"/>
                <a:gd name="connsiteX61" fmla="*/ 234539 w 280683"/>
                <a:gd name="connsiteY61" fmla="*/ 55463 h 280683"/>
                <a:gd name="connsiteX62" fmla="*/ 202878 w 280683"/>
                <a:gd name="connsiteY62" fmla="*/ 80837 h 280683"/>
                <a:gd name="connsiteX63" fmla="*/ 162908 w 280683"/>
                <a:gd name="connsiteY63" fmla="*/ 15381 h 280683"/>
                <a:gd name="connsiteX64" fmla="*/ 234539 w 280683"/>
                <a:gd name="connsiteY64" fmla="*/ 55463 h 280683"/>
                <a:gd name="connsiteX65" fmla="*/ 126420 w 280683"/>
                <a:gd name="connsiteY65" fmla="*/ 14034 h 280683"/>
                <a:gd name="connsiteX66" fmla="*/ 81286 w 280683"/>
                <a:gd name="connsiteY66" fmla="*/ 82858 h 280683"/>
                <a:gd name="connsiteX67" fmla="*/ 46032 w 280683"/>
                <a:gd name="connsiteY67" fmla="*/ 55463 h 280683"/>
                <a:gd name="connsiteX68" fmla="*/ 126420 w 280683"/>
                <a:gd name="connsiteY68" fmla="*/ 14034 h 280683"/>
                <a:gd name="connsiteX69" fmla="*/ 48502 w 280683"/>
                <a:gd name="connsiteY69" fmla="*/ 227803 h 280683"/>
                <a:gd name="connsiteX70" fmla="*/ 81510 w 280683"/>
                <a:gd name="connsiteY70" fmla="*/ 202878 h 280683"/>
                <a:gd name="connsiteX71" fmla="*/ 120806 w 280683"/>
                <a:gd name="connsiteY71" fmla="*/ 265639 h 280683"/>
                <a:gd name="connsiteX72" fmla="*/ 48502 w 280683"/>
                <a:gd name="connsiteY72" fmla="*/ 227803 h 280683"/>
                <a:gd name="connsiteX73" fmla="*/ 157183 w 280683"/>
                <a:gd name="connsiteY73" fmla="*/ 265975 h 280683"/>
                <a:gd name="connsiteX74" fmla="*/ 199734 w 280683"/>
                <a:gd name="connsiteY74" fmla="*/ 203215 h 280683"/>
                <a:gd name="connsiteX75" fmla="*/ 232069 w 280683"/>
                <a:gd name="connsiteY75" fmla="*/ 227690 h 280683"/>
                <a:gd name="connsiteX76" fmla="*/ 157183 w 280683"/>
                <a:gd name="connsiteY76" fmla="*/ 265975 h 280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280683" h="280683">
                  <a:moveTo>
                    <a:pt x="140342" y="0"/>
                  </a:moveTo>
                  <a:cubicBezTo>
                    <a:pt x="62985" y="0"/>
                    <a:pt x="0" y="62985"/>
                    <a:pt x="0" y="140342"/>
                  </a:cubicBezTo>
                  <a:cubicBezTo>
                    <a:pt x="0" y="217698"/>
                    <a:pt x="62985" y="280683"/>
                    <a:pt x="140342" y="280683"/>
                  </a:cubicBezTo>
                  <a:cubicBezTo>
                    <a:pt x="217698" y="280683"/>
                    <a:pt x="280683" y="217698"/>
                    <a:pt x="280683" y="140342"/>
                  </a:cubicBezTo>
                  <a:cubicBezTo>
                    <a:pt x="280683" y="62985"/>
                    <a:pt x="217698" y="0"/>
                    <a:pt x="140342" y="0"/>
                  </a:cubicBezTo>
                  <a:close/>
                  <a:moveTo>
                    <a:pt x="204225" y="190640"/>
                  </a:moveTo>
                  <a:cubicBezTo>
                    <a:pt x="208604" y="176606"/>
                    <a:pt x="211298" y="161898"/>
                    <a:pt x="212084" y="146966"/>
                  </a:cubicBezTo>
                  <a:lnTo>
                    <a:pt x="266986" y="146966"/>
                  </a:lnTo>
                  <a:cubicBezTo>
                    <a:pt x="265639" y="173462"/>
                    <a:pt x="256095" y="197825"/>
                    <a:pt x="240826" y="217698"/>
                  </a:cubicBezTo>
                  <a:cubicBezTo>
                    <a:pt x="230048" y="206583"/>
                    <a:pt x="217698" y="197489"/>
                    <a:pt x="204225" y="190640"/>
                  </a:cubicBezTo>
                  <a:close/>
                  <a:moveTo>
                    <a:pt x="39857" y="217698"/>
                  </a:moveTo>
                  <a:cubicBezTo>
                    <a:pt x="24588" y="197938"/>
                    <a:pt x="15045" y="173574"/>
                    <a:pt x="13697" y="146966"/>
                  </a:cubicBezTo>
                  <a:lnTo>
                    <a:pt x="71069" y="146966"/>
                  </a:lnTo>
                  <a:cubicBezTo>
                    <a:pt x="71406" y="161673"/>
                    <a:pt x="73539" y="176157"/>
                    <a:pt x="77469" y="190079"/>
                  </a:cubicBezTo>
                  <a:cubicBezTo>
                    <a:pt x="63547" y="197039"/>
                    <a:pt x="50860" y="206358"/>
                    <a:pt x="39857" y="217698"/>
                  </a:cubicBezTo>
                  <a:close/>
                  <a:moveTo>
                    <a:pt x="77244" y="95769"/>
                  </a:moveTo>
                  <a:cubicBezTo>
                    <a:pt x="73876" y="108007"/>
                    <a:pt x="71855" y="120694"/>
                    <a:pt x="71181" y="133717"/>
                  </a:cubicBezTo>
                  <a:lnTo>
                    <a:pt x="13697" y="133717"/>
                  </a:lnTo>
                  <a:cubicBezTo>
                    <a:pt x="15045" y="108456"/>
                    <a:pt x="23690" y="85215"/>
                    <a:pt x="37612" y="66017"/>
                  </a:cubicBezTo>
                  <a:cubicBezTo>
                    <a:pt x="49063" y="78254"/>
                    <a:pt x="62536" y="88247"/>
                    <a:pt x="77244" y="95769"/>
                  </a:cubicBezTo>
                  <a:close/>
                  <a:moveTo>
                    <a:pt x="148201" y="110477"/>
                  </a:moveTo>
                  <a:cubicBezTo>
                    <a:pt x="164256" y="109579"/>
                    <a:pt x="179862" y="105986"/>
                    <a:pt x="194345" y="99811"/>
                  </a:cubicBezTo>
                  <a:cubicBezTo>
                    <a:pt x="196927" y="110814"/>
                    <a:pt x="198499" y="122041"/>
                    <a:pt x="198724" y="133605"/>
                  </a:cubicBezTo>
                  <a:lnTo>
                    <a:pt x="148201" y="133605"/>
                  </a:lnTo>
                  <a:lnTo>
                    <a:pt x="148201" y="110477"/>
                  </a:lnTo>
                  <a:close/>
                  <a:moveTo>
                    <a:pt x="148201" y="97116"/>
                  </a:moveTo>
                  <a:lnTo>
                    <a:pt x="148201" y="19760"/>
                  </a:lnTo>
                  <a:cubicBezTo>
                    <a:pt x="167849" y="38510"/>
                    <a:pt x="182332" y="61526"/>
                    <a:pt x="190752" y="86899"/>
                  </a:cubicBezTo>
                  <a:cubicBezTo>
                    <a:pt x="177392" y="92738"/>
                    <a:pt x="163021" y="96218"/>
                    <a:pt x="148201" y="97116"/>
                  </a:cubicBezTo>
                  <a:close/>
                  <a:moveTo>
                    <a:pt x="134952" y="24363"/>
                  </a:moveTo>
                  <a:lnTo>
                    <a:pt x="134952" y="97229"/>
                  </a:lnTo>
                  <a:cubicBezTo>
                    <a:pt x="120581" y="96667"/>
                    <a:pt x="106547" y="93636"/>
                    <a:pt x="93524" y="88471"/>
                  </a:cubicBezTo>
                  <a:cubicBezTo>
                    <a:pt x="101944" y="64332"/>
                    <a:pt x="116091" y="42439"/>
                    <a:pt x="134952" y="24363"/>
                  </a:cubicBezTo>
                  <a:close/>
                  <a:moveTo>
                    <a:pt x="134952" y="110589"/>
                  </a:moveTo>
                  <a:lnTo>
                    <a:pt x="134952" y="133717"/>
                  </a:lnTo>
                  <a:lnTo>
                    <a:pt x="84542" y="133717"/>
                  </a:lnTo>
                  <a:cubicBezTo>
                    <a:pt x="85103" y="122715"/>
                    <a:pt x="86899" y="111824"/>
                    <a:pt x="89706" y="101270"/>
                  </a:cubicBezTo>
                  <a:cubicBezTo>
                    <a:pt x="103965" y="106772"/>
                    <a:pt x="119234" y="109916"/>
                    <a:pt x="134952" y="110589"/>
                  </a:cubicBezTo>
                  <a:close/>
                  <a:moveTo>
                    <a:pt x="84317" y="146966"/>
                  </a:moveTo>
                  <a:lnTo>
                    <a:pt x="134952" y="146966"/>
                  </a:lnTo>
                  <a:lnTo>
                    <a:pt x="134952" y="175371"/>
                  </a:lnTo>
                  <a:cubicBezTo>
                    <a:pt x="119234" y="175932"/>
                    <a:pt x="104077" y="179188"/>
                    <a:pt x="89819" y="184689"/>
                  </a:cubicBezTo>
                  <a:cubicBezTo>
                    <a:pt x="86563" y="172452"/>
                    <a:pt x="84654" y="159765"/>
                    <a:pt x="84317" y="146966"/>
                  </a:cubicBezTo>
                  <a:close/>
                  <a:moveTo>
                    <a:pt x="134952" y="188619"/>
                  </a:moveTo>
                  <a:lnTo>
                    <a:pt x="134952" y="260811"/>
                  </a:lnTo>
                  <a:cubicBezTo>
                    <a:pt x="116203" y="242959"/>
                    <a:pt x="102169" y="221290"/>
                    <a:pt x="93748" y="197376"/>
                  </a:cubicBezTo>
                  <a:cubicBezTo>
                    <a:pt x="106660" y="192212"/>
                    <a:pt x="120581" y="189293"/>
                    <a:pt x="134952" y="188619"/>
                  </a:cubicBezTo>
                  <a:close/>
                  <a:moveTo>
                    <a:pt x="148201" y="256095"/>
                  </a:moveTo>
                  <a:lnTo>
                    <a:pt x="148201" y="188731"/>
                  </a:lnTo>
                  <a:cubicBezTo>
                    <a:pt x="161898" y="189629"/>
                    <a:pt x="175146" y="192661"/>
                    <a:pt x="187609" y="197601"/>
                  </a:cubicBezTo>
                  <a:cubicBezTo>
                    <a:pt x="179076" y="219606"/>
                    <a:pt x="165715" y="239591"/>
                    <a:pt x="148201" y="256095"/>
                  </a:cubicBezTo>
                  <a:close/>
                  <a:moveTo>
                    <a:pt x="148201" y="175371"/>
                  </a:moveTo>
                  <a:lnTo>
                    <a:pt x="148201" y="146853"/>
                  </a:lnTo>
                  <a:lnTo>
                    <a:pt x="198611" y="146853"/>
                  </a:lnTo>
                  <a:cubicBezTo>
                    <a:pt x="197938" y="159877"/>
                    <a:pt x="195580" y="172676"/>
                    <a:pt x="191875" y="185026"/>
                  </a:cubicBezTo>
                  <a:cubicBezTo>
                    <a:pt x="178178" y="179637"/>
                    <a:pt x="163470" y="176269"/>
                    <a:pt x="148201" y="175371"/>
                  </a:cubicBezTo>
                  <a:close/>
                  <a:moveTo>
                    <a:pt x="212196" y="133605"/>
                  </a:moveTo>
                  <a:cubicBezTo>
                    <a:pt x="211860" y="120132"/>
                    <a:pt x="210063" y="106884"/>
                    <a:pt x="206695" y="93973"/>
                  </a:cubicBezTo>
                  <a:cubicBezTo>
                    <a:pt x="220168" y="86787"/>
                    <a:pt x="232406" y="77244"/>
                    <a:pt x="243072" y="65904"/>
                  </a:cubicBezTo>
                  <a:cubicBezTo>
                    <a:pt x="256993" y="85103"/>
                    <a:pt x="265639" y="108344"/>
                    <a:pt x="266986" y="133605"/>
                  </a:cubicBezTo>
                  <a:lnTo>
                    <a:pt x="212196" y="133605"/>
                  </a:lnTo>
                  <a:close/>
                  <a:moveTo>
                    <a:pt x="234539" y="55463"/>
                  </a:moveTo>
                  <a:cubicBezTo>
                    <a:pt x="225332" y="65680"/>
                    <a:pt x="214554" y="74212"/>
                    <a:pt x="202878" y="80837"/>
                  </a:cubicBezTo>
                  <a:cubicBezTo>
                    <a:pt x="194570" y="56473"/>
                    <a:pt x="180984" y="34131"/>
                    <a:pt x="162908" y="15381"/>
                  </a:cubicBezTo>
                  <a:cubicBezTo>
                    <a:pt x="191089" y="20546"/>
                    <a:pt x="216014" y="34917"/>
                    <a:pt x="234539" y="55463"/>
                  </a:cubicBezTo>
                  <a:close/>
                  <a:moveTo>
                    <a:pt x="126420" y="14034"/>
                  </a:moveTo>
                  <a:cubicBezTo>
                    <a:pt x="105986" y="33345"/>
                    <a:pt x="90605" y="56923"/>
                    <a:pt x="81286" y="82858"/>
                  </a:cubicBezTo>
                  <a:cubicBezTo>
                    <a:pt x="68150" y="76009"/>
                    <a:pt x="56137" y="66802"/>
                    <a:pt x="46032" y="55463"/>
                  </a:cubicBezTo>
                  <a:cubicBezTo>
                    <a:pt x="66354" y="32896"/>
                    <a:pt x="94646" y="17515"/>
                    <a:pt x="126420" y="14034"/>
                  </a:cubicBezTo>
                  <a:close/>
                  <a:moveTo>
                    <a:pt x="48502" y="227803"/>
                  </a:moveTo>
                  <a:cubicBezTo>
                    <a:pt x="58158" y="217698"/>
                    <a:pt x="69385" y="209277"/>
                    <a:pt x="81510" y="202878"/>
                  </a:cubicBezTo>
                  <a:cubicBezTo>
                    <a:pt x="89931" y="226118"/>
                    <a:pt x="103179" y="247562"/>
                    <a:pt x="120806" y="265639"/>
                  </a:cubicBezTo>
                  <a:cubicBezTo>
                    <a:pt x="92513" y="261260"/>
                    <a:pt x="67364" y="247562"/>
                    <a:pt x="48502" y="227803"/>
                  </a:cubicBezTo>
                  <a:close/>
                  <a:moveTo>
                    <a:pt x="157183" y="265975"/>
                  </a:moveTo>
                  <a:cubicBezTo>
                    <a:pt x="175932" y="248236"/>
                    <a:pt x="190415" y="226792"/>
                    <a:pt x="199734" y="203215"/>
                  </a:cubicBezTo>
                  <a:cubicBezTo>
                    <a:pt x="211635" y="209502"/>
                    <a:pt x="222526" y="217810"/>
                    <a:pt x="232069" y="227690"/>
                  </a:cubicBezTo>
                  <a:cubicBezTo>
                    <a:pt x="212646" y="248236"/>
                    <a:pt x="186486" y="262158"/>
                    <a:pt x="157183" y="265975"/>
                  </a:cubicBezTo>
                  <a:close/>
                </a:path>
              </a:pathLst>
            </a:custGeom>
            <a:solidFill>
              <a:srgbClr val="FFFFFF"/>
            </a:solidFill>
            <a:ln w="11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515" name="Graphic 1320">
              <a:extLst>
                <a:ext uri="{FF2B5EF4-FFF2-40B4-BE49-F238E27FC236}">
                  <a16:creationId xmlns:a16="http://schemas.microsoft.com/office/drawing/2014/main" id="{48E41E66-7142-E46B-D71C-C69BBB9F2A25}"/>
                </a:ext>
              </a:extLst>
            </p:cNvPr>
            <p:cNvGrpSpPr/>
            <p:nvPr/>
          </p:nvGrpSpPr>
          <p:grpSpPr>
            <a:xfrm>
              <a:off x="6374504" y="4554942"/>
              <a:ext cx="534308" cy="81622"/>
              <a:chOff x="6374504" y="4554942"/>
              <a:chExt cx="534308" cy="81622"/>
            </a:xfrm>
            <a:solidFill>
              <a:srgbClr val="4C8EB5"/>
            </a:solidFill>
          </p:grpSpPr>
          <p:sp>
            <p:nvSpPr>
              <p:cNvPr id="1516" name="Freeform: Shape 1515">
                <a:extLst>
                  <a:ext uri="{FF2B5EF4-FFF2-40B4-BE49-F238E27FC236}">
                    <a16:creationId xmlns:a16="http://schemas.microsoft.com/office/drawing/2014/main" id="{443F962A-6039-7FCE-1F7D-FE86D4093198}"/>
                  </a:ext>
                </a:extLst>
              </p:cNvPr>
              <p:cNvSpPr/>
              <p:nvPr/>
            </p:nvSpPr>
            <p:spPr>
              <a:xfrm>
                <a:off x="6374504" y="4555279"/>
                <a:ext cx="110027" cy="81173"/>
              </a:xfrm>
              <a:custGeom>
                <a:avLst/>
                <a:gdLst>
                  <a:gd name="connsiteX0" fmla="*/ 89482 w 110027"/>
                  <a:gd name="connsiteY0" fmla="*/ 81174 h 81173"/>
                  <a:gd name="connsiteX1" fmla="*/ 69834 w 110027"/>
                  <a:gd name="connsiteY1" fmla="*/ 81174 h 81173"/>
                  <a:gd name="connsiteX2" fmla="*/ 58831 w 110027"/>
                  <a:gd name="connsiteY2" fmla="*/ 38510 h 81173"/>
                  <a:gd name="connsiteX3" fmla="*/ 56698 w 110027"/>
                  <a:gd name="connsiteY3" fmla="*/ 29079 h 81173"/>
                  <a:gd name="connsiteX4" fmla="*/ 55014 w 110027"/>
                  <a:gd name="connsiteY4" fmla="*/ 19535 h 81173"/>
                  <a:gd name="connsiteX5" fmla="*/ 53330 w 110027"/>
                  <a:gd name="connsiteY5" fmla="*/ 29191 h 81173"/>
                  <a:gd name="connsiteX6" fmla="*/ 51309 w 110027"/>
                  <a:gd name="connsiteY6" fmla="*/ 38622 h 81173"/>
                  <a:gd name="connsiteX7" fmla="*/ 40306 w 110027"/>
                  <a:gd name="connsiteY7" fmla="*/ 81174 h 81173"/>
                  <a:gd name="connsiteX8" fmla="*/ 20771 w 110027"/>
                  <a:gd name="connsiteY8" fmla="*/ 81174 h 81173"/>
                  <a:gd name="connsiteX9" fmla="*/ 0 w 110027"/>
                  <a:gd name="connsiteY9" fmla="*/ 0 h 81173"/>
                  <a:gd name="connsiteX10" fmla="*/ 16953 w 110027"/>
                  <a:gd name="connsiteY10" fmla="*/ 0 h 81173"/>
                  <a:gd name="connsiteX11" fmla="*/ 27395 w 110027"/>
                  <a:gd name="connsiteY11" fmla="*/ 44348 h 81173"/>
                  <a:gd name="connsiteX12" fmla="*/ 31324 w 110027"/>
                  <a:gd name="connsiteY12" fmla="*/ 65680 h 81173"/>
                  <a:gd name="connsiteX13" fmla="*/ 32896 w 110027"/>
                  <a:gd name="connsiteY13" fmla="*/ 55912 h 81173"/>
                  <a:gd name="connsiteX14" fmla="*/ 35142 w 110027"/>
                  <a:gd name="connsiteY14" fmla="*/ 45583 h 81173"/>
                  <a:gd name="connsiteX15" fmla="*/ 46930 w 110027"/>
                  <a:gd name="connsiteY15" fmla="*/ 112 h 81173"/>
                  <a:gd name="connsiteX16" fmla="*/ 63210 w 110027"/>
                  <a:gd name="connsiteY16" fmla="*/ 112 h 81173"/>
                  <a:gd name="connsiteX17" fmla="*/ 74999 w 110027"/>
                  <a:gd name="connsiteY17" fmla="*/ 45583 h 81173"/>
                  <a:gd name="connsiteX18" fmla="*/ 76907 w 110027"/>
                  <a:gd name="connsiteY18" fmla="*/ 54902 h 81173"/>
                  <a:gd name="connsiteX19" fmla="*/ 78704 w 110027"/>
                  <a:gd name="connsiteY19" fmla="*/ 65680 h 81173"/>
                  <a:gd name="connsiteX20" fmla="*/ 80500 w 110027"/>
                  <a:gd name="connsiteY20" fmla="*/ 54902 h 81173"/>
                  <a:gd name="connsiteX21" fmla="*/ 82745 w 110027"/>
                  <a:gd name="connsiteY21" fmla="*/ 44460 h 81173"/>
                  <a:gd name="connsiteX22" fmla="*/ 93075 w 110027"/>
                  <a:gd name="connsiteY22" fmla="*/ 112 h 81173"/>
                  <a:gd name="connsiteX23" fmla="*/ 110028 w 110027"/>
                  <a:gd name="connsiteY23" fmla="*/ 112 h 81173"/>
                  <a:gd name="connsiteX24" fmla="*/ 89482 w 110027"/>
                  <a:gd name="connsiteY24" fmla="*/ 81174 h 81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10027" h="81173">
                    <a:moveTo>
                      <a:pt x="89482" y="81174"/>
                    </a:moveTo>
                    <a:lnTo>
                      <a:pt x="69834" y="81174"/>
                    </a:lnTo>
                    <a:lnTo>
                      <a:pt x="58831" y="38510"/>
                    </a:lnTo>
                    <a:cubicBezTo>
                      <a:pt x="58382" y="36938"/>
                      <a:pt x="57708" y="33794"/>
                      <a:pt x="56698" y="29079"/>
                    </a:cubicBezTo>
                    <a:cubicBezTo>
                      <a:pt x="55688" y="24363"/>
                      <a:pt x="55126" y="21107"/>
                      <a:pt x="55014" y="19535"/>
                    </a:cubicBezTo>
                    <a:cubicBezTo>
                      <a:pt x="54789" y="21557"/>
                      <a:pt x="54228" y="24700"/>
                      <a:pt x="53330" y="29191"/>
                    </a:cubicBezTo>
                    <a:cubicBezTo>
                      <a:pt x="52432" y="33682"/>
                      <a:pt x="51758" y="36713"/>
                      <a:pt x="51309" y="38622"/>
                    </a:cubicBezTo>
                    <a:lnTo>
                      <a:pt x="40306" y="81174"/>
                    </a:lnTo>
                    <a:lnTo>
                      <a:pt x="20771" y="81174"/>
                    </a:lnTo>
                    <a:lnTo>
                      <a:pt x="0" y="0"/>
                    </a:lnTo>
                    <a:lnTo>
                      <a:pt x="16953" y="0"/>
                    </a:lnTo>
                    <a:lnTo>
                      <a:pt x="27395" y="44348"/>
                    </a:lnTo>
                    <a:cubicBezTo>
                      <a:pt x="29191" y="52544"/>
                      <a:pt x="30538" y="59617"/>
                      <a:pt x="31324" y="65680"/>
                    </a:cubicBezTo>
                    <a:cubicBezTo>
                      <a:pt x="31549" y="63547"/>
                      <a:pt x="31998" y="60291"/>
                      <a:pt x="32896" y="55912"/>
                    </a:cubicBezTo>
                    <a:cubicBezTo>
                      <a:pt x="33682" y="51533"/>
                      <a:pt x="34468" y="48053"/>
                      <a:pt x="35142" y="45583"/>
                    </a:cubicBezTo>
                    <a:lnTo>
                      <a:pt x="46930" y="112"/>
                    </a:lnTo>
                    <a:lnTo>
                      <a:pt x="63210" y="112"/>
                    </a:lnTo>
                    <a:lnTo>
                      <a:pt x="74999" y="45583"/>
                    </a:lnTo>
                    <a:cubicBezTo>
                      <a:pt x="75560" y="47604"/>
                      <a:pt x="76121" y="50747"/>
                      <a:pt x="76907" y="54902"/>
                    </a:cubicBezTo>
                    <a:cubicBezTo>
                      <a:pt x="77693" y="59056"/>
                      <a:pt x="78254" y="62648"/>
                      <a:pt x="78704" y="65680"/>
                    </a:cubicBezTo>
                    <a:cubicBezTo>
                      <a:pt x="79040" y="62761"/>
                      <a:pt x="79714" y="59168"/>
                      <a:pt x="80500" y="54902"/>
                    </a:cubicBezTo>
                    <a:cubicBezTo>
                      <a:pt x="81286" y="50635"/>
                      <a:pt x="82072" y="47155"/>
                      <a:pt x="82745" y="44460"/>
                    </a:cubicBezTo>
                    <a:lnTo>
                      <a:pt x="93075" y="112"/>
                    </a:lnTo>
                    <a:lnTo>
                      <a:pt x="110028" y="112"/>
                    </a:lnTo>
                    <a:lnTo>
                      <a:pt x="89482" y="81174"/>
                    </a:lnTo>
                    <a:close/>
                  </a:path>
                </a:pathLst>
              </a:custGeom>
              <a:solidFill>
                <a:srgbClr val="4C8EB5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7" name="Freeform: Shape 1516">
                <a:extLst>
                  <a:ext uri="{FF2B5EF4-FFF2-40B4-BE49-F238E27FC236}">
                    <a16:creationId xmlns:a16="http://schemas.microsoft.com/office/drawing/2014/main" id="{7EE7D443-3A52-7C5F-1699-242CBD04E3FA}"/>
                  </a:ext>
                </a:extLst>
              </p:cNvPr>
              <p:cNvSpPr/>
              <p:nvPr/>
            </p:nvSpPr>
            <p:spPr>
              <a:xfrm>
                <a:off x="6494861" y="4555279"/>
                <a:ext cx="46817" cy="81173"/>
              </a:xfrm>
              <a:custGeom>
                <a:avLst/>
                <a:gdLst>
                  <a:gd name="connsiteX0" fmla="*/ 46818 w 46817"/>
                  <a:gd name="connsiteY0" fmla="*/ 81174 h 81173"/>
                  <a:gd name="connsiteX1" fmla="*/ 0 w 46817"/>
                  <a:gd name="connsiteY1" fmla="*/ 81174 h 81173"/>
                  <a:gd name="connsiteX2" fmla="*/ 0 w 46817"/>
                  <a:gd name="connsiteY2" fmla="*/ 0 h 81173"/>
                  <a:gd name="connsiteX3" fmla="*/ 46818 w 46817"/>
                  <a:gd name="connsiteY3" fmla="*/ 0 h 81173"/>
                  <a:gd name="connsiteX4" fmla="*/ 46818 w 46817"/>
                  <a:gd name="connsiteY4" fmla="*/ 14147 h 81173"/>
                  <a:gd name="connsiteX5" fmla="*/ 17290 w 46817"/>
                  <a:gd name="connsiteY5" fmla="*/ 14147 h 81173"/>
                  <a:gd name="connsiteX6" fmla="*/ 17290 w 46817"/>
                  <a:gd name="connsiteY6" fmla="*/ 31998 h 81173"/>
                  <a:gd name="connsiteX7" fmla="*/ 44797 w 46817"/>
                  <a:gd name="connsiteY7" fmla="*/ 31998 h 81173"/>
                  <a:gd name="connsiteX8" fmla="*/ 44797 w 46817"/>
                  <a:gd name="connsiteY8" fmla="*/ 46144 h 81173"/>
                  <a:gd name="connsiteX9" fmla="*/ 17290 w 46817"/>
                  <a:gd name="connsiteY9" fmla="*/ 46144 h 81173"/>
                  <a:gd name="connsiteX10" fmla="*/ 17290 w 46817"/>
                  <a:gd name="connsiteY10" fmla="*/ 67140 h 81173"/>
                  <a:gd name="connsiteX11" fmla="*/ 46818 w 46817"/>
                  <a:gd name="connsiteY11" fmla="*/ 67140 h 81173"/>
                  <a:gd name="connsiteX12" fmla="*/ 46818 w 46817"/>
                  <a:gd name="connsiteY12" fmla="*/ 81174 h 81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6817" h="81173">
                    <a:moveTo>
                      <a:pt x="46818" y="81174"/>
                    </a:moveTo>
                    <a:lnTo>
                      <a:pt x="0" y="81174"/>
                    </a:lnTo>
                    <a:lnTo>
                      <a:pt x="0" y="0"/>
                    </a:lnTo>
                    <a:lnTo>
                      <a:pt x="46818" y="0"/>
                    </a:lnTo>
                    <a:lnTo>
                      <a:pt x="46818" y="14147"/>
                    </a:lnTo>
                    <a:lnTo>
                      <a:pt x="17290" y="14147"/>
                    </a:lnTo>
                    <a:lnTo>
                      <a:pt x="17290" y="31998"/>
                    </a:lnTo>
                    <a:lnTo>
                      <a:pt x="44797" y="31998"/>
                    </a:lnTo>
                    <a:lnTo>
                      <a:pt x="44797" y="46144"/>
                    </a:lnTo>
                    <a:lnTo>
                      <a:pt x="17290" y="46144"/>
                    </a:lnTo>
                    <a:lnTo>
                      <a:pt x="17290" y="67140"/>
                    </a:lnTo>
                    <a:lnTo>
                      <a:pt x="46818" y="67140"/>
                    </a:lnTo>
                    <a:lnTo>
                      <a:pt x="46818" y="81174"/>
                    </a:lnTo>
                    <a:close/>
                  </a:path>
                </a:pathLst>
              </a:custGeom>
              <a:solidFill>
                <a:srgbClr val="4C8EB5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8" name="Freeform: Shape 1517">
                <a:extLst>
                  <a:ext uri="{FF2B5EF4-FFF2-40B4-BE49-F238E27FC236}">
                    <a16:creationId xmlns:a16="http://schemas.microsoft.com/office/drawing/2014/main" id="{42E0919A-A7E8-0367-C653-EE8949B9DF1A}"/>
                  </a:ext>
                </a:extLst>
              </p:cNvPr>
              <p:cNvSpPr/>
              <p:nvPr/>
            </p:nvSpPr>
            <p:spPr>
              <a:xfrm>
                <a:off x="6558520" y="4555279"/>
                <a:ext cx="60290" cy="81173"/>
              </a:xfrm>
              <a:custGeom>
                <a:avLst/>
                <a:gdLst>
                  <a:gd name="connsiteX0" fmla="*/ 112 w 60290"/>
                  <a:gd name="connsiteY0" fmla="*/ 0 h 81173"/>
                  <a:gd name="connsiteX1" fmla="*/ 25374 w 60290"/>
                  <a:gd name="connsiteY1" fmla="*/ 0 h 81173"/>
                  <a:gd name="connsiteX2" fmla="*/ 50411 w 60290"/>
                  <a:gd name="connsiteY2" fmla="*/ 4940 h 81173"/>
                  <a:gd name="connsiteX3" fmla="*/ 58270 w 60290"/>
                  <a:gd name="connsiteY3" fmla="*/ 20546 h 81173"/>
                  <a:gd name="connsiteX4" fmla="*/ 54902 w 60290"/>
                  <a:gd name="connsiteY4" fmla="*/ 32447 h 81173"/>
                  <a:gd name="connsiteX5" fmla="*/ 45807 w 60290"/>
                  <a:gd name="connsiteY5" fmla="*/ 38061 h 81173"/>
                  <a:gd name="connsiteX6" fmla="*/ 45807 w 60290"/>
                  <a:gd name="connsiteY6" fmla="*/ 38622 h 81173"/>
                  <a:gd name="connsiteX7" fmla="*/ 56923 w 60290"/>
                  <a:gd name="connsiteY7" fmla="*/ 45134 h 81173"/>
                  <a:gd name="connsiteX8" fmla="*/ 60291 w 60290"/>
                  <a:gd name="connsiteY8" fmla="*/ 57709 h 81173"/>
                  <a:gd name="connsiteX9" fmla="*/ 52207 w 60290"/>
                  <a:gd name="connsiteY9" fmla="*/ 74998 h 81173"/>
                  <a:gd name="connsiteX10" fmla="*/ 30426 w 60290"/>
                  <a:gd name="connsiteY10" fmla="*/ 81174 h 81173"/>
                  <a:gd name="connsiteX11" fmla="*/ 0 w 60290"/>
                  <a:gd name="connsiteY11" fmla="*/ 81174 h 81173"/>
                  <a:gd name="connsiteX12" fmla="*/ 0 w 60290"/>
                  <a:gd name="connsiteY12" fmla="*/ 0 h 81173"/>
                  <a:gd name="connsiteX13" fmla="*/ 17290 w 60290"/>
                  <a:gd name="connsiteY13" fmla="*/ 32110 h 81173"/>
                  <a:gd name="connsiteX14" fmla="*/ 27282 w 60290"/>
                  <a:gd name="connsiteY14" fmla="*/ 32110 h 81173"/>
                  <a:gd name="connsiteX15" fmla="*/ 37387 w 60290"/>
                  <a:gd name="connsiteY15" fmla="*/ 29977 h 81173"/>
                  <a:gd name="connsiteX16" fmla="*/ 40531 w 60290"/>
                  <a:gd name="connsiteY16" fmla="*/ 22791 h 81173"/>
                  <a:gd name="connsiteX17" fmla="*/ 37162 w 60290"/>
                  <a:gd name="connsiteY17" fmla="*/ 16055 h 81173"/>
                  <a:gd name="connsiteX18" fmla="*/ 26384 w 60290"/>
                  <a:gd name="connsiteY18" fmla="*/ 14034 h 81173"/>
                  <a:gd name="connsiteX19" fmla="*/ 17290 w 60290"/>
                  <a:gd name="connsiteY19" fmla="*/ 14034 h 81173"/>
                  <a:gd name="connsiteX20" fmla="*/ 17290 w 60290"/>
                  <a:gd name="connsiteY20" fmla="*/ 32110 h 81173"/>
                  <a:gd name="connsiteX21" fmla="*/ 17290 w 60290"/>
                  <a:gd name="connsiteY21" fmla="*/ 45807 h 81173"/>
                  <a:gd name="connsiteX22" fmla="*/ 17290 w 60290"/>
                  <a:gd name="connsiteY22" fmla="*/ 67027 h 81173"/>
                  <a:gd name="connsiteX23" fmla="*/ 28517 w 60290"/>
                  <a:gd name="connsiteY23" fmla="*/ 67027 h 81173"/>
                  <a:gd name="connsiteX24" fmla="*/ 39071 w 60290"/>
                  <a:gd name="connsiteY24" fmla="*/ 64333 h 81173"/>
                  <a:gd name="connsiteX25" fmla="*/ 42439 w 60290"/>
                  <a:gd name="connsiteY25" fmla="*/ 56024 h 81173"/>
                  <a:gd name="connsiteX26" fmla="*/ 27956 w 60290"/>
                  <a:gd name="connsiteY26" fmla="*/ 45920 h 81173"/>
                  <a:gd name="connsiteX27" fmla="*/ 17290 w 60290"/>
                  <a:gd name="connsiteY27" fmla="*/ 45920 h 81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60290" h="81173">
                    <a:moveTo>
                      <a:pt x="112" y="0"/>
                    </a:moveTo>
                    <a:lnTo>
                      <a:pt x="25374" y="0"/>
                    </a:lnTo>
                    <a:cubicBezTo>
                      <a:pt x="36938" y="0"/>
                      <a:pt x="45246" y="1684"/>
                      <a:pt x="50411" y="4940"/>
                    </a:cubicBezTo>
                    <a:cubicBezTo>
                      <a:pt x="55575" y="8196"/>
                      <a:pt x="58270" y="13473"/>
                      <a:pt x="58270" y="20546"/>
                    </a:cubicBezTo>
                    <a:cubicBezTo>
                      <a:pt x="58270" y="25374"/>
                      <a:pt x="57147" y="29416"/>
                      <a:pt x="54902" y="32447"/>
                    </a:cubicBezTo>
                    <a:cubicBezTo>
                      <a:pt x="52656" y="35591"/>
                      <a:pt x="49625" y="37387"/>
                      <a:pt x="45807" y="38061"/>
                    </a:cubicBezTo>
                    <a:lnTo>
                      <a:pt x="45807" y="38622"/>
                    </a:lnTo>
                    <a:cubicBezTo>
                      <a:pt x="50972" y="39745"/>
                      <a:pt x="54677" y="41878"/>
                      <a:pt x="56923" y="45134"/>
                    </a:cubicBezTo>
                    <a:cubicBezTo>
                      <a:pt x="59168" y="48277"/>
                      <a:pt x="60291" y="52432"/>
                      <a:pt x="60291" y="57709"/>
                    </a:cubicBezTo>
                    <a:cubicBezTo>
                      <a:pt x="60291" y="65118"/>
                      <a:pt x="57596" y="70957"/>
                      <a:pt x="52207" y="74998"/>
                    </a:cubicBezTo>
                    <a:cubicBezTo>
                      <a:pt x="46818" y="79153"/>
                      <a:pt x="39632" y="81174"/>
                      <a:pt x="30426" y="81174"/>
                    </a:cubicBezTo>
                    <a:lnTo>
                      <a:pt x="0" y="81174"/>
                    </a:lnTo>
                    <a:lnTo>
                      <a:pt x="0" y="0"/>
                    </a:lnTo>
                    <a:close/>
                    <a:moveTo>
                      <a:pt x="17290" y="32110"/>
                    </a:moveTo>
                    <a:lnTo>
                      <a:pt x="27282" y="32110"/>
                    </a:lnTo>
                    <a:cubicBezTo>
                      <a:pt x="31998" y="32110"/>
                      <a:pt x="35366" y="31436"/>
                      <a:pt x="37387" y="29977"/>
                    </a:cubicBezTo>
                    <a:cubicBezTo>
                      <a:pt x="39520" y="28518"/>
                      <a:pt x="40531" y="26160"/>
                      <a:pt x="40531" y="22791"/>
                    </a:cubicBezTo>
                    <a:cubicBezTo>
                      <a:pt x="40531" y="19648"/>
                      <a:pt x="39408" y="17402"/>
                      <a:pt x="37162" y="16055"/>
                    </a:cubicBezTo>
                    <a:cubicBezTo>
                      <a:pt x="34917" y="14708"/>
                      <a:pt x="31324" y="14034"/>
                      <a:pt x="26384" y="14034"/>
                    </a:cubicBezTo>
                    <a:lnTo>
                      <a:pt x="17290" y="14034"/>
                    </a:lnTo>
                    <a:lnTo>
                      <a:pt x="17290" y="32110"/>
                    </a:lnTo>
                    <a:close/>
                    <a:moveTo>
                      <a:pt x="17290" y="45807"/>
                    </a:moveTo>
                    <a:lnTo>
                      <a:pt x="17290" y="67027"/>
                    </a:lnTo>
                    <a:lnTo>
                      <a:pt x="28517" y="67027"/>
                    </a:lnTo>
                    <a:cubicBezTo>
                      <a:pt x="33233" y="67027"/>
                      <a:pt x="36713" y="66129"/>
                      <a:pt x="39071" y="64333"/>
                    </a:cubicBezTo>
                    <a:cubicBezTo>
                      <a:pt x="41317" y="62536"/>
                      <a:pt x="42439" y="59729"/>
                      <a:pt x="42439" y="56024"/>
                    </a:cubicBezTo>
                    <a:cubicBezTo>
                      <a:pt x="42439" y="49288"/>
                      <a:pt x="37612" y="45920"/>
                      <a:pt x="27956" y="45920"/>
                    </a:cubicBezTo>
                    <a:lnTo>
                      <a:pt x="17290" y="45920"/>
                    </a:lnTo>
                    <a:close/>
                  </a:path>
                </a:pathLst>
              </a:custGeom>
              <a:solidFill>
                <a:srgbClr val="4C8EB5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9" name="Freeform: Shape 1518">
                <a:extLst>
                  <a:ext uri="{FF2B5EF4-FFF2-40B4-BE49-F238E27FC236}">
                    <a16:creationId xmlns:a16="http://schemas.microsoft.com/office/drawing/2014/main" id="{E464675F-84EB-AD2E-D1C0-A4A66844A9F4}"/>
                  </a:ext>
                </a:extLst>
              </p:cNvPr>
              <p:cNvSpPr/>
              <p:nvPr/>
            </p:nvSpPr>
            <p:spPr>
              <a:xfrm>
                <a:off x="6635090" y="4555279"/>
                <a:ext cx="17177" cy="81173"/>
              </a:xfrm>
              <a:custGeom>
                <a:avLst/>
                <a:gdLst>
                  <a:gd name="connsiteX0" fmla="*/ 0 w 17177"/>
                  <a:gd name="connsiteY0" fmla="*/ 81174 h 81173"/>
                  <a:gd name="connsiteX1" fmla="*/ 0 w 17177"/>
                  <a:gd name="connsiteY1" fmla="*/ 0 h 81173"/>
                  <a:gd name="connsiteX2" fmla="*/ 17178 w 17177"/>
                  <a:gd name="connsiteY2" fmla="*/ 0 h 81173"/>
                  <a:gd name="connsiteX3" fmla="*/ 17178 w 17177"/>
                  <a:gd name="connsiteY3" fmla="*/ 81174 h 81173"/>
                  <a:gd name="connsiteX4" fmla="*/ 0 w 17177"/>
                  <a:gd name="connsiteY4" fmla="*/ 81174 h 81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77" h="81173">
                    <a:moveTo>
                      <a:pt x="0" y="81174"/>
                    </a:moveTo>
                    <a:lnTo>
                      <a:pt x="0" y="0"/>
                    </a:lnTo>
                    <a:lnTo>
                      <a:pt x="17178" y="0"/>
                    </a:lnTo>
                    <a:lnTo>
                      <a:pt x="17178" y="81174"/>
                    </a:lnTo>
                    <a:lnTo>
                      <a:pt x="0" y="81174"/>
                    </a:lnTo>
                    <a:close/>
                  </a:path>
                </a:pathLst>
              </a:custGeom>
              <a:solidFill>
                <a:srgbClr val="4C8EB5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0" name="Freeform: Shape 1519">
                <a:extLst>
                  <a:ext uri="{FF2B5EF4-FFF2-40B4-BE49-F238E27FC236}">
                    <a16:creationId xmlns:a16="http://schemas.microsoft.com/office/drawing/2014/main" id="{63F906FC-27FE-8B6D-A024-E4648A31DA72}"/>
                  </a:ext>
                </a:extLst>
              </p:cNvPr>
              <p:cNvSpPr/>
              <p:nvPr/>
            </p:nvSpPr>
            <p:spPr>
              <a:xfrm>
                <a:off x="6672702" y="4555279"/>
                <a:ext cx="72079" cy="81173"/>
              </a:xfrm>
              <a:custGeom>
                <a:avLst/>
                <a:gdLst>
                  <a:gd name="connsiteX0" fmla="*/ 72079 w 72079"/>
                  <a:gd name="connsiteY0" fmla="*/ 81174 h 81173"/>
                  <a:gd name="connsiteX1" fmla="*/ 50186 w 72079"/>
                  <a:gd name="connsiteY1" fmla="*/ 81174 h 81173"/>
                  <a:gd name="connsiteX2" fmla="*/ 14820 w 72079"/>
                  <a:gd name="connsiteY2" fmla="*/ 19760 h 81173"/>
                  <a:gd name="connsiteX3" fmla="*/ 14371 w 72079"/>
                  <a:gd name="connsiteY3" fmla="*/ 19760 h 81173"/>
                  <a:gd name="connsiteX4" fmla="*/ 15381 w 72079"/>
                  <a:gd name="connsiteY4" fmla="*/ 43001 h 81173"/>
                  <a:gd name="connsiteX5" fmla="*/ 15381 w 72079"/>
                  <a:gd name="connsiteY5" fmla="*/ 81174 h 81173"/>
                  <a:gd name="connsiteX6" fmla="*/ 0 w 72079"/>
                  <a:gd name="connsiteY6" fmla="*/ 81174 h 81173"/>
                  <a:gd name="connsiteX7" fmla="*/ 0 w 72079"/>
                  <a:gd name="connsiteY7" fmla="*/ 0 h 81173"/>
                  <a:gd name="connsiteX8" fmla="*/ 21669 w 72079"/>
                  <a:gd name="connsiteY8" fmla="*/ 0 h 81173"/>
                  <a:gd name="connsiteX9" fmla="*/ 56923 w 72079"/>
                  <a:gd name="connsiteY9" fmla="*/ 60852 h 81173"/>
                  <a:gd name="connsiteX10" fmla="*/ 57259 w 72079"/>
                  <a:gd name="connsiteY10" fmla="*/ 60852 h 81173"/>
                  <a:gd name="connsiteX11" fmla="*/ 56473 w 72079"/>
                  <a:gd name="connsiteY11" fmla="*/ 38510 h 81173"/>
                  <a:gd name="connsiteX12" fmla="*/ 56473 w 72079"/>
                  <a:gd name="connsiteY12" fmla="*/ 112 h 81173"/>
                  <a:gd name="connsiteX13" fmla="*/ 71967 w 72079"/>
                  <a:gd name="connsiteY13" fmla="*/ 112 h 81173"/>
                  <a:gd name="connsiteX14" fmla="*/ 71967 w 72079"/>
                  <a:gd name="connsiteY14" fmla="*/ 81174 h 81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2079" h="81173">
                    <a:moveTo>
                      <a:pt x="72079" y="81174"/>
                    </a:moveTo>
                    <a:lnTo>
                      <a:pt x="50186" y="81174"/>
                    </a:lnTo>
                    <a:lnTo>
                      <a:pt x="14820" y="19760"/>
                    </a:lnTo>
                    <a:lnTo>
                      <a:pt x="14371" y="19760"/>
                    </a:lnTo>
                    <a:cubicBezTo>
                      <a:pt x="15045" y="30651"/>
                      <a:pt x="15381" y="38398"/>
                      <a:pt x="15381" y="43001"/>
                    </a:cubicBezTo>
                    <a:lnTo>
                      <a:pt x="15381" y="81174"/>
                    </a:lnTo>
                    <a:lnTo>
                      <a:pt x="0" y="81174"/>
                    </a:lnTo>
                    <a:lnTo>
                      <a:pt x="0" y="0"/>
                    </a:lnTo>
                    <a:lnTo>
                      <a:pt x="21669" y="0"/>
                    </a:lnTo>
                    <a:lnTo>
                      <a:pt x="56923" y="60852"/>
                    </a:lnTo>
                    <a:lnTo>
                      <a:pt x="57259" y="60852"/>
                    </a:lnTo>
                    <a:cubicBezTo>
                      <a:pt x="56698" y="50299"/>
                      <a:pt x="56473" y="42776"/>
                      <a:pt x="56473" y="38510"/>
                    </a:cubicBezTo>
                    <a:lnTo>
                      <a:pt x="56473" y="112"/>
                    </a:lnTo>
                    <a:lnTo>
                      <a:pt x="71967" y="112"/>
                    </a:lnTo>
                    <a:lnTo>
                      <a:pt x="71967" y="81174"/>
                    </a:lnTo>
                    <a:close/>
                  </a:path>
                </a:pathLst>
              </a:custGeom>
              <a:solidFill>
                <a:srgbClr val="4C8EB5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1" name="Freeform: Shape 1520">
                <a:extLst>
                  <a:ext uri="{FF2B5EF4-FFF2-40B4-BE49-F238E27FC236}">
                    <a16:creationId xmlns:a16="http://schemas.microsoft.com/office/drawing/2014/main" id="{618B1828-EA5C-93FB-E67C-8374C0C1D002}"/>
                  </a:ext>
                </a:extLst>
              </p:cNvPr>
              <p:cNvSpPr/>
              <p:nvPr/>
            </p:nvSpPr>
            <p:spPr>
              <a:xfrm>
                <a:off x="6755111" y="4554942"/>
                <a:ext cx="78478" cy="81510"/>
              </a:xfrm>
              <a:custGeom>
                <a:avLst/>
                <a:gdLst>
                  <a:gd name="connsiteX0" fmla="*/ 59842 w 78478"/>
                  <a:gd name="connsiteY0" fmla="*/ 81510 h 81510"/>
                  <a:gd name="connsiteX1" fmla="*/ 54003 w 78478"/>
                  <a:gd name="connsiteY1" fmla="*/ 62199 h 81510"/>
                  <a:gd name="connsiteX2" fmla="*/ 24363 w 78478"/>
                  <a:gd name="connsiteY2" fmla="*/ 62199 h 81510"/>
                  <a:gd name="connsiteX3" fmla="*/ 18525 w 78478"/>
                  <a:gd name="connsiteY3" fmla="*/ 81510 h 81510"/>
                  <a:gd name="connsiteX4" fmla="*/ 0 w 78478"/>
                  <a:gd name="connsiteY4" fmla="*/ 81510 h 81510"/>
                  <a:gd name="connsiteX5" fmla="*/ 28630 w 78478"/>
                  <a:gd name="connsiteY5" fmla="*/ 0 h 81510"/>
                  <a:gd name="connsiteX6" fmla="*/ 49737 w 78478"/>
                  <a:gd name="connsiteY6" fmla="*/ 0 h 81510"/>
                  <a:gd name="connsiteX7" fmla="*/ 78479 w 78478"/>
                  <a:gd name="connsiteY7" fmla="*/ 81510 h 81510"/>
                  <a:gd name="connsiteX8" fmla="*/ 59842 w 78478"/>
                  <a:gd name="connsiteY8" fmla="*/ 81510 h 81510"/>
                  <a:gd name="connsiteX9" fmla="*/ 49849 w 78478"/>
                  <a:gd name="connsiteY9" fmla="*/ 47716 h 81510"/>
                  <a:gd name="connsiteX10" fmla="*/ 40643 w 78478"/>
                  <a:gd name="connsiteY10" fmla="*/ 17964 h 81510"/>
                  <a:gd name="connsiteX11" fmla="*/ 39183 w 78478"/>
                  <a:gd name="connsiteY11" fmla="*/ 12462 h 81510"/>
                  <a:gd name="connsiteX12" fmla="*/ 28742 w 78478"/>
                  <a:gd name="connsiteY12" fmla="*/ 47604 h 81510"/>
                  <a:gd name="connsiteX13" fmla="*/ 49849 w 78478"/>
                  <a:gd name="connsiteY13" fmla="*/ 47604 h 81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8478" h="81510">
                    <a:moveTo>
                      <a:pt x="59842" y="81510"/>
                    </a:moveTo>
                    <a:lnTo>
                      <a:pt x="54003" y="62199"/>
                    </a:lnTo>
                    <a:lnTo>
                      <a:pt x="24363" y="62199"/>
                    </a:lnTo>
                    <a:lnTo>
                      <a:pt x="18525" y="81510"/>
                    </a:lnTo>
                    <a:lnTo>
                      <a:pt x="0" y="81510"/>
                    </a:lnTo>
                    <a:lnTo>
                      <a:pt x="28630" y="0"/>
                    </a:lnTo>
                    <a:lnTo>
                      <a:pt x="49737" y="0"/>
                    </a:lnTo>
                    <a:lnTo>
                      <a:pt x="78479" y="81510"/>
                    </a:lnTo>
                    <a:lnTo>
                      <a:pt x="59842" y="81510"/>
                    </a:lnTo>
                    <a:close/>
                    <a:moveTo>
                      <a:pt x="49849" y="47716"/>
                    </a:moveTo>
                    <a:cubicBezTo>
                      <a:pt x="44348" y="30202"/>
                      <a:pt x="41317" y="20321"/>
                      <a:pt x="40643" y="17964"/>
                    </a:cubicBezTo>
                    <a:cubicBezTo>
                      <a:pt x="39969" y="15606"/>
                      <a:pt x="39520" y="13810"/>
                      <a:pt x="39183" y="12462"/>
                    </a:cubicBezTo>
                    <a:cubicBezTo>
                      <a:pt x="37948" y="17178"/>
                      <a:pt x="34468" y="28966"/>
                      <a:pt x="28742" y="47604"/>
                    </a:cubicBezTo>
                    <a:lnTo>
                      <a:pt x="49849" y="47604"/>
                    </a:lnTo>
                    <a:close/>
                  </a:path>
                </a:pathLst>
              </a:custGeom>
              <a:solidFill>
                <a:srgbClr val="4C8EB5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2" name="Freeform: Shape 1521">
                <a:extLst>
                  <a:ext uri="{FF2B5EF4-FFF2-40B4-BE49-F238E27FC236}">
                    <a16:creationId xmlns:a16="http://schemas.microsoft.com/office/drawing/2014/main" id="{9A13580B-CF0E-07B4-9D93-9BB272CB8B79}"/>
                  </a:ext>
                </a:extLst>
              </p:cNvPr>
              <p:cNvSpPr/>
              <p:nvPr/>
            </p:nvSpPr>
            <p:spPr>
              <a:xfrm>
                <a:off x="6843806" y="4555391"/>
                <a:ext cx="65006" cy="81173"/>
              </a:xfrm>
              <a:custGeom>
                <a:avLst/>
                <a:gdLst>
                  <a:gd name="connsiteX0" fmla="*/ 17178 w 65006"/>
                  <a:gd name="connsiteY0" fmla="*/ 49961 h 81173"/>
                  <a:gd name="connsiteX1" fmla="*/ 17178 w 65006"/>
                  <a:gd name="connsiteY1" fmla="*/ 81173 h 81173"/>
                  <a:gd name="connsiteX2" fmla="*/ 0 w 65006"/>
                  <a:gd name="connsiteY2" fmla="*/ 81173 h 81173"/>
                  <a:gd name="connsiteX3" fmla="*/ 0 w 65006"/>
                  <a:gd name="connsiteY3" fmla="*/ 0 h 81173"/>
                  <a:gd name="connsiteX4" fmla="*/ 23690 w 65006"/>
                  <a:gd name="connsiteY4" fmla="*/ 0 h 81173"/>
                  <a:gd name="connsiteX5" fmla="*/ 48165 w 65006"/>
                  <a:gd name="connsiteY5" fmla="*/ 6063 h 81173"/>
                  <a:gd name="connsiteX6" fmla="*/ 56137 w 65006"/>
                  <a:gd name="connsiteY6" fmla="*/ 24363 h 81173"/>
                  <a:gd name="connsiteX7" fmla="*/ 52207 w 65006"/>
                  <a:gd name="connsiteY7" fmla="*/ 37050 h 81173"/>
                  <a:gd name="connsiteX8" fmla="*/ 41092 w 65006"/>
                  <a:gd name="connsiteY8" fmla="*/ 45807 h 81173"/>
                  <a:gd name="connsiteX9" fmla="*/ 65006 w 65006"/>
                  <a:gd name="connsiteY9" fmla="*/ 81173 h 81173"/>
                  <a:gd name="connsiteX10" fmla="*/ 45920 w 65006"/>
                  <a:gd name="connsiteY10" fmla="*/ 81173 h 81173"/>
                  <a:gd name="connsiteX11" fmla="*/ 26496 w 65006"/>
                  <a:gd name="connsiteY11" fmla="*/ 49961 h 81173"/>
                  <a:gd name="connsiteX12" fmla="*/ 17178 w 65006"/>
                  <a:gd name="connsiteY12" fmla="*/ 49961 h 81173"/>
                  <a:gd name="connsiteX13" fmla="*/ 17178 w 65006"/>
                  <a:gd name="connsiteY13" fmla="*/ 35927 h 81173"/>
                  <a:gd name="connsiteX14" fmla="*/ 22679 w 65006"/>
                  <a:gd name="connsiteY14" fmla="*/ 35927 h 81173"/>
                  <a:gd name="connsiteX15" fmla="*/ 34692 w 65006"/>
                  <a:gd name="connsiteY15" fmla="*/ 33233 h 81173"/>
                  <a:gd name="connsiteX16" fmla="*/ 38622 w 65006"/>
                  <a:gd name="connsiteY16" fmla="*/ 24700 h 81173"/>
                  <a:gd name="connsiteX17" fmla="*/ 34692 w 65006"/>
                  <a:gd name="connsiteY17" fmla="*/ 16504 h 81173"/>
                  <a:gd name="connsiteX18" fmla="*/ 22342 w 65006"/>
                  <a:gd name="connsiteY18" fmla="*/ 14034 h 81173"/>
                  <a:gd name="connsiteX19" fmla="*/ 17066 w 65006"/>
                  <a:gd name="connsiteY19" fmla="*/ 14034 h 81173"/>
                  <a:gd name="connsiteX20" fmla="*/ 17066 w 65006"/>
                  <a:gd name="connsiteY20" fmla="*/ 35927 h 81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5006" h="81173">
                    <a:moveTo>
                      <a:pt x="17178" y="49961"/>
                    </a:moveTo>
                    <a:lnTo>
                      <a:pt x="17178" y="81173"/>
                    </a:lnTo>
                    <a:lnTo>
                      <a:pt x="0" y="81173"/>
                    </a:lnTo>
                    <a:lnTo>
                      <a:pt x="0" y="0"/>
                    </a:lnTo>
                    <a:lnTo>
                      <a:pt x="23690" y="0"/>
                    </a:lnTo>
                    <a:cubicBezTo>
                      <a:pt x="34692" y="0"/>
                      <a:pt x="42888" y="2021"/>
                      <a:pt x="48165" y="6063"/>
                    </a:cubicBezTo>
                    <a:cubicBezTo>
                      <a:pt x="53442" y="10105"/>
                      <a:pt x="56137" y="16167"/>
                      <a:pt x="56137" y="24363"/>
                    </a:cubicBezTo>
                    <a:cubicBezTo>
                      <a:pt x="56137" y="29079"/>
                      <a:pt x="54789" y="33345"/>
                      <a:pt x="52207" y="37050"/>
                    </a:cubicBezTo>
                    <a:cubicBezTo>
                      <a:pt x="49625" y="40755"/>
                      <a:pt x="45808" y="43674"/>
                      <a:pt x="41092" y="45807"/>
                    </a:cubicBezTo>
                    <a:cubicBezTo>
                      <a:pt x="53330" y="64108"/>
                      <a:pt x="61301" y="75896"/>
                      <a:pt x="65006" y="81173"/>
                    </a:cubicBezTo>
                    <a:lnTo>
                      <a:pt x="45920" y="81173"/>
                    </a:lnTo>
                    <a:lnTo>
                      <a:pt x="26496" y="49961"/>
                    </a:lnTo>
                    <a:lnTo>
                      <a:pt x="17178" y="49961"/>
                    </a:lnTo>
                    <a:close/>
                    <a:moveTo>
                      <a:pt x="17178" y="35927"/>
                    </a:moveTo>
                    <a:lnTo>
                      <a:pt x="22679" y="35927"/>
                    </a:lnTo>
                    <a:cubicBezTo>
                      <a:pt x="28181" y="35927"/>
                      <a:pt x="32110" y="35029"/>
                      <a:pt x="34692" y="33233"/>
                    </a:cubicBezTo>
                    <a:cubicBezTo>
                      <a:pt x="37275" y="31436"/>
                      <a:pt x="38622" y="28517"/>
                      <a:pt x="38622" y="24700"/>
                    </a:cubicBezTo>
                    <a:cubicBezTo>
                      <a:pt x="38622" y="20883"/>
                      <a:pt x="37275" y="18076"/>
                      <a:pt x="34692" y="16504"/>
                    </a:cubicBezTo>
                    <a:cubicBezTo>
                      <a:pt x="31998" y="14820"/>
                      <a:pt x="27956" y="14034"/>
                      <a:pt x="22342" y="14034"/>
                    </a:cubicBezTo>
                    <a:lnTo>
                      <a:pt x="17066" y="14034"/>
                    </a:lnTo>
                    <a:lnTo>
                      <a:pt x="17066" y="35927"/>
                    </a:lnTo>
                    <a:close/>
                  </a:path>
                </a:pathLst>
              </a:custGeom>
              <a:solidFill>
                <a:srgbClr val="4C8EB5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523" name="Graphic 1320">
            <a:extLst>
              <a:ext uri="{FF2B5EF4-FFF2-40B4-BE49-F238E27FC236}">
                <a16:creationId xmlns:a16="http://schemas.microsoft.com/office/drawing/2014/main" id="{8C9FD7F0-F678-0252-D1BB-C54ADE84ABA7}"/>
              </a:ext>
            </a:extLst>
          </p:cNvPr>
          <p:cNvGrpSpPr/>
          <p:nvPr/>
        </p:nvGrpSpPr>
        <p:grpSpPr>
          <a:xfrm>
            <a:off x="6276524" y="2870506"/>
            <a:ext cx="902081" cy="644474"/>
            <a:chOff x="6276524" y="2870506"/>
            <a:chExt cx="902081" cy="644474"/>
          </a:xfrm>
        </p:grpSpPr>
        <p:grpSp>
          <p:nvGrpSpPr>
            <p:cNvPr id="1524" name="Graphic 1320">
              <a:extLst>
                <a:ext uri="{FF2B5EF4-FFF2-40B4-BE49-F238E27FC236}">
                  <a16:creationId xmlns:a16="http://schemas.microsoft.com/office/drawing/2014/main" id="{4D892625-6EA0-F368-11B5-71C7DD2551E8}"/>
                </a:ext>
              </a:extLst>
            </p:cNvPr>
            <p:cNvGrpSpPr/>
            <p:nvPr/>
          </p:nvGrpSpPr>
          <p:grpSpPr>
            <a:xfrm>
              <a:off x="6315112" y="3053512"/>
              <a:ext cx="795455" cy="413951"/>
              <a:chOff x="6315112" y="3053512"/>
              <a:chExt cx="795455" cy="413951"/>
            </a:xfrm>
          </p:grpSpPr>
          <p:sp>
            <p:nvSpPr>
              <p:cNvPr id="1525" name="Freeform: Shape 1524">
                <a:extLst>
                  <a:ext uri="{FF2B5EF4-FFF2-40B4-BE49-F238E27FC236}">
                    <a16:creationId xmlns:a16="http://schemas.microsoft.com/office/drawing/2014/main" id="{D5CC4469-B80C-5429-7C5B-79765F43837A}"/>
                  </a:ext>
                </a:extLst>
              </p:cNvPr>
              <p:cNvSpPr/>
              <p:nvPr/>
            </p:nvSpPr>
            <p:spPr>
              <a:xfrm>
                <a:off x="6359235" y="3053512"/>
                <a:ext cx="707321" cy="394078"/>
              </a:xfrm>
              <a:custGeom>
                <a:avLst/>
                <a:gdLst>
                  <a:gd name="connsiteX0" fmla="*/ 707321 w 707321"/>
                  <a:gd name="connsiteY0" fmla="*/ 9992 h 394078"/>
                  <a:gd name="connsiteX1" fmla="*/ 707321 w 707321"/>
                  <a:gd name="connsiteY1" fmla="*/ 384087 h 394078"/>
                  <a:gd name="connsiteX2" fmla="*/ 706648 w 707321"/>
                  <a:gd name="connsiteY2" fmla="*/ 387455 h 394078"/>
                  <a:gd name="connsiteX3" fmla="*/ 697217 w 707321"/>
                  <a:gd name="connsiteY3" fmla="*/ 394079 h 394078"/>
                  <a:gd name="connsiteX4" fmla="*/ 9992 w 707321"/>
                  <a:gd name="connsiteY4" fmla="*/ 394079 h 394078"/>
                  <a:gd name="connsiteX5" fmla="*/ 674 w 707321"/>
                  <a:gd name="connsiteY5" fmla="*/ 387455 h 394078"/>
                  <a:gd name="connsiteX6" fmla="*/ 0 w 707321"/>
                  <a:gd name="connsiteY6" fmla="*/ 384087 h 394078"/>
                  <a:gd name="connsiteX7" fmla="*/ 0 w 707321"/>
                  <a:gd name="connsiteY7" fmla="*/ 9992 h 394078"/>
                  <a:gd name="connsiteX8" fmla="*/ 9992 w 707321"/>
                  <a:gd name="connsiteY8" fmla="*/ 0 h 394078"/>
                  <a:gd name="connsiteX9" fmla="*/ 697217 w 707321"/>
                  <a:gd name="connsiteY9" fmla="*/ 0 h 394078"/>
                  <a:gd name="connsiteX10" fmla="*/ 707321 w 707321"/>
                  <a:gd name="connsiteY10" fmla="*/ 9992 h 394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07321" h="394078">
                    <a:moveTo>
                      <a:pt x="707321" y="9992"/>
                    </a:moveTo>
                    <a:lnTo>
                      <a:pt x="707321" y="384087"/>
                    </a:lnTo>
                    <a:cubicBezTo>
                      <a:pt x="707321" y="385209"/>
                      <a:pt x="707097" y="386445"/>
                      <a:pt x="706648" y="387455"/>
                    </a:cubicBezTo>
                    <a:cubicBezTo>
                      <a:pt x="705413" y="391385"/>
                      <a:pt x="701595" y="394079"/>
                      <a:pt x="697217" y="394079"/>
                    </a:cubicBezTo>
                    <a:lnTo>
                      <a:pt x="9992" y="394079"/>
                    </a:lnTo>
                    <a:cubicBezTo>
                      <a:pt x="5726" y="394079"/>
                      <a:pt x="1909" y="391385"/>
                      <a:pt x="674" y="387455"/>
                    </a:cubicBezTo>
                    <a:cubicBezTo>
                      <a:pt x="225" y="386445"/>
                      <a:pt x="0" y="385322"/>
                      <a:pt x="0" y="384087"/>
                    </a:cubicBezTo>
                    <a:lnTo>
                      <a:pt x="0" y="9992"/>
                    </a:lnTo>
                    <a:cubicBezTo>
                      <a:pt x="0" y="4491"/>
                      <a:pt x="4491" y="0"/>
                      <a:pt x="9992" y="0"/>
                    </a:cubicBezTo>
                    <a:lnTo>
                      <a:pt x="697217" y="0"/>
                    </a:lnTo>
                    <a:cubicBezTo>
                      <a:pt x="702718" y="0"/>
                      <a:pt x="707321" y="4491"/>
                      <a:pt x="707321" y="9992"/>
                    </a:cubicBezTo>
                    <a:close/>
                  </a:path>
                </a:pathLst>
              </a:custGeom>
              <a:solidFill>
                <a:srgbClr val="40404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6" name="Freeform: Shape 1525">
                <a:extLst>
                  <a:ext uri="{FF2B5EF4-FFF2-40B4-BE49-F238E27FC236}">
                    <a16:creationId xmlns:a16="http://schemas.microsoft.com/office/drawing/2014/main" id="{51DD8B1B-DEC2-9358-1E9D-FDB12CF71038}"/>
                  </a:ext>
                </a:extLst>
              </p:cNvPr>
              <p:cNvSpPr/>
              <p:nvPr/>
            </p:nvSpPr>
            <p:spPr>
              <a:xfrm>
                <a:off x="6315112" y="3440855"/>
                <a:ext cx="795455" cy="26608"/>
              </a:xfrm>
              <a:custGeom>
                <a:avLst/>
                <a:gdLst>
                  <a:gd name="connsiteX0" fmla="*/ 795456 w 795455"/>
                  <a:gd name="connsiteY0" fmla="*/ 9206 h 26608"/>
                  <a:gd name="connsiteX1" fmla="*/ 778054 w 795455"/>
                  <a:gd name="connsiteY1" fmla="*/ 26609 h 26608"/>
                  <a:gd name="connsiteX2" fmla="*/ 17402 w 795455"/>
                  <a:gd name="connsiteY2" fmla="*/ 26609 h 26608"/>
                  <a:gd name="connsiteX3" fmla="*/ 0 w 795455"/>
                  <a:gd name="connsiteY3" fmla="*/ 9206 h 26608"/>
                  <a:gd name="connsiteX4" fmla="*/ 2695 w 795455"/>
                  <a:gd name="connsiteY4" fmla="*/ 0 h 26608"/>
                  <a:gd name="connsiteX5" fmla="*/ 792761 w 795455"/>
                  <a:gd name="connsiteY5" fmla="*/ 0 h 26608"/>
                  <a:gd name="connsiteX6" fmla="*/ 795456 w 795455"/>
                  <a:gd name="connsiteY6" fmla="*/ 9206 h 2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95455" h="26608">
                    <a:moveTo>
                      <a:pt x="795456" y="9206"/>
                    </a:moveTo>
                    <a:cubicBezTo>
                      <a:pt x="795456" y="18750"/>
                      <a:pt x="787597" y="26609"/>
                      <a:pt x="778054" y="26609"/>
                    </a:cubicBezTo>
                    <a:lnTo>
                      <a:pt x="17402" y="26609"/>
                    </a:lnTo>
                    <a:cubicBezTo>
                      <a:pt x="7747" y="26609"/>
                      <a:pt x="0" y="18750"/>
                      <a:pt x="0" y="9206"/>
                    </a:cubicBezTo>
                    <a:cubicBezTo>
                      <a:pt x="0" y="5726"/>
                      <a:pt x="1010" y="2694"/>
                      <a:pt x="2695" y="0"/>
                    </a:cubicBezTo>
                    <a:lnTo>
                      <a:pt x="792761" y="0"/>
                    </a:lnTo>
                    <a:cubicBezTo>
                      <a:pt x="794445" y="2694"/>
                      <a:pt x="795456" y="5838"/>
                      <a:pt x="795456" y="9206"/>
                    </a:cubicBezTo>
                    <a:close/>
                  </a:path>
                </a:pathLst>
              </a:custGeom>
              <a:solidFill>
                <a:srgbClr val="C0C0C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7" name="Freeform: Shape 1526">
                <a:extLst>
                  <a:ext uri="{FF2B5EF4-FFF2-40B4-BE49-F238E27FC236}">
                    <a16:creationId xmlns:a16="http://schemas.microsoft.com/office/drawing/2014/main" id="{7FF467A9-1776-B8BE-0C8E-4647530DD93F}"/>
                  </a:ext>
                </a:extLst>
              </p:cNvPr>
              <p:cNvSpPr/>
              <p:nvPr/>
            </p:nvSpPr>
            <p:spPr>
              <a:xfrm>
                <a:off x="6666864" y="3440967"/>
                <a:ext cx="91951" cy="13248"/>
              </a:xfrm>
              <a:custGeom>
                <a:avLst/>
                <a:gdLst>
                  <a:gd name="connsiteX0" fmla="*/ 0 w 91951"/>
                  <a:gd name="connsiteY0" fmla="*/ 0 h 13248"/>
                  <a:gd name="connsiteX1" fmla="*/ 20995 w 91951"/>
                  <a:gd name="connsiteY1" fmla="*/ 13248 h 13248"/>
                  <a:gd name="connsiteX2" fmla="*/ 70957 w 91951"/>
                  <a:gd name="connsiteY2" fmla="*/ 13248 h 13248"/>
                  <a:gd name="connsiteX3" fmla="*/ 91952 w 91951"/>
                  <a:gd name="connsiteY3" fmla="*/ 0 h 13248"/>
                  <a:gd name="connsiteX4" fmla="*/ 0 w 91951"/>
                  <a:gd name="connsiteY4" fmla="*/ 0 h 13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951" h="13248">
                    <a:moveTo>
                      <a:pt x="0" y="0"/>
                    </a:moveTo>
                    <a:cubicBezTo>
                      <a:pt x="3705" y="7859"/>
                      <a:pt x="11676" y="13248"/>
                      <a:pt x="20995" y="13248"/>
                    </a:cubicBezTo>
                    <a:lnTo>
                      <a:pt x="70957" y="13248"/>
                    </a:lnTo>
                    <a:cubicBezTo>
                      <a:pt x="80275" y="13248"/>
                      <a:pt x="88247" y="7859"/>
                      <a:pt x="9195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909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8" name="Freeform: Shape 1527">
                <a:extLst>
                  <a:ext uri="{FF2B5EF4-FFF2-40B4-BE49-F238E27FC236}">
                    <a16:creationId xmlns:a16="http://schemas.microsoft.com/office/drawing/2014/main" id="{F0C88445-A665-03BC-A52E-623A71783AD9}"/>
                  </a:ext>
                </a:extLst>
              </p:cNvPr>
              <p:cNvSpPr/>
              <p:nvPr/>
            </p:nvSpPr>
            <p:spPr>
              <a:xfrm>
                <a:off x="6382588" y="3069006"/>
                <a:ext cx="658931" cy="345352"/>
              </a:xfrm>
              <a:custGeom>
                <a:avLst/>
                <a:gdLst>
                  <a:gd name="connsiteX0" fmla="*/ 0 w 658931"/>
                  <a:gd name="connsiteY0" fmla="*/ 0 h 345352"/>
                  <a:gd name="connsiteX1" fmla="*/ 658932 w 658931"/>
                  <a:gd name="connsiteY1" fmla="*/ 0 h 345352"/>
                  <a:gd name="connsiteX2" fmla="*/ 658932 w 658931"/>
                  <a:gd name="connsiteY2" fmla="*/ 345352 h 345352"/>
                  <a:gd name="connsiteX3" fmla="*/ 0 w 658931"/>
                  <a:gd name="connsiteY3" fmla="*/ 345352 h 345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8931" h="345352">
                    <a:moveTo>
                      <a:pt x="0" y="0"/>
                    </a:moveTo>
                    <a:lnTo>
                      <a:pt x="658932" y="0"/>
                    </a:lnTo>
                    <a:lnTo>
                      <a:pt x="658932" y="345352"/>
                    </a:lnTo>
                    <a:lnTo>
                      <a:pt x="0" y="345352"/>
                    </a:lnTo>
                    <a:close/>
                  </a:path>
                </a:pathLst>
              </a:custGeom>
              <a:solidFill>
                <a:srgbClr val="4C8EB5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529" name="Graphic 1320">
              <a:extLst>
                <a:ext uri="{FF2B5EF4-FFF2-40B4-BE49-F238E27FC236}">
                  <a16:creationId xmlns:a16="http://schemas.microsoft.com/office/drawing/2014/main" id="{6D244C9B-E724-A995-8723-74901B872BDD}"/>
                </a:ext>
              </a:extLst>
            </p:cNvPr>
            <p:cNvGrpSpPr/>
            <p:nvPr/>
          </p:nvGrpSpPr>
          <p:grpSpPr>
            <a:xfrm>
              <a:off x="6778576" y="3157589"/>
              <a:ext cx="400029" cy="313691"/>
              <a:chOff x="6778576" y="3157589"/>
              <a:chExt cx="400029" cy="313691"/>
            </a:xfrm>
          </p:grpSpPr>
          <p:grpSp>
            <p:nvGrpSpPr>
              <p:cNvPr id="1530" name="Graphic 1320">
                <a:extLst>
                  <a:ext uri="{FF2B5EF4-FFF2-40B4-BE49-F238E27FC236}">
                    <a16:creationId xmlns:a16="http://schemas.microsoft.com/office/drawing/2014/main" id="{2F2A36F9-60A1-461B-9E28-FC7D5FAE4C81}"/>
                  </a:ext>
                </a:extLst>
              </p:cNvPr>
              <p:cNvGrpSpPr/>
              <p:nvPr/>
            </p:nvGrpSpPr>
            <p:grpSpPr>
              <a:xfrm>
                <a:off x="6778576" y="3323301"/>
                <a:ext cx="400029" cy="147979"/>
                <a:chOff x="6778576" y="3323301"/>
                <a:chExt cx="400029" cy="147979"/>
              </a:xfrm>
            </p:grpSpPr>
            <p:grpSp>
              <p:nvGrpSpPr>
                <p:cNvPr id="1531" name="Graphic 1320">
                  <a:extLst>
                    <a:ext uri="{FF2B5EF4-FFF2-40B4-BE49-F238E27FC236}">
                      <a16:creationId xmlns:a16="http://schemas.microsoft.com/office/drawing/2014/main" id="{05BE8C22-0DB1-2C2B-58C8-06C83868D39C}"/>
                    </a:ext>
                  </a:extLst>
                </p:cNvPr>
                <p:cNvGrpSpPr/>
                <p:nvPr/>
              </p:nvGrpSpPr>
              <p:grpSpPr>
                <a:xfrm>
                  <a:off x="6819780" y="3415705"/>
                  <a:ext cx="358825" cy="55575"/>
                  <a:chOff x="6819780" y="3415705"/>
                  <a:chExt cx="358825" cy="55575"/>
                </a:xfrm>
              </p:grpSpPr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6EC92E7A-C903-2AE6-82A3-EAEFC3E3D2CA}"/>
                      </a:ext>
                    </a:extLst>
                  </p:cNvPr>
                  <p:cNvSpPr/>
                  <p:nvPr/>
                </p:nvSpPr>
                <p:spPr>
                  <a:xfrm>
                    <a:off x="6826180" y="3422217"/>
                    <a:ext cx="346026" cy="42663"/>
                  </a:xfrm>
                  <a:custGeom>
                    <a:avLst/>
                    <a:gdLst>
                      <a:gd name="connsiteX0" fmla="*/ 341423 w 346026"/>
                      <a:gd name="connsiteY0" fmla="*/ 42664 h 42663"/>
                      <a:gd name="connsiteX1" fmla="*/ 4491 w 346026"/>
                      <a:gd name="connsiteY1" fmla="*/ 42664 h 42663"/>
                      <a:gd name="connsiteX2" fmla="*/ 15045 w 346026"/>
                      <a:gd name="connsiteY2" fmla="*/ 21781 h 42663"/>
                      <a:gd name="connsiteX3" fmla="*/ 0 w 346026"/>
                      <a:gd name="connsiteY3" fmla="*/ 0 h 42663"/>
                      <a:gd name="connsiteX4" fmla="*/ 346026 w 346026"/>
                      <a:gd name="connsiteY4" fmla="*/ 0 h 42663"/>
                      <a:gd name="connsiteX5" fmla="*/ 330982 w 346026"/>
                      <a:gd name="connsiteY5" fmla="*/ 21781 h 42663"/>
                      <a:gd name="connsiteX6" fmla="*/ 341423 w 346026"/>
                      <a:gd name="connsiteY6" fmla="*/ 42664 h 42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46026" h="42663">
                        <a:moveTo>
                          <a:pt x="341423" y="42664"/>
                        </a:moveTo>
                        <a:lnTo>
                          <a:pt x="4491" y="42664"/>
                        </a:lnTo>
                        <a:cubicBezTo>
                          <a:pt x="10554" y="39857"/>
                          <a:pt x="15045" y="31549"/>
                          <a:pt x="15045" y="21781"/>
                        </a:cubicBezTo>
                        <a:cubicBezTo>
                          <a:pt x="15045" y="9768"/>
                          <a:pt x="8308" y="0"/>
                          <a:pt x="0" y="0"/>
                        </a:cubicBezTo>
                        <a:lnTo>
                          <a:pt x="346026" y="0"/>
                        </a:lnTo>
                        <a:cubicBezTo>
                          <a:pt x="337718" y="0"/>
                          <a:pt x="330982" y="9768"/>
                          <a:pt x="330982" y="21781"/>
                        </a:cubicBezTo>
                        <a:cubicBezTo>
                          <a:pt x="330982" y="31549"/>
                          <a:pt x="335360" y="39857"/>
                          <a:pt x="341423" y="42664"/>
                        </a:cubicBezTo>
                        <a:close/>
                      </a:path>
                    </a:pathLst>
                  </a:custGeom>
                  <a:solidFill>
                    <a:srgbClr val="E0E0E0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91D49A0E-2128-E6B5-D9BA-80267FAD5A11}"/>
                      </a:ext>
                    </a:extLst>
                  </p:cNvPr>
                  <p:cNvSpPr/>
                  <p:nvPr/>
                </p:nvSpPr>
                <p:spPr>
                  <a:xfrm>
                    <a:off x="6819780" y="3415705"/>
                    <a:ext cx="358825" cy="12911"/>
                  </a:xfrm>
                  <a:custGeom>
                    <a:avLst/>
                    <a:gdLst>
                      <a:gd name="connsiteX0" fmla="*/ 358825 w 358825"/>
                      <a:gd name="connsiteY0" fmla="*/ 6512 h 12911"/>
                      <a:gd name="connsiteX1" fmla="*/ 352313 w 358825"/>
                      <a:gd name="connsiteY1" fmla="*/ 12911 h 12911"/>
                      <a:gd name="connsiteX2" fmla="*/ 6400 w 358825"/>
                      <a:gd name="connsiteY2" fmla="*/ 12911 h 12911"/>
                      <a:gd name="connsiteX3" fmla="*/ 0 w 358825"/>
                      <a:gd name="connsiteY3" fmla="*/ 6512 h 12911"/>
                      <a:gd name="connsiteX4" fmla="*/ 0 w 358825"/>
                      <a:gd name="connsiteY4" fmla="*/ 6512 h 12911"/>
                      <a:gd name="connsiteX5" fmla="*/ 6400 w 358825"/>
                      <a:gd name="connsiteY5" fmla="*/ 0 h 12911"/>
                      <a:gd name="connsiteX6" fmla="*/ 352426 w 358825"/>
                      <a:gd name="connsiteY6" fmla="*/ 0 h 12911"/>
                      <a:gd name="connsiteX7" fmla="*/ 358825 w 358825"/>
                      <a:gd name="connsiteY7" fmla="*/ 6512 h 12911"/>
                      <a:gd name="connsiteX8" fmla="*/ 358825 w 358825"/>
                      <a:gd name="connsiteY8" fmla="*/ 6512 h 12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58825" h="12911">
                        <a:moveTo>
                          <a:pt x="358825" y="6512"/>
                        </a:moveTo>
                        <a:cubicBezTo>
                          <a:pt x="358825" y="10105"/>
                          <a:pt x="355906" y="12911"/>
                          <a:pt x="352313" y="12911"/>
                        </a:cubicBezTo>
                        <a:lnTo>
                          <a:pt x="6400" y="12911"/>
                        </a:lnTo>
                        <a:cubicBezTo>
                          <a:pt x="2807" y="12911"/>
                          <a:pt x="0" y="9992"/>
                          <a:pt x="0" y="6512"/>
                        </a:cubicBezTo>
                        <a:lnTo>
                          <a:pt x="0" y="6512"/>
                        </a:lnTo>
                        <a:cubicBezTo>
                          <a:pt x="0" y="2919"/>
                          <a:pt x="2919" y="0"/>
                          <a:pt x="6400" y="0"/>
                        </a:cubicBezTo>
                        <a:lnTo>
                          <a:pt x="352426" y="0"/>
                        </a:lnTo>
                        <a:cubicBezTo>
                          <a:pt x="356018" y="112"/>
                          <a:pt x="358825" y="2919"/>
                          <a:pt x="358825" y="6512"/>
                        </a:cubicBezTo>
                        <a:lnTo>
                          <a:pt x="358825" y="6512"/>
                        </a:lnTo>
                        <a:close/>
                      </a:path>
                    </a:pathLst>
                  </a:custGeom>
                  <a:solidFill>
                    <a:srgbClr val="F55D51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0C977462-697F-CBEC-642D-7BCFE0591659}"/>
                      </a:ext>
                    </a:extLst>
                  </p:cNvPr>
                  <p:cNvSpPr/>
                  <p:nvPr/>
                </p:nvSpPr>
                <p:spPr>
                  <a:xfrm>
                    <a:off x="6819780" y="3458481"/>
                    <a:ext cx="358825" cy="12799"/>
                  </a:xfrm>
                  <a:custGeom>
                    <a:avLst/>
                    <a:gdLst>
                      <a:gd name="connsiteX0" fmla="*/ 358825 w 358825"/>
                      <a:gd name="connsiteY0" fmla="*/ 6400 h 12799"/>
                      <a:gd name="connsiteX1" fmla="*/ 352313 w 358825"/>
                      <a:gd name="connsiteY1" fmla="*/ 12799 h 12799"/>
                      <a:gd name="connsiteX2" fmla="*/ 6400 w 358825"/>
                      <a:gd name="connsiteY2" fmla="*/ 12799 h 12799"/>
                      <a:gd name="connsiteX3" fmla="*/ 0 w 358825"/>
                      <a:gd name="connsiteY3" fmla="*/ 6400 h 12799"/>
                      <a:gd name="connsiteX4" fmla="*/ 0 w 358825"/>
                      <a:gd name="connsiteY4" fmla="*/ 6400 h 12799"/>
                      <a:gd name="connsiteX5" fmla="*/ 6400 w 358825"/>
                      <a:gd name="connsiteY5" fmla="*/ 0 h 12799"/>
                      <a:gd name="connsiteX6" fmla="*/ 352426 w 358825"/>
                      <a:gd name="connsiteY6" fmla="*/ 0 h 12799"/>
                      <a:gd name="connsiteX7" fmla="*/ 358825 w 358825"/>
                      <a:gd name="connsiteY7" fmla="*/ 6400 h 12799"/>
                      <a:gd name="connsiteX8" fmla="*/ 358825 w 358825"/>
                      <a:gd name="connsiteY8" fmla="*/ 6400 h 12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58825" h="12799">
                        <a:moveTo>
                          <a:pt x="358825" y="6400"/>
                        </a:moveTo>
                        <a:cubicBezTo>
                          <a:pt x="358825" y="9992"/>
                          <a:pt x="355906" y="12799"/>
                          <a:pt x="352313" y="12799"/>
                        </a:cubicBezTo>
                        <a:lnTo>
                          <a:pt x="6400" y="12799"/>
                        </a:lnTo>
                        <a:cubicBezTo>
                          <a:pt x="2807" y="12799"/>
                          <a:pt x="0" y="9880"/>
                          <a:pt x="0" y="6400"/>
                        </a:cubicBezTo>
                        <a:lnTo>
                          <a:pt x="0" y="6400"/>
                        </a:lnTo>
                        <a:cubicBezTo>
                          <a:pt x="0" y="2807"/>
                          <a:pt x="2919" y="0"/>
                          <a:pt x="6400" y="0"/>
                        </a:cubicBezTo>
                        <a:lnTo>
                          <a:pt x="352426" y="0"/>
                        </a:lnTo>
                        <a:cubicBezTo>
                          <a:pt x="356018" y="0"/>
                          <a:pt x="358825" y="2807"/>
                          <a:pt x="358825" y="6400"/>
                        </a:cubicBezTo>
                        <a:lnTo>
                          <a:pt x="358825" y="6400"/>
                        </a:lnTo>
                        <a:close/>
                      </a:path>
                    </a:pathLst>
                  </a:custGeom>
                  <a:solidFill>
                    <a:srgbClr val="F55D51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535" name="Graphic 1320">
                  <a:extLst>
                    <a:ext uri="{FF2B5EF4-FFF2-40B4-BE49-F238E27FC236}">
                      <a16:creationId xmlns:a16="http://schemas.microsoft.com/office/drawing/2014/main" id="{DBFD8E2C-11C1-F327-A946-D414080D16FB}"/>
                    </a:ext>
                  </a:extLst>
                </p:cNvPr>
                <p:cNvGrpSpPr/>
                <p:nvPr/>
              </p:nvGrpSpPr>
              <p:grpSpPr>
                <a:xfrm>
                  <a:off x="6806756" y="3323301"/>
                  <a:ext cx="314814" cy="48617"/>
                  <a:chOff x="6806756" y="3323301"/>
                  <a:chExt cx="314814" cy="48617"/>
                </a:xfrm>
              </p:grpSpPr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0888BFFB-A17B-1DA0-02C8-4BC12EFE0AE0}"/>
                      </a:ext>
                    </a:extLst>
                  </p:cNvPr>
                  <p:cNvSpPr/>
                  <p:nvPr/>
                </p:nvSpPr>
                <p:spPr>
                  <a:xfrm>
                    <a:off x="6812370" y="3328918"/>
                    <a:ext cx="303474" cy="37387"/>
                  </a:xfrm>
                  <a:custGeom>
                    <a:avLst/>
                    <a:gdLst>
                      <a:gd name="connsiteX0" fmla="*/ 299545 w 303474"/>
                      <a:gd name="connsiteY0" fmla="*/ 37387 h 37387"/>
                      <a:gd name="connsiteX1" fmla="*/ 4042 w 303474"/>
                      <a:gd name="connsiteY1" fmla="*/ 37387 h 37387"/>
                      <a:gd name="connsiteX2" fmla="*/ 13248 w 303474"/>
                      <a:gd name="connsiteY2" fmla="*/ 19086 h 37387"/>
                      <a:gd name="connsiteX3" fmla="*/ 0 w 303474"/>
                      <a:gd name="connsiteY3" fmla="*/ 0 h 37387"/>
                      <a:gd name="connsiteX4" fmla="*/ 303475 w 303474"/>
                      <a:gd name="connsiteY4" fmla="*/ 0 h 37387"/>
                      <a:gd name="connsiteX5" fmla="*/ 290226 w 303474"/>
                      <a:gd name="connsiteY5" fmla="*/ 19086 h 37387"/>
                      <a:gd name="connsiteX6" fmla="*/ 299545 w 303474"/>
                      <a:gd name="connsiteY6" fmla="*/ 37387 h 37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03474" h="37387">
                        <a:moveTo>
                          <a:pt x="299545" y="37387"/>
                        </a:moveTo>
                        <a:lnTo>
                          <a:pt x="4042" y="37387"/>
                        </a:lnTo>
                        <a:cubicBezTo>
                          <a:pt x="9431" y="34917"/>
                          <a:pt x="13248" y="27619"/>
                          <a:pt x="13248" y="19086"/>
                        </a:cubicBezTo>
                        <a:cubicBezTo>
                          <a:pt x="13248" y="8533"/>
                          <a:pt x="7298" y="0"/>
                          <a:pt x="0" y="0"/>
                        </a:cubicBezTo>
                        <a:lnTo>
                          <a:pt x="303475" y="0"/>
                        </a:lnTo>
                        <a:cubicBezTo>
                          <a:pt x="296177" y="0"/>
                          <a:pt x="290226" y="8645"/>
                          <a:pt x="290226" y="19086"/>
                        </a:cubicBezTo>
                        <a:cubicBezTo>
                          <a:pt x="290339" y="27732"/>
                          <a:pt x="294156" y="34917"/>
                          <a:pt x="299545" y="37387"/>
                        </a:cubicBezTo>
                        <a:close/>
                      </a:path>
                    </a:pathLst>
                  </a:custGeom>
                  <a:solidFill>
                    <a:srgbClr val="E0E0E0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DB68BBB1-5727-36FF-D3D9-E62BCB63177F}"/>
                      </a:ext>
                    </a:extLst>
                  </p:cNvPr>
                  <p:cNvSpPr/>
                  <p:nvPr/>
                </p:nvSpPr>
                <p:spPr>
                  <a:xfrm>
                    <a:off x="6806756" y="3323301"/>
                    <a:ext cx="314814" cy="11230"/>
                  </a:xfrm>
                  <a:custGeom>
                    <a:avLst/>
                    <a:gdLst>
                      <a:gd name="connsiteX0" fmla="*/ 314814 w 314814"/>
                      <a:gd name="connsiteY0" fmla="*/ 5617 h 11230"/>
                      <a:gd name="connsiteX1" fmla="*/ 309200 w 314814"/>
                      <a:gd name="connsiteY1" fmla="*/ 11231 h 11230"/>
                      <a:gd name="connsiteX2" fmla="*/ 5614 w 314814"/>
                      <a:gd name="connsiteY2" fmla="*/ 11231 h 11230"/>
                      <a:gd name="connsiteX3" fmla="*/ 0 w 314814"/>
                      <a:gd name="connsiteY3" fmla="*/ 5617 h 11230"/>
                      <a:gd name="connsiteX4" fmla="*/ 0 w 314814"/>
                      <a:gd name="connsiteY4" fmla="*/ 5617 h 11230"/>
                      <a:gd name="connsiteX5" fmla="*/ 5614 w 314814"/>
                      <a:gd name="connsiteY5" fmla="*/ 4 h 11230"/>
                      <a:gd name="connsiteX6" fmla="*/ 309088 w 314814"/>
                      <a:gd name="connsiteY6" fmla="*/ 4 h 11230"/>
                      <a:gd name="connsiteX7" fmla="*/ 314814 w 314814"/>
                      <a:gd name="connsiteY7" fmla="*/ 5617 h 11230"/>
                      <a:gd name="connsiteX8" fmla="*/ 314814 w 314814"/>
                      <a:gd name="connsiteY8" fmla="*/ 5617 h 11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14814" h="11230">
                        <a:moveTo>
                          <a:pt x="314814" y="5617"/>
                        </a:moveTo>
                        <a:cubicBezTo>
                          <a:pt x="314814" y="8761"/>
                          <a:pt x="312344" y="11231"/>
                          <a:pt x="309200" y="11231"/>
                        </a:cubicBezTo>
                        <a:lnTo>
                          <a:pt x="5614" y="11231"/>
                        </a:lnTo>
                        <a:cubicBezTo>
                          <a:pt x="2470" y="11231"/>
                          <a:pt x="0" y="8649"/>
                          <a:pt x="0" y="5617"/>
                        </a:cubicBezTo>
                        <a:lnTo>
                          <a:pt x="0" y="5617"/>
                        </a:lnTo>
                        <a:cubicBezTo>
                          <a:pt x="0" y="2474"/>
                          <a:pt x="2582" y="4"/>
                          <a:pt x="5614" y="4"/>
                        </a:cubicBezTo>
                        <a:lnTo>
                          <a:pt x="309088" y="4"/>
                        </a:lnTo>
                        <a:cubicBezTo>
                          <a:pt x="312232" y="-109"/>
                          <a:pt x="314814" y="2474"/>
                          <a:pt x="314814" y="5617"/>
                        </a:cubicBezTo>
                        <a:lnTo>
                          <a:pt x="314814" y="5617"/>
                        </a:lnTo>
                        <a:close/>
                      </a:path>
                    </a:pathLst>
                  </a:custGeom>
                  <a:solidFill>
                    <a:srgbClr val="8D5C3E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FB0FC8-1E04-B62F-0AA6-68AFAC18FB52}"/>
                      </a:ext>
                    </a:extLst>
                  </p:cNvPr>
                  <p:cNvSpPr/>
                  <p:nvPr/>
                </p:nvSpPr>
                <p:spPr>
                  <a:xfrm>
                    <a:off x="6806756" y="3360692"/>
                    <a:ext cx="314814" cy="11227"/>
                  </a:xfrm>
                  <a:custGeom>
                    <a:avLst/>
                    <a:gdLst>
                      <a:gd name="connsiteX0" fmla="*/ 314814 w 314814"/>
                      <a:gd name="connsiteY0" fmla="*/ 5614 h 11227"/>
                      <a:gd name="connsiteX1" fmla="*/ 309200 w 314814"/>
                      <a:gd name="connsiteY1" fmla="*/ 11227 h 11227"/>
                      <a:gd name="connsiteX2" fmla="*/ 5614 w 314814"/>
                      <a:gd name="connsiteY2" fmla="*/ 11227 h 11227"/>
                      <a:gd name="connsiteX3" fmla="*/ 0 w 314814"/>
                      <a:gd name="connsiteY3" fmla="*/ 5614 h 11227"/>
                      <a:gd name="connsiteX4" fmla="*/ 0 w 314814"/>
                      <a:gd name="connsiteY4" fmla="*/ 5614 h 11227"/>
                      <a:gd name="connsiteX5" fmla="*/ 5614 w 314814"/>
                      <a:gd name="connsiteY5" fmla="*/ 0 h 11227"/>
                      <a:gd name="connsiteX6" fmla="*/ 309088 w 314814"/>
                      <a:gd name="connsiteY6" fmla="*/ 0 h 11227"/>
                      <a:gd name="connsiteX7" fmla="*/ 314814 w 314814"/>
                      <a:gd name="connsiteY7" fmla="*/ 5614 h 11227"/>
                      <a:gd name="connsiteX8" fmla="*/ 314814 w 314814"/>
                      <a:gd name="connsiteY8" fmla="*/ 5614 h 11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14814" h="11227">
                        <a:moveTo>
                          <a:pt x="314814" y="5614"/>
                        </a:moveTo>
                        <a:cubicBezTo>
                          <a:pt x="314814" y="8757"/>
                          <a:pt x="312344" y="11227"/>
                          <a:pt x="309200" y="11227"/>
                        </a:cubicBezTo>
                        <a:lnTo>
                          <a:pt x="5614" y="11227"/>
                        </a:lnTo>
                        <a:cubicBezTo>
                          <a:pt x="2470" y="11227"/>
                          <a:pt x="0" y="8757"/>
                          <a:pt x="0" y="5614"/>
                        </a:cubicBezTo>
                        <a:lnTo>
                          <a:pt x="0" y="5614"/>
                        </a:lnTo>
                        <a:cubicBezTo>
                          <a:pt x="0" y="2470"/>
                          <a:pt x="2582" y="0"/>
                          <a:pt x="5614" y="0"/>
                        </a:cubicBezTo>
                        <a:lnTo>
                          <a:pt x="309088" y="0"/>
                        </a:lnTo>
                        <a:cubicBezTo>
                          <a:pt x="312232" y="0"/>
                          <a:pt x="314814" y="2470"/>
                          <a:pt x="314814" y="5614"/>
                        </a:cubicBezTo>
                        <a:lnTo>
                          <a:pt x="314814" y="5614"/>
                        </a:lnTo>
                        <a:close/>
                      </a:path>
                    </a:pathLst>
                  </a:custGeom>
                  <a:solidFill>
                    <a:srgbClr val="8D5C3E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539" name="Freeform: Shape 1538">
                  <a:extLst>
                    <a:ext uri="{FF2B5EF4-FFF2-40B4-BE49-F238E27FC236}">
                      <a16:creationId xmlns:a16="http://schemas.microsoft.com/office/drawing/2014/main" id="{465C525C-0C86-CBC4-FE27-650DC5128FC6}"/>
                    </a:ext>
                  </a:extLst>
                </p:cNvPr>
                <p:cNvSpPr/>
                <p:nvPr/>
              </p:nvSpPr>
              <p:spPr>
                <a:xfrm>
                  <a:off x="6778576" y="3368887"/>
                  <a:ext cx="395875" cy="46930"/>
                </a:xfrm>
                <a:custGeom>
                  <a:avLst/>
                  <a:gdLst>
                    <a:gd name="connsiteX0" fmla="*/ 395875 w 395875"/>
                    <a:gd name="connsiteY0" fmla="*/ 38622 h 46930"/>
                    <a:gd name="connsiteX1" fmla="*/ 387567 w 395875"/>
                    <a:gd name="connsiteY1" fmla="*/ 46930 h 46930"/>
                    <a:gd name="connsiteX2" fmla="*/ 8308 w 395875"/>
                    <a:gd name="connsiteY2" fmla="*/ 46930 h 46930"/>
                    <a:gd name="connsiteX3" fmla="*/ 0 w 395875"/>
                    <a:gd name="connsiteY3" fmla="*/ 38622 h 46930"/>
                    <a:gd name="connsiteX4" fmla="*/ 0 w 395875"/>
                    <a:gd name="connsiteY4" fmla="*/ 8308 h 46930"/>
                    <a:gd name="connsiteX5" fmla="*/ 8308 w 395875"/>
                    <a:gd name="connsiteY5" fmla="*/ 0 h 46930"/>
                    <a:gd name="connsiteX6" fmla="*/ 387567 w 395875"/>
                    <a:gd name="connsiteY6" fmla="*/ 0 h 46930"/>
                    <a:gd name="connsiteX7" fmla="*/ 395875 w 395875"/>
                    <a:gd name="connsiteY7" fmla="*/ 8308 h 46930"/>
                    <a:gd name="connsiteX8" fmla="*/ 395875 w 395875"/>
                    <a:gd name="connsiteY8" fmla="*/ 38622 h 46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5875" h="46930">
                      <a:moveTo>
                        <a:pt x="395875" y="38622"/>
                      </a:moveTo>
                      <a:cubicBezTo>
                        <a:pt x="395875" y="43225"/>
                        <a:pt x="392170" y="46930"/>
                        <a:pt x="387567" y="46930"/>
                      </a:cubicBezTo>
                      <a:lnTo>
                        <a:pt x="8308" y="46930"/>
                      </a:lnTo>
                      <a:cubicBezTo>
                        <a:pt x="3705" y="46930"/>
                        <a:pt x="0" y="43225"/>
                        <a:pt x="0" y="38622"/>
                      </a:cubicBezTo>
                      <a:lnTo>
                        <a:pt x="0" y="8308"/>
                      </a:lnTo>
                      <a:cubicBezTo>
                        <a:pt x="0" y="3705"/>
                        <a:pt x="3705" y="0"/>
                        <a:pt x="8308" y="0"/>
                      </a:cubicBezTo>
                      <a:lnTo>
                        <a:pt x="387567" y="0"/>
                      </a:lnTo>
                      <a:cubicBezTo>
                        <a:pt x="392170" y="0"/>
                        <a:pt x="395875" y="3705"/>
                        <a:pt x="395875" y="8308"/>
                      </a:cubicBezTo>
                      <a:lnTo>
                        <a:pt x="395875" y="38622"/>
                      </a:lnTo>
                      <a:close/>
                    </a:path>
                  </a:pathLst>
                </a:custGeom>
                <a:solidFill>
                  <a:srgbClr val="E54D42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540" name="Graphic 1320">
                <a:extLst>
                  <a:ext uri="{FF2B5EF4-FFF2-40B4-BE49-F238E27FC236}">
                    <a16:creationId xmlns:a16="http://schemas.microsoft.com/office/drawing/2014/main" id="{CBF5ECA3-243F-30D9-1BB6-D9AAFA3EDC97}"/>
                  </a:ext>
                </a:extLst>
              </p:cNvPr>
              <p:cNvGrpSpPr/>
              <p:nvPr/>
            </p:nvGrpSpPr>
            <p:grpSpPr>
              <a:xfrm>
                <a:off x="6880183" y="3157589"/>
                <a:ext cx="150126" cy="165940"/>
                <a:chOff x="6880183" y="3157589"/>
                <a:chExt cx="150126" cy="165940"/>
              </a:xfrm>
            </p:grpSpPr>
            <p:sp>
              <p:nvSpPr>
                <p:cNvPr id="1541" name="Freeform: Shape 1540">
                  <a:extLst>
                    <a:ext uri="{FF2B5EF4-FFF2-40B4-BE49-F238E27FC236}">
                      <a16:creationId xmlns:a16="http://schemas.microsoft.com/office/drawing/2014/main" id="{AA79CA85-9CD9-CC40-9C96-D556D33B5F17}"/>
                    </a:ext>
                  </a:extLst>
                </p:cNvPr>
                <p:cNvSpPr/>
                <p:nvPr/>
              </p:nvSpPr>
              <p:spPr>
                <a:xfrm>
                  <a:off x="6976401" y="3176099"/>
                  <a:ext cx="53908" cy="93987"/>
                </a:xfrm>
                <a:custGeom>
                  <a:avLst/>
                  <a:gdLst>
                    <a:gd name="connsiteX0" fmla="*/ 48278 w 53908"/>
                    <a:gd name="connsiteY0" fmla="*/ 12589 h 93987"/>
                    <a:gd name="connsiteX1" fmla="*/ 8757 w 53908"/>
                    <a:gd name="connsiteY1" fmla="*/ 1250 h 93987"/>
                    <a:gd name="connsiteX2" fmla="*/ 12911 w 53908"/>
                    <a:gd name="connsiteY2" fmla="*/ 16294 h 93987"/>
                    <a:gd name="connsiteX3" fmla="*/ 35703 w 53908"/>
                    <a:gd name="connsiteY3" fmla="*/ 21796 h 93987"/>
                    <a:gd name="connsiteX4" fmla="*/ 36377 w 53908"/>
                    <a:gd name="connsiteY4" fmla="*/ 40209 h 93987"/>
                    <a:gd name="connsiteX5" fmla="*/ 17402 w 53908"/>
                    <a:gd name="connsiteY5" fmla="*/ 63562 h 93987"/>
                    <a:gd name="connsiteX6" fmla="*/ 13136 w 53908"/>
                    <a:gd name="connsiteY6" fmla="*/ 66705 h 93987"/>
                    <a:gd name="connsiteX7" fmla="*/ 0 w 53908"/>
                    <a:gd name="connsiteY7" fmla="*/ 93987 h 93987"/>
                    <a:gd name="connsiteX8" fmla="*/ 12238 w 53908"/>
                    <a:gd name="connsiteY8" fmla="*/ 86690 h 93987"/>
                    <a:gd name="connsiteX9" fmla="*/ 26609 w 53908"/>
                    <a:gd name="connsiteY9" fmla="*/ 76136 h 93987"/>
                    <a:gd name="connsiteX10" fmla="*/ 50972 w 53908"/>
                    <a:gd name="connsiteY10" fmla="*/ 45710 h 93987"/>
                    <a:gd name="connsiteX11" fmla="*/ 48278 w 53908"/>
                    <a:gd name="connsiteY11" fmla="*/ 12589 h 93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3908" h="93987">
                      <a:moveTo>
                        <a:pt x="48278" y="12589"/>
                      </a:moveTo>
                      <a:cubicBezTo>
                        <a:pt x="40418" y="1923"/>
                        <a:pt x="25486" y="-2343"/>
                        <a:pt x="8757" y="1250"/>
                      </a:cubicBezTo>
                      <a:lnTo>
                        <a:pt x="12911" y="16294"/>
                      </a:lnTo>
                      <a:cubicBezTo>
                        <a:pt x="23128" y="14274"/>
                        <a:pt x="31661" y="16294"/>
                        <a:pt x="35703" y="21796"/>
                      </a:cubicBezTo>
                      <a:cubicBezTo>
                        <a:pt x="40082" y="27746"/>
                        <a:pt x="37948" y="35830"/>
                        <a:pt x="36377" y="40209"/>
                      </a:cubicBezTo>
                      <a:cubicBezTo>
                        <a:pt x="33233" y="48629"/>
                        <a:pt x="26272" y="57162"/>
                        <a:pt x="17402" y="63562"/>
                      </a:cubicBezTo>
                      <a:lnTo>
                        <a:pt x="13136" y="66705"/>
                      </a:lnTo>
                      <a:cubicBezTo>
                        <a:pt x="10441" y="76697"/>
                        <a:pt x="5951" y="85904"/>
                        <a:pt x="0" y="93987"/>
                      </a:cubicBezTo>
                      <a:cubicBezTo>
                        <a:pt x="4154" y="91967"/>
                        <a:pt x="8308" y="89497"/>
                        <a:pt x="12238" y="86690"/>
                      </a:cubicBezTo>
                      <a:lnTo>
                        <a:pt x="26609" y="76136"/>
                      </a:lnTo>
                      <a:cubicBezTo>
                        <a:pt x="38061" y="67828"/>
                        <a:pt x="46706" y="57050"/>
                        <a:pt x="50972" y="45710"/>
                      </a:cubicBezTo>
                      <a:cubicBezTo>
                        <a:pt x="55688" y="33135"/>
                        <a:pt x="54677" y="21347"/>
                        <a:pt x="48278" y="12589"/>
                      </a:cubicBezTo>
                      <a:close/>
                    </a:path>
                  </a:pathLst>
                </a:custGeom>
                <a:solidFill>
                  <a:srgbClr val="FECE57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42" name="Freeform: Shape 1541">
                  <a:extLst>
                    <a:ext uri="{FF2B5EF4-FFF2-40B4-BE49-F238E27FC236}">
                      <a16:creationId xmlns:a16="http://schemas.microsoft.com/office/drawing/2014/main" id="{9E2D8BE0-47BA-8BC2-7C4C-E94C4641B034}"/>
                    </a:ext>
                  </a:extLst>
                </p:cNvPr>
                <p:cNvSpPr/>
                <p:nvPr/>
              </p:nvSpPr>
              <p:spPr>
                <a:xfrm>
                  <a:off x="6880183" y="3157589"/>
                  <a:ext cx="110364" cy="165827"/>
                </a:xfrm>
                <a:custGeom>
                  <a:avLst/>
                  <a:gdLst>
                    <a:gd name="connsiteX0" fmla="*/ 110365 w 110364"/>
                    <a:gd name="connsiteY0" fmla="*/ 19423 h 165827"/>
                    <a:gd name="connsiteX1" fmla="*/ 110365 w 110364"/>
                    <a:gd name="connsiteY1" fmla="*/ 146404 h 165827"/>
                    <a:gd name="connsiteX2" fmla="*/ 90941 w 110364"/>
                    <a:gd name="connsiteY2" fmla="*/ 165828 h 165827"/>
                    <a:gd name="connsiteX3" fmla="*/ 19423 w 110364"/>
                    <a:gd name="connsiteY3" fmla="*/ 165828 h 165827"/>
                    <a:gd name="connsiteX4" fmla="*/ 0 w 110364"/>
                    <a:gd name="connsiteY4" fmla="*/ 146404 h 165827"/>
                    <a:gd name="connsiteX5" fmla="*/ 0 w 110364"/>
                    <a:gd name="connsiteY5" fmla="*/ 19423 h 165827"/>
                    <a:gd name="connsiteX6" fmla="*/ 19423 w 110364"/>
                    <a:gd name="connsiteY6" fmla="*/ 0 h 165827"/>
                    <a:gd name="connsiteX7" fmla="*/ 90941 w 110364"/>
                    <a:gd name="connsiteY7" fmla="*/ 0 h 165827"/>
                    <a:gd name="connsiteX8" fmla="*/ 110365 w 110364"/>
                    <a:gd name="connsiteY8" fmla="*/ 19423 h 165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364" h="165827">
                      <a:moveTo>
                        <a:pt x="110365" y="19423"/>
                      </a:moveTo>
                      <a:lnTo>
                        <a:pt x="110365" y="146404"/>
                      </a:lnTo>
                      <a:cubicBezTo>
                        <a:pt x="110365" y="157183"/>
                        <a:pt x="101607" y="165828"/>
                        <a:pt x="90941" y="165828"/>
                      </a:cubicBezTo>
                      <a:lnTo>
                        <a:pt x="19423" y="165828"/>
                      </a:lnTo>
                      <a:cubicBezTo>
                        <a:pt x="8645" y="165828"/>
                        <a:pt x="0" y="157183"/>
                        <a:pt x="0" y="146404"/>
                      </a:cubicBezTo>
                      <a:lnTo>
                        <a:pt x="0" y="19423"/>
                      </a:lnTo>
                      <a:cubicBezTo>
                        <a:pt x="0" y="8645"/>
                        <a:pt x="8645" y="0"/>
                        <a:pt x="19423" y="0"/>
                      </a:cubicBezTo>
                      <a:lnTo>
                        <a:pt x="90941" y="0"/>
                      </a:lnTo>
                      <a:cubicBezTo>
                        <a:pt x="101720" y="0"/>
                        <a:pt x="110365" y="8757"/>
                        <a:pt x="110365" y="19423"/>
                      </a:cubicBezTo>
                      <a:close/>
                    </a:path>
                  </a:pathLst>
                </a:custGeom>
                <a:solidFill>
                  <a:srgbClr val="F19B2C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43" name="Freeform: Shape 1542">
                  <a:extLst>
                    <a:ext uri="{FF2B5EF4-FFF2-40B4-BE49-F238E27FC236}">
                      <a16:creationId xmlns:a16="http://schemas.microsoft.com/office/drawing/2014/main" id="{9722687B-0162-C006-FB36-FBC8C4AD38D7}"/>
                    </a:ext>
                  </a:extLst>
                </p:cNvPr>
                <p:cNvSpPr/>
                <p:nvPr/>
              </p:nvSpPr>
              <p:spPr>
                <a:xfrm>
                  <a:off x="6880183" y="3175553"/>
                  <a:ext cx="59617" cy="147976"/>
                </a:xfrm>
                <a:custGeom>
                  <a:avLst/>
                  <a:gdLst>
                    <a:gd name="connsiteX0" fmla="*/ 59617 w 59617"/>
                    <a:gd name="connsiteY0" fmla="*/ 19423 h 147976"/>
                    <a:gd name="connsiteX1" fmla="*/ 59617 w 59617"/>
                    <a:gd name="connsiteY1" fmla="*/ 147976 h 147976"/>
                    <a:gd name="connsiteX2" fmla="*/ 19423 w 59617"/>
                    <a:gd name="connsiteY2" fmla="*/ 147976 h 147976"/>
                    <a:gd name="connsiteX3" fmla="*/ 0 w 59617"/>
                    <a:gd name="connsiteY3" fmla="*/ 128553 h 147976"/>
                    <a:gd name="connsiteX4" fmla="*/ 0 w 59617"/>
                    <a:gd name="connsiteY4" fmla="*/ 3817 h 147976"/>
                    <a:gd name="connsiteX5" fmla="*/ 11452 w 59617"/>
                    <a:gd name="connsiteY5" fmla="*/ 0 h 147976"/>
                    <a:gd name="connsiteX6" fmla="*/ 40194 w 59617"/>
                    <a:gd name="connsiteY6" fmla="*/ 0 h 147976"/>
                    <a:gd name="connsiteX7" fmla="*/ 59617 w 59617"/>
                    <a:gd name="connsiteY7" fmla="*/ 19423 h 147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9617" h="147976">
                      <a:moveTo>
                        <a:pt x="59617" y="19423"/>
                      </a:moveTo>
                      <a:lnTo>
                        <a:pt x="59617" y="147976"/>
                      </a:lnTo>
                      <a:lnTo>
                        <a:pt x="19423" y="147976"/>
                      </a:lnTo>
                      <a:cubicBezTo>
                        <a:pt x="8645" y="147976"/>
                        <a:pt x="0" y="139331"/>
                        <a:pt x="0" y="128553"/>
                      </a:cubicBezTo>
                      <a:lnTo>
                        <a:pt x="0" y="3817"/>
                      </a:lnTo>
                      <a:cubicBezTo>
                        <a:pt x="3144" y="1347"/>
                        <a:pt x="7073" y="0"/>
                        <a:pt x="11452" y="0"/>
                      </a:cubicBezTo>
                      <a:lnTo>
                        <a:pt x="40194" y="0"/>
                      </a:lnTo>
                      <a:cubicBezTo>
                        <a:pt x="50972" y="0"/>
                        <a:pt x="59617" y="8645"/>
                        <a:pt x="59617" y="19423"/>
                      </a:cubicBezTo>
                      <a:close/>
                    </a:path>
                  </a:pathLst>
                </a:custGeom>
                <a:solidFill>
                  <a:srgbClr val="F8BE49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544" name="Graphic 1320">
              <a:extLst>
                <a:ext uri="{FF2B5EF4-FFF2-40B4-BE49-F238E27FC236}">
                  <a16:creationId xmlns:a16="http://schemas.microsoft.com/office/drawing/2014/main" id="{6BED7722-E835-6C40-29ED-E545619A66D0}"/>
                </a:ext>
              </a:extLst>
            </p:cNvPr>
            <p:cNvGrpSpPr/>
            <p:nvPr/>
          </p:nvGrpSpPr>
          <p:grpSpPr>
            <a:xfrm>
              <a:off x="6808997" y="2893821"/>
              <a:ext cx="346342" cy="290792"/>
              <a:chOff x="6808997" y="2893821"/>
              <a:chExt cx="346342" cy="290792"/>
            </a:xfrm>
          </p:grpSpPr>
          <p:grpSp>
            <p:nvGrpSpPr>
              <p:cNvPr id="1545" name="Graphic 1320">
                <a:extLst>
                  <a:ext uri="{FF2B5EF4-FFF2-40B4-BE49-F238E27FC236}">
                    <a16:creationId xmlns:a16="http://schemas.microsoft.com/office/drawing/2014/main" id="{31AEBEC1-BEE2-6B38-54B2-004EA7E880C9}"/>
                  </a:ext>
                </a:extLst>
              </p:cNvPr>
              <p:cNvGrpSpPr/>
              <p:nvPr/>
            </p:nvGrpSpPr>
            <p:grpSpPr>
              <a:xfrm>
                <a:off x="6808997" y="2893821"/>
                <a:ext cx="346342" cy="290792"/>
                <a:chOff x="6808997" y="2893821"/>
                <a:chExt cx="346342" cy="290792"/>
              </a:xfrm>
            </p:grpSpPr>
            <p:sp>
              <p:nvSpPr>
                <p:cNvPr id="1546" name="Freeform: Shape 1545">
                  <a:extLst>
                    <a:ext uri="{FF2B5EF4-FFF2-40B4-BE49-F238E27FC236}">
                      <a16:creationId xmlns:a16="http://schemas.microsoft.com/office/drawing/2014/main" id="{FBA7FF02-69A5-0BC7-A878-62A8BB2FA86C}"/>
                    </a:ext>
                  </a:extLst>
                </p:cNvPr>
                <p:cNvSpPr/>
                <p:nvPr/>
              </p:nvSpPr>
              <p:spPr>
                <a:xfrm>
                  <a:off x="6859887" y="2893821"/>
                  <a:ext cx="215426" cy="80063"/>
                </a:xfrm>
                <a:custGeom>
                  <a:avLst/>
                  <a:gdLst>
                    <a:gd name="connsiteX0" fmla="*/ 215427 w 215426"/>
                    <a:gd name="connsiteY0" fmla="*/ 43039 h 80063"/>
                    <a:gd name="connsiteX1" fmla="*/ 204536 w 215426"/>
                    <a:gd name="connsiteY1" fmla="*/ 64371 h 80063"/>
                    <a:gd name="connsiteX2" fmla="*/ 144470 w 215426"/>
                    <a:gd name="connsiteY2" fmla="*/ 33832 h 80063"/>
                    <a:gd name="connsiteX3" fmla="*/ 41740 w 215426"/>
                    <a:gd name="connsiteY3" fmla="*/ 48316 h 80063"/>
                    <a:gd name="connsiteX4" fmla="*/ 38821 w 215426"/>
                    <a:gd name="connsiteY4" fmla="*/ 51123 h 80063"/>
                    <a:gd name="connsiteX5" fmla="*/ 22654 w 215426"/>
                    <a:gd name="connsiteY5" fmla="*/ 73465 h 80063"/>
                    <a:gd name="connsiteX6" fmla="*/ 6599 w 215426"/>
                    <a:gd name="connsiteY6" fmla="*/ 78742 h 80063"/>
                    <a:gd name="connsiteX7" fmla="*/ 1322 w 215426"/>
                    <a:gd name="connsiteY7" fmla="*/ 62574 h 80063"/>
                    <a:gd name="connsiteX8" fmla="*/ 19847 w 215426"/>
                    <a:gd name="connsiteY8" fmla="*/ 36303 h 80063"/>
                    <a:gd name="connsiteX9" fmla="*/ 155361 w 215426"/>
                    <a:gd name="connsiteY9" fmla="*/ 12388 h 80063"/>
                    <a:gd name="connsiteX10" fmla="*/ 215427 w 215426"/>
                    <a:gd name="connsiteY10" fmla="*/ 43039 h 80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15426" h="80063">
                      <a:moveTo>
                        <a:pt x="215427" y="43039"/>
                      </a:moveTo>
                      <a:lnTo>
                        <a:pt x="204536" y="64371"/>
                      </a:lnTo>
                      <a:lnTo>
                        <a:pt x="144470" y="33832"/>
                      </a:lnTo>
                      <a:cubicBezTo>
                        <a:pt x="109778" y="16206"/>
                        <a:pt x="68798" y="23167"/>
                        <a:pt x="41740" y="48316"/>
                      </a:cubicBezTo>
                      <a:cubicBezTo>
                        <a:pt x="40730" y="49326"/>
                        <a:pt x="39719" y="50224"/>
                        <a:pt x="38821" y="51123"/>
                      </a:cubicBezTo>
                      <a:cubicBezTo>
                        <a:pt x="32422" y="57522"/>
                        <a:pt x="27032" y="64932"/>
                        <a:pt x="22654" y="73465"/>
                      </a:cubicBezTo>
                      <a:cubicBezTo>
                        <a:pt x="19622" y="79415"/>
                        <a:pt x="12437" y="81773"/>
                        <a:pt x="6599" y="78742"/>
                      </a:cubicBezTo>
                      <a:cubicBezTo>
                        <a:pt x="648" y="75710"/>
                        <a:pt x="-1709" y="68525"/>
                        <a:pt x="1322" y="62574"/>
                      </a:cubicBezTo>
                      <a:cubicBezTo>
                        <a:pt x="6262" y="52807"/>
                        <a:pt x="12549" y="43937"/>
                        <a:pt x="19847" y="36303"/>
                      </a:cubicBezTo>
                      <a:cubicBezTo>
                        <a:pt x="53641" y="38"/>
                        <a:pt x="108880" y="-11189"/>
                        <a:pt x="155361" y="12388"/>
                      </a:cubicBezTo>
                      <a:lnTo>
                        <a:pt x="215427" y="43039"/>
                      </a:lnTo>
                      <a:close/>
                    </a:path>
                  </a:pathLst>
                </a:custGeom>
                <a:solidFill>
                  <a:srgbClr val="354546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47" name="Freeform: Shape 1546">
                  <a:extLst>
                    <a:ext uri="{FF2B5EF4-FFF2-40B4-BE49-F238E27FC236}">
                      <a16:creationId xmlns:a16="http://schemas.microsoft.com/office/drawing/2014/main" id="{0B7A6834-2C5A-4617-4AC8-5BB1593AE5E3}"/>
                    </a:ext>
                  </a:extLst>
                </p:cNvPr>
                <p:cNvSpPr/>
                <p:nvPr/>
              </p:nvSpPr>
              <p:spPr>
                <a:xfrm>
                  <a:off x="6811053" y="2929776"/>
                  <a:ext cx="90173" cy="126511"/>
                </a:xfrm>
                <a:custGeom>
                  <a:avLst/>
                  <a:gdLst>
                    <a:gd name="connsiteX0" fmla="*/ 87318 w 90173"/>
                    <a:gd name="connsiteY0" fmla="*/ 38296 h 126511"/>
                    <a:gd name="connsiteX1" fmla="*/ 49819 w 90173"/>
                    <a:gd name="connsiteY1" fmla="*/ 112060 h 126511"/>
                    <a:gd name="connsiteX2" fmla="*/ 33090 w 90173"/>
                    <a:gd name="connsiteY2" fmla="*/ 125533 h 126511"/>
                    <a:gd name="connsiteX3" fmla="*/ 24333 w 90173"/>
                    <a:gd name="connsiteY3" fmla="*/ 126431 h 126511"/>
                    <a:gd name="connsiteX4" fmla="*/ 14453 w 90173"/>
                    <a:gd name="connsiteY4" fmla="*/ 123624 h 126511"/>
                    <a:gd name="connsiteX5" fmla="*/ 13555 w 90173"/>
                    <a:gd name="connsiteY5" fmla="*/ 123063 h 126511"/>
                    <a:gd name="connsiteX6" fmla="*/ 3001 w 90173"/>
                    <a:gd name="connsiteY6" fmla="*/ 112284 h 126511"/>
                    <a:gd name="connsiteX7" fmla="*/ 1317 w 90173"/>
                    <a:gd name="connsiteY7" fmla="*/ 108243 h 126511"/>
                    <a:gd name="connsiteX8" fmla="*/ 2552 w 90173"/>
                    <a:gd name="connsiteY8" fmla="*/ 88595 h 126511"/>
                    <a:gd name="connsiteX9" fmla="*/ 40276 w 90173"/>
                    <a:gd name="connsiteY9" fmla="*/ 14382 h 126511"/>
                    <a:gd name="connsiteX10" fmla="*/ 68569 w 90173"/>
                    <a:gd name="connsiteY10" fmla="*/ 460 h 126511"/>
                    <a:gd name="connsiteX11" fmla="*/ 75642 w 90173"/>
                    <a:gd name="connsiteY11" fmla="*/ 2818 h 126511"/>
                    <a:gd name="connsiteX12" fmla="*/ 87543 w 90173"/>
                    <a:gd name="connsiteY12" fmla="*/ 15280 h 126511"/>
                    <a:gd name="connsiteX13" fmla="*/ 88216 w 90173"/>
                    <a:gd name="connsiteY13" fmla="*/ 16852 h 126511"/>
                    <a:gd name="connsiteX14" fmla="*/ 88778 w 90173"/>
                    <a:gd name="connsiteY14" fmla="*/ 18200 h 126511"/>
                    <a:gd name="connsiteX15" fmla="*/ 87318 w 90173"/>
                    <a:gd name="connsiteY15" fmla="*/ 38296 h 126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90173" h="126511">
                      <a:moveTo>
                        <a:pt x="87318" y="38296"/>
                      </a:moveTo>
                      <a:lnTo>
                        <a:pt x="49819" y="112060"/>
                      </a:lnTo>
                      <a:cubicBezTo>
                        <a:pt x="46226" y="119021"/>
                        <a:pt x="40051" y="123736"/>
                        <a:pt x="33090" y="125533"/>
                      </a:cubicBezTo>
                      <a:cubicBezTo>
                        <a:pt x="30171" y="126431"/>
                        <a:pt x="27252" y="126655"/>
                        <a:pt x="24333" y="126431"/>
                      </a:cubicBezTo>
                      <a:cubicBezTo>
                        <a:pt x="20965" y="126206"/>
                        <a:pt x="17596" y="125196"/>
                        <a:pt x="14453" y="123624"/>
                      </a:cubicBezTo>
                      <a:cubicBezTo>
                        <a:pt x="14116" y="123512"/>
                        <a:pt x="13891" y="123287"/>
                        <a:pt x="13555" y="123063"/>
                      </a:cubicBezTo>
                      <a:cubicBezTo>
                        <a:pt x="8839" y="120480"/>
                        <a:pt x="5359" y="116775"/>
                        <a:pt x="3001" y="112284"/>
                      </a:cubicBezTo>
                      <a:cubicBezTo>
                        <a:pt x="2327" y="111049"/>
                        <a:pt x="1766" y="109590"/>
                        <a:pt x="1317" y="108243"/>
                      </a:cubicBezTo>
                      <a:cubicBezTo>
                        <a:pt x="-704" y="101955"/>
                        <a:pt x="-480" y="94994"/>
                        <a:pt x="2552" y="88595"/>
                      </a:cubicBezTo>
                      <a:lnTo>
                        <a:pt x="40276" y="14382"/>
                      </a:lnTo>
                      <a:cubicBezTo>
                        <a:pt x="45665" y="3716"/>
                        <a:pt x="57453" y="-1673"/>
                        <a:pt x="68569" y="460"/>
                      </a:cubicBezTo>
                      <a:cubicBezTo>
                        <a:pt x="70926" y="909"/>
                        <a:pt x="73396" y="1583"/>
                        <a:pt x="75642" y="2818"/>
                      </a:cubicBezTo>
                      <a:cubicBezTo>
                        <a:pt x="81143" y="5625"/>
                        <a:pt x="85185" y="10004"/>
                        <a:pt x="87543" y="15280"/>
                      </a:cubicBezTo>
                      <a:cubicBezTo>
                        <a:pt x="87767" y="15729"/>
                        <a:pt x="87992" y="16291"/>
                        <a:pt x="88216" y="16852"/>
                      </a:cubicBezTo>
                      <a:cubicBezTo>
                        <a:pt x="88441" y="17189"/>
                        <a:pt x="88553" y="17638"/>
                        <a:pt x="88778" y="18200"/>
                      </a:cubicBezTo>
                      <a:cubicBezTo>
                        <a:pt x="91023" y="24487"/>
                        <a:pt x="90574" y="31785"/>
                        <a:pt x="87318" y="38296"/>
                      </a:cubicBezTo>
                      <a:close/>
                    </a:path>
                  </a:pathLst>
                </a:custGeom>
                <a:solidFill>
                  <a:srgbClr val="455556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48" name="Freeform: Shape 1547">
                  <a:extLst>
                    <a:ext uri="{FF2B5EF4-FFF2-40B4-BE49-F238E27FC236}">
                      <a16:creationId xmlns:a16="http://schemas.microsoft.com/office/drawing/2014/main" id="{91A08465-49D2-CE8A-8A82-B03FDDB719F8}"/>
                    </a:ext>
                  </a:extLst>
                </p:cNvPr>
                <p:cNvSpPr/>
                <p:nvPr/>
              </p:nvSpPr>
              <p:spPr>
                <a:xfrm>
                  <a:off x="6808997" y="2943858"/>
                  <a:ext cx="50954" cy="77053"/>
                </a:xfrm>
                <a:custGeom>
                  <a:avLst/>
                  <a:gdLst>
                    <a:gd name="connsiteX0" fmla="*/ 49629 w 50954"/>
                    <a:gd name="connsiteY0" fmla="*/ 17477 h 77053"/>
                    <a:gd name="connsiteX1" fmla="*/ 22684 w 50954"/>
                    <a:gd name="connsiteY1" fmla="*/ 70470 h 77053"/>
                    <a:gd name="connsiteX2" fmla="*/ 16172 w 50954"/>
                    <a:gd name="connsiteY2" fmla="*/ 76308 h 77053"/>
                    <a:gd name="connsiteX3" fmla="*/ 6516 w 50954"/>
                    <a:gd name="connsiteY3" fmla="*/ 75747 h 77053"/>
                    <a:gd name="connsiteX4" fmla="*/ 4608 w 50954"/>
                    <a:gd name="connsiteY4" fmla="*/ 74512 h 77053"/>
                    <a:gd name="connsiteX5" fmla="*/ 1352 w 50954"/>
                    <a:gd name="connsiteY5" fmla="*/ 59580 h 77053"/>
                    <a:gd name="connsiteX6" fmla="*/ 28298 w 50954"/>
                    <a:gd name="connsiteY6" fmla="*/ 6587 h 77053"/>
                    <a:gd name="connsiteX7" fmla="*/ 42332 w 50954"/>
                    <a:gd name="connsiteY7" fmla="*/ 524 h 77053"/>
                    <a:gd name="connsiteX8" fmla="*/ 44465 w 50954"/>
                    <a:gd name="connsiteY8" fmla="*/ 1310 h 77053"/>
                    <a:gd name="connsiteX9" fmla="*/ 49629 w 50954"/>
                    <a:gd name="connsiteY9" fmla="*/ 17477 h 77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0954" h="77053">
                      <a:moveTo>
                        <a:pt x="49629" y="17477"/>
                      </a:moveTo>
                      <a:lnTo>
                        <a:pt x="22684" y="70470"/>
                      </a:lnTo>
                      <a:cubicBezTo>
                        <a:pt x="21224" y="73277"/>
                        <a:pt x="18867" y="75298"/>
                        <a:pt x="16172" y="76308"/>
                      </a:cubicBezTo>
                      <a:cubicBezTo>
                        <a:pt x="13141" y="77431"/>
                        <a:pt x="9660" y="77319"/>
                        <a:pt x="6516" y="75747"/>
                      </a:cubicBezTo>
                      <a:cubicBezTo>
                        <a:pt x="5843" y="75410"/>
                        <a:pt x="5169" y="74961"/>
                        <a:pt x="4608" y="74512"/>
                      </a:cubicBezTo>
                      <a:cubicBezTo>
                        <a:pt x="117" y="71031"/>
                        <a:pt x="-1343" y="64744"/>
                        <a:pt x="1352" y="59580"/>
                      </a:cubicBezTo>
                      <a:lnTo>
                        <a:pt x="28298" y="6587"/>
                      </a:lnTo>
                      <a:cubicBezTo>
                        <a:pt x="30992" y="1310"/>
                        <a:pt x="36830" y="-1160"/>
                        <a:pt x="42332" y="524"/>
                      </a:cubicBezTo>
                      <a:cubicBezTo>
                        <a:pt x="43005" y="748"/>
                        <a:pt x="43791" y="973"/>
                        <a:pt x="44465" y="1310"/>
                      </a:cubicBezTo>
                      <a:cubicBezTo>
                        <a:pt x="50303" y="4341"/>
                        <a:pt x="52661" y="11527"/>
                        <a:pt x="49629" y="17477"/>
                      </a:cubicBezTo>
                      <a:close/>
                    </a:path>
                  </a:pathLst>
                </a:custGeom>
                <a:solidFill>
                  <a:srgbClr val="354546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49" name="Freeform: Shape 1548">
                  <a:extLst>
                    <a:ext uri="{FF2B5EF4-FFF2-40B4-BE49-F238E27FC236}">
                      <a16:creationId xmlns:a16="http://schemas.microsoft.com/office/drawing/2014/main" id="{1442CDE9-6398-5CEE-206F-BFAFD7014895}"/>
                    </a:ext>
                  </a:extLst>
                </p:cNvPr>
                <p:cNvSpPr/>
                <p:nvPr/>
              </p:nvSpPr>
              <p:spPr>
                <a:xfrm>
                  <a:off x="7013564" y="2911374"/>
                  <a:ext cx="133606" cy="190902"/>
                </a:xfrm>
                <a:custGeom>
                  <a:avLst/>
                  <a:gdLst>
                    <a:gd name="connsiteX0" fmla="*/ 121367 w 133606"/>
                    <a:gd name="connsiteY0" fmla="*/ 184353 h 190902"/>
                    <a:gd name="connsiteX1" fmla="*/ 105200 w 133606"/>
                    <a:gd name="connsiteY1" fmla="*/ 189630 h 190902"/>
                    <a:gd name="connsiteX2" fmla="*/ 99923 w 133606"/>
                    <a:gd name="connsiteY2" fmla="*/ 173575 h 190902"/>
                    <a:gd name="connsiteX3" fmla="*/ 104302 w 133606"/>
                    <a:gd name="connsiteY3" fmla="*/ 163245 h 190902"/>
                    <a:gd name="connsiteX4" fmla="*/ 108456 w 133606"/>
                    <a:gd name="connsiteY4" fmla="*/ 147415 h 190902"/>
                    <a:gd name="connsiteX5" fmla="*/ 60178 w 133606"/>
                    <a:gd name="connsiteY5" fmla="*/ 51870 h 190902"/>
                    <a:gd name="connsiteX6" fmla="*/ 0 w 133606"/>
                    <a:gd name="connsiteY6" fmla="*/ 21332 h 190902"/>
                    <a:gd name="connsiteX7" fmla="*/ 10891 w 133606"/>
                    <a:gd name="connsiteY7" fmla="*/ 0 h 190902"/>
                    <a:gd name="connsiteX8" fmla="*/ 71069 w 133606"/>
                    <a:gd name="connsiteY8" fmla="*/ 30538 h 190902"/>
                    <a:gd name="connsiteX9" fmla="*/ 131584 w 133606"/>
                    <a:gd name="connsiteY9" fmla="*/ 154039 h 190902"/>
                    <a:gd name="connsiteX10" fmla="*/ 131584 w 133606"/>
                    <a:gd name="connsiteY10" fmla="*/ 154039 h 190902"/>
                    <a:gd name="connsiteX11" fmla="*/ 121367 w 133606"/>
                    <a:gd name="connsiteY11" fmla="*/ 184353 h 1909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3606" h="190902">
                      <a:moveTo>
                        <a:pt x="121367" y="184353"/>
                      </a:moveTo>
                      <a:cubicBezTo>
                        <a:pt x="118336" y="190303"/>
                        <a:pt x="111151" y="192549"/>
                        <a:pt x="105200" y="189630"/>
                      </a:cubicBezTo>
                      <a:cubicBezTo>
                        <a:pt x="99362" y="186710"/>
                        <a:pt x="97004" y="179413"/>
                        <a:pt x="99923" y="173575"/>
                      </a:cubicBezTo>
                      <a:cubicBezTo>
                        <a:pt x="101607" y="170206"/>
                        <a:pt x="103067" y="166838"/>
                        <a:pt x="104302" y="163245"/>
                      </a:cubicBezTo>
                      <a:cubicBezTo>
                        <a:pt x="106210" y="158081"/>
                        <a:pt x="107558" y="152692"/>
                        <a:pt x="108456" y="147415"/>
                      </a:cubicBezTo>
                      <a:cubicBezTo>
                        <a:pt x="114855" y="109579"/>
                        <a:pt x="96330" y="70171"/>
                        <a:pt x="60178" y="51870"/>
                      </a:cubicBezTo>
                      <a:lnTo>
                        <a:pt x="0" y="21332"/>
                      </a:lnTo>
                      <a:lnTo>
                        <a:pt x="10891" y="0"/>
                      </a:lnTo>
                      <a:lnTo>
                        <a:pt x="71069" y="30538"/>
                      </a:lnTo>
                      <a:cubicBezTo>
                        <a:pt x="117550" y="54228"/>
                        <a:pt x="140903" y="105425"/>
                        <a:pt x="131584" y="154039"/>
                      </a:cubicBezTo>
                      <a:lnTo>
                        <a:pt x="131584" y="154039"/>
                      </a:lnTo>
                      <a:cubicBezTo>
                        <a:pt x="129788" y="164256"/>
                        <a:pt x="126420" y="174473"/>
                        <a:pt x="121367" y="184353"/>
                      </a:cubicBezTo>
                      <a:close/>
                    </a:path>
                  </a:pathLst>
                </a:custGeom>
                <a:solidFill>
                  <a:srgbClr val="354546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50" name="Freeform: Shape 1549">
                  <a:extLst>
                    <a:ext uri="{FF2B5EF4-FFF2-40B4-BE49-F238E27FC236}">
                      <a16:creationId xmlns:a16="http://schemas.microsoft.com/office/drawing/2014/main" id="{EFFEEC04-3474-C581-F985-B7763E672BAF}"/>
                    </a:ext>
                  </a:extLst>
                </p:cNvPr>
                <p:cNvSpPr/>
                <p:nvPr/>
              </p:nvSpPr>
              <p:spPr>
                <a:xfrm>
                  <a:off x="7063447" y="3058149"/>
                  <a:ext cx="90200" cy="126464"/>
                </a:xfrm>
                <a:custGeom>
                  <a:avLst/>
                  <a:gdLst>
                    <a:gd name="connsiteX0" fmla="*/ 2885 w 90200"/>
                    <a:gd name="connsiteY0" fmla="*/ 88213 h 126464"/>
                    <a:gd name="connsiteX1" fmla="*/ 14450 w 90200"/>
                    <a:gd name="connsiteY1" fmla="*/ 123579 h 126464"/>
                    <a:gd name="connsiteX2" fmla="*/ 14450 w 90200"/>
                    <a:gd name="connsiteY2" fmla="*/ 123579 h 126464"/>
                    <a:gd name="connsiteX3" fmla="*/ 49816 w 90200"/>
                    <a:gd name="connsiteY3" fmla="*/ 112015 h 126464"/>
                    <a:gd name="connsiteX4" fmla="*/ 87315 w 90200"/>
                    <a:gd name="connsiteY4" fmla="*/ 38252 h 126464"/>
                    <a:gd name="connsiteX5" fmla="*/ 75751 w 90200"/>
                    <a:gd name="connsiteY5" fmla="*/ 2885 h 126464"/>
                    <a:gd name="connsiteX6" fmla="*/ 75751 w 90200"/>
                    <a:gd name="connsiteY6" fmla="*/ 2885 h 126464"/>
                    <a:gd name="connsiteX7" fmla="*/ 40385 w 90200"/>
                    <a:gd name="connsiteY7" fmla="*/ 14450 h 126464"/>
                    <a:gd name="connsiteX8" fmla="*/ 2885 w 90200"/>
                    <a:gd name="connsiteY8" fmla="*/ 88213 h 1264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0200" h="126464">
                      <a:moveTo>
                        <a:pt x="2885" y="88213"/>
                      </a:moveTo>
                      <a:cubicBezTo>
                        <a:pt x="-3739" y="101237"/>
                        <a:pt x="1426" y="117067"/>
                        <a:pt x="14450" y="123579"/>
                      </a:cubicBezTo>
                      <a:lnTo>
                        <a:pt x="14450" y="123579"/>
                      </a:lnTo>
                      <a:cubicBezTo>
                        <a:pt x="27361" y="130203"/>
                        <a:pt x="43304" y="125039"/>
                        <a:pt x="49816" y="112015"/>
                      </a:cubicBezTo>
                      <a:lnTo>
                        <a:pt x="87315" y="38252"/>
                      </a:lnTo>
                      <a:cubicBezTo>
                        <a:pt x="93939" y="25340"/>
                        <a:pt x="88775" y="9397"/>
                        <a:pt x="75751" y="2885"/>
                      </a:cubicBezTo>
                      <a:lnTo>
                        <a:pt x="75751" y="2885"/>
                      </a:lnTo>
                      <a:cubicBezTo>
                        <a:pt x="62839" y="-3739"/>
                        <a:pt x="46897" y="1426"/>
                        <a:pt x="40385" y="14450"/>
                      </a:cubicBezTo>
                      <a:lnTo>
                        <a:pt x="2885" y="88213"/>
                      </a:lnTo>
                      <a:close/>
                    </a:path>
                  </a:pathLst>
                </a:custGeom>
                <a:solidFill>
                  <a:srgbClr val="455556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51" name="Freeform: Shape 1550">
                  <a:extLst>
                    <a:ext uri="{FF2B5EF4-FFF2-40B4-BE49-F238E27FC236}">
                      <a16:creationId xmlns:a16="http://schemas.microsoft.com/office/drawing/2014/main" id="{48413B89-3A24-052E-4CF8-7C44E595A69E}"/>
                    </a:ext>
                  </a:extLst>
                </p:cNvPr>
                <p:cNvSpPr/>
                <p:nvPr/>
              </p:nvSpPr>
              <p:spPr>
                <a:xfrm>
                  <a:off x="7104306" y="3094068"/>
                  <a:ext cx="51033" cy="77081"/>
                </a:xfrm>
                <a:custGeom>
                  <a:avLst/>
                  <a:gdLst>
                    <a:gd name="connsiteX0" fmla="*/ 1322 w 51033"/>
                    <a:gd name="connsiteY0" fmla="*/ 59592 h 77081"/>
                    <a:gd name="connsiteX1" fmla="*/ 6599 w 51033"/>
                    <a:gd name="connsiteY1" fmla="*/ 75759 h 77081"/>
                    <a:gd name="connsiteX2" fmla="*/ 6599 w 51033"/>
                    <a:gd name="connsiteY2" fmla="*/ 75759 h 77081"/>
                    <a:gd name="connsiteX3" fmla="*/ 22766 w 51033"/>
                    <a:gd name="connsiteY3" fmla="*/ 70482 h 77081"/>
                    <a:gd name="connsiteX4" fmla="*/ 49712 w 51033"/>
                    <a:gd name="connsiteY4" fmla="*/ 17489 h 77081"/>
                    <a:gd name="connsiteX5" fmla="*/ 44435 w 51033"/>
                    <a:gd name="connsiteY5" fmla="*/ 1322 h 77081"/>
                    <a:gd name="connsiteX6" fmla="*/ 44435 w 51033"/>
                    <a:gd name="connsiteY6" fmla="*/ 1322 h 77081"/>
                    <a:gd name="connsiteX7" fmla="*/ 28268 w 51033"/>
                    <a:gd name="connsiteY7" fmla="*/ 6599 h 77081"/>
                    <a:gd name="connsiteX8" fmla="*/ 1322 w 51033"/>
                    <a:gd name="connsiteY8" fmla="*/ 59592 h 77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033" h="77081">
                      <a:moveTo>
                        <a:pt x="1322" y="59592"/>
                      </a:moveTo>
                      <a:cubicBezTo>
                        <a:pt x="-1709" y="65542"/>
                        <a:pt x="648" y="72728"/>
                        <a:pt x="6599" y="75759"/>
                      </a:cubicBezTo>
                      <a:lnTo>
                        <a:pt x="6599" y="75759"/>
                      </a:lnTo>
                      <a:cubicBezTo>
                        <a:pt x="12549" y="78790"/>
                        <a:pt x="19735" y="76433"/>
                        <a:pt x="22766" y="70482"/>
                      </a:cubicBezTo>
                      <a:lnTo>
                        <a:pt x="49712" y="17489"/>
                      </a:lnTo>
                      <a:cubicBezTo>
                        <a:pt x="52743" y="11539"/>
                        <a:pt x="50385" y="4353"/>
                        <a:pt x="44435" y="1322"/>
                      </a:cubicBezTo>
                      <a:lnTo>
                        <a:pt x="44435" y="1322"/>
                      </a:lnTo>
                      <a:cubicBezTo>
                        <a:pt x="38484" y="-1709"/>
                        <a:pt x="31299" y="648"/>
                        <a:pt x="28268" y="6599"/>
                      </a:cubicBezTo>
                      <a:lnTo>
                        <a:pt x="1322" y="59592"/>
                      </a:lnTo>
                      <a:close/>
                    </a:path>
                  </a:pathLst>
                </a:custGeom>
                <a:solidFill>
                  <a:srgbClr val="354546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552" name="Freeform: Shape 1551">
                <a:extLst>
                  <a:ext uri="{FF2B5EF4-FFF2-40B4-BE49-F238E27FC236}">
                    <a16:creationId xmlns:a16="http://schemas.microsoft.com/office/drawing/2014/main" id="{E613918B-81F9-7CBF-10ED-8A4E497D4AAF}"/>
                  </a:ext>
                </a:extLst>
              </p:cNvPr>
              <p:cNvSpPr/>
              <p:nvPr/>
            </p:nvSpPr>
            <p:spPr>
              <a:xfrm>
                <a:off x="6808997" y="2893933"/>
                <a:ext cx="244984" cy="162354"/>
              </a:xfrm>
              <a:custGeom>
                <a:avLst/>
                <a:gdLst>
                  <a:gd name="connsiteX0" fmla="*/ 244985 w 244984"/>
                  <a:gd name="connsiteY0" fmla="*/ 32148 h 162354"/>
                  <a:gd name="connsiteX1" fmla="*/ 234094 w 244984"/>
                  <a:gd name="connsiteY1" fmla="*/ 53480 h 162354"/>
                  <a:gd name="connsiteX2" fmla="*/ 195360 w 244984"/>
                  <a:gd name="connsiteY2" fmla="*/ 33833 h 162354"/>
                  <a:gd name="connsiteX3" fmla="*/ 92630 w 244984"/>
                  <a:gd name="connsiteY3" fmla="*/ 48316 h 162354"/>
                  <a:gd name="connsiteX4" fmla="*/ 89711 w 244984"/>
                  <a:gd name="connsiteY4" fmla="*/ 51123 h 162354"/>
                  <a:gd name="connsiteX5" fmla="*/ 90385 w 244984"/>
                  <a:gd name="connsiteY5" fmla="*/ 52694 h 162354"/>
                  <a:gd name="connsiteX6" fmla="*/ 90946 w 244984"/>
                  <a:gd name="connsiteY6" fmla="*/ 54042 h 162354"/>
                  <a:gd name="connsiteX7" fmla="*/ 89374 w 244984"/>
                  <a:gd name="connsiteY7" fmla="*/ 74139 h 162354"/>
                  <a:gd name="connsiteX8" fmla="*/ 51875 w 244984"/>
                  <a:gd name="connsiteY8" fmla="*/ 147902 h 162354"/>
                  <a:gd name="connsiteX9" fmla="*/ 35146 w 244984"/>
                  <a:gd name="connsiteY9" fmla="*/ 161375 h 162354"/>
                  <a:gd name="connsiteX10" fmla="*/ 26389 w 244984"/>
                  <a:gd name="connsiteY10" fmla="*/ 162273 h 162354"/>
                  <a:gd name="connsiteX11" fmla="*/ 16509 w 244984"/>
                  <a:gd name="connsiteY11" fmla="*/ 159466 h 162354"/>
                  <a:gd name="connsiteX12" fmla="*/ 15611 w 244984"/>
                  <a:gd name="connsiteY12" fmla="*/ 158905 h 162354"/>
                  <a:gd name="connsiteX13" fmla="*/ 5057 w 244984"/>
                  <a:gd name="connsiteY13" fmla="*/ 148127 h 162354"/>
                  <a:gd name="connsiteX14" fmla="*/ 3373 w 244984"/>
                  <a:gd name="connsiteY14" fmla="*/ 144085 h 162354"/>
                  <a:gd name="connsiteX15" fmla="*/ 4608 w 244984"/>
                  <a:gd name="connsiteY15" fmla="*/ 124437 h 162354"/>
                  <a:gd name="connsiteX16" fmla="*/ 1352 w 244984"/>
                  <a:gd name="connsiteY16" fmla="*/ 109505 h 162354"/>
                  <a:gd name="connsiteX17" fmla="*/ 28298 w 244984"/>
                  <a:gd name="connsiteY17" fmla="*/ 56512 h 162354"/>
                  <a:gd name="connsiteX18" fmla="*/ 42332 w 244984"/>
                  <a:gd name="connsiteY18" fmla="*/ 50449 h 162354"/>
                  <a:gd name="connsiteX19" fmla="*/ 42444 w 244984"/>
                  <a:gd name="connsiteY19" fmla="*/ 50224 h 162354"/>
                  <a:gd name="connsiteX20" fmla="*/ 70737 w 244984"/>
                  <a:gd name="connsiteY20" fmla="*/ 36303 h 162354"/>
                  <a:gd name="connsiteX21" fmla="*/ 206251 w 244984"/>
                  <a:gd name="connsiteY21" fmla="*/ 12388 h 162354"/>
                  <a:gd name="connsiteX22" fmla="*/ 244985 w 244984"/>
                  <a:gd name="connsiteY22" fmla="*/ 32148 h 162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4984" h="162354">
                    <a:moveTo>
                      <a:pt x="244985" y="32148"/>
                    </a:moveTo>
                    <a:lnTo>
                      <a:pt x="234094" y="53480"/>
                    </a:lnTo>
                    <a:lnTo>
                      <a:pt x="195360" y="33833"/>
                    </a:lnTo>
                    <a:cubicBezTo>
                      <a:pt x="160668" y="16206"/>
                      <a:pt x="119688" y="23167"/>
                      <a:pt x="92630" y="48316"/>
                    </a:cubicBezTo>
                    <a:cubicBezTo>
                      <a:pt x="91620" y="49326"/>
                      <a:pt x="90609" y="50224"/>
                      <a:pt x="89711" y="51123"/>
                    </a:cubicBezTo>
                    <a:cubicBezTo>
                      <a:pt x="89936" y="51572"/>
                      <a:pt x="90160" y="52133"/>
                      <a:pt x="90385" y="52694"/>
                    </a:cubicBezTo>
                    <a:cubicBezTo>
                      <a:pt x="90609" y="53031"/>
                      <a:pt x="90721" y="53480"/>
                      <a:pt x="90946" y="54042"/>
                    </a:cubicBezTo>
                    <a:cubicBezTo>
                      <a:pt x="93079" y="60441"/>
                      <a:pt x="92742" y="67627"/>
                      <a:pt x="89374" y="74139"/>
                    </a:cubicBezTo>
                    <a:lnTo>
                      <a:pt x="51875" y="147902"/>
                    </a:lnTo>
                    <a:cubicBezTo>
                      <a:pt x="48282" y="154863"/>
                      <a:pt x="42107" y="159579"/>
                      <a:pt x="35146" y="161375"/>
                    </a:cubicBezTo>
                    <a:cubicBezTo>
                      <a:pt x="32227" y="162273"/>
                      <a:pt x="29308" y="162498"/>
                      <a:pt x="26389" y="162273"/>
                    </a:cubicBezTo>
                    <a:cubicBezTo>
                      <a:pt x="23021" y="162049"/>
                      <a:pt x="19652" y="161038"/>
                      <a:pt x="16509" y="159466"/>
                    </a:cubicBezTo>
                    <a:cubicBezTo>
                      <a:pt x="16172" y="159354"/>
                      <a:pt x="15947" y="159129"/>
                      <a:pt x="15611" y="158905"/>
                    </a:cubicBezTo>
                    <a:cubicBezTo>
                      <a:pt x="10895" y="156323"/>
                      <a:pt x="7415" y="152618"/>
                      <a:pt x="5057" y="148127"/>
                    </a:cubicBezTo>
                    <a:cubicBezTo>
                      <a:pt x="4383" y="146892"/>
                      <a:pt x="3822" y="145432"/>
                      <a:pt x="3373" y="144085"/>
                    </a:cubicBezTo>
                    <a:cubicBezTo>
                      <a:pt x="1352" y="137798"/>
                      <a:pt x="1576" y="130837"/>
                      <a:pt x="4608" y="124437"/>
                    </a:cubicBezTo>
                    <a:cubicBezTo>
                      <a:pt x="117" y="120957"/>
                      <a:pt x="-1343" y="114669"/>
                      <a:pt x="1352" y="109505"/>
                    </a:cubicBezTo>
                    <a:lnTo>
                      <a:pt x="28298" y="56512"/>
                    </a:lnTo>
                    <a:cubicBezTo>
                      <a:pt x="30992" y="51235"/>
                      <a:pt x="36830" y="48765"/>
                      <a:pt x="42332" y="50449"/>
                    </a:cubicBezTo>
                    <a:lnTo>
                      <a:pt x="42444" y="50224"/>
                    </a:lnTo>
                    <a:cubicBezTo>
                      <a:pt x="47833" y="39559"/>
                      <a:pt x="59622" y="34169"/>
                      <a:pt x="70737" y="36303"/>
                    </a:cubicBezTo>
                    <a:cubicBezTo>
                      <a:pt x="104531" y="38"/>
                      <a:pt x="159770" y="-11189"/>
                      <a:pt x="206251" y="12388"/>
                    </a:cubicBezTo>
                    <a:lnTo>
                      <a:pt x="244985" y="32148"/>
                    </a:lnTo>
                    <a:close/>
                  </a:path>
                </a:pathLst>
              </a:custGeom>
              <a:solidFill>
                <a:srgbClr val="D5E5E6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553" name="Graphic 1320">
              <a:extLst>
                <a:ext uri="{FF2B5EF4-FFF2-40B4-BE49-F238E27FC236}">
                  <a16:creationId xmlns:a16="http://schemas.microsoft.com/office/drawing/2014/main" id="{B359C2B7-5C0F-1DBE-CCF4-5E638BC2D4CF}"/>
                </a:ext>
              </a:extLst>
            </p:cNvPr>
            <p:cNvGrpSpPr/>
            <p:nvPr/>
          </p:nvGrpSpPr>
          <p:grpSpPr>
            <a:xfrm>
              <a:off x="6276524" y="3413831"/>
              <a:ext cx="189154" cy="101149"/>
              <a:chOff x="6276524" y="3413831"/>
              <a:chExt cx="189154" cy="101149"/>
            </a:xfrm>
          </p:grpSpPr>
          <p:sp>
            <p:nvSpPr>
              <p:cNvPr id="1554" name="Freeform: Shape 1553">
                <a:extLst>
                  <a:ext uri="{FF2B5EF4-FFF2-40B4-BE49-F238E27FC236}">
                    <a16:creationId xmlns:a16="http://schemas.microsoft.com/office/drawing/2014/main" id="{4ACC0724-60D1-6FB7-E2EE-B23B0E3D162E}"/>
                  </a:ext>
                </a:extLst>
              </p:cNvPr>
              <p:cNvSpPr/>
              <p:nvPr/>
            </p:nvSpPr>
            <p:spPr>
              <a:xfrm>
                <a:off x="6408068" y="3443723"/>
                <a:ext cx="51336" cy="31439"/>
              </a:xfrm>
              <a:custGeom>
                <a:avLst/>
                <a:gdLst>
                  <a:gd name="connsiteX0" fmla="*/ 343 w 51336"/>
                  <a:gd name="connsiteY0" fmla="*/ 27334 h 31439"/>
                  <a:gd name="connsiteX1" fmla="*/ 792 w 51336"/>
                  <a:gd name="connsiteY1" fmla="*/ 22506 h 31439"/>
                  <a:gd name="connsiteX2" fmla="*/ 27850 w 51336"/>
                  <a:gd name="connsiteY2" fmla="*/ 51 h 31439"/>
                  <a:gd name="connsiteX3" fmla="*/ 50080 w 51336"/>
                  <a:gd name="connsiteY3" fmla="*/ 10829 h 31439"/>
                  <a:gd name="connsiteX4" fmla="*/ 48957 w 51336"/>
                  <a:gd name="connsiteY4" fmla="*/ 19250 h 31439"/>
                  <a:gd name="connsiteX5" fmla="*/ 40537 w 51336"/>
                  <a:gd name="connsiteY5" fmla="*/ 18127 h 31439"/>
                  <a:gd name="connsiteX6" fmla="*/ 28636 w 51336"/>
                  <a:gd name="connsiteY6" fmla="*/ 11952 h 31439"/>
                  <a:gd name="connsiteX7" fmla="*/ 11346 w 51336"/>
                  <a:gd name="connsiteY7" fmla="*/ 28344 h 31439"/>
                  <a:gd name="connsiteX8" fmla="*/ 3150 w 51336"/>
                  <a:gd name="connsiteY8" fmla="*/ 30702 h 31439"/>
                  <a:gd name="connsiteX9" fmla="*/ 343 w 51336"/>
                  <a:gd name="connsiteY9" fmla="*/ 27334 h 3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1336" h="31439">
                    <a:moveTo>
                      <a:pt x="343" y="27334"/>
                    </a:moveTo>
                    <a:cubicBezTo>
                      <a:pt x="-218" y="25762"/>
                      <a:pt x="-106" y="23965"/>
                      <a:pt x="792" y="22506"/>
                    </a:cubicBezTo>
                    <a:cubicBezTo>
                      <a:pt x="8651" y="8359"/>
                      <a:pt x="17745" y="725"/>
                      <a:pt x="27850" y="51"/>
                    </a:cubicBezTo>
                    <a:cubicBezTo>
                      <a:pt x="40986" y="-847"/>
                      <a:pt x="49743" y="10380"/>
                      <a:pt x="50080" y="10829"/>
                    </a:cubicBezTo>
                    <a:cubicBezTo>
                      <a:pt x="52101" y="13412"/>
                      <a:pt x="51652" y="17229"/>
                      <a:pt x="48957" y="19250"/>
                    </a:cubicBezTo>
                    <a:cubicBezTo>
                      <a:pt x="46375" y="21271"/>
                      <a:pt x="42558" y="20822"/>
                      <a:pt x="40537" y="18127"/>
                    </a:cubicBezTo>
                    <a:cubicBezTo>
                      <a:pt x="40425" y="17903"/>
                      <a:pt x="35148" y="11503"/>
                      <a:pt x="28636" y="11952"/>
                    </a:cubicBezTo>
                    <a:cubicBezTo>
                      <a:pt x="23022" y="12401"/>
                      <a:pt x="16960" y="18015"/>
                      <a:pt x="11346" y="28344"/>
                    </a:cubicBezTo>
                    <a:cubicBezTo>
                      <a:pt x="9774" y="31263"/>
                      <a:pt x="6069" y="32273"/>
                      <a:pt x="3150" y="30702"/>
                    </a:cubicBezTo>
                    <a:cubicBezTo>
                      <a:pt x="1803" y="29916"/>
                      <a:pt x="792" y="28681"/>
                      <a:pt x="343" y="27334"/>
                    </a:cubicBezTo>
                    <a:close/>
                  </a:path>
                </a:pathLst>
              </a:custGeom>
              <a:solidFill>
                <a:srgbClr val="556566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5" name="Freeform: Shape 1554">
                <a:extLst>
                  <a:ext uri="{FF2B5EF4-FFF2-40B4-BE49-F238E27FC236}">
                    <a16:creationId xmlns:a16="http://schemas.microsoft.com/office/drawing/2014/main" id="{02DE0B9E-CE4B-5D47-7D09-491A72283BFE}"/>
                  </a:ext>
                </a:extLst>
              </p:cNvPr>
              <p:cNvSpPr/>
              <p:nvPr/>
            </p:nvSpPr>
            <p:spPr>
              <a:xfrm>
                <a:off x="6289390" y="3431524"/>
                <a:ext cx="55616" cy="65446"/>
              </a:xfrm>
              <a:custGeom>
                <a:avLst/>
                <a:gdLst>
                  <a:gd name="connsiteX0" fmla="*/ 348 w 55616"/>
                  <a:gd name="connsiteY0" fmla="*/ 7983 h 65446"/>
                  <a:gd name="connsiteX1" fmla="*/ 4053 w 55616"/>
                  <a:gd name="connsiteY1" fmla="*/ 348 h 65446"/>
                  <a:gd name="connsiteX2" fmla="*/ 11688 w 55616"/>
                  <a:gd name="connsiteY2" fmla="*/ 4054 h 65446"/>
                  <a:gd name="connsiteX3" fmla="*/ 52556 w 55616"/>
                  <a:gd name="connsiteY3" fmla="*/ 54240 h 65446"/>
                  <a:gd name="connsiteX4" fmla="*/ 54801 w 55616"/>
                  <a:gd name="connsiteY4" fmla="*/ 62436 h 65446"/>
                  <a:gd name="connsiteX5" fmla="*/ 46605 w 55616"/>
                  <a:gd name="connsiteY5" fmla="*/ 64681 h 65446"/>
                  <a:gd name="connsiteX6" fmla="*/ 348 w 55616"/>
                  <a:gd name="connsiteY6" fmla="*/ 7983 h 65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616" h="65446">
                    <a:moveTo>
                      <a:pt x="348" y="7983"/>
                    </a:moveTo>
                    <a:cubicBezTo>
                      <a:pt x="-774" y="4839"/>
                      <a:pt x="910" y="1359"/>
                      <a:pt x="4053" y="348"/>
                    </a:cubicBezTo>
                    <a:cubicBezTo>
                      <a:pt x="7197" y="-774"/>
                      <a:pt x="10678" y="910"/>
                      <a:pt x="11688" y="4054"/>
                    </a:cubicBezTo>
                    <a:cubicBezTo>
                      <a:pt x="19098" y="25498"/>
                      <a:pt x="33581" y="43349"/>
                      <a:pt x="52556" y="54240"/>
                    </a:cubicBezTo>
                    <a:cubicBezTo>
                      <a:pt x="55475" y="55924"/>
                      <a:pt x="56485" y="59629"/>
                      <a:pt x="54801" y="62436"/>
                    </a:cubicBezTo>
                    <a:cubicBezTo>
                      <a:pt x="53117" y="65355"/>
                      <a:pt x="49412" y="66253"/>
                      <a:pt x="46605" y="64681"/>
                    </a:cubicBezTo>
                    <a:cubicBezTo>
                      <a:pt x="25049" y="52331"/>
                      <a:pt x="8657" y="32122"/>
                      <a:pt x="348" y="7983"/>
                    </a:cubicBezTo>
                    <a:close/>
                  </a:path>
                </a:pathLst>
              </a:custGeom>
              <a:solidFill>
                <a:srgbClr val="657576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6" name="Freeform: Shape 1555">
                <a:extLst>
                  <a:ext uri="{FF2B5EF4-FFF2-40B4-BE49-F238E27FC236}">
                    <a16:creationId xmlns:a16="http://schemas.microsoft.com/office/drawing/2014/main" id="{7CD2D5C7-3EA2-AEDA-D546-2CF8C566CE28}"/>
                  </a:ext>
                </a:extLst>
              </p:cNvPr>
              <p:cNvSpPr/>
              <p:nvPr/>
            </p:nvSpPr>
            <p:spPr>
              <a:xfrm>
                <a:off x="6326888" y="3450641"/>
                <a:ext cx="138790" cy="64340"/>
              </a:xfrm>
              <a:custGeom>
                <a:avLst/>
                <a:gdLst>
                  <a:gd name="connsiteX0" fmla="*/ 686 w 138790"/>
                  <a:gd name="connsiteY0" fmla="*/ 44217 h 64340"/>
                  <a:gd name="connsiteX1" fmla="*/ 1584 w 138790"/>
                  <a:gd name="connsiteY1" fmla="*/ 34337 h 64340"/>
                  <a:gd name="connsiteX2" fmla="*/ 18089 w 138790"/>
                  <a:gd name="connsiteY2" fmla="*/ 29959 h 64340"/>
                  <a:gd name="connsiteX3" fmla="*/ 78492 w 138790"/>
                  <a:gd name="connsiteY3" fmla="*/ 36358 h 64340"/>
                  <a:gd name="connsiteX4" fmla="*/ 116440 w 138790"/>
                  <a:gd name="connsiteY4" fmla="*/ 5707 h 64340"/>
                  <a:gd name="connsiteX5" fmla="*/ 133056 w 138790"/>
                  <a:gd name="connsiteY5" fmla="*/ 1778 h 64340"/>
                  <a:gd name="connsiteX6" fmla="*/ 136986 w 138790"/>
                  <a:gd name="connsiteY6" fmla="*/ 18394 h 64340"/>
                  <a:gd name="connsiteX7" fmla="*/ 86351 w 138790"/>
                  <a:gd name="connsiteY7" fmla="*/ 59262 h 64340"/>
                  <a:gd name="connsiteX8" fmla="*/ 6075 w 138790"/>
                  <a:gd name="connsiteY8" fmla="*/ 50954 h 64340"/>
                  <a:gd name="connsiteX9" fmla="*/ 686 w 138790"/>
                  <a:gd name="connsiteY9" fmla="*/ 44217 h 64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8790" h="64340">
                    <a:moveTo>
                      <a:pt x="686" y="44217"/>
                    </a:moveTo>
                    <a:cubicBezTo>
                      <a:pt x="-436" y="41074"/>
                      <a:pt x="-212" y="37481"/>
                      <a:pt x="1584" y="34337"/>
                    </a:cubicBezTo>
                    <a:cubicBezTo>
                      <a:pt x="4953" y="28611"/>
                      <a:pt x="12250" y="26590"/>
                      <a:pt x="18089" y="29959"/>
                    </a:cubicBezTo>
                    <a:cubicBezTo>
                      <a:pt x="37175" y="40961"/>
                      <a:pt x="58619" y="43207"/>
                      <a:pt x="78492" y="36358"/>
                    </a:cubicBezTo>
                    <a:cubicBezTo>
                      <a:pt x="94322" y="30969"/>
                      <a:pt x="107346" y="20303"/>
                      <a:pt x="116440" y="5707"/>
                    </a:cubicBezTo>
                    <a:cubicBezTo>
                      <a:pt x="119920" y="94"/>
                      <a:pt x="127330" y="-1702"/>
                      <a:pt x="133056" y="1778"/>
                    </a:cubicBezTo>
                    <a:cubicBezTo>
                      <a:pt x="138782" y="5258"/>
                      <a:pt x="140466" y="12669"/>
                      <a:pt x="136986" y="18394"/>
                    </a:cubicBezTo>
                    <a:cubicBezTo>
                      <a:pt x="124973" y="37818"/>
                      <a:pt x="107458" y="51964"/>
                      <a:pt x="86351" y="59262"/>
                    </a:cubicBezTo>
                    <a:cubicBezTo>
                      <a:pt x="60191" y="68244"/>
                      <a:pt x="31000" y="65212"/>
                      <a:pt x="6075" y="50954"/>
                    </a:cubicBezTo>
                    <a:cubicBezTo>
                      <a:pt x="3493" y="49270"/>
                      <a:pt x="1584" y="46912"/>
                      <a:pt x="686" y="44217"/>
                    </a:cubicBezTo>
                    <a:close/>
                  </a:path>
                </a:pathLst>
              </a:custGeom>
              <a:solidFill>
                <a:srgbClr val="455556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7" name="Freeform: Shape 1556">
                <a:extLst>
                  <a:ext uri="{FF2B5EF4-FFF2-40B4-BE49-F238E27FC236}">
                    <a16:creationId xmlns:a16="http://schemas.microsoft.com/office/drawing/2014/main" id="{F9D3C0C7-EE18-B896-F384-A8232F538F66}"/>
                  </a:ext>
                </a:extLst>
              </p:cNvPr>
              <p:cNvSpPr/>
              <p:nvPr/>
            </p:nvSpPr>
            <p:spPr>
              <a:xfrm>
                <a:off x="6276524" y="3413831"/>
                <a:ext cx="30639" cy="36981"/>
              </a:xfrm>
              <a:custGeom>
                <a:avLst/>
                <a:gdLst>
                  <a:gd name="connsiteX0" fmla="*/ 21410 w 30639"/>
                  <a:gd name="connsiteY0" fmla="*/ 36230 h 36981"/>
                  <a:gd name="connsiteX1" fmla="*/ 4007 w 30639"/>
                  <a:gd name="connsiteY1" fmla="*/ 27697 h 36981"/>
                  <a:gd name="connsiteX2" fmla="*/ 752 w 30639"/>
                  <a:gd name="connsiteY2" fmla="*/ 18154 h 36981"/>
                  <a:gd name="connsiteX3" fmla="*/ 9284 w 30639"/>
                  <a:gd name="connsiteY3" fmla="*/ 751 h 36981"/>
                  <a:gd name="connsiteX4" fmla="*/ 9284 w 30639"/>
                  <a:gd name="connsiteY4" fmla="*/ 751 h 36981"/>
                  <a:gd name="connsiteX5" fmla="*/ 26687 w 30639"/>
                  <a:gd name="connsiteY5" fmla="*/ 9284 h 36981"/>
                  <a:gd name="connsiteX6" fmla="*/ 29943 w 30639"/>
                  <a:gd name="connsiteY6" fmla="*/ 18827 h 36981"/>
                  <a:gd name="connsiteX7" fmla="*/ 21410 w 30639"/>
                  <a:gd name="connsiteY7" fmla="*/ 36230 h 36981"/>
                  <a:gd name="connsiteX8" fmla="*/ 21410 w 30639"/>
                  <a:gd name="connsiteY8" fmla="*/ 36230 h 36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639" h="36981">
                    <a:moveTo>
                      <a:pt x="21410" y="36230"/>
                    </a:moveTo>
                    <a:cubicBezTo>
                      <a:pt x="14224" y="38700"/>
                      <a:pt x="6477" y="34883"/>
                      <a:pt x="4007" y="27697"/>
                    </a:cubicBezTo>
                    <a:lnTo>
                      <a:pt x="752" y="18154"/>
                    </a:lnTo>
                    <a:cubicBezTo>
                      <a:pt x="-1718" y="10968"/>
                      <a:pt x="2099" y="3222"/>
                      <a:pt x="9284" y="751"/>
                    </a:cubicBezTo>
                    <a:lnTo>
                      <a:pt x="9284" y="751"/>
                    </a:lnTo>
                    <a:cubicBezTo>
                      <a:pt x="16470" y="-1718"/>
                      <a:pt x="24217" y="2099"/>
                      <a:pt x="26687" y="9284"/>
                    </a:cubicBezTo>
                    <a:lnTo>
                      <a:pt x="29943" y="18827"/>
                    </a:lnTo>
                    <a:cubicBezTo>
                      <a:pt x="32300" y="26013"/>
                      <a:pt x="28483" y="33760"/>
                      <a:pt x="21410" y="36230"/>
                    </a:cubicBezTo>
                    <a:lnTo>
                      <a:pt x="21410" y="36230"/>
                    </a:lnTo>
                    <a:close/>
                  </a:path>
                </a:pathLst>
              </a:custGeom>
              <a:solidFill>
                <a:srgbClr val="263536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558" name="Graphic 1320">
              <a:extLst>
                <a:ext uri="{FF2B5EF4-FFF2-40B4-BE49-F238E27FC236}">
                  <a16:creationId xmlns:a16="http://schemas.microsoft.com/office/drawing/2014/main" id="{112FCDC0-3B61-5353-B7D6-F2E24D899181}"/>
                </a:ext>
              </a:extLst>
            </p:cNvPr>
            <p:cNvGrpSpPr/>
            <p:nvPr/>
          </p:nvGrpSpPr>
          <p:grpSpPr>
            <a:xfrm>
              <a:off x="6407962" y="2870506"/>
              <a:ext cx="150221" cy="187384"/>
              <a:chOff x="6407962" y="2870506"/>
              <a:chExt cx="150221" cy="187384"/>
            </a:xfrm>
          </p:grpSpPr>
          <p:sp>
            <p:nvSpPr>
              <p:cNvPr id="1559" name="Freeform: Shape 1558">
                <a:extLst>
                  <a:ext uri="{FF2B5EF4-FFF2-40B4-BE49-F238E27FC236}">
                    <a16:creationId xmlns:a16="http://schemas.microsoft.com/office/drawing/2014/main" id="{A4396D30-E8A2-97FC-20A2-DB317781B201}"/>
                  </a:ext>
                </a:extLst>
              </p:cNvPr>
              <p:cNvSpPr/>
              <p:nvPr/>
            </p:nvSpPr>
            <p:spPr>
              <a:xfrm>
                <a:off x="6410881" y="3003438"/>
                <a:ext cx="144383" cy="54452"/>
              </a:xfrm>
              <a:custGeom>
                <a:avLst/>
                <a:gdLst>
                  <a:gd name="connsiteX0" fmla="*/ 144383 w 144383"/>
                  <a:gd name="connsiteY0" fmla="*/ 54453 h 54452"/>
                  <a:gd name="connsiteX1" fmla="*/ 72192 w 144383"/>
                  <a:gd name="connsiteY1" fmla="*/ 0 h 54452"/>
                  <a:gd name="connsiteX2" fmla="*/ 0 w 144383"/>
                  <a:gd name="connsiteY2" fmla="*/ 54453 h 54452"/>
                  <a:gd name="connsiteX3" fmla="*/ 144383 w 144383"/>
                  <a:gd name="connsiteY3" fmla="*/ 54453 h 54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4383" h="54452">
                    <a:moveTo>
                      <a:pt x="144383" y="54453"/>
                    </a:moveTo>
                    <a:cubicBezTo>
                      <a:pt x="135402" y="23016"/>
                      <a:pt x="106547" y="0"/>
                      <a:pt x="72192" y="0"/>
                    </a:cubicBezTo>
                    <a:cubicBezTo>
                      <a:pt x="37836" y="0"/>
                      <a:pt x="8982" y="23016"/>
                      <a:pt x="0" y="54453"/>
                    </a:cubicBezTo>
                    <a:lnTo>
                      <a:pt x="144383" y="54453"/>
                    </a:lnTo>
                    <a:close/>
                  </a:path>
                </a:pathLst>
              </a:custGeom>
              <a:solidFill>
                <a:srgbClr val="263536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0" name="Freeform: Shape 1559">
                <a:extLst>
                  <a:ext uri="{FF2B5EF4-FFF2-40B4-BE49-F238E27FC236}">
                    <a16:creationId xmlns:a16="http://schemas.microsoft.com/office/drawing/2014/main" id="{E26F41EB-F477-9FCF-7896-3369CFD188D3}"/>
                  </a:ext>
                </a:extLst>
              </p:cNvPr>
              <p:cNvSpPr/>
              <p:nvPr/>
            </p:nvSpPr>
            <p:spPr>
              <a:xfrm>
                <a:off x="6407962" y="2870506"/>
                <a:ext cx="150221" cy="150221"/>
              </a:xfrm>
              <a:custGeom>
                <a:avLst/>
                <a:gdLst>
                  <a:gd name="connsiteX0" fmla="*/ 150222 w 150221"/>
                  <a:gd name="connsiteY0" fmla="*/ 75111 h 150221"/>
                  <a:gd name="connsiteX1" fmla="*/ 75111 w 150221"/>
                  <a:gd name="connsiteY1" fmla="*/ 150222 h 150221"/>
                  <a:gd name="connsiteX2" fmla="*/ 0 w 150221"/>
                  <a:gd name="connsiteY2" fmla="*/ 75111 h 150221"/>
                  <a:gd name="connsiteX3" fmla="*/ 75111 w 150221"/>
                  <a:gd name="connsiteY3" fmla="*/ 0 h 150221"/>
                  <a:gd name="connsiteX4" fmla="*/ 150222 w 150221"/>
                  <a:gd name="connsiteY4" fmla="*/ 75111 h 15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0221" h="150221">
                    <a:moveTo>
                      <a:pt x="150222" y="75111"/>
                    </a:moveTo>
                    <a:cubicBezTo>
                      <a:pt x="150222" y="116540"/>
                      <a:pt x="116652" y="150222"/>
                      <a:pt x="75111" y="150222"/>
                    </a:cubicBezTo>
                    <a:cubicBezTo>
                      <a:pt x="33682" y="150222"/>
                      <a:pt x="0" y="116652"/>
                      <a:pt x="0" y="75111"/>
                    </a:cubicBezTo>
                    <a:cubicBezTo>
                      <a:pt x="0" y="33682"/>
                      <a:pt x="33570" y="0"/>
                      <a:pt x="75111" y="0"/>
                    </a:cubicBezTo>
                    <a:cubicBezTo>
                      <a:pt x="116540" y="0"/>
                      <a:pt x="150222" y="33570"/>
                      <a:pt x="150222" y="75111"/>
                    </a:cubicBezTo>
                    <a:close/>
                  </a:path>
                </a:pathLst>
              </a:custGeom>
              <a:solidFill>
                <a:srgbClr val="354546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561" name="Graphic 1320">
                <a:extLst>
                  <a:ext uri="{FF2B5EF4-FFF2-40B4-BE49-F238E27FC236}">
                    <a16:creationId xmlns:a16="http://schemas.microsoft.com/office/drawing/2014/main" id="{FF74686E-DF71-448B-B147-055477EE6E31}"/>
                  </a:ext>
                </a:extLst>
              </p:cNvPr>
              <p:cNvGrpSpPr/>
              <p:nvPr/>
            </p:nvGrpSpPr>
            <p:grpSpPr>
              <a:xfrm>
                <a:off x="6455116" y="2920244"/>
                <a:ext cx="55912" cy="55912"/>
                <a:chOff x="6455116" y="2920244"/>
                <a:chExt cx="55912" cy="55912"/>
              </a:xfrm>
            </p:grpSpPr>
            <p:sp>
              <p:nvSpPr>
                <p:cNvPr id="1562" name="Freeform: Shape 1561">
                  <a:extLst>
                    <a:ext uri="{FF2B5EF4-FFF2-40B4-BE49-F238E27FC236}">
                      <a16:creationId xmlns:a16="http://schemas.microsoft.com/office/drawing/2014/main" id="{C5AF39CA-B485-B826-E8AB-2E655D1E9E91}"/>
                    </a:ext>
                  </a:extLst>
                </p:cNvPr>
                <p:cNvSpPr/>
                <p:nvPr/>
              </p:nvSpPr>
              <p:spPr>
                <a:xfrm>
                  <a:off x="6460393" y="2925520"/>
                  <a:ext cx="45358" cy="45358"/>
                </a:xfrm>
                <a:custGeom>
                  <a:avLst/>
                  <a:gdLst>
                    <a:gd name="connsiteX0" fmla="*/ 45358 w 45358"/>
                    <a:gd name="connsiteY0" fmla="*/ 22679 h 45358"/>
                    <a:gd name="connsiteX1" fmla="*/ 22679 w 45358"/>
                    <a:gd name="connsiteY1" fmla="*/ 45358 h 45358"/>
                    <a:gd name="connsiteX2" fmla="*/ 0 w 45358"/>
                    <a:gd name="connsiteY2" fmla="*/ 22679 h 45358"/>
                    <a:gd name="connsiteX3" fmla="*/ 22679 w 45358"/>
                    <a:gd name="connsiteY3" fmla="*/ 0 h 45358"/>
                    <a:gd name="connsiteX4" fmla="*/ 45358 w 45358"/>
                    <a:gd name="connsiteY4" fmla="*/ 22679 h 453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358" h="45358">
                      <a:moveTo>
                        <a:pt x="45358" y="22679"/>
                      </a:moveTo>
                      <a:cubicBezTo>
                        <a:pt x="45358" y="35141"/>
                        <a:pt x="35254" y="45358"/>
                        <a:pt x="22679" y="45358"/>
                      </a:cubicBezTo>
                      <a:cubicBezTo>
                        <a:pt x="10217" y="45358"/>
                        <a:pt x="0" y="35254"/>
                        <a:pt x="0" y="22679"/>
                      </a:cubicBezTo>
                      <a:cubicBezTo>
                        <a:pt x="0" y="10217"/>
                        <a:pt x="10105" y="0"/>
                        <a:pt x="22679" y="0"/>
                      </a:cubicBezTo>
                      <a:cubicBezTo>
                        <a:pt x="35142" y="112"/>
                        <a:pt x="45358" y="10217"/>
                        <a:pt x="45358" y="22679"/>
                      </a:cubicBezTo>
                      <a:close/>
                    </a:path>
                  </a:pathLst>
                </a:custGeom>
                <a:solidFill>
                  <a:srgbClr val="C5D5D6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63" name="Freeform: Shape 1562">
                  <a:extLst>
                    <a:ext uri="{FF2B5EF4-FFF2-40B4-BE49-F238E27FC236}">
                      <a16:creationId xmlns:a16="http://schemas.microsoft.com/office/drawing/2014/main" id="{3D8E0C7D-DE74-BFF7-46E5-FA651F128C0E}"/>
                    </a:ext>
                  </a:extLst>
                </p:cNvPr>
                <p:cNvSpPr/>
                <p:nvPr/>
              </p:nvSpPr>
              <p:spPr>
                <a:xfrm>
                  <a:off x="6455116" y="2920244"/>
                  <a:ext cx="55912" cy="55912"/>
                </a:xfrm>
                <a:custGeom>
                  <a:avLst/>
                  <a:gdLst>
                    <a:gd name="connsiteX0" fmla="*/ 27956 w 55912"/>
                    <a:gd name="connsiteY0" fmla="*/ 55912 h 55912"/>
                    <a:gd name="connsiteX1" fmla="*/ 0 w 55912"/>
                    <a:gd name="connsiteY1" fmla="*/ 27956 h 55912"/>
                    <a:gd name="connsiteX2" fmla="*/ 27956 w 55912"/>
                    <a:gd name="connsiteY2" fmla="*/ 0 h 55912"/>
                    <a:gd name="connsiteX3" fmla="*/ 55912 w 55912"/>
                    <a:gd name="connsiteY3" fmla="*/ 27956 h 55912"/>
                    <a:gd name="connsiteX4" fmla="*/ 27956 w 55912"/>
                    <a:gd name="connsiteY4" fmla="*/ 55912 h 55912"/>
                    <a:gd name="connsiteX5" fmla="*/ 27956 w 55912"/>
                    <a:gd name="connsiteY5" fmla="*/ 10666 h 55912"/>
                    <a:gd name="connsiteX6" fmla="*/ 10666 w 55912"/>
                    <a:gd name="connsiteY6" fmla="*/ 27956 h 55912"/>
                    <a:gd name="connsiteX7" fmla="*/ 27956 w 55912"/>
                    <a:gd name="connsiteY7" fmla="*/ 45246 h 55912"/>
                    <a:gd name="connsiteX8" fmla="*/ 45246 w 55912"/>
                    <a:gd name="connsiteY8" fmla="*/ 27956 h 55912"/>
                    <a:gd name="connsiteX9" fmla="*/ 27956 w 55912"/>
                    <a:gd name="connsiteY9" fmla="*/ 10666 h 55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5912" h="55912">
                      <a:moveTo>
                        <a:pt x="27956" y="55912"/>
                      </a:moveTo>
                      <a:cubicBezTo>
                        <a:pt x="12575" y="55912"/>
                        <a:pt x="0" y="43337"/>
                        <a:pt x="0" y="27956"/>
                      </a:cubicBezTo>
                      <a:cubicBezTo>
                        <a:pt x="0" y="12575"/>
                        <a:pt x="12575" y="0"/>
                        <a:pt x="27956" y="0"/>
                      </a:cubicBezTo>
                      <a:cubicBezTo>
                        <a:pt x="43337" y="0"/>
                        <a:pt x="55912" y="12575"/>
                        <a:pt x="55912" y="27956"/>
                      </a:cubicBezTo>
                      <a:cubicBezTo>
                        <a:pt x="55912" y="43450"/>
                        <a:pt x="43337" y="55912"/>
                        <a:pt x="27956" y="55912"/>
                      </a:cubicBezTo>
                      <a:close/>
                      <a:moveTo>
                        <a:pt x="27956" y="10666"/>
                      </a:moveTo>
                      <a:cubicBezTo>
                        <a:pt x="18413" y="10666"/>
                        <a:pt x="10666" y="18413"/>
                        <a:pt x="10666" y="27956"/>
                      </a:cubicBezTo>
                      <a:cubicBezTo>
                        <a:pt x="10666" y="37499"/>
                        <a:pt x="18413" y="45246"/>
                        <a:pt x="27956" y="45246"/>
                      </a:cubicBezTo>
                      <a:cubicBezTo>
                        <a:pt x="37499" y="45246"/>
                        <a:pt x="45246" y="37499"/>
                        <a:pt x="45246" y="27956"/>
                      </a:cubicBezTo>
                      <a:cubicBezTo>
                        <a:pt x="45246" y="18413"/>
                        <a:pt x="37499" y="10666"/>
                        <a:pt x="27956" y="10666"/>
                      </a:cubicBezTo>
                      <a:close/>
                    </a:path>
                  </a:pathLst>
                </a:custGeom>
                <a:solidFill>
                  <a:srgbClr val="263536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80DC2749-FE91-1CDB-C609-F3BB680940EC}"/>
                </a:ext>
              </a:extLst>
            </p:cNvPr>
            <p:cNvSpPr/>
            <p:nvPr/>
          </p:nvSpPr>
          <p:spPr>
            <a:xfrm>
              <a:off x="6672028" y="3168592"/>
              <a:ext cx="91165" cy="131696"/>
            </a:xfrm>
            <a:custGeom>
              <a:avLst/>
              <a:gdLst>
                <a:gd name="connsiteX0" fmla="*/ 0 w 91165"/>
                <a:gd name="connsiteY0" fmla="*/ 0 h 131696"/>
                <a:gd name="connsiteX1" fmla="*/ 91166 w 91165"/>
                <a:gd name="connsiteY1" fmla="*/ 65792 h 131696"/>
                <a:gd name="connsiteX2" fmla="*/ 0 w 91165"/>
                <a:gd name="connsiteY2" fmla="*/ 131696 h 131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165" h="131696">
                  <a:moveTo>
                    <a:pt x="0" y="0"/>
                  </a:moveTo>
                  <a:lnTo>
                    <a:pt x="91166" y="65792"/>
                  </a:lnTo>
                  <a:lnTo>
                    <a:pt x="0" y="131696"/>
                  </a:lnTo>
                  <a:close/>
                </a:path>
              </a:pathLst>
            </a:custGeom>
            <a:solidFill>
              <a:srgbClr val="FFFFFF"/>
            </a:solidFill>
            <a:ln w="11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65" name="Graphic 1320">
            <a:extLst>
              <a:ext uri="{FF2B5EF4-FFF2-40B4-BE49-F238E27FC236}">
                <a16:creationId xmlns:a16="http://schemas.microsoft.com/office/drawing/2014/main" id="{527F641B-B075-C9E2-C01B-DB2091BD2DAC}"/>
              </a:ext>
            </a:extLst>
          </p:cNvPr>
          <p:cNvGrpSpPr/>
          <p:nvPr/>
        </p:nvGrpSpPr>
        <p:grpSpPr>
          <a:xfrm>
            <a:off x="7536981" y="1609117"/>
            <a:ext cx="809605" cy="544300"/>
            <a:chOff x="7536981" y="1609117"/>
            <a:chExt cx="809605" cy="544300"/>
          </a:xfrm>
        </p:grpSpPr>
        <p:grpSp>
          <p:nvGrpSpPr>
            <p:cNvPr id="1566" name="Graphic 1320">
              <a:extLst>
                <a:ext uri="{FF2B5EF4-FFF2-40B4-BE49-F238E27FC236}">
                  <a16:creationId xmlns:a16="http://schemas.microsoft.com/office/drawing/2014/main" id="{AC14C403-8F7A-24D2-A543-AFD2555F1A55}"/>
                </a:ext>
              </a:extLst>
            </p:cNvPr>
            <p:cNvGrpSpPr/>
            <p:nvPr/>
          </p:nvGrpSpPr>
          <p:grpSpPr>
            <a:xfrm>
              <a:off x="7536981" y="1767534"/>
              <a:ext cx="741564" cy="385883"/>
              <a:chOff x="7536981" y="1767534"/>
              <a:chExt cx="741564" cy="385883"/>
            </a:xfrm>
          </p:grpSpPr>
          <p:sp>
            <p:nvSpPr>
              <p:cNvPr id="1567" name="Freeform: Shape 1566">
                <a:extLst>
                  <a:ext uri="{FF2B5EF4-FFF2-40B4-BE49-F238E27FC236}">
                    <a16:creationId xmlns:a16="http://schemas.microsoft.com/office/drawing/2014/main" id="{127F439A-D79A-D358-3C82-245CD14B7896}"/>
                  </a:ext>
                </a:extLst>
              </p:cNvPr>
              <p:cNvSpPr/>
              <p:nvPr/>
            </p:nvSpPr>
            <p:spPr>
              <a:xfrm>
                <a:off x="7578186" y="1767534"/>
                <a:ext cx="659268" cy="367358"/>
              </a:xfrm>
              <a:custGeom>
                <a:avLst/>
                <a:gdLst>
                  <a:gd name="connsiteX0" fmla="*/ 659268 w 659268"/>
                  <a:gd name="connsiteY0" fmla="*/ 9319 h 367358"/>
                  <a:gd name="connsiteX1" fmla="*/ 659268 w 659268"/>
                  <a:gd name="connsiteY1" fmla="*/ 358039 h 367358"/>
                  <a:gd name="connsiteX2" fmla="*/ 658707 w 659268"/>
                  <a:gd name="connsiteY2" fmla="*/ 361183 h 367358"/>
                  <a:gd name="connsiteX3" fmla="*/ 649950 w 659268"/>
                  <a:gd name="connsiteY3" fmla="*/ 367358 h 367358"/>
                  <a:gd name="connsiteX4" fmla="*/ 9206 w 659268"/>
                  <a:gd name="connsiteY4" fmla="*/ 367358 h 367358"/>
                  <a:gd name="connsiteX5" fmla="*/ 561 w 659268"/>
                  <a:gd name="connsiteY5" fmla="*/ 361183 h 367358"/>
                  <a:gd name="connsiteX6" fmla="*/ 0 w 659268"/>
                  <a:gd name="connsiteY6" fmla="*/ 358039 h 367358"/>
                  <a:gd name="connsiteX7" fmla="*/ 0 w 659268"/>
                  <a:gd name="connsiteY7" fmla="*/ 9319 h 367358"/>
                  <a:gd name="connsiteX8" fmla="*/ 9319 w 659268"/>
                  <a:gd name="connsiteY8" fmla="*/ 0 h 367358"/>
                  <a:gd name="connsiteX9" fmla="*/ 650062 w 659268"/>
                  <a:gd name="connsiteY9" fmla="*/ 0 h 367358"/>
                  <a:gd name="connsiteX10" fmla="*/ 659268 w 659268"/>
                  <a:gd name="connsiteY10" fmla="*/ 9319 h 367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59268" h="367358">
                    <a:moveTo>
                      <a:pt x="659268" y="9319"/>
                    </a:moveTo>
                    <a:lnTo>
                      <a:pt x="659268" y="358039"/>
                    </a:lnTo>
                    <a:cubicBezTo>
                      <a:pt x="659268" y="359162"/>
                      <a:pt x="659044" y="360285"/>
                      <a:pt x="658707" y="361183"/>
                    </a:cubicBezTo>
                    <a:cubicBezTo>
                      <a:pt x="657472" y="364888"/>
                      <a:pt x="653992" y="367358"/>
                      <a:pt x="649950" y="367358"/>
                    </a:cubicBezTo>
                    <a:lnTo>
                      <a:pt x="9206" y="367358"/>
                    </a:lnTo>
                    <a:cubicBezTo>
                      <a:pt x="5165" y="367358"/>
                      <a:pt x="1684" y="364888"/>
                      <a:pt x="561" y="361183"/>
                    </a:cubicBezTo>
                    <a:cubicBezTo>
                      <a:pt x="112" y="360285"/>
                      <a:pt x="0" y="359162"/>
                      <a:pt x="0" y="358039"/>
                    </a:cubicBezTo>
                    <a:lnTo>
                      <a:pt x="0" y="9319"/>
                    </a:lnTo>
                    <a:cubicBezTo>
                      <a:pt x="0" y="4266"/>
                      <a:pt x="4154" y="0"/>
                      <a:pt x="9319" y="0"/>
                    </a:cubicBezTo>
                    <a:lnTo>
                      <a:pt x="650062" y="0"/>
                    </a:lnTo>
                    <a:cubicBezTo>
                      <a:pt x="655114" y="0"/>
                      <a:pt x="659268" y="4154"/>
                      <a:pt x="659268" y="9319"/>
                    </a:cubicBezTo>
                    <a:close/>
                  </a:path>
                </a:pathLst>
              </a:custGeom>
              <a:solidFill>
                <a:srgbClr val="40404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8" name="Freeform: Shape 1567">
                <a:extLst>
                  <a:ext uri="{FF2B5EF4-FFF2-40B4-BE49-F238E27FC236}">
                    <a16:creationId xmlns:a16="http://schemas.microsoft.com/office/drawing/2014/main" id="{58B2119F-8454-E35F-D714-D75D2BC47997}"/>
                  </a:ext>
                </a:extLst>
              </p:cNvPr>
              <p:cNvSpPr/>
              <p:nvPr/>
            </p:nvSpPr>
            <p:spPr>
              <a:xfrm>
                <a:off x="7536981" y="2128605"/>
                <a:ext cx="741564" cy="24812"/>
              </a:xfrm>
              <a:custGeom>
                <a:avLst/>
                <a:gdLst>
                  <a:gd name="connsiteX0" fmla="*/ 741565 w 741564"/>
                  <a:gd name="connsiteY0" fmla="*/ 8645 h 24812"/>
                  <a:gd name="connsiteX1" fmla="*/ 725398 w 741564"/>
                  <a:gd name="connsiteY1" fmla="*/ 24812 h 24812"/>
                  <a:gd name="connsiteX2" fmla="*/ 16167 w 741564"/>
                  <a:gd name="connsiteY2" fmla="*/ 24812 h 24812"/>
                  <a:gd name="connsiteX3" fmla="*/ 0 w 741564"/>
                  <a:gd name="connsiteY3" fmla="*/ 8645 h 24812"/>
                  <a:gd name="connsiteX4" fmla="*/ 2470 w 741564"/>
                  <a:gd name="connsiteY4" fmla="*/ 0 h 24812"/>
                  <a:gd name="connsiteX5" fmla="*/ 739095 w 741564"/>
                  <a:gd name="connsiteY5" fmla="*/ 0 h 24812"/>
                  <a:gd name="connsiteX6" fmla="*/ 741565 w 741564"/>
                  <a:gd name="connsiteY6" fmla="*/ 8645 h 24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41564" h="24812">
                    <a:moveTo>
                      <a:pt x="741565" y="8645"/>
                    </a:moveTo>
                    <a:cubicBezTo>
                      <a:pt x="741565" y="17515"/>
                      <a:pt x="734267" y="24812"/>
                      <a:pt x="725398" y="24812"/>
                    </a:cubicBezTo>
                    <a:lnTo>
                      <a:pt x="16167" y="24812"/>
                    </a:lnTo>
                    <a:cubicBezTo>
                      <a:pt x="7186" y="24812"/>
                      <a:pt x="0" y="17515"/>
                      <a:pt x="0" y="8645"/>
                    </a:cubicBezTo>
                    <a:cubicBezTo>
                      <a:pt x="0" y="5501"/>
                      <a:pt x="898" y="2582"/>
                      <a:pt x="2470" y="0"/>
                    </a:cubicBezTo>
                    <a:lnTo>
                      <a:pt x="739095" y="0"/>
                    </a:lnTo>
                    <a:cubicBezTo>
                      <a:pt x="740667" y="2582"/>
                      <a:pt x="741565" y="5501"/>
                      <a:pt x="741565" y="8645"/>
                    </a:cubicBezTo>
                    <a:close/>
                  </a:path>
                </a:pathLst>
              </a:custGeom>
              <a:solidFill>
                <a:srgbClr val="C0C0C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9" name="Freeform: Shape 1568">
                <a:extLst>
                  <a:ext uri="{FF2B5EF4-FFF2-40B4-BE49-F238E27FC236}">
                    <a16:creationId xmlns:a16="http://schemas.microsoft.com/office/drawing/2014/main" id="{4A442ED1-F0D7-FD0C-2D43-FEEE45C38E2A}"/>
                  </a:ext>
                </a:extLst>
              </p:cNvPr>
              <p:cNvSpPr/>
              <p:nvPr/>
            </p:nvSpPr>
            <p:spPr>
              <a:xfrm>
                <a:off x="7864931" y="2128717"/>
                <a:ext cx="85664" cy="12350"/>
              </a:xfrm>
              <a:custGeom>
                <a:avLst/>
                <a:gdLst>
                  <a:gd name="connsiteX0" fmla="*/ 0 w 85664"/>
                  <a:gd name="connsiteY0" fmla="*/ 0 h 12350"/>
                  <a:gd name="connsiteX1" fmla="*/ 19536 w 85664"/>
                  <a:gd name="connsiteY1" fmla="*/ 12350 h 12350"/>
                  <a:gd name="connsiteX2" fmla="*/ 66129 w 85664"/>
                  <a:gd name="connsiteY2" fmla="*/ 12350 h 12350"/>
                  <a:gd name="connsiteX3" fmla="*/ 85665 w 85664"/>
                  <a:gd name="connsiteY3" fmla="*/ 0 h 12350"/>
                  <a:gd name="connsiteX4" fmla="*/ 0 w 85664"/>
                  <a:gd name="connsiteY4" fmla="*/ 0 h 12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664" h="12350">
                    <a:moveTo>
                      <a:pt x="0" y="0"/>
                    </a:moveTo>
                    <a:cubicBezTo>
                      <a:pt x="3480" y="7298"/>
                      <a:pt x="10891" y="12350"/>
                      <a:pt x="19536" y="12350"/>
                    </a:cubicBezTo>
                    <a:lnTo>
                      <a:pt x="66129" y="12350"/>
                    </a:lnTo>
                    <a:cubicBezTo>
                      <a:pt x="74774" y="12350"/>
                      <a:pt x="82184" y="7298"/>
                      <a:pt x="8566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909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0" name="Freeform: Shape 1569">
                <a:extLst>
                  <a:ext uri="{FF2B5EF4-FFF2-40B4-BE49-F238E27FC236}">
                    <a16:creationId xmlns:a16="http://schemas.microsoft.com/office/drawing/2014/main" id="{AC17479A-C18C-2125-2308-9D815D83BE83}"/>
                  </a:ext>
                </a:extLst>
              </p:cNvPr>
              <p:cNvSpPr/>
              <p:nvPr/>
            </p:nvSpPr>
            <p:spPr>
              <a:xfrm>
                <a:off x="7599742" y="1781905"/>
                <a:ext cx="614359" cy="321999"/>
              </a:xfrm>
              <a:custGeom>
                <a:avLst/>
                <a:gdLst>
                  <a:gd name="connsiteX0" fmla="*/ 0 w 614359"/>
                  <a:gd name="connsiteY0" fmla="*/ 0 h 321999"/>
                  <a:gd name="connsiteX1" fmla="*/ 614359 w 614359"/>
                  <a:gd name="connsiteY1" fmla="*/ 0 h 321999"/>
                  <a:gd name="connsiteX2" fmla="*/ 614359 w 614359"/>
                  <a:gd name="connsiteY2" fmla="*/ 322000 h 321999"/>
                  <a:gd name="connsiteX3" fmla="*/ 0 w 614359"/>
                  <a:gd name="connsiteY3" fmla="*/ 322000 h 321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4359" h="321999">
                    <a:moveTo>
                      <a:pt x="0" y="0"/>
                    </a:moveTo>
                    <a:lnTo>
                      <a:pt x="614359" y="0"/>
                    </a:lnTo>
                    <a:lnTo>
                      <a:pt x="614359" y="322000"/>
                    </a:lnTo>
                    <a:lnTo>
                      <a:pt x="0" y="322000"/>
                    </a:lnTo>
                    <a:close/>
                  </a:path>
                </a:pathLst>
              </a:custGeom>
              <a:solidFill>
                <a:srgbClr val="C5D5D6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571" name="Graphic 1320">
              <a:extLst>
                <a:ext uri="{FF2B5EF4-FFF2-40B4-BE49-F238E27FC236}">
                  <a16:creationId xmlns:a16="http://schemas.microsoft.com/office/drawing/2014/main" id="{C48A53A9-1218-5F9C-BABA-4944E111B84F}"/>
                </a:ext>
              </a:extLst>
            </p:cNvPr>
            <p:cNvGrpSpPr/>
            <p:nvPr/>
          </p:nvGrpSpPr>
          <p:grpSpPr>
            <a:xfrm>
              <a:off x="7703258" y="1809749"/>
              <a:ext cx="433486" cy="300780"/>
              <a:chOff x="7703258" y="1809749"/>
              <a:chExt cx="433486" cy="300780"/>
            </a:xfrm>
          </p:grpSpPr>
          <p:sp>
            <p:nvSpPr>
              <p:cNvPr id="1572" name="Freeform: Shape 1571">
                <a:extLst>
                  <a:ext uri="{FF2B5EF4-FFF2-40B4-BE49-F238E27FC236}">
                    <a16:creationId xmlns:a16="http://schemas.microsoft.com/office/drawing/2014/main" id="{5D6F44A6-FE35-4DE3-4B02-C1F19E7FEBA7}"/>
                  </a:ext>
                </a:extLst>
              </p:cNvPr>
              <p:cNvSpPr/>
              <p:nvPr/>
            </p:nvSpPr>
            <p:spPr>
              <a:xfrm>
                <a:off x="7703258" y="1809749"/>
                <a:ext cx="433486" cy="254860"/>
              </a:xfrm>
              <a:custGeom>
                <a:avLst/>
                <a:gdLst>
                  <a:gd name="connsiteX0" fmla="*/ 0 w 433486"/>
                  <a:gd name="connsiteY0" fmla="*/ 0 h 254860"/>
                  <a:gd name="connsiteX1" fmla="*/ 433487 w 433486"/>
                  <a:gd name="connsiteY1" fmla="*/ 0 h 254860"/>
                  <a:gd name="connsiteX2" fmla="*/ 433487 w 433486"/>
                  <a:gd name="connsiteY2" fmla="*/ 254860 h 254860"/>
                  <a:gd name="connsiteX3" fmla="*/ 0 w 433486"/>
                  <a:gd name="connsiteY3" fmla="*/ 254860 h 254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3486" h="254860">
                    <a:moveTo>
                      <a:pt x="0" y="0"/>
                    </a:moveTo>
                    <a:lnTo>
                      <a:pt x="433487" y="0"/>
                    </a:lnTo>
                    <a:lnTo>
                      <a:pt x="433487" y="254860"/>
                    </a:lnTo>
                    <a:lnTo>
                      <a:pt x="0" y="254860"/>
                    </a:lnTo>
                    <a:close/>
                  </a:path>
                </a:pathLst>
              </a:custGeom>
              <a:solidFill>
                <a:srgbClr val="FFFFFF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3" name="Freeform: Shape 1572">
                <a:extLst>
                  <a:ext uri="{FF2B5EF4-FFF2-40B4-BE49-F238E27FC236}">
                    <a16:creationId xmlns:a16="http://schemas.microsoft.com/office/drawing/2014/main" id="{4D06358E-2AF3-57BE-F3F0-35510133E509}"/>
                  </a:ext>
                </a:extLst>
              </p:cNvPr>
              <p:cNvSpPr/>
              <p:nvPr/>
            </p:nvSpPr>
            <p:spPr>
              <a:xfrm>
                <a:off x="8050744" y="2000726"/>
                <a:ext cx="83980" cy="109803"/>
              </a:xfrm>
              <a:custGeom>
                <a:avLst/>
                <a:gdLst>
                  <a:gd name="connsiteX0" fmla="*/ 83980 w 83980"/>
                  <a:gd name="connsiteY0" fmla="*/ 90492 h 109803"/>
                  <a:gd name="connsiteX1" fmla="*/ 56361 w 83980"/>
                  <a:gd name="connsiteY1" fmla="*/ 83082 h 109803"/>
                  <a:gd name="connsiteX2" fmla="*/ 46144 w 83980"/>
                  <a:gd name="connsiteY2" fmla="*/ 109803 h 109803"/>
                  <a:gd name="connsiteX3" fmla="*/ 0 w 83980"/>
                  <a:gd name="connsiteY3" fmla="*/ 19311 h 109803"/>
                  <a:gd name="connsiteX4" fmla="*/ 37836 w 83980"/>
                  <a:gd name="connsiteY4" fmla="*/ 0 h 109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980" h="109803">
                    <a:moveTo>
                      <a:pt x="83980" y="90492"/>
                    </a:moveTo>
                    <a:lnTo>
                      <a:pt x="56361" y="83082"/>
                    </a:lnTo>
                    <a:lnTo>
                      <a:pt x="46144" y="109803"/>
                    </a:lnTo>
                    <a:lnTo>
                      <a:pt x="0" y="19311"/>
                    </a:lnTo>
                    <a:lnTo>
                      <a:pt x="37836" y="0"/>
                    </a:lnTo>
                    <a:close/>
                  </a:path>
                </a:pathLst>
              </a:custGeom>
              <a:solidFill>
                <a:srgbClr val="D93D15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4" name="Freeform: Shape 1573">
                <a:extLst>
                  <a:ext uri="{FF2B5EF4-FFF2-40B4-BE49-F238E27FC236}">
                    <a16:creationId xmlns:a16="http://schemas.microsoft.com/office/drawing/2014/main" id="{F44CB61C-26DB-8607-9236-014625981DA8}"/>
                  </a:ext>
                </a:extLst>
              </p:cNvPr>
              <p:cNvSpPr/>
              <p:nvPr/>
            </p:nvSpPr>
            <p:spPr>
              <a:xfrm>
                <a:off x="7990790" y="2000726"/>
                <a:ext cx="83980" cy="109803"/>
              </a:xfrm>
              <a:custGeom>
                <a:avLst/>
                <a:gdLst>
                  <a:gd name="connsiteX0" fmla="*/ 0 w 83980"/>
                  <a:gd name="connsiteY0" fmla="*/ 90492 h 109803"/>
                  <a:gd name="connsiteX1" fmla="*/ 27619 w 83980"/>
                  <a:gd name="connsiteY1" fmla="*/ 83082 h 109803"/>
                  <a:gd name="connsiteX2" fmla="*/ 37836 w 83980"/>
                  <a:gd name="connsiteY2" fmla="*/ 109803 h 109803"/>
                  <a:gd name="connsiteX3" fmla="*/ 83980 w 83980"/>
                  <a:gd name="connsiteY3" fmla="*/ 19311 h 109803"/>
                  <a:gd name="connsiteX4" fmla="*/ 46144 w 83980"/>
                  <a:gd name="connsiteY4" fmla="*/ 0 h 109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980" h="109803">
                    <a:moveTo>
                      <a:pt x="0" y="90492"/>
                    </a:moveTo>
                    <a:lnTo>
                      <a:pt x="27619" y="83082"/>
                    </a:lnTo>
                    <a:lnTo>
                      <a:pt x="37836" y="109803"/>
                    </a:lnTo>
                    <a:lnTo>
                      <a:pt x="83980" y="19311"/>
                    </a:lnTo>
                    <a:lnTo>
                      <a:pt x="46144" y="0"/>
                    </a:lnTo>
                    <a:close/>
                  </a:path>
                </a:pathLst>
              </a:custGeom>
              <a:solidFill>
                <a:srgbClr val="D93D15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5" name="Freeform: Shape 1574">
                <a:extLst>
                  <a:ext uri="{FF2B5EF4-FFF2-40B4-BE49-F238E27FC236}">
                    <a16:creationId xmlns:a16="http://schemas.microsoft.com/office/drawing/2014/main" id="{2C0BBA25-FF31-4197-9555-05C73F94AFE2}"/>
                  </a:ext>
                </a:extLst>
              </p:cNvPr>
              <p:cNvSpPr/>
              <p:nvPr/>
            </p:nvSpPr>
            <p:spPr>
              <a:xfrm>
                <a:off x="8015041" y="1967942"/>
                <a:ext cx="92513" cy="92513"/>
              </a:xfrm>
              <a:custGeom>
                <a:avLst/>
                <a:gdLst>
                  <a:gd name="connsiteX0" fmla="*/ 92513 w 92513"/>
                  <a:gd name="connsiteY0" fmla="*/ 46257 h 92513"/>
                  <a:gd name="connsiteX1" fmla="*/ 46257 w 92513"/>
                  <a:gd name="connsiteY1" fmla="*/ 92513 h 92513"/>
                  <a:gd name="connsiteX2" fmla="*/ 0 w 92513"/>
                  <a:gd name="connsiteY2" fmla="*/ 46257 h 92513"/>
                  <a:gd name="connsiteX3" fmla="*/ 46257 w 92513"/>
                  <a:gd name="connsiteY3" fmla="*/ 0 h 92513"/>
                  <a:gd name="connsiteX4" fmla="*/ 92513 w 92513"/>
                  <a:gd name="connsiteY4" fmla="*/ 46257 h 92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513" h="92513">
                    <a:moveTo>
                      <a:pt x="92513" y="46257"/>
                    </a:moveTo>
                    <a:cubicBezTo>
                      <a:pt x="92513" y="71743"/>
                      <a:pt x="71855" y="92513"/>
                      <a:pt x="46257" y="92513"/>
                    </a:cubicBezTo>
                    <a:cubicBezTo>
                      <a:pt x="20770" y="92513"/>
                      <a:pt x="0" y="71855"/>
                      <a:pt x="0" y="46257"/>
                    </a:cubicBezTo>
                    <a:cubicBezTo>
                      <a:pt x="0" y="20771"/>
                      <a:pt x="20658" y="0"/>
                      <a:pt x="46257" y="0"/>
                    </a:cubicBezTo>
                    <a:cubicBezTo>
                      <a:pt x="71855" y="0"/>
                      <a:pt x="92513" y="20771"/>
                      <a:pt x="92513" y="46257"/>
                    </a:cubicBezTo>
                    <a:close/>
                  </a:path>
                </a:pathLst>
              </a:custGeom>
              <a:solidFill>
                <a:srgbClr val="F99A24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6" name="Freeform: Shape 1575">
                <a:extLst>
                  <a:ext uri="{FF2B5EF4-FFF2-40B4-BE49-F238E27FC236}">
                    <a16:creationId xmlns:a16="http://schemas.microsoft.com/office/drawing/2014/main" id="{953FD49A-D75D-E2AD-2748-02EACAFEF942}"/>
                  </a:ext>
                </a:extLst>
              </p:cNvPr>
              <p:cNvSpPr/>
              <p:nvPr/>
            </p:nvSpPr>
            <p:spPr>
              <a:xfrm>
                <a:off x="8025033" y="1978945"/>
                <a:ext cx="72528" cy="72528"/>
              </a:xfrm>
              <a:custGeom>
                <a:avLst/>
                <a:gdLst>
                  <a:gd name="connsiteX0" fmla="*/ 72528 w 72528"/>
                  <a:gd name="connsiteY0" fmla="*/ 36264 h 72528"/>
                  <a:gd name="connsiteX1" fmla="*/ 36264 w 72528"/>
                  <a:gd name="connsiteY1" fmla="*/ 72529 h 72528"/>
                  <a:gd name="connsiteX2" fmla="*/ 0 w 72528"/>
                  <a:gd name="connsiteY2" fmla="*/ 36264 h 72528"/>
                  <a:gd name="connsiteX3" fmla="*/ 36264 w 72528"/>
                  <a:gd name="connsiteY3" fmla="*/ 0 h 72528"/>
                  <a:gd name="connsiteX4" fmla="*/ 72528 w 72528"/>
                  <a:gd name="connsiteY4" fmla="*/ 36264 h 72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528" h="72528">
                    <a:moveTo>
                      <a:pt x="72528" y="36264"/>
                    </a:moveTo>
                    <a:cubicBezTo>
                      <a:pt x="72528" y="56249"/>
                      <a:pt x="56361" y="72529"/>
                      <a:pt x="36264" y="72529"/>
                    </a:cubicBezTo>
                    <a:cubicBezTo>
                      <a:pt x="16280" y="72529"/>
                      <a:pt x="0" y="56361"/>
                      <a:pt x="0" y="36264"/>
                    </a:cubicBezTo>
                    <a:cubicBezTo>
                      <a:pt x="0" y="16280"/>
                      <a:pt x="16167" y="0"/>
                      <a:pt x="36264" y="0"/>
                    </a:cubicBezTo>
                    <a:cubicBezTo>
                      <a:pt x="56361" y="112"/>
                      <a:pt x="72528" y="16280"/>
                      <a:pt x="72528" y="36264"/>
                    </a:cubicBezTo>
                    <a:close/>
                  </a:path>
                </a:pathLst>
              </a:custGeom>
              <a:solidFill>
                <a:srgbClr val="D93D15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7" name="Freeform: Shape 1576">
                <a:extLst>
                  <a:ext uri="{FF2B5EF4-FFF2-40B4-BE49-F238E27FC236}">
                    <a16:creationId xmlns:a16="http://schemas.microsoft.com/office/drawing/2014/main" id="{33B79879-DD74-4920-5ACE-CCF19EB44867}"/>
                  </a:ext>
                </a:extLst>
              </p:cNvPr>
              <p:cNvSpPr/>
              <p:nvPr/>
            </p:nvSpPr>
            <p:spPr>
              <a:xfrm>
                <a:off x="7741992" y="1838491"/>
                <a:ext cx="355569" cy="36264"/>
              </a:xfrm>
              <a:custGeom>
                <a:avLst/>
                <a:gdLst>
                  <a:gd name="connsiteX0" fmla="*/ 0 w 355569"/>
                  <a:gd name="connsiteY0" fmla="*/ 0 h 36264"/>
                  <a:gd name="connsiteX1" fmla="*/ 355569 w 355569"/>
                  <a:gd name="connsiteY1" fmla="*/ 0 h 36264"/>
                  <a:gd name="connsiteX2" fmla="*/ 355569 w 355569"/>
                  <a:gd name="connsiteY2" fmla="*/ 36264 h 36264"/>
                  <a:gd name="connsiteX3" fmla="*/ 0 w 355569"/>
                  <a:gd name="connsiteY3" fmla="*/ 36264 h 36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5569" h="36264">
                    <a:moveTo>
                      <a:pt x="0" y="0"/>
                    </a:moveTo>
                    <a:lnTo>
                      <a:pt x="355569" y="0"/>
                    </a:lnTo>
                    <a:lnTo>
                      <a:pt x="355569" y="36264"/>
                    </a:lnTo>
                    <a:lnTo>
                      <a:pt x="0" y="36264"/>
                    </a:lnTo>
                    <a:close/>
                  </a:path>
                </a:pathLst>
              </a:custGeom>
              <a:solidFill>
                <a:srgbClr val="90909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8" name="Freeform: Shape 1577">
                <a:extLst>
                  <a:ext uri="{FF2B5EF4-FFF2-40B4-BE49-F238E27FC236}">
                    <a16:creationId xmlns:a16="http://schemas.microsoft.com/office/drawing/2014/main" id="{4B0214CE-8E04-B342-5AD5-0C7CB1E31E68}"/>
                  </a:ext>
                </a:extLst>
              </p:cNvPr>
              <p:cNvSpPr/>
              <p:nvPr/>
            </p:nvSpPr>
            <p:spPr>
              <a:xfrm>
                <a:off x="7741992" y="2014198"/>
                <a:ext cx="226006" cy="22679"/>
              </a:xfrm>
              <a:custGeom>
                <a:avLst/>
                <a:gdLst>
                  <a:gd name="connsiteX0" fmla="*/ 0 w 226006"/>
                  <a:gd name="connsiteY0" fmla="*/ 0 h 22679"/>
                  <a:gd name="connsiteX1" fmla="*/ 226006 w 226006"/>
                  <a:gd name="connsiteY1" fmla="*/ 0 h 22679"/>
                  <a:gd name="connsiteX2" fmla="*/ 226006 w 226006"/>
                  <a:gd name="connsiteY2" fmla="*/ 22679 h 22679"/>
                  <a:gd name="connsiteX3" fmla="*/ 0 w 226006"/>
                  <a:gd name="connsiteY3" fmla="*/ 22679 h 22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006" h="22679">
                    <a:moveTo>
                      <a:pt x="0" y="0"/>
                    </a:moveTo>
                    <a:lnTo>
                      <a:pt x="226006" y="0"/>
                    </a:lnTo>
                    <a:lnTo>
                      <a:pt x="226006" y="22679"/>
                    </a:lnTo>
                    <a:lnTo>
                      <a:pt x="0" y="22679"/>
                    </a:lnTo>
                    <a:close/>
                  </a:path>
                </a:pathLst>
              </a:custGeom>
              <a:solidFill>
                <a:srgbClr val="A0A0A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9" name="Freeform: Shape 1578">
                <a:extLst>
                  <a:ext uri="{FF2B5EF4-FFF2-40B4-BE49-F238E27FC236}">
                    <a16:creationId xmlns:a16="http://schemas.microsoft.com/office/drawing/2014/main" id="{2EBE7DD0-7BFB-55D0-CC34-811450696F77}"/>
                  </a:ext>
                </a:extLst>
              </p:cNvPr>
              <p:cNvSpPr/>
              <p:nvPr/>
            </p:nvSpPr>
            <p:spPr>
              <a:xfrm>
                <a:off x="7741992" y="1892157"/>
                <a:ext cx="355569" cy="6287"/>
              </a:xfrm>
              <a:custGeom>
                <a:avLst/>
                <a:gdLst>
                  <a:gd name="connsiteX0" fmla="*/ 0 w 355569"/>
                  <a:gd name="connsiteY0" fmla="*/ 0 h 6287"/>
                  <a:gd name="connsiteX1" fmla="*/ 355569 w 355569"/>
                  <a:gd name="connsiteY1" fmla="*/ 0 h 6287"/>
                  <a:gd name="connsiteX2" fmla="*/ 355569 w 355569"/>
                  <a:gd name="connsiteY2" fmla="*/ 6287 h 6287"/>
                  <a:gd name="connsiteX3" fmla="*/ 0 w 355569"/>
                  <a:gd name="connsiteY3" fmla="*/ 6287 h 6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5569" h="6287">
                    <a:moveTo>
                      <a:pt x="0" y="0"/>
                    </a:moveTo>
                    <a:lnTo>
                      <a:pt x="355569" y="0"/>
                    </a:lnTo>
                    <a:lnTo>
                      <a:pt x="355569" y="6287"/>
                    </a:lnTo>
                    <a:lnTo>
                      <a:pt x="0" y="6287"/>
                    </a:lnTo>
                    <a:close/>
                  </a:path>
                </a:pathLst>
              </a:custGeom>
              <a:solidFill>
                <a:srgbClr val="A0A0A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0" name="Freeform: Shape 1579">
                <a:extLst>
                  <a:ext uri="{FF2B5EF4-FFF2-40B4-BE49-F238E27FC236}">
                    <a16:creationId xmlns:a16="http://schemas.microsoft.com/office/drawing/2014/main" id="{A1D6A0DC-C69C-7F99-7BBB-7340A68CD3DF}"/>
                  </a:ext>
                </a:extLst>
              </p:cNvPr>
              <p:cNvSpPr/>
              <p:nvPr/>
            </p:nvSpPr>
            <p:spPr>
              <a:xfrm>
                <a:off x="7741992" y="1914724"/>
                <a:ext cx="355569" cy="6287"/>
              </a:xfrm>
              <a:custGeom>
                <a:avLst/>
                <a:gdLst>
                  <a:gd name="connsiteX0" fmla="*/ 0 w 355569"/>
                  <a:gd name="connsiteY0" fmla="*/ 0 h 6287"/>
                  <a:gd name="connsiteX1" fmla="*/ 355569 w 355569"/>
                  <a:gd name="connsiteY1" fmla="*/ 0 h 6287"/>
                  <a:gd name="connsiteX2" fmla="*/ 355569 w 355569"/>
                  <a:gd name="connsiteY2" fmla="*/ 6287 h 6287"/>
                  <a:gd name="connsiteX3" fmla="*/ 0 w 355569"/>
                  <a:gd name="connsiteY3" fmla="*/ 6287 h 6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5569" h="6287">
                    <a:moveTo>
                      <a:pt x="0" y="0"/>
                    </a:moveTo>
                    <a:lnTo>
                      <a:pt x="355569" y="0"/>
                    </a:lnTo>
                    <a:lnTo>
                      <a:pt x="355569" y="6287"/>
                    </a:lnTo>
                    <a:lnTo>
                      <a:pt x="0" y="6287"/>
                    </a:lnTo>
                    <a:close/>
                  </a:path>
                </a:pathLst>
              </a:custGeom>
              <a:solidFill>
                <a:srgbClr val="A0A0A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1" name="Freeform: Shape 1580">
                <a:extLst>
                  <a:ext uri="{FF2B5EF4-FFF2-40B4-BE49-F238E27FC236}">
                    <a16:creationId xmlns:a16="http://schemas.microsoft.com/office/drawing/2014/main" id="{AF302863-761F-A26B-5610-D6EFBCC5B856}"/>
                  </a:ext>
                </a:extLst>
              </p:cNvPr>
              <p:cNvSpPr/>
              <p:nvPr/>
            </p:nvSpPr>
            <p:spPr>
              <a:xfrm>
                <a:off x="7741992" y="1937179"/>
                <a:ext cx="355569" cy="6287"/>
              </a:xfrm>
              <a:custGeom>
                <a:avLst/>
                <a:gdLst>
                  <a:gd name="connsiteX0" fmla="*/ 0 w 355569"/>
                  <a:gd name="connsiteY0" fmla="*/ 0 h 6287"/>
                  <a:gd name="connsiteX1" fmla="*/ 355569 w 355569"/>
                  <a:gd name="connsiteY1" fmla="*/ 0 h 6287"/>
                  <a:gd name="connsiteX2" fmla="*/ 355569 w 355569"/>
                  <a:gd name="connsiteY2" fmla="*/ 6287 h 6287"/>
                  <a:gd name="connsiteX3" fmla="*/ 0 w 355569"/>
                  <a:gd name="connsiteY3" fmla="*/ 6287 h 6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5569" h="6287">
                    <a:moveTo>
                      <a:pt x="0" y="0"/>
                    </a:moveTo>
                    <a:lnTo>
                      <a:pt x="355569" y="0"/>
                    </a:lnTo>
                    <a:lnTo>
                      <a:pt x="355569" y="6287"/>
                    </a:lnTo>
                    <a:lnTo>
                      <a:pt x="0" y="6287"/>
                    </a:lnTo>
                    <a:close/>
                  </a:path>
                </a:pathLst>
              </a:custGeom>
              <a:solidFill>
                <a:srgbClr val="A0A0A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2" name="Freeform: Shape 1581">
                <a:extLst>
                  <a:ext uri="{FF2B5EF4-FFF2-40B4-BE49-F238E27FC236}">
                    <a16:creationId xmlns:a16="http://schemas.microsoft.com/office/drawing/2014/main" id="{4BB3AC98-C0DB-CBF5-D060-5C6858C744A8}"/>
                  </a:ext>
                </a:extLst>
              </p:cNvPr>
              <p:cNvSpPr/>
              <p:nvPr/>
            </p:nvSpPr>
            <p:spPr>
              <a:xfrm>
                <a:off x="7741992" y="1959634"/>
                <a:ext cx="191089" cy="6287"/>
              </a:xfrm>
              <a:custGeom>
                <a:avLst/>
                <a:gdLst>
                  <a:gd name="connsiteX0" fmla="*/ 0 w 191089"/>
                  <a:gd name="connsiteY0" fmla="*/ 0 h 6287"/>
                  <a:gd name="connsiteX1" fmla="*/ 191089 w 191089"/>
                  <a:gd name="connsiteY1" fmla="*/ 0 h 6287"/>
                  <a:gd name="connsiteX2" fmla="*/ 191089 w 191089"/>
                  <a:gd name="connsiteY2" fmla="*/ 6287 h 6287"/>
                  <a:gd name="connsiteX3" fmla="*/ 0 w 191089"/>
                  <a:gd name="connsiteY3" fmla="*/ 6287 h 6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1089" h="6287">
                    <a:moveTo>
                      <a:pt x="0" y="0"/>
                    </a:moveTo>
                    <a:lnTo>
                      <a:pt x="191089" y="0"/>
                    </a:lnTo>
                    <a:lnTo>
                      <a:pt x="191089" y="6287"/>
                    </a:lnTo>
                    <a:lnTo>
                      <a:pt x="0" y="6287"/>
                    </a:lnTo>
                    <a:close/>
                  </a:path>
                </a:pathLst>
              </a:custGeom>
              <a:solidFill>
                <a:srgbClr val="A0A0A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3" name="Freeform: Shape 1582">
                <a:extLst>
                  <a:ext uri="{FF2B5EF4-FFF2-40B4-BE49-F238E27FC236}">
                    <a16:creationId xmlns:a16="http://schemas.microsoft.com/office/drawing/2014/main" id="{8793F1E9-3776-9746-8A30-DA2C635F3299}"/>
                  </a:ext>
                </a:extLst>
              </p:cNvPr>
              <p:cNvSpPr/>
              <p:nvPr/>
            </p:nvSpPr>
            <p:spPr>
              <a:xfrm>
                <a:off x="7741992" y="1982201"/>
                <a:ext cx="191089" cy="6287"/>
              </a:xfrm>
              <a:custGeom>
                <a:avLst/>
                <a:gdLst>
                  <a:gd name="connsiteX0" fmla="*/ 0 w 191089"/>
                  <a:gd name="connsiteY0" fmla="*/ 0 h 6287"/>
                  <a:gd name="connsiteX1" fmla="*/ 191089 w 191089"/>
                  <a:gd name="connsiteY1" fmla="*/ 0 h 6287"/>
                  <a:gd name="connsiteX2" fmla="*/ 191089 w 191089"/>
                  <a:gd name="connsiteY2" fmla="*/ 6287 h 6287"/>
                  <a:gd name="connsiteX3" fmla="*/ 0 w 191089"/>
                  <a:gd name="connsiteY3" fmla="*/ 6287 h 6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1089" h="6287">
                    <a:moveTo>
                      <a:pt x="0" y="0"/>
                    </a:moveTo>
                    <a:lnTo>
                      <a:pt x="191089" y="0"/>
                    </a:lnTo>
                    <a:lnTo>
                      <a:pt x="191089" y="6287"/>
                    </a:lnTo>
                    <a:lnTo>
                      <a:pt x="0" y="6287"/>
                    </a:lnTo>
                    <a:close/>
                  </a:path>
                </a:pathLst>
              </a:custGeom>
              <a:solidFill>
                <a:srgbClr val="A0A0A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584" name="Graphic 1320">
              <a:extLst>
                <a:ext uri="{FF2B5EF4-FFF2-40B4-BE49-F238E27FC236}">
                  <a16:creationId xmlns:a16="http://schemas.microsoft.com/office/drawing/2014/main" id="{DA9E7996-F480-ADF1-34EF-5320BEE51DA6}"/>
                </a:ext>
              </a:extLst>
            </p:cNvPr>
            <p:cNvGrpSpPr/>
            <p:nvPr/>
          </p:nvGrpSpPr>
          <p:grpSpPr>
            <a:xfrm>
              <a:off x="7993271" y="1609117"/>
              <a:ext cx="353316" cy="363092"/>
              <a:chOff x="7993271" y="1609117"/>
              <a:chExt cx="353316" cy="363092"/>
            </a:xfrm>
          </p:grpSpPr>
          <p:sp>
            <p:nvSpPr>
              <p:cNvPr id="1585" name="Freeform: Shape 1584">
                <a:extLst>
                  <a:ext uri="{FF2B5EF4-FFF2-40B4-BE49-F238E27FC236}">
                    <a16:creationId xmlns:a16="http://schemas.microsoft.com/office/drawing/2014/main" id="{04FE7775-0A81-246B-6F76-7C54441A1EC2}"/>
                  </a:ext>
                </a:extLst>
              </p:cNvPr>
              <p:cNvSpPr/>
              <p:nvPr/>
            </p:nvSpPr>
            <p:spPr>
              <a:xfrm>
                <a:off x="7995183" y="1644880"/>
                <a:ext cx="298856" cy="235660"/>
              </a:xfrm>
              <a:custGeom>
                <a:avLst/>
                <a:gdLst>
                  <a:gd name="connsiteX0" fmla="*/ 256081 w 298856"/>
                  <a:gd name="connsiteY0" fmla="*/ 216964 h 235660"/>
                  <a:gd name="connsiteX1" fmla="*/ 109115 w 298856"/>
                  <a:gd name="connsiteY1" fmla="*/ 219322 h 235660"/>
                  <a:gd name="connsiteX2" fmla="*/ 771 w 298856"/>
                  <a:gd name="connsiteY2" fmla="*/ 120072 h 235660"/>
                  <a:gd name="connsiteX3" fmla="*/ 43660 w 298856"/>
                  <a:gd name="connsiteY3" fmla="*/ 7125 h 235660"/>
                  <a:gd name="connsiteX4" fmla="*/ 173672 w 298856"/>
                  <a:gd name="connsiteY4" fmla="*/ 49228 h 235660"/>
                  <a:gd name="connsiteX5" fmla="*/ 298857 w 298856"/>
                  <a:gd name="connsiteY5" fmla="*/ 104017 h 235660"/>
                  <a:gd name="connsiteX6" fmla="*/ 256081 w 298856"/>
                  <a:gd name="connsiteY6" fmla="*/ 216964 h 235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8856" h="235660">
                    <a:moveTo>
                      <a:pt x="256081" y="216964"/>
                    </a:moveTo>
                    <a:cubicBezTo>
                      <a:pt x="248783" y="236163"/>
                      <a:pt x="179623" y="246043"/>
                      <a:pt x="109115" y="219322"/>
                    </a:cubicBezTo>
                    <a:cubicBezTo>
                      <a:pt x="38607" y="192601"/>
                      <a:pt x="-6527" y="139271"/>
                      <a:pt x="771" y="120072"/>
                    </a:cubicBezTo>
                    <a:lnTo>
                      <a:pt x="43660" y="7125"/>
                    </a:lnTo>
                    <a:cubicBezTo>
                      <a:pt x="79475" y="-18585"/>
                      <a:pt x="128875" y="32274"/>
                      <a:pt x="173672" y="49228"/>
                    </a:cubicBezTo>
                    <a:cubicBezTo>
                      <a:pt x="219592" y="66630"/>
                      <a:pt x="289650" y="60567"/>
                      <a:pt x="298857" y="104017"/>
                    </a:cubicBezTo>
                    <a:lnTo>
                      <a:pt x="256081" y="216964"/>
                    </a:lnTo>
                    <a:close/>
                  </a:path>
                </a:pathLst>
              </a:custGeom>
              <a:solidFill>
                <a:srgbClr val="40404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586" name="Graphic 1320">
                <a:extLst>
                  <a:ext uri="{FF2B5EF4-FFF2-40B4-BE49-F238E27FC236}">
                    <a16:creationId xmlns:a16="http://schemas.microsoft.com/office/drawing/2014/main" id="{1FBEDA59-58DA-A068-BBF4-712D449D29FB}"/>
                  </a:ext>
                </a:extLst>
              </p:cNvPr>
              <p:cNvGrpSpPr/>
              <p:nvPr/>
            </p:nvGrpSpPr>
            <p:grpSpPr>
              <a:xfrm>
                <a:off x="7993271" y="1609117"/>
                <a:ext cx="353316" cy="164704"/>
                <a:chOff x="7993271" y="1609117"/>
                <a:chExt cx="353316" cy="164704"/>
              </a:xfrm>
            </p:grpSpPr>
            <p:sp>
              <p:nvSpPr>
                <p:cNvPr id="1587" name="Freeform: Shape 1586">
                  <a:extLst>
                    <a:ext uri="{FF2B5EF4-FFF2-40B4-BE49-F238E27FC236}">
                      <a16:creationId xmlns:a16="http://schemas.microsoft.com/office/drawing/2014/main" id="{9F61D41D-9636-AE3E-7A60-329116B5A9D3}"/>
                    </a:ext>
                  </a:extLst>
                </p:cNvPr>
                <p:cNvSpPr/>
                <p:nvPr/>
              </p:nvSpPr>
              <p:spPr>
                <a:xfrm>
                  <a:off x="7993271" y="1609229"/>
                  <a:ext cx="353316" cy="164592"/>
                </a:xfrm>
                <a:custGeom>
                  <a:avLst/>
                  <a:gdLst>
                    <a:gd name="connsiteX0" fmla="*/ 349271 w 353316"/>
                    <a:gd name="connsiteY0" fmla="*/ 142924 h 164592"/>
                    <a:gd name="connsiteX1" fmla="*/ 207246 w 353316"/>
                    <a:gd name="connsiteY1" fmla="*/ 14146 h 164592"/>
                    <a:gd name="connsiteX2" fmla="*/ 199723 w 353316"/>
                    <a:gd name="connsiteY2" fmla="*/ 11003 h 164592"/>
                    <a:gd name="connsiteX3" fmla="*/ 13013 w 353316"/>
                    <a:gd name="connsiteY3" fmla="*/ 0 h 164592"/>
                    <a:gd name="connsiteX4" fmla="*/ 12339 w 353316"/>
                    <a:gd name="connsiteY4" fmla="*/ 0 h 164592"/>
                    <a:gd name="connsiteX5" fmla="*/ 1224 w 353316"/>
                    <a:gd name="connsiteY5" fmla="*/ 7073 h 164592"/>
                    <a:gd name="connsiteX6" fmla="*/ 1224 w 353316"/>
                    <a:gd name="connsiteY6" fmla="*/ 7185 h 164592"/>
                    <a:gd name="connsiteX7" fmla="*/ 3470 w 353316"/>
                    <a:gd name="connsiteY7" fmla="*/ 20771 h 164592"/>
                    <a:gd name="connsiteX8" fmla="*/ 39509 w 353316"/>
                    <a:gd name="connsiteY8" fmla="*/ 58943 h 164592"/>
                    <a:gd name="connsiteX9" fmla="*/ 135503 w 353316"/>
                    <a:gd name="connsiteY9" fmla="*/ 160663 h 164592"/>
                    <a:gd name="connsiteX10" fmla="*/ 144485 w 353316"/>
                    <a:gd name="connsiteY10" fmla="*/ 164593 h 164592"/>
                    <a:gd name="connsiteX11" fmla="*/ 248225 w 353316"/>
                    <a:gd name="connsiteY11" fmla="*/ 164480 h 164592"/>
                    <a:gd name="connsiteX12" fmla="*/ 291563 w 353316"/>
                    <a:gd name="connsiteY12" fmla="*/ 164480 h 164592"/>
                    <a:gd name="connsiteX13" fmla="*/ 341075 w 353316"/>
                    <a:gd name="connsiteY13" fmla="*/ 164368 h 164592"/>
                    <a:gd name="connsiteX14" fmla="*/ 352415 w 353316"/>
                    <a:gd name="connsiteY14" fmla="*/ 156846 h 164592"/>
                    <a:gd name="connsiteX15" fmla="*/ 352527 w 353316"/>
                    <a:gd name="connsiteY15" fmla="*/ 156397 h 164592"/>
                    <a:gd name="connsiteX16" fmla="*/ 349271 w 353316"/>
                    <a:gd name="connsiteY16" fmla="*/ 142924 h 164592"/>
                    <a:gd name="connsiteX17" fmla="*/ 199050 w 353316"/>
                    <a:gd name="connsiteY17" fmla="*/ 23241 h 164592"/>
                    <a:gd name="connsiteX18" fmla="*/ 341075 w 353316"/>
                    <a:gd name="connsiteY18" fmla="*/ 152018 h 164592"/>
                    <a:gd name="connsiteX19" fmla="*/ 253165 w 353316"/>
                    <a:gd name="connsiteY19" fmla="*/ 152018 h 164592"/>
                    <a:gd name="connsiteX20" fmla="*/ 235651 w 353316"/>
                    <a:gd name="connsiteY20" fmla="*/ 152130 h 164592"/>
                    <a:gd name="connsiteX21" fmla="*/ 144485 w 353316"/>
                    <a:gd name="connsiteY21" fmla="*/ 152130 h 164592"/>
                    <a:gd name="connsiteX22" fmla="*/ 44449 w 353316"/>
                    <a:gd name="connsiteY22" fmla="*/ 46032 h 164592"/>
                    <a:gd name="connsiteX23" fmla="*/ 12564 w 353316"/>
                    <a:gd name="connsiteY23" fmla="*/ 12238 h 164592"/>
                    <a:gd name="connsiteX24" fmla="*/ 199050 w 353316"/>
                    <a:gd name="connsiteY24" fmla="*/ 23241 h 164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353316" h="164592">
                      <a:moveTo>
                        <a:pt x="349271" y="142924"/>
                      </a:moveTo>
                      <a:lnTo>
                        <a:pt x="207246" y="14146"/>
                      </a:lnTo>
                      <a:cubicBezTo>
                        <a:pt x="205112" y="12238"/>
                        <a:pt x="202530" y="11115"/>
                        <a:pt x="199723" y="11003"/>
                      </a:cubicBezTo>
                      <a:lnTo>
                        <a:pt x="13013" y="0"/>
                      </a:lnTo>
                      <a:lnTo>
                        <a:pt x="12339" y="0"/>
                      </a:lnTo>
                      <a:cubicBezTo>
                        <a:pt x="7512" y="0"/>
                        <a:pt x="3245" y="2807"/>
                        <a:pt x="1224" y="7073"/>
                      </a:cubicBezTo>
                      <a:lnTo>
                        <a:pt x="1224" y="7185"/>
                      </a:lnTo>
                      <a:cubicBezTo>
                        <a:pt x="-1021" y="11789"/>
                        <a:pt x="-123" y="17066"/>
                        <a:pt x="3470" y="20771"/>
                      </a:cubicBezTo>
                      <a:lnTo>
                        <a:pt x="39509" y="58943"/>
                      </a:lnTo>
                      <a:lnTo>
                        <a:pt x="135503" y="160663"/>
                      </a:lnTo>
                      <a:cubicBezTo>
                        <a:pt x="137861" y="163133"/>
                        <a:pt x="141117" y="164593"/>
                        <a:pt x="144485" y="164593"/>
                      </a:cubicBezTo>
                      <a:lnTo>
                        <a:pt x="248225" y="164480"/>
                      </a:lnTo>
                      <a:lnTo>
                        <a:pt x="291563" y="164480"/>
                      </a:lnTo>
                      <a:lnTo>
                        <a:pt x="341075" y="164368"/>
                      </a:lnTo>
                      <a:cubicBezTo>
                        <a:pt x="346015" y="164368"/>
                        <a:pt x="350506" y="161337"/>
                        <a:pt x="352415" y="156846"/>
                      </a:cubicBezTo>
                      <a:cubicBezTo>
                        <a:pt x="352527" y="156733"/>
                        <a:pt x="352527" y="156621"/>
                        <a:pt x="352527" y="156397"/>
                      </a:cubicBezTo>
                      <a:cubicBezTo>
                        <a:pt x="354324" y="151681"/>
                        <a:pt x="352976" y="146180"/>
                        <a:pt x="349271" y="142924"/>
                      </a:cubicBezTo>
                      <a:close/>
                      <a:moveTo>
                        <a:pt x="199050" y="23241"/>
                      </a:moveTo>
                      <a:lnTo>
                        <a:pt x="341075" y="152018"/>
                      </a:lnTo>
                      <a:lnTo>
                        <a:pt x="253165" y="152018"/>
                      </a:lnTo>
                      <a:lnTo>
                        <a:pt x="235651" y="152130"/>
                      </a:lnTo>
                      <a:lnTo>
                        <a:pt x="144485" y="152130"/>
                      </a:lnTo>
                      <a:lnTo>
                        <a:pt x="44449" y="46032"/>
                      </a:lnTo>
                      <a:lnTo>
                        <a:pt x="12564" y="12238"/>
                      </a:lnTo>
                      <a:lnTo>
                        <a:pt x="199050" y="23241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88" name="Freeform: Shape 1587">
                  <a:extLst>
                    <a:ext uri="{FF2B5EF4-FFF2-40B4-BE49-F238E27FC236}">
                      <a16:creationId xmlns:a16="http://schemas.microsoft.com/office/drawing/2014/main" id="{BF320932-638D-DDE6-3F11-2741192A05FF}"/>
                    </a:ext>
                  </a:extLst>
                </p:cNvPr>
                <p:cNvSpPr/>
                <p:nvPr/>
              </p:nvSpPr>
              <p:spPr>
                <a:xfrm>
                  <a:off x="7994495" y="1609117"/>
                  <a:ext cx="352053" cy="158529"/>
                </a:xfrm>
                <a:custGeom>
                  <a:avLst/>
                  <a:gdLst>
                    <a:gd name="connsiteX0" fmla="*/ 351191 w 352053"/>
                    <a:gd name="connsiteY0" fmla="*/ 156509 h 158529"/>
                    <a:gd name="connsiteX1" fmla="*/ 351078 w 352053"/>
                    <a:gd name="connsiteY1" fmla="*/ 156958 h 158529"/>
                    <a:gd name="connsiteX2" fmla="*/ 339739 w 352053"/>
                    <a:gd name="connsiteY2" fmla="*/ 158305 h 158529"/>
                    <a:gd name="connsiteX3" fmla="*/ 292584 w 352053"/>
                    <a:gd name="connsiteY3" fmla="*/ 158305 h 158529"/>
                    <a:gd name="connsiteX4" fmla="*/ 258228 w 352053"/>
                    <a:gd name="connsiteY4" fmla="*/ 158418 h 158529"/>
                    <a:gd name="connsiteX5" fmla="*/ 240714 w 352053"/>
                    <a:gd name="connsiteY5" fmla="*/ 158418 h 158529"/>
                    <a:gd name="connsiteX6" fmla="*/ 143148 w 352053"/>
                    <a:gd name="connsiteY6" fmla="*/ 158530 h 158529"/>
                    <a:gd name="connsiteX7" fmla="*/ 138657 w 352053"/>
                    <a:gd name="connsiteY7" fmla="*/ 156621 h 158529"/>
                    <a:gd name="connsiteX8" fmla="*/ 41092 w 352053"/>
                    <a:gd name="connsiteY8" fmla="*/ 51646 h 158529"/>
                    <a:gd name="connsiteX9" fmla="*/ 0 w 352053"/>
                    <a:gd name="connsiteY9" fmla="*/ 7410 h 158529"/>
                    <a:gd name="connsiteX10" fmla="*/ 0 w 352053"/>
                    <a:gd name="connsiteY10" fmla="*/ 7073 h 158529"/>
                    <a:gd name="connsiteX11" fmla="*/ 11115 w 352053"/>
                    <a:gd name="connsiteY11" fmla="*/ 0 h 158529"/>
                    <a:gd name="connsiteX12" fmla="*/ 11789 w 352053"/>
                    <a:gd name="connsiteY12" fmla="*/ 0 h 158529"/>
                    <a:gd name="connsiteX13" fmla="*/ 198499 w 352053"/>
                    <a:gd name="connsiteY13" fmla="*/ 11003 h 158529"/>
                    <a:gd name="connsiteX14" fmla="*/ 206021 w 352053"/>
                    <a:gd name="connsiteY14" fmla="*/ 14146 h 158529"/>
                    <a:gd name="connsiteX15" fmla="*/ 348047 w 352053"/>
                    <a:gd name="connsiteY15" fmla="*/ 142924 h 158529"/>
                    <a:gd name="connsiteX16" fmla="*/ 351191 w 352053"/>
                    <a:gd name="connsiteY16" fmla="*/ 156509 h 158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52053" h="158529">
                      <a:moveTo>
                        <a:pt x="351191" y="156509"/>
                      </a:moveTo>
                      <a:cubicBezTo>
                        <a:pt x="351078" y="156621"/>
                        <a:pt x="351078" y="156733"/>
                        <a:pt x="351078" y="156958"/>
                      </a:cubicBezTo>
                      <a:cubicBezTo>
                        <a:pt x="344903" y="157744"/>
                        <a:pt x="340525" y="158305"/>
                        <a:pt x="339739" y="158305"/>
                      </a:cubicBezTo>
                      <a:lnTo>
                        <a:pt x="292584" y="158305"/>
                      </a:lnTo>
                      <a:lnTo>
                        <a:pt x="258228" y="158418"/>
                      </a:lnTo>
                      <a:lnTo>
                        <a:pt x="240714" y="158418"/>
                      </a:lnTo>
                      <a:lnTo>
                        <a:pt x="143148" y="158530"/>
                      </a:lnTo>
                      <a:cubicBezTo>
                        <a:pt x="141577" y="158530"/>
                        <a:pt x="139892" y="157856"/>
                        <a:pt x="138657" y="156621"/>
                      </a:cubicBezTo>
                      <a:lnTo>
                        <a:pt x="41092" y="51646"/>
                      </a:lnTo>
                      <a:lnTo>
                        <a:pt x="0" y="7410"/>
                      </a:lnTo>
                      <a:lnTo>
                        <a:pt x="0" y="7073"/>
                      </a:lnTo>
                      <a:cubicBezTo>
                        <a:pt x="2021" y="2807"/>
                        <a:pt x="6287" y="0"/>
                        <a:pt x="11115" y="0"/>
                      </a:cubicBezTo>
                      <a:lnTo>
                        <a:pt x="11789" y="0"/>
                      </a:lnTo>
                      <a:lnTo>
                        <a:pt x="198499" y="11003"/>
                      </a:lnTo>
                      <a:cubicBezTo>
                        <a:pt x="201306" y="11115"/>
                        <a:pt x="204000" y="12350"/>
                        <a:pt x="206021" y="14146"/>
                      </a:cubicBezTo>
                      <a:lnTo>
                        <a:pt x="348047" y="142924"/>
                      </a:lnTo>
                      <a:cubicBezTo>
                        <a:pt x="351752" y="146292"/>
                        <a:pt x="353099" y="151793"/>
                        <a:pt x="351191" y="156509"/>
                      </a:cubicBezTo>
                      <a:close/>
                    </a:path>
                  </a:pathLst>
                </a:custGeom>
                <a:solidFill>
                  <a:srgbClr val="50505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589" name="Freeform: Shape 1588">
                <a:extLst>
                  <a:ext uri="{FF2B5EF4-FFF2-40B4-BE49-F238E27FC236}">
                    <a16:creationId xmlns:a16="http://schemas.microsoft.com/office/drawing/2014/main" id="{3BBC2AE6-A861-A63E-F707-7A78A4A3E439}"/>
                  </a:ext>
                </a:extLst>
              </p:cNvPr>
              <p:cNvSpPr/>
              <p:nvPr/>
            </p:nvSpPr>
            <p:spPr>
              <a:xfrm>
                <a:off x="8162610" y="1687974"/>
                <a:ext cx="118858" cy="249766"/>
              </a:xfrm>
              <a:custGeom>
                <a:avLst/>
                <a:gdLst>
                  <a:gd name="connsiteX0" fmla="*/ 112793 w 118858"/>
                  <a:gd name="connsiteY0" fmla="*/ 249766 h 249766"/>
                  <a:gd name="connsiteX1" fmla="*/ 106618 w 118858"/>
                  <a:gd name="connsiteY1" fmla="*/ 243591 h 249766"/>
                  <a:gd name="connsiteX2" fmla="*/ 106618 w 118858"/>
                  <a:gd name="connsiteY2" fmla="*/ 112680 h 249766"/>
                  <a:gd name="connsiteX3" fmla="*/ 1867 w 118858"/>
                  <a:gd name="connsiteY3" fmla="*/ 10512 h 249766"/>
                  <a:gd name="connsiteX4" fmla="*/ 1754 w 118858"/>
                  <a:gd name="connsiteY4" fmla="*/ 1867 h 249766"/>
                  <a:gd name="connsiteX5" fmla="*/ 10400 w 118858"/>
                  <a:gd name="connsiteY5" fmla="*/ 1755 h 249766"/>
                  <a:gd name="connsiteX6" fmla="*/ 116947 w 118858"/>
                  <a:gd name="connsiteY6" fmla="*/ 105720 h 249766"/>
                  <a:gd name="connsiteX7" fmla="*/ 118856 w 118858"/>
                  <a:gd name="connsiteY7" fmla="*/ 110098 h 249766"/>
                  <a:gd name="connsiteX8" fmla="*/ 118856 w 118858"/>
                  <a:gd name="connsiteY8" fmla="*/ 243591 h 249766"/>
                  <a:gd name="connsiteX9" fmla="*/ 112793 w 118858"/>
                  <a:gd name="connsiteY9" fmla="*/ 249766 h 24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8858" h="249766">
                    <a:moveTo>
                      <a:pt x="112793" y="249766"/>
                    </a:moveTo>
                    <a:cubicBezTo>
                      <a:pt x="109425" y="249766"/>
                      <a:pt x="106618" y="247072"/>
                      <a:pt x="106618" y="243591"/>
                    </a:cubicBezTo>
                    <a:lnTo>
                      <a:pt x="106618" y="112680"/>
                    </a:lnTo>
                    <a:lnTo>
                      <a:pt x="1867" y="10512"/>
                    </a:lnTo>
                    <a:cubicBezTo>
                      <a:pt x="-603" y="8154"/>
                      <a:pt x="-603" y="4225"/>
                      <a:pt x="1754" y="1867"/>
                    </a:cubicBezTo>
                    <a:cubicBezTo>
                      <a:pt x="4112" y="-603"/>
                      <a:pt x="8042" y="-603"/>
                      <a:pt x="10400" y="1755"/>
                    </a:cubicBezTo>
                    <a:lnTo>
                      <a:pt x="116947" y="105720"/>
                    </a:lnTo>
                    <a:cubicBezTo>
                      <a:pt x="118070" y="106842"/>
                      <a:pt x="118856" y="108414"/>
                      <a:pt x="118856" y="110098"/>
                    </a:cubicBezTo>
                    <a:lnTo>
                      <a:pt x="118856" y="243591"/>
                    </a:lnTo>
                    <a:cubicBezTo>
                      <a:pt x="118968" y="247072"/>
                      <a:pt x="116273" y="249766"/>
                      <a:pt x="112793" y="249766"/>
                    </a:cubicBezTo>
                    <a:close/>
                  </a:path>
                </a:pathLst>
              </a:custGeom>
              <a:solidFill>
                <a:srgbClr val="F7B23F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0" name="Freeform: Shape 1589">
                <a:extLst>
                  <a:ext uri="{FF2B5EF4-FFF2-40B4-BE49-F238E27FC236}">
                    <a16:creationId xmlns:a16="http://schemas.microsoft.com/office/drawing/2014/main" id="{4028E4F3-0A26-3AAD-EBEB-AEB7DEC21DD0}"/>
                  </a:ext>
                </a:extLst>
              </p:cNvPr>
              <p:cNvSpPr/>
              <p:nvPr/>
            </p:nvSpPr>
            <p:spPr>
              <a:xfrm>
                <a:off x="8248568" y="1893953"/>
                <a:ext cx="53668" cy="78255"/>
              </a:xfrm>
              <a:custGeom>
                <a:avLst/>
                <a:gdLst>
                  <a:gd name="connsiteX0" fmla="*/ 53668 w 53668"/>
                  <a:gd name="connsiteY0" fmla="*/ 60067 h 78255"/>
                  <a:gd name="connsiteX1" fmla="*/ 36041 w 53668"/>
                  <a:gd name="connsiteY1" fmla="*/ 78030 h 78255"/>
                  <a:gd name="connsiteX2" fmla="*/ 18190 w 53668"/>
                  <a:gd name="connsiteY2" fmla="*/ 78255 h 78255"/>
                  <a:gd name="connsiteX3" fmla="*/ 226 w 53668"/>
                  <a:gd name="connsiteY3" fmla="*/ 60628 h 78255"/>
                  <a:gd name="connsiteX4" fmla="*/ 1 w 53668"/>
                  <a:gd name="connsiteY4" fmla="*/ 36040 h 78255"/>
                  <a:gd name="connsiteX5" fmla="*/ 17404 w 53668"/>
                  <a:gd name="connsiteY5" fmla="*/ 225 h 78255"/>
                  <a:gd name="connsiteX6" fmla="*/ 35255 w 53668"/>
                  <a:gd name="connsiteY6" fmla="*/ 0 h 78255"/>
                  <a:gd name="connsiteX7" fmla="*/ 53443 w 53668"/>
                  <a:gd name="connsiteY7" fmla="*/ 35479 h 78255"/>
                  <a:gd name="connsiteX8" fmla="*/ 53668 w 53668"/>
                  <a:gd name="connsiteY8" fmla="*/ 60067 h 78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3668" h="78255">
                    <a:moveTo>
                      <a:pt x="53668" y="60067"/>
                    </a:moveTo>
                    <a:cubicBezTo>
                      <a:pt x="53780" y="69947"/>
                      <a:pt x="45921" y="77918"/>
                      <a:pt x="36041" y="78030"/>
                    </a:cubicBezTo>
                    <a:lnTo>
                      <a:pt x="18190" y="78255"/>
                    </a:lnTo>
                    <a:cubicBezTo>
                      <a:pt x="8309" y="78367"/>
                      <a:pt x="338" y="70508"/>
                      <a:pt x="226" y="60628"/>
                    </a:cubicBezTo>
                    <a:lnTo>
                      <a:pt x="1" y="36040"/>
                    </a:lnTo>
                    <a:cubicBezTo>
                      <a:pt x="-111" y="26160"/>
                      <a:pt x="7636" y="337"/>
                      <a:pt x="17404" y="225"/>
                    </a:cubicBezTo>
                    <a:lnTo>
                      <a:pt x="35255" y="0"/>
                    </a:lnTo>
                    <a:cubicBezTo>
                      <a:pt x="45023" y="-112"/>
                      <a:pt x="53331" y="25599"/>
                      <a:pt x="53443" y="35479"/>
                    </a:cubicBezTo>
                    <a:lnTo>
                      <a:pt x="53668" y="60067"/>
                    </a:lnTo>
                    <a:close/>
                  </a:path>
                </a:pathLst>
              </a:custGeom>
              <a:solidFill>
                <a:srgbClr val="F19B2C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591" name="Graphic 1320">
            <a:extLst>
              <a:ext uri="{FF2B5EF4-FFF2-40B4-BE49-F238E27FC236}">
                <a16:creationId xmlns:a16="http://schemas.microsoft.com/office/drawing/2014/main" id="{6AE1B1D0-6AA9-AC41-DB9E-95564FE76968}"/>
              </a:ext>
            </a:extLst>
          </p:cNvPr>
          <p:cNvGrpSpPr/>
          <p:nvPr/>
        </p:nvGrpSpPr>
        <p:grpSpPr>
          <a:xfrm>
            <a:off x="7625790" y="5472663"/>
            <a:ext cx="632098" cy="685428"/>
            <a:chOff x="7625790" y="5472663"/>
            <a:chExt cx="632098" cy="685428"/>
          </a:xfrm>
        </p:grpSpPr>
        <p:grpSp>
          <p:nvGrpSpPr>
            <p:cNvPr id="1592" name="Graphic 1320">
              <a:extLst>
                <a:ext uri="{FF2B5EF4-FFF2-40B4-BE49-F238E27FC236}">
                  <a16:creationId xmlns:a16="http://schemas.microsoft.com/office/drawing/2014/main" id="{8200CCE8-4153-40DF-5117-40977ED2511E}"/>
                </a:ext>
              </a:extLst>
            </p:cNvPr>
            <p:cNvGrpSpPr/>
            <p:nvPr/>
          </p:nvGrpSpPr>
          <p:grpSpPr>
            <a:xfrm>
              <a:off x="7625790" y="5472663"/>
              <a:ext cx="355457" cy="355457"/>
              <a:chOff x="7625790" y="5472663"/>
              <a:chExt cx="355457" cy="355457"/>
            </a:xfrm>
          </p:grpSpPr>
          <p:sp>
            <p:nvSpPr>
              <p:cNvPr id="1593" name="Freeform: Shape 1592">
                <a:extLst>
                  <a:ext uri="{FF2B5EF4-FFF2-40B4-BE49-F238E27FC236}">
                    <a16:creationId xmlns:a16="http://schemas.microsoft.com/office/drawing/2014/main" id="{6ED94B17-D437-DAE1-24A8-2FB2052B8CE2}"/>
                  </a:ext>
                </a:extLst>
              </p:cNvPr>
              <p:cNvSpPr/>
              <p:nvPr/>
            </p:nvSpPr>
            <p:spPr>
              <a:xfrm>
                <a:off x="7625790" y="5472663"/>
                <a:ext cx="355457" cy="355457"/>
              </a:xfrm>
              <a:custGeom>
                <a:avLst/>
                <a:gdLst>
                  <a:gd name="connsiteX0" fmla="*/ 355457 w 355457"/>
                  <a:gd name="connsiteY0" fmla="*/ 177729 h 355457"/>
                  <a:gd name="connsiteX1" fmla="*/ 177728 w 355457"/>
                  <a:gd name="connsiteY1" fmla="*/ 355457 h 355457"/>
                  <a:gd name="connsiteX2" fmla="*/ 0 w 355457"/>
                  <a:gd name="connsiteY2" fmla="*/ 177729 h 355457"/>
                  <a:gd name="connsiteX3" fmla="*/ 177728 w 355457"/>
                  <a:gd name="connsiteY3" fmla="*/ 0 h 355457"/>
                  <a:gd name="connsiteX4" fmla="*/ 355457 w 355457"/>
                  <a:gd name="connsiteY4" fmla="*/ 177729 h 355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5457" h="355457">
                    <a:moveTo>
                      <a:pt x="355457" y="177729"/>
                    </a:moveTo>
                    <a:cubicBezTo>
                      <a:pt x="355457" y="275968"/>
                      <a:pt x="275855" y="355457"/>
                      <a:pt x="177728" y="355457"/>
                    </a:cubicBezTo>
                    <a:cubicBezTo>
                      <a:pt x="79489" y="355457"/>
                      <a:pt x="0" y="275855"/>
                      <a:pt x="0" y="177729"/>
                    </a:cubicBezTo>
                    <a:cubicBezTo>
                      <a:pt x="0" y="79490"/>
                      <a:pt x="79602" y="0"/>
                      <a:pt x="177728" y="0"/>
                    </a:cubicBezTo>
                    <a:cubicBezTo>
                      <a:pt x="275855" y="0"/>
                      <a:pt x="355457" y="79602"/>
                      <a:pt x="355457" y="177729"/>
                    </a:cubicBezTo>
                    <a:close/>
                  </a:path>
                </a:pathLst>
              </a:custGeom>
              <a:solidFill>
                <a:srgbClr val="D5E5E6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594" name="Graphic 1320">
                <a:extLst>
                  <a:ext uri="{FF2B5EF4-FFF2-40B4-BE49-F238E27FC236}">
                    <a16:creationId xmlns:a16="http://schemas.microsoft.com/office/drawing/2014/main" id="{041E67D7-CC84-88D5-D357-8608068A740C}"/>
                  </a:ext>
                </a:extLst>
              </p:cNvPr>
              <p:cNvGrpSpPr/>
              <p:nvPr/>
            </p:nvGrpSpPr>
            <p:grpSpPr>
              <a:xfrm>
                <a:off x="7701912" y="5518022"/>
                <a:ext cx="207030" cy="279785"/>
                <a:chOff x="7701912" y="5518022"/>
                <a:chExt cx="207030" cy="279785"/>
              </a:xfrm>
            </p:grpSpPr>
            <p:sp>
              <p:nvSpPr>
                <p:cNvPr id="1595" name="Freeform: Shape 1594">
                  <a:extLst>
                    <a:ext uri="{FF2B5EF4-FFF2-40B4-BE49-F238E27FC236}">
                      <a16:creationId xmlns:a16="http://schemas.microsoft.com/office/drawing/2014/main" id="{5932036C-7FB2-5E45-C396-C40E426E49DD}"/>
                    </a:ext>
                  </a:extLst>
                </p:cNvPr>
                <p:cNvSpPr/>
                <p:nvPr/>
              </p:nvSpPr>
              <p:spPr>
                <a:xfrm>
                  <a:off x="7702135" y="5755143"/>
                  <a:ext cx="100484" cy="40081"/>
                </a:xfrm>
                <a:custGeom>
                  <a:avLst/>
                  <a:gdLst>
                    <a:gd name="connsiteX0" fmla="*/ 0 w 100484"/>
                    <a:gd name="connsiteY0" fmla="*/ 0 h 40081"/>
                    <a:gd name="connsiteX1" fmla="*/ 225 w 100484"/>
                    <a:gd name="connsiteY1" fmla="*/ 0 h 40081"/>
                    <a:gd name="connsiteX2" fmla="*/ 88359 w 100484"/>
                    <a:gd name="connsiteY2" fmla="*/ 23353 h 40081"/>
                    <a:gd name="connsiteX3" fmla="*/ 100148 w 100484"/>
                    <a:gd name="connsiteY3" fmla="*/ 26384 h 40081"/>
                    <a:gd name="connsiteX4" fmla="*/ 100485 w 100484"/>
                    <a:gd name="connsiteY4" fmla="*/ 40082 h 40081"/>
                    <a:gd name="connsiteX5" fmla="*/ 88808 w 100484"/>
                    <a:gd name="connsiteY5" fmla="*/ 39071 h 40081"/>
                    <a:gd name="connsiteX6" fmla="*/ 4715 w 100484"/>
                    <a:gd name="connsiteY6" fmla="*/ 21781 h 40081"/>
                    <a:gd name="connsiteX7" fmla="*/ 0 w 100484"/>
                    <a:gd name="connsiteY7" fmla="*/ 0 h 40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0484" h="40081">
                      <a:moveTo>
                        <a:pt x="0" y="0"/>
                      </a:moveTo>
                      <a:cubicBezTo>
                        <a:pt x="112" y="0"/>
                        <a:pt x="112" y="0"/>
                        <a:pt x="225" y="0"/>
                      </a:cubicBezTo>
                      <a:cubicBezTo>
                        <a:pt x="34468" y="8757"/>
                        <a:pt x="64782" y="16953"/>
                        <a:pt x="88359" y="23353"/>
                      </a:cubicBezTo>
                      <a:cubicBezTo>
                        <a:pt x="92513" y="24363"/>
                        <a:pt x="96443" y="25486"/>
                        <a:pt x="100148" y="26384"/>
                      </a:cubicBezTo>
                      <a:lnTo>
                        <a:pt x="100485" y="40082"/>
                      </a:lnTo>
                      <a:cubicBezTo>
                        <a:pt x="96667" y="39857"/>
                        <a:pt x="92738" y="39520"/>
                        <a:pt x="88808" y="39071"/>
                      </a:cubicBezTo>
                      <a:cubicBezTo>
                        <a:pt x="63098" y="36377"/>
                        <a:pt x="34580" y="29977"/>
                        <a:pt x="4715" y="2178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AB99A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96" name="Freeform: Shape 1595">
                  <a:extLst>
                    <a:ext uri="{FF2B5EF4-FFF2-40B4-BE49-F238E27FC236}">
                      <a16:creationId xmlns:a16="http://schemas.microsoft.com/office/drawing/2014/main" id="{D6FDD035-C0AD-98F3-7F4A-E107C62E5D53}"/>
                    </a:ext>
                  </a:extLst>
                </p:cNvPr>
                <p:cNvSpPr/>
                <p:nvPr/>
              </p:nvSpPr>
              <p:spPr>
                <a:xfrm>
                  <a:off x="7808346" y="5755143"/>
                  <a:ext cx="100484" cy="40081"/>
                </a:xfrm>
                <a:custGeom>
                  <a:avLst/>
                  <a:gdLst>
                    <a:gd name="connsiteX0" fmla="*/ 100485 w 100484"/>
                    <a:gd name="connsiteY0" fmla="*/ 0 h 40081"/>
                    <a:gd name="connsiteX1" fmla="*/ 100260 w 100484"/>
                    <a:gd name="connsiteY1" fmla="*/ 0 h 40081"/>
                    <a:gd name="connsiteX2" fmla="*/ 12126 w 100484"/>
                    <a:gd name="connsiteY2" fmla="*/ 23353 h 40081"/>
                    <a:gd name="connsiteX3" fmla="*/ 337 w 100484"/>
                    <a:gd name="connsiteY3" fmla="*/ 26384 h 40081"/>
                    <a:gd name="connsiteX4" fmla="*/ 0 w 100484"/>
                    <a:gd name="connsiteY4" fmla="*/ 40082 h 40081"/>
                    <a:gd name="connsiteX5" fmla="*/ 11676 w 100484"/>
                    <a:gd name="connsiteY5" fmla="*/ 39071 h 40081"/>
                    <a:gd name="connsiteX6" fmla="*/ 95769 w 100484"/>
                    <a:gd name="connsiteY6" fmla="*/ 21781 h 40081"/>
                    <a:gd name="connsiteX7" fmla="*/ 100485 w 100484"/>
                    <a:gd name="connsiteY7" fmla="*/ 0 h 40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0484" h="40081">
                      <a:moveTo>
                        <a:pt x="100485" y="0"/>
                      </a:moveTo>
                      <a:cubicBezTo>
                        <a:pt x="100372" y="0"/>
                        <a:pt x="100372" y="0"/>
                        <a:pt x="100260" y="0"/>
                      </a:cubicBezTo>
                      <a:cubicBezTo>
                        <a:pt x="66017" y="8757"/>
                        <a:pt x="35703" y="16953"/>
                        <a:pt x="12126" y="23353"/>
                      </a:cubicBezTo>
                      <a:cubicBezTo>
                        <a:pt x="7971" y="24363"/>
                        <a:pt x="4042" y="25486"/>
                        <a:pt x="337" y="26384"/>
                      </a:cubicBezTo>
                      <a:lnTo>
                        <a:pt x="0" y="40082"/>
                      </a:lnTo>
                      <a:cubicBezTo>
                        <a:pt x="3817" y="39857"/>
                        <a:pt x="7747" y="39520"/>
                        <a:pt x="11676" y="39071"/>
                      </a:cubicBezTo>
                      <a:cubicBezTo>
                        <a:pt x="37387" y="36377"/>
                        <a:pt x="65904" y="29977"/>
                        <a:pt x="95769" y="21781"/>
                      </a:cubicBezTo>
                      <a:lnTo>
                        <a:pt x="100485" y="0"/>
                      </a:lnTo>
                      <a:close/>
                    </a:path>
                  </a:pathLst>
                </a:custGeom>
                <a:solidFill>
                  <a:srgbClr val="EAB99A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97" name="Freeform: Shape 1596">
                  <a:extLst>
                    <a:ext uri="{FF2B5EF4-FFF2-40B4-BE49-F238E27FC236}">
                      <a16:creationId xmlns:a16="http://schemas.microsoft.com/office/drawing/2014/main" id="{4BCD7FB3-9198-7A73-7733-44D18080A8A2}"/>
                    </a:ext>
                  </a:extLst>
                </p:cNvPr>
                <p:cNvSpPr/>
                <p:nvPr/>
              </p:nvSpPr>
              <p:spPr>
                <a:xfrm>
                  <a:off x="7748055" y="5518022"/>
                  <a:ext cx="115641" cy="130124"/>
                </a:xfrm>
                <a:custGeom>
                  <a:avLst/>
                  <a:gdLst>
                    <a:gd name="connsiteX0" fmla="*/ 115641 w 115641"/>
                    <a:gd name="connsiteY0" fmla="*/ 69273 h 130124"/>
                    <a:gd name="connsiteX1" fmla="*/ 57821 w 115641"/>
                    <a:gd name="connsiteY1" fmla="*/ 130125 h 130124"/>
                    <a:gd name="connsiteX2" fmla="*/ 0 w 115641"/>
                    <a:gd name="connsiteY2" fmla="*/ 69273 h 130124"/>
                    <a:gd name="connsiteX3" fmla="*/ 57821 w 115641"/>
                    <a:gd name="connsiteY3" fmla="*/ 0 h 130124"/>
                    <a:gd name="connsiteX4" fmla="*/ 115641 w 115641"/>
                    <a:gd name="connsiteY4" fmla="*/ 69273 h 130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641" h="130124">
                      <a:moveTo>
                        <a:pt x="115641" y="69273"/>
                      </a:moveTo>
                      <a:cubicBezTo>
                        <a:pt x="115641" y="107558"/>
                        <a:pt x="57821" y="130125"/>
                        <a:pt x="57821" y="130125"/>
                      </a:cubicBezTo>
                      <a:cubicBezTo>
                        <a:pt x="57821" y="130125"/>
                        <a:pt x="0" y="107558"/>
                        <a:pt x="0" y="69273"/>
                      </a:cubicBezTo>
                      <a:cubicBezTo>
                        <a:pt x="0" y="30988"/>
                        <a:pt x="25935" y="0"/>
                        <a:pt x="57821" y="0"/>
                      </a:cubicBezTo>
                      <a:cubicBezTo>
                        <a:pt x="89819" y="0"/>
                        <a:pt x="115641" y="30988"/>
                        <a:pt x="115641" y="69273"/>
                      </a:cubicBezTo>
                      <a:close/>
                    </a:path>
                  </a:pathLst>
                </a:custGeom>
                <a:solidFill>
                  <a:srgbClr val="F3AA43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98" name="Freeform: Shape 1597">
                  <a:extLst>
                    <a:ext uri="{FF2B5EF4-FFF2-40B4-BE49-F238E27FC236}">
                      <a16:creationId xmlns:a16="http://schemas.microsoft.com/office/drawing/2014/main" id="{6BA56032-7B81-2098-4AEB-5A154F3289A6}"/>
                    </a:ext>
                  </a:extLst>
                </p:cNvPr>
                <p:cNvSpPr/>
                <p:nvPr/>
              </p:nvSpPr>
              <p:spPr>
                <a:xfrm>
                  <a:off x="7771079" y="5558665"/>
                  <a:ext cx="74507" cy="82745"/>
                </a:xfrm>
                <a:custGeom>
                  <a:avLst/>
                  <a:gdLst>
                    <a:gd name="connsiteX0" fmla="*/ 65222 w 74507"/>
                    <a:gd name="connsiteY0" fmla="*/ 0 h 82745"/>
                    <a:gd name="connsiteX1" fmla="*/ 48494 w 74507"/>
                    <a:gd name="connsiteY1" fmla="*/ 82745 h 82745"/>
                    <a:gd name="connsiteX2" fmla="*/ 48494 w 74507"/>
                    <a:gd name="connsiteY2" fmla="*/ 82745 h 82745"/>
                    <a:gd name="connsiteX3" fmla="*/ 16047 w 74507"/>
                    <a:gd name="connsiteY3" fmla="*/ 79938 h 82745"/>
                    <a:gd name="connsiteX4" fmla="*/ 778 w 74507"/>
                    <a:gd name="connsiteY4" fmla="*/ 36601 h 82745"/>
                    <a:gd name="connsiteX5" fmla="*/ 778 w 74507"/>
                    <a:gd name="connsiteY5" fmla="*/ 36601 h 82745"/>
                    <a:gd name="connsiteX6" fmla="*/ 65222 w 74507"/>
                    <a:gd name="connsiteY6" fmla="*/ 0 h 82745"/>
                    <a:gd name="connsiteX7" fmla="*/ 65222 w 74507"/>
                    <a:gd name="connsiteY7" fmla="*/ 0 h 82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4507" h="82745">
                      <a:moveTo>
                        <a:pt x="65222" y="0"/>
                      </a:moveTo>
                      <a:cubicBezTo>
                        <a:pt x="65222" y="0"/>
                        <a:pt x="94750" y="48165"/>
                        <a:pt x="48494" y="82745"/>
                      </a:cubicBezTo>
                      <a:lnTo>
                        <a:pt x="48494" y="82745"/>
                      </a:lnTo>
                      <a:lnTo>
                        <a:pt x="16047" y="79938"/>
                      </a:lnTo>
                      <a:cubicBezTo>
                        <a:pt x="16047" y="79938"/>
                        <a:pt x="-4162" y="57821"/>
                        <a:pt x="778" y="36601"/>
                      </a:cubicBezTo>
                      <a:lnTo>
                        <a:pt x="778" y="36601"/>
                      </a:lnTo>
                      <a:lnTo>
                        <a:pt x="65222" y="0"/>
                      </a:lnTo>
                      <a:lnTo>
                        <a:pt x="65222" y="0"/>
                      </a:lnTo>
                      <a:close/>
                    </a:path>
                  </a:pathLst>
                </a:custGeom>
                <a:solidFill>
                  <a:srgbClr val="EF893A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99" name="Freeform: Shape 1598">
                  <a:extLst>
                    <a:ext uri="{FF2B5EF4-FFF2-40B4-BE49-F238E27FC236}">
                      <a16:creationId xmlns:a16="http://schemas.microsoft.com/office/drawing/2014/main" id="{7F230633-1B94-B5D2-7934-B506F5827517}"/>
                    </a:ext>
                  </a:extLst>
                </p:cNvPr>
                <p:cNvSpPr/>
                <p:nvPr/>
              </p:nvSpPr>
              <p:spPr>
                <a:xfrm>
                  <a:off x="7701912" y="5658735"/>
                  <a:ext cx="57226" cy="120995"/>
                </a:xfrm>
                <a:custGeom>
                  <a:avLst/>
                  <a:gdLst>
                    <a:gd name="connsiteX0" fmla="*/ 56585 w 57226"/>
                    <a:gd name="connsiteY0" fmla="*/ 17367 h 120995"/>
                    <a:gd name="connsiteX1" fmla="*/ 45694 w 57226"/>
                    <a:gd name="connsiteY1" fmla="*/ 47232 h 120995"/>
                    <a:gd name="connsiteX2" fmla="*/ 44235 w 57226"/>
                    <a:gd name="connsiteY2" fmla="*/ 51049 h 120995"/>
                    <a:gd name="connsiteX3" fmla="*/ 38733 w 57226"/>
                    <a:gd name="connsiteY3" fmla="*/ 65645 h 120995"/>
                    <a:gd name="connsiteX4" fmla="*/ 38733 w 57226"/>
                    <a:gd name="connsiteY4" fmla="*/ 65757 h 120995"/>
                    <a:gd name="connsiteX5" fmla="*/ 37274 w 57226"/>
                    <a:gd name="connsiteY5" fmla="*/ 69686 h 120995"/>
                    <a:gd name="connsiteX6" fmla="*/ 32783 w 57226"/>
                    <a:gd name="connsiteY6" fmla="*/ 81250 h 120995"/>
                    <a:gd name="connsiteX7" fmla="*/ 32334 w 57226"/>
                    <a:gd name="connsiteY7" fmla="*/ 82373 h 120995"/>
                    <a:gd name="connsiteX8" fmla="*/ 28180 w 57226"/>
                    <a:gd name="connsiteY8" fmla="*/ 110217 h 120995"/>
                    <a:gd name="connsiteX9" fmla="*/ 16166 w 57226"/>
                    <a:gd name="connsiteY9" fmla="*/ 120995 h 120995"/>
                    <a:gd name="connsiteX10" fmla="*/ 16054 w 57226"/>
                    <a:gd name="connsiteY10" fmla="*/ 120995 h 120995"/>
                    <a:gd name="connsiteX11" fmla="*/ 1122 w 57226"/>
                    <a:gd name="connsiteY11" fmla="*/ 101797 h 120995"/>
                    <a:gd name="connsiteX12" fmla="*/ 224 w 57226"/>
                    <a:gd name="connsiteY12" fmla="*/ 93601 h 120995"/>
                    <a:gd name="connsiteX13" fmla="*/ 30201 w 57226"/>
                    <a:gd name="connsiteY13" fmla="*/ 8273 h 120995"/>
                    <a:gd name="connsiteX14" fmla="*/ 30537 w 57226"/>
                    <a:gd name="connsiteY14" fmla="*/ 7375 h 120995"/>
                    <a:gd name="connsiteX15" fmla="*/ 46143 w 57226"/>
                    <a:gd name="connsiteY15" fmla="*/ 414 h 120995"/>
                    <a:gd name="connsiteX16" fmla="*/ 47266 w 57226"/>
                    <a:gd name="connsiteY16" fmla="*/ 638 h 120995"/>
                    <a:gd name="connsiteX17" fmla="*/ 50747 w 57226"/>
                    <a:gd name="connsiteY17" fmla="*/ 2322 h 120995"/>
                    <a:gd name="connsiteX18" fmla="*/ 56585 w 57226"/>
                    <a:gd name="connsiteY18" fmla="*/ 17367 h 1209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57226" h="120995">
                      <a:moveTo>
                        <a:pt x="56585" y="17367"/>
                      </a:moveTo>
                      <a:cubicBezTo>
                        <a:pt x="56136" y="18602"/>
                        <a:pt x="51757" y="31064"/>
                        <a:pt x="45694" y="47232"/>
                      </a:cubicBezTo>
                      <a:cubicBezTo>
                        <a:pt x="45245" y="48467"/>
                        <a:pt x="44796" y="49702"/>
                        <a:pt x="44235" y="51049"/>
                      </a:cubicBezTo>
                      <a:cubicBezTo>
                        <a:pt x="42438" y="55765"/>
                        <a:pt x="40642" y="60592"/>
                        <a:pt x="38733" y="65645"/>
                      </a:cubicBezTo>
                      <a:cubicBezTo>
                        <a:pt x="38846" y="65645"/>
                        <a:pt x="38733" y="65757"/>
                        <a:pt x="38733" y="65757"/>
                      </a:cubicBezTo>
                      <a:cubicBezTo>
                        <a:pt x="38284" y="66992"/>
                        <a:pt x="37723" y="68339"/>
                        <a:pt x="37274" y="69686"/>
                      </a:cubicBezTo>
                      <a:cubicBezTo>
                        <a:pt x="35814" y="73504"/>
                        <a:pt x="34242" y="77321"/>
                        <a:pt x="32783" y="81250"/>
                      </a:cubicBezTo>
                      <a:lnTo>
                        <a:pt x="32334" y="82373"/>
                      </a:lnTo>
                      <a:cubicBezTo>
                        <a:pt x="28516" y="92253"/>
                        <a:pt x="28853" y="101909"/>
                        <a:pt x="28180" y="110217"/>
                      </a:cubicBezTo>
                      <a:cubicBezTo>
                        <a:pt x="27618" y="116392"/>
                        <a:pt x="22341" y="120995"/>
                        <a:pt x="16166" y="120995"/>
                      </a:cubicBezTo>
                      <a:lnTo>
                        <a:pt x="16054" y="120995"/>
                      </a:lnTo>
                      <a:cubicBezTo>
                        <a:pt x="6062" y="114484"/>
                        <a:pt x="3704" y="114820"/>
                        <a:pt x="1122" y="101797"/>
                      </a:cubicBezTo>
                      <a:cubicBezTo>
                        <a:pt x="560" y="98990"/>
                        <a:pt x="-450" y="96295"/>
                        <a:pt x="224" y="93601"/>
                      </a:cubicBezTo>
                      <a:cubicBezTo>
                        <a:pt x="8981" y="58347"/>
                        <a:pt x="16054" y="40271"/>
                        <a:pt x="30201" y="8273"/>
                      </a:cubicBezTo>
                      <a:cubicBezTo>
                        <a:pt x="30313" y="7936"/>
                        <a:pt x="30425" y="7712"/>
                        <a:pt x="30537" y="7375"/>
                      </a:cubicBezTo>
                      <a:cubicBezTo>
                        <a:pt x="33344" y="1874"/>
                        <a:pt x="39744" y="-1158"/>
                        <a:pt x="46143" y="414"/>
                      </a:cubicBezTo>
                      <a:cubicBezTo>
                        <a:pt x="46480" y="526"/>
                        <a:pt x="46929" y="526"/>
                        <a:pt x="47266" y="638"/>
                      </a:cubicBezTo>
                      <a:cubicBezTo>
                        <a:pt x="48501" y="1088"/>
                        <a:pt x="49736" y="1537"/>
                        <a:pt x="50747" y="2322"/>
                      </a:cubicBezTo>
                      <a:cubicBezTo>
                        <a:pt x="56023" y="5354"/>
                        <a:pt x="58493" y="11529"/>
                        <a:pt x="56585" y="17367"/>
                      </a:cubicBezTo>
                      <a:close/>
                    </a:path>
                  </a:pathLst>
                </a:custGeom>
                <a:solidFill>
                  <a:srgbClr val="EAB99A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00" name="Freeform: Shape 1599">
                  <a:extLst>
                    <a:ext uri="{FF2B5EF4-FFF2-40B4-BE49-F238E27FC236}">
                      <a16:creationId xmlns:a16="http://schemas.microsoft.com/office/drawing/2014/main" id="{9523970D-0C42-66B4-D037-ED983A3D65B8}"/>
                    </a:ext>
                  </a:extLst>
                </p:cNvPr>
                <p:cNvSpPr/>
                <p:nvPr/>
              </p:nvSpPr>
              <p:spPr>
                <a:xfrm>
                  <a:off x="7851938" y="5658358"/>
                  <a:ext cx="57004" cy="121148"/>
                </a:xfrm>
                <a:custGeom>
                  <a:avLst/>
                  <a:gdLst>
                    <a:gd name="connsiteX0" fmla="*/ 55882 w 57004"/>
                    <a:gd name="connsiteY0" fmla="*/ 101949 h 121148"/>
                    <a:gd name="connsiteX1" fmla="*/ 40950 w 57004"/>
                    <a:gd name="connsiteY1" fmla="*/ 121148 h 121148"/>
                    <a:gd name="connsiteX2" fmla="*/ 40838 w 57004"/>
                    <a:gd name="connsiteY2" fmla="*/ 121148 h 121148"/>
                    <a:gd name="connsiteX3" fmla="*/ 28824 w 57004"/>
                    <a:gd name="connsiteY3" fmla="*/ 110370 h 121148"/>
                    <a:gd name="connsiteX4" fmla="*/ 24670 w 57004"/>
                    <a:gd name="connsiteY4" fmla="*/ 82526 h 121148"/>
                    <a:gd name="connsiteX5" fmla="*/ 24334 w 57004"/>
                    <a:gd name="connsiteY5" fmla="*/ 81404 h 121148"/>
                    <a:gd name="connsiteX6" fmla="*/ 19843 w 57004"/>
                    <a:gd name="connsiteY6" fmla="*/ 69727 h 121148"/>
                    <a:gd name="connsiteX7" fmla="*/ 11534 w 57004"/>
                    <a:gd name="connsiteY7" fmla="*/ 47497 h 121148"/>
                    <a:gd name="connsiteX8" fmla="*/ 644 w 57004"/>
                    <a:gd name="connsiteY8" fmla="*/ 17632 h 121148"/>
                    <a:gd name="connsiteX9" fmla="*/ 6258 w 57004"/>
                    <a:gd name="connsiteY9" fmla="*/ 2363 h 121148"/>
                    <a:gd name="connsiteX10" fmla="*/ 9738 w 57004"/>
                    <a:gd name="connsiteY10" fmla="*/ 679 h 121148"/>
                    <a:gd name="connsiteX11" fmla="*/ 10861 w 57004"/>
                    <a:gd name="connsiteY11" fmla="*/ 455 h 121148"/>
                    <a:gd name="connsiteX12" fmla="*/ 26354 w 57004"/>
                    <a:gd name="connsiteY12" fmla="*/ 7416 h 121148"/>
                    <a:gd name="connsiteX13" fmla="*/ 26804 w 57004"/>
                    <a:gd name="connsiteY13" fmla="*/ 8314 h 121148"/>
                    <a:gd name="connsiteX14" fmla="*/ 56781 w 57004"/>
                    <a:gd name="connsiteY14" fmla="*/ 93641 h 121148"/>
                    <a:gd name="connsiteX15" fmla="*/ 55882 w 57004"/>
                    <a:gd name="connsiteY15" fmla="*/ 101949 h 1211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7004" h="121148">
                      <a:moveTo>
                        <a:pt x="55882" y="101949"/>
                      </a:moveTo>
                      <a:cubicBezTo>
                        <a:pt x="53412" y="114973"/>
                        <a:pt x="51055" y="114636"/>
                        <a:pt x="40950" y="121148"/>
                      </a:cubicBezTo>
                      <a:lnTo>
                        <a:pt x="40838" y="121148"/>
                      </a:lnTo>
                      <a:cubicBezTo>
                        <a:pt x="34663" y="121148"/>
                        <a:pt x="29386" y="116545"/>
                        <a:pt x="28824" y="110370"/>
                      </a:cubicBezTo>
                      <a:cubicBezTo>
                        <a:pt x="28039" y="102062"/>
                        <a:pt x="28488" y="92406"/>
                        <a:pt x="24670" y="82526"/>
                      </a:cubicBezTo>
                      <a:lnTo>
                        <a:pt x="24334" y="81404"/>
                      </a:lnTo>
                      <a:cubicBezTo>
                        <a:pt x="22874" y="77586"/>
                        <a:pt x="21302" y="73657"/>
                        <a:pt x="19843" y="69727"/>
                      </a:cubicBezTo>
                      <a:cubicBezTo>
                        <a:pt x="16811" y="61980"/>
                        <a:pt x="14005" y="54458"/>
                        <a:pt x="11534" y="47497"/>
                      </a:cubicBezTo>
                      <a:cubicBezTo>
                        <a:pt x="5472" y="31330"/>
                        <a:pt x="1093" y="18867"/>
                        <a:pt x="644" y="17632"/>
                      </a:cubicBezTo>
                      <a:cubicBezTo>
                        <a:pt x="-1265" y="11906"/>
                        <a:pt x="1205" y="5619"/>
                        <a:pt x="6258" y="2363"/>
                      </a:cubicBezTo>
                      <a:cubicBezTo>
                        <a:pt x="7268" y="1689"/>
                        <a:pt x="8391" y="1128"/>
                        <a:pt x="9738" y="679"/>
                      </a:cubicBezTo>
                      <a:cubicBezTo>
                        <a:pt x="10187" y="567"/>
                        <a:pt x="10524" y="455"/>
                        <a:pt x="10861" y="455"/>
                      </a:cubicBezTo>
                      <a:cubicBezTo>
                        <a:pt x="17260" y="-1229"/>
                        <a:pt x="23548" y="1914"/>
                        <a:pt x="26354" y="7416"/>
                      </a:cubicBezTo>
                      <a:cubicBezTo>
                        <a:pt x="26467" y="7752"/>
                        <a:pt x="26579" y="7977"/>
                        <a:pt x="26804" y="8314"/>
                      </a:cubicBezTo>
                      <a:cubicBezTo>
                        <a:pt x="40838" y="40312"/>
                        <a:pt x="48023" y="58388"/>
                        <a:pt x="56781" y="93641"/>
                      </a:cubicBezTo>
                      <a:cubicBezTo>
                        <a:pt x="57454" y="96448"/>
                        <a:pt x="56444" y="99143"/>
                        <a:pt x="55882" y="101949"/>
                      </a:cubicBezTo>
                      <a:close/>
                    </a:path>
                  </a:pathLst>
                </a:custGeom>
                <a:solidFill>
                  <a:srgbClr val="EAB99A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01" name="Freeform: Shape 1600">
                  <a:extLst>
                    <a:ext uri="{FF2B5EF4-FFF2-40B4-BE49-F238E27FC236}">
                      <a16:creationId xmlns:a16="http://schemas.microsoft.com/office/drawing/2014/main" id="{D42C9F0E-0FB1-BD56-2C16-F6E4FE44F193}"/>
                    </a:ext>
                  </a:extLst>
                </p:cNvPr>
                <p:cNvSpPr/>
                <p:nvPr/>
              </p:nvSpPr>
              <p:spPr>
                <a:xfrm>
                  <a:off x="7732674" y="5632653"/>
                  <a:ext cx="145842" cy="151456"/>
                </a:xfrm>
                <a:custGeom>
                  <a:avLst/>
                  <a:gdLst>
                    <a:gd name="connsiteX0" fmla="*/ 136187 w 145842"/>
                    <a:gd name="connsiteY0" fmla="*/ 73764 h 151456"/>
                    <a:gd name="connsiteX1" fmla="*/ 141913 w 145842"/>
                    <a:gd name="connsiteY1" fmla="*/ 86451 h 151456"/>
                    <a:gd name="connsiteX2" fmla="*/ 139219 w 145842"/>
                    <a:gd name="connsiteY2" fmla="*/ 95432 h 151456"/>
                    <a:gd name="connsiteX3" fmla="*/ 125409 w 145842"/>
                    <a:gd name="connsiteY3" fmla="*/ 106435 h 151456"/>
                    <a:gd name="connsiteX4" fmla="*/ 124960 w 145842"/>
                    <a:gd name="connsiteY4" fmla="*/ 106660 h 151456"/>
                    <a:gd name="connsiteX5" fmla="*/ 121367 w 145842"/>
                    <a:gd name="connsiteY5" fmla="*/ 108007 h 151456"/>
                    <a:gd name="connsiteX6" fmla="*/ 120357 w 145842"/>
                    <a:gd name="connsiteY6" fmla="*/ 108344 h 151456"/>
                    <a:gd name="connsiteX7" fmla="*/ 120132 w 145842"/>
                    <a:gd name="connsiteY7" fmla="*/ 109018 h 151456"/>
                    <a:gd name="connsiteX8" fmla="*/ 120132 w 145842"/>
                    <a:gd name="connsiteY8" fmla="*/ 109130 h 151456"/>
                    <a:gd name="connsiteX9" fmla="*/ 108905 w 145842"/>
                    <a:gd name="connsiteY9" fmla="*/ 151457 h 151456"/>
                    <a:gd name="connsiteX10" fmla="*/ 36938 w 145842"/>
                    <a:gd name="connsiteY10" fmla="*/ 151457 h 151456"/>
                    <a:gd name="connsiteX11" fmla="*/ 26047 w 145842"/>
                    <a:gd name="connsiteY11" fmla="*/ 109803 h 151456"/>
                    <a:gd name="connsiteX12" fmla="*/ 25486 w 145842"/>
                    <a:gd name="connsiteY12" fmla="*/ 108344 h 151456"/>
                    <a:gd name="connsiteX13" fmla="*/ 21220 w 145842"/>
                    <a:gd name="connsiteY13" fmla="*/ 106772 h 151456"/>
                    <a:gd name="connsiteX14" fmla="*/ 13922 w 145842"/>
                    <a:gd name="connsiteY14" fmla="*/ 102842 h 151456"/>
                    <a:gd name="connsiteX15" fmla="*/ 6624 w 145842"/>
                    <a:gd name="connsiteY15" fmla="*/ 95432 h 151456"/>
                    <a:gd name="connsiteX16" fmla="*/ 3817 w 145842"/>
                    <a:gd name="connsiteY16" fmla="*/ 86338 h 151456"/>
                    <a:gd name="connsiteX17" fmla="*/ 9543 w 145842"/>
                    <a:gd name="connsiteY17" fmla="*/ 73651 h 151456"/>
                    <a:gd name="connsiteX18" fmla="*/ 0 w 145842"/>
                    <a:gd name="connsiteY18" fmla="*/ 38398 h 151456"/>
                    <a:gd name="connsiteX19" fmla="*/ 13585 w 145842"/>
                    <a:gd name="connsiteY19" fmla="*/ 26047 h 151456"/>
                    <a:gd name="connsiteX20" fmla="*/ 30426 w 145842"/>
                    <a:gd name="connsiteY20" fmla="*/ 26047 h 151456"/>
                    <a:gd name="connsiteX21" fmla="*/ 45358 w 145842"/>
                    <a:gd name="connsiteY21" fmla="*/ 22904 h 151456"/>
                    <a:gd name="connsiteX22" fmla="*/ 52432 w 145842"/>
                    <a:gd name="connsiteY22" fmla="*/ 18076 h 151456"/>
                    <a:gd name="connsiteX23" fmla="*/ 54789 w 145842"/>
                    <a:gd name="connsiteY23" fmla="*/ 15269 h 151456"/>
                    <a:gd name="connsiteX24" fmla="*/ 60178 w 145842"/>
                    <a:gd name="connsiteY24" fmla="*/ 0 h 151456"/>
                    <a:gd name="connsiteX25" fmla="*/ 85552 w 145842"/>
                    <a:gd name="connsiteY25" fmla="*/ 0 h 151456"/>
                    <a:gd name="connsiteX26" fmla="*/ 90941 w 145842"/>
                    <a:gd name="connsiteY26" fmla="*/ 15269 h 151456"/>
                    <a:gd name="connsiteX27" fmla="*/ 93299 w 145842"/>
                    <a:gd name="connsiteY27" fmla="*/ 18076 h 151456"/>
                    <a:gd name="connsiteX28" fmla="*/ 100485 w 145842"/>
                    <a:gd name="connsiteY28" fmla="*/ 22904 h 151456"/>
                    <a:gd name="connsiteX29" fmla="*/ 115417 w 145842"/>
                    <a:gd name="connsiteY29" fmla="*/ 26047 h 151456"/>
                    <a:gd name="connsiteX30" fmla="*/ 131360 w 145842"/>
                    <a:gd name="connsiteY30" fmla="*/ 26047 h 151456"/>
                    <a:gd name="connsiteX31" fmla="*/ 145843 w 145842"/>
                    <a:gd name="connsiteY31" fmla="*/ 38398 h 151456"/>
                    <a:gd name="connsiteX32" fmla="*/ 136187 w 145842"/>
                    <a:gd name="connsiteY32" fmla="*/ 73764 h 1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145842" h="151456">
                      <a:moveTo>
                        <a:pt x="136187" y="73764"/>
                      </a:moveTo>
                      <a:cubicBezTo>
                        <a:pt x="139780" y="77469"/>
                        <a:pt x="141913" y="81847"/>
                        <a:pt x="141913" y="86451"/>
                      </a:cubicBezTo>
                      <a:cubicBezTo>
                        <a:pt x="141913" y="89594"/>
                        <a:pt x="141015" y="92738"/>
                        <a:pt x="139219" y="95432"/>
                      </a:cubicBezTo>
                      <a:cubicBezTo>
                        <a:pt x="136412" y="99923"/>
                        <a:pt x="131584" y="103741"/>
                        <a:pt x="125409" y="106435"/>
                      </a:cubicBezTo>
                      <a:cubicBezTo>
                        <a:pt x="125185" y="106548"/>
                        <a:pt x="125185" y="106660"/>
                        <a:pt x="124960" y="106660"/>
                      </a:cubicBezTo>
                      <a:cubicBezTo>
                        <a:pt x="123837" y="107221"/>
                        <a:pt x="122602" y="107558"/>
                        <a:pt x="121367" y="108007"/>
                      </a:cubicBezTo>
                      <a:cubicBezTo>
                        <a:pt x="121031" y="108119"/>
                        <a:pt x="120694" y="108232"/>
                        <a:pt x="120357" y="108344"/>
                      </a:cubicBezTo>
                      <a:cubicBezTo>
                        <a:pt x="120245" y="108568"/>
                        <a:pt x="120245" y="108793"/>
                        <a:pt x="120132" y="109018"/>
                      </a:cubicBezTo>
                      <a:lnTo>
                        <a:pt x="120132" y="109130"/>
                      </a:lnTo>
                      <a:cubicBezTo>
                        <a:pt x="114070" y="124287"/>
                        <a:pt x="110140" y="137984"/>
                        <a:pt x="108905" y="151457"/>
                      </a:cubicBezTo>
                      <a:lnTo>
                        <a:pt x="36938" y="151457"/>
                      </a:lnTo>
                      <a:cubicBezTo>
                        <a:pt x="35815" y="138208"/>
                        <a:pt x="31998" y="124736"/>
                        <a:pt x="26047" y="109803"/>
                      </a:cubicBezTo>
                      <a:cubicBezTo>
                        <a:pt x="25935" y="109354"/>
                        <a:pt x="25711" y="108905"/>
                        <a:pt x="25486" y="108344"/>
                      </a:cubicBezTo>
                      <a:cubicBezTo>
                        <a:pt x="24026" y="107895"/>
                        <a:pt x="22679" y="107446"/>
                        <a:pt x="21220" y="106772"/>
                      </a:cubicBezTo>
                      <a:cubicBezTo>
                        <a:pt x="18637" y="105649"/>
                        <a:pt x="16167" y="104302"/>
                        <a:pt x="13922" y="102842"/>
                      </a:cubicBezTo>
                      <a:cubicBezTo>
                        <a:pt x="10891" y="100709"/>
                        <a:pt x="8420" y="98239"/>
                        <a:pt x="6624" y="95432"/>
                      </a:cubicBezTo>
                      <a:cubicBezTo>
                        <a:pt x="4828" y="92625"/>
                        <a:pt x="3817" y="89594"/>
                        <a:pt x="3817" y="86338"/>
                      </a:cubicBezTo>
                      <a:cubicBezTo>
                        <a:pt x="3817" y="81623"/>
                        <a:pt x="5950" y="77356"/>
                        <a:pt x="9543" y="73651"/>
                      </a:cubicBezTo>
                      <a:lnTo>
                        <a:pt x="0" y="38398"/>
                      </a:lnTo>
                      <a:cubicBezTo>
                        <a:pt x="0" y="31886"/>
                        <a:pt x="6063" y="26497"/>
                        <a:pt x="13585" y="26047"/>
                      </a:cubicBezTo>
                      <a:lnTo>
                        <a:pt x="30426" y="26047"/>
                      </a:lnTo>
                      <a:cubicBezTo>
                        <a:pt x="36489" y="25823"/>
                        <a:pt x="41429" y="24700"/>
                        <a:pt x="45358" y="22904"/>
                      </a:cubicBezTo>
                      <a:cubicBezTo>
                        <a:pt x="48165" y="21669"/>
                        <a:pt x="50523" y="19985"/>
                        <a:pt x="52432" y="18076"/>
                      </a:cubicBezTo>
                      <a:cubicBezTo>
                        <a:pt x="53330" y="17178"/>
                        <a:pt x="54116" y="16280"/>
                        <a:pt x="54789" y="15269"/>
                      </a:cubicBezTo>
                      <a:cubicBezTo>
                        <a:pt x="57821" y="11115"/>
                        <a:pt x="59393" y="5950"/>
                        <a:pt x="60178" y="0"/>
                      </a:cubicBezTo>
                      <a:lnTo>
                        <a:pt x="85552" y="0"/>
                      </a:lnTo>
                      <a:cubicBezTo>
                        <a:pt x="86338" y="5950"/>
                        <a:pt x="87910" y="11227"/>
                        <a:pt x="90941" y="15269"/>
                      </a:cubicBezTo>
                      <a:cubicBezTo>
                        <a:pt x="91615" y="16280"/>
                        <a:pt x="92401" y="17178"/>
                        <a:pt x="93299" y="18076"/>
                      </a:cubicBezTo>
                      <a:cubicBezTo>
                        <a:pt x="95208" y="19985"/>
                        <a:pt x="97678" y="21669"/>
                        <a:pt x="100485" y="22904"/>
                      </a:cubicBezTo>
                      <a:cubicBezTo>
                        <a:pt x="104526" y="24700"/>
                        <a:pt x="109466" y="25823"/>
                        <a:pt x="115417" y="26047"/>
                      </a:cubicBezTo>
                      <a:lnTo>
                        <a:pt x="131360" y="26047"/>
                      </a:lnTo>
                      <a:cubicBezTo>
                        <a:pt x="139331" y="26047"/>
                        <a:pt x="145843" y="31549"/>
                        <a:pt x="145843" y="38398"/>
                      </a:cubicBezTo>
                      <a:lnTo>
                        <a:pt x="136187" y="73764"/>
                      </a:lnTo>
                      <a:close/>
                    </a:path>
                  </a:pathLst>
                </a:custGeom>
                <a:solidFill>
                  <a:srgbClr val="EAB99A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02" name="Freeform: Shape 1601">
                  <a:extLst>
                    <a:ext uri="{FF2B5EF4-FFF2-40B4-BE49-F238E27FC236}">
                      <a16:creationId xmlns:a16="http://schemas.microsoft.com/office/drawing/2014/main" id="{709473E4-13D1-E2C9-5ACE-EC58598F17A8}"/>
                    </a:ext>
                  </a:extLst>
                </p:cNvPr>
                <p:cNvSpPr/>
                <p:nvPr/>
              </p:nvSpPr>
              <p:spPr>
                <a:xfrm>
                  <a:off x="7811265" y="5700803"/>
                  <a:ext cx="57147" cy="43337"/>
                </a:xfrm>
                <a:custGeom>
                  <a:avLst/>
                  <a:gdLst>
                    <a:gd name="connsiteX0" fmla="*/ 57147 w 57147"/>
                    <a:gd name="connsiteY0" fmla="*/ 21669 h 43337"/>
                    <a:gd name="connsiteX1" fmla="*/ 46706 w 57147"/>
                    <a:gd name="connsiteY1" fmla="*/ 38398 h 43337"/>
                    <a:gd name="connsiteX2" fmla="*/ 46257 w 57147"/>
                    <a:gd name="connsiteY2" fmla="*/ 38622 h 43337"/>
                    <a:gd name="connsiteX3" fmla="*/ 42776 w 57147"/>
                    <a:gd name="connsiteY3" fmla="*/ 40418 h 43337"/>
                    <a:gd name="connsiteX4" fmla="*/ 41541 w 57147"/>
                    <a:gd name="connsiteY4" fmla="*/ 40980 h 43337"/>
                    <a:gd name="connsiteX5" fmla="*/ 41541 w 57147"/>
                    <a:gd name="connsiteY5" fmla="*/ 41092 h 43337"/>
                    <a:gd name="connsiteX6" fmla="*/ 28630 w 57147"/>
                    <a:gd name="connsiteY6" fmla="*/ 43338 h 43337"/>
                    <a:gd name="connsiteX7" fmla="*/ 0 w 57147"/>
                    <a:gd name="connsiteY7" fmla="*/ 21669 h 43337"/>
                    <a:gd name="connsiteX8" fmla="*/ 28630 w 57147"/>
                    <a:gd name="connsiteY8" fmla="*/ 0 h 43337"/>
                    <a:gd name="connsiteX9" fmla="*/ 41092 w 57147"/>
                    <a:gd name="connsiteY9" fmla="*/ 2246 h 43337"/>
                    <a:gd name="connsiteX10" fmla="*/ 57147 w 57147"/>
                    <a:gd name="connsiteY10" fmla="*/ 21669 h 43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7147" h="43337">
                      <a:moveTo>
                        <a:pt x="57147" y="21669"/>
                      </a:moveTo>
                      <a:cubicBezTo>
                        <a:pt x="57147" y="28405"/>
                        <a:pt x="52993" y="34468"/>
                        <a:pt x="46706" y="38398"/>
                      </a:cubicBezTo>
                      <a:cubicBezTo>
                        <a:pt x="46481" y="38510"/>
                        <a:pt x="46481" y="38622"/>
                        <a:pt x="46257" y="38622"/>
                      </a:cubicBezTo>
                      <a:cubicBezTo>
                        <a:pt x="45134" y="39296"/>
                        <a:pt x="43899" y="39969"/>
                        <a:pt x="42776" y="40418"/>
                      </a:cubicBezTo>
                      <a:cubicBezTo>
                        <a:pt x="42327" y="40643"/>
                        <a:pt x="41990" y="40868"/>
                        <a:pt x="41541" y="40980"/>
                      </a:cubicBezTo>
                      <a:lnTo>
                        <a:pt x="41541" y="41092"/>
                      </a:lnTo>
                      <a:cubicBezTo>
                        <a:pt x="37724" y="42552"/>
                        <a:pt x="33233" y="43338"/>
                        <a:pt x="28630" y="43338"/>
                      </a:cubicBezTo>
                      <a:cubicBezTo>
                        <a:pt x="12799" y="43338"/>
                        <a:pt x="0" y="33682"/>
                        <a:pt x="0" y="21669"/>
                      </a:cubicBezTo>
                      <a:cubicBezTo>
                        <a:pt x="0" y="9768"/>
                        <a:pt x="12799" y="0"/>
                        <a:pt x="28630" y="0"/>
                      </a:cubicBezTo>
                      <a:cubicBezTo>
                        <a:pt x="33121" y="0"/>
                        <a:pt x="37275" y="786"/>
                        <a:pt x="41092" y="2246"/>
                      </a:cubicBezTo>
                      <a:cubicBezTo>
                        <a:pt x="50635" y="5726"/>
                        <a:pt x="57147" y="13136"/>
                        <a:pt x="57147" y="21669"/>
                      </a:cubicBezTo>
                      <a:close/>
                    </a:path>
                  </a:pathLst>
                </a:custGeom>
                <a:solidFill>
                  <a:srgbClr val="F5C4A5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03" name="Freeform: Shape 1602">
                  <a:extLst>
                    <a:ext uri="{FF2B5EF4-FFF2-40B4-BE49-F238E27FC236}">
                      <a16:creationId xmlns:a16="http://schemas.microsoft.com/office/drawing/2014/main" id="{D594F9B3-B253-D911-A6B3-1FB894E1F6C0}"/>
                    </a:ext>
                  </a:extLst>
                </p:cNvPr>
                <p:cNvSpPr/>
                <p:nvPr/>
              </p:nvSpPr>
              <p:spPr>
                <a:xfrm>
                  <a:off x="7740533" y="5700803"/>
                  <a:ext cx="57371" cy="43337"/>
                </a:xfrm>
                <a:custGeom>
                  <a:avLst/>
                  <a:gdLst>
                    <a:gd name="connsiteX0" fmla="*/ 57372 w 57371"/>
                    <a:gd name="connsiteY0" fmla="*/ 21669 h 43337"/>
                    <a:gd name="connsiteX1" fmla="*/ 28742 w 57371"/>
                    <a:gd name="connsiteY1" fmla="*/ 43338 h 43337"/>
                    <a:gd name="connsiteX2" fmla="*/ 18076 w 57371"/>
                    <a:gd name="connsiteY2" fmla="*/ 41766 h 43337"/>
                    <a:gd name="connsiteX3" fmla="*/ 13248 w 57371"/>
                    <a:gd name="connsiteY3" fmla="*/ 39969 h 43337"/>
                    <a:gd name="connsiteX4" fmla="*/ 5950 w 57371"/>
                    <a:gd name="connsiteY4" fmla="*/ 34917 h 43337"/>
                    <a:gd name="connsiteX5" fmla="*/ 112 w 57371"/>
                    <a:gd name="connsiteY5" fmla="*/ 23577 h 43337"/>
                    <a:gd name="connsiteX6" fmla="*/ 112 w 57371"/>
                    <a:gd name="connsiteY6" fmla="*/ 23465 h 43337"/>
                    <a:gd name="connsiteX7" fmla="*/ 0 w 57371"/>
                    <a:gd name="connsiteY7" fmla="*/ 21669 h 43337"/>
                    <a:gd name="connsiteX8" fmla="*/ 5501 w 57371"/>
                    <a:gd name="connsiteY8" fmla="*/ 8982 h 43337"/>
                    <a:gd name="connsiteX9" fmla="*/ 14708 w 57371"/>
                    <a:gd name="connsiteY9" fmla="*/ 2694 h 43337"/>
                    <a:gd name="connsiteX10" fmla="*/ 28517 w 57371"/>
                    <a:gd name="connsiteY10" fmla="*/ 0 h 43337"/>
                    <a:gd name="connsiteX11" fmla="*/ 57372 w 57371"/>
                    <a:gd name="connsiteY11" fmla="*/ 21669 h 43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7371" h="43337">
                      <a:moveTo>
                        <a:pt x="57372" y="21669"/>
                      </a:moveTo>
                      <a:cubicBezTo>
                        <a:pt x="57372" y="33682"/>
                        <a:pt x="44460" y="43338"/>
                        <a:pt x="28742" y="43338"/>
                      </a:cubicBezTo>
                      <a:cubicBezTo>
                        <a:pt x="25037" y="43338"/>
                        <a:pt x="21332" y="42776"/>
                        <a:pt x="18076" y="41766"/>
                      </a:cubicBezTo>
                      <a:cubicBezTo>
                        <a:pt x="16280" y="41316"/>
                        <a:pt x="14708" y="40643"/>
                        <a:pt x="13248" y="39969"/>
                      </a:cubicBezTo>
                      <a:cubicBezTo>
                        <a:pt x="10442" y="38510"/>
                        <a:pt x="7971" y="36826"/>
                        <a:pt x="5950" y="34917"/>
                      </a:cubicBezTo>
                      <a:cubicBezTo>
                        <a:pt x="2695" y="31774"/>
                        <a:pt x="674" y="27844"/>
                        <a:pt x="112" y="23577"/>
                      </a:cubicBezTo>
                      <a:cubicBezTo>
                        <a:pt x="112" y="23577"/>
                        <a:pt x="225" y="23465"/>
                        <a:pt x="112" y="23465"/>
                      </a:cubicBezTo>
                      <a:cubicBezTo>
                        <a:pt x="0" y="22904"/>
                        <a:pt x="0" y="22230"/>
                        <a:pt x="0" y="21669"/>
                      </a:cubicBezTo>
                      <a:cubicBezTo>
                        <a:pt x="0" y="16953"/>
                        <a:pt x="2021" y="12575"/>
                        <a:pt x="5501" y="8982"/>
                      </a:cubicBezTo>
                      <a:cubicBezTo>
                        <a:pt x="7859" y="6400"/>
                        <a:pt x="11003" y="4266"/>
                        <a:pt x="14708" y="2694"/>
                      </a:cubicBezTo>
                      <a:cubicBezTo>
                        <a:pt x="18750" y="1123"/>
                        <a:pt x="23465" y="0"/>
                        <a:pt x="28517" y="0"/>
                      </a:cubicBezTo>
                      <a:cubicBezTo>
                        <a:pt x="44572" y="0"/>
                        <a:pt x="57372" y="9768"/>
                        <a:pt x="57372" y="21669"/>
                      </a:cubicBezTo>
                      <a:close/>
                    </a:path>
                  </a:pathLst>
                </a:custGeom>
                <a:solidFill>
                  <a:srgbClr val="F5C4A5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04" name="Freeform: Shape 1603">
                  <a:extLst>
                    <a:ext uri="{FF2B5EF4-FFF2-40B4-BE49-F238E27FC236}">
                      <a16:creationId xmlns:a16="http://schemas.microsoft.com/office/drawing/2014/main" id="{7831A2C7-EDEE-3D46-F251-09AE1CCEAFC1}"/>
                    </a:ext>
                  </a:extLst>
                </p:cNvPr>
                <p:cNvSpPr/>
                <p:nvPr/>
              </p:nvSpPr>
              <p:spPr>
                <a:xfrm>
                  <a:off x="7770510" y="5535873"/>
                  <a:ext cx="70732" cy="102842"/>
                </a:xfrm>
                <a:custGeom>
                  <a:avLst/>
                  <a:gdLst>
                    <a:gd name="connsiteX0" fmla="*/ 70732 w 70732"/>
                    <a:gd name="connsiteY0" fmla="*/ 46369 h 102842"/>
                    <a:gd name="connsiteX1" fmla="*/ 35478 w 70732"/>
                    <a:gd name="connsiteY1" fmla="*/ 102842 h 102842"/>
                    <a:gd name="connsiteX2" fmla="*/ 32784 w 70732"/>
                    <a:gd name="connsiteY2" fmla="*/ 102618 h 102842"/>
                    <a:gd name="connsiteX3" fmla="*/ 0 w 70732"/>
                    <a:gd name="connsiteY3" fmla="*/ 46369 h 102842"/>
                    <a:gd name="connsiteX4" fmla="*/ 32671 w 70732"/>
                    <a:gd name="connsiteY4" fmla="*/ 112 h 102842"/>
                    <a:gd name="connsiteX5" fmla="*/ 35366 w 70732"/>
                    <a:gd name="connsiteY5" fmla="*/ 0 h 102842"/>
                    <a:gd name="connsiteX6" fmla="*/ 70732 w 70732"/>
                    <a:gd name="connsiteY6" fmla="*/ 46369 h 1028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0732" h="102842">
                      <a:moveTo>
                        <a:pt x="70732" y="46369"/>
                      </a:moveTo>
                      <a:cubicBezTo>
                        <a:pt x="70732" y="71967"/>
                        <a:pt x="55014" y="102842"/>
                        <a:pt x="35478" y="102842"/>
                      </a:cubicBezTo>
                      <a:cubicBezTo>
                        <a:pt x="34580" y="102842"/>
                        <a:pt x="33682" y="102842"/>
                        <a:pt x="32784" y="102618"/>
                      </a:cubicBezTo>
                      <a:cubicBezTo>
                        <a:pt x="14483" y="100036"/>
                        <a:pt x="0" y="70732"/>
                        <a:pt x="0" y="46369"/>
                      </a:cubicBezTo>
                      <a:cubicBezTo>
                        <a:pt x="0" y="21893"/>
                        <a:pt x="14371" y="1909"/>
                        <a:pt x="32671" y="112"/>
                      </a:cubicBezTo>
                      <a:cubicBezTo>
                        <a:pt x="33570" y="112"/>
                        <a:pt x="34468" y="0"/>
                        <a:pt x="35366" y="0"/>
                      </a:cubicBezTo>
                      <a:cubicBezTo>
                        <a:pt x="54902" y="0"/>
                        <a:pt x="70732" y="20658"/>
                        <a:pt x="70732" y="46369"/>
                      </a:cubicBezTo>
                      <a:close/>
                    </a:path>
                  </a:pathLst>
                </a:custGeom>
                <a:solidFill>
                  <a:srgbClr val="EAB99A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05" name="Freeform: Shape 1604">
                  <a:extLst>
                    <a:ext uri="{FF2B5EF4-FFF2-40B4-BE49-F238E27FC236}">
                      <a16:creationId xmlns:a16="http://schemas.microsoft.com/office/drawing/2014/main" id="{D251C3B0-AECE-639E-75C4-7D99AF48C34C}"/>
                    </a:ext>
                  </a:extLst>
                </p:cNvPr>
                <p:cNvSpPr/>
                <p:nvPr/>
              </p:nvSpPr>
              <p:spPr>
                <a:xfrm>
                  <a:off x="7770510" y="5535873"/>
                  <a:ext cx="65342" cy="102617"/>
                </a:xfrm>
                <a:custGeom>
                  <a:avLst/>
                  <a:gdLst>
                    <a:gd name="connsiteX0" fmla="*/ 65343 w 65342"/>
                    <a:gd name="connsiteY0" fmla="*/ 46369 h 102617"/>
                    <a:gd name="connsiteX1" fmla="*/ 32784 w 65342"/>
                    <a:gd name="connsiteY1" fmla="*/ 102618 h 102617"/>
                    <a:gd name="connsiteX2" fmla="*/ 0 w 65342"/>
                    <a:gd name="connsiteY2" fmla="*/ 46369 h 102617"/>
                    <a:gd name="connsiteX3" fmla="*/ 112 w 65342"/>
                    <a:gd name="connsiteY3" fmla="*/ 44011 h 102617"/>
                    <a:gd name="connsiteX4" fmla="*/ 19199 w 65342"/>
                    <a:gd name="connsiteY4" fmla="*/ 5052 h 102617"/>
                    <a:gd name="connsiteX5" fmla="*/ 28966 w 65342"/>
                    <a:gd name="connsiteY5" fmla="*/ 674 h 102617"/>
                    <a:gd name="connsiteX6" fmla="*/ 29191 w 65342"/>
                    <a:gd name="connsiteY6" fmla="*/ 562 h 102617"/>
                    <a:gd name="connsiteX7" fmla="*/ 29416 w 65342"/>
                    <a:gd name="connsiteY7" fmla="*/ 562 h 102617"/>
                    <a:gd name="connsiteX8" fmla="*/ 32559 w 65342"/>
                    <a:gd name="connsiteY8" fmla="*/ 0 h 102617"/>
                    <a:gd name="connsiteX9" fmla="*/ 39183 w 65342"/>
                    <a:gd name="connsiteY9" fmla="*/ 1460 h 102617"/>
                    <a:gd name="connsiteX10" fmla="*/ 64782 w 65342"/>
                    <a:gd name="connsiteY10" fmla="*/ 38959 h 102617"/>
                    <a:gd name="connsiteX11" fmla="*/ 65343 w 65342"/>
                    <a:gd name="connsiteY11" fmla="*/ 46369 h 102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5342" h="102617">
                      <a:moveTo>
                        <a:pt x="65343" y="46369"/>
                      </a:moveTo>
                      <a:cubicBezTo>
                        <a:pt x="65343" y="70732"/>
                        <a:pt x="51084" y="100036"/>
                        <a:pt x="32784" y="102618"/>
                      </a:cubicBezTo>
                      <a:cubicBezTo>
                        <a:pt x="14483" y="100036"/>
                        <a:pt x="0" y="70732"/>
                        <a:pt x="0" y="46369"/>
                      </a:cubicBezTo>
                      <a:cubicBezTo>
                        <a:pt x="0" y="45583"/>
                        <a:pt x="0" y="44797"/>
                        <a:pt x="112" y="44011"/>
                      </a:cubicBezTo>
                      <a:cubicBezTo>
                        <a:pt x="674" y="26946"/>
                        <a:pt x="8308" y="12350"/>
                        <a:pt x="19199" y="5052"/>
                      </a:cubicBezTo>
                      <a:cubicBezTo>
                        <a:pt x="22230" y="2919"/>
                        <a:pt x="25486" y="1460"/>
                        <a:pt x="28966" y="674"/>
                      </a:cubicBezTo>
                      <a:lnTo>
                        <a:pt x="29191" y="562"/>
                      </a:lnTo>
                      <a:cubicBezTo>
                        <a:pt x="29303" y="562"/>
                        <a:pt x="29416" y="562"/>
                        <a:pt x="29416" y="562"/>
                      </a:cubicBezTo>
                      <a:cubicBezTo>
                        <a:pt x="30426" y="337"/>
                        <a:pt x="31549" y="112"/>
                        <a:pt x="32559" y="0"/>
                      </a:cubicBezTo>
                      <a:cubicBezTo>
                        <a:pt x="34805" y="225"/>
                        <a:pt x="37050" y="786"/>
                        <a:pt x="39183" y="1460"/>
                      </a:cubicBezTo>
                      <a:cubicBezTo>
                        <a:pt x="52432" y="6175"/>
                        <a:pt x="62648" y="20771"/>
                        <a:pt x="64782" y="38959"/>
                      </a:cubicBezTo>
                      <a:cubicBezTo>
                        <a:pt x="65231" y="41429"/>
                        <a:pt x="65343" y="43899"/>
                        <a:pt x="65343" y="46369"/>
                      </a:cubicBezTo>
                      <a:close/>
                    </a:path>
                  </a:pathLst>
                </a:custGeom>
                <a:solidFill>
                  <a:srgbClr val="F5C4A5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06" name="Freeform: Shape 1605">
                  <a:extLst>
                    <a:ext uri="{FF2B5EF4-FFF2-40B4-BE49-F238E27FC236}">
                      <a16:creationId xmlns:a16="http://schemas.microsoft.com/office/drawing/2014/main" id="{431C15F0-5794-105D-4863-18BF82E50E1E}"/>
                    </a:ext>
                  </a:extLst>
                </p:cNvPr>
                <p:cNvSpPr/>
                <p:nvPr/>
              </p:nvSpPr>
              <p:spPr>
                <a:xfrm>
                  <a:off x="7766692" y="5531372"/>
                  <a:ext cx="78254" cy="63893"/>
                </a:xfrm>
                <a:custGeom>
                  <a:avLst/>
                  <a:gdLst>
                    <a:gd name="connsiteX0" fmla="*/ 0 w 78254"/>
                    <a:gd name="connsiteY0" fmla="*/ 17412 h 63893"/>
                    <a:gd name="connsiteX1" fmla="*/ 35591 w 78254"/>
                    <a:gd name="connsiteY1" fmla="*/ 37734 h 63893"/>
                    <a:gd name="connsiteX2" fmla="*/ 73090 w 78254"/>
                    <a:gd name="connsiteY2" fmla="*/ 63894 h 63893"/>
                    <a:gd name="connsiteX3" fmla="*/ 64894 w 78254"/>
                    <a:gd name="connsiteY3" fmla="*/ 11574 h 63893"/>
                    <a:gd name="connsiteX4" fmla="*/ 0 w 78254"/>
                    <a:gd name="connsiteY4" fmla="*/ 17412 h 638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254" h="63893">
                      <a:moveTo>
                        <a:pt x="0" y="17412"/>
                      </a:moveTo>
                      <a:cubicBezTo>
                        <a:pt x="0" y="17412"/>
                        <a:pt x="6736" y="33355"/>
                        <a:pt x="35591" y="37734"/>
                      </a:cubicBezTo>
                      <a:cubicBezTo>
                        <a:pt x="64445" y="42113"/>
                        <a:pt x="70171" y="55136"/>
                        <a:pt x="73090" y="63894"/>
                      </a:cubicBezTo>
                      <a:cubicBezTo>
                        <a:pt x="73090" y="63894"/>
                        <a:pt x="89033" y="26170"/>
                        <a:pt x="64894" y="11574"/>
                      </a:cubicBezTo>
                      <a:cubicBezTo>
                        <a:pt x="40755" y="-2909"/>
                        <a:pt x="10666" y="-6726"/>
                        <a:pt x="0" y="17412"/>
                      </a:cubicBezTo>
                      <a:close/>
                    </a:path>
                  </a:pathLst>
                </a:custGeom>
                <a:solidFill>
                  <a:srgbClr val="F3AA43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07" name="Freeform: Shape 1606">
                  <a:extLst>
                    <a:ext uri="{FF2B5EF4-FFF2-40B4-BE49-F238E27FC236}">
                      <a16:creationId xmlns:a16="http://schemas.microsoft.com/office/drawing/2014/main" id="{22960439-7F78-6724-5AA7-C528F8688591}"/>
                    </a:ext>
                  </a:extLst>
                </p:cNvPr>
                <p:cNvSpPr/>
                <p:nvPr/>
              </p:nvSpPr>
              <p:spPr>
                <a:xfrm>
                  <a:off x="7767591" y="5595266"/>
                  <a:ext cx="27731" cy="24924"/>
                </a:xfrm>
                <a:custGeom>
                  <a:avLst/>
                  <a:gdLst>
                    <a:gd name="connsiteX0" fmla="*/ 27732 w 27731"/>
                    <a:gd name="connsiteY0" fmla="*/ 24925 h 24924"/>
                    <a:gd name="connsiteX1" fmla="*/ 0 w 27731"/>
                    <a:gd name="connsiteY1" fmla="*/ 224 h 24924"/>
                    <a:gd name="connsiteX2" fmla="*/ 3368 w 27731"/>
                    <a:gd name="connsiteY2" fmla="*/ 0 h 24924"/>
                    <a:gd name="connsiteX3" fmla="*/ 27732 w 27731"/>
                    <a:gd name="connsiteY3" fmla="*/ 21556 h 24924"/>
                    <a:gd name="connsiteX4" fmla="*/ 27732 w 27731"/>
                    <a:gd name="connsiteY4" fmla="*/ 24925 h 24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31" h="24924">
                      <a:moveTo>
                        <a:pt x="27732" y="24925"/>
                      </a:moveTo>
                      <a:cubicBezTo>
                        <a:pt x="1796" y="24925"/>
                        <a:pt x="0" y="449"/>
                        <a:pt x="0" y="224"/>
                      </a:cubicBezTo>
                      <a:lnTo>
                        <a:pt x="3368" y="0"/>
                      </a:lnTo>
                      <a:cubicBezTo>
                        <a:pt x="3480" y="898"/>
                        <a:pt x="4940" y="21556"/>
                        <a:pt x="27732" y="21556"/>
                      </a:cubicBezTo>
                      <a:lnTo>
                        <a:pt x="27732" y="24925"/>
                      </a:lnTo>
                      <a:close/>
                    </a:path>
                  </a:pathLst>
                </a:custGeom>
                <a:solidFill>
                  <a:srgbClr val="60606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08" name="Freeform: Shape 1607">
                  <a:extLst>
                    <a:ext uri="{FF2B5EF4-FFF2-40B4-BE49-F238E27FC236}">
                      <a16:creationId xmlns:a16="http://schemas.microsoft.com/office/drawing/2014/main" id="{CE0F7669-DE8A-4527-F4E2-CC395FEDF0E0}"/>
                    </a:ext>
                  </a:extLst>
                </p:cNvPr>
                <p:cNvSpPr/>
                <p:nvPr/>
              </p:nvSpPr>
              <p:spPr>
                <a:xfrm>
                  <a:off x="7766468" y="5589428"/>
                  <a:ext cx="5613" cy="15381"/>
                </a:xfrm>
                <a:custGeom>
                  <a:avLst/>
                  <a:gdLst>
                    <a:gd name="connsiteX0" fmla="*/ 2807 w 5613"/>
                    <a:gd name="connsiteY0" fmla="*/ 15381 h 15381"/>
                    <a:gd name="connsiteX1" fmla="*/ 2807 w 5613"/>
                    <a:gd name="connsiteY1" fmla="*/ 15381 h 15381"/>
                    <a:gd name="connsiteX2" fmla="*/ 0 w 5613"/>
                    <a:gd name="connsiteY2" fmla="*/ 12575 h 15381"/>
                    <a:gd name="connsiteX3" fmla="*/ 0 w 5613"/>
                    <a:gd name="connsiteY3" fmla="*/ 2807 h 15381"/>
                    <a:gd name="connsiteX4" fmla="*/ 2807 w 5613"/>
                    <a:gd name="connsiteY4" fmla="*/ 0 h 15381"/>
                    <a:gd name="connsiteX5" fmla="*/ 2807 w 5613"/>
                    <a:gd name="connsiteY5" fmla="*/ 0 h 15381"/>
                    <a:gd name="connsiteX6" fmla="*/ 5614 w 5613"/>
                    <a:gd name="connsiteY6" fmla="*/ 2807 h 15381"/>
                    <a:gd name="connsiteX7" fmla="*/ 5614 w 5613"/>
                    <a:gd name="connsiteY7" fmla="*/ 12575 h 15381"/>
                    <a:gd name="connsiteX8" fmla="*/ 2807 w 5613"/>
                    <a:gd name="connsiteY8" fmla="*/ 15381 h 15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613" h="15381">
                      <a:moveTo>
                        <a:pt x="2807" y="15381"/>
                      </a:moveTo>
                      <a:lnTo>
                        <a:pt x="2807" y="15381"/>
                      </a:lnTo>
                      <a:cubicBezTo>
                        <a:pt x="1235" y="15381"/>
                        <a:pt x="0" y="14146"/>
                        <a:pt x="0" y="12575"/>
                      </a:cubicBezTo>
                      <a:lnTo>
                        <a:pt x="0" y="2807"/>
                      </a:lnTo>
                      <a:cubicBezTo>
                        <a:pt x="0" y="1235"/>
                        <a:pt x="1235" y="0"/>
                        <a:pt x="2807" y="0"/>
                      </a:cubicBezTo>
                      <a:lnTo>
                        <a:pt x="2807" y="0"/>
                      </a:lnTo>
                      <a:cubicBezTo>
                        <a:pt x="4379" y="0"/>
                        <a:pt x="5614" y="1235"/>
                        <a:pt x="5614" y="2807"/>
                      </a:cubicBezTo>
                      <a:lnTo>
                        <a:pt x="5614" y="12575"/>
                      </a:lnTo>
                      <a:cubicBezTo>
                        <a:pt x="5614" y="14146"/>
                        <a:pt x="4379" y="15381"/>
                        <a:pt x="2807" y="15381"/>
                      </a:cubicBezTo>
                      <a:close/>
                    </a:path>
                  </a:pathLst>
                </a:custGeom>
                <a:solidFill>
                  <a:srgbClr val="60606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09" name="Freeform: Shape 1608">
                  <a:extLst>
                    <a:ext uri="{FF2B5EF4-FFF2-40B4-BE49-F238E27FC236}">
                      <a16:creationId xmlns:a16="http://schemas.microsoft.com/office/drawing/2014/main" id="{214D6D41-301C-736E-8536-80A536B26C32}"/>
                    </a:ext>
                  </a:extLst>
                </p:cNvPr>
                <p:cNvSpPr/>
                <p:nvPr/>
              </p:nvSpPr>
              <p:spPr>
                <a:xfrm>
                  <a:off x="7792852" y="5615700"/>
                  <a:ext cx="10216" cy="5501"/>
                </a:xfrm>
                <a:custGeom>
                  <a:avLst/>
                  <a:gdLst>
                    <a:gd name="connsiteX0" fmla="*/ 10217 w 10216"/>
                    <a:gd name="connsiteY0" fmla="*/ 2245 h 5501"/>
                    <a:gd name="connsiteX1" fmla="*/ 10217 w 10216"/>
                    <a:gd name="connsiteY1" fmla="*/ 3256 h 5501"/>
                    <a:gd name="connsiteX2" fmla="*/ 7971 w 10216"/>
                    <a:gd name="connsiteY2" fmla="*/ 5501 h 5501"/>
                    <a:gd name="connsiteX3" fmla="*/ 2245 w 10216"/>
                    <a:gd name="connsiteY3" fmla="*/ 5501 h 5501"/>
                    <a:gd name="connsiteX4" fmla="*/ 0 w 10216"/>
                    <a:gd name="connsiteY4" fmla="*/ 3256 h 5501"/>
                    <a:gd name="connsiteX5" fmla="*/ 0 w 10216"/>
                    <a:gd name="connsiteY5" fmla="*/ 2245 h 5501"/>
                    <a:gd name="connsiteX6" fmla="*/ 2245 w 10216"/>
                    <a:gd name="connsiteY6" fmla="*/ 0 h 5501"/>
                    <a:gd name="connsiteX7" fmla="*/ 7971 w 10216"/>
                    <a:gd name="connsiteY7" fmla="*/ 0 h 5501"/>
                    <a:gd name="connsiteX8" fmla="*/ 10217 w 10216"/>
                    <a:gd name="connsiteY8" fmla="*/ 2245 h 55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216" h="5501">
                      <a:moveTo>
                        <a:pt x="10217" y="2245"/>
                      </a:moveTo>
                      <a:lnTo>
                        <a:pt x="10217" y="3256"/>
                      </a:lnTo>
                      <a:cubicBezTo>
                        <a:pt x="10217" y="4491"/>
                        <a:pt x="9206" y="5501"/>
                        <a:pt x="7971" y="5501"/>
                      </a:cubicBezTo>
                      <a:lnTo>
                        <a:pt x="2245" y="5501"/>
                      </a:lnTo>
                      <a:cubicBezTo>
                        <a:pt x="1010" y="5501"/>
                        <a:pt x="0" y="4491"/>
                        <a:pt x="0" y="3256"/>
                      </a:cubicBezTo>
                      <a:lnTo>
                        <a:pt x="0" y="2245"/>
                      </a:lnTo>
                      <a:cubicBezTo>
                        <a:pt x="0" y="1010"/>
                        <a:pt x="1010" y="0"/>
                        <a:pt x="2245" y="0"/>
                      </a:cubicBezTo>
                      <a:lnTo>
                        <a:pt x="7971" y="0"/>
                      </a:lnTo>
                      <a:cubicBezTo>
                        <a:pt x="9206" y="0"/>
                        <a:pt x="10217" y="1010"/>
                        <a:pt x="10217" y="2245"/>
                      </a:cubicBezTo>
                      <a:close/>
                    </a:path>
                  </a:pathLst>
                </a:custGeom>
                <a:solidFill>
                  <a:srgbClr val="40404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10" name="Freeform: Shape 1609">
                  <a:extLst>
                    <a:ext uri="{FF2B5EF4-FFF2-40B4-BE49-F238E27FC236}">
                      <a16:creationId xmlns:a16="http://schemas.microsoft.com/office/drawing/2014/main" id="{1E460C6C-93B8-080B-19F4-EDBBAC98C197}"/>
                    </a:ext>
                  </a:extLst>
                </p:cNvPr>
                <p:cNvSpPr/>
                <p:nvPr/>
              </p:nvSpPr>
              <p:spPr>
                <a:xfrm>
                  <a:off x="7705504" y="5655781"/>
                  <a:ext cx="199172" cy="128328"/>
                </a:xfrm>
                <a:custGeom>
                  <a:avLst/>
                  <a:gdLst>
                    <a:gd name="connsiteX0" fmla="*/ 166277 w 199172"/>
                    <a:gd name="connsiteY0" fmla="*/ 72416 h 128328"/>
                    <a:gd name="connsiteX1" fmla="*/ 170768 w 199172"/>
                    <a:gd name="connsiteY1" fmla="*/ 84093 h 128328"/>
                    <a:gd name="connsiteX2" fmla="*/ 171104 w 199172"/>
                    <a:gd name="connsiteY2" fmla="*/ 85216 h 128328"/>
                    <a:gd name="connsiteX3" fmla="*/ 173575 w 199172"/>
                    <a:gd name="connsiteY3" fmla="*/ 94422 h 128328"/>
                    <a:gd name="connsiteX4" fmla="*/ 187833 w 199172"/>
                    <a:gd name="connsiteY4" fmla="*/ 88921 h 128328"/>
                    <a:gd name="connsiteX5" fmla="*/ 199173 w 199172"/>
                    <a:gd name="connsiteY5" fmla="*/ 81286 h 128328"/>
                    <a:gd name="connsiteX6" fmla="*/ 173125 w 199172"/>
                    <a:gd name="connsiteY6" fmla="*/ 11003 h 128328"/>
                    <a:gd name="connsiteX7" fmla="*/ 172676 w 199172"/>
                    <a:gd name="connsiteY7" fmla="*/ 10105 h 128328"/>
                    <a:gd name="connsiteX8" fmla="*/ 157183 w 199172"/>
                    <a:gd name="connsiteY8" fmla="*/ 3144 h 128328"/>
                    <a:gd name="connsiteX9" fmla="*/ 142250 w 199172"/>
                    <a:gd name="connsiteY9" fmla="*/ 3144 h 128328"/>
                    <a:gd name="connsiteX10" fmla="*/ 127318 w 199172"/>
                    <a:gd name="connsiteY10" fmla="*/ 0 h 128328"/>
                    <a:gd name="connsiteX11" fmla="*/ 99811 w 199172"/>
                    <a:gd name="connsiteY11" fmla="*/ 25261 h 128328"/>
                    <a:gd name="connsiteX12" fmla="*/ 72304 w 199172"/>
                    <a:gd name="connsiteY12" fmla="*/ 0 h 128328"/>
                    <a:gd name="connsiteX13" fmla="*/ 57372 w 199172"/>
                    <a:gd name="connsiteY13" fmla="*/ 3144 h 128328"/>
                    <a:gd name="connsiteX14" fmla="*/ 42552 w 199172"/>
                    <a:gd name="connsiteY14" fmla="*/ 3144 h 128328"/>
                    <a:gd name="connsiteX15" fmla="*/ 26946 w 199172"/>
                    <a:gd name="connsiteY15" fmla="*/ 10105 h 128328"/>
                    <a:gd name="connsiteX16" fmla="*/ 26609 w 199172"/>
                    <a:gd name="connsiteY16" fmla="*/ 11003 h 128328"/>
                    <a:gd name="connsiteX17" fmla="*/ 0 w 199172"/>
                    <a:gd name="connsiteY17" fmla="*/ 83195 h 128328"/>
                    <a:gd name="connsiteX18" fmla="*/ 25823 w 199172"/>
                    <a:gd name="connsiteY18" fmla="*/ 96218 h 128328"/>
                    <a:gd name="connsiteX19" fmla="*/ 28630 w 199172"/>
                    <a:gd name="connsiteY19" fmla="*/ 85103 h 128328"/>
                    <a:gd name="connsiteX20" fmla="*/ 29079 w 199172"/>
                    <a:gd name="connsiteY20" fmla="*/ 83981 h 128328"/>
                    <a:gd name="connsiteX21" fmla="*/ 33570 w 199172"/>
                    <a:gd name="connsiteY21" fmla="*/ 72416 h 128328"/>
                    <a:gd name="connsiteX22" fmla="*/ 40867 w 199172"/>
                    <a:gd name="connsiteY22" fmla="*/ 79826 h 128328"/>
                    <a:gd name="connsiteX23" fmla="*/ 48165 w 199172"/>
                    <a:gd name="connsiteY23" fmla="*/ 84879 h 128328"/>
                    <a:gd name="connsiteX24" fmla="*/ 52993 w 199172"/>
                    <a:gd name="connsiteY24" fmla="*/ 86675 h 128328"/>
                    <a:gd name="connsiteX25" fmla="*/ 63884 w 199172"/>
                    <a:gd name="connsiteY25" fmla="*/ 128329 h 128328"/>
                    <a:gd name="connsiteX26" fmla="*/ 135851 w 199172"/>
                    <a:gd name="connsiteY26" fmla="*/ 128329 h 128328"/>
                    <a:gd name="connsiteX27" fmla="*/ 147078 w 199172"/>
                    <a:gd name="connsiteY27" fmla="*/ 86001 h 128328"/>
                    <a:gd name="connsiteX28" fmla="*/ 147078 w 199172"/>
                    <a:gd name="connsiteY28" fmla="*/ 85889 h 128328"/>
                    <a:gd name="connsiteX29" fmla="*/ 148313 w 199172"/>
                    <a:gd name="connsiteY29" fmla="*/ 85328 h 128328"/>
                    <a:gd name="connsiteX30" fmla="*/ 151793 w 199172"/>
                    <a:gd name="connsiteY30" fmla="*/ 83531 h 128328"/>
                    <a:gd name="connsiteX31" fmla="*/ 152242 w 199172"/>
                    <a:gd name="connsiteY31" fmla="*/ 83307 h 128328"/>
                    <a:gd name="connsiteX32" fmla="*/ 166277 w 199172"/>
                    <a:gd name="connsiteY32" fmla="*/ 72416 h 128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199172" h="128328">
                      <a:moveTo>
                        <a:pt x="166277" y="72416"/>
                      </a:moveTo>
                      <a:cubicBezTo>
                        <a:pt x="167736" y="76234"/>
                        <a:pt x="169308" y="80163"/>
                        <a:pt x="170768" y="84093"/>
                      </a:cubicBezTo>
                      <a:lnTo>
                        <a:pt x="171104" y="85216"/>
                      </a:lnTo>
                      <a:cubicBezTo>
                        <a:pt x="172339" y="88359"/>
                        <a:pt x="173125" y="91391"/>
                        <a:pt x="173575" y="94422"/>
                      </a:cubicBezTo>
                      <a:cubicBezTo>
                        <a:pt x="178514" y="93075"/>
                        <a:pt x="183454" y="91503"/>
                        <a:pt x="187833" y="88921"/>
                      </a:cubicBezTo>
                      <a:cubicBezTo>
                        <a:pt x="191763" y="86675"/>
                        <a:pt x="195355" y="83868"/>
                        <a:pt x="199173" y="81286"/>
                      </a:cubicBezTo>
                      <a:cubicBezTo>
                        <a:pt x="191987" y="55239"/>
                        <a:pt x="185139" y="38173"/>
                        <a:pt x="173125" y="11003"/>
                      </a:cubicBezTo>
                      <a:cubicBezTo>
                        <a:pt x="173013" y="10666"/>
                        <a:pt x="172901" y="10442"/>
                        <a:pt x="172676" y="10105"/>
                      </a:cubicBezTo>
                      <a:cubicBezTo>
                        <a:pt x="169869" y="4603"/>
                        <a:pt x="163582" y="1572"/>
                        <a:pt x="157183" y="3144"/>
                      </a:cubicBezTo>
                      <a:lnTo>
                        <a:pt x="142250" y="3144"/>
                      </a:lnTo>
                      <a:cubicBezTo>
                        <a:pt x="136187" y="2919"/>
                        <a:pt x="131247" y="1796"/>
                        <a:pt x="127318" y="0"/>
                      </a:cubicBezTo>
                      <a:lnTo>
                        <a:pt x="99811" y="25261"/>
                      </a:lnTo>
                      <a:lnTo>
                        <a:pt x="72304" y="0"/>
                      </a:lnTo>
                      <a:cubicBezTo>
                        <a:pt x="68262" y="1796"/>
                        <a:pt x="63322" y="2919"/>
                        <a:pt x="57372" y="3144"/>
                      </a:cubicBezTo>
                      <a:lnTo>
                        <a:pt x="42552" y="3144"/>
                      </a:lnTo>
                      <a:cubicBezTo>
                        <a:pt x="36152" y="1460"/>
                        <a:pt x="29752" y="4603"/>
                        <a:pt x="26946" y="10105"/>
                      </a:cubicBezTo>
                      <a:cubicBezTo>
                        <a:pt x="26833" y="10442"/>
                        <a:pt x="26721" y="10666"/>
                        <a:pt x="26609" y="11003"/>
                      </a:cubicBezTo>
                      <a:cubicBezTo>
                        <a:pt x="14371" y="38847"/>
                        <a:pt x="7298" y="56025"/>
                        <a:pt x="0" y="83195"/>
                      </a:cubicBezTo>
                      <a:cubicBezTo>
                        <a:pt x="7185" y="89931"/>
                        <a:pt x="16504" y="93075"/>
                        <a:pt x="25823" y="96218"/>
                      </a:cubicBezTo>
                      <a:cubicBezTo>
                        <a:pt x="26384" y="92625"/>
                        <a:pt x="27170" y="88921"/>
                        <a:pt x="28630" y="85103"/>
                      </a:cubicBezTo>
                      <a:lnTo>
                        <a:pt x="29079" y="83981"/>
                      </a:lnTo>
                      <a:cubicBezTo>
                        <a:pt x="30538" y="80163"/>
                        <a:pt x="32110" y="76234"/>
                        <a:pt x="33570" y="72416"/>
                      </a:cubicBezTo>
                      <a:cubicBezTo>
                        <a:pt x="35366" y="75223"/>
                        <a:pt x="37836" y="77693"/>
                        <a:pt x="40867" y="79826"/>
                      </a:cubicBezTo>
                      <a:cubicBezTo>
                        <a:pt x="42776" y="81735"/>
                        <a:pt x="45246" y="83531"/>
                        <a:pt x="48165" y="84879"/>
                      </a:cubicBezTo>
                      <a:cubicBezTo>
                        <a:pt x="49625" y="85665"/>
                        <a:pt x="51197" y="86226"/>
                        <a:pt x="52993" y="86675"/>
                      </a:cubicBezTo>
                      <a:cubicBezTo>
                        <a:pt x="58943" y="101607"/>
                        <a:pt x="62761" y="115080"/>
                        <a:pt x="63884" y="128329"/>
                      </a:cubicBezTo>
                      <a:lnTo>
                        <a:pt x="135851" y="128329"/>
                      </a:lnTo>
                      <a:cubicBezTo>
                        <a:pt x="136973" y="114856"/>
                        <a:pt x="140903" y="101158"/>
                        <a:pt x="147078" y="86001"/>
                      </a:cubicBezTo>
                      <a:lnTo>
                        <a:pt x="147078" y="85889"/>
                      </a:lnTo>
                      <a:cubicBezTo>
                        <a:pt x="147527" y="85777"/>
                        <a:pt x="147864" y="85553"/>
                        <a:pt x="148313" y="85328"/>
                      </a:cubicBezTo>
                      <a:cubicBezTo>
                        <a:pt x="149548" y="84767"/>
                        <a:pt x="150783" y="84205"/>
                        <a:pt x="151793" y="83531"/>
                      </a:cubicBezTo>
                      <a:cubicBezTo>
                        <a:pt x="152018" y="83419"/>
                        <a:pt x="152018" y="83419"/>
                        <a:pt x="152242" y="83307"/>
                      </a:cubicBezTo>
                      <a:cubicBezTo>
                        <a:pt x="158754" y="80724"/>
                        <a:pt x="163582" y="76907"/>
                        <a:pt x="166277" y="72416"/>
                      </a:cubicBezTo>
                      <a:close/>
                    </a:path>
                  </a:pathLst>
                </a:custGeom>
                <a:solidFill>
                  <a:srgbClr val="4C8EB5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11" name="Freeform: Shape 1610">
                  <a:extLst>
                    <a:ext uri="{FF2B5EF4-FFF2-40B4-BE49-F238E27FC236}">
                      <a16:creationId xmlns:a16="http://schemas.microsoft.com/office/drawing/2014/main" id="{67687427-EFE0-4031-0DAA-238B8CD24B06}"/>
                    </a:ext>
                  </a:extLst>
                </p:cNvPr>
                <p:cNvSpPr/>
                <p:nvPr/>
              </p:nvSpPr>
              <p:spPr>
                <a:xfrm>
                  <a:off x="7725601" y="5704732"/>
                  <a:ext cx="158417" cy="93074"/>
                </a:xfrm>
                <a:custGeom>
                  <a:avLst/>
                  <a:gdLst>
                    <a:gd name="connsiteX0" fmla="*/ 158417 w 158417"/>
                    <a:gd name="connsiteY0" fmla="*/ 6287 h 93074"/>
                    <a:gd name="connsiteX1" fmla="*/ 158417 w 158417"/>
                    <a:gd name="connsiteY1" fmla="*/ 86787 h 93074"/>
                    <a:gd name="connsiteX2" fmla="*/ 152130 w 158417"/>
                    <a:gd name="connsiteY2" fmla="*/ 93075 h 93074"/>
                    <a:gd name="connsiteX3" fmla="*/ 6287 w 158417"/>
                    <a:gd name="connsiteY3" fmla="*/ 93075 h 93074"/>
                    <a:gd name="connsiteX4" fmla="*/ 0 w 158417"/>
                    <a:gd name="connsiteY4" fmla="*/ 86787 h 93074"/>
                    <a:gd name="connsiteX5" fmla="*/ 0 w 158417"/>
                    <a:gd name="connsiteY5" fmla="*/ 6287 h 93074"/>
                    <a:gd name="connsiteX6" fmla="*/ 6287 w 158417"/>
                    <a:gd name="connsiteY6" fmla="*/ 0 h 93074"/>
                    <a:gd name="connsiteX7" fmla="*/ 152130 w 158417"/>
                    <a:gd name="connsiteY7" fmla="*/ 0 h 93074"/>
                    <a:gd name="connsiteX8" fmla="*/ 158417 w 158417"/>
                    <a:gd name="connsiteY8" fmla="*/ 6287 h 93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8417" h="93074">
                      <a:moveTo>
                        <a:pt x="158417" y="6287"/>
                      </a:moveTo>
                      <a:lnTo>
                        <a:pt x="158417" y="86787"/>
                      </a:lnTo>
                      <a:cubicBezTo>
                        <a:pt x="158417" y="90268"/>
                        <a:pt x="155611" y="93075"/>
                        <a:pt x="152130" y="93075"/>
                      </a:cubicBezTo>
                      <a:lnTo>
                        <a:pt x="6287" y="93075"/>
                      </a:lnTo>
                      <a:cubicBezTo>
                        <a:pt x="2807" y="93075"/>
                        <a:pt x="0" y="90268"/>
                        <a:pt x="0" y="86787"/>
                      </a:cubicBezTo>
                      <a:lnTo>
                        <a:pt x="0" y="6287"/>
                      </a:lnTo>
                      <a:cubicBezTo>
                        <a:pt x="0" y="2807"/>
                        <a:pt x="2807" y="0"/>
                        <a:pt x="6287" y="0"/>
                      </a:cubicBezTo>
                      <a:lnTo>
                        <a:pt x="152130" y="0"/>
                      </a:lnTo>
                      <a:cubicBezTo>
                        <a:pt x="155611" y="0"/>
                        <a:pt x="158417" y="2807"/>
                        <a:pt x="158417" y="6287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12" name="Freeform: Shape 1611">
                  <a:extLst>
                    <a:ext uri="{FF2B5EF4-FFF2-40B4-BE49-F238E27FC236}">
                      <a16:creationId xmlns:a16="http://schemas.microsoft.com/office/drawing/2014/main" id="{E36E37D5-6B17-A904-62C4-D94349B0E4AB}"/>
                    </a:ext>
                  </a:extLst>
                </p:cNvPr>
                <p:cNvSpPr/>
                <p:nvPr/>
              </p:nvSpPr>
              <p:spPr>
                <a:xfrm>
                  <a:off x="7714598" y="5790958"/>
                  <a:ext cx="182556" cy="6287"/>
                </a:xfrm>
                <a:custGeom>
                  <a:avLst/>
                  <a:gdLst>
                    <a:gd name="connsiteX0" fmla="*/ 179413 w 182556"/>
                    <a:gd name="connsiteY0" fmla="*/ 6287 h 6287"/>
                    <a:gd name="connsiteX1" fmla="*/ 3144 w 182556"/>
                    <a:gd name="connsiteY1" fmla="*/ 6287 h 6287"/>
                    <a:gd name="connsiteX2" fmla="*/ 0 w 182556"/>
                    <a:gd name="connsiteY2" fmla="*/ 3144 h 6287"/>
                    <a:gd name="connsiteX3" fmla="*/ 0 w 182556"/>
                    <a:gd name="connsiteY3" fmla="*/ 3144 h 6287"/>
                    <a:gd name="connsiteX4" fmla="*/ 3144 w 182556"/>
                    <a:gd name="connsiteY4" fmla="*/ 0 h 6287"/>
                    <a:gd name="connsiteX5" fmla="*/ 179413 w 182556"/>
                    <a:gd name="connsiteY5" fmla="*/ 0 h 6287"/>
                    <a:gd name="connsiteX6" fmla="*/ 182556 w 182556"/>
                    <a:gd name="connsiteY6" fmla="*/ 3144 h 6287"/>
                    <a:gd name="connsiteX7" fmla="*/ 182556 w 182556"/>
                    <a:gd name="connsiteY7" fmla="*/ 3144 h 6287"/>
                    <a:gd name="connsiteX8" fmla="*/ 179413 w 182556"/>
                    <a:gd name="connsiteY8" fmla="*/ 6287 h 6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2556" h="6287">
                      <a:moveTo>
                        <a:pt x="179413" y="6287"/>
                      </a:moveTo>
                      <a:lnTo>
                        <a:pt x="3144" y="6287"/>
                      </a:lnTo>
                      <a:cubicBezTo>
                        <a:pt x="1460" y="6287"/>
                        <a:pt x="0" y="4828"/>
                        <a:pt x="0" y="3144"/>
                      </a:cubicBezTo>
                      <a:lnTo>
                        <a:pt x="0" y="3144"/>
                      </a:lnTo>
                      <a:cubicBezTo>
                        <a:pt x="0" y="1460"/>
                        <a:pt x="1460" y="0"/>
                        <a:pt x="3144" y="0"/>
                      </a:cubicBezTo>
                      <a:lnTo>
                        <a:pt x="179413" y="0"/>
                      </a:lnTo>
                      <a:cubicBezTo>
                        <a:pt x="181097" y="0"/>
                        <a:pt x="182556" y="1460"/>
                        <a:pt x="182556" y="3144"/>
                      </a:cubicBezTo>
                      <a:lnTo>
                        <a:pt x="182556" y="3144"/>
                      </a:lnTo>
                      <a:cubicBezTo>
                        <a:pt x="182556" y="4940"/>
                        <a:pt x="181097" y="6287"/>
                        <a:pt x="179413" y="6287"/>
                      </a:cubicBezTo>
                      <a:close/>
                    </a:path>
                  </a:pathLst>
                </a:custGeom>
                <a:solidFill>
                  <a:srgbClr val="90909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13" name="Freeform: Shape 1612">
                  <a:extLst>
                    <a:ext uri="{FF2B5EF4-FFF2-40B4-BE49-F238E27FC236}">
                      <a16:creationId xmlns:a16="http://schemas.microsoft.com/office/drawing/2014/main" id="{7B2BE468-30D2-DDE4-63DA-F4A400DB1D99}"/>
                    </a:ext>
                  </a:extLst>
                </p:cNvPr>
                <p:cNvSpPr/>
                <p:nvPr/>
              </p:nvSpPr>
              <p:spPr>
                <a:xfrm>
                  <a:off x="7793526" y="5735607"/>
                  <a:ext cx="19311" cy="19311"/>
                </a:xfrm>
                <a:custGeom>
                  <a:avLst/>
                  <a:gdLst>
                    <a:gd name="connsiteX0" fmla="*/ 19311 w 19311"/>
                    <a:gd name="connsiteY0" fmla="*/ 9655 h 19311"/>
                    <a:gd name="connsiteX1" fmla="*/ 9656 w 19311"/>
                    <a:gd name="connsiteY1" fmla="*/ 19311 h 19311"/>
                    <a:gd name="connsiteX2" fmla="*/ 0 w 19311"/>
                    <a:gd name="connsiteY2" fmla="*/ 9655 h 19311"/>
                    <a:gd name="connsiteX3" fmla="*/ 9656 w 19311"/>
                    <a:gd name="connsiteY3" fmla="*/ 0 h 19311"/>
                    <a:gd name="connsiteX4" fmla="*/ 19311 w 19311"/>
                    <a:gd name="connsiteY4" fmla="*/ 9655 h 19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311" h="19311">
                      <a:moveTo>
                        <a:pt x="19311" y="9655"/>
                      </a:moveTo>
                      <a:cubicBezTo>
                        <a:pt x="19311" y="14932"/>
                        <a:pt x="14932" y="19311"/>
                        <a:pt x="9656" y="19311"/>
                      </a:cubicBezTo>
                      <a:cubicBezTo>
                        <a:pt x="4379" y="19311"/>
                        <a:pt x="0" y="14932"/>
                        <a:pt x="0" y="9655"/>
                      </a:cubicBezTo>
                      <a:cubicBezTo>
                        <a:pt x="0" y="4378"/>
                        <a:pt x="4379" y="0"/>
                        <a:pt x="9656" y="0"/>
                      </a:cubicBezTo>
                      <a:cubicBezTo>
                        <a:pt x="14932" y="0"/>
                        <a:pt x="19311" y="4266"/>
                        <a:pt x="19311" y="9655"/>
                      </a:cubicBezTo>
                      <a:close/>
                    </a:path>
                  </a:pathLst>
                </a:custGeom>
                <a:solidFill>
                  <a:srgbClr val="D0D0D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3462378F-BB51-0282-E35C-893FEC87A472}"/>
                </a:ext>
              </a:extLst>
            </p:cNvPr>
            <p:cNvSpPr/>
            <p:nvPr/>
          </p:nvSpPr>
          <p:spPr>
            <a:xfrm>
              <a:off x="7747718" y="5647922"/>
              <a:ext cx="510169" cy="510169"/>
            </a:xfrm>
            <a:custGeom>
              <a:avLst/>
              <a:gdLst>
                <a:gd name="connsiteX0" fmla="*/ 510170 w 510169"/>
                <a:gd name="connsiteY0" fmla="*/ 255085 h 510169"/>
                <a:gd name="connsiteX1" fmla="*/ 255085 w 510169"/>
                <a:gd name="connsiteY1" fmla="*/ 510170 h 510169"/>
                <a:gd name="connsiteX2" fmla="*/ 0 w 510169"/>
                <a:gd name="connsiteY2" fmla="*/ 255085 h 510169"/>
                <a:gd name="connsiteX3" fmla="*/ 255085 w 510169"/>
                <a:gd name="connsiteY3" fmla="*/ 0 h 510169"/>
                <a:gd name="connsiteX4" fmla="*/ 510170 w 510169"/>
                <a:gd name="connsiteY4" fmla="*/ 255085 h 51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169" h="510169">
                  <a:moveTo>
                    <a:pt x="510170" y="255085"/>
                  </a:moveTo>
                  <a:cubicBezTo>
                    <a:pt x="510170" y="395988"/>
                    <a:pt x="395988" y="510170"/>
                    <a:pt x="255085" y="510170"/>
                  </a:cubicBezTo>
                  <a:cubicBezTo>
                    <a:pt x="114182" y="510170"/>
                    <a:pt x="0" y="395988"/>
                    <a:pt x="0" y="255085"/>
                  </a:cubicBezTo>
                  <a:cubicBezTo>
                    <a:pt x="0" y="114182"/>
                    <a:pt x="114182" y="0"/>
                    <a:pt x="255085" y="0"/>
                  </a:cubicBezTo>
                  <a:cubicBezTo>
                    <a:pt x="395988" y="0"/>
                    <a:pt x="510170" y="114182"/>
                    <a:pt x="510170" y="255085"/>
                  </a:cubicBezTo>
                  <a:close/>
                </a:path>
              </a:pathLst>
            </a:custGeom>
            <a:solidFill>
              <a:srgbClr val="FD6D60"/>
            </a:solidFill>
            <a:ln w="11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615" name="Graphic 1320">
              <a:extLst>
                <a:ext uri="{FF2B5EF4-FFF2-40B4-BE49-F238E27FC236}">
                  <a16:creationId xmlns:a16="http://schemas.microsoft.com/office/drawing/2014/main" id="{E8B251B8-D389-4F7F-53FA-1F546B28D526}"/>
                </a:ext>
              </a:extLst>
            </p:cNvPr>
            <p:cNvGrpSpPr/>
            <p:nvPr/>
          </p:nvGrpSpPr>
          <p:grpSpPr>
            <a:xfrm>
              <a:off x="7635333" y="5794435"/>
              <a:ext cx="433935" cy="225785"/>
              <a:chOff x="7635333" y="5794435"/>
              <a:chExt cx="433935" cy="225785"/>
            </a:xfrm>
          </p:grpSpPr>
          <p:sp>
            <p:nvSpPr>
              <p:cNvPr id="1616" name="Freeform: Shape 1615">
                <a:extLst>
                  <a:ext uri="{FF2B5EF4-FFF2-40B4-BE49-F238E27FC236}">
                    <a16:creationId xmlns:a16="http://schemas.microsoft.com/office/drawing/2014/main" id="{76AA781F-F840-A660-8292-1B547E62A9A2}"/>
                  </a:ext>
                </a:extLst>
              </p:cNvPr>
              <p:cNvSpPr/>
              <p:nvPr/>
            </p:nvSpPr>
            <p:spPr>
              <a:xfrm>
                <a:off x="7659359" y="5794435"/>
                <a:ext cx="385883" cy="214894"/>
              </a:xfrm>
              <a:custGeom>
                <a:avLst/>
                <a:gdLst>
                  <a:gd name="connsiteX0" fmla="*/ 385883 w 385883"/>
                  <a:gd name="connsiteY0" fmla="*/ 5393 h 214894"/>
                  <a:gd name="connsiteX1" fmla="*/ 385883 w 385883"/>
                  <a:gd name="connsiteY1" fmla="*/ 209506 h 214894"/>
                  <a:gd name="connsiteX2" fmla="*/ 385546 w 385883"/>
                  <a:gd name="connsiteY2" fmla="*/ 211302 h 214894"/>
                  <a:gd name="connsiteX3" fmla="*/ 380382 w 385883"/>
                  <a:gd name="connsiteY3" fmla="*/ 214895 h 214894"/>
                  <a:gd name="connsiteX4" fmla="*/ 5389 w 385883"/>
                  <a:gd name="connsiteY4" fmla="*/ 214895 h 214894"/>
                  <a:gd name="connsiteX5" fmla="*/ 337 w 385883"/>
                  <a:gd name="connsiteY5" fmla="*/ 211302 h 214894"/>
                  <a:gd name="connsiteX6" fmla="*/ 0 w 385883"/>
                  <a:gd name="connsiteY6" fmla="*/ 209506 h 214894"/>
                  <a:gd name="connsiteX7" fmla="*/ 0 w 385883"/>
                  <a:gd name="connsiteY7" fmla="*/ 5393 h 214894"/>
                  <a:gd name="connsiteX8" fmla="*/ 5389 w 385883"/>
                  <a:gd name="connsiteY8" fmla="*/ 4 h 214894"/>
                  <a:gd name="connsiteX9" fmla="*/ 380382 w 385883"/>
                  <a:gd name="connsiteY9" fmla="*/ 4 h 214894"/>
                  <a:gd name="connsiteX10" fmla="*/ 385883 w 385883"/>
                  <a:gd name="connsiteY10" fmla="*/ 5393 h 214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85883" h="214894">
                    <a:moveTo>
                      <a:pt x="385883" y="5393"/>
                    </a:moveTo>
                    <a:lnTo>
                      <a:pt x="385883" y="209506"/>
                    </a:lnTo>
                    <a:cubicBezTo>
                      <a:pt x="385883" y="210179"/>
                      <a:pt x="385771" y="210853"/>
                      <a:pt x="385546" y="211302"/>
                    </a:cubicBezTo>
                    <a:cubicBezTo>
                      <a:pt x="384873" y="213435"/>
                      <a:pt x="382852" y="214895"/>
                      <a:pt x="380382" y="214895"/>
                    </a:cubicBezTo>
                    <a:lnTo>
                      <a:pt x="5389" y="214895"/>
                    </a:lnTo>
                    <a:cubicBezTo>
                      <a:pt x="3031" y="214895"/>
                      <a:pt x="1010" y="213435"/>
                      <a:pt x="337" y="211302"/>
                    </a:cubicBezTo>
                    <a:cubicBezTo>
                      <a:pt x="112" y="210741"/>
                      <a:pt x="0" y="210179"/>
                      <a:pt x="0" y="209506"/>
                    </a:cubicBezTo>
                    <a:lnTo>
                      <a:pt x="0" y="5393"/>
                    </a:lnTo>
                    <a:cubicBezTo>
                      <a:pt x="0" y="2361"/>
                      <a:pt x="2470" y="4"/>
                      <a:pt x="5389" y="4"/>
                    </a:cubicBezTo>
                    <a:lnTo>
                      <a:pt x="380382" y="4"/>
                    </a:lnTo>
                    <a:cubicBezTo>
                      <a:pt x="383413" y="-108"/>
                      <a:pt x="385883" y="2361"/>
                      <a:pt x="385883" y="5393"/>
                    </a:cubicBezTo>
                    <a:close/>
                  </a:path>
                </a:pathLst>
              </a:custGeom>
              <a:solidFill>
                <a:srgbClr val="40404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7" name="Freeform: Shape 1616">
                <a:extLst>
                  <a:ext uri="{FF2B5EF4-FFF2-40B4-BE49-F238E27FC236}">
                    <a16:creationId xmlns:a16="http://schemas.microsoft.com/office/drawing/2014/main" id="{02B1AD26-7B66-731B-4F26-C957E5805A19}"/>
                  </a:ext>
                </a:extLst>
              </p:cNvPr>
              <p:cNvSpPr/>
              <p:nvPr/>
            </p:nvSpPr>
            <p:spPr>
              <a:xfrm>
                <a:off x="7635333" y="6005737"/>
                <a:ext cx="433935" cy="14483"/>
              </a:xfrm>
              <a:custGeom>
                <a:avLst/>
                <a:gdLst>
                  <a:gd name="connsiteX0" fmla="*/ 433936 w 433935"/>
                  <a:gd name="connsiteY0" fmla="*/ 5052 h 14483"/>
                  <a:gd name="connsiteX1" fmla="*/ 424505 w 433935"/>
                  <a:gd name="connsiteY1" fmla="*/ 14483 h 14483"/>
                  <a:gd name="connsiteX2" fmla="*/ 9431 w 433935"/>
                  <a:gd name="connsiteY2" fmla="*/ 14483 h 14483"/>
                  <a:gd name="connsiteX3" fmla="*/ 0 w 433935"/>
                  <a:gd name="connsiteY3" fmla="*/ 5052 h 14483"/>
                  <a:gd name="connsiteX4" fmla="*/ 1460 w 433935"/>
                  <a:gd name="connsiteY4" fmla="*/ 0 h 14483"/>
                  <a:gd name="connsiteX5" fmla="*/ 432589 w 433935"/>
                  <a:gd name="connsiteY5" fmla="*/ 0 h 14483"/>
                  <a:gd name="connsiteX6" fmla="*/ 433936 w 433935"/>
                  <a:gd name="connsiteY6" fmla="*/ 5052 h 14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3935" h="14483">
                    <a:moveTo>
                      <a:pt x="433936" y="5052"/>
                    </a:moveTo>
                    <a:cubicBezTo>
                      <a:pt x="433936" y="10217"/>
                      <a:pt x="429670" y="14483"/>
                      <a:pt x="424505" y="14483"/>
                    </a:cubicBezTo>
                    <a:lnTo>
                      <a:pt x="9431" y="14483"/>
                    </a:lnTo>
                    <a:cubicBezTo>
                      <a:pt x="4154" y="14483"/>
                      <a:pt x="0" y="10217"/>
                      <a:pt x="0" y="5052"/>
                    </a:cubicBezTo>
                    <a:cubicBezTo>
                      <a:pt x="0" y="3144"/>
                      <a:pt x="561" y="1460"/>
                      <a:pt x="1460" y="0"/>
                    </a:cubicBezTo>
                    <a:lnTo>
                      <a:pt x="432589" y="0"/>
                    </a:lnTo>
                    <a:cubicBezTo>
                      <a:pt x="433375" y="1460"/>
                      <a:pt x="433936" y="3144"/>
                      <a:pt x="433936" y="5052"/>
                    </a:cubicBezTo>
                    <a:close/>
                  </a:path>
                </a:pathLst>
              </a:custGeom>
              <a:solidFill>
                <a:srgbClr val="C0C0C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8" name="Freeform: Shape 1617">
                <a:extLst>
                  <a:ext uri="{FF2B5EF4-FFF2-40B4-BE49-F238E27FC236}">
                    <a16:creationId xmlns:a16="http://schemas.microsoft.com/office/drawing/2014/main" id="{642152C3-7457-207C-B1B8-CAB098738469}"/>
                  </a:ext>
                </a:extLst>
              </p:cNvPr>
              <p:cNvSpPr/>
              <p:nvPr/>
            </p:nvSpPr>
            <p:spPr>
              <a:xfrm>
                <a:off x="7827208" y="6005737"/>
                <a:ext cx="50186" cy="7297"/>
              </a:xfrm>
              <a:custGeom>
                <a:avLst/>
                <a:gdLst>
                  <a:gd name="connsiteX0" fmla="*/ 0 w 50186"/>
                  <a:gd name="connsiteY0" fmla="*/ 0 h 7297"/>
                  <a:gd name="connsiteX1" fmla="*/ 11452 w 50186"/>
                  <a:gd name="connsiteY1" fmla="*/ 7298 h 7297"/>
                  <a:gd name="connsiteX2" fmla="*/ 38734 w 50186"/>
                  <a:gd name="connsiteY2" fmla="*/ 7298 h 7297"/>
                  <a:gd name="connsiteX3" fmla="*/ 50186 w 50186"/>
                  <a:gd name="connsiteY3" fmla="*/ 0 h 7297"/>
                  <a:gd name="connsiteX4" fmla="*/ 0 w 50186"/>
                  <a:gd name="connsiteY4" fmla="*/ 0 h 7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186" h="7297">
                    <a:moveTo>
                      <a:pt x="0" y="0"/>
                    </a:moveTo>
                    <a:cubicBezTo>
                      <a:pt x="2021" y="4266"/>
                      <a:pt x="6400" y="7298"/>
                      <a:pt x="11452" y="7298"/>
                    </a:cubicBezTo>
                    <a:lnTo>
                      <a:pt x="38734" y="7298"/>
                    </a:lnTo>
                    <a:cubicBezTo>
                      <a:pt x="43787" y="7298"/>
                      <a:pt x="48165" y="4378"/>
                      <a:pt x="50186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909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9" name="Freeform: Shape 1618">
                <a:extLst>
                  <a:ext uri="{FF2B5EF4-FFF2-40B4-BE49-F238E27FC236}">
                    <a16:creationId xmlns:a16="http://schemas.microsoft.com/office/drawing/2014/main" id="{3ABA9050-ED9A-2C3B-C97B-F70477047FFF}"/>
                  </a:ext>
                </a:extLst>
              </p:cNvPr>
              <p:cNvSpPr/>
              <p:nvPr/>
            </p:nvSpPr>
            <p:spPr>
              <a:xfrm>
                <a:off x="7671934" y="5802747"/>
                <a:ext cx="359611" cy="188394"/>
              </a:xfrm>
              <a:custGeom>
                <a:avLst/>
                <a:gdLst>
                  <a:gd name="connsiteX0" fmla="*/ 0 w 359611"/>
                  <a:gd name="connsiteY0" fmla="*/ 0 h 188394"/>
                  <a:gd name="connsiteX1" fmla="*/ 359611 w 359611"/>
                  <a:gd name="connsiteY1" fmla="*/ 0 h 188394"/>
                  <a:gd name="connsiteX2" fmla="*/ 359611 w 359611"/>
                  <a:gd name="connsiteY2" fmla="*/ 188395 h 188394"/>
                  <a:gd name="connsiteX3" fmla="*/ 0 w 359611"/>
                  <a:gd name="connsiteY3" fmla="*/ 188395 h 188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9611" h="188394">
                    <a:moveTo>
                      <a:pt x="0" y="0"/>
                    </a:moveTo>
                    <a:lnTo>
                      <a:pt x="359611" y="0"/>
                    </a:lnTo>
                    <a:lnTo>
                      <a:pt x="359611" y="188395"/>
                    </a:lnTo>
                    <a:lnTo>
                      <a:pt x="0" y="188395"/>
                    </a:lnTo>
                    <a:close/>
                  </a:path>
                </a:pathLst>
              </a:custGeom>
              <a:solidFill>
                <a:srgbClr val="D5E5E6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620" name="Graphic 1320">
                <a:extLst>
                  <a:ext uri="{FF2B5EF4-FFF2-40B4-BE49-F238E27FC236}">
                    <a16:creationId xmlns:a16="http://schemas.microsoft.com/office/drawing/2014/main" id="{A6E7C4E6-2372-04A2-9D6F-F67BE7237C1F}"/>
                  </a:ext>
                </a:extLst>
              </p:cNvPr>
              <p:cNvGrpSpPr/>
              <p:nvPr/>
            </p:nvGrpSpPr>
            <p:grpSpPr>
              <a:xfrm>
                <a:off x="7764559" y="5809820"/>
                <a:ext cx="171216" cy="180759"/>
                <a:chOff x="7764559" y="5809820"/>
                <a:chExt cx="171216" cy="180759"/>
              </a:xfrm>
            </p:grpSpPr>
            <p:sp>
              <p:nvSpPr>
                <p:cNvPr id="1621" name="Freeform: Shape 1620">
                  <a:extLst>
                    <a:ext uri="{FF2B5EF4-FFF2-40B4-BE49-F238E27FC236}">
                      <a16:creationId xmlns:a16="http://schemas.microsoft.com/office/drawing/2014/main" id="{A266C0B4-CD08-AFCD-98A5-9ACDAD9480C7}"/>
                    </a:ext>
                  </a:extLst>
                </p:cNvPr>
                <p:cNvSpPr/>
                <p:nvPr/>
              </p:nvSpPr>
              <p:spPr>
                <a:xfrm>
                  <a:off x="7795771" y="5809820"/>
                  <a:ext cx="109354" cy="122939"/>
                </a:xfrm>
                <a:custGeom>
                  <a:avLst/>
                  <a:gdLst>
                    <a:gd name="connsiteX0" fmla="*/ 109354 w 109354"/>
                    <a:gd name="connsiteY0" fmla="*/ 65455 h 122939"/>
                    <a:gd name="connsiteX1" fmla="*/ 54677 w 109354"/>
                    <a:gd name="connsiteY1" fmla="*/ 122939 h 122939"/>
                    <a:gd name="connsiteX2" fmla="*/ 0 w 109354"/>
                    <a:gd name="connsiteY2" fmla="*/ 65455 h 122939"/>
                    <a:gd name="connsiteX3" fmla="*/ 54677 w 109354"/>
                    <a:gd name="connsiteY3" fmla="*/ 0 h 122939"/>
                    <a:gd name="connsiteX4" fmla="*/ 109354 w 109354"/>
                    <a:gd name="connsiteY4" fmla="*/ 65455 h 122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9354" h="122939">
                      <a:moveTo>
                        <a:pt x="109354" y="65455"/>
                      </a:moveTo>
                      <a:cubicBezTo>
                        <a:pt x="109354" y="101607"/>
                        <a:pt x="54677" y="122939"/>
                        <a:pt x="54677" y="122939"/>
                      </a:cubicBezTo>
                      <a:cubicBezTo>
                        <a:pt x="54677" y="122939"/>
                        <a:pt x="0" y="101607"/>
                        <a:pt x="0" y="65455"/>
                      </a:cubicBezTo>
                      <a:cubicBezTo>
                        <a:pt x="0" y="29303"/>
                        <a:pt x="24475" y="0"/>
                        <a:pt x="54677" y="0"/>
                      </a:cubicBezTo>
                      <a:cubicBezTo>
                        <a:pt x="84879" y="0"/>
                        <a:pt x="109354" y="29303"/>
                        <a:pt x="109354" y="65455"/>
                      </a:cubicBezTo>
                      <a:close/>
                    </a:path>
                  </a:pathLst>
                </a:custGeom>
                <a:solidFill>
                  <a:srgbClr val="F3AA43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22" name="Freeform: Shape 1621">
                  <a:extLst>
                    <a:ext uri="{FF2B5EF4-FFF2-40B4-BE49-F238E27FC236}">
                      <a16:creationId xmlns:a16="http://schemas.microsoft.com/office/drawing/2014/main" id="{3FABC8F0-2A3E-6BA0-936B-3AAA7685C5D4}"/>
                    </a:ext>
                  </a:extLst>
                </p:cNvPr>
                <p:cNvSpPr/>
                <p:nvPr/>
              </p:nvSpPr>
              <p:spPr>
                <a:xfrm>
                  <a:off x="7817622" y="5848330"/>
                  <a:ext cx="70426" cy="78254"/>
                </a:xfrm>
                <a:custGeom>
                  <a:avLst/>
                  <a:gdLst>
                    <a:gd name="connsiteX0" fmla="*/ 61681 w 70426"/>
                    <a:gd name="connsiteY0" fmla="*/ 0 h 78254"/>
                    <a:gd name="connsiteX1" fmla="*/ 45850 w 70426"/>
                    <a:gd name="connsiteY1" fmla="*/ 78254 h 78254"/>
                    <a:gd name="connsiteX2" fmla="*/ 45850 w 70426"/>
                    <a:gd name="connsiteY2" fmla="*/ 78254 h 78254"/>
                    <a:gd name="connsiteX3" fmla="*/ 15200 w 70426"/>
                    <a:gd name="connsiteY3" fmla="*/ 75560 h 78254"/>
                    <a:gd name="connsiteX4" fmla="*/ 716 w 70426"/>
                    <a:gd name="connsiteY4" fmla="*/ 34580 h 78254"/>
                    <a:gd name="connsiteX5" fmla="*/ 716 w 70426"/>
                    <a:gd name="connsiteY5" fmla="*/ 34580 h 78254"/>
                    <a:gd name="connsiteX6" fmla="*/ 61681 w 70426"/>
                    <a:gd name="connsiteY6" fmla="*/ 0 h 78254"/>
                    <a:gd name="connsiteX7" fmla="*/ 61681 w 70426"/>
                    <a:gd name="connsiteY7" fmla="*/ 0 h 78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0426" h="78254">
                      <a:moveTo>
                        <a:pt x="61681" y="0"/>
                      </a:moveTo>
                      <a:cubicBezTo>
                        <a:pt x="61681" y="0"/>
                        <a:pt x="89525" y="45471"/>
                        <a:pt x="45850" y="78254"/>
                      </a:cubicBezTo>
                      <a:lnTo>
                        <a:pt x="45850" y="78254"/>
                      </a:lnTo>
                      <a:lnTo>
                        <a:pt x="15200" y="75560"/>
                      </a:lnTo>
                      <a:cubicBezTo>
                        <a:pt x="15200" y="75560"/>
                        <a:pt x="-3887" y="54677"/>
                        <a:pt x="716" y="34580"/>
                      </a:cubicBezTo>
                      <a:lnTo>
                        <a:pt x="716" y="34580"/>
                      </a:lnTo>
                      <a:lnTo>
                        <a:pt x="61681" y="0"/>
                      </a:lnTo>
                      <a:lnTo>
                        <a:pt x="61681" y="0"/>
                      </a:lnTo>
                      <a:close/>
                    </a:path>
                  </a:pathLst>
                </a:custGeom>
                <a:solidFill>
                  <a:srgbClr val="EF893A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23" name="Freeform: Shape 1622">
                  <a:extLst>
                    <a:ext uri="{FF2B5EF4-FFF2-40B4-BE49-F238E27FC236}">
                      <a16:creationId xmlns:a16="http://schemas.microsoft.com/office/drawing/2014/main" id="{3ECD9E53-5A60-E1F5-C96E-E5A02BE9F070}"/>
                    </a:ext>
                  </a:extLst>
                </p:cNvPr>
                <p:cNvSpPr/>
                <p:nvPr/>
              </p:nvSpPr>
              <p:spPr>
                <a:xfrm>
                  <a:off x="7764559" y="5942663"/>
                  <a:ext cx="41692" cy="47916"/>
                </a:xfrm>
                <a:custGeom>
                  <a:avLst/>
                  <a:gdLst>
                    <a:gd name="connsiteX0" fmla="*/ 29753 w 41692"/>
                    <a:gd name="connsiteY0" fmla="*/ 47917 h 47916"/>
                    <a:gd name="connsiteX1" fmla="*/ 30875 w 41692"/>
                    <a:gd name="connsiteY1" fmla="*/ 44886 h 47916"/>
                    <a:gd name="connsiteX2" fmla="*/ 41092 w 41692"/>
                    <a:gd name="connsiteY2" fmla="*/ 16705 h 47916"/>
                    <a:gd name="connsiteX3" fmla="*/ 35703 w 41692"/>
                    <a:gd name="connsiteY3" fmla="*/ 2222 h 47916"/>
                    <a:gd name="connsiteX4" fmla="*/ 32447 w 41692"/>
                    <a:gd name="connsiteY4" fmla="*/ 650 h 47916"/>
                    <a:gd name="connsiteX5" fmla="*/ 31437 w 41692"/>
                    <a:gd name="connsiteY5" fmla="*/ 426 h 47916"/>
                    <a:gd name="connsiteX6" fmla="*/ 16729 w 41692"/>
                    <a:gd name="connsiteY6" fmla="*/ 6937 h 47916"/>
                    <a:gd name="connsiteX7" fmla="*/ 16392 w 41692"/>
                    <a:gd name="connsiteY7" fmla="*/ 7835 h 47916"/>
                    <a:gd name="connsiteX8" fmla="*/ 0 w 41692"/>
                    <a:gd name="connsiteY8" fmla="*/ 47917 h 47916"/>
                    <a:gd name="connsiteX9" fmla="*/ 29753 w 41692"/>
                    <a:gd name="connsiteY9" fmla="*/ 47917 h 47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1692" h="47916">
                      <a:moveTo>
                        <a:pt x="29753" y="47917"/>
                      </a:moveTo>
                      <a:cubicBezTo>
                        <a:pt x="30089" y="46907"/>
                        <a:pt x="30538" y="45896"/>
                        <a:pt x="30875" y="44886"/>
                      </a:cubicBezTo>
                      <a:cubicBezTo>
                        <a:pt x="36601" y="29616"/>
                        <a:pt x="40755" y="17828"/>
                        <a:pt x="41092" y="16705"/>
                      </a:cubicBezTo>
                      <a:cubicBezTo>
                        <a:pt x="42888" y="11316"/>
                        <a:pt x="40531" y="5365"/>
                        <a:pt x="35703" y="2222"/>
                      </a:cubicBezTo>
                      <a:cubicBezTo>
                        <a:pt x="34805" y="1548"/>
                        <a:pt x="33682" y="1099"/>
                        <a:pt x="32447" y="650"/>
                      </a:cubicBezTo>
                      <a:cubicBezTo>
                        <a:pt x="32110" y="538"/>
                        <a:pt x="31773" y="426"/>
                        <a:pt x="31437" y="426"/>
                      </a:cubicBezTo>
                      <a:cubicBezTo>
                        <a:pt x="25374" y="-1146"/>
                        <a:pt x="19311" y="1773"/>
                        <a:pt x="16729" y="6937"/>
                      </a:cubicBezTo>
                      <a:cubicBezTo>
                        <a:pt x="16617" y="7274"/>
                        <a:pt x="16504" y="7498"/>
                        <a:pt x="16392" y="7835"/>
                      </a:cubicBezTo>
                      <a:cubicBezTo>
                        <a:pt x="9543" y="23329"/>
                        <a:pt x="4491" y="35342"/>
                        <a:pt x="0" y="47917"/>
                      </a:cubicBezTo>
                      <a:lnTo>
                        <a:pt x="29753" y="47917"/>
                      </a:lnTo>
                      <a:close/>
                    </a:path>
                  </a:pathLst>
                </a:custGeom>
                <a:solidFill>
                  <a:srgbClr val="EAB99A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24" name="Freeform: Shape 1623">
                  <a:extLst>
                    <a:ext uri="{FF2B5EF4-FFF2-40B4-BE49-F238E27FC236}">
                      <a16:creationId xmlns:a16="http://schemas.microsoft.com/office/drawing/2014/main" id="{4B9DC848-59CD-9AEE-1D23-04819C87D855}"/>
                    </a:ext>
                  </a:extLst>
                </p:cNvPr>
                <p:cNvSpPr/>
                <p:nvPr/>
              </p:nvSpPr>
              <p:spPr>
                <a:xfrm>
                  <a:off x="7894082" y="5942663"/>
                  <a:ext cx="41694" cy="47916"/>
                </a:xfrm>
                <a:custGeom>
                  <a:avLst/>
                  <a:gdLst>
                    <a:gd name="connsiteX0" fmla="*/ 10819 w 41694"/>
                    <a:gd name="connsiteY0" fmla="*/ 44886 h 47916"/>
                    <a:gd name="connsiteX1" fmla="*/ 11942 w 41694"/>
                    <a:gd name="connsiteY1" fmla="*/ 47917 h 47916"/>
                    <a:gd name="connsiteX2" fmla="*/ 41694 w 41694"/>
                    <a:gd name="connsiteY2" fmla="*/ 47917 h 47916"/>
                    <a:gd name="connsiteX3" fmla="*/ 25302 w 41694"/>
                    <a:gd name="connsiteY3" fmla="*/ 7835 h 47916"/>
                    <a:gd name="connsiteX4" fmla="*/ 24965 w 41694"/>
                    <a:gd name="connsiteY4" fmla="*/ 6937 h 47916"/>
                    <a:gd name="connsiteX5" fmla="*/ 10258 w 41694"/>
                    <a:gd name="connsiteY5" fmla="*/ 426 h 47916"/>
                    <a:gd name="connsiteX6" fmla="*/ 9135 w 41694"/>
                    <a:gd name="connsiteY6" fmla="*/ 650 h 47916"/>
                    <a:gd name="connsiteX7" fmla="*/ 5879 w 41694"/>
                    <a:gd name="connsiteY7" fmla="*/ 2222 h 47916"/>
                    <a:gd name="connsiteX8" fmla="*/ 602 w 41694"/>
                    <a:gd name="connsiteY8" fmla="*/ 16705 h 47916"/>
                    <a:gd name="connsiteX9" fmla="*/ 10819 w 41694"/>
                    <a:gd name="connsiteY9" fmla="*/ 44886 h 47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1694" h="47916">
                      <a:moveTo>
                        <a:pt x="10819" y="44886"/>
                      </a:moveTo>
                      <a:cubicBezTo>
                        <a:pt x="11156" y="45896"/>
                        <a:pt x="11605" y="46907"/>
                        <a:pt x="11942" y="47917"/>
                      </a:cubicBezTo>
                      <a:lnTo>
                        <a:pt x="41694" y="47917"/>
                      </a:lnTo>
                      <a:cubicBezTo>
                        <a:pt x="37203" y="35342"/>
                        <a:pt x="32151" y="23329"/>
                        <a:pt x="25302" y="7835"/>
                      </a:cubicBezTo>
                      <a:cubicBezTo>
                        <a:pt x="25190" y="7498"/>
                        <a:pt x="25078" y="7274"/>
                        <a:pt x="24965" y="6937"/>
                      </a:cubicBezTo>
                      <a:cubicBezTo>
                        <a:pt x="22383" y="1773"/>
                        <a:pt x="16320" y="-1146"/>
                        <a:pt x="10258" y="426"/>
                      </a:cubicBezTo>
                      <a:cubicBezTo>
                        <a:pt x="9921" y="538"/>
                        <a:pt x="9584" y="538"/>
                        <a:pt x="9135" y="650"/>
                      </a:cubicBezTo>
                      <a:cubicBezTo>
                        <a:pt x="7900" y="987"/>
                        <a:pt x="6777" y="1548"/>
                        <a:pt x="5879" y="2222"/>
                      </a:cubicBezTo>
                      <a:cubicBezTo>
                        <a:pt x="1163" y="5365"/>
                        <a:pt x="-1194" y="11204"/>
                        <a:pt x="602" y="16705"/>
                      </a:cubicBezTo>
                      <a:cubicBezTo>
                        <a:pt x="939" y="17828"/>
                        <a:pt x="5205" y="29616"/>
                        <a:pt x="10819" y="44886"/>
                      </a:cubicBezTo>
                      <a:close/>
                    </a:path>
                  </a:pathLst>
                </a:custGeom>
                <a:solidFill>
                  <a:srgbClr val="EAB99A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25" name="Freeform: Shape 1624">
                  <a:extLst>
                    <a:ext uri="{FF2B5EF4-FFF2-40B4-BE49-F238E27FC236}">
                      <a16:creationId xmlns:a16="http://schemas.microsoft.com/office/drawing/2014/main" id="{EDAB907E-9AEE-FB5E-D8C5-01ED1D52F854}"/>
                    </a:ext>
                  </a:extLst>
                </p:cNvPr>
                <p:cNvSpPr/>
                <p:nvPr/>
              </p:nvSpPr>
              <p:spPr>
                <a:xfrm>
                  <a:off x="7781288" y="5918388"/>
                  <a:ext cx="137646" cy="72191"/>
                </a:xfrm>
                <a:custGeom>
                  <a:avLst/>
                  <a:gdLst>
                    <a:gd name="connsiteX0" fmla="*/ 6849 w 137646"/>
                    <a:gd name="connsiteY0" fmla="*/ 72192 h 72191"/>
                    <a:gd name="connsiteX1" fmla="*/ 130798 w 137646"/>
                    <a:gd name="connsiteY1" fmla="*/ 72192 h 72191"/>
                    <a:gd name="connsiteX2" fmla="*/ 128665 w 137646"/>
                    <a:gd name="connsiteY2" fmla="*/ 69610 h 72191"/>
                    <a:gd name="connsiteX3" fmla="*/ 137647 w 137646"/>
                    <a:gd name="connsiteY3" fmla="*/ 36376 h 72191"/>
                    <a:gd name="connsiteX4" fmla="*/ 123950 w 137646"/>
                    <a:gd name="connsiteY4" fmla="*/ 24700 h 72191"/>
                    <a:gd name="connsiteX5" fmla="*/ 108905 w 137646"/>
                    <a:gd name="connsiteY5" fmla="*/ 24700 h 72191"/>
                    <a:gd name="connsiteX6" fmla="*/ 94759 w 137646"/>
                    <a:gd name="connsiteY6" fmla="*/ 21669 h 72191"/>
                    <a:gd name="connsiteX7" fmla="*/ 88022 w 137646"/>
                    <a:gd name="connsiteY7" fmla="*/ 17065 h 72191"/>
                    <a:gd name="connsiteX8" fmla="*/ 85889 w 137646"/>
                    <a:gd name="connsiteY8" fmla="*/ 14483 h 72191"/>
                    <a:gd name="connsiteX9" fmla="*/ 80837 w 137646"/>
                    <a:gd name="connsiteY9" fmla="*/ 0 h 72191"/>
                    <a:gd name="connsiteX10" fmla="*/ 56923 w 137646"/>
                    <a:gd name="connsiteY10" fmla="*/ 0 h 72191"/>
                    <a:gd name="connsiteX11" fmla="*/ 51870 w 137646"/>
                    <a:gd name="connsiteY11" fmla="*/ 14483 h 72191"/>
                    <a:gd name="connsiteX12" fmla="*/ 49625 w 137646"/>
                    <a:gd name="connsiteY12" fmla="*/ 17065 h 72191"/>
                    <a:gd name="connsiteX13" fmla="*/ 42888 w 137646"/>
                    <a:gd name="connsiteY13" fmla="*/ 21669 h 72191"/>
                    <a:gd name="connsiteX14" fmla="*/ 28742 w 137646"/>
                    <a:gd name="connsiteY14" fmla="*/ 24700 h 72191"/>
                    <a:gd name="connsiteX15" fmla="*/ 12911 w 137646"/>
                    <a:gd name="connsiteY15" fmla="*/ 24700 h 72191"/>
                    <a:gd name="connsiteX16" fmla="*/ 0 w 137646"/>
                    <a:gd name="connsiteY16" fmla="*/ 36376 h 72191"/>
                    <a:gd name="connsiteX17" fmla="*/ 8982 w 137646"/>
                    <a:gd name="connsiteY17" fmla="*/ 69610 h 72191"/>
                    <a:gd name="connsiteX18" fmla="*/ 6849 w 137646"/>
                    <a:gd name="connsiteY18" fmla="*/ 72192 h 72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37646" h="72191">
                      <a:moveTo>
                        <a:pt x="6849" y="72192"/>
                      </a:moveTo>
                      <a:lnTo>
                        <a:pt x="130798" y="72192"/>
                      </a:lnTo>
                      <a:cubicBezTo>
                        <a:pt x="130125" y="71294"/>
                        <a:pt x="129451" y="70508"/>
                        <a:pt x="128665" y="69610"/>
                      </a:cubicBezTo>
                      <a:lnTo>
                        <a:pt x="137647" y="36376"/>
                      </a:lnTo>
                      <a:cubicBezTo>
                        <a:pt x="137647" y="29977"/>
                        <a:pt x="131472" y="24700"/>
                        <a:pt x="123950" y="24700"/>
                      </a:cubicBezTo>
                      <a:lnTo>
                        <a:pt x="108905" y="24700"/>
                      </a:lnTo>
                      <a:cubicBezTo>
                        <a:pt x="103179" y="24475"/>
                        <a:pt x="98576" y="23465"/>
                        <a:pt x="94759" y="21669"/>
                      </a:cubicBezTo>
                      <a:cubicBezTo>
                        <a:pt x="92064" y="20434"/>
                        <a:pt x="89819" y="18862"/>
                        <a:pt x="88022" y="17065"/>
                      </a:cubicBezTo>
                      <a:cubicBezTo>
                        <a:pt x="87236" y="16280"/>
                        <a:pt x="86450" y="15381"/>
                        <a:pt x="85889" y="14483"/>
                      </a:cubicBezTo>
                      <a:cubicBezTo>
                        <a:pt x="83082" y="10554"/>
                        <a:pt x="81510" y="5614"/>
                        <a:pt x="80837" y="0"/>
                      </a:cubicBezTo>
                      <a:lnTo>
                        <a:pt x="56923" y="0"/>
                      </a:lnTo>
                      <a:cubicBezTo>
                        <a:pt x="56249" y="5614"/>
                        <a:pt x="54677" y="10554"/>
                        <a:pt x="51870" y="14483"/>
                      </a:cubicBezTo>
                      <a:cubicBezTo>
                        <a:pt x="51197" y="15494"/>
                        <a:pt x="50411" y="16280"/>
                        <a:pt x="49625" y="17065"/>
                      </a:cubicBezTo>
                      <a:cubicBezTo>
                        <a:pt x="47716" y="18974"/>
                        <a:pt x="45583" y="20434"/>
                        <a:pt x="42888" y="21669"/>
                      </a:cubicBezTo>
                      <a:cubicBezTo>
                        <a:pt x="39071" y="23353"/>
                        <a:pt x="34468" y="24475"/>
                        <a:pt x="28742" y="24700"/>
                      </a:cubicBezTo>
                      <a:lnTo>
                        <a:pt x="12911" y="24700"/>
                      </a:lnTo>
                      <a:cubicBezTo>
                        <a:pt x="5726" y="25037"/>
                        <a:pt x="0" y="30089"/>
                        <a:pt x="0" y="36376"/>
                      </a:cubicBezTo>
                      <a:lnTo>
                        <a:pt x="8982" y="69610"/>
                      </a:lnTo>
                      <a:cubicBezTo>
                        <a:pt x="8196" y="70395"/>
                        <a:pt x="7522" y="71294"/>
                        <a:pt x="6849" y="72192"/>
                      </a:cubicBezTo>
                      <a:close/>
                    </a:path>
                  </a:pathLst>
                </a:custGeom>
                <a:solidFill>
                  <a:srgbClr val="EAB99A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26" name="Freeform: Shape 1625">
                  <a:extLst>
                    <a:ext uri="{FF2B5EF4-FFF2-40B4-BE49-F238E27FC236}">
                      <a16:creationId xmlns:a16="http://schemas.microsoft.com/office/drawing/2014/main" id="{291863B3-8F9A-85FB-32CB-0118C29EBF61}"/>
                    </a:ext>
                  </a:extLst>
                </p:cNvPr>
                <p:cNvSpPr/>
                <p:nvPr/>
              </p:nvSpPr>
              <p:spPr>
                <a:xfrm>
                  <a:off x="7817103" y="5826773"/>
                  <a:ext cx="66802" cy="97229"/>
                </a:xfrm>
                <a:custGeom>
                  <a:avLst/>
                  <a:gdLst>
                    <a:gd name="connsiteX0" fmla="*/ 66803 w 66802"/>
                    <a:gd name="connsiteY0" fmla="*/ 43787 h 97229"/>
                    <a:gd name="connsiteX1" fmla="*/ 33570 w 66802"/>
                    <a:gd name="connsiteY1" fmla="*/ 97229 h 97229"/>
                    <a:gd name="connsiteX2" fmla="*/ 30987 w 66802"/>
                    <a:gd name="connsiteY2" fmla="*/ 97005 h 97229"/>
                    <a:gd name="connsiteX3" fmla="*/ 0 w 66802"/>
                    <a:gd name="connsiteY3" fmla="*/ 43787 h 97229"/>
                    <a:gd name="connsiteX4" fmla="*/ 30875 w 66802"/>
                    <a:gd name="connsiteY4" fmla="*/ 113 h 97229"/>
                    <a:gd name="connsiteX5" fmla="*/ 33457 w 66802"/>
                    <a:gd name="connsiteY5" fmla="*/ 0 h 97229"/>
                    <a:gd name="connsiteX6" fmla="*/ 66803 w 66802"/>
                    <a:gd name="connsiteY6" fmla="*/ 43787 h 97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6802" h="97229">
                      <a:moveTo>
                        <a:pt x="66803" y="43787"/>
                      </a:moveTo>
                      <a:cubicBezTo>
                        <a:pt x="66803" y="67926"/>
                        <a:pt x="51983" y="97229"/>
                        <a:pt x="33570" y="97229"/>
                      </a:cubicBezTo>
                      <a:cubicBezTo>
                        <a:pt x="32672" y="97229"/>
                        <a:pt x="31886" y="97229"/>
                        <a:pt x="30987" y="97005"/>
                      </a:cubicBezTo>
                      <a:cubicBezTo>
                        <a:pt x="13697" y="94535"/>
                        <a:pt x="0" y="66915"/>
                        <a:pt x="0" y="43787"/>
                      </a:cubicBezTo>
                      <a:cubicBezTo>
                        <a:pt x="0" y="20659"/>
                        <a:pt x="13585" y="1797"/>
                        <a:pt x="30875" y="113"/>
                      </a:cubicBezTo>
                      <a:cubicBezTo>
                        <a:pt x="31661" y="113"/>
                        <a:pt x="32559" y="0"/>
                        <a:pt x="33457" y="0"/>
                      </a:cubicBezTo>
                      <a:cubicBezTo>
                        <a:pt x="51758" y="-112"/>
                        <a:pt x="66803" y="19536"/>
                        <a:pt x="66803" y="43787"/>
                      </a:cubicBezTo>
                      <a:close/>
                    </a:path>
                  </a:pathLst>
                </a:custGeom>
                <a:solidFill>
                  <a:srgbClr val="EAB99A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27" name="Freeform: Shape 1626">
                  <a:extLst>
                    <a:ext uri="{FF2B5EF4-FFF2-40B4-BE49-F238E27FC236}">
                      <a16:creationId xmlns:a16="http://schemas.microsoft.com/office/drawing/2014/main" id="{BF62609C-EB2B-4126-381A-E762847C198F}"/>
                    </a:ext>
                  </a:extLst>
                </p:cNvPr>
                <p:cNvSpPr/>
                <p:nvPr/>
              </p:nvSpPr>
              <p:spPr>
                <a:xfrm>
                  <a:off x="7817103" y="5826773"/>
                  <a:ext cx="61750" cy="97004"/>
                </a:xfrm>
                <a:custGeom>
                  <a:avLst/>
                  <a:gdLst>
                    <a:gd name="connsiteX0" fmla="*/ 61750 w 61750"/>
                    <a:gd name="connsiteY0" fmla="*/ 43786 h 97004"/>
                    <a:gd name="connsiteX1" fmla="*/ 30987 w 61750"/>
                    <a:gd name="connsiteY1" fmla="*/ 97004 h 97004"/>
                    <a:gd name="connsiteX2" fmla="*/ 0 w 61750"/>
                    <a:gd name="connsiteY2" fmla="*/ 43786 h 97004"/>
                    <a:gd name="connsiteX3" fmla="*/ 112 w 61750"/>
                    <a:gd name="connsiteY3" fmla="*/ 41541 h 97004"/>
                    <a:gd name="connsiteX4" fmla="*/ 18188 w 61750"/>
                    <a:gd name="connsiteY4" fmla="*/ 4716 h 97004"/>
                    <a:gd name="connsiteX5" fmla="*/ 27507 w 61750"/>
                    <a:gd name="connsiteY5" fmla="*/ 561 h 97004"/>
                    <a:gd name="connsiteX6" fmla="*/ 27732 w 61750"/>
                    <a:gd name="connsiteY6" fmla="*/ 561 h 97004"/>
                    <a:gd name="connsiteX7" fmla="*/ 27956 w 61750"/>
                    <a:gd name="connsiteY7" fmla="*/ 561 h 97004"/>
                    <a:gd name="connsiteX8" fmla="*/ 30875 w 61750"/>
                    <a:gd name="connsiteY8" fmla="*/ 0 h 97004"/>
                    <a:gd name="connsiteX9" fmla="*/ 37162 w 61750"/>
                    <a:gd name="connsiteY9" fmla="*/ 1460 h 97004"/>
                    <a:gd name="connsiteX10" fmla="*/ 61413 w 61750"/>
                    <a:gd name="connsiteY10" fmla="*/ 36938 h 97004"/>
                    <a:gd name="connsiteX11" fmla="*/ 61750 w 61750"/>
                    <a:gd name="connsiteY11" fmla="*/ 43786 h 97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1750" h="97004">
                      <a:moveTo>
                        <a:pt x="61750" y="43786"/>
                      </a:moveTo>
                      <a:cubicBezTo>
                        <a:pt x="61750" y="66803"/>
                        <a:pt x="48278" y="94534"/>
                        <a:pt x="30987" y="97004"/>
                      </a:cubicBezTo>
                      <a:cubicBezTo>
                        <a:pt x="13697" y="94534"/>
                        <a:pt x="0" y="66915"/>
                        <a:pt x="0" y="43786"/>
                      </a:cubicBezTo>
                      <a:cubicBezTo>
                        <a:pt x="0" y="43113"/>
                        <a:pt x="0" y="42327"/>
                        <a:pt x="112" y="41541"/>
                      </a:cubicBezTo>
                      <a:cubicBezTo>
                        <a:pt x="674" y="25486"/>
                        <a:pt x="7859" y="11564"/>
                        <a:pt x="18188" y="4716"/>
                      </a:cubicBezTo>
                      <a:cubicBezTo>
                        <a:pt x="21107" y="2694"/>
                        <a:pt x="24139" y="1347"/>
                        <a:pt x="27507" y="561"/>
                      </a:cubicBezTo>
                      <a:lnTo>
                        <a:pt x="27732" y="561"/>
                      </a:lnTo>
                      <a:cubicBezTo>
                        <a:pt x="27732" y="561"/>
                        <a:pt x="27844" y="561"/>
                        <a:pt x="27956" y="561"/>
                      </a:cubicBezTo>
                      <a:cubicBezTo>
                        <a:pt x="28967" y="337"/>
                        <a:pt x="29977" y="224"/>
                        <a:pt x="30875" y="0"/>
                      </a:cubicBezTo>
                      <a:cubicBezTo>
                        <a:pt x="33008" y="224"/>
                        <a:pt x="35142" y="674"/>
                        <a:pt x="37162" y="1460"/>
                      </a:cubicBezTo>
                      <a:cubicBezTo>
                        <a:pt x="49737" y="5950"/>
                        <a:pt x="59392" y="19760"/>
                        <a:pt x="61413" y="36938"/>
                      </a:cubicBezTo>
                      <a:cubicBezTo>
                        <a:pt x="61526" y="39183"/>
                        <a:pt x="61750" y="41429"/>
                        <a:pt x="61750" y="43786"/>
                      </a:cubicBezTo>
                      <a:close/>
                    </a:path>
                  </a:pathLst>
                </a:custGeom>
                <a:solidFill>
                  <a:srgbClr val="F5C4A5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28" name="Freeform: Shape 1627">
                  <a:extLst>
                    <a:ext uri="{FF2B5EF4-FFF2-40B4-BE49-F238E27FC236}">
                      <a16:creationId xmlns:a16="http://schemas.microsoft.com/office/drawing/2014/main" id="{5FA538A3-3756-543C-60C4-90DAF66D2E23}"/>
                    </a:ext>
                  </a:extLst>
                </p:cNvPr>
                <p:cNvSpPr/>
                <p:nvPr/>
              </p:nvSpPr>
              <p:spPr>
                <a:xfrm>
                  <a:off x="7813510" y="5822527"/>
                  <a:ext cx="74078" cy="60383"/>
                </a:xfrm>
                <a:custGeom>
                  <a:avLst/>
                  <a:gdLst>
                    <a:gd name="connsiteX0" fmla="*/ 0 w 74078"/>
                    <a:gd name="connsiteY0" fmla="*/ 16484 h 60383"/>
                    <a:gd name="connsiteX1" fmla="*/ 33682 w 74078"/>
                    <a:gd name="connsiteY1" fmla="*/ 35683 h 60383"/>
                    <a:gd name="connsiteX2" fmla="*/ 69160 w 74078"/>
                    <a:gd name="connsiteY2" fmla="*/ 60383 h 60383"/>
                    <a:gd name="connsiteX3" fmla="*/ 61413 w 74078"/>
                    <a:gd name="connsiteY3" fmla="*/ 10983 h 60383"/>
                    <a:gd name="connsiteX4" fmla="*/ 0 w 74078"/>
                    <a:gd name="connsiteY4" fmla="*/ 16484 h 60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078" h="60383">
                      <a:moveTo>
                        <a:pt x="0" y="16484"/>
                      </a:moveTo>
                      <a:cubicBezTo>
                        <a:pt x="0" y="16484"/>
                        <a:pt x="6400" y="31641"/>
                        <a:pt x="33682" y="35683"/>
                      </a:cubicBezTo>
                      <a:cubicBezTo>
                        <a:pt x="60964" y="39837"/>
                        <a:pt x="66466" y="52187"/>
                        <a:pt x="69160" y="60383"/>
                      </a:cubicBezTo>
                      <a:cubicBezTo>
                        <a:pt x="69160" y="60383"/>
                        <a:pt x="84317" y="24680"/>
                        <a:pt x="61413" y="10983"/>
                      </a:cubicBezTo>
                      <a:cubicBezTo>
                        <a:pt x="38398" y="-2714"/>
                        <a:pt x="9992" y="-6419"/>
                        <a:pt x="0" y="16484"/>
                      </a:cubicBezTo>
                      <a:close/>
                    </a:path>
                  </a:pathLst>
                </a:custGeom>
                <a:solidFill>
                  <a:srgbClr val="F3AA43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29" name="Freeform: Shape 1628">
                  <a:extLst>
                    <a:ext uri="{FF2B5EF4-FFF2-40B4-BE49-F238E27FC236}">
                      <a16:creationId xmlns:a16="http://schemas.microsoft.com/office/drawing/2014/main" id="{527DDFDD-1212-4BE7-EBAC-E501E8F95ED2}"/>
                    </a:ext>
                  </a:extLst>
                </p:cNvPr>
                <p:cNvSpPr/>
                <p:nvPr/>
              </p:nvSpPr>
              <p:spPr>
                <a:xfrm>
                  <a:off x="7814296" y="5882910"/>
                  <a:ext cx="26159" cy="23577"/>
                </a:xfrm>
                <a:custGeom>
                  <a:avLst/>
                  <a:gdLst>
                    <a:gd name="connsiteX0" fmla="*/ 26160 w 26159"/>
                    <a:gd name="connsiteY0" fmla="*/ 23577 h 23577"/>
                    <a:gd name="connsiteX1" fmla="*/ 0 w 26159"/>
                    <a:gd name="connsiteY1" fmla="*/ 224 h 23577"/>
                    <a:gd name="connsiteX2" fmla="*/ 3144 w 26159"/>
                    <a:gd name="connsiteY2" fmla="*/ 0 h 23577"/>
                    <a:gd name="connsiteX3" fmla="*/ 26160 w 26159"/>
                    <a:gd name="connsiteY3" fmla="*/ 20321 h 23577"/>
                    <a:gd name="connsiteX4" fmla="*/ 26160 w 26159"/>
                    <a:gd name="connsiteY4" fmla="*/ 23577 h 235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159" h="23577">
                      <a:moveTo>
                        <a:pt x="26160" y="23577"/>
                      </a:moveTo>
                      <a:cubicBezTo>
                        <a:pt x="1684" y="23577"/>
                        <a:pt x="0" y="449"/>
                        <a:pt x="0" y="224"/>
                      </a:cubicBezTo>
                      <a:lnTo>
                        <a:pt x="3144" y="0"/>
                      </a:lnTo>
                      <a:cubicBezTo>
                        <a:pt x="3144" y="786"/>
                        <a:pt x="4715" y="20321"/>
                        <a:pt x="26160" y="20321"/>
                      </a:cubicBezTo>
                      <a:lnTo>
                        <a:pt x="26160" y="23577"/>
                      </a:lnTo>
                      <a:close/>
                    </a:path>
                  </a:pathLst>
                </a:custGeom>
                <a:solidFill>
                  <a:srgbClr val="60606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30" name="Freeform: Shape 1629">
                  <a:extLst>
                    <a:ext uri="{FF2B5EF4-FFF2-40B4-BE49-F238E27FC236}">
                      <a16:creationId xmlns:a16="http://schemas.microsoft.com/office/drawing/2014/main" id="{89CF0967-A23B-868C-3478-F85A8DB85481}"/>
                    </a:ext>
                  </a:extLst>
                </p:cNvPr>
                <p:cNvSpPr/>
                <p:nvPr/>
              </p:nvSpPr>
              <p:spPr>
                <a:xfrm>
                  <a:off x="7813286" y="5877521"/>
                  <a:ext cx="5171" cy="14370"/>
                </a:xfrm>
                <a:custGeom>
                  <a:avLst/>
                  <a:gdLst>
                    <a:gd name="connsiteX0" fmla="*/ 2582 w 5171"/>
                    <a:gd name="connsiteY0" fmla="*/ 14371 h 14370"/>
                    <a:gd name="connsiteX1" fmla="*/ 2582 w 5171"/>
                    <a:gd name="connsiteY1" fmla="*/ 14371 h 14370"/>
                    <a:gd name="connsiteX2" fmla="*/ 0 w 5171"/>
                    <a:gd name="connsiteY2" fmla="*/ 11789 h 14370"/>
                    <a:gd name="connsiteX3" fmla="*/ 0 w 5171"/>
                    <a:gd name="connsiteY3" fmla="*/ 2582 h 14370"/>
                    <a:gd name="connsiteX4" fmla="*/ 2582 w 5171"/>
                    <a:gd name="connsiteY4" fmla="*/ 0 h 14370"/>
                    <a:gd name="connsiteX5" fmla="*/ 2582 w 5171"/>
                    <a:gd name="connsiteY5" fmla="*/ 0 h 14370"/>
                    <a:gd name="connsiteX6" fmla="*/ 5164 w 5171"/>
                    <a:gd name="connsiteY6" fmla="*/ 2582 h 14370"/>
                    <a:gd name="connsiteX7" fmla="*/ 5164 w 5171"/>
                    <a:gd name="connsiteY7" fmla="*/ 11789 h 14370"/>
                    <a:gd name="connsiteX8" fmla="*/ 2582 w 5171"/>
                    <a:gd name="connsiteY8" fmla="*/ 14371 h 14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71" h="14370">
                      <a:moveTo>
                        <a:pt x="2582" y="14371"/>
                      </a:moveTo>
                      <a:lnTo>
                        <a:pt x="2582" y="14371"/>
                      </a:lnTo>
                      <a:cubicBezTo>
                        <a:pt x="1123" y="14371"/>
                        <a:pt x="0" y="13136"/>
                        <a:pt x="0" y="11789"/>
                      </a:cubicBezTo>
                      <a:lnTo>
                        <a:pt x="0" y="2582"/>
                      </a:lnTo>
                      <a:cubicBezTo>
                        <a:pt x="0" y="1123"/>
                        <a:pt x="1235" y="0"/>
                        <a:pt x="2582" y="0"/>
                      </a:cubicBezTo>
                      <a:lnTo>
                        <a:pt x="2582" y="0"/>
                      </a:lnTo>
                      <a:cubicBezTo>
                        <a:pt x="4042" y="0"/>
                        <a:pt x="5164" y="1235"/>
                        <a:pt x="5164" y="2582"/>
                      </a:cubicBezTo>
                      <a:lnTo>
                        <a:pt x="5164" y="11789"/>
                      </a:lnTo>
                      <a:cubicBezTo>
                        <a:pt x="5277" y="13249"/>
                        <a:pt x="4042" y="14371"/>
                        <a:pt x="2582" y="14371"/>
                      </a:cubicBezTo>
                      <a:close/>
                    </a:path>
                  </a:pathLst>
                </a:custGeom>
                <a:solidFill>
                  <a:srgbClr val="60606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31" name="Freeform: Shape 1630">
                  <a:extLst>
                    <a:ext uri="{FF2B5EF4-FFF2-40B4-BE49-F238E27FC236}">
                      <a16:creationId xmlns:a16="http://schemas.microsoft.com/office/drawing/2014/main" id="{2DCB06F4-3DC5-A425-0F0F-EEC5E596AEA8}"/>
                    </a:ext>
                  </a:extLst>
                </p:cNvPr>
                <p:cNvSpPr/>
                <p:nvPr/>
              </p:nvSpPr>
              <p:spPr>
                <a:xfrm>
                  <a:off x="7838098" y="5902221"/>
                  <a:ext cx="9767" cy="5164"/>
                </a:xfrm>
                <a:custGeom>
                  <a:avLst/>
                  <a:gdLst>
                    <a:gd name="connsiteX0" fmla="*/ 9768 w 9767"/>
                    <a:gd name="connsiteY0" fmla="*/ 2133 h 5164"/>
                    <a:gd name="connsiteX1" fmla="*/ 9768 w 9767"/>
                    <a:gd name="connsiteY1" fmla="*/ 3031 h 5164"/>
                    <a:gd name="connsiteX2" fmla="*/ 7635 w 9767"/>
                    <a:gd name="connsiteY2" fmla="*/ 5164 h 5164"/>
                    <a:gd name="connsiteX3" fmla="*/ 2133 w 9767"/>
                    <a:gd name="connsiteY3" fmla="*/ 5164 h 5164"/>
                    <a:gd name="connsiteX4" fmla="*/ 0 w 9767"/>
                    <a:gd name="connsiteY4" fmla="*/ 3031 h 5164"/>
                    <a:gd name="connsiteX5" fmla="*/ 0 w 9767"/>
                    <a:gd name="connsiteY5" fmla="*/ 2133 h 5164"/>
                    <a:gd name="connsiteX6" fmla="*/ 2133 w 9767"/>
                    <a:gd name="connsiteY6" fmla="*/ 0 h 5164"/>
                    <a:gd name="connsiteX7" fmla="*/ 7635 w 9767"/>
                    <a:gd name="connsiteY7" fmla="*/ 0 h 5164"/>
                    <a:gd name="connsiteX8" fmla="*/ 9768 w 9767"/>
                    <a:gd name="connsiteY8" fmla="*/ 2133 h 5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767" h="5164">
                      <a:moveTo>
                        <a:pt x="9768" y="2133"/>
                      </a:moveTo>
                      <a:lnTo>
                        <a:pt x="9768" y="3031"/>
                      </a:lnTo>
                      <a:cubicBezTo>
                        <a:pt x="9768" y="4266"/>
                        <a:pt x="8757" y="5164"/>
                        <a:pt x="7635" y="5164"/>
                      </a:cubicBezTo>
                      <a:lnTo>
                        <a:pt x="2133" y="5164"/>
                      </a:lnTo>
                      <a:cubicBezTo>
                        <a:pt x="898" y="5164"/>
                        <a:pt x="0" y="4154"/>
                        <a:pt x="0" y="3031"/>
                      </a:cubicBezTo>
                      <a:lnTo>
                        <a:pt x="0" y="2133"/>
                      </a:lnTo>
                      <a:cubicBezTo>
                        <a:pt x="0" y="898"/>
                        <a:pt x="1010" y="0"/>
                        <a:pt x="2133" y="0"/>
                      </a:cubicBezTo>
                      <a:lnTo>
                        <a:pt x="7635" y="0"/>
                      </a:lnTo>
                      <a:cubicBezTo>
                        <a:pt x="8757" y="0"/>
                        <a:pt x="9768" y="1010"/>
                        <a:pt x="9768" y="2133"/>
                      </a:cubicBezTo>
                      <a:close/>
                    </a:path>
                  </a:pathLst>
                </a:custGeom>
                <a:solidFill>
                  <a:srgbClr val="40404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32" name="Freeform: Shape 1631">
                  <a:extLst>
                    <a:ext uri="{FF2B5EF4-FFF2-40B4-BE49-F238E27FC236}">
                      <a16:creationId xmlns:a16="http://schemas.microsoft.com/office/drawing/2014/main" id="{1FA2260E-6092-25FA-54E6-BC7A1C238927}"/>
                    </a:ext>
                  </a:extLst>
                </p:cNvPr>
                <p:cNvSpPr/>
                <p:nvPr/>
              </p:nvSpPr>
              <p:spPr>
                <a:xfrm>
                  <a:off x="7764559" y="5940057"/>
                  <a:ext cx="171216" cy="50522"/>
                </a:xfrm>
                <a:custGeom>
                  <a:avLst/>
                  <a:gdLst>
                    <a:gd name="connsiteX0" fmla="*/ 171217 w 171216"/>
                    <a:gd name="connsiteY0" fmla="*/ 50523 h 50522"/>
                    <a:gd name="connsiteX1" fmla="*/ 154825 w 171216"/>
                    <a:gd name="connsiteY1" fmla="*/ 10441 h 50522"/>
                    <a:gd name="connsiteX2" fmla="*/ 154488 w 171216"/>
                    <a:gd name="connsiteY2" fmla="*/ 9543 h 50522"/>
                    <a:gd name="connsiteX3" fmla="*/ 139780 w 171216"/>
                    <a:gd name="connsiteY3" fmla="*/ 3032 h 50522"/>
                    <a:gd name="connsiteX4" fmla="*/ 125746 w 171216"/>
                    <a:gd name="connsiteY4" fmla="*/ 3032 h 50522"/>
                    <a:gd name="connsiteX5" fmla="*/ 111600 w 171216"/>
                    <a:gd name="connsiteY5" fmla="*/ 0 h 50522"/>
                    <a:gd name="connsiteX6" fmla="*/ 85552 w 171216"/>
                    <a:gd name="connsiteY6" fmla="*/ 23914 h 50522"/>
                    <a:gd name="connsiteX7" fmla="*/ 59505 w 171216"/>
                    <a:gd name="connsiteY7" fmla="*/ 0 h 50522"/>
                    <a:gd name="connsiteX8" fmla="*/ 45358 w 171216"/>
                    <a:gd name="connsiteY8" fmla="*/ 3032 h 50522"/>
                    <a:gd name="connsiteX9" fmla="*/ 31437 w 171216"/>
                    <a:gd name="connsiteY9" fmla="*/ 3032 h 50522"/>
                    <a:gd name="connsiteX10" fmla="*/ 16729 w 171216"/>
                    <a:gd name="connsiteY10" fmla="*/ 9543 h 50522"/>
                    <a:gd name="connsiteX11" fmla="*/ 16392 w 171216"/>
                    <a:gd name="connsiteY11" fmla="*/ 10441 h 50522"/>
                    <a:gd name="connsiteX12" fmla="*/ 0 w 171216"/>
                    <a:gd name="connsiteY12" fmla="*/ 50523 h 50522"/>
                    <a:gd name="connsiteX13" fmla="*/ 171217 w 171216"/>
                    <a:gd name="connsiteY13" fmla="*/ 50523 h 50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1216" h="50522">
                      <a:moveTo>
                        <a:pt x="171217" y="50523"/>
                      </a:moveTo>
                      <a:cubicBezTo>
                        <a:pt x="166726" y="37948"/>
                        <a:pt x="161674" y="25935"/>
                        <a:pt x="154825" y="10441"/>
                      </a:cubicBezTo>
                      <a:cubicBezTo>
                        <a:pt x="154713" y="10105"/>
                        <a:pt x="154600" y="9880"/>
                        <a:pt x="154488" y="9543"/>
                      </a:cubicBezTo>
                      <a:cubicBezTo>
                        <a:pt x="151906" y="4379"/>
                        <a:pt x="145843" y="1460"/>
                        <a:pt x="139780" y="3032"/>
                      </a:cubicBezTo>
                      <a:lnTo>
                        <a:pt x="125746" y="3032"/>
                      </a:lnTo>
                      <a:cubicBezTo>
                        <a:pt x="120020" y="2807"/>
                        <a:pt x="115417" y="1796"/>
                        <a:pt x="111600" y="0"/>
                      </a:cubicBezTo>
                      <a:lnTo>
                        <a:pt x="85552" y="23914"/>
                      </a:lnTo>
                      <a:lnTo>
                        <a:pt x="59505" y="0"/>
                      </a:lnTo>
                      <a:cubicBezTo>
                        <a:pt x="55688" y="1684"/>
                        <a:pt x="51084" y="2807"/>
                        <a:pt x="45358" y="3032"/>
                      </a:cubicBezTo>
                      <a:lnTo>
                        <a:pt x="31437" y="3032"/>
                      </a:lnTo>
                      <a:cubicBezTo>
                        <a:pt x="25374" y="1460"/>
                        <a:pt x="19311" y="4379"/>
                        <a:pt x="16729" y="9543"/>
                      </a:cubicBezTo>
                      <a:cubicBezTo>
                        <a:pt x="16617" y="9880"/>
                        <a:pt x="16504" y="10105"/>
                        <a:pt x="16392" y="10441"/>
                      </a:cubicBezTo>
                      <a:cubicBezTo>
                        <a:pt x="9543" y="25935"/>
                        <a:pt x="4491" y="37948"/>
                        <a:pt x="0" y="50523"/>
                      </a:cubicBezTo>
                      <a:lnTo>
                        <a:pt x="171217" y="50523"/>
                      </a:lnTo>
                      <a:close/>
                    </a:path>
                  </a:pathLst>
                </a:custGeom>
                <a:solidFill>
                  <a:srgbClr val="4C8EB5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633" name="Graphic 1320">
              <a:extLst>
                <a:ext uri="{FF2B5EF4-FFF2-40B4-BE49-F238E27FC236}">
                  <a16:creationId xmlns:a16="http://schemas.microsoft.com/office/drawing/2014/main" id="{39C120DD-5325-425A-A640-D662BD8842A3}"/>
                </a:ext>
              </a:extLst>
            </p:cNvPr>
            <p:cNvGrpSpPr/>
            <p:nvPr/>
          </p:nvGrpSpPr>
          <p:grpSpPr>
            <a:xfrm>
              <a:off x="7805427" y="5662630"/>
              <a:ext cx="423607" cy="449542"/>
              <a:chOff x="7805427" y="5662630"/>
              <a:chExt cx="423607" cy="449542"/>
            </a:xfrm>
          </p:grpSpPr>
          <p:grpSp>
            <p:nvGrpSpPr>
              <p:cNvPr id="1634" name="Graphic 1320">
                <a:extLst>
                  <a:ext uri="{FF2B5EF4-FFF2-40B4-BE49-F238E27FC236}">
                    <a16:creationId xmlns:a16="http://schemas.microsoft.com/office/drawing/2014/main" id="{71436322-2648-0FD2-B409-236819837BA3}"/>
                  </a:ext>
                </a:extLst>
              </p:cNvPr>
              <p:cNvGrpSpPr/>
              <p:nvPr/>
            </p:nvGrpSpPr>
            <p:grpSpPr>
              <a:xfrm>
                <a:off x="7805427" y="5662630"/>
                <a:ext cx="423607" cy="449542"/>
                <a:chOff x="7805427" y="5662630"/>
                <a:chExt cx="423607" cy="449542"/>
              </a:xfrm>
            </p:grpSpPr>
            <p:sp>
              <p:nvSpPr>
                <p:cNvPr id="1635" name="Freeform: Shape 1634">
                  <a:extLst>
                    <a:ext uri="{FF2B5EF4-FFF2-40B4-BE49-F238E27FC236}">
                      <a16:creationId xmlns:a16="http://schemas.microsoft.com/office/drawing/2014/main" id="{1EB7728D-78F0-9A0A-D3FF-33C936879F33}"/>
                    </a:ext>
                  </a:extLst>
                </p:cNvPr>
                <p:cNvSpPr/>
                <p:nvPr/>
              </p:nvSpPr>
              <p:spPr>
                <a:xfrm>
                  <a:off x="7805427" y="5948365"/>
                  <a:ext cx="84878" cy="163806"/>
                </a:xfrm>
                <a:custGeom>
                  <a:avLst/>
                  <a:gdLst>
                    <a:gd name="connsiteX0" fmla="*/ 77581 w 84878"/>
                    <a:gd name="connsiteY0" fmla="*/ 163695 h 163806"/>
                    <a:gd name="connsiteX1" fmla="*/ 84879 w 84878"/>
                    <a:gd name="connsiteY1" fmla="*/ 118336 h 163806"/>
                    <a:gd name="connsiteX2" fmla="*/ 42664 w 84878"/>
                    <a:gd name="connsiteY2" fmla="*/ 0 h 163806"/>
                    <a:gd name="connsiteX3" fmla="*/ 14820 w 84878"/>
                    <a:gd name="connsiteY3" fmla="*/ 23690 h 163806"/>
                    <a:gd name="connsiteX4" fmla="*/ 0 w 84878"/>
                    <a:gd name="connsiteY4" fmla="*/ 163807 h 163806"/>
                    <a:gd name="connsiteX5" fmla="*/ 77581 w 84878"/>
                    <a:gd name="connsiteY5" fmla="*/ 163807 h 163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878" h="163806">
                      <a:moveTo>
                        <a:pt x="77581" y="163695"/>
                      </a:moveTo>
                      <a:lnTo>
                        <a:pt x="84879" y="118336"/>
                      </a:lnTo>
                      <a:lnTo>
                        <a:pt x="42664" y="0"/>
                      </a:lnTo>
                      <a:cubicBezTo>
                        <a:pt x="28405" y="5838"/>
                        <a:pt x="17964" y="13249"/>
                        <a:pt x="14820" y="23690"/>
                      </a:cubicBezTo>
                      <a:lnTo>
                        <a:pt x="0" y="163807"/>
                      </a:lnTo>
                      <a:lnTo>
                        <a:pt x="77581" y="163807"/>
                      </a:lnTo>
                      <a:close/>
                    </a:path>
                  </a:pathLst>
                </a:custGeom>
                <a:solidFill>
                  <a:srgbClr val="70707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36" name="Freeform: Shape 1635">
                  <a:extLst>
                    <a:ext uri="{FF2B5EF4-FFF2-40B4-BE49-F238E27FC236}">
                      <a16:creationId xmlns:a16="http://schemas.microsoft.com/office/drawing/2014/main" id="{86D45B0D-8C39-E68A-08B7-756480631DBC}"/>
                    </a:ext>
                  </a:extLst>
                </p:cNvPr>
                <p:cNvSpPr/>
                <p:nvPr/>
              </p:nvSpPr>
              <p:spPr>
                <a:xfrm>
                  <a:off x="8128525" y="5961399"/>
                  <a:ext cx="100508" cy="150660"/>
                </a:xfrm>
                <a:custGeom>
                  <a:avLst/>
                  <a:gdLst>
                    <a:gd name="connsiteX0" fmla="*/ 100509 w 100508"/>
                    <a:gd name="connsiteY0" fmla="*/ 150661 h 150660"/>
                    <a:gd name="connsiteX1" fmla="*/ 71655 w 100508"/>
                    <a:gd name="connsiteY1" fmla="*/ 8972 h 150660"/>
                    <a:gd name="connsiteX2" fmla="*/ 49874 w 100508"/>
                    <a:gd name="connsiteY2" fmla="*/ 3919 h 150660"/>
                    <a:gd name="connsiteX3" fmla="*/ 26296 w 100508"/>
                    <a:gd name="connsiteY3" fmla="*/ 27834 h 150660"/>
                    <a:gd name="connsiteX4" fmla="*/ 24 w 100508"/>
                    <a:gd name="connsiteY4" fmla="*/ 57362 h 150660"/>
                    <a:gd name="connsiteX5" fmla="*/ 19335 w 100508"/>
                    <a:gd name="connsiteY5" fmla="*/ 150661 h 150660"/>
                    <a:gd name="connsiteX6" fmla="*/ 100509 w 100508"/>
                    <a:gd name="connsiteY6" fmla="*/ 150661 h 1506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0508" h="150660">
                      <a:moveTo>
                        <a:pt x="100509" y="150661"/>
                      </a:moveTo>
                      <a:lnTo>
                        <a:pt x="71655" y="8972"/>
                      </a:lnTo>
                      <a:cubicBezTo>
                        <a:pt x="68511" y="-347"/>
                        <a:pt x="56722" y="-3042"/>
                        <a:pt x="49874" y="3919"/>
                      </a:cubicBezTo>
                      <a:lnTo>
                        <a:pt x="26296" y="27834"/>
                      </a:lnTo>
                      <a:cubicBezTo>
                        <a:pt x="23265" y="30977"/>
                        <a:pt x="-874" y="53095"/>
                        <a:pt x="24" y="57362"/>
                      </a:cubicBezTo>
                      <a:cubicBezTo>
                        <a:pt x="24" y="57362"/>
                        <a:pt x="9006" y="100924"/>
                        <a:pt x="19335" y="150661"/>
                      </a:cubicBezTo>
                      <a:lnTo>
                        <a:pt x="100509" y="150661"/>
                      </a:lnTo>
                      <a:close/>
                    </a:path>
                  </a:pathLst>
                </a:custGeom>
                <a:solidFill>
                  <a:srgbClr val="70707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37" name="Freeform: Shape 1636">
                  <a:extLst>
                    <a:ext uri="{FF2B5EF4-FFF2-40B4-BE49-F238E27FC236}">
                      <a16:creationId xmlns:a16="http://schemas.microsoft.com/office/drawing/2014/main" id="{71ABE1C5-3ADF-A77C-4571-AC4873BC5910}"/>
                    </a:ext>
                  </a:extLst>
                </p:cNvPr>
                <p:cNvSpPr/>
                <p:nvPr/>
              </p:nvSpPr>
              <p:spPr>
                <a:xfrm>
                  <a:off x="7960252" y="5868876"/>
                  <a:ext cx="114630" cy="141464"/>
                </a:xfrm>
                <a:custGeom>
                  <a:avLst/>
                  <a:gdLst>
                    <a:gd name="connsiteX0" fmla="*/ 102955 w 114630"/>
                    <a:gd name="connsiteY0" fmla="*/ 0 h 141464"/>
                    <a:gd name="connsiteX1" fmla="*/ 114631 w 114630"/>
                    <a:gd name="connsiteY1" fmla="*/ 93523 h 141464"/>
                    <a:gd name="connsiteX2" fmla="*/ 0 w 114630"/>
                    <a:gd name="connsiteY2" fmla="*/ 141464 h 141464"/>
                    <a:gd name="connsiteX3" fmla="*/ 6736 w 114630"/>
                    <a:gd name="connsiteY3" fmla="*/ 0 h 1414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630" h="141464">
                      <a:moveTo>
                        <a:pt x="102955" y="0"/>
                      </a:moveTo>
                      <a:lnTo>
                        <a:pt x="114631" y="93523"/>
                      </a:lnTo>
                      <a:lnTo>
                        <a:pt x="0" y="141464"/>
                      </a:lnTo>
                      <a:lnTo>
                        <a:pt x="6736" y="0"/>
                      </a:lnTo>
                      <a:close/>
                    </a:path>
                  </a:pathLst>
                </a:custGeom>
                <a:solidFill>
                  <a:srgbClr val="DEAD8E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1638" name="Graphic 1320">
                  <a:extLst>
                    <a:ext uri="{FF2B5EF4-FFF2-40B4-BE49-F238E27FC236}">
                      <a16:creationId xmlns:a16="http://schemas.microsoft.com/office/drawing/2014/main" id="{8BFD4486-490F-16BA-313C-72D16AFB9BB8}"/>
                    </a:ext>
                  </a:extLst>
                </p:cNvPr>
                <p:cNvGrpSpPr/>
                <p:nvPr/>
              </p:nvGrpSpPr>
              <p:grpSpPr>
                <a:xfrm>
                  <a:off x="7929102" y="5662630"/>
                  <a:ext cx="164917" cy="231394"/>
                  <a:chOff x="7929102" y="5662630"/>
                  <a:chExt cx="164917" cy="231394"/>
                </a:xfrm>
              </p:grpSpPr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5B80E382-257F-A06C-5E73-C8DEEA8EBC27}"/>
                      </a:ext>
                    </a:extLst>
                  </p:cNvPr>
                  <p:cNvSpPr/>
                  <p:nvPr/>
                </p:nvSpPr>
                <p:spPr>
                  <a:xfrm>
                    <a:off x="7929102" y="5776511"/>
                    <a:ext cx="33286" cy="46427"/>
                  </a:xfrm>
                  <a:custGeom>
                    <a:avLst/>
                    <a:gdLst>
                      <a:gd name="connsiteX0" fmla="*/ 26322 w 33286"/>
                      <a:gd name="connsiteY0" fmla="*/ 45098 h 46427"/>
                      <a:gd name="connsiteX1" fmla="*/ 26322 w 33286"/>
                      <a:gd name="connsiteY1" fmla="*/ 45098 h 46427"/>
                      <a:gd name="connsiteX2" fmla="*/ 9257 w 33286"/>
                      <a:gd name="connsiteY2" fmla="*/ 38474 h 46427"/>
                      <a:gd name="connsiteX3" fmla="*/ 836 w 33286"/>
                      <a:gd name="connsiteY3" fmla="*/ 17141 h 46427"/>
                      <a:gd name="connsiteX4" fmla="*/ 7011 w 33286"/>
                      <a:gd name="connsiteY4" fmla="*/ 1311 h 46427"/>
                      <a:gd name="connsiteX5" fmla="*/ 7011 w 33286"/>
                      <a:gd name="connsiteY5" fmla="*/ 1311 h 46427"/>
                      <a:gd name="connsiteX6" fmla="*/ 24077 w 33286"/>
                      <a:gd name="connsiteY6" fmla="*/ 7935 h 46427"/>
                      <a:gd name="connsiteX7" fmla="*/ 32497 w 33286"/>
                      <a:gd name="connsiteY7" fmla="*/ 29267 h 46427"/>
                      <a:gd name="connsiteX8" fmla="*/ 26322 w 33286"/>
                      <a:gd name="connsiteY8" fmla="*/ 45098 h 464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286" h="46427">
                        <a:moveTo>
                          <a:pt x="26322" y="45098"/>
                        </a:moveTo>
                        <a:lnTo>
                          <a:pt x="26322" y="45098"/>
                        </a:lnTo>
                        <a:cubicBezTo>
                          <a:pt x="19698" y="48353"/>
                          <a:pt x="11951" y="45434"/>
                          <a:pt x="9257" y="38474"/>
                        </a:cubicBezTo>
                        <a:lnTo>
                          <a:pt x="836" y="17141"/>
                        </a:lnTo>
                        <a:cubicBezTo>
                          <a:pt x="-1522" y="11191"/>
                          <a:pt x="1285" y="4118"/>
                          <a:pt x="7011" y="1311"/>
                        </a:cubicBezTo>
                        <a:lnTo>
                          <a:pt x="7011" y="1311"/>
                        </a:lnTo>
                        <a:cubicBezTo>
                          <a:pt x="13635" y="-1945"/>
                          <a:pt x="21382" y="1086"/>
                          <a:pt x="24077" y="7935"/>
                        </a:cubicBezTo>
                        <a:lnTo>
                          <a:pt x="32497" y="29267"/>
                        </a:lnTo>
                        <a:cubicBezTo>
                          <a:pt x="34743" y="35218"/>
                          <a:pt x="32048" y="42291"/>
                          <a:pt x="26322" y="45098"/>
                        </a:cubicBezTo>
                        <a:close/>
                      </a:path>
                    </a:pathLst>
                  </a:custGeom>
                  <a:solidFill>
                    <a:srgbClr val="F4CAAF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C6FA3F5E-2300-3E91-B022-54B488E9A2EA}"/>
                      </a:ext>
                    </a:extLst>
                  </p:cNvPr>
                  <p:cNvSpPr/>
                  <p:nvPr/>
                </p:nvSpPr>
                <p:spPr>
                  <a:xfrm>
                    <a:off x="8060686" y="5776511"/>
                    <a:ext cx="33333" cy="46427"/>
                  </a:xfrm>
                  <a:custGeom>
                    <a:avLst/>
                    <a:gdLst>
                      <a:gd name="connsiteX0" fmla="*/ 7011 w 33333"/>
                      <a:gd name="connsiteY0" fmla="*/ 45098 h 46427"/>
                      <a:gd name="connsiteX1" fmla="*/ 7011 w 33333"/>
                      <a:gd name="connsiteY1" fmla="*/ 45098 h 46427"/>
                      <a:gd name="connsiteX2" fmla="*/ 24077 w 33333"/>
                      <a:gd name="connsiteY2" fmla="*/ 38474 h 46427"/>
                      <a:gd name="connsiteX3" fmla="*/ 32497 w 33333"/>
                      <a:gd name="connsiteY3" fmla="*/ 17141 h 46427"/>
                      <a:gd name="connsiteX4" fmla="*/ 26322 w 33333"/>
                      <a:gd name="connsiteY4" fmla="*/ 1311 h 46427"/>
                      <a:gd name="connsiteX5" fmla="*/ 26322 w 33333"/>
                      <a:gd name="connsiteY5" fmla="*/ 1311 h 46427"/>
                      <a:gd name="connsiteX6" fmla="*/ 9257 w 33333"/>
                      <a:gd name="connsiteY6" fmla="*/ 7935 h 46427"/>
                      <a:gd name="connsiteX7" fmla="*/ 836 w 33333"/>
                      <a:gd name="connsiteY7" fmla="*/ 29267 h 46427"/>
                      <a:gd name="connsiteX8" fmla="*/ 7011 w 33333"/>
                      <a:gd name="connsiteY8" fmla="*/ 45098 h 464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333" h="46427">
                        <a:moveTo>
                          <a:pt x="7011" y="45098"/>
                        </a:moveTo>
                        <a:lnTo>
                          <a:pt x="7011" y="45098"/>
                        </a:lnTo>
                        <a:cubicBezTo>
                          <a:pt x="13635" y="48353"/>
                          <a:pt x="21382" y="45434"/>
                          <a:pt x="24077" y="38474"/>
                        </a:cubicBezTo>
                        <a:lnTo>
                          <a:pt x="32497" y="17141"/>
                        </a:lnTo>
                        <a:cubicBezTo>
                          <a:pt x="34855" y="11191"/>
                          <a:pt x="32048" y="4118"/>
                          <a:pt x="26322" y="1311"/>
                        </a:cubicBezTo>
                        <a:lnTo>
                          <a:pt x="26322" y="1311"/>
                        </a:lnTo>
                        <a:cubicBezTo>
                          <a:pt x="19698" y="-1945"/>
                          <a:pt x="11951" y="1086"/>
                          <a:pt x="9257" y="7935"/>
                        </a:cubicBezTo>
                        <a:lnTo>
                          <a:pt x="836" y="29267"/>
                        </a:lnTo>
                        <a:cubicBezTo>
                          <a:pt x="-1522" y="35218"/>
                          <a:pt x="1285" y="42291"/>
                          <a:pt x="7011" y="45098"/>
                        </a:cubicBezTo>
                        <a:close/>
                      </a:path>
                    </a:pathLst>
                  </a:custGeom>
                  <a:solidFill>
                    <a:srgbClr val="F4CAAF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9B8F6F02-DDAD-138B-2D76-AB6ECFC65969}"/>
                      </a:ext>
                    </a:extLst>
                  </p:cNvPr>
                  <p:cNvSpPr/>
                  <p:nvPr/>
                </p:nvSpPr>
                <p:spPr>
                  <a:xfrm>
                    <a:off x="7938358" y="5662630"/>
                    <a:ext cx="150558" cy="231394"/>
                  </a:xfrm>
                  <a:custGeom>
                    <a:avLst/>
                    <a:gdLst>
                      <a:gd name="connsiteX0" fmla="*/ 146853 w 150558"/>
                      <a:gd name="connsiteY0" fmla="*/ 87685 h 231394"/>
                      <a:gd name="connsiteX1" fmla="*/ 145057 w 150558"/>
                      <a:gd name="connsiteY1" fmla="*/ 109242 h 231394"/>
                      <a:gd name="connsiteX2" fmla="*/ 150558 w 150558"/>
                      <a:gd name="connsiteY2" fmla="*/ 117775 h 231394"/>
                      <a:gd name="connsiteX3" fmla="*/ 141689 w 150558"/>
                      <a:gd name="connsiteY3" fmla="*/ 148538 h 231394"/>
                      <a:gd name="connsiteX4" fmla="*/ 140903 w 150558"/>
                      <a:gd name="connsiteY4" fmla="*/ 176494 h 231394"/>
                      <a:gd name="connsiteX5" fmla="*/ 134054 w 150558"/>
                      <a:gd name="connsiteY5" fmla="*/ 195917 h 231394"/>
                      <a:gd name="connsiteX6" fmla="*/ 124848 w 150558"/>
                      <a:gd name="connsiteY6" fmla="*/ 209614 h 231394"/>
                      <a:gd name="connsiteX7" fmla="*/ 102056 w 150558"/>
                      <a:gd name="connsiteY7" fmla="*/ 224097 h 231394"/>
                      <a:gd name="connsiteX8" fmla="*/ 74325 w 150558"/>
                      <a:gd name="connsiteY8" fmla="*/ 231395 h 231394"/>
                      <a:gd name="connsiteX9" fmla="*/ 43225 w 150558"/>
                      <a:gd name="connsiteY9" fmla="*/ 224097 h 231394"/>
                      <a:gd name="connsiteX10" fmla="*/ 21332 w 150558"/>
                      <a:gd name="connsiteY10" fmla="*/ 205235 h 231394"/>
                      <a:gd name="connsiteX11" fmla="*/ 8308 w 150558"/>
                      <a:gd name="connsiteY11" fmla="*/ 174585 h 231394"/>
                      <a:gd name="connsiteX12" fmla="*/ 2919 w 150558"/>
                      <a:gd name="connsiteY12" fmla="*/ 136636 h 231394"/>
                      <a:gd name="connsiteX13" fmla="*/ 0 w 150558"/>
                      <a:gd name="connsiteY13" fmla="*/ 118224 h 231394"/>
                      <a:gd name="connsiteX14" fmla="*/ 5838 w 150558"/>
                      <a:gd name="connsiteY14" fmla="*/ 102169 h 231394"/>
                      <a:gd name="connsiteX15" fmla="*/ 10666 w 150558"/>
                      <a:gd name="connsiteY15" fmla="*/ 38510 h 231394"/>
                      <a:gd name="connsiteX16" fmla="*/ 18413 w 150558"/>
                      <a:gd name="connsiteY16" fmla="*/ 37836 h 231394"/>
                      <a:gd name="connsiteX17" fmla="*/ 29977 w 150558"/>
                      <a:gd name="connsiteY17" fmla="*/ 9768 h 231394"/>
                      <a:gd name="connsiteX18" fmla="*/ 36601 w 150558"/>
                      <a:gd name="connsiteY18" fmla="*/ 18637 h 231394"/>
                      <a:gd name="connsiteX19" fmla="*/ 47379 w 150558"/>
                      <a:gd name="connsiteY19" fmla="*/ 0 h 231394"/>
                      <a:gd name="connsiteX20" fmla="*/ 70844 w 150558"/>
                      <a:gd name="connsiteY20" fmla="*/ 15269 h 231394"/>
                      <a:gd name="connsiteX21" fmla="*/ 79265 w 150558"/>
                      <a:gd name="connsiteY21" fmla="*/ 20883 h 231394"/>
                      <a:gd name="connsiteX22" fmla="*/ 87236 w 150558"/>
                      <a:gd name="connsiteY22" fmla="*/ 8982 h 231394"/>
                      <a:gd name="connsiteX23" fmla="*/ 126532 w 150558"/>
                      <a:gd name="connsiteY23" fmla="*/ 44123 h 231394"/>
                      <a:gd name="connsiteX24" fmla="*/ 126869 w 150558"/>
                      <a:gd name="connsiteY24" fmla="*/ 43786 h 231394"/>
                      <a:gd name="connsiteX25" fmla="*/ 135065 w 150558"/>
                      <a:gd name="connsiteY25" fmla="*/ 35590 h 231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150558" h="231394">
                        <a:moveTo>
                          <a:pt x="146853" y="87685"/>
                        </a:moveTo>
                        <a:lnTo>
                          <a:pt x="145057" y="109242"/>
                        </a:lnTo>
                        <a:lnTo>
                          <a:pt x="150558" y="117775"/>
                        </a:lnTo>
                        <a:lnTo>
                          <a:pt x="141689" y="148538"/>
                        </a:lnTo>
                        <a:lnTo>
                          <a:pt x="140903" y="176494"/>
                        </a:lnTo>
                        <a:lnTo>
                          <a:pt x="134054" y="195917"/>
                        </a:lnTo>
                        <a:lnTo>
                          <a:pt x="124848" y="209614"/>
                        </a:lnTo>
                        <a:lnTo>
                          <a:pt x="102056" y="224097"/>
                        </a:lnTo>
                        <a:lnTo>
                          <a:pt x="74325" y="231395"/>
                        </a:lnTo>
                        <a:lnTo>
                          <a:pt x="43225" y="224097"/>
                        </a:lnTo>
                        <a:lnTo>
                          <a:pt x="21332" y="205235"/>
                        </a:lnTo>
                        <a:lnTo>
                          <a:pt x="8308" y="174585"/>
                        </a:lnTo>
                        <a:lnTo>
                          <a:pt x="2919" y="136636"/>
                        </a:lnTo>
                        <a:lnTo>
                          <a:pt x="0" y="118224"/>
                        </a:lnTo>
                        <a:lnTo>
                          <a:pt x="5838" y="102169"/>
                        </a:lnTo>
                        <a:lnTo>
                          <a:pt x="10666" y="38510"/>
                        </a:lnTo>
                        <a:lnTo>
                          <a:pt x="18413" y="37836"/>
                        </a:lnTo>
                        <a:lnTo>
                          <a:pt x="29977" y="9768"/>
                        </a:lnTo>
                        <a:lnTo>
                          <a:pt x="36601" y="18637"/>
                        </a:lnTo>
                        <a:lnTo>
                          <a:pt x="47379" y="0"/>
                        </a:lnTo>
                        <a:lnTo>
                          <a:pt x="70844" y="15269"/>
                        </a:lnTo>
                        <a:lnTo>
                          <a:pt x="79265" y="20883"/>
                        </a:lnTo>
                        <a:lnTo>
                          <a:pt x="87236" y="8982"/>
                        </a:lnTo>
                        <a:lnTo>
                          <a:pt x="126532" y="44123"/>
                        </a:lnTo>
                        <a:lnTo>
                          <a:pt x="126869" y="43786"/>
                        </a:lnTo>
                        <a:lnTo>
                          <a:pt x="135065" y="35590"/>
                        </a:lnTo>
                        <a:close/>
                      </a:path>
                    </a:pathLst>
                  </a:custGeom>
                  <a:solidFill>
                    <a:srgbClr val="7D4C2E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642" name="Freeform: Shape 1641">
                  <a:extLst>
                    <a:ext uri="{FF2B5EF4-FFF2-40B4-BE49-F238E27FC236}">
                      <a16:creationId xmlns:a16="http://schemas.microsoft.com/office/drawing/2014/main" id="{154CED2C-394F-70B5-1106-BDF3C27276E2}"/>
                    </a:ext>
                  </a:extLst>
                </p:cNvPr>
                <p:cNvSpPr/>
                <p:nvPr/>
              </p:nvSpPr>
              <p:spPr>
                <a:xfrm>
                  <a:off x="7832198" y="5923665"/>
                  <a:ext cx="366038" cy="188394"/>
                </a:xfrm>
                <a:custGeom>
                  <a:avLst/>
                  <a:gdLst>
                    <a:gd name="connsiteX0" fmla="*/ 848 w 366038"/>
                    <a:gd name="connsiteY0" fmla="*/ 60066 h 188394"/>
                    <a:gd name="connsiteX1" fmla="*/ 34755 w 366038"/>
                    <a:gd name="connsiteY1" fmla="*/ 188394 h 188394"/>
                    <a:gd name="connsiteX2" fmla="*/ 333177 w 366038"/>
                    <a:gd name="connsiteY2" fmla="*/ 188394 h 188394"/>
                    <a:gd name="connsiteX3" fmla="*/ 347211 w 366038"/>
                    <a:gd name="connsiteY3" fmla="*/ 133156 h 188394"/>
                    <a:gd name="connsiteX4" fmla="*/ 365062 w 366038"/>
                    <a:gd name="connsiteY4" fmla="*/ 60515 h 188394"/>
                    <a:gd name="connsiteX5" fmla="*/ 365175 w 366038"/>
                    <a:gd name="connsiteY5" fmla="*/ 59954 h 188394"/>
                    <a:gd name="connsiteX6" fmla="*/ 345639 w 366038"/>
                    <a:gd name="connsiteY6" fmla="*/ 21669 h 188394"/>
                    <a:gd name="connsiteX7" fmla="*/ 236510 w 366038"/>
                    <a:gd name="connsiteY7" fmla="*/ 0 h 188394"/>
                    <a:gd name="connsiteX8" fmla="*/ 175433 w 366038"/>
                    <a:gd name="connsiteY8" fmla="*/ 8982 h 188394"/>
                    <a:gd name="connsiteX9" fmla="*/ 129738 w 366038"/>
                    <a:gd name="connsiteY9" fmla="*/ 0 h 188394"/>
                    <a:gd name="connsiteX10" fmla="*/ 25548 w 366038"/>
                    <a:gd name="connsiteY10" fmla="*/ 19872 h 188394"/>
                    <a:gd name="connsiteX11" fmla="*/ 174 w 366038"/>
                    <a:gd name="connsiteY11" fmla="*/ 55800 h 188394"/>
                    <a:gd name="connsiteX12" fmla="*/ 848 w 366038"/>
                    <a:gd name="connsiteY12" fmla="*/ 60066 h 188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66038" h="188394">
                      <a:moveTo>
                        <a:pt x="848" y="60066"/>
                      </a:moveTo>
                      <a:cubicBezTo>
                        <a:pt x="10616" y="102730"/>
                        <a:pt x="23078" y="145282"/>
                        <a:pt x="34755" y="188394"/>
                      </a:cubicBezTo>
                      <a:lnTo>
                        <a:pt x="333177" y="188394"/>
                      </a:lnTo>
                      <a:cubicBezTo>
                        <a:pt x="337780" y="170094"/>
                        <a:pt x="342496" y="151793"/>
                        <a:pt x="347211" y="133156"/>
                      </a:cubicBezTo>
                      <a:cubicBezTo>
                        <a:pt x="353274" y="109130"/>
                        <a:pt x="359449" y="84879"/>
                        <a:pt x="365062" y="60515"/>
                      </a:cubicBezTo>
                      <a:cubicBezTo>
                        <a:pt x="365062" y="60291"/>
                        <a:pt x="365175" y="60178"/>
                        <a:pt x="365175" y="59954"/>
                      </a:cubicBezTo>
                      <a:cubicBezTo>
                        <a:pt x="368880" y="43899"/>
                        <a:pt x="360347" y="27956"/>
                        <a:pt x="345639" y="21669"/>
                      </a:cubicBezTo>
                      <a:cubicBezTo>
                        <a:pt x="344067" y="20995"/>
                        <a:pt x="242797" y="0"/>
                        <a:pt x="236510" y="0"/>
                      </a:cubicBezTo>
                      <a:cubicBezTo>
                        <a:pt x="236622" y="224"/>
                        <a:pt x="191713" y="10329"/>
                        <a:pt x="175433" y="8982"/>
                      </a:cubicBezTo>
                      <a:cubicBezTo>
                        <a:pt x="163195" y="7971"/>
                        <a:pt x="129513" y="1010"/>
                        <a:pt x="129738" y="0"/>
                      </a:cubicBezTo>
                      <a:cubicBezTo>
                        <a:pt x="124349" y="0"/>
                        <a:pt x="30713" y="18862"/>
                        <a:pt x="25548" y="19872"/>
                      </a:cubicBezTo>
                      <a:cubicBezTo>
                        <a:pt x="9156" y="23802"/>
                        <a:pt x="-1510" y="39408"/>
                        <a:pt x="174" y="55800"/>
                      </a:cubicBezTo>
                      <a:cubicBezTo>
                        <a:pt x="287" y="57371"/>
                        <a:pt x="511" y="58719"/>
                        <a:pt x="848" y="60066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643" name="Freeform: Shape 1642">
                <a:extLst>
                  <a:ext uri="{FF2B5EF4-FFF2-40B4-BE49-F238E27FC236}">
                    <a16:creationId xmlns:a16="http://schemas.microsoft.com/office/drawing/2014/main" id="{8644D96B-00B5-3B82-D961-2C48D83145F4}"/>
                  </a:ext>
                </a:extLst>
              </p:cNvPr>
              <p:cNvSpPr/>
              <p:nvPr/>
            </p:nvSpPr>
            <p:spPr>
              <a:xfrm>
                <a:off x="7951943" y="5906487"/>
                <a:ext cx="131921" cy="45928"/>
              </a:xfrm>
              <a:custGeom>
                <a:avLst/>
                <a:gdLst>
                  <a:gd name="connsiteX0" fmla="*/ 14596 w 131921"/>
                  <a:gd name="connsiteY0" fmla="*/ 1460 h 45928"/>
                  <a:gd name="connsiteX1" fmla="*/ 0 w 131921"/>
                  <a:gd name="connsiteY1" fmla="*/ 26272 h 45928"/>
                  <a:gd name="connsiteX2" fmla="*/ 131921 w 131921"/>
                  <a:gd name="connsiteY2" fmla="*/ 24812 h 45928"/>
                  <a:gd name="connsiteX3" fmla="*/ 118111 w 131921"/>
                  <a:gd name="connsiteY3" fmla="*/ 0 h 45928"/>
                  <a:gd name="connsiteX4" fmla="*/ 14596 w 131921"/>
                  <a:gd name="connsiteY4" fmla="*/ 1460 h 45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921" h="45928">
                    <a:moveTo>
                      <a:pt x="14596" y="1460"/>
                    </a:moveTo>
                    <a:lnTo>
                      <a:pt x="0" y="26272"/>
                    </a:lnTo>
                    <a:cubicBezTo>
                      <a:pt x="49625" y="53105"/>
                      <a:pt x="80388" y="52319"/>
                      <a:pt x="131921" y="24812"/>
                    </a:cubicBezTo>
                    <a:lnTo>
                      <a:pt x="118111" y="0"/>
                    </a:lnTo>
                    <a:cubicBezTo>
                      <a:pt x="118111" y="0"/>
                      <a:pt x="75111" y="26160"/>
                      <a:pt x="14596" y="1460"/>
                    </a:cubicBezTo>
                    <a:close/>
                  </a:path>
                </a:pathLst>
              </a:custGeom>
              <a:solidFill>
                <a:srgbClr val="70707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644" name="Graphic 1320">
            <a:extLst>
              <a:ext uri="{FF2B5EF4-FFF2-40B4-BE49-F238E27FC236}">
                <a16:creationId xmlns:a16="http://schemas.microsoft.com/office/drawing/2014/main" id="{A9851778-729E-CBC9-6D74-BCD53EFE4636}"/>
              </a:ext>
            </a:extLst>
          </p:cNvPr>
          <p:cNvGrpSpPr/>
          <p:nvPr/>
        </p:nvGrpSpPr>
        <p:grpSpPr>
          <a:xfrm>
            <a:off x="7535185" y="4298398"/>
            <a:ext cx="813194" cy="411144"/>
            <a:chOff x="7535185" y="4298398"/>
            <a:chExt cx="813194" cy="411144"/>
          </a:xfrm>
        </p:grpSpPr>
        <p:grpSp>
          <p:nvGrpSpPr>
            <p:cNvPr id="1645" name="Graphic 1320">
              <a:extLst>
                <a:ext uri="{FF2B5EF4-FFF2-40B4-BE49-F238E27FC236}">
                  <a16:creationId xmlns:a16="http://schemas.microsoft.com/office/drawing/2014/main" id="{C68EA60B-7CB2-7EDD-379F-A3A37A928049}"/>
                </a:ext>
              </a:extLst>
            </p:cNvPr>
            <p:cNvGrpSpPr/>
            <p:nvPr/>
          </p:nvGrpSpPr>
          <p:grpSpPr>
            <a:xfrm>
              <a:off x="7535185" y="4298398"/>
              <a:ext cx="741564" cy="385995"/>
              <a:chOff x="7535185" y="4298398"/>
              <a:chExt cx="741564" cy="385995"/>
            </a:xfrm>
          </p:grpSpPr>
          <p:sp>
            <p:nvSpPr>
              <p:cNvPr id="1646" name="Freeform: Shape 1645">
                <a:extLst>
                  <a:ext uri="{FF2B5EF4-FFF2-40B4-BE49-F238E27FC236}">
                    <a16:creationId xmlns:a16="http://schemas.microsoft.com/office/drawing/2014/main" id="{2E402270-CFDA-362B-8C92-D9AF7ECADA90}"/>
                  </a:ext>
                </a:extLst>
              </p:cNvPr>
              <p:cNvSpPr/>
              <p:nvPr/>
            </p:nvSpPr>
            <p:spPr>
              <a:xfrm>
                <a:off x="7576389" y="4298398"/>
                <a:ext cx="659380" cy="367358"/>
              </a:xfrm>
              <a:custGeom>
                <a:avLst/>
                <a:gdLst>
                  <a:gd name="connsiteX0" fmla="*/ 659381 w 659380"/>
                  <a:gd name="connsiteY0" fmla="*/ 9319 h 367358"/>
                  <a:gd name="connsiteX1" fmla="*/ 659381 w 659380"/>
                  <a:gd name="connsiteY1" fmla="*/ 358040 h 367358"/>
                  <a:gd name="connsiteX2" fmla="*/ 658819 w 659380"/>
                  <a:gd name="connsiteY2" fmla="*/ 361183 h 367358"/>
                  <a:gd name="connsiteX3" fmla="*/ 650062 w 659380"/>
                  <a:gd name="connsiteY3" fmla="*/ 367358 h 367358"/>
                  <a:gd name="connsiteX4" fmla="*/ 9206 w 659380"/>
                  <a:gd name="connsiteY4" fmla="*/ 367358 h 367358"/>
                  <a:gd name="connsiteX5" fmla="*/ 561 w 659380"/>
                  <a:gd name="connsiteY5" fmla="*/ 361183 h 367358"/>
                  <a:gd name="connsiteX6" fmla="*/ 0 w 659380"/>
                  <a:gd name="connsiteY6" fmla="*/ 358040 h 367358"/>
                  <a:gd name="connsiteX7" fmla="*/ 0 w 659380"/>
                  <a:gd name="connsiteY7" fmla="*/ 9319 h 367358"/>
                  <a:gd name="connsiteX8" fmla="*/ 9319 w 659380"/>
                  <a:gd name="connsiteY8" fmla="*/ 0 h 367358"/>
                  <a:gd name="connsiteX9" fmla="*/ 650062 w 659380"/>
                  <a:gd name="connsiteY9" fmla="*/ 0 h 367358"/>
                  <a:gd name="connsiteX10" fmla="*/ 659381 w 659380"/>
                  <a:gd name="connsiteY10" fmla="*/ 9319 h 367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59380" h="367358">
                    <a:moveTo>
                      <a:pt x="659381" y="9319"/>
                    </a:moveTo>
                    <a:lnTo>
                      <a:pt x="659381" y="358040"/>
                    </a:lnTo>
                    <a:cubicBezTo>
                      <a:pt x="659381" y="359162"/>
                      <a:pt x="659156" y="360285"/>
                      <a:pt x="658819" y="361183"/>
                    </a:cubicBezTo>
                    <a:cubicBezTo>
                      <a:pt x="657584" y="364888"/>
                      <a:pt x="654104" y="367358"/>
                      <a:pt x="650062" y="367358"/>
                    </a:cubicBezTo>
                    <a:lnTo>
                      <a:pt x="9206" y="367358"/>
                    </a:lnTo>
                    <a:cubicBezTo>
                      <a:pt x="5165" y="367358"/>
                      <a:pt x="1684" y="364888"/>
                      <a:pt x="561" y="361183"/>
                    </a:cubicBezTo>
                    <a:cubicBezTo>
                      <a:pt x="112" y="360285"/>
                      <a:pt x="0" y="359162"/>
                      <a:pt x="0" y="358040"/>
                    </a:cubicBezTo>
                    <a:lnTo>
                      <a:pt x="0" y="9319"/>
                    </a:lnTo>
                    <a:cubicBezTo>
                      <a:pt x="0" y="4266"/>
                      <a:pt x="4154" y="0"/>
                      <a:pt x="9319" y="0"/>
                    </a:cubicBezTo>
                    <a:lnTo>
                      <a:pt x="650062" y="0"/>
                    </a:lnTo>
                    <a:cubicBezTo>
                      <a:pt x="655114" y="0"/>
                      <a:pt x="659381" y="4266"/>
                      <a:pt x="659381" y="9319"/>
                    </a:cubicBezTo>
                    <a:close/>
                  </a:path>
                </a:pathLst>
              </a:custGeom>
              <a:solidFill>
                <a:srgbClr val="40404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7" name="Freeform: Shape 1646">
                <a:extLst>
                  <a:ext uri="{FF2B5EF4-FFF2-40B4-BE49-F238E27FC236}">
                    <a16:creationId xmlns:a16="http://schemas.microsoft.com/office/drawing/2014/main" id="{FC438C4E-3652-9DCC-0C57-34CE449F7596}"/>
                  </a:ext>
                </a:extLst>
              </p:cNvPr>
              <p:cNvSpPr/>
              <p:nvPr/>
            </p:nvSpPr>
            <p:spPr>
              <a:xfrm>
                <a:off x="7535185" y="4659581"/>
                <a:ext cx="741564" cy="24812"/>
              </a:xfrm>
              <a:custGeom>
                <a:avLst/>
                <a:gdLst>
                  <a:gd name="connsiteX0" fmla="*/ 741565 w 741564"/>
                  <a:gd name="connsiteY0" fmla="*/ 8645 h 24812"/>
                  <a:gd name="connsiteX1" fmla="*/ 725397 w 741564"/>
                  <a:gd name="connsiteY1" fmla="*/ 24812 h 24812"/>
                  <a:gd name="connsiteX2" fmla="*/ 16167 w 741564"/>
                  <a:gd name="connsiteY2" fmla="*/ 24812 h 24812"/>
                  <a:gd name="connsiteX3" fmla="*/ 0 w 741564"/>
                  <a:gd name="connsiteY3" fmla="*/ 8645 h 24812"/>
                  <a:gd name="connsiteX4" fmla="*/ 2470 w 741564"/>
                  <a:gd name="connsiteY4" fmla="*/ 0 h 24812"/>
                  <a:gd name="connsiteX5" fmla="*/ 739095 w 741564"/>
                  <a:gd name="connsiteY5" fmla="*/ 0 h 24812"/>
                  <a:gd name="connsiteX6" fmla="*/ 741565 w 741564"/>
                  <a:gd name="connsiteY6" fmla="*/ 8645 h 24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41564" h="24812">
                    <a:moveTo>
                      <a:pt x="741565" y="8645"/>
                    </a:moveTo>
                    <a:cubicBezTo>
                      <a:pt x="741565" y="17515"/>
                      <a:pt x="734267" y="24812"/>
                      <a:pt x="725397" y="24812"/>
                    </a:cubicBezTo>
                    <a:lnTo>
                      <a:pt x="16167" y="24812"/>
                    </a:lnTo>
                    <a:cubicBezTo>
                      <a:pt x="7185" y="24812"/>
                      <a:pt x="0" y="17515"/>
                      <a:pt x="0" y="8645"/>
                    </a:cubicBezTo>
                    <a:cubicBezTo>
                      <a:pt x="0" y="5389"/>
                      <a:pt x="898" y="2582"/>
                      <a:pt x="2470" y="0"/>
                    </a:cubicBezTo>
                    <a:lnTo>
                      <a:pt x="739095" y="0"/>
                    </a:lnTo>
                    <a:cubicBezTo>
                      <a:pt x="740667" y="2470"/>
                      <a:pt x="741565" y="5389"/>
                      <a:pt x="741565" y="8645"/>
                    </a:cubicBezTo>
                    <a:close/>
                  </a:path>
                </a:pathLst>
              </a:custGeom>
              <a:solidFill>
                <a:srgbClr val="C0C0C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8" name="Freeform: Shape 1647">
                <a:extLst>
                  <a:ext uri="{FF2B5EF4-FFF2-40B4-BE49-F238E27FC236}">
                    <a16:creationId xmlns:a16="http://schemas.microsoft.com/office/drawing/2014/main" id="{378A70E7-5367-A05F-ABD8-B8CEFBB22BFE}"/>
                  </a:ext>
                </a:extLst>
              </p:cNvPr>
              <p:cNvSpPr/>
              <p:nvPr/>
            </p:nvSpPr>
            <p:spPr>
              <a:xfrm>
                <a:off x="7863135" y="4659693"/>
                <a:ext cx="85664" cy="12350"/>
              </a:xfrm>
              <a:custGeom>
                <a:avLst/>
                <a:gdLst>
                  <a:gd name="connsiteX0" fmla="*/ 0 w 85664"/>
                  <a:gd name="connsiteY0" fmla="*/ 0 h 12350"/>
                  <a:gd name="connsiteX1" fmla="*/ 19535 w 85664"/>
                  <a:gd name="connsiteY1" fmla="*/ 12350 h 12350"/>
                  <a:gd name="connsiteX2" fmla="*/ 66129 w 85664"/>
                  <a:gd name="connsiteY2" fmla="*/ 12350 h 12350"/>
                  <a:gd name="connsiteX3" fmla="*/ 85664 w 85664"/>
                  <a:gd name="connsiteY3" fmla="*/ 0 h 12350"/>
                  <a:gd name="connsiteX4" fmla="*/ 0 w 85664"/>
                  <a:gd name="connsiteY4" fmla="*/ 0 h 12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664" h="12350">
                    <a:moveTo>
                      <a:pt x="0" y="0"/>
                    </a:moveTo>
                    <a:cubicBezTo>
                      <a:pt x="3480" y="7298"/>
                      <a:pt x="10890" y="12350"/>
                      <a:pt x="19535" y="12350"/>
                    </a:cubicBezTo>
                    <a:lnTo>
                      <a:pt x="66129" y="12350"/>
                    </a:lnTo>
                    <a:cubicBezTo>
                      <a:pt x="74774" y="12350"/>
                      <a:pt x="82184" y="7298"/>
                      <a:pt x="8566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909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9" name="Freeform: Shape 1648">
                <a:extLst>
                  <a:ext uri="{FF2B5EF4-FFF2-40B4-BE49-F238E27FC236}">
                    <a16:creationId xmlns:a16="http://schemas.microsoft.com/office/drawing/2014/main" id="{B8E1F4BF-9C86-7F85-AC2D-13EFC84DA089}"/>
                  </a:ext>
                </a:extLst>
              </p:cNvPr>
              <p:cNvSpPr/>
              <p:nvPr/>
            </p:nvSpPr>
            <p:spPr>
              <a:xfrm>
                <a:off x="7598058" y="4312769"/>
                <a:ext cx="614359" cy="321999"/>
              </a:xfrm>
              <a:custGeom>
                <a:avLst/>
                <a:gdLst>
                  <a:gd name="connsiteX0" fmla="*/ 0 w 614359"/>
                  <a:gd name="connsiteY0" fmla="*/ 0 h 321999"/>
                  <a:gd name="connsiteX1" fmla="*/ 614359 w 614359"/>
                  <a:gd name="connsiteY1" fmla="*/ 0 h 321999"/>
                  <a:gd name="connsiteX2" fmla="*/ 614359 w 614359"/>
                  <a:gd name="connsiteY2" fmla="*/ 322000 h 321999"/>
                  <a:gd name="connsiteX3" fmla="*/ 0 w 614359"/>
                  <a:gd name="connsiteY3" fmla="*/ 322000 h 321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4359" h="321999">
                    <a:moveTo>
                      <a:pt x="0" y="0"/>
                    </a:moveTo>
                    <a:lnTo>
                      <a:pt x="614359" y="0"/>
                    </a:lnTo>
                    <a:lnTo>
                      <a:pt x="614359" y="322000"/>
                    </a:lnTo>
                    <a:lnTo>
                      <a:pt x="0" y="322000"/>
                    </a:lnTo>
                    <a:close/>
                  </a:path>
                </a:pathLst>
              </a:custGeom>
              <a:solidFill>
                <a:srgbClr val="FECE57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11BBA8D8-F859-F3D3-4158-0878F7C40484}"/>
                </a:ext>
              </a:extLst>
            </p:cNvPr>
            <p:cNvSpPr/>
            <p:nvPr/>
          </p:nvSpPr>
          <p:spPr>
            <a:xfrm>
              <a:off x="7651147" y="4349262"/>
              <a:ext cx="536675" cy="166609"/>
            </a:xfrm>
            <a:custGeom>
              <a:avLst/>
              <a:gdLst>
                <a:gd name="connsiteX0" fmla="*/ 235117 w 536675"/>
                <a:gd name="connsiteY0" fmla="*/ 166609 h 166609"/>
                <a:gd name="connsiteX1" fmla="*/ 233433 w 536675"/>
                <a:gd name="connsiteY1" fmla="*/ 166272 h 166609"/>
                <a:gd name="connsiteX2" fmla="*/ 3048 w 536675"/>
                <a:gd name="connsiteY2" fmla="*/ 75780 h 166609"/>
                <a:gd name="connsiteX3" fmla="*/ 354 w 536675"/>
                <a:gd name="connsiteY3" fmla="*/ 69605 h 166609"/>
                <a:gd name="connsiteX4" fmla="*/ 6529 w 536675"/>
                <a:gd name="connsiteY4" fmla="*/ 66911 h 166609"/>
                <a:gd name="connsiteX5" fmla="*/ 234892 w 536675"/>
                <a:gd name="connsiteY5" fmla="*/ 156617 h 166609"/>
                <a:gd name="connsiteX6" fmla="*/ 529722 w 536675"/>
                <a:gd name="connsiteY6" fmla="*/ 557 h 166609"/>
                <a:gd name="connsiteX7" fmla="*/ 536121 w 536675"/>
                <a:gd name="connsiteY7" fmla="*/ 2466 h 166609"/>
                <a:gd name="connsiteX8" fmla="*/ 534100 w 536675"/>
                <a:gd name="connsiteY8" fmla="*/ 8865 h 166609"/>
                <a:gd name="connsiteX9" fmla="*/ 237362 w 536675"/>
                <a:gd name="connsiteY9" fmla="*/ 165935 h 166609"/>
                <a:gd name="connsiteX10" fmla="*/ 235117 w 536675"/>
                <a:gd name="connsiteY10" fmla="*/ 166609 h 166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6675" h="166609">
                  <a:moveTo>
                    <a:pt x="235117" y="166609"/>
                  </a:moveTo>
                  <a:cubicBezTo>
                    <a:pt x="234556" y="166609"/>
                    <a:pt x="233882" y="166497"/>
                    <a:pt x="233433" y="166272"/>
                  </a:cubicBezTo>
                  <a:lnTo>
                    <a:pt x="3048" y="75780"/>
                  </a:lnTo>
                  <a:cubicBezTo>
                    <a:pt x="578" y="74770"/>
                    <a:pt x="-657" y="72075"/>
                    <a:pt x="354" y="69605"/>
                  </a:cubicBezTo>
                  <a:cubicBezTo>
                    <a:pt x="1252" y="67135"/>
                    <a:pt x="4059" y="65900"/>
                    <a:pt x="6529" y="66911"/>
                  </a:cubicBezTo>
                  <a:lnTo>
                    <a:pt x="234892" y="156617"/>
                  </a:lnTo>
                  <a:lnTo>
                    <a:pt x="529722" y="557"/>
                  </a:lnTo>
                  <a:cubicBezTo>
                    <a:pt x="532080" y="-678"/>
                    <a:pt x="534886" y="220"/>
                    <a:pt x="536121" y="2466"/>
                  </a:cubicBezTo>
                  <a:cubicBezTo>
                    <a:pt x="537356" y="4823"/>
                    <a:pt x="536458" y="7630"/>
                    <a:pt x="534100" y="8865"/>
                  </a:cubicBezTo>
                  <a:lnTo>
                    <a:pt x="237362" y="165935"/>
                  </a:lnTo>
                  <a:cubicBezTo>
                    <a:pt x="236689" y="166385"/>
                    <a:pt x="235903" y="166609"/>
                    <a:pt x="235117" y="166609"/>
                  </a:cubicBezTo>
                  <a:close/>
                </a:path>
              </a:pathLst>
            </a:custGeom>
            <a:solidFill>
              <a:srgbClr val="707070"/>
            </a:solidFill>
            <a:ln w="11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5548D5F7-6C39-8D9B-7CF5-888392B8F237}"/>
                </a:ext>
              </a:extLst>
            </p:cNvPr>
            <p:cNvSpPr/>
            <p:nvPr/>
          </p:nvSpPr>
          <p:spPr>
            <a:xfrm>
              <a:off x="7650377" y="4395514"/>
              <a:ext cx="11002" cy="53329"/>
            </a:xfrm>
            <a:custGeom>
              <a:avLst/>
              <a:gdLst>
                <a:gd name="connsiteX0" fmla="*/ 5501 w 11002"/>
                <a:gd name="connsiteY0" fmla="*/ 53330 h 53329"/>
                <a:gd name="connsiteX1" fmla="*/ 5501 w 11002"/>
                <a:gd name="connsiteY1" fmla="*/ 53330 h 53329"/>
                <a:gd name="connsiteX2" fmla="*/ 0 w 11002"/>
                <a:gd name="connsiteY2" fmla="*/ 47716 h 53329"/>
                <a:gd name="connsiteX3" fmla="*/ 0 w 11002"/>
                <a:gd name="connsiteY3" fmla="*/ 5614 h 53329"/>
                <a:gd name="connsiteX4" fmla="*/ 5501 w 11002"/>
                <a:gd name="connsiteY4" fmla="*/ 0 h 53329"/>
                <a:gd name="connsiteX5" fmla="*/ 5501 w 11002"/>
                <a:gd name="connsiteY5" fmla="*/ 0 h 53329"/>
                <a:gd name="connsiteX6" fmla="*/ 11003 w 11002"/>
                <a:gd name="connsiteY6" fmla="*/ 5614 h 53329"/>
                <a:gd name="connsiteX7" fmla="*/ 11003 w 11002"/>
                <a:gd name="connsiteY7" fmla="*/ 47716 h 53329"/>
                <a:gd name="connsiteX8" fmla="*/ 5501 w 11002"/>
                <a:gd name="connsiteY8" fmla="*/ 53330 h 53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02" h="53329">
                  <a:moveTo>
                    <a:pt x="5501" y="53330"/>
                  </a:moveTo>
                  <a:lnTo>
                    <a:pt x="5501" y="53330"/>
                  </a:lnTo>
                  <a:cubicBezTo>
                    <a:pt x="2470" y="53330"/>
                    <a:pt x="0" y="50860"/>
                    <a:pt x="0" y="47716"/>
                  </a:cubicBezTo>
                  <a:lnTo>
                    <a:pt x="0" y="5614"/>
                  </a:lnTo>
                  <a:cubicBezTo>
                    <a:pt x="0" y="2582"/>
                    <a:pt x="2470" y="0"/>
                    <a:pt x="5501" y="0"/>
                  </a:cubicBezTo>
                  <a:lnTo>
                    <a:pt x="5501" y="0"/>
                  </a:lnTo>
                  <a:cubicBezTo>
                    <a:pt x="8533" y="0"/>
                    <a:pt x="11003" y="2470"/>
                    <a:pt x="11003" y="5614"/>
                  </a:cubicBezTo>
                  <a:lnTo>
                    <a:pt x="11003" y="47716"/>
                  </a:lnTo>
                  <a:cubicBezTo>
                    <a:pt x="11003" y="50860"/>
                    <a:pt x="8533" y="53330"/>
                    <a:pt x="5501" y="53330"/>
                  </a:cubicBezTo>
                  <a:close/>
                </a:path>
              </a:pathLst>
            </a:custGeom>
            <a:solidFill>
              <a:srgbClr val="F55D51"/>
            </a:solidFill>
            <a:ln w="11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B6637B95-FDB7-CDB7-4F4D-EBA5E57F7B09}"/>
                </a:ext>
              </a:extLst>
            </p:cNvPr>
            <p:cNvSpPr/>
            <p:nvPr/>
          </p:nvSpPr>
          <p:spPr>
            <a:xfrm>
              <a:off x="7881099" y="4482189"/>
              <a:ext cx="11002" cy="53105"/>
            </a:xfrm>
            <a:custGeom>
              <a:avLst/>
              <a:gdLst>
                <a:gd name="connsiteX0" fmla="*/ 5501 w 11002"/>
                <a:gd name="connsiteY0" fmla="*/ 53105 h 53105"/>
                <a:gd name="connsiteX1" fmla="*/ 5501 w 11002"/>
                <a:gd name="connsiteY1" fmla="*/ 53105 h 53105"/>
                <a:gd name="connsiteX2" fmla="*/ 0 w 11002"/>
                <a:gd name="connsiteY2" fmla="*/ 47604 h 53105"/>
                <a:gd name="connsiteX3" fmla="*/ 0 w 11002"/>
                <a:gd name="connsiteY3" fmla="*/ 5502 h 53105"/>
                <a:gd name="connsiteX4" fmla="*/ 5501 w 11002"/>
                <a:gd name="connsiteY4" fmla="*/ 0 h 53105"/>
                <a:gd name="connsiteX5" fmla="*/ 5501 w 11002"/>
                <a:gd name="connsiteY5" fmla="*/ 0 h 53105"/>
                <a:gd name="connsiteX6" fmla="*/ 11003 w 11002"/>
                <a:gd name="connsiteY6" fmla="*/ 5502 h 53105"/>
                <a:gd name="connsiteX7" fmla="*/ 11003 w 11002"/>
                <a:gd name="connsiteY7" fmla="*/ 47604 h 53105"/>
                <a:gd name="connsiteX8" fmla="*/ 5501 w 11002"/>
                <a:gd name="connsiteY8" fmla="*/ 53105 h 53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02" h="53105">
                  <a:moveTo>
                    <a:pt x="5501" y="53105"/>
                  </a:moveTo>
                  <a:lnTo>
                    <a:pt x="5501" y="53105"/>
                  </a:lnTo>
                  <a:cubicBezTo>
                    <a:pt x="2470" y="53105"/>
                    <a:pt x="0" y="50635"/>
                    <a:pt x="0" y="47604"/>
                  </a:cubicBezTo>
                  <a:lnTo>
                    <a:pt x="0" y="5502"/>
                  </a:lnTo>
                  <a:cubicBezTo>
                    <a:pt x="0" y="2470"/>
                    <a:pt x="2470" y="0"/>
                    <a:pt x="5501" y="0"/>
                  </a:cubicBezTo>
                  <a:lnTo>
                    <a:pt x="5501" y="0"/>
                  </a:lnTo>
                  <a:cubicBezTo>
                    <a:pt x="8533" y="0"/>
                    <a:pt x="11003" y="2470"/>
                    <a:pt x="11003" y="5502"/>
                  </a:cubicBezTo>
                  <a:lnTo>
                    <a:pt x="11003" y="47604"/>
                  </a:lnTo>
                  <a:cubicBezTo>
                    <a:pt x="11003" y="50635"/>
                    <a:pt x="8533" y="53105"/>
                    <a:pt x="5501" y="53105"/>
                  </a:cubicBezTo>
                  <a:close/>
                </a:path>
              </a:pathLst>
            </a:custGeom>
            <a:solidFill>
              <a:srgbClr val="F55D51"/>
            </a:solidFill>
            <a:ln w="11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3BCCE094-D802-67FE-7F62-0BA34995665A}"/>
                </a:ext>
              </a:extLst>
            </p:cNvPr>
            <p:cNvSpPr/>
            <p:nvPr/>
          </p:nvSpPr>
          <p:spPr>
            <a:xfrm>
              <a:off x="8182216" y="4325905"/>
              <a:ext cx="11006" cy="53329"/>
            </a:xfrm>
            <a:custGeom>
              <a:avLst/>
              <a:gdLst>
                <a:gd name="connsiteX0" fmla="*/ 5501 w 11006"/>
                <a:gd name="connsiteY0" fmla="*/ 53330 h 53329"/>
                <a:gd name="connsiteX1" fmla="*/ 5501 w 11006"/>
                <a:gd name="connsiteY1" fmla="*/ 53330 h 53329"/>
                <a:gd name="connsiteX2" fmla="*/ 0 w 11006"/>
                <a:gd name="connsiteY2" fmla="*/ 47716 h 53329"/>
                <a:gd name="connsiteX3" fmla="*/ 0 w 11006"/>
                <a:gd name="connsiteY3" fmla="*/ 5614 h 53329"/>
                <a:gd name="connsiteX4" fmla="*/ 5501 w 11006"/>
                <a:gd name="connsiteY4" fmla="*/ 0 h 53329"/>
                <a:gd name="connsiteX5" fmla="*/ 5501 w 11006"/>
                <a:gd name="connsiteY5" fmla="*/ 0 h 53329"/>
                <a:gd name="connsiteX6" fmla="*/ 11003 w 11006"/>
                <a:gd name="connsiteY6" fmla="*/ 5614 h 53329"/>
                <a:gd name="connsiteX7" fmla="*/ 11003 w 11006"/>
                <a:gd name="connsiteY7" fmla="*/ 47716 h 53329"/>
                <a:gd name="connsiteX8" fmla="*/ 5501 w 11006"/>
                <a:gd name="connsiteY8" fmla="*/ 53330 h 53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06" h="53329">
                  <a:moveTo>
                    <a:pt x="5501" y="53330"/>
                  </a:moveTo>
                  <a:lnTo>
                    <a:pt x="5501" y="53330"/>
                  </a:lnTo>
                  <a:cubicBezTo>
                    <a:pt x="2470" y="53330"/>
                    <a:pt x="0" y="50860"/>
                    <a:pt x="0" y="47716"/>
                  </a:cubicBezTo>
                  <a:lnTo>
                    <a:pt x="0" y="5614"/>
                  </a:lnTo>
                  <a:cubicBezTo>
                    <a:pt x="0" y="2582"/>
                    <a:pt x="2470" y="0"/>
                    <a:pt x="5501" y="0"/>
                  </a:cubicBezTo>
                  <a:lnTo>
                    <a:pt x="5501" y="0"/>
                  </a:lnTo>
                  <a:cubicBezTo>
                    <a:pt x="8533" y="0"/>
                    <a:pt x="11003" y="2470"/>
                    <a:pt x="11003" y="5614"/>
                  </a:cubicBezTo>
                  <a:lnTo>
                    <a:pt x="11003" y="47716"/>
                  </a:lnTo>
                  <a:cubicBezTo>
                    <a:pt x="11115" y="50860"/>
                    <a:pt x="8645" y="53330"/>
                    <a:pt x="5501" y="53330"/>
                  </a:cubicBezTo>
                  <a:close/>
                </a:path>
              </a:pathLst>
            </a:custGeom>
            <a:solidFill>
              <a:srgbClr val="F55D51"/>
            </a:solidFill>
            <a:ln w="11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CBFE7E55-5BE4-FE04-ACFE-A8145C52D013}"/>
                </a:ext>
              </a:extLst>
            </p:cNvPr>
            <p:cNvSpPr/>
            <p:nvPr/>
          </p:nvSpPr>
          <p:spPr>
            <a:xfrm>
              <a:off x="7661492" y="4352626"/>
              <a:ext cx="27394" cy="33681"/>
            </a:xfrm>
            <a:custGeom>
              <a:avLst/>
              <a:gdLst>
                <a:gd name="connsiteX0" fmla="*/ 22455 w 27394"/>
                <a:gd name="connsiteY0" fmla="*/ 33008 h 33681"/>
                <a:gd name="connsiteX1" fmla="*/ 21107 w 27394"/>
                <a:gd name="connsiteY1" fmla="*/ 28518 h 33681"/>
                <a:gd name="connsiteX2" fmla="*/ 20883 w 27394"/>
                <a:gd name="connsiteY2" fmla="*/ 28518 h 33681"/>
                <a:gd name="connsiteX3" fmla="*/ 16167 w 27394"/>
                <a:gd name="connsiteY3" fmla="*/ 32559 h 33681"/>
                <a:gd name="connsiteX4" fmla="*/ 10105 w 27394"/>
                <a:gd name="connsiteY4" fmla="*/ 33682 h 33681"/>
                <a:gd name="connsiteX5" fmla="*/ 2695 w 27394"/>
                <a:gd name="connsiteY5" fmla="*/ 31100 h 33681"/>
                <a:gd name="connsiteX6" fmla="*/ 0 w 27394"/>
                <a:gd name="connsiteY6" fmla="*/ 23802 h 33681"/>
                <a:gd name="connsiteX7" fmla="*/ 3705 w 27394"/>
                <a:gd name="connsiteY7" fmla="*/ 16280 h 33681"/>
                <a:gd name="connsiteX8" fmla="*/ 15045 w 27394"/>
                <a:gd name="connsiteY8" fmla="*/ 13473 h 33681"/>
                <a:gd name="connsiteX9" fmla="*/ 20658 w 27394"/>
                <a:gd name="connsiteY9" fmla="*/ 13248 h 33681"/>
                <a:gd name="connsiteX10" fmla="*/ 20658 w 27394"/>
                <a:gd name="connsiteY10" fmla="*/ 11564 h 33681"/>
                <a:gd name="connsiteX11" fmla="*/ 19199 w 27394"/>
                <a:gd name="connsiteY11" fmla="*/ 6961 h 33681"/>
                <a:gd name="connsiteX12" fmla="*/ 14708 w 27394"/>
                <a:gd name="connsiteY12" fmla="*/ 5389 h 33681"/>
                <a:gd name="connsiteX13" fmla="*/ 9880 w 27394"/>
                <a:gd name="connsiteY13" fmla="*/ 6063 h 33681"/>
                <a:gd name="connsiteX14" fmla="*/ 5501 w 27394"/>
                <a:gd name="connsiteY14" fmla="*/ 7747 h 33681"/>
                <a:gd name="connsiteX15" fmla="*/ 3256 w 27394"/>
                <a:gd name="connsiteY15" fmla="*/ 2807 h 33681"/>
                <a:gd name="connsiteX16" fmla="*/ 8982 w 27394"/>
                <a:gd name="connsiteY16" fmla="*/ 674 h 33681"/>
                <a:gd name="connsiteX17" fmla="*/ 14932 w 27394"/>
                <a:gd name="connsiteY17" fmla="*/ 0 h 33681"/>
                <a:gd name="connsiteX18" fmla="*/ 24251 w 27394"/>
                <a:gd name="connsiteY18" fmla="*/ 2695 h 33681"/>
                <a:gd name="connsiteX19" fmla="*/ 27395 w 27394"/>
                <a:gd name="connsiteY19" fmla="*/ 11115 h 33681"/>
                <a:gd name="connsiteX20" fmla="*/ 27395 w 27394"/>
                <a:gd name="connsiteY20" fmla="*/ 32896 h 33681"/>
                <a:gd name="connsiteX21" fmla="*/ 22455 w 27394"/>
                <a:gd name="connsiteY21" fmla="*/ 32896 h 33681"/>
                <a:gd name="connsiteX22" fmla="*/ 12238 w 27394"/>
                <a:gd name="connsiteY22" fmla="*/ 28405 h 33681"/>
                <a:gd name="connsiteX23" fmla="*/ 18301 w 27394"/>
                <a:gd name="connsiteY23" fmla="*/ 26272 h 33681"/>
                <a:gd name="connsiteX24" fmla="*/ 20546 w 27394"/>
                <a:gd name="connsiteY24" fmla="*/ 20434 h 33681"/>
                <a:gd name="connsiteX25" fmla="*/ 20546 w 27394"/>
                <a:gd name="connsiteY25" fmla="*/ 17627 h 33681"/>
                <a:gd name="connsiteX26" fmla="*/ 16392 w 27394"/>
                <a:gd name="connsiteY26" fmla="*/ 17852 h 33681"/>
                <a:gd name="connsiteX27" fmla="*/ 9319 w 27394"/>
                <a:gd name="connsiteY27" fmla="*/ 19423 h 33681"/>
                <a:gd name="connsiteX28" fmla="*/ 7073 w 27394"/>
                <a:gd name="connsiteY28" fmla="*/ 23914 h 33681"/>
                <a:gd name="connsiteX29" fmla="*/ 8308 w 27394"/>
                <a:gd name="connsiteY29" fmla="*/ 27282 h 33681"/>
                <a:gd name="connsiteX30" fmla="*/ 12238 w 27394"/>
                <a:gd name="connsiteY30" fmla="*/ 28405 h 3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7394" h="33681">
                  <a:moveTo>
                    <a:pt x="22455" y="33008"/>
                  </a:moveTo>
                  <a:lnTo>
                    <a:pt x="21107" y="28518"/>
                  </a:lnTo>
                  <a:lnTo>
                    <a:pt x="20883" y="28518"/>
                  </a:lnTo>
                  <a:cubicBezTo>
                    <a:pt x="19311" y="30538"/>
                    <a:pt x="17739" y="31886"/>
                    <a:pt x="16167" y="32559"/>
                  </a:cubicBezTo>
                  <a:cubicBezTo>
                    <a:pt x="14596" y="33233"/>
                    <a:pt x="12575" y="33682"/>
                    <a:pt x="10105" y="33682"/>
                  </a:cubicBezTo>
                  <a:cubicBezTo>
                    <a:pt x="6961" y="33682"/>
                    <a:pt x="4491" y="32784"/>
                    <a:pt x="2695" y="31100"/>
                  </a:cubicBezTo>
                  <a:cubicBezTo>
                    <a:pt x="898" y="29416"/>
                    <a:pt x="0" y="26946"/>
                    <a:pt x="0" y="23802"/>
                  </a:cubicBezTo>
                  <a:cubicBezTo>
                    <a:pt x="0" y="20434"/>
                    <a:pt x="1235" y="17964"/>
                    <a:pt x="3705" y="16280"/>
                  </a:cubicBezTo>
                  <a:cubicBezTo>
                    <a:pt x="6175" y="14596"/>
                    <a:pt x="9992" y="13697"/>
                    <a:pt x="15045" y="13473"/>
                  </a:cubicBezTo>
                  <a:lnTo>
                    <a:pt x="20658" y="13248"/>
                  </a:lnTo>
                  <a:lnTo>
                    <a:pt x="20658" y="11564"/>
                  </a:lnTo>
                  <a:cubicBezTo>
                    <a:pt x="20658" y="9543"/>
                    <a:pt x="20209" y="7971"/>
                    <a:pt x="19199" y="6961"/>
                  </a:cubicBezTo>
                  <a:cubicBezTo>
                    <a:pt x="18188" y="5950"/>
                    <a:pt x="16729" y="5389"/>
                    <a:pt x="14708" y="5389"/>
                  </a:cubicBezTo>
                  <a:cubicBezTo>
                    <a:pt x="13024" y="5389"/>
                    <a:pt x="11452" y="5614"/>
                    <a:pt x="9880" y="6063"/>
                  </a:cubicBezTo>
                  <a:cubicBezTo>
                    <a:pt x="8308" y="6512"/>
                    <a:pt x="6849" y="7185"/>
                    <a:pt x="5501" y="7747"/>
                  </a:cubicBezTo>
                  <a:lnTo>
                    <a:pt x="3256" y="2807"/>
                  </a:lnTo>
                  <a:cubicBezTo>
                    <a:pt x="5052" y="1909"/>
                    <a:pt x="6961" y="1235"/>
                    <a:pt x="8982" y="674"/>
                  </a:cubicBezTo>
                  <a:cubicBezTo>
                    <a:pt x="11115" y="225"/>
                    <a:pt x="13024" y="0"/>
                    <a:pt x="14932" y="0"/>
                  </a:cubicBezTo>
                  <a:cubicBezTo>
                    <a:pt x="19086" y="0"/>
                    <a:pt x="22118" y="898"/>
                    <a:pt x="24251" y="2695"/>
                  </a:cubicBezTo>
                  <a:cubicBezTo>
                    <a:pt x="26384" y="4491"/>
                    <a:pt x="27395" y="7298"/>
                    <a:pt x="27395" y="11115"/>
                  </a:cubicBezTo>
                  <a:lnTo>
                    <a:pt x="27395" y="32896"/>
                  </a:lnTo>
                  <a:lnTo>
                    <a:pt x="22455" y="32896"/>
                  </a:lnTo>
                  <a:close/>
                  <a:moveTo>
                    <a:pt x="12238" y="28405"/>
                  </a:moveTo>
                  <a:cubicBezTo>
                    <a:pt x="14708" y="28405"/>
                    <a:pt x="16729" y="27732"/>
                    <a:pt x="18301" y="26272"/>
                  </a:cubicBezTo>
                  <a:cubicBezTo>
                    <a:pt x="19760" y="24925"/>
                    <a:pt x="20546" y="22904"/>
                    <a:pt x="20546" y="20434"/>
                  </a:cubicBezTo>
                  <a:lnTo>
                    <a:pt x="20546" y="17627"/>
                  </a:lnTo>
                  <a:lnTo>
                    <a:pt x="16392" y="17852"/>
                  </a:lnTo>
                  <a:cubicBezTo>
                    <a:pt x="13136" y="17964"/>
                    <a:pt x="10778" y="18525"/>
                    <a:pt x="9319" y="19423"/>
                  </a:cubicBezTo>
                  <a:cubicBezTo>
                    <a:pt x="7859" y="20434"/>
                    <a:pt x="7073" y="21893"/>
                    <a:pt x="7073" y="23914"/>
                  </a:cubicBezTo>
                  <a:cubicBezTo>
                    <a:pt x="7073" y="25374"/>
                    <a:pt x="7522" y="26496"/>
                    <a:pt x="8308" y="27282"/>
                  </a:cubicBezTo>
                  <a:cubicBezTo>
                    <a:pt x="9206" y="27956"/>
                    <a:pt x="10554" y="28405"/>
                    <a:pt x="12238" y="28405"/>
                  </a:cubicBezTo>
                  <a:close/>
                </a:path>
              </a:pathLst>
            </a:custGeom>
            <a:solidFill>
              <a:srgbClr val="303030"/>
            </a:solidFill>
            <a:ln w="11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173F2E60-D40C-C2E9-8FC0-B442E0BA3A80}"/>
                </a:ext>
              </a:extLst>
            </p:cNvPr>
            <p:cNvSpPr/>
            <p:nvPr/>
          </p:nvSpPr>
          <p:spPr>
            <a:xfrm>
              <a:off x="7900073" y="4519014"/>
              <a:ext cx="29415" cy="46144"/>
            </a:xfrm>
            <a:custGeom>
              <a:avLst/>
              <a:gdLst>
                <a:gd name="connsiteX0" fmla="*/ 16616 w 29415"/>
                <a:gd name="connsiteY0" fmla="*/ 12463 h 46144"/>
                <a:gd name="connsiteX1" fmla="*/ 26047 w 29415"/>
                <a:gd name="connsiteY1" fmla="*/ 16841 h 46144"/>
                <a:gd name="connsiteX2" fmla="*/ 29416 w 29415"/>
                <a:gd name="connsiteY2" fmla="*/ 29191 h 46144"/>
                <a:gd name="connsiteX3" fmla="*/ 25935 w 29415"/>
                <a:gd name="connsiteY3" fmla="*/ 41654 h 46144"/>
                <a:gd name="connsiteX4" fmla="*/ 16392 w 29415"/>
                <a:gd name="connsiteY4" fmla="*/ 46144 h 46144"/>
                <a:gd name="connsiteX5" fmla="*/ 6849 w 29415"/>
                <a:gd name="connsiteY5" fmla="*/ 41766 h 46144"/>
                <a:gd name="connsiteX6" fmla="*/ 6399 w 29415"/>
                <a:gd name="connsiteY6" fmla="*/ 41766 h 46144"/>
                <a:gd name="connsiteX7" fmla="*/ 5165 w 29415"/>
                <a:gd name="connsiteY7" fmla="*/ 45583 h 46144"/>
                <a:gd name="connsiteX8" fmla="*/ 0 w 29415"/>
                <a:gd name="connsiteY8" fmla="*/ 45583 h 46144"/>
                <a:gd name="connsiteX9" fmla="*/ 0 w 29415"/>
                <a:gd name="connsiteY9" fmla="*/ 0 h 46144"/>
                <a:gd name="connsiteX10" fmla="*/ 6849 w 29415"/>
                <a:gd name="connsiteY10" fmla="*/ 0 h 46144"/>
                <a:gd name="connsiteX11" fmla="*/ 6849 w 29415"/>
                <a:gd name="connsiteY11" fmla="*/ 10666 h 46144"/>
                <a:gd name="connsiteX12" fmla="*/ 6736 w 29415"/>
                <a:gd name="connsiteY12" fmla="*/ 14259 h 46144"/>
                <a:gd name="connsiteX13" fmla="*/ 6512 w 29415"/>
                <a:gd name="connsiteY13" fmla="*/ 17290 h 46144"/>
                <a:gd name="connsiteX14" fmla="*/ 6849 w 29415"/>
                <a:gd name="connsiteY14" fmla="*/ 17290 h 46144"/>
                <a:gd name="connsiteX15" fmla="*/ 16616 w 29415"/>
                <a:gd name="connsiteY15" fmla="*/ 12463 h 46144"/>
                <a:gd name="connsiteX16" fmla="*/ 14820 w 29415"/>
                <a:gd name="connsiteY16" fmla="*/ 18076 h 46144"/>
                <a:gd name="connsiteX17" fmla="*/ 8870 w 29415"/>
                <a:gd name="connsiteY17" fmla="*/ 20546 h 46144"/>
                <a:gd name="connsiteX18" fmla="*/ 6961 w 29415"/>
                <a:gd name="connsiteY18" fmla="*/ 28742 h 46144"/>
                <a:gd name="connsiteX19" fmla="*/ 6961 w 29415"/>
                <a:gd name="connsiteY19" fmla="*/ 29191 h 46144"/>
                <a:gd name="connsiteX20" fmla="*/ 8870 w 29415"/>
                <a:gd name="connsiteY20" fmla="*/ 37724 h 46144"/>
                <a:gd name="connsiteX21" fmla="*/ 15045 w 29415"/>
                <a:gd name="connsiteY21" fmla="*/ 40418 h 46144"/>
                <a:gd name="connsiteX22" fmla="*/ 20546 w 29415"/>
                <a:gd name="connsiteY22" fmla="*/ 37500 h 46144"/>
                <a:gd name="connsiteX23" fmla="*/ 22455 w 29415"/>
                <a:gd name="connsiteY23" fmla="*/ 29079 h 46144"/>
                <a:gd name="connsiteX24" fmla="*/ 14820 w 29415"/>
                <a:gd name="connsiteY24" fmla="*/ 18076 h 4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9415" h="46144">
                  <a:moveTo>
                    <a:pt x="16616" y="12463"/>
                  </a:moveTo>
                  <a:cubicBezTo>
                    <a:pt x="20658" y="12463"/>
                    <a:pt x="23802" y="13922"/>
                    <a:pt x="26047" y="16841"/>
                  </a:cubicBezTo>
                  <a:cubicBezTo>
                    <a:pt x="28293" y="19760"/>
                    <a:pt x="29416" y="23914"/>
                    <a:pt x="29416" y="29191"/>
                  </a:cubicBezTo>
                  <a:cubicBezTo>
                    <a:pt x="29416" y="34468"/>
                    <a:pt x="28293" y="38622"/>
                    <a:pt x="25935" y="41654"/>
                  </a:cubicBezTo>
                  <a:cubicBezTo>
                    <a:pt x="23690" y="44572"/>
                    <a:pt x="20434" y="46144"/>
                    <a:pt x="16392" y="46144"/>
                  </a:cubicBezTo>
                  <a:cubicBezTo>
                    <a:pt x="12238" y="46144"/>
                    <a:pt x="9094" y="44685"/>
                    <a:pt x="6849" y="41766"/>
                  </a:cubicBezTo>
                  <a:lnTo>
                    <a:pt x="6399" y="41766"/>
                  </a:lnTo>
                  <a:lnTo>
                    <a:pt x="5165" y="45583"/>
                  </a:lnTo>
                  <a:lnTo>
                    <a:pt x="0" y="45583"/>
                  </a:lnTo>
                  <a:lnTo>
                    <a:pt x="0" y="0"/>
                  </a:lnTo>
                  <a:lnTo>
                    <a:pt x="6849" y="0"/>
                  </a:lnTo>
                  <a:lnTo>
                    <a:pt x="6849" y="10666"/>
                  </a:lnTo>
                  <a:cubicBezTo>
                    <a:pt x="6849" y="11452"/>
                    <a:pt x="6849" y="12687"/>
                    <a:pt x="6736" y="14259"/>
                  </a:cubicBezTo>
                  <a:cubicBezTo>
                    <a:pt x="6624" y="15831"/>
                    <a:pt x="6624" y="16841"/>
                    <a:pt x="6512" y="17290"/>
                  </a:cubicBezTo>
                  <a:lnTo>
                    <a:pt x="6849" y="17290"/>
                  </a:lnTo>
                  <a:cubicBezTo>
                    <a:pt x="9206" y="14034"/>
                    <a:pt x="12350" y="12463"/>
                    <a:pt x="16616" y="12463"/>
                  </a:cubicBezTo>
                  <a:close/>
                  <a:moveTo>
                    <a:pt x="14820" y="18076"/>
                  </a:moveTo>
                  <a:cubicBezTo>
                    <a:pt x="12013" y="18076"/>
                    <a:pt x="9992" y="18862"/>
                    <a:pt x="8870" y="20546"/>
                  </a:cubicBezTo>
                  <a:cubicBezTo>
                    <a:pt x="7634" y="22230"/>
                    <a:pt x="7073" y="24925"/>
                    <a:pt x="6961" y="28742"/>
                  </a:cubicBezTo>
                  <a:lnTo>
                    <a:pt x="6961" y="29191"/>
                  </a:lnTo>
                  <a:cubicBezTo>
                    <a:pt x="6961" y="33121"/>
                    <a:pt x="7634" y="36040"/>
                    <a:pt x="8870" y="37724"/>
                  </a:cubicBezTo>
                  <a:cubicBezTo>
                    <a:pt x="10105" y="39408"/>
                    <a:pt x="12126" y="40418"/>
                    <a:pt x="15045" y="40418"/>
                  </a:cubicBezTo>
                  <a:cubicBezTo>
                    <a:pt x="17515" y="40418"/>
                    <a:pt x="19311" y="39408"/>
                    <a:pt x="20546" y="37500"/>
                  </a:cubicBezTo>
                  <a:cubicBezTo>
                    <a:pt x="21781" y="35591"/>
                    <a:pt x="22455" y="32784"/>
                    <a:pt x="22455" y="29079"/>
                  </a:cubicBezTo>
                  <a:cubicBezTo>
                    <a:pt x="22455" y="21781"/>
                    <a:pt x="19872" y="18076"/>
                    <a:pt x="14820" y="18076"/>
                  </a:cubicBezTo>
                  <a:close/>
                </a:path>
              </a:pathLst>
            </a:custGeom>
            <a:solidFill>
              <a:srgbClr val="303030"/>
            </a:solidFill>
            <a:ln w="11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64CBA11F-0E4E-66F0-A310-06628A0A5099}"/>
                </a:ext>
              </a:extLst>
            </p:cNvPr>
            <p:cNvSpPr/>
            <p:nvPr/>
          </p:nvSpPr>
          <p:spPr>
            <a:xfrm>
              <a:off x="8132815" y="4326129"/>
              <a:ext cx="24812" cy="33569"/>
            </a:xfrm>
            <a:custGeom>
              <a:avLst/>
              <a:gdLst>
                <a:gd name="connsiteX0" fmla="*/ 15045 w 24812"/>
                <a:gd name="connsiteY0" fmla="*/ 33570 h 33569"/>
                <a:gd name="connsiteX1" fmla="*/ 3817 w 24812"/>
                <a:gd name="connsiteY1" fmla="*/ 29303 h 33569"/>
                <a:gd name="connsiteX2" fmla="*/ 0 w 24812"/>
                <a:gd name="connsiteY2" fmla="*/ 16953 h 33569"/>
                <a:gd name="connsiteX3" fmla="*/ 4042 w 24812"/>
                <a:gd name="connsiteY3" fmla="*/ 4379 h 33569"/>
                <a:gd name="connsiteX4" fmla="*/ 15606 w 24812"/>
                <a:gd name="connsiteY4" fmla="*/ 0 h 33569"/>
                <a:gd name="connsiteX5" fmla="*/ 24812 w 24812"/>
                <a:gd name="connsiteY5" fmla="*/ 1909 h 33569"/>
                <a:gd name="connsiteX6" fmla="*/ 22679 w 24812"/>
                <a:gd name="connsiteY6" fmla="*/ 7410 h 33569"/>
                <a:gd name="connsiteX7" fmla="*/ 15494 w 24812"/>
                <a:gd name="connsiteY7" fmla="*/ 5726 h 33569"/>
                <a:gd name="connsiteX8" fmla="*/ 7073 w 24812"/>
                <a:gd name="connsiteY8" fmla="*/ 16841 h 33569"/>
                <a:gd name="connsiteX9" fmla="*/ 9206 w 24812"/>
                <a:gd name="connsiteY9" fmla="*/ 25037 h 33569"/>
                <a:gd name="connsiteX10" fmla="*/ 15382 w 24812"/>
                <a:gd name="connsiteY10" fmla="*/ 27732 h 33569"/>
                <a:gd name="connsiteX11" fmla="*/ 24139 w 24812"/>
                <a:gd name="connsiteY11" fmla="*/ 25486 h 33569"/>
                <a:gd name="connsiteX12" fmla="*/ 24139 w 24812"/>
                <a:gd name="connsiteY12" fmla="*/ 31549 h 33569"/>
                <a:gd name="connsiteX13" fmla="*/ 20209 w 24812"/>
                <a:gd name="connsiteY13" fmla="*/ 33121 h 33569"/>
                <a:gd name="connsiteX14" fmla="*/ 15045 w 24812"/>
                <a:gd name="connsiteY14" fmla="*/ 33570 h 33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4812" h="33569">
                  <a:moveTo>
                    <a:pt x="15045" y="33570"/>
                  </a:moveTo>
                  <a:cubicBezTo>
                    <a:pt x="10105" y="33570"/>
                    <a:pt x="6400" y="32110"/>
                    <a:pt x="3817" y="29303"/>
                  </a:cubicBezTo>
                  <a:cubicBezTo>
                    <a:pt x="1235" y="26496"/>
                    <a:pt x="0" y="22342"/>
                    <a:pt x="0" y="16953"/>
                  </a:cubicBezTo>
                  <a:cubicBezTo>
                    <a:pt x="0" y="11452"/>
                    <a:pt x="1347" y="7298"/>
                    <a:pt x="4042" y="4379"/>
                  </a:cubicBezTo>
                  <a:cubicBezTo>
                    <a:pt x="6736" y="1460"/>
                    <a:pt x="10554" y="0"/>
                    <a:pt x="15606" y="0"/>
                  </a:cubicBezTo>
                  <a:cubicBezTo>
                    <a:pt x="18974" y="0"/>
                    <a:pt x="22118" y="674"/>
                    <a:pt x="24812" y="1909"/>
                  </a:cubicBezTo>
                  <a:lnTo>
                    <a:pt x="22679" y="7410"/>
                  </a:lnTo>
                  <a:cubicBezTo>
                    <a:pt x="19760" y="6287"/>
                    <a:pt x="17402" y="5726"/>
                    <a:pt x="15494" y="5726"/>
                  </a:cubicBezTo>
                  <a:cubicBezTo>
                    <a:pt x="9880" y="5726"/>
                    <a:pt x="7073" y="9431"/>
                    <a:pt x="7073" y="16841"/>
                  </a:cubicBezTo>
                  <a:cubicBezTo>
                    <a:pt x="7073" y="20434"/>
                    <a:pt x="7747" y="23241"/>
                    <a:pt x="9206" y="25037"/>
                  </a:cubicBezTo>
                  <a:cubicBezTo>
                    <a:pt x="10554" y="26833"/>
                    <a:pt x="12687" y="27732"/>
                    <a:pt x="15382" y="27732"/>
                  </a:cubicBezTo>
                  <a:cubicBezTo>
                    <a:pt x="18413" y="27732"/>
                    <a:pt x="21332" y="26946"/>
                    <a:pt x="24139" y="25486"/>
                  </a:cubicBezTo>
                  <a:lnTo>
                    <a:pt x="24139" y="31549"/>
                  </a:lnTo>
                  <a:cubicBezTo>
                    <a:pt x="22904" y="32223"/>
                    <a:pt x="21556" y="32784"/>
                    <a:pt x="20209" y="33121"/>
                  </a:cubicBezTo>
                  <a:cubicBezTo>
                    <a:pt x="18750" y="33345"/>
                    <a:pt x="17066" y="33570"/>
                    <a:pt x="15045" y="33570"/>
                  </a:cubicBezTo>
                  <a:close/>
                </a:path>
              </a:pathLst>
            </a:custGeom>
            <a:solidFill>
              <a:srgbClr val="303030"/>
            </a:solidFill>
            <a:ln w="11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657" name="Graphic 1320">
              <a:extLst>
                <a:ext uri="{FF2B5EF4-FFF2-40B4-BE49-F238E27FC236}">
                  <a16:creationId xmlns:a16="http://schemas.microsoft.com/office/drawing/2014/main" id="{84091CAF-9AC8-DF4B-6FE3-787CF69FC6E4}"/>
                </a:ext>
              </a:extLst>
            </p:cNvPr>
            <p:cNvGrpSpPr/>
            <p:nvPr/>
          </p:nvGrpSpPr>
          <p:grpSpPr>
            <a:xfrm>
              <a:off x="7691357" y="4509247"/>
              <a:ext cx="122040" cy="200295"/>
              <a:chOff x="7691357" y="4509247"/>
              <a:chExt cx="122040" cy="200295"/>
            </a:xfrm>
          </p:grpSpPr>
          <p:sp>
            <p:nvSpPr>
              <p:cNvPr id="1658" name="Freeform: Shape 1657">
                <a:extLst>
                  <a:ext uri="{FF2B5EF4-FFF2-40B4-BE49-F238E27FC236}">
                    <a16:creationId xmlns:a16="http://schemas.microsoft.com/office/drawing/2014/main" id="{75A6EA9E-6781-4AB1-02B5-66D59AEC6891}"/>
                  </a:ext>
                </a:extLst>
              </p:cNvPr>
              <p:cNvSpPr/>
              <p:nvPr/>
            </p:nvSpPr>
            <p:spPr>
              <a:xfrm>
                <a:off x="7691357" y="4509247"/>
                <a:ext cx="122040" cy="200295"/>
              </a:xfrm>
              <a:custGeom>
                <a:avLst/>
                <a:gdLst>
                  <a:gd name="connsiteX0" fmla="*/ 0 w 122040"/>
                  <a:gd name="connsiteY0" fmla="*/ 195131 h 200295"/>
                  <a:gd name="connsiteX1" fmla="*/ 0 w 122040"/>
                  <a:gd name="connsiteY1" fmla="*/ 5165 h 200295"/>
                  <a:gd name="connsiteX2" fmla="*/ 5164 w 122040"/>
                  <a:gd name="connsiteY2" fmla="*/ 0 h 200295"/>
                  <a:gd name="connsiteX3" fmla="*/ 116876 w 122040"/>
                  <a:gd name="connsiteY3" fmla="*/ 0 h 200295"/>
                  <a:gd name="connsiteX4" fmla="*/ 122041 w 122040"/>
                  <a:gd name="connsiteY4" fmla="*/ 5165 h 200295"/>
                  <a:gd name="connsiteX5" fmla="*/ 122041 w 122040"/>
                  <a:gd name="connsiteY5" fmla="*/ 195131 h 200295"/>
                  <a:gd name="connsiteX6" fmla="*/ 116876 w 122040"/>
                  <a:gd name="connsiteY6" fmla="*/ 200295 h 200295"/>
                  <a:gd name="connsiteX7" fmla="*/ 5164 w 122040"/>
                  <a:gd name="connsiteY7" fmla="*/ 200295 h 200295"/>
                  <a:gd name="connsiteX8" fmla="*/ 0 w 122040"/>
                  <a:gd name="connsiteY8" fmla="*/ 195131 h 200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2040" h="200295">
                    <a:moveTo>
                      <a:pt x="0" y="195131"/>
                    </a:moveTo>
                    <a:lnTo>
                      <a:pt x="0" y="5165"/>
                    </a:lnTo>
                    <a:cubicBezTo>
                      <a:pt x="0" y="2358"/>
                      <a:pt x="2358" y="0"/>
                      <a:pt x="5164" y="0"/>
                    </a:cubicBezTo>
                    <a:lnTo>
                      <a:pt x="116876" y="0"/>
                    </a:lnTo>
                    <a:cubicBezTo>
                      <a:pt x="119683" y="0"/>
                      <a:pt x="122041" y="2358"/>
                      <a:pt x="122041" y="5165"/>
                    </a:cubicBezTo>
                    <a:lnTo>
                      <a:pt x="122041" y="195131"/>
                    </a:lnTo>
                    <a:cubicBezTo>
                      <a:pt x="122041" y="197938"/>
                      <a:pt x="119683" y="200295"/>
                      <a:pt x="116876" y="200295"/>
                    </a:cubicBezTo>
                    <a:lnTo>
                      <a:pt x="5164" y="200295"/>
                    </a:lnTo>
                    <a:cubicBezTo>
                      <a:pt x="2358" y="200295"/>
                      <a:pt x="0" y="198050"/>
                      <a:pt x="0" y="195131"/>
                    </a:cubicBezTo>
                    <a:close/>
                  </a:path>
                </a:pathLst>
              </a:custGeom>
              <a:solidFill>
                <a:srgbClr val="30303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9" name="Freeform: Shape 1658">
                <a:extLst>
                  <a:ext uri="{FF2B5EF4-FFF2-40B4-BE49-F238E27FC236}">
                    <a16:creationId xmlns:a16="http://schemas.microsoft.com/office/drawing/2014/main" id="{E5977DD5-0B83-9A97-E023-0D0DD8C5457F}"/>
                  </a:ext>
                </a:extLst>
              </p:cNvPr>
              <p:cNvSpPr/>
              <p:nvPr/>
            </p:nvSpPr>
            <p:spPr>
              <a:xfrm rot="5400000">
                <a:off x="7665422" y="4550159"/>
                <a:ext cx="174023" cy="109017"/>
              </a:xfrm>
              <a:custGeom>
                <a:avLst/>
                <a:gdLst>
                  <a:gd name="connsiteX0" fmla="*/ 0 w 174023"/>
                  <a:gd name="connsiteY0" fmla="*/ 0 h 109017"/>
                  <a:gd name="connsiteX1" fmla="*/ 174024 w 174023"/>
                  <a:gd name="connsiteY1" fmla="*/ 0 h 109017"/>
                  <a:gd name="connsiteX2" fmla="*/ 174024 w 174023"/>
                  <a:gd name="connsiteY2" fmla="*/ 109017 h 109017"/>
                  <a:gd name="connsiteX3" fmla="*/ 0 w 174023"/>
                  <a:gd name="connsiteY3" fmla="*/ 109017 h 109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4023" h="109017">
                    <a:moveTo>
                      <a:pt x="0" y="0"/>
                    </a:moveTo>
                    <a:lnTo>
                      <a:pt x="174024" y="0"/>
                    </a:lnTo>
                    <a:lnTo>
                      <a:pt x="174024" y="109017"/>
                    </a:lnTo>
                    <a:lnTo>
                      <a:pt x="0" y="109017"/>
                    </a:lnTo>
                    <a:close/>
                  </a:path>
                </a:pathLst>
              </a:custGeom>
              <a:solidFill>
                <a:srgbClr val="FD6D6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660" name="Graphic 1320">
                <a:extLst>
                  <a:ext uri="{FF2B5EF4-FFF2-40B4-BE49-F238E27FC236}">
                    <a16:creationId xmlns:a16="http://schemas.microsoft.com/office/drawing/2014/main" id="{479A23F9-5989-4760-316A-4A797487125F}"/>
                  </a:ext>
                </a:extLst>
              </p:cNvPr>
              <p:cNvGrpSpPr/>
              <p:nvPr/>
            </p:nvGrpSpPr>
            <p:grpSpPr>
              <a:xfrm>
                <a:off x="7707525" y="4526761"/>
                <a:ext cx="89930" cy="134727"/>
                <a:chOff x="7707525" y="4526761"/>
                <a:chExt cx="89930" cy="134727"/>
              </a:xfrm>
            </p:grpSpPr>
            <p:sp>
              <p:nvSpPr>
                <p:cNvPr id="1661" name="Freeform: Shape 1660">
                  <a:extLst>
                    <a:ext uri="{FF2B5EF4-FFF2-40B4-BE49-F238E27FC236}">
                      <a16:creationId xmlns:a16="http://schemas.microsoft.com/office/drawing/2014/main" id="{D3F3F606-36EF-61C7-3093-0ABC171F8723}"/>
                    </a:ext>
                  </a:extLst>
                </p:cNvPr>
                <p:cNvSpPr/>
                <p:nvPr/>
              </p:nvSpPr>
              <p:spPr>
                <a:xfrm>
                  <a:off x="7707525" y="4526761"/>
                  <a:ext cx="89930" cy="134727"/>
                </a:xfrm>
                <a:custGeom>
                  <a:avLst/>
                  <a:gdLst>
                    <a:gd name="connsiteX0" fmla="*/ 89931 w 89930"/>
                    <a:gd name="connsiteY0" fmla="*/ 124960 h 134727"/>
                    <a:gd name="connsiteX1" fmla="*/ 80163 w 89930"/>
                    <a:gd name="connsiteY1" fmla="*/ 134728 h 134727"/>
                    <a:gd name="connsiteX2" fmla="*/ 9768 w 89930"/>
                    <a:gd name="connsiteY2" fmla="*/ 134728 h 134727"/>
                    <a:gd name="connsiteX3" fmla="*/ 0 w 89930"/>
                    <a:gd name="connsiteY3" fmla="*/ 124960 h 134727"/>
                    <a:gd name="connsiteX4" fmla="*/ 0 w 89930"/>
                    <a:gd name="connsiteY4" fmla="*/ 9768 h 134727"/>
                    <a:gd name="connsiteX5" fmla="*/ 9768 w 89930"/>
                    <a:gd name="connsiteY5" fmla="*/ 0 h 134727"/>
                    <a:gd name="connsiteX6" fmla="*/ 80163 w 89930"/>
                    <a:gd name="connsiteY6" fmla="*/ 0 h 134727"/>
                    <a:gd name="connsiteX7" fmla="*/ 89931 w 89930"/>
                    <a:gd name="connsiteY7" fmla="*/ 9768 h 134727"/>
                    <a:gd name="connsiteX8" fmla="*/ 89931 w 89930"/>
                    <a:gd name="connsiteY8" fmla="*/ 124960 h 134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9930" h="134727">
                      <a:moveTo>
                        <a:pt x="89931" y="124960"/>
                      </a:moveTo>
                      <a:cubicBezTo>
                        <a:pt x="89931" y="130349"/>
                        <a:pt x="85552" y="134728"/>
                        <a:pt x="80163" y="134728"/>
                      </a:cubicBezTo>
                      <a:lnTo>
                        <a:pt x="9768" y="134728"/>
                      </a:lnTo>
                      <a:cubicBezTo>
                        <a:pt x="4379" y="134728"/>
                        <a:pt x="0" y="130349"/>
                        <a:pt x="0" y="124960"/>
                      </a:cubicBezTo>
                      <a:lnTo>
                        <a:pt x="0" y="9768"/>
                      </a:lnTo>
                      <a:cubicBezTo>
                        <a:pt x="0" y="4379"/>
                        <a:pt x="4379" y="0"/>
                        <a:pt x="9768" y="0"/>
                      </a:cubicBezTo>
                      <a:lnTo>
                        <a:pt x="80163" y="0"/>
                      </a:lnTo>
                      <a:cubicBezTo>
                        <a:pt x="85552" y="0"/>
                        <a:pt x="89931" y="4379"/>
                        <a:pt x="89931" y="9768"/>
                      </a:cubicBezTo>
                      <a:lnTo>
                        <a:pt x="89931" y="124960"/>
                      </a:lnTo>
                      <a:close/>
                    </a:path>
                  </a:pathLst>
                </a:custGeom>
                <a:solidFill>
                  <a:srgbClr val="50505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1662" name="Graphic 1320">
                  <a:extLst>
                    <a:ext uri="{FF2B5EF4-FFF2-40B4-BE49-F238E27FC236}">
                      <a16:creationId xmlns:a16="http://schemas.microsoft.com/office/drawing/2014/main" id="{B3C46237-C6D5-BEBD-4D5E-CDD3F7142450}"/>
                    </a:ext>
                  </a:extLst>
                </p:cNvPr>
                <p:cNvGrpSpPr/>
                <p:nvPr/>
              </p:nvGrpSpPr>
              <p:grpSpPr>
                <a:xfrm>
                  <a:off x="7717741" y="4583010"/>
                  <a:ext cx="69497" cy="66353"/>
                  <a:chOff x="7717741" y="4583010"/>
                  <a:chExt cx="69497" cy="66353"/>
                </a:xfrm>
              </p:grpSpPr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A06E737D-AA93-CD80-AFB9-2D9CD5BC4A33}"/>
                      </a:ext>
                    </a:extLst>
                  </p:cNvPr>
                  <p:cNvSpPr/>
                  <p:nvPr/>
                </p:nvSpPr>
                <p:spPr>
                  <a:xfrm>
                    <a:off x="7717966" y="4583010"/>
                    <a:ext cx="14707" cy="14707"/>
                  </a:xfrm>
                  <a:custGeom>
                    <a:avLst/>
                    <a:gdLst>
                      <a:gd name="connsiteX0" fmla="*/ 13473 w 14707"/>
                      <a:gd name="connsiteY0" fmla="*/ 0 h 14707"/>
                      <a:gd name="connsiteX1" fmla="*/ 1235 w 14707"/>
                      <a:gd name="connsiteY1" fmla="*/ 0 h 14707"/>
                      <a:gd name="connsiteX2" fmla="*/ 0 w 14707"/>
                      <a:gd name="connsiteY2" fmla="*/ 1235 h 14707"/>
                      <a:gd name="connsiteX3" fmla="*/ 0 w 14707"/>
                      <a:gd name="connsiteY3" fmla="*/ 13473 h 14707"/>
                      <a:gd name="connsiteX4" fmla="*/ 1235 w 14707"/>
                      <a:gd name="connsiteY4" fmla="*/ 14708 h 14707"/>
                      <a:gd name="connsiteX5" fmla="*/ 13473 w 14707"/>
                      <a:gd name="connsiteY5" fmla="*/ 14708 h 14707"/>
                      <a:gd name="connsiteX6" fmla="*/ 14708 w 14707"/>
                      <a:gd name="connsiteY6" fmla="*/ 13473 h 14707"/>
                      <a:gd name="connsiteX7" fmla="*/ 14708 w 14707"/>
                      <a:gd name="connsiteY7" fmla="*/ 1235 h 14707"/>
                      <a:gd name="connsiteX8" fmla="*/ 13473 w 14707"/>
                      <a:gd name="connsiteY8" fmla="*/ 0 h 14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707" h="14707">
                        <a:moveTo>
                          <a:pt x="13473" y="0"/>
                        </a:moveTo>
                        <a:lnTo>
                          <a:pt x="1235" y="0"/>
                        </a:lnTo>
                        <a:cubicBezTo>
                          <a:pt x="561" y="0"/>
                          <a:pt x="0" y="561"/>
                          <a:pt x="0" y="1235"/>
                        </a:cubicBezTo>
                        <a:lnTo>
                          <a:pt x="0" y="13473"/>
                        </a:lnTo>
                        <a:cubicBezTo>
                          <a:pt x="0" y="14147"/>
                          <a:pt x="561" y="14708"/>
                          <a:pt x="1235" y="14708"/>
                        </a:cubicBezTo>
                        <a:lnTo>
                          <a:pt x="13473" y="14708"/>
                        </a:lnTo>
                        <a:cubicBezTo>
                          <a:pt x="14146" y="14708"/>
                          <a:pt x="14708" y="14147"/>
                          <a:pt x="14708" y="13473"/>
                        </a:cubicBezTo>
                        <a:lnTo>
                          <a:pt x="14708" y="1235"/>
                        </a:lnTo>
                        <a:cubicBezTo>
                          <a:pt x="14708" y="561"/>
                          <a:pt x="14146" y="0"/>
                          <a:pt x="13473" y="0"/>
                        </a:cubicBezTo>
                        <a:close/>
                      </a:path>
                    </a:pathLst>
                  </a:custGeom>
                  <a:solidFill>
                    <a:srgbClr val="FFB700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C282D9AE-B6FB-51A3-6664-EA6E75186D9C}"/>
                      </a:ext>
                    </a:extLst>
                  </p:cNvPr>
                  <p:cNvSpPr/>
                  <p:nvPr/>
                </p:nvSpPr>
                <p:spPr>
                  <a:xfrm>
                    <a:off x="7735031" y="4583010"/>
                    <a:ext cx="14707" cy="14707"/>
                  </a:xfrm>
                  <a:custGeom>
                    <a:avLst/>
                    <a:gdLst>
                      <a:gd name="connsiteX0" fmla="*/ 13473 w 14707"/>
                      <a:gd name="connsiteY0" fmla="*/ 0 h 14707"/>
                      <a:gd name="connsiteX1" fmla="*/ 1235 w 14707"/>
                      <a:gd name="connsiteY1" fmla="*/ 0 h 14707"/>
                      <a:gd name="connsiteX2" fmla="*/ 0 w 14707"/>
                      <a:gd name="connsiteY2" fmla="*/ 1235 h 14707"/>
                      <a:gd name="connsiteX3" fmla="*/ 0 w 14707"/>
                      <a:gd name="connsiteY3" fmla="*/ 13473 h 14707"/>
                      <a:gd name="connsiteX4" fmla="*/ 1235 w 14707"/>
                      <a:gd name="connsiteY4" fmla="*/ 14708 h 14707"/>
                      <a:gd name="connsiteX5" fmla="*/ 13473 w 14707"/>
                      <a:gd name="connsiteY5" fmla="*/ 14708 h 14707"/>
                      <a:gd name="connsiteX6" fmla="*/ 14708 w 14707"/>
                      <a:gd name="connsiteY6" fmla="*/ 13473 h 14707"/>
                      <a:gd name="connsiteX7" fmla="*/ 14708 w 14707"/>
                      <a:gd name="connsiteY7" fmla="*/ 1235 h 14707"/>
                      <a:gd name="connsiteX8" fmla="*/ 13473 w 14707"/>
                      <a:gd name="connsiteY8" fmla="*/ 0 h 14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707" h="14707">
                        <a:moveTo>
                          <a:pt x="13473" y="0"/>
                        </a:moveTo>
                        <a:lnTo>
                          <a:pt x="1235" y="0"/>
                        </a:lnTo>
                        <a:cubicBezTo>
                          <a:pt x="561" y="0"/>
                          <a:pt x="0" y="561"/>
                          <a:pt x="0" y="1235"/>
                        </a:cubicBezTo>
                        <a:lnTo>
                          <a:pt x="0" y="13473"/>
                        </a:lnTo>
                        <a:cubicBezTo>
                          <a:pt x="0" y="14147"/>
                          <a:pt x="561" y="14708"/>
                          <a:pt x="1235" y="14708"/>
                        </a:cubicBezTo>
                        <a:lnTo>
                          <a:pt x="13473" y="14708"/>
                        </a:lnTo>
                        <a:cubicBezTo>
                          <a:pt x="14146" y="14708"/>
                          <a:pt x="14708" y="14147"/>
                          <a:pt x="14708" y="13473"/>
                        </a:cubicBezTo>
                        <a:lnTo>
                          <a:pt x="14708" y="1235"/>
                        </a:lnTo>
                        <a:cubicBezTo>
                          <a:pt x="14708" y="561"/>
                          <a:pt x="14146" y="0"/>
                          <a:pt x="13473" y="0"/>
                        </a:cubicBezTo>
                        <a:close/>
                      </a:path>
                    </a:pathLst>
                  </a:custGeom>
                  <a:solidFill>
                    <a:srgbClr val="FFB700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C49C81F3-2F2B-DA2D-A793-893099674EA4}"/>
                      </a:ext>
                    </a:extLst>
                  </p:cNvPr>
                  <p:cNvSpPr/>
                  <p:nvPr/>
                </p:nvSpPr>
                <p:spPr>
                  <a:xfrm>
                    <a:off x="7752209" y="4583010"/>
                    <a:ext cx="14707" cy="14707"/>
                  </a:xfrm>
                  <a:custGeom>
                    <a:avLst/>
                    <a:gdLst>
                      <a:gd name="connsiteX0" fmla="*/ 13473 w 14707"/>
                      <a:gd name="connsiteY0" fmla="*/ 0 h 14707"/>
                      <a:gd name="connsiteX1" fmla="*/ 1235 w 14707"/>
                      <a:gd name="connsiteY1" fmla="*/ 0 h 14707"/>
                      <a:gd name="connsiteX2" fmla="*/ 0 w 14707"/>
                      <a:gd name="connsiteY2" fmla="*/ 1235 h 14707"/>
                      <a:gd name="connsiteX3" fmla="*/ 0 w 14707"/>
                      <a:gd name="connsiteY3" fmla="*/ 13473 h 14707"/>
                      <a:gd name="connsiteX4" fmla="*/ 1235 w 14707"/>
                      <a:gd name="connsiteY4" fmla="*/ 14708 h 14707"/>
                      <a:gd name="connsiteX5" fmla="*/ 13473 w 14707"/>
                      <a:gd name="connsiteY5" fmla="*/ 14708 h 14707"/>
                      <a:gd name="connsiteX6" fmla="*/ 14708 w 14707"/>
                      <a:gd name="connsiteY6" fmla="*/ 13473 h 14707"/>
                      <a:gd name="connsiteX7" fmla="*/ 14708 w 14707"/>
                      <a:gd name="connsiteY7" fmla="*/ 1235 h 14707"/>
                      <a:gd name="connsiteX8" fmla="*/ 13473 w 14707"/>
                      <a:gd name="connsiteY8" fmla="*/ 0 h 14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707" h="14707">
                        <a:moveTo>
                          <a:pt x="13473" y="0"/>
                        </a:moveTo>
                        <a:lnTo>
                          <a:pt x="1235" y="0"/>
                        </a:lnTo>
                        <a:cubicBezTo>
                          <a:pt x="561" y="0"/>
                          <a:pt x="0" y="561"/>
                          <a:pt x="0" y="1235"/>
                        </a:cubicBezTo>
                        <a:lnTo>
                          <a:pt x="0" y="13473"/>
                        </a:lnTo>
                        <a:cubicBezTo>
                          <a:pt x="0" y="14147"/>
                          <a:pt x="561" y="14708"/>
                          <a:pt x="1235" y="14708"/>
                        </a:cubicBezTo>
                        <a:lnTo>
                          <a:pt x="13473" y="14708"/>
                        </a:lnTo>
                        <a:cubicBezTo>
                          <a:pt x="14146" y="14708"/>
                          <a:pt x="14708" y="14147"/>
                          <a:pt x="14708" y="13473"/>
                        </a:cubicBezTo>
                        <a:lnTo>
                          <a:pt x="14708" y="1235"/>
                        </a:lnTo>
                        <a:cubicBezTo>
                          <a:pt x="14708" y="561"/>
                          <a:pt x="14146" y="0"/>
                          <a:pt x="13473" y="0"/>
                        </a:cubicBezTo>
                        <a:close/>
                      </a:path>
                    </a:pathLst>
                  </a:custGeom>
                  <a:solidFill>
                    <a:srgbClr val="FFB700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1035CF6D-B78F-8471-F980-A0781FFEE903}"/>
                      </a:ext>
                    </a:extLst>
                  </p:cNvPr>
                  <p:cNvSpPr/>
                  <p:nvPr/>
                </p:nvSpPr>
                <p:spPr>
                  <a:xfrm>
                    <a:off x="7717966" y="4599851"/>
                    <a:ext cx="14707" cy="14707"/>
                  </a:xfrm>
                  <a:custGeom>
                    <a:avLst/>
                    <a:gdLst>
                      <a:gd name="connsiteX0" fmla="*/ 13473 w 14707"/>
                      <a:gd name="connsiteY0" fmla="*/ 0 h 14707"/>
                      <a:gd name="connsiteX1" fmla="*/ 1235 w 14707"/>
                      <a:gd name="connsiteY1" fmla="*/ 0 h 14707"/>
                      <a:gd name="connsiteX2" fmla="*/ 0 w 14707"/>
                      <a:gd name="connsiteY2" fmla="*/ 1235 h 14707"/>
                      <a:gd name="connsiteX3" fmla="*/ 0 w 14707"/>
                      <a:gd name="connsiteY3" fmla="*/ 13473 h 14707"/>
                      <a:gd name="connsiteX4" fmla="*/ 1235 w 14707"/>
                      <a:gd name="connsiteY4" fmla="*/ 14708 h 14707"/>
                      <a:gd name="connsiteX5" fmla="*/ 13473 w 14707"/>
                      <a:gd name="connsiteY5" fmla="*/ 14708 h 14707"/>
                      <a:gd name="connsiteX6" fmla="*/ 14708 w 14707"/>
                      <a:gd name="connsiteY6" fmla="*/ 13473 h 14707"/>
                      <a:gd name="connsiteX7" fmla="*/ 14708 w 14707"/>
                      <a:gd name="connsiteY7" fmla="*/ 1235 h 14707"/>
                      <a:gd name="connsiteX8" fmla="*/ 13473 w 14707"/>
                      <a:gd name="connsiteY8" fmla="*/ 0 h 14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707" h="14707">
                        <a:moveTo>
                          <a:pt x="13473" y="0"/>
                        </a:moveTo>
                        <a:lnTo>
                          <a:pt x="1235" y="0"/>
                        </a:lnTo>
                        <a:cubicBezTo>
                          <a:pt x="561" y="0"/>
                          <a:pt x="0" y="561"/>
                          <a:pt x="0" y="1235"/>
                        </a:cubicBezTo>
                        <a:lnTo>
                          <a:pt x="0" y="13473"/>
                        </a:lnTo>
                        <a:cubicBezTo>
                          <a:pt x="0" y="14147"/>
                          <a:pt x="561" y="14708"/>
                          <a:pt x="1235" y="14708"/>
                        </a:cubicBezTo>
                        <a:lnTo>
                          <a:pt x="13473" y="14708"/>
                        </a:lnTo>
                        <a:cubicBezTo>
                          <a:pt x="14146" y="14708"/>
                          <a:pt x="14708" y="14147"/>
                          <a:pt x="14708" y="13473"/>
                        </a:cubicBezTo>
                        <a:lnTo>
                          <a:pt x="14708" y="1235"/>
                        </a:lnTo>
                        <a:cubicBezTo>
                          <a:pt x="14708" y="561"/>
                          <a:pt x="14146" y="0"/>
                          <a:pt x="13473" y="0"/>
                        </a:cubicBezTo>
                        <a:close/>
                      </a:path>
                    </a:pathLst>
                  </a:custGeom>
                  <a:solidFill>
                    <a:srgbClr val="FFB700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DDC0B5BF-3534-F326-1FE7-9F1F5C9689E6}"/>
                      </a:ext>
                    </a:extLst>
                  </p:cNvPr>
                  <p:cNvSpPr/>
                  <p:nvPr/>
                </p:nvSpPr>
                <p:spPr>
                  <a:xfrm>
                    <a:off x="7735031" y="4599851"/>
                    <a:ext cx="14707" cy="14707"/>
                  </a:xfrm>
                  <a:custGeom>
                    <a:avLst/>
                    <a:gdLst>
                      <a:gd name="connsiteX0" fmla="*/ 13473 w 14707"/>
                      <a:gd name="connsiteY0" fmla="*/ 0 h 14707"/>
                      <a:gd name="connsiteX1" fmla="*/ 1235 w 14707"/>
                      <a:gd name="connsiteY1" fmla="*/ 0 h 14707"/>
                      <a:gd name="connsiteX2" fmla="*/ 0 w 14707"/>
                      <a:gd name="connsiteY2" fmla="*/ 1235 h 14707"/>
                      <a:gd name="connsiteX3" fmla="*/ 0 w 14707"/>
                      <a:gd name="connsiteY3" fmla="*/ 13473 h 14707"/>
                      <a:gd name="connsiteX4" fmla="*/ 1235 w 14707"/>
                      <a:gd name="connsiteY4" fmla="*/ 14708 h 14707"/>
                      <a:gd name="connsiteX5" fmla="*/ 13473 w 14707"/>
                      <a:gd name="connsiteY5" fmla="*/ 14708 h 14707"/>
                      <a:gd name="connsiteX6" fmla="*/ 14708 w 14707"/>
                      <a:gd name="connsiteY6" fmla="*/ 13473 h 14707"/>
                      <a:gd name="connsiteX7" fmla="*/ 14708 w 14707"/>
                      <a:gd name="connsiteY7" fmla="*/ 1235 h 14707"/>
                      <a:gd name="connsiteX8" fmla="*/ 13473 w 14707"/>
                      <a:gd name="connsiteY8" fmla="*/ 0 h 14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707" h="14707">
                        <a:moveTo>
                          <a:pt x="13473" y="0"/>
                        </a:moveTo>
                        <a:lnTo>
                          <a:pt x="1235" y="0"/>
                        </a:lnTo>
                        <a:cubicBezTo>
                          <a:pt x="561" y="0"/>
                          <a:pt x="0" y="561"/>
                          <a:pt x="0" y="1235"/>
                        </a:cubicBezTo>
                        <a:lnTo>
                          <a:pt x="0" y="13473"/>
                        </a:lnTo>
                        <a:cubicBezTo>
                          <a:pt x="0" y="14147"/>
                          <a:pt x="561" y="14708"/>
                          <a:pt x="1235" y="14708"/>
                        </a:cubicBezTo>
                        <a:lnTo>
                          <a:pt x="13473" y="14708"/>
                        </a:lnTo>
                        <a:cubicBezTo>
                          <a:pt x="14146" y="14708"/>
                          <a:pt x="14708" y="14147"/>
                          <a:pt x="14708" y="13473"/>
                        </a:cubicBezTo>
                        <a:lnTo>
                          <a:pt x="14708" y="1235"/>
                        </a:lnTo>
                        <a:cubicBezTo>
                          <a:pt x="14708" y="561"/>
                          <a:pt x="14146" y="0"/>
                          <a:pt x="13473" y="0"/>
                        </a:cubicBezTo>
                        <a:close/>
                      </a:path>
                    </a:pathLst>
                  </a:custGeom>
                  <a:solidFill>
                    <a:srgbClr val="FFB700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21AB78F6-7933-6901-E94B-DB9181F80997}"/>
                      </a:ext>
                    </a:extLst>
                  </p:cNvPr>
                  <p:cNvSpPr/>
                  <p:nvPr/>
                </p:nvSpPr>
                <p:spPr>
                  <a:xfrm>
                    <a:off x="7752209" y="4599851"/>
                    <a:ext cx="14707" cy="14707"/>
                  </a:xfrm>
                  <a:custGeom>
                    <a:avLst/>
                    <a:gdLst>
                      <a:gd name="connsiteX0" fmla="*/ 13473 w 14707"/>
                      <a:gd name="connsiteY0" fmla="*/ 0 h 14707"/>
                      <a:gd name="connsiteX1" fmla="*/ 1235 w 14707"/>
                      <a:gd name="connsiteY1" fmla="*/ 0 h 14707"/>
                      <a:gd name="connsiteX2" fmla="*/ 0 w 14707"/>
                      <a:gd name="connsiteY2" fmla="*/ 1235 h 14707"/>
                      <a:gd name="connsiteX3" fmla="*/ 0 w 14707"/>
                      <a:gd name="connsiteY3" fmla="*/ 13473 h 14707"/>
                      <a:gd name="connsiteX4" fmla="*/ 1235 w 14707"/>
                      <a:gd name="connsiteY4" fmla="*/ 14708 h 14707"/>
                      <a:gd name="connsiteX5" fmla="*/ 13473 w 14707"/>
                      <a:gd name="connsiteY5" fmla="*/ 14708 h 14707"/>
                      <a:gd name="connsiteX6" fmla="*/ 14708 w 14707"/>
                      <a:gd name="connsiteY6" fmla="*/ 13473 h 14707"/>
                      <a:gd name="connsiteX7" fmla="*/ 14708 w 14707"/>
                      <a:gd name="connsiteY7" fmla="*/ 1235 h 14707"/>
                      <a:gd name="connsiteX8" fmla="*/ 13473 w 14707"/>
                      <a:gd name="connsiteY8" fmla="*/ 0 h 14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707" h="14707">
                        <a:moveTo>
                          <a:pt x="13473" y="0"/>
                        </a:moveTo>
                        <a:lnTo>
                          <a:pt x="1235" y="0"/>
                        </a:lnTo>
                        <a:cubicBezTo>
                          <a:pt x="561" y="0"/>
                          <a:pt x="0" y="561"/>
                          <a:pt x="0" y="1235"/>
                        </a:cubicBezTo>
                        <a:lnTo>
                          <a:pt x="0" y="13473"/>
                        </a:lnTo>
                        <a:cubicBezTo>
                          <a:pt x="0" y="14147"/>
                          <a:pt x="561" y="14708"/>
                          <a:pt x="1235" y="14708"/>
                        </a:cubicBezTo>
                        <a:lnTo>
                          <a:pt x="13473" y="14708"/>
                        </a:lnTo>
                        <a:cubicBezTo>
                          <a:pt x="14146" y="14708"/>
                          <a:pt x="14708" y="14147"/>
                          <a:pt x="14708" y="13473"/>
                        </a:cubicBezTo>
                        <a:lnTo>
                          <a:pt x="14708" y="1235"/>
                        </a:lnTo>
                        <a:cubicBezTo>
                          <a:pt x="14708" y="561"/>
                          <a:pt x="14146" y="0"/>
                          <a:pt x="13473" y="0"/>
                        </a:cubicBezTo>
                        <a:close/>
                      </a:path>
                    </a:pathLst>
                  </a:custGeom>
                  <a:solidFill>
                    <a:srgbClr val="FFB700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F6EB78CA-4B3C-2848-E585-9F8B6A60F5E7}"/>
                      </a:ext>
                    </a:extLst>
                  </p:cNvPr>
                  <p:cNvSpPr/>
                  <p:nvPr/>
                </p:nvSpPr>
                <p:spPr>
                  <a:xfrm>
                    <a:off x="7717741" y="4617253"/>
                    <a:ext cx="14707" cy="14707"/>
                  </a:xfrm>
                  <a:custGeom>
                    <a:avLst/>
                    <a:gdLst>
                      <a:gd name="connsiteX0" fmla="*/ 1235 w 14707"/>
                      <a:gd name="connsiteY0" fmla="*/ 14708 h 14707"/>
                      <a:gd name="connsiteX1" fmla="*/ 13473 w 14707"/>
                      <a:gd name="connsiteY1" fmla="*/ 14708 h 14707"/>
                      <a:gd name="connsiteX2" fmla="*/ 14708 w 14707"/>
                      <a:gd name="connsiteY2" fmla="*/ 13473 h 14707"/>
                      <a:gd name="connsiteX3" fmla="*/ 14708 w 14707"/>
                      <a:gd name="connsiteY3" fmla="*/ 1235 h 14707"/>
                      <a:gd name="connsiteX4" fmla="*/ 13473 w 14707"/>
                      <a:gd name="connsiteY4" fmla="*/ 0 h 14707"/>
                      <a:gd name="connsiteX5" fmla="*/ 1235 w 14707"/>
                      <a:gd name="connsiteY5" fmla="*/ 0 h 14707"/>
                      <a:gd name="connsiteX6" fmla="*/ 0 w 14707"/>
                      <a:gd name="connsiteY6" fmla="*/ 1235 h 14707"/>
                      <a:gd name="connsiteX7" fmla="*/ 0 w 14707"/>
                      <a:gd name="connsiteY7" fmla="*/ 13473 h 14707"/>
                      <a:gd name="connsiteX8" fmla="*/ 1235 w 14707"/>
                      <a:gd name="connsiteY8" fmla="*/ 14708 h 14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707" h="14707">
                        <a:moveTo>
                          <a:pt x="1235" y="14708"/>
                        </a:moveTo>
                        <a:lnTo>
                          <a:pt x="13473" y="14708"/>
                        </a:lnTo>
                        <a:cubicBezTo>
                          <a:pt x="14147" y="14708"/>
                          <a:pt x="14708" y="14147"/>
                          <a:pt x="14708" y="13473"/>
                        </a:cubicBezTo>
                        <a:lnTo>
                          <a:pt x="14708" y="1235"/>
                        </a:lnTo>
                        <a:cubicBezTo>
                          <a:pt x="14708" y="562"/>
                          <a:pt x="14147" y="0"/>
                          <a:pt x="13473" y="0"/>
                        </a:cubicBezTo>
                        <a:lnTo>
                          <a:pt x="1235" y="0"/>
                        </a:lnTo>
                        <a:cubicBezTo>
                          <a:pt x="561" y="0"/>
                          <a:pt x="0" y="562"/>
                          <a:pt x="0" y="1235"/>
                        </a:cubicBezTo>
                        <a:lnTo>
                          <a:pt x="0" y="13473"/>
                        </a:lnTo>
                        <a:cubicBezTo>
                          <a:pt x="112" y="14147"/>
                          <a:pt x="561" y="14708"/>
                          <a:pt x="1235" y="14708"/>
                        </a:cubicBezTo>
                        <a:close/>
                      </a:path>
                    </a:pathLst>
                  </a:custGeom>
                  <a:solidFill>
                    <a:srgbClr val="FFB700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F7295CC5-88B9-907E-6D2D-95D048D0C3B3}"/>
                      </a:ext>
                    </a:extLst>
                  </p:cNvPr>
                  <p:cNvSpPr/>
                  <p:nvPr/>
                </p:nvSpPr>
                <p:spPr>
                  <a:xfrm>
                    <a:off x="7734919" y="4617253"/>
                    <a:ext cx="14707" cy="14707"/>
                  </a:xfrm>
                  <a:custGeom>
                    <a:avLst/>
                    <a:gdLst>
                      <a:gd name="connsiteX0" fmla="*/ 1235 w 14707"/>
                      <a:gd name="connsiteY0" fmla="*/ 14708 h 14707"/>
                      <a:gd name="connsiteX1" fmla="*/ 13473 w 14707"/>
                      <a:gd name="connsiteY1" fmla="*/ 14708 h 14707"/>
                      <a:gd name="connsiteX2" fmla="*/ 14708 w 14707"/>
                      <a:gd name="connsiteY2" fmla="*/ 13473 h 14707"/>
                      <a:gd name="connsiteX3" fmla="*/ 14708 w 14707"/>
                      <a:gd name="connsiteY3" fmla="*/ 1235 h 14707"/>
                      <a:gd name="connsiteX4" fmla="*/ 13473 w 14707"/>
                      <a:gd name="connsiteY4" fmla="*/ 0 h 14707"/>
                      <a:gd name="connsiteX5" fmla="*/ 1235 w 14707"/>
                      <a:gd name="connsiteY5" fmla="*/ 0 h 14707"/>
                      <a:gd name="connsiteX6" fmla="*/ 0 w 14707"/>
                      <a:gd name="connsiteY6" fmla="*/ 1235 h 14707"/>
                      <a:gd name="connsiteX7" fmla="*/ 0 w 14707"/>
                      <a:gd name="connsiteY7" fmla="*/ 13473 h 14707"/>
                      <a:gd name="connsiteX8" fmla="*/ 1235 w 14707"/>
                      <a:gd name="connsiteY8" fmla="*/ 14708 h 14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707" h="14707">
                        <a:moveTo>
                          <a:pt x="1235" y="14708"/>
                        </a:moveTo>
                        <a:lnTo>
                          <a:pt x="13473" y="14708"/>
                        </a:lnTo>
                        <a:cubicBezTo>
                          <a:pt x="14147" y="14708"/>
                          <a:pt x="14708" y="14147"/>
                          <a:pt x="14708" y="13473"/>
                        </a:cubicBezTo>
                        <a:lnTo>
                          <a:pt x="14708" y="1235"/>
                        </a:lnTo>
                        <a:cubicBezTo>
                          <a:pt x="14708" y="562"/>
                          <a:pt x="14147" y="0"/>
                          <a:pt x="13473" y="0"/>
                        </a:cubicBezTo>
                        <a:lnTo>
                          <a:pt x="1235" y="0"/>
                        </a:lnTo>
                        <a:cubicBezTo>
                          <a:pt x="561" y="0"/>
                          <a:pt x="0" y="562"/>
                          <a:pt x="0" y="1235"/>
                        </a:cubicBezTo>
                        <a:lnTo>
                          <a:pt x="0" y="13473"/>
                        </a:lnTo>
                        <a:cubicBezTo>
                          <a:pt x="0" y="14147"/>
                          <a:pt x="561" y="14708"/>
                          <a:pt x="1235" y="14708"/>
                        </a:cubicBezTo>
                        <a:close/>
                      </a:path>
                    </a:pathLst>
                  </a:custGeom>
                  <a:solidFill>
                    <a:srgbClr val="FFB700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EA2FFEDB-B105-A25A-E7CA-48A5C3AB1B92}"/>
                      </a:ext>
                    </a:extLst>
                  </p:cNvPr>
                  <p:cNvSpPr/>
                  <p:nvPr/>
                </p:nvSpPr>
                <p:spPr>
                  <a:xfrm>
                    <a:off x="7751985" y="4617253"/>
                    <a:ext cx="14707" cy="14707"/>
                  </a:xfrm>
                  <a:custGeom>
                    <a:avLst/>
                    <a:gdLst>
                      <a:gd name="connsiteX0" fmla="*/ 1235 w 14707"/>
                      <a:gd name="connsiteY0" fmla="*/ 14708 h 14707"/>
                      <a:gd name="connsiteX1" fmla="*/ 13473 w 14707"/>
                      <a:gd name="connsiteY1" fmla="*/ 14708 h 14707"/>
                      <a:gd name="connsiteX2" fmla="*/ 14708 w 14707"/>
                      <a:gd name="connsiteY2" fmla="*/ 13473 h 14707"/>
                      <a:gd name="connsiteX3" fmla="*/ 14708 w 14707"/>
                      <a:gd name="connsiteY3" fmla="*/ 1235 h 14707"/>
                      <a:gd name="connsiteX4" fmla="*/ 13473 w 14707"/>
                      <a:gd name="connsiteY4" fmla="*/ 0 h 14707"/>
                      <a:gd name="connsiteX5" fmla="*/ 1235 w 14707"/>
                      <a:gd name="connsiteY5" fmla="*/ 0 h 14707"/>
                      <a:gd name="connsiteX6" fmla="*/ 0 w 14707"/>
                      <a:gd name="connsiteY6" fmla="*/ 1235 h 14707"/>
                      <a:gd name="connsiteX7" fmla="*/ 0 w 14707"/>
                      <a:gd name="connsiteY7" fmla="*/ 13473 h 14707"/>
                      <a:gd name="connsiteX8" fmla="*/ 1235 w 14707"/>
                      <a:gd name="connsiteY8" fmla="*/ 14708 h 14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707" h="14707">
                        <a:moveTo>
                          <a:pt x="1235" y="14708"/>
                        </a:moveTo>
                        <a:lnTo>
                          <a:pt x="13473" y="14708"/>
                        </a:lnTo>
                        <a:cubicBezTo>
                          <a:pt x="14146" y="14708"/>
                          <a:pt x="14708" y="14147"/>
                          <a:pt x="14708" y="13473"/>
                        </a:cubicBezTo>
                        <a:lnTo>
                          <a:pt x="14708" y="1235"/>
                        </a:lnTo>
                        <a:cubicBezTo>
                          <a:pt x="14708" y="562"/>
                          <a:pt x="14146" y="0"/>
                          <a:pt x="13473" y="0"/>
                        </a:cubicBezTo>
                        <a:lnTo>
                          <a:pt x="1235" y="0"/>
                        </a:lnTo>
                        <a:cubicBezTo>
                          <a:pt x="561" y="0"/>
                          <a:pt x="0" y="562"/>
                          <a:pt x="0" y="1235"/>
                        </a:cubicBezTo>
                        <a:lnTo>
                          <a:pt x="0" y="13473"/>
                        </a:lnTo>
                        <a:cubicBezTo>
                          <a:pt x="0" y="14147"/>
                          <a:pt x="561" y="14708"/>
                          <a:pt x="1235" y="14708"/>
                        </a:cubicBezTo>
                        <a:close/>
                      </a:path>
                    </a:pathLst>
                  </a:custGeom>
                  <a:solidFill>
                    <a:srgbClr val="FFB700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168FD3F0-3A7E-6851-010F-575B8BD9534A}"/>
                      </a:ext>
                    </a:extLst>
                  </p:cNvPr>
                  <p:cNvSpPr/>
                  <p:nvPr/>
                </p:nvSpPr>
                <p:spPr>
                  <a:xfrm>
                    <a:off x="7772531" y="4584021"/>
                    <a:ext cx="14707" cy="14707"/>
                  </a:xfrm>
                  <a:custGeom>
                    <a:avLst/>
                    <a:gdLst>
                      <a:gd name="connsiteX0" fmla="*/ 13473 w 14707"/>
                      <a:gd name="connsiteY0" fmla="*/ 0 h 14707"/>
                      <a:gd name="connsiteX1" fmla="*/ 1235 w 14707"/>
                      <a:gd name="connsiteY1" fmla="*/ 0 h 14707"/>
                      <a:gd name="connsiteX2" fmla="*/ 0 w 14707"/>
                      <a:gd name="connsiteY2" fmla="*/ 1235 h 14707"/>
                      <a:gd name="connsiteX3" fmla="*/ 0 w 14707"/>
                      <a:gd name="connsiteY3" fmla="*/ 13473 h 14707"/>
                      <a:gd name="connsiteX4" fmla="*/ 1235 w 14707"/>
                      <a:gd name="connsiteY4" fmla="*/ 14708 h 14707"/>
                      <a:gd name="connsiteX5" fmla="*/ 13473 w 14707"/>
                      <a:gd name="connsiteY5" fmla="*/ 14708 h 14707"/>
                      <a:gd name="connsiteX6" fmla="*/ 14708 w 14707"/>
                      <a:gd name="connsiteY6" fmla="*/ 13473 h 14707"/>
                      <a:gd name="connsiteX7" fmla="*/ 14708 w 14707"/>
                      <a:gd name="connsiteY7" fmla="*/ 1235 h 14707"/>
                      <a:gd name="connsiteX8" fmla="*/ 13473 w 14707"/>
                      <a:gd name="connsiteY8" fmla="*/ 0 h 14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707" h="14707">
                        <a:moveTo>
                          <a:pt x="13473" y="0"/>
                        </a:moveTo>
                        <a:lnTo>
                          <a:pt x="1235" y="0"/>
                        </a:lnTo>
                        <a:cubicBezTo>
                          <a:pt x="561" y="0"/>
                          <a:pt x="0" y="562"/>
                          <a:pt x="0" y="1235"/>
                        </a:cubicBezTo>
                        <a:lnTo>
                          <a:pt x="0" y="13473"/>
                        </a:lnTo>
                        <a:cubicBezTo>
                          <a:pt x="0" y="14147"/>
                          <a:pt x="561" y="14708"/>
                          <a:pt x="1235" y="14708"/>
                        </a:cubicBezTo>
                        <a:lnTo>
                          <a:pt x="13473" y="14708"/>
                        </a:lnTo>
                        <a:cubicBezTo>
                          <a:pt x="14146" y="14708"/>
                          <a:pt x="14708" y="14147"/>
                          <a:pt x="14708" y="13473"/>
                        </a:cubicBezTo>
                        <a:lnTo>
                          <a:pt x="14708" y="1235"/>
                        </a:lnTo>
                        <a:cubicBezTo>
                          <a:pt x="14708" y="562"/>
                          <a:pt x="14146" y="0"/>
                          <a:pt x="13473" y="0"/>
                        </a:cubicBezTo>
                        <a:close/>
                      </a:path>
                    </a:pathLst>
                  </a:custGeom>
                  <a:solidFill>
                    <a:srgbClr val="A0A0A0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9B50F962-258C-C897-0934-CCAE3CE6EB52}"/>
                      </a:ext>
                    </a:extLst>
                  </p:cNvPr>
                  <p:cNvSpPr/>
                  <p:nvPr/>
                </p:nvSpPr>
                <p:spPr>
                  <a:xfrm>
                    <a:off x="7772531" y="4600862"/>
                    <a:ext cx="14707" cy="14707"/>
                  </a:xfrm>
                  <a:custGeom>
                    <a:avLst/>
                    <a:gdLst>
                      <a:gd name="connsiteX0" fmla="*/ 13473 w 14707"/>
                      <a:gd name="connsiteY0" fmla="*/ 0 h 14707"/>
                      <a:gd name="connsiteX1" fmla="*/ 1235 w 14707"/>
                      <a:gd name="connsiteY1" fmla="*/ 0 h 14707"/>
                      <a:gd name="connsiteX2" fmla="*/ 0 w 14707"/>
                      <a:gd name="connsiteY2" fmla="*/ 1235 h 14707"/>
                      <a:gd name="connsiteX3" fmla="*/ 0 w 14707"/>
                      <a:gd name="connsiteY3" fmla="*/ 13473 h 14707"/>
                      <a:gd name="connsiteX4" fmla="*/ 1235 w 14707"/>
                      <a:gd name="connsiteY4" fmla="*/ 14708 h 14707"/>
                      <a:gd name="connsiteX5" fmla="*/ 13473 w 14707"/>
                      <a:gd name="connsiteY5" fmla="*/ 14708 h 14707"/>
                      <a:gd name="connsiteX6" fmla="*/ 14708 w 14707"/>
                      <a:gd name="connsiteY6" fmla="*/ 13473 h 14707"/>
                      <a:gd name="connsiteX7" fmla="*/ 14708 w 14707"/>
                      <a:gd name="connsiteY7" fmla="*/ 1235 h 14707"/>
                      <a:gd name="connsiteX8" fmla="*/ 13473 w 14707"/>
                      <a:gd name="connsiteY8" fmla="*/ 0 h 14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707" h="14707">
                        <a:moveTo>
                          <a:pt x="13473" y="0"/>
                        </a:moveTo>
                        <a:lnTo>
                          <a:pt x="1235" y="0"/>
                        </a:lnTo>
                        <a:cubicBezTo>
                          <a:pt x="561" y="0"/>
                          <a:pt x="0" y="562"/>
                          <a:pt x="0" y="1235"/>
                        </a:cubicBezTo>
                        <a:lnTo>
                          <a:pt x="0" y="13473"/>
                        </a:lnTo>
                        <a:cubicBezTo>
                          <a:pt x="0" y="14147"/>
                          <a:pt x="561" y="14708"/>
                          <a:pt x="1235" y="14708"/>
                        </a:cubicBezTo>
                        <a:lnTo>
                          <a:pt x="13473" y="14708"/>
                        </a:lnTo>
                        <a:cubicBezTo>
                          <a:pt x="14146" y="14708"/>
                          <a:pt x="14708" y="14147"/>
                          <a:pt x="14708" y="13473"/>
                        </a:cubicBezTo>
                        <a:lnTo>
                          <a:pt x="14708" y="1235"/>
                        </a:lnTo>
                        <a:cubicBezTo>
                          <a:pt x="14708" y="562"/>
                          <a:pt x="14146" y="0"/>
                          <a:pt x="13473" y="0"/>
                        </a:cubicBezTo>
                        <a:close/>
                      </a:path>
                    </a:pathLst>
                  </a:custGeom>
                  <a:solidFill>
                    <a:srgbClr val="A0A0A0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B0648F9E-36CE-4B04-D86E-3FE06EFB5AA2}"/>
                      </a:ext>
                    </a:extLst>
                  </p:cNvPr>
                  <p:cNvSpPr/>
                  <p:nvPr/>
                </p:nvSpPr>
                <p:spPr>
                  <a:xfrm>
                    <a:off x="7772306" y="4617253"/>
                    <a:ext cx="14707" cy="14707"/>
                  </a:xfrm>
                  <a:custGeom>
                    <a:avLst/>
                    <a:gdLst>
                      <a:gd name="connsiteX0" fmla="*/ 1235 w 14707"/>
                      <a:gd name="connsiteY0" fmla="*/ 14708 h 14707"/>
                      <a:gd name="connsiteX1" fmla="*/ 13473 w 14707"/>
                      <a:gd name="connsiteY1" fmla="*/ 14708 h 14707"/>
                      <a:gd name="connsiteX2" fmla="*/ 14708 w 14707"/>
                      <a:gd name="connsiteY2" fmla="*/ 13473 h 14707"/>
                      <a:gd name="connsiteX3" fmla="*/ 14708 w 14707"/>
                      <a:gd name="connsiteY3" fmla="*/ 1235 h 14707"/>
                      <a:gd name="connsiteX4" fmla="*/ 13473 w 14707"/>
                      <a:gd name="connsiteY4" fmla="*/ 0 h 14707"/>
                      <a:gd name="connsiteX5" fmla="*/ 1235 w 14707"/>
                      <a:gd name="connsiteY5" fmla="*/ 0 h 14707"/>
                      <a:gd name="connsiteX6" fmla="*/ 0 w 14707"/>
                      <a:gd name="connsiteY6" fmla="*/ 1235 h 14707"/>
                      <a:gd name="connsiteX7" fmla="*/ 0 w 14707"/>
                      <a:gd name="connsiteY7" fmla="*/ 13473 h 14707"/>
                      <a:gd name="connsiteX8" fmla="*/ 1235 w 14707"/>
                      <a:gd name="connsiteY8" fmla="*/ 14708 h 14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707" h="14707">
                        <a:moveTo>
                          <a:pt x="1235" y="14708"/>
                        </a:moveTo>
                        <a:lnTo>
                          <a:pt x="13473" y="14708"/>
                        </a:lnTo>
                        <a:cubicBezTo>
                          <a:pt x="14147" y="14708"/>
                          <a:pt x="14708" y="14147"/>
                          <a:pt x="14708" y="13473"/>
                        </a:cubicBezTo>
                        <a:lnTo>
                          <a:pt x="14708" y="1235"/>
                        </a:lnTo>
                        <a:cubicBezTo>
                          <a:pt x="14708" y="562"/>
                          <a:pt x="14147" y="0"/>
                          <a:pt x="13473" y="0"/>
                        </a:cubicBezTo>
                        <a:lnTo>
                          <a:pt x="1235" y="0"/>
                        </a:lnTo>
                        <a:cubicBezTo>
                          <a:pt x="561" y="0"/>
                          <a:pt x="0" y="562"/>
                          <a:pt x="0" y="1235"/>
                        </a:cubicBezTo>
                        <a:lnTo>
                          <a:pt x="0" y="13473"/>
                        </a:lnTo>
                        <a:cubicBezTo>
                          <a:pt x="0" y="14147"/>
                          <a:pt x="561" y="14708"/>
                          <a:pt x="1235" y="14708"/>
                        </a:cubicBezTo>
                        <a:close/>
                      </a:path>
                    </a:pathLst>
                  </a:custGeom>
                  <a:solidFill>
                    <a:srgbClr val="A0A0A0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FECDFCD2-2E1C-A302-7AF9-3322AFD2E2C4}"/>
                      </a:ext>
                    </a:extLst>
                  </p:cNvPr>
                  <p:cNvSpPr/>
                  <p:nvPr/>
                </p:nvSpPr>
                <p:spPr>
                  <a:xfrm>
                    <a:off x="7772531" y="4634656"/>
                    <a:ext cx="14707" cy="14707"/>
                  </a:xfrm>
                  <a:custGeom>
                    <a:avLst/>
                    <a:gdLst>
                      <a:gd name="connsiteX0" fmla="*/ 13473 w 14707"/>
                      <a:gd name="connsiteY0" fmla="*/ 0 h 14707"/>
                      <a:gd name="connsiteX1" fmla="*/ 1235 w 14707"/>
                      <a:gd name="connsiteY1" fmla="*/ 0 h 14707"/>
                      <a:gd name="connsiteX2" fmla="*/ 0 w 14707"/>
                      <a:gd name="connsiteY2" fmla="*/ 1235 h 14707"/>
                      <a:gd name="connsiteX3" fmla="*/ 0 w 14707"/>
                      <a:gd name="connsiteY3" fmla="*/ 13473 h 14707"/>
                      <a:gd name="connsiteX4" fmla="*/ 1235 w 14707"/>
                      <a:gd name="connsiteY4" fmla="*/ 14708 h 14707"/>
                      <a:gd name="connsiteX5" fmla="*/ 13473 w 14707"/>
                      <a:gd name="connsiteY5" fmla="*/ 14708 h 14707"/>
                      <a:gd name="connsiteX6" fmla="*/ 14708 w 14707"/>
                      <a:gd name="connsiteY6" fmla="*/ 13473 h 14707"/>
                      <a:gd name="connsiteX7" fmla="*/ 14708 w 14707"/>
                      <a:gd name="connsiteY7" fmla="*/ 1235 h 14707"/>
                      <a:gd name="connsiteX8" fmla="*/ 13473 w 14707"/>
                      <a:gd name="connsiteY8" fmla="*/ 0 h 14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707" h="14707">
                        <a:moveTo>
                          <a:pt x="13473" y="0"/>
                        </a:moveTo>
                        <a:lnTo>
                          <a:pt x="1235" y="0"/>
                        </a:lnTo>
                        <a:cubicBezTo>
                          <a:pt x="561" y="0"/>
                          <a:pt x="0" y="561"/>
                          <a:pt x="0" y="1235"/>
                        </a:cubicBezTo>
                        <a:lnTo>
                          <a:pt x="0" y="13473"/>
                        </a:lnTo>
                        <a:cubicBezTo>
                          <a:pt x="0" y="14146"/>
                          <a:pt x="561" y="14708"/>
                          <a:pt x="1235" y="14708"/>
                        </a:cubicBezTo>
                        <a:lnTo>
                          <a:pt x="13473" y="14708"/>
                        </a:lnTo>
                        <a:cubicBezTo>
                          <a:pt x="14146" y="14708"/>
                          <a:pt x="14708" y="14146"/>
                          <a:pt x="14708" y="13473"/>
                        </a:cubicBezTo>
                        <a:lnTo>
                          <a:pt x="14708" y="1235"/>
                        </a:lnTo>
                        <a:cubicBezTo>
                          <a:pt x="14708" y="561"/>
                          <a:pt x="14146" y="0"/>
                          <a:pt x="13473" y="0"/>
                        </a:cubicBezTo>
                        <a:close/>
                      </a:path>
                    </a:pathLst>
                  </a:custGeom>
                  <a:solidFill>
                    <a:srgbClr val="F8BE49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FBECD638-372B-851E-9A40-76DFB89FEBCF}"/>
                      </a:ext>
                    </a:extLst>
                  </p:cNvPr>
                  <p:cNvSpPr/>
                  <p:nvPr/>
                </p:nvSpPr>
                <p:spPr>
                  <a:xfrm>
                    <a:off x="7717966" y="4634656"/>
                    <a:ext cx="14707" cy="14707"/>
                  </a:xfrm>
                  <a:custGeom>
                    <a:avLst/>
                    <a:gdLst>
                      <a:gd name="connsiteX0" fmla="*/ 13473 w 14707"/>
                      <a:gd name="connsiteY0" fmla="*/ 0 h 14707"/>
                      <a:gd name="connsiteX1" fmla="*/ 1235 w 14707"/>
                      <a:gd name="connsiteY1" fmla="*/ 0 h 14707"/>
                      <a:gd name="connsiteX2" fmla="*/ 0 w 14707"/>
                      <a:gd name="connsiteY2" fmla="*/ 1235 h 14707"/>
                      <a:gd name="connsiteX3" fmla="*/ 0 w 14707"/>
                      <a:gd name="connsiteY3" fmla="*/ 13473 h 14707"/>
                      <a:gd name="connsiteX4" fmla="*/ 1235 w 14707"/>
                      <a:gd name="connsiteY4" fmla="*/ 14708 h 14707"/>
                      <a:gd name="connsiteX5" fmla="*/ 13473 w 14707"/>
                      <a:gd name="connsiteY5" fmla="*/ 14708 h 14707"/>
                      <a:gd name="connsiteX6" fmla="*/ 14708 w 14707"/>
                      <a:gd name="connsiteY6" fmla="*/ 13473 h 14707"/>
                      <a:gd name="connsiteX7" fmla="*/ 14708 w 14707"/>
                      <a:gd name="connsiteY7" fmla="*/ 1235 h 14707"/>
                      <a:gd name="connsiteX8" fmla="*/ 13473 w 14707"/>
                      <a:gd name="connsiteY8" fmla="*/ 0 h 14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707" h="14707">
                        <a:moveTo>
                          <a:pt x="13473" y="0"/>
                        </a:moveTo>
                        <a:lnTo>
                          <a:pt x="1235" y="0"/>
                        </a:lnTo>
                        <a:cubicBezTo>
                          <a:pt x="561" y="0"/>
                          <a:pt x="0" y="561"/>
                          <a:pt x="0" y="1235"/>
                        </a:cubicBezTo>
                        <a:lnTo>
                          <a:pt x="0" y="13473"/>
                        </a:lnTo>
                        <a:cubicBezTo>
                          <a:pt x="0" y="14146"/>
                          <a:pt x="561" y="14708"/>
                          <a:pt x="1235" y="14708"/>
                        </a:cubicBezTo>
                        <a:lnTo>
                          <a:pt x="13473" y="14708"/>
                        </a:lnTo>
                        <a:cubicBezTo>
                          <a:pt x="14146" y="14708"/>
                          <a:pt x="14708" y="14146"/>
                          <a:pt x="14708" y="13473"/>
                        </a:cubicBezTo>
                        <a:lnTo>
                          <a:pt x="14708" y="1235"/>
                        </a:lnTo>
                        <a:cubicBezTo>
                          <a:pt x="14708" y="561"/>
                          <a:pt x="14146" y="0"/>
                          <a:pt x="13473" y="0"/>
                        </a:cubicBezTo>
                        <a:close/>
                      </a:path>
                    </a:pathLst>
                  </a:custGeom>
                  <a:solidFill>
                    <a:srgbClr val="F55D51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87289E87-1A0C-04BD-343C-7D4176741F4B}"/>
                      </a:ext>
                    </a:extLst>
                  </p:cNvPr>
                  <p:cNvSpPr/>
                  <p:nvPr/>
                </p:nvSpPr>
                <p:spPr>
                  <a:xfrm>
                    <a:off x="7735031" y="4634656"/>
                    <a:ext cx="14707" cy="14707"/>
                  </a:xfrm>
                  <a:custGeom>
                    <a:avLst/>
                    <a:gdLst>
                      <a:gd name="connsiteX0" fmla="*/ 13473 w 14707"/>
                      <a:gd name="connsiteY0" fmla="*/ 0 h 14707"/>
                      <a:gd name="connsiteX1" fmla="*/ 1235 w 14707"/>
                      <a:gd name="connsiteY1" fmla="*/ 0 h 14707"/>
                      <a:gd name="connsiteX2" fmla="*/ 0 w 14707"/>
                      <a:gd name="connsiteY2" fmla="*/ 1235 h 14707"/>
                      <a:gd name="connsiteX3" fmla="*/ 0 w 14707"/>
                      <a:gd name="connsiteY3" fmla="*/ 13473 h 14707"/>
                      <a:gd name="connsiteX4" fmla="*/ 1235 w 14707"/>
                      <a:gd name="connsiteY4" fmla="*/ 14708 h 14707"/>
                      <a:gd name="connsiteX5" fmla="*/ 13473 w 14707"/>
                      <a:gd name="connsiteY5" fmla="*/ 14708 h 14707"/>
                      <a:gd name="connsiteX6" fmla="*/ 14708 w 14707"/>
                      <a:gd name="connsiteY6" fmla="*/ 13473 h 14707"/>
                      <a:gd name="connsiteX7" fmla="*/ 14708 w 14707"/>
                      <a:gd name="connsiteY7" fmla="*/ 1235 h 14707"/>
                      <a:gd name="connsiteX8" fmla="*/ 13473 w 14707"/>
                      <a:gd name="connsiteY8" fmla="*/ 0 h 14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707" h="14707">
                        <a:moveTo>
                          <a:pt x="13473" y="0"/>
                        </a:moveTo>
                        <a:lnTo>
                          <a:pt x="1235" y="0"/>
                        </a:lnTo>
                        <a:cubicBezTo>
                          <a:pt x="561" y="0"/>
                          <a:pt x="0" y="561"/>
                          <a:pt x="0" y="1235"/>
                        </a:cubicBezTo>
                        <a:lnTo>
                          <a:pt x="0" y="13473"/>
                        </a:lnTo>
                        <a:cubicBezTo>
                          <a:pt x="0" y="14146"/>
                          <a:pt x="561" y="14708"/>
                          <a:pt x="1235" y="14708"/>
                        </a:cubicBezTo>
                        <a:lnTo>
                          <a:pt x="13473" y="14708"/>
                        </a:lnTo>
                        <a:cubicBezTo>
                          <a:pt x="14146" y="14708"/>
                          <a:pt x="14708" y="14146"/>
                          <a:pt x="14708" y="13473"/>
                        </a:cubicBezTo>
                        <a:lnTo>
                          <a:pt x="14708" y="1235"/>
                        </a:lnTo>
                        <a:cubicBezTo>
                          <a:pt x="14708" y="561"/>
                          <a:pt x="14146" y="0"/>
                          <a:pt x="13473" y="0"/>
                        </a:cubicBezTo>
                        <a:close/>
                      </a:path>
                    </a:pathLst>
                  </a:custGeom>
                  <a:solidFill>
                    <a:srgbClr val="F55D51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8DA744FB-355E-1B6E-5D1A-F2DDC8BB68AE}"/>
                      </a:ext>
                    </a:extLst>
                  </p:cNvPr>
                  <p:cNvSpPr/>
                  <p:nvPr/>
                </p:nvSpPr>
                <p:spPr>
                  <a:xfrm>
                    <a:off x="7752209" y="4634656"/>
                    <a:ext cx="14707" cy="14707"/>
                  </a:xfrm>
                  <a:custGeom>
                    <a:avLst/>
                    <a:gdLst>
                      <a:gd name="connsiteX0" fmla="*/ 13473 w 14707"/>
                      <a:gd name="connsiteY0" fmla="*/ 0 h 14707"/>
                      <a:gd name="connsiteX1" fmla="*/ 1235 w 14707"/>
                      <a:gd name="connsiteY1" fmla="*/ 0 h 14707"/>
                      <a:gd name="connsiteX2" fmla="*/ 0 w 14707"/>
                      <a:gd name="connsiteY2" fmla="*/ 1235 h 14707"/>
                      <a:gd name="connsiteX3" fmla="*/ 0 w 14707"/>
                      <a:gd name="connsiteY3" fmla="*/ 13473 h 14707"/>
                      <a:gd name="connsiteX4" fmla="*/ 1235 w 14707"/>
                      <a:gd name="connsiteY4" fmla="*/ 14708 h 14707"/>
                      <a:gd name="connsiteX5" fmla="*/ 13473 w 14707"/>
                      <a:gd name="connsiteY5" fmla="*/ 14708 h 14707"/>
                      <a:gd name="connsiteX6" fmla="*/ 14708 w 14707"/>
                      <a:gd name="connsiteY6" fmla="*/ 13473 h 14707"/>
                      <a:gd name="connsiteX7" fmla="*/ 14708 w 14707"/>
                      <a:gd name="connsiteY7" fmla="*/ 1235 h 14707"/>
                      <a:gd name="connsiteX8" fmla="*/ 13473 w 14707"/>
                      <a:gd name="connsiteY8" fmla="*/ 0 h 14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707" h="14707">
                        <a:moveTo>
                          <a:pt x="13473" y="0"/>
                        </a:moveTo>
                        <a:lnTo>
                          <a:pt x="1235" y="0"/>
                        </a:lnTo>
                        <a:cubicBezTo>
                          <a:pt x="561" y="0"/>
                          <a:pt x="0" y="561"/>
                          <a:pt x="0" y="1235"/>
                        </a:cubicBezTo>
                        <a:lnTo>
                          <a:pt x="0" y="13473"/>
                        </a:lnTo>
                        <a:cubicBezTo>
                          <a:pt x="0" y="14146"/>
                          <a:pt x="561" y="14708"/>
                          <a:pt x="1235" y="14708"/>
                        </a:cubicBezTo>
                        <a:lnTo>
                          <a:pt x="13473" y="14708"/>
                        </a:lnTo>
                        <a:cubicBezTo>
                          <a:pt x="14146" y="14708"/>
                          <a:pt x="14708" y="14146"/>
                          <a:pt x="14708" y="13473"/>
                        </a:cubicBezTo>
                        <a:lnTo>
                          <a:pt x="14708" y="1235"/>
                        </a:lnTo>
                        <a:cubicBezTo>
                          <a:pt x="14708" y="561"/>
                          <a:pt x="14146" y="0"/>
                          <a:pt x="13473" y="0"/>
                        </a:cubicBezTo>
                        <a:close/>
                      </a:path>
                    </a:pathLst>
                  </a:custGeom>
                  <a:solidFill>
                    <a:srgbClr val="F55D51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679" name="Freeform: Shape 1678">
                  <a:extLst>
                    <a:ext uri="{FF2B5EF4-FFF2-40B4-BE49-F238E27FC236}">
                      <a16:creationId xmlns:a16="http://schemas.microsoft.com/office/drawing/2014/main" id="{E05D7975-10A7-B8BC-BA01-A319741DE615}"/>
                    </a:ext>
                  </a:extLst>
                </p:cNvPr>
                <p:cNvSpPr/>
                <p:nvPr/>
              </p:nvSpPr>
              <p:spPr>
                <a:xfrm>
                  <a:off x="7717966" y="4536192"/>
                  <a:ext cx="69047" cy="36601"/>
                </a:xfrm>
                <a:custGeom>
                  <a:avLst/>
                  <a:gdLst>
                    <a:gd name="connsiteX0" fmla="*/ 67813 w 69047"/>
                    <a:gd name="connsiteY0" fmla="*/ 36601 h 36601"/>
                    <a:gd name="connsiteX1" fmla="*/ 1235 w 69047"/>
                    <a:gd name="connsiteY1" fmla="*/ 36601 h 36601"/>
                    <a:gd name="connsiteX2" fmla="*/ 0 w 69047"/>
                    <a:gd name="connsiteY2" fmla="*/ 35366 h 36601"/>
                    <a:gd name="connsiteX3" fmla="*/ 0 w 69047"/>
                    <a:gd name="connsiteY3" fmla="*/ 1235 h 36601"/>
                    <a:gd name="connsiteX4" fmla="*/ 1235 w 69047"/>
                    <a:gd name="connsiteY4" fmla="*/ 0 h 36601"/>
                    <a:gd name="connsiteX5" fmla="*/ 67813 w 69047"/>
                    <a:gd name="connsiteY5" fmla="*/ 0 h 36601"/>
                    <a:gd name="connsiteX6" fmla="*/ 69048 w 69047"/>
                    <a:gd name="connsiteY6" fmla="*/ 1235 h 36601"/>
                    <a:gd name="connsiteX7" fmla="*/ 69048 w 69047"/>
                    <a:gd name="connsiteY7" fmla="*/ 35366 h 36601"/>
                    <a:gd name="connsiteX8" fmla="*/ 67813 w 69047"/>
                    <a:gd name="connsiteY8" fmla="*/ 36601 h 366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9047" h="36601">
                      <a:moveTo>
                        <a:pt x="67813" y="36601"/>
                      </a:moveTo>
                      <a:lnTo>
                        <a:pt x="1235" y="36601"/>
                      </a:lnTo>
                      <a:cubicBezTo>
                        <a:pt x="561" y="36601"/>
                        <a:pt x="0" y="36040"/>
                        <a:pt x="0" y="35366"/>
                      </a:cubicBezTo>
                      <a:lnTo>
                        <a:pt x="0" y="1235"/>
                      </a:lnTo>
                      <a:cubicBezTo>
                        <a:pt x="0" y="562"/>
                        <a:pt x="561" y="0"/>
                        <a:pt x="1235" y="0"/>
                      </a:cubicBezTo>
                      <a:lnTo>
                        <a:pt x="67813" y="0"/>
                      </a:lnTo>
                      <a:cubicBezTo>
                        <a:pt x="68487" y="0"/>
                        <a:pt x="69048" y="562"/>
                        <a:pt x="69048" y="1235"/>
                      </a:cubicBezTo>
                      <a:lnTo>
                        <a:pt x="69048" y="35366"/>
                      </a:lnTo>
                      <a:cubicBezTo>
                        <a:pt x="69048" y="36040"/>
                        <a:pt x="68487" y="36601"/>
                        <a:pt x="67813" y="36601"/>
                      </a:cubicBezTo>
                      <a:close/>
                    </a:path>
                  </a:pathLst>
                </a:custGeom>
                <a:solidFill>
                  <a:srgbClr val="859596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680" name="Freeform: Shape 1679">
                <a:extLst>
                  <a:ext uri="{FF2B5EF4-FFF2-40B4-BE49-F238E27FC236}">
                    <a16:creationId xmlns:a16="http://schemas.microsoft.com/office/drawing/2014/main" id="{19BA6FC0-B78B-6156-95B1-C5C629F2AC04}"/>
                  </a:ext>
                </a:extLst>
              </p:cNvPr>
              <p:cNvSpPr/>
              <p:nvPr/>
            </p:nvSpPr>
            <p:spPr>
              <a:xfrm>
                <a:off x="7743676" y="4695059"/>
                <a:ext cx="18188" cy="7410"/>
              </a:xfrm>
              <a:custGeom>
                <a:avLst/>
                <a:gdLst>
                  <a:gd name="connsiteX0" fmla="*/ 14483 w 18188"/>
                  <a:gd name="connsiteY0" fmla="*/ 7410 h 7410"/>
                  <a:gd name="connsiteX1" fmla="*/ 3705 w 18188"/>
                  <a:gd name="connsiteY1" fmla="*/ 7410 h 7410"/>
                  <a:gd name="connsiteX2" fmla="*/ 0 w 18188"/>
                  <a:gd name="connsiteY2" fmla="*/ 3705 h 7410"/>
                  <a:gd name="connsiteX3" fmla="*/ 0 w 18188"/>
                  <a:gd name="connsiteY3" fmla="*/ 3705 h 7410"/>
                  <a:gd name="connsiteX4" fmla="*/ 3705 w 18188"/>
                  <a:gd name="connsiteY4" fmla="*/ 0 h 7410"/>
                  <a:gd name="connsiteX5" fmla="*/ 14483 w 18188"/>
                  <a:gd name="connsiteY5" fmla="*/ 0 h 7410"/>
                  <a:gd name="connsiteX6" fmla="*/ 18188 w 18188"/>
                  <a:gd name="connsiteY6" fmla="*/ 3705 h 7410"/>
                  <a:gd name="connsiteX7" fmla="*/ 18188 w 18188"/>
                  <a:gd name="connsiteY7" fmla="*/ 3705 h 7410"/>
                  <a:gd name="connsiteX8" fmla="*/ 14483 w 18188"/>
                  <a:gd name="connsiteY8" fmla="*/ 7410 h 7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88" h="7410">
                    <a:moveTo>
                      <a:pt x="14483" y="7410"/>
                    </a:moveTo>
                    <a:lnTo>
                      <a:pt x="3705" y="7410"/>
                    </a:lnTo>
                    <a:cubicBezTo>
                      <a:pt x="1684" y="7410"/>
                      <a:pt x="0" y="5726"/>
                      <a:pt x="0" y="3705"/>
                    </a:cubicBezTo>
                    <a:lnTo>
                      <a:pt x="0" y="3705"/>
                    </a:lnTo>
                    <a:cubicBezTo>
                      <a:pt x="0" y="1684"/>
                      <a:pt x="1684" y="0"/>
                      <a:pt x="3705" y="0"/>
                    </a:cubicBezTo>
                    <a:lnTo>
                      <a:pt x="14483" y="0"/>
                    </a:lnTo>
                    <a:cubicBezTo>
                      <a:pt x="16504" y="0"/>
                      <a:pt x="18188" y="1684"/>
                      <a:pt x="18188" y="3705"/>
                    </a:cubicBezTo>
                    <a:lnTo>
                      <a:pt x="18188" y="3705"/>
                    </a:lnTo>
                    <a:cubicBezTo>
                      <a:pt x="18188" y="5726"/>
                      <a:pt x="16504" y="7410"/>
                      <a:pt x="14483" y="7410"/>
                    </a:cubicBezTo>
                    <a:close/>
                  </a:path>
                </a:pathLst>
              </a:custGeom>
              <a:solidFill>
                <a:srgbClr val="50505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681" name="Graphic 1320">
              <a:extLst>
                <a:ext uri="{FF2B5EF4-FFF2-40B4-BE49-F238E27FC236}">
                  <a16:creationId xmlns:a16="http://schemas.microsoft.com/office/drawing/2014/main" id="{3E0652F5-A865-2A8D-0913-28595A2C914C}"/>
                </a:ext>
              </a:extLst>
            </p:cNvPr>
            <p:cNvGrpSpPr/>
            <p:nvPr/>
          </p:nvGrpSpPr>
          <p:grpSpPr>
            <a:xfrm>
              <a:off x="7966988" y="4436831"/>
              <a:ext cx="381392" cy="232517"/>
              <a:chOff x="7966988" y="4436831"/>
              <a:chExt cx="381392" cy="232517"/>
            </a:xfrm>
          </p:grpSpPr>
          <p:sp>
            <p:nvSpPr>
              <p:cNvPr id="1682" name="Freeform: Shape 1681">
                <a:extLst>
                  <a:ext uri="{FF2B5EF4-FFF2-40B4-BE49-F238E27FC236}">
                    <a16:creationId xmlns:a16="http://schemas.microsoft.com/office/drawing/2014/main" id="{18BA1A76-ABAC-D14C-A4EE-DE27A5EF87EA}"/>
                  </a:ext>
                </a:extLst>
              </p:cNvPr>
              <p:cNvSpPr/>
              <p:nvPr/>
            </p:nvSpPr>
            <p:spPr>
              <a:xfrm>
                <a:off x="7966988" y="4436831"/>
                <a:ext cx="381392" cy="232517"/>
              </a:xfrm>
              <a:custGeom>
                <a:avLst/>
                <a:gdLst>
                  <a:gd name="connsiteX0" fmla="*/ 371512 w 381392"/>
                  <a:gd name="connsiteY0" fmla="*/ 232518 h 232517"/>
                  <a:gd name="connsiteX1" fmla="*/ 9880 w 381392"/>
                  <a:gd name="connsiteY1" fmla="*/ 232518 h 232517"/>
                  <a:gd name="connsiteX2" fmla="*/ 0 w 381392"/>
                  <a:gd name="connsiteY2" fmla="*/ 222638 h 232517"/>
                  <a:gd name="connsiteX3" fmla="*/ 0 w 381392"/>
                  <a:gd name="connsiteY3" fmla="*/ 9880 h 232517"/>
                  <a:gd name="connsiteX4" fmla="*/ 9880 w 381392"/>
                  <a:gd name="connsiteY4" fmla="*/ 0 h 232517"/>
                  <a:gd name="connsiteX5" fmla="*/ 371512 w 381392"/>
                  <a:gd name="connsiteY5" fmla="*/ 0 h 232517"/>
                  <a:gd name="connsiteX6" fmla="*/ 381392 w 381392"/>
                  <a:gd name="connsiteY6" fmla="*/ 9880 h 232517"/>
                  <a:gd name="connsiteX7" fmla="*/ 381392 w 381392"/>
                  <a:gd name="connsiteY7" fmla="*/ 222638 h 232517"/>
                  <a:gd name="connsiteX8" fmla="*/ 371512 w 381392"/>
                  <a:gd name="connsiteY8" fmla="*/ 232518 h 232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1392" h="232517">
                    <a:moveTo>
                      <a:pt x="371512" y="232518"/>
                    </a:moveTo>
                    <a:lnTo>
                      <a:pt x="9880" y="232518"/>
                    </a:lnTo>
                    <a:cubicBezTo>
                      <a:pt x="4491" y="232518"/>
                      <a:pt x="0" y="228139"/>
                      <a:pt x="0" y="222638"/>
                    </a:cubicBezTo>
                    <a:lnTo>
                      <a:pt x="0" y="9880"/>
                    </a:lnTo>
                    <a:cubicBezTo>
                      <a:pt x="0" y="4491"/>
                      <a:pt x="4379" y="0"/>
                      <a:pt x="9880" y="0"/>
                    </a:cubicBezTo>
                    <a:lnTo>
                      <a:pt x="371512" y="0"/>
                    </a:lnTo>
                    <a:cubicBezTo>
                      <a:pt x="376901" y="0"/>
                      <a:pt x="381392" y="4378"/>
                      <a:pt x="381392" y="9880"/>
                    </a:cubicBezTo>
                    <a:lnTo>
                      <a:pt x="381392" y="222638"/>
                    </a:lnTo>
                    <a:cubicBezTo>
                      <a:pt x="381280" y="228027"/>
                      <a:pt x="376901" y="232518"/>
                      <a:pt x="371512" y="232518"/>
                    </a:cubicBezTo>
                    <a:close/>
                  </a:path>
                </a:pathLst>
              </a:custGeom>
              <a:solidFill>
                <a:srgbClr val="30303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3" name="Freeform: Shape 1682">
                <a:extLst>
                  <a:ext uri="{FF2B5EF4-FFF2-40B4-BE49-F238E27FC236}">
                    <a16:creationId xmlns:a16="http://schemas.microsoft.com/office/drawing/2014/main" id="{24491D78-86AD-1773-EF48-C40458EC28A6}"/>
                  </a:ext>
                </a:extLst>
              </p:cNvPr>
              <p:cNvSpPr/>
              <p:nvPr/>
            </p:nvSpPr>
            <p:spPr>
              <a:xfrm>
                <a:off x="7982931" y="4449405"/>
                <a:ext cx="338166" cy="207480"/>
              </a:xfrm>
              <a:custGeom>
                <a:avLst/>
                <a:gdLst>
                  <a:gd name="connsiteX0" fmla="*/ 0 w 338166"/>
                  <a:gd name="connsiteY0" fmla="*/ 0 h 207480"/>
                  <a:gd name="connsiteX1" fmla="*/ 338167 w 338166"/>
                  <a:gd name="connsiteY1" fmla="*/ 0 h 207480"/>
                  <a:gd name="connsiteX2" fmla="*/ 338167 w 338166"/>
                  <a:gd name="connsiteY2" fmla="*/ 207481 h 207480"/>
                  <a:gd name="connsiteX3" fmla="*/ 0 w 338166"/>
                  <a:gd name="connsiteY3" fmla="*/ 207481 h 207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8166" h="207480">
                    <a:moveTo>
                      <a:pt x="0" y="0"/>
                    </a:moveTo>
                    <a:lnTo>
                      <a:pt x="338167" y="0"/>
                    </a:lnTo>
                    <a:lnTo>
                      <a:pt x="338167" y="207481"/>
                    </a:lnTo>
                    <a:lnTo>
                      <a:pt x="0" y="207481"/>
                    </a:lnTo>
                    <a:close/>
                  </a:path>
                </a:pathLst>
              </a:custGeom>
              <a:solidFill>
                <a:srgbClr val="EAF4F5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4" name="Freeform: Shape 1683">
                <a:extLst>
                  <a:ext uri="{FF2B5EF4-FFF2-40B4-BE49-F238E27FC236}">
                    <a16:creationId xmlns:a16="http://schemas.microsoft.com/office/drawing/2014/main" id="{B3CB0C0D-1FAC-7DDE-E753-6B7BDA82D56E}"/>
                  </a:ext>
                </a:extLst>
              </p:cNvPr>
              <p:cNvSpPr/>
              <p:nvPr/>
            </p:nvSpPr>
            <p:spPr>
              <a:xfrm>
                <a:off x="8017960" y="4467144"/>
                <a:ext cx="275769" cy="172002"/>
              </a:xfrm>
              <a:custGeom>
                <a:avLst/>
                <a:gdLst>
                  <a:gd name="connsiteX0" fmla="*/ 272936 w 275769"/>
                  <a:gd name="connsiteY0" fmla="*/ 161673 h 172002"/>
                  <a:gd name="connsiteX1" fmla="*/ 14034 w 275769"/>
                  <a:gd name="connsiteY1" fmla="*/ 1460 h 172002"/>
                  <a:gd name="connsiteX2" fmla="*/ 8420 w 275769"/>
                  <a:gd name="connsiteY2" fmla="*/ 0 h 172002"/>
                  <a:gd name="connsiteX3" fmla="*/ 4940 w 275769"/>
                  <a:gd name="connsiteY3" fmla="*/ 562 h 172002"/>
                  <a:gd name="connsiteX4" fmla="*/ 0 w 275769"/>
                  <a:gd name="connsiteY4" fmla="*/ 5950 h 172002"/>
                  <a:gd name="connsiteX5" fmla="*/ 0 w 275769"/>
                  <a:gd name="connsiteY5" fmla="*/ 166165 h 172002"/>
                  <a:gd name="connsiteX6" fmla="*/ 8420 w 275769"/>
                  <a:gd name="connsiteY6" fmla="*/ 172003 h 172002"/>
                  <a:gd name="connsiteX7" fmla="*/ 267435 w 275769"/>
                  <a:gd name="connsiteY7" fmla="*/ 172003 h 172002"/>
                  <a:gd name="connsiteX8" fmla="*/ 275294 w 275769"/>
                  <a:gd name="connsiteY8" fmla="*/ 168185 h 172002"/>
                  <a:gd name="connsiteX9" fmla="*/ 272936 w 275769"/>
                  <a:gd name="connsiteY9" fmla="*/ 161673 h 172002"/>
                  <a:gd name="connsiteX10" fmla="*/ 128553 w 275769"/>
                  <a:gd name="connsiteY10" fmla="*/ 127879 h 172002"/>
                  <a:gd name="connsiteX11" fmla="*/ 54340 w 275769"/>
                  <a:gd name="connsiteY11" fmla="*/ 127879 h 172002"/>
                  <a:gd name="connsiteX12" fmla="*/ 54340 w 275769"/>
                  <a:gd name="connsiteY12" fmla="*/ 82072 h 172002"/>
                  <a:gd name="connsiteX13" fmla="*/ 128553 w 275769"/>
                  <a:gd name="connsiteY13" fmla="*/ 127879 h 17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5769" h="172002">
                    <a:moveTo>
                      <a:pt x="272936" y="161673"/>
                    </a:moveTo>
                    <a:lnTo>
                      <a:pt x="14034" y="1460"/>
                    </a:lnTo>
                    <a:cubicBezTo>
                      <a:pt x="12462" y="449"/>
                      <a:pt x="10441" y="0"/>
                      <a:pt x="8420" y="0"/>
                    </a:cubicBezTo>
                    <a:cubicBezTo>
                      <a:pt x="7298" y="0"/>
                      <a:pt x="6063" y="225"/>
                      <a:pt x="4940" y="562"/>
                    </a:cubicBezTo>
                    <a:cubicBezTo>
                      <a:pt x="1909" y="1460"/>
                      <a:pt x="0" y="3593"/>
                      <a:pt x="0" y="5950"/>
                    </a:cubicBezTo>
                    <a:lnTo>
                      <a:pt x="0" y="166165"/>
                    </a:lnTo>
                    <a:cubicBezTo>
                      <a:pt x="0" y="169420"/>
                      <a:pt x="3817" y="172003"/>
                      <a:pt x="8420" y="172003"/>
                    </a:cubicBezTo>
                    <a:lnTo>
                      <a:pt x="267435" y="172003"/>
                    </a:lnTo>
                    <a:cubicBezTo>
                      <a:pt x="270915" y="172003"/>
                      <a:pt x="274059" y="170543"/>
                      <a:pt x="275294" y="168185"/>
                    </a:cubicBezTo>
                    <a:cubicBezTo>
                      <a:pt x="276417" y="165828"/>
                      <a:pt x="275518" y="163358"/>
                      <a:pt x="272936" y="161673"/>
                    </a:cubicBezTo>
                    <a:close/>
                    <a:moveTo>
                      <a:pt x="128553" y="127879"/>
                    </a:moveTo>
                    <a:lnTo>
                      <a:pt x="54340" y="127879"/>
                    </a:lnTo>
                    <a:lnTo>
                      <a:pt x="54340" y="82072"/>
                    </a:lnTo>
                    <a:lnTo>
                      <a:pt x="128553" y="127879"/>
                    </a:lnTo>
                    <a:close/>
                  </a:path>
                </a:pathLst>
              </a:custGeom>
              <a:solidFill>
                <a:srgbClr val="F7B23F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5" name="Freeform: Shape 1684">
                <a:extLst>
                  <a:ext uri="{FF2B5EF4-FFF2-40B4-BE49-F238E27FC236}">
                    <a16:creationId xmlns:a16="http://schemas.microsoft.com/office/drawing/2014/main" id="{45F4DC54-EA05-62E9-6FC2-ADFFE55C7011}"/>
                  </a:ext>
                </a:extLst>
              </p:cNvPr>
              <p:cNvSpPr/>
              <p:nvPr/>
            </p:nvSpPr>
            <p:spPr>
              <a:xfrm>
                <a:off x="8328508" y="4535743"/>
                <a:ext cx="14370" cy="34804"/>
              </a:xfrm>
              <a:custGeom>
                <a:avLst/>
                <a:gdLst>
                  <a:gd name="connsiteX0" fmla="*/ 14371 w 14370"/>
                  <a:gd name="connsiteY0" fmla="*/ 7185 h 34804"/>
                  <a:gd name="connsiteX1" fmla="*/ 14371 w 14370"/>
                  <a:gd name="connsiteY1" fmla="*/ 27619 h 34804"/>
                  <a:gd name="connsiteX2" fmla="*/ 7185 w 14370"/>
                  <a:gd name="connsiteY2" fmla="*/ 34805 h 34804"/>
                  <a:gd name="connsiteX3" fmla="*/ 7185 w 14370"/>
                  <a:gd name="connsiteY3" fmla="*/ 34805 h 34804"/>
                  <a:gd name="connsiteX4" fmla="*/ 0 w 14370"/>
                  <a:gd name="connsiteY4" fmla="*/ 27619 h 34804"/>
                  <a:gd name="connsiteX5" fmla="*/ 0 w 14370"/>
                  <a:gd name="connsiteY5" fmla="*/ 7185 h 34804"/>
                  <a:gd name="connsiteX6" fmla="*/ 7185 w 14370"/>
                  <a:gd name="connsiteY6" fmla="*/ 0 h 34804"/>
                  <a:gd name="connsiteX7" fmla="*/ 7185 w 14370"/>
                  <a:gd name="connsiteY7" fmla="*/ 0 h 34804"/>
                  <a:gd name="connsiteX8" fmla="*/ 14371 w 14370"/>
                  <a:gd name="connsiteY8" fmla="*/ 7185 h 34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370" h="34804">
                    <a:moveTo>
                      <a:pt x="14371" y="7185"/>
                    </a:moveTo>
                    <a:lnTo>
                      <a:pt x="14371" y="27619"/>
                    </a:lnTo>
                    <a:cubicBezTo>
                      <a:pt x="14371" y="31549"/>
                      <a:pt x="11115" y="34805"/>
                      <a:pt x="7185" y="34805"/>
                    </a:cubicBezTo>
                    <a:lnTo>
                      <a:pt x="7185" y="34805"/>
                    </a:lnTo>
                    <a:cubicBezTo>
                      <a:pt x="3256" y="34805"/>
                      <a:pt x="0" y="31549"/>
                      <a:pt x="0" y="27619"/>
                    </a:cubicBezTo>
                    <a:lnTo>
                      <a:pt x="0" y="7185"/>
                    </a:lnTo>
                    <a:cubicBezTo>
                      <a:pt x="0" y="3256"/>
                      <a:pt x="3256" y="0"/>
                      <a:pt x="7185" y="0"/>
                    </a:cubicBezTo>
                    <a:lnTo>
                      <a:pt x="7185" y="0"/>
                    </a:lnTo>
                    <a:cubicBezTo>
                      <a:pt x="11227" y="0"/>
                      <a:pt x="14371" y="3256"/>
                      <a:pt x="14371" y="7185"/>
                    </a:cubicBezTo>
                    <a:close/>
                  </a:path>
                </a:pathLst>
              </a:custGeom>
              <a:solidFill>
                <a:srgbClr val="50505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686" name="Graphic 1320">
            <a:extLst>
              <a:ext uri="{FF2B5EF4-FFF2-40B4-BE49-F238E27FC236}">
                <a16:creationId xmlns:a16="http://schemas.microsoft.com/office/drawing/2014/main" id="{2DEFE96B-77E5-D3EB-8F15-C93B0B2E6B88}"/>
              </a:ext>
            </a:extLst>
          </p:cNvPr>
          <p:cNvGrpSpPr/>
          <p:nvPr/>
        </p:nvGrpSpPr>
        <p:grpSpPr>
          <a:xfrm>
            <a:off x="7476915" y="2892400"/>
            <a:ext cx="929734" cy="600549"/>
            <a:chOff x="7476915" y="2892400"/>
            <a:chExt cx="929734" cy="600549"/>
          </a:xfrm>
        </p:grpSpPr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4F0C652D-497A-3105-41D7-D7CA44EC8A7B}"/>
                </a:ext>
              </a:extLst>
            </p:cNvPr>
            <p:cNvSpPr/>
            <p:nvPr/>
          </p:nvSpPr>
          <p:spPr>
            <a:xfrm>
              <a:off x="7739073" y="2892400"/>
              <a:ext cx="517691" cy="315487"/>
            </a:xfrm>
            <a:custGeom>
              <a:avLst/>
              <a:gdLst>
                <a:gd name="connsiteX0" fmla="*/ 504331 w 517691"/>
                <a:gd name="connsiteY0" fmla="*/ 315488 h 315487"/>
                <a:gd name="connsiteX1" fmla="*/ 13361 w 517691"/>
                <a:gd name="connsiteY1" fmla="*/ 315488 h 315487"/>
                <a:gd name="connsiteX2" fmla="*/ 0 w 517691"/>
                <a:gd name="connsiteY2" fmla="*/ 302127 h 315487"/>
                <a:gd name="connsiteX3" fmla="*/ 0 w 517691"/>
                <a:gd name="connsiteY3" fmla="*/ 13361 h 315487"/>
                <a:gd name="connsiteX4" fmla="*/ 13361 w 517691"/>
                <a:gd name="connsiteY4" fmla="*/ 0 h 315487"/>
                <a:gd name="connsiteX5" fmla="*/ 504331 w 517691"/>
                <a:gd name="connsiteY5" fmla="*/ 0 h 315487"/>
                <a:gd name="connsiteX6" fmla="*/ 517692 w 517691"/>
                <a:gd name="connsiteY6" fmla="*/ 13361 h 315487"/>
                <a:gd name="connsiteX7" fmla="*/ 517692 w 517691"/>
                <a:gd name="connsiteY7" fmla="*/ 302127 h 315487"/>
                <a:gd name="connsiteX8" fmla="*/ 504331 w 517691"/>
                <a:gd name="connsiteY8" fmla="*/ 315488 h 315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7691" h="315487">
                  <a:moveTo>
                    <a:pt x="504331" y="315488"/>
                  </a:moveTo>
                  <a:lnTo>
                    <a:pt x="13361" y="315488"/>
                  </a:lnTo>
                  <a:cubicBezTo>
                    <a:pt x="5950" y="315488"/>
                    <a:pt x="0" y="309425"/>
                    <a:pt x="0" y="302127"/>
                  </a:cubicBezTo>
                  <a:lnTo>
                    <a:pt x="0" y="13361"/>
                  </a:lnTo>
                  <a:cubicBezTo>
                    <a:pt x="0" y="5950"/>
                    <a:pt x="6063" y="0"/>
                    <a:pt x="13361" y="0"/>
                  </a:cubicBezTo>
                  <a:lnTo>
                    <a:pt x="504331" y="0"/>
                  </a:lnTo>
                  <a:cubicBezTo>
                    <a:pt x="511629" y="0"/>
                    <a:pt x="517692" y="6063"/>
                    <a:pt x="517692" y="13361"/>
                  </a:cubicBezTo>
                  <a:lnTo>
                    <a:pt x="517692" y="302127"/>
                  </a:lnTo>
                  <a:cubicBezTo>
                    <a:pt x="517692" y="309425"/>
                    <a:pt x="511741" y="315488"/>
                    <a:pt x="504331" y="315488"/>
                  </a:cubicBezTo>
                  <a:close/>
                </a:path>
              </a:pathLst>
            </a:custGeom>
            <a:solidFill>
              <a:srgbClr val="303030"/>
            </a:solidFill>
            <a:ln w="11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D3CA54CB-B347-3829-8635-709967FE78B5}"/>
                </a:ext>
              </a:extLst>
            </p:cNvPr>
            <p:cNvSpPr/>
            <p:nvPr/>
          </p:nvSpPr>
          <p:spPr>
            <a:xfrm>
              <a:off x="7760854" y="2909241"/>
              <a:ext cx="469638" cy="281581"/>
            </a:xfrm>
            <a:custGeom>
              <a:avLst/>
              <a:gdLst>
                <a:gd name="connsiteX0" fmla="*/ 0 w 469638"/>
                <a:gd name="connsiteY0" fmla="*/ 0 h 281581"/>
                <a:gd name="connsiteX1" fmla="*/ 469639 w 469638"/>
                <a:gd name="connsiteY1" fmla="*/ 0 h 281581"/>
                <a:gd name="connsiteX2" fmla="*/ 469639 w 469638"/>
                <a:gd name="connsiteY2" fmla="*/ 281581 h 281581"/>
                <a:gd name="connsiteX3" fmla="*/ 0 w 469638"/>
                <a:gd name="connsiteY3" fmla="*/ 281581 h 28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9638" h="281581">
                  <a:moveTo>
                    <a:pt x="0" y="0"/>
                  </a:moveTo>
                  <a:lnTo>
                    <a:pt x="469639" y="0"/>
                  </a:lnTo>
                  <a:lnTo>
                    <a:pt x="469639" y="281581"/>
                  </a:lnTo>
                  <a:lnTo>
                    <a:pt x="0" y="281581"/>
                  </a:lnTo>
                  <a:close/>
                </a:path>
              </a:pathLst>
            </a:custGeom>
            <a:solidFill>
              <a:srgbClr val="4C8EB5"/>
            </a:solidFill>
            <a:ln w="11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689" name="Graphic 1320">
              <a:extLst>
                <a:ext uri="{FF2B5EF4-FFF2-40B4-BE49-F238E27FC236}">
                  <a16:creationId xmlns:a16="http://schemas.microsoft.com/office/drawing/2014/main" id="{152BB1B1-A94A-CC5E-B813-16F20F20F684}"/>
                </a:ext>
              </a:extLst>
            </p:cNvPr>
            <p:cNvGrpSpPr/>
            <p:nvPr/>
          </p:nvGrpSpPr>
          <p:grpSpPr>
            <a:xfrm>
              <a:off x="7828443" y="2926643"/>
              <a:ext cx="324581" cy="232180"/>
              <a:chOff x="7828443" y="2926643"/>
              <a:chExt cx="324581" cy="232180"/>
            </a:xfrm>
          </p:grpSpPr>
          <p:sp>
            <p:nvSpPr>
              <p:cNvPr id="1690" name="Freeform: Shape 1689">
                <a:extLst>
                  <a:ext uri="{FF2B5EF4-FFF2-40B4-BE49-F238E27FC236}">
                    <a16:creationId xmlns:a16="http://schemas.microsoft.com/office/drawing/2014/main" id="{9B450D17-24A9-3E67-C2C6-36900B600922}"/>
                  </a:ext>
                </a:extLst>
              </p:cNvPr>
              <p:cNvSpPr/>
              <p:nvPr/>
            </p:nvSpPr>
            <p:spPr>
              <a:xfrm>
                <a:off x="7831586" y="2929674"/>
                <a:ext cx="318406" cy="226006"/>
              </a:xfrm>
              <a:custGeom>
                <a:avLst/>
                <a:gdLst>
                  <a:gd name="connsiteX0" fmla="*/ 0 w 318406"/>
                  <a:gd name="connsiteY0" fmla="*/ 0 h 226006"/>
                  <a:gd name="connsiteX1" fmla="*/ 318407 w 318406"/>
                  <a:gd name="connsiteY1" fmla="*/ 0 h 226006"/>
                  <a:gd name="connsiteX2" fmla="*/ 318407 w 318406"/>
                  <a:gd name="connsiteY2" fmla="*/ 226006 h 226006"/>
                  <a:gd name="connsiteX3" fmla="*/ 0 w 318406"/>
                  <a:gd name="connsiteY3" fmla="*/ 226006 h 226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8406" h="226006">
                    <a:moveTo>
                      <a:pt x="0" y="0"/>
                    </a:moveTo>
                    <a:lnTo>
                      <a:pt x="318407" y="0"/>
                    </a:lnTo>
                    <a:lnTo>
                      <a:pt x="318407" y="226006"/>
                    </a:lnTo>
                    <a:lnTo>
                      <a:pt x="0" y="226006"/>
                    </a:lnTo>
                    <a:close/>
                  </a:path>
                </a:pathLst>
              </a:custGeom>
              <a:solidFill>
                <a:srgbClr val="F0F0F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91" name="Freeform: Shape 1690">
                <a:extLst>
                  <a:ext uri="{FF2B5EF4-FFF2-40B4-BE49-F238E27FC236}">
                    <a16:creationId xmlns:a16="http://schemas.microsoft.com/office/drawing/2014/main" id="{6DF407C2-25EC-00A2-AC20-7255144D823E}"/>
                  </a:ext>
                </a:extLst>
              </p:cNvPr>
              <p:cNvSpPr/>
              <p:nvPr/>
            </p:nvSpPr>
            <p:spPr>
              <a:xfrm>
                <a:off x="7828443" y="2926643"/>
                <a:ext cx="324581" cy="232180"/>
              </a:xfrm>
              <a:custGeom>
                <a:avLst/>
                <a:gdLst>
                  <a:gd name="connsiteX0" fmla="*/ 324582 w 324581"/>
                  <a:gd name="connsiteY0" fmla="*/ 232181 h 232180"/>
                  <a:gd name="connsiteX1" fmla="*/ 0 w 324581"/>
                  <a:gd name="connsiteY1" fmla="*/ 232181 h 232180"/>
                  <a:gd name="connsiteX2" fmla="*/ 0 w 324581"/>
                  <a:gd name="connsiteY2" fmla="*/ 0 h 232180"/>
                  <a:gd name="connsiteX3" fmla="*/ 324582 w 324581"/>
                  <a:gd name="connsiteY3" fmla="*/ 0 h 232180"/>
                  <a:gd name="connsiteX4" fmla="*/ 324582 w 324581"/>
                  <a:gd name="connsiteY4" fmla="*/ 232181 h 232180"/>
                  <a:gd name="connsiteX5" fmla="*/ 6175 w 324581"/>
                  <a:gd name="connsiteY5" fmla="*/ 226006 h 232180"/>
                  <a:gd name="connsiteX6" fmla="*/ 318407 w 324581"/>
                  <a:gd name="connsiteY6" fmla="*/ 226006 h 232180"/>
                  <a:gd name="connsiteX7" fmla="*/ 318407 w 324581"/>
                  <a:gd name="connsiteY7" fmla="*/ 6175 h 232180"/>
                  <a:gd name="connsiteX8" fmla="*/ 6175 w 324581"/>
                  <a:gd name="connsiteY8" fmla="*/ 6175 h 232180"/>
                  <a:gd name="connsiteX9" fmla="*/ 6175 w 324581"/>
                  <a:gd name="connsiteY9" fmla="*/ 226006 h 232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4581" h="232180">
                    <a:moveTo>
                      <a:pt x="324582" y="232181"/>
                    </a:moveTo>
                    <a:lnTo>
                      <a:pt x="0" y="232181"/>
                    </a:lnTo>
                    <a:lnTo>
                      <a:pt x="0" y="0"/>
                    </a:lnTo>
                    <a:lnTo>
                      <a:pt x="324582" y="0"/>
                    </a:lnTo>
                    <a:lnTo>
                      <a:pt x="324582" y="232181"/>
                    </a:lnTo>
                    <a:close/>
                    <a:moveTo>
                      <a:pt x="6175" y="226006"/>
                    </a:moveTo>
                    <a:lnTo>
                      <a:pt x="318407" y="226006"/>
                    </a:lnTo>
                    <a:lnTo>
                      <a:pt x="318407" y="6175"/>
                    </a:lnTo>
                    <a:lnTo>
                      <a:pt x="6175" y="6175"/>
                    </a:lnTo>
                    <a:lnTo>
                      <a:pt x="6175" y="226006"/>
                    </a:lnTo>
                    <a:close/>
                  </a:path>
                </a:pathLst>
              </a:custGeom>
              <a:solidFill>
                <a:srgbClr val="80808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EABB343B-A53F-4B62-49E1-8E8D9C8F39F0}"/>
                </a:ext>
              </a:extLst>
            </p:cNvPr>
            <p:cNvSpPr/>
            <p:nvPr/>
          </p:nvSpPr>
          <p:spPr>
            <a:xfrm>
              <a:off x="7848259" y="2948368"/>
              <a:ext cx="276191" cy="158136"/>
            </a:xfrm>
            <a:custGeom>
              <a:avLst/>
              <a:gdLst>
                <a:gd name="connsiteX0" fmla="*/ 3087 w 276191"/>
                <a:gd name="connsiteY0" fmla="*/ 158137 h 158136"/>
                <a:gd name="connsiteX1" fmla="*/ 1740 w 276191"/>
                <a:gd name="connsiteY1" fmla="*/ 157800 h 158136"/>
                <a:gd name="connsiteX2" fmla="*/ 280 w 276191"/>
                <a:gd name="connsiteY2" fmla="*/ 153646 h 158136"/>
                <a:gd name="connsiteX3" fmla="*/ 20602 w 276191"/>
                <a:gd name="connsiteY3" fmla="*/ 111768 h 158136"/>
                <a:gd name="connsiteX4" fmla="*/ 23072 w 276191"/>
                <a:gd name="connsiteY4" fmla="*/ 110084 h 158136"/>
                <a:gd name="connsiteX5" fmla="*/ 25879 w 276191"/>
                <a:gd name="connsiteY5" fmla="*/ 111319 h 158136"/>
                <a:gd name="connsiteX6" fmla="*/ 46649 w 276191"/>
                <a:gd name="connsiteY6" fmla="*/ 138713 h 158136"/>
                <a:gd name="connsiteX7" fmla="*/ 91558 w 276191"/>
                <a:gd name="connsiteY7" fmla="*/ 35310 h 158136"/>
                <a:gd name="connsiteX8" fmla="*/ 94478 w 276191"/>
                <a:gd name="connsiteY8" fmla="*/ 33513 h 158136"/>
                <a:gd name="connsiteX9" fmla="*/ 97284 w 276191"/>
                <a:gd name="connsiteY9" fmla="*/ 35534 h 158136"/>
                <a:gd name="connsiteX10" fmla="*/ 119178 w 276191"/>
                <a:gd name="connsiteY10" fmla="*/ 97172 h 158136"/>
                <a:gd name="connsiteX11" fmla="*/ 183623 w 276191"/>
                <a:gd name="connsiteY11" fmla="*/ 8476 h 158136"/>
                <a:gd name="connsiteX12" fmla="*/ 186542 w 276191"/>
                <a:gd name="connsiteY12" fmla="*/ 7241 h 158136"/>
                <a:gd name="connsiteX13" fmla="*/ 189012 w 276191"/>
                <a:gd name="connsiteY13" fmla="*/ 9150 h 158136"/>
                <a:gd name="connsiteX14" fmla="*/ 224041 w 276191"/>
                <a:gd name="connsiteY14" fmla="*/ 98519 h 158136"/>
                <a:gd name="connsiteX15" fmla="*/ 270298 w 276191"/>
                <a:gd name="connsiteY15" fmla="*/ 1740 h 158136"/>
                <a:gd name="connsiteX16" fmla="*/ 274452 w 276191"/>
                <a:gd name="connsiteY16" fmla="*/ 280 h 158136"/>
                <a:gd name="connsiteX17" fmla="*/ 275911 w 276191"/>
                <a:gd name="connsiteY17" fmla="*/ 4434 h 158136"/>
                <a:gd name="connsiteX18" fmla="*/ 226623 w 276191"/>
                <a:gd name="connsiteY18" fmla="*/ 107614 h 158136"/>
                <a:gd name="connsiteX19" fmla="*/ 223704 w 276191"/>
                <a:gd name="connsiteY19" fmla="*/ 109410 h 158136"/>
                <a:gd name="connsiteX20" fmla="*/ 220897 w 276191"/>
                <a:gd name="connsiteY20" fmla="*/ 107501 h 158136"/>
                <a:gd name="connsiteX21" fmla="*/ 185307 w 276191"/>
                <a:gd name="connsiteY21" fmla="*/ 16672 h 158136"/>
                <a:gd name="connsiteX22" fmla="*/ 120749 w 276191"/>
                <a:gd name="connsiteY22" fmla="*/ 105593 h 158136"/>
                <a:gd name="connsiteX23" fmla="*/ 117830 w 276191"/>
                <a:gd name="connsiteY23" fmla="*/ 106828 h 158136"/>
                <a:gd name="connsiteX24" fmla="*/ 115360 w 276191"/>
                <a:gd name="connsiteY24" fmla="*/ 104807 h 158136"/>
                <a:gd name="connsiteX25" fmla="*/ 94141 w 276191"/>
                <a:gd name="connsiteY25" fmla="*/ 45077 h 158136"/>
                <a:gd name="connsiteX26" fmla="*/ 50242 w 276191"/>
                <a:gd name="connsiteY26" fmla="*/ 146235 h 158136"/>
                <a:gd name="connsiteX27" fmla="*/ 47772 w 276191"/>
                <a:gd name="connsiteY27" fmla="*/ 148032 h 158136"/>
                <a:gd name="connsiteX28" fmla="*/ 44965 w 276191"/>
                <a:gd name="connsiteY28" fmla="*/ 146797 h 158136"/>
                <a:gd name="connsiteX29" fmla="*/ 24082 w 276191"/>
                <a:gd name="connsiteY29" fmla="*/ 119178 h 158136"/>
                <a:gd name="connsiteX30" fmla="*/ 5894 w 276191"/>
                <a:gd name="connsiteY30" fmla="*/ 156565 h 158136"/>
                <a:gd name="connsiteX31" fmla="*/ 3087 w 276191"/>
                <a:gd name="connsiteY31" fmla="*/ 158137 h 158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6191" h="158136">
                  <a:moveTo>
                    <a:pt x="3087" y="158137"/>
                  </a:moveTo>
                  <a:cubicBezTo>
                    <a:pt x="2638" y="158137"/>
                    <a:pt x="2189" y="158024"/>
                    <a:pt x="1740" y="157800"/>
                  </a:cubicBezTo>
                  <a:cubicBezTo>
                    <a:pt x="168" y="157014"/>
                    <a:pt x="-393" y="155217"/>
                    <a:pt x="280" y="153646"/>
                  </a:cubicBezTo>
                  <a:lnTo>
                    <a:pt x="20602" y="111768"/>
                  </a:lnTo>
                  <a:cubicBezTo>
                    <a:pt x="21051" y="110757"/>
                    <a:pt x="22061" y="110196"/>
                    <a:pt x="23072" y="110084"/>
                  </a:cubicBezTo>
                  <a:cubicBezTo>
                    <a:pt x="24082" y="109971"/>
                    <a:pt x="25205" y="110420"/>
                    <a:pt x="25879" y="111319"/>
                  </a:cubicBezTo>
                  <a:lnTo>
                    <a:pt x="46649" y="138713"/>
                  </a:lnTo>
                  <a:lnTo>
                    <a:pt x="91558" y="35310"/>
                  </a:lnTo>
                  <a:cubicBezTo>
                    <a:pt x="92120" y="34187"/>
                    <a:pt x="93355" y="33401"/>
                    <a:pt x="94478" y="33513"/>
                  </a:cubicBezTo>
                  <a:cubicBezTo>
                    <a:pt x="95713" y="33513"/>
                    <a:pt x="96835" y="34411"/>
                    <a:pt x="97284" y="35534"/>
                  </a:cubicBezTo>
                  <a:lnTo>
                    <a:pt x="119178" y="97172"/>
                  </a:lnTo>
                  <a:lnTo>
                    <a:pt x="183623" y="8476"/>
                  </a:lnTo>
                  <a:cubicBezTo>
                    <a:pt x="184296" y="7578"/>
                    <a:pt x="185307" y="7129"/>
                    <a:pt x="186542" y="7241"/>
                  </a:cubicBezTo>
                  <a:cubicBezTo>
                    <a:pt x="187664" y="7353"/>
                    <a:pt x="188562" y="8139"/>
                    <a:pt x="189012" y="9150"/>
                  </a:cubicBezTo>
                  <a:lnTo>
                    <a:pt x="224041" y="98519"/>
                  </a:lnTo>
                  <a:lnTo>
                    <a:pt x="270298" y="1740"/>
                  </a:lnTo>
                  <a:cubicBezTo>
                    <a:pt x="271083" y="168"/>
                    <a:pt x="272880" y="-393"/>
                    <a:pt x="274452" y="280"/>
                  </a:cubicBezTo>
                  <a:cubicBezTo>
                    <a:pt x="276023" y="954"/>
                    <a:pt x="276585" y="2863"/>
                    <a:pt x="275911" y="4434"/>
                  </a:cubicBezTo>
                  <a:lnTo>
                    <a:pt x="226623" y="107614"/>
                  </a:lnTo>
                  <a:cubicBezTo>
                    <a:pt x="226062" y="108736"/>
                    <a:pt x="224939" y="109410"/>
                    <a:pt x="223704" y="109410"/>
                  </a:cubicBezTo>
                  <a:cubicBezTo>
                    <a:pt x="222469" y="109410"/>
                    <a:pt x="221346" y="108624"/>
                    <a:pt x="220897" y="107501"/>
                  </a:cubicBezTo>
                  <a:lnTo>
                    <a:pt x="185307" y="16672"/>
                  </a:lnTo>
                  <a:lnTo>
                    <a:pt x="120749" y="105593"/>
                  </a:lnTo>
                  <a:cubicBezTo>
                    <a:pt x="120076" y="106491"/>
                    <a:pt x="118953" y="107052"/>
                    <a:pt x="117830" y="106828"/>
                  </a:cubicBezTo>
                  <a:cubicBezTo>
                    <a:pt x="116708" y="106715"/>
                    <a:pt x="115809" y="105929"/>
                    <a:pt x="115360" y="104807"/>
                  </a:cubicBezTo>
                  <a:lnTo>
                    <a:pt x="94141" y="45077"/>
                  </a:lnTo>
                  <a:lnTo>
                    <a:pt x="50242" y="146235"/>
                  </a:lnTo>
                  <a:cubicBezTo>
                    <a:pt x="49793" y="147246"/>
                    <a:pt x="48895" y="147920"/>
                    <a:pt x="47772" y="148032"/>
                  </a:cubicBezTo>
                  <a:cubicBezTo>
                    <a:pt x="46649" y="148144"/>
                    <a:pt x="45639" y="147695"/>
                    <a:pt x="44965" y="146797"/>
                  </a:cubicBezTo>
                  <a:lnTo>
                    <a:pt x="24082" y="119178"/>
                  </a:lnTo>
                  <a:lnTo>
                    <a:pt x="5894" y="156565"/>
                  </a:lnTo>
                  <a:cubicBezTo>
                    <a:pt x="5333" y="157463"/>
                    <a:pt x="4210" y="158137"/>
                    <a:pt x="3087" y="158137"/>
                  </a:cubicBezTo>
                  <a:close/>
                </a:path>
              </a:pathLst>
            </a:custGeom>
            <a:solidFill>
              <a:srgbClr val="F3AA43"/>
            </a:solidFill>
            <a:ln w="11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3BC909D8-7909-BEA8-53B3-6F8DBB410DAD}"/>
                </a:ext>
              </a:extLst>
            </p:cNvPr>
            <p:cNvSpPr/>
            <p:nvPr/>
          </p:nvSpPr>
          <p:spPr>
            <a:xfrm>
              <a:off x="7921854" y="3060585"/>
              <a:ext cx="146067" cy="129788"/>
            </a:xfrm>
            <a:custGeom>
              <a:avLst/>
              <a:gdLst>
                <a:gd name="connsiteX0" fmla="*/ 146067 w 146067"/>
                <a:gd name="connsiteY0" fmla="*/ 129788 h 129788"/>
                <a:gd name="connsiteX1" fmla="*/ 146067 w 146067"/>
                <a:gd name="connsiteY1" fmla="*/ 12687 h 129788"/>
                <a:gd name="connsiteX2" fmla="*/ 133380 w 146067"/>
                <a:gd name="connsiteY2" fmla="*/ 0 h 129788"/>
                <a:gd name="connsiteX3" fmla="*/ 12687 w 146067"/>
                <a:gd name="connsiteY3" fmla="*/ 0 h 129788"/>
                <a:gd name="connsiteX4" fmla="*/ 0 w 146067"/>
                <a:gd name="connsiteY4" fmla="*/ 12687 h 129788"/>
                <a:gd name="connsiteX5" fmla="*/ 0 w 146067"/>
                <a:gd name="connsiteY5" fmla="*/ 129788 h 129788"/>
                <a:gd name="connsiteX6" fmla="*/ 146067 w 146067"/>
                <a:gd name="connsiteY6" fmla="*/ 129788 h 12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67" h="129788">
                  <a:moveTo>
                    <a:pt x="146067" y="129788"/>
                  </a:moveTo>
                  <a:lnTo>
                    <a:pt x="146067" y="12687"/>
                  </a:lnTo>
                  <a:cubicBezTo>
                    <a:pt x="146067" y="5726"/>
                    <a:pt x="140342" y="0"/>
                    <a:pt x="133380" y="0"/>
                  </a:cubicBezTo>
                  <a:lnTo>
                    <a:pt x="12687" y="0"/>
                  </a:lnTo>
                  <a:cubicBezTo>
                    <a:pt x="5726" y="0"/>
                    <a:pt x="0" y="5726"/>
                    <a:pt x="0" y="12687"/>
                  </a:cubicBezTo>
                  <a:lnTo>
                    <a:pt x="0" y="129788"/>
                  </a:lnTo>
                  <a:lnTo>
                    <a:pt x="146067" y="129788"/>
                  </a:lnTo>
                  <a:close/>
                </a:path>
              </a:pathLst>
            </a:custGeom>
            <a:solidFill>
              <a:srgbClr val="303030"/>
            </a:solidFill>
            <a:ln w="11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35A90B3D-1049-832B-902D-146BF3A92D52}"/>
                </a:ext>
              </a:extLst>
            </p:cNvPr>
            <p:cNvSpPr/>
            <p:nvPr/>
          </p:nvSpPr>
          <p:spPr>
            <a:xfrm>
              <a:off x="7899287" y="3173532"/>
              <a:ext cx="64108" cy="16953"/>
            </a:xfrm>
            <a:custGeom>
              <a:avLst/>
              <a:gdLst>
                <a:gd name="connsiteX0" fmla="*/ 64108 w 64108"/>
                <a:gd name="connsiteY0" fmla="*/ 16841 h 16953"/>
                <a:gd name="connsiteX1" fmla="*/ 112 w 64108"/>
                <a:gd name="connsiteY1" fmla="*/ 0 h 16953"/>
                <a:gd name="connsiteX2" fmla="*/ 0 w 64108"/>
                <a:gd name="connsiteY2" fmla="*/ 0 h 16953"/>
                <a:gd name="connsiteX3" fmla="*/ 3593 w 64108"/>
                <a:gd name="connsiteY3" fmla="*/ 16953 h 16953"/>
                <a:gd name="connsiteX4" fmla="*/ 64108 w 64108"/>
                <a:gd name="connsiteY4" fmla="*/ 16953 h 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108" h="16953">
                  <a:moveTo>
                    <a:pt x="64108" y="16841"/>
                  </a:moveTo>
                  <a:cubicBezTo>
                    <a:pt x="45583" y="11901"/>
                    <a:pt x="23914" y="6063"/>
                    <a:pt x="112" y="0"/>
                  </a:cubicBezTo>
                  <a:cubicBezTo>
                    <a:pt x="112" y="0"/>
                    <a:pt x="0" y="0"/>
                    <a:pt x="0" y="0"/>
                  </a:cubicBezTo>
                  <a:lnTo>
                    <a:pt x="3593" y="16953"/>
                  </a:lnTo>
                  <a:lnTo>
                    <a:pt x="64108" y="16953"/>
                  </a:lnTo>
                  <a:close/>
                </a:path>
              </a:pathLst>
            </a:custGeom>
            <a:solidFill>
              <a:srgbClr val="EAB99A"/>
            </a:solidFill>
            <a:ln w="11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942729A7-4CDD-96C5-F421-1338D0ED6CC4}"/>
                </a:ext>
              </a:extLst>
            </p:cNvPr>
            <p:cNvSpPr/>
            <p:nvPr/>
          </p:nvSpPr>
          <p:spPr>
            <a:xfrm>
              <a:off x="8025707" y="3173420"/>
              <a:ext cx="64107" cy="16953"/>
            </a:xfrm>
            <a:custGeom>
              <a:avLst/>
              <a:gdLst>
                <a:gd name="connsiteX0" fmla="*/ 60515 w 64107"/>
                <a:gd name="connsiteY0" fmla="*/ 16953 h 16953"/>
                <a:gd name="connsiteX1" fmla="*/ 64108 w 64107"/>
                <a:gd name="connsiteY1" fmla="*/ 0 h 16953"/>
                <a:gd name="connsiteX2" fmla="*/ 63996 w 64107"/>
                <a:gd name="connsiteY2" fmla="*/ 0 h 16953"/>
                <a:gd name="connsiteX3" fmla="*/ 0 w 64107"/>
                <a:gd name="connsiteY3" fmla="*/ 16841 h 16953"/>
                <a:gd name="connsiteX4" fmla="*/ 60515 w 64107"/>
                <a:gd name="connsiteY4" fmla="*/ 16841 h 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107" h="16953">
                  <a:moveTo>
                    <a:pt x="60515" y="16953"/>
                  </a:moveTo>
                  <a:lnTo>
                    <a:pt x="64108" y="0"/>
                  </a:lnTo>
                  <a:cubicBezTo>
                    <a:pt x="64108" y="0"/>
                    <a:pt x="63996" y="0"/>
                    <a:pt x="63996" y="0"/>
                  </a:cubicBezTo>
                  <a:cubicBezTo>
                    <a:pt x="40194" y="6063"/>
                    <a:pt x="18525" y="11901"/>
                    <a:pt x="0" y="16841"/>
                  </a:cubicBezTo>
                  <a:lnTo>
                    <a:pt x="60515" y="16841"/>
                  </a:lnTo>
                  <a:close/>
                </a:path>
              </a:pathLst>
            </a:custGeom>
            <a:solidFill>
              <a:srgbClr val="EAB99A"/>
            </a:solidFill>
            <a:ln w="11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98270CBB-A595-B462-05A2-5880055B0AB4}"/>
                </a:ext>
              </a:extLst>
            </p:cNvPr>
            <p:cNvSpPr/>
            <p:nvPr/>
          </p:nvSpPr>
          <p:spPr>
            <a:xfrm>
              <a:off x="7941502" y="2954824"/>
              <a:ext cx="106659" cy="144720"/>
            </a:xfrm>
            <a:custGeom>
              <a:avLst/>
              <a:gdLst>
                <a:gd name="connsiteX0" fmla="*/ 90717 w 106659"/>
                <a:gd name="connsiteY0" fmla="*/ 144720 h 144720"/>
                <a:gd name="connsiteX1" fmla="*/ 106660 w 106659"/>
                <a:gd name="connsiteY1" fmla="*/ 63771 h 144720"/>
                <a:gd name="connsiteX2" fmla="*/ 53330 w 106659"/>
                <a:gd name="connsiteY2" fmla="*/ 0 h 144720"/>
                <a:gd name="connsiteX3" fmla="*/ 0 w 106659"/>
                <a:gd name="connsiteY3" fmla="*/ 63771 h 144720"/>
                <a:gd name="connsiteX4" fmla="*/ 17402 w 106659"/>
                <a:gd name="connsiteY4" fmla="*/ 144720 h 144720"/>
                <a:gd name="connsiteX5" fmla="*/ 90717 w 106659"/>
                <a:gd name="connsiteY5" fmla="*/ 144720 h 144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659" h="144720">
                  <a:moveTo>
                    <a:pt x="90717" y="144720"/>
                  </a:moveTo>
                  <a:cubicBezTo>
                    <a:pt x="99586" y="109242"/>
                    <a:pt x="106660" y="76907"/>
                    <a:pt x="106660" y="63771"/>
                  </a:cubicBezTo>
                  <a:cubicBezTo>
                    <a:pt x="106660" y="28517"/>
                    <a:pt x="82745" y="0"/>
                    <a:pt x="53330" y="0"/>
                  </a:cubicBezTo>
                  <a:cubicBezTo>
                    <a:pt x="23914" y="0"/>
                    <a:pt x="0" y="28517"/>
                    <a:pt x="0" y="63771"/>
                  </a:cubicBezTo>
                  <a:cubicBezTo>
                    <a:pt x="0" y="76907"/>
                    <a:pt x="7747" y="109242"/>
                    <a:pt x="17402" y="144720"/>
                  </a:cubicBezTo>
                  <a:lnTo>
                    <a:pt x="90717" y="144720"/>
                  </a:lnTo>
                  <a:close/>
                </a:path>
              </a:pathLst>
            </a:custGeom>
            <a:solidFill>
              <a:srgbClr val="8D5C3E"/>
            </a:solidFill>
            <a:ln w="11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19E77F5B-B41A-B7DF-15E4-62D53A894EDD}"/>
                </a:ext>
              </a:extLst>
            </p:cNvPr>
            <p:cNvSpPr/>
            <p:nvPr/>
          </p:nvSpPr>
          <p:spPr>
            <a:xfrm>
              <a:off x="7962889" y="2992323"/>
              <a:ext cx="68557" cy="76345"/>
            </a:xfrm>
            <a:custGeom>
              <a:avLst/>
              <a:gdLst>
                <a:gd name="connsiteX0" fmla="*/ 60011 w 68557"/>
                <a:gd name="connsiteY0" fmla="*/ 0 h 76345"/>
                <a:gd name="connsiteX1" fmla="*/ 44630 w 68557"/>
                <a:gd name="connsiteY1" fmla="*/ 76346 h 76345"/>
                <a:gd name="connsiteX2" fmla="*/ 44630 w 68557"/>
                <a:gd name="connsiteY2" fmla="*/ 76346 h 76345"/>
                <a:gd name="connsiteX3" fmla="*/ 14765 w 68557"/>
                <a:gd name="connsiteY3" fmla="*/ 73763 h 76345"/>
                <a:gd name="connsiteX4" fmla="*/ 731 w 68557"/>
                <a:gd name="connsiteY4" fmla="*/ 33794 h 76345"/>
                <a:gd name="connsiteX5" fmla="*/ 731 w 68557"/>
                <a:gd name="connsiteY5" fmla="*/ 33794 h 76345"/>
                <a:gd name="connsiteX6" fmla="*/ 60011 w 68557"/>
                <a:gd name="connsiteY6" fmla="*/ 0 h 76345"/>
                <a:gd name="connsiteX7" fmla="*/ 60011 w 68557"/>
                <a:gd name="connsiteY7" fmla="*/ 0 h 76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557" h="76345">
                  <a:moveTo>
                    <a:pt x="60011" y="0"/>
                  </a:moveTo>
                  <a:cubicBezTo>
                    <a:pt x="60011" y="0"/>
                    <a:pt x="87182" y="44348"/>
                    <a:pt x="44630" y="76346"/>
                  </a:cubicBezTo>
                  <a:lnTo>
                    <a:pt x="44630" y="76346"/>
                  </a:lnTo>
                  <a:lnTo>
                    <a:pt x="14765" y="73763"/>
                  </a:lnTo>
                  <a:cubicBezTo>
                    <a:pt x="14765" y="73763"/>
                    <a:pt x="-3872" y="53442"/>
                    <a:pt x="731" y="33794"/>
                  </a:cubicBezTo>
                  <a:lnTo>
                    <a:pt x="731" y="33794"/>
                  </a:lnTo>
                  <a:lnTo>
                    <a:pt x="60011" y="0"/>
                  </a:lnTo>
                  <a:lnTo>
                    <a:pt x="60011" y="0"/>
                  </a:lnTo>
                  <a:close/>
                </a:path>
              </a:pathLst>
            </a:custGeom>
            <a:solidFill>
              <a:srgbClr val="6D3C1F"/>
            </a:solidFill>
            <a:ln w="11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0A393F95-D016-4071-471A-97A229DAE874}"/>
                </a:ext>
              </a:extLst>
            </p:cNvPr>
            <p:cNvSpPr/>
            <p:nvPr/>
          </p:nvSpPr>
          <p:spPr>
            <a:xfrm>
              <a:off x="7898950" y="3084114"/>
              <a:ext cx="52585" cy="106259"/>
            </a:xfrm>
            <a:custGeom>
              <a:avLst/>
              <a:gdLst>
                <a:gd name="connsiteX0" fmla="*/ 6625 w 52585"/>
                <a:gd name="connsiteY0" fmla="*/ 106259 h 106259"/>
                <a:gd name="connsiteX1" fmla="*/ 24476 w 52585"/>
                <a:gd name="connsiteY1" fmla="*/ 106259 h 106259"/>
                <a:gd name="connsiteX2" fmla="*/ 25936 w 52585"/>
                <a:gd name="connsiteY2" fmla="*/ 101768 h 106259"/>
                <a:gd name="connsiteX3" fmla="*/ 29753 w 52585"/>
                <a:gd name="connsiteY3" fmla="*/ 76058 h 106259"/>
                <a:gd name="connsiteX4" fmla="*/ 30090 w 52585"/>
                <a:gd name="connsiteY4" fmla="*/ 75047 h 106259"/>
                <a:gd name="connsiteX5" fmla="*/ 34244 w 52585"/>
                <a:gd name="connsiteY5" fmla="*/ 64381 h 106259"/>
                <a:gd name="connsiteX6" fmla="*/ 35591 w 52585"/>
                <a:gd name="connsiteY6" fmla="*/ 60788 h 106259"/>
                <a:gd name="connsiteX7" fmla="*/ 35591 w 52585"/>
                <a:gd name="connsiteY7" fmla="*/ 60676 h 106259"/>
                <a:gd name="connsiteX8" fmla="*/ 40643 w 52585"/>
                <a:gd name="connsiteY8" fmla="*/ 47203 h 106259"/>
                <a:gd name="connsiteX9" fmla="*/ 41991 w 52585"/>
                <a:gd name="connsiteY9" fmla="*/ 43723 h 106259"/>
                <a:gd name="connsiteX10" fmla="*/ 51983 w 52585"/>
                <a:gd name="connsiteY10" fmla="*/ 16216 h 106259"/>
                <a:gd name="connsiteX11" fmla="*/ 46706 w 52585"/>
                <a:gd name="connsiteY11" fmla="*/ 2069 h 106259"/>
                <a:gd name="connsiteX12" fmla="*/ 43563 w 52585"/>
                <a:gd name="connsiteY12" fmla="*/ 610 h 106259"/>
                <a:gd name="connsiteX13" fmla="*/ 42552 w 52585"/>
                <a:gd name="connsiteY13" fmla="*/ 385 h 106259"/>
                <a:gd name="connsiteX14" fmla="*/ 28181 w 52585"/>
                <a:gd name="connsiteY14" fmla="*/ 6785 h 106259"/>
                <a:gd name="connsiteX15" fmla="*/ 27844 w 52585"/>
                <a:gd name="connsiteY15" fmla="*/ 7683 h 106259"/>
                <a:gd name="connsiteX16" fmla="*/ 225 w 52585"/>
                <a:gd name="connsiteY16" fmla="*/ 86387 h 106259"/>
                <a:gd name="connsiteX17" fmla="*/ 1011 w 52585"/>
                <a:gd name="connsiteY17" fmla="*/ 93909 h 106259"/>
                <a:gd name="connsiteX18" fmla="*/ 6625 w 52585"/>
                <a:gd name="connsiteY18" fmla="*/ 106259 h 106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2585" h="106259">
                  <a:moveTo>
                    <a:pt x="6625" y="106259"/>
                  </a:moveTo>
                  <a:lnTo>
                    <a:pt x="24476" y="106259"/>
                  </a:lnTo>
                  <a:cubicBezTo>
                    <a:pt x="25262" y="104912"/>
                    <a:pt x="25823" y="103452"/>
                    <a:pt x="25936" y="101768"/>
                  </a:cubicBezTo>
                  <a:cubicBezTo>
                    <a:pt x="26609" y="94134"/>
                    <a:pt x="26273" y="85264"/>
                    <a:pt x="29753" y="76058"/>
                  </a:cubicBezTo>
                  <a:lnTo>
                    <a:pt x="30090" y="75047"/>
                  </a:lnTo>
                  <a:cubicBezTo>
                    <a:pt x="31437" y="71454"/>
                    <a:pt x="32784" y="67974"/>
                    <a:pt x="34244" y="64381"/>
                  </a:cubicBezTo>
                  <a:cubicBezTo>
                    <a:pt x="34693" y="63146"/>
                    <a:pt x="35142" y="61911"/>
                    <a:pt x="35591" y="60788"/>
                  </a:cubicBezTo>
                  <a:cubicBezTo>
                    <a:pt x="35591" y="60788"/>
                    <a:pt x="35703" y="60676"/>
                    <a:pt x="35591" y="60676"/>
                  </a:cubicBezTo>
                  <a:cubicBezTo>
                    <a:pt x="37387" y="56073"/>
                    <a:pt x="39072" y="51582"/>
                    <a:pt x="40643" y="47203"/>
                  </a:cubicBezTo>
                  <a:cubicBezTo>
                    <a:pt x="41093" y="45968"/>
                    <a:pt x="41542" y="44846"/>
                    <a:pt x="41991" y="43723"/>
                  </a:cubicBezTo>
                  <a:cubicBezTo>
                    <a:pt x="47492" y="28790"/>
                    <a:pt x="51646" y="17338"/>
                    <a:pt x="51983" y="16216"/>
                  </a:cubicBezTo>
                  <a:cubicBezTo>
                    <a:pt x="53779" y="10939"/>
                    <a:pt x="51422" y="5213"/>
                    <a:pt x="46706" y="2069"/>
                  </a:cubicBezTo>
                  <a:cubicBezTo>
                    <a:pt x="45808" y="1396"/>
                    <a:pt x="44685" y="947"/>
                    <a:pt x="43563" y="610"/>
                  </a:cubicBezTo>
                  <a:cubicBezTo>
                    <a:pt x="43226" y="498"/>
                    <a:pt x="42889" y="385"/>
                    <a:pt x="42552" y="385"/>
                  </a:cubicBezTo>
                  <a:cubicBezTo>
                    <a:pt x="36714" y="-1074"/>
                    <a:pt x="30763" y="1733"/>
                    <a:pt x="28181" y="6785"/>
                  </a:cubicBezTo>
                  <a:cubicBezTo>
                    <a:pt x="28069" y="7122"/>
                    <a:pt x="27957" y="7346"/>
                    <a:pt x="27844" y="7683"/>
                  </a:cubicBezTo>
                  <a:cubicBezTo>
                    <a:pt x="14821" y="37211"/>
                    <a:pt x="8197" y="53827"/>
                    <a:pt x="225" y="86387"/>
                  </a:cubicBezTo>
                  <a:cubicBezTo>
                    <a:pt x="-449" y="88857"/>
                    <a:pt x="562" y="91327"/>
                    <a:pt x="1011" y="93909"/>
                  </a:cubicBezTo>
                  <a:cubicBezTo>
                    <a:pt x="2470" y="101094"/>
                    <a:pt x="3930" y="103901"/>
                    <a:pt x="6625" y="106259"/>
                  </a:cubicBezTo>
                  <a:close/>
                </a:path>
              </a:pathLst>
            </a:custGeom>
            <a:solidFill>
              <a:srgbClr val="EAB99A"/>
            </a:solidFill>
            <a:ln w="11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6469E1F4-7FB5-1DA7-5DB6-2AC1A796917C}"/>
                </a:ext>
              </a:extLst>
            </p:cNvPr>
            <p:cNvSpPr/>
            <p:nvPr/>
          </p:nvSpPr>
          <p:spPr>
            <a:xfrm>
              <a:off x="8037341" y="3084339"/>
              <a:ext cx="52361" cy="106146"/>
            </a:xfrm>
            <a:custGeom>
              <a:avLst/>
              <a:gdLst>
                <a:gd name="connsiteX0" fmla="*/ 10596 w 52361"/>
                <a:gd name="connsiteY0" fmla="*/ 43723 h 106146"/>
                <a:gd name="connsiteX1" fmla="*/ 18230 w 52361"/>
                <a:gd name="connsiteY1" fmla="*/ 64156 h 106146"/>
                <a:gd name="connsiteX2" fmla="*/ 22385 w 52361"/>
                <a:gd name="connsiteY2" fmla="*/ 74935 h 106146"/>
                <a:gd name="connsiteX3" fmla="*/ 22721 w 52361"/>
                <a:gd name="connsiteY3" fmla="*/ 75945 h 106146"/>
                <a:gd name="connsiteX4" fmla="*/ 26539 w 52361"/>
                <a:gd name="connsiteY4" fmla="*/ 101656 h 106146"/>
                <a:gd name="connsiteX5" fmla="*/ 27998 w 52361"/>
                <a:gd name="connsiteY5" fmla="*/ 106147 h 106146"/>
                <a:gd name="connsiteX6" fmla="*/ 45850 w 52361"/>
                <a:gd name="connsiteY6" fmla="*/ 106147 h 106146"/>
                <a:gd name="connsiteX7" fmla="*/ 51351 w 52361"/>
                <a:gd name="connsiteY7" fmla="*/ 93909 h 106146"/>
                <a:gd name="connsiteX8" fmla="*/ 52137 w 52361"/>
                <a:gd name="connsiteY8" fmla="*/ 86387 h 106146"/>
                <a:gd name="connsiteX9" fmla="*/ 24518 w 52361"/>
                <a:gd name="connsiteY9" fmla="*/ 7683 h 106146"/>
                <a:gd name="connsiteX10" fmla="*/ 24181 w 52361"/>
                <a:gd name="connsiteY10" fmla="*/ 6785 h 106146"/>
                <a:gd name="connsiteX11" fmla="*/ 9922 w 52361"/>
                <a:gd name="connsiteY11" fmla="*/ 385 h 106146"/>
                <a:gd name="connsiteX12" fmla="*/ 8912 w 52361"/>
                <a:gd name="connsiteY12" fmla="*/ 610 h 106146"/>
                <a:gd name="connsiteX13" fmla="*/ 5768 w 52361"/>
                <a:gd name="connsiteY13" fmla="*/ 2069 h 106146"/>
                <a:gd name="connsiteX14" fmla="*/ 604 w 52361"/>
                <a:gd name="connsiteY14" fmla="*/ 16216 h 106146"/>
                <a:gd name="connsiteX15" fmla="*/ 10596 w 52361"/>
                <a:gd name="connsiteY15" fmla="*/ 43723 h 10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2361" h="106146">
                  <a:moveTo>
                    <a:pt x="10596" y="43723"/>
                  </a:moveTo>
                  <a:cubicBezTo>
                    <a:pt x="12954" y="50122"/>
                    <a:pt x="15536" y="57083"/>
                    <a:pt x="18230" y="64156"/>
                  </a:cubicBezTo>
                  <a:cubicBezTo>
                    <a:pt x="19578" y="67749"/>
                    <a:pt x="21037" y="71342"/>
                    <a:pt x="22385" y="74935"/>
                  </a:cubicBezTo>
                  <a:lnTo>
                    <a:pt x="22721" y="75945"/>
                  </a:lnTo>
                  <a:cubicBezTo>
                    <a:pt x="26314" y="85039"/>
                    <a:pt x="25865" y="94021"/>
                    <a:pt x="26539" y="101656"/>
                  </a:cubicBezTo>
                  <a:cubicBezTo>
                    <a:pt x="26651" y="103340"/>
                    <a:pt x="27212" y="104799"/>
                    <a:pt x="27998" y="106147"/>
                  </a:cubicBezTo>
                  <a:lnTo>
                    <a:pt x="45850" y="106147"/>
                  </a:lnTo>
                  <a:cubicBezTo>
                    <a:pt x="48656" y="103789"/>
                    <a:pt x="50004" y="100982"/>
                    <a:pt x="51351" y="93909"/>
                  </a:cubicBezTo>
                  <a:cubicBezTo>
                    <a:pt x="51800" y="91327"/>
                    <a:pt x="52810" y="88857"/>
                    <a:pt x="52137" y="86387"/>
                  </a:cubicBezTo>
                  <a:cubicBezTo>
                    <a:pt x="44053" y="53827"/>
                    <a:pt x="37541" y="37211"/>
                    <a:pt x="24518" y="7683"/>
                  </a:cubicBezTo>
                  <a:cubicBezTo>
                    <a:pt x="24405" y="7346"/>
                    <a:pt x="24293" y="7122"/>
                    <a:pt x="24181" y="6785"/>
                  </a:cubicBezTo>
                  <a:cubicBezTo>
                    <a:pt x="21599" y="1733"/>
                    <a:pt x="15760" y="-1074"/>
                    <a:pt x="9922" y="385"/>
                  </a:cubicBezTo>
                  <a:cubicBezTo>
                    <a:pt x="9585" y="498"/>
                    <a:pt x="9249" y="498"/>
                    <a:pt x="8912" y="610"/>
                  </a:cubicBezTo>
                  <a:cubicBezTo>
                    <a:pt x="7677" y="947"/>
                    <a:pt x="6666" y="1508"/>
                    <a:pt x="5768" y="2069"/>
                  </a:cubicBezTo>
                  <a:cubicBezTo>
                    <a:pt x="1165" y="5101"/>
                    <a:pt x="-1193" y="10827"/>
                    <a:pt x="604" y="16216"/>
                  </a:cubicBezTo>
                  <a:cubicBezTo>
                    <a:pt x="1053" y="17338"/>
                    <a:pt x="5094" y="28790"/>
                    <a:pt x="10596" y="43723"/>
                  </a:cubicBezTo>
                  <a:close/>
                </a:path>
              </a:pathLst>
            </a:custGeom>
            <a:solidFill>
              <a:srgbClr val="EAB99A"/>
            </a:solidFill>
            <a:ln w="11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2CCC821A-734A-726F-712D-33AA4A8D5401}"/>
                </a:ext>
              </a:extLst>
            </p:cNvPr>
            <p:cNvSpPr/>
            <p:nvPr/>
          </p:nvSpPr>
          <p:spPr>
            <a:xfrm>
              <a:off x="7927019" y="3060361"/>
              <a:ext cx="134391" cy="130012"/>
            </a:xfrm>
            <a:custGeom>
              <a:avLst/>
              <a:gdLst>
                <a:gd name="connsiteX0" fmla="*/ 3930 w 134391"/>
                <a:gd name="connsiteY0" fmla="*/ 79826 h 130012"/>
                <a:gd name="connsiteX1" fmla="*/ 6512 w 134391"/>
                <a:gd name="connsiteY1" fmla="*/ 88247 h 130012"/>
                <a:gd name="connsiteX2" fmla="*/ 13248 w 134391"/>
                <a:gd name="connsiteY2" fmla="*/ 95095 h 130012"/>
                <a:gd name="connsiteX3" fmla="*/ 19872 w 134391"/>
                <a:gd name="connsiteY3" fmla="*/ 98688 h 130012"/>
                <a:gd name="connsiteX4" fmla="*/ 23802 w 134391"/>
                <a:gd name="connsiteY4" fmla="*/ 100148 h 130012"/>
                <a:gd name="connsiteX5" fmla="*/ 24251 w 134391"/>
                <a:gd name="connsiteY5" fmla="*/ 101495 h 130012"/>
                <a:gd name="connsiteX6" fmla="*/ 32896 w 134391"/>
                <a:gd name="connsiteY6" fmla="*/ 130012 h 130012"/>
                <a:gd name="connsiteX7" fmla="*/ 102057 w 134391"/>
                <a:gd name="connsiteY7" fmla="*/ 130012 h 130012"/>
                <a:gd name="connsiteX8" fmla="*/ 110926 w 134391"/>
                <a:gd name="connsiteY8" fmla="*/ 100821 h 130012"/>
                <a:gd name="connsiteX9" fmla="*/ 110926 w 134391"/>
                <a:gd name="connsiteY9" fmla="*/ 100709 h 130012"/>
                <a:gd name="connsiteX10" fmla="*/ 111151 w 134391"/>
                <a:gd name="connsiteY10" fmla="*/ 100035 h 130012"/>
                <a:gd name="connsiteX11" fmla="*/ 112049 w 134391"/>
                <a:gd name="connsiteY11" fmla="*/ 99699 h 130012"/>
                <a:gd name="connsiteX12" fmla="*/ 115305 w 134391"/>
                <a:gd name="connsiteY12" fmla="*/ 98464 h 130012"/>
                <a:gd name="connsiteX13" fmla="*/ 115754 w 134391"/>
                <a:gd name="connsiteY13" fmla="*/ 98239 h 130012"/>
                <a:gd name="connsiteX14" fmla="*/ 128441 w 134391"/>
                <a:gd name="connsiteY14" fmla="*/ 88022 h 130012"/>
                <a:gd name="connsiteX15" fmla="*/ 130911 w 134391"/>
                <a:gd name="connsiteY15" fmla="*/ 79714 h 130012"/>
                <a:gd name="connsiteX16" fmla="*/ 125634 w 134391"/>
                <a:gd name="connsiteY16" fmla="*/ 67925 h 130012"/>
                <a:gd name="connsiteX17" fmla="*/ 134391 w 134391"/>
                <a:gd name="connsiteY17" fmla="*/ 35478 h 130012"/>
                <a:gd name="connsiteX18" fmla="*/ 121031 w 134391"/>
                <a:gd name="connsiteY18" fmla="*/ 24139 h 130012"/>
                <a:gd name="connsiteX19" fmla="*/ 106323 w 134391"/>
                <a:gd name="connsiteY19" fmla="*/ 24139 h 130012"/>
                <a:gd name="connsiteX20" fmla="*/ 92513 w 134391"/>
                <a:gd name="connsiteY20" fmla="*/ 21220 h 130012"/>
                <a:gd name="connsiteX21" fmla="*/ 85889 w 134391"/>
                <a:gd name="connsiteY21" fmla="*/ 16729 h 130012"/>
                <a:gd name="connsiteX22" fmla="*/ 83756 w 134391"/>
                <a:gd name="connsiteY22" fmla="*/ 14146 h 130012"/>
                <a:gd name="connsiteX23" fmla="*/ 78816 w 134391"/>
                <a:gd name="connsiteY23" fmla="*/ 0 h 130012"/>
                <a:gd name="connsiteX24" fmla="*/ 55463 w 134391"/>
                <a:gd name="connsiteY24" fmla="*/ 0 h 130012"/>
                <a:gd name="connsiteX25" fmla="*/ 50523 w 134391"/>
                <a:gd name="connsiteY25" fmla="*/ 14146 h 130012"/>
                <a:gd name="connsiteX26" fmla="*/ 48390 w 134391"/>
                <a:gd name="connsiteY26" fmla="*/ 16729 h 130012"/>
                <a:gd name="connsiteX27" fmla="*/ 41878 w 134391"/>
                <a:gd name="connsiteY27" fmla="*/ 21220 h 130012"/>
                <a:gd name="connsiteX28" fmla="*/ 28068 w 134391"/>
                <a:gd name="connsiteY28" fmla="*/ 24139 h 130012"/>
                <a:gd name="connsiteX29" fmla="*/ 12575 w 134391"/>
                <a:gd name="connsiteY29" fmla="*/ 24139 h 130012"/>
                <a:gd name="connsiteX30" fmla="*/ 0 w 134391"/>
                <a:gd name="connsiteY30" fmla="*/ 35478 h 130012"/>
                <a:gd name="connsiteX31" fmla="*/ 8757 w 134391"/>
                <a:gd name="connsiteY31" fmla="*/ 67925 h 130012"/>
                <a:gd name="connsiteX32" fmla="*/ 3930 w 134391"/>
                <a:gd name="connsiteY32" fmla="*/ 79826 h 13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4391" h="130012">
                  <a:moveTo>
                    <a:pt x="3930" y="79826"/>
                  </a:moveTo>
                  <a:cubicBezTo>
                    <a:pt x="3930" y="82858"/>
                    <a:pt x="4828" y="85664"/>
                    <a:pt x="6512" y="88247"/>
                  </a:cubicBezTo>
                  <a:cubicBezTo>
                    <a:pt x="8084" y="90829"/>
                    <a:pt x="10442" y="93074"/>
                    <a:pt x="13248" y="95095"/>
                  </a:cubicBezTo>
                  <a:cubicBezTo>
                    <a:pt x="15269" y="96443"/>
                    <a:pt x="17515" y="97678"/>
                    <a:pt x="19872" y="98688"/>
                  </a:cubicBezTo>
                  <a:cubicBezTo>
                    <a:pt x="21220" y="99250"/>
                    <a:pt x="22455" y="99699"/>
                    <a:pt x="23802" y="100148"/>
                  </a:cubicBezTo>
                  <a:cubicBezTo>
                    <a:pt x="24026" y="100597"/>
                    <a:pt x="24139" y="101046"/>
                    <a:pt x="24251" y="101495"/>
                  </a:cubicBezTo>
                  <a:cubicBezTo>
                    <a:pt x="28293" y="111600"/>
                    <a:pt x="31212" y="120918"/>
                    <a:pt x="32896" y="130012"/>
                  </a:cubicBezTo>
                  <a:lnTo>
                    <a:pt x="102057" y="130012"/>
                  </a:lnTo>
                  <a:cubicBezTo>
                    <a:pt x="103853" y="120694"/>
                    <a:pt x="106884" y="111150"/>
                    <a:pt x="110926" y="100821"/>
                  </a:cubicBezTo>
                  <a:lnTo>
                    <a:pt x="110926" y="100709"/>
                  </a:lnTo>
                  <a:cubicBezTo>
                    <a:pt x="111038" y="100485"/>
                    <a:pt x="111038" y="100372"/>
                    <a:pt x="111151" y="100035"/>
                  </a:cubicBezTo>
                  <a:cubicBezTo>
                    <a:pt x="111487" y="99923"/>
                    <a:pt x="111824" y="99811"/>
                    <a:pt x="112049" y="99699"/>
                  </a:cubicBezTo>
                  <a:cubicBezTo>
                    <a:pt x="113284" y="99362"/>
                    <a:pt x="114294" y="98913"/>
                    <a:pt x="115305" y="98464"/>
                  </a:cubicBezTo>
                  <a:cubicBezTo>
                    <a:pt x="115529" y="98351"/>
                    <a:pt x="115529" y="98351"/>
                    <a:pt x="115754" y="98239"/>
                  </a:cubicBezTo>
                  <a:cubicBezTo>
                    <a:pt x="121480" y="95769"/>
                    <a:pt x="125971" y="92289"/>
                    <a:pt x="128441" y="88022"/>
                  </a:cubicBezTo>
                  <a:cubicBezTo>
                    <a:pt x="130012" y="85440"/>
                    <a:pt x="130911" y="82633"/>
                    <a:pt x="130911" y="79714"/>
                  </a:cubicBezTo>
                  <a:cubicBezTo>
                    <a:pt x="130911" y="75448"/>
                    <a:pt x="129002" y="71406"/>
                    <a:pt x="125634" y="67925"/>
                  </a:cubicBezTo>
                  <a:lnTo>
                    <a:pt x="134391" y="35478"/>
                  </a:lnTo>
                  <a:cubicBezTo>
                    <a:pt x="134391" y="29191"/>
                    <a:pt x="128441" y="24139"/>
                    <a:pt x="121031" y="24139"/>
                  </a:cubicBezTo>
                  <a:lnTo>
                    <a:pt x="106323" y="24139"/>
                  </a:lnTo>
                  <a:cubicBezTo>
                    <a:pt x="100709" y="23914"/>
                    <a:pt x="96218" y="22904"/>
                    <a:pt x="92513" y="21220"/>
                  </a:cubicBezTo>
                  <a:cubicBezTo>
                    <a:pt x="89931" y="19985"/>
                    <a:pt x="87686" y="18525"/>
                    <a:pt x="85889" y="16729"/>
                  </a:cubicBezTo>
                  <a:cubicBezTo>
                    <a:pt x="85103" y="15943"/>
                    <a:pt x="84430" y="15157"/>
                    <a:pt x="83756" y="14146"/>
                  </a:cubicBezTo>
                  <a:cubicBezTo>
                    <a:pt x="81061" y="10329"/>
                    <a:pt x="79489" y="5501"/>
                    <a:pt x="78816" y="0"/>
                  </a:cubicBezTo>
                  <a:lnTo>
                    <a:pt x="55463" y="0"/>
                  </a:lnTo>
                  <a:cubicBezTo>
                    <a:pt x="54789" y="5501"/>
                    <a:pt x="53330" y="10329"/>
                    <a:pt x="50523" y="14146"/>
                  </a:cubicBezTo>
                  <a:cubicBezTo>
                    <a:pt x="49849" y="15045"/>
                    <a:pt x="49176" y="15943"/>
                    <a:pt x="48390" y="16729"/>
                  </a:cubicBezTo>
                  <a:cubicBezTo>
                    <a:pt x="46593" y="18525"/>
                    <a:pt x="44460" y="19985"/>
                    <a:pt x="41878" y="21220"/>
                  </a:cubicBezTo>
                  <a:cubicBezTo>
                    <a:pt x="38173" y="22904"/>
                    <a:pt x="33682" y="23914"/>
                    <a:pt x="28068" y="24139"/>
                  </a:cubicBezTo>
                  <a:lnTo>
                    <a:pt x="12575" y="24139"/>
                  </a:lnTo>
                  <a:cubicBezTo>
                    <a:pt x="5614" y="24475"/>
                    <a:pt x="0" y="29416"/>
                    <a:pt x="0" y="35478"/>
                  </a:cubicBezTo>
                  <a:lnTo>
                    <a:pt x="8757" y="67925"/>
                  </a:lnTo>
                  <a:cubicBezTo>
                    <a:pt x="5838" y="71518"/>
                    <a:pt x="3930" y="75560"/>
                    <a:pt x="3930" y="79826"/>
                  </a:cubicBezTo>
                  <a:close/>
                </a:path>
              </a:pathLst>
            </a:custGeom>
            <a:solidFill>
              <a:srgbClr val="EAB99A"/>
            </a:solidFill>
            <a:ln w="11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57080A0C-064B-000B-5D64-234247290C74}"/>
                </a:ext>
              </a:extLst>
            </p:cNvPr>
            <p:cNvSpPr/>
            <p:nvPr/>
          </p:nvSpPr>
          <p:spPr>
            <a:xfrm>
              <a:off x="7999659" y="3123233"/>
              <a:ext cx="52880" cy="39969"/>
            </a:xfrm>
            <a:custGeom>
              <a:avLst/>
              <a:gdLst>
                <a:gd name="connsiteX0" fmla="*/ 52881 w 52880"/>
                <a:gd name="connsiteY0" fmla="*/ 20097 h 39969"/>
                <a:gd name="connsiteX1" fmla="*/ 43225 w 52880"/>
                <a:gd name="connsiteY1" fmla="*/ 35478 h 39969"/>
                <a:gd name="connsiteX2" fmla="*/ 42776 w 52880"/>
                <a:gd name="connsiteY2" fmla="*/ 35703 h 39969"/>
                <a:gd name="connsiteX3" fmla="*/ 39520 w 52880"/>
                <a:gd name="connsiteY3" fmla="*/ 37387 h 39969"/>
                <a:gd name="connsiteX4" fmla="*/ 38285 w 52880"/>
                <a:gd name="connsiteY4" fmla="*/ 37836 h 39969"/>
                <a:gd name="connsiteX5" fmla="*/ 38285 w 52880"/>
                <a:gd name="connsiteY5" fmla="*/ 37948 h 39969"/>
                <a:gd name="connsiteX6" fmla="*/ 26384 w 52880"/>
                <a:gd name="connsiteY6" fmla="*/ 39969 h 39969"/>
                <a:gd name="connsiteX7" fmla="*/ 0 w 52880"/>
                <a:gd name="connsiteY7" fmla="*/ 19985 h 39969"/>
                <a:gd name="connsiteX8" fmla="*/ 26384 w 52880"/>
                <a:gd name="connsiteY8" fmla="*/ 0 h 39969"/>
                <a:gd name="connsiteX9" fmla="*/ 37836 w 52880"/>
                <a:gd name="connsiteY9" fmla="*/ 2021 h 39969"/>
                <a:gd name="connsiteX10" fmla="*/ 52881 w 52880"/>
                <a:gd name="connsiteY10" fmla="*/ 20097 h 39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880" h="39969">
                  <a:moveTo>
                    <a:pt x="52881" y="20097"/>
                  </a:moveTo>
                  <a:cubicBezTo>
                    <a:pt x="52881" y="26384"/>
                    <a:pt x="49064" y="31886"/>
                    <a:pt x="43225" y="35478"/>
                  </a:cubicBezTo>
                  <a:cubicBezTo>
                    <a:pt x="43001" y="35591"/>
                    <a:pt x="43001" y="35703"/>
                    <a:pt x="42776" y="35703"/>
                  </a:cubicBezTo>
                  <a:cubicBezTo>
                    <a:pt x="41766" y="36377"/>
                    <a:pt x="40643" y="36938"/>
                    <a:pt x="39520" y="37387"/>
                  </a:cubicBezTo>
                  <a:cubicBezTo>
                    <a:pt x="39071" y="37612"/>
                    <a:pt x="38734" y="37724"/>
                    <a:pt x="38285" y="37836"/>
                  </a:cubicBezTo>
                  <a:lnTo>
                    <a:pt x="38285" y="37948"/>
                  </a:lnTo>
                  <a:cubicBezTo>
                    <a:pt x="34693" y="39296"/>
                    <a:pt x="30651" y="39969"/>
                    <a:pt x="26384" y="39969"/>
                  </a:cubicBezTo>
                  <a:cubicBezTo>
                    <a:pt x="11789" y="39969"/>
                    <a:pt x="0" y="30988"/>
                    <a:pt x="0" y="19985"/>
                  </a:cubicBezTo>
                  <a:cubicBezTo>
                    <a:pt x="0" y="8982"/>
                    <a:pt x="11789" y="0"/>
                    <a:pt x="26384" y="0"/>
                  </a:cubicBezTo>
                  <a:cubicBezTo>
                    <a:pt x="30538" y="0"/>
                    <a:pt x="34356" y="786"/>
                    <a:pt x="37836" y="2021"/>
                  </a:cubicBezTo>
                  <a:cubicBezTo>
                    <a:pt x="46818" y="5277"/>
                    <a:pt x="52881" y="12126"/>
                    <a:pt x="52881" y="20097"/>
                  </a:cubicBezTo>
                  <a:close/>
                </a:path>
              </a:pathLst>
            </a:custGeom>
            <a:solidFill>
              <a:srgbClr val="F5C4A5"/>
            </a:solidFill>
            <a:ln w="11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A48C143A-E4E9-EFE2-DAAA-16B0ECB386B6}"/>
                </a:ext>
              </a:extLst>
            </p:cNvPr>
            <p:cNvSpPr/>
            <p:nvPr/>
          </p:nvSpPr>
          <p:spPr>
            <a:xfrm>
              <a:off x="7934878" y="3123121"/>
              <a:ext cx="52656" cy="40193"/>
            </a:xfrm>
            <a:custGeom>
              <a:avLst/>
              <a:gdLst>
                <a:gd name="connsiteX0" fmla="*/ 52656 w 52656"/>
                <a:gd name="connsiteY0" fmla="*/ 20209 h 40193"/>
                <a:gd name="connsiteX1" fmla="*/ 26272 w 52656"/>
                <a:gd name="connsiteY1" fmla="*/ 40194 h 40193"/>
                <a:gd name="connsiteX2" fmla="*/ 16504 w 52656"/>
                <a:gd name="connsiteY2" fmla="*/ 38734 h 40193"/>
                <a:gd name="connsiteX3" fmla="*/ 12125 w 52656"/>
                <a:gd name="connsiteY3" fmla="*/ 37050 h 40193"/>
                <a:gd name="connsiteX4" fmla="*/ 5501 w 52656"/>
                <a:gd name="connsiteY4" fmla="*/ 32335 h 40193"/>
                <a:gd name="connsiteX5" fmla="*/ 112 w 52656"/>
                <a:gd name="connsiteY5" fmla="*/ 21893 h 40193"/>
                <a:gd name="connsiteX6" fmla="*/ 112 w 52656"/>
                <a:gd name="connsiteY6" fmla="*/ 21781 h 40193"/>
                <a:gd name="connsiteX7" fmla="*/ 0 w 52656"/>
                <a:gd name="connsiteY7" fmla="*/ 20097 h 40193"/>
                <a:gd name="connsiteX8" fmla="*/ 5164 w 52656"/>
                <a:gd name="connsiteY8" fmla="*/ 8308 h 40193"/>
                <a:gd name="connsiteX9" fmla="*/ 13697 w 52656"/>
                <a:gd name="connsiteY9" fmla="*/ 2470 h 40193"/>
                <a:gd name="connsiteX10" fmla="*/ 26384 w 52656"/>
                <a:gd name="connsiteY10" fmla="*/ 0 h 40193"/>
                <a:gd name="connsiteX11" fmla="*/ 52656 w 52656"/>
                <a:gd name="connsiteY11" fmla="*/ 20209 h 40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656" h="40193">
                  <a:moveTo>
                    <a:pt x="52656" y="20209"/>
                  </a:moveTo>
                  <a:cubicBezTo>
                    <a:pt x="52656" y="31212"/>
                    <a:pt x="40755" y="40194"/>
                    <a:pt x="26272" y="40194"/>
                  </a:cubicBezTo>
                  <a:cubicBezTo>
                    <a:pt x="22791" y="40194"/>
                    <a:pt x="19423" y="39745"/>
                    <a:pt x="16504" y="38734"/>
                  </a:cubicBezTo>
                  <a:cubicBezTo>
                    <a:pt x="14932" y="38285"/>
                    <a:pt x="13473" y="37724"/>
                    <a:pt x="12125" y="37050"/>
                  </a:cubicBezTo>
                  <a:cubicBezTo>
                    <a:pt x="9543" y="35703"/>
                    <a:pt x="7298" y="34131"/>
                    <a:pt x="5501" y="32335"/>
                  </a:cubicBezTo>
                  <a:cubicBezTo>
                    <a:pt x="2470" y="29416"/>
                    <a:pt x="674" y="25823"/>
                    <a:pt x="112" y="21893"/>
                  </a:cubicBezTo>
                  <a:cubicBezTo>
                    <a:pt x="112" y="21893"/>
                    <a:pt x="224" y="21781"/>
                    <a:pt x="112" y="21781"/>
                  </a:cubicBezTo>
                  <a:cubicBezTo>
                    <a:pt x="0" y="21220"/>
                    <a:pt x="0" y="20658"/>
                    <a:pt x="0" y="20097"/>
                  </a:cubicBezTo>
                  <a:cubicBezTo>
                    <a:pt x="0" y="15718"/>
                    <a:pt x="1909" y="11676"/>
                    <a:pt x="5164" y="8308"/>
                  </a:cubicBezTo>
                  <a:cubicBezTo>
                    <a:pt x="7298" y="5950"/>
                    <a:pt x="10329" y="3930"/>
                    <a:pt x="13697" y="2470"/>
                  </a:cubicBezTo>
                  <a:cubicBezTo>
                    <a:pt x="17402" y="1010"/>
                    <a:pt x="21781" y="0"/>
                    <a:pt x="26384" y="0"/>
                  </a:cubicBezTo>
                  <a:cubicBezTo>
                    <a:pt x="40867" y="225"/>
                    <a:pt x="52656" y="9206"/>
                    <a:pt x="52656" y="20209"/>
                  </a:cubicBezTo>
                  <a:close/>
                </a:path>
              </a:pathLst>
            </a:custGeom>
            <a:solidFill>
              <a:srgbClr val="F5C4A5"/>
            </a:solidFill>
            <a:ln w="11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673883FE-6F8F-3D5E-B4D2-972F9B37E550}"/>
                </a:ext>
              </a:extLst>
            </p:cNvPr>
            <p:cNvSpPr/>
            <p:nvPr/>
          </p:nvSpPr>
          <p:spPr>
            <a:xfrm>
              <a:off x="7962385" y="2971216"/>
              <a:ext cx="65118" cy="94870"/>
            </a:xfrm>
            <a:custGeom>
              <a:avLst/>
              <a:gdLst>
                <a:gd name="connsiteX0" fmla="*/ 65119 w 65118"/>
                <a:gd name="connsiteY0" fmla="*/ 42776 h 94870"/>
                <a:gd name="connsiteX1" fmla="*/ 32672 w 65118"/>
                <a:gd name="connsiteY1" fmla="*/ 94871 h 94870"/>
                <a:gd name="connsiteX2" fmla="*/ 30202 w 65118"/>
                <a:gd name="connsiteY2" fmla="*/ 94646 h 94870"/>
                <a:gd name="connsiteX3" fmla="*/ 0 w 65118"/>
                <a:gd name="connsiteY3" fmla="*/ 42776 h 94870"/>
                <a:gd name="connsiteX4" fmla="*/ 30089 w 65118"/>
                <a:gd name="connsiteY4" fmla="*/ 112 h 94870"/>
                <a:gd name="connsiteX5" fmla="*/ 32559 w 65118"/>
                <a:gd name="connsiteY5" fmla="*/ 0 h 94870"/>
                <a:gd name="connsiteX6" fmla="*/ 65119 w 65118"/>
                <a:gd name="connsiteY6" fmla="*/ 42776 h 9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18" h="94870">
                  <a:moveTo>
                    <a:pt x="65119" y="42776"/>
                  </a:moveTo>
                  <a:cubicBezTo>
                    <a:pt x="65119" y="66354"/>
                    <a:pt x="50635" y="94871"/>
                    <a:pt x="32672" y="94871"/>
                  </a:cubicBezTo>
                  <a:cubicBezTo>
                    <a:pt x="31773" y="94871"/>
                    <a:pt x="30987" y="94871"/>
                    <a:pt x="30202" y="94646"/>
                  </a:cubicBezTo>
                  <a:cubicBezTo>
                    <a:pt x="13361" y="92289"/>
                    <a:pt x="0" y="65343"/>
                    <a:pt x="0" y="42776"/>
                  </a:cubicBezTo>
                  <a:cubicBezTo>
                    <a:pt x="0" y="20209"/>
                    <a:pt x="13248" y="1796"/>
                    <a:pt x="30089" y="112"/>
                  </a:cubicBezTo>
                  <a:cubicBezTo>
                    <a:pt x="30875" y="112"/>
                    <a:pt x="31661" y="0"/>
                    <a:pt x="32559" y="0"/>
                  </a:cubicBezTo>
                  <a:cubicBezTo>
                    <a:pt x="50411" y="0"/>
                    <a:pt x="65119" y="19199"/>
                    <a:pt x="65119" y="42776"/>
                  </a:cubicBezTo>
                  <a:close/>
                </a:path>
              </a:pathLst>
            </a:custGeom>
            <a:solidFill>
              <a:srgbClr val="EAB99A"/>
            </a:solidFill>
            <a:ln w="11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C13367DD-958C-DAFA-3C69-D5687CB1B6EA}"/>
                </a:ext>
              </a:extLst>
            </p:cNvPr>
            <p:cNvSpPr/>
            <p:nvPr/>
          </p:nvSpPr>
          <p:spPr>
            <a:xfrm>
              <a:off x="7962385" y="2971440"/>
              <a:ext cx="60178" cy="94421"/>
            </a:xfrm>
            <a:custGeom>
              <a:avLst/>
              <a:gdLst>
                <a:gd name="connsiteX0" fmla="*/ 60178 w 60178"/>
                <a:gd name="connsiteY0" fmla="*/ 42552 h 94421"/>
                <a:gd name="connsiteX1" fmla="*/ 30202 w 60178"/>
                <a:gd name="connsiteY1" fmla="*/ 94422 h 94421"/>
                <a:gd name="connsiteX2" fmla="*/ 0 w 60178"/>
                <a:gd name="connsiteY2" fmla="*/ 42552 h 94421"/>
                <a:gd name="connsiteX3" fmla="*/ 112 w 60178"/>
                <a:gd name="connsiteY3" fmla="*/ 40418 h 94421"/>
                <a:gd name="connsiteX4" fmla="*/ 17739 w 60178"/>
                <a:gd name="connsiteY4" fmla="*/ 4491 h 94421"/>
                <a:gd name="connsiteX5" fmla="*/ 26833 w 60178"/>
                <a:gd name="connsiteY5" fmla="*/ 449 h 94421"/>
                <a:gd name="connsiteX6" fmla="*/ 27058 w 60178"/>
                <a:gd name="connsiteY6" fmla="*/ 449 h 94421"/>
                <a:gd name="connsiteX7" fmla="*/ 27282 w 60178"/>
                <a:gd name="connsiteY7" fmla="*/ 449 h 94421"/>
                <a:gd name="connsiteX8" fmla="*/ 30202 w 60178"/>
                <a:gd name="connsiteY8" fmla="*/ 0 h 94421"/>
                <a:gd name="connsiteX9" fmla="*/ 36264 w 60178"/>
                <a:gd name="connsiteY9" fmla="*/ 1347 h 94421"/>
                <a:gd name="connsiteX10" fmla="*/ 59842 w 60178"/>
                <a:gd name="connsiteY10" fmla="*/ 35927 h 94421"/>
                <a:gd name="connsiteX11" fmla="*/ 60178 w 60178"/>
                <a:gd name="connsiteY11" fmla="*/ 42552 h 94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178" h="94421">
                  <a:moveTo>
                    <a:pt x="60178" y="42552"/>
                  </a:moveTo>
                  <a:cubicBezTo>
                    <a:pt x="60178" y="65006"/>
                    <a:pt x="47043" y="91952"/>
                    <a:pt x="30202" y="94422"/>
                  </a:cubicBezTo>
                  <a:cubicBezTo>
                    <a:pt x="13361" y="92064"/>
                    <a:pt x="0" y="65118"/>
                    <a:pt x="0" y="42552"/>
                  </a:cubicBezTo>
                  <a:cubicBezTo>
                    <a:pt x="0" y="41878"/>
                    <a:pt x="0" y="41092"/>
                    <a:pt x="112" y="40418"/>
                  </a:cubicBezTo>
                  <a:cubicBezTo>
                    <a:pt x="674" y="24700"/>
                    <a:pt x="7634" y="11227"/>
                    <a:pt x="17739" y="4491"/>
                  </a:cubicBezTo>
                  <a:cubicBezTo>
                    <a:pt x="20546" y="2582"/>
                    <a:pt x="23577" y="1235"/>
                    <a:pt x="26833" y="449"/>
                  </a:cubicBezTo>
                  <a:lnTo>
                    <a:pt x="27058" y="449"/>
                  </a:lnTo>
                  <a:cubicBezTo>
                    <a:pt x="27058" y="449"/>
                    <a:pt x="27170" y="449"/>
                    <a:pt x="27282" y="449"/>
                  </a:cubicBezTo>
                  <a:cubicBezTo>
                    <a:pt x="28293" y="225"/>
                    <a:pt x="29191" y="112"/>
                    <a:pt x="30202" y="0"/>
                  </a:cubicBezTo>
                  <a:cubicBezTo>
                    <a:pt x="32335" y="225"/>
                    <a:pt x="34356" y="674"/>
                    <a:pt x="36264" y="1347"/>
                  </a:cubicBezTo>
                  <a:cubicBezTo>
                    <a:pt x="48502" y="5726"/>
                    <a:pt x="57933" y="19199"/>
                    <a:pt x="59842" y="35927"/>
                  </a:cubicBezTo>
                  <a:cubicBezTo>
                    <a:pt x="59954" y="38061"/>
                    <a:pt x="60178" y="40306"/>
                    <a:pt x="60178" y="42552"/>
                  </a:cubicBezTo>
                  <a:close/>
                </a:path>
              </a:pathLst>
            </a:custGeom>
            <a:solidFill>
              <a:srgbClr val="F5C4A5"/>
            </a:solidFill>
            <a:ln w="11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004C065F-0E64-1958-8F65-EACFECBADE10}"/>
                </a:ext>
              </a:extLst>
            </p:cNvPr>
            <p:cNvSpPr/>
            <p:nvPr/>
          </p:nvSpPr>
          <p:spPr>
            <a:xfrm>
              <a:off x="7958792" y="2967152"/>
              <a:ext cx="72114" cy="58964"/>
            </a:xfrm>
            <a:custGeom>
              <a:avLst/>
              <a:gdLst>
                <a:gd name="connsiteX0" fmla="*/ 0 w 72114"/>
                <a:gd name="connsiteY0" fmla="*/ 16077 h 58964"/>
                <a:gd name="connsiteX1" fmla="*/ 32784 w 72114"/>
                <a:gd name="connsiteY1" fmla="*/ 34826 h 58964"/>
                <a:gd name="connsiteX2" fmla="*/ 67364 w 72114"/>
                <a:gd name="connsiteY2" fmla="*/ 58965 h 58964"/>
                <a:gd name="connsiteX3" fmla="*/ 59729 w 72114"/>
                <a:gd name="connsiteY3" fmla="*/ 10800 h 58964"/>
                <a:gd name="connsiteX4" fmla="*/ 0 w 72114"/>
                <a:gd name="connsiteY4" fmla="*/ 16077 h 58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114" h="58964">
                  <a:moveTo>
                    <a:pt x="0" y="16077"/>
                  </a:moveTo>
                  <a:cubicBezTo>
                    <a:pt x="0" y="16077"/>
                    <a:pt x="6175" y="30784"/>
                    <a:pt x="32784" y="34826"/>
                  </a:cubicBezTo>
                  <a:cubicBezTo>
                    <a:pt x="59393" y="38868"/>
                    <a:pt x="64669" y="50881"/>
                    <a:pt x="67364" y="58965"/>
                  </a:cubicBezTo>
                  <a:cubicBezTo>
                    <a:pt x="67364" y="58965"/>
                    <a:pt x="82072" y="24160"/>
                    <a:pt x="59729" y="10800"/>
                  </a:cubicBezTo>
                  <a:cubicBezTo>
                    <a:pt x="37499" y="-2673"/>
                    <a:pt x="9880" y="-6266"/>
                    <a:pt x="0" y="16077"/>
                  </a:cubicBezTo>
                  <a:close/>
                </a:path>
              </a:pathLst>
            </a:custGeom>
            <a:solidFill>
              <a:srgbClr val="8D5C3E"/>
            </a:solidFill>
            <a:ln w="11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3EC44F01-1A7C-C372-D7AE-681A592FB174}"/>
                </a:ext>
              </a:extLst>
            </p:cNvPr>
            <p:cNvSpPr/>
            <p:nvPr/>
          </p:nvSpPr>
          <p:spPr>
            <a:xfrm>
              <a:off x="7902543" y="3081580"/>
              <a:ext cx="183454" cy="108792"/>
            </a:xfrm>
            <a:custGeom>
              <a:avLst/>
              <a:gdLst>
                <a:gd name="connsiteX0" fmla="*/ 26496 w 183454"/>
                <a:gd name="connsiteY0" fmla="*/ 78703 h 108792"/>
                <a:gd name="connsiteX1" fmla="*/ 26833 w 183454"/>
                <a:gd name="connsiteY1" fmla="*/ 77693 h 108792"/>
                <a:gd name="connsiteX2" fmla="*/ 30987 w 183454"/>
                <a:gd name="connsiteY2" fmla="*/ 67027 h 108792"/>
                <a:gd name="connsiteX3" fmla="*/ 37724 w 183454"/>
                <a:gd name="connsiteY3" fmla="*/ 73876 h 108792"/>
                <a:gd name="connsiteX4" fmla="*/ 44348 w 183454"/>
                <a:gd name="connsiteY4" fmla="*/ 78591 h 108792"/>
                <a:gd name="connsiteX5" fmla="*/ 48727 w 183454"/>
                <a:gd name="connsiteY5" fmla="*/ 80275 h 108792"/>
                <a:gd name="connsiteX6" fmla="*/ 57372 w 183454"/>
                <a:gd name="connsiteY6" fmla="*/ 108793 h 108792"/>
                <a:gd name="connsiteX7" fmla="*/ 126532 w 183454"/>
                <a:gd name="connsiteY7" fmla="*/ 108793 h 108792"/>
                <a:gd name="connsiteX8" fmla="*/ 135402 w 183454"/>
                <a:gd name="connsiteY8" fmla="*/ 79602 h 108792"/>
                <a:gd name="connsiteX9" fmla="*/ 135402 w 183454"/>
                <a:gd name="connsiteY9" fmla="*/ 79489 h 108792"/>
                <a:gd name="connsiteX10" fmla="*/ 136637 w 183454"/>
                <a:gd name="connsiteY10" fmla="*/ 79040 h 108792"/>
                <a:gd name="connsiteX11" fmla="*/ 139892 w 183454"/>
                <a:gd name="connsiteY11" fmla="*/ 77356 h 108792"/>
                <a:gd name="connsiteX12" fmla="*/ 140342 w 183454"/>
                <a:gd name="connsiteY12" fmla="*/ 77132 h 108792"/>
                <a:gd name="connsiteX13" fmla="*/ 153028 w 183454"/>
                <a:gd name="connsiteY13" fmla="*/ 66915 h 108792"/>
                <a:gd name="connsiteX14" fmla="*/ 157183 w 183454"/>
                <a:gd name="connsiteY14" fmla="*/ 77693 h 108792"/>
                <a:gd name="connsiteX15" fmla="*/ 157519 w 183454"/>
                <a:gd name="connsiteY15" fmla="*/ 78703 h 108792"/>
                <a:gd name="connsiteX16" fmla="*/ 159877 w 183454"/>
                <a:gd name="connsiteY16" fmla="*/ 87124 h 108792"/>
                <a:gd name="connsiteX17" fmla="*/ 173013 w 183454"/>
                <a:gd name="connsiteY17" fmla="*/ 82072 h 108792"/>
                <a:gd name="connsiteX18" fmla="*/ 183454 w 183454"/>
                <a:gd name="connsiteY18" fmla="*/ 74998 h 108792"/>
                <a:gd name="connsiteX19" fmla="*/ 159428 w 183454"/>
                <a:gd name="connsiteY19" fmla="*/ 10217 h 108792"/>
                <a:gd name="connsiteX20" fmla="*/ 159091 w 183454"/>
                <a:gd name="connsiteY20" fmla="*/ 9319 h 108792"/>
                <a:gd name="connsiteX21" fmla="*/ 144832 w 183454"/>
                <a:gd name="connsiteY21" fmla="*/ 2919 h 108792"/>
                <a:gd name="connsiteX22" fmla="*/ 131135 w 183454"/>
                <a:gd name="connsiteY22" fmla="*/ 2919 h 108792"/>
                <a:gd name="connsiteX23" fmla="*/ 117326 w 183454"/>
                <a:gd name="connsiteY23" fmla="*/ 0 h 108792"/>
                <a:gd name="connsiteX24" fmla="*/ 91952 w 183454"/>
                <a:gd name="connsiteY24" fmla="*/ 23240 h 108792"/>
                <a:gd name="connsiteX25" fmla="*/ 66578 w 183454"/>
                <a:gd name="connsiteY25" fmla="*/ 0 h 108792"/>
                <a:gd name="connsiteX26" fmla="*/ 52768 w 183454"/>
                <a:gd name="connsiteY26" fmla="*/ 2919 h 108792"/>
                <a:gd name="connsiteX27" fmla="*/ 39183 w 183454"/>
                <a:gd name="connsiteY27" fmla="*/ 2919 h 108792"/>
                <a:gd name="connsiteX28" fmla="*/ 24812 w 183454"/>
                <a:gd name="connsiteY28" fmla="*/ 9319 h 108792"/>
                <a:gd name="connsiteX29" fmla="*/ 24475 w 183454"/>
                <a:gd name="connsiteY29" fmla="*/ 10217 h 108792"/>
                <a:gd name="connsiteX30" fmla="*/ 0 w 183454"/>
                <a:gd name="connsiteY30" fmla="*/ 76795 h 108792"/>
                <a:gd name="connsiteX31" fmla="*/ 23802 w 183454"/>
                <a:gd name="connsiteY31" fmla="*/ 88808 h 108792"/>
                <a:gd name="connsiteX32" fmla="*/ 26496 w 183454"/>
                <a:gd name="connsiteY32" fmla="*/ 78703 h 108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83454" h="108792">
                  <a:moveTo>
                    <a:pt x="26496" y="78703"/>
                  </a:moveTo>
                  <a:lnTo>
                    <a:pt x="26833" y="77693"/>
                  </a:lnTo>
                  <a:cubicBezTo>
                    <a:pt x="28181" y="74100"/>
                    <a:pt x="29528" y="70620"/>
                    <a:pt x="30987" y="67027"/>
                  </a:cubicBezTo>
                  <a:cubicBezTo>
                    <a:pt x="32559" y="69609"/>
                    <a:pt x="34917" y="71855"/>
                    <a:pt x="37724" y="73876"/>
                  </a:cubicBezTo>
                  <a:cubicBezTo>
                    <a:pt x="39520" y="75672"/>
                    <a:pt x="41766" y="77244"/>
                    <a:pt x="44348" y="78591"/>
                  </a:cubicBezTo>
                  <a:cubicBezTo>
                    <a:pt x="45695" y="79265"/>
                    <a:pt x="47155" y="79826"/>
                    <a:pt x="48727" y="80275"/>
                  </a:cubicBezTo>
                  <a:cubicBezTo>
                    <a:pt x="52768" y="90380"/>
                    <a:pt x="55687" y="99699"/>
                    <a:pt x="57372" y="108793"/>
                  </a:cubicBezTo>
                  <a:lnTo>
                    <a:pt x="126532" y="108793"/>
                  </a:lnTo>
                  <a:cubicBezTo>
                    <a:pt x="128328" y="99474"/>
                    <a:pt x="131360" y="89931"/>
                    <a:pt x="135402" y="79602"/>
                  </a:cubicBezTo>
                  <a:lnTo>
                    <a:pt x="135402" y="79489"/>
                  </a:lnTo>
                  <a:cubicBezTo>
                    <a:pt x="135851" y="79377"/>
                    <a:pt x="136187" y="79153"/>
                    <a:pt x="136637" y="79040"/>
                  </a:cubicBezTo>
                  <a:cubicBezTo>
                    <a:pt x="137759" y="78591"/>
                    <a:pt x="138882" y="78030"/>
                    <a:pt x="139892" y="77356"/>
                  </a:cubicBezTo>
                  <a:cubicBezTo>
                    <a:pt x="140117" y="77244"/>
                    <a:pt x="140117" y="77244"/>
                    <a:pt x="140342" y="77132"/>
                  </a:cubicBezTo>
                  <a:cubicBezTo>
                    <a:pt x="146067" y="74662"/>
                    <a:pt x="150558" y="71181"/>
                    <a:pt x="153028" y="66915"/>
                  </a:cubicBezTo>
                  <a:cubicBezTo>
                    <a:pt x="154376" y="70508"/>
                    <a:pt x="155835" y="74100"/>
                    <a:pt x="157183" y="77693"/>
                  </a:cubicBezTo>
                  <a:lnTo>
                    <a:pt x="157519" y="78703"/>
                  </a:lnTo>
                  <a:cubicBezTo>
                    <a:pt x="158642" y="81510"/>
                    <a:pt x="159316" y="84429"/>
                    <a:pt x="159877" y="87124"/>
                  </a:cubicBezTo>
                  <a:cubicBezTo>
                    <a:pt x="164480" y="85889"/>
                    <a:pt x="168971" y="84429"/>
                    <a:pt x="173013" y="82072"/>
                  </a:cubicBezTo>
                  <a:cubicBezTo>
                    <a:pt x="176718" y="80051"/>
                    <a:pt x="179974" y="77356"/>
                    <a:pt x="183454" y="74998"/>
                  </a:cubicBezTo>
                  <a:cubicBezTo>
                    <a:pt x="176830" y="50972"/>
                    <a:pt x="170431" y="35254"/>
                    <a:pt x="159428" y="10217"/>
                  </a:cubicBezTo>
                  <a:cubicBezTo>
                    <a:pt x="159316" y="9880"/>
                    <a:pt x="159203" y="9656"/>
                    <a:pt x="159091" y="9319"/>
                  </a:cubicBezTo>
                  <a:cubicBezTo>
                    <a:pt x="156509" y="4266"/>
                    <a:pt x="150671" y="1459"/>
                    <a:pt x="144832" y="2919"/>
                  </a:cubicBezTo>
                  <a:lnTo>
                    <a:pt x="131135" y="2919"/>
                  </a:lnTo>
                  <a:cubicBezTo>
                    <a:pt x="125521" y="2694"/>
                    <a:pt x="121031" y="1684"/>
                    <a:pt x="117326" y="0"/>
                  </a:cubicBezTo>
                  <a:lnTo>
                    <a:pt x="91952" y="23240"/>
                  </a:lnTo>
                  <a:lnTo>
                    <a:pt x="66578" y="0"/>
                  </a:lnTo>
                  <a:cubicBezTo>
                    <a:pt x="62873" y="1684"/>
                    <a:pt x="58382" y="2694"/>
                    <a:pt x="52768" y="2919"/>
                  </a:cubicBezTo>
                  <a:lnTo>
                    <a:pt x="39183" y="2919"/>
                  </a:lnTo>
                  <a:cubicBezTo>
                    <a:pt x="33345" y="1459"/>
                    <a:pt x="27395" y="4266"/>
                    <a:pt x="24812" y="9319"/>
                  </a:cubicBezTo>
                  <a:cubicBezTo>
                    <a:pt x="24700" y="9656"/>
                    <a:pt x="24588" y="9880"/>
                    <a:pt x="24475" y="10217"/>
                  </a:cubicBezTo>
                  <a:cubicBezTo>
                    <a:pt x="13136" y="35815"/>
                    <a:pt x="6736" y="51758"/>
                    <a:pt x="0" y="76795"/>
                  </a:cubicBezTo>
                  <a:cubicBezTo>
                    <a:pt x="6624" y="82970"/>
                    <a:pt x="15157" y="85889"/>
                    <a:pt x="23802" y="88808"/>
                  </a:cubicBezTo>
                  <a:cubicBezTo>
                    <a:pt x="24363" y="85552"/>
                    <a:pt x="25149" y="82072"/>
                    <a:pt x="26496" y="78703"/>
                  </a:cubicBezTo>
                  <a:close/>
                </a:path>
              </a:pathLst>
            </a:custGeom>
            <a:solidFill>
              <a:srgbClr val="FD6D60"/>
            </a:solidFill>
            <a:ln w="11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EC56A66B-3F9E-B807-106D-9C437F85E49B}"/>
                </a:ext>
              </a:extLst>
            </p:cNvPr>
            <p:cNvSpPr/>
            <p:nvPr/>
          </p:nvSpPr>
          <p:spPr>
            <a:xfrm>
              <a:off x="7920844" y="3126939"/>
              <a:ext cx="146067" cy="63434"/>
            </a:xfrm>
            <a:custGeom>
              <a:avLst/>
              <a:gdLst>
                <a:gd name="connsiteX0" fmla="*/ 146067 w 146067"/>
                <a:gd name="connsiteY0" fmla="*/ 63434 h 63434"/>
                <a:gd name="connsiteX1" fmla="*/ 146067 w 146067"/>
                <a:gd name="connsiteY1" fmla="*/ 5838 h 63434"/>
                <a:gd name="connsiteX2" fmla="*/ 140229 w 146067"/>
                <a:gd name="connsiteY2" fmla="*/ 0 h 63434"/>
                <a:gd name="connsiteX3" fmla="*/ 5838 w 146067"/>
                <a:gd name="connsiteY3" fmla="*/ 0 h 63434"/>
                <a:gd name="connsiteX4" fmla="*/ 0 w 146067"/>
                <a:gd name="connsiteY4" fmla="*/ 5838 h 63434"/>
                <a:gd name="connsiteX5" fmla="*/ 0 w 146067"/>
                <a:gd name="connsiteY5" fmla="*/ 63434 h 63434"/>
                <a:gd name="connsiteX6" fmla="*/ 146067 w 146067"/>
                <a:gd name="connsiteY6" fmla="*/ 63434 h 6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67" h="63434">
                  <a:moveTo>
                    <a:pt x="146067" y="63434"/>
                  </a:moveTo>
                  <a:lnTo>
                    <a:pt x="146067" y="5838"/>
                  </a:lnTo>
                  <a:cubicBezTo>
                    <a:pt x="146067" y="2695"/>
                    <a:pt x="143485" y="0"/>
                    <a:pt x="140229" y="0"/>
                  </a:cubicBezTo>
                  <a:lnTo>
                    <a:pt x="5838" y="0"/>
                  </a:lnTo>
                  <a:cubicBezTo>
                    <a:pt x="2694" y="0"/>
                    <a:pt x="0" y="2582"/>
                    <a:pt x="0" y="5838"/>
                  </a:cubicBezTo>
                  <a:lnTo>
                    <a:pt x="0" y="63434"/>
                  </a:lnTo>
                  <a:lnTo>
                    <a:pt x="146067" y="63434"/>
                  </a:lnTo>
                  <a:close/>
                </a:path>
              </a:pathLst>
            </a:custGeom>
            <a:solidFill>
              <a:srgbClr val="606060"/>
            </a:solidFill>
            <a:ln w="11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1D758DE5-BA6E-99DE-E54C-971D09BC2EA5}"/>
                </a:ext>
              </a:extLst>
            </p:cNvPr>
            <p:cNvSpPr/>
            <p:nvPr/>
          </p:nvSpPr>
          <p:spPr>
            <a:xfrm>
              <a:off x="7983492" y="3155456"/>
              <a:ext cx="17739" cy="17739"/>
            </a:xfrm>
            <a:custGeom>
              <a:avLst/>
              <a:gdLst>
                <a:gd name="connsiteX0" fmla="*/ 17739 w 17739"/>
                <a:gd name="connsiteY0" fmla="*/ 8870 h 17739"/>
                <a:gd name="connsiteX1" fmla="*/ 8870 w 17739"/>
                <a:gd name="connsiteY1" fmla="*/ 17739 h 17739"/>
                <a:gd name="connsiteX2" fmla="*/ 0 w 17739"/>
                <a:gd name="connsiteY2" fmla="*/ 8870 h 17739"/>
                <a:gd name="connsiteX3" fmla="*/ 8870 w 17739"/>
                <a:gd name="connsiteY3" fmla="*/ 0 h 17739"/>
                <a:gd name="connsiteX4" fmla="*/ 17739 w 17739"/>
                <a:gd name="connsiteY4" fmla="*/ 8870 h 1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39" h="17739">
                  <a:moveTo>
                    <a:pt x="17739" y="8870"/>
                  </a:moveTo>
                  <a:cubicBezTo>
                    <a:pt x="17739" y="13768"/>
                    <a:pt x="13768" y="17739"/>
                    <a:pt x="8870" y="17739"/>
                  </a:cubicBezTo>
                  <a:cubicBezTo>
                    <a:pt x="3971" y="17739"/>
                    <a:pt x="0" y="13768"/>
                    <a:pt x="0" y="8870"/>
                  </a:cubicBezTo>
                  <a:cubicBezTo>
                    <a:pt x="0" y="3971"/>
                    <a:pt x="3971" y="0"/>
                    <a:pt x="8870" y="0"/>
                  </a:cubicBezTo>
                  <a:cubicBezTo>
                    <a:pt x="13768" y="0"/>
                    <a:pt x="17739" y="3971"/>
                    <a:pt x="17739" y="8870"/>
                  </a:cubicBezTo>
                  <a:close/>
                </a:path>
              </a:pathLst>
            </a:custGeom>
            <a:solidFill>
              <a:srgbClr val="D0D0D0"/>
            </a:solidFill>
            <a:ln w="11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252649B9-3653-45E7-048B-389547C0B0B4}"/>
                </a:ext>
              </a:extLst>
            </p:cNvPr>
            <p:cNvSpPr/>
            <p:nvPr/>
          </p:nvSpPr>
          <p:spPr>
            <a:xfrm>
              <a:off x="7476915" y="3126602"/>
              <a:ext cx="446173" cy="271925"/>
            </a:xfrm>
            <a:custGeom>
              <a:avLst/>
              <a:gdLst>
                <a:gd name="connsiteX0" fmla="*/ 434610 w 446173"/>
                <a:gd name="connsiteY0" fmla="*/ 271926 h 271925"/>
                <a:gd name="connsiteX1" fmla="*/ 11564 w 446173"/>
                <a:gd name="connsiteY1" fmla="*/ 271926 h 271925"/>
                <a:gd name="connsiteX2" fmla="*/ 0 w 446173"/>
                <a:gd name="connsiteY2" fmla="*/ 260362 h 271925"/>
                <a:gd name="connsiteX3" fmla="*/ 0 w 446173"/>
                <a:gd name="connsiteY3" fmla="*/ 11564 h 271925"/>
                <a:gd name="connsiteX4" fmla="*/ 11564 w 446173"/>
                <a:gd name="connsiteY4" fmla="*/ 0 h 271925"/>
                <a:gd name="connsiteX5" fmla="*/ 434610 w 446173"/>
                <a:gd name="connsiteY5" fmla="*/ 0 h 271925"/>
                <a:gd name="connsiteX6" fmla="*/ 446174 w 446173"/>
                <a:gd name="connsiteY6" fmla="*/ 11564 h 271925"/>
                <a:gd name="connsiteX7" fmla="*/ 446174 w 446173"/>
                <a:gd name="connsiteY7" fmla="*/ 260362 h 271925"/>
                <a:gd name="connsiteX8" fmla="*/ 434610 w 446173"/>
                <a:gd name="connsiteY8" fmla="*/ 271926 h 27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6173" h="271925">
                  <a:moveTo>
                    <a:pt x="434610" y="271926"/>
                  </a:moveTo>
                  <a:lnTo>
                    <a:pt x="11564" y="271926"/>
                  </a:lnTo>
                  <a:cubicBezTo>
                    <a:pt x="5277" y="271926"/>
                    <a:pt x="0" y="266761"/>
                    <a:pt x="0" y="260362"/>
                  </a:cubicBezTo>
                  <a:lnTo>
                    <a:pt x="0" y="11564"/>
                  </a:lnTo>
                  <a:cubicBezTo>
                    <a:pt x="0" y="5277"/>
                    <a:pt x="5165" y="0"/>
                    <a:pt x="11564" y="0"/>
                  </a:cubicBezTo>
                  <a:lnTo>
                    <a:pt x="434610" y="0"/>
                  </a:lnTo>
                  <a:cubicBezTo>
                    <a:pt x="440897" y="0"/>
                    <a:pt x="446174" y="5165"/>
                    <a:pt x="446174" y="11564"/>
                  </a:cubicBezTo>
                  <a:lnTo>
                    <a:pt x="446174" y="260362"/>
                  </a:lnTo>
                  <a:cubicBezTo>
                    <a:pt x="446062" y="266761"/>
                    <a:pt x="440897" y="271926"/>
                    <a:pt x="434610" y="271926"/>
                  </a:cubicBezTo>
                  <a:close/>
                </a:path>
              </a:pathLst>
            </a:custGeom>
            <a:solidFill>
              <a:srgbClr val="303030"/>
            </a:solidFill>
            <a:ln w="11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17B3D485-D132-EC20-0A65-8875478BC7DE}"/>
                </a:ext>
              </a:extLst>
            </p:cNvPr>
            <p:cNvSpPr/>
            <p:nvPr/>
          </p:nvSpPr>
          <p:spPr>
            <a:xfrm>
              <a:off x="7495665" y="3141310"/>
              <a:ext cx="404632" cy="242622"/>
            </a:xfrm>
            <a:custGeom>
              <a:avLst/>
              <a:gdLst>
                <a:gd name="connsiteX0" fmla="*/ 0 w 404632"/>
                <a:gd name="connsiteY0" fmla="*/ 0 h 242622"/>
                <a:gd name="connsiteX1" fmla="*/ 404633 w 404632"/>
                <a:gd name="connsiteY1" fmla="*/ 0 h 242622"/>
                <a:gd name="connsiteX2" fmla="*/ 404633 w 404632"/>
                <a:gd name="connsiteY2" fmla="*/ 242622 h 242622"/>
                <a:gd name="connsiteX3" fmla="*/ 0 w 404632"/>
                <a:gd name="connsiteY3" fmla="*/ 242622 h 242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632" h="242622">
                  <a:moveTo>
                    <a:pt x="0" y="0"/>
                  </a:moveTo>
                  <a:lnTo>
                    <a:pt x="404633" y="0"/>
                  </a:lnTo>
                  <a:lnTo>
                    <a:pt x="404633" y="242622"/>
                  </a:lnTo>
                  <a:lnTo>
                    <a:pt x="0" y="242622"/>
                  </a:lnTo>
                  <a:close/>
                </a:path>
              </a:pathLst>
            </a:custGeom>
            <a:solidFill>
              <a:srgbClr val="D5E5E6"/>
            </a:solidFill>
            <a:ln w="11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711" name="Graphic 1320">
              <a:extLst>
                <a:ext uri="{FF2B5EF4-FFF2-40B4-BE49-F238E27FC236}">
                  <a16:creationId xmlns:a16="http://schemas.microsoft.com/office/drawing/2014/main" id="{A07CAD03-E357-D5CD-D9F5-FF0951EB5F58}"/>
                </a:ext>
              </a:extLst>
            </p:cNvPr>
            <p:cNvGrpSpPr/>
            <p:nvPr/>
          </p:nvGrpSpPr>
          <p:grpSpPr>
            <a:xfrm>
              <a:off x="7544391" y="3150067"/>
              <a:ext cx="288654" cy="206470"/>
              <a:chOff x="7544391" y="3150067"/>
              <a:chExt cx="288654" cy="206470"/>
            </a:xfrm>
          </p:grpSpPr>
          <p:sp>
            <p:nvSpPr>
              <p:cNvPr id="1712" name="Freeform: Shape 1711">
                <a:extLst>
                  <a:ext uri="{FF2B5EF4-FFF2-40B4-BE49-F238E27FC236}">
                    <a16:creationId xmlns:a16="http://schemas.microsoft.com/office/drawing/2014/main" id="{4A21E631-B5B3-89A3-29DF-AF2186995D38}"/>
                  </a:ext>
                </a:extLst>
              </p:cNvPr>
              <p:cNvSpPr/>
              <p:nvPr/>
            </p:nvSpPr>
            <p:spPr>
              <a:xfrm>
                <a:off x="7547086" y="3152874"/>
                <a:ext cx="283153" cy="200969"/>
              </a:xfrm>
              <a:custGeom>
                <a:avLst/>
                <a:gdLst>
                  <a:gd name="connsiteX0" fmla="*/ 0 w 283153"/>
                  <a:gd name="connsiteY0" fmla="*/ 0 h 200969"/>
                  <a:gd name="connsiteX1" fmla="*/ 283153 w 283153"/>
                  <a:gd name="connsiteY1" fmla="*/ 0 h 200969"/>
                  <a:gd name="connsiteX2" fmla="*/ 283153 w 283153"/>
                  <a:gd name="connsiteY2" fmla="*/ 200969 h 200969"/>
                  <a:gd name="connsiteX3" fmla="*/ 0 w 283153"/>
                  <a:gd name="connsiteY3" fmla="*/ 200969 h 20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3153" h="200969">
                    <a:moveTo>
                      <a:pt x="0" y="0"/>
                    </a:moveTo>
                    <a:lnTo>
                      <a:pt x="283153" y="0"/>
                    </a:lnTo>
                    <a:lnTo>
                      <a:pt x="283153" y="200969"/>
                    </a:lnTo>
                    <a:lnTo>
                      <a:pt x="0" y="200969"/>
                    </a:lnTo>
                    <a:close/>
                  </a:path>
                </a:pathLst>
              </a:custGeom>
              <a:solidFill>
                <a:srgbClr val="F0F0F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3" name="Freeform: Shape 1712">
                <a:extLst>
                  <a:ext uri="{FF2B5EF4-FFF2-40B4-BE49-F238E27FC236}">
                    <a16:creationId xmlns:a16="http://schemas.microsoft.com/office/drawing/2014/main" id="{B8E1BC0F-1775-7129-7908-FAF0E6648B79}"/>
                  </a:ext>
                </a:extLst>
              </p:cNvPr>
              <p:cNvSpPr/>
              <p:nvPr/>
            </p:nvSpPr>
            <p:spPr>
              <a:xfrm>
                <a:off x="7544391" y="3150067"/>
                <a:ext cx="288654" cy="206470"/>
              </a:xfrm>
              <a:custGeom>
                <a:avLst/>
                <a:gdLst>
                  <a:gd name="connsiteX0" fmla="*/ 288654 w 288654"/>
                  <a:gd name="connsiteY0" fmla="*/ 206470 h 206470"/>
                  <a:gd name="connsiteX1" fmla="*/ 0 w 288654"/>
                  <a:gd name="connsiteY1" fmla="*/ 206470 h 206470"/>
                  <a:gd name="connsiteX2" fmla="*/ 0 w 288654"/>
                  <a:gd name="connsiteY2" fmla="*/ 0 h 206470"/>
                  <a:gd name="connsiteX3" fmla="*/ 288654 w 288654"/>
                  <a:gd name="connsiteY3" fmla="*/ 0 h 206470"/>
                  <a:gd name="connsiteX4" fmla="*/ 288654 w 288654"/>
                  <a:gd name="connsiteY4" fmla="*/ 206470 h 206470"/>
                  <a:gd name="connsiteX5" fmla="*/ 5501 w 288654"/>
                  <a:gd name="connsiteY5" fmla="*/ 201081 h 206470"/>
                  <a:gd name="connsiteX6" fmla="*/ 283153 w 288654"/>
                  <a:gd name="connsiteY6" fmla="*/ 201081 h 206470"/>
                  <a:gd name="connsiteX7" fmla="*/ 283153 w 288654"/>
                  <a:gd name="connsiteY7" fmla="*/ 5614 h 206470"/>
                  <a:gd name="connsiteX8" fmla="*/ 5501 w 288654"/>
                  <a:gd name="connsiteY8" fmla="*/ 5614 h 206470"/>
                  <a:gd name="connsiteX9" fmla="*/ 5501 w 288654"/>
                  <a:gd name="connsiteY9" fmla="*/ 201081 h 206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8654" h="206470">
                    <a:moveTo>
                      <a:pt x="288654" y="206470"/>
                    </a:moveTo>
                    <a:lnTo>
                      <a:pt x="0" y="206470"/>
                    </a:lnTo>
                    <a:lnTo>
                      <a:pt x="0" y="0"/>
                    </a:lnTo>
                    <a:lnTo>
                      <a:pt x="288654" y="0"/>
                    </a:lnTo>
                    <a:lnTo>
                      <a:pt x="288654" y="206470"/>
                    </a:lnTo>
                    <a:close/>
                    <a:moveTo>
                      <a:pt x="5501" y="201081"/>
                    </a:moveTo>
                    <a:lnTo>
                      <a:pt x="283153" y="201081"/>
                    </a:lnTo>
                    <a:lnTo>
                      <a:pt x="283153" y="5614"/>
                    </a:lnTo>
                    <a:lnTo>
                      <a:pt x="5501" y="5614"/>
                    </a:lnTo>
                    <a:lnTo>
                      <a:pt x="5501" y="201081"/>
                    </a:lnTo>
                    <a:close/>
                  </a:path>
                </a:pathLst>
              </a:custGeom>
              <a:solidFill>
                <a:srgbClr val="80808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886470B7-A7D8-3BC8-0741-AE011DC178B7}"/>
                </a:ext>
              </a:extLst>
            </p:cNvPr>
            <p:cNvSpPr/>
            <p:nvPr/>
          </p:nvSpPr>
          <p:spPr>
            <a:xfrm>
              <a:off x="7960476" y="3221024"/>
              <a:ext cx="446173" cy="271925"/>
            </a:xfrm>
            <a:custGeom>
              <a:avLst/>
              <a:gdLst>
                <a:gd name="connsiteX0" fmla="*/ 434610 w 446173"/>
                <a:gd name="connsiteY0" fmla="*/ 271926 h 271925"/>
                <a:gd name="connsiteX1" fmla="*/ 11564 w 446173"/>
                <a:gd name="connsiteY1" fmla="*/ 271926 h 271925"/>
                <a:gd name="connsiteX2" fmla="*/ 0 w 446173"/>
                <a:gd name="connsiteY2" fmla="*/ 260362 h 271925"/>
                <a:gd name="connsiteX3" fmla="*/ 0 w 446173"/>
                <a:gd name="connsiteY3" fmla="*/ 11564 h 271925"/>
                <a:gd name="connsiteX4" fmla="*/ 11564 w 446173"/>
                <a:gd name="connsiteY4" fmla="*/ 0 h 271925"/>
                <a:gd name="connsiteX5" fmla="*/ 434610 w 446173"/>
                <a:gd name="connsiteY5" fmla="*/ 0 h 271925"/>
                <a:gd name="connsiteX6" fmla="*/ 446174 w 446173"/>
                <a:gd name="connsiteY6" fmla="*/ 11564 h 271925"/>
                <a:gd name="connsiteX7" fmla="*/ 446174 w 446173"/>
                <a:gd name="connsiteY7" fmla="*/ 260362 h 271925"/>
                <a:gd name="connsiteX8" fmla="*/ 434610 w 446173"/>
                <a:gd name="connsiteY8" fmla="*/ 271926 h 27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6173" h="271925">
                  <a:moveTo>
                    <a:pt x="434610" y="271926"/>
                  </a:moveTo>
                  <a:lnTo>
                    <a:pt x="11564" y="271926"/>
                  </a:lnTo>
                  <a:cubicBezTo>
                    <a:pt x="5277" y="271926"/>
                    <a:pt x="0" y="266761"/>
                    <a:pt x="0" y="260362"/>
                  </a:cubicBezTo>
                  <a:lnTo>
                    <a:pt x="0" y="11564"/>
                  </a:lnTo>
                  <a:cubicBezTo>
                    <a:pt x="0" y="5277"/>
                    <a:pt x="5164" y="0"/>
                    <a:pt x="11564" y="0"/>
                  </a:cubicBezTo>
                  <a:lnTo>
                    <a:pt x="434610" y="0"/>
                  </a:lnTo>
                  <a:cubicBezTo>
                    <a:pt x="440897" y="0"/>
                    <a:pt x="446174" y="5164"/>
                    <a:pt x="446174" y="11564"/>
                  </a:cubicBezTo>
                  <a:lnTo>
                    <a:pt x="446174" y="260362"/>
                  </a:lnTo>
                  <a:cubicBezTo>
                    <a:pt x="446062" y="266761"/>
                    <a:pt x="440897" y="271926"/>
                    <a:pt x="434610" y="271926"/>
                  </a:cubicBezTo>
                  <a:close/>
                </a:path>
              </a:pathLst>
            </a:custGeom>
            <a:solidFill>
              <a:srgbClr val="303030"/>
            </a:solidFill>
            <a:ln w="11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A1AC996D-3842-C68C-CB9D-44EBB5FB954D}"/>
                </a:ext>
              </a:extLst>
            </p:cNvPr>
            <p:cNvSpPr/>
            <p:nvPr/>
          </p:nvSpPr>
          <p:spPr>
            <a:xfrm>
              <a:off x="7979226" y="3235731"/>
              <a:ext cx="404632" cy="242622"/>
            </a:xfrm>
            <a:custGeom>
              <a:avLst/>
              <a:gdLst>
                <a:gd name="connsiteX0" fmla="*/ 0 w 404632"/>
                <a:gd name="connsiteY0" fmla="*/ 0 h 242622"/>
                <a:gd name="connsiteX1" fmla="*/ 404633 w 404632"/>
                <a:gd name="connsiteY1" fmla="*/ 0 h 242622"/>
                <a:gd name="connsiteX2" fmla="*/ 404633 w 404632"/>
                <a:gd name="connsiteY2" fmla="*/ 242622 h 242622"/>
                <a:gd name="connsiteX3" fmla="*/ 0 w 404632"/>
                <a:gd name="connsiteY3" fmla="*/ 242622 h 242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632" h="242622">
                  <a:moveTo>
                    <a:pt x="0" y="0"/>
                  </a:moveTo>
                  <a:lnTo>
                    <a:pt x="404633" y="0"/>
                  </a:lnTo>
                  <a:lnTo>
                    <a:pt x="404633" y="242622"/>
                  </a:lnTo>
                  <a:lnTo>
                    <a:pt x="0" y="242622"/>
                  </a:lnTo>
                  <a:close/>
                </a:path>
              </a:pathLst>
            </a:custGeom>
            <a:solidFill>
              <a:srgbClr val="F8BE49"/>
            </a:solidFill>
            <a:ln w="11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716" name="Graphic 1320">
              <a:extLst>
                <a:ext uri="{FF2B5EF4-FFF2-40B4-BE49-F238E27FC236}">
                  <a16:creationId xmlns:a16="http://schemas.microsoft.com/office/drawing/2014/main" id="{56BCB541-816F-4C14-D060-87D59F61D53D}"/>
                </a:ext>
              </a:extLst>
            </p:cNvPr>
            <p:cNvGrpSpPr/>
            <p:nvPr/>
          </p:nvGrpSpPr>
          <p:grpSpPr>
            <a:xfrm>
              <a:off x="8027952" y="3244601"/>
              <a:ext cx="288654" cy="206470"/>
              <a:chOff x="8027952" y="3244601"/>
              <a:chExt cx="288654" cy="206470"/>
            </a:xfrm>
          </p:grpSpPr>
          <p:sp>
            <p:nvSpPr>
              <p:cNvPr id="1717" name="Freeform: Shape 1716">
                <a:extLst>
                  <a:ext uri="{FF2B5EF4-FFF2-40B4-BE49-F238E27FC236}">
                    <a16:creationId xmlns:a16="http://schemas.microsoft.com/office/drawing/2014/main" id="{BA818F56-A221-EC92-A5B7-8314E681C6A4}"/>
                  </a:ext>
                </a:extLst>
              </p:cNvPr>
              <p:cNvSpPr/>
              <p:nvPr/>
            </p:nvSpPr>
            <p:spPr>
              <a:xfrm>
                <a:off x="8030759" y="3247295"/>
                <a:ext cx="283153" cy="200969"/>
              </a:xfrm>
              <a:custGeom>
                <a:avLst/>
                <a:gdLst>
                  <a:gd name="connsiteX0" fmla="*/ 0 w 283153"/>
                  <a:gd name="connsiteY0" fmla="*/ 0 h 200969"/>
                  <a:gd name="connsiteX1" fmla="*/ 283153 w 283153"/>
                  <a:gd name="connsiteY1" fmla="*/ 0 h 200969"/>
                  <a:gd name="connsiteX2" fmla="*/ 283153 w 283153"/>
                  <a:gd name="connsiteY2" fmla="*/ 200969 h 200969"/>
                  <a:gd name="connsiteX3" fmla="*/ 0 w 283153"/>
                  <a:gd name="connsiteY3" fmla="*/ 200969 h 20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3153" h="200969">
                    <a:moveTo>
                      <a:pt x="0" y="0"/>
                    </a:moveTo>
                    <a:lnTo>
                      <a:pt x="283153" y="0"/>
                    </a:lnTo>
                    <a:lnTo>
                      <a:pt x="283153" y="200969"/>
                    </a:lnTo>
                    <a:lnTo>
                      <a:pt x="0" y="200969"/>
                    </a:lnTo>
                    <a:close/>
                  </a:path>
                </a:pathLst>
              </a:custGeom>
              <a:solidFill>
                <a:srgbClr val="F0F0F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8" name="Freeform: Shape 1717">
                <a:extLst>
                  <a:ext uri="{FF2B5EF4-FFF2-40B4-BE49-F238E27FC236}">
                    <a16:creationId xmlns:a16="http://schemas.microsoft.com/office/drawing/2014/main" id="{4183F2FE-C773-B6E1-CA5A-429A6A9C2B88}"/>
                  </a:ext>
                </a:extLst>
              </p:cNvPr>
              <p:cNvSpPr/>
              <p:nvPr/>
            </p:nvSpPr>
            <p:spPr>
              <a:xfrm>
                <a:off x="8027952" y="3244601"/>
                <a:ext cx="288654" cy="206470"/>
              </a:xfrm>
              <a:custGeom>
                <a:avLst/>
                <a:gdLst>
                  <a:gd name="connsiteX0" fmla="*/ 288655 w 288654"/>
                  <a:gd name="connsiteY0" fmla="*/ 206470 h 206470"/>
                  <a:gd name="connsiteX1" fmla="*/ 0 w 288654"/>
                  <a:gd name="connsiteY1" fmla="*/ 206470 h 206470"/>
                  <a:gd name="connsiteX2" fmla="*/ 0 w 288654"/>
                  <a:gd name="connsiteY2" fmla="*/ 0 h 206470"/>
                  <a:gd name="connsiteX3" fmla="*/ 288655 w 288654"/>
                  <a:gd name="connsiteY3" fmla="*/ 0 h 206470"/>
                  <a:gd name="connsiteX4" fmla="*/ 288655 w 288654"/>
                  <a:gd name="connsiteY4" fmla="*/ 206470 h 206470"/>
                  <a:gd name="connsiteX5" fmla="*/ 5501 w 288654"/>
                  <a:gd name="connsiteY5" fmla="*/ 200969 h 206470"/>
                  <a:gd name="connsiteX6" fmla="*/ 283153 w 288654"/>
                  <a:gd name="connsiteY6" fmla="*/ 200969 h 206470"/>
                  <a:gd name="connsiteX7" fmla="*/ 283153 w 288654"/>
                  <a:gd name="connsiteY7" fmla="*/ 5501 h 206470"/>
                  <a:gd name="connsiteX8" fmla="*/ 5501 w 288654"/>
                  <a:gd name="connsiteY8" fmla="*/ 5501 h 206470"/>
                  <a:gd name="connsiteX9" fmla="*/ 5501 w 288654"/>
                  <a:gd name="connsiteY9" fmla="*/ 200969 h 206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8654" h="206470">
                    <a:moveTo>
                      <a:pt x="288655" y="206470"/>
                    </a:moveTo>
                    <a:lnTo>
                      <a:pt x="0" y="206470"/>
                    </a:lnTo>
                    <a:lnTo>
                      <a:pt x="0" y="0"/>
                    </a:lnTo>
                    <a:lnTo>
                      <a:pt x="288655" y="0"/>
                    </a:lnTo>
                    <a:lnTo>
                      <a:pt x="288655" y="206470"/>
                    </a:lnTo>
                    <a:close/>
                    <a:moveTo>
                      <a:pt x="5501" y="200969"/>
                    </a:moveTo>
                    <a:lnTo>
                      <a:pt x="283153" y="200969"/>
                    </a:lnTo>
                    <a:lnTo>
                      <a:pt x="283153" y="5501"/>
                    </a:lnTo>
                    <a:lnTo>
                      <a:pt x="5501" y="5501"/>
                    </a:lnTo>
                    <a:lnTo>
                      <a:pt x="5501" y="200969"/>
                    </a:lnTo>
                    <a:close/>
                  </a:path>
                </a:pathLst>
              </a:custGeom>
              <a:solidFill>
                <a:srgbClr val="80808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7EB175BB-6602-D45E-2962-A9AA2D879BFF}"/>
                </a:ext>
              </a:extLst>
            </p:cNvPr>
            <p:cNvSpPr/>
            <p:nvPr/>
          </p:nvSpPr>
          <p:spPr>
            <a:xfrm>
              <a:off x="7556911" y="3195130"/>
              <a:ext cx="267589" cy="138166"/>
            </a:xfrm>
            <a:custGeom>
              <a:avLst/>
              <a:gdLst>
                <a:gd name="connsiteX0" fmla="*/ 244474 w 267589"/>
                <a:gd name="connsiteY0" fmla="*/ 138167 h 138166"/>
                <a:gd name="connsiteX1" fmla="*/ 244474 w 267589"/>
                <a:gd name="connsiteY1" fmla="*/ 138167 h 138166"/>
                <a:gd name="connsiteX2" fmla="*/ 239870 w 267589"/>
                <a:gd name="connsiteY2" fmla="*/ 134461 h 138166"/>
                <a:gd name="connsiteX3" fmla="*/ 212026 w 267589"/>
                <a:gd name="connsiteY3" fmla="*/ 16799 h 138166"/>
                <a:gd name="connsiteX4" fmla="*/ 150389 w 267589"/>
                <a:gd name="connsiteY4" fmla="*/ 114252 h 138166"/>
                <a:gd name="connsiteX5" fmla="*/ 145898 w 267589"/>
                <a:gd name="connsiteY5" fmla="*/ 116498 h 138166"/>
                <a:gd name="connsiteX6" fmla="*/ 141968 w 267589"/>
                <a:gd name="connsiteY6" fmla="*/ 113579 h 138166"/>
                <a:gd name="connsiteX7" fmla="*/ 106602 w 267589"/>
                <a:gd name="connsiteY7" fmla="*/ 26567 h 138166"/>
                <a:gd name="connsiteX8" fmla="*/ 71573 w 267589"/>
                <a:gd name="connsiteY8" fmla="*/ 118182 h 138166"/>
                <a:gd name="connsiteX9" fmla="*/ 67419 w 267589"/>
                <a:gd name="connsiteY9" fmla="*/ 121213 h 138166"/>
                <a:gd name="connsiteX10" fmla="*/ 62928 w 267589"/>
                <a:gd name="connsiteY10" fmla="*/ 118743 h 138166"/>
                <a:gd name="connsiteX11" fmla="*/ 32838 w 267589"/>
                <a:gd name="connsiteY11" fmla="*/ 63842 h 138166"/>
                <a:gd name="connsiteX12" fmla="*/ 9261 w 267589"/>
                <a:gd name="connsiteY12" fmla="*/ 132216 h 138166"/>
                <a:gd name="connsiteX13" fmla="*/ 3198 w 267589"/>
                <a:gd name="connsiteY13" fmla="*/ 135135 h 138166"/>
                <a:gd name="connsiteX14" fmla="*/ 279 w 267589"/>
                <a:gd name="connsiteY14" fmla="*/ 129072 h 138166"/>
                <a:gd name="connsiteX15" fmla="*/ 27337 w 267589"/>
                <a:gd name="connsiteY15" fmla="*/ 50481 h 138166"/>
                <a:gd name="connsiteX16" fmla="*/ 31379 w 267589"/>
                <a:gd name="connsiteY16" fmla="*/ 47337 h 138166"/>
                <a:gd name="connsiteX17" fmla="*/ 35982 w 267589"/>
                <a:gd name="connsiteY17" fmla="*/ 49808 h 138166"/>
                <a:gd name="connsiteX18" fmla="*/ 66296 w 267589"/>
                <a:gd name="connsiteY18" fmla="*/ 105158 h 138166"/>
                <a:gd name="connsiteX19" fmla="*/ 101886 w 267589"/>
                <a:gd name="connsiteY19" fmla="*/ 11859 h 138166"/>
                <a:gd name="connsiteX20" fmla="*/ 106265 w 267589"/>
                <a:gd name="connsiteY20" fmla="*/ 8828 h 138166"/>
                <a:gd name="connsiteX21" fmla="*/ 110756 w 267589"/>
                <a:gd name="connsiteY21" fmla="*/ 11747 h 138166"/>
                <a:gd name="connsiteX22" fmla="*/ 147245 w 267589"/>
                <a:gd name="connsiteY22" fmla="*/ 101341 h 138166"/>
                <a:gd name="connsiteX23" fmla="*/ 210006 w 267589"/>
                <a:gd name="connsiteY23" fmla="*/ 2204 h 138166"/>
                <a:gd name="connsiteX24" fmla="*/ 214833 w 267589"/>
                <a:gd name="connsiteY24" fmla="*/ 70 h 138166"/>
                <a:gd name="connsiteX25" fmla="*/ 218651 w 267589"/>
                <a:gd name="connsiteY25" fmla="*/ 3663 h 138166"/>
                <a:gd name="connsiteX26" fmla="*/ 244923 w 267589"/>
                <a:gd name="connsiteY26" fmla="*/ 114365 h 138166"/>
                <a:gd name="connsiteX27" fmla="*/ 258283 w 267589"/>
                <a:gd name="connsiteY27" fmla="*/ 66424 h 138166"/>
                <a:gd name="connsiteX28" fmla="*/ 264121 w 267589"/>
                <a:gd name="connsiteY28" fmla="*/ 63168 h 138166"/>
                <a:gd name="connsiteX29" fmla="*/ 267377 w 267589"/>
                <a:gd name="connsiteY29" fmla="*/ 69006 h 138166"/>
                <a:gd name="connsiteX30" fmla="*/ 249077 w 267589"/>
                <a:gd name="connsiteY30" fmla="*/ 134686 h 138166"/>
                <a:gd name="connsiteX31" fmla="*/ 244474 w 267589"/>
                <a:gd name="connsiteY31" fmla="*/ 138167 h 138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67589" h="138166">
                  <a:moveTo>
                    <a:pt x="244474" y="138167"/>
                  </a:moveTo>
                  <a:cubicBezTo>
                    <a:pt x="244474" y="138167"/>
                    <a:pt x="244474" y="138167"/>
                    <a:pt x="244474" y="138167"/>
                  </a:cubicBezTo>
                  <a:cubicBezTo>
                    <a:pt x="242228" y="138167"/>
                    <a:pt x="240319" y="136595"/>
                    <a:pt x="239870" y="134461"/>
                  </a:cubicBezTo>
                  <a:lnTo>
                    <a:pt x="212026" y="16799"/>
                  </a:lnTo>
                  <a:lnTo>
                    <a:pt x="150389" y="114252"/>
                  </a:lnTo>
                  <a:cubicBezTo>
                    <a:pt x="149490" y="115712"/>
                    <a:pt x="147806" y="116610"/>
                    <a:pt x="145898" y="116498"/>
                  </a:cubicBezTo>
                  <a:cubicBezTo>
                    <a:pt x="144101" y="116385"/>
                    <a:pt x="142529" y="115150"/>
                    <a:pt x="141968" y="113579"/>
                  </a:cubicBezTo>
                  <a:lnTo>
                    <a:pt x="106602" y="26567"/>
                  </a:lnTo>
                  <a:lnTo>
                    <a:pt x="71573" y="118182"/>
                  </a:lnTo>
                  <a:cubicBezTo>
                    <a:pt x="70899" y="119866"/>
                    <a:pt x="69327" y="121101"/>
                    <a:pt x="67419" y="121213"/>
                  </a:cubicBezTo>
                  <a:cubicBezTo>
                    <a:pt x="65510" y="121326"/>
                    <a:pt x="63826" y="120427"/>
                    <a:pt x="62928" y="118743"/>
                  </a:cubicBezTo>
                  <a:lnTo>
                    <a:pt x="32838" y="63842"/>
                  </a:lnTo>
                  <a:lnTo>
                    <a:pt x="9261" y="132216"/>
                  </a:lnTo>
                  <a:cubicBezTo>
                    <a:pt x="8363" y="134686"/>
                    <a:pt x="5668" y="136033"/>
                    <a:pt x="3198" y="135135"/>
                  </a:cubicBezTo>
                  <a:cubicBezTo>
                    <a:pt x="728" y="134237"/>
                    <a:pt x="-619" y="131542"/>
                    <a:pt x="279" y="129072"/>
                  </a:cubicBezTo>
                  <a:lnTo>
                    <a:pt x="27337" y="50481"/>
                  </a:lnTo>
                  <a:cubicBezTo>
                    <a:pt x="27898" y="48685"/>
                    <a:pt x="29583" y="47450"/>
                    <a:pt x="31379" y="47337"/>
                  </a:cubicBezTo>
                  <a:cubicBezTo>
                    <a:pt x="33288" y="47113"/>
                    <a:pt x="35084" y="48123"/>
                    <a:pt x="35982" y="49808"/>
                  </a:cubicBezTo>
                  <a:lnTo>
                    <a:pt x="66296" y="105158"/>
                  </a:lnTo>
                  <a:lnTo>
                    <a:pt x="101886" y="11859"/>
                  </a:lnTo>
                  <a:cubicBezTo>
                    <a:pt x="102560" y="10063"/>
                    <a:pt x="104356" y="8828"/>
                    <a:pt x="106265" y="8828"/>
                  </a:cubicBezTo>
                  <a:cubicBezTo>
                    <a:pt x="108286" y="8603"/>
                    <a:pt x="109970" y="9950"/>
                    <a:pt x="110756" y="11747"/>
                  </a:cubicBezTo>
                  <a:lnTo>
                    <a:pt x="147245" y="101341"/>
                  </a:lnTo>
                  <a:lnTo>
                    <a:pt x="210006" y="2204"/>
                  </a:lnTo>
                  <a:cubicBezTo>
                    <a:pt x="211016" y="632"/>
                    <a:pt x="212925" y="-266"/>
                    <a:pt x="214833" y="70"/>
                  </a:cubicBezTo>
                  <a:cubicBezTo>
                    <a:pt x="216742" y="407"/>
                    <a:pt x="218202" y="1754"/>
                    <a:pt x="218651" y="3663"/>
                  </a:cubicBezTo>
                  <a:lnTo>
                    <a:pt x="244923" y="114365"/>
                  </a:lnTo>
                  <a:lnTo>
                    <a:pt x="258283" y="66424"/>
                  </a:lnTo>
                  <a:cubicBezTo>
                    <a:pt x="258957" y="63842"/>
                    <a:pt x="261651" y="62382"/>
                    <a:pt x="264121" y="63168"/>
                  </a:cubicBezTo>
                  <a:cubicBezTo>
                    <a:pt x="266704" y="63842"/>
                    <a:pt x="268163" y="66536"/>
                    <a:pt x="267377" y="69006"/>
                  </a:cubicBezTo>
                  <a:lnTo>
                    <a:pt x="249077" y="134686"/>
                  </a:lnTo>
                  <a:cubicBezTo>
                    <a:pt x="248515" y="136707"/>
                    <a:pt x="246607" y="138167"/>
                    <a:pt x="244474" y="138167"/>
                  </a:cubicBezTo>
                  <a:close/>
                </a:path>
              </a:pathLst>
            </a:custGeom>
            <a:solidFill>
              <a:srgbClr val="4C8EB5"/>
            </a:solidFill>
            <a:ln w="11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59056361-0DF9-E604-6685-652336156C16}"/>
                </a:ext>
              </a:extLst>
            </p:cNvPr>
            <p:cNvSpPr/>
            <p:nvPr/>
          </p:nvSpPr>
          <p:spPr>
            <a:xfrm>
              <a:off x="8035083" y="3270915"/>
              <a:ext cx="273714" cy="135471"/>
            </a:xfrm>
            <a:custGeom>
              <a:avLst/>
              <a:gdLst>
                <a:gd name="connsiteX0" fmla="*/ 4770 w 273714"/>
                <a:gd name="connsiteY0" fmla="*/ 135472 h 135471"/>
                <a:gd name="connsiteX1" fmla="*/ 3198 w 273714"/>
                <a:gd name="connsiteY1" fmla="*/ 135247 h 135471"/>
                <a:gd name="connsiteX2" fmla="*/ 279 w 273714"/>
                <a:gd name="connsiteY2" fmla="*/ 129185 h 135471"/>
                <a:gd name="connsiteX3" fmla="*/ 27337 w 273714"/>
                <a:gd name="connsiteY3" fmla="*/ 50593 h 135471"/>
                <a:gd name="connsiteX4" fmla="*/ 31379 w 273714"/>
                <a:gd name="connsiteY4" fmla="*/ 47450 h 135471"/>
                <a:gd name="connsiteX5" fmla="*/ 35982 w 273714"/>
                <a:gd name="connsiteY5" fmla="*/ 49808 h 135471"/>
                <a:gd name="connsiteX6" fmla="*/ 60682 w 273714"/>
                <a:gd name="connsiteY6" fmla="*/ 92359 h 135471"/>
                <a:gd name="connsiteX7" fmla="*/ 102111 w 273714"/>
                <a:gd name="connsiteY7" fmla="*/ 11410 h 135471"/>
                <a:gd name="connsiteX8" fmla="*/ 106602 w 273714"/>
                <a:gd name="connsiteY8" fmla="*/ 8828 h 135471"/>
                <a:gd name="connsiteX9" fmla="*/ 110756 w 273714"/>
                <a:gd name="connsiteY9" fmla="*/ 11747 h 135471"/>
                <a:gd name="connsiteX10" fmla="*/ 147245 w 273714"/>
                <a:gd name="connsiteY10" fmla="*/ 101341 h 135471"/>
                <a:gd name="connsiteX11" fmla="*/ 210006 w 273714"/>
                <a:gd name="connsiteY11" fmla="*/ 2204 h 135471"/>
                <a:gd name="connsiteX12" fmla="*/ 214833 w 273714"/>
                <a:gd name="connsiteY12" fmla="*/ 70 h 135471"/>
                <a:gd name="connsiteX13" fmla="*/ 218651 w 273714"/>
                <a:gd name="connsiteY13" fmla="*/ 3663 h 135471"/>
                <a:gd name="connsiteX14" fmla="*/ 233808 w 273714"/>
                <a:gd name="connsiteY14" fmla="*/ 70466 h 135471"/>
                <a:gd name="connsiteX15" fmla="*/ 264907 w 273714"/>
                <a:gd name="connsiteY15" fmla="*/ 22413 h 135471"/>
                <a:gd name="connsiteX16" fmla="*/ 271531 w 273714"/>
                <a:gd name="connsiteY16" fmla="*/ 20953 h 135471"/>
                <a:gd name="connsiteX17" fmla="*/ 272991 w 273714"/>
                <a:gd name="connsiteY17" fmla="*/ 27577 h 135471"/>
                <a:gd name="connsiteX18" fmla="*/ 235716 w 273714"/>
                <a:gd name="connsiteY18" fmla="*/ 85174 h 135471"/>
                <a:gd name="connsiteX19" fmla="*/ 230888 w 273714"/>
                <a:gd name="connsiteY19" fmla="*/ 87307 h 135471"/>
                <a:gd name="connsiteX20" fmla="*/ 227071 w 273714"/>
                <a:gd name="connsiteY20" fmla="*/ 83714 h 135471"/>
                <a:gd name="connsiteX21" fmla="*/ 212027 w 273714"/>
                <a:gd name="connsiteY21" fmla="*/ 17024 h 135471"/>
                <a:gd name="connsiteX22" fmla="*/ 150388 w 273714"/>
                <a:gd name="connsiteY22" fmla="*/ 114365 h 135471"/>
                <a:gd name="connsiteX23" fmla="*/ 145898 w 273714"/>
                <a:gd name="connsiteY23" fmla="*/ 116610 h 135471"/>
                <a:gd name="connsiteX24" fmla="*/ 141968 w 273714"/>
                <a:gd name="connsiteY24" fmla="*/ 113691 h 135471"/>
                <a:gd name="connsiteX25" fmla="*/ 105928 w 273714"/>
                <a:gd name="connsiteY25" fmla="*/ 25107 h 135471"/>
                <a:gd name="connsiteX26" fmla="*/ 65285 w 273714"/>
                <a:gd name="connsiteY26" fmla="*/ 104597 h 135471"/>
                <a:gd name="connsiteX27" fmla="*/ 61131 w 273714"/>
                <a:gd name="connsiteY27" fmla="*/ 107179 h 135471"/>
                <a:gd name="connsiteX28" fmla="*/ 56865 w 273714"/>
                <a:gd name="connsiteY28" fmla="*/ 104821 h 135471"/>
                <a:gd name="connsiteX29" fmla="*/ 32951 w 273714"/>
                <a:gd name="connsiteY29" fmla="*/ 63729 h 135471"/>
                <a:gd name="connsiteX30" fmla="*/ 9261 w 273714"/>
                <a:gd name="connsiteY30" fmla="*/ 132440 h 135471"/>
                <a:gd name="connsiteX31" fmla="*/ 4770 w 273714"/>
                <a:gd name="connsiteY31" fmla="*/ 135472 h 13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3714" h="135471">
                  <a:moveTo>
                    <a:pt x="4770" y="135472"/>
                  </a:moveTo>
                  <a:cubicBezTo>
                    <a:pt x="4209" y="135472"/>
                    <a:pt x="3760" y="135360"/>
                    <a:pt x="3198" y="135247"/>
                  </a:cubicBezTo>
                  <a:cubicBezTo>
                    <a:pt x="728" y="134349"/>
                    <a:pt x="-619" y="131655"/>
                    <a:pt x="279" y="129185"/>
                  </a:cubicBezTo>
                  <a:lnTo>
                    <a:pt x="27337" y="50593"/>
                  </a:lnTo>
                  <a:cubicBezTo>
                    <a:pt x="27898" y="48797"/>
                    <a:pt x="29470" y="47562"/>
                    <a:pt x="31379" y="47450"/>
                  </a:cubicBezTo>
                  <a:cubicBezTo>
                    <a:pt x="33175" y="47337"/>
                    <a:pt x="34972" y="48236"/>
                    <a:pt x="35982" y="49808"/>
                  </a:cubicBezTo>
                  <a:lnTo>
                    <a:pt x="60682" y="92359"/>
                  </a:lnTo>
                  <a:lnTo>
                    <a:pt x="102111" y="11410"/>
                  </a:lnTo>
                  <a:cubicBezTo>
                    <a:pt x="103009" y="9726"/>
                    <a:pt x="104693" y="8603"/>
                    <a:pt x="106602" y="8828"/>
                  </a:cubicBezTo>
                  <a:cubicBezTo>
                    <a:pt x="108511" y="8940"/>
                    <a:pt x="110082" y="10063"/>
                    <a:pt x="110756" y="11747"/>
                  </a:cubicBezTo>
                  <a:lnTo>
                    <a:pt x="147245" y="101341"/>
                  </a:lnTo>
                  <a:lnTo>
                    <a:pt x="210006" y="2204"/>
                  </a:lnTo>
                  <a:cubicBezTo>
                    <a:pt x="211016" y="632"/>
                    <a:pt x="212925" y="-266"/>
                    <a:pt x="214833" y="70"/>
                  </a:cubicBezTo>
                  <a:cubicBezTo>
                    <a:pt x="216742" y="407"/>
                    <a:pt x="218202" y="1867"/>
                    <a:pt x="218651" y="3663"/>
                  </a:cubicBezTo>
                  <a:lnTo>
                    <a:pt x="233808" y="70466"/>
                  </a:lnTo>
                  <a:lnTo>
                    <a:pt x="264907" y="22413"/>
                  </a:lnTo>
                  <a:cubicBezTo>
                    <a:pt x="266367" y="20167"/>
                    <a:pt x="269286" y="19606"/>
                    <a:pt x="271531" y="20953"/>
                  </a:cubicBezTo>
                  <a:cubicBezTo>
                    <a:pt x="273777" y="22413"/>
                    <a:pt x="274338" y="25332"/>
                    <a:pt x="272991" y="27577"/>
                  </a:cubicBezTo>
                  <a:lnTo>
                    <a:pt x="235716" y="85174"/>
                  </a:lnTo>
                  <a:cubicBezTo>
                    <a:pt x="234706" y="86745"/>
                    <a:pt x="232797" y="87644"/>
                    <a:pt x="230888" y="87307"/>
                  </a:cubicBezTo>
                  <a:cubicBezTo>
                    <a:pt x="228980" y="86970"/>
                    <a:pt x="227520" y="85510"/>
                    <a:pt x="227071" y="83714"/>
                  </a:cubicBezTo>
                  <a:lnTo>
                    <a:pt x="212027" y="17024"/>
                  </a:lnTo>
                  <a:lnTo>
                    <a:pt x="150388" y="114365"/>
                  </a:lnTo>
                  <a:cubicBezTo>
                    <a:pt x="149490" y="115824"/>
                    <a:pt x="147806" y="116722"/>
                    <a:pt x="145898" y="116610"/>
                  </a:cubicBezTo>
                  <a:cubicBezTo>
                    <a:pt x="144101" y="116498"/>
                    <a:pt x="142529" y="115263"/>
                    <a:pt x="141968" y="113691"/>
                  </a:cubicBezTo>
                  <a:lnTo>
                    <a:pt x="105928" y="25107"/>
                  </a:lnTo>
                  <a:lnTo>
                    <a:pt x="65285" y="104597"/>
                  </a:lnTo>
                  <a:cubicBezTo>
                    <a:pt x="64500" y="106169"/>
                    <a:pt x="62928" y="107179"/>
                    <a:pt x="61131" y="107179"/>
                  </a:cubicBezTo>
                  <a:cubicBezTo>
                    <a:pt x="59335" y="107067"/>
                    <a:pt x="57763" y="106281"/>
                    <a:pt x="56865" y="104821"/>
                  </a:cubicBezTo>
                  <a:lnTo>
                    <a:pt x="32951" y="63729"/>
                  </a:lnTo>
                  <a:lnTo>
                    <a:pt x="9261" y="132440"/>
                  </a:lnTo>
                  <a:cubicBezTo>
                    <a:pt x="8587" y="134237"/>
                    <a:pt x="6679" y="135472"/>
                    <a:pt x="4770" y="135472"/>
                  </a:cubicBezTo>
                  <a:close/>
                </a:path>
              </a:pathLst>
            </a:custGeom>
            <a:solidFill>
              <a:srgbClr val="F55D51"/>
            </a:solidFill>
            <a:ln w="11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721" name="Graphic 1320">
              <a:extLst>
                <a:ext uri="{FF2B5EF4-FFF2-40B4-BE49-F238E27FC236}">
                  <a16:creationId xmlns:a16="http://schemas.microsoft.com/office/drawing/2014/main" id="{BF8FCA65-B382-9455-4E56-1FBD8534D36E}"/>
                </a:ext>
              </a:extLst>
            </p:cNvPr>
            <p:cNvGrpSpPr/>
            <p:nvPr/>
          </p:nvGrpSpPr>
          <p:grpSpPr>
            <a:xfrm>
              <a:off x="7564713" y="3150853"/>
              <a:ext cx="266649" cy="233079"/>
              <a:chOff x="7564713" y="3150853"/>
              <a:chExt cx="266649" cy="233079"/>
            </a:xfrm>
          </p:grpSpPr>
          <p:sp>
            <p:nvSpPr>
              <p:cNvPr id="1722" name="Freeform: Shape 1721">
                <a:extLst>
                  <a:ext uri="{FF2B5EF4-FFF2-40B4-BE49-F238E27FC236}">
                    <a16:creationId xmlns:a16="http://schemas.microsoft.com/office/drawing/2014/main" id="{2B615E85-7827-5F04-0837-455A16C61931}"/>
                  </a:ext>
                </a:extLst>
              </p:cNvPr>
              <p:cNvSpPr/>
              <p:nvPr/>
            </p:nvSpPr>
            <p:spPr>
              <a:xfrm>
                <a:off x="7801834" y="3354404"/>
                <a:ext cx="29527" cy="29527"/>
              </a:xfrm>
              <a:custGeom>
                <a:avLst/>
                <a:gdLst>
                  <a:gd name="connsiteX0" fmla="*/ 29528 w 29527"/>
                  <a:gd name="connsiteY0" fmla="*/ 29528 h 29527"/>
                  <a:gd name="connsiteX1" fmla="*/ 28068 w 29527"/>
                  <a:gd name="connsiteY1" fmla="*/ 15943 h 29527"/>
                  <a:gd name="connsiteX2" fmla="*/ 12013 w 29527"/>
                  <a:gd name="connsiteY2" fmla="*/ 0 h 29527"/>
                  <a:gd name="connsiteX3" fmla="*/ 0 w 29527"/>
                  <a:gd name="connsiteY3" fmla="*/ 29528 h 29527"/>
                  <a:gd name="connsiteX4" fmla="*/ 29528 w 29527"/>
                  <a:gd name="connsiteY4" fmla="*/ 29528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9527">
                    <a:moveTo>
                      <a:pt x="29528" y="29528"/>
                    </a:moveTo>
                    <a:lnTo>
                      <a:pt x="28068" y="15943"/>
                    </a:lnTo>
                    <a:cubicBezTo>
                      <a:pt x="25823" y="8420"/>
                      <a:pt x="22342" y="4154"/>
                      <a:pt x="12013" y="0"/>
                    </a:cubicBezTo>
                    <a:lnTo>
                      <a:pt x="0" y="29528"/>
                    </a:lnTo>
                    <a:lnTo>
                      <a:pt x="29528" y="29528"/>
                    </a:lnTo>
                    <a:close/>
                  </a:path>
                </a:pathLst>
              </a:custGeom>
              <a:solidFill>
                <a:srgbClr val="4C8EB5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23" name="Freeform: Shape 1722">
                <a:extLst>
                  <a:ext uri="{FF2B5EF4-FFF2-40B4-BE49-F238E27FC236}">
                    <a16:creationId xmlns:a16="http://schemas.microsoft.com/office/drawing/2014/main" id="{56EE56C3-416D-311A-B1A5-B720CECF1F7C}"/>
                  </a:ext>
                </a:extLst>
              </p:cNvPr>
              <p:cNvSpPr/>
              <p:nvPr/>
            </p:nvSpPr>
            <p:spPr>
              <a:xfrm>
                <a:off x="7564713" y="3361790"/>
                <a:ext cx="37836" cy="22142"/>
              </a:xfrm>
              <a:custGeom>
                <a:avLst/>
                <a:gdLst>
                  <a:gd name="connsiteX0" fmla="*/ 37836 w 37836"/>
                  <a:gd name="connsiteY0" fmla="*/ 22142 h 22142"/>
                  <a:gd name="connsiteX1" fmla="*/ 35591 w 37836"/>
                  <a:gd name="connsiteY1" fmla="*/ 20009 h 22142"/>
                  <a:gd name="connsiteX2" fmla="*/ 18750 w 37836"/>
                  <a:gd name="connsiteY2" fmla="*/ 2831 h 22142"/>
                  <a:gd name="connsiteX3" fmla="*/ 3144 w 37836"/>
                  <a:gd name="connsiteY3" fmla="*/ 6424 h 22142"/>
                  <a:gd name="connsiteX4" fmla="*/ 0 w 37836"/>
                  <a:gd name="connsiteY4" fmla="*/ 22142 h 22142"/>
                  <a:gd name="connsiteX5" fmla="*/ 37836 w 37836"/>
                  <a:gd name="connsiteY5" fmla="*/ 22142 h 22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6" h="22142">
                    <a:moveTo>
                      <a:pt x="37836" y="22142"/>
                    </a:moveTo>
                    <a:cubicBezTo>
                      <a:pt x="36826" y="21132"/>
                      <a:pt x="36040" y="20346"/>
                      <a:pt x="35591" y="20009"/>
                    </a:cubicBezTo>
                    <a:lnTo>
                      <a:pt x="18750" y="2831"/>
                    </a:lnTo>
                    <a:cubicBezTo>
                      <a:pt x="13810" y="-2221"/>
                      <a:pt x="5389" y="-200"/>
                      <a:pt x="3144" y="6424"/>
                    </a:cubicBezTo>
                    <a:lnTo>
                      <a:pt x="0" y="22142"/>
                    </a:lnTo>
                    <a:lnTo>
                      <a:pt x="37836" y="22142"/>
                    </a:lnTo>
                    <a:close/>
                  </a:path>
                </a:pathLst>
              </a:custGeom>
              <a:solidFill>
                <a:srgbClr val="4C8EB5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24" name="Freeform: Shape 1723">
                <a:extLst>
                  <a:ext uri="{FF2B5EF4-FFF2-40B4-BE49-F238E27FC236}">
                    <a16:creationId xmlns:a16="http://schemas.microsoft.com/office/drawing/2014/main" id="{74233F27-FF18-2328-0916-114A74E64DED}"/>
                  </a:ext>
                </a:extLst>
              </p:cNvPr>
              <p:cNvSpPr/>
              <p:nvPr/>
            </p:nvSpPr>
            <p:spPr>
              <a:xfrm>
                <a:off x="7664861" y="3289286"/>
                <a:ext cx="68935" cy="79601"/>
              </a:xfrm>
              <a:custGeom>
                <a:avLst/>
                <a:gdLst>
                  <a:gd name="connsiteX0" fmla="*/ 0 w 68935"/>
                  <a:gd name="connsiteY0" fmla="*/ 0 h 79601"/>
                  <a:gd name="connsiteX1" fmla="*/ 68936 w 68935"/>
                  <a:gd name="connsiteY1" fmla="*/ 0 h 79601"/>
                  <a:gd name="connsiteX2" fmla="*/ 68936 w 68935"/>
                  <a:gd name="connsiteY2" fmla="*/ 79602 h 79601"/>
                  <a:gd name="connsiteX3" fmla="*/ 0 w 68935"/>
                  <a:gd name="connsiteY3" fmla="*/ 79602 h 79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35" h="79601">
                    <a:moveTo>
                      <a:pt x="0" y="0"/>
                    </a:moveTo>
                    <a:lnTo>
                      <a:pt x="68936" y="0"/>
                    </a:lnTo>
                    <a:lnTo>
                      <a:pt x="68936" y="79602"/>
                    </a:lnTo>
                    <a:lnTo>
                      <a:pt x="0" y="79602"/>
                    </a:lnTo>
                    <a:close/>
                  </a:path>
                </a:pathLst>
              </a:custGeom>
              <a:solidFill>
                <a:srgbClr val="DEAD8E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725" name="Graphic 1320">
                <a:extLst>
                  <a:ext uri="{FF2B5EF4-FFF2-40B4-BE49-F238E27FC236}">
                    <a16:creationId xmlns:a16="http://schemas.microsoft.com/office/drawing/2014/main" id="{F1EFB36A-9823-6F02-B315-DCF12D741B4D}"/>
                  </a:ext>
                </a:extLst>
              </p:cNvPr>
              <p:cNvGrpSpPr/>
              <p:nvPr/>
            </p:nvGrpSpPr>
            <p:grpSpPr>
              <a:xfrm>
                <a:off x="7639827" y="3150853"/>
                <a:ext cx="114946" cy="167062"/>
                <a:chOff x="7639827" y="3150853"/>
                <a:chExt cx="114946" cy="167062"/>
              </a:xfrm>
            </p:grpSpPr>
            <p:sp>
              <p:nvSpPr>
                <p:cNvPr id="1726" name="Freeform: Shape 1725">
                  <a:extLst>
                    <a:ext uri="{FF2B5EF4-FFF2-40B4-BE49-F238E27FC236}">
                      <a16:creationId xmlns:a16="http://schemas.microsoft.com/office/drawing/2014/main" id="{7DCB5C58-7CDE-D4C4-79F0-5287FDFCD057}"/>
                    </a:ext>
                  </a:extLst>
                </p:cNvPr>
                <p:cNvSpPr/>
                <p:nvPr/>
              </p:nvSpPr>
              <p:spPr>
                <a:xfrm>
                  <a:off x="7732580" y="3221252"/>
                  <a:ext cx="22192" cy="33673"/>
                </a:xfrm>
                <a:custGeom>
                  <a:avLst/>
                  <a:gdLst>
                    <a:gd name="connsiteX0" fmla="*/ 5820 w 22192"/>
                    <a:gd name="connsiteY0" fmla="*/ 33117 h 33673"/>
                    <a:gd name="connsiteX1" fmla="*/ 5820 w 22192"/>
                    <a:gd name="connsiteY1" fmla="*/ 33117 h 33673"/>
                    <a:gd name="connsiteX2" fmla="*/ 17496 w 22192"/>
                    <a:gd name="connsiteY2" fmla="*/ 27166 h 33673"/>
                    <a:gd name="connsiteX3" fmla="*/ 21875 w 22192"/>
                    <a:gd name="connsiteY3" fmla="*/ 11336 h 33673"/>
                    <a:gd name="connsiteX4" fmla="*/ 16373 w 22192"/>
                    <a:gd name="connsiteY4" fmla="*/ 557 h 33673"/>
                    <a:gd name="connsiteX5" fmla="*/ 16373 w 22192"/>
                    <a:gd name="connsiteY5" fmla="*/ 557 h 33673"/>
                    <a:gd name="connsiteX6" fmla="*/ 4697 w 22192"/>
                    <a:gd name="connsiteY6" fmla="*/ 6508 h 33673"/>
                    <a:gd name="connsiteX7" fmla="*/ 318 w 22192"/>
                    <a:gd name="connsiteY7" fmla="*/ 22338 h 33673"/>
                    <a:gd name="connsiteX8" fmla="*/ 5820 w 22192"/>
                    <a:gd name="connsiteY8" fmla="*/ 33117 h 336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192" h="33673">
                      <a:moveTo>
                        <a:pt x="5820" y="33117"/>
                      </a:moveTo>
                      <a:lnTo>
                        <a:pt x="5820" y="33117"/>
                      </a:lnTo>
                      <a:cubicBezTo>
                        <a:pt x="10760" y="34913"/>
                        <a:pt x="16036" y="32218"/>
                        <a:pt x="17496" y="27166"/>
                      </a:cubicBezTo>
                      <a:lnTo>
                        <a:pt x="21875" y="11336"/>
                      </a:lnTo>
                      <a:cubicBezTo>
                        <a:pt x="23110" y="6957"/>
                        <a:pt x="20640" y="2129"/>
                        <a:pt x="16373" y="557"/>
                      </a:cubicBezTo>
                      <a:lnTo>
                        <a:pt x="16373" y="557"/>
                      </a:lnTo>
                      <a:cubicBezTo>
                        <a:pt x="11433" y="-1239"/>
                        <a:pt x="6156" y="1455"/>
                        <a:pt x="4697" y="6508"/>
                      </a:cubicBezTo>
                      <a:lnTo>
                        <a:pt x="318" y="22338"/>
                      </a:lnTo>
                      <a:cubicBezTo>
                        <a:pt x="-917" y="26717"/>
                        <a:pt x="1553" y="31545"/>
                        <a:pt x="5820" y="33117"/>
                      </a:cubicBezTo>
                      <a:close/>
                    </a:path>
                  </a:pathLst>
                </a:custGeom>
                <a:solidFill>
                  <a:srgbClr val="EAB99A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27" name="Freeform: Shape 1726">
                  <a:extLst>
                    <a:ext uri="{FF2B5EF4-FFF2-40B4-BE49-F238E27FC236}">
                      <a16:creationId xmlns:a16="http://schemas.microsoft.com/office/drawing/2014/main" id="{AA75D9FD-6C4C-8664-46B9-DC37C7CF2D74}"/>
                    </a:ext>
                  </a:extLst>
                </p:cNvPr>
                <p:cNvSpPr/>
                <p:nvPr/>
              </p:nvSpPr>
              <p:spPr>
                <a:xfrm>
                  <a:off x="7650927" y="3177114"/>
                  <a:ext cx="93433" cy="140738"/>
                </a:xfrm>
                <a:custGeom>
                  <a:avLst/>
                  <a:gdLst>
                    <a:gd name="connsiteX0" fmla="*/ 91964 w 93433"/>
                    <a:gd name="connsiteY0" fmla="*/ 30774 h 140738"/>
                    <a:gd name="connsiteX1" fmla="*/ 93423 w 93433"/>
                    <a:gd name="connsiteY1" fmla="*/ 87472 h 140738"/>
                    <a:gd name="connsiteX2" fmla="*/ 90392 w 93433"/>
                    <a:gd name="connsiteY2" fmla="*/ 102853 h 140738"/>
                    <a:gd name="connsiteX3" fmla="*/ 65018 w 93433"/>
                    <a:gd name="connsiteY3" fmla="*/ 136086 h 140738"/>
                    <a:gd name="connsiteX4" fmla="*/ 48851 w 93433"/>
                    <a:gd name="connsiteY4" fmla="*/ 140689 h 140738"/>
                    <a:gd name="connsiteX5" fmla="*/ 45146 w 93433"/>
                    <a:gd name="connsiteY5" fmla="*/ 140689 h 140738"/>
                    <a:gd name="connsiteX6" fmla="*/ 32347 w 93433"/>
                    <a:gd name="connsiteY6" fmla="*/ 136872 h 140738"/>
                    <a:gd name="connsiteX7" fmla="*/ 5289 w 93433"/>
                    <a:gd name="connsiteY7" fmla="*/ 104986 h 140738"/>
                    <a:gd name="connsiteX8" fmla="*/ 1472 w 93433"/>
                    <a:gd name="connsiteY8" fmla="*/ 89829 h 140738"/>
                    <a:gd name="connsiteX9" fmla="*/ 12 w 93433"/>
                    <a:gd name="connsiteY9" fmla="*/ 33131 h 140738"/>
                    <a:gd name="connsiteX10" fmla="*/ 27070 w 93433"/>
                    <a:gd name="connsiteY10" fmla="*/ 909 h 140738"/>
                    <a:gd name="connsiteX11" fmla="*/ 63334 w 93433"/>
                    <a:gd name="connsiteY11" fmla="*/ 11 h 140738"/>
                    <a:gd name="connsiteX12" fmla="*/ 91964 w 93433"/>
                    <a:gd name="connsiteY12" fmla="*/ 30774 h 140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433" h="140738">
                      <a:moveTo>
                        <a:pt x="91964" y="30774"/>
                      </a:moveTo>
                      <a:lnTo>
                        <a:pt x="93423" y="87472"/>
                      </a:lnTo>
                      <a:cubicBezTo>
                        <a:pt x="93536" y="92075"/>
                        <a:pt x="92750" y="97239"/>
                        <a:pt x="90392" y="102853"/>
                      </a:cubicBezTo>
                      <a:cubicBezTo>
                        <a:pt x="84666" y="116326"/>
                        <a:pt x="84666" y="116326"/>
                        <a:pt x="65018" y="136086"/>
                      </a:cubicBezTo>
                      <a:cubicBezTo>
                        <a:pt x="62660" y="138444"/>
                        <a:pt x="56485" y="140689"/>
                        <a:pt x="48851" y="140689"/>
                      </a:cubicBezTo>
                      <a:cubicBezTo>
                        <a:pt x="47616" y="140689"/>
                        <a:pt x="46381" y="140801"/>
                        <a:pt x="45146" y="140689"/>
                      </a:cubicBezTo>
                      <a:cubicBezTo>
                        <a:pt x="39195" y="140352"/>
                        <a:pt x="34480" y="138780"/>
                        <a:pt x="32347" y="136872"/>
                      </a:cubicBezTo>
                      <a:cubicBezTo>
                        <a:pt x="11688" y="118122"/>
                        <a:pt x="11688" y="118122"/>
                        <a:pt x="5289" y="104986"/>
                      </a:cubicBezTo>
                      <a:cubicBezTo>
                        <a:pt x="2594" y="99597"/>
                        <a:pt x="1584" y="94432"/>
                        <a:pt x="1472" y="89829"/>
                      </a:cubicBezTo>
                      <a:lnTo>
                        <a:pt x="12" y="33131"/>
                      </a:lnTo>
                      <a:cubicBezTo>
                        <a:pt x="-437" y="15729"/>
                        <a:pt x="11801" y="1246"/>
                        <a:pt x="27070" y="909"/>
                      </a:cubicBezTo>
                      <a:lnTo>
                        <a:pt x="63334" y="11"/>
                      </a:lnTo>
                      <a:cubicBezTo>
                        <a:pt x="78715" y="-438"/>
                        <a:pt x="91515" y="13371"/>
                        <a:pt x="91964" y="30774"/>
                      </a:cubicBezTo>
                      <a:close/>
                    </a:path>
                  </a:pathLst>
                </a:custGeom>
                <a:solidFill>
                  <a:srgbClr val="EAB99A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28" name="Freeform: Shape 1727">
                  <a:extLst>
                    <a:ext uri="{FF2B5EF4-FFF2-40B4-BE49-F238E27FC236}">
                      <a16:creationId xmlns:a16="http://schemas.microsoft.com/office/drawing/2014/main" id="{2D52D995-3A84-ECD4-6C43-A01AC33AD187}"/>
                    </a:ext>
                  </a:extLst>
                </p:cNvPr>
                <p:cNvSpPr/>
                <p:nvPr/>
              </p:nvSpPr>
              <p:spPr>
                <a:xfrm>
                  <a:off x="7650927" y="3177438"/>
                  <a:ext cx="86135" cy="140477"/>
                </a:xfrm>
                <a:custGeom>
                  <a:avLst/>
                  <a:gdLst>
                    <a:gd name="connsiteX0" fmla="*/ 84666 w 86135"/>
                    <a:gd name="connsiteY0" fmla="*/ 30674 h 140477"/>
                    <a:gd name="connsiteX1" fmla="*/ 86126 w 86135"/>
                    <a:gd name="connsiteY1" fmla="*/ 87372 h 140477"/>
                    <a:gd name="connsiteX2" fmla="*/ 83094 w 86135"/>
                    <a:gd name="connsiteY2" fmla="*/ 102754 h 140477"/>
                    <a:gd name="connsiteX3" fmla="*/ 57720 w 86135"/>
                    <a:gd name="connsiteY3" fmla="*/ 135986 h 140477"/>
                    <a:gd name="connsiteX4" fmla="*/ 45146 w 86135"/>
                    <a:gd name="connsiteY4" fmla="*/ 140477 h 140477"/>
                    <a:gd name="connsiteX5" fmla="*/ 32347 w 86135"/>
                    <a:gd name="connsiteY5" fmla="*/ 136660 h 140477"/>
                    <a:gd name="connsiteX6" fmla="*/ 5289 w 86135"/>
                    <a:gd name="connsiteY6" fmla="*/ 104774 h 140477"/>
                    <a:gd name="connsiteX7" fmla="*/ 1472 w 86135"/>
                    <a:gd name="connsiteY7" fmla="*/ 89617 h 140477"/>
                    <a:gd name="connsiteX8" fmla="*/ 12 w 86135"/>
                    <a:gd name="connsiteY8" fmla="*/ 32920 h 140477"/>
                    <a:gd name="connsiteX9" fmla="*/ 27070 w 86135"/>
                    <a:gd name="connsiteY9" fmla="*/ 697 h 140477"/>
                    <a:gd name="connsiteX10" fmla="*/ 56036 w 86135"/>
                    <a:gd name="connsiteY10" fmla="*/ 23 h 140477"/>
                    <a:gd name="connsiteX11" fmla="*/ 84666 w 86135"/>
                    <a:gd name="connsiteY11" fmla="*/ 30674 h 14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6135" h="140477">
                      <a:moveTo>
                        <a:pt x="84666" y="30674"/>
                      </a:moveTo>
                      <a:lnTo>
                        <a:pt x="86126" y="87372"/>
                      </a:lnTo>
                      <a:cubicBezTo>
                        <a:pt x="86238" y="91975"/>
                        <a:pt x="85452" y="97140"/>
                        <a:pt x="83094" y="102754"/>
                      </a:cubicBezTo>
                      <a:cubicBezTo>
                        <a:pt x="77368" y="116226"/>
                        <a:pt x="77368" y="116226"/>
                        <a:pt x="57720" y="135986"/>
                      </a:cubicBezTo>
                      <a:cubicBezTo>
                        <a:pt x="55700" y="138007"/>
                        <a:pt x="51096" y="139804"/>
                        <a:pt x="45146" y="140477"/>
                      </a:cubicBezTo>
                      <a:cubicBezTo>
                        <a:pt x="39195" y="140140"/>
                        <a:pt x="34480" y="138569"/>
                        <a:pt x="32347" y="136660"/>
                      </a:cubicBezTo>
                      <a:cubicBezTo>
                        <a:pt x="11688" y="117910"/>
                        <a:pt x="11688" y="117910"/>
                        <a:pt x="5289" y="104774"/>
                      </a:cubicBezTo>
                      <a:cubicBezTo>
                        <a:pt x="2594" y="99385"/>
                        <a:pt x="1584" y="94221"/>
                        <a:pt x="1472" y="89617"/>
                      </a:cubicBezTo>
                      <a:lnTo>
                        <a:pt x="12" y="32920"/>
                      </a:lnTo>
                      <a:cubicBezTo>
                        <a:pt x="-437" y="15517"/>
                        <a:pt x="11801" y="1034"/>
                        <a:pt x="27070" y="697"/>
                      </a:cubicBezTo>
                      <a:lnTo>
                        <a:pt x="56036" y="23"/>
                      </a:lnTo>
                      <a:cubicBezTo>
                        <a:pt x="71306" y="-650"/>
                        <a:pt x="84217" y="13272"/>
                        <a:pt x="84666" y="30674"/>
                      </a:cubicBezTo>
                      <a:close/>
                    </a:path>
                  </a:pathLst>
                </a:custGeom>
                <a:solidFill>
                  <a:srgbClr val="F4CAAF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29" name="Freeform: Shape 1728">
                  <a:extLst>
                    <a:ext uri="{FF2B5EF4-FFF2-40B4-BE49-F238E27FC236}">
                      <a16:creationId xmlns:a16="http://schemas.microsoft.com/office/drawing/2014/main" id="{E90B76BA-AE23-811B-CDAF-78B324AD62CB}"/>
                    </a:ext>
                  </a:extLst>
                </p:cNvPr>
                <p:cNvSpPr/>
                <p:nvPr/>
              </p:nvSpPr>
              <p:spPr>
                <a:xfrm>
                  <a:off x="7639827" y="3223782"/>
                  <a:ext cx="22897" cy="33329"/>
                </a:xfrm>
                <a:custGeom>
                  <a:avLst/>
                  <a:gdLst>
                    <a:gd name="connsiteX0" fmla="*/ 17512 w 22897"/>
                    <a:gd name="connsiteY0" fmla="*/ 32607 h 33329"/>
                    <a:gd name="connsiteX1" fmla="*/ 17512 w 22897"/>
                    <a:gd name="connsiteY1" fmla="*/ 32607 h 33329"/>
                    <a:gd name="connsiteX2" fmla="*/ 5611 w 22897"/>
                    <a:gd name="connsiteY2" fmla="*/ 27218 h 33329"/>
                    <a:gd name="connsiteX3" fmla="*/ 446 w 22897"/>
                    <a:gd name="connsiteY3" fmla="*/ 11724 h 33329"/>
                    <a:gd name="connsiteX4" fmla="*/ 5386 w 22897"/>
                    <a:gd name="connsiteY4" fmla="*/ 722 h 33329"/>
                    <a:gd name="connsiteX5" fmla="*/ 5386 w 22897"/>
                    <a:gd name="connsiteY5" fmla="*/ 722 h 33329"/>
                    <a:gd name="connsiteX6" fmla="*/ 17287 w 22897"/>
                    <a:gd name="connsiteY6" fmla="*/ 6111 h 33329"/>
                    <a:gd name="connsiteX7" fmla="*/ 22452 w 22897"/>
                    <a:gd name="connsiteY7" fmla="*/ 21605 h 33329"/>
                    <a:gd name="connsiteX8" fmla="*/ 17512 w 22897"/>
                    <a:gd name="connsiteY8" fmla="*/ 32607 h 33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897" h="33329">
                      <a:moveTo>
                        <a:pt x="17512" y="32607"/>
                      </a:moveTo>
                      <a:lnTo>
                        <a:pt x="17512" y="32607"/>
                      </a:lnTo>
                      <a:cubicBezTo>
                        <a:pt x="12572" y="34628"/>
                        <a:pt x="7295" y="32270"/>
                        <a:pt x="5611" y="27218"/>
                      </a:cubicBezTo>
                      <a:lnTo>
                        <a:pt x="446" y="11724"/>
                      </a:lnTo>
                      <a:cubicBezTo>
                        <a:pt x="-1014" y="7458"/>
                        <a:pt x="1232" y="2406"/>
                        <a:pt x="5386" y="722"/>
                      </a:cubicBezTo>
                      <a:lnTo>
                        <a:pt x="5386" y="722"/>
                      </a:lnTo>
                      <a:cubicBezTo>
                        <a:pt x="10326" y="-1299"/>
                        <a:pt x="15603" y="1059"/>
                        <a:pt x="17287" y="6111"/>
                      </a:cubicBezTo>
                      <a:lnTo>
                        <a:pt x="22452" y="21605"/>
                      </a:lnTo>
                      <a:cubicBezTo>
                        <a:pt x="23911" y="25871"/>
                        <a:pt x="21666" y="30923"/>
                        <a:pt x="17512" y="32607"/>
                      </a:cubicBezTo>
                      <a:close/>
                    </a:path>
                  </a:pathLst>
                </a:custGeom>
                <a:solidFill>
                  <a:srgbClr val="F4CAAF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30" name="Freeform: Shape 1729">
                  <a:extLst>
                    <a:ext uri="{FF2B5EF4-FFF2-40B4-BE49-F238E27FC236}">
                      <a16:creationId xmlns:a16="http://schemas.microsoft.com/office/drawing/2014/main" id="{B0EBC56C-1FF5-C79A-BE95-AC9D87651AE6}"/>
                    </a:ext>
                  </a:extLst>
                </p:cNvPr>
                <p:cNvSpPr/>
                <p:nvPr/>
              </p:nvSpPr>
              <p:spPr>
                <a:xfrm>
                  <a:off x="7645999" y="3150853"/>
                  <a:ext cx="105424" cy="98014"/>
                </a:xfrm>
                <a:custGeom>
                  <a:avLst/>
                  <a:gdLst>
                    <a:gd name="connsiteX0" fmla="*/ 105424 w 105424"/>
                    <a:gd name="connsiteY0" fmla="*/ 65343 h 98014"/>
                    <a:gd name="connsiteX1" fmla="*/ 97229 w 105424"/>
                    <a:gd name="connsiteY1" fmla="*/ 97229 h 98014"/>
                    <a:gd name="connsiteX2" fmla="*/ 86001 w 105424"/>
                    <a:gd name="connsiteY2" fmla="*/ 58045 h 98014"/>
                    <a:gd name="connsiteX3" fmla="*/ 80051 w 105424"/>
                    <a:gd name="connsiteY3" fmla="*/ 66017 h 98014"/>
                    <a:gd name="connsiteX4" fmla="*/ 69160 w 105424"/>
                    <a:gd name="connsiteY4" fmla="*/ 68487 h 98014"/>
                    <a:gd name="connsiteX5" fmla="*/ 69160 w 105424"/>
                    <a:gd name="connsiteY5" fmla="*/ 68599 h 98014"/>
                    <a:gd name="connsiteX6" fmla="*/ 17627 w 105424"/>
                    <a:gd name="connsiteY6" fmla="*/ 80724 h 98014"/>
                    <a:gd name="connsiteX7" fmla="*/ 5950 w 105424"/>
                    <a:gd name="connsiteY7" fmla="*/ 98014 h 98014"/>
                    <a:gd name="connsiteX8" fmla="*/ 0 w 105424"/>
                    <a:gd name="connsiteY8" fmla="*/ 55463 h 98014"/>
                    <a:gd name="connsiteX9" fmla="*/ 14259 w 105424"/>
                    <a:gd name="connsiteY9" fmla="*/ 11676 h 98014"/>
                    <a:gd name="connsiteX10" fmla="*/ 72753 w 105424"/>
                    <a:gd name="connsiteY10" fmla="*/ 0 h 98014"/>
                    <a:gd name="connsiteX11" fmla="*/ 84766 w 105424"/>
                    <a:gd name="connsiteY11" fmla="*/ 10778 h 98014"/>
                    <a:gd name="connsiteX12" fmla="*/ 100934 w 105424"/>
                    <a:gd name="connsiteY12" fmla="*/ 25374 h 98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05424" h="98014">
                      <a:moveTo>
                        <a:pt x="105424" y="65343"/>
                      </a:moveTo>
                      <a:lnTo>
                        <a:pt x="97229" y="97229"/>
                      </a:lnTo>
                      <a:lnTo>
                        <a:pt x="86001" y="58045"/>
                      </a:lnTo>
                      <a:lnTo>
                        <a:pt x="80051" y="66017"/>
                      </a:lnTo>
                      <a:lnTo>
                        <a:pt x="69160" y="68487"/>
                      </a:lnTo>
                      <a:lnTo>
                        <a:pt x="69160" y="68599"/>
                      </a:lnTo>
                      <a:lnTo>
                        <a:pt x="17627" y="80724"/>
                      </a:lnTo>
                      <a:lnTo>
                        <a:pt x="5950" y="98014"/>
                      </a:lnTo>
                      <a:lnTo>
                        <a:pt x="0" y="55463"/>
                      </a:lnTo>
                      <a:lnTo>
                        <a:pt x="14259" y="11676"/>
                      </a:lnTo>
                      <a:lnTo>
                        <a:pt x="72753" y="0"/>
                      </a:lnTo>
                      <a:lnTo>
                        <a:pt x="84766" y="10778"/>
                      </a:lnTo>
                      <a:lnTo>
                        <a:pt x="100934" y="25374"/>
                      </a:lnTo>
                      <a:close/>
                    </a:path>
                  </a:pathLst>
                </a:custGeom>
                <a:solidFill>
                  <a:srgbClr val="F7B23F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31" name="Freeform: Shape 1730">
                  <a:extLst>
                    <a:ext uri="{FF2B5EF4-FFF2-40B4-BE49-F238E27FC236}">
                      <a16:creationId xmlns:a16="http://schemas.microsoft.com/office/drawing/2014/main" id="{6DA423FD-9FF0-A268-F51B-92A9E8F36C2A}"/>
                    </a:ext>
                  </a:extLst>
                </p:cNvPr>
                <p:cNvSpPr/>
                <p:nvPr/>
              </p:nvSpPr>
              <p:spPr>
                <a:xfrm>
                  <a:off x="7645999" y="3150853"/>
                  <a:ext cx="85451" cy="98014"/>
                </a:xfrm>
                <a:custGeom>
                  <a:avLst/>
                  <a:gdLst>
                    <a:gd name="connsiteX0" fmla="*/ 84766 w 85451"/>
                    <a:gd name="connsiteY0" fmla="*/ 10778 h 98014"/>
                    <a:gd name="connsiteX1" fmla="*/ 85440 w 85451"/>
                    <a:gd name="connsiteY1" fmla="*/ 38959 h 98014"/>
                    <a:gd name="connsiteX2" fmla="*/ 69160 w 85451"/>
                    <a:gd name="connsiteY2" fmla="*/ 68487 h 98014"/>
                    <a:gd name="connsiteX3" fmla="*/ 69160 w 85451"/>
                    <a:gd name="connsiteY3" fmla="*/ 68599 h 98014"/>
                    <a:gd name="connsiteX4" fmla="*/ 17739 w 85451"/>
                    <a:gd name="connsiteY4" fmla="*/ 80724 h 98014"/>
                    <a:gd name="connsiteX5" fmla="*/ 5950 w 85451"/>
                    <a:gd name="connsiteY5" fmla="*/ 98014 h 98014"/>
                    <a:gd name="connsiteX6" fmla="*/ 0 w 85451"/>
                    <a:gd name="connsiteY6" fmla="*/ 55463 h 98014"/>
                    <a:gd name="connsiteX7" fmla="*/ 14259 w 85451"/>
                    <a:gd name="connsiteY7" fmla="*/ 11676 h 98014"/>
                    <a:gd name="connsiteX8" fmla="*/ 72753 w 85451"/>
                    <a:gd name="connsiteY8" fmla="*/ 0 h 98014"/>
                    <a:gd name="connsiteX9" fmla="*/ 84766 w 85451"/>
                    <a:gd name="connsiteY9" fmla="*/ 10778 h 98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5451" h="98014">
                      <a:moveTo>
                        <a:pt x="84766" y="10778"/>
                      </a:moveTo>
                      <a:lnTo>
                        <a:pt x="85440" y="38959"/>
                      </a:lnTo>
                      <a:cubicBezTo>
                        <a:pt x="85777" y="51983"/>
                        <a:pt x="78928" y="63434"/>
                        <a:pt x="69160" y="68487"/>
                      </a:cubicBezTo>
                      <a:lnTo>
                        <a:pt x="69160" y="68599"/>
                      </a:lnTo>
                      <a:lnTo>
                        <a:pt x="17739" y="80724"/>
                      </a:lnTo>
                      <a:lnTo>
                        <a:pt x="5950" y="98014"/>
                      </a:lnTo>
                      <a:lnTo>
                        <a:pt x="0" y="55463"/>
                      </a:lnTo>
                      <a:lnTo>
                        <a:pt x="14259" y="11676"/>
                      </a:lnTo>
                      <a:lnTo>
                        <a:pt x="72753" y="0"/>
                      </a:lnTo>
                      <a:lnTo>
                        <a:pt x="84766" y="10778"/>
                      </a:lnTo>
                      <a:close/>
                    </a:path>
                  </a:pathLst>
                </a:custGeom>
                <a:solidFill>
                  <a:srgbClr val="F8BE49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732" name="Freeform: Shape 1731">
                <a:extLst>
                  <a:ext uri="{FF2B5EF4-FFF2-40B4-BE49-F238E27FC236}">
                    <a16:creationId xmlns:a16="http://schemas.microsoft.com/office/drawing/2014/main" id="{EDD1A046-7931-69C6-2204-D2DD951FA455}"/>
                  </a:ext>
                </a:extLst>
              </p:cNvPr>
              <p:cNvSpPr/>
              <p:nvPr/>
            </p:nvSpPr>
            <p:spPr>
              <a:xfrm>
                <a:off x="7566828" y="3339023"/>
                <a:ext cx="262245" cy="44909"/>
              </a:xfrm>
              <a:custGeom>
                <a:avLst/>
                <a:gdLst>
                  <a:gd name="connsiteX0" fmla="*/ 580 w 262245"/>
                  <a:gd name="connsiteY0" fmla="*/ 43001 h 44909"/>
                  <a:gd name="connsiteX1" fmla="*/ 1029 w 262245"/>
                  <a:gd name="connsiteY1" fmla="*/ 44909 h 44909"/>
                  <a:gd name="connsiteX2" fmla="*/ 261166 w 262245"/>
                  <a:gd name="connsiteY2" fmla="*/ 44909 h 44909"/>
                  <a:gd name="connsiteX3" fmla="*/ 261503 w 262245"/>
                  <a:gd name="connsiteY3" fmla="*/ 43337 h 44909"/>
                  <a:gd name="connsiteX4" fmla="*/ 261615 w 262245"/>
                  <a:gd name="connsiteY4" fmla="*/ 42888 h 44909"/>
                  <a:gd name="connsiteX5" fmla="*/ 247581 w 262245"/>
                  <a:gd name="connsiteY5" fmla="*/ 15494 h 44909"/>
                  <a:gd name="connsiteX6" fmla="*/ 169439 w 262245"/>
                  <a:gd name="connsiteY6" fmla="*/ 0 h 44909"/>
                  <a:gd name="connsiteX7" fmla="*/ 134297 w 262245"/>
                  <a:gd name="connsiteY7" fmla="*/ 21332 h 44909"/>
                  <a:gd name="connsiteX8" fmla="*/ 92981 w 262245"/>
                  <a:gd name="connsiteY8" fmla="*/ 0 h 44909"/>
                  <a:gd name="connsiteX9" fmla="*/ 18319 w 262245"/>
                  <a:gd name="connsiteY9" fmla="*/ 14259 h 44909"/>
                  <a:gd name="connsiteX10" fmla="*/ 131 w 262245"/>
                  <a:gd name="connsiteY10" fmla="*/ 39969 h 44909"/>
                  <a:gd name="connsiteX11" fmla="*/ 580 w 262245"/>
                  <a:gd name="connsiteY11" fmla="*/ 43001 h 44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2245" h="44909">
                    <a:moveTo>
                      <a:pt x="580" y="43001"/>
                    </a:moveTo>
                    <a:cubicBezTo>
                      <a:pt x="692" y="43674"/>
                      <a:pt x="917" y="44348"/>
                      <a:pt x="1029" y="44909"/>
                    </a:cubicBezTo>
                    <a:lnTo>
                      <a:pt x="261166" y="44909"/>
                    </a:lnTo>
                    <a:cubicBezTo>
                      <a:pt x="261278" y="44348"/>
                      <a:pt x="261390" y="43787"/>
                      <a:pt x="261503" y="43337"/>
                    </a:cubicBezTo>
                    <a:cubicBezTo>
                      <a:pt x="261503" y="43225"/>
                      <a:pt x="261615" y="43113"/>
                      <a:pt x="261615" y="42888"/>
                    </a:cubicBezTo>
                    <a:cubicBezTo>
                      <a:pt x="264310" y="31437"/>
                      <a:pt x="258134" y="19872"/>
                      <a:pt x="247581" y="15494"/>
                    </a:cubicBezTo>
                    <a:cubicBezTo>
                      <a:pt x="246458" y="15045"/>
                      <a:pt x="173930" y="0"/>
                      <a:pt x="169439" y="0"/>
                    </a:cubicBezTo>
                    <a:lnTo>
                      <a:pt x="134297" y="21332"/>
                    </a:lnTo>
                    <a:lnTo>
                      <a:pt x="92981" y="0"/>
                    </a:lnTo>
                    <a:cubicBezTo>
                      <a:pt x="89163" y="0"/>
                      <a:pt x="22024" y="13473"/>
                      <a:pt x="18319" y="14259"/>
                    </a:cubicBezTo>
                    <a:cubicBezTo>
                      <a:pt x="6530" y="17066"/>
                      <a:pt x="-1104" y="28293"/>
                      <a:pt x="131" y="39969"/>
                    </a:cubicBezTo>
                    <a:cubicBezTo>
                      <a:pt x="243" y="40980"/>
                      <a:pt x="467" y="41990"/>
                      <a:pt x="580" y="43001"/>
                    </a:cubicBezTo>
                    <a:close/>
                  </a:path>
                </a:pathLst>
              </a:custGeom>
              <a:solidFill>
                <a:srgbClr val="4C8EB5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733" name="Graphic 1320">
              <a:extLst>
                <a:ext uri="{FF2B5EF4-FFF2-40B4-BE49-F238E27FC236}">
                  <a16:creationId xmlns:a16="http://schemas.microsoft.com/office/drawing/2014/main" id="{1F8AA972-3A17-C9EF-72A9-8EBE72058D8E}"/>
                </a:ext>
              </a:extLst>
            </p:cNvPr>
            <p:cNvGrpSpPr/>
            <p:nvPr/>
          </p:nvGrpSpPr>
          <p:grpSpPr>
            <a:xfrm>
              <a:off x="8080496" y="3271659"/>
              <a:ext cx="178626" cy="207817"/>
              <a:chOff x="8080496" y="3271659"/>
              <a:chExt cx="178626" cy="207817"/>
            </a:xfrm>
          </p:grpSpPr>
          <p:sp>
            <p:nvSpPr>
              <p:cNvPr id="1734" name="Freeform: Shape 1733">
                <a:extLst>
                  <a:ext uri="{FF2B5EF4-FFF2-40B4-BE49-F238E27FC236}">
                    <a16:creationId xmlns:a16="http://schemas.microsoft.com/office/drawing/2014/main" id="{1607235E-2099-1E0C-2DE0-7213B56392E8}"/>
                  </a:ext>
                </a:extLst>
              </p:cNvPr>
              <p:cNvSpPr/>
              <p:nvPr/>
            </p:nvSpPr>
            <p:spPr>
              <a:xfrm>
                <a:off x="8105084" y="3271659"/>
                <a:ext cx="134054" cy="150558"/>
              </a:xfrm>
              <a:custGeom>
                <a:avLst/>
                <a:gdLst>
                  <a:gd name="connsiteX0" fmla="*/ 134054 w 134054"/>
                  <a:gd name="connsiteY0" fmla="*/ 80163 h 150558"/>
                  <a:gd name="connsiteX1" fmla="*/ 67027 w 134054"/>
                  <a:gd name="connsiteY1" fmla="*/ 150558 h 150558"/>
                  <a:gd name="connsiteX2" fmla="*/ 0 w 134054"/>
                  <a:gd name="connsiteY2" fmla="*/ 80163 h 150558"/>
                  <a:gd name="connsiteX3" fmla="*/ 67027 w 134054"/>
                  <a:gd name="connsiteY3" fmla="*/ 0 h 150558"/>
                  <a:gd name="connsiteX4" fmla="*/ 134054 w 134054"/>
                  <a:gd name="connsiteY4" fmla="*/ 80163 h 150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054" h="150558">
                    <a:moveTo>
                      <a:pt x="134054" y="80163"/>
                    </a:moveTo>
                    <a:cubicBezTo>
                      <a:pt x="134054" y="124399"/>
                      <a:pt x="67027" y="150558"/>
                      <a:pt x="67027" y="150558"/>
                    </a:cubicBezTo>
                    <a:cubicBezTo>
                      <a:pt x="67027" y="150558"/>
                      <a:pt x="0" y="124399"/>
                      <a:pt x="0" y="80163"/>
                    </a:cubicBezTo>
                    <a:cubicBezTo>
                      <a:pt x="0" y="35927"/>
                      <a:pt x="29977" y="0"/>
                      <a:pt x="67027" y="0"/>
                    </a:cubicBezTo>
                    <a:cubicBezTo>
                      <a:pt x="104077" y="0"/>
                      <a:pt x="134054" y="35815"/>
                      <a:pt x="134054" y="80163"/>
                    </a:cubicBezTo>
                    <a:close/>
                  </a:path>
                </a:pathLst>
              </a:custGeom>
              <a:solidFill>
                <a:srgbClr val="F3AA43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5" name="Freeform: Shape 1734">
                <a:extLst>
                  <a:ext uri="{FF2B5EF4-FFF2-40B4-BE49-F238E27FC236}">
                    <a16:creationId xmlns:a16="http://schemas.microsoft.com/office/drawing/2014/main" id="{CB9ADFDC-047E-92BA-5B9A-74B870F88483}"/>
                  </a:ext>
                </a:extLst>
              </p:cNvPr>
              <p:cNvSpPr/>
              <p:nvPr/>
            </p:nvSpPr>
            <p:spPr>
              <a:xfrm>
                <a:off x="8131832" y="3318701"/>
                <a:ext cx="86270" cy="95881"/>
              </a:xfrm>
              <a:custGeom>
                <a:avLst/>
                <a:gdLst>
                  <a:gd name="connsiteX0" fmla="*/ 75533 w 86270"/>
                  <a:gd name="connsiteY0" fmla="*/ 0 h 95881"/>
                  <a:gd name="connsiteX1" fmla="*/ 56222 w 86270"/>
                  <a:gd name="connsiteY1" fmla="*/ 95881 h 95881"/>
                  <a:gd name="connsiteX2" fmla="*/ 56222 w 86270"/>
                  <a:gd name="connsiteY2" fmla="*/ 95881 h 95881"/>
                  <a:gd name="connsiteX3" fmla="*/ 18610 w 86270"/>
                  <a:gd name="connsiteY3" fmla="*/ 92625 h 95881"/>
                  <a:gd name="connsiteX4" fmla="*/ 871 w 86270"/>
                  <a:gd name="connsiteY4" fmla="*/ 42327 h 95881"/>
                  <a:gd name="connsiteX5" fmla="*/ 871 w 86270"/>
                  <a:gd name="connsiteY5" fmla="*/ 42327 h 95881"/>
                  <a:gd name="connsiteX6" fmla="*/ 75533 w 86270"/>
                  <a:gd name="connsiteY6" fmla="*/ 0 h 95881"/>
                  <a:gd name="connsiteX7" fmla="*/ 75533 w 86270"/>
                  <a:gd name="connsiteY7" fmla="*/ 0 h 95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6270" h="95881">
                    <a:moveTo>
                      <a:pt x="75533" y="0"/>
                    </a:moveTo>
                    <a:cubicBezTo>
                      <a:pt x="75533" y="0"/>
                      <a:pt x="109664" y="55688"/>
                      <a:pt x="56222" y="95881"/>
                    </a:cubicBezTo>
                    <a:lnTo>
                      <a:pt x="56222" y="95881"/>
                    </a:lnTo>
                    <a:lnTo>
                      <a:pt x="18610" y="92625"/>
                    </a:lnTo>
                    <a:cubicBezTo>
                      <a:pt x="18610" y="92625"/>
                      <a:pt x="-4742" y="67027"/>
                      <a:pt x="871" y="42327"/>
                    </a:cubicBezTo>
                    <a:lnTo>
                      <a:pt x="871" y="42327"/>
                    </a:lnTo>
                    <a:lnTo>
                      <a:pt x="75533" y="0"/>
                    </a:lnTo>
                    <a:lnTo>
                      <a:pt x="75533" y="0"/>
                    </a:lnTo>
                    <a:close/>
                  </a:path>
                </a:pathLst>
              </a:custGeom>
              <a:solidFill>
                <a:srgbClr val="EF893A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6" name="Freeform: Shape 1735">
                <a:extLst>
                  <a:ext uri="{FF2B5EF4-FFF2-40B4-BE49-F238E27FC236}">
                    <a16:creationId xmlns:a16="http://schemas.microsoft.com/office/drawing/2014/main" id="{256F3750-C4CE-5F01-D652-D349E7D2AA94}"/>
                  </a:ext>
                </a:extLst>
              </p:cNvPr>
              <p:cNvSpPr/>
              <p:nvPr/>
            </p:nvSpPr>
            <p:spPr>
              <a:xfrm>
                <a:off x="8080496" y="3434118"/>
                <a:ext cx="34243" cy="45246"/>
              </a:xfrm>
              <a:custGeom>
                <a:avLst/>
                <a:gdLst>
                  <a:gd name="connsiteX0" fmla="*/ 33458 w 34243"/>
                  <a:gd name="connsiteY0" fmla="*/ 45246 h 45246"/>
                  <a:gd name="connsiteX1" fmla="*/ 34243 w 34243"/>
                  <a:gd name="connsiteY1" fmla="*/ 15381 h 45246"/>
                  <a:gd name="connsiteX2" fmla="*/ 22567 w 34243"/>
                  <a:gd name="connsiteY2" fmla="*/ 561 h 45246"/>
                  <a:gd name="connsiteX3" fmla="*/ 18188 w 34243"/>
                  <a:gd name="connsiteY3" fmla="*/ 0 h 45246"/>
                  <a:gd name="connsiteX4" fmla="*/ 2246 w 34243"/>
                  <a:gd name="connsiteY4" fmla="*/ 13361 h 45246"/>
                  <a:gd name="connsiteX5" fmla="*/ 2133 w 34243"/>
                  <a:gd name="connsiteY5" fmla="*/ 14483 h 45246"/>
                  <a:gd name="connsiteX6" fmla="*/ 0 w 34243"/>
                  <a:gd name="connsiteY6" fmla="*/ 45134 h 45246"/>
                  <a:gd name="connsiteX7" fmla="*/ 33458 w 34243"/>
                  <a:gd name="connsiteY7" fmla="*/ 45134 h 45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243" h="45246">
                    <a:moveTo>
                      <a:pt x="33458" y="45246"/>
                    </a:moveTo>
                    <a:cubicBezTo>
                      <a:pt x="34019" y="28742"/>
                      <a:pt x="34243" y="16729"/>
                      <a:pt x="34243" y="15381"/>
                    </a:cubicBezTo>
                    <a:cubicBezTo>
                      <a:pt x="34243" y="8308"/>
                      <a:pt x="29303" y="2358"/>
                      <a:pt x="22567" y="561"/>
                    </a:cubicBezTo>
                    <a:cubicBezTo>
                      <a:pt x="21220" y="112"/>
                      <a:pt x="19760" y="0"/>
                      <a:pt x="18188" y="0"/>
                    </a:cubicBezTo>
                    <a:cubicBezTo>
                      <a:pt x="9992" y="0"/>
                      <a:pt x="3368" y="5838"/>
                      <a:pt x="2246" y="13361"/>
                    </a:cubicBezTo>
                    <a:cubicBezTo>
                      <a:pt x="2133" y="13810"/>
                      <a:pt x="2133" y="14146"/>
                      <a:pt x="2133" y="14483"/>
                    </a:cubicBezTo>
                    <a:cubicBezTo>
                      <a:pt x="1123" y="24588"/>
                      <a:pt x="561" y="34805"/>
                      <a:pt x="0" y="45134"/>
                    </a:cubicBezTo>
                    <a:lnTo>
                      <a:pt x="33458" y="45134"/>
                    </a:lnTo>
                    <a:close/>
                  </a:path>
                </a:pathLst>
              </a:custGeom>
              <a:solidFill>
                <a:srgbClr val="EAB99A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7" name="Freeform: Shape 1736">
                <a:extLst>
                  <a:ext uri="{FF2B5EF4-FFF2-40B4-BE49-F238E27FC236}">
                    <a16:creationId xmlns:a16="http://schemas.microsoft.com/office/drawing/2014/main" id="{66CA177B-0193-655C-763F-D9ABF144CA48}"/>
                  </a:ext>
                </a:extLst>
              </p:cNvPr>
              <p:cNvSpPr/>
              <p:nvPr/>
            </p:nvSpPr>
            <p:spPr>
              <a:xfrm>
                <a:off x="8224879" y="3434230"/>
                <a:ext cx="34243" cy="45246"/>
              </a:xfrm>
              <a:custGeom>
                <a:avLst/>
                <a:gdLst>
                  <a:gd name="connsiteX0" fmla="*/ 34243 w 34243"/>
                  <a:gd name="connsiteY0" fmla="*/ 45134 h 45246"/>
                  <a:gd name="connsiteX1" fmla="*/ 32110 w 34243"/>
                  <a:gd name="connsiteY1" fmla="*/ 14483 h 45246"/>
                  <a:gd name="connsiteX2" fmla="*/ 31998 w 34243"/>
                  <a:gd name="connsiteY2" fmla="*/ 13361 h 45246"/>
                  <a:gd name="connsiteX3" fmla="*/ 16055 w 34243"/>
                  <a:gd name="connsiteY3" fmla="*/ 0 h 45246"/>
                  <a:gd name="connsiteX4" fmla="*/ 11901 w 34243"/>
                  <a:gd name="connsiteY4" fmla="*/ 561 h 45246"/>
                  <a:gd name="connsiteX5" fmla="*/ 0 w 34243"/>
                  <a:gd name="connsiteY5" fmla="*/ 15382 h 45246"/>
                  <a:gd name="connsiteX6" fmla="*/ 786 w 34243"/>
                  <a:gd name="connsiteY6" fmla="*/ 45246 h 45246"/>
                  <a:gd name="connsiteX7" fmla="*/ 34243 w 34243"/>
                  <a:gd name="connsiteY7" fmla="*/ 45246 h 45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243" h="45246">
                    <a:moveTo>
                      <a:pt x="34243" y="45134"/>
                    </a:moveTo>
                    <a:cubicBezTo>
                      <a:pt x="33794" y="34805"/>
                      <a:pt x="33121" y="24588"/>
                      <a:pt x="32110" y="14483"/>
                    </a:cubicBezTo>
                    <a:cubicBezTo>
                      <a:pt x="32223" y="14034"/>
                      <a:pt x="31998" y="13697"/>
                      <a:pt x="31998" y="13361"/>
                    </a:cubicBezTo>
                    <a:cubicBezTo>
                      <a:pt x="30988" y="5838"/>
                      <a:pt x="24251" y="0"/>
                      <a:pt x="16055" y="0"/>
                    </a:cubicBezTo>
                    <a:cubicBezTo>
                      <a:pt x="14596" y="0"/>
                      <a:pt x="13136" y="225"/>
                      <a:pt x="11901" y="561"/>
                    </a:cubicBezTo>
                    <a:cubicBezTo>
                      <a:pt x="5052" y="2246"/>
                      <a:pt x="0" y="8308"/>
                      <a:pt x="0" y="15382"/>
                    </a:cubicBezTo>
                    <a:cubicBezTo>
                      <a:pt x="0" y="16729"/>
                      <a:pt x="225" y="28742"/>
                      <a:pt x="786" y="45246"/>
                    </a:cubicBezTo>
                    <a:lnTo>
                      <a:pt x="34243" y="45246"/>
                    </a:lnTo>
                    <a:close/>
                  </a:path>
                </a:pathLst>
              </a:custGeom>
              <a:solidFill>
                <a:srgbClr val="EAB99A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8" name="Freeform: Shape 1737">
                <a:extLst>
                  <a:ext uri="{FF2B5EF4-FFF2-40B4-BE49-F238E27FC236}">
                    <a16:creationId xmlns:a16="http://schemas.microsoft.com/office/drawing/2014/main" id="{7407F380-4774-00EA-F169-7039E7364073}"/>
                  </a:ext>
                </a:extLst>
              </p:cNvPr>
              <p:cNvSpPr/>
              <p:nvPr/>
            </p:nvSpPr>
            <p:spPr>
              <a:xfrm>
                <a:off x="8087345" y="3404478"/>
                <a:ext cx="168746" cy="74886"/>
              </a:xfrm>
              <a:custGeom>
                <a:avLst/>
                <a:gdLst>
                  <a:gd name="connsiteX0" fmla="*/ 160551 w 168746"/>
                  <a:gd name="connsiteY0" fmla="*/ 74886 h 74886"/>
                  <a:gd name="connsiteX1" fmla="*/ 168747 w 168746"/>
                  <a:gd name="connsiteY1" fmla="*/ 44572 h 74886"/>
                  <a:gd name="connsiteX2" fmla="*/ 152018 w 168746"/>
                  <a:gd name="connsiteY2" fmla="*/ 30202 h 74886"/>
                  <a:gd name="connsiteX3" fmla="*/ 133605 w 168746"/>
                  <a:gd name="connsiteY3" fmla="*/ 30202 h 74886"/>
                  <a:gd name="connsiteX4" fmla="*/ 108007 w 168746"/>
                  <a:gd name="connsiteY4" fmla="*/ 20883 h 74886"/>
                  <a:gd name="connsiteX5" fmla="*/ 99137 w 168746"/>
                  <a:gd name="connsiteY5" fmla="*/ 0 h 74886"/>
                  <a:gd name="connsiteX6" fmla="*/ 69722 w 168746"/>
                  <a:gd name="connsiteY6" fmla="*/ 0 h 74886"/>
                  <a:gd name="connsiteX7" fmla="*/ 60852 w 168746"/>
                  <a:gd name="connsiteY7" fmla="*/ 20883 h 74886"/>
                  <a:gd name="connsiteX8" fmla="*/ 35254 w 168746"/>
                  <a:gd name="connsiteY8" fmla="*/ 30202 h 74886"/>
                  <a:gd name="connsiteX9" fmla="*/ 16841 w 168746"/>
                  <a:gd name="connsiteY9" fmla="*/ 30202 h 74886"/>
                  <a:gd name="connsiteX10" fmla="*/ 15831 w 168746"/>
                  <a:gd name="connsiteY10" fmla="*/ 30314 h 74886"/>
                  <a:gd name="connsiteX11" fmla="*/ 0 w 168746"/>
                  <a:gd name="connsiteY11" fmla="*/ 44572 h 74886"/>
                  <a:gd name="connsiteX12" fmla="*/ 8196 w 168746"/>
                  <a:gd name="connsiteY12" fmla="*/ 74886 h 74886"/>
                  <a:gd name="connsiteX13" fmla="*/ 160551 w 168746"/>
                  <a:gd name="connsiteY13" fmla="*/ 74886 h 74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8746" h="74886">
                    <a:moveTo>
                      <a:pt x="160551" y="74886"/>
                    </a:moveTo>
                    <a:lnTo>
                      <a:pt x="168747" y="44572"/>
                    </a:lnTo>
                    <a:cubicBezTo>
                      <a:pt x="168747" y="36713"/>
                      <a:pt x="161224" y="30202"/>
                      <a:pt x="152018" y="30202"/>
                    </a:cubicBezTo>
                    <a:lnTo>
                      <a:pt x="133605" y="30202"/>
                    </a:lnTo>
                    <a:cubicBezTo>
                      <a:pt x="121704" y="29752"/>
                      <a:pt x="113396" y="26384"/>
                      <a:pt x="108007" y="20883"/>
                    </a:cubicBezTo>
                    <a:cubicBezTo>
                      <a:pt x="102842" y="15718"/>
                      <a:pt x="100148" y="8533"/>
                      <a:pt x="99137" y="0"/>
                    </a:cubicBezTo>
                    <a:lnTo>
                      <a:pt x="69722" y="0"/>
                    </a:lnTo>
                    <a:cubicBezTo>
                      <a:pt x="68711" y="8533"/>
                      <a:pt x="66017" y="15718"/>
                      <a:pt x="60852" y="20883"/>
                    </a:cubicBezTo>
                    <a:cubicBezTo>
                      <a:pt x="55463" y="26384"/>
                      <a:pt x="47155" y="29752"/>
                      <a:pt x="35254" y="30202"/>
                    </a:cubicBezTo>
                    <a:lnTo>
                      <a:pt x="16841" y="30202"/>
                    </a:lnTo>
                    <a:cubicBezTo>
                      <a:pt x="16504" y="30202"/>
                      <a:pt x="16167" y="30202"/>
                      <a:pt x="15831" y="30314"/>
                    </a:cubicBezTo>
                    <a:cubicBezTo>
                      <a:pt x="7073" y="30763"/>
                      <a:pt x="0" y="36938"/>
                      <a:pt x="0" y="44572"/>
                    </a:cubicBezTo>
                    <a:lnTo>
                      <a:pt x="8196" y="74886"/>
                    </a:lnTo>
                    <a:lnTo>
                      <a:pt x="160551" y="74886"/>
                    </a:lnTo>
                    <a:close/>
                  </a:path>
                </a:pathLst>
              </a:custGeom>
              <a:solidFill>
                <a:srgbClr val="EAB99A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9" name="Freeform: Shape 1738">
                <a:extLst>
                  <a:ext uri="{FF2B5EF4-FFF2-40B4-BE49-F238E27FC236}">
                    <a16:creationId xmlns:a16="http://schemas.microsoft.com/office/drawing/2014/main" id="{2A7DBEC2-692F-2F66-57EC-E459147A8DC1}"/>
                  </a:ext>
                </a:extLst>
              </p:cNvPr>
              <p:cNvSpPr/>
              <p:nvPr/>
            </p:nvSpPr>
            <p:spPr>
              <a:xfrm>
                <a:off x="8080608" y="3425473"/>
                <a:ext cx="178514" cy="54003"/>
              </a:xfrm>
              <a:custGeom>
                <a:avLst/>
                <a:gdLst>
                  <a:gd name="connsiteX0" fmla="*/ 178514 w 178514"/>
                  <a:gd name="connsiteY0" fmla="*/ 53891 h 54003"/>
                  <a:gd name="connsiteX1" fmla="*/ 176381 w 178514"/>
                  <a:gd name="connsiteY1" fmla="*/ 23241 h 54003"/>
                  <a:gd name="connsiteX2" fmla="*/ 176269 w 178514"/>
                  <a:gd name="connsiteY2" fmla="*/ 22118 h 54003"/>
                  <a:gd name="connsiteX3" fmla="*/ 160326 w 178514"/>
                  <a:gd name="connsiteY3" fmla="*/ 8757 h 54003"/>
                  <a:gd name="connsiteX4" fmla="*/ 156172 w 178514"/>
                  <a:gd name="connsiteY4" fmla="*/ 9319 h 54003"/>
                  <a:gd name="connsiteX5" fmla="*/ 140342 w 178514"/>
                  <a:gd name="connsiteY5" fmla="*/ 9319 h 54003"/>
                  <a:gd name="connsiteX6" fmla="*/ 114743 w 178514"/>
                  <a:gd name="connsiteY6" fmla="*/ 0 h 54003"/>
                  <a:gd name="connsiteX7" fmla="*/ 67589 w 178514"/>
                  <a:gd name="connsiteY7" fmla="*/ 0 h 54003"/>
                  <a:gd name="connsiteX8" fmla="*/ 41990 w 178514"/>
                  <a:gd name="connsiteY8" fmla="*/ 9319 h 54003"/>
                  <a:gd name="connsiteX9" fmla="*/ 23577 w 178514"/>
                  <a:gd name="connsiteY9" fmla="*/ 9319 h 54003"/>
                  <a:gd name="connsiteX10" fmla="*/ 22567 w 178514"/>
                  <a:gd name="connsiteY10" fmla="*/ 9431 h 54003"/>
                  <a:gd name="connsiteX11" fmla="*/ 18188 w 178514"/>
                  <a:gd name="connsiteY11" fmla="*/ 8870 h 54003"/>
                  <a:gd name="connsiteX12" fmla="*/ 2245 w 178514"/>
                  <a:gd name="connsiteY12" fmla="*/ 22230 h 54003"/>
                  <a:gd name="connsiteX13" fmla="*/ 2133 w 178514"/>
                  <a:gd name="connsiteY13" fmla="*/ 23353 h 54003"/>
                  <a:gd name="connsiteX14" fmla="*/ 0 w 178514"/>
                  <a:gd name="connsiteY14" fmla="*/ 54004 h 54003"/>
                  <a:gd name="connsiteX15" fmla="*/ 178514 w 178514"/>
                  <a:gd name="connsiteY15" fmla="*/ 54004 h 54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78514" h="54003">
                    <a:moveTo>
                      <a:pt x="178514" y="53891"/>
                    </a:moveTo>
                    <a:cubicBezTo>
                      <a:pt x="178065" y="43562"/>
                      <a:pt x="177392" y="33345"/>
                      <a:pt x="176381" y="23241"/>
                    </a:cubicBezTo>
                    <a:cubicBezTo>
                      <a:pt x="176494" y="22791"/>
                      <a:pt x="176269" y="22455"/>
                      <a:pt x="176269" y="22118"/>
                    </a:cubicBezTo>
                    <a:cubicBezTo>
                      <a:pt x="175259" y="14596"/>
                      <a:pt x="168522" y="8757"/>
                      <a:pt x="160326" y="8757"/>
                    </a:cubicBezTo>
                    <a:cubicBezTo>
                      <a:pt x="158867" y="8757"/>
                      <a:pt x="157407" y="8982"/>
                      <a:pt x="156172" y="9319"/>
                    </a:cubicBezTo>
                    <a:lnTo>
                      <a:pt x="140342" y="9319"/>
                    </a:lnTo>
                    <a:cubicBezTo>
                      <a:pt x="128441" y="8870"/>
                      <a:pt x="120132" y="5501"/>
                      <a:pt x="114743" y="0"/>
                    </a:cubicBezTo>
                    <a:lnTo>
                      <a:pt x="67589" y="0"/>
                    </a:lnTo>
                    <a:cubicBezTo>
                      <a:pt x="62199" y="5501"/>
                      <a:pt x="53891" y="8870"/>
                      <a:pt x="41990" y="9319"/>
                    </a:cubicBezTo>
                    <a:lnTo>
                      <a:pt x="23577" y="9319"/>
                    </a:lnTo>
                    <a:cubicBezTo>
                      <a:pt x="23240" y="9319"/>
                      <a:pt x="22904" y="9319"/>
                      <a:pt x="22567" y="9431"/>
                    </a:cubicBezTo>
                    <a:cubicBezTo>
                      <a:pt x="21220" y="8982"/>
                      <a:pt x="19760" y="8870"/>
                      <a:pt x="18188" y="8870"/>
                    </a:cubicBezTo>
                    <a:cubicBezTo>
                      <a:pt x="9992" y="8870"/>
                      <a:pt x="3368" y="14708"/>
                      <a:pt x="2245" y="22230"/>
                    </a:cubicBezTo>
                    <a:cubicBezTo>
                      <a:pt x="2133" y="22679"/>
                      <a:pt x="2133" y="23016"/>
                      <a:pt x="2133" y="23353"/>
                    </a:cubicBezTo>
                    <a:cubicBezTo>
                      <a:pt x="1123" y="33458"/>
                      <a:pt x="561" y="43674"/>
                      <a:pt x="0" y="54004"/>
                    </a:cubicBezTo>
                    <a:lnTo>
                      <a:pt x="178514" y="54004"/>
                    </a:lnTo>
                    <a:close/>
                  </a:path>
                </a:pathLst>
              </a:custGeom>
              <a:solidFill>
                <a:srgbClr val="FD6D6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0" name="Freeform: Shape 1739">
                <a:extLst>
                  <a:ext uri="{FF2B5EF4-FFF2-40B4-BE49-F238E27FC236}">
                    <a16:creationId xmlns:a16="http://schemas.microsoft.com/office/drawing/2014/main" id="{B31561E5-41D3-7631-6382-0345AB0319E9}"/>
                  </a:ext>
                </a:extLst>
              </p:cNvPr>
              <p:cNvSpPr/>
              <p:nvPr/>
            </p:nvSpPr>
            <p:spPr>
              <a:xfrm>
                <a:off x="8131131" y="3292428"/>
                <a:ext cx="81959" cy="119011"/>
              </a:xfrm>
              <a:custGeom>
                <a:avLst/>
                <a:gdLst>
                  <a:gd name="connsiteX0" fmla="*/ 81960 w 81959"/>
                  <a:gd name="connsiteY0" fmla="*/ 53556 h 119011"/>
                  <a:gd name="connsiteX1" fmla="*/ 41204 w 81959"/>
                  <a:gd name="connsiteY1" fmla="*/ 119011 h 119011"/>
                  <a:gd name="connsiteX2" fmla="*/ 38061 w 81959"/>
                  <a:gd name="connsiteY2" fmla="*/ 118787 h 119011"/>
                  <a:gd name="connsiteX3" fmla="*/ 0 w 81959"/>
                  <a:gd name="connsiteY3" fmla="*/ 53668 h 119011"/>
                  <a:gd name="connsiteX4" fmla="*/ 37836 w 81959"/>
                  <a:gd name="connsiteY4" fmla="*/ 114 h 119011"/>
                  <a:gd name="connsiteX5" fmla="*/ 40980 w 81959"/>
                  <a:gd name="connsiteY5" fmla="*/ 2 h 119011"/>
                  <a:gd name="connsiteX6" fmla="*/ 81960 w 81959"/>
                  <a:gd name="connsiteY6" fmla="*/ 53556 h 11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959" h="119011">
                    <a:moveTo>
                      <a:pt x="81960" y="53556"/>
                    </a:moveTo>
                    <a:cubicBezTo>
                      <a:pt x="81960" y="83196"/>
                      <a:pt x="63771" y="119011"/>
                      <a:pt x="41204" y="119011"/>
                    </a:cubicBezTo>
                    <a:cubicBezTo>
                      <a:pt x="40081" y="119011"/>
                      <a:pt x="39071" y="118899"/>
                      <a:pt x="38061" y="118787"/>
                    </a:cubicBezTo>
                    <a:cubicBezTo>
                      <a:pt x="16841" y="115755"/>
                      <a:pt x="0" y="81961"/>
                      <a:pt x="0" y="53668"/>
                    </a:cubicBezTo>
                    <a:cubicBezTo>
                      <a:pt x="0" y="25375"/>
                      <a:pt x="16616" y="2135"/>
                      <a:pt x="37836" y="114"/>
                    </a:cubicBezTo>
                    <a:cubicBezTo>
                      <a:pt x="38846" y="2"/>
                      <a:pt x="39857" y="2"/>
                      <a:pt x="40980" y="2"/>
                    </a:cubicBezTo>
                    <a:cubicBezTo>
                      <a:pt x="63547" y="-223"/>
                      <a:pt x="81960" y="23803"/>
                      <a:pt x="81960" y="53556"/>
                    </a:cubicBezTo>
                    <a:close/>
                  </a:path>
                </a:pathLst>
              </a:custGeom>
              <a:solidFill>
                <a:srgbClr val="EAB99A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1" name="Freeform: Shape 1740">
                <a:extLst>
                  <a:ext uri="{FF2B5EF4-FFF2-40B4-BE49-F238E27FC236}">
                    <a16:creationId xmlns:a16="http://schemas.microsoft.com/office/drawing/2014/main" id="{5DC98C2F-CCAC-B2FD-1958-C1C0693548CF}"/>
                  </a:ext>
                </a:extLst>
              </p:cNvPr>
              <p:cNvSpPr/>
              <p:nvPr/>
            </p:nvSpPr>
            <p:spPr>
              <a:xfrm>
                <a:off x="8131131" y="3292317"/>
                <a:ext cx="75784" cy="118785"/>
              </a:xfrm>
              <a:custGeom>
                <a:avLst/>
                <a:gdLst>
                  <a:gd name="connsiteX0" fmla="*/ 75784 w 75784"/>
                  <a:gd name="connsiteY0" fmla="*/ 53667 h 118785"/>
                  <a:gd name="connsiteX1" fmla="*/ 38061 w 75784"/>
                  <a:gd name="connsiteY1" fmla="*/ 118785 h 118785"/>
                  <a:gd name="connsiteX2" fmla="*/ 0 w 75784"/>
                  <a:gd name="connsiteY2" fmla="*/ 53667 h 118785"/>
                  <a:gd name="connsiteX3" fmla="*/ 112 w 75784"/>
                  <a:gd name="connsiteY3" fmla="*/ 50972 h 118785"/>
                  <a:gd name="connsiteX4" fmla="*/ 22230 w 75784"/>
                  <a:gd name="connsiteY4" fmla="*/ 5838 h 118785"/>
                  <a:gd name="connsiteX5" fmla="*/ 33570 w 75784"/>
                  <a:gd name="connsiteY5" fmla="*/ 786 h 118785"/>
                  <a:gd name="connsiteX6" fmla="*/ 33794 w 75784"/>
                  <a:gd name="connsiteY6" fmla="*/ 674 h 118785"/>
                  <a:gd name="connsiteX7" fmla="*/ 34019 w 75784"/>
                  <a:gd name="connsiteY7" fmla="*/ 561 h 118785"/>
                  <a:gd name="connsiteX8" fmla="*/ 37611 w 75784"/>
                  <a:gd name="connsiteY8" fmla="*/ 0 h 118785"/>
                  <a:gd name="connsiteX9" fmla="*/ 45246 w 75784"/>
                  <a:gd name="connsiteY9" fmla="*/ 1796 h 118785"/>
                  <a:gd name="connsiteX10" fmla="*/ 74886 w 75784"/>
                  <a:gd name="connsiteY10" fmla="*/ 45246 h 118785"/>
                  <a:gd name="connsiteX11" fmla="*/ 75784 w 75784"/>
                  <a:gd name="connsiteY11" fmla="*/ 53667 h 118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784" h="118785">
                    <a:moveTo>
                      <a:pt x="75784" y="53667"/>
                    </a:moveTo>
                    <a:cubicBezTo>
                      <a:pt x="75784" y="81960"/>
                      <a:pt x="59280" y="115754"/>
                      <a:pt x="38061" y="118785"/>
                    </a:cubicBezTo>
                    <a:cubicBezTo>
                      <a:pt x="16841" y="115754"/>
                      <a:pt x="0" y="81960"/>
                      <a:pt x="0" y="53667"/>
                    </a:cubicBezTo>
                    <a:cubicBezTo>
                      <a:pt x="0" y="52769"/>
                      <a:pt x="0" y="51870"/>
                      <a:pt x="112" y="50972"/>
                    </a:cubicBezTo>
                    <a:cubicBezTo>
                      <a:pt x="786" y="31212"/>
                      <a:pt x="9656" y="14259"/>
                      <a:pt x="22230" y="5838"/>
                    </a:cubicBezTo>
                    <a:cubicBezTo>
                      <a:pt x="25823" y="3368"/>
                      <a:pt x="29528" y="1684"/>
                      <a:pt x="33570" y="786"/>
                    </a:cubicBezTo>
                    <a:lnTo>
                      <a:pt x="33794" y="674"/>
                    </a:lnTo>
                    <a:cubicBezTo>
                      <a:pt x="33907" y="561"/>
                      <a:pt x="34019" y="561"/>
                      <a:pt x="34019" y="561"/>
                    </a:cubicBezTo>
                    <a:cubicBezTo>
                      <a:pt x="35254" y="337"/>
                      <a:pt x="36489" y="112"/>
                      <a:pt x="37611" y="0"/>
                    </a:cubicBezTo>
                    <a:cubicBezTo>
                      <a:pt x="40194" y="225"/>
                      <a:pt x="42776" y="898"/>
                      <a:pt x="45246" y="1796"/>
                    </a:cubicBezTo>
                    <a:cubicBezTo>
                      <a:pt x="60627" y="7298"/>
                      <a:pt x="72416" y="24251"/>
                      <a:pt x="74886" y="45246"/>
                    </a:cubicBezTo>
                    <a:cubicBezTo>
                      <a:pt x="75560" y="47941"/>
                      <a:pt x="75784" y="50860"/>
                      <a:pt x="75784" y="53667"/>
                    </a:cubicBezTo>
                    <a:close/>
                  </a:path>
                </a:pathLst>
              </a:custGeom>
              <a:solidFill>
                <a:srgbClr val="F5C4A5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2" name="Freeform: Shape 1741">
                <a:extLst>
                  <a:ext uri="{FF2B5EF4-FFF2-40B4-BE49-F238E27FC236}">
                    <a16:creationId xmlns:a16="http://schemas.microsoft.com/office/drawing/2014/main" id="{ECDB71B9-788F-5400-7386-7E657DF1EC80}"/>
                  </a:ext>
                </a:extLst>
              </p:cNvPr>
              <p:cNvSpPr/>
              <p:nvPr/>
            </p:nvSpPr>
            <p:spPr>
              <a:xfrm>
                <a:off x="8126753" y="3287086"/>
                <a:ext cx="90650" cy="74054"/>
              </a:xfrm>
              <a:custGeom>
                <a:avLst/>
                <a:gdLst>
                  <a:gd name="connsiteX0" fmla="*/ 0 w 90650"/>
                  <a:gd name="connsiteY0" fmla="*/ 20164 h 74054"/>
                  <a:gd name="connsiteX1" fmla="*/ 41204 w 90650"/>
                  <a:gd name="connsiteY1" fmla="*/ 43741 h 74054"/>
                  <a:gd name="connsiteX2" fmla="*/ 84654 w 90650"/>
                  <a:gd name="connsiteY2" fmla="*/ 74055 h 74054"/>
                  <a:gd name="connsiteX3" fmla="*/ 75111 w 90650"/>
                  <a:gd name="connsiteY3" fmla="*/ 13539 h 74054"/>
                  <a:gd name="connsiteX4" fmla="*/ 0 w 90650"/>
                  <a:gd name="connsiteY4" fmla="*/ 20164 h 74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650" h="74054">
                    <a:moveTo>
                      <a:pt x="0" y="20164"/>
                    </a:moveTo>
                    <a:cubicBezTo>
                      <a:pt x="0" y="20164"/>
                      <a:pt x="7859" y="38689"/>
                      <a:pt x="41204" y="43741"/>
                    </a:cubicBezTo>
                    <a:cubicBezTo>
                      <a:pt x="74549" y="48793"/>
                      <a:pt x="81286" y="63950"/>
                      <a:pt x="84654" y="74055"/>
                    </a:cubicBezTo>
                    <a:cubicBezTo>
                      <a:pt x="84654" y="74055"/>
                      <a:pt x="103179" y="30268"/>
                      <a:pt x="75111" y="13539"/>
                    </a:cubicBezTo>
                    <a:cubicBezTo>
                      <a:pt x="47155" y="-3414"/>
                      <a:pt x="12350" y="-7792"/>
                      <a:pt x="0" y="20164"/>
                    </a:cubicBezTo>
                    <a:close/>
                  </a:path>
                </a:pathLst>
              </a:custGeom>
              <a:solidFill>
                <a:srgbClr val="F3AA43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743" name="Graphic 1320">
              <a:extLst>
                <a:ext uri="{FF2B5EF4-FFF2-40B4-BE49-F238E27FC236}">
                  <a16:creationId xmlns:a16="http://schemas.microsoft.com/office/drawing/2014/main" id="{FDEEDE14-07A8-92A9-FC34-CBC024B8A3CE}"/>
                </a:ext>
              </a:extLst>
            </p:cNvPr>
            <p:cNvGrpSpPr/>
            <p:nvPr/>
          </p:nvGrpSpPr>
          <p:grpSpPr>
            <a:xfrm>
              <a:off x="7924886" y="3182738"/>
              <a:ext cx="144383" cy="144383"/>
              <a:chOff x="7924886" y="3182738"/>
              <a:chExt cx="144383" cy="144383"/>
            </a:xfrm>
          </p:grpSpPr>
          <p:sp>
            <p:nvSpPr>
              <p:cNvPr id="1744" name="Freeform: Shape 1743">
                <a:extLst>
                  <a:ext uri="{FF2B5EF4-FFF2-40B4-BE49-F238E27FC236}">
                    <a16:creationId xmlns:a16="http://schemas.microsoft.com/office/drawing/2014/main" id="{5F60307E-4801-4FDD-7B1B-D803D3FE18BA}"/>
                  </a:ext>
                </a:extLst>
              </p:cNvPr>
              <p:cNvSpPr/>
              <p:nvPr/>
            </p:nvSpPr>
            <p:spPr>
              <a:xfrm>
                <a:off x="7924886" y="3182738"/>
                <a:ext cx="144383" cy="144383"/>
              </a:xfrm>
              <a:custGeom>
                <a:avLst/>
                <a:gdLst>
                  <a:gd name="connsiteX0" fmla="*/ 144383 w 144383"/>
                  <a:gd name="connsiteY0" fmla="*/ 72192 h 144383"/>
                  <a:gd name="connsiteX1" fmla="*/ 72192 w 144383"/>
                  <a:gd name="connsiteY1" fmla="*/ 144383 h 144383"/>
                  <a:gd name="connsiteX2" fmla="*/ 0 w 144383"/>
                  <a:gd name="connsiteY2" fmla="*/ 72192 h 144383"/>
                  <a:gd name="connsiteX3" fmla="*/ 72192 w 144383"/>
                  <a:gd name="connsiteY3" fmla="*/ 0 h 144383"/>
                  <a:gd name="connsiteX4" fmla="*/ 144383 w 144383"/>
                  <a:gd name="connsiteY4" fmla="*/ 72192 h 144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383" h="144383">
                    <a:moveTo>
                      <a:pt x="144383" y="72192"/>
                    </a:moveTo>
                    <a:cubicBezTo>
                      <a:pt x="144383" y="112049"/>
                      <a:pt x="112049" y="144383"/>
                      <a:pt x="72192" y="144383"/>
                    </a:cubicBezTo>
                    <a:cubicBezTo>
                      <a:pt x="32335" y="144383"/>
                      <a:pt x="0" y="112049"/>
                      <a:pt x="0" y="72192"/>
                    </a:cubicBezTo>
                    <a:cubicBezTo>
                      <a:pt x="0" y="32335"/>
                      <a:pt x="32335" y="0"/>
                      <a:pt x="72192" y="0"/>
                    </a:cubicBezTo>
                    <a:cubicBezTo>
                      <a:pt x="112161" y="112"/>
                      <a:pt x="144383" y="32335"/>
                      <a:pt x="144383" y="72192"/>
                    </a:cubicBezTo>
                    <a:close/>
                  </a:path>
                </a:pathLst>
              </a:custGeom>
              <a:solidFill>
                <a:srgbClr val="55ACE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5" name="Freeform: Shape 1744">
                <a:extLst>
                  <a:ext uri="{FF2B5EF4-FFF2-40B4-BE49-F238E27FC236}">
                    <a16:creationId xmlns:a16="http://schemas.microsoft.com/office/drawing/2014/main" id="{F55BBB6A-F239-6616-E507-E81E3B15CD9E}"/>
                  </a:ext>
                </a:extLst>
              </p:cNvPr>
              <p:cNvSpPr/>
              <p:nvPr/>
            </p:nvSpPr>
            <p:spPr>
              <a:xfrm>
                <a:off x="7987983" y="3207888"/>
                <a:ext cx="18525" cy="92849"/>
              </a:xfrm>
              <a:custGeom>
                <a:avLst/>
                <a:gdLst>
                  <a:gd name="connsiteX0" fmla="*/ 0 w 18525"/>
                  <a:gd name="connsiteY0" fmla="*/ 83194 h 92849"/>
                  <a:gd name="connsiteX1" fmla="*/ 2470 w 18525"/>
                  <a:gd name="connsiteY1" fmla="*/ 76233 h 92849"/>
                  <a:gd name="connsiteX2" fmla="*/ 9431 w 18525"/>
                  <a:gd name="connsiteY2" fmla="*/ 73876 h 92849"/>
                  <a:gd name="connsiteX3" fmla="*/ 16167 w 18525"/>
                  <a:gd name="connsiteY3" fmla="*/ 76346 h 92849"/>
                  <a:gd name="connsiteX4" fmla="*/ 18525 w 18525"/>
                  <a:gd name="connsiteY4" fmla="*/ 83307 h 92849"/>
                  <a:gd name="connsiteX5" fmla="*/ 16167 w 18525"/>
                  <a:gd name="connsiteY5" fmla="*/ 90268 h 92849"/>
                  <a:gd name="connsiteX6" fmla="*/ 9431 w 18525"/>
                  <a:gd name="connsiteY6" fmla="*/ 92850 h 92849"/>
                  <a:gd name="connsiteX7" fmla="*/ 2582 w 18525"/>
                  <a:gd name="connsiteY7" fmla="*/ 90380 h 92849"/>
                  <a:gd name="connsiteX8" fmla="*/ 0 w 18525"/>
                  <a:gd name="connsiteY8" fmla="*/ 83194 h 92849"/>
                  <a:gd name="connsiteX9" fmla="*/ 14820 w 18525"/>
                  <a:gd name="connsiteY9" fmla="*/ 63322 h 92849"/>
                  <a:gd name="connsiteX10" fmla="*/ 4042 w 18525"/>
                  <a:gd name="connsiteY10" fmla="*/ 63322 h 92849"/>
                  <a:gd name="connsiteX11" fmla="*/ 786 w 18525"/>
                  <a:gd name="connsiteY11" fmla="*/ 0 h 92849"/>
                  <a:gd name="connsiteX12" fmla="*/ 18076 w 18525"/>
                  <a:gd name="connsiteY12" fmla="*/ 0 h 92849"/>
                  <a:gd name="connsiteX13" fmla="*/ 14820 w 18525"/>
                  <a:gd name="connsiteY13" fmla="*/ 63322 h 9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525" h="92849">
                    <a:moveTo>
                      <a:pt x="0" y="83194"/>
                    </a:moveTo>
                    <a:cubicBezTo>
                      <a:pt x="0" y="80163"/>
                      <a:pt x="786" y="77805"/>
                      <a:pt x="2470" y="76233"/>
                    </a:cubicBezTo>
                    <a:cubicBezTo>
                      <a:pt x="4042" y="74662"/>
                      <a:pt x="6399" y="73876"/>
                      <a:pt x="9431" y="73876"/>
                    </a:cubicBezTo>
                    <a:cubicBezTo>
                      <a:pt x="12350" y="73876"/>
                      <a:pt x="14596" y="74662"/>
                      <a:pt x="16167" y="76346"/>
                    </a:cubicBezTo>
                    <a:cubicBezTo>
                      <a:pt x="17739" y="78030"/>
                      <a:pt x="18525" y="80275"/>
                      <a:pt x="18525" y="83307"/>
                    </a:cubicBezTo>
                    <a:cubicBezTo>
                      <a:pt x="18525" y="86226"/>
                      <a:pt x="17739" y="88584"/>
                      <a:pt x="16167" y="90268"/>
                    </a:cubicBezTo>
                    <a:cubicBezTo>
                      <a:pt x="14596" y="91952"/>
                      <a:pt x="12350" y="92850"/>
                      <a:pt x="9431" y="92850"/>
                    </a:cubicBezTo>
                    <a:cubicBezTo>
                      <a:pt x="6512" y="92850"/>
                      <a:pt x="4154" y="92064"/>
                      <a:pt x="2582" y="90380"/>
                    </a:cubicBezTo>
                    <a:cubicBezTo>
                      <a:pt x="786" y="88584"/>
                      <a:pt x="0" y="86226"/>
                      <a:pt x="0" y="83194"/>
                    </a:cubicBezTo>
                    <a:close/>
                    <a:moveTo>
                      <a:pt x="14820" y="63322"/>
                    </a:moveTo>
                    <a:lnTo>
                      <a:pt x="4042" y="63322"/>
                    </a:lnTo>
                    <a:lnTo>
                      <a:pt x="786" y="0"/>
                    </a:lnTo>
                    <a:lnTo>
                      <a:pt x="18076" y="0"/>
                    </a:lnTo>
                    <a:lnTo>
                      <a:pt x="14820" y="63322"/>
                    </a:lnTo>
                    <a:close/>
                  </a:path>
                </a:pathLst>
              </a:custGeom>
              <a:solidFill>
                <a:srgbClr val="FFFFFF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746" name="Graphic 1320">
              <a:extLst>
                <a:ext uri="{FF2B5EF4-FFF2-40B4-BE49-F238E27FC236}">
                  <a16:creationId xmlns:a16="http://schemas.microsoft.com/office/drawing/2014/main" id="{E496FCE5-E368-815D-6A79-6A647ECE8093}"/>
                </a:ext>
              </a:extLst>
            </p:cNvPr>
            <p:cNvGrpSpPr/>
            <p:nvPr/>
          </p:nvGrpSpPr>
          <p:grpSpPr>
            <a:xfrm>
              <a:off x="7495665" y="3057666"/>
              <a:ext cx="144383" cy="144383"/>
              <a:chOff x="7495665" y="3057666"/>
              <a:chExt cx="144383" cy="144383"/>
            </a:xfrm>
          </p:grpSpPr>
          <p:sp>
            <p:nvSpPr>
              <p:cNvPr id="1747" name="Freeform: Shape 1746">
                <a:extLst>
                  <a:ext uri="{FF2B5EF4-FFF2-40B4-BE49-F238E27FC236}">
                    <a16:creationId xmlns:a16="http://schemas.microsoft.com/office/drawing/2014/main" id="{00409AE6-075E-3D4D-96FF-A7FF6B3A2CC5}"/>
                  </a:ext>
                </a:extLst>
              </p:cNvPr>
              <p:cNvSpPr/>
              <p:nvPr/>
            </p:nvSpPr>
            <p:spPr>
              <a:xfrm>
                <a:off x="7495665" y="3057666"/>
                <a:ext cx="144383" cy="144383"/>
              </a:xfrm>
              <a:custGeom>
                <a:avLst/>
                <a:gdLst>
                  <a:gd name="connsiteX0" fmla="*/ 144383 w 144383"/>
                  <a:gd name="connsiteY0" fmla="*/ 72192 h 144383"/>
                  <a:gd name="connsiteX1" fmla="*/ 72192 w 144383"/>
                  <a:gd name="connsiteY1" fmla="*/ 144383 h 144383"/>
                  <a:gd name="connsiteX2" fmla="*/ 0 w 144383"/>
                  <a:gd name="connsiteY2" fmla="*/ 72192 h 144383"/>
                  <a:gd name="connsiteX3" fmla="*/ 72192 w 144383"/>
                  <a:gd name="connsiteY3" fmla="*/ 0 h 144383"/>
                  <a:gd name="connsiteX4" fmla="*/ 144383 w 144383"/>
                  <a:gd name="connsiteY4" fmla="*/ 72192 h 144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383" h="144383">
                    <a:moveTo>
                      <a:pt x="144383" y="72192"/>
                    </a:moveTo>
                    <a:cubicBezTo>
                      <a:pt x="144383" y="112049"/>
                      <a:pt x="112049" y="144383"/>
                      <a:pt x="72192" y="144383"/>
                    </a:cubicBezTo>
                    <a:cubicBezTo>
                      <a:pt x="32335" y="144383"/>
                      <a:pt x="0" y="112049"/>
                      <a:pt x="0" y="72192"/>
                    </a:cubicBezTo>
                    <a:cubicBezTo>
                      <a:pt x="0" y="32335"/>
                      <a:pt x="32335" y="0"/>
                      <a:pt x="72192" y="0"/>
                    </a:cubicBezTo>
                    <a:cubicBezTo>
                      <a:pt x="112049" y="112"/>
                      <a:pt x="144383" y="32447"/>
                      <a:pt x="144383" y="72192"/>
                    </a:cubicBezTo>
                    <a:close/>
                  </a:path>
                </a:pathLst>
              </a:custGeom>
              <a:solidFill>
                <a:srgbClr val="D93D15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8" name="Freeform: Shape 1747">
                <a:extLst>
                  <a:ext uri="{FF2B5EF4-FFF2-40B4-BE49-F238E27FC236}">
                    <a16:creationId xmlns:a16="http://schemas.microsoft.com/office/drawing/2014/main" id="{283969CE-1655-CDF8-2E96-5105B2CE6F1F}"/>
                  </a:ext>
                </a:extLst>
              </p:cNvPr>
              <p:cNvSpPr/>
              <p:nvPr/>
            </p:nvSpPr>
            <p:spPr>
              <a:xfrm>
                <a:off x="7541472" y="3081917"/>
                <a:ext cx="53891" cy="94534"/>
              </a:xfrm>
              <a:custGeom>
                <a:avLst/>
                <a:gdLst>
                  <a:gd name="connsiteX0" fmla="*/ 16841 w 53891"/>
                  <a:gd name="connsiteY0" fmla="*/ 65006 h 94534"/>
                  <a:gd name="connsiteX1" fmla="*/ 16841 w 53891"/>
                  <a:gd name="connsiteY1" fmla="*/ 60964 h 94534"/>
                  <a:gd name="connsiteX2" fmla="*/ 19311 w 53891"/>
                  <a:gd name="connsiteY2" fmla="*/ 49513 h 94534"/>
                  <a:gd name="connsiteX3" fmla="*/ 28068 w 53891"/>
                  <a:gd name="connsiteY3" fmla="*/ 40081 h 94534"/>
                  <a:gd name="connsiteX4" fmla="*/ 37612 w 53891"/>
                  <a:gd name="connsiteY4" fmla="*/ 30987 h 94534"/>
                  <a:gd name="connsiteX5" fmla="*/ 39745 w 53891"/>
                  <a:gd name="connsiteY5" fmla="*/ 23240 h 94534"/>
                  <a:gd name="connsiteX6" fmla="*/ 36264 w 53891"/>
                  <a:gd name="connsiteY6" fmla="*/ 15157 h 94534"/>
                  <a:gd name="connsiteX7" fmla="*/ 26160 w 53891"/>
                  <a:gd name="connsiteY7" fmla="*/ 12350 h 94534"/>
                  <a:gd name="connsiteX8" fmla="*/ 15157 w 53891"/>
                  <a:gd name="connsiteY8" fmla="*/ 14034 h 94534"/>
                  <a:gd name="connsiteX9" fmla="*/ 5277 w 53891"/>
                  <a:gd name="connsiteY9" fmla="*/ 18076 h 94534"/>
                  <a:gd name="connsiteX10" fmla="*/ 0 w 53891"/>
                  <a:gd name="connsiteY10" fmla="*/ 7073 h 94534"/>
                  <a:gd name="connsiteX11" fmla="*/ 27282 w 53891"/>
                  <a:gd name="connsiteY11" fmla="*/ 0 h 94534"/>
                  <a:gd name="connsiteX12" fmla="*/ 46706 w 53891"/>
                  <a:gd name="connsiteY12" fmla="*/ 6063 h 94534"/>
                  <a:gd name="connsiteX13" fmla="*/ 53891 w 53891"/>
                  <a:gd name="connsiteY13" fmla="*/ 22679 h 94534"/>
                  <a:gd name="connsiteX14" fmla="*/ 52544 w 53891"/>
                  <a:gd name="connsiteY14" fmla="*/ 31100 h 94534"/>
                  <a:gd name="connsiteX15" fmla="*/ 48390 w 53891"/>
                  <a:gd name="connsiteY15" fmla="*/ 38061 h 94534"/>
                  <a:gd name="connsiteX16" fmla="*/ 38734 w 53891"/>
                  <a:gd name="connsiteY16" fmla="*/ 46706 h 94534"/>
                  <a:gd name="connsiteX17" fmla="*/ 30987 w 53891"/>
                  <a:gd name="connsiteY17" fmla="*/ 54228 h 94534"/>
                  <a:gd name="connsiteX18" fmla="*/ 28967 w 53891"/>
                  <a:gd name="connsiteY18" fmla="*/ 62312 h 94534"/>
                  <a:gd name="connsiteX19" fmla="*/ 28967 w 53891"/>
                  <a:gd name="connsiteY19" fmla="*/ 65119 h 94534"/>
                  <a:gd name="connsiteX20" fmla="*/ 16841 w 53891"/>
                  <a:gd name="connsiteY20" fmla="*/ 65119 h 94534"/>
                  <a:gd name="connsiteX21" fmla="*/ 14259 w 53891"/>
                  <a:gd name="connsiteY21" fmla="*/ 84879 h 94534"/>
                  <a:gd name="connsiteX22" fmla="*/ 23465 w 53891"/>
                  <a:gd name="connsiteY22" fmla="*/ 75448 h 94534"/>
                  <a:gd name="connsiteX23" fmla="*/ 30314 w 53891"/>
                  <a:gd name="connsiteY23" fmla="*/ 77918 h 94534"/>
                  <a:gd name="connsiteX24" fmla="*/ 32672 w 53891"/>
                  <a:gd name="connsiteY24" fmla="*/ 84879 h 94534"/>
                  <a:gd name="connsiteX25" fmla="*/ 30314 w 53891"/>
                  <a:gd name="connsiteY25" fmla="*/ 91952 h 94534"/>
                  <a:gd name="connsiteX26" fmla="*/ 23465 w 53891"/>
                  <a:gd name="connsiteY26" fmla="*/ 94534 h 94534"/>
                  <a:gd name="connsiteX27" fmla="*/ 16616 w 53891"/>
                  <a:gd name="connsiteY27" fmla="*/ 91952 h 94534"/>
                  <a:gd name="connsiteX28" fmla="*/ 14259 w 53891"/>
                  <a:gd name="connsiteY28" fmla="*/ 84879 h 94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3891" h="94534">
                    <a:moveTo>
                      <a:pt x="16841" y="65006"/>
                    </a:moveTo>
                    <a:lnTo>
                      <a:pt x="16841" y="60964"/>
                    </a:lnTo>
                    <a:cubicBezTo>
                      <a:pt x="16841" y="56361"/>
                      <a:pt x="17627" y="52544"/>
                      <a:pt x="19311" y="49513"/>
                    </a:cubicBezTo>
                    <a:cubicBezTo>
                      <a:pt x="20995" y="46481"/>
                      <a:pt x="23914" y="43337"/>
                      <a:pt x="28068" y="40081"/>
                    </a:cubicBezTo>
                    <a:cubicBezTo>
                      <a:pt x="33008" y="36152"/>
                      <a:pt x="36264" y="33121"/>
                      <a:pt x="37612" y="30987"/>
                    </a:cubicBezTo>
                    <a:cubicBezTo>
                      <a:pt x="39071" y="28854"/>
                      <a:pt x="39745" y="26272"/>
                      <a:pt x="39745" y="23240"/>
                    </a:cubicBezTo>
                    <a:cubicBezTo>
                      <a:pt x="39745" y="19760"/>
                      <a:pt x="38622" y="17066"/>
                      <a:pt x="36264" y="15157"/>
                    </a:cubicBezTo>
                    <a:cubicBezTo>
                      <a:pt x="33907" y="13248"/>
                      <a:pt x="30538" y="12350"/>
                      <a:pt x="26160" y="12350"/>
                    </a:cubicBezTo>
                    <a:cubicBezTo>
                      <a:pt x="22230" y="12350"/>
                      <a:pt x="18525" y="12911"/>
                      <a:pt x="15157" y="14034"/>
                    </a:cubicBezTo>
                    <a:cubicBezTo>
                      <a:pt x="11789" y="15157"/>
                      <a:pt x="8533" y="16504"/>
                      <a:pt x="5277" y="18076"/>
                    </a:cubicBezTo>
                    <a:lnTo>
                      <a:pt x="0" y="7073"/>
                    </a:lnTo>
                    <a:cubicBezTo>
                      <a:pt x="8533" y="2358"/>
                      <a:pt x="17515" y="0"/>
                      <a:pt x="27282" y="0"/>
                    </a:cubicBezTo>
                    <a:cubicBezTo>
                      <a:pt x="35478" y="0"/>
                      <a:pt x="41990" y="2021"/>
                      <a:pt x="46706" y="6063"/>
                    </a:cubicBezTo>
                    <a:cubicBezTo>
                      <a:pt x="51533" y="10105"/>
                      <a:pt x="53891" y="15606"/>
                      <a:pt x="53891" y="22679"/>
                    </a:cubicBezTo>
                    <a:cubicBezTo>
                      <a:pt x="53891" y="25823"/>
                      <a:pt x="53442" y="28630"/>
                      <a:pt x="52544" y="31100"/>
                    </a:cubicBezTo>
                    <a:cubicBezTo>
                      <a:pt x="51646" y="33570"/>
                      <a:pt x="50186" y="35815"/>
                      <a:pt x="48390" y="38061"/>
                    </a:cubicBezTo>
                    <a:cubicBezTo>
                      <a:pt x="46481" y="40306"/>
                      <a:pt x="43337" y="43113"/>
                      <a:pt x="38734" y="46706"/>
                    </a:cubicBezTo>
                    <a:cubicBezTo>
                      <a:pt x="34805" y="49737"/>
                      <a:pt x="32222" y="52319"/>
                      <a:pt x="30987" y="54228"/>
                    </a:cubicBezTo>
                    <a:cubicBezTo>
                      <a:pt x="29640" y="56249"/>
                      <a:pt x="28967" y="58943"/>
                      <a:pt x="28967" y="62312"/>
                    </a:cubicBezTo>
                    <a:lnTo>
                      <a:pt x="28967" y="65119"/>
                    </a:lnTo>
                    <a:lnTo>
                      <a:pt x="16841" y="65119"/>
                    </a:lnTo>
                    <a:close/>
                    <a:moveTo>
                      <a:pt x="14259" y="84879"/>
                    </a:moveTo>
                    <a:cubicBezTo>
                      <a:pt x="14259" y="78591"/>
                      <a:pt x="17290" y="75448"/>
                      <a:pt x="23465" y="75448"/>
                    </a:cubicBezTo>
                    <a:cubicBezTo>
                      <a:pt x="26496" y="75448"/>
                      <a:pt x="28742" y="76233"/>
                      <a:pt x="30314" y="77918"/>
                    </a:cubicBezTo>
                    <a:cubicBezTo>
                      <a:pt x="31886" y="79602"/>
                      <a:pt x="32672" y="81847"/>
                      <a:pt x="32672" y="84879"/>
                    </a:cubicBezTo>
                    <a:cubicBezTo>
                      <a:pt x="32672" y="87798"/>
                      <a:pt x="31886" y="90155"/>
                      <a:pt x="30314" y="91952"/>
                    </a:cubicBezTo>
                    <a:cubicBezTo>
                      <a:pt x="28742" y="93748"/>
                      <a:pt x="26384" y="94534"/>
                      <a:pt x="23465" y="94534"/>
                    </a:cubicBezTo>
                    <a:cubicBezTo>
                      <a:pt x="20546" y="94534"/>
                      <a:pt x="18188" y="93748"/>
                      <a:pt x="16616" y="91952"/>
                    </a:cubicBezTo>
                    <a:cubicBezTo>
                      <a:pt x="15045" y="90380"/>
                      <a:pt x="14259" y="88022"/>
                      <a:pt x="14259" y="84879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749" name="Graphic 1320">
              <a:extLst>
                <a:ext uri="{FF2B5EF4-FFF2-40B4-BE49-F238E27FC236}">
                  <a16:creationId xmlns:a16="http://schemas.microsoft.com/office/drawing/2014/main" id="{CA5CAD43-255A-C502-D938-426236B12EAB}"/>
                </a:ext>
              </a:extLst>
            </p:cNvPr>
            <p:cNvGrpSpPr/>
            <p:nvPr/>
          </p:nvGrpSpPr>
          <p:grpSpPr>
            <a:xfrm>
              <a:off x="8168631" y="2923949"/>
              <a:ext cx="144383" cy="144383"/>
              <a:chOff x="8168631" y="2923949"/>
              <a:chExt cx="144383" cy="144383"/>
            </a:xfrm>
          </p:grpSpPr>
          <p:sp>
            <p:nvSpPr>
              <p:cNvPr id="1750" name="Freeform: Shape 1749">
                <a:extLst>
                  <a:ext uri="{FF2B5EF4-FFF2-40B4-BE49-F238E27FC236}">
                    <a16:creationId xmlns:a16="http://schemas.microsoft.com/office/drawing/2014/main" id="{38C372D2-7255-28C6-B3A7-7017E1AE86B8}"/>
                  </a:ext>
                </a:extLst>
              </p:cNvPr>
              <p:cNvSpPr/>
              <p:nvPr/>
            </p:nvSpPr>
            <p:spPr>
              <a:xfrm>
                <a:off x="8168631" y="2923949"/>
                <a:ext cx="144383" cy="144383"/>
              </a:xfrm>
              <a:custGeom>
                <a:avLst/>
                <a:gdLst>
                  <a:gd name="connsiteX0" fmla="*/ 144383 w 144383"/>
                  <a:gd name="connsiteY0" fmla="*/ 72192 h 144383"/>
                  <a:gd name="connsiteX1" fmla="*/ 72192 w 144383"/>
                  <a:gd name="connsiteY1" fmla="*/ 144383 h 144383"/>
                  <a:gd name="connsiteX2" fmla="*/ 0 w 144383"/>
                  <a:gd name="connsiteY2" fmla="*/ 72192 h 144383"/>
                  <a:gd name="connsiteX3" fmla="*/ 72192 w 144383"/>
                  <a:gd name="connsiteY3" fmla="*/ 0 h 144383"/>
                  <a:gd name="connsiteX4" fmla="*/ 144383 w 144383"/>
                  <a:gd name="connsiteY4" fmla="*/ 72192 h 144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383" h="144383">
                    <a:moveTo>
                      <a:pt x="144383" y="72192"/>
                    </a:moveTo>
                    <a:cubicBezTo>
                      <a:pt x="144383" y="112049"/>
                      <a:pt x="112049" y="144383"/>
                      <a:pt x="72192" y="144383"/>
                    </a:cubicBezTo>
                    <a:cubicBezTo>
                      <a:pt x="32335" y="144383"/>
                      <a:pt x="0" y="112049"/>
                      <a:pt x="0" y="72192"/>
                    </a:cubicBezTo>
                    <a:cubicBezTo>
                      <a:pt x="0" y="32335"/>
                      <a:pt x="32335" y="0"/>
                      <a:pt x="72192" y="0"/>
                    </a:cubicBezTo>
                    <a:cubicBezTo>
                      <a:pt x="112049" y="0"/>
                      <a:pt x="144383" y="32335"/>
                      <a:pt x="144383" y="72192"/>
                    </a:cubicBezTo>
                    <a:close/>
                  </a:path>
                </a:pathLst>
              </a:custGeom>
              <a:solidFill>
                <a:srgbClr val="FDC00F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751" name="Graphic 1320">
                <a:extLst>
                  <a:ext uri="{FF2B5EF4-FFF2-40B4-BE49-F238E27FC236}">
                    <a16:creationId xmlns:a16="http://schemas.microsoft.com/office/drawing/2014/main" id="{DD1515AA-FD16-76F2-DBA9-50866836E2CC}"/>
                  </a:ext>
                </a:extLst>
              </p:cNvPr>
              <p:cNvGrpSpPr/>
              <p:nvPr/>
            </p:nvGrpSpPr>
            <p:grpSpPr>
              <a:xfrm>
                <a:off x="8180419" y="2983004"/>
                <a:ext cx="120918" cy="24700"/>
                <a:chOff x="8180419" y="2983004"/>
                <a:chExt cx="120918" cy="24700"/>
              </a:xfrm>
              <a:solidFill>
                <a:srgbClr val="FFFFFF"/>
              </a:solidFill>
            </p:grpSpPr>
            <p:sp>
              <p:nvSpPr>
                <p:cNvPr id="1752" name="Freeform: Shape 1751">
                  <a:extLst>
                    <a:ext uri="{FF2B5EF4-FFF2-40B4-BE49-F238E27FC236}">
                      <a16:creationId xmlns:a16="http://schemas.microsoft.com/office/drawing/2014/main" id="{0BF554DA-D54E-4C67-64F0-A3C8AFAE1858}"/>
                    </a:ext>
                  </a:extLst>
                </p:cNvPr>
                <p:cNvSpPr/>
                <p:nvPr/>
              </p:nvSpPr>
              <p:spPr>
                <a:xfrm>
                  <a:off x="8180419" y="2983004"/>
                  <a:ext cx="23914" cy="24700"/>
                </a:xfrm>
                <a:custGeom>
                  <a:avLst/>
                  <a:gdLst>
                    <a:gd name="connsiteX0" fmla="*/ 0 w 23914"/>
                    <a:gd name="connsiteY0" fmla="*/ 12238 h 24700"/>
                    <a:gd name="connsiteX1" fmla="*/ 3144 w 23914"/>
                    <a:gd name="connsiteY1" fmla="*/ 3144 h 24700"/>
                    <a:gd name="connsiteX2" fmla="*/ 12126 w 23914"/>
                    <a:gd name="connsiteY2" fmla="*/ 0 h 24700"/>
                    <a:gd name="connsiteX3" fmla="*/ 20883 w 23914"/>
                    <a:gd name="connsiteY3" fmla="*/ 3256 h 24700"/>
                    <a:gd name="connsiteX4" fmla="*/ 23914 w 23914"/>
                    <a:gd name="connsiteY4" fmla="*/ 12238 h 24700"/>
                    <a:gd name="connsiteX5" fmla="*/ 20770 w 23914"/>
                    <a:gd name="connsiteY5" fmla="*/ 21332 h 24700"/>
                    <a:gd name="connsiteX6" fmla="*/ 12013 w 23914"/>
                    <a:gd name="connsiteY6" fmla="*/ 24700 h 24700"/>
                    <a:gd name="connsiteX7" fmla="*/ 3144 w 23914"/>
                    <a:gd name="connsiteY7" fmla="*/ 21444 h 24700"/>
                    <a:gd name="connsiteX8" fmla="*/ 0 w 23914"/>
                    <a:gd name="connsiteY8" fmla="*/ 12238 h 24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914" h="24700">
                      <a:moveTo>
                        <a:pt x="0" y="12238"/>
                      </a:moveTo>
                      <a:cubicBezTo>
                        <a:pt x="0" y="8196"/>
                        <a:pt x="1010" y="5165"/>
                        <a:pt x="3144" y="3144"/>
                      </a:cubicBezTo>
                      <a:cubicBezTo>
                        <a:pt x="5277" y="1123"/>
                        <a:pt x="8196" y="0"/>
                        <a:pt x="12126" y="0"/>
                      </a:cubicBezTo>
                      <a:cubicBezTo>
                        <a:pt x="15943" y="0"/>
                        <a:pt x="18862" y="1011"/>
                        <a:pt x="20883" y="3256"/>
                      </a:cubicBezTo>
                      <a:cubicBezTo>
                        <a:pt x="22904" y="5389"/>
                        <a:pt x="23914" y="8420"/>
                        <a:pt x="23914" y="12238"/>
                      </a:cubicBezTo>
                      <a:cubicBezTo>
                        <a:pt x="23914" y="16055"/>
                        <a:pt x="22904" y="19087"/>
                        <a:pt x="20770" y="21332"/>
                      </a:cubicBezTo>
                      <a:cubicBezTo>
                        <a:pt x="18750" y="23577"/>
                        <a:pt x="15831" y="24700"/>
                        <a:pt x="12013" y="24700"/>
                      </a:cubicBezTo>
                      <a:cubicBezTo>
                        <a:pt x="8196" y="24700"/>
                        <a:pt x="5277" y="23690"/>
                        <a:pt x="3144" y="21444"/>
                      </a:cubicBezTo>
                      <a:cubicBezTo>
                        <a:pt x="1123" y="19311"/>
                        <a:pt x="0" y="16167"/>
                        <a:pt x="0" y="1223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53" name="Freeform: Shape 1752">
                  <a:extLst>
                    <a:ext uri="{FF2B5EF4-FFF2-40B4-BE49-F238E27FC236}">
                      <a16:creationId xmlns:a16="http://schemas.microsoft.com/office/drawing/2014/main" id="{09C45759-3A05-D2B0-1A16-64633F84245D}"/>
                    </a:ext>
                  </a:extLst>
                </p:cNvPr>
                <p:cNvSpPr/>
                <p:nvPr/>
              </p:nvSpPr>
              <p:spPr>
                <a:xfrm>
                  <a:off x="8228921" y="2983004"/>
                  <a:ext cx="23914" cy="24700"/>
                </a:xfrm>
                <a:custGeom>
                  <a:avLst/>
                  <a:gdLst>
                    <a:gd name="connsiteX0" fmla="*/ 0 w 23914"/>
                    <a:gd name="connsiteY0" fmla="*/ 12238 h 24700"/>
                    <a:gd name="connsiteX1" fmla="*/ 3144 w 23914"/>
                    <a:gd name="connsiteY1" fmla="*/ 3144 h 24700"/>
                    <a:gd name="connsiteX2" fmla="*/ 12126 w 23914"/>
                    <a:gd name="connsiteY2" fmla="*/ 0 h 24700"/>
                    <a:gd name="connsiteX3" fmla="*/ 20883 w 23914"/>
                    <a:gd name="connsiteY3" fmla="*/ 3256 h 24700"/>
                    <a:gd name="connsiteX4" fmla="*/ 23914 w 23914"/>
                    <a:gd name="connsiteY4" fmla="*/ 12238 h 24700"/>
                    <a:gd name="connsiteX5" fmla="*/ 20771 w 23914"/>
                    <a:gd name="connsiteY5" fmla="*/ 21332 h 24700"/>
                    <a:gd name="connsiteX6" fmla="*/ 12013 w 23914"/>
                    <a:gd name="connsiteY6" fmla="*/ 24700 h 24700"/>
                    <a:gd name="connsiteX7" fmla="*/ 3144 w 23914"/>
                    <a:gd name="connsiteY7" fmla="*/ 21444 h 24700"/>
                    <a:gd name="connsiteX8" fmla="*/ 0 w 23914"/>
                    <a:gd name="connsiteY8" fmla="*/ 12238 h 24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914" h="24700">
                      <a:moveTo>
                        <a:pt x="0" y="12238"/>
                      </a:moveTo>
                      <a:cubicBezTo>
                        <a:pt x="0" y="8196"/>
                        <a:pt x="1011" y="5165"/>
                        <a:pt x="3144" y="3144"/>
                      </a:cubicBezTo>
                      <a:cubicBezTo>
                        <a:pt x="5277" y="1123"/>
                        <a:pt x="8196" y="0"/>
                        <a:pt x="12126" y="0"/>
                      </a:cubicBezTo>
                      <a:cubicBezTo>
                        <a:pt x="15943" y="0"/>
                        <a:pt x="18862" y="1011"/>
                        <a:pt x="20883" y="3256"/>
                      </a:cubicBezTo>
                      <a:cubicBezTo>
                        <a:pt x="22904" y="5389"/>
                        <a:pt x="23914" y="8420"/>
                        <a:pt x="23914" y="12238"/>
                      </a:cubicBezTo>
                      <a:cubicBezTo>
                        <a:pt x="23914" y="16055"/>
                        <a:pt x="22904" y="19087"/>
                        <a:pt x="20771" y="21332"/>
                      </a:cubicBezTo>
                      <a:cubicBezTo>
                        <a:pt x="18750" y="23577"/>
                        <a:pt x="15831" y="24700"/>
                        <a:pt x="12013" y="24700"/>
                      </a:cubicBezTo>
                      <a:cubicBezTo>
                        <a:pt x="8196" y="24700"/>
                        <a:pt x="5277" y="23690"/>
                        <a:pt x="3144" y="21444"/>
                      </a:cubicBezTo>
                      <a:cubicBezTo>
                        <a:pt x="1011" y="19311"/>
                        <a:pt x="0" y="16167"/>
                        <a:pt x="0" y="1223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54" name="Freeform: Shape 1753">
                  <a:extLst>
                    <a:ext uri="{FF2B5EF4-FFF2-40B4-BE49-F238E27FC236}">
                      <a16:creationId xmlns:a16="http://schemas.microsoft.com/office/drawing/2014/main" id="{BEB9B0F5-B223-DE9F-2B47-BACC9FDBB32D}"/>
                    </a:ext>
                  </a:extLst>
                </p:cNvPr>
                <p:cNvSpPr/>
                <p:nvPr/>
              </p:nvSpPr>
              <p:spPr>
                <a:xfrm>
                  <a:off x="8277423" y="2983004"/>
                  <a:ext cx="23914" cy="24700"/>
                </a:xfrm>
                <a:custGeom>
                  <a:avLst/>
                  <a:gdLst>
                    <a:gd name="connsiteX0" fmla="*/ 0 w 23914"/>
                    <a:gd name="connsiteY0" fmla="*/ 12238 h 24700"/>
                    <a:gd name="connsiteX1" fmla="*/ 3144 w 23914"/>
                    <a:gd name="connsiteY1" fmla="*/ 3144 h 24700"/>
                    <a:gd name="connsiteX2" fmla="*/ 12126 w 23914"/>
                    <a:gd name="connsiteY2" fmla="*/ 0 h 24700"/>
                    <a:gd name="connsiteX3" fmla="*/ 20883 w 23914"/>
                    <a:gd name="connsiteY3" fmla="*/ 3256 h 24700"/>
                    <a:gd name="connsiteX4" fmla="*/ 23914 w 23914"/>
                    <a:gd name="connsiteY4" fmla="*/ 12238 h 24700"/>
                    <a:gd name="connsiteX5" fmla="*/ 20883 w 23914"/>
                    <a:gd name="connsiteY5" fmla="*/ 21332 h 24700"/>
                    <a:gd name="connsiteX6" fmla="*/ 12126 w 23914"/>
                    <a:gd name="connsiteY6" fmla="*/ 24700 h 24700"/>
                    <a:gd name="connsiteX7" fmla="*/ 3256 w 23914"/>
                    <a:gd name="connsiteY7" fmla="*/ 21444 h 24700"/>
                    <a:gd name="connsiteX8" fmla="*/ 0 w 23914"/>
                    <a:gd name="connsiteY8" fmla="*/ 12238 h 24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914" h="24700">
                      <a:moveTo>
                        <a:pt x="0" y="12238"/>
                      </a:moveTo>
                      <a:cubicBezTo>
                        <a:pt x="0" y="8196"/>
                        <a:pt x="1010" y="5165"/>
                        <a:pt x="3144" y="3144"/>
                      </a:cubicBezTo>
                      <a:cubicBezTo>
                        <a:pt x="5277" y="1123"/>
                        <a:pt x="8196" y="0"/>
                        <a:pt x="12126" y="0"/>
                      </a:cubicBezTo>
                      <a:cubicBezTo>
                        <a:pt x="15943" y="0"/>
                        <a:pt x="18862" y="1011"/>
                        <a:pt x="20883" y="3256"/>
                      </a:cubicBezTo>
                      <a:cubicBezTo>
                        <a:pt x="22904" y="5389"/>
                        <a:pt x="23914" y="8420"/>
                        <a:pt x="23914" y="12238"/>
                      </a:cubicBezTo>
                      <a:cubicBezTo>
                        <a:pt x="23914" y="16055"/>
                        <a:pt x="22904" y="19087"/>
                        <a:pt x="20883" y="21332"/>
                      </a:cubicBezTo>
                      <a:cubicBezTo>
                        <a:pt x="18862" y="23577"/>
                        <a:pt x="15943" y="24700"/>
                        <a:pt x="12126" y="24700"/>
                      </a:cubicBezTo>
                      <a:cubicBezTo>
                        <a:pt x="8308" y="24700"/>
                        <a:pt x="5389" y="23690"/>
                        <a:pt x="3256" y="21444"/>
                      </a:cubicBezTo>
                      <a:cubicBezTo>
                        <a:pt x="1010" y="19311"/>
                        <a:pt x="0" y="16167"/>
                        <a:pt x="0" y="1223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1755" name="Graphic 1320">
            <a:extLst>
              <a:ext uri="{FF2B5EF4-FFF2-40B4-BE49-F238E27FC236}">
                <a16:creationId xmlns:a16="http://schemas.microsoft.com/office/drawing/2014/main" id="{B3584E23-077A-EEBD-D52C-9D60E117A6EB}"/>
              </a:ext>
            </a:extLst>
          </p:cNvPr>
          <p:cNvGrpSpPr/>
          <p:nvPr/>
        </p:nvGrpSpPr>
        <p:grpSpPr>
          <a:xfrm>
            <a:off x="9992622" y="1584978"/>
            <a:ext cx="754813" cy="592802"/>
            <a:chOff x="9992622" y="1584978"/>
            <a:chExt cx="754813" cy="592802"/>
          </a:xfrm>
        </p:grpSpPr>
        <p:grpSp>
          <p:nvGrpSpPr>
            <p:cNvPr id="1756" name="Graphic 1320">
              <a:extLst>
                <a:ext uri="{FF2B5EF4-FFF2-40B4-BE49-F238E27FC236}">
                  <a16:creationId xmlns:a16="http://schemas.microsoft.com/office/drawing/2014/main" id="{8AFF4078-0FCF-193D-F8B9-3C18C13EDA83}"/>
                </a:ext>
              </a:extLst>
            </p:cNvPr>
            <p:cNvGrpSpPr/>
            <p:nvPr/>
          </p:nvGrpSpPr>
          <p:grpSpPr>
            <a:xfrm>
              <a:off x="9992622" y="1693434"/>
              <a:ext cx="728316" cy="379034"/>
              <a:chOff x="9992622" y="1693434"/>
              <a:chExt cx="728316" cy="379034"/>
            </a:xfrm>
          </p:grpSpPr>
          <p:grpSp>
            <p:nvGrpSpPr>
              <p:cNvPr id="1757" name="Graphic 1320">
                <a:extLst>
                  <a:ext uri="{FF2B5EF4-FFF2-40B4-BE49-F238E27FC236}">
                    <a16:creationId xmlns:a16="http://schemas.microsoft.com/office/drawing/2014/main" id="{3B972D68-93D6-C7B7-0E8B-95C50F7A5570}"/>
                  </a:ext>
                </a:extLst>
              </p:cNvPr>
              <p:cNvGrpSpPr/>
              <p:nvPr/>
            </p:nvGrpSpPr>
            <p:grpSpPr>
              <a:xfrm>
                <a:off x="9992622" y="1693434"/>
                <a:ext cx="728316" cy="379034"/>
                <a:chOff x="9992622" y="1693434"/>
                <a:chExt cx="728316" cy="379034"/>
              </a:xfrm>
            </p:grpSpPr>
            <p:sp>
              <p:nvSpPr>
                <p:cNvPr id="1758" name="Freeform: Shape 1757">
                  <a:extLst>
                    <a:ext uri="{FF2B5EF4-FFF2-40B4-BE49-F238E27FC236}">
                      <a16:creationId xmlns:a16="http://schemas.microsoft.com/office/drawing/2014/main" id="{22E31A68-C998-B605-E2AC-C56D6F6FDA54}"/>
                    </a:ext>
                  </a:extLst>
                </p:cNvPr>
                <p:cNvSpPr/>
                <p:nvPr/>
              </p:nvSpPr>
              <p:spPr>
                <a:xfrm>
                  <a:off x="10033040" y="1693434"/>
                  <a:ext cx="647591" cy="360621"/>
                </a:xfrm>
                <a:custGeom>
                  <a:avLst/>
                  <a:gdLst>
                    <a:gd name="connsiteX0" fmla="*/ 647592 w 647591"/>
                    <a:gd name="connsiteY0" fmla="*/ 9094 h 360621"/>
                    <a:gd name="connsiteX1" fmla="*/ 647592 w 647591"/>
                    <a:gd name="connsiteY1" fmla="*/ 351528 h 360621"/>
                    <a:gd name="connsiteX2" fmla="*/ 647031 w 647591"/>
                    <a:gd name="connsiteY2" fmla="*/ 354559 h 360621"/>
                    <a:gd name="connsiteX3" fmla="*/ 638386 w 647591"/>
                    <a:gd name="connsiteY3" fmla="*/ 360622 h 360621"/>
                    <a:gd name="connsiteX4" fmla="*/ 9094 w 647591"/>
                    <a:gd name="connsiteY4" fmla="*/ 360622 h 360621"/>
                    <a:gd name="connsiteX5" fmla="*/ 562 w 647591"/>
                    <a:gd name="connsiteY5" fmla="*/ 354559 h 360621"/>
                    <a:gd name="connsiteX6" fmla="*/ 0 w 647591"/>
                    <a:gd name="connsiteY6" fmla="*/ 351528 h 360621"/>
                    <a:gd name="connsiteX7" fmla="*/ 0 w 647591"/>
                    <a:gd name="connsiteY7" fmla="*/ 9094 h 360621"/>
                    <a:gd name="connsiteX8" fmla="*/ 9094 w 647591"/>
                    <a:gd name="connsiteY8" fmla="*/ 0 h 360621"/>
                    <a:gd name="connsiteX9" fmla="*/ 638273 w 647591"/>
                    <a:gd name="connsiteY9" fmla="*/ 0 h 360621"/>
                    <a:gd name="connsiteX10" fmla="*/ 647592 w 647591"/>
                    <a:gd name="connsiteY10" fmla="*/ 9094 h 360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47591" h="360621">
                      <a:moveTo>
                        <a:pt x="647592" y="9094"/>
                      </a:moveTo>
                      <a:lnTo>
                        <a:pt x="647592" y="351528"/>
                      </a:lnTo>
                      <a:cubicBezTo>
                        <a:pt x="647592" y="352650"/>
                        <a:pt x="647368" y="353661"/>
                        <a:pt x="647031" y="354559"/>
                      </a:cubicBezTo>
                      <a:cubicBezTo>
                        <a:pt x="645908" y="358152"/>
                        <a:pt x="642428" y="360622"/>
                        <a:pt x="638386" y="360622"/>
                      </a:cubicBezTo>
                      <a:lnTo>
                        <a:pt x="9094" y="360622"/>
                      </a:lnTo>
                      <a:cubicBezTo>
                        <a:pt x="5164" y="360622"/>
                        <a:pt x="1684" y="358152"/>
                        <a:pt x="562" y="354559"/>
                      </a:cubicBezTo>
                      <a:cubicBezTo>
                        <a:pt x="112" y="353661"/>
                        <a:pt x="0" y="352650"/>
                        <a:pt x="0" y="351528"/>
                      </a:cubicBezTo>
                      <a:lnTo>
                        <a:pt x="0" y="9094"/>
                      </a:lnTo>
                      <a:cubicBezTo>
                        <a:pt x="0" y="4042"/>
                        <a:pt x="4154" y="0"/>
                        <a:pt x="9094" y="0"/>
                      </a:cubicBezTo>
                      <a:lnTo>
                        <a:pt x="638273" y="0"/>
                      </a:lnTo>
                      <a:cubicBezTo>
                        <a:pt x="643438" y="0"/>
                        <a:pt x="647592" y="4154"/>
                        <a:pt x="647592" y="9094"/>
                      </a:cubicBezTo>
                      <a:close/>
                    </a:path>
                  </a:pathLst>
                </a:custGeom>
                <a:solidFill>
                  <a:srgbClr val="40404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59" name="Freeform: Shape 1758">
                  <a:extLst>
                    <a:ext uri="{FF2B5EF4-FFF2-40B4-BE49-F238E27FC236}">
                      <a16:creationId xmlns:a16="http://schemas.microsoft.com/office/drawing/2014/main" id="{2EB6823F-54CD-509E-B3E3-BCE600C65E1F}"/>
                    </a:ext>
                  </a:extLst>
                </p:cNvPr>
                <p:cNvSpPr/>
                <p:nvPr/>
              </p:nvSpPr>
              <p:spPr>
                <a:xfrm>
                  <a:off x="9992622" y="2048105"/>
                  <a:ext cx="728316" cy="24363"/>
                </a:xfrm>
                <a:custGeom>
                  <a:avLst/>
                  <a:gdLst>
                    <a:gd name="connsiteX0" fmla="*/ 728316 w 728316"/>
                    <a:gd name="connsiteY0" fmla="*/ 8420 h 24363"/>
                    <a:gd name="connsiteX1" fmla="*/ 712374 w 728316"/>
                    <a:gd name="connsiteY1" fmla="*/ 24363 h 24363"/>
                    <a:gd name="connsiteX2" fmla="*/ 15943 w 728316"/>
                    <a:gd name="connsiteY2" fmla="*/ 24363 h 24363"/>
                    <a:gd name="connsiteX3" fmla="*/ 0 w 728316"/>
                    <a:gd name="connsiteY3" fmla="*/ 8420 h 24363"/>
                    <a:gd name="connsiteX4" fmla="*/ 2470 w 728316"/>
                    <a:gd name="connsiteY4" fmla="*/ 0 h 24363"/>
                    <a:gd name="connsiteX5" fmla="*/ 725734 w 728316"/>
                    <a:gd name="connsiteY5" fmla="*/ 0 h 24363"/>
                    <a:gd name="connsiteX6" fmla="*/ 728316 w 728316"/>
                    <a:gd name="connsiteY6" fmla="*/ 8420 h 2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8316" h="24363">
                      <a:moveTo>
                        <a:pt x="728316" y="8420"/>
                      </a:moveTo>
                      <a:cubicBezTo>
                        <a:pt x="728316" y="17178"/>
                        <a:pt x="721131" y="24363"/>
                        <a:pt x="712374" y="24363"/>
                      </a:cubicBezTo>
                      <a:lnTo>
                        <a:pt x="15943" y="24363"/>
                      </a:lnTo>
                      <a:cubicBezTo>
                        <a:pt x="7073" y="24363"/>
                        <a:pt x="0" y="17178"/>
                        <a:pt x="0" y="8420"/>
                      </a:cubicBezTo>
                      <a:cubicBezTo>
                        <a:pt x="0" y="5277"/>
                        <a:pt x="898" y="2470"/>
                        <a:pt x="2470" y="0"/>
                      </a:cubicBezTo>
                      <a:lnTo>
                        <a:pt x="725734" y="0"/>
                      </a:lnTo>
                      <a:cubicBezTo>
                        <a:pt x="727418" y="2358"/>
                        <a:pt x="728316" y="5277"/>
                        <a:pt x="728316" y="8420"/>
                      </a:cubicBezTo>
                      <a:close/>
                    </a:path>
                  </a:pathLst>
                </a:custGeom>
                <a:solidFill>
                  <a:srgbClr val="C0C0C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60" name="Freeform: Shape 1759">
                  <a:extLst>
                    <a:ext uri="{FF2B5EF4-FFF2-40B4-BE49-F238E27FC236}">
                      <a16:creationId xmlns:a16="http://schemas.microsoft.com/office/drawing/2014/main" id="{633E1F0D-57B7-2970-E7F0-BF15DA53954F}"/>
                    </a:ext>
                  </a:extLst>
                </p:cNvPr>
                <p:cNvSpPr/>
                <p:nvPr/>
              </p:nvSpPr>
              <p:spPr>
                <a:xfrm>
                  <a:off x="10314733" y="2048105"/>
                  <a:ext cx="84204" cy="12125"/>
                </a:xfrm>
                <a:custGeom>
                  <a:avLst/>
                  <a:gdLst>
                    <a:gd name="connsiteX0" fmla="*/ 0 w 84204"/>
                    <a:gd name="connsiteY0" fmla="*/ 0 h 12125"/>
                    <a:gd name="connsiteX1" fmla="*/ 19199 w 84204"/>
                    <a:gd name="connsiteY1" fmla="*/ 12125 h 12125"/>
                    <a:gd name="connsiteX2" fmla="*/ 65006 w 84204"/>
                    <a:gd name="connsiteY2" fmla="*/ 12125 h 12125"/>
                    <a:gd name="connsiteX3" fmla="*/ 84205 w 84204"/>
                    <a:gd name="connsiteY3" fmla="*/ 0 h 12125"/>
                    <a:gd name="connsiteX4" fmla="*/ 0 w 84204"/>
                    <a:gd name="connsiteY4" fmla="*/ 0 h 12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4204" h="12125">
                      <a:moveTo>
                        <a:pt x="0" y="0"/>
                      </a:moveTo>
                      <a:cubicBezTo>
                        <a:pt x="3368" y="7185"/>
                        <a:pt x="10778" y="12125"/>
                        <a:pt x="19199" y="12125"/>
                      </a:cubicBezTo>
                      <a:lnTo>
                        <a:pt x="65006" y="12125"/>
                      </a:lnTo>
                      <a:cubicBezTo>
                        <a:pt x="73539" y="12125"/>
                        <a:pt x="80837" y="7185"/>
                        <a:pt x="8420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0909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61" name="Freeform: Shape 1760">
                  <a:extLst>
                    <a:ext uri="{FF2B5EF4-FFF2-40B4-BE49-F238E27FC236}">
                      <a16:creationId xmlns:a16="http://schemas.microsoft.com/office/drawing/2014/main" id="{F02E72A7-2FD7-5B51-5C72-8D5F2A45D198}"/>
                    </a:ext>
                  </a:extLst>
                </p:cNvPr>
                <p:cNvSpPr/>
                <p:nvPr/>
              </p:nvSpPr>
              <p:spPr>
                <a:xfrm>
                  <a:off x="10054372" y="1707580"/>
                  <a:ext cx="603356" cy="316161"/>
                </a:xfrm>
                <a:custGeom>
                  <a:avLst/>
                  <a:gdLst>
                    <a:gd name="connsiteX0" fmla="*/ 0 w 603356"/>
                    <a:gd name="connsiteY0" fmla="*/ 0 h 316161"/>
                    <a:gd name="connsiteX1" fmla="*/ 603356 w 603356"/>
                    <a:gd name="connsiteY1" fmla="*/ 0 h 316161"/>
                    <a:gd name="connsiteX2" fmla="*/ 603356 w 603356"/>
                    <a:gd name="connsiteY2" fmla="*/ 316161 h 316161"/>
                    <a:gd name="connsiteX3" fmla="*/ 0 w 603356"/>
                    <a:gd name="connsiteY3" fmla="*/ 316161 h 316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03356" h="316161">
                      <a:moveTo>
                        <a:pt x="0" y="0"/>
                      </a:moveTo>
                      <a:lnTo>
                        <a:pt x="603356" y="0"/>
                      </a:lnTo>
                      <a:lnTo>
                        <a:pt x="603356" y="316161"/>
                      </a:lnTo>
                      <a:lnTo>
                        <a:pt x="0" y="316161"/>
                      </a:lnTo>
                      <a:close/>
                    </a:path>
                  </a:pathLst>
                </a:custGeom>
                <a:solidFill>
                  <a:srgbClr val="FECE57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762" name="Graphic 1320">
                <a:extLst>
                  <a:ext uri="{FF2B5EF4-FFF2-40B4-BE49-F238E27FC236}">
                    <a16:creationId xmlns:a16="http://schemas.microsoft.com/office/drawing/2014/main" id="{2B2595EB-767F-5743-B512-AC4C1E296FCE}"/>
                  </a:ext>
                </a:extLst>
              </p:cNvPr>
              <p:cNvGrpSpPr/>
              <p:nvPr/>
            </p:nvGrpSpPr>
            <p:grpSpPr>
              <a:xfrm>
                <a:off x="10065596" y="1747325"/>
                <a:ext cx="581693" cy="275518"/>
                <a:chOff x="10065596" y="1747325"/>
                <a:chExt cx="581693" cy="275518"/>
              </a:xfrm>
            </p:grpSpPr>
            <p:grpSp>
              <p:nvGrpSpPr>
                <p:cNvPr id="1763" name="Graphic 1320">
                  <a:extLst>
                    <a:ext uri="{FF2B5EF4-FFF2-40B4-BE49-F238E27FC236}">
                      <a16:creationId xmlns:a16="http://schemas.microsoft.com/office/drawing/2014/main" id="{D266501E-CFB7-0981-CE42-38A514065521}"/>
                    </a:ext>
                  </a:extLst>
                </p:cNvPr>
                <p:cNvGrpSpPr/>
                <p:nvPr/>
              </p:nvGrpSpPr>
              <p:grpSpPr>
                <a:xfrm>
                  <a:off x="10201562" y="1747325"/>
                  <a:ext cx="286970" cy="205347"/>
                  <a:chOff x="10201562" y="1747325"/>
                  <a:chExt cx="286970" cy="205347"/>
                </a:xfrm>
              </p:grpSpPr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5CBA3955-7BF7-EE5C-1045-E60F4DB769FA}"/>
                      </a:ext>
                    </a:extLst>
                  </p:cNvPr>
                  <p:cNvSpPr/>
                  <p:nvPr/>
                </p:nvSpPr>
                <p:spPr>
                  <a:xfrm>
                    <a:off x="10204257" y="1750019"/>
                    <a:ext cx="281581" cy="199846"/>
                  </a:xfrm>
                  <a:custGeom>
                    <a:avLst/>
                    <a:gdLst>
                      <a:gd name="connsiteX0" fmla="*/ 0 w 281581"/>
                      <a:gd name="connsiteY0" fmla="*/ 0 h 199846"/>
                      <a:gd name="connsiteX1" fmla="*/ 281581 w 281581"/>
                      <a:gd name="connsiteY1" fmla="*/ 0 h 199846"/>
                      <a:gd name="connsiteX2" fmla="*/ 281581 w 281581"/>
                      <a:gd name="connsiteY2" fmla="*/ 199846 h 199846"/>
                      <a:gd name="connsiteX3" fmla="*/ 0 w 281581"/>
                      <a:gd name="connsiteY3" fmla="*/ 199846 h 199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1581" h="199846">
                        <a:moveTo>
                          <a:pt x="0" y="0"/>
                        </a:moveTo>
                        <a:lnTo>
                          <a:pt x="281581" y="0"/>
                        </a:lnTo>
                        <a:lnTo>
                          <a:pt x="281581" y="199846"/>
                        </a:lnTo>
                        <a:lnTo>
                          <a:pt x="0" y="199846"/>
                        </a:lnTo>
                        <a:close/>
                      </a:path>
                    </a:pathLst>
                  </a:custGeom>
                  <a:solidFill>
                    <a:srgbClr val="F0F0F0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ABFF9C7C-544B-94CE-5AE1-852B1DF99C19}"/>
                      </a:ext>
                    </a:extLst>
                  </p:cNvPr>
                  <p:cNvSpPr/>
                  <p:nvPr/>
                </p:nvSpPr>
                <p:spPr>
                  <a:xfrm>
                    <a:off x="10201562" y="1747325"/>
                    <a:ext cx="286970" cy="205347"/>
                  </a:xfrm>
                  <a:custGeom>
                    <a:avLst/>
                    <a:gdLst>
                      <a:gd name="connsiteX0" fmla="*/ 286970 w 286970"/>
                      <a:gd name="connsiteY0" fmla="*/ 205348 h 205347"/>
                      <a:gd name="connsiteX1" fmla="*/ 0 w 286970"/>
                      <a:gd name="connsiteY1" fmla="*/ 205348 h 205347"/>
                      <a:gd name="connsiteX2" fmla="*/ 0 w 286970"/>
                      <a:gd name="connsiteY2" fmla="*/ 0 h 205347"/>
                      <a:gd name="connsiteX3" fmla="*/ 286970 w 286970"/>
                      <a:gd name="connsiteY3" fmla="*/ 0 h 205347"/>
                      <a:gd name="connsiteX4" fmla="*/ 286970 w 286970"/>
                      <a:gd name="connsiteY4" fmla="*/ 205348 h 205347"/>
                      <a:gd name="connsiteX5" fmla="*/ 5389 w 286970"/>
                      <a:gd name="connsiteY5" fmla="*/ 199846 h 205347"/>
                      <a:gd name="connsiteX6" fmla="*/ 281469 w 286970"/>
                      <a:gd name="connsiteY6" fmla="*/ 199846 h 205347"/>
                      <a:gd name="connsiteX7" fmla="*/ 281469 w 286970"/>
                      <a:gd name="connsiteY7" fmla="*/ 5501 h 205347"/>
                      <a:gd name="connsiteX8" fmla="*/ 5389 w 286970"/>
                      <a:gd name="connsiteY8" fmla="*/ 5501 h 205347"/>
                      <a:gd name="connsiteX9" fmla="*/ 5389 w 286970"/>
                      <a:gd name="connsiteY9" fmla="*/ 199846 h 2053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86970" h="205347">
                        <a:moveTo>
                          <a:pt x="286970" y="205348"/>
                        </a:moveTo>
                        <a:lnTo>
                          <a:pt x="0" y="205348"/>
                        </a:lnTo>
                        <a:lnTo>
                          <a:pt x="0" y="0"/>
                        </a:lnTo>
                        <a:lnTo>
                          <a:pt x="286970" y="0"/>
                        </a:lnTo>
                        <a:lnTo>
                          <a:pt x="286970" y="205348"/>
                        </a:lnTo>
                        <a:close/>
                        <a:moveTo>
                          <a:pt x="5389" y="199846"/>
                        </a:moveTo>
                        <a:lnTo>
                          <a:pt x="281469" y="199846"/>
                        </a:lnTo>
                        <a:lnTo>
                          <a:pt x="281469" y="5501"/>
                        </a:lnTo>
                        <a:lnTo>
                          <a:pt x="5389" y="5501"/>
                        </a:lnTo>
                        <a:lnTo>
                          <a:pt x="5389" y="199846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766" name="Freeform: Shape 1765">
                  <a:extLst>
                    <a:ext uri="{FF2B5EF4-FFF2-40B4-BE49-F238E27FC236}">
                      <a16:creationId xmlns:a16="http://schemas.microsoft.com/office/drawing/2014/main" id="{7C62AE83-C90B-5AA3-C143-3F229930AC1D}"/>
                    </a:ext>
                  </a:extLst>
                </p:cNvPr>
                <p:cNvSpPr/>
                <p:nvPr/>
              </p:nvSpPr>
              <p:spPr>
                <a:xfrm>
                  <a:off x="10218904" y="1766238"/>
                  <a:ext cx="243979" cy="140065"/>
                </a:xfrm>
                <a:custGeom>
                  <a:avLst/>
                  <a:gdLst>
                    <a:gd name="connsiteX0" fmla="*/ 2756 w 243979"/>
                    <a:gd name="connsiteY0" fmla="*/ 140066 h 140065"/>
                    <a:gd name="connsiteX1" fmla="*/ 1520 w 243979"/>
                    <a:gd name="connsiteY1" fmla="*/ 139841 h 140065"/>
                    <a:gd name="connsiteX2" fmla="*/ 286 w 243979"/>
                    <a:gd name="connsiteY2" fmla="*/ 136248 h 140065"/>
                    <a:gd name="connsiteX3" fmla="*/ 18249 w 243979"/>
                    <a:gd name="connsiteY3" fmla="*/ 99198 h 140065"/>
                    <a:gd name="connsiteX4" fmla="*/ 20495 w 243979"/>
                    <a:gd name="connsiteY4" fmla="*/ 97626 h 140065"/>
                    <a:gd name="connsiteX5" fmla="*/ 22965 w 243979"/>
                    <a:gd name="connsiteY5" fmla="*/ 98637 h 140065"/>
                    <a:gd name="connsiteX6" fmla="*/ 41265 w 243979"/>
                    <a:gd name="connsiteY6" fmla="*/ 122888 h 140065"/>
                    <a:gd name="connsiteX7" fmla="*/ 80898 w 243979"/>
                    <a:gd name="connsiteY7" fmla="*/ 31385 h 140065"/>
                    <a:gd name="connsiteX8" fmla="*/ 83480 w 243979"/>
                    <a:gd name="connsiteY8" fmla="*/ 29701 h 140065"/>
                    <a:gd name="connsiteX9" fmla="*/ 85950 w 243979"/>
                    <a:gd name="connsiteY9" fmla="*/ 31497 h 140065"/>
                    <a:gd name="connsiteX10" fmla="*/ 105261 w 243979"/>
                    <a:gd name="connsiteY10" fmla="*/ 85950 h 140065"/>
                    <a:gd name="connsiteX11" fmla="*/ 162183 w 243979"/>
                    <a:gd name="connsiteY11" fmla="*/ 7471 h 140065"/>
                    <a:gd name="connsiteX12" fmla="*/ 164766 w 243979"/>
                    <a:gd name="connsiteY12" fmla="*/ 6348 h 140065"/>
                    <a:gd name="connsiteX13" fmla="*/ 167011 w 243979"/>
                    <a:gd name="connsiteY13" fmla="*/ 8032 h 140065"/>
                    <a:gd name="connsiteX14" fmla="*/ 197999 w 243979"/>
                    <a:gd name="connsiteY14" fmla="*/ 87073 h 140065"/>
                    <a:gd name="connsiteX15" fmla="*/ 238866 w 243979"/>
                    <a:gd name="connsiteY15" fmla="*/ 1520 h 140065"/>
                    <a:gd name="connsiteX16" fmla="*/ 242459 w 243979"/>
                    <a:gd name="connsiteY16" fmla="*/ 285 h 140065"/>
                    <a:gd name="connsiteX17" fmla="*/ 243694 w 243979"/>
                    <a:gd name="connsiteY17" fmla="*/ 3878 h 140065"/>
                    <a:gd name="connsiteX18" fmla="*/ 200132 w 243979"/>
                    <a:gd name="connsiteY18" fmla="*/ 95156 h 140065"/>
                    <a:gd name="connsiteX19" fmla="*/ 197549 w 243979"/>
                    <a:gd name="connsiteY19" fmla="*/ 96728 h 140065"/>
                    <a:gd name="connsiteX20" fmla="*/ 195079 w 243979"/>
                    <a:gd name="connsiteY20" fmla="*/ 95044 h 140065"/>
                    <a:gd name="connsiteX21" fmla="*/ 163643 w 243979"/>
                    <a:gd name="connsiteY21" fmla="*/ 14769 h 140065"/>
                    <a:gd name="connsiteX22" fmla="*/ 106608 w 243979"/>
                    <a:gd name="connsiteY22" fmla="*/ 93360 h 140065"/>
                    <a:gd name="connsiteX23" fmla="*/ 104026 w 243979"/>
                    <a:gd name="connsiteY23" fmla="*/ 94483 h 140065"/>
                    <a:gd name="connsiteX24" fmla="*/ 101893 w 243979"/>
                    <a:gd name="connsiteY24" fmla="*/ 92686 h 140065"/>
                    <a:gd name="connsiteX25" fmla="*/ 83143 w 243979"/>
                    <a:gd name="connsiteY25" fmla="*/ 39806 h 140065"/>
                    <a:gd name="connsiteX26" fmla="*/ 44409 w 243979"/>
                    <a:gd name="connsiteY26" fmla="*/ 129175 h 140065"/>
                    <a:gd name="connsiteX27" fmla="*/ 42276 w 243979"/>
                    <a:gd name="connsiteY27" fmla="*/ 130747 h 140065"/>
                    <a:gd name="connsiteX28" fmla="*/ 39806 w 243979"/>
                    <a:gd name="connsiteY28" fmla="*/ 129737 h 140065"/>
                    <a:gd name="connsiteX29" fmla="*/ 21281 w 243979"/>
                    <a:gd name="connsiteY29" fmla="*/ 105373 h 140065"/>
                    <a:gd name="connsiteX30" fmla="*/ 5225 w 243979"/>
                    <a:gd name="connsiteY30" fmla="*/ 138494 h 140065"/>
                    <a:gd name="connsiteX31" fmla="*/ 2756 w 243979"/>
                    <a:gd name="connsiteY31" fmla="*/ 140066 h 140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43979" h="140065">
                      <a:moveTo>
                        <a:pt x="2756" y="140066"/>
                      </a:moveTo>
                      <a:cubicBezTo>
                        <a:pt x="2306" y="140066"/>
                        <a:pt x="1970" y="139953"/>
                        <a:pt x="1520" y="139841"/>
                      </a:cubicBezTo>
                      <a:cubicBezTo>
                        <a:pt x="173" y="139167"/>
                        <a:pt x="-388" y="137596"/>
                        <a:pt x="286" y="136248"/>
                      </a:cubicBezTo>
                      <a:lnTo>
                        <a:pt x="18249" y="99198"/>
                      </a:lnTo>
                      <a:cubicBezTo>
                        <a:pt x="18698" y="98300"/>
                        <a:pt x="19484" y="97739"/>
                        <a:pt x="20495" y="97626"/>
                      </a:cubicBezTo>
                      <a:cubicBezTo>
                        <a:pt x="21393" y="97514"/>
                        <a:pt x="22403" y="97963"/>
                        <a:pt x="22965" y="98637"/>
                      </a:cubicBezTo>
                      <a:lnTo>
                        <a:pt x="41265" y="122888"/>
                      </a:lnTo>
                      <a:lnTo>
                        <a:pt x="80898" y="31385"/>
                      </a:lnTo>
                      <a:cubicBezTo>
                        <a:pt x="81347" y="30375"/>
                        <a:pt x="82469" y="29701"/>
                        <a:pt x="83480" y="29701"/>
                      </a:cubicBezTo>
                      <a:cubicBezTo>
                        <a:pt x="84603" y="29701"/>
                        <a:pt x="85613" y="30487"/>
                        <a:pt x="85950" y="31497"/>
                      </a:cubicBezTo>
                      <a:lnTo>
                        <a:pt x="105261" y="85950"/>
                      </a:lnTo>
                      <a:lnTo>
                        <a:pt x="162183" y="7471"/>
                      </a:lnTo>
                      <a:cubicBezTo>
                        <a:pt x="162745" y="6685"/>
                        <a:pt x="163643" y="6236"/>
                        <a:pt x="164766" y="6348"/>
                      </a:cubicBezTo>
                      <a:cubicBezTo>
                        <a:pt x="165776" y="6460"/>
                        <a:pt x="166562" y="7134"/>
                        <a:pt x="167011" y="8032"/>
                      </a:cubicBezTo>
                      <a:lnTo>
                        <a:pt x="197999" y="87073"/>
                      </a:lnTo>
                      <a:lnTo>
                        <a:pt x="238866" y="1520"/>
                      </a:lnTo>
                      <a:cubicBezTo>
                        <a:pt x="239540" y="173"/>
                        <a:pt x="241111" y="-388"/>
                        <a:pt x="242459" y="285"/>
                      </a:cubicBezTo>
                      <a:cubicBezTo>
                        <a:pt x="243806" y="959"/>
                        <a:pt x="244368" y="2531"/>
                        <a:pt x="243694" y="3878"/>
                      </a:cubicBezTo>
                      <a:lnTo>
                        <a:pt x="200132" y="95156"/>
                      </a:lnTo>
                      <a:cubicBezTo>
                        <a:pt x="199683" y="96167"/>
                        <a:pt x="198672" y="96728"/>
                        <a:pt x="197549" y="96728"/>
                      </a:cubicBezTo>
                      <a:cubicBezTo>
                        <a:pt x="196427" y="96728"/>
                        <a:pt x="195529" y="96055"/>
                        <a:pt x="195079" y="95044"/>
                      </a:cubicBezTo>
                      <a:lnTo>
                        <a:pt x="163643" y="14769"/>
                      </a:lnTo>
                      <a:lnTo>
                        <a:pt x="106608" y="93360"/>
                      </a:lnTo>
                      <a:cubicBezTo>
                        <a:pt x="106047" y="94146"/>
                        <a:pt x="105036" y="94595"/>
                        <a:pt x="104026" y="94483"/>
                      </a:cubicBezTo>
                      <a:cubicBezTo>
                        <a:pt x="103016" y="94370"/>
                        <a:pt x="102230" y="93697"/>
                        <a:pt x="101893" y="92686"/>
                      </a:cubicBezTo>
                      <a:lnTo>
                        <a:pt x="83143" y="39806"/>
                      </a:lnTo>
                      <a:lnTo>
                        <a:pt x="44409" y="129175"/>
                      </a:lnTo>
                      <a:cubicBezTo>
                        <a:pt x="44072" y="130073"/>
                        <a:pt x="43174" y="130635"/>
                        <a:pt x="42276" y="130747"/>
                      </a:cubicBezTo>
                      <a:cubicBezTo>
                        <a:pt x="41377" y="130859"/>
                        <a:pt x="40367" y="130410"/>
                        <a:pt x="39806" y="129737"/>
                      </a:cubicBezTo>
                      <a:lnTo>
                        <a:pt x="21281" y="105373"/>
                      </a:lnTo>
                      <a:lnTo>
                        <a:pt x="5225" y="138494"/>
                      </a:lnTo>
                      <a:cubicBezTo>
                        <a:pt x="4776" y="139504"/>
                        <a:pt x="3766" y="140066"/>
                        <a:pt x="2756" y="140066"/>
                      </a:cubicBezTo>
                      <a:close/>
                    </a:path>
                  </a:pathLst>
                </a:custGeom>
                <a:solidFill>
                  <a:srgbClr val="FD6D6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67" name="Freeform: Shape 1766">
                  <a:extLst>
                    <a:ext uri="{FF2B5EF4-FFF2-40B4-BE49-F238E27FC236}">
                      <a16:creationId xmlns:a16="http://schemas.microsoft.com/office/drawing/2014/main" id="{F375350E-C15C-FD06-B9E7-5EA65A32E80E}"/>
                    </a:ext>
                  </a:extLst>
                </p:cNvPr>
                <p:cNvSpPr/>
                <p:nvPr/>
              </p:nvSpPr>
              <p:spPr>
                <a:xfrm>
                  <a:off x="10114775" y="2015658"/>
                  <a:ext cx="94309" cy="7185"/>
                </a:xfrm>
                <a:custGeom>
                  <a:avLst/>
                  <a:gdLst>
                    <a:gd name="connsiteX0" fmla="*/ 94309 w 94309"/>
                    <a:gd name="connsiteY0" fmla="*/ 7185 h 7185"/>
                    <a:gd name="connsiteX1" fmla="*/ 33570 w 94309"/>
                    <a:gd name="connsiteY1" fmla="*/ 0 h 7185"/>
                    <a:gd name="connsiteX2" fmla="*/ 0 w 94309"/>
                    <a:gd name="connsiteY2" fmla="*/ 7185 h 7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4309" h="7185">
                      <a:moveTo>
                        <a:pt x="94309" y="7185"/>
                      </a:moveTo>
                      <a:lnTo>
                        <a:pt x="33570" y="0"/>
                      </a:lnTo>
                      <a:lnTo>
                        <a:pt x="0" y="7185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68" name="Freeform: Shape 1767">
                  <a:extLst>
                    <a:ext uri="{FF2B5EF4-FFF2-40B4-BE49-F238E27FC236}">
                      <a16:creationId xmlns:a16="http://schemas.microsoft.com/office/drawing/2014/main" id="{216FC44E-5E32-E4ED-3925-C5C9E7EF6D4A}"/>
                    </a:ext>
                  </a:extLst>
                </p:cNvPr>
                <p:cNvSpPr/>
                <p:nvPr/>
              </p:nvSpPr>
              <p:spPr>
                <a:xfrm>
                  <a:off x="10305303" y="1903272"/>
                  <a:ext cx="97677" cy="114967"/>
                </a:xfrm>
                <a:custGeom>
                  <a:avLst/>
                  <a:gdLst>
                    <a:gd name="connsiteX0" fmla="*/ 89257 w 97677"/>
                    <a:gd name="connsiteY0" fmla="*/ 114968 h 114967"/>
                    <a:gd name="connsiteX1" fmla="*/ 8420 w 97677"/>
                    <a:gd name="connsiteY1" fmla="*/ 114968 h 114967"/>
                    <a:gd name="connsiteX2" fmla="*/ 0 w 97677"/>
                    <a:gd name="connsiteY2" fmla="*/ 106547 h 114967"/>
                    <a:gd name="connsiteX3" fmla="*/ 0 w 97677"/>
                    <a:gd name="connsiteY3" fmla="*/ 8420 h 114967"/>
                    <a:gd name="connsiteX4" fmla="*/ 8420 w 97677"/>
                    <a:gd name="connsiteY4" fmla="*/ 0 h 114967"/>
                    <a:gd name="connsiteX5" fmla="*/ 89257 w 97677"/>
                    <a:gd name="connsiteY5" fmla="*/ 0 h 114967"/>
                    <a:gd name="connsiteX6" fmla="*/ 97678 w 97677"/>
                    <a:gd name="connsiteY6" fmla="*/ 8420 h 114967"/>
                    <a:gd name="connsiteX7" fmla="*/ 97678 w 97677"/>
                    <a:gd name="connsiteY7" fmla="*/ 106547 h 114967"/>
                    <a:gd name="connsiteX8" fmla="*/ 89257 w 97677"/>
                    <a:gd name="connsiteY8" fmla="*/ 114968 h 114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7677" h="114967">
                      <a:moveTo>
                        <a:pt x="89257" y="114968"/>
                      </a:moveTo>
                      <a:lnTo>
                        <a:pt x="8420" y="114968"/>
                      </a:lnTo>
                      <a:cubicBezTo>
                        <a:pt x="3817" y="114968"/>
                        <a:pt x="0" y="111151"/>
                        <a:pt x="0" y="106547"/>
                      </a:cubicBezTo>
                      <a:lnTo>
                        <a:pt x="0" y="8420"/>
                      </a:lnTo>
                      <a:cubicBezTo>
                        <a:pt x="0" y="3817"/>
                        <a:pt x="3817" y="0"/>
                        <a:pt x="8420" y="0"/>
                      </a:cubicBezTo>
                      <a:lnTo>
                        <a:pt x="89257" y="0"/>
                      </a:lnTo>
                      <a:cubicBezTo>
                        <a:pt x="93973" y="0"/>
                        <a:pt x="97678" y="3817"/>
                        <a:pt x="97678" y="8420"/>
                      </a:cubicBezTo>
                      <a:lnTo>
                        <a:pt x="97678" y="106547"/>
                      </a:lnTo>
                      <a:cubicBezTo>
                        <a:pt x="97678" y="111151"/>
                        <a:pt x="93861" y="114968"/>
                        <a:pt x="89257" y="114968"/>
                      </a:cubicBezTo>
                      <a:close/>
                    </a:path>
                  </a:pathLst>
                </a:custGeom>
                <a:solidFill>
                  <a:srgbClr val="30303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69" name="Freeform: Shape 1768">
                  <a:extLst>
                    <a:ext uri="{FF2B5EF4-FFF2-40B4-BE49-F238E27FC236}">
                      <a16:creationId xmlns:a16="http://schemas.microsoft.com/office/drawing/2014/main" id="{FFBA2C18-FD4A-DD8B-C6D5-39BC510B9632}"/>
                    </a:ext>
                  </a:extLst>
                </p:cNvPr>
                <p:cNvSpPr/>
                <p:nvPr/>
              </p:nvSpPr>
              <p:spPr>
                <a:xfrm>
                  <a:off x="10308783" y="2009034"/>
                  <a:ext cx="87348" cy="13809"/>
                </a:xfrm>
                <a:custGeom>
                  <a:avLst/>
                  <a:gdLst>
                    <a:gd name="connsiteX0" fmla="*/ 87349 w 87348"/>
                    <a:gd name="connsiteY0" fmla="*/ 13810 h 13809"/>
                    <a:gd name="connsiteX1" fmla="*/ 87349 w 87348"/>
                    <a:gd name="connsiteY1" fmla="*/ 3031 h 13809"/>
                    <a:gd name="connsiteX2" fmla="*/ 84317 w 87348"/>
                    <a:gd name="connsiteY2" fmla="*/ 0 h 13809"/>
                    <a:gd name="connsiteX3" fmla="*/ 3032 w 87348"/>
                    <a:gd name="connsiteY3" fmla="*/ 0 h 13809"/>
                    <a:gd name="connsiteX4" fmla="*/ 0 w 87348"/>
                    <a:gd name="connsiteY4" fmla="*/ 3031 h 13809"/>
                    <a:gd name="connsiteX5" fmla="*/ 0 w 87348"/>
                    <a:gd name="connsiteY5" fmla="*/ 13810 h 13809"/>
                    <a:gd name="connsiteX6" fmla="*/ 87349 w 87348"/>
                    <a:gd name="connsiteY6" fmla="*/ 13810 h 13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348" h="13809">
                      <a:moveTo>
                        <a:pt x="87349" y="13810"/>
                      </a:moveTo>
                      <a:lnTo>
                        <a:pt x="87349" y="3031"/>
                      </a:lnTo>
                      <a:cubicBezTo>
                        <a:pt x="87349" y="1347"/>
                        <a:pt x="86001" y="0"/>
                        <a:pt x="84317" y="0"/>
                      </a:cubicBezTo>
                      <a:lnTo>
                        <a:pt x="3032" y="0"/>
                      </a:lnTo>
                      <a:cubicBezTo>
                        <a:pt x="1347" y="0"/>
                        <a:pt x="0" y="1347"/>
                        <a:pt x="0" y="3031"/>
                      </a:cubicBezTo>
                      <a:lnTo>
                        <a:pt x="0" y="13810"/>
                      </a:lnTo>
                      <a:lnTo>
                        <a:pt x="87349" y="13810"/>
                      </a:lnTo>
                      <a:close/>
                    </a:path>
                  </a:pathLst>
                </a:custGeom>
                <a:solidFill>
                  <a:srgbClr val="4D5A68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70" name="Freeform: Shape 1769">
                  <a:extLst>
                    <a:ext uri="{FF2B5EF4-FFF2-40B4-BE49-F238E27FC236}">
                      <a16:creationId xmlns:a16="http://schemas.microsoft.com/office/drawing/2014/main" id="{708CCBED-5BF6-7C00-995C-6DD82AEF9413}"/>
                    </a:ext>
                  </a:extLst>
                </p:cNvPr>
                <p:cNvSpPr/>
                <p:nvPr/>
              </p:nvSpPr>
              <p:spPr>
                <a:xfrm>
                  <a:off x="10313611" y="2020598"/>
                  <a:ext cx="79714" cy="2245"/>
                </a:xfrm>
                <a:custGeom>
                  <a:avLst/>
                  <a:gdLst>
                    <a:gd name="connsiteX0" fmla="*/ 79714 w 79714"/>
                    <a:gd name="connsiteY0" fmla="*/ 2245 h 2245"/>
                    <a:gd name="connsiteX1" fmla="*/ 71743 w 79714"/>
                    <a:gd name="connsiteY1" fmla="*/ 0 h 2245"/>
                    <a:gd name="connsiteX2" fmla="*/ 7972 w 79714"/>
                    <a:gd name="connsiteY2" fmla="*/ 0 h 2245"/>
                    <a:gd name="connsiteX3" fmla="*/ 0 w 79714"/>
                    <a:gd name="connsiteY3" fmla="*/ 2245 h 2245"/>
                    <a:gd name="connsiteX4" fmla="*/ 79714 w 79714"/>
                    <a:gd name="connsiteY4" fmla="*/ 2245 h 2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9714" h="2245">
                      <a:moveTo>
                        <a:pt x="79714" y="2245"/>
                      </a:moveTo>
                      <a:cubicBezTo>
                        <a:pt x="77356" y="898"/>
                        <a:pt x="74662" y="0"/>
                        <a:pt x="71743" y="0"/>
                      </a:cubicBezTo>
                      <a:lnTo>
                        <a:pt x="7972" y="0"/>
                      </a:lnTo>
                      <a:cubicBezTo>
                        <a:pt x="5052" y="0"/>
                        <a:pt x="2358" y="898"/>
                        <a:pt x="0" y="2245"/>
                      </a:cubicBezTo>
                      <a:lnTo>
                        <a:pt x="79714" y="2245"/>
                      </a:lnTo>
                      <a:close/>
                    </a:path>
                  </a:pathLst>
                </a:custGeom>
                <a:solidFill>
                  <a:srgbClr val="50505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71" name="Freeform: Shape 1770">
                  <a:extLst>
                    <a:ext uri="{FF2B5EF4-FFF2-40B4-BE49-F238E27FC236}">
                      <a16:creationId xmlns:a16="http://schemas.microsoft.com/office/drawing/2014/main" id="{E48BD4E0-D441-C5B4-1BFB-4056B2202E67}"/>
                    </a:ext>
                  </a:extLst>
                </p:cNvPr>
                <p:cNvSpPr/>
                <p:nvPr/>
              </p:nvSpPr>
              <p:spPr>
                <a:xfrm>
                  <a:off x="10290146" y="1978720"/>
                  <a:ext cx="61862" cy="24812"/>
                </a:xfrm>
                <a:custGeom>
                  <a:avLst/>
                  <a:gdLst>
                    <a:gd name="connsiteX0" fmla="*/ 0 w 61862"/>
                    <a:gd name="connsiteY0" fmla="*/ 0 h 24812"/>
                    <a:gd name="connsiteX1" fmla="*/ 0 w 61862"/>
                    <a:gd name="connsiteY1" fmla="*/ 0 h 24812"/>
                    <a:gd name="connsiteX2" fmla="*/ 54453 w 61862"/>
                    <a:gd name="connsiteY2" fmla="*/ 14371 h 24812"/>
                    <a:gd name="connsiteX3" fmla="*/ 61750 w 61862"/>
                    <a:gd name="connsiteY3" fmla="*/ 16280 h 24812"/>
                    <a:gd name="connsiteX4" fmla="*/ 61863 w 61862"/>
                    <a:gd name="connsiteY4" fmla="*/ 24812 h 24812"/>
                    <a:gd name="connsiteX5" fmla="*/ 54677 w 61862"/>
                    <a:gd name="connsiteY5" fmla="*/ 24139 h 24812"/>
                    <a:gd name="connsiteX6" fmla="*/ 2807 w 61862"/>
                    <a:gd name="connsiteY6" fmla="*/ 13473 h 24812"/>
                    <a:gd name="connsiteX7" fmla="*/ 0 w 61862"/>
                    <a:gd name="connsiteY7" fmla="*/ 0 h 24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862" h="24812">
                      <a:moveTo>
                        <a:pt x="0" y="0"/>
                      </a:moveTo>
                      <a:cubicBezTo>
                        <a:pt x="0" y="0"/>
                        <a:pt x="0" y="112"/>
                        <a:pt x="0" y="0"/>
                      </a:cubicBezTo>
                      <a:cubicBezTo>
                        <a:pt x="21220" y="5501"/>
                        <a:pt x="39857" y="10554"/>
                        <a:pt x="54453" y="14371"/>
                      </a:cubicBezTo>
                      <a:cubicBezTo>
                        <a:pt x="57035" y="15045"/>
                        <a:pt x="59393" y="15718"/>
                        <a:pt x="61750" y="16280"/>
                      </a:cubicBezTo>
                      <a:lnTo>
                        <a:pt x="61863" y="24812"/>
                      </a:lnTo>
                      <a:cubicBezTo>
                        <a:pt x="59505" y="24700"/>
                        <a:pt x="57147" y="24476"/>
                        <a:pt x="54677" y="24139"/>
                      </a:cubicBezTo>
                      <a:cubicBezTo>
                        <a:pt x="38847" y="22455"/>
                        <a:pt x="21220" y="18525"/>
                        <a:pt x="2807" y="13473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AB99A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72" name="Freeform: Shape 1771">
                  <a:extLst>
                    <a:ext uri="{FF2B5EF4-FFF2-40B4-BE49-F238E27FC236}">
                      <a16:creationId xmlns:a16="http://schemas.microsoft.com/office/drawing/2014/main" id="{F81939C5-15DF-385F-C18C-49DCBF9D467D}"/>
                    </a:ext>
                  </a:extLst>
                </p:cNvPr>
                <p:cNvSpPr/>
                <p:nvPr/>
              </p:nvSpPr>
              <p:spPr>
                <a:xfrm>
                  <a:off x="10355601" y="1978720"/>
                  <a:ext cx="61974" cy="24812"/>
                </a:xfrm>
                <a:custGeom>
                  <a:avLst/>
                  <a:gdLst>
                    <a:gd name="connsiteX0" fmla="*/ 61975 w 61974"/>
                    <a:gd name="connsiteY0" fmla="*/ 0 h 24812"/>
                    <a:gd name="connsiteX1" fmla="*/ 61975 w 61974"/>
                    <a:gd name="connsiteY1" fmla="*/ 0 h 24812"/>
                    <a:gd name="connsiteX2" fmla="*/ 7522 w 61974"/>
                    <a:gd name="connsiteY2" fmla="*/ 14371 h 24812"/>
                    <a:gd name="connsiteX3" fmla="*/ 224 w 61974"/>
                    <a:gd name="connsiteY3" fmla="*/ 16280 h 24812"/>
                    <a:gd name="connsiteX4" fmla="*/ 0 w 61974"/>
                    <a:gd name="connsiteY4" fmla="*/ 24812 h 24812"/>
                    <a:gd name="connsiteX5" fmla="*/ 7185 w 61974"/>
                    <a:gd name="connsiteY5" fmla="*/ 24139 h 24812"/>
                    <a:gd name="connsiteX6" fmla="*/ 59055 w 61974"/>
                    <a:gd name="connsiteY6" fmla="*/ 13473 h 24812"/>
                    <a:gd name="connsiteX7" fmla="*/ 61975 w 61974"/>
                    <a:gd name="connsiteY7" fmla="*/ 0 h 24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974" h="24812">
                      <a:moveTo>
                        <a:pt x="61975" y="0"/>
                      </a:moveTo>
                      <a:cubicBezTo>
                        <a:pt x="61975" y="0"/>
                        <a:pt x="61975" y="112"/>
                        <a:pt x="61975" y="0"/>
                      </a:cubicBezTo>
                      <a:cubicBezTo>
                        <a:pt x="40755" y="5501"/>
                        <a:pt x="22118" y="10554"/>
                        <a:pt x="7522" y="14371"/>
                      </a:cubicBezTo>
                      <a:cubicBezTo>
                        <a:pt x="4940" y="15045"/>
                        <a:pt x="2582" y="15718"/>
                        <a:pt x="224" y="16280"/>
                      </a:cubicBezTo>
                      <a:lnTo>
                        <a:pt x="0" y="24812"/>
                      </a:lnTo>
                      <a:cubicBezTo>
                        <a:pt x="2358" y="24700"/>
                        <a:pt x="4715" y="24476"/>
                        <a:pt x="7185" y="24139"/>
                      </a:cubicBezTo>
                      <a:cubicBezTo>
                        <a:pt x="23016" y="22455"/>
                        <a:pt x="40643" y="18525"/>
                        <a:pt x="59055" y="13473"/>
                      </a:cubicBezTo>
                      <a:lnTo>
                        <a:pt x="61975" y="0"/>
                      </a:lnTo>
                      <a:close/>
                    </a:path>
                  </a:pathLst>
                </a:custGeom>
                <a:solidFill>
                  <a:srgbClr val="EAB99A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73" name="Freeform: Shape 1772">
                  <a:extLst>
                    <a:ext uri="{FF2B5EF4-FFF2-40B4-BE49-F238E27FC236}">
                      <a16:creationId xmlns:a16="http://schemas.microsoft.com/office/drawing/2014/main" id="{1C34348E-EC2B-EEC0-8C4E-C34187D361DA}"/>
                    </a:ext>
                  </a:extLst>
                </p:cNvPr>
                <p:cNvSpPr/>
                <p:nvPr/>
              </p:nvSpPr>
              <p:spPr>
                <a:xfrm>
                  <a:off x="10318326" y="1832316"/>
                  <a:ext cx="71405" cy="97004"/>
                </a:xfrm>
                <a:custGeom>
                  <a:avLst/>
                  <a:gdLst>
                    <a:gd name="connsiteX0" fmla="*/ 60740 w 71405"/>
                    <a:gd name="connsiteY0" fmla="*/ 97004 h 97004"/>
                    <a:gd name="connsiteX1" fmla="*/ 71406 w 71405"/>
                    <a:gd name="connsiteY1" fmla="*/ 42776 h 97004"/>
                    <a:gd name="connsiteX2" fmla="*/ 35703 w 71405"/>
                    <a:gd name="connsiteY2" fmla="*/ 0 h 97004"/>
                    <a:gd name="connsiteX3" fmla="*/ 0 w 71405"/>
                    <a:gd name="connsiteY3" fmla="*/ 42776 h 97004"/>
                    <a:gd name="connsiteX4" fmla="*/ 11677 w 71405"/>
                    <a:gd name="connsiteY4" fmla="*/ 97004 h 97004"/>
                    <a:gd name="connsiteX5" fmla="*/ 60740 w 71405"/>
                    <a:gd name="connsiteY5" fmla="*/ 97004 h 97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1405" h="97004">
                      <a:moveTo>
                        <a:pt x="60740" y="97004"/>
                      </a:moveTo>
                      <a:cubicBezTo>
                        <a:pt x="66690" y="73314"/>
                        <a:pt x="71406" y="51646"/>
                        <a:pt x="71406" y="42776"/>
                      </a:cubicBezTo>
                      <a:cubicBezTo>
                        <a:pt x="71406" y="19199"/>
                        <a:pt x="55463" y="0"/>
                        <a:pt x="35703" y="0"/>
                      </a:cubicBezTo>
                      <a:cubicBezTo>
                        <a:pt x="15943" y="0"/>
                        <a:pt x="0" y="19086"/>
                        <a:pt x="0" y="42776"/>
                      </a:cubicBezTo>
                      <a:cubicBezTo>
                        <a:pt x="0" y="51533"/>
                        <a:pt x="5164" y="73202"/>
                        <a:pt x="11677" y="97004"/>
                      </a:cubicBezTo>
                      <a:lnTo>
                        <a:pt x="60740" y="97004"/>
                      </a:lnTo>
                      <a:close/>
                    </a:path>
                  </a:pathLst>
                </a:custGeom>
                <a:solidFill>
                  <a:srgbClr val="8D5C3E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74" name="Freeform: Shape 1773">
                  <a:extLst>
                    <a:ext uri="{FF2B5EF4-FFF2-40B4-BE49-F238E27FC236}">
                      <a16:creationId xmlns:a16="http://schemas.microsoft.com/office/drawing/2014/main" id="{9D743DE5-7094-E625-A939-7780E4032D15}"/>
                    </a:ext>
                  </a:extLst>
                </p:cNvPr>
                <p:cNvSpPr/>
                <p:nvPr/>
              </p:nvSpPr>
              <p:spPr>
                <a:xfrm>
                  <a:off x="10332671" y="1857465"/>
                  <a:ext cx="45935" cy="51084"/>
                </a:xfrm>
                <a:custGeom>
                  <a:avLst/>
                  <a:gdLst>
                    <a:gd name="connsiteX0" fmla="*/ 40220 w 45935"/>
                    <a:gd name="connsiteY0" fmla="*/ 0 h 51084"/>
                    <a:gd name="connsiteX1" fmla="*/ 29891 w 45935"/>
                    <a:gd name="connsiteY1" fmla="*/ 51084 h 51084"/>
                    <a:gd name="connsiteX2" fmla="*/ 29891 w 45935"/>
                    <a:gd name="connsiteY2" fmla="*/ 51084 h 51084"/>
                    <a:gd name="connsiteX3" fmla="*/ 9906 w 45935"/>
                    <a:gd name="connsiteY3" fmla="*/ 49400 h 51084"/>
                    <a:gd name="connsiteX4" fmla="*/ 475 w 45935"/>
                    <a:gd name="connsiteY4" fmla="*/ 22679 h 51084"/>
                    <a:gd name="connsiteX5" fmla="*/ 475 w 45935"/>
                    <a:gd name="connsiteY5" fmla="*/ 22679 h 51084"/>
                    <a:gd name="connsiteX6" fmla="*/ 40220 w 45935"/>
                    <a:gd name="connsiteY6" fmla="*/ 0 h 51084"/>
                    <a:gd name="connsiteX7" fmla="*/ 40220 w 45935"/>
                    <a:gd name="connsiteY7" fmla="*/ 0 h 510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5935" h="51084">
                      <a:moveTo>
                        <a:pt x="40220" y="0"/>
                      </a:moveTo>
                      <a:cubicBezTo>
                        <a:pt x="40220" y="0"/>
                        <a:pt x="58408" y="29640"/>
                        <a:pt x="29891" y="51084"/>
                      </a:cubicBezTo>
                      <a:lnTo>
                        <a:pt x="29891" y="51084"/>
                      </a:lnTo>
                      <a:lnTo>
                        <a:pt x="9906" y="49400"/>
                      </a:lnTo>
                      <a:cubicBezTo>
                        <a:pt x="9906" y="49400"/>
                        <a:pt x="-2556" y="35815"/>
                        <a:pt x="475" y="22679"/>
                      </a:cubicBezTo>
                      <a:lnTo>
                        <a:pt x="475" y="22679"/>
                      </a:lnTo>
                      <a:lnTo>
                        <a:pt x="40220" y="0"/>
                      </a:lnTo>
                      <a:lnTo>
                        <a:pt x="40220" y="0"/>
                      </a:lnTo>
                      <a:close/>
                    </a:path>
                  </a:pathLst>
                </a:custGeom>
                <a:solidFill>
                  <a:srgbClr val="6D3C1F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75" name="Freeform: Shape 1774">
                  <a:extLst>
                    <a:ext uri="{FF2B5EF4-FFF2-40B4-BE49-F238E27FC236}">
                      <a16:creationId xmlns:a16="http://schemas.microsoft.com/office/drawing/2014/main" id="{98273D49-862E-67E7-83D2-761EBC9BBE73}"/>
                    </a:ext>
                  </a:extLst>
                </p:cNvPr>
                <p:cNvSpPr/>
                <p:nvPr/>
              </p:nvSpPr>
              <p:spPr>
                <a:xfrm>
                  <a:off x="10290108" y="1919169"/>
                  <a:ext cx="35204" cy="74707"/>
                </a:xfrm>
                <a:custGeom>
                  <a:avLst/>
                  <a:gdLst>
                    <a:gd name="connsiteX0" fmla="*/ 34842 w 35204"/>
                    <a:gd name="connsiteY0" fmla="*/ 10936 h 74707"/>
                    <a:gd name="connsiteX1" fmla="*/ 28106 w 35204"/>
                    <a:gd name="connsiteY1" fmla="*/ 29349 h 74707"/>
                    <a:gd name="connsiteX2" fmla="*/ 27207 w 35204"/>
                    <a:gd name="connsiteY2" fmla="*/ 31707 h 74707"/>
                    <a:gd name="connsiteX3" fmla="*/ 23839 w 35204"/>
                    <a:gd name="connsiteY3" fmla="*/ 40689 h 74707"/>
                    <a:gd name="connsiteX4" fmla="*/ 23839 w 35204"/>
                    <a:gd name="connsiteY4" fmla="*/ 40689 h 74707"/>
                    <a:gd name="connsiteX5" fmla="*/ 22941 w 35204"/>
                    <a:gd name="connsiteY5" fmla="*/ 43159 h 74707"/>
                    <a:gd name="connsiteX6" fmla="*/ 20134 w 35204"/>
                    <a:gd name="connsiteY6" fmla="*/ 50232 h 74707"/>
                    <a:gd name="connsiteX7" fmla="*/ 19910 w 35204"/>
                    <a:gd name="connsiteY7" fmla="*/ 50906 h 74707"/>
                    <a:gd name="connsiteX8" fmla="*/ 17327 w 35204"/>
                    <a:gd name="connsiteY8" fmla="*/ 68083 h 74707"/>
                    <a:gd name="connsiteX9" fmla="*/ 9917 w 35204"/>
                    <a:gd name="connsiteY9" fmla="*/ 74708 h 74707"/>
                    <a:gd name="connsiteX10" fmla="*/ 9917 w 35204"/>
                    <a:gd name="connsiteY10" fmla="*/ 74708 h 74707"/>
                    <a:gd name="connsiteX11" fmla="*/ 711 w 35204"/>
                    <a:gd name="connsiteY11" fmla="*/ 62807 h 74707"/>
                    <a:gd name="connsiteX12" fmla="*/ 150 w 35204"/>
                    <a:gd name="connsiteY12" fmla="*/ 57754 h 74707"/>
                    <a:gd name="connsiteX13" fmla="*/ 18675 w 35204"/>
                    <a:gd name="connsiteY13" fmla="*/ 5098 h 74707"/>
                    <a:gd name="connsiteX14" fmla="*/ 18899 w 35204"/>
                    <a:gd name="connsiteY14" fmla="*/ 4537 h 74707"/>
                    <a:gd name="connsiteX15" fmla="*/ 28555 w 35204"/>
                    <a:gd name="connsiteY15" fmla="*/ 270 h 74707"/>
                    <a:gd name="connsiteX16" fmla="*/ 29228 w 35204"/>
                    <a:gd name="connsiteY16" fmla="*/ 495 h 74707"/>
                    <a:gd name="connsiteX17" fmla="*/ 31362 w 35204"/>
                    <a:gd name="connsiteY17" fmla="*/ 1505 h 74707"/>
                    <a:gd name="connsiteX18" fmla="*/ 34842 w 35204"/>
                    <a:gd name="connsiteY18" fmla="*/ 10936 h 747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5204" h="74707">
                      <a:moveTo>
                        <a:pt x="34842" y="10936"/>
                      </a:moveTo>
                      <a:cubicBezTo>
                        <a:pt x="34618" y="11722"/>
                        <a:pt x="31923" y="19357"/>
                        <a:pt x="28106" y="29349"/>
                      </a:cubicBezTo>
                      <a:cubicBezTo>
                        <a:pt x="27769" y="30135"/>
                        <a:pt x="27544" y="30921"/>
                        <a:pt x="27207" y="31707"/>
                      </a:cubicBezTo>
                      <a:cubicBezTo>
                        <a:pt x="26085" y="34626"/>
                        <a:pt x="24962" y="37545"/>
                        <a:pt x="23839" y="40689"/>
                      </a:cubicBezTo>
                      <a:cubicBezTo>
                        <a:pt x="23839" y="40689"/>
                        <a:pt x="23839" y="40689"/>
                        <a:pt x="23839" y="40689"/>
                      </a:cubicBezTo>
                      <a:cubicBezTo>
                        <a:pt x="23502" y="41475"/>
                        <a:pt x="23165" y="42261"/>
                        <a:pt x="22941" y="43159"/>
                      </a:cubicBezTo>
                      <a:cubicBezTo>
                        <a:pt x="22043" y="45517"/>
                        <a:pt x="21145" y="47874"/>
                        <a:pt x="20134" y="50232"/>
                      </a:cubicBezTo>
                      <a:lnTo>
                        <a:pt x="19910" y="50906"/>
                      </a:lnTo>
                      <a:cubicBezTo>
                        <a:pt x="17552" y="56968"/>
                        <a:pt x="17777" y="63031"/>
                        <a:pt x="17327" y="68083"/>
                      </a:cubicBezTo>
                      <a:cubicBezTo>
                        <a:pt x="16991" y="71901"/>
                        <a:pt x="13735" y="74708"/>
                        <a:pt x="9917" y="74708"/>
                      </a:cubicBezTo>
                      <a:lnTo>
                        <a:pt x="9917" y="74708"/>
                      </a:lnTo>
                      <a:cubicBezTo>
                        <a:pt x="3742" y="70666"/>
                        <a:pt x="2283" y="70890"/>
                        <a:pt x="711" y="62807"/>
                      </a:cubicBezTo>
                      <a:cubicBezTo>
                        <a:pt x="374" y="61123"/>
                        <a:pt x="-300" y="59438"/>
                        <a:pt x="150" y="57754"/>
                      </a:cubicBezTo>
                      <a:cubicBezTo>
                        <a:pt x="5539" y="35973"/>
                        <a:pt x="9917" y="24858"/>
                        <a:pt x="18675" y="5098"/>
                      </a:cubicBezTo>
                      <a:cubicBezTo>
                        <a:pt x="18675" y="4874"/>
                        <a:pt x="18787" y="4761"/>
                        <a:pt x="18899" y="4537"/>
                      </a:cubicBezTo>
                      <a:cubicBezTo>
                        <a:pt x="20583" y="1169"/>
                        <a:pt x="24625" y="-740"/>
                        <a:pt x="28555" y="270"/>
                      </a:cubicBezTo>
                      <a:cubicBezTo>
                        <a:pt x="28779" y="270"/>
                        <a:pt x="29004" y="383"/>
                        <a:pt x="29228" y="495"/>
                      </a:cubicBezTo>
                      <a:cubicBezTo>
                        <a:pt x="30014" y="720"/>
                        <a:pt x="30800" y="1056"/>
                        <a:pt x="31362" y="1505"/>
                      </a:cubicBezTo>
                      <a:cubicBezTo>
                        <a:pt x="34393" y="3526"/>
                        <a:pt x="35965" y="7344"/>
                        <a:pt x="34842" y="10936"/>
                      </a:cubicBezTo>
                      <a:close/>
                    </a:path>
                  </a:pathLst>
                </a:custGeom>
                <a:solidFill>
                  <a:srgbClr val="EAB99A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76" name="Freeform: Shape 1775">
                  <a:extLst>
                    <a:ext uri="{FF2B5EF4-FFF2-40B4-BE49-F238E27FC236}">
                      <a16:creationId xmlns:a16="http://schemas.microsoft.com/office/drawing/2014/main" id="{F4C0BDCC-77D6-3DA8-9BA6-55ABBE99E1F8}"/>
                    </a:ext>
                  </a:extLst>
                </p:cNvPr>
                <p:cNvSpPr/>
                <p:nvPr/>
              </p:nvSpPr>
              <p:spPr>
                <a:xfrm>
                  <a:off x="10382507" y="1919169"/>
                  <a:ext cx="35171" cy="74595"/>
                </a:xfrm>
                <a:custGeom>
                  <a:avLst/>
                  <a:gdLst>
                    <a:gd name="connsiteX0" fmla="*/ 34507 w 35171"/>
                    <a:gd name="connsiteY0" fmla="*/ 62694 h 74595"/>
                    <a:gd name="connsiteX1" fmla="*/ 25301 w 35171"/>
                    <a:gd name="connsiteY1" fmla="*/ 74595 h 74595"/>
                    <a:gd name="connsiteX2" fmla="*/ 25301 w 35171"/>
                    <a:gd name="connsiteY2" fmla="*/ 74595 h 74595"/>
                    <a:gd name="connsiteX3" fmla="*/ 17891 w 35171"/>
                    <a:gd name="connsiteY3" fmla="*/ 67971 h 74595"/>
                    <a:gd name="connsiteX4" fmla="*/ 15308 w 35171"/>
                    <a:gd name="connsiteY4" fmla="*/ 50793 h 74595"/>
                    <a:gd name="connsiteX5" fmla="*/ 15084 w 35171"/>
                    <a:gd name="connsiteY5" fmla="*/ 50120 h 74595"/>
                    <a:gd name="connsiteX6" fmla="*/ 12277 w 35171"/>
                    <a:gd name="connsiteY6" fmla="*/ 42934 h 74595"/>
                    <a:gd name="connsiteX7" fmla="*/ 7112 w 35171"/>
                    <a:gd name="connsiteY7" fmla="*/ 29237 h 74595"/>
                    <a:gd name="connsiteX8" fmla="*/ 376 w 35171"/>
                    <a:gd name="connsiteY8" fmla="*/ 10824 h 74595"/>
                    <a:gd name="connsiteX9" fmla="*/ 3856 w 35171"/>
                    <a:gd name="connsiteY9" fmla="*/ 1393 h 74595"/>
                    <a:gd name="connsiteX10" fmla="*/ 5990 w 35171"/>
                    <a:gd name="connsiteY10" fmla="*/ 383 h 74595"/>
                    <a:gd name="connsiteX11" fmla="*/ 6663 w 35171"/>
                    <a:gd name="connsiteY11" fmla="*/ 270 h 74595"/>
                    <a:gd name="connsiteX12" fmla="*/ 16207 w 35171"/>
                    <a:gd name="connsiteY12" fmla="*/ 4537 h 74595"/>
                    <a:gd name="connsiteX13" fmla="*/ 16431 w 35171"/>
                    <a:gd name="connsiteY13" fmla="*/ 5098 h 74595"/>
                    <a:gd name="connsiteX14" fmla="*/ 34956 w 35171"/>
                    <a:gd name="connsiteY14" fmla="*/ 57754 h 74595"/>
                    <a:gd name="connsiteX15" fmla="*/ 34507 w 35171"/>
                    <a:gd name="connsiteY15" fmla="*/ 62694 h 74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5171" h="74595">
                      <a:moveTo>
                        <a:pt x="34507" y="62694"/>
                      </a:moveTo>
                      <a:cubicBezTo>
                        <a:pt x="32935" y="70778"/>
                        <a:pt x="31475" y="70554"/>
                        <a:pt x="25301" y="74595"/>
                      </a:cubicBezTo>
                      <a:lnTo>
                        <a:pt x="25301" y="74595"/>
                      </a:lnTo>
                      <a:cubicBezTo>
                        <a:pt x="21483" y="74595"/>
                        <a:pt x="18227" y="71789"/>
                        <a:pt x="17891" y="67971"/>
                      </a:cubicBezTo>
                      <a:cubicBezTo>
                        <a:pt x="17441" y="62919"/>
                        <a:pt x="17666" y="56856"/>
                        <a:pt x="15308" y="50793"/>
                      </a:cubicBezTo>
                      <a:lnTo>
                        <a:pt x="15084" y="50120"/>
                      </a:lnTo>
                      <a:cubicBezTo>
                        <a:pt x="14186" y="47762"/>
                        <a:pt x="13175" y="45292"/>
                        <a:pt x="12277" y="42934"/>
                      </a:cubicBezTo>
                      <a:cubicBezTo>
                        <a:pt x="10480" y="38219"/>
                        <a:pt x="8684" y="33503"/>
                        <a:pt x="7112" y="29237"/>
                      </a:cubicBezTo>
                      <a:cubicBezTo>
                        <a:pt x="3407" y="19245"/>
                        <a:pt x="713" y="11610"/>
                        <a:pt x="376" y="10824"/>
                      </a:cubicBezTo>
                      <a:cubicBezTo>
                        <a:pt x="-747" y="7231"/>
                        <a:pt x="713" y="3414"/>
                        <a:pt x="3856" y="1393"/>
                      </a:cubicBezTo>
                      <a:cubicBezTo>
                        <a:pt x="4530" y="944"/>
                        <a:pt x="5204" y="607"/>
                        <a:pt x="5990" y="383"/>
                      </a:cubicBezTo>
                      <a:cubicBezTo>
                        <a:pt x="6214" y="270"/>
                        <a:pt x="6439" y="270"/>
                        <a:pt x="6663" y="270"/>
                      </a:cubicBezTo>
                      <a:cubicBezTo>
                        <a:pt x="10593" y="-740"/>
                        <a:pt x="14522" y="1169"/>
                        <a:pt x="16207" y="4537"/>
                      </a:cubicBezTo>
                      <a:cubicBezTo>
                        <a:pt x="16319" y="4761"/>
                        <a:pt x="16431" y="4874"/>
                        <a:pt x="16431" y="5098"/>
                      </a:cubicBezTo>
                      <a:cubicBezTo>
                        <a:pt x="25076" y="24858"/>
                        <a:pt x="29567" y="35973"/>
                        <a:pt x="34956" y="57754"/>
                      </a:cubicBezTo>
                      <a:cubicBezTo>
                        <a:pt x="35518" y="59326"/>
                        <a:pt x="34844" y="61010"/>
                        <a:pt x="34507" y="62694"/>
                      </a:cubicBezTo>
                      <a:close/>
                    </a:path>
                  </a:pathLst>
                </a:custGeom>
                <a:solidFill>
                  <a:srgbClr val="EAB99A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77" name="Freeform: Shape 1776">
                  <a:extLst>
                    <a:ext uri="{FF2B5EF4-FFF2-40B4-BE49-F238E27FC236}">
                      <a16:creationId xmlns:a16="http://schemas.microsoft.com/office/drawing/2014/main" id="{0DA41240-84C8-4713-E363-B03828E15DEA}"/>
                    </a:ext>
                  </a:extLst>
                </p:cNvPr>
                <p:cNvSpPr/>
                <p:nvPr/>
              </p:nvSpPr>
              <p:spPr>
                <a:xfrm>
                  <a:off x="10308783" y="1903048"/>
                  <a:ext cx="89818" cy="93748"/>
                </a:xfrm>
                <a:custGeom>
                  <a:avLst/>
                  <a:gdLst>
                    <a:gd name="connsiteX0" fmla="*/ 84205 w 89818"/>
                    <a:gd name="connsiteY0" fmla="*/ 45583 h 93748"/>
                    <a:gd name="connsiteX1" fmla="*/ 87685 w 89818"/>
                    <a:gd name="connsiteY1" fmla="*/ 53442 h 93748"/>
                    <a:gd name="connsiteX2" fmla="*/ 86001 w 89818"/>
                    <a:gd name="connsiteY2" fmla="*/ 59056 h 93748"/>
                    <a:gd name="connsiteX3" fmla="*/ 77468 w 89818"/>
                    <a:gd name="connsiteY3" fmla="*/ 65904 h 93748"/>
                    <a:gd name="connsiteX4" fmla="*/ 77132 w 89818"/>
                    <a:gd name="connsiteY4" fmla="*/ 66129 h 93748"/>
                    <a:gd name="connsiteX5" fmla="*/ 74886 w 89818"/>
                    <a:gd name="connsiteY5" fmla="*/ 66915 h 93748"/>
                    <a:gd name="connsiteX6" fmla="*/ 74213 w 89818"/>
                    <a:gd name="connsiteY6" fmla="*/ 67139 h 93748"/>
                    <a:gd name="connsiteX7" fmla="*/ 74100 w 89818"/>
                    <a:gd name="connsiteY7" fmla="*/ 67589 h 93748"/>
                    <a:gd name="connsiteX8" fmla="*/ 74100 w 89818"/>
                    <a:gd name="connsiteY8" fmla="*/ 67589 h 93748"/>
                    <a:gd name="connsiteX9" fmla="*/ 67252 w 89818"/>
                    <a:gd name="connsiteY9" fmla="*/ 93748 h 93748"/>
                    <a:gd name="connsiteX10" fmla="*/ 22791 w 89818"/>
                    <a:gd name="connsiteY10" fmla="*/ 93748 h 93748"/>
                    <a:gd name="connsiteX11" fmla="*/ 16055 w 89818"/>
                    <a:gd name="connsiteY11" fmla="*/ 68038 h 93748"/>
                    <a:gd name="connsiteX12" fmla="*/ 15718 w 89818"/>
                    <a:gd name="connsiteY12" fmla="*/ 67139 h 93748"/>
                    <a:gd name="connsiteX13" fmla="*/ 13136 w 89818"/>
                    <a:gd name="connsiteY13" fmla="*/ 66129 h 93748"/>
                    <a:gd name="connsiteX14" fmla="*/ 8645 w 89818"/>
                    <a:gd name="connsiteY14" fmla="*/ 63659 h 93748"/>
                    <a:gd name="connsiteX15" fmla="*/ 4154 w 89818"/>
                    <a:gd name="connsiteY15" fmla="*/ 59056 h 93748"/>
                    <a:gd name="connsiteX16" fmla="*/ 2470 w 89818"/>
                    <a:gd name="connsiteY16" fmla="*/ 53442 h 93748"/>
                    <a:gd name="connsiteX17" fmla="*/ 5950 w 89818"/>
                    <a:gd name="connsiteY17" fmla="*/ 45583 h 93748"/>
                    <a:gd name="connsiteX18" fmla="*/ 0 w 89818"/>
                    <a:gd name="connsiteY18" fmla="*/ 23802 h 93748"/>
                    <a:gd name="connsiteX19" fmla="*/ 8420 w 89818"/>
                    <a:gd name="connsiteY19" fmla="*/ 16167 h 93748"/>
                    <a:gd name="connsiteX20" fmla="*/ 18750 w 89818"/>
                    <a:gd name="connsiteY20" fmla="*/ 16167 h 93748"/>
                    <a:gd name="connsiteX21" fmla="*/ 27956 w 89818"/>
                    <a:gd name="connsiteY21" fmla="*/ 14146 h 93748"/>
                    <a:gd name="connsiteX22" fmla="*/ 32335 w 89818"/>
                    <a:gd name="connsiteY22" fmla="*/ 11115 h 93748"/>
                    <a:gd name="connsiteX23" fmla="*/ 33794 w 89818"/>
                    <a:gd name="connsiteY23" fmla="*/ 9431 h 93748"/>
                    <a:gd name="connsiteX24" fmla="*/ 37050 w 89818"/>
                    <a:gd name="connsiteY24" fmla="*/ 0 h 93748"/>
                    <a:gd name="connsiteX25" fmla="*/ 52656 w 89818"/>
                    <a:gd name="connsiteY25" fmla="*/ 0 h 93748"/>
                    <a:gd name="connsiteX26" fmla="*/ 55912 w 89818"/>
                    <a:gd name="connsiteY26" fmla="*/ 9431 h 93748"/>
                    <a:gd name="connsiteX27" fmla="*/ 57372 w 89818"/>
                    <a:gd name="connsiteY27" fmla="*/ 11115 h 93748"/>
                    <a:gd name="connsiteX28" fmla="*/ 61750 w 89818"/>
                    <a:gd name="connsiteY28" fmla="*/ 14146 h 93748"/>
                    <a:gd name="connsiteX29" fmla="*/ 70957 w 89818"/>
                    <a:gd name="connsiteY29" fmla="*/ 16167 h 93748"/>
                    <a:gd name="connsiteX30" fmla="*/ 80837 w 89818"/>
                    <a:gd name="connsiteY30" fmla="*/ 16167 h 93748"/>
                    <a:gd name="connsiteX31" fmla="*/ 89819 w 89818"/>
                    <a:gd name="connsiteY31" fmla="*/ 23802 h 93748"/>
                    <a:gd name="connsiteX32" fmla="*/ 84205 w 89818"/>
                    <a:gd name="connsiteY32" fmla="*/ 45583 h 93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89818" h="93748">
                      <a:moveTo>
                        <a:pt x="84205" y="45583"/>
                      </a:moveTo>
                      <a:cubicBezTo>
                        <a:pt x="86451" y="47828"/>
                        <a:pt x="87685" y="50523"/>
                        <a:pt x="87685" y="53442"/>
                      </a:cubicBezTo>
                      <a:cubicBezTo>
                        <a:pt x="87685" y="55351"/>
                        <a:pt x="87124" y="57259"/>
                        <a:pt x="86001" y="59056"/>
                      </a:cubicBezTo>
                      <a:cubicBezTo>
                        <a:pt x="84317" y="61863"/>
                        <a:pt x="81286" y="64220"/>
                        <a:pt x="77468" y="65904"/>
                      </a:cubicBezTo>
                      <a:cubicBezTo>
                        <a:pt x="77356" y="66017"/>
                        <a:pt x="77356" y="66017"/>
                        <a:pt x="77132" y="66129"/>
                      </a:cubicBezTo>
                      <a:cubicBezTo>
                        <a:pt x="76458" y="66466"/>
                        <a:pt x="75672" y="66690"/>
                        <a:pt x="74886" y="66915"/>
                      </a:cubicBezTo>
                      <a:cubicBezTo>
                        <a:pt x="74662" y="67027"/>
                        <a:pt x="74437" y="67139"/>
                        <a:pt x="74213" y="67139"/>
                      </a:cubicBezTo>
                      <a:cubicBezTo>
                        <a:pt x="74100" y="67364"/>
                        <a:pt x="74100" y="67364"/>
                        <a:pt x="74100" y="67589"/>
                      </a:cubicBezTo>
                      <a:lnTo>
                        <a:pt x="74100" y="67589"/>
                      </a:lnTo>
                      <a:cubicBezTo>
                        <a:pt x="70396" y="76907"/>
                        <a:pt x="67926" y="85440"/>
                        <a:pt x="67252" y="93748"/>
                      </a:cubicBezTo>
                      <a:lnTo>
                        <a:pt x="22791" y="93748"/>
                      </a:lnTo>
                      <a:cubicBezTo>
                        <a:pt x="22118" y="85552"/>
                        <a:pt x="19760" y="77244"/>
                        <a:pt x="16055" y="68038"/>
                      </a:cubicBezTo>
                      <a:cubicBezTo>
                        <a:pt x="15943" y="67701"/>
                        <a:pt x="15831" y="67476"/>
                        <a:pt x="15718" y="67139"/>
                      </a:cubicBezTo>
                      <a:cubicBezTo>
                        <a:pt x="14820" y="66915"/>
                        <a:pt x="13922" y="66578"/>
                        <a:pt x="13136" y="66129"/>
                      </a:cubicBezTo>
                      <a:cubicBezTo>
                        <a:pt x="11452" y="65455"/>
                        <a:pt x="9992" y="64669"/>
                        <a:pt x="8645" y="63659"/>
                      </a:cubicBezTo>
                      <a:cubicBezTo>
                        <a:pt x="6736" y="62312"/>
                        <a:pt x="5277" y="60852"/>
                        <a:pt x="4154" y="59056"/>
                      </a:cubicBezTo>
                      <a:cubicBezTo>
                        <a:pt x="3032" y="57259"/>
                        <a:pt x="2470" y="55463"/>
                        <a:pt x="2470" y="53442"/>
                      </a:cubicBezTo>
                      <a:cubicBezTo>
                        <a:pt x="2470" y="50523"/>
                        <a:pt x="3817" y="47828"/>
                        <a:pt x="5950" y="45583"/>
                      </a:cubicBezTo>
                      <a:lnTo>
                        <a:pt x="0" y="23802"/>
                      </a:lnTo>
                      <a:cubicBezTo>
                        <a:pt x="0" y="19760"/>
                        <a:pt x="3705" y="16392"/>
                        <a:pt x="8420" y="16167"/>
                      </a:cubicBezTo>
                      <a:lnTo>
                        <a:pt x="18750" y="16167"/>
                      </a:lnTo>
                      <a:cubicBezTo>
                        <a:pt x="22455" y="15943"/>
                        <a:pt x="25486" y="15381"/>
                        <a:pt x="27956" y="14146"/>
                      </a:cubicBezTo>
                      <a:cubicBezTo>
                        <a:pt x="29752" y="13361"/>
                        <a:pt x="31100" y="12350"/>
                        <a:pt x="32335" y="11115"/>
                      </a:cubicBezTo>
                      <a:cubicBezTo>
                        <a:pt x="32896" y="10554"/>
                        <a:pt x="33345" y="9992"/>
                        <a:pt x="33794" y="9431"/>
                      </a:cubicBezTo>
                      <a:cubicBezTo>
                        <a:pt x="35591" y="6849"/>
                        <a:pt x="36601" y="3705"/>
                        <a:pt x="37050" y="0"/>
                      </a:cubicBezTo>
                      <a:lnTo>
                        <a:pt x="52656" y="0"/>
                      </a:lnTo>
                      <a:cubicBezTo>
                        <a:pt x="53105" y="3705"/>
                        <a:pt x="54116" y="6849"/>
                        <a:pt x="55912" y="9431"/>
                      </a:cubicBezTo>
                      <a:cubicBezTo>
                        <a:pt x="56361" y="10105"/>
                        <a:pt x="56810" y="10554"/>
                        <a:pt x="57372" y="11115"/>
                      </a:cubicBezTo>
                      <a:cubicBezTo>
                        <a:pt x="58607" y="12350"/>
                        <a:pt x="60066" y="13361"/>
                        <a:pt x="61750" y="14146"/>
                      </a:cubicBezTo>
                      <a:cubicBezTo>
                        <a:pt x="64220" y="15269"/>
                        <a:pt x="67252" y="15943"/>
                        <a:pt x="70957" y="16167"/>
                      </a:cubicBezTo>
                      <a:lnTo>
                        <a:pt x="80837" y="16167"/>
                      </a:lnTo>
                      <a:cubicBezTo>
                        <a:pt x="85777" y="16167"/>
                        <a:pt x="89819" y="19648"/>
                        <a:pt x="89819" y="23802"/>
                      </a:cubicBezTo>
                      <a:lnTo>
                        <a:pt x="84205" y="45583"/>
                      </a:lnTo>
                      <a:close/>
                    </a:path>
                  </a:pathLst>
                </a:custGeom>
                <a:solidFill>
                  <a:srgbClr val="EAB99A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78" name="Freeform: Shape 1777">
                  <a:extLst>
                    <a:ext uri="{FF2B5EF4-FFF2-40B4-BE49-F238E27FC236}">
                      <a16:creationId xmlns:a16="http://schemas.microsoft.com/office/drawing/2014/main" id="{BE734508-4280-1C51-F678-4CA50D449BEE}"/>
                    </a:ext>
                  </a:extLst>
                </p:cNvPr>
                <p:cNvSpPr/>
                <p:nvPr/>
              </p:nvSpPr>
              <p:spPr>
                <a:xfrm>
                  <a:off x="10357398" y="1945263"/>
                  <a:ext cx="35366" cy="26721"/>
                </a:xfrm>
                <a:custGeom>
                  <a:avLst/>
                  <a:gdLst>
                    <a:gd name="connsiteX0" fmla="*/ 35366 w 35366"/>
                    <a:gd name="connsiteY0" fmla="*/ 13361 h 26721"/>
                    <a:gd name="connsiteX1" fmla="*/ 28966 w 35366"/>
                    <a:gd name="connsiteY1" fmla="*/ 23690 h 26721"/>
                    <a:gd name="connsiteX2" fmla="*/ 28630 w 35366"/>
                    <a:gd name="connsiteY2" fmla="*/ 23914 h 26721"/>
                    <a:gd name="connsiteX3" fmla="*/ 26496 w 35366"/>
                    <a:gd name="connsiteY3" fmla="*/ 25037 h 26721"/>
                    <a:gd name="connsiteX4" fmla="*/ 25710 w 35366"/>
                    <a:gd name="connsiteY4" fmla="*/ 25374 h 26721"/>
                    <a:gd name="connsiteX5" fmla="*/ 25710 w 35366"/>
                    <a:gd name="connsiteY5" fmla="*/ 25374 h 26721"/>
                    <a:gd name="connsiteX6" fmla="*/ 17739 w 35366"/>
                    <a:gd name="connsiteY6" fmla="*/ 26721 h 26721"/>
                    <a:gd name="connsiteX7" fmla="*/ 0 w 35366"/>
                    <a:gd name="connsiteY7" fmla="*/ 13361 h 26721"/>
                    <a:gd name="connsiteX8" fmla="*/ 17739 w 35366"/>
                    <a:gd name="connsiteY8" fmla="*/ 0 h 26721"/>
                    <a:gd name="connsiteX9" fmla="*/ 25374 w 35366"/>
                    <a:gd name="connsiteY9" fmla="*/ 1347 h 26721"/>
                    <a:gd name="connsiteX10" fmla="*/ 35366 w 35366"/>
                    <a:gd name="connsiteY10" fmla="*/ 13361 h 26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5366" h="26721">
                      <a:moveTo>
                        <a:pt x="35366" y="13361"/>
                      </a:moveTo>
                      <a:cubicBezTo>
                        <a:pt x="35366" y="17515"/>
                        <a:pt x="32784" y="21220"/>
                        <a:pt x="28966" y="23690"/>
                      </a:cubicBezTo>
                      <a:cubicBezTo>
                        <a:pt x="28854" y="23802"/>
                        <a:pt x="28854" y="23802"/>
                        <a:pt x="28630" y="23914"/>
                      </a:cubicBezTo>
                      <a:cubicBezTo>
                        <a:pt x="27956" y="24363"/>
                        <a:pt x="27170" y="24700"/>
                        <a:pt x="26496" y="25037"/>
                      </a:cubicBezTo>
                      <a:cubicBezTo>
                        <a:pt x="26160" y="25149"/>
                        <a:pt x="26047" y="25261"/>
                        <a:pt x="25710" y="25374"/>
                      </a:cubicBezTo>
                      <a:lnTo>
                        <a:pt x="25710" y="25374"/>
                      </a:lnTo>
                      <a:cubicBezTo>
                        <a:pt x="23353" y="26272"/>
                        <a:pt x="20658" y="26721"/>
                        <a:pt x="17739" y="26721"/>
                      </a:cubicBezTo>
                      <a:cubicBezTo>
                        <a:pt x="7971" y="26721"/>
                        <a:pt x="0" y="20771"/>
                        <a:pt x="0" y="13361"/>
                      </a:cubicBezTo>
                      <a:cubicBezTo>
                        <a:pt x="0" y="5950"/>
                        <a:pt x="7859" y="0"/>
                        <a:pt x="17739" y="0"/>
                      </a:cubicBezTo>
                      <a:cubicBezTo>
                        <a:pt x="20546" y="0"/>
                        <a:pt x="23128" y="449"/>
                        <a:pt x="25374" y="1347"/>
                      </a:cubicBezTo>
                      <a:cubicBezTo>
                        <a:pt x="31212" y="3480"/>
                        <a:pt x="35366" y="8084"/>
                        <a:pt x="35366" y="13361"/>
                      </a:cubicBezTo>
                      <a:close/>
                    </a:path>
                  </a:pathLst>
                </a:custGeom>
                <a:solidFill>
                  <a:srgbClr val="F5C4A5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79" name="Freeform: Shape 1778">
                  <a:extLst>
                    <a:ext uri="{FF2B5EF4-FFF2-40B4-BE49-F238E27FC236}">
                      <a16:creationId xmlns:a16="http://schemas.microsoft.com/office/drawing/2014/main" id="{5AAA4A3A-5F72-6D28-00D0-19744827979A}"/>
                    </a:ext>
                  </a:extLst>
                </p:cNvPr>
                <p:cNvSpPr/>
                <p:nvPr/>
              </p:nvSpPr>
              <p:spPr>
                <a:xfrm>
                  <a:off x="10314060" y="1945150"/>
                  <a:ext cx="35141" cy="26833"/>
                </a:xfrm>
                <a:custGeom>
                  <a:avLst/>
                  <a:gdLst>
                    <a:gd name="connsiteX0" fmla="*/ 35142 w 35141"/>
                    <a:gd name="connsiteY0" fmla="*/ 13473 h 26833"/>
                    <a:gd name="connsiteX1" fmla="*/ 17515 w 35141"/>
                    <a:gd name="connsiteY1" fmla="*/ 26833 h 26833"/>
                    <a:gd name="connsiteX2" fmla="*/ 11003 w 35141"/>
                    <a:gd name="connsiteY2" fmla="*/ 25823 h 26833"/>
                    <a:gd name="connsiteX3" fmla="*/ 8084 w 35141"/>
                    <a:gd name="connsiteY3" fmla="*/ 24700 h 26833"/>
                    <a:gd name="connsiteX4" fmla="*/ 3593 w 35141"/>
                    <a:gd name="connsiteY4" fmla="*/ 21556 h 26833"/>
                    <a:gd name="connsiteX5" fmla="*/ 0 w 35141"/>
                    <a:gd name="connsiteY5" fmla="*/ 14596 h 26833"/>
                    <a:gd name="connsiteX6" fmla="*/ 0 w 35141"/>
                    <a:gd name="connsiteY6" fmla="*/ 14596 h 26833"/>
                    <a:gd name="connsiteX7" fmla="*/ 0 w 35141"/>
                    <a:gd name="connsiteY7" fmla="*/ 13473 h 26833"/>
                    <a:gd name="connsiteX8" fmla="*/ 3368 w 35141"/>
                    <a:gd name="connsiteY8" fmla="*/ 5614 h 26833"/>
                    <a:gd name="connsiteX9" fmla="*/ 9094 w 35141"/>
                    <a:gd name="connsiteY9" fmla="*/ 1684 h 26833"/>
                    <a:gd name="connsiteX10" fmla="*/ 17627 w 35141"/>
                    <a:gd name="connsiteY10" fmla="*/ 0 h 26833"/>
                    <a:gd name="connsiteX11" fmla="*/ 35142 w 35141"/>
                    <a:gd name="connsiteY11" fmla="*/ 13473 h 26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5141" h="26833">
                      <a:moveTo>
                        <a:pt x="35142" y="13473"/>
                      </a:moveTo>
                      <a:cubicBezTo>
                        <a:pt x="35142" y="20883"/>
                        <a:pt x="27170" y="26833"/>
                        <a:pt x="17515" y="26833"/>
                      </a:cubicBezTo>
                      <a:cubicBezTo>
                        <a:pt x="15269" y="26833"/>
                        <a:pt x="12911" y="26496"/>
                        <a:pt x="11003" y="25823"/>
                      </a:cubicBezTo>
                      <a:cubicBezTo>
                        <a:pt x="9880" y="25486"/>
                        <a:pt x="8982" y="25149"/>
                        <a:pt x="8084" y="24700"/>
                      </a:cubicBezTo>
                      <a:cubicBezTo>
                        <a:pt x="6287" y="23802"/>
                        <a:pt x="4828" y="22791"/>
                        <a:pt x="3593" y="21556"/>
                      </a:cubicBezTo>
                      <a:cubicBezTo>
                        <a:pt x="1572" y="19648"/>
                        <a:pt x="337" y="17178"/>
                        <a:pt x="0" y="14596"/>
                      </a:cubicBezTo>
                      <a:cubicBezTo>
                        <a:pt x="0" y="14596"/>
                        <a:pt x="0" y="14596"/>
                        <a:pt x="0" y="14596"/>
                      </a:cubicBezTo>
                      <a:cubicBezTo>
                        <a:pt x="0" y="14259"/>
                        <a:pt x="0" y="13810"/>
                        <a:pt x="0" y="13473"/>
                      </a:cubicBezTo>
                      <a:cubicBezTo>
                        <a:pt x="0" y="10554"/>
                        <a:pt x="1235" y="7859"/>
                        <a:pt x="3368" y="5614"/>
                      </a:cubicBezTo>
                      <a:cubicBezTo>
                        <a:pt x="4828" y="4042"/>
                        <a:pt x="6849" y="2695"/>
                        <a:pt x="9094" y="1684"/>
                      </a:cubicBezTo>
                      <a:cubicBezTo>
                        <a:pt x="11564" y="674"/>
                        <a:pt x="14483" y="0"/>
                        <a:pt x="17627" y="0"/>
                      </a:cubicBezTo>
                      <a:cubicBezTo>
                        <a:pt x="27170" y="0"/>
                        <a:pt x="35142" y="6063"/>
                        <a:pt x="35142" y="13473"/>
                      </a:cubicBezTo>
                      <a:close/>
                    </a:path>
                  </a:pathLst>
                </a:custGeom>
                <a:solidFill>
                  <a:srgbClr val="F5C4A5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80" name="Freeform: Shape 1779">
                  <a:extLst>
                    <a:ext uri="{FF2B5EF4-FFF2-40B4-BE49-F238E27FC236}">
                      <a16:creationId xmlns:a16="http://schemas.microsoft.com/office/drawing/2014/main" id="{7F61867F-242C-DA4A-003B-6AD4EAB8837F}"/>
                    </a:ext>
                  </a:extLst>
                </p:cNvPr>
                <p:cNvSpPr/>
                <p:nvPr/>
              </p:nvSpPr>
              <p:spPr>
                <a:xfrm>
                  <a:off x="10332248" y="1843431"/>
                  <a:ext cx="43674" cy="63434"/>
                </a:xfrm>
                <a:custGeom>
                  <a:avLst/>
                  <a:gdLst>
                    <a:gd name="connsiteX0" fmla="*/ 43674 w 43674"/>
                    <a:gd name="connsiteY0" fmla="*/ 28630 h 63434"/>
                    <a:gd name="connsiteX1" fmla="*/ 21893 w 43674"/>
                    <a:gd name="connsiteY1" fmla="*/ 63434 h 63434"/>
                    <a:gd name="connsiteX2" fmla="*/ 20209 w 43674"/>
                    <a:gd name="connsiteY2" fmla="*/ 63322 h 63434"/>
                    <a:gd name="connsiteX3" fmla="*/ 0 w 43674"/>
                    <a:gd name="connsiteY3" fmla="*/ 28630 h 63434"/>
                    <a:gd name="connsiteX4" fmla="*/ 20097 w 43674"/>
                    <a:gd name="connsiteY4" fmla="*/ 112 h 63434"/>
                    <a:gd name="connsiteX5" fmla="*/ 21781 w 43674"/>
                    <a:gd name="connsiteY5" fmla="*/ 0 h 63434"/>
                    <a:gd name="connsiteX6" fmla="*/ 43674 w 43674"/>
                    <a:gd name="connsiteY6" fmla="*/ 28630 h 63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674" h="63434">
                      <a:moveTo>
                        <a:pt x="43674" y="28630"/>
                      </a:moveTo>
                      <a:cubicBezTo>
                        <a:pt x="43674" y="44348"/>
                        <a:pt x="34019" y="63434"/>
                        <a:pt x="21893" y="63434"/>
                      </a:cubicBezTo>
                      <a:cubicBezTo>
                        <a:pt x="21332" y="63434"/>
                        <a:pt x="20771" y="63434"/>
                        <a:pt x="20209" y="63322"/>
                      </a:cubicBezTo>
                      <a:cubicBezTo>
                        <a:pt x="8870" y="61750"/>
                        <a:pt x="0" y="43674"/>
                        <a:pt x="0" y="28630"/>
                      </a:cubicBezTo>
                      <a:cubicBezTo>
                        <a:pt x="0" y="13585"/>
                        <a:pt x="8870" y="1235"/>
                        <a:pt x="20097" y="112"/>
                      </a:cubicBezTo>
                      <a:cubicBezTo>
                        <a:pt x="20658" y="112"/>
                        <a:pt x="21220" y="0"/>
                        <a:pt x="21781" y="0"/>
                      </a:cubicBezTo>
                      <a:cubicBezTo>
                        <a:pt x="33907" y="0"/>
                        <a:pt x="43674" y="12799"/>
                        <a:pt x="43674" y="28630"/>
                      </a:cubicBezTo>
                      <a:close/>
                    </a:path>
                  </a:pathLst>
                </a:custGeom>
                <a:solidFill>
                  <a:srgbClr val="EAB99A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81" name="Freeform: Shape 1780">
                  <a:extLst>
                    <a:ext uri="{FF2B5EF4-FFF2-40B4-BE49-F238E27FC236}">
                      <a16:creationId xmlns:a16="http://schemas.microsoft.com/office/drawing/2014/main" id="{9998D63E-48DB-1155-AD59-DCD51E5BC261}"/>
                    </a:ext>
                  </a:extLst>
                </p:cNvPr>
                <p:cNvSpPr/>
                <p:nvPr/>
              </p:nvSpPr>
              <p:spPr>
                <a:xfrm>
                  <a:off x="10332360" y="1843543"/>
                  <a:ext cx="40306" cy="63209"/>
                </a:xfrm>
                <a:custGeom>
                  <a:avLst/>
                  <a:gdLst>
                    <a:gd name="connsiteX0" fmla="*/ 40306 w 40306"/>
                    <a:gd name="connsiteY0" fmla="*/ 28517 h 63209"/>
                    <a:gd name="connsiteX1" fmla="*/ 20209 w 40306"/>
                    <a:gd name="connsiteY1" fmla="*/ 63210 h 63209"/>
                    <a:gd name="connsiteX2" fmla="*/ 0 w 40306"/>
                    <a:gd name="connsiteY2" fmla="*/ 28517 h 63209"/>
                    <a:gd name="connsiteX3" fmla="*/ 112 w 40306"/>
                    <a:gd name="connsiteY3" fmla="*/ 27058 h 63209"/>
                    <a:gd name="connsiteX4" fmla="*/ 11901 w 40306"/>
                    <a:gd name="connsiteY4" fmla="*/ 3031 h 63209"/>
                    <a:gd name="connsiteX5" fmla="*/ 17964 w 40306"/>
                    <a:gd name="connsiteY5" fmla="*/ 337 h 63209"/>
                    <a:gd name="connsiteX6" fmla="*/ 18076 w 40306"/>
                    <a:gd name="connsiteY6" fmla="*/ 337 h 63209"/>
                    <a:gd name="connsiteX7" fmla="*/ 18188 w 40306"/>
                    <a:gd name="connsiteY7" fmla="*/ 337 h 63209"/>
                    <a:gd name="connsiteX8" fmla="*/ 20097 w 40306"/>
                    <a:gd name="connsiteY8" fmla="*/ 0 h 63209"/>
                    <a:gd name="connsiteX9" fmla="*/ 24139 w 40306"/>
                    <a:gd name="connsiteY9" fmla="*/ 898 h 63209"/>
                    <a:gd name="connsiteX10" fmla="*/ 39969 w 40306"/>
                    <a:gd name="connsiteY10" fmla="*/ 24026 h 63209"/>
                    <a:gd name="connsiteX11" fmla="*/ 40306 w 40306"/>
                    <a:gd name="connsiteY11" fmla="*/ 28517 h 632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0306" h="63209">
                      <a:moveTo>
                        <a:pt x="40306" y="28517"/>
                      </a:moveTo>
                      <a:cubicBezTo>
                        <a:pt x="40306" y="43562"/>
                        <a:pt x="31436" y="61638"/>
                        <a:pt x="20209" y="63210"/>
                      </a:cubicBezTo>
                      <a:cubicBezTo>
                        <a:pt x="8870" y="61638"/>
                        <a:pt x="0" y="43562"/>
                        <a:pt x="0" y="28517"/>
                      </a:cubicBezTo>
                      <a:cubicBezTo>
                        <a:pt x="0" y="28068"/>
                        <a:pt x="0" y="27507"/>
                        <a:pt x="112" y="27058"/>
                      </a:cubicBezTo>
                      <a:cubicBezTo>
                        <a:pt x="449" y="16504"/>
                        <a:pt x="5164" y="7522"/>
                        <a:pt x="11901" y="3031"/>
                      </a:cubicBezTo>
                      <a:cubicBezTo>
                        <a:pt x="13810" y="1684"/>
                        <a:pt x="15831" y="898"/>
                        <a:pt x="17964" y="337"/>
                      </a:cubicBezTo>
                      <a:lnTo>
                        <a:pt x="18076" y="337"/>
                      </a:lnTo>
                      <a:cubicBezTo>
                        <a:pt x="18076" y="337"/>
                        <a:pt x="18188" y="337"/>
                        <a:pt x="18188" y="337"/>
                      </a:cubicBezTo>
                      <a:cubicBezTo>
                        <a:pt x="18862" y="225"/>
                        <a:pt x="19423" y="112"/>
                        <a:pt x="20097" y="0"/>
                      </a:cubicBezTo>
                      <a:cubicBezTo>
                        <a:pt x="21557" y="112"/>
                        <a:pt x="22904" y="449"/>
                        <a:pt x="24139" y="898"/>
                      </a:cubicBezTo>
                      <a:cubicBezTo>
                        <a:pt x="32335" y="3817"/>
                        <a:pt x="38622" y="12799"/>
                        <a:pt x="39969" y="24026"/>
                      </a:cubicBezTo>
                      <a:cubicBezTo>
                        <a:pt x="40194" y="25486"/>
                        <a:pt x="40306" y="26946"/>
                        <a:pt x="40306" y="28517"/>
                      </a:cubicBezTo>
                      <a:close/>
                    </a:path>
                  </a:pathLst>
                </a:custGeom>
                <a:solidFill>
                  <a:srgbClr val="F5C4A5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82" name="Freeform: Shape 1781">
                  <a:extLst>
                    <a:ext uri="{FF2B5EF4-FFF2-40B4-BE49-F238E27FC236}">
                      <a16:creationId xmlns:a16="http://schemas.microsoft.com/office/drawing/2014/main" id="{28E4A46B-F1C6-C2A4-2B93-64CAAA49606B}"/>
                    </a:ext>
                  </a:extLst>
                </p:cNvPr>
                <p:cNvSpPr/>
                <p:nvPr/>
              </p:nvSpPr>
              <p:spPr>
                <a:xfrm>
                  <a:off x="10330003" y="1840647"/>
                  <a:ext cx="48339" cy="39497"/>
                </a:xfrm>
                <a:custGeom>
                  <a:avLst/>
                  <a:gdLst>
                    <a:gd name="connsiteX0" fmla="*/ 0 w 48339"/>
                    <a:gd name="connsiteY0" fmla="*/ 10755 h 39497"/>
                    <a:gd name="connsiteX1" fmla="*/ 22005 w 48339"/>
                    <a:gd name="connsiteY1" fmla="*/ 23330 h 39497"/>
                    <a:gd name="connsiteX2" fmla="*/ 45134 w 48339"/>
                    <a:gd name="connsiteY2" fmla="*/ 39497 h 39497"/>
                    <a:gd name="connsiteX3" fmla="*/ 40081 w 48339"/>
                    <a:gd name="connsiteY3" fmla="*/ 7275 h 39497"/>
                    <a:gd name="connsiteX4" fmla="*/ 0 w 48339"/>
                    <a:gd name="connsiteY4" fmla="*/ 10755 h 39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339" h="39497">
                      <a:moveTo>
                        <a:pt x="0" y="10755"/>
                      </a:moveTo>
                      <a:cubicBezTo>
                        <a:pt x="0" y="10755"/>
                        <a:pt x="4154" y="20635"/>
                        <a:pt x="22005" y="23330"/>
                      </a:cubicBezTo>
                      <a:cubicBezTo>
                        <a:pt x="39744" y="26024"/>
                        <a:pt x="43337" y="34108"/>
                        <a:pt x="45134" y="39497"/>
                      </a:cubicBezTo>
                      <a:cubicBezTo>
                        <a:pt x="45134" y="39497"/>
                        <a:pt x="55014" y="16144"/>
                        <a:pt x="40081" y="7275"/>
                      </a:cubicBezTo>
                      <a:cubicBezTo>
                        <a:pt x="25037" y="-1820"/>
                        <a:pt x="6512" y="-4177"/>
                        <a:pt x="0" y="10755"/>
                      </a:cubicBezTo>
                      <a:close/>
                    </a:path>
                  </a:pathLst>
                </a:custGeom>
                <a:solidFill>
                  <a:srgbClr val="8D5C3E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83" name="Freeform: Shape 1782">
                  <a:extLst>
                    <a:ext uri="{FF2B5EF4-FFF2-40B4-BE49-F238E27FC236}">
                      <a16:creationId xmlns:a16="http://schemas.microsoft.com/office/drawing/2014/main" id="{DDA017BC-5B0F-6796-FEE7-36964D1D8CB2}"/>
                    </a:ext>
                  </a:extLst>
                </p:cNvPr>
                <p:cNvSpPr/>
                <p:nvPr/>
              </p:nvSpPr>
              <p:spPr>
                <a:xfrm>
                  <a:off x="10292391" y="1917307"/>
                  <a:ext cx="122826" cy="79377"/>
                </a:xfrm>
                <a:custGeom>
                  <a:avLst/>
                  <a:gdLst>
                    <a:gd name="connsiteX0" fmla="*/ 102393 w 122826"/>
                    <a:gd name="connsiteY0" fmla="*/ 44797 h 79377"/>
                    <a:gd name="connsiteX1" fmla="*/ 105200 w 122826"/>
                    <a:gd name="connsiteY1" fmla="*/ 51983 h 79377"/>
                    <a:gd name="connsiteX2" fmla="*/ 105424 w 122826"/>
                    <a:gd name="connsiteY2" fmla="*/ 52656 h 79377"/>
                    <a:gd name="connsiteX3" fmla="*/ 106996 w 122826"/>
                    <a:gd name="connsiteY3" fmla="*/ 58270 h 79377"/>
                    <a:gd name="connsiteX4" fmla="*/ 115866 w 122826"/>
                    <a:gd name="connsiteY4" fmla="*/ 54902 h 79377"/>
                    <a:gd name="connsiteX5" fmla="*/ 122827 w 122826"/>
                    <a:gd name="connsiteY5" fmla="*/ 50186 h 79377"/>
                    <a:gd name="connsiteX6" fmla="*/ 106772 w 122826"/>
                    <a:gd name="connsiteY6" fmla="*/ 6849 h 79377"/>
                    <a:gd name="connsiteX7" fmla="*/ 106547 w 122826"/>
                    <a:gd name="connsiteY7" fmla="*/ 6287 h 79377"/>
                    <a:gd name="connsiteX8" fmla="*/ 97004 w 122826"/>
                    <a:gd name="connsiteY8" fmla="*/ 2021 h 79377"/>
                    <a:gd name="connsiteX9" fmla="*/ 87685 w 122826"/>
                    <a:gd name="connsiteY9" fmla="*/ 2021 h 79377"/>
                    <a:gd name="connsiteX10" fmla="*/ 78479 w 122826"/>
                    <a:gd name="connsiteY10" fmla="*/ 0 h 79377"/>
                    <a:gd name="connsiteX11" fmla="*/ 61526 w 122826"/>
                    <a:gd name="connsiteY11" fmla="*/ 15606 h 79377"/>
                    <a:gd name="connsiteX12" fmla="*/ 44572 w 122826"/>
                    <a:gd name="connsiteY12" fmla="*/ 0 h 79377"/>
                    <a:gd name="connsiteX13" fmla="*/ 35366 w 122826"/>
                    <a:gd name="connsiteY13" fmla="*/ 2021 h 79377"/>
                    <a:gd name="connsiteX14" fmla="*/ 26272 w 122826"/>
                    <a:gd name="connsiteY14" fmla="*/ 2021 h 79377"/>
                    <a:gd name="connsiteX15" fmla="*/ 16617 w 122826"/>
                    <a:gd name="connsiteY15" fmla="*/ 6287 h 79377"/>
                    <a:gd name="connsiteX16" fmla="*/ 16392 w 122826"/>
                    <a:gd name="connsiteY16" fmla="*/ 6849 h 79377"/>
                    <a:gd name="connsiteX17" fmla="*/ 0 w 122826"/>
                    <a:gd name="connsiteY17" fmla="*/ 51421 h 79377"/>
                    <a:gd name="connsiteX18" fmla="*/ 15943 w 122826"/>
                    <a:gd name="connsiteY18" fmla="*/ 59393 h 79377"/>
                    <a:gd name="connsiteX19" fmla="*/ 17739 w 122826"/>
                    <a:gd name="connsiteY19" fmla="*/ 52544 h 79377"/>
                    <a:gd name="connsiteX20" fmla="*/ 17964 w 122826"/>
                    <a:gd name="connsiteY20" fmla="*/ 51870 h 79377"/>
                    <a:gd name="connsiteX21" fmla="*/ 20771 w 122826"/>
                    <a:gd name="connsiteY21" fmla="*/ 44797 h 79377"/>
                    <a:gd name="connsiteX22" fmla="*/ 25261 w 122826"/>
                    <a:gd name="connsiteY22" fmla="*/ 49400 h 79377"/>
                    <a:gd name="connsiteX23" fmla="*/ 29752 w 122826"/>
                    <a:gd name="connsiteY23" fmla="*/ 52544 h 79377"/>
                    <a:gd name="connsiteX24" fmla="*/ 32672 w 122826"/>
                    <a:gd name="connsiteY24" fmla="*/ 53667 h 79377"/>
                    <a:gd name="connsiteX25" fmla="*/ 39408 w 122826"/>
                    <a:gd name="connsiteY25" fmla="*/ 79377 h 79377"/>
                    <a:gd name="connsiteX26" fmla="*/ 83868 w 122826"/>
                    <a:gd name="connsiteY26" fmla="*/ 79377 h 79377"/>
                    <a:gd name="connsiteX27" fmla="*/ 90717 w 122826"/>
                    <a:gd name="connsiteY27" fmla="*/ 53218 h 79377"/>
                    <a:gd name="connsiteX28" fmla="*/ 90717 w 122826"/>
                    <a:gd name="connsiteY28" fmla="*/ 53218 h 79377"/>
                    <a:gd name="connsiteX29" fmla="*/ 91503 w 122826"/>
                    <a:gd name="connsiteY29" fmla="*/ 52881 h 79377"/>
                    <a:gd name="connsiteX30" fmla="*/ 93636 w 122826"/>
                    <a:gd name="connsiteY30" fmla="*/ 51758 h 79377"/>
                    <a:gd name="connsiteX31" fmla="*/ 93973 w 122826"/>
                    <a:gd name="connsiteY31" fmla="*/ 51533 h 79377"/>
                    <a:gd name="connsiteX32" fmla="*/ 102393 w 122826"/>
                    <a:gd name="connsiteY32" fmla="*/ 44797 h 79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122826" h="79377">
                      <a:moveTo>
                        <a:pt x="102393" y="44797"/>
                      </a:moveTo>
                      <a:cubicBezTo>
                        <a:pt x="103292" y="47155"/>
                        <a:pt x="104302" y="49625"/>
                        <a:pt x="105200" y="51983"/>
                      </a:cubicBezTo>
                      <a:lnTo>
                        <a:pt x="105424" y="52656"/>
                      </a:lnTo>
                      <a:cubicBezTo>
                        <a:pt x="106210" y="54565"/>
                        <a:pt x="106660" y="56473"/>
                        <a:pt x="106996" y="58270"/>
                      </a:cubicBezTo>
                      <a:cubicBezTo>
                        <a:pt x="110028" y="57484"/>
                        <a:pt x="113059" y="56473"/>
                        <a:pt x="115866" y="54902"/>
                      </a:cubicBezTo>
                      <a:cubicBezTo>
                        <a:pt x="118336" y="53554"/>
                        <a:pt x="120469" y="51758"/>
                        <a:pt x="122827" y="50186"/>
                      </a:cubicBezTo>
                      <a:cubicBezTo>
                        <a:pt x="118448" y="34131"/>
                        <a:pt x="114182" y="23577"/>
                        <a:pt x="106772" y="6849"/>
                      </a:cubicBezTo>
                      <a:cubicBezTo>
                        <a:pt x="106660" y="6624"/>
                        <a:pt x="106660" y="6512"/>
                        <a:pt x="106547" y="6287"/>
                      </a:cubicBezTo>
                      <a:cubicBezTo>
                        <a:pt x="104863" y="2919"/>
                        <a:pt x="100934" y="1010"/>
                        <a:pt x="97004" y="2021"/>
                      </a:cubicBezTo>
                      <a:lnTo>
                        <a:pt x="87685" y="2021"/>
                      </a:lnTo>
                      <a:cubicBezTo>
                        <a:pt x="83981" y="1796"/>
                        <a:pt x="80949" y="1235"/>
                        <a:pt x="78479" y="0"/>
                      </a:cubicBezTo>
                      <a:lnTo>
                        <a:pt x="61526" y="15606"/>
                      </a:lnTo>
                      <a:lnTo>
                        <a:pt x="44572" y="0"/>
                      </a:lnTo>
                      <a:cubicBezTo>
                        <a:pt x="42102" y="1123"/>
                        <a:pt x="39071" y="1796"/>
                        <a:pt x="35366" y="2021"/>
                      </a:cubicBezTo>
                      <a:lnTo>
                        <a:pt x="26272" y="2021"/>
                      </a:lnTo>
                      <a:cubicBezTo>
                        <a:pt x="22342" y="1010"/>
                        <a:pt x="18413" y="2919"/>
                        <a:pt x="16617" y="6287"/>
                      </a:cubicBezTo>
                      <a:cubicBezTo>
                        <a:pt x="16504" y="6512"/>
                        <a:pt x="16504" y="6624"/>
                        <a:pt x="16392" y="6849"/>
                      </a:cubicBezTo>
                      <a:cubicBezTo>
                        <a:pt x="8757" y="24026"/>
                        <a:pt x="4491" y="34692"/>
                        <a:pt x="0" y="51421"/>
                      </a:cubicBezTo>
                      <a:cubicBezTo>
                        <a:pt x="4491" y="55575"/>
                        <a:pt x="10217" y="57484"/>
                        <a:pt x="15943" y="59393"/>
                      </a:cubicBezTo>
                      <a:cubicBezTo>
                        <a:pt x="16280" y="57147"/>
                        <a:pt x="16841" y="54902"/>
                        <a:pt x="17739" y="52544"/>
                      </a:cubicBezTo>
                      <a:lnTo>
                        <a:pt x="17964" y="51870"/>
                      </a:lnTo>
                      <a:cubicBezTo>
                        <a:pt x="18862" y="49513"/>
                        <a:pt x="19760" y="47155"/>
                        <a:pt x="20771" y="44797"/>
                      </a:cubicBezTo>
                      <a:cubicBezTo>
                        <a:pt x="21893" y="46481"/>
                        <a:pt x="23353" y="48053"/>
                        <a:pt x="25261" y="49400"/>
                      </a:cubicBezTo>
                      <a:cubicBezTo>
                        <a:pt x="26496" y="50635"/>
                        <a:pt x="27956" y="51646"/>
                        <a:pt x="29752" y="52544"/>
                      </a:cubicBezTo>
                      <a:cubicBezTo>
                        <a:pt x="30651" y="52993"/>
                        <a:pt x="31661" y="53330"/>
                        <a:pt x="32672" y="53667"/>
                      </a:cubicBezTo>
                      <a:cubicBezTo>
                        <a:pt x="36376" y="62873"/>
                        <a:pt x="38734" y="71181"/>
                        <a:pt x="39408" y="79377"/>
                      </a:cubicBezTo>
                      <a:lnTo>
                        <a:pt x="83868" y="79377"/>
                      </a:lnTo>
                      <a:cubicBezTo>
                        <a:pt x="84542" y="71069"/>
                        <a:pt x="87012" y="62648"/>
                        <a:pt x="90717" y="53218"/>
                      </a:cubicBezTo>
                      <a:lnTo>
                        <a:pt x="90717" y="53218"/>
                      </a:lnTo>
                      <a:cubicBezTo>
                        <a:pt x="91053" y="53105"/>
                        <a:pt x="91166" y="52993"/>
                        <a:pt x="91503" y="52881"/>
                      </a:cubicBezTo>
                      <a:cubicBezTo>
                        <a:pt x="92289" y="52544"/>
                        <a:pt x="92962" y="52207"/>
                        <a:pt x="93636" y="51758"/>
                      </a:cubicBezTo>
                      <a:cubicBezTo>
                        <a:pt x="93748" y="51758"/>
                        <a:pt x="93860" y="51646"/>
                        <a:pt x="93973" y="51533"/>
                      </a:cubicBezTo>
                      <a:cubicBezTo>
                        <a:pt x="97678" y="49962"/>
                        <a:pt x="100709" y="47604"/>
                        <a:pt x="102393" y="44797"/>
                      </a:cubicBezTo>
                      <a:close/>
                    </a:path>
                  </a:pathLst>
                </a:custGeom>
                <a:solidFill>
                  <a:srgbClr val="4C8EB5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84" name="Freeform: Shape 1783">
                  <a:extLst>
                    <a:ext uri="{FF2B5EF4-FFF2-40B4-BE49-F238E27FC236}">
                      <a16:creationId xmlns:a16="http://schemas.microsoft.com/office/drawing/2014/main" id="{E82629AC-3AD7-DC1D-188D-DF1044D78A73}"/>
                    </a:ext>
                  </a:extLst>
                </p:cNvPr>
                <p:cNvSpPr/>
                <p:nvPr/>
              </p:nvSpPr>
              <p:spPr>
                <a:xfrm>
                  <a:off x="10297892" y="2000950"/>
                  <a:ext cx="112498" cy="3817"/>
                </a:xfrm>
                <a:custGeom>
                  <a:avLst/>
                  <a:gdLst>
                    <a:gd name="connsiteX0" fmla="*/ 110589 w 112498"/>
                    <a:gd name="connsiteY0" fmla="*/ 3817 h 3817"/>
                    <a:gd name="connsiteX1" fmla="*/ 1909 w 112498"/>
                    <a:gd name="connsiteY1" fmla="*/ 3817 h 3817"/>
                    <a:gd name="connsiteX2" fmla="*/ 0 w 112498"/>
                    <a:gd name="connsiteY2" fmla="*/ 1909 h 3817"/>
                    <a:gd name="connsiteX3" fmla="*/ 0 w 112498"/>
                    <a:gd name="connsiteY3" fmla="*/ 1909 h 3817"/>
                    <a:gd name="connsiteX4" fmla="*/ 1909 w 112498"/>
                    <a:gd name="connsiteY4" fmla="*/ 0 h 3817"/>
                    <a:gd name="connsiteX5" fmla="*/ 110589 w 112498"/>
                    <a:gd name="connsiteY5" fmla="*/ 0 h 3817"/>
                    <a:gd name="connsiteX6" fmla="*/ 112498 w 112498"/>
                    <a:gd name="connsiteY6" fmla="*/ 1909 h 3817"/>
                    <a:gd name="connsiteX7" fmla="*/ 112498 w 112498"/>
                    <a:gd name="connsiteY7" fmla="*/ 1909 h 3817"/>
                    <a:gd name="connsiteX8" fmla="*/ 110589 w 112498"/>
                    <a:gd name="connsiteY8" fmla="*/ 3817 h 3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2498" h="3817">
                      <a:moveTo>
                        <a:pt x="110589" y="3817"/>
                      </a:moveTo>
                      <a:lnTo>
                        <a:pt x="1909" y="3817"/>
                      </a:lnTo>
                      <a:cubicBezTo>
                        <a:pt x="898" y="3817"/>
                        <a:pt x="0" y="2919"/>
                        <a:pt x="0" y="1909"/>
                      </a:cubicBezTo>
                      <a:lnTo>
                        <a:pt x="0" y="1909"/>
                      </a:lnTo>
                      <a:cubicBezTo>
                        <a:pt x="0" y="898"/>
                        <a:pt x="898" y="0"/>
                        <a:pt x="1909" y="0"/>
                      </a:cubicBezTo>
                      <a:lnTo>
                        <a:pt x="110589" y="0"/>
                      </a:lnTo>
                      <a:cubicBezTo>
                        <a:pt x="111600" y="0"/>
                        <a:pt x="112498" y="898"/>
                        <a:pt x="112498" y="1909"/>
                      </a:cubicBezTo>
                      <a:lnTo>
                        <a:pt x="112498" y="1909"/>
                      </a:lnTo>
                      <a:cubicBezTo>
                        <a:pt x="112498" y="2919"/>
                        <a:pt x="111600" y="3817"/>
                        <a:pt x="110589" y="3817"/>
                      </a:cubicBezTo>
                      <a:close/>
                    </a:path>
                  </a:pathLst>
                </a:custGeom>
                <a:solidFill>
                  <a:srgbClr val="30303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85" name="Freeform: Shape 1784">
                  <a:extLst>
                    <a:ext uri="{FF2B5EF4-FFF2-40B4-BE49-F238E27FC236}">
                      <a16:creationId xmlns:a16="http://schemas.microsoft.com/office/drawing/2014/main" id="{E64BFA84-992F-4F17-6EF0-8A59ACC59EC8}"/>
                    </a:ext>
                  </a:extLst>
                </p:cNvPr>
                <p:cNvSpPr/>
                <p:nvPr/>
              </p:nvSpPr>
              <p:spPr>
                <a:xfrm>
                  <a:off x="10143629" y="2000950"/>
                  <a:ext cx="112497" cy="3817"/>
                </a:xfrm>
                <a:custGeom>
                  <a:avLst/>
                  <a:gdLst>
                    <a:gd name="connsiteX0" fmla="*/ 110589 w 112497"/>
                    <a:gd name="connsiteY0" fmla="*/ 3817 h 3817"/>
                    <a:gd name="connsiteX1" fmla="*/ 1908 w 112497"/>
                    <a:gd name="connsiteY1" fmla="*/ 3817 h 3817"/>
                    <a:gd name="connsiteX2" fmla="*/ 0 w 112497"/>
                    <a:gd name="connsiteY2" fmla="*/ 1909 h 3817"/>
                    <a:gd name="connsiteX3" fmla="*/ 0 w 112497"/>
                    <a:gd name="connsiteY3" fmla="*/ 1909 h 3817"/>
                    <a:gd name="connsiteX4" fmla="*/ 1908 w 112497"/>
                    <a:gd name="connsiteY4" fmla="*/ 0 h 3817"/>
                    <a:gd name="connsiteX5" fmla="*/ 110589 w 112497"/>
                    <a:gd name="connsiteY5" fmla="*/ 0 h 3817"/>
                    <a:gd name="connsiteX6" fmla="*/ 112498 w 112497"/>
                    <a:gd name="connsiteY6" fmla="*/ 1909 h 3817"/>
                    <a:gd name="connsiteX7" fmla="*/ 112498 w 112497"/>
                    <a:gd name="connsiteY7" fmla="*/ 1909 h 3817"/>
                    <a:gd name="connsiteX8" fmla="*/ 110589 w 112497"/>
                    <a:gd name="connsiteY8" fmla="*/ 3817 h 3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2497" h="3817">
                      <a:moveTo>
                        <a:pt x="110589" y="3817"/>
                      </a:moveTo>
                      <a:lnTo>
                        <a:pt x="1908" y="3817"/>
                      </a:lnTo>
                      <a:cubicBezTo>
                        <a:pt x="898" y="3817"/>
                        <a:pt x="0" y="2919"/>
                        <a:pt x="0" y="1909"/>
                      </a:cubicBezTo>
                      <a:lnTo>
                        <a:pt x="0" y="1909"/>
                      </a:lnTo>
                      <a:cubicBezTo>
                        <a:pt x="0" y="898"/>
                        <a:pt x="898" y="0"/>
                        <a:pt x="1908" y="0"/>
                      </a:cubicBezTo>
                      <a:lnTo>
                        <a:pt x="110589" y="0"/>
                      </a:lnTo>
                      <a:cubicBezTo>
                        <a:pt x="111600" y="0"/>
                        <a:pt x="112498" y="898"/>
                        <a:pt x="112498" y="1909"/>
                      </a:cubicBezTo>
                      <a:lnTo>
                        <a:pt x="112498" y="1909"/>
                      </a:lnTo>
                      <a:cubicBezTo>
                        <a:pt x="112498" y="2919"/>
                        <a:pt x="111600" y="3817"/>
                        <a:pt x="110589" y="3817"/>
                      </a:cubicBezTo>
                      <a:close/>
                    </a:path>
                  </a:pathLst>
                </a:custGeom>
                <a:solidFill>
                  <a:srgbClr val="30303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86" name="Freeform: Shape 1785">
                  <a:extLst>
                    <a:ext uri="{FF2B5EF4-FFF2-40B4-BE49-F238E27FC236}">
                      <a16:creationId xmlns:a16="http://schemas.microsoft.com/office/drawing/2014/main" id="{0DCA114E-61D2-43AC-D004-9444FCB6BD64}"/>
                    </a:ext>
                  </a:extLst>
                </p:cNvPr>
                <p:cNvSpPr/>
                <p:nvPr/>
              </p:nvSpPr>
              <p:spPr>
                <a:xfrm>
                  <a:off x="10304629" y="1947620"/>
                  <a:ext cx="97677" cy="57371"/>
                </a:xfrm>
                <a:custGeom>
                  <a:avLst/>
                  <a:gdLst>
                    <a:gd name="connsiteX0" fmla="*/ 97678 w 97677"/>
                    <a:gd name="connsiteY0" fmla="*/ 3930 h 57371"/>
                    <a:gd name="connsiteX1" fmla="*/ 97678 w 97677"/>
                    <a:gd name="connsiteY1" fmla="*/ 53554 h 57371"/>
                    <a:gd name="connsiteX2" fmla="*/ 93861 w 97677"/>
                    <a:gd name="connsiteY2" fmla="*/ 57372 h 57371"/>
                    <a:gd name="connsiteX3" fmla="*/ 3817 w 97677"/>
                    <a:gd name="connsiteY3" fmla="*/ 57372 h 57371"/>
                    <a:gd name="connsiteX4" fmla="*/ 0 w 97677"/>
                    <a:gd name="connsiteY4" fmla="*/ 53554 h 57371"/>
                    <a:gd name="connsiteX5" fmla="*/ 0 w 97677"/>
                    <a:gd name="connsiteY5" fmla="*/ 3930 h 57371"/>
                    <a:gd name="connsiteX6" fmla="*/ 3817 w 97677"/>
                    <a:gd name="connsiteY6" fmla="*/ 0 h 57371"/>
                    <a:gd name="connsiteX7" fmla="*/ 93861 w 97677"/>
                    <a:gd name="connsiteY7" fmla="*/ 0 h 57371"/>
                    <a:gd name="connsiteX8" fmla="*/ 97678 w 97677"/>
                    <a:gd name="connsiteY8" fmla="*/ 3930 h 57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7677" h="57371">
                      <a:moveTo>
                        <a:pt x="97678" y="3930"/>
                      </a:moveTo>
                      <a:lnTo>
                        <a:pt x="97678" y="53554"/>
                      </a:lnTo>
                      <a:cubicBezTo>
                        <a:pt x="97678" y="55688"/>
                        <a:pt x="95881" y="57372"/>
                        <a:pt x="93861" y="57372"/>
                      </a:cubicBezTo>
                      <a:lnTo>
                        <a:pt x="3817" y="57372"/>
                      </a:lnTo>
                      <a:cubicBezTo>
                        <a:pt x="1684" y="57372"/>
                        <a:pt x="0" y="55575"/>
                        <a:pt x="0" y="53554"/>
                      </a:cubicBezTo>
                      <a:lnTo>
                        <a:pt x="0" y="3930"/>
                      </a:lnTo>
                      <a:cubicBezTo>
                        <a:pt x="0" y="1796"/>
                        <a:pt x="1796" y="0"/>
                        <a:pt x="3817" y="0"/>
                      </a:cubicBezTo>
                      <a:lnTo>
                        <a:pt x="93861" y="0"/>
                      </a:lnTo>
                      <a:cubicBezTo>
                        <a:pt x="95993" y="0"/>
                        <a:pt x="97678" y="1796"/>
                        <a:pt x="97678" y="3930"/>
                      </a:cubicBezTo>
                      <a:close/>
                    </a:path>
                  </a:pathLst>
                </a:custGeom>
                <a:solidFill>
                  <a:srgbClr val="60606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87" name="Freeform: Shape 1786">
                  <a:extLst>
                    <a:ext uri="{FF2B5EF4-FFF2-40B4-BE49-F238E27FC236}">
                      <a16:creationId xmlns:a16="http://schemas.microsoft.com/office/drawing/2014/main" id="{614E287D-CA3B-DFD5-854A-53030F90D51B}"/>
                    </a:ext>
                  </a:extLst>
                </p:cNvPr>
                <p:cNvSpPr/>
                <p:nvPr/>
              </p:nvSpPr>
              <p:spPr>
                <a:xfrm>
                  <a:off x="10346507" y="1966707"/>
                  <a:ext cx="11900" cy="11900"/>
                </a:xfrm>
                <a:custGeom>
                  <a:avLst/>
                  <a:gdLst>
                    <a:gd name="connsiteX0" fmla="*/ 11901 w 11900"/>
                    <a:gd name="connsiteY0" fmla="*/ 5950 h 11900"/>
                    <a:gd name="connsiteX1" fmla="*/ 5950 w 11900"/>
                    <a:gd name="connsiteY1" fmla="*/ 11901 h 11900"/>
                    <a:gd name="connsiteX2" fmla="*/ 0 w 11900"/>
                    <a:gd name="connsiteY2" fmla="*/ 5950 h 11900"/>
                    <a:gd name="connsiteX3" fmla="*/ 5950 w 11900"/>
                    <a:gd name="connsiteY3" fmla="*/ 0 h 11900"/>
                    <a:gd name="connsiteX4" fmla="*/ 11901 w 11900"/>
                    <a:gd name="connsiteY4" fmla="*/ 5950 h 11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900" h="11900">
                      <a:moveTo>
                        <a:pt x="11901" y="5950"/>
                      </a:moveTo>
                      <a:cubicBezTo>
                        <a:pt x="11901" y="9206"/>
                        <a:pt x="9206" y="11901"/>
                        <a:pt x="5950" y="11901"/>
                      </a:cubicBezTo>
                      <a:cubicBezTo>
                        <a:pt x="2694" y="11901"/>
                        <a:pt x="0" y="9206"/>
                        <a:pt x="0" y="5950"/>
                      </a:cubicBezTo>
                      <a:cubicBezTo>
                        <a:pt x="0" y="2695"/>
                        <a:pt x="2694" y="0"/>
                        <a:pt x="5950" y="0"/>
                      </a:cubicBezTo>
                      <a:cubicBezTo>
                        <a:pt x="9206" y="0"/>
                        <a:pt x="11901" y="2695"/>
                        <a:pt x="11901" y="5950"/>
                      </a:cubicBezTo>
                      <a:close/>
                    </a:path>
                  </a:pathLst>
                </a:custGeom>
                <a:solidFill>
                  <a:srgbClr val="D0D0D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1788" name="Graphic 1320">
                  <a:extLst>
                    <a:ext uri="{FF2B5EF4-FFF2-40B4-BE49-F238E27FC236}">
                      <a16:creationId xmlns:a16="http://schemas.microsoft.com/office/drawing/2014/main" id="{C3749B35-06BF-6706-8BBF-333A06DF24C7}"/>
                    </a:ext>
                  </a:extLst>
                </p:cNvPr>
                <p:cNvGrpSpPr/>
                <p:nvPr/>
              </p:nvGrpSpPr>
              <p:grpSpPr>
                <a:xfrm>
                  <a:off x="10090299" y="1823334"/>
                  <a:ext cx="73763" cy="90379"/>
                  <a:chOff x="10090299" y="1823334"/>
                  <a:chExt cx="73763" cy="90379"/>
                </a:xfrm>
              </p:grpSpPr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BAC33843-4E33-4506-3314-71C1BC4B610B}"/>
                      </a:ext>
                    </a:extLst>
                  </p:cNvPr>
                  <p:cNvSpPr/>
                  <p:nvPr/>
                </p:nvSpPr>
                <p:spPr>
                  <a:xfrm>
                    <a:off x="10108937" y="1873520"/>
                    <a:ext cx="31211" cy="40193"/>
                  </a:xfrm>
                  <a:custGeom>
                    <a:avLst/>
                    <a:gdLst>
                      <a:gd name="connsiteX0" fmla="*/ 0 w 31211"/>
                      <a:gd name="connsiteY0" fmla="*/ 40194 h 40193"/>
                      <a:gd name="connsiteX1" fmla="*/ 31212 w 31211"/>
                      <a:gd name="connsiteY1" fmla="*/ 39969 h 40193"/>
                      <a:gd name="connsiteX2" fmla="*/ 28854 w 31211"/>
                      <a:gd name="connsiteY2" fmla="*/ 0 h 40193"/>
                      <a:gd name="connsiteX3" fmla="*/ 786 w 31211"/>
                      <a:gd name="connsiteY3" fmla="*/ 1010 h 40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211" h="40193">
                        <a:moveTo>
                          <a:pt x="0" y="40194"/>
                        </a:moveTo>
                        <a:lnTo>
                          <a:pt x="31212" y="39969"/>
                        </a:lnTo>
                        <a:lnTo>
                          <a:pt x="28854" y="0"/>
                        </a:lnTo>
                        <a:lnTo>
                          <a:pt x="786" y="1010"/>
                        </a:lnTo>
                        <a:close/>
                      </a:path>
                    </a:pathLst>
                  </a:custGeom>
                  <a:solidFill>
                    <a:srgbClr val="DEAD8E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324F28FA-B4FF-309C-E284-E34ADBA7EAD7}"/>
                      </a:ext>
                    </a:extLst>
                  </p:cNvPr>
                  <p:cNvSpPr/>
                  <p:nvPr/>
                </p:nvSpPr>
                <p:spPr>
                  <a:xfrm>
                    <a:off x="10107702" y="1838603"/>
                    <a:ext cx="56024" cy="55912"/>
                  </a:xfrm>
                  <a:custGeom>
                    <a:avLst/>
                    <a:gdLst>
                      <a:gd name="connsiteX0" fmla="*/ 0 w 56024"/>
                      <a:gd name="connsiteY0" fmla="*/ 29416 h 55912"/>
                      <a:gd name="connsiteX1" fmla="*/ 18974 w 56024"/>
                      <a:gd name="connsiteY1" fmla="*/ 54228 h 55912"/>
                      <a:gd name="connsiteX2" fmla="*/ 41766 w 56024"/>
                      <a:gd name="connsiteY2" fmla="*/ 55912 h 55912"/>
                      <a:gd name="connsiteX3" fmla="*/ 45920 w 56024"/>
                      <a:gd name="connsiteY3" fmla="*/ 53218 h 55912"/>
                      <a:gd name="connsiteX4" fmla="*/ 56025 w 56024"/>
                      <a:gd name="connsiteY4" fmla="*/ 46818 h 55912"/>
                      <a:gd name="connsiteX5" fmla="*/ 39969 w 56024"/>
                      <a:gd name="connsiteY5" fmla="*/ 337 h 55912"/>
                      <a:gd name="connsiteX6" fmla="*/ 39745 w 56024"/>
                      <a:gd name="connsiteY6" fmla="*/ 0 h 55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6024" h="55912">
                        <a:moveTo>
                          <a:pt x="0" y="29416"/>
                        </a:moveTo>
                        <a:lnTo>
                          <a:pt x="18974" y="54228"/>
                        </a:lnTo>
                        <a:lnTo>
                          <a:pt x="41766" y="55912"/>
                        </a:lnTo>
                        <a:lnTo>
                          <a:pt x="45920" y="53218"/>
                        </a:lnTo>
                        <a:lnTo>
                          <a:pt x="56025" y="46818"/>
                        </a:lnTo>
                        <a:lnTo>
                          <a:pt x="39969" y="337"/>
                        </a:lnTo>
                        <a:lnTo>
                          <a:pt x="39745" y="0"/>
                        </a:lnTo>
                        <a:close/>
                      </a:path>
                    </a:pathLst>
                  </a:custGeom>
                  <a:solidFill>
                    <a:srgbClr val="EAB99A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A6653639-41FB-A062-14FE-329A31B9C920}"/>
                      </a:ext>
                    </a:extLst>
                  </p:cNvPr>
                  <p:cNvSpPr/>
                  <p:nvPr/>
                </p:nvSpPr>
                <p:spPr>
                  <a:xfrm>
                    <a:off x="10111856" y="1835459"/>
                    <a:ext cx="51870" cy="56361"/>
                  </a:xfrm>
                  <a:custGeom>
                    <a:avLst/>
                    <a:gdLst>
                      <a:gd name="connsiteX0" fmla="*/ 0 w 51870"/>
                      <a:gd name="connsiteY0" fmla="*/ 29865 h 56361"/>
                      <a:gd name="connsiteX1" fmla="*/ 19087 w 51870"/>
                      <a:gd name="connsiteY1" fmla="*/ 54677 h 56361"/>
                      <a:gd name="connsiteX2" fmla="*/ 41766 w 51870"/>
                      <a:gd name="connsiteY2" fmla="*/ 56361 h 56361"/>
                      <a:gd name="connsiteX3" fmla="*/ 51871 w 51870"/>
                      <a:gd name="connsiteY3" fmla="*/ 49962 h 56361"/>
                      <a:gd name="connsiteX4" fmla="*/ 38061 w 51870"/>
                      <a:gd name="connsiteY4" fmla="*/ 8420 h 56361"/>
                      <a:gd name="connsiteX5" fmla="*/ 17627 w 51870"/>
                      <a:gd name="connsiteY5" fmla="*/ 0 h 563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1870" h="56361">
                        <a:moveTo>
                          <a:pt x="0" y="29865"/>
                        </a:moveTo>
                        <a:lnTo>
                          <a:pt x="19087" y="54677"/>
                        </a:lnTo>
                        <a:lnTo>
                          <a:pt x="41766" y="56361"/>
                        </a:lnTo>
                        <a:lnTo>
                          <a:pt x="51871" y="49962"/>
                        </a:lnTo>
                        <a:lnTo>
                          <a:pt x="38061" y="8420"/>
                        </a:lnTo>
                        <a:lnTo>
                          <a:pt x="17627" y="0"/>
                        </a:lnTo>
                        <a:close/>
                      </a:path>
                    </a:pathLst>
                  </a:custGeom>
                  <a:solidFill>
                    <a:srgbClr val="F5C4A5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399137B1-CA3E-B87C-21CD-F1E7B1E86BF0}"/>
                      </a:ext>
                    </a:extLst>
                  </p:cNvPr>
                  <p:cNvSpPr/>
                  <p:nvPr/>
                </p:nvSpPr>
                <p:spPr>
                  <a:xfrm>
                    <a:off x="10090299" y="1823334"/>
                    <a:ext cx="63546" cy="65455"/>
                  </a:xfrm>
                  <a:custGeom>
                    <a:avLst/>
                    <a:gdLst>
                      <a:gd name="connsiteX0" fmla="*/ 44236 w 63546"/>
                      <a:gd name="connsiteY0" fmla="*/ 18525 h 65455"/>
                      <a:gd name="connsiteX1" fmla="*/ 45134 w 63546"/>
                      <a:gd name="connsiteY1" fmla="*/ 45920 h 65455"/>
                      <a:gd name="connsiteX2" fmla="*/ 37499 w 63546"/>
                      <a:gd name="connsiteY2" fmla="*/ 41429 h 65455"/>
                      <a:gd name="connsiteX3" fmla="*/ 33682 w 63546"/>
                      <a:gd name="connsiteY3" fmla="*/ 57708 h 65455"/>
                      <a:gd name="connsiteX4" fmla="*/ 19872 w 63546"/>
                      <a:gd name="connsiteY4" fmla="*/ 65455 h 65455"/>
                      <a:gd name="connsiteX5" fmla="*/ 0 w 63546"/>
                      <a:gd name="connsiteY5" fmla="*/ 36264 h 65455"/>
                      <a:gd name="connsiteX6" fmla="*/ 4378 w 63546"/>
                      <a:gd name="connsiteY6" fmla="*/ 11901 h 65455"/>
                      <a:gd name="connsiteX7" fmla="*/ 40755 w 63546"/>
                      <a:gd name="connsiteY7" fmla="*/ 0 h 65455"/>
                      <a:gd name="connsiteX8" fmla="*/ 39632 w 63546"/>
                      <a:gd name="connsiteY8" fmla="*/ 4603 h 65455"/>
                      <a:gd name="connsiteX9" fmla="*/ 59841 w 63546"/>
                      <a:gd name="connsiteY9" fmla="*/ 10666 h 65455"/>
                      <a:gd name="connsiteX10" fmla="*/ 63547 w 63546"/>
                      <a:gd name="connsiteY10" fmla="*/ 24363 h 65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3546" h="65455">
                        <a:moveTo>
                          <a:pt x="44236" y="18525"/>
                        </a:moveTo>
                        <a:lnTo>
                          <a:pt x="45134" y="45920"/>
                        </a:lnTo>
                        <a:lnTo>
                          <a:pt x="37499" y="41429"/>
                        </a:lnTo>
                        <a:lnTo>
                          <a:pt x="33682" y="57708"/>
                        </a:lnTo>
                        <a:lnTo>
                          <a:pt x="19872" y="65455"/>
                        </a:lnTo>
                        <a:lnTo>
                          <a:pt x="0" y="36264"/>
                        </a:lnTo>
                        <a:lnTo>
                          <a:pt x="4378" y="11901"/>
                        </a:lnTo>
                        <a:lnTo>
                          <a:pt x="40755" y="0"/>
                        </a:lnTo>
                        <a:lnTo>
                          <a:pt x="39632" y="4603"/>
                        </a:lnTo>
                        <a:lnTo>
                          <a:pt x="59841" y="10666"/>
                        </a:lnTo>
                        <a:lnTo>
                          <a:pt x="63547" y="24363"/>
                        </a:lnTo>
                        <a:close/>
                      </a:path>
                    </a:pathLst>
                  </a:custGeom>
                  <a:solidFill>
                    <a:srgbClr val="8D5C3E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C5E1FE50-D901-BBDD-6877-4CD80BF64364}"/>
                      </a:ext>
                    </a:extLst>
                  </p:cNvPr>
                  <p:cNvSpPr/>
                  <p:nvPr/>
                </p:nvSpPr>
                <p:spPr>
                  <a:xfrm>
                    <a:off x="10152723" y="1854883"/>
                    <a:ext cx="11339" cy="18525"/>
                  </a:xfrm>
                  <a:custGeom>
                    <a:avLst/>
                    <a:gdLst>
                      <a:gd name="connsiteX0" fmla="*/ 11340 w 11339"/>
                      <a:gd name="connsiteY0" fmla="*/ 13810 h 18525"/>
                      <a:gd name="connsiteX1" fmla="*/ 3256 w 11339"/>
                      <a:gd name="connsiteY1" fmla="*/ 18525 h 18525"/>
                      <a:gd name="connsiteX2" fmla="*/ 0 w 11339"/>
                      <a:gd name="connsiteY2" fmla="*/ 0 h 18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339" h="18525">
                        <a:moveTo>
                          <a:pt x="11340" y="13810"/>
                        </a:moveTo>
                        <a:lnTo>
                          <a:pt x="3256" y="185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5C4A5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794" name="Freeform: Shape 1793">
                  <a:extLst>
                    <a:ext uri="{FF2B5EF4-FFF2-40B4-BE49-F238E27FC236}">
                      <a16:creationId xmlns:a16="http://schemas.microsoft.com/office/drawing/2014/main" id="{6A74B56A-DF4C-D07B-BD18-C15D540D8834}"/>
                    </a:ext>
                  </a:extLst>
                </p:cNvPr>
                <p:cNvSpPr/>
                <p:nvPr/>
              </p:nvSpPr>
              <p:spPr>
                <a:xfrm>
                  <a:off x="10108937" y="1907876"/>
                  <a:ext cx="43337" cy="23016"/>
                </a:xfrm>
                <a:custGeom>
                  <a:avLst/>
                  <a:gdLst>
                    <a:gd name="connsiteX0" fmla="*/ 29303 w 43337"/>
                    <a:gd name="connsiteY0" fmla="*/ 3817 h 23016"/>
                    <a:gd name="connsiteX1" fmla="*/ 43337 w 43337"/>
                    <a:gd name="connsiteY1" fmla="*/ 23016 h 23016"/>
                    <a:gd name="connsiteX2" fmla="*/ 15831 w 43337"/>
                    <a:gd name="connsiteY2" fmla="*/ 16953 h 23016"/>
                    <a:gd name="connsiteX3" fmla="*/ 0 w 43337"/>
                    <a:gd name="connsiteY3" fmla="*/ 0 h 23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337" h="23016">
                      <a:moveTo>
                        <a:pt x="29303" y="3817"/>
                      </a:moveTo>
                      <a:lnTo>
                        <a:pt x="43337" y="23016"/>
                      </a:lnTo>
                      <a:lnTo>
                        <a:pt x="15831" y="1695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EAD8E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95" name="Freeform: Shape 1794">
                  <a:extLst>
                    <a:ext uri="{FF2B5EF4-FFF2-40B4-BE49-F238E27FC236}">
                      <a16:creationId xmlns:a16="http://schemas.microsoft.com/office/drawing/2014/main" id="{D7481363-40FE-A7E8-3D3F-3E93BC5ECEBA}"/>
                    </a:ext>
                  </a:extLst>
                </p:cNvPr>
                <p:cNvSpPr/>
                <p:nvPr/>
              </p:nvSpPr>
              <p:spPr>
                <a:xfrm>
                  <a:off x="10084349" y="1899343"/>
                  <a:ext cx="75896" cy="123500"/>
                </a:xfrm>
                <a:custGeom>
                  <a:avLst/>
                  <a:gdLst>
                    <a:gd name="connsiteX0" fmla="*/ 68374 w 75896"/>
                    <a:gd name="connsiteY0" fmla="*/ 123501 h 123500"/>
                    <a:gd name="connsiteX1" fmla="*/ 75897 w 75896"/>
                    <a:gd name="connsiteY1" fmla="*/ 91727 h 123500"/>
                    <a:gd name="connsiteX2" fmla="*/ 67925 w 75896"/>
                    <a:gd name="connsiteY2" fmla="*/ 31549 h 123500"/>
                    <a:gd name="connsiteX3" fmla="*/ 53891 w 75896"/>
                    <a:gd name="connsiteY3" fmla="*/ 12350 h 123500"/>
                    <a:gd name="connsiteX4" fmla="*/ 25711 w 75896"/>
                    <a:gd name="connsiteY4" fmla="*/ 0 h 123500"/>
                    <a:gd name="connsiteX5" fmla="*/ 8533 w 75896"/>
                    <a:gd name="connsiteY5" fmla="*/ 9992 h 123500"/>
                    <a:gd name="connsiteX6" fmla="*/ 449 w 75896"/>
                    <a:gd name="connsiteY6" fmla="*/ 27507 h 123500"/>
                    <a:gd name="connsiteX7" fmla="*/ 0 w 75896"/>
                    <a:gd name="connsiteY7" fmla="*/ 123501 h 123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5896" h="123500">
                      <a:moveTo>
                        <a:pt x="68374" y="123501"/>
                      </a:moveTo>
                      <a:lnTo>
                        <a:pt x="75897" y="91727"/>
                      </a:lnTo>
                      <a:lnTo>
                        <a:pt x="67925" y="31549"/>
                      </a:lnTo>
                      <a:lnTo>
                        <a:pt x="53891" y="12350"/>
                      </a:lnTo>
                      <a:lnTo>
                        <a:pt x="25711" y="0"/>
                      </a:lnTo>
                      <a:lnTo>
                        <a:pt x="8533" y="9992"/>
                      </a:lnTo>
                      <a:lnTo>
                        <a:pt x="449" y="27507"/>
                      </a:lnTo>
                      <a:lnTo>
                        <a:pt x="0" y="123501"/>
                      </a:lnTo>
                      <a:close/>
                    </a:path>
                  </a:pathLst>
                </a:custGeom>
                <a:solidFill>
                  <a:srgbClr val="D5E5E6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96" name="Freeform: Shape 1795">
                  <a:extLst>
                    <a:ext uri="{FF2B5EF4-FFF2-40B4-BE49-F238E27FC236}">
                      <a16:creationId xmlns:a16="http://schemas.microsoft.com/office/drawing/2014/main" id="{F761B0C1-61F6-1C88-F564-B28287B0A943}"/>
                    </a:ext>
                  </a:extLst>
                </p:cNvPr>
                <p:cNvSpPr/>
                <p:nvPr/>
              </p:nvSpPr>
              <p:spPr>
                <a:xfrm>
                  <a:off x="10110060" y="1899343"/>
                  <a:ext cx="35141" cy="39295"/>
                </a:xfrm>
                <a:custGeom>
                  <a:avLst/>
                  <a:gdLst>
                    <a:gd name="connsiteX0" fmla="*/ 0 w 35141"/>
                    <a:gd name="connsiteY0" fmla="*/ 0 h 39295"/>
                    <a:gd name="connsiteX1" fmla="*/ 33345 w 35141"/>
                    <a:gd name="connsiteY1" fmla="*/ 39296 h 39295"/>
                    <a:gd name="connsiteX2" fmla="*/ 35141 w 35141"/>
                    <a:gd name="connsiteY2" fmla="*/ 21893 h 39295"/>
                    <a:gd name="connsiteX3" fmla="*/ 28180 w 35141"/>
                    <a:gd name="connsiteY3" fmla="*/ 12350 h 392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141" h="39295">
                      <a:moveTo>
                        <a:pt x="0" y="0"/>
                      </a:moveTo>
                      <a:lnTo>
                        <a:pt x="33345" y="39296"/>
                      </a:lnTo>
                      <a:lnTo>
                        <a:pt x="35141" y="21893"/>
                      </a:lnTo>
                      <a:lnTo>
                        <a:pt x="28180" y="12350"/>
                      </a:lnTo>
                      <a:close/>
                    </a:path>
                  </a:pathLst>
                </a:custGeom>
                <a:solidFill>
                  <a:srgbClr val="E3F4F5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97" name="Freeform: Shape 1796">
                  <a:extLst>
                    <a:ext uri="{FF2B5EF4-FFF2-40B4-BE49-F238E27FC236}">
                      <a16:creationId xmlns:a16="http://schemas.microsoft.com/office/drawing/2014/main" id="{7004BB7D-1FD6-FE19-83DD-6E8D31BD5CD0}"/>
                    </a:ext>
                  </a:extLst>
                </p:cNvPr>
                <p:cNvSpPr/>
                <p:nvPr/>
              </p:nvSpPr>
              <p:spPr>
                <a:xfrm>
                  <a:off x="10065596" y="1881825"/>
                  <a:ext cx="19426" cy="141018"/>
                </a:xfrm>
                <a:custGeom>
                  <a:avLst/>
                  <a:gdLst>
                    <a:gd name="connsiteX0" fmla="*/ 19426 w 19426"/>
                    <a:gd name="connsiteY0" fmla="*/ 141018 h 141018"/>
                    <a:gd name="connsiteX1" fmla="*/ 15384 w 19426"/>
                    <a:gd name="connsiteY1" fmla="*/ 7076 h 141018"/>
                    <a:gd name="connsiteX2" fmla="*/ 7862 w 19426"/>
                    <a:gd name="connsiteY2" fmla="*/ 3 h 141018"/>
                    <a:gd name="connsiteX3" fmla="*/ 7076 w 19426"/>
                    <a:gd name="connsiteY3" fmla="*/ 3 h 141018"/>
                    <a:gd name="connsiteX4" fmla="*/ 3 w 19426"/>
                    <a:gd name="connsiteY4" fmla="*/ 7525 h 141018"/>
                    <a:gd name="connsiteX5" fmla="*/ 4045 w 19426"/>
                    <a:gd name="connsiteY5" fmla="*/ 141018 h 141018"/>
                    <a:gd name="connsiteX6" fmla="*/ 19426 w 19426"/>
                    <a:gd name="connsiteY6" fmla="*/ 141018 h 1410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426" h="141018">
                      <a:moveTo>
                        <a:pt x="19426" y="141018"/>
                      </a:moveTo>
                      <a:lnTo>
                        <a:pt x="15384" y="7076"/>
                      </a:lnTo>
                      <a:cubicBezTo>
                        <a:pt x="15272" y="3034"/>
                        <a:pt x="11904" y="-109"/>
                        <a:pt x="7862" y="3"/>
                      </a:cubicBezTo>
                      <a:lnTo>
                        <a:pt x="7076" y="3"/>
                      </a:lnTo>
                      <a:cubicBezTo>
                        <a:pt x="3035" y="115"/>
                        <a:pt x="-109" y="3483"/>
                        <a:pt x="3" y="7525"/>
                      </a:cubicBezTo>
                      <a:lnTo>
                        <a:pt x="4045" y="141018"/>
                      </a:lnTo>
                      <a:lnTo>
                        <a:pt x="19426" y="141018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98" name="Freeform: Shape 1797">
                  <a:extLst>
                    <a:ext uri="{FF2B5EF4-FFF2-40B4-BE49-F238E27FC236}">
                      <a16:creationId xmlns:a16="http://schemas.microsoft.com/office/drawing/2014/main" id="{7EF3EC47-0491-407F-C78E-801914320E05}"/>
                    </a:ext>
                  </a:extLst>
                </p:cNvPr>
                <p:cNvSpPr/>
                <p:nvPr/>
              </p:nvSpPr>
              <p:spPr>
                <a:xfrm>
                  <a:off x="10250850" y="1919103"/>
                  <a:ext cx="5276" cy="86001"/>
                </a:xfrm>
                <a:custGeom>
                  <a:avLst/>
                  <a:gdLst>
                    <a:gd name="connsiteX0" fmla="*/ 2919 w 5276"/>
                    <a:gd name="connsiteY0" fmla="*/ 86001 h 86001"/>
                    <a:gd name="connsiteX1" fmla="*/ 2358 w 5276"/>
                    <a:gd name="connsiteY1" fmla="*/ 86001 h 86001"/>
                    <a:gd name="connsiteX2" fmla="*/ 0 w 5276"/>
                    <a:gd name="connsiteY2" fmla="*/ 83644 h 86001"/>
                    <a:gd name="connsiteX3" fmla="*/ 0 w 5276"/>
                    <a:gd name="connsiteY3" fmla="*/ 2358 h 86001"/>
                    <a:gd name="connsiteX4" fmla="*/ 2358 w 5276"/>
                    <a:gd name="connsiteY4" fmla="*/ 0 h 86001"/>
                    <a:gd name="connsiteX5" fmla="*/ 2919 w 5276"/>
                    <a:gd name="connsiteY5" fmla="*/ 0 h 86001"/>
                    <a:gd name="connsiteX6" fmla="*/ 5277 w 5276"/>
                    <a:gd name="connsiteY6" fmla="*/ 2358 h 86001"/>
                    <a:gd name="connsiteX7" fmla="*/ 5277 w 5276"/>
                    <a:gd name="connsiteY7" fmla="*/ 83644 h 86001"/>
                    <a:gd name="connsiteX8" fmla="*/ 2919 w 5276"/>
                    <a:gd name="connsiteY8" fmla="*/ 86001 h 86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276" h="86001">
                      <a:moveTo>
                        <a:pt x="2919" y="86001"/>
                      </a:moveTo>
                      <a:lnTo>
                        <a:pt x="2358" y="86001"/>
                      </a:lnTo>
                      <a:cubicBezTo>
                        <a:pt x="1010" y="86001"/>
                        <a:pt x="0" y="84879"/>
                        <a:pt x="0" y="83644"/>
                      </a:cubicBezTo>
                      <a:lnTo>
                        <a:pt x="0" y="2358"/>
                      </a:lnTo>
                      <a:cubicBezTo>
                        <a:pt x="0" y="1010"/>
                        <a:pt x="1123" y="0"/>
                        <a:pt x="2358" y="0"/>
                      </a:cubicBezTo>
                      <a:lnTo>
                        <a:pt x="2919" y="0"/>
                      </a:lnTo>
                      <a:cubicBezTo>
                        <a:pt x="4266" y="0"/>
                        <a:pt x="5277" y="1123"/>
                        <a:pt x="5277" y="2358"/>
                      </a:cubicBezTo>
                      <a:lnTo>
                        <a:pt x="5277" y="83644"/>
                      </a:lnTo>
                      <a:cubicBezTo>
                        <a:pt x="5277" y="84879"/>
                        <a:pt x="4266" y="86001"/>
                        <a:pt x="2919" y="86001"/>
                      </a:cubicBezTo>
                      <a:close/>
                    </a:path>
                  </a:pathLst>
                </a:custGeom>
                <a:solidFill>
                  <a:srgbClr val="60606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99" name="Freeform: Shape 1798">
                  <a:extLst>
                    <a:ext uri="{FF2B5EF4-FFF2-40B4-BE49-F238E27FC236}">
                      <a16:creationId xmlns:a16="http://schemas.microsoft.com/office/drawing/2014/main" id="{334D1C4F-3507-3F63-9268-69AD873CEA42}"/>
                    </a:ext>
                  </a:extLst>
                </p:cNvPr>
                <p:cNvSpPr/>
                <p:nvPr/>
              </p:nvSpPr>
              <p:spPr>
                <a:xfrm>
                  <a:off x="10192468" y="1992867"/>
                  <a:ext cx="39969" cy="11900"/>
                </a:xfrm>
                <a:custGeom>
                  <a:avLst/>
                  <a:gdLst>
                    <a:gd name="connsiteX0" fmla="*/ 34692 w 39969"/>
                    <a:gd name="connsiteY0" fmla="*/ 11901 h 11900"/>
                    <a:gd name="connsiteX1" fmla="*/ 5277 w 39969"/>
                    <a:gd name="connsiteY1" fmla="*/ 11901 h 11900"/>
                    <a:gd name="connsiteX2" fmla="*/ 0 w 39969"/>
                    <a:gd name="connsiteY2" fmla="*/ 6624 h 11900"/>
                    <a:gd name="connsiteX3" fmla="*/ 0 w 39969"/>
                    <a:gd name="connsiteY3" fmla="*/ 5277 h 11900"/>
                    <a:gd name="connsiteX4" fmla="*/ 5277 w 39969"/>
                    <a:gd name="connsiteY4" fmla="*/ 0 h 11900"/>
                    <a:gd name="connsiteX5" fmla="*/ 34692 w 39969"/>
                    <a:gd name="connsiteY5" fmla="*/ 0 h 11900"/>
                    <a:gd name="connsiteX6" fmla="*/ 39969 w 39969"/>
                    <a:gd name="connsiteY6" fmla="*/ 5277 h 11900"/>
                    <a:gd name="connsiteX7" fmla="*/ 39969 w 39969"/>
                    <a:gd name="connsiteY7" fmla="*/ 6624 h 11900"/>
                    <a:gd name="connsiteX8" fmla="*/ 34692 w 39969"/>
                    <a:gd name="connsiteY8" fmla="*/ 11901 h 11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969" h="11900">
                      <a:moveTo>
                        <a:pt x="34692" y="11901"/>
                      </a:moveTo>
                      <a:lnTo>
                        <a:pt x="5277" y="11901"/>
                      </a:lnTo>
                      <a:cubicBezTo>
                        <a:pt x="2358" y="11901"/>
                        <a:pt x="0" y="9543"/>
                        <a:pt x="0" y="6624"/>
                      </a:cubicBezTo>
                      <a:lnTo>
                        <a:pt x="0" y="5277"/>
                      </a:lnTo>
                      <a:cubicBezTo>
                        <a:pt x="0" y="2358"/>
                        <a:pt x="2358" y="0"/>
                        <a:pt x="5277" y="0"/>
                      </a:cubicBezTo>
                      <a:lnTo>
                        <a:pt x="34692" y="0"/>
                      </a:lnTo>
                      <a:cubicBezTo>
                        <a:pt x="37612" y="0"/>
                        <a:pt x="39969" y="2358"/>
                        <a:pt x="39969" y="5277"/>
                      </a:cubicBezTo>
                      <a:lnTo>
                        <a:pt x="39969" y="6624"/>
                      </a:lnTo>
                      <a:cubicBezTo>
                        <a:pt x="39969" y="9543"/>
                        <a:pt x="37612" y="11901"/>
                        <a:pt x="34692" y="11901"/>
                      </a:cubicBezTo>
                      <a:close/>
                    </a:path>
                  </a:pathLst>
                </a:custGeom>
                <a:solidFill>
                  <a:srgbClr val="60606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1800" name="Graphic 1320">
                  <a:extLst>
                    <a:ext uri="{FF2B5EF4-FFF2-40B4-BE49-F238E27FC236}">
                      <a16:creationId xmlns:a16="http://schemas.microsoft.com/office/drawing/2014/main" id="{04A66188-B790-4673-9EE4-9DC2D5B33356}"/>
                    </a:ext>
                  </a:extLst>
                </p:cNvPr>
                <p:cNvGrpSpPr/>
                <p:nvPr/>
              </p:nvGrpSpPr>
              <p:grpSpPr>
                <a:xfrm>
                  <a:off x="10088105" y="1903677"/>
                  <a:ext cx="148756" cy="115253"/>
                  <a:chOff x="10088105" y="1903677"/>
                  <a:chExt cx="148756" cy="115253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B470DCFD-0FAB-51CB-2BDB-CF58BC450FC3}"/>
                      </a:ext>
                    </a:extLst>
                  </p:cNvPr>
                  <p:cNvSpPr/>
                  <p:nvPr/>
                </p:nvSpPr>
                <p:spPr>
                  <a:xfrm>
                    <a:off x="10088105" y="1903677"/>
                    <a:ext cx="46884" cy="114343"/>
                  </a:xfrm>
                  <a:custGeom>
                    <a:avLst/>
                    <a:gdLst>
                      <a:gd name="connsiteX0" fmla="*/ 622 w 46884"/>
                      <a:gd name="connsiteY0" fmla="*/ 19917 h 114343"/>
                      <a:gd name="connsiteX1" fmla="*/ 14769 w 46884"/>
                      <a:gd name="connsiteY1" fmla="*/ 102775 h 114343"/>
                      <a:gd name="connsiteX2" fmla="*/ 16565 w 46884"/>
                      <a:gd name="connsiteY2" fmla="*/ 106255 h 114343"/>
                      <a:gd name="connsiteX3" fmla="*/ 26333 w 46884"/>
                      <a:gd name="connsiteY3" fmla="*/ 113441 h 114343"/>
                      <a:gd name="connsiteX4" fmla="*/ 33182 w 46884"/>
                      <a:gd name="connsiteY4" fmla="*/ 111532 h 114343"/>
                      <a:gd name="connsiteX5" fmla="*/ 46879 w 46884"/>
                      <a:gd name="connsiteY5" fmla="*/ 94130 h 114343"/>
                      <a:gd name="connsiteX6" fmla="*/ 31722 w 46884"/>
                      <a:gd name="connsiteY6" fmla="*/ 19693 h 114343"/>
                      <a:gd name="connsiteX7" fmla="*/ 23863 w 46884"/>
                      <a:gd name="connsiteY7" fmla="*/ 4873 h 114343"/>
                      <a:gd name="connsiteX8" fmla="*/ 13871 w 46884"/>
                      <a:gd name="connsiteY8" fmla="*/ 157 h 114343"/>
                      <a:gd name="connsiteX9" fmla="*/ 622 w 46884"/>
                      <a:gd name="connsiteY9" fmla="*/ 19917 h 1143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6884" h="114343">
                        <a:moveTo>
                          <a:pt x="622" y="19917"/>
                        </a:moveTo>
                        <a:lnTo>
                          <a:pt x="14769" y="102775"/>
                        </a:lnTo>
                        <a:cubicBezTo>
                          <a:pt x="14769" y="104122"/>
                          <a:pt x="15442" y="105469"/>
                          <a:pt x="16565" y="106255"/>
                        </a:cubicBezTo>
                        <a:lnTo>
                          <a:pt x="26333" y="113441"/>
                        </a:lnTo>
                        <a:cubicBezTo>
                          <a:pt x="28691" y="115237"/>
                          <a:pt x="32059" y="114227"/>
                          <a:pt x="33182" y="111532"/>
                        </a:cubicBezTo>
                        <a:lnTo>
                          <a:pt x="46879" y="94130"/>
                        </a:lnTo>
                        <a:cubicBezTo>
                          <a:pt x="47216" y="93344"/>
                          <a:pt x="31722" y="19693"/>
                          <a:pt x="31722" y="19693"/>
                        </a:cubicBezTo>
                        <a:cubicBezTo>
                          <a:pt x="31497" y="18233"/>
                          <a:pt x="25210" y="5546"/>
                          <a:pt x="23863" y="4873"/>
                        </a:cubicBezTo>
                        <a:lnTo>
                          <a:pt x="13871" y="157"/>
                        </a:lnTo>
                        <a:cubicBezTo>
                          <a:pt x="10839" y="-1302"/>
                          <a:pt x="-3083" y="7567"/>
                          <a:pt x="622" y="19917"/>
                        </a:cubicBezTo>
                        <a:close/>
                      </a:path>
                    </a:pathLst>
                  </a:custGeom>
                  <a:solidFill>
                    <a:srgbClr val="E3F4F5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02" name="Freeform: Shape 1801">
                    <a:extLst>
                      <a:ext uri="{FF2B5EF4-FFF2-40B4-BE49-F238E27FC236}">
                        <a16:creationId xmlns:a16="http://schemas.microsoft.com/office/drawing/2014/main" id="{145D6628-C2A8-CCBB-3DC8-5F714E247F80}"/>
                      </a:ext>
                    </a:extLst>
                  </p:cNvPr>
                  <p:cNvSpPr/>
                  <p:nvPr/>
                </p:nvSpPr>
                <p:spPr>
                  <a:xfrm>
                    <a:off x="10105943" y="1987927"/>
                    <a:ext cx="76195" cy="31003"/>
                  </a:xfrm>
                  <a:custGeom>
                    <a:avLst/>
                    <a:gdLst>
                      <a:gd name="connsiteX0" fmla="*/ 76196 w 76195"/>
                      <a:gd name="connsiteY0" fmla="*/ 14483 h 31003"/>
                      <a:gd name="connsiteX1" fmla="*/ 73950 w 76195"/>
                      <a:gd name="connsiteY1" fmla="*/ 225 h 31003"/>
                      <a:gd name="connsiteX2" fmla="*/ 54190 w 76195"/>
                      <a:gd name="connsiteY2" fmla="*/ 0 h 31003"/>
                      <a:gd name="connsiteX3" fmla="*/ 9730 w 76195"/>
                      <a:gd name="connsiteY3" fmla="*/ 4042 h 31003"/>
                      <a:gd name="connsiteX4" fmla="*/ 860 w 76195"/>
                      <a:gd name="connsiteY4" fmla="*/ 16504 h 31003"/>
                      <a:gd name="connsiteX5" fmla="*/ 1085 w 76195"/>
                      <a:gd name="connsiteY5" fmla="*/ 21220 h 31003"/>
                      <a:gd name="connsiteX6" fmla="*/ 9954 w 76195"/>
                      <a:gd name="connsiteY6" fmla="*/ 29977 h 31003"/>
                      <a:gd name="connsiteX7" fmla="*/ 13322 w 76195"/>
                      <a:gd name="connsiteY7" fmla="*/ 30875 h 31003"/>
                      <a:gd name="connsiteX8" fmla="*/ 55762 w 76195"/>
                      <a:gd name="connsiteY8" fmla="*/ 20995 h 31003"/>
                      <a:gd name="connsiteX9" fmla="*/ 76196 w 76195"/>
                      <a:gd name="connsiteY9" fmla="*/ 14483 h 3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6195" h="31003">
                        <a:moveTo>
                          <a:pt x="76196" y="14483"/>
                        </a:moveTo>
                        <a:cubicBezTo>
                          <a:pt x="75410" y="9768"/>
                          <a:pt x="74736" y="4940"/>
                          <a:pt x="73950" y="225"/>
                        </a:cubicBezTo>
                        <a:lnTo>
                          <a:pt x="54190" y="0"/>
                        </a:lnTo>
                        <a:lnTo>
                          <a:pt x="9730" y="4042"/>
                        </a:lnTo>
                        <a:cubicBezTo>
                          <a:pt x="8719" y="4042"/>
                          <a:pt x="860" y="16504"/>
                          <a:pt x="860" y="16504"/>
                        </a:cubicBezTo>
                        <a:cubicBezTo>
                          <a:pt x="-375" y="17851"/>
                          <a:pt x="-262" y="19985"/>
                          <a:pt x="1085" y="21220"/>
                        </a:cubicBezTo>
                        <a:lnTo>
                          <a:pt x="9954" y="29977"/>
                        </a:lnTo>
                        <a:cubicBezTo>
                          <a:pt x="10852" y="30875"/>
                          <a:pt x="12088" y="31212"/>
                          <a:pt x="13322" y="30875"/>
                        </a:cubicBezTo>
                        <a:lnTo>
                          <a:pt x="55762" y="20995"/>
                        </a:lnTo>
                        <a:lnTo>
                          <a:pt x="76196" y="14483"/>
                        </a:lnTo>
                        <a:close/>
                      </a:path>
                    </a:pathLst>
                  </a:custGeom>
                  <a:solidFill>
                    <a:srgbClr val="E3F4F5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03" name="Freeform: Shape 1802">
                    <a:extLst>
                      <a:ext uri="{FF2B5EF4-FFF2-40B4-BE49-F238E27FC236}">
                        <a16:creationId xmlns:a16="http://schemas.microsoft.com/office/drawing/2014/main" id="{060314DB-CA47-D873-C4E5-1E59F7ABD0F7}"/>
                      </a:ext>
                    </a:extLst>
                  </p:cNvPr>
                  <p:cNvSpPr/>
                  <p:nvPr/>
                </p:nvSpPr>
                <p:spPr>
                  <a:xfrm>
                    <a:off x="10177536" y="1977594"/>
                    <a:ext cx="59326" cy="25938"/>
                  </a:xfrm>
                  <a:custGeom>
                    <a:avLst/>
                    <a:gdLst>
                      <a:gd name="connsiteX0" fmla="*/ 6624 w 59326"/>
                      <a:gd name="connsiteY0" fmla="*/ 24367 h 25938"/>
                      <a:gd name="connsiteX1" fmla="*/ 1347 w 59326"/>
                      <a:gd name="connsiteY1" fmla="*/ 25939 h 25938"/>
                      <a:gd name="connsiteX2" fmla="*/ 0 w 59326"/>
                      <a:gd name="connsiteY2" fmla="*/ 10782 h 25938"/>
                      <a:gd name="connsiteX3" fmla="*/ 6175 w 59326"/>
                      <a:gd name="connsiteY3" fmla="*/ 11006 h 25938"/>
                      <a:gd name="connsiteX4" fmla="*/ 7410 w 59326"/>
                      <a:gd name="connsiteY4" fmla="*/ 10782 h 25938"/>
                      <a:gd name="connsiteX5" fmla="*/ 29303 w 59326"/>
                      <a:gd name="connsiteY5" fmla="*/ 2249 h 25938"/>
                      <a:gd name="connsiteX6" fmla="*/ 38734 w 59326"/>
                      <a:gd name="connsiteY6" fmla="*/ 116 h 25938"/>
                      <a:gd name="connsiteX7" fmla="*/ 56586 w 59326"/>
                      <a:gd name="connsiteY7" fmla="*/ 10333 h 25938"/>
                      <a:gd name="connsiteX8" fmla="*/ 59280 w 59326"/>
                      <a:gd name="connsiteY8" fmla="*/ 19090 h 25938"/>
                      <a:gd name="connsiteX9" fmla="*/ 54902 w 59326"/>
                      <a:gd name="connsiteY9" fmla="*/ 19202 h 25938"/>
                      <a:gd name="connsiteX10" fmla="*/ 40980 w 59326"/>
                      <a:gd name="connsiteY10" fmla="*/ 13476 h 25938"/>
                      <a:gd name="connsiteX11" fmla="*/ 8308 w 59326"/>
                      <a:gd name="connsiteY11" fmla="*/ 24255 h 25938"/>
                      <a:gd name="connsiteX12" fmla="*/ 6624 w 59326"/>
                      <a:gd name="connsiteY12" fmla="*/ 24367 h 259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59326" h="25938">
                        <a:moveTo>
                          <a:pt x="6624" y="24367"/>
                        </a:moveTo>
                        <a:lnTo>
                          <a:pt x="1347" y="25939"/>
                        </a:lnTo>
                        <a:cubicBezTo>
                          <a:pt x="898" y="20886"/>
                          <a:pt x="449" y="15834"/>
                          <a:pt x="0" y="10782"/>
                        </a:cubicBezTo>
                        <a:lnTo>
                          <a:pt x="6175" y="11006"/>
                        </a:lnTo>
                        <a:cubicBezTo>
                          <a:pt x="6624" y="11006"/>
                          <a:pt x="7073" y="10894"/>
                          <a:pt x="7410" y="10782"/>
                        </a:cubicBezTo>
                        <a:lnTo>
                          <a:pt x="29303" y="2249"/>
                        </a:lnTo>
                        <a:cubicBezTo>
                          <a:pt x="30426" y="1912"/>
                          <a:pt x="37724" y="-558"/>
                          <a:pt x="38734" y="116"/>
                        </a:cubicBezTo>
                        <a:lnTo>
                          <a:pt x="56586" y="10333"/>
                        </a:lnTo>
                        <a:cubicBezTo>
                          <a:pt x="58045" y="11231"/>
                          <a:pt x="59617" y="17406"/>
                          <a:pt x="59280" y="19090"/>
                        </a:cubicBezTo>
                        <a:lnTo>
                          <a:pt x="54902" y="19202"/>
                        </a:lnTo>
                        <a:lnTo>
                          <a:pt x="40980" y="13476"/>
                        </a:lnTo>
                        <a:lnTo>
                          <a:pt x="8308" y="24255"/>
                        </a:lnTo>
                        <a:cubicBezTo>
                          <a:pt x="7747" y="24142"/>
                          <a:pt x="7186" y="24142"/>
                          <a:pt x="6624" y="24367"/>
                        </a:cubicBezTo>
                        <a:close/>
                      </a:path>
                    </a:pathLst>
                  </a:custGeom>
                  <a:solidFill>
                    <a:srgbClr val="F3CFB8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804" name="Freeform: Shape 1803">
                  <a:extLst>
                    <a:ext uri="{FF2B5EF4-FFF2-40B4-BE49-F238E27FC236}">
                      <a16:creationId xmlns:a16="http://schemas.microsoft.com/office/drawing/2014/main" id="{161B9600-BEBE-55BE-5F96-88FB647D6462}"/>
                    </a:ext>
                  </a:extLst>
                </p:cNvPr>
                <p:cNvSpPr/>
                <p:nvPr/>
              </p:nvSpPr>
              <p:spPr>
                <a:xfrm>
                  <a:off x="10503690" y="2015658"/>
                  <a:ext cx="94309" cy="7185"/>
                </a:xfrm>
                <a:custGeom>
                  <a:avLst/>
                  <a:gdLst>
                    <a:gd name="connsiteX0" fmla="*/ 94309 w 94309"/>
                    <a:gd name="connsiteY0" fmla="*/ 7185 h 7185"/>
                    <a:gd name="connsiteX1" fmla="*/ 60740 w 94309"/>
                    <a:gd name="connsiteY1" fmla="*/ 0 h 7185"/>
                    <a:gd name="connsiteX2" fmla="*/ 0 w 94309"/>
                    <a:gd name="connsiteY2" fmla="*/ 7185 h 7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4309" h="7185">
                      <a:moveTo>
                        <a:pt x="94309" y="7185"/>
                      </a:moveTo>
                      <a:lnTo>
                        <a:pt x="60740" y="0"/>
                      </a:lnTo>
                      <a:lnTo>
                        <a:pt x="0" y="7185"/>
                      </a:lnTo>
                      <a:close/>
                    </a:path>
                  </a:pathLst>
                </a:custGeom>
                <a:solidFill>
                  <a:srgbClr val="386885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05" name="Freeform: Shape 1804">
                  <a:extLst>
                    <a:ext uri="{FF2B5EF4-FFF2-40B4-BE49-F238E27FC236}">
                      <a16:creationId xmlns:a16="http://schemas.microsoft.com/office/drawing/2014/main" id="{099019E6-0FC1-B353-56E3-A8B6CBB88865}"/>
                    </a:ext>
                  </a:extLst>
                </p:cNvPr>
                <p:cNvSpPr/>
                <p:nvPr/>
              </p:nvSpPr>
              <p:spPr>
                <a:xfrm>
                  <a:off x="10456638" y="2000950"/>
                  <a:ext cx="112507" cy="3817"/>
                </a:xfrm>
                <a:custGeom>
                  <a:avLst/>
                  <a:gdLst>
                    <a:gd name="connsiteX0" fmla="*/ 1918 w 112507"/>
                    <a:gd name="connsiteY0" fmla="*/ 3817 h 3817"/>
                    <a:gd name="connsiteX1" fmla="*/ 110599 w 112507"/>
                    <a:gd name="connsiteY1" fmla="*/ 3817 h 3817"/>
                    <a:gd name="connsiteX2" fmla="*/ 112507 w 112507"/>
                    <a:gd name="connsiteY2" fmla="*/ 1909 h 3817"/>
                    <a:gd name="connsiteX3" fmla="*/ 112507 w 112507"/>
                    <a:gd name="connsiteY3" fmla="*/ 1909 h 3817"/>
                    <a:gd name="connsiteX4" fmla="*/ 110599 w 112507"/>
                    <a:gd name="connsiteY4" fmla="*/ 0 h 3817"/>
                    <a:gd name="connsiteX5" fmla="*/ 1918 w 112507"/>
                    <a:gd name="connsiteY5" fmla="*/ 0 h 3817"/>
                    <a:gd name="connsiteX6" fmla="*/ 10 w 112507"/>
                    <a:gd name="connsiteY6" fmla="*/ 1909 h 3817"/>
                    <a:gd name="connsiteX7" fmla="*/ 10 w 112507"/>
                    <a:gd name="connsiteY7" fmla="*/ 1909 h 3817"/>
                    <a:gd name="connsiteX8" fmla="*/ 1918 w 112507"/>
                    <a:gd name="connsiteY8" fmla="*/ 3817 h 3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2507" h="3817">
                      <a:moveTo>
                        <a:pt x="1918" y="3817"/>
                      </a:moveTo>
                      <a:lnTo>
                        <a:pt x="110599" y="3817"/>
                      </a:lnTo>
                      <a:cubicBezTo>
                        <a:pt x="111609" y="3817"/>
                        <a:pt x="112507" y="2919"/>
                        <a:pt x="112507" y="1909"/>
                      </a:cubicBezTo>
                      <a:lnTo>
                        <a:pt x="112507" y="1909"/>
                      </a:lnTo>
                      <a:cubicBezTo>
                        <a:pt x="112507" y="898"/>
                        <a:pt x="111609" y="0"/>
                        <a:pt x="110599" y="0"/>
                      </a:cubicBezTo>
                      <a:lnTo>
                        <a:pt x="1918" y="0"/>
                      </a:lnTo>
                      <a:cubicBezTo>
                        <a:pt x="908" y="0"/>
                        <a:pt x="10" y="898"/>
                        <a:pt x="10" y="1909"/>
                      </a:cubicBezTo>
                      <a:lnTo>
                        <a:pt x="10" y="1909"/>
                      </a:lnTo>
                      <a:cubicBezTo>
                        <a:pt x="-103" y="2919"/>
                        <a:pt x="796" y="3817"/>
                        <a:pt x="1918" y="3817"/>
                      </a:cubicBezTo>
                      <a:close/>
                    </a:path>
                  </a:pathLst>
                </a:custGeom>
                <a:solidFill>
                  <a:srgbClr val="90909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1806" name="Graphic 1320">
                  <a:extLst>
                    <a:ext uri="{FF2B5EF4-FFF2-40B4-BE49-F238E27FC236}">
                      <a16:creationId xmlns:a16="http://schemas.microsoft.com/office/drawing/2014/main" id="{2306FD1C-E2B8-CD2A-CDB1-BA88FCC0EC2A}"/>
                    </a:ext>
                  </a:extLst>
                </p:cNvPr>
                <p:cNvGrpSpPr/>
                <p:nvPr/>
              </p:nvGrpSpPr>
              <p:grpSpPr>
                <a:xfrm>
                  <a:off x="10535575" y="1824906"/>
                  <a:ext cx="71068" cy="91839"/>
                  <a:chOff x="10535575" y="1824906"/>
                  <a:chExt cx="71068" cy="91839"/>
                </a:xfrm>
              </p:grpSpPr>
              <p:sp>
                <p:nvSpPr>
                  <p:cNvPr id="1807" name="Freeform: Shape 1806">
                    <a:extLst>
                      <a:ext uri="{FF2B5EF4-FFF2-40B4-BE49-F238E27FC236}">
                        <a16:creationId xmlns:a16="http://schemas.microsoft.com/office/drawing/2014/main" id="{8FAF3105-96D9-8061-E983-E4957367CC5E}"/>
                      </a:ext>
                    </a:extLst>
                  </p:cNvPr>
                  <p:cNvSpPr/>
                  <p:nvPr/>
                </p:nvSpPr>
                <p:spPr>
                  <a:xfrm>
                    <a:off x="10563755" y="1868580"/>
                    <a:ext cx="42888" cy="48165"/>
                  </a:xfrm>
                  <a:custGeom>
                    <a:avLst/>
                    <a:gdLst>
                      <a:gd name="connsiteX0" fmla="*/ 42888 w 42888"/>
                      <a:gd name="connsiteY0" fmla="*/ 35478 h 48165"/>
                      <a:gd name="connsiteX1" fmla="*/ 14371 w 42888"/>
                      <a:gd name="connsiteY1" fmla="*/ 48165 h 48165"/>
                      <a:gd name="connsiteX2" fmla="*/ 0 w 42888"/>
                      <a:gd name="connsiteY2" fmla="*/ 10666 h 48165"/>
                      <a:gd name="connsiteX3" fmla="*/ 26047 w 42888"/>
                      <a:gd name="connsiteY3" fmla="*/ 0 h 48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888" h="48165">
                        <a:moveTo>
                          <a:pt x="42888" y="35478"/>
                        </a:moveTo>
                        <a:lnTo>
                          <a:pt x="14371" y="48165"/>
                        </a:lnTo>
                        <a:lnTo>
                          <a:pt x="0" y="10666"/>
                        </a:lnTo>
                        <a:lnTo>
                          <a:pt x="26047" y="0"/>
                        </a:lnTo>
                        <a:close/>
                      </a:path>
                    </a:pathLst>
                  </a:custGeom>
                  <a:solidFill>
                    <a:srgbClr val="DEAD8E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08" name="Freeform: Shape 1807">
                    <a:extLst>
                      <a:ext uri="{FF2B5EF4-FFF2-40B4-BE49-F238E27FC236}">
                        <a16:creationId xmlns:a16="http://schemas.microsoft.com/office/drawing/2014/main" id="{C5CBC544-0E3A-B388-CD26-C99F55DBEB91}"/>
                      </a:ext>
                    </a:extLst>
                  </p:cNvPr>
                  <p:cNvSpPr/>
                  <p:nvPr/>
                </p:nvSpPr>
                <p:spPr>
                  <a:xfrm>
                    <a:off x="10540627" y="1851739"/>
                    <a:ext cx="47844" cy="51280"/>
                  </a:xfrm>
                  <a:custGeom>
                    <a:avLst/>
                    <a:gdLst>
                      <a:gd name="connsiteX0" fmla="*/ 47829 w 47844"/>
                      <a:gd name="connsiteY0" fmla="*/ 15831 h 51280"/>
                      <a:gd name="connsiteX1" fmla="*/ 46144 w 47844"/>
                      <a:gd name="connsiteY1" fmla="*/ 36489 h 51280"/>
                      <a:gd name="connsiteX2" fmla="*/ 42327 w 47844"/>
                      <a:gd name="connsiteY2" fmla="*/ 41878 h 51280"/>
                      <a:gd name="connsiteX3" fmla="*/ 23465 w 47844"/>
                      <a:gd name="connsiteY3" fmla="*/ 50523 h 51280"/>
                      <a:gd name="connsiteX4" fmla="*/ 18637 w 47844"/>
                      <a:gd name="connsiteY4" fmla="*/ 51197 h 51280"/>
                      <a:gd name="connsiteX5" fmla="*/ 16280 w 47844"/>
                      <a:gd name="connsiteY5" fmla="*/ 50860 h 51280"/>
                      <a:gd name="connsiteX6" fmla="*/ 13585 w 47844"/>
                      <a:gd name="connsiteY6" fmla="*/ 50523 h 51280"/>
                      <a:gd name="connsiteX7" fmla="*/ 3593 w 47844"/>
                      <a:gd name="connsiteY7" fmla="*/ 40082 h 51280"/>
                      <a:gd name="connsiteX8" fmla="*/ 0 w 47844"/>
                      <a:gd name="connsiteY8" fmla="*/ 337 h 51280"/>
                      <a:gd name="connsiteX9" fmla="*/ 0 w 47844"/>
                      <a:gd name="connsiteY9" fmla="*/ 0 h 51280"/>
                      <a:gd name="connsiteX10" fmla="*/ 42776 w 47844"/>
                      <a:gd name="connsiteY10" fmla="*/ 9206 h 51280"/>
                      <a:gd name="connsiteX11" fmla="*/ 47829 w 47844"/>
                      <a:gd name="connsiteY11" fmla="*/ 15831 h 51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47844" h="51280">
                        <a:moveTo>
                          <a:pt x="47829" y="15831"/>
                        </a:moveTo>
                        <a:lnTo>
                          <a:pt x="46144" y="36489"/>
                        </a:lnTo>
                        <a:cubicBezTo>
                          <a:pt x="45920" y="38847"/>
                          <a:pt x="44460" y="40867"/>
                          <a:pt x="42327" y="41878"/>
                        </a:cubicBezTo>
                        <a:lnTo>
                          <a:pt x="23465" y="50523"/>
                        </a:lnTo>
                        <a:cubicBezTo>
                          <a:pt x="21893" y="51197"/>
                          <a:pt x="20209" y="51421"/>
                          <a:pt x="18637" y="51197"/>
                        </a:cubicBezTo>
                        <a:lnTo>
                          <a:pt x="16280" y="50860"/>
                        </a:lnTo>
                        <a:lnTo>
                          <a:pt x="13585" y="50523"/>
                        </a:lnTo>
                        <a:cubicBezTo>
                          <a:pt x="8196" y="49737"/>
                          <a:pt x="4154" y="45471"/>
                          <a:pt x="3593" y="40082"/>
                        </a:cubicBezTo>
                        <a:lnTo>
                          <a:pt x="0" y="337"/>
                        </a:lnTo>
                        <a:lnTo>
                          <a:pt x="0" y="0"/>
                        </a:lnTo>
                        <a:lnTo>
                          <a:pt x="42776" y="9206"/>
                        </a:lnTo>
                        <a:cubicBezTo>
                          <a:pt x="45920" y="9656"/>
                          <a:pt x="48053" y="12575"/>
                          <a:pt x="47829" y="15831"/>
                        </a:cubicBezTo>
                        <a:close/>
                      </a:path>
                    </a:pathLst>
                  </a:custGeom>
                  <a:solidFill>
                    <a:srgbClr val="EAB99A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09" name="Freeform: Shape 1808">
                    <a:extLst>
                      <a:ext uri="{FF2B5EF4-FFF2-40B4-BE49-F238E27FC236}">
                        <a16:creationId xmlns:a16="http://schemas.microsoft.com/office/drawing/2014/main" id="{E24D99BE-88F1-FD72-D9C9-E6CE6DBAC783}"/>
                      </a:ext>
                    </a:extLst>
                  </p:cNvPr>
                  <p:cNvSpPr/>
                  <p:nvPr/>
                </p:nvSpPr>
                <p:spPr>
                  <a:xfrm>
                    <a:off x="10540515" y="1841185"/>
                    <a:ext cx="43449" cy="61413"/>
                  </a:xfrm>
                  <a:custGeom>
                    <a:avLst/>
                    <a:gdLst>
                      <a:gd name="connsiteX0" fmla="*/ 43450 w 43449"/>
                      <a:gd name="connsiteY0" fmla="*/ 19985 h 61413"/>
                      <a:gd name="connsiteX1" fmla="*/ 34805 w 43449"/>
                      <a:gd name="connsiteY1" fmla="*/ 48502 h 61413"/>
                      <a:gd name="connsiteX2" fmla="*/ 16392 w 43449"/>
                      <a:gd name="connsiteY2" fmla="*/ 61413 h 61413"/>
                      <a:gd name="connsiteX3" fmla="*/ 8533 w 43449"/>
                      <a:gd name="connsiteY3" fmla="*/ 60291 h 61413"/>
                      <a:gd name="connsiteX4" fmla="*/ 4154 w 43449"/>
                      <a:gd name="connsiteY4" fmla="*/ 55688 h 61413"/>
                      <a:gd name="connsiteX5" fmla="*/ 0 w 43449"/>
                      <a:gd name="connsiteY5" fmla="*/ 16055 h 61413"/>
                      <a:gd name="connsiteX6" fmla="*/ 15157 w 43449"/>
                      <a:gd name="connsiteY6" fmla="*/ 0 h 61413"/>
                      <a:gd name="connsiteX7" fmla="*/ 43450 w 43449"/>
                      <a:gd name="connsiteY7" fmla="*/ 19985 h 61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449" h="61413">
                        <a:moveTo>
                          <a:pt x="43450" y="19985"/>
                        </a:moveTo>
                        <a:lnTo>
                          <a:pt x="34805" y="48502"/>
                        </a:lnTo>
                        <a:lnTo>
                          <a:pt x="16392" y="61413"/>
                        </a:lnTo>
                        <a:lnTo>
                          <a:pt x="8533" y="60291"/>
                        </a:lnTo>
                        <a:cubicBezTo>
                          <a:pt x="6175" y="59954"/>
                          <a:pt x="4378" y="58045"/>
                          <a:pt x="4154" y="55688"/>
                        </a:cubicBezTo>
                        <a:lnTo>
                          <a:pt x="0" y="16055"/>
                        </a:lnTo>
                        <a:lnTo>
                          <a:pt x="15157" y="0"/>
                        </a:lnTo>
                        <a:lnTo>
                          <a:pt x="43450" y="19985"/>
                        </a:lnTo>
                        <a:close/>
                      </a:path>
                    </a:pathLst>
                  </a:custGeom>
                  <a:solidFill>
                    <a:srgbClr val="F5C4A5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10" name="Freeform: Shape 1809">
                    <a:extLst>
                      <a:ext uri="{FF2B5EF4-FFF2-40B4-BE49-F238E27FC236}">
                        <a16:creationId xmlns:a16="http://schemas.microsoft.com/office/drawing/2014/main" id="{07188ECE-32EC-EFA1-2DB9-26A48CDF2849}"/>
                      </a:ext>
                    </a:extLst>
                  </p:cNvPr>
                  <p:cNvSpPr/>
                  <p:nvPr/>
                </p:nvSpPr>
                <p:spPr>
                  <a:xfrm>
                    <a:off x="10535575" y="1824906"/>
                    <a:ext cx="66353" cy="56922"/>
                  </a:xfrm>
                  <a:custGeom>
                    <a:avLst/>
                    <a:gdLst>
                      <a:gd name="connsiteX0" fmla="*/ 12462 w 66353"/>
                      <a:gd name="connsiteY0" fmla="*/ 31998 h 56922"/>
                      <a:gd name="connsiteX1" fmla="*/ 28405 w 66353"/>
                      <a:gd name="connsiteY1" fmla="*/ 36040 h 56922"/>
                      <a:gd name="connsiteX2" fmla="*/ 37948 w 66353"/>
                      <a:gd name="connsiteY2" fmla="*/ 33570 h 56922"/>
                      <a:gd name="connsiteX3" fmla="*/ 43899 w 66353"/>
                      <a:gd name="connsiteY3" fmla="*/ 55575 h 56922"/>
                      <a:gd name="connsiteX4" fmla="*/ 59617 w 66353"/>
                      <a:gd name="connsiteY4" fmla="*/ 56923 h 56922"/>
                      <a:gd name="connsiteX5" fmla="*/ 61750 w 66353"/>
                      <a:gd name="connsiteY5" fmla="*/ 45022 h 56922"/>
                      <a:gd name="connsiteX6" fmla="*/ 64557 w 66353"/>
                      <a:gd name="connsiteY6" fmla="*/ 45134 h 56922"/>
                      <a:gd name="connsiteX7" fmla="*/ 63098 w 66353"/>
                      <a:gd name="connsiteY7" fmla="*/ 37275 h 56922"/>
                      <a:gd name="connsiteX8" fmla="*/ 66354 w 66353"/>
                      <a:gd name="connsiteY8" fmla="*/ 41092 h 56922"/>
                      <a:gd name="connsiteX9" fmla="*/ 65680 w 66353"/>
                      <a:gd name="connsiteY9" fmla="*/ 22118 h 56922"/>
                      <a:gd name="connsiteX10" fmla="*/ 51646 w 66353"/>
                      <a:gd name="connsiteY10" fmla="*/ 1684 h 56922"/>
                      <a:gd name="connsiteX11" fmla="*/ 35254 w 66353"/>
                      <a:gd name="connsiteY11" fmla="*/ 0 h 56922"/>
                      <a:gd name="connsiteX12" fmla="*/ 16504 w 66353"/>
                      <a:gd name="connsiteY12" fmla="*/ 9656 h 56922"/>
                      <a:gd name="connsiteX13" fmla="*/ 6063 w 66353"/>
                      <a:gd name="connsiteY13" fmla="*/ 14820 h 56922"/>
                      <a:gd name="connsiteX14" fmla="*/ 0 w 66353"/>
                      <a:gd name="connsiteY14" fmla="*/ 31100 h 569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66353" h="56922">
                        <a:moveTo>
                          <a:pt x="12462" y="31998"/>
                        </a:moveTo>
                        <a:lnTo>
                          <a:pt x="28405" y="36040"/>
                        </a:lnTo>
                        <a:lnTo>
                          <a:pt x="37948" y="33570"/>
                        </a:lnTo>
                        <a:lnTo>
                          <a:pt x="43899" y="55575"/>
                        </a:lnTo>
                        <a:lnTo>
                          <a:pt x="59617" y="56923"/>
                        </a:lnTo>
                        <a:lnTo>
                          <a:pt x="61750" y="45022"/>
                        </a:lnTo>
                        <a:lnTo>
                          <a:pt x="64557" y="45134"/>
                        </a:lnTo>
                        <a:lnTo>
                          <a:pt x="63098" y="37275"/>
                        </a:lnTo>
                        <a:lnTo>
                          <a:pt x="66354" y="41092"/>
                        </a:lnTo>
                        <a:lnTo>
                          <a:pt x="65680" y="22118"/>
                        </a:lnTo>
                        <a:lnTo>
                          <a:pt x="51646" y="1684"/>
                        </a:lnTo>
                        <a:lnTo>
                          <a:pt x="35254" y="0"/>
                        </a:lnTo>
                        <a:lnTo>
                          <a:pt x="16504" y="9656"/>
                        </a:lnTo>
                        <a:lnTo>
                          <a:pt x="6063" y="14820"/>
                        </a:lnTo>
                        <a:lnTo>
                          <a:pt x="0" y="31100"/>
                        </a:lnTo>
                        <a:close/>
                      </a:path>
                    </a:pathLst>
                  </a:custGeom>
                  <a:solidFill>
                    <a:srgbClr val="F7B23F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11" name="Freeform: Shape 1810">
                    <a:extLst>
                      <a:ext uri="{FF2B5EF4-FFF2-40B4-BE49-F238E27FC236}">
                        <a16:creationId xmlns:a16="http://schemas.microsoft.com/office/drawing/2014/main" id="{17A9BC03-C1E0-4137-2464-444C50B51A80}"/>
                      </a:ext>
                    </a:extLst>
                  </p:cNvPr>
                  <p:cNvSpPr/>
                  <p:nvPr/>
                </p:nvSpPr>
                <p:spPr>
                  <a:xfrm>
                    <a:off x="10538516" y="1868468"/>
                    <a:ext cx="8735" cy="18188"/>
                  </a:xfrm>
                  <a:custGeom>
                    <a:avLst/>
                    <a:gdLst>
                      <a:gd name="connsiteX0" fmla="*/ 90 w 8735"/>
                      <a:gd name="connsiteY0" fmla="*/ 14596 h 18188"/>
                      <a:gd name="connsiteX1" fmla="*/ 427 w 8735"/>
                      <a:gd name="connsiteY1" fmla="*/ 16504 h 18188"/>
                      <a:gd name="connsiteX2" fmla="*/ 2111 w 8735"/>
                      <a:gd name="connsiteY2" fmla="*/ 17515 h 18188"/>
                      <a:gd name="connsiteX3" fmla="*/ 8736 w 8735"/>
                      <a:gd name="connsiteY3" fmla="*/ 18188 h 18188"/>
                      <a:gd name="connsiteX4" fmla="*/ 4020 w 8735"/>
                      <a:gd name="connsiteY4" fmla="*/ 0 h 18188"/>
                      <a:gd name="connsiteX5" fmla="*/ 90 w 8735"/>
                      <a:gd name="connsiteY5" fmla="*/ 14596 h 181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735" h="18188">
                        <a:moveTo>
                          <a:pt x="90" y="14596"/>
                        </a:moveTo>
                        <a:cubicBezTo>
                          <a:pt x="-134" y="15269"/>
                          <a:pt x="90" y="15943"/>
                          <a:pt x="427" y="16504"/>
                        </a:cubicBezTo>
                        <a:cubicBezTo>
                          <a:pt x="764" y="17066"/>
                          <a:pt x="1438" y="17402"/>
                          <a:pt x="2111" y="17515"/>
                        </a:cubicBezTo>
                        <a:lnTo>
                          <a:pt x="8736" y="18188"/>
                        </a:lnTo>
                        <a:lnTo>
                          <a:pt x="4020" y="0"/>
                        </a:lnTo>
                        <a:lnTo>
                          <a:pt x="90" y="14596"/>
                        </a:lnTo>
                        <a:close/>
                      </a:path>
                    </a:pathLst>
                  </a:custGeom>
                  <a:solidFill>
                    <a:srgbClr val="F5C4A5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812" name="Freeform: Shape 1811">
                  <a:extLst>
                    <a:ext uri="{FF2B5EF4-FFF2-40B4-BE49-F238E27FC236}">
                      <a16:creationId xmlns:a16="http://schemas.microsoft.com/office/drawing/2014/main" id="{D16DF589-FE39-8446-992D-2C63544A5867}"/>
                    </a:ext>
                  </a:extLst>
                </p:cNvPr>
                <p:cNvSpPr/>
                <p:nvPr/>
              </p:nvSpPr>
              <p:spPr>
                <a:xfrm>
                  <a:off x="10560387" y="1907876"/>
                  <a:ext cx="43449" cy="23016"/>
                </a:xfrm>
                <a:custGeom>
                  <a:avLst/>
                  <a:gdLst>
                    <a:gd name="connsiteX0" fmla="*/ 17402 w 43449"/>
                    <a:gd name="connsiteY0" fmla="*/ 674 h 23016"/>
                    <a:gd name="connsiteX1" fmla="*/ 0 w 43449"/>
                    <a:gd name="connsiteY1" fmla="*/ 23016 h 23016"/>
                    <a:gd name="connsiteX2" fmla="*/ 27507 w 43449"/>
                    <a:gd name="connsiteY2" fmla="*/ 16953 h 23016"/>
                    <a:gd name="connsiteX3" fmla="*/ 43450 w 43449"/>
                    <a:gd name="connsiteY3" fmla="*/ 0 h 23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449" h="23016">
                      <a:moveTo>
                        <a:pt x="17402" y="674"/>
                      </a:moveTo>
                      <a:lnTo>
                        <a:pt x="0" y="23016"/>
                      </a:lnTo>
                      <a:lnTo>
                        <a:pt x="27507" y="16953"/>
                      </a:lnTo>
                      <a:lnTo>
                        <a:pt x="43450" y="0"/>
                      </a:lnTo>
                      <a:close/>
                    </a:path>
                  </a:pathLst>
                </a:custGeom>
                <a:solidFill>
                  <a:srgbClr val="DEAD8E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13" name="Freeform: Shape 1812">
                  <a:extLst>
                    <a:ext uri="{FF2B5EF4-FFF2-40B4-BE49-F238E27FC236}">
                      <a16:creationId xmlns:a16="http://schemas.microsoft.com/office/drawing/2014/main" id="{42FFB36D-6993-40F3-66A0-30D730C68309}"/>
                    </a:ext>
                  </a:extLst>
                </p:cNvPr>
                <p:cNvSpPr/>
                <p:nvPr/>
              </p:nvSpPr>
              <p:spPr>
                <a:xfrm>
                  <a:off x="10555897" y="1899231"/>
                  <a:ext cx="72416" cy="123612"/>
                </a:xfrm>
                <a:custGeom>
                  <a:avLst/>
                  <a:gdLst>
                    <a:gd name="connsiteX0" fmla="*/ 72416 w 72416"/>
                    <a:gd name="connsiteY0" fmla="*/ 123613 h 123612"/>
                    <a:gd name="connsiteX1" fmla="*/ 71967 w 72416"/>
                    <a:gd name="connsiteY1" fmla="*/ 27619 h 123612"/>
                    <a:gd name="connsiteX2" fmla="*/ 63884 w 72416"/>
                    <a:gd name="connsiteY2" fmla="*/ 10105 h 123612"/>
                    <a:gd name="connsiteX3" fmla="*/ 47941 w 72416"/>
                    <a:gd name="connsiteY3" fmla="*/ 0 h 123612"/>
                    <a:gd name="connsiteX4" fmla="*/ 16729 w 72416"/>
                    <a:gd name="connsiteY4" fmla="*/ 14146 h 123612"/>
                    <a:gd name="connsiteX5" fmla="*/ 4603 w 72416"/>
                    <a:gd name="connsiteY5" fmla="*/ 31549 h 123612"/>
                    <a:gd name="connsiteX6" fmla="*/ 0 w 72416"/>
                    <a:gd name="connsiteY6" fmla="*/ 66017 h 123612"/>
                    <a:gd name="connsiteX7" fmla="*/ 14483 w 72416"/>
                    <a:gd name="connsiteY7" fmla="*/ 123501 h 123612"/>
                    <a:gd name="connsiteX8" fmla="*/ 72416 w 72416"/>
                    <a:gd name="connsiteY8" fmla="*/ 123501 h 123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2416" h="123612">
                      <a:moveTo>
                        <a:pt x="72416" y="123613"/>
                      </a:moveTo>
                      <a:lnTo>
                        <a:pt x="71967" y="27619"/>
                      </a:lnTo>
                      <a:lnTo>
                        <a:pt x="63884" y="10105"/>
                      </a:lnTo>
                      <a:lnTo>
                        <a:pt x="47941" y="0"/>
                      </a:lnTo>
                      <a:cubicBezTo>
                        <a:pt x="30538" y="11003"/>
                        <a:pt x="21332" y="15831"/>
                        <a:pt x="16729" y="14146"/>
                      </a:cubicBezTo>
                      <a:lnTo>
                        <a:pt x="4603" y="31549"/>
                      </a:lnTo>
                      <a:lnTo>
                        <a:pt x="0" y="66017"/>
                      </a:lnTo>
                      <a:lnTo>
                        <a:pt x="14483" y="123501"/>
                      </a:lnTo>
                      <a:lnTo>
                        <a:pt x="72416" y="123501"/>
                      </a:lnTo>
                      <a:close/>
                    </a:path>
                  </a:pathLst>
                </a:custGeom>
                <a:solidFill>
                  <a:srgbClr val="50505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14" name="Freeform: Shape 1813">
                  <a:extLst>
                    <a:ext uri="{FF2B5EF4-FFF2-40B4-BE49-F238E27FC236}">
                      <a16:creationId xmlns:a16="http://schemas.microsoft.com/office/drawing/2014/main" id="{ADD71FB2-FD30-4BD6-A314-E81081A86ECC}"/>
                    </a:ext>
                  </a:extLst>
                </p:cNvPr>
                <p:cNvSpPr/>
                <p:nvPr/>
              </p:nvSpPr>
              <p:spPr>
                <a:xfrm>
                  <a:off x="10627864" y="1881825"/>
                  <a:ext cx="19425" cy="141018"/>
                </a:xfrm>
                <a:custGeom>
                  <a:avLst/>
                  <a:gdLst>
                    <a:gd name="connsiteX0" fmla="*/ 15381 w 19425"/>
                    <a:gd name="connsiteY0" fmla="*/ 141018 h 141018"/>
                    <a:gd name="connsiteX1" fmla="*/ 19423 w 19425"/>
                    <a:gd name="connsiteY1" fmla="*/ 7525 h 141018"/>
                    <a:gd name="connsiteX2" fmla="*/ 12350 w 19425"/>
                    <a:gd name="connsiteY2" fmla="*/ 3 h 141018"/>
                    <a:gd name="connsiteX3" fmla="*/ 11564 w 19425"/>
                    <a:gd name="connsiteY3" fmla="*/ 3 h 141018"/>
                    <a:gd name="connsiteX4" fmla="*/ 4042 w 19425"/>
                    <a:gd name="connsiteY4" fmla="*/ 7076 h 141018"/>
                    <a:gd name="connsiteX5" fmla="*/ 0 w 19425"/>
                    <a:gd name="connsiteY5" fmla="*/ 141018 h 141018"/>
                    <a:gd name="connsiteX6" fmla="*/ 15381 w 19425"/>
                    <a:gd name="connsiteY6" fmla="*/ 141018 h 1410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425" h="141018">
                      <a:moveTo>
                        <a:pt x="15381" y="141018"/>
                      </a:moveTo>
                      <a:lnTo>
                        <a:pt x="19423" y="7525"/>
                      </a:lnTo>
                      <a:cubicBezTo>
                        <a:pt x="19535" y="3483"/>
                        <a:pt x="16392" y="115"/>
                        <a:pt x="12350" y="3"/>
                      </a:cubicBezTo>
                      <a:lnTo>
                        <a:pt x="11564" y="3"/>
                      </a:lnTo>
                      <a:cubicBezTo>
                        <a:pt x="7522" y="-109"/>
                        <a:pt x="4154" y="3034"/>
                        <a:pt x="4042" y="7076"/>
                      </a:cubicBezTo>
                      <a:lnTo>
                        <a:pt x="0" y="141018"/>
                      </a:lnTo>
                      <a:lnTo>
                        <a:pt x="15381" y="141018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15" name="Freeform: Shape 1814">
                  <a:extLst>
                    <a:ext uri="{FF2B5EF4-FFF2-40B4-BE49-F238E27FC236}">
                      <a16:creationId xmlns:a16="http://schemas.microsoft.com/office/drawing/2014/main" id="{13DB6267-FD67-82CA-1AAB-D9AFB3E52311}"/>
                    </a:ext>
                  </a:extLst>
                </p:cNvPr>
                <p:cNvSpPr/>
                <p:nvPr/>
              </p:nvSpPr>
              <p:spPr>
                <a:xfrm>
                  <a:off x="10456639" y="1919103"/>
                  <a:ext cx="5284" cy="86001"/>
                </a:xfrm>
                <a:custGeom>
                  <a:avLst/>
                  <a:gdLst>
                    <a:gd name="connsiteX0" fmla="*/ 2365 w 5284"/>
                    <a:gd name="connsiteY0" fmla="*/ 86001 h 86001"/>
                    <a:gd name="connsiteX1" fmla="*/ 2927 w 5284"/>
                    <a:gd name="connsiteY1" fmla="*/ 86001 h 86001"/>
                    <a:gd name="connsiteX2" fmla="*/ 5285 w 5284"/>
                    <a:gd name="connsiteY2" fmla="*/ 83644 h 86001"/>
                    <a:gd name="connsiteX3" fmla="*/ 5285 w 5284"/>
                    <a:gd name="connsiteY3" fmla="*/ 2358 h 86001"/>
                    <a:gd name="connsiteX4" fmla="*/ 2927 w 5284"/>
                    <a:gd name="connsiteY4" fmla="*/ 0 h 86001"/>
                    <a:gd name="connsiteX5" fmla="*/ 2365 w 5284"/>
                    <a:gd name="connsiteY5" fmla="*/ 0 h 86001"/>
                    <a:gd name="connsiteX6" fmla="*/ 8 w 5284"/>
                    <a:gd name="connsiteY6" fmla="*/ 2358 h 86001"/>
                    <a:gd name="connsiteX7" fmla="*/ 8 w 5284"/>
                    <a:gd name="connsiteY7" fmla="*/ 83644 h 86001"/>
                    <a:gd name="connsiteX8" fmla="*/ 2365 w 5284"/>
                    <a:gd name="connsiteY8" fmla="*/ 86001 h 86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284" h="86001">
                      <a:moveTo>
                        <a:pt x="2365" y="86001"/>
                      </a:moveTo>
                      <a:lnTo>
                        <a:pt x="2927" y="86001"/>
                      </a:lnTo>
                      <a:cubicBezTo>
                        <a:pt x="4274" y="86001"/>
                        <a:pt x="5285" y="84879"/>
                        <a:pt x="5285" y="83644"/>
                      </a:cubicBezTo>
                      <a:lnTo>
                        <a:pt x="5285" y="2358"/>
                      </a:lnTo>
                      <a:cubicBezTo>
                        <a:pt x="5285" y="1010"/>
                        <a:pt x="4274" y="0"/>
                        <a:pt x="2927" y="0"/>
                      </a:cubicBezTo>
                      <a:lnTo>
                        <a:pt x="2365" y="0"/>
                      </a:lnTo>
                      <a:cubicBezTo>
                        <a:pt x="1018" y="0"/>
                        <a:pt x="8" y="1123"/>
                        <a:pt x="8" y="2358"/>
                      </a:cubicBezTo>
                      <a:lnTo>
                        <a:pt x="8" y="83644"/>
                      </a:lnTo>
                      <a:cubicBezTo>
                        <a:pt x="-105" y="84879"/>
                        <a:pt x="1018" y="86001"/>
                        <a:pt x="2365" y="86001"/>
                      </a:cubicBezTo>
                      <a:close/>
                    </a:path>
                  </a:pathLst>
                </a:custGeom>
                <a:solidFill>
                  <a:srgbClr val="C0C0C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16" name="Freeform: Shape 1815">
                  <a:extLst>
                    <a:ext uri="{FF2B5EF4-FFF2-40B4-BE49-F238E27FC236}">
                      <a16:creationId xmlns:a16="http://schemas.microsoft.com/office/drawing/2014/main" id="{BAC8A7A2-F199-901F-4F73-42D3AA22E126}"/>
                    </a:ext>
                  </a:extLst>
                </p:cNvPr>
                <p:cNvSpPr/>
                <p:nvPr/>
              </p:nvSpPr>
              <p:spPr>
                <a:xfrm>
                  <a:off x="10480337" y="1992867"/>
                  <a:ext cx="39969" cy="11900"/>
                </a:xfrm>
                <a:custGeom>
                  <a:avLst/>
                  <a:gdLst>
                    <a:gd name="connsiteX0" fmla="*/ 5277 w 39969"/>
                    <a:gd name="connsiteY0" fmla="*/ 11901 h 11900"/>
                    <a:gd name="connsiteX1" fmla="*/ 34692 w 39969"/>
                    <a:gd name="connsiteY1" fmla="*/ 11901 h 11900"/>
                    <a:gd name="connsiteX2" fmla="*/ 39969 w 39969"/>
                    <a:gd name="connsiteY2" fmla="*/ 6624 h 11900"/>
                    <a:gd name="connsiteX3" fmla="*/ 39969 w 39969"/>
                    <a:gd name="connsiteY3" fmla="*/ 5277 h 11900"/>
                    <a:gd name="connsiteX4" fmla="*/ 34692 w 39969"/>
                    <a:gd name="connsiteY4" fmla="*/ 0 h 11900"/>
                    <a:gd name="connsiteX5" fmla="*/ 5277 w 39969"/>
                    <a:gd name="connsiteY5" fmla="*/ 0 h 11900"/>
                    <a:gd name="connsiteX6" fmla="*/ 0 w 39969"/>
                    <a:gd name="connsiteY6" fmla="*/ 5277 h 11900"/>
                    <a:gd name="connsiteX7" fmla="*/ 0 w 39969"/>
                    <a:gd name="connsiteY7" fmla="*/ 6624 h 11900"/>
                    <a:gd name="connsiteX8" fmla="*/ 5277 w 39969"/>
                    <a:gd name="connsiteY8" fmla="*/ 11901 h 11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969" h="11900">
                      <a:moveTo>
                        <a:pt x="5277" y="11901"/>
                      </a:moveTo>
                      <a:lnTo>
                        <a:pt x="34692" y="11901"/>
                      </a:lnTo>
                      <a:cubicBezTo>
                        <a:pt x="37612" y="11901"/>
                        <a:pt x="39969" y="9543"/>
                        <a:pt x="39969" y="6624"/>
                      </a:cubicBezTo>
                      <a:lnTo>
                        <a:pt x="39969" y="5277"/>
                      </a:lnTo>
                      <a:cubicBezTo>
                        <a:pt x="39969" y="2358"/>
                        <a:pt x="37612" y="0"/>
                        <a:pt x="34692" y="0"/>
                      </a:cubicBezTo>
                      <a:lnTo>
                        <a:pt x="5277" y="0"/>
                      </a:lnTo>
                      <a:cubicBezTo>
                        <a:pt x="2358" y="0"/>
                        <a:pt x="0" y="2358"/>
                        <a:pt x="0" y="5277"/>
                      </a:cubicBezTo>
                      <a:lnTo>
                        <a:pt x="0" y="6624"/>
                      </a:lnTo>
                      <a:cubicBezTo>
                        <a:pt x="0" y="9543"/>
                        <a:pt x="2358" y="11901"/>
                        <a:pt x="5277" y="11901"/>
                      </a:cubicBezTo>
                      <a:close/>
                    </a:path>
                  </a:pathLst>
                </a:custGeom>
                <a:solidFill>
                  <a:srgbClr val="E0E0E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1817" name="Graphic 1320">
                  <a:extLst>
                    <a:ext uri="{FF2B5EF4-FFF2-40B4-BE49-F238E27FC236}">
                      <a16:creationId xmlns:a16="http://schemas.microsoft.com/office/drawing/2014/main" id="{FA2BDC70-24BE-02F4-BB9E-E15DAE31F9FB}"/>
                    </a:ext>
                  </a:extLst>
                </p:cNvPr>
                <p:cNvGrpSpPr/>
                <p:nvPr/>
              </p:nvGrpSpPr>
              <p:grpSpPr>
                <a:xfrm>
                  <a:off x="10475914" y="1903677"/>
                  <a:ext cx="148723" cy="115253"/>
                  <a:chOff x="10475914" y="1903677"/>
                  <a:chExt cx="148723" cy="115253"/>
                </a:xfrm>
              </p:grpSpPr>
              <p:sp>
                <p:nvSpPr>
                  <p:cNvPr id="1818" name="Freeform: Shape 1817">
                    <a:extLst>
                      <a:ext uri="{FF2B5EF4-FFF2-40B4-BE49-F238E27FC236}">
                        <a16:creationId xmlns:a16="http://schemas.microsoft.com/office/drawing/2014/main" id="{40586971-ED43-5419-506A-3AEBC31F08F2}"/>
                      </a:ext>
                    </a:extLst>
                  </p:cNvPr>
                  <p:cNvSpPr/>
                  <p:nvPr/>
                </p:nvSpPr>
                <p:spPr>
                  <a:xfrm>
                    <a:off x="10577784" y="1903677"/>
                    <a:ext cx="46854" cy="114343"/>
                  </a:xfrm>
                  <a:custGeom>
                    <a:avLst/>
                    <a:gdLst>
                      <a:gd name="connsiteX0" fmla="*/ 46262 w 46854"/>
                      <a:gd name="connsiteY0" fmla="*/ 19917 h 114343"/>
                      <a:gd name="connsiteX1" fmla="*/ 32116 w 46854"/>
                      <a:gd name="connsiteY1" fmla="*/ 102775 h 114343"/>
                      <a:gd name="connsiteX2" fmla="*/ 30319 w 46854"/>
                      <a:gd name="connsiteY2" fmla="*/ 106255 h 114343"/>
                      <a:gd name="connsiteX3" fmla="*/ 20552 w 46854"/>
                      <a:gd name="connsiteY3" fmla="*/ 113441 h 114343"/>
                      <a:gd name="connsiteX4" fmla="*/ 13703 w 46854"/>
                      <a:gd name="connsiteY4" fmla="*/ 111532 h 114343"/>
                      <a:gd name="connsiteX5" fmla="*/ 5 w 46854"/>
                      <a:gd name="connsiteY5" fmla="*/ 94130 h 114343"/>
                      <a:gd name="connsiteX6" fmla="*/ 15162 w 46854"/>
                      <a:gd name="connsiteY6" fmla="*/ 19693 h 114343"/>
                      <a:gd name="connsiteX7" fmla="*/ 23022 w 46854"/>
                      <a:gd name="connsiteY7" fmla="*/ 4873 h 114343"/>
                      <a:gd name="connsiteX8" fmla="*/ 33014 w 46854"/>
                      <a:gd name="connsiteY8" fmla="*/ 157 h 114343"/>
                      <a:gd name="connsiteX9" fmla="*/ 46262 w 46854"/>
                      <a:gd name="connsiteY9" fmla="*/ 19917 h 1143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6854" h="114343">
                        <a:moveTo>
                          <a:pt x="46262" y="19917"/>
                        </a:moveTo>
                        <a:lnTo>
                          <a:pt x="32116" y="102775"/>
                        </a:lnTo>
                        <a:cubicBezTo>
                          <a:pt x="32116" y="104122"/>
                          <a:pt x="31442" y="105469"/>
                          <a:pt x="30319" y="106255"/>
                        </a:cubicBezTo>
                        <a:lnTo>
                          <a:pt x="20552" y="113441"/>
                        </a:lnTo>
                        <a:cubicBezTo>
                          <a:pt x="18194" y="115237"/>
                          <a:pt x="14826" y="114227"/>
                          <a:pt x="13703" y="111532"/>
                        </a:cubicBezTo>
                        <a:lnTo>
                          <a:pt x="5" y="94130"/>
                        </a:lnTo>
                        <a:cubicBezTo>
                          <a:pt x="-331" y="93344"/>
                          <a:pt x="15162" y="19693"/>
                          <a:pt x="15162" y="19693"/>
                        </a:cubicBezTo>
                        <a:cubicBezTo>
                          <a:pt x="15387" y="18233"/>
                          <a:pt x="21674" y="5546"/>
                          <a:pt x="23022" y="4873"/>
                        </a:cubicBezTo>
                        <a:lnTo>
                          <a:pt x="33014" y="157"/>
                        </a:lnTo>
                        <a:cubicBezTo>
                          <a:pt x="36045" y="-1302"/>
                          <a:pt x="49855" y="7567"/>
                          <a:pt x="46262" y="19917"/>
                        </a:cubicBezTo>
                        <a:close/>
                      </a:path>
                    </a:pathLst>
                  </a:custGeom>
                  <a:solidFill>
                    <a:srgbClr val="606060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19" name="Freeform: Shape 1818">
                    <a:extLst>
                      <a:ext uri="{FF2B5EF4-FFF2-40B4-BE49-F238E27FC236}">
                        <a16:creationId xmlns:a16="http://schemas.microsoft.com/office/drawing/2014/main" id="{5763D09D-F3AE-396E-2A3D-6F3F984886BE}"/>
                      </a:ext>
                    </a:extLst>
                  </p:cNvPr>
                  <p:cNvSpPr/>
                  <p:nvPr/>
                </p:nvSpPr>
                <p:spPr>
                  <a:xfrm>
                    <a:off x="10530635" y="1987927"/>
                    <a:ext cx="76195" cy="31003"/>
                  </a:xfrm>
                  <a:custGeom>
                    <a:avLst/>
                    <a:gdLst>
                      <a:gd name="connsiteX0" fmla="*/ 0 w 76195"/>
                      <a:gd name="connsiteY0" fmla="*/ 14483 h 31003"/>
                      <a:gd name="connsiteX1" fmla="*/ 2245 w 76195"/>
                      <a:gd name="connsiteY1" fmla="*/ 225 h 31003"/>
                      <a:gd name="connsiteX2" fmla="*/ 22005 w 76195"/>
                      <a:gd name="connsiteY2" fmla="*/ 0 h 31003"/>
                      <a:gd name="connsiteX3" fmla="*/ 66466 w 76195"/>
                      <a:gd name="connsiteY3" fmla="*/ 4042 h 31003"/>
                      <a:gd name="connsiteX4" fmla="*/ 75335 w 76195"/>
                      <a:gd name="connsiteY4" fmla="*/ 16504 h 31003"/>
                      <a:gd name="connsiteX5" fmla="*/ 75111 w 76195"/>
                      <a:gd name="connsiteY5" fmla="*/ 21220 h 31003"/>
                      <a:gd name="connsiteX6" fmla="*/ 66241 w 76195"/>
                      <a:gd name="connsiteY6" fmla="*/ 29977 h 31003"/>
                      <a:gd name="connsiteX7" fmla="*/ 62873 w 76195"/>
                      <a:gd name="connsiteY7" fmla="*/ 30875 h 31003"/>
                      <a:gd name="connsiteX8" fmla="*/ 20434 w 76195"/>
                      <a:gd name="connsiteY8" fmla="*/ 20995 h 31003"/>
                      <a:gd name="connsiteX9" fmla="*/ 0 w 76195"/>
                      <a:gd name="connsiteY9" fmla="*/ 14483 h 3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6195" h="31003">
                        <a:moveTo>
                          <a:pt x="0" y="14483"/>
                        </a:moveTo>
                        <a:cubicBezTo>
                          <a:pt x="786" y="9768"/>
                          <a:pt x="1460" y="4940"/>
                          <a:pt x="2245" y="225"/>
                        </a:cubicBezTo>
                        <a:lnTo>
                          <a:pt x="22005" y="0"/>
                        </a:lnTo>
                        <a:lnTo>
                          <a:pt x="66466" y="4042"/>
                        </a:lnTo>
                        <a:cubicBezTo>
                          <a:pt x="67476" y="4042"/>
                          <a:pt x="75335" y="16504"/>
                          <a:pt x="75335" y="16504"/>
                        </a:cubicBezTo>
                        <a:cubicBezTo>
                          <a:pt x="76570" y="17851"/>
                          <a:pt x="76458" y="19985"/>
                          <a:pt x="75111" y="21220"/>
                        </a:cubicBezTo>
                        <a:lnTo>
                          <a:pt x="66241" y="29977"/>
                        </a:lnTo>
                        <a:cubicBezTo>
                          <a:pt x="65343" y="30875"/>
                          <a:pt x="64108" y="31212"/>
                          <a:pt x="62873" y="30875"/>
                        </a:cubicBezTo>
                        <a:lnTo>
                          <a:pt x="20434" y="20995"/>
                        </a:lnTo>
                        <a:lnTo>
                          <a:pt x="0" y="14483"/>
                        </a:lnTo>
                        <a:close/>
                      </a:path>
                    </a:pathLst>
                  </a:custGeom>
                  <a:solidFill>
                    <a:srgbClr val="606060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20" name="Freeform: Shape 1819">
                    <a:extLst>
                      <a:ext uri="{FF2B5EF4-FFF2-40B4-BE49-F238E27FC236}">
                        <a16:creationId xmlns:a16="http://schemas.microsoft.com/office/drawing/2014/main" id="{A7928D2B-67D8-20EF-88AB-7B124D9B8560}"/>
                      </a:ext>
                    </a:extLst>
                  </p:cNvPr>
                  <p:cNvSpPr/>
                  <p:nvPr/>
                </p:nvSpPr>
                <p:spPr>
                  <a:xfrm>
                    <a:off x="10475914" y="1977594"/>
                    <a:ext cx="59323" cy="25938"/>
                  </a:xfrm>
                  <a:custGeom>
                    <a:avLst/>
                    <a:gdLst>
                      <a:gd name="connsiteX0" fmla="*/ 52700 w 59323"/>
                      <a:gd name="connsiteY0" fmla="*/ 24367 h 25938"/>
                      <a:gd name="connsiteX1" fmla="*/ 57977 w 59323"/>
                      <a:gd name="connsiteY1" fmla="*/ 25939 h 25938"/>
                      <a:gd name="connsiteX2" fmla="*/ 59324 w 59323"/>
                      <a:gd name="connsiteY2" fmla="*/ 10782 h 25938"/>
                      <a:gd name="connsiteX3" fmla="*/ 53149 w 59323"/>
                      <a:gd name="connsiteY3" fmla="*/ 11006 h 25938"/>
                      <a:gd name="connsiteX4" fmla="*/ 51914 w 59323"/>
                      <a:gd name="connsiteY4" fmla="*/ 10782 h 25938"/>
                      <a:gd name="connsiteX5" fmla="*/ 30020 w 59323"/>
                      <a:gd name="connsiteY5" fmla="*/ 2249 h 25938"/>
                      <a:gd name="connsiteX6" fmla="*/ 20589 w 59323"/>
                      <a:gd name="connsiteY6" fmla="*/ 116 h 25938"/>
                      <a:gd name="connsiteX7" fmla="*/ 2738 w 59323"/>
                      <a:gd name="connsiteY7" fmla="*/ 10333 h 25938"/>
                      <a:gd name="connsiteX8" fmla="*/ 44 w 59323"/>
                      <a:gd name="connsiteY8" fmla="*/ 19090 h 25938"/>
                      <a:gd name="connsiteX9" fmla="*/ 4422 w 59323"/>
                      <a:gd name="connsiteY9" fmla="*/ 19202 h 25938"/>
                      <a:gd name="connsiteX10" fmla="*/ 18344 w 59323"/>
                      <a:gd name="connsiteY10" fmla="*/ 13476 h 25938"/>
                      <a:gd name="connsiteX11" fmla="*/ 51015 w 59323"/>
                      <a:gd name="connsiteY11" fmla="*/ 24255 h 25938"/>
                      <a:gd name="connsiteX12" fmla="*/ 52700 w 59323"/>
                      <a:gd name="connsiteY12" fmla="*/ 24367 h 259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59323" h="25938">
                        <a:moveTo>
                          <a:pt x="52700" y="24367"/>
                        </a:moveTo>
                        <a:lnTo>
                          <a:pt x="57977" y="25939"/>
                        </a:lnTo>
                        <a:cubicBezTo>
                          <a:pt x="58425" y="20886"/>
                          <a:pt x="58875" y="15834"/>
                          <a:pt x="59324" y="10782"/>
                        </a:cubicBezTo>
                        <a:lnTo>
                          <a:pt x="53149" y="11006"/>
                        </a:lnTo>
                        <a:cubicBezTo>
                          <a:pt x="52700" y="11006"/>
                          <a:pt x="52363" y="10894"/>
                          <a:pt x="51914" y="10782"/>
                        </a:cubicBezTo>
                        <a:lnTo>
                          <a:pt x="30020" y="2249"/>
                        </a:lnTo>
                        <a:cubicBezTo>
                          <a:pt x="28898" y="1912"/>
                          <a:pt x="21600" y="-558"/>
                          <a:pt x="20589" y="116"/>
                        </a:cubicBezTo>
                        <a:lnTo>
                          <a:pt x="2738" y="10333"/>
                        </a:lnTo>
                        <a:cubicBezTo>
                          <a:pt x="1391" y="11231"/>
                          <a:pt x="-293" y="17406"/>
                          <a:pt x="44" y="19090"/>
                        </a:cubicBezTo>
                        <a:lnTo>
                          <a:pt x="4422" y="19202"/>
                        </a:lnTo>
                        <a:lnTo>
                          <a:pt x="18344" y="13476"/>
                        </a:lnTo>
                        <a:lnTo>
                          <a:pt x="51015" y="24255"/>
                        </a:lnTo>
                        <a:cubicBezTo>
                          <a:pt x="51465" y="24142"/>
                          <a:pt x="52138" y="24142"/>
                          <a:pt x="52700" y="24367"/>
                        </a:cubicBezTo>
                        <a:close/>
                      </a:path>
                    </a:pathLst>
                  </a:custGeom>
                  <a:solidFill>
                    <a:srgbClr val="F3CFB8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821" name="Freeform: Shape 1820">
                  <a:extLst>
                    <a:ext uri="{FF2B5EF4-FFF2-40B4-BE49-F238E27FC236}">
                      <a16:creationId xmlns:a16="http://schemas.microsoft.com/office/drawing/2014/main" id="{BC93CC51-29D0-4478-FB7C-B747A62785EF}"/>
                    </a:ext>
                  </a:extLst>
                </p:cNvPr>
                <p:cNvSpPr/>
                <p:nvPr/>
              </p:nvSpPr>
              <p:spPr>
                <a:xfrm>
                  <a:off x="10119490" y="2004992"/>
                  <a:ext cx="465148" cy="17851"/>
                </a:xfrm>
                <a:custGeom>
                  <a:avLst/>
                  <a:gdLst>
                    <a:gd name="connsiteX0" fmla="*/ 0 w 465148"/>
                    <a:gd name="connsiteY0" fmla="*/ 0 h 17851"/>
                    <a:gd name="connsiteX1" fmla="*/ 465148 w 465148"/>
                    <a:gd name="connsiteY1" fmla="*/ 0 h 17851"/>
                    <a:gd name="connsiteX2" fmla="*/ 465148 w 465148"/>
                    <a:gd name="connsiteY2" fmla="*/ 17851 h 17851"/>
                    <a:gd name="connsiteX3" fmla="*/ 0 w 465148"/>
                    <a:gd name="connsiteY3" fmla="*/ 17851 h 17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5148" h="17851">
                      <a:moveTo>
                        <a:pt x="0" y="0"/>
                      </a:moveTo>
                      <a:lnTo>
                        <a:pt x="465148" y="0"/>
                      </a:lnTo>
                      <a:lnTo>
                        <a:pt x="465148" y="17851"/>
                      </a:lnTo>
                      <a:lnTo>
                        <a:pt x="0" y="17851"/>
                      </a:lnTo>
                      <a:close/>
                    </a:path>
                  </a:pathLst>
                </a:custGeom>
                <a:solidFill>
                  <a:srgbClr val="C5D5D6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822" name="Graphic 1320">
              <a:extLst>
                <a:ext uri="{FF2B5EF4-FFF2-40B4-BE49-F238E27FC236}">
                  <a16:creationId xmlns:a16="http://schemas.microsoft.com/office/drawing/2014/main" id="{E3C372D2-6A62-E470-73DC-86D76F630174}"/>
                </a:ext>
              </a:extLst>
            </p:cNvPr>
            <p:cNvGrpSpPr/>
            <p:nvPr/>
          </p:nvGrpSpPr>
          <p:grpSpPr>
            <a:xfrm>
              <a:off x="10188763" y="1584978"/>
              <a:ext cx="558671" cy="592802"/>
              <a:chOff x="10188763" y="1584978"/>
              <a:chExt cx="558671" cy="592802"/>
            </a:xfrm>
          </p:grpSpPr>
          <p:grpSp>
            <p:nvGrpSpPr>
              <p:cNvPr id="1823" name="Graphic 1320">
                <a:extLst>
                  <a:ext uri="{FF2B5EF4-FFF2-40B4-BE49-F238E27FC236}">
                    <a16:creationId xmlns:a16="http://schemas.microsoft.com/office/drawing/2014/main" id="{F7B51FB7-85DC-B345-4C80-95F5C5449C3D}"/>
                  </a:ext>
                </a:extLst>
              </p:cNvPr>
              <p:cNvGrpSpPr/>
              <p:nvPr/>
            </p:nvGrpSpPr>
            <p:grpSpPr>
              <a:xfrm>
                <a:off x="10188763" y="1584978"/>
                <a:ext cx="558671" cy="592802"/>
                <a:chOff x="10188763" y="1584978"/>
                <a:chExt cx="558671" cy="592802"/>
              </a:xfrm>
            </p:grpSpPr>
            <p:sp>
              <p:nvSpPr>
                <p:cNvPr id="1824" name="Freeform: Shape 1823">
                  <a:extLst>
                    <a:ext uri="{FF2B5EF4-FFF2-40B4-BE49-F238E27FC236}">
                      <a16:creationId xmlns:a16="http://schemas.microsoft.com/office/drawing/2014/main" id="{ECE04DE3-8CC8-6997-F181-1C33A1568031}"/>
                    </a:ext>
                  </a:extLst>
                </p:cNvPr>
                <p:cNvSpPr/>
                <p:nvPr/>
              </p:nvSpPr>
              <p:spPr>
                <a:xfrm>
                  <a:off x="10188763" y="1961655"/>
                  <a:ext cx="111824" cy="216013"/>
                </a:xfrm>
                <a:custGeom>
                  <a:avLst/>
                  <a:gdLst>
                    <a:gd name="connsiteX0" fmla="*/ 102281 w 111824"/>
                    <a:gd name="connsiteY0" fmla="*/ 216014 h 216013"/>
                    <a:gd name="connsiteX1" fmla="*/ 111824 w 111824"/>
                    <a:gd name="connsiteY1" fmla="*/ 156172 h 216013"/>
                    <a:gd name="connsiteX2" fmla="*/ 56137 w 111824"/>
                    <a:gd name="connsiteY2" fmla="*/ 0 h 216013"/>
                    <a:gd name="connsiteX3" fmla="*/ 19536 w 111824"/>
                    <a:gd name="connsiteY3" fmla="*/ 31212 h 216013"/>
                    <a:gd name="connsiteX4" fmla="*/ 0 w 111824"/>
                    <a:gd name="connsiteY4" fmla="*/ 215901 h 216013"/>
                    <a:gd name="connsiteX5" fmla="*/ 102281 w 111824"/>
                    <a:gd name="connsiteY5" fmla="*/ 215901 h 216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1824" h="216013">
                      <a:moveTo>
                        <a:pt x="102281" y="216014"/>
                      </a:moveTo>
                      <a:lnTo>
                        <a:pt x="111824" y="156172"/>
                      </a:lnTo>
                      <a:lnTo>
                        <a:pt x="56137" y="0"/>
                      </a:lnTo>
                      <a:cubicBezTo>
                        <a:pt x="37275" y="7635"/>
                        <a:pt x="23465" y="17402"/>
                        <a:pt x="19536" y="31212"/>
                      </a:cubicBezTo>
                      <a:lnTo>
                        <a:pt x="0" y="215901"/>
                      </a:lnTo>
                      <a:lnTo>
                        <a:pt x="102281" y="215901"/>
                      </a:lnTo>
                      <a:close/>
                    </a:path>
                  </a:pathLst>
                </a:custGeom>
                <a:solidFill>
                  <a:srgbClr val="FD6D6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25" name="Freeform: Shape 1824">
                  <a:extLst>
                    <a:ext uri="{FF2B5EF4-FFF2-40B4-BE49-F238E27FC236}">
                      <a16:creationId xmlns:a16="http://schemas.microsoft.com/office/drawing/2014/main" id="{560C2238-EFCF-00FB-2AD6-6092688EB01E}"/>
                    </a:ext>
                  </a:extLst>
                </p:cNvPr>
                <p:cNvSpPr/>
                <p:nvPr/>
              </p:nvSpPr>
              <p:spPr>
                <a:xfrm>
                  <a:off x="10614811" y="1978930"/>
                  <a:ext cx="132623" cy="198850"/>
                </a:xfrm>
                <a:custGeom>
                  <a:avLst/>
                  <a:gdLst>
                    <a:gd name="connsiteX0" fmla="*/ 132624 w 132623"/>
                    <a:gd name="connsiteY0" fmla="*/ 198738 h 198850"/>
                    <a:gd name="connsiteX1" fmla="*/ 94563 w 132623"/>
                    <a:gd name="connsiteY1" fmla="*/ 11803 h 198850"/>
                    <a:gd name="connsiteX2" fmla="*/ 65821 w 132623"/>
                    <a:gd name="connsiteY2" fmla="*/ 5179 h 198850"/>
                    <a:gd name="connsiteX3" fmla="*/ 34721 w 132623"/>
                    <a:gd name="connsiteY3" fmla="*/ 36840 h 198850"/>
                    <a:gd name="connsiteX4" fmla="*/ 29 w 132623"/>
                    <a:gd name="connsiteY4" fmla="*/ 75799 h 198850"/>
                    <a:gd name="connsiteX5" fmla="*/ 25403 w 132623"/>
                    <a:gd name="connsiteY5" fmla="*/ 198850 h 198850"/>
                    <a:gd name="connsiteX6" fmla="*/ 132624 w 132623"/>
                    <a:gd name="connsiteY6" fmla="*/ 198850 h 198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2623" h="198850">
                      <a:moveTo>
                        <a:pt x="132624" y="198738"/>
                      </a:moveTo>
                      <a:lnTo>
                        <a:pt x="94563" y="11803"/>
                      </a:lnTo>
                      <a:cubicBezTo>
                        <a:pt x="90409" y="-435"/>
                        <a:pt x="74915" y="-4027"/>
                        <a:pt x="65821" y="5179"/>
                      </a:cubicBezTo>
                      <a:lnTo>
                        <a:pt x="34721" y="36840"/>
                      </a:lnTo>
                      <a:cubicBezTo>
                        <a:pt x="30680" y="40882"/>
                        <a:pt x="-1094" y="70185"/>
                        <a:pt x="29" y="75799"/>
                      </a:cubicBezTo>
                      <a:cubicBezTo>
                        <a:pt x="29" y="75799"/>
                        <a:pt x="11818" y="133283"/>
                        <a:pt x="25403" y="198850"/>
                      </a:cubicBezTo>
                      <a:lnTo>
                        <a:pt x="132624" y="198850"/>
                      </a:lnTo>
                      <a:close/>
                    </a:path>
                  </a:pathLst>
                </a:custGeom>
                <a:solidFill>
                  <a:srgbClr val="FD6D6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26" name="Freeform: Shape 1825">
                  <a:extLst>
                    <a:ext uri="{FF2B5EF4-FFF2-40B4-BE49-F238E27FC236}">
                      <a16:creationId xmlns:a16="http://schemas.microsoft.com/office/drawing/2014/main" id="{8C745942-C894-C9EF-638D-665B4878C7D5}"/>
                    </a:ext>
                  </a:extLst>
                </p:cNvPr>
                <p:cNvSpPr/>
                <p:nvPr/>
              </p:nvSpPr>
              <p:spPr>
                <a:xfrm>
                  <a:off x="10392876" y="1856904"/>
                  <a:ext cx="151231" cy="186598"/>
                </a:xfrm>
                <a:custGeom>
                  <a:avLst/>
                  <a:gdLst>
                    <a:gd name="connsiteX0" fmla="*/ 135850 w 151231"/>
                    <a:gd name="connsiteY0" fmla="*/ 0 h 186598"/>
                    <a:gd name="connsiteX1" fmla="*/ 151232 w 151231"/>
                    <a:gd name="connsiteY1" fmla="*/ 123388 h 186598"/>
                    <a:gd name="connsiteX2" fmla="*/ 0 w 151231"/>
                    <a:gd name="connsiteY2" fmla="*/ 186598 h 186598"/>
                    <a:gd name="connsiteX3" fmla="*/ 8869 w 151231"/>
                    <a:gd name="connsiteY3" fmla="*/ 0 h 1865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1231" h="186598">
                      <a:moveTo>
                        <a:pt x="135850" y="0"/>
                      </a:moveTo>
                      <a:lnTo>
                        <a:pt x="151232" y="123388"/>
                      </a:lnTo>
                      <a:lnTo>
                        <a:pt x="0" y="186598"/>
                      </a:lnTo>
                      <a:lnTo>
                        <a:pt x="8869" y="0"/>
                      </a:lnTo>
                      <a:close/>
                    </a:path>
                  </a:pathLst>
                </a:custGeom>
                <a:solidFill>
                  <a:srgbClr val="DEAD8E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1827" name="Graphic 1320">
                  <a:extLst>
                    <a:ext uri="{FF2B5EF4-FFF2-40B4-BE49-F238E27FC236}">
                      <a16:creationId xmlns:a16="http://schemas.microsoft.com/office/drawing/2014/main" id="{FC682D7B-BDA8-4DD3-40E1-B8344D073976}"/>
                    </a:ext>
                  </a:extLst>
                </p:cNvPr>
                <p:cNvGrpSpPr/>
                <p:nvPr/>
              </p:nvGrpSpPr>
              <p:grpSpPr>
                <a:xfrm>
                  <a:off x="10351672" y="1584978"/>
                  <a:ext cx="217696" cy="305158"/>
                  <a:chOff x="10351672" y="1584978"/>
                  <a:chExt cx="217696" cy="305158"/>
                </a:xfrm>
              </p:grpSpPr>
              <p:sp>
                <p:nvSpPr>
                  <p:cNvPr id="1828" name="Freeform: Shape 1827">
                    <a:extLst>
                      <a:ext uri="{FF2B5EF4-FFF2-40B4-BE49-F238E27FC236}">
                        <a16:creationId xmlns:a16="http://schemas.microsoft.com/office/drawing/2014/main" id="{D00B95CB-32F2-F9D0-8735-D3C85CC63D5B}"/>
                      </a:ext>
                    </a:extLst>
                  </p:cNvPr>
                  <p:cNvSpPr/>
                  <p:nvPr/>
                </p:nvSpPr>
                <p:spPr>
                  <a:xfrm>
                    <a:off x="10351672" y="1735160"/>
                    <a:ext cx="44009" cy="61155"/>
                  </a:xfrm>
                  <a:custGeom>
                    <a:avLst/>
                    <a:gdLst>
                      <a:gd name="connsiteX0" fmla="*/ 34804 w 44009"/>
                      <a:gd name="connsiteY0" fmla="*/ 59432 h 61155"/>
                      <a:gd name="connsiteX1" fmla="*/ 34804 w 44009"/>
                      <a:gd name="connsiteY1" fmla="*/ 59432 h 61155"/>
                      <a:gd name="connsiteX2" fmla="*/ 12237 w 44009"/>
                      <a:gd name="connsiteY2" fmla="*/ 50675 h 61155"/>
                      <a:gd name="connsiteX3" fmla="*/ 1122 w 44009"/>
                      <a:gd name="connsiteY3" fmla="*/ 22606 h 61155"/>
                      <a:gd name="connsiteX4" fmla="*/ 9206 w 44009"/>
                      <a:gd name="connsiteY4" fmla="*/ 1723 h 61155"/>
                      <a:gd name="connsiteX5" fmla="*/ 9206 w 44009"/>
                      <a:gd name="connsiteY5" fmla="*/ 1723 h 61155"/>
                      <a:gd name="connsiteX6" fmla="*/ 31772 w 44009"/>
                      <a:gd name="connsiteY6" fmla="*/ 10481 h 61155"/>
                      <a:gd name="connsiteX7" fmla="*/ 42888 w 44009"/>
                      <a:gd name="connsiteY7" fmla="*/ 38549 h 61155"/>
                      <a:gd name="connsiteX8" fmla="*/ 34804 w 44009"/>
                      <a:gd name="connsiteY8" fmla="*/ 59432 h 61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4009" h="61155">
                        <a:moveTo>
                          <a:pt x="34804" y="59432"/>
                        </a:moveTo>
                        <a:lnTo>
                          <a:pt x="34804" y="59432"/>
                        </a:lnTo>
                        <a:cubicBezTo>
                          <a:pt x="26047" y="63698"/>
                          <a:pt x="15830" y="59769"/>
                          <a:pt x="12237" y="50675"/>
                        </a:cubicBezTo>
                        <a:lnTo>
                          <a:pt x="1122" y="22606"/>
                        </a:lnTo>
                        <a:cubicBezTo>
                          <a:pt x="-2022" y="14859"/>
                          <a:pt x="1683" y="5428"/>
                          <a:pt x="9206" y="1723"/>
                        </a:cubicBezTo>
                        <a:lnTo>
                          <a:pt x="9206" y="1723"/>
                        </a:lnTo>
                        <a:cubicBezTo>
                          <a:pt x="17963" y="-2543"/>
                          <a:pt x="28180" y="1387"/>
                          <a:pt x="31772" y="10481"/>
                        </a:cubicBezTo>
                        <a:lnTo>
                          <a:pt x="42888" y="38549"/>
                        </a:lnTo>
                        <a:cubicBezTo>
                          <a:pt x="46031" y="46408"/>
                          <a:pt x="42326" y="55727"/>
                          <a:pt x="34804" y="59432"/>
                        </a:cubicBezTo>
                        <a:close/>
                      </a:path>
                    </a:pathLst>
                  </a:custGeom>
                  <a:solidFill>
                    <a:srgbClr val="F4CAAF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29" name="Freeform: Shape 1828">
                    <a:extLst>
                      <a:ext uri="{FF2B5EF4-FFF2-40B4-BE49-F238E27FC236}">
                        <a16:creationId xmlns:a16="http://schemas.microsoft.com/office/drawing/2014/main" id="{ADDC9D7C-0A92-479A-369D-455B4A7F1C41}"/>
                      </a:ext>
                    </a:extLst>
                  </p:cNvPr>
                  <p:cNvSpPr/>
                  <p:nvPr/>
                </p:nvSpPr>
                <p:spPr>
                  <a:xfrm>
                    <a:off x="10525406" y="1735160"/>
                    <a:ext cx="43962" cy="61155"/>
                  </a:xfrm>
                  <a:custGeom>
                    <a:avLst/>
                    <a:gdLst>
                      <a:gd name="connsiteX0" fmla="*/ 9159 w 43962"/>
                      <a:gd name="connsiteY0" fmla="*/ 59432 h 61155"/>
                      <a:gd name="connsiteX1" fmla="*/ 9159 w 43962"/>
                      <a:gd name="connsiteY1" fmla="*/ 59432 h 61155"/>
                      <a:gd name="connsiteX2" fmla="*/ 31726 w 43962"/>
                      <a:gd name="connsiteY2" fmla="*/ 50675 h 61155"/>
                      <a:gd name="connsiteX3" fmla="*/ 42841 w 43962"/>
                      <a:gd name="connsiteY3" fmla="*/ 22606 h 61155"/>
                      <a:gd name="connsiteX4" fmla="*/ 34757 w 43962"/>
                      <a:gd name="connsiteY4" fmla="*/ 1723 h 61155"/>
                      <a:gd name="connsiteX5" fmla="*/ 34757 w 43962"/>
                      <a:gd name="connsiteY5" fmla="*/ 1723 h 61155"/>
                      <a:gd name="connsiteX6" fmla="*/ 12190 w 43962"/>
                      <a:gd name="connsiteY6" fmla="*/ 10481 h 61155"/>
                      <a:gd name="connsiteX7" fmla="*/ 1075 w 43962"/>
                      <a:gd name="connsiteY7" fmla="*/ 38549 h 61155"/>
                      <a:gd name="connsiteX8" fmla="*/ 9159 w 43962"/>
                      <a:gd name="connsiteY8" fmla="*/ 59432 h 61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3962" h="61155">
                        <a:moveTo>
                          <a:pt x="9159" y="59432"/>
                        </a:moveTo>
                        <a:lnTo>
                          <a:pt x="9159" y="59432"/>
                        </a:lnTo>
                        <a:cubicBezTo>
                          <a:pt x="17916" y="63698"/>
                          <a:pt x="28133" y="59769"/>
                          <a:pt x="31726" y="50675"/>
                        </a:cubicBezTo>
                        <a:lnTo>
                          <a:pt x="42841" y="22606"/>
                        </a:lnTo>
                        <a:cubicBezTo>
                          <a:pt x="45985" y="14859"/>
                          <a:pt x="42279" y="5428"/>
                          <a:pt x="34757" y="1723"/>
                        </a:cubicBezTo>
                        <a:lnTo>
                          <a:pt x="34757" y="1723"/>
                        </a:lnTo>
                        <a:cubicBezTo>
                          <a:pt x="26000" y="-2543"/>
                          <a:pt x="15783" y="1387"/>
                          <a:pt x="12190" y="10481"/>
                        </a:cubicBezTo>
                        <a:lnTo>
                          <a:pt x="1075" y="38549"/>
                        </a:lnTo>
                        <a:cubicBezTo>
                          <a:pt x="-1956" y="46408"/>
                          <a:pt x="1637" y="55727"/>
                          <a:pt x="9159" y="59432"/>
                        </a:cubicBezTo>
                        <a:close/>
                      </a:path>
                    </a:pathLst>
                  </a:custGeom>
                  <a:solidFill>
                    <a:srgbClr val="F4CAAF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30" name="Freeform: Shape 1829">
                    <a:extLst>
                      <a:ext uri="{FF2B5EF4-FFF2-40B4-BE49-F238E27FC236}">
                        <a16:creationId xmlns:a16="http://schemas.microsoft.com/office/drawing/2014/main" id="{A0BBFE35-BA8D-AB6E-3183-7B612B337BD9}"/>
                      </a:ext>
                    </a:extLst>
                  </p:cNvPr>
                  <p:cNvSpPr/>
                  <p:nvPr/>
                </p:nvSpPr>
                <p:spPr>
                  <a:xfrm>
                    <a:off x="10364022" y="1584978"/>
                    <a:ext cx="198611" cy="305158"/>
                  </a:xfrm>
                  <a:custGeom>
                    <a:avLst/>
                    <a:gdLst>
                      <a:gd name="connsiteX0" fmla="*/ 193671 w 198611"/>
                      <a:gd name="connsiteY0" fmla="*/ 115641 h 305158"/>
                      <a:gd name="connsiteX1" fmla="*/ 191201 w 198611"/>
                      <a:gd name="connsiteY1" fmla="*/ 143934 h 305158"/>
                      <a:gd name="connsiteX2" fmla="*/ 198611 w 198611"/>
                      <a:gd name="connsiteY2" fmla="*/ 155274 h 305158"/>
                      <a:gd name="connsiteX3" fmla="*/ 186822 w 198611"/>
                      <a:gd name="connsiteY3" fmla="*/ 195805 h 305158"/>
                      <a:gd name="connsiteX4" fmla="*/ 185812 w 198611"/>
                      <a:gd name="connsiteY4" fmla="*/ 232742 h 305158"/>
                      <a:gd name="connsiteX5" fmla="*/ 176830 w 198611"/>
                      <a:gd name="connsiteY5" fmla="*/ 258341 h 305158"/>
                      <a:gd name="connsiteX6" fmla="*/ 164705 w 198611"/>
                      <a:gd name="connsiteY6" fmla="*/ 276304 h 305158"/>
                      <a:gd name="connsiteX7" fmla="*/ 134616 w 198611"/>
                      <a:gd name="connsiteY7" fmla="*/ 295503 h 305158"/>
                      <a:gd name="connsiteX8" fmla="*/ 98014 w 198611"/>
                      <a:gd name="connsiteY8" fmla="*/ 305159 h 305158"/>
                      <a:gd name="connsiteX9" fmla="*/ 57035 w 198611"/>
                      <a:gd name="connsiteY9" fmla="*/ 295503 h 305158"/>
                      <a:gd name="connsiteX10" fmla="*/ 28180 w 198611"/>
                      <a:gd name="connsiteY10" fmla="*/ 270579 h 305158"/>
                      <a:gd name="connsiteX11" fmla="*/ 10891 w 198611"/>
                      <a:gd name="connsiteY11" fmla="*/ 230160 h 305158"/>
                      <a:gd name="connsiteX12" fmla="*/ 3817 w 198611"/>
                      <a:gd name="connsiteY12" fmla="*/ 180086 h 305158"/>
                      <a:gd name="connsiteX13" fmla="*/ 0 w 198611"/>
                      <a:gd name="connsiteY13" fmla="*/ 155835 h 305158"/>
                      <a:gd name="connsiteX14" fmla="*/ 7634 w 198611"/>
                      <a:gd name="connsiteY14" fmla="*/ 134728 h 305158"/>
                      <a:gd name="connsiteX15" fmla="*/ 14034 w 198611"/>
                      <a:gd name="connsiteY15" fmla="*/ 50635 h 305158"/>
                      <a:gd name="connsiteX16" fmla="*/ 24363 w 198611"/>
                      <a:gd name="connsiteY16" fmla="*/ 49849 h 305158"/>
                      <a:gd name="connsiteX17" fmla="*/ 39632 w 198611"/>
                      <a:gd name="connsiteY17" fmla="*/ 12799 h 305158"/>
                      <a:gd name="connsiteX18" fmla="*/ 48277 w 198611"/>
                      <a:gd name="connsiteY18" fmla="*/ 24588 h 305158"/>
                      <a:gd name="connsiteX19" fmla="*/ 62424 w 198611"/>
                      <a:gd name="connsiteY19" fmla="*/ 0 h 305158"/>
                      <a:gd name="connsiteX20" fmla="*/ 93411 w 198611"/>
                      <a:gd name="connsiteY20" fmla="*/ 20097 h 305158"/>
                      <a:gd name="connsiteX21" fmla="*/ 104639 w 198611"/>
                      <a:gd name="connsiteY21" fmla="*/ 27507 h 305158"/>
                      <a:gd name="connsiteX22" fmla="*/ 114968 w 198611"/>
                      <a:gd name="connsiteY22" fmla="*/ 11789 h 305158"/>
                      <a:gd name="connsiteX23" fmla="*/ 166838 w 198611"/>
                      <a:gd name="connsiteY23" fmla="*/ 58045 h 305158"/>
                      <a:gd name="connsiteX24" fmla="*/ 167287 w 198611"/>
                      <a:gd name="connsiteY24" fmla="*/ 57708 h 305158"/>
                      <a:gd name="connsiteX25" fmla="*/ 178178 w 198611"/>
                      <a:gd name="connsiteY25" fmla="*/ 46930 h 305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198611" h="305158">
                        <a:moveTo>
                          <a:pt x="193671" y="115641"/>
                        </a:moveTo>
                        <a:lnTo>
                          <a:pt x="191201" y="143934"/>
                        </a:lnTo>
                        <a:lnTo>
                          <a:pt x="198611" y="155274"/>
                        </a:lnTo>
                        <a:lnTo>
                          <a:pt x="186822" y="195805"/>
                        </a:lnTo>
                        <a:lnTo>
                          <a:pt x="185812" y="232742"/>
                        </a:lnTo>
                        <a:lnTo>
                          <a:pt x="176830" y="258341"/>
                        </a:lnTo>
                        <a:lnTo>
                          <a:pt x="164705" y="276304"/>
                        </a:lnTo>
                        <a:lnTo>
                          <a:pt x="134616" y="295503"/>
                        </a:lnTo>
                        <a:lnTo>
                          <a:pt x="98014" y="305159"/>
                        </a:lnTo>
                        <a:lnTo>
                          <a:pt x="57035" y="295503"/>
                        </a:lnTo>
                        <a:lnTo>
                          <a:pt x="28180" y="270579"/>
                        </a:lnTo>
                        <a:lnTo>
                          <a:pt x="10891" y="230160"/>
                        </a:lnTo>
                        <a:lnTo>
                          <a:pt x="3817" y="180086"/>
                        </a:lnTo>
                        <a:lnTo>
                          <a:pt x="0" y="155835"/>
                        </a:lnTo>
                        <a:lnTo>
                          <a:pt x="7634" y="134728"/>
                        </a:lnTo>
                        <a:lnTo>
                          <a:pt x="14034" y="50635"/>
                        </a:lnTo>
                        <a:lnTo>
                          <a:pt x="24363" y="49849"/>
                        </a:lnTo>
                        <a:lnTo>
                          <a:pt x="39632" y="12799"/>
                        </a:lnTo>
                        <a:lnTo>
                          <a:pt x="48277" y="24588"/>
                        </a:lnTo>
                        <a:lnTo>
                          <a:pt x="62424" y="0"/>
                        </a:lnTo>
                        <a:lnTo>
                          <a:pt x="93411" y="20097"/>
                        </a:lnTo>
                        <a:lnTo>
                          <a:pt x="104639" y="27507"/>
                        </a:lnTo>
                        <a:lnTo>
                          <a:pt x="114968" y="11789"/>
                        </a:lnTo>
                        <a:lnTo>
                          <a:pt x="166838" y="58045"/>
                        </a:lnTo>
                        <a:lnTo>
                          <a:pt x="167287" y="57708"/>
                        </a:lnTo>
                        <a:lnTo>
                          <a:pt x="178178" y="46930"/>
                        </a:lnTo>
                        <a:close/>
                      </a:path>
                    </a:pathLst>
                  </a:custGeom>
                  <a:solidFill>
                    <a:srgbClr val="7D4C2E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831" name="Freeform: Shape 1830">
                  <a:extLst>
                    <a:ext uri="{FF2B5EF4-FFF2-40B4-BE49-F238E27FC236}">
                      <a16:creationId xmlns:a16="http://schemas.microsoft.com/office/drawing/2014/main" id="{B64DF2BC-84A8-BF32-AD6B-DD796A6C0F73}"/>
                    </a:ext>
                  </a:extLst>
                </p:cNvPr>
                <p:cNvSpPr/>
                <p:nvPr/>
              </p:nvSpPr>
              <p:spPr>
                <a:xfrm>
                  <a:off x="10223894" y="1929320"/>
                  <a:ext cx="482817" cy="248348"/>
                </a:xfrm>
                <a:custGeom>
                  <a:avLst/>
                  <a:gdLst>
                    <a:gd name="connsiteX0" fmla="*/ 1134 w 482817"/>
                    <a:gd name="connsiteY0" fmla="*/ 79153 h 248348"/>
                    <a:gd name="connsiteX1" fmla="*/ 45930 w 482817"/>
                    <a:gd name="connsiteY1" fmla="*/ 248348 h 248348"/>
                    <a:gd name="connsiteX2" fmla="*/ 439448 w 482817"/>
                    <a:gd name="connsiteY2" fmla="*/ 248348 h 248348"/>
                    <a:gd name="connsiteX3" fmla="*/ 457973 w 482817"/>
                    <a:gd name="connsiteY3" fmla="*/ 175595 h 248348"/>
                    <a:gd name="connsiteX4" fmla="*/ 481551 w 482817"/>
                    <a:gd name="connsiteY4" fmla="*/ 79826 h 248348"/>
                    <a:gd name="connsiteX5" fmla="*/ 481663 w 482817"/>
                    <a:gd name="connsiteY5" fmla="*/ 79153 h 248348"/>
                    <a:gd name="connsiteX6" fmla="*/ 455840 w 482817"/>
                    <a:gd name="connsiteY6" fmla="*/ 28630 h 248348"/>
                    <a:gd name="connsiteX7" fmla="*/ 311906 w 482817"/>
                    <a:gd name="connsiteY7" fmla="*/ 0 h 248348"/>
                    <a:gd name="connsiteX8" fmla="*/ 231294 w 482817"/>
                    <a:gd name="connsiteY8" fmla="*/ 11789 h 248348"/>
                    <a:gd name="connsiteX9" fmla="*/ 171115 w 482817"/>
                    <a:gd name="connsiteY9" fmla="*/ 0 h 248348"/>
                    <a:gd name="connsiteX10" fmla="*/ 33693 w 482817"/>
                    <a:gd name="connsiteY10" fmla="*/ 26272 h 248348"/>
                    <a:gd name="connsiteX11" fmla="*/ 235 w 482817"/>
                    <a:gd name="connsiteY11" fmla="*/ 73651 h 248348"/>
                    <a:gd name="connsiteX12" fmla="*/ 1134 w 482817"/>
                    <a:gd name="connsiteY12" fmla="*/ 79153 h 248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82817" h="248348">
                      <a:moveTo>
                        <a:pt x="1134" y="79153"/>
                      </a:moveTo>
                      <a:cubicBezTo>
                        <a:pt x="13933" y="135402"/>
                        <a:pt x="30437" y="191538"/>
                        <a:pt x="45930" y="248348"/>
                      </a:cubicBezTo>
                      <a:lnTo>
                        <a:pt x="439448" y="248348"/>
                      </a:lnTo>
                      <a:cubicBezTo>
                        <a:pt x="445511" y="224322"/>
                        <a:pt x="451798" y="200071"/>
                        <a:pt x="457973" y="175595"/>
                      </a:cubicBezTo>
                      <a:cubicBezTo>
                        <a:pt x="466057" y="143934"/>
                        <a:pt x="474141" y="111936"/>
                        <a:pt x="481551" y="79826"/>
                      </a:cubicBezTo>
                      <a:cubicBezTo>
                        <a:pt x="481551" y="79602"/>
                        <a:pt x="481663" y="79377"/>
                        <a:pt x="481663" y="79153"/>
                      </a:cubicBezTo>
                      <a:cubicBezTo>
                        <a:pt x="486603" y="58045"/>
                        <a:pt x="475264" y="36826"/>
                        <a:pt x="455840" y="28630"/>
                      </a:cubicBezTo>
                      <a:cubicBezTo>
                        <a:pt x="453819" y="27732"/>
                        <a:pt x="320214" y="0"/>
                        <a:pt x="311906" y="0"/>
                      </a:cubicBezTo>
                      <a:cubicBezTo>
                        <a:pt x="312131" y="225"/>
                        <a:pt x="252850" y="13697"/>
                        <a:pt x="231294" y="11789"/>
                      </a:cubicBezTo>
                      <a:cubicBezTo>
                        <a:pt x="215239" y="10441"/>
                        <a:pt x="170778" y="1235"/>
                        <a:pt x="171115" y="0"/>
                      </a:cubicBezTo>
                      <a:cubicBezTo>
                        <a:pt x="164042" y="0"/>
                        <a:pt x="40542" y="24925"/>
                        <a:pt x="33693" y="26272"/>
                      </a:cubicBezTo>
                      <a:cubicBezTo>
                        <a:pt x="12024" y="31549"/>
                        <a:pt x="-2010" y="52095"/>
                        <a:pt x="235" y="73651"/>
                      </a:cubicBezTo>
                      <a:cubicBezTo>
                        <a:pt x="460" y="75448"/>
                        <a:pt x="797" y="77356"/>
                        <a:pt x="1134" y="79153"/>
                      </a:cubicBezTo>
                      <a:close/>
                    </a:path>
                  </a:pathLst>
                </a:custGeom>
                <a:solidFill>
                  <a:srgbClr val="FD6D6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832" name="Freeform: Shape 1831">
                <a:extLst>
                  <a:ext uri="{FF2B5EF4-FFF2-40B4-BE49-F238E27FC236}">
                    <a16:creationId xmlns:a16="http://schemas.microsoft.com/office/drawing/2014/main" id="{3C861B39-C620-B566-54DA-F168A241140B}"/>
                  </a:ext>
                </a:extLst>
              </p:cNvPr>
              <p:cNvSpPr/>
              <p:nvPr/>
            </p:nvSpPr>
            <p:spPr>
              <a:xfrm>
                <a:off x="10381985" y="1906528"/>
                <a:ext cx="174023" cy="60541"/>
              </a:xfrm>
              <a:custGeom>
                <a:avLst/>
                <a:gdLst>
                  <a:gd name="connsiteX0" fmla="*/ 19199 w 174023"/>
                  <a:gd name="connsiteY0" fmla="*/ 1909 h 60541"/>
                  <a:gd name="connsiteX1" fmla="*/ 0 w 174023"/>
                  <a:gd name="connsiteY1" fmla="*/ 34580 h 60541"/>
                  <a:gd name="connsiteX2" fmla="*/ 174024 w 174023"/>
                  <a:gd name="connsiteY2" fmla="*/ 32672 h 60541"/>
                  <a:gd name="connsiteX3" fmla="*/ 155723 w 174023"/>
                  <a:gd name="connsiteY3" fmla="*/ 0 h 60541"/>
                  <a:gd name="connsiteX4" fmla="*/ 19199 w 174023"/>
                  <a:gd name="connsiteY4" fmla="*/ 1909 h 60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023" h="60541">
                    <a:moveTo>
                      <a:pt x="19199" y="1909"/>
                    </a:moveTo>
                    <a:lnTo>
                      <a:pt x="0" y="34580"/>
                    </a:lnTo>
                    <a:cubicBezTo>
                      <a:pt x="65455" y="70058"/>
                      <a:pt x="105986" y="68936"/>
                      <a:pt x="174024" y="32672"/>
                    </a:cubicBezTo>
                    <a:lnTo>
                      <a:pt x="155723" y="0"/>
                    </a:lnTo>
                    <a:cubicBezTo>
                      <a:pt x="155723" y="0"/>
                      <a:pt x="99025" y="34580"/>
                      <a:pt x="19199" y="1909"/>
                    </a:cubicBezTo>
                    <a:close/>
                  </a:path>
                </a:pathLst>
              </a:custGeom>
              <a:solidFill>
                <a:srgbClr val="FD6D6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833" name="Graphic 1320">
            <a:extLst>
              <a:ext uri="{FF2B5EF4-FFF2-40B4-BE49-F238E27FC236}">
                <a16:creationId xmlns:a16="http://schemas.microsoft.com/office/drawing/2014/main" id="{6DEC9D27-0BAA-5F84-BA2E-186AA4A0A9EB}"/>
              </a:ext>
            </a:extLst>
          </p:cNvPr>
          <p:cNvGrpSpPr/>
          <p:nvPr/>
        </p:nvGrpSpPr>
        <p:grpSpPr>
          <a:xfrm>
            <a:off x="9880012" y="5610198"/>
            <a:ext cx="980145" cy="547893"/>
            <a:chOff x="9880012" y="5610198"/>
            <a:chExt cx="980145" cy="547893"/>
          </a:xfrm>
        </p:grpSpPr>
        <p:grpSp>
          <p:nvGrpSpPr>
            <p:cNvPr id="1834" name="Graphic 1320">
              <a:extLst>
                <a:ext uri="{FF2B5EF4-FFF2-40B4-BE49-F238E27FC236}">
                  <a16:creationId xmlns:a16="http://schemas.microsoft.com/office/drawing/2014/main" id="{BBC72376-2AEE-C38F-FD4E-1037E983290F}"/>
                </a:ext>
              </a:extLst>
            </p:cNvPr>
            <p:cNvGrpSpPr/>
            <p:nvPr/>
          </p:nvGrpSpPr>
          <p:grpSpPr>
            <a:xfrm>
              <a:off x="10414095" y="5723594"/>
              <a:ext cx="376452" cy="416646"/>
              <a:chOff x="10414095" y="5723594"/>
              <a:chExt cx="376452" cy="416646"/>
            </a:xfrm>
          </p:grpSpPr>
          <p:sp>
            <p:nvSpPr>
              <p:cNvPr id="1835" name="Freeform: Shape 1834">
                <a:extLst>
                  <a:ext uri="{FF2B5EF4-FFF2-40B4-BE49-F238E27FC236}">
                    <a16:creationId xmlns:a16="http://schemas.microsoft.com/office/drawing/2014/main" id="{BBDBE040-854E-6512-166B-69D7A1B53BC7}"/>
                  </a:ext>
                </a:extLst>
              </p:cNvPr>
              <p:cNvSpPr/>
              <p:nvPr/>
            </p:nvSpPr>
            <p:spPr>
              <a:xfrm>
                <a:off x="10712181" y="5979802"/>
                <a:ext cx="78366" cy="160326"/>
              </a:xfrm>
              <a:custGeom>
                <a:avLst/>
                <a:gdLst>
                  <a:gd name="connsiteX0" fmla="*/ 78367 w 78366"/>
                  <a:gd name="connsiteY0" fmla="*/ 160326 h 160326"/>
                  <a:gd name="connsiteX1" fmla="*/ 63659 w 78366"/>
                  <a:gd name="connsiteY1" fmla="*/ 21556 h 160326"/>
                  <a:gd name="connsiteX2" fmla="*/ 38398 w 78366"/>
                  <a:gd name="connsiteY2" fmla="*/ 0 h 160326"/>
                  <a:gd name="connsiteX3" fmla="*/ 0 w 78366"/>
                  <a:gd name="connsiteY3" fmla="*/ 107782 h 160326"/>
                  <a:gd name="connsiteX4" fmla="*/ 8420 w 78366"/>
                  <a:gd name="connsiteY4" fmla="*/ 160326 h 160326"/>
                  <a:gd name="connsiteX5" fmla="*/ 78367 w 78366"/>
                  <a:gd name="connsiteY5" fmla="*/ 160326 h 160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366" h="160326">
                    <a:moveTo>
                      <a:pt x="78367" y="160326"/>
                    </a:moveTo>
                    <a:lnTo>
                      <a:pt x="63659" y="21556"/>
                    </a:lnTo>
                    <a:cubicBezTo>
                      <a:pt x="60852" y="12013"/>
                      <a:pt x="51421" y="5277"/>
                      <a:pt x="38398" y="0"/>
                    </a:cubicBezTo>
                    <a:lnTo>
                      <a:pt x="0" y="107782"/>
                    </a:lnTo>
                    <a:lnTo>
                      <a:pt x="8420" y="160326"/>
                    </a:lnTo>
                    <a:lnTo>
                      <a:pt x="78367" y="160326"/>
                    </a:lnTo>
                    <a:close/>
                  </a:path>
                </a:pathLst>
              </a:custGeom>
              <a:solidFill>
                <a:srgbClr val="E0E0E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6" name="Freeform: Shape 1835">
                <a:extLst>
                  <a:ext uri="{FF2B5EF4-FFF2-40B4-BE49-F238E27FC236}">
                    <a16:creationId xmlns:a16="http://schemas.microsoft.com/office/drawing/2014/main" id="{074A3F9E-BA1B-809B-8AA8-CE734745659D}"/>
                  </a:ext>
                </a:extLst>
              </p:cNvPr>
              <p:cNvSpPr/>
              <p:nvPr/>
            </p:nvSpPr>
            <p:spPr>
              <a:xfrm>
                <a:off x="10414095" y="5991718"/>
                <a:ext cx="93881" cy="148409"/>
              </a:xfrm>
              <a:custGeom>
                <a:avLst/>
                <a:gdLst>
                  <a:gd name="connsiteX0" fmla="*/ 73988 w 93881"/>
                  <a:gd name="connsiteY0" fmla="*/ 148410 h 148409"/>
                  <a:gd name="connsiteX1" fmla="*/ 93861 w 93881"/>
                  <a:gd name="connsiteY1" fmla="*/ 52191 h 148409"/>
                  <a:gd name="connsiteX2" fmla="*/ 69834 w 93881"/>
                  <a:gd name="connsiteY2" fmla="*/ 25358 h 148409"/>
                  <a:gd name="connsiteX3" fmla="*/ 48390 w 93881"/>
                  <a:gd name="connsiteY3" fmla="*/ 3577 h 148409"/>
                  <a:gd name="connsiteX4" fmla="*/ 28517 w 93881"/>
                  <a:gd name="connsiteY4" fmla="*/ 8180 h 148409"/>
                  <a:gd name="connsiteX5" fmla="*/ 0 w 93881"/>
                  <a:gd name="connsiteY5" fmla="*/ 148410 h 148409"/>
                  <a:gd name="connsiteX6" fmla="*/ 73988 w 93881"/>
                  <a:gd name="connsiteY6" fmla="*/ 148410 h 148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881" h="148409">
                    <a:moveTo>
                      <a:pt x="73988" y="148410"/>
                    </a:moveTo>
                    <a:cubicBezTo>
                      <a:pt x="84317" y="98785"/>
                      <a:pt x="93861" y="52191"/>
                      <a:pt x="93861" y="52191"/>
                    </a:cubicBezTo>
                    <a:cubicBezTo>
                      <a:pt x="94646" y="48374"/>
                      <a:pt x="72641" y="28165"/>
                      <a:pt x="69834" y="25358"/>
                    </a:cubicBezTo>
                    <a:lnTo>
                      <a:pt x="48390" y="3577"/>
                    </a:lnTo>
                    <a:cubicBezTo>
                      <a:pt x="42102" y="-2822"/>
                      <a:pt x="31436" y="-240"/>
                      <a:pt x="28517" y="8180"/>
                    </a:cubicBezTo>
                    <a:lnTo>
                      <a:pt x="0" y="148410"/>
                    </a:lnTo>
                    <a:lnTo>
                      <a:pt x="73988" y="148410"/>
                    </a:lnTo>
                    <a:close/>
                  </a:path>
                </a:pathLst>
              </a:custGeom>
              <a:solidFill>
                <a:srgbClr val="D0D0D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7" name="Freeform: Shape 1836">
                <a:extLst>
                  <a:ext uri="{FF2B5EF4-FFF2-40B4-BE49-F238E27FC236}">
                    <a16:creationId xmlns:a16="http://schemas.microsoft.com/office/drawing/2014/main" id="{2E085A08-DA9A-A6FF-7034-836270D9F6A3}"/>
                  </a:ext>
                </a:extLst>
              </p:cNvPr>
              <p:cNvSpPr/>
              <p:nvPr/>
            </p:nvSpPr>
            <p:spPr>
              <a:xfrm>
                <a:off x="10566001" y="5899526"/>
                <a:ext cx="87685" cy="101270"/>
              </a:xfrm>
              <a:custGeom>
                <a:avLst/>
                <a:gdLst>
                  <a:gd name="connsiteX0" fmla="*/ 0 w 87685"/>
                  <a:gd name="connsiteY0" fmla="*/ 0 h 101270"/>
                  <a:gd name="connsiteX1" fmla="*/ 87685 w 87685"/>
                  <a:gd name="connsiteY1" fmla="*/ 0 h 101270"/>
                  <a:gd name="connsiteX2" fmla="*/ 87685 w 87685"/>
                  <a:gd name="connsiteY2" fmla="*/ 101270 h 101270"/>
                  <a:gd name="connsiteX3" fmla="*/ 0 w 87685"/>
                  <a:gd name="connsiteY3" fmla="*/ 101270 h 101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7685" h="101270">
                    <a:moveTo>
                      <a:pt x="0" y="0"/>
                    </a:moveTo>
                    <a:lnTo>
                      <a:pt x="87685" y="0"/>
                    </a:lnTo>
                    <a:lnTo>
                      <a:pt x="87685" y="101270"/>
                    </a:lnTo>
                    <a:lnTo>
                      <a:pt x="0" y="101270"/>
                    </a:lnTo>
                    <a:close/>
                  </a:path>
                </a:pathLst>
              </a:custGeom>
              <a:solidFill>
                <a:srgbClr val="DEAD8E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838" name="Graphic 1320">
                <a:extLst>
                  <a:ext uri="{FF2B5EF4-FFF2-40B4-BE49-F238E27FC236}">
                    <a16:creationId xmlns:a16="http://schemas.microsoft.com/office/drawing/2014/main" id="{F0C2A874-4077-1089-8BFE-CC23C062A6B2}"/>
                  </a:ext>
                </a:extLst>
              </p:cNvPr>
              <p:cNvGrpSpPr/>
              <p:nvPr/>
            </p:nvGrpSpPr>
            <p:grpSpPr>
              <a:xfrm>
                <a:off x="10534134" y="5723594"/>
                <a:ext cx="146229" cy="212308"/>
                <a:chOff x="10534134" y="5723594"/>
                <a:chExt cx="146229" cy="212308"/>
              </a:xfrm>
            </p:grpSpPr>
            <p:sp>
              <p:nvSpPr>
                <p:cNvPr id="1839" name="Freeform: Shape 1838">
                  <a:extLst>
                    <a:ext uri="{FF2B5EF4-FFF2-40B4-BE49-F238E27FC236}">
                      <a16:creationId xmlns:a16="http://schemas.microsoft.com/office/drawing/2014/main" id="{BC3BB548-A0D5-86D2-32E8-5BC10B00EA41}"/>
                    </a:ext>
                  </a:extLst>
                </p:cNvPr>
                <p:cNvSpPr/>
                <p:nvPr/>
              </p:nvSpPr>
              <p:spPr>
                <a:xfrm>
                  <a:off x="10652047" y="5813010"/>
                  <a:ext cx="28316" cy="42906"/>
                </a:xfrm>
                <a:custGeom>
                  <a:avLst/>
                  <a:gdLst>
                    <a:gd name="connsiteX0" fmla="*/ 7478 w 28316"/>
                    <a:gd name="connsiteY0" fmla="*/ 42168 h 42906"/>
                    <a:gd name="connsiteX1" fmla="*/ 7478 w 28316"/>
                    <a:gd name="connsiteY1" fmla="*/ 42168 h 42906"/>
                    <a:gd name="connsiteX2" fmla="*/ 22298 w 28316"/>
                    <a:gd name="connsiteY2" fmla="*/ 34533 h 42906"/>
                    <a:gd name="connsiteX3" fmla="*/ 27911 w 28316"/>
                    <a:gd name="connsiteY3" fmla="*/ 14436 h 42906"/>
                    <a:gd name="connsiteX4" fmla="*/ 20838 w 28316"/>
                    <a:gd name="connsiteY4" fmla="*/ 739 h 42906"/>
                    <a:gd name="connsiteX5" fmla="*/ 20838 w 28316"/>
                    <a:gd name="connsiteY5" fmla="*/ 739 h 42906"/>
                    <a:gd name="connsiteX6" fmla="*/ 6018 w 28316"/>
                    <a:gd name="connsiteY6" fmla="*/ 8374 h 42906"/>
                    <a:gd name="connsiteX7" fmla="*/ 405 w 28316"/>
                    <a:gd name="connsiteY7" fmla="*/ 28471 h 42906"/>
                    <a:gd name="connsiteX8" fmla="*/ 7478 w 28316"/>
                    <a:gd name="connsiteY8" fmla="*/ 42168 h 42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316" h="42906">
                      <a:moveTo>
                        <a:pt x="7478" y="42168"/>
                      </a:moveTo>
                      <a:lnTo>
                        <a:pt x="7478" y="42168"/>
                      </a:lnTo>
                      <a:cubicBezTo>
                        <a:pt x="13765" y="44526"/>
                        <a:pt x="20501" y="41045"/>
                        <a:pt x="22298" y="34533"/>
                      </a:cubicBezTo>
                      <a:lnTo>
                        <a:pt x="27911" y="14436"/>
                      </a:lnTo>
                      <a:cubicBezTo>
                        <a:pt x="29483" y="8823"/>
                        <a:pt x="26340" y="2648"/>
                        <a:pt x="20838" y="739"/>
                      </a:cubicBezTo>
                      <a:lnTo>
                        <a:pt x="20838" y="739"/>
                      </a:lnTo>
                      <a:cubicBezTo>
                        <a:pt x="14439" y="-1619"/>
                        <a:pt x="7815" y="1862"/>
                        <a:pt x="6018" y="8374"/>
                      </a:cubicBezTo>
                      <a:lnTo>
                        <a:pt x="405" y="28471"/>
                      </a:lnTo>
                      <a:cubicBezTo>
                        <a:pt x="-1167" y="34084"/>
                        <a:pt x="1976" y="40259"/>
                        <a:pt x="7478" y="42168"/>
                      </a:cubicBezTo>
                      <a:close/>
                    </a:path>
                  </a:pathLst>
                </a:custGeom>
                <a:solidFill>
                  <a:srgbClr val="EAB99A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40" name="Freeform: Shape 1839">
                  <a:extLst>
                    <a:ext uri="{FF2B5EF4-FFF2-40B4-BE49-F238E27FC236}">
                      <a16:creationId xmlns:a16="http://schemas.microsoft.com/office/drawing/2014/main" id="{6D58C790-D223-1352-4AED-8353A3B4D789}"/>
                    </a:ext>
                  </a:extLst>
                </p:cNvPr>
                <p:cNvSpPr/>
                <p:nvPr/>
              </p:nvSpPr>
              <p:spPr>
                <a:xfrm>
                  <a:off x="10548359" y="5756819"/>
                  <a:ext cx="118695" cy="179021"/>
                </a:xfrm>
                <a:custGeom>
                  <a:avLst/>
                  <a:gdLst>
                    <a:gd name="connsiteX0" fmla="*/ 116891 w 118695"/>
                    <a:gd name="connsiteY0" fmla="*/ 39304 h 179021"/>
                    <a:gd name="connsiteX1" fmla="*/ 118688 w 118695"/>
                    <a:gd name="connsiteY1" fmla="*/ 111384 h 179021"/>
                    <a:gd name="connsiteX2" fmla="*/ 114758 w 118695"/>
                    <a:gd name="connsiteY2" fmla="*/ 130919 h 179021"/>
                    <a:gd name="connsiteX3" fmla="*/ 82423 w 118695"/>
                    <a:gd name="connsiteY3" fmla="*/ 173134 h 179021"/>
                    <a:gd name="connsiteX4" fmla="*/ 61877 w 118695"/>
                    <a:gd name="connsiteY4" fmla="*/ 178972 h 179021"/>
                    <a:gd name="connsiteX5" fmla="*/ 57162 w 118695"/>
                    <a:gd name="connsiteY5" fmla="*/ 178972 h 179021"/>
                    <a:gd name="connsiteX6" fmla="*/ 40995 w 118695"/>
                    <a:gd name="connsiteY6" fmla="*/ 174032 h 179021"/>
                    <a:gd name="connsiteX7" fmla="*/ 6639 w 118695"/>
                    <a:gd name="connsiteY7" fmla="*/ 133501 h 179021"/>
                    <a:gd name="connsiteX8" fmla="*/ 1811 w 118695"/>
                    <a:gd name="connsiteY8" fmla="*/ 114190 h 179021"/>
                    <a:gd name="connsiteX9" fmla="*/ 15 w 118695"/>
                    <a:gd name="connsiteY9" fmla="*/ 42111 h 179021"/>
                    <a:gd name="connsiteX10" fmla="*/ 34370 w 118695"/>
                    <a:gd name="connsiteY10" fmla="*/ 1131 h 179021"/>
                    <a:gd name="connsiteX11" fmla="*/ 80515 w 118695"/>
                    <a:gd name="connsiteY11" fmla="*/ 8 h 179021"/>
                    <a:gd name="connsiteX12" fmla="*/ 116891 w 118695"/>
                    <a:gd name="connsiteY12" fmla="*/ 39304 h 179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18695" h="179021">
                      <a:moveTo>
                        <a:pt x="116891" y="39304"/>
                      </a:moveTo>
                      <a:lnTo>
                        <a:pt x="118688" y="111384"/>
                      </a:lnTo>
                      <a:cubicBezTo>
                        <a:pt x="118800" y="117222"/>
                        <a:pt x="117790" y="123846"/>
                        <a:pt x="114758" y="130919"/>
                      </a:cubicBezTo>
                      <a:cubicBezTo>
                        <a:pt x="107460" y="148097"/>
                        <a:pt x="107460" y="148097"/>
                        <a:pt x="82423" y="173134"/>
                      </a:cubicBezTo>
                      <a:cubicBezTo>
                        <a:pt x="79504" y="176165"/>
                        <a:pt x="71645" y="178972"/>
                        <a:pt x="61877" y="178972"/>
                      </a:cubicBezTo>
                      <a:cubicBezTo>
                        <a:pt x="60305" y="178972"/>
                        <a:pt x="58734" y="179084"/>
                        <a:pt x="57162" y="178972"/>
                      </a:cubicBezTo>
                      <a:cubicBezTo>
                        <a:pt x="49527" y="178523"/>
                        <a:pt x="43577" y="176502"/>
                        <a:pt x="40995" y="174032"/>
                      </a:cubicBezTo>
                      <a:cubicBezTo>
                        <a:pt x="14723" y="150230"/>
                        <a:pt x="14723" y="150230"/>
                        <a:pt x="6639" y="133501"/>
                      </a:cubicBezTo>
                      <a:cubicBezTo>
                        <a:pt x="3271" y="126653"/>
                        <a:pt x="1924" y="120029"/>
                        <a:pt x="1811" y="114190"/>
                      </a:cubicBezTo>
                      <a:lnTo>
                        <a:pt x="15" y="42111"/>
                      </a:lnTo>
                      <a:cubicBezTo>
                        <a:pt x="-546" y="19993"/>
                        <a:pt x="14947" y="1580"/>
                        <a:pt x="34370" y="1131"/>
                      </a:cubicBezTo>
                      <a:lnTo>
                        <a:pt x="80515" y="8"/>
                      </a:lnTo>
                      <a:cubicBezTo>
                        <a:pt x="99938" y="-440"/>
                        <a:pt x="116330" y="17186"/>
                        <a:pt x="116891" y="39304"/>
                      </a:cubicBezTo>
                      <a:close/>
                    </a:path>
                  </a:pathLst>
                </a:custGeom>
                <a:solidFill>
                  <a:srgbClr val="EAB99A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41" name="Freeform: Shape 1840">
                  <a:extLst>
                    <a:ext uri="{FF2B5EF4-FFF2-40B4-BE49-F238E27FC236}">
                      <a16:creationId xmlns:a16="http://schemas.microsoft.com/office/drawing/2014/main" id="{52714D0E-8DFE-51A2-9425-1A2F2A1CE75D}"/>
                    </a:ext>
                  </a:extLst>
                </p:cNvPr>
                <p:cNvSpPr/>
                <p:nvPr/>
              </p:nvSpPr>
              <p:spPr>
                <a:xfrm>
                  <a:off x="10548472" y="5757151"/>
                  <a:ext cx="109265" cy="178752"/>
                </a:xfrm>
                <a:custGeom>
                  <a:avLst/>
                  <a:gdLst>
                    <a:gd name="connsiteX0" fmla="*/ 107460 w 109265"/>
                    <a:gd name="connsiteY0" fmla="*/ 39197 h 178752"/>
                    <a:gd name="connsiteX1" fmla="*/ 109257 w 109265"/>
                    <a:gd name="connsiteY1" fmla="*/ 111276 h 178752"/>
                    <a:gd name="connsiteX2" fmla="*/ 105440 w 109265"/>
                    <a:gd name="connsiteY2" fmla="*/ 130812 h 178752"/>
                    <a:gd name="connsiteX3" fmla="*/ 73105 w 109265"/>
                    <a:gd name="connsiteY3" fmla="*/ 173026 h 178752"/>
                    <a:gd name="connsiteX4" fmla="*/ 57162 w 109265"/>
                    <a:gd name="connsiteY4" fmla="*/ 178752 h 178752"/>
                    <a:gd name="connsiteX5" fmla="*/ 40994 w 109265"/>
                    <a:gd name="connsiteY5" fmla="*/ 173812 h 178752"/>
                    <a:gd name="connsiteX6" fmla="*/ 6639 w 109265"/>
                    <a:gd name="connsiteY6" fmla="*/ 133282 h 178752"/>
                    <a:gd name="connsiteX7" fmla="*/ 1811 w 109265"/>
                    <a:gd name="connsiteY7" fmla="*/ 113971 h 178752"/>
                    <a:gd name="connsiteX8" fmla="*/ 15 w 109265"/>
                    <a:gd name="connsiteY8" fmla="*/ 41891 h 178752"/>
                    <a:gd name="connsiteX9" fmla="*/ 34370 w 109265"/>
                    <a:gd name="connsiteY9" fmla="*/ 911 h 178752"/>
                    <a:gd name="connsiteX10" fmla="*/ 71084 w 109265"/>
                    <a:gd name="connsiteY10" fmla="*/ 13 h 178752"/>
                    <a:gd name="connsiteX11" fmla="*/ 107460 w 109265"/>
                    <a:gd name="connsiteY11" fmla="*/ 39197 h 178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9265" h="178752">
                      <a:moveTo>
                        <a:pt x="107460" y="39197"/>
                      </a:moveTo>
                      <a:lnTo>
                        <a:pt x="109257" y="111276"/>
                      </a:lnTo>
                      <a:cubicBezTo>
                        <a:pt x="109369" y="117114"/>
                        <a:pt x="108471" y="123738"/>
                        <a:pt x="105440" y="130812"/>
                      </a:cubicBezTo>
                      <a:cubicBezTo>
                        <a:pt x="98141" y="147989"/>
                        <a:pt x="98141" y="147989"/>
                        <a:pt x="73105" y="173026"/>
                      </a:cubicBezTo>
                      <a:cubicBezTo>
                        <a:pt x="70522" y="175609"/>
                        <a:pt x="64684" y="177854"/>
                        <a:pt x="57162" y="178752"/>
                      </a:cubicBezTo>
                      <a:cubicBezTo>
                        <a:pt x="49527" y="178303"/>
                        <a:pt x="43577" y="176282"/>
                        <a:pt x="40994" y="173812"/>
                      </a:cubicBezTo>
                      <a:cubicBezTo>
                        <a:pt x="14723" y="150010"/>
                        <a:pt x="14723" y="150010"/>
                        <a:pt x="6639" y="133282"/>
                      </a:cubicBezTo>
                      <a:cubicBezTo>
                        <a:pt x="3271" y="126433"/>
                        <a:pt x="1924" y="119809"/>
                        <a:pt x="1811" y="113971"/>
                      </a:cubicBezTo>
                      <a:lnTo>
                        <a:pt x="15" y="41891"/>
                      </a:lnTo>
                      <a:cubicBezTo>
                        <a:pt x="-546" y="19773"/>
                        <a:pt x="14947" y="1361"/>
                        <a:pt x="34370" y="911"/>
                      </a:cubicBezTo>
                      <a:lnTo>
                        <a:pt x="71084" y="13"/>
                      </a:lnTo>
                      <a:cubicBezTo>
                        <a:pt x="90507" y="-548"/>
                        <a:pt x="106899" y="17079"/>
                        <a:pt x="107460" y="39197"/>
                      </a:cubicBezTo>
                      <a:close/>
                    </a:path>
                  </a:pathLst>
                </a:custGeom>
                <a:solidFill>
                  <a:srgbClr val="F4CAAF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42" name="Freeform: Shape 1841">
                  <a:extLst>
                    <a:ext uri="{FF2B5EF4-FFF2-40B4-BE49-F238E27FC236}">
                      <a16:creationId xmlns:a16="http://schemas.microsoft.com/office/drawing/2014/main" id="{A1DEB80A-9483-CE51-CF86-9C3945653643}"/>
                    </a:ext>
                  </a:extLst>
                </p:cNvPr>
                <p:cNvSpPr/>
                <p:nvPr/>
              </p:nvSpPr>
              <p:spPr>
                <a:xfrm>
                  <a:off x="10534134" y="5816198"/>
                  <a:ext cx="29197" cy="42483"/>
                </a:xfrm>
                <a:custGeom>
                  <a:avLst/>
                  <a:gdLst>
                    <a:gd name="connsiteX0" fmla="*/ 22324 w 29197"/>
                    <a:gd name="connsiteY0" fmla="*/ 41563 h 42483"/>
                    <a:gd name="connsiteX1" fmla="*/ 22324 w 29197"/>
                    <a:gd name="connsiteY1" fmla="*/ 41563 h 42483"/>
                    <a:gd name="connsiteX2" fmla="*/ 7167 w 29197"/>
                    <a:gd name="connsiteY2" fmla="*/ 34714 h 42483"/>
                    <a:gd name="connsiteX3" fmla="*/ 543 w 29197"/>
                    <a:gd name="connsiteY3" fmla="*/ 14955 h 42483"/>
                    <a:gd name="connsiteX4" fmla="*/ 6830 w 29197"/>
                    <a:gd name="connsiteY4" fmla="*/ 920 h 42483"/>
                    <a:gd name="connsiteX5" fmla="*/ 6830 w 29197"/>
                    <a:gd name="connsiteY5" fmla="*/ 920 h 42483"/>
                    <a:gd name="connsiteX6" fmla="*/ 21987 w 29197"/>
                    <a:gd name="connsiteY6" fmla="*/ 7769 h 42483"/>
                    <a:gd name="connsiteX7" fmla="*/ 28611 w 29197"/>
                    <a:gd name="connsiteY7" fmla="*/ 27529 h 42483"/>
                    <a:gd name="connsiteX8" fmla="*/ 22324 w 29197"/>
                    <a:gd name="connsiteY8" fmla="*/ 41563 h 42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197" h="42483">
                      <a:moveTo>
                        <a:pt x="22324" y="41563"/>
                      </a:moveTo>
                      <a:lnTo>
                        <a:pt x="22324" y="41563"/>
                      </a:lnTo>
                      <a:cubicBezTo>
                        <a:pt x="16149" y="44145"/>
                        <a:pt x="9300" y="41114"/>
                        <a:pt x="7167" y="34714"/>
                      </a:cubicBezTo>
                      <a:lnTo>
                        <a:pt x="543" y="14955"/>
                      </a:lnTo>
                      <a:cubicBezTo>
                        <a:pt x="-1254" y="9453"/>
                        <a:pt x="1553" y="3166"/>
                        <a:pt x="6830" y="920"/>
                      </a:cubicBezTo>
                      <a:lnTo>
                        <a:pt x="6830" y="920"/>
                      </a:lnTo>
                      <a:cubicBezTo>
                        <a:pt x="13005" y="-1662"/>
                        <a:pt x="19854" y="1369"/>
                        <a:pt x="21987" y="7769"/>
                      </a:cubicBezTo>
                      <a:lnTo>
                        <a:pt x="28611" y="27529"/>
                      </a:lnTo>
                      <a:cubicBezTo>
                        <a:pt x="30520" y="33030"/>
                        <a:pt x="27601" y="39318"/>
                        <a:pt x="22324" y="41563"/>
                      </a:cubicBezTo>
                      <a:close/>
                    </a:path>
                  </a:pathLst>
                </a:custGeom>
                <a:solidFill>
                  <a:srgbClr val="F4CAAF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43" name="Freeform: Shape 1842">
                  <a:extLst>
                    <a:ext uri="{FF2B5EF4-FFF2-40B4-BE49-F238E27FC236}">
                      <a16:creationId xmlns:a16="http://schemas.microsoft.com/office/drawing/2014/main" id="{99ADF963-BE1B-7352-EDB1-45A858F9E172}"/>
                    </a:ext>
                  </a:extLst>
                </p:cNvPr>
                <p:cNvSpPr/>
                <p:nvPr/>
              </p:nvSpPr>
              <p:spPr>
                <a:xfrm>
                  <a:off x="10542087" y="5723594"/>
                  <a:ext cx="133941" cy="124510"/>
                </a:xfrm>
                <a:custGeom>
                  <a:avLst/>
                  <a:gdLst>
                    <a:gd name="connsiteX0" fmla="*/ 133942 w 133941"/>
                    <a:gd name="connsiteY0" fmla="*/ 83082 h 124510"/>
                    <a:gd name="connsiteX1" fmla="*/ 123501 w 133941"/>
                    <a:gd name="connsiteY1" fmla="*/ 123613 h 124510"/>
                    <a:gd name="connsiteX2" fmla="*/ 109242 w 133941"/>
                    <a:gd name="connsiteY2" fmla="*/ 73876 h 124510"/>
                    <a:gd name="connsiteX3" fmla="*/ 101720 w 133941"/>
                    <a:gd name="connsiteY3" fmla="*/ 83868 h 124510"/>
                    <a:gd name="connsiteX4" fmla="*/ 87910 w 133941"/>
                    <a:gd name="connsiteY4" fmla="*/ 87124 h 124510"/>
                    <a:gd name="connsiteX5" fmla="*/ 87798 w 133941"/>
                    <a:gd name="connsiteY5" fmla="*/ 87236 h 124510"/>
                    <a:gd name="connsiteX6" fmla="*/ 22455 w 133941"/>
                    <a:gd name="connsiteY6" fmla="*/ 102618 h 124510"/>
                    <a:gd name="connsiteX7" fmla="*/ 7522 w 133941"/>
                    <a:gd name="connsiteY7" fmla="*/ 124511 h 124510"/>
                    <a:gd name="connsiteX8" fmla="*/ 0 w 133941"/>
                    <a:gd name="connsiteY8" fmla="*/ 70508 h 124510"/>
                    <a:gd name="connsiteX9" fmla="*/ 18076 w 133941"/>
                    <a:gd name="connsiteY9" fmla="*/ 14820 h 124510"/>
                    <a:gd name="connsiteX10" fmla="*/ 92513 w 133941"/>
                    <a:gd name="connsiteY10" fmla="*/ 0 h 124510"/>
                    <a:gd name="connsiteX11" fmla="*/ 107782 w 133941"/>
                    <a:gd name="connsiteY11" fmla="*/ 13697 h 124510"/>
                    <a:gd name="connsiteX12" fmla="*/ 128328 w 133941"/>
                    <a:gd name="connsiteY12" fmla="*/ 32222 h 1245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3941" h="124510">
                      <a:moveTo>
                        <a:pt x="133942" y="83082"/>
                      </a:moveTo>
                      <a:lnTo>
                        <a:pt x="123501" y="123613"/>
                      </a:lnTo>
                      <a:lnTo>
                        <a:pt x="109242" y="73876"/>
                      </a:lnTo>
                      <a:lnTo>
                        <a:pt x="101720" y="83868"/>
                      </a:lnTo>
                      <a:lnTo>
                        <a:pt x="87910" y="87124"/>
                      </a:lnTo>
                      <a:lnTo>
                        <a:pt x="87798" y="87236"/>
                      </a:lnTo>
                      <a:lnTo>
                        <a:pt x="22455" y="102618"/>
                      </a:lnTo>
                      <a:lnTo>
                        <a:pt x="7522" y="124511"/>
                      </a:lnTo>
                      <a:lnTo>
                        <a:pt x="0" y="70508"/>
                      </a:lnTo>
                      <a:lnTo>
                        <a:pt x="18076" y="14820"/>
                      </a:lnTo>
                      <a:lnTo>
                        <a:pt x="92513" y="0"/>
                      </a:lnTo>
                      <a:lnTo>
                        <a:pt x="107782" y="13697"/>
                      </a:lnTo>
                      <a:lnTo>
                        <a:pt x="128328" y="32222"/>
                      </a:lnTo>
                      <a:close/>
                    </a:path>
                  </a:pathLst>
                </a:custGeom>
                <a:solidFill>
                  <a:srgbClr val="D99237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44" name="Freeform: Shape 1843">
                  <a:extLst>
                    <a:ext uri="{FF2B5EF4-FFF2-40B4-BE49-F238E27FC236}">
                      <a16:creationId xmlns:a16="http://schemas.microsoft.com/office/drawing/2014/main" id="{5ECF611D-68AD-849D-9B93-6B48AE173ED5}"/>
                    </a:ext>
                  </a:extLst>
                </p:cNvPr>
                <p:cNvSpPr/>
                <p:nvPr/>
              </p:nvSpPr>
              <p:spPr>
                <a:xfrm>
                  <a:off x="10542087" y="5723707"/>
                  <a:ext cx="108697" cy="124510"/>
                </a:xfrm>
                <a:custGeom>
                  <a:avLst/>
                  <a:gdLst>
                    <a:gd name="connsiteX0" fmla="*/ 107782 w 108697"/>
                    <a:gd name="connsiteY0" fmla="*/ 13585 h 124510"/>
                    <a:gd name="connsiteX1" fmla="*/ 108680 w 108697"/>
                    <a:gd name="connsiteY1" fmla="*/ 49513 h 124510"/>
                    <a:gd name="connsiteX2" fmla="*/ 87910 w 108697"/>
                    <a:gd name="connsiteY2" fmla="*/ 87012 h 124510"/>
                    <a:gd name="connsiteX3" fmla="*/ 87798 w 108697"/>
                    <a:gd name="connsiteY3" fmla="*/ 87124 h 124510"/>
                    <a:gd name="connsiteX4" fmla="*/ 22455 w 108697"/>
                    <a:gd name="connsiteY4" fmla="*/ 102506 h 124510"/>
                    <a:gd name="connsiteX5" fmla="*/ 7522 w 108697"/>
                    <a:gd name="connsiteY5" fmla="*/ 124511 h 124510"/>
                    <a:gd name="connsiteX6" fmla="*/ 0 w 108697"/>
                    <a:gd name="connsiteY6" fmla="*/ 70508 h 124510"/>
                    <a:gd name="connsiteX7" fmla="*/ 18188 w 108697"/>
                    <a:gd name="connsiteY7" fmla="*/ 14820 h 124510"/>
                    <a:gd name="connsiteX8" fmla="*/ 92625 w 108697"/>
                    <a:gd name="connsiteY8" fmla="*/ 0 h 124510"/>
                    <a:gd name="connsiteX9" fmla="*/ 107782 w 108697"/>
                    <a:gd name="connsiteY9" fmla="*/ 13585 h 1245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697" h="124510">
                      <a:moveTo>
                        <a:pt x="107782" y="13585"/>
                      </a:moveTo>
                      <a:lnTo>
                        <a:pt x="108680" y="49513"/>
                      </a:lnTo>
                      <a:cubicBezTo>
                        <a:pt x="109130" y="66017"/>
                        <a:pt x="100485" y="80612"/>
                        <a:pt x="87910" y="87012"/>
                      </a:cubicBezTo>
                      <a:lnTo>
                        <a:pt x="87798" y="87124"/>
                      </a:lnTo>
                      <a:lnTo>
                        <a:pt x="22455" y="102506"/>
                      </a:lnTo>
                      <a:lnTo>
                        <a:pt x="7522" y="124511"/>
                      </a:lnTo>
                      <a:lnTo>
                        <a:pt x="0" y="70508"/>
                      </a:lnTo>
                      <a:lnTo>
                        <a:pt x="18188" y="14820"/>
                      </a:lnTo>
                      <a:lnTo>
                        <a:pt x="92625" y="0"/>
                      </a:lnTo>
                      <a:lnTo>
                        <a:pt x="107782" y="13585"/>
                      </a:lnTo>
                      <a:close/>
                    </a:path>
                  </a:pathLst>
                </a:custGeom>
                <a:solidFill>
                  <a:srgbClr val="F3AA43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845" name="Freeform: Shape 1844">
                <a:extLst>
                  <a:ext uri="{FF2B5EF4-FFF2-40B4-BE49-F238E27FC236}">
                    <a16:creationId xmlns:a16="http://schemas.microsoft.com/office/drawing/2014/main" id="{18C01731-C9B1-207E-B041-7EEFD9B3D7DF}"/>
                  </a:ext>
                </a:extLst>
              </p:cNvPr>
              <p:cNvSpPr/>
              <p:nvPr/>
            </p:nvSpPr>
            <p:spPr>
              <a:xfrm>
                <a:off x="10441569" y="5962848"/>
                <a:ext cx="333260" cy="177391"/>
              </a:xfrm>
              <a:custGeom>
                <a:avLst/>
                <a:gdLst>
                  <a:gd name="connsiteX0" fmla="*/ 707 w 333260"/>
                  <a:gd name="connsiteY0" fmla="*/ 54565 h 177391"/>
                  <a:gd name="connsiteX1" fmla="*/ 33154 w 333260"/>
                  <a:gd name="connsiteY1" fmla="*/ 177392 h 177391"/>
                  <a:gd name="connsiteX2" fmla="*/ 301712 w 333260"/>
                  <a:gd name="connsiteY2" fmla="*/ 177392 h 177391"/>
                  <a:gd name="connsiteX3" fmla="*/ 332362 w 333260"/>
                  <a:gd name="connsiteY3" fmla="*/ 55014 h 177391"/>
                  <a:gd name="connsiteX4" fmla="*/ 332474 w 333260"/>
                  <a:gd name="connsiteY4" fmla="*/ 54565 h 177391"/>
                  <a:gd name="connsiteX5" fmla="*/ 314735 w 333260"/>
                  <a:gd name="connsiteY5" fmla="*/ 19760 h 177391"/>
                  <a:gd name="connsiteX6" fmla="*/ 215373 w 333260"/>
                  <a:gd name="connsiteY6" fmla="*/ 0 h 177391"/>
                  <a:gd name="connsiteX7" fmla="*/ 171924 w 333260"/>
                  <a:gd name="connsiteY7" fmla="*/ 47492 h 177391"/>
                  <a:gd name="connsiteX8" fmla="*/ 118145 w 333260"/>
                  <a:gd name="connsiteY8" fmla="*/ 0 h 177391"/>
                  <a:gd name="connsiteX9" fmla="*/ 23274 w 333260"/>
                  <a:gd name="connsiteY9" fmla="*/ 18188 h 177391"/>
                  <a:gd name="connsiteX10" fmla="*/ 145 w 333260"/>
                  <a:gd name="connsiteY10" fmla="*/ 50972 h 177391"/>
                  <a:gd name="connsiteX11" fmla="*/ 707 w 333260"/>
                  <a:gd name="connsiteY11" fmla="*/ 54565 h 177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33260" h="177391">
                    <a:moveTo>
                      <a:pt x="707" y="54565"/>
                    </a:moveTo>
                    <a:cubicBezTo>
                      <a:pt x="10026" y="95320"/>
                      <a:pt x="22039" y="136075"/>
                      <a:pt x="33154" y="177392"/>
                    </a:cubicBezTo>
                    <a:lnTo>
                      <a:pt x="301712" y="177392"/>
                    </a:lnTo>
                    <a:cubicBezTo>
                      <a:pt x="311704" y="137423"/>
                      <a:pt x="322707" y="96555"/>
                      <a:pt x="332362" y="55014"/>
                    </a:cubicBezTo>
                    <a:cubicBezTo>
                      <a:pt x="332362" y="54902"/>
                      <a:pt x="332474" y="54677"/>
                      <a:pt x="332474" y="54565"/>
                    </a:cubicBezTo>
                    <a:cubicBezTo>
                      <a:pt x="335843" y="39969"/>
                      <a:pt x="328096" y="25374"/>
                      <a:pt x="314735" y="19760"/>
                    </a:cubicBezTo>
                    <a:cubicBezTo>
                      <a:pt x="313276" y="19087"/>
                      <a:pt x="221099" y="0"/>
                      <a:pt x="215373" y="0"/>
                    </a:cubicBezTo>
                    <a:lnTo>
                      <a:pt x="171924" y="47492"/>
                    </a:lnTo>
                    <a:lnTo>
                      <a:pt x="118145" y="0"/>
                    </a:lnTo>
                    <a:cubicBezTo>
                      <a:pt x="113317" y="0"/>
                      <a:pt x="27989" y="17178"/>
                      <a:pt x="23274" y="18188"/>
                    </a:cubicBezTo>
                    <a:cubicBezTo>
                      <a:pt x="8342" y="21781"/>
                      <a:pt x="-1314" y="36040"/>
                      <a:pt x="145" y="50972"/>
                    </a:cubicBezTo>
                    <a:cubicBezTo>
                      <a:pt x="145" y="51983"/>
                      <a:pt x="482" y="53218"/>
                      <a:pt x="707" y="54565"/>
                    </a:cubicBezTo>
                    <a:close/>
                  </a:path>
                </a:pathLst>
              </a:custGeom>
              <a:solidFill>
                <a:srgbClr val="E0E0E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46" name="Freeform: Shape 1845">
                <a:extLst>
                  <a:ext uri="{FF2B5EF4-FFF2-40B4-BE49-F238E27FC236}">
                    <a16:creationId xmlns:a16="http://schemas.microsoft.com/office/drawing/2014/main" id="{AC874597-1203-61CF-C91D-D08E8270218A}"/>
                  </a:ext>
                </a:extLst>
              </p:cNvPr>
              <p:cNvSpPr/>
              <p:nvPr/>
            </p:nvSpPr>
            <p:spPr>
              <a:xfrm>
                <a:off x="10469783" y="6102404"/>
                <a:ext cx="272038" cy="37723"/>
              </a:xfrm>
              <a:custGeom>
                <a:avLst/>
                <a:gdLst>
                  <a:gd name="connsiteX0" fmla="*/ 270803 w 272038"/>
                  <a:gd name="connsiteY0" fmla="*/ 37724 h 37723"/>
                  <a:gd name="connsiteX1" fmla="*/ 272038 w 272038"/>
                  <a:gd name="connsiteY1" fmla="*/ 15719 h 37723"/>
                  <a:gd name="connsiteX2" fmla="*/ 0 w 272038"/>
                  <a:gd name="connsiteY2" fmla="*/ 0 h 37723"/>
                  <a:gd name="connsiteX3" fmla="*/ 2358 w 272038"/>
                  <a:gd name="connsiteY3" fmla="*/ 37724 h 37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2038" h="37723">
                    <a:moveTo>
                      <a:pt x="270803" y="37724"/>
                    </a:moveTo>
                    <a:lnTo>
                      <a:pt x="272038" y="15719"/>
                    </a:lnTo>
                    <a:lnTo>
                      <a:pt x="0" y="0"/>
                    </a:lnTo>
                    <a:lnTo>
                      <a:pt x="2358" y="37724"/>
                    </a:lnTo>
                    <a:close/>
                  </a:path>
                </a:pathLst>
              </a:custGeom>
              <a:solidFill>
                <a:srgbClr val="E0E0E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47" name="Freeform: Shape 1846">
                <a:extLst>
                  <a:ext uri="{FF2B5EF4-FFF2-40B4-BE49-F238E27FC236}">
                    <a16:creationId xmlns:a16="http://schemas.microsoft.com/office/drawing/2014/main" id="{2F1AD1E7-080B-5A88-643D-0EAAC52CCAF7}"/>
                  </a:ext>
                </a:extLst>
              </p:cNvPr>
              <p:cNvSpPr/>
              <p:nvPr/>
            </p:nvSpPr>
            <p:spPr>
              <a:xfrm>
                <a:off x="10595417" y="6022690"/>
                <a:ext cx="29078" cy="117437"/>
              </a:xfrm>
              <a:custGeom>
                <a:avLst/>
                <a:gdLst>
                  <a:gd name="connsiteX0" fmla="*/ 29079 w 29078"/>
                  <a:gd name="connsiteY0" fmla="*/ 117438 h 117437"/>
                  <a:gd name="connsiteX1" fmla="*/ 17851 w 29078"/>
                  <a:gd name="connsiteY1" fmla="*/ 0 h 117437"/>
                  <a:gd name="connsiteX2" fmla="*/ 11564 w 29078"/>
                  <a:gd name="connsiteY2" fmla="*/ 0 h 117437"/>
                  <a:gd name="connsiteX3" fmla="*/ 0 w 29078"/>
                  <a:gd name="connsiteY3" fmla="*/ 117438 h 117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078" h="117437">
                    <a:moveTo>
                      <a:pt x="29079" y="117438"/>
                    </a:moveTo>
                    <a:lnTo>
                      <a:pt x="17851" y="0"/>
                    </a:lnTo>
                    <a:lnTo>
                      <a:pt x="11564" y="0"/>
                    </a:lnTo>
                    <a:lnTo>
                      <a:pt x="0" y="117438"/>
                    </a:lnTo>
                    <a:close/>
                  </a:path>
                </a:pathLst>
              </a:custGeom>
              <a:solidFill>
                <a:srgbClr val="3C4A58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48" name="Freeform: Shape 1847">
                <a:extLst>
                  <a:ext uri="{FF2B5EF4-FFF2-40B4-BE49-F238E27FC236}">
                    <a16:creationId xmlns:a16="http://schemas.microsoft.com/office/drawing/2014/main" id="{86FA3E42-65F9-C900-4A83-8D3F0CFA7768}"/>
                  </a:ext>
                </a:extLst>
              </p:cNvPr>
              <p:cNvSpPr/>
              <p:nvPr/>
            </p:nvSpPr>
            <p:spPr>
              <a:xfrm>
                <a:off x="10733737" y="6081297"/>
                <a:ext cx="8083" cy="58831"/>
              </a:xfrm>
              <a:custGeom>
                <a:avLst/>
                <a:gdLst>
                  <a:gd name="connsiteX0" fmla="*/ 6287 w 8083"/>
                  <a:gd name="connsiteY0" fmla="*/ 58831 h 58831"/>
                  <a:gd name="connsiteX1" fmla="*/ 8084 w 8083"/>
                  <a:gd name="connsiteY1" fmla="*/ 0 h 58831"/>
                  <a:gd name="connsiteX2" fmla="*/ 0 w 8083"/>
                  <a:gd name="connsiteY2" fmla="*/ 58831 h 58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083" h="58831">
                    <a:moveTo>
                      <a:pt x="6287" y="58831"/>
                    </a:moveTo>
                    <a:lnTo>
                      <a:pt x="8084" y="0"/>
                    </a:lnTo>
                    <a:lnTo>
                      <a:pt x="0" y="58831"/>
                    </a:lnTo>
                    <a:close/>
                  </a:path>
                </a:pathLst>
              </a:custGeom>
              <a:solidFill>
                <a:srgbClr val="D0D0D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49" name="Freeform: Shape 1848">
                <a:extLst>
                  <a:ext uri="{FF2B5EF4-FFF2-40B4-BE49-F238E27FC236}">
                    <a16:creationId xmlns:a16="http://schemas.microsoft.com/office/drawing/2014/main" id="{C73D96DF-7E4A-8FAF-5D31-4515BF685559}"/>
                  </a:ext>
                </a:extLst>
              </p:cNvPr>
              <p:cNvSpPr/>
              <p:nvPr/>
            </p:nvSpPr>
            <p:spPr>
              <a:xfrm>
                <a:off x="10595417" y="5999899"/>
                <a:ext cx="28854" cy="26496"/>
              </a:xfrm>
              <a:custGeom>
                <a:avLst/>
                <a:gdLst>
                  <a:gd name="connsiteX0" fmla="*/ 17290 w 28854"/>
                  <a:gd name="connsiteY0" fmla="*/ 26496 h 26496"/>
                  <a:gd name="connsiteX1" fmla="*/ 11564 w 28854"/>
                  <a:gd name="connsiteY1" fmla="*/ 26496 h 26496"/>
                  <a:gd name="connsiteX2" fmla="*/ 0 w 28854"/>
                  <a:gd name="connsiteY2" fmla="*/ 14932 h 26496"/>
                  <a:gd name="connsiteX3" fmla="*/ 0 w 28854"/>
                  <a:gd name="connsiteY3" fmla="*/ 11564 h 26496"/>
                  <a:gd name="connsiteX4" fmla="*/ 11564 w 28854"/>
                  <a:gd name="connsiteY4" fmla="*/ 0 h 26496"/>
                  <a:gd name="connsiteX5" fmla="*/ 17290 w 28854"/>
                  <a:gd name="connsiteY5" fmla="*/ 0 h 26496"/>
                  <a:gd name="connsiteX6" fmla="*/ 28854 w 28854"/>
                  <a:gd name="connsiteY6" fmla="*/ 11564 h 26496"/>
                  <a:gd name="connsiteX7" fmla="*/ 28854 w 28854"/>
                  <a:gd name="connsiteY7" fmla="*/ 14932 h 26496"/>
                  <a:gd name="connsiteX8" fmla="*/ 17290 w 28854"/>
                  <a:gd name="connsiteY8" fmla="*/ 26496 h 26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854" h="26496">
                    <a:moveTo>
                      <a:pt x="17290" y="26496"/>
                    </a:moveTo>
                    <a:lnTo>
                      <a:pt x="11564" y="26496"/>
                    </a:lnTo>
                    <a:cubicBezTo>
                      <a:pt x="5277" y="26496"/>
                      <a:pt x="0" y="21332"/>
                      <a:pt x="0" y="14932"/>
                    </a:cubicBezTo>
                    <a:lnTo>
                      <a:pt x="0" y="11564"/>
                    </a:lnTo>
                    <a:cubicBezTo>
                      <a:pt x="0" y="5277"/>
                      <a:pt x="5165" y="0"/>
                      <a:pt x="11564" y="0"/>
                    </a:cubicBezTo>
                    <a:lnTo>
                      <a:pt x="17290" y="0"/>
                    </a:lnTo>
                    <a:cubicBezTo>
                      <a:pt x="23690" y="0"/>
                      <a:pt x="28854" y="5164"/>
                      <a:pt x="28854" y="11564"/>
                    </a:cubicBezTo>
                    <a:lnTo>
                      <a:pt x="28854" y="14932"/>
                    </a:lnTo>
                    <a:cubicBezTo>
                      <a:pt x="28854" y="21219"/>
                      <a:pt x="23690" y="26496"/>
                      <a:pt x="17290" y="26496"/>
                    </a:cubicBezTo>
                    <a:close/>
                  </a:path>
                </a:pathLst>
              </a:custGeom>
              <a:solidFill>
                <a:srgbClr val="3C4A58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0" name="Freeform: Shape 1849">
                <a:extLst>
                  <a:ext uri="{FF2B5EF4-FFF2-40B4-BE49-F238E27FC236}">
                    <a16:creationId xmlns:a16="http://schemas.microsoft.com/office/drawing/2014/main" id="{BC682BF5-76BD-512D-9E9A-525A70F48D06}"/>
                  </a:ext>
                </a:extLst>
              </p:cNvPr>
              <p:cNvSpPr/>
              <p:nvPr/>
            </p:nvSpPr>
            <p:spPr>
              <a:xfrm>
                <a:off x="10514018" y="5962736"/>
                <a:ext cx="87124" cy="67139"/>
              </a:xfrm>
              <a:custGeom>
                <a:avLst/>
                <a:gdLst>
                  <a:gd name="connsiteX0" fmla="*/ 45695 w 87124"/>
                  <a:gd name="connsiteY0" fmla="*/ 0 h 67139"/>
                  <a:gd name="connsiteX1" fmla="*/ 0 w 87124"/>
                  <a:gd name="connsiteY1" fmla="*/ 8420 h 67139"/>
                  <a:gd name="connsiteX2" fmla="*/ 66241 w 87124"/>
                  <a:gd name="connsiteY2" fmla="*/ 67139 h 67139"/>
                  <a:gd name="connsiteX3" fmla="*/ 87124 w 87124"/>
                  <a:gd name="connsiteY3" fmla="*/ 36376 h 67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7124" h="67139">
                    <a:moveTo>
                      <a:pt x="45695" y="0"/>
                    </a:moveTo>
                    <a:lnTo>
                      <a:pt x="0" y="8420"/>
                    </a:lnTo>
                    <a:lnTo>
                      <a:pt x="66241" y="67139"/>
                    </a:lnTo>
                    <a:lnTo>
                      <a:pt x="87124" y="36376"/>
                    </a:lnTo>
                    <a:close/>
                  </a:path>
                </a:pathLst>
              </a:custGeom>
              <a:solidFill>
                <a:srgbClr val="FFFFFF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1" name="Freeform: Shape 1850">
                <a:extLst>
                  <a:ext uri="{FF2B5EF4-FFF2-40B4-BE49-F238E27FC236}">
                    <a16:creationId xmlns:a16="http://schemas.microsoft.com/office/drawing/2014/main" id="{C70E3D37-63A9-1D4F-DA24-CE82CE1D35BC}"/>
                  </a:ext>
                </a:extLst>
              </p:cNvPr>
              <p:cNvSpPr/>
              <p:nvPr/>
            </p:nvSpPr>
            <p:spPr>
              <a:xfrm>
                <a:off x="10614840" y="5962736"/>
                <a:ext cx="87124" cy="67139"/>
              </a:xfrm>
              <a:custGeom>
                <a:avLst/>
                <a:gdLst>
                  <a:gd name="connsiteX0" fmla="*/ 41429 w 87124"/>
                  <a:gd name="connsiteY0" fmla="*/ 0 h 67139"/>
                  <a:gd name="connsiteX1" fmla="*/ 87124 w 87124"/>
                  <a:gd name="connsiteY1" fmla="*/ 8420 h 67139"/>
                  <a:gd name="connsiteX2" fmla="*/ 20883 w 87124"/>
                  <a:gd name="connsiteY2" fmla="*/ 67139 h 67139"/>
                  <a:gd name="connsiteX3" fmla="*/ 0 w 87124"/>
                  <a:gd name="connsiteY3" fmla="*/ 36376 h 67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7124" h="67139">
                    <a:moveTo>
                      <a:pt x="41429" y="0"/>
                    </a:moveTo>
                    <a:lnTo>
                      <a:pt x="87124" y="8420"/>
                    </a:lnTo>
                    <a:lnTo>
                      <a:pt x="20883" y="67139"/>
                    </a:lnTo>
                    <a:lnTo>
                      <a:pt x="0" y="36376"/>
                    </a:lnTo>
                    <a:close/>
                  </a:path>
                </a:pathLst>
              </a:custGeom>
              <a:solidFill>
                <a:srgbClr val="FFFFFF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852" name="Graphic 1320">
              <a:extLst>
                <a:ext uri="{FF2B5EF4-FFF2-40B4-BE49-F238E27FC236}">
                  <a16:creationId xmlns:a16="http://schemas.microsoft.com/office/drawing/2014/main" id="{C0B37846-DCCA-3E06-515D-031DC9FFD68A}"/>
                </a:ext>
              </a:extLst>
            </p:cNvPr>
            <p:cNvGrpSpPr/>
            <p:nvPr/>
          </p:nvGrpSpPr>
          <p:grpSpPr>
            <a:xfrm>
              <a:off x="9946141" y="5725615"/>
              <a:ext cx="440672" cy="412492"/>
              <a:chOff x="9946141" y="5725615"/>
              <a:chExt cx="440672" cy="412492"/>
            </a:xfrm>
          </p:grpSpPr>
          <p:sp>
            <p:nvSpPr>
              <p:cNvPr id="1853" name="Freeform: Shape 1852">
                <a:extLst>
                  <a:ext uri="{FF2B5EF4-FFF2-40B4-BE49-F238E27FC236}">
                    <a16:creationId xmlns:a16="http://schemas.microsoft.com/office/drawing/2014/main" id="{20B7ECC8-D942-DF98-6E69-4D17BEF2CCA6}"/>
                  </a:ext>
                </a:extLst>
              </p:cNvPr>
              <p:cNvSpPr/>
              <p:nvPr/>
            </p:nvSpPr>
            <p:spPr>
              <a:xfrm>
                <a:off x="9946141" y="6035703"/>
                <a:ext cx="100744" cy="102291"/>
              </a:xfrm>
              <a:custGeom>
                <a:avLst/>
                <a:gdLst>
                  <a:gd name="connsiteX0" fmla="*/ 79040 w 100744"/>
                  <a:gd name="connsiteY0" fmla="*/ 102292 h 102291"/>
                  <a:gd name="connsiteX1" fmla="*/ 100709 w 100744"/>
                  <a:gd name="connsiteY1" fmla="*/ 55474 h 102291"/>
                  <a:gd name="connsiteX2" fmla="*/ 78367 w 100744"/>
                  <a:gd name="connsiteY2" fmla="*/ 27181 h 102291"/>
                  <a:gd name="connsiteX3" fmla="*/ 58270 w 100744"/>
                  <a:gd name="connsiteY3" fmla="*/ 4053 h 102291"/>
                  <a:gd name="connsiteX4" fmla="*/ 42776 w 100744"/>
                  <a:gd name="connsiteY4" fmla="*/ 1920 h 102291"/>
                  <a:gd name="connsiteX5" fmla="*/ 38173 w 100744"/>
                  <a:gd name="connsiteY5" fmla="*/ 7421 h 102291"/>
                  <a:gd name="connsiteX6" fmla="*/ 2470 w 100744"/>
                  <a:gd name="connsiteY6" fmla="*/ 96005 h 102291"/>
                  <a:gd name="connsiteX7" fmla="*/ 0 w 100744"/>
                  <a:gd name="connsiteY7" fmla="*/ 102180 h 102291"/>
                  <a:gd name="connsiteX8" fmla="*/ 79040 w 100744"/>
                  <a:gd name="connsiteY8" fmla="*/ 102180 h 102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744" h="102291">
                    <a:moveTo>
                      <a:pt x="79040" y="102292"/>
                    </a:moveTo>
                    <a:lnTo>
                      <a:pt x="100709" y="55474"/>
                    </a:lnTo>
                    <a:cubicBezTo>
                      <a:pt x="101720" y="51545"/>
                      <a:pt x="80949" y="30212"/>
                      <a:pt x="78367" y="27181"/>
                    </a:cubicBezTo>
                    <a:lnTo>
                      <a:pt x="58270" y="4053"/>
                    </a:lnTo>
                    <a:cubicBezTo>
                      <a:pt x="54116" y="-663"/>
                      <a:pt x="47491" y="-1112"/>
                      <a:pt x="42776" y="1920"/>
                    </a:cubicBezTo>
                    <a:cubicBezTo>
                      <a:pt x="40867" y="3155"/>
                      <a:pt x="39183" y="4951"/>
                      <a:pt x="38173" y="7421"/>
                    </a:cubicBezTo>
                    <a:lnTo>
                      <a:pt x="2470" y="96005"/>
                    </a:lnTo>
                    <a:lnTo>
                      <a:pt x="0" y="102180"/>
                    </a:lnTo>
                    <a:lnTo>
                      <a:pt x="79040" y="102180"/>
                    </a:lnTo>
                    <a:close/>
                  </a:path>
                </a:pathLst>
              </a:custGeom>
              <a:solidFill>
                <a:srgbClr val="EAB99A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4" name="Freeform: Shape 1853">
                <a:extLst>
                  <a:ext uri="{FF2B5EF4-FFF2-40B4-BE49-F238E27FC236}">
                    <a16:creationId xmlns:a16="http://schemas.microsoft.com/office/drawing/2014/main" id="{BB78DF6C-15A2-6DD6-C6DC-748CEBA33A5B}"/>
                  </a:ext>
                </a:extLst>
              </p:cNvPr>
              <p:cNvSpPr/>
              <p:nvPr/>
            </p:nvSpPr>
            <p:spPr>
              <a:xfrm>
                <a:off x="10284945" y="6035815"/>
                <a:ext cx="100744" cy="102292"/>
              </a:xfrm>
              <a:custGeom>
                <a:avLst/>
                <a:gdLst>
                  <a:gd name="connsiteX0" fmla="*/ 100745 w 100744"/>
                  <a:gd name="connsiteY0" fmla="*/ 102180 h 102292"/>
                  <a:gd name="connsiteX1" fmla="*/ 98275 w 100744"/>
                  <a:gd name="connsiteY1" fmla="*/ 96005 h 102292"/>
                  <a:gd name="connsiteX2" fmla="*/ 62572 w 100744"/>
                  <a:gd name="connsiteY2" fmla="*/ 7421 h 102292"/>
                  <a:gd name="connsiteX3" fmla="*/ 57969 w 100744"/>
                  <a:gd name="connsiteY3" fmla="*/ 1920 h 102292"/>
                  <a:gd name="connsiteX4" fmla="*/ 42475 w 100744"/>
                  <a:gd name="connsiteY4" fmla="*/ 4053 h 102292"/>
                  <a:gd name="connsiteX5" fmla="*/ 22378 w 100744"/>
                  <a:gd name="connsiteY5" fmla="*/ 27181 h 102292"/>
                  <a:gd name="connsiteX6" fmla="*/ 36 w 100744"/>
                  <a:gd name="connsiteY6" fmla="*/ 55474 h 102292"/>
                  <a:gd name="connsiteX7" fmla="*/ 21704 w 100744"/>
                  <a:gd name="connsiteY7" fmla="*/ 102292 h 102292"/>
                  <a:gd name="connsiteX8" fmla="*/ 100745 w 100744"/>
                  <a:gd name="connsiteY8" fmla="*/ 102292 h 102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744" h="102292">
                    <a:moveTo>
                      <a:pt x="100745" y="102180"/>
                    </a:moveTo>
                    <a:lnTo>
                      <a:pt x="98275" y="96005"/>
                    </a:lnTo>
                    <a:lnTo>
                      <a:pt x="62572" y="7421"/>
                    </a:lnTo>
                    <a:cubicBezTo>
                      <a:pt x="61674" y="4951"/>
                      <a:pt x="59990" y="3155"/>
                      <a:pt x="57969" y="1920"/>
                    </a:cubicBezTo>
                    <a:cubicBezTo>
                      <a:pt x="53253" y="-1112"/>
                      <a:pt x="46629" y="-663"/>
                      <a:pt x="42475" y="4053"/>
                    </a:cubicBezTo>
                    <a:lnTo>
                      <a:pt x="22378" y="27181"/>
                    </a:lnTo>
                    <a:cubicBezTo>
                      <a:pt x="19796" y="30100"/>
                      <a:pt x="-975" y="51544"/>
                      <a:pt x="36" y="55474"/>
                    </a:cubicBezTo>
                    <a:lnTo>
                      <a:pt x="21704" y="102292"/>
                    </a:lnTo>
                    <a:lnTo>
                      <a:pt x="100745" y="102292"/>
                    </a:lnTo>
                    <a:close/>
                  </a:path>
                </a:pathLst>
              </a:custGeom>
              <a:solidFill>
                <a:srgbClr val="EAB99A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5" name="Freeform: Shape 1854">
                <a:extLst>
                  <a:ext uri="{FF2B5EF4-FFF2-40B4-BE49-F238E27FC236}">
                    <a16:creationId xmlns:a16="http://schemas.microsoft.com/office/drawing/2014/main" id="{C821A661-3D51-AD08-77E0-4D4620ACF30D}"/>
                  </a:ext>
                </a:extLst>
              </p:cNvPr>
              <p:cNvSpPr/>
              <p:nvPr/>
            </p:nvSpPr>
            <p:spPr>
              <a:xfrm>
                <a:off x="9999492" y="5968238"/>
                <a:ext cx="333427" cy="169757"/>
              </a:xfrm>
              <a:custGeom>
                <a:avLst/>
                <a:gdLst>
                  <a:gd name="connsiteX0" fmla="*/ 28383 w 333427"/>
                  <a:gd name="connsiteY0" fmla="*/ 158979 h 169757"/>
                  <a:gd name="connsiteX1" fmla="*/ 31302 w 333427"/>
                  <a:gd name="connsiteY1" fmla="*/ 169757 h 169757"/>
                  <a:gd name="connsiteX2" fmla="*/ 303789 w 333427"/>
                  <a:gd name="connsiteY2" fmla="*/ 169757 h 169757"/>
                  <a:gd name="connsiteX3" fmla="*/ 305137 w 333427"/>
                  <a:gd name="connsiteY3" fmla="*/ 164480 h 169757"/>
                  <a:gd name="connsiteX4" fmla="*/ 305698 w 333427"/>
                  <a:gd name="connsiteY4" fmla="*/ 162235 h 169757"/>
                  <a:gd name="connsiteX5" fmla="*/ 305698 w 333427"/>
                  <a:gd name="connsiteY5" fmla="*/ 162123 h 169757"/>
                  <a:gd name="connsiteX6" fmla="*/ 332644 w 333427"/>
                  <a:gd name="connsiteY6" fmla="*/ 54677 h 169757"/>
                  <a:gd name="connsiteX7" fmla="*/ 331745 w 333427"/>
                  <a:gd name="connsiteY7" fmla="*/ 38060 h 169757"/>
                  <a:gd name="connsiteX8" fmla="*/ 331745 w 333427"/>
                  <a:gd name="connsiteY8" fmla="*/ 37948 h 169757"/>
                  <a:gd name="connsiteX9" fmla="*/ 314904 w 333427"/>
                  <a:gd name="connsiteY9" fmla="*/ 19760 h 169757"/>
                  <a:gd name="connsiteX10" fmla="*/ 222728 w 333427"/>
                  <a:gd name="connsiteY10" fmla="*/ 898 h 169757"/>
                  <a:gd name="connsiteX11" fmla="*/ 215430 w 333427"/>
                  <a:gd name="connsiteY11" fmla="*/ 0 h 169757"/>
                  <a:gd name="connsiteX12" fmla="*/ 118202 w 333427"/>
                  <a:gd name="connsiteY12" fmla="*/ 0 h 169757"/>
                  <a:gd name="connsiteX13" fmla="*/ 110904 w 333427"/>
                  <a:gd name="connsiteY13" fmla="*/ 898 h 169757"/>
                  <a:gd name="connsiteX14" fmla="*/ 23219 w 333427"/>
                  <a:gd name="connsiteY14" fmla="*/ 18188 h 169757"/>
                  <a:gd name="connsiteX15" fmla="*/ 1999 w 333427"/>
                  <a:gd name="connsiteY15" fmla="*/ 37050 h 169757"/>
                  <a:gd name="connsiteX16" fmla="*/ 764 w 333427"/>
                  <a:gd name="connsiteY16" fmla="*/ 54677 h 169757"/>
                  <a:gd name="connsiteX17" fmla="*/ 28383 w 333427"/>
                  <a:gd name="connsiteY17" fmla="*/ 158979 h 169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33427" h="169757">
                    <a:moveTo>
                      <a:pt x="28383" y="158979"/>
                    </a:moveTo>
                    <a:cubicBezTo>
                      <a:pt x="29394" y="162684"/>
                      <a:pt x="30404" y="166277"/>
                      <a:pt x="31302" y="169757"/>
                    </a:cubicBezTo>
                    <a:lnTo>
                      <a:pt x="303789" y="169757"/>
                    </a:lnTo>
                    <a:cubicBezTo>
                      <a:pt x="304239" y="167961"/>
                      <a:pt x="304687" y="166277"/>
                      <a:pt x="305137" y="164480"/>
                    </a:cubicBezTo>
                    <a:cubicBezTo>
                      <a:pt x="305361" y="163807"/>
                      <a:pt x="305586" y="163021"/>
                      <a:pt x="305698" y="162235"/>
                    </a:cubicBezTo>
                    <a:lnTo>
                      <a:pt x="305698" y="162123"/>
                    </a:lnTo>
                    <a:cubicBezTo>
                      <a:pt x="314680" y="126869"/>
                      <a:pt x="324223" y="91053"/>
                      <a:pt x="332644" y="54677"/>
                    </a:cubicBezTo>
                    <a:cubicBezTo>
                      <a:pt x="333991" y="48951"/>
                      <a:pt x="333542" y="43337"/>
                      <a:pt x="331745" y="38060"/>
                    </a:cubicBezTo>
                    <a:lnTo>
                      <a:pt x="331745" y="37948"/>
                    </a:lnTo>
                    <a:cubicBezTo>
                      <a:pt x="329051" y="29977"/>
                      <a:pt x="323100" y="23241"/>
                      <a:pt x="314904" y="19760"/>
                    </a:cubicBezTo>
                    <a:cubicBezTo>
                      <a:pt x="313333" y="19086"/>
                      <a:pt x="222728" y="898"/>
                      <a:pt x="222728" y="898"/>
                    </a:cubicBezTo>
                    <a:cubicBezTo>
                      <a:pt x="220258" y="337"/>
                      <a:pt x="217900" y="0"/>
                      <a:pt x="215430" y="0"/>
                    </a:cubicBezTo>
                    <a:lnTo>
                      <a:pt x="118202" y="0"/>
                    </a:lnTo>
                    <a:cubicBezTo>
                      <a:pt x="115732" y="0"/>
                      <a:pt x="113262" y="224"/>
                      <a:pt x="110904" y="898"/>
                    </a:cubicBezTo>
                    <a:lnTo>
                      <a:pt x="23219" y="18188"/>
                    </a:lnTo>
                    <a:cubicBezTo>
                      <a:pt x="13114" y="20658"/>
                      <a:pt x="5367" y="27956"/>
                      <a:pt x="1999" y="37050"/>
                    </a:cubicBezTo>
                    <a:cubicBezTo>
                      <a:pt x="-134" y="42439"/>
                      <a:pt x="-584" y="48614"/>
                      <a:pt x="764" y="54677"/>
                    </a:cubicBezTo>
                    <a:cubicBezTo>
                      <a:pt x="8848" y="89369"/>
                      <a:pt x="18728" y="124062"/>
                      <a:pt x="28383" y="158979"/>
                    </a:cubicBezTo>
                    <a:close/>
                  </a:path>
                </a:pathLst>
              </a:custGeom>
              <a:solidFill>
                <a:srgbClr val="EAB99A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6" name="Freeform: Shape 1855">
                <a:extLst>
                  <a:ext uri="{FF2B5EF4-FFF2-40B4-BE49-F238E27FC236}">
                    <a16:creationId xmlns:a16="http://schemas.microsoft.com/office/drawing/2014/main" id="{99A52376-7C9A-3296-B521-F39A3FFAA7DE}"/>
                  </a:ext>
                </a:extLst>
              </p:cNvPr>
              <p:cNvSpPr/>
              <p:nvPr/>
            </p:nvSpPr>
            <p:spPr>
              <a:xfrm>
                <a:off x="10125665" y="5918388"/>
                <a:ext cx="87685" cy="77917"/>
              </a:xfrm>
              <a:custGeom>
                <a:avLst/>
                <a:gdLst>
                  <a:gd name="connsiteX0" fmla="*/ 0 w 87685"/>
                  <a:gd name="connsiteY0" fmla="*/ 0 h 77917"/>
                  <a:gd name="connsiteX1" fmla="*/ 87685 w 87685"/>
                  <a:gd name="connsiteY1" fmla="*/ 0 h 77917"/>
                  <a:gd name="connsiteX2" fmla="*/ 87685 w 87685"/>
                  <a:gd name="connsiteY2" fmla="*/ 77918 h 77917"/>
                  <a:gd name="connsiteX3" fmla="*/ 0 w 87685"/>
                  <a:gd name="connsiteY3" fmla="*/ 77918 h 77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7685" h="77917">
                    <a:moveTo>
                      <a:pt x="0" y="0"/>
                    </a:moveTo>
                    <a:lnTo>
                      <a:pt x="87685" y="0"/>
                    </a:lnTo>
                    <a:lnTo>
                      <a:pt x="87685" y="77918"/>
                    </a:lnTo>
                    <a:lnTo>
                      <a:pt x="0" y="77918"/>
                    </a:lnTo>
                    <a:close/>
                  </a:path>
                </a:pathLst>
              </a:custGeom>
              <a:solidFill>
                <a:srgbClr val="EAB99A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857" name="Graphic 1320">
                <a:extLst>
                  <a:ext uri="{FF2B5EF4-FFF2-40B4-BE49-F238E27FC236}">
                    <a16:creationId xmlns:a16="http://schemas.microsoft.com/office/drawing/2014/main" id="{BFAA2430-5ED6-59F3-AA84-2CFB1EE9A6A0}"/>
                  </a:ext>
                </a:extLst>
              </p:cNvPr>
              <p:cNvGrpSpPr/>
              <p:nvPr/>
            </p:nvGrpSpPr>
            <p:grpSpPr>
              <a:xfrm>
                <a:off x="10089983" y="5725615"/>
                <a:ext cx="152583" cy="228588"/>
                <a:chOff x="10089983" y="5725615"/>
                <a:chExt cx="152583" cy="228588"/>
              </a:xfrm>
            </p:grpSpPr>
            <p:sp>
              <p:nvSpPr>
                <p:cNvPr id="1858" name="Freeform: Shape 1857">
                  <a:extLst>
                    <a:ext uri="{FF2B5EF4-FFF2-40B4-BE49-F238E27FC236}">
                      <a16:creationId xmlns:a16="http://schemas.microsoft.com/office/drawing/2014/main" id="{6B8A1DD4-AE36-AA03-77AB-6EE4C88D6622}"/>
                    </a:ext>
                  </a:extLst>
                </p:cNvPr>
                <p:cNvSpPr/>
                <p:nvPr/>
              </p:nvSpPr>
              <p:spPr>
                <a:xfrm>
                  <a:off x="10215418" y="5825670"/>
                  <a:ext cx="27148" cy="43185"/>
                </a:xfrm>
                <a:custGeom>
                  <a:avLst/>
                  <a:gdLst>
                    <a:gd name="connsiteX0" fmla="*/ 7925 w 27148"/>
                    <a:gd name="connsiteY0" fmla="*/ 42644 h 43185"/>
                    <a:gd name="connsiteX1" fmla="*/ 7925 w 27148"/>
                    <a:gd name="connsiteY1" fmla="*/ 42644 h 43185"/>
                    <a:gd name="connsiteX2" fmla="*/ 22408 w 27148"/>
                    <a:gd name="connsiteY2" fmla="*/ 34224 h 43185"/>
                    <a:gd name="connsiteX3" fmla="*/ 26899 w 27148"/>
                    <a:gd name="connsiteY3" fmla="*/ 13902 h 43185"/>
                    <a:gd name="connsiteX4" fmla="*/ 19152 w 27148"/>
                    <a:gd name="connsiteY4" fmla="*/ 542 h 43185"/>
                    <a:gd name="connsiteX5" fmla="*/ 19152 w 27148"/>
                    <a:gd name="connsiteY5" fmla="*/ 542 h 43185"/>
                    <a:gd name="connsiteX6" fmla="*/ 4781 w 27148"/>
                    <a:gd name="connsiteY6" fmla="*/ 8962 h 43185"/>
                    <a:gd name="connsiteX7" fmla="*/ 290 w 27148"/>
                    <a:gd name="connsiteY7" fmla="*/ 29284 h 43185"/>
                    <a:gd name="connsiteX8" fmla="*/ 7925 w 27148"/>
                    <a:gd name="connsiteY8" fmla="*/ 42644 h 43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148" h="43185">
                      <a:moveTo>
                        <a:pt x="7925" y="42644"/>
                      </a:moveTo>
                      <a:lnTo>
                        <a:pt x="7925" y="42644"/>
                      </a:lnTo>
                      <a:cubicBezTo>
                        <a:pt x="14437" y="44665"/>
                        <a:pt x="20836" y="40848"/>
                        <a:pt x="22408" y="34224"/>
                      </a:cubicBezTo>
                      <a:lnTo>
                        <a:pt x="26899" y="13902"/>
                      </a:lnTo>
                      <a:cubicBezTo>
                        <a:pt x="28134" y="8289"/>
                        <a:pt x="24654" y="2226"/>
                        <a:pt x="19152" y="542"/>
                      </a:cubicBezTo>
                      <a:lnTo>
                        <a:pt x="19152" y="542"/>
                      </a:lnTo>
                      <a:cubicBezTo>
                        <a:pt x="12640" y="-1480"/>
                        <a:pt x="6241" y="2338"/>
                        <a:pt x="4781" y="8962"/>
                      </a:cubicBezTo>
                      <a:lnTo>
                        <a:pt x="290" y="29284"/>
                      </a:lnTo>
                      <a:cubicBezTo>
                        <a:pt x="-1057" y="35009"/>
                        <a:pt x="2423" y="40960"/>
                        <a:pt x="7925" y="42644"/>
                      </a:cubicBezTo>
                      <a:close/>
                    </a:path>
                  </a:pathLst>
                </a:custGeom>
                <a:solidFill>
                  <a:srgbClr val="EAB99A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59" name="Freeform: Shape 1858">
                  <a:extLst>
                    <a:ext uri="{FF2B5EF4-FFF2-40B4-BE49-F238E27FC236}">
                      <a16:creationId xmlns:a16="http://schemas.microsoft.com/office/drawing/2014/main" id="{150008F1-8570-FE74-5376-DEC2DBA5731E}"/>
                    </a:ext>
                  </a:extLst>
                </p:cNvPr>
                <p:cNvSpPr/>
                <p:nvPr/>
              </p:nvSpPr>
              <p:spPr>
                <a:xfrm>
                  <a:off x="10103039" y="5772016"/>
                  <a:ext cx="127796" cy="182186"/>
                </a:xfrm>
                <a:custGeom>
                  <a:avLst/>
                  <a:gdLst>
                    <a:gd name="connsiteX0" fmla="*/ 122549 w 127796"/>
                    <a:gd name="connsiteY0" fmla="*/ 41845 h 182186"/>
                    <a:gd name="connsiteX1" fmla="*/ 127601 w 127796"/>
                    <a:gd name="connsiteY1" fmla="*/ 105953 h 182186"/>
                    <a:gd name="connsiteX2" fmla="*/ 126703 w 127796"/>
                    <a:gd name="connsiteY2" fmla="*/ 121223 h 182186"/>
                    <a:gd name="connsiteX3" fmla="*/ 118844 w 127796"/>
                    <a:gd name="connsiteY3" fmla="*/ 139411 h 182186"/>
                    <a:gd name="connsiteX4" fmla="*/ 110424 w 127796"/>
                    <a:gd name="connsiteY4" fmla="*/ 147943 h 182186"/>
                    <a:gd name="connsiteX5" fmla="*/ 88867 w 127796"/>
                    <a:gd name="connsiteY5" fmla="*/ 175338 h 182186"/>
                    <a:gd name="connsiteX6" fmla="*/ 68097 w 127796"/>
                    <a:gd name="connsiteY6" fmla="*/ 182187 h 182186"/>
                    <a:gd name="connsiteX7" fmla="*/ 54512 w 127796"/>
                    <a:gd name="connsiteY7" fmla="*/ 178145 h 182186"/>
                    <a:gd name="connsiteX8" fmla="*/ 28801 w 127796"/>
                    <a:gd name="connsiteY8" fmla="*/ 154343 h 182186"/>
                    <a:gd name="connsiteX9" fmla="*/ 19370 w 127796"/>
                    <a:gd name="connsiteY9" fmla="*/ 147382 h 182186"/>
                    <a:gd name="connsiteX10" fmla="*/ 8592 w 127796"/>
                    <a:gd name="connsiteY10" fmla="*/ 130429 h 182186"/>
                    <a:gd name="connsiteX11" fmla="*/ 5336 w 127796"/>
                    <a:gd name="connsiteY11" fmla="*/ 115721 h 182186"/>
                    <a:gd name="connsiteX12" fmla="*/ 171 w 127796"/>
                    <a:gd name="connsiteY12" fmla="*/ 51613 h 182186"/>
                    <a:gd name="connsiteX13" fmla="*/ 31945 w 127796"/>
                    <a:gd name="connsiteY13" fmla="*/ 4234 h 182186"/>
                    <a:gd name="connsiteX14" fmla="*/ 83478 w 127796"/>
                    <a:gd name="connsiteY14" fmla="*/ 80 h 182186"/>
                    <a:gd name="connsiteX15" fmla="*/ 122549 w 127796"/>
                    <a:gd name="connsiteY15" fmla="*/ 41845 h 182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7796" h="182186">
                      <a:moveTo>
                        <a:pt x="122549" y="41845"/>
                      </a:moveTo>
                      <a:lnTo>
                        <a:pt x="127601" y="105953"/>
                      </a:lnTo>
                      <a:cubicBezTo>
                        <a:pt x="128051" y="111230"/>
                        <a:pt x="127714" y="116395"/>
                        <a:pt x="126703" y="121223"/>
                      </a:cubicBezTo>
                      <a:cubicBezTo>
                        <a:pt x="125356" y="128184"/>
                        <a:pt x="122661" y="134358"/>
                        <a:pt x="118844" y="139411"/>
                      </a:cubicBezTo>
                      <a:cubicBezTo>
                        <a:pt x="116487" y="142779"/>
                        <a:pt x="113567" y="145698"/>
                        <a:pt x="110424" y="147943"/>
                      </a:cubicBezTo>
                      <a:lnTo>
                        <a:pt x="88867" y="175338"/>
                      </a:lnTo>
                      <a:cubicBezTo>
                        <a:pt x="85836" y="179717"/>
                        <a:pt x="76405" y="182187"/>
                        <a:pt x="68097" y="182187"/>
                      </a:cubicBezTo>
                      <a:cubicBezTo>
                        <a:pt x="62371" y="182075"/>
                        <a:pt x="56982" y="180840"/>
                        <a:pt x="54512" y="178145"/>
                      </a:cubicBezTo>
                      <a:lnTo>
                        <a:pt x="28801" y="154343"/>
                      </a:lnTo>
                      <a:cubicBezTo>
                        <a:pt x="25433" y="152771"/>
                        <a:pt x="22177" y="150301"/>
                        <a:pt x="19370" y="147382"/>
                      </a:cubicBezTo>
                      <a:cubicBezTo>
                        <a:pt x="14767" y="143004"/>
                        <a:pt x="11062" y="137165"/>
                        <a:pt x="8592" y="130429"/>
                      </a:cubicBezTo>
                      <a:cubicBezTo>
                        <a:pt x="6795" y="125938"/>
                        <a:pt x="5673" y="120886"/>
                        <a:pt x="5336" y="115721"/>
                      </a:cubicBezTo>
                      <a:lnTo>
                        <a:pt x="171" y="51613"/>
                      </a:lnTo>
                      <a:cubicBezTo>
                        <a:pt x="-1737" y="27025"/>
                        <a:pt x="12521" y="5806"/>
                        <a:pt x="31945" y="4234"/>
                      </a:cubicBezTo>
                      <a:lnTo>
                        <a:pt x="83478" y="80"/>
                      </a:lnTo>
                      <a:cubicBezTo>
                        <a:pt x="103126" y="-1380"/>
                        <a:pt x="120641" y="17370"/>
                        <a:pt x="122549" y="41845"/>
                      </a:cubicBezTo>
                      <a:close/>
                    </a:path>
                  </a:pathLst>
                </a:custGeom>
                <a:solidFill>
                  <a:srgbClr val="EAB99A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60" name="Freeform: Shape 1859">
                  <a:extLst>
                    <a:ext uri="{FF2B5EF4-FFF2-40B4-BE49-F238E27FC236}">
                      <a16:creationId xmlns:a16="http://schemas.microsoft.com/office/drawing/2014/main" id="{65B336AD-0D24-F0CA-B753-0F5C888265CE}"/>
                    </a:ext>
                  </a:extLst>
                </p:cNvPr>
                <p:cNvSpPr/>
                <p:nvPr/>
              </p:nvSpPr>
              <p:spPr>
                <a:xfrm>
                  <a:off x="10103039" y="5772678"/>
                  <a:ext cx="119825" cy="181525"/>
                </a:xfrm>
                <a:custGeom>
                  <a:avLst/>
                  <a:gdLst>
                    <a:gd name="connsiteX0" fmla="*/ 114465 w 119825"/>
                    <a:gd name="connsiteY0" fmla="*/ 41857 h 181525"/>
                    <a:gd name="connsiteX1" fmla="*/ 119630 w 119825"/>
                    <a:gd name="connsiteY1" fmla="*/ 105965 h 181525"/>
                    <a:gd name="connsiteX2" fmla="*/ 118732 w 119825"/>
                    <a:gd name="connsiteY2" fmla="*/ 121234 h 181525"/>
                    <a:gd name="connsiteX3" fmla="*/ 110873 w 119825"/>
                    <a:gd name="connsiteY3" fmla="*/ 139423 h 181525"/>
                    <a:gd name="connsiteX4" fmla="*/ 102452 w 119825"/>
                    <a:gd name="connsiteY4" fmla="*/ 147956 h 181525"/>
                    <a:gd name="connsiteX5" fmla="*/ 80896 w 119825"/>
                    <a:gd name="connsiteY5" fmla="*/ 175350 h 181525"/>
                    <a:gd name="connsiteX6" fmla="*/ 68097 w 119825"/>
                    <a:gd name="connsiteY6" fmla="*/ 181525 h 181525"/>
                    <a:gd name="connsiteX7" fmla="*/ 54512 w 119825"/>
                    <a:gd name="connsiteY7" fmla="*/ 177483 h 181525"/>
                    <a:gd name="connsiteX8" fmla="*/ 28801 w 119825"/>
                    <a:gd name="connsiteY8" fmla="*/ 153681 h 181525"/>
                    <a:gd name="connsiteX9" fmla="*/ 19370 w 119825"/>
                    <a:gd name="connsiteY9" fmla="*/ 146720 h 181525"/>
                    <a:gd name="connsiteX10" fmla="*/ 8592 w 119825"/>
                    <a:gd name="connsiteY10" fmla="*/ 129767 h 181525"/>
                    <a:gd name="connsiteX11" fmla="*/ 5336 w 119825"/>
                    <a:gd name="connsiteY11" fmla="*/ 115059 h 181525"/>
                    <a:gd name="connsiteX12" fmla="*/ 171 w 119825"/>
                    <a:gd name="connsiteY12" fmla="*/ 50951 h 181525"/>
                    <a:gd name="connsiteX13" fmla="*/ 31945 w 119825"/>
                    <a:gd name="connsiteY13" fmla="*/ 3572 h 181525"/>
                    <a:gd name="connsiteX14" fmla="*/ 75507 w 119825"/>
                    <a:gd name="connsiteY14" fmla="*/ 92 h 181525"/>
                    <a:gd name="connsiteX15" fmla="*/ 114465 w 119825"/>
                    <a:gd name="connsiteY15" fmla="*/ 41857 h 181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19825" h="181525">
                      <a:moveTo>
                        <a:pt x="114465" y="41857"/>
                      </a:moveTo>
                      <a:lnTo>
                        <a:pt x="119630" y="105965"/>
                      </a:lnTo>
                      <a:cubicBezTo>
                        <a:pt x="120079" y="111242"/>
                        <a:pt x="119742" y="116406"/>
                        <a:pt x="118732" y="121234"/>
                      </a:cubicBezTo>
                      <a:cubicBezTo>
                        <a:pt x="117385" y="128195"/>
                        <a:pt x="114690" y="134370"/>
                        <a:pt x="110873" y="139423"/>
                      </a:cubicBezTo>
                      <a:cubicBezTo>
                        <a:pt x="108515" y="142791"/>
                        <a:pt x="105596" y="145710"/>
                        <a:pt x="102452" y="147956"/>
                      </a:cubicBezTo>
                      <a:lnTo>
                        <a:pt x="80896" y="175350"/>
                      </a:lnTo>
                      <a:cubicBezTo>
                        <a:pt x="78875" y="178382"/>
                        <a:pt x="73823" y="180515"/>
                        <a:pt x="68097" y="181525"/>
                      </a:cubicBezTo>
                      <a:cubicBezTo>
                        <a:pt x="62371" y="181413"/>
                        <a:pt x="56982" y="180178"/>
                        <a:pt x="54512" y="177483"/>
                      </a:cubicBezTo>
                      <a:lnTo>
                        <a:pt x="28801" y="153681"/>
                      </a:lnTo>
                      <a:cubicBezTo>
                        <a:pt x="25433" y="152110"/>
                        <a:pt x="22177" y="149640"/>
                        <a:pt x="19370" y="146720"/>
                      </a:cubicBezTo>
                      <a:cubicBezTo>
                        <a:pt x="14767" y="142342"/>
                        <a:pt x="11062" y="136503"/>
                        <a:pt x="8592" y="129767"/>
                      </a:cubicBezTo>
                      <a:cubicBezTo>
                        <a:pt x="6795" y="125276"/>
                        <a:pt x="5673" y="120224"/>
                        <a:pt x="5336" y="115059"/>
                      </a:cubicBezTo>
                      <a:lnTo>
                        <a:pt x="171" y="50951"/>
                      </a:lnTo>
                      <a:cubicBezTo>
                        <a:pt x="-1737" y="26363"/>
                        <a:pt x="12521" y="5144"/>
                        <a:pt x="31945" y="3572"/>
                      </a:cubicBezTo>
                      <a:lnTo>
                        <a:pt x="75507" y="92"/>
                      </a:lnTo>
                      <a:cubicBezTo>
                        <a:pt x="95042" y="-1480"/>
                        <a:pt x="112557" y="17382"/>
                        <a:pt x="114465" y="41857"/>
                      </a:cubicBezTo>
                      <a:close/>
                    </a:path>
                  </a:pathLst>
                </a:custGeom>
                <a:solidFill>
                  <a:srgbClr val="F4CAAF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61" name="Freeform: Shape 1860">
                  <a:extLst>
                    <a:ext uri="{FF2B5EF4-FFF2-40B4-BE49-F238E27FC236}">
                      <a16:creationId xmlns:a16="http://schemas.microsoft.com/office/drawing/2014/main" id="{9BF5BAE6-4855-F319-A6D0-182EB0A58AE9}"/>
                    </a:ext>
                  </a:extLst>
                </p:cNvPr>
                <p:cNvSpPr/>
                <p:nvPr/>
              </p:nvSpPr>
              <p:spPr>
                <a:xfrm>
                  <a:off x="10089983" y="5836038"/>
                  <a:ext cx="30370" cy="42210"/>
                </a:xfrm>
                <a:custGeom>
                  <a:avLst/>
                  <a:gdLst>
                    <a:gd name="connsiteX0" fmla="*/ 24006 w 30370"/>
                    <a:gd name="connsiteY0" fmla="*/ 41034 h 42210"/>
                    <a:gd name="connsiteX1" fmla="*/ 24006 w 30370"/>
                    <a:gd name="connsiteY1" fmla="*/ 41034 h 42210"/>
                    <a:gd name="connsiteX2" fmla="*/ 8400 w 30370"/>
                    <a:gd name="connsiteY2" fmla="*/ 34971 h 42210"/>
                    <a:gd name="connsiteX3" fmla="*/ 765 w 30370"/>
                    <a:gd name="connsiteY3" fmla="*/ 15548 h 42210"/>
                    <a:gd name="connsiteX4" fmla="*/ 6379 w 30370"/>
                    <a:gd name="connsiteY4" fmla="*/ 1177 h 42210"/>
                    <a:gd name="connsiteX5" fmla="*/ 6379 w 30370"/>
                    <a:gd name="connsiteY5" fmla="*/ 1177 h 42210"/>
                    <a:gd name="connsiteX6" fmla="*/ 21985 w 30370"/>
                    <a:gd name="connsiteY6" fmla="*/ 7239 h 42210"/>
                    <a:gd name="connsiteX7" fmla="*/ 29619 w 30370"/>
                    <a:gd name="connsiteY7" fmla="*/ 26663 h 42210"/>
                    <a:gd name="connsiteX8" fmla="*/ 24006 w 30370"/>
                    <a:gd name="connsiteY8" fmla="*/ 41034 h 42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370" h="42210">
                      <a:moveTo>
                        <a:pt x="24006" y="41034"/>
                      </a:moveTo>
                      <a:lnTo>
                        <a:pt x="24006" y="41034"/>
                      </a:lnTo>
                      <a:cubicBezTo>
                        <a:pt x="17943" y="43953"/>
                        <a:pt x="10870" y="41258"/>
                        <a:pt x="8400" y="34971"/>
                      </a:cubicBezTo>
                      <a:lnTo>
                        <a:pt x="765" y="15548"/>
                      </a:lnTo>
                      <a:cubicBezTo>
                        <a:pt x="-1368" y="10159"/>
                        <a:pt x="1102" y="3647"/>
                        <a:pt x="6379" y="1177"/>
                      </a:cubicBezTo>
                      <a:lnTo>
                        <a:pt x="6379" y="1177"/>
                      </a:lnTo>
                      <a:cubicBezTo>
                        <a:pt x="12442" y="-1742"/>
                        <a:pt x="19515" y="952"/>
                        <a:pt x="21985" y="7239"/>
                      </a:cubicBezTo>
                      <a:lnTo>
                        <a:pt x="29619" y="26663"/>
                      </a:lnTo>
                      <a:cubicBezTo>
                        <a:pt x="31753" y="31940"/>
                        <a:pt x="29171" y="38451"/>
                        <a:pt x="24006" y="41034"/>
                      </a:cubicBezTo>
                      <a:close/>
                    </a:path>
                  </a:pathLst>
                </a:custGeom>
                <a:solidFill>
                  <a:srgbClr val="F4CAAF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62" name="Freeform: Shape 1861">
                  <a:extLst>
                    <a:ext uri="{FF2B5EF4-FFF2-40B4-BE49-F238E27FC236}">
                      <a16:creationId xmlns:a16="http://schemas.microsoft.com/office/drawing/2014/main" id="{0A009A3C-9C2D-167A-F3A9-5846DD2DDA8E}"/>
                    </a:ext>
                  </a:extLst>
                </p:cNvPr>
                <p:cNvSpPr/>
                <p:nvPr/>
              </p:nvSpPr>
              <p:spPr>
                <a:xfrm>
                  <a:off x="10099955" y="5732351"/>
                  <a:ext cx="132257" cy="141015"/>
                </a:xfrm>
                <a:custGeom>
                  <a:avLst/>
                  <a:gdLst>
                    <a:gd name="connsiteX0" fmla="*/ 132258 w 132257"/>
                    <a:gd name="connsiteY0" fmla="*/ 74998 h 141015"/>
                    <a:gd name="connsiteX1" fmla="*/ 127430 w 132257"/>
                    <a:gd name="connsiteY1" fmla="*/ 127093 h 141015"/>
                    <a:gd name="connsiteX2" fmla="*/ 106660 w 132257"/>
                    <a:gd name="connsiteY2" fmla="*/ 94983 h 141015"/>
                    <a:gd name="connsiteX3" fmla="*/ 88808 w 132257"/>
                    <a:gd name="connsiteY3" fmla="*/ 92850 h 141015"/>
                    <a:gd name="connsiteX4" fmla="*/ 23465 w 132257"/>
                    <a:gd name="connsiteY4" fmla="*/ 85215 h 141015"/>
                    <a:gd name="connsiteX5" fmla="*/ 13361 w 132257"/>
                    <a:gd name="connsiteY5" fmla="*/ 138433 h 141015"/>
                    <a:gd name="connsiteX6" fmla="*/ 12799 w 132257"/>
                    <a:gd name="connsiteY6" fmla="*/ 141015 h 141015"/>
                    <a:gd name="connsiteX7" fmla="*/ 12126 w 132257"/>
                    <a:gd name="connsiteY7" fmla="*/ 138208 h 141015"/>
                    <a:gd name="connsiteX8" fmla="*/ 0 w 132257"/>
                    <a:gd name="connsiteY8" fmla="*/ 87573 h 141015"/>
                    <a:gd name="connsiteX9" fmla="*/ 8308 w 132257"/>
                    <a:gd name="connsiteY9" fmla="*/ 32896 h 141015"/>
                    <a:gd name="connsiteX10" fmla="*/ 15382 w 132257"/>
                    <a:gd name="connsiteY10" fmla="*/ 32335 h 141015"/>
                    <a:gd name="connsiteX11" fmla="*/ 25935 w 132257"/>
                    <a:gd name="connsiteY11" fmla="*/ 8308 h 141015"/>
                    <a:gd name="connsiteX12" fmla="*/ 31774 w 132257"/>
                    <a:gd name="connsiteY12" fmla="*/ 15943 h 141015"/>
                    <a:gd name="connsiteX13" fmla="*/ 41654 w 132257"/>
                    <a:gd name="connsiteY13" fmla="*/ 0 h 141015"/>
                    <a:gd name="connsiteX14" fmla="*/ 70732 w 132257"/>
                    <a:gd name="connsiteY14" fmla="*/ 17851 h 141015"/>
                    <a:gd name="connsiteX15" fmla="*/ 77918 w 132257"/>
                    <a:gd name="connsiteY15" fmla="*/ 7634 h 141015"/>
                    <a:gd name="connsiteX16" fmla="*/ 113621 w 132257"/>
                    <a:gd name="connsiteY16" fmla="*/ 37612 h 141015"/>
                    <a:gd name="connsiteX17" fmla="*/ 113958 w 132257"/>
                    <a:gd name="connsiteY17" fmla="*/ 37387 h 141015"/>
                    <a:gd name="connsiteX18" fmla="*/ 121592 w 132257"/>
                    <a:gd name="connsiteY18" fmla="*/ 30426 h 141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32257" h="141015">
                      <a:moveTo>
                        <a:pt x="132258" y="74998"/>
                      </a:moveTo>
                      <a:lnTo>
                        <a:pt x="127430" y="127093"/>
                      </a:lnTo>
                      <a:lnTo>
                        <a:pt x="106660" y="94983"/>
                      </a:lnTo>
                      <a:lnTo>
                        <a:pt x="88808" y="92850"/>
                      </a:lnTo>
                      <a:lnTo>
                        <a:pt x="23465" y="85215"/>
                      </a:lnTo>
                      <a:lnTo>
                        <a:pt x="13361" y="138433"/>
                      </a:lnTo>
                      <a:lnTo>
                        <a:pt x="12799" y="141015"/>
                      </a:lnTo>
                      <a:lnTo>
                        <a:pt x="12126" y="138208"/>
                      </a:lnTo>
                      <a:lnTo>
                        <a:pt x="0" y="87573"/>
                      </a:lnTo>
                      <a:lnTo>
                        <a:pt x="8308" y="32896"/>
                      </a:lnTo>
                      <a:lnTo>
                        <a:pt x="15382" y="32335"/>
                      </a:lnTo>
                      <a:lnTo>
                        <a:pt x="25935" y="8308"/>
                      </a:lnTo>
                      <a:lnTo>
                        <a:pt x="31774" y="15943"/>
                      </a:lnTo>
                      <a:lnTo>
                        <a:pt x="41654" y="0"/>
                      </a:lnTo>
                      <a:lnTo>
                        <a:pt x="70732" y="17851"/>
                      </a:lnTo>
                      <a:lnTo>
                        <a:pt x="77918" y="7634"/>
                      </a:lnTo>
                      <a:lnTo>
                        <a:pt x="113621" y="37612"/>
                      </a:lnTo>
                      <a:lnTo>
                        <a:pt x="113958" y="37387"/>
                      </a:lnTo>
                      <a:lnTo>
                        <a:pt x="121592" y="30426"/>
                      </a:lnTo>
                      <a:close/>
                    </a:path>
                  </a:pathLst>
                </a:custGeom>
                <a:solidFill>
                  <a:srgbClr val="7D4C2E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63" name="Freeform: Shape 1862">
                  <a:extLst>
                    <a:ext uri="{FF2B5EF4-FFF2-40B4-BE49-F238E27FC236}">
                      <a16:creationId xmlns:a16="http://schemas.microsoft.com/office/drawing/2014/main" id="{0F0F1A57-7C00-8C38-D18C-78CA097EEF68}"/>
                    </a:ext>
                  </a:extLst>
                </p:cNvPr>
                <p:cNvSpPr/>
                <p:nvPr/>
              </p:nvSpPr>
              <p:spPr>
                <a:xfrm>
                  <a:off x="10096250" y="5725615"/>
                  <a:ext cx="125296" cy="145057"/>
                </a:xfrm>
                <a:custGeom>
                  <a:avLst/>
                  <a:gdLst>
                    <a:gd name="connsiteX0" fmla="*/ 125297 w 125296"/>
                    <a:gd name="connsiteY0" fmla="*/ 37162 h 145057"/>
                    <a:gd name="connsiteX1" fmla="*/ 118785 w 125296"/>
                    <a:gd name="connsiteY1" fmla="*/ 57821 h 145057"/>
                    <a:gd name="connsiteX2" fmla="*/ 92513 w 125296"/>
                    <a:gd name="connsiteY2" fmla="*/ 99587 h 145057"/>
                    <a:gd name="connsiteX3" fmla="*/ 27058 w 125296"/>
                    <a:gd name="connsiteY3" fmla="*/ 91840 h 145057"/>
                    <a:gd name="connsiteX4" fmla="*/ 16953 w 125296"/>
                    <a:gd name="connsiteY4" fmla="*/ 145057 h 145057"/>
                    <a:gd name="connsiteX5" fmla="*/ 15831 w 125296"/>
                    <a:gd name="connsiteY5" fmla="*/ 144833 h 145057"/>
                    <a:gd name="connsiteX6" fmla="*/ 0 w 125296"/>
                    <a:gd name="connsiteY6" fmla="*/ 111488 h 145057"/>
                    <a:gd name="connsiteX7" fmla="*/ 0 w 125296"/>
                    <a:gd name="connsiteY7" fmla="*/ 72529 h 145057"/>
                    <a:gd name="connsiteX8" fmla="*/ 11901 w 125296"/>
                    <a:gd name="connsiteY8" fmla="*/ 39520 h 145057"/>
                    <a:gd name="connsiteX9" fmla="*/ 29528 w 125296"/>
                    <a:gd name="connsiteY9" fmla="*/ 14933 h 145057"/>
                    <a:gd name="connsiteX10" fmla="*/ 36264 w 125296"/>
                    <a:gd name="connsiteY10" fmla="*/ 10554 h 145057"/>
                    <a:gd name="connsiteX11" fmla="*/ 45246 w 125296"/>
                    <a:gd name="connsiteY11" fmla="*/ 6624 h 145057"/>
                    <a:gd name="connsiteX12" fmla="*/ 75448 w 125296"/>
                    <a:gd name="connsiteY12" fmla="*/ 0 h 145057"/>
                    <a:gd name="connsiteX13" fmla="*/ 102281 w 125296"/>
                    <a:gd name="connsiteY13" fmla="*/ 10554 h 145057"/>
                    <a:gd name="connsiteX14" fmla="*/ 121929 w 125296"/>
                    <a:gd name="connsiteY14" fmla="*/ 26721 h 145057"/>
                    <a:gd name="connsiteX15" fmla="*/ 125297 w 125296"/>
                    <a:gd name="connsiteY15" fmla="*/ 37162 h 145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5296" h="145057">
                      <a:moveTo>
                        <a:pt x="125297" y="37162"/>
                      </a:moveTo>
                      <a:lnTo>
                        <a:pt x="118785" y="57821"/>
                      </a:lnTo>
                      <a:cubicBezTo>
                        <a:pt x="120357" y="77581"/>
                        <a:pt x="108905" y="95095"/>
                        <a:pt x="92513" y="99587"/>
                      </a:cubicBezTo>
                      <a:lnTo>
                        <a:pt x="27058" y="91840"/>
                      </a:lnTo>
                      <a:lnTo>
                        <a:pt x="16953" y="145057"/>
                      </a:lnTo>
                      <a:cubicBezTo>
                        <a:pt x="16617" y="145057"/>
                        <a:pt x="16167" y="144945"/>
                        <a:pt x="15831" y="144833"/>
                      </a:cubicBezTo>
                      <a:lnTo>
                        <a:pt x="0" y="111488"/>
                      </a:lnTo>
                      <a:lnTo>
                        <a:pt x="0" y="72529"/>
                      </a:lnTo>
                      <a:lnTo>
                        <a:pt x="11901" y="39520"/>
                      </a:lnTo>
                      <a:lnTo>
                        <a:pt x="29528" y="14933"/>
                      </a:lnTo>
                      <a:lnTo>
                        <a:pt x="36264" y="10554"/>
                      </a:lnTo>
                      <a:lnTo>
                        <a:pt x="45246" y="6624"/>
                      </a:lnTo>
                      <a:lnTo>
                        <a:pt x="75448" y="0"/>
                      </a:lnTo>
                      <a:lnTo>
                        <a:pt x="102281" y="10554"/>
                      </a:lnTo>
                      <a:lnTo>
                        <a:pt x="121929" y="26721"/>
                      </a:lnTo>
                      <a:lnTo>
                        <a:pt x="125297" y="37162"/>
                      </a:lnTo>
                      <a:close/>
                    </a:path>
                  </a:pathLst>
                </a:custGeom>
                <a:solidFill>
                  <a:srgbClr val="8D5C3E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864" name="Freeform: Shape 1863">
                <a:extLst>
                  <a:ext uri="{FF2B5EF4-FFF2-40B4-BE49-F238E27FC236}">
                    <a16:creationId xmlns:a16="http://schemas.microsoft.com/office/drawing/2014/main" id="{C6AA728E-4AC6-AA44-DDA1-F8E8A2923D40}"/>
                  </a:ext>
                </a:extLst>
              </p:cNvPr>
              <p:cNvSpPr/>
              <p:nvPr/>
            </p:nvSpPr>
            <p:spPr>
              <a:xfrm>
                <a:off x="9961185" y="5968238"/>
                <a:ext cx="425627" cy="169757"/>
              </a:xfrm>
              <a:custGeom>
                <a:avLst/>
                <a:gdLst>
                  <a:gd name="connsiteX0" fmla="*/ 67364 w 425627"/>
                  <a:gd name="connsiteY0" fmla="*/ 169757 h 169757"/>
                  <a:gd name="connsiteX1" fmla="*/ 68487 w 425627"/>
                  <a:gd name="connsiteY1" fmla="*/ 166838 h 169757"/>
                  <a:gd name="connsiteX2" fmla="*/ 69497 w 425627"/>
                  <a:gd name="connsiteY2" fmla="*/ 169757 h 169757"/>
                  <a:gd name="connsiteX3" fmla="*/ 342097 w 425627"/>
                  <a:gd name="connsiteY3" fmla="*/ 169757 h 169757"/>
                  <a:gd name="connsiteX4" fmla="*/ 343444 w 425627"/>
                  <a:gd name="connsiteY4" fmla="*/ 164480 h 169757"/>
                  <a:gd name="connsiteX5" fmla="*/ 345465 w 425627"/>
                  <a:gd name="connsiteY5" fmla="*/ 169757 h 169757"/>
                  <a:gd name="connsiteX6" fmla="*/ 406766 w 425627"/>
                  <a:gd name="connsiteY6" fmla="*/ 169757 h 169757"/>
                  <a:gd name="connsiteX7" fmla="*/ 425628 w 425627"/>
                  <a:gd name="connsiteY7" fmla="*/ 160326 h 169757"/>
                  <a:gd name="connsiteX8" fmla="*/ 373421 w 425627"/>
                  <a:gd name="connsiteY8" fmla="*/ 42664 h 169757"/>
                  <a:gd name="connsiteX9" fmla="*/ 370053 w 425627"/>
                  <a:gd name="connsiteY9" fmla="*/ 38060 h 169757"/>
                  <a:gd name="connsiteX10" fmla="*/ 370053 w 425627"/>
                  <a:gd name="connsiteY10" fmla="*/ 37948 h 169757"/>
                  <a:gd name="connsiteX11" fmla="*/ 353212 w 425627"/>
                  <a:gd name="connsiteY11" fmla="*/ 19760 h 169757"/>
                  <a:gd name="connsiteX12" fmla="*/ 261035 w 425627"/>
                  <a:gd name="connsiteY12" fmla="*/ 898 h 169757"/>
                  <a:gd name="connsiteX13" fmla="*/ 253738 w 425627"/>
                  <a:gd name="connsiteY13" fmla="*/ 0 h 169757"/>
                  <a:gd name="connsiteX14" fmla="*/ 208267 w 425627"/>
                  <a:gd name="connsiteY14" fmla="*/ 70508 h 169757"/>
                  <a:gd name="connsiteX15" fmla="*/ 156509 w 425627"/>
                  <a:gd name="connsiteY15" fmla="*/ 0 h 169757"/>
                  <a:gd name="connsiteX16" fmla="*/ 149211 w 425627"/>
                  <a:gd name="connsiteY16" fmla="*/ 898 h 169757"/>
                  <a:gd name="connsiteX17" fmla="*/ 61526 w 425627"/>
                  <a:gd name="connsiteY17" fmla="*/ 18188 h 169757"/>
                  <a:gd name="connsiteX18" fmla="*/ 40306 w 425627"/>
                  <a:gd name="connsiteY18" fmla="*/ 37050 h 169757"/>
                  <a:gd name="connsiteX19" fmla="*/ 35703 w 425627"/>
                  <a:gd name="connsiteY19" fmla="*/ 42552 h 169757"/>
                  <a:gd name="connsiteX20" fmla="*/ 0 w 425627"/>
                  <a:gd name="connsiteY20" fmla="*/ 131135 h 169757"/>
                  <a:gd name="connsiteX21" fmla="*/ 34468 w 425627"/>
                  <a:gd name="connsiteY21" fmla="*/ 169645 h 169757"/>
                  <a:gd name="connsiteX22" fmla="*/ 67364 w 425627"/>
                  <a:gd name="connsiteY22" fmla="*/ 169645 h 169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25627" h="169757">
                    <a:moveTo>
                      <a:pt x="67364" y="169757"/>
                    </a:moveTo>
                    <a:lnTo>
                      <a:pt x="68487" y="166838"/>
                    </a:lnTo>
                    <a:cubicBezTo>
                      <a:pt x="69385" y="170206"/>
                      <a:pt x="69160" y="168634"/>
                      <a:pt x="69497" y="169757"/>
                    </a:cubicBezTo>
                    <a:lnTo>
                      <a:pt x="342097" y="169757"/>
                    </a:lnTo>
                    <a:cubicBezTo>
                      <a:pt x="342546" y="167961"/>
                      <a:pt x="342995" y="166277"/>
                      <a:pt x="343444" y="164480"/>
                    </a:cubicBezTo>
                    <a:cubicBezTo>
                      <a:pt x="343556" y="164256"/>
                      <a:pt x="344342" y="166501"/>
                      <a:pt x="345465" y="169757"/>
                    </a:cubicBezTo>
                    <a:lnTo>
                      <a:pt x="406766" y="169757"/>
                    </a:lnTo>
                    <a:lnTo>
                      <a:pt x="425628" y="160326"/>
                    </a:lnTo>
                    <a:lnTo>
                      <a:pt x="373421" y="42664"/>
                    </a:lnTo>
                    <a:cubicBezTo>
                      <a:pt x="372635" y="40755"/>
                      <a:pt x="371512" y="39183"/>
                      <a:pt x="370053" y="38060"/>
                    </a:cubicBezTo>
                    <a:lnTo>
                      <a:pt x="370053" y="37948"/>
                    </a:lnTo>
                    <a:cubicBezTo>
                      <a:pt x="367358" y="29977"/>
                      <a:pt x="361408" y="23241"/>
                      <a:pt x="353212" y="19760"/>
                    </a:cubicBezTo>
                    <a:cubicBezTo>
                      <a:pt x="351640" y="19086"/>
                      <a:pt x="261035" y="898"/>
                      <a:pt x="261035" y="898"/>
                    </a:cubicBezTo>
                    <a:cubicBezTo>
                      <a:pt x="258565" y="337"/>
                      <a:pt x="256208" y="0"/>
                      <a:pt x="253738" y="0"/>
                    </a:cubicBezTo>
                    <a:lnTo>
                      <a:pt x="208267" y="70508"/>
                    </a:lnTo>
                    <a:lnTo>
                      <a:pt x="156509" y="0"/>
                    </a:lnTo>
                    <a:cubicBezTo>
                      <a:pt x="154039" y="0"/>
                      <a:pt x="151569" y="224"/>
                      <a:pt x="149211" y="898"/>
                    </a:cubicBezTo>
                    <a:lnTo>
                      <a:pt x="61526" y="18188"/>
                    </a:lnTo>
                    <a:cubicBezTo>
                      <a:pt x="51421" y="20658"/>
                      <a:pt x="43674" y="27956"/>
                      <a:pt x="40306" y="37050"/>
                    </a:cubicBezTo>
                    <a:cubicBezTo>
                      <a:pt x="38397" y="38285"/>
                      <a:pt x="36713" y="40082"/>
                      <a:pt x="35703" y="42552"/>
                    </a:cubicBezTo>
                    <a:lnTo>
                      <a:pt x="0" y="131135"/>
                    </a:lnTo>
                    <a:lnTo>
                      <a:pt x="34468" y="169645"/>
                    </a:lnTo>
                    <a:lnTo>
                      <a:pt x="67364" y="169645"/>
                    </a:lnTo>
                    <a:close/>
                  </a:path>
                </a:pathLst>
              </a:custGeom>
              <a:solidFill>
                <a:srgbClr val="50505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5" name="Freeform: Shape 1864">
                <a:extLst>
                  <a:ext uri="{FF2B5EF4-FFF2-40B4-BE49-F238E27FC236}">
                    <a16:creationId xmlns:a16="http://schemas.microsoft.com/office/drawing/2014/main" id="{7F590AEC-13EF-3F84-EB5C-5C6B547CDD9E}"/>
                  </a:ext>
                </a:extLst>
              </p:cNvPr>
              <p:cNvSpPr/>
              <p:nvPr/>
            </p:nvSpPr>
            <p:spPr>
              <a:xfrm>
                <a:off x="10286328" y="6071417"/>
                <a:ext cx="18412" cy="66690"/>
              </a:xfrm>
              <a:custGeom>
                <a:avLst/>
                <a:gdLst>
                  <a:gd name="connsiteX0" fmla="*/ 17066 w 18412"/>
                  <a:gd name="connsiteY0" fmla="*/ 66578 h 66690"/>
                  <a:gd name="connsiteX1" fmla="*/ 18413 w 18412"/>
                  <a:gd name="connsiteY1" fmla="*/ 61301 h 66690"/>
                  <a:gd name="connsiteX2" fmla="*/ 15831 w 18412"/>
                  <a:gd name="connsiteY2" fmla="*/ 0 h 66690"/>
                  <a:gd name="connsiteX3" fmla="*/ 0 w 18412"/>
                  <a:gd name="connsiteY3" fmla="*/ 66690 h 66690"/>
                  <a:gd name="connsiteX4" fmla="*/ 17066 w 18412"/>
                  <a:gd name="connsiteY4" fmla="*/ 66690 h 66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412" h="66690">
                    <a:moveTo>
                      <a:pt x="17066" y="66578"/>
                    </a:moveTo>
                    <a:cubicBezTo>
                      <a:pt x="17515" y="64782"/>
                      <a:pt x="17964" y="63098"/>
                      <a:pt x="18413" y="61301"/>
                    </a:cubicBezTo>
                    <a:lnTo>
                      <a:pt x="15831" y="0"/>
                    </a:lnTo>
                    <a:cubicBezTo>
                      <a:pt x="15831" y="0"/>
                      <a:pt x="7747" y="34580"/>
                      <a:pt x="0" y="66690"/>
                    </a:cubicBezTo>
                    <a:lnTo>
                      <a:pt x="17066" y="66690"/>
                    </a:lnTo>
                    <a:close/>
                  </a:path>
                </a:pathLst>
              </a:custGeom>
              <a:solidFill>
                <a:srgbClr val="40404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498C863B-CED1-3A3E-5588-031CB08466F8}"/>
                </a:ext>
              </a:extLst>
            </p:cNvPr>
            <p:cNvSpPr/>
            <p:nvPr/>
          </p:nvSpPr>
          <p:spPr>
            <a:xfrm>
              <a:off x="9880012" y="6137882"/>
              <a:ext cx="980145" cy="20209"/>
            </a:xfrm>
            <a:custGeom>
              <a:avLst/>
              <a:gdLst>
                <a:gd name="connsiteX0" fmla="*/ 0 w 980145"/>
                <a:gd name="connsiteY0" fmla="*/ 0 h 20209"/>
                <a:gd name="connsiteX1" fmla="*/ 980145 w 980145"/>
                <a:gd name="connsiteY1" fmla="*/ 0 h 20209"/>
                <a:gd name="connsiteX2" fmla="*/ 980145 w 980145"/>
                <a:gd name="connsiteY2" fmla="*/ 20209 h 20209"/>
                <a:gd name="connsiteX3" fmla="*/ 0 w 980145"/>
                <a:gd name="connsiteY3" fmla="*/ 20209 h 20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0145" h="20209">
                  <a:moveTo>
                    <a:pt x="0" y="0"/>
                  </a:moveTo>
                  <a:lnTo>
                    <a:pt x="980145" y="0"/>
                  </a:lnTo>
                  <a:lnTo>
                    <a:pt x="980145" y="20209"/>
                  </a:lnTo>
                  <a:lnTo>
                    <a:pt x="0" y="20209"/>
                  </a:lnTo>
                  <a:close/>
                </a:path>
              </a:pathLst>
            </a:custGeom>
            <a:solidFill>
              <a:srgbClr val="8D5C3E"/>
            </a:solidFill>
            <a:ln w="11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867" name="Graphic 1320">
              <a:extLst>
                <a:ext uri="{FF2B5EF4-FFF2-40B4-BE49-F238E27FC236}">
                  <a16:creationId xmlns:a16="http://schemas.microsoft.com/office/drawing/2014/main" id="{E4C9184B-EA85-2E07-2757-4F947CE3D73A}"/>
                </a:ext>
              </a:extLst>
            </p:cNvPr>
            <p:cNvGrpSpPr/>
            <p:nvPr/>
          </p:nvGrpSpPr>
          <p:grpSpPr>
            <a:xfrm>
              <a:off x="10253913" y="5610198"/>
              <a:ext cx="276946" cy="400254"/>
              <a:chOff x="10253913" y="5610198"/>
              <a:chExt cx="276946" cy="400254"/>
            </a:xfrm>
          </p:grpSpPr>
          <p:sp>
            <p:nvSpPr>
              <p:cNvPr id="1868" name="Freeform: Shape 1867">
                <a:extLst>
                  <a:ext uri="{FF2B5EF4-FFF2-40B4-BE49-F238E27FC236}">
                    <a16:creationId xmlns:a16="http://schemas.microsoft.com/office/drawing/2014/main" id="{A63EE7FC-7D28-18D9-FE7F-3E358713E10E}"/>
                  </a:ext>
                </a:extLst>
              </p:cNvPr>
              <p:cNvSpPr/>
              <p:nvPr/>
            </p:nvSpPr>
            <p:spPr>
              <a:xfrm>
                <a:off x="10298342" y="5610198"/>
                <a:ext cx="177167" cy="250706"/>
              </a:xfrm>
              <a:custGeom>
                <a:avLst/>
                <a:gdLst>
                  <a:gd name="connsiteX0" fmla="*/ 177167 w 177167"/>
                  <a:gd name="connsiteY0" fmla="*/ 100709 h 250706"/>
                  <a:gd name="connsiteX1" fmla="*/ 88696 w 177167"/>
                  <a:gd name="connsiteY1" fmla="*/ 0 h 250706"/>
                  <a:gd name="connsiteX2" fmla="*/ 88583 w 177167"/>
                  <a:gd name="connsiteY2" fmla="*/ 0 h 250706"/>
                  <a:gd name="connsiteX3" fmla="*/ 88471 w 177167"/>
                  <a:gd name="connsiteY3" fmla="*/ 0 h 250706"/>
                  <a:gd name="connsiteX4" fmla="*/ 0 w 177167"/>
                  <a:gd name="connsiteY4" fmla="*/ 100709 h 250706"/>
                  <a:gd name="connsiteX5" fmla="*/ 6175 w 177167"/>
                  <a:gd name="connsiteY5" fmla="*/ 231732 h 250706"/>
                  <a:gd name="connsiteX6" fmla="*/ 84093 w 177167"/>
                  <a:gd name="connsiteY6" fmla="*/ 250706 h 250706"/>
                  <a:gd name="connsiteX7" fmla="*/ 171553 w 177167"/>
                  <a:gd name="connsiteY7" fmla="*/ 226343 h 250706"/>
                  <a:gd name="connsiteX8" fmla="*/ 177167 w 177167"/>
                  <a:gd name="connsiteY8" fmla="*/ 100709 h 250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167" h="250706">
                    <a:moveTo>
                      <a:pt x="177167" y="100709"/>
                    </a:moveTo>
                    <a:cubicBezTo>
                      <a:pt x="177167" y="35142"/>
                      <a:pt x="137535" y="0"/>
                      <a:pt x="88696" y="0"/>
                    </a:cubicBezTo>
                    <a:cubicBezTo>
                      <a:pt x="88696" y="0"/>
                      <a:pt x="88583" y="0"/>
                      <a:pt x="88583" y="0"/>
                    </a:cubicBezTo>
                    <a:cubicBezTo>
                      <a:pt x="88583" y="0"/>
                      <a:pt x="88471" y="0"/>
                      <a:pt x="88471" y="0"/>
                    </a:cubicBezTo>
                    <a:cubicBezTo>
                      <a:pt x="39632" y="0"/>
                      <a:pt x="0" y="35142"/>
                      <a:pt x="0" y="100709"/>
                    </a:cubicBezTo>
                    <a:cubicBezTo>
                      <a:pt x="0" y="119347"/>
                      <a:pt x="8084" y="209951"/>
                      <a:pt x="6175" y="231732"/>
                    </a:cubicBezTo>
                    <a:lnTo>
                      <a:pt x="84093" y="250706"/>
                    </a:lnTo>
                    <a:lnTo>
                      <a:pt x="171553" y="226343"/>
                    </a:lnTo>
                    <a:cubicBezTo>
                      <a:pt x="169533" y="204562"/>
                      <a:pt x="177167" y="119347"/>
                      <a:pt x="177167" y="100709"/>
                    </a:cubicBezTo>
                    <a:close/>
                  </a:path>
                </a:pathLst>
              </a:custGeom>
              <a:solidFill>
                <a:srgbClr val="6D3C1F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9" name="Freeform: Shape 1868">
                <a:extLst>
                  <a:ext uri="{FF2B5EF4-FFF2-40B4-BE49-F238E27FC236}">
                    <a16:creationId xmlns:a16="http://schemas.microsoft.com/office/drawing/2014/main" id="{9B868EE4-D509-62A6-4CD1-1A628C402F62}"/>
                  </a:ext>
                </a:extLst>
              </p:cNvPr>
              <p:cNvSpPr/>
              <p:nvPr/>
            </p:nvSpPr>
            <p:spPr>
              <a:xfrm>
                <a:off x="10253913" y="5836429"/>
                <a:ext cx="50266" cy="173911"/>
              </a:xfrm>
              <a:custGeom>
                <a:avLst/>
                <a:gdLst>
                  <a:gd name="connsiteX0" fmla="*/ 43531 w 50266"/>
                  <a:gd name="connsiteY0" fmla="*/ 173911 h 173911"/>
                  <a:gd name="connsiteX1" fmla="*/ 45888 w 50266"/>
                  <a:gd name="connsiteY1" fmla="*/ 136749 h 173911"/>
                  <a:gd name="connsiteX2" fmla="*/ 46000 w 50266"/>
                  <a:gd name="connsiteY2" fmla="*/ 134840 h 173911"/>
                  <a:gd name="connsiteX3" fmla="*/ 48695 w 50266"/>
                  <a:gd name="connsiteY3" fmla="*/ 74886 h 173911"/>
                  <a:gd name="connsiteX4" fmla="*/ 50267 w 50266"/>
                  <a:gd name="connsiteY4" fmla="*/ 22118 h 173911"/>
                  <a:gd name="connsiteX5" fmla="*/ 33426 w 50266"/>
                  <a:gd name="connsiteY5" fmla="*/ 898 h 173911"/>
                  <a:gd name="connsiteX6" fmla="*/ 27139 w 50266"/>
                  <a:gd name="connsiteY6" fmla="*/ 0 h 173911"/>
                  <a:gd name="connsiteX7" fmla="*/ 4347 w 50266"/>
                  <a:gd name="connsiteY7" fmla="*/ 19199 h 173911"/>
                  <a:gd name="connsiteX8" fmla="*/ 4123 w 50266"/>
                  <a:gd name="connsiteY8" fmla="*/ 20770 h 173911"/>
                  <a:gd name="connsiteX9" fmla="*/ 1653 w 50266"/>
                  <a:gd name="connsiteY9" fmla="*/ 173911 h 173911"/>
                  <a:gd name="connsiteX10" fmla="*/ 43531 w 50266"/>
                  <a:gd name="connsiteY10" fmla="*/ 173911 h 173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0266" h="173911">
                    <a:moveTo>
                      <a:pt x="43531" y="173911"/>
                    </a:moveTo>
                    <a:cubicBezTo>
                      <a:pt x="44429" y="162235"/>
                      <a:pt x="45215" y="149660"/>
                      <a:pt x="45888" y="136749"/>
                    </a:cubicBezTo>
                    <a:cubicBezTo>
                      <a:pt x="45888" y="136075"/>
                      <a:pt x="45888" y="135514"/>
                      <a:pt x="46000" y="134840"/>
                    </a:cubicBezTo>
                    <a:cubicBezTo>
                      <a:pt x="47011" y="114182"/>
                      <a:pt x="48022" y="93074"/>
                      <a:pt x="48695" y="74886"/>
                    </a:cubicBezTo>
                    <a:cubicBezTo>
                      <a:pt x="49706" y="46144"/>
                      <a:pt x="50267" y="24251"/>
                      <a:pt x="50267" y="22118"/>
                    </a:cubicBezTo>
                    <a:cubicBezTo>
                      <a:pt x="50267" y="12013"/>
                      <a:pt x="43082" y="3480"/>
                      <a:pt x="33426" y="898"/>
                    </a:cubicBezTo>
                    <a:cubicBezTo>
                      <a:pt x="31405" y="337"/>
                      <a:pt x="29272" y="0"/>
                      <a:pt x="27139" y="0"/>
                    </a:cubicBezTo>
                    <a:cubicBezTo>
                      <a:pt x="15350" y="0"/>
                      <a:pt x="5807" y="8420"/>
                      <a:pt x="4347" y="19199"/>
                    </a:cubicBezTo>
                    <a:cubicBezTo>
                      <a:pt x="4235" y="19760"/>
                      <a:pt x="4123" y="20209"/>
                      <a:pt x="4123" y="20770"/>
                    </a:cubicBezTo>
                    <a:cubicBezTo>
                      <a:pt x="-593" y="70058"/>
                      <a:pt x="-1042" y="121255"/>
                      <a:pt x="1653" y="173911"/>
                    </a:cubicBezTo>
                    <a:lnTo>
                      <a:pt x="43531" y="173911"/>
                    </a:lnTo>
                    <a:close/>
                  </a:path>
                </a:pathLst>
              </a:custGeom>
              <a:solidFill>
                <a:srgbClr val="4893BF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70" name="Freeform: Shape 1869">
                <a:extLst>
                  <a:ext uri="{FF2B5EF4-FFF2-40B4-BE49-F238E27FC236}">
                    <a16:creationId xmlns:a16="http://schemas.microsoft.com/office/drawing/2014/main" id="{5C057D8A-505C-0C85-504A-443652EF89FF}"/>
                  </a:ext>
                </a:extLst>
              </p:cNvPr>
              <p:cNvSpPr/>
              <p:nvPr/>
            </p:nvSpPr>
            <p:spPr>
              <a:xfrm>
                <a:off x="10459360" y="5834943"/>
                <a:ext cx="71499" cy="175060"/>
              </a:xfrm>
              <a:custGeom>
                <a:avLst/>
                <a:gdLst>
                  <a:gd name="connsiteX0" fmla="*/ 25131 w 71499"/>
                  <a:gd name="connsiteY0" fmla="*/ 139133 h 175060"/>
                  <a:gd name="connsiteX1" fmla="*/ 30969 w 71499"/>
                  <a:gd name="connsiteY1" fmla="*/ 175061 h 175060"/>
                  <a:gd name="connsiteX2" fmla="*/ 71500 w 71499"/>
                  <a:gd name="connsiteY2" fmla="*/ 175061 h 175060"/>
                  <a:gd name="connsiteX3" fmla="*/ 49943 w 71499"/>
                  <a:gd name="connsiteY3" fmla="*/ 17541 h 175060"/>
                  <a:gd name="connsiteX4" fmla="*/ 49494 w 71499"/>
                  <a:gd name="connsiteY4" fmla="*/ 15969 h 175060"/>
                  <a:gd name="connsiteX5" fmla="*/ 24120 w 71499"/>
                  <a:gd name="connsiteY5" fmla="*/ 251 h 175060"/>
                  <a:gd name="connsiteX6" fmla="*/ 18282 w 71499"/>
                  <a:gd name="connsiteY6" fmla="*/ 1823 h 175060"/>
                  <a:gd name="connsiteX7" fmla="*/ 4360 w 71499"/>
                  <a:gd name="connsiteY7" fmla="*/ 25288 h 175060"/>
                  <a:gd name="connsiteX8" fmla="*/ 1666 w 71499"/>
                  <a:gd name="connsiteY8" fmla="*/ 72443 h 175060"/>
                  <a:gd name="connsiteX9" fmla="*/ 24906 w 71499"/>
                  <a:gd name="connsiteY9" fmla="*/ 138459 h 175060"/>
                  <a:gd name="connsiteX10" fmla="*/ 25131 w 71499"/>
                  <a:gd name="connsiteY10" fmla="*/ 139133 h 175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1499" h="175060">
                    <a:moveTo>
                      <a:pt x="25131" y="139133"/>
                    </a:moveTo>
                    <a:cubicBezTo>
                      <a:pt x="29285" y="159904"/>
                      <a:pt x="28724" y="164844"/>
                      <a:pt x="30969" y="175061"/>
                    </a:cubicBezTo>
                    <a:lnTo>
                      <a:pt x="71500" y="175061"/>
                    </a:lnTo>
                    <a:cubicBezTo>
                      <a:pt x="67682" y="119598"/>
                      <a:pt x="62518" y="69187"/>
                      <a:pt x="49943" y="17541"/>
                    </a:cubicBezTo>
                    <a:cubicBezTo>
                      <a:pt x="49943" y="16980"/>
                      <a:pt x="49719" y="16531"/>
                      <a:pt x="49494" y="15969"/>
                    </a:cubicBezTo>
                    <a:cubicBezTo>
                      <a:pt x="46575" y="5528"/>
                      <a:pt x="35797" y="-1433"/>
                      <a:pt x="24120" y="251"/>
                    </a:cubicBezTo>
                    <a:cubicBezTo>
                      <a:pt x="22099" y="588"/>
                      <a:pt x="20079" y="1149"/>
                      <a:pt x="18282" y="1823"/>
                    </a:cubicBezTo>
                    <a:cubicBezTo>
                      <a:pt x="8963" y="5640"/>
                      <a:pt x="2901" y="15183"/>
                      <a:pt x="4360" y="25288"/>
                    </a:cubicBezTo>
                    <a:cubicBezTo>
                      <a:pt x="4697" y="27421"/>
                      <a:pt x="-3386" y="44487"/>
                      <a:pt x="1666" y="72443"/>
                    </a:cubicBezTo>
                    <a:cubicBezTo>
                      <a:pt x="5034" y="91192"/>
                      <a:pt x="20752" y="117240"/>
                      <a:pt x="24906" y="138459"/>
                    </a:cubicBezTo>
                    <a:cubicBezTo>
                      <a:pt x="25131" y="138572"/>
                      <a:pt x="25131" y="138796"/>
                      <a:pt x="25131" y="139133"/>
                    </a:cubicBezTo>
                    <a:close/>
                  </a:path>
                </a:pathLst>
              </a:custGeom>
              <a:solidFill>
                <a:srgbClr val="4893BF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71" name="Freeform: Shape 1870">
                <a:extLst>
                  <a:ext uri="{FF2B5EF4-FFF2-40B4-BE49-F238E27FC236}">
                    <a16:creationId xmlns:a16="http://schemas.microsoft.com/office/drawing/2014/main" id="{FBBC3063-CAB4-9985-0BF0-4E0F7B0A1FB8}"/>
                  </a:ext>
                </a:extLst>
              </p:cNvPr>
              <p:cNvSpPr/>
              <p:nvPr/>
            </p:nvSpPr>
            <p:spPr>
              <a:xfrm>
                <a:off x="10266314" y="5833510"/>
                <a:ext cx="238873" cy="176942"/>
              </a:xfrm>
              <a:custGeom>
                <a:avLst/>
                <a:gdLst>
                  <a:gd name="connsiteX0" fmla="*/ 11369 w 238873"/>
                  <a:gd name="connsiteY0" fmla="*/ 72192 h 176942"/>
                  <a:gd name="connsiteX1" fmla="*/ 8450 w 238873"/>
                  <a:gd name="connsiteY1" fmla="*/ 90380 h 176942"/>
                  <a:gd name="connsiteX2" fmla="*/ 29894 w 238873"/>
                  <a:gd name="connsiteY2" fmla="*/ 136300 h 176942"/>
                  <a:gd name="connsiteX3" fmla="*/ 43816 w 238873"/>
                  <a:gd name="connsiteY3" fmla="*/ 155835 h 176942"/>
                  <a:gd name="connsiteX4" fmla="*/ 46174 w 238873"/>
                  <a:gd name="connsiteY4" fmla="*/ 176943 h 176942"/>
                  <a:gd name="connsiteX5" fmla="*/ 194711 w 238873"/>
                  <a:gd name="connsiteY5" fmla="*/ 176943 h 176942"/>
                  <a:gd name="connsiteX6" fmla="*/ 196508 w 238873"/>
                  <a:gd name="connsiteY6" fmla="*/ 153590 h 176942"/>
                  <a:gd name="connsiteX7" fmla="*/ 230414 w 238873"/>
                  <a:gd name="connsiteY7" fmla="*/ 90717 h 176942"/>
                  <a:gd name="connsiteX8" fmla="*/ 227495 w 238873"/>
                  <a:gd name="connsiteY8" fmla="*/ 71967 h 176942"/>
                  <a:gd name="connsiteX9" fmla="*/ 238049 w 238873"/>
                  <a:gd name="connsiteY9" fmla="*/ 33008 h 176942"/>
                  <a:gd name="connsiteX10" fmla="*/ 220422 w 238873"/>
                  <a:gd name="connsiteY10" fmla="*/ 4154 h 176942"/>
                  <a:gd name="connsiteX11" fmla="*/ 216380 w 238873"/>
                  <a:gd name="connsiteY11" fmla="*/ 3817 h 176942"/>
                  <a:gd name="connsiteX12" fmla="*/ 189884 w 238873"/>
                  <a:gd name="connsiteY12" fmla="*/ 3817 h 176942"/>
                  <a:gd name="connsiteX13" fmla="*/ 171246 w 238873"/>
                  <a:gd name="connsiteY13" fmla="*/ 674 h 176942"/>
                  <a:gd name="connsiteX14" fmla="*/ 165745 w 238873"/>
                  <a:gd name="connsiteY14" fmla="*/ 1796 h 176942"/>
                  <a:gd name="connsiteX15" fmla="*/ 117355 w 238873"/>
                  <a:gd name="connsiteY15" fmla="*/ 16504 h 176942"/>
                  <a:gd name="connsiteX16" fmla="*/ 69639 w 238873"/>
                  <a:gd name="connsiteY16" fmla="*/ 0 h 176942"/>
                  <a:gd name="connsiteX17" fmla="*/ 60545 w 238873"/>
                  <a:gd name="connsiteY17" fmla="*/ 2470 h 176942"/>
                  <a:gd name="connsiteX18" fmla="*/ 48981 w 238873"/>
                  <a:gd name="connsiteY18" fmla="*/ 3817 h 176942"/>
                  <a:gd name="connsiteX19" fmla="*/ 22484 w 238873"/>
                  <a:gd name="connsiteY19" fmla="*/ 3817 h 176942"/>
                  <a:gd name="connsiteX20" fmla="*/ 21025 w 238873"/>
                  <a:gd name="connsiteY20" fmla="*/ 3930 h 176942"/>
                  <a:gd name="connsiteX21" fmla="*/ 20688 w 238873"/>
                  <a:gd name="connsiteY21" fmla="*/ 3930 h 176942"/>
                  <a:gd name="connsiteX22" fmla="*/ 816 w 238873"/>
                  <a:gd name="connsiteY22" fmla="*/ 33233 h 176942"/>
                  <a:gd name="connsiteX23" fmla="*/ 11369 w 238873"/>
                  <a:gd name="connsiteY23" fmla="*/ 72192 h 176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38873" h="176942">
                    <a:moveTo>
                      <a:pt x="11369" y="72192"/>
                    </a:moveTo>
                    <a:cubicBezTo>
                      <a:pt x="13053" y="78367"/>
                      <a:pt x="11594" y="84766"/>
                      <a:pt x="8450" y="90380"/>
                    </a:cubicBezTo>
                    <a:cubicBezTo>
                      <a:pt x="-1542" y="107894"/>
                      <a:pt x="9460" y="126195"/>
                      <a:pt x="29894" y="136300"/>
                    </a:cubicBezTo>
                    <a:cubicBezTo>
                      <a:pt x="34161" y="142250"/>
                      <a:pt x="39550" y="149885"/>
                      <a:pt x="43816" y="155835"/>
                    </a:cubicBezTo>
                    <a:cubicBezTo>
                      <a:pt x="44939" y="162459"/>
                      <a:pt x="45725" y="169645"/>
                      <a:pt x="46174" y="176943"/>
                    </a:cubicBezTo>
                    <a:lnTo>
                      <a:pt x="194711" y="176943"/>
                    </a:lnTo>
                    <a:cubicBezTo>
                      <a:pt x="195048" y="167175"/>
                      <a:pt x="195722" y="159091"/>
                      <a:pt x="196508" y="153590"/>
                    </a:cubicBezTo>
                    <a:cubicBezTo>
                      <a:pt x="207847" y="152018"/>
                      <a:pt x="242540" y="124848"/>
                      <a:pt x="230414" y="90717"/>
                    </a:cubicBezTo>
                    <a:cubicBezTo>
                      <a:pt x="228169" y="84542"/>
                      <a:pt x="225811" y="78367"/>
                      <a:pt x="227495" y="71967"/>
                    </a:cubicBezTo>
                    <a:lnTo>
                      <a:pt x="238049" y="33008"/>
                    </a:lnTo>
                    <a:cubicBezTo>
                      <a:pt x="241529" y="20097"/>
                      <a:pt x="233670" y="6063"/>
                      <a:pt x="220422" y="4154"/>
                    </a:cubicBezTo>
                    <a:cubicBezTo>
                      <a:pt x="219075" y="3930"/>
                      <a:pt x="217728" y="3817"/>
                      <a:pt x="216380" y="3817"/>
                    </a:cubicBezTo>
                    <a:lnTo>
                      <a:pt x="189884" y="3817"/>
                    </a:lnTo>
                    <a:cubicBezTo>
                      <a:pt x="184494" y="3593"/>
                      <a:pt x="175513" y="1796"/>
                      <a:pt x="171246" y="674"/>
                    </a:cubicBezTo>
                    <a:cubicBezTo>
                      <a:pt x="168103" y="-112"/>
                      <a:pt x="168889" y="1123"/>
                      <a:pt x="165745" y="1796"/>
                    </a:cubicBezTo>
                    <a:cubicBezTo>
                      <a:pt x="165745" y="1796"/>
                      <a:pt x="119488" y="16616"/>
                      <a:pt x="117355" y="16504"/>
                    </a:cubicBezTo>
                    <a:cubicBezTo>
                      <a:pt x="110282" y="16055"/>
                      <a:pt x="85806" y="5838"/>
                      <a:pt x="69639" y="0"/>
                    </a:cubicBezTo>
                    <a:cubicBezTo>
                      <a:pt x="69639" y="0"/>
                      <a:pt x="64923" y="1572"/>
                      <a:pt x="60545" y="2470"/>
                    </a:cubicBezTo>
                    <a:cubicBezTo>
                      <a:pt x="56952" y="3144"/>
                      <a:pt x="53135" y="3705"/>
                      <a:pt x="48981" y="3817"/>
                    </a:cubicBezTo>
                    <a:lnTo>
                      <a:pt x="22484" y="3817"/>
                    </a:lnTo>
                    <a:cubicBezTo>
                      <a:pt x="22035" y="3817"/>
                      <a:pt x="21586" y="3817"/>
                      <a:pt x="21025" y="3930"/>
                    </a:cubicBezTo>
                    <a:cubicBezTo>
                      <a:pt x="20913" y="3930"/>
                      <a:pt x="20800" y="3930"/>
                      <a:pt x="20688" y="3930"/>
                    </a:cubicBezTo>
                    <a:cubicBezTo>
                      <a:pt x="6429" y="4828"/>
                      <a:pt x="-2890" y="19423"/>
                      <a:pt x="816" y="33233"/>
                    </a:cubicBezTo>
                    <a:lnTo>
                      <a:pt x="11369" y="72192"/>
                    </a:lnTo>
                    <a:close/>
                  </a:path>
                </a:pathLst>
              </a:custGeom>
              <a:solidFill>
                <a:srgbClr val="55ACE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72" name="Freeform: Shape 1871">
                <a:extLst>
                  <a:ext uri="{FF2B5EF4-FFF2-40B4-BE49-F238E27FC236}">
                    <a16:creationId xmlns:a16="http://schemas.microsoft.com/office/drawing/2014/main" id="{34CF62B7-4BA4-2D17-2CA4-B7561787F305}"/>
                  </a:ext>
                </a:extLst>
              </p:cNvPr>
              <p:cNvSpPr/>
              <p:nvPr/>
            </p:nvSpPr>
            <p:spPr>
              <a:xfrm>
                <a:off x="10322988" y="5644890"/>
                <a:ext cx="126025" cy="190416"/>
              </a:xfrm>
              <a:custGeom>
                <a:avLst/>
                <a:gdLst>
                  <a:gd name="connsiteX0" fmla="*/ 19477 w 126025"/>
                  <a:gd name="connsiteY0" fmla="*/ 19873 h 190416"/>
                  <a:gd name="connsiteX1" fmla="*/ 107836 w 126025"/>
                  <a:gd name="connsiteY1" fmla="*/ 19873 h 190416"/>
                  <a:gd name="connsiteX2" fmla="*/ 109071 w 126025"/>
                  <a:gd name="connsiteY2" fmla="*/ 190416 h 190416"/>
                  <a:gd name="connsiteX3" fmla="*/ 12965 w 126025"/>
                  <a:gd name="connsiteY3" fmla="*/ 188508 h 190416"/>
                  <a:gd name="connsiteX4" fmla="*/ 19477 w 126025"/>
                  <a:gd name="connsiteY4" fmla="*/ 19873 h 190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025" h="190416">
                    <a:moveTo>
                      <a:pt x="19477" y="19873"/>
                    </a:moveTo>
                    <a:cubicBezTo>
                      <a:pt x="59222" y="-6287"/>
                      <a:pt x="67530" y="-6960"/>
                      <a:pt x="107836" y="19873"/>
                    </a:cubicBezTo>
                    <a:cubicBezTo>
                      <a:pt x="148030" y="46706"/>
                      <a:pt x="109071" y="190416"/>
                      <a:pt x="109071" y="190416"/>
                    </a:cubicBezTo>
                    <a:lnTo>
                      <a:pt x="12965" y="188508"/>
                    </a:lnTo>
                    <a:cubicBezTo>
                      <a:pt x="12965" y="188508"/>
                      <a:pt x="-20155" y="46145"/>
                      <a:pt x="19477" y="19873"/>
                    </a:cubicBezTo>
                    <a:close/>
                  </a:path>
                </a:pathLst>
              </a:custGeom>
              <a:solidFill>
                <a:srgbClr val="5D2C1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73" name="Freeform: Shape 1872">
                <a:extLst>
                  <a:ext uri="{FF2B5EF4-FFF2-40B4-BE49-F238E27FC236}">
                    <a16:creationId xmlns:a16="http://schemas.microsoft.com/office/drawing/2014/main" id="{D330A2A4-A675-293E-7CC5-5154DC25066E}"/>
                  </a:ext>
                </a:extLst>
              </p:cNvPr>
              <p:cNvSpPr/>
              <p:nvPr/>
            </p:nvSpPr>
            <p:spPr>
              <a:xfrm>
                <a:off x="10333034" y="5793877"/>
                <a:ext cx="104413" cy="57596"/>
              </a:xfrm>
              <a:custGeom>
                <a:avLst/>
                <a:gdLst>
                  <a:gd name="connsiteX0" fmla="*/ 86451 w 104413"/>
                  <a:gd name="connsiteY0" fmla="*/ 29977 h 57596"/>
                  <a:gd name="connsiteX1" fmla="*/ 83307 w 104413"/>
                  <a:gd name="connsiteY1" fmla="*/ 26160 h 57596"/>
                  <a:gd name="connsiteX2" fmla="*/ 73651 w 104413"/>
                  <a:gd name="connsiteY2" fmla="*/ 0 h 57596"/>
                  <a:gd name="connsiteX3" fmla="*/ 31549 w 104413"/>
                  <a:gd name="connsiteY3" fmla="*/ 0 h 57596"/>
                  <a:gd name="connsiteX4" fmla="*/ 20995 w 104413"/>
                  <a:gd name="connsiteY4" fmla="*/ 27170 h 57596"/>
                  <a:gd name="connsiteX5" fmla="*/ 18750 w 104413"/>
                  <a:gd name="connsiteY5" fmla="*/ 29977 h 57596"/>
                  <a:gd name="connsiteX6" fmla="*/ 0 w 104413"/>
                  <a:gd name="connsiteY6" fmla="*/ 40418 h 57596"/>
                  <a:gd name="connsiteX7" fmla="*/ 52544 w 104413"/>
                  <a:gd name="connsiteY7" fmla="*/ 57596 h 57596"/>
                  <a:gd name="connsiteX8" fmla="*/ 104414 w 104413"/>
                  <a:gd name="connsiteY8" fmla="*/ 40194 h 57596"/>
                  <a:gd name="connsiteX9" fmla="*/ 86451 w 104413"/>
                  <a:gd name="connsiteY9" fmla="*/ 29977 h 57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4413" h="57596">
                    <a:moveTo>
                      <a:pt x="86451" y="29977"/>
                    </a:moveTo>
                    <a:cubicBezTo>
                      <a:pt x="85328" y="28854"/>
                      <a:pt x="84317" y="27507"/>
                      <a:pt x="83307" y="26160"/>
                    </a:cubicBezTo>
                    <a:cubicBezTo>
                      <a:pt x="77918" y="19086"/>
                      <a:pt x="74886" y="10329"/>
                      <a:pt x="73651" y="0"/>
                    </a:cubicBezTo>
                    <a:lnTo>
                      <a:pt x="31549" y="0"/>
                    </a:lnTo>
                    <a:cubicBezTo>
                      <a:pt x="30314" y="10778"/>
                      <a:pt x="26946" y="19985"/>
                      <a:pt x="20995" y="27170"/>
                    </a:cubicBezTo>
                    <a:cubicBezTo>
                      <a:pt x="20209" y="28068"/>
                      <a:pt x="19535" y="29079"/>
                      <a:pt x="18750" y="29977"/>
                    </a:cubicBezTo>
                    <a:cubicBezTo>
                      <a:pt x="14147" y="34692"/>
                      <a:pt x="7859" y="38173"/>
                      <a:pt x="0" y="40418"/>
                    </a:cubicBezTo>
                    <a:cubicBezTo>
                      <a:pt x="9880" y="44909"/>
                      <a:pt x="26946" y="57596"/>
                      <a:pt x="52544" y="57596"/>
                    </a:cubicBezTo>
                    <a:cubicBezTo>
                      <a:pt x="79714" y="57596"/>
                      <a:pt x="104414" y="40194"/>
                      <a:pt x="104414" y="40194"/>
                    </a:cubicBezTo>
                    <a:cubicBezTo>
                      <a:pt x="97116" y="37948"/>
                      <a:pt x="90941" y="34580"/>
                      <a:pt x="86451" y="29977"/>
                    </a:cubicBezTo>
                    <a:close/>
                  </a:path>
                </a:pathLst>
              </a:custGeom>
              <a:solidFill>
                <a:srgbClr val="EAB99A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74" name="Freeform: Shape 1873">
                <a:extLst>
                  <a:ext uri="{FF2B5EF4-FFF2-40B4-BE49-F238E27FC236}">
                    <a16:creationId xmlns:a16="http://schemas.microsoft.com/office/drawing/2014/main" id="{CAA27040-B8D7-42C9-4AD4-558E636EF772}"/>
                  </a:ext>
                </a:extLst>
              </p:cNvPr>
              <p:cNvSpPr/>
              <p:nvPr/>
            </p:nvSpPr>
            <p:spPr>
              <a:xfrm>
                <a:off x="10327870" y="5638379"/>
                <a:ext cx="117550" cy="170767"/>
              </a:xfrm>
              <a:custGeom>
                <a:avLst/>
                <a:gdLst>
                  <a:gd name="connsiteX0" fmla="*/ 117550 w 117550"/>
                  <a:gd name="connsiteY0" fmla="*/ 77019 h 170767"/>
                  <a:gd name="connsiteX1" fmla="*/ 59055 w 117550"/>
                  <a:gd name="connsiteY1" fmla="*/ 170768 h 170767"/>
                  <a:gd name="connsiteX2" fmla="*/ 54565 w 117550"/>
                  <a:gd name="connsiteY2" fmla="*/ 170431 h 170767"/>
                  <a:gd name="connsiteX3" fmla="*/ 0 w 117550"/>
                  <a:gd name="connsiteY3" fmla="*/ 77019 h 170767"/>
                  <a:gd name="connsiteX4" fmla="*/ 54228 w 117550"/>
                  <a:gd name="connsiteY4" fmla="*/ 224 h 170767"/>
                  <a:gd name="connsiteX5" fmla="*/ 58719 w 117550"/>
                  <a:gd name="connsiteY5" fmla="*/ 0 h 170767"/>
                  <a:gd name="connsiteX6" fmla="*/ 117550 w 117550"/>
                  <a:gd name="connsiteY6" fmla="*/ 77019 h 170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7550" h="170767">
                    <a:moveTo>
                      <a:pt x="117550" y="77019"/>
                    </a:moveTo>
                    <a:cubicBezTo>
                      <a:pt x="117550" y="119459"/>
                      <a:pt x="91503" y="170768"/>
                      <a:pt x="59055" y="170768"/>
                    </a:cubicBezTo>
                    <a:cubicBezTo>
                      <a:pt x="57484" y="170768"/>
                      <a:pt x="56024" y="170655"/>
                      <a:pt x="54565" y="170431"/>
                    </a:cubicBezTo>
                    <a:cubicBezTo>
                      <a:pt x="24139" y="166052"/>
                      <a:pt x="0" y="117550"/>
                      <a:pt x="0" y="77019"/>
                    </a:cubicBezTo>
                    <a:cubicBezTo>
                      <a:pt x="0" y="36376"/>
                      <a:pt x="23802" y="3256"/>
                      <a:pt x="54228" y="224"/>
                    </a:cubicBezTo>
                    <a:cubicBezTo>
                      <a:pt x="55687" y="112"/>
                      <a:pt x="57147" y="0"/>
                      <a:pt x="58719" y="0"/>
                    </a:cubicBezTo>
                    <a:cubicBezTo>
                      <a:pt x="91166" y="0"/>
                      <a:pt x="117550" y="34468"/>
                      <a:pt x="117550" y="77019"/>
                    </a:cubicBezTo>
                    <a:close/>
                  </a:path>
                </a:pathLst>
              </a:custGeom>
              <a:solidFill>
                <a:srgbClr val="EAB99A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75" name="Freeform: Shape 1874">
                <a:extLst>
                  <a:ext uri="{FF2B5EF4-FFF2-40B4-BE49-F238E27FC236}">
                    <a16:creationId xmlns:a16="http://schemas.microsoft.com/office/drawing/2014/main" id="{D414BBDD-69A7-4EDB-84D1-10F07E6401BF}"/>
                  </a:ext>
                </a:extLst>
              </p:cNvPr>
              <p:cNvSpPr/>
              <p:nvPr/>
            </p:nvSpPr>
            <p:spPr>
              <a:xfrm>
                <a:off x="10327982" y="5638603"/>
                <a:ext cx="108568" cy="170206"/>
              </a:xfrm>
              <a:custGeom>
                <a:avLst/>
                <a:gdLst>
                  <a:gd name="connsiteX0" fmla="*/ 108568 w 108568"/>
                  <a:gd name="connsiteY0" fmla="*/ 76795 h 170206"/>
                  <a:gd name="connsiteX1" fmla="*/ 54565 w 108568"/>
                  <a:gd name="connsiteY1" fmla="*/ 170206 h 170206"/>
                  <a:gd name="connsiteX2" fmla="*/ 0 w 108568"/>
                  <a:gd name="connsiteY2" fmla="*/ 76795 h 170206"/>
                  <a:gd name="connsiteX3" fmla="*/ 225 w 108568"/>
                  <a:gd name="connsiteY3" fmla="*/ 72978 h 170206"/>
                  <a:gd name="connsiteX4" fmla="*/ 31998 w 108568"/>
                  <a:gd name="connsiteY4" fmla="*/ 8308 h 170206"/>
                  <a:gd name="connsiteX5" fmla="*/ 48278 w 108568"/>
                  <a:gd name="connsiteY5" fmla="*/ 1123 h 170206"/>
                  <a:gd name="connsiteX6" fmla="*/ 48615 w 108568"/>
                  <a:gd name="connsiteY6" fmla="*/ 1010 h 170206"/>
                  <a:gd name="connsiteX7" fmla="*/ 48951 w 108568"/>
                  <a:gd name="connsiteY7" fmla="*/ 898 h 170206"/>
                  <a:gd name="connsiteX8" fmla="*/ 54116 w 108568"/>
                  <a:gd name="connsiteY8" fmla="*/ 0 h 170206"/>
                  <a:gd name="connsiteX9" fmla="*/ 65119 w 108568"/>
                  <a:gd name="connsiteY9" fmla="*/ 2470 h 170206"/>
                  <a:gd name="connsiteX10" fmla="*/ 107670 w 108568"/>
                  <a:gd name="connsiteY10" fmla="*/ 64670 h 170206"/>
                  <a:gd name="connsiteX11" fmla="*/ 108568 w 108568"/>
                  <a:gd name="connsiteY11" fmla="*/ 76795 h 170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8568" h="170206">
                    <a:moveTo>
                      <a:pt x="108568" y="76795"/>
                    </a:moveTo>
                    <a:cubicBezTo>
                      <a:pt x="108568" y="117326"/>
                      <a:pt x="84879" y="165828"/>
                      <a:pt x="54565" y="170206"/>
                    </a:cubicBezTo>
                    <a:cubicBezTo>
                      <a:pt x="24139" y="165828"/>
                      <a:pt x="0" y="117326"/>
                      <a:pt x="0" y="76795"/>
                    </a:cubicBezTo>
                    <a:cubicBezTo>
                      <a:pt x="0" y="75560"/>
                      <a:pt x="0" y="74213"/>
                      <a:pt x="225" y="72978"/>
                    </a:cubicBezTo>
                    <a:cubicBezTo>
                      <a:pt x="1235" y="44685"/>
                      <a:pt x="13810" y="20434"/>
                      <a:pt x="31998" y="8308"/>
                    </a:cubicBezTo>
                    <a:cubicBezTo>
                      <a:pt x="37163" y="4828"/>
                      <a:pt x="42552" y="2470"/>
                      <a:pt x="48278" y="1123"/>
                    </a:cubicBezTo>
                    <a:lnTo>
                      <a:pt x="48615" y="1010"/>
                    </a:lnTo>
                    <a:cubicBezTo>
                      <a:pt x="48727" y="898"/>
                      <a:pt x="48951" y="898"/>
                      <a:pt x="48951" y="898"/>
                    </a:cubicBezTo>
                    <a:cubicBezTo>
                      <a:pt x="50635" y="562"/>
                      <a:pt x="52432" y="225"/>
                      <a:pt x="54116" y="0"/>
                    </a:cubicBezTo>
                    <a:cubicBezTo>
                      <a:pt x="57933" y="337"/>
                      <a:pt x="61526" y="1235"/>
                      <a:pt x="65119" y="2470"/>
                    </a:cubicBezTo>
                    <a:cubicBezTo>
                      <a:pt x="87237" y="10442"/>
                      <a:pt x="104078" y="34580"/>
                      <a:pt x="107670" y="64670"/>
                    </a:cubicBezTo>
                    <a:cubicBezTo>
                      <a:pt x="108232" y="68712"/>
                      <a:pt x="108568" y="72753"/>
                      <a:pt x="108568" y="76795"/>
                    </a:cubicBezTo>
                    <a:close/>
                  </a:path>
                </a:pathLst>
              </a:custGeom>
              <a:solidFill>
                <a:srgbClr val="F5C4A5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76" name="Freeform: Shape 1875">
                <a:extLst>
                  <a:ext uri="{FF2B5EF4-FFF2-40B4-BE49-F238E27FC236}">
                    <a16:creationId xmlns:a16="http://schemas.microsoft.com/office/drawing/2014/main" id="{9B8E8114-D346-1EE4-DDB4-B1B6CE31C901}"/>
                  </a:ext>
                </a:extLst>
              </p:cNvPr>
              <p:cNvSpPr/>
              <p:nvPr/>
            </p:nvSpPr>
            <p:spPr>
              <a:xfrm>
                <a:off x="10328206" y="5639502"/>
                <a:ext cx="111824" cy="72079"/>
              </a:xfrm>
              <a:custGeom>
                <a:avLst/>
                <a:gdLst>
                  <a:gd name="connsiteX0" fmla="*/ 111824 w 111824"/>
                  <a:gd name="connsiteY0" fmla="*/ 63547 h 72079"/>
                  <a:gd name="connsiteX1" fmla="*/ 107558 w 111824"/>
                  <a:gd name="connsiteY1" fmla="*/ 63884 h 72079"/>
                  <a:gd name="connsiteX2" fmla="*/ 0 w 111824"/>
                  <a:gd name="connsiteY2" fmla="*/ 72079 h 72079"/>
                  <a:gd name="connsiteX3" fmla="*/ 31773 w 111824"/>
                  <a:gd name="connsiteY3" fmla="*/ 7410 h 72079"/>
                  <a:gd name="connsiteX4" fmla="*/ 48053 w 111824"/>
                  <a:gd name="connsiteY4" fmla="*/ 224 h 72079"/>
                  <a:gd name="connsiteX5" fmla="*/ 48390 w 111824"/>
                  <a:gd name="connsiteY5" fmla="*/ 112 h 72079"/>
                  <a:gd name="connsiteX6" fmla="*/ 48502 w 111824"/>
                  <a:gd name="connsiteY6" fmla="*/ 0 h 72079"/>
                  <a:gd name="connsiteX7" fmla="*/ 48839 w 111824"/>
                  <a:gd name="connsiteY7" fmla="*/ 0 h 72079"/>
                  <a:gd name="connsiteX8" fmla="*/ 65006 w 111824"/>
                  <a:gd name="connsiteY8" fmla="*/ 1684 h 72079"/>
                  <a:gd name="connsiteX9" fmla="*/ 88359 w 111824"/>
                  <a:gd name="connsiteY9" fmla="*/ 4042 h 72079"/>
                  <a:gd name="connsiteX10" fmla="*/ 111824 w 111824"/>
                  <a:gd name="connsiteY10" fmla="*/ 63547 h 72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1824" h="72079">
                    <a:moveTo>
                      <a:pt x="111824" y="63547"/>
                    </a:moveTo>
                    <a:lnTo>
                      <a:pt x="107558" y="63884"/>
                    </a:lnTo>
                    <a:lnTo>
                      <a:pt x="0" y="72079"/>
                    </a:lnTo>
                    <a:cubicBezTo>
                      <a:pt x="1010" y="43786"/>
                      <a:pt x="13585" y="19535"/>
                      <a:pt x="31773" y="7410"/>
                    </a:cubicBezTo>
                    <a:lnTo>
                      <a:pt x="48053" y="224"/>
                    </a:lnTo>
                    <a:lnTo>
                      <a:pt x="48390" y="112"/>
                    </a:lnTo>
                    <a:lnTo>
                      <a:pt x="48502" y="0"/>
                    </a:lnTo>
                    <a:lnTo>
                      <a:pt x="48839" y="0"/>
                    </a:lnTo>
                    <a:lnTo>
                      <a:pt x="65006" y="1684"/>
                    </a:lnTo>
                    <a:lnTo>
                      <a:pt x="88359" y="4042"/>
                    </a:lnTo>
                    <a:lnTo>
                      <a:pt x="111824" y="63547"/>
                    </a:lnTo>
                    <a:close/>
                  </a:path>
                </a:pathLst>
              </a:custGeom>
              <a:solidFill>
                <a:srgbClr val="EAB99A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77" name="Freeform: Shape 1876">
                <a:extLst>
                  <a:ext uri="{FF2B5EF4-FFF2-40B4-BE49-F238E27FC236}">
                    <a16:creationId xmlns:a16="http://schemas.microsoft.com/office/drawing/2014/main" id="{F87B5353-379C-5131-DC23-107CD6B56240}"/>
                  </a:ext>
                </a:extLst>
              </p:cNvPr>
              <p:cNvSpPr/>
              <p:nvPr/>
            </p:nvSpPr>
            <p:spPr>
              <a:xfrm>
                <a:off x="10333807" y="5626473"/>
                <a:ext cx="106223" cy="76575"/>
              </a:xfrm>
              <a:custGeom>
                <a:avLst/>
                <a:gdLst>
                  <a:gd name="connsiteX0" fmla="*/ 16405 w 106223"/>
                  <a:gd name="connsiteY0" fmla="*/ 19316 h 76575"/>
                  <a:gd name="connsiteX1" fmla="*/ 126 w 106223"/>
                  <a:gd name="connsiteY1" fmla="*/ 76576 h 76575"/>
                  <a:gd name="connsiteX2" fmla="*/ 106224 w 106223"/>
                  <a:gd name="connsiteY2" fmla="*/ 76576 h 76575"/>
                  <a:gd name="connsiteX3" fmla="*/ 89944 w 106223"/>
                  <a:gd name="connsiteY3" fmla="*/ 16734 h 76575"/>
                  <a:gd name="connsiteX4" fmla="*/ 16405 w 106223"/>
                  <a:gd name="connsiteY4" fmla="*/ 19316 h 76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223" h="76575">
                    <a:moveTo>
                      <a:pt x="16405" y="19316"/>
                    </a:moveTo>
                    <a:cubicBezTo>
                      <a:pt x="16405" y="19316"/>
                      <a:pt x="-1671" y="56142"/>
                      <a:pt x="126" y="76576"/>
                    </a:cubicBezTo>
                    <a:lnTo>
                      <a:pt x="106224" y="76576"/>
                    </a:lnTo>
                    <a:cubicBezTo>
                      <a:pt x="106224" y="76576"/>
                      <a:pt x="98701" y="35708"/>
                      <a:pt x="89944" y="16734"/>
                    </a:cubicBezTo>
                    <a:cubicBezTo>
                      <a:pt x="76584" y="-11896"/>
                      <a:pt x="17079" y="1128"/>
                      <a:pt x="16405" y="19316"/>
                    </a:cubicBezTo>
                    <a:close/>
                  </a:path>
                </a:pathLst>
              </a:custGeom>
              <a:solidFill>
                <a:srgbClr val="6D3C1F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78" name="Freeform: Shape 1877">
                <a:extLst>
                  <a:ext uri="{FF2B5EF4-FFF2-40B4-BE49-F238E27FC236}">
                    <a16:creationId xmlns:a16="http://schemas.microsoft.com/office/drawing/2014/main" id="{C7BE2A82-21EF-7AF7-0A28-8133B25CF1DC}"/>
                  </a:ext>
                </a:extLst>
              </p:cNvPr>
              <p:cNvSpPr/>
              <p:nvPr/>
            </p:nvSpPr>
            <p:spPr>
              <a:xfrm>
                <a:off x="10396581" y="5643206"/>
                <a:ext cx="12686" cy="59841"/>
              </a:xfrm>
              <a:custGeom>
                <a:avLst/>
                <a:gdLst>
                  <a:gd name="connsiteX0" fmla="*/ 2470 w 12686"/>
                  <a:gd name="connsiteY0" fmla="*/ 59842 h 59841"/>
                  <a:gd name="connsiteX1" fmla="*/ 12687 w 12686"/>
                  <a:gd name="connsiteY1" fmla="*/ 59842 h 59841"/>
                  <a:gd name="connsiteX2" fmla="*/ 0 w 12686"/>
                  <a:gd name="connsiteY2" fmla="*/ 0 h 59841"/>
                  <a:gd name="connsiteX3" fmla="*/ 2470 w 12686"/>
                  <a:gd name="connsiteY3" fmla="*/ 59842 h 59841"/>
                  <a:gd name="connsiteX4" fmla="*/ 2470 w 12686"/>
                  <a:gd name="connsiteY4" fmla="*/ 59842 h 59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86" h="59841">
                    <a:moveTo>
                      <a:pt x="2470" y="59842"/>
                    </a:moveTo>
                    <a:lnTo>
                      <a:pt x="12687" y="59842"/>
                    </a:lnTo>
                    <a:cubicBezTo>
                      <a:pt x="12687" y="59842"/>
                      <a:pt x="12125" y="9543"/>
                      <a:pt x="0" y="0"/>
                    </a:cubicBezTo>
                    <a:cubicBezTo>
                      <a:pt x="0" y="112"/>
                      <a:pt x="6063" y="47829"/>
                      <a:pt x="2470" y="59842"/>
                    </a:cubicBezTo>
                    <a:lnTo>
                      <a:pt x="2470" y="59842"/>
                    </a:lnTo>
                    <a:close/>
                  </a:path>
                </a:pathLst>
              </a:custGeom>
              <a:solidFill>
                <a:srgbClr val="5D2C1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79" name="Freeform: Shape 1878">
                <a:extLst>
                  <a:ext uri="{FF2B5EF4-FFF2-40B4-BE49-F238E27FC236}">
                    <a16:creationId xmlns:a16="http://schemas.microsoft.com/office/drawing/2014/main" id="{04C77538-4240-7235-7DE2-580BC9131769}"/>
                  </a:ext>
                </a:extLst>
              </p:cNvPr>
              <p:cNvSpPr/>
              <p:nvPr/>
            </p:nvSpPr>
            <p:spPr>
              <a:xfrm>
                <a:off x="10370060" y="5647585"/>
                <a:ext cx="13272" cy="55463"/>
              </a:xfrm>
              <a:custGeom>
                <a:avLst/>
                <a:gdLst>
                  <a:gd name="connsiteX0" fmla="*/ 13272 w 13272"/>
                  <a:gd name="connsiteY0" fmla="*/ 0 h 55463"/>
                  <a:gd name="connsiteX1" fmla="*/ 24 w 13272"/>
                  <a:gd name="connsiteY1" fmla="*/ 55463 h 55463"/>
                  <a:gd name="connsiteX2" fmla="*/ 24 w 13272"/>
                  <a:gd name="connsiteY2" fmla="*/ 55463 h 55463"/>
                  <a:gd name="connsiteX3" fmla="*/ 9679 w 13272"/>
                  <a:gd name="connsiteY3" fmla="*/ 55463 h 55463"/>
                  <a:gd name="connsiteX4" fmla="*/ 13272 w 13272"/>
                  <a:gd name="connsiteY4" fmla="*/ 0 h 55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72" h="55463">
                    <a:moveTo>
                      <a:pt x="13272" y="0"/>
                    </a:moveTo>
                    <a:cubicBezTo>
                      <a:pt x="13272" y="0"/>
                      <a:pt x="-650" y="22903"/>
                      <a:pt x="24" y="55463"/>
                    </a:cubicBezTo>
                    <a:lnTo>
                      <a:pt x="24" y="55463"/>
                    </a:lnTo>
                    <a:lnTo>
                      <a:pt x="9679" y="55463"/>
                    </a:lnTo>
                    <a:cubicBezTo>
                      <a:pt x="9679" y="55463"/>
                      <a:pt x="9118" y="6063"/>
                      <a:pt x="13272" y="0"/>
                    </a:cubicBezTo>
                    <a:close/>
                  </a:path>
                </a:pathLst>
              </a:custGeom>
              <a:solidFill>
                <a:srgbClr val="5D2C1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880" name="Graphic 1320">
              <a:extLst>
                <a:ext uri="{FF2B5EF4-FFF2-40B4-BE49-F238E27FC236}">
                  <a16:creationId xmlns:a16="http://schemas.microsoft.com/office/drawing/2014/main" id="{73ACA22E-84A0-C622-252C-999CB52DE8EF}"/>
                </a:ext>
              </a:extLst>
            </p:cNvPr>
            <p:cNvGrpSpPr/>
            <p:nvPr/>
          </p:nvGrpSpPr>
          <p:grpSpPr>
            <a:xfrm>
              <a:off x="10152948" y="5903344"/>
              <a:ext cx="458636" cy="238692"/>
              <a:chOff x="10152948" y="5903344"/>
              <a:chExt cx="458636" cy="238692"/>
            </a:xfrm>
          </p:grpSpPr>
          <p:grpSp>
            <p:nvGrpSpPr>
              <p:cNvPr id="1881" name="Graphic 1320">
                <a:extLst>
                  <a:ext uri="{FF2B5EF4-FFF2-40B4-BE49-F238E27FC236}">
                    <a16:creationId xmlns:a16="http://schemas.microsoft.com/office/drawing/2014/main" id="{01533BD5-70C5-ADE2-A56E-04347972A751}"/>
                  </a:ext>
                </a:extLst>
              </p:cNvPr>
              <p:cNvGrpSpPr/>
              <p:nvPr/>
            </p:nvGrpSpPr>
            <p:grpSpPr>
              <a:xfrm>
                <a:off x="10152948" y="5903344"/>
                <a:ext cx="458636" cy="238692"/>
                <a:chOff x="10152948" y="5903344"/>
                <a:chExt cx="458636" cy="238692"/>
              </a:xfrm>
            </p:grpSpPr>
            <p:sp>
              <p:nvSpPr>
                <p:cNvPr id="1882" name="Freeform: Shape 1881">
                  <a:extLst>
                    <a:ext uri="{FF2B5EF4-FFF2-40B4-BE49-F238E27FC236}">
                      <a16:creationId xmlns:a16="http://schemas.microsoft.com/office/drawing/2014/main" id="{5E287610-EC44-D6C1-9FFB-49936A5E1347}"/>
                    </a:ext>
                  </a:extLst>
                </p:cNvPr>
                <p:cNvSpPr/>
                <p:nvPr/>
              </p:nvSpPr>
              <p:spPr>
                <a:xfrm>
                  <a:off x="10178434" y="5903344"/>
                  <a:ext cx="407776" cy="227128"/>
                </a:xfrm>
                <a:custGeom>
                  <a:avLst/>
                  <a:gdLst>
                    <a:gd name="connsiteX0" fmla="*/ 407776 w 407776"/>
                    <a:gd name="connsiteY0" fmla="*/ 5726 h 227128"/>
                    <a:gd name="connsiteX1" fmla="*/ 407776 w 407776"/>
                    <a:gd name="connsiteY1" fmla="*/ 221403 h 227128"/>
                    <a:gd name="connsiteX2" fmla="*/ 407439 w 407776"/>
                    <a:gd name="connsiteY2" fmla="*/ 223311 h 227128"/>
                    <a:gd name="connsiteX3" fmla="*/ 402050 w 407776"/>
                    <a:gd name="connsiteY3" fmla="*/ 227129 h 227128"/>
                    <a:gd name="connsiteX4" fmla="*/ 5726 w 407776"/>
                    <a:gd name="connsiteY4" fmla="*/ 227129 h 227128"/>
                    <a:gd name="connsiteX5" fmla="*/ 337 w 407776"/>
                    <a:gd name="connsiteY5" fmla="*/ 223311 h 227128"/>
                    <a:gd name="connsiteX6" fmla="*/ 0 w 407776"/>
                    <a:gd name="connsiteY6" fmla="*/ 221403 h 227128"/>
                    <a:gd name="connsiteX7" fmla="*/ 0 w 407776"/>
                    <a:gd name="connsiteY7" fmla="*/ 5726 h 227128"/>
                    <a:gd name="connsiteX8" fmla="*/ 5726 w 407776"/>
                    <a:gd name="connsiteY8" fmla="*/ 0 h 227128"/>
                    <a:gd name="connsiteX9" fmla="*/ 402050 w 407776"/>
                    <a:gd name="connsiteY9" fmla="*/ 0 h 227128"/>
                    <a:gd name="connsiteX10" fmla="*/ 407776 w 407776"/>
                    <a:gd name="connsiteY10" fmla="*/ 5726 h 227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07776" h="227128">
                      <a:moveTo>
                        <a:pt x="407776" y="5726"/>
                      </a:moveTo>
                      <a:lnTo>
                        <a:pt x="407776" y="221403"/>
                      </a:lnTo>
                      <a:cubicBezTo>
                        <a:pt x="407776" y="222076"/>
                        <a:pt x="407664" y="222750"/>
                        <a:pt x="407439" y="223311"/>
                      </a:cubicBezTo>
                      <a:cubicBezTo>
                        <a:pt x="406654" y="225557"/>
                        <a:pt x="404520" y="227129"/>
                        <a:pt x="402050" y="227129"/>
                      </a:cubicBezTo>
                      <a:lnTo>
                        <a:pt x="5726" y="227129"/>
                      </a:lnTo>
                      <a:cubicBezTo>
                        <a:pt x="3256" y="227129"/>
                        <a:pt x="1123" y="225557"/>
                        <a:pt x="337" y="223311"/>
                      </a:cubicBezTo>
                      <a:cubicBezTo>
                        <a:pt x="112" y="222750"/>
                        <a:pt x="0" y="222076"/>
                        <a:pt x="0" y="221403"/>
                      </a:cubicBezTo>
                      <a:lnTo>
                        <a:pt x="0" y="5726"/>
                      </a:lnTo>
                      <a:cubicBezTo>
                        <a:pt x="0" y="2582"/>
                        <a:pt x="2582" y="0"/>
                        <a:pt x="5726" y="0"/>
                      </a:cubicBezTo>
                      <a:lnTo>
                        <a:pt x="402050" y="0"/>
                      </a:lnTo>
                      <a:cubicBezTo>
                        <a:pt x="405194" y="0"/>
                        <a:pt x="407776" y="2582"/>
                        <a:pt x="407776" y="5726"/>
                      </a:cubicBezTo>
                      <a:close/>
                    </a:path>
                  </a:pathLst>
                </a:custGeom>
                <a:solidFill>
                  <a:srgbClr val="90909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83" name="Freeform: Shape 1882">
                  <a:extLst>
                    <a:ext uri="{FF2B5EF4-FFF2-40B4-BE49-F238E27FC236}">
                      <a16:creationId xmlns:a16="http://schemas.microsoft.com/office/drawing/2014/main" id="{FA5039CC-CABD-F281-F254-EFF227BB8008}"/>
                    </a:ext>
                  </a:extLst>
                </p:cNvPr>
                <p:cNvSpPr/>
                <p:nvPr/>
              </p:nvSpPr>
              <p:spPr>
                <a:xfrm>
                  <a:off x="10152948" y="6126767"/>
                  <a:ext cx="458636" cy="15268"/>
                </a:xfrm>
                <a:custGeom>
                  <a:avLst/>
                  <a:gdLst>
                    <a:gd name="connsiteX0" fmla="*/ 458636 w 458636"/>
                    <a:gd name="connsiteY0" fmla="*/ 5277 h 15268"/>
                    <a:gd name="connsiteX1" fmla="*/ 448644 w 458636"/>
                    <a:gd name="connsiteY1" fmla="*/ 15269 h 15268"/>
                    <a:gd name="connsiteX2" fmla="*/ 9992 w 458636"/>
                    <a:gd name="connsiteY2" fmla="*/ 15269 h 15268"/>
                    <a:gd name="connsiteX3" fmla="*/ 0 w 458636"/>
                    <a:gd name="connsiteY3" fmla="*/ 5277 h 15268"/>
                    <a:gd name="connsiteX4" fmla="*/ 1572 w 458636"/>
                    <a:gd name="connsiteY4" fmla="*/ 0 h 15268"/>
                    <a:gd name="connsiteX5" fmla="*/ 457177 w 458636"/>
                    <a:gd name="connsiteY5" fmla="*/ 0 h 15268"/>
                    <a:gd name="connsiteX6" fmla="*/ 458636 w 458636"/>
                    <a:gd name="connsiteY6" fmla="*/ 5277 h 15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58636" h="15268">
                      <a:moveTo>
                        <a:pt x="458636" y="5277"/>
                      </a:moveTo>
                      <a:cubicBezTo>
                        <a:pt x="458636" y="10778"/>
                        <a:pt x="454145" y="15269"/>
                        <a:pt x="448644" y="15269"/>
                      </a:cubicBezTo>
                      <a:lnTo>
                        <a:pt x="9992" y="15269"/>
                      </a:lnTo>
                      <a:cubicBezTo>
                        <a:pt x="4379" y="15269"/>
                        <a:pt x="0" y="10778"/>
                        <a:pt x="0" y="5277"/>
                      </a:cubicBezTo>
                      <a:cubicBezTo>
                        <a:pt x="0" y="3256"/>
                        <a:pt x="562" y="1460"/>
                        <a:pt x="1572" y="0"/>
                      </a:cubicBezTo>
                      <a:lnTo>
                        <a:pt x="457177" y="0"/>
                      </a:lnTo>
                      <a:cubicBezTo>
                        <a:pt x="458075" y="1460"/>
                        <a:pt x="458636" y="3256"/>
                        <a:pt x="458636" y="5277"/>
                      </a:cubicBezTo>
                      <a:close/>
                    </a:path>
                  </a:pathLst>
                </a:custGeom>
                <a:solidFill>
                  <a:srgbClr val="C0C0C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884" name="Freeform: Shape 1883">
                <a:extLst>
                  <a:ext uri="{FF2B5EF4-FFF2-40B4-BE49-F238E27FC236}">
                    <a16:creationId xmlns:a16="http://schemas.microsoft.com/office/drawing/2014/main" id="{457DEF88-D204-2691-2F1D-4133003DAFF7}"/>
                  </a:ext>
                </a:extLst>
              </p:cNvPr>
              <p:cNvSpPr/>
              <p:nvPr/>
            </p:nvSpPr>
            <p:spPr>
              <a:xfrm>
                <a:off x="10358183" y="5989344"/>
                <a:ext cx="48277" cy="48278"/>
              </a:xfrm>
              <a:custGeom>
                <a:avLst/>
                <a:gdLst>
                  <a:gd name="connsiteX0" fmla="*/ 48278 w 48277"/>
                  <a:gd name="connsiteY0" fmla="*/ 24140 h 48278"/>
                  <a:gd name="connsiteX1" fmla="*/ 24139 w 48277"/>
                  <a:gd name="connsiteY1" fmla="*/ 48278 h 48278"/>
                  <a:gd name="connsiteX2" fmla="*/ 0 w 48277"/>
                  <a:gd name="connsiteY2" fmla="*/ 24140 h 48278"/>
                  <a:gd name="connsiteX3" fmla="*/ 24139 w 48277"/>
                  <a:gd name="connsiteY3" fmla="*/ 1 h 48278"/>
                  <a:gd name="connsiteX4" fmla="*/ 48278 w 48277"/>
                  <a:gd name="connsiteY4" fmla="*/ 24140 h 48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277" h="48278">
                    <a:moveTo>
                      <a:pt x="48278" y="24140"/>
                    </a:moveTo>
                    <a:cubicBezTo>
                      <a:pt x="48278" y="37500"/>
                      <a:pt x="37500" y="48278"/>
                      <a:pt x="24139" y="48278"/>
                    </a:cubicBezTo>
                    <a:cubicBezTo>
                      <a:pt x="10778" y="48278"/>
                      <a:pt x="0" y="37500"/>
                      <a:pt x="0" y="24140"/>
                    </a:cubicBezTo>
                    <a:cubicBezTo>
                      <a:pt x="0" y="10779"/>
                      <a:pt x="10778" y="1"/>
                      <a:pt x="24139" y="1"/>
                    </a:cubicBezTo>
                    <a:cubicBezTo>
                      <a:pt x="37387" y="-112"/>
                      <a:pt x="48278" y="10779"/>
                      <a:pt x="48278" y="24140"/>
                    </a:cubicBezTo>
                    <a:close/>
                  </a:path>
                </a:pathLst>
              </a:custGeom>
              <a:solidFill>
                <a:srgbClr val="C0C0C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885" name="Graphic 1320">
            <a:extLst>
              <a:ext uri="{FF2B5EF4-FFF2-40B4-BE49-F238E27FC236}">
                <a16:creationId xmlns:a16="http://schemas.microsoft.com/office/drawing/2014/main" id="{1CD09742-F6DC-8EF6-A823-E1BDEF0993BC}"/>
              </a:ext>
            </a:extLst>
          </p:cNvPr>
          <p:cNvGrpSpPr/>
          <p:nvPr/>
        </p:nvGrpSpPr>
        <p:grpSpPr>
          <a:xfrm>
            <a:off x="8819030" y="4219357"/>
            <a:ext cx="710577" cy="574034"/>
            <a:chOff x="8819030" y="4219357"/>
            <a:chExt cx="710577" cy="574034"/>
          </a:xfrm>
        </p:grpSpPr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063083DE-0103-A268-3EE4-9E7EA7D75E99}"/>
                </a:ext>
              </a:extLst>
            </p:cNvPr>
            <p:cNvSpPr/>
            <p:nvPr/>
          </p:nvSpPr>
          <p:spPr>
            <a:xfrm>
              <a:off x="8819030" y="4224410"/>
              <a:ext cx="22566" cy="497707"/>
            </a:xfrm>
            <a:custGeom>
              <a:avLst/>
              <a:gdLst>
                <a:gd name="connsiteX0" fmla="*/ 5277 w 22566"/>
                <a:gd name="connsiteY0" fmla="*/ 497708 h 497707"/>
                <a:gd name="connsiteX1" fmla="*/ 17290 w 22566"/>
                <a:gd name="connsiteY1" fmla="*/ 497708 h 497707"/>
                <a:gd name="connsiteX2" fmla="*/ 22567 w 22566"/>
                <a:gd name="connsiteY2" fmla="*/ 492431 h 497707"/>
                <a:gd name="connsiteX3" fmla="*/ 22567 w 22566"/>
                <a:gd name="connsiteY3" fmla="*/ 5277 h 497707"/>
                <a:gd name="connsiteX4" fmla="*/ 17290 w 22566"/>
                <a:gd name="connsiteY4" fmla="*/ 0 h 497707"/>
                <a:gd name="connsiteX5" fmla="*/ 5277 w 22566"/>
                <a:gd name="connsiteY5" fmla="*/ 0 h 497707"/>
                <a:gd name="connsiteX6" fmla="*/ 0 w 22566"/>
                <a:gd name="connsiteY6" fmla="*/ 5277 h 497707"/>
                <a:gd name="connsiteX7" fmla="*/ 0 w 22566"/>
                <a:gd name="connsiteY7" fmla="*/ 492431 h 497707"/>
                <a:gd name="connsiteX8" fmla="*/ 5277 w 22566"/>
                <a:gd name="connsiteY8" fmla="*/ 497708 h 49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66" h="497707">
                  <a:moveTo>
                    <a:pt x="5277" y="497708"/>
                  </a:moveTo>
                  <a:lnTo>
                    <a:pt x="17290" y="497708"/>
                  </a:lnTo>
                  <a:cubicBezTo>
                    <a:pt x="20209" y="497708"/>
                    <a:pt x="22567" y="495350"/>
                    <a:pt x="22567" y="492431"/>
                  </a:cubicBezTo>
                  <a:lnTo>
                    <a:pt x="22567" y="5277"/>
                  </a:lnTo>
                  <a:cubicBezTo>
                    <a:pt x="22567" y="2358"/>
                    <a:pt x="20209" y="0"/>
                    <a:pt x="17290" y="0"/>
                  </a:cubicBezTo>
                  <a:lnTo>
                    <a:pt x="5277" y="0"/>
                  </a:lnTo>
                  <a:cubicBezTo>
                    <a:pt x="2358" y="0"/>
                    <a:pt x="0" y="2358"/>
                    <a:pt x="0" y="5277"/>
                  </a:cubicBezTo>
                  <a:lnTo>
                    <a:pt x="0" y="492431"/>
                  </a:lnTo>
                  <a:cubicBezTo>
                    <a:pt x="0" y="495350"/>
                    <a:pt x="2358" y="497708"/>
                    <a:pt x="5277" y="497708"/>
                  </a:cubicBezTo>
                  <a:close/>
                </a:path>
              </a:pathLst>
            </a:custGeom>
            <a:solidFill>
              <a:srgbClr val="606060"/>
            </a:solidFill>
            <a:ln w="11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C4F89FBA-1378-0069-A531-C22B0E351881}"/>
                </a:ext>
              </a:extLst>
            </p:cNvPr>
            <p:cNvSpPr/>
            <p:nvPr/>
          </p:nvSpPr>
          <p:spPr>
            <a:xfrm>
              <a:off x="9507040" y="4219357"/>
              <a:ext cx="22567" cy="497707"/>
            </a:xfrm>
            <a:custGeom>
              <a:avLst/>
              <a:gdLst>
                <a:gd name="connsiteX0" fmla="*/ 5277 w 22567"/>
                <a:gd name="connsiteY0" fmla="*/ 497707 h 497707"/>
                <a:gd name="connsiteX1" fmla="*/ 17290 w 22567"/>
                <a:gd name="connsiteY1" fmla="*/ 497707 h 497707"/>
                <a:gd name="connsiteX2" fmla="*/ 22567 w 22567"/>
                <a:gd name="connsiteY2" fmla="*/ 492430 h 497707"/>
                <a:gd name="connsiteX3" fmla="*/ 22567 w 22567"/>
                <a:gd name="connsiteY3" fmla="*/ 5277 h 497707"/>
                <a:gd name="connsiteX4" fmla="*/ 17290 w 22567"/>
                <a:gd name="connsiteY4" fmla="*/ 0 h 497707"/>
                <a:gd name="connsiteX5" fmla="*/ 5277 w 22567"/>
                <a:gd name="connsiteY5" fmla="*/ 0 h 497707"/>
                <a:gd name="connsiteX6" fmla="*/ 0 w 22567"/>
                <a:gd name="connsiteY6" fmla="*/ 5277 h 497707"/>
                <a:gd name="connsiteX7" fmla="*/ 0 w 22567"/>
                <a:gd name="connsiteY7" fmla="*/ 492430 h 497707"/>
                <a:gd name="connsiteX8" fmla="*/ 5277 w 22567"/>
                <a:gd name="connsiteY8" fmla="*/ 497707 h 49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67" h="497707">
                  <a:moveTo>
                    <a:pt x="5277" y="497707"/>
                  </a:moveTo>
                  <a:lnTo>
                    <a:pt x="17290" y="497707"/>
                  </a:lnTo>
                  <a:cubicBezTo>
                    <a:pt x="20209" y="497707"/>
                    <a:pt x="22567" y="495350"/>
                    <a:pt x="22567" y="492430"/>
                  </a:cubicBezTo>
                  <a:lnTo>
                    <a:pt x="22567" y="5277"/>
                  </a:lnTo>
                  <a:cubicBezTo>
                    <a:pt x="22567" y="2358"/>
                    <a:pt x="20209" y="0"/>
                    <a:pt x="17290" y="0"/>
                  </a:cubicBezTo>
                  <a:lnTo>
                    <a:pt x="5277" y="0"/>
                  </a:lnTo>
                  <a:cubicBezTo>
                    <a:pt x="2358" y="0"/>
                    <a:pt x="0" y="2358"/>
                    <a:pt x="0" y="5277"/>
                  </a:cubicBezTo>
                  <a:lnTo>
                    <a:pt x="0" y="492430"/>
                  </a:lnTo>
                  <a:cubicBezTo>
                    <a:pt x="0" y="495350"/>
                    <a:pt x="2358" y="497707"/>
                    <a:pt x="5277" y="497707"/>
                  </a:cubicBezTo>
                  <a:close/>
                </a:path>
              </a:pathLst>
            </a:custGeom>
            <a:solidFill>
              <a:srgbClr val="606060"/>
            </a:solidFill>
            <a:ln w="11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888" name="Graphic 1320">
              <a:extLst>
                <a:ext uri="{FF2B5EF4-FFF2-40B4-BE49-F238E27FC236}">
                  <a16:creationId xmlns:a16="http://schemas.microsoft.com/office/drawing/2014/main" id="{13220DD7-0510-6F2B-3295-8EE7ECEA5710}"/>
                </a:ext>
              </a:extLst>
            </p:cNvPr>
            <p:cNvGrpSpPr/>
            <p:nvPr/>
          </p:nvGrpSpPr>
          <p:grpSpPr>
            <a:xfrm>
              <a:off x="8835085" y="4225578"/>
              <a:ext cx="119009" cy="495683"/>
              <a:chOff x="8835085" y="4225578"/>
              <a:chExt cx="119009" cy="495683"/>
            </a:xfrm>
          </p:grpSpPr>
          <p:sp>
            <p:nvSpPr>
              <p:cNvPr id="1889" name="Freeform: Shape 1888">
                <a:extLst>
                  <a:ext uri="{FF2B5EF4-FFF2-40B4-BE49-F238E27FC236}">
                    <a16:creationId xmlns:a16="http://schemas.microsoft.com/office/drawing/2014/main" id="{5383BEDF-57BE-D83F-A6AD-3EA16D624A05}"/>
                  </a:ext>
                </a:extLst>
              </p:cNvPr>
              <p:cNvSpPr/>
              <p:nvPr/>
            </p:nvSpPr>
            <p:spPr>
              <a:xfrm>
                <a:off x="8835085" y="4225578"/>
                <a:ext cx="119009" cy="495683"/>
              </a:xfrm>
              <a:custGeom>
                <a:avLst/>
                <a:gdLst>
                  <a:gd name="connsiteX0" fmla="*/ 898 w 119009"/>
                  <a:gd name="connsiteY0" fmla="*/ 486771 h 495683"/>
                  <a:gd name="connsiteX1" fmla="*/ 0 w 119009"/>
                  <a:gd name="connsiteY1" fmla="*/ 10171 h 495683"/>
                  <a:gd name="connsiteX2" fmla="*/ 5052 w 119009"/>
                  <a:gd name="connsiteY2" fmla="*/ 403 h 495683"/>
                  <a:gd name="connsiteX3" fmla="*/ 113957 w 119009"/>
                  <a:gd name="connsiteY3" fmla="*/ 69227 h 495683"/>
                  <a:gd name="connsiteX4" fmla="*/ 119010 w 119009"/>
                  <a:gd name="connsiteY4" fmla="*/ 80454 h 495683"/>
                  <a:gd name="connsiteX5" fmla="*/ 119010 w 119009"/>
                  <a:gd name="connsiteY5" fmla="*/ 375508 h 495683"/>
                  <a:gd name="connsiteX6" fmla="*/ 113957 w 119009"/>
                  <a:gd name="connsiteY6" fmla="*/ 388419 h 495683"/>
                  <a:gd name="connsiteX7" fmla="*/ 5950 w 119009"/>
                  <a:gd name="connsiteY7" fmla="*/ 494742 h 495683"/>
                  <a:gd name="connsiteX8" fmla="*/ 898 w 119009"/>
                  <a:gd name="connsiteY8" fmla="*/ 486771 h 495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9009" h="495683">
                    <a:moveTo>
                      <a:pt x="898" y="486771"/>
                    </a:moveTo>
                    <a:lnTo>
                      <a:pt x="0" y="10171"/>
                    </a:lnTo>
                    <a:cubicBezTo>
                      <a:pt x="0" y="2985"/>
                      <a:pt x="2245" y="-1393"/>
                      <a:pt x="5052" y="403"/>
                    </a:cubicBezTo>
                    <a:lnTo>
                      <a:pt x="113957" y="69227"/>
                    </a:lnTo>
                    <a:cubicBezTo>
                      <a:pt x="116764" y="71023"/>
                      <a:pt x="119010" y="76075"/>
                      <a:pt x="119010" y="80454"/>
                    </a:cubicBezTo>
                    <a:lnTo>
                      <a:pt x="119010" y="375508"/>
                    </a:lnTo>
                    <a:cubicBezTo>
                      <a:pt x="119010" y="379887"/>
                      <a:pt x="116764" y="385725"/>
                      <a:pt x="113957" y="388419"/>
                    </a:cubicBezTo>
                    <a:lnTo>
                      <a:pt x="5950" y="494742"/>
                    </a:lnTo>
                    <a:cubicBezTo>
                      <a:pt x="3144" y="497549"/>
                      <a:pt x="898" y="493844"/>
                      <a:pt x="898" y="486771"/>
                    </a:cubicBezTo>
                    <a:close/>
                  </a:path>
                </a:pathLst>
              </a:custGeom>
              <a:solidFill>
                <a:srgbClr val="30303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90" name="Freeform: Shape 1889">
                <a:extLst>
                  <a:ext uri="{FF2B5EF4-FFF2-40B4-BE49-F238E27FC236}">
                    <a16:creationId xmlns:a16="http://schemas.microsoft.com/office/drawing/2014/main" id="{78702093-DD82-1361-FE98-EFDD9C0DB1EA}"/>
                  </a:ext>
                </a:extLst>
              </p:cNvPr>
              <p:cNvSpPr/>
              <p:nvPr/>
            </p:nvSpPr>
            <p:spPr>
              <a:xfrm>
                <a:off x="8841484" y="4247426"/>
                <a:ext cx="106210" cy="446623"/>
              </a:xfrm>
              <a:custGeom>
                <a:avLst/>
                <a:gdLst>
                  <a:gd name="connsiteX0" fmla="*/ 786 w 106210"/>
                  <a:gd name="connsiteY0" fmla="*/ 446623 h 446623"/>
                  <a:gd name="connsiteX1" fmla="*/ 0 w 106210"/>
                  <a:gd name="connsiteY1" fmla="*/ 0 h 446623"/>
                  <a:gd name="connsiteX2" fmla="*/ 106210 w 106210"/>
                  <a:gd name="connsiteY2" fmla="*/ 59954 h 446623"/>
                  <a:gd name="connsiteX3" fmla="*/ 106210 w 106210"/>
                  <a:gd name="connsiteY3" fmla="*/ 351528 h 44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210" h="446623">
                    <a:moveTo>
                      <a:pt x="786" y="446623"/>
                    </a:moveTo>
                    <a:lnTo>
                      <a:pt x="0" y="0"/>
                    </a:lnTo>
                    <a:lnTo>
                      <a:pt x="106210" y="59954"/>
                    </a:lnTo>
                    <a:lnTo>
                      <a:pt x="106210" y="351528"/>
                    </a:lnTo>
                    <a:close/>
                  </a:path>
                </a:pathLst>
              </a:custGeom>
              <a:solidFill>
                <a:srgbClr val="D5E5E6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891" name="Graphic 1320">
              <a:extLst>
                <a:ext uri="{FF2B5EF4-FFF2-40B4-BE49-F238E27FC236}">
                  <a16:creationId xmlns:a16="http://schemas.microsoft.com/office/drawing/2014/main" id="{53A7CD40-869D-283B-5EF3-7E6A6AE88FF6}"/>
                </a:ext>
              </a:extLst>
            </p:cNvPr>
            <p:cNvGrpSpPr/>
            <p:nvPr/>
          </p:nvGrpSpPr>
          <p:grpSpPr>
            <a:xfrm>
              <a:off x="9394542" y="4220414"/>
              <a:ext cx="119009" cy="495637"/>
              <a:chOff x="9394542" y="4220414"/>
              <a:chExt cx="119009" cy="495637"/>
            </a:xfrm>
          </p:grpSpPr>
          <p:sp>
            <p:nvSpPr>
              <p:cNvPr id="1892" name="Freeform: Shape 1891">
                <a:extLst>
                  <a:ext uri="{FF2B5EF4-FFF2-40B4-BE49-F238E27FC236}">
                    <a16:creationId xmlns:a16="http://schemas.microsoft.com/office/drawing/2014/main" id="{93A16B0E-B72A-9E6D-BC1F-3C1D5DB9BAA9}"/>
                  </a:ext>
                </a:extLst>
              </p:cNvPr>
              <p:cNvSpPr/>
              <p:nvPr/>
            </p:nvSpPr>
            <p:spPr>
              <a:xfrm>
                <a:off x="9394542" y="4220414"/>
                <a:ext cx="119009" cy="495637"/>
              </a:xfrm>
              <a:custGeom>
                <a:avLst/>
                <a:gdLst>
                  <a:gd name="connsiteX0" fmla="*/ 118111 w 119009"/>
                  <a:gd name="connsiteY0" fmla="*/ 486771 h 495637"/>
                  <a:gd name="connsiteX1" fmla="*/ 119010 w 119009"/>
                  <a:gd name="connsiteY1" fmla="*/ 10171 h 495637"/>
                  <a:gd name="connsiteX2" fmla="*/ 113957 w 119009"/>
                  <a:gd name="connsiteY2" fmla="*/ 403 h 495637"/>
                  <a:gd name="connsiteX3" fmla="*/ 5052 w 119009"/>
                  <a:gd name="connsiteY3" fmla="*/ 69226 h 495637"/>
                  <a:gd name="connsiteX4" fmla="*/ 0 w 119009"/>
                  <a:gd name="connsiteY4" fmla="*/ 80454 h 495637"/>
                  <a:gd name="connsiteX5" fmla="*/ 0 w 119009"/>
                  <a:gd name="connsiteY5" fmla="*/ 375508 h 495637"/>
                  <a:gd name="connsiteX6" fmla="*/ 5052 w 119009"/>
                  <a:gd name="connsiteY6" fmla="*/ 388419 h 495637"/>
                  <a:gd name="connsiteX7" fmla="*/ 113059 w 119009"/>
                  <a:gd name="connsiteY7" fmla="*/ 494742 h 495637"/>
                  <a:gd name="connsiteX8" fmla="*/ 118111 w 119009"/>
                  <a:gd name="connsiteY8" fmla="*/ 486771 h 495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9009" h="495637">
                    <a:moveTo>
                      <a:pt x="118111" y="486771"/>
                    </a:moveTo>
                    <a:lnTo>
                      <a:pt x="119010" y="10171"/>
                    </a:lnTo>
                    <a:cubicBezTo>
                      <a:pt x="119010" y="2985"/>
                      <a:pt x="116764" y="-1393"/>
                      <a:pt x="113957" y="403"/>
                    </a:cubicBezTo>
                    <a:lnTo>
                      <a:pt x="5052" y="69226"/>
                    </a:lnTo>
                    <a:cubicBezTo>
                      <a:pt x="2246" y="71023"/>
                      <a:pt x="0" y="76075"/>
                      <a:pt x="0" y="80454"/>
                    </a:cubicBezTo>
                    <a:lnTo>
                      <a:pt x="0" y="375508"/>
                    </a:lnTo>
                    <a:cubicBezTo>
                      <a:pt x="0" y="379887"/>
                      <a:pt x="2246" y="385725"/>
                      <a:pt x="5052" y="388419"/>
                    </a:cubicBezTo>
                    <a:lnTo>
                      <a:pt x="113059" y="494742"/>
                    </a:lnTo>
                    <a:cubicBezTo>
                      <a:pt x="115754" y="497437"/>
                      <a:pt x="118111" y="493844"/>
                      <a:pt x="118111" y="486771"/>
                    </a:cubicBezTo>
                    <a:close/>
                  </a:path>
                </a:pathLst>
              </a:custGeom>
              <a:solidFill>
                <a:srgbClr val="30303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93" name="Freeform: Shape 1892">
                <a:extLst>
                  <a:ext uri="{FF2B5EF4-FFF2-40B4-BE49-F238E27FC236}">
                    <a16:creationId xmlns:a16="http://schemas.microsoft.com/office/drawing/2014/main" id="{F31F5FF3-35CF-5945-D82F-D60F867FAE8E}"/>
                  </a:ext>
                </a:extLst>
              </p:cNvPr>
              <p:cNvSpPr/>
              <p:nvPr/>
            </p:nvSpPr>
            <p:spPr>
              <a:xfrm>
                <a:off x="9400942" y="4242261"/>
                <a:ext cx="106098" cy="446622"/>
              </a:xfrm>
              <a:custGeom>
                <a:avLst/>
                <a:gdLst>
                  <a:gd name="connsiteX0" fmla="*/ 105312 w 106098"/>
                  <a:gd name="connsiteY0" fmla="*/ 446623 h 446622"/>
                  <a:gd name="connsiteX1" fmla="*/ 106098 w 106098"/>
                  <a:gd name="connsiteY1" fmla="*/ 0 h 446622"/>
                  <a:gd name="connsiteX2" fmla="*/ 0 w 106098"/>
                  <a:gd name="connsiteY2" fmla="*/ 59954 h 446622"/>
                  <a:gd name="connsiteX3" fmla="*/ 0 w 106098"/>
                  <a:gd name="connsiteY3" fmla="*/ 351528 h 446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098" h="446622">
                    <a:moveTo>
                      <a:pt x="105312" y="446623"/>
                    </a:moveTo>
                    <a:lnTo>
                      <a:pt x="106098" y="0"/>
                    </a:lnTo>
                    <a:lnTo>
                      <a:pt x="0" y="59954"/>
                    </a:lnTo>
                    <a:lnTo>
                      <a:pt x="0" y="351528"/>
                    </a:lnTo>
                    <a:close/>
                  </a:path>
                </a:pathLst>
              </a:custGeom>
              <a:solidFill>
                <a:srgbClr val="D5E5E6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894" name="Graphic 1320">
              <a:extLst>
                <a:ext uri="{FF2B5EF4-FFF2-40B4-BE49-F238E27FC236}">
                  <a16:creationId xmlns:a16="http://schemas.microsoft.com/office/drawing/2014/main" id="{0E2B869E-5B44-F755-1A4B-8F3AF224D971}"/>
                </a:ext>
              </a:extLst>
            </p:cNvPr>
            <p:cNvGrpSpPr/>
            <p:nvPr/>
          </p:nvGrpSpPr>
          <p:grpSpPr>
            <a:xfrm>
              <a:off x="8858396" y="4355985"/>
              <a:ext cx="630818" cy="437406"/>
              <a:chOff x="8858396" y="4355985"/>
              <a:chExt cx="630818" cy="437406"/>
            </a:xfrm>
          </p:grpSpPr>
          <p:sp>
            <p:nvSpPr>
              <p:cNvPr id="1895" name="Freeform: Shape 1894">
                <a:extLst>
                  <a:ext uri="{FF2B5EF4-FFF2-40B4-BE49-F238E27FC236}">
                    <a16:creationId xmlns:a16="http://schemas.microsoft.com/office/drawing/2014/main" id="{DAD68849-29B8-D979-55CD-D7A7E314A71D}"/>
                  </a:ext>
                </a:extLst>
              </p:cNvPr>
              <p:cNvSpPr/>
              <p:nvPr/>
            </p:nvSpPr>
            <p:spPr>
              <a:xfrm>
                <a:off x="9114645" y="4541694"/>
                <a:ext cx="90155" cy="74774"/>
              </a:xfrm>
              <a:custGeom>
                <a:avLst/>
                <a:gdLst>
                  <a:gd name="connsiteX0" fmla="*/ 90155 w 90155"/>
                  <a:gd name="connsiteY0" fmla="*/ 18637 h 74774"/>
                  <a:gd name="connsiteX1" fmla="*/ 0 w 90155"/>
                  <a:gd name="connsiteY1" fmla="*/ 0 h 74774"/>
                  <a:gd name="connsiteX2" fmla="*/ 561 w 90155"/>
                  <a:gd name="connsiteY2" fmla="*/ 19535 h 74774"/>
                  <a:gd name="connsiteX3" fmla="*/ 55800 w 90155"/>
                  <a:gd name="connsiteY3" fmla="*/ 74774 h 7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0155" h="74774">
                    <a:moveTo>
                      <a:pt x="90155" y="18637"/>
                    </a:moveTo>
                    <a:lnTo>
                      <a:pt x="0" y="0"/>
                    </a:lnTo>
                    <a:lnTo>
                      <a:pt x="561" y="19535"/>
                    </a:lnTo>
                    <a:lnTo>
                      <a:pt x="55800" y="74774"/>
                    </a:lnTo>
                    <a:close/>
                  </a:path>
                </a:pathLst>
              </a:custGeom>
              <a:solidFill>
                <a:srgbClr val="DEAD8E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96" name="Freeform: Shape 1895">
                <a:extLst>
                  <a:ext uri="{FF2B5EF4-FFF2-40B4-BE49-F238E27FC236}">
                    <a16:creationId xmlns:a16="http://schemas.microsoft.com/office/drawing/2014/main" id="{526B8C64-A35C-E912-429C-E7ABB2A42A92}"/>
                  </a:ext>
                </a:extLst>
              </p:cNvPr>
              <p:cNvSpPr/>
              <p:nvPr/>
            </p:nvSpPr>
            <p:spPr>
              <a:xfrm>
                <a:off x="9093840" y="4514826"/>
                <a:ext cx="293965" cy="226611"/>
              </a:xfrm>
              <a:custGeom>
                <a:avLst/>
                <a:gdLst>
                  <a:gd name="connsiteX0" fmla="*/ 101978 w 293965"/>
                  <a:gd name="connsiteY0" fmla="*/ 222335 h 226611"/>
                  <a:gd name="connsiteX1" fmla="*/ 152164 w 293965"/>
                  <a:gd name="connsiteY1" fmla="*/ 200330 h 226611"/>
                  <a:gd name="connsiteX2" fmla="*/ 163280 w 293965"/>
                  <a:gd name="connsiteY2" fmla="*/ 194155 h 226611"/>
                  <a:gd name="connsiteX3" fmla="*/ 221998 w 293965"/>
                  <a:gd name="connsiteY3" fmla="*/ 153175 h 226611"/>
                  <a:gd name="connsiteX4" fmla="*/ 293965 w 293965"/>
                  <a:gd name="connsiteY4" fmla="*/ 82218 h 226611"/>
                  <a:gd name="connsiteX5" fmla="*/ 180457 w 293965"/>
                  <a:gd name="connsiteY5" fmla="*/ 16202 h 226611"/>
                  <a:gd name="connsiteX6" fmla="*/ 136222 w 293965"/>
                  <a:gd name="connsiteY6" fmla="*/ 4301 h 226611"/>
                  <a:gd name="connsiteX7" fmla="*/ 16202 w 293965"/>
                  <a:gd name="connsiteY7" fmla="*/ 73461 h 226611"/>
                  <a:gd name="connsiteX8" fmla="*/ 4301 w 293965"/>
                  <a:gd name="connsiteY8" fmla="*/ 117697 h 226611"/>
                  <a:gd name="connsiteX9" fmla="*/ 57630 w 293965"/>
                  <a:gd name="connsiteY9" fmla="*/ 210434 h 226611"/>
                  <a:gd name="connsiteX10" fmla="*/ 101978 w 293965"/>
                  <a:gd name="connsiteY10" fmla="*/ 222335 h 226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3965" h="226611">
                    <a:moveTo>
                      <a:pt x="101978" y="222335"/>
                    </a:moveTo>
                    <a:lnTo>
                      <a:pt x="152164" y="200330"/>
                    </a:lnTo>
                    <a:cubicBezTo>
                      <a:pt x="156094" y="198646"/>
                      <a:pt x="159799" y="196512"/>
                      <a:pt x="163280" y="194155"/>
                    </a:cubicBezTo>
                    <a:lnTo>
                      <a:pt x="221998" y="153175"/>
                    </a:lnTo>
                    <a:cubicBezTo>
                      <a:pt x="237492" y="144305"/>
                      <a:pt x="252312" y="97712"/>
                      <a:pt x="293965" y="82218"/>
                    </a:cubicBezTo>
                    <a:lnTo>
                      <a:pt x="180457" y="16202"/>
                    </a:lnTo>
                    <a:cubicBezTo>
                      <a:pt x="171588" y="708"/>
                      <a:pt x="151603" y="-4569"/>
                      <a:pt x="136222" y="4301"/>
                    </a:cubicBezTo>
                    <a:lnTo>
                      <a:pt x="16202" y="73461"/>
                    </a:lnTo>
                    <a:cubicBezTo>
                      <a:pt x="708" y="82331"/>
                      <a:pt x="-4569" y="102315"/>
                      <a:pt x="4301" y="117697"/>
                    </a:cubicBezTo>
                    <a:lnTo>
                      <a:pt x="57630" y="210434"/>
                    </a:lnTo>
                    <a:cubicBezTo>
                      <a:pt x="66612" y="225816"/>
                      <a:pt x="86597" y="231205"/>
                      <a:pt x="101978" y="222335"/>
                    </a:cubicBezTo>
                    <a:close/>
                  </a:path>
                </a:pathLst>
              </a:custGeom>
              <a:solidFill>
                <a:srgbClr val="EAB99A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97" name="Freeform: Shape 1896">
                <a:extLst>
                  <a:ext uri="{FF2B5EF4-FFF2-40B4-BE49-F238E27FC236}">
                    <a16:creationId xmlns:a16="http://schemas.microsoft.com/office/drawing/2014/main" id="{E1F242A3-F5D4-2891-1FCF-48D91F18B5C5}"/>
                  </a:ext>
                </a:extLst>
              </p:cNvPr>
              <p:cNvSpPr/>
              <p:nvPr/>
            </p:nvSpPr>
            <p:spPr>
              <a:xfrm>
                <a:off x="9213673" y="4433353"/>
                <a:ext cx="264397" cy="219151"/>
              </a:xfrm>
              <a:custGeom>
                <a:avLst/>
                <a:gdLst>
                  <a:gd name="connsiteX0" fmla="*/ 86784 w 264397"/>
                  <a:gd name="connsiteY0" fmla="*/ 214102 h 219151"/>
                  <a:gd name="connsiteX1" fmla="*/ 245426 w 264397"/>
                  <a:gd name="connsiteY1" fmla="*/ 122712 h 219151"/>
                  <a:gd name="connsiteX2" fmla="*/ 259348 w 264397"/>
                  <a:gd name="connsiteY2" fmla="*/ 70842 h 219151"/>
                  <a:gd name="connsiteX3" fmla="*/ 229483 w 264397"/>
                  <a:gd name="connsiteY3" fmla="*/ 18971 h 219151"/>
                  <a:gd name="connsiteX4" fmla="*/ 177613 w 264397"/>
                  <a:gd name="connsiteY4" fmla="*/ 5049 h 219151"/>
                  <a:gd name="connsiteX5" fmla="*/ 18971 w 264397"/>
                  <a:gd name="connsiteY5" fmla="*/ 96440 h 219151"/>
                  <a:gd name="connsiteX6" fmla="*/ 5049 w 264397"/>
                  <a:gd name="connsiteY6" fmla="*/ 148310 h 219151"/>
                  <a:gd name="connsiteX7" fmla="*/ 34914 w 264397"/>
                  <a:gd name="connsiteY7" fmla="*/ 200180 h 219151"/>
                  <a:gd name="connsiteX8" fmla="*/ 86784 w 264397"/>
                  <a:gd name="connsiteY8" fmla="*/ 214102 h 219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397" h="219151">
                    <a:moveTo>
                      <a:pt x="86784" y="214102"/>
                    </a:moveTo>
                    <a:lnTo>
                      <a:pt x="245426" y="122712"/>
                    </a:lnTo>
                    <a:cubicBezTo>
                      <a:pt x="263502" y="112271"/>
                      <a:pt x="269790" y="88918"/>
                      <a:pt x="259348" y="70842"/>
                    </a:cubicBezTo>
                    <a:lnTo>
                      <a:pt x="229483" y="18971"/>
                    </a:lnTo>
                    <a:cubicBezTo>
                      <a:pt x="219042" y="895"/>
                      <a:pt x="195689" y="-5392"/>
                      <a:pt x="177613" y="5049"/>
                    </a:cubicBezTo>
                    <a:lnTo>
                      <a:pt x="18971" y="96440"/>
                    </a:lnTo>
                    <a:cubicBezTo>
                      <a:pt x="895" y="106881"/>
                      <a:pt x="-5392" y="130234"/>
                      <a:pt x="5049" y="148310"/>
                    </a:cubicBezTo>
                    <a:lnTo>
                      <a:pt x="34914" y="200180"/>
                    </a:lnTo>
                    <a:cubicBezTo>
                      <a:pt x="45355" y="218256"/>
                      <a:pt x="68708" y="224544"/>
                      <a:pt x="86784" y="214102"/>
                    </a:cubicBezTo>
                    <a:close/>
                  </a:path>
                </a:pathLst>
              </a:custGeom>
              <a:solidFill>
                <a:srgbClr val="EAB99A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98" name="Freeform: Shape 1897">
                <a:extLst>
                  <a:ext uri="{FF2B5EF4-FFF2-40B4-BE49-F238E27FC236}">
                    <a16:creationId xmlns:a16="http://schemas.microsoft.com/office/drawing/2014/main" id="{85AD6160-F90A-E8C5-799D-3874B400350E}"/>
                  </a:ext>
                </a:extLst>
              </p:cNvPr>
              <p:cNvSpPr/>
              <p:nvPr/>
            </p:nvSpPr>
            <p:spPr>
              <a:xfrm>
                <a:off x="9338821" y="4368057"/>
                <a:ext cx="150393" cy="228011"/>
              </a:xfrm>
              <a:custGeom>
                <a:avLst/>
                <a:gdLst>
                  <a:gd name="connsiteX0" fmla="*/ 104336 w 150393"/>
                  <a:gd name="connsiteY0" fmla="*/ 223711 h 228011"/>
                  <a:gd name="connsiteX1" fmla="*/ 136671 w 150393"/>
                  <a:gd name="connsiteY1" fmla="*/ 205073 h 228011"/>
                  <a:gd name="connsiteX2" fmla="*/ 140600 w 150393"/>
                  <a:gd name="connsiteY2" fmla="*/ 287 h 228011"/>
                  <a:gd name="connsiteX3" fmla="*/ 16202 w 150393"/>
                  <a:gd name="connsiteY3" fmla="*/ 70682 h 228011"/>
                  <a:gd name="connsiteX4" fmla="*/ 4301 w 150393"/>
                  <a:gd name="connsiteY4" fmla="*/ 114918 h 228011"/>
                  <a:gd name="connsiteX5" fmla="*/ 60100 w 150393"/>
                  <a:gd name="connsiteY5" fmla="*/ 211810 h 228011"/>
                  <a:gd name="connsiteX6" fmla="*/ 104336 w 150393"/>
                  <a:gd name="connsiteY6" fmla="*/ 223711 h 228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0393" h="228011">
                    <a:moveTo>
                      <a:pt x="104336" y="223711"/>
                    </a:moveTo>
                    <a:lnTo>
                      <a:pt x="136671" y="205073"/>
                    </a:lnTo>
                    <a:cubicBezTo>
                      <a:pt x="152164" y="196203"/>
                      <a:pt x="155982" y="-8695"/>
                      <a:pt x="140600" y="287"/>
                    </a:cubicBezTo>
                    <a:lnTo>
                      <a:pt x="16202" y="70682"/>
                    </a:lnTo>
                    <a:cubicBezTo>
                      <a:pt x="708" y="79552"/>
                      <a:pt x="-4569" y="99536"/>
                      <a:pt x="4301" y="114918"/>
                    </a:cubicBezTo>
                    <a:lnTo>
                      <a:pt x="60100" y="211810"/>
                    </a:lnTo>
                    <a:cubicBezTo>
                      <a:pt x="68970" y="227303"/>
                      <a:pt x="88954" y="232580"/>
                      <a:pt x="104336" y="223711"/>
                    </a:cubicBezTo>
                    <a:close/>
                  </a:path>
                </a:pathLst>
              </a:custGeom>
              <a:solidFill>
                <a:srgbClr val="F55D51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99" name="Freeform: Shape 1898">
                <a:extLst>
                  <a:ext uri="{FF2B5EF4-FFF2-40B4-BE49-F238E27FC236}">
                    <a16:creationId xmlns:a16="http://schemas.microsoft.com/office/drawing/2014/main" id="{E5F41656-69F1-D119-6D3A-96A119595B04}"/>
                  </a:ext>
                </a:extLst>
              </p:cNvPr>
              <p:cNvSpPr/>
              <p:nvPr/>
            </p:nvSpPr>
            <p:spPr>
              <a:xfrm>
                <a:off x="9224939" y="4701351"/>
                <a:ext cx="15297" cy="13125"/>
              </a:xfrm>
              <a:custGeom>
                <a:avLst/>
                <a:gdLst>
                  <a:gd name="connsiteX0" fmla="*/ 10624 w 15297"/>
                  <a:gd name="connsiteY0" fmla="*/ 2353 h 13125"/>
                  <a:gd name="connsiteX1" fmla="*/ 632 w 15297"/>
                  <a:gd name="connsiteY1" fmla="*/ 1567 h 13125"/>
                  <a:gd name="connsiteX2" fmla="*/ 4674 w 15297"/>
                  <a:gd name="connsiteY2" fmla="*/ 10773 h 13125"/>
                  <a:gd name="connsiteX3" fmla="*/ 14666 w 15297"/>
                  <a:gd name="connsiteY3" fmla="*/ 11559 h 13125"/>
                  <a:gd name="connsiteX4" fmla="*/ 10624 w 15297"/>
                  <a:gd name="connsiteY4" fmla="*/ 2353 h 13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297" h="13125">
                    <a:moveTo>
                      <a:pt x="10624" y="2353"/>
                    </a:moveTo>
                    <a:cubicBezTo>
                      <a:pt x="6807" y="-454"/>
                      <a:pt x="2316" y="-791"/>
                      <a:pt x="632" y="1567"/>
                    </a:cubicBezTo>
                    <a:cubicBezTo>
                      <a:pt x="-1052" y="3925"/>
                      <a:pt x="744" y="7966"/>
                      <a:pt x="4674" y="10773"/>
                    </a:cubicBezTo>
                    <a:cubicBezTo>
                      <a:pt x="8603" y="13580"/>
                      <a:pt x="12982" y="13917"/>
                      <a:pt x="14666" y="11559"/>
                    </a:cubicBezTo>
                    <a:cubicBezTo>
                      <a:pt x="16350" y="9201"/>
                      <a:pt x="14554" y="5047"/>
                      <a:pt x="10624" y="2353"/>
                    </a:cubicBezTo>
                    <a:close/>
                  </a:path>
                </a:pathLst>
              </a:custGeom>
              <a:solidFill>
                <a:srgbClr val="F3CFB8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00" name="Freeform: Shape 1899">
                <a:extLst>
                  <a:ext uri="{FF2B5EF4-FFF2-40B4-BE49-F238E27FC236}">
                    <a16:creationId xmlns:a16="http://schemas.microsoft.com/office/drawing/2014/main" id="{E991AB4D-CEAB-D985-F71E-1BCEAEB763A5}"/>
                  </a:ext>
                </a:extLst>
              </p:cNvPr>
              <p:cNvSpPr/>
              <p:nvPr/>
            </p:nvSpPr>
            <p:spPr>
              <a:xfrm>
                <a:off x="9186879" y="4674069"/>
                <a:ext cx="15297" cy="13125"/>
              </a:xfrm>
              <a:custGeom>
                <a:avLst/>
                <a:gdLst>
                  <a:gd name="connsiteX0" fmla="*/ 10624 w 15297"/>
                  <a:gd name="connsiteY0" fmla="*/ 2353 h 13125"/>
                  <a:gd name="connsiteX1" fmla="*/ 632 w 15297"/>
                  <a:gd name="connsiteY1" fmla="*/ 1567 h 13125"/>
                  <a:gd name="connsiteX2" fmla="*/ 4674 w 15297"/>
                  <a:gd name="connsiteY2" fmla="*/ 10773 h 13125"/>
                  <a:gd name="connsiteX3" fmla="*/ 14666 w 15297"/>
                  <a:gd name="connsiteY3" fmla="*/ 11559 h 13125"/>
                  <a:gd name="connsiteX4" fmla="*/ 10624 w 15297"/>
                  <a:gd name="connsiteY4" fmla="*/ 2353 h 13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297" h="13125">
                    <a:moveTo>
                      <a:pt x="10624" y="2353"/>
                    </a:moveTo>
                    <a:cubicBezTo>
                      <a:pt x="6807" y="-454"/>
                      <a:pt x="2316" y="-791"/>
                      <a:pt x="632" y="1567"/>
                    </a:cubicBezTo>
                    <a:cubicBezTo>
                      <a:pt x="-1052" y="3924"/>
                      <a:pt x="744" y="7966"/>
                      <a:pt x="4674" y="10773"/>
                    </a:cubicBezTo>
                    <a:cubicBezTo>
                      <a:pt x="8603" y="13580"/>
                      <a:pt x="12982" y="13917"/>
                      <a:pt x="14666" y="11559"/>
                    </a:cubicBezTo>
                    <a:cubicBezTo>
                      <a:pt x="16350" y="9201"/>
                      <a:pt x="14553" y="5159"/>
                      <a:pt x="10624" y="2353"/>
                    </a:cubicBezTo>
                    <a:close/>
                  </a:path>
                </a:pathLst>
              </a:custGeom>
              <a:solidFill>
                <a:srgbClr val="F3CFB8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01" name="Freeform: Shape 1900">
                <a:extLst>
                  <a:ext uri="{FF2B5EF4-FFF2-40B4-BE49-F238E27FC236}">
                    <a16:creationId xmlns:a16="http://schemas.microsoft.com/office/drawing/2014/main" id="{6AE240A9-B020-8B7F-E5B8-BBC12B95F579}"/>
                  </a:ext>
                </a:extLst>
              </p:cNvPr>
              <p:cNvSpPr/>
              <p:nvPr/>
            </p:nvSpPr>
            <p:spPr>
              <a:xfrm>
                <a:off x="9151400" y="4652625"/>
                <a:ext cx="15297" cy="13125"/>
              </a:xfrm>
              <a:custGeom>
                <a:avLst/>
                <a:gdLst>
                  <a:gd name="connsiteX0" fmla="*/ 10624 w 15297"/>
                  <a:gd name="connsiteY0" fmla="*/ 2353 h 13125"/>
                  <a:gd name="connsiteX1" fmla="*/ 632 w 15297"/>
                  <a:gd name="connsiteY1" fmla="*/ 1567 h 13125"/>
                  <a:gd name="connsiteX2" fmla="*/ 4674 w 15297"/>
                  <a:gd name="connsiteY2" fmla="*/ 10773 h 13125"/>
                  <a:gd name="connsiteX3" fmla="*/ 14666 w 15297"/>
                  <a:gd name="connsiteY3" fmla="*/ 11559 h 13125"/>
                  <a:gd name="connsiteX4" fmla="*/ 10624 w 15297"/>
                  <a:gd name="connsiteY4" fmla="*/ 2353 h 13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297" h="13125">
                    <a:moveTo>
                      <a:pt x="10624" y="2353"/>
                    </a:moveTo>
                    <a:cubicBezTo>
                      <a:pt x="6807" y="-454"/>
                      <a:pt x="2316" y="-791"/>
                      <a:pt x="632" y="1567"/>
                    </a:cubicBezTo>
                    <a:cubicBezTo>
                      <a:pt x="-1052" y="3924"/>
                      <a:pt x="744" y="7966"/>
                      <a:pt x="4674" y="10773"/>
                    </a:cubicBezTo>
                    <a:cubicBezTo>
                      <a:pt x="8491" y="13580"/>
                      <a:pt x="12982" y="13917"/>
                      <a:pt x="14666" y="11559"/>
                    </a:cubicBezTo>
                    <a:cubicBezTo>
                      <a:pt x="16350" y="9201"/>
                      <a:pt x="14553" y="5047"/>
                      <a:pt x="10624" y="2353"/>
                    </a:cubicBezTo>
                    <a:close/>
                  </a:path>
                </a:pathLst>
              </a:custGeom>
              <a:solidFill>
                <a:srgbClr val="F3CFB8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02" name="Freeform: Shape 1901">
                <a:extLst>
                  <a:ext uri="{FF2B5EF4-FFF2-40B4-BE49-F238E27FC236}">
                    <a16:creationId xmlns:a16="http://schemas.microsoft.com/office/drawing/2014/main" id="{BF06E7CD-944F-8555-C062-92A520D92099}"/>
                  </a:ext>
                </a:extLst>
              </p:cNvPr>
              <p:cNvSpPr/>
              <p:nvPr/>
            </p:nvSpPr>
            <p:spPr>
              <a:xfrm>
                <a:off x="9000237" y="4587612"/>
                <a:ext cx="135291" cy="84544"/>
              </a:xfrm>
              <a:custGeom>
                <a:avLst/>
                <a:gdLst>
                  <a:gd name="connsiteX0" fmla="*/ 1798 w 135291"/>
                  <a:gd name="connsiteY0" fmla="*/ 74775 h 84544"/>
                  <a:gd name="connsiteX1" fmla="*/ 1798 w 135291"/>
                  <a:gd name="connsiteY1" fmla="*/ 74775 h 84544"/>
                  <a:gd name="connsiteX2" fmla="*/ 25375 w 135291"/>
                  <a:gd name="connsiteY2" fmla="*/ 82747 h 84544"/>
                  <a:gd name="connsiteX3" fmla="*/ 125523 w 135291"/>
                  <a:gd name="connsiteY3" fmla="*/ 33346 h 84544"/>
                  <a:gd name="connsiteX4" fmla="*/ 133494 w 135291"/>
                  <a:gd name="connsiteY4" fmla="*/ 9769 h 84544"/>
                  <a:gd name="connsiteX5" fmla="*/ 133494 w 135291"/>
                  <a:gd name="connsiteY5" fmla="*/ 9769 h 84544"/>
                  <a:gd name="connsiteX6" fmla="*/ 109917 w 135291"/>
                  <a:gd name="connsiteY6" fmla="*/ 1798 h 84544"/>
                  <a:gd name="connsiteX7" fmla="*/ 9769 w 135291"/>
                  <a:gd name="connsiteY7" fmla="*/ 51198 h 84544"/>
                  <a:gd name="connsiteX8" fmla="*/ 1798 w 135291"/>
                  <a:gd name="connsiteY8" fmla="*/ 74775 h 84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5291" h="84544">
                    <a:moveTo>
                      <a:pt x="1798" y="74775"/>
                    </a:moveTo>
                    <a:lnTo>
                      <a:pt x="1798" y="74775"/>
                    </a:lnTo>
                    <a:cubicBezTo>
                      <a:pt x="6064" y="83420"/>
                      <a:pt x="16730" y="87013"/>
                      <a:pt x="25375" y="82747"/>
                    </a:cubicBezTo>
                    <a:lnTo>
                      <a:pt x="125523" y="33346"/>
                    </a:lnTo>
                    <a:cubicBezTo>
                      <a:pt x="134168" y="29080"/>
                      <a:pt x="137761" y="18414"/>
                      <a:pt x="133494" y="9769"/>
                    </a:cubicBezTo>
                    <a:lnTo>
                      <a:pt x="133494" y="9769"/>
                    </a:lnTo>
                    <a:cubicBezTo>
                      <a:pt x="129228" y="1124"/>
                      <a:pt x="118562" y="-2469"/>
                      <a:pt x="109917" y="1798"/>
                    </a:cubicBezTo>
                    <a:lnTo>
                      <a:pt x="9769" y="51198"/>
                    </a:lnTo>
                    <a:cubicBezTo>
                      <a:pt x="1124" y="55464"/>
                      <a:pt x="-2469" y="66018"/>
                      <a:pt x="1798" y="74775"/>
                    </a:cubicBezTo>
                    <a:close/>
                  </a:path>
                </a:pathLst>
              </a:custGeom>
              <a:solidFill>
                <a:srgbClr val="EAB99A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03" name="Freeform: Shape 1902">
                <a:extLst>
                  <a:ext uri="{FF2B5EF4-FFF2-40B4-BE49-F238E27FC236}">
                    <a16:creationId xmlns:a16="http://schemas.microsoft.com/office/drawing/2014/main" id="{4D05CD9B-F4B6-2D29-5423-F2E9BD9FB7E6}"/>
                  </a:ext>
                </a:extLst>
              </p:cNvPr>
              <p:cNvSpPr/>
              <p:nvPr/>
            </p:nvSpPr>
            <p:spPr>
              <a:xfrm>
                <a:off x="9002016" y="4623747"/>
                <a:ext cx="152166" cy="95132"/>
              </a:xfrm>
              <a:custGeom>
                <a:avLst/>
                <a:gdLst>
                  <a:gd name="connsiteX0" fmla="*/ 2039 w 152166"/>
                  <a:gd name="connsiteY0" fmla="*/ 84111 h 95132"/>
                  <a:gd name="connsiteX1" fmla="*/ 2039 w 152166"/>
                  <a:gd name="connsiteY1" fmla="*/ 84111 h 95132"/>
                  <a:gd name="connsiteX2" fmla="*/ 28536 w 152166"/>
                  <a:gd name="connsiteY2" fmla="*/ 93093 h 95132"/>
                  <a:gd name="connsiteX3" fmla="*/ 141146 w 152166"/>
                  <a:gd name="connsiteY3" fmla="*/ 37518 h 95132"/>
                  <a:gd name="connsiteX4" fmla="*/ 150128 w 152166"/>
                  <a:gd name="connsiteY4" fmla="*/ 11021 h 95132"/>
                  <a:gd name="connsiteX5" fmla="*/ 150128 w 152166"/>
                  <a:gd name="connsiteY5" fmla="*/ 11021 h 95132"/>
                  <a:gd name="connsiteX6" fmla="*/ 123631 w 152166"/>
                  <a:gd name="connsiteY6" fmla="*/ 2039 h 95132"/>
                  <a:gd name="connsiteX7" fmla="*/ 11021 w 152166"/>
                  <a:gd name="connsiteY7" fmla="*/ 57615 h 95132"/>
                  <a:gd name="connsiteX8" fmla="*/ 2039 w 152166"/>
                  <a:gd name="connsiteY8" fmla="*/ 84111 h 95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166" h="95132">
                    <a:moveTo>
                      <a:pt x="2039" y="84111"/>
                    </a:moveTo>
                    <a:lnTo>
                      <a:pt x="2039" y="84111"/>
                    </a:lnTo>
                    <a:cubicBezTo>
                      <a:pt x="6867" y="93879"/>
                      <a:pt x="18768" y="97921"/>
                      <a:pt x="28536" y="93093"/>
                    </a:cubicBezTo>
                    <a:lnTo>
                      <a:pt x="141146" y="37518"/>
                    </a:lnTo>
                    <a:cubicBezTo>
                      <a:pt x="150914" y="32690"/>
                      <a:pt x="154955" y="20789"/>
                      <a:pt x="150128" y="11021"/>
                    </a:cubicBezTo>
                    <a:lnTo>
                      <a:pt x="150128" y="11021"/>
                    </a:lnTo>
                    <a:cubicBezTo>
                      <a:pt x="145300" y="1253"/>
                      <a:pt x="133399" y="-2788"/>
                      <a:pt x="123631" y="2039"/>
                    </a:cubicBezTo>
                    <a:lnTo>
                      <a:pt x="11021" y="57615"/>
                    </a:lnTo>
                    <a:cubicBezTo>
                      <a:pt x="1253" y="62442"/>
                      <a:pt x="-2789" y="74343"/>
                      <a:pt x="2039" y="84111"/>
                    </a:cubicBezTo>
                    <a:close/>
                  </a:path>
                </a:pathLst>
              </a:custGeom>
              <a:solidFill>
                <a:srgbClr val="EAB99A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04" name="Freeform: Shape 1903">
                <a:extLst>
                  <a:ext uri="{FF2B5EF4-FFF2-40B4-BE49-F238E27FC236}">
                    <a16:creationId xmlns:a16="http://schemas.microsoft.com/office/drawing/2014/main" id="{08BE80AD-945F-75A0-E951-D57B19BE65DE}"/>
                  </a:ext>
                </a:extLst>
              </p:cNvPr>
              <p:cNvSpPr/>
              <p:nvPr/>
            </p:nvSpPr>
            <p:spPr>
              <a:xfrm>
                <a:off x="9022113" y="4664502"/>
                <a:ext cx="152167" cy="95132"/>
              </a:xfrm>
              <a:custGeom>
                <a:avLst/>
                <a:gdLst>
                  <a:gd name="connsiteX0" fmla="*/ 2039 w 152167"/>
                  <a:gd name="connsiteY0" fmla="*/ 84111 h 95132"/>
                  <a:gd name="connsiteX1" fmla="*/ 2039 w 152167"/>
                  <a:gd name="connsiteY1" fmla="*/ 84111 h 95132"/>
                  <a:gd name="connsiteX2" fmla="*/ 28536 w 152167"/>
                  <a:gd name="connsiteY2" fmla="*/ 93093 h 95132"/>
                  <a:gd name="connsiteX3" fmla="*/ 141146 w 152167"/>
                  <a:gd name="connsiteY3" fmla="*/ 37518 h 95132"/>
                  <a:gd name="connsiteX4" fmla="*/ 150128 w 152167"/>
                  <a:gd name="connsiteY4" fmla="*/ 11021 h 95132"/>
                  <a:gd name="connsiteX5" fmla="*/ 150128 w 152167"/>
                  <a:gd name="connsiteY5" fmla="*/ 11021 h 95132"/>
                  <a:gd name="connsiteX6" fmla="*/ 123631 w 152167"/>
                  <a:gd name="connsiteY6" fmla="*/ 2039 h 95132"/>
                  <a:gd name="connsiteX7" fmla="*/ 11021 w 152167"/>
                  <a:gd name="connsiteY7" fmla="*/ 57615 h 95132"/>
                  <a:gd name="connsiteX8" fmla="*/ 2039 w 152167"/>
                  <a:gd name="connsiteY8" fmla="*/ 84111 h 95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167" h="95132">
                    <a:moveTo>
                      <a:pt x="2039" y="84111"/>
                    </a:moveTo>
                    <a:lnTo>
                      <a:pt x="2039" y="84111"/>
                    </a:lnTo>
                    <a:cubicBezTo>
                      <a:pt x="6867" y="93879"/>
                      <a:pt x="18768" y="97921"/>
                      <a:pt x="28536" y="93093"/>
                    </a:cubicBezTo>
                    <a:lnTo>
                      <a:pt x="141146" y="37518"/>
                    </a:lnTo>
                    <a:cubicBezTo>
                      <a:pt x="150913" y="32690"/>
                      <a:pt x="154955" y="20789"/>
                      <a:pt x="150128" y="11021"/>
                    </a:cubicBezTo>
                    <a:lnTo>
                      <a:pt x="150128" y="11021"/>
                    </a:lnTo>
                    <a:cubicBezTo>
                      <a:pt x="145300" y="1253"/>
                      <a:pt x="133399" y="-2788"/>
                      <a:pt x="123631" y="2039"/>
                    </a:cubicBezTo>
                    <a:lnTo>
                      <a:pt x="11021" y="57615"/>
                    </a:lnTo>
                    <a:cubicBezTo>
                      <a:pt x="1253" y="62330"/>
                      <a:pt x="-2788" y="74343"/>
                      <a:pt x="2039" y="84111"/>
                    </a:cubicBezTo>
                    <a:close/>
                  </a:path>
                </a:pathLst>
              </a:custGeom>
              <a:solidFill>
                <a:srgbClr val="EAB99A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05" name="Freeform: Shape 1904">
                <a:extLst>
                  <a:ext uri="{FF2B5EF4-FFF2-40B4-BE49-F238E27FC236}">
                    <a16:creationId xmlns:a16="http://schemas.microsoft.com/office/drawing/2014/main" id="{15F519A9-BF14-06A2-9F63-633A82E7CFC5}"/>
                  </a:ext>
                </a:extLst>
              </p:cNvPr>
              <p:cNvSpPr/>
              <p:nvPr/>
            </p:nvSpPr>
            <p:spPr>
              <a:xfrm>
                <a:off x="9066744" y="4703900"/>
                <a:ext cx="132047" cy="78760"/>
              </a:xfrm>
              <a:custGeom>
                <a:avLst/>
                <a:gdLst>
                  <a:gd name="connsiteX0" fmla="*/ 1644 w 132047"/>
                  <a:gd name="connsiteY0" fmla="*/ 69638 h 78760"/>
                  <a:gd name="connsiteX1" fmla="*/ 1644 w 132047"/>
                  <a:gd name="connsiteY1" fmla="*/ 69638 h 78760"/>
                  <a:gd name="connsiteX2" fmla="*/ 23537 w 132047"/>
                  <a:gd name="connsiteY2" fmla="*/ 77048 h 78760"/>
                  <a:gd name="connsiteX3" fmla="*/ 128737 w 132047"/>
                  <a:gd name="connsiteY3" fmla="*/ 31240 h 78760"/>
                  <a:gd name="connsiteX4" fmla="*/ 124022 w 132047"/>
                  <a:gd name="connsiteY4" fmla="*/ 9123 h 78760"/>
                  <a:gd name="connsiteX5" fmla="*/ 124022 w 132047"/>
                  <a:gd name="connsiteY5" fmla="*/ 9123 h 78760"/>
                  <a:gd name="connsiteX6" fmla="*/ 102128 w 132047"/>
                  <a:gd name="connsiteY6" fmla="*/ 1713 h 78760"/>
                  <a:gd name="connsiteX7" fmla="*/ 9054 w 132047"/>
                  <a:gd name="connsiteY7" fmla="*/ 47633 h 78760"/>
                  <a:gd name="connsiteX8" fmla="*/ 1644 w 132047"/>
                  <a:gd name="connsiteY8" fmla="*/ 69638 h 78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047" h="78760">
                    <a:moveTo>
                      <a:pt x="1644" y="69638"/>
                    </a:moveTo>
                    <a:lnTo>
                      <a:pt x="1644" y="69638"/>
                    </a:lnTo>
                    <a:cubicBezTo>
                      <a:pt x="5573" y="77722"/>
                      <a:pt x="15453" y="81090"/>
                      <a:pt x="23537" y="77048"/>
                    </a:cubicBezTo>
                    <a:lnTo>
                      <a:pt x="128737" y="31240"/>
                    </a:lnTo>
                    <a:cubicBezTo>
                      <a:pt x="136821" y="27199"/>
                      <a:pt x="128063" y="17206"/>
                      <a:pt x="124022" y="9123"/>
                    </a:cubicBezTo>
                    <a:lnTo>
                      <a:pt x="124022" y="9123"/>
                    </a:lnTo>
                    <a:cubicBezTo>
                      <a:pt x="120092" y="1039"/>
                      <a:pt x="110212" y="-2329"/>
                      <a:pt x="102128" y="1713"/>
                    </a:cubicBezTo>
                    <a:lnTo>
                      <a:pt x="9054" y="47633"/>
                    </a:lnTo>
                    <a:cubicBezTo>
                      <a:pt x="1082" y="51787"/>
                      <a:pt x="-2286" y="61554"/>
                      <a:pt x="1644" y="69638"/>
                    </a:cubicBezTo>
                    <a:close/>
                  </a:path>
                </a:pathLst>
              </a:custGeom>
              <a:solidFill>
                <a:srgbClr val="EAB99A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06" name="Freeform: Shape 1905">
                <a:extLst>
                  <a:ext uri="{FF2B5EF4-FFF2-40B4-BE49-F238E27FC236}">
                    <a16:creationId xmlns:a16="http://schemas.microsoft.com/office/drawing/2014/main" id="{F365A0BD-210E-C7C9-E010-2733A0AC9D1D}"/>
                  </a:ext>
                </a:extLst>
              </p:cNvPr>
              <p:cNvSpPr/>
              <p:nvPr/>
            </p:nvSpPr>
            <p:spPr>
              <a:xfrm>
                <a:off x="9189822" y="4544533"/>
                <a:ext cx="67377" cy="141203"/>
              </a:xfrm>
              <a:custGeom>
                <a:avLst/>
                <a:gdLst>
                  <a:gd name="connsiteX0" fmla="*/ 21154 w 67377"/>
                  <a:gd name="connsiteY0" fmla="*/ 140983 h 141203"/>
                  <a:gd name="connsiteX1" fmla="*/ 16887 w 67377"/>
                  <a:gd name="connsiteY1" fmla="*/ 137390 h 141203"/>
                  <a:gd name="connsiteX2" fmla="*/ 8355 w 67377"/>
                  <a:gd name="connsiteY2" fmla="*/ 36344 h 141203"/>
                  <a:gd name="connsiteX3" fmla="*/ 59776 w 67377"/>
                  <a:gd name="connsiteY3" fmla="*/ 80 h 141203"/>
                  <a:gd name="connsiteX4" fmla="*/ 67298 w 67377"/>
                  <a:gd name="connsiteY4" fmla="*/ 5581 h 141203"/>
                  <a:gd name="connsiteX5" fmla="*/ 61909 w 67377"/>
                  <a:gd name="connsiteY5" fmla="*/ 13103 h 141203"/>
                  <a:gd name="connsiteX6" fmla="*/ 19919 w 67377"/>
                  <a:gd name="connsiteY6" fmla="*/ 42744 h 141203"/>
                  <a:gd name="connsiteX7" fmla="*/ 28788 w 67377"/>
                  <a:gd name="connsiteY7" fmla="*/ 132001 h 141203"/>
                  <a:gd name="connsiteX8" fmla="*/ 25532 w 67377"/>
                  <a:gd name="connsiteY8" fmla="*/ 140646 h 141203"/>
                  <a:gd name="connsiteX9" fmla="*/ 21154 w 67377"/>
                  <a:gd name="connsiteY9" fmla="*/ 140983 h 141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7377" h="141203">
                    <a:moveTo>
                      <a:pt x="21154" y="140983"/>
                    </a:moveTo>
                    <a:cubicBezTo>
                      <a:pt x="19357" y="140533"/>
                      <a:pt x="17673" y="139186"/>
                      <a:pt x="16887" y="137390"/>
                    </a:cubicBezTo>
                    <a:cubicBezTo>
                      <a:pt x="-2311" y="95624"/>
                      <a:pt x="-5118" y="61605"/>
                      <a:pt x="8355" y="36344"/>
                    </a:cubicBezTo>
                    <a:cubicBezTo>
                      <a:pt x="24634" y="6030"/>
                      <a:pt x="58316" y="304"/>
                      <a:pt x="59776" y="80"/>
                    </a:cubicBezTo>
                    <a:cubicBezTo>
                      <a:pt x="63368" y="-482"/>
                      <a:pt x="66736" y="1988"/>
                      <a:pt x="67298" y="5581"/>
                    </a:cubicBezTo>
                    <a:cubicBezTo>
                      <a:pt x="67859" y="9174"/>
                      <a:pt x="65389" y="12542"/>
                      <a:pt x="61909" y="13103"/>
                    </a:cubicBezTo>
                    <a:cubicBezTo>
                      <a:pt x="61348" y="13216"/>
                      <a:pt x="33055" y="18156"/>
                      <a:pt x="19919" y="42744"/>
                    </a:cubicBezTo>
                    <a:cubicBezTo>
                      <a:pt x="8467" y="64188"/>
                      <a:pt x="11498" y="94165"/>
                      <a:pt x="28788" y="132001"/>
                    </a:cubicBezTo>
                    <a:cubicBezTo>
                      <a:pt x="30248" y="135257"/>
                      <a:pt x="28900" y="139186"/>
                      <a:pt x="25532" y="140646"/>
                    </a:cubicBezTo>
                    <a:cubicBezTo>
                      <a:pt x="24073" y="141319"/>
                      <a:pt x="22501" y="141319"/>
                      <a:pt x="21154" y="140983"/>
                    </a:cubicBezTo>
                    <a:close/>
                  </a:path>
                </a:pathLst>
              </a:custGeom>
              <a:solidFill>
                <a:srgbClr val="DEAD8E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07" name="Freeform: Shape 1906">
                <a:extLst>
                  <a:ext uri="{FF2B5EF4-FFF2-40B4-BE49-F238E27FC236}">
                    <a16:creationId xmlns:a16="http://schemas.microsoft.com/office/drawing/2014/main" id="{062842B5-C681-75F4-37B2-AD38811E8D31}"/>
                  </a:ext>
                </a:extLst>
              </p:cNvPr>
              <p:cNvSpPr/>
              <p:nvPr/>
            </p:nvSpPr>
            <p:spPr>
              <a:xfrm>
                <a:off x="8960157" y="4540375"/>
                <a:ext cx="291432" cy="231598"/>
              </a:xfrm>
              <a:custGeom>
                <a:avLst/>
                <a:gdLst>
                  <a:gd name="connsiteX0" fmla="*/ 179637 w 291432"/>
                  <a:gd name="connsiteY0" fmla="*/ 225865 h 231598"/>
                  <a:gd name="connsiteX1" fmla="*/ 131472 w 291432"/>
                  <a:gd name="connsiteY1" fmla="*/ 199818 h 231598"/>
                  <a:gd name="connsiteX2" fmla="*/ 120918 w 291432"/>
                  <a:gd name="connsiteY2" fmla="*/ 192632 h 231598"/>
                  <a:gd name="connsiteX3" fmla="*/ 65792 w 291432"/>
                  <a:gd name="connsiteY3" fmla="*/ 146825 h 231598"/>
                  <a:gd name="connsiteX4" fmla="*/ 0 w 291432"/>
                  <a:gd name="connsiteY4" fmla="*/ 70142 h 231598"/>
                  <a:gd name="connsiteX5" fmla="*/ 118561 w 291432"/>
                  <a:gd name="connsiteY5" fmla="*/ 13893 h 231598"/>
                  <a:gd name="connsiteX6" fmla="*/ 163694 w 291432"/>
                  <a:gd name="connsiteY6" fmla="*/ 5697 h 231598"/>
                  <a:gd name="connsiteX7" fmla="*/ 277539 w 291432"/>
                  <a:gd name="connsiteY7" fmla="*/ 84738 h 231598"/>
                  <a:gd name="connsiteX8" fmla="*/ 285736 w 291432"/>
                  <a:gd name="connsiteY8" fmla="*/ 129871 h 231598"/>
                  <a:gd name="connsiteX9" fmla="*/ 224771 w 291432"/>
                  <a:gd name="connsiteY9" fmla="*/ 217781 h 231598"/>
                  <a:gd name="connsiteX10" fmla="*/ 179637 w 291432"/>
                  <a:gd name="connsiteY10" fmla="*/ 225865 h 231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1432" h="231598">
                    <a:moveTo>
                      <a:pt x="179637" y="225865"/>
                    </a:moveTo>
                    <a:lnTo>
                      <a:pt x="131472" y="199818"/>
                    </a:lnTo>
                    <a:cubicBezTo>
                      <a:pt x="127767" y="197797"/>
                      <a:pt x="124174" y="195439"/>
                      <a:pt x="120918" y="192632"/>
                    </a:cubicBezTo>
                    <a:lnTo>
                      <a:pt x="65792" y="146825"/>
                    </a:lnTo>
                    <a:cubicBezTo>
                      <a:pt x="51197" y="136608"/>
                      <a:pt x="40194" y="89004"/>
                      <a:pt x="0" y="70142"/>
                    </a:cubicBezTo>
                    <a:lnTo>
                      <a:pt x="118561" y="13893"/>
                    </a:lnTo>
                    <a:cubicBezTo>
                      <a:pt x="128777" y="-702"/>
                      <a:pt x="148986" y="-4407"/>
                      <a:pt x="163694" y="5697"/>
                    </a:cubicBezTo>
                    <a:lnTo>
                      <a:pt x="277539" y="84738"/>
                    </a:lnTo>
                    <a:cubicBezTo>
                      <a:pt x="292135" y="94954"/>
                      <a:pt x="295840" y="115163"/>
                      <a:pt x="285736" y="129871"/>
                    </a:cubicBezTo>
                    <a:lnTo>
                      <a:pt x="224771" y="217781"/>
                    </a:lnTo>
                    <a:cubicBezTo>
                      <a:pt x="214666" y="232377"/>
                      <a:pt x="194345" y="235970"/>
                      <a:pt x="179637" y="225865"/>
                    </a:cubicBezTo>
                    <a:close/>
                  </a:path>
                </a:pathLst>
              </a:custGeom>
              <a:solidFill>
                <a:srgbClr val="F5C4A5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08" name="Freeform: Shape 1907">
                <a:extLst>
                  <a:ext uri="{FF2B5EF4-FFF2-40B4-BE49-F238E27FC236}">
                    <a16:creationId xmlns:a16="http://schemas.microsoft.com/office/drawing/2014/main" id="{5CF1770B-38EB-446E-9322-CA0D01FC4225}"/>
                  </a:ext>
                </a:extLst>
              </p:cNvPr>
              <p:cNvSpPr/>
              <p:nvPr/>
            </p:nvSpPr>
            <p:spPr>
              <a:xfrm>
                <a:off x="8876395" y="4445245"/>
                <a:ext cx="260486" cy="229498"/>
              </a:xfrm>
              <a:custGeom>
                <a:avLst/>
                <a:gdLst>
                  <a:gd name="connsiteX0" fmla="*/ 166732 w 260486"/>
                  <a:gd name="connsiteY0" fmla="*/ 222756 h 229498"/>
                  <a:gd name="connsiteX1" fmla="*/ 16286 w 260486"/>
                  <a:gd name="connsiteY1" fmla="*/ 118342 h 229498"/>
                  <a:gd name="connsiteX2" fmla="*/ 6742 w 260486"/>
                  <a:gd name="connsiteY2" fmla="*/ 65461 h 229498"/>
                  <a:gd name="connsiteX3" fmla="*/ 40874 w 260486"/>
                  <a:gd name="connsiteY3" fmla="*/ 16286 h 229498"/>
                  <a:gd name="connsiteX4" fmla="*/ 93754 w 260486"/>
                  <a:gd name="connsiteY4" fmla="*/ 6742 h 229498"/>
                  <a:gd name="connsiteX5" fmla="*/ 244200 w 260486"/>
                  <a:gd name="connsiteY5" fmla="*/ 111157 h 229498"/>
                  <a:gd name="connsiteX6" fmla="*/ 253744 w 260486"/>
                  <a:gd name="connsiteY6" fmla="*/ 164037 h 229498"/>
                  <a:gd name="connsiteX7" fmla="*/ 219613 w 260486"/>
                  <a:gd name="connsiteY7" fmla="*/ 213213 h 229498"/>
                  <a:gd name="connsiteX8" fmla="*/ 166732 w 260486"/>
                  <a:gd name="connsiteY8" fmla="*/ 222756 h 229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0486" h="229498">
                    <a:moveTo>
                      <a:pt x="166732" y="222756"/>
                    </a:moveTo>
                    <a:lnTo>
                      <a:pt x="16286" y="118342"/>
                    </a:lnTo>
                    <a:cubicBezTo>
                      <a:pt x="-892" y="106441"/>
                      <a:pt x="-5159" y="82639"/>
                      <a:pt x="6742" y="65461"/>
                    </a:cubicBezTo>
                    <a:lnTo>
                      <a:pt x="40874" y="16286"/>
                    </a:lnTo>
                    <a:cubicBezTo>
                      <a:pt x="52774" y="-892"/>
                      <a:pt x="76576" y="-5159"/>
                      <a:pt x="93754" y="6742"/>
                    </a:cubicBezTo>
                    <a:lnTo>
                      <a:pt x="244200" y="111157"/>
                    </a:lnTo>
                    <a:cubicBezTo>
                      <a:pt x="261378" y="123058"/>
                      <a:pt x="265645" y="146860"/>
                      <a:pt x="253744" y="164037"/>
                    </a:cubicBezTo>
                    <a:lnTo>
                      <a:pt x="219613" y="213213"/>
                    </a:lnTo>
                    <a:cubicBezTo>
                      <a:pt x="207599" y="230391"/>
                      <a:pt x="183910" y="234657"/>
                      <a:pt x="166732" y="222756"/>
                    </a:cubicBezTo>
                    <a:close/>
                  </a:path>
                </a:pathLst>
              </a:custGeom>
              <a:solidFill>
                <a:srgbClr val="F5C4A5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09" name="Freeform: Shape 1908">
                <a:extLst>
                  <a:ext uri="{FF2B5EF4-FFF2-40B4-BE49-F238E27FC236}">
                    <a16:creationId xmlns:a16="http://schemas.microsoft.com/office/drawing/2014/main" id="{84A6DD91-B2CA-8309-8FE3-616EA10F3EA0}"/>
                  </a:ext>
                </a:extLst>
              </p:cNvPr>
              <p:cNvSpPr/>
              <p:nvPr/>
            </p:nvSpPr>
            <p:spPr>
              <a:xfrm>
                <a:off x="8858396" y="4355985"/>
                <a:ext cx="161798" cy="250379"/>
              </a:xfrm>
              <a:custGeom>
                <a:avLst/>
                <a:gdLst>
                  <a:gd name="connsiteX0" fmla="*/ 47197 w 161798"/>
                  <a:gd name="connsiteY0" fmla="*/ 244652 h 250379"/>
                  <a:gd name="connsiteX1" fmla="*/ 12841 w 161798"/>
                  <a:gd name="connsiteY1" fmla="*/ 220288 h 250379"/>
                  <a:gd name="connsiteX2" fmla="*/ 9361 w 161798"/>
                  <a:gd name="connsiteY2" fmla="*/ 345 h 250379"/>
                  <a:gd name="connsiteX3" fmla="*/ 147906 w 161798"/>
                  <a:gd name="connsiteY3" fmla="*/ 99483 h 250379"/>
                  <a:gd name="connsiteX4" fmla="*/ 156102 w 161798"/>
                  <a:gd name="connsiteY4" fmla="*/ 144616 h 250379"/>
                  <a:gd name="connsiteX5" fmla="*/ 92331 w 161798"/>
                  <a:gd name="connsiteY5" fmla="*/ 236456 h 250379"/>
                  <a:gd name="connsiteX6" fmla="*/ 47197 w 161798"/>
                  <a:gd name="connsiteY6" fmla="*/ 244652 h 250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1798" h="250379">
                    <a:moveTo>
                      <a:pt x="47197" y="244652"/>
                    </a:moveTo>
                    <a:lnTo>
                      <a:pt x="12841" y="220288"/>
                    </a:lnTo>
                    <a:cubicBezTo>
                      <a:pt x="-1754" y="210071"/>
                      <a:pt x="-5235" y="-9872"/>
                      <a:pt x="9361" y="345"/>
                    </a:cubicBezTo>
                    <a:lnTo>
                      <a:pt x="147906" y="99483"/>
                    </a:lnTo>
                    <a:cubicBezTo>
                      <a:pt x="162501" y="109699"/>
                      <a:pt x="166206" y="129909"/>
                      <a:pt x="156102" y="144616"/>
                    </a:cubicBezTo>
                    <a:lnTo>
                      <a:pt x="92331" y="236456"/>
                    </a:lnTo>
                    <a:cubicBezTo>
                      <a:pt x="82114" y="251164"/>
                      <a:pt x="61904" y="254756"/>
                      <a:pt x="47197" y="244652"/>
                    </a:cubicBezTo>
                    <a:close/>
                  </a:path>
                </a:pathLst>
              </a:custGeom>
              <a:solidFill>
                <a:srgbClr val="F7B23F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0" name="Freeform: Shape 1909">
                <a:extLst>
                  <a:ext uri="{FF2B5EF4-FFF2-40B4-BE49-F238E27FC236}">
                    <a16:creationId xmlns:a16="http://schemas.microsoft.com/office/drawing/2014/main" id="{5C22C7E3-BD5A-330B-A3C4-6E97F450B0C4}"/>
                  </a:ext>
                </a:extLst>
              </p:cNvPr>
              <p:cNvSpPr/>
              <p:nvPr/>
            </p:nvSpPr>
            <p:spPr>
              <a:xfrm>
                <a:off x="9163412" y="4756532"/>
                <a:ext cx="12875" cy="15374"/>
              </a:xfrm>
              <a:custGeom>
                <a:avLst/>
                <a:gdLst>
                  <a:gd name="connsiteX0" fmla="*/ 2205 w 12875"/>
                  <a:gd name="connsiteY0" fmla="*/ 4768 h 15374"/>
                  <a:gd name="connsiteX1" fmla="*/ 11299 w 12875"/>
                  <a:gd name="connsiteY1" fmla="*/ 614 h 15374"/>
                  <a:gd name="connsiteX2" fmla="*/ 10625 w 12875"/>
                  <a:gd name="connsiteY2" fmla="*/ 10606 h 15374"/>
                  <a:gd name="connsiteX3" fmla="*/ 1531 w 12875"/>
                  <a:gd name="connsiteY3" fmla="*/ 14760 h 15374"/>
                  <a:gd name="connsiteX4" fmla="*/ 2205 w 12875"/>
                  <a:gd name="connsiteY4" fmla="*/ 4768 h 15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75" h="15374">
                    <a:moveTo>
                      <a:pt x="2205" y="4768"/>
                    </a:moveTo>
                    <a:cubicBezTo>
                      <a:pt x="4899" y="839"/>
                      <a:pt x="8941" y="-1070"/>
                      <a:pt x="11299" y="614"/>
                    </a:cubicBezTo>
                    <a:cubicBezTo>
                      <a:pt x="13657" y="2186"/>
                      <a:pt x="13320" y="6677"/>
                      <a:pt x="10625" y="10606"/>
                    </a:cubicBezTo>
                    <a:cubicBezTo>
                      <a:pt x="7931" y="14536"/>
                      <a:pt x="3889" y="16445"/>
                      <a:pt x="1531" y="14760"/>
                    </a:cubicBezTo>
                    <a:cubicBezTo>
                      <a:pt x="-714" y="13189"/>
                      <a:pt x="-490" y="8698"/>
                      <a:pt x="2205" y="4768"/>
                    </a:cubicBezTo>
                    <a:close/>
                  </a:path>
                </a:pathLst>
              </a:custGeom>
              <a:solidFill>
                <a:srgbClr val="F3CFB8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1" name="Freeform: Shape 1910">
                <a:extLst>
                  <a:ext uri="{FF2B5EF4-FFF2-40B4-BE49-F238E27FC236}">
                    <a16:creationId xmlns:a16="http://schemas.microsoft.com/office/drawing/2014/main" id="{9BA46007-FE3A-DCC1-86F0-9F408FF09B29}"/>
                  </a:ext>
                </a:extLst>
              </p:cNvPr>
              <p:cNvSpPr/>
              <p:nvPr/>
            </p:nvSpPr>
            <p:spPr>
              <a:xfrm>
                <a:off x="9179131" y="4713419"/>
                <a:ext cx="12875" cy="15374"/>
              </a:xfrm>
              <a:custGeom>
                <a:avLst/>
                <a:gdLst>
                  <a:gd name="connsiteX0" fmla="*/ 2205 w 12875"/>
                  <a:gd name="connsiteY0" fmla="*/ 4768 h 15374"/>
                  <a:gd name="connsiteX1" fmla="*/ 11299 w 12875"/>
                  <a:gd name="connsiteY1" fmla="*/ 614 h 15374"/>
                  <a:gd name="connsiteX2" fmla="*/ 10625 w 12875"/>
                  <a:gd name="connsiteY2" fmla="*/ 10606 h 15374"/>
                  <a:gd name="connsiteX3" fmla="*/ 1531 w 12875"/>
                  <a:gd name="connsiteY3" fmla="*/ 14760 h 15374"/>
                  <a:gd name="connsiteX4" fmla="*/ 2205 w 12875"/>
                  <a:gd name="connsiteY4" fmla="*/ 4768 h 15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75" h="15374">
                    <a:moveTo>
                      <a:pt x="2205" y="4768"/>
                    </a:moveTo>
                    <a:cubicBezTo>
                      <a:pt x="4899" y="839"/>
                      <a:pt x="8941" y="-1070"/>
                      <a:pt x="11299" y="614"/>
                    </a:cubicBezTo>
                    <a:cubicBezTo>
                      <a:pt x="13657" y="2186"/>
                      <a:pt x="13320" y="6677"/>
                      <a:pt x="10625" y="10606"/>
                    </a:cubicBezTo>
                    <a:cubicBezTo>
                      <a:pt x="7930" y="14536"/>
                      <a:pt x="3889" y="16444"/>
                      <a:pt x="1531" y="14760"/>
                    </a:cubicBezTo>
                    <a:cubicBezTo>
                      <a:pt x="-714" y="13189"/>
                      <a:pt x="-490" y="8698"/>
                      <a:pt x="2205" y="4768"/>
                    </a:cubicBezTo>
                    <a:close/>
                  </a:path>
                </a:pathLst>
              </a:custGeom>
              <a:solidFill>
                <a:srgbClr val="F3CFB8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2" name="Freeform: Shape 1911">
                <a:extLst>
                  <a:ext uri="{FF2B5EF4-FFF2-40B4-BE49-F238E27FC236}">
                    <a16:creationId xmlns:a16="http://schemas.microsoft.com/office/drawing/2014/main" id="{75C88CE9-E466-20D9-AF8A-4B98107D8D43}"/>
                  </a:ext>
                </a:extLst>
              </p:cNvPr>
              <p:cNvSpPr/>
              <p:nvPr/>
            </p:nvSpPr>
            <p:spPr>
              <a:xfrm>
                <a:off x="9205581" y="4674797"/>
                <a:ext cx="12920" cy="15374"/>
              </a:xfrm>
              <a:custGeom>
                <a:avLst/>
                <a:gdLst>
                  <a:gd name="connsiteX0" fmla="*/ 2250 w 12920"/>
                  <a:gd name="connsiteY0" fmla="*/ 4768 h 15374"/>
                  <a:gd name="connsiteX1" fmla="*/ 11344 w 12920"/>
                  <a:gd name="connsiteY1" fmla="*/ 614 h 15374"/>
                  <a:gd name="connsiteX2" fmla="*/ 10671 w 12920"/>
                  <a:gd name="connsiteY2" fmla="*/ 10606 h 15374"/>
                  <a:gd name="connsiteX3" fmla="*/ 1577 w 12920"/>
                  <a:gd name="connsiteY3" fmla="*/ 14760 h 15374"/>
                  <a:gd name="connsiteX4" fmla="*/ 2250 w 12920"/>
                  <a:gd name="connsiteY4" fmla="*/ 4768 h 15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20" h="15374">
                    <a:moveTo>
                      <a:pt x="2250" y="4768"/>
                    </a:moveTo>
                    <a:cubicBezTo>
                      <a:pt x="4945" y="839"/>
                      <a:pt x="8987" y="-1070"/>
                      <a:pt x="11344" y="614"/>
                    </a:cubicBezTo>
                    <a:cubicBezTo>
                      <a:pt x="13702" y="2186"/>
                      <a:pt x="13365" y="6677"/>
                      <a:pt x="10671" y="10606"/>
                    </a:cubicBezTo>
                    <a:cubicBezTo>
                      <a:pt x="7976" y="14536"/>
                      <a:pt x="3934" y="16445"/>
                      <a:pt x="1577" y="14760"/>
                    </a:cubicBezTo>
                    <a:cubicBezTo>
                      <a:pt x="-781" y="13189"/>
                      <a:pt x="-444" y="8698"/>
                      <a:pt x="2250" y="4768"/>
                    </a:cubicBezTo>
                    <a:close/>
                  </a:path>
                </a:pathLst>
              </a:custGeom>
              <a:solidFill>
                <a:srgbClr val="F3CFB8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3" name="Freeform: Shape 1912">
                <a:extLst>
                  <a:ext uri="{FF2B5EF4-FFF2-40B4-BE49-F238E27FC236}">
                    <a16:creationId xmlns:a16="http://schemas.microsoft.com/office/drawing/2014/main" id="{482A9BE6-3A39-2B49-9CCA-B5BC3ECA421E}"/>
                  </a:ext>
                </a:extLst>
              </p:cNvPr>
              <p:cNvSpPr/>
              <p:nvPr/>
            </p:nvSpPr>
            <p:spPr>
              <a:xfrm>
                <a:off x="9231629" y="4642462"/>
                <a:ext cx="12920" cy="15374"/>
              </a:xfrm>
              <a:custGeom>
                <a:avLst/>
                <a:gdLst>
                  <a:gd name="connsiteX0" fmla="*/ 2250 w 12920"/>
                  <a:gd name="connsiteY0" fmla="*/ 4768 h 15374"/>
                  <a:gd name="connsiteX1" fmla="*/ 11344 w 12920"/>
                  <a:gd name="connsiteY1" fmla="*/ 614 h 15374"/>
                  <a:gd name="connsiteX2" fmla="*/ 10671 w 12920"/>
                  <a:gd name="connsiteY2" fmla="*/ 10606 h 15374"/>
                  <a:gd name="connsiteX3" fmla="*/ 1577 w 12920"/>
                  <a:gd name="connsiteY3" fmla="*/ 14760 h 15374"/>
                  <a:gd name="connsiteX4" fmla="*/ 2250 w 12920"/>
                  <a:gd name="connsiteY4" fmla="*/ 4768 h 15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20" h="15374">
                    <a:moveTo>
                      <a:pt x="2250" y="4768"/>
                    </a:moveTo>
                    <a:cubicBezTo>
                      <a:pt x="4945" y="838"/>
                      <a:pt x="8987" y="-1070"/>
                      <a:pt x="11344" y="614"/>
                    </a:cubicBezTo>
                    <a:cubicBezTo>
                      <a:pt x="13702" y="2186"/>
                      <a:pt x="13365" y="6677"/>
                      <a:pt x="10671" y="10606"/>
                    </a:cubicBezTo>
                    <a:cubicBezTo>
                      <a:pt x="7976" y="14536"/>
                      <a:pt x="3934" y="16445"/>
                      <a:pt x="1577" y="14760"/>
                    </a:cubicBezTo>
                    <a:cubicBezTo>
                      <a:pt x="-781" y="13189"/>
                      <a:pt x="-444" y="8698"/>
                      <a:pt x="2250" y="4768"/>
                    </a:cubicBezTo>
                    <a:close/>
                  </a:path>
                </a:pathLst>
              </a:custGeom>
              <a:solidFill>
                <a:srgbClr val="F3CFB8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4" name="Freeform: Shape 1913">
                <a:extLst>
                  <a:ext uri="{FF2B5EF4-FFF2-40B4-BE49-F238E27FC236}">
                    <a16:creationId xmlns:a16="http://schemas.microsoft.com/office/drawing/2014/main" id="{FDECB5E0-B6E7-7768-51E5-2ADBE44DEE9B}"/>
                  </a:ext>
                </a:extLst>
              </p:cNvPr>
              <p:cNvSpPr/>
              <p:nvPr/>
            </p:nvSpPr>
            <p:spPr>
              <a:xfrm>
                <a:off x="9186307" y="4607293"/>
                <a:ext cx="130771" cy="92786"/>
              </a:xfrm>
              <a:custGeom>
                <a:avLst/>
                <a:gdLst>
                  <a:gd name="connsiteX0" fmla="*/ 128297 w 130771"/>
                  <a:gd name="connsiteY0" fmla="*/ 84286 h 92786"/>
                  <a:gd name="connsiteX1" fmla="*/ 128297 w 130771"/>
                  <a:gd name="connsiteY1" fmla="*/ 84286 h 92786"/>
                  <a:gd name="connsiteX2" fmla="*/ 104158 w 130771"/>
                  <a:gd name="connsiteY2" fmla="*/ 90236 h 92786"/>
                  <a:gd name="connsiteX3" fmla="*/ 8501 w 130771"/>
                  <a:gd name="connsiteY3" fmla="*/ 32640 h 92786"/>
                  <a:gd name="connsiteX4" fmla="*/ 2551 w 130771"/>
                  <a:gd name="connsiteY4" fmla="*/ 8501 h 92786"/>
                  <a:gd name="connsiteX5" fmla="*/ 2551 w 130771"/>
                  <a:gd name="connsiteY5" fmla="*/ 8501 h 92786"/>
                  <a:gd name="connsiteX6" fmla="*/ 26689 w 130771"/>
                  <a:gd name="connsiteY6" fmla="*/ 2551 h 92786"/>
                  <a:gd name="connsiteX7" fmla="*/ 122346 w 130771"/>
                  <a:gd name="connsiteY7" fmla="*/ 60147 h 92786"/>
                  <a:gd name="connsiteX8" fmla="*/ 128297 w 130771"/>
                  <a:gd name="connsiteY8" fmla="*/ 84286 h 92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0771" h="92786">
                    <a:moveTo>
                      <a:pt x="128297" y="84286"/>
                    </a:moveTo>
                    <a:lnTo>
                      <a:pt x="128297" y="84286"/>
                    </a:lnTo>
                    <a:cubicBezTo>
                      <a:pt x="123357" y="92594"/>
                      <a:pt x="112466" y="95288"/>
                      <a:pt x="104158" y="90236"/>
                    </a:cubicBezTo>
                    <a:lnTo>
                      <a:pt x="8501" y="32640"/>
                    </a:lnTo>
                    <a:cubicBezTo>
                      <a:pt x="193" y="27588"/>
                      <a:pt x="-2502" y="16809"/>
                      <a:pt x="2551" y="8501"/>
                    </a:cubicBezTo>
                    <a:lnTo>
                      <a:pt x="2551" y="8501"/>
                    </a:lnTo>
                    <a:cubicBezTo>
                      <a:pt x="7603" y="193"/>
                      <a:pt x="18381" y="-2502"/>
                      <a:pt x="26689" y="2551"/>
                    </a:cubicBezTo>
                    <a:lnTo>
                      <a:pt x="122346" y="60147"/>
                    </a:lnTo>
                    <a:cubicBezTo>
                      <a:pt x="130542" y="65087"/>
                      <a:pt x="133237" y="75977"/>
                      <a:pt x="128297" y="84286"/>
                    </a:cubicBezTo>
                    <a:close/>
                  </a:path>
                </a:pathLst>
              </a:custGeom>
              <a:solidFill>
                <a:srgbClr val="F5C4A5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5" name="Freeform: Shape 1914">
                <a:extLst>
                  <a:ext uri="{FF2B5EF4-FFF2-40B4-BE49-F238E27FC236}">
                    <a16:creationId xmlns:a16="http://schemas.microsoft.com/office/drawing/2014/main" id="{CD9E7588-31CA-ECF0-529A-4FBB638C79FE}"/>
                  </a:ext>
                </a:extLst>
              </p:cNvPr>
              <p:cNvSpPr/>
              <p:nvPr/>
            </p:nvSpPr>
            <p:spPr>
              <a:xfrm>
                <a:off x="9153253" y="4638347"/>
                <a:ext cx="147105" cy="104329"/>
              </a:xfrm>
              <a:custGeom>
                <a:avLst/>
                <a:gdLst>
                  <a:gd name="connsiteX0" fmla="*/ 144285 w 147105"/>
                  <a:gd name="connsiteY0" fmla="*/ 94772 h 104329"/>
                  <a:gd name="connsiteX1" fmla="*/ 144285 w 147105"/>
                  <a:gd name="connsiteY1" fmla="*/ 94772 h 104329"/>
                  <a:gd name="connsiteX2" fmla="*/ 117115 w 147105"/>
                  <a:gd name="connsiteY2" fmla="*/ 101509 h 104329"/>
                  <a:gd name="connsiteX3" fmla="*/ 9557 w 147105"/>
                  <a:gd name="connsiteY3" fmla="*/ 36727 h 104329"/>
                  <a:gd name="connsiteX4" fmla="*/ 2821 w 147105"/>
                  <a:gd name="connsiteY4" fmla="*/ 9557 h 104329"/>
                  <a:gd name="connsiteX5" fmla="*/ 2821 w 147105"/>
                  <a:gd name="connsiteY5" fmla="*/ 9557 h 104329"/>
                  <a:gd name="connsiteX6" fmla="*/ 29990 w 147105"/>
                  <a:gd name="connsiteY6" fmla="*/ 2820 h 104329"/>
                  <a:gd name="connsiteX7" fmla="*/ 137548 w 147105"/>
                  <a:gd name="connsiteY7" fmla="*/ 67602 h 104329"/>
                  <a:gd name="connsiteX8" fmla="*/ 144285 w 147105"/>
                  <a:gd name="connsiteY8" fmla="*/ 94772 h 104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105" h="104329">
                    <a:moveTo>
                      <a:pt x="144285" y="94772"/>
                    </a:moveTo>
                    <a:lnTo>
                      <a:pt x="144285" y="94772"/>
                    </a:lnTo>
                    <a:cubicBezTo>
                      <a:pt x="138671" y="104091"/>
                      <a:pt x="126433" y="107122"/>
                      <a:pt x="117115" y="101509"/>
                    </a:cubicBezTo>
                    <a:lnTo>
                      <a:pt x="9557" y="36727"/>
                    </a:lnTo>
                    <a:cubicBezTo>
                      <a:pt x="238" y="31114"/>
                      <a:pt x="-2793" y="18875"/>
                      <a:pt x="2821" y="9557"/>
                    </a:cubicBezTo>
                    <a:lnTo>
                      <a:pt x="2821" y="9557"/>
                    </a:lnTo>
                    <a:cubicBezTo>
                      <a:pt x="8434" y="238"/>
                      <a:pt x="20672" y="-2793"/>
                      <a:pt x="29990" y="2820"/>
                    </a:cubicBezTo>
                    <a:lnTo>
                      <a:pt x="137548" y="67602"/>
                    </a:lnTo>
                    <a:cubicBezTo>
                      <a:pt x="146867" y="73104"/>
                      <a:pt x="149898" y="85341"/>
                      <a:pt x="144285" y="94772"/>
                    </a:cubicBezTo>
                    <a:close/>
                  </a:path>
                </a:pathLst>
              </a:custGeom>
              <a:solidFill>
                <a:srgbClr val="F5C4A5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6" name="Freeform: Shape 1915">
                <a:extLst>
                  <a:ext uri="{FF2B5EF4-FFF2-40B4-BE49-F238E27FC236}">
                    <a16:creationId xmlns:a16="http://schemas.microsoft.com/office/drawing/2014/main" id="{80D99882-24E5-C6D0-DE5E-D390AB7E0E54}"/>
                  </a:ext>
                </a:extLst>
              </p:cNvPr>
              <p:cNvSpPr/>
              <p:nvPr/>
            </p:nvSpPr>
            <p:spPr>
              <a:xfrm>
                <a:off x="9117967" y="4669335"/>
                <a:ext cx="144891" cy="104329"/>
              </a:xfrm>
              <a:custGeom>
                <a:avLst/>
                <a:gdLst>
                  <a:gd name="connsiteX0" fmla="*/ 142071 w 144891"/>
                  <a:gd name="connsiteY0" fmla="*/ 94772 h 104329"/>
                  <a:gd name="connsiteX1" fmla="*/ 142071 w 144891"/>
                  <a:gd name="connsiteY1" fmla="*/ 94772 h 104329"/>
                  <a:gd name="connsiteX2" fmla="*/ 114901 w 144891"/>
                  <a:gd name="connsiteY2" fmla="*/ 101509 h 104329"/>
                  <a:gd name="connsiteX3" fmla="*/ 39229 w 144891"/>
                  <a:gd name="connsiteY3" fmla="*/ 67041 h 104329"/>
                  <a:gd name="connsiteX4" fmla="*/ 607 w 144891"/>
                  <a:gd name="connsiteY4" fmla="*/ 9557 h 104329"/>
                  <a:gd name="connsiteX5" fmla="*/ 607 w 144891"/>
                  <a:gd name="connsiteY5" fmla="*/ 9557 h 104329"/>
                  <a:gd name="connsiteX6" fmla="*/ 27777 w 144891"/>
                  <a:gd name="connsiteY6" fmla="*/ 2821 h 104329"/>
                  <a:gd name="connsiteX7" fmla="*/ 135335 w 144891"/>
                  <a:gd name="connsiteY7" fmla="*/ 67602 h 104329"/>
                  <a:gd name="connsiteX8" fmla="*/ 142071 w 144891"/>
                  <a:gd name="connsiteY8" fmla="*/ 94772 h 104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891" h="104329">
                    <a:moveTo>
                      <a:pt x="142071" y="94772"/>
                    </a:moveTo>
                    <a:lnTo>
                      <a:pt x="142071" y="94772"/>
                    </a:lnTo>
                    <a:cubicBezTo>
                      <a:pt x="136458" y="104091"/>
                      <a:pt x="124220" y="107122"/>
                      <a:pt x="114901" y="101509"/>
                    </a:cubicBezTo>
                    <a:lnTo>
                      <a:pt x="39229" y="67041"/>
                    </a:lnTo>
                    <a:cubicBezTo>
                      <a:pt x="29910" y="61427"/>
                      <a:pt x="-5006" y="18876"/>
                      <a:pt x="607" y="9557"/>
                    </a:cubicBezTo>
                    <a:lnTo>
                      <a:pt x="607" y="9557"/>
                    </a:lnTo>
                    <a:cubicBezTo>
                      <a:pt x="6221" y="238"/>
                      <a:pt x="18459" y="-2793"/>
                      <a:pt x="27777" y="2821"/>
                    </a:cubicBezTo>
                    <a:lnTo>
                      <a:pt x="135335" y="67602"/>
                    </a:lnTo>
                    <a:cubicBezTo>
                      <a:pt x="144654" y="73216"/>
                      <a:pt x="147685" y="85453"/>
                      <a:pt x="142071" y="94772"/>
                    </a:cubicBezTo>
                    <a:close/>
                  </a:path>
                </a:pathLst>
              </a:custGeom>
              <a:solidFill>
                <a:srgbClr val="F5C4A5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7" name="Freeform: Shape 1916">
                <a:extLst>
                  <a:ext uri="{FF2B5EF4-FFF2-40B4-BE49-F238E27FC236}">
                    <a16:creationId xmlns:a16="http://schemas.microsoft.com/office/drawing/2014/main" id="{839A9882-2568-D3F1-28B3-0788CCB1CA97}"/>
                  </a:ext>
                </a:extLst>
              </p:cNvPr>
              <p:cNvSpPr/>
              <p:nvPr/>
            </p:nvSpPr>
            <p:spPr>
              <a:xfrm>
                <a:off x="9077887" y="4708610"/>
                <a:ext cx="126138" cy="84781"/>
              </a:xfrm>
              <a:custGeom>
                <a:avLst/>
                <a:gdLst>
                  <a:gd name="connsiteX0" fmla="*/ 123320 w 126138"/>
                  <a:gd name="connsiteY0" fmla="*/ 77614 h 84781"/>
                  <a:gd name="connsiteX1" fmla="*/ 123320 w 126138"/>
                  <a:gd name="connsiteY1" fmla="*/ 77614 h 84781"/>
                  <a:gd name="connsiteX2" fmla="*/ 100529 w 126138"/>
                  <a:gd name="connsiteY2" fmla="*/ 81993 h 84781"/>
                  <a:gd name="connsiteX3" fmla="*/ 2626 w 126138"/>
                  <a:gd name="connsiteY3" fmla="*/ 22151 h 84781"/>
                  <a:gd name="connsiteX4" fmla="*/ 10373 w 126138"/>
                  <a:gd name="connsiteY4" fmla="*/ 932 h 84781"/>
                  <a:gd name="connsiteX5" fmla="*/ 10373 w 126138"/>
                  <a:gd name="connsiteY5" fmla="*/ 932 h 84781"/>
                  <a:gd name="connsiteX6" fmla="*/ 104458 w 126138"/>
                  <a:gd name="connsiteY6" fmla="*/ 37645 h 84781"/>
                  <a:gd name="connsiteX7" fmla="*/ 118941 w 126138"/>
                  <a:gd name="connsiteY7" fmla="*/ 54935 h 84781"/>
                  <a:gd name="connsiteX8" fmla="*/ 123320 w 126138"/>
                  <a:gd name="connsiteY8" fmla="*/ 77614 h 84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6138" h="84781">
                    <a:moveTo>
                      <a:pt x="123320" y="77614"/>
                    </a:moveTo>
                    <a:lnTo>
                      <a:pt x="123320" y="77614"/>
                    </a:lnTo>
                    <a:cubicBezTo>
                      <a:pt x="118268" y="85025"/>
                      <a:pt x="108051" y="87045"/>
                      <a:pt x="100529" y="81993"/>
                    </a:cubicBezTo>
                    <a:lnTo>
                      <a:pt x="2626" y="22151"/>
                    </a:lnTo>
                    <a:cubicBezTo>
                      <a:pt x="-4784" y="17099"/>
                      <a:pt x="5321" y="8342"/>
                      <a:pt x="10373" y="932"/>
                    </a:cubicBezTo>
                    <a:lnTo>
                      <a:pt x="10373" y="932"/>
                    </a:lnTo>
                    <a:cubicBezTo>
                      <a:pt x="15426" y="-6478"/>
                      <a:pt x="96936" y="32593"/>
                      <a:pt x="104458" y="37645"/>
                    </a:cubicBezTo>
                    <a:lnTo>
                      <a:pt x="118941" y="54935"/>
                    </a:lnTo>
                    <a:cubicBezTo>
                      <a:pt x="126464" y="59988"/>
                      <a:pt x="128373" y="70204"/>
                      <a:pt x="123320" y="77614"/>
                    </a:cubicBezTo>
                    <a:close/>
                  </a:path>
                </a:pathLst>
              </a:custGeom>
              <a:solidFill>
                <a:srgbClr val="F5C4A5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8" name="Freeform: Shape 1917">
                <a:extLst>
                  <a:ext uri="{FF2B5EF4-FFF2-40B4-BE49-F238E27FC236}">
                    <a16:creationId xmlns:a16="http://schemas.microsoft.com/office/drawing/2014/main" id="{F087A0F0-86ED-B3CF-3267-DB6FFD87DEB0}"/>
                  </a:ext>
                </a:extLst>
              </p:cNvPr>
              <p:cNvSpPr/>
              <p:nvPr/>
            </p:nvSpPr>
            <p:spPr>
              <a:xfrm>
                <a:off x="9053584" y="4506131"/>
                <a:ext cx="195676" cy="81842"/>
              </a:xfrm>
              <a:custGeom>
                <a:avLst/>
                <a:gdLst>
                  <a:gd name="connsiteX0" fmla="*/ 121913 w 195676"/>
                  <a:gd name="connsiteY0" fmla="*/ 51730 h 81842"/>
                  <a:gd name="connsiteX1" fmla="*/ 195677 w 195676"/>
                  <a:gd name="connsiteY1" fmla="*/ 8842 h 81842"/>
                  <a:gd name="connsiteX2" fmla="*/ 105185 w 195676"/>
                  <a:gd name="connsiteY2" fmla="*/ 84 h 81842"/>
                  <a:gd name="connsiteX3" fmla="*/ 105185 w 195676"/>
                  <a:gd name="connsiteY3" fmla="*/ 84 h 81842"/>
                  <a:gd name="connsiteX4" fmla="*/ 94968 w 195676"/>
                  <a:gd name="connsiteY4" fmla="*/ 2105 h 81842"/>
                  <a:gd name="connsiteX5" fmla="*/ 9191 w 195676"/>
                  <a:gd name="connsiteY5" fmla="*/ 48923 h 81842"/>
                  <a:gd name="connsiteX6" fmla="*/ 2118 w 195676"/>
                  <a:gd name="connsiteY6" fmla="*/ 72949 h 81842"/>
                  <a:gd name="connsiteX7" fmla="*/ 26144 w 195676"/>
                  <a:gd name="connsiteY7" fmla="*/ 80023 h 81842"/>
                  <a:gd name="connsiteX8" fmla="*/ 100806 w 195676"/>
                  <a:gd name="connsiteY8" fmla="*/ 45667 h 81842"/>
                  <a:gd name="connsiteX9" fmla="*/ 121913 w 195676"/>
                  <a:gd name="connsiteY9" fmla="*/ 51730 h 81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5676" h="81842">
                    <a:moveTo>
                      <a:pt x="121913" y="51730"/>
                    </a:moveTo>
                    <a:lnTo>
                      <a:pt x="195677" y="8842"/>
                    </a:lnTo>
                    <a:lnTo>
                      <a:pt x="105185" y="84"/>
                    </a:lnTo>
                    <a:lnTo>
                      <a:pt x="105185" y="84"/>
                    </a:lnTo>
                    <a:cubicBezTo>
                      <a:pt x="101817" y="-253"/>
                      <a:pt x="98224" y="421"/>
                      <a:pt x="94968" y="2105"/>
                    </a:cubicBezTo>
                    <a:lnTo>
                      <a:pt x="9191" y="48923"/>
                    </a:lnTo>
                    <a:cubicBezTo>
                      <a:pt x="658" y="53638"/>
                      <a:pt x="-2485" y="64417"/>
                      <a:pt x="2118" y="72949"/>
                    </a:cubicBezTo>
                    <a:cubicBezTo>
                      <a:pt x="6833" y="81482"/>
                      <a:pt x="17275" y="83952"/>
                      <a:pt x="26144" y="80023"/>
                    </a:cubicBezTo>
                    <a:lnTo>
                      <a:pt x="100806" y="45667"/>
                    </a:lnTo>
                    <a:lnTo>
                      <a:pt x="121913" y="51730"/>
                    </a:lnTo>
                    <a:close/>
                  </a:path>
                </a:pathLst>
              </a:custGeom>
              <a:solidFill>
                <a:srgbClr val="EAB99A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919" name="Graphic 1320">
            <a:extLst>
              <a:ext uri="{FF2B5EF4-FFF2-40B4-BE49-F238E27FC236}">
                <a16:creationId xmlns:a16="http://schemas.microsoft.com/office/drawing/2014/main" id="{E77BF577-CB6A-B550-2BBA-67BD9EBE0F94}"/>
              </a:ext>
            </a:extLst>
          </p:cNvPr>
          <p:cNvGrpSpPr/>
          <p:nvPr/>
        </p:nvGrpSpPr>
        <p:grpSpPr>
          <a:xfrm>
            <a:off x="9939180" y="2841540"/>
            <a:ext cx="861809" cy="702381"/>
            <a:chOff x="9939180" y="2841540"/>
            <a:chExt cx="861809" cy="702381"/>
          </a:xfrm>
        </p:grpSpPr>
        <p:grpSp>
          <p:nvGrpSpPr>
            <p:cNvPr id="1920" name="Graphic 1320">
              <a:extLst>
                <a:ext uri="{FF2B5EF4-FFF2-40B4-BE49-F238E27FC236}">
                  <a16:creationId xmlns:a16="http://schemas.microsoft.com/office/drawing/2014/main" id="{4D052B8A-36D8-AACB-4347-85935E8467C6}"/>
                </a:ext>
              </a:extLst>
            </p:cNvPr>
            <p:cNvGrpSpPr/>
            <p:nvPr/>
          </p:nvGrpSpPr>
          <p:grpSpPr>
            <a:xfrm>
              <a:off x="9939180" y="3079110"/>
              <a:ext cx="464586" cy="464811"/>
              <a:chOff x="9939180" y="3079110"/>
              <a:chExt cx="464586" cy="464811"/>
            </a:xfrm>
          </p:grpSpPr>
          <p:sp>
            <p:nvSpPr>
              <p:cNvPr id="1921" name="Freeform: Shape 1920">
                <a:extLst>
                  <a:ext uri="{FF2B5EF4-FFF2-40B4-BE49-F238E27FC236}">
                    <a16:creationId xmlns:a16="http://schemas.microsoft.com/office/drawing/2014/main" id="{0BAD6BD7-95F8-3838-FDDD-24ABFCE4DBA5}"/>
                  </a:ext>
                </a:extLst>
              </p:cNvPr>
              <p:cNvSpPr/>
              <p:nvPr/>
            </p:nvSpPr>
            <p:spPr>
              <a:xfrm>
                <a:off x="9939180" y="3079335"/>
                <a:ext cx="464586" cy="464586"/>
              </a:xfrm>
              <a:custGeom>
                <a:avLst/>
                <a:gdLst>
                  <a:gd name="connsiteX0" fmla="*/ 464586 w 464586"/>
                  <a:gd name="connsiteY0" fmla="*/ 232293 h 464586"/>
                  <a:gd name="connsiteX1" fmla="*/ 462117 w 464586"/>
                  <a:gd name="connsiteY1" fmla="*/ 265975 h 464586"/>
                  <a:gd name="connsiteX2" fmla="*/ 452573 w 464586"/>
                  <a:gd name="connsiteY2" fmla="*/ 306506 h 464586"/>
                  <a:gd name="connsiteX3" fmla="*/ 452349 w 464586"/>
                  <a:gd name="connsiteY3" fmla="*/ 307067 h 464586"/>
                  <a:gd name="connsiteX4" fmla="*/ 232293 w 464586"/>
                  <a:gd name="connsiteY4" fmla="*/ 464587 h 464586"/>
                  <a:gd name="connsiteX5" fmla="*/ 11676 w 464586"/>
                  <a:gd name="connsiteY5" fmla="*/ 305271 h 464586"/>
                  <a:gd name="connsiteX6" fmla="*/ 11339 w 464586"/>
                  <a:gd name="connsiteY6" fmla="*/ 304148 h 464586"/>
                  <a:gd name="connsiteX7" fmla="*/ 2245 w 464586"/>
                  <a:gd name="connsiteY7" fmla="*/ 264403 h 464586"/>
                  <a:gd name="connsiteX8" fmla="*/ 0 w 464586"/>
                  <a:gd name="connsiteY8" fmla="*/ 232293 h 464586"/>
                  <a:gd name="connsiteX9" fmla="*/ 39969 w 464586"/>
                  <a:gd name="connsiteY9" fmla="*/ 101944 h 464586"/>
                  <a:gd name="connsiteX10" fmla="*/ 232293 w 464586"/>
                  <a:gd name="connsiteY10" fmla="*/ 0 h 464586"/>
                  <a:gd name="connsiteX11" fmla="*/ 424617 w 464586"/>
                  <a:gd name="connsiteY11" fmla="*/ 101944 h 464586"/>
                  <a:gd name="connsiteX12" fmla="*/ 464586 w 464586"/>
                  <a:gd name="connsiteY12" fmla="*/ 232293 h 464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64586" h="464586">
                    <a:moveTo>
                      <a:pt x="464586" y="232293"/>
                    </a:moveTo>
                    <a:cubicBezTo>
                      <a:pt x="464586" y="243745"/>
                      <a:pt x="463801" y="254972"/>
                      <a:pt x="462117" y="265975"/>
                    </a:cubicBezTo>
                    <a:cubicBezTo>
                      <a:pt x="460208" y="279897"/>
                      <a:pt x="456952" y="293482"/>
                      <a:pt x="452573" y="306506"/>
                    </a:cubicBezTo>
                    <a:cubicBezTo>
                      <a:pt x="452461" y="306730"/>
                      <a:pt x="452461" y="306843"/>
                      <a:pt x="452349" y="307067"/>
                    </a:cubicBezTo>
                    <a:cubicBezTo>
                      <a:pt x="421137" y="398682"/>
                      <a:pt x="334462" y="464587"/>
                      <a:pt x="232293" y="464587"/>
                    </a:cubicBezTo>
                    <a:cubicBezTo>
                      <a:pt x="129563" y="464587"/>
                      <a:pt x="42327" y="397896"/>
                      <a:pt x="11676" y="305271"/>
                    </a:cubicBezTo>
                    <a:cubicBezTo>
                      <a:pt x="11564" y="304934"/>
                      <a:pt x="11452" y="304485"/>
                      <a:pt x="11339" y="304148"/>
                    </a:cubicBezTo>
                    <a:cubicBezTo>
                      <a:pt x="7073" y="291461"/>
                      <a:pt x="4042" y="278101"/>
                      <a:pt x="2245" y="264403"/>
                    </a:cubicBezTo>
                    <a:cubicBezTo>
                      <a:pt x="674" y="253850"/>
                      <a:pt x="0" y="243184"/>
                      <a:pt x="0" y="232293"/>
                    </a:cubicBezTo>
                    <a:cubicBezTo>
                      <a:pt x="0" y="184016"/>
                      <a:pt x="14708" y="139107"/>
                      <a:pt x="39969" y="101944"/>
                    </a:cubicBezTo>
                    <a:cubicBezTo>
                      <a:pt x="81735" y="40418"/>
                      <a:pt x="152242" y="0"/>
                      <a:pt x="232293" y="0"/>
                    </a:cubicBezTo>
                    <a:cubicBezTo>
                      <a:pt x="312344" y="0"/>
                      <a:pt x="382851" y="40418"/>
                      <a:pt x="424617" y="101944"/>
                    </a:cubicBezTo>
                    <a:cubicBezTo>
                      <a:pt x="449767" y="139107"/>
                      <a:pt x="464586" y="184016"/>
                      <a:pt x="464586" y="232293"/>
                    </a:cubicBezTo>
                    <a:close/>
                  </a:path>
                </a:pathLst>
              </a:custGeom>
              <a:solidFill>
                <a:srgbClr val="D5E5E6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22" name="Freeform: Shape 1921">
                <a:extLst>
                  <a:ext uri="{FF2B5EF4-FFF2-40B4-BE49-F238E27FC236}">
                    <a16:creationId xmlns:a16="http://schemas.microsoft.com/office/drawing/2014/main" id="{CB46D320-A245-779C-9F5E-ECF457C91E68}"/>
                  </a:ext>
                </a:extLst>
              </p:cNvPr>
              <p:cNvSpPr/>
              <p:nvPr/>
            </p:nvSpPr>
            <p:spPr>
              <a:xfrm>
                <a:off x="9939180" y="3079110"/>
                <a:ext cx="464586" cy="266199"/>
              </a:xfrm>
              <a:custGeom>
                <a:avLst/>
                <a:gdLst>
                  <a:gd name="connsiteX0" fmla="*/ 464586 w 464586"/>
                  <a:gd name="connsiteY0" fmla="*/ 232518 h 266199"/>
                  <a:gd name="connsiteX1" fmla="*/ 462117 w 464586"/>
                  <a:gd name="connsiteY1" fmla="*/ 266200 h 266199"/>
                  <a:gd name="connsiteX2" fmla="*/ 401152 w 464586"/>
                  <a:gd name="connsiteY2" fmla="*/ 265975 h 266199"/>
                  <a:gd name="connsiteX3" fmla="*/ 377350 w 464586"/>
                  <a:gd name="connsiteY3" fmla="*/ 265863 h 266199"/>
                  <a:gd name="connsiteX4" fmla="*/ 331655 w 464586"/>
                  <a:gd name="connsiteY4" fmla="*/ 265751 h 266199"/>
                  <a:gd name="connsiteX5" fmla="*/ 327501 w 464586"/>
                  <a:gd name="connsiteY5" fmla="*/ 265751 h 266199"/>
                  <a:gd name="connsiteX6" fmla="*/ 310211 w 464586"/>
                  <a:gd name="connsiteY6" fmla="*/ 265639 h 266199"/>
                  <a:gd name="connsiteX7" fmla="*/ 292921 w 464586"/>
                  <a:gd name="connsiteY7" fmla="*/ 265526 h 266199"/>
                  <a:gd name="connsiteX8" fmla="*/ 262495 w 464586"/>
                  <a:gd name="connsiteY8" fmla="*/ 265414 h 266199"/>
                  <a:gd name="connsiteX9" fmla="*/ 215677 w 464586"/>
                  <a:gd name="connsiteY9" fmla="*/ 265302 h 266199"/>
                  <a:gd name="connsiteX10" fmla="*/ 199397 w 464586"/>
                  <a:gd name="connsiteY10" fmla="*/ 265189 h 266199"/>
                  <a:gd name="connsiteX11" fmla="*/ 163021 w 464586"/>
                  <a:gd name="connsiteY11" fmla="*/ 265077 h 266199"/>
                  <a:gd name="connsiteX12" fmla="*/ 147414 w 464586"/>
                  <a:gd name="connsiteY12" fmla="*/ 264965 h 266199"/>
                  <a:gd name="connsiteX13" fmla="*/ 114631 w 464586"/>
                  <a:gd name="connsiteY13" fmla="*/ 264853 h 266199"/>
                  <a:gd name="connsiteX14" fmla="*/ 93748 w 464586"/>
                  <a:gd name="connsiteY14" fmla="*/ 264740 h 266199"/>
                  <a:gd name="connsiteX15" fmla="*/ 60403 w 464586"/>
                  <a:gd name="connsiteY15" fmla="*/ 264628 h 266199"/>
                  <a:gd name="connsiteX16" fmla="*/ 55687 w 464586"/>
                  <a:gd name="connsiteY16" fmla="*/ 264628 h 266199"/>
                  <a:gd name="connsiteX17" fmla="*/ 29977 w 464586"/>
                  <a:gd name="connsiteY17" fmla="*/ 264516 h 266199"/>
                  <a:gd name="connsiteX18" fmla="*/ 2245 w 464586"/>
                  <a:gd name="connsiteY18" fmla="*/ 264404 h 266199"/>
                  <a:gd name="connsiteX19" fmla="*/ 0 w 464586"/>
                  <a:gd name="connsiteY19" fmla="*/ 232293 h 266199"/>
                  <a:gd name="connsiteX20" fmla="*/ 39969 w 464586"/>
                  <a:gd name="connsiteY20" fmla="*/ 101944 h 266199"/>
                  <a:gd name="connsiteX21" fmla="*/ 232293 w 464586"/>
                  <a:gd name="connsiteY21" fmla="*/ 0 h 266199"/>
                  <a:gd name="connsiteX22" fmla="*/ 424617 w 464586"/>
                  <a:gd name="connsiteY22" fmla="*/ 101944 h 266199"/>
                  <a:gd name="connsiteX23" fmla="*/ 464586 w 464586"/>
                  <a:gd name="connsiteY23" fmla="*/ 232518 h 266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64586" h="266199">
                    <a:moveTo>
                      <a:pt x="464586" y="232518"/>
                    </a:moveTo>
                    <a:cubicBezTo>
                      <a:pt x="464586" y="243970"/>
                      <a:pt x="463801" y="255197"/>
                      <a:pt x="462117" y="266200"/>
                    </a:cubicBezTo>
                    <a:lnTo>
                      <a:pt x="401152" y="265975"/>
                    </a:lnTo>
                    <a:lnTo>
                      <a:pt x="377350" y="265863"/>
                    </a:lnTo>
                    <a:lnTo>
                      <a:pt x="331655" y="265751"/>
                    </a:lnTo>
                    <a:lnTo>
                      <a:pt x="327501" y="265751"/>
                    </a:lnTo>
                    <a:lnTo>
                      <a:pt x="310211" y="265639"/>
                    </a:lnTo>
                    <a:lnTo>
                      <a:pt x="292921" y="265526"/>
                    </a:lnTo>
                    <a:lnTo>
                      <a:pt x="262495" y="265414"/>
                    </a:lnTo>
                    <a:lnTo>
                      <a:pt x="215677" y="265302"/>
                    </a:lnTo>
                    <a:lnTo>
                      <a:pt x="199397" y="265189"/>
                    </a:lnTo>
                    <a:lnTo>
                      <a:pt x="163021" y="265077"/>
                    </a:lnTo>
                    <a:lnTo>
                      <a:pt x="147414" y="264965"/>
                    </a:lnTo>
                    <a:lnTo>
                      <a:pt x="114631" y="264853"/>
                    </a:lnTo>
                    <a:lnTo>
                      <a:pt x="93748" y="264740"/>
                    </a:lnTo>
                    <a:lnTo>
                      <a:pt x="60403" y="264628"/>
                    </a:lnTo>
                    <a:lnTo>
                      <a:pt x="55687" y="264628"/>
                    </a:lnTo>
                    <a:lnTo>
                      <a:pt x="29977" y="264516"/>
                    </a:lnTo>
                    <a:lnTo>
                      <a:pt x="2245" y="264404"/>
                    </a:lnTo>
                    <a:cubicBezTo>
                      <a:pt x="674" y="253850"/>
                      <a:pt x="0" y="243184"/>
                      <a:pt x="0" y="232293"/>
                    </a:cubicBezTo>
                    <a:cubicBezTo>
                      <a:pt x="0" y="184016"/>
                      <a:pt x="14708" y="139107"/>
                      <a:pt x="39969" y="101944"/>
                    </a:cubicBezTo>
                    <a:cubicBezTo>
                      <a:pt x="81735" y="40418"/>
                      <a:pt x="152242" y="0"/>
                      <a:pt x="232293" y="0"/>
                    </a:cubicBezTo>
                    <a:cubicBezTo>
                      <a:pt x="312344" y="0"/>
                      <a:pt x="382851" y="40418"/>
                      <a:pt x="424617" y="101944"/>
                    </a:cubicBezTo>
                    <a:cubicBezTo>
                      <a:pt x="449767" y="139331"/>
                      <a:pt x="464586" y="184240"/>
                      <a:pt x="464586" y="232518"/>
                    </a:cubicBezTo>
                    <a:close/>
                  </a:path>
                </a:pathLst>
              </a:custGeom>
              <a:solidFill>
                <a:srgbClr val="9D6C4E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23" name="Freeform: Shape 1922">
                <a:extLst>
                  <a:ext uri="{FF2B5EF4-FFF2-40B4-BE49-F238E27FC236}">
                    <a16:creationId xmlns:a16="http://schemas.microsoft.com/office/drawing/2014/main" id="{87AE7C58-0676-E449-969C-0BE8831217B8}"/>
                  </a:ext>
                </a:extLst>
              </p:cNvPr>
              <p:cNvSpPr/>
              <p:nvPr/>
            </p:nvSpPr>
            <p:spPr>
              <a:xfrm>
                <a:off x="10082553" y="3343963"/>
                <a:ext cx="182556" cy="67925"/>
              </a:xfrm>
              <a:custGeom>
                <a:avLst/>
                <a:gdLst>
                  <a:gd name="connsiteX0" fmla="*/ 19648 w 182556"/>
                  <a:gd name="connsiteY0" fmla="*/ 0 h 67925"/>
                  <a:gd name="connsiteX1" fmla="*/ 0 w 182556"/>
                  <a:gd name="connsiteY1" fmla="*/ 67925 h 67925"/>
                  <a:gd name="connsiteX2" fmla="*/ 182556 w 182556"/>
                  <a:gd name="connsiteY2" fmla="*/ 50186 h 67925"/>
                  <a:gd name="connsiteX3" fmla="*/ 166501 w 182556"/>
                  <a:gd name="connsiteY3" fmla="*/ 0 h 67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2556" h="67925">
                    <a:moveTo>
                      <a:pt x="19648" y="0"/>
                    </a:moveTo>
                    <a:lnTo>
                      <a:pt x="0" y="67925"/>
                    </a:lnTo>
                    <a:lnTo>
                      <a:pt x="182556" y="50186"/>
                    </a:lnTo>
                    <a:lnTo>
                      <a:pt x="166501" y="0"/>
                    </a:lnTo>
                    <a:close/>
                  </a:path>
                </a:pathLst>
              </a:custGeom>
              <a:solidFill>
                <a:srgbClr val="455556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24" name="Freeform: Shape 1923">
                <a:extLst>
                  <a:ext uri="{FF2B5EF4-FFF2-40B4-BE49-F238E27FC236}">
                    <a16:creationId xmlns:a16="http://schemas.microsoft.com/office/drawing/2014/main" id="{D3E34DC4-A2F3-E409-5503-3383D79A95A2}"/>
                  </a:ext>
                </a:extLst>
              </p:cNvPr>
              <p:cNvSpPr/>
              <p:nvPr/>
            </p:nvSpPr>
            <p:spPr>
              <a:xfrm>
                <a:off x="10040449" y="3371918"/>
                <a:ext cx="250819" cy="81737"/>
              </a:xfrm>
              <a:custGeom>
                <a:avLst/>
                <a:gdLst>
                  <a:gd name="connsiteX0" fmla="*/ 1 w 250819"/>
                  <a:gd name="connsiteY0" fmla="*/ 33458 h 81737"/>
                  <a:gd name="connsiteX1" fmla="*/ 113 w 250819"/>
                  <a:gd name="connsiteY1" fmla="*/ 50187 h 81737"/>
                  <a:gd name="connsiteX2" fmla="*/ 28294 w 250819"/>
                  <a:gd name="connsiteY2" fmla="*/ 81735 h 81737"/>
                  <a:gd name="connsiteX3" fmla="*/ 223537 w 250819"/>
                  <a:gd name="connsiteY3" fmla="*/ 80164 h 81737"/>
                  <a:gd name="connsiteX4" fmla="*/ 250819 w 250819"/>
                  <a:gd name="connsiteY4" fmla="*/ 48278 h 81737"/>
                  <a:gd name="connsiteX5" fmla="*/ 250707 w 250819"/>
                  <a:gd name="connsiteY5" fmla="*/ 31549 h 81737"/>
                  <a:gd name="connsiteX6" fmla="*/ 211973 w 250819"/>
                  <a:gd name="connsiteY6" fmla="*/ 1 h 81737"/>
                  <a:gd name="connsiteX7" fmla="*/ 26273 w 250819"/>
                  <a:gd name="connsiteY7" fmla="*/ 6737 h 81737"/>
                  <a:gd name="connsiteX8" fmla="*/ 1 w 250819"/>
                  <a:gd name="connsiteY8" fmla="*/ 33458 h 81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819" h="81737">
                    <a:moveTo>
                      <a:pt x="1" y="33458"/>
                    </a:moveTo>
                    <a:lnTo>
                      <a:pt x="113" y="50187"/>
                    </a:lnTo>
                    <a:cubicBezTo>
                      <a:pt x="225" y="64782"/>
                      <a:pt x="13811" y="81960"/>
                      <a:pt x="28294" y="81735"/>
                    </a:cubicBezTo>
                    <a:lnTo>
                      <a:pt x="223537" y="80164"/>
                    </a:lnTo>
                    <a:cubicBezTo>
                      <a:pt x="238132" y="80051"/>
                      <a:pt x="250819" y="62873"/>
                      <a:pt x="250819" y="48278"/>
                    </a:cubicBezTo>
                    <a:lnTo>
                      <a:pt x="250707" y="31549"/>
                    </a:lnTo>
                    <a:cubicBezTo>
                      <a:pt x="250595" y="16954"/>
                      <a:pt x="226568" y="-112"/>
                      <a:pt x="211973" y="1"/>
                    </a:cubicBezTo>
                    <a:lnTo>
                      <a:pt x="26273" y="6737"/>
                    </a:lnTo>
                    <a:cubicBezTo>
                      <a:pt x="11677" y="6961"/>
                      <a:pt x="-112" y="18975"/>
                      <a:pt x="1" y="33458"/>
                    </a:cubicBezTo>
                    <a:close/>
                  </a:path>
                </a:pathLst>
              </a:custGeom>
              <a:solidFill>
                <a:srgbClr val="556566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925" name="Graphic 1320">
                <a:extLst>
                  <a:ext uri="{FF2B5EF4-FFF2-40B4-BE49-F238E27FC236}">
                    <a16:creationId xmlns:a16="http://schemas.microsoft.com/office/drawing/2014/main" id="{28E9CFEB-13E2-2134-7625-5F63AA0620F9}"/>
                  </a:ext>
                </a:extLst>
              </p:cNvPr>
              <p:cNvGrpSpPr/>
              <p:nvPr/>
            </p:nvGrpSpPr>
            <p:grpSpPr>
              <a:xfrm>
                <a:off x="10109947" y="3328232"/>
                <a:ext cx="130685" cy="140017"/>
                <a:chOff x="10109947" y="3328232"/>
                <a:chExt cx="130685" cy="140017"/>
              </a:xfrm>
            </p:grpSpPr>
            <p:sp>
              <p:nvSpPr>
                <p:cNvPr id="1926" name="Freeform: Shape 1925">
                  <a:extLst>
                    <a:ext uri="{FF2B5EF4-FFF2-40B4-BE49-F238E27FC236}">
                      <a16:creationId xmlns:a16="http://schemas.microsoft.com/office/drawing/2014/main" id="{CF7350D5-C2FC-074C-4736-0BCF19E11BE3}"/>
                    </a:ext>
                  </a:extLst>
                </p:cNvPr>
                <p:cNvSpPr/>
                <p:nvPr/>
              </p:nvSpPr>
              <p:spPr>
                <a:xfrm>
                  <a:off x="10157776" y="3328232"/>
                  <a:ext cx="17402" cy="11015"/>
                </a:xfrm>
                <a:custGeom>
                  <a:avLst/>
                  <a:gdLst>
                    <a:gd name="connsiteX0" fmla="*/ 17402 w 17402"/>
                    <a:gd name="connsiteY0" fmla="*/ 9444 h 11015"/>
                    <a:gd name="connsiteX1" fmla="*/ 12125 w 17402"/>
                    <a:gd name="connsiteY1" fmla="*/ 1922 h 11015"/>
                    <a:gd name="connsiteX2" fmla="*/ 4266 w 17402"/>
                    <a:gd name="connsiteY2" fmla="*/ 2483 h 11015"/>
                    <a:gd name="connsiteX3" fmla="*/ 0 w 17402"/>
                    <a:gd name="connsiteY3" fmla="*/ 11016 h 11015"/>
                    <a:gd name="connsiteX4" fmla="*/ 17402 w 17402"/>
                    <a:gd name="connsiteY4" fmla="*/ 9444 h 11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02" h="11015">
                      <a:moveTo>
                        <a:pt x="17402" y="9444"/>
                      </a:moveTo>
                      <a:lnTo>
                        <a:pt x="12125" y="1922"/>
                      </a:lnTo>
                      <a:cubicBezTo>
                        <a:pt x="10105" y="-885"/>
                        <a:pt x="5838" y="-548"/>
                        <a:pt x="4266" y="2483"/>
                      </a:cubicBezTo>
                      <a:lnTo>
                        <a:pt x="0" y="11016"/>
                      </a:lnTo>
                      <a:lnTo>
                        <a:pt x="17402" y="9444"/>
                      </a:lnTo>
                      <a:close/>
                    </a:path>
                  </a:pathLst>
                </a:custGeom>
                <a:solidFill>
                  <a:srgbClr val="F4CAAF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27" name="Freeform: Shape 1926">
                  <a:extLst>
                    <a:ext uri="{FF2B5EF4-FFF2-40B4-BE49-F238E27FC236}">
                      <a16:creationId xmlns:a16="http://schemas.microsoft.com/office/drawing/2014/main" id="{701B69A5-7020-C9E4-F6AF-D00FA18FCE02}"/>
                    </a:ext>
                  </a:extLst>
                </p:cNvPr>
                <p:cNvSpPr/>
                <p:nvPr/>
              </p:nvSpPr>
              <p:spPr>
                <a:xfrm>
                  <a:off x="10128717" y="3335719"/>
                  <a:ext cx="83028" cy="56138"/>
                </a:xfrm>
                <a:custGeom>
                  <a:avLst/>
                  <a:gdLst>
                    <a:gd name="connsiteX0" fmla="*/ 78347 w 83028"/>
                    <a:gd name="connsiteY0" fmla="*/ 14082 h 56138"/>
                    <a:gd name="connsiteX1" fmla="*/ 67793 w 83028"/>
                    <a:gd name="connsiteY1" fmla="*/ 4089 h 56138"/>
                    <a:gd name="connsiteX2" fmla="*/ 56116 w 83028"/>
                    <a:gd name="connsiteY2" fmla="*/ 48 h 56138"/>
                    <a:gd name="connsiteX3" fmla="*/ 19516 w 83028"/>
                    <a:gd name="connsiteY3" fmla="*/ 3640 h 56138"/>
                    <a:gd name="connsiteX4" fmla="*/ 8962 w 83028"/>
                    <a:gd name="connsiteY4" fmla="*/ 9591 h 56138"/>
                    <a:gd name="connsiteX5" fmla="*/ 2899 w 83028"/>
                    <a:gd name="connsiteY5" fmla="*/ 17899 h 56138"/>
                    <a:gd name="connsiteX6" fmla="*/ 9523 w 83028"/>
                    <a:gd name="connsiteY6" fmla="*/ 40578 h 56138"/>
                    <a:gd name="connsiteX7" fmla="*/ 47696 w 83028"/>
                    <a:gd name="connsiteY7" fmla="*/ 55174 h 56138"/>
                    <a:gd name="connsiteX8" fmla="*/ 63976 w 83028"/>
                    <a:gd name="connsiteY8" fmla="*/ 51356 h 56138"/>
                    <a:gd name="connsiteX9" fmla="*/ 79020 w 83028"/>
                    <a:gd name="connsiteY9" fmla="*/ 34965 h 56138"/>
                    <a:gd name="connsiteX10" fmla="*/ 78347 w 83028"/>
                    <a:gd name="connsiteY10" fmla="*/ 14082 h 56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3028" h="56138">
                      <a:moveTo>
                        <a:pt x="78347" y="14082"/>
                      </a:moveTo>
                      <a:lnTo>
                        <a:pt x="67793" y="4089"/>
                      </a:lnTo>
                      <a:cubicBezTo>
                        <a:pt x="64649" y="1170"/>
                        <a:pt x="60383" y="-289"/>
                        <a:pt x="56116" y="48"/>
                      </a:cubicBezTo>
                      <a:lnTo>
                        <a:pt x="19516" y="3640"/>
                      </a:lnTo>
                      <a:cubicBezTo>
                        <a:pt x="15249" y="4089"/>
                        <a:pt x="11432" y="6223"/>
                        <a:pt x="8962" y="9591"/>
                      </a:cubicBezTo>
                      <a:lnTo>
                        <a:pt x="2899" y="17899"/>
                      </a:lnTo>
                      <a:cubicBezTo>
                        <a:pt x="-2939" y="25758"/>
                        <a:pt x="429" y="37098"/>
                        <a:pt x="9523" y="40578"/>
                      </a:cubicBezTo>
                      <a:lnTo>
                        <a:pt x="47696" y="55174"/>
                      </a:lnTo>
                      <a:cubicBezTo>
                        <a:pt x="53422" y="57307"/>
                        <a:pt x="59822" y="55847"/>
                        <a:pt x="63976" y="51356"/>
                      </a:cubicBezTo>
                      <a:lnTo>
                        <a:pt x="79020" y="34965"/>
                      </a:lnTo>
                      <a:cubicBezTo>
                        <a:pt x="84634" y="28902"/>
                        <a:pt x="84297" y="19695"/>
                        <a:pt x="78347" y="14082"/>
                      </a:cubicBezTo>
                      <a:close/>
                    </a:path>
                  </a:pathLst>
                </a:custGeom>
                <a:solidFill>
                  <a:srgbClr val="EAB99A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28" name="Freeform: Shape 1927">
                  <a:extLst>
                    <a:ext uri="{FF2B5EF4-FFF2-40B4-BE49-F238E27FC236}">
                      <a16:creationId xmlns:a16="http://schemas.microsoft.com/office/drawing/2014/main" id="{486665EC-D0E4-8951-F558-A109BB424EF6}"/>
                    </a:ext>
                  </a:extLst>
                </p:cNvPr>
                <p:cNvSpPr/>
                <p:nvPr/>
              </p:nvSpPr>
              <p:spPr>
                <a:xfrm>
                  <a:off x="10109947" y="3352271"/>
                  <a:ext cx="130685" cy="115978"/>
                </a:xfrm>
                <a:custGeom>
                  <a:avLst/>
                  <a:gdLst>
                    <a:gd name="connsiteX0" fmla="*/ 98576 w 130685"/>
                    <a:gd name="connsiteY0" fmla="*/ 7859 h 115978"/>
                    <a:gd name="connsiteX1" fmla="*/ 107109 w 130685"/>
                    <a:gd name="connsiteY1" fmla="*/ 1235 h 115978"/>
                    <a:gd name="connsiteX2" fmla="*/ 119571 w 130685"/>
                    <a:gd name="connsiteY2" fmla="*/ 10666 h 115978"/>
                    <a:gd name="connsiteX3" fmla="*/ 130686 w 130685"/>
                    <a:gd name="connsiteY3" fmla="*/ 51421 h 115978"/>
                    <a:gd name="connsiteX4" fmla="*/ 115754 w 130685"/>
                    <a:gd name="connsiteY4" fmla="*/ 90492 h 115978"/>
                    <a:gd name="connsiteX5" fmla="*/ 82858 w 130685"/>
                    <a:gd name="connsiteY5" fmla="*/ 112498 h 115978"/>
                    <a:gd name="connsiteX6" fmla="*/ 47492 w 130685"/>
                    <a:gd name="connsiteY6" fmla="*/ 115978 h 115978"/>
                    <a:gd name="connsiteX7" fmla="*/ 18413 w 130685"/>
                    <a:gd name="connsiteY7" fmla="*/ 101944 h 115978"/>
                    <a:gd name="connsiteX8" fmla="*/ 4042 w 130685"/>
                    <a:gd name="connsiteY8" fmla="*/ 79714 h 115978"/>
                    <a:gd name="connsiteX9" fmla="*/ 0 w 130685"/>
                    <a:gd name="connsiteY9" fmla="*/ 38173 h 115978"/>
                    <a:gd name="connsiteX10" fmla="*/ 9319 w 130685"/>
                    <a:gd name="connsiteY10" fmla="*/ 7410 h 115978"/>
                    <a:gd name="connsiteX11" fmla="*/ 28630 w 130685"/>
                    <a:gd name="connsiteY11" fmla="*/ 5614 h 115978"/>
                    <a:gd name="connsiteX12" fmla="*/ 88583 w 130685"/>
                    <a:gd name="connsiteY12" fmla="*/ 21893 h 115978"/>
                    <a:gd name="connsiteX13" fmla="*/ 86451 w 130685"/>
                    <a:gd name="connsiteY13" fmla="*/ 0 h 1159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30685" h="115978">
                      <a:moveTo>
                        <a:pt x="98576" y="7859"/>
                      </a:moveTo>
                      <a:lnTo>
                        <a:pt x="107109" y="1235"/>
                      </a:lnTo>
                      <a:lnTo>
                        <a:pt x="119571" y="10666"/>
                      </a:lnTo>
                      <a:lnTo>
                        <a:pt x="130686" y="51421"/>
                      </a:lnTo>
                      <a:lnTo>
                        <a:pt x="115754" y="90492"/>
                      </a:lnTo>
                      <a:lnTo>
                        <a:pt x="82858" y="112498"/>
                      </a:lnTo>
                      <a:lnTo>
                        <a:pt x="47492" y="115978"/>
                      </a:lnTo>
                      <a:lnTo>
                        <a:pt x="18413" y="101944"/>
                      </a:lnTo>
                      <a:lnTo>
                        <a:pt x="4042" y="79714"/>
                      </a:lnTo>
                      <a:lnTo>
                        <a:pt x="0" y="38173"/>
                      </a:lnTo>
                      <a:lnTo>
                        <a:pt x="9319" y="7410"/>
                      </a:lnTo>
                      <a:lnTo>
                        <a:pt x="28630" y="5614"/>
                      </a:lnTo>
                      <a:lnTo>
                        <a:pt x="88583" y="21893"/>
                      </a:lnTo>
                      <a:lnTo>
                        <a:pt x="86451" y="0"/>
                      </a:lnTo>
                      <a:close/>
                    </a:path>
                  </a:pathLst>
                </a:custGeom>
                <a:solidFill>
                  <a:srgbClr val="F7B23F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929" name="Graphic 1320">
                <a:extLst>
                  <a:ext uri="{FF2B5EF4-FFF2-40B4-BE49-F238E27FC236}">
                    <a16:creationId xmlns:a16="http://schemas.microsoft.com/office/drawing/2014/main" id="{E99D2888-DB24-82BB-F0F2-403C9B01BE0A}"/>
                  </a:ext>
                </a:extLst>
              </p:cNvPr>
              <p:cNvGrpSpPr/>
              <p:nvPr/>
            </p:nvGrpSpPr>
            <p:grpSpPr>
              <a:xfrm>
                <a:off x="10069151" y="3138797"/>
                <a:ext cx="240236" cy="136605"/>
                <a:chOff x="10069151" y="3138797"/>
                <a:chExt cx="240236" cy="136605"/>
              </a:xfrm>
            </p:grpSpPr>
            <p:sp>
              <p:nvSpPr>
                <p:cNvPr id="1930" name="Freeform: Shape 1929">
                  <a:extLst>
                    <a:ext uri="{FF2B5EF4-FFF2-40B4-BE49-F238E27FC236}">
                      <a16:creationId xmlns:a16="http://schemas.microsoft.com/office/drawing/2014/main" id="{C794870D-80A1-6BB4-6F55-CB2638266AA8}"/>
                    </a:ext>
                  </a:extLst>
                </p:cNvPr>
                <p:cNvSpPr/>
                <p:nvPr/>
              </p:nvSpPr>
              <p:spPr>
                <a:xfrm>
                  <a:off x="10069151" y="3144749"/>
                  <a:ext cx="226087" cy="130652"/>
                </a:xfrm>
                <a:custGeom>
                  <a:avLst/>
                  <a:gdLst>
                    <a:gd name="connsiteX0" fmla="*/ 18790 w 226087"/>
                    <a:gd name="connsiteY0" fmla="*/ 41 h 130652"/>
                    <a:gd name="connsiteX1" fmla="*/ 221893 w 226087"/>
                    <a:gd name="connsiteY1" fmla="*/ 29344 h 130652"/>
                    <a:gd name="connsiteX2" fmla="*/ 226047 w 226087"/>
                    <a:gd name="connsiteY2" fmla="*/ 34845 h 130652"/>
                    <a:gd name="connsiteX3" fmla="*/ 212798 w 226087"/>
                    <a:gd name="connsiteY3" fmla="*/ 126460 h 130652"/>
                    <a:gd name="connsiteX4" fmla="*/ 207297 w 226087"/>
                    <a:gd name="connsiteY4" fmla="*/ 130614 h 130652"/>
                    <a:gd name="connsiteX5" fmla="*/ 4195 w 226087"/>
                    <a:gd name="connsiteY5" fmla="*/ 101311 h 130652"/>
                    <a:gd name="connsiteX6" fmla="*/ 41 w 226087"/>
                    <a:gd name="connsiteY6" fmla="*/ 95810 h 130652"/>
                    <a:gd name="connsiteX7" fmla="*/ 13289 w 226087"/>
                    <a:gd name="connsiteY7" fmla="*/ 4195 h 130652"/>
                    <a:gd name="connsiteX8" fmla="*/ 18790 w 226087"/>
                    <a:gd name="connsiteY8" fmla="*/ 41 h 1306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6087" h="130652">
                      <a:moveTo>
                        <a:pt x="18790" y="41"/>
                      </a:moveTo>
                      <a:lnTo>
                        <a:pt x="221893" y="29344"/>
                      </a:lnTo>
                      <a:cubicBezTo>
                        <a:pt x="224587" y="29681"/>
                        <a:pt x="226383" y="32151"/>
                        <a:pt x="226047" y="34845"/>
                      </a:cubicBezTo>
                      <a:lnTo>
                        <a:pt x="212798" y="126460"/>
                      </a:lnTo>
                      <a:cubicBezTo>
                        <a:pt x="212462" y="129043"/>
                        <a:pt x="209992" y="130951"/>
                        <a:pt x="207297" y="130614"/>
                      </a:cubicBezTo>
                      <a:lnTo>
                        <a:pt x="4195" y="101311"/>
                      </a:lnTo>
                      <a:cubicBezTo>
                        <a:pt x="1500" y="100974"/>
                        <a:pt x="-296" y="98504"/>
                        <a:pt x="41" y="95810"/>
                      </a:cubicBezTo>
                      <a:lnTo>
                        <a:pt x="13289" y="4195"/>
                      </a:lnTo>
                      <a:cubicBezTo>
                        <a:pt x="13738" y="1500"/>
                        <a:pt x="16208" y="-296"/>
                        <a:pt x="18790" y="41"/>
                      </a:cubicBezTo>
                      <a:close/>
                    </a:path>
                  </a:pathLst>
                </a:custGeom>
                <a:solidFill>
                  <a:srgbClr val="C0C0C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1931" name="Graphic 1320">
                  <a:extLst>
                    <a:ext uri="{FF2B5EF4-FFF2-40B4-BE49-F238E27FC236}">
                      <a16:creationId xmlns:a16="http://schemas.microsoft.com/office/drawing/2014/main" id="{07409421-6273-1026-4670-F604DEE60688}"/>
                    </a:ext>
                  </a:extLst>
                </p:cNvPr>
                <p:cNvGrpSpPr/>
                <p:nvPr/>
              </p:nvGrpSpPr>
              <p:grpSpPr>
                <a:xfrm>
                  <a:off x="10111265" y="3162206"/>
                  <a:ext cx="140861" cy="79634"/>
                  <a:chOff x="10111265" y="3162206"/>
                  <a:chExt cx="140861" cy="79634"/>
                </a:xfrm>
              </p:grpSpPr>
              <p:sp>
                <p:nvSpPr>
                  <p:cNvPr id="1932" name="Freeform: Shape 1931">
                    <a:extLst>
                      <a:ext uri="{FF2B5EF4-FFF2-40B4-BE49-F238E27FC236}">
                        <a16:creationId xmlns:a16="http://schemas.microsoft.com/office/drawing/2014/main" id="{B09A4DF2-A32D-9F80-108A-13D6DA29C5D4}"/>
                      </a:ext>
                    </a:extLst>
                  </p:cNvPr>
                  <p:cNvSpPr/>
                  <p:nvPr/>
                </p:nvSpPr>
                <p:spPr>
                  <a:xfrm rot="-10307040">
                    <a:off x="10114952" y="3171430"/>
                    <a:ext cx="133487" cy="61186"/>
                  </a:xfrm>
                  <a:custGeom>
                    <a:avLst/>
                    <a:gdLst>
                      <a:gd name="connsiteX0" fmla="*/ 0 w 133487"/>
                      <a:gd name="connsiteY0" fmla="*/ 0 h 61186"/>
                      <a:gd name="connsiteX1" fmla="*/ 133488 w 133487"/>
                      <a:gd name="connsiteY1" fmla="*/ 0 h 61186"/>
                      <a:gd name="connsiteX2" fmla="*/ 133488 w 133487"/>
                      <a:gd name="connsiteY2" fmla="*/ 61187 h 61186"/>
                      <a:gd name="connsiteX3" fmla="*/ 0 w 133487"/>
                      <a:gd name="connsiteY3" fmla="*/ 61187 h 61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487" h="61186">
                        <a:moveTo>
                          <a:pt x="0" y="0"/>
                        </a:moveTo>
                        <a:lnTo>
                          <a:pt x="133488" y="0"/>
                        </a:lnTo>
                        <a:lnTo>
                          <a:pt x="133488" y="61187"/>
                        </a:lnTo>
                        <a:lnTo>
                          <a:pt x="0" y="61187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1933" name="Graphic 1320">
                    <a:extLst>
                      <a:ext uri="{FF2B5EF4-FFF2-40B4-BE49-F238E27FC236}">
                        <a16:creationId xmlns:a16="http://schemas.microsoft.com/office/drawing/2014/main" id="{F7414505-1E02-F2F0-DFA8-0D44783DDDBE}"/>
                      </a:ext>
                    </a:extLst>
                  </p:cNvPr>
                  <p:cNvGrpSpPr/>
                  <p:nvPr/>
                </p:nvGrpSpPr>
                <p:grpSpPr>
                  <a:xfrm>
                    <a:off x="10117241" y="3167751"/>
                    <a:ext cx="129854" cy="66320"/>
                    <a:chOff x="10117241" y="3167751"/>
                    <a:chExt cx="129854" cy="66320"/>
                  </a:xfrm>
                  <a:solidFill>
                    <a:srgbClr val="808080"/>
                  </a:solidFill>
                </p:grpSpPr>
                <p:sp>
                  <p:nvSpPr>
                    <p:cNvPr id="1934" name="Freeform: Shape 1933">
                      <a:extLst>
                        <a:ext uri="{FF2B5EF4-FFF2-40B4-BE49-F238E27FC236}">
                          <a16:creationId xmlns:a16="http://schemas.microsoft.com/office/drawing/2014/main" id="{3408F055-2D05-0CB9-0784-9496CB9A50BE}"/>
                        </a:ext>
                      </a:extLst>
                    </p:cNvPr>
                    <p:cNvSpPr/>
                    <p:nvPr/>
                  </p:nvSpPr>
                  <p:spPr>
                    <a:xfrm rot="-10307040">
                      <a:off x="10141810" y="3220537"/>
                      <a:ext cx="72189" cy="8420"/>
                    </a:xfrm>
                    <a:custGeom>
                      <a:avLst/>
                      <a:gdLst>
                        <a:gd name="connsiteX0" fmla="*/ 0 w 72189"/>
                        <a:gd name="connsiteY0" fmla="*/ 0 h 8420"/>
                        <a:gd name="connsiteX1" fmla="*/ 72189 w 72189"/>
                        <a:gd name="connsiteY1" fmla="*/ 0 h 8420"/>
                        <a:gd name="connsiteX2" fmla="*/ 72189 w 72189"/>
                        <a:gd name="connsiteY2" fmla="*/ 8420 h 8420"/>
                        <a:gd name="connsiteX3" fmla="*/ 0 w 72189"/>
                        <a:gd name="connsiteY3" fmla="*/ 8420 h 84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2189" h="8420">
                          <a:moveTo>
                            <a:pt x="0" y="0"/>
                          </a:moveTo>
                          <a:lnTo>
                            <a:pt x="72189" y="0"/>
                          </a:lnTo>
                          <a:lnTo>
                            <a:pt x="72189" y="8420"/>
                          </a:lnTo>
                          <a:lnTo>
                            <a:pt x="0" y="842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1120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1935" name="Graphic 1320">
                      <a:extLst>
                        <a:ext uri="{FF2B5EF4-FFF2-40B4-BE49-F238E27FC236}">
                          <a16:creationId xmlns:a16="http://schemas.microsoft.com/office/drawing/2014/main" id="{5B894091-8DD3-F715-42CB-D169B6F8F35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117241" y="3202758"/>
                      <a:ext cx="125026" cy="24623"/>
                      <a:chOff x="10117241" y="3202758"/>
                      <a:chExt cx="125026" cy="24623"/>
                    </a:xfrm>
                    <a:solidFill>
                      <a:srgbClr val="808080"/>
                    </a:solidFill>
                  </p:grpSpPr>
                  <p:sp>
                    <p:nvSpPr>
                      <p:cNvPr id="1936" name="Freeform: Shape 1935">
                        <a:extLst>
                          <a:ext uri="{FF2B5EF4-FFF2-40B4-BE49-F238E27FC236}">
                            <a16:creationId xmlns:a16="http://schemas.microsoft.com/office/drawing/2014/main" id="{5C080DD4-8A0B-7CD9-B0A3-D297C4EF29E5}"/>
                          </a:ext>
                        </a:extLst>
                      </p:cNvPr>
                      <p:cNvSpPr/>
                      <p:nvPr/>
                    </p:nvSpPr>
                    <p:spPr>
                      <a:xfrm rot="-10307381">
                        <a:off x="10226811" y="3219493"/>
                        <a:ext cx="15043" cy="6848"/>
                      </a:xfrm>
                      <a:custGeom>
                        <a:avLst/>
                        <a:gdLst>
                          <a:gd name="connsiteX0" fmla="*/ 0 w 15043"/>
                          <a:gd name="connsiteY0" fmla="*/ 0 h 6848"/>
                          <a:gd name="connsiteX1" fmla="*/ 15044 w 15043"/>
                          <a:gd name="connsiteY1" fmla="*/ 0 h 6848"/>
                          <a:gd name="connsiteX2" fmla="*/ 15044 w 15043"/>
                          <a:gd name="connsiteY2" fmla="*/ 6848 h 6848"/>
                          <a:gd name="connsiteX3" fmla="*/ 0 w 15043"/>
                          <a:gd name="connsiteY3" fmla="*/ 6848 h 68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5043" h="6848">
                            <a:moveTo>
                              <a:pt x="0" y="0"/>
                            </a:moveTo>
                            <a:lnTo>
                              <a:pt x="15044" y="0"/>
                            </a:lnTo>
                            <a:lnTo>
                              <a:pt x="15044" y="6848"/>
                            </a:lnTo>
                            <a:lnTo>
                              <a:pt x="0" y="6848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1120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937" name="Freeform: Shape 1936">
                        <a:extLst>
                          <a:ext uri="{FF2B5EF4-FFF2-40B4-BE49-F238E27FC236}">
                            <a16:creationId xmlns:a16="http://schemas.microsoft.com/office/drawing/2014/main" id="{8D3639E2-6925-4B13-8D56-F1C1B9693583}"/>
                          </a:ext>
                        </a:extLst>
                      </p:cNvPr>
                      <p:cNvSpPr/>
                      <p:nvPr/>
                    </p:nvSpPr>
                    <p:spPr>
                      <a:xfrm rot="-10307381">
                        <a:off x="10208590" y="3216932"/>
                        <a:ext cx="15043" cy="6848"/>
                      </a:xfrm>
                      <a:custGeom>
                        <a:avLst/>
                        <a:gdLst>
                          <a:gd name="connsiteX0" fmla="*/ 0 w 15043"/>
                          <a:gd name="connsiteY0" fmla="*/ 0 h 6848"/>
                          <a:gd name="connsiteX1" fmla="*/ 15044 w 15043"/>
                          <a:gd name="connsiteY1" fmla="*/ 0 h 6848"/>
                          <a:gd name="connsiteX2" fmla="*/ 15044 w 15043"/>
                          <a:gd name="connsiteY2" fmla="*/ 6848 h 6848"/>
                          <a:gd name="connsiteX3" fmla="*/ 0 w 15043"/>
                          <a:gd name="connsiteY3" fmla="*/ 6848 h 68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5043" h="6848">
                            <a:moveTo>
                              <a:pt x="0" y="0"/>
                            </a:moveTo>
                            <a:lnTo>
                              <a:pt x="15044" y="0"/>
                            </a:lnTo>
                            <a:lnTo>
                              <a:pt x="15044" y="6848"/>
                            </a:lnTo>
                            <a:lnTo>
                              <a:pt x="0" y="6848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1120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938" name="Freeform: Shape 1937">
                        <a:extLst>
                          <a:ext uri="{FF2B5EF4-FFF2-40B4-BE49-F238E27FC236}">
                            <a16:creationId xmlns:a16="http://schemas.microsoft.com/office/drawing/2014/main" id="{EE685872-6A29-4E55-E8E4-FC99280E9C7A}"/>
                          </a:ext>
                        </a:extLst>
                      </p:cNvPr>
                      <p:cNvSpPr/>
                      <p:nvPr/>
                    </p:nvSpPr>
                    <p:spPr>
                      <a:xfrm rot="-10307040">
                        <a:off x="10190315" y="3214254"/>
                        <a:ext cx="15044" cy="6848"/>
                      </a:xfrm>
                      <a:custGeom>
                        <a:avLst/>
                        <a:gdLst>
                          <a:gd name="connsiteX0" fmla="*/ 0 w 15044"/>
                          <a:gd name="connsiteY0" fmla="*/ 0 h 6848"/>
                          <a:gd name="connsiteX1" fmla="*/ 15044 w 15044"/>
                          <a:gd name="connsiteY1" fmla="*/ 0 h 6848"/>
                          <a:gd name="connsiteX2" fmla="*/ 15044 w 15044"/>
                          <a:gd name="connsiteY2" fmla="*/ 6849 h 6848"/>
                          <a:gd name="connsiteX3" fmla="*/ 0 w 15044"/>
                          <a:gd name="connsiteY3" fmla="*/ 6849 h 68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5044" h="6848">
                            <a:moveTo>
                              <a:pt x="0" y="0"/>
                            </a:moveTo>
                            <a:lnTo>
                              <a:pt x="15044" y="0"/>
                            </a:lnTo>
                            <a:lnTo>
                              <a:pt x="15044" y="6849"/>
                            </a:lnTo>
                            <a:lnTo>
                              <a:pt x="0" y="6849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1120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939" name="Freeform: Shape 1938">
                        <a:extLst>
                          <a:ext uri="{FF2B5EF4-FFF2-40B4-BE49-F238E27FC236}">
                            <a16:creationId xmlns:a16="http://schemas.microsoft.com/office/drawing/2014/main" id="{3CC250CE-9496-2486-DD56-1AC51D257BBF}"/>
                          </a:ext>
                        </a:extLst>
                      </p:cNvPr>
                      <p:cNvSpPr/>
                      <p:nvPr/>
                    </p:nvSpPr>
                    <p:spPr>
                      <a:xfrm rot="-10307040">
                        <a:off x="10172093" y="3211683"/>
                        <a:ext cx="15044" cy="6848"/>
                      </a:xfrm>
                      <a:custGeom>
                        <a:avLst/>
                        <a:gdLst>
                          <a:gd name="connsiteX0" fmla="*/ 0 w 15044"/>
                          <a:gd name="connsiteY0" fmla="*/ 0 h 6848"/>
                          <a:gd name="connsiteX1" fmla="*/ 15044 w 15044"/>
                          <a:gd name="connsiteY1" fmla="*/ 0 h 6848"/>
                          <a:gd name="connsiteX2" fmla="*/ 15044 w 15044"/>
                          <a:gd name="connsiteY2" fmla="*/ 6848 h 6848"/>
                          <a:gd name="connsiteX3" fmla="*/ 0 w 15044"/>
                          <a:gd name="connsiteY3" fmla="*/ 6848 h 68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5044" h="6848">
                            <a:moveTo>
                              <a:pt x="0" y="0"/>
                            </a:moveTo>
                            <a:lnTo>
                              <a:pt x="15044" y="0"/>
                            </a:lnTo>
                            <a:lnTo>
                              <a:pt x="15044" y="6848"/>
                            </a:lnTo>
                            <a:lnTo>
                              <a:pt x="0" y="6848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1120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940" name="Freeform: Shape 1939">
                        <a:extLst>
                          <a:ext uri="{FF2B5EF4-FFF2-40B4-BE49-F238E27FC236}">
                            <a16:creationId xmlns:a16="http://schemas.microsoft.com/office/drawing/2014/main" id="{AE1060D1-EBC5-B0D4-9B95-9C487E5EE2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153509" y="3207775"/>
                        <a:ext cx="15830" cy="8869"/>
                      </a:xfrm>
                      <a:custGeom>
                        <a:avLst/>
                        <a:gdLst>
                          <a:gd name="connsiteX0" fmla="*/ 1010 w 15830"/>
                          <a:gd name="connsiteY0" fmla="*/ 0 h 8869"/>
                          <a:gd name="connsiteX1" fmla="*/ 15831 w 15830"/>
                          <a:gd name="connsiteY1" fmla="*/ 2133 h 8869"/>
                          <a:gd name="connsiteX2" fmla="*/ 14820 w 15830"/>
                          <a:gd name="connsiteY2" fmla="*/ 8870 h 8869"/>
                          <a:gd name="connsiteX3" fmla="*/ 0 w 15830"/>
                          <a:gd name="connsiteY3" fmla="*/ 6736 h 88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5830" h="8869">
                            <a:moveTo>
                              <a:pt x="1010" y="0"/>
                            </a:moveTo>
                            <a:lnTo>
                              <a:pt x="15831" y="2133"/>
                            </a:lnTo>
                            <a:lnTo>
                              <a:pt x="14820" y="8870"/>
                            </a:lnTo>
                            <a:lnTo>
                              <a:pt x="0" y="6736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1120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941" name="Freeform: Shape 1940">
                        <a:extLst>
                          <a:ext uri="{FF2B5EF4-FFF2-40B4-BE49-F238E27FC236}">
                            <a16:creationId xmlns:a16="http://schemas.microsoft.com/office/drawing/2014/main" id="{7384446D-F0DA-0109-295E-36F309BBAC07}"/>
                          </a:ext>
                        </a:extLst>
                      </p:cNvPr>
                      <p:cNvSpPr/>
                      <p:nvPr/>
                    </p:nvSpPr>
                    <p:spPr>
                      <a:xfrm rot="-10307381">
                        <a:off x="10135874" y="3206369"/>
                        <a:ext cx="15043" cy="6848"/>
                      </a:xfrm>
                      <a:custGeom>
                        <a:avLst/>
                        <a:gdLst>
                          <a:gd name="connsiteX0" fmla="*/ 0 w 15043"/>
                          <a:gd name="connsiteY0" fmla="*/ 0 h 6848"/>
                          <a:gd name="connsiteX1" fmla="*/ 15044 w 15043"/>
                          <a:gd name="connsiteY1" fmla="*/ 0 h 6848"/>
                          <a:gd name="connsiteX2" fmla="*/ 15044 w 15043"/>
                          <a:gd name="connsiteY2" fmla="*/ 6848 h 6848"/>
                          <a:gd name="connsiteX3" fmla="*/ 0 w 15043"/>
                          <a:gd name="connsiteY3" fmla="*/ 6848 h 68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5043" h="6848">
                            <a:moveTo>
                              <a:pt x="0" y="0"/>
                            </a:moveTo>
                            <a:lnTo>
                              <a:pt x="15044" y="0"/>
                            </a:lnTo>
                            <a:lnTo>
                              <a:pt x="15044" y="6848"/>
                            </a:lnTo>
                            <a:lnTo>
                              <a:pt x="0" y="6848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1120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942" name="Freeform: Shape 1941">
                        <a:extLst>
                          <a:ext uri="{FF2B5EF4-FFF2-40B4-BE49-F238E27FC236}">
                            <a16:creationId xmlns:a16="http://schemas.microsoft.com/office/drawing/2014/main" id="{BDB62399-E6F6-C23A-8089-8AD826FE43E5}"/>
                          </a:ext>
                        </a:extLst>
                      </p:cNvPr>
                      <p:cNvSpPr/>
                      <p:nvPr/>
                    </p:nvSpPr>
                    <p:spPr>
                      <a:xfrm rot="-10307381">
                        <a:off x="10117653" y="3203797"/>
                        <a:ext cx="15043" cy="6848"/>
                      </a:xfrm>
                      <a:custGeom>
                        <a:avLst/>
                        <a:gdLst>
                          <a:gd name="connsiteX0" fmla="*/ 0 w 15043"/>
                          <a:gd name="connsiteY0" fmla="*/ 0 h 6848"/>
                          <a:gd name="connsiteX1" fmla="*/ 15044 w 15043"/>
                          <a:gd name="connsiteY1" fmla="*/ 0 h 6848"/>
                          <a:gd name="connsiteX2" fmla="*/ 15044 w 15043"/>
                          <a:gd name="connsiteY2" fmla="*/ 6848 h 6848"/>
                          <a:gd name="connsiteX3" fmla="*/ 0 w 15043"/>
                          <a:gd name="connsiteY3" fmla="*/ 6848 h 68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5043" h="6848">
                            <a:moveTo>
                              <a:pt x="0" y="0"/>
                            </a:moveTo>
                            <a:lnTo>
                              <a:pt x="15044" y="0"/>
                            </a:lnTo>
                            <a:lnTo>
                              <a:pt x="15044" y="6848"/>
                            </a:lnTo>
                            <a:lnTo>
                              <a:pt x="0" y="6848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1120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1943" name="Graphic 1320">
                      <a:extLst>
                        <a:ext uri="{FF2B5EF4-FFF2-40B4-BE49-F238E27FC236}">
                          <a16:creationId xmlns:a16="http://schemas.microsoft.com/office/drawing/2014/main" id="{6852EC4F-5521-ADEE-DB9F-ADDADBB7411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118418" y="3194021"/>
                      <a:ext cx="125137" cy="24639"/>
                      <a:chOff x="10118418" y="3194021"/>
                      <a:chExt cx="125137" cy="24639"/>
                    </a:xfrm>
                    <a:solidFill>
                      <a:srgbClr val="808080"/>
                    </a:solidFill>
                  </p:grpSpPr>
                  <p:sp>
                    <p:nvSpPr>
                      <p:cNvPr id="1944" name="Freeform: Shape 1943">
                        <a:extLst>
                          <a:ext uri="{FF2B5EF4-FFF2-40B4-BE49-F238E27FC236}">
                            <a16:creationId xmlns:a16="http://schemas.microsoft.com/office/drawing/2014/main" id="{82E4D297-FE37-2CA6-1BE6-EFCDF653935F}"/>
                          </a:ext>
                        </a:extLst>
                      </p:cNvPr>
                      <p:cNvSpPr/>
                      <p:nvPr/>
                    </p:nvSpPr>
                    <p:spPr>
                      <a:xfrm rot="-10307381">
                        <a:off x="10228100" y="3210773"/>
                        <a:ext cx="15043" cy="6848"/>
                      </a:xfrm>
                      <a:custGeom>
                        <a:avLst/>
                        <a:gdLst>
                          <a:gd name="connsiteX0" fmla="*/ 0 w 15043"/>
                          <a:gd name="connsiteY0" fmla="*/ 0 h 6848"/>
                          <a:gd name="connsiteX1" fmla="*/ 15044 w 15043"/>
                          <a:gd name="connsiteY1" fmla="*/ 0 h 6848"/>
                          <a:gd name="connsiteX2" fmla="*/ 15044 w 15043"/>
                          <a:gd name="connsiteY2" fmla="*/ 6848 h 6848"/>
                          <a:gd name="connsiteX3" fmla="*/ 0 w 15043"/>
                          <a:gd name="connsiteY3" fmla="*/ 6848 h 68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5043" h="6848">
                            <a:moveTo>
                              <a:pt x="0" y="0"/>
                            </a:moveTo>
                            <a:lnTo>
                              <a:pt x="15044" y="0"/>
                            </a:lnTo>
                            <a:lnTo>
                              <a:pt x="15044" y="6848"/>
                            </a:lnTo>
                            <a:lnTo>
                              <a:pt x="0" y="6848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1120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945" name="Freeform: Shape 1944">
                        <a:extLst>
                          <a:ext uri="{FF2B5EF4-FFF2-40B4-BE49-F238E27FC236}">
                            <a16:creationId xmlns:a16="http://schemas.microsoft.com/office/drawing/2014/main" id="{9711E885-B81F-0103-5C97-4F0E7743FFBB}"/>
                          </a:ext>
                        </a:extLst>
                      </p:cNvPr>
                      <p:cNvSpPr/>
                      <p:nvPr/>
                    </p:nvSpPr>
                    <p:spPr>
                      <a:xfrm rot="-10307381">
                        <a:off x="10209878" y="3208200"/>
                        <a:ext cx="15043" cy="6848"/>
                      </a:xfrm>
                      <a:custGeom>
                        <a:avLst/>
                        <a:gdLst>
                          <a:gd name="connsiteX0" fmla="*/ 0 w 15043"/>
                          <a:gd name="connsiteY0" fmla="*/ 0 h 6848"/>
                          <a:gd name="connsiteX1" fmla="*/ 15044 w 15043"/>
                          <a:gd name="connsiteY1" fmla="*/ 0 h 6848"/>
                          <a:gd name="connsiteX2" fmla="*/ 15044 w 15043"/>
                          <a:gd name="connsiteY2" fmla="*/ 6848 h 6848"/>
                          <a:gd name="connsiteX3" fmla="*/ 0 w 15043"/>
                          <a:gd name="connsiteY3" fmla="*/ 6848 h 68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5043" h="6848">
                            <a:moveTo>
                              <a:pt x="0" y="0"/>
                            </a:moveTo>
                            <a:lnTo>
                              <a:pt x="15044" y="0"/>
                            </a:lnTo>
                            <a:lnTo>
                              <a:pt x="15044" y="6848"/>
                            </a:lnTo>
                            <a:lnTo>
                              <a:pt x="0" y="6848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1120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946" name="Freeform: Shape 1945">
                        <a:extLst>
                          <a:ext uri="{FF2B5EF4-FFF2-40B4-BE49-F238E27FC236}">
                            <a16:creationId xmlns:a16="http://schemas.microsoft.com/office/drawing/2014/main" id="{B8C8EECA-A197-6BA6-CCA6-FA113B0DAB6D}"/>
                          </a:ext>
                        </a:extLst>
                      </p:cNvPr>
                      <p:cNvSpPr/>
                      <p:nvPr/>
                    </p:nvSpPr>
                    <p:spPr>
                      <a:xfrm rot="-10307040">
                        <a:off x="10191602" y="3205533"/>
                        <a:ext cx="15044" cy="6848"/>
                      </a:xfrm>
                      <a:custGeom>
                        <a:avLst/>
                        <a:gdLst>
                          <a:gd name="connsiteX0" fmla="*/ 0 w 15044"/>
                          <a:gd name="connsiteY0" fmla="*/ 0 h 6848"/>
                          <a:gd name="connsiteX1" fmla="*/ 15044 w 15044"/>
                          <a:gd name="connsiteY1" fmla="*/ 0 h 6848"/>
                          <a:gd name="connsiteX2" fmla="*/ 15044 w 15044"/>
                          <a:gd name="connsiteY2" fmla="*/ 6848 h 6848"/>
                          <a:gd name="connsiteX3" fmla="*/ 0 w 15044"/>
                          <a:gd name="connsiteY3" fmla="*/ 6848 h 68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5044" h="6848">
                            <a:moveTo>
                              <a:pt x="0" y="0"/>
                            </a:moveTo>
                            <a:lnTo>
                              <a:pt x="15044" y="0"/>
                            </a:lnTo>
                            <a:lnTo>
                              <a:pt x="15044" y="6848"/>
                            </a:lnTo>
                            <a:lnTo>
                              <a:pt x="0" y="6848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1120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947" name="Freeform: Shape 1946">
                        <a:extLst>
                          <a:ext uri="{FF2B5EF4-FFF2-40B4-BE49-F238E27FC236}">
                            <a16:creationId xmlns:a16="http://schemas.microsoft.com/office/drawing/2014/main" id="{7CAEE326-EEC5-F8B7-C104-85A4AEE95CB9}"/>
                          </a:ext>
                        </a:extLst>
                      </p:cNvPr>
                      <p:cNvSpPr/>
                      <p:nvPr/>
                    </p:nvSpPr>
                    <p:spPr>
                      <a:xfrm rot="-10306700">
                        <a:off x="10173404" y="3202735"/>
                        <a:ext cx="15044" cy="6848"/>
                      </a:xfrm>
                      <a:custGeom>
                        <a:avLst/>
                        <a:gdLst>
                          <a:gd name="connsiteX0" fmla="*/ 0 w 15044"/>
                          <a:gd name="connsiteY0" fmla="*/ 0 h 6848"/>
                          <a:gd name="connsiteX1" fmla="*/ 15044 w 15044"/>
                          <a:gd name="connsiteY1" fmla="*/ 0 h 6848"/>
                          <a:gd name="connsiteX2" fmla="*/ 15044 w 15044"/>
                          <a:gd name="connsiteY2" fmla="*/ 6848 h 6848"/>
                          <a:gd name="connsiteX3" fmla="*/ 0 w 15044"/>
                          <a:gd name="connsiteY3" fmla="*/ 6848 h 68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5044" h="6848">
                            <a:moveTo>
                              <a:pt x="0" y="0"/>
                            </a:moveTo>
                            <a:lnTo>
                              <a:pt x="15044" y="0"/>
                            </a:lnTo>
                            <a:lnTo>
                              <a:pt x="15044" y="6848"/>
                            </a:lnTo>
                            <a:lnTo>
                              <a:pt x="0" y="6848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1120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948" name="Freeform: Shape 1947">
                        <a:extLst>
                          <a:ext uri="{FF2B5EF4-FFF2-40B4-BE49-F238E27FC236}">
                            <a16:creationId xmlns:a16="http://schemas.microsoft.com/office/drawing/2014/main" id="{854F0968-25FA-E3DE-7CAC-2B6087EACDCA}"/>
                          </a:ext>
                        </a:extLst>
                      </p:cNvPr>
                      <p:cNvSpPr/>
                      <p:nvPr/>
                    </p:nvSpPr>
                    <p:spPr>
                      <a:xfrm rot="-10307381">
                        <a:off x="10155257" y="3200294"/>
                        <a:ext cx="15043" cy="6848"/>
                      </a:xfrm>
                      <a:custGeom>
                        <a:avLst/>
                        <a:gdLst>
                          <a:gd name="connsiteX0" fmla="*/ 0 w 15043"/>
                          <a:gd name="connsiteY0" fmla="*/ 0 h 6848"/>
                          <a:gd name="connsiteX1" fmla="*/ 15044 w 15043"/>
                          <a:gd name="connsiteY1" fmla="*/ 0 h 6848"/>
                          <a:gd name="connsiteX2" fmla="*/ 15044 w 15043"/>
                          <a:gd name="connsiteY2" fmla="*/ 6848 h 6848"/>
                          <a:gd name="connsiteX3" fmla="*/ 0 w 15043"/>
                          <a:gd name="connsiteY3" fmla="*/ 6848 h 68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5043" h="6848">
                            <a:moveTo>
                              <a:pt x="0" y="0"/>
                            </a:moveTo>
                            <a:lnTo>
                              <a:pt x="15044" y="0"/>
                            </a:lnTo>
                            <a:lnTo>
                              <a:pt x="15044" y="6848"/>
                            </a:lnTo>
                            <a:lnTo>
                              <a:pt x="0" y="6848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1120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949" name="Freeform: Shape 1948">
                        <a:extLst>
                          <a:ext uri="{FF2B5EF4-FFF2-40B4-BE49-F238E27FC236}">
                            <a16:creationId xmlns:a16="http://schemas.microsoft.com/office/drawing/2014/main" id="{95D878C4-21B6-B593-C009-F70D1726D685}"/>
                          </a:ext>
                        </a:extLst>
                      </p:cNvPr>
                      <p:cNvSpPr/>
                      <p:nvPr/>
                    </p:nvSpPr>
                    <p:spPr>
                      <a:xfrm rot="-10307381">
                        <a:off x="10137052" y="3197621"/>
                        <a:ext cx="15043" cy="6848"/>
                      </a:xfrm>
                      <a:custGeom>
                        <a:avLst/>
                        <a:gdLst>
                          <a:gd name="connsiteX0" fmla="*/ 0 w 15043"/>
                          <a:gd name="connsiteY0" fmla="*/ 0 h 6848"/>
                          <a:gd name="connsiteX1" fmla="*/ 15044 w 15043"/>
                          <a:gd name="connsiteY1" fmla="*/ 0 h 6848"/>
                          <a:gd name="connsiteX2" fmla="*/ 15044 w 15043"/>
                          <a:gd name="connsiteY2" fmla="*/ 6848 h 6848"/>
                          <a:gd name="connsiteX3" fmla="*/ 0 w 15043"/>
                          <a:gd name="connsiteY3" fmla="*/ 6848 h 68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5043" h="6848">
                            <a:moveTo>
                              <a:pt x="0" y="0"/>
                            </a:moveTo>
                            <a:lnTo>
                              <a:pt x="15044" y="0"/>
                            </a:lnTo>
                            <a:lnTo>
                              <a:pt x="15044" y="6848"/>
                            </a:lnTo>
                            <a:lnTo>
                              <a:pt x="0" y="6848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1120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950" name="Freeform: Shape 1949">
                        <a:extLst>
                          <a:ext uri="{FF2B5EF4-FFF2-40B4-BE49-F238E27FC236}">
                            <a16:creationId xmlns:a16="http://schemas.microsoft.com/office/drawing/2014/main" id="{F8D06304-EBA3-B061-2669-C5191A799DD7}"/>
                          </a:ext>
                        </a:extLst>
                      </p:cNvPr>
                      <p:cNvSpPr/>
                      <p:nvPr/>
                    </p:nvSpPr>
                    <p:spPr>
                      <a:xfrm rot="-10307381">
                        <a:off x="10118830" y="3195060"/>
                        <a:ext cx="15043" cy="6848"/>
                      </a:xfrm>
                      <a:custGeom>
                        <a:avLst/>
                        <a:gdLst>
                          <a:gd name="connsiteX0" fmla="*/ 0 w 15043"/>
                          <a:gd name="connsiteY0" fmla="*/ 0 h 6848"/>
                          <a:gd name="connsiteX1" fmla="*/ 15044 w 15043"/>
                          <a:gd name="connsiteY1" fmla="*/ 0 h 6848"/>
                          <a:gd name="connsiteX2" fmla="*/ 15044 w 15043"/>
                          <a:gd name="connsiteY2" fmla="*/ 6848 h 6848"/>
                          <a:gd name="connsiteX3" fmla="*/ 0 w 15043"/>
                          <a:gd name="connsiteY3" fmla="*/ 6848 h 68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5043" h="6848">
                            <a:moveTo>
                              <a:pt x="0" y="0"/>
                            </a:moveTo>
                            <a:lnTo>
                              <a:pt x="15044" y="0"/>
                            </a:lnTo>
                            <a:lnTo>
                              <a:pt x="15044" y="6848"/>
                            </a:lnTo>
                            <a:lnTo>
                              <a:pt x="0" y="6848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1120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1951" name="Graphic 1320">
                      <a:extLst>
                        <a:ext uri="{FF2B5EF4-FFF2-40B4-BE49-F238E27FC236}">
                          <a16:creationId xmlns:a16="http://schemas.microsoft.com/office/drawing/2014/main" id="{4F26937B-C417-E0B2-6B43-FC05A8AABB7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119707" y="3185300"/>
                      <a:ext cx="125066" cy="24641"/>
                      <a:chOff x="10119707" y="3185300"/>
                      <a:chExt cx="125066" cy="24641"/>
                    </a:xfrm>
                    <a:solidFill>
                      <a:srgbClr val="808080"/>
                    </a:solidFill>
                  </p:grpSpPr>
                  <p:sp>
                    <p:nvSpPr>
                      <p:cNvPr id="1952" name="Freeform: Shape 1951">
                        <a:extLst>
                          <a:ext uri="{FF2B5EF4-FFF2-40B4-BE49-F238E27FC236}">
                            <a16:creationId xmlns:a16="http://schemas.microsoft.com/office/drawing/2014/main" id="{D1CF29C4-0D78-93FC-7DD6-FBB793A48A25}"/>
                          </a:ext>
                        </a:extLst>
                      </p:cNvPr>
                      <p:cNvSpPr/>
                      <p:nvPr/>
                    </p:nvSpPr>
                    <p:spPr>
                      <a:xfrm rot="-10307040">
                        <a:off x="10229317" y="3202054"/>
                        <a:ext cx="15044" cy="6848"/>
                      </a:xfrm>
                      <a:custGeom>
                        <a:avLst/>
                        <a:gdLst>
                          <a:gd name="connsiteX0" fmla="*/ 0 w 15044"/>
                          <a:gd name="connsiteY0" fmla="*/ 0 h 6848"/>
                          <a:gd name="connsiteX1" fmla="*/ 15044 w 15044"/>
                          <a:gd name="connsiteY1" fmla="*/ 0 h 6848"/>
                          <a:gd name="connsiteX2" fmla="*/ 15044 w 15044"/>
                          <a:gd name="connsiteY2" fmla="*/ 6848 h 6848"/>
                          <a:gd name="connsiteX3" fmla="*/ 0 w 15044"/>
                          <a:gd name="connsiteY3" fmla="*/ 6848 h 68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5044" h="6848">
                            <a:moveTo>
                              <a:pt x="0" y="0"/>
                            </a:moveTo>
                            <a:lnTo>
                              <a:pt x="15044" y="0"/>
                            </a:lnTo>
                            <a:lnTo>
                              <a:pt x="15044" y="6848"/>
                            </a:lnTo>
                            <a:lnTo>
                              <a:pt x="0" y="6848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1120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953" name="Freeform: Shape 1952">
                        <a:extLst>
                          <a:ext uri="{FF2B5EF4-FFF2-40B4-BE49-F238E27FC236}">
                            <a16:creationId xmlns:a16="http://schemas.microsoft.com/office/drawing/2014/main" id="{B5F59E74-0DAA-69E7-7129-D44E467B157C}"/>
                          </a:ext>
                        </a:extLst>
                      </p:cNvPr>
                      <p:cNvSpPr/>
                      <p:nvPr/>
                    </p:nvSpPr>
                    <p:spPr>
                      <a:xfrm rot="-10307040">
                        <a:off x="10211095" y="3199483"/>
                        <a:ext cx="15044" cy="6848"/>
                      </a:xfrm>
                      <a:custGeom>
                        <a:avLst/>
                        <a:gdLst>
                          <a:gd name="connsiteX0" fmla="*/ 0 w 15044"/>
                          <a:gd name="connsiteY0" fmla="*/ 0 h 6848"/>
                          <a:gd name="connsiteX1" fmla="*/ 15044 w 15044"/>
                          <a:gd name="connsiteY1" fmla="*/ 0 h 6848"/>
                          <a:gd name="connsiteX2" fmla="*/ 15044 w 15044"/>
                          <a:gd name="connsiteY2" fmla="*/ 6849 h 6848"/>
                          <a:gd name="connsiteX3" fmla="*/ 0 w 15044"/>
                          <a:gd name="connsiteY3" fmla="*/ 6849 h 68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5044" h="6848">
                            <a:moveTo>
                              <a:pt x="0" y="0"/>
                            </a:moveTo>
                            <a:lnTo>
                              <a:pt x="15044" y="0"/>
                            </a:lnTo>
                            <a:lnTo>
                              <a:pt x="15044" y="6849"/>
                            </a:lnTo>
                            <a:lnTo>
                              <a:pt x="0" y="6849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1120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954" name="Freeform: Shape 1953">
                        <a:extLst>
                          <a:ext uri="{FF2B5EF4-FFF2-40B4-BE49-F238E27FC236}">
                            <a16:creationId xmlns:a16="http://schemas.microsoft.com/office/drawing/2014/main" id="{CB562409-4EF4-EE86-9BE2-5301A4902AFF}"/>
                          </a:ext>
                        </a:extLst>
                      </p:cNvPr>
                      <p:cNvSpPr/>
                      <p:nvPr/>
                    </p:nvSpPr>
                    <p:spPr>
                      <a:xfrm rot="-10307040">
                        <a:off x="10192890" y="3196812"/>
                        <a:ext cx="15044" cy="6848"/>
                      </a:xfrm>
                      <a:custGeom>
                        <a:avLst/>
                        <a:gdLst>
                          <a:gd name="connsiteX0" fmla="*/ 0 w 15044"/>
                          <a:gd name="connsiteY0" fmla="*/ 0 h 6848"/>
                          <a:gd name="connsiteX1" fmla="*/ 15044 w 15044"/>
                          <a:gd name="connsiteY1" fmla="*/ 0 h 6848"/>
                          <a:gd name="connsiteX2" fmla="*/ 15044 w 15044"/>
                          <a:gd name="connsiteY2" fmla="*/ 6848 h 6848"/>
                          <a:gd name="connsiteX3" fmla="*/ 0 w 15044"/>
                          <a:gd name="connsiteY3" fmla="*/ 6848 h 68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5044" h="6848">
                            <a:moveTo>
                              <a:pt x="0" y="0"/>
                            </a:moveTo>
                            <a:lnTo>
                              <a:pt x="15044" y="0"/>
                            </a:lnTo>
                            <a:lnTo>
                              <a:pt x="15044" y="6848"/>
                            </a:lnTo>
                            <a:lnTo>
                              <a:pt x="0" y="6848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1120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955" name="Freeform: Shape 1954">
                        <a:extLst>
                          <a:ext uri="{FF2B5EF4-FFF2-40B4-BE49-F238E27FC236}">
                            <a16:creationId xmlns:a16="http://schemas.microsoft.com/office/drawing/2014/main" id="{7A1EBF5B-68A5-8335-ADF9-C62FBC7B57B0}"/>
                          </a:ext>
                        </a:extLst>
                      </p:cNvPr>
                      <p:cNvSpPr/>
                      <p:nvPr/>
                    </p:nvSpPr>
                    <p:spPr>
                      <a:xfrm rot="-10307381">
                        <a:off x="10174767" y="3194134"/>
                        <a:ext cx="15043" cy="6848"/>
                      </a:xfrm>
                      <a:custGeom>
                        <a:avLst/>
                        <a:gdLst>
                          <a:gd name="connsiteX0" fmla="*/ 0 w 15043"/>
                          <a:gd name="connsiteY0" fmla="*/ 0 h 6848"/>
                          <a:gd name="connsiteX1" fmla="*/ 15044 w 15043"/>
                          <a:gd name="connsiteY1" fmla="*/ 0 h 6848"/>
                          <a:gd name="connsiteX2" fmla="*/ 15044 w 15043"/>
                          <a:gd name="connsiteY2" fmla="*/ 6848 h 6848"/>
                          <a:gd name="connsiteX3" fmla="*/ 0 w 15043"/>
                          <a:gd name="connsiteY3" fmla="*/ 6848 h 68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5043" h="6848">
                            <a:moveTo>
                              <a:pt x="0" y="0"/>
                            </a:moveTo>
                            <a:lnTo>
                              <a:pt x="15044" y="0"/>
                            </a:lnTo>
                            <a:lnTo>
                              <a:pt x="15044" y="6848"/>
                            </a:lnTo>
                            <a:lnTo>
                              <a:pt x="0" y="6848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1120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956" name="Freeform: Shape 1955">
                        <a:extLst>
                          <a:ext uri="{FF2B5EF4-FFF2-40B4-BE49-F238E27FC236}">
                            <a16:creationId xmlns:a16="http://schemas.microsoft.com/office/drawing/2014/main" id="{F70A140A-C202-5616-BB35-7FF1275D2B5A}"/>
                          </a:ext>
                        </a:extLst>
                      </p:cNvPr>
                      <p:cNvSpPr/>
                      <p:nvPr/>
                    </p:nvSpPr>
                    <p:spPr>
                      <a:xfrm rot="-10307040">
                        <a:off x="10156541" y="3191448"/>
                        <a:ext cx="15044" cy="6848"/>
                      </a:xfrm>
                      <a:custGeom>
                        <a:avLst/>
                        <a:gdLst>
                          <a:gd name="connsiteX0" fmla="*/ 0 w 15044"/>
                          <a:gd name="connsiteY0" fmla="*/ 0 h 6848"/>
                          <a:gd name="connsiteX1" fmla="*/ 15044 w 15044"/>
                          <a:gd name="connsiteY1" fmla="*/ 0 h 6848"/>
                          <a:gd name="connsiteX2" fmla="*/ 15044 w 15044"/>
                          <a:gd name="connsiteY2" fmla="*/ 6848 h 6848"/>
                          <a:gd name="connsiteX3" fmla="*/ 0 w 15044"/>
                          <a:gd name="connsiteY3" fmla="*/ 6848 h 68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5044" h="6848">
                            <a:moveTo>
                              <a:pt x="0" y="0"/>
                            </a:moveTo>
                            <a:lnTo>
                              <a:pt x="15044" y="0"/>
                            </a:lnTo>
                            <a:lnTo>
                              <a:pt x="15044" y="6848"/>
                            </a:lnTo>
                            <a:lnTo>
                              <a:pt x="0" y="6848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1120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957" name="Freeform: Shape 1956">
                        <a:extLst>
                          <a:ext uri="{FF2B5EF4-FFF2-40B4-BE49-F238E27FC236}">
                            <a16:creationId xmlns:a16="http://schemas.microsoft.com/office/drawing/2014/main" id="{B4EFAE45-B382-CF14-73EC-566BD22BFC0B}"/>
                          </a:ext>
                        </a:extLst>
                      </p:cNvPr>
                      <p:cNvSpPr/>
                      <p:nvPr/>
                    </p:nvSpPr>
                    <p:spPr>
                      <a:xfrm rot="-10307381">
                        <a:off x="10138329" y="3188889"/>
                        <a:ext cx="15043" cy="6848"/>
                      </a:xfrm>
                      <a:custGeom>
                        <a:avLst/>
                        <a:gdLst>
                          <a:gd name="connsiteX0" fmla="*/ 0 w 15043"/>
                          <a:gd name="connsiteY0" fmla="*/ 0 h 6848"/>
                          <a:gd name="connsiteX1" fmla="*/ 15044 w 15043"/>
                          <a:gd name="connsiteY1" fmla="*/ 0 h 6848"/>
                          <a:gd name="connsiteX2" fmla="*/ 15044 w 15043"/>
                          <a:gd name="connsiteY2" fmla="*/ 6848 h 6848"/>
                          <a:gd name="connsiteX3" fmla="*/ 0 w 15043"/>
                          <a:gd name="connsiteY3" fmla="*/ 6848 h 68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5043" h="6848">
                            <a:moveTo>
                              <a:pt x="0" y="0"/>
                            </a:moveTo>
                            <a:lnTo>
                              <a:pt x="15044" y="0"/>
                            </a:lnTo>
                            <a:lnTo>
                              <a:pt x="15044" y="6848"/>
                            </a:lnTo>
                            <a:lnTo>
                              <a:pt x="0" y="6848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1120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958" name="Freeform: Shape 1957">
                        <a:extLst>
                          <a:ext uri="{FF2B5EF4-FFF2-40B4-BE49-F238E27FC236}">
                            <a16:creationId xmlns:a16="http://schemas.microsoft.com/office/drawing/2014/main" id="{13F67E49-79D6-BADD-9F82-2A372E90DA5C}"/>
                          </a:ext>
                        </a:extLst>
                      </p:cNvPr>
                      <p:cNvSpPr/>
                      <p:nvPr/>
                    </p:nvSpPr>
                    <p:spPr>
                      <a:xfrm rot="-10307381">
                        <a:off x="10120118" y="3186339"/>
                        <a:ext cx="15043" cy="6848"/>
                      </a:xfrm>
                      <a:custGeom>
                        <a:avLst/>
                        <a:gdLst>
                          <a:gd name="connsiteX0" fmla="*/ 0 w 15043"/>
                          <a:gd name="connsiteY0" fmla="*/ 0 h 6848"/>
                          <a:gd name="connsiteX1" fmla="*/ 15044 w 15043"/>
                          <a:gd name="connsiteY1" fmla="*/ 0 h 6848"/>
                          <a:gd name="connsiteX2" fmla="*/ 15044 w 15043"/>
                          <a:gd name="connsiteY2" fmla="*/ 6848 h 6848"/>
                          <a:gd name="connsiteX3" fmla="*/ 0 w 15043"/>
                          <a:gd name="connsiteY3" fmla="*/ 6848 h 68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5043" h="6848">
                            <a:moveTo>
                              <a:pt x="0" y="0"/>
                            </a:moveTo>
                            <a:lnTo>
                              <a:pt x="15044" y="0"/>
                            </a:lnTo>
                            <a:lnTo>
                              <a:pt x="15044" y="6848"/>
                            </a:lnTo>
                            <a:lnTo>
                              <a:pt x="0" y="6848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1120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1959" name="Graphic 1320">
                      <a:extLst>
                        <a:ext uri="{FF2B5EF4-FFF2-40B4-BE49-F238E27FC236}">
                          <a16:creationId xmlns:a16="http://schemas.microsoft.com/office/drawing/2014/main" id="{778F7C03-8350-BE04-1EE5-D6C0DE3EE12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121000" y="3176457"/>
                      <a:ext cx="124950" cy="24736"/>
                      <a:chOff x="10121000" y="3176457"/>
                      <a:chExt cx="124950" cy="24736"/>
                    </a:xfrm>
                    <a:solidFill>
                      <a:srgbClr val="808080"/>
                    </a:solidFill>
                  </p:grpSpPr>
                  <p:sp>
                    <p:nvSpPr>
                      <p:cNvPr id="1960" name="Freeform: Shape 1959">
                        <a:extLst>
                          <a:ext uri="{FF2B5EF4-FFF2-40B4-BE49-F238E27FC236}">
                            <a16:creationId xmlns:a16="http://schemas.microsoft.com/office/drawing/2014/main" id="{19794F78-A673-1064-3358-01440EAF1928}"/>
                          </a:ext>
                        </a:extLst>
                      </p:cNvPr>
                      <p:cNvSpPr/>
                      <p:nvPr/>
                    </p:nvSpPr>
                    <p:spPr>
                      <a:xfrm rot="-10307040">
                        <a:off x="10230493" y="3193306"/>
                        <a:ext cx="15044" cy="6848"/>
                      </a:xfrm>
                      <a:custGeom>
                        <a:avLst/>
                        <a:gdLst>
                          <a:gd name="connsiteX0" fmla="*/ 0 w 15044"/>
                          <a:gd name="connsiteY0" fmla="*/ 0 h 6848"/>
                          <a:gd name="connsiteX1" fmla="*/ 15044 w 15044"/>
                          <a:gd name="connsiteY1" fmla="*/ 0 h 6848"/>
                          <a:gd name="connsiteX2" fmla="*/ 15044 w 15044"/>
                          <a:gd name="connsiteY2" fmla="*/ 6848 h 6848"/>
                          <a:gd name="connsiteX3" fmla="*/ 0 w 15044"/>
                          <a:gd name="connsiteY3" fmla="*/ 6848 h 68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5044" h="6848">
                            <a:moveTo>
                              <a:pt x="0" y="0"/>
                            </a:moveTo>
                            <a:lnTo>
                              <a:pt x="15044" y="0"/>
                            </a:lnTo>
                            <a:lnTo>
                              <a:pt x="15044" y="6848"/>
                            </a:lnTo>
                            <a:lnTo>
                              <a:pt x="0" y="6848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1120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961" name="Freeform: Shape 1960">
                        <a:extLst>
                          <a:ext uri="{FF2B5EF4-FFF2-40B4-BE49-F238E27FC236}">
                            <a16:creationId xmlns:a16="http://schemas.microsoft.com/office/drawing/2014/main" id="{2D5900ED-4069-9039-5812-14407AE54DD6}"/>
                          </a:ext>
                        </a:extLst>
                      </p:cNvPr>
                      <p:cNvSpPr/>
                      <p:nvPr/>
                    </p:nvSpPr>
                    <p:spPr>
                      <a:xfrm rot="-10307040">
                        <a:off x="10212288" y="3190635"/>
                        <a:ext cx="15044" cy="6848"/>
                      </a:xfrm>
                      <a:custGeom>
                        <a:avLst/>
                        <a:gdLst>
                          <a:gd name="connsiteX0" fmla="*/ 0 w 15044"/>
                          <a:gd name="connsiteY0" fmla="*/ 0 h 6848"/>
                          <a:gd name="connsiteX1" fmla="*/ 15044 w 15044"/>
                          <a:gd name="connsiteY1" fmla="*/ 0 h 6848"/>
                          <a:gd name="connsiteX2" fmla="*/ 15044 w 15044"/>
                          <a:gd name="connsiteY2" fmla="*/ 6848 h 6848"/>
                          <a:gd name="connsiteX3" fmla="*/ 0 w 15044"/>
                          <a:gd name="connsiteY3" fmla="*/ 6848 h 68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5044" h="6848">
                            <a:moveTo>
                              <a:pt x="0" y="0"/>
                            </a:moveTo>
                            <a:lnTo>
                              <a:pt x="15044" y="0"/>
                            </a:lnTo>
                            <a:lnTo>
                              <a:pt x="15044" y="6848"/>
                            </a:lnTo>
                            <a:lnTo>
                              <a:pt x="0" y="6848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1120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962" name="Freeform: Shape 1961">
                        <a:extLst>
                          <a:ext uri="{FF2B5EF4-FFF2-40B4-BE49-F238E27FC236}">
                            <a16:creationId xmlns:a16="http://schemas.microsoft.com/office/drawing/2014/main" id="{FF04A1A2-690E-787A-90DF-8C2A7283DB64}"/>
                          </a:ext>
                        </a:extLst>
                      </p:cNvPr>
                      <p:cNvSpPr/>
                      <p:nvPr/>
                    </p:nvSpPr>
                    <p:spPr>
                      <a:xfrm rot="-10307381">
                        <a:off x="10194249" y="3188097"/>
                        <a:ext cx="15043" cy="6848"/>
                      </a:xfrm>
                      <a:custGeom>
                        <a:avLst/>
                        <a:gdLst>
                          <a:gd name="connsiteX0" fmla="*/ 0 w 15043"/>
                          <a:gd name="connsiteY0" fmla="*/ 0 h 6848"/>
                          <a:gd name="connsiteX1" fmla="*/ 15044 w 15043"/>
                          <a:gd name="connsiteY1" fmla="*/ 0 h 6848"/>
                          <a:gd name="connsiteX2" fmla="*/ 15044 w 15043"/>
                          <a:gd name="connsiteY2" fmla="*/ 6848 h 6848"/>
                          <a:gd name="connsiteX3" fmla="*/ 0 w 15043"/>
                          <a:gd name="connsiteY3" fmla="*/ 6848 h 68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5043" h="6848">
                            <a:moveTo>
                              <a:pt x="0" y="0"/>
                            </a:moveTo>
                            <a:lnTo>
                              <a:pt x="15044" y="0"/>
                            </a:lnTo>
                            <a:lnTo>
                              <a:pt x="15044" y="6848"/>
                            </a:lnTo>
                            <a:lnTo>
                              <a:pt x="0" y="6848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1120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963" name="Freeform: Shape 1962">
                        <a:extLst>
                          <a:ext uri="{FF2B5EF4-FFF2-40B4-BE49-F238E27FC236}">
                            <a16:creationId xmlns:a16="http://schemas.microsoft.com/office/drawing/2014/main" id="{E4F4C5FA-ED4A-EFA1-E2A3-28C80BA63244}"/>
                          </a:ext>
                        </a:extLst>
                      </p:cNvPr>
                      <p:cNvSpPr/>
                      <p:nvPr/>
                    </p:nvSpPr>
                    <p:spPr>
                      <a:xfrm rot="-10307381">
                        <a:off x="10176044" y="3185414"/>
                        <a:ext cx="15043" cy="6848"/>
                      </a:xfrm>
                      <a:custGeom>
                        <a:avLst/>
                        <a:gdLst>
                          <a:gd name="connsiteX0" fmla="*/ 0 w 15043"/>
                          <a:gd name="connsiteY0" fmla="*/ 0 h 6848"/>
                          <a:gd name="connsiteX1" fmla="*/ 15044 w 15043"/>
                          <a:gd name="connsiteY1" fmla="*/ 0 h 6848"/>
                          <a:gd name="connsiteX2" fmla="*/ 15044 w 15043"/>
                          <a:gd name="connsiteY2" fmla="*/ 6848 h 6848"/>
                          <a:gd name="connsiteX3" fmla="*/ 0 w 15043"/>
                          <a:gd name="connsiteY3" fmla="*/ 6848 h 68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5043" h="6848">
                            <a:moveTo>
                              <a:pt x="0" y="0"/>
                            </a:moveTo>
                            <a:lnTo>
                              <a:pt x="15044" y="0"/>
                            </a:lnTo>
                            <a:lnTo>
                              <a:pt x="15044" y="6848"/>
                            </a:lnTo>
                            <a:lnTo>
                              <a:pt x="0" y="6848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1120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964" name="Freeform: Shape 1963">
                        <a:extLst>
                          <a:ext uri="{FF2B5EF4-FFF2-40B4-BE49-F238E27FC236}">
                            <a16:creationId xmlns:a16="http://schemas.microsoft.com/office/drawing/2014/main" id="{AB01DE5F-B6C3-E1A7-627C-2D1D33525D30}"/>
                          </a:ext>
                        </a:extLst>
                      </p:cNvPr>
                      <p:cNvSpPr/>
                      <p:nvPr/>
                    </p:nvSpPr>
                    <p:spPr>
                      <a:xfrm rot="-10307381">
                        <a:off x="10157834" y="3182852"/>
                        <a:ext cx="15043" cy="6848"/>
                      </a:xfrm>
                      <a:custGeom>
                        <a:avLst/>
                        <a:gdLst>
                          <a:gd name="connsiteX0" fmla="*/ 0 w 15043"/>
                          <a:gd name="connsiteY0" fmla="*/ 0 h 6848"/>
                          <a:gd name="connsiteX1" fmla="*/ 15044 w 15043"/>
                          <a:gd name="connsiteY1" fmla="*/ 0 h 6848"/>
                          <a:gd name="connsiteX2" fmla="*/ 15044 w 15043"/>
                          <a:gd name="connsiteY2" fmla="*/ 6848 h 6848"/>
                          <a:gd name="connsiteX3" fmla="*/ 0 w 15043"/>
                          <a:gd name="connsiteY3" fmla="*/ 6848 h 68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5043" h="6848">
                            <a:moveTo>
                              <a:pt x="0" y="0"/>
                            </a:moveTo>
                            <a:lnTo>
                              <a:pt x="15044" y="0"/>
                            </a:lnTo>
                            <a:lnTo>
                              <a:pt x="15044" y="6848"/>
                            </a:lnTo>
                            <a:lnTo>
                              <a:pt x="0" y="6848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1120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965" name="Freeform: Shape 1964">
                        <a:extLst>
                          <a:ext uri="{FF2B5EF4-FFF2-40B4-BE49-F238E27FC236}">
                            <a16:creationId xmlns:a16="http://schemas.microsoft.com/office/drawing/2014/main" id="{E2ACFCD9-97CF-2115-D124-C689E35F7BE3}"/>
                          </a:ext>
                        </a:extLst>
                      </p:cNvPr>
                      <p:cNvSpPr/>
                      <p:nvPr/>
                    </p:nvSpPr>
                    <p:spPr>
                      <a:xfrm rot="-10307381">
                        <a:off x="10139617" y="3180180"/>
                        <a:ext cx="15043" cy="6848"/>
                      </a:xfrm>
                      <a:custGeom>
                        <a:avLst/>
                        <a:gdLst>
                          <a:gd name="connsiteX0" fmla="*/ 0 w 15043"/>
                          <a:gd name="connsiteY0" fmla="*/ 0 h 6848"/>
                          <a:gd name="connsiteX1" fmla="*/ 15044 w 15043"/>
                          <a:gd name="connsiteY1" fmla="*/ 0 h 6848"/>
                          <a:gd name="connsiteX2" fmla="*/ 15044 w 15043"/>
                          <a:gd name="connsiteY2" fmla="*/ 6848 h 6848"/>
                          <a:gd name="connsiteX3" fmla="*/ 0 w 15043"/>
                          <a:gd name="connsiteY3" fmla="*/ 6848 h 68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5043" h="6848">
                            <a:moveTo>
                              <a:pt x="0" y="0"/>
                            </a:moveTo>
                            <a:lnTo>
                              <a:pt x="15044" y="0"/>
                            </a:lnTo>
                            <a:lnTo>
                              <a:pt x="15044" y="6848"/>
                            </a:lnTo>
                            <a:lnTo>
                              <a:pt x="0" y="6848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1120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966" name="Freeform: Shape 1965">
                        <a:extLst>
                          <a:ext uri="{FF2B5EF4-FFF2-40B4-BE49-F238E27FC236}">
                            <a16:creationId xmlns:a16="http://schemas.microsoft.com/office/drawing/2014/main" id="{CFBDC8E1-762D-D55F-EFB6-3DCFC3FA3E6F}"/>
                          </a:ext>
                        </a:extLst>
                      </p:cNvPr>
                      <p:cNvSpPr/>
                      <p:nvPr/>
                    </p:nvSpPr>
                    <p:spPr>
                      <a:xfrm rot="-10307381">
                        <a:off x="10121412" y="3177496"/>
                        <a:ext cx="15043" cy="6848"/>
                      </a:xfrm>
                      <a:custGeom>
                        <a:avLst/>
                        <a:gdLst>
                          <a:gd name="connsiteX0" fmla="*/ 0 w 15043"/>
                          <a:gd name="connsiteY0" fmla="*/ 0 h 6848"/>
                          <a:gd name="connsiteX1" fmla="*/ 15044 w 15043"/>
                          <a:gd name="connsiteY1" fmla="*/ 0 h 6848"/>
                          <a:gd name="connsiteX2" fmla="*/ 15044 w 15043"/>
                          <a:gd name="connsiteY2" fmla="*/ 6848 h 6848"/>
                          <a:gd name="connsiteX3" fmla="*/ 0 w 15043"/>
                          <a:gd name="connsiteY3" fmla="*/ 6848 h 68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5043" h="6848">
                            <a:moveTo>
                              <a:pt x="0" y="0"/>
                            </a:moveTo>
                            <a:lnTo>
                              <a:pt x="15044" y="0"/>
                            </a:lnTo>
                            <a:lnTo>
                              <a:pt x="15044" y="6848"/>
                            </a:lnTo>
                            <a:lnTo>
                              <a:pt x="0" y="6848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1120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1967" name="Graphic 1320">
                      <a:extLst>
                        <a:ext uri="{FF2B5EF4-FFF2-40B4-BE49-F238E27FC236}">
                          <a16:creationId xmlns:a16="http://schemas.microsoft.com/office/drawing/2014/main" id="{F879A372-F365-56B4-F101-32E41758EE8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186218" y="3176950"/>
                      <a:ext cx="60878" cy="15469"/>
                      <a:chOff x="10186218" y="3176950"/>
                      <a:chExt cx="60878" cy="15469"/>
                    </a:xfrm>
                    <a:solidFill>
                      <a:srgbClr val="808080"/>
                    </a:solidFill>
                  </p:grpSpPr>
                  <p:sp>
                    <p:nvSpPr>
                      <p:cNvPr id="1968" name="Freeform: Shape 1967">
                        <a:extLst>
                          <a:ext uri="{FF2B5EF4-FFF2-40B4-BE49-F238E27FC236}">
                            <a16:creationId xmlns:a16="http://schemas.microsoft.com/office/drawing/2014/main" id="{4CBD143F-B882-6D19-9F01-BFF7EC33318D}"/>
                          </a:ext>
                        </a:extLst>
                      </p:cNvPr>
                      <p:cNvSpPr/>
                      <p:nvPr/>
                    </p:nvSpPr>
                    <p:spPr>
                      <a:xfrm rot="-10306360">
                        <a:off x="10239346" y="3185084"/>
                        <a:ext cx="7297" cy="6848"/>
                      </a:xfrm>
                      <a:custGeom>
                        <a:avLst/>
                        <a:gdLst>
                          <a:gd name="connsiteX0" fmla="*/ 0 w 7297"/>
                          <a:gd name="connsiteY0" fmla="*/ 0 h 6848"/>
                          <a:gd name="connsiteX1" fmla="*/ 7298 w 7297"/>
                          <a:gd name="connsiteY1" fmla="*/ 0 h 6848"/>
                          <a:gd name="connsiteX2" fmla="*/ 7298 w 7297"/>
                          <a:gd name="connsiteY2" fmla="*/ 6849 h 6848"/>
                          <a:gd name="connsiteX3" fmla="*/ 0 w 7297"/>
                          <a:gd name="connsiteY3" fmla="*/ 6849 h 68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297" h="6848">
                            <a:moveTo>
                              <a:pt x="0" y="0"/>
                            </a:moveTo>
                            <a:lnTo>
                              <a:pt x="7298" y="0"/>
                            </a:lnTo>
                            <a:lnTo>
                              <a:pt x="7298" y="6849"/>
                            </a:lnTo>
                            <a:lnTo>
                              <a:pt x="0" y="6849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1120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969" name="Freeform: Shape 1968">
                        <a:extLst>
                          <a:ext uri="{FF2B5EF4-FFF2-40B4-BE49-F238E27FC236}">
                            <a16:creationId xmlns:a16="http://schemas.microsoft.com/office/drawing/2014/main" id="{5E2783DF-DA66-782B-B026-5DCB47466E84}"/>
                          </a:ext>
                        </a:extLst>
                      </p:cNvPr>
                      <p:cNvSpPr/>
                      <p:nvPr/>
                    </p:nvSpPr>
                    <p:spPr>
                      <a:xfrm rot="-10306360">
                        <a:off x="10230601" y="3183792"/>
                        <a:ext cx="7297" cy="6848"/>
                      </a:xfrm>
                      <a:custGeom>
                        <a:avLst/>
                        <a:gdLst>
                          <a:gd name="connsiteX0" fmla="*/ 0 w 7297"/>
                          <a:gd name="connsiteY0" fmla="*/ 0 h 6848"/>
                          <a:gd name="connsiteX1" fmla="*/ 7298 w 7297"/>
                          <a:gd name="connsiteY1" fmla="*/ 0 h 6848"/>
                          <a:gd name="connsiteX2" fmla="*/ 7298 w 7297"/>
                          <a:gd name="connsiteY2" fmla="*/ 6849 h 6848"/>
                          <a:gd name="connsiteX3" fmla="*/ 0 w 7297"/>
                          <a:gd name="connsiteY3" fmla="*/ 6849 h 68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297" h="6848">
                            <a:moveTo>
                              <a:pt x="0" y="0"/>
                            </a:moveTo>
                            <a:lnTo>
                              <a:pt x="7298" y="0"/>
                            </a:lnTo>
                            <a:lnTo>
                              <a:pt x="7298" y="6849"/>
                            </a:lnTo>
                            <a:lnTo>
                              <a:pt x="0" y="6849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1120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970" name="Freeform: Shape 1969">
                        <a:extLst>
                          <a:ext uri="{FF2B5EF4-FFF2-40B4-BE49-F238E27FC236}">
                            <a16:creationId xmlns:a16="http://schemas.microsoft.com/office/drawing/2014/main" id="{109AD1EA-29B8-2F22-93CA-4DD66A419D73}"/>
                          </a:ext>
                        </a:extLst>
                      </p:cNvPr>
                      <p:cNvSpPr/>
                      <p:nvPr/>
                    </p:nvSpPr>
                    <p:spPr>
                      <a:xfrm rot="-10306360">
                        <a:off x="10221718" y="3182584"/>
                        <a:ext cx="7297" cy="6848"/>
                      </a:xfrm>
                      <a:custGeom>
                        <a:avLst/>
                        <a:gdLst>
                          <a:gd name="connsiteX0" fmla="*/ 0 w 7297"/>
                          <a:gd name="connsiteY0" fmla="*/ 0 h 6848"/>
                          <a:gd name="connsiteX1" fmla="*/ 7298 w 7297"/>
                          <a:gd name="connsiteY1" fmla="*/ 0 h 6848"/>
                          <a:gd name="connsiteX2" fmla="*/ 7298 w 7297"/>
                          <a:gd name="connsiteY2" fmla="*/ 6849 h 6848"/>
                          <a:gd name="connsiteX3" fmla="*/ 0 w 7297"/>
                          <a:gd name="connsiteY3" fmla="*/ 6849 h 68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297" h="6848">
                            <a:moveTo>
                              <a:pt x="0" y="0"/>
                            </a:moveTo>
                            <a:lnTo>
                              <a:pt x="7298" y="0"/>
                            </a:lnTo>
                            <a:lnTo>
                              <a:pt x="7298" y="6849"/>
                            </a:lnTo>
                            <a:lnTo>
                              <a:pt x="0" y="6849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1120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971" name="Freeform: Shape 1970">
                        <a:extLst>
                          <a:ext uri="{FF2B5EF4-FFF2-40B4-BE49-F238E27FC236}">
                            <a16:creationId xmlns:a16="http://schemas.microsoft.com/office/drawing/2014/main" id="{A05220BD-CC09-426B-AE5B-0D2F22ECC6A5}"/>
                          </a:ext>
                        </a:extLst>
                      </p:cNvPr>
                      <p:cNvSpPr/>
                      <p:nvPr/>
                    </p:nvSpPr>
                    <p:spPr>
                      <a:xfrm rot="-10306360">
                        <a:off x="10212984" y="3181280"/>
                        <a:ext cx="7297" cy="6848"/>
                      </a:xfrm>
                      <a:custGeom>
                        <a:avLst/>
                        <a:gdLst>
                          <a:gd name="connsiteX0" fmla="*/ 0 w 7297"/>
                          <a:gd name="connsiteY0" fmla="*/ 0 h 6848"/>
                          <a:gd name="connsiteX1" fmla="*/ 7298 w 7297"/>
                          <a:gd name="connsiteY1" fmla="*/ 0 h 6848"/>
                          <a:gd name="connsiteX2" fmla="*/ 7298 w 7297"/>
                          <a:gd name="connsiteY2" fmla="*/ 6849 h 6848"/>
                          <a:gd name="connsiteX3" fmla="*/ 0 w 7297"/>
                          <a:gd name="connsiteY3" fmla="*/ 6849 h 68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297" h="6848">
                            <a:moveTo>
                              <a:pt x="0" y="0"/>
                            </a:moveTo>
                            <a:lnTo>
                              <a:pt x="7298" y="0"/>
                            </a:lnTo>
                            <a:lnTo>
                              <a:pt x="7298" y="6849"/>
                            </a:lnTo>
                            <a:lnTo>
                              <a:pt x="0" y="6849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1120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972" name="Freeform: Shape 1971">
                        <a:extLst>
                          <a:ext uri="{FF2B5EF4-FFF2-40B4-BE49-F238E27FC236}">
                            <a16:creationId xmlns:a16="http://schemas.microsoft.com/office/drawing/2014/main" id="{E4D41C8C-63AA-410C-DF0C-42D91A2D97BD}"/>
                          </a:ext>
                        </a:extLst>
                      </p:cNvPr>
                      <p:cNvSpPr/>
                      <p:nvPr/>
                    </p:nvSpPr>
                    <p:spPr>
                      <a:xfrm rot="-10306700">
                        <a:off x="10204291" y="3179799"/>
                        <a:ext cx="7297" cy="6848"/>
                      </a:xfrm>
                      <a:custGeom>
                        <a:avLst/>
                        <a:gdLst>
                          <a:gd name="connsiteX0" fmla="*/ 0 w 7297"/>
                          <a:gd name="connsiteY0" fmla="*/ 0 h 6848"/>
                          <a:gd name="connsiteX1" fmla="*/ 7297 w 7297"/>
                          <a:gd name="connsiteY1" fmla="*/ 0 h 6848"/>
                          <a:gd name="connsiteX2" fmla="*/ 7297 w 7297"/>
                          <a:gd name="connsiteY2" fmla="*/ 6849 h 6848"/>
                          <a:gd name="connsiteX3" fmla="*/ 0 w 7297"/>
                          <a:gd name="connsiteY3" fmla="*/ 6849 h 68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297" h="6848">
                            <a:moveTo>
                              <a:pt x="0" y="0"/>
                            </a:moveTo>
                            <a:lnTo>
                              <a:pt x="7297" y="0"/>
                            </a:lnTo>
                            <a:lnTo>
                              <a:pt x="7297" y="6849"/>
                            </a:lnTo>
                            <a:lnTo>
                              <a:pt x="0" y="6849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1120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973" name="Freeform: Shape 1972">
                        <a:extLst>
                          <a:ext uri="{FF2B5EF4-FFF2-40B4-BE49-F238E27FC236}">
                            <a16:creationId xmlns:a16="http://schemas.microsoft.com/office/drawing/2014/main" id="{A7E1F4F4-EABC-3D3A-6DF1-AED1FB6E681B}"/>
                          </a:ext>
                        </a:extLst>
                      </p:cNvPr>
                      <p:cNvSpPr/>
                      <p:nvPr/>
                    </p:nvSpPr>
                    <p:spPr>
                      <a:xfrm rot="-10308791">
                        <a:off x="10195492" y="3178566"/>
                        <a:ext cx="7297" cy="6848"/>
                      </a:xfrm>
                      <a:custGeom>
                        <a:avLst/>
                        <a:gdLst>
                          <a:gd name="connsiteX0" fmla="*/ 0 w 7297"/>
                          <a:gd name="connsiteY0" fmla="*/ 0 h 6848"/>
                          <a:gd name="connsiteX1" fmla="*/ 7297 w 7297"/>
                          <a:gd name="connsiteY1" fmla="*/ 0 h 6848"/>
                          <a:gd name="connsiteX2" fmla="*/ 7297 w 7297"/>
                          <a:gd name="connsiteY2" fmla="*/ 6849 h 6848"/>
                          <a:gd name="connsiteX3" fmla="*/ 0 w 7297"/>
                          <a:gd name="connsiteY3" fmla="*/ 6849 h 68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297" h="6848">
                            <a:moveTo>
                              <a:pt x="0" y="0"/>
                            </a:moveTo>
                            <a:lnTo>
                              <a:pt x="7297" y="0"/>
                            </a:lnTo>
                            <a:lnTo>
                              <a:pt x="7297" y="6849"/>
                            </a:lnTo>
                            <a:lnTo>
                              <a:pt x="0" y="6849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1120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974" name="Freeform: Shape 1973">
                        <a:extLst>
                          <a:ext uri="{FF2B5EF4-FFF2-40B4-BE49-F238E27FC236}">
                            <a16:creationId xmlns:a16="http://schemas.microsoft.com/office/drawing/2014/main" id="{D2AE715F-0575-C42D-B4E1-2F406B516EA9}"/>
                          </a:ext>
                        </a:extLst>
                      </p:cNvPr>
                      <p:cNvSpPr/>
                      <p:nvPr/>
                    </p:nvSpPr>
                    <p:spPr>
                      <a:xfrm rot="-10307040">
                        <a:off x="10186670" y="3177436"/>
                        <a:ext cx="7297" cy="6848"/>
                      </a:xfrm>
                      <a:custGeom>
                        <a:avLst/>
                        <a:gdLst>
                          <a:gd name="connsiteX0" fmla="*/ 0 w 7297"/>
                          <a:gd name="connsiteY0" fmla="*/ 0 h 6848"/>
                          <a:gd name="connsiteX1" fmla="*/ 7297 w 7297"/>
                          <a:gd name="connsiteY1" fmla="*/ 0 h 6848"/>
                          <a:gd name="connsiteX2" fmla="*/ 7297 w 7297"/>
                          <a:gd name="connsiteY2" fmla="*/ 6848 h 6848"/>
                          <a:gd name="connsiteX3" fmla="*/ 0 w 7297"/>
                          <a:gd name="connsiteY3" fmla="*/ 6848 h 68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297" h="6848">
                            <a:moveTo>
                              <a:pt x="0" y="0"/>
                            </a:moveTo>
                            <a:lnTo>
                              <a:pt x="7297" y="0"/>
                            </a:lnTo>
                            <a:lnTo>
                              <a:pt x="7297" y="6848"/>
                            </a:lnTo>
                            <a:lnTo>
                              <a:pt x="0" y="6848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1120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1975" name="Graphic 1320">
                      <a:extLst>
                        <a:ext uri="{FF2B5EF4-FFF2-40B4-BE49-F238E27FC236}">
                          <a16:creationId xmlns:a16="http://schemas.microsoft.com/office/drawing/2014/main" id="{9D638636-5C6F-E818-0B37-45E7A4B8659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121841" y="3167751"/>
                      <a:ext cx="63082" cy="15658"/>
                      <a:chOff x="10121841" y="3167751"/>
                      <a:chExt cx="63082" cy="15658"/>
                    </a:xfrm>
                    <a:solidFill>
                      <a:srgbClr val="808080"/>
                    </a:solidFill>
                  </p:grpSpPr>
                  <p:sp>
                    <p:nvSpPr>
                      <p:cNvPr id="1976" name="Freeform: Shape 1975">
                        <a:extLst>
                          <a:ext uri="{FF2B5EF4-FFF2-40B4-BE49-F238E27FC236}">
                            <a16:creationId xmlns:a16="http://schemas.microsoft.com/office/drawing/2014/main" id="{4005E6E4-65F9-B36D-63E7-F01A16205432}"/>
                          </a:ext>
                        </a:extLst>
                      </p:cNvPr>
                      <p:cNvSpPr/>
                      <p:nvPr/>
                    </p:nvSpPr>
                    <p:spPr>
                      <a:xfrm rot="-10307381">
                        <a:off x="10176951" y="3176060"/>
                        <a:ext cx="7521" cy="6848"/>
                      </a:xfrm>
                      <a:custGeom>
                        <a:avLst/>
                        <a:gdLst>
                          <a:gd name="connsiteX0" fmla="*/ 0 w 7521"/>
                          <a:gd name="connsiteY0" fmla="*/ 0 h 6848"/>
                          <a:gd name="connsiteX1" fmla="*/ 7522 w 7521"/>
                          <a:gd name="connsiteY1" fmla="*/ 0 h 6848"/>
                          <a:gd name="connsiteX2" fmla="*/ 7522 w 7521"/>
                          <a:gd name="connsiteY2" fmla="*/ 6848 h 6848"/>
                          <a:gd name="connsiteX3" fmla="*/ 0 w 7521"/>
                          <a:gd name="connsiteY3" fmla="*/ 6848 h 68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521" h="6848">
                            <a:moveTo>
                              <a:pt x="0" y="0"/>
                            </a:moveTo>
                            <a:lnTo>
                              <a:pt x="7522" y="0"/>
                            </a:lnTo>
                            <a:lnTo>
                              <a:pt x="7522" y="6848"/>
                            </a:lnTo>
                            <a:lnTo>
                              <a:pt x="0" y="6848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1120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977" name="Freeform: Shape 1976">
                        <a:extLst>
                          <a:ext uri="{FF2B5EF4-FFF2-40B4-BE49-F238E27FC236}">
                            <a16:creationId xmlns:a16="http://schemas.microsoft.com/office/drawing/2014/main" id="{1A7A4999-6055-48B5-8CE9-D4EBBB9274D3}"/>
                          </a:ext>
                        </a:extLst>
                      </p:cNvPr>
                      <p:cNvSpPr/>
                      <p:nvPr/>
                    </p:nvSpPr>
                    <p:spPr>
                      <a:xfrm rot="-10306700">
                        <a:off x="10167840" y="3174521"/>
                        <a:ext cx="7522" cy="6848"/>
                      </a:xfrm>
                      <a:custGeom>
                        <a:avLst/>
                        <a:gdLst>
                          <a:gd name="connsiteX0" fmla="*/ 0 w 7522"/>
                          <a:gd name="connsiteY0" fmla="*/ 0 h 6848"/>
                          <a:gd name="connsiteX1" fmla="*/ 7522 w 7522"/>
                          <a:gd name="connsiteY1" fmla="*/ 0 h 6848"/>
                          <a:gd name="connsiteX2" fmla="*/ 7522 w 7522"/>
                          <a:gd name="connsiteY2" fmla="*/ 6849 h 6848"/>
                          <a:gd name="connsiteX3" fmla="*/ 0 w 7522"/>
                          <a:gd name="connsiteY3" fmla="*/ 6849 h 68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522" h="6848">
                            <a:moveTo>
                              <a:pt x="0" y="0"/>
                            </a:moveTo>
                            <a:lnTo>
                              <a:pt x="7522" y="0"/>
                            </a:lnTo>
                            <a:lnTo>
                              <a:pt x="7522" y="6849"/>
                            </a:lnTo>
                            <a:lnTo>
                              <a:pt x="0" y="6849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1120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978" name="Freeform: Shape 1977">
                        <a:extLst>
                          <a:ext uri="{FF2B5EF4-FFF2-40B4-BE49-F238E27FC236}">
                            <a16:creationId xmlns:a16="http://schemas.microsoft.com/office/drawing/2014/main" id="{BB0B322E-B975-F426-E37A-650A5EC2042E}"/>
                          </a:ext>
                        </a:extLst>
                      </p:cNvPr>
                      <p:cNvSpPr/>
                      <p:nvPr/>
                    </p:nvSpPr>
                    <p:spPr>
                      <a:xfrm rot="-10306700">
                        <a:off x="10158729" y="3173248"/>
                        <a:ext cx="7522" cy="6848"/>
                      </a:xfrm>
                      <a:custGeom>
                        <a:avLst/>
                        <a:gdLst>
                          <a:gd name="connsiteX0" fmla="*/ 0 w 7522"/>
                          <a:gd name="connsiteY0" fmla="*/ 0 h 6848"/>
                          <a:gd name="connsiteX1" fmla="*/ 7522 w 7522"/>
                          <a:gd name="connsiteY1" fmla="*/ 0 h 6848"/>
                          <a:gd name="connsiteX2" fmla="*/ 7522 w 7522"/>
                          <a:gd name="connsiteY2" fmla="*/ 6848 h 6848"/>
                          <a:gd name="connsiteX3" fmla="*/ 0 w 7522"/>
                          <a:gd name="connsiteY3" fmla="*/ 6848 h 68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522" h="6848">
                            <a:moveTo>
                              <a:pt x="0" y="0"/>
                            </a:moveTo>
                            <a:lnTo>
                              <a:pt x="7522" y="0"/>
                            </a:lnTo>
                            <a:lnTo>
                              <a:pt x="7522" y="6848"/>
                            </a:lnTo>
                            <a:lnTo>
                              <a:pt x="0" y="6848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1120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979" name="Freeform: Shape 1978">
                        <a:extLst>
                          <a:ext uri="{FF2B5EF4-FFF2-40B4-BE49-F238E27FC236}">
                            <a16:creationId xmlns:a16="http://schemas.microsoft.com/office/drawing/2014/main" id="{30AEE115-0AD4-445A-12AC-2F6168246DDB}"/>
                          </a:ext>
                        </a:extLst>
                      </p:cNvPr>
                      <p:cNvSpPr/>
                      <p:nvPr/>
                    </p:nvSpPr>
                    <p:spPr>
                      <a:xfrm rot="-10307381">
                        <a:off x="10149624" y="3172101"/>
                        <a:ext cx="7521" cy="6848"/>
                      </a:xfrm>
                      <a:custGeom>
                        <a:avLst/>
                        <a:gdLst>
                          <a:gd name="connsiteX0" fmla="*/ 0 w 7521"/>
                          <a:gd name="connsiteY0" fmla="*/ 0 h 6848"/>
                          <a:gd name="connsiteX1" fmla="*/ 7522 w 7521"/>
                          <a:gd name="connsiteY1" fmla="*/ 0 h 6848"/>
                          <a:gd name="connsiteX2" fmla="*/ 7522 w 7521"/>
                          <a:gd name="connsiteY2" fmla="*/ 6848 h 6848"/>
                          <a:gd name="connsiteX3" fmla="*/ 0 w 7521"/>
                          <a:gd name="connsiteY3" fmla="*/ 6848 h 68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521" h="6848">
                            <a:moveTo>
                              <a:pt x="0" y="0"/>
                            </a:moveTo>
                            <a:lnTo>
                              <a:pt x="7522" y="0"/>
                            </a:lnTo>
                            <a:lnTo>
                              <a:pt x="7522" y="6848"/>
                            </a:lnTo>
                            <a:lnTo>
                              <a:pt x="0" y="6848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1120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980" name="Freeform: Shape 1979">
                        <a:extLst>
                          <a:ext uri="{FF2B5EF4-FFF2-40B4-BE49-F238E27FC236}">
                            <a16:creationId xmlns:a16="http://schemas.microsoft.com/office/drawing/2014/main" id="{C7FFFC70-D4C4-BB82-E709-A6E2AC7FA47A}"/>
                          </a:ext>
                        </a:extLst>
                      </p:cNvPr>
                      <p:cNvSpPr/>
                      <p:nvPr/>
                    </p:nvSpPr>
                    <p:spPr>
                      <a:xfrm rot="-10307381">
                        <a:off x="10140513" y="3170815"/>
                        <a:ext cx="7521" cy="6848"/>
                      </a:xfrm>
                      <a:custGeom>
                        <a:avLst/>
                        <a:gdLst>
                          <a:gd name="connsiteX0" fmla="*/ 0 w 7521"/>
                          <a:gd name="connsiteY0" fmla="*/ 0 h 6848"/>
                          <a:gd name="connsiteX1" fmla="*/ 7522 w 7521"/>
                          <a:gd name="connsiteY1" fmla="*/ 0 h 6848"/>
                          <a:gd name="connsiteX2" fmla="*/ 7522 w 7521"/>
                          <a:gd name="connsiteY2" fmla="*/ 6848 h 6848"/>
                          <a:gd name="connsiteX3" fmla="*/ 0 w 7521"/>
                          <a:gd name="connsiteY3" fmla="*/ 6848 h 68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521" h="6848">
                            <a:moveTo>
                              <a:pt x="0" y="0"/>
                            </a:moveTo>
                            <a:lnTo>
                              <a:pt x="7522" y="0"/>
                            </a:lnTo>
                            <a:lnTo>
                              <a:pt x="7522" y="6848"/>
                            </a:lnTo>
                            <a:lnTo>
                              <a:pt x="0" y="6848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1120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981" name="Freeform: Shape 1980">
                        <a:extLst>
                          <a:ext uri="{FF2B5EF4-FFF2-40B4-BE49-F238E27FC236}">
                            <a16:creationId xmlns:a16="http://schemas.microsoft.com/office/drawing/2014/main" id="{DF6C95BD-C282-50F5-7CAE-B0E757572B0D}"/>
                          </a:ext>
                        </a:extLst>
                      </p:cNvPr>
                      <p:cNvSpPr/>
                      <p:nvPr/>
                    </p:nvSpPr>
                    <p:spPr>
                      <a:xfrm rot="-10307381">
                        <a:off x="10131403" y="3169540"/>
                        <a:ext cx="7521" cy="6848"/>
                      </a:xfrm>
                      <a:custGeom>
                        <a:avLst/>
                        <a:gdLst>
                          <a:gd name="connsiteX0" fmla="*/ 0 w 7521"/>
                          <a:gd name="connsiteY0" fmla="*/ 0 h 6848"/>
                          <a:gd name="connsiteX1" fmla="*/ 7522 w 7521"/>
                          <a:gd name="connsiteY1" fmla="*/ 0 h 6848"/>
                          <a:gd name="connsiteX2" fmla="*/ 7522 w 7521"/>
                          <a:gd name="connsiteY2" fmla="*/ 6848 h 6848"/>
                          <a:gd name="connsiteX3" fmla="*/ 0 w 7521"/>
                          <a:gd name="connsiteY3" fmla="*/ 6848 h 68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521" h="6848">
                            <a:moveTo>
                              <a:pt x="0" y="0"/>
                            </a:moveTo>
                            <a:lnTo>
                              <a:pt x="7522" y="0"/>
                            </a:lnTo>
                            <a:lnTo>
                              <a:pt x="7522" y="6848"/>
                            </a:lnTo>
                            <a:lnTo>
                              <a:pt x="0" y="6848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1120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982" name="Freeform: Shape 1981">
                        <a:extLst>
                          <a:ext uri="{FF2B5EF4-FFF2-40B4-BE49-F238E27FC236}">
                            <a16:creationId xmlns:a16="http://schemas.microsoft.com/office/drawing/2014/main" id="{AC10891C-D2C5-72B3-E1B0-9B49804D6FAD}"/>
                          </a:ext>
                        </a:extLst>
                      </p:cNvPr>
                      <p:cNvSpPr/>
                      <p:nvPr/>
                    </p:nvSpPr>
                    <p:spPr>
                      <a:xfrm rot="-10307381">
                        <a:off x="10122292" y="3168253"/>
                        <a:ext cx="7521" cy="6848"/>
                      </a:xfrm>
                      <a:custGeom>
                        <a:avLst/>
                        <a:gdLst>
                          <a:gd name="connsiteX0" fmla="*/ 0 w 7521"/>
                          <a:gd name="connsiteY0" fmla="*/ 0 h 6848"/>
                          <a:gd name="connsiteX1" fmla="*/ 7522 w 7521"/>
                          <a:gd name="connsiteY1" fmla="*/ 0 h 6848"/>
                          <a:gd name="connsiteX2" fmla="*/ 7522 w 7521"/>
                          <a:gd name="connsiteY2" fmla="*/ 6848 h 6848"/>
                          <a:gd name="connsiteX3" fmla="*/ 0 w 7521"/>
                          <a:gd name="connsiteY3" fmla="*/ 6848 h 68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521" h="6848">
                            <a:moveTo>
                              <a:pt x="0" y="0"/>
                            </a:moveTo>
                            <a:lnTo>
                              <a:pt x="7522" y="0"/>
                            </a:lnTo>
                            <a:lnTo>
                              <a:pt x="7522" y="6848"/>
                            </a:lnTo>
                            <a:lnTo>
                              <a:pt x="0" y="6848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1120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</p:grpSp>
            </p:grpSp>
            <p:sp>
              <p:nvSpPr>
                <p:cNvPr id="1983" name="Freeform: Shape 1982">
                  <a:extLst>
                    <a:ext uri="{FF2B5EF4-FFF2-40B4-BE49-F238E27FC236}">
                      <a16:creationId xmlns:a16="http://schemas.microsoft.com/office/drawing/2014/main" id="{1C664D11-1DB1-D029-D353-0A0A905D0AE0}"/>
                    </a:ext>
                  </a:extLst>
                </p:cNvPr>
                <p:cNvSpPr/>
                <p:nvPr/>
              </p:nvSpPr>
              <p:spPr>
                <a:xfrm>
                  <a:off x="10069598" y="3138797"/>
                  <a:ext cx="239789" cy="42076"/>
                </a:xfrm>
                <a:custGeom>
                  <a:avLst/>
                  <a:gdLst>
                    <a:gd name="connsiteX0" fmla="*/ 4983 w 239789"/>
                    <a:gd name="connsiteY0" fmla="*/ 43 h 42076"/>
                    <a:gd name="connsiteX1" fmla="*/ 236041 w 239789"/>
                    <a:gd name="connsiteY1" fmla="*/ 33388 h 42076"/>
                    <a:gd name="connsiteX2" fmla="*/ 239746 w 239789"/>
                    <a:gd name="connsiteY2" fmla="*/ 38328 h 42076"/>
                    <a:gd name="connsiteX3" fmla="*/ 239746 w 239789"/>
                    <a:gd name="connsiteY3" fmla="*/ 38328 h 42076"/>
                    <a:gd name="connsiteX4" fmla="*/ 234806 w 239789"/>
                    <a:gd name="connsiteY4" fmla="*/ 42033 h 42076"/>
                    <a:gd name="connsiteX5" fmla="*/ 3748 w 239789"/>
                    <a:gd name="connsiteY5" fmla="*/ 8688 h 42076"/>
                    <a:gd name="connsiteX6" fmla="*/ 43 w 239789"/>
                    <a:gd name="connsiteY6" fmla="*/ 3748 h 42076"/>
                    <a:gd name="connsiteX7" fmla="*/ 43 w 239789"/>
                    <a:gd name="connsiteY7" fmla="*/ 3748 h 42076"/>
                    <a:gd name="connsiteX8" fmla="*/ 4983 w 239789"/>
                    <a:gd name="connsiteY8" fmla="*/ 43 h 42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9789" h="42076">
                      <a:moveTo>
                        <a:pt x="4983" y="43"/>
                      </a:moveTo>
                      <a:lnTo>
                        <a:pt x="236041" y="33388"/>
                      </a:lnTo>
                      <a:cubicBezTo>
                        <a:pt x="238399" y="33725"/>
                        <a:pt x="240083" y="35970"/>
                        <a:pt x="239746" y="38328"/>
                      </a:cubicBezTo>
                      <a:lnTo>
                        <a:pt x="239746" y="38328"/>
                      </a:lnTo>
                      <a:cubicBezTo>
                        <a:pt x="239410" y="40686"/>
                        <a:pt x="237164" y="42370"/>
                        <a:pt x="234806" y="42033"/>
                      </a:cubicBezTo>
                      <a:lnTo>
                        <a:pt x="3748" y="8688"/>
                      </a:lnTo>
                      <a:cubicBezTo>
                        <a:pt x="1390" y="8351"/>
                        <a:pt x="-294" y="6106"/>
                        <a:pt x="43" y="3748"/>
                      </a:cubicBezTo>
                      <a:lnTo>
                        <a:pt x="43" y="3748"/>
                      </a:lnTo>
                      <a:cubicBezTo>
                        <a:pt x="267" y="1390"/>
                        <a:pt x="2513" y="-294"/>
                        <a:pt x="4983" y="43"/>
                      </a:cubicBezTo>
                      <a:close/>
                    </a:path>
                  </a:pathLst>
                </a:custGeom>
                <a:solidFill>
                  <a:srgbClr val="30303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84" name="Freeform: Shape 1983">
                  <a:extLst>
                    <a:ext uri="{FF2B5EF4-FFF2-40B4-BE49-F238E27FC236}">
                      <a16:creationId xmlns:a16="http://schemas.microsoft.com/office/drawing/2014/main" id="{9DF10D2D-A38C-899B-7394-C6314E9B74E4}"/>
                    </a:ext>
                  </a:extLst>
                </p:cNvPr>
                <p:cNvSpPr/>
                <p:nvPr/>
              </p:nvSpPr>
              <p:spPr>
                <a:xfrm>
                  <a:off x="10146932" y="3232212"/>
                  <a:ext cx="55593" cy="26488"/>
                </a:xfrm>
                <a:custGeom>
                  <a:avLst/>
                  <a:gdLst>
                    <a:gd name="connsiteX0" fmla="*/ 7251 w 55593"/>
                    <a:gd name="connsiteY0" fmla="*/ 39 h 26488"/>
                    <a:gd name="connsiteX1" fmla="*/ 51262 w 55593"/>
                    <a:gd name="connsiteY1" fmla="*/ 6438 h 26488"/>
                    <a:gd name="connsiteX2" fmla="*/ 55528 w 55593"/>
                    <a:gd name="connsiteY2" fmla="*/ 12164 h 26488"/>
                    <a:gd name="connsiteX3" fmla="*/ 54069 w 55593"/>
                    <a:gd name="connsiteY3" fmla="*/ 22156 h 26488"/>
                    <a:gd name="connsiteX4" fmla="*/ 48343 w 55593"/>
                    <a:gd name="connsiteY4" fmla="*/ 26423 h 26488"/>
                    <a:gd name="connsiteX5" fmla="*/ 4332 w 55593"/>
                    <a:gd name="connsiteY5" fmla="*/ 20023 h 26488"/>
                    <a:gd name="connsiteX6" fmla="*/ 65 w 55593"/>
                    <a:gd name="connsiteY6" fmla="*/ 14297 h 26488"/>
                    <a:gd name="connsiteX7" fmla="*/ 1525 w 55593"/>
                    <a:gd name="connsiteY7" fmla="*/ 4305 h 26488"/>
                    <a:gd name="connsiteX8" fmla="*/ 7251 w 55593"/>
                    <a:gd name="connsiteY8" fmla="*/ 39 h 26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5593" h="26488">
                      <a:moveTo>
                        <a:pt x="7251" y="39"/>
                      </a:moveTo>
                      <a:lnTo>
                        <a:pt x="51262" y="6438"/>
                      </a:lnTo>
                      <a:cubicBezTo>
                        <a:pt x="54069" y="6887"/>
                        <a:pt x="55978" y="9469"/>
                        <a:pt x="55528" y="12164"/>
                      </a:cubicBezTo>
                      <a:lnTo>
                        <a:pt x="54069" y="22156"/>
                      </a:lnTo>
                      <a:cubicBezTo>
                        <a:pt x="53620" y="24963"/>
                        <a:pt x="51038" y="26872"/>
                        <a:pt x="48343" y="26423"/>
                      </a:cubicBezTo>
                      <a:lnTo>
                        <a:pt x="4332" y="20023"/>
                      </a:lnTo>
                      <a:cubicBezTo>
                        <a:pt x="1525" y="19574"/>
                        <a:pt x="-383" y="16992"/>
                        <a:pt x="65" y="14297"/>
                      </a:cubicBezTo>
                      <a:lnTo>
                        <a:pt x="1525" y="4305"/>
                      </a:lnTo>
                      <a:cubicBezTo>
                        <a:pt x="1974" y="1610"/>
                        <a:pt x="4557" y="-298"/>
                        <a:pt x="7251" y="39"/>
                      </a:cubicBezTo>
                      <a:close/>
                    </a:path>
                  </a:pathLst>
                </a:custGeom>
                <a:solidFill>
                  <a:srgbClr val="90909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985" name="Freeform: Shape 1984">
                <a:extLst>
                  <a:ext uri="{FF2B5EF4-FFF2-40B4-BE49-F238E27FC236}">
                    <a16:creationId xmlns:a16="http://schemas.microsoft.com/office/drawing/2014/main" id="{2174DEA1-A72B-BDC9-2C50-EF54159A3F41}"/>
                  </a:ext>
                </a:extLst>
              </p:cNvPr>
              <p:cNvSpPr/>
              <p:nvPr/>
            </p:nvSpPr>
            <p:spPr>
              <a:xfrm>
                <a:off x="10200215" y="3195874"/>
                <a:ext cx="46368" cy="56024"/>
              </a:xfrm>
              <a:custGeom>
                <a:avLst/>
                <a:gdLst>
                  <a:gd name="connsiteX0" fmla="*/ 27732 w 46368"/>
                  <a:gd name="connsiteY0" fmla="*/ 56024 h 56024"/>
                  <a:gd name="connsiteX1" fmla="*/ 5501 w 46368"/>
                  <a:gd name="connsiteY1" fmla="*/ 32223 h 56024"/>
                  <a:gd name="connsiteX2" fmla="*/ 0 w 46368"/>
                  <a:gd name="connsiteY2" fmla="*/ 24700 h 56024"/>
                  <a:gd name="connsiteX3" fmla="*/ 2694 w 46368"/>
                  <a:gd name="connsiteY3" fmla="*/ 24251 h 56024"/>
                  <a:gd name="connsiteX4" fmla="*/ 11003 w 46368"/>
                  <a:gd name="connsiteY4" fmla="*/ 32672 h 56024"/>
                  <a:gd name="connsiteX5" fmla="*/ 15943 w 46368"/>
                  <a:gd name="connsiteY5" fmla="*/ 34356 h 56024"/>
                  <a:gd name="connsiteX6" fmla="*/ 16616 w 46368"/>
                  <a:gd name="connsiteY6" fmla="*/ 32223 h 56024"/>
                  <a:gd name="connsiteX7" fmla="*/ 5389 w 46368"/>
                  <a:gd name="connsiteY7" fmla="*/ 16392 h 56024"/>
                  <a:gd name="connsiteX8" fmla="*/ 2021 w 46368"/>
                  <a:gd name="connsiteY8" fmla="*/ 9992 h 56024"/>
                  <a:gd name="connsiteX9" fmla="*/ 3817 w 46368"/>
                  <a:gd name="connsiteY9" fmla="*/ 4715 h 56024"/>
                  <a:gd name="connsiteX10" fmla="*/ 11003 w 46368"/>
                  <a:gd name="connsiteY10" fmla="*/ 0 h 56024"/>
                  <a:gd name="connsiteX11" fmla="*/ 19648 w 46368"/>
                  <a:gd name="connsiteY11" fmla="*/ 3031 h 56024"/>
                  <a:gd name="connsiteX12" fmla="*/ 40530 w 46368"/>
                  <a:gd name="connsiteY12" fmla="*/ 29528 h 56024"/>
                  <a:gd name="connsiteX13" fmla="*/ 46369 w 46368"/>
                  <a:gd name="connsiteY13" fmla="*/ 44011 h 56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6368" h="56024">
                    <a:moveTo>
                      <a:pt x="27732" y="56024"/>
                    </a:moveTo>
                    <a:lnTo>
                      <a:pt x="5501" y="32223"/>
                    </a:lnTo>
                    <a:lnTo>
                      <a:pt x="0" y="24700"/>
                    </a:lnTo>
                    <a:lnTo>
                      <a:pt x="2694" y="24251"/>
                    </a:lnTo>
                    <a:lnTo>
                      <a:pt x="11003" y="32672"/>
                    </a:lnTo>
                    <a:lnTo>
                      <a:pt x="15943" y="34356"/>
                    </a:lnTo>
                    <a:lnTo>
                      <a:pt x="16616" y="32223"/>
                    </a:lnTo>
                    <a:lnTo>
                      <a:pt x="5389" y="16392"/>
                    </a:lnTo>
                    <a:lnTo>
                      <a:pt x="2021" y="9992"/>
                    </a:lnTo>
                    <a:lnTo>
                      <a:pt x="3817" y="4715"/>
                    </a:lnTo>
                    <a:lnTo>
                      <a:pt x="11003" y="0"/>
                    </a:lnTo>
                    <a:lnTo>
                      <a:pt x="19648" y="3031"/>
                    </a:lnTo>
                    <a:lnTo>
                      <a:pt x="40530" y="29528"/>
                    </a:lnTo>
                    <a:lnTo>
                      <a:pt x="46369" y="44011"/>
                    </a:lnTo>
                    <a:close/>
                  </a:path>
                </a:pathLst>
              </a:custGeom>
              <a:solidFill>
                <a:srgbClr val="EAB99A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86" name="Freeform: Shape 1985">
                <a:extLst>
                  <a:ext uri="{FF2B5EF4-FFF2-40B4-BE49-F238E27FC236}">
                    <a16:creationId xmlns:a16="http://schemas.microsoft.com/office/drawing/2014/main" id="{FEDB6272-059C-F000-EFC1-B234C13FADBD}"/>
                  </a:ext>
                </a:extLst>
              </p:cNvPr>
              <p:cNvSpPr/>
              <p:nvPr/>
            </p:nvSpPr>
            <p:spPr>
              <a:xfrm>
                <a:off x="10111294" y="3198906"/>
                <a:ext cx="53666" cy="44235"/>
              </a:xfrm>
              <a:custGeom>
                <a:avLst/>
                <a:gdLst>
                  <a:gd name="connsiteX0" fmla="*/ 11677 w 53666"/>
                  <a:gd name="connsiteY0" fmla="*/ 44236 h 44235"/>
                  <a:gd name="connsiteX1" fmla="*/ 27282 w 53666"/>
                  <a:gd name="connsiteY1" fmla="*/ 38846 h 44235"/>
                  <a:gd name="connsiteX2" fmla="*/ 38061 w 53666"/>
                  <a:gd name="connsiteY2" fmla="*/ 33121 h 44235"/>
                  <a:gd name="connsiteX3" fmla="*/ 41429 w 53666"/>
                  <a:gd name="connsiteY3" fmla="*/ 28854 h 44235"/>
                  <a:gd name="connsiteX4" fmla="*/ 38959 w 53666"/>
                  <a:gd name="connsiteY4" fmla="*/ 25037 h 44235"/>
                  <a:gd name="connsiteX5" fmla="*/ 32672 w 53666"/>
                  <a:gd name="connsiteY5" fmla="*/ 30426 h 44235"/>
                  <a:gd name="connsiteX6" fmla="*/ 23353 w 53666"/>
                  <a:gd name="connsiteY6" fmla="*/ 29528 h 44235"/>
                  <a:gd name="connsiteX7" fmla="*/ 37050 w 53666"/>
                  <a:gd name="connsiteY7" fmla="*/ 17739 h 44235"/>
                  <a:gd name="connsiteX8" fmla="*/ 51870 w 53666"/>
                  <a:gd name="connsiteY8" fmla="*/ 18413 h 44235"/>
                  <a:gd name="connsiteX9" fmla="*/ 53667 w 53666"/>
                  <a:gd name="connsiteY9" fmla="*/ 12911 h 44235"/>
                  <a:gd name="connsiteX10" fmla="*/ 48277 w 53666"/>
                  <a:gd name="connsiteY10" fmla="*/ 2021 h 44235"/>
                  <a:gd name="connsiteX11" fmla="*/ 42439 w 53666"/>
                  <a:gd name="connsiteY11" fmla="*/ 0 h 44235"/>
                  <a:gd name="connsiteX12" fmla="*/ 17964 w 53666"/>
                  <a:gd name="connsiteY12" fmla="*/ 4042 h 44235"/>
                  <a:gd name="connsiteX13" fmla="*/ 0 w 53666"/>
                  <a:gd name="connsiteY13" fmla="*/ 22455 h 44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3666" h="44235">
                    <a:moveTo>
                      <a:pt x="11677" y="44236"/>
                    </a:moveTo>
                    <a:lnTo>
                      <a:pt x="27282" y="38846"/>
                    </a:lnTo>
                    <a:lnTo>
                      <a:pt x="38061" y="33121"/>
                    </a:lnTo>
                    <a:lnTo>
                      <a:pt x="41429" y="28854"/>
                    </a:lnTo>
                    <a:lnTo>
                      <a:pt x="38959" y="25037"/>
                    </a:lnTo>
                    <a:lnTo>
                      <a:pt x="32672" y="30426"/>
                    </a:lnTo>
                    <a:lnTo>
                      <a:pt x="23353" y="29528"/>
                    </a:lnTo>
                    <a:lnTo>
                      <a:pt x="37050" y="17739"/>
                    </a:lnTo>
                    <a:lnTo>
                      <a:pt x="51870" y="18413"/>
                    </a:lnTo>
                    <a:lnTo>
                      <a:pt x="53667" y="12911"/>
                    </a:lnTo>
                    <a:lnTo>
                      <a:pt x="48277" y="2021"/>
                    </a:lnTo>
                    <a:lnTo>
                      <a:pt x="42439" y="0"/>
                    </a:lnTo>
                    <a:lnTo>
                      <a:pt x="17964" y="4042"/>
                    </a:lnTo>
                    <a:lnTo>
                      <a:pt x="0" y="22455"/>
                    </a:lnTo>
                    <a:close/>
                  </a:path>
                </a:pathLst>
              </a:custGeom>
              <a:solidFill>
                <a:srgbClr val="EAB99A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87" name="Freeform: Shape 1986">
                <a:extLst>
                  <a:ext uri="{FF2B5EF4-FFF2-40B4-BE49-F238E27FC236}">
                    <a16:creationId xmlns:a16="http://schemas.microsoft.com/office/drawing/2014/main" id="{85CEA3F4-DBAC-EA0E-4A55-F6D1DAF2613B}"/>
                  </a:ext>
                </a:extLst>
              </p:cNvPr>
              <p:cNvSpPr/>
              <p:nvPr/>
            </p:nvSpPr>
            <p:spPr>
              <a:xfrm>
                <a:off x="10227946" y="3234721"/>
                <a:ext cx="100035" cy="193334"/>
              </a:xfrm>
              <a:custGeom>
                <a:avLst/>
                <a:gdLst>
                  <a:gd name="connsiteX0" fmla="*/ 60852 w 100035"/>
                  <a:gd name="connsiteY0" fmla="*/ 193335 h 193334"/>
                  <a:gd name="connsiteX1" fmla="*/ 100035 w 100035"/>
                  <a:gd name="connsiteY1" fmla="*/ 75784 h 193334"/>
                  <a:gd name="connsiteX2" fmla="*/ 16504 w 100035"/>
                  <a:gd name="connsiteY2" fmla="*/ 0 h 193334"/>
                  <a:gd name="connsiteX3" fmla="*/ 0 w 100035"/>
                  <a:gd name="connsiteY3" fmla="*/ 17178 h 193334"/>
                  <a:gd name="connsiteX4" fmla="*/ 56698 w 100035"/>
                  <a:gd name="connsiteY4" fmla="*/ 90941 h 193334"/>
                  <a:gd name="connsiteX5" fmla="*/ 14708 w 100035"/>
                  <a:gd name="connsiteY5" fmla="*/ 149099 h 193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0035" h="193334">
                    <a:moveTo>
                      <a:pt x="60852" y="193335"/>
                    </a:moveTo>
                    <a:lnTo>
                      <a:pt x="100035" y="75784"/>
                    </a:lnTo>
                    <a:lnTo>
                      <a:pt x="16504" y="0"/>
                    </a:lnTo>
                    <a:lnTo>
                      <a:pt x="0" y="17178"/>
                    </a:lnTo>
                    <a:lnTo>
                      <a:pt x="56698" y="90941"/>
                    </a:lnTo>
                    <a:lnTo>
                      <a:pt x="14708" y="149099"/>
                    </a:lnTo>
                    <a:close/>
                  </a:path>
                </a:pathLst>
              </a:custGeom>
              <a:solidFill>
                <a:srgbClr val="556566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88" name="Freeform: Shape 1987">
                <a:extLst>
                  <a:ext uri="{FF2B5EF4-FFF2-40B4-BE49-F238E27FC236}">
                    <a16:creationId xmlns:a16="http://schemas.microsoft.com/office/drawing/2014/main" id="{6629730E-5F9A-6B60-61C3-4B6D1FFDEAFB}"/>
                  </a:ext>
                </a:extLst>
              </p:cNvPr>
              <p:cNvSpPr/>
              <p:nvPr/>
            </p:nvSpPr>
            <p:spPr>
              <a:xfrm rot="-1511647">
                <a:off x="9990272" y="3214510"/>
                <a:ext cx="81176" cy="105427"/>
              </a:xfrm>
              <a:custGeom>
                <a:avLst/>
                <a:gdLst>
                  <a:gd name="connsiteX0" fmla="*/ 0 w 81176"/>
                  <a:gd name="connsiteY0" fmla="*/ 0 h 105427"/>
                  <a:gd name="connsiteX1" fmla="*/ 81176 w 81176"/>
                  <a:gd name="connsiteY1" fmla="*/ 0 h 105427"/>
                  <a:gd name="connsiteX2" fmla="*/ 81176 w 81176"/>
                  <a:gd name="connsiteY2" fmla="*/ 105428 h 105427"/>
                  <a:gd name="connsiteX3" fmla="*/ 0 w 81176"/>
                  <a:gd name="connsiteY3" fmla="*/ 105428 h 105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176" h="105427">
                    <a:moveTo>
                      <a:pt x="0" y="0"/>
                    </a:moveTo>
                    <a:lnTo>
                      <a:pt x="81176" y="0"/>
                    </a:lnTo>
                    <a:lnTo>
                      <a:pt x="81176" y="105428"/>
                    </a:lnTo>
                    <a:lnTo>
                      <a:pt x="0" y="105428"/>
                    </a:lnTo>
                    <a:close/>
                  </a:path>
                </a:pathLst>
              </a:custGeom>
              <a:solidFill>
                <a:srgbClr val="F55D51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89" name="Freeform: Shape 1988">
                <a:extLst>
                  <a:ext uri="{FF2B5EF4-FFF2-40B4-BE49-F238E27FC236}">
                    <a16:creationId xmlns:a16="http://schemas.microsoft.com/office/drawing/2014/main" id="{0A561942-D7DA-8CD7-7FD3-81F5FEB6C3C2}"/>
                  </a:ext>
                </a:extLst>
              </p:cNvPr>
              <p:cNvSpPr/>
              <p:nvPr/>
            </p:nvSpPr>
            <p:spPr>
              <a:xfrm>
                <a:off x="10026640" y="3219227"/>
                <a:ext cx="96330" cy="205796"/>
              </a:xfrm>
              <a:custGeom>
                <a:avLst/>
                <a:gdLst>
                  <a:gd name="connsiteX0" fmla="*/ 80612 w 96330"/>
                  <a:gd name="connsiteY0" fmla="*/ 179300 h 205796"/>
                  <a:gd name="connsiteX1" fmla="*/ 39969 w 96330"/>
                  <a:gd name="connsiteY1" fmla="*/ 72978 h 205796"/>
                  <a:gd name="connsiteX2" fmla="*/ 96331 w 96330"/>
                  <a:gd name="connsiteY2" fmla="*/ 23914 h 205796"/>
                  <a:gd name="connsiteX3" fmla="*/ 85440 w 96330"/>
                  <a:gd name="connsiteY3" fmla="*/ 0 h 205796"/>
                  <a:gd name="connsiteX4" fmla="*/ 0 w 96330"/>
                  <a:gd name="connsiteY4" fmla="*/ 60740 h 205796"/>
                  <a:gd name="connsiteX5" fmla="*/ 14147 w 96330"/>
                  <a:gd name="connsiteY5" fmla="*/ 205797 h 205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6330" h="205796">
                    <a:moveTo>
                      <a:pt x="80612" y="179300"/>
                    </a:moveTo>
                    <a:lnTo>
                      <a:pt x="39969" y="72978"/>
                    </a:lnTo>
                    <a:lnTo>
                      <a:pt x="96331" y="23914"/>
                    </a:lnTo>
                    <a:lnTo>
                      <a:pt x="85440" y="0"/>
                    </a:lnTo>
                    <a:lnTo>
                      <a:pt x="0" y="60740"/>
                    </a:lnTo>
                    <a:lnTo>
                      <a:pt x="14147" y="205797"/>
                    </a:lnTo>
                    <a:close/>
                  </a:path>
                </a:pathLst>
              </a:custGeom>
              <a:solidFill>
                <a:srgbClr val="556566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90" name="Freeform: Shape 1989">
                <a:extLst>
                  <a:ext uri="{FF2B5EF4-FFF2-40B4-BE49-F238E27FC236}">
                    <a16:creationId xmlns:a16="http://schemas.microsoft.com/office/drawing/2014/main" id="{44D7E98C-8F65-36C4-8EFF-0F072F775296}"/>
                  </a:ext>
                </a:extLst>
              </p:cNvPr>
              <p:cNvSpPr/>
              <p:nvPr/>
            </p:nvSpPr>
            <p:spPr>
              <a:xfrm>
                <a:off x="10184721" y="3276374"/>
                <a:ext cx="53666" cy="53666"/>
              </a:xfrm>
              <a:custGeom>
                <a:avLst/>
                <a:gdLst>
                  <a:gd name="connsiteX0" fmla="*/ 53667 w 53666"/>
                  <a:gd name="connsiteY0" fmla="*/ 26833 h 53666"/>
                  <a:gd name="connsiteX1" fmla="*/ 26833 w 53666"/>
                  <a:gd name="connsiteY1" fmla="*/ 53667 h 53666"/>
                  <a:gd name="connsiteX2" fmla="*/ 0 w 53666"/>
                  <a:gd name="connsiteY2" fmla="*/ 26833 h 53666"/>
                  <a:gd name="connsiteX3" fmla="*/ 26833 w 53666"/>
                  <a:gd name="connsiteY3" fmla="*/ 0 h 53666"/>
                  <a:gd name="connsiteX4" fmla="*/ 53667 w 53666"/>
                  <a:gd name="connsiteY4" fmla="*/ 26833 h 53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666" h="53666">
                    <a:moveTo>
                      <a:pt x="53667" y="26833"/>
                    </a:moveTo>
                    <a:cubicBezTo>
                      <a:pt x="53667" y="41653"/>
                      <a:pt x="41653" y="53667"/>
                      <a:pt x="26833" y="53667"/>
                    </a:cubicBezTo>
                    <a:cubicBezTo>
                      <a:pt x="12013" y="53667"/>
                      <a:pt x="0" y="41653"/>
                      <a:pt x="0" y="26833"/>
                    </a:cubicBezTo>
                    <a:cubicBezTo>
                      <a:pt x="0" y="12013"/>
                      <a:pt x="12013" y="0"/>
                      <a:pt x="26833" y="0"/>
                    </a:cubicBezTo>
                    <a:cubicBezTo>
                      <a:pt x="41653" y="112"/>
                      <a:pt x="53667" y="12126"/>
                      <a:pt x="53667" y="26833"/>
                    </a:cubicBezTo>
                    <a:close/>
                  </a:path>
                </a:pathLst>
              </a:custGeom>
              <a:solidFill>
                <a:srgbClr val="F19B2C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91" name="Freeform: Shape 1990">
                <a:extLst>
                  <a:ext uri="{FF2B5EF4-FFF2-40B4-BE49-F238E27FC236}">
                    <a16:creationId xmlns:a16="http://schemas.microsoft.com/office/drawing/2014/main" id="{0A031D9D-86B7-C962-F53A-2C8BC36D4C4B}"/>
                  </a:ext>
                </a:extLst>
              </p:cNvPr>
              <p:cNvSpPr/>
              <p:nvPr/>
            </p:nvSpPr>
            <p:spPr>
              <a:xfrm>
                <a:off x="10190672" y="3282437"/>
                <a:ext cx="41540" cy="41541"/>
              </a:xfrm>
              <a:custGeom>
                <a:avLst/>
                <a:gdLst>
                  <a:gd name="connsiteX0" fmla="*/ 41541 w 41540"/>
                  <a:gd name="connsiteY0" fmla="*/ 20770 h 41541"/>
                  <a:gd name="connsiteX1" fmla="*/ 20771 w 41540"/>
                  <a:gd name="connsiteY1" fmla="*/ 41541 h 41541"/>
                  <a:gd name="connsiteX2" fmla="*/ 0 w 41540"/>
                  <a:gd name="connsiteY2" fmla="*/ 20770 h 41541"/>
                  <a:gd name="connsiteX3" fmla="*/ 20771 w 41540"/>
                  <a:gd name="connsiteY3" fmla="*/ 0 h 41541"/>
                  <a:gd name="connsiteX4" fmla="*/ 41541 w 41540"/>
                  <a:gd name="connsiteY4" fmla="*/ 20770 h 41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540" h="41541">
                    <a:moveTo>
                      <a:pt x="41541" y="20770"/>
                    </a:moveTo>
                    <a:cubicBezTo>
                      <a:pt x="41541" y="32222"/>
                      <a:pt x="32222" y="41541"/>
                      <a:pt x="20771" y="41541"/>
                    </a:cubicBezTo>
                    <a:cubicBezTo>
                      <a:pt x="9319" y="41541"/>
                      <a:pt x="0" y="32222"/>
                      <a:pt x="0" y="20770"/>
                    </a:cubicBezTo>
                    <a:cubicBezTo>
                      <a:pt x="0" y="9319"/>
                      <a:pt x="9319" y="0"/>
                      <a:pt x="20771" y="0"/>
                    </a:cubicBezTo>
                    <a:cubicBezTo>
                      <a:pt x="32335" y="112"/>
                      <a:pt x="41541" y="9319"/>
                      <a:pt x="41541" y="20770"/>
                    </a:cubicBezTo>
                    <a:close/>
                  </a:path>
                </a:pathLst>
              </a:custGeom>
              <a:solidFill>
                <a:srgbClr val="6D3C1F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92" name="Freeform: Shape 1991">
                <a:extLst>
                  <a:ext uri="{FF2B5EF4-FFF2-40B4-BE49-F238E27FC236}">
                    <a16:creationId xmlns:a16="http://schemas.microsoft.com/office/drawing/2014/main" id="{E3C86EAB-EBEA-DA18-C8E3-9C4B7172FFC6}"/>
                  </a:ext>
                </a:extLst>
              </p:cNvPr>
              <p:cNvSpPr/>
              <p:nvPr/>
            </p:nvSpPr>
            <p:spPr>
              <a:xfrm>
                <a:off x="10235693" y="3298941"/>
                <a:ext cx="21668" cy="6848"/>
              </a:xfrm>
              <a:custGeom>
                <a:avLst/>
                <a:gdLst>
                  <a:gd name="connsiteX0" fmla="*/ 19648 w 21668"/>
                  <a:gd name="connsiteY0" fmla="*/ 6849 h 6848"/>
                  <a:gd name="connsiteX1" fmla="*/ 2021 w 21668"/>
                  <a:gd name="connsiteY1" fmla="*/ 6849 h 6848"/>
                  <a:gd name="connsiteX2" fmla="*/ 0 w 21668"/>
                  <a:gd name="connsiteY2" fmla="*/ 4828 h 6848"/>
                  <a:gd name="connsiteX3" fmla="*/ 0 w 21668"/>
                  <a:gd name="connsiteY3" fmla="*/ 2021 h 6848"/>
                  <a:gd name="connsiteX4" fmla="*/ 2021 w 21668"/>
                  <a:gd name="connsiteY4" fmla="*/ 0 h 6848"/>
                  <a:gd name="connsiteX5" fmla="*/ 19648 w 21668"/>
                  <a:gd name="connsiteY5" fmla="*/ 0 h 6848"/>
                  <a:gd name="connsiteX6" fmla="*/ 21669 w 21668"/>
                  <a:gd name="connsiteY6" fmla="*/ 2021 h 6848"/>
                  <a:gd name="connsiteX7" fmla="*/ 21669 w 21668"/>
                  <a:gd name="connsiteY7" fmla="*/ 4828 h 6848"/>
                  <a:gd name="connsiteX8" fmla="*/ 19648 w 21668"/>
                  <a:gd name="connsiteY8" fmla="*/ 6849 h 6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668" h="6848">
                    <a:moveTo>
                      <a:pt x="19648" y="6849"/>
                    </a:moveTo>
                    <a:lnTo>
                      <a:pt x="2021" y="6849"/>
                    </a:lnTo>
                    <a:cubicBezTo>
                      <a:pt x="898" y="6849"/>
                      <a:pt x="0" y="5950"/>
                      <a:pt x="0" y="4828"/>
                    </a:cubicBezTo>
                    <a:lnTo>
                      <a:pt x="0" y="2021"/>
                    </a:lnTo>
                    <a:cubicBezTo>
                      <a:pt x="0" y="898"/>
                      <a:pt x="898" y="0"/>
                      <a:pt x="2021" y="0"/>
                    </a:cubicBezTo>
                    <a:lnTo>
                      <a:pt x="19648" y="0"/>
                    </a:lnTo>
                    <a:cubicBezTo>
                      <a:pt x="20770" y="0"/>
                      <a:pt x="21669" y="898"/>
                      <a:pt x="21669" y="2021"/>
                    </a:cubicBezTo>
                    <a:lnTo>
                      <a:pt x="21669" y="4828"/>
                    </a:lnTo>
                    <a:cubicBezTo>
                      <a:pt x="21669" y="5838"/>
                      <a:pt x="20770" y="6849"/>
                      <a:pt x="19648" y="6849"/>
                    </a:cubicBezTo>
                    <a:close/>
                  </a:path>
                </a:pathLst>
              </a:custGeom>
              <a:solidFill>
                <a:srgbClr val="FECE57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993" name="Graphic 1320">
              <a:extLst>
                <a:ext uri="{FF2B5EF4-FFF2-40B4-BE49-F238E27FC236}">
                  <a16:creationId xmlns:a16="http://schemas.microsoft.com/office/drawing/2014/main" id="{E6659357-7CD9-A9F2-1BA7-40B9F3771D9B}"/>
                </a:ext>
              </a:extLst>
            </p:cNvPr>
            <p:cNvGrpSpPr/>
            <p:nvPr/>
          </p:nvGrpSpPr>
          <p:grpSpPr>
            <a:xfrm>
              <a:off x="10258260" y="2841540"/>
              <a:ext cx="542728" cy="542841"/>
              <a:chOff x="10258260" y="2841540"/>
              <a:chExt cx="542728" cy="542841"/>
            </a:xfrm>
          </p:grpSpPr>
          <p:sp>
            <p:nvSpPr>
              <p:cNvPr id="1994" name="Freeform: Shape 1993">
                <a:extLst>
                  <a:ext uri="{FF2B5EF4-FFF2-40B4-BE49-F238E27FC236}">
                    <a16:creationId xmlns:a16="http://schemas.microsoft.com/office/drawing/2014/main" id="{440F6124-2503-4CDF-EF17-4CA433DBAB1C}"/>
                  </a:ext>
                </a:extLst>
              </p:cNvPr>
              <p:cNvSpPr/>
              <p:nvPr/>
            </p:nvSpPr>
            <p:spPr>
              <a:xfrm>
                <a:off x="10569481" y="3279293"/>
                <a:ext cx="174585" cy="100259"/>
              </a:xfrm>
              <a:custGeom>
                <a:avLst/>
                <a:gdLst>
                  <a:gd name="connsiteX0" fmla="*/ 0 w 174585"/>
                  <a:gd name="connsiteY0" fmla="*/ 0 h 100259"/>
                  <a:gd name="connsiteX1" fmla="*/ 10666 w 174585"/>
                  <a:gd name="connsiteY1" fmla="*/ 100260 h 100259"/>
                  <a:gd name="connsiteX2" fmla="*/ 174585 w 174585"/>
                  <a:gd name="connsiteY2" fmla="*/ 0 h 100259"/>
                  <a:gd name="connsiteX3" fmla="*/ 0 w 174585"/>
                  <a:gd name="connsiteY3" fmla="*/ 0 h 100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4585" h="100259">
                    <a:moveTo>
                      <a:pt x="0" y="0"/>
                    </a:moveTo>
                    <a:cubicBezTo>
                      <a:pt x="5052" y="32559"/>
                      <a:pt x="8084" y="65568"/>
                      <a:pt x="10666" y="100260"/>
                    </a:cubicBezTo>
                    <a:cubicBezTo>
                      <a:pt x="76907" y="87798"/>
                      <a:pt x="134728" y="51309"/>
                      <a:pt x="17458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55D51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95" name="Freeform: Shape 1994">
                <a:extLst>
                  <a:ext uri="{FF2B5EF4-FFF2-40B4-BE49-F238E27FC236}">
                    <a16:creationId xmlns:a16="http://schemas.microsoft.com/office/drawing/2014/main" id="{08903A42-2857-EA29-AE42-3BF8D906D19F}"/>
                  </a:ext>
                </a:extLst>
              </p:cNvPr>
              <p:cNvSpPr/>
              <p:nvPr/>
            </p:nvSpPr>
            <p:spPr>
              <a:xfrm>
                <a:off x="10258260" y="2841540"/>
                <a:ext cx="542728" cy="382065"/>
              </a:xfrm>
              <a:custGeom>
                <a:avLst/>
                <a:gdLst>
                  <a:gd name="connsiteX0" fmla="*/ 24027 w 542728"/>
                  <a:gd name="connsiteY0" fmla="*/ 378361 h 382065"/>
                  <a:gd name="connsiteX1" fmla="*/ 49063 w 542728"/>
                  <a:gd name="connsiteY1" fmla="*/ 357366 h 382065"/>
                  <a:gd name="connsiteX2" fmla="*/ 56025 w 542728"/>
                  <a:gd name="connsiteY2" fmla="*/ 358264 h 382065"/>
                  <a:gd name="connsiteX3" fmla="*/ 57596 w 542728"/>
                  <a:gd name="connsiteY3" fmla="*/ 358152 h 382065"/>
                  <a:gd name="connsiteX4" fmla="*/ 74325 w 542728"/>
                  <a:gd name="connsiteY4" fmla="*/ 358152 h 382065"/>
                  <a:gd name="connsiteX5" fmla="*/ 67926 w 542728"/>
                  <a:gd name="connsiteY5" fmla="*/ 219831 h 382065"/>
                  <a:gd name="connsiteX6" fmla="*/ 164817 w 542728"/>
                  <a:gd name="connsiteY6" fmla="*/ 109579 h 382065"/>
                  <a:gd name="connsiteX7" fmla="*/ 164929 w 542728"/>
                  <a:gd name="connsiteY7" fmla="*/ 109579 h 382065"/>
                  <a:gd name="connsiteX8" fmla="*/ 165042 w 542728"/>
                  <a:gd name="connsiteY8" fmla="*/ 109579 h 382065"/>
                  <a:gd name="connsiteX9" fmla="*/ 260362 w 542728"/>
                  <a:gd name="connsiteY9" fmla="*/ 197825 h 382065"/>
                  <a:gd name="connsiteX10" fmla="*/ 516906 w 542728"/>
                  <a:gd name="connsiteY10" fmla="*/ 197825 h 382065"/>
                  <a:gd name="connsiteX11" fmla="*/ 522183 w 542728"/>
                  <a:gd name="connsiteY11" fmla="*/ 203102 h 382065"/>
                  <a:gd name="connsiteX12" fmla="*/ 522183 w 542728"/>
                  <a:gd name="connsiteY12" fmla="*/ 374993 h 382065"/>
                  <a:gd name="connsiteX13" fmla="*/ 542729 w 542728"/>
                  <a:gd name="connsiteY13" fmla="*/ 271364 h 382065"/>
                  <a:gd name="connsiteX14" fmla="*/ 271365 w 542728"/>
                  <a:gd name="connsiteY14" fmla="*/ 0 h 382065"/>
                  <a:gd name="connsiteX15" fmla="*/ 0 w 542728"/>
                  <a:gd name="connsiteY15" fmla="*/ 271364 h 382065"/>
                  <a:gd name="connsiteX16" fmla="*/ 23577 w 542728"/>
                  <a:gd name="connsiteY16" fmla="*/ 382066 h 382065"/>
                  <a:gd name="connsiteX17" fmla="*/ 23690 w 542728"/>
                  <a:gd name="connsiteY17" fmla="*/ 380269 h 382065"/>
                  <a:gd name="connsiteX18" fmla="*/ 24027 w 542728"/>
                  <a:gd name="connsiteY18" fmla="*/ 378361 h 382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42728" h="382065">
                    <a:moveTo>
                      <a:pt x="24027" y="378361"/>
                    </a:moveTo>
                    <a:cubicBezTo>
                      <a:pt x="25711" y="366572"/>
                      <a:pt x="36152" y="357366"/>
                      <a:pt x="49063" y="357366"/>
                    </a:cubicBezTo>
                    <a:cubicBezTo>
                      <a:pt x="51421" y="357366"/>
                      <a:pt x="53779" y="357703"/>
                      <a:pt x="56025" y="358264"/>
                    </a:cubicBezTo>
                    <a:cubicBezTo>
                      <a:pt x="56586" y="358152"/>
                      <a:pt x="57035" y="358152"/>
                      <a:pt x="57596" y="358152"/>
                    </a:cubicBezTo>
                    <a:lnTo>
                      <a:pt x="74325" y="358152"/>
                    </a:lnTo>
                    <a:cubicBezTo>
                      <a:pt x="71518" y="297861"/>
                      <a:pt x="67926" y="231283"/>
                      <a:pt x="67926" y="219831"/>
                    </a:cubicBezTo>
                    <a:cubicBezTo>
                      <a:pt x="67926" y="147976"/>
                      <a:pt x="111263" y="109579"/>
                      <a:pt x="164817" y="109579"/>
                    </a:cubicBezTo>
                    <a:cubicBezTo>
                      <a:pt x="164817" y="109579"/>
                      <a:pt x="164929" y="109579"/>
                      <a:pt x="164929" y="109579"/>
                    </a:cubicBezTo>
                    <a:cubicBezTo>
                      <a:pt x="164929" y="109579"/>
                      <a:pt x="165042" y="109579"/>
                      <a:pt x="165042" y="109579"/>
                    </a:cubicBezTo>
                    <a:cubicBezTo>
                      <a:pt x="212758" y="109579"/>
                      <a:pt x="252390" y="140229"/>
                      <a:pt x="260362" y="197825"/>
                    </a:cubicBezTo>
                    <a:lnTo>
                      <a:pt x="516906" y="197825"/>
                    </a:lnTo>
                    <a:cubicBezTo>
                      <a:pt x="519825" y="197825"/>
                      <a:pt x="522183" y="200183"/>
                      <a:pt x="522183" y="203102"/>
                    </a:cubicBezTo>
                    <a:lnTo>
                      <a:pt x="522183" y="374993"/>
                    </a:lnTo>
                    <a:cubicBezTo>
                      <a:pt x="535431" y="342995"/>
                      <a:pt x="542729" y="308078"/>
                      <a:pt x="542729" y="271364"/>
                    </a:cubicBezTo>
                    <a:cubicBezTo>
                      <a:pt x="542729" y="121480"/>
                      <a:pt x="421249" y="0"/>
                      <a:pt x="271365" y="0"/>
                    </a:cubicBezTo>
                    <a:cubicBezTo>
                      <a:pt x="121480" y="0"/>
                      <a:pt x="0" y="121480"/>
                      <a:pt x="0" y="271364"/>
                    </a:cubicBezTo>
                    <a:cubicBezTo>
                      <a:pt x="0" y="310772"/>
                      <a:pt x="8533" y="348272"/>
                      <a:pt x="23577" y="382066"/>
                    </a:cubicBezTo>
                    <a:cubicBezTo>
                      <a:pt x="23577" y="381504"/>
                      <a:pt x="23690" y="380831"/>
                      <a:pt x="23690" y="380269"/>
                    </a:cubicBezTo>
                    <a:cubicBezTo>
                      <a:pt x="23802" y="379596"/>
                      <a:pt x="23914" y="379034"/>
                      <a:pt x="24027" y="378361"/>
                    </a:cubicBezTo>
                    <a:close/>
                  </a:path>
                </a:pathLst>
              </a:custGeom>
              <a:solidFill>
                <a:srgbClr val="F55D51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96" name="Freeform: Shape 1995">
                <a:extLst>
                  <a:ext uri="{FF2B5EF4-FFF2-40B4-BE49-F238E27FC236}">
                    <a16:creationId xmlns:a16="http://schemas.microsoft.com/office/drawing/2014/main" id="{D21B29F2-C984-2970-2E88-27299B0A16DB}"/>
                  </a:ext>
                </a:extLst>
              </p:cNvPr>
              <p:cNvSpPr/>
              <p:nvPr/>
            </p:nvSpPr>
            <p:spPr>
              <a:xfrm>
                <a:off x="10504588" y="3330153"/>
                <a:ext cx="30875" cy="54227"/>
              </a:xfrm>
              <a:custGeom>
                <a:avLst/>
                <a:gdLst>
                  <a:gd name="connsiteX0" fmla="*/ 25261 w 30875"/>
                  <a:gd name="connsiteY0" fmla="*/ 18637 h 54227"/>
                  <a:gd name="connsiteX1" fmla="*/ 19648 w 30875"/>
                  <a:gd name="connsiteY1" fmla="*/ 0 h 54227"/>
                  <a:gd name="connsiteX2" fmla="*/ 1684 w 30875"/>
                  <a:gd name="connsiteY2" fmla="*/ 33682 h 54227"/>
                  <a:gd name="connsiteX3" fmla="*/ 0 w 30875"/>
                  <a:gd name="connsiteY3" fmla="*/ 52993 h 54227"/>
                  <a:gd name="connsiteX4" fmla="*/ 25037 w 30875"/>
                  <a:gd name="connsiteY4" fmla="*/ 54228 h 54227"/>
                  <a:gd name="connsiteX5" fmla="*/ 30875 w 30875"/>
                  <a:gd name="connsiteY5" fmla="*/ 54116 h 54227"/>
                  <a:gd name="connsiteX6" fmla="*/ 25374 w 30875"/>
                  <a:gd name="connsiteY6" fmla="*/ 19648 h 54227"/>
                  <a:gd name="connsiteX7" fmla="*/ 25261 w 30875"/>
                  <a:gd name="connsiteY7" fmla="*/ 18637 h 54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875" h="54227">
                    <a:moveTo>
                      <a:pt x="25261" y="18637"/>
                    </a:moveTo>
                    <a:cubicBezTo>
                      <a:pt x="24027" y="12687"/>
                      <a:pt x="22005" y="6399"/>
                      <a:pt x="19648" y="0"/>
                    </a:cubicBezTo>
                    <a:cubicBezTo>
                      <a:pt x="13697" y="17627"/>
                      <a:pt x="7073" y="32896"/>
                      <a:pt x="1684" y="33682"/>
                    </a:cubicBezTo>
                    <a:cubicBezTo>
                      <a:pt x="1010" y="38510"/>
                      <a:pt x="449" y="45134"/>
                      <a:pt x="0" y="52993"/>
                    </a:cubicBezTo>
                    <a:cubicBezTo>
                      <a:pt x="8196" y="53779"/>
                      <a:pt x="16617" y="54228"/>
                      <a:pt x="25037" y="54228"/>
                    </a:cubicBezTo>
                    <a:cubicBezTo>
                      <a:pt x="26946" y="54228"/>
                      <a:pt x="28967" y="54116"/>
                      <a:pt x="30875" y="54116"/>
                    </a:cubicBezTo>
                    <a:cubicBezTo>
                      <a:pt x="29416" y="45695"/>
                      <a:pt x="29303" y="38846"/>
                      <a:pt x="25374" y="19648"/>
                    </a:cubicBezTo>
                    <a:cubicBezTo>
                      <a:pt x="25486" y="19086"/>
                      <a:pt x="25374" y="18862"/>
                      <a:pt x="25261" y="18637"/>
                    </a:cubicBezTo>
                    <a:close/>
                  </a:path>
                </a:pathLst>
              </a:custGeom>
              <a:solidFill>
                <a:srgbClr val="F55D51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97" name="Freeform: Shape 1996">
                <a:extLst>
                  <a:ext uri="{FF2B5EF4-FFF2-40B4-BE49-F238E27FC236}">
                    <a16:creationId xmlns:a16="http://schemas.microsoft.com/office/drawing/2014/main" id="{4EFDC581-FB05-D6A1-A6DC-C0808943D5D2}"/>
                  </a:ext>
                </a:extLst>
              </p:cNvPr>
              <p:cNvSpPr/>
              <p:nvPr/>
            </p:nvSpPr>
            <p:spPr>
              <a:xfrm>
                <a:off x="10518622" y="3039365"/>
                <a:ext cx="261933" cy="204786"/>
              </a:xfrm>
              <a:custGeom>
                <a:avLst/>
                <a:gdLst>
                  <a:gd name="connsiteX0" fmla="*/ 256544 w 261933"/>
                  <a:gd name="connsiteY0" fmla="*/ 0 h 204786"/>
                  <a:gd name="connsiteX1" fmla="*/ 0 w 261933"/>
                  <a:gd name="connsiteY1" fmla="*/ 0 h 204786"/>
                  <a:gd name="connsiteX2" fmla="*/ 1010 w 261933"/>
                  <a:gd name="connsiteY2" fmla="*/ 8196 h 204786"/>
                  <a:gd name="connsiteX3" fmla="*/ 77244 w 261933"/>
                  <a:gd name="connsiteY3" fmla="*/ 8196 h 204786"/>
                  <a:gd name="connsiteX4" fmla="*/ 78367 w 261933"/>
                  <a:gd name="connsiteY4" fmla="*/ 7971 h 204786"/>
                  <a:gd name="connsiteX5" fmla="*/ 90268 w 261933"/>
                  <a:gd name="connsiteY5" fmla="*/ 7971 h 204786"/>
                  <a:gd name="connsiteX6" fmla="*/ 90492 w 261933"/>
                  <a:gd name="connsiteY6" fmla="*/ 8196 h 204786"/>
                  <a:gd name="connsiteX7" fmla="*/ 248685 w 261933"/>
                  <a:gd name="connsiteY7" fmla="*/ 8196 h 204786"/>
                  <a:gd name="connsiteX8" fmla="*/ 248685 w 261933"/>
                  <a:gd name="connsiteY8" fmla="*/ 190640 h 204786"/>
                  <a:gd name="connsiteX9" fmla="*/ 158755 w 261933"/>
                  <a:gd name="connsiteY9" fmla="*/ 190640 h 204786"/>
                  <a:gd name="connsiteX10" fmla="*/ 158755 w 261933"/>
                  <a:gd name="connsiteY10" fmla="*/ 190752 h 204786"/>
                  <a:gd name="connsiteX11" fmla="*/ 139556 w 261933"/>
                  <a:gd name="connsiteY11" fmla="*/ 190752 h 204786"/>
                  <a:gd name="connsiteX12" fmla="*/ 138208 w 261933"/>
                  <a:gd name="connsiteY12" fmla="*/ 190752 h 204786"/>
                  <a:gd name="connsiteX13" fmla="*/ 137535 w 261933"/>
                  <a:gd name="connsiteY13" fmla="*/ 190752 h 204786"/>
                  <a:gd name="connsiteX14" fmla="*/ 137086 w 261933"/>
                  <a:gd name="connsiteY14" fmla="*/ 190752 h 204786"/>
                  <a:gd name="connsiteX15" fmla="*/ 135289 w 261933"/>
                  <a:gd name="connsiteY15" fmla="*/ 190752 h 204786"/>
                  <a:gd name="connsiteX16" fmla="*/ 126420 w 261933"/>
                  <a:gd name="connsiteY16" fmla="*/ 190752 h 204786"/>
                  <a:gd name="connsiteX17" fmla="*/ 122827 w 261933"/>
                  <a:gd name="connsiteY17" fmla="*/ 190752 h 204786"/>
                  <a:gd name="connsiteX18" fmla="*/ 104639 w 261933"/>
                  <a:gd name="connsiteY18" fmla="*/ 190752 h 204786"/>
                  <a:gd name="connsiteX19" fmla="*/ 41766 w 261933"/>
                  <a:gd name="connsiteY19" fmla="*/ 190752 h 204786"/>
                  <a:gd name="connsiteX20" fmla="*/ 44685 w 261933"/>
                  <a:gd name="connsiteY20" fmla="*/ 204786 h 204786"/>
                  <a:gd name="connsiteX21" fmla="*/ 248685 w 261933"/>
                  <a:gd name="connsiteY21" fmla="*/ 204786 h 204786"/>
                  <a:gd name="connsiteX22" fmla="*/ 261934 w 261933"/>
                  <a:gd name="connsiteY22" fmla="*/ 177280 h 204786"/>
                  <a:gd name="connsiteX23" fmla="*/ 261934 w 261933"/>
                  <a:gd name="connsiteY23" fmla="*/ 5389 h 204786"/>
                  <a:gd name="connsiteX24" fmla="*/ 256544 w 261933"/>
                  <a:gd name="connsiteY24" fmla="*/ 0 h 204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61933" h="204786">
                    <a:moveTo>
                      <a:pt x="256544" y="0"/>
                    </a:moveTo>
                    <a:lnTo>
                      <a:pt x="0" y="0"/>
                    </a:lnTo>
                    <a:cubicBezTo>
                      <a:pt x="337" y="2695"/>
                      <a:pt x="786" y="5389"/>
                      <a:pt x="1010" y="8196"/>
                    </a:cubicBezTo>
                    <a:lnTo>
                      <a:pt x="77244" y="8196"/>
                    </a:lnTo>
                    <a:lnTo>
                      <a:pt x="78367" y="7971"/>
                    </a:lnTo>
                    <a:lnTo>
                      <a:pt x="90268" y="7971"/>
                    </a:lnTo>
                    <a:lnTo>
                      <a:pt x="90492" y="8196"/>
                    </a:lnTo>
                    <a:lnTo>
                      <a:pt x="248685" y="8196"/>
                    </a:lnTo>
                    <a:lnTo>
                      <a:pt x="248685" y="190640"/>
                    </a:lnTo>
                    <a:lnTo>
                      <a:pt x="158755" y="190640"/>
                    </a:lnTo>
                    <a:lnTo>
                      <a:pt x="158755" y="190752"/>
                    </a:lnTo>
                    <a:lnTo>
                      <a:pt x="139556" y="190752"/>
                    </a:lnTo>
                    <a:lnTo>
                      <a:pt x="138208" y="190752"/>
                    </a:lnTo>
                    <a:lnTo>
                      <a:pt x="137535" y="190752"/>
                    </a:lnTo>
                    <a:lnTo>
                      <a:pt x="137086" y="190752"/>
                    </a:lnTo>
                    <a:lnTo>
                      <a:pt x="135289" y="190752"/>
                    </a:lnTo>
                    <a:lnTo>
                      <a:pt x="126420" y="190752"/>
                    </a:lnTo>
                    <a:lnTo>
                      <a:pt x="122827" y="190752"/>
                    </a:lnTo>
                    <a:lnTo>
                      <a:pt x="104639" y="190752"/>
                    </a:lnTo>
                    <a:lnTo>
                      <a:pt x="41766" y="190752"/>
                    </a:lnTo>
                    <a:cubicBezTo>
                      <a:pt x="42776" y="195468"/>
                      <a:pt x="43786" y="200071"/>
                      <a:pt x="44685" y="204786"/>
                    </a:cubicBezTo>
                    <a:lnTo>
                      <a:pt x="248685" y="204786"/>
                    </a:lnTo>
                    <a:cubicBezTo>
                      <a:pt x="253625" y="195917"/>
                      <a:pt x="258004" y="186710"/>
                      <a:pt x="261934" y="177280"/>
                    </a:cubicBezTo>
                    <a:lnTo>
                      <a:pt x="261934" y="5389"/>
                    </a:lnTo>
                    <a:cubicBezTo>
                      <a:pt x="261821" y="2470"/>
                      <a:pt x="259464" y="0"/>
                      <a:pt x="256544" y="0"/>
                    </a:cubicBezTo>
                    <a:close/>
                  </a:path>
                </a:pathLst>
              </a:custGeom>
              <a:solidFill>
                <a:srgbClr val="40404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98" name="Freeform: Shape 1997">
                <a:extLst>
                  <a:ext uri="{FF2B5EF4-FFF2-40B4-BE49-F238E27FC236}">
                    <a16:creationId xmlns:a16="http://schemas.microsoft.com/office/drawing/2014/main" id="{933A9258-2408-C560-86AE-0A381B336EAD}"/>
                  </a:ext>
                </a:extLst>
              </p:cNvPr>
              <p:cNvSpPr/>
              <p:nvPr/>
            </p:nvSpPr>
            <p:spPr>
              <a:xfrm>
                <a:off x="10563194" y="3244040"/>
                <a:ext cx="204000" cy="12911"/>
              </a:xfrm>
              <a:custGeom>
                <a:avLst/>
                <a:gdLst>
                  <a:gd name="connsiteX0" fmla="*/ 2470 w 204000"/>
                  <a:gd name="connsiteY0" fmla="*/ 12911 h 12911"/>
                  <a:gd name="connsiteX1" fmla="*/ 196366 w 204000"/>
                  <a:gd name="connsiteY1" fmla="*/ 12911 h 12911"/>
                  <a:gd name="connsiteX2" fmla="*/ 204001 w 204000"/>
                  <a:gd name="connsiteY2" fmla="*/ 112 h 12911"/>
                  <a:gd name="connsiteX3" fmla="*/ 0 w 204000"/>
                  <a:gd name="connsiteY3" fmla="*/ 112 h 12911"/>
                  <a:gd name="connsiteX4" fmla="*/ 2470 w 204000"/>
                  <a:gd name="connsiteY4" fmla="*/ 12911 h 12911"/>
                  <a:gd name="connsiteX5" fmla="*/ 43674 w 204000"/>
                  <a:gd name="connsiteY5" fmla="*/ 7073 h 12911"/>
                  <a:gd name="connsiteX6" fmla="*/ 17290 w 204000"/>
                  <a:gd name="connsiteY6" fmla="*/ 7073 h 12911"/>
                  <a:gd name="connsiteX7" fmla="*/ 6175 w 204000"/>
                  <a:gd name="connsiteY7" fmla="*/ 0 h 12911"/>
                  <a:gd name="connsiteX8" fmla="*/ 54789 w 204000"/>
                  <a:gd name="connsiteY8" fmla="*/ 0 h 12911"/>
                  <a:gd name="connsiteX9" fmla="*/ 43674 w 204000"/>
                  <a:gd name="connsiteY9" fmla="*/ 7073 h 12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4000" h="12911">
                    <a:moveTo>
                      <a:pt x="2470" y="12911"/>
                    </a:moveTo>
                    <a:lnTo>
                      <a:pt x="196366" y="12911"/>
                    </a:lnTo>
                    <a:cubicBezTo>
                      <a:pt x="199061" y="8645"/>
                      <a:pt x="201531" y="4379"/>
                      <a:pt x="204001" y="112"/>
                    </a:cubicBezTo>
                    <a:lnTo>
                      <a:pt x="0" y="112"/>
                    </a:lnTo>
                    <a:cubicBezTo>
                      <a:pt x="786" y="4266"/>
                      <a:pt x="1684" y="8645"/>
                      <a:pt x="2470" y="12911"/>
                    </a:cubicBezTo>
                    <a:close/>
                    <a:moveTo>
                      <a:pt x="43674" y="7073"/>
                    </a:moveTo>
                    <a:lnTo>
                      <a:pt x="17290" y="7073"/>
                    </a:lnTo>
                    <a:cubicBezTo>
                      <a:pt x="12463" y="7073"/>
                      <a:pt x="8196" y="4154"/>
                      <a:pt x="6175" y="0"/>
                    </a:cubicBezTo>
                    <a:lnTo>
                      <a:pt x="54789" y="0"/>
                    </a:lnTo>
                    <a:cubicBezTo>
                      <a:pt x="52769" y="4154"/>
                      <a:pt x="48502" y="7073"/>
                      <a:pt x="43674" y="7073"/>
                    </a:cubicBezTo>
                    <a:close/>
                  </a:path>
                </a:pathLst>
              </a:custGeom>
              <a:solidFill>
                <a:srgbClr val="C0C0C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99" name="Freeform: Shape 1998">
                <a:extLst>
                  <a:ext uri="{FF2B5EF4-FFF2-40B4-BE49-F238E27FC236}">
                    <a16:creationId xmlns:a16="http://schemas.microsoft.com/office/drawing/2014/main" id="{D60A3A99-C7F3-2514-4DEA-B76BBC92582A}"/>
                  </a:ext>
                </a:extLst>
              </p:cNvPr>
              <p:cNvSpPr/>
              <p:nvPr/>
            </p:nvSpPr>
            <p:spPr>
              <a:xfrm>
                <a:off x="10569257" y="3244040"/>
                <a:ext cx="48614" cy="7073"/>
              </a:xfrm>
              <a:custGeom>
                <a:avLst/>
                <a:gdLst>
                  <a:gd name="connsiteX0" fmla="*/ 11115 w 48614"/>
                  <a:gd name="connsiteY0" fmla="*/ 7073 h 7073"/>
                  <a:gd name="connsiteX1" fmla="*/ 37499 w 48614"/>
                  <a:gd name="connsiteY1" fmla="*/ 7073 h 7073"/>
                  <a:gd name="connsiteX2" fmla="*/ 48614 w 48614"/>
                  <a:gd name="connsiteY2" fmla="*/ 0 h 7073"/>
                  <a:gd name="connsiteX3" fmla="*/ 0 w 48614"/>
                  <a:gd name="connsiteY3" fmla="*/ 0 h 7073"/>
                  <a:gd name="connsiteX4" fmla="*/ 11115 w 48614"/>
                  <a:gd name="connsiteY4" fmla="*/ 7073 h 7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614" h="7073">
                    <a:moveTo>
                      <a:pt x="11115" y="7073"/>
                    </a:moveTo>
                    <a:lnTo>
                      <a:pt x="37499" y="7073"/>
                    </a:lnTo>
                    <a:cubicBezTo>
                      <a:pt x="42439" y="7073"/>
                      <a:pt x="46593" y="4154"/>
                      <a:pt x="48614" y="0"/>
                    </a:cubicBezTo>
                    <a:lnTo>
                      <a:pt x="0" y="0"/>
                    </a:lnTo>
                    <a:cubicBezTo>
                      <a:pt x="2021" y="4154"/>
                      <a:pt x="6287" y="7073"/>
                      <a:pt x="11115" y="7073"/>
                    </a:cubicBezTo>
                    <a:close/>
                  </a:path>
                </a:pathLst>
              </a:custGeom>
              <a:solidFill>
                <a:srgbClr val="90909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0" name="Freeform: Shape 1999">
                <a:extLst>
                  <a:ext uri="{FF2B5EF4-FFF2-40B4-BE49-F238E27FC236}">
                    <a16:creationId xmlns:a16="http://schemas.microsoft.com/office/drawing/2014/main" id="{6F827E45-D53A-69BB-959B-2051926B9FE1}"/>
                  </a:ext>
                </a:extLst>
              </p:cNvPr>
              <p:cNvSpPr/>
              <p:nvPr/>
            </p:nvSpPr>
            <p:spPr>
              <a:xfrm>
                <a:off x="10516938" y="3047561"/>
                <a:ext cx="78815" cy="133380"/>
              </a:xfrm>
              <a:custGeom>
                <a:avLst/>
                <a:gdLst>
                  <a:gd name="connsiteX0" fmla="*/ 0 w 78815"/>
                  <a:gd name="connsiteY0" fmla="*/ 133381 h 133380"/>
                  <a:gd name="connsiteX1" fmla="*/ 1796 w 78815"/>
                  <a:gd name="connsiteY1" fmla="*/ 124399 h 133380"/>
                  <a:gd name="connsiteX2" fmla="*/ 3480 w 78815"/>
                  <a:gd name="connsiteY2" fmla="*/ 122041 h 133380"/>
                  <a:gd name="connsiteX3" fmla="*/ 11901 w 78815"/>
                  <a:gd name="connsiteY3" fmla="*/ 115754 h 133380"/>
                  <a:gd name="connsiteX4" fmla="*/ 55351 w 78815"/>
                  <a:gd name="connsiteY4" fmla="*/ 107445 h 133380"/>
                  <a:gd name="connsiteX5" fmla="*/ 58270 w 78815"/>
                  <a:gd name="connsiteY5" fmla="*/ 109017 h 133380"/>
                  <a:gd name="connsiteX6" fmla="*/ 58270 w 78815"/>
                  <a:gd name="connsiteY6" fmla="*/ 82633 h 133380"/>
                  <a:gd name="connsiteX7" fmla="*/ 53217 w 78815"/>
                  <a:gd name="connsiteY7" fmla="*/ 74213 h 133380"/>
                  <a:gd name="connsiteX8" fmla="*/ 50972 w 78815"/>
                  <a:gd name="connsiteY8" fmla="*/ 65343 h 133380"/>
                  <a:gd name="connsiteX9" fmla="*/ 50860 w 78815"/>
                  <a:gd name="connsiteY9" fmla="*/ 59505 h 133380"/>
                  <a:gd name="connsiteX10" fmla="*/ 46930 w 78815"/>
                  <a:gd name="connsiteY10" fmla="*/ 56137 h 133380"/>
                  <a:gd name="connsiteX11" fmla="*/ 43899 w 78815"/>
                  <a:gd name="connsiteY11" fmla="*/ 47042 h 133380"/>
                  <a:gd name="connsiteX12" fmla="*/ 46818 w 78815"/>
                  <a:gd name="connsiteY12" fmla="*/ 40643 h 133380"/>
                  <a:gd name="connsiteX13" fmla="*/ 48727 w 78815"/>
                  <a:gd name="connsiteY13" fmla="*/ 40306 h 133380"/>
                  <a:gd name="connsiteX14" fmla="*/ 47267 w 78815"/>
                  <a:gd name="connsiteY14" fmla="*/ 30089 h 133380"/>
                  <a:gd name="connsiteX15" fmla="*/ 55575 w 78815"/>
                  <a:gd name="connsiteY15" fmla="*/ 4603 h 133380"/>
                  <a:gd name="connsiteX16" fmla="*/ 78816 w 78815"/>
                  <a:gd name="connsiteY16" fmla="*/ 0 h 133380"/>
                  <a:gd name="connsiteX17" fmla="*/ 2582 w 78815"/>
                  <a:gd name="connsiteY17" fmla="*/ 0 h 133380"/>
                  <a:gd name="connsiteX18" fmla="*/ 3144 w 78815"/>
                  <a:gd name="connsiteY18" fmla="*/ 13922 h 133380"/>
                  <a:gd name="connsiteX19" fmla="*/ 0 w 78815"/>
                  <a:gd name="connsiteY19" fmla="*/ 133381 h 13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8815" h="133380">
                    <a:moveTo>
                      <a:pt x="0" y="133381"/>
                    </a:moveTo>
                    <a:lnTo>
                      <a:pt x="1796" y="124399"/>
                    </a:lnTo>
                    <a:cubicBezTo>
                      <a:pt x="2133" y="123388"/>
                      <a:pt x="2694" y="122602"/>
                      <a:pt x="3480" y="122041"/>
                    </a:cubicBezTo>
                    <a:cubicBezTo>
                      <a:pt x="5389" y="119010"/>
                      <a:pt x="8196" y="116652"/>
                      <a:pt x="11901" y="115754"/>
                    </a:cubicBezTo>
                    <a:cubicBezTo>
                      <a:pt x="14147" y="115305"/>
                      <a:pt x="53105" y="107445"/>
                      <a:pt x="55351" y="107445"/>
                    </a:cubicBezTo>
                    <a:lnTo>
                      <a:pt x="58270" y="109017"/>
                    </a:lnTo>
                    <a:lnTo>
                      <a:pt x="58270" y="82633"/>
                    </a:lnTo>
                    <a:cubicBezTo>
                      <a:pt x="56137" y="80163"/>
                      <a:pt x="55126" y="78254"/>
                      <a:pt x="53217" y="74213"/>
                    </a:cubicBezTo>
                    <a:cubicBezTo>
                      <a:pt x="51646" y="71069"/>
                      <a:pt x="51084" y="68038"/>
                      <a:pt x="50972" y="65343"/>
                    </a:cubicBezTo>
                    <a:lnTo>
                      <a:pt x="50860" y="59505"/>
                    </a:lnTo>
                    <a:cubicBezTo>
                      <a:pt x="49063" y="59168"/>
                      <a:pt x="47604" y="58045"/>
                      <a:pt x="46930" y="56137"/>
                    </a:cubicBezTo>
                    <a:lnTo>
                      <a:pt x="43899" y="47042"/>
                    </a:lnTo>
                    <a:cubicBezTo>
                      <a:pt x="43113" y="44572"/>
                      <a:pt x="44348" y="41653"/>
                      <a:pt x="46818" y="40643"/>
                    </a:cubicBezTo>
                    <a:cubicBezTo>
                      <a:pt x="47492" y="40418"/>
                      <a:pt x="48053" y="40306"/>
                      <a:pt x="48727" y="40306"/>
                    </a:cubicBezTo>
                    <a:lnTo>
                      <a:pt x="47267" y="30089"/>
                    </a:lnTo>
                    <a:lnTo>
                      <a:pt x="55575" y="4603"/>
                    </a:lnTo>
                    <a:lnTo>
                      <a:pt x="78816" y="0"/>
                    </a:lnTo>
                    <a:lnTo>
                      <a:pt x="2582" y="0"/>
                    </a:lnTo>
                    <a:cubicBezTo>
                      <a:pt x="2919" y="4491"/>
                      <a:pt x="3144" y="9094"/>
                      <a:pt x="3144" y="13922"/>
                    </a:cubicBezTo>
                    <a:cubicBezTo>
                      <a:pt x="3256" y="24475"/>
                      <a:pt x="1460" y="79489"/>
                      <a:pt x="0" y="133381"/>
                    </a:cubicBezTo>
                    <a:close/>
                  </a:path>
                </a:pathLst>
              </a:custGeom>
              <a:solidFill>
                <a:srgbClr val="95A5A6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1" name="Freeform: Shape 2000">
                <a:extLst>
                  <a:ext uri="{FF2B5EF4-FFF2-40B4-BE49-F238E27FC236}">
                    <a16:creationId xmlns:a16="http://schemas.microsoft.com/office/drawing/2014/main" id="{55BA5550-3EED-F4EF-C3A3-319E1C62F12E}"/>
                  </a:ext>
                </a:extLst>
              </p:cNvPr>
              <p:cNvSpPr/>
              <p:nvPr/>
            </p:nvSpPr>
            <p:spPr>
              <a:xfrm>
                <a:off x="10609114" y="3047674"/>
                <a:ext cx="158192" cy="182444"/>
              </a:xfrm>
              <a:custGeom>
                <a:avLst/>
                <a:gdLst>
                  <a:gd name="connsiteX0" fmla="*/ 14034 w 158192"/>
                  <a:gd name="connsiteY0" fmla="*/ 12462 h 182444"/>
                  <a:gd name="connsiteX1" fmla="*/ 16617 w 158192"/>
                  <a:gd name="connsiteY1" fmla="*/ 35815 h 182444"/>
                  <a:gd name="connsiteX2" fmla="*/ 15718 w 158192"/>
                  <a:gd name="connsiteY2" fmla="*/ 39408 h 182444"/>
                  <a:gd name="connsiteX3" fmla="*/ 18413 w 158192"/>
                  <a:gd name="connsiteY3" fmla="*/ 45358 h 182444"/>
                  <a:gd name="connsiteX4" fmla="*/ 15831 w 158192"/>
                  <a:gd name="connsiteY4" fmla="*/ 54565 h 182444"/>
                  <a:gd name="connsiteX5" fmla="*/ 12350 w 158192"/>
                  <a:gd name="connsiteY5" fmla="*/ 58045 h 182444"/>
                  <a:gd name="connsiteX6" fmla="*/ 12463 w 158192"/>
                  <a:gd name="connsiteY6" fmla="*/ 63996 h 182444"/>
                  <a:gd name="connsiteX7" fmla="*/ 10666 w 158192"/>
                  <a:gd name="connsiteY7" fmla="*/ 72978 h 182444"/>
                  <a:gd name="connsiteX8" fmla="*/ 6287 w 158192"/>
                  <a:gd name="connsiteY8" fmla="*/ 81286 h 182444"/>
                  <a:gd name="connsiteX9" fmla="*/ 6287 w 158192"/>
                  <a:gd name="connsiteY9" fmla="*/ 108231 h 182444"/>
                  <a:gd name="connsiteX10" fmla="*/ 7747 w 158192"/>
                  <a:gd name="connsiteY10" fmla="*/ 107333 h 182444"/>
                  <a:gd name="connsiteX11" fmla="*/ 53330 w 158192"/>
                  <a:gd name="connsiteY11" fmla="*/ 116427 h 182444"/>
                  <a:gd name="connsiteX12" fmla="*/ 60179 w 158192"/>
                  <a:gd name="connsiteY12" fmla="*/ 122715 h 182444"/>
                  <a:gd name="connsiteX13" fmla="*/ 62312 w 158192"/>
                  <a:gd name="connsiteY13" fmla="*/ 126420 h 182444"/>
                  <a:gd name="connsiteX14" fmla="*/ 68262 w 158192"/>
                  <a:gd name="connsiteY14" fmla="*/ 182444 h 182444"/>
                  <a:gd name="connsiteX15" fmla="*/ 158193 w 158192"/>
                  <a:gd name="connsiteY15" fmla="*/ 182444 h 182444"/>
                  <a:gd name="connsiteX16" fmla="*/ 158193 w 158192"/>
                  <a:gd name="connsiteY16" fmla="*/ 0 h 182444"/>
                  <a:gd name="connsiteX17" fmla="*/ 0 w 158192"/>
                  <a:gd name="connsiteY17" fmla="*/ 0 h 182444"/>
                  <a:gd name="connsiteX18" fmla="*/ 4603 w 158192"/>
                  <a:gd name="connsiteY18" fmla="*/ 4154 h 182444"/>
                  <a:gd name="connsiteX19" fmla="*/ 14034 w 158192"/>
                  <a:gd name="connsiteY19" fmla="*/ 12462 h 182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58192" h="182444">
                    <a:moveTo>
                      <a:pt x="14034" y="12462"/>
                    </a:moveTo>
                    <a:lnTo>
                      <a:pt x="16617" y="35815"/>
                    </a:lnTo>
                    <a:lnTo>
                      <a:pt x="15718" y="39408"/>
                    </a:lnTo>
                    <a:cubicBezTo>
                      <a:pt x="17851" y="40531"/>
                      <a:pt x="19087" y="43001"/>
                      <a:pt x="18413" y="45358"/>
                    </a:cubicBezTo>
                    <a:lnTo>
                      <a:pt x="15831" y="54565"/>
                    </a:lnTo>
                    <a:cubicBezTo>
                      <a:pt x="15381" y="56361"/>
                      <a:pt x="13922" y="57596"/>
                      <a:pt x="12350" y="58045"/>
                    </a:cubicBezTo>
                    <a:lnTo>
                      <a:pt x="12463" y="63996"/>
                    </a:lnTo>
                    <a:cubicBezTo>
                      <a:pt x="12575" y="66690"/>
                      <a:pt x="12013" y="69722"/>
                      <a:pt x="10666" y="72978"/>
                    </a:cubicBezTo>
                    <a:cubicBezTo>
                      <a:pt x="8982" y="76907"/>
                      <a:pt x="8196" y="78816"/>
                      <a:pt x="6287" y="81286"/>
                    </a:cubicBezTo>
                    <a:lnTo>
                      <a:pt x="6287" y="108231"/>
                    </a:lnTo>
                    <a:lnTo>
                      <a:pt x="7747" y="107333"/>
                    </a:lnTo>
                    <a:cubicBezTo>
                      <a:pt x="10329" y="107333"/>
                      <a:pt x="52656" y="116090"/>
                      <a:pt x="53330" y="116427"/>
                    </a:cubicBezTo>
                    <a:cubicBezTo>
                      <a:pt x="56361" y="117662"/>
                      <a:pt x="58719" y="120020"/>
                      <a:pt x="60179" y="122715"/>
                    </a:cubicBezTo>
                    <a:cubicBezTo>
                      <a:pt x="61077" y="123837"/>
                      <a:pt x="61863" y="125072"/>
                      <a:pt x="62312" y="126420"/>
                    </a:cubicBezTo>
                    <a:lnTo>
                      <a:pt x="68262" y="182444"/>
                    </a:lnTo>
                    <a:lnTo>
                      <a:pt x="158193" y="182444"/>
                    </a:lnTo>
                    <a:lnTo>
                      <a:pt x="158193" y="0"/>
                    </a:lnTo>
                    <a:lnTo>
                      <a:pt x="0" y="0"/>
                    </a:lnTo>
                    <a:lnTo>
                      <a:pt x="4603" y="4154"/>
                    </a:lnTo>
                    <a:lnTo>
                      <a:pt x="14034" y="12462"/>
                    </a:lnTo>
                    <a:close/>
                  </a:path>
                </a:pathLst>
              </a:custGeom>
              <a:solidFill>
                <a:srgbClr val="95A5A6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2" name="Freeform: Shape 2001">
                <a:extLst>
                  <a:ext uri="{FF2B5EF4-FFF2-40B4-BE49-F238E27FC236}">
                    <a16:creationId xmlns:a16="http://schemas.microsoft.com/office/drawing/2014/main" id="{A484E809-FBC9-34FB-2847-190B6C428056}"/>
                  </a:ext>
                </a:extLst>
              </p:cNvPr>
              <p:cNvSpPr/>
              <p:nvPr/>
            </p:nvSpPr>
            <p:spPr>
              <a:xfrm>
                <a:off x="10658177" y="3170276"/>
                <a:ext cx="19198" cy="59841"/>
              </a:xfrm>
              <a:custGeom>
                <a:avLst/>
                <a:gdLst>
                  <a:gd name="connsiteX0" fmla="*/ 11115 w 19198"/>
                  <a:gd name="connsiteY0" fmla="*/ 0 h 59841"/>
                  <a:gd name="connsiteX1" fmla="*/ 12463 w 19198"/>
                  <a:gd name="connsiteY1" fmla="*/ 9656 h 59841"/>
                  <a:gd name="connsiteX2" fmla="*/ 12463 w 19198"/>
                  <a:gd name="connsiteY2" fmla="*/ 9880 h 59841"/>
                  <a:gd name="connsiteX3" fmla="*/ 6400 w 19198"/>
                  <a:gd name="connsiteY3" fmla="*/ 34805 h 59841"/>
                  <a:gd name="connsiteX4" fmla="*/ 9094 w 19198"/>
                  <a:gd name="connsiteY4" fmla="*/ 37162 h 59841"/>
                  <a:gd name="connsiteX5" fmla="*/ 9880 w 19198"/>
                  <a:gd name="connsiteY5" fmla="*/ 47267 h 59841"/>
                  <a:gd name="connsiteX6" fmla="*/ 2470 w 19198"/>
                  <a:gd name="connsiteY6" fmla="*/ 56586 h 59841"/>
                  <a:gd name="connsiteX7" fmla="*/ 449 w 19198"/>
                  <a:gd name="connsiteY7" fmla="*/ 58045 h 59841"/>
                  <a:gd name="connsiteX8" fmla="*/ 0 w 19198"/>
                  <a:gd name="connsiteY8" fmla="*/ 59842 h 59841"/>
                  <a:gd name="connsiteX9" fmla="*/ 19199 w 19198"/>
                  <a:gd name="connsiteY9" fmla="*/ 59842 h 59841"/>
                  <a:gd name="connsiteX10" fmla="*/ 19199 w 19198"/>
                  <a:gd name="connsiteY10" fmla="*/ 59729 h 59841"/>
                  <a:gd name="connsiteX11" fmla="*/ 13249 w 19198"/>
                  <a:gd name="connsiteY11" fmla="*/ 3705 h 59841"/>
                  <a:gd name="connsiteX12" fmla="*/ 11115 w 19198"/>
                  <a:gd name="connsiteY12" fmla="*/ 0 h 59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198" h="59841">
                    <a:moveTo>
                      <a:pt x="11115" y="0"/>
                    </a:moveTo>
                    <a:cubicBezTo>
                      <a:pt x="12687" y="2807"/>
                      <a:pt x="13136" y="6287"/>
                      <a:pt x="12463" y="9656"/>
                    </a:cubicBezTo>
                    <a:cubicBezTo>
                      <a:pt x="12463" y="9768"/>
                      <a:pt x="12463" y="9768"/>
                      <a:pt x="12463" y="9880"/>
                    </a:cubicBezTo>
                    <a:cubicBezTo>
                      <a:pt x="10554" y="18188"/>
                      <a:pt x="8420" y="26496"/>
                      <a:pt x="6400" y="34805"/>
                    </a:cubicBezTo>
                    <a:cubicBezTo>
                      <a:pt x="7410" y="35366"/>
                      <a:pt x="8420" y="36152"/>
                      <a:pt x="9094" y="37162"/>
                    </a:cubicBezTo>
                    <a:cubicBezTo>
                      <a:pt x="11003" y="39857"/>
                      <a:pt x="11340" y="43450"/>
                      <a:pt x="9880" y="47267"/>
                    </a:cubicBezTo>
                    <a:cubicBezTo>
                      <a:pt x="8533" y="50748"/>
                      <a:pt x="5950" y="54003"/>
                      <a:pt x="2470" y="56586"/>
                    </a:cubicBezTo>
                    <a:lnTo>
                      <a:pt x="449" y="58045"/>
                    </a:lnTo>
                    <a:cubicBezTo>
                      <a:pt x="337" y="58607"/>
                      <a:pt x="112" y="59280"/>
                      <a:pt x="0" y="59842"/>
                    </a:cubicBezTo>
                    <a:lnTo>
                      <a:pt x="19199" y="59842"/>
                    </a:lnTo>
                    <a:lnTo>
                      <a:pt x="19199" y="59729"/>
                    </a:lnTo>
                    <a:lnTo>
                      <a:pt x="13249" y="3705"/>
                    </a:lnTo>
                    <a:cubicBezTo>
                      <a:pt x="12912" y="2358"/>
                      <a:pt x="12126" y="1123"/>
                      <a:pt x="11115" y="0"/>
                    </a:cubicBezTo>
                    <a:close/>
                  </a:path>
                </a:pathLst>
              </a:custGeom>
              <a:solidFill>
                <a:srgbClr val="455556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3" name="Freeform: Shape 2002">
                <a:extLst>
                  <a:ext uri="{FF2B5EF4-FFF2-40B4-BE49-F238E27FC236}">
                    <a16:creationId xmlns:a16="http://schemas.microsoft.com/office/drawing/2014/main" id="{0018D3B9-9F72-F2A3-6C9B-CF9E8593CD62}"/>
                  </a:ext>
                </a:extLst>
              </p:cNvPr>
              <p:cNvSpPr/>
              <p:nvPr/>
            </p:nvSpPr>
            <p:spPr>
              <a:xfrm>
                <a:off x="10660647" y="3210133"/>
                <a:ext cx="3528" cy="10216"/>
              </a:xfrm>
              <a:custGeom>
                <a:avLst/>
                <a:gdLst>
                  <a:gd name="connsiteX0" fmla="*/ 2919 w 3528"/>
                  <a:gd name="connsiteY0" fmla="*/ 5726 h 10216"/>
                  <a:gd name="connsiteX1" fmla="*/ 2695 w 3528"/>
                  <a:gd name="connsiteY1" fmla="*/ 112 h 10216"/>
                  <a:gd name="connsiteX2" fmla="*/ 2582 w 3528"/>
                  <a:gd name="connsiteY2" fmla="*/ 0 h 10216"/>
                  <a:gd name="connsiteX3" fmla="*/ 0 w 3528"/>
                  <a:gd name="connsiteY3" fmla="*/ 10217 h 10216"/>
                  <a:gd name="connsiteX4" fmla="*/ 2919 w 3528"/>
                  <a:gd name="connsiteY4" fmla="*/ 5726 h 10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28" h="10216">
                    <a:moveTo>
                      <a:pt x="2919" y="5726"/>
                    </a:moveTo>
                    <a:cubicBezTo>
                      <a:pt x="3480" y="4379"/>
                      <a:pt x="4042" y="1909"/>
                      <a:pt x="2695" y="112"/>
                    </a:cubicBezTo>
                    <a:cubicBezTo>
                      <a:pt x="2695" y="112"/>
                      <a:pt x="2582" y="112"/>
                      <a:pt x="2582" y="0"/>
                    </a:cubicBezTo>
                    <a:cubicBezTo>
                      <a:pt x="1684" y="3368"/>
                      <a:pt x="898" y="6736"/>
                      <a:pt x="0" y="10217"/>
                    </a:cubicBezTo>
                    <a:cubicBezTo>
                      <a:pt x="1235" y="8757"/>
                      <a:pt x="2358" y="7185"/>
                      <a:pt x="2919" y="5726"/>
                    </a:cubicBezTo>
                    <a:close/>
                  </a:path>
                </a:pathLst>
              </a:custGeom>
              <a:solidFill>
                <a:srgbClr val="455556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4" name="Freeform: Shape 2003">
                <a:extLst>
                  <a:ext uri="{FF2B5EF4-FFF2-40B4-BE49-F238E27FC236}">
                    <a16:creationId xmlns:a16="http://schemas.microsoft.com/office/drawing/2014/main" id="{4786EBB4-4ED3-3E72-D546-8802BD4D9D5E}"/>
                  </a:ext>
                </a:extLst>
              </p:cNvPr>
              <p:cNvSpPr/>
              <p:nvPr/>
            </p:nvSpPr>
            <p:spPr>
              <a:xfrm>
                <a:off x="10516488" y="3169602"/>
                <a:ext cx="6960" cy="30089"/>
              </a:xfrm>
              <a:custGeom>
                <a:avLst/>
                <a:gdLst>
                  <a:gd name="connsiteX0" fmla="*/ 1796 w 6960"/>
                  <a:gd name="connsiteY0" fmla="*/ 8645 h 30089"/>
                  <a:gd name="connsiteX1" fmla="*/ 3930 w 6960"/>
                  <a:gd name="connsiteY1" fmla="*/ 0 h 30089"/>
                  <a:gd name="connsiteX2" fmla="*/ 2246 w 6960"/>
                  <a:gd name="connsiteY2" fmla="*/ 2358 h 30089"/>
                  <a:gd name="connsiteX3" fmla="*/ 449 w 6960"/>
                  <a:gd name="connsiteY3" fmla="*/ 11340 h 30089"/>
                  <a:gd name="connsiteX4" fmla="*/ 0 w 6960"/>
                  <a:gd name="connsiteY4" fmla="*/ 30089 h 30089"/>
                  <a:gd name="connsiteX5" fmla="*/ 4940 w 6960"/>
                  <a:gd name="connsiteY5" fmla="*/ 30089 h 30089"/>
                  <a:gd name="connsiteX6" fmla="*/ 6063 w 6960"/>
                  <a:gd name="connsiteY6" fmla="*/ 29528 h 30089"/>
                  <a:gd name="connsiteX7" fmla="*/ 6961 w 6960"/>
                  <a:gd name="connsiteY7" fmla="*/ 29303 h 30089"/>
                  <a:gd name="connsiteX8" fmla="*/ 2246 w 6960"/>
                  <a:gd name="connsiteY8" fmla="*/ 10329 h 30089"/>
                  <a:gd name="connsiteX9" fmla="*/ 1796 w 6960"/>
                  <a:gd name="connsiteY9" fmla="*/ 8645 h 30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960" h="30089">
                    <a:moveTo>
                      <a:pt x="1796" y="8645"/>
                    </a:moveTo>
                    <a:cubicBezTo>
                      <a:pt x="1460" y="5501"/>
                      <a:pt x="2358" y="2470"/>
                      <a:pt x="3930" y="0"/>
                    </a:cubicBezTo>
                    <a:cubicBezTo>
                      <a:pt x="3256" y="561"/>
                      <a:pt x="2582" y="1460"/>
                      <a:pt x="2246" y="2358"/>
                    </a:cubicBezTo>
                    <a:lnTo>
                      <a:pt x="449" y="11340"/>
                    </a:lnTo>
                    <a:cubicBezTo>
                      <a:pt x="337" y="17627"/>
                      <a:pt x="112" y="23914"/>
                      <a:pt x="0" y="30089"/>
                    </a:cubicBezTo>
                    <a:lnTo>
                      <a:pt x="4940" y="30089"/>
                    </a:lnTo>
                    <a:cubicBezTo>
                      <a:pt x="5389" y="29865"/>
                      <a:pt x="5726" y="29640"/>
                      <a:pt x="6063" y="29528"/>
                    </a:cubicBezTo>
                    <a:cubicBezTo>
                      <a:pt x="6287" y="29416"/>
                      <a:pt x="6624" y="29416"/>
                      <a:pt x="6961" y="29303"/>
                    </a:cubicBezTo>
                    <a:cubicBezTo>
                      <a:pt x="5277" y="23016"/>
                      <a:pt x="3593" y="16616"/>
                      <a:pt x="2246" y="10329"/>
                    </a:cubicBezTo>
                    <a:cubicBezTo>
                      <a:pt x="2021" y="9768"/>
                      <a:pt x="1909" y="9206"/>
                      <a:pt x="1796" y="8645"/>
                    </a:cubicBezTo>
                    <a:close/>
                  </a:path>
                </a:pathLst>
              </a:custGeom>
              <a:solidFill>
                <a:srgbClr val="455556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5" name="Freeform: Shape 2004">
                <a:extLst>
                  <a:ext uri="{FF2B5EF4-FFF2-40B4-BE49-F238E27FC236}">
                    <a16:creationId xmlns:a16="http://schemas.microsoft.com/office/drawing/2014/main" id="{F65C98EC-6FB9-B5D2-4FF6-0FD7A14DAE3F}"/>
                  </a:ext>
                </a:extLst>
              </p:cNvPr>
              <p:cNvSpPr/>
              <p:nvPr/>
            </p:nvSpPr>
            <p:spPr>
              <a:xfrm>
                <a:off x="10575320" y="3128847"/>
                <a:ext cx="40193" cy="38958"/>
              </a:xfrm>
              <a:custGeom>
                <a:avLst/>
                <a:gdLst>
                  <a:gd name="connsiteX0" fmla="*/ 29640 w 40193"/>
                  <a:gd name="connsiteY0" fmla="*/ 11115 h 38958"/>
                  <a:gd name="connsiteX1" fmla="*/ 20209 w 40193"/>
                  <a:gd name="connsiteY1" fmla="*/ 13810 h 38958"/>
                  <a:gd name="connsiteX2" fmla="*/ 18076 w 40193"/>
                  <a:gd name="connsiteY2" fmla="*/ 13810 h 38958"/>
                  <a:gd name="connsiteX3" fmla="*/ 10666 w 40193"/>
                  <a:gd name="connsiteY3" fmla="*/ 11564 h 38958"/>
                  <a:gd name="connsiteX4" fmla="*/ 0 w 40193"/>
                  <a:gd name="connsiteY4" fmla="*/ 1347 h 38958"/>
                  <a:gd name="connsiteX5" fmla="*/ 0 w 40193"/>
                  <a:gd name="connsiteY5" fmla="*/ 27732 h 38958"/>
                  <a:gd name="connsiteX6" fmla="*/ 20658 w 40193"/>
                  <a:gd name="connsiteY6" fmla="*/ 38959 h 38958"/>
                  <a:gd name="connsiteX7" fmla="*/ 40194 w 40193"/>
                  <a:gd name="connsiteY7" fmla="*/ 26946 h 38958"/>
                  <a:gd name="connsiteX8" fmla="*/ 40194 w 40193"/>
                  <a:gd name="connsiteY8" fmla="*/ 0 h 38958"/>
                  <a:gd name="connsiteX9" fmla="*/ 29640 w 40193"/>
                  <a:gd name="connsiteY9" fmla="*/ 11115 h 38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0193" h="38958">
                    <a:moveTo>
                      <a:pt x="29640" y="11115"/>
                    </a:moveTo>
                    <a:cubicBezTo>
                      <a:pt x="28293" y="12462"/>
                      <a:pt x="24700" y="13810"/>
                      <a:pt x="20209" y="13810"/>
                    </a:cubicBezTo>
                    <a:cubicBezTo>
                      <a:pt x="19423" y="13810"/>
                      <a:pt x="18749" y="13810"/>
                      <a:pt x="18076" y="13810"/>
                    </a:cubicBezTo>
                    <a:cubicBezTo>
                      <a:pt x="14595" y="13585"/>
                      <a:pt x="11789" y="12687"/>
                      <a:pt x="10666" y="11564"/>
                    </a:cubicBezTo>
                    <a:cubicBezTo>
                      <a:pt x="4940" y="6287"/>
                      <a:pt x="1908" y="3593"/>
                      <a:pt x="0" y="1347"/>
                    </a:cubicBezTo>
                    <a:lnTo>
                      <a:pt x="0" y="27732"/>
                    </a:lnTo>
                    <a:lnTo>
                      <a:pt x="20658" y="38959"/>
                    </a:lnTo>
                    <a:lnTo>
                      <a:pt x="40194" y="26946"/>
                    </a:lnTo>
                    <a:lnTo>
                      <a:pt x="40194" y="0"/>
                    </a:lnTo>
                    <a:cubicBezTo>
                      <a:pt x="38285" y="2470"/>
                      <a:pt x="35478" y="5277"/>
                      <a:pt x="29640" y="11115"/>
                    </a:cubicBezTo>
                    <a:close/>
                  </a:path>
                </a:pathLst>
              </a:custGeom>
              <a:solidFill>
                <a:srgbClr val="DEAD8E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6" name="Freeform: Shape 2005">
                <a:extLst>
                  <a:ext uri="{FF2B5EF4-FFF2-40B4-BE49-F238E27FC236}">
                    <a16:creationId xmlns:a16="http://schemas.microsoft.com/office/drawing/2014/main" id="{8DFC6E02-9629-5442-3DCE-FBB1ED608881}"/>
                  </a:ext>
                </a:extLst>
              </p:cNvPr>
              <p:cNvSpPr/>
              <p:nvPr/>
            </p:nvSpPr>
            <p:spPr>
              <a:xfrm>
                <a:off x="10621352" y="3087081"/>
                <a:ext cx="6359" cy="18637"/>
              </a:xfrm>
              <a:custGeom>
                <a:avLst/>
                <a:gdLst>
                  <a:gd name="connsiteX0" fmla="*/ 112 w 6359"/>
                  <a:gd name="connsiteY0" fmla="*/ 18637 h 18637"/>
                  <a:gd name="connsiteX1" fmla="*/ 3593 w 6359"/>
                  <a:gd name="connsiteY1" fmla="*/ 15157 h 18637"/>
                  <a:gd name="connsiteX2" fmla="*/ 6175 w 6359"/>
                  <a:gd name="connsiteY2" fmla="*/ 5950 h 18637"/>
                  <a:gd name="connsiteX3" fmla="*/ 3480 w 6359"/>
                  <a:gd name="connsiteY3" fmla="*/ 0 h 18637"/>
                  <a:gd name="connsiteX4" fmla="*/ 0 w 6359"/>
                  <a:gd name="connsiteY4" fmla="*/ 13473 h 18637"/>
                  <a:gd name="connsiteX5" fmla="*/ 112 w 6359"/>
                  <a:gd name="connsiteY5" fmla="*/ 18637 h 18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59" h="18637">
                    <a:moveTo>
                      <a:pt x="112" y="18637"/>
                    </a:moveTo>
                    <a:cubicBezTo>
                      <a:pt x="1684" y="18188"/>
                      <a:pt x="3032" y="16953"/>
                      <a:pt x="3593" y="15157"/>
                    </a:cubicBezTo>
                    <a:lnTo>
                      <a:pt x="6175" y="5950"/>
                    </a:lnTo>
                    <a:cubicBezTo>
                      <a:pt x="6849" y="3593"/>
                      <a:pt x="5614" y="1123"/>
                      <a:pt x="3480" y="0"/>
                    </a:cubicBezTo>
                    <a:lnTo>
                      <a:pt x="0" y="13473"/>
                    </a:lnTo>
                    <a:lnTo>
                      <a:pt x="112" y="18637"/>
                    </a:lnTo>
                    <a:close/>
                  </a:path>
                </a:pathLst>
              </a:custGeom>
              <a:solidFill>
                <a:srgbClr val="EAB99A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7" name="Freeform: Shape 2006">
                <a:extLst>
                  <a:ext uri="{FF2B5EF4-FFF2-40B4-BE49-F238E27FC236}">
                    <a16:creationId xmlns:a16="http://schemas.microsoft.com/office/drawing/2014/main" id="{8B343CAD-DEC2-DCC3-96D5-BF841C44E3A3}"/>
                  </a:ext>
                </a:extLst>
              </p:cNvPr>
              <p:cNvSpPr/>
              <p:nvPr/>
            </p:nvSpPr>
            <p:spPr>
              <a:xfrm>
                <a:off x="10593283" y="3087194"/>
                <a:ext cx="28194" cy="55350"/>
              </a:xfrm>
              <a:custGeom>
                <a:avLst/>
                <a:gdLst>
                  <a:gd name="connsiteX0" fmla="*/ 27619 w 28194"/>
                  <a:gd name="connsiteY0" fmla="*/ 14820 h 55350"/>
                  <a:gd name="connsiteX1" fmla="*/ 23353 w 28194"/>
                  <a:gd name="connsiteY1" fmla="*/ 0 h 55350"/>
                  <a:gd name="connsiteX2" fmla="*/ 23914 w 28194"/>
                  <a:gd name="connsiteY2" fmla="*/ 24475 h 55350"/>
                  <a:gd name="connsiteX3" fmla="*/ 22118 w 28194"/>
                  <a:gd name="connsiteY3" fmla="*/ 33457 h 55350"/>
                  <a:gd name="connsiteX4" fmla="*/ 7298 w 28194"/>
                  <a:gd name="connsiteY4" fmla="*/ 52768 h 55350"/>
                  <a:gd name="connsiteX5" fmla="*/ 0 w 28194"/>
                  <a:gd name="connsiteY5" fmla="*/ 55351 h 55350"/>
                  <a:gd name="connsiteX6" fmla="*/ 2133 w 28194"/>
                  <a:gd name="connsiteY6" fmla="*/ 55351 h 55350"/>
                  <a:gd name="connsiteX7" fmla="*/ 11564 w 28194"/>
                  <a:gd name="connsiteY7" fmla="*/ 52656 h 55350"/>
                  <a:gd name="connsiteX8" fmla="*/ 22006 w 28194"/>
                  <a:gd name="connsiteY8" fmla="*/ 41541 h 55350"/>
                  <a:gd name="connsiteX9" fmla="*/ 26384 w 28194"/>
                  <a:gd name="connsiteY9" fmla="*/ 33233 h 55350"/>
                  <a:gd name="connsiteX10" fmla="*/ 28181 w 28194"/>
                  <a:gd name="connsiteY10" fmla="*/ 24251 h 55350"/>
                  <a:gd name="connsiteX11" fmla="*/ 28068 w 28194"/>
                  <a:gd name="connsiteY11" fmla="*/ 18300 h 55350"/>
                  <a:gd name="connsiteX12" fmla="*/ 27956 w 28194"/>
                  <a:gd name="connsiteY12" fmla="*/ 13136 h 55350"/>
                  <a:gd name="connsiteX13" fmla="*/ 27619 w 28194"/>
                  <a:gd name="connsiteY13" fmla="*/ 14820 h 55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194" h="55350">
                    <a:moveTo>
                      <a:pt x="27619" y="14820"/>
                    </a:moveTo>
                    <a:lnTo>
                      <a:pt x="23353" y="0"/>
                    </a:lnTo>
                    <a:lnTo>
                      <a:pt x="23914" y="24475"/>
                    </a:lnTo>
                    <a:cubicBezTo>
                      <a:pt x="24027" y="27170"/>
                      <a:pt x="23577" y="30202"/>
                      <a:pt x="22118" y="33457"/>
                    </a:cubicBezTo>
                    <a:cubicBezTo>
                      <a:pt x="18750" y="41316"/>
                      <a:pt x="18750" y="41316"/>
                      <a:pt x="7298" y="52768"/>
                    </a:cubicBezTo>
                    <a:cubicBezTo>
                      <a:pt x="6175" y="53891"/>
                      <a:pt x="3480" y="55014"/>
                      <a:pt x="0" y="55351"/>
                    </a:cubicBezTo>
                    <a:cubicBezTo>
                      <a:pt x="674" y="55351"/>
                      <a:pt x="1347" y="55351"/>
                      <a:pt x="2133" y="55351"/>
                    </a:cubicBezTo>
                    <a:cubicBezTo>
                      <a:pt x="6624" y="55351"/>
                      <a:pt x="10217" y="54003"/>
                      <a:pt x="11564" y="52656"/>
                    </a:cubicBezTo>
                    <a:cubicBezTo>
                      <a:pt x="17290" y="46930"/>
                      <a:pt x="20209" y="44011"/>
                      <a:pt x="22006" y="41541"/>
                    </a:cubicBezTo>
                    <a:cubicBezTo>
                      <a:pt x="23802" y="39183"/>
                      <a:pt x="24700" y="37162"/>
                      <a:pt x="26384" y="33233"/>
                    </a:cubicBezTo>
                    <a:cubicBezTo>
                      <a:pt x="27732" y="29977"/>
                      <a:pt x="28293" y="26946"/>
                      <a:pt x="28181" y="24251"/>
                    </a:cubicBezTo>
                    <a:lnTo>
                      <a:pt x="28068" y="18300"/>
                    </a:lnTo>
                    <a:lnTo>
                      <a:pt x="27956" y="13136"/>
                    </a:lnTo>
                    <a:lnTo>
                      <a:pt x="27619" y="14820"/>
                    </a:lnTo>
                    <a:close/>
                  </a:path>
                </a:pathLst>
              </a:custGeom>
              <a:solidFill>
                <a:srgbClr val="EAB99A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8" name="Freeform: Shape 2007">
                <a:extLst>
                  <a:ext uri="{FF2B5EF4-FFF2-40B4-BE49-F238E27FC236}">
                    <a16:creationId xmlns:a16="http://schemas.microsoft.com/office/drawing/2014/main" id="{435BDD00-9685-F456-2E06-20637B51308A}"/>
                  </a:ext>
                </a:extLst>
              </p:cNvPr>
              <p:cNvSpPr/>
              <p:nvPr/>
            </p:nvSpPr>
            <p:spPr>
              <a:xfrm>
                <a:off x="10567910" y="3079222"/>
                <a:ext cx="49400" cy="63434"/>
              </a:xfrm>
              <a:custGeom>
                <a:avLst/>
                <a:gdLst>
                  <a:gd name="connsiteX0" fmla="*/ 18076 w 49400"/>
                  <a:gd name="connsiteY0" fmla="*/ 61189 h 63434"/>
                  <a:gd name="connsiteX1" fmla="*/ 25486 w 49400"/>
                  <a:gd name="connsiteY1" fmla="*/ 63434 h 63434"/>
                  <a:gd name="connsiteX2" fmla="*/ 32784 w 49400"/>
                  <a:gd name="connsiteY2" fmla="*/ 60852 h 63434"/>
                  <a:gd name="connsiteX3" fmla="*/ 47604 w 49400"/>
                  <a:gd name="connsiteY3" fmla="*/ 41541 h 63434"/>
                  <a:gd name="connsiteX4" fmla="*/ 49400 w 49400"/>
                  <a:gd name="connsiteY4" fmla="*/ 32559 h 63434"/>
                  <a:gd name="connsiteX5" fmla="*/ 48839 w 49400"/>
                  <a:gd name="connsiteY5" fmla="*/ 8084 h 63434"/>
                  <a:gd name="connsiteX6" fmla="*/ 46481 w 49400"/>
                  <a:gd name="connsiteY6" fmla="*/ 0 h 63434"/>
                  <a:gd name="connsiteX7" fmla="*/ 43001 w 49400"/>
                  <a:gd name="connsiteY7" fmla="*/ 4603 h 63434"/>
                  <a:gd name="connsiteX8" fmla="*/ 36713 w 49400"/>
                  <a:gd name="connsiteY8" fmla="*/ 6063 h 63434"/>
                  <a:gd name="connsiteX9" fmla="*/ 36713 w 49400"/>
                  <a:gd name="connsiteY9" fmla="*/ 6063 h 63434"/>
                  <a:gd name="connsiteX10" fmla="*/ 6736 w 49400"/>
                  <a:gd name="connsiteY10" fmla="*/ 13136 h 63434"/>
                  <a:gd name="connsiteX11" fmla="*/ 4378 w 49400"/>
                  <a:gd name="connsiteY11" fmla="*/ 16616 h 63434"/>
                  <a:gd name="connsiteX12" fmla="*/ 5950 w 49400"/>
                  <a:gd name="connsiteY12" fmla="*/ 21220 h 63434"/>
                  <a:gd name="connsiteX13" fmla="*/ 3031 w 49400"/>
                  <a:gd name="connsiteY13" fmla="*/ 27619 h 63434"/>
                  <a:gd name="connsiteX14" fmla="*/ 0 w 49400"/>
                  <a:gd name="connsiteY14" fmla="*/ 27844 h 63434"/>
                  <a:gd name="connsiteX15" fmla="*/ 112 w 49400"/>
                  <a:gd name="connsiteY15" fmla="*/ 33682 h 63434"/>
                  <a:gd name="connsiteX16" fmla="*/ 2358 w 49400"/>
                  <a:gd name="connsiteY16" fmla="*/ 42552 h 63434"/>
                  <a:gd name="connsiteX17" fmla="*/ 7410 w 49400"/>
                  <a:gd name="connsiteY17" fmla="*/ 50972 h 63434"/>
                  <a:gd name="connsiteX18" fmla="*/ 18076 w 49400"/>
                  <a:gd name="connsiteY18" fmla="*/ 61189 h 63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9400" h="63434">
                    <a:moveTo>
                      <a:pt x="18076" y="61189"/>
                    </a:moveTo>
                    <a:cubicBezTo>
                      <a:pt x="19311" y="62312"/>
                      <a:pt x="22005" y="63210"/>
                      <a:pt x="25486" y="63434"/>
                    </a:cubicBezTo>
                    <a:cubicBezTo>
                      <a:pt x="28966" y="63098"/>
                      <a:pt x="31661" y="61975"/>
                      <a:pt x="32784" y="60852"/>
                    </a:cubicBezTo>
                    <a:cubicBezTo>
                      <a:pt x="44236" y="49288"/>
                      <a:pt x="44236" y="49288"/>
                      <a:pt x="47604" y="41541"/>
                    </a:cubicBezTo>
                    <a:cubicBezTo>
                      <a:pt x="48951" y="38285"/>
                      <a:pt x="49400" y="35254"/>
                      <a:pt x="49400" y="32559"/>
                    </a:cubicBezTo>
                    <a:lnTo>
                      <a:pt x="48839" y="8084"/>
                    </a:lnTo>
                    <a:lnTo>
                      <a:pt x="46481" y="0"/>
                    </a:lnTo>
                    <a:lnTo>
                      <a:pt x="43001" y="4603"/>
                    </a:lnTo>
                    <a:lnTo>
                      <a:pt x="36713" y="6063"/>
                    </a:lnTo>
                    <a:lnTo>
                      <a:pt x="36713" y="6063"/>
                    </a:lnTo>
                    <a:lnTo>
                      <a:pt x="6736" y="13136"/>
                    </a:lnTo>
                    <a:lnTo>
                      <a:pt x="4378" y="16616"/>
                    </a:lnTo>
                    <a:lnTo>
                      <a:pt x="5950" y="21220"/>
                    </a:lnTo>
                    <a:cubicBezTo>
                      <a:pt x="6849" y="23690"/>
                      <a:pt x="5501" y="26609"/>
                      <a:pt x="3031" y="27619"/>
                    </a:cubicBezTo>
                    <a:cubicBezTo>
                      <a:pt x="2021" y="28068"/>
                      <a:pt x="1010" y="28068"/>
                      <a:pt x="0" y="27844"/>
                    </a:cubicBezTo>
                    <a:lnTo>
                      <a:pt x="112" y="33682"/>
                    </a:lnTo>
                    <a:cubicBezTo>
                      <a:pt x="224" y="36377"/>
                      <a:pt x="786" y="39408"/>
                      <a:pt x="2358" y="42552"/>
                    </a:cubicBezTo>
                    <a:cubicBezTo>
                      <a:pt x="4266" y="46594"/>
                      <a:pt x="5277" y="48502"/>
                      <a:pt x="7410" y="50972"/>
                    </a:cubicBezTo>
                    <a:cubicBezTo>
                      <a:pt x="9319" y="53218"/>
                      <a:pt x="12350" y="55912"/>
                      <a:pt x="18076" y="61189"/>
                    </a:cubicBezTo>
                    <a:close/>
                  </a:path>
                </a:pathLst>
              </a:custGeom>
              <a:solidFill>
                <a:srgbClr val="F4CAAF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9" name="Freeform: Shape 2008">
                <a:extLst>
                  <a:ext uri="{FF2B5EF4-FFF2-40B4-BE49-F238E27FC236}">
                    <a16:creationId xmlns:a16="http://schemas.microsoft.com/office/drawing/2014/main" id="{85B34904-13E7-A77A-AFEB-752150FAFDCA}"/>
                  </a:ext>
                </a:extLst>
              </p:cNvPr>
              <p:cNvSpPr/>
              <p:nvPr/>
            </p:nvSpPr>
            <p:spPr>
              <a:xfrm>
                <a:off x="10560713" y="3087867"/>
                <a:ext cx="13382" cy="19346"/>
              </a:xfrm>
              <a:custGeom>
                <a:avLst/>
                <a:gdLst>
                  <a:gd name="connsiteX0" fmla="*/ 10228 w 13382"/>
                  <a:gd name="connsiteY0" fmla="*/ 18974 h 19346"/>
                  <a:gd name="connsiteX1" fmla="*/ 13147 w 13382"/>
                  <a:gd name="connsiteY1" fmla="*/ 12575 h 19346"/>
                  <a:gd name="connsiteX2" fmla="*/ 11575 w 13382"/>
                  <a:gd name="connsiteY2" fmla="*/ 7971 h 19346"/>
                  <a:gd name="connsiteX3" fmla="*/ 7084 w 13382"/>
                  <a:gd name="connsiteY3" fmla="*/ 14596 h 19346"/>
                  <a:gd name="connsiteX4" fmla="*/ 5063 w 13382"/>
                  <a:gd name="connsiteY4" fmla="*/ 0 h 19346"/>
                  <a:gd name="connsiteX5" fmla="*/ 3154 w 13382"/>
                  <a:gd name="connsiteY5" fmla="*/ 337 h 19346"/>
                  <a:gd name="connsiteX6" fmla="*/ 235 w 13382"/>
                  <a:gd name="connsiteY6" fmla="*/ 6736 h 19346"/>
                  <a:gd name="connsiteX7" fmla="*/ 3267 w 13382"/>
                  <a:gd name="connsiteY7" fmla="*/ 15831 h 19346"/>
                  <a:gd name="connsiteX8" fmla="*/ 7196 w 13382"/>
                  <a:gd name="connsiteY8" fmla="*/ 19199 h 19346"/>
                  <a:gd name="connsiteX9" fmla="*/ 10228 w 13382"/>
                  <a:gd name="connsiteY9" fmla="*/ 18974 h 19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382" h="19346">
                    <a:moveTo>
                      <a:pt x="10228" y="18974"/>
                    </a:moveTo>
                    <a:cubicBezTo>
                      <a:pt x="12698" y="17964"/>
                      <a:pt x="13933" y="15045"/>
                      <a:pt x="13147" y="12575"/>
                    </a:cubicBezTo>
                    <a:lnTo>
                      <a:pt x="11575" y="7971"/>
                    </a:lnTo>
                    <a:lnTo>
                      <a:pt x="7084" y="14596"/>
                    </a:lnTo>
                    <a:lnTo>
                      <a:pt x="5063" y="0"/>
                    </a:lnTo>
                    <a:cubicBezTo>
                      <a:pt x="4390" y="0"/>
                      <a:pt x="3828" y="112"/>
                      <a:pt x="3154" y="337"/>
                    </a:cubicBezTo>
                    <a:cubicBezTo>
                      <a:pt x="684" y="1347"/>
                      <a:pt x="-550" y="4266"/>
                      <a:pt x="235" y="6736"/>
                    </a:cubicBezTo>
                    <a:lnTo>
                      <a:pt x="3267" y="15831"/>
                    </a:lnTo>
                    <a:cubicBezTo>
                      <a:pt x="3940" y="17739"/>
                      <a:pt x="5400" y="18862"/>
                      <a:pt x="7196" y="19199"/>
                    </a:cubicBezTo>
                    <a:cubicBezTo>
                      <a:pt x="8095" y="19423"/>
                      <a:pt x="9217" y="19423"/>
                      <a:pt x="10228" y="18974"/>
                    </a:cubicBezTo>
                    <a:close/>
                  </a:path>
                </a:pathLst>
              </a:custGeom>
              <a:solidFill>
                <a:srgbClr val="F4CAAF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0" name="Freeform: Shape 2009">
                <a:extLst>
                  <a:ext uri="{FF2B5EF4-FFF2-40B4-BE49-F238E27FC236}">
                    <a16:creationId xmlns:a16="http://schemas.microsoft.com/office/drawing/2014/main" id="{2FA8DF1F-FB07-F7B7-8E34-0C3EB1BC3A28}"/>
                  </a:ext>
                </a:extLst>
              </p:cNvPr>
              <p:cNvSpPr/>
              <p:nvPr/>
            </p:nvSpPr>
            <p:spPr>
              <a:xfrm>
                <a:off x="10604623" y="3051715"/>
                <a:ext cx="21107" cy="50410"/>
              </a:xfrm>
              <a:custGeom>
                <a:avLst/>
                <a:gdLst>
                  <a:gd name="connsiteX0" fmla="*/ 9768 w 21107"/>
                  <a:gd name="connsiteY0" fmla="*/ 27507 h 50410"/>
                  <a:gd name="connsiteX1" fmla="*/ 12125 w 21107"/>
                  <a:gd name="connsiteY1" fmla="*/ 35591 h 50410"/>
                  <a:gd name="connsiteX2" fmla="*/ 16392 w 21107"/>
                  <a:gd name="connsiteY2" fmla="*/ 50411 h 50410"/>
                  <a:gd name="connsiteX3" fmla="*/ 16729 w 21107"/>
                  <a:gd name="connsiteY3" fmla="*/ 48951 h 50410"/>
                  <a:gd name="connsiteX4" fmla="*/ 20209 w 21107"/>
                  <a:gd name="connsiteY4" fmla="*/ 35478 h 50410"/>
                  <a:gd name="connsiteX5" fmla="*/ 21107 w 21107"/>
                  <a:gd name="connsiteY5" fmla="*/ 31886 h 50410"/>
                  <a:gd name="connsiteX6" fmla="*/ 18525 w 21107"/>
                  <a:gd name="connsiteY6" fmla="*/ 8533 h 50410"/>
                  <a:gd name="connsiteX7" fmla="*/ 9094 w 21107"/>
                  <a:gd name="connsiteY7" fmla="*/ 0 h 50410"/>
                  <a:gd name="connsiteX8" fmla="*/ 9543 w 21107"/>
                  <a:gd name="connsiteY8" fmla="*/ 16392 h 50410"/>
                  <a:gd name="connsiteX9" fmla="*/ 0 w 21107"/>
                  <a:gd name="connsiteY9" fmla="*/ 33570 h 50410"/>
                  <a:gd name="connsiteX10" fmla="*/ 6287 w 21107"/>
                  <a:gd name="connsiteY10" fmla="*/ 32110 h 50410"/>
                  <a:gd name="connsiteX11" fmla="*/ 9768 w 21107"/>
                  <a:gd name="connsiteY11" fmla="*/ 27507 h 50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107" h="50410">
                    <a:moveTo>
                      <a:pt x="9768" y="27507"/>
                    </a:moveTo>
                    <a:lnTo>
                      <a:pt x="12125" y="35591"/>
                    </a:lnTo>
                    <a:lnTo>
                      <a:pt x="16392" y="50411"/>
                    </a:lnTo>
                    <a:lnTo>
                      <a:pt x="16729" y="48951"/>
                    </a:lnTo>
                    <a:lnTo>
                      <a:pt x="20209" y="35478"/>
                    </a:lnTo>
                    <a:lnTo>
                      <a:pt x="21107" y="31886"/>
                    </a:lnTo>
                    <a:lnTo>
                      <a:pt x="18525" y="8533"/>
                    </a:lnTo>
                    <a:lnTo>
                      <a:pt x="9094" y="0"/>
                    </a:lnTo>
                    <a:lnTo>
                      <a:pt x="9543" y="16392"/>
                    </a:lnTo>
                    <a:cubicBezTo>
                      <a:pt x="9768" y="23914"/>
                      <a:pt x="5838" y="30651"/>
                      <a:pt x="0" y="33570"/>
                    </a:cubicBezTo>
                    <a:lnTo>
                      <a:pt x="6287" y="32110"/>
                    </a:lnTo>
                    <a:lnTo>
                      <a:pt x="9768" y="27507"/>
                    </a:lnTo>
                    <a:close/>
                  </a:path>
                </a:pathLst>
              </a:custGeom>
              <a:solidFill>
                <a:srgbClr val="D99237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1" name="Freeform: Shape 2010">
                <a:extLst>
                  <a:ext uri="{FF2B5EF4-FFF2-40B4-BE49-F238E27FC236}">
                    <a16:creationId xmlns:a16="http://schemas.microsoft.com/office/drawing/2014/main" id="{4AE4E0E4-CE37-DE65-DACF-350FBB130DF5}"/>
                  </a:ext>
                </a:extLst>
              </p:cNvPr>
              <p:cNvSpPr/>
              <p:nvPr/>
            </p:nvSpPr>
            <p:spPr>
              <a:xfrm>
                <a:off x="10564317" y="3047449"/>
                <a:ext cx="49851" cy="55126"/>
              </a:xfrm>
              <a:custGeom>
                <a:avLst/>
                <a:gdLst>
                  <a:gd name="connsiteX0" fmla="*/ 0 w 49851"/>
                  <a:gd name="connsiteY0" fmla="*/ 30314 h 55126"/>
                  <a:gd name="connsiteX1" fmla="*/ 1460 w 49851"/>
                  <a:gd name="connsiteY1" fmla="*/ 40531 h 55126"/>
                  <a:gd name="connsiteX2" fmla="*/ 3480 w 49851"/>
                  <a:gd name="connsiteY2" fmla="*/ 55126 h 55126"/>
                  <a:gd name="connsiteX3" fmla="*/ 7971 w 49851"/>
                  <a:gd name="connsiteY3" fmla="*/ 48502 h 55126"/>
                  <a:gd name="connsiteX4" fmla="*/ 10329 w 49851"/>
                  <a:gd name="connsiteY4" fmla="*/ 45022 h 55126"/>
                  <a:gd name="connsiteX5" fmla="*/ 40306 w 49851"/>
                  <a:gd name="connsiteY5" fmla="*/ 37948 h 55126"/>
                  <a:gd name="connsiteX6" fmla="*/ 40306 w 49851"/>
                  <a:gd name="connsiteY6" fmla="*/ 37948 h 55126"/>
                  <a:gd name="connsiteX7" fmla="*/ 49849 w 49851"/>
                  <a:gd name="connsiteY7" fmla="*/ 20771 h 55126"/>
                  <a:gd name="connsiteX8" fmla="*/ 49400 w 49851"/>
                  <a:gd name="connsiteY8" fmla="*/ 4379 h 55126"/>
                  <a:gd name="connsiteX9" fmla="*/ 44797 w 49851"/>
                  <a:gd name="connsiteY9" fmla="*/ 225 h 55126"/>
                  <a:gd name="connsiteX10" fmla="*/ 44572 w 49851"/>
                  <a:gd name="connsiteY10" fmla="*/ 0 h 55126"/>
                  <a:gd name="connsiteX11" fmla="*/ 32672 w 49851"/>
                  <a:gd name="connsiteY11" fmla="*/ 0 h 55126"/>
                  <a:gd name="connsiteX12" fmla="*/ 31549 w 49851"/>
                  <a:gd name="connsiteY12" fmla="*/ 225 h 55126"/>
                  <a:gd name="connsiteX13" fmla="*/ 8308 w 49851"/>
                  <a:gd name="connsiteY13" fmla="*/ 4828 h 55126"/>
                  <a:gd name="connsiteX14" fmla="*/ 0 w 49851"/>
                  <a:gd name="connsiteY14" fmla="*/ 30314 h 55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851" h="55126">
                    <a:moveTo>
                      <a:pt x="0" y="30314"/>
                    </a:moveTo>
                    <a:lnTo>
                      <a:pt x="1460" y="40531"/>
                    </a:lnTo>
                    <a:lnTo>
                      <a:pt x="3480" y="55126"/>
                    </a:lnTo>
                    <a:lnTo>
                      <a:pt x="7971" y="48502"/>
                    </a:lnTo>
                    <a:lnTo>
                      <a:pt x="10329" y="45022"/>
                    </a:lnTo>
                    <a:lnTo>
                      <a:pt x="40306" y="37948"/>
                    </a:lnTo>
                    <a:lnTo>
                      <a:pt x="40306" y="37948"/>
                    </a:lnTo>
                    <a:cubicBezTo>
                      <a:pt x="46032" y="34917"/>
                      <a:pt x="49961" y="28293"/>
                      <a:pt x="49849" y="20771"/>
                    </a:cubicBezTo>
                    <a:lnTo>
                      <a:pt x="49400" y="4379"/>
                    </a:lnTo>
                    <a:lnTo>
                      <a:pt x="44797" y="225"/>
                    </a:lnTo>
                    <a:lnTo>
                      <a:pt x="44572" y="0"/>
                    </a:lnTo>
                    <a:lnTo>
                      <a:pt x="32672" y="0"/>
                    </a:lnTo>
                    <a:lnTo>
                      <a:pt x="31549" y="225"/>
                    </a:lnTo>
                    <a:lnTo>
                      <a:pt x="8308" y="4828"/>
                    </a:lnTo>
                    <a:lnTo>
                      <a:pt x="0" y="30314"/>
                    </a:lnTo>
                    <a:close/>
                  </a:path>
                </a:pathLst>
              </a:custGeom>
              <a:solidFill>
                <a:srgbClr val="F3AA43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2" name="Freeform: Shape 2011">
                <a:extLst>
                  <a:ext uri="{FF2B5EF4-FFF2-40B4-BE49-F238E27FC236}">
                    <a16:creationId xmlns:a16="http://schemas.microsoft.com/office/drawing/2014/main" id="{D7ADE653-0ED5-216D-E42C-3C2382599C71}"/>
                  </a:ext>
                </a:extLst>
              </p:cNvPr>
              <p:cNvSpPr/>
              <p:nvPr/>
            </p:nvSpPr>
            <p:spPr>
              <a:xfrm>
                <a:off x="10518215" y="3154895"/>
                <a:ext cx="152777" cy="69384"/>
              </a:xfrm>
              <a:custGeom>
                <a:avLst/>
                <a:gdLst>
                  <a:gd name="connsiteX0" fmla="*/ 104822 w 152777"/>
                  <a:gd name="connsiteY0" fmla="*/ 49625 h 69384"/>
                  <a:gd name="connsiteX1" fmla="*/ 104822 w 152777"/>
                  <a:gd name="connsiteY1" fmla="*/ 48951 h 69384"/>
                  <a:gd name="connsiteX2" fmla="*/ 110772 w 152777"/>
                  <a:gd name="connsiteY2" fmla="*/ 43001 h 69384"/>
                  <a:gd name="connsiteX3" fmla="*/ 132665 w 152777"/>
                  <a:gd name="connsiteY3" fmla="*/ 43001 h 69384"/>
                  <a:gd name="connsiteX4" fmla="*/ 138616 w 152777"/>
                  <a:gd name="connsiteY4" fmla="*/ 48839 h 69384"/>
                  <a:gd name="connsiteX5" fmla="*/ 146362 w 152777"/>
                  <a:gd name="connsiteY5" fmla="*/ 50186 h 69384"/>
                  <a:gd name="connsiteX6" fmla="*/ 152425 w 152777"/>
                  <a:gd name="connsiteY6" fmla="*/ 25261 h 69384"/>
                  <a:gd name="connsiteX7" fmla="*/ 152425 w 152777"/>
                  <a:gd name="connsiteY7" fmla="*/ 25037 h 69384"/>
                  <a:gd name="connsiteX8" fmla="*/ 151078 w 152777"/>
                  <a:gd name="connsiteY8" fmla="*/ 15381 h 69384"/>
                  <a:gd name="connsiteX9" fmla="*/ 144229 w 152777"/>
                  <a:gd name="connsiteY9" fmla="*/ 9094 h 69384"/>
                  <a:gd name="connsiteX10" fmla="*/ 98646 w 152777"/>
                  <a:gd name="connsiteY10" fmla="*/ 0 h 69384"/>
                  <a:gd name="connsiteX11" fmla="*/ 97187 w 152777"/>
                  <a:gd name="connsiteY11" fmla="*/ 898 h 69384"/>
                  <a:gd name="connsiteX12" fmla="*/ 77651 w 152777"/>
                  <a:gd name="connsiteY12" fmla="*/ 12911 h 69384"/>
                  <a:gd name="connsiteX13" fmla="*/ 56993 w 152777"/>
                  <a:gd name="connsiteY13" fmla="*/ 1684 h 69384"/>
                  <a:gd name="connsiteX14" fmla="*/ 54074 w 152777"/>
                  <a:gd name="connsiteY14" fmla="*/ 112 h 69384"/>
                  <a:gd name="connsiteX15" fmla="*/ 10624 w 152777"/>
                  <a:gd name="connsiteY15" fmla="*/ 8420 h 69384"/>
                  <a:gd name="connsiteX16" fmla="*/ 2204 w 152777"/>
                  <a:gd name="connsiteY16" fmla="*/ 14708 h 69384"/>
                  <a:gd name="connsiteX17" fmla="*/ 70 w 152777"/>
                  <a:gd name="connsiteY17" fmla="*/ 23353 h 69384"/>
                  <a:gd name="connsiteX18" fmla="*/ 295 w 152777"/>
                  <a:gd name="connsiteY18" fmla="*/ 25037 h 69384"/>
                  <a:gd name="connsiteX19" fmla="*/ 5010 w 152777"/>
                  <a:gd name="connsiteY19" fmla="*/ 44011 h 69384"/>
                  <a:gd name="connsiteX20" fmla="*/ 10624 w 152777"/>
                  <a:gd name="connsiteY20" fmla="*/ 42439 h 69384"/>
                  <a:gd name="connsiteX21" fmla="*/ 38356 w 152777"/>
                  <a:gd name="connsiteY21" fmla="*/ 59729 h 69384"/>
                  <a:gd name="connsiteX22" fmla="*/ 38805 w 152777"/>
                  <a:gd name="connsiteY22" fmla="*/ 61413 h 69384"/>
                  <a:gd name="connsiteX23" fmla="*/ 39703 w 152777"/>
                  <a:gd name="connsiteY23" fmla="*/ 65568 h 69384"/>
                  <a:gd name="connsiteX24" fmla="*/ 104709 w 152777"/>
                  <a:gd name="connsiteY24" fmla="*/ 69385 h 69384"/>
                  <a:gd name="connsiteX25" fmla="*/ 104709 w 152777"/>
                  <a:gd name="connsiteY25" fmla="*/ 49625 h 69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2777" h="69384">
                    <a:moveTo>
                      <a:pt x="104822" y="49625"/>
                    </a:moveTo>
                    <a:lnTo>
                      <a:pt x="104822" y="48951"/>
                    </a:lnTo>
                    <a:cubicBezTo>
                      <a:pt x="104822" y="45695"/>
                      <a:pt x="107516" y="43001"/>
                      <a:pt x="110772" y="43001"/>
                    </a:cubicBezTo>
                    <a:lnTo>
                      <a:pt x="132665" y="43001"/>
                    </a:lnTo>
                    <a:cubicBezTo>
                      <a:pt x="135921" y="43001"/>
                      <a:pt x="138503" y="45583"/>
                      <a:pt x="138616" y="48839"/>
                    </a:cubicBezTo>
                    <a:cubicBezTo>
                      <a:pt x="141535" y="48502"/>
                      <a:pt x="144229" y="48951"/>
                      <a:pt x="146362" y="50186"/>
                    </a:cubicBezTo>
                    <a:cubicBezTo>
                      <a:pt x="148496" y="41990"/>
                      <a:pt x="150516" y="33682"/>
                      <a:pt x="152425" y="25261"/>
                    </a:cubicBezTo>
                    <a:cubicBezTo>
                      <a:pt x="152425" y="25149"/>
                      <a:pt x="152425" y="25149"/>
                      <a:pt x="152425" y="25037"/>
                    </a:cubicBezTo>
                    <a:cubicBezTo>
                      <a:pt x="153211" y="21669"/>
                      <a:pt x="152650" y="18300"/>
                      <a:pt x="151078" y="15381"/>
                    </a:cubicBezTo>
                    <a:cubicBezTo>
                      <a:pt x="149618" y="12575"/>
                      <a:pt x="147261" y="10329"/>
                      <a:pt x="144229" y="9094"/>
                    </a:cubicBezTo>
                    <a:cubicBezTo>
                      <a:pt x="143556" y="8757"/>
                      <a:pt x="101341" y="0"/>
                      <a:pt x="98646" y="0"/>
                    </a:cubicBezTo>
                    <a:lnTo>
                      <a:pt x="97187" y="898"/>
                    </a:lnTo>
                    <a:lnTo>
                      <a:pt x="77651" y="12911"/>
                    </a:lnTo>
                    <a:lnTo>
                      <a:pt x="56993" y="1684"/>
                    </a:lnTo>
                    <a:lnTo>
                      <a:pt x="54074" y="112"/>
                    </a:lnTo>
                    <a:cubicBezTo>
                      <a:pt x="51829" y="112"/>
                      <a:pt x="12757" y="7971"/>
                      <a:pt x="10624" y="8420"/>
                    </a:cubicBezTo>
                    <a:cubicBezTo>
                      <a:pt x="6919" y="9319"/>
                      <a:pt x="4000" y="11676"/>
                      <a:pt x="2204" y="14708"/>
                    </a:cubicBezTo>
                    <a:cubicBezTo>
                      <a:pt x="632" y="17290"/>
                      <a:pt x="-266" y="20209"/>
                      <a:pt x="70" y="23353"/>
                    </a:cubicBezTo>
                    <a:cubicBezTo>
                      <a:pt x="70" y="23914"/>
                      <a:pt x="183" y="24475"/>
                      <a:pt x="295" y="25037"/>
                    </a:cubicBezTo>
                    <a:cubicBezTo>
                      <a:pt x="1754" y="31324"/>
                      <a:pt x="3438" y="37611"/>
                      <a:pt x="5010" y="44011"/>
                    </a:cubicBezTo>
                    <a:cubicBezTo>
                      <a:pt x="6807" y="43337"/>
                      <a:pt x="8603" y="42776"/>
                      <a:pt x="10624" y="42439"/>
                    </a:cubicBezTo>
                    <a:cubicBezTo>
                      <a:pt x="23311" y="40643"/>
                      <a:pt x="35100" y="48165"/>
                      <a:pt x="38356" y="59729"/>
                    </a:cubicBezTo>
                    <a:cubicBezTo>
                      <a:pt x="38580" y="60291"/>
                      <a:pt x="38805" y="60852"/>
                      <a:pt x="38805" y="61413"/>
                    </a:cubicBezTo>
                    <a:cubicBezTo>
                      <a:pt x="39142" y="62761"/>
                      <a:pt x="39366" y="64108"/>
                      <a:pt x="39703" y="65568"/>
                    </a:cubicBezTo>
                    <a:lnTo>
                      <a:pt x="104709" y="69385"/>
                    </a:lnTo>
                    <a:lnTo>
                      <a:pt x="104709" y="49625"/>
                    </a:lnTo>
                    <a:close/>
                  </a:path>
                </a:pathLst>
              </a:custGeom>
              <a:solidFill>
                <a:srgbClr val="556566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3" name="Freeform: Shape 2012">
                <a:extLst>
                  <a:ext uri="{FF2B5EF4-FFF2-40B4-BE49-F238E27FC236}">
                    <a16:creationId xmlns:a16="http://schemas.microsoft.com/office/drawing/2014/main" id="{0AD45D4A-3207-C129-0C6C-BF92296053E5}"/>
                  </a:ext>
                </a:extLst>
              </p:cNvPr>
              <p:cNvSpPr/>
              <p:nvPr/>
            </p:nvSpPr>
            <p:spPr>
              <a:xfrm>
                <a:off x="10656830" y="3208298"/>
                <a:ext cx="6399" cy="15307"/>
              </a:xfrm>
              <a:custGeom>
                <a:avLst/>
                <a:gdLst>
                  <a:gd name="connsiteX0" fmla="*/ 3817 w 6399"/>
                  <a:gd name="connsiteY0" fmla="*/ 11940 h 15307"/>
                  <a:gd name="connsiteX1" fmla="*/ 6400 w 6399"/>
                  <a:gd name="connsiteY1" fmla="*/ 1723 h 15307"/>
                  <a:gd name="connsiteX2" fmla="*/ 0 w 6399"/>
                  <a:gd name="connsiteY2" fmla="*/ 151 h 15307"/>
                  <a:gd name="connsiteX3" fmla="*/ 0 w 6399"/>
                  <a:gd name="connsiteY3" fmla="*/ 15308 h 15307"/>
                  <a:gd name="connsiteX4" fmla="*/ 1010 w 6399"/>
                  <a:gd name="connsiteY4" fmla="*/ 14634 h 15307"/>
                  <a:gd name="connsiteX5" fmla="*/ 3817 w 6399"/>
                  <a:gd name="connsiteY5" fmla="*/ 11940 h 15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99" h="15307">
                    <a:moveTo>
                      <a:pt x="3817" y="11940"/>
                    </a:moveTo>
                    <a:cubicBezTo>
                      <a:pt x="4716" y="8571"/>
                      <a:pt x="5502" y="5203"/>
                      <a:pt x="6400" y="1723"/>
                    </a:cubicBezTo>
                    <a:cubicBezTo>
                      <a:pt x="5164" y="263"/>
                      <a:pt x="2807" y="-298"/>
                      <a:pt x="0" y="151"/>
                    </a:cubicBezTo>
                    <a:lnTo>
                      <a:pt x="0" y="15308"/>
                    </a:lnTo>
                    <a:lnTo>
                      <a:pt x="1010" y="14634"/>
                    </a:lnTo>
                    <a:cubicBezTo>
                      <a:pt x="2021" y="13848"/>
                      <a:pt x="2919" y="12950"/>
                      <a:pt x="3817" y="11940"/>
                    </a:cubicBezTo>
                    <a:close/>
                  </a:path>
                </a:pathLst>
              </a:custGeom>
              <a:solidFill>
                <a:srgbClr val="556566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4" name="Freeform: Shape 2013">
                <a:extLst>
                  <a:ext uri="{FF2B5EF4-FFF2-40B4-BE49-F238E27FC236}">
                    <a16:creationId xmlns:a16="http://schemas.microsoft.com/office/drawing/2014/main" id="{B7CA6248-8F92-E140-1149-C5B9324EC5AE}"/>
                  </a:ext>
                </a:extLst>
              </p:cNvPr>
              <p:cNvSpPr/>
              <p:nvPr/>
            </p:nvSpPr>
            <p:spPr>
              <a:xfrm>
                <a:off x="10656830" y="3228209"/>
                <a:ext cx="1796" cy="1908"/>
              </a:xfrm>
              <a:custGeom>
                <a:avLst/>
                <a:gdLst>
                  <a:gd name="connsiteX0" fmla="*/ 1796 w 1796"/>
                  <a:gd name="connsiteY0" fmla="*/ 0 h 1908"/>
                  <a:gd name="connsiteX1" fmla="*/ 0 w 1796"/>
                  <a:gd name="connsiteY1" fmla="*/ 1347 h 1908"/>
                  <a:gd name="connsiteX2" fmla="*/ 0 w 1796"/>
                  <a:gd name="connsiteY2" fmla="*/ 1909 h 1908"/>
                  <a:gd name="connsiteX3" fmla="*/ 1347 w 1796"/>
                  <a:gd name="connsiteY3" fmla="*/ 1909 h 1908"/>
                  <a:gd name="connsiteX4" fmla="*/ 1796 w 1796"/>
                  <a:gd name="connsiteY4" fmla="*/ 0 h 1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6" h="1908">
                    <a:moveTo>
                      <a:pt x="1796" y="0"/>
                    </a:moveTo>
                    <a:lnTo>
                      <a:pt x="0" y="1347"/>
                    </a:lnTo>
                    <a:lnTo>
                      <a:pt x="0" y="1909"/>
                    </a:lnTo>
                    <a:lnTo>
                      <a:pt x="1347" y="1909"/>
                    </a:lnTo>
                    <a:cubicBezTo>
                      <a:pt x="1460" y="1235"/>
                      <a:pt x="1572" y="674"/>
                      <a:pt x="1796" y="0"/>
                    </a:cubicBezTo>
                    <a:close/>
                  </a:path>
                </a:pathLst>
              </a:custGeom>
              <a:solidFill>
                <a:srgbClr val="556566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5" name="Freeform: Shape 2014">
                <a:extLst>
                  <a:ext uri="{FF2B5EF4-FFF2-40B4-BE49-F238E27FC236}">
                    <a16:creationId xmlns:a16="http://schemas.microsoft.com/office/drawing/2014/main" id="{77F7347E-5EBA-D9DD-DA93-FC7C6B9F399C}"/>
                  </a:ext>
                </a:extLst>
              </p:cNvPr>
              <p:cNvSpPr/>
              <p:nvPr/>
            </p:nvSpPr>
            <p:spPr>
              <a:xfrm>
                <a:off x="10558030" y="3220462"/>
                <a:ext cx="65006" cy="9543"/>
              </a:xfrm>
              <a:custGeom>
                <a:avLst/>
                <a:gdLst>
                  <a:gd name="connsiteX0" fmla="*/ 65006 w 65006"/>
                  <a:gd name="connsiteY0" fmla="*/ 3817 h 9543"/>
                  <a:gd name="connsiteX1" fmla="*/ 0 w 65006"/>
                  <a:gd name="connsiteY1" fmla="*/ 0 h 9543"/>
                  <a:gd name="connsiteX2" fmla="*/ 2133 w 65006"/>
                  <a:gd name="connsiteY2" fmla="*/ 9543 h 9543"/>
                  <a:gd name="connsiteX3" fmla="*/ 65006 w 65006"/>
                  <a:gd name="connsiteY3" fmla="*/ 9543 h 9543"/>
                  <a:gd name="connsiteX4" fmla="*/ 65006 w 65006"/>
                  <a:gd name="connsiteY4" fmla="*/ 3817 h 9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006" h="9543">
                    <a:moveTo>
                      <a:pt x="65006" y="3817"/>
                    </a:moveTo>
                    <a:lnTo>
                      <a:pt x="0" y="0"/>
                    </a:lnTo>
                    <a:cubicBezTo>
                      <a:pt x="786" y="3144"/>
                      <a:pt x="1460" y="6400"/>
                      <a:pt x="2133" y="9543"/>
                    </a:cubicBezTo>
                    <a:lnTo>
                      <a:pt x="65006" y="9543"/>
                    </a:lnTo>
                    <a:lnTo>
                      <a:pt x="65006" y="3817"/>
                    </a:lnTo>
                    <a:close/>
                  </a:path>
                </a:pathLst>
              </a:custGeom>
              <a:solidFill>
                <a:srgbClr val="556566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6" name="Freeform: Shape 2015">
                <a:extLst>
                  <a:ext uri="{FF2B5EF4-FFF2-40B4-BE49-F238E27FC236}">
                    <a16:creationId xmlns:a16="http://schemas.microsoft.com/office/drawing/2014/main" id="{B440DAFE-1F46-6897-A3D7-9B1519874FB0}"/>
                  </a:ext>
                </a:extLst>
              </p:cNvPr>
              <p:cNvSpPr/>
              <p:nvPr/>
            </p:nvSpPr>
            <p:spPr>
              <a:xfrm>
                <a:off x="10656830" y="3203513"/>
                <a:ext cx="12132" cy="26043"/>
              </a:xfrm>
              <a:custGeom>
                <a:avLst/>
                <a:gdLst>
                  <a:gd name="connsiteX0" fmla="*/ 0 w 12132"/>
                  <a:gd name="connsiteY0" fmla="*/ 5048 h 26043"/>
                  <a:gd name="connsiteX1" fmla="*/ 6400 w 12132"/>
                  <a:gd name="connsiteY1" fmla="*/ 6620 h 26043"/>
                  <a:gd name="connsiteX2" fmla="*/ 6512 w 12132"/>
                  <a:gd name="connsiteY2" fmla="*/ 6732 h 26043"/>
                  <a:gd name="connsiteX3" fmla="*/ 6736 w 12132"/>
                  <a:gd name="connsiteY3" fmla="*/ 12346 h 26043"/>
                  <a:gd name="connsiteX4" fmla="*/ 3817 w 12132"/>
                  <a:gd name="connsiteY4" fmla="*/ 16837 h 26043"/>
                  <a:gd name="connsiteX5" fmla="*/ 1010 w 12132"/>
                  <a:gd name="connsiteY5" fmla="*/ 19531 h 26043"/>
                  <a:gd name="connsiteX6" fmla="*/ 0 w 12132"/>
                  <a:gd name="connsiteY6" fmla="*/ 20205 h 26043"/>
                  <a:gd name="connsiteX7" fmla="*/ 0 w 12132"/>
                  <a:gd name="connsiteY7" fmla="*/ 26043 h 26043"/>
                  <a:gd name="connsiteX8" fmla="*/ 1796 w 12132"/>
                  <a:gd name="connsiteY8" fmla="*/ 24696 h 26043"/>
                  <a:gd name="connsiteX9" fmla="*/ 3817 w 12132"/>
                  <a:gd name="connsiteY9" fmla="*/ 23237 h 26043"/>
                  <a:gd name="connsiteX10" fmla="*/ 11227 w 12132"/>
                  <a:gd name="connsiteY10" fmla="*/ 13918 h 26043"/>
                  <a:gd name="connsiteX11" fmla="*/ 10441 w 12132"/>
                  <a:gd name="connsiteY11" fmla="*/ 3813 h 26043"/>
                  <a:gd name="connsiteX12" fmla="*/ 7747 w 12132"/>
                  <a:gd name="connsiteY12" fmla="*/ 1455 h 26043"/>
                  <a:gd name="connsiteX13" fmla="*/ 0 w 12132"/>
                  <a:gd name="connsiteY13" fmla="*/ 108 h 26043"/>
                  <a:gd name="connsiteX14" fmla="*/ 0 w 12132"/>
                  <a:gd name="connsiteY14" fmla="*/ 220 h 26043"/>
                  <a:gd name="connsiteX15" fmla="*/ 0 w 12132"/>
                  <a:gd name="connsiteY15" fmla="*/ 5048 h 26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132" h="26043">
                    <a:moveTo>
                      <a:pt x="0" y="5048"/>
                    </a:moveTo>
                    <a:cubicBezTo>
                      <a:pt x="2807" y="4599"/>
                      <a:pt x="5164" y="5161"/>
                      <a:pt x="6400" y="6620"/>
                    </a:cubicBezTo>
                    <a:cubicBezTo>
                      <a:pt x="6400" y="6620"/>
                      <a:pt x="6512" y="6620"/>
                      <a:pt x="6512" y="6732"/>
                    </a:cubicBezTo>
                    <a:cubicBezTo>
                      <a:pt x="7859" y="8529"/>
                      <a:pt x="7186" y="10999"/>
                      <a:pt x="6736" y="12346"/>
                    </a:cubicBezTo>
                    <a:cubicBezTo>
                      <a:pt x="6175" y="13918"/>
                      <a:pt x="5052" y="15377"/>
                      <a:pt x="3817" y="16837"/>
                    </a:cubicBezTo>
                    <a:cubicBezTo>
                      <a:pt x="2919" y="17735"/>
                      <a:pt x="2021" y="18746"/>
                      <a:pt x="1010" y="19531"/>
                    </a:cubicBezTo>
                    <a:lnTo>
                      <a:pt x="0" y="20205"/>
                    </a:lnTo>
                    <a:lnTo>
                      <a:pt x="0" y="26043"/>
                    </a:lnTo>
                    <a:lnTo>
                      <a:pt x="1796" y="24696"/>
                    </a:lnTo>
                    <a:lnTo>
                      <a:pt x="3817" y="23237"/>
                    </a:lnTo>
                    <a:cubicBezTo>
                      <a:pt x="7298" y="20654"/>
                      <a:pt x="9880" y="17398"/>
                      <a:pt x="11227" y="13918"/>
                    </a:cubicBezTo>
                    <a:cubicBezTo>
                      <a:pt x="12687" y="10101"/>
                      <a:pt x="12350" y="6508"/>
                      <a:pt x="10441" y="3813"/>
                    </a:cubicBezTo>
                    <a:cubicBezTo>
                      <a:pt x="9768" y="2803"/>
                      <a:pt x="8757" y="2129"/>
                      <a:pt x="7747" y="1455"/>
                    </a:cubicBezTo>
                    <a:cubicBezTo>
                      <a:pt x="5614" y="220"/>
                      <a:pt x="3032" y="-229"/>
                      <a:pt x="0" y="108"/>
                    </a:cubicBezTo>
                    <a:cubicBezTo>
                      <a:pt x="0" y="108"/>
                      <a:pt x="0" y="220"/>
                      <a:pt x="0" y="220"/>
                    </a:cubicBezTo>
                    <a:lnTo>
                      <a:pt x="0" y="5048"/>
                    </a:lnTo>
                    <a:close/>
                  </a:path>
                </a:pathLst>
              </a:custGeom>
              <a:solidFill>
                <a:srgbClr val="FECE57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7" name="Freeform: Shape 2016">
                <a:extLst>
                  <a:ext uri="{FF2B5EF4-FFF2-40B4-BE49-F238E27FC236}">
                    <a16:creationId xmlns:a16="http://schemas.microsoft.com/office/drawing/2014/main" id="{D899793A-8989-B1DA-ECD5-61C814530A41}"/>
                  </a:ext>
                </a:extLst>
              </p:cNvPr>
              <p:cNvSpPr/>
              <p:nvPr/>
            </p:nvSpPr>
            <p:spPr>
              <a:xfrm>
                <a:off x="10623036" y="3198008"/>
                <a:ext cx="33794" cy="32222"/>
              </a:xfrm>
              <a:custGeom>
                <a:avLst/>
                <a:gdLst>
                  <a:gd name="connsiteX0" fmla="*/ 33794 w 33794"/>
                  <a:gd name="connsiteY0" fmla="*/ 31549 h 32222"/>
                  <a:gd name="connsiteX1" fmla="*/ 33794 w 33794"/>
                  <a:gd name="connsiteY1" fmla="*/ 25710 h 32222"/>
                  <a:gd name="connsiteX2" fmla="*/ 33794 w 33794"/>
                  <a:gd name="connsiteY2" fmla="*/ 10554 h 32222"/>
                  <a:gd name="connsiteX3" fmla="*/ 33794 w 33794"/>
                  <a:gd name="connsiteY3" fmla="*/ 5950 h 32222"/>
                  <a:gd name="connsiteX4" fmla="*/ 33794 w 33794"/>
                  <a:gd name="connsiteY4" fmla="*/ 5838 h 32222"/>
                  <a:gd name="connsiteX5" fmla="*/ 27844 w 33794"/>
                  <a:gd name="connsiteY5" fmla="*/ 0 h 32222"/>
                  <a:gd name="connsiteX6" fmla="*/ 5950 w 33794"/>
                  <a:gd name="connsiteY6" fmla="*/ 0 h 32222"/>
                  <a:gd name="connsiteX7" fmla="*/ 0 w 33794"/>
                  <a:gd name="connsiteY7" fmla="*/ 5950 h 32222"/>
                  <a:gd name="connsiteX8" fmla="*/ 0 w 33794"/>
                  <a:gd name="connsiteY8" fmla="*/ 6624 h 32222"/>
                  <a:gd name="connsiteX9" fmla="*/ 3480 w 33794"/>
                  <a:gd name="connsiteY9" fmla="*/ 5501 h 32222"/>
                  <a:gd name="connsiteX10" fmla="*/ 12238 w 33794"/>
                  <a:gd name="connsiteY10" fmla="*/ 5501 h 32222"/>
                  <a:gd name="connsiteX11" fmla="*/ 18188 w 33794"/>
                  <a:gd name="connsiteY11" fmla="*/ 11452 h 32222"/>
                  <a:gd name="connsiteX12" fmla="*/ 18188 w 33794"/>
                  <a:gd name="connsiteY12" fmla="*/ 32222 h 32222"/>
                  <a:gd name="connsiteX13" fmla="*/ 21781 w 33794"/>
                  <a:gd name="connsiteY13" fmla="*/ 32222 h 32222"/>
                  <a:gd name="connsiteX14" fmla="*/ 30650 w 33794"/>
                  <a:gd name="connsiteY14" fmla="*/ 32222 h 32222"/>
                  <a:gd name="connsiteX15" fmla="*/ 32447 w 33794"/>
                  <a:gd name="connsiteY15" fmla="*/ 32222 h 32222"/>
                  <a:gd name="connsiteX16" fmla="*/ 32896 w 33794"/>
                  <a:gd name="connsiteY16" fmla="*/ 32222 h 32222"/>
                  <a:gd name="connsiteX17" fmla="*/ 33570 w 33794"/>
                  <a:gd name="connsiteY17" fmla="*/ 32222 h 32222"/>
                  <a:gd name="connsiteX18" fmla="*/ 33570 w 33794"/>
                  <a:gd name="connsiteY18" fmla="*/ 31549 h 32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794" h="32222">
                    <a:moveTo>
                      <a:pt x="33794" y="31549"/>
                    </a:moveTo>
                    <a:lnTo>
                      <a:pt x="33794" y="25710"/>
                    </a:lnTo>
                    <a:lnTo>
                      <a:pt x="33794" y="10554"/>
                    </a:lnTo>
                    <a:lnTo>
                      <a:pt x="33794" y="5950"/>
                    </a:lnTo>
                    <a:cubicBezTo>
                      <a:pt x="33794" y="5950"/>
                      <a:pt x="33794" y="5838"/>
                      <a:pt x="33794" y="5838"/>
                    </a:cubicBezTo>
                    <a:cubicBezTo>
                      <a:pt x="33794" y="2582"/>
                      <a:pt x="31100" y="0"/>
                      <a:pt x="27844" y="0"/>
                    </a:cubicBezTo>
                    <a:lnTo>
                      <a:pt x="5950" y="0"/>
                    </a:lnTo>
                    <a:cubicBezTo>
                      <a:pt x="2694" y="0"/>
                      <a:pt x="0" y="2695"/>
                      <a:pt x="0" y="5950"/>
                    </a:cubicBezTo>
                    <a:lnTo>
                      <a:pt x="0" y="6624"/>
                    </a:lnTo>
                    <a:cubicBezTo>
                      <a:pt x="1010" y="5838"/>
                      <a:pt x="2133" y="5501"/>
                      <a:pt x="3480" y="5501"/>
                    </a:cubicBezTo>
                    <a:lnTo>
                      <a:pt x="12238" y="5501"/>
                    </a:lnTo>
                    <a:cubicBezTo>
                      <a:pt x="15493" y="5501"/>
                      <a:pt x="18188" y="8196"/>
                      <a:pt x="18188" y="11452"/>
                    </a:cubicBezTo>
                    <a:lnTo>
                      <a:pt x="18188" y="32222"/>
                    </a:lnTo>
                    <a:lnTo>
                      <a:pt x="21781" y="32222"/>
                    </a:lnTo>
                    <a:lnTo>
                      <a:pt x="30650" y="32222"/>
                    </a:lnTo>
                    <a:lnTo>
                      <a:pt x="32447" y="32222"/>
                    </a:lnTo>
                    <a:lnTo>
                      <a:pt x="32896" y="32222"/>
                    </a:lnTo>
                    <a:lnTo>
                      <a:pt x="33570" y="32222"/>
                    </a:lnTo>
                    <a:lnTo>
                      <a:pt x="33570" y="31549"/>
                    </a:lnTo>
                    <a:close/>
                  </a:path>
                </a:pathLst>
              </a:custGeom>
              <a:solidFill>
                <a:srgbClr val="F19B2C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8" name="Freeform: Shape 2017">
                <a:extLst>
                  <a:ext uri="{FF2B5EF4-FFF2-40B4-BE49-F238E27FC236}">
                    <a16:creationId xmlns:a16="http://schemas.microsoft.com/office/drawing/2014/main" id="{80A4A85D-B8D3-F759-6063-7451731A6214}"/>
                  </a:ext>
                </a:extLst>
              </p:cNvPr>
              <p:cNvSpPr/>
              <p:nvPr/>
            </p:nvSpPr>
            <p:spPr>
              <a:xfrm>
                <a:off x="10623148" y="3203397"/>
                <a:ext cx="18188" cy="26721"/>
              </a:xfrm>
              <a:custGeom>
                <a:avLst/>
                <a:gdLst>
                  <a:gd name="connsiteX0" fmla="*/ 18188 w 18188"/>
                  <a:gd name="connsiteY0" fmla="*/ 5950 h 26721"/>
                  <a:gd name="connsiteX1" fmla="*/ 12238 w 18188"/>
                  <a:gd name="connsiteY1" fmla="*/ 0 h 26721"/>
                  <a:gd name="connsiteX2" fmla="*/ 3480 w 18188"/>
                  <a:gd name="connsiteY2" fmla="*/ 0 h 26721"/>
                  <a:gd name="connsiteX3" fmla="*/ 0 w 18188"/>
                  <a:gd name="connsiteY3" fmla="*/ 1123 h 26721"/>
                  <a:gd name="connsiteX4" fmla="*/ 0 w 18188"/>
                  <a:gd name="connsiteY4" fmla="*/ 20883 h 26721"/>
                  <a:gd name="connsiteX5" fmla="*/ 0 w 18188"/>
                  <a:gd name="connsiteY5" fmla="*/ 26721 h 26721"/>
                  <a:gd name="connsiteX6" fmla="*/ 18188 w 18188"/>
                  <a:gd name="connsiteY6" fmla="*/ 26721 h 26721"/>
                  <a:gd name="connsiteX7" fmla="*/ 18188 w 18188"/>
                  <a:gd name="connsiteY7" fmla="*/ 5950 h 26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188" h="26721">
                    <a:moveTo>
                      <a:pt x="18188" y="5950"/>
                    </a:moveTo>
                    <a:cubicBezTo>
                      <a:pt x="18188" y="2695"/>
                      <a:pt x="15494" y="0"/>
                      <a:pt x="12238" y="0"/>
                    </a:cubicBezTo>
                    <a:lnTo>
                      <a:pt x="3480" y="0"/>
                    </a:lnTo>
                    <a:cubicBezTo>
                      <a:pt x="2133" y="0"/>
                      <a:pt x="898" y="449"/>
                      <a:pt x="0" y="1123"/>
                    </a:cubicBezTo>
                    <a:lnTo>
                      <a:pt x="0" y="20883"/>
                    </a:lnTo>
                    <a:lnTo>
                      <a:pt x="0" y="26721"/>
                    </a:lnTo>
                    <a:lnTo>
                      <a:pt x="18188" y="26721"/>
                    </a:lnTo>
                    <a:lnTo>
                      <a:pt x="18188" y="5950"/>
                    </a:lnTo>
                    <a:close/>
                  </a:path>
                </a:pathLst>
              </a:custGeom>
              <a:solidFill>
                <a:srgbClr val="F8BE49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9" name="Freeform: Shape 2018">
                <a:extLst>
                  <a:ext uri="{FF2B5EF4-FFF2-40B4-BE49-F238E27FC236}">
                    <a16:creationId xmlns:a16="http://schemas.microsoft.com/office/drawing/2014/main" id="{D8FA2A34-6BC4-A7F5-0F3F-593A12E93357}"/>
                  </a:ext>
                </a:extLst>
              </p:cNvPr>
              <p:cNvSpPr/>
              <p:nvPr/>
            </p:nvSpPr>
            <p:spPr>
              <a:xfrm>
                <a:off x="10565664" y="3256951"/>
                <a:ext cx="193895" cy="22342"/>
              </a:xfrm>
              <a:custGeom>
                <a:avLst/>
                <a:gdLst>
                  <a:gd name="connsiteX0" fmla="*/ 3817 w 193895"/>
                  <a:gd name="connsiteY0" fmla="*/ 22342 h 22342"/>
                  <a:gd name="connsiteX1" fmla="*/ 178290 w 193895"/>
                  <a:gd name="connsiteY1" fmla="*/ 22342 h 22342"/>
                  <a:gd name="connsiteX2" fmla="*/ 193896 w 193895"/>
                  <a:gd name="connsiteY2" fmla="*/ 0 h 22342"/>
                  <a:gd name="connsiteX3" fmla="*/ 0 w 193895"/>
                  <a:gd name="connsiteY3" fmla="*/ 0 h 22342"/>
                  <a:gd name="connsiteX4" fmla="*/ 3817 w 193895"/>
                  <a:gd name="connsiteY4" fmla="*/ 22342 h 22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895" h="22342">
                    <a:moveTo>
                      <a:pt x="3817" y="22342"/>
                    </a:moveTo>
                    <a:lnTo>
                      <a:pt x="178290" y="22342"/>
                    </a:lnTo>
                    <a:cubicBezTo>
                      <a:pt x="183904" y="15157"/>
                      <a:pt x="189068" y="7747"/>
                      <a:pt x="193896" y="0"/>
                    </a:cubicBezTo>
                    <a:lnTo>
                      <a:pt x="0" y="0"/>
                    </a:lnTo>
                    <a:cubicBezTo>
                      <a:pt x="1347" y="7410"/>
                      <a:pt x="2582" y="14820"/>
                      <a:pt x="3817" y="22342"/>
                    </a:cubicBezTo>
                    <a:close/>
                  </a:path>
                </a:pathLst>
              </a:custGeom>
              <a:solidFill>
                <a:srgbClr val="E0E0E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20" name="Freeform: Shape 2019">
                <a:extLst>
                  <a:ext uri="{FF2B5EF4-FFF2-40B4-BE49-F238E27FC236}">
                    <a16:creationId xmlns:a16="http://schemas.microsoft.com/office/drawing/2014/main" id="{AA824ED9-9A8B-94F2-EB74-E4243EF6E6D5}"/>
                  </a:ext>
                </a:extLst>
              </p:cNvPr>
              <p:cNvSpPr/>
              <p:nvPr/>
            </p:nvSpPr>
            <p:spPr>
              <a:xfrm>
                <a:off x="10281838" y="3199018"/>
                <a:ext cx="32334" cy="55350"/>
              </a:xfrm>
              <a:custGeom>
                <a:avLst/>
                <a:gdLst>
                  <a:gd name="connsiteX0" fmla="*/ 31886 w 32334"/>
                  <a:gd name="connsiteY0" fmla="*/ 898 h 55350"/>
                  <a:gd name="connsiteX1" fmla="*/ 32335 w 32334"/>
                  <a:gd name="connsiteY1" fmla="*/ 898 h 55350"/>
                  <a:gd name="connsiteX2" fmla="*/ 25374 w 32334"/>
                  <a:gd name="connsiteY2" fmla="*/ 0 h 55350"/>
                  <a:gd name="connsiteX3" fmla="*/ 337 w 32334"/>
                  <a:gd name="connsiteY3" fmla="*/ 20995 h 55350"/>
                  <a:gd name="connsiteX4" fmla="*/ 112 w 32334"/>
                  <a:gd name="connsiteY4" fmla="*/ 22791 h 55350"/>
                  <a:gd name="connsiteX5" fmla="*/ 0 w 32334"/>
                  <a:gd name="connsiteY5" fmla="*/ 24588 h 55350"/>
                  <a:gd name="connsiteX6" fmla="*/ 16167 w 32334"/>
                  <a:gd name="connsiteY6" fmla="*/ 55351 h 55350"/>
                  <a:gd name="connsiteX7" fmla="*/ 10105 w 32334"/>
                  <a:gd name="connsiteY7" fmla="*/ 32896 h 55350"/>
                  <a:gd name="connsiteX8" fmla="*/ 31886 w 32334"/>
                  <a:gd name="connsiteY8" fmla="*/ 898 h 55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334" h="55350">
                    <a:moveTo>
                      <a:pt x="31886" y="898"/>
                    </a:moveTo>
                    <a:cubicBezTo>
                      <a:pt x="31998" y="898"/>
                      <a:pt x="32110" y="898"/>
                      <a:pt x="32335" y="898"/>
                    </a:cubicBezTo>
                    <a:cubicBezTo>
                      <a:pt x="30089" y="225"/>
                      <a:pt x="27844" y="0"/>
                      <a:pt x="25374" y="0"/>
                    </a:cubicBezTo>
                    <a:cubicBezTo>
                      <a:pt x="12462" y="0"/>
                      <a:pt x="2021" y="9206"/>
                      <a:pt x="337" y="20995"/>
                    </a:cubicBezTo>
                    <a:cubicBezTo>
                      <a:pt x="224" y="21669"/>
                      <a:pt x="112" y="22118"/>
                      <a:pt x="112" y="22791"/>
                    </a:cubicBezTo>
                    <a:cubicBezTo>
                      <a:pt x="112" y="23353"/>
                      <a:pt x="0" y="24026"/>
                      <a:pt x="0" y="24588"/>
                    </a:cubicBezTo>
                    <a:cubicBezTo>
                      <a:pt x="4716" y="35254"/>
                      <a:pt x="10105" y="45471"/>
                      <a:pt x="16167" y="55351"/>
                    </a:cubicBezTo>
                    <a:lnTo>
                      <a:pt x="10105" y="32896"/>
                    </a:lnTo>
                    <a:cubicBezTo>
                      <a:pt x="6063" y="17852"/>
                      <a:pt x="16280" y="1796"/>
                      <a:pt x="31886" y="898"/>
                    </a:cubicBezTo>
                    <a:close/>
                  </a:path>
                </a:pathLst>
              </a:custGeom>
              <a:solidFill>
                <a:srgbClr val="4893BF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21" name="Freeform: Shape 2020">
                <a:extLst>
                  <a:ext uri="{FF2B5EF4-FFF2-40B4-BE49-F238E27FC236}">
                    <a16:creationId xmlns:a16="http://schemas.microsoft.com/office/drawing/2014/main" id="{12836BAD-A973-6A84-F519-10D0E9F915D3}"/>
                  </a:ext>
                </a:extLst>
              </p:cNvPr>
              <p:cNvSpPr/>
              <p:nvPr/>
            </p:nvSpPr>
            <p:spPr>
              <a:xfrm>
                <a:off x="10521429" y="3197184"/>
                <a:ext cx="58831" cy="186972"/>
              </a:xfrm>
              <a:custGeom>
                <a:avLst/>
                <a:gdLst>
                  <a:gd name="connsiteX0" fmla="*/ 44236 w 58831"/>
                  <a:gd name="connsiteY0" fmla="*/ 59767 h 186972"/>
                  <a:gd name="connsiteX1" fmla="*/ 41766 w 58831"/>
                  <a:gd name="connsiteY1" fmla="*/ 46967 h 186972"/>
                  <a:gd name="connsiteX2" fmla="*/ 38846 w 58831"/>
                  <a:gd name="connsiteY2" fmla="*/ 32933 h 186972"/>
                  <a:gd name="connsiteX3" fmla="*/ 36713 w 58831"/>
                  <a:gd name="connsiteY3" fmla="*/ 23390 h 186972"/>
                  <a:gd name="connsiteX4" fmla="*/ 35815 w 58831"/>
                  <a:gd name="connsiteY4" fmla="*/ 19236 h 186972"/>
                  <a:gd name="connsiteX5" fmla="*/ 35366 w 58831"/>
                  <a:gd name="connsiteY5" fmla="*/ 17552 h 186972"/>
                  <a:gd name="connsiteX6" fmla="*/ 7634 w 58831"/>
                  <a:gd name="connsiteY6" fmla="*/ 262 h 186972"/>
                  <a:gd name="connsiteX7" fmla="*/ 2021 w 58831"/>
                  <a:gd name="connsiteY7" fmla="*/ 1834 h 186972"/>
                  <a:gd name="connsiteX8" fmla="*/ 1123 w 58831"/>
                  <a:gd name="connsiteY8" fmla="*/ 2058 h 186972"/>
                  <a:gd name="connsiteX9" fmla="*/ 0 w 58831"/>
                  <a:gd name="connsiteY9" fmla="*/ 2620 h 186972"/>
                  <a:gd name="connsiteX10" fmla="*/ 6736 w 58831"/>
                  <a:gd name="connsiteY10" fmla="*/ 2620 h 186972"/>
                  <a:gd name="connsiteX11" fmla="*/ 11227 w 58831"/>
                  <a:gd name="connsiteY11" fmla="*/ 2956 h 186972"/>
                  <a:gd name="connsiteX12" fmla="*/ 30538 w 58831"/>
                  <a:gd name="connsiteY12" fmla="*/ 34617 h 186972"/>
                  <a:gd name="connsiteX13" fmla="*/ 18974 w 58831"/>
                  <a:gd name="connsiteY13" fmla="*/ 77281 h 186972"/>
                  <a:gd name="connsiteX14" fmla="*/ 2919 w 58831"/>
                  <a:gd name="connsiteY14" fmla="*/ 133081 h 186972"/>
                  <a:gd name="connsiteX15" fmla="*/ 8533 w 58831"/>
                  <a:gd name="connsiteY15" fmla="*/ 151718 h 186972"/>
                  <a:gd name="connsiteX16" fmla="*/ 8757 w 58831"/>
                  <a:gd name="connsiteY16" fmla="*/ 152504 h 186972"/>
                  <a:gd name="connsiteX17" fmla="*/ 14259 w 58831"/>
                  <a:gd name="connsiteY17" fmla="*/ 186972 h 186972"/>
                  <a:gd name="connsiteX18" fmla="*/ 58831 w 58831"/>
                  <a:gd name="connsiteY18" fmla="*/ 182369 h 186972"/>
                  <a:gd name="connsiteX19" fmla="*/ 48165 w 58831"/>
                  <a:gd name="connsiteY19" fmla="*/ 82109 h 186972"/>
                  <a:gd name="connsiteX20" fmla="*/ 44236 w 58831"/>
                  <a:gd name="connsiteY20" fmla="*/ 59767 h 186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8831" h="186972">
                    <a:moveTo>
                      <a:pt x="44236" y="59767"/>
                    </a:moveTo>
                    <a:cubicBezTo>
                      <a:pt x="43450" y="55500"/>
                      <a:pt x="42552" y="51234"/>
                      <a:pt x="41766" y="46967"/>
                    </a:cubicBezTo>
                    <a:cubicBezTo>
                      <a:pt x="40868" y="42252"/>
                      <a:pt x="39857" y="37649"/>
                      <a:pt x="38846" y="32933"/>
                    </a:cubicBezTo>
                    <a:cubicBezTo>
                      <a:pt x="38173" y="29790"/>
                      <a:pt x="37387" y="26534"/>
                      <a:pt x="36713" y="23390"/>
                    </a:cubicBezTo>
                    <a:cubicBezTo>
                      <a:pt x="36376" y="22043"/>
                      <a:pt x="36152" y="20696"/>
                      <a:pt x="35815" y="19236"/>
                    </a:cubicBezTo>
                    <a:cubicBezTo>
                      <a:pt x="35815" y="18562"/>
                      <a:pt x="35591" y="18113"/>
                      <a:pt x="35366" y="17552"/>
                    </a:cubicBezTo>
                    <a:cubicBezTo>
                      <a:pt x="32110" y="6100"/>
                      <a:pt x="20434" y="-1535"/>
                      <a:pt x="7634" y="262"/>
                    </a:cubicBezTo>
                    <a:cubicBezTo>
                      <a:pt x="5614" y="599"/>
                      <a:pt x="3817" y="1160"/>
                      <a:pt x="2021" y="1834"/>
                    </a:cubicBezTo>
                    <a:cubicBezTo>
                      <a:pt x="1796" y="1946"/>
                      <a:pt x="1460" y="1946"/>
                      <a:pt x="1123" y="2058"/>
                    </a:cubicBezTo>
                    <a:cubicBezTo>
                      <a:pt x="674" y="2283"/>
                      <a:pt x="337" y="2507"/>
                      <a:pt x="0" y="2620"/>
                    </a:cubicBezTo>
                    <a:lnTo>
                      <a:pt x="6736" y="2620"/>
                    </a:lnTo>
                    <a:cubicBezTo>
                      <a:pt x="8196" y="2620"/>
                      <a:pt x="9768" y="2732"/>
                      <a:pt x="11227" y="2956"/>
                    </a:cubicBezTo>
                    <a:cubicBezTo>
                      <a:pt x="25711" y="5090"/>
                      <a:pt x="34356" y="20471"/>
                      <a:pt x="30538" y="34617"/>
                    </a:cubicBezTo>
                    <a:lnTo>
                      <a:pt x="18974" y="77281"/>
                    </a:lnTo>
                    <a:cubicBezTo>
                      <a:pt x="17851" y="81323"/>
                      <a:pt x="11003" y="109391"/>
                      <a:pt x="2919" y="133081"/>
                    </a:cubicBezTo>
                    <a:cubicBezTo>
                      <a:pt x="5277" y="139481"/>
                      <a:pt x="7298" y="145768"/>
                      <a:pt x="8533" y="151718"/>
                    </a:cubicBezTo>
                    <a:cubicBezTo>
                      <a:pt x="8645" y="152055"/>
                      <a:pt x="8757" y="152167"/>
                      <a:pt x="8757" y="152504"/>
                    </a:cubicBezTo>
                    <a:cubicBezTo>
                      <a:pt x="12575" y="171703"/>
                      <a:pt x="12799" y="178552"/>
                      <a:pt x="14259" y="186972"/>
                    </a:cubicBezTo>
                    <a:cubicBezTo>
                      <a:pt x="29416" y="186635"/>
                      <a:pt x="44348" y="185064"/>
                      <a:pt x="58831" y="182369"/>
                    </a:cubicBezTo>
                    <a:cubicBezTo>
                      <a:pt x="56361" y="147677"/>
                      <a:pt x="53217" y="114668"/>
                      <a:pt x="48165" y="82109"/>
                    </a:cubicBezTo>
                    <a:cubicBezTo>
                      <a:pt x="46818" y="74587"/>
                      <a:pt x="45583" y="67177"/>
                      <a:pt x="44236" y="59767"/>
                    </a:cubicBezTo>
                    <a:close/>
                  </a:path>
                </a:pathLst>
              </a:custGeom>
              <a:solidFill>
                <a:srgbClr val="4893BF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22" name="Freeform: Shape 2021">
                <a:extLst>
                  <a:ext uri="{FF2B5EF4-FFF2-40B4-BE49-F238E27FC236}">
                    <a16:creationId xmlns:a16="http://schemas.microsoft.com/office/drawing/2014/main" id="{5BCCE72F-C4AC-ACFA-4A97-851F3004EF60}"/>
                  </a:ext>
                </a:extLst>
              </p:cNvPr>
              <p:cNvSpPr/>
              <p:nvPr/>
            </p:nvSpPr>
            <p:spPr>
              <a:xfrm>
                <a:off x="10290831" y="3199579"/>
                <a:ext cx="261925" cy="183230"/>
              </a:xfrm>
              <a:custGeom>
                <a:avLst/>
                <a:gdLst>
                  <a:gd name="connsiteX0" fmla="*/ 233404 w 261925"/>
                  <a:gd name="connsiteY0" fmla="*/ 130461 h 183230"/>
                  <a:gd name="connsiteX1" fmla="*/ 249459 w 261925"/>
                  <a:gd name="connsiteY1" fmla="*/ 74662 h 183230"/>
                  <a:gd name="connsiteX2" fmla="*/ 261023 w 261925"/>
                  <a:gd name="connsiteY2" fmla="*/ 31998 h 183230"/>
                  <a:gd name="connsiteX3" fmla="*/ 241712 w 261925"/>
                  <a:gd name="connsiteY3" fmla="*/ 337 h 183230"/>
                  <a:gd name="connsiteX4" fmla="*/ 237221 w 261925"/>
                  <a:gd name="connsiteY4" fmla="*/ 0 h 183230"/>
                  <a:gd name="connsiteX5" fmla="*/ 230485 w 261925"/>
                  <a:gd name="connsiteY5" fmla="*/ 0 h 183230"/>
                  <a:gd name="connsiteX6" fmla="*/ 225545 w 261925"/>
                  <a:gd name="connsiteY6" fmla="*/ 0 h 183230"/>
                  <a:gd name="connsiteX7" fmla="*/ 224647 w 261925"/>
                  <a:gd name="connsiteY7" fmla="*/ 92401 h 183230"/>
                  <a:gd name="connsiteX8" fmla="*/ 127755 w 261925"/>
                  <a:gd name="connsiteY8" fmla="*/ 108456 h 183230"/>
                  <a:gd name="connsiteX9" fmla="*/ 44336 w 261925"/>
                  <a:gd name="connsiteY9" fmla="*/ 100148 h 183230"/>
                  <a:gd name="connsiteX10" fmla="*/ 41417 w 261925"/>
                  <a:gd name="connsiteY10" fmla="*/ 0 h 183230"/>
                  <a:gd name="connsiteX11" fmla="*/ 24688 w 261925"/>
                  <a:gd name="connsiteY11" fmla="*/ 0 h 183230"/>
                  <a:gd name="connsiteX12" fmla="*/ 23116 w 261925"/>
                  <a:gd name="connsiteY12" fmla="*/ 112 h 183230"/>
                  <a:gd name="connsiteX13" fmla="*/ 22667 w 261925"/>
                  <a:gd name="connsiteY13" fmla="*/ 112 h 183230"/>
                  <a:gd name="connsiteX14" fmla="*/ 886 w 261925"/>
                  <a:gd name="connsiteY14" fmla="*/ 32110 h 183230"/>
                  <a:gd name="connsiteX15" fmla="*/ 6949 w 261925"/>
                  <a:gd name="connsiteY15" fmla="*/ 54565 h 183230"/>
                  <a:gd name="connsiteX16" fmla="*/ 213532 w 261925"/>
                  <a:gd name="connsiteY16" fmla="*/ 183230 h 183230"/>
                  <a:gd name="connsiteX17" fmla="*/ 215216 w 261925"/>
                  <a:gd name="connsiteY17" fmla="*/ 163919 h 183230"/>
                  <a:gd name="connsiteX18" fmla="*/ 233404 w 261925"/>
                  <a:gd name="connsiteY18" fmla="*/ 130461 h 183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61925" h="183230">
                    <a:moveTo>
                      <a:pt x="233404" y="130461"/>
                    </a:moveTo>
                    <a:cubicBezTo>
                      <a:pt x="241376" y="106772"/>
                      <a:pt x="248337" y="78703"/>
                      <a:pt x="249459" y="74662"/>
                    </a:cubicBezTo>
                    <a:lnTo>
                      <a:pt x="261023" y="31998"/>
                    </a:lnTo>
                    <a:cubicBezTo>
                      <a:pt x="264841" y="17851"/>
                      <a:pt x="256196" y="2470"/>
                      <a:pt x="241712" y="337"/>
                    </a:cubicBezTo>
                    <a:cubicBezTo>
                      <a:pt x="240253" y="112"/>
                      <a:pt x="238793" y="0"/>
                      <a:pt x="237221" y="0"/>
                    </a:cubicBezTo>
                    <a:lnTo>
                      <a:pt x="230485" y="0"/>
                    </a:lnTo>
                    <a:lnTo>
                      <a:pt x="225545" y="0"/>
                    </a:lnTo>
                    <a:cubicBezTo>
                      <a:pt x="224423" y="43337"/>
                      <a:pt x="223749" y="82409"/>
                      <a:pt x="224647" y="92401"/>
                    </a:cubicBezTo>
                    <a:lnTo>
                      <a:pt x="127755" y="108456"/>
                    </a:lnTo>
                    <a:lnTo>
                      <a:pt x="44336" y="100148"/>
                    </a:lnTo>
                    <a:cubicBezTo>
                      <a:pt x="45234" y="89819"/>
                      <a:pt x="43550" y="46818"/>
                      <a:pt x="41417" y="0"/>
                    </a:cubicBezTo>
                    <a:lnTo>
                      <a:pt x="24688" y="0"/>
                    </a:lnTo>
                    <a:cubicBezTo>
                      <a:pt x="24127" y="0"/>
                      <a:pt x="23678" y="0"/>
                      <a:pt x="23116" y="112"/>
                    </a:cubicBezTo>
                    <a:cubicBezTo>
                      <a:pt x="23004" y="112"/>
                      <a:pt x="22780" y="112"/>
                      <a:pt x="22667" y="112"/>
                    </a:cubicBezTo>
                    <a:cubicBezTo>
                      <a:pt x="7061" y="1010"/>
                      <a:pt x="-3156" y="17066"/>
                      <a:pt x="886" y="32110"/>
                    </a:cubicBezTo>
                    <a:lnTo>
                      <a:pt x="6949" y="54565"/>
                    </a:lnTo>
                    <a:cubicBezTo>
                      <a:pt x="50511" y="125746"/>
                      <a:pt x="126071" y="175259"/>
                      <a:pt x="213532" y="183230"/>
                    </a:cubicBezTo>
                    <a:cubicBezTo>
                      <a:pt x="213981" y="175371"/>
                      <a:pt x="214542" y="168747"/>
                      <a:pt x="215216" y="163919"/>
                    </a:cubicBezTo>
                    <a:cubicBezTo>
                      <a:pt x="220830" y="163358"/>
                      <a:pt x="227454" y="148201"/>
                      <a:pt x="233404" y="130461"/>
                    </a:cubicBezTo>
                    <a:close/>
                  </a:path>
                </a:pathLst>
              </a:custGeom>
              <a:solidFill>
                <a:srgbClr val="55ACE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23" name="Freeform: Shape 2022">
                <a:extLst>
                  <a:ext uri="{FF2B5EF4-FFF2-40B4-BE49-F238E27FC236}">
                    <a16:creationId xmlns:a16="http://schemas.microsoft.com/office/drawing/2014/main" id="{E0B0AF0B-075E-57C9-466B-22F4DEF6138A}"/>
                  </a:ext>
                </a:extLst>
              </p:cNvPr>
              <p:cNvSpPr/>
              <p:nvPr/>
            </p:nvSpPr>
            <p:spPr>
              <a:xfrm>
                <a:off x="10326186" y="2951119"/>
                <a:ext cx="194008" cy="357028"/>
              </a:xfrm>
              <a:custGeom>
                <a:avLst/>
                <a:gdLst>
                  <a:gd name="connsiteX0" fmla="*/ 194008 w 194008"/>
                  <a:gd name="connsiteY0" fmla="*/ 110365 h 357028"/>
                  <a:gd name="connsiteX1" fmla="*/ 193447 w 194008"/>
                  <a:gd name="connsiteY1" fmla="*/ 96443 h 357028"/>
                  <a:gd name="connsiteX2" fmla="*/ 192436 w 194008"/>
                  <a:gd name="connsiteY2" fmla="*/ 88247 h 357028"/>
                  <a:gd name="connsiteX3" fmla="*/ 97116 w 194008"/>
                  <a:gd name="connsiteY3" fmla="*/ 0 h 357028"/>
                  <a:gd name="connsiteX4" fmla="*/ 97004 w 194008"/>
                  <a:gd name="connsiteY4" fmla="*/ 0 h 357028"/>
                  <a:gd name="connsiteX5" fmla="*/ 96892 w 194008"/>
                  <a:gd name="connsiteY5" fmla="*/ 0 h 357028"/>
                  <a:gd name="connsiteX6" fmla="*/ 0 w 194008"/>
                  <a:gd name="connsiteY6" fmla="*/ 110252 h 357028"/>
                  <a:gd name="connsiteX7" fmla="*/ 6399 w 194008"/>
                  <a:gd name="connsiteY7" fmla="*/ 248573 h 357028"/>
                  <a:gd name="connsiteX8" fmla="*/ 9319 w 194008"/>
                  <a:gd name="connsiteY8" fmla="*/ 348721 h 357028"/>
                  <a:gd name="connsiteX9" fmla="*/ 92737 w 194008"/>
                  <a:gd name="connsiteY9" fmla="*/ 357029 h 357028"/>
                  <a:gd name="connsiteX10" fmla="*/ 189629 w 194008"/>
                  <a:gd name="connsiteY10" fmla="*/ 340974 h 357028"/>
                  <a:gd name="connsiteX11" fmla="*/ 190528 w 194008"/>
                  <a:gd name="connsiteY11" fmla="*/ 248573 h 357028"/>
                  <a:gd name="connsiteX12" fmla="*/ 190977 w 194008"/>
                  <a:gd name="connsiteY12" fmla="*/ 229823 h 357028"/>
                  <a:gd name="connsiteX13" fmla="*/ 194008 w 194008"/>
                  <a:gd name="connsiteY13" fmla="*/ 110365 h 35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4008" h="357028">
                    <a:moveTo>
                      <a:pt x="194008" y="110365"/>
                    </a:moveTo>
                    <a:cubicBezTo>
                      <a:pt x="194008" y="105537"/>
                      <a:pt x="193783" y="100934"/>
                      <a:pt x="193447" y="96443"/>
                    </a:cubicBezTo>
                    <a:cubicBezTo>
                      <a:pt x="193222" y="93636"/>
                      <a:pt x="192885" y="90941"/>
                      <a:pt x="192436" y="88247"/>
                    </a:cubicBezTo>
                    <a:cubicBezTo>
                      <a:pt x="184465" y="30651"/>
                      <a:pt x="144832" y="0"/>
                      <a:pt x="97116" y="0"/>
                    </a:cubicBezTo>
                    <a:cubicBezTo>
                      <a:pt x="97116" y="0"/>
                      <a:pt x="97004" y="0"/>
                      <a:pt x="97004" y="0"/>
                    </a:cubicBezTo>
                    <a:cubicBezTo>
                      <a:pt x="97004" y="0"/>
                      <a:pt x="96892" y="0"/>
                      <a:pt x="96892" y="0"/>
                    </a:cubicBezTo>
                    <a:cubicBezTo>
                      <a:pt x="43337" y="0"/>
                      <a:pt x="0" y="38397"/>
                      <a:pt x="0" y="110252"/>
                    </a:cubicBezTo>
                    <a:cubicBezTo>
                      <a:pt x="0" y="121704"/>
                      <a:pt x="3592" y="188282"/>
                      <a:pt x="6399" y="248573"/>
                    </a:cubicBezTo>
                    <a:cubicBezTo>
                      <a:pt x="8533" y="295391"/>
                      <a:pt x="10217" y="338391"/>
                      <a:pt x="9319" y="348721"/>
                    </a:cubicBezTo>
                    <a:lnTo>
                      <a:pt x="92737" y="357029"/>
                    </a:lnTo>
                    <a:lnTo>
                      <a:pt x="189629" y="340974"/>
                    </a:lnTo>
                    <a:cubicBezTo>
                      <a:pt x="188731" y="330982"/>
                      <a:pt x="189405" y="291910"/>
                      <a:pt x="190528" y="248573"/>
                    </a:cubicBezTo>
                    <a:cubicBezTo>
                      <a:pt x="190640" y="242398"/>
                      <a:pt x="190865" y="236111"/>
                      <a:pt x="190977" y="229823"/>
                    </a:cubicBezTo>
                    <a:cubicBezTo>
                      <a:pt x="192212" y="175932"/>
                      <a:pt x="194008" y="120918"/>
                      <a:pt x="194008" y="110365"/>
                    </a:cubicBezTo>
                    <a:close/>
                  </a:path>
                </a:pathLst>
              </a:custGeom>
              <a:solidFill>
                <a:srgbClr val="6D3C1F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024" name="Graphic 1320">
            <a:extLst>
              <a:ext uri="{FF2B5EF4-FFF2-40B4-BE49-F238E27FC236}">
                <a16:creationId xmlns:a16="http://schemas.microsoft.com/office/drawing/2014/main" id="{44DE2C66-5652-6FEA-510A-3FC29371BD05}"/>
              </a:ext>
            </a:extLst>
          </p:cNvPr>
          <p:cNvGrpSpPr/>
          <p:nvPr/>
        </p:nvGrpSpPr>
        <p:grpSpPr>
          <a:xfrm>
            <a:off x="8780520" y="1562299"/>
            <a:ext cx="750771" cy="638048"/>
            <a:chOff x="8780520" y="1562299"/>
            <a:chExt cx="750771" cy="638048"/>
          </a:xfrm>
        </p:grpSpPr>
        <p:sp>
          <p:nvSpPr>
            <p:cNvPr id="2025" name="Freeform: Shape 2024">
              <a:extLst>
                <a:ext uri="{FF2B5EF4-FFF2-40B4-BE49-F238E27FC236}">
                  <a16:creationId xmlns:a16="http://schemas.microsoft.com/office/drawing/2014/main" id="{2D6C940F-23C7-821F-FC6E-95E81C663E01}"/>
                </a:ext>
              </a:extLst>
            </p:cNvPr>
            <p:cNvSpPr/>
            <p:nvPr/>
          </p:nvSpPr>
          <p:spPr>
            <a:xfrm>
              <a:off x="8815998" y="1642799"/>
              <a:ext cx="442132" cy="442132"/>
            </a:xfrm>
            <a:custGeom>
              <a:avLst/>
              <a:gdLst>
                <a:gd name="connsiteX0" fmla="*/ 221066 w 442132"/>
                <a:gd name="connsiteY0" fmla="*/ 0 h 442132"/>
                <a:gd name="connsiteX1" fmla="*/ 0 w 442132"/>
                <a:gd name="connsiteY1" fmla="*/ 221066 h 442132"/>
                <a:gd name="connsiteX2" fmla="*/ 221066 w 442132"/>
                <a:gd name="connsiteY2" fmla="*/ 442132 h 442132"/>
                <a:gd name="connsiteX3" fmla="*/ 442132 w 442132"/>
                <a:gd name="connsiteY3" fmla="*/ 221066 h 442132"/>
                <a:gd name="connsiteX4" fmla="*/ 221066 w 442132"/>
                <a:gd name="connsiteY4" fmla="*/ 0 h 442132"/>
                <a:gd name="connsiteX5" fmla="*/ 321775 w 442132"/>
                <a:gd name="connsiteY5" fmla="*/ 300443 h 442132"/>
                <a:gd name="connsiteX6" fmla="*/ 334125 w 442132"/>
                <a:gd name="connsiteY6" fmla="*/ 231620 h 442132"/>
                <a:gd name="connsiteX7" fmla="*/ 420688 w 442132"/>
                <a:gd name="connsiteY7" fmla="*/ 231620 h 442132"/>
                <a:gd name="connsiteX8" fmla="*/ 379483 w 442132"/>
                <a:gd name="connsiteY8" fmla="*/ 342995 h 442132"/>
                <a:gd name="connsiteX9" fmla="*/ 321775 w 442132"/>
                <a:gd name="connsiteY9" fmla="*/ 300443 h 442132"/>
                <a:gd name="connsiteX10" fmla="*/ 62761 w 442132"/>
                <a:gd name="connsiteY10" fmla="*/ 342995 h 442132"/>
                <a:gd name="connsiteX11" fmla="*/ 21556 w 442132"/>
                <a:gd name="connsiteY11" fmla="*/ 231620 h 442132"/>
                <a:gd name="connsiteX12" fmla="*/ 112049 w 442132"/>
                <a:gd name="connsiteY12" fmla="*/ 231620 h 442132"/>
                <a:gd name="connsiteX13" fmla="*/ 122041 w 442132"/>
                <a:gd name="connsiteY13" fmla="*/ 299657 h 442132"/>
                <a:gd name="connsiteX14" fmla="*/ 62761 w 442132"/>
                <a:gd name="connsiteY14" fmla="*/ 342995 h 442132"/>
                <a:gd name="connsiteX15" fmla="*/ 121704 w 442132"/>
                <a:gd name="connsiteY15" fmla="*/ 150895 h 442132"/>
                <a:gd name="connsiteX16" fmla="*/ 112161 w 442132"/>
                <a:gd name="connsiteY16" fmla="*/ 210625 h 442132"/>
                <a:gd name="connsiteX17" fmla="*/ 21556 w 442132"/>
                <a:gd name="connsiteY17" fmla="*/ 210625 h 442132"/>
                <a:gd name="connsiteX18" fmla="*/ 59280 w 442132"/>
                <a:gd name="connsiteY18" fmla="*/ 103965 h 442132"/>
                <a:gd name="connsiteX19" fmla="*/ 121704 w 442132"/>
                <a:gd name="connsiteY19" fmla="*/ 150895 h 442132"/>
                <a:gd name="connsiteX20" fmla="*/ 233641 w 442132"/>
                <a:gd name="connsiteY20" fmla="*/ 174136 h 442132"/>
                <a:gd name="connsiteX21" fmla="*/ 306394 w 442132"/>
                <a:gd name="connsiteY21" fmla="*/ 157407 h 442132"/>
                <a:gd name="connsiteX22" fmla="*/ 313355 w 442132"/>
                <a:gd name="connsiteY22" fmla="*/ 210625 h 442132"/>
                <a:gd name="connsiteX23" fmla="*/ 233641 w 442132"/>
                <a:gd name="connsiteY23" fmla="*/ 210625 h 442132"/>
                <a:gd name="connsiteX24" fmla="*/ 233641 w 442132"/>
                <a:gd name="connsiteY24" fmla="*/ 174136 h 442132"/>
                <a:gd name="connsiteX25" fmla="*/ 233641 w 442132"/>
                <a:gd name="connsiteY25" fmla="*/ 153028 h 442132"/>
                <a:gd name="connsiteX26" fmla="*/ 233641 w 442132"/>
                <a:gd name="connsiteY26" fmla="*/ 31212 h 442132"/>
                <a:gd name="connsiteX27" fmla="*/ 300555 w 442132"/>
                <a:gd name="connsiteY27" fmla="*/ 136973 h 442132"/>
                <a:gd name="connsiteX28" fmla="*/ 233641 w 442132"/>
                <a:gd name="connsiteY28" fmla="*/ 153028 h 442132"/>
                <a:gd name="connsiteX29" fmla="*/ 212646 w 442132"/>
                <a:gd name="connsiteY29" fmla="*/ 38510 h 442132"/>
                <a:gd name="connsiteX30" fmla="*/ 212646 w 442132"/>
                <a:gd name="connsiteY30" fmla="*/ 153253 h 442132"/>
                <a:gd name="connsiteX31" fmla="*/ 147302 w 442132"/>
                <a:gd name="connsiteY31" fmla="*/ 139443 h 442132"/>
                <a:gd name="connsiteX32" fmla="*/ 212646 w 442132"/>
                <a:gd name="connsiteY32" fmla="*/ 38510 h 442132"/>
                <a:gd name="connsiteX33" fmla="*/ 212646 w 442132"/>
                <a:gd name="connsiteY33" fmla="*/ 174248 h 442132"/>
                <a:gd name="connsiteX34" fmla="*/ 212646 w 442132"/>
                <a:gd name="connsiteY34" fmla="*/ 210625 h 442132"/>
                <a:gd name="connsiteX35" fmla="*/ 133156 w 442132"/>
                <a:gd name="connsiteY35" fmla="*/ 210625 h 442132"/>
                <a:gd name="connsiteX36" fmla="*/ 141240 w 442132"/>
                <a:gd name="connsiteY36" fmla="*/ 159540 h 442132"/>
                <a:gd name="connsiteX37" fmla="*/ 212646 w 442132"/>
                <a:gd name="connsiteY37" fmla="*/ 174248 h 442132"/>
                <a:gd name="connsiteX38" fmla="*/ 132931 w 442132"/>
                <a:gd name="connsiteY38" fmla="*/ 231620 h 442132"/>
                <a:gd name="connsiteX39" fmla="*/ 212646 w 442132"/>
                <a:gd name="connsiteY39" fmla="*/ 231620 h 442132"/>
                <a:gd name="connsiteX40" fmla="*/ 212646 w 442132"/>
                <a:gd name="connsiteY40" fmla="*/ 276417 h 442132"/>
                <a:gd name="connsiteX41" fmla="*/ 141464 w 442132"/>
                <a:gd name="connsiteY41" fmla="*/ 291012 h 442132"/>
                <a:gd name="connsiteX42" fmla="*/ 132931 w 442132"/>
                <a:gd name="connsiteY42" fmla="*/ 231620 h 442132"/>
                <a:gd name="connsiteX43" fmla="*/ 212646 w 442132"/>
                <a:gd name="connsiteY43" fmla="*/ 297300 h 442132"/>
                <a:gd name="connsiteX44" fmla="*/ 212646 w 442132"/>
                <a:gd name="connsiteY44" fmla="*/ 411032 h 442132"/>
                <a:gd name="connsiteX45" fmla="*/ 147639 w 442132"/>
                <a:gd name="connsiteY45" fmla="*/ 311109 h 442132"/>
                <a:gd name="connsiteX46" fmla="*/ 212646 w 442132"/>
                <a:gd name="connsiteY46" fmla="*/ 297300 h 442132"/>
                <a:gd name="connsiteX47" fmla="*/ 233641 w 442132"/>
                <a:gd name="connsiteY47" fmla="*/ 403622 h 442132"/>
                <a:gd name="connsiteX48" fmla="*/ 233641 w 442132"/>
                <a:gd name="connsiteY48" fmla="*/ 297524 h 442132"/>
                <a:gd name="connsiteX49" fmla="*/ 295728 w 442132"/>
                <a:gd name="connsiteY49" fmla="*/ 311558 h 442132"/>
                <a:gd name="connsiteX50" fmla="*/ 233641 w 442132"/>
                <a:gd name="connsiteY50" fmla="*/ 403622 h 442132"/>
                <a:gd name="connsiteX51" fmla="*/ 233641 w 442132"/>
                <a:gd name="connsiteY51" fmla="*/ 276417 h 442132"/>
                <a:gd name="connsiteX52" fmla="*/ 233641 w 442132"/>
                <a:gd name="connsiteY52" fmla="*/ 231507 h 442132"/>
                <a:gd name="connsiteX53" fmla="*/ 313130 w 442132"/>
                <a:gd name="connsiteY53" fmla="*/ 231507 h 442132"/>
                <a:gd name="connsiteX54" fmla="*/ 302577 w 442132"/>
                <a:gd name="connsiteY54" fmla="*/ 291574 h 442132"/>
                <a:gd name="connsiteX55" fmla="*/ 233641 w 442132"/>
                <a:gd name="connsiteY55" fmla="*/ 276417 h 442132"/>
                <a:gd name="connsiteX56" fmla="*/ 334237 w 442132"/>
                <a:gd name="connsiteY56" fmla="*/ 210625 h 442132"/>
                <a:gd name="connsiteX57" fmla="*/ 325592 w 442132"/>
                <a:gd name="connsiteY57" fmla="*/ 148201 h 442132"/>
                <a:gd name="connsiteX58" fmla="*/ 382852 w 442132"/>
                <a:gd name="connsiteY58" fmla="*/ 103965 h 442132"/>
                <a:gd name="connsiteX59" fmla="*/ 420575 w 442132"/>
                <a:gd name="connsiteY59" fmla="*/ 210625 h 442132"/>
                <a:gd name="connsiteX60" fmla="*/ 334237 w 442132"/>
                <a:gd name="connsiteY60" fmla="*/ 210625 h 442132"/>
                <a:gd name="connsiteX61" fmla="*/ 369491 w 442132"/>
                <a:gd name="connsiteY61" fmla="*/ 87461 h 442132"/>
                <a:gd name="connsiteX62" fmla="*/ 319530 w 442132"/>
                <a:gd name="connsiteY62" fmla="*/ 127542 h 442132"/>
                <a:gd name="connsiteX63" fmla="*/ 256432 w 442132"/>
                <a:gd name="connsiteY63" fmla="*/ 24363 h 442132"/>
                <a:gd name="connsiteX64" fmla="*/ 369491 w 442132"/>
                <a:gd name="connsiteY64" fmla="*/ 87461 h 442132"/>
                <a:gd name="connsiteX65" fmla="*/ 199285 w 442132"/>
                <a:gd name="connsiteY65" fmla="*/ 22230 h 442132"/>
                <a:gd name="connsiteX66" fmla="*/ 128216 w 442132"/>
                <a:gd name="connsiteY66" fmla="*/ 130574 h 442132"/>
                <a:gd name="connsiteX67" fmla="*/ 72641 w 442132"/>
                <a:gd name="connsiteY67" fmla="*/ 87461 h 442132"/>
                <a:gd name="connsiteX68" fmla="*/ 199285 w 442132"/>
                <a:gd name="connsiteY68" fmla="*/ 22230 h 442132"/>
                <a:gd name="connsiteX69" fmla="*/ 76458 w 442132"/>
                <a:gd name="connsiteY69" fmla="*/ 358938 h 442132"/>
                <a:gd name="connsiteX70" fmla="*/ 128553 w 442132"/>
                <a:gd name="connsiteY70" fmla="*/ 319754 h 442132"/>
                <a:gd name="connsiteX71" fmla="*/ 190415 w 442132"/>
                <a:gd name="connsiteY71" fmla="*/ 418555 h 442132"/>
                <a:gd name="connsiteX72" fmla="*/ 76458 w 442132"/>
                <a:gd name="connsiteY72" fmla="*/ 358938 h 442132"/>
                <a:gd name="connsiteX73" fmla="*/ 247675 w 442132"/>
                <a:gd name="connsiteY73" fmla="*/ 419228 h 442132"/>
                <a:gd name="connsiteX74" fmla="*/ 314702 w 442132"/>
                <a:gd name="connsiteY74" fmla="*/ 320428 h 442132"/>
                <a:gd name="connsiteX75" fmla="*/ 365674 w 442132"/>
                <a:gd name="connsiteY75" fmla="*/ 359050 h 442132"/>
                <a:gd name="connsiteX76" fmla="*/ 247675 w 442132"/>
                <a:gd name="connsiteY76" fmla="*/ 419228 h 442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442132" h="442132">
                  <a:moveTo>
                    <a:pt x="221066" y="0"/>
                  </a:moveTo>
                  <a:cubicBezTo>
                    <a:pt x="99137" y="0"/>
                    <a:pt x="0" y="99137"/>
                    <a:pt x="0" y="221066"/>
                  </a:cubicBezTo>
                  <a:cubicBezTo>
                    <a:pt x="0" y="342995"/>
                    <a:pt x="99137" y="442132"/>
                    <a:pt x="221066" y="442132"/>
                  </a:cubicBezTo>
                  <a:cubicBezTo>
                    <a:pt x="342995" y="442132"/>
                    <a:pt x="442132" y="342995"/>
                    <a:pt x="442132" y="221066"/>
                  </a:cubicBezTo>
                  <a:cubicBezTo>
                    <a:pt x="442132" y="99137"/>
                    <a:pt x="342995" y="0"/>
                    <a:pt x="221066" y="0"/>
                  </a:cubicBezTo>
                  <a:close/>
                  <a:moveTo>
                    <a:pt x="321775" y="300443"/>
                  </a:moveTo>
                  <a:cubicBezTo>
                    <a:pt x="328624" y="278325"/>
                    <a:pt x="332890" y="255197"/>
                    <a:pt x="334125" y="231620"/>
                  </a:cubicBezTo>
                  <a:lnTo>
                    <a:pt x="420688" y="231620"/>
                  </a:lnTo>
                  <a:cubicBezTo>
                    <a:pt x="418555" y="273498"/>
                    <a:pt x="403510" y="311783"/>
                    <a:pt x="379483" y="342995"/>
                  </a:cubicBezTo>
                  <a:cubicBezTo>
                    <a:pt x="362418" y="325592"/>
                    <a:pt x="342995" y="311221"/>
                    <a:pt x="321775" y="300443"/>
                  </a:cubicBezTo>
                  <a:close/>
                  <a:moveTo>
                    <a:pt x="62761" y="342995"/>
                  </a:moveTo>
                  <a:cubicBezTo>
                    <a:pt x="38734" y="311783"/>
                    <a:pt x="23690" y="273385"/>
                    <a:pt x="21556" y="231620"/>
                  </a:cubicBezTo>
                  <a:lnTo>
                    <a:pt x="112049" y="231620"/>
                  </a:lnTo>
                  <a:cubicBezTo>
                    <a:pt x="112610" y="254860"/>
                    <a:pt x="115978" y="277652"/>
                    <a:pt x="122041" y="299657"/>
                  </a:cubicBezTo>
                  <a:cubicBezTo>
                    <a:pt x="100148" y="310548"/>
                    <a:pt x="80163" y="325143"/>
                    <a:pt x="62761" y="342995"/>
                  </a:cubicBezTo>
                  <a:close/>
                  <a:moveTo>
                    <a:pt x="121704" y="150895"/>
                  </a:moveTo>
                  <a:cubicBezTo>
                    <a:pt x="116427" y="170206"/>
                    <a:pt x="113171" y="190191"/>
                    <a:pt x="112161" y="210625"/>
                  </a:cubicBezTo>
                  <a:lnTo>
                    <a:pt x="21556" y="210625"/>
                  </a:lnTo>
                  <a:cubicBezTo>
                    <a:pt x="23690" y="170880"/>
                    <a:pt x="37275" y="134279"/>
                    <a:pt x="59280" y="103965"/>
                  </a:cubicBezTo>
                  <a:cubicBezTo>
                    <a:pt x="77244" y="123388"/>
                    <a:pt x="98464" y="139219"/>
                    <a:pt x="121704" y="150895"/>
                  </a:cubicBezTo>
                  <a:close/>
                  <a:moveTo>
                    <a:pt x="233641" y="174136"/>
                  </a:moveTo>
                  <a:cubicBezTo>
                    <a:pt x="258902" y="172676"/>
                    <a:pt x="283490" y="166950"/>
                    <a:pt x="306394" y="157407"/>
                  </a:cubicBezTo>
                  <a:cubicBezTo>
                    <a:pt x="310548" y="174697"/>
                    <a:pt x="312905" y="192549"/>
                    <a:pt x="313355" y="210625"/>
                  </a:cubicBezTo>
                  <a:lnTo>
                    <a:pt x="233641" y="210625"/>
                  </a:lnTo>
                  <a:lnTo>
                    <a:pt x="233641" y="174136"/>
                  </a:lnTo>
                  <a:close/>
                  <a:moveTo>
                    <a:pt x="233641" y="153028"/>
                  </a:moveTo>
                  <a:lnTo>
                    <a:pt x="233641" y="31212"/>
                  </a:lnTo>
                  <a:cubicBezTo>
                    <a:pt x="264628" y="60740"/>
                    <a:pt x="287532" y="97116"/>
                    <a:pt x="300555" y="136973"/>
                  </a:cubicBezTo>
                  <a:cubicBezTo>
                    <a:pt x="279560" y="146067"/>
                    <a:pt x="256993" y="151681"/>
                    <a:pt x="233641" y="153028"/>
                  </a:cubicBezTo>
                  <a:close/>
                  <a:moveTo>
                    <a:pt x="212646" y="38510"/>
                  </a:moveTo>
                  <a:lnTo>
                    <a:pt x="212646" y="153253"/>
                  </a:lnTo>
                  <a:cubicBezTo>
                    <a:pt x="189966" y="152355"/>
                    <a:pt x="167961" y="147527"/>
                    <a:pt x="147302" y="139443"/>
                  </a:cubicBezTo>
                  <a:cubicBezTo>
                    <a:pt x="160663" y="101383"/>
                    <a:pt x="182893" y="66803"/>
                    <a:pt x="212646" y="38510"/>
                  </a:cubicBezTo>
                  <a:close/>
                  <a:moveTo>
                    <a:pt x="212646" y="174248"/>
                  </a:moveTo>
                  <a:lnTo>
                    <a:pt x="212646" y="210625"/>
                  </a:lnTo>
                  <a:lnTo>
                    <a:pt x="133156" y="210625"/>
                  </a:lnTo>
                  <a:cubicBezTo>
                    <a:pt x="134054" y="193222"/>
                    <a:pt x="136861" y="176157"/>
                    <a:pt x="141240" y="159540"/>
                  </a:cubicBezTo>
                  <a:cubicBezTo>
                    <a:pt x="163807" y="168298"/>
                    <a:pt x="187833" y="173350"/>
                    <a:pt x="212646" y="174248"/>
                  </a:cubicBezTo>
                  <a:close/>
                  <a:moveTo>
                    <a:pt x="132931" y="231620"/>
                  </a:moveTo>
                  <a:lnTo>
                    <a:pt x="212646" y="231620"/>
                  </a:lnTo>
                  <a:lnTo>
                    <a:pt x="212646" y="276417"/>
                  </a:lnTo>
                  <a:cubicBezTo>
                    <a:pt x="187945" y="277315"/>
                    <a:pt x="163919" y="282367"/>
                    <a:pt x="141464" y="291012"/>
                  </a:cubicBezTo>
                  <a:cubicBezTo>
                    <a:pt x="136300" y="271814"/>
                    <a:pt x="133493" y="251829"/>
                    <a:pt x="132931" y="231620"/>
                  </a:cubicBezTo>
                  <a:close/>
                  <a:moveTo>
                    <a:pt x="212646" y="297300"/>
                  </a:moveTo>
                  <a:lnTo>
                    <a:pt x="212646" y="411032"/>
                  </a:lnTo>
                  <a:cubicBezTo>
                    <a:pt x="183118" y="382964"/>
                    <a:pt x="161000" y="348721"/>
                    <a:pt x="147639" y="311109"/>
                  </a:cubicBezTo>
                  <a:cubicBezTo>
                    <a:pt x="168185" y="302913"/>
                    <a:pt x="190079" y="298198"/>
                    <a:pt x="212646" y="297300"/>
                  </a:cubicBezTo>
                  <a:close/>
                  <a:moveTo>
                    <a:pt x="233641" y="403622"/>
                  </a:moveTo>
                  <a:lnTo>
                    <a:pt x="233641" y="297524"/>
                  </a:lnTo>
                  <a:cubicBezTo>
                    <a:pt x="255197" y="298871"/>
                    <a:pt x="276080" y="303587"/>
                    <a:pt x="295728" y="311558"/>
                  </a:cubicBezTo>
                  <a:cubicBezTo>
                    <a:pt x="282143" y="346026"/>
                    <a:pt x="261035" y="377463"/>
                    <a:pt x="233641" y="403622"/>
                  </a:cubicBezTo>
                  <a:close/>
                  <a:moveTo>
                    <a:pt x="233641" y="276417"/>
                  </a:moveTo>
                  <a:lnTo>
                    <a:pt x="233641" y="231507"/>
                  </a:lnTo>
                  <a:lnTo>
                    <a:pt x="313130" y="231507"/>
                  </a:lnTo>
                  <a:cubicBezTo>
                    <a:pt x="312007" y="252053"/>
                    <a:pt x="308415" y="272150"/>
                    <a:pt x="302577" y="291574"/>
                  </a:cubicBezTo>
                  <a:cubicBezTo>
                    <a:pt x="280683" y="283041"/>
                    <a:pt x="257555" y="277764"/>
                    <a:pt x="233641" y="276417"/>
                  </a:cubicBezTo>
                  <a:close/>
                  <a:moveTo>
                    <a:pt x="334237" y="210625"/>
                  </a:moveTo>
                  <a:cubicBezTo>
                    <a:pt x="333676" y="189293"/>
                    <a:pt x="330757" y="168410"/>
                    <a:pt x="325592" y="148201"/>
                  </a:cubicBezTo>
                  <a:cubicBezTo>
                    <a:pt x="346812" y="136861"/>
                    <a:pt x="366123" y="121929"/>
                    <a:pt x="382852" y="103965"/>
                  </a:cubicBezTo>
                  <a:cubicBezTo>
                    <a:pt x="404857" y="134279"/>
                    <a:pt x="418442" y="170880"/>
                    <a:pt x="420575" y="210625"/>
                  </a:cubicBezTo>
                  <a:lnTo>
                    <a:pt x="334237" y="210625"/>
                  </a:lnTo>
                  <a:close/>
                  <a:moveTo>
                    <a:pt x="369491" y="87461"/>
                  </a:moveTo>
                  <a:cubicBezTo>
                    <a:pt x="354896" y="103628"/>
                    <a:pt x="338055" y="117101"/>
                    <a:pt x="319530" y="127542"/>
                  </a:cubicBezTo>
                  <a:cubicBezTo>
                    <a:pt x="306506" y="89145"/>
                    <a:pt x="285062" y="54003"/>
                    <a:pt x="256432" y="24363"/>
                  </a:cubicBezTo>
                  <a:cubicBezTo>
                    <a:pt x="301117" y="32335"/>
                    <a:pt x="340413" y="55126"/>
                    <a:pt x="369491" y="87461"/>
                  </a:cubicBezTo>
                  <a:close/>
                  <a:moveTo>
                    <a:pt x="199285" y="22230"/>
                  </a:moveTo>
                  <a:cubicBezTo>
                    <a:pt x="167063" y="52656"/>
                    <a:pt x="142812" y="89706"/>
                    <a:pt x="128216" y="130574"/>
                  </a:cubicBezTo>
                  <a:cubicBezTo>
                    <a:pt x="107558" y="119683"/>
                    <a:pt x="88696" y="105200"/>
                    <a:pt x="72641" y="87461"/>
                  </a:cubicBezTo>
                  <a:cubicBezTo>
                    <a:pt x="104639" y="51870"/>
                    <a:pt x="149099" y="27731"/>
                    <a:pt x="199285" y="22230"/>
                  </a:cubicBezTo>
                  <a:close/>
                  <a:moveTo>
                    <a:pt x="76458" y="358938"/>
                  </a:moveTo>
                  <a:cubicBezTo>
                    <a:pt x="91727" y="342995"/>
                    <a:pt x="109354" y="329747"/>
                    <a:pt x="128553" y="319754"/>
                  </a:cubicBezTo>
                  <a:cubicBezTo>
                    <a:pt x="141913" y="356468"/>
                    <a:pt x="162796" y="390150"/>
                    <a:pt x="190415" y="418555"/>
                  </a:cubicBezTo>
                  <a:cubicBezTo>
                    <a:pt x="145843" y="411706"/>
                    <a:pt x="106210" y="390150"/>
                    <a:pt x="76458" y="358938"/>
                  </a:cubicBezTo>
                  <a:close/>
                  <a:moveTo>
                    <a:pt x="247675" y="419228"/>
                  </a:moveTo>
                  <a:cubicBezTo>
                    <a:pt x="277203" y="391160"/>
                    <a:pt x="299994" y="357478"/>
                    <a:pt x="314702" y="320428"/>
                  </a:cubicBezTo>
                  <a:cubicBezTo>
                    <a:pt x="333452" y="330420"/>
                    <a:pt x="350629" y="343332"/>
                    <a:pt x="365674" y="359050"/>
                  </a:cubicBezTo>
                  <a:cubicBezTo>
                    <a:pt x="335023" y="391160"/>
                    <a:pt x="293819" y="413053"/>
                    <a:pt x="247675" y="419228"/>
                  </a:cubicBezTo>
                  <a:close/>
                </a:path>
              </a:pathLst>
            </a:custGeom>
            <a:solidFill>
              <a:srgbClr val="C5D5D6"/>
            </a:solidFill>
            <a:ln w="11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026" name="Graphic 1320">
              <a:extLst>
                <a:ext uri="{FF2B5EF4-FFF2-40B4-BE49-F238E27FC236}">
                  <a16:creationId xmlns:a16="http://schemas.microsoft.com/office/drawing/2014/main" id="{9721002C-BBE0-87BE-425A-51C7FC80A134}"/>
                </a:ext>
              </a:extLst>
            </p:cNvPr>
            <p:cNvGrpSpPr/>
            <p:nvPr/>
          </p:nvGrpSpPr>
          <p:grpSpPr>
            <a:xfrm>
              <a:off x="8951624" y="1638420"/>
              <a:ext cx="95329" cy="83194"/>
              <a:chOff x="8951624" y="1638420"/>
              <a:chExt cx="95329" cy="83194"/>
            </a:xfrm>
            <a:solidFill>
              <a:srgbClr val="F55D51"/>
            </a:solidFill>
          </p:grpSpPr>
          <p:grpSp>
            <p:nvGrpSpPr>
              <p:cNvPr id="2027" name="Graphic 1320">
                <a:extLst>
                  <a:ext uri="{FF2B5EF4-FFF2-40B4-BE49-F238E27FC236}">
                    <a16:creationId xmlns:a16="http://schemas.microsoft.com/office/drawing/2014/main" id="{2326658D-8822-AA26-E5F7-AF023B1DE56D}"/>
                  </a:ext>
                </a:extLst>
              </p:cNvPr>
              <p:cNvGrpSpPr/>
              <p:nvPr/>
            </p:nvGrpSpPr>
            <p:grpSpPr>
              <a:xfrm>
                <a:off x="8951624" y="1638420"/>
                <a:ext cx="60515" cy="65792"/>
                <a:chOff x="8951624" y="1638420"/>
                <a:chExt cx="60515" cy="65792"/>
              </a:xfrm>
              <a:solidFill>
                <a:srgbClr val="F55D51"/>
              </a:solidFill>
            </p:grpSpPr>
            <p:sp>
              <p:nvSpPr>
                <p:cNvPr id="2028" name="Freeform: Shape 2027">
                  <a:extLst>
                    <a:ext uri="{FF2B5EF4-FFF2-40B4-BE49-F238E27FC236}">
                      <a16:creationId xmlns:a16="http://schemas.microsoft.com/office/drawing/2014/main" id="{E051AC54-DC10-A70E-9683-6D3DBB025751}"/>
                    </a:ext>
                  </a:extLst>
                </p:cNvPr>
                <p:cNvSpPr/>
                <p:nvPr/>
              </p:nvSpPr>
              <p:spPr>
                <a:xfrm>
                  <a:off x="8953645" y="1639992"/>
                  <a:ext cx="56698" cy="62199"/>
                </a:xfrm>
                <a:custGeom>
                  <a:avLst/>
                  <a:gdLst>
                    <a:gd name="connsiteX0" fmla="*/ 56698 w 56698"/>
                    <a:gd name="connsiteY0" fmla="*/ 31100 h 62199"/>
                    <a:gd name="connsiteX1" fmla="*/ 49176 w 56698"/>
                    <a:gd name="connsiteY1" fmla="*/ 54003 h 62199"/>
                    <a:gd name="connsiteX2" fmla="*/ 28181 w 56698"/>
                    <a:gd name="connsiteY2" fmla="*/ 62199 h 62199"/>
                    <a:gd name="connsiteX3" fmla="*/ 13361 w 56698"/>
                    <a:gd name="connsiteY3" fmla="*/ 58382 h 62199"/>
                    <a:gd name="connsiteX4" fmla="*/ 3480 w 56698"/>
                    <a:gd name="connsiteY4" fmla="*/ 47492 h 62199"/>
                    <a:gd name="connsiteX5" fmla="*/ 0 w 56698"/>
                    <a:gd name="connsiteY5" fmla="*/ 30987 h 62199"/>
                    <a:gd name="connsiteX6" fmla="*/ 7522 w 56698"/>
                    <a:gd name="connsiteY6" fmla="*/ 8196 h 62199"/>
                    <a:gd name="connsiteX7" fmla="*/ 28630 w 56698"/>
                    <a:gd name="connsiteY7" fmla="*/ 0 h 62199"/>
                    <a:gd name="connsiteX8" fmla="*/ 49176 w 56698"/>
                    <a:gd name="connsiteY8" fmla="*/ 8420 h 62199"/>
                    <a:gd name="connsiteX9" fmla="*/ 56698 w 56698"/>
                    <a:gd name="connsiteY9" fmla="*/ 31100 h 62199"/>
                    <a:gd name="connsiteX10" fmla="*/ 13024 w 56698"/>
                    <a:gd name="connsiteY10" fmla="*/ 31100 h 62199"/>
                    <a:gd name="connsiteX11" fmla="*/ 28405 w 56698"/>
                    <a:gd name="connsiteY11" fmla="*/ 51870 h 62199"/>
                    <a:gd name="connsiteX12" fmla="*/ 43562 w 56698"/>
                    <a:gd name="connsiteY12" fmla="*/ 31100 h 62199"/>
                    <a:gd name="connsiteX13" fmla="*/ 28293 w 56698"/>
                    <a:gd name="connsiteY13" fmla="*/ 10554 h 62199"/>
                    <a:gd name="connsiteX14" fmla="*/ 16616 w 56698"/>
                    <a:gd name="connsiteY14" fmla="*/ 15831 h 62199"/>
                    <a:gd name="connsiteX15" fmla="*/ 13024 w 56698"/>
                    <a:gd name="connsiteY15" fmla="*/ 31100 h 62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6698" h="62199">
                      <a:moveTo>
                        <a:pt x="56698" y="31100"/>
                      </a:moveTo>
                      <a:cubicBezTo>
                        <a:pt x="56698" y="40867"/>
                        <a:pt x="54228" y="48502"/>
                        <a:pt x="49176" y="54003"/>
                      </a:cubicBezTo>
                      <a:cubicBezTo>
                        <a:pt x="44123" y="59505"/>
                        <a:pt x="37162" y="62199"/>
                        <a:pt x="28181" y="62199"/>
                      </a:cubicBezTo>
                      <a:cubicBezTo>
                        <a:pt x="22567" y="62199"/>
                        <a:pt x="17627" y="60964"/>
                        <a:pt x="13361" y="58382"/>
                      </a:cubicBezTo>
                      <a:cubicBezTo>
                        <a:pt x="9094" y="55800"/>
                        <a:pt x="5726" y="52207"/>
                        <a:pt x="3480" y="47492"/>
                      </a:cubicBezTo>
                      <a:cubicBezTo>
                        <a:pt x="1123" y="42776"/>
                        <a:pt x="0" y="37275"/>
                        <a:pt x="0" y="30987"/>
                      </a:cubicBezTo>
                      <a:cubicBezTo>
                        <a:pt x="0" y="21332"/>
                        <a:pt x="2470" y="13697"/>
                        <a:pt x="7522" y="8196"/>
                      </a:cubicBezTo>
                      <a:cubicBezTo>
                        <a:pt x="12462" y="2695"/>
                        <a:pt x="19536" y="0"/>
                        <a:pt x="28630" y="0"/>
                      </a:cubicBezTo>
                      <a:cubicBezTo>
                        <a:pt x="37275" y="0"/>
                        <a:pt x="44123" y="2807"/>
                        <a:pt x="49176" y="8420"/>
                      </a:cubicBezTo>
                      <a:cubicBezTo>
                        <a:pt x="54116" y="14146"/>
                        <a:pt x="56698" y="21669"/>
                        <a:pt x="56698" y="31100"/>
                      </a:cubicBezTo>
                      <a:close/>
                      <a:moveTo>
                        <a:pt x="13024" y="31100"/>
                      </a:moveTo>
                      <a:cubicBezTo>
                        <a:pt x="13024" y="44909"/>
                        <a:pt x="18188" y="51870"/>
                        <a:pt x="28405" y="51870"/>
                      </a:cubicBezTo>
                      <a:cubicBezTo>
                        <a:pt x="38510" y="51870"/>
                        <a:pt x="43562" y="44909"/>
                        <a:pt x="43562" y="31100"/>
                      </a:cubicBezTo>
                      <a:cubicBezTo>
                        <a:pt x="43562" y="17402"/>
                        <a:pt x="38510" y="10554"/>
                        <a:pt x="28293" y="10554"/>
                      </a:cubicBezTo>
                      <a:cubicBezTo>
                        <a:pt x="22904" y="10554"/>
                        <a:pt x="19086" y="12350"/>
                        <a:pt x="16616" y="15831"/>
                      </a:cubicBezTo>
                      <a:cubicBezTo>
                        <a:pt x="14259" y="19423"/>
                        <a:pt x="13024" y="24476"/>
                        <a:pt x="13024" y="31100"/>
                      </a:cubicBezTo>
                      <a:close/>
                    </a:path>
                  </a:pathLst>
                </a:custGeom>
                <a:solidFill>
                  <a:srgbClr val="F55D51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29" name="Freeform: Shape 2028">
                  <a:extLst>
                    <a:ext uri="{FF2B5EF4-FFF2-40B4-BE49-F238E27FC236}">
                      <a16:creationId xmlns:a16="http://schemas.microsoft.com/office/drawing/2014/main" id="{343B4315-F5BD-9B20-FB06-1CC205451E99}"/>
                    </a:ext>
                  </a:extLst>
                </p:cNvPr>
                <p:cNvSpPr/>
                <p:nvPr/>
              </p:nvSpPr>
              <p:spPr>
                <a:xfrm>
                  <a:off x="8951624" y="1638420"/>
                  <a:ext cx="60515" cy="65792"/>
                </a:xfrm>
                <a:custGeom>
                  <a:avLst/>
                  <a:gdLst>
                    <a:gd name="connsiteX0" fmla="*/ 30202 w 60515"/>
                    <a:gd name="connsiteY0" fmla="*/ 65792 h 65792"/>
                    <a:gd name="connsiteX1" fmla="*/ 14371 w 60515"/>
                    <a:gd name="connsiteY1" fmla="*/ 61750 h 65792"/>
                    <a:gd name="connsiteX2" fmla="*/ 3705 w 60515"/>
                    <a:gd name="connsiteY2" fmla="*/ 50074 h 65792"/>
                    <a:gd name="connsiteX3" fmla="*/ 0 w 60515"/>
                    <a:gd name="connsiteY3" fmla="*/ 32784 h 65792"/>
                    <a:gd name="connsiteX4" fmla="*/ 7971 w 60515"/>
                    <a:gd name="connsiteY4" fmla="*/ 8757 h 65792"/>
                    <a:gd name="connsiteX5" fmla="*/ 30426 w 60515"/>
                    <a:gd name="connsiteY5" fmla="*/ 0 h 65792"/>
                    <a:gd name="connsiteX6" fmla="*/ 52432 w 60515"/>
                    <a:gd name="connsiteY6" fmla="*/ 8982 h 65792"/>
                    <a:gd name="connsiteX7" fmla="*/ 60515 w 60515"/>
                    <a:gd name="connsiteY7" fmla="*/ 32784 h 65792"/>
                    <a:gd name="connsiteX8" fmla="*/ 52544 w 60515"/>
                    <a:gd name="connsiteY8" fmla="*/ 57035 h 65792"/>
                    <a:gd name="connsiteX9" fmla="*/ 30202 w 60515"/>
                    <a:gd name="connsiteY9" fmla="*/ 65792 h 65792"/>
                    <a:gd name="connsiteX10" fmla="*/ 30538 w 60515"/>
                    <a:gd name="connsiteY10" fmla="*/ 3593 h 65792"/>
                    <a:gd name="connsiteX11" fmla="*/ 10891 w 60515"/>
                    <a:gd name="connsiteY11" fmla="*/ 11227 h 65792"/>
                    <a:gd name="connsiteX12" fmla="*/ 3929 w 60515"/>
                    <a:gd name="connsiteY12" fmla="*/ 32672 h 65792"/>
                    <a:gd name="connsiteX13" fmla="*/ 7185 w 60515"/>
                    <a:gd name="connsiteY13" fmla="*/ 48277 h 65792"/>
                    <a:gd name="connsiteX14" fmla="*/ 16392 w 60515"/>
                    <a:gd name="connsiteY14" fmla="*/ 58382 h 65792"/>
                    <a:gd name="connsiteX15" fmla="*/ 30314 w 60515"/>
                    <a:gd name="connsiteY15" fmla="*/ 61975 h 65792"/>
                    <a:gd name="connsiteX16" fmla="*/ 49849 w 60515"/>
                    <a:gd name="connsiteY16" fmla="*/ 54340 h 65792"/>
                    <a:gd name="connsiteX17" fmla="*/ 56922 w 60515"/>
                    <a:gd name="connsiteY17" fmla="*/ 32672 h 65792"/>
                    <a:gd name="connsiteX18" fmla="*/ 49849 w 60515"/>
                    <a:gd name="connsiteY18" fmla="*/ 11340 h 65792"/>
                    <a:gd name="connsiteX19" fmla="*/ 30538 w 60515"/>
                    <a:gd name="connsiteY19" fmla="*/ 3593 h 65792"/>
                    <a:gd name="connsiteX20" fmla="*/ 30426 w 60515"/>
                    <a:gd name="connsiteY20" fmla="*/ 55351 h 65792"/>
                    <a:gd name="connsiteX21" fmla="*/ 13136 w 60515"/>
                    <a:gd name="connsiteY21" fmla="*/ 32672 h 65792"/>
                    <a:gd name="connsiteX22" fmla="*/ 17065 w 60515"/>
                    <a:gd name="connsiteY22" fmla="*/ 16392 h 65792"/>
                    <a:gd name="connsiteX23" fmla="*/ 30202 w 60515"/>
                    <a:gd name="connsiteY23" fmla="*/ 10217 h 65792"/>
                    <a:gd name="connsiteX24" fmla="*/ 47379 w 60515"/>
                    <a:gd name="connsiteY24" fmla="*/ 32672 h 65792"/>
                    <a:gd name="connsiteX25" fmla="*/ 30426 w 60515"/>
                    <a:gd name="connsiteY25" fmla="*/ 55351 h 65792"/>
                    <a:gd name="connsiteX26" fmla="*/ 30314 w 60515"/>
                    <a:gd name="connsiteY26" fmla="*/ 14034 h 65792"/>
                    <a:gd name="connsiteX27" fmla="*/ 20209 w 60515"/>
                    <a:gd name="connsiteY27" fmla="*/ 18525 h 65792"/>
                    <a:gd name="connsiteX28" fmla="*/ 16953 w 60515"/>
                    <a:gd name="connsiteY28" fmla="*/ 32672 h 65792"/>
                    <a:gd name="connsiteX29" fmla="*/ 30426 w 60515"/>
                    <a:gd name="connsiteY29" fmla="*/ 51533 h 65792"/>
                    <a:gd name="connsiteX30" fmla="*/ 43674 w 60515"/>
                    <a:gd name="connsiteY30" fmla="*/ 32672 h 65792"/>
                    <a:gd name="connsiteX31" fmla="*/ 30314 w 60515"/>
                    <a:gd name="connsiteY31" fmla="*/ 14034 h 65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60515" h="65792">
                      <a:moveTo>
                        <a:pt x="30202" y="65792"/>
                      </a:moveTo>
                      <a:cubicBezTo>
                        <a:pt x="24251" y="65792"/>
                        <a:pt x="18974" y="64445"/>
                        <a:pt x="14371" y="61750"/>
                      </a:cubicBezTo>
                      <a:cubicBezTo>
                        <a:pt x="9768" y="59056"/>
                        <a:pt x="6175" y="55126"/>
                        <a:pt x="3705" y="50074"/>
                      </a:cubicBezTo>
                      <a:cubicBezTo>
                        <a:pt x="1235" y="45134"/>
                        <a:pt x="0" y="39296"/>
                        <a:pt x="0" y="32784"/>
                      </a:cubicBezTo>
                      <a:cubicBezTo>
                        <a:pt x="0" y="22679"/>
                        <a:pt x="2694" y="14483"/>
                        <a:pt x="7971" y="8757"/>
                      </a:cubicBezTo>
                      <a:cubicBezTo>
                        <a:pt x="13361" y="2919"/>
                        <a:pt x="20883" y="0"/>
                        <a:pt x="30426" y="0"/>
                      </a:cubicBezTo>
                      <a:cubicBezTo>
                        <a:pt x="39632" y="0"/>
                        <a:pt x="47043" y="3031"/>
                        <a:pt x="52432" y="8982"/>
                      </a:cubicBezTo>
                      <a:cubicBezTo>
                        <a:pt x="57821" y="14932"/>
                        <a:pt x="60515" y="22904"/>
                        <a:pt x="60515" y="32784"/>
                      </a:cubicBezTo>
                      <a:cubicBezTo>
                        <a:pt x="60515" y="43001"/>
                        <a:pt x="57821" y="51197"/>
                        <a:pt x="52544" y="57035"/>
                      </a:cubicBezTo>
                      <a:cubicBezTo>
                        <a:pt x="47155" y="62761"/>
                        <a:pt x="39632" y="65792"/>
                        <a:pt x="30202" y="65792"/>
                      </a:cubicBezTo>
                      <a:close/>
                      <a:moveTo>
                        <a:pt x="30538" y="3593"/>
                      </a:moveTo>
                      <a:cubicBezTo>
                        <a:pt x="22005" y="3593"/>
                        <a:pt x="15381" y="6175"/>
                        <a:pt x="10891" y="11227"/>
                      </a:cubicBezTo>
                      <a:cubicBezTo>
                        <a:pt x="6287" y="16280"/>
                        <a:pt x="3929" y="23577"/>
                        <a:pt x="3929" y="32672"/>
                      </a:cubicBezTo>
                      <a:cubicBezTo>
                        <a:pt x="3929" y="38622"/>
                        <a:pt x="5052" y="43899"/>
                        <a:pt x="7185" y="48277"/>
                      </a:cubicBezTo>
                      <a:cubicBezTo>
                        <a:pt x="9319" y="52656"/>
                        <a:pt x="12462" y="56024"/>
                        <a:pt x="16392" y="58382"/>
                      </a:cubicBezTo>
                      <a:cubicBezTo>
                        <a:pt x="20321" y="60740"/>
                        <a:pt x="25037" y="61975"/>
                        <a:pt x="30314" y="61975"/>
                      </a:cubicBezTo>
                      <a:cubicBezTo>
                        <a:pt x="38846" y="61975"/>
                        <a:pt x="45246" y="59505"/>
                        <a:pt x="49849" y="54340"/>
                      </a:cubicBezTo>
                      <a:cubicBezTo>
                        <a:pt x="54565" y="49176"/>
                        <a:pt x="56922" y="41990"/>
                        <a:pt x="56922" y="32672"/>
                      </a:cubicBezTo>
                      <a:cubicBezTo>
                        <a:pt x="56922" y="23802"/>
                        <a:pt x="54565" y="16616"/>
                        <a:pt x="49849" y="11340"/>
                      </a:cubicBezTo>
                      <a:cubicBezTo>
                        <a:pt x="45022" y="6175"/>
                        <a:pt x="38734" y="3593"/>
                        <a:pt x="30538" y="3593"/>
                      </a:cubicBezTo>
                      <a:close/>
                      <a:moveTo>
                        <a:pt x="30426" y="55351"/>
                      </a:moveTo>
                      <a:cubicBezTo>
                        <a:pt x="22567" y="55351"/>
                        <a:pt x="13136" y="51421"/>
                        <a:pt x="13136" y="32672"/>
                      </a:cubicBezTo>
                      <a:cubicBezTo>
                        <a:pt x="13136" y="25711"/>
                        <a:pt x="14483" y="20209"/>
                        <a:pt x="17065" y="16392"/>
                      </a:cubicBezTo>
                      <a:cubicBezTo>
                        <a:pt x="19872" y="12350"/>
                        <a:pt x="24251" y="10217"/>
                        <a:pt x="30202" y="10217"/>
                      </a:cubicBezTo>
                      <a:cubicBezTo>
                        <a:pt x="38061" y="10217"/>
                        <a:pt x="47379" y="14146"/>
                        <a:pt x="47379" y="32672"/>
                      </a:cubicBezTo>
                      <a:cubicBezTo>
                        <a:pt x="47492" y="51421"/>
                        <a:pt x="38173" y="55351"/>
                        <a:pt x="30426" y="55351"/>
                      </a:cubicBezTo>
                      <a:close/>
                      <a:moveTo>
                        <a:pt x="30314" y="14034"/>
                      </a:moveTo>
                      <a:cubicBezTo>
                        <a:pt x="25598" y="14034"/>
                        <a:pt x="22342" y="15494"/>
                        <a:pt x="20209" y="18525"/>
                      </a:cubicBezTo>
                      <a:cubicBezTo>
                        <a:pt x="18076" y="21781"/>
                        <a:pt x="16953" y="26496"/>
                        <a:pt x="16953" y="32672"/>
                      </a:cubicBezTo>
                      <a:cubicBezTo>
                        <a:pt x="16953" y="45358"/>
                        <a:pt x="21332" y="51533"/>
                        <a:pt x="30426" y="51533"/>
                      </a:cubicBezTo>
                      <a:cubicBezTo>
                        <a:pt x="39408" y="51533"/>
                        <a:pt x="43674" y="45358"/>
                        <a:pt x="43674" y="32672"/>
                      </a:cubicBezTo>
                      <a:cubicBezTo>
                        <a:pt x="43674" y="16055"/>
                        <a:pt x="36040" y="14034"/>
                        <a:pt x="30314" y="14034"/>
                      </a:cubicBezTo>
                      <a:close/>
                    </a:path>
                  </a:pathLst>
                </a:custGeom>
                <a:solidFill>
                  <a:srgbClr val="F55D51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030" name="Graphic 1320">
                <a:extLst>
                  <a:ext uri="{FF2B5EF4-FFF2-40B4-BE49-F238E27FC236}">
                    <a16:creationId xmlns:a16="http://schemas.microsoft.com/office/drawing/2014/main" id="{AB61CD54-3DB2-87ED-F7E8-7A95299842E9}"/>
                  </a:ext>
                </a:extLst>
              </p:cNvPr>
              <p:cNvGrpSpPr/>
              <p:nvPr/>
            </p:nvGrpSpPr>
            <p:grpSpPr>
              <a:xfrm>
                <a:off x="9016406" y="1677491"/>
                <a:ext cx="30547" cy="44123"/>
                <a:chOff x="9016406" y="1677491"/>
                <a:chExt cx="30547" cy="44123"/>
              </a:xfrm>
              <a:solidFill>
                <a:srgbClr val="F55D51"/>
              </a:solidFill>
            </p:grpSpPr>
            <p:sp>
              <p:nvSpPr>
                <p:cNvPr id="2031" name="Freeform: Shape 2030">
                  <a:extLst>
                    <a:ext uri="{FF2B5EF4-FFF2-40B4-BE49-F238E27FC236}">
                      <a16:creationId xmlns:a16="http://schemas.microsoft.com/office/drawing/2014/main" id="{DF109C15-73CF-745A-18EB-E9B62918E752}"/>
                    </a:ext>
                  </a:extLst>
                </p:cNvPr>
                <p:cNvSpPr/>
                <p:nvPr/>
              </p:nvSpPr>
              <p:spPr>
                <a:xfrm>
                  <a:off x="9018315" y="1679624"/>
                  <a:ext cx="26945" cy="40081"/>
                </a:xfrm>
                <a:custGeom>
                  <a:avLst/>
                  <a:gdLst>
                    <a:gd name="connsiteX0" fmla="*/ 26833 w 26945"/>
                    <a:gd name="connsiteY0" fmla="*/ 40082 h 40081"/>
                    <a:gd name="connsiteX1" fmla="*/ 0 w 26945"/>
                    <a:gd name="connsiteY1" fmla="*/ 40082 h 40081"/>
                    <a:gd name="connsiteX2" fmla="*/ 0 w 26945"/>
                    <a:gd name="connsiteY2" fmla="*/ 35254 h 40081"/>
                    <a:gd name="connsiteX3" fmla="*/ 10217 w 26945"/>
                    <a:gd name="connsiteY3" fmla="*/ 24925 h 40081"/>
                    <a:gd name="connsiteX4" fmla="*/ 16280 w 26945"/>
                    <a:gd name="connsiteY4" fmla="*/ 18413 h 40081"/>
                    <a:gd name="connsiteX5" fmla="*/ 18413 w 26945"/>
                    <a:gd name="connsiteY5" fmla="*/ 14708 h 40081"/>
                    <a:gd name="connsiteX6" fmla="*/ 19086 w 26945"/>
                    <a:gd name="connsiteY6" fmla="*/ 11115 h 40081"/>
                    <a:gd name="connsiteX7" fmla="*/ 17515 w 26945"/>
                    <a:gd name="connsiteY7" fmla="*/ 6849 h 40081"/>
                    <a:gd name="connsiteX8" fmla="*/ 13024 w 26945"/>
                    <a:gd name="connsiteY8" fmla="*/ 5277 h 40081"/>
                    <a:gd name="connsiteX9" fmla="*/ 8645 w 26945"/>
                    <a:gd name="connsiteY9" fmla="*/ 6175 h 40081"/>
                    <a:gd name="connsiteX10" fmla="*/ 3705 w 26945"/>
                    <a:gd name="connsiteY10" fmla="*/ 9206 h 40081"/>
                    <a:gd name="connsiteX11" fmla="*/ 224 w 26945"/>
                    <a:gd name="connsiteY11" fmla="*/ 5052 h 40081"/>
                    <a:gd name="connsiteX12" fmla="*/ 6624 w 26945"/>
                    <a:gd name="connsiteY12" fmla="*/ 1123 h 40081"/>
                    <a:gd name="connsiteX13" fmla="*/ 13248 w 26945"/>
                    <a:gd name="connsiteY13" fmla="*/ 0 h 40081"/>
                    <a:gd name="connsiteX14" fmla="*/ 22118 w 26945"/>
                    <a:gd name="connsiteY14" fmla="*/ 2919 h 40081"/>
                    <a:gd name="connsiteX15" fmla="*/ 25486 w 26945"/>
                    <a:gd name="connsiteY15" fmla="*/ 10666 h 40081"/>
                    <a:gd name="connsiteX16" fmla="*/ 24475 w 26945"/>
                    <a:gd name="connsiteY16" fmla="*/ 15718 h 40081"/>
                    <a:gd name="connsiteX17" fmla="*/ 21556 w 26945"/>
                    <a:gd name="connsiteY17" fmla="*/ 20658 h 40081"/>
                    <a:gd name="connsiteX18" fmla="*/ 14932 w 26945"/>
                    <a:gd name="connsiteY18" fmla="*/ 27619 h 40081"/>
                    <a:gd name="connsiteX19" fmla="*/ 8084 w 26945"/>
                    <a:gd name="connsiteY19" fmla="*/ 34243 h 40081"/>
                    <a:gd name="connsiteX20" fmla="*/ 8084 w 26945"/>
                    <a:gd name="connsiteY20" fmla="*/ 34468 h 40081"/>
                    <a:gd name="connsiteX21" fmla="*/ 26946 w 26945"/>
                    <a:gd name="connsiteY21" fmla="*/ 34468 h 40081"/>
                    <a:gd name="connsiteX22" fmla="*/ 26946 w 26945"/>
                    <a:gd name="connsiteY22" fmla="*/ 40082 h 40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6945" h="40081">
                      <a:moveTo>
                        <a:pt x="26833" y="40082"/>
                      </a:moveTo>
                      <a:lnTo>
                        <a:pt x="0" y="40082"/>
                      </a:lnTo>
                      <a:lnTo>
                        <a:pt x="0" y="35254"/>
                      </a:lnTo>
                      <a:lnTo>
                        <a:pt x="10217" y="24925"/>
                      </a:lnTo>
                      <a:cubicBezTo>
                        <a:pt x="13248" y="21893"/>
                        <a:pt x="15269" y="19648"/>
                        <a:pt x="16280" y="18413"/>
                      </a:cubicBezTo>
                      <a:cubicBezTo>
                        <a:pt x="17290" y="17178"/>
                        <a:pt x="17964" y="15943"/>
                        <a:pt x="18413" y="14708"/>
                      </a:cubicBezTo>
                      <a:cubicBezTo>
                        <a:pt x="18862" y="13585"/>
                        <a:pt x="19086" y="12350"/>
                        <a:pt x="19086" y="11115"/>
                      </a:cubicBezTo>
                      <a:cubicBezTo>
                        <a:pt x="19086" y="9319"/>
                        <a:pt x="18525" y="7859"/>
                        <a:pt x="17515" y="6849"/>
                      </a:cubicBezTo>
                      <a:cubicBezTo>
                        <a:pt x="16392" y="5838"/>
                        <a:pt x="14932" y="5277"/>
                        <a:pt x="13024" y="5277"/>
                      </a:cubicBezTo>
                      <a:cubicBezTo>
                        <a:pt x="11564" y="5277"/>
                        <a:pt x="10105" y="5614"/>
                        <a:pt x="8645" y="6175"/>
                      </a:cubicBezTo>
                      <a:cubicBezTo>
                        <a:pt x="7185" y="6736"/>
                        <a:pt x="5614" y="7747"/>
                        <a:pt x="3705" y="9206"/>
                      </a:cubicBezTo>
                      <a:lnTo>
                        <a:pt x="224" y="5052"/>
                      </a:lnTo>
                      <a:cubicBezTo>
                        <a:pt x="2470" y="3144"/>
                        <a:pt x="4603" y="1796"/>
                        <a:pt x="6624" y="1123"/>
                      </a:cubicBezTo>
                      <a:cubicBezTo>
                        <a:pt x="8757" y="337"/>
                        <a:pt x="10890" y="0"/>
                        <a:pt x="13248" y="0"/>
                      </a:cubicBezTo>
                      <a:cubicBezTo>
                        <a:pt x="16953" y="0"/>
                        <a:pt x="19872" y="1010"/>
                        <a:pt x="22118" y="2919"/>
                      </a:cubicBezTo>
                      <a:cubicBezTo>
                        <a:pt x="24363" y="4828"/>
                        <a:pt x="25486" y="7410"/>
                        <a:pt x="25486" y="10666"/>
                      </a:cubicBezTo>
                      <a:cubicBezTo>
                        <a:pt x="25486" y="12462"/>
                        <a:pt x="25149" y="14146"/>
                        <a:pt x="24475" y="15718"/>
                      </a:cubicBezTo>
                      <a:cubicBezTo>
                        <a:pt x="23802" y="17290"/>
                        <a:pt x="22904" y="18974"/>
                        <a:pt x="21556" y="20658"/>
                      </a:cubicBezTo>
                      <a:cubicBezTo>
                        <a:pt x="20209" y="22342"/>
                        <a:pt x="17964" y="24700"/>
                        <a:pt x="14932" y="27619"/>
                      </a:cubicBezTo>
                      <a:lnTo>
                        <a:pt x="8084" y="34243"/>
                      </a:lnTo>
                      <a:lnTo>
                        <a:pt x="8084" y="34468"/>
                      </a:lnTo>
                      <a:lnTo>
                        <a:pt x="26946" y="34468"/>
                      </a:lnTo>
                      <a:lnTo>
                        <a:pt x="26946" y="40082"/>
                      </a:lnTo>
                      <a:close/>
                    </a:path>
                  </a:pathLst>
                </a:custGeom>
                <a:solidFill>
                  <a:srgbClr val="F55D51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32" name="Freeform: Shape 2031">
                  <a:extLst>
                    <a:ext uri="{FF2B5EF4-FFF2-40B4-BE49-F238E27FC236}">
                      <a16:creationId xmlns:a16="http://schemas.microsoft.com/office/drawing/2014/main" id="{52C3AE56-97A4-571D-FCDF-3698BE42D83A}"/>
                    </a:ext>
                  </a:extLst>
                </p:cNvPr>
                <p:cNvSpPr/>
                <p:nvPr/>
              </p:nvSpPr>
              <p:spPr>
                <a:xfrm>
                  <a:off x="9016406" y="1677491"/>
                  <a:ext cx="30547" cy="44123"/>
                </a:xfrm>
                <a:custGeom>
                  <a:avLst/>
                  <a:gdLst>
                    <a:gd name="connsiteX0" fmla="*/ 28742 w 30547"/>
                    <a:gd name="connsiteY0" fmla="*/ 44123 h 44123"/>
                    <a:gd name="connsiteX1" fmla="*/ 1909 w 30547"/>
                    <a:gd name="connsiteY1" fmla="*/ 44123 h 44123"/>
                    <a:gd name="connsiteX2" fmla="*/ 0 w 30547"/>
                    <a:gd name="connsiteY2" fmla="*/ 42215 h 44123"/>
                    <a:gd name="connsiteX3" fmla="*/ 0 w 30547"/>
                    <a:gd name="connsiteY3" fmla="*/ 37387 h 44123"/>
                    <a:gd name="connsiteX4" fmla="*/ 561 w 30547"/>
                    <a:gd name="connsiteY4" fmla="*/ 36040 h 44123"/>
                    <a:gd name="connsiteX5" fmla="*/ 10778 w 30547"/>
                    <a:gd name="connsiteY5" fmla="*/ 25711 h 44123"/>
                    <a:gd name="connsiteX6" fmla="*/ 16617 w 30547"/>
                    <a:gd name="connsiteY6" fmla="*/ 19311 h 44123"/>
                    <a:gd name="connsiteX7" fmla="*/ 18525 w 30547"/>
                    <a:gd name="connsiteY7" fmla="*/ 16055 h 44123"/>
                    <a:gd name="connsiteX8" fmla="*/ 19087 w 30547"/>
                    <a:gd name="connsiteY8" fmla="*/ 13136 h 44123"/>
                    <a:gd name="connsiteX9" fmla="*/ 18076 w 30547"/>
                    <a:gd name="connsiteY9" fmla="*/ 10217 h 44123"/>
                    <a:gd name="connsiteX10" fmla="*/ 11227 w 30547"/>
                    <a:gd name="connsiteY10" fmla="*/ 9880 h 44123"/>
                    <a:gd name="connsiteX11" fmla="*/ 6736 w 30547"/>
                    <a:gd name="connsiteY11" fmla="*/ 12687 h 44123"/>
                    <a:gd name="connsiteX12" fmla="*/ 4154 w 30547"/>
                    <a:gd name="connsiteY12" fmla="*/ 12350 h 44123"/>
                    <a:gd name="connsiteX13" fmla="*/ 674 w 30547"/>
                    <a:gd name="connsiteY13" fmla="*/ 8196 h 44123"/>
                    <a:gd name="connsiteX14" fmla="*/ 898 w 30547"/>
                    <a:gd name="connsiteY14" fmla="*/ 5501 h 44123"/>
                    <a:gd name="connsiteX15" fmla="*/ 7859 w 30547"/>
                    <a:gd name="connsiteY15" fmla="*/ 1235 h 44123"/>
                    <a:gd name="connsiteX16" fmla="*/ 15157 w 30547"/>
                    <a:gd name="connsiteY16" fmla="*/ 0 h 44123"/>
                    <a:gd name="connsiteX17" fmla="*/ 25261 w 30547"/>
                    <a:gd name="connsiteY17" fmla="*/ 3368 h 44123"/>
                    <a:gd name="connsiteX18" fmla="*/ 29303 w 30547"/>
                    <a:gd name="connsiteY18" fmla="*/ 12575 h 44123"/>
                    <a:gd name="connsiteX19" fmla="*/ 28181 w 30547"/>
                    <a:gd name="connsiteY19" fmla="*/ 18413 h 44123"/>
                    <a:gd name="connsiteX20" fmla="*/ 24925 w 30547"/>
                    <a:gd name="connsiteY20" fmla="*/ 23802 h 44123"/>
                    <a:gd name="connsiteX21" fmla="*/ 18076 w 30547"/>
                    <a:gd name="connsiteY21" fmla="*/ 30987 h 44123"/>
                    <a:gd name="connsiteX22" fmla="*/ 14259 w 30547"/>
                    <a:gd name="connsiteY22" fmla="*/ 34692 h 44123"/>
                    <a:gd name="connsiteX23" fmla="*/ 28630 w 30547"/>
                    <a:gd name="connsiteY23" fmla="*/ 34692 h 44123"/>
                    <a:gd name="connsiteX24" fmla="*/ 30538 w 30547"/>
                    <a:gd name="connsiteY24" fmla="*/ 36601 h 44123"/>
                    <a:gd name="connsiteX25" fmla="*/ 30538 w 30547"/>
                    <a:gd name="connsiteY25" fmla="*/ 42215 h 44123"/>
                    <a:gd name="connsiteX26" fmla="*/ 28742 w 30547"/>
                    <a:gd name="connsiteY26" fmla="*/ 44123 h 44123"/>
                    <a:gd name="connsiteX27" fmla="*/ 3817 w 30547"/>
                    <a:gd name="connsiteY27" fmla="*/ 40306 h 44123"/>
                    <a:gd name="connsiteX28" fmla="*/ 26946 w 30547"/>
                    <a:gd name="connsiteY28" fmla="*/ 40306 h 44123"/>
                    <a:gd name="connsiteX29" fmla="*/ 26946 w 30547"/>
                    <a:gd name="connsiteY29" fmla="*/ 38510 h 44123"/>
                    <a:gd name="connsiteX30" fmla="*/ 9992 w 30547"/>
                    <a:gd name="connsiteY30" fmla="*/ 38510 h 44123"/>
                    <a:gd name="connsiteX31" fmla="*/ 8084 w 30547"/>
                    <a:gd name="connsiteY31" fmla="*/ 36601 h 44123"/>
                    <a:gd name="connsiteX32" fmla="*/ 8645 w 30547"/>
                    <a:gd name="connsiteY32" fmla="*/ 35029 h 44123"/>
                    <a:gd name="connsiteX33" fmla="*/ 15494 w 30547"/>
                    <a:gd name="connsiteY33" fmla="*/ 28405 h 44123"/>
                    <a:gd name="connsiteX34" fmla="*/ 21893 w 30547"/>
                    <a:gd name="connsiteY34" fmla="*/ 21669 h 44123"/>
                    <a:gd name="connsiteX35" fmla="*/ 24588 w 30547"/>
                    <a:gd name="connsiteY35" fmla="*/ 17178 h 44123"/>
                    <a:gd name="connsiteX36" fmla="*/ 25374 w 30547"/>
                    <a:gd name="connsiteY36" fmla="*/ 12799 h 44123"/>
                    <a:gd name="connsiteX37" fmla="*/ 22679 w 30547"/>
                    <a:gd name="connsiteY37" fmla="*/ 6512 h 44123"/>
                    <a:gd name="connsiteX38" fmla="*/ 15045 w 30547"/>
                    <a:gd name="connsiteY38" fmla="*/ 4042 h 44123"/>
                    <a:gd name="connsiteX39" fmla="*/ 9094 w 30547"/>
                    <a:gd name="connsiteY39" fmla="*/ 5052 h 44123"/>
                    <a:gd name="connsiteX40" fmla="*/ 4716 w 30547"/>
                    <a:gd name="connsiteY40" fmla="*/ 7522 h 44123"/>
                    <a:gd name="connsiteX41" fmla="*/ 5838 w 30547"/>
                    <a:gd name="connsiteY41" fmla="*/ 8870 h 44123"/>
                    <a:gd name="connsiteX42" fmla="*/ 9768 w 30547"/>
                    <a:gd name="connsiteY42" fmla="*/ 6624 h 44123"/>
                    <a:gd name="connsiteX43" fmla="*/ 20658 w 30547"/>
                    <a:gd name="connsiteY43" fmla="*/ 7747 h 44123"/>
                    <a:gd name="connsiteX44" fmla="*/ 22904 w 30547"/>
                    <a:gd name="connsiteY44" fmla="*/ 13361 h 44123"/>
                    <a:gd name="connsiteX45" fmla="*/ 22118 w 30547"/>
                    <a:gd name="connsiteY45" fmla="*/ 17739 h 44123"/>
                    <a:gd name="connsiteX46" fmla="*/ 19648 w 30547"/>
                    <a:gd name="connsiteY46" fmla="*/ 21781 h 44123"/>
                    <a:gd name="connsiteX47" fmla="*/ 13473 w 30547"/>
                    <a:gd name="connsiteY47" fmla="*/ 28517 h 44123"/>
                    <a:gd name="connsiteX48" fmla="*/ 3817 w 30547"/>
                    <a:gd name="connsiteY48" fmla="*/ 38285 h 44123"/>
                    <a:gd name="connsiteX49" fmla="*/ 3817 w 30547"/>
                    <a:gd name="connsiteY49" fmla="*/ 40306 h 44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30547" h="44123">
                      <a:moveTo>
                        <a:pt x="28742" y="44123"/>
                      </a:moveTo>
                      <a:lnTo>
                        <a:pt x="1909" y="44123"/>
                      </a:lnTo>
                      <a:cubicBezTo>
                        <a:pt x="898" y="44123"/>
                        <a:pt x="0" y="43337"/>
                        <a:pt x="0" y="42215"/>
                      </a:cubicBezTo>
                      <a:lnTo>
                        <a:pt x="0" y="37387"/>
                      </a:lnTo>
                      <a:cubicBezTo>
                        <a:pt x="0" y="36938"/>
                        <a:pt x="225" y="36377"/>
                        <a:pt x="561" y="36040"/>
                      </a:cubicBezTo>
                      <a:lnTo>
                        <a:pt x="10778" y="25711"/>
                      </a:lnTo>
                      <a:cubicBezTo>
                        <a:pt x="13697" y="22679"/>
                        <a:pt x="15718" y="20546"/>
                        <a:pt x="16617" y="19311"/>
                      </a:cubicBezTo>
                      <a:cubicBezTo>
                        <a:pt x="17515" y="18188"/>
                        <a:pt x="18076" y="17066"/>
                        <a:pt x="18525" y="16055"/>
                      </a:cubicBezTo>
                      <a:cubicBezTo>
                        <a:pt x="18862" y="15157"/>
                        <a:pt x="19087" y="14146"/>
                        <a:pt x="19087" y="13136"/>
                      </a:cubicBezTo>
                      <a:cubicBezTo>
                        <a:pt x="19087" y="11901"/>
                        <a:pt x="18750" y="10891"/>
                        <a:pt x="18076" y="10217"/>
                      </a:cubicBezTo>
                      <a:cubicBezTo>
                        <a:pt x="16729" y="8870"/>
                        <a:pt x="13697" y="8870"/>
                        <a:pt x="11227" y="9880"/>
                      </a:cubicBezTo>
                      <a:cubicBezTo>
                        <a:pt x="9992" y="10329"/>
                        <a:pt x="8533" y="11340"/>
                        <a:pt x="6736" y="12687"/>
                      </a:cubicBezTo>
                      <a:cubicBezTo>
                        <a:pt x="5951" y="13361"/>
                        <a:pt x="4716" y="13248"/>
                        <a:pt x="4154" y="12350"/>
                      </a:cubicBezTo>
                      <a:lnTo>
                        <a:pt x="674" y="8196"/>
                      </a:lnTo>
                      <a:cubicBezTo>
                        <a:pt x="0" y="7410"/>
                        <a:pt x="112" y="6175"/>
                        <a:pt x="898" y="5501"/>
                      </a:cubicBezTo>
                      <a:cubicBezTo>
                        <a:pt x="3256" y="3480"/>
                        <a:pt x="5614" y="2133"/>
                        <a:pt x="7859" y="1235"/>
                      </a:cubicBezTo>
                      <a:cubicBezTo>
                        <a:pt x="10105" y="337"/>
                        <a:pt x="12575" y="0"/>
                        <a:pt x="15157" y="0"/>
                      </a:cubicBezTo>
                      <a:cubicBezTo>
                        <a:pt x="19311" y="0"/>
                        <a:pt x="22679" y="1123"/>
                        <a:pt x="25261" y="3368"/>
                      </a:cubicBezTo>
                      <a:cubicBezTo>
                        <a:pt x="27956" y="5614"/>
                        <a:pt x="29303" y="8757"/>
                        <a:pt x="29303" y="12575"/>
                      </a:cubicBezTo>
                      <a:cubicBezTo>
                        <a:pt x="29303" y="14596"/>
                        <a:pt x="28967" y="16504"/>
                        <a:pt x="28181" y="18413"/>
                      </a:cubicBezTo>
                      <a:cubicBezTo>
                        <a:pt x="27507" y="20209"/>
                        <a:pt x="26384" y="22006"/>
                        <a:pt x="24925" y="23802"/>
                      </a:cubicBezTo>
                      <a:cubicBezTo>
                        <a:pt x="23465" y="25598"/>
                        <a:pt x="21332" y="27956"/>
                        <a:pt x="18076" y="30987"/>
                      </a:cubicBezTo>
                      <a:lnTo>
                        <a:pt x="14259" y="34692"/>
                      </a:lnTo>
                      <a:lnTo>
                        <a:pt x="28630" y="34692"/>
                      </a:lnTo>
                      <a:cubicBezTo>
                        <a:pt x="29640" y="34692"/>
                        <a:pt x="30538" y="35591"/>
                        <a:pt x="30538" y="36601"/>
                      </a:cubicBezTo>
                      <a:lnTo>
                        <a:pt x="30538" y="42215"/>
                      </a:lnTo>
                      <a:cubicBezTo>
                        <a:pt x="30651" y="43225"/>
                        <a:pt x="29753" y="44123"/>
                        <a:pt x="28742" y="44123"/>
                      </a:cubicBezTo>
                      <a:close/>
                      <a:moveTo>
                        <a:pt x="3817" y="40306"/>
                      </a:moveTo>
                      <a:lnTo>
                        <a:pt x="26946" y="40306"/>
                      </a:lnTo>
                      <a:lnTo>
                        <a:pt x="26946" y="38510"/>
                      </a:lnTo>
                      <a:lnTo>
                        <a:pt x="9992" y="38510"/>
                      </a:lnTo>
                      <a:cubicBezTo>
                        <a:pt x="8982" y="38510"/>
                        <a:pt x="8084" y="37612"/>
                        <a:pt x="8084" y="36601"/>
                      </a:cubicBezTo>
                      <a:cubicBezTo>
                        <a:pt x="8084" y="36040"/>
                        <a:pt x="8308" y="35366"/>
                        <a:pt x="8645" y="35029"/>
                      </a:cubicBezTo>
                      <a:lnTo>
                        <a:pt x="15494" y="28405"/>
                      </a:lnTo>
                      <a:cubicBezTo>
                        <a:pt x="18525" y="25598"/>
                        <a:pt x="20658" y="23353"/>
                        <a:pt x="21893" y="21669"/>
                      </a:cubicBezTo>
                      <a:cubicBezTo>
                        <a:pt x="23128" y="20097"/>
                        <a:pt x="24026" y="18637"/>
                        <a:pt x="24588" y="17178"/>
                      </a:cubicBezTo>
                      <a:cubicBezTo>
                        <a:pt x="25149" y="15831"/>
                        <a:pt x="25374" y="14371"/>
                        <a:pt x="25374" y="12799"/>
                      </a:cubicBezTo>
                      <a:cubicBezTo>
                        <a:pt x="25374" y="10105"/>
                        <a:pt x="24476" y="8084"/>
                        <a:pt x="22679" y="6512"/>
                      </a:cubicBezTo>
                      <a:cubicBezTo>
                        <a:pt x="20771" y="4828"/>
                        <a:pt x="18301" y="4042"/>
                        <a:pt x="15045" y="4042"/>
                      </a:cubicBezTo>
                      <a:cubicBezTo>
                        <a:pt x="12912" y="4042"/>
                        <a:pt x="10891" y="4379"/>
                        <a:pt x="9094" y="5052"/>
                      </a:cubicBezTo>
                      <a:cubicBezTo>
                        <a:pt x="7635" y="5614"/>
                        <a:pt x="6175" y="6400"/>
                        <a:pt x="4716" y="7522"/>
                      </a:cubicBezTo>
                      <a:lnTo>
                        <a:pt x="5838" y="8870"/>
                      </a:lnTo>
                      <a:cubicBezTo>
                        <a:pt x="7298" y="7859"/>
                        <a:pt x="8533" y="7185"/>
                        <a:pt x="9768" y="6624"/>
                      </a:cubicBezTo>
                      <a:cubicBezTo>
                        <a:pt x="13585" y="5165"/>
                        <a:pt x="18188" y="5389"/>
                        <a:pt x="20658" y="7747"/>
                      </a:cubicBezTo>
                      <a:cubicBezTo>
                        <a:pt x="22118" y="9094"/>
                        <a:pt x="22904" y="11003"/>
                        <a:pt x="22904" y="13361"/>
                      </a:cubicBezTo>
                      <a:cubicBezTo>
                        <a:pt x="22904" y="14932"/>
                        <a:pt x="22679" y="16392"/>
                        <a:pt x="22118" y="17739"/>
                      </a:cubicBezTo>
                      <a:cubicBezTo>
                        <a:pt x="21557" y="18974"/>
                        <a:pt x="20771" y="20434"/>
                        <a:pt x="19648" y="21781"/>
                      </a:cubicBezTo>
                      <a:cubicBezTo>
                        <a:pt x="18637" y="23128"/>
                        <a:pt x="16617" y="25374"/>
                        <a:pt x="13473" y="28517"/>
                      </a:cubicBezTo>
                      <a:lnTo>
                        <a:pt x="3817" y="38285"/>
                      </a:lnTo>
                      <a:lnTo>
                        <a:pt x="3817" y="40306"/>
                      </a:lnTo>
                      <a:close/>
                    </a:path>
                  </a:pathLst>
                </a:custGeom>
                <a:solidFill>
                  <a:srgbClr val="F55D51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2033" name="Graphic 1320">
              <a:extLst>
                <a:ext uri="{FF2B5EF4-FFF2-40B4-BE49-F238E27FC236}">
                  <a16:creationId xmlns:a16="http://schemas.microsoft.com/office/drawing/2014/main" id="{D14D8E49-C175-F400-C824-48936D419AED}"/>
                </a:ext>
              </a:extLst>
            </p:cNvPr>
            <p:cNvGrpSpPr/>
            <p:nvPr/>
          </p:nvGrpSpPr>
          <p:grpSpPr>
            <a:xfrm>
              <a:off x="8821499" y="1934709"/>
              <a:ext cx="180759" cy="122939"/>
              <a:chOff x="8821499" y="1934709"/>
              <a:chExt cx="180759" cy="122939"/>
            </a:xfrm>
            <a:solidFill>
              <a:srgbClr val="F55D51"/>
            </a:solidFill>
          </p:grpSpPr>
          <p:sp>
            <p:nvSpPr>
              <p:cNvPr id="2034" name="Freeform: Shape 2033">
                <a:extLst>
                  <a:ext uri="{FF2B5EF4-FFF2-40B4-BE49-F238E27FC236}">
                    <a16:creationId xmlns:a16="http://schemas.microsoft.com/office/drawing/2014/main" id="{F92310DE-E065-053B-A73D-16E0FEB4F8AE}"/>
                  </a:ext>
                </a:extLst>
              </p:cNvPr>
              <p:cNvSpPr/>
              <p:nvPr/>
            </p:nvSpPr>
            <p:spPr>
              <a:xfrm>
                <a:off x="8821499" y="1992193"/>
                <a:ext cx="38734" cy="58718"/>
              </a:xfrm>
              <a:custGeom>
                <a:avLst/>
                <a:gdLst>
                  <a:gd name="connsiteX0" fmla="*/ 20434 w 38734"/>
                  <a:gd name="connsiteY0" fmla="*/ 20883 h 58718"/>
                  <a:gd name="connsiteX1" fmla="*/ 33794 w 38734"/>
                  <a:gd name="connsiteY1" fmla="*/ 25598 h 58718"/>
                  <a:gd name="connsiteX2" fmla="*/ 38734 w 38734"/>
                  <a:gd name="connsiteY2" fmla="*/ 38510 h 58718"/>
                  <a:gd name="connsiteX3" fmla="*/ 32784 w 38734"/>
                  <a:gd name="connsiteY3" fmla="*/ 53442 h 58718"/>
                  <a:gd name="connsiteX4" fmla="*/ 15606 w 38734"/>
                  <a:gd name="connsiteY4" fmla="*/ 58719 h 58718"/>
                  <a:gd name="connsiteX5" fmla="*/ 0 w 38734"/>
                  <a:gd name="connsiteY5" fmla="*/ 55575 h 58718"/>
                  <a:gd name="connsiteX6" fmla="*/ 0 w 38734"/>
                  <a:gd name="connsiteY6" fmla="*/ 45022 h 58718"/>
                  <a:gd name="connsiteX7" fmla="*/ 7298 w 38734"/>
                  <a:gd name="connsiteY7" fmla="*/ 47716 h 58718"/>
                  <a:gd name="connsiteX8" fmla="*/ 15157 w 38734"/>
                  <a:gd name="connsiteY8" fmla="*/ 48727 h 58718"/>
                  <a:gd name="connsiteX9" fmla="*/ 26384 w 38734"/>
                  <a:gd name="connsiteY9" fmla="*/ 39520 h 58718"/>
                  <a:gd name="connsiteX10" fmla="*/ 14708 w 38734"/>
                  <a:gd name="connsiteY10" fmla="*/ 30763 h 58718"/>
                  <a:gd name="connsiteX11" fmla="*/ 10105 w 38734"/>
                  <a:gd name="connsiteY11" fmla="*/ 31212 h 58718"/>
                  <a:gd name="connsiteX12" fmla="*/ 5951 w 38734"/>
                  <a:gd name="connsiteY12" fmla="*/ 32110 h 58718"/>
                  <a:gd name="connsiteX13" fmla="*/ 1123 w 38734"/>
                  <a:gd name="connsiteY13" fmla="*/ 29528 h 58718"/>
                  <a:gd name="connsiteX14" fmla="*/ 3256 w 38734"/>
                  <a:gd name="connsiteY14" fmla="*/ 0 h 58718"/>
                  <a:gd name="connsiteX15" fmla="*/ 34693 w 38734"/>
                  <a:gd name="connsiteY15" fmla="*/ 0 h 58718"/>
                  <a:gd name="connsiteX16" fmla="*/ 34693 w 38734"/>
                  <a:gd name="connsiteY16" fmla="*/ 10441 h 58718"/>
                  <a:gd name="connsiteX17" fmla="*/ 14034 w 38734"/>
                  <a:gd name="connsiteY17" fmla="*/ 10441 h 58718"/>
                  <a:gd name="connsiteX18" fmla="*/ 12912 w 38734"/>
                  <a:gd name="connsiteY18" fmla="*/ 21781 h 58718"/>
                  <a:gd name="connsiteX19" fmla="*/ 14259 w 38734"/>
                  <a:gd name="connsiteY19" fmla="*/ 21556 h 58718"/>
                  <a:gd name="connsiteX20" fmla="*/ 20434 w 38734"/>
                  <a:gd name="connsiteY20" fmla="*/ 20883 h 58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734" h="58718">
                    <a:moveTo>
                      <a:pt x="20434" y="20883"/>
                    </a:moveTo>
                    <a:cubicBezTo>
                      <a:pt x="26047" y="20883"/>
                      <a:pt x="30538" y="22455"/>
                      <a:pt x="33794" y="25598"/>
                    </a:cubicBezTo>
                    <a:cubicBezTo>
                      <a:pt x="37163" y="28742"/>
                      <a:pt x="38734" y="33008"/>
                      <a:pt x="38734" y="38510"/>
                    </a:cubicBezTo>
                    <a:cubicBezTo>
                      <a:pt x="38734" y="45022"/>
                      <a:pt x="36713" y="49962"/>
                      <a:pt x="32784" y="53442"/>
                    </a:cubicBezTo>
                    <a:cubicBezTo>
                      <a:pt x="28742" y="56923"/>
                      <a:pt x="23128" y="58719"/>
                      <a:pt x="15606" y="58719"/>
                    </a:cubicBezTo>
                    <a:cubicBezTo>
                      <a:pt x="9206" y="58719"/>
                      <a:pt x="3930" y="57708"/>
                      <a:pt x="0" y="55575"/>
                    </a:cubicBezTo>
                    <a:lnTo>
                      <a:pt x="0" y="45022"/>
                    </a:lnTo>
                    <a:cubicBezTo>
                      <a:pt x="2133" y="46144"/>
                      <a:pt x="4491" y="47042"/>
                      <a:pt x="7298" y="47716"/>
                    </a:cubicBezTo>
                    <a:cubicBezTo>
                      <a:pt x="10105" y="48390"/>
                      <a:pt x="12687" y="48727"/>
                      <a:pt x="15157" y="48727"/>
                    </a:cubicBezTo>
                    <a:cubicBezTo>
                      <a:pt x="22679" y="48727"/>
                      <a:pt x="26384" y="45695"/>
                      <a:pt x="26384" y="39520"/>
                    </a:cubicBezTo>
                    <a:cubicBezTo>
                      <a:pt x="26384" y="33682"/>
                      <a:pt x="22567" y="30763"/>
                      <a:pt x="14708" y="30763"/>
                    </a:cubicBezTo>
                    <a:cubicBezTo>
                      <a:pt x="13248" y="30763"/>
                      <a:pt x="11789" y="30875"/>
                      <a:pt x="10105" y="31212"/>
                    </a:cubicBezTo>
                    <a:cubicBezTo>
                      <a:pt x="8420" y="31437"/>
                      <a:pt x="7073" y="31773"/>
                      <a:pt x="5951" y="32110"/>
                    </a:cubicBezTo>
                    <a:lnTo>
                      <a:pt x="1123" y="29528"/>
                    </a:lnTo>
                    <a:lnTo>
                      <a:pt x="3256" y="0"/>
                    </a:lnTo>
                    <a:lnTo>
                      <a:pt x="34693" y="0"/>
                    </a:lnTo>
                    <a:lnTo>
                      <a:pt x="34693" y="10441"/>
                    </a:lnTo>
                    <a:lnTo>
                      <a:pt x="14034" y="10441"/>
                    </a:lnTo>
                    <a:lnTo>
                      <a:pt x="12912" y="21781"/>
                    </a:lnTo>
                    <a:lnTo>
                      <a:pt x="14259" y="21556"/>
                    </a:lnTo>
                    <a:cubicBezTo>
                      <a:pt x="16055" y="21107"/>
                      <a:pt x="18076" y="20883"/>
                      <a:pt x="20434" y="20883"/>
                    </a:cubicBezTo>
                    <a:close/>
                  </a:path>
                </a:pathLst>
              </a:custGeom>
              <a:solidFill>
                <a:srgbClr val="F55D51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5" name="Freeform: Shape 2034">
                <a:extLst>
                  <a:ext uri="{FF2B5EF4-FFF2-40B4-BE49-F238E27FC236}">
                    <a16:creationId xmlns:a16="http://schemas.microsoft.com/office/drawing/2014/main" id="{6EC7A243-A7AB-72AD-64C0-4F692C121BB5}"/>
                  </a:ext>
                </a:extLst>
              </p:cNvPr>
              <p:cNvSpPr/>
              <p:nvPr/>
            </p:nvSpPr>
            <p:spPr>
              <a:xfrm>
                <a:off x="8823969" y="1934709"/>
                <a:ext cx="178289" cy="122939"/>
              </a:xfrm>
              <a:custGeom>
                <a:avLst/>
                <a:gdLst>
                  <a:gd name="connsiteX0" fmla="*/ 61189 w 178289"/>
                  <a:gd name="connsiteY0" fmla="*/ 122939 h 122939"/>
                  <a:gd name="connsiteX1" fmla="*/ 60178 w 178289"/>
                  <a:gd name="connsiteY1" fmla="*/ 122827 h 122939"/>
                  <a:gd name="connsiteX2" fmla="*/ 54453 w 178289"/>
                  <a:gd name="connsiteY2" fmla="*/ 117213 h 122939"/>
                  <a:gd name="connsiteX3" fmla="*/ 42776 w 178289"/>
                  <a:gd name="connsiteY3" fmla="*/ 45246 h 122939"/>
                  <a:gd name="connsiteX4" fmla="*/ 6736 w 178289"/>
                  <a:gd name="connsiteY4" fmla="*/ 45246 h 122939"/>
                  <a:gd name="connsiteX5" fmla="*/ 0 w 178289"/>
                  <a:gd name="connsiteY5" fmla="*/ 38510 h 122939"/>
                  <a:gd name="connsiteX6" fmla="*/ 6736 w 178289"/>
                  <a:gd name="connsiteY6" fmla="*/ 31773 h 122939"/>
                  <a:gd name="connsiteX7" fmla="*/ 48614 w 178289"/>
                  <a:gd name="connsiteY7" fmla="*/ 31773 h 122939"/>
                  <a:gd name="connsiteX8" fmla="*/ 55239 w 178289"/>
                  <a:gd name="connsiteY8" fmla="*/ 37499 h 122939"/>
                  <a:gd name="connsiteX9" fmla="*/ 64445 w 178289"/>
                  <a:gd name="connsiteY9" fmla="*/ 94197 h 122939"/>
                  <a:gd name="connsiteX10" fmla="*/ 108793 w 178289"/>
                  <a:gd name="connsiteY10" fmla="*/ 3817 h 122939"/>
                  <a:gd name="connsiteX11" fmla="*/ 114856 w 178289"/>
                  <a:gd name="connsiteY11" fmla="*/ 0 h 122939"/>
                  <a:gd name="connsiteX12" fmla="*/ 171553 w 178289"/>
                  <a:gd name="connsiteY12" fmla="*/ 0 h 122939"/>
                  <a:gd name="connsiteX13" fmla="*/ 178290 w 178289"/>
                  <a:gd name="connsiteY13" fmla="*/ 6736 h 122939"/>
                  <a:gd name="connsiteX14" fmla="*/ 171553 w 178289"/>
                  <a:gd name="connsiteY14" fmla="*/ 13473 h 122939"/>
                  <a:gd name="connsiteX15" fmla="*/ 119122 w 178289"/>
                  <a:gd name="connsiteY15" fmla="*/ 13473 h 122939"/>
                  <a:gd name="connsiteX16" fmla="*/ 67252 w 178289"/>
                  <a:gd name="connsiteY16" fmla="*/ 119122 h 122939"/>
                  <a:gd name="connsiteX17" fmla="*/ 61189 w 178289"/>
                  <a:gd name="connsiteY17" fmla="*/ 122939 h 122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78289" h="122939">
                    <a:moveTo>
                      <a:pt x="61189" y="122939"/>
                    </a:moveTo>
                    <a:cubicBezTo>
                      <a:pt x="60852" y="122939"/>
                      <a:pt x="60515" y="122939"/>
                      <a:pt x="60178" y="122827"/>
                    </a:cubicBezTo>
                    <a:cubicBezTo>
                      <a:pt x="57259" y="122378"/>
                      <a:pt x="55014" y="120132"/>
                      <a:pt x="54453" y="117213"/>
                    </a:cubicBezTo>
                    <a:lnTo>
                      <a:pt x="42776" y="45246"/>
                    </a:lnTo>
                    <a:lnTo>
                      <a:pt x="6736" y="45246"/>
                    </a:lnTo>
                    <a:cubicBezTo>
                      <a:pt x="3031" y="45246"/>
                      <a:pt x="0" y="42215"/>
                      <a:pt x="0" y="38510"/>
                    </a:cubicBezTo>
                    <a:cubicBezTo>
                      <a:pt x="0" y="34805"/>
                      <a:pt x="3031" y="31773"/>
                      <a:pt x="6736" y="31773"/>
                    </a:cubicBezTo>
                    <a:lnTo>
                      <a:pt x="48614" y="31773"/>
                    </a:lnTo>
                    <a:cubicBezTo>
                      <a:pt x="51983" y="31773"/>
                      <a:pt x="54789" y="34131"/>
                      <a:pt x="55239" y="37499"/>
                    </a:cubicBezTo>
                    <a:lnTo>
                      <a:pt x="64445" y="94197"/>
                    </a:lnTo>
                    <a:lnTo>
                      <a:pt x="108793" y="3817"/>
                    </a:lnTo>
                    <a:cubicBezTo>
                      <a:pt x="109916" y="1460"/>
                      <a:pt x="112273" y="0"/>
                      <a:pt x="114856" y="0"/>
                    </a:cubicBezTo>
                    <a:lnTo>
                      <a:pt x="171553" y="0"/>
                    </a:lnTo>
                    <a:cubicBezTo>
                      <a:pt x="175259" y="0"/>
                      <a:pt x="178290" y="3031"/>
                      <a:pt x="178290" y="6736"/>
                    </a:cubicBezTo>
                    <a:cubicBezTo>
                      <a:pt x="178290" y="10441"/>
                      <a:pt x="175259" y="13473"/>
                      <a:pt x="171553" y="13473"/>
                    </a:cubicBezTo>
                    <a:lnTo>
                      <a:pt x="119122" y="13473"/>
                    </a:lnTo>
                    <a:lnTo>
                      <a:pt x="67252" y="119122"/>
                    </a:lnTo>
                    <a:cubicBezTo>
                      <a:pt x="66129" y="121480"/>
                      <a:pt x="63771" y="122939"/>
                      <a:pt x="61189" y="122939"/>
                    </a:cubicBezTo>
                    <a:close/>
                  </a:path>
                </a:pathLst>
              </a:custGeom>
              <a:solidFill>
                <a:srgbClr val="F55D51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036" name="Graphic 1320">
              <a:extLst>
                <a:ext uri="{FF2B5EF4-FFF2-40B4-BE49-F238E27FC236}">
                  <a16:creationId xmlns:a16="http://schemas.microsoft.com/office/drawing/2014/main" id="{D47B806F-AB46-5DF5-A9A1-8C8FD8CE6BBB}"/>
                </a:ext>
              </a:extLst>
            </p:cNvPr>
            <p:cNvGrpSpPr/>
            <p:nvPr/>
          </p:nvGrpSpPr>
          <p:grpSpPr>
            <a:xfrm>
              <a:off x="9075125" y="1811770"/>
              <a:ext cx="290788" cy="83419"/>
              <a:chOff x="9075125" y="1811770"/>
              <a:chExt cx="290788" cy="83419"/>
            </a:xfrm>
            <a:solidFill>
              <a:srgbClr val="F55D51"/>
            </a:solidFill>
          </p:grpSpPr>
          <p:sp>
            <p:nvSpPr>
              <p:cNvPr id="2037" name="Freeform: Shape 2036">
                <a:extLst>
                  <a:ext uri="{FF2B5EF4-FFF2-40B4-BE49-F238E27FC236}">
                    <a16:creationId xmlns:a16="http://schemas.microsoft.com/office/drawing/2014/main" id="{0512EEEB-8B27-C3DF-F165-5F68AB3C6239}"/>
                  </a:ext>
                </a:extLst>
              </p:cNvPr>
              <p:cNvSpPr/>
              <p:nvPr/>
            </p:nvSpPr>
            <p:spPr>
              <a:xfrm>
                <a:off x="9075125" y="1833551"/>
                <a:ext cx="50859" cy="61413"/>
              </a:xfrm>
              <a:custGeom>
                <a:avLst/>
                <a:gdLst>
                  <a:gd name="connsiteX0" fmla="*/ 27844 w 50859"/>
                  <a:gd name="connsiteY0" fmla="*/ 0 h 61413"/>
                  <a:gd name="connsiteX1" fmla="*/ 17178 w 50859"/>
                  <a:gd name="connsiteY1" fmla="*/ 1235 h 61413"/>
                  <a:gd name="connsiteX2" fmla="*/ 6736 w 50859"/>
                  <a:gd name="connsiteY2" fmla="*/ 5052 h 61413"/>
                  <a:gd name="connsiteX3" fmla="*/ 5950 w 50859"/>
                  <a:gd name="connsiteY3" fmla="*/ 7298 h 61413"/>
                  <a:gd name="connsiteX4" fmla="*/ 9768 w 50859"/>
                  <a:gd name="connsiteY4" fmla="*/ 15831 h 61413"/>
                  <a:gd name="connsiteX5" fmla="*/ 10778 w 50859"/>
                  <a:gd name="connsiteY5" fmla="*/ 16729 h 61413"/>
                  <a:gd name="connsiteX6" fmla="*/ 12126 w 50859"/>
                  <a:gd name="connsiteY6" fmla="*/ 16729 h 61413"/>
                  <a:gd name="connsiteX7" fmla="*/ 19536 w 50859"/>
                  <a:gd name="connsiteY7" fmla="*/ 13810 h 61413"/>
                  <a:gd name="connsiteX8" fmla="*/ 27282 w 50859"/>
                  <a:gd name="connsiteY8" fmla="*/ 12575 h 61413"/>
                  <a:gd name="connsiteX9" fmla="*/ 33794 w 50859"/>
                  <a:gd name="connsiteY9" fmla="*/ 14708 h 61413"/>
                  <a:gd name="connsiteX10" fmla="*/ 35815 w 50859"/>
                  <a:gd name="connsiteY10" fmla="*/ 21556 h 61413"/>
                  <a:gd name="connsiteX11" fmla="*/ 35815 w 50859"/>
                  <a:gd name="connsiteY11" fmla="*/ 22904 h 61413"/>
                  <a:gd name="connsiteX12" fmla="*/ 27731 w 50859"/>
                  <a:gd name="connsiteY12" fmla="*/ 23128 h 61413"/>
                  <a:gd name="connsiteX13" fmla="*/ 7185 w 50859"/>
                  <a:gd name="connsiteY13" fmla="*/ 28181 h 61413"/>
                  <a:gd name="connsiteX14" fmla="*/ 0 w 50859"/>
                  <a:gd name="connsiteY14" fmla="*/ 42664 h 61413"/>
                  <a:gd name="connsiteX15" fmla="*/ 5164 w 50859"/>
                  <a:gd name="connsiteY15" fmla="*/ 56473 h 61413"/>
                  <a:gd name="connsiteX16" fmla="*/ 19199 w 50859"/>
                  <a:gd name="connsiteY16" fmla="*/ 61413 h 61413"/>
                  <a:gd name="connsiteX17" fmla="*/ 30426 w 50859"/>
                  <a:gd name="connsiteY17" fmla="*/ 59393 h 61413"/>
                  <a:gd name="connsiteX18" fmla="*/ 37499 w 50859"/>
                  <a:gd name="connsiteY18" fmla="*/ 54003 h 61413"/>
                  <a:gd name="connsiteX19" fmla="*/ 39071 w 50859"/>
                  <a:gd name="connsiteY19" fmla="*/ 59168 h 61413"/>
                  <a:gd name="connsiteX20" fmla="*/ 40643 w 50859"/>
                  <a:gd name="connsiteY20" fmla="*/ 60403 h 61413"/>
                  <a:gd name="connsiteX21" fmla="*/ 49176 w 50859"/>
                  <a:gd name="connsiteY21" fmla="*/ 60403 h 61413"/>
                  <a:gd name="connsiteX22" fmla="*/ 50860 w 50859"/>
                  <a:gd name="connsiteY22" fmla="*/ 58719 h 61413"/>
                  <a:gd name="connsiteX23" fmla="*/ 50860 w 50859"/>
                  <a:gd name="connsiteY23" fmla="*/ 20883 h 61413"/>
                  <a:gd name="connsiteX24" fmla="*/ 44797 w 50859"/>
                  <a:gd name="connsiteY24" fmla="*/ 4940 h 61413"/>
                  <a:gd name="connsiteX25" fmla="*/ 27844 w 50859"/>
                  <a:gd name="connsiteY25" fmla="*/ 0 h 61413"/>
                  <a:gd name="connsiteX26" fmla="*/ 35815 w 50859"/>
                  <a:gd name="connsiteY26" fmla="*/ 33794 h 61413"/>
                  <a:gd name="connsiteX27" fmla="*/ 35815 w 50859"/>
                  <a:gd name="connsiteY27" fmla="*/ 36938 h 61413"/>
                  <a:gd name="connsiteX28" fmla="*/ 32447 w 50859"/>
                  <a:gd name="connsiteY28" fmla="*/ 45807 h 61413"/>
                  <a:gd name="connsiteX29" fmla="*/ 23128 w 50859"/>
                  <a:gd name="connsiteY29" fmla="*/ 48951 h 61413"/>
                  <a:gd name="connsiteX30" fmla="*/ 17514 w 50859"/>
                  <a:gd name="connsiteY30" fmla="*/ 47379 h 61413"/>
                  <a:gd name="connsiteX31" fmla="*/ 15830 w 50859"/>
                  <a:gd name="connsiteY31" fmla="*/ 42776 h 61413"/>
                  <a:gd name="connsiteX32" fmla="*/ 18862 w 50859"/>
                  <a:gd name="connsiteY32" fmla="*/ 36489 h 61413"/>
                  <a:gd name="connsiteX33" fmla="*/ 30201 w 50859"/>
                  <a:gd name="connsiteY33" fmla="*/ 33907 h 61413"/>
                  <a:gd name="connsiteX34" fmla="*/ 35815 w 50859"/>
                  <a:gd name="connsiteY34" fmla="*/ 33794 h 61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0859" h="61413">
                    <a:moveTo>
                      <a:pt x="27844" y="0"/>
                    </a:moveTo>
                    <a:cubicBezTo>
                      <a:pt x="24588" y="0"/>
                      <a:pt x="20995" y="449"/>
                      <a:pt x="17178" y="1235"/>
                    </a:cubicBezTo>
                    <a:cubicBezTo>
                      <a:pt x="13473" y="2133"/>
                      <a:pt x="9992" y="3368"/>
                      <a:pt x="6736" y="5052"/>
                    </a:cubicBezTo>
                    <a:cubicBezTo>
                      <a:pt x="5950" y="5501"/>
                      <a:pt x="5614" y="6400"/>
                      <a:pt x="5950" y="7298"/>
                    </a:cubicBezTo>
                    <a:lnTo>
                      <a:pt x="9768" y="15831"/>
                    </a:lnTo>
                    <a:cubicBezTo>
                      <a:pt x="9992" y="16167"/>
                      <a:pt x="10329" y="16504"/>
                      <a:pt x="10778" y="16729"/>
                    </a:cubicBezTo>
                    <a:cubicBezTo>
                      <a:pt x="11227" y="16841"/>
                      <a:pt x="11676" y="16841"/>
                      <a:pt x="12126" y="16729"/>
                    </a:cubicBezTo>
                    <a:cubicBezTo>
                      <a:pt x="14483" y="15606"/>
                      <a:pt x="16953" y="14596"/>
                      <a:pt x="19536" y="13810"/>
                    </a:cubicBezTo>
                    <a:cubicBezTo>
                      <a:pt x="22006" y="13024"/>
                      <a:pt x="24588" y="12575"/>
                      <a:pt x="27282" y="12575"/>
                    </a:cubicBezTo>
                    <a:cubicBezTo>
                      <a:pt x="30314" y="12575"/>
                      <a:pt x="32447" y="13248"/>
                      <a:pt x="33794" y="14708"/>
                    </a:cubicBezTo>
                    <a:cubicBezTo>
                      <a:pt x="35141" y="16167"/>
                      <a:pt x="35815" y="18525"/>
                      <a:pt x="35815" y="21556"/>
                    </a:cubicBezTo>
                    <a:lnTo>
                      <a:pt x="35815" y="22904"/>
                    </a:lnTo>
                    <a:lnTo>
                      <a:pt x="27731" y="23128"/>
                    </a:lnTo>
                    <a:cubicBezTo>
                      <a:pt x="18525" y="23353"/>
                      <a:pt x="11789" y="25037"/>
                      <a:pt x="7185" y="28181"/>
                    </a:cubicBezTo>
                    <a:cubicBezTo>
                      <a:pt x="2470" y="31437"/>
                      <a:pt x="0" y="36377"/>
                      <a:pt x="0" y="42664"/>
                    </a:cubicBezTo>
                    <a:cubicBezTo>
                      <a:pt x="0" y="48614"/>
                      <a:pt x="1684" y="53218"/>
                      <a:pt x="5164" y="56473"/>
                    </a:cubicBezTo>
                    <a:cubicBezTo>
                      <a:pt x="8533" y="59729"/>
                      <a:pt x="13361" y="61413"/>
                      <a:pt x="19199" y="61413"/>
                    </a:cubicBezTo>
                    <a:cubicBezTo>
                      <a:pt x="23690" y="61413"/>
                      <a:pt x="27507" y="60740"/>
                      <a:pt x="30426" y="59393"/>
                    </a:cubicBezTo>
                    <a:cubicBezTo>
                      <a:pt x="32784" y="58270"/>
                      <a:pt x="35141" y="56473"/>
                      <a:pt x="37499" y="54003"/>
                    </a:cubicBezTo>
                    <a:lnTo>
                      <a:pt x="39071" y="59168"/>
                    </a:lnTo>
                    <a:cubicBezTo>
                      <a:pt x="39295" y="59842"/>
                      <a:pt x="39969" y="60403"/>
                      <a:pt x="40643" y="60403"/>
                    </a:cubicBezTo>
                    <a:lnTo>
                      <a:pt x="49176" y="60403"/>
                    </a:lnTo>
                    <a:cubicBezTo>
                      <a:pt x="50074" y="60403"/>
                      <a:pt x="50860" y="59617"/>
                      <a:pt x="50860" y="58719"/>
                    </a:cubicBezTo>
                    <a:lnTo>
                      <a:pt x="50860" y="20883"/>
                    </a:lnTo>
                    <a:cubicBezTo>
                      <a:pt x="50860" y="13697"/>
                      <a:pt x="48839" y="8420"/>
                      <a:pt x="44797" y="4940"/>
                    </a:cubicBezTo>
                    <a:cubicBezTo>
                      <a:pt x="41204" y="1684"/>
                      <a:pt x="35366" y="0"/>
                      <a:pt x="27844" y="0"/>
                    </a:cubicBezTo>
                    <a:close/>
                    <a:moveTo>
                      <a:pt x="35815" y="33794"/>
                    </a:moveTo>
                    <a:lnTo>
                      <a:pt x="35815" y="36938"/>
                    </a:lnTo>
                    <a:cubicBezTo>
                      <a:pt x="35815" y="40867"/>
                      <a:pt x="34692" y="43787"/>
                      <a:pt x="32447" y="45807"/>
                    </a:cubicBezTo>
                    <a:cubicBezTo>
                      <a:pt x="30089" y="47941"/>
                      <a:pt x="27058" y="48951"/>
                      <a:pt x="23128" y="48951"/>
                    </a:cubicBezTo>
                    <a:cubicBezTo>
                      <a:pt x="20546" y="48951"/>
                      <a:pt x="18750" y="48390"/>
                      <a:pt x="17514" y="47379"/>
                    </a:cubicBezTo>
                    <a:cubicBezTo>
                      <a:pt x="16392" y="46369"/>
                      <a:pt x="15830" y="44909"/>
                      <a:pt x="15830" y="42776"/>
                    </a:cubicBezTo>
                    <a:cubicBezTo>
                      <a:pt x="15830" y="39969"/>
                      <a:pt x="16841" y="37836"/>
                      <a:pt x="18862" y="36489"/>
                    </a:cubicBezTo>
                    <a:cubicBezTo>
                      <a:pt x="21107" y="35029"/>
                      <a:pt x="24925" y="34131"/>
                      <a:pt x="30201" y="33907"/>
                    </a:cubicBezTo>
                    <a:lnTo>
                      <a:pt x="35815" y="33794"/>
                    </a:lnTo>
                    <a:close/>
                  </a:path>
                </a:pathLst>
              </a:custGeom>
              <a:solidFill>
                <a:srgbClr val="F55D51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8" name="Freeform: Shape 2037">
                <a:extLst>
                  <a:ext uri="{FF2B5EF4-FFF2-40B4-BE49-F238E27FC236}">
                    <a16:creationId xmlns:a16="http://schemas.microsoft.com/office/drawing/2014/main" id="{C59D7E14-7AD3-3B2D-4CAF-1C7A180B7EA4}"/>
                  </a:ext>
                </a:extLst>
              </p:cNvPr>
              <p:cNvSpPr/>
              <p:nvPr/>
            </p:nvSpPr>
            <p:spPr>
              <a:xfrm>
                <a:off x="9135977" y="1828948"/>
                <a:ext cx="52880" cy="53554"/>
              </a:xfrm>
              <a:custGeom>
                <a:avLst/>
                <a:gdLst>
                  <a:gd name="connsiteX0" fmla="*/ 51197 w 52880"/>
                  <a:gd name="connsiteY0" fmla="*/ 20658 h 53554"/>
                  <a:gd name="connsiteX1" fmla="*/ 32672 w 52880"/>
                  <a:gd name="connsiteY1" fmla="*/ 20658 h 53554"/>
                  <a:gd name="connsiteX2" fmla="*/ 32672 w 52880"/>
                  <a:gd name="connsiteY2" fmla="*/ 1684 h 53554"/>
                  <a:gd name="connsiteX3" fmla="*/ 30988 w 52880"/>
                  <a:gd name="connsiteY3" fmla="*/ 0 h 53554"/>
                  <a:gd name="connsiteX4" fmla="*/ 21893 w 52880"/>
                  <a:gd name="connsiteY4" fmla="*/ 0 h 53554"/>
                  <a:gd name="connsiteX5" fmla="*/ 20209 w 52880"/>
                  <a:gd name="connsiteY5" fmla="*/ 1684 h 53554"/>
                  <a:gd name="connsiteX6" fmla="*/ 20209 w 52880"/>
                  <a:gd name="connsiteY6" fmla="*/ 20658 h 53554"/>
                  <a:gd name="connsiteX7" fmla="*/ 1684 w 52880"/>
                  <a:gd name="connsiteY7" fmla="*/ 20658 h 53554"/>
                  <a:gd name="connsiteX8" fmla="*/ 0 w 52880"/>
                  <a:gd name="connsiteY8" fmla="*/ 22342 h 53554"/>
                  <a:gd name="connsiteX9" fmla="*/ 0 w 52880"/>
                  <a:gd name="connsiteY9" fmla="*/ 31324 h 53554"/>
                  <a:gd name="connsiteX10" fmla="*/ 1684 w 52880"/>
                  <a:gd name="connsiteY10" fmla="*/ 33008 h 53554"/>
                  <a:gd name="connsiteX11" fmla="*/ 20209 w 52880"/>
                  <a:gd name="connsiteY11" fmla="*/ 33008 h 53554"/>
                  <a:gd name="connsiteX12" fmla="*/ 20209 w 52880"/>
                  <a:gd name="connsiteY12" fmla="*/ 51870 h 53554"/>
                  <a:gd name="connsiteX13" fmla="*/ 21893 w 52880"/>
                  <a:gd name="connsiteY13" fmla="*/ 53554 h 53554"/>
                  <a:gd name="connsiteX14" fmla="*/ 30988 w 52880"/>
                  <a:gd name="connsiteY14" fmla="*/ 53554 h 53554"/>
                  <a:gd name="connsiteX15" fmla="*/ 32672 w 52880"/>
                  <a:gd name="connsiteY15" fmla="*/ 51870 h 53554"/>
                  <a:gd name="connsiteX16" fmla="*/ 32672 w 52880"/>
                  <a:gd name="connsiteY16" fmla="*/ 33008 h 53554"/>
                  <a:gd name="connsiteX17" fmla="*/ 51197 w 52880"/>
                  <a:gd name="connsiteY17" fmla="*/ 33008 h 53554"/>
                  <a:gd name="connsiteX18" fmla="*/ 52881 w 52880"/>
                  <a:gd name="connsiteY18" fmla="*/ 31324 h 53554"/>
                  <a:gd name="connsiteX19" fmla="*/ 52881 w 52880"/>
                  <a:gd name="connsiteY19" fmla="*/ 22342 h 53554"/>
                  <a:gd name="connsiteX20" fmla="*/ 51197 w 52880"/>
                  <a:gd name="connsiteY20" fmla="*/ 20658 h 53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2880" h="53554">
                    <a:moveTo>
                      <a:pt x="51197" y="20658"/>
                    </a:moveTo>
                    <a:lnTo>
                      <a:pt x="32672" y="20658"/>
                    </a:lnTo>
                    <a:lnTo>
                      <a:pt x="32672" y="1684"/>
                    </a:lnTo>
                    <a:cubicBezTo>
                      <a:pt x="32672" y="786"/>
                      <a:pt x="31886" y="0"/>
                      <a:pt x="30988" y="0"/>
                    </a:cubicBezTo>
                    <a:lnTo>
                      <a:pt x="21893" y="0"/>
                    </a:lnTo>
                    <a:cubicBezTo>
                      <a:pt x="20995" y="0"/>
                      <a:pt x="20209" y="786"/>
                      <a:pt x="20209" y="1684"/>
                    </a:cubicBezTo>
                    <a:lnTo>
                      <a:pt x="20209" y="20658"/>
                    </a:lnTo>
                    <a:lnTo>
                      <a:pt x="1684" y="20658"/>
                    </a:lnTo>
                    <a:cubicBezTo>
                      <a:pt x="786" y="20658"/>
                      <a:pt x="0" y="21444"/>
                      <a:pt x="0" y="22342"/>
                    </a:cubicBezTo>
                    <a:lnTo>
                      <a:pt x="0" y="31324"/>
                    </a:lnTo>
                    <a:cubicBezTo>
                      <a:pt x="0" y="32222"/>
                      <a:pt x="786" y="33008"/>
                      <a:pt x="1684" y="33008"/>
                    </a:cubicBezTo>
                    <a:lnTo>
                      <a:pt x="20209" y="33008"/>
                    </a:lnTo>
                    <a:lnTo>
                      <a:pt x="20209" y="51870"/>
                    </a:lnTo>
                    <a:cubicBezTo>
                      <a:pt x="20209" y="52768"/>
                      <a:pt x="20995" y="53554"/>
                      <a:pt x="21893" y="53554"/>
                    </a:cubicBezTo>
                    <a:lnTo>
                      <a:pt x="30988" y="53554"/>
                    </a:lnTo>
                    <a:cubicBezTo>
                      <a:pt x="31886" y="53554"/>
                      <a:pt x="32672" y="52768"/>
                      <a:pt x="32672" y="51870"/>
                    </a:cubicBezTo>
                    <a:lnTo>
                      <a:pt x="32672" y="33008"/>
                    </a:lnTo>
                    <a:lnTo>
                      <a:pt x="51197" y="33008"/>
                    </a:lnTo>
                    <a:cubicBezTo>
                      <a:pt x="52095" y="33008"/>
                      <a:pt x="52881" y="32222"/>
                      <a:pt x="52881" y="31324"/>
                    </a:cubicBezTo>
                    <a:lnTo>
                      <a:pt x="52881" y="22342"/>
                    </a:lnTo>
                    <a:cubicBezTo>
                      <a:pt x="52881" y="21332"/>
                      <a:pt x="52095" y="20658"/>
                      <a:pt x="51197" y="20658"/>
                    </a:cubicBezTo>
                    <a:close/>
                  </a:path>
                </a:pathLst>
              </a:custGeom>
              <a:solidFill>
                <a:srgbClr val="F55D51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9" name="Freeform: Shape 2038">
                <a:extLst>
                  <a:ext uri="{FF2B5EF4-FFF2-40B4-BE49-F238E27FC236}">
                    <a16:creationId xmlns:a16="http://schemas.microsoft.com/office/drawing/2014/main" id="{CC8BE0C0-0E43-0A1B-FBCD-277A4C8D227C}"/>
                  </a:ext>
                </a:extLst>
              </p:cNvPr>
              <p:cNvSpPr/>
              <p:nvPr/>
            </p:nvSpPr>
            <p:spPr>
              <a:xfrm>
                <a:off x="9198850" y="1811770"/>
                <a:ext cx="54340" cy="83306"/>
              </a:xfrm>
              <a:custGeom>
                <a:avLst/>
                <a:gdLst>
                  <a:gd name="connsiteX0" fmla="*/ 30314 w 54340"/>
                  <a:gd name="connsiteY0" fmla="*/ 21781 h 83306"/>
                  <a:gd name="connsiteX1" fmla="*/ 15045 w 54340"/>
                  <a:gd name="connsiteY1" fmla="*/ 27507 h 83306"/>
                  <a:gd name="connsiteX2" fmla="*/ 15045 w 54340"/>
                  <a:gd name="connsiteY2" fmla="*/ 26721 h 83306"/>
                  <a:gd name="connsiteX3" fmla="*/ 15269 w 54340"/>
                  <a:gd name="connsiteY3" fmla="*/ 20434 h 83306"/>
                  <a:gd name="connsiteX4" fmla="*/ 15269 w 54340"/>
                  <a:gd name="connsiteY4" fmla="*/ 1684 h 83306"/>
                  <a:gd name="connsiteX5" fmla="*/ 13585 w 54340"/>
                  <a:gd name="connsiteY5" fmla="*/ 0 h 83306"/>
                  <a:gd name="connsiteX6" fmla="*/ 1684 w 54340"/>
                  <a:gd name="connsiteY6" fmla="*/ 0 h 83306"/>
                  <a:gd name="connsiteX7" fmla="*/ 0 w 54340"/>
                  <a:gd name="connsiteY7" fmla="*/ 1684 h 83306"/>
                  <a:gd name="connsiteX8" fmla="*/ 0 w 54340"/>
                  <a:gd name="connsiteY8" fmla="*/ 80612 h 83306"/>
                  <a:gd name="connsiteX9" fmla="*/ 1684 w 54340"/>
                  <a:gd name="connsiteY9" fmla="*/ 82296 h 83306"/>
                  <a:gd name="connsiteX10" fmla="*/ 10666 w 54340"/>
                  <a:gd name="connsiteY10" fmla="*/ 82296 h 83306"/>
                  <a:gd name="connsiteX11" fmla="*/ 12238 w 54340"/>
                  <a:gd name="connsiteY11" fmla="*/ 81174 h 83306"/>
                  <a:gd name="connsiteX12" fmla="*/ 13697 w 54340"/>
                  <a:gd name="connsiteY12" fmla="*/ 76683 h 83306"/>
                  <a:gd name="connsiteX13" fmla="*/ 30202 w 54340"/>
                  <a:gd name="connsiteY13" fmla="*/ 83307 h 83306"/>
                  <a:gd name="connsiteX14" fmla="*/ 48053 w 54340"/>
                  <a:gd name="connsiteY14" fmla="*/ 74999 h 83306"/>
                  <a:gd name="connsiteX15" fmla="*/ 54340 w 54340"/>
                  <a:gd name="connsiteY15" fmla="*/ 52432 h 83306"/>
                  <a:gd name="connsiteX16" fmla="*/ 48165 w 54340"/>
                  <a:gd name="connsiteY16" fmla="*/ 30089 h 83306"/>
                  <a:gd name="connsiteX17" fmla="*/ 30314 w 54340"/>
                  <a:gd name="connsiteY17" fmla="*/ 21781 h 83306"/>
                  <a:gd name="connsiteX18" fmla="*/ 38622 w 54340"/>
                  <a:gd name="connsiteY18" fmla="*/ 52319 h 83306"/>
                  <a:gd name="connsiteX19" fmla="*/ 35590 w 54340"/>
                  <a:gd name="connsiteY19" fmla="*/ 65904 h 83306"/>
                  <a:gd name="connsiteX20" fmla="*/ 27395 w 54340"/>
                  <a:gd name="connsiteY20" fmla="*/ 70171 h 83306"/>
                  <a:gd name="connsiteX21" fmla="*/ 18188 w 54340"/>
                  <a:gd name="connsiteY21" fmla="*/ 66241 h 83306"/>
                  <a:gd name="connsiteX22" fmla="*/ 15269 w 54340"/>
                  <a:gd name="connsiteY22" fmla="*/ 52432 h 83306"/>
                  <a:gd name="connsiteX23" fmla="*/ 15269 w 54340"/>
                  <a:gd name="connsiteY23" fmla="*/ 51646 h 83306"/>
                  <a:gd name="connsiteX24" fmla="*/ 18188 w 54340"/>
                  <a:gd name="connsiteY24" fmla="*/ 38510 h 83306"/>
                  <a:gd name="connsiteX25" fmla="*/ 27170 w 54340"/>
                  <a:gd name="connsiteY25" fmla="*/ 34917 h 83306"/>
                  <a:gd name="connsiteX26" fmla="*/ 38622 w 54340"/>
                  <a:gd name="connsiteY26" fmla="*/ 52319 h 83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4340" h="83306">
                    <a:moveTo>
                      <a:pt x="30314" y="21781"/>
                    </a:moveTo>
                    <a:cubicBezTo>
                      <a:pt x="24026" y="21781"/>
                      <a:pt x="18974" y="23690"/>
                      <a:pt x="15045" y="27507"/>
                    </a:cubicBezTo>
                    <a:cubicBezTo>
                      <a:pt x="15045" y="27282"/>
                      <a:pt x="15045" y="26946"/>
                      <a:pt x="15045" y="26721"/>
                    </a:cubicBezTo>
                    <a:cubicBezTo>
                      <a:pt x="15157" y="23914"/>
                      <a:pt x="15269" y="21893"/>
                      <a:pt x="15269" y="20434"/>
                    </a:cubicBezTo>
                    <a:lnTo>
                      <a:pt x="15269" y="1684"/>
                    </a:lnTo>
                    <a:cubicBezTo>
                      <a:pt x="15269" y="786"/>
                      <a:pt x="14483" y="0"/>
                      <a:pt x="13585" y="0"/>
                    </a:cubicBezTo>
                    <a:lnTo>
                      <a:pt x="1684" y="0"/>
                    </a:lnTo>
                    <a:cubicBezTo>
                      <a:pt x="786" y="0"/>
                      <a:pt x="0" y="786"/>
                      <a:pt x="0" y="1684"/>
                    </a:cubicBezTo>
                    <a:lnTo>
                      <a:pt x="0" y="80612"/>
                    </a:lnTo>
                    <a:cubicBezTo>
                      <a:pt x="0" y="81510"/>
                      <a:pt x="786" y="82296"/>
                      <a:pt x="1684" y="82296"/>
                    </a:cubicBezTo>
                    <a:lnTo>
                      <a:pt x="10666" y="82296"/>
                    </a:lnTo>
                    <a:cubicBezTo>
                      <a:pt x="11452" y="82296"/>
                      <a:pt x="12013" y="81847"/>
                      <a:pt x="12238" y="81174"/>
                    </a:cubicBezTo>
                    <a:lnTo>
                      <a:pt x="13697" y="76683"/>
                    </a:lnTo>
                    <a:cubicBezTo>
                      <a:pt x="17851" y="81061"/>
                      <a:pt x="23353" y="83307"/>
                      <a:pt x="30202" y="83307"/>
                    </a:cubicBezTo>
                    <a:cubicBezTo>
                      <a:pt x="37724" y="83307"/>
                      <a:pt x="43786" y="80500"/>
                      <a:pt x="48053" y="74999"/>
                    </a:cubicBezTo>
                    <a:cubicBezTo>
                      <a:pt x="52207" y="69609"/>
                      <a:pt x="54340" y="61975"/>
                      <a:pt x="54340" y="52432"/>
                    </a:cubicBezTo>
                    <a:cubicBezTo>
                      <a:pt x="54340" y="43001"/>
                      <a:pt x="52207" y="35366"/>
                      <a:pt x="48165" y="30089"/>
                    </a:cubicBezTo>
                    <a:cubicBezTo>
                      <a:pt x="43786" y="24588"/>
                      <a:pt x="37836" y="21781"/>
                      <a:pt x="30314" y="21781"/>
                    </a:cubicBezTo>
                    <a:close/>
                    <a:moveTo>
                      <a:pt x="38622" y="52319"/>
                    </a:moveTo>
                    <a:cubicBezTo>
                      <a:pt x="38622" y="58270"/>
                      <a:pt x="37612" y="62873"/>
                      <a:pt x="35590" y="65904"/>
                    </a:cubicBezTo>
                    <a:cubicBezTo>
                      <a:pt x="33682" y="68823"/>
                      <a:pt x="31100" y="70171"/>
                      <a:pt x="27395" y="70171"/>
                    </a:cubicBezTo>
                    <a:cubicBezTo>
                      <a:pt x="23016" y="70171"/>
                      <a:pt x="19985" y="68936"/>
                      <a:pt x="18188" y="66241"/>
                    </a:cubicBezTo>
                    <a:cubicBezTo>
                      <a:pt x="16279" y="63434"/>
                      <a:pt x="15269" y="58831"/>
                      <a:pt x="15269" y="52432"/>
                    </a:cubicBezTo>
                    <a:lnTo>
                      <a:pt x="15269" y="51646"/>
                    </a:lnTo>
                    <a:cubicBezTo>
                      <a:pt x="15381" y="45358"/>
                      <a:pt x="16279" y="40980"/>
                      <a:pt x="18188" y="38510"/>
                    </a:cubicBezTo>
                    <a:cubicBezTo>
                      <a:pt x="19985" y="36152"/>
                      <a:pt x="22903" y="34917"/>
                      <a:pt x="27170" y="34917"/>
                    </a:cubicBezTo>
                    <a:cubicBezTo>
                      <a:pt x="30089" y="34917"/>
                      <a:pt x="38622" y="34917"/>
                      <a:pt x="38622" y="52319"/>
                    </a:cubicBezTo>
                    <a:close/>
                  </a:path>
                </a:pathLst>
              </a:custGeom>
              <a:solidFill>
                <a:srgbClr val="F55D51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0" name="Freeform: Shape 2039">
                <a:extLst>
                  <a:ext uri="{FF2B5EF4-FFF2-40B4-BE49-F238E27FC236}">
                    <a16:creationId xmlns:a16="http://schemas.microsoft.com/office/drawing/2014/main" id="{ECACBD0E-6857-6984-89EA-336D6AD87A84}"/>
                  </a:ext>
                </a:extLst>
              </p:cNvPr>
              <p:cNvSpPr/>
              <p:nvPr/>
            </p:nvSpPr>
            <p:spPr>
              <a:xfrm>
                <a:off x="9260263" y="1859710"/>
                <a:ext cx="52206" cy="12350"/>
              </a:xfrm>
              <a:custGeom>
                <a:avLst/>
                <a:gdLst>
                  <a:gd name="connsiteX0" fmla="*/ 50523 w 52206"/>
                  <a:gd name="connsiteY0" fmla="*/ 0 h 12350"/>
                  <a:gd name="connsiteX1" fmla="*/ 1684 w 52206"/>
                  <a:gd name="connsiteY1" fmla="*/ 0 h 12350"/>
                  <a:gd name="connsiteX2" fmla="*/ 0 w 52206"/>
                  <a:gd name="connsiteY2" fmla="*/ 1684 h 12350"/>
                  <a:gd name="connsiteX3" fmla="*/ 0 w 52206"/>
                  <a:gd name="connsiteY3" fmla="*/ 10666 h 12350"/>
                  <a:gd name="connsiteX4" fmla="*/ 1684 w 52206"/>
                  <a:gd name="connsiteY4" fmla="*/ 12350 h 12350"/>
                  <a:gd name="connsiteX5" fmla="*/ 50523 w 52206"/>
                  <a:gd name="connsiteY5" fmla="*/ 12350 h 12350"/>
                  <a:gd name="connsiteX6" fmla="*/ 52207 w 52206"/>
                  <a:gd name="connsiteY6" fmla="*/ 10666 h 12350"/>
                  <a:gd name="connsiteX7" fmla="*/ 52207 w 52206"/>
                  <a:gd name="connsiteY7" fmla="*/ 1684 h 12350"/>
                  <a:gd name="connsiteX8" fmla="*/ 50523 w 52206"/>
                  <a:gd name="connsiteY8" fmla="*/ 0 h 12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2206" h="12350">
                    <a:moveTo>
                      <a:pt x="50523" y="0"/>
                    </a:moveTo>
                    <a:lnTo>
                      <a:pt x="1684" y="0"/>
                    </a:lnTo>
                    <a:cubicBezTo>
                      <a:pt x="786" y="0"/>
                      <a:pt x="0" y="786"/>
                      <a:pt x="0" y="1684"/>
                    </a:cubicBezTo>
                    <a:lnTo>
                      <a:pt x="0" y="10666"/>
                    </a:lnTo>
                    <a:cubicBezTo>
                      <a:pt x="0" y="11564"/>
                      <a:pt x="786" y="12350"/>
                      <a:pt x="1684" y="12350"/>
                    </a:cubicBezTo>
                    <a:lnTo>
                      <a:pt x="50523" y="12350"/>
                    </a:lnTo>
                    <a:cubicBezTo>
                      <a:pt x="51421" y="12350"/>
                      <a:pt x="52207" y="11564"/>
                      <a:pt x="52207" y="10666"/>
                    </a:cubicBezTo>
                    <a:lnTo>
                      <a:pt x="52207" y="1684"/>
                    </a:lnTo>
                    <a:cubicBezTo>
                      <a:pt x="52207" y="786"/>
                      <a:pt x="51421" y="0"/>
                      <a:pt x="50523" y="0"/>
                    </a:cubicBezTo>
                    <a:close/>
                  </a:path>
                </a:pathLst>
              </a:custGeom>
              <a:solidFill>
                <a:srgbClr val="F55D51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1" name="Freeform: Shape 2040">
                <a:extLst>
                  <a:ext uri="{FF2B5EF4-FFF2-40B4-BE49-F238E27FC236}">
                    <a16:creationId xmlns:a16="http://schemas.microsoft.com/office/drawing/2014/main" id="{7B517354-16A4-7BE4-C002-F3645A75D2BE}"/>
                  </a:ext>
                </a:extLst>
              </p:cNvPr>
              <p:cNvSpPr/>
              <p:nvPr/>
            </p:nvSpPr>
            <p:spPr>
              <a:xfrm>
                <a:off x="9260263" y="1839501"/>
                <a:ext cx="52206" cy="12462"/>
              </a:xfrm>
              <a:custGeom>
                <a:avLst/>
                <a:gdLst>
                  <a:gd name="connsiteX0" fmla="*/ 50523 w 52206"/>
                  <a:gd name="connsiteY0" fmla="*/ 0 h 12462"/>
                  <a:gd name="connsiteX1" fmla="*/ 1684 w 52206"/>
                  <a:gd name="connsiteY1" fmla="*/ 0 h 12462"/>
                  <a:gd name="connsiteX2" fmla="*/ 0 w 52206"/>
                  <a:gd name="connsiteY2" fmla="*/ 1684 h 12462"/>
                  <a:gd name="connsiteX3" fmla="*/ 0 w 52206"/>
                  <a:gd name="connsiteY3" fmla="*/ 10778 h 12462"/>
                  <a:gd name="connsiteX4" fmla="*/ 1684 w 52206"/>
                  <a:gd name="connsiteY4" fmla="*/ 12462 h 12462"/>
                  <a:gd name="connsiteX5" fmla="*/ 50523 w 52206"/>
                  <a:gd name="connsiteY5" fmla="*/ 12462 h 12462"/>
                  <a:gd name="connsiteX6" fmla="*/ 52207 w 52206"/>
                  <a:gd name="connsiteY6" fmla="*/ 10778 h 12462"/>
                  <a:gd name="connsiteX7" fmla="*/ 52207 w 52206"/>
                  <a:gd name="connsiteY7" fmla="*/ 1684 h 12462"/>
                  <a:gd name="connsiteX8" fmla="*/ 50523 w 52206"/>
                  <a:gd name="connsiteY8" fmla="*/ 0 h 12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2206" h="12462">
                    <a:moveTo>
                      <a:pt x="50523" y="0"/>
                    </a:moveTo>
                    <a:lnTo>
                      <a:pt x="1684" y="0"/>
                    </a:lnTo>
                    <a:cubicBezTo>
                      <a:pt x="786" y="0"/>
                      <a:pt x="0" y="786"/>
                      <a:pt x="0" y="1684"/>
                    </a:cubicBezTo>
                    <a:lnTo>
                      <a:pt x="0" y="10778"/>
                    </a:lnTo>
                    <a:cubicBezTo>
                      <a:pt x="0" y="11676"/>
                      <a:pt x="786" y="12462"/>
                      <a:pt x="1684" y="12462"/>
                    </a:cubicBezTo>
                    <a:lnTo>
                      <a:pt x="50523" y="12462"/>
                    </a:lnTo>
                    <a:cubicBezTo>
                      <a:pt x="51421" y="12462"/>
                      <a:pt x="52207" y="11676"/>
                      <a:pt x="52207" y="10778"/>
                    </a:cubicBezTo>
                    <a:lnTo>
                      <a:pt x="52207" y="1684"/>
                    </a:lnTo>
                    <a:cubicBezTo>
                      <a:pt x="52207" y="674"/>
                      <a:pt x="51421" y="0"/>
                      <a:pt x="50523" y="0"/>
                    </a:cubicBezTo>
                    <a:close/>
                  </a:path>
                </a:pathLst>
              </a:custGeom>
              <a:solidFill>
                <a:srgbClr val="F55D51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2" name="Freeform: Shape 2041">
                <a:extLst>
                  <a:ext uri="{FF2B5EF4-FFF2-40B4-BE49-F238E27FC236}">
                    <a16:creationId xmlns:a16="http://schemas.microsoft.com/office/drawing/2014/main" id="{8DB72BC2-92E4-B85D-8FB4-60E33B6BCF21}"/>
                  </a:ext>
                </a:extLst>
              </p:cNvPr>
              <p:cNvSpPr/>
              <p:nvPr/>
            </p:nvSpPr>
            <p:spPr>
              <a:xfrm>
                <a:off x="9319544" y="1833663"/>
                <a:ext cx="46369" cy="61525"/>
              </a:xfrm>
              <a:custGeom>
                <a:avLst/>
                <a:gdLst>
                  <a:gd name="connsiteX0" fmla="*/ 42439 w 46369"/>
                  <a:gd name="connsiteY0" fmla="*/ 44348 h 61525"/>
                  <a:gd name="connsiteX1" fmla="*/ 28180 w 46369"/>
                  <a:gd name="connsiteY1" fmla="*/ 48053 h 61525"/>
                  <a:gd name="connsiteX2" fmla="*/ 18862 w 46369"/>
                  <a:gd name="connsiteY2" fmla="*/ 44011 h 61525"/>
                  <a:gd name="connsiteX3" fmla="*/ 15606 w 46369"/>
                  <a:gd name="connsiteY3" fmla="*/ 30875 h 61525"/>
                  <a:gd name="connsiteX4" fmla="*/ 28517 w 46369"/>
                  <a:gd name="connsiteY4" fmla="*/ 13248 h 61525"/>
                  <a:gd name="connsiteX5" fmla="*/ 40418 w 46369"/>
                  <a:gd name="connsiteY5" fmla="*/ 16055 h 61525"/>
                  <a:gd name="connsiteX6" fmla="*/ 41766 w 46369"/>
                  <a:gd name="connsiteY6" fmla="*/ 16055 h 61525"/>
                  <a:gd name="connsiteX7" fmla="*/ 42664 w 46369"/>
                  <a:gd name="connsiteY7" fmla="*/ 15157 h 61525"/>
                  <a:gd name="connsiteX8" fmla="*/ 46257 w 46369"/>
                  <a:gd name="connsiteY8" fmla="*/ 5614 h 61525"/>
                  <a:gd name="connsiteX9" fmla="*/ 45358 w 46369"/>
                  <a:gd name="connsiteY9" fmla="*/ 3480 h 61525"/>
                  <a:gd name="connsiteX10" fmla="*/ 28630 w 46369"/>
                  <a:gd name="connsiteY10" fmla="*/ 0 h 61525"/>
                  <a:gd name="connsiteX11" fmla="*/ 7410 w 46369"/>
                  <a:gd name="connsiteY11" fmla="*/ 8196 h 61525"/>
                  <a:gd name="connsiteX12" fmla="*/ 0 w 46369"/>
                  <a:gd name="connsiteY12" fmla="*/ 31100 h 61525"/>
                  <a:gd name="connsiteX13" fmla="*/ 7073 w 46369"/>
                  <a:gd name="connsiteY13" fmla="*/ 53554 h 61525"/>
                  <a:gd name="connsiteX14" fmla="*/ 27732 w 46369"/>
                  <a:gd name="connsiteY14" fmla="*/ 61526 h 61525"/>
                  <a:gd name="connsiteX15" fmla="*/ 36938 w 46369"/>
                  <a:gd name="connsiteY15" fmla="*/ 60628 h 61525"/>
                  <a:gd name="connsiteX16" fmla="*/ 44236 w 46369"/>
                  <a:gd name="connsiteY16" fmla="*/ 57708 h 61525"/>
                  <a:gd name="connsiteX17" fmla="*/ 45021 w 46369"/>
                  <a:gd name="connsiteY17" fmla="*/ 56249 h 61525"/>
                  <a:gd name="connsiteX18" fmla="*/ 45021 w 46369"/>
                  <a:gd name="connsiteY18" fmla="*/ 45807 h 61525"/>
                  <a:gd name="connsiteX19" fmla="*/ 44236 w 46369"/>
                  <a:gd name="connsiteY19" fmla="*/ 44348 h 61525"/>
                  <a:gd name="connsiteX20" fmla="*/ 42439 w 46369"/>
                  <a:gd name="connsiteY20" fmla="*/ 44348 h 61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6369" h="61525">
                    <a:moveTo>
                      <a:pt x="42439" y="44348"/>
                    </a:moveTo>
                    <a:cubicBezTo>
                      <a:pt x="37948" y="46818"/>
                      <a:pt x="33233" y="48053"/>
                      <a:pt x="28180" y="48053"/>
                    </a:cubicBezTo>
                    <a:cubicBezTo>
                      <a:pt x="24026" y="48053"/>
                      <a:pt x="20995" y="46706"/>
                      <a:pt x="18862" y="44011"/>
                    </a:cubicBezTo>
                    <a:cubicBezTo>
                      <a:pt x="16729" y="41204"/>
                      <a:pt x="15606" y="36713"/>
                      <a:pt x="15606" y="30875"/>
                    </a:cubicBezTo>
                    <a:cubicBezTo>
                      <a:pt x="15606" y="18974"/>
                      <a:pt x="19872" y="13248"/>
                      <a:pt x="28517" y="13248"/>
                    </a:cubicBezTo>
                    <a:cubicBezTo>
                      <a:pt x="31549" y="13248"/>
                      <a:pt x="35590" y="14146"/>
                      <a:pt x="40418" y="16055"/>
                    </a:cubicBezTo>
                    <a:cubicBezTo>
                      <a:pt x="40867" y="16167"/>
                      <a:pt x="41316" y="16167"/>
                      <a:pt x="41766" y="16055"/>
                    </a:cubicBezTo>
                    <a:cubicBezTo>
                      <a:pt x="42215" y="15831"/>
                      <a:pt x="42551" y="15494"/>
                      <a:pt x="42664" y="15157"/>
                    </a:cubicBezTo>
                    <a:lnTo>
                      <a:pt x="46257" y="5614"/>
                    </a:lnTo>
                    <a:cubicBezTo>
                      <a:pt x="46593" y="4828"/>
                      <a:pt x="46144" y="3817"/>
                      <a:pt x="45358" y="3480"/>
                    </a:cubicBezTo>
                    <a:cubicBezTo>
                      <a:pt x="40418" y="1123"/>
                      <a:pt x="34805" y="0"/>
                      <a:pt x="28630" y="0"/>
                    </a:cubicBezTo>
                    <a:cubicBezTo>
                      <a:pt x="19423" y="0"/>
                      <a:pt x="12238" y="2807"/>
                      <a:pt x="7410" y="8196"/>
                    </a:cubicBezTo>
                    <a:cubicBezTo>
                      <a:pt x="2470" y="13585"/>
                      <a:pt x="0" y="21220"/>
                      <a:pt x="0" y="31100"/>
                    </a:cubicBezTo>
                    <a:cubicBezTo>
                      <a:pt x="0" y="40755"/>
                      <a:pt x="2358" y="48277"/>
                      <a:pt x="7073" y="53554"/>
                    </a:cubicBezTo>
                    <a:cubicBezTo>
                      <a:pt x="11789" y="58831"/>
                      <a:pt x="18749" y="61526"/>
                      <a:pt x="27732" y="61526"/>
                    </a:cubicBezTo>
                    <a:cubicBezTo>
                      <a:pt x="31324" y="61526"/>
                      <a:pt x="34356" y="61189"/>
                      <a:pt x="36938" y="60628"/>
                    </a:cubicBezTo>
                    <a:cubicBezTo>
                      <a:pt x="39520" y="60066"/>
                      <a:pt x="41990" y="59056"/>
                      <a:pt x="44236" y="57708"/>
                    </a:cubicBezTo>
                    <a:cubicBezTo>
                      <a:pt x="44797" y="57372"/>
                      <a:pt x="45021" y="56810"/>
                      <a:pt x="45021" y="56249"/>
                    </a:cubicBezTo>
                    <a:lnTo>
                      <a:pt x="45021" y="45807"/>
                    </a:lnTo>
                    <a:cubicBezTo>
                      <a:pt x="45021" y="45246"/>
                      <a:pt x="44685" y="44685"/>
                      <a:pt x="44236" y="44348"/>
                    </a:cubicBezTo>
                    <a:cubicBezTo>
                      <a:pt x="43674" y="44123"/>
                      <a:pt x="43001" y="44123"/>
                      <a:pt x="42439" y="44348"/>
                    </a:cubicBezTo>
                    <a:close/>
                  </a:path>
                </a:pathLst>
              </a:custGeom>
              <a:solidFill>
                <a:srgbClr val="F55D51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043" name="Graphic 1320">
              <a:extLst>
                <a:ext uri="{FF2B5EF4-FFF2-40B4-BE49-F238E27FC236}">
                  <a16:creationId xmlns:a16="http://schemas.microsoft.com/office/drawing/2014/main" id="{D8BBE5A7-5A9B-790E-A74B-73574A1CA884}"/>
                </a:ext>
              </a:extLst>
            </p:cNvPr>
            <p:cNvGrpSpPr/>
            <p:nvPr/>
          </p:nvGrpSpPr>
          <p:grpSpPr>
            <a:xfrm>
              <a:off x="9029766" y="1939312"/>
              <a:ext cx="501524" cy="261035"/>
              <a:chOff x="9029766" y="1939312"/>
              <a:chExt cx="501524" cy="261035"/>
            </a:xfrm>
          </p:grpSpPr>
          <p:sp>
            <p:nvSpPr>
              <p:cNvPr id="2044" name="Freeform: Shape 2043">
                <a:extLst>
                  <a:ext uri="{FF2B5EF4-FFF2-40B4-BE49-F238E27FC236}">
                    <a16:creationId xmlns:a16="http://schemas.microsoft.com/office/drawing/2014/main" id="{E4726707-DA04-5D6D-5450-D9F44216907B}"/>
                  </a:ext>
                </a:extLst>
              </p:cNvPr>
              <p:cNvSpPr/>
              <p:nvPr/>
            </p:nvSpPr>
            <p:spPr>
              <a:xfrm>
                <a:off x="9057835" y="1939312"/>
                <a:ext cx="445724" cy="248460"/>
              </a:xfrm>
              <a:custGeom>
                <a:avLst/>
                <a:gdLst>
                  <a:gd name="connsiteX0" fmla="*/ 445725 w 445724"/>
                  <a:gd name="connsiteY0" fmla="*/ 6287 h 248460"/>
                  <a:gd name="connsiteX1" fmla="*/ 445725 w 445724"/>
                  <a:gd name="connsiteY1" fmla="*/ 242173 h 248460"/>
                  <a:gd name="connsiteX2" fmla="*/ 445388 w 445724"/>
                  <a:gd name="connsiteY2" fmla="*/ 244307 h 248460"/>
                  <a:gd name="connsiteX3" fmla="*/ 439437 w 445724"/>
                  <a:gd name="connsiteY3" fmla="*/ 248461 h 248460"/>
                  <a:gd name="connsiteX4" fmla="*/ 6175 w 445724"/>
                  <a:gd name="connsiteY4" fmla="*/ 248461 h 248460"/>
                  <a:gd name="connsiteX5" fmla="*/ 337 w 445724"/>
                  <a:gd name="connsiteY5" fmla="*/ 244307 h 248460"/>
                  <a:gd name="connsiteX6" fmla="*/ 0 w 445724"/>
                  <a:gd name="connsiteY6" fmla="*/ 242173 h 248460"/>
                  <a:gd name="connsiteX7" fmla="*/ 0 w 445724"/>
                  <a:gd name="connsiteY7" fmla="*/ 6287 h 248460"/>
                  <a:gd name="connsiteX8" fmla="*/ 6287 w 445724"/>
                  <a:gd name="connsiteY8" fmla="*/ 0 h 248460"/>
                  <a:gd name="connsiteX9" fmla="*/ 439550 w 445724"/>
                  <a:gd name="connsiteY9" fmla="*/ 0 h 248460"/>
                  <a:gd name="connsiteX10" fmla="*/ 445725 w 445724"/>
                  <a:gd name="connsiteY10" fmla="*/ 6287 h 24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45724" h="248460">
                    <a:moveTo>
                      <a:pt x="445725" y="6287"/>
                    </a:moveTo>
                    <a:lnTo>
                      <a:pt x="445725" y="242173"/>
                    </a:lnTo>
                    <a:cubicBezTo>
                      <a:pt x="445725" y="242847"/>
                      <a:pt x="445613" y="243633"/>
                      <a:pt x="445388" y="244307"/>
                    </a:cubicBezTo>
                    <a:cubicBezTo>
                      <a:pt x="444602" y="246777"/>
                      <a:pt x="442244" y="248461"/>
                      <a:pt x="439437" y="248461"/>
                    </a:cubicBezTo>
                    <a:lnTo>
                      <a:pt x="6175" y="248461"/>
                    </a:lnTo>
                    <a:cubicBezTo>
                      <a:pt x="3480" y="248461"/>
                      <a:pt x="1123" y="246777"/>
                      <a:pt x="337" y="244307"/>
                    </a:cubicBezTo>
                    <a:cubicBezTo>
                      <a:pt x="112" y="243633"/>
                      <a:pt x="0" y="242959"/>
                      <a:pt x="0" y="242173"/>
                    </a:cubicBezTo>
                    <a:lnTo>
                      <a:pt x="0" y="6287"/>
                    </a:lnTo>
                    <a:cubicBezTo>
                      <a:pt x="0" y="2807"/>
                      <a:pt x="2807" y="0"/>
                      <a:pt x="6287" y="0"/>
                    </a:cubicBezTo>
                    <a:lnTo>
                      <a:pt x="439550" y="0"/>
                    </a:lnTo>
                    <a:cubicBezTo>
                      <a:pt x="442918" y="0"/>
                      <a:pt x="445725" y="2807"/>
                      <a:pt x="445725" y="6287"/>
                    </a:cubicBezTo>
                    <a:close/>
                  </a:path>
                </a:pathLst>
              </a:custGeom>
              <a:solidFill>
                <a:srgbClr val="40404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5" name="Freeform: Shape 2044">
                <a:extLst>
                  <a:ext uri="{FF2B5EF4-FFF2-40B4-BE49-F238E27FC236}">
                    <a16:creationId xmlns:a16="http://schemas.microsoft.com/office/drawing/2014/main" id="{77444033-774C-E17C-D159-4639EDA50531}"/>
                  </a:ext>
                </a:extLst>
              </p:cNvPr>
              <p:cNvSpPr/>
              <p:nvPr/>
            </p:nvSpPr>
            <p:spPr>
              <a:xfrm>
                <a:off x="9029766" y="2183506"/>
                <a:ext cx="501524" cy="16840"/>
              </a:xfrm>
              <a:custGeom>
                <a:avLst/>
                <a:gdLst>
                  <a:gd name="connsiteX0" fmla="*/ 501525 w 501524"/>
                  <a:gd name="connsiteY0" fmla="*/ 5838 h 16840"/>
                  <a:gd name="connsiteX1" fmla="*/ 490522 w 501524"/>
                  <a:gd name="connsiteY1" fmla="*/ 16841 h 16840"/>
                  <a:gd name="connsiteX2" fmla="*/ 11003 w 501524"/>
                  <a:gd name="connsiteY2" fmla="*/ 16841 h 16840"/>
                  <a:gd name="connsiteX3" fmla="*/ 0 w 501524"/>
                  <a:gd name="connsiteY3" fmla="*/ 5838 h 16840"/>
                  <a:gd name="connsiteX4" fmla="*/ 1684 w 501524"/>
                  <a:gd name="connsiteY4" fmla="*/ 0 h 16840"/>
                  <a:gd name="connsiteX5" fmla="*/ 499728 w 501524"/>
                  <a:gd name="connsiteY5" fmla="*/ 0 h 16840"/>
                  <a:gd name="connsiteX6" fmla="*/ 501525 w 501524"/>
                  <a:gd name="connsiteY6" fmla="*/ 5838 h 16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1524" h="16840">
                    <a:moveTo>
                      <a:pt x="501525" y="5838"/>
                    </a:moveTo>
                    <a:cubicBezTo>
                      <a:pt x="501525" y="11901"/>
                      <a:pt x="496584" y="16841"/>
                      <a:pt x="490522" y="16841"/>
                    </a:cubicBezTo>
                    <a:lnTo>
                      <a:pt x="11003" y="16841"/>
                    </a:lnTo>
                    <a:cubicBezTo>
                      <a:pt x="4940" y="16841"/>
                      <a:pt x="0" y="11901"/>
                      <a:pt x="0" y="5838"/>
                    </a:cubicBezTo>
                    <a:cubicBezTo>
                      <a:pt x="0" y="3705"/>
                      <a:pt x="674" y="1796"/>
                      <a:pt x="1684" y="0"/>
                    </a:cubicBezTo>
                    <a:lnTo>
                      <a:pt x="499728" y="0"/>
                    </a:lnTo>
                    <a:cubicBezTo>
                      <a:pt x="500851" y="1684"/>
                      <a:pt x="501525" y="3705"/>
                      <a:pt x="501525" y="5838"/>
                    </a:cubicBezTo>
                    <a:close/>
                  </a:path>
                </a:pathLst>
              </a:custGeom>
              <a:solidFill>
                <a:srgbClr val="C0C0C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6" name="Freeform: Shape 2045">
                <a:extLst>
                  <a:ext uri="{FF2B5EF4-FFF2-40B4-BE49-F238E27FC236}">
                    <a16:creationId xmlns:a16="http://schemas.microsoft.com/office/drawing/2014/main" id="{82C2B062-09FE-21CB-415D-724F2F97F55F}"/>
                  </a:ext>
                </a:extLst>
              </p:cNvPr>
              <p:cNvSpPr/>
              <p:nvPr/>
            </p:nvSpPr>
            <p:spPr>
              <a:xfrm>
                <a:off x="9251618" y="2183506"/>
                <a:ext cx="58045" cy="8420"/>
              </a:xfrm>
              <a:custGeom>
                <a:avLst/>
                <a:gdLst>
                  <a:gd name="connsiteX0" fmla="*/ 0 w 58045"/>
                  <a:gd name="connsiteY0" fmla="*/ 0 h 8420"/>
                  <a:gd name="connsiteX1" fmla="*/ 13249 w 58045"/>
                  <a:gd name="connsiteY1" fmla="*/ 8420 h 8420"/>
                  <a:gd name="connsiteX2" fmla="*/ 44797 w 58045"/>
                  <a:gd name="connsiteY2" fmla="*/ 8420 h 8420"/>
                  <a:gd name="connsiteX3" fmla="*/ 58045 w 58045"/>
                  <a:gd name="connsiteY3" fmla="*/ 0 h 8420"/>
                  <a:gd name="connsiteX4" fmla="*/ 0 w 58045"/>
                  <a:gd name="connsiteY4" fmla="*/ 0 h 8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045" h="8420">
                    <a:moveTo>
                      <a:pt x="0" y="0"/>
                    </a:moveTo>
                    <a:cubicBezTo>
                      <a:pt x="2358" y="4940"/>
                      <a:pt x="7410" y="8420"/>
                      <a:pt x="13249" y="8420"/>
                    </a:cubicBezTo>
                    <a:lnTo>
                      <a:pt x="44797" y="8420"/>
                    </a:lnTo>
                    <a:cubicBezTo>
                      <a:pt x="50635" y="8420"/>
                      <a:pt x="55688" y="4940"/>
                      <a:pt x="5804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909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7" name="Freeform: Shape 2046">
                <a:extLst>
                  <a:ext uri="{FF2B5EF4-FFF2-40B4-BE49-F238E27FC236}">
                    <a16:creationId xmlns:a16="http://schemas.microsoft.com/office/drawing/2014/main" id="{057DF05D-EFCA-0178-ADC7-8EC1E9643F28}"/>
                  </a:ext>
                </a:extLst>
              </p:cNvPr>
              <p:cNvSpPr/>
              <p:nvPr/>
            </p:nvSpPr>
            <p:spPr>
              <a:xfrm>
                <a:off x="9072318" y="1953234"/>
                <a:ext cx="415410" cy="217697"/>
              </a:xfrm>
              <a:custGeom>
                <a:avLst/>
                <a:gdLst>
                  <a:gd name="connsiteX0" fmla="*/ 0 w 415410"/>
                  <a:gd name="connsiteY0" fmla="*/ 0 h 217697"/>
                  <a:gd name="connsiteX1" fmla="*/ 415411 w 415410"/>
                  <a:gd name="connsiteY1" fmla="*/ 0 h 217697"/>
                  <a:gd name="connsiteX2" fmla="*/ 415411 w 415410"/>
                  <a:gd name="connsiteY2" fmla="*/ 217698 h 217697"/>
                  <a:gd name="connsiteX3" fmla="*/ 0 w 415410"/>
                  <a:gd name="connsiteY3" fmla="*/ 217698 h 217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410" h="217697">
                    <a:moveTo>
                      <a:pt x="0" y="0"/>
                    </a:moveTo>
                    <a:lnTo>
                      <a:pt x="415411" y="0"/>
                    </a:lnTo>
                    <a:lnTo>
                      <a:pt x="415411" y="217698"/>
                    </a:lnTo>
                    <a:lnTo>
                      <a:pt x="0" y="217698"/>
                    </a:lnTo>
                    <a:close/>
                  </a:path>
                </a:pathLst>
              </a:custGeom>
              <a:solidFill>
                <a:srgbClr val="4C8EB5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048" name="Graphic 1320">
                <a:extLst>
                  <a:ext uri="{FF2B5EF4-FFF2-40B4-BE49-F238E27FC236}">
                    <a16:creationId xmlns:a16="http://schemas.microsoft.com/office/drawing/2014/main" id="{A6C17A17-49D3-FBE8-4DE2-F1F1A6188C7C}"/>
                  </a:ext>
                </a:extLst>
              </p:cNvPr>
              <p:cNvGrpSpPr/>
              <p:nvPr/>
            </p:nvGrpSpPr>
            <p:grpSpPr>
              <a:xfrm>
                <a:off x="9188857" y="1967268"/>
                <a:ext cx="174135" cy="202877"/>
                <a:chOff x="9188857" y="1967268"/>
                <a:chExt cx="174135" cy="202877"/>
              </a:xfrm>
            </p:grpSpPr>
            <p:sp>
              <p:nvSpPr>
                <p:cNvPr id="2049" name="Freeform: Shape 2048">
                  <a:extLst>
                    <a:ext uri="{FF2B5EF4-FFF2-40B4-BE49-F238E27FC236}">
                      <a16:creationId xmlns:a16="http://schemas.microsoft.com/office/drawing/2014/main" id="{31FFAD45-14B0-BCBE-39DC-7D61CDB7023F}"/>
                    </a:ext>
                  </a:extLst>
                </p:cNvPr>
                <p:cNvSpPr/>
                <p:nvPr/>
              </p:nvSpPr>
              <p:spPr>
                <a:xfrm>
                  <a:off x="9212547" y="1967268"/>
                  <a:ext cx="130910" cy="146965"/>
                </a:xfrm>
                <a:custGeom>
                  <a:avLst/>
                  <a:gdLst>
                    <a:gd name="connsiteX0" fmla="*/ 130911 w 130910"/>
                    <a:gd name="connsiteY0" fmla="*/ 78254 h 146965"/>
                    <a:gd name="connsiteX1" fmla="*/ 65455 w 130910"/>
                    <a:gd name="connsiteY1" fmla="*/ 146966 h 146965"/>
                    <a:gd name="connsiteX2" fmla="*/ 0 w 130910"/>
                    <a:gd name="connsiteY2" fmla="*/ 78254 h 146965"/>
                    <a:gd name="connsiteX3" fmla="*/ 65455 w 130910"/>
                    <a:gd name="connsiteY3" fmla="*/ 0 h 146965"/>
                    <a:gd name="connsiteX4" fmla="*/ 130911 w 130910"/>
                    <a:gd name="connsiteY4" fmla="*/ 78254 h 146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0910" h="146965">
                      <a:moveTo>
                        <a:pt x="130911" y="78254"/>
                      </a:moveTo>
                      <a:cubicBezTo>
                        <a:pt x="130911" y="121480"/>
                        <a:pt x="65455" y="146966"/>
                        <a:pt x="65455" y="146966"/>
                      </a:cubicBezTo>
                      <a:cubicBezTo>
                        <a:pt x="65455" y="146966"/>
                        <a:pt x="0" y="121480"/>
                        <a:pt x="0" y="78254"/>
                      </a:cubicBezTo>
                      <a:cubicBezTo>
                        <a:pt x="0" y="35029"/>
                        <a:pt x="29303" y="0"/>
                        <a:pt x="65455" y="0"/>
                      </a:cubicBezTo>
                      <a:cubicBezTo>
                        <a:pt x="101720" y="0"/>
                        <a:pt x="130911" y="35029"/>
                        <a:pt x="130911" y="78254"/>
                      </a:cubicBezTo>
                      <a:close/>
                    </a:path>
                  </a:pathLst>
                </a:custGeom>
                <a:solidFill>
                  <a:srgbClr val="F3AA43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50" name="Freeform: Shape 2049">
                  <a:extLst>
                    <a:ext uri="{FF2B5EF4-FFF2-40B4-BE49-F238E27FC236}">
                      <a16:creationId xmlns:a16="http://schemas.microsoft.com/office/drawing/2014/main" id="{9DDC4699-DBCA-687B-2138-1A611BD59332}"/>
                    </a:ext>
                  </a:extLst>
                </p:cNvPr>
                <p:cNvSpPr/>
                <p:nvPr/>
              </p:nvSpPr>
              <p:spPr>
                <a:xfrm>
                  <a:off x="9238860" y="2013300"/>
                  <a:ext cx="84213" cy="93523"/>
                </a:xfrm>
                <a:custGeom>
                  <a:avLst/>
                  <a:gdLst>
                    <a:gd name="connsiteX0" fmla="*/ 73722 w 84213"/>
                    <a:gd name="connsiteY0" fmla="*/ 0 h 93523"/>
                    <a:gd name="connsiteX1" fmla="*/ 54860 w 84213"/>
                    <a:gd name="connsiteY1" fmla="*/ 93524 h 93523"/>
                    <a:gd name="connsiteX2" fmla="*/ 54860 w 84213"/>
                    <a:gd name="connsiteY2" fmla="*/ 93524 h 93523"/>
                    <a:gd name="connsiteX3" fmla="*/ 18147 w 84213"/>
                    <a:gd name="connsiteY3" fmla="*/ 90380 h 93523"/>
                    <a:gd name="connsiteX4" fmla="*/ 857 w 84213"/>
                    <a:gd name="connsiteY4" fmla="*/ 41317 h 93523"/>
                    <a:gd name="connsiteX5" fmla="*/ 857 w 84213"/>
                    <a:gd name="connsiteY5" fmla="*/ 41317 h 93523"/>
                    <a:gd name="connsiteX6" fmla="*/ 73722 w 84213"/>
                    <a:gd name="connsiteY6" fmla="*/ 0 h 93523"/>
                    <a:gd name="connsiteX7" fmla="*/ 73722 w 84213"/>
                    <a:gd name="connsiteY7" fmla="*/ 0 h 93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4213" h="93523">
                      <a:moveTo>
                        <a:pt x="73722" y="0"/>
                      </a:moveTo>
                      <a:cubicBezTo>
                        <a:pt x="73722" y="0"/>
                        <a:pt x="107067" y="54340"/>
                        <a:pt x="54860" y="93524"/>
                      </a:cubicBezTo>
                      <a:lnTo>
                        <a:pt x="54860" y="93524"/>
                      </a:lnTo>
                      <a:lnTo>
                        <a:pt x="18147" y="90380"/>
                      </a:lnTo>
                      <a:cubicBezTo>
                        <a:pt x="18147" y="90380"/>
                        <a:pt x="-4645" y="65455"/>
                        <a:pt x="857" y="41317"/>
                      </a:cubicBezTo>
                      <a:lnTo>
                        <a:pt x="857" y="41317"/>
                      </a:lnTo>
                      <a:lnTo>
                        <a:pt x="73722" y="0"/>
                      </a:lnTo>
                      <a:lnTo>
                        <a:pt x="73722" y="0"/>
                      </a:lnTo>
                      <a:close/>
                    </a:path>
                  </a:pathLst>
                </a:custGeom>
                <a:solidFill>
                  <a:srgbClr val="EF893A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51" name="Freeform: Shape 2050">
                  <a:extLst>
                    <a:ext uri="{FF2B5EF4-FFF2-40B4-BE49-F238E27FC236}">
                      <a16:creationId xmlns:a16="http://schemas.microsoft.com/office/drawing/2014/main" id="{AFF0A287-EB52-7AE8-CDD7-4C657F77A4D0}"/>
                    </a:ext>
                  </a:extLst>
                </p:cNvPr>
                <p:cNvSpPr/>
                <p:nvPr/>
              </p:nvSpPr>
              <p:spPr>
                <a:xfrm>
                  <a:off x="9188857" y="2125910"/>
                  <a:ext cx="33345" cy="44123"/>
                </a:xfrm>
                <a:custGeom>
                  <a:avLst/>
                  <a:gdLst>
                    <a:gd name="connsiteX0" fmla="*/ 32559 w 33345"/>
                    <a:gd name="connsiteY0" fmla="*/ 44123 h 44123"/>
                    <a:gd name="connsiteX1" fmla="*/ 33345 w 33345"/>
                    <a:gd name="connsiteY1" fmla="*/ 15045 h 44123"/>
                    <a:gd name="connsiteX2" fmla="*/ 21893 w 33345"/>
                    <a:gd name="connsiteY2" fmla="*/ 561 h 44123"/>
                    <a:gd name="connsiteX3" fmla="*/ 17627 w 33345"/>
                    <a:gd name="connsiteY3" fmla="*/ 0 h 44123"/>
                    <a:gd name="connsiteX4" fmla="*/ 2133 w 33345"/>
                    <a:gd name="connsiteY4" fmla="*/ 13024 h 44123"/>
                    <a:gd name="connsiteX5" fmla="*/ 2021 w 33345"/>
                    <a:gd name="connsiteY5" fmla="*/ 14146 h 44123"/>
                    <a:gd name="connsiteX6" fmla="*/ 0 w 33345"/>
                    <a:gd name="connsiteY6" fmla="*/ 44123 h 44123"/>
                    <a:gd name="connsiteX7" fmla="*/ 32559 w 33345"/>
                    <a:gd name="connsiteY7" fmla="*/ 44123 h 44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3345" h="44123">
                      <a:moveTo>
                        <a:pt x="32559" y="44123"/>
                      </a:moveTo>
                      <a:cubicBezTo>
                        <a:pt x="33121" y="28068"/>
                        <a:pt x="33345" y="16392"/>
                        <a:pt x="33345" y="15045"/>
                      </a:cubicBezTo>
                      <a:cubicBezTo>
                        <a:pt x="33345" y="8196"/>
                        <a:pt x="28517" y="2358"/>
                        <a:pt x="21893" y="561"/>
                      </a:cubicBezTo>
                      <a:cubicBezTo>
                        <a:pt x="20546" y="225"/>
                        <a:pt x="19087" y="0"/>
                        <a:pt x="17627" y="0"/>
                      </a:cubicBezTo>
                      <a:cubicBezTo>
                        <a:pt x="9656" y="0"/>
                        <a:pt x="3144" y="5726"/>
                        <a:pt x="2133" y="13024"/>
                      </a:cubicBezTo>
                      <a:cubicBezTo>
                        <a:pt x="2021" y="13361"/>
                        <a:pt x="2021" y="13697"/>
                        <a:pt x="2021" y="14146"/>
                      </a:cubicBezTo>
                      <a:cubicBezTo>
                        <a:pt x="1123" y="24026"/>
                        <a:pt x="449" y="34019"/>
                        <a:pt x="0" y="44123"/>
                      </a:cubicBezTo>
                      <a:lnTo>
                        <a:pt x="32559" y="44123"/>
                      </a:lnTo>
                      <a:close/>
                    </a:path>
                  </a:pathLst>
                </a:custGeom>
                <a:solidFill>
                  <a:srgbClr val="EAB99A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52" name="Freeform: Shape 2051">
                  <a:extLst>
                    <a:ext uri="{FF2B5EF4-FFF2-40B4-BE49-F238E27FC236}">
                      <a16:creationId xmlns:a16="http://schemas.microsoft.com/office/drawing/2014/main" id="{279D0D21-0785-99AB-BC44-634A47E62D0D}"/>
                    </a:ext>
                  </a:extLst>
                </p:cNvPr>
                <p:cNvSpPr/>
                <p:nvPr/>
              </p:nvSpPr>
              <p:spPr>
                <a:xfrm>
                  <a:off x="9329648" y="2125910"/>
                  <a:ext cx="33345" cy="44123"/>
                </a:xfrm>
                <a:custGeom>
                  <a:avLst/>
                  <a:gdLst>
                    <a:gd name="connsiteX0" fmla="*/ 33345 w 33345"/>
                    <a:gd name="connsiteY0" fmla="*/ 44123 h 44123"/>
                    <a:gd name="connsiteX1" fmla="*/ 31324 w 33345"/>
                    <a:gd name="connsiteY1" fmla="*/ 14146 h 44123"/>
                    <a:gd name="connsiteX2" fmla="*/ 31212 w 33345"/>
                    <a:gd name="connsiteY2" fmla="*/ 13024 h 44123"/>
                    <a:gd name="connsiteX3" fmla="*/ 15718 w 33345"/>
                    <a:gd name="connsiteY3" fmla="*/ 0 h 44123"/>
                    <a:gd name="connsiteX4" fmla="*/ 11677 w 33345"/>
                    <a:gd name="connsiteY4" fmla="*/ 561 h 44123"/>
                    <a:gd name="connsiteX5" fmla="*/ 0 w 33345"/>
                    <a:gd name="connsiteY5" fmla="*/ 15045 h 44123"/>
                    <a:gd name="connsiteX6" fmla="*/ 786 w 33345"/>
                    <a:gd name="connsiteY6" fmla="*/ 44123 h 44123"/>
                    <a:gd name="connsiteX7" fmla="*/ 33345 w 33345"/>
                    <a:gd name="connsiteY7" fmla="*/ 44123 h 44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3345" h="44123">
                      <a:moveTo>
                        <a:pt x="33345" y="44123"/>
                      </a:moveTo>
                      <a:cubicBezTo>
                        <a:pt x="32896" y="34019"/>
                        <a:pt x="32222" y="24026"/>
                        <a:pt x="31324" y="14146"/>
                      </a:cubicBezTo>
                      <a:cubicBezTo>
                        <a:pt x="31436" y="13810"/>
                        <a:pt x="31212" y="13473"/>
                        <a:pt x="31212" y="13024"/>
                      </a:cubicBezTo>
                      <a:cubicBezTo>
                        <a:pt x="30202" y="5726"/>
                        <a:pt x="23689" y="0"/>
                        <a:pt x="15718" y="0"/>
                      </a:cubicBezTo>
                      <a:cubicBezTo>
                        <a:pt x="14259" y="0"/>
                        <a:pt x="12911" y="225"/>
                        <a:pt x="11677" y="561"/>
                      </a:cubicBezTo>
                      <a:cubicBezTo>
                        <a:pt x="4940" y="2245"/>
                        <a:pt x="0" y="8084"/>
                        <a:pt x="0" y="15045"/>
                      </a:cubicBezTo>
                      <a:cubicBezTo>
                        <a:pt x="0" y="16392"/>
                        <a:pt x="224" y="28068"/>
                        <a:pt x="786" y="44123"/>
                      </a:cubicBezTo>
                      <a:lnTo>
                        <a:pt x="33345" y="44123"/>
                      </a:lnTo>
                      <a:close/>
                    </a:path>
                  </a:pathLst>
                </a:custGeom>
                <a:solidFill>
                  <a:srgbClr val="EAB99A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53" name="Freeform: Shape 2052">
                  <a:extLst>
                    <a:ext uri="{FF2B5EF4-FFF2-40B4-BE49-F238E27FC236}">
                      <a16:creationId xmlns:a16="http://schemas.microsoft.com/office/drawing/2014/main" id="{C4082120-59DF-64B8-109A-E0CDD8AD9B34}"/>
                    </a:ext>
                  </a:extLst>
                </p:cNvPr>
                <p:cNvSpPr/>
                <p:nvPr/>
              </p:nvSpPr>
              <p:spPr>
                <a:xfrm>
                  <a:off x="9195482" y="2096944"/>
                  <a:ext cx="164704" cy="73202"/>
                </a:xfrm>
                <a:custGeom>
                  <a:avLst/>
                  <a:gdLst>
                    <a:gd name="connsiteX0" fmla="*/ 156621 w 164704"/>
                    <a:gd name="connsiteY0" fmla="*/ 73090 h 73202"/>
                    <a:gd name="connsiteX1" fmla="*/ 164705 w 164704"/>
                    <a:gd name="connsiteY1" fmla="*/ 43450 h 73202"/>
                    <a:gd name="connsiteX2" fmla="*/ 148313 w 164704"/>
                    <a:gd name="connsiteY2" fmla="*/ 29528 h 73202"/>
                    <a:gd name="connsiteX3" fmla="*/ 130349 w 164704"/>
                    <a:gd name="connsiteY3" fmla="*/ 29528 h 73202"/>
                    <a:gd name="connsiteX4" fmla="*/ 105312 w 164704"/>
                    <a:gd name="connsiteY4" fmla="*/ 20434 h 73202"/>
                    <a:gd name="connsiteX5" fmla="*/ 96667 w 164704"/>
                    <a:gd name="connsiteY5" fmla="*/ 0 h 73202"/>
                    <a:gd name="connsiteX6" fmla="*/ 68038 w 164704"/>
                    <a:gd name="connsiteY6" fmla="*/ 0 h 73202"/>
                    <a:gd name="connsiteX7" fmla="*/ 59280 w 164704"/>
                    <a:gd name="connsiteY7" fmla="*/ 20434 h 73202"/>
                    <a:gd name="connsiteX8" fmla="*/ 34356 w 164704"/>
                    <a:gd name="connsiteY8" fmla="*/ 29528 h 73202"/>
                    <a:gd name="connsiteX9" fmla="*/ 16392 w 164704"/>
                    <a:gd name="connsiteY9" fmla="*/ 29528 h 73202"/>
                    <a:gd name="connsiteX10" fmla="*/ 15381 w 164704"/>
                    <a:gd name="connsiteY10" fmla="*/ 29640 h 73202"/>
                    <a:gd name="connsiteX11" fmla="*/ 0 w 164704"/>
                    <a:gd name="connsiteY11" fmla="*/ 43562 h 73202"/>
                    <a:gd name="connsiteX12" fmla="*/ 8084 w 164704"/>
                    <a:gd name="connsiteY12" fmla="*/ 73202 h 73202"/>
                    <a:gd name="connsiteX13" fmla="*/ 156621 w 164704"/>
                    <a:gd name="connsiteY13" fmla="*/ 73202 h 73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64704" h="73202">
                      <a:moveTo>
                        <a:pt x="156621" y="73090"/>
                      </a:moveTo>
                      <a:lnTo>
                        <a:pt x="164705" y="43450"/>
                      </a:lnTo>
                      <a:cubicBezTo>
                        <a:pt x="164705" y="35815"/>
                        <a:pt x="157407" y="29528"/>
                        <a:pt x="148313" y="29528"/>
                      </a:cubicBezTo>
                      <a:lnTo>
                        <a:pt x="130349" y="29528"/>
                      </a:lnTo>
                      <a:cubicBezTo>
                        <a:pt x="118673" y="29079"/>
                        <a:pt x="110702" y="25823"/>
                        <a:pt x="105312" y="20434"/>
                      </a:cubicBezTo>
                      <a:cubicBezTo>
                        <a:pt x="100260" y="15381"/>
                        <a:pt x="97678" y="8308"/>
                        <a:pt x="96667" y="0"/>
                      </a:cubicBezTo>
                      <a:lnTo>
                        <a:pt x="68038" y="0"/>
                      </a:lnTo>
                      <a:cubicBezTo>
                        <a:pt x="67027" y="8308"/>
                        <a:pt x="64445" y="15381"/>
                        <a:pt x="59280" y="20434"/>
                      </a:cubicBezTo>
                      <a:cubicBezTo>
                        <a:pt x="54003" y="25823"/>
                        <a:pt x="45920" y="29079"/>
                        <a:pt x="34356" y="29528"/>
                      </a:cubicBezTo>
                      <a:lnTo>
                        <a:pt x="16392" y="29528"/>
                      </a:lnTo>
                      <a:cubicBezTo>
                        <a:pt x="16055" y="29528"/>
                        <a:pt x="15719" y="29528"/>
                        <a:pt x="15381" y="29640"/>
                      </a:cubicBezTo>
                      <a:cubicBezTo>
                        <a:pt x="6849" y="29977"/>
                        <a:pt x="0" y="36152"/>
                        <a:pt x="0" y="43562"/>
                      </a:cubicBezTo>
                      <a:lnTo>
                        <a:pt x="8084" y="73202"/>
                      </a:lnTo>
                      <a:lnTo>
                        <a:pt x="156621" y="73202"/>
                      </a:lnTo>
                      <a:close/>
                    </a:path>
                  </a:pathLst>
                </a:custGeom>
                <a:solidFill>
                  <a:srgbClr val="EAB99A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54" name="Freeform: Shape 2053">
                  <a:extLst>
                    <a:ext uri="{FF2B5EF4-FFF2-40B4-BE49-F238E27FC236}">
                      <a16:creationId xmlns:a16="http://schemas.microsoft.com/office/drawing/2014/main" id="{14BDA72C-5F2E-2AAA-2BF0-076477BDFBF4}"/>
                    </a:ext>
                  </a:extLst>
                </p:cNvPr>
                <p:cNvSpPr/>
                <p:nvPr/>
              </p:nvSpPr>
              <p:spPr>
                <a:xfrm>
                  <a:off x="9188970" y="2117378"/>
                  <a:ext cx="174023" cy="52768"/>
                </a:xfrm>
                <a:custGeom>
                  <a:avLst/>
                  <a:gdLst>
                    <a:gd name="connsiteX0" fmla="*/ 174024 w 174023"/>
                    <a:gd name="connsiteY0" fmla="*/ 52656 h 52768"/>
                    <a:gd name="connsiteX1" fmla="*/ 172003 w 174023"/>
                    <a:gd name="connsiteY1" fmla="*/ 22679 h 52768"/>
                    <a:gd name="connsiteX2" fmla="*/ 171890 w 174023"/>
                    <a:gd name="connsiteY2" fmla="*/ 21556 h 52768"/>
                    <a:gd name="connsiteX3" fmla="*/ 156397 w 174023"/>
                    <a:gd name="connsiteY3" fmla="*/ 8533 h 52768"/>
                    <a:gd name="connsiteX4" fmla="*/ 152355 w 174023"/>
                    <a:gd name="connsiteY4" fmla="*/ 9094 h 52768"/>
                    <a:gd name="connsiteX5" fmla="*/ 136861 w 174023"/>
                    <a:gd name="connsiteY5" fmla="*/ 9094 h 52768"/>
                    <a:gd name="connsiteX6" fmla="*/ 111824 w 174023"/>
                    <a:gd name="connsiteY6" fmla="*/ 0 h 52768"/>
                    <a:gd name="connsiteX7" fmla="*/ 65792 w 174023"/>
                    <a:gd name="connsiteY7" fmla="*/ 0 h 52768"/>
                    <a:gd name="connsiteX8" fmla="*/ 40867 w 174023"/>
                    <a:gd name="connsiteY8" fmla="*/ 9094 h 52768"/>
                    <a:gd name="connsiteX9" fmla="*/ 22904 w 174023"/>
                    <a:gd name="connsiteY9" fmla="*/ 9094 h 52768"/>
                    <a:gd name="connsiteX10" fmla="*/ 21893 w 174023"/>
                    <a:gd name="connsiteY10" fmla="*/ 9206 h 52768"/>
                    <a:gd name="connsiteX11" fmla="*/ 17627 w 174023"/>
                    <a:gd name="connsiteY11" fmla="*/ 8645 h 52768"/>
                    <a:gd name="connsiteX12" fmla="*/ 2133 w 174023"/>
                    <a:gd name="connsiteY12" fmla="*/ 21669 h 52768"/>
                    <a:gd name="connsiteX13" fmla="*/ 2021 w 174023"/>
                    <a:gd name="connsiteY13" fmla="*/ 22791 h 52768"/>
                    <a:gd name="connsiteX14" fmla="*/ 0 w 174023"/>
                    <a:gd name="connsiteY14" fmla="*/ 52768 h 52768"/>
                    <a:gd name="connsiteX15" fmla="*/ 174024 w 174023"/>
                    <a:gd name="connsiteY15" fmla="*/ 52768 h 52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4023" h="52768">
                      <a:moveTo>
                        <a:pt x="174024" y="52656"/>
                      </a:moveTo>
                      <a:cubicBezTo>
                        <a:pt x="173574" y="42552"/>
                        <a:pt x="172901" y="32559"/>
                        <a:pt x="172003" y="22679"/>
                      </a:cubicBezTo>
                      <a:cubicBezTo>
                        <a:pt x="172115" y="22342"/>
                        <a:pt x="171890" y="22006"/>
                        <a:pt x="171890" y="21556"/>
                      </a:cubicBezTo>
                      <a:cubicBezTo>
                        <a:pt x="170880" y="14259"/>
                        <a:pt x="164368" y="8533"/>
                        <a:pt x="156397" y="8533"/>
                      </a:cubicBezTo>
                      <a:cubicBezTo>
                        <a:pt x="154937" y="8533"/>
                        <a:pt x="153590" y="8757"/>
                        <a:pt x="152355" y="9094"/>
                      </a:cubicBezTo>
                      <a:lnTo>
                        <a:pt x="136861" y="9094"/>
                      </a:lnTo>
                      <a:cubicBezTo>
                        <a:pt x="125185" y="8645"/>
                        <a:pt x="117213" y="5389"/>
                        <a:pt x="111824" y="0"/>
                      </a:cubicBezTo>
                      <a:lnTo>
                        <a:pt x="65792" y="0"/>
                      </a:lnTo>
                      <a:cubicBezTo>
                        <a:pt x="60515" y="5389"/>
                        <a:pt x="52431" y="8645"/>
                        <a:pt x="40867" y="9094"/>
                      </a:cubicBezTo>
                      <a:lnTo>
                        <a:pt x="22904" y="9094"/>
                      </a:lnTo>
                      <a:cubicBezTo>
                        <a:pt x="22567" y="9094"/>
                        <a:pt x="22230" y="9094"/>
                        <a:pt x="21893" y="9206"/>
                      </a:cubicBezTo>
                      <a:cubicBezTo>
                        <a:pt x="20546" y="8870"/>
                        <a:pt x="19086" y="8645"/>
                        <a:pt x="17627" y="8645"/>
                      </a:cubicBezTo>
                      <a:cubicBezTo>
                        <a:pt x="9655" y="8645"/>
                        <a:pt x="3144" y="14371"/>
                        <a:pt x="2133" y="21669"/>
                      </a:cubicBezTo>
                      <a:cubicBezTo>
                        <a:pt x="2021" y="22006"/>
                        <a:pt x="2021" y="22342"/>
                        <a:pt x="2021" y="22791"/>
                      </a:cubicBezTo>
                      <a:cubicBezTo>
                        <a:pt x="1123" y="32672"/>
                        <a:pt x="449" y="42664"/>
                        <a:pt x="0" y="52768"/>
                      </a:cubicBezTo>
                      <a:lnTo>
                        <a:pt x="174024" y="52768"/>
                      </a:lnTo>
                      <a:close/>
                    </a:path>
                  </a:pathLst>
                </a:custGeom>
                <a:solidFill>
                  <a:srgbClr val="FD6D6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55" name="Freeform: Shape 2054">
                  <a:extLst>
                    <a:ext uri="{FF2B5EF4-FFF2-40B4-BE49-F238E27FC236}">
                      <a16:creationId xmlns:a16="http://schemas.microsoft.com/office/drawing/2014/main" id="{A0FC9052-D255-46D8-E3E7-55E953449806}"/>
                    </a:ext>
                  </a:extLst>
                </p:cNvPr>
                <p:cNvSpPr/>
                <p:nvPr/>
              </p:nvSpPr>
              <p:spPr>
                <a:xfrm>
                  <a:off x="9238033" y="1987477"/>
                  <a:ext cx="80050" cy="116202"/>
                </a:xfrm>
                <a:custGeom>
                  <a:avLst/>
                  <a:gdLst>
                    <a:gd name="connsiteX0" fmla="*/ 80051 w 80050"/>
                    <a:gd name="connsiteY0" fmla="*/ 52319 h 116202"/>
                    <a:gd name="connsiteX1" fmla="*/ 40194 w 80050"/>
                    <a:gd name="connsiteY1" fmla="*/ 116203 h 116202"/>
                    <a:gd name="connsiteX2" fmla="*/ 37162 w 80050"/>
                    <a:gd name="connsiteY2" fmla="*/ 115978 h 116202"/>
                    <a:gd name="connsiteX3" fmla="*/ 0 w 80050"/>
                    <a:gd name="connsiteY3" fmla="*/ 52432 h 116202"/>
                    <a:gd name="connsiteX4" fmla="*/ 36938 w 80050"/>
                    <a:gd name="connsiteY4" fmla="*/ 112 h 116202"/>
                    <a:gd name="connsiteX5" fmla="*/ 39969 w 80050"/>
                    <a:gd name="connsiteY5" fmla="*/ 0 h 116202"/>
                    <a:gd name="connsiteX6" fmla="*/ 80051 w 80050"/>
                    <a:gd name="connsiteY6" fmla="*/ 52319 h 11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0050" h="116202">
                      <a:moveTo>
                        <a:pt x="80051" y="52319"/>
                      </a:moveTo>
                      <a:cubicBezTo>
                        <a:pt x="80051" y="81174"/>
                        <a:pt x="62312" y="116203"/>
                        <a:pt x="40194" y="116203"/>
                      </a:cubicBezTo>
                      <a:cubicBezTo>
                        <a:pt x="39183" y="116203"/>
                        <a:pt x="38173" y="116091"/>
                        <a:pt x="37162" y="115978"/>
                      </a:cubicBezTo>
                      <a:cubicBezTo>
                        <a:pt x="16504" y="113059"/>
                        <a:pt x="0" y="79939"/>
                        <a:pt x="0" y="52432"/>
                      </a:cubicBezTo>
                      <a:cubicBezTo>
                        <a:pt x="0" y="24812"/>
                        <a:pt x="16280" y="2133"/>
                        <a:pt x="36938" y="112"/>
                      </a:cubicBezTo>
                      <a:cubicBezTo>
                        <a:pt x="37948" y="0"/>
                        <a:pt x="38846" y="0"/>
                        <a:pt x="39969" y="0"/>
                      </a:cubicBezTo>
                      <a:cubicBezTo>
                        <a:pt x="62087" y="0"/>
                        <a:pt x="80051" y="23353"/>
                        <a:pt x="80051" y="52319"/>
                      </a:cubicBezTo>
                      <a:close/>
                    </a:path>
                  </a:pathLst>
                </a:custGeom>
                <a:solidFill>
                  <a:srgbClr val="EAB99A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56" name="Freeform: Shape 2055">
                  <a:extLst>
                    <a:ext uri="{FF2B5EF4-FFF2-40B4-BE49-F238E27FC236}">
                      <a16:creationId xmlns:a16="http://schemas.microsoft.com/office/drawing/2014/main" id="{0552E23B-A095-D505-7562-779D62EE06E8}"/>
                    </a:ext>
                  </a:extLst>
                </p:cNvPr>
                <p:cNvSpPr/>
                <p:nvPr/>
              </p:nvSpPr>
              <p:spPr>
                <a:xfrm>
                  <a:off x="9238033" y="1987477"/>
                  <a:ext cx="73988" cy="115865"/>
                </a:xfrm>
                <a:custGeom>
                  <a:avLst/>
                  <a:gdLst>
                    <a:gd name="connsiteX0" fmla="*/ 73988 w 73988"/>
                    <a:gd name="connsiteY0" fmla="*/ 52319 h 115865"/>
                    <a:gd name="connsiteX1" fmla="*/ 37162 w 73988"/>
                    <a:gd name="connsiteY1" fmla="*/ 115866 h 115865"/>
                    <a:gd name="connsiteX2" fmla="*/ 0 w 73988"/>
                    <a:gd name="connsiteY2" fmla="*/ 52319 h 115865"/>
                    <a:gd name="connsiteX3" fmla="*/ 112 w 73988"/>
                    <a:gd name="connsiteY3" fmla="*/ 49737 h 115865"/>
                    <a:gd name="connsiteX4" fmla="*/ 21669 w 73988"/>
                    <a:gd name="connsiteY4" fmla="*/ 5726 h 115865"/>
                    <a:gd name="connsiteX5" fmla="*/ 32784 w 73988"/>
                    <a:gd name="connsiteY5" fmla="*/ 786 h 115865"/>
                    <a:gd name="connsiteX6" fmla="*/ 33008 w 73988"/>
                    <a:gd name="connsiteY6" fmla="*/ 674 h 115865"/>
                    <a:gd name="connsiteX7" fmla="*/ 33233 w 73988"/>
                    <a:gd name="connsiteY7" fmla="*/ 561 h 115865"/>
                    <a:gd name="connsiteX8" fmla="*/ 36826 w 73988"/>
                    <a:gd name="connsiteY8" fmla="*/ 0 h 115865"/>
                    <a:gd name="connsiteX9" fmla="*/ 44348 w 73988"/>
                    <a:gd name="connsiteY9" fmla="*/ 1684 h 115865"/>
                    <a:gd name="connsiteX10" fmla="*/ 73314 w 73988"/>
                    <a:gd name="connsiteY10" fmla="*/ 44011 h 115865"/>
                    <a:gd name="connsiteX11" fmla="*/ 73988 w 73988"/>
                    <a:gd name="connsiteY11" fmla="*/ 52319 h 1158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3988" h="115865">
                      <a:moveTo>
                        <a:pt x="73988" y="52319"/>
                      </a:moveTo>
                      <a:cubicBezTo>
                        <a:pt x="73988" y="79939"/>
                        <a:pt x="57821" y="112947"/>
                        <a:pt x="37162" y="115866"/>
                      </a:cubicBezTo>
                      <a:cubicBezTo>
                        <a:pt x="16504" y="112947"/>
                        <a:pt x="0" y="79826"/>
                        <a:pt x="0" y="52319"/>
                      </a:cubicBezTo>
                      <a:cubicBezTo>
                        <a:pt x="0" y="51421"/>
                        <a:pt x="0" y="50523"/>
                        <a:pt x="112" y="49737"/>
                      </a:cubicBezTo>
                      <a:cubicBezTo>
                        <a:pt x="786" y="30538"/>
                        <a:pt x="9431" y="13922"/>
                        <a:pt x="21669" y="5726"/>
                      </a:cubicBezTo>
                      <a:cubicBezTo>
                        <a:pt x="25149" y="3368"/>
                        <a:pt x="28854" y="1684"/>
                        <a:pt x="32784" y="786"/>
                      </a:cubicBezTo>
                      <a:lnTo>
                        <a:pt x="33008" y="674"/>
                      </a:lnTo>
                      <a:cubicBezTo>
                        <a:pt x="33121" y="561"/>
                        <a:pt x="33233" y="561"/>
                        <a:pt x="33233" y="561"/>
                      </a:cubicBezTo>
                      <a:cubicBezTo>
                        <a:pt x="34468" y="337"/>
                        <a:pt x="35591" y="112"/>
                        <a:pt x="36826" y="0"/>
                      </a:cubicBezTo>
                      <a:cubicBezTo>
                        <a:pt x="39408" y="225"/>
                        <a:pt x="41878" y="898"/>
                        <a:pt x="44348" y="1684"/>
                      </a:cubicBezTo>
                      <a:cubicBezTo>
                        <a:pt x="59393" y="7073"/>
                        <a:pt x="70844" y="23577"/>
                        <a:pt x="73314" y="44011"/>
                      </a:cubicBezTo>
                      <a:cubicBezTo>
                        <a:pt x="73764" y="46818"/>
                        <a:pt x="73988" y="49625"/>
                        <a:pt x="73988" y="52319"/>
                      </a:cubicBezTo>
                      <a:close/>
                    </a:path>
                  </a:pathLst>
                </a:custGeom>
                <a:solidFill>
                  <a:srgbClr val="F5C4A5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57" name="Freeform: Shape 2056">
                  <a:extLst>
                    <a:ext uri="{FF2B5EF4-FFF2-40B4-BE49-F238E27FC236}">
                      <a16:creationId xmlns:a16="http://schemas.microsoft.com/office/drawing/2014/main" id="{DB388F62-6E98-9535-F405-2788E459A1A4}"/>
                    </a:ext>
                  </a:extLst>
                </p:cNvPr>
                <p:cNvSpPr/>
                <p:nvPr/>
              </p:nvSpPr>
              <p:spPr>
                <a:xfrm>
                  <a:off x="9233879" y="1982330"/>
                  <a:ext cx="88483" cy="72286"/>
                </a:xfrm>
                <a:custGeom>
                  <a:avLst/>
                  <a:gdLst>
                    <a:gd name="connsiteX0" fmla="*/ 0 w 88483"/>
                    <a:gd name="connsiteY0" fmla="*/ 19743 h 72286"/>
                    <a:gd name="connsiteX1" fmla="*/ 40194 w 88483"/>
                    <a:gd name="connsiteY1" fmla="*/ 42759 h 72286"/>
                    <a:gd name="connsiteX2" fmla="*/ 82633 w 88483"/>
                    <a:gd name="connsiteY2" fmla="*/ 72287 h 72286"/>
                    <a:gd name="connsiteX3" fmla="*/ 73314 w 88483"/>
                    <a:gd name="connsiteY3" fmla="*/ 13119 h 72286"/>
                    <a:gd name="connsiteX4" fmla="*/ 0 w 88483"/>
                    <a:gd name="connsiteY4" fmla="*/ 19743 h 72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483" h="72286">
                      <a:moveTo>
                        <a:pt x="0" y="19743"/>
                      </a:moveTo>
                      <a:cubicBezTo>
                        <a:pt x="0" y="19743"/>
                        <a:pt x="7634" y="37819"/>
                        <a:pt x="40194" y="42759"/>
                      </a:cubicBezTo>
                      <a:cubicBezTo>
                        <a:pt x="72753" y="47699"/>
                        <a:pt x="79377" y="62407"/>
                        <a:pt x="82633" y="72287"/>
                      </a:cubicBezTo>
                      <a:cubicBezTo>
                        <a:pt x="82633" y="72287"/>
                        <a:pt x="100709" y="29623"/>
                        <a:pt x="73314" y="13119"/>
                      </a:cubicBezTo>
                      <a:cubicBezTo>
                        <a:pt x="45920" y="-3273"/>
                        <a:pt x="12013" y="-7652"/>
                        <a:pt x="0" y="19743"/>
                      </a:cubicBezTo>
                      <a:close/>
                    </a:path>
                  </a:pathLst>
                </a:custGeom>
                <a:solidFill>
                  <a:srgbClr val="F3AA43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2058" name="Graphic 1320">
              <a:extLst>
                <a:ext uri="{FF2B5EF4-FFF2-40B4-BE49-F238E27FC236}">
                  <a16:creationId xmlns:a16="http://schemas.microsoft.com/office/drawing/2014/main" id="{AE1BA936-1862-414F-7E19-80B60736FE85}"/>
                </a:ext>
              </a:extLst>
            </p:cNvPr>
            <p:cNvGrpSpPr/>
            <p:nvPr/>
          </p:nvGrpSpPr>
          <p:grpSpPr>
            <a:xfrm>
              <a:off x="9114420" y="1562299"/>
              <a:ext cx="346363" cy="211073"/>
              <a:chOff x="9114420" y="1562299"/>
              <a:chExt cx="346363" cy="211073"/>
            </a:xfrm>
          </p:grpSpPr>
          <p:sp>
            <p:nvSpPr>
              <p:cNvPr id="2059" name="Freeform: Shape 2058">
                <a:extLst>
                  <a:ext uri="{FF2B5EF4-FFF2-40B4-BE49-F238E27FC236}">
                    <a16:creationId xmlns:a16="http://schemas.microsoft.com/office/drawing/2014/main" id="{DE4D6793-1F16-C92C-3FE6-4888723D4538}"/>
                  </a:ext>
                </a:extLst>
              </p:cNvPr>
              <p:cNvSpPr/>
              <p:nvPr/>
            </p:nvSpPr>
            <p:spPr>
              <a:xfrm>
                <a:off x="9114420" y="1562299"/>
                <a:ext cx="346363" cy="211073"/>
              </a:xfrm>
              <a:custGeom>
                <a:avLst/>
                <a:gdLst>
                  <a:gd name="connsiteX0" fmla="*/ 337381 w 346363"/>
                  <a:gd name="connsiteY0" fmla="*/ 211074 h 211073"/>
                  <a:gd name="connsiteX1" fmla="*/ 8982 w 346363"/>
                  <a:gd name="connsiteY1" fmla="*/ 211074 h 211073"/>
                  <a:gd name="connsiteX2" fmla="*/ 0 w 346363"/>
                  <a:gd name="connsiteY2" fmla="*/ 202092 h 211073"/>
                  <a:gd name="connsiteX3" fmla="*/ 0 w 346363"/>
                  <a:gd name="connsiteY3" fmla="*/ 8982 h 211073"/>
                  <a:gd name="connsiteX4" fmla="*/ 8982 w 346363"/>
                  <a:gd name="connsiteY4" fmla="*/ 0 h 211073"/>
                  <a:gd name="connsiteX5" fmla="*/ 337381 w 346363"/>
                  <a:gd name="connsiteY5" fmla="*/ 0 h 211073"/>
                  <a:gd name="connsiteX6" fmla="*/ 346363 w 346363"/>
                  <a:gd name="connsiteY6" fmla="*/ 8982 h 211073"/>
                  <a:gd name="connsiteX7" fmla="*/ 346363 w 346363"/>
                  <a:gd name="connsiteY7" fmla="*/ 202092 h 211073"/>
                  <a:gd name="connsiteX8" fmla="*/ 337381 w 346363"/>
                  <a:gd name="connsiteY8" fmla="*/ 211074 h 211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6363" h="211073">
                    <a:moveTo>
                      <a:pt x="337381" y="211074"/>
                    </a:moveTo>
                    <a:lnTo>
                      <a:pt x="8982" y="211074"/>
                    </a:lnTo>
                    <a:cubicBezTo>
                      <a:pt x="4042" y="211074"/>
                      <a:pt x="0" y="207032"/>
                      <a:pt x="0" y="202092"/>
                    </a:cubicBezTo>
                    <a:lnTo>
                      <a:pt x="0" y="8982"/>
                    </a:lnTo>
                    <a:cubicBezTo>
                      <a:pt x="0" y="4042"/>
                      <a:pt x="4042" y="0"/>
                      <a:pt x="8982" y="0"/>
                    </a:cubicBezTo>
                    <a:lnTo>
                      <a:pt x="337381" y="0"/>
                    </a:lnTo>
                    <a:cubicBezTo>
                      <a:pt x="342321" y="0"/>
                      <a:pt x="346363" y="4042"/>
                      <a:pt x="346363" y="8982"/>
                    </a:cubicBezTo>
                    <a:lnTo>
                      <a:pt x="346363" y="202092"/>
                    </a:lnTo>
                    <a:cubicBezTo>
                      <a:pt x="346251" y="207032"/>
                      <a:pt x="342209" y="211074"/>
                      <a:pt x="337381" y="211074"/>
                    </a:cubicBezTo>
                    <a:close/>
                  </a:path>
                </a:pathLst>
              </a:custGeom>
              <a:solidFill>
                <a:srgbClr val="30303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60" name="Freeform: Shape 2059">
                <a:extLst>
                  <a:ext uri="{FF2B5EF4-FFF2-40B4-BE49-F238E27FC236}">
                    <a16:creationId xmlns:a16="http://schemas.microsoft.com/office/drawing/2014/main" id="{B3FAC952-402F-89E5-B85A-F2A3B151DEF7}"/>
                  </a:ext>
                </a:extLst>
              </p:cNvPr>
              <p:cNvSpPr/>
              <p:nvPr/>
            </p:nvSpPr>
            <p:spPr>
              <a:xfrm>
                <a:off x="9129016" y="1573750"/>
                <a:ext cx="314028" cy="188394"/>
              </a:xfrm>
              <a:custGeom>
                <a:avLst/>
                <a:gdLst>
                  <a:gd name="connsiteX0" fmla="*/ 0 w 314028"/>
                  <a:gd name="connsiteY0" fmla="*/ 0 h 188394"/>
                  <a:gd name="connsiteX1" fmla="*/ 314028 w 314028"/>
                  <a:gd name="connsiteY1" fmla="*/ 0 h 188394"/>
                  <a:gd name="connsiteX2" fmla="*/ 314028 w 314028"/>
                  <a:gd name="connsiteY2" fmla="*/ 188395 h 188394"/>
                  <a:gd name="connsiteX3" fmla="*/ 0 w 314028"/>
                  <a:gd name="connsiteY3" fmla="*/ 188395 h 188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028" h="188394">
                    <a:moveTo>
                      <a:pt x="0" y="0"/>
                    </a:moveTo>
                    <a:lnTo>
                      <a:pt x="314028" y="0"/>
                    </a:lnTo>
                    <a:lnTo>
                      <a:pt x="314028" y="188395"/>
                    </a:lnTo>
                    <a:lnTo>
                      <a:pt x="0" y="188395"/>
                    </a:lnTo>
                    <a:close/>
                  </a:path>
                </a:pathLst>
              </a:custGeom>
              <a:solidFill>
                <a:srgbClr val="556566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061" name="Graphic 1320">
                <a:extLst>
                  <a:ext uri="{FF2B5EF4-FFF2-40B4-BE49-F238E27FC236}">
                    <a16:creationId xmlns:a16="http://schemas.microsoft.com/office/drawing/2014/main" id="{4D65FC55-D4E7-EC91-AF06-0C9AED4DE5B8}"/>
                  </a:ext>
                </a:extLst>
              </p:cNvPr>
              <p:cNvGrpSpPr/>
              <p:nvPr/>
            </p:nvGrpSpPr>
            <p:grpSpPr>
              <a:xfrm>
                <a:off x="9182458" y="1581048"/>
                <a:ext cx="207144" cy="180984"/>
                <a:chOff x="9182458" y="1581048"/>
                <a:chExt cx="207144" cy="180984"/>
              </a:xfrm>
            </p:grpSpPr>
            <p:sp>
              <p:nvSpPr>
                <p:cNvPr id="2062" name="Freeform: Shape 2061">
                  <a:extLst>
                    <a:ext uri="{FF2B5EF4-FFF2-40B4-BE49-F238E27FC236}">
                      <a16:creationId xmlns:a16="http://schemas.microsoft.com/office/drawing/2014/main" id="{78C50253-01E3-2CF8-B062-DEBCFC9F6E5C}"/>
                    </a:ext>
                  </a:extLst>
                </p:cNvPr>
                <p:cNvSpPr/>
                <p:nvPr/>
              </p:nvSpPr>
              <p:spPr>
                <a:xfrm>
                  <a:off x="9366698" y="1739129"/>
                  <a:ext cx="22903" cy="22903"/>
                </a:xfrm>
                <a:custGeom>
                  <a:avLst/>
                  <a:gdLst>
                    <a:gd name="connsiteX0" fmla="*/ 22904 w 22903"/>
                    <a:gd name="connsiteY0" fmla="*/ 22904 h 22903"/>
                    <a:gd name="connsiteX1" fmla="*/ 21781 w 22903"/>
                    <a:gd name="connsiteY1" fmla="*/ 12350 h 22903"/>
                    <a:gd name="connsiteX2" fmla="*/ 9319 w 22903"/>
                    <a:gd name="connsiteY2" fmla="*/ 0 h 22903"/>
                    <a:gd name="connsiteX3" fmla="*/ 0 w 22903"/>
                    <a:gd name="connsiteY3" fmla="*/ 22904 h 22903"/>
                    <a:gd name="connsiteX4" fmla="*/ 22904 w 22903"/>
                    <a:gd name="connsiteY4" fmla="*/ 22904 h 22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903" h="22903">
                      <a:moveTo>
                        <a:pt x="22904" y="22904"/>
                      </a:moveTo>
                      <a:lnTo>
                        <a:pt x="21781" y="12350"/>
                      </a:lnTo>
                      <a:cubicBezTo>
                        <a:pt x="20097" y="6512"/>
                        <a:pt x="17290" y="3144"/>
                        <a:pt x="9319" y="0"/>
                      </a:cubicBezTo>
                      <a:lnTo>
                        <a:pt x="0" y="22904"/>
                      </a:lnTo>
                      <a:lnTo>
                        <a:pt x="22904" y="22904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63" name="Freeform: Shape 2062">
                  <a:extLst>
                    <a:ext uri="{FF2B5EF4-FFF2-40B4-BE49-F238E27FC236}">
                      <a16:creationId xmlns:a16="http://schemas.microsoft.com/office/drawing/2014/main" id="{D08940C9-3236-3215-CE0F-58D036C83A38}"/>
                    </a:ext>
                  </a:extLst>
                </p:cNvPr>
                <p:cNvSpPr/>
                <p:nvPr/>
              </p:nvSpPr>
              <p:spPr>
                <a:xfrm>
                  <a:off x="9182458" y="1744787"/>
                  <a:ext cx="29415" cy="17245"/>
                </a:xfrm>
                <a:custGeom>
                  <a:avLst/>
                  <a:gdLst>
                    <a:gd name="connsiteX0" fmla="*/ 29416 w 29415"/>
                    <a:gd name="connsiteY0" fmla="*/ 17246 h 17245"/>
                    <a:gd name="connsiteX1" fmla="*/ 27732 w 29415"/>
                    <a:gd name="connsiteY1" fmla="*/ 15562 h 17245"/>
                    <a:gd name="connsiteX2" fmla="*/ 14596 w 29415"/>
                    <a:gd name="connsiteY2" fmla="*/ 2201 h 17245"/>
                    <a:gd name="connsiteX3" fmla="*/ 2470 w 29415"/>
                    <a:gd name="connsiteY3" fmla="*/ 5008 h 17245"/>
                    <a:gd name="connsiteX4" fmla="*/ 0 w 29415"/>
                    <a:gd name="connsiteY4" fmla="*/ 17134 h 17245"/>
                    <a:gd name="connsiteX5" fmla="*/ 29416 w 29415"/>
                    <a:gd name="connsiteY5" fmla="*/ 17134 h 17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415" h="17245">
                      <a:moveTo>
                        <a:pt x="29416" y="17246"/>
                      </a:moveTo>
                      <a:cubicBezTo>
                        <a:pt x="28630" y="16460"/>
                        <a:pt x="27956" y="15899"/>
                        <a:pt x="27732" y="15562"/>
                      </a:cubicBezTo>
                      <a:lnTo>
                        <a:pt x="14596" y="2201"/>
                      </a:lnTo>
                      <a:cubicBezTo>
                        <a:pt x="10778" y="-1728"/>
                        <a:pt x="4266" y="-156"/>
                        <a:pt x="2470" y="5008"/>
                      </a:cubicBezTo>
                      <a:lnTo>
                        <a:pt x="0" y="17134"/>
                      </a:lnTo>
                      <a:lnTo>
                        <a:pt x="29416" y="17134"/>
                      </a:lnTo>
                      <a:close/>
                    </a:path>
                  </a:pathLst>
                </a:custGeom>
                <a:solidFill>
                  <a:srgbClr val="D0D0D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64" name="Freeform: Shape 2063">
                  <a:extLst>
                    <a:ext uri="{FF2B5EF4-FFF2-40B4-BE49-F238E27FC236}">
                      <a16:creationId xmlns:a16="http://schemas.microsoft.com/office/drawing/2014/main" id="{2D1E0FEE-043F-6534-94F1-058D1831A15F}"/>
                    </a:ext>
                  </a:extLst>
                </p:cNvPr>
                <p:cNvSpPr/>
                <p:nvPr/>
              </p:nvSpPr>
              <p:spPr>
                <a:xfrm>
                  <a:off x="9260263" y="1688606"/>
                  <a:ext cx="53554" cy="61862"/>
                </a:xfrm>
                <a:custGeom>
                  <a:avLst/>
                  <a:gdLst>
                    <a:gd name="connsiteX0" fmla="*/ 0 w 53554"/>
                    <a:gd name="connsiteY0" fmla="*/ 0 h 61862"/>
                    <a:gd name="connsiteX1" fmla="*/ 53554 w 53554"/>
                    <a:gd name="connsiteY1" fmla="*/ 0 h 61862"/>
                    <a:gd name="connsiteX2" fmla="*/ 53554 w 53554"/>
                    <a:gd name="connsiteY2" fmla="*/ 61863 h 61862"/>
                    <a:gd name="connsiteX3" fmla="*/ 0 w 53554"/>
                    <a:gd name="connsiteY3" fmla="*/ 61863 h 618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3554" h="61862">
                      <a:moveTo>
                        <a:pt x="0" y="0"/>
                      </a:moveTo>
                      <a:lnTo>
                        <a:pt x="53554" y="0"/>
                      </a:lnTo>
                      <a:lnTo>
                        <a:pt x="53554" y="61863"/>
                      </a:lnTo>
                      <a:lnTo>
                        <a:pt x="0" y="61863"/>
                      </a:lnTo>
                      <a:close/>
                    </a:path>
                  </a:pathLst>
                </a:custGeom>
                <a:solidFill>
                  <a:srgbClr val="DEAD8E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2065" name="Graphic 1320">
                  <a:extLst>
                    <a:ext uri="{FF2B5EF4-FFF2-40B4-BE49-F238E27FC236}">
                      <a16:creationId xmlns:a16="http://schemas.microsoft.com/office/drawing/2014/main" id="{BB447519-382F-4C98-7C1A-5834C4B12F10}"/>
                    </a:ext>
                  </a:extLst>
                </p:cNvPr>
                <p:cNvGrpSpPr/>
                <p:nvPr/>
              </p:nvGrpSpPr>
              <p:grpSpPr>
                <a:xfrm>
                  <a:off x="9240729" y="1581048"/>
                  <a:ext cx="89477" cy="129787"/>
                  <a:chOff x="9240729" y="1581048"/>
                  <a:chExt cx="89477" cy="129787"/>
                </a:xfrm>
              </p:grpSpPr>
              <p:sp>
                <p:nvSpPr>
                  <p:cNvPr id="2066" name="Freeform: Shape 2065">
                    <a:extLst>
                      <a:ext uri="{FF2B5EF4-FFF2-40B4-BE49-F238E27FC236}">
                        <a16:creationId xmlns:a16="http://schemas.microsoft.com/office/drawing/2014/main" id="{41C29D39-22AC-5A04-DA2A-C99D4CCE5B5E}"/>
                      </a:ext>
                    </a:extLst>
                  </p:cNvPr>
                  <p:cNvSpPr/>
                  <p:nvPr/>
                </p:nvSpPr>
                <p:spPr>
                  <a:xfrm>
                    <a:off x="9312934" y="1635826"/>
                    <a:ext cx="17273" cy="26183"/>
                  </a:xfrm>
                  <a:custGeom>
                    <a:avLst/>
                    <a:gdLst>
                      <a:gd name="connsiteX0" fmla="*/ 4477 w 17273"/>
                      <a:gd name="connsiteY0" fmla="*/ 25723 h 26183"/>
                      <a:gd name="connsiteX1" fmla="*/ 4477 w 17273"/>
                      <a:gd name="connsiteY1" fmla="*/ 25723 h 26183"/>
                      <a:gd name="connsiteX2" fmla="*/ 13571 w 17273"/>
                      <a:gd name="connsiteY2" fmla="*/ 21119 h 26183"/>
                      <a:gd name="connsiteX3" fmla="*/ 17051 w 17273"/>
                      <a:gd name="connsiteY3" fmla="*/ 8882 h 26183"/>
                      <a:gd name="connsiteX4" fmla="*/ 12785 w 17273"/>
                      <a:gd name="connsiteY4" fmla="*/ 461 h 26183"/>
                      <a:gd name="connsiteX5" fmla="*/ 12785 w 17273"/>
                      <a:gd name="connsiteY5" fmla="*/ 461 h 26183"/>
                      <a:gd name="connsiteX6" fmla="*/ 3691 w 17273"/>
                      <a:gd name="connsiteY6" fmla="*/ 5064 h 26183"/>
                      <a:gd name="connsiteX7" fmla="*/ 323 w 17273"/>
                      <a:gd name="connsiteY7" fmla="*/ 17302 h 26183"/>
                      <a:gd name="connsiteX8" fmla="*/ 4477 w 17273"/>
                      <a:gd name="connsiteY8" fmla="*/ 25723 h 26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273" h="26183">
                        <a:moveTo>
                          <a:pt x="4477" y="25723"/>
                        </a:moveTo>
                        <a:lnTo>
                          <a:pt x="4477" y="25723"/>
                        </a:lnTo>
                        <a:cubicBezTo>
                          <a:pt x="8294" y="27182"/>
                          <a:pt x="12448" y="25049"/>
                          <a:pt x="13571" y="21119"/>
                        </a:cubicBezTo>
                        <a:lnTo>
                          <a:pt x="17051" y="8882"/>
                        </a:lnTo>
                        <a:cubicBezTo>
                          <a:pt x="17949" y="5513"/>
                          <a:pt x="16041" y="1696"/>
                          <a:pt x="12785" y="461"/>
                        </a:cubicBezTo>
                        <a:lnTo>
                          <a:pt x="12785" y="461"/>
                        </a:lnTo>
                        <a:cubicBezTo>
                          <a:pt x="8968" y="-999"/>
                          <a:pt x="4814" y="1135"/>
                          <a:pt x="3691" y="5064"/>
                        </a:cubicBezTo>
                        <a:lnTo>
                          <a:pt x="323" y="17302"/>
                        </a:lnTo>
                        <a:cubicBezTo>
                          <a:pt x="-800" y="20670"/>
                          <a:pt x="1108" y="24488"/>
                          <a:pt x="4477" y="25723"/>
                        </a:cubicBezTo>
                        <a:close/>
                      </a:path>
                    </a:pathLst>
                  </a:custGeom>
                  <a:solidFill>
                    <a:srgbClr val="EAB99A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067" name="Freeform: Shape 2066">
                    <a:extLst>
                      <a:ext uri="{FF2B5EF4-FFF2-40B4-BE49-F238E27FC236}">
                        <a16:creationId xmlns:a16="http://schemas.microsoft.com/office/drawing/2014/main" id="{B3073776-EFFD-7BCA-8201-7E6A6AF2AC67}"/>
                      </a:ext>
                    </a:extLst>
                  </p:cNvPr>
                  <p:cNvSpPr/>
                  <p:nvPr/>
                </p:nvSpPr>
                <p:spPr>
                  <a:xfrm>
                    <a:off x="9249476" y="1601366"/>
                    <a:ext cx="72549" cy="109357"/>
                  </a:xfrm>
                  <a:custGeom>
                    <a:avLst/>
                    <a:gdLst>
                      <a:gd name="connsiteX0" fmla="*/ 71415 w 72549"/>
                      <a:gd name="connsiteY0" fmla="*/ 24030 h 109357"/>
                      <a:gd name="connsiteX1" fmla="*/ 72538 w 72549"/>
                      <a:gd name="connsiteY1" fmla="*/ 68041 h 109357"/>
                      <a:gd name="connsiteX2" fmla="*/ 70180 w 72549"/>
                      <a:gd name="connsiteY2" fmla="*/ 79942 h 109357"/>
                      <a:gd name="connsiteX3" fmla="*/ 50420 w 72549"/>
                      <a:gd name="connsiteY3" fmla="*/ 105765 h 109357"/>
                      <a:gd name="connsiteX4" fmla="*/ 37845 w 72549"/>
                      <a:gd name="connsiteY4" fmla="*/ 109358 h 109357"/>
                      <a:gd name="connsiteX5" fmla="*/ 35038 w 72549"/>
                      <a:gd name="connsiteY5" fmla="*/ 109358 h 109357"/>
                      <a:gd name="connsiteX6" fmla="*/ 25158 w 72549"/>
                      <a:gd name="connsiteY6" fmla="*/ 106326 h 109357"/>
                      <a:gd name="connsiteX7" fmla="*/ 4163 w 72549"/>
                      <a:gd name="connsiteY7" fmla="*/ 81514 h 109357"/>
                      <a:gd name="connsiteX8" fmla="*/ 1132 w 72549"/>
                      <a:gd name="connsiteY8" fmla="*/ 69725 h 109357"/>
                      <a:gd name="connsiteX9" fmla="*/ 9 w 72549"/>
                      <a:gd name="connsiteY9" fmla="*/ 25714 h 109357"/>
                      <a:gd name="connsiteX10" fmla="*/ 21004 w 72549"/>
                      <a:gd name="connsiteY10" fmla="*/ 677 h 109357"/>
                      <a:gd name="connsiteX11" fmla="*/ 49184 w 72549"/>
                      <a:gd name="connsiteY11" fmla="*/ 3 h 109357"/>
                      <a:gd name="connsiteX12" fmla="*/ 71415 w 72549"/>
                      <a:gd name="connsiteY12" fmla="*/ 24030 h 109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72549" h="109357">
                        <a:moveTo>
                          <a:pt x="71415" y="24030"/>
                        </a:moveTo>
                        <a:lnTo>
                          <a:pt x="72538" y="68041"/>
                        </a:lnTo>
                        <a:cubicBezTo>
                          <a:pt x="72650" y="71634"/>
                          <a:pt x="71976" y="75676"/>
                          <a:pt x="70180" y="79942"/>
                        </a:cubicBezTo>
                        <a:cubicBezTo>
                          <a:pt x="65689" y="90383"/>
                          <a:pt x="65689" y="90383"/>
                          <a:pt x="50420" y="105765"/>
                        </a:cubicBezTo>
                        <a:cubicBezTo>
                          <a:pt x="48623" y="107673"/>
                          <a:pt x="43796" y="109358"/>
                          <a:pt x="37845" y="109358"/>
                        </a:cubicBezTo>
                        <a:cubicBezTo>
                          <a:pt x="36834" y="109358"/>
                          <a:pt x="35936" y="109358"/>
                          <a:pt x="35038" y="109358"/>
                        </a:cubicBezTo>
                        <a:cubicBezTo>
                          <a:pt x="30435" y="109133"/>
                          <a:pt x="26730" y="107898"/>
                          <a:pt x="25158" y="106326"/>
                        </a:cubicBezTo>
                        <a:cubicBezTo>
                          <a:pt x="9103" y="91731"/>
                          <a:pt x="9103" y="91731"/>
                          <a:pt x="4163" y="81514"/>
                        </a:cubicBezTo>
                        <a:cubicBezTo>
                          <a:pt x="2142" y="77247"/>
                          <a:pt x="1244" y="73318"/>
                          <a:pt x="1132" y="69725"/>
                        </a:cubicBezTo>
                        <a:lnTo>
                          <a:pt x="9" y="25714"/>
                        </a:lnTo>
                        <a:cubicBezTo>
                          <a:pt x="-328" y="12241"/>
                          <a:pt x="9103" y="1014"/>
                          <a:pt x="21004" y="677"/>
                        </a:cubicBezTo>
                        <a:lnTo>
                          <a:pt x="49184" y="3"/>
                        </a:lnTo>
                        <a:cubicBezTo>
                          <a:pt x="61085" y="-221"/>
                          <a:pt x="71078" y="10557"/>
                          <a:pt x="71415" y="24030"/>
                        </a:cubicBezTo>
                        <a:close/>
                      </a:path>
                    </a:pathLst>
                  </a:custGeom>
                  <a:solidFill>
                    <a:srgbClr val="EAB99A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068" name="Freeform: Shape 2067">
                    <a:extLst>
                      <a:ext uri="{FF2B5EF4-FFF2-40B4-BE49-F238E27FC236}">
                        <a16:creationId xmlns:a16="http://schemas.microsoft.com/office/drawing/2014/main" id="{AA3315EE-3A92-53FB-BD1F-D8BD2676BAA6}"/>
                      </a:ext>
                    </a:extLst>
                  </p:cNvPr>
                  <p:cNvSpPr/>
                  <p:nvPr/>
                </p:nvSpPr>
                <p:spPr>
                  <a:xfrm>
                    <a:off x="9249364" y="1601587"/>
                    <a:ext cx="66937" cy="109249"/>
                  </a:xfrm>
                  <a:custGeom>
                    <a:avLst/>
                    <a:gdLst>
                      <a:gd name="connsiteX0" fmla="*/ 65801 w 66937"/>
                      <a:gd name="connsiteY0" fmla="*/ 24034 h 109249"/>
                      <a:gd name="connsiteX1" fmla="*/ 66924 w 66937"/>
                      <a:gd name="connsiteY1" fmla="*/ 68045 h 109249"/>
                      <a:gd name="connsiteX2" fmla="*/ 64566 w 66937"/>
                      <a:gd name="connsiteY2" fmla="*/ 79946 h 109249"/>
                      <a:gd name="connsiteX3" fmla="*/ 44806 w 66937"/>
                      <a:gd name="connsiteY3" fmla="*/ 105769 h 109249"/>
                      <a:gd name="connsiteX4" fmla="*/ 35038 w 66937"/>
                      <a:gd name="connsiteY4" fmla="*/ 109249 h 109249"/>
                      <a:gd name="connsiteX5" fmla="*/ 25158 w 66937"/>
                      <a:gd name="connsiteY5" fmla="*/ 106218 h 109249"/>
                      <a:gd name="connsiteX6" fmla="*/ 4163 w 66937"/>
                      <a:gd name="connsiteY6" fmla="*/ 81406 h 109249"/>
                      <a:gd name="connsiteX7" fmla="*/ 1132 w 66937"/>
                      <a:gd name="connsiteY7" fmla="*/ 69617 h 109249"/>
                      <a:gd name="connsiteX8" fmla="*/ 9 w 66937"/>
                      <a:gd name="connsiteY8" fmla="*/ 25606 h 109249"/>
                      <a:gd name="connsiteX9" fmla="*/ 21004 w 66937"/>
                      <a:gd name="connsiteY9" fmla="*/ 569 h 109249"/>
                      <a:gd name="connsiteX10" fmla="*/ 43458 w 66937"/>
                      <a:gd name="connsiteY10" fmla="*/ 8 h 109249"/>
                      <a:gd name="connsiteX11" fmla="*/ 65801 w 66937"/>
                      <a:gd name="connsiteY11" fmla="*/ 24034 h 1092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66937" h="109249">
                        <a:moveTo>
                          <a:pt x="65801" y="24034"/>
                        </a:moveTo>
                        <a:lnTo>
                          <a:pt x="66924" y="68045"/>
                        </a:lnTo>
                        <a:cubicBezTo>
                          <a:pt x="67036" y="71638"/>
                          <a:pt x="66474" y="75680"/>
                          <a:pt x="64566" y="79946"/>
                        </a:cubicBezTo>
                        <a:cubicBezTo>
                          <a:pt x="60075" y="90388"/>
                          <a:pt x="60075" y="90388"/>
                          <a:pt x="44806" y="105769"/>
                        </a:cubicBezTo>
                        <a:cubicBezTo>
                          <a:pt x="43234" y="107341"/>
                          <a:pt x="39641" y="108800"/>
                          <a:pt x="35038" y="109249"/>
                        </a:cubicBezTo>
                        <a:cubicBezTo>
                          <a:pt x="30435" y="109025"/>
                          <a:pt x="26730" y="107790"/>
                          <a:pt x="25158" y="106218"/>
                        </a:cubicBezTo>
                        <a:cubicBezTo>
                          <a:pt x="9103" y="91623"/>
                          <a:pt x="9103" y="91623"/>
                          <a:pt x="4163" y="81406"/>
                        </a:cubicBezTo>
                        <a:cubicBezTo>
                          <a:pt x="2142" y="77139"/>
                          <a:pt x="1244" y="73210"/>
                          <a:pt x="1132" y="69617"/>
                        </a:cubicBezTo>
                        <a:lnTo>
                          <a:pt x="9" y="25606"/>
                        </a:lnTo>
                        <a:cubicBezTo>
                          <a:pt x="-328" y="12133"/>
                          <a:pt x="9103" y="906"/>
                          <a:pt x="21004" y="569"/>
                        </a:cubicBezTo>
                        <a:lnTo>
                          <a:pt x="43458" y="8"/>
                        </a:lnTo>
                        <a:cubicBezTo>
                          <a:pt x="55472" y="-329"/>
                          <a:pt x="65464" y="10561"/>
                          <a:pt x="65801" y="24034"/>
                        </a:cubicBezTo>
                        <a:close/>
                      </a:path>
                    </a:pathLst>
                  </a:custGeom>
                  <a:solidFill>
                    <a:srgbClr val="F4CAAF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069" name="Freeform: Shape 2068">
                    <a:extLst>
                      <a:ext uri="{FF2B5EF4-FFF2-40B4-BE49-F238E27FC236}">
                        <a16:creationId xmlns:a16="http://schemas.microsoft.com/office/drawing/2014/main" id="{6E1B918B-2811-8D41-3F81-AD0187ACB881}"/>
                      </a:ext>
                    </a:extLst>
                  </p:cNvPr>
                  <p:cNvSpPr/>
                  <p:nvPr/>
                </p:nvSpPr>
                <p:spPr>
                  <a:xfrm>
                    <a:off x="9240729" y="1637853"/>
                    <a:ext cx="17960" cy="25833"/>
                  </a:xfrm>
                  <a:custGeom>
                    <a:avLst/>
                    <a:gdLst>
                      <a:gd name="connsiteX0" fmla="*/ 13696 w 17960"/>
                      <a:gd name="connsiteY0" fmla="*/ 25267 h 25833"/>
                      <a:gd name="connsiteX1" fmla="*/ 13696 w 17960"/>
                      <a:gd name="connsiteY1" fmla="*/ 25267 h 25833"/>
                      <a:gd name="connsiteX2" fmla="*/ 4377 w 17960"/>
                      <a:gd name="connsiteY2" fmla="*/ 21113 h 25833"/>
                      <a:gd name="connsiteX3" fmla="*/ 335 w 17960"/>
                      <a:gd name="connsiteY3" fmla="*/ 9100 h 25833"/>
                      <a:gd name="connsiteX4" fmla="*/ 4265 w 17960"/>
                      <a:gd name="connsiteY4" fmla="*/ 567 h 25833"/>
                      <a:gd name="connsiteX5" fmla="*/ 4265 w 17960"/>
                      <a:gd name="connsiteY5" fmla="*/ 567 h 25833"/>
                      <a:gd name="connsiteX6" fmla="*/ 13583 w 17960"/>
                      <a:gd name="connsiteY6" fmla="*/ 4721 h 25833"/>
                      <a:gd name="connsiteX7" fmla="*/ 17625 w 17960"/>
                      <a:gd name="connsiteY7" fmla="*/ 16734 h 25833"/>
                      <a:gd name="connsiteX8" fmla="*/ 13696 w 17960"/>
                      <a:gd name="connsiteY8" fmla="*/ 25267 h 258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960" h="25833">
                        <a:moveTo>
                          <a:pt x="13696" y="25267"/>
                        </a:moveTo>
                        <a:lnTo>
                          <a:pt x="13696" y="25267"/>
                        </a:lnTo>
                        <a:cubicBezTo>
                          <a:pt x="9878" y="26839"/>
                          <a:pt x="5724" y="25042"/>
                          <a:pt x="4377" y="21113"/>
                        </a:cubicBezTo>
                        <a:lnTo>
                          <a:pt x="335" y="9100"/>
                        </a:lnTo>
                        <a:cubicBezTo>
                          <a:pt x="-787" y="5731"/>
                          <a:pt x="1009" y="1914"/>
                          <a:pt x="4265" y="567"/>
                        </a:cubicBezTo>
                        <a:lnTo>
                          <a:pt x="4265" y="567"/>
                        </a:lnTo>
                        <a:cubicBezTo>
                          <a:pt x="8082" y="-1005"/>
                          <a:pt x="12236" y="791"/>
                          <a:pt x="13583" y="4721"/>
                        </a:cubicBezTo>
                        <a:lnTo>
                          <a:pt x="17625" y="16734"/>
                        </a:lnTo>
                        <a:cubicBezTo>
                          <a:pt x="18748" y="19990"/>
                          <a:pt x="16952" y="23920"/>
                          <a:pt x="13696" y="25267"/>
                        </a:cubicBezTo>
                        <a:close/>
                      </a:path>
                    </a:pathLst>
                  </a:custGeom>
                  <a:solidFill>
                    <a:srgbClr val="F4CAAF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070" name="Freeform: Shape 2069">
                    <a:extLst>
                      <a:ext uri="{FF2B5EF4-FFF2-40B4-BE49-F238E27FC236}">
                        <a16:creationId xmlns:a16="http://schemas.microsoft.com/office/drawing/2014/main" id="{91A8E4E4-D5A2-B808-8486-7C4FCF32DDC9}"/>
                      </a:ext>
                    </a:extLst>
                  </p:cNvPr>
                  <p:cNvSpPr/>
                  <p:nvPr/>
                </p:nvSpPr>
                <p:spPr>
                  <a:xfrm>
                    <a:off x="9245668" y="1581161"/>
                    <a:ext cx="81847" cy="76008"/>
                  </a:xfrm>
                  <a:custGeom>
                    <a:avLst/>
                    <a:gdLst>
                      <a:gd name="connsiteX0" fmla="*/ 81847 w 81847"/>
                      <a:gd name="connsiteY0" fmla="*/ 50748 h 76008"/>
                      <a:gd name="connsiteX1" fmla="*/ 75448 w 81847"/>
                      <a:gd name="connsiteY1" fmla="*/ 75560 h 76008"/>
                      <a:gd name="connsiteX2" fmla="*/ 66690 w 81847"/>
                      <a:gd name="connsiteY2" fmla="*/ 45022 h 76008"/>
                      <a:gd name="connsiteX3" fmla="*/ 62087 w 81847"/>
                      <a:gd name="connsiteY3" fmla="*/ 51197 h 76008"/>
                      <a:gd name="connsiteX4" fmla="*/ 53667 w 81847"/>
                      <a:gd name="connsiteY4" fmla="*/ 53218 h 76008"/>
                      <a:gd name="connsiteX5" fmla="*/ 53667 w 81847"/>
                      <a:gd name="connsiteY5" fmla="*/ 53218 h 76008"/>
                      <a:gd name="connsiteX6" fmla="*/ 13697 w 81847"/>
                      <a:gd name="connsiteY6" fmla="*/ 62648 h 76008"/>
                      <a:gd name="connsiteX7" fmla="*/ 4603 w 81847"/>
                      <a:gd name="connsiteY7" fmla="*/ 76009 h 76008"/>
                      <a:gd name="connsiteX8" fmla="*/ 0 w 81847"/>
                      <a:gd name="connsiteY8" fmla="*/ 43113 h 76008"/>
                      <a:gd name="connsiteX9" fmla="*/ 11115 w 81847"/>
                      <a:gd name="connsiteY9" fmla="*/ 9094 h 76008"/>
                      <a:gd name="connsiteX10" fmla="*/ 56473 w 81847"/>
                      <a:gd name="connsiteY10" fmla="*/ 0 h 76008"/>
                      <a:gd name="connsiteX11" fmla="*/ 65792 w 81847"/>
                      <a:gd name="connsiteY11" fmla="*/ 8308 h 76008"/>
                      <a:gd name="connsiteX12" fmla="*/ 78367 w 81847"/>
                      <a:gd name="connsiteY12" fmla="*/ 19648 h 76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1847" h="76008">
                        <a:moveTo>
                          <a:pt x="81847" y="50748"/>
                        </a:moveTo>
                        <a:lnTo>
                          <a:pt x="75448" y="75560"/>
                        </a:lnTo>
                        <a:lnTo>
                          <a:pt x="66690" y="45022"/>
                        </a:lnTo>
                        <a:lnTo>
                          <a:pt x="62087" y="51197"/>
                        </a:lnTo>
                        <a:lnTo>
                          <a:pt x="53667" y="53218"/>
                        </a:lnTo>
                        <a:lnTo>
                          <a:pt x="53667" y="53218"/>
                        </a:lnTo>
                        <a:lnTo>
                          <a:pt x="13697" y="62648"/>
                        </a:lnTo>
                        <a:lnTo>
                          <a:pt x="4603" y="76009"/>
                        </a:lnTo>
                        <a:lnTo>
                          <a:pt x="0" y="43113"/>
                        </a:lnTo>
                        <a:lnTo>
                          <a:pt x="11115" y="9094"/>
                        </a:lnTo>
                        <a:lnTo>
                          <a:pt x="56473" y="0"/>
                        </a:lnTo>
                        <a:lnTo>
                          <a:pt x="65792" y="8308"/>
                        </a:lnTo>
                        <a:lnTo>
                          <a:pt x="78367" y="19648"/>
                        </a:lnTo>
                        <a:close/>
                      </a:path>
                    </a:pathLst>
                  </a:custGeom>
                  <a:solidFill>
                    <a:srgbClr val="F7B23F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071" name="Freeform: Shape 2070">
                    <a:extLst>
                      <a:ext uri="{FF2B5EF4-FFF2-40B4-BE49-F238E27FC236}">
                        <a16:creationId xmlns:a16="http://schemas.microsoft.com/office/drawing/2014/main" id="{7C6A7D0F-9982-1164-1E08-331187CC5D6D}"/>
                      </a:ext>
                    </a:extLst>
                  </p:cNvPr>
                  <p:cNvSpPr/>
                  <p:nvPr/>
                </p:nvSpPr>
                <p:spPr>
                  <a:xfrm>
                    <a:off x="9245668" y="1581048"/>
                    <a:ext cx="66360" cy="76121"/>
                  </a:xfrm>
                  <a:custGeom>
                    <a:avLst/>
                    <a:gdLst>
                      <a:gd name="connsiteX0" fmla="*/ 65792 w 66360"/>
                      <a:gd name="connsiteY0" fmla="*/ 8420 h 76121"/>
                      <a:gd name="connsiteX1" fmla="*/ 66354 w 66360"/>
                      <a:gd name="connsiteY1" fmla="*/ 30314 h 76121"/>
                      <a:gd name="connsiteX2" fmla="*/ 53667 w 66360"/>
                      <a:gd name="connsiteY2" fmla="*/ 53218 h 76121"/>
                      <a:gd name="connsiteX3" fmla="*/ 53667 w 66360"/>
                      <a:gd name="connsiteY3" fmla="*/ 53218 h 76121"/>
                      <a:gd name="connsiteX4" fmla="*/ 13697 w 66360"/>
                      <a:gd name="connsiteY4" fmla="*/ 62648 h 76121"/>
                      <a:gd name="connsiteX5" fmla="*/ 4603 w 66360"/>
                      <a:gd name="connsiteY5" fmla="*/ 76121 h 76121"/>
                      <a:gd name="connsiteX6" fmla="*/ 0 w 66360"/>
                      <a:gd name="connsiteY6" fmla="*/ 43113 h 76121"/>
                      <a:gd name="connsiteX7" fmla="*/ 11115 w 66360"/>
                      <a:gd name="connsiteY7" fmla="*/ 9094 h 76121"/>
                      <a:gd name="connsiteX8" fmla="*/ 56586 w 66360"/>
                      <a:gd name="connsiteY8" fmla="*/ 0 h 76121"/>
                      <a:gd name="connsiteX9" fmla="*/ 65792 w 66360"/>
                      <a:gd name="connsiteY9" fmla="*/ 8420 h 76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6360" h="76121">
                        <a:moveTo>
                          <a:pt x="65792" y="8420"/>
                        </a:moveTo>
                        <a:lnTo>
                          <a:pt x="66354" y="30314"/>
                        </a:lnTo>
                        <a:cubicBezTo>
                          <a:pt x="66578" y="40418"/>
                          <a:pt x="61301" y="49288"/>
                          <a:pt x="53667" y="53218"/>
                        </a:cubicBezTo>
                        <a:lnTo>
                          <a:pt x="53667" y="53218"/>
                        </a:lnTo>
                        <a:lnTo>
                          <a:pt x="13697" y="62648"/>
                        </a:lnTo>
                        <a:lnTo>
                          <a:pt x="4603" y="76121"/>
                        </a:lnTo>
                        <a:lnTo>
                          <a:pt x="0" y="43113"/>
                        </a:lnTo>
                        <a:lnTo>
                          <a:pt x="11115" y="9094"/>
                        </a:lnTo>
                        <a:lnTo>
                          <a:pt x="56586" y="0"/>
                        </a:lnTo>
                        <a:lnTo>
                          <a:pt x="65792" y="8420"/>
                        </a:lnTo>
                        <a:close/>
                      </a:path>
                    </a:pathLst>
                  </a:custGeom>
                  <a:solidFill>
                    <a:srgbClr val="F8BE49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072" name="Freeform: Shape 2071">
                  <a:extLst>
                    <a:ext uri="{FF2B5EF4-FFF2-40B4-BE49-F238E27FC236}">
                      <a16:creationId xmlns:a16="http://schemas.microsoft.com/office/drawing/2014/main" id="{C6E33561-2DAE-C163-1234-CAB9550F40E1}"/>
                    </a:ext>
                  </a:extLst>
                </p:cNvPr>
                <p:cNvSpPr/>
                <p:nvPr/>
              </p:nvSpPr>
              <p:spPr>
                <a:xfrm>
                  <a:off x="9184165" y="1727116"/>
                  <a:ext cx="203545" cy="34916"/>
                </a:xfrm>
                <a:custGeom>
                  <a:avLst/>
                  <a:gdLst>
                    <a:gd name="connsiteX0" fmla="*/ 539 w 203545"/>
                    <a:gd name="connsiteY0" fmla="*/ 33457 h 34916"/>
                    <a:gd name="connsiteX1" fmla="*/ 875 w 203545"/>
                    <a:gd name="connsiteY1" fmla="*/ 34917 h 34916"/>
                    <a:gd name="connsiteX2" fmla="*/ 202743 w 203545"/>
                    <a:gd name="connsiteY2" fmla="*/ 34917 h 34916"/>
                    <a:gd name="connsiteX3" fmla="*/ 203080 w 203545"/>
                    <a:gd name="connsiteY3" fmla="*/ 33682 h 34916"/>
                    <a:gd name="connsiteX4" fmla="*/ 203080 w 203545"/>
                    <a:gd name="connsiteY4" fmla="*/ 33345 h 34916"/>
                    <a:gd name="connsiteX5" fmla="*/ 192189 w 203545"/>
                    <a:gd name="connsiteY5" fmla="*/ 12013 h 34916"/>
                    <a:gd name="connsiteX6" fmla="*/ 131449 w 203545"/>
                    <a:gd name="connsiteY6" fmla="*/ 0 h 34916"/>
                    <a:gd name="connsiteX7" fmla="*/ 104953 w 203545"/>
                    <a:gd name="connsiteY7" fmla="*/ 28966 h 34916"/>
                    <a:gd name="connsiteX8" fmla="*/ 72169 w 203545"/>
                    <a:gd name="connsiteY8" fmla="*/ 0 h 34916"/>
                    <a:gd name="connsiteX9" fmla="*/ 14236 w 203545"/>
                    <a:gd name="connsiteY9" fmla="*/ 11115 h 34916"/>
                    <a:gd name="connsiteX10" fmla="*/ 89 w 203545"/>
                    <a:gd name="connsiteY10" fmla="*/ 31100 h 34916"/>
                    <a:gd name="connsiteX11" fmla="*/ 539 w 203545"/>
                    <a:gd name="connsiteY11" fmla="*/ 33457 h 34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3545" h="34916">
                      <a:moveTo>
                        <a:pt x="539" y="33457"/>
                      </a:moveTo>
                      <a:cubicBezTo>
                        <a:pt x="651" y="33907"/>
                        <a:pt x="763" y="34468"/>
                        <a:pt x="875" y="34917"/>
                      </a:cubicBezTo>
                      <a:lnTo>
                        <a:pt x="202743" y="34917"/>
                      </a:lnTo>
                      <a:cubicBezTo>
                        <a:pt x="202855" y="34468"/>
                        <a:pt x="202967" y="34131"/>
                        <a:pt x="203080" y="33682"/>
                      </a:cubicBezTo>
                      <a:cubicBezTo>
                        <a:pt x="203080" y="33570"/>
                        <a:pt x="203080" y="33457"/>
                        <a:pt x="203080" y="33345"/>
                      </a:cubicBezTo>
                      <a:cubicBezTo>
                        <a:pt x="205100" y="24476"/>
                        <a:pt x="200385" y="15494"/>
                        <a:pt x="192189" y="12013"/>
                      </a:cubicBezTo>
                      <a:cubicBezTo>
                        <a:pt x="191291" y="11676"/>
                        <a:pt x="135042" y="0"/>
                        <a:pt x="131449" y="0"/>
                      </a:cubicBezTo>
                      <a:lnTo>
                        <a:pt x="104953" y="28966"/>
                      </a:lnTo>
                      <a:lnTo>
                        <a:pt x="72169" y="0"/>
                      </a:lnTo>
                      <a:cubicBezTo>
                        <a:pt x="69250" y="0"/>
                        <a:pt x="17155" y="10554"/>
                        <a:pt x="14236" y="11115"/>
                      </a:cubicBezTo>
                      <a:cubicBezTo>
                        <a:pt x="5142" y="13361"/>
                        <a:pt x="-809" y="22006"/>
                        <a:pt x="89" y="31100"/>
                      </a:cubicBezTo>
                      <a:cubicBezTo>
                        <a:pt x="202" y="31886"/>
                        <a:pt x="426" y="32672"/>
                        <a:pt x="539" y="33457"/>
                      </a:cubicBezTo>
                      <a:close/>
                    </a:path>
                  </a:pathLst>
                </a:custGeom>
                <a:solidFill>
                  <a:srgbClr val="E0E0E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73" name="Freeform: Shape 2072">
                  <a:extLst>
                    <a:ext uri="{FF2B5EF4-FFF2-40B4-BE49-F238E27FC236}">
                      <a16:creationId xmlns:a16="http://schemas.microsoft.com/office/drawing/2014/main" id="{F0FDCB8E-449B-EB81-A978-751A6D660924}"/>
                    </a:ext>
                  </a:extLst>
                </p:cNvPr>
                <p:cNvSpPr/>
                <p:nvPr/>
              </p:nvSpPr>
              <p:spPr>
                <a:xfrm>
                  <a:off x="9276880" y="1749907"/>
                  <a:ext cx="17626" cy="12125"/>
                </a:xfrm>
                <a:custGeom>
                  <a:avLst/>
                  <a:gdLst>
                    <a:gd name="connsiteX0" fmla="*/ 16953 w 17626"/>
                    <a:gd name="connsiteY0" fmla="*/ 12126 h 12125"/>
                    <a:gd name="connsiteX1" fmla="*/ 17627 w 17626"/>
                    <a:gd name="connsiteY1" fmla="*/ 9094 h 12125"/>
                    <a:gd name="connsiteX2" fmla="*/ 17627 w 17626"/>
                    <a:gd name="connsiteY2" fmla="*/ 7073 h 12125"/>
                    <a:gd name="connsiteX3" fmla="*/ 10554 w 17626"/>
                    <a:gd name="connsiteY3" fmla="*/ 0 h 12125"/>
                    <a:gd name="connsiteX4" fmla="*/ 7073 w 17626"/>
                    <a:gd name="connsiteY4" fmla="*/ 0 h 12125"/>
                    <a:gd name="connsiteX5" fmla="*/ 0 w 17626"/>
                    <a:gd name="connsiteY5" fmla="*/ 7073 h 12125"/>
                    <a:gd name="connsiteX6" fmla="*/ 0 w 17626"/>
                    <a:gd name="connsiteY6" fmla="*/ 9094 h 12125"/>
                    <a:gd name="connsiteX7" fmla="*/ 674 w 17626"/>
                    <a:gd name="connsiteY7" fmla="*/ 12126 h 12125"/>
                    <a:gd name="connsiteX8" fmla="*/ 16953 w 17626"/>
                    <a:gd name="connsiteY8" fmla="*/ 12126 h 12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626" h="12125">
                      <a:moveTo>
                        <a:pt x="16953" y="12126"/>
                      </a:moveTo>
                      <a:cubicBezTo>
                        <a:pt x="17403" y="11227"/>
                        <a:pt x="17627" y="10217"/>
                        <a:pt x="17627" y="9094"/>
                      </a:cubicBezTo>
                      <a:lnTo>
                        <a:pt x="17627" y="7073"/>
                      </a:lnTo>
                      <a:cubicBezTo>
                        <a:pt x="17627" y="3256"/>
                        <a:pt x="14483" y="0"/>
                        <a:pt x="10554" y="0"/>
                      </a:cubicBezTo>
                      <a:lnTo>
                        <a:pt x="7073" y="0"/>
                      </a:lnTo>
                      <a:cubicBezTo>
                        <a:pt x="3256" y="0"/>
                        <a:pt x="0" y="3144"/>
                        <a:pt x="0" y="7073"/>
                      </a:cubicBezTo>
                      <a:lnTo>
                        <a:pt x="0" y="9094"/>
                      </a:lnTo>
                      <a:cubicBezTo>
                        <a:pt x="0" y="10217"/>
                        <a:pt x="225" y="11227"/>
                        <a:pt x="674" y="12126"/>
                      </a:cubicBezTo>
                      <a:lnTo>
                        <a:pt x="16953" y="12126"/>
                      </a:lnTo>
                      <a:close/>
                    </a:path>
                  </a:pathLst>
                </a:custGeom>
                <a:solidFill>
                  <a:srgbClr val="263536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74" name="Freeform: Shape 2073">
                  <a:extLst>
                    <a:ext uri="{FF2B5EF4-FFF2-40B4-BE49-F238E27FC236}">
                      <a16:creationId xmlns:a16="http://schemas.microsoft.com/office/drawing/2014/main" id="{BEEF1E30-038B-F819-FD1B-7D02B5B57C14}"/>
                    </a:ext>
                  </a:extLst>
                </p:cNvPr>
                <p:cNvSpPr/>
                <p:nvPr/>
              </p:nvSpPr>
              <p:spPr>
                <a:xfrm>
                  <a:off x="9290128" y="1727228"/>
                  <a:ext cx="53217" cy="34804"/>
                </a:xfrm>
                <a:custGeom>
                  <a:avLst/>
                  <a:gdLst>
                    <a:gd name="connsiteX0" fmla="*/ 19648 w 53217"/>
                    <a:gd name="connsiteY0" fmla="*/ 34805 h 34804"/>
                    <a:gd name="connsiteX1" fmla="*/ 53217 w 53217"/>
                    <a:gd name="connsiteY1" fmla="*/ 5052 h 34804"/>
                    <a:gd name="connsiteX2" fmla="*/ 25374 w 53217"/>
                    <a:gd name="connsiteY2" fmla="*/ 0 h 34804"/>
                    <a:gd name="connsiteX3" fmla="*/ 0 w 53217"/>
                    <a:gd name="connsiteY3" fmla="*/ 22230 h 34804"/>
                    <a:gd name="connsiteX4" fmla="*/ 8533 w 53217"/>
                    <a:gd name="connsiteY4" fmla="*/ 34805 h 34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217" h="34804">
                      <a:moveTo>
                        <a:pt x="19648" y="34805"/>
                      </a:moveTo>
                      <a:lnTo>
                        <a:pt x="53217" y="5052"/>
                      </a:lnTo>
                      <a:lnTo>
                        <a:pt x="25374" y="0"/>
                      </a:lnTo>
                      <a:lnTo>
                        <a:pt x="0" y="22230"/>
                      </a:lnTo>
                      <a:lnTo>
                        <a:pt x="8533" y="3480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75" name="Freeform: Shape 2074">
                  <a:extLst>
                    <a:ext uri="{FF2B5EF4-FFF2-40B4-BE49-F238E27FC236}">
                      <a16:creationId xmlns:a16="http://schemas.microsoft.com/office/drawing/2014/main" id="{01BC215E-4E0F-954B-CBFE-93E592B145A2}"/>
                    </a:ext>
                  </a:extLst>
                </p:cNvPr>
                <p:cNvSpPr/>
                <p:nvPr/>
              </p:nvSpPr>
              <p:spPr>
                <a:xfrm>
                  <a:off x="9228602" y="1727228"/>
                  <a:ext cx="53217" cy="34804"/>
                </a:xfrm>
                <a:custGeom>
                  <a:avLst/>
                  <a:gdLst>
                    <a:gd name="connsiteX0" fmla="*/ 44572 w 53217"/>
                    <a:gd name="connsiteY0" fmla="*/ 34805 h 34804"/>
                    <a:gd name="connsiteX1" fmla="*/ 53217 w 53217"/>
                    <a:gd name="connsiteY1" fmla="*/ 22230 h 34804"/>
                    <a:gd name="connsiteX2" fmla="*/ 27844 w 53217"/>
                    <a:gd name="connsiteY2" fmla="*/ 0 h 34804"/>
                    <a:gd name="connsiteX3" fmla="*/ 0 w 53217"/>
                    <a:gd name="connsiteY3" fmla="*/ 5052 h 34804"/>
                    <a:gd name="connsiteX4" fmla="*/ 33570 w 53217"/>
                    <a:gd name="connsiteY4" fmla="*/ 34805 h 34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217" h="34804">
                      <a:moveTo>
                        <a:pt x="44572" y="34805"/>
                      </a:moveTo>
                      <a:lnTo>
                        <a:pt x="53217" y="22230"/>
                      </a:lnTo>
                      <a:lnTo>
                        <a:pt x="27844" y="0"/>
                      </a:lnTo>
                      <a:lnTo>
                        <a:pt x="0" y="5052"/>
                      </a:lnTo>
                      <a:lnTo>
                        <a:pt x="33570" y="3480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2076" name="Graphic 1320">
              <a:extLst>
                <a:ext uri="{FF2B5EF4-FFF2-40B4-BE49-F238E27FC236}">
                  <a16:creationId xmlns:a16="http://schemas.microsoft.com/office/drawing/2014/main" id="{C2EA8CE4-6390-725F-B126-604E853984A7}"/>
                </a:ext>
              </a:extLst>
            </p:cNvPr>
            <p:cNvGrpSpPr/>
            <p:nvPr/>
          </p:nvGrpSpPr>
          <p:grpSpPr>
            <a:xfrm>
              <a:off x="8780520" y="1725881"/>
              <a:ext cx="108905" cy="178739"/>
              <a:chOff x="8780520" y="1725881"/>
              <a:chExt cx="108905" cy="178739"/>
            </a:xfrm>
          </p:grpSpPr>
          <p:sp>
            <p:nvSpPr>
              <p:cNvPr id="2077" name="Freeform: Shape 2076">
                <a:extLst>
                  <a:ext uri="{FF2B5EF4-FFF2-40B4-BE49-F238E27FC236}">
                    <a16:creationId xmlns:a16="http://schemas.microsoft.com/office/drawing/2014/main" id="{974B3F2E-A0DE-30EC-9637-73DAFEB8DD3E}"/>
                  </a:ext>
                </a:extLst>
              </p:cNvPr>
              <p:cNvSpPr/>
              <p:nvPr/>
            </p:nvSpPr>
            <p:spPr>
              <a:xfrm>
                <a:off x="8780520" y="1725881"/>
                <a:ext cx="108905" cy="178739"/>
              </a:xfrm>
              <a:custGeom>
                <a:avLst/>
                <a:gdLst>
                  <a:gd name="connsiteX0" fmla="*/ 0 w 108905"/>
                  <a:gd name="connsiteY0" fmla="*/ 174136 h 178739"/>
                  <a:gd name="connsiteX1" fmla="*/ 0 w 108905"/>
                  <a:gd name="connsiteY1" fmla="*/ 4603 h 178739"/>
                  <a:gd name="connsiteX2" fmla="*/ 4603 w 108905"/>
                  <a:gd name="connsiteY2" fmla="*/ 0 h 178739"/>
                  <a:gd name="connsiteX3" fmla="*/ 104302 w 108905"/>
                  <a:gd name="connsiteY3" fmla="*/ 0 h 178739"/>
                  <a:gd name="connsiteX4" fmla="*/ 108905 w 108905"/>
                  <a:gd name="connsiteY4" fmla="*/ 4603 h 178739"/>
                  <a:gd name="connsiteX5" fmla="*/ 108905 w 108905"/>
                  <a:gd name="connsiteY5" fmla="*/ 174136 h 178739"/>
                  <a:gd name="connsiteX6" fmla="*/ 104302 w 108905"/>
                  <a:gd name="connsiteY6" fmla="*/ 178739 h 178739"/>
                  <a:gd name="connsiteX7" fmla="*/ 4603 w 108905"/>
                  <a:gd name="connsiteY7" fmla="*/ 178739 h 178739"/>
                  <a:gd name="connsiteX8" fmla="*/ 0 w 108905"/>
                  <a:gd name="connsiteY8" fmla="*/ 174136 h 178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905" h="178739">
                    <a:moveTo>
                      <a:pt x="0" y="174136"/>
                    </a:moveTo>
                    <a:lnTo>
                      <a:pt x="0" y="4603"/>
                    </a:lnTo>
                    <a:cubicBezTo>
                      <a:pt x="0" y="2021"/>
                      <a:pt x="2133" y="0"/>
                      <a:pt x="4603" y="0"/>
                    </a:cubicBezTo>
                    <a:lnTo>
                      <a:pt x="104302" y="0"/>
                    </a:lnTo>
                    <a:cubicBezTo>
                      <a:pt x="106884" y="0"/>
                      <a:pt x="108905" y="2133"/>
                      <a:pt x="108905" y="4603"/>
                    </a:cubicBezTo>
                    <a:lnTo>
                      <a:pt x="108905" y="174136"/>
                    </a:lnTo>
                    <a:cubicBezTo>
                      <a:pt x="108905" y="176718"/>
                      <a:pt x="106884" y="178739"/>
                      <a:pt x="104302" y="178739"/>
                    </a:cubicBezTo>
                    <a:lnTo>
                      <a:pt x="4603" y="178739"/>
                    </a:lnTo>
                    <a:cubicBezTo>
                      <a:pt x="2133" y="178739"/>
                      <a:pt x="0" y="176718"/>
                      <a:pt x="0" y="174136"/>
                    </a:cubicBezTo>
                    <a:close/>
                  </a:path>
                </a:pathLst>
              </a:custGeom>
              <a:solidFill>
                <a:srgbClr val="30303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78" name="Freeform: Shape 2077">
                <a:extLst>
                  <a:ext uri="{FF2B5EF4-FFF2-40B4-BE49-F238E27FC236}">
                    <a16:creationId xmlns:a16="http://schemas.microsoft.com/office/drawing/2014/main" id="{89593FDD-808D-07F6-FDF1-6C8D146AD341}"/>
                  </a:ext>
                </a:extLst>
              </p:cNvPr>
              <p:cNvSpPr/>
              <p:nvPr/>
            </p:nvSpPr>
            <p:spPr>
              <a:xfrm rot="5400000">
                <a:off x="8753911" y="1765850"/>
                <a:ext cx="162234" cy="97228"/>
              </a:xfrm>
              <a:custGeom>
                <a:avLst/>
                <a:gdLst>
                  <a:gd name="connsiteX0" fmla="*/ 0 w 162234"/>
                  <a:gd name="connsiteY0" fmla="*/ 0 h 97228"/>
                  <a:gd name="connsiteX1" fmla="*/ 162235 w 162234"/>
                  <a:gd name="connsiteY1" fmla="*/ 0 h 97228"/>
                  <a:gd name="connsiteX2" fmla="*/ 162235 w 162234"/>
                  <a:gd name="connsiteY2" fmla="*/ 97229 h 97228"/>
                  <a:gd name="connsiteX3" fmla="*/ 0 w 162234"/>
                  <a:gd name="connsiteY3" fmla="*/ 97229 h 97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234" h="97228">
                    <a:moveTo>
                      <a:pt x="0" y="0"/>
                    </a:moveTo>
                    <a:lnTo>
                      <a:pt x="162235" y="0"/>
                    </a:lnTo>
                    <a:lnTo>
                      <a:pt x="162235" y="97229"/>
                    </a:lnTo>
                    <a:lnTo>
                      <a:pt x="0" y="97229"/>
                    </a:lnTo>
                    <a:close/>
                  </a:path>
                </a:pathLst>
              </a:custGeom>
              <a:solidFill>
                <a:srgbClr val="FCE2AA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079" name="Graphic 1320">
                <a:extLst>
                  <a:ext uri="{FF2B5EF4-FFF2-40B4-BE49-F238E27FC236}">
                    <a16:creationId xmlns:a16="http://schemas.microsoft.com/office/drawing/2014/main" id="{24822F75-0F13-71E5-CF50-7D4D86993010}"/>
                  </a:ext>
                </a:extLst>
              </p:cNvPr>
              <p:cNvGrpSpPr/>
              <p:nvPr/>
            </p:nvGrpSpPr>
            <p:grpSpPr>
              <a:xfrm>
                <a:off x="8786470" y="1747999"/>
                <a:ext cx="97228" cy="147639"/>
                <a:chOff x="8786470" y="1747999"/>
                <a:chExt cx="97228" cy="147639"/>
              </a:xfrm>
            </p:grpSpPr>
            <p:sp>
              <p:nvSpPr>
                <p:cNvPr id="2080" name="Freeform: Shape 2079">
                  <a:extLst>
                    <a:ext uri="{FF2B5EF4-FFF2-40B4-BE49-F238E27FC236}">
                      <a16:creationId xmlns:a16="http://schemas.microsoft.com/office/drawing/2014/main" id="{18389E9F-73BB-07D6-C959-DFBED3490992}"/>
                    </a:ext>
                  </a:extLst>
                </p:cNvPr>
                <p:cNvSpPr/>
                <p:nvPr/>
              </p:nvSpPr>
              <p:spPr>
                <a:xfrm>
                  <a:off x="8819815" y="1817383"/>
                  <a:ext cx="35478" cy="31436"/>
                </a:xfrm>
                <a:custGeom>
                  <a:avLst/>
                  <a:gdLst>
                    <a:gd name="connsiteX0" fmla="*/ 17290 w 35478"/>
                    <a:gd name="connsiteY0" fmla="*/ 31437 h 31436"/>
                    <a:gd name="connsiteX1" fmla="*/ 35029 w 35478"/>
                    <a:gd name="connsiteY1" fmla="*/ 17851 h 31436"/>
                    <a:gd name="connsiteX2" fmla="*/ 35029 w 35478"/>
                    <a:gd name="connsiteY2" fmla="*/ 17851 h 31436"/>
                    <a:gd name="connsiteX3" fmla="*/ 35029 w 35478"/>
                    <a:gd name="connsiteY3" fmla="*/ 17851 h 31436"/>
                    <a:gd name="connsiteX4" fmla="*/ 35478 w 35478"/>
                    <a:gd name="connsiteY4" fmla="*/ 17851 h 31436"/>
                    <a:gd name="connsiteX5" fmla="*/ 33233 w 35478"/>
                    <a:gd name="connsiteY5" fmla="*/ 0 h 31436"/>
                    <a:gd name="connsiteX6" fmla="*/ 33121 w 35478"/>
                    <a:gd name="connsiteY6" fmla="*/ 112 h 31436"/>
                    <a:gd name="connsiteX7" fmla="*/ 25711 w 35478"/>
                    <a:gd name="connsiteY7" fmla="*/ 9543 h 31436"/>
                    <a:gd name="connsiteX8" fmla="*/ 18076 w 35478"/>
                    <a:gd name="connsiteY8" fmla="*/ 12013 h 31436"/>
                    <a:gd name="connsiteX9" fmla="*/ 16616 w 35478"/>
                    <a:gd name="connsiteY9" fmla="*/ 11901 h 31436"/>
                    <a:gd name="connsiteX10" fmla="*/ 16504 w 35478"/>
                    <a:gd name="connsiteY10" fmla="*/ 11901 h 31436"/>
                    <a:gd name="connsiteX11" fmla="*/ 16280 w 35478"/>
                    <a:gd name="connsiteY11" fmla="*/ 11901 h 31436"/>
                    <a:gd name="connsiteX12" fmla="*/ 13024 w 35478"/>
                    <a:gd name="connsiteY12" fmla="*/ 10554 h 31436"/>
                    <a:gd name="connsiteX13" fmla="*/ 10105 w 35478"/>
                    <a:gd name="connsiteY13" fmla="*/ 7859 h 31436"/>
                    <a:gd name="connsiteX14" fmla="*/ 3593 w 35478"/>
                    <a:gd name="connsiteY14" fmla="*/ 1909 h 31436"/>
                    <a:gd name="connsiteX15" fmla="*/ 2021 w 35478"/>
                    <a:gd name="connsiteY15" fmla="*/ 898 h 31436"/>
                    <a:gd name="connsiteX16" fmla="*/ 1347 w 35478"/>
                    <a:gd name="connsiteY16" fmla="*/ 337 h 31436"/>
                    <a:gd name="connsiteX17" fmla="*/ 898 w 35478"/>
                    <a:gd name="connsiteY17" fmla="*/ 0 h 31436"/>
                    <a:gd name="connsiteX18" fmla="*/ 898 w 35478"/>
                    <a:gd name="connsiteY18" fmla="*/ 0 h 31436"/>
                    <a:gd name="connsiteX19" fmla="*/ 0 w 35478"/>
                    <a:gd name="connsiteY19" fmla="*/ 18301 h 31436"/>
                    <a:gd name="connsiteX20" fmla="*/ 17290 w 35478"/>
                    <a:gd name="connsiteY20" fmla="*/ 31437 h 31436"/>
                    <a:gd name="connsiteX21" fmla="*/ 17290 w 35478"/>
                    <a:gd name="connsiteY21" fmla="*/ 31437 h 31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35478" h="31436">
                      <a:moveTo>
                        <a:pt x="17290" y="31437"/>
                      </a:moveTo>
                      <a:lnTo>
                        <a:pt x="35029" y="17851"/>
                      </a:lnTo>
                      <a:lnTo>
                        <a:pt x="35029" y="17851"/>
                      </a:lnTo>
                      <a:lnTo>
                        <a:pt x="35029" y="17851"/>
                      </a:lnTo>
                      <a:cubicBezTo>
                        <a:pt x="35142" y="17851"/>
                        <a:pt x="35254" y="17851"/>
                        <a:pt x="35478" y="17851"/>
                      </a:cubicBezTo>
                      <a:lnTo>
                        <a:pt x="33233" y="0"/>
                      </a:lnTo>
                      <a:lnTo>
                        <a:pt x="33121" y="112"/>
                      </a:lnTo>
                      <a:lnTo>
                        <a:pt x="25711" y="9543"/>
                      </a:lnTo>
                      <a:cubicBezTo>
                        <a:pt x="24588" y="11115"/>
                        <a:pt x="21107" y="12013"/>
                        <a:pt x="18076" y="12013"/>
                      </a:cubicBezTo>
                      <a:cubicBezTo>
                        <a:pt x="17627" y="12013"/>
                        <a:pt x="17066" y="12013"/>
                        <a:pt x="16616" y="11901"/>
                      </a:cubicBezTo>
                      <a:cubicBezTo>
                        <a:pt x="16616" y="11901"/>
                        <a:pt x="16504" y="11901"/>
                        <a:pt x="16504" y="11901"/>
                      </a:cubicBezTo>
                      <a:cubicBezTo>
                        <a:pt x="16392" y="11901"/>
                        <a:pt x="16392" y="11901"/>
                        <a:pt x="16280" y="11901"/>
                      </a:cubicBezTo>
                      <a:cubicBezTo>
                        <a:pt x="14932" y="11676"/>
                        <a:pt x="13697" y="11227"/>
                        <a:pt x="13024" y="10554"/>
                      </a:cubicBezTo>
                      <a:lnTo>
                        <a:pt x="10105" y="7859"/>
                      </a:lnTo>
                      <a:lnTo>
                        <a:pt x="3593" y="1909"/>
                      </a:lnTo>
                      <a:cubicBezTo>
                        <a:pt x="3031" y="1684"/>
                        <a:pt x="2470" y="1347"/>
                        <a:pt x="2021" y="898"/>
                      </a:cubicBezTo>
                      <a:cubicBezTo>
                        <a:pt x="1796" y="786"/>
                        <a:pt x="1572" y="561"/>
                        <a:pt x="1347" y="337"/>
                      </a:cubicBezTo>
                      <a:cubicBezTo>
                        <a:pt x="1235" y="225"/>
                        <a:pt x="1123" y="112"/>
                        <a:pt x="898" y="0"/>
                      </a:cubicBezTo>
                      <a:cubicBezTo>
                        <a:pt x="898" y="0"/>
                        <a:pt x="898" y="0"/>
                        <a:pt x="898" y="0"/>
                      </a:cubicBezTo>
                      <a:lnTo>
                        <a:pt x="0" y="18301"/>
                      </a:lnTo>
                      <a:lnTo>
                        <a:pt x="17290" y="31437"/>
                      </a:lnTo>
                      <a:lnTo>
                        <a:pt x="17290" y="31437"/>
                      </a:lnTo>
                      <a:close/>
                    </a:path>
                  </a:pathLst>
                </a:custGeom>
                <a:solidFill>
                  <a:srgbClr val="DEAD8E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81" name="Freeform: Shape 2080">
                  <a:extLst>
                    <a:ext uri="{FF2B5EF4-FFF2-40B4-BE49-F238E27FC236}">
                      <a16:creationId xmlns:a16="http://schemas.microsoft.com/office/drawing/2014/main" id="{44C8912D-0A9A-7C69-5ADA-7E3346FA7195}"/>
                    </a:ext>
                  </a:extLst>
                </p:cNvPr>
                <p:cNvSpPr/>
                <p:nvPr/>
              </p:nvSpPr>
              <p:spPr>
                <a:xfrm>
                  <a:off x="8859111" y="1782130"/>
                  <a:ext cx="5144" cy="15830"/>
                </a:xfrm>
                <a:custGeom>
                  <a:avLst/>
                  <a:gdLst>
                    <a:gd name="connsiteX0" fmla="*/ 449 w 5144"/>
                    <a:gd name="connsiteY0" fmla="*/ 15831 h 15830"/>
                    <a:gd name="connsiteX1" fmla="*/ 3368 w 5144"/>
                    <a:gd name="connsiteY1" fmla="*/ 12687 h 15830"/>
                    <a:gd name="connsiteX2" fmla="*/ 5052 w 5144"/>
                    <a:gd name="connsiteY2" fmla="*/ 5165 h 15830"/>
                    <a:gd name="connsiteX3" fmla="*/ 2245 w 5144"/>
                    <a:gd name="connsiteY3" fmla="*/ 225 h 15830"/>
                    <a:gd name="connsiteX4" fmla="*/ 1010 w 5144"/>
                    <a:gd name="connsiteY4" fmla="*/ 0 h 15830"/>
                    <a:gd name="connsiteX5" fmla="*/ 786 w 5144"/>
                    <a:gd name="connsiteY5" fmla="*/ 0 h 15830"/>
                    <a:gd name="connsiteX6" fmla="*/ 0 w 5144"/>
                    <a:gd name="connsiteY6" fmla="*/ 8645 h 15830"/>
                    <a:gd name="connsiteX7" fmla="*/ 449 w 5144"/>
                    <a:gd name="connsiteY7" fmla="*/ 15831 h 1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144" h="15830">
                      <a:moveTo>
                        <a:pt x="449" y="15831"/>
                      </a:moveTo>
                      <a:cubicBezTo>
                        <a:pt x="1796" y="15494"/>
                        <a:pt x="3031" y="14371"/>
                        <a:pt x="3368" y="12687"/>
                      </a:cubicBezTo>
                      <a:lnTo>
                        <a:pt x="5052" y="5165"/>
                      </a:lnTo>
                      <a:cubicBezTo>
                        <a:pt x="5501" y="3144"/>
                        <a:pt x="4266" y="898"/>
                        <a:pt x="2245" y="225"/>
                      </a:cubicBezTo>
                      <a:cubicBezTo>
                        <a:pt x="1796" y="112"/>
                        <a:pt x="1347" y="0"/>
                        <a:pt x="1010" y="0"/>
                      </a:cubicBezTo>
                      <a:cubicBezTo>
                        <a:pt x="898" y="0"/>
                        <a:pt x="898" y="0"/>
                        <a:pt x="786" y="0"/>
                      </a:cubicBezTo>
                      <a:lnTo>
                        <a:pt x="0" y="8645"/>
                      </a:lnTo>
                      <a:lnTo>
                        <a:pt x="449" y="15831"/>
                      </a:lnTo>
                      <a:close/>
                    </a:path>
                  </a:pathLst>
                </a:custGeom>
                <a:solidFill>
                  <a:srgbClr val="EAB99A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82" name="Freeform: Shape 2081">
                  <a:extLst>
                    <a:ext uri="{FF2B5EF4-FFF2-40B4-BE49-F238E27FC236}">
                      <a16:creationId xmlns:a16="http://schemas.microsoft.com/office/drawing/2014/main" id="{42578A16-087F-4DE2-E70E-B5278528CF3A}"/>
                    </a:ext>
                  </a:extLst>
                </p:cNvPr>
                <p:cNvSpPr/>
                <p:nvPr/>
              </p:nvSpPr>
              <p:spPr>
                <a:xfrm>
                  <a:off x="8814875" y="1803462"/>
                  <a:ext cx="2806" cy="10104"/>
                </a:xfrm>
                <a:custGeom>
                  <a:avLst/>
                  <a:gdLst>
                    <a:gd name="connsiteX0" fmla="*/ 112 w 2806"/>
                    <a:gd name="connsiteY0" fmla="*/ 1684 h 10104"/>
                    <a:gd name="connsiteX1" fmla="*/ 0 w 2806"/>
                    <a:gd name="connsiteY1" fmla="*/ 0 h 10104"/>
                    <a:gd name="connsiteX2" fmla="*/ 112 w 2806"/>
                    <a:gd name="connsiteY2" fmla="*/ 1684 h 10104"/>
                    <a:gd name="connsiteX3" fmla="*/ 1347 w 2806"/>
                    <a:gd name="connsiteY3" fmla="*/ 7073 h 10104"/>
                    <a:gd name="connsiteX4" fmla="*/ 2807 w 2806"/>
                    <a:gd name="connsiteY4" fmla="*/ 10105 h 10104"/>
                    <a:gd name="connsiteX5" fmla="*/ 1347 w 2806"/>
                    <a:gd name="connsiteY5" fmla="*/ 7073 h 10104"/>
                    <a:gd name="connsiteX6" fmla="*/ 112 w 2806"/>
                    <a:gd name="connsiteY6" fmla="*/ 1684 h 10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806" h="10104">
                      <a:moveTo>
                        <a:pt x="112" y="1684"/>
                      </a:moveTo>
                      <a:lnTo>
                        <a:pt x="0" y="0"/>
                      </a:lnTo>
                      <a:lnTo>
                        <a:pt x="112" y="1684"/>
                      </a:lnTo>
                      <a:cubicBezTo>
                        <a:pt x="225" y="3593"/>
                        <a:pt x="674" y="5389"/>
                        <a:pt x="1347" y="7073"/>
                      </a:cubicBezTo>
                      <a:cubicBezTo>
                        <a:pt x="1796" y="8196"/>
                        <a:pt x="2245" y="9206"/>
                        <a:pt x="2807" y="10105"/>
                      </a:cubicBezTo>
                      <a:cubicBezTo>
                        <a:pt x="2245" y="9206"/>
                        <a:pt x="1684" y="8084"/>
                        <a:pt x="1347" y="7073"/>
                      </a:cubicBezTo>
                      <a:cubicBezTo>
                        <a:pt x="674" y="5389"/>
                        <a:pt x="337" y="3593"/>
                        <a:pt x="112" y="1684"/>
                      </a:cubicBezTo>
                      <a:close/>
                    </a:path>
                  </a:pathLst>
                </a:custGeom>
                <a:solidFill>
                  <a:srgbClr val="EAB99A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83" name="Freeform: Shape 2082">
                  <a:extLst>
                    <a:ext uri="{FF2B5EF4-FFF2-40B4-BE49-F238E27FC236}">
                      <a16:creationId xmlns:a16="http://schemas.microsoft.com/office/drawing/2014/main" id="{8773E05B-F692-7D21-DD2B-EA5AEBBAA613}"/>
                    </a:ext>
                  </a:extLst>
                </p:cNvPr>
                <p:cNvSpPr/>
                <p:nvPr/>
              </p:nvSpPr>
              <p:spPr>
                <a:xfrm>
                  <a:off x="8836207" y="1829347"/>
                  <a:ext cx="224" cy="49"/>
                </a:xfrm>
                <a:custGeom>
                  <a:avLst/>
                  <a:gdLst>
                    <a:gd name="connsiteX0" fmla="*/ 224 w 224"/>
                    <a:gd name="connsiteY0" fmla="*/ 50 h 49"/>
                    <a:gd name="connsiteX1" fmla="*/ 0 w 224"/>
                    <a:gd name="connsiteY1" fmla="*/ 50 h 49"/>
                    <a:gd name="connsiteX2" fmla="*/ 224 w 224"/>
                    <a:gd name="connsiteY2" fmla="*/ 50 h 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24" h="49">
                      <a:moveTo>
                        <a:pt x="224" y="50"/>
                      </a:moveTo>
                      <a:cubicBezTo>
                        <a:pt x="112" y="50"/>
                        <a:pt x="112" y="50"/>
                        <a:pt x="0" y="50"/>
                      </a:cubicBezTo>
                      <a:cubicBezTo>
                        <a:pt x="112" y="-62"/>
                        <a:pt x="224" y="50"/>
                        <a:pt x="224" y="50"/>
                      </a:cubicBezTo>
                      <a:close/>
                    </a:path>
                  </a:pathLst>
                </a:custGeom>
                <a:solidFill>
                  <a:srgbClr val="EAB99A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84" name="Freeform: Shape 2083">
                  <a:extLst>
                    <a:ext uri="{FF2B5EF4-FFF2-40B4-BE49-F238E27FC236}">
                      <a16:creationId xmlns:a16="http://schemas.microsoft.com/office/drawing/2014/main" id="{9BBC4806-9DD5-6691-D899-8971B2E09063}"/>
                    </a:ext>
                  </a:extLst>
                </p:cNvPr>
                <p:cNvSpPr/>
                <p:nvPr/>
              </p:nvSpPr>
              <p:spPr>
                <a:xfrm>
                  <a:off x="8820377" y="1816934"/>
                  <a:ext cx="898" cy="785"/>
                </a:xfrm>
                <a:custGeom>
                  <a:avLst/>
                  <a:gdLst>
                    <a:gd name="connsiteX0" fmla="*/ 898 w 898"/>
                    <a:gd name="connsiteY0" fmla="*/ 786 h 785"/>
                    <a:gd name="connsiteX1" fmla="*/ 0 w 898"/>
                    <a:gd name="connsiteY1" fmla="*/ 0 h 785"/>
                    <a:gd name="connsiteX2" fmla="*/ 449 w 898"/>
                    <a:gd name="connsiteY2" fmla="*/ 449 h 785"/>
                    <a:gd name="connsiteX3" fmla="*/ 449 w 898"/>
                    <a:gd name="connsiteY3" fmla="*/ 449 h 785"/>
                    <a:gd name="connsiteX4" fmla="*/ 898 w 898"/>
                    <a:gd name="connsiteY4" fmla="*/ 786 h 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8" h="785">
                      <a:moveTo>
                        <a:pt x="898" y="786"/>
                      </a:moveTo>
                      <a:cubicBezTo>
                        <a:pt x="561" y="561"/>
                        <a:pt x="337" y="337"/>
                        <a:pt x="0" y="0"/>
                      </a:cubicBezTo>
                      <a:cubicBezTo>
                        <a:pt x="112" y="112"/>
                        <a:pt x="337" y="337"/>
                        <a:pt x="449" y="449"/>
                      </a:cubicBezTo>
                      <a:cubicBezTo>
                        <a:pt x="449" y="449"/>
                        <a:pt x="449" y="449"/>
                        <a:pt x="449" y="449"/>
                      </a:cubicBezTo>
                      <a:cubicBezTo>
                        <a:pt x="674" y="674"/>
                        <a:pt x="786" y="674"/>
                        <a:pt x="898" y="786"/>
                      </a:cubicBezTo>
                      <a:close/>
                    </a:path>
                  </a:pathLst>
                </a:custGeom>
                <a:solidFill>
                  <a:srgbClr val="EAB99A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85" name="Freeform: Shape 2084">
                  <a:extLst>
                    <a:ext uri="{FF2B5EF4-FFF2-40B4-BE49-F238E27FC236}">
                      <a16:creationId xmlns:a16="http://schemas.microsoft.com/office/drawing/2014/main" id="{D6661961-6997-4A8B-7133-3605AB7CE7BF}"/>
                    </a:ext>
                  </a:extLst>
                </p:cNvPr>
                <p:cNvSpPr/>
                <p:nvPr/>
              </p:nvSpPr>
              <p:spPr>
                <a:xfrm>
                  <a:off x="8821949" y="1818282"/>
                  <a:ext cx="8083" cy="6960"/>
                </a:xfrm>
                <a:custGeom>
                  <a:avLst/>
                  <a:gdLst>
                    <a:gd name="connsiteX0" fmla="*/ 0 w 8083"/>
                    <a:gd name="connsiteY0" fmla="*/ 0 h 6960"/>
                    <a:gd name="connsiteX1" fmla="*/ 1572 w 8083"/>
                    <a:gd name="connsiteY1" fmla="*/ 1010 h 6960"/>
                    <a:gd name="connsiteX2" fmla="*/ 8084 w 8083"/>
                    <a:gd name="connsiteY2" fmla="*/ 6961 h 6960"/>
                    <a:gd name="connsiteX3" fmla="*/ 1572 w 8083"/>
                    <a:gd name="connsiteY3" fmla="*/ 898 h 6960"/>
                    <a:gd name="connsiteX4" fmla="*/ 0 w 8083"/>
                    <a:gd name="connsiteY4" fmla="*/ 0 h 6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83" h="6960">
                      <a:moveTo>
                        <a:pt x="0" y="0"/>
                      </a:moveTo>
                      <a:cubicBezTo>
                        <a:pt x="561" y="337"/>
                        <a:pt x="1010" y="674"/>
                        <a:pt x="1572" y="1010"/>
                      </a:cubicBezTo>
                      <a:lnTo>
                        <a:pt x="8084" y="6961"/>
                      </a:lnTo>
                      <a:lnTo>
                        <a:pt x="1572" y="898"/>
                      </a:lnTo>
                      <a:cubicBezTo>
                        <a:pt x="1123" y="674"/>
                        <a:pt x="561" y="337"/>
                        <a:pt x="0" y="0"/>
                      </a:cubicBezTo>
                      <a:close/>
                    </a:path>
                  </a:pathLst>
                </a:custGeom>
                <a:solidFill>
                  <a:srgbClr val="EAB99A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86" name="Freeform: Shape 2085">
                  <a:extLst>
                    <a:ext uri="{FF2B5EF4-FFF2-40B4-BE49-F238E27FC236}">
                      <a16:creationId xmlns:a16="http://schemas.microsoft.com/office/drawing/2014/main" id="{E2712A69-71B9-636F-3E42-79AE3301A833}"/>
                    </a:ext>
                  </a:extLst>
                </p:cNvPr>
                <p:cNvSpPr/>
                <p:nvPr/>
              </p:nvSpPr>
              <p:spPr>
                <a:xfrm>
                  <a:off x="8836544" y="1790662"/>
                  <a:ext cx="23415" cy="38734"/>
                </a:xfrm>
                <a:custGeom>
                  <a:avLst/>
                  <a:gdLst>
                    <a:gd name="connsiteX0" fmla="*/ 22118 w 23415"/>
                    <a:gd name="connsiteY0" fmla="*/ 4042 h 38734"/>
                    <a:gd name="connsiteX1" fmla="*/ 19423 w 23415"/>
                    <a:gd name="connsiteY1" fmla="*/ 0 h 38734"/>
                    <a:gd name="connsiteX2" fmla="*/ 19423 w 23415"/>
                    <a:gd name="connsiteY2" fmla="*/ 0 h 38734"/>
                    <a:gd name="connsiteX3" fmla="*/ 20321 w 23415"/>
                    <a:gd name="connsiteY3" fmla="*/ 11115 h 38734"/>
                    <a:gd name="connsiteX4" fmla="*/ 19985 w 23415"/>
                    <a:gd name="connsiteY4" fmla="*/ 16729 h 38734"/>
                    <a:gd name="connsiteX5" fmla="*/ 17178 w 23415"/>
                    <a:gd name="connsiteY5" fmla="*/ 23353 h 38734"/>
                    <a:gd name="connsiteX6" fmla="*/ 14034 w 23415"/>
                    <a:gd name="connsiteY6" fmla="*/ 26496 h 38734"/>
                    <a:gd name="connsiteX7" fmla="*/ 6175 w 23415"/>
                    <a:gd name="connsiteY7" fmla="*/ 36489 h 38734"/>
                    <a:gd name="connsiteX8" fmla="*/ 1459 w 23415"/>
                    <a:gd name="connsiteY8" fmla="*/ 38734 h 38734"/>
                    <a:gd name="connsiteX9" fmla="*/ 0 w 23415"/>
                    <a:gd name="connsiteY9" fmla="*/ 38622 h 38734"/>
                    <a:gd name="connsiteX10" fmla="*/ 1459 w 23415"/>
                    <a:gd name="connsiteY10" fmla="*/ 38734 h 38734"/>
                    <a:gd name="connsiteX11" fmla="*/ 9094 w 23415"/>
                    <a:gd name="connsiteY11" fmla="*/ 36264 h 38734"/>
                    <a:gd name="connsiteX12" fmla="*/ 16504 w 23415"/>
                    <a:gd name="connsiteY12" fmla="*/ 26833 h 38734"/>
                    <a:gd name="connsiteX13" fmla="*/ 16616 w 23415"/>
                    <a:gd name="connsiteY13" fmla="*/ 26721 h 38734"/>
                    <a:gd name="connsiteX14" fmla="*/ 17065 w 23415"/>
                    <a:gd name="connsiteY14" fmla="*/ 26160 h 38734"/>
                    <a:gd name="connsiteX15" fmla="*/ 20209 w 23415"/>
                    <a:gd name="connsiteY15" fmla="*/ 23016 h 38734"/>
                    <a:gd name="connsiteX16" fmla="*/ 23016 w 23415"/>
                    <a:gd name="connsiteY16" fmla="*/ 16392 h 38734"/>
                    <a:gd name="connsiteX17" fmla="*/ 23353 w 23415"/>
                    <a:gd name="connsiteY17" fmla="*/ 10778 h 38734"/>
                    <a:gd name="connsiteX18" fmla="*/ 23016 w 23415"/>
                    <a:gd name="connsiteY18" fmla="*/ 7185 h 38734"/>
                    <a:gd name="connsiteX19" fmla="*/ 22455 w 23415"/>
                    <a:gd name="connsiteY19" fmla="*/ 112 h 38734"/>
                    <a:gd name="connsiteX20" fmla="*/ 22118 w 23415"/>
                    <a:gd name="connsiteY20" fmla="*/ 4042 h 38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3415" h="38734">
                      <a:moveTo>
                        <a:pt x="22118" y="4042"/>
                      </a:moveTo>
                      <a:lnTo>
                        <a:pt x="19423" y="0"/>
                      </a:lnTo>
                      <a:lnTo>
                        <a:pt x="19423" y="0"/>
                      </a:lnTo>
                      <a:lnTo>
                        <a:pt x="20321" y="11115"/>
                      </a:lnTo>
                      <a:cubicBezTo>
                        <a:pt x="20434" y="13024"/>
                        <a:pt x="20321" y="14932"/>
                        <a:pt x="19985" y="16729"/>
                      </a:cubicBezTo>
                      <a:cubicBezTo>
                        <a:pt x="19535" y="19311"/>
                        <a:pt x="18525" y="21556"/>
                        <a:pt x="17178" y="23353"/>
                      </a:cubicBezTo>
                      <a:cubicBezTo>
                        <a:pt x="16280" y="24588"/>
                        <a:pt x="15269" y="25711"/>
                        <a:pt x="14034" y="26496"/>
                      </a:cubicBezTo>
                      <a:lnTo>
                        <a:pt x="6175" y="36489"/>
                      </a:lnTo>
                      <a:cubicBezTo>
                        <a:pt x="5389" y="37612"/>
                        <a:pt x="3593" y="38397"/>
                        <a:pt x="1459" y="38734"/>
                      </a:cubicBezTo>
                      <a:cubicBezTo>
                        <a:pt x="1010" y="38734"/>
                        <a:pt x="449" y="38734"/>
                        <a:pt x="0" y="38622"/>
                      </a:cubicBezTo>
                      <a:cubicBezTo>
                        <a:pt x="449" y="38734"/>
                        <a:pt x="898" y="38734"/>
                        <a:pt x="1459" y="38734"/>
                      </a:cubicBezTo>
                      <a:cubicBezTo>
                        <a:pt x="4491" y="38734"/>
                        <a:pt x="7971" y="37836"/>
                        <a:pt x="9094" y="36264"/>
                      </a:cubicBezTo>
                      <a:lnTo>
                        <a:pt x="16504" y="26833"/>
                      </a:lnTo>
                      <a:lnTo>
                        <a:pt x="16616" y="26721"/>
                      </a:lnTo>
                      <a:lnTo>
                        <a:pt x="17065" y="26160"/>
                      </a:lnTo>
                      <a:cubicBezTo>
                        <a:pt x="18188" y="25374"/>
                        <a:pt x="19311" y="24251"/>
                        <a:pt x="20209" y="23016"/>
                      </a:cubicBezTo>
                      <a:cubicBezTo>
                        <a:pt x="21556" y="21220"/>
                        <a:pt x="22567" y="18862"/>
                        <a:pt x="23016" y="16392"/>
                      </a:cubicBezTo>
                      <a:cubicBezTo>
                        <a:pt x="23465" y="14596"/>
                        <a:pt x="23465" y="12687"/>
                        <a:pt x="23353" y="10778"/>
                      </a:cubicBezTo>
                      <a:lnTo>
                        <a:pt x="23016" y="7185"/>
                      </a:lnTo>
                      <a:lnTo>
                        <a:pt x="22455" y="112"/>
                      </a:lnTo>
                      <a:lnTo>
                        <a:pt x="22118" y="4042"/>
                      </a:lnTo>
                      <a:close/>
                    </a:path>
                  </a:pathLst>
                </a:custGeom>
                <a:solidFill>
                  <a:srgbClr val="EAB99A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87" name="Freeform: Shape 2086">
                  <a:extLst>
                    <a:ext uri="{FF2B5EF4-FFF2-40B4-BE49-F238E27FC236}">
                      <a16:creationId xmlns:a16="http://schemas.microsoft.com/office/drawing/2014/main" id="{627038EF-CBB5-F1C6-A302-EB941B0E46C5}"/>
                    </a:ext>
                  </a:extLst>
                </p:cNvPr>
                <p:cNvSpPr/>
                <p:nvPr/>
              </p:nvSpPr>
              <p:spPr>
                <a:xfrm>
                  <a:off x="8814539" y="1779547"/>
                  <a:ext cx="42369" cy="49961"/>
                </a:xfrm>
                <a:custGeom>
                  <a:avLst/>
                  <a:gdLst>
                    <a:gd name="connsiteX0" fmla="*/ 6736 w 42369"/>
                    <a:gd name="connsiteY0" fmla="*/ 38173 h 49961"/>
                    <a:gd name="connsiteX1" fmla="*/ 7410 w 42369"/>
                    <a:gd name="connsiteY1" fmla="*/ 38734 h 49961"/>
                    <a:gd name="connsiteX2" fmla="*/ 8982 w 42369"/>
                    <a:gd name="connsiteY2" fmla="*/ 39745 h 49961"/>
                    <a:gd name="connsiteX3" fmla="*/ 15494 w 42369"/>
                    <a:gd name="connsiteY3" fmla="*/ 45807 h 49961"/>
                    <a:gd name="connsiteX4" fmla="*/ 18413 w 42369"/>
                    <a:gd name="connsiteY4" fmla="*/ 48502 h 49961"/>
                    <a:gd name="connsiteX5" fmla="*/ 21669 w 42369"/>
                    <a:gd name="connsiteY5" fmla="*/ 49849 h 49961"/>
                    <a:gd name="connsiteX6" fmla="*/ 21893 w 42369"/>
                    <a:gd name="connsiteY6" fmla="*/ 49849 h 49961"/>
                    <a:gd name="connsiteX7" fmla="*/ 22006 w 42369"/>
                    <a:gd name="connsiteY7" fmla="*/ 49849 h 49961"/>
                    <a:gd name="connsiteX8" fmla="*/ 23465 w 42369"/>
                    <a:gd name="connsiteY8" fmla="*/ 49962 h 49961"/>
                    <a:gd name="connsiteX9" fmla="*/ 28181 w 42369"/>
                    <a:gd name="connsiteY9" fmla="*/ 47716 h 49961"/>
                    <a:gd name="connsiteX10" fmla="*/ 36040 w 42369"/>
                    <a:gd name="connsiteY10" fmla="*/ 37724 h 49961"/>
                    <a:gd name="connsiteX11" fmla="*/ 39183 w 42369"/>
                    <a:gd name="connsiteY11" fmla="*/ 34580 h 49961"/>
                    <a:gd name="connsiteX12" fmla="*/ 41990 w 42369"/>
                    <a:gd name="connsiteY12" fmla="*/ 27956 h 49961"/>
                    <a:gd name="connsiteX13" fmla="*/ 42327 w 42369"/>
                    <a:gd name="connsiteY13" fmla="*/ 22342 h 49961"/>
                    <a:gd name="connsiteX14" fmla="*/ 41429 w 42369"/>
                    <a:gd name="connsiteY14" fmla="*/ 11227 h 49961"/>
                    <a:gd name="connsiteX15" fmla="*/ 40531 w 42369"/>
                    <a:gd name="connsiteY15" fmla="*/ 9880 h 49961"/>
                    <a:gd name="connsiteX16" fmla="*/ 36377 w 42369"/>
                    <a:gd name="connsiteY16" fmla="*/ 3593 h 49961"/>
                    <a:gd name="connsiteX17" fmla="*/ 29865 w 42369"/>
                    <a:gd name="connsiteY17" fmla="*/ 2807 h 49961"/>
                    <a:gd name="connsiteX18" fmla="*/ 20321 w 42369"/>
                    <a:gd name="connsiteY18" fmla="*/ 1684 h 49961"/>
                    <a:gd name="connsiteX19" fmla="*/ 5838 w 42369"/>
                    <a:gd name="connsiteY19" fmla="*/ 0 h 49961"/>
                    <a:gd name="connsiteX20" fmla="*/ 3256 w 42369"/>
                    <a:gd name="connsiteY20" fmla="*/ 13585 h 49961"/>
                    <a:gd name="connsiteX21" fmla="*/ 3256 w 42369"/>
                    <a:gd name="connsiteY21" fmla="*/ 13585 h 49961"/>
                    <a:gd name="connsiteX22" fmla="*/ 4379 w 42369"/>
                    <a:gd name="connsiteY22" fmla="*/ 16504 h 49961"/>
                    <a:gd name="connsiteX23" fmla="*/ 2358 w 42369"/>
                    <a:gd name="connsiteY23" fmla="*/ 21781 h 49961"/>
                    <a:gd name="connsiteX24" fmla="*/ 0 w 42369"/>
                    <a:gd name="connsiteY24" fmla="*/ 22230 h 49961"/>
                    <a:gd name="connsiteX25" fmla="*/ 112 w 42369"/>
                    <a:gd name="connsiteY25" fmla="*/ 24026 h 49961"/>
                    <a:gd name="connsiteX26" fmla="*/ 225 w 42369"/>
                    <a:gd name="connsiteY26" fmla="*/ 25711 h 49961"/>
                    <a:gd name="connsiteX27" fmla="*/ 1460 w 42369"/>
                    <a:gd name="connsiteY27" fmla="*/ 31100 h 49961"/>
                    <a:gd name="connsiteX28" fmla="*/ 2919 w 42369"/>
                    <a:gd name="connsiteY28" fmla="*/ 34131 h 49961"/>
                    <a:gd name="connsiteX29" fmla="*/ 5389 w 42369"/>
                    <a:gd name="connsiteY29" fmla="*/ 37275 h 49961"/>
                    <a:gd name="connsiteX30" fmla="*/ 5726 w 42369"/>
                    <a:gd name="connsiteY30" fmla="*/ 37499 h 49961"/>
                    <a:gd name="connsiteX31" fmla="*/ 6736 w 42369"/>
                    <a:gd name="connsiteY31" fmla="*/ 38173 h 49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42369" h="49961">
                      <a:moveTo>
                        <a:pt x="6736" y="38173"/>
                      </a:moveTo>
                      <a:cubicBezTo>
                        <a:pt x="6961" y="38397"/>
                        <a:pt x="7185" y="38510"/>
                        <a:pt x="7410" y="38734"/>
                      </a:cubicBezTo>
                      <a:cubicBezTo>
                        <a:pt x="7971" y="39071"/>
                        <a:pt x="8420" y="39408"/>
                        <a:pt x="8982" y="39745"/>
                      </a:cubicBezTo>
                      <a:lnTo>
                        <a:pt x="15494" y="45807"/>
                      </a:lnTo>
                      <a:lnTo>
                        <a:pt x="18413" y="48502"/>
                      </a:lnTo>
                      <a:cubicBezTo>
                        <a:pt x="19086" y="49176"/>
                        <a:pt x="20209" y="49625"/>
                        <a:pt x="21669" y="49849"/>
                      </a:cubicBezTo>
                      <a:cubicBezTo>
                        <a:pt x="21781" y="49849"/>
                        <a:pt x="21781" y="49849"/>
                        <a:pt x="21893" y="49849"/>
                      </a:cubicBezTo>
                      <a:cubicBezTo>
                        <a:pt x="21893" y="49849"/>
                        <a:pt x="22006" y="49849"/>
                        <a:pt x="22006" y="49849"/>
                      </a:cubicBezTo>
                      <a:cubicBezTo>
                        <a:pt x="22455" y="49962"/>
                        <a:pt x="22904" y="49962"/>
                        <a:pt x="23465" y="49962"/>
                      </a:cubicBezTo>
                      <a:cubicBezTo>
                        <a:pt x="25598" y="49625"/>
                        <a:pt x="27395" y="48839"/>
                        <a:pt x="28181" y="47716"/>
                      </a:cubicBezTo>
                      <a:lnTo>
                        <a:pt x="36040" y="37724"/>
                      </a:lnTo>
                      <a:cubicBezTo>
                        <a:pt x="37162" y="36938"/>
                        <a:pt x="38285" y="35815"/>
                        <a:pt x="39183" y="34580"/>
                      </a:cubicBezTo>
                      <a:cubicBezTo>
                        <a:pt x="40531" y="32672"/>
                        <a:pt x="41541" y="30426"/>
                        <a:pt x="41990" y="27956"/>
                      </a:cubicBezTo>
                      <a:cubicBezTo>
                        <a:pt x="42327" y="26160"/>
                        <a:pt x="42439" y="24363"/>
                        <a:pt x="42327" y="22342"/>
                      </a:cubicBezTo>
                      <a:lnTo>
                        <a:pt x="41429" y="11227"/>
                      </a:lnTo>
                      <a:lnTo>
                        <a:pt x="40531" y="9880"/>
                      </a:lnTo>
                      <a:lnTo>
                        <a:pt x="36377" y="3593"/>
                      </a:lnTo>
                      <a:lnTo>
                        <a:pt x="29865" y="2807"/>
                      </a:lnTo>
                      <a:lnTo>
                        <a:pt x="20321" y="1684"/>
                      </a:lnTo>
                      <a:lnTo>
                        <a:pt x="5838" y="0"/>
                      </a:lnTo>
                      <a:lnTo>
                        <a:pt x="3256" y="13585"/>
                      </a:lnTo>
                      <a:lnTo>
                        <a:pt x="3256" y="13585"/>
                      </a:lnTo>
                      <a:lnTo>
                        <a:pt x="4379" y="16504"/>
                      </a:lnTo>
                      <a:cubicBezTo>
                        <a:pt x="5165" y="18525"/>
                        <a:pt x="4266" y="20883"/>
                        <a:pt x="2358" y="21781"/>
                      </a:cubicBezTo>
                      <a:cubicBezTo>
                        <a:pt x="1572" y="22118"/>
                        <a:pt x="786" y="22230"/>
                        <a:pt x="0" y="22230"/>
                      </a:cubicBezTo>
                      <a:lnTo>
                        <a:pt x="112" y="24026"/>
                      </a:lnTo>
                      <a:lnTo>
                        <a:pt x="225" y="25711"/>
                      </a:lnTo>
                      <a:cubicBezTo>
                        <a:pt x="337" y="27619"/>
                        <a:pt x="786" y="29416"/>
                        <a:pt x="1460" y="31100"/>
                      </a:cubicBezTo>
                      <a:cubicBezTo>
                        <a:pt x="1909" y="32222"/>
                        <a:pt x="2358" y="33233"/>
                        <a:pt x="2919" y="34131"/>
                      </a:cubicBezTo>
                      <a:cubicBezTo>
                        <a:pt x="3593" y="35366"/>
                        <a:pt x="4491" y="36377"/>
                        <a:pt x="5389" y="37275"/>
                      </a:cubicBezTo>
                      <a:cubicBezTo>
                        <a:pt x="5501" y="37387"/>
                        <a:pt x="5614" y="37499"/>
                        <a:pt x="5726" y="37499"/>
                      </a:cubicBezTo>
                      <a:cubicBezTo>
                        <a:pt x="6175" y="37724"/>
                        <a:pt x="6512" y="37948"/>
                        <a:pt x="6736" y="38173"/>
                      </a:cubicBezTo>
                      <a:close/>
                    </a:path>
                  </a:pathLst>
                </a:custGeom>
                <a:solidFill>
                  <a:srgbClr val="F4CAAF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88" name="Freeform: Shape 2087">
                  <a:extLst>
                    <a:ext uri="{FF2B5EF4-FFF2-40B4-BE49-F238E27FC236}">
                      <a16:creationId xmlns:a16="http://schemas.microsoft.com/office/drawing/2014/main" id="{8E591069-8AEF-321C-DDFC-BB56C9F6C4AD}"/>
                    </a:ext>
                  </a:extLst>
                </p:cNvPr>
                <p:cNvSpPr/>
                <p:nvPr/>
              </p:nvSpPr>
              <p:spPr>
                <a:xfrm>
                  <a:off x="8808304" y="1786059"/>
                  <a:ext cx="11122" cy="15493"/>
                </a:xfrm>
                <a:custGeom>
                  <a:avLst/>
                  <a:gdLst>
                    <a:gd name="connsiteX0" fmla="*/ 8817 w 11122"/>
                    <a:gd name="connsiteY0" fmla="*/ 15045 h 15493"/>
                    <a:gd name="connsiteX1" fmla="*/ 10838 w 11122"/>
                    <a:gd name="connsiteY1" fmla="*/ 9768 h 15493"/>
                    <a:gd name="connsiteX2" fmla="*/ 9715 w 11122"/>
                    <a:gd name="connsiteY2" fmla="*/ 6849 h 15493"/>
                    <a:gd name="connsiteX3" fmla="*/ 8593 w 11122"/>
                    <a:gd name="connsiteY3" fmla="*/ 12799 h 15493"/>
                    <a:gd name="connsiteX4" fmla="*/ 8368 w 11122"/>
                    <a:gd name="connsiteY4" fmla="*/ 13697 h 15493"/>
                    <a:gd name="connsiteX5" fmla="*/ 8143 w 11122"/>
                    <a:gd name="connsiteY5" fmla="*/ 12687 h 15493"/>
                    <a:gd name="connsiteX6" fmla="*/ 5337 w 11122"/>
                    <a:gd name="connsiteY6" fmla="*/ 898 h 15493"/>
                    <a:gd name="connsiteX7" fmla="*/ 5112 w 11122"/>
                    <a:gd name="connsiteY7" fmla="*/ 112 h 15493"/>
                    <a:gd name="connsiteX8" fmla="*/ 2305 w 11122"/>
                    <a:gd name="connsiteY8" fmla="*/ 449 h 15493"/>
                    <a:gd name="connsiteX9" fmla="*/ 284 w 11122"/>
                    <a:gd name="connsiteY9" fmla="*/ 5726 h 15493"/>
                    <a:gd name="connsiteX10" fmla="*/ 3091 w 11122"/>
                    <a:gd name="connsiteY10" fmla="*/ 12799 h 15493"/>
                    <a:gd name="connsiteX11" fmla="*/ 6459 w 11122"/>
                    <a:gd name="connsiteY11" fmla="*/ 15381 h 15493"/>
                    <a:gd name="connsiteX12" fmla="*/ 8817 w 11122"/>
                    <a:gd name="connsiteY12" fmla="*/ 15045 h 15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1122" h="15493">
                      <a:moveTo>
                        <a:pt x="8817" y="15045"/>
                      </a:moveTo>
                      <a:cubicBezTo>
                        <a:pt x="10726" y="14146"/>
                        <a:pt x="11624" y="11789"/>
                        <a:pt x="10838" y="9768"/>
                      </a:cubicBezTo>
                      <a:lnTo>
                        <a:pt x="9715" y="6849"/>
                      </a:lnTo>
                      <a:lnTo>
                        <a:pt x="8593" y="12799"/>
                      </a:lnTo>
                      <a:lnTo>
                        <a:pt x="8368" y="13697"/>
                      </a:lnTo>
                      <a:lnTo>
                        <a:pt x="8143" y="12687"/>
                      </a:lnTo>
                      <a:lnTo>
                        <a:pt x="5337" y="898"/>
                      </a:lnTo>
                      <a:lnTo>
                        <a:pt x="5112" y="112"/>
                      </a:lnTo>
                      <a:cubicBezTo>
                        <a:pt x="4214" y="-112"/>
                        <a:pt x="3203" y="0"/>
                        <a:pt x="2305" y="449"/>
                      </a:cubicBezTo>
                      <a:cubicBezTo>
                        <a:pt x="396" y="1347"/>
                        <a:pt x="-502" y="3705"/>
                        <a:pt x="284" y="5726"/>
                      </a:cubicBezTo>
                      <a:lnTo>
                        <a:pt x="3091" y="12799"/>
                      </a:lnTo>
                      <a:cubicBezTo>
                        <a:pt x="3652" y="14259"/>
                        <a:pt x="5000" y="15269"/>
                        <a:pt x="6459" y="15381"/>
                      </a:cubicBezTo>
                      <a:cubicBezTo>
                        <a:pt x="7133" y="15606"/>
                        <a:pt x="8031" y="15494"/>
                        <a:pt x="8817" y="15045"/>
                      </a:cubicBezTo>
                      <a:close/>
                    </a:path>
                  </a:pathLst>
                </a:custGeom>
                <a:solidFill>
                  <a:srgbClr val="F4CAAF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89" name="Freeform: Shape 2088">
                  <a:extLst>
                    <a:ext uri="{FF2B5EF4-FFF2-40B4-BE49-F238E27FC236}">
                      <a16:creationId xmlns:a16="http://schemas.microsoft.com/office/drawing/2014/main" id="{DD5AB161-EA5F-CBCD-04CE-2EC4BECA3431}"/>
                    </a:ext>
                  </a:extLst>
                </p:cNvPr>
                <p:cNvSpPr/>
                <p:nvPr/>
              </p:nvSpPr>
              <p:spPr>
                <a:xfrm>
                  <a:off x="8844515" y="1759226"/>
                  <a:ext cx="16055" cy="35478"/>
                </a:xfrm>
                <a:custGeom>
                  <a:avLst/>
                  <a:gdLst>
                    <a:gd name="connsiteX0" fmla="*/ 9656 w 16055"/>
                    <a:gd name="connsiteY0" fmla="*/ 8645 h 35478"/>
                    <a:gd name="connsiteX1" fmla="*/ 9094 w 16055"/>
                    <a:gd name="connsiteY1" fmla="*/ 13136 h 35478"/>
                    <a:gd name="connsiteX2" fmla="*/ 0 w 16055"/>
                    <a:gd name="connsiteY2" fmla="*/ 23016 h 35478"/>
                    <a:gd name="connsiteX3" fmla="*/ 6512 w 16055"/>
                    <a:gd name="connsiteY3" fmla="*/ 23802 h 35478"/>
                    <a:gd name="connsiteX4" fmla="*/ 10666 w 16055"/>
                    <a:gd name="connsiteY4" fmla="*/ 30089 h 35478"/>
                    <a:gd name="connsiteX5" fmla="*/ 11564 w 16055"/>
                    <a:gd name="connsiteY5" fmla="*/ 31437 h 35478"/>
                    <a:gd name="connsiteX6" fmla="*/ 11564 w 16055"/>
                    <a:gd name="connsiteY6" fmla="*/ 31437 h 35478"/>
                    <a:gd name="connsiteX7" fmla="*/ 14259 w 16055"/>
                    <a:gd name="connsiteY7" fmla="*/ 35478 h 35478"/>
                    <a:gd name="connsiteX8" fmla="*/ 14596 w 16055"/>
                    <a:gd name="connsiteY8" fmla="*/ 31773 h 35478"/>
                    <a:gd name="connsiteX9" fmla="*/ 15382 w 16055"/>
                    <a:gd name="connsiteY9" fmla="*/ 23128 h 35478"/>
                    <a:gd name="connsiteX10" fmla="*/ 16055 w 16055"/>
                    <a:gd name="connsiteY10" fmla="*/ 16392 h 35478"/>
                    <a:gd name="connsiteX11" fmla="*/ 12126 w 16055"/>
                    <a:gd name="connsiteY11" fmla="*/ 0 h 35478"/>
                    <a:gd name="connsiteX12" fmla="*/ 9319 w 16055"/>
                    <a:gd name="connsiteY12" fmla="*/ 2582 h 35478"/>
                    <a:gd name="connsiteX13" fmla="*/ 9768 w 16055"/>
                    <a:gd name="connsiteY13" fmla="*/ 7635 h 35478"/>
                    <a:gd name="connsiteX14" fmla="*/ 9656 w 16055"/>
                    <a:gd name="connsiteY14" fmla="*/ 8645 h 35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6055" h="35478">
                      <a:moveTo>
                        <a:pt x="9656" y="8645"/>
                      </a:moveTo>
                      <a:cubicBezTo>
                        <a:pt x="9656" y="10217"/>
                        <a:pt x="9431" y="11676"/>
                        <a:pt x="9094" y="13136"/>
                      </a:cubicBezTo>
                      <a:cubicBezTo>
                        <a:pt x="7859" y="17964"/>
                        <a:pt x="4379" y="21781"/>
                        <a:pt x="0" y="23016"/>
                      </a:cubicBezTo>
                      <a:lnTo>
                        <a:pt x="6512" y="23802"/>
                      </a:lnTo>
                      <a:lnTo>
                        <a:pt x="10666" y="30089"/>
                      </a:lnTo>
                      <a:lnTo>
                        <a:pt x="11564" y="31437"/>
                      </a:lnTo>
                      <a:lnTo>
                        <a:pt x="11564" y="31437"/>
                      </a:lnTo>
                      <a:lnTo>
                        <a:pt x="14259" y="35478"/>
                      </a:lnTo>
                      <a:lnTo>
                        <a:pt x="14596" y="31773"/>
                      </a:lnTo>
                      <a:lnTo>
                        <a:pt x="15382" y="23128"/>
                      </a:lnTo>
                      <a:lnTo>
                        <a:pt x="16055" y="16392"/>
                      </a:lnTo>
                      <a:lnTo>
                        <a:pt x="12126" y="0"/>
                      </a:lnTo>
                      <a:lnTo>
                        <a:pt x="9319" y="2582"/>
                      </a:lnTo>
                      <a:lnTo>
                        <a:pt x="9768" y="7635"/>
                      </a:lnTo>
                      <a:cubicBezTo>
                        <a:pt x="9656" y="7971"/>
                        <a:pt x="9656" y="8308"/>
                        <a:pt x="9656" y="8645"/>
                      </a:cubicBezTo>
                      <a:close/>
                    </a:path>
                  </a:pathLst>
                </a:custGeom>
                <a:solidFill>
                  <a:srgbClr val="47210C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90" name="Freeform: Shape 2089">
                  <a:extLst>
                    <a:ext uri="{FF2B5EF4-FFF2-40B4-BE49-F238E27FC236}">
                      <a16:creationId xmlns:a16="http://schemas.microsoft.com/office/drawing/2014/main" id="{155541D7-9901-ECF9-ED4E-C97C5901494D}"/>
                    </a:ext>
                  </a:extLst>
                </p:cNvPr>
                <p:cNvSpPr/>
                <p:nvPr/>
              </p:nvSpPr>
              <p:spPr>
                <a:xfrm>
                  <a:off x="8816335" y="1798746"/>
                  <a:ext cx="449" cy="1010"/>
                </a:xfrm>
                <a:custGeom>
                  <a:avLst/>
                  <a:gdLst>
                    <a:gd name="connsiteX0" fmla="*/ 225 w 449"/>
                    <a:gd name="connsiteY0" fmla="*/ 1010 h 1010"/>
                    <a:gd name="connsiteX1" fmla="*/ 449 w 449"/>
                    <a:gd name="connsiteY1" fmla="*/ 112 h 1010"/>
                    <a:gd name="connsiteX2" fmla="*/ 0 w 449"/>
                    <a:gd name="connsiteY2" fmla="*/ 0 h 1010"/>
                    <a:gd name="connsiteX3" fmla="*/ 225 w 449"/>
                    <a:gd name="connsiteY3" fmla="*/ 1010 h 1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9" h="1010">
                      <a:moveTo>
                        <a:pt x="225" y="1010"/>
                      </a:moveTo>
                      <a:lnTo>
                        <a:pt x="449" y="112"/>
                      </a:lnTo>
                      <a:cubicBezTo>
                        <a:pt x="337" y="112"/>
                        <a:pt x="225" y="112"/>
                        <a:pt x="0" y="0"/>
                      </a:cubicBezTo>
                      <a:lnTo>
                        <a:pt x="225" y="1010"/>
                      </a:lnTo>
                      <a:close/>
                    </a:path>
                  </a:pathLst>
                </a:custGeom>
                <a:solidFill>
                  <a:srgbClr val="47210C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91" name="Freeform: Shape 2090">
                  <a:extLst>
                    <a:ext uri="{FF2B5EF4-FFF2-40B4-BE49-F238E27FC236}">
                      <a16:creationId xmlns:a16="http://schemas.microsoft.com/office/drawing/2014/main" id="{01849131-6C08-846C-3B19-24FF27EF55C4}"/>
                    </a:ext>
                  </a:extLst>
                </p:cNvPr>
                <p:cNvSpPr/>
                <p:nvPr/>
              </p:nvSpPr>
              <p:spPr>
                <a:xfrm>
                  <a:off x="8811844" y="1747999"/>
                  <a:ext cx="42326" cy="50972"/>
                </a:xfrm>
                <a:custGeom>
                  <a:avLst/>
                  <a:gdLst>
                    <a:gd name="connsiteX0" fmla="*/ 1684 w 42326"/>
                    <a:gd name="connsiteY0" fmla="*/ 39071 h 50972"/>
                    <a:gd name="connsiteX1" fmla="*/ 4491 w 42326"/>
                    <a:gd name="connsiteY1" fmla="*/ 50860 h 50972"/>
                    <a:gd name="connsiteX2" fmla="*/ 4940 w 42326"/>
                    <a:gd name="connsiteY2" fmla="*/ 50972 h 50972"/>
                    <a:gd name="connsiteX3" fmla="*/ 6063 w 42326"/>
                    <a:gd name="connsiteY3" fmla="*/ 45022 h 50972"/>
                    <a:gd name="connsiteX4" fmla="*/ 6063 w 42326"/>
                    <a:gd name="connsiteY4" fmla="*/ 45022 h 50972"/>
                    <a:gd name="connsiteX5" fmla="*/ 8645 w 42326"/>
                    <a:gd name="connsiteY5" fmla="*/ 31437 h 50972"/>
                    <a:gd name="connsiteX6" fmla="*/ 23128 w 42326"/>
                    <a:gd name="connsiteY6" fmla="*/ 33121 h 50972"/>
                    <a:gd name="connsiteX7" fmla="*/ 32671 w 42326"/>
                    <a:gd name="connsiteY7" fmla="*/ 34243 h 50972"/>
                    <a:gd name="connsiteX8" fmla="*/ 41765 w 42326"/>
                    <a:gd name="connsiteY8" fmla="*/ 24363 h 50972"/>
                    <a:gd name="connsiteX9" fmla="*/ 42327 w 42326"/>
                    <a:gd name="connsiteY9" fmla="*/ 19872 h 50972"/>
                    <a:gd name="connsiteX10" fmla="*/ 42215 w 42326"/>
                    <a:gd name="connsiteY10" fmla="*/ 18862 h 50972"/>
                    <a:gd name="connsiteX11" fmla="*/ 41765 w 42326"/>
                    <a:gd name="connsiteY11" fmla="*/ 13810 h 50972"/>
                    <a:gd name="connsiteX12" fmla="*/ 41653 w 42326"/>
                    <a:gd name="connsiteY12" fmla="*/ 13922 h 50972"/>
                    <a:gd name="connsiteX13" fmla="*/ 28517 w 42326"/>
                    <a:gd name="connsiteY13" fmla="*/ 2919 h 50972"/>
                    <a:gd name="connsiteX14" fmla="*/ 25935 w 42326"/>
                    <a:gd name="connsiteY14" fmla="*/ 6624 h 50972"/>
                    <a:gd name="connsiteX15" fmla="*/ 23128 w 42326"/>
                    <a:gd name="connsiteY15" fmla="*/ 4828 h 50972"/>
                    <a:gd name="connsiteX16" fmla="*/ 15269 w 42326"/>
                    <a:gd name="connsiteY16" fmla="*/ 0 h 50972"/>
                    <a:gd name="connsiteX17" fmla="*/ 11676 w 42326"/>
                    <a:gd name="connsiteY17" fmla="*/ 5838 h 50972"/>
                    <a:gd name="connsiteX18" fmla="*/ 9431 w 42326"/>
                    <a:gd name="connsiteY18" fmla="*/ 3031 h 50972"/>
                    <a:gd name="connsiteX19" fmla="*/ 5614 w 42326"/>
                    <a:gd name="connsiteY19" fmla="*/ 11789 h 50972"/>
                    <a:gd name="connsiteX20" fmla="*/ 3031 w 42326"/>
                    <a:gd name="connsiteY20" fmla="*/ 12013 h 50972"/>
                    <a:gd name="connsiteX21" fmla="*/ 0 w 42326"/>
                    <a:gd name="connsiteY21" fmla="*/ 31998 h 50972"/>
                    <a:gd name="connsiteX22" fmla="*/ 1459 w 42326"/>
                    <a:gd name="connsiteY22" fmla="*/ 38061 h 50972"/>
                    <a:gd name="connsiteX23" fmla="*/ 1459 w 42326"/>
                    <a:gd name="connsiteY23" fmla="*/ 38061 h 50972"/>
                    <a:gd name="connsiteX24" fmla="*/ 1684 w 42326"/>
                    <a:gd name="connsiteY24" fmla="*/ 39071 h 5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2326" h="50972">
                      <a:moveTo>
                        <a:pt x="1684" y="39071"/>
                      </a:moveTo>
                      <a:lnTo>
                        <a:pt x="4491" y="50860"/>
                      </a:lnTo>
                      <a:cubicBezTo>
                        <a:pt x="4603" y="50972"/>
                        <a:pt x="4715" y="50972"/>
                        <a:pt x="4940" y="50972"/>
                      </a:cubicBezTo>
                      <a:lnTo>
                        <a:pt x="6063" y="45022"/>
                      </a:lnTo>
                      <a:lnTo>
                        <a:pt x="6063" y="45022"/>
                      </a:lnTo>
                      <a:lnTo>
                        <a:pt x="8645" y="31437"/>
                      </a:lnTo>
                      <a:lnTo>
                        <a:pt x="23128" y="33121"/>
                      </a:lnTo>
                      <a:lnTo>
                        <a:pt x="32671" y="34243"/>
                      </a:lnTo>
                      <a:cubicBezTo>
                        <a:pt x="37050" y="33008"/>
                        <a:pt x="40530" y="29191"/>
                        <a:pt x="41765" y="24363"/>
                      </a:cubicBezTo>
                      <a:cubicBezTo>
                        <a:pt x="42102" y="23016"/>
                        <a:pt x="42327" y="21444"/>
                        <a:pt x="42327" y="19872"/>
                      </a:cubicBezTo>
                      <a:cubicBezTo>
                        <a:pt x="42327" y="19536"/>
                        <a:pt x="42327" y="19199"/>
                        <a:pt x="42215" y="18862"/>
                      </a:cubicBezTo>
                      <a:lnTo>
                        <a:pt x="41765" y="13810"/>
                      </a:lnTo>
                      <a:lnTo>
                        <a:pt x="41653" y="13922"/>
                      </a:lnTo>
                      <a:lnTo>
                        <a:pt x="28517" y="2919"/>
                      </a:lnTo>
                      <a:lnTo>
                        <a:pt x="25935" y="6624"/>
                      </a:lnTo>
                      <a:lnTo>
                        <a:pt x="23128" y="4828"/>
                      </a:lnTo>
                      <a:lnTo>
                        <a:pt x="15269" y="0"/>
                      </a:lnTo>
                      <a:lnTo>
                        <a:pt x="11676" y="5838"/>
                      </a:lnTo>
                      <a:lnTo>
                        <a:pt x="9431" y="3031"/>
                      </a:lnTo>
                      <a:lnTo>
                        <a:pt x="5614" y="11789"/>
                      </a:lnTo>
                      <a:lnTo>
                        <a:pt x="3031" y="12013"/>
                      </a:lnTo>
                      <a:lnTo>
                        <a:pt x="0" y="31998"/>
                      </a:lnTo>
                      <a:lnTo>
                        <a:pt x="1459" y="38061"/>
                      </a:lnTo>
                      <a:lnTo>
                        <a:pt x="1459" y="38061"/>
                      </a:lnTo>
                      <a:lnTo>
                        <a:pt x="1684" y="39071"/>
                      </a:lnTo>
                      <a:close/>
                    </a:path>
                  </a:pathLst>
                </a:custGeom>
                <a:solidFill>
                  <a:srgbClr val="5D2C1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92" name="Freeform: Shape 2091">
                  <a:extLst>
                    <a:ext uri="{FF2B5EF4-FFF2-40B4-BE49-F238E27FC236}">
                      <a16:creationId xmlns:a16="http://schemas.microsoft.com/office/drawing/2014/main" id="{905A8D18-202B-E9D0-D86E-D0CC14511EEE}"/>
                    </a:ext>
                  </a:extLst>
                </p:cNvPr>
                <p:cNvSpPr/>
                <p:nvPr/>
              </p:nvSpPr>
              <p:spPr>
                <a:xfrm>
                  <a:off x="8837779" y="1838379"/>
                  <a:ext cx="45919" cy="57259"/>
                </a:xfrm>
                <a:custGeom>
                  <a:avLst/>
                  <a:gdLst>
                    <a:gd name="connsiteX0" fmla="*/ 9543 w 45919"/>
                    <a:gd name="connsiteY0" fmla="*/ 21444 h 57259"/>
                    <a:gd name="connsiteX1" fmla="*/ 0 w 45919"/>
                    <a:gd name="connsiteY1" fmla="*/ 11115 h 57259"/>
                    <a:gd name="connsiteX2" fmla="*/ 0 w 45919"/>
                    <a:gd name="connsiteY2" fmla="*/ 57259 h 57259"/>
                    <a:gd name="connsiteX3" fmla="*/ 45920 w 45919"/>
                    <a:gd name="connsiteY3" fmla="*/ 57259 h 57259"/>
                    <a:gd name="connsiteX4" fmla="*/ 45920 w 45919"/>
                    <a:gd name="connsiteY4" fmla="*/ 2470 h 57259"/>
                    <a:gd name="connsiteX5" fmla="*/ 33794 w 45919"/>
                    <a:gd name="connsiteY5" fmla="*/ 0 h 57259"/>
                    <a:gd name="connsiteX6" fmla="*/ 9543 w 45919"/>
                    <a:gd name="connsiteY6" fmla="*/ 21444 h 57259"/>
                    <a:gd name="connsiteX7" fmla="*/ 3705 w 45919"/>
                    <a:gd name="connsiteY7" fmla="*/ 40755 h 57259"/>
                    <a:gd name="connsiteX8" fmla="*/ 2133 w 45919"/>
                    <a:gd name="connsiteY8" fmla="*/ 39183 h 57259"/>
                    <a:gd name="connsiteX9" fmla="*/ 3705 w 45919"/>
                    <a:gd name="connsiteY9" fmla="*/ 37612 h 57259"/>
                    <a:gd name="connsiteX10" fmla="*/ 5277 w 45919"/>
                    <a:gd name="connsiteY10" fmla="*/ 39183 h 57259"/>
                    <a:gd name="connsiteX11" fmla="*/ 3705 w 45919"/>
                    <a:gd name="connsiteY11" fmla="*/ 40755 h 57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5919" h="57259">
                      <a:moveTo>
                        <a:pt x="9543" y="21444"/>
                      </a:moveTo>
                      <a:lnTo>
                        <a:pt x="0" y="11115"/>
                      </a:lnTo>
                      <a:lnTo>
                        <a:pt x="0" y="57259"/>
                      </a:lnTo>
                      <a:lnTo>
                        <a:pt x="45920" y="57259"/>
                      </a:lnTo>
                      <a:lnTo>
                        <a:pt x="45920" y="2470"/>
                      </a:lnTo>
                      <a:cubicBezTo>
                        <a:pt x="42439" y="1684"/>
                        <a:pt x="38061" y="898"/>
                        <a:pt x="33794" y="0"/>
                      </a:cubicBezTo>
                      <a:lnTo>
                        <a:pt x="9543" y="21444"/>
                      </a:lnTo>
                      <a:close/>
                      <a:moveTo>
                        <a:pt x="3705" y="40755"/>
                      </a:moveTo>
                      <a:cubicBezTo>
                        <a:pt x="2807" y="40755"/>
                        <a:pt x="2133" y="40082"/>
                        <a:pt x="2133" y="39183"/>
                      </a:cubicBezTo>
                      <a:cubicBezTo>
                        <a:pt x="2133" y="38285"/>
                        <a:pt x="2807" y="37612"/>
                        <a:pt x="3705" y="37612"/>
                      </a:cubicBezTo>
                      <a:cubicBezTo>
                        <a:pt x="4603" y="37612"/>
                        <a:pt x="5277" y="38285"/>
                        <a:pt x="5277" y="39183"/>
                      </a:cubicBezTo>
                      <a:cubicBezTo>
                        <a:pt x="5277" y="40082"/>
                        <a:pt x="4603" y="40755"/>
                        <a:pt x="3705" y="40755"/>
                      </a:cubicBezTo>
                      <a:close/>
                    </a:path>
                  </a:pathLst>
                </a:custGeom>
                <a:solidFill>
                  <a:srgbClr val="A5B5B6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93" name="Freeform: Shape 2092">
                  <a:extLst>
                    <a:ext uri="{FF2B5EF4-FFF2-40B4-BE49-F238E27FC236}">
                      <a16:creationId xmlns:a16="http://schemas.microsoft.com/office/drawing/2014/main" id="{A37F6E45-68AB-A19A-2D5F-7994AFF1960B}"/>
                    </a:ext>
                  </a:extLst>
                </p:cNvPr>
                <p:cNvSpPr/>
                <p:nvPr/>
              </p:nvSpPr>
              <p:spPr>
                <a:xfrm>
                  <a:off x="8854845" y="1835235"/>
                  <a:ext cx="15269" cy="2806"/>
                </a:xfrm>
                <a:custGeom>
                  <a:avLst/>
                  <a:gdLst>
                    <a:gd name="connsiteX0" fmla="*/ 0 w 15269"/>
                    <a:gd name="connsiteY0" fmla="*/ 0 h 2806"/>
                    <a:gd name="connsiteX1" fmla="*/ 15269 w 15269"/>
                    <a:gd name="connsiteY1" fmla="*/ 2807 h 2806"/>
                    <a:gd name="connsiteX2" fmla="*/ 449 w 15269"/>
                    <a:gd name="connsiteY2" fmla="*/ 0 h 2806"/>
                    <a:gd name="connsiteX3" fmla="*/ 0 w 15269"/>
                    <a:gd name="connsiteY3" fmla="*/ 0 h 2806"/>
                    <a:gd name="connsiteX4" fmla="*/ 0 w 15269"/>
                    <a:gd name="connsiteY4" fmla="*/ 0 h 2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269" h="2806">
                      <a:moveTo>
                        <a:pt x="0" y="0"/>
                      </a:moveTo>
                      <a:lnTo>
                        <a:pt x="15269" y="2807"/>
                      </a:lnTo>
                      <a:cubicBezTo>
                        <a:pt x="8533" y="1460"/>
                        <a:pt x="2358" y="225"/>
                        <a:pt x="449" y="0"/>
                      </a:cubicBezTo>
                      <a:cubicBezTo>
                        <a:pt x="337" y="0"/>
                        <a:pt x="112" y="0"/>
                        <a:pt x="0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5B5B6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94" name="Freeform: Shape 2093">
                  <a:extLst>
                    <a:ext uri="{FF2B5EF4-FFF2-40B4-BE49-F238E27FC236}">
                      <a16:creationId xmlns:a16="http://schemas.microsoft.com/office/drawing/2014/main" id="{B7E66694-F442-D117-5110-E13CFC48A700}"/>
                    </a:ext>
                  </a:extLst>
                </p:cNvPr>
                <p:cNvSpPr/>
                <p:nvPr/>
              </p:nvSpPr>
              <p:spPr>
                <a:xfrm>
                  <a:off x="8837106" y="1848820"/>
                  <a:ext cx="11227" cy="11227"/>
                </a:xfrm>
                <a:custGeom>
                  <a:avLst/>
                  <a:gdLst>
                    <a:gd name="connsiteX0" fmla="*/ 0 w 11227"/>
                    <a:gd name="connsiteY0" fmla="*/ 0 h 11227"/>
                    <a:gd name="connsiteX1" fmla="*/ 0 w 11227"/>
                    <a:gd name="connsiteY1" fmla="*/ 0 h 11227"/>
                    <a:gd name="connsiteX2" fmla="*/ 0 w 11227"/>
                    <a:gd name="connsiteY2" fmla="*/ 0 h 11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227" h="1122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5B5B6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95" name="Freeform: Shape 2094">
                  <a:extLst>
                    <a:ext uri="{FF2B5EF4-FFF2-40B4-BE49-F238E27FC236}">
                      <a16:creationId xmlns:a16="http://schemas.microsoft.com/office/drawing/2014/main" id="{18BDF753-9724-213E-867E-1C32EF7685BD}"/>
                    </a:ext>
                  </a:extLst>
                </p:cNvPr>
                <p:cNvSpPr/>
                <p:nvPr/>
              </p:nvSpPr>
              <p:spPr>
                <a:xfrm>
                  <a:off x="8802750" y="1835235"/>
                  <a:ext cx="34355" cy="24587"/>
                </a:xfrm>
                <a:custGeom>
                  <a:avLst/>
                  <a:gdLst>
                    <a:gd name="connsiteX0" fmla="*/ 24251 w 34355"/>
                    <a:gd name="connsiteY0" fmla="*/ 24588 h 24587"/>
                    <a:gd name="connsiteX1" fmla="*/ 34131 w 34355"/>
                    <a:gd name="connsiteY1" fmla="*/ 13810 h 24587"/>
                    <a:gd name="connsiteX2" fmla="*/ 34131 w 34355"/>
                    <a:gd name="connsiteY2" fmla="*/ 13585 h 24587"/>
                    <a:gd name="connsiteX3" fmla="*/ 34356 w 34355"/>
                    <a:gd name="connsiteY3" fmla="*/ 13585 h 24587"/>
                    <a:gd name="connsiteX4" fmla="*/ 34356 w 34355"/>
                    <a:gd name="connsiteY4" fmla="*/ 13585 h 24587"/>
                    <a:gd name="connsiteX5" fmla="*/ 17290 w 34355"/>
                    <a:gd name="connsiteY5" fmla="*/ 449 h 24587"/>
                    <a:gd name="connsiteX6" fmla="*/ 16729 w 34355"/>
                    <a:gd name="connsiteY6" fmla="*/ 0 h 24587"/>
                    <a:gd name="connsiteX7" fmla="*/ 16504 w 34355"/>
                    <a:gd name="connsiteY7" fmla="*/ 0 h 24587"/>
                    <a:gd name="connsiteX8" fmla="*/ 0 w 34355"/>
                    <a:gd name="connsiteY8" fmla="*/ 3031 h 24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355" h="24587">
                      <a:moveTo>
                        <a:pt x="24251" y="24588"/>
                      </a:moveTo>
                      <a:lnTo>
                        <a:pt x="34131" y="13810"/>
                      </a:lnTo>
                      <a:lnTo>
                        <a:pt x="34131" y="13585"/>
                      </a:lnTo>
                      <a:lnTo>
                        <a:pt x="34356" y="13585"/>
                      </a:lnTo>
                      <a:lnTo>
                        <a:pt x="34356" y="13585"/>
                      </a:lnTo>
                      <a:lnTo>
                        <a:pt x="17290" y="449"/>
                      </a:lnTo>
                      <a:lnTo>
                        <a:pt x="16729" y="0"/>
                      </a:lnTo>
                      <a:lnTo>
                        <a:pt x="16504" y="0"/>
                      </a:lnTo>
                      <a:lnTo>
                        <a:pt x="0" y="3031"/>
                      </a:lnTo>
                      <a:close/>
                    </a:path>
                  </a:pathLst>
                </a:custGeom>
                <a:solidFill>
                  <a:srgbClr val="859596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96" name="Freeform: Shape 2095">
                  <a:extLst>
                    <a:ext uri="{FF2B5EF4-FFF2-40B4-BE49-F238E27FC236}">
                      <a16:creationId xmlns:a16="http://schemas.microsoft.com/office/drawing/2014/main" id="{FBE6C9A0-5339-0AB7-01B3-C7D0879E354D}"/>
                    </a:ext>
                  </a:extLst>
                </p:cNvPr>
                <p:cNvSpPr/>
                <p:nvPr/>
              </p:nvSpPr>
              <p:spPr>
                <a:xfrm>
                  <a:off x="8837106" y="1835235"/>
                  <a:ext cx="34467" cy="24587"/>
                </a:xfrm>
                <a:custGeom>
                  <a:avLst/>
                  <a:gdLst>
                    <a:gd name="connsiteX0" fmla="*/ 17739 w 34467"/>
                    <a:gd name="connsiteY0" fmla="*/ 0 h 24587"/>
                    <a:gd name="connsiteX1" fmla="*/ 17739 w 34467"/>
                    <a:gd name="connsiteY1" fmla="*/ 0 h 24587"/>
                    <a:gd name="connsiteX2" fmla="*/ 0 w 34467"/>
                    <a:gd name="connsiteY2" fmla="*/ 13585 h 24587"/>
                    <a:gd name="connsiteX3" fmla="*/ 0 w 34467"/>
                    <a:gd name="connsiteY3" fmla="*/ 13585 h 24587"/>
                    <a:gd name="connsiteX4" fmla="*/ 561 w 34467"/>
                    <a:gd name="connsiteY4" fmla="*/ 13585 h 24587"/>
                    <a:gd name="connsiteX5" fmla="*/ 561 w 34467"/>
                    <a:gd name="connsiteY5" fmla="*/ 14259 h 24587"/>
                    <a:gd name="connsiteX6" fmla="*/ 10217 w 34467"/>
                    <a:gd name="connsiteY6" fmla="*/ 24588 h 24587"/>
                    <a:gd name="connsiteX7" fmla="*/ 34468 w 34467"/>
                    <a:gd name="connsiteY7" fmla="*/ 3144 h 24587"/>
                    <a:gd name="connsiteX8" fmla="*/ 34468 w 34467"/>
                    <a:gd name="connsiteY8" fmla="*/ 3031 h 24587"/>
                    <a:gd name="connsiteX9" fmla="*/ 33008 w 34467"/>
                    <a:gd name="connsiteY9" fmla="*/ 2807 h 24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4467" h="24587">
                      <a:moveTo>
                        <a:pt x="17739" y="0"/>
                      </a:moveTo>
                      <a:lnTo>
                        <a:pt x="17739" y="0"/>
                      </a:lnTo>
                      <a:lnTo>
                        <a:pt x="0" y="13585"/>
                      </a:lnTo>
                      <a:lnTo>
                        <a:pt x="0" y="13585"/>
                      </a:lnTo>
                      <a:lnTo>
                        <a:pt x="561" y="13585"/>
                      </a:lnTo>
                      <a:lnTo>
                        <a:pt x="561" y="14259"/>
                      </a:lnTo>
                      <a:lnTo>
                        <a:pt x="10217" y="24588"/>
                      </a:lnTo>
                      <a:lnTo>
                        <a:pt x="34468" y="3144"/>
                      </a:lnTo>
                      <a:lnTo>
                        <a:pt x="34468" y="3031"/>
                      </a:lnTo>
                      <a:lnTo>
                        <a:pt x="33008" y="2807"/>
                      </a:lnTo>
                      <a:close/>
                    </a:path>
                  </a:pathLst>
                </a:custGeom>
                <a:solidFill>
                  <a:srgbClr val="859596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97" name="Freeform: Shape 2096">
                  <a:extLst>
                    <a:ext uri="{FF2B5EF4-FFF2-40B4-BE49-F238E27FC236}">
                      <a16:creationId xmlns:a16="http://schemas.microsoft.com/office/drawing/2014/main" id="{77738284-0FDB-BB80-182B-85455DE5F168}"/>
                    </a:ext>
                  </a:extLst>
                </p:cNvPr>
                <p:cNvSpPr/>
                <p:nvPr/>
              </p:nvSpPr>
              <p:spPr>
                <a:xfrm>
                  <a:off x="8836881" y="1848820"/>
                  <a:ext cx="785" cy="46705"/>
                </a:xfrm>
                <a:custGeom>
                  <a:avLst/>
                  <a:gdLst>
                    <a:gd name="connsiteX0" fmla="*/ 786 w 785"/>
                    <a:gd name="connsiteY0" fmla="*/ 674 h 46705"/>
                    <a:gd name="connsiteX1" fmla="*/ 786 w 785"/>
                    <a:gd name="connsiteY1" fmla="*/ 0 h 46705"/>
                    <a:gd name="connsiteX2" fmla="*/ 225 w 785"/>
                    <a:gd name="connsiteY2" fmla="*/ 0 h 46705"/>
                    <a:gd name="connsiteX3" fmla="*/ 0 w 785"/>
                    <a:gd name="connsiteY3" fmla="*/ 0 h 46705"/>
                    <a:gd name="connsiteX4" fmla="*/ 0 w 785"/>
                    <a:gd name="connsiteY4" fmla="*/ 225 h 46705"/>
                    <a:gd name="connsiteX5" fmla="*/ 0 w 785"/>
                    <a:gd name="connsiteY5" fmla="*/ 46706 h 46705"/>
                    <a:gd name="connsiteX6" fmla="*/ 786 w 785"/>
                    <a:gd name="connsiteY6" fmla="*/ 46706 h 467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85" h="46705">
                      <a:moveTo>
                        <a:pt x="786" y="674"/>
                      </a:moveTo>
                      <a:lnTo>
                        <a:pt x="786" y="0"/>
                      </a:lnTo>
                      <a:lnTo>
                        <a:pt x="225" y="0"/>
                      </a:lnTo>
                      <a:lnTo>
                        <a:pt x="0" y="0"/>
                      </a:lnTo>
                      <a:lnTo>
                        <a:pt x="0" y="225"/>
                      </a:lnTo>
                      <a:lnTo>
                        <a:pt x="0" y="46706"/>
                      </a:lnTo>
                      <a:lnTo>
                        <a:pt x="786" y="46706"/>
                      </a:lnTo>
                      <a:close/>
                    </a:path>
                  </a:pathLst>
                </a:custGeom>
                <a:solidFill>
                  <a:srgbClr val="95A5A6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98" name="Freeform: Shape 2097">
                  <a:extLst>
                    <a:ext uri="{FF2B5EF4-FFF2-40B4-BE49-F238E27FC236}">
                      <a16:creationId xmlns:a16="http://schemas.microsoft.com/office/drawing/2014/main" id="{0310EF12-06E6-8C26-E021-3BC322EE7530}"/>
                    </a:ext>
                  </a:extLst>
                </p:cNvPr>
                <p:cNvSpPr/>
                <p:nvPr/>
              </p:nvSpPr>
              <p:spPr>
                <a:xfrm>
                  <a:off x="8839912" y="1876102"/>
                  <a:ext cx="3143" cy="3143"/>
                </a:xfrm>
                <a:custGeom>
                  <a:avLst/>
                  <a:gdLst>
                    <a:gd name="connsiteX0" fmla="*/ 1572 w 3143"/>
                    <a:gd name="connsiteY0" fmla="*/ 0 h 3143"/>
                    <a:gd name="connsiteX1" fmla="*/ 0 w 3143"/>
                    <a:gd name="connsiteY1" fmla="*/ 1572 h 3143"/>
                    <a:gd name="connsiteX2" fmla="*/ 1572 w 3143"/>
                    <a:gd name="connsiteY2" fmla="*/ 3144 h 3143"/>
                    <a:gd name="connsiteX3" fmla="*/ 3144 w 3143"/>
                    <a:gd name="connsiteY3" fmla="*/ 1572 h 3143"/>
                    <a:gd name="connsiteX4" fmla="*/ 1572 w 3143"/>
                    <a:gd name="connsiteY4" fmla="*/ 0 h 3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43" h="3143">
                      <a:moveTo>
                        <a:pt x="1572" y="0"/>
                      </a:moveTo>
                      <a:cubicBezTo>
                        <a:pt x="674" y="0"/>
                        <a:pt x="0" y="674"/>
                        <a:pt x="0" y="1572"/>
                      </a:cubicBezTo>
                      <a:cubicBezTo>
                        <a:pt x="0" y="2470"/>
                        <a:pt x="674" y="3144"/>
                        <a:pt x="1572" y="3144"/>
                      </a:cubicBezTo>
                      <a:cubicBezTo>
                        <a:pt x="2470" y="3144"/>
                        <a:pt x="3144" y="2470"/>
                        <a:pt x="3144" y="1572"/>
                      </a:cubicBezTo>
                      <a:cubicBezTo>
                        <a:pt x="3144" y="674"/>
                        <a:pt x="2470" y="0"/>
                        <a:pt x="1572" y="0"/>
                      </a:cubicBezTo>
                      <a:close/>
                    </a:path>
                  </a:pathLst>
                </a:custGeom>
                <a:solidFill>
                  <a:srgbClr val="95A5A6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99" name="Freeform: Shape 2098">
                  <a:extLst>
                    <a:ext uri="{FF2B5EF4-FFF2-40B4-BE49-F238E27FC236}">
                      <a16:creationId xmlns:a16="http://schemas.microsoft.com/office/drawing/2014/main" id="{AD5B57E7-7B72-F8C1-1AB2-C0F461590C24}"/>
                    </a:ext>
                  </a:extLst>
                </p:cNvPr>
                <p:cNvSpPr/>
                <p:nvPr/>
              </p:nvSpPr>
              <p:spPr>
                <a:xfrm>
                  <a:off x="8786470" y="1835235"/>
                  <a:ext cx="50522" cy="60402"/>
                </a:xfrm>
                <a:custGeom>
                  <a:avLst/>
                  <a:gdLst>
                    <a:gd name="connsiteX0" fmla="*/ 40531 w 50522"/>
                    <a:gd name="connsiteY0" fmla="*/ 24588 h 60402"/>
                    <a:gd name="connsiteX1" fmla="*/ 16280 w 50522"/>
                    <a:gd name="connsiteY1" fmla="*/ 3031 h 60402"/>
                    <a:gd name="connsiteX2" fmla="*/ 32896 w 50522"/>
                    <a:gd name="connsiteY2" fmla="*/ 0 h 60402"/>
                    <a:gd name="connsiteX3" fmla="*/ 32896 w 50522"/>
                    <a:gd name="connsiteY3" fmla="*/ 0 h 60402"/>
                    <a:gd name="connsiteX4" fmla="*/ 0 w 50522"/>
                    <a:gd name="connsiteY4" fmla="*/ 6287 h 60402"/>
                    <a:gd name="connsiteX5" fmla="*/ 0 w 50522"/>
                    <a:gd name="connsiteY5" fmla="*/ 22679 h 60402"/>
                    <a:gd name="connsiteX6" fmla="*/ 0 w 50522"/>
                    <a:gd name="connsiteY6" fmla="*/ 60403 h 60402"/>
                    <a:gd name="connsiteX7" fmla="*/ 6961 w 50522"/>
                    <a:gd name="connsiteY7" fmla="*/ 60403 h 60402"/>
                    <a:gd name="connsiteX8" fmla="*/ 50523 w 50522"/>
                    <a:gd name="connsiteY8" fmla="*/ 60403 h 60402"/>
                    <a:gd name="connsiteX9" fmla="*/ 50523 w 50522"/>
                    <a:gd name="connsiteY9" fmla="*/ 13810 h 60402"/>
                    <a:gd name="connsiteX10" fmla="*/ 40531 w 50522"/>
                    <a:gd name="connsiteY10" fmla="*/ 24588 h 60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0522" h="60402">
                      <a:moveTo>
                        <a:pt x="40531" y="24588"/>
                      </a:moveTo>
                      <a:lnTo>
                        <a:pt x="16280" y="3031"/>
                      </a:lnTo>
                      <a:lnTo>
                        <a:pt x="32896" y="0"/>
                      </a:lnTo>
                      <a:cubicBezTo>
                        <a:pt x="32896" y="0"/>
                        <a:pt x="32896" y="0"/>
                        <a:pt x="32896" y="0"/>
                      </a:cubicBezTo>
                      <a:cubicBezTo>
                        <a:pt x="31324" y="0"/>
                        <a:pt x="7185" y="4828"/>
                        <a:pt x="0" y="6287"/>
                      </a:cubicBezTo>
                      <a:lnTo>
                        <a:pt x="0" y="22679"/>
                      </a:lnTo>
                      <a:lnTo>
                        <a:pt x="0" y="60403"/>
                      </a:lnTo>
                      <a:lnTo>
                        <a:pt x="6961" y="60403"/>
                      </a:lnTo>
                      <a:lnTo>
                        <a:pt x="50523" y="60403"/>
                      </a:lnTo>
                      <a:lnTo>
                        <a:pt x="50523" y="13810"/>
                      </a:lnTo>
                      <a:lnTo>
                        <a:pt x="40531" y="24588"/>
                      </a:lnTo>
                      <a:close/>
                    </a:path>
                  </a:pathLst>
                </a:custGeom>
                <a:solidFill>
                  <a:srgbClr val="A5B5B6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2100" name="Graphic 1320">
            <a:extLst>
              <a:ext uri="{FF2B5EF4-FFF2-40B4-BE49-F238E27FC236}">
                <a16:creationId xmlns:a16="http://schemas.microsoft.com/office/drawing/2014/main" id="{024F023A-5BD6-10A3-7933-74BEEA018CA8}"/>
              </a:ext>
            </a:extLst>
          </p:cNvPr>
          <p:cNvGrpSpPr/>
          <p:nvPr/>
        </p:nvGrpSpPr>
        <p:grpSpPr>
          <a:xfrm>
            <a:off x="8785123" y="5570678"/>
            <a:ext cx="741564" cy="587413"/>
            <a:chOff x="8785123" y="5570678"/>
            <a:chExt cx="741564" cy="587413"/>
          </a:xfrm>
        </p:grpSpPr>
        <p:grpSp>
          <p:nvGrpSpPr>
            <p:cNvPr id="2101" name="Graphic 1320">
              <a:extLst>
                <a:ext uri="{FF2B5EF4-FFF2-40B4-BE49-F238E27FC236}">
                  <a16:creationId xmlns:a16="http://schemas.microsoft.com/office/drawing/2014/main" id="{541B6283-81A9-F663-1BDF-C0025A9AB871}"/>
                </a:ext>
              </a:extLst>
            </p:cNvPr>
            <p:cNvGrpSpPr/>
            <p:nvPr/>
          </p:nvGrpSpPr>
          <p:grpSpPr>
            <a:xfrm>
              <a:off x="8785123" y="5772096"/>
              <a:ext cx="741564" cy="385995"/>
              <a:chOff x="8785123" y="5772096"/>
              <a:chExt cx="741564" cy="385995"/>
            </a:xfrm>
          </p:grpSpPr>
          <p:sp>
            <p:nvSpPr>
              <p:cNvPr id="2102" name="Freeform: Shape 2101">
                <a:extLst>
                  <a:ext uri="{FF2B5EF4-FFF2-40B4-BE49-F238E27FC236}">
                    <a16:creationId xmlns:a16="http://schemas.microsoft.com/office/drawing/2014/main" id="{828343C2-EFB2-F9E1-FA2D-4EDD169BCB5A}"/>
                  </a:ext>
                </a:extLst>
              </p:cNvPr>
              <p:cNvSpPr/>
              <p:nvPr/>
            </p:nvSpPr>
            <p:spPr>
              <a:xfrm>
                <a:off x="8826327" y="5772096"/>
                <a:ext cx="659268" cy="367358"/>
              </a:xfrm>
              <a:custGeom>
                <a:avLst/>
                <a:gdLst>
                  <a:gd name="connsiteX0" fmla="*/ 659268 w 659268"/>
                  <a:gd name="connsiteY0" fmla="*/ 9319 h 367358"/>
                  <a:gd name="connsiteX1" fmla="*/ 659268 w 659268"/>
                  <a:gd name="connsiteY1" fmla="*/ 358039 h 367358"/>
                  <a:gd name="connsiteX2" fmla="*/ 658707 w 659268"/>
                  <a:gd name="connsiteY2" fmla="*/ 361183 h 367358"/>
                  <a:gd name="connsiteX3" fmla="*/ 649950 w 659268"/>
                  <a:gd name="connsiteY3" fmla="*/ 367358 h 367358"/>
                  <a:gd name="connsiteX4" fmla="*/ 9206 w 659268"/>
                  <a:gd name="connsiteY4" fmla="*/ 367358 h 367358"/>
                  <a:gd name="connsiteX5" fmla="*/ 561 w 659268"/>
                  <a:gd name="connsiteY5" fmla="*/ 361183 h 367358"/>
                  <a:gd name="connsiteX6" fmla="*/ 0 w 659268"/>
                  <a:gd name="connsiteY6" fmla="*/ 358039 h 367358"/>
                  <a:gd name="connsiteX7" fmla="*/ 0 w 659268"/>
                  <a:gd name="connsiteY7" fmla="*/ 9319 h 367358"/>
                  <a:gd name="connsiteX8" fmla="*/ 9319 w 659268"/>
                  <a:gd name="connsiteY8" fmla="*/ 0 h 367358"/>
                  <a:gd name="connsiteX9" fmla="*/ 650062 w 659268"/>
                  <a:gd name="connsiteY9" fmla="*/ 0 h 367358"/>
                  <a:gd name="connsiteX10" fmla="*/ 659268 w 659268"/>
                  <a:gd name="connsiteY10" fmla="*/ 9319 h 367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59268" h="367358">
                    <a:moveTo>
                      <a:pt x="659268" y="9319"/>
                    </a:moveTo>
                    <a:lnTo>
                      <a:pt x="659268" y="358039"/>
                    </a:lnTo>
                    <a:cubicBezTo>
                      <a:pt x="659268" y="359162"/>
                      <a:pt x="659044" y="360285"/>
                      <a:pt x="658707" y="361183"/>
                    </a:cubicBezTo>
                    <a:cubicBezTo>
                      <a:pt x="657472" y="364888"/>
                      <a:pt x="653991" y="367358"/>
                      <a:pt x="649950" y="367358"/>
                    </a:cubicBezTo>
                    <a:lnTo>
                      <a:pt x="9206" y="367358"/>
                    </a:lnTo>
                    <a:cubicBezTo>
                      <a:pt x="5165" y="367358"/>
                      <a:pt x="1684" y="364888"/>
                      <a:pt x="561" y="361183"/>
                    </a:cubicBezTo>
                    <a:cubicBezTo>
                      <a:pt x="112" y="360285"/>
                      <a:pt x="0" y="359162"/>
                      <a:pt x="0" y="358039"/>
                    </a:cubicBezTo>
                    <a:lnTo>
                      <a:pt x="0" y="9319"/>
                    </a:lnTo>
                    <a:cubicBezTo>
                      <a:pt x="0" y="4266"/>
                      <a:pt x="4154" y="0"/>
                      <a:pt x="9319" y="0"/>
                    </a:cubicBezTo>
                    <a:lnTo>
                      <a:pt x="650062" y="0"/>
                    </a:lnTo>
                    <a:cubicBezTo>
                      <a:pt x="655114" y="0"/>
                      <a:pt x="659268" y="4266"/>
                      <a:pt x="659268" y="9319"/>
                    </a:cubicBezTo>
                    <a:close/>
                  </a:path>
                </a:pathLst>
              </a:custGeom>
              <a:solidFill>
                <a:srgbClr val="40404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03" name="Freeform: Shape 2102">
                <a:extLst>
                  <a:ext uri="{FF2B5EF4-FFF2-40B4-BE49-F238E27FC236}">
                    <a16:creationId xmlns:a16="http://schemas.microsoft.com/office/drawing/2014/main" id="{C0EC4D6E-4462-3F29-0F22-B0CF9B87A63C}"/>
                  </a:ext>
                </a:extLst>
              </p:cNvPr>
              <p:cNvSpPr/>
              <p:nvPr/>
            </p:nvSpPr>
            <p:spPr>
              <a:xfrm>
                <a:off x="8785123" y="6133279"/>
                <a:ext cx="741564" cy="24812"/>
              </a:xfrm>
              <a:custGeom>
                <a:avLst/>
                <a:gdLst>
                  <a:gd name="connsiteX0" fmla="*/ 741565 w 741564"/>
                  <a:gd name="connsiteY0" fmla="*/ 8645 h 24812"/>
                  <a:gd name="connsiteX1" fmla="*/ 725397 w 741564"/>
                  <a:gd name="connsiteY1" fmla="*/ 24813 h 24812"/>
                  <a:gd name="connsiteX2" fmla="*/ 16167 w 741564"/>
                  <a:gd name="connsiteY2" fmla="*/ 24813 h 24812"/>
                  <a:gd name="connsiteX3" fmla="*/ 0 w 741564"/>
                  <a:gd name="connsiteY3" fmla="*/ 8645 h 24812"/>
                  <a:gd name="connsiteX4" fmla="*/ 2470 w 741564"/>
                  <a:gd name="connsiteY4" fmla="*/ 0 h 24812"/>
                  <a:gd name="connsiteX5" fmla="*/ 739095 w 741564"/>
                  <a:gd name="connsiteY5" fmla="*/ 0 h 24812"/>
                  <a:gd name="connsiteX6" fmla="*/ 741565 w 741564"/>
                  <a:gd name="connsiteY6" fmla="*/ 8645 h 24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41564" h="24812">
                    <a:moveTo>
                      <a:pt x="741565" y="8645"/>
                    </a:moveTo>
                    <a:cubicBezTo>
                      <a:pt x="741565" y="17515"/>
                      <a:pt x="734267" y="24813"/>
                      <a:pt x="725397" y="24813"/>
                    </a:cubicBezTo>
                    <a:lnTo>
                      <a:pt x="16167" y="24813"/>
                    </a:lnTo>
                    <a:cubicBezTo>
                      <a:pt x="7185" y="24813"/>
                      <a:pt x="0" y="17515"/>
                      <a:pt x="0" y="8645"/>
                    </a:cubicBezTo>
                    <a:cubicBezTo>
                      <a:pt x="0" y="5502"/>
                      <a:pt x="898" y="2582"/>
                      <a:pt x="2470" y="0"/>
                    </a:cubicBezTo>
                    <a:lnTo>
                      <a:pt x="739095" y="0"/>
                    </a:lnTo>
                    <a:cubicBezTo>
                      <a:pt x="740667" y="2470"/>
                      <a:pt x="741565" y="5389"/>
                      <a:pt x="741565" y="8645"/>
                    </a:cubicBezTo>
                    <a:close/>
                  </a:path>
                </a:pathLst>
              </a:custGeom>
              <a:solidFill>
                <a:srgbClr val="C0C0C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04" name="Freeform: Shape 2103">
                <a:extLst>
                  <a:ext uri="{FF2B5EF4-FFF2-40B4-BE49-F238E27FC236}">
                    <a16:creationId xmlns:a16="http://schemas.microsoft.com/office/drawing/2014/main" id="{05210087-850E-D934-D925-D64A3746BE19}"/>
                  </a:ext>
                </a:extLst>
              </p:cNvPr>
              <p:cNvSpPr/>
              <p:nvPr/>
            </p:nvSpPr>
            <p:spPr>
              <a:xfrm>
                <a:off x="9113073" y="6133279"/>
                <a:ext cx="85664" cy="12350"/>
              </a:xfrm>
              <a:custGeom>
                <a:avLst/>
                <a:gdLst>
                  <a:gd name="connsiteX0" fmla="*/ 0 w 85664"/>
                  <a:gd name="connsiteY0" fmla="*/ 0 h 12350"/>
                  <a:gd name="connsiteX1" fmla="*/ 19536 w 85664"/>
                  <a:gd name="connsiteY1" fmla="*/ 12350 h 12350"/>
                  <a:gd name="connsiteX2" fmla="*/ 66129 w 85664"/>
                  <a:gd name="connsiteY2" fmla="*/ 12350 h 12350"/>
                  <a:gd name="connsiteX3" fmla="*/ 85665 w 85664"/>
                  <a:gd name="connsiteY3" fmla="*/ 0 h 12350"/>
                  <a:gd name="connsiteX4" fmla="*/ 0 w 85664"/>
                  <a:gd name="connsiteY4" fmla="*/ 0 h 12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664" h="12350">
                    <a:moveTo>
                      <a:pt x="0" y="0"/>
                    </a:moveTo>
                    <a:cubicBezTo>
                      <a:pt x="3480" y="7298"/>
                      <a:pt x="10891" y="12350"/>
                      <a:pt x="19536" y="12350"/>
                    </a:cubicBezTo>
                    <a:lnTo>
                      <a:pt x="66129" y="12350"/>
                    </a:lnTo>
                    <a:cubicBezTo>
                      <a:pt x="74774" y="12350"/>
                      <a:pt x="82184" y="7298"/>
                      <a:pt x="8566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909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05" name="Freeform: Shape 2104">
                <a:extLst>
                  <a:ext uri="{FF2B5EF4-FFF2-40B4-BE49-F238E27FC236}">
                    <a16:creationId xmlns:a16="http://schemas.microsoft.com/office/drawing/2014/main" id="{9F93E1FE-8421-BB91-9840-62CAC11496CD}"/>
                  </a:ext>
                </a:extLst>
              </p:cNvPr>
              <p:cNvSpPr/>
              <p:nvPr/>
            </p:nvSpPr>
            <p:spPr>
              <a:xfrm>
                <a:off x="8847996" y="5786467"/>
                <a:ext cx="614359" cy="321999"/>
              </a:xfrm>
              <a:custGeom>
                <a:avLst/>
                <a:gdLst>
                  <a:gd name="connsiteX0" fmla="*/ 0 w 614359"/>
                  <a:gd name="connsiteY0" fmla="*/ 0 h 321999"/>
                  <a:gd name="connsiteX1" fmla="*/ 614359 w 614359"/>
                  <a:gd name="connsiteY1" fmla="*/ 0 h 321999"/>
                  <a:gd name="connsiteX2" fmla="*/ 614359 w 614359"/>
                  <a:gd name="connsiteY2" fmla="*/ 322000 h 321999"/>
                  <a:gd name="connsiteX3" fmla="*/ 0 w 614359"/>
                  <a:gd name="connsiteY3" fmla="*/ 322000 h 321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4359" h="321999">
                    <a:moveTo>
                      <a:pt x="0" y="0"/>
                    </a:moveTo>
                    <a:lnTo>
                      <a:pt x="614359" y="0"/>
                    </a:lnTo>
                    <a:lnTo>
                      <a:pt x="614359" y="322000"/>
                    </a:lnTo>
                    <a:lnTo>
                      <a:pt x="0" y="322000"/>
                    </a:lnTo>
                    <a:close/>
                  </a:path>
                </a:pathLst>
              </a:custGeom>
              <a:solidFill>
                <a:srgbClr val="C5D5D6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106" name="Graphic 1320">
              <a:extLst>
                <a:ext uri="{FF2B5EF4-FFF2-40B4-BE49-F238E27FC236}">
                  <a16:creationId xmlns:a16="http://schemas.microsoft.com/office/drawing/2014/main" id="{31761203-8EB7-C8B5-EF0B-D6C39BE91897}"/>
                </a:ext>
              </a:extLst>
            </p:cNvPr>
            <p:cNvGrpSpPr/>
            <p:nvPr/>
          </p:nvGrpSpPr>
          <p:grpSpPr>
            <a:xfrm>
              <a:off x="8970598" y="5570678"/>
              <a:ext cx="370613" cy="524428"/>
              <a:chOff x="8970598" y="5570678"/>
              <a:chExt cx="370613" cy="524428"/>
            </a:xfrm>
          </p:grpSpPr>
          <p:sp>
            <p:nvSpPr>
              <p:cNvPr id="2107" name="Freeform: Shape 2106">
                <a:extLst>
                  <a:ext uri="{FF2B5EF4-FFF2-40B4-BE49-F238E27FC236}">
                    <a16:creationId xmlns:a16="http://schemas.microsoft.com/office/drawing/2014/main" id="{37748530-89A2-2EAC-DF30-E42C22BA4C9B}"/>
                  </a:ext>
                </a:extLst>
              </p:cNvPr>
              <p:cNvSpPr/>
              <p:nvPr/>
            </p:nvSpPr>
            <p:spPr>
              <a:xfrm>
                <a:off x="8970598" y="5885043"/>
                <a:ext cx="370613" cy="152579"/>
              </a:xfrm>
              <a:custGeom>
                <a:avLst/>
                <a:gdLst>
                  <a:gd name="connsiteX0" fmla="*/ 370614 w 370613"/>
                  <a:gd name="connsiteY0" fmla="*/ 152579 h 152579"/>
                  <a:gd name="connsiteX1" fmla="*/ 0 w 370613"/>
                  <a:gd name="connsiteY1" fmla="*/ 152579 h 152579"/>
                  <a:gd name="connsiteX2" fmla="*/ 0 w 370613"/>
                  <a:gd name="connsiteY2" fmla="*/ 50860 h 152579"/>
                  <a:gd name="connsiteX3" fmla="*/ 186823 w 370613"/>
                  <a:gd name="connsiteY3" fmla="*/ 0 h 152579"/>
                  <a:gd name="connsiteX4" fmla="*/ 370614 w 370613"/>
                  <a:gd name="connsiteY4" fmla="*/ 50860 h 152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0613" h="152579">
                    <a:moveTo>
                      <a:pt x="370614" y="152579"/>
                    </a:moveTo>
                    <a:lnTo>
                      <a:pt x="0" y="152579"/>
                    </a:lnTo>
                    <a:lnTo>
                      <a:pt x="0" y="50860"/>
                    </a:lnTo>
                    <a:lnTo>
                      <a:pt x="186823" y="0"/>
                    </a:lnTo>
                    <a:lnTo>
                      <a:pt x="370614" y="50860"/>
                    </a:lnTo>
                    <a:close/>
                  </a:path>
                </a:pathLst>
              </a:custGeom>
              <a:solidFill>
                <a:srgbClr val="EF893A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108" name="Graphic 1320">
                <a:extLst>
                  <a:ext uri="{FF2B5EF4-FFF2-40B4-BE49-F238E27FC236}">
                    <a16:creationId xmlns:a16="http://schemas.microsoft.com/office/drawing/2014/main" id="{8F6A8712-DF3F-5E6A-A1DD-214041AC4EEC}"/>
                  </a:ext>
                </a:extLst>
              </p:cNvPr>
              <p:cNvGrpSpPr/>
              <p:nvPr/>
            </p:nvGrpSpPr>
            <p:grpSpPr>
              <a:xfrm>
                <a:off x="9007649" y="5570678"/>
                <a:ext cx="303250" cy="466944"/>
                <a:chOff x="9007649" y="5570678"/>
                <a:chExt cx="303250" cy="466944"/>
              </a:xfrm>
            </p:grpSpPr>
            <p:sp>
              <p:nvSpPr>
                <p:cNvPr id="2109" name="Freeform: Shape 2108">
                  <a:extLst>
                    <a:ext uri="{FF2B5EF4-FFF2-40B4-BE49-F238E27FC236}">
                      <a16:creationId xmlns:a16="http://schemas.microsoft.com/office/drawing/2014/main" id="{F58CAA48-46FF-6AEA-203C-0020C24198D5}"/>
                    </a:ext>
                  </a:extLst>
                </p:cNvPr>
                <p:cNvSpPr/>
                <p:nvPr/>
              </p:nvSpPr>
              <p:spPr>
                <a:xfrm>
                  <a:off x="9007649" y="5570678"/>
                  <a:ext cx="303250" cy="466944"/>
                </a:xfrm>
                <a:custGeom>
                  <a:avLst/>
                  <a:gdLst>
                    <a:gd name="connsiteX0" fmla="*/ 0 w 303250"/>
                    <a:gd name="connsiteY0" fmla="*/ 0 h 466944"/>
                    <a:gd name="connsiteX1" fmla="*/ 303250 w 303250"/>
                    <a:gd name="connsiteY1" fmla="*/ 0 h 466944"/>
                    <a:gd name="connsiteX2" fmla="*/ 303250 w 303250"/>
                    <a:gd name="connsiteY2" fmla="*/ 466944 h 466944"/>
                    <a:gd name="connsiteX3" fmla="*/ 0 w 303250"/>
                    <a:gd name="connsiteY3" fmla="*/ 466944 h 466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3250" h="466944">
                      <a:moveTo>
                        <a:pt x="0" y="0"/>
                      </a:moveTo>
                      <a:lnTo>
                        <a:pt x="303250" y="0"/>
                      </a:lnTo>
                      <a:lnTo>
                        <a:pt x="303250" y="466944"/>
                      </a:lnTo>
                      <a:lnTo>
                        <a:pt x="0" y="466944"/>
                      </a:lnTo>
                      <a:close/>
                    </a:path>
                  </a:pathLst>
                </a:custGeom>
                <a:solidFill>
                  <a:srgbClr val="F7F2E8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2110" name="Graphic 1320">
                  <a:extLst>
                    <a:ext uri="{FF2B5EF4-FFF2-40B4-BE49-F238E27FC236}">
                      <a16:creationId xmlns:a16="http://schemas.microsoft.com/office/drawing/2014/main" id="{ACB3D9A3-A208-FB0B-20EB-B73EFA418AA0}"/>
                    </a:ext>
                  </a:extLst>
                </p:cNvPr>
                <p:cNvGrpSpPr/>
                <p:nvPr/>
              </p:nvGrpSpPr>
              <p:grpSpPr>
                <a:xfrm>
                  <a:off x="9101509" y="5608402"/>
                  <a:ext cx="108905" cy="35927"/>
                  <a:chOff x="9101509" y="5608402"/>
                  <a:chExt cx="108905" cy="35927"/>
                </a:xfrm>
                <a:solidFill>
                  <a:srgbClr val="505050"/>
                </a:solidFill>
              </p:grpSpPr>
              <p:sp>
                <p:nvSpPr>
                  <p:cNvPr id="2111" name="Freeform: Shape 2110">
                    <a:extLst>
                      <a:ext uri="{FF2B5EF4-FFF2-40B4-BE49-F238E27FC236}">
                        <a16:creationId xmlns:a16="http://schemas.microsoft.com/office/drawing/2014/main" id="{494E69B0-EB7D-13A7-C49E-0CB545DD2899}"/>
                      </a:ext>
                    </a:extLst>
                  </p:cNvPr>
                  <p:cNvSpPr/>
                  <p:nvPr/>
                </p:nvSpPr>
                <p:spPr>
                  <a:xfrm>
                    <a:off x="9101509" y="5608963"/>
                    <a:ext cx="26384" cy="34916"/>
                  </a:xfrm>
                  <a:custGeom>
                    <a:avLst/>
                    <a:gdLst>
                      <a:gd name="connsiteX0" fmla="*/ 16841 w 26384"/>
                      <a:gd name="connsiteY0" fmla="*/ 34917 h 34916"/>
                      <a:gd name="connsiteX1" fmla="*/ 9431 w 26384"/>
                      <a:gd name="connsiteY1" fmla="*/ 34917 h 34916"/>
                      <a:gd name="connsiteX2" fmla="*/ 9431 w 26384"/>
                      <a:gd name="connsiteY2" fmla="*/ 6175 h 34916"/>
                      <a:gd name="connsiteX3" fmla="*/ 0 w 26384"/>
                      <a:gd name="connsiteY3" fmla="*/ 6175 h 34916"/>
                      <a:gd name="connsiteX4" fmla="*/ 0 w 26384"/>
                      <a:gd name="connsiteY4" fmla="*/ 0 h 34916"/>
                      <a:gd name="connsiteX5" fmla="*/ 26384 w 26384"/>
                      <a:gd name="connsiteY5" fmla="*/ 0 h 34916"/>
                      <a:gd name="connsiteX6" fmla="*/ 26384 w 26384"/>
                      <a:gd name="connsiteY6" fmla="*/ 6175 h 34916"/>
                      <a:gd name="connsiteX7" fmla="*/ 16953 w 26384"/>
                      <a:gd name="connsiteY7" fmla="*/ 6175 h 34916"/>
                      <a:gd name="connsiteX8" fmla="*/ 16953 w 26384"/>
                      <a:gd name="connsiteY8" fmla="*/ 34917 h 34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6384" h="34916">
                        <a:moveTo>
                          <a:pt x="16841" y="34917"/>
                        </a:moveTo>
                        <a:lnTo>
                          <a:pt x="9431" y="34917"/>
                        </a:lnTo>
                        <a:lnTo>
                          <a:pt x="9431" y="6175"/>
                        </a:lnTo>
                        <a:lnTo>
                          <a:pt x="0" y="6175"/>
                        </a:lnTo>
                        <a:lnTo>
                          <a:pt x="0" y="0"/>
                        </a:lnTo>
                        <a:lnTo>
                          <a:pt x="26384" y="0"/>
                        </a:lnTo>
                        <a:lnTo>
                          <a:pt x="26384" y="6175"/>
                        </a:lnTo>
                        <a:lnTo>
                          <a:pt x="16953" y="6175"/>
                        </a:lnTo>
                        <a:lnTo>
                          <a:pt x="16953" y="34917"/>
                        </a:lnTo>
                        <a:close/>
                      </a:path>
                    </a:pathLst>
                  </a:custGeom>
                  <a:solidFill>
                    <a:srgbClr val="505050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12" name="Freeform: Shape 2111">
                    <a:extLst>
                      <a:ext uri="{FF2B5EF4-FFF2-40B4-BE49-F238E27FC236}">
                        <a16:creationId xmlns:a16="http://schemas.microsoft.com/office/drawing/2014/main" id="{03CA6977-C113-E7EF-EE42-6953D992070E}"/>
                      </a:ext>
                    </a:extLst>
                  </p:cNvPr>
                  <p:cNvSpPr/>
                  <p:nvPr/>
                </p:nvSpPr>
                <p:spPr>
                  <a:xfrm>
                    <a:off x="9133170" y="5608963"/>
                    <a:ext cx="20097" cy="34916"/>
                  </a:xfrm>
                  <a:custGeom>
                    <a:avLst/>
                    <a:gdLst>
                      <a:gd name="connsiteX0" fmla="*/ 20097 w 20097"/>
                      <a:gd name="connsiteY0" fmla="*/ 34917 h 34916"/>
                      <a:gd name="connsiteX1" fmla="*/ 0 w 20097"/>
                      <a:gd name="connsiteY1" fmla="*/ 34917 h 34916"/>
                      <a:gd name="connsiteX2" fmla="*/ 0 w 20097"/>
                      <a:gd name="connsiteY2" fmla="*/ 0 h 34916"/>
                      <a:gd name="connsiteX3" fmla="*/ 20097 w 20097"/>
                      <a:gd name="connsiteY3" fmla="*/ 0 h 34916"/>
                      <a:gd name="connsiteX4" fmla="*/ 20097 w 20097"/>
                      <a:gd name="connsiteY4" fmla="*/ 6063 h 34916"/>
                      <a:gd name="connsiteX5" fmla="*/ 7410 w 20097"/>
                      <a:gd name="connsiteY5" fmla="*/ 6063 h 34916"/>
                      <a:gd name="connsiteX6" fmla="*/ 7410 w 20097"/>
                      <a:gd name="connsiteY6" fmla="*/ 13697 h 34916"/>
                      <a:gd name="connsiteX7" fmla="*/ 19199 w 20097"/>
                      <a:gd name="connsiteY7" fmla="*/ 13697 h 34916"/>
                      <a:gd name="connsiteX8" fmla="*/ 19199 w 20097"/>
                      <a:gd name="connsiteY8" fmla="*/ 19760 h 34916"/>
                      <a:gd name="connsiteX9" fmla="*/ 7410 w 20097"/>
                      <a:gd name="connsiteY9" fmla="*/ 19760 h 34916"/>
                      <a:gd name="connsiteX10" fmla="*/ 7410 w 20097"/>
                      <a:gd name="connsiteY10" fmla="*/ 28742 h 34916"/>
                      <a:gd name="connsiteX11" fmla="*/ 20097 w 20097"/>
                      <a:gd name="connsiteY11" fmla="*/ 28742 h 34916"/>
                      <a:gd name="connsiteX12" fmla="*/ 20097 w 20097"/>
                      <a:gd name="connsiteY12" fmla="*/ 34917 h 34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0097" h="34916">
                        <a:moveTo>
                          <a:pt x="20097" y="34917"/>
                        </a:moveTo>
                        <a:lnTo>
                          <a:pt x="0" y="34917"/>
                        </a:lnTo>
                        <a:lnTo>
                          <a:pt x="0" y="0"/>
                        </a:lnTo>
                        <a:lnTo>
                          <a:pt x="20097" y="0"/>
                        </a:lnTo>
                        <a:lnTo>
                          <a:pt x="20097" y="6063"/>
                        </a:lnTo>
                        <a:lnTo>
                          <a:pt x="7410" y="6063"/>
                        </a:lnTo>
                        <a:lnTo>
                          <a:pt x="7410" y="13697"/>
                        </a:lnTo>
                        <a:lnTo>
                          <a:pt x="19199" y="13697"/>
                        </a:lnTo>
                        <a:lnTo>
                          <a:pt x="19199" y="19760"/>
                        </a:lnTo>
                        <a:lnTo>
                          <a:pt x="7410" y="19760"/>
                        </a:lnTo>
                        <a:lnTo>
                          <a:pt x="7410" y="28742"/>
                        </a:lnTo>
                        <a:lnTo>
                          <a:pt x="20097" y="28742"/>
                        </a:lnTo>
                        <a:lnTo>
                          <a:pt x="20097" y="34917"/>
                        </a:lnTo>
                        <a:close/>
                      </a:path>
                    </a:pathLst>
                  </a:custGeom>
                  <a:solidFill>
                    <a:srgbClr val="505050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13" name="Freeform: Shape 2112">
                    <a:extLst>
                      <a:ext uri="{FF2B5EF4-FFF2-40B4-BE49-F238E27FC236}">
                        <a16:creationId xmlns:a16="http://schemas.microsoft.com/office/drawing/2014/main" id="{7A9C0CB5-5A2E-4B98-79A5-6A0735B99E21}"/>
                      </a:ext>
                    </a:extLst>
                  </p:cNvPr>
                  <p:cNvSpPr/>
                  <p:nvPr/>
                </p:nvSpPr>
                <p:spPr>
                  <a:xfrm>
                    <a:off x="9158432" y="5608402"/>
                    <a:ext cx="22679" cy="35927"/>
                  </a:xfrm>
                  <a:custGeom>
                    <a:avLst/>
                    <a:gdLst>
                      <a:gd name="connsiteX0" fmla="*/ 22679 w 22679"/>
                      <a:gd name="connsiteY0" fmla="*/ 25823 h 35927"/>
                      <a:gd name="connsiteX1" fmla="*/ 19311 w 22679"/>
                      <a:gd name="connsiteY1" fmla="*/ 33233 h 35927"/>
                      <a:gd name="connsiteX2" fmla="*/ 9880 w 22679"/>
                      <a:gd name="connsiteY2" fmla="*/ 35928 h 35927"/>
                      <a:gd name="connsiteX3" fmla="*/ 0 w 22679"/>
                      <a:gd name="connsiteY3" fmla="*/ 33794 h 35927"/>
                      <a:gd name="connsiteX4" fmla="*/ 0 w 22679"/>
                      <a:gd name="connsiteY4" fmla="*/ 26946 h 35927"/>
                      <a:gd name="connsiteX5" fmla="*/ 5950 w 22679"/>
                      <a:gd name="connsiteY5" fmla="*/ 29191 h 35927"/>
                      <a:gd name="connsiteX6" fmla="*/ 10441 w 22679"/>
                      <a:gd name="connsiteY6" fmla="*/ 29865 h 35927"/>
                      <a:gd name="connsiteX7" fmla="*/ 14147 w 22679"/>
                      <a:gd name="connsiteY7" fmla="*/ 28967 h 35927"/>
                      <a:gd name="connsiteX8" fmla="*/ 15494 w 22679"/>
                      <a:gd name="connsiteY8" fmla="*/ 26160 h 35927"/>
                      <a:gd name="connsiteX9" fmla="*/ 14932 w 22679"/>
                      <a:gd name="connsiteY9" fmla="*/ 24363 h 35927"/>
                      <a:gd name="connsiteX10" fmla="*/ 13248 w 22679"/>
                      <a:gd name="connsiteY10" fmla="*/ 22791 h 35927"/>
                      <a:gd name="connsiteX11" fmla="*/ 8757 w 22679"/>
                      <a:gd name="connsiteY11" fmla="*/ 20434 h 35927"/>
                      <a:gd name="connsiteX12" fmla="*/ 3930 w 22679"/>
                      <a:gd name="connsiteY12" fmla="*/ 17515 h 35927"/>
                      <a:gd name="connsiteX13" fmla="*/ 1347 w 22679"/>
                      <a:gd name="connsiteY13" fmla="*/ 14259 h 35927"/>
                      <a:gd name="connsiteX14" fmla="*/ 449 w 22679"/>
                      <a:gd name="connsiteY14" fmla="*/ 9992 h 35927"/>
                      <a:gd name="connsiteX15" fmla="*/ 3593 w 22679"/>
                      <a:gd name="connsiteY15" fmla="*/ 2695 h 35927"/>
                      <a:gd name="connsiteX16" fmla="*/ 12238 w 22679"/>
                      <a:gd name="connsiteY16" fmla="*/ 0 h 35927"/>
                      <a:gd name="connsiteX17" fmla="*/ 17402 w 22679"/>
                      <a:gd name="connsiteY17" fmla="*/ 674 h 35927"/>
                      <a:gd name="connsiteX18" fmla="*/ 22567 w 22679"/>
                      <a:gd name="connsiteY18" fmla="*/ 2470 h 35927"/>
                      <a:gd name="connsiteX19" fmla="*/ 20209 w 22679"/>
                      <a:gd name="connsiteY19" fmla="*/ 8196 h 35927"/>
                      <a:gd name="connsiteX20" fmla="*/ 15606 w 22679"/>
                      <a:gd name="connsiteY20" fmla="*/ 6624 h 35927"/>
                      <a:gd name="connsiteX21" fmla="*/ 12013 w 22679"/>
                      <a:gd name="connsiteY21" fmla="*/ 6175 h 35927"/>
                      <a:gd name="connsiteX22" fmla="*/ 8757 w 22679"/>
                      <a:gd name="connsiteY22" fmla="*/ 7186 h 35927"/>
                      <a:gd name="connsiteX23" fmla="*/ 7634 w 22679"/>
                      <a:gd name="connsiteY23" fmla="*/ 9768 h 35927"/>
                      <a:gd name="connsiteX24" fmla="*/ 8084 w 22679"/>
                      <a:gd name="connsiteY24" fmla="*/ 11452 h 35927"/>
                      <a:gd name="connsiteX25" fmla="*/ 9543 w 22679"/>
                      <a:gd name="connsiteY25" fmla="*/ 12912 h 35927"/>
                      <a:gd name="connsiteX26" fmla="*/ 14259 w 22679"/>
                      <a:gd name="connsiteY26" fmla="*/ 15382 h 35927"/>
                      <a:gd name="connsiteX27" fmla="*/ 20995 w 22679"/>
                      <a:gd name="connsiteY27" fmla="*/ 20097 h 35927"/>
                      <a:gd name="connsiteX28" fmla="*/ 22679 w 22679"/>
                      <a:gd name="connsiteY28" fmla="*/ 25823 h 359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</a:cxnLst>
                    <a:rect l="l" t="t" r="r" b="b"/>
                    <a:pathLst>
                      <a:path w="22679" h="35927">
                        <a:moveTo>
                          <a:pt x="22679" y="25823"/>
                        </a:moveTo>
                        <a:cubicBezTo>
                          <a:pt x="22679" y="28967"/>
                          <a:pt x="21556" y="31437"/>
                          <a:pt x="19311" y="33233"/>
                        </a:cubicBezTo>
                        <a:cubicBezTo>
                          <a:pt x="17065" y="35030"/>
                          <a:pt x="13922" y="35928"/>
                          <a:pt x="9880" y="35928"/>
                        </a:cubicBezTo>
                        <a:cubicBezTo>
                          <a:pt x="6175" y="35928"/>
                          <a:pt x="2807" y="35254"/>
                          <a:pt x="0" y="33794"/>
                        </a:cubicBezTo>
                        <a:lnTo>
                          <a:pt x="0" y="26946"/>
                        </a:lnTo>
                        <a:cubicBezTo>
                          <a:pt x="2358" y="27956"/>
                          <a:pt x="4378" y="28742"/>
                          <a:pt x="5950" y="29191"/>
                        </a:cubicBezTo>
                        <a:cubicBezTo>
                          <a:pt x="7634" y="29640"/>
                          <a:pt x="9094" y="29865"/>
                          <a:pt x="10441" y="29865"/>
                        </a:cubicBezTo>
                        <a:cubicBezTo>
                          <a:pt x="12013" y="29865"/>
                          <a:pt x="13248" y="29528"/>
                          <a:pt x="14147" y="28967"/>
                        </a:cubicBezTo>
                        <a:cubicBezTo>
                          <a:pt x="15045" y="28293"/>
                          <a:pt x="15494" y="27395"/>
                          <a:pt x="15494" y="26160"/>
                        </a:cubicBezTo>
                        <a:cubicBezTo>
                          <a:pt x="15494" y="25486"/>
                          <a:pt x="15269" y="24813"/>
                          <a:pt x="14932" y="24363"/>
                        </a:cubicBezTo>
                        <a:cubicBezTo>
                          <a:pt x="14595" y="23802"/>
                          <a:pt x="14034" y="23353"/>
                          <a:pt x="13248" y="22791"/>
                        </a:cubicBezTo>
                        <a:cubicBezTo>
                          <a:pt x="12462" y="22230"/>
                          <a:pt x="11003" y="21557"/>
                          <a:pt x="8757" y="20434"/>
                        </a:cubicBezTo>
                        <a:cubicBezTo>
                          <a:pt x="6624" y="19423"/>
                          <a:pt x="5052" y="18525"/>
                          <a:pt x="3930" y="17515"/>
                        </a:cubicBezTo>
                        <a:cubicBezTo>
                          <a:pt x="2919" y="16617"/>
                          <a:pt x="2021" y="15494"/>
                          <a:pt x="1347" y="14259"/>
                        </a:cubicBezTo>
                        <a:cubicBezTo>
                          <a:pt x="674" y="13024"/>
                          <a:pt x="449" y="11564"/>
                          <a:pt x="449" y="9992"/>
                        </a:cubicBezTo>
                        <a:cubicBezTo>
                          <a:pt x="449" y="6849"/>
                          <a:pt x="1460" y="4491"/>
                          <a:pt x="3593" y="2695"/>
                        </a:cubicBezTo>
                        <a:cubicBezTo>
                          <a:pt x="5726" y="898"/>
                          <a:pt x="8533" y="0"/>
                          <a:pt x="12238" y="0"/>
                        </a:cubicBezTo>
                        <a:cubicBezTo>
                          <a:pt x="14034" y="0"/>
                          <a:pt x="15831" y="225"/>
                          <a:pt x="17402" y="674"/>
                        </a:cubicBezTo>
                        <a:cubicBezTo>
                          <a:pt x="19087" y="1123"/>
                          <a:pt x="20771" y="1684"/>
                          <a:pt x="22567" y="2470"/>
                        </a:cubicBezTo>
                        <a:lnTo>
                          <a:pt x="20209" y="8196"/>
                        </a:lnTo>
                        <a:cubicBezTo>
                          <a:pt x="18301" y="7410"/>
                          <a:pt x="16841" y="6849"/>
                          <a:pt x="15606" y="6624"/>
                        </a:cubicBezTo>
                        <a:cubicBezTo>
                          <a:pt x="14371" y="6288"/>
                          <a:pt x="13248" y="6175"/>
                          <a:pt x="12013" y="6175"/>
                        </a:cubicBezTo>
                        <a:cubicBezTo>
                          <a:pt x="10554" y="6175"/>
                          <a:pt x="9543" y="6512"/>
                          <a:pt x="8757" y="7186"/>
                        </a:cubicBezTo>
                        <a:cubicBezTo>
                          <a:pt x="7971" y="7859"/>
                          <a:pt x="7634" y="8645"/>
                          <a:pt x="7634" y="9768"/>
                        </a:cubicBezTo>
                        <a:cubicBezTo>
                          <a:pt x="7634" y="10442"/>
                          <a:pt x="7747" y="11003"/>
                          <a:pt x="8084" y="11452"/>
                        </a:cubicBezTo>
                        <a:cubicBezTo>
                          <a:pt x="8420" y="11901"/>
                          <a:pt x="8870" y="12463"/>
                          <a:pt x="9543" y="12912"/>
                        </a:cubicBezTo>
                        <a:cubicBezTo>
                          <a:pt x="10217" y="13361"/>
                          <a:pt x="11789" y="14147"/>
                          <a:pt x="14259" y="15382"/>
                        </a:cubicBezTo>
                        <a:cubicBezTo>
                          <a:pt x="17515" y="16953"/>
                          <a:pt x="19760" y="18525"/>
                          <a:pt x="20995" y="20097"/>
                        </a:cubicBezTo>
                        <a:cubicBezTo>
                          <a:pt x="22118" y="21669"/>
                          <a:pt x="22679" y="23577"/>
                          <a:pt x="22679" y="25823"/>
                        </a:cubicBezTo>
                        <a:close/>
                      </a:path>
                    </a:pathLst>
                  </a:custGeom>
                  <a:solidFill>
                    <a:srgbClr val="505050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14" name="Freeform: Shape 2113">
                    <a:extLst>
                      <a:ext uri="{FF2B5EF4-FFF2-40B4-BE49-F238E27FC236}">
                        <a16:creationId xmlns:a16="http://schemas.microsoft.com/office/drawing/2014/main" id="{B1E811FA-8CD6-266F-A2EC-D24C513F7461}"/>
                      </a:ext>
                    </a:extLst>
                  </p:cNvPr>
                  <p:cNvSpPr/>
                  <p:nvPr/>
                </p:nvSpPr>
                <p:spPr>
                  <a:xfrm>
                    <a:off x="9184030" y="5608963"/>
                    <a:ext cx="26384" cy="34916"/>
                  </a:xfrm>
                  <a:custGeom>
                    <a:avLst/>
                    <a:gdLst>
                      <a:gd name="connsiteX0" fmla="*/ 16841 w 26384"/>
                      <a:gd name="connsiteY0" fmla="*/ 34917 h 34916"/>
                      <a:gd name="connsiteX1" fmla="*/ 9431 w 26384"/>
                      <a:gd name="connsiteY1" fmla="*/ 34917 h 34916"/>
                      <a:gd name="connsiteX2" fmla="*/ 9431 w 26384"/>
                      <a:gd name="connsiteY2" fmla="*/ 6175 h 34916"/>
                      <a:gd name="connsiteX3" fmla="*/ 0 w 26384"/>
                      <a:gd name="connsiteY3" fmla="*/ 6175 h 34916"/>
                      <a:gd name="connsiteX4" fmla="*/ 0 w 26384"/>
                      <a:gd name="connsiteY4" fmla="*/ 0 h 34916"/>
                      <a:gd name="connsiteX5" fmla="*/ 26384 w 26384"/>
                      <a:gd name="connsiteY5" fmla="*/ 0 h 34916"/>
                      <a:gd name="connsiteX6" fmla="*/ 26384 w 26384"/>
                      <a:gd name="connsiteY6" fmla="*/ 6175 h 34916"/>
                      <a:gd name="connsiteX7" fmla="*/ 16953 w 26384"/>
                      <a:gd name="connsiteY7" fmla="*/ 6175 h 34916"/>
                      <a:gd name="connsiteX8" fmla="*/ 16953 w 26384"/>
                      <a:gd name="connsiteY8" fmla="*/ 34917 h 34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6384" h="34916">
                        <a:moveTo>
                          <a:pt x="16841" y="34917"/>
                        </a:moveTo>
                        <a:lnTo>
                          <a:pt x="9431" y="34917"/>
                        </a:lnTo>
                        <a:lnTo>
                          <a:pt x="9431" y="6175"/>
                        </a:lnTo>
                        <a:lnTo>
                          <a:pt x="0" y="6175"/>
                        </a:lnTo>
                        <a:lnTo>
                          <a:pt x="0" y="0"/>
                        </a:lnTo>
                        <a:lnTo>
                          <a:pt x="26384" y="0"/>
                        </a:lnTo>
                        <a:lnTo>
                          <a:pt x="26384" y="6175"/>
                        </a:lnTo>
                        <a:lnTo>
                          <a:pt x="16953" y="6175"/>
                        </a:lnTo>
                        <a:lnTo>
                          <a:pt x="16953" y="34917"/>
                        </a:lnTo>
                        <a:close/>
                      </a:path>
                    </a:pathLst>
                  </a:custGeom>
                  <a:solidFill>
                    <a:srgbClr val="505050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115" name="Graphic 1320">
                  <a:extLst>
                    <a:ext uri="{FF2B5EF4-FFF2-40B4-BE49-F238E27FC236}">
                      <a16:creationId xmlns:a16="http://schemas.microsoft.com/office/drawing/2014/main" id="{95D6F198-0ACF-A36C-DB72-309D5B63D566}"/>
                    </a:ext>
                  </a:extLst>
                </p:cNvPr>
                <p:cNvGrpSpPr/>
                <p:nvPr/>
              </p:nvGrpSpPr>
              <p:grpSpPr>
                <a:xfrm>
                  <a:off x="9026623" y="5722584"/>
                  <a:ext cx="26721" cy="94084"/>
                  <a:chOff x="9026623" y="5722584"/>
                  <a:chExt cx="26721" cy="94084"/>
                </a:xfrm>
                <a:solidFill>
                  <a:srgbClr val="C0C0C0"/>
                </a:solidFill>
              </p:grpSpPr>
              <p:sp>
                <p:nvSpPr>
                  <p:cNvPr id="2116" name="Freeform: Shape 2115">
                    <a:extLst>
                      <a:ext uri="{FF2B5EF4-FFF2-40B4-BE49-F238E27FC236}">
                        <a16:creationId xmlns:a16="http://schemas.microsoft.com/office/drawing/2014/main" id="{2E0E2EEE-27A9-767C-2AE1-AB5903CBFCEC}"/>
                      </a:ext>
                    </a:extLst>
                  </p:cNvPr>
                  <p:cNvSpPr/>
                  <p:nvPr/>
                </p:nvSpPr>
                <p:spPr>
                  <a:xfrm>
                    <a:off x="9026623" y="5722584"/>
                    <a:ext cx="26721" cy="26721"/>
                  </a:xfrm>
                  <a:custGeom>
                    <a:avLst/>
                    <a:gdLst>
                      <a:gd name="connsiteX0" fmla="*/ 0 w 26721"/>
                      <a:gd name="connsiteY0" fmla="*/ 0 h 26721"/>
                      <a:gd name="connsiteX1" fmla="*/ 26721 w 26721"/>
                      <a:gd name="connsiteY1" fmla="*/ 0 h 26721"/>
                      <a:gd name="connsiteX2" fmla="*/ 26721 w 26721"/>
                      <a:gd name="connsiteY2" fmla="*/ 26721 h 26721"/>
                      <a:gd name="connsiteX3" fmla="*/ 0 w 26721"/>
                      <a:gd name="connsiteY3" fmla="*/ 26721 h 26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21" h="26721">
                        <a:moveTo>
                          <a:pt x="0" y="0"/>
                        </a:moveTo>
                        <a:lnTo>
                          <a:pt x="26721" y="0"/>
                        </a:lnTo>
                        <a:lnTo>
                          <a:pt x="26721" y="26721"/>
                        </a:lnTo>
                        <a:lnTo>
                          <a:pt x="0" y="26721"/>
                        </a:lnTo>
                        <a:close/>
                      </a:path>
                    </a:pathLst>
                  </a:custGeom>
                  <a:solidFill>
                    <a:srgbClr val="C0C0C0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17" name="Freeform: Shape 2116">
                    <a:extLst>
                      <a:ext uri="{FF2B5EF4-FFF2-40B4-BE49-F238E27FC236}">
                        <a16:creationId xmlns:a16="http://schemas.microsoft.com/office/drawing/2014/main" id="{2D87B563-90D7-B5CC-6B32-7B7201FAFA7C}"/>
                      </a:ext>
                    </a:extLst>
                  </p:cNvPr>
                  <p:cNvSpPr/>
                  <p:nvPr/>
                </p:nvSpPr>
                <p:spPr>
                  <a:xfrm>
                    <a:off x="9026623" y="5756266"/>
                    <a:ext cx="26721" cy="26721"/>
                  </a:xfrm>
                  <a:custGeom>
                    <a:avLst/>
                    <a:gdLst>
                      <a:gd name="connsiteX0" fmla="*/ 0 w 26721"/>
                      <a:gd name="connsiteY0" fmla="*/ 0 h 26721"/>
                      <a:gd name="connsiteX1" fmla="*/ 26721 w 26721"/>
                      <a:gd name="connsiteY1" fmla="*/ 0 h 26721"/>
                      <a:gd name="connsiteX2" fmla="*/ 26721 w 26721"/>
                      <a:gd name="connsiteY2" fmla="*/ 26721 h 26721"/>
                      <a:gd name="connsiteX3" fmla="*/ 0 w 26721"/>
                      <a:gd name="connsiteY3" fmla="*/ 26721 h 26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21" h="26721">
                        <a:moveTo>
                          <a:pt x="0" y="0"/>
                        </a:moveTo>
                        <a:lnTo>
                          <a:pt x="26721" y="0"/>
                        </a:lnTo>
                        <a:lnTo>
                          <a:pt x="26721" y="26721"/>
                        </a:lnTo>
                        <a:lnTo>
                          <a:pt x="0" y="26721"/>
                        </a:lnTo>
                        <a:close/>
                      </a:path>
                    </a:pathLst>
                  </a:custGeom>
                  <a:solidFill>
                    <a:srgbClr val="C0C0C0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18" name="Freeform: Shape 2117">
                    <a:extLst>
                      <a:ext uri="{FF2B5EF4-FFF2-40B4-BE49-F238E27FC236}">
                        <a16:creationId xmlns:a16="http://schemas.microsoft.com/office/drawing/2014/main" id="{8205495E-47CC-1E71-68A9-9FBADD235252}"/>
                      </a:ext>
                    </a:extLst>
                  </p:cNvPr>
                  <p:cNvSpPr/>
                  <p:nvPr/>
                </p:nvSpPr>
                <p:spPr>
                  <a:xfrm>
                    <a:off x="9026623" y="5789948"/>
                    <a:ext cx="26721" cy="26721"/>
                  </a:xfrm>
                  <a:custGeom>
                    <a:avLst/>
                    <a:gdLst>
                      <a:gd name="connsiteX0" fmla="*/ 0 w 26721"/>
                      <a:gd name="connsiteY0" fmla="*/ 0 h 26721"/>
                      <a:gd name="connsiteX1" fmla="*/ 26721 w 26721"/>
                      <a:gd name="connsiteY1" fmla="*/ 0 h 26721"/>
                      <a:gd name="connsiteX2" fmla="*/ 26721 w 26721"/>
                      <a:gd name="connsiteY2" fmla="*/ 26721 h 26721"/>
                      <a:gd name="connsiteX3" fmla="*/ 0 w 26721"/>
                      <a:gd name="connsiteY3" fmla="*/ 26721 h 26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21" h="26721">
                        <a:moveTo>
                          <a:pt x="0" y="0"/>
                        </a:moveTo>
                        <a:lnTo>
                          <a:pt x="26721" y="0"/>
                        </a:lnTo>
                        <a:lnTo>
                          <a:pt x="26721" y="26721"/>
                        </a:lnTo>
                        <a:lnTo>
                          <a:pt x="0" y="26721"/>
                        </a:lnTo>
                        <a:close/>
                      </a:path>
                    </a:pathLst>
                  </a:custGeom>
                  <a:solidFill>
                    <a:srgbClr val="C0C0C0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119" name="Graphic 1320">
                  <a:extLst>
                    <a:ext uri="{FF2B5EF4-FFF2-40B4-BE49-F238E27FC236}">
                      <a16:creationId xmlns:a16="http://schemas.microsoft.com/office/drawing/2014/main" id="{45098B40-C62A-2F49-08AF-C658C84C021C}"/>
                    </a:ext>
                  </a:extLst>
                </p:cNvPr>
                <p:cNvGrpSpPr/>
                <p:nvPr/>
              </p:nvGrpSpPr>
              <p:grpSpPr>
                <a:xfrm>
                  <a:off x="9026623" y="5876174"/>
                  <a:ext cx="26721" cy="94084"/>
                  <a:chOff x="9026623" y="5876174"/>
                  <a:chExt cx="26721" cy="94084"/>
                </a:xfrm>
                <a:solidFill>
                  <a:srgbClr val="C0C0C0"/>
                </a:solidFill>
              </p:grpSpPr>
              <p:sp>
                <p:nvSpPr>
                  <p:cNvPr id="2120" name="Freeform: Shape 2119">
                    <a:extLst>
                      <a:ext uri="{FF2B5EF4-FFF2-40B4-BE49-F238E27FC236}">
                        <a16:creationId xmlns:a16="http://schemas.microsoft.com/office/drawing/2014/main" id="{52B30DE9-654F-FA1F-7000-F90D3F34CAE0}"/>
                      </a:ext>
                    </a:extLst>
                  </p:cNvPr>
                  <p:cNvSpPr/>
                  <p:nvPr/>
                </p:nvSpPr>
                <p:spPr>
                  <a:xfrm>
                    <a:off x="9026623" y="5876174"/>
                    <a:ext cx="26721" cy="26721"/>
                  </a:xfrm>
                  <a:custGeom>
                    <a:avLst/>
                    <a:gdLst>
                      <a:gd name="connsiteX0" fmla="*/ 0 w 26721"/>
                      <a:gd name="connsiteY0" fmla="*/ 0 h 26721"/>
                      <a:gd name="connsiteX1" fmla="*/ 26721 w 26721"/>
                      <a:gd name="connsiteY1" fmla="*/ 0 h 26721"/>
                      <a:gd name="connsiteX2" fmla="*/ 26721 w 26721"/>
                      <a:gd name="connsiteY2" fmla="*/ 26721 h 26721"/>
                      <a:gd name="connsiteX3" fmla="*/ 0 w 26721"/>
                      <a:gd name="connsiteY3" fmla="*/ 26721 h 26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21" h="26721">
                        <a:moveTo>
                          <a:pt x="0" y="0"/>
                        </a:moveTo>
                        <a:lnTo>
                          <a:pt x="26721" y="0"/>
                        </a:lnTo>
                        <a:lnTo>
                          <a:pt x="26721" y="26721"/>
                        </a:lnTo>
                        <a:lnTo>
                          <a:pt x="0" y="26721"/>
                        </a:lnTo>
                        <a:close/>
                      </a:path>
                    </a:pathLst>
                  </a:custGeom>
                  <a:solidFill>
                    <a:srgbClr val="C0C0C0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21" name="Freeform: Shape 2120">
                    <a:extLst>
                      <a:ext uri="{FF2B5EF4-FFF2-40B4-BE49-F238E27FC236}">
                        <a16:creationId xmlns:a16="http://schemas.microsoft.com/office/drawing/2014/main" id="{09ECCD39-50A2-8FC5-9040-62FCF67CAA3C}"/>
                      </a:ext>
                    </a:extLst>
                  </p:cNvPr>
                  <p:cNvSpPr/>
                  <p:nvPr/>
                </p:nvSpPr>
                <p:spPr>
                  <a:xfrm>
                    <a:off x="9026623" y="5909855"/>
                    <a:ext cx="26721" cy="26721"/>
                  </a:xfrm>
                  <a:custGeom>
                    <a:avLst/>
                    <a:gdLst>
                      <a:gd name="connsiteX0" fmla="*/ 0 w 26721"/>
                      <a:gd name="connsiteY0" fmla="*/ 0 h 26721"/>
                      <a:gd name="connsiteX1" fmla="*/ 26721 w 26721"/>
                      <a:gd name="connsiteY1" fmla="*/ 0 h 26721"/>
                      <a:gd name="connsiteX2" fmla="*/ 26721 w 26721"/>
                      <a:gd name="connsiteY2" fmla="*/ 26721 h 26721"/>
                      <a:gd name="connsiteX3" fmla="*/ 0 w 26721"/>
                      <a:gd name="connsiteY3" fmla="*/ 26721 h 26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21" h="26721">
                        <a:moveTo>
                          <a:pt x="0" y="0"/>
                        </a:moveTo>
                        <a:lnTo>
                          <a:pt x="26721" y="0"/>
                        </a:lnTo>
                        <a:lnTo>
                          <a:pt x="26721" y="26721"/>
                        </a:lnTo>
                        <a:lnTo>
                          <a:pt x="0" y="26721"/>
                        </a:lnTo>
                        <a:close/>
                      </a:path>
                    </a:pathLst>
                  </a:custGeom>
                  <a:solidFill>
                    <a:srgbClr val="C0C0C0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22" name="Freeform: Shape 2121">
                    <a:extLst>
                      <a:ext uri="{FF2B5EF4-FFF2-40B4-BE49-F238E27FC236}">
                        <a16:creationId xmlns:a16="http://schemas.microsoft.com/office/drawing/2014/main" id="{D9A945D4-35AE-2C62-2403-74288A527241}"/>
                      </a:ext>
                    </a:extLst>
                  </p:cNvPr>
                  <p:cNvSpPr/>
                  <p:nvPr/>
                </p:nvSpPr>
                <p:spPr>
                  <a:xfrm>
                    <a:off x="9026623" y="5943537"/>
                    <a:ext cx="26721" cy="26721"/>
                  </a:xfrm>
                  <a:custGeom>
                    <a:avLst/>
                    <a:gdLst>
                      <a:gd name="connsiteX0" fmla="*/ 0 w 26721"/>
                      <a:gd name="connsiteY0" fmla="*/ 0 h 26721"/>
                      <a:gd name="connsiteX1" fmla="*/ 26721 w 26721"/>
                      <a:gd name="connsiteY1" fmla="*/ 0 h 26721"/>
                      <a:gd name="connsiteX2" fmla="*/ 26721 w 26721"/>
                      <a:gd name="connsiteY2" fmla="*/ 26721 h 26721"/>
                      <a:gd name="connsiteX3" fmla="*/ 0 w 26721"/>
                      <a:gd name="connsiteY3" fmla="*/ 26721 h 26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21" h="26721">
                        <a:moveTo>
                          <a:pt x="0" y="0"/>
                        </a:moveTo>
                        <a:lnTo>
                          <a:pt x="26721" y="0"/>
                        </a:lnTo>
                        <a:lnTo>
                          <a:pt x="26721" y="26721"/>
                        </a:lnTo>
                        <a:lnTo>
                          <a:pt x="0" y="26721"/>
                        </a:lnTo>
                        <a:close/>
                      </a:path>
                    </a:pathLst>
                  </a:custGeom>
                  <a:solidFill>
                    <a:srgbClr val="C0C0C0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3" name="Freeform: Shape 2122">
                  <a:extLst>
                    <a:ext uri="{FF2B5EF4-FFF2-40B4-BE49-F238E27FC236}">
                      <a16:creationId xmlns:a16="http://schemas.microsoft.com/office/drawing/2014/main" id="{B6324A70-161D-934C-5510-FE540DC336A0}"/>
                    </a:ext>
                  </a:extLst>
                </p:cNvPr>
                <p:cNvSpPr/>
                <p:nvPr/>
              </p:nvSpPr>
              <p:spPr>
                <a:xfrm>
                  <a:off x="9068501" y="5668131"/>
                  <a:ext cx="211522" cy="27057"/>
                </a:xfrm>
                <a:custGeom>
                  <a:avLst/>
                  <a:gdLst>
                    <a:gd name="connsiteX0" fmla="*/ 0 w 211522"/>
                    <a:gd name="connsiteY0" fmla="*/ 0 h 27057"/>
                    <a:gd name="connsiteX1" fmla="*/ 211523 w 211522"/>
                    <a:gd name="connsiteY1" fmla="*/ 0 h 27057"/>
                    <a:gd name="connsiteX2" fmla="*/ 211523 w 211522"/>
                    <a:gd name="connsiteY2" fmla="*/ 27058 h 27057"/>
                    <a:gd name="connsiteX3" fmla="*/ 0 w 211522"/>
                    <a:gd name="connsiteY3" fmla="*/ 27058 h 27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1522" h="27057">
                      <a:moveTo>
                        <a:pt x="0" y="0"/>
                      </a:moveTo>
                      <a:lnTo>
                        <a:pt x="211523" y="0"/>
                      </a:lnTo>
                      <a:lnTo>
                        <a:pt x="211523" y="27058"/>
                      </a:lnTo>
                      <a:lnTo>
                        <a:pt x="0" y="27058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24" name="Freeform: Shape 2123">
                  <a:extLst>
                    <a:ext uri="{FF2B5EF4-FFF2-40B4-BE49-F238E27FC236}">
                      <a16:creationId xmlns:a16="http://schemas.microsoft.com/office/drawing/2014/main" id="{BB1BB89C-FC11-482D-31E1-7DD9B8386122}"/>
                    </a:ext>
                  </a:extLst>
                </p:cNvPr>
                <p:cNvSpPr/>
                <p:nvPr/>
              </p:nvSpPr>
              <p:spPr>
                <a:xfrm>
                  <a:off x="9068501" y="5836092"/>
                  <a:ext cx="211522" cy="27057"/>
                </a:xfrm>
                <a:custGeom>
                  <a:avLst/>
                  <a:gdLst>
                    <a:gd name="connsiteX0" fmla="*/ 0 w 211522"/>
                    <a:gd name="connsiteY0" fmla="*/ 0 h 27057"/>
                    <a:gd name="connsiteX1" fmla="*/ 211523 w 211522"/>
                    <a:gd name="connsiteY1" fmla="*/ 0 h 27057"/>
                    <a:gd name="connsiteX2" fmla="*/ 211523 w 211522"/>
                    <a:gd name="connsiteY2" fmla="*/ 27058 h 27057"/>
                    <a:gd name="connsiteX3" fmla="*/ 0 w 211522"/>
                    <a:gd name="connsiteY3" fmla="*/ 27058 h 27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1522" h="27057">
                      <a:moveTo>
                        <a:pt x="0" y="0"/>
                      </a:moveTo>
                      <a:lnTo>
                        <a:pt x="211523" y="0"/>
                      </a:lnTo>
                      <a:lnTo>
                        <a:pt x="211523" y="27058"/>
                      </a:lnTo>
                      <a:lnTo>
                        <a:pt x="0" y="27058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25" name="Freeform: Shape 2124">
                  <a:extLst>
                    <a:ext uri="{FF2B5EF4-FFF2-40B4-BE49-F238E27FC236}">
                      <a16:creationId xmlns:a16="http://schemas.microsoft.com/office/drawing/2014/main" id="{8BE00A86-1780-DD6A-76F7-53A0657BCCE5}"/>
                    </a:ext>
                  </a:extLst>
                </p:cNvPr>
                <p:cNvSpPr/>
                <p:nvPr/>
              </p:nvSpPr>
              <p:spPr>
                <a:xfrm>
                  <a:off x="9068501" y="5733250"/>
                  <a:ext cx="211522" cy="7410"/>
                </a:xfrm>
                <a:custGeom>
                  <a:avLst/>
                  <a:gdLst>
                    <a:gd name="connsiteX0" fmla="*/ 0 w 211522"/>
                    <a:gd name="connsiteY0" fmla="*/ 0 h 7410"/>
                    <a:gd name="connsiteX1" fmla="*/ 211523 w 211522"/>
                    <a:gd name="connsiteY1" fmla="*/ 0 h 7410"/>
                    <a:gd name="connsiteX2" fmla="*/ 211523 w 211522"/>
                    <a:gd name="connsiteY2" fmla="*/ 7410 h 7410"/>
                    <a:gd name="connsiteX3" fmla="*/ 0 w 211522"/>
                    <a:gd name="connsiteY3" fmla="*/ 7410 h 7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1522" h="7410">
                      <a:moveTo>
                        <a:pt x="0" y="0"/>
                      </a:moveTo>
                      <a:lnTo>
                        <a:pt x="211523" y="0"/>
                      </a:lnTo>
                      <a:lnTo>
                        <a:pt x="211523" y="7410"/>
                      </a:lnTo>
                      <a:lnTo>
                        <a:pt x="0" y="7410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26" name="Freeform: Shape 2125">
                  <a:extLst>
                    <a:ext uri="{FF2B5EF4-FFF2-40B4-BE49-F238E27FC236}">
                      <a16:creationId xmlns:a16="http://schemas.microsoft.com/office/drawing/2014/main" id="{861BF5EB-F0FD-D6BC-E85B-3DC09D9A880E}"/>
                    </a:ext>
                  </a:extLst>
                </p:cNvPr>
                <p:cNvSpPr/>
                <p:nvPr/>
              </p:nvSpPr>
              <p:spPr>
                <a:xfrm>
                  <a:off x="9068501" y="5766483"/>
                  <a:ext cx="211522" cy="7410"/>
                </a:xfrm>
                <a:custGeom>
                  <a:avLst/>
                  <a:gdLst>
                    <a:gd name="connsiteX0" fmla="*/ 0 w 211522"/>
                    <a:gd name="connsiteY0" fmla="*/ 0 h 7410"/>
                    <a:gd name="connsiteX1" fmla="*/ 211523 w 211522"/>
                    <a:gd name="connsiteY1" fmla="*/ 0 h 7410"/>
                    <a:gd name="connsiteX2" fmla="*/ 211523 w 211522"/>
                    <a:gd name="connsiteY2" fmla="*/ 7410 h 7410"/>
                    <a:gd name="connsiteX3" fmla="*/ 0 w 211522"/>
                    <a:gd name="connsiteY3" fmla="*/ 7410 h 7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1522" h="7410">
                      <a:moveTo>
                        <a:pt x="0" y="0"/>
                      </a:moveTo>
                      <a:lnTo>
                        <a:pt x="211523" y="0"/>
                      </a:lnTo>
                      <a:lnTo>
                        <a:pt x="211523" y="7410"/>
                      </a:lnTo>
                      <a:lnTo>
                        <a:pt x="0" y="7410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27" name="Freeform: Shape 2126">
                  <a:extLst>
                    <a:ext uri="{FF2B5EF4-FFF2-40B4-BE49-F238E27FC236}">
                      <a16:creationId xmlns:a16="http://schemas.microsoft.com/office/drawing/2014/main" id="{AFBAE8CD-33E3-78C9-6880-6B251408D102}"/>
                    </a:ext>
                  </a:extLst>
                </p:cNvPr>
                <p:cNvSpPr/>
                <p:nvPr/>
              </p:nvSpPr>
              <p:spPr>
                <a:xfrm>
                  <a:off x="9068501" y="5799603"/>
                  <a:ext cx="211522" cy="7410"/>
                </a:xfrm>
                <a:custGeom>
                  <a:avLst/>
                  <a:gdLst>
                    <a:gd name="connsiteX0" fmla="*/ 0 w 211522"/>
                    <a:gd name="connsiteY0" fmla="*/ 0 h 7410"/>
                    <a:gd name="connsiteX1" fmla="*/ 211523 w 211522"/>
                    <a:gd name="connsiteY1" fmla="*/ 0 h 7410"/>
                    <a:gd name="connsiteX2" fmla="*/ 211523 w 211522"/>
                    <a:gd name="connsiteY2" fmla="*/ 7410 h 7410"/>
                    <a:gd name="connsiteX3" fmla="*/ 0 w 211522"/>
                    <a:gd name="connsiteY3" fmla="*/ 7410 h 7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1522" h="7410">
                      <a:moveTo>
                        <a:pt x="0" y="0"/>
                      </a:moveTo>
                      <a:lnTo>
                        <a:pt x="211523" y="0"/>
                      </a:lnTo>
                      <a:lnTo>
                        <a:pt x="211523" y="7410"/>
                      </a:lnTo>
                      <a:lnTo>
                        <a:pt x="0" y="7410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28" name="Freeform: Shape 2127">
                  <a:extLst>
                    <a:ext uri="{FF2B5EF4-FFF2-40B4-BE49-F238E27FC236}">
                      <a16:creationId xmlns:a16="http://schemas.microsoft.com/office/drawing/2014/main" id="{5486F227-DCE6-3A7A-2B38-68F1838E88F7}"/>
                    </a:ext>
                  </a:extLst>
                </p:cNvPr>
                <p:cNvSpPr/>
                <p:nvPr/>
              </p:nvSpPr>
              <p:spPr>
                <a:xfrm>
                  <a:off x="9068501" y="5949488"/>
                  <a:ext cx="211522" cy="7410"/>
                </a:xfrm>
                <a:custGeom>
                  <a:avLst/>
                  <a:gdLst>
                    <a:gd name="connsiteX0" fmla="*/ 0 w 211522"/>
                    <a:gd name="connsiteY0" fmla="*/ 0 h 7410"/>
                    <a:gd name="connsiteX1" fmla="*/ 211523 w 211522"/>
                    <a:gd name="connsiteY1" fmla="*/ 0 h 7410"/>
                    <a:gd name="connsiteX2" fmla="*/ 211523 w 211522"/>
                    <a:gd name="connsiteY2" fmla="*/ 7410 h 7410"/>
                    <a:gd name="connsiteX3" fmla="*/ 0 w 211522"/>
                    <a:gd name="connsiteY3" fmla="*/ 7410 h 7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1522" h="7410">
                      <a:moveTo>
                        <a:pt x="0" y="0"/>
                      </a:moveTo>
                      <a:lnTo>
                        <a:pt x="211523" y="0"/>
                      </a:lnTo>
                      <a:lnTo>
                        <a:pt x="211523" y="7410"/>
                      </a:lnTo>
                      <a:lnTo>
                        <a:pt x="0" y="7410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29" name="Freeform: Shape 2128">
                  <a:extLst>
                    <a:ext uri="{FF2B5EF4-FFF2-40B4-BE49-F238E27FC236}">
                      <a16:creationId xmlns:a16="http://schemas.microsoft.com/office/drawing/2014/main" id="{E79BF54B-0F49-D2C2-D152-497811A6E37B}"/>
                    </a:ext>
                  </a:extLst>
                </p:cNvPr>
                <p:cNvSpPr/>
                <p:nvPr/>
              </p:nvSpPr>
              <p:spPr>
                <a:xfrm>
                  <a:off x="9068501" y="5889085"/>
                  <a:ext cx="211522" cy="7410"/>
                </a:xfrm>
                <a:custGeom>
                  <a:avLst/>
                  <a:gdLst>
                    <a:gd name="connsiteX0" fmla="*/ 0 w 211522"/>
                    <a:gd name="connsiteY0" fmla="*/ 0 h 7410"/>
                    <a:gd name="connsiteX1" fmla="*/ 211523 w 211522"/>
                    <a:gd name="connsiteY1" fmla="*/ 0 h 7410"/>
                    <a:gd name="connsiteX2" fmla="*/ 211523 w 211522"/>
                    <a:gd name="connsiteY2" fmla="*/ 7410 h 7410"/>
                    <a:gd name="connsiteX3" fmla="*/ 0 w 211522"/>
                    <a:gd name="connsiteY3" fmla="*/ 7410 h 7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1522" h="7410">
                      <a:moveTo>
                        <a:pt x="0" y="0"/>
                      </a:moveTo>
                      <a:lnTo>
                        <a:pt x="211523" y="0"/>
                      </a:lnTo>
                      <a:lnTo>
                        <a:pt x="211523" y="7410"/>
                      </a:lnTo>
                      <a:lnTo>
                        <a:pt x="0" y="7410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30" name="Freeform: Shape 2129">
                  <a:extLst>
                    <a:ext uri="{FF2B5EF4-FFF2-40B4-BE49-F238E27FC236}">
                      <a16:creationId xmlns:a16="http://schemas.microsoft.com/office/drawing/2014/main" id="{C0941DDF-816A-D937-0FAF-2CBBBC27497C}"/>
                    </a:ext>
                  </a:extLst>
                </p:cNvPr>
                <p:cNvSpPr/>
                <p:nvPr/>
              </p:nvSpPr>
              <p:spPr>
                <a:xfrm>
                  <a:off x="9068501" y="5919286"/>
                  <a:ext cx="211522" cy="7410"/>
                </a:xfrm>
                <a:custGeom>
                  <a:avLst/>
                  <a:gdLst>
                    <a:gd name="connsiteX0" fmla="*/ 0 w 211522"/>
                    <a:gd name="connsiteY0" fmla="*/ 0 h 7410"/>
                    <a:gd name="connsiteX1" fmla="*/ 211523 w 211522"/>
                    <a:gd name="connsiteY1" fmla="*/ 0 h 7410"/>
                    <a:gd name="connsiteX2" fmla="*/ 211523 w 211522"/>
                    <a:gd name="connsiteY2" fmla="*/ 7410 h 7410"/>
                    <a:gd name="connsiteX3" fmla="*/ 0 w 211522"/>
                    <a:gd name="connsiteY3" fmla="*/ 7410 h 7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1522" h="7410">
                      <a:moveTo>
                        <a:pt x="0" y="0"/>
                      </a:moveTo>
                      <a:lnTo>
                        <a:pt x="211523" y="0"/>
                      </a:lnTo>
                      <a:lnTo>
                        <a:pt x="211523" y="7410"/>
                      </a:lnTo>
                      <a:lnTo>
                        <a:pt x="0" y="7410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131" name="Freeform: Shape 2130">
                <a:extLst>
                  <a:ext uri="{FF2B5EF4-FFF2-40B4-BE49-F238E27FC236}">
                    <a16:creationId xmlns:a16="http://schemas.microsoft.com/office/drawing/2014/main" id="{9EB2BC43-A1C7-5DE4-5F67-4285E6A08E0A}"/>
                  </a:ext>
                </a:extLst>
              </p:cNvPr>
              <p:cNvSpPr/>
              <p:nvPr/>
            </p:nvSpPr>
            <p:spPr>
              <a:xfrm>
                <a:off x="8970598" y="5954765"/>
                <a:ext cx="370613" cy="140341"/>
              </a:xfrm>
              <a:custGeom>
                <a:avLst/>
                <a:gdLst>
                  <a:gd name="connsiteX0" fmla="*/ 370614 w 370613"/>
                  <a:gd name="connsiteY0" fmla="*/ 140342 h 140341"/>
                  <a:gd name="connsiteX1" fmla="*/ 0 w 370613"/>
                  <a:gd name="connsiteY1" fmla="*/ 140342 h 140341"/>
                  <a:gd name="connsiteX2" fmla="*/ 0 w 370613"/>
                  <a:gd name="connsiteY2" fmla="*/ 0 h 140341"/>
                  <a:gd name="connsiteX3" fmla="*/ 185363 w 370613"/>
                  <a:gd name="connsiteY3" fmla="*/ 70171 h 140341"/>
                  <a:gd name="connsiteX4" fmla="*/ 370614 w 370613"/>
                  <a:gd name="connsiteY4" fmla="*/ 0 h 140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0613" h="140341">
                    <a:moveTo>
                      <a:pt x="370614" y="140342"/>
                    </a:moveTo>
                    <a:lnTo>
                      <a:pt x="0" y="140342"/>
                    </a:lnTo>
                    <a:lnTo>
                      <a:pt x="0" y="0"/>
                    </a:lnTo>
                    <a:lnTo>
                      <a:pt x="185363" y="70171"/>
                    </a:lnTo>
                    <a:lnTo>
                      <a:pt x="370614" y="0"/>
                    </a:lnTo>
                    <a:close/>
                  </a:path>
                </a:pathLst>
              </a:custGeom>
              <a:solidFill>
                <a:srgbClr val="F8BE49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32" name="Freeform: Shape 2131">
                <a:extLst>
                  <a:ext uri="{FF2B5EF4-FFF2-40B4-BE49-F238E27FC236}">
                    <a16:creationId xmlns:a16="http://schemas.microsoft.com/office/drawing/2014/main" id="{32EDC43E-AB5F-02B5-EFE5-278B431B106D}"/>
                  </a:ext>
                </a:extLst>
              </p:cNvPr>
              <p:cNvSpPr/>
              <p:nvPr/>
            </p:nvSpPr>
            <p:spPr>
              <a:xfrm>
                <a:off x="9241963" y="5999450"/>
                <a:ext cx="76008" cy="76008"/>
              </a:xfrm>
              <a:custGeom>
                <a:avLst/>
                <a:gdLst>
                  <a:gd name="connsiteX0" fmla="*/ 76009 w 76008"/>
                  <a:gd name="connsiteY0" fmla="*/ 34019 h 76008"/>
                  <a:gd name="connsiteX1" fmla="*/ 73876 w 76008"/>
                  <a:gd name="connsiteY1" fmla="*/ 46257 h 76008"/>
                  <a:gd name="connsiteX2" fmla="*/ 67813 w 76008"/>
                  <a:gd name="connsiteY2" fmla="*/ 55014 h 76008"/>
                  <a:gd name="connsiteX3" fmla="*/ 58719 w 76008"/>
                  <a:gd name="connsiteY3" fmla="*/ 58157 h 76008"/>
                  <a:gd name="connsiteX4" fmla="*/ 52656 w 76008"/>
                  <a:gd name="connsiteY4" fmla="*/ 56473 h 76008"/>
                  <a:gd name="connsiteX5" fmla="*/ 48839 w 76008"/>
                  <a:gd name="connsiteY5" fmla="*/ 52095 h 76008"/>
                  <a:gd name="connsiteX6" fmla="*/ 48053 w 76008"/>
                  <a:gd name="connsiteY6" fmla="*/ 52095 h 76008"/>
                  <a:gd name="connsiteX7" fmla="*/ 35254 w 76008"/>
                  <a:gd name="connsiteY7" fmla="*/ 58045 h 76008"/>
                  <a:gd name="connsiteX8" fmla="*/ 22342 w 76008"/>
                  <a:gd name="connsiteY8" fmla="*/ 53105 h 76008"/>
                  <a:gd name="connsiteX9" fmla="*/ 17627 w 76008"/>
                  <a:gd name="connsiteY9" fmla="*/ 39520 h 76008"/>
                  <a:gd name="connsiteX10" fmla="*/ 23802 w 76008"/>
                  <a:gd name="connsiteY10" fmla="*/ 23689 h 76008"/>
                  <a:gd name="connsiteX11" fmla="*/ 40082 w 76008"/>
                  <a:gd name="connsiteY11" fmla="*/ 17739 h 76008"/>
                  <a:gd name="connsiteX12" fmla="*/ 48839 w 76008"/>
                  <a:gd name="connsiteY12" fmla="*/ 18525 h 76008"/>
                  <a:gd name="connsiteX13" fmla="*/ 56810 w 76008"/>
                  <a:gd name="connsiteY13" fmla="*/ 20321 h 76008"/>
                  <a:gd name="connsiteX14" fmla="*/ 55800 w 76008"/>
                  <a:gd name="connsiteY14" fmla="*/ 43001 h 76008"/>
                  <a:gd name="connsiteX15" fmla="*/ 59280 w 76008"/>
                  <a:gd name="connsiteY15" fmla="*/ 49513 h 76008"/>
                  <a:gd name="connsiteX16" fmla="*/ 63996 w 76008"/>
                  <a:gd name="connsiteY16" fmla="*/ 45134 h 76008"/>
                  <a:gd name="connsiteX17" fmla="*/ 65792 w 76008"/>
                  <a:gd name="connsiteY17" fmla="*/ 33794 h 76008"/>
                  <a:gd name="connsiteX18" fmla="*/ 62648 w 76008"/>
                  <a:gd name="connsiteY18" fmla="*/ 20546 h 76008"/>
                  <a:gd name="connsiteX19" fmla="*/ 53891 w 76008"/>
                  <a:gd name="connsiteY19" fmla="*/ 11789 h 76008"/>
                  <a:gd name="connsiteX20" fmla="*/ 40980 w 76008"/>
                  <a:gd name="connsiteY20" fmla="*/ 8757 h 76008"/>
                  <a:gd name="connsiteX21" fmla="*/ 24700 w 76008"/>
                  <a:gd name="connsiteY21" fmla="*/ 12575 h 76008"/>
                  <a:gd name="connsiteX22" fmla="*/ 14034 w 76008"/>
                  <a:gd name="connsiteY22" fmla="*/ 23689 h 76008"/>
                  <a:gd name="connsiteX23" fmla="*/ 10329 w 76008"/>
                  <a:gd name="connsiteY23" fmla="*/ 40530 h 76008"/>
                  <a:gd name="connsiteX24" fmla="*/ 17178 w 76008"/>
                  <a:gd name="connsiteY24" fmla="*/ 60178 h 76008"/>
                  <a:gd name="connsiteX25" fmla="*/ 37050 w 76008"/>
                  <a:gd name="connsiteY25" fmla="*/ 67027 h 76008"/>
                  <a:gd name="connsiteX26" fmla="*/ 47829 w 76008"/>
                  <a:gd name="connsiteY26" fmla="*/ 65904 h 76008"/>
                  <a:gd name="connsiteX27" fmla="*/ 59393 w 76008"/>
                  <a:gd name="connsiteY27" fmla="*/ 62761 h 76008"/>
                  <a:gd name="connsiteX28" fmla="*/ 59393 w 76008"/>
                  <a:gd name="connsiteY28" fmla="*/ 71742 h 76008"/>
                  <a:gd name="connsiteX29" fmla="*/ 37387 w 76008"/>
                  <a:gd name="connsiteY29" fmla="*/ 76009 h 76008"/>
                  <a:gd name="connsiteX30" fmla="*/ 9880 w 76008"/>
                  <a:gd name="connsiteY30" fmla="*/ 66690 h 76008"/>
                  <a:gd name="connsiteX31" fmla="*/ 0 w 76008"/>
                  <a:gd name="connsiteY31" fmla="*/ 40867 h 76008"/>
                  <a:gd name="connsiteX32" fmla="*/ 5052 w 76008"/>
                  <a:gd name="connsiteY32" fmla="*/ 19985 h 76008"/>
                  <a:gd name="connsiteX33" fmla="*/ 19423 w 76008"/>
                  <a:gd name="connsiteY33" fmla="*/ 5277 h 76008"/>
                  <a:gd name="connsiteX34" fmla="*/ 40867 w 76008"/>
                  <a:gd name="connsiteY34" fmla="*/ 0 h 76008"/>
                  <a:gd name="connsiteX35" fmla="*/ 59168 w 76008"/>
                  <a:gd name="connsiteY35" fmla="*/ 4154 h 76008"/>
                  <a:gd name="connsiteX36" fmla="*/ 71518 w 76008"/>
                  <a:gd name="connsiteY36" fmla="*/ 16055 h 76008"/>
                  <a:gd name="connsiteX37" fmla="*/ 76009 w 76008"/>
                  <a:gd name="connsiteY37" fmla="*/ 34019 h 76008"/>
                  <a:gd name="connsiteX38" fmla="*/ 28517 w 76008"/>
                  <a:gd name="connsiteY38" fmla="*/ 39857 h 76008"/>
                  <a:gd name="connsiteX39" fmla="*/ 36489 w 76008"/>
                  <a:gd name="connsiteY39" fmla="*/ 49625 h 76008"/>
                  <a:gd name="connsiteX40" fmla="*/ 42888 w 76008"/>
                  <a:gd name="connsiteY40" fmla="*/ 46706 h 76008"/>
                  <a:gd name="connsiteX41" fmla="*/ 45583 w 76008"/>
                  <a:gd name="connsiteY41" fmla="*/ 37162 h 76008"/>
                  <a:gd name="connsiteX42" fmla="*/ 46144 w 76008"/>
                  <a:gd name="connsiteY42" fmla="*/ 26833 h 76008"/>
                  <a:gd name="connsiteX43" fmla="*/ 40755 w 76008"/>
                  <a:gd name="connsiteY43" fmla="*/ 26272 h 76008"/>
                  <a:gd name="connsiteX44" fmla="*/ 31773 w 76008"/>
                  <a:gd name="connsiteY44" fmla="*/ 29865 h 76008"/>
                  <a:gd name="connsiteX45" fmla="*/ 28517 w 76008"/>
                  <a:gd name="connsiteY45" fmla="*/ 39857 h 76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76008" h="76008">
                    <a:moveTo>
                      <a:pt x="76009" y="34019"/>
                    </a:moveTo>
                    <a:cubicBezTo>
                      <a:pt x="76009" y="38510"/>
                      <a:pt x="75335" y="42552"/>
                      <a:pt x="73876" y="46257"/>
                    </a:cubicBezTo>
                    <a:cubicBezTo>
                      <a:pt x="72416" y="49961"/>
                      <a:pt x="70508" y="52881"/>
                      <a:pt x="67813" y="55014"/>
                    </a:cubicBezTo>
                    <a:cubicBezTo>
                      <a:pt x="65231" y="57147"/>
                      <a:pt x="62199" y="58157"/>
                      <a:pt x="58719" y="58157"/>
                    </a:cubicBezTo>
                    <a:cubicBezTo>
                      <a:pt x="56473" y="58157"/>
                      <a:pt x="54453" y="57596"/>
                      <a:pt x="52656" y="56473"/>
                    </a:cubicBezTo>
                    <a:cubicBezTo>
                      <a:pt x="50860" y="55351"/>
                      <a:pt x="49625" y="53891"/>
                      <a:pt x="48839" y="52095"/>
                    </a:cubicBezTo>
                    <a:lnTo>
                      <a:pt x="48053" y="52095"/>
                    </a:lnTo>
                    <a:cubicBezTo>
                      <a:pt x="44685" y="56137"/>
                      <a:pt x="40418" y="58045"/>
                      <a:pt x="35254" y="58045"/>
                    </a:cubicBezTo>
                    <a:cubicBezTo>
                      <a:pt x="29752" y="58045"/>
                      <a:pt x="25486" y="56361"/>
                      <a:pt x="22342" y="53105"/>
                    </a:cubicBezTo>
                    <a:cubicBezTo>
                      <a:pt x="19199" y="49849"/>
                      <a:pt x="17627" y="45246"/>
                      <a:pt x="17627" y="39520"/>
                    </a:cubicBezTo>
                    <a:cubicBezTo>
                      <a:pt x="17627" y="33008"/>
                      <a:pt x="19760" y="27732"/>
                      <a:pt x="23802" y="23689"/>
                    </a:cubicBezTo>
                    <a:cubicBezTo>
                      <a:pt x="27956" y="19648"/>
                      <a:pt x="33345" y="17739"/>
                      <a:pt x="40082" y="17739"/>
                    </a:cubicBezTo>
                    <a:cubicBezTo>
                      <a:pt x="42776" y="17739"/>
                      <a:pt x="45695" y="17964"/>
                      <a:pt x="48839" y="18525"/>
                    </a:cubicBezTo>
                    <a:cubicBezTo>
                      <a:pt x="52095" y="18974"/>
                      <a:pt x="54677" y="19648"/>
                      <a:pt x="56810" y="20321"/>
                    </a:cubicBezTo>
                    <a:lnTo>
                      <a:pt x="55800" y="43001"/>
                    </a:lnTo>
                    <a:cubicBezTo>
                      <a:pt x="55800" y="47267"/>
                      <a:pt x="56923" y="49513"/>
                      <a:pt x="59280" y="49513"/>
                    </a:cubicBezTo>
                    <a:cubicBezTo>
                      <a:pt x="61301" y="49513"/>
                      <a:pt x="62873" y="48053"/>
                      <a:pt x="63996" y="45134"/>
                    </a:cubicBezTo>
                    <a:cubicBezTo>
                      <a:pt x="65118" y="42215"/>
                      <a:pt x="65792" y="38510"/>
                      <a:pt x="65792" y="33794"/>
                    </a:cubicBezTo>
                    <a:cubicBezTo>
                      <a:pt x="65792" y="28854"/>
                      <a:pt x="64782" y="24363"/>
                      <a:pt x="62648" y="20546"/>
                    </a:cubicBezTo>
                    <a:cubicBezTo>
                      <a:pt x="60627" y="16729"/>
                      <a:pt x="57708" y="13810"/>
                      <a:pt x="53891" y="11789"/>
                    </a:cubicBezTo>
                    <a:cubicBezTo>
                      <a:pt x="50186" y="9768"/>
                      <a:pt x="45807" y="8757"/>
                      <a:pt x="40980" y="8757"/>
                    </a:cubicBezTo>
                    <a:cubicBezTo>
                      <a:pt x="34692" y="8757"/>
                      <a:pt x="29303" y="9992"/>
                      <a:pt x="24700" y="12575"/>
                    </a:cubicBezTo>
                    <a:cubicBezTo>
                      <a:pt x="20097" y="15157"/>
                      <a:pt x="16504" y="18862"/>
                      <a:pt x="14034" y="23689"/>
                    </a:cubicBezTo>
                    <a:cubicBezTo>
                      <a:pt x="11564" y="28518"/>
                      <a:pt x="10329" y="34131"/>
                      <a:pt x="10329" y="40530"/>
                    </a:cubicBezTo>
                    <a:cubicBezTo>
                      <a:pt x="10329" y="49063"/>
                      <a:pt x="12575" y="55687"/>
                      <a:pt x="17178" y="60178"/>
                    </a:cubicBezTo>
                    <a:cubicBezTo>
                      <a:pt x="21781" y="64782"/>
                      <a:pt x="28405" y="67027"/>
                      <a:pt x="37050" y="67027"/>
                    </a:cubicBezTo>
                    <a:cubicBezTo>
                      <a:pt x="40306" y="67027"/>
                      <a:pt x="43899" y="66690"/>
                      <a:pt x="47829" y="65904"/>
                    </a:cubicBezTo>
                    <a:cubicBezTo>
                      <a:pt x="51758" y="65118"/>
                      <a:pt x="55687" y="64108"/>
                      <a:pt x="59393" y="62761"/>
                    </a:cubicBezTo>
                    <a:lnTo>
                      <a:pt x="59393" y="71742"/>
                    </a:lnTo>
                    <a:cubicBezTo>
                      <a:pt x="52768" y="74549"/>
                      <a:pt x="45358" y="76009"/>
                      <a:pt x="37387" y="76009"/>
                    </a:cubicBezTo>
                    <a:cubicBezTo>
                      <a:pt x="25598" y="76009"/>
                      <a:pt x="16392" y="72865"/>
                      <a:pt x="9880" y="66690"/>
                    </a:cubicBezTo>
                    <a:cubicBezTo>
                      <a:pt x="3256" y="60515"/>
                      <a:pt x="0" y="51870"/>
                      <a:pt x="0" y="40867"/>
                    </a:cubicBezTo>
                    <a:cubicBezTo>
                      <a:pt x="0" y="33233"/>
                      <a:pt x="1684" y="26272"/>
                      <a:pt x="5052" y="19985"/>
                    </a:cubicBezTo>
                    <a:cubicBezTo>
                      <a:pt x="8420" y="13697"/>
                      <a:pt x="13136" y="8870"/>
                      <a:pt x="19423" y="5277"/>
                    </a:cubicBezTo>
                    <a:cubicBezTo>
                      <a:pt x="25598" y="1796"/>
                      <a:pt x="32784" y="0"/>
                      <a:pt x="40867" y="0"/>
                    </a:cubicBezTo>
                    <a:cubicBezTo>
                      <a:pt x="47716" y="0"/>
                      <a:pt x="53779" y="1347"/>
                      <a:pt x="59168" y="4154"/>
                    </a:cubicBezTo>
                    <a:cubicBezTo>
                      <a:pt x="64557" y="6961"/>
                      <a:pt x="68599" y="10891"/>
                      <a:pt x="71518" y="16055"/>
                    </a:cubicBezTo>
                    <a:cubicBezTo>
                      <a:pt x="74549" y="21444"/>
                      <a:pt x="76009" y="27395"/>
                      <a:pt x="76009" y="34019"/>
                    </a:cubicBezTo>
                    <a:close/>
                    <a:moveTo>
                      <a:pt x="28517" y="39857"/>
                    </a:moveTo>
                    <a:cubicBezTo>
                      <a:pt x="28517" y="46369"/>
                      <a:pt x="31212" y="49625"/>
                      <a:pt x="36489" y="49625"/>
                    </a:cubicBezTo>
                    <a:cubicBezTo>
                      <a:pt x="39296" y="49625"/>
                      <a:pt x="41429" y="48614"/>
                      <a:pt x="42888" y="46706"/>
                    </a:cubicBezTo>
                    <a:cubicBezTo>
                      <a:pt x="44348" y="44797"/>
                      <a:pt x="45246" y="41541"/>
                      <a:pt x="45583" y="37162"/>
                    </a:cubicBezTo>
                    <a:lnTo>
                      <a:pt x="46144" y="26833"/>
                    </a:lnTo>
                    <a:cubicBezTo>
                      <a:pt x="44572" y="26496"/>
                      <a:pt x="42776" y="26272"/>
                      <a:pt x="40755" y="26272"/>
                    </a:cubicBezTo>
                    <a:cubicBezTo>
                      <a:pt x="36938" y="26272"/>
                      <a:pt x="33906" y="27507"/>
                      <a:pt x="31773" y="29865"/>
                    </a:cubicBezTo>
                    <a:cubicBezTo>
                      <a:pt x="29528" y="32447"/>
                      <a:pt x="28517" y="35703"/>
                      <a:pt x="28517" y="398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133" name="Graphic 1320">
            <a:extLst>
              <a:ext uri="{FF2B5EF4-FFF2-40B4-BE49-F238E27FC236}">
                <a16:creationId xmlns:a16="http://schemas.microsoft.com/office/drawing/2014/main" id="{0B236D18-1098-F144-C725-E13B10921E16}"/>
              </a:ext>
            </a:extLst>
          </p:cNvPr>
          <p:cNvGrpSpPr/>
          <p:nvPr/>
        </p:nvGrpSpPr>
        <p:grpSpPr>
          <a:xfrm>
            <a:off x="6278398" y="5553949"/>
            <a:ext cx="932653" cy="633670"/>
            <a:chOff x="6278398" y="5553949"/>
            <a:chExt cx="932653" cy="633670"/>
          </a:xfrm>
        </p:grpSpPr>
        <p:sp>
          <p:nvSpPr>
            <p:cNvPr id="2134" name="Freeform: Shape 2133">
              <a:extLst>
                <a:ext uri="{FF2B5EF4-FFF2-40B4-BE49-F238E27FC236}">
                  <a16:creationId xmlns:a16="http://schemas.microsoft.com/office/drawing/2014/main" id="{7C9A1C20-D927-5585-3FFF-F605C404C845}"/>
                </a:ext>
              </a:extLst>
            </p:cNvPr>
            <p:cNvSpPr/>
            <p:nvPr/>
          </p:nvSpPr>
          <p:spPr>
            <a:xfrm>
              <a:off x="6660801" y="5553949"/>
              <a:ext cx="257330" cy="257330"/>
            </a:xfrm>
            <a:custGeom>
              <a:avLst/>
              <a:gdLst>
                <a:gd name="connsiteX0" fmla="*/ 128665 w 257330"/>
                <a:gd name="connsiteY0" fmla="*/ 0 h 257330"/>
                <a:gd name="connsiteX1" fmla="*/ 0 w 257330"/>
                <a:gd name="connsiteY1" fmla="*/ 128665 h 257330"/>
                <a:gd name="connsiteX2" fmla="*/ 128665 w 257330"/>
                <a:gd name="connsiteY2" fmla="*/ 257330 h 257330"/>
                <a:gd name="connsiteX3" fmla="*/ 257330 w 257330"/>
                <a:gd name="connsiteY3" fmla="*/ 128665 h 257330"/>
                <a:gd name="connsiteX4" fmla="*/ 128665 w 257330"/>
                <a:gd name="connsiteY4" fmla="*/ 0 h 257330"/>
                <a:gd name="connsiteX5" fmla="*/ 187272 w 257330"/>
                <a:gd name="connsiteY5" fmla="*/ 174809 h 257330"/>
                <a:gd name="connsiteX6" fmla="*/ 194457 w 257330"/>
                <a:gd name="connsiteY6" fmla="*/ 134728 h 257330"/>
                <a:gd name="connsiteX7" fmla="*/ 244868 w 257330"/>
                <a:gd name="connsiteY7" fmla="*/ 134728 h 257330"/>
                <a:gd name="connsiteX8" fmla="*/ 220841 w 257330"/>
                <a:gd name="connsiteY8" fmla="*/ 199509 h 257330"/>
                <a:gd name="connsiteX9" fmla="*/ 187272 w 257330"/>
                <a:gd name="connsiteY9" fmla="*/ 174809 h 257330"/>
                <a:gd name="connsiteX10" fmla="*/ 36489 w 257330"/>
                <a:gd name="connsiteY10" fmla="*/ 199622 h 257330"/>
                <a:gd name="connsiteX11" fmla="*/ 12462 w 257330"/>
                <a:gd name="connsiteY11" fmla="*/ 134840 h 257330"/>
                <a:gd name="connsiteX12" fmla="*/ 65118 w 257330"/>
                <a:gd name="connsiteY12" fmla="*/ 134840 h 257330"/>
                <a:gd name="connsiteX13" fmla="*/ 70957 w 257330"/>
                <a:gd name="connsiteY13" fmla="*/ 174360 h 257330"/>
                <a:gd name="connsiteX14" fmla="*/ 36489 w 257330"/>
                <a:gd name="connsiteY14" fmla="*/ 199622 h 257330"/>
                <a:gd name="connsiteX15" fmla="*/ 70844 w 257330"/>
                <a:gd name="connsiteY15" fmla="*/ 87797 h 257330"/>
                <a:gd name="connsiteX16" fmla="*/ 65231 w 257330"/>
                <a:gd name="connsiteY16" fmla="*/ 122490 h 257330"/>
                <a:gd name="connsiteX17" fmla="*/ 12462 w 257330"/>
                <a:gd name="connsiteY17" fmla="*/ 122490 h 257330"/>
                <a:gd name="connsiteX18" fmla="*/ 34356 w 257330"/>
                <a:gd name="connsiteY18" fmla="*/ 60403 h 257330"/>
                <a:gd name="connsiteX19" fmla="*/ 70844 w 257330"/>
                <a:gd name="connsiteY19" fmla="*/ 87797 h 257330"/>
                <a:gd name="connsiteX20" fmla="*/ 135963 w 257330"/>
                <a:gd name="connsiteY20" fmla="*/ 101270 h 257330"/>
                <a:gd name="connsiteX21" fmla="*/ 178290 w 257330"/>
                <a:gd name="connsiteY21" fmla="*/ 91503 h 257330"/>
                <a:gd name="connsiteX22" fmla="*/ 182332 w 257330"/>
                <a:gd name="connsiteY22" fmla="*/ 122490 h 257330"/>
                <a:gd name="connsiteX23" fmla="*/ 135963 w 257330"/>
                <a:gd name="connsiteY23" fmla="*/ 122490 h 257330"/>
                <a:gd name="connsiteX24" fmla="*/ 135963 w 257330"/>
                <a:gd name="connsiteY24" fmla="*/ 101270 h 257330"/>
                <a:gd name="connsiteX25" fmla="*/ 135963 w 257330"/>
                <a:gd name="connsiteY25" fmla="*/ 89033 h 257330"/>
                <a:gd name="connsiteX26" fmla="*/ 135963 w 257330"/>
                <a:gd name="connsiteY26" fmla="*/ 18076 h 257330"/>
                <a:gd name="connsiteX27" fmla="*/ 174922 w 257330"/>
                <a:gd name="connsiteY27" fmla="*/ 79602 h 257330"/>
                <a:gd name="connsiteX28" fmla="*/ 135963 w 257330"/>
                <a:gd name="connsiteY28" fmla="*/ 89033 h 257330"/>
                <a:gd name="connsiteX29" fmla="*/ 123725 w 257330"/>
                <a:gd name="connsiteY29" fmla="*/ 22455 h 257330"/>
                <a:gd name="connsiteX30" fmla="*/ 123725 w 257330"/>
                <a:gd name="connsiteY30" fmla="*/ 89257 h 257330"/>
                <a:gd name="connsiteX31" fmla="*/ 85664 w 257330"/>
                <a:gd name="connsiteY31" fmla="*/ 81173 h 257330"/>
                <a:gd name="connsiteX32" fmla="*/ 123725 w 257330"/>
                <a:gd name="connsiteY32" fmla="*/ 22455 h 257330"/>
                <a:gd name="connsiteX33" fmla="*/ 123725 w 257330"/>
                <a:gd name="connsiteY33" fmla="*/ 101383 h 257330"/>
                <a:gd name="connsiteX34" fmla="*/ 123725 w 257330"/>
                <a:gd name="connsiteY34" fmla="*/ 122602 h 257330"/>
                <a:gd name="connsiteX35" fmla="*/ 77469 w 257330"/>
                <a:gd name="connsiteY35" fmla="*/ 122602 h 257330"/>
                <a:gd name="connsiteX36" fmla="*/ 82184 w 257330"/>
                <a:gd name="connsiteY36" fmla="*/ 92850 h 257330"/>
                <a:gd name="connsiteX37" fmla="*/ 123725 w 257330"/>
                <a:gd name="connsiteY37" fmla="*/ 101383 h 257330"/>
                <a:gd name="connsiteX38" fmla="*/ 77356 w 257330"/>
                <a:gd name="connsiteY38" fmla="*/ 134728 h 257330"/>
                <a:gd name="connsiteX39" fmla="*/ 123725 w 257330"/>
                <a:gd name="connsiteY39" fmla="*/ 134728 h 257330"/>
                <a:gd name="connsiteX40" fmla="*/ 123725 w 257330"/>
                <a:gd name="connsiteY40" fmla="*/ 160775 h 257330"/>
                <a:gd name="connsiteX41" fmla="*/ 82296 w 257330"/>
                <a:gd name="connsiteY41" fmla="*/ 169308 h 257330"/>
                <a:gd name="connsiteX42" fmla="*/ 77356 w 257330"/>
                <a:gd name="connsiteY42" fmla="*/ 134728 h 257330"/>
                <a:gd name="connsiteX43" fmla="*/ 123725 w 257330"/>
                <a:gd name="connsiteY43" fmla="*/ 173013 h 257330"/>
                <a:gd name="connsiteX44" fmla="*/ 123725 w 257330"/>
                <a:gd name="connsiteY44" fmla="*/ 239142 h 257330"/>
                <a:gd name="connsiteX45" fmla="*/ 85889 w 257330"/>
                <a:gd name="connsiteY45" fmla="*/ 180984 h 257330"/>
                <a:gd name="connsiteX46" fmla="*/ 123725 w 257330"/>
                <a:gd name="connsiteY46" fmla="*/ 173013 h 257330"/>
                <a:gd name="connsiteX47" fmla="*/ 135963 w 257330"/>
                <a:gd name="connsiteY47" fmla="*/ 234875 h 257330"/>
                <a:gd name="connsiteX48" fmla="*/ 135963 w 257330"/>
                <a:gd name="connsiteY48" fmla="*/ 173125 h 257330"/>
                <a:gd name="connsiteX49" fmla="*/ 172115 w 257330"/>
                <a:gd name="connsiteY49" fmla="*/ 181321 h 257330"/>
                <a:gd name="connsiteX50" fmla="*/ 135963 w 257330"/>
                <a:gd name="connsiteY50" fmla="*/ 234875 h 257330"/>
                <a:gd name="connsiteX51" fmla="*/ 135963 w 257330"/>
                <a:gd name="connsiteY51" fmla="*/ 160887 h 257330"/>
                <a:gd name="connsiteX52" fmla="*/ 135963 w 257330"/>
                <a:gd name="connsiteY52" fmla="*/ 134728 h 257330"/>
                <a:gd name="connsiteX53" fmla="*/ 182219 w 257330"/>
                <a:gd name="connsiteY53" fmla="*/ 134728 h 257330"/>
                <a:gd name="connsiteX54" fmla="*/ 176044 w 257330"/>
                <a:gd name="connsiteY54" fmla="*/ 169645 h 257330"/>
                <a:gd name="connsiteX55" fmla="*/ 135963 w 257330"/>
                <a:gd name="connsiteY55" fmla="*/ 160887 h 257330"/>
                <a:gd name="connsiteX56" fmla="*/ 194570 w 257330"/>
                <a:gd name="connsiteY56" fmla="*/ 122490 h 257330"/>
                <a:gd name="connsiteX57" fmla="*/ 189517 w 257330"/>
                <a:gd name="connsiteY57" fmla="*/ 86226 h 257330"/>
                <a:gd name="connsiteX58" fmla="*/ 222862 w 257330"/>
                <a:gd name="connsiteY58" fmla="*/ 60515 h 257330"/>
                <a:gd name="connsiteX59" fmla="*/ 244756 w 257330"/>
                <a:gd name="connsiteY59" fmla="*/ 122602 h 257330"/>
                <a:gd name="connsiteX60" fmla="*/ 194570 w 257330"/>
                <a:gd name="connsiteY60" fmla="*/ 122602 h 257330"/>
                <a:gd name="connsiteX61" fmla="*/ 215116 w 257330"/>
                <a:gd name="connsiteY61" fmla="*/ 50860 h 257330"/>
                <a:gd name="connsiteX62" fmla="*/ 186037 w 257330"/>
                <a:gd name="connsiteY62" fmla="*/ 74212 h 257330"/>
                <a:gd name="connsiteX63" fmla="*/ 149323 w 257330"/>
                <a:gd name="connsiteY63" fmla="*/ 14146 h 257330"/>
                <a:gd name="connsiteX64" fmla="*/ 215116 w 257330"/>
                <a:gd name="connsiteY64" fmla="*/ 50860 h 257330"/>
                <a:gd name="connsiteX65" fmla="*/ 115978 w 257330"/>
                <a:gd name="connsiteY65" fmla="*/ 12911 h 257330"/>
                <a:gd name="connsiteX66" fmla="*/ 74549 w 257330"/>
                <a:gd name="connsiteY66" fmla="*/ 76009 h 257330"/>
                <a:gd name="connsiteX67" fmla="*/ 42215 w 257330"/>
                <a:gd name="connsiteY67" fmla="*/ 50860 h 257330"/>
                <a:gd name="connsiteX68" fmla="*/ 115978 w 257330"/>
                <a:gd name="connsiteY68" fmla="*/ 12911 h 257330"/>
                <a:gd name="connsiteX69" fmla="*/ 44460 w 257330"/>
                <a:gd name="connsiteY69" fmla="*/ 208828 h 257330"/>
                <a:gd name="connsiteX70" fmla="*/ 74774 w 257330"/>
                <a:gd name="connsiteY70" fmla="*/ 186037 h 257330"/>
                <a:gd name="connsiteX71" fmla="*/ 110814 w 257330"/>
                <a:gd name="connsiteY71" fmla="*/ 243521 h 257330"/>
                <a:gd name="connsiteX72" fmla="*/ 44460 w 257330"/>
                <a:gd name="connsiteY72" fmla="*/ 208828 h 257330"/>
                <a:gd name="connsiteX73" fmla="*/ 144159 w 257330"/>
                <a:gd name="connsiteY73" fmla="*/ 243970 h 257330"/>
                <a:gd name="connsiteX74" fmla="*/ 183230 w 257330"/>
                <a:gd name="connsiteY74" fmla="*/ 186486 h 257330"/>
                <a:gd name="connsiteX75" fmla="*/ 212870 w 257330"/>
                <a:gd name="connsiteY75" fmla="*/ 208940 h 257330"/>
                <a:gd name="connsiteX76" fmla="*/ 144159 w 257330"/>
                <a:gd name="connsiteY76" fmla="*/ 243970 h 257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257330" h="257330">
                  <a:moveTo>
                    <a:pt x="128665" y="0"/>
                  </a:moveTo>
                  <a:cubicBezTo>
                    <a:pt x="57708" y="0"/>
                    <a:pt x="0" y="57708"/>
                    <a:pt x="0" y="128665"/>
                  </a:cubicBezTo>
                  <a:cubicBezTo>
                    <a:pt x="0" y="199622"/>
                    <a:pt x="57708" y="257330"/>
                    <a:pt x="128665" y="257330"/>
                  </a:cubicBezTo>
                  <a:cubicBezTo>
                    <a:pt x="199622" y="257330"/>
                    <a:pt x="257330" y="199622"/>
                    <a:pt x="257330" y="128665"/>
                  </a:cubicBezTo>
                  <a:cubicBezTo>
                    <a:pt x="257330" y="57708"/>
                    <a:pt x="199622" y="0"/>
                    <a:pt x="128665" y="0"/>
                  </a:cubicBezTo>
                  <a:close/>
                  <a:moveTo>
                    <a:pt x="187272" y="174809"/>
                  </a:moveTo>
                  <a:cubicBezTo>
                    <a:pt x="191314" y="161898"/>
                    <a:pt x="193784" y="148537"/>
                    <a:pt x="194457" y="134728"/>
                  </a:cubicBezTo>
                  <a:lnTo>
                    <a:pt x="244868" y="134728"/>
                  </a:lnTo>
                  <a:cubicBezTo>
                    <a:pt x="243633" y="159091"/>
                    <a:pt x="234876" y="181434"/>
                    <a:pt x="220841" y="199509"/>
                  </a:cubicBezTo>
                  <a:cubicBezTo>
                    <a:pt x="210961" y="189405"/>
                    <a:pt x="199622" y="181096"/>
                    <a:pt x="187272" y="174809"/>
                  </a:cubicBezTo>
                  <a:close/>
                  <a:moveTo>
                    <a:pt x="36489" y="199622"/>
                  </a:moveTo>
                  <a:cubicBezTo>
                    <a:pt x="22455" y="181434"/>
                    <a:pt x="13810" y="159091"/>
                    <a:pt x="12462" y="134840"/>
                  </a:cubicBezTo>
                  <a:lnTo>
                    <a:pt x="65118" y="134840"/>
                  </a:lnTo>
                  <a:cubicBezTo>
                    <a:pt x="65455" y="148425"/>
                    <a:pt x="67364" y="161673"/>
                    <a:pt x="70957" y="174360"/>
                  </a:cubicBezTo>
                  <a:cubicBezTo>
                    <a:pt x="58270" y="180648"/>
                    <a:pt x="46593" y="189180"/>
                    <a:pt x="36489" y="199622"/>
                  </a:cubicBezTo>
                  <a:close/>
                  <a:moveTo>
                    <a:pt x="70844" y="87797"/>
                  </a:moveTo>
                  <a:cubicBezTo>
                    <a:pt x="67701" y="99025"/>
                    <a:pt x="65904" y="110701"/>
                    <a:pt x="65231" y="122490"/>
                  </a:cubicBezTo>
                  <a:lnTo>
                    <a:pt x="12462" y="122490"/>
                  </a:lnTo>
                  <a:cubicBezTo>
                    <a:pt x="13697" y="99362"/>
                    <a:pt x="21556" y="78030"/>
                    <a:pt x="34356" y="60403"/>
                  </a:cubicBezTo>
                  <a:cubicBezTo>
                    <a:pt x="45022" y="71855"/>
                    <a:pt x="57372" y="80949"/>
                    <a:pt x="70844" y="87797"/>
                  </a:cubicBezTo>
                  <a:close/>
                  <a:moveTo>
                    <a:pt x="135963" y="101270"/>
                  </a:moveTo>
                  <a:cubicBezTo>
                    <a:pt x="150671" y="100484"/>
                    <a:pt x="164929" y="97116"/>
                    <a:pt x="178290" y="91503"/>
                  </a:cubicBezTo>
                  <a:cubicBezTo>
                    <a:pt x="180648" y="101607"/>
                    <a:pt x="182107" y="111936"/>
                    <a:pt x="182332" y="122490"/>
                  </a:cubicBezTo>
                  <a:lnTo>
                    <a:pt x="135963" y="122490"/>
                  </a:lnTo>
                  <a:lnTo>
                    <a:pt x="135963" y="101270"/>
                  </a:lnTo>
                  <a:close/>
                  <a:moveTo>
                    <a:pt x="135963" y="89033"/>
                  </a:moveTo>
                  <a:lnTo>
                    <a:pt x="135963" y="18076"/>
                  </a:lnTo>
                  <a:cubicBezTo>
                    <a:pt x="154039" y="35254"/>
                    <a:pt x="167287" y="56361"/>
                    <a:pt x="174922" y="79602"/>
                  </a:cubicBezTo>
                  <a:cubicBezTo>
                    <a:pt x="162684" y="84991"/>
                    <a:pt x="149548" y="88247"/>
                    <a:pt x="135963" y="89033"/>
                  </a:cubicBezTo>
                  <a:close/>
                  <a:moveTo>
                    <a:pt x="123725" y="22455"/>
                  </a:moveTo>
                  <a:lnTo>
                    <a:pt x="123725" y="89257"/>
                  </a:lnTo>
                  <a:cubicBezTo>
                    <a:pt x="110477" y="88696"/>
                    <a:pt x="97678" y="86001"/>
                    <a:pt x="85664" y="81173"/>
                  </a:cubicBezTo>
                  <a:cubicBezTo>
                    <a:pt x="93524" y="59055"/>
                    <a:pt x="106435" y="38846"/>
                    <a:pt x="123725" y="22455"/>
                  </a:cubicBezTo>
                  <a:close/>
                  <a:moveTo>
                    <a:pt x="123725" y="101383"/>
                  </a:moveTo>
                  <a:lnTo>
                    <a:pt x="123725" y="122602"/>
                  </a:lnTo>
                  <a:lnTo>
                    <a:pt x="77469" y="122602"/>
                  </a:lnTo>
                  <a:cubicBezTo>
                    <a:pt x="78030" y="112498"/>
                    <a:pt x="79602" y="102505"/>
                    <a:pt x="82184" y="92850"/>
                  </a:cubicBezTo>
                  <a:cubicBezTo>
                    <a:pt x="95320" y="97902"/>
                    <a:pt x="109354" y="100821"/>
                    <a:pt x="123725" y="101383"/>
                  </a:cubicBezTo>
                  <a:close/>
                  <a:moveTo>
                    <a:pt x="77356" y="134728"/>
                  </a:moveTo>
                  <a:lnTo>
                    <a:pt x="123725" y="134728"/>
                  </a:lnTo>
                  <a:lnTo>
                    <a:pt x="123725" y="160775"/>
                  </a:lnTo>
                  <a:cubicBezTo>
                    <a:pt x="109354" y="161337"/>
                    <a:pt x="95432" y="164255"/>
                    <a:pt x="82296" y="169308"/>
                  </a:cubicBezTo>
                  <a:cubicBezTo>
                    <a:pt x="79377" y="158081"/>
                    <a:pt x="77693" y="146516"/>
                    <a:pt x="77356" y="134728"/>
                  </a:cubicBezTo>
                  <a:close/>
                  <a:moveTo>
                    <a:pt x="123725" y="173013"/>
                  </a:moveTo>
                  <a:lnTo>
                    <a:pt x="123725" y="239142"/>
                  </a:lnTo>
                  <a:cubicBezTo>
                    <a:pt x="106547" y="222750"/>
                    <a:pt x="93636" y="202878"/>
                    <a:pt x="85889" y="180984"/>
                  </a:cubicBezTo>
                  <a:cubicBezTo>
                    <a:pt x="97902" y="176269"/>
                    <a:pt x="110589" y="173574"/>
                    <a:pt x="123725" y="173013"/>
                  </a:cubicBezTo>
                  <a:close/>
                  <a:moveTo>
                    <a:pt x="135963" y="234875"/>
                  </a:moveTo>
                  <a:lnTo>
                    <a:pt x="135963" y="173125"/>
                  </a:lnTo>
                  <a:cubicBezTo>
                    <a:pt x="148537" y="173911"/>
                    <a:pt x="160663" y="176718"/>
                    <a:pt x="172115" y="181321"/>
                  </a:cubicBezTo>
                  <a:cubicBezTo>
                    <a:pt x="164143" y="201306"/>
                    <a:pt x="151906" y="219606"/>
                    <a:pt x="135963" y="234875"/>
                  </a:cubicBezTo>
                  <a:close/>
                  <a:moveTo>
                    <a:pt x="135963" y="160887"/>
                  </a:moveTo>
                  <a:lnTo>
                    <a:pt x="135963" y="134728"/>
                  </a:lnTo>
                  <a:lnTo>
                    <a:pt x="182219" y="134728"/>
                  </a:lnTo>
                  <a:cubicBezTo>
                    <a:pt x="181546" y="146741"/>
                    <a:pt x="179413" y="158417"/>
                    <a:pt x="176044" y="169645"/>
                  </a:cubicBezTo>
                  <a:cubicBezTo>
                    <a:pt x="163358" y="164705"/>
                    <a:pt x="149885" y="161673"/>
                    <a:pt x="135963" y="160887"/>
                  </a:cubicBezTo>
                  <a:close/>
                  <a:moveTo>
                    <a:pt x="194570" y="122490"/>
                  </a:moveTo>
                  <a:cubicBezTo>
                    <a:pt x="194233" y="110140"/>
                    <a:pt x="192549" y="97902"/>
                    <a:pt x="189517" y="86226"/>
                  </a:cubicBezTo>
                  <a:cubicBezTo>
                    <a:pt x="201867" y="79602"/>
                    <a:pt x="213095" y="70956"/>
                    <a:pt x="222862" y="60515"/>
                  </a:cubicBezTo>
                  <a:cubicBezTo>
                    <a:pt x="235662" y="78142"/>
                    <a:pt x="243633" y="99474"/>
                    <a:pt x="244756" y="122602"/>
                  </a:cubicBezTo>
                  <a:lnTo>
                    <a:pt x="194570" y="122602"/>
                  </a:lnTo>
                  <a:close/>
                  <a:moveTo>
                    <a:pt x="215116" y="50860"/>
                  </a:moveTo>
                  <a:cubicBezTo>
                    <a:pt x="206583" y="60291"/>
                    <a:pt x="196815" y="68038"/>
                    <a:pt x="186037" y="74212"/>
                  </a:cubicBezTo>
                  <a:cubicBezTo>
                    <a:pt x="178402" y="51870"/>
                    <a:pt x="165940" y="31436"/>
                    <a:pt x="149323" y="14146"/>
                  </a:cubicBezTo>
                  <a:cubicBezTo>
                    <a:pt x="175259" y="18862"/>
                    <a:pt x="198162" y="32110"/>
                    <a:pt x="215116" y="50860"/>
                  </a:cubicBezTo>
                  <a:close/>
                  <a:moveTo>
                    <a:pt x="115978" y="12911"/>
                  </a:moveTo>
                  <a:cubicBezTo>
                    <a:pt x="97229" y="30650"/>
                    <a:pt x="83194" y="52207"/>
                    <a:pt x="74549" y="76009"/>
                  </a:cubicBezTo>
                  <a:cubicBezTo>
                    <a:pt x="62536" y="69722"/>
                    <a:pt x="51533" y="61189"/>
                    <a:pt x="42215" y="50860"/>
                  </a:cubicBezTo>
                  <a:cubicBezTo>
                    <a:pt x="60964" y="30202"/>
                    <a:pt x="86787" y="16167"/>
                    <a:pt x="115978" y="12911"/>
                  </a:cubicBezTo>
                  <a:close/>
                  <a:moveTo>
                    <a:pt x="44460" y="208828"/>
                  </a:moveTo>
                  <a:cubicBezTo>
                    <a:pt x="53330" y="199509"/>
                    <a:pt x="63547" y="191875"/>
                    <a:pt x="74774" y="186037"/>
                  </a:cubicBezTo>
                  <a:cubicBezTo>
                    <a:pt x="82521" y="207369"/>
                    <a:pt x="94646" y="227017"/>
                    <a:pt x="110814" y="243521"/>
                  </a:cubicBezTo>
                  <a:cubicBezTo>
                    <a:pt x="84879" y="239591"/>
                    <a:pt x="61863" y="227017"/>
                    <a:pt x="44460" y="208828"/>
                  </a:cubicBezTo>
                  <a:close/>
                  <a:moveTo>
                    <a:pt x="144159" y="243970"/>
                  </a:moveTo>
                  <a:cubicBezTo>
                    <a:pt x="161337" y="227690"/>
                    <a:pt x="174585" y="208042"/>
                    <a:pt x="183230" y="186486"/>
                  </a:cubicBezTo>
                  <a:cubicBezTo>
                    <a:pt x="194120" y="192324"/>
                    <a:pt x="204113" y="199846"/>
                    <a:pt x="212870" y="208940"/>
                  </a:cubicBezTo>
                  <a:cubicBezTo>
                    <a:pt x="195019" y="227578"/>
                    <a:pt x="170992" y="240377"/>
                    <a:pt x="144159" y="243970"/>
                  </a:cubicBezTo>
                  <a:close/>
                </a:path>
              </a:pathLst>
            </a:custGeom>
            <a:solidFill>
              <a:srgbClr val="C5D5D6"/>
            </a:solidFill>
            <a:ln w="11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135" name="Graphic 1320">
              <a:extLst>
                <a:ext uri="{FF2B5EF4-FFF2-40B4-BE49-F238E27FC236}">
                  <a16:creationId xmlns:a16="http://schemas.microsoft.com/office/drawing/2014/main" id="{5D63EA04-54CA-573D-08B3-CE8A892FABF6}"/>
                </a:ext>
              </a:extLst>
            </p:cNvPr>
            <p:cNvGrpSpPr/>
            <p:nvPr/>
          </p:nvGrpSpPr>
          <p:grpSpPr>
            <a:xfrm>
              <a:off x="6278398" y="5564952"/>
              <a:ext cx="408901" cy="249246"/>
              <a:chOff x="6278398" y="5564952"/>
              <a:chExt cx="408901" cy="249246"/>
            </a:xfrm>
          </p:grpSpPr>
          <p:sp>
            <p:nvSpPr>
              <p:cNvPr id="2136" name="Freeform: Shape 2135">
                <a:extLst>
                  <a:ext uri="{FF2B5EF4-FFF2-40B4-BE49-F238E27FC236}">
                    <a16:creationId xmlns:a16="http://schemas.microsoft.com/office/drawing/2014/main" id="{7B083A6F-A5E5-50E4-AE1C-1655053FD5EE}"/>
                  </a:ext>
                </a:extLst>
              </p:cNvPr>
              <p:cNvSpPr/>
              <p:nvPr/>
            </p:nvSpPr>
            <p:spPr>
              <a:xfrm>
                <a:off x="6278398" y="5564952"/>
                <a:ext cx="408901" cy="249246"/>
              </a:xfrm>
              <a:custGeom>
                <a:avLst/>
                <a:gdLst>
                  <a:gd name="connsiteX0" fmla="*/ 398458 w 408901"/>
                  <a:gd name="connsiteY0" fmla="*/ 249247 h 249246"/>
                  <a:gd name="connsiteX1" fmla="*/ 10554 w 408901"/>
                  <a:gd name="connsiteY1" fmla="*/ 249247 h 249246"/>
                  <a:gd name="connsiteX2" fmla="*/ 0 w 408901"/>
                  <a:gd name="connsiteY2" fmla="*/ 238693 h 249246"/>
                  <a:gd name="connsiteX3" fmla="*/ 0 w 408901"/>
                  <a:gd name="connsiteY3" fmla="*/ 10554 h 249246"/>
                  <a:gd name="connsiteX4" fmla="*/ 10554 w 408901"/>
                  <a:gd name="connsiteY4" fmla="*/ 0 h 249246"/>
                  <a:gd name="connsiteX5" fmla="*/ 398345 w 408901"/>
                  <a:gd name="connsiteY5" fmla="*/ 0 h 249246"/>
                  <a:gd name="connsiteX6" fmla="*/ 408899 w 408901"/>
                  <a:gd name="connsiteY6" fmla="*/ 10554 h 249246"/>
                  <a:gd name="connsiteX7" fmla="*/ 408899 w 408901"/>
                  <a:gd name="connsiteY7" fmla="*/ 238693 h 249246"/>
                  <a:gd name="connsiteX8" fmla="*/ 398458 w 408901"/>
                  <a:gd name="connsiteY8" fmla="*/ 249247 h 249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8901" h="249246">
                    <a:moveTo>
                      <a:pt x="398458" y="249247"/>
                    </a:moveTo>
                    <a:lnTo>
                      <a:pt x="10554" y="249247"/>
                    </a:lnTo>
                    <a:cubicBezTo>
                      <a:pt x="4715" y="249247"/>
                      <a:pt x="0" y="244531"/>
                      <a:pt x="0" y="238693"/>
                    </a:cubicBezTo>
                    <a:lnTo>
                      <a:pt x="0" y="10554"/>
                    </a:lnTo>
                    <a:cubicBezTo>
                      <a:pt x="0" y="4716"/>
                      <a:pt x="4715" y="0"/>
                      <a:pt x="10554" y="0"/>
                    </a:cubicBezTo>
                    <a:lnTo>
                      <a:pt x="398345" y="0"/>
                    </a:lnTo>
                    <a:cubicBezTo>
                      <a:pt x="404184" y="0"/>
                      <a:pt x="408899" y="4716"/>
                      <a:pt x="408899" y="10554"/>
                    </a:cubicBezTo>
                    <a:lnTo>
                      <a:pt x="408899" y="238693"/>
                    </a:lnTo>
                    <a:cubicBezTo>
                      <a:pt x="409011" y="244419"/>
                      <a:pt x="404184" y="249247"/>
                      <a:pt x="398458" y="249247"/>
                    </a:cubicBezTo>
                    <a:close/>
                  </a:path>
                </a:pathLst>
              </a:custGeom>
              <a:solidFill>
                <a:srgbClr val="30303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37" name="Freeform: Shape 2136">
                <a:extLst>
                  <a:ext uri="{FF2B5EF4-FFF2-40B4-BE49-F238E27FC236}">
                    <a16:creationId xmlns:a16="http://schemas.microsoft.com/office/drawing/2014/main" id="{27431843-A080-AF0B-B8D8-FF54243705FB}"/>
                  </a:ext>
                </a:extLst>
              </p:cNvPr>
              <p:cNvSpPr/>
              <p:nvPr/>
            </p:nvSpPr>
            <p:spPr>
              <a:xfrm>
                <a:off x="6295576" y="5578313"/>
                <a:ext cx="370950" cy="222413"/>
              </a:xfrm>
              <a:custGeom>
                <a:avLst/>
                <a:gdLst>
                  <a:gd name="connsiteX0" fmla="*/ 0 w 370950"/>
                  <a:gd name="connsiteY0" fmla="*/ 0 h 222413"/>
                  <a:gd name="connsiteX1" fmla="*/ 370951 w 370950"/>
                  <a:gd name="connsiteY1" fmla="*/ 0 h 222413"/>
                  <a:gd name="connsiteX2" fmla="*/ 370951 w 370950"/>
                  <a:gd name="connsiteY2" fmla="*/ 222413 h 222413"/>
                  <a:gd name="connsiteX3" fmla="*/ 0 w 370950"/>
                  <a:gd name="connsiteY3" fmla="*/ 222413 h 222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0950" h="222413">
                    <a:moveTo>
                      <a:pt x="0" y="0"/>
                    </a:moveTo>
                    <a:lnTo>
                      <a:pt x="370951" y="0"/>
                    </a:lnTo>
                    <a:lnTo>
                      <a:pt x="370951" y="222413"/>
                    </a:lnTo>
                    <a:lnTo>
                      <a:pt x="0" y="222413"/>
                    </a:lnTo>
                    <a:close/>
                  </a:path>
                </a:pathLst>
              </a:custGeom>
              <a:solidFill>
                <a:srgbClr val="F55D51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138" name="Graphic 1320">
                <a:extLst>
                  <a:ext uri="{FF2B5EF4-FFF2-40B4-BE49-F238E27FC236}">
                    <a16:creationId xmlns:a16="http://schemas.microsoft.com/office/drawing/2014/main" id="{A4FA50D7-9E17-9142-6965-674601EF2DDF}"/>
                  </a:ext>
                </a:extLst>
              </p:cNvPr>
              <p:cNvGrpSpPr/>
              <p:nvPr/>
            </p:nvGrpSpPr>
            <p:grpSpPr>
              <a:xfrm>
                <a:off x="6358786" y="5586958"/>
                <a:ext cx="244531" cy="213880"/>
                <a:chOff x="6358786" y="5586958"/>
                <a:chExt cx="244531" cy="213880"/>
              </a:xfrm>
            </p:grpSpPr>
            <p:sp>
              <p:nvSpPr>
                <p:cNvPr id="2139" name="Freeform: Shape 2138">
                  <a:extLst>
                    <a:ext uri="{FF2B5EF4-FFF2-40B4-BE49-F238E27FC236}">
                      <a16:creationId xmlns:a16="http://schemas.microsoft.com/office/drawing/2014/main" id="{734591DB-F08A-DFB6-D2C4-63973848C6D3}"/>
                    </a:ext>
                  </a:extLst>
                </p:cNvPr>
                <p:cNvSpPr/>
                <p:nvPr/>
              </p:nvSpPr>
              <p:spPr>
                <a:xfrm>
                  <a:off x="6576259" y="5773668"/>
                  <a:ext cx="27057" cy="27057"/>
                </a:xfrm>
                <a:custGeom>
                  <a:avLst/>
                  <a:gdLst>
                    <a:gd name="connsiteX0" fmla="*/ 27058 w 27057"/>
                    <a:gd name="connsiteY0" fmla="*/ 27058 h 27057"/>
                    <a:gd name="connsiteX1" fmla="*/ 25711 w 27057"/>
                    <a:gd name="connsiteY1" fmla="*/ 14596 h 27057"/>
                    <a:gd name="connsiteX2" fmla="*/ 11003 w 27057"/>
                    <a:gd name="connsiteY2" fmla="*/ 0 h 27057"/>
                    <a:gd name="connsiteX3" fmla="*/ 0 w 27057"/>
                    <a:gd name="connsiteY3" fmla="*/ 27058 h 27057"/>
                    <a:gd name="connsiteX4" fmla="*/ 27058 w 27057"/>
                    <a:gd name="connsiteY4" fmla="*/ 27058 h 27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057" h="27057">
                      <a:moveTo>
                        <a:pt x="27058" y="27058"/>
                      </a:moveTo>
                      <a:lnTo>
                        <a:pt x="25711" y="14596"/>
                      </a:lnTo>
                      <a:cubicBezTo>
                        <a:pt x="23690" y="7747"/>
                        <a:pt x="20434" y="3705"/>
                        <a:pt x="11003" y="0"/>
                      </a:cubicBezTo>
                      <a:lnTo>
                        <a:pt x="0" y="27058"/>
                      </a:lnTo>
                      <a:lnTo>
                        <a:pt x="27058" y="27058"/>
                      </a:lnTo>
                      <a:close/>
                    </a:path>
                  </a:pathLst>
                </a:custGeom>
                <a:solidFill>
                  <a:srgbClr val="4C8EB5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40" name="Freeform: Shape 2139">
                  <a:extLst>
                    <a:ext uri="{FF2B5EF4-FFF2-40B4-BE49-F238E27FC236}">
                      <a16:creationId xmlns:a16="http://schemas.microsoft.com/office/drawing/2014/main" id="{C29C39E6-1494-1707-D090-5574330E28F2}"/>
                    </a:ext>
                  </a:extLst>
                </p:cNvPr>
                <p:cNvSpPr/>
                <p:nvPr/>
              </p:nvSpPr>
              <p:spPr>
                <a:xfrm>
                  <a:off x="6358786" y="5780506"/>
                  <a:ext cx="34692" cy="20219"/>
                </a:xfrm>
                <a:custGeom>
                  <a:avLst/>
                  <a:gdLst>
                    <a:gd name="connsiteX0" fmla="*/ 34692 w 34692"/>
                    <a:gd name="connsiteY0" fmla="*/ 20219 h 20219"/>
                    <a:gd name="connsiteX1" fmla="*/ 32672 w 34692"/>
                    <a:gd name="connsiteY1" fmla="*/ 18311 h 20219"/>
                    <a:gd name="connsiteX2" fmla="*/ 17178 w 34692"/>
                    <a:gd name="connsiteY2" fmla="*/ 2593 h 20219"/>
                    <a:gd name="connsiteX3" fmla="*/ 2919 w 34692"/>
                    <a:gd name="connsiteY3" fmla="*/ 5848 h 20219"/>
                    <a:gd name="connsiteX4" fmla="*/ 0 w 34692"/>
                    <a:gd name="connsiteY4" fmla="*/ 20219 h 20219"/>
                    <a:gd name="connsiteX5" fmla="*/ 34692 w 34692"/>
                    <a:gd name="connsiteY5" fmla="*/ 20219 h 20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4692" h="20219">
                      <a:moveTo>
                        <a:pt x="34692" y="20219"/>
                      </a:moveTo>
                      <a:cubicBezTo>
                        <a:pt x="33682" y="19321"/>
                        <a:pt x="33008" y="18648"/>
                        <a:pt x="32672" y="18311"/>
                      </a:cubicBezTo>
                      <a:lnTo>
                        <a:pt x="17178" y="2593"/>
                      </a:lnTo>
                      <a:cubicBezTo>
                        <a:pt x="12687" y="-2011"/>
                        <a:pt x="4940" y="-214"/>
                        <a:pt x="2919" y="5848"/>
                      </a:cubicBezTo>
                      <a:lnTo>
                        <a:pt x="0" y="20219"/>
                      </a:lnTo>
                      <a:lnTo>
                        <a:pt x="34692" y="20219"/>
                      </a:lnTo>
                      <a:close/>
                    </a:path>
                  </a:pathLst>
                </a:custGeom>
                <a:solidFill>
                  <a:srgbClr val="4C8EB5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41" name="Freeform: Shape 2140">
                  <a:extLst>
                    <a:ext uri="{FF2B5EF4-FFF2-40B4-BE49-F238E27FC236}">
                      <a16:creationId xmlns:a16="http://schemas.microsoft.com/office/drawing/2014/main" id="{BE4B8AD1-7FE6-2978-2B23-61C438051FFE}"/>
                    </a:ext>
                  </a:extLst>
                </p:cNvPr>
                <p:cNvSpPr/>
                <p:nvPr/>
              </p:nvSpPr>
              <p:spPr>
                <a:xfrm>
                  <a:off x="6450738" y="5714051"/>
                  <a:ext cx="63209" cy="72977"/>
                </a:xfrm>
                <a:custGeom>
                  <a:avLst/>
                  <a:gdLst>
                    <a:gd name="connsiteX0" fmla="*/ 0 w 63209"/>
                    <a:gd name="connsiteY0" fmla="*/ 0 h 72977"/>
                    <a:gd name="connsiteX1" fmla="*/ 63210 w 63209"/>
                    <a:gd name="connsiteY1" fmla="*/ 0 h 72977"/>
                    <a:gd name="connsiteX2" fmla="*/ 63210 w 63209"/>
                    <a:gd name="connsiteY2" fmla="*/ 72978 h 72977"/>
                    <a:gd name="connsiteX3" fmla="*/ 0 w 63209"/>
                    <a:gd name="connsiteY3" fmla="*/ 72978 h 72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3209" h="72977">
                      <a:moveTo>
                        <a:pt x="0" y="0"/>
                      </a:moveTo>
                      <a:lnTo>
                        <a:pt x="63210" y="0"/>
                      </a:lnTo>
                      <a:lnTo>
                        <a:pt x="63210" y="72978"/>
                      </a:lnTo>
                      <a:lnTo>
                        <a:pt x="0" y="72978"/>
                      </a:lnTo>
                      <a:close/>
                    </a:path>
                  </a:pathLst>
                </a:custGeom>
                <a:solidFill>
                  <a:srgbClr val="DEAD8E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2142" name="Graphic 1320">
                  <a:extLst>
                    <a:ext uri="{FF2B5EF4-FFF2-40B4-BE49-F238E27FC236}">
                      <a16:creationId xmlns:a16="http://schemas.microsoft.com/office/drawing/2014/main" id="{7D855A0C-6D80-5446-64F2-F4892CF0EC78}"/>
                    </a:ext>
                  </a:extLst>
                </p:cNvPr>
                <p:cNvGrpSpPr/>
                <p:nvPr/>
              </p:nvGrpSpPr>
              <p:grpSpPr>
                <a:xfrm>
                  <a:off x="6427653" y="5586958"/>
                  <a:ext cx="105445" cy="153252"/>
                  <a:chOff x="6427653" y="5586958"/>
                  <a:chExt cx="105445" cy="153252"/>
                </a:xfrm>
              </p:grpSpPr>
              <p:sp>
                <p:nvSpPr>
                  <p:cNvPr id="2143" name="Freeform: Shape 2142">
                    <a:extLst>
                      <a:ext uri="{FF2B5EF4-FFF2-40B4-BE49-F238E27FC236}">
                        <a16:creationId xmlns:a16="http://schemas.microsoft.com/office/drawing/2014/main" id="{B93AACB8-79EE-B837-5759-6E3238D1A255}"/>
                      </a:ext>
                    </a:extLst>
                  </p:cNvPr>
                  <p:cNvSpPr/>
                  <p:nvPr/>
                </p:nvSpPr>
                <p:spPr>
                  <a:xfrm>
                    <a:off x="6512760" y="5651659"/>
                    <a:ext cx="20338" cy="30923"/>
                  </a:xfrm>
                  <a:custGeom>
                    <a:avLst/>
                    <a:gdLst>
                      <a:gd name="connsiteX0" fmla="*/ 5341 w 20338"/>
                      <a:gd name="connsiteY0" fmla="*/ 30394 h 30923"/>
                      <a:gd name="connsiteX1" fmla="*/ 5341 w 20338"/>
                      <a:gd name="connsiteY1" fmla="*/ 30394 h 30923"/>
                      <a:gd name="connsiteX2" fmla="*/ 16007 w 20338"/>
                      <a:gd name="connsiteY2" fmla="*/ 24892 h 30923"/>
                      <a:gd name="connsiteX3" fmla="*/ 20049 w 20338"/>
                      <a:gd name="connsiteY3" fmla="*/ 10409 h 30923"/>
                      <a:gd name="connsiteX4" fmla="*/ 14997 w 20338"/>
                      <a:gd name="connsiteY4" fmla="*/ 529 h 30923"/>
                      <a:gd name="connsiteX5" fmla="*/ 14997 w 20338"/>
                      <a:gd name="connsiteY5" fmla="*/ 529 h 30923"/>
                      <a:gd name="connsiteX6" fmla="*/ 4331 w 20338"/>
                      <a:gd name="connsiteY6" fmla="*/ 6031 h 30923"/>
                      <a:gd name="connsiteX7" fmla="*/ 289 w 20338"/>
                      <a:gd name="connsiteY7" fmla="*/ 20514 h 30923"/>
                      <a:gd name="connsiteX8" fmla="*/ 5341 w 20338"/>
                      <a:gd name="connsiteY8" fmla="*/ 30394 h 309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0338" h="30923">
                        <a:moveTo>
                          <a:pt x="5341" y="30394"/>
                        </a:moveTo>
                        <a:lnTo>
                          <a:pt x="5341" y="30394"/>
                        </a:lnTo>
                        <a:cubicBezTo>
                          <a:pt x="9945" y="32078"/>
                          <a:pt x="14772" y="29608"/>
                          <a:pt x="16007" y="24892"/>
                        </a:cubicBezTo>
                        <a:lnTo>
                          <a:pt x="20049" y="10409"/>
                        </a:lnTo>
                        <a:cubicBezTo>
                          <a:pt x="21172" y="6367"/>
                          <a:pt x="18926" y="1989"/>
                          <a:pt x="14997" y="529"/>
                        </a:cubicBezTo>
                        <a:lnTo>
                          <a:pt x="14997" y="529"/>
                        </a:lnTo>
                        <a:cubicBezTo>
                          <a:pt x="10394" y="-1155"/>
                          <a:pt x="5566" y="1315"/>
                          <a:pt x="4331" y="6031"/>
                        </a:cubicBezTo>
                        <a:lnTo>
                          <a:pt x="289" y="20514"/>
                        </a:lnTo>
                        <a:cubicBezTo>
                          <a:pt x="-834" y="24443"/>
                          <a:pt x="1412" y="28934"/>
                          <a:pt x="5341" y="30394"/>
                        </a:cubicBezTo>
                        <a:close/>
                      </a:path>
                    </a:pathLst>
                  </a:custGeom>
                  <a:solidFill>
                    <a:srgbClr val="EAB99A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44" name="Freeform: Shape 2143">
                    <a:extLst>
                      <a:ext uri="{FF2B5EF4-FFF2-40B4-BE49-F238E27FC236}">
                        <a16:creationId xmlns:a16="http://schemas.microsoft.com/office/drawing/2014/main" id="{B9F80B5D-BCBA-6273-A8BB-FC919770E079}"/>
                      </a:ext>
                    </a:extLst>
                  </p:cNvPr>
                  <p:cNvSpPr/>
                  <p:nvPr/>
                </p:nvSpPr>
                <p:spPr>
                  <a:xfrm>
                    <a:off x="6437926" y="5610981"/>
                    <a:ext cx="85687" cy="129117"/>
                  </a:xfrm>
                  <a:custGeom>
                    <a:avLst/>
                    <a:gdLst>
                      <a:gd name="connsiteX0" fmla="*/ 84330 w 85687"/>
                      <a:gd name="connsiteY0" fmla="*/ 28408 h 129117"/>
                      <a:gd name="connsiteX1" fmla="*/ 85678 w 85687"/>
                      <a:gd name="connsiteY1" fmla="*/ 80391 h 129117"/>
                      <a:gd name="connsiteX2" fmla="*/ 82871 w 85687"/>
                      <a:gd name="connsiteY2" fmla="*/ 94425 h 129117"/>
                      <a:gd name="connsiteX3" fmla="*/ 59518 w 85687"/>
                      <a:gd name="connsiteY3" fmla="*/ 124851 h 129117"/>
                      <a:gd name="connsiteX4" fmla="*/ 44698 w 85687"/>
                      <a:gd name="connsiteY4" fmla="*/ 129117 h 129117"/>
                      <a:gd name="connsiteX5" fmla="*/ 41330 w 85687"/>
                      <a:gd name="connsiteY5" fmla="*/ 129117 h 129117"/>
                      <a:gd name="connsiteX6" fmla="*/ 29653 w 85687"/>
                      <a:gd name="connsiteY6" fmla="*/ 125637 h 129117"/>
                      <a:gd name="connsiteX7" fmla="*/ 4841 w 85687"/>
                      <a:gd name="connsiteY7" fmla="*/ 96334 h 129117"/>
                      <a:gd name="connsiteX8" fmla="*/ 1360 w 85687"/>
                      <a:gd name="connsiteY8" fmla="*/ 82411 h 129117"/>
                      <a:gd name="connsiteX9" fmla="*/ 13 w 85687"/>
                      <a:gd name="connsiteY9" fmla="*/ 30429 h 129117"/>
                      <a:gd name="connsiteX10" fmla="*/ 24825 w 85687"/>
                      <a:gd name="connsiteY10" fmla="*/ 789 h 129117"/>
                      <a:gd name="connsiteX11" fmla="*/ 58058 w 85687"/>
                      <a:gd name="connsiteY11" fmla="*/ 3 h 129117"/>
                      <a:gd name="connsiteX12" fmla="*/ 84330 w 85687"/>
                      <a:gd name="connsiteY12" fmla="*/ 28408 h 1291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687" h="129117">
                        <a:moveTo>
                          <a:pt x="84330" y="28408"/>
                        </a:moveTo>
                        <a:lnTo>
                          <a:pt x="85678" y="80391"/>
                        </a:lnTo>
                        <a:cubicBezTo>
                          <a:pt x="85790" y="84657"/>
                          <a:pt x="85004" y="89372"/>
                          <a:pt x="82871" y="94425"/>
                        </a:cubicBezTo>
                        <a:cubicBezTo>
                          <a:pt x="77594" y="106775"/>
                          <a:pt x="77594" y="106775"/>
                          <a:pt x="59518" y="124851"/>
                        </a:cubicBezTo>
                        <a:cubicBezTo>
                          <a:pt x="57385" y="127096"/>
                          <a:pt x="51659" y="129005"/>
                          <a:pt x="44698" y="129117"/>
                        </a:cubicBezTo>
                        <a:cubicBezTo>
                          <a:pt x="43575" y="129117"/>
                          <a:pt x="42452" y="129117"/>
                          <a:pt x="41330" y="129117"/>
                        </a:cubicBezTo>
                        <a:cubicBezTo>
                          <a:pt x="35828" y="128780"/>
                          <a:pt x="31562" y="127321"/>
                          <a:pt x="29653" y="125637"/>
                        </a:cubicBezTo>
                        <a:cubicBezTo>
                          <a:pt x="10679" y="108459"/>
                          <a:pt x="10679" y="108459"/>
                          <a:pt x="4841" y="96334"/>
                        </a:cubicBezTo>
                        <a:cubicBezTo>
                          <a:pt x="2371" y="91394"/>
                          <a:pt x="1473" y="86678"/>
                          <a:pt x="1360" y="82411"/>
                        </a:cubicBezTo>
                        <a:lnTo>
                          <a:pt x="13" y="30429"/>
                        </a:lnTo>
                        <a:cubicBezTo>
                          <a:pt x="-436" y="14486"/>
                          <a:pt x="10791" y="1238"/>
                          <a:pt x="24825" y="789"/>
                        </a:cubicBezTo>
                        <a:lnTo>
                          <a:pt x="58058" y="3"/>
                        </a:lnTo>
                        <a:cubicBezTo>
                          <a:pt x="72092" y="-221"/>
                          <a:pt x="83993" y="12465"/>
                          <a:pt x="84330" y="28408"/>
                        </a:cubicBezTo>
                        <a:close/>
                      </a:path>
                    </a:pathLst>
                  </a:custGeom>
                  <a:solidFill>
                    <a:srgbClr val="EAB99A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45" name="Freeform: Shape 2144">
                    <a:extLst>
                      <a:ext uri="{FF2B5EF4-FFF2-40B4-BE49-F238E27FC236}">
                        <a16:creationId xmlns:a16="http://schemas.microsoft.com/office/drawing/2014/main" id="{7E7EEF1F-51F8-3577-A7F9-4766348B3725}"/>
                      </a:ext>
                    </a:extLst>
                  </p:cNvPr>
                  <p:cNvSpPr/>
                  <p:nvPr/>
                </p:nvSpPr>
                <p:spPr>
                  <a:xfrm>
                    <a:off x="6437926" y="5611202"/>
                    <a:ext cx="78952" cy="129008"/>
                  </a:xfrm>
                  <a:custGeom>
                    <a:avLst/>
                    <a:gdLst>
                      <a:gd name="connsiteX0" fmla="*/ 77594 w 78952"/>
                      <a:gd name="connsiteY0" fmla="*/ 28412 h 129008"/>
                      <a:gd name="connsiteX1" fmla="*/ 78941 w 78952"/>
                      <a:gd name="connsiteY1" fmla="*/ 80394 h 129008"/>
                      <a:gd name="connsiteX2" fmla="*/ 76134 w 78952"/>
                      <a:gd name="connsiteY2" fmla="*/ 94428 h 129008"/>
                      <a:gd name="connsiteX3" fmla="*/ 52781 w 78952"/>
                      <a:gd name="connsiteY3" fmla="*/ 124855 h 129008"/>
                      <a:gd name="connsiteX4" fmla="*/ 41330 w 78952"/>
                      <a:gd name="connsiteY4" fmla="*/ 129009 h 129008"/>
                      <a:gd name="connsiteX5" fmla="*/ 29653 w 78952"/>
                      <a:gd name="connsiteY5" fmla="*/ 125528 h 129008"/>
                      <a:gd name="connsiteX6" fmla="*/ 4841 w 78952"/>
                      <a:gd name="connsiteY6" fmla="*/ 96225 h 129008"/>
                      <a:gd name="connsiteX7" fmla="*/ 1360 w 78952"/>
                      <a:gd name="connsiteY7" fmla="*/ 82303 h 129008"/>
                      <a:gd name="connsiteX8" fmla="*/ 13 w 78952"/>
                      <a:gd name="connsiteY8" fmla="*/ 30320 h 129008"/>
                      <a:gd name="connsiteX9" fmla="*/ 24825 w 78952"/>
                      <a:gd name="connsiteY9" fmla="*/ 680 h 129008"/>
                      <a:gd name="connsiteX10" fmla="*/ 51322 w 78952"/>
                      <a:gd name="connsiteY10" fmla="*/ 6 h 129008"/>
                      <a:gd name="connsiteX11" fmla="*/ 77594 w 78952"/>
                      <a:gd name="connsiteY11" fmla="*/ 28412 h 129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78952" h="129008">
                        <a:moveTo>
                          <a:pt x="77594" y="28412"/>
                        </a:moveTo>
                        <a:lnTo>
                          <a:pt x="78941" y="80394"/>
                        </a:lnTo>
                        <a:cubicBezTo>
                          <a:pt x="79053" y="84661"/>
                          <a:pt x="78380" y="89376"/>
                          <a:pt x="76134" y="94428"/>
                        </a:cubicBezTo>
                        <a:cubicBezTo>
                          <a:pt x="70857" y="106778"/>
                          <a:pt x="70857" y="106778"/>
                          <a:pt x="52781" y="124855"/>
                        </a:cubicBezTo>
                        <a:cubicBezTo>
                          <a:pt x="50985" y="126651"/>
                          <a:pt x="46719" y="128335"/>
                          <a:pt x="41330" y="129009"/>
                        </a:cubicBezTo>
                        <a:cubicBezTo>
                          <a:pt x="35828" y="128672"/>
                          <a:pt x="31562" y="127212"/>
                          <a:pt x="29653" y="125528"/>
                        </a:cubicBezTo>
                        <a:cubicBezTo>
                          <a:pt x="10679" y="108350"/>
                          <a:pt x="10679" y="108350"/>
                          <a:pt x="4841" y="96225"/>
                        </a:cubicBezTo>
                        <a:cubicBezTo>
                          <a:pt x="2371" y="91285"/>
                          <a:pt x="1473" y="86569"/>
                          <a:pt x="1360" y="82303"/>
                        </a:cubicBezTo>
                        <a:lnTo>
                          <a:pt x="13" y="30320"/>
                        </a:lnTo>
                        <a:cubicBezTo>
                          <a:pt x="-436" y="14377"/>
                          <a:pt x="10791" y="1129"/>
                          <a:pt x="24825" y="680"/>
                        </a:cubicBezTo>
                        <a:lnTo>
                          <a:pt x="51322" y="6"/>
                        </a:lnTo>
                        <a:cubicBezTo>
                          <a:pt x="65356" y="-330"/>
                          <a:pt x="77145" y="12469"/>
                          <a:pt x="77594" y="28412"/>
                        </a:cubicBezTo>
                        <a:close/>
                      </a:path>
                    </a:pathLst>
                  </a:custGeom>
                  <a:solidFill>
                    <a:srgbClr val="F4CAAF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46" name="Freeform: Shape 2145">
                    <a:extLst>
                      <a:ext uri="{FF2B5EF4-FFF2-40B4-BE49-F238E27FC236}">
                        <a16:creationId xmlns:a16="http://schemas.microsoft.com/office/drawing/2014/main" id="{75298F46-3C2F-BB4E-2722-E55FB80EABD7}"/>
                      </a:ext>
                    </a:extLst>
                  </p:cNvPr>
                  <p:cNvSpPr/>
                  <p:nvPr/>
                </p:nvSpPr>
                <p:spPr>
                  <a:xfrm>
                    <a:off x="6427653" y="5653865"/>
                    <a:ext cx="21131" cy="30665"/>
                  </a:xfrm>
                  <a:custGeom>
                    <a:avLst/>
                    <a:gdLst>
                      <a:gd name="connsiteX0" fmla="*/ 16124 w 21131"/>
                      <a:gd name="connsiteY0" fmla="*/ 29985 h 30665"/>
                      <a:gd name="connsiteX1" fmla="*/ 16124 w 21131"/>
                      <a:gd name="connsiteY1" fmla="*/ 29985 h 30665"/>
                      <a:gd name="connsiteX2" fmla="*/ 5121 w 21131"/>
                      <a:gd name="connsiteY2" fmla="*/ 25044 h 30665"/>
                      <a:gd name="connsiteX3" fmla="*/ 405 w 21131"/>
                      <a:gd name="connsiteY3" fmla="*/ 10786 h 30665"/>
                      <a:gd name="connsiteX4" fmla="*/ 5008 w 21131"/>
                      <a:gd name="connsiteY4" fmla="*/ 681 h 30665"/>
                      <a:gd name="connsiteX5" fmla="*/ 5008 w 21131"/>
                      <a:gd name="connsiteY5" fmla="*/ 681 h 30665"/>
                      <a:gd name="connsiteX6" fmla="*/ 16011 w 21131"/>
                      <a:gd name="connsiteY6" fmla="*/ 5621 h 30665"/>
                      <a:gd name="connsiteX7" fmla="*/ 20727 w 21131"/>
                      <a:gd name="connsiteY7" fmla="*/ 19880 h 30665"/>
                      <a:gd name="connsiteX8" fmla="*/ 16124 w 21131"/>
                      <a:gd name="connsiteY8" fmla="*/ 29985 h 30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1131" h="30665">
                        <a:moveTo>
                          <a:pt x="16124" y="29985"/>
                        </a:moveTo>
                        <a:lnTo>
                          <a:pt x="16124" y="29985"/>
                        </a:lnTo>
                        <a:cubicBezTo>
                          <a:pt x="11633" y="31893"/>
                          <a:pt x="6693" y="29648"/>
                          <a:pt x="5121" y="25044"/>
                        </a:cubicBezTo>
                        <a:lnTo>
                          <a:pt x="405" y="10786"/>
                        </a:lnTo>
                        <a:cubicBezTo>
                          <a:pt x="-942" y="6856"/>
                          <a:pt x="1191" y="2253"/>
                          <a:pt x="5008" y="681"/>
                        </a:cubicBezTo>
                        <a:lnTo>
                          <a:pt x="5008" y="681"/>
                        </a:lnTo>
                        <a:cubicBezTo>
                          <a:pt x="9499" y="-1227"/>
                          <a:pt x="14439" y="1018"/>
                          <a:pt x="16011" y="5621"/>
                        </a:cubicBezTo>
                        <a:lnTo>
                          <a:pt x="20727" y="19880"/>
                        </a:lnTo>
                        <a:cubicBezTo>
                          <a:pt x="22074" y="23810"/>
                          <a:pt x="19941" y="28413"/>
                          <a:pt x="16124" y="29985"/>
                        </a:cubicBezTo>
                        <a:close/>
                      </a:path>
                    </a:pathLst>
                  </a:custGeom>
                  <a:solidFill>
                    <a:srgbClr val="F4CAAF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47" name="Freeform: Shape 2146">
                    <a:extLst>
                      <a:ext uri="{FF2B5EF4-FFF2-40B4-BE49-F238E27FC236}">
                        <a16:creationId xmlns:a16="http://schemas.microsoft.com/office/drawing/2014/main" id="{F9B3B8F2-8746-D821-523C-B0F4816AF53C}"/>
                      </a:ext>
                    </a:extLst>
                  </p:cNvPr>
                  <p:cNvSpPr/>
                  <p:nvPr/>
                </p:nvSpPr>
                <p:spPr>
                  <a:xfrm>
                    <a:off x="6433448" y="5587070"/>
                    <a:ext cx="96667" cy="89818"/>
                  </a:xfrm>
                  <a:custGeom>
                    <a:avLst/>
                    <a:gdLst>
                      <a:gd name="connsiteX0" fmla="*/ 96667 w 96667"/>
                      <a:gd name="connsiteY0" fmla="*/ 59954 h 89818"/>
                      <a:gd name="connsiteX1" fmla="*/ 89033 w 96667"/>
                      <a:gd name="connsiteY1" fmla="*/ 89257 h 89818"/>
                      <a:gd name="connsiteX2" fmla="*/ 78816 w 96667"/>
                      <a:gd name="connsiteY2" fmla="*/ 53218 h 89818"/>
                      <a:gd name="connsiteX3" fmla="*/ 73314 w 96667"/>
                      <a:gd name="connsiteY3" fmla="*/ 60515 h 89818"/>
                      <a:gd name="connsiteX4" fmla="*/ 63322 w 96667"/>
                      <a:gd name="connsiteY4" fmla="*/ 62873 h 89818"/>
                      <a:gd name="connsiteX5" fmla="*/ 63322 w 96667"/>
                      <a:gd name="connsiteY5" fmla="*/ 62985 h 89818"/>
                      <a:gd name="connsiteX6" fmla="*/ 16167 w 96667"/>
                      <a:gd name="connsiteY6" fmla="*/ 73988 h 89818"/>
                      <a:gd name="connsiteX7" fmla="*/ 5389 w 96667"/>
                      <a:gd name="connsiteY7" fmla="*/ 89819 h 89818"/>
                      <a:gd name="connsiteX8" fmla="*/ 0 w 96667"/>
                      <a:gd name="connsiteY8" fmla="*/ 50860 h 89818"/>
                      <a:gd name="connsiteX9" fmla="*/ 13024 w 96667"/>
                      <a:gd name="connsiteY9" fmla="*/ 10666 h 89818"/>
                      <a:gd name="connsiteX10" fmla="*/ 66690 w 96667"/>
                      <a:gd name="connsiteY10" fmla="*/ 0 h 89818"/>
                      <a:gd name="connsiteX11" fmla="*/ 77693 w 96667"/>
                      <a:gd name="connsiteY11" fmla="*/ 9880 h 89818"/>
                      <a:gd name="connsiteX12" fmla="*/ 92513 w 96667"/>
                      <a:gd name="connsiteY12" fmla="*/ 23241 h 8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96667" h="89818">
                        <a:moveTo>
                          <a:pt x="96667" y="59954"/>
                        </a:moveTo>
                        <a:lnTo>
                          <a:pt x="89033" y="89257"/>
                        </a:lnTo>
                        <a:lnTo>
                          <a:pt x="78816" y="53218"/>
                        </a:lnTo>
                        <a:lnTo>
                          <a:pt x="73314" y="60515"/>
                        </a:lnTo>
                        <a:lnTo>
                          <a:pt x="63322" y="62873"/>
                        </a:lnTo>
                        <a:lnTo>
                          <a:pt x="63322" y="62985"/>
                        </a:lnTo>
                        <a:lnTo>
                          <a:pt x="16167" y="73988"/>
                        </a:lnTo>
                        <a:lnTo>
                          <a:pt x="5389" y="89819"/>
                        </a:lnTo>
                        <a:lnTo>
                          <a:pt x="0" y="50860"/>
                        </a:lnTo>
                        <a:lnTo>
                          <a:pt x="13024" y="10666"/>
                        </a:lnTo>
                        <a:lnTo>
                          <a:pt x="66690" y="0"/>
                        </a:lnTo>
                        <a:lnTo>
                          <a:pt x="77693" y="9880"/>
                        </a:lnTo>
                        <a:lnTo>
                          <a:pt x="92513" y="23241"/>
                        </a:lnTo>
                        <a:close/>
                      </a:path>
                    </a:pathLst>
                  </a:custGeom>
                  <a:solidFill>
                    <a:srgbClr val="F7B23F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48" name="Freeform: Shape 2147">
                    <a:extLst>
                      <a:ext uri="{FF2B5EF4-FFF2-40B4-BE49-F238E27FC236}">
                        <a16:creationId xmlns:a16="http://schemas.microsoft.com/office/drawing/2014/main" id="{2B394C43-9DC0-E434-4C7E-1CBDAB094C62}"/>
                      </a:ext>
                    </a:extLst>
                  </p:cNvPr>
                  <p:cNvSpPr/>
                  <p:nvPr/>
                </p:nvSpPr>
                <p:spPr>
                  <a:xfrm>
                    <a:off x="6433560" y="5586958"/>
                    <a:ext cx="78267" cy="89930"/>
                  </a:xfrm>
                  <a:custGeom>
                    <a:avLst/>
                    <a:gdLst>
                      <a:gd name="connsiteX0" fmla="*/ 77581 w 78267"/>
                      <a:gd name="connsiteY0" fmla="*/ 9992 h 89930"/>
                      <a:gd name="connsiteX1" fmla="*/ 78254 w 78267"/>
                      <a:gd name="connsiteY1" fmla="*/ 35815 h 89930"/>
                      <a:gd name="connsiteX2" fmla="*/ 63322 w 78267"/>
                      <a:gd name="connsiteY2" fmla="*/ 62873 h 89930"/>
                      <a:gd name="connsiteX3" fmla="*/ 63322 w 78267"/>
                      <a:gd name="connsiteY3" fmla="*/ 62985 h 89930"/>
                      <a:gd name="connsiteX4" fmla="*/ 16167 w 78267"/>
                      <a:gd name="connsiteY4" fmla="*/ 74100 h 89930"/>
                      <a:gd name="connsiteX5" fmla="*/ 5389 w 78267"/>
                      <a:gd name="connsiteY5" fmla="*/ 89931 h 89930"/>
                      <a:gd name="connsiteX6" fmla="*/ 0 w 78267"/>
                      <a:gd name="connsiteY6" fmla="*/ 50972 h 89930"/>
                      <a:gd name="connsiteX7" fmla="*/ 13136 w 78267"/>
                      <a:gd name="connsiteY7" fmla="*/ 10778 h 89930"/>
                      <a:gd name="connsiteX8" fmla="*/ 66803 w 78267"/>
                      <a:gd name="connsiteY8" fmla="*/ 0 h 89930"/>
                      <a:gd name="connsiteX9" fmla="*/ 77581 w 78267"/>
                      <a:gd name="connsiteY9" fmla="*/ 9992 h 89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8267" h="89930">
                        <a:moveTo>
                          <a:pt x="77581" y="9992"/>
                        </a:moveTo>
                        <a:lnTo>
                          <a:pt x="78254" y="35815"/>
                        </a:lnTo>
                        <a:cubicBezTo>
                          <a:pt x="78591" y="47716"/>
                          <a:pt x="72304" y="58270"/>
                          <a:pt x="63322" y="62873"/>
                        </a:cubicBezTo>
                        <a:lnTo>
                          <a:pt x="63322" y="62985"/>
                        </a:lnTo>
                        <a:lnTo>
                          <a:pt x="16167" y="74100"/>
                        </a:lnTo>
                        <a:lnTo>
                          <a:pt x="5389" y="89931"/>
                        </a:lnTo>
                        <a:lnTo>
                          <a:pt x="0" y="50972"/>
                        </a:lnTo>
                        <a:lnTo>
                          <a:pt x="13136" y="10778"/>
                        </a:lnTo>
                        <a:lnTo>
                          <a:pt x="66803" y="0"/>
                        </a:lnTo>
                        <a:lnTo>
                          <a:pt x="77581" y="9992"/>
                        </a:lnTo>
                        <a:close/>
                      </a:path>
                    </a:pathLst>
                  </a:custGeom>
                  <a:solidFill>
                    <a:srgbClr val="F8BE49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" name="Freeform: Shape 2148">
                  <a:extLst>
                    <a:ext uri="{FF2B5EF4-FFF2-40B4-BE49-F238E27FC236}">
                      <a16:creationId xmlns:a16="http://schemas.microsoft.com/office/drawing/2014/main" id="{5C29EDD3-2C34-5626-96E2-2EE1041E8F32}"/>
                    </a:ext>
                  </a:extLst>
                </p:cNvPr>
                <p:cNvSpPr/>
                <p:nvPr/>
              </p:nvSpPr>
              <p:spPr>
                <a:xfrm>
                  <a:off x="6360913" y="5759634"/>
                  <a:ext cx="240403" cy="41204"/>
                </a:xfrm>
                <a:custGeom>
                  <a:avLst/>
                  <a:gdLst>
                    <a:gd name="connsiteX0" fmla="*/ 455 w 240403"/>
                    <a:gd name="connsiteY0" fmla="*/ 39408 h 41204"/>
                    <a:gd name="connsiteX1" fmla="*/ 904 w 240403"/>
                    <a:gd name="connsiteY1" fmla="*/ 41204 h 41204"/>
                    <a:gd name="connsiteX2" fmla="*/ 239373 w 240403"/>
                    <a:gd name="connsiteY2" fmla="*/ 41204 h 41204"/>
                    <a:gd name="connsiteX3" fmla="*/ 239710 w 240403"/>
                    <a:gd name="connsiteY3" fmla="*/ 39745 h 41204"/>
                    <a:gd name="connsiteX4" fmla="*/ 239822 w 240403"/>
                    <a:gd name="connsiteY4" fmla="*/ 39408 h 41204"/>
                    <a:gd name="connsiteX5" fmla="*/ 227023 w 240403"/>
                    <a:gd name="connsiteY5" fmla="*/ 14259 h 41204"/>
                    <a:gd name="connsiteX6" fmla="*/ 155392 w 240403"/>
                    <a:gd name="connsiteY6" fmla="*/ 0 h 41204"/>
                    <a:gd name="connsiteX7" fmla="*/ 123170 w 240403"/>
                    <a:gd name="connsiteY7" fmla="*/ 19536 h 41204"/>
                    <a:gd name="connsiteX8" fmla="*/ 85222 w 240403"/>
                    <a:gd name="connsiteY8" fmla="*/ 0 h 41204"/>
                    <a:gd name="connsiteX9" fmla="*/ 16735 w 240403"/>
                    <a:gd name="connsiteY9" fmla="*/ 13136 h 41204"/>
                    <a:gd name="connsiteX10" fmla="*/ 118 w 240403"/>
                    <a:gd name="connsiteY10" fmla="*/ 36714 h 41204"/>
                    <a:gd name="connsiteX11" fmla="*/ 455 w 240403"/>
                    <a:gd name="connsiteY11" fmla="*/ 39408 h 41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40403" h="41204">
                      <a:moveTo>
                        <a:pt x="455" y="39408"/>
                      </a:moveTo>
                      <a:cubicBezTo>
                        <a:pt x="568" y="39969"/>
                        <a:pt x="792" y="40643"/>
                        <a:pt x="904" y="41204"/>
                      </a:cubicBezTo>
                      <a:lnTo>
                        <a:pt x="239373" y="41204"/>
                      </a:lnTo>
                      <a:cubicBezTo>
                        <a:pt x="239485" y="40755"/>
                        <a:pt x="239597" y="40194"/>
                        <a:pt x="239710" y="39745"/>
                      </a:cubicBezTo>
                      <a:cubicBezTo>
                        <a:pt x="239710" y="39632"/>
                        <a:pt x="239822" y="39520"/>
                        <a:pt x="239822" y="39408"/>
                      </a:cubicBezTo>
                      <a:cubicBezTo>
                        <a:pt x="242292" y="28854"/>
                        <a:pt x="236678" y="18301"/>
                        <a:pt x="227023" y="14259"/>
                      </a:cubicBezTo>
                      <a:cubicBezTo>
                        <a:pt x="226012" y="13810"/>
                        <a:pt x="159434" y="0"/>
                        <a:pt x="155392" y="0"/>
                      </a:cubicBezTo>
                      <a:lnTo>
                        <a:pt x="123170" y="19536"/>
                      </a:lnTo>
                      <a:lnTo>
                        <a:pt x="85222" y="0"/>
                      </a:lnTo>
                      <a:cubicBezTo>
                        <a:pt x="81741" y="0"/>
                        <a:pt x="20215" y="12350"/>
                        <a:pt x="16735" y="13136"/>
                      </a:cubicBezTo>
                      <a:cubicBezTo>
                        <a:pt x="5957" y="15719"/>
                        <a:pt x="-1004" y="25935"/>
                        <a:pt x="118" y="36714"/>
                      </a:cubicBezTo>
                      <a:cubicBezTo>
                        <a:pt x="118" y="37500"/>
                        <a:pt x="343" y="38510"/>
                        <a:pt x="455" y="39408"/>
                      </a:cubicBezTo>
                      <a:close/>
                    </a:path>
                  </a:pathLst>
                </a:custGeom>
                <a:solidFill>
                  <a:srgbClr val="4C8EB5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2150" name="Graphic 1320">
              <a:extLst>
                <a:ext uri="{FF2B5EF4-FFF2-40B4-BE49-F238E27FC236}">
                  <a16:creationId xmlns:a16="http://schemas.microsoft.com/office/drawing/2014/main" id="{7DEA6F9C-6ADA-0831-F6EE-936F0527C30A}"/>
                </a:ext>
              </a:extLst>
            </p:cNvPr>
            <p:cNvGrpSpPr/>
            <p:nvPr/>
          </p:nvGrpSpPr>
          <p:grpSpPr>
            <a:xfrm>
              <a:off x="6442093" y="5746722"/>
              <a:ext cx="679926" cy="353773"/>
              <a:chOff x="6442093" y="5746722"/>
              <a:chExt cx="679926" cy="353773"/>
            </a:xfrm>
          </p:grpSpPr>
          <p:sp>
            <p:nvSpPr>
              <p:cNvPr id="2151" name="Freeform: Shape 2150">
                <a:extLst>
                  <a:ext uri="{FF2B5EF4-FFF2-40B4-BE49-F238E27FC236}">
                    <a16:creationId xmlns:a16="http://schemas.microsoft.com/office/drawing/2014/main" id="{789F4A33-5282-A6E3-A8D0-3B18D46BD534}"/>
                  </a:ext>
                </a:extLst>
              </p:cNvPr>
              <p:cNvSpPr/>
              <p:nvPr/>
            </p:nvSpPr>
            <p:spPr>
              <a:xfrm>
                <a:off x="6479817" y="5746722"/>
                <a:ext cx="604591" cy="336819"/>
              </a:xfrm>
              <a:custGeom>
                <a:avLst/>
                <a:gdLst>
                  <a:gd name="connsiteX0" fmla="*/ 604591 w 604591"/>
                  <a:gd name="connsiteY0" fmla="*/ 8533 h 336819"/>
                  <a:gd name="connsiteX1" fmla="*/ 604591 w 604591"/>
                  <a:gd name="connsiteY1" fmla="*/ 328287 h 336819"/>
                  <a:gd name="connsiteX2" fmla="*/ 604030 w 604591"/>
                  <a:gd name="connsiteY2" fmla="*/ 331094 h 336819"/>
                  <a:gd name="connsiteX3" fmla="*/ 595946 w 604591"/>
                  <a:gd name="connsiteY3" fmla="*/ 336820 h 336819"/>
                  <a:gd name="connsiteX4" fmla="*/ 8533 w 604591"/>
                  <a:gd name="connsiteY4" fmla="*/ 336820 h 336819"/>
                  <a:gd name="connsiteX5" fmla="*/ 561 w 604591"/>
                  <a:gd name="connsiteY5" fmla="*/ 331094 h 336819"/>
                  <a:gd name="connsiteX6" fmla="*/ 0 w 604591"/>
                  <a:gd name="connsiteY6" fmla="*/ 328287 h 336819"/>
                  <a:gd name="connsiteX7" fmla="*/ 0 w 604591"/>
                  <a:gd name="connsiteY7" fmla="*/ 8533 h 336819"/>
                  <a:gd name="connsiteX8" fmla="*/ 8533 w 604591"/>
                  <a:gd name="connsiteY8" fmla="*/ 0 h 336819"/>
                  <a:gd name="connsiteX9" fmla="*/ 595946 w 604591"/>
                  <a:gd name="connsiteY9" fmla="*/ 0 h 336819"/>
                  <a:gd name="connsiteX10" fmla="*/ 604591 w 604591"/>
                  <a:gd name="connsiteY10" fmla="*/ 8533 h 336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04591" h="336819">
                    <a:moveTo>
                      <a:pt x="604591" y="8533"/>
                    </a:moveTo>
                    <a:lnTo>
                      <a:pt x="604591" y="328287"/>
                    </a:lnTo>
                    <a:cubicBezTo>
                      <a:pt x="604591" y="329298"/>
                      <a:pt x="604367" y="330308"/>
                      <a:pt x="604030" y="331094"/>
                    </a:cubicBezTo>
                    <a:cubicBezTo>
                      <a:pt x="602907" y="334462"/>
                      <a:pt x="599764" y="336820"/>
                      <a:pt x="595946" y="336820"/>
                    </a:cubicBezTo>
                    <a:lnTo>
                      <a:pt x="8533" y="336820"/>
                    </a:lnTo>
                    <a:cubicBezTo>
                      <a:pt x="4828" y="336820"/>
                      <a:pt x="1684" y="334574"/>
                      <a:pt x="561" y="331094"/>
                    </a:cubicBezTo>
                    <a:cubicBezTo>
                      <a:pt x="225" y="330308"/>
                      <a:pt x="0" y="329298"/>
                      <a:pt x="0" y="328287"/>
                    </a:cubicBezTo>
                    <a:lnTo>
                      <a:pt x="0" y="8533"/>
                    </a:lnTo>
                    <a:cubicBezTo>
                      <a:pt x="0" y="3817"/>
                      <a:pt x="3817" y="0"/>
                      <a:pt x="8533" y="0"/>
                    </a:cubicBezTo>
                    <a:lnTo>
                      <a:pt x="595946" y="0"/>
                    </a:lnTo>
                    <a:cubicBezTo>
                      <a:pt x="600662" y="0"/>
                      <a:pt x="604591" y="3817"/>
                      <a:pt x="604591" y="8533"/>
                    </a:cubicBezTo>
                    <a:close/>
                  </a:path>
                </a:pathLst>
              </a:custGeom>
              <a:solidFill>
                <a:srgbClr val="40404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2" name="Freeform: Shape 2151">
                <a:extLst>
                  <a:ext uri="{FF2B5EF4-FFF2-40B4-BE49-F238E27FC236}">
                    <a16:creationId xmlns:a16="http://schemas.microsoft.com/office/drawing/2014/main" id="{08F36AD9-E1DF-B613-A4F7-F0DAD4E7E0DA}"/>
                  </a:ext>
                </a:extLst>
              </p:cNvPr>
              <p:cNvSpPr/>
              <p:nvPr/>
            </p:nvSpPr>
            <p:spPr>
              <a:xfrm>
                <a:off x="6442093" y="6077816"/>
                <a:ext cx="679926" cy="22679"/>
              </a:xfrm>
              <a:custGeom>
                <a:avLst/>
                <a:gdLst>
                  <a:gd name="connsiteX0" fmla="*/ 679927 w 679926"/>
                  <a:gd name="connsiteY0" fmla="*/ 7859 h 22679"/>
                  <a:gd name="connsiteX1" fmla="*/ 665107 w 679926"/>
                  <a:gd name="connsiteY1" fmla="*/ 22679 h 22679"/>
                  <a:gd name="connsiteX2" fmla="*/ 14820 w 679926"/>
                  <a:gd name="connsiteY2" fmla="*/ 22679 h 22679"/>
                  <a:gd name="connsiteX3" fmla="*/ 0 w 679926"/>
                  <a:gd name="connsiteY3" fmla="*/ 7859 h 22679"/>
                  <a:gd name="connsiteX4" fmla="*/ 2245 w 679926"/>
                  <a:gd name="connsiteY4" fmla="*/ 0 h 22679"/>
                  <a:gd name="connsiteX5" fmla="*/ 677569 w 679926"/>
                  <a:gd name="connsiteY5" fmla="*/ 0 h 22679"/>
                  <a:gd name="connsiteX6" fmla="*/ 679927 w 679926"/>
                  <a:gd name="connsiteY6" fmla="*/ 7859 h 22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79926" h="22679">
                    <a:moveTo>
                      <a:pt x="679927" y="7859"/>
                    </a:moveTo>
                    <a:cubicBezTo>
                      <a:pt x="679927" y="16055"/>
                      <a:pt x="673190" y="22679"/>
                      <a:pt x="665107" y="22679"/>
                    </a:cubicBezTo>
                    <a:lnTo>
                      <a:pt x="14820" y="22679"/>
                    </a:lnTo>
                    <a:cubicBezTo>
                      <a:pt x="6624" y="22679"/>
                      <a:pt x="0" y="15943"/>
                      <a:pt x="0" y="7859"/>
                    </a:cubicBezTo>
                    <a:cubicBezTo>
                      <a:pt x="0" y="4940"/>
                      <a:pt x="786" y="2245"/>
                      <a:pt x="2245" y="0"/>
                    </a:cubicBezTo>
                    <a:lnTo>
                      <a:pt x="677569" y="0"/>
                    </a:lnTo>
                    <a:cubicBezTo>
                      <a:pt x="679141" y="2245"/>
                      <a:pt x="679927" y="4940"/>
                      <a:pt x="679927" y="7859"/>
                    </a:cubicBezTo>
                    <a:close/>
                  </a:path>
                </a:pathLst>
              </a:custGeom>
              <a:solidFill>
                <a:srgbClr val="C0C0C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3" name="Freeform: Shape 2152">
                <a:extLst>
                  <a:ext uri="{FF2B5EF4-FFF2-40B4-BE49-F238E27FC236}">
                    <a16:creationId xmlns:a16="http://schemas.microsoft.com/office/drawing/2014/main" id="{7921E537-A799-3867-756B-7DD83CC512BE}"/>
                  </a:ext>
                </a:extLst>
              </p:cNvPr>
              <p:cNvSpPr/>
              <p:nvPr/>
            </p:nvSpPr>
            <p:spPr>
              <a:xfrm>
                <a:off x="6742761" y="6077816"/>
                <a:ext cx="78591" cy="11339"/>
              </a:xfrm>
              <a:custGeom>
                <a:avLst/>
                <a:gdLst>
                  <a:gd name="connsiteX0" fmla="*/ 0 w 78591"/>
                  <a:gd name="connsiteY0" fmla="*/ 0 h 11339"/>
                  <a:gd name="connsiteX1" fmla="*/ 17964 w 78591"/>
                  <a:gd name="connsiteY1" fmla="*/ 11339 h 11339"/>
                  <a:gd name="connsiteX2" fmla="*/ 60628 w 78591"/>
                  <a:gd name="connsiteY2" fmla="*/ 11339 h 11339"/>
                  <a:gd name="connsiteX3" fmla="*/ 78591 w 78591"/>
                  <a:gd name="connsiteY3" fmla="*/ 0 h 11339"/>
                  <a:gd name="connsiteX4" fmla="*/ 0 w 78591"/>
                  <a:gd name="connsiteY4" fmla="*/ 0 h 11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591" h="11339">
                    <a:moveTo>
                      <a:pt x="0" y="0"/>
                    </a:moveTo>
                    <a:cubicBezTo>
                      <a:pt x="3144" y="6736"/>
                      <a:pt x="9992" y="11339"/>
                      <a:pt x="17964" y="11339"/>
                    </a:cubicBezTo>
                    <a:lnTo>
                      <a:pt x="60628" y="11339"/>
                    </a:lnTo>
                    <a:cubicBezTo>
                      <a:pt x="68599" y="11339"/>
                      <a:pt x="75448" y="6736"/>
                      <a:pt x="7859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909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4" name="Freeform: Shape 2153">
                <a:extLst>
                  <a:ext uri="{FF2B5EF4-FFF2-40B4-BE49-F238E27FC236}">
                    <a16:creationId xmlns:a16="http://schemas.microsoft.com/office/drawing/2014/main" id="{BD4DE6F3-759D-3F55-9267-7C8923FFAB6C}"/>
                  </a:ext>
                </a:extLst>
              </p:cNvPr>
              <p:cNvSpPr/>
              <p:nvPr/>
            </p:nvSpPr>
            <p:spPr>
              <a:xfrm>
                <a:off x="6499689" y="5759858"/>
                <a:ext cx="563274" cy="295166"/>
              </a:xfrm>
              <a:custGeom>
                <a:avLst/>
                <a:gdLst>
                  <a:gd name="connsiteX0" fmla="*/ 0 w 563274"/>
                  <a:gd name="connsiteY0" fmla="*/ 0 h 295166"/>
                  <a:gd name="connsiteX1" fmla="*/ 563275 w 563274"/>
                  <a:gd name="connsiteY1" fmla="*/ 0 h 295166"/>
                  <a:gd name="connsiteX2" fmla="*/ 563275 w 563274"/>
                  <a:gd name="connsiteY2" fmla="*/ 295167 h 295166"/>
                  <a:gd name="connsiteX3" fmla="*/ 0 w 563274"/>
                  <a:gd name="connsiteY3" fmla="*/ 295167 h 295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274" h="295166">
                    <a:moveTo>
                      <a:pt x="0" y="0"/>
                    </a:moveTo>
                    <a:lnTo>
                      <a:pt x="563275" y="0"/>
                    </a:lnTo>
                    <a:lnTo>
                      <a:pt x="563275" y="295167"/>
                    </a:lnTo>
                    <a:lnTo>
                      <a:pt x="0" y="295167"/>
                    </a:lnTo>
                    <a:close/>
                  </a:path>
                </a:pathLst>
              </a:custGeom>
              <a:solidFill>
                <a:srgbClr val="4C8EB5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155" name="Graphic 1320">
              <a:extLst>
                <a:ext uri="{FF2B5EF4-FFF2-40B4-BE49-F238E27FC236}">
                  <a16:creationId xmlns:a16="http://schemas.microsoft.com/office/drawing/2014/main" id="{D7B8D028-64A8-C9D7-CC1B-A76CC8FC3744}"/>
                </a:ext>
              </a:extLst>
            </p:cNvPr>
            <p:cNvGrpSpPr/>
            <p:nvPr/>
          </p:nvGrpSpPr>
          <p:grpSpPr>
            <a:xfrm>
              <a:off x="6580077" y="5774566"/>
              <a:ext cx="406204" cy="254748"/>
              <a:chOff x="6580077" y="5774566"/>
              <a:chExt cx="406204" cy="254748"/>
            </a:xfrm>
          </p:grpSpPr>
          <p:grpSp>
            <p:nvGrpSpPr>
              <p:cNvPr id="2156" name="Graphic 1320">
                <a:extLst>
                  <a:ext uri="{FF2B5EF4-FFF2-40B4-BE49-F238E27FC236}">
                    <a16:creationId xmlns:a16="http://schemas.microsoft.com/office/drawing/2014/main" id="{73991029-FEEA-12D3-415B-3402A9631AAC}"/>
                  </a:ext>
                </a:extLst>
              </p:cNvPr>
              <p:cNvGrpSpPr/>
              <p:nvPr/>
            </p:nvGrpSpPr>
            <p:grpSpPr>
              <a:xfrm>
                <a:off x="6580077" y="5774566"/>
                <a:ext cx="406204" cy="254748"/>
                <a:chOff x="6580077" y="5774566"/>
                <a:chExt cx="406204" cy="254748"/>
              </a:xfrm>
            </p:grpSpPr>
            <p:grpSp>
              <p:nvGrpSpPr>
                <p:cNvPr id="2157" name="Graphic 1320">
                  <a:extLst>
                    <a:ext uri="{FF2B5EF4-FFF2-40B4-BE49-F238E27FC236}">
                      <a16:creationId xmlns:a16="http://schemas.microsoft.com/office/drawing/2014/main" id="{3CC9754F-F172-95DB-E52A-C530A82F97BF}"/>
                    </a:ext>
                  </a:extLst>
                </p:cNvPr>
                <p:cNvGrpSpPr/>
                <p:nvPr/>
              </p:nvGrpSpPr>
              <p:grpSpPr>
                <a:xfrm>
                  <a:off x="6580077" y="5774566"/>
                  <a:ext cx="406204" cy="254748"/>
                  <a:chOff x="6580077" y="5774566"/>
                  <a:chExt cx="406204" cy="254748"/>
                </a:xfrm>
              </p:grpSpPr>
              <p:sp>
                <p:nvSpPr>
                  <p:cNvPr id="2158" name="Freeform: Shape 2157">
                    <a:extLst>
                      <a:ext uri="{FF2B5EF4-FFF2-40B4-BE49-F238E27FC236}">
                        <a16:creationId xmlns:a16="http://schemas.microsoft.com/office/drawing/2014/main" id="{F67DA2B1-3D13-E5FE-DFAC-203F3D7BB771}"/>
                      </a:ext>
                    </a:extLst>
                  </p:cNvPr>
                  <p:cNvSpPr/>
                  <p:nvPr/>
                </p:nvSpPr>
                <p:spPr>
                  <a:xfrm>
                    <a:off x="6587487" y="5781752"/>
                    <a:ext cx="391384" cy="240152"/>
                  </a:xfrm>
                  <a:custGeom>
                    <a:avLst/>
                    <a:gdLst>
                      <a:gd name="connsiteX0" fmla="*/ 339177 w 391384"/>
                      <a:gd name="connsiteY0" fmla="*/ 240153 h 240152"/>
                      <a:gd name="connsiteX1" fmla="*/ 195692 w 391384"/>
                      <a:gd name="connsiteY1" fmla="*/ 240153 h 240152"/>
                      <a:gd name="connsiteX2" fmla="*/ 0 w 391384"/>
                      <a:gd name="connsiteY2" fmla="*/ 240153 h 240152"/>
                      <a:gd name="connsiteX3" fmla="*/ 0 w 391384"/>
                      <a:gd name="connsiteY3" fmla="*/ 0 h 240152"/>
                      <a:gd name="connsiteX4" fmla="*/ 195692 w 391384"/>
                      <a:gd name="connsiteY4" fmla="*/ 0 h 240152"/>
                      <a:gd name="connsiteX5" fmla="*/ 391384 w 391384"/>
                      <a:gd name="connsiteY5" fmla="*/ 0 h 240152"/>
                      <a:gd name="connsiteX6" fmla="*/ 391384 w 391384"/>
                      <a:gd name="connsiteY6" fmla="*/ 179300 h 240152"/>
                      <a:gd name="connsiteX7" fmla="*/ 391384 w 391384"/>
                      <a:gd name="connsiteY7" fmla="*/ 240153 h 240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91384" h="240152">
                        <a:moveTo>
                          <a:pt x="339177" y="240153"/>
                        </a:moveTo>
                        <a:lnTo>
                          <a:pt x="195692" y="240153"/>
                        </a:lnTo>
                        <a:lnTo>
                          <a:pt x="0" y="240153"/>
                        </a:lnTo>
                        <a:lnTo>
                          <a:pt x="0" y="0"/>
                        </a:lnTo>
                        <a:lnTo>
                          <a:pt x="195692" y="0"/>
                        </a:lnTo>
                        <a:lnTo>
                          <a:pt x="391384" y="0"/>
                        </a:lnTo>
                        <a:lnTo>
                          <a:pt x="391384" y="179300"/>
                        </a:lnTo>
                        <a:lnTo>
                          <a:pt x="391384" y="24015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59" name="Freeform: Shape 2158">
                    <a:extLst>
                      <a:ext uri="{FF2B5EF4-FFF2-40B4-BE49-F238E27FC236}">
                        <a16:creationId xmlns:a16="http://schemas.microsoft.com/office/drawing/2014/main" id="{F1C2E4E5-2BB6-B6BF-4A87-2FED358D373F}"/>
                      </a:ext>
                    </a:extLst>
                  </p:cNvPr>
                  <p:cNvSpPr/>
                  <p:nvPr/>
                </p:nvSpPr>
                <p:spPr>
                  <a:xfrm>
                    <a:off x="6580077" y="5774566"/>
                    <a:ext cx="406204" cy="254748"/>
                  </a:xfrm>
                  <a:custGeom>
                    <a:avLst/>
                    <a:gdLst>
                      <a:gd name="connsiteX0" fmla="*/ 398795 w 406204"/>
                      <a:gd name="connsiteY0" fmla="*/ 254748 h 254748"/>
                      <a:gd name="connsiteX1" fmla="*/ 7410 w 406204"/>
                      <a:gd name="connsiteY1" fmla="*/ 254748 h 254748"/>
                      <a:gd name="connsiteX2" fmla="*/ 0 w 406204"/>
                      <a:gd name="connsiteY2" fmla="*/ 247450 h 254748"/>
                      <a:gd name="connsiteX3" fmla="*/ 0 w 406204"/>
                      <a:gd name="connsiteY3" fmla="*/ 7298 h 254748"/>
                      <a:gd name="connsiteX4" fmla="*/ 7410 w 406204"/>
                      <a:gd name="connsiteY4" fmla="*/ 0 h 254748"/>
                      <a:gd name="connsiteX5" fmla="*/ 398907 w 406204"/>
                      <a:gd name="connsiteY5" fmla="*/ 0 h 254748"/>
                      <a:gd name="connsiteX6" fmla="*/ 406205 w 406204"/>
                      <a:gd name="connsiteY6" fmla="*/ 7298 h 254748"/>
                      <a:gd name="connsiteX7" fmla="*/ 406205 w 406204"/>
                      <a:gd name="connsiteY7" fmla="*/ 247450 h 254748"/>
                      <a:gd name="connsiteX8" fmla="*/ 398795 w 406204"/>
                      <a:gd name="connsiteY8" fmla="*/ 254748 h 254748"/>
                      <a:gd name="connsiteX9" fmla="*/ 14708 w 406204"/>
                      <a:gd name="connsiteY9" fmla="*/ 240040 h 254748"/>
                      <a:gd name="connsiteX10" fmla="*/ 391497 w 406204"/>
                      <a:gd name="connsiteY10" fmla="*/ 240040 h 254748"/>
                      <a:gd name="connsiteX11" fmla="*/ 391497 w 406204"/>
                      <a:gd name="connsiteY11" fmla="*/ 14595 h 254748"/>
                      <a:gd name="connsiteX12" fmla="*/ 14708 w 406204"/>
                      <a:gd name="connsiteY12" fmla="*/ 14595 h 254748"/>
                      <a:gd name="connsiteX13" fmla="*/ 14708 w 406204"/>
                      <a:gd name="connsiteY13" fmla="*/ 240040 h 254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406204" h="254748">
                        <a:moveTo>
                          <a:pt x="398795" y="254748"/>
                        </a:moveTo>
                        <a:lnTo>
                          <a:pt x="7410" y="254748"/>
                        </a:lnTo>
                        <a:cubicBezTo>
                          <a:pt x="3368" y="254748"/>
                          <a:pt x="0" y="251492"/>
                          <a:pt x="0" y="247450"/>
                        </a:cubicBezTo>
                        <a:lnTo>
                          <a:pt x="0" y="7298"/>
                        </a:lnTo>
                        <a:cubicBezTo>
                          <a:pt x="0" y="3256"/>
                          <a:pt x="3256" y="0"/>
                          <a:pt x="7410" y="0"/>
                        </a:cubicBezTo>
                        <a:lnTo>
                          <a:pt x="398907" y="0"/>
                        </a:lnTo>
                        <a:cubicBezTo>
                          <a:pt x="402949" y="0"/>
                          <a:pt x="406205" y="3256"/>
                          <a:pt x="406205" y="7298"/>
                        </a:cubicBezTo>
                        <a:lnTo>
                          <a:pt x="406205" y="247450"/>
                        </a:lnTo>
                        <a:cubicBezTo>
                          <a:pt x="406205" y="251380"/>
                          <a:pt x="402949" y="254748"/>
                          <a:pt x="398795" y="254748"/>
                        </a:cubicBezTo>
                        <a:close/>
                        <a:moveTo>
                          <a:pt x="14708" y="240040"/>
                        </a:moveTo>
                        <a:lnTo>
                          <a:pt x="391497" y="240040"/>
                        </a:lnTo>
                        <a:lnTo>
                          <a:pt x="391497" y="14595"/>
                        </a:lnTo>
                        <a:lnTo>
                          <a:pt x="14708" y="14595"/>
                        </a:lnTo>
                        <a:lnTo>
                          <a:pt x="14708" y="240040"/>
                        </a:lnTo>
                        <a:close/>
                      </a:path>
                    </a:pathLst>
                  </a:custGeom>
                  <a:solidFill>
                    <a:srgbClr val="8D5C3E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160" name="Graphic 1320">
                  <a:extLst>
                    <a:ext uri="{FF2B5EF4-FFF2-40B4-BE49-F238E27FC236}">
                      <a16:creationId xmlns:a16="http://schemas.microsoft.com/office/drawing/2014/main" id="{E965BC97-6DA0-EFF0-5B4B-465D246AA743}"/>
                    </a:ext>
                  </a:extLst>
                </p:cNvPr>
                <p:cNvGrpSpPr/>
                <p:nvPr/>
              </p:nvGrpSpPr>
              <p:grpSpPr>
                <a:xfrm>
                  <a:off x="6611401" y="5811953"/>
                  <a:ext cx="139106" cy="184914"/>
                  <a:chOff x="6611401" y="5811953"/>
                  <a:chExt cx="139106" cy="184914"/>
                </a:xfrm>
                <a:solidFill>
                  <a:srgbClr val="A0A0A0"/>
                </a:solidFill>
              </p:grpSpPr>
              <p:sp>
                <p:nvSpPr>
                  <p:cNvPr id="2161" name="Freeform: Shape 2160">
                    <a:extLst>
                      <a:ext uri="{FF2B5EF4-FFF2-40B4-BE49-F238E27FC236}">
                        <a16:creationId xmlns:a16="http://schemas.microsoft.com/office/drawing/2014/main" id="{154A7CB2-B72D-B85C-9F96-52C1D5CA423F}"/>
                      </a:ext>
                    </a:extLst>
                  </p:cNvPr>
                  <p:cNvSpPr/>
                  <p:nvPr/>
                </p:nvSpPr>
                <p:spPr>
                  <a:xfrm>
                    <a:off x="6611401" y="5811953"/>
                    <a:ext cx="139106" cy="7410"/>
                  </a:xfrm>
                  <a:custGeom>
                    <a:avLst/>
                    <a:gdLst>
                      <a:gd name="connsiteX0" fmla="*/ 135402 w 139106"/>
                      <a:gd name="connsiteY0" fmla="*/ 7410 h 7410"/>
                      <a:gd name="connsiteX1" fmla="*/ 3705 w 139106"/>
                      <a:gd name="connsiteY1" fmla="*/ 7410 h 7410"/>
                      <a:gd name="connsiteX2" fmla="*/ 0 w 139106"/>
                      <a:gd name="connsiteY2" fmla="*/ 3705 h 7410"/>
                      <a:gd name="connsiteX3" fmla="*/ 3705 w 139106"/>
                      <a:gd name="connsiteY3" fmla="*/ 0 h 7410"/>
                      <a:gd name="connsiteX4" fmla="*/ 135402 w 139106"/>
                      <a:gd name="connsiteY4" fmla="*/ 0 h 7410"/>
                      <a:gd name="connsiteX5" fmla="*/ 139107 w 139106"/>
                      <a:gd name="connsiteY5" fmla="*/ 3705 h 7410"/>
                      <a:gd name="connsiteX6" fmla="*/ 135402 w 139106"/>
                      <a:gd name="connsiteY6" fmla="*/ 7410 h 74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9106" h="7410">
                        <a:moveTo>
                          <a:pt x="135402" y="7410"/>
                        </a:moveTo>
                        <a:lnTo>
                          <a:pt x="3705" y="7410"/>
                        </a:lnTo>
                        <a:cubicBezTo>
                          <a:pt x="1684" y="7410"/>
                          <a:pt x="0" y="5726"/>
                          <a:pt x="0" y="3705"/>
                        </a:cubicBezTo>
                        <a:cubicBezTo>
                          <a:pt x="0" y="1684"/>
                          <a:pt x="1684" y="0"/>
                          <a:pt x="3705" y="0"/>
                        </a:cubicBezTo>
                        <a:lnTo>
                          <a:pt x="135402" y="0"/>
                        </a:lnTo>
                        <a:cubicBezTo>
                          <a:pt x="137422" y="0"/>
                          <a:pt x="139107" y="1684"/>
                          <a:pt x="139107" y="3705"/>
                        </a:cubicBezTo>
                        <a:cubicBezTo>
                          <a:pt x="139107" y="5838"/>
                          <a:pt x="137422" y="7410"/>
                          <a:pt x="135402" y="7410"/>
                        </a:cubicBezTo>
                        <a:close/>
                      </a:path>
                    </a:pathLst>
                  </a:custGeom>
                  <a:solidFill>
                    <a:srgbClr val="A0A0A0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62" name="Freeform: Shape 2161">
                    <a:extLst>
                      <a:ext uri="{FF2B5EF4-FFF2-40B4-BE49-F238E27FC236}">
                        <a16:creationId xmlns:a16="http://schemas.microsoft.com/office/drawing/2014/main" id="{898BD39C-74EE-C688-B40B-903107E21B1A}"/>
                      </a:ext>
                    </a:extLst>
                  </p:cNvPr>
                  <p:cNvSpPr/>
                  <p:nvPr/>
                </p:nvSpPr>
                <p:spPr>
                  <a:xfrm>
                    <a:off x="6611401" y="5837327"/>
                    <a:ext cx="139106" cy="7410"/>
                  </a:xfrm>
                  <a:custGeom>
                    <a:avLst/>
                    <a:gdLst>
                      <a:gd name="connsiteX0" fmla="*/ 135402 w 139106"/>
                      <a:gd name="connsiteY0" fmla="*/ 7410 h 7410"/>
                      <a:gd name="connsiteX1" fmla="*/ 3705 w 139106"/>
                      <a:gd name="connsiteY1" fmla="*/ 7410 h 7410"/>
                      <a:gd name="connsiteX2" fmla="*/ 0 w 139106"/>
                      <a:gd name="connsiteY2" fmla="*/ 3705 h 7410"/>
                      <a:gd name="connsiteX3" fmla="*/ 3705 w 139106"/>
                      <a:gd name="connsiteY3" fmla="*/ 0 h 7410"/>
                      <a:gd name="connsiteX4" fmla="*/ 135402 w 139106"/>
                      <a:gd name="connsiteY4" fmla="*/ 0 h 7410"/>
                      <a:gd name="connsiteX5" fmla="*/ 139107 w 139106"/>
                      <a:gd name="connsiteY5" fmla="*/ 3705 h 7410"/>
                      <a:gd name="connsiteX6" fmla="*/ 135402 w 139106"/>
                      <a:gd name="connsiteY6" fmla="*/ 7410 h 74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9106" h="7410">
                        <a:moveTo>
                          <a:pt x="135402" y="7410"/>
                        </a:moveTo>
                        <a:lnTo>
                          <a:pt x="3705" y="7410"/>
                        </a:lnTo>
                        <a:cubicBezTo>
                          <a:pt x="1684" y="7410"/>
                          <a:pt x="0" y="5726"/>
                          <a:pt x="0" y="3705"/>
                        </a:cubicBezTo>
                        <a:cubicBezTo>
                          <a:pt x="0" y="1684"/>
                          <a:pt x="1684" y="0"/>
                          <a:pt x="3705" y="0"/>
                        </a:cubicBezTo>
                        <a:lnTo>
                          <a:pt x="135402" y="0"/>
                        </a:lnTo>
                        <a:cubicBezTo>
                          <a:pt x="137422" y="0"/>
                          <a:pt x="139107" y="1684"/>
                          <a:pt x="139107" y="3705"/>
                        </a:cubicBezTo>
                        <a:cubicBezTo>
                          <a:pt x="139107" y="5838"/>
                          <a:pt x="137422" y="7410"/>
                          <a:pt x="135402" y="7410"/>
                        </a:cubicBezTo>
                        <a:close/>
                      </a:path>
                    </a:pathLst>
                  </a:custGeom>
                  <a:solidFill>
                    <a:srgbClr val="A0A0A0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63" name="Freeform: Shape 2162">
                    <a:extLst>
                      <a:ext uri="{FF2B5EF4-FFF2-40B4-BE49-F238E27FC236}">
                        <a16:creationId xmlns:a16="http://schemas.microsoft.com/office/drawing/2014/main" id="{8FCD60A3-4948-DFE9-E063-9316F5797A03}"/>
                      </a:ext>
                    </a:extLst>
                  </p:cNvPr>
                  <p:cNvSpPr/>
                  <p:nvPr/>
                </p:nvSpPr>
                <p:spPr>
                  <a:xfrm>
                    <a:off x="6611401" y="5913448"/>
                    <a:ext cx="139106" cy="7410"/>
                  </a:xfrm>
                  <a:custGeom>
                    <a:avLst/>
                    <a:gdLst>
                      <a:gd name="connsiteX0" fmla="*/ 135402 w 139106"/>
                      <a:gd name="connsiteY0" fmla="*/ 7410 h 7410"/>
                      <a:gd name="connsiteX1" fmla="*/ 3705 w 139106"/>
                      <a:gd name="connsiteY1" fmla="*/ 7410 h 7410"/>
                      <a:gd name="connsiteX2" fmla="*/ 0 w 139106"/>
                      <a:gd name="connsiteY2" fmla="*/ 3705 h 7410"/>
                      <a:gd name="connsiteX3" fmla="*/ 3705 w 139106"/>
                      <a:gd name="connsiteY3" fmla="*/ 0 h 7410"/>
                      <a:gd name="connsiteX4" fmla="*/ 135402 w 139106"/>
                      <a:gd name="connsiteY4" fmla="*/ 0 h 7410"/>
                      <a:gd name="connsiteX5" fmla="*/ 139107 w 139106"/>
                      <a:gd name="connsiteY5" fmla="*/ 3705 h 7410"/>
                      <a:gd name="connsiteX6" fmla="*/ 135402 w 139106"/>
                      <a:gd name="connsiteY6" fmla="*/ 7410 h 74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9106" h="7410">
                        <a:moveTo>
                          <a:pt x="135402" y="7410"/>
                        </a:moveTo>
                        <a:lnTo>
                          <a:pt x="3705" y="7410"/>
                        </a:lnTo>
                        <a:cubicBezTo>
                          <a:pt x="1684" y="7410"/>
                          <a:pt x="0" y="5726"/>
                          <a:pt x="0" y="3705"/>
                        </a:cubicBezTo>
                        <a:cubicBezTo>
                          <a:pt x="0" y="1684"/>
                          <a:pt x="1684" y="0"/>
                          <a:pt x="3705" y="0"/>
                        </a:cubicBezTo>
                        <a:lnTo>
                          <a:pt x="135402" y="0"/>
                        </a:lnTo>
                        <a:cubicBezTo>
                          <a:pt x="137422" y="0"/>
                          <a:pt x="139107" y="1684"/>
                          <a:pt x="139107" y="3705"/>
                        </a:cubicBezTo>
                        <a:cubicBezTo>
                          <a:pt x="139107" y="5726"/>
                          <a:pt x="137422" y="7410"/>
                          <a:pt x="135402" y="7410"/>
                        </a:cubicBezTo>
                        <a:close/>
                      </a:path>
                    </a:pathLst>
                  </a:custGeom>
                  <a:solidFill>
                    <a:srgbClr val="A0A0A0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64" name="Freeform: Shape 2163">
                    <a:extLst>
                      <a:ext uri="{FF2B5EF4-FFF2-40B4-BE49-F238E27FC236}">
                        <a16:creationId xmlns:a16="http://schemas.microsoft.com/office/drawing/2014/main" id="{9077B60B-9AA4-7BD6-17C1-29D3C04482D1}"/>
                      </a:ext>
                    </a:extLst>
                  </p:cNvPr>
                  <p:cNvSpPr/>
                  <p:nvPr/>
                </p:nvSpPr>
                <p:spPr>
                  <a:xfrm>
                    <a:off x="6611401" y="5938822"/>
                    <a:ext cx="139106" cy="7410"/>
                  </a:xfrm>
                  <a:custGeom>
                    <a:avLst/>
                    <a:gdLst>
                      <a:gd name="connsiteX0" fmla="*/ 135402 w 139106"/>
                      <a:gd name="connsiteY0" fmla="*/ 7410 h 7410"/>
                      <a:gd name="connsiteX1" fmla="*/ 3705 w 139106"/>
                      <a:gd name="connsiteY1" fmla="*/ 7410 h 7410"/>
                      <a:gd name="connsiteX2" fmla="*/ 0 w 139106"/>
                      <a:gd name="connsiteY2" fmla="*/ 3705 h 7410"/>
                      <a:gd name="connsiteX3" fmla="*/ 3705 w 139106"/>
                      <a:gd name="connsiteY3" fmla="*/ 0 h 7410"/>
                      <a:gd name="connsiteX4" fmla="*/ 135402 w 139106"/>
                      <a:gd name="connsiteY4" fmla="*/ 0 h 7410"/>
                      <a:gd name="connsiteX5" fmla="*/ 139107 w 139106"/>
                      <a:gd name="connsiteY5" fmla="*/ 3705 h 7410"/>
                      <a:gd name="connsiteX6" fmla="*/ 135402 w 139106"/>
                      <a:gd name="connsiteY6" fmla="*/ 7410 h 74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9106" h="7410">
                        <a:moveTo>
                          <a:pt x="135402" y="7410"/>
                        </a:moveTo>
                        <a:lnTo>
                          <a:pt x="3705" y="7410"/>
                        </a:lnTo>
                        <a:cubicBezTo>
                          <a:pt x="1684" y="7410"/>
                          <a:pt x="0" y="5726"/>
                          <a:pt x="0" y="3705"/>
                        </a:cubicBezTo>
                        <a:cubicBezTo>
                          <a:pt x="0" y="1684"/>
                          <a:pt x="1684" y="0"/>
                          <a:pt x="3705" y="0"/>
                        </a:cubicBezTo>
                        <a:lnTo>
                          <a:pt x="135402" y="0"/>
                        </a:lnTo>
                        <a:cubicBezTo>
                          <a:pt x="137422" y="0"/>
                          <a:pt x="139107" y="1684"/>
                          <a:pt x="139107" y="3705"/>
                        </a:cubicBezTo>
                        <a:cubicBezTo>
                          <a:pt x="139107" y="5726"/>
                          <a:pt x="137422" y="7410"/>
                          <a:pt x="135402" y="7410"/>
                        </a:cubicBezTo>
                        <a:close/>
                      </a:path>
                    </a:pathLst>
                  </a:custGeom>
                  <a:solidFill>
                    <a:srgbClr val="A0A0A0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65" name="Freeform: Shape 2164">
                    <a:extLst>
                      <a:ext uri="{FF2B5EF4-FFF2-40B4-BE49-F238E27FC236}">
                        <a16:creationId xmlns:a16="http://schemas.microsoft.com/office/drawing/2014/main" id="{3F2594C9-99CF-8B11-DF3C-DEA92BCA029C}"/>
                      </a:ext>
                    </a:extLst>
                  </p:cNvPr>
                  <p:cNvSpPr/>
                  <p:nvPr/>
                </p:nvSpPr>
                <p:spPr>
                  <a:xfrm>
                    <a:off x="6611401" y="5862701"/>
                    <a:ext cx="139106" cy="7410"/>
                  </a:xfrm>
                  <a:custGeom>
                    <a:avLst/>
                    <a:gdLst>
                      <a:gd name="connsiteX0" fmla="*/ 135402 w 139106"/>
                      <a:gd name="connsiteY0" fmla="*/ 7410 h 7410"/>
                      <a:gd name="connsiteX1" fmla="*/ 3705 w 139106"/>
                      <a:gd name="connsiteY1" fmla="*/ 7410 h 7410"/>
                      <a:gd name="connsiteX2" fmla="*/ 0 w 139106"/>
                      <a:gd name="connsiteY2" fmla="*/ 3705 h 7410"/>
                      <a:gd name="connsiteX3" fmla="*/ 3705 w 139106"/>
                      <a:gd name="connsiteY3" fmla="*/ 0 h 7410"/>
                      <a:gd name="connsiteX4" fmla="*/ 135402 w 139106"/>
                      <a:gd name="connsiteY4" fmla="*/ 0 h 7410"/>
                      <a:gd name="connsiteX5" fmla="*/ 139107 w 139106"/>
                      <a:gd name="connsiteY5" fmla="*/ 3705 h 7410"/>
                      <a:gd name="connsiteX6" fmla="*/ 135402 w 139106"/>
                      <a:gd name="connsiteY6" fmla="*/ 7410 h 74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9106" h="7410">
                        <a:moveTo>
                          <a:pt x="135402" y="7410"/>
                        </a:moveTo>
                        <a:lnTo>
                          <a:pt x="3705" y="7410"/>
                        </a:lnTo>
                        <a:cubicBezTo>
                          <a:pt x="1684" y="7410"/>
                          <a:pt x="0" y="5726"/>
                          <a:pt x="0" y="3705"/>
                        </a:cubicBezTo>
                        <a:cubicBezTo>
                          <a:pt x="0" y="1684"/>
                          <a:pt x="1684" y="0"/>
                          <a:pt x="3705" y="0"/>
                        </a:cubicBezTo>
                        <a:lnTo>
                          <a:pt x="135402" y="0"/>
                        </a:lnTo>
                        <a:cubicBezTo>
                          <a:pt x="137422" y="0"/>
                          <a:pt x="139107" y="1684"/>
                          <a:pt x="139107" y="3705"/>
                        </a:cubicBezTo>
                        <a:cubicBezTo>
                          <a:pt x="139107" y="5726"/>
                          <a:pt x="137422" y="7410"/>
                          <a:pt x="135402" y="7410"/>
                        </a:cubicBezTo>
                        <a:close/>
                      </a:path>
                    </a:pathLst>
                  </a:custGeom>
                  <a:solidFill>
                    <a:srgbClr val="A0A0A0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66" name="Freeform: Shape 2165">
                    <a:extLst>
                      <a:ext uri="{FF2B5EF4-FFF2-40B4-BE49-F238E27FC236}">
                        <a16:creationId xmlns:a16="http://schemas.microsoft.com/office/drawing/2014/main" id="{50261625-7EBD-5712-DCF2-CD2328707A15}"/>
                      </a:ext>
                    </a:extLst>
                  </p:cNvPr>
                  <p:cNvSpPr/>
                  <p:nvPr/>
                </p:nvSpPr>
                <p:spPr>
                  <a:xfrm>
                    <a:off x="6611401" y="5888074"/>
                    <a:ext cx="139106" cy="7410"/>
                  </a:xfrm>
                  <a:custGeom>
                    <a:avLst/>
                    <a:gdLst>
                      <a:gd name="connsiteX0" fmla="*/ 135402 w 139106"/>
                      <a:gd name="connsiteY0" fmla="*/ 7410 h 7410"/>
                      <a:gd name="connsiteX1" fmla="*/ 3705 w 139106"/>
                      <a:gd name="connsiteY1" fmla="*/ 7410 h 7410"/>
                      <a:gd name="connsiteX2" fmla="*/ 0 w 139106"/>
                      <a:gd name="connsiteY2" fmla="*/ 3705 h 7410"/>
                      <a:gd name="connsiteX3" fmla="*/ 3705 w 139106"/>
                      <a:gd name="connsiteY3" fmla="*/ 0 h 7410"/>
                      <a:gd name="connsiteX4" fmla="*/ 135402 w 139106"/>
                      <a:gd name="connsiteY4" fmla="*/ 0 h 7410"/>
                      <a:gd name="connsiteX5" fmla="*/ 139107 w 139106"/>
                      <a:gd name="connsiteY5" fmla="*/ 3705 h 7410"/>
                      <a:gd name="connsiteX6" fmla="*/ 135402 w 139106"/>
                      <a:gd name="connsiteY6" fmla="*/ 7410 h 74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9106" h="7410">
                        <a:moveTo>
                          <a:pt x="135402" y="7410"/>
                        </a:moveTo>
                        <a:lnTo>
                          <a:pt x="3705" y="7410"/>
                        </a:lnTo>
                        <a:cubicBezTo>
                          <a:pt x="1684" y="7410"/>
                          <a:pt x="0" y="5726"/>
                          <a:pt x="0" y="3705"/>
                        </a:cubicBezTo>
                        <a:cubicBezTo>
                          <a:pt x="0" y="1684"/>
                          <a:pt x="1684" y="0"/>
                          <a:pt x="3705" y="0"/>
                        </a:cubicBezTo>
                        <a:lnTo>
                          <a:pt x="135402" y="0"/>
                        </a:lnTo>
                        <a:cubicBezTo>
                          <a:pt x="137422" y="0"/>
                          <a:pt x="139107" y="1684"/>
                          <a:pt x="139107" y="3705"/>
                        </a:cubicBezTo>
                        <a:cubicBezTo>
                          <a:pt x="139107" y="5726"/>
                          <a:pt x="137422" y="7410"/>
                          <a:pt x="135402" y="7410"/>
                        </a:cubicBezTo>
                        <a:close/>
                      </a:path>
                    </a:pathLst>
                  </a:custGeom>
                  <a:solidFill>
                    <a:srgbClr val="A0A0A0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67" name="Freeform: Shape 2166">
                    <a:extLst>
                      <a:ext uri="{FF2B5EF4-FFF2-40B4-BE49-F238E27FC236}">
                        <a16:creationId xmlns:a16="http://schemas.microsoft.com/office/drawing/2014/main" id="{1B7A9C31-47DF-B334-21D2-DFF002B1165F}"/>
                      </a:ext>
                    </a:extLst>
                  </p:cNvPr>
                  <p:cNvSpPr/>
                  <p:nvPr/>
                </p:nvSpPr>
                <p:spPr>
                  <a:xfrm>
                    <a:off x="6611401" y="5964084"/>
                    <a:ext cx="139106" cy="7410"/>
                  </a:xfrm>
                  <a:custGeom>
                    <a:avLst/>
                    <a:gdLst>
                      <a:gd name="connsiteX0" fmla="*/ 135402 w 139106"/>
                      <a:gd name="connsiteY0" fmla="*/ 7410 h 7410"/>
                      <a:gd name="connsiteX1" fmla="*/ 3705 w 139106"/>
                      <a:gd name="connsiteY1" fmla="*/ 7410 h 7410"/>
                      <a:gd name="connsiteX2" fmla="*/ 0 w 139106"/>
                      <a:gd name="connsiteY2" fmla="*/ 3705 h 7410"/>
                      <a:gd name="connsiteX3" fmla="*/ 3705 w 139106"/>
                      <a:gd name="connsiteY3" fmla="*/ 0 h 7410"/>
                      <a:gd name="connsiteX4" fmla="*/ 135402 w 139106"/>
                      <a:gd name="connsiteY4" fmla="*/ 0 h 7410"/>
                      <a:gd name="connsiteX5" fmla="*/ 139107 w 139106"/>
                      <a:gd name="connsiteY5" fmla="*/ 3705 h 7410"/>
                      <a:gd name="connsiteX6" fmla="*/ 135402 w 139106"/>
                      <a:gd name="connsiteY6" fmla="*/ 7410 h 74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9106" h="7410">
                        <a:moveTo>
                          <a:pt x="135402" y="7410"/>
                        </a:moveTo>
                        <a:lnTo>
                          <a:pt x="3705" y="7410"/>
                        </a:lnTo>
                        <a:cubicBezTo>
                          <a:pt x="1684" y="7410"/>
                          <a:pt x="0" y="5726"/>
                          <a:pt x="0" y="3705"/>
                        </a:cubicBezTo>
                        <a:cubicBezTo>
                          <a:pt x="0" y="1684"/>
                          <a:pt x="1684" y="0"/>
                          <a:pt x="3705" y="0"/>
                        </a:cubicBezTo>
                        <a:lnTo>
                          <a:pt x="135402" y="0"/>
                        </a:lnTo>
                        <a:cubicBezTo>
                          <a:pt x="137422" y="0"/>
                          <a:pt x="139107" y="1684"/>
                          <a:pt x="139107" y="3705"/>
                        </a:cubicBezTo>
                        <a:cubicBezTo>
                          <a:pt x="139107" y="5838"/>
                          <a:pt x="137422" y="7410"/>
                          <a:pt x="135402" y="7410"/>
                        </a:cubicBezTo>
                        <a:close/>
                      </a:path>
                    </a:pathLst>
                  </a:custGeom>
                  <a:solidFill>
                    <a:srgbClr val="A0A0A0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68" name="Freeform: Shape 2167">
                    <a:extLst>
                      <a:ext uri="{FF2B5EF4-FFF2-40B4-BE49-F238E27FC236}">
                        <a16:creationId xmlns:a16="http://schemas.microsoft.com/office/drawing/2014/main" id="{C6B65D5D-93FF-7B64-8E89-0941522E9E6B}"/>
                      </a:ext>
                    </a:extLst>
                  </p:cNvPr>
                  <p:cNvSpPr/>
                  <p:nvPr/>
                </p:nvSpPr>
                <p:spPr>
                  <a:xfrm>
                    <a:off x="6611401" y="5989457"/>
                    <a:ext cx="139106" cy="7410"/>
                  </a:xfrm>
                  <a:custGeom>
                    <a:avLst/>
                    <a:gdLst>
                      <a:gd name="connsiteX0" fmla="*/ 135402 w 139106"/>
                      <a:gd name="connsiteY0" fmla="*/ 7410 h 7410"/>
                      <a:gd name="connsiteX1" fmla="*/ 3705 w 139106"/>
                      <a:gd name="connsiteY1" fmla="*/ 7410 h 7410"/>
                      <a:gd name="connsiteX2" fmla="*/ 0 w 139106"/>
                      <a:gd name="connsiteY2" fmla="*/ 3705 h 7410"/>
                      <a:gd name="connsiteX3" fmla="*/ 3705 w 139106"/>
                      <a:gd name="connsiteY3" fmla="*/ 0 h 7410"/>
                      <a:gd name="connsiteX4" fmla="*/ 135402 w 139106"/>
                      <a:gd name="connsiteY4" fmla="*/ 0 h 7410"/>
                      <a:gd name="connsiteX5" fmla="*/ 139107 w 139106"/>
                      <a:gd name="connsiteY5" fmla="*/ 3705 h 7410"/>
                      <a:gd name="connsiteX6" fmla="*/ 135402 w 139106"/>
                      <a:gd name="connsiteY6" fmla="*/ 7410 h 74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9106" h="7410">
                        <a:moveTo>
                          <a:pt x="135402" y="7410"/>
                        </a:moveTo>
                        <a:lnTo>
                          <a:pt x="3705" y="7410"/>
                        </a:lnTo>
                        <a:cubicBezTo>
                          <a:pt x="1684" y="7410"/>
                          <a:pt x="0" y="5726"/>
                          <a:pt x="0" y="3705"/>
                        </a:cubicBezTo>
                        <a:cubicBezTo>
                          <a:pt x="0" y="1684"/>
                          <a:pt x="1684" y="0"/>
                          <a:pt x="3705" y="0"/>
                        </a:cubicBezTo>
                        <a:lnTo>
                          <a:pt x="135402" y="0"/>
                        </a:lnTo>
                        <a:cubicBezTo>
                          <a:pt x="137422" y="0"/>
                          <a:pt x="139107" y="1684"/>
                          <a:pt x="139107" y="3705"/>
                        </a:cubicBezTo>
                        <a:cubicBezTo>
                          <a:pt x="139107" y="5838"/>
                          <a:pt x="137422" y="7410"/>
                          <a:pt x="135402" y="7410"/>
                        </a:cubicBezTo>
                        <a:close/>
                      </a:path>
                    </a:pathLst>
                  </a:custGeom>
                  <a:solidFill>
                    <a:srgbClr val="A0A0A0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169" name="Graphic 1320">
                  <a:extLst>
                    <a:ext uri="{FF2B5EF4-FFF2-40B4-BE49-F238E27FC236}">
                      <a16:creationId xmlns:a16="http://schemas.microsoft.com/office/drawing/2014/main" id="{7EE6D407-049D-1712-C6A2-1767F57A9FF5}"/>
                    </a:ext>
                  </a:extLst>
                </p:cNvPr>
                <p:cNvGrpSpPr/>
                <p:nvPr/>
              </p:nvGrpSpPr>
              <p:grpSpPr>
                <a:xfrm>
                  <a:off x="6809002" y="5811953"/>
                  <a:ext cx="139106" cy="184914"/>
                  <a:chOff x="6809002" y="5811953"/>
                  <a:chExt cx="139106" cy="184914"/>
                </a:xfrm>
                <a:solidFill>
                  <a:srgbClr val="A0A0A0"/>
                </a:solidFill>
              </p:grpSpPr>
              <p:sp>
                <p:nvSpPr>
                  <p:cNvPr id="2170" name="Freeform: Shape 2169">
                    <a:extLst>
                      <a:ext uri="{FF2B5EF4-FFF2-40B4-BE49-F238E27FC236}">
                        <a16:creationId xmlns:a16="http://schemas.microsoft.com/office/drawing/2014/main" id="{1E9E2C83-C146-33F9-3A11-D088ACB79185}"/>
                      </a:ext>
                    </a:extLst>
                  </p:cNvPr>
                  <p:cNvSpPr/>
                  <p:nvPr/>
                </p:nvSpPr>
                <p:spPr>
                  <a:xfrm>
                    <a:off x="6809002" y="5811953"/>
                    <a:ext cx="139106" cy="7410"/>
                  </a:xfrm>
                  <a:custGeom>
                    <a:avLst/>
                    <a:gdLst>
                      <a:gd name="connsiteX0" fmla="*/ 135289 w 139106"/>
                      <a:gd name="connsiteY0" fmla="*/ 7410 h 7410"/>
                      <a:gd name="connsiteX1" fmla="*/ 3705 w 139106"/>
                      <a:gd name="connsiteY1" fmla="*/ 7410 h 7410"/>
                      <a:gd name="connsiteX2" fmla="*/ 0 w 139106"/>
                      <a:gd name="connsiteY2" fmla="*/ 3705 h 7410"/>
                      <a:gd name="connsiteX3" fmla="*/ 3705 w 139106"/>
                      <a:gd name="connsiteY3" fmla="*/ 0 h 7410"/>
                      <a:gd name="connsiteX4" fmla="*/ 135402 w 139106"/>
                      <a:gd name="connsiteY4" fmla="*/ 0 h 7410"/>
                      <a:gd name="connsiteX5" fmla="*/ 139107 w 139106"/>
                      <a:gd name="connsiteY5" fmla="*/ 3705 h 7410"/>
                      <a:gd name="connsiteX6" fmla="*/ 135289 w 139106"/>
                      <a:gd name="connsiteY6" fmla="*/ 7410 h 74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9106" h="7410">
                        <a:moveTo>
                          <a:pt x="135289" y="7410"/>
                        </a:moveTo>
                        <a:lnTo>
                          <a:pt x="3705" y="7410"/>
                        </a:lnTo>
                        <a:cubicBezTo>
                          <a:pt x="1684" y="7410"/>
                          <a:pt x="0" y="5726"/>
                          <a:pt x="0" y="3705"/>
                        </a:cubicBezTo>
                        <a:cubicBezTo>
                          <a:pt x="0" y="1684"/>
                          <a:pt x="1684" y="0"/>
                          <a:pt x="3705" y="0"/>
                        </a:cubicBezTo>
                        <a:lnTo>
                          <a:pt x="135402" y="0"/>
                        </a:lnTo>
                        <a:cubicBezTo>
                          <a:pt x="137422" y="0"/>
                          <a:pt x="139107" y="1684"/>
                          <a:pt x="139107" y="3705"/>
                        </a:cubicBezTo>
                        <a:cubicBezTo>
                          <a:pt x="138994" y="5838"/>
                          <a:pt x="137310" y="7410"/>
                          <a:pt x="135289" y="7410"/>
                        </a:cubicBezTo>
                        <a:close/>
                      </a:path>
                    </a:pathLst>
                  </a:custGeom>
                  <a:solidFill>
                    <a:srgbClr val="A0A0A0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71" name="Freeform: Shape 2170">
                    <a:extLst>
                      <a:ext uri="{FF2B5EF4-FFF2-40B4-BE49-F238E27FC236}">
                        <a16:creationId xmlns:a16="http://schemas.microsoft.com/office/drawing/2014/main" id="{901C661A-16BA-A371-9B11-5CE958AC8B7C}"/>
                      </a:ext>
                    </a:extLst>
                  </p:cNvPr>
                  <p:cNvSpPr/>
                  <p:nvPr/>
                </p:nvSpPr>
                <p:spPr>
                  <a:xfrm>
                    <a:off x="6809002" y="5837327"/>
                    <a:ext cx="139106" cy="7410"/>
                  </a:xfrm>
                  <a:custGeom>
                    <a:avLst/>
                    <a:gdLst>
                      <a:gd name="connsiteX0" fmla="*/ 135289 w 139106"/>
                      <a:gd name="connsiteY0" fmla="*/ 7410 h 7410"/>
                      <a:gd name="connsiteX1" fmla="*/ 3705 w 139106"/>
                      <a:gd name="connsiteY1" fmla="*/ 7410 h 7410"/>
                      <a:gd name="connsiteX2" fmla="*/ 0 w 139106"/>
                      <a:gd name="connsiteY2" fmla="*/ 3705 h 7410"/>
                      <a:gd name="connsiteX3" fmla="*/ 3705 w 139106"/>
                      <a:gd name="connsiteY3" fmla="*/ 0 h 7410"/>
                      <a:gd name="connsiteX4" fmla="*/ 135402 w 139106"/>
                      <a:gd name="connsiteY4" fmla="*/ 0 h 7410"/>
                      <a:gd name="connsiteX5" fmla="*/ 139107 w 139106"/>
                      <a:gd name="connsiteY5" fmla="*/ 3705 h 7410"/>
                      <a:gd name="connsiteX6" fmla="*/ 135289 w 139106"/>
                      <a:gd name="connsiteY6" fmla="*/ 7410 h 74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9106" h="7410">
                        <a:moveTo>
                          <a:pt x="135289" y="7410"/>
                        </a:moveTo>
                        <a:lnTo>
                          <a:pt x="3705" y="7410"/>
                        </a:lnTo>
                        <a:cubicBezTo>
                          <a:pt x="1684" y="7410"/>
                          <a:pt x="0" y="5726"/>
                          <a:pt x="0" y="3705"/>
                        </a:cubicBezTo>
                        <a:cubicBezTo>
                          <a:pt x="0" y="1684"/>
                          <a:pt x="1684" y="0"/>
                          <a:pt x="3705" y="0"/>
                        </a:cubicBezTo>
                        <a:lnTo>
                          <a:pt x="135402" y="0"/>
                        </a:lnTo>
                        <a:cubicBezTo>
                          <a:pt x="137422" y="0"/>
                          <a:pt x="139107" y="1684"/>
                          <a:pt x="139107" y="3705"/>
                        </a:cubicBezTo>
                        <a:cubicBezTo>
                          <a:pt x="138994" y="5838"/>
                          <a:pt x="137310" y="7410"/>
                          <a:pt x="135289" y="7410"/>
                        </a:cubicBezTo>
                        <a:close/>
                      </a:path>
                    </a:pathLst>
                  </a:custGeom>
                  <a:solidFill>
                    <a:srgbClr val="A0A0A0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72" name="Freeform: Shape 2171">
                    <a:extLst>
                      <a:ext uri="{FF2B5EF4-FFF2-40B4-BE49-F238E27FC236}">
                        <a16:creationId xmlns:a16="http://schemas.microsoft.com/office/drawing/2014/main" id="{FA00667C-AC85-BA05-715B-3C2D48F4D6C3}"/>
                      </a:ext>
                    </a:extLst>
                  </p:cNvPr>
                  <p:cNvSpPr/>
                  <p:nvPr/>
                </p:nvSpPr>
                <p:spPr>
                  <a:xfrm>
                    <a:off x="6809002" y="5913448"/>
                    <a:ext cx="139106" cy="7410"/>
                  </a:xfrm>
                  <a:custGeom>
                    <a:avLst/>
                    <a:gdLst>
                      <a:gd name="connsiteX0" fmla="*/ 135289 w 139106"/>
                      <a:gd name="connsiteY0" fmla="*/ 7410 h 7410"/>
                      <a:gd name="connsiteX1" fmla="*/ 3705 w 139106"/>
                      <a:gd name="connsiteY1" fmla="*/ 7410 h 7410"/>
                      <a:gd name="connsiteX2" fmla="*/ 0 w 139106"/>
                      <a:gd name="connsiteY2" fmla="*/ 3705 h 7410"/>
                      <a:gd name="connsiteX3" fmla="*/ 3705 w 139106"/>
                      <a:gd name="connsiteY3" fmla="*/ 0 h 7410"/>
                      <a:gd name="connsiteX4" fmla="*/ 135402 w 139106"/>
                      <a:gd name="connsiteY4" fmla="*/ 0 h 7410"/>
                      <a:gd name="connsiteX5" fmla="*/ 139107 w 139106"/>
                      <a:gd name="connsiteY5" fmla="*/ 3705 h 7410"/>
                      <a:gd name="connsiteX6" fmla="*/ 135289 w 139106"/>
                      <a:gd name="connsiteY6" fmla="*/ 7410 h 74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9106" h="7410">
                        <a:moveTo>
                          <a:pt x="135289" y="7410"/>
                        </a:moveTo>
                        <a:lnTo>
                          <a:pt x="3705" y="7410"/>
                        </a:lnTo>
                        <a:cubicBezTo>
                          <a:pt x="1684" y="7410"/>
                          <a:pt x="0" y="5726"/>
                          <a:pt x="0" y="3705"/>
                        </a:cubicBezTo>
                        <a:cubicBezTo>
                          <a:pt x="0" y="1684"/>
                          <a:pt x="1684" y="0"/>
                          <a:pt x="3705" y="0"/>
                        </a:cubicBezTo>
                        <a:lnTo>
                          <a:pt x="135402" y="0"/>
                        </a:lnTo>
                        <a:cubicBezTo>
                          <a:pt x="137422" y="0"/>
                          <a:pt x="139107" y="1684"/>
                          <a:pt x="139107" y="3705"/>
                        </a:cubicBezTo>
                        <a:cubicBezTo>
                          <a:pt x="138994" y="5726"/>
                          <a:pt x="137310" y="7410"/>
                          <a:pt x="135289" y="7410"/>
                        </a:cubicBezTo>
                        <a:close/>
                      </a:path>
                    </a:pathLst>
                  </a:custGeom>
                  <a:solidFill>
                    <a:srgbClr val="A0A0A0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73" name="Freeform: Shape 2172">
                    <a:extLst>
                      <a:ext uri="{FF2B5EF4-FFF2-40B4-BE49-F238E27FC236}">
                        <a16:creationId xmlns:a16="http://schemas.microsoft.com/office/drawing/2014/main" id="{FDBC7C61-C860-B620-5FB7-C2939D725DAB}"/>
                      </a:ext>
                    </a:extLst>
                  </p:cNvPr>
                  <p:cNvSpPr/>
                  <p:nvPr/>
                </p:nvSpPr>
                <p:spPr>
                  <a:xfrm>
                    <a:off x="6809002" y="5938822"/>
                    <a:ext cx="139106" cy="7410"/>
                  </a:xfrm>
                  <a:custGeom>
                    <a:avLst/>
                    <a:gdLst>
                      <a:gd name="connsiteX0" fmla="*/ 135289 w 139106"/>
                      <a:gd name="connsiteY0" fmla="*/ 7410 h 7410"/>
                      <a:gd name="connsiteX1" fmla="*/ 3705 w 139106"/>
                      <a:gd name="connsiteY1" fmla="*/ 7410 h 7410"/>
                      <a:gd name="connsiteX2" fmla="*/ 0 w 139106"/>
                      <a:gd name="connsiteY2" fmla="*/ 3705 h 7410"/>
                      <a:gd name="connsiteX3" fmla="*/ 3705 w 139106"/>
                      <a:gd name="connsiteY3" fmla="*/ 0 h 7410"/>
                      <a:gd name="connsiteX4" fmla="*/ 135402 w 139106"/>
                      <a:gd name="connsiteY4" fmla="*/ 0 h 7410"/>
                      <a:gd name="connsiteX5" fmla="*/ 139107 w 139106"/>
                      <a:gd name="connsiteY5" fmla="*/ 3705 h 7410"/>
                      <a:gd name="connsiteX6" fmla="*/ 135289 w 139106"/>
                      <a:gd name="connsiteY6" fmla="*/ 7410 h 74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9106" h="7410">
                        <a:moveTo>
                          <a:pt x="135289" y="7410"/>
                        </a:moveTo>
                        <a:lnTo>
                          <a:pt x="3705" y="7410"/>
                        </a:lnTo>
                        <a:cubicBezTo>
                          <a:pt x="1684" y="7410"/>
                          <a:pt x="0" y="5726"/>
                          <a:pt x="0" y="3705"/>
                        </a:cubicBezTo>
                        <a:cubicBezTo>
                          <a:pt x="0" y="1684"/>
                          <a:pt x="1684" y="0"/>
                          <a:pt x="3705" y="0"/>
                        </a:cubicBezTo>
                        <a:lnTo>
                          <a:pt x="135402" y="0"/>
                        </a:lnTo>
                        <a:cubicBezTo>
                          <a:pt x="137422" y="0"/>
                          <a:pt x="139107" y="1684"/>
                          <a:pt x="139107" y="3705"/>
                        </a:cubicBezTo>
                        <a:cubicBezTo>
                          <a:pt x="138994" y="5726"/>
                          <a:pt x="137310" y="7410"/>
                          <a:pt x="135289" y="7410"/>
                        </a:cubicBezTo>
                        <a:close/>
                      </a:path>
                    </a:pathLst>
                  </a:custGeom>
                  <a:solidFill>
                    <a:srgbClr val="A0A0A0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74" name="Freeform: Shape 2173">
                    <a:extLst>
                      <a:ext uri="{FF2B5EF4-FFF2-40B4-BE49-F238E27FC236}">
                        <a16:creationId xmlns:a16="http://schemas.microsoft.com/office/drawing/2014/main" id="{C560DC99-B9B8-27F5-4126-1C846A666AF7}"/>
                      </a:ext>
                    </a:extLst>
                  </p:cNvPr>
                  <p:cNvSpPr/>
                  <p:nvPr/>
                </p:nvSpPr>
                <p:spPr>
                  <a:xfrm>
                    <a:off x="6809002" y="5862701"/>
                    <a:ext cx="139106" cy="7410"/>
                  </a:xfrm>
                  <a:custGeom>
                    <a:avLst/>
                    <a:gdLst>
                      <a:gd name="connsiteX0" fmla="*/ 135289 w 139106"/>
                      <a:gd name="connsiteY0" fmla="*/ 7410 h 7410"/>
                      <a:gd name="connsiteX1" fmla="*/ 3705 w 139106"/>
                      <a:gd name="connsiteY1" fmla="*/ 7410 h 7410"/>
                      <a:gd name="connsiteX2" fmla="*/ 0 w 139106"/>
                      <a:gd name="connsiteY2" fmla="*/ 3705 h 7410"/>
                      <a:gd name="connsiteX3" fmla="*/ 3705 w 139106"/>
                      <a:gd name="connsiteY3" fmla="*/ 0 h 7410"/>
                      <a:gd name="connsiteX4" fmla="*/ 135402 w 139106"/>
                      <a:gd name="connsiteY4" fmla="*/ 0 h 7410"/>
                      <a:gd name="connsiteX5" fmla="*/ 139107 w 139106"/>
                      <a:gd name="connsiteY5" fmla="*/ 3705 h 7410"/>
                      <a:gd name="connsiteX6" fmla="*/ 135289 w 139106"/>
                      <a:gd name="connsiteY6" fmla="*/ 7410 h 74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9106" h="7410">
                        <a:moveTo>
                          <a:pt x="135289" y="7410"/>
                        </a:moveTo>
                        <a:lnTo>
                          <a:pt x="3705" y="7410"/>
                        </a:lnTo>
                        <a:cubicBezTo>
                          <a:pt x="1684" y="7410"/>
                          <a:pt x="0" y="5726"/>
                          <a:pt x="0" y="3705"/>
                        </a:cubicBezTo>
                        <a:cubicBezTo>
                          <a:pt x="0" y="1684"/>
                          <a:pt x="1684" y="0"/>
                          <a:pt x="3705" y="0"/>
                        </a:cubicBezTo>
                        <a:lnTo>
                          <a:pt x="135402" y="0"/>
                        </a:lnTo>
                        <a:cubicBezTo>
                          <a:pt x="137422" y="0"/>
                          <a:pt x="139107" y="1684"/>
                          <a:pt x="139107" y="3705"/>
                        </a:cubicBezTo>
                        <a:cubicBezTo>
                          <a:pt x="138994" y="5726"/>
                          <a:pt x="137310" y="7410"/>
                          <a:pt x="135289" y="7410"/>
                        </a:cubicBezTo>
                        <a:close/>
                      </a:path>
                    </a:pathLst>
                  </a:custGeom>
                  <a:solidFill>
                    <a:srgbClr val="A0A0A0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75" name="Freeform: Shape 2174">
                    <a:extLst>
                      <a:ext uri="{FF2B5EF4-FFF2-40B4-BE49-F238E27FC236}">
                        <a16:creationId xmlns:a16="http://schemas.microsoft.com/office/drawing/2014/main" id="{CD05132A-E7AC-F6CC-1FC0-CF457CB3027D}"/>
                      </a:ext>
                    </a:extLst>
                  </p:cNvPr>
                  <p:cNvSpPr/>
                  <p:nvPr/>
                </p:nvSpPr>
                <p:spPr>
                  <a:xfrm>
                    <a:off x="6809002" y="5888074"/>
                    <a:ext cx="139106" cy="7410"/>
                  </a:xfrm>
                  <a:custGeom>
                    <a:avLst/>
                    <a:gdLst>
                      <a:gd name="connsiteX0" fmla="*/ 135289 w 139106"/>
                      <a:gd name="connsiteY0" fmla="*/ 7410 h 7410"/>
                      <a:gd name="connsiteX1" fmla="*/ 3705 w 139106"/>
                      <a:gd name="connsiteY1" fmla="*/ 7410 h 7410"/>
                      <a:gd name="connsiteX2" fmla="*/ 0 w 139106"/>
                      <a:gd name="connsiteY2" fmla="*/ 3705 h 7410"/>
                      <a:gd name="connsiteX3" fmla="*/ 3705 w 139106"/>
                      <a:gd name="connsiteY3" fmla="*/ 0 h 7410"/>
                      <a:gd name="connsiteX4" fmla="*/ 135402 w 139106"/>
                      <a:gd name="connsiteY4" fmla="*/ 0 h 7410"/>
                      <a:gd name="connsiteX5" fmla="*/ 139107 w 139106"/>
                      <a:gd name="connsiteY5" fmla="*/ 3705 h 7410"/>
                      <a:gd name="connsiteX6" fmla="*/ 135289 w 139106"/>
                      <a:gd name="connsiteY6" fmla="*/ 7410 h 74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9106" h="7410">
                        <a:moveTo>
                          <a:pt x="135289" y="7410"/>
                        </a:moveTo>
                        <a:lnTo>
                          <a:pt x="3705" y="7410"/>
                        </a:lnTo>
                        <a:cubicBezTo>
                          <a:pt x="1684" y="7410"/>
                          <a:pt x="0" y="5726"/>
                          <a:pt x="0" y="3705"/>
                        </a:cubicBezTo>
                        <a:cubicBezTo>
                          <a:pt x="0" y="1684"/>
                          <a:pt x="1684" y="0"/>
                          <a:pt x="3705" y="0"/>
                        </a:cubicBezTo>
                        <a:lnTo>
                          <a:pt x="135402" y="0"/>
                        </a:lnTo>
                        <a:cubicBezTo>
                          <a:pt x="137422" y="0"/>
                          <a:pt x="139107" y="1684"/>
                          <a:pt x="139107" y="3705"/>
                        </a:cubicBezTo>
                        <a:cubicBezTo>
                          <a:pt x="138994" y="5726"/>
                          <a:pt x="137310" y="7410"/>
                          <a:pt x="135289" y="7410"/>
                        </a:cubicBezTo>
                        <a:close/>
                      </a:path>
                    </a:pathLst>
                  </a:custGeom>
                  <a:solidFill>
                    <a:srgbClr val="A0A0A0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76" name="Freeform: Shape 2175">
                    <a:extLst>
                      <a:ext uri="{FF2B5EF4-FFF2-40B4-BE49-F238E27FC236}">
                        <a16:creationId xmlns:a16="http://schemas.microsoft.com/office/drawing/2014/main" id="{DF902923-B318-87CD-9398-57EE0C3D7C73}"/>
                      </a:ext>
                    </a:extLst>
                  </p:cNvPr>
                  <p:cNvSpPr/>
                  <p:nvPr/>
                </p:nvSpPr>
                <p:spPr>
                  <a:xfrm>
                    <a:off x="6809002" y="5964084"/>
                    <a:ext cx="139106" cy="7410"/>
                  </a:xfrm>
                  <a:custGeom>
                    <a:avLst/>
                    <a:gdLst>
                      <a:gd name="connsiteX0" fmla="*/ 135289 w 139106"/>
                      <a:gd name="connsiteY0" fmla="*/ 7410 h 7410"/>
                      <a:gd name="connsiteX1" fmla="*/ 3705 w 139106"/>
                      <a:gd name="connsiteY1" fmla="*/ 7410 h 7410"/>
                      <a:gd name="connsiteX2" fmla="*/ 0 w 139106"/>
                      <a:gd name="connsiteY2" fmla="*/ 3705 h 7410"/>
                      <a:gd name="connsiteX3" fmla="*/ 3705 w 139106"/>
                      <a:gd name="connsiteY3" fmla="*/ 0 h 7410"/>
                      <a:gd name="connsiteX4" fmla="*/ 135402 w 139106"/>
                      <a:gd name="connsiteY4" fmla="*/ 0 h 7410"/>
                      <a:gd name="connsiteX5" fmla="*/ 139107 w 139106"/>
                      <a:gd name="connsiteY5" fmla="*/ 3705 h 7410"/>
                      <a:gd name="connsiteX6" fmla="*/ 135289 w 139106"/>
                      <a:gd name="connsiteY6" fmla="*/ 7410 h 74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9106" h="7410">
                        <a:moveTo>
                          <a:pt x="135289" y="7410"/>
                        </a:moveTo>
                        <a:lnTo>
                          <a:pt x="3705" y="7410"/>
                        </a:lnTo>
                        <a:cubicBezTo>
                          <a:pt x="1684" y="7410"/>
                          <a:pt x="0" y="5726"/>
                          <a:pt x="0" y="3705"/>
                        </a:cubicBezTo>
                        <a:cubicBezTo>
                          <a:pt x="0" y="1684"/>
                          <a:pt x="1684" y="0"/>
                          <a:pt x="3705" y="0"/>
                        </a:cubicBezTo>
                        <a:lnTo>
                          <a:pt x="135402" y="0"/>
                        </a:lnTo>
                        <a:cubicBezTo>
                          <a:pt x="137422" y="0"/>
                          <a:pt x="139107" y="1684"/>
                          <a:pt x="139107" y="3705"/>
                        </a:cubicBezTo>
                        <a:cubicBezTo>
                          <a:pt x="138994" y="5838"/>
                          <a:pt x="137310" y="7410"/>
                          <a:pt x="135289" y="7410"/>
                        </a:cubicBezTo>
                        <a:close/>
                      </a:path>
                    </a:pathLst>
                  </a:custGeom>
                  <a:solidFill>
                    <a:srgbClr val="A0A0A0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77" name="Freeform: Shape 2176">
                    <a:extLst>
                      <a:ext uri="{FF2B5EF4-FFF2-40B4-BE49-F238E27FC236}">
                        <a16:creationId xmlns:a16="http://schemas.microsoft.com/office/drawing/2014/main" id="{E17C36F1-81D0-EF62-4A88-160E3E895070}"/>
                      </a:ext>
                    </a:extLst>
                  </p:cNvPr>
                  <p:cNvSpPr/>
                  <p:nvPr/>
                </p:nvSpPr>
                <p:spPr>
                  <a:xfrm>
                    <a:off x="6809002" y="5989457"/>
                    <a:ext cx="139106" cy="7410"/>
                  </a:xfrm>
                  <a:custGeom>
                    <a:avLst/>
                    <a:gdLst>
                      <a:gd name="connsiteX0" fmla="*/ 135289 w 139106"/>
                      <a:gd name="connsiteY0" fmla="*/ 7410 h 7410"/>
                      <a:gd name="connsiteX1" fmla="*/ 3705 w 139106"/>
                      <a:gd name="connsiteY1" fmla="*/ 7410 h 7410"/>
                      <a:gd name="connsiteX2" fmla="*/ 0 w 139106"/>
                      <a:gd name="connsiteY2" fmla="*/ 3705 h 7410"/>
                      <a:gd name="connsiteX3" fmla="*/ 3705 w 139106"/>
                      <a:gd name="connsiteY3" fmla="*/ 0 h 7410"/>
                      <a:gd name="connsiteX4" fmla="*/ 135402 w 139106"/>
                      <a:gd name="connsiteY4" fmla="*/ 0 h 7410"/>
                      <a:gd name="connsiteX5" fmla="*/ 139107 w 139106"/>
                      <a:gd name="connsiteY5" fmla="*/ 3705 h 7410"/>
                      <a:gd name="connsiteX6" fmla="*/ 135289 w 139106"/>
                      <a:gd name="connsiteY6" fmla="*/ 7410 h 74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9106" h="7410">
                        <a:moveTo>
                          <a:pt x="135289" y="7410"/>
                        </a:moveTo>
                        <a:lnTo>
                          <a:pt x="3705" y="7410"/>
                        </a:lnTo>
                        <a:cubicBezTo>
                          <a:pt x="1684" y="7410"/>
                          <a:pt x="0" y="5726"/>
                          <a:pt x="0" y="3705"/>
                        </a:cubicBezTo>
                        <a:cubicBezTo>
                          <a:pt x="0" y="1684"/>
                          <a:pt x="1684" y="0"/>
                          <a:pt x="3705" y="0"/>
                        </a:cubicBezTo>
                        <a:lnTo>
                          <a:pt x="135402" y="0"/>
                        </a:lnTo>
                        <a:cubicBezTo>
                          <a:pt x="137422" y="0"/>
                          <a:pt x="139107" y="1684"/>
                          <a:pt x="139107" y="3705"/>
                        </a:cubicBezTo>
                        <a:cubicBezTo>
                          <a:pt x="138994" y="5838"/>
                          <a:pt x="137310" y="7410"/>
                          <a:pt x="135289" y="7410"/>
                        </a:cubicBezTo>
                        <a:close/>
                      </a:path>
                    </a:pathLst>
                  </a:custGeom>
                  <a:solidFill>
                    <a:srgbClr val="A0A0A0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78" name="Freeform: Shape 2177">
                  <a:extLst>
                    <a:ext uri="{FF2B5EF4-FFF2-40B4-BE49-F238E27FC236}">
                      <a16:creationId xmlns:a16="http://schemas.microsoft.com/office/drawing/2014/main" id="{6D25819E-048A-5C3B-B308-8350FD93F1A1}"/>
                    </a:ext>
                  </a:extLst>
                </p:cNvPr>
                <p:cNvSpPr/>
                <p:nvPr/>
              </p:nvSpPr>
              <p:spPr>
                <a:xfrm>
                  <a:off x="6775993" y="5775015"/>
                  <a:ext cx="16616" cy="237121"/>
                </a:xfrm>
                <a:custGeom>
                  <a:avLst/>
                  <a:gdLst>
                    <a:gd name="connsiteX0" fmla="*/ 0 w 16616"/>
                    <a:gd name="connsiteY0" fmla="*/ 0 h 237121"/>
                    <a:gd name="connsiteX1" fmla="*/ 8308 w 16616"/>
                    <a:gd name="connsiteY1" fmla="*/ 237121 h 237121"/>
                    <a:gd name="connsiteX2" fmla="*/ 16616 w 16616"/>
                    <a:gd name="connsiteY2" fmla="*/ 0 h 2371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616" h="237121">
                      <a:moveTo>
                        <a:pt x="0" y="0"/>
                      </a:moveTo>
                      <a:lnTo>
                        <a:pt x="8308" y="237121"/>
                      </a:lnTo>
                      <a:lnTo>
                        <a:pt x="16616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179" name="Freeform: Shape 2178">
                <a:extLst>
                  <a:ext uri="{FF2B5EF4-FFF2-40B4-BE49-F238E27FC236}">
                    <a16:creationId xmlns:a16="http://schemas.microsoft.com/office/drawing/2014/main" id="{78C18AA8-3560-46AC-A6D7-BED6F72E7563}"/>
                  </a:ext>
                </a:extLst>
              </p:cNvPr>
              <p:cNvSpPr/>
              <p:nvPr/>
            </p:nvSpPr>
            <p:spPr>
              <a:xfrm>
                <a:off x="6878499" y="5775015"/>
                <a:ext cx="22342" cy="185587"/>
              </a:xfrm>
              <a:custGeom>
                <a:avLst/>
                <a:gdLst>
                  <a:gd name="connsiteX0" fmla="*/ 22342 w 22342"/>
                  <a:gd name="connsiteY0" fmla="*/ 185588 h 185587"/>
                  <a:gd name="connsiteX1" fmla="*/ 11115 w 22342"/>
                  <a:gd name="connsiteY1" fmla="*/ 173462 h 185587"/>
                  <a:gd name="connsiteX2" fmla="*/ 0 w 22342"/>
                  <a:gd name="connsiteY2" fmla="*/ 185588 h 185587"/>
                  <a:gd name="connsiteX3" fmla="*/ 0 w 22342"/>
                  <a:gd name="connsiteY3" fmla="*/ 0 h 185587"/>
                  <a:gd name="connsiteX4" fmla="*/ 22342 w 22342"/>
                  <a:gd name="connsiteY4" fmla="*/ 0 h 185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342" h="185587">
                    <a:moveTo>
                      <a:pt x="22342" y="185588"/>
                    </a:moveTo>
                    <a:lnTo>
                      <a:pt x="11115" y="173462"/>
                    </a:lnTo>
                    <a:lnTo>
                      <a:pt x="0" y="185588"/>
                    </a:lnTo>
                    <a:lnTo>
                      <a:pt x="0" y="0"/>
                    </a:lnTo>
                    <a:lnTo>
                      <a:pt x="22342" y="0"/>
                    </a:lnTo>
                    <a:close/>
                  </a:path>
                </a:pathLst>
              </a:custGeom>
              <a:solidFill>
                <a:srgbClr val="D93D15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180" name="Graphic 1320">
              <a:extLst>
                <a:ext uri="{FF2B5EF4-FFF2-40B4-BE49-F238E27FC236}">
                  <a16:creationId xmlns:a16="http://schemas.microsoft.com/office/drawing/2014/main" id="{B5076D2C-595A-BD13-7BD1-6FC27296042E}"/>
                </a:ext>
              </a:extLst>
            </p:cNvPr>
            <p:cNvGrpSpPr/>
            <p:nvPr/>
          </p:nvGrpSpPr>
          <p:grpSpPr>
            <a:xfrm>
              <a:off x="6998070" y="5662630"/>
              <a:ext cx="212982" cy="349508"/>
              <a:chOff x="6998070" y="5662630"/>
              <a:chExt cx="212982" cy="349508"/>
            </a:xfrm>
          </p:grpSpPr>
          <p:grpSp>
            <p:nvGrpSpPr>
              <p:cNvPr id="2181" name="Graphic 1320">
                <a:extLst>
                  <a:ext uri="{FF2B5EF4-FFF2-40B4-BE49-F238E27FC236}">
                    <a16:creationId xmlns:a16="http://schemas.microsoft.com/office/drawing/2014/main" id="{D70147FB-0980-77E6-92C3-4B5AC0984A55}"/>
                  </a:ext>
                </a:extLst>
              </p:cNvPr>
              <p:cNvGrpSpPr/>
              <p:nvPr/>
            </p:nvGrpSpPr>
            <p:grpSpPr>
              <a:xfrm>
                <a:off x="6998070" y="5662630"/>
                <a:ext cx="212982" cy="349508"/>
                <a:chOff x="6998070" y="5662630"/>
                <a:chExt cx="212982" cy="349508"/>
              </a:xfrm>
            </p:grpSpPr>
            <p:sp>
              <p:nvSpPr>
                <p:cNvPr id="2182" name="Freeform: Shape 2181">
                  <a:extLst>
                    <a:ext uri="{FF2B5EF4-FFF2-40B4-BE49-F238E27FC236}">
                      <a16:creationId xmlns:a16="http://schemas.microsoft.com/office/drawing/2014/main" id="{5FB4AE1D-B209-9B71-FB55-B8F7EC421666}"/>
                    </a:ext>
                  </a:extLst>
                </p:cNvPr>
                <p:cNvSpPr/>
                <p:nvPr/>
              </p:nvSpPr>
              <p:spPr>
                <a:xfrm>
                  <a:off x="6998070" y="5662630"/>
                  <a:ext cx="212982" cy="349508"/>
                </a:xfrm>
                <a:custGeom>
                  <a:avLst/>
                  <a:gdLst>
                    <a:gd name="connsiteX0" fmla="*/ 0 w 212982"/>
                    <a:gd name="connsiteY0" fmla="*/ 340525 h 349508"/>
                    <a:gd name="connsiteX1" fmla="*/ 0 w 212982"/>
                    <a:gd name="connsiteY1" fmla="*/ 8982 h 349508"/>
                    <a:gd name="connsiteX2" fmla="*/ 8982 w 212982"/>
                    <a:gd name="connsiteY2" fmla="*/ 0 h 349508"/>
                    <a:gd name="connsiteX3" fmla="*/ 204001 w 212982"/>
                    <a:gd name="connsiteY3" fmla="*/ 0 h 349508"/>
                    <a:gd name="connsiteX4" fmla="*/ 212982 w 212982"/>
                    <a:gd name="connsiteY4" fmla="*/ 8982 h 349508"/>
                    <a:gd name="connsiteX5" fmla="*/ 212982 w 212982"/>
                    <a:gd name="connsiteY5" fmla="*/ 340525 h 349508"/>
                    <a:gd name="connsiteX6" fmla="*/ 204001 w 212982"/>
                    <a:gd name="connsiteY6" fmla="*/ 349507 h 349508"/>
                    <a:gd name="connsiteX7" fmla="*/ 9094 w 212982"/>
                    <a:gd name="connsiteY7" fmla="*/ 349507 h 349508"/>
                    <a:gd name="connsiteX8" fmla="*/ 0 w 212982"/>
                    <a:gd name="connsiteY8" fmla="*/ 340525 h 349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982" h="349508">
                      <a:moveTo>
                        <a:pt x="0" y="340525"/>
                      </a:moveTo>
                      <a:lnTo>
                        <a:pt x="0" y="8982"/>
                      </a:lnTo>
                      <a:cubicBezTo>
                        <a:pt x="0" y="4042"/>
                        <a:pt x="4042" y="0"/>
                        <a:pt x="8982" y="0"/>
                      </a:cubicBezTo>
                      <a:lnTo>
                        <a:pt x="204001" y="0"/>
                      </a:lnTo>
                      <a:cubicBezTo>
                        <a:pt x="208941" y="0"/>
                        <a:pt x="212982" y="4042"/>
                        <a:pt x="212982" y="8982"/>
                      </a:cubicBezTo>
                      <a:lnTo>
                        <a:pt x="212982" y="340525"/>
                      </a:lnTo>
                      <a:cubicBezTo>
                        <a:pt x="212982" y="345465"/>
                        <a:pt x="208941" y="349507"/>
                        <a:pt x="204001" y="349507"/>
                      </a:cubicBezTo>
                      <a:lnTo>
                        <a:pt x="9094" y="349507"/>
                      </a:lnTo>
                      <a:cubicBezTo>
                        <a:pt x="4154" y="349619"/>
                        <a:pt x="0" y="345577"/>
                        <a:pt x="0" y="340525"/>
                      </a:cubicBezTo>
                      <a:close/>
                    </a:path>
                  </a:pathLst>
                </a:custGeom>
                <a:solidFill>
                  <a:srgbClr val="30303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83" name="Freeform: Shape 2182">
                  <a:extLst>
                    <a:ext uri="{FF2B5EF4-FFF2-40B4-BE49-F238E27FC236}">
                      <a16:creationId xmlns:a16="http://schemas.microsoft.com/office/drawing/2014/main" id="{D0A103A1-D253-156C-C43F-5B995976FFD9}"/>
                    </a:ext>
                  </a:extLst>
                </p:cNvPr>
                <p:cNvSpPr/>
                <p:nvPr/>
              </p:nvSpPr>
              <p:spPr>
                <a:xfrm rot="5400000">
                  <a:off x="6961053" y="5738044"/>
                  <a:ext cx="287194" cy="176268"/>
                </a:xfrm>
                <a:custGeom>
                  <a:avLst/>
                  <a:gdLst>
                    <a:gd name="connsiteX0" fmla="*/ 0 w 287194"/>
                    <a:gd name="connsiteY0" fmla="*/ 0 h 176268"/>
                    <a:gd name="connsiteX1" fmla="*/ 287195 w 287194"/>
                    <a:gd name="connsiteY1" fmla="*/ 0 h 176268"/>
                    <a:gd name="connsiteX2" fmla="*/ 287195 w 287194"/>
                    <a:gd name="connsiteY2" fmla="*/ 176269 h 176268"/>
                    <a:gd name="connsiteX3" fmla="*/ 0 w 287194"/>
                    <a:gd name="connsiteY3" fmla="*/ 176269 h 176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7194" h="176268">
                      <a:moveTo>
                        <a:pt x="0" y="0"/>
                      </a:moveTo>
                      <a:lnTo>
                        <a:pt x="287195" y="0"/>
                      </a:lnTo>
                      <a:lnTo>
                        <a:pt x="287195" y="176269"/>
                      </a:lnTo>
                      <a:lnTo>
                        <a:pt x="0" y="176269"/>
                      </a:lnTo>
                      <a:close/>
                    </a:path>
                  </a:pathLst>
                </a:custGeom>
                <a:solidFill>
                  <a:srgbClr val="D5E5E6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2184" name="Graphic 1320">
                  <a:extLst>
                    <a:ext uri="{FF2B5EF4-FFF2-40B4-BE49-F238E27FC236}">
                      <a16:creationId xmlns:a16="http://schemas.microsoft.com/office/drawing/2014/main" id="{66D678C0-D529-FEDD-7EEA-7900A26CE224}"/>
                    </a:ext>
                  </a:extLst>
                </p:cNvPr>
                <p:cNvGrpSpPr/>
                <p:nvPr/>
              </p:nvGrpSpPr>
              <p:grpSpPr>
                <a:xfrm>
                  <a:off x="7018055" y="5754694"/>
                  <a:ext cx="173349" cy="215003"/>
                  <a:chOff x="7018055" y="5754694"/>
                  <a:chExt cx="173349" cy="215003"/>
                </a:xfrm>
              </p:grpSpPr>
              <p:sp>
                <p:nvSpPr>
                  <p:cNvPr id="2185" name="Freeform: Shape 2184">
                    <a:extLst>
                      <a:ext uri="{FF2B5EF4-FFF2-40B4-BE49-F238E27FC236}">
                        <a16:creationId xmlns:a16="http://schemas.microsoft.com/office/drawing/2014/main" id="{DCDE7E85-3CF2-4264-59AD-C157A75B970D}"/>
                      </a:ext>
                    </a:extLst>
                  </p:cNvPr>
                  <p:cNvSpPr/>
                  <p:nvPr/>
                </p:nvSpPr>
                <p:spPr>
                  <a:xfrm>
                    <a:off x="7040285" y="5754694"/>
                    <a:ext cx="138545" cy="155610"/>
                  </a:xfrm>
                  <a:custGeom>
                    <a:avLst/>
                    <a:gdLst>
                      <a:gd name="connsiteX0" fmla="*/ 138545 w 138545"/>
                      <a:gd name="connsiteY0" fmla="*/ 82858 h 155610"/>
                      <a:gd name="connsiteX1" fmla="*/ 69273 w 138545"/>
                      <a:gd name="connsiteY1" fmla="*/ 155611 h 155610"/>
                      <a:gd name="connsiteX2" fmla="*/ 0 w 138545"/>
                      <a:gd name="connsiteY2" fmla="*/ 82858 h 155610"/>
                      <a:gd name="connsiteX3" fmla="*/ 69273 w 138545"/>
                      <a:gd name="connsiteY3" fmla="*/ 0 h 155610"/>
                      <a:gd name="connsiteX4" fmla="*/ 138545 w 138545"/>
                      <a:gd name="connsiteY4" fmla="*/ 82858 h 155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545" h="155610">
                        <a:moveTo>
                          <a:pt x="138545" y="82858"/>
                        </a:moveTo>
                        <a:cubicBezTo>
                          <a:pt x="138545" y="128665"/>
                          <a:pt x="69273" y="155611"/>
                          <a:pt x="69273" y="155611"/>
                        </a:cubicBezTo>
                        <a:cubicBezTo>
                          <a:pt x="69273" y="155611"/>
                          <a:pt x="0" y="128553"/>
                          <a:pt x="0" y="82858"/>
                        </a:cubicBezTo>
                        <a:cubicBezTo>
                          <a:pt x="0" y="37050"/>
                          <a:pt x="30987" y="0"/>
                          <a:pt x="69273" y="0"/>
                        </a:cubicBezTo>
                        <a:cubicBezTo>
                          <a:pt x="107558" y="0"/>
                          <a:pt x="138545" y="37163"/>
                          <a:pt x="138545" y="82858"/>
                        </a:cubicBezTo>
                        <a:close/>
                      </a:path>
                    </a:pathLst>
                  </a:custGeom>
                  <a:solidFill>
                    <a:srgbClr val="F3AA43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86" name="Freeform: Shape 2185">
                    <a:extLst>
                      <a:ext uri="{FF2B5EF4-FFF2-40B4-BE49-F238E27FC236}">
                        <a16:creationId xmlns:a16="http://schemas.microsoft.com/office/drawing/2014/main" id="{F286735F-8FB8-44C2-A34F-6671662889D1}"/>
                      </a:ext>
                    </a:extLst>
                  </p:cNvPr>
                  <p:cNvSpPr/>
                  <p:nvPr/>
                </p:nvSpPr>
                <p:spPr>
                  <a:xfrm>
                    <a:off x="7068003" y="5803421"/>
                    <a:ext cx="89126" cy="99137"/>
                  </a:xfrm>
                  <a:custGeom>
                    <a:avLst/>
                    <a:gdLst>
                      <a:gd name="connsiteX0" fmla="*/ 78042 w 89126"/>
                      <a:gd name="connsiteY0" fmla="*/ 0 h 99137"/>
                      <a:gd name="connsiteX1" fmla="*/ 58058 w 89126"/>
                      <a:gd name="connsiteY1" fmla="*/ 99137 h 99137"/>
                      <a:gd name="connsiteX2" fmla="*/ 58058 w 89126"/>
                      <a:gd name="connsiteY2" fmla="*/ 99137 h 99137"/>
                      <a:gd name="connsiteX3" fmla="*/ 19211 w 89126"/>
                      <a:gd name="connsiteY3" fmla="*/ 95769 h 99137"/>
                      <a:gd name="connsiteX4" fmla="*/ 911 w 89126"/>
                      <a:gd name="connsiteY4" fmla="*/ 43786 h 99137"/>
                      <a:gd name="connsiteX5" fmla="*/ 911 w 89126"/>
                      <a:gd name="connsiteY5" fmla="*/ 43786 h 99137"/>
                      <a:gd name="connsiteX6" fmla="*/ 78042 w 89126"/>
                      <a:gd name="connsiteY6" fmla="*/ 0 h 99137"/>
                      <a:gd name="connsiteX7" fmla="*/ 78042 w 89126"/>
                      <a:gd name="connsiteY7" fmla="*/ 0 h 991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9126" h="99137">
                        <a:moveTo>
                          <a:pt x="78042" y="0"/>
                        </a:moveTo>
                        <a:cubicBezTo>
                          <a:pt x="78042" y="0"/>
                          <a:pt x="113296" y="57596"/>
                          <a:pt x="58058" y="99137"/>
                        </a:cubicBezTo>
                        <a:lnTo>
                          <a:pt x="58058" y="99137"/>
                        </a:lnTo>
                        <a:lnTo>
                          <a:pt x="19211" y="95769"/>
                        </a:lnTo>
                        <a:cubicBezTo>
                          <a:pt x="19211" y="95769"/>
                          <a:pt x="-4927" y="69272"/>
                          <a:pt x="911" y="43786"/>
                        </a:cubicBezTo>
                        <a:lnTo>
                          <a:pt x="911" y="43786"/>
                        </a:lnTo>
                        <a:lnTo>
                          <a:pt x="78042" y="0"/>
                        </a:lnTo>
                        <a:lnTo>
                          <a:pt x="78042" y="0"/>
                        </a:lnTo>
                        <a:close/>
                      </a:path>
                    </a:pathLst>
                  </a:custGeom>
                  <a:solidFill>
                    <a:srgbClr val="EF893A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87" name="Freeform: Shape 2186">
                    <a:extLst>
                      <a:ext uri="{FF2B5EF4-FFF2-40B4-BE49-F238E27FC236}">
                        <a16:creationId xmlns:a16="http://schemas.microsoft.com/office/drawing/2014/main" id="{F1E03A69-E37A-1383-598F-202F088CEB29}"/>
                      </a:ext>
                    </a:extLst>
                  </p:cNvPr>
                  <p:cNvSpPr/>
                  <p:nvPr/>
                </p:nvSpPr>
                <p:spPr>
                  <a:xfrm>
                    <a:off x="7018055" y="5922767"/>
                    <a:ext cx="32222" cy="46818"/>
                  </a:xfrm>
                  <a:custGeom>
                    <a:avLst/>
                    <a:gdLst>
                      <a:gd name="connsiteX0" fmla="*/ 20097 w 32222"/>
                      <a:gd name="connsiteY0" fmla="*/ 562 h 46818"/>
                      <a:gd name="connsiteX1" fmla="*/ 15606 w 32222"/>
                      <a:gd name="connsiteY1" fmla="*/ 0 h 46818"/>
                      <a:gd name="connsiteX2" fmla="*/ 0 w 32222"/>
                      <a:gd name="connsiteY2" fmla="*/ 10554 h 46818"/>
                      <a:gd name="connsiteX3" fmla="*/ 0 w 32222"/>
                      <a:gd name="connsiteY3" fmla="*/ 46818 h 46818"/>
                      <a:gd name="connsiteX4" fmla="*/ 31324 w 32222"/>
                      <a:gd name="connsiteY4" fmla="*/ 46818 h 46818"/>
                      <a:gd name="connsiteX5" fmla="*/ 32222 w 32222"/>
                      <a:gd name="connsiteY5" fmla="*/ 15943 h 46818"/>
                      <a:gd name="connsiteX6" fmla="*/ 20097 w 32222"/>
                      <a:gd name="connsiteY6" fmla="*/ 562 h 46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2222" h="46818">
                        <a:moveTo>
                          <a:pt x="20097" y="562"/>
                        </a:moveTo>
                        <a:cubicBezTo>
                          <a:pt x="18637" y="112"/>
                          <a:pt x="17178" y="0"/>
                          <a:pt x="15606" y="0"/>
                        </a:cubicBezTo>
                        <a:cubicBezTo>
                          <a:pt x="8420" y="0"/>
                          <a:pt x="2358" y="4379"/>
                          <a:pt x="0" y="10554"/>
                        </a:cubicBezTo>
                        <a:lnTo>
                          <a:pt x="0" y="46818"/>
                        </a:lnTo>
                        <a:lnTo>
                          <a:pt x="31324" y="46818"/>
                        </a:lnTo>
                        <a:cubicBezTo>
                          <a:pt x="31886" y="29753"/>
                          <a:pt x="32222" y="17403"/>
                          <a:pt x="32222" y="15943"/>
                        </a:cubicBezTo>
                        <a:cubicBezTo>
                          <a:pt x="32222" y="8645"/>
                          <a:pt x="27058" y="2470"/>
                          <a:pt x="20097" y="562"/>
                        </a:cubicBezTo>
                        <a:close/>
                      </a:path>
                    </a:pathLst>
                  </a:custGeom>
                  <a:solidFill>
                    <a:srgbClr val="EAB99A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88" name="Freeform: Shape 2187">
                    <a:extLst>
                      <a:ext uri="{FF2B5EF4-FFF2-40B4-BE49-F238E27FC236}">
                        <a16:creationId xmlns:a16="http://schemas.microsoft.com/office/drawing/2014/main" id="{D99940BA-6BB5-1094-FFE6-E9262C257064}"/>
                      </a:ext>
                    </a:extLst>
                  </p:cNvPr>
                  <p:cNvSpPr/>
                  <p:nvPr/>
                </p:nvSpPr>
                <p:spPr>
                  <a:xfrm>
                    <a:off x="7163897" y="5922767"/>
                    <a:ext cx="27282" cy="46818"/>
                  </a:xfrm>
                  <a:custGeom>
                    <a:avLst/>
                    <a:gdLst>
                      <a:gd name="connsiteX0" fmla="*/ 27282 w 27282"/>
                      <a:gd name="connsiteY0" fmla="*/ 3593 h 46818"/>
                      <a:gd name="connsiteX1" fmla="*/ 16729 w 27282"/>
                      <a:gd name="connsiteY1" fmla="*/ 0 h 46818"/>
                      <a:gd name="connsiteX2" fmla="*/ 12350 w 27282"/>
                      <a:gd name="connsiteY2" fmla="*/ 562 h 46818"/>
                      <a:gd name="connsiteX3" fmla="*/ 0 w 27282"/>
                      <a:gd name="connsiteY3" fmla="*/ 15943 h 46818"/>
                      <a:gd name="connsiteX4" fmla="*/ 898 w 27282"/>
                      <a:gd name="connsiteY4" fmla="*/ 46818 h 46818"/>
                      <a:gd name="connsiteX5" fmla="*/ 27170 w 27282"/>
                      <a:gd name="connsiteY5" fmla="*/ 46818 h 46818"/>
                      <a:gd name="connsiteX6" fmla="*/ 27170 w 27282"/>
                      <a:gd name="connsiteY6" fmla="*/ 3593 h 46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7282" h="46818">
                        <a:moveTo>
                          <a:pt x="27282" y="3593"/>
                        </a:moveTo>
                        <a:cubicBezTo>
                          <a:pt x="24476" y="1348"/>
                          <a:pt x="20771" y="0"/>
                          <a:pt x="16729" y="0"/>
                        </a:cubicBezTo>
                        <a:cubicBezTo>
                          <a:pt x="15269" y="0"/>
                          <a:pt x="13810" y="225"/>
                          <a:pt x="12350" y="562"/>
                        </a:cubicBezTo>
                        <a:cubicBezTo>
                          <a:pt x="5277" y="2358"/>
                          <a:pt x="0" y="8533"/>
                          <a:pt x="0" y="15943"/>
                        </a:cubicBezTo>
                        <a:cubicBezTo>
                          <a:pt x="0" y="17403"/>
                          <a:pt x="225" y="29753"/>
                          <a:pt x="898" y="46818"/>
                        </a:cubicBezTo>
                        <a:lnTo>
                          <a:pt x="27170" y="46818"/>
                        </a:lnTo>
                        <a:lnTo>
                          <a:pt x="27170" y="3593"/>
                        </a:lnTo>
                        <a:close/>
                      </a:path>
                    </a:pathLst>
                  </a:custGeom>
                  <a:solidFill>
                    <a:srgbClr val="EAB99A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89" name="Freeform: Shape 2188">
                    <a:extLst>
                      <a:ext uri="{FF2B5EF4-FFF2-40B4-BE49-F238E27FC236}">
                        <a16:creationId xmlns:a16="http://schemas.microsoft.com/office/drawing/2014/main" id="{02D8AF64-F4C8-B77D-261A-6213EF1B6157}"/>
                      </a:ext>
                    </a:extLst>
                  </p:cNvPr>
                  <p:cNvSpPr/>
                  <p:nvPr/>
                </p:nvSpPr>
                <p:spPr>
                  <a:xfrm>
                    <a:off x="7021984" y="5892004"/>
                    <a:ext cx="169420" cy="77468"/>
                  </a:xfrm>
                  <a:custGeom>
                    <a:avLst/>
                    <a:gdLst>
                      <a:gd name="connsiteX0" fmla="*/ 169196 w 169420"/>
                      <a:gd name="connsiteY0" fmla="*/ 35591 h 77468"/>
                      <a:gd name="connsiteX1" fmla="*/ 157070 w 169420"/>
                      <a:gd name="connsiteY1" fmla="*/ 31324 h 77468"/>
                      <a:gd name="connsiteX2" fmla="*/ 137984 w 169420"/>
                      <a:gd name="connsiteY2" fmla="*/ 31324 h 77468"/>
                      <a:gd name="connsiteX3" fmla="*/ 111487 w 169420"/>
                      <a:gd name="connsiteY3" fmla="*/ 21669 h 77468"/>
                      <a:gd name="connsiteX4" fmla="*/ 102281 w 169420"/>
                      <a:gd name="connsiteY4" fmla="*/ 0 h 77468"/>
                      <a:gd name="connsiteX5" fmla="*/ 71967 w 169420"/>
                      <a:gd name="connsiteY5" fmla="*/ 0 h 77468"/>
                      <a:gd name="connsiteX6" fmla="*/ 62761 w 169420"/>
                      <a:gd name="connsiteY6" fmla="*/ 21669 h 77468"/>
                      <a:gd name="connsiteX7" fmla="*/ 36377 w 169420"/>
                      <a:gd name="connsiteY7" fmla="*/ 31324 h 77468"/>
                      <a:gd name="connsiteX8" fmla="*/ 17290 w 169420"/>
                      <a:gd name="connsiteY8" fmla="*/ 31324 h 77468"/>
                      <a:gd name="connsiteX9" fmla="*/ 16280 w 169420"/>
                      <a:gd name="connsiteY9" fmla="*/ 31437 h 77468"/>
                      <a:gd name="connsiteX10" fmla="*/ 0 w 169420"/>
                      <a:gd name="connsiteY10" fmla="*/ 46144 h 77468"/>
                      <a:gd name="connsiteX11" fmla="*/ 8533 w 169420"/>
                      <a:gd name="connsiteY11" fmla="*/ 77468 h 77468"/>
                      <a:gd name="connsiteX12" fmla="*/ 166052 w 169420"/>
                      <a:gd name="connsiteY12" fmla="*/ 77468 h 77468"/>
                      <a:gd name="connsiteX13" fmla="*/ 169420 w 169420"/>
                      <a:gd name="connsiteY13" fmla="*/ 65231 h 77468"/>
                      <a:gd name="connsiteX14" fmla="*/ 169420 w 169420"/>
                      <a:gd name="connsiteY14" fmla="*/ 35591 h 774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69420" h="77468">
                        <a:moveTo>
                          <a:pt x="169196" y="35591"/>
                        </a:moveTo>
                        <a:cubicBezTo>
                          <a:pt x="166052" y="33008"/>
                          <a:pt x="161786" y="31324"/>
                          <a:pt x="157070" y="31324"/>
                        </a:cubicBezTo>
                        <a:lnTo>
                          <a:pt x="137984" y="31324"/>
                        </a:lnTo>
                        <a:cubicBezTo>
                          <a:pt x="125634" y="30875"/>
                          <a:pt x="117101" y="27395"/>
                          <a:pt x="111487" y="21669"/>
                        </a:cubicBezTo>
                        <a:cubicBezTo>
                          <a:pt x="106098" y="16280"/>
                          <a:pt x="103404" y="8870"/>
                          <a:pt x="102281" y="0"/>
                        </a:cubicBezTo>
                        <a:lnTo>
                          <a:pt x="71967" y="0"/>
                        </a:lnTo>
                        <a:cubicBezTo>
                          <a:pt x="70957" y="8870"/>
                          <a:pt x="68150" y="16280"/>
                          <a:pt x="62761" y="21669"/>
                        </a:cubicBezTo>
                        <a:cubicBezTo>
                          <a:pt x="57147" y="27395"/>
                          <a:pt x="48614" y="30875"/>
                          <a:pt x="36377" y="31324"/>
                        </a:cubicBezTo>
                        <a:lnTo>
                          <a:pt x="17290" y="31324"/>
                        </a:lnTo>
                        <a:cubicBezTo>
                          <a:pt x="16953" y="31324"/>
                          <a:pt x="16616" y="31324"/>
                          <a:pt x="16280" y="31437"/>
                        </a:cubicBezTo>
                        <a:cubicBezTo>
                          <a:pt x="7185" y="31886"/>
                          <a:pt x="0" y="38285"/>
                          <a:pt x="0" y="46144"/>
                        </a:cubicBezTo>
                        <a:lnTo>
                          <a:pt x="8533" y="77468"/>
                        </a:lnTo>
                        <a:lnTo>
                          <a:pt x="166052" y="77468"/>
                        </a:lnTo>
                        <a:lnTo>
                          <a:pt x="169420" y="65231"/>
                        </a:lnTo>
                        <a:lnTo>
                          <a:pt x="169420" y="35591"/>
                        </a:lnTo>
                        <a:close/>
                      </a:path>
                    </a:pathLst>
                  </a:custGeom>
                  <a:solidFill>
                    <a:srgbClr val="EAB99A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90" name="Freeform: Shape 2189">
                    <a:extLst>
                      <a:ext uri="{FF2B5EF4-FFF2-40B4-BE49-F238E27FC236}">
                        <a16:creationId xmlns:a16="http://schemas.microsoft.com/office/drawing/2014/main" id="{3D04FECC-53F3-30A1-95E3-E10265205B86}"/>
                      </a:ext>
                    </a:extLst>
                  </p:cNvPr>
                  <p:cNvSpPr/>
                  <p:nvPr/>
                </p:nvSpPr>
                <p:spPr>
                  <a:xfrm>
                    <a:off x="7018055" y="5913673"/>
                    <a:ext cx="173125" cy="56024"/>
                  </a:xfrm>
                  <a:custGeom>
                    <a:avLst/>
                    <a:gdLst>
                      <a:gd name="connsiteX0" fmla="*/ 173125 w 173125"/>
                      <a:gd name="connsiteY0" fmla="*/ 12687 h 56024"/>
                      <a:gd name="connsiteX1" fmla="*/ 162572 w 173125"/>
                      <a:gd name="connsiteY1" fmla="*/ 9094 h 56024"/>
                      <a:gd name="connsiteX2" fmla="*/ 158193 w 173125"/>
                      <a:gd name="connsiteY2" fmla="*/ 9656 h 56024"/>
                      <a:gd name="connsiteX3" fmla="*/ 141801 w 173125"/>
                      <a:gd name="connsiteY3" fmla="*/ 9656 h 56024"/>
                      <a:gd name="connsiteX4" fmla="*/ 115305 w 173125"/>
                      <a:gd name="connsiteY4" fmla="*/ 0 h 56024"/>
                      <a:gd name="connsiteX5" fmla="*/ 66578 w 173125"/>
                      <a:gd name="connsiteY5" fmla="*/ 0 h 56024"/>
                      <a:gd name="connsiteX6" fmla="*/ 40194 w 173125"/>
                      <a:gd name="connsiteY6" fmla="*/ 9656 h 56024"/>
                      <a:gd name="connsiteX7" fmla="*/ 21107 w 173125"/>
                      <a:gd name="connsiteY7" fmla="*/ 9656 h 56024"/>
                      <a:gd name="connsiteX8" fmla="*/ 20097 w 173125"/>
                      <a:gd name="connsiteY8" fmla="*/ 9768 h 56024"/>
                      <a:gd name="connsiteX9" fmla="*/ 15606 w 173125"/>
                      <a:gd name="connsiteY9" fmla="*/ 9206 h 56024"/>
                      <a:gd name="connsiteX10" fmla="*/ 0 w 173125"/>
                      <a:gd name="connsiteY10" fmla="*/ 19760 h 56024"/>
                      <a:gd name="connsiteX11" fmla="*/ 0 w 173125"/>
                      <a:gd name="connsiteY11" fmla="*/ 56025 h 56024"/>
                      <a:gd name="connsiteX12" fmla="*/ 173125 w 173125"/>
                      <a:gd name="connsiteY12" fmla="*/ 56025 h 56024"/>
                      <a:gd name="connsiteX13" fmla="*/ 173125 w 173125"/>
                      <a:gd name="connsiteY13" fmla="*/ 12687 h 56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73125" h="56024">
                        <a:moveTo>
                          <a:pt x="173125" y="12687"/>
                        </a:moveTo>
                        <a:cubicBezTo>
                          <a:pt x="170318" y="10442"/>
                          <a:pt x="166613" y="9094"/>
                          <a:pt x="162572" y="9094"/>
                        </a:cubicBezTo>
                        <a:cubicBezTo>
                          <a:pt x="161112" y="9094"/>
                          <a:pt x="159652" y="9319"/>
                          <a:pt x="158193" y="9656"/>
                        </a:cubicBezTo>
                        <a:lnTo>
                          <a:pt x="141801" y="9656"/>
                        </a:lnTo>
                        <a:cubicBezTo>
                          <a:pt x="129451" y="9206"/>
                          <a:pt x="120918" y="5726"/>
                          <a:pt x="115305" y="0"/>
                        </a:cubicBezTo>
                        <a:lnTo>
                          <a:pt x="66578" y="0"/>
                        </a:lnTo>
                        <a:cubicBezTo>
                          <a:pt x="60964" y="5726"/>
                          <a:pt x="52432" y="9206"/>
                          <a:pt x="40194" y="9656"/>
                        </a:cubicBezTo>
                        <a:lnTo>
                          <a:pt x="21107" y="9656"/>
                        </a:lnTo>
                        <a:cubicBezTo>
                          <a:pt x="20771" y="9656"/>
                          <a:pt x="20434" y="9656"/>
                          <a:pt x="20097" y="9768"/>
                        </a:cubicBezTo>
                        <a:cubicBezTo>
                          <a:pt x="18637" y="9319"/>
                          <a:pt x="17178" y="9206"/>
                          <a:pt x="15606" y="9206"/>
                        </a:cubicBezTo>
                        <a:cubicBezTo>
                          <a:pt x="8420" y="9206"/>
                          <a:pt x="2358" y="13585"/>
                          <a:pt x="0" y="19760"/>
                        </a:cubicBezTo>
                        <a:lnTo>
                          <a:pt x="0" y="56025"/>
                        </a:lnTo>
                        <a:lnTo>
                          <a:pt x="173125" y="56025"/>
                        </a:lnTo>
                        <a:lnTo>
                          <a:pt x="173125" y="12687"/>
                        </a:lnTo>
                        <a:close/>
                      </a:path>
                    </a:pathLst>
                  </a:custGeom>
                  <a:solidFill>
                    <a:srgbClr val="FD6D60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91" name="Freeform: Shape 2190">
                    <a:extLst>
                      <a:ext uri="{FF2B5EF4-FFF2-40B4-BE49-F238E27FC236}">
                        <a16:creationId xmlns:a16="http://schemas.microsoft.com/office/drawing/2014/main" id="{7BEFD44A-C474-8008-143F-72CD09438FB5}"/>
                      </a:ext>
                    </a:extLst>
                  </p:cNvPr>
                  <p:cNvSpPr/>
                  <p:nvPr/>
                </p:nvSpPr>
                <p:spPr>
                  <a:xfrm>
                    <a:off x="7067342" y="5775913"/>
                    <a:ext cx="84541" cy="123163"/>
                  </a:xfrm>
                  <a:custGeom>
                    <a:avLst/>
                    <a:gdLst>
                      <a:gd name="connsiteX0" fmla="*/ 84542 w 84541"/>
                      <a:gd name="connsiteY0" fmla="*/ 55575 h 123163"/>
                      <a:gd name="connsiteX1" fmla="*/ 42439 w 84541"/>
                      <a:gd name="connsiteY1" fmla="*/ 123164 h 123163"/>
                      <a:gd name="connsiteX2" fmla="*/ 39296 w 84541"/>
                      <a:gd name="connsiteY2" fmla="*/ 122827 h 123163"/>
                      <a:gd name="connsiteX3" fmla="*/ 0 w 84541"/>
                      <a:gd name="connsiteY3" fmla="*/ 55463 h 123163"/>
                      <a:gd name="connsiteX4" fmla="*/ 39071 w 84541"/>
                      <a:gd name="connsiteY4" fmla="*/ 112 h 123163"/>
                      <a:gd name="connsiteX5" fmla="*/ 42327 w 84541"/>
                      <a:gd name="connsiteY5" fmla="*/ 0 h 123163"/>
                      <a:gd name="connsiteX6" fmla="*/ 84542 w 84541"/>
                      <a:gd name="connsiteY6" fmla="*/ 55575 h 123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541" h="123163">
                        <a:moveTo>
                          <a:pt x="84542" y="55575"/>
                        </a:moveTo>
                        <a:cubicBezTo>
                          <a:pt x="84542" y="86226"/>
                          <a:pt x="65792" y="123164"/>
                          <a:pt x="42439" y="123164"/>
                        </a:cubicBezTo>
                        <a:cubicBezTo>
                          <a:pt x="41317" y="123164"/>
                          <a:pt x="40306" y="123051"/>
                          <a:pt x="39296" y="122827"/>
                        </a:cubicBezTo>
                        <a:cubicBezTo>
                          <a:pt x="17402" y="119683"/>
                          <a:pt x="0" y="84654"/>
                          <a:pt x="0" y="55463"/>
                        </a:cubicBezTo>
                        <a:cubicBezTo>
                          <a:pt x="0" y="26160"/>
                          <a:pt x="17178" y="2246"/>
                          <a:pt x="39071" y="112"/>
                        </a:cubicBezTo>
                        <a:cubicBezTo>
                          <a:pt x="40082" y="0"/>
                          <a:pt x="41204" y="0"/>
                          <a:pt x="42327" y="0"/>
                        </a:cubicBezTo>
                        <a:cubicBezTo>
                          <a:pt x="65568" y="112"/>
                          <a:pt x="84542" y="24925"/>
                          <a:pt x="84542" y="55575"/>
                        </a:cubicBezTo>
                        <a:close/>
                      </a:path>
                    </a:pathLst>
                  </a:custGeom>
                  <a:solidFill>
                    <a:srgbClr val="EAB99A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92" name="Freeform: Shape 2191">
                    <a:extLst>
                      <a:ext uri="{FF2B5EF4-FFF2-40B4-BE49-F238E27FC236}">
                        <a16:creationId xmlns:a16="http://schemas.microsoft.com/office/drawing/2014/main" id="{0E3F18C7-062D-82C4-78D7-1561F0AE4022}"/>
                      </a:ext>
                    </a:extLst>
                  </p:cNvPr>
                  <p:cNvSpPr/>
                  <p:nvPr/>
                </p:nvSpPr>
                <p:spPr>
                  <a:xfrm>
                    <a:off x="7067230" y="5776026"/>
                    <a:ext cx="78254" cy="122826"/>
                  </a:xfrm>
                  <a:custGeom>
                    <a:avLst/>
                    <a:gdLst>
                      <a:gd name="connsiteX0" fmla="*/ 78254 w 78254"/>
                      <a:gd name="connsiteY0" fmla="*/ 55463 h 122826"/>
                      <a:gd name="connsiteX1" fmla="*/ 39296 w 78254"/>
                      <a:gd name="connsiteY1" fmla="*/ 122827 h 122826"/>
                      <a:gd name="connsiteX2" fmla="*/ 0 w 78254"/>
                      <a:gd name="connsiteY2" fmla="*/ 55463 h 122826"/>
                      <a:gd name="connsiteX3" fmla="*/ 112 w 78254"/>
                      <a:gd name="connsiteY3" fmla="*/ 52656 h 122826"/>
                      <a:gd name="connsiteX4" fmla="*/ 23016 w 78254"/>
                      <a:gd name="connsiteY4" fmla="*/ 6063 h 122826"/>
                      <a:gd name="connsiteX5" fmla="*/ 34805 w 78254"/>
                      <a:gd name="connsiteY5" fmla="*/ 898 h 122826"/>
                      <a:gd name="connsiteX6" fmla="*/ 35029 w 78254"/>
                      <a:gd name="connsiteY6" fmla="*/ 786 h 122826"/>
                      <a:gd name="connsiteX7" fmla="*/ 35254 w 78254"/>
                      <a:gd name="connsiteY7" fmla="*/ 674 h 122826"/>
                      <a:gd name="connsiteX8" fmla="*/ 38959 w 78254"/>
                      <a:gd name="connsiteY8" fmla="*/ 0 h 122826"/>
                      <a:gd name="connsiteX9" fmla="*/ 46930 w 78254"/>
                      <a:gd name="connsiteY9" fmla="*/ 1796 h 122826"/>
                      <a:gd name="connsiteX10" fmla="*/ 77581 w 78254"/>
                      <a:gd name="connsiteY10" fmla="*/ 46706 h 122826"/>
                      <a:gd name="connsiteX11" fmla="*/ 78254 w 78254"/>
                      <a:gd name="connsiteY11" fmla="*/ 55463 h 122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78254" h="122826">
                        <a:moveTo>
                          <a:pt x="78254" y="55463"/>
                        </a:moveTo>
                        <a:cubicBezTo>
                          <a:pt x="78254" y="84654"/>
                          <a:pt x="61189" y="119683"/>
                          <a:pt x="39296" y="122827"/>
                        </a:cubicBezTo>
                        <a:cubicBezTo>
                          <a:pt x="17402" y="119683"/>
                          <a:pt x="0" y="84654"/>
                          <a:pt x="0" y="55463"/>
                        </a:cubicBezTo>
                        <a:cubicBezTo>
                          <a:pt x="0" y="54565"/>
                          <a:pt x="0" y="53554"/>
                          <a:pt x="112" y="52656"/>
                        </a:cubicBezTo>
                        <a:cubicBezTo>
                          <a:pt x="786" y="32222"/>
                          <a:pt x="9880" y="14708"/>
                          <a:pt x="23016" y="6063"/>
                        </a:cubicBezTo>
                        <a:cubicBezTo>
                          <a:pt x="26721" y="3592"/>
                          <a:pt x="30651" y="1796"/>
                          <a:pt x="34805" y="898"/>
                        </a:cubicBezTo>
                        <a:lnTo>
                          <a:pt x="35029" y="786"/>
                        </a:lnTo>
                        <a:cubicBezTo>
                          <a:pt x="35141" y="674"/>
                          <a:pt x="35254" y="674"/>
                          <a:pt x="35254" y="674"/>
                        </a:cubicBezTo>
                        <a:cubicBezTo>
                          <a:pt x="36489" y="449"/>
                          <a:pt x="37724" y="224"/>
                          <a:pt x="38959" y="0"/>
                        </a:cubicBezTo>
                        <a:cubicBezTo>
                          <a:pt x="41653" y="337"/>
                          <a:pt x="44348" y="898"/>
                          <a:pt x="46930" y="1796"/>
                        </a:cubicBezTo>
                        <a:cubicBezTo>
                          <a:pt x="62873" y="7522"/>
                          <a:pt x="74999" y="24925"/>
                          <a:pt x="77581" y="46706"/>
                        </a:cubicBezTo>
                        <a:cubicBezTo>
                          <a:pt x="78030" y="49625"/>
                          <a:pt x="78254" y="52544"/>
                          <a:pt x="78254" y="55463"/>
                        </a:cubicBezTo>
                        <a:close/>
                      </a:path>
                    </a:pathLst>
                  </a:custGeom>
                  <a:solidFill>
                    <a:srgbClr val="F5C4A5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93" name="Freeform: Shape 2192">
                    <a:extLst>
                      <a:ext uri="{FF2B5EF4-FFF2-40B4-BE49-F238E27FC236}">
                        <a16:creationId xmlns:a16="http://schemas.microsoft.com/office/drawing/2014/main" id="{5AAAD91B-57A5-C13E-2EC5-D5B351B0ED6E}"/>
                      </a:ext>
                    </a:extLst>
                  </p:cNvPr>
                  <p:cNvSpPr/>
                  <p:nvPr/>
                </p:nvSpPr>
                <p:spPr>
                  <a:xfrm>
                    <a:off x="7062627" y="5770683"/>
                    <a:ext cx="93630" cy="76524"/>
                  </a:xfrm>
                  <a:custGeom>
                    <a:avLst/>
                    <a:gdLst>
                      <a:gd name="connsiteX0" fmla="*/ 0 w 93630"/>
                      <a:gd name="connsiteY0" fmla="*/ 20837 h 76524"/>
                      <a:gd name="connsiteX1" fmla="*/ 42552 w 93630"/>
                      <a:gd name="connsiteY1" fmla="*/ 45200 h 76524"/>
                      <a:gd name="connsiteX2" fmla="*/ 87461 w 93630"/>
                      <a:gd name="connsiteY2" fmla="*/ 76525 h 76524"/>
                      <a:gd name="connsiteX3" fmla="*/ 77581 w 93630"/>
                      <a:gd name="connsiteY3" fmla="*/ 13876 h 76524"/>
                      <a:gd name="connsiteX4" fmla="*/ 0 w 93630"/>
                      <a:gd name="connsiteY4" fmla="*/ 20837 h 76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0" h="76524">
                        <a:moveTo>
                          <a:pt x="0" y="20837"/>
                        </a:moveTo>
                        <a:cubicBezTo>
                          <a:pt x="0" y="20837"/>
                          <a:pt x="8084" y="39923"/>
                          <a:pt x="42552" y="45200"/>
                        </a:cubicBezTo>
                        <a:cubicBezTo>
                          <a:pt x="77019" y="50365"/>
                          <a:pt x="83980" y="66083"/>
                          <a:pt x="87461" y="76525"/>
                        </a:cubicBezTo>
                        <a:cubicBezTo>
                          <a:pt x="87461" y="76525"/>
                          <a:pt x="106547" y="31278"/>
                          <a:pt x="77581" y="13876"/>
                        </a:cubicBezTo>
                        <a:cubicBezTo>
                          <a:pt x="48727" y="-3414"/>
                          <a:pt x="12799" y="-8130"/>
                          <a:pt x="0" y="20837"/>
                        </a:cubicBezTo>
                        <a:close/>
                      </a:path>
                    </a:pathLst>
                  </a:custGeom>
                  <a:solidFill>
                    <a:srgbClr val="F3AA43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2194" name="Freeform: Shape 2193">
                <a:extLst>
                  <a:ext uri="{FF2B5EF4-FFF2-40B4-BE49-F238E27FC236}">
                    <a16:creationId xmlns:a16="http://schemas.microsoft.com/office/drawing/2014/main" id="{286AF72D-7FA4-DEA2-5A30-7C1C0A6B2440}"/>
                  </a:ext>
                </a:extLst>
              </p:cNvPr>
              <p:cNvSpPr/>
              <p:nvPr/>
            </p:nvSpPr>
            <p:spPr>
              <a:xfrm>
                <a:off x="7088787" y="5987661"/>
                <a:ext cx="31773" cy="13023"/>
              </a:xfrm>
              <a:custGeom>
                <a:avLst/>
                <a:gdLst>
                  <a:gd name="connsiteX0" fmla="*/ 25261 w 31773"/>
                  <a:gd name="connsiteY0" fmla="*/ 13024 h 13023"/>
                  <a:gd name="connsiteX1" fmla="*/ 6512 w 31773"/>
                  <a:gd name="connsiteY1" fmla="*/ 13024 h 13023"/>
                  <a:gd name="connsiteX2" fmla="*/ 0 w 31773"/>
                  <a:gd name="connsiteY2" fmla="*/ 6512 h 13023"/>
                  <a:gd name="connsiteX3" fmla="*/ 0 w 31773"/>
                  <a:gd name="connsiteY3" fmla="*/ 6512 h 13023"/>
                  <a:gd name="connsiteX4" fmla="*/ 6512 w 31773"/>
                  <a:gd name="connsiteY4" fmla="*/ 0 h 13023"/>
                  <a:gd name="connsiteX5" fmla="*/ 25261 w 31773"/>
                  <a:gd name="connsiteY5" fmla="*/ 0 h 13023"/>
                  <a:gd name="connsiteX6" fmla="*/ 31773 w 31773"/>
                  <a:gd name="connsiteY6" fmla="*/ 6512 h 13023"/>
                  <a:gd name="connsiteX7" fmla="*/ 31773 w 31773"/>
                  <a:gd name="connsiteY7" fmla="*/ 6512 h 13023"/>
                  <a:gd name="connsiteX8" fmla="*/ 25261 w 31773"/>
                  <a:gd name="connsiteY8" fmla="*/ 13024 h 1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773" h="13023">
                    <a:moveTo>
                      <a:pt x="25261" y="13024"/>
                    </a:moveTo>
                    <a:lnTo>
                      <a:pt x="6512" y="13024"/>
                    </a:lnTo>
                    <a:cubicBezTo>
                      <a:pt x="2919" y="13024"/>
                      <a:pt x="0" y="10105"/>
                      <a:pt x="0" y="6512"/>
                    </a:cubicBezTo>
                    <a:lnTo>
                      <a:pt x="0" y="6512"/>
                    </a:lnTo>
                    <a:cubicBezTo>
                      <a:pt x="0" y="2919"/>
                      <a:pt x="2919" y="0"/>
                      <a:pt x="6512" y="0"/>
                    </a:cubicBezTo>
                    <a:lnTo>
                      <a:pt x="25261" y="0"/>
                    </a:lnTo>
                    <a:cubicBezTo>
                      <a:pt x="28854" y="0"/>
                      <a:pt x="31773" y="2919"/>
                      <a:pt x="31773" y="6512"/>
                    </a:cubicBezTo>
                    <a:lnTo>
                      <a:pt x="31773" y="6512"/>
                    </a:lnTo>
                    <a:cubicBezTo>
                      <a:pt x="31773" y="10105"/>
                      <a:pt x="28854" y="13024"/>
                      <a:pt x="25261" y="13024"/>
                    </a:cubicBezTo>
                    <a:close/>
                  </a:path>
                </a:pathLst>
              </a:custGeom>
              <a:solidFill>
                <a:srgbClr val="50505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195" name="Graphic 1320">
              <a:extLst>
                <a:ext uri="{FF2B5EF4-FFF2-40B4-BE49-F238E27FC236}">
                  <a16:creationId xmlns:a16="http://schemas.microsoft.com/office/drawing/2014/main" id="{2E8F5727-6938-8678-E4C1-55E606F0B032}"/>
                </a:ext>
              </a:extLst>
            </p:cNvPr>
            <p:cNvGrpSpPr/>
            <p:nvPr/>
          </p:nvGrpSpPr>
          <p:grpSpPr>
            <a:xfrm>
              <a:off x="6353172" y="5894459"/>
              <a:ext cx="349506" cy="293161"/>
              <a:chOff x="6353172" y="5894459"/>
              <a:chExt cx="349506" cy="293161"/>
            </a:xfrm>
          </p:grpSpPr>
          <p:sp>
            <p:nvSpPr>
              <p:cNvPr id="2196" name="Freeform: Shape 2195">
                <a:extLst>
                  <a:ext uri="{FF2B5EF4-FFF2-40B4-BE49-F238E27FC236}">
                    <a16:creationId xmlns:a16="http://schemas.microsoft.com/office/drawing/2014/main" id="{0571BF79-EB0E-66BC-6B63-0F427E4760F0}"/>
                  </a:ext>
                </a:extLst>
              </p:cNvPr>
              <p:cNvSpPr/>
              <p:nvPr/>
            </p:nvSpPr>
            <p:spPr>
              <a:xfrm>
                <a:off x="6353172" y="5974637"/>
                <a:ext cx="349506" cy="212982"/>
              </a:xfrm>
              <a:custGeom>
                <a:avLst/>
                <a:gdLst>
                  <a:gd name="connsiteX0" fmla="*/ 340525 w 349506"/>
                  <a:gd name="connsiteY0" fmla="*/ 212982 h 212982"/>
                  <a:gd name="connsiteX1" fmla="*/ 8982 w 349506"/>
                  <a:gd name="connsiteY1" fmla="*/ 212982 h 212982"/>
                  <a:gd name="connsiteX2" fmla="*/ 0 w 349506"/>
                  <a:gd name="connsiteY2" fmla="*/ 204000 h 212982"/>
                  <a:gd name="connsiteX3" fmla="*/ 0 w 349506"/>
                  <a:gd name="connsiteY3" fmla="*/ 8982 h 212982"/>
                  <a:gd name="connsiteX4" fmla="*/ 8982 w 349506"/>
                  <a:gd name="connsiteY4" fmla="*/ 0 h 212982"/>
                  <a:gd name="connsiteX5" fmla="*/ 340525 w 349506"/>
                  <a:gd name="connsiteY5" fmla="*/ 0 h 212982"/>
                  <a:gd name="connsiteX6" fmla="*/ 349507 w 349506"/>
                  <a:gd name="connsiteY6" fmla="*/ 8982 h 212982"/>
                  <a:gd name="connsiteX7" fmla="*/ 349507 w 349506"/>
                  <a:gd name="connsiteY7" fmla="*/ 204000 h 212982"/>
                  <a:gd name="connsiteX8" fmla="*/ 340525 w 349506"/>
                  <a:gd name="connsiteY8" fmla="*/ 212982 h 212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9506" h="212982">
                    <a:moveTo>
                      <a:pt x="340525" y="212982"/>
                    </a:moveTo>
                    <a:lnTo>
                      <a:pt x="8982" y="212982"/>
                    </a:lnTo>
                    <a:cubicBezTo>
                      <a:pt x="4042" y="212982"/>
                      <a:pt x="0" y="208940"/>
                      <a:pt x="0" y="204000"/>
                    </a:cubicBezTo>
                    <a:lnTo>
                      <a:pt x="0" y="8982"/>
                    </a:lnTo>
                    <a:cubicBezTo>
                      <a:pt x="0" y="4042"/>
                      <a:pt x="4042" y="0"/>
                      <a:pt x="8982" y="0"/>
                    </a:cubicBezTo>
                    <a:lnTo>
                      <a:pt x="340525" y="0"/>
                    </a:lnTo>
                    <a:cubicBezTo>
                      <a:pt x="345465" y="0"/>
                      <a:pt x="349507" y="4042"/>
                      <a:pt x="349507" y="8982"/>
                    </a:cubicBezTo>
                    <a:lnTo>
                      <a:pt x="349507" y="204000"/>
                    </a:lnTo>
                    <a:cubicBezTo>
                      <a:pt x="349507" y="208940"/>
                      <a:pt x="345465" y="212982"/>
                      <a:pt x="340525" y="212982"/>
                    </a:cubicBezTo>
                    <a:close/>
                  </a:path>
                </a:pathLst>
              </a:custGeom>
              <a:solidFill>
                <a:srgbClr val="30303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97" name="Freeform: Shape 2196">
                <a:extLst>
                  <a:ext uri="{FF2B5EF4-FFF2-40B4-BE49-F238E27FC236}">
                    <a16:creationId xmlns:a16="http://schemas.microsoft.com/office/drawing/2014/main" id="{79035482-ED5E-D708-8518-446C2705B2E6}"/>
                  </a:ext>
                </a:extLst>
              </p:cNvPr>
              <p:cNvSpPr/>
              <p:nvPr/>
            </p:nvSpPr>
            <p:spPr>
              <a:xfrm>
                <a:off x="6373157" y="5992938"/>
                <a:ext cx="287194" cy="176268"/>
              </a:xfrm>
              <a:custGeom>
                <a:avLst/>
                <a:gdLst>
                  <a:gd name="connsiteX0" fmla="*/ 0 w 287194"/>
                  <a:gd name="connsiteY0" fmla="*/ 0 h 176268"/>
                  <a:gd name="connsiteX1" fmla="*/ 287195 w 287194"/>
                  <a:gd name="connsiteY1" fmla="*/ 0 h 176268"/>
                  <a:gd name="connsiteX2" fmla="*/ 287195 w 287194"/>
                  <a:gd name="connsiteY2" fmla="*/ 176269 h 176268"/>
                  <a:gd name="connsiteX3" fmla="*/ 0 w 287194"/>
                  <a:gd name="connsiteY3" fmla="*/ 176269 h 176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7194" h="176268">
                    <a:moveTo>
                      <a:pt x="0" y="0"/>
                    </a:moveTo>
                    <a:lnTo>
                      <a:pt x="287195" y="0"/>
                    </a:lnTo>
                    <a:lnTo>
                      <a:pt x="287195" y="176269"/>
                    </a:lnTo>
                    <a:lnTo>
                      <a:pt x="0" y="176269"/>
                    </a:lnTo>
                    <a:close/>
                  </a:path>
                </a:pathLst>
              </a:custGeom>
              <a:solidFill>
                <a:srgbClr val="FECE57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98" name="Freeform: Shape 2197">
                <a:extLst>
                  <a:ext uri="{FF2B5EF4-FFF2-40B4-BE49-F238E27FC236}">
                    <a16:creationId xmlns:a16="http://schemas.microsoft.com/office/drawing/2014/main" id="{0F9485D7-B642-2DEC-9263-9267F1827E7A}"/>
                  </a:ext>
                </a:extLst>
              </p:cNvPr>
              <p:cNvSpPr/>
              <p:nvPr/>
            </p:nvSpPr>
            <p:spPr>
              <a:xfrm>
                <a:off x="6678203" y="6065239"/>
                <a:ext cx="13023" cy="31776"/>
              </a:xfrm>
              <a:custGeom>
                <a:avLst/>
                <a:gdLst>
                  <a:gd name="connsiteX0" fmla="*/ 13024 w 13023"/>
                  <a:gd name="connsiteY0" fmla="*/ 6515 h 31776"/>
                  <a:gd name="connsiteX1" fmla="*/ 13024 w 13023"/>
                  <a:gd name="connsiteY1" fmla="*/ 25264 h 31776"/>
                  <a:gd name="connsiteX2" fmla="*/ 6512 w 13023"/>
                  <a:gd name="connsiteY2" fmla="*/ 31777 h 31776"/>
                  <a:gd name="connsiteX3" fmla="*/ 6512 w 13023"/>
                  <a:gd name="connsiteY3" fmla="*/ 31777 h 31776"/>
                  <a:gd name="connsiteX4" fmla="*/ 0 w 13023"/>
                  <a:gd name="connsiteY4" fmla="*/ 25264 h 31776"/>
                  <a:gd name="connsiteX5" fmla="*/ 0 w 13023"/>
                  <a:gd name="connsiteY5" fmla="*/ 6515 h 31776"/>
                  <a:gd name="connsiteX6" fmla="*/ 6512 w 13023"/>
                  <a:gd name="connsiteY6" fmla="*/ 3 h 31776"/>
                  <a:gd name="connsiteX7" fmla="*/ 6512 w 13023"/>
                  <a:gd name="connsiteY7" fmla="*/ 3 h 31776"/>
                  <a:gd name="connsiteX8" fmla="*/ 13024 w 13023"/>
                  <a:gd name="connsiteY8" fmla="*/ 6515 h 31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023" h="31776">
                    <a:moveTo>
                      <a:pt x="13024" y="6515"/>
                    </a:moveTo>
                    <a:lnTo>
                      <a:pt x="13024" y="25264"/>
                    </a:lnTo>
                    <a:cubicBezTo>
                      <a:pt x="13024" y="28857"/>
                      <a:pt x="10105" y="31777"/>
                      <a:pt x="6512" y="31777"/>
                    </a:cubicBezTo>
                    <a:lnTo>
                      <a:pt x="6512" y="31777"/>
                    </a:lnTo>
                    <a:cubicBezTo>
                      <a:pt x="2919" y="31777"/>
                      <a:pt x="0" y="28857"/>
                      <a:pt x="0" y="25264"/>
                    </a:cubicBezTo>
                    <a:lnTo>
                      <a:pt x="0" y="6515"/>
                    </a:lnTo>
                    <a:cubicBezTo>
                      <a:pt x="0" y="2922"/>
                      <a:pt x="2919" y="3"/>
                      <a:pt x="6512" y="3"/>
                    </a:cubicBezTo>
                    <a:lnTo>
                      <a:pt x="6512" y="3"/>
                    </a:lnTo>
                    <a:cubicBezTo>
                      <a:pt x="10105" y="-109"/>
                      <a:pt x="13024" y="2922"/>
                      <a:pt x="13024" y="6515"/>
                    </a:cubicBezTo>
                    <a:close/>
                  </a:path>
                </a:pathLst>
              </a:custGeom>
              <a:solidFill>
                <a:srgbClr val="50505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99" name="Freeform: Shape 2198">
                <a:extLst>
                  <a:ext uri="{FF2B5EF4-FFF2-40B4-BE49-F238E27FC236}">
                    <a16:creationId xmlns:a16="http://schemas.microsoft.com/office/drawing/2014/main" id="{69A1E41E-9C8C-AB3A-47A2-4B692E59A388}"/>
                  </a:ext>
                </a:extLst>
              </p:cNvPr>
              <p:cNvSpPr/>
              <p:nvPr/>
            </p:nvSpPr>
            <p:spPr>
              <a:xfrm>
                <a:off x="6423886" y="6031096"/>
                <a:ext cx="206427" cy="22580"/>
              </a:xfrm>
              <a:custGeom>
                <a:avLst/>
                <a:gdLst>
                  <a:gd name="connsiteX0" fmla="*/ 16523 w 206427"/>
                  <a:gd name="connsiteY0" fmla="*/ 22581 h 22580"/>
                  <a:gd name="connsiteX1" fmla="*/ 15400 w 206427"/>
                  <a:gd name="connsiteY1" fmla="*/ 22581 h 22580"/>
                  <a:gd name="connsiteX2" fmla="*/ 8664 w 206427"/>
                  <a:gd name="connsiteY2" fmla="*/ 20111 h 22580"/>
                  <a:gd name="connsiteX3" fmla="*/ 9562 w 206427"/>
                  <a:gd name="connsiteY3" fmla="*/ 15059 h 22580"/>
                  <a:gd name="connsiteX4" fmla="*/ 12818 w 206427"/>
                  <a:gd name="connsiteY4" fmla="*/ 11242 h 22580"/>
                  <a:gd name="connsiteX5" fmla="*/ 4622 w 206427"/>
                  <a:gd name="connsiteY5" fmla="*/ 16069 h 22580"/>
                  <a:gd name="connsiteX6" fmla="*/ 693 w 206427"/>
                  <a:gd name="connsiteY6" fmla="*/ 15845 h 22580"/>
                  <a:gd name="connsiteX7" fmla="*/ 917 w 206427"/>
                  <a:gd name="connsiteY7" fmla="*/ 12926 h 22580"/>
                  <a:gd name="connsiteX8" fmla="*/ 28087 w 206427"/>
                  <a:gd name="connsiteY8" fmla="*/ 239 h 22580"/>
                  <a:gd name="connsiteX9" fmla="*/ 31680 w 206427"/>
                  <a:gd name="connsiteY9" fmla="*/ 1137 h 22580"/>
                  <a:gd name="connsiteX10" fmla="*/ 30782 w 206427"/>
                  <a:gd name="connsiteY10" fmla="*/ 3832 h 22580"/>
                  <a:gd name="connsiteX11" fmla="*/ 14502 w 206427"/>
                  <a:gd name="connsiteY11" fmla="*/ 17080 h 22580"/>
                  <a:gd name="connsiteX12" fmla="*/ 13829 w 206427"/>
                  <a:gd name="connsiteY12" fmla="*/ 18202 h 22580"/>
                  <a:gd name="connsiteX13" fmla="*/ 15513 w 206427"/>
                  <a:gd name="connsiteY13" fmla="*/ 18315 h 22580"/>
                  <a:gd name="connsiteX14" fmla="*/ 48297 w 206427"/>
                  <a:gd name="connsiteY14" fmla="*/ 10680 h 22580"/>
                  <a:gd name="connsiteX15" fmla="*/ 52226 w 206427"/>
                  <a:gd name="connsiteY15" fmla="*/ 8435 h 22580"/>
                  <a:gd name="connsiteX16" fmla="*/ 56043 w 206427"/>
                  <a:gd name="connsiteY16" fmla="*/ 8884 h 22580"/>
                  <a:gd name="connsiteX17" fmla="*/ 55594 w 206427"/>
                  <a:gd name="connsiteY17" fmla="*/ 11803 h 22580"/>
                  <a:gd name="connsiteX18" fmla="*/ 52002 w 206427"/>
                  <a:gd name="connsiteY18" fmla="*/ 13936 h 22580"/>
                  <a:gd name="connsiteX19" fmla="*/ 51440 w 206427"/>
                  <a:gd name="connsiteY19" fmla="*/ 14497 h 22580"/>
                  <a:gd name="connsiteX20" fmla="*/ 51552 w 206427"/>
                  <a:gd name="connsiteY20" fmla="*/ 15957 h 22580"/>
                  <a:gd name="connsiteX21" fmla="*/ 53798 w 206427"/>
                  <a:gd name="connsiteY21" fmla="*/ 15845 h 22580"/>
                  <a:gd name="connsiteX22" fmla="*/ 93094 w 206427"/>
                  <a:gd name="connsiteY22" fmla="*/ 4618 h 22580"/>
                  <a:gd name="connsiteX23" fmla="*/ 96574 w 206427"/>
                  <a:gd name="connsiteY23" fmla="*/ 3158 h 22580"/>
                  <a:gd name="connsiteX24" fmla="*/ 99718 w 206427"/>
                  <a:gd name="connsiteY24" fmla="*/ 4505 h 22580"/>
                  <a:gd name="connsiteX25" fmla="*/ 98595 w 206427"/>
                  <a:gd name="connsiteY25" fmla="*/ 7087 h 22580"/>
                  <a:gd name="connsiteX26" fmla="*/ 97135 w 206427"/>
                  <a:gd name="connsiteY26" fmla="*/ 7761 h 22580"/>
                  <a:gd name="connsiteX27" fmla="*/ 97023 w 206427"/>
                  <a:gd name="connsiteY27" fmla="*/ 7986 h 22580"/>
                  <a:gd name="connsiteX28" fmla="*/ 98258 w 206427"/>
                  <a:gd name="connsiteY28" fmla="*/ 10456 h 22580"/>
                  <a:gd name="connsiteX29" fmla="*/ 107914 w 206427"/>
                  <a:gd name="connsiteY29" fmla="*/ 10119 h 22580"/>
                  <a:gd name="connsiteX30" fmla="*/ 136656 w 206427"/>
                  <a:gd name="connsiteY30" fmla="*/ 2372 h 22580"/>
                  <a:gd name="connsiteX31" fmla="*/ 142606 w 206427"/>
                  <a:gd name="connsiteY31" fmla="*/ 14 h 22580"/>
                  <a:gd name="connsiteX32" fmla="*/ 145637 w 206427"/>
                  <a:gd name="connsiteY32" fmla="*/ 1361 h 22580"/>
                  <a:gd name="connsiteX33" fmla="*/ 144515 w 206427"/>
                  <a:gd name="connsiteY33" fmla="*/ 3832 h 22580"/>
                  <a:gd name="connsiteX34" fmla="*/ 140361 w 206427"/>
                  <a:gd name="connsiteY34" fmla="*/ 5628 h 22580"/>
                  <a:gd name="connsiteX35" fmla="*/ 139350 w 206427"/>
                  <a:gd name="connsiteY35" fmla="*/ 9220 h 22580"/>
                  <a:gd name="connsiteX36" fmla="*/ 146648 w 206427"/>
                  <a:gd name="connsiteY36" fmla="*/ 14610 h 22580"/>
                  <a:gd name="connsiteX37" fmla="*/ 158998 w 206427"/>
                  <a:gd name="connsiteY37" fmla="*/ 15171 h 22580"/>
                  <a:gd name="connsiteX38" fmla="*/ 202223 w 206427"/>
                  <a:gd name="connsiteY38" fmla="*/ 5291 h 22580"/>
                  <a:gd name="connsiteX39" fmla="*/ 206040 w 206427"/>
                  <a:gd name="connsiteY39" fmla="*/ 6077 h 22580"/>
                  <a:gd name="connsiteX40" fmla="*/ 205030 w 206427"/>
                  <a:gd name="connsiteY40" fmla="*/ 8996 h 22580"/>
                  <a:gd name="connsiteX41" fmla="*/ 159447 w 206427"/>
                  <a:gd name="connsiteY41" fmla="*/ 19437 h 22580"/>
                  <a:gd name="connsiteX42" fmla="*/ 144851 w 206427"/>
                  <a:gd name="connsiteY42" fmla="*/ 18652 h 22580"/>
                  <a:gd name="connsiteX43" fmla="*/ 133849 w 206427"/>
                  <a:gd name="connsiteY43" fmla="*/ 10119 h 22580"/>
                  <a:gd name="connsiteX44" fmla="*/ 133624 w 206427"/>
                  <a:gd name="connsiteY44" fmla="*/ 8098 h 22580"/>
                  <a:gd name="connsiteX45" fmla="*/ 109710 w 206427"/>
                  <a:gd name="connsiteY45" fmla="*/ 14160 h 22580"/>
                  <a:gd name="connsiteX46" fmla="*/ 95676 w 206427"/>
                  <a:gd name="connsiteY46" fmla="*/ 14048 h 22580"/>
                  <a:gd name="connsiteX47" fmla="*/ 91859 w 206427"/>
                  <a:gd name="connsiteY47" fmla="*/ 10006 h 22580"/>
                  <a:gd name="connsiteX48" fmla="*/ 55145 w 206427"/>
                  <a:gd name="connsiteY48" fmla="*/ 19887 h 22580"/>
                  <a:gd name="connsiteX49" fmla="*/ 49307 w 206427"/>
                  <a:gd name="connsiteY49" fmla="*/ 19550 h 22580"/>
                  <a:gd name="connsiteX50" fmla="*/ 46276 w 206427"/>
                  <a:gd name="connsiteY50" fmla="*/ 16630 h 22580"/>
                  <a:gd name="connsiteX51" fmla="*/ 16523 w 206427"/>
                  <a:gd name="connsiteY51" fmla="*/ 22581 h 22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206427" h="22580">
                    <a:moveTo>
                      <a:pt x="16523" y="22581"/>
                    </a:moveTo>
                    <a:cubicBezTo>
                      <a:pt x="16186" y="22581"/>
                      <a:pt x="15850" y="22581"/>
                      <a:pt x="15400" y="22581"/>
                    </a:cubicBezTo>
                    <a:cubicBezTo>
                      <a:pt x="12032" y="22581"/>
                      <a:pt x="9787" y="21683"/>
                      <a:pt x="8664" y="20111"/>
                    </a:cubicBezTo>
                    <a:cubicBezTo>
                      <a:pt x="7317" y="17978"/>
                      <a:pt x="8889" y="15845"/>
                      <a:pt x="9562" y="15059"/>
                    </a:cubicBezTo>
                    <a:cubicBezTo>
                      <a:pt x="10573" y="13712"/>
                      <a:pt x="11695" y="12476"/>
                      <a:pt x="12818" y="11242"/>
                    </a:cubicBezTo>
                    <a:cubicBezTo>
                      <a:pt x="10011" y="12701"/>
                      <a:pt x="7205" y="14385"/>
                      <a:pt x="4622" y="16069"/>
                    </a:cubicBezTo>
                    <a:cubicBezTo>
                      <a:pt x="3499" y="16855"/>
                      <a:pt x="1703" y="16743"/>
                      <a:pt x="693" y="15845"/>
                    </a:cubicBezTo>
                    <a:cubicBezTo>
                      <a:pt x="-318" y="14946"/>
                      <a:pt x="-206" y="13599"/>
                      <a:pt x="917" y="12926"/>
                    </a:cubicBezTo>
                    <a:cubicBezTo>
                      <a:pt x="9001" y="7536"/>
                      <a:pt x="18095" y="3270"/>
                      <a:pt x="28087" y="239"/>
                    </a:cubicBezTo>
                    <a:cubicBezTo>
                      <a:pt x="29435" y="-211"/>
                      <a:pt x="31006" y="239"/>
                      <a:pt x="31680" y="1137"/>
                    </a:cubicBezTo>
                    <a:cubicBezTo>
                      <a:pt x="32354" y="2035"/>
                      <a:pt x="32017" y="3270"/>
                      <a:pt x="30782" y="3832"/>
                    </a:cubicBezTo>
                    <a:cubicBezTo>
                      <a:pt x="24158" y="7200"/>
                      <a:pt x="18432" y="11803"/>
                      <a:pt x="14502" y="17080"/>
                    </a:cubicBezTo>
                    <a:cubicBezTo>
                      <a:pt x="14053" y="17753"/>
                      <a:pt x="13941" y="17978"/>
                      <a:pt x="13829" y="18202"/>
                    </a:cubicBezTo>
                    <a:cubicBezTo>
                      <a:pt x="13941" y="18202"/>
                      <a:pt x="14390" y="18315"/>
                      <a:pt x="15513" y="18315"/>
                    </a:cubicBezTo>
                    <a:cubicBezTo>
                      <a:pt x="27077" y="18539"/>
                      <a:pt x="38866" y="15732"/>
                      <a:pt x="48297" y="10680"/>
                    </a:cubicBezTo>
                    <a:cubicBezTo>
                      <a:pt x="49532" y="9670"/>
                      <a:pt x="50991" y="8996"/>
                      <a:pt x="52226" y="8435"/>
                    </a:cubicBezTo>
                    <a:cubicBezTo>
                      <a:pt x="53461" y="7873"/>
                      <a:pt x="55145" y="8098"/>
                      <a:pt x="56043" y="8884"/>
                    </a:cubicBezTo>
                    <a:cubicBezTo>
                      <a:pt x="56942" y="9782"/>
                      <a:pt x="56717" y="11017"/>
                      <a:pt x="55594" y="11803"/>
                    </a:cubicBezTo>
                    <a:cubicBezTo>
                      <a:pt x="54472" y="12476"/>
                      <a:pt x="53237" y="13262"/>
                      <a:pt x="52002" y="13936"/>
                    </a:cubicBezTo>
                    <a:cubicBezTo>
                      <a:pt x="51777" y="14160"/>
                      <a:pt x="51552" y="14273"/>
                      <a:pt x="51440" y="14497"/>
                    </a:cubicBezTo>
                    <a:cubicBezTo>
                      <a:pt x="50991" y="15171"/>
                      <a:pt x="51216" y="15845"/>
                      <a:pt x="51552" y="15957"/>
                    </a:cubicBezTo>
                    <a:cubicBezTo>
                      <a:pt x="52002" y="16182"/>
                      <a:pt x="53237" y="15957"/>
                      <a:pt x="53798" y="15845"/>
                    </a:cubicBezTo>
                    <a:cubicBezTo>
                      <a:pt x="67495" y="13824"/>
                      <a:pt x="81080" y="10006"/>
                      <a:pt x="93094" y="4618"/>
                    </a:cubicBezTo>
                    <a:cubicBezTo>
                      <a:pt x="93992" y="3944"/>
                      <a:pt x="95114" y="3382"/>
                      <a:pt x="96574" y="3158"/>
                    </a:cubicBezTo>
                    <a:cubicBezTo>
                      <a:pt x="97921" y="3046"/>
                      <a:pt x="99269" y="3495"/>
                      <a:pt x="99718" y="4505"/>
                    </a:cubicBezTo>
                    <a:cubicBezTo>
                      <a:pt x="100167" y="5403"/>
                      <a:pt x="99718" y="6526"/>
                      <a:pt x="98595" y="7087"/>
                    </a:cubicBezTo>
                    <a:cubicBezTo>
                      <a:pt x="98146" y="7312"/>
                      <a:pt x="97584" y="7536"/>
                      <a:pt x="97135" y="7761"/>
                    </a:cubicBezTo>
                    <a:cubicBezTo>
                      <a:pt x="97135" y="7873"/>
                      <a:pt x="97023" y="7873"/>
                      <a:pt x="97023" y="7986"/>
                    </a:cubicBezTo>
                    <a:cubicBezTo>
                      <a:pt x="96799" y="8884"/>
                      <a:pt x="97360" y="10119"/>
                      <a:pt x="98258" y="10456"/>
                    </a:cubicBezTo>
                    <a:cubicBezTo>
                      <a:pt x="100728" y="11578"/>
                      <a:pt x="104321" y="10905"/>
                      <a:pt x="107914" y="10119"/>
                    </a:cubicBezTo>
                    <a:cubicBezTo>
                      <a:pt x="117569" y="7986"/>
                      <a:pt x="127561" y="5852"/>
                      <a:pt x="136656" y="2372"/>
                    </a:cubicBezTo>
                    <a:cubicBezTo>
                      <a:pt x="138340" y="1025"/>
                      <a:pt x="140361" y="239"/>
                      <a:pt x="142606" y="14"/>
                    </a:cubicBezTo>
                    <a:cubicBezTo>
                      <a:pt x="143953" y="-98"/>
                      <a:pt x="145188" y="463"/>
                      <a:pt x="145637" y="1361"/>
                    </a:cubicBezTo>
                    <a:cubicBezTo>
                      <a:pt x="146086" y="2260"/>
                      <a:pt x="145637" y="3270"/>
                      <a:pt x="144515" y="3832"/>
                    </a:cubicBezTo>
                    <a:cubicBezTo>
                      <a:pt x="143167" y="4505"/>
                      <a:pt x="141708" y="5066"/>
                      <a:pt x="140361" y="5628"/>
                    </a:cubicBezTo>
                    <a:cubicBezTo>
                      <a:pt x="139350" y="6638"/>
                      <a:pt x="139013" y="8098"/>
                      <a:pt x="139350" y="9220"/>
                    </a:cubicBezTo>
                    <a:cubicBezTo>
                      <a:pt x="140024" y="11578"/>
                      <a:pt x="142831" y="13599"/>
                      <a:pt x="146648" y="14610"/>
                    </a:cubicBezTo>
                    <a:cubicBezTo>
                      <a:pt x="150465" y="15620"/>
                      <a:pt x="154844" y="15508"/>
                      <a:pt x="158998" y="15171"/>
                    </a:cubicBezTo>
                    <a:cubicBezTo>
                      <a:pt x="175390" y="14160"/>
                      <a:pt x="189873" y="10792"/>
                      <a:pt x="202223" y="5291"/>
                    </a:cubicBezTo>
                    <a:cubicBezTo>
                      <a:pt x="203570" y="4730"/>
                      <a:pt x="205254" y="5066"/>
                      <a:pt x="206040" y="6077"/>
                    </a:cubicBezTo>
                    <a:cubicBezTo>
                      <a:pt x="206826" y="7087"/>
                      <a:pt x="206377" y="8322"/>
                      <a:pt x="205030" y="8996"/>
                    </a:cubicBezTo>
                    <a:cubicBezTo>
                      <a:pt x="192006" y="14834"/>
                      <a:pt x="176625" y="18315"/>
                      <a:pt x="159447" y="19437"/>
                    </a:cubicBezTo>
                    <a:cubicBezTo>
                      <a:pt x="154732" y="19774"/>
                      <a:pt x="149679" y="19887"/>
                      <a:pt x="144851" y="18652"/>
                    </a:cubicBezTo>
                    <a:cubicBezTo>
                      <a:pt x="139126" y="17192"/>
                      <a:pt x="134971" y="13936"/>
                      <a:pt x="133849" y="10119"/>
                    </a:cubicBezTo>
                    <a:cubicBezTo>
                      <a:pt x="133624" y="9445"/>
                      <a:pt x="133624" y="8772"/>
                      <a:pt x="133624" y="8098"/>
                    </a:cubicBezTo>
                    <a:cubicBezTo>
                      <a:pt x="125877" y="10680"/>
                      <a:pt x="117681" y="12364"/>
                      <a:pt x="109710" y="14160"/>
                    </a:cubicBezTo>
                    <a:cubicBezTo>
                      <a:pt x="105219" y="15171"/>
                      <a:pt x="100054" y="16069"/>
                      <a:pt x="95676" y="14048"/>
                    </a:cubicBezTo>
                    <a:cubicBezTo>
                      <a:pt x="93655" y="13150"/>
                      <a:pt x="92420" y="11578"/>
                      <a:pt x="91859" y="10006"/>
                    </a:cubicBezTo>
                    <a:cubicBezTo>
                      <a:pt x="80407" y="14722"/>
                      <a:pt x="68057" y="17978"/>
                      <a:pt x="55145" y="19887"/>
                    </a:cubicBezTo>
                    <a:cubicBezTo>
                      <a:pt x="53349" y="20111"/>
                      <a:pt x="51328" y="20336"/>
                      <a:pt x="49307" y="19550"/>
                    </a:cubicBezTo>
                    <a:cubicBezTo>
                      <a:pt x="47623" y="18876"/>
                      <a:pt x="46725" y="17866"/>
                      <a:pt x="46276" y="16630"/>
                    </a:cubicBezTo>
                    <a:cubicBezTo>
                      <a:pt x="36957" y="20560"/>
                      <a:pt x="26740" y="22581"/>
                      <a:pt x="16523" y="22581"/>
                    </a:cubicBezTo>
                    <a:close/>
                  </a:path>
                </a:pathLst>
              </a:custGeom>
              <a:solidFill>
                <a:srgbClr val="A0A0A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0" name="Freeform: Shape 2199">
                <a:extLst>
                  <a:ext uri="{FF2B5EF4-FFF2-40B4-BE49-F238E27FC236}">
                    <a16:creationId xmlns:a16="http://schemas.microsoft.com/office/drawing/2014/main" id="{F18FFF40-97B1-BA41-7B58-6EADA3D3F74D}"/>
                  </a:ext>
                </a:extLst>
              </p:cNvPr>
              <p:cNvSpPr/>
              <p:nvPr/>
            </p:nvSpPr>
            <p:spPr>
              <a:xfrm>
                <a:off x="6415654" y="6075263"/>
                <a:ext cx="188074" cy="23885"/>
              </a:xfrm>
              <a:custGeom>
                <a:avLst/>
                <a:gdLst>
                  <a:gd name="connsiteX0" fmla="*/ 49454 w 188074"/>
                  <a:gd name="connsiteY0" fmla="*/ 23886 h 23885"/>
                  <a:gd name="connsiteX1" fmla="*/ 30817 w 188074"/>
                  <a:gd name="connsiteY1" fmla="*/ 22650 h 23885"/>
                  <a:gd name="connsiteX2" fmla="*/ 28908 w 188074"/>
                  <a:gd name="connsiteY2" fmla="*/ 21640 h 23885"/>
                  <a:gd name="connsiteX3" fmla="*/ 28572 w 188074"/>
                  <a:gd name="connsiteY3" fmla="*/ 19956 h 23885"/>
                  <a:gd name="connsiteX4" fmla="*/ 32389 w 188074"/>
                  <a:gd name="connsiteY4" fmla="*/ 8279 h 23885"/>
                  <a:gd name="connsiteX5" fmla="*/ 4208 w 188074"/>
                  <a:gd name="connsiteY5" fmla="*/ 17710 h 23885"/>
                  <a:gd name="connsiteX6" fmla="*/ 391 w 188074"/>
                  <a:gd name="connsiteY6" fmla="*/ 17037 h 23885"/>
                  <a:gd name="connsiteX7" fmla="*/ 1289 w 188074"/>
                  <a:gd name="connsiteY7" fmla="*/ 14118 h 23885"/>
                  <a:gd name="connsiteX8" fmla="*/ 35196 w 188074"/>
                  <a:gd name="connsiteY8" fmla="*/ 3339 h 23885"/>
                  <a:gd name="connsiteX9" fmla="*/ 37778 w 188074"/>
                  <a:gd name="connsiteY9" fmla="*/ 3789 h 23885"/>
                  <a:gd name="connsiteX10" fmla="*/ 38676 w 188074"/>
                  <a:gd name="connsiteY10" fmla="*/ 5697 h 23885"/>
                  <a:gd name="connsiteX11" fmla="*/ 34859 w 188074"/>
                  <a:gd name="connsiteY11" fmla="*/ 18946 h 23885"/>
                  <a:gd name="connsiteX12" fmla="*/ 100876 w 188074"/>
                  <a:gd name="connsiteY12" fmla="*/ 9627 h 23885"/>
                  <a:gd name="connsiteX13" fmla="*/ 103346 w 188074"/>
                  <a:gd name="connsiteY13" fmla="*/ 4575 h 23885"/>
                  <a:gd name="connsiteX14" fmla="*/ 106826 w 188074"/>
                  <a:gd name="connsiteY14" fmla="*/ 3452 h 23885"/>
                  <a:gd name="connsiteX15" fmla="*/ 110082 w 188074"/>
                  <a:gd name="connsiteY15" fmla="*/ 6483 h 23885"/>
                  <a:gd name="connsiteX16" fmla="*/ 105816 w 188074"/>
                  <a:gd name="connsiteY16" fmla="*/ 12321 h 23885"/>
                  <a:gd name="connsiteX17" fmla="*/ 104917 w 188074"/>
                  <a:gd name="connsiteY17" fmla="*/ 18047 h 23885"/>
                  <a:gd name="connsiteX18" fmla="*/ 112777 w 188074"/>
                  <a:gd name="connsiteY18" fmla="*/ 16363 h 23885"/>
                  <a:gd name="connsiteX19" fmla="*/ 147918 w 188074"/>
                  <a:gd name="connsiteY19" fmla="*/ 421 h 23885"/>
                  <a:gd name="connsiteX20" fmla="*/ 150837 w 188074"/>
                  <a:gd name="connsiteY20" fmla="*/ 196 h 23885"/>
                  <a:gd name="connsiteX21" fmla="*/ 152409 w 188074"/>
                  <a:gd name="connsiteY21" fmla="*/ 2105 h 23885"/>
                  <a:gd name="connsiteX22" fmla="*/ 152409 w 188074"/>
                  <a:gd name="connsiteY22" fmla="*/ 9627 h 23885"/>
                  <a:gd name="connsiteX23" fmla="*/ 171159 w 188074"/>
                  <a:gd name="connsiteY23" fmla="*/ 9515 h 23885"/>
                  <a:gd name="connsiteX24" fmla="*/ 171159 w 188074"/>
                  <a:gd name="connsiteY24" fmla="*/ 9515 h 23885"/>
                  <a:gd name="connsiteX25" fmla="*/ 173965 w 188074"/>
                  <a:gd name="connsiteY25" fmla="*/ 11535 h 23885"/>
                  <a:gd name="connsiteX26" fmla="*/ 174302 w 188074"/>
                  <a:gd name="connsiteY26" fmla="*/ 15240 h 23885"/>
                  <a:gd name="connsiteX27" fmla="*/ 183060 w 188074"/>
                  <a:gd name="connsiteY27" fmla="*/ 10525 h 23885"/>
                  <a:gd name="connsiteX28" fmla="*/ 186989 w 188074"/>
                  <a:gd name="connsiteY28" fmla="*/ 10188 h 23885"/>
                  <a:gd name="connsiteX29" fmla="*/ 187438 w 188074"/>
                  <a:gd name="connsiteY29" fmla="*/ 13107 h 23885"/>
                  <a:gd name="connsiteX30" fmla="*/ 172057 w 188074"/>
                  <a:gd name="connsiteY30" fmla="*/ 19956 h 23885"/>
                  <a:gd name="connsiteX31" fmla="*/ 169811 w 188074"/>
                  <a:gd name="connsiteY31" fmla="*/ 19507 h 23885"/>
                  <a:gd name="connsiteX32" fmla="*/ 168801 w 188074"/>
                  <a:gd name="connsiteY32" fmla="*/ 18047 h 23885"/>
                  <a:gd name="connsiteX33" fmla="*/ 168464 w 188074"/>
                  <a:gd name="connsiteY33" fmla="*/ 13781 h 23885"/>
                  <a:gd name="connsiteX34" fmla="*/ 149490 w 188074"/>
                  <a:gd name="connsiteY34" fmla="*/ 13893 h 23885"/>
                  <a:gd name="connsiteX35" fmla="*/ 149490 w 188074"/>
                  <a:gd name="connsiteY35" fmla="*/ 13893 h 23885"/>
                  <a:gd name="connsiteX36" fmla="*/ 147469 w 188074"/>
                  <a:gd name="connsiteY36" fmla="*/ 13332 h 23885"/>
                  <a:gd name="connsiteX37" fmla="*/ 146683 w 188074"/>
                  <a:gd name="connsiteY37" fmla="*/ 11872 h 23885"/>
                  <a:gd name="connsiteX38" fmla="*/ 146683 w 188074"/>
                  <a:gd name="connsiteY38" fmla="*/ 6371 h 23885"/>
                  <a:gd name="connsiteX39" fmla="*/ 115247 w 188074"/>
                  <a:gd name="connsiteY39" fmla="*/ 20293 h 23885"/>
                  <a:gd name="connsiteX40" fmla="*/ 100988 w 188074"/>
                  <a:gd name="connsiteY40" fmla="*/ 21752 h 23885"/>
                  <a:gd name="connsiteX41" fmla="*/ 99304 w 188074"/>
                  <a:gd name="connsiteY41" fmla="*/ 19956 h 23885"/>
                  <a:gd name="connsiteX42" fmla="*/ 99528 w 188074"/>
                  <a:gd name="connsiteY42" fmla="*/ 15128 h 23885"/>
                  <a:gd name="connsiteX43" fmla="*/ 49454 w 188074"/>
                  <a:gd name="connsiteY43" fmla="*/ 23886 h 23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88074" h="23885">
                    <a:moveTo>
                      <a:pt x="49454" y="23886"/>
                    </a:moveTo>
                    <a:cubicBezTo>
                      <a:pt x="43167" y="23886"/>
                      <a:pt x="36992" y="23436"/>
                      <a:pt x="30817" y="22650"/>
                    </a:cubicBezTo>
                    <a:cubicBezTo>
                      <a:pt x="30031" y="22538"/>
                      <a:pt x="29357" y="22202"/>
                      <a:pt x="28908" y="21640"/>
                    </a:cubicBezTo>
                    <a:cubicBezTo>
                      <a:pt x="28459" y="21191"/>
                      <a:pt x="28347" y="20517"/>
                      <a:pt x="28572" y="19956"/>
                    </a:cubicBezTo>
                    <a:cubicBezTo>
                      <a:pt x="30143" y="16139"/>
                      <a:pt x="31378" y="12209"/>
                      <a:pt x="32389" y="8279"/>
                    </a:cubicBezTo>
                    <a:cubicBezTo>
                      <a:pt x="22509" y="10525"/>
                      <a:pt x="13078" y="13669"/>
                      <a:pt x="4208" y="17710"/>
                    </a:cubicBezTo>
                    <a:cubicBezTo>
                      <a:pt x="2861" y="18272"/>
                      <a:pt x="1177" y="18047"/>
                      <a:pt x="391" y="17037"/>
                    </a:cubicBezTo>
                    <a:cubicBezTo>
                      <a:pt x="-395" y="16026"/>
                      <a:pt x="54" y="14792"/>
                      <a:pt x="1289" y="14118"/>
                    </a:cubicBezTo>
                    <a:cubicBezTo>
                      <a:pt x="11843" y="9402"/>
                      <a:pt x="23295" y="5697"/>
                      <a:pt x="35196" y="3339"/>
                    </a:cubicBezTo>
                    <a:cubicBezTo>
                      <a:pt x="36094" y="3115"/>
                      <a:pt x="37104" y="3339"/>
                      <a:pt x="37778" y="3789"/>
                    </a:cubicBezTo>
                    <a:cubicBezTo>
                      <a:pt x="38452" y="4238"/>
                      <a:pt x="38788" y="4911"/>
                      <a:pt x="38676" y="5697"/>
                    </a:cubicBezTo>
                    <a:cubicBezTo>
                      <a:pt x="37778" y="10076"/>
                      <a:pt x="36543" y="14567"/>
                      <a:pt x="34859" y="18946"/>
                    </a:cubicBezTo>
                    <a:cubicBezTo>
                      <a:pt x="57314" y="21416"/>
                      <a:pt x="81115" y="18047"/>
                      <a:pt x="100876" y="9627"/>
                    </a:cubicBezTo>
                    <a:cubicBezTo>
                      <a:pt x="101549" y="7830"/>
                      <a:pt x="102335" y="6146"/>
                      <a:pt x="103346" y="4575"/>
                    </a:cubicBezTo>
                    <a:cubicBezTo>
                      <a:pt x="103907" y="3564"/>
                      <a:pt x="105366" y="3115"/>
                      <a:pt x="106826" y="3452"/>
                    </a:cubicBezTo>
                    <a:cubicBezTo>
                      <a:pt x="108735" y="3901"/>
                      <a:pt x="109857" y="5023"/>
                      <a:pt x="110082" y="6483"/>
                    </a:cubicBezTo>
                    <a:cubicBezTo>
                      <a:pt x="110419" y="8616"/>
                      <a:pt x="108173" y="11086"/>
                      <a:pt x="105816" y="12321"/>
                    </a:cubicBezTo>
                    <a:cubicBezTo>
                      <a:pt x="105254" y="14230"/>
                      <a:pt x="105030" y="16139"/>
                      <a:pt x="104917" y="18047"/>
                    </a:cubicBezTo>
                    <a:cubicBezTo>
                      <a:pt x="107387" y="18160"/>
                      <a:pt x="110082" y="17374"/>
                      <a:pt x="112777" y="16363"/>
                    </a:cubicBezTo>
                    <a:cubicBezTo>
                      <a:pt x="125014" y="11872"/>
                      <a:pt x="136803" y="6483"/>
                      <a:pt x="147918" y="421"/>
                    </a:cubicBezTo>
                    <a:cubicBezTo>
                      <a:pt x="148816" y="-29"/>
                      <a:pt x="149939" y="-141"/>
                      <a:pt x="150837" y="196"/>
                    </a:cubicBezTo>
                    <a:cubicBezTo>
                      <a:pt x="151735" y="533"/>
                      <a:pt x="152409" y="1319"/>
                      <a:pt x="152409" y="2105"/>
                    </a:cubicBezTo>
                    <a:lnTo>
                      <a:pt x="152409" y="9627"/>
                    </a:lnTo>
                    <a:lnTo>
                      <a:pt x="171159" y="9515"/>
                    </a:lnTo>
                    <a:cubicBezTo>
                      <a:pt x="171159" y="9515"/>
                      <a:pt x="171159" y="9515"/>
                      <a:pt x="171159" y="9515"/>
                    </a:cubicBezTo>
                    <a:cubicBezTo>
                      <a:pt x="172618" y="9515"/>
                      <a:pt x="173853" y="10413"/>
                      <a:pt x="173965" y="11535"/>
                    </a:cubicBezTo>
                    <a:lnTo>
                      <a:pt x="174302" y="15240"/>
                    </a:lnTo>
                    <a:cubicBezTo>
                      <a:pt x="177783" y="14342"/>
                      <a:pt x="180814" y="12770"/>
                      <a:pt x="183060" y="10525"/>
                    </a:cubicBezTo>
                    <a:cubicBezTo>
                      <a:pt x="183958" y="9627"/>
                      <a:pt x="185754" y="9402"/>
                      <a:pt x="186989" y="10188"/>
                    </a:cubicBezTo>
                    <a:cubicBezTo>
                      <a:pt x="188224" y="10862"/>
                      <a:pt x="188449" y="12209"/>
                      <a:pt x="187438" y="13107"/>
                    </a:cubicBezTo>
                    <a:cubicBezTo>
                      <a:pt x="183733" y="16700"/>
                      <a:pt x="178120" y="19170"/>
                      <a:pt x="172057" y="19956"/>
                    </a:cubicBezTo>
                    <a:cubicBezTo>
                      <a:pt x="171271" y="20068"/>
                      <a:pt x="170485" y="19844"/>
                      <a:pt x="169811" y="19507"/>
                    </a:cubicBezTo>
                    <a:cubicBezTo>
                      <a:pt x="169138" y="19170"/>
                      <a:pt x="168801" y="18609"/>
                      <a:pt x="168801" y="18047"/>
                    </a:cubicBezTo>
                    <a:lnTo>
                      <a:pt x="168464" y="13781"/>
                    </a:lnTo>
                    <a:lnTo>
                      <a:pt x="149490" y="13893"/>
                    </a:lnTo>
                    <a:lnTo>
                      <a:pt x="149490" y="13893"/>
                    </a:lnTo>
                    <a:cubicBezTo>
                      <a:pt x="148704" y="13893"/>
                      <a:pt x="148030" y="13669"/>
                      <a:pt x="147469" y="13332"/>
                    </a:cubicBezTo>
                    <a:cubicBezTo>
                      <a:pt x="146908" y="12883"/>
                      <a:pt x="146683" y="12434"/>
                      <a:pt x="146683" y="11872"/>
                    </a:cubicBezTo>
                    <a:lnTo>
                      <a:pt x="146683" y="6371"/>
                    </a:lnTo>
                    <a:cubicBezTo>
                      <a:pt x="136691" y="11535"/>
                      <a:pt x="126137" y="16251"/>
                      <a:pt x="115247" y="20293"/>
                    </a:cubicBezTo>
                    <a:cubicBezTo>
                      <a:pt x="110868" y="21864"/>
                      <a:pt x="105816" y="23324"/>
                      <a:pt x="100988" y="21752"/>
                    </a:cubicBezTo>
                    <a:cubicBezTo>
                      <a:pt x="99977" y="21416"/>
                      <a:pt x="99304" y="20742"/>
                      <a:pt x="99304" y="19956"/>
                    </a:cubicBezTo>
                    <a:cubicBezTo>
                      <a:pt x="99191" y="18384"/>
                      <a:pt x="99304" y="16700"/>
                      <a:pt x="99528" y="15128"/>
                    </a:cubicBezTo>
                    <a:cubicBezTo>
                      <a:pt x="84147" y="20854"/>
                      <a:pt x="66744" y="23886"/>
                      <a:pt x="49454" y="23886"/>
                    </a:cubicBezTo>
                    <a:close/>
                  </a:path>
                </a:pathLst>
              </a:custGeom>
              <a:solidFill>
                <a:srgbClr val="A0A0A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1" name="Freeform: Shape 2200">
                <a:extLst>
                  <a:ext uri="{FF2B5EF4-FFF2-40B4-BE49-F238E27FC236}">
                    <a16:creationId xmlns:a16="http://schemas.microsoft.com/office/drawing/2014/main" id="{F220C3F8-AE1A-B17E-9E66-CAECBF687267}"/>
                  </a:ext>
                </a:extLst>
              </p:cNvPr>
              <p:cNvSpPr/>
              <p:nvPr/>
            </p:nvSpPr>
            <p:spPr>
              <a:xfrm>
                <a:off x="6412363" y="6121750"/>
                <a:ext cx="194802" cy="20847"/>
              </a:xfrm>
              <a:custGeom>
                <a:avLst/>
                <a:gdLst>
                  <a:gd name="connsiteX0" fmla="*/ 39835 w 194802"/>
                  <a:gd name="connsiteY0" fmla="*/ 20623 h 20847"/>
                  <a:gd name="connsiteX1" fmla="*/ 37814 w 194802"/>
                  <a:gd name="connsiteY1" fmla="*/ 19949 h 20847"/>
                  <a:gd name="connsiteX2" fmla="*/ 37140 w 194802"/>
                  <a:gd name="connsiteY2" fmla="*/ 18153 h 20847"/>
                  <a:gd name="connsiteX3" fmla="*/ 40620 w 194802"/>
                  <a:gd name="connsiteY3" fmla="*/ 5354 h 20847"/>
                  <a:gd name="connsiteX4" fmla="*/ 4468 w 194802"/>
                  <a:gd name="connsiteY4" fmla="*/ 17929 h 20847"/>
                  <a:gd name="connsiteX5" fmla="*/ 539 w 194802"/>
                  <a:gd name="connsiteY5" fmla="*/ 17479 h 20847"/>
                  <a:gd name="connsiteX6" fmla="*/ 1213 w 194802"/>
                  <a:gd name="connsiteY6" fmla="*/ 14560 h 20847"/>
                  <a:gd name="connsiteX7" fmla="*/ 43652 w 194802"/>
                  <a:gd name="connsiteY7" fmla="*/ 526 h 20847"/>
                  <a:gd name="connsiteX8" fmla="*/ 46234 w 194802"/>
                  <a:gd name="connsiteY8" fmla="*/ 1088 h 20847"/>
                  <a:gd name="connsiteX9" fmla="*/ 47020 w 194802"/>
                  <a:gd name="connsiteY9" fmla="*/ 2996 h 20847"/>
                  <a:gd name="connsiteX10" fmla="*/ 43540 w 194802"/>
                  <a:gd name="connsiteY10" fmla="*/ 16132 h 20847"/>
                  <a:gd name="connsiteX11" fmla="*/ 84519 w 194802"/>
                  <a:gd name="connsiteY11" fmla="*/ 3221 h 20847"/>
                  <a:gd name="connsiteX12" fmla="*/ 87438 w 194802"/>
                  <a:gd name="connsiteY12" fmla="*/ 3108 h 20847"/>
                  <a:gd name="connsiteX13" fmla="*/ 88898 w 194802"/>
                  <a:gd name="connsiteY13" fmla="*/ 5017 h 20847"/>
                  <a:gd name="connsiteX14" fmla="*/ 88673 w 194802"/>
                  <a:gd name="connsiteY14" fmla="*/ 11529 h 20847"/>
                  <a:gd name="connsiteX15" fmla="*/ 139309 w 194802"/>
                  <a:gd name="connsiteY15" fmla="*/ 190 h 20847"/>
                  <a:gd name="connsiteX16" fmla="*/ 142452 w 194802"/>
                  <a:gd name="connsiteY16" fmla="*/ 526 h 20847"/>
                  <a:gd name="connsiteX17" fmla="*/ 143350 w 194802"/>
                  <a:gd name="connsiteY17" fmla="*/ 2772 h 20847"/>
                  <a:gd name="connsiteX18" fmla="*/ 144136 w 194802"/>
                  <a:gd name="connsiteY18" fmla="*/ 11529 h 20847"/>
                  <a:gd name="connsiteX19" fmla="*/ 149638 w 194802"/>
                  <a:gd name="connsiteY19" fmla="*/ 11641 h 20847"/>
                  <a:gd name="connsiteX20" fmla="*/ 191628 w 194802"/>
                  <a:gd name="connsiteY20" fmla="*/ 6926 h 20847"/>
                  <a:gd name="connsiteX21" fmla="*/ 194772 w 194802"/>
                  <a:gd name="connsiteY21" fmla="*/ 8722 h 20847"/>
                  <a:gd name="connsiteX22" fmla="*/ 192414 w 194802"/>
                  <a:gd name="connsiteY22" fmla="*/ 11080 h 20847"/>
                  <a:gd name="connsiteX23" fmla="*/ 150424 w 194802"/>
                  <a:gd name="connsiteY23" fmla="*/ 15795 h 20847"/>
                  <a:gd name="connsiteX24" fmla="*/ 141442 w 194802"/>
                  <a:gd name="connsiteY24" fmla="*/ 15234 h 20847"/>
                  <a:gd name="connsiteX25" fmla="*/ 136502 w 194802"/>
                  <a:gd name="connsiteY25" fmla="*/ 5915 h 20847"/>
                  <a:gd name="connsiteX26" fmla="*/ 85979 w 194802"/>
                  <a:gd name="connsiteY26" fmla="*/ 16020 h 20847"/>
                  <a:gd name="connsiteX27" fmla="*/ 83846 w 194802"/>
                  <a:gd name="connsiteY27" fmla="*/ 15459 h 20847"/>
                  <a:gd name="connsiteX28" fmla="*/ 82947 w 194802"/>
                  <a:gd name="connsiteY28" fmla="*/ 13887 h 20847"/>
                  <a:gd name="connsiteX29" fmla="*/ 83172 w 194802"/>
                  <a:gd name="connsiteY29" fmla="*/ 9059 h 20847"/>
                  <a:gd name="connsiteX30" fmla="*/ 40284 w 194802"/>
                  <a:gd name="connsiteY30" fmla="*/ 20848 h 20847"/>
                  <a:gd name="connsiteX31" fmla="*/ 39835 w 194802"/>
                  <a:gd name="connsiteY31" fmla="*/ 20623 h 20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94802" h="20847">
                    <a:moveTo>
                      <a:pt x="39835" y="20623"/>
                    </a:moveTo>
                    <a:cubicBezTo>
                      <a:pt x="39049" y="20623"/>
                      <a:pt x="38263" y="20399"/>
                      <a:pt x="37814" y="19949"/>
                    </a:cubicBezTo>
                    <a:cubicBezTo>
                      <a:pt x="37252" y="19501"/>
                      <a:pt x="36915" y="18715"/>
                      <a:pt x="37140" y="18153"/>
                    </a:cubicBezTo>
                    <a:lnTo>
                      <a:pt x="40620" y="5354"/>
                    </a:lnTo>
                    <a:cubicBezTo>
                      <a:pt x="27709" y="7712"/>
                      <a:pt x="15247" y="12090"/>
                      <a:pt x="4468" y="17929"/>
                    </a:cubicBezTo>
                    <a:cubicBezTo>
                      <a:pt x="3233" y="18602"/>
                      <a:pt x="1437" y="18378"/>
                      <a:pt x="539" y="17479"/>
                    </a:cubicBezTo>
                    <a:cubicBezTo>
                      <a:pt x="-359" y="16581"/>
                      <a:pt x="-135" y="15234"/>
                      <a:pt x="1213" y="14560"/>
                    </a:cubicBezTo>
                    <a:cubicBezTo>
                      <a:pt x="13787" y="7712"/>
                      <a:pt x="28495" y="2884"/>
                      <a:pt x="43652" y="526"/>
                    </a:cubicBezTo>
                    <a:cubicBezTo>
                      <a:pt x="44550" y="414"/>
                      <a:pt x="45560" y="638"/>
                      <a:pt x="46234" y="1088"/>
                    </a:cubicBezTo>
                    <a:cubicBezTo>
                      <a:pt x="46908" y="1537"/>
                      <a:pt x="47245" y="2323"/>
                      <a:pt x="47020" y="2996"/>
                    </a:cubicBezTo>
                    <a:lnTo>
                      <a:pt x="43540" y="16132"/>
                    </a:lnTo>
                    <a:cubicBezTo>
                      <a:pt x="58360" y="14224"/>
                      <a:pt x="72394" y="9845"/>
                      <a:pt x="84519" y="3221"/>
                    </a:cubicBezTo>
                    <a:cubicBezTo>
                      <a:pt x="85417" y="2772"/>
                      <a:pt x="86540" y="2660"/>
                      <a:pt x="87438" y="3108"/>
                    </a:cubicBezTo>
                    <a:cubicBezTo>
                      <a:pt x="88337" y="3445"/>
                      <a:pt x="89010" y="4231"/>
                      <a:pt x="88898" y="5017"/>
                    </a:cubicBezTo>
                    <a:lnTo>
                      <a:pt x="88673" y="11529"/>
                    </a:lnTo>
                    <a:cubicBezTo>
                      <a:pt x="106188" y="9957"/>
                      <a:pt x="123590" y="6140"/>
                      <a:pt x="139309" y="190"/>
                    </a:cubicBezTo>
                    <a:cubicBezTo>
                      <a:pt x="140319" y="-147"/>
                      <a:pt x="141554" y="-35"/>
                      <a:pt x="142452" y="526"/>
                    </a:cubicBezTo>
                    <a:cubicBezTo>
                      <a:pt x="143350" y="1088"/>
                      <a:pt x="143687" y="1986"/>
                      <a:pt x="143350" y="2772"/>
                    </a:cubicBezTo>
                    <a:cubicBezTo>
                      <a:pt x="142677" y="4456"/>
                      <a:pt x="140544" y="10070"/>
                      <a:pt x="144136" y="11529"/>
                    </a:cubicBezTo>
                    <a:cubicBezTo>
                      <a:pt x="145484" y="12090"/>
                      <a:pt x="147392" y="11866"/>
                      <a:pt x="149638" y="11641"/>
                    </a:cubicBezTo>
                    <a:lnTo>
                      <a:pt x="191628" y="6926"/>
                    </a:lnTo>
                    <a:cubicBezTo>
                      <a:pt x="193088" y="6701"/>
                      <a:pt x="194547" y="7487"/>
                      <a:pt x="194772" y="8722"/>
                    </a:cubicBezTo>
                    <a:cubicBezTo>
                      <a:pt x="194996" y="9845"/>
                      <a:pt x="193986" y="10968"/>
                      <a:pt x="192414" y="11080"/>
                    </a:cubicBezTo>
                    <a:lnTo>
                      <a:pt x="150424" y="15795"/>
                    </a:lnTo>
                    <a:cubicBezTo>
                      <a:pt x="147954" y="16132"/>
                      <a:pt x="144585" y="16469"/>
                      <a:pt x="141442" y="15234"/>
                    </a:cubicBezTo>
                    <a:cubicBezTo>
                      <a:pt x="137512" y="13662"/>
                      <a:pt x="135828" y="10406"/>
                      <a:pt x="136502" y="5915"/>
                    </a:cubicBezTo>
                    <a:cubicBezTo>
                      <a:pt x="120559" y="11417"/>
                      <a:pt x="103606" y="14785"/>
                      <a:pt x="85979" y="16020"/>
                    </a:cubicBezTo>
                    <a:cubicBezTo>
                      <a:pt x="85193" y="16020"/>
                      <a:pt x="84407" y="15908"/>
                      <a:pt x="83846" y="15459"/>
                    </a:cubicBezTo>
                    <a:cubicBezTo>
                      <a:pt x="83284" y="15010"/>
                      <a:pt x="82947" y="14448"/>
                      <a:pt x="82947" y="13887"/>
                    </a:cubicBezTo>
                    <a:lnTo>
                      <a:pt x="83172" y="9059"/>
                    </a:lnTo>
                    <a:cubicBezTo>
                      <a:pt x="70261" y="15346"/>
                      <a:pt x="55553" y="19388"/>
                      <a:pt x="40284" y="20848"/>
                    </a:cubicBezTo>
                    <a:cubicBezTo>
                      <a:pt x="40059" y="20623"/>
                      <a:pt x="39947" y="20623"/>
                      <a:pt x="39835" y="20623"/>
                    </a:cubicBezTo>
                    <a:close/>
                  </a:path>
                </a:pathLst>
              </a:custGeom>
              <a:solidFill>
                <a:srgbClr val="A0A0A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202" name="Graphic 1320">
                <a:extLst>
                  <a:ext uri="{FF2B5EF4-FFF2-40B4-BE49-F238E27FC236}">
                    <a16:creationId xmlns:a16="http://schemas.microsoft.com/office/drawing/2014/main" id="{748A4DE8-1CC6-C7A5-774F-7388A38079CD}"/>
                  </a:ext>
                </a:extLst>
              </p:cNvPr>
              <p:cNvGrpSpPr/>
              <p:nvPr/>
            </p:nvGrpSpPr>
            <p:grpSpPr>
              <a:xfrm>
                <a:off x="6569455" y="5894459"/>
                <a:ext cx="100297" cy="237428"/>
                <a:chOff x="6569455" y="5894459"/>
                <a:chExt cx="100297" cy="237428"/>
              </a:xfrm>
            </p:grpSpPr>
            <p:sp>
              <p:nvSpPr>
                <p:cNvPr id="2203" name="Freeform: Shape 2202">
                  <a:extLst>
                    <a:ext uri="{FF2B5EF4-FFF2-40B4-BE49-F238E27FC236}">
                      <a16:creationId xmlns:a16="http://schemas.microsoft.com/office/drawing/2014/main" id="{1150F080-EF20-A621-1852-3FAD8B6562D1}"/>
                    </a:ext>
                  </a:extLst>
                </p:cNvPr>
                <p:cNvSpPr/>
                <p:nvPr/>
              </p:nvSpPr>
              <p:spPr>
                <a:xfrm>
                  <a:off x="6569455" y="6108287"/>
                  <a:ext cx="17088" cy="23600"/>
                </a:xfrm>
                <a:custGeom>
                  <a:avLst/>
                  <a:gdLst>
                    <a:gd name="connsiteX0" fmla="*/ 12642 w 17088"/>
                    <a:gd name="connsiteY0" fmla="*/ 19378 h 23600"/>
                    <a:gd name="connsiteX1" fmla="*/ 4222 w 17088"/>
                    <a:gd name="connsiteY1" fmla="*/ 23196 h 23600"/>
                    <a:gd name="connsiteX2" fmla="*/ 4222 w 17088"/>
                    <a:gd name="connsiteY2" fmla="*/ 23196 h 23600"/>
                    <a:gd name="connsiteX3" fmla="*/ 404 w 17088"/>
                    <a:gd name="connsiteY3" fmla="*/ 14775 h 23600"/>
                    <a:gd name="connsiteX4" fmla="*/ 4446 w 17088"/>
                    <a:gd name="connsiteY4" fmla="*/ 4222 h 23600"/>
                    <a:gd name="connsiteX5" fmla="*/ 12867 w 17088"/>
                    <a:gd name="connsiteY5" fmla="*/ 405 h 23600"/>
                    <a:gd name="connsiteX6" fmla="*/ 12867 w 17088"/>
                    <a:gd name="connsiteY6" fmla="*/ 405 h 23600"/>
                    <a:gd name="connsiteX7" fmla="*/ 16684 w 17088"/>
                    <a:gd name="connsiteY7" fmla="*/ 8825 h 23600"/>
                    <a:gd name="connsiteX8" fmla="*/ 12642 w 17088"/>
                    <a:gd name="connsiteY8" fmla="*/ 19378 h 23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088" h="23600">
                      <a:moveTo>
                        <a:pt x="12642" y="19378"/>
                      </a:moveTo>
                      <a:cubicBezTo>
                        <a:pt x="11407" y="22747"/>
                        <a:pt x="7590" y="24431"/>
                        <a:pt x="4222" y="23196"/>
                      </a:cubicBezTo>
                      <a:lnTo>
                        <a:pt x="4222" y="23196"/>
                      </a:lnTo>
                      <a:cubicBezTo>
                        <a:pt x="854" y="21961"/>
                        <a:pt x="-831" y="18144"/>
                        <a:pt x="404" y="14775"/>
                      </a:cubicBezTo>
                      <a:lnTo>
                        <a:pt x="4446" y="4222"/>
                      </a:lnTo>
                      <a:cubicBezTo>
                        <a:pt x="5681" y="853"/>
                        <a:pt x="9499" y="-831"/>
                        <a:pt x="12867" y="405"/>
                      </a:cubicBezTo>
                      <a:lnTo>
                        <a:pt x="12867" y="405"/>
                      </a:lnTo>
                      <a:cubicBezTo>
                        <a:pt x="16235" y="1639"/>
                        <a:pt x="17919" y="5457"/>
                        <a:pt x="16684" y="8825"/>
                      </a:cubicBezTo>
                      <a:lnTo>
                        <a:pt x="12642" y="19378"/>
                      </a:lnTo>
                      <a:close/>
                    </a:path>
                  </a:pathLst>
                </a:custGeom>
                <a:solidFill>
                  <a:srgbClr val="284962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04" name="Freeform: Shape 2203">
                  <a:extLst>
                    <a:ext uri="{FF2B5EF4-FFF2-40B4-BE49-F238E27FC236}">
                      <a16:creationId xmlns:a16="http://schemas.microsoft.com/office/drawing/2014/main" id="{35151115-66D4-8620-CD84-F61ECF4E43BF}"/>
                    </a:ext>
                  </a:extLst>
                </p:cNvPr>
                <p:cNvSpPr/>
                <p:nvPr/>
              </p:nvSpPr>
              <p:spPr>
                <a:xfrm>
                  <a:off x="6571139" y="5894459"/>
                  <a:ext cx="98613" cy="226664"/>
                </a:xfrm>
                <a:custGeom>
                  <a:avLst/>
                  <a:gdLst>
                    <a:gd name="connsiteX0" fmla="*/ 18930 w 98613"/>
                    <a:gd name="connsiteY0" fmla="*/ 221418 h 226664"/>
                    <a:gd name="connsiteX1" fmla="*/ 8377 w 98613"/>
                    <a:gd name="connsiteY1" fmla="*/ 226134 h 226664"/>
                    <a:gd name="connsiteX2" fmla="*/ 5233 w 98613"/>
                    <a:gd name="connsiteY2" fmla="*/ 225011 h 226664"/>
                    <a:gd name="connsiteX3" fmla="*/ 517 w 98613"/>
                    <a:gd name="connsiteY3" fmla="*/ 214457 h 226664"/>
                    <a:gd name="connsiteX4" fmla="*/ 79670 w 98613"/>
                    <a:gd name="connsiteY4" fmla="*/ 5292 h 226664"/>
                    <a:gd name="connsiteX5" fmla="*/ 90224 w 98613"/>
                    <a:gd name="connsiteY5" fmla="*/ 577 h 226664"/>
                    <a:gd name="connsiteX6" fmla="*/ 93367 w 98613"/>
                    <a:gd name="connsiteY6" fmla="*/ 1812 h 226664"/>
                    <a:gd name="connsiteX7" fmla="*/ 98083 w 98613"/>
                    <a:gd name="connsiteY7" fmla="*/ 12366 h 226664"/>
                    <a:gd name="connsiteX8" fmla="*/ 18930 w 98613"/>
                    <a:gd name="connsiteY8" fmla="*/ 221418 h 226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613" h="226664">
                      <a:moveTo>
                        <a:pt x="18930" y="221418"/>
                      </a:moveTo>
                      <a:cubicBezTo>
                        <a:pt x="17358" y="225685"/>
                        <a:pt x="12643" y="227706"/>
                        <a:pt x="8377" y="226134"/>
                      </a:cubicBezTo>
                      <a:lnTo>
                        <a:pt x="5233" y="225011"/>
                      </a:lnTo>
                      <a:cubicBezTo>
                        <a:pt x="1079" y="223439"/>
                        <a:pt x="-1054" y="218724"/>
                        <a:pt x="517" y="214457"/>
                      </a:cubicBezTo>
                      <a:lnTo>
                        <a:pt x="79670" y="5292"/>
                      </a:lnTo>
                      <a:cubicBezTo>
                        <a:pt x="81242" y="1026"/>
                        <a:pt x="85957" y="-1107"/>
                        <a:pt x="90224" y="577"/>
                      </a:cubicBezTo>
                      <a:lnTo>
                        <a:pt x="93367" y="1812"/>
                      </a:lnTo>
                      <a:cubicBezTo>
                        <a:pt x="97634" y="3384"/>
                        <a:pt x="99655" y="8099"/>
                        <a:pt x="98083" y="12366"/>
                      </a:cubicBezTo>
                      <a:lnTo>
                        <a:pt x="18930" y="221418"/>
                      </a:lnTo>
                      <a:close/>
                    </a:path>
                  </a:pathLst>
                </a:custGeom>
                <a:solidFill>
                  <a:srgbClr val="D93D15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05" name="Freeform: Shape 2204">
                  <a:extLst>
                    <a:ext uri="{FF2B5EF4-FFF2-40B4-BE49-F238E27FC236}">
                      <a16:creationId xmlns:a16="http://schemas.microsoft.com/office/drawing/2014/main" id="{76154E91-2192-365C-3E76-910429A60536}"/>
                    </a:ext>
                  </a:extLst>
                </p:cNvPr>
                <p:cNvSpPr/>
                <p:nvPr/>
              </p:nvSpPr>
              <p:spPr>
                <a:xfrm>
                  <a:off x="6582814" y="6081564"/>
                  <a:ext cx="11479" cy="21022"/>
                </a:xfrm>
                <a:custGeom>
                  <a:avLst/>
                  <a:gdLst>
                    <a:gd name="connsiteX0" fmla="*/ 5571 w 11479"/>
                    <a:gd name="connsiteY0" fmla="*/ 19156 h 21022"/>
                    <a:gd name="connsiteX1" fmla="*/ 1866 w 11479"/>
                    <a:gd name="connsiteY1" fmla="*/ 20840 h 21022"/>
                    <a:gd name="connsiteX2" fmla="*/ 1866 w 11479"/>
                    <a:gd name="connsiteY2" fmla="*/ 20840 h 21022"/>
                    <a:gd name="connsiteX3" fmla="*/ 182 w 11479"/>
                    <a:gd name="connsiteY3" fmla="*/ 17135 h 21022"/>
                    <a:gd name="connsiteX4" fmla="*/ 5908 w 11479"/>
                    <a:gd name="connsiteY4" fmla="*/ 1866 h 21022"/>
                    <a:gd name="connsiteX5" fmla="*/ 9613 w 11479"/>
                    <a:gd name="connsiteY5" fmla="*/ 182 h 21022"/>
                    <a:gd name="connsiteX6" fmla="*/ 9613 w 11479"/>
                    <a:gd name="connsiteY6" fmla="*/ 182 h 21022"/>
                    <a:gd name="connsiteX7" fmla="*/ 11297 w 11479"/>
                    <a:gd name="connsiteY7" fmla="*/ 3887 h 21022"/>
                    <a:gd name="connsiteX8" fmla="*/ 5571 w 11479"/>
                    <a:gd name="connsiteY8" fmla="*/ 19156 h 2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479" h="21022">
                      <a:moveTo>
                        <a:pt x="5571" y="19156"/>
                      </a:moveTo>
                      <a:cubicBezTo>
                        <a:pt x="5010" y="20616"/>
                        <a:pt x="3326" y="21402"/>
                        <a:pt x="1866" y="20840"/>
                      </a:cubicBezTo>
                      <a:lnTo>
                        <a:pt x="1866" y="20840"/>
                      </a:lnTo>
                      <a:cubicBezTo>
                        <a:pt x="407" y="20279"/>
                        <a:pt x="-379" y="18595"/>
                        <a:pt x="182" y="17135"/>
                      </a:cubicBezTo>
                      <a:lnTo>
                        <a:pt x="5908" y="1866"/>
                      </a:lnTo>
                      <a:cubicBezTo>
                        <a:pt x="6469" y="407"/>
                        <a:pt x="8153" y="-379"/>
                        <a:pt x="9613" y="182"/>
                      </a:cubicBezTo>
                      <a:lnTo>
                        <a:pt x="9613" y="182"/>
                      </a:lnTo>
                      <a:cubicBezTo>
                        <a:pt x="11073" y="744"/>
                        <a:pt x="11858" y="2428"/>
                        <a:pt x="11297" y="3887"/>
                      </a:cubicBezTo>
                      <a:lnTo>
                        <a:pt x="5571" y="19156"/>
                      </a:lnTo>
                      <a:close/>
                    </a:path>
                  </a:pathLst>
                </a:custGeom>
                <a:solidFill>
                  <a:srgbClr val="F99A24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2206" name="Graphic 1320">
            <a:extLst>
              <a:ext uri="{FF2B5EF4-FFF2-40B4-BE49-F238E27FC236}">
                <a16:creationId xmlns:a16="http://schemas.microsoft.com/office/drawing/2014/main" id="{B40D8D91-D4B4-573E-57A3-ED8253F5BC57}"/>
              </a:ext>
            </a:extLst>
          </p:cNvPr>
          <p:cNvGrpSpPr/>
          <p:nvPr/>
        </p:nvGrpSpPr>
        <p:grpSpPr>
          <a:xfrm>
            <a:off x="10035171" y="4049376"/>
            <a:ext cx="721245" cy="893134"/>
            <a:chOff x="10035171" y="4049376"/>
            <a:chExt cx="721245" cy="893134"/>
          </a:xfrm>
        </p:grpSpPr>
        <p:grpSp>
          <p:nvGrpSpPr>
            <p:cNvPr id="2207" name="Graphic 1320">
              <a:extLst>
                <a:ext uri="{FF2B5EF4-FFF2-40B4-BE49-F238E27FC236}">
                  <a16:creationId xmlns:a16="http://schemas.microsoft.com/office/drawing/2014/main" id="{B632B256-A378-52B9-25CA-984E4E8FEBAC}"/>
                </a:ext>
              </a:extLst>
            </p:cNvPr>
            <p:cNvGrpSpPr/>
            <p:nvPr/>
          </p:nvGrpSpPr>
          <p:grpSpPr>
            <a:xfrm>
              <a:off x="10035171" y="4049376"/>
              <a:ext cx="721245" cy="886734"/>
              <a:chOff x="10035171" y="4049376"/>
              <a:chExt cx="721245" cy="886734"/>
            </a:xfrm>
          </p:grpSpPr>
          <p:grpSp>
            <p:nvGrpSpPr>
              <p:cNvPr id="2208" name="Graphic 1320">
                <a:extLst>
                  <a:ext uri="{FF2B5EF4-FFF2-40B4-BE49-F238E27FC236}">
                    <a16:creationId xmlns:a16="http://schemas.microsoft.com/office/drawing/2014/main" id="{C775B4A6-2864-F059-7D75-F9D622E01C2E}"/>
                  </a:ext>
                </a:extLst>
              </p:cNvPr>
              <p:cNvGrpSpPr/>
              <p:nvPr/>
            </p:nvGrpSpPr>
            <p:grpSpPr>
              <a:xfrm>
                <a:off x="10234683" y="4089457"/>
                <a:ext cx="521733" cy="307404"/>
                <a:chOff x="10234683" y="4089457"/>
                <a:chExt cx="521733" cy="307404"/>
              </a:xfrm>
            </p:grpSpPr>
            <p:sp>
              <p:nvSpPr>
                <p:cNvPr id="2209" name="Freeform: Shape 2208">
                  <a:extLst>
                    <a:ext uri="{FF2B5EF4-FFF2-40B4-BE49-F238E27FC236}">
                      <a16:creationId xmlns:a16="http://schemas.microsoft.com/office/drawing/2014/main" id="{1376E58A-02A4-5910-4F86-60189AAAFD83}"/>
                    </a:ext>
                  </a:extLst>
                </p:cNvPr>
                <p:cNvSpPr/>
                <p:nvPr/>
              </p:nvSpPr>
              <p:spPr>
                <a:xfrm>
                  <a:off x="10234683" y="4089457"/>
                  <a:ext cx="521733" cy="307404"/>
                </a:xfrm>
                <a:custGeom>
                  <a:avLst/>
                  <a:gdLst>
                    <a:gd name="connsiteX0" fmla="*/ 0 w 521733"/>
                    <a:gd name="connsiteY0" fmla="*/ 0 h 307404"/>
                    <a:gd name="connsiteX1" fmla="*/ 521734 w 521733"/>
                    <a:gd name="connsiteY1" fmla="*/ 0 h 307404"/>
                    <a:gd name="connsiteX2" fmla="*/ 521734 w 521733"/>
                    <a:gd name="connsiteY2" fmla="*/ 307404 h 307404"/>
                    <a:gd name="connsiteX3" fmla="*/ 0 w 521733"/>
                    <a:gd name="connsiteY3" fmla="*/ 307404 h 307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1733" h="307404">
                      <a:moveTo>
                        <a:pt x="0" y="0"/>
                      </a:moveTo>
                      <a:lnTo>
                        <a:pt x="521734" y="0"/>
                      </a:lnTo>
                      <a:lnTo>
                        <a:pt x="521734" y="307404"/>
                      </a:lnTo>
                      <a:lnTo>
                        <a:pt x="0" y="307404"/>
                      </a:lnTo>
                      <a:close/>
                    </a:path>
                  </a:pathLst>
                </a:custGeom>
                <a:solidFill>
                  <a:srgbClr val="60606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10" name="Freeform: Shape 2209">
                  <a:extLst>
                    <a:ext uri="{FF2B5EF4-FFF2-40B4-BE49-F238E27FC236}">
                      <a16:creationId xmlns:a16="http://schemas.microsoft.com/office/drawing/2014/main" id="{1F9CA0C5-C25F-C99D-8DCB-E0B6CEA742BB}"/>
                    </a:ext>
                  </a:extLst>
                </p:cNvPr>
                <p:cNvSpPr/>
                <p:nvPr/>
              </p:nvSpPr>
              <p:spPr>
                <a:xfrm>
                  <a:off x="10234683" y="4089457"/>
                  <a:ext cx="521733" cy="307404"/>
                </a:xfrm>
                <a:custGeom>
                  <a:avLst/>
                  <a:gdLst>
                    <a:gd name="connsiteX0" fmla="*/ 0 w 521733"/>
                    <a:gd name="connsiteY0" fmla="*/ 0 h 307404"/>
                    <a:gd name="connsiteX1" fmla="*/ 521734 w 521733"/>
                    <a:gd name="connsiteY1" fmla="*/ 0 h 307404"/>
                    <a:gd name="connsiteX2" fmla="*/ 521734 w 521733"/>
                    <a:gd name="connsiteY2" fmla="*/ 307404 h 307404"/>
                    <a:gd name="connsiteX3" fmla="*/ 0 w 521733"/>
                    <a:gd name="connsiteY3" fmla="*/ 307404 h 307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1733" h="307404">
                      <a:moveTo>
                        <a:pt x="0" y="0"/>
                      </a:moveTo>
                      <a:lnTo>
                        <a:pt x="521734" y="0"/>
                      </a:lnTo>
                      <a:lnTo>
                        <a:pt x="521734" y="307404"/>
                      </a:lnTo>
                      <a:lnTo>
                        <a:pt x="0" y="307404"/>
                      </a:lnTo>
                      <a:close/>
                    </a:path>
                  </a:pathLst>
                </a:custGeom>
                <a:solidFill>
                  <a:srgbClr val="D0D0D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211" name="Graphic 1320">
                <a:extLst>
                  <a:ext uri="{FF2B5EF4-FFF2-40B4-BE49-F238E27FC236}">
                    <a16:creationId xmlns:a16="http://schemas.microsoft.com/office/drawing/2014/main" id="{611D91B5-9B95-3A9C-B050-325F2162A17B}"/>
                  </a:ext>
                </a:extLst>
              </p:cNvPr>
              <p:cNvGrpSpPr/>
              <p:nvPr/>
            </p:nvGrpSpPr>
            <p:grpSpPr>
              <a:xfrm>
                <a:off x="10246135" y="4099786"/>
                <a:ext cx="500626" cy="283939"/>
                <a:chOff x="10246135" y="4099786"/>
                <a:chExt cx="500626" cy="283939"/>
              </a:xfrm>
            </p:grpSpPr>
            <p:sp>
              <p:nvSpPr>
                <p:cNvPr id="2212" name="Freeform: Shape 2211">
                  <a:extLst>
                    <a:ext uri="{FF2B5EF4-FFF2-40B4-BE49-F238E27FC236}">
                      <a16:creationId xmlns:a16="http://schemas.microsoft.com/office/drawing/2014/main" id="{8D53BA22-24EA-1AFA-9C8D-E293E1C6A46A}"/>
                    </a:ext>
                  </a:extLst>
                </p:cNvPr>
                <p:cNvSpPr/>
                <p:nvPr/>
              </p:nvSpPr>
              <p:spPr>
                <a:xfrm>
                  <a:off x="10246135" y="4099786"/>
                  <a:ext cx="500626" cy="283939"/>
                </a:xfrm>
                <a:custGeom>
                  <a:avLst/>
                  <a:gdLst>
                    <a:gd name="connsiteX0" fmla="*/ 0 w 500626"/>
                    <a:gd name="connsiteY0" fmla="*/ 0 h 283939"/>
                    <a:gd name="connsiteX1" fmla="*/ 500626 w 500626"/>
                    <a:gd name="connsiteY1" fmla="*/ 0 h 283939"/>
                    <a:gd name="connsiteX2" fmla="*/ 500626 w 500626"/>
                    <a:gd name="connsiteY2" fmla="*/ 283939 h 283939"/>
                    <a:gd name="connsiteX3" fmla="*/ 0 w 500626"/>
                    <a:gd name="connsiteY3" fmla="*/ 283939 h 283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00626" h="283939">
                      <a:moveTo>
                        <a:pt x="0" y="0"/>
                      </a:moveTo>
                      <a:lnTo>
                        <a:pt x="500626" y="0"/>
                      </a:lnTo>
                      <a:lnTo>
                        <a:pt x="500626" y="283939"/>
                      </a:lnTo>
                      <a:lnTo>
                        <a:pt x="0" y="283939"/>
                      </a:lnTo>
                      <a:close/>
                    </a:path>
                  </a:pathLst>
                </a:custGeom>
                <a:solidFill>
                  <a:srgbClr val="60606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13" name="Freeform: Shape 2212">
                  <a:extLst>
                    <a:ext uri="{FF2B5EF4-FFF2-40B4-BE49-F238E27FC236}">
                      <a16:creationId xmlns:a16="http://schemas.microsoft.com/office/drawing/2014/main" id="{22D8949D-A0C3-4457-CB44-4AD941514AD4}"/>
                    </a:ext>
                  </a:extLst>
                </p:cNvPr>
                <p:cNvSpPr/>
                <p:nvPr/>
              </p:nvSpPr>
              <p:spPr>
                <a:xfrm>
                  <a:off x="10246135" y="4099786"/>
                  <a:ext cx="500626" cy="283939"/>
                </a:xfrm>
                <a:custGeom>
                  <a:avLst/>
                  <a:gdLst>
                    <a:gd name="connsiteX0" fmla="*/ 0 w 500626"/>
                    <a:gd name="connsiteY0" fmla="*/ 0 h 283939"/>
                    <a:gd name="connsiteX1" fmla="*/ 500626 w 500626"/>
                    <a:gd name="connsiteY1" fmla="*/ 0 h 283939"/>
                    <a:gd name="connsiteX2" fmla="*/ 500626 w 500626"/>
                    <a:gd name="connsiteY2" fmla="*/ 283939 h 283939"/>
                    <a:gd name="connsiteX3" fmla="*/ 0 w 500626"/>
                    <a:gd name="connsiteY3" fmla="*/ 283939 h 283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00626" h="283939">
                      <a:moveTo>
                        <a:pt x="0" y="0"/>
                      </a:moveTo>
                      <a:lnTo>
                        <a:pt x="500626" y="0"/>
                      </a:lnTo>
                      <a:lnTo>
                        <a:pt x="500626" y="283939"/>
                      </a:lnTo>
                      <a:lnTo>
                        <a:pt x="0" y="283939"/>
                      </a:lnTo>
                      <a:close/>
                    </a:path>
                  </a:pathLst>
                </a:custGeom>
                <a:solidFill>
                  <a:srgbClr val="F8BE49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214" name="Graphic 1320">
                <a:extLst>
                  <a:ext uri="{FF2B5EF4-FFF2-40B4-BE49-F238E27FC236}">
                    <a16:creationId xmlns:a16="http://schemas.microsoft.com/office/drawing/2014/main" id="{F045E9D9-63DE-FCC1-A5A4-34AFDE6B7E76}"/>
                  </a:ext>
                </a:extLst>
              </p:cNvPr>
              <p:cNvGrpSpPr/>
              <p:nvPr/>
            </p:nvGrpSpPr>
            <p:grpSpPr>
              <a:xfrm>
                <a:off x="10355918" y="4099674"/>
                <a:ext cx="284954" cy="283939"/>
                <a:chOff x="10355918" y="4099674"/>
                <a:chExt cx="284954" cy="283939"/>
              </a:xfrm>
            </p:grpSpPr>
            <p:sp>
              <p:nvSpPr>
                <p:cNvPr id="2215" name="Freeform: Shape 2214">
                  <a:extLst>
                    <a:ext uri="{FF2B5EF4-FFF2-40B4-BE49-F238E27FC236}">
                      <a16:creationId xmlns:a16="http://schemas.microsoft.com/office/drawing/2014/main" id="{AEBB83B2-0359-A557-8FBA-F56AFB2B5A43}"/>
                    </a:ext>
                  </a:extLst>
                </p:cNvPr>
                <p:cNvSpPr/>
                <p:nvPr/>
              </p:nvSpPr>
              <p:spPr>
                <a:xfrm>
                  <a:off x="10355918" y="4099674"/>
                  <a:ext cx="284954" cy="283939"/>
                </a:xfrm>
                <a:custGeom>
                  <a:avLst/>
                  <a:gdLst>
                    <a:gd name="connsiteX0" fmla="*/ 68507 w 284954"/>
                    <a:gd name="connsiteY0" fmla="*/ 112 h 283939"/>
                    <a:gd name="connsiteX1" fmla="*/ 23485 w 284954"/>
                    <a:gd name="connsiteY1" fmla="*/ 89033 h 283939"/>
                    <a:gd name="connsiteX2" fmla="*/ 28088 w 284954"/>
                    <a:gd name="connsiteY2" fmla="*/ 124511 h 283939"/>
                    <a:gd name="connsiteX3" fmla="*/ 20 w 284954"/>
                    <a:gd name="connsiteY3" fmla="*/ 165266 h 283939"/>
                    <a:gd name="connsiteX4" fmla="*/ 19443 w 284954"/>
                    <a:gd name="connsiteY4" fmla="*/ 181883 h 283939"/>
                    <a:gd name="connsiteX5" fmla="*/ 13156 w 284954"/>
                    <a:gd name="connsiteY5" fmla="*/ 197713 h 283939"/>
                    <a:gd name="connsiteX6" fmla="*/ 20791 w 284954"/>
                    <a:gd name="connsiteY6" fmla="*/ 202765 h 283939"/>
                    <a:gd name="connsiteX7" fmla="*/ 17647 w 284954"/>
                    <a:gd name="connsiteY7" fmla="*/ 213095 h 283939"/>
                    <a:gd name="connsiteX8" fmla="*/ 23934 w 284954"/>
                    <a:gd name="connsiteY8" fmla="*/ 222301 h 283939"/>
                    <a:gd name="connsiteX9" fmla="*/ 46501 w 284954"/>
                    <a:gd name="connsiteY9" fmla="*/ 257218 h 283939"/>
                    <a:gd name="connsiteX10" fmla="*/ 89502 w 284954"/>
                    <a:gd name="connsiteY10" fmla="*/ 275182 h 283939"/>
                    <a:gd name="connsiteX11" fmla="*/ 90175 w 284954"/>
                    <a:gd name="connsiteY11" fmla="*/ 283939 h 283939"/>
                    <a:gd name="connsiteX12" fmla="*/ 213451 w 284954"/>
                    <a:gd name="connsiteY12" fmla="*/ 283939 h 283939"/>
                    <a:gd name="connsiteX13" fmla="*/ 232313 w 284954"/>
                    <a:gd name="connsiteY13" fmla="*/ 222862 h 283939"/>
                    <a:gd name="connsiteX14" fmla="*/ 233661 w 284954"/>
                    <a:gd name="connsiteY14" fmla="*/ 0 h 283939"/>
                    <a:gd name="connsiteX15" fmla="*/ 68507 w 284954"/>
                    <a:gd name="connsiteY15" fmla="*/ 0 h 283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4954" h="283939">
                      <a:moveTo>
                        <a:pt x="68507" y="112"/>
                      </a:moveTo>
                      <a:cubicBezTo>
                        <a:pt x="43694" y="19423"/>
                        <a:pt x="13829" y="55351"/>
                        <a:pt x="23485" y="89033"/>
                      </a:cubicBezTo>
                      <a:cubicBezTo>
                        <a:pt x="24159" y="106098"/>
                        <a:pt x="31232" y="110028"/>
                        <a:pt x="28088" y="124511"/>
                      </a:cubicBezTo>
                      <a:cubicBezTo>
                        <a:pt x="24945" y="138994"/>
                        <a:pt x="694" y="156172"/>
                        <a:pt x="20" y="165266"/>
                      </a:cubicBezTo>
                      <a:cubicBezTo>
                        <a:pt x="-654" y="174473"/>
                        <a:pt x="15851" y="179076"/>
                        <a:pt x="19443" y="181883"/>
                      </a:cubicBezTo>
                      <a:cubicBezTo>
                        <a:pt x="22924" y="184689"/>
                        <a:pt x="13156" y="195019"/>
                        <a:pt x="13156" y="197713"/>
                      </a:cubicBezTo>
                      <a:cubicBezTo>
                        <a:pt x="13156" y="200632"/>
                        <a:pt x="22250" y="200745"/>
                        <a:pt x="20791" y="202765"/>
                      </a:cubicBezTo>
                      <a:cubicBezTo>
                        <a:pt x="19331" y="204899"/>
                        <a:pt x="15514" y="209614"/>
                        <a:pt x="17647" y="213095"/>
                      </a:cubicBezTo>
                      <a:cubicBezTo>
                        <a:pt x="19668" y="216687"/>
                        <a:pt x="25282" y="213881"/>
                        <a:pt x="23934" y="222301"/>
                      </a:cubicBezTo>
                      <a:cubicBezTo>
                        <a:pt x="22475" y="230834"/>
                        <a:pt x="18994" y="253738"/>
                        <a:pt x="46501" y="257218"/>
                      </a:cubicBezTo>
                      <a:cubicBezTo>
                        <a:pt x="74008" y="260698"/>
                        <a:pt x="85235" y="257555"/>
                        <a:pt x="89502" y="275182"/>
                      </a:cubicBezTo>
                      <a:cubicBezTo>
                        <a:pt x="90063" y="277652"/>
                        <a:pt x="90400" y="280683"/>
                        <a:pt x="90175" y="283939"/>
                      </a:cubicBezTo>
                      <a:lnTo>
                        <a:pt x="213451" y="283939"/>
                      </a:lnTo>
                      <a:cubicBezTo>
                        <a:pt x="213114" y="264179"/>
                        <a:pt x="217156" y="241612"/>
                        <a:pt x="232313" y="222862"/>
                      </a:cubicBezTo>
                      <a:cubicBezTo>
                        <a:pt x="269251" y="176943"/>
                        <a:pt x="328868" y="52432"/>
                        <a:pt x="233661" y="0"/>
                      </a:cubicBezTo>
                      <a:lnTo>
                        <a:pt x="68507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16" name="Freeform: Shape 2215">
                  <a:extLst>
                    <a:ext uri="{FF2B5EF4-FFF2-40B4-BE49-F238E27FC236}">
                      <a16:creationId xmlns:a16="http://schemas.microsoft.com/office/drawing/2014/main" id="{2496572D-41CE-C2B4-49E5-28A77023A7FF}"/>
                    </a:ext>
                  </a:extLst>
                </p:cNvPr>
                <p:cNvSpPr/>
                <p:nvPr/>
              </p:nvSpPr>
              <p:spPr>
                <a:xfrm>
                  <a:off x="10437675" y="4101726"/>
                  <a:ext cx="187779" cy="144144"/>
                </a:xfrm>
                <a:custGeom>
                  <a:avLst/>
                  <a:gdLst>
                    <a:gd name="connsiteX0" fmla="*/ 559 w 187779"/>
                    <a:gd name="connsiteY0" fmla="*/ 35447 h 144144"/>
                    <a:gd name="connsiteX1" fmla="*/ 35925 w 187779"/>
                    <a:gd name="connsiteY1" fmla="*/ 75866 h 144144"/>
                    <a:gd name="connsiteX2" fmla="*/ 142136 w 187779"/>
                    <a:gd name="connsiteY2" fmla="*/ 141321 h 144144"/>
                    <a:gd name="connsiteX3" fmla="*/ 185361 w 187779"/>
                    <a:gd name="connsiteY3" fmla="*/ 66210 h 144144"/>
                    <a:gd name="connsiteX4" fmla="*/ 559 w 187779"/>
                    <a:gd name="connsiteY4" fmla="*/ 35447 h 144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7779" h="144144">
                      <a:moveTo>
                        <a:pt x="559" y="35447"/>
                      </a:moveTo>
                      <a:cubicBezTo>
                        <a:pt x="559" y="35447"/>
                        <a:pt x="-7300" y="51727"/>
                        <a:pt x="35925" y="75866"/>
                      </a:cubicBezTo>
                      <a:cubicBezTo>
                        <a:pt x="79150" y="100005"/>
                        <a:pt x="128326" y="127512"/>
                        <a:pt x="142136" y="141321"/>
                      </a:cubicBezTo>
                      <a:cubicBezTo>
                        <a:pt x="155945" y="155131"/>
                        <a:pt x="198272" y="116397"/>
                        <a:pt x="185361" y="66210"/>
                      </a:cubicBezTo>
                      <a:cubicBezTo>
                        <a:pt x="172562" y="16024"/>
                        <a:pt x="41875" y="-36969"/>
                        <a:pt x="559" y="3544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217" name="Graphic 1320">
                <a:extLst>
                  <a:ext uri="{FF2B5EF4-FFF2-40B4-BE49-F238E27FC236}">
                    <a16:creationId xmlns:a16="http://schemas.microsoft.com/office/drawing/2014/main" id="{CBA62749-EAE6-D18C-1DBB-D2EA801959F6}"/>
                  </a:ext>
                </a:extLst>
              </p:cNvPr>
              <p:cNvGrpSpPr/>
              <p:nvPr/>
            </p:nvGrpSpPr>
            <p:grpSpPr>
              <a:xfrm>
                <a:off x="10035171" y="4049376"/>
                <a:ext cx="549763" cy="886734"/>
                <a:chOff x="10035171" y="4049376"/>
                <a:chExt cx="549763" cy="886734"/>
              </a:xfrm>
            </p:grpSpPr>
            <p:sp>
              <p:nvSpPr>
                <p:cNvPr id="2218" name="Freeform: Shape 2217">
                  <a:extLst>
                    <a:ext uri="{FF2B5EF4-FFF2-40B4-BE49-F238E27FC236}">
                      <a16:creationId xmlns:a16="http://schemas.microsoft.com/office/drawing/2014/main" id="{E9D41500-74AA-1C33-A33F-C59B03406B11}"/>
                    </a:ext>
                  </a:extLst>
                </p:cNvPr>
                <p:cNvSpPr/>
                <p:nvPr/>
              </p:nvSpPr>
              <p:spPr>
                <a:xfrm>
                  <a:off x="10421675" y="4235176"/>
                  <a:ext cx="62887" cy="40159"/>
                </a:xfrm>
                <a:custGeom>
                  <a:avLst/>
                  <a:gdLst>
                    <a:gd name="connsiteX0" fmla="*/ 21611 w 62887"/>
                    <a:gd name="connsiteY0" fmla="*/ 10903 h 40159"/>
                    <a:gd name="connsiteX1" fmla="*/ 33737 w 62887"/>
                    <a:gd name="connsiteY1" fmla="*/ 2033 h 40159"/>
                    <a:gd name="connsiteX2" fmla="*/ 40586 w 62887"/>
                    <a:gd name="connsiteY2" fmla="*/ 12 h 40159"/>
                    <a:gd name="connsiteX3" fmla="*/ 52936 w 62887"/>
                    <a:gd name="connsiteY3" fmla="*/ 798 h 40159"/>
                    <a:gd name="connsiteX4" fmla="*/ 58886 w 62887"/>
                    <a:gd name="connsiteY4" fmla="*/ 3043 h 40159"/>
                    <a:gd name="connsiteX5" fmla="*/ 58886 w 62887"/>
                    <a:gd name="connsiteY5" fmla="*/ 3043 h 40159"/>
                    <a:gd name="connsiteX6" fmla="*/ 61693 w 62887"/>
                    <a:gd name="connsiteY6" fmla="*/ 16067 h 40159"/>
                    <a:gd name="connsiteX7" fmla="*/ 52374 w 62887"/>
                    <a:gd name="connsiteY7" fmla="*/ 34368 h 40159"/>
                    <a:gd name="connsiteX8" fmla="*/ 37779 w 62887"/>
                    <a:gd name="connsiteY8" fmla="*/ 38746 h 40159"/>
                    <a:gd name="connsiteX9" fmla="*/ 25990 w 62887"/>
                    <a:gd name="connsiteY9" fmla="*/ 32122 h 40159"/>
                    <a:gd name="connsiteX10" fmla="*/ 23520 w 62887"/>
                    <a:gd name="connsiteY10" fmla="*/ 30101 h 40159"/>
                    <a:gd name="connsiteX11" fmla="*/ 616 w 62887"/>
                    <a:gd name="connsiteY11" fmla="*/ 32347 h 40159"/>
                    <a:gd name="connsiteX12" fmla="*/ 21611 w 62887"/>
                    <a:gd name="connsiteY12" fmla="*/ 10903 h 401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2887" h="40159">
                      <a:moveTo>
                        <a:pt x="21611" y="10903"/>
                      </a:moveTo>
                      <a:lnTo>
                        <a:pt x="33737" y="2033"/>
                      </a:lnTo>
                      <a:cubicBezTo>
                        <a:pt x="35758" y="573"/>
                        <a:pt x="38116" y="-100"/>
                        <a:pt x="40586" y="12"/>
                      </a:cubicBezTo>
                      <a:lnTo>
                        <a:pt x="52936" y="798"/>
                      </a:lnTo>
                      <a:cubicBezTo>
                        <a:pt x="55069" y="910"/>
                        <a:pt x="57202" y="1696"/>
                        <a:pt x="58886" y="3043"/>
                      </a:cubicBezTo>
                      <a:lnTo>
                        <a:pt x="58886" y="3043"/>
                      </a:lnTo>
                      <a:cubicBezTo>
                        <a:pt x="62815" y="6187"/>
                        <a:pt x="64051" y="11576"/>
                        <a:pt x="61693" y="16067"/>
                      </a:cubicBezTo>
                      <a:lnTo>
                        <a:pt x="52374" y="34368"/>
                      </a:lnTo>
                      <a:cubicBezTo>
                        <a:pt x="49680" y="39757"/>
                        <a:pt x="42943" y="41778"/>
                        <a:pt x="37779" y="38746"/>
                      </a:cubicBezTo>
                      <a:lnTo>
                        <a:pt x="25990" y="32122"/>
                      </a:lnTo>
                      <a:cubicBezTo>
                        <a:pt x="25092" y="31561"/>
                        <a:pt x="24193" y="30887"/>
                        <a:pt x="23520" y="30101"/>
                      </a:cubicBezTo>
                      <a:lnTo>
                        <a:pt x="616" y="32347"/>
                      </a:lnTo>
                      <a:cubicBezTo>
                        <a:pt x="-3762" y="27856"/>
                        <a:pt x="16447" y="14608"/>
                        <a:pt x="21611" y="10903"/>
                      </a:cubicBezTo>
                      <a:close/>
                    </a:path>
                  </a:pathLst>
                </a:custGeom>
                <a:solidFill>
                  <a:srgbClr val="EAB99A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19" name="Freeform: Shape 2218">
                  <a:extLst>
                    <a:ext uri="{FF2B5EF4-FFF2-40B4-BE49-F238E27FC236}">
                      <a16:creationId xmlns:a16="http://schemas.microsoft.com/office/drawing/2014/main" id="{78DFE130-5CC3-D54B-B4B6-85293FD4664C}"/>
                    </a:ext>
                  </a:extLst>
                </p:cNvPr>
                <p:cNvSpPr/>
                <p:nvPr/>
              </p:nvSpPr>
              <p:spPr>
                <a:xfrm>
                  <a:off x="10126788" y="4885587"/>
                  <a:ext cx="41316" cy="47379"/>
                </a:xfrm>
                <a:custGeom>
                  <a:avLst/>
                  <a:gdLst>
                    <a:gd name="connsiteX0" fmla="*/ 28068 w 41316"/>
                    <a:gd name="connsiteY0" fmla="*/ 47379 h 47379"/>
                    <a:gd name="connsiteX1" fmla="*/ 13248 w 41316"/>
                    <a:gd name="connsiteY1" fmla="*/ 47379 h 47379"/>
                    <a:gd name="connsiteX2" fmla="*/ 0 w 41316"/>
                    <a:gd name="connsiteY2" fmla="*/ 34131 h 47379"/>
                    <a:gd name="connsiteX3" fmla="*/ 0 w 41316"/>
                    <a:gd name="connsiteY3" fmla="*/ 13248 h 47379"/>
                    <a:gd name="connsiteX4" fmla="*/ 13248 w 41316"/>
                    <a:gd name="connsiteY4" fmla="*/ 0 h 47379"/>
                    <a:gd name="connsiteX5" fmla="*/ 28068 w 41316"/>
                    <a:gd name="connsiteY5" fmla="*/ 0 h 47379"/>
                    <a:gd name="connsiteX6" fmla="*/ 41316 w 41316"/>
                    <a:gd name="connsiteY6" fmla="*/ 13248 h 47379"/>
                    <a:gd name="connsiteX7" fmla="*/ 41316 w 41316"/>
                    <a:gd name="connsiteY7" fmla="*/ 34131 h 47379"/>
                    <a:gd name="connsiteX8" fmla="*/ 28068 w 41316"/>
                    <a:gd name="connsiteY8" fmla="*/ 47379 h 473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316" h="47379">
                      <a:moveTo>
                        <a:pt x="28068" y="47379"/>
                      </a:moveTo>
                      <a:lnTo>
                        <a:pt x="13248" y="47379"/>
                      </a:lnTo>
                      <a:cubicBezTo>
                        <a:pt x="5950" y="47379"/>
                        <a:pt x="0" y="41429"/>
                        <a:pt x="0" y="34131"/>
                      </a:cubicBezTo>
                      <a:lnTo>
                        <a:pt x="0" y="13248"/>
                      </a:lnTo>
                      <a:cubicBezTo>
                        <a:pt x="0" y="5950"/>
                        <a:pt x="5950" y="0"/>
                        <a:pt x="13248" y="0"/>
                      </a:cubicBezTo>
                      <a:lnTo>
                        <a:pt x="28068" y="0"/>
                      </a:lnTo>
                      <a:cubicBezTo>
                        <a:pt x="35366" y="0"/>
                        <a:pt x="41316" y="5950"/>
                        <a:pt x="41316" y="13248"/>
                      </a:cubicBezTo>
                      <a:lnTo>
                        <a:pt x="41316" y="34131"/>
                      </a:lnTo>
                      <a:cubicBezTo>
                        <a:pt x="41204" y="41429"/>
                        <a:pt x="35254" y="47379"/>
                        <a:pt x="28068" y="4737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20" name="Freeform: Shape 2219">
                  <a:extLst>
                    <a:ext uri="{FF2B5EF4-FFF2-40B4-BE49-F238E27FC236}">
                      <a16:creationId xmlns:a16="http://schemas.microsoft.com/office/drawing/2014/main" id="{58C82575-2D66-4DE1-68F5-7012CC781ACD}"/>
                    </a:ext>
                  </a:extLst>
                </p:cNvPr>
                <p:cNvSpPr/>
                <p:nvPr/>
              </p:nvSpPr>
              <p:spPr>
                <a:xfrm>
                  <a:off x="10200664" y="4885587"/>
                  <a:ext cx="41316" cy="47379"/>
                </a:xfrm>
                <a:custGeom>
                  <a:avLst/>
                  <a:gdLst>
                    <a:gd name="connsiteX0" fmla="*/ 28068 w 41316"/>
                    <a:gd name="connsiteY0" fmla="*/ 47379 h 47379"/>
                    <a:gd name="connsiteX1" fmla="*/ 13249 w 41316"/>
                    <a:gd name="connsiteY1" fmla="*/ 47379 h 47379"/>
                    <a:gd name="connsiteX2" fmla="*/ 0 w 41316"/>
                    <a:gd name="connsiteY2" fmla="*/ 34131 h 47379"/>
                    <a:gd name="connsiteX3" fmla="*/ 0 w 41316"/>
                    <a:gd name="connsiteY3" fmla="*/ 13248 h 47379"/>
                    <a:gd name="connsiteX4" fmla="*/ 13249 w 41316"/>
                    <a:gd name="connsiteY4" fmla="*/ 0 h 47379"/>
                    <a:gd name="connsiteX5" fmla="*/ 28068 w 41316"/>
                    <a:gd name="connsiteY5" fmla="*/ 0 h 47379"/>
                    <a:gd name="connsiteX6" fmla="*/ 41317 w 41316"/>
                    <a:gd name="connsiteY6" fmla="*/ 13248 h 47379"/>
                    <a:gd name="connsiteX7" fmla="*/ 41317 w 41316"/>
                    <a:gd name="connsiteY7" fmla="*/ 34131 h 47379"/>
                    <a:gd name="connsiteX8" fmla="*/ 28068 w 41316"/>
                    <a:gd name="connsiteY8" fmla="*/ 47379 h 473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316" h="47379">
                      <a:moveTo>
                        <a:pt x="28068" y="47379"/>
                      </a:moveTo>
                      <a:lnTo>
                        <a:pt x="13249" y="47379"/>
                      </a:lnTo>
                      <a:cubicBezTo>
                        <a:pt x="5950" y="47379"/>
                        <a:pt x="0" y="41429"/>
                        <a:pt x="0" y="34131"/>
                      </a:cubicBezTo>
                      <a:lnTo>
                        <a:pt x="0" y="13248"/>
                      </a:lnTo>
                      <a:cubicBezTo>
                        <a:pt x="0" y="5950"/>
                        <a:pt x="5950" y="0"/>
                        <a:pt x="13249" y="0"/>
                      </a:cubicBezTo>
                      <a:lnTo>
                        <a:pt x="28068" y="0"/>
                      </a:lnTo>
                      <a:cubicBezTo>
                        <a:pt x="35366" y="0"/>
                        <a:pt x="41317" y="5950"/>
                        <a:pt x="41317" y="13248"/>
                      </a:cubicBezTo>
                      <a:lnTo>
                        <a:pt x="41317" y="34131"/>
                      </a:lnTo>
                      <a:cubicBezTo>
                        <a:pt x="41204" y="41429"/>
                        <a:pt x="35254" y="47379"/>
                        <a:pt x="28068" y="4737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21" name="Freeform: Shape 2220">
                  <a:extLst>
                    <a:ext uri="{FF2B5EF4-FFF2-40B4-BE49-F238E27FC236}">
                      <a16:creationId xmlns:a16="http://schemas.microsoft.com/office/drawing/2014/main" id="{016888E7-405C-85E7-644E-36A38D0509A8}"/>
                    </a:ext>
                  </a:extLst>
                </p:cNvPr>
                <p:cNvSpPr/>
                <p:nvPr/>
              </p:nvSpPr>
              <p:spPr>
                <a:xfrm>
                  <a:off x="10155193" y="4158056"/>
                  <a:ext cx="57708" cy="66690"/>
                </a:xfrm>
                <a:custGeom>
                  <a:avLst/>
                  <a:gdLst>
                    <a:gd name="connsiteX0" fmla="*/ 0 w 57708"/>
                    <a:gd name="connsiteY0" fmla="*/ 0 h 66690"/>
                    <a:gd name="connsiteX1" fmla="*/ 57709 w 57708"/>
                    <a:gd name="connsiteY1" fmla="*/ 0 h 66690"/>
                    <a:gd name="connsiteX2" fmla="*/ 57709 w 57708"/>
                    <a:gd name="connsiteY2" fmla="*/ 66690 h 66690"/>
                    <a:gd name="connsiteX3" fmla="*/ 0 w 57708"/>
                    <a:gd name="connsiteY3" fmla="*/ 66690 h 666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708" h="66690">
                      <a:moveTo>
                        <a:pt x="0" y="0"/>
                      </a:moveTo>
                      <a:lnTo>
                        <a:pt x="57709" y="0"/>
                      </a:lnTo>
                      <a:lnTo>
                        <a:pt x="57709" y="66690"/>
                      </a:lnTo>
                      <a:lnTo>
                        <a:pt x="0" y="66690"/>
                      </a:lnTo>
                      <a:close/>
                    </a:path>
                  </a:pathLst>
                </a:custGeom>
                <a:solidFill>
                  <a:srgbClr val="DEAD8E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2222" name="Graphic 1320">
                  <a:extLst>
                    <a:ext uri="{FF2B5EF4-FFF2-40B4-BE49-F238E27FC236}">
                      <a16:creationId xmlns:a16="http://schemas.microsoft.com/office/drawing/2014/main" id="{B90B2795-59B9-B0AE-949F-16A36C1FF5F2}"/>
                    </a:ext>
                  </a:extLst>
                </p:cNvPr>
                <p:cNvGrpSpPr/>
                <p:nvPr/>
              </p:nvGrpSpPr>
              <p:grpSpPr>
                <a:xfrm>
                  <a:off x="10134158" y="4049376"/>
                  <a:ext cx="96405" cy="140116"/>
                  <a:chOff x="10134158" y="4049376"/>
                  <a:chExt cx="96405" cy="140116"/>
                </a:xfrm>
              </p:grpSpPr>
              <p:sp>
                <p:nvSpPr>
                  <p:cNvPr id="2223" name="Freeform: Shape 2222">
                    <a:extLst>
                      <a:ext uri="{FF2B5EF4-FFF2-40B4-BE49-F238E27FC236}">
                        <a16:creationId xmlns:a16="http://schemas.microsoft.com/office/drawing/2014/main" id="{54DB5870-34BA-C03A-2CE9-9B05EC5B2325}"/>
                      </a:ext>
                    </a:extLst>
                  </p:cNvPr>
                  <p:cNvSpPr/>
                  <p:nvPr/>
                </p:nvSpPr>
                <p:spPr>
                  <a:xfrm>
                    <a:off x="10211928" y="4108491"/>
                    <a:ext cx="18636" cy="28284"/>
                  </a:xfrm>
                  <a:custGeom>
                    <a:avLst/>
                    <a:gdLst>
                      <a:gd name="connsiteX0" fmla="*/ 4903 w 18636"/>
                      <a:gd name="connsiteY0" fmla="*/ 27784 h 28284"/>
                      <a:gd name="connsiteX1" fmla="*/ 4903 w 18636"/>
                      <a:gd name="connsiteY1" fmla="*/ 27784 h 28284"/>
                      <a:gd name="connsiteX2" fmla="*/ 14671 w 18636"/>
                      <a:gd name="connsiteY2" fmla="*/ 22731 h 28284"/>
                      <a:gd name="connsiteX3" fmla="*/ 18376 w 18636"/>
                      <a:gd name="connsiteY3" fmla="*/ 9483 h 28284"/>
                      <a:gd name="connsiteX4" fmla="*/ 13773 w 18636"/>
                      <a:gd name="connsiteY4" fmla="*/ 501 h 28284"/>
                      <a:gd name="connsiteX5" fmla="*/ 13773 w 18636"/>
                      <a:gd name="connsiteY5" fmla="*/ 501 h 28284"/>
                      <a:gd name="connsiteX6" fmla="*/ 4005 w 18636"/>
                      <a:gd name="connsiteY6" fmla="*/ 5553 h 28284"/>
                      <a:gd name="connsiteX7" fmla="*/ 300 w 18636"/>
                      <a:gd name="connsiteY7" fmla="*/ 18802 h 28284"/>
                      <a:gd name="connsiteX8" fmla="*/ 4903 w 18636"/>
                      <a:gd name="connsiteY8" fmla="*/ 27784 h 2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8636" h="28284">
                        <a:moveTo>
                          <a:pt x="4903" y="27784"/>
                        </a:moveTo>
                        <a:lnTo>
                          <a:pt x="4903" y="27784"/>
                        </a:lnTo>
                        <a:cubicBezTo>
                          <a:pt x="9057" y="29356"/>
                          <a:pt x="13436" y="27110"/>
                          <a:pt x="14671" y="22731"/>
                        </a:cubicBezTo>
                        <a:lnTo>
                          <a:pt x="18376" y="9483"/>
                        </a:lnTo>
                        <a:cubicBezTo>
                          <a:pt x="19387" y="5778"/>
                          <a:pt x="17366" y="1736"/>
                          <a:pt x="13773" y="501"/>
                        </a:cubicBezTo>
                        <a:lnTo>
                          <a:pt x="13773" y="501"/>
                        </a:lnTo>
                        <a:cubicBezTo>
                          <a:pt x="9619" y="-1071"/>
                          <a:pt x="5240" y="1175"/>
                          <a:pt x="4005" y="5553"/>
                        </a:cubicBezTo>
                        <a:lnTo>
                          <a:pt x="300" y="18802"/>
                        </a:lnTo>
                        <a:cubicBezTo>
                          <a:pt x="-822" y="22394"/>
                          <a:pt x="1311" y="26436"/>
                          <a:pt x="4903" y="27784"/>
                        </a:cubicBezTo>
                        <a:close/>
                      </a:path>
                    </a:pathLst>
                  </a:custGeom>
                  <a:solidFill>
                    <a:srgbClr val="EAB99A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24" name="Freeform: Shape 2223">
                    <a:extLst>
                      <a:ext uri="{FF2B5EF4-FFF2-40B4-BE49-F238E27FC236}">
                        <a16:creationId xmlns:a16="http://schemas.microsoft.com/office/drawing/2014/main" id="{7FB03866-59E9-F5E4-304B-E66B3C77A37F}"/>
                      </a:ext>
                    </a:extLst>
                  </p:cNvPr>
                  <p:cNvSpPr/>
                  <p:nvPr/>
                </p:nvSpPr>
                <p:spPr>
                  <a:xfrm>
                    <a:off x="10143397" y="4071486"/>
                    <a:ext cx="78386" cy="118006"/>
                  </a:xfrm>
                  <a:custGeom>
                    <a:avLst/>
                    <a:gdLst>
                      <a:gd name="connsiteX0" fmla="*/ 77140 w 78386"/>
                      <a:gd name="connsiteY0" fmla="*/ 25830 h 118006"/>
                      <a:gd name="connsiteX1" fmla="*/ 78375 w 78386"/>
                      <a:gd name="connsiteY1" fmla="*/ 73322 h 118006"/>
                      <a:gd name="connsiteX2" fmla="*/ 75793 w 78386"/>
                      <a:gd name="connsiteY2" fmla="*/ 86233 h 118006"/>
                      <a:gd name="connsiteX3" fmla="*/ 54460 w 78386"/>
                      <a:gd name="connsiteY3" fmla="*/ 114077 h 118006"/>
                      <a:gd name="connsiteX4" fmla="*/ 40875 w 78386"/>
                      <a:gd name="connsiteY4" fmla="*/ 118006 h 118006"/>
                      <a:gd name="connsiteX5" fmla="*/ 37844 w 78386"/>
                      <a:gd name="connsiteY5" fmla="*/ 118006 h 118006"/>
                      <a:gd name="connsiteX6" fmla="*/ 27178 w 78386"/>
                      <a:gd name="connsiteY6" fmla="*/ 114750 h 118006"/>
                      <a:gd name="connsiteX7" fmla="*/ 4499 w 78386"/>
                      <a:gd name="connsiteY7" fmla="*/ 88029 h 118006"/>
                      <a:gd name="connsiteX8" fmla="*/ 1243 w 78386"/>
                      <a:gd name="connsiteY8" fmla="*/ 75342 h 118006"/>
                      <a:gd name="connsiteX9" fmla="*/ 8 w 78386"/>
                      <a:gd name="connsiteY9" fmla="*/ 27851 h 118006"/>
                      <a:gd name="connsiteX10" fmla="*/ 22687 w 78386"/>
                      <a:gd name="connsiteY10" fmla="*/ 793 h 118006"/>
                      <a:gd name="connsiteX11" fmla="*/ 53113 w 78386"/>
                      <a:gd name="connsiteY11" fmla="*/ 7 h 118006"/>
                      <a:gd name="connsiteX12" fmla="*/ 77140 w 78386"/>
                      <a:gd name="connsiteY12" fmla="*/ 25830 h 118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78386" h="118006">
                        <a:moveTo>
                          <a:pt x="77140" y="25830"/>
                        </a:moveTo>
                        <a:lnTo>
                          <a:pt x="78375" y="73322"/>
                        </a:lnTo>
                        <a:cubicBezTo>
                          <a:pt x="78487" y="77139"/>
                          <a:pt x="77813" y="81517"/>
                          <a:pt x="75793" y="86233"/>
                        </a:cubicBezTo>
                        <a:cubicBezTo>
                          <a:pt x="70965" y="97460"/>
                          <a:pt x="70965" y="97460"/>
                          <a:pt x="54460" y="114077"/>
                        </a:cubicBezTo>
                        <a:cubicBezTo>
                          <a:pt x="52552" y="116098"/>
                          <a:pt x="47275" y="117894"/>
                          <a:pt x="40875" y="118006"/>
                        </a:cubicBezTo>
                        <a:cubicBezTo>
                          <a:pt x="39753" y="118006"/>
                          <a:pt x="38742" y="118006"/>
                          <a:pt x="37844" y="118006"/>
                        </a:cubicBezTo>
                        <a:cubicBezTo>
                          <a:pt x="32792" y="117669"/>
                          <a:pt x="28862" y="116322"/>
                          <a:pt x="27178" y="114750"/>
                        </a:cubicBezTo>
                        <a:cubicBezTo>
                          <a:pt x="9888" y="99032"/>
                          <a:pt x="9888" y="99032"/>
                          <a:pt x="4499" y="88029"/>
                        </a:cubicBezTo>
                        <a:cubicBezTo>
                          <a:pt x="2253" y="83426"/>
                          <a:pt x="1355" y="79160"/>
                          <a:pt x="1243" y="75342"/>
                        </a:cubicBezTo>
                        <a:lnTo>
                          <a:pt x="8" y="27851"/>
                        </a:lnTo>
                        <a:cubicBezTo>
                          <a:pt x="-329" y="13368"/>
                          <a:pt x="9888" y="1130"/>
                          <a:pt x="22687" y="793"/>
                        </a:cubicBezTo>
                        <a:lnTo>
                          <a:pt x="53113" y="7"/>
                        </a:lnTo>
                        <a:cubicBezTo>
                          <a:pt x="66024" y="-330"/>
                          <a:pt x="76803" y="11234"/>
                          <a:pt x="77140" y="25830"/>
                        </a:cubicBezTo>
                        <a:close/>
                      </a:path>
                    </a:pathLst>
                  </a:custGeom>
                  <a:solidFill>
                    <a:srgbClr val="EAB99A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25" name="Freeform: Shape 2224">
                    <a:extLst>
                      <a:ext uri="{FF2B5EF4-FFF2-40B4-BE49-F238E27FC236}">
                        <a16:creationId xmlns:a16="http://schemas.microsoft.com/office/drawing/2014/main" id="{EAF59375-652E-7177-9EC3-5BC56A01C598}"/>
                      </a:ext>
                    </a:extLst>
                  </p:cNvPr>
                  <p:cNvSpPr/>
                  <p:nvPr/>
                </p:nvSpPr>
                <p:spPr>
                  <a:xfrm>
                    <a:off x="10143509" y="4071705"/>
                    <a:ext cx="72211" cy="117787"/>
                  </a:xfrm>
                  <a:custGeom>
                    <a:avLst/>
                    <a:gdLst>
                      <a:gd name="connsiteX0" fmla="*/ 70965 w 72211"/>
                      <a:gd name="connsiteY0" fmla="*/ 25723 h 117787"/>
                      <a:gd name="connsiteX1" fmla="*/ 72200 w 72211"/>
                      <a:gd name="connsiteY1" fmla="*/ 73215 h 117787"/>
                      <a:gd name="connsiteX2" fmla="*/ 69730 w 72211"/>
                      <a:gd name="connsiteY2" fmla="*/ 86126 h 117787"/>
                      <a:gd name="connsiteX3" fmla="*/ 48398 w 72211"/>
                      <a:gd name="connsiteY3" fmla="*/ 113970 h 117787"/>
                      <a:gd name="connsiteX4" fmla="*/ 37844 w 72211"/>
                      <a:gd name="connsiteY4" fmla="*/ 117787 h 117787"/>
                      <a:gd name="connsiteX5" fmla="*/ 27178 w 72211"/>
                      <a:gd name="connsiteY5" fmla="*/ 114531 h 117787"/>
                      <a:gd name="connsiteX6" fmla="*/ 4499 w 72211"/>
                      <a:gd name="connsiteY6" fmla="*/ 87810 h 117787"/>
                      <a:gd name="connsiteX7" fmla="*/ 1243 w 72211"/>
                      <a:gd name="connsiteY7" fmla="*/ 75123 h 117787"/>
                      <a:gd name="connsiteX8" fmla="*/ 8 w 72211"/>
                      <a:gd name="connsiteY8" fmla="*/ 27632 h 117787"/>
                      <a:gd name="connsiteX9" fmla="*/ 22688 w 72211"/>
                      <a:gd name="connsiteY9" fmla="*/ 574 h 117787"/>
                      <a:gd name="connsiteX10" fmla="*/ 46938 w 72211"/>
                      <a:gd name="connsiteY10" fmla="*/ 13 h 117787"/>
                      <a:gd name="connsiteX11" fmla="*/ 70965 w 72211"/>
                      <a:gd name="connsiteY11" fmla="*/ 25723 h 1177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72211" h="117787">
                        <a:moveTo>
                          <a:pt x="70965" y="25723"/>
                        </a:moveTo>
                        <a:lnTo>
                          <a:pt x="72200" y="73215"/>
                        </a:lnTo>
                        <a:cubicBezTo>
                          <a:pt x="72312" y="77032"/>
                          <a:pt x="71638" y="81411"/>
                          <a:pt x="69730" y="86126"/>
                        </a:cubicBezTo>
                        <a:cubicBezTo>
                          <a:pt x="64902" y="97353"/>
                          <a:pt x="64902" y="97353"/>
                          <a:pt x="48398" y="113970"/>
                        </a:cubicBezTo>
                        <a:cubicBezTo>
                          <a:pt x="46714" y="115654"/>
                          <a:pt x="42897" y="117226"/>
                          <a:pt x="37844" y="117787"/>
                        </a:cubicBezTo>
                        <a:cubicBezTo>
                          <a:pt x="32792" y="117450"/>
                          <a:pt x="28862" y="116103"/>
                          <a:pt x="27178" y="114531"/>
                        </a:cubicBezTo>
                        <a:cubicBezTo>
                          <a:pt x="9888" y="98813"/>
                          <a:pt x="9888" y="98813"/>
                          <a:pt x="4499" y="87810"/>
                        </a:cubicBezTo>
                        <a:cubicBezTo>
                          <a:pt x="2254" y="83207"/>
                          <a:pt x="1355" y="78941"/>
                          <a:pt x="1243" y="75123"/>
                        </a:cubicBezTo>
                        <a:lnTo>
                          <a:pt x="8" y="27632"/>
                        </a:lnTo>
                        <a:cubicBezTo>
                          <a:pt x="-329" y="13148"/>
                          <a:pt x="9888" y="911"/>
                          <a:pt x="22688" y="574"/>
                        </a:cubicBezTo>
                        <a:lnTo>
                          <a:pt x="46938" y="13"/>
                        </a:lnTo>
                        <a:cubicBezTo>
                          <a:pt x="59738" y="-437"/>
                          <a:pt x="70516" y="11240"/>
                          <a:pt x="70965" y="25723"/>
                        </a:cubicBezTo>
                        <a:close/>
                      </a:path>
                    </a:pathLst>
                  </a:custGeom>
                  <a:solidFill>
                    <a:srgbClr val="F4CAAF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26" name="Freeform: Shape 2225">
                    <a:extLst>
                      <a:ext uri="{FF2B5EF4-FFF2-40B4-BE49-F238E27FC236}">
                        <a16:creationId xmlns:a16="http://schemas.microsoft.com/office/drawing/2014/main" id="{36F082BD-E79F-817A-10EA-24CDC1640624}"/>
                      </a:ext>
                    </a:extLst>
                  </p:cNvPr>
                  <p:cNvSpPr/>
                  <p:nvPr/>
                </p:nvSpPr>
                <p:spPr>
                  <a:xfrm>
                    <a:off x="10134158" y="4110532"/>
                    <a:ext cx="19278" cy="28021"/>
                  </a:xfrm>
                  <a:custGeom>
                    <a:avLst/>
                    <a:gdLst>
                      <a:gd name="connsiteX0" fmla="*/ 14748 w 19278"/>
                      <a:gd name="connsiteY0" fmla="*/ 27427 h 28021"/>
                      <a:gd name="connsiteX1" fmla="*/ 14748 w 19278"/>
                      <a:gd name="connsiteY1" fmla="*/ 27427 h 28021"/>
                      <a:gd name="connsiteX2" fmla="*/ 4755 w 19278"/>
                      <a:gd name="connsiteY2" fmla="*/ 22936 h 28021"/>
                      <a:gd name="connsiteX3" fmla="*/ 377 w 19278"/>
                      <a:gd name="connsiteY3" fmla="*/ 9913 h 28021"/>
                      <a:gd name="connsiteX4" fmla="*/ 4531 w 19278"/>
                      <a:gd name="connsiteY4" fmla="*/ 594 h 28021"/>
                      <a:gd name="connsiteX5" fmla="*/ 4531 w 19278"/>
                      <a:gd name="connsiteY5" fmla="*/ 594 h 28021"/>
                      <a:gd name="connsiteX6" fmla="*/ 14523 w 19278"/>
                      <a:gd name="connsiteY6" fmla="*/ 5085 h 28021"/>
                      <a:gd name="connsiteX7" fmla="*/ 18902 w 19278"/>
                      <a:gd name="connsiteY7" fmla="*/ 18109 h 28021"/>
                      <a:gd name="connsiteX8" fmla="*/ 14748 w 19278"/>
                      <a:gd name="connsiteY8" fmla="*/ 27427 h 28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9278" h="28021">
                        <a:moveTo>
                          <a:pt x="14748" y="27427"/>
                        </a:moveTo>
                        <a:lnTo>
                          <a:pt x="14748" y="27427"/>
                        </a:lnTo>
                        <a:cubicBezTo>
                          <a:pt x="10594" y="29111"/>
                          <a:pt x="6103" y="27091"/>
                          <a:pt x="4755" y="22936"/>
                        </a:cubicBezTo>
                        <a:lnTo>
                          <a:pt x="377" y="9913"/>
                        </a:lnTo>
                        <a:cubicBezTo>
                          <a:pt x="-858" y="6320"/>
                          <a:pt x="1050" y="2166"/>
                          <a:pt x="4531" y="594"/>
                        </a:cubicBezTo>
                        <a:lnTo>
                          <a:pt x="4531" y="594"/>
                        </a:lnTo>
                        <a:cubicBezTo>
                          <a:pt x="8685" y="-1090"/>
                          <a:pt x="13176" y="931"/>
                          <a:pt x="14523" y="5085"/>
                        </a:cubicBezTo>
                        <a:lnTo>
                          <a:pt x="18902" y="18109"/>
                        </a:lnTo>
                        <a:cubicBezTo>
                          <a:pt x="20137" y="21701"/>
                          <a:pt x="18228" y="25968"/>
                          <a:pt x="14748" y="27427"/>
                        </a:cubicBezTo>
                        <a:close/>
                      </a:path>
                    </a:pathLst>
                  </a:custGeom>
                  <a:solidFill>
                    <a:srgbClr val="F4CAAF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27" name="Freeform: Shape 2226">
                    <a:extLst>
                      <a:ext uri="{FF2B5EF4-FFF2-40B4-BE49-F238E27FC236}">
                        <a16:creationId xmlns:a16="http://schemas.microsoft.com/office/drawing/2014/main" id="{C888B4CE-C643-5BD6-C7C9-EB4C466853B7}"/>
                      </a:ext>
                    </a:extLst>
                  </p:cNvPr>
                  <p:cNvSpPr/>
                  <p:nvPr/>
                </p:nvSpPr>
                <p:spPr>
                  <a:xfrm>
                    <a:off x="10139363" y="4049488"/>
                    <a:ext cx="88358" cy="82071"/>
                  </a:xfrm>
                  <a:custGeom>
                    <a:avLst/>
                    <a:gdLst>
                      <a:gd name="connsiteX0" fmla="*/ 88359 w 88358"/>
                      <a:gd name="connsiteY0" fmla="*/ 54789 h 82071"/>
                      <a:gd name="connsiteX1" fmla="*/ 81510 w 88358"/>
                      <a:gd name="connsiteY1" fmla="*/ 81510 h 82071"/>
                      <a:gd name="connsiteX2" fmla="*/ 72080 w 88358"/>
                      <a:gd name="connsiteY2" fmla="*/ 48614 h 82071"/>
                      <a:gd name="connsiteX3" fmla="*/ 67027 w 88358"/>
                      <a:gd name="connsiteY3" fmla="*/ 55351 h 82071"/>
                      <a:gd name="connsiteX4" fmla="*/ 57933 w 88358"/>
                      <a:gd name="connsiteY4" fmla="*/ 57484 h 82071"/>
                      <a:gd name="connsiteX5" fmla="*/ 57933 w 88358"/>
                      <a:gd name="connsiteY5" fmla="*/ 57484 h 82071"/>
                      <a:gd name="connsiteX6" fmla="*/ 14820 w 88358"/>
                      <a:gd name="connsiteY6" fmla="*/ 67589 h 82071"/>
                      <a:gd name="connsiteX7" fmla="*/ 4940 w 88358"/>
                      <a:gd name="connsiteY7" fmla="*/ 82072 h 82071"/>
                      <a:gd name="connsiteX8" fmla="*/ 0 w 88358"/>
                      <a:gd name="connsiteY8" fmla="*/ 46481 h 82071"/>
                      <a:gd name="connsiteX9" fmla="*/ 12013 w 88358"/>
                      <a:gd name="connsiteY9" fmla="*/ 9768 h 82071"/>
                      <a:gd name="connsiteX10" fmla="*/ 61077 w 88358"/>
                      <a:gd name="connsiteY10" fmla="*/ 0 h 82071"/>
                      <a:gd name="connsiteX11" fmla="*/ 71069 w 88358"/>
                      <a:gd name="connsiteY11" fmla="*/ 9094 h 82071"/>
                      <a:gd name="connsiteX12" fmla="*/ 84654 w 88358"/>
                      <a:gd name="connsiteY12" fmla="*/ 21220 h 8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8358" h="82071">
                        <a:moveTo>
                          <a:pt x="88359" y="54789"/>
                        </a:moveTo>
                        <a:lnTo>
                          <a:pt x="81510" y="81510"/>
                        </a:lnTo>
                        <a:lnTo>
                          <a:pt x="72080" y="48614"/>
                        </a:lnTo>
                        <a:lnTo>
                          <a:pt x="67027" y="55351"/>
                        </a:lnTo>
                        <a:lnTo>
                          <a:pt x="57933" y="57484"/>
                        </a:lnTo>
                        <a:lnTo>
                          <a:pt x="57933" y="57484"/>
                        </a:lnTo>
                        <a:lnTo>
                          <a:pt x="14820" y="67589"/>
                        </a:lnTo>
                        <a:lnTo>
                          <a:pt x="4940" y="82072"/>
                        </a:lnTo>
                        <a:lnTo>
                          <a:pt x="0" y="46481"/>
                        </a:lnTo>
                        <a:lnTo>
                          <a:pt x="12013" y="9768"/>
                        </a:lnTo>
                        <a:lnTo>
                          <a:pt x="61077" y="0"/>
                        </a:lnTo>
                        <a:lnTo>
                          <a:pt x="71069" y="9094"/>
                        </a:lnTo>
                        <a:lnTo>
                          <a:pt x="84654" y="21220"/>
                        </a:lnTo>
                        <a:close/>
                      </a:path>
                    </a:pathLst>
                  </a:custGeom>
                  <a:solidFill>
                    <a:srgbClr val="5D2C10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28" name="Freeform: Shape 2227">
                    <a:extLst>
                      <a:ext uri="{FF2B5EF4-FFF2-40B4-BE49-F238E27FC236}">
                        <a16:creationId xmlns:a16="http://schemas.microsoft.com/office/drawing/2014/main" id="{697C05F1-0685-F367-0572-00C7CD80C8D5}"/>
                      </a:ext>
                    </a:extLst>
                  </p:cNvPr>
                  <p:cNvSpPr/>
                  <p:nvPr/>
                </p:nvSpPr>
                <p:spPr>
                  <a:xfrm>
                    <a:off x="10139363" y="4049376"/>
                    <a:ext cx="71636" cy="82071"/>
                  </a:xfrm>
                  <a:custGeom>
                    <a:avLst/>
                    <a:gdLst>
                      <a:gd name="connsiteX0" fmla="*/ 71069 w 71636"/>
                      <a:gd name="connsiteY0" fmla="*/ 9206 h 82071"/>
                      <a:gd name="connsiteX1" fmla="*/ 71630 w 71636"/>
                      <a:gd name="connsiteY1" fmla="*/ 32784 h 82071"/>
                      <a:gd name="connsiteX2" fmla="*/ 57933 w 71636"/>
                      <a:gd name="connsiteY2" fmla="*/ 57484 h 82071"/>
                      <a:gd name="connsiteX3" fmla="*/ 57933 w 71636"/>
                      <a:gd name="connsiteY3" fmla="*/ 57484 h 82071"/>
                      <a:gd name="connsiteX4" fmla="*/ 14820 w 71636"/>
                      <a:gd name="connsiteY4" fmla="*/ 67589 h 82071"/>
                      <a:gd name="connsiteX5" fmla="*/ 4940 w 71636"/>
                      <a:gd name="connsiteY5" fmla="*/ 82072 h 82071"/>
                      <a:gd name="connsiteX6" fmla="*/ 0 w 71636"/>
                      <a:gd name="connsiteY6" fmla="*/ 46481 h 82071"/>
                      <a:gd name="connsiteX7" fmla="*/ 12013 w 71636"/>
                      <a:gd name="connsiteY7" fmla="*/ 9768 h 82071"/>
                      <a:gd name="connsiteX8" fmla="*/ 61077 w 71636"/>
                      <a:gd name="connsiteY8" fmla="*/ 0 h 82071"/>
                      <a:gd name="connsiteX9" fmla="*/ 71069 w 71636"/>
                      <a:gd name="connsiteY9" fmla="*/ 9206 h 8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1636" h="82071">
                        <a:moveTo>
                          <a:pt x="71069" y="9206"/>
                        </a:moveTo>
                        <a:lnTo>
                          <a:pt x="71630" y="32784"/>
                        </a:lnTo>
                        <a:cubicBezTo>
                          <a:pt x="71855" y="43674"/>
                          <a:pt x="66241" y="53218"/>
                          <a:pt x="57933" y="57484"/>
                        </a:cubicBezTo>
                        <a:lnTo>
                          <a:pt x="57933" y="57484"/>
                        </a:lnTo>
                        <a:lnTo>
                          <a:pt x="14820" y="67589"/>
                        </a:lnTo>
                        <a:lnTo>
                          <a:pt x="4940" y="82072"/>
                        </a:lnTo>
                        <a:lnTo>
                          <a:pt x="0" y="46481"/>
                        </a:lnTo>
                        <a:lnTo>
                          <a:pt x="12013" y="9768"/>
                        </a:lnTo>
                        <a:lnTo>
                          <a:pt x="61077" y="0"/>
                        </a:lnTo>
                        <a:lnTo>
                          <a:pt x="71069" y="9206"/>
                        </a:lnTo>
                        <a:close/>
                      </a:path>
                    </a:pathLst>
                  </a:custGeom>
                  <a:solidFill>
                    <a:srgbClr val="6D3C1F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229" name="Freeform: Shape 2228">
                  <a:extLst>
                    <a:ext uri="{FF2B5EF4-FFF2-40B4-BE49-F238E27FC236}">
                      <a16:creationId xmlns:a16="http://schemas.microsoft.com/office/drawing/2014/main" id="{CF60282D-5E05-2F39-3FF2-2A750DD15F0E}"/>
                    </a:ext>
                  </a:extLst>
                </p:cNvPr>
                <p:cNvSpPr/>
                <p:nvPr/>
              </p:nvSpPr>
              <p:spPr>
                <a:xfrm>
                  <a:off x="10106123" y="4442781"/>
                  <a:ext cx="153936" cy="88808"/>
                </a:xfrm>
                <a:custGeom>
                  <a:avLst/>
                  <a:gdLst>
                    <a:gd name="connsiteX0" fmla="*/ 153484 w 153936"/>
                    <a:gd name="connsiteY0" fmla="*/ 40755 h 88808"/>
                    <a:gd name="connsiteX1" fmla="*/ 145738 w 153936"/>
                    <a:gd name="connsiteY1" fmla="*/ 88808 h 88808"/>
                    <a:gd name="connsiteX2" fmla="*/ 9214 w 153936"/>
                    <a:gd name="connsiteY2" fmla="*/ 88808 h 88808"/>
                    <a:gd name="connsiteX3" fmla="*/ 568 w 153936"/>
                    <a:gd name="connsiteY3" fmla="*/ 41653 h 88808"/>
                    <a:gd name="connsiteX4" fmla="*/ 1579 w 153936"/>
                    <a:gd name="connsiteY4" fmla="*/ 25037 h 88808"/>
                    <a:gd name="connsiteX5" fmla="*/ 2814 w 153936"/>
                    <a:gd name="connsiteY5" fmla="*/ 21107 h 88808"/>
                    <a:gd name="connsiteX6" fmla="*/ 9214 w 153936"/>
                    <a:gd name="connsiteY6" fmla="*/ 0 h 88808"/>
                    <a:gd name="connsiteX7" fmla="*/ 9214 w 153936"/>
                    <a:gd name="connsiteY7" fmla="*/ 0 h 88808"/>
                    <a:gd name="connsiteX8" fmla="*/ 145738 w 153936"/>
                    <a:gd name="connsiteY8" fmla="*/ 0 h 88808"/>
                    <a:gd name="connsiteX9" fmla="*/ 151464 w 153936"/>
                    <a:gd name="connsiteY9" fmla="*/ 21219 h 88808"/>
                    <a:gd name="connsiteX10" fmla="*/ 152699 w 153936"/>
                    <a:gd name="connsiteY10" fmla="*/ 25935 h 88808"/>
                    <a:gd name="connsiteX11" fmla="*/ 153484 w 153936"/>
                    <a:gd name="connsiteY11" fmla="*/ 40755 h 88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3936" h="88808">
                      <a:moveTo>
                        <a:pt x="153484" y="40755"/>
                      </a:moveTo>
                      <a:lnTo>
                        <a:pt x="145738" y="88808"/>
                      </a:lnTo>
                      <a:lnTo>
                        <a:pt x="9214" y="88808"/>
                      </a:lnTo>
                      <a:lnTo>
                        <a:pt x="568" y="41653"/>
                      </a:lnTo>
                      <a:cubicBezTo>
                        <a:pt x="-442" y="36152"/>
                        <a:pt x="-105" y="30426"/>
                        <a:pt x="1579" y="25037"/>
                      </a:cubicBezTo>
                      <a:lnTo>
                        <a:pt x="2814" y="21107"/>
                      </a:lnTo>
                      <a:lnTo>
                        <a:pt x="9214" y="0"/>
                      </a:lnTo>
                      <a:lnTo>
                        <a:pt x="9214" y="0"/>
                      </a:lnTo>
                      <a:lnTo>
                        <a:pt x="145738" y="0"/>
                      </a:lnTo>
                      <a:lnTo>
                        <a:pt x="151464" y="21219"/>
                      </a:lnTo>
                      <a:lnTo>
                        <a:pt x="152699" y="25935"/>
                      </a:lnTo>
                      <a:cubicBezTo>
                        <a:pt x="154046" y="30763"/>
                        <a:pt x="154270" y="35815"/>
                        <a:pt x="153484" y="40755"/>
                      </a:cubicBezTo>
                      <a:close/>
                    </a:path>
                  </a:pathLst>
                </a:custGeom>
                <a:solidFill>
                  <a:srgbClr val="6D3C1F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30" name="Freeform: Shape 2229">
                  <a:extLst>
                    <a:ext uri="{FF2B5EF4-FFF2-40B4-BE49-F238E27FC236}">
                      <a16:creationId xmlns:a16="http://schemas.microsoft.com/office/drawing/2014/main" id="{86CD57E5-53F1-FC4F-BEDE-856A74A023EB}"/>
                    </a:ext>
                  </a:extLst>
                </p:cNvPr>
                <p:cNvSpPr/>
                <p:nvPr/>
              </p:nvSpPr>
              <p:spPr>
                <a:xfrm>
                  <a:off x="10073354" y="4199709"/>
                  <a:ext cx="219450" cy="259687"/>
                </a:xfrm>
                <a:custGeom>
                  <a:avLst/>
                  <a:gdLst>
                    <a:gd name="connsiteX0" fmla="*/ 218925 w 219450"/>
                    <a:gd name="connsiteY0" fmla="*/ 35927 h 259687"/>
                    <a:gd name="connsiteX1" fmla="*/ 218925 w 219450"/>
                    <a:gd name="connsiteY1" fmla="*/ 36264 h 259687"/>
                    <a:gd name="connsiteX2" fmla="*/ 195011 w 219450"/>
                    <a:gd name="connsiteY2" fmla="*/ 131921 h 259687"/>
                    <a:gd name="connsiteX3" fmla="*/ 178170 w 219450"/>
                    <a:gd name="connsiteY3" fmla="*/ 239928 h 259687"/>
                    <a:gd name="connsiteX4" fmla="*/ 177945 w 219450"/>
                    <a:gd name="connsiteY4" fmla="*/ 242510 h 259687"/>
                    <a:gd name="connsiteX5" fmla="*/ 177945 w 219450"/>
                    <a:gd name="connsiteY5" fmla="*/ 243072 h 259687"/>
                    <a:gd name="connsiteX6" fmla="*/ 158073 w 219450"/>
                    <a:gd name="connsiteY6" fmla="*/ 259688 h 259687"/>
                    <a:gd name="connsiteX7" fmla="*/ 61743 w 219450"/>
                    <a:gd name="connsiteY7" fmla="*/ 259688 h 259687"/>
                    <a:gd name="connsiteX8" fmla="*/ 41983 w 219450"/>
                    <a:gd name="connsiteY8" fmla="*/ 243072 h 259687"/>
                    <a:gd name="connsiteX9" fmla="*/ 41983 w 219450"/>
                    <a:gd name="connsiteY9" fmla="*/ 243072 h 259687"/>
                    <a:gd name="connsiteX10" fmla="*/ 41983 w 219450"/>
                    <a:gd name="connsiteY10" fmla="*/ 242510 h 259687"/>
                    <a:gd name="connsiteX11" fmla="*/ 41758 w 219450"/>
                    <a:gd name="connsiteY11" fmla="*/ 239479 h 259687"/>
                    <a:gd name="connsiteX12" fmla="*/ 24580 w 219450"/>
                    <a:gd name="connsiteY12" fmla="*/ 126869 h 259687"/>
                    <a:gd name="connsiteX13" fmla="*/ 441 w 219450"/>
                    <a:gd name="connsiteY13" fmla="*/ 35927 h 259687"/>
                    <a:gd name="connsiteX14" fmla="*/ 105 w 219450"/>
                    <a:gd name="connsiteY14" fmla="*/ 33457 h 259687"/>
                    <a:gd name="connsiteX15" fmla="*/ 15374 w 219450"/>
                    <a:gd name="connsiteY15" fmla="*/ 11901 h 259687"/>
                    <a:gd name="connsiteX16" fmla="*/ 77910 w 219450"/>
                    <a:gd name="connsiteY16" fmla="*/ 0 h 259687"/>
                    <a:gd name="connsiteX17" fmla="*/ 113388 w 219450"/>
                    <a:gd name="connsiteY17" fmla="*/ 31324 h 259687"/>
                    <a:gd name="connsiteX18" fmla="*/ 142018 w 219450"/>
                    <a:gd name="connsiteY18" fmla="*/ 0 h 259687"/>
                    <a:gd name="connsiteX19" fmla="*/ 207473 w 219450"/>
                    <a:gd name="connsiteY19" fmla="*/ 13024 h 259687"/>
                    <a:gd name="connsiteX20" fmla="*/ 218925 w 219450"/>
                    <a:gd name="connsiteY20" fmla="*/ 35927 h 259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9450" h="259687">
                      <a:moveTo>
                        <a:pt x="218925" y="35927"/>
                      </a:moveTo>
                      <a:cubicBezTo>
                        <a:pt x="218925" y="36040"/>
                        <a:pt x="218925" y="36152"/>
                        <a:pt x="218925" y="36264"/>
                      </a:cubicBezTo>
                      <a:cubicBezTo>
                        <a:pt x="207024" y="65006"/>
                        <a:pt x="202533" y="100821"/>
                        <a:pt x="195011" y="131921"/>
                      </a:cubicBezTo>
                      <a:cubicBezTo>
                        <a:pt x="185917" y="169533"/>
                        <a:pt x="178731" y="205685"/>
                        <a:pt x="178170" y="239928"/>
                      </a:cubicBezTo>
                      <a:cubicBezTo>
                        <a:pt x="178170" y="240826"/>
                        <a:pt x="178170" y="241612"/>
                        <a:pt x="177945" y="242510"/>
                      </a:cubicBezTo>
                      <a:cubicBezTo>
                        <a:pt x="177945" y="242735"/>
                        <a:pt x="177945" y="242959"/>
                        <a:pt x="177945" y="243072"/>
                      </a:cubicBezTo>
                      <a:cubicBezTo>
                        <a:pt x="176261" y="252503"/>
                        <a:pt x="167953" y="259688"/>
                        <a:pt x="158073" y="259688"/>
                      </a:cubicBezTo>
                      <a:lnTo>
                        <a:pt x="61743" y="259688"/>
                      </a:lnTo>
                      <a:cubicBezTo>
                        <a:pt x="51862" y="259688"/>
                        <a:pt x="43667" y="252503"/>
                        <a:pt x="41983" y="243072"/>
                      </a:cubicBezTo>
                      <a:lnTo>
                        <a:pt x="41983" y="243072"/>
                      </a:lnTo>
                      <a:cubicBezTo>
                        <a:pt x="41983" y="242959"/>
                        <a:pt x="41983" y="242735"/>
                        <a:pt x="41983" y="242510"/>
                      </a:cubicBezTo>
                      <a:cubicBezTo>
                        <a:pt x="41758" y="241500"/>
                        <a:pt x="41758" y="240489"/>
                        <a:pt x="41758" y="239479"/>
                      </a:cubicBezTo>
                      <a:cubicBezTo>
                        <a:pt x="41870" y="200857"/>
                        <a:pt x="34123" y="163582"/>
                        <a:pt x="24580" y="126869"/>
                      </a:cubicBezTo>
                      <a:cubicBezTo>
                        <a:pt x="16609" y="96218"/>
                        <a:pt x="7402" y="66129"/>
                        <a:pt x="441" y="35927"/>
                      </a:cubicBezTo>
                      <a:cubicBezTo>
                        <a:pt x="329" y="35142"/>
                        <a:pt x="105" y="34243"/>
                        <a:pt x="105" y="33457"/>
                      </a:cubicBezTo>
                      <a:cubicBezTo>
                        <a:pt x="-906" y="23577"/>
                        <a:pt x="5494" y="14259"/>
                        <a:pt x="15374" y="11901"/>
                      </a:cubicBezTo>
                      <a:cubicBezTo>
                        <a:pt x="18517" y="11227"/>
                        <a:pt x="74654" y="0"/>
                        <a:pt x="77910" y="0"/>
                      </a:cubicBezTo>
                      <a:lnTo>
                        <a:pt x="113388" y="31324"/>
                      </a:lnTo>
                      <a:lnTo>
                        <a:pt x="142018" y="0"/>
                      </a:lnTo>
                      <a:cubicBezTo>
                        <a:pt x="145835" y="0"/>
                        <a:pt x="206575" y="12575"/>
                        <a:pt x="207473" y="13024"/>
                      </a:cubicBezTo>
                      <a:cubicBezTo>
                        <a:pt x="216006" y="16616"/>
                        <a:pt x="221171" y="26272"/>
                        <a:pt x="218925" y="35927"/>
                      </a:cubicBezTo>
                      <a:close/>
                    </a:path>
                  </a:pathLst>
                </a:custGeom>
                <a:solidFill>
                  <a:srgbClr val="E0E0E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2231" name="Graphic 1320">
                  <a:extLst>
                    <a:ext uri="{FF2B5EF4-FFF2-40B4-BE49-F238E27FC236}">
                      <a16:creationId xmlns:a16="http://schemas.microsoft.com/office/drawing/2014/main" id="{2AD29D6E-81D8-567A-A4BD-B43EAB6D9504}"/>
                    </a:ext>
                  </a:extLst>
                </p:cNvPr>
                <p:cNvGrpSpPr/>
                <p:nvPr/>
              </p:nvGrpSpPr>
              <p:grpSpPr>
                <a:xfrm>
                  <a:off x="10106691" y="4476014"/>
                  <a:ext cx="152916" cy="421810"/>
                  <a:chOff x="10106691" y="4476014"/>
                  <a:chExt cx="152916" cy="421810"/>
                </a:xfrm>
                <a:solidFill>
                  <a:srgbClr val="6D3C1F"/>
                </a:solidFill>
              </p:grpSpPr>
              <p:sp>
                <p:nvSpPr>
                  <p:cNvPr id="2232" name="Freeform: Shape 2231">
                    <a:extLst>
                      <a:ext uri="{FF2B5EF4-FFF2-40B4-BE49-F238E27FC236}">
                        <a16:creationId xmlns:a16="http://schemas.microsoft.com/office/drawing/2014/main" id="{03B5D57E-027B-214F-ACE2-6E43B0FC166F}"/>
                      </a:ext>
                    </a:extLst>
                  </p:cNvPr>
                  <p:cNvSpPr/>
                  <p:nvPr/>
                </p:nvSpPr>
                <p:spPr>
                  <a:xfrm>
                    <a:off x="10183037" y="4476014"/>
                    <a:ext cx="76570" cy="421810"/>
                  </a:xfrm>
                  <a:custGeom>
                    <a:avLst/>
                    <a:gdLst>
                      <a:gd name="connsiteX0" fmla="*/ 76570 w 76570"/>
                      <a:gd name="connsiteY0" fmla="*/ 7522 h 421810"/>
                      <a:gd name="connsiteX1" fmla="*/ 0 w 76570"/>
                      <a:gd name="connsiteY1" fmla="*/ 0 h 421810"/>
                      <a:gd name="connsiteX2" fmla="*/ 898 w 76570"/>
                      <a:gd name="connsiteY2" fmla="*/ 55575 h 421810"/>
                      <a:gd name="connsiteX3" fmla="*/ 3368 w 76570"/>
                      <a:gd name="connsiteY3" fmla="*/ 200745 h 421810"/>
                      <a:gd name="connsiteX4" fmla="*/ 5501 w 76570"/>
                      <a:gd name="connsiteY4" fmla="*/ 271140 h 421810"/>
                      <a:gd name="connsiteX5" fmla="*/ 8982 w 76570"/>
                      <a:gd name="connsiteY5" fmla="*/ 421811 h 421810"/>
                      <a:gd name="connsiteX6" fmla="*/ 62424 w 76570"/>
                      <a:gd name="connsiteY6" fmla="*/ 421811 h 421810"/>
                      <a:gd name="connsiteX7" fmla="*/ 63884 w 76570"/>
                      <a:gd name="connsiteY7" fmla="*/ 282929 h 421810"/>
                      <a:gd name="connsiteX8" fmla="*/ 66690 w 76570"/>
                      <a:gd name="connsiteY8" fmla="*/ 209165 h 421810"/>
                      <a:gd name="connsiteX9" fmla="*/ 74212 w 76570"/>
                      <a:gd name="connsiteY9" fmla="*/ 105649 h 421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6570" h="421810">
                        <a:moveTo>
                          <a:pt x="76570" y="7522"/>
                        </a:moveTo>
                        <a:lnTo>
                          <a:pt x="0" y="0"/>
                        </a:lnTo>
                        <a:lnTo>
                          <a:pt x="898" y="55575"/>
                        </a:lnTo>
                        <a:lnTo>
                          <a:pt x="3368" y="200745"/>
                        </a:lnTo>
                        <a:lnTo>
                          <a:pt x="5501" y="271140"/>
                        </a:lnTo>
                        <a:lnTo>
                          <a:pt x="8982" y="421811"/>
                        </a:lnTo>
                        <a:lnTo>
                          <a:pt x="62424" y="421811"/>
                        </a:lnTo>
                        <a:lnTo>
                          <a:pt x="63884" y="282929"/>
                        </a:lnTo>
                        <a:lnTo>
                          <a:pt x="66690" y="209165"/>
                        </a:lnTo>
                        <a:lnTo>
                          <a:pt x="74212" y="105649"/>
                        </a:lnTo>
                        <a:close/>
                      </a:path>
                    </a:pathLst>
                  </a:custGeom>
                  <a:solidFill>
                    <a:srgbClr val="6D3C1F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33" name="Freeform: Shape 2232">
                    <a:extLst>
                      <a:ext uri="{FF2B5EF4-FFF2-40B4-BE49-F238E27FC236}">
                        <a16:creationId xmlns:a16="http://schemas.microsoft.com/office/drawing/2014/main" id="{03CCE743-9C7D-ED86-7F6D-C1CEFDE4EDFD}"/>
                      </a:ext>
                    </a:extLst>
                  </p:cNvPr>
                  <p:cNvSpPr/>
                  <p:nvPr/>
                </p:nvSpPr>
                <p:spPr>
                  <a:xfrm>
                    <a:off x="10106691" y="4476014"/>
                    <a:ext cx="76346" cy="421810"/>
                  </a:xfrm>
                  <a:custGeom>
                    <a:avLst/>
                    <a:gdLst>
                      <a:gd name="connsiteX0" fmla="*/ 0 w 76346"/>
                      <a:gd name="connsiteY0" fmla="*/ 8420 h 421810"/>
                      <a:gd name="connsiteX1" fmla="*/ 1909 w 76346"/>
                      <a:gd name="connsiteY1" fmla="*/ 105649 h 421810"/>
                      <a:gd name="connsiteX2" fmla="*/ 9543 w 76346"/>
                      <a:gd name="connsiteY2" fmla="*/ 209165 h 421810"/>
                      <a:gd name="connsiteX3" fmla="*/ 12238 w 76346"/>
                      <a:gd name="connsiteY3" fmla="*/ 282929 h 421810"/>
                      <a:gd name="connsiteX4" fmla="*/ 13585 w 76346"/>
                      <a:gd name="connsiteY4" fmla="*/ 421811 h 421810"/>
                      <a:gd name="connsiteX5" fmla="*/ 67140 w 76346"/>
                      <a:gd name="connsiteY5" fmla="*/ 421811 h 421810"/>
                      <a:gd name="connsiteX6" fmla="*/ 70620 w 76346"/>
                      <a:gd name="connsiteY6" fmla="*/ 271140 h 421810"/>
                      <a:gd name="connsiteX7" fmla="*/ 72753 w 76346"/>
                      <a:gd name="connsiteY7" fmla="*/ 200745 h 421810"/>
                      <a:gd name="connsiteX8" fmla="*/ 74886 w 76346"/>
                      <a:gd name="connsiteY8" fmla="*/ 82858 h 421810"/>
                      <a:gd name="connsiteX9" fmla="*/ 75335 w 76346"/>
                      <a:gd name="connsiteY9" fmla="*/ 55575 h 421810"/>
                      <a:gd name="connsiteX10" fmla="*/ 76346 w 76346"/>
                      <a:gd name="connsiteY10" fmla="*/ 0 h 421810"/>
                      <a:gd name="connsiteX11" fmla="*/ 74886 w 76346"/>
                      <a:gd name="connsiteY11" fmla="*/ 224 h 421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76346" h="421810">
                        <a:moveTo>
                          <a:pt x="0" y="8420"/>
                        </a:moveTo>
                        <a:lnTo>
                          <a:pt x="1909" y="105649"/>
                        </a:lnTo>
                        <a:lnTo>
                          <a:pt x="9543" y="209165"/>
                        </a:lnTo>
                        <a:lnTo>
                          <a:pt x="12238" y="282929"/>
                        </a:lnTo>
                        <a:lnTo>
                          <a:pt x="13585" y="421811"/>
                        </a:lnTo>
                        <a:lnTo>
                          <a:pt x="67140" y="421811"/>
                        </a:lnTo>
                        <a:lnTo>
                          <a:pt x="70620" y="271140"/>
                        </a:lnTo>
                        <a:lnTo>
                          <a:pt x="72753" y="200745"/>
                        </a:lnTo>
                        <a:lnTo>
                          <a:pt x="74886" y="82858"/>
                        </a:lnTo>
                        <a:lnTo>
                          <a:pt x="75335" y="55575"/>
                        </a:lnTo>
                        <a:lnTo>
                          <a:pt x="76346" y="0"/>
                        </a:lnTo>
                        <a:lnTo>
                          <a:pt x="74886" y="224"/>
                        </a:lnTo>
                        <a:close/>
                      </a:path>
                    </a:pathLst>
                  </a:custGeom>
                  <a:solidFill>
                    <a:srgbClr val="6D3C1F"/>
                  </a:solidFill>
                  <a:ln w="1120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234" name="Freeform: Shape 2233">
                  <a:extLst>
                    <a:ext uri="{FF2B5EF4-FFF2-40B4-BE49-F238E27FC236}">
                      <a16:creationId xmlns:a16="http://schemas.microsoft.com/office/drawing/2014/main" id="{90E6C44C-25CF-A211-85F9-77BB4220269D}"/>
                    </a:ext>
                  </a:extLst>
                </p:cNvPr>
                <p:cNvSpPr/>
                <p:nvPr/>
              </p:nvSpPr>
              <p:spPr>
                <a:xfrm>
                  <a:off x="10117919" y="4897825"/>
                  <a:ext cx="53891" cy="38285"/>
                </a:xfrm>
                <a:custGeom>
                  <a:avLst/>
                  <a:gdLst>
                    <a:gd name="connsiteX0" fmla="*/ 19087 w 53891"/>
                    <a:gd name="connsiteY0" fmla="*/ 0 h 38285"/>
                    <a:gd name="connsiteX1" fmla="*/ 0 w 53891"/>
                    <a:gd name="connsiteY1" fmla="*/ 28517 h 38285"/>
                    <a:gd name="connsiteX2" fmla="*/ 0 w 53891"/>
                    <a:gd name="connsiteY2" fmla="*/ 38285 h 38285"/>
                    <a:gd name="connsiteX3" fmla="*/ 53891 w 53891"/>
                    <a:gd name="connsiteY3" fmla="*/ 38285 h 38285"/>
                    <a:gd name="connsiteX4" fmla="*/ 53891 w 53891"/>
                    <a:gd name="connsiteY4" fmla="*/ 23689 h 38285"/>
                    <a:gd name="connsiteX5" fmla="*/ 44797 w 53891"/>
                    <a:gd name="connsiteY5" fmla="*/ 0 h 382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891" h="38285">
                      <a:moveTo>
                        <a:pt x="19087" y="0"/>
                      </a:moveTo>
                      <a:lnTo>
                        <a:pt x="0" y="28517"/>
                      </a:lnTo>
                      <a:lnTo>
                        <a:pt x="0" y="38285"/>
                      </a:lnTo>
                      <a:lnTo>
                        <a:pt x="53891" y="38285"/>
                      </a:lnTo>
                      <a:lnTo>
                        <a:pt x="53891" y="23689"/>
                      </a:lnTo>
                      <a:lnTo>
                        <a:pt x="44797" y="0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35" name="Freeform: Shape 2234">
                  <a:extLst>
                    <a:ext uri="{FF2B5EF4-FFF2-40B4-BE49-F238E27FC236}">
                      <a16:creationId xmlns:a16="http://schemas.microsoft.com/office/drawing/2014/main" id="{C6BBD48E-7FD3-FF78-9552-4D20B98B3ACB}"/>
                    </a:ext>
                  </a:extLst>
                </p:cNvPr>
                <p:cNvSpPr/>
                <p:nvPr/>
              </p:nvSpPr>
              <p:spPr>
                <a:xfrm>
                  <a:off x="10117919" y="4917023"/>
                  <a:ext cx="53891" cy="19086"/>
                </a:xfrm>
                <a:custGeom>
                  <a:avLst/>
                  <a:gdLst>
                    <a:gd name="connsiteX0" fmla="*/ 0 w 53891"/>
                    <a:gd name="connsiteY0" fmla="*/ 9319 h 19086"/>
                    <a:gd name="connsiteX1" fmla="*/ 21781 w 53891"/>
                    <a:gd name="connsiteY1" fmla="*/ 0 h 19086"/>
                    <a:gd name="connsiteX2" fmla="*/ 53891 w 53891"/>
                    <a:gd name="connsiteY2" fmla="*/ 9319 h 19086"/>
                    <a:gd name="connsiteX3" fmla="*/ 53891 w 53891"/>
                    <a:gd name="connsiteY3" fmla="*/ 19087 h 19086"/>
                    <a:gd name="connsiteX4" fmla="*/ 0 w 53891"/>
                    <a:gd name="connsiteY4" fmla="*/ 19087 h 190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891" h="19086">
                      <a:moveTo>
                        <a:pt x="0" y="9319"/>
                      </a:moveTo>
                      <a:lnTo>
                        <a:pt x="21781" y="0"/>
                      </a:lnTo>
                      <a:lnTo>
                        <a:pt x="53891" y="9319"/>
                      </a:lnTo>
                      <a:lnTo>
                        <a:pt x="53891" y="19087"/>
                      </a:lnTo>
                      <a:lnTo>
                        <a:pt x="0" y="19087"/>
                      </a:lnTo>
                      <a:close/>
                    </a:path>
                  </a:pathLst>
                </a:custGeom>
                <a:solidFill>
                  <a:srgbClr val="50505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36" name="Freeform: Shape 2235">
                  <a:extLst>
                    <a:ext uri="{FF2B5EF4-FFF2-40B4-BE49-F238E27FC236}">
                      <a16:creationId xmlns:a16="http://schemas.microsoft.com/office/drawing/2014/main" id="{1149F78D-55E5-E0B9-5440-D9F1174201C0}"/>
                    </a:ext>
                  </a:extLst>
                </p:cNvPr>
                <p:cNvSpPr/>
                <p:nvPr/>
              </p:nvSpPr>
              <p:spPr>
                <a:xfrm>
                  <a:off x="10199541" y="4897825"/>
                  <a:ext cx="53891" cy="38285"/>
                </a:xfrm>
                <a:custGeom>
                  <a:avLst/>
                  <a:gdLst>
                    <a:gd name="connsiteX0" fmla="*/ 53891 w 53891"/>
                    <a:gd name="connsiteY0" fmla="*/ 28517 h 38285"/>
                    <a:gd name="connsiteX1" fmla="*/ 53891 w 53891"/>
                    <a:gd name="connsiteY1" fmla="*/ 38285 h 38285"/>
                    <a:gd name="connsiteX2" fmla="*/ 0 w 53891"/>
                    <a:gd name="connsiteY2" fmla="*/ 38285 h 38285"/>
                    <a:gd name="connsiteX3" fmla="*/ 0 w 53891"/>
                    <a:gd name="connsiteY3" fmla="*/ 23689 h 38285"/>
                    <a:gd name="connsiteX4" fmla="*/ 9094 w 53891"/>
                    <a:gd name="connsiteY4" fmla="*/ 0 h 38285"/>
                    <a:gd name="connsiteX5" fmla="*/ 34804 w 53891"/>
                    <a:gd name="connsiteY5" fmla="*/ 0 h 382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891" h="38285">
                      <a:moveTo>
                        <a:pt x="53891" y="28517"/>
                      </a:moveTo>
                      <a:lnTo>
                        <a:pt x="53891" y="38285"/>
                      </a:lnTo>
                      <a:lnTo>
                        <a:pt x="0" y="38285"/>
                      </a:lnTo>
                      <a:lnTo>
                        <a:pt x="0" y="23689"/>
                      </a:lnTo>
                      <a:lnTo>
                        <a:pt x="9094" y="0"/>
                      </a:lnTo>
                      <a:lnTo>
                        <a:pt x="34804" y="0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37" name="Freeform: Shape 2236">
                  <a:extLst>
                    <a:ext uri="{FF2B5EF4-FFF2-40B4-BE49-F238E27FC236}">
                      <a16:creationId xmlns:a16="http://schemas.microsoft.com/office/drawing/2014/main" id="{9AA8CA56-DB58-6041-3AD3-FD116932EB6C}"/>
                    </a:ext>
                  </a:extLst>
                </p:cNvPr>
                <p:cNvSpPr/>
                <p:nvPr/>
              </p:nvSpPr>
              <p:spPr>
                <a:xfrm>
                  <a:off x="10199541" y="4917023"/>
                  <a:ext cx="53891" cy="19086"/>
                </a:xfrm>
                <a:custGeom>
                  <a:avLst/>
                  <a:gdLst>
                    <a:gd name="connsiteX0" fmla="*/ 53891 w 53891"/>
                    <a:gd name="connsiteY0" fmla="*/ 9319 h 19086"/>
                    <a:gd name="connsiteX1" fmla="*/ 53891 w 53891"/>
                    <a:gd name="connsiteY1" fmla="*/ 19087 h 19086"/>
                    <a:gd name="connsiteX2" fmla="*/ 0 w 53891"/>
                    <a:gd name="connsiteY2" fmla="*/ 19087 h 19086"/>
                    <a:gd name="connsiteX3" fmla="*/ 0 w 53891"/>
                    <a:gd name="connsiteY3" fmla="*/ 9319 h 19086"/>
                    <a:gd name="connsiteX4" fmla="*/ 35366 w 53891"/>
                    <a:gd name="connsiteY4" fmla="*/ 0 h 190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891" h="19086">
                      <a:moveTo>
                        <a:pt x="53891" y="9319"/>
                      </a:moveTo>
                      <a:lnTo>
                        <a:pt x="53891" y="19087"/>
                      </a:lnTo>
                      <a:lnTo>
                        <a:pt x="0" y="19087"/>
                      </a:lnTo>
                      <a:lnTo>
                        <a:pt x="0" y="9319"/>
                      </a:lnTo>
                      <a:lnTo>
                        <a:pt x="35366" y="0"/>
                      </a:lnTo>
                      <a:close/>
                    </a:path>
                  </a:pathLst>
                </a:custGeom>
                <a:solidFill>
                  <a:srgbClr val="50505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38" name="Freeform: Shape 2237">
                  <a:extLst>
                    <a:ext uri="{FF2B5EF4-FFF2-40B4-BE49-F238E27FC236}">
                      <a16:creationId xmlns:a16="http://schemas.microsoft.com/office/drawing/2014/main" id="{BAF06B9C-BA60-3184-C76C-AC472FD27239}"/>
                    </a:ext>
                  </a:extLst>
                </p:cNvPr>
                <p:cNvSpPr/>
                <p:nvPr/>
              </p:nvSpPr>
              <p:spPr>
                <a:xfrm>
                  <a:off x="10108824" y="4442220"/>
                  <a:ext cx="148649" cy="21668"/>
                </a:xfrm>
                <a:custGeom>
                  <a:avLst/>
                  <a:gdLst>
                    <a:gd name="connsiteX0" fmla="*/ 148650 w 148649"/>
                    <a:gd name="connsiteY0" fmla="*/ 21669 h 21668"/>
                    <a:gd name="connsiteX1" fmla="*/ 0 w 148649"/>
                    <a:gd name="connsiteY1" fmla="*/ 21669 h 21668"/>
                    <a:gd name="connsiteX2" fmla="*/ 6400 w 148649"/>
                    <a:gd name="connsiteY2" fmla="*/ 562 h 21668"/>
                    <a:gd name="connsiteX3" fmla="*/ 6400 w 148649"/>
                    <a:gd name="connsiteY3" fmla="*/ 562 h 21668"/>
                    <a:gd name="connsiteX4" fmla="*/ 6400 w 148649"/>
                    <a:gd name="connsiteY4" fmla="*/ 0 h 21668"/>
                    <a:gd name="connsiteX5" fmla="*/ 142475 w 148649"/>
                    <a:gd name="connsiteY5" fmla="*/ 0 h 21668"/>
                    <a:gd name="connsiteX6" fmla="*/ 142475 w 148649"/>
                    <a:gd name="connsiteY6" fmla="*/ 562 h 21668"/>
                    <a:gd name="connsiteX7" fmla="*/ 143036 w 148649"/>
                    <a:gd name="connsiteY7" fmla="*/ 562 h 21668"/>
                    <a:gd name="connsiteX8" fmla="*/ 148650 w 148649"/>
                    <a:gd name="connsiteY8" fmla="*/ 21669 h 21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8649" h="21668">
                      <a:moveTo>
                        <a:pt x="148650" y="21669"/>
                      </a:moveTo>
                      <a:lnTo>
                        <a:pt x="0" y="21669"/>
                      </a:lnTo>
                      <a:lnTo>
                        <a:pt x="6400" y="562"/>
                      </a:lnTo>
                      <a:lnTo>
                        <a:pt x="6400" y="562"/>
                      </a:lnTo>
                      <a:cubicBezTo>
                        <a:pt x="6400" y="449"/>
                        <a:pt x="6400" y="225"/>
                        <a:pt x="6400" y="0"/>
                      </a:cubicBezTo>
                      <a:lnTo>
                        <a:pt x="142475" y="0"/>
                      </a:lnTo>
                      <a:cubicBezTo>
                        <a:pt x="142475" y="225"/>
                        <a:pt x="142475" y="449"/>
                        <a:pt x="142475" y="562"/>
                      </a:cubicBezTo>
                      <a:lnTo>
                        <a:pt x="143036" y="562"/>
                      </a:lnTo>
                      <a:lnTo>
                        <a:pt x="148650" y="21669"/>
                      </a:lnTo>
                      <a:close/>
                    </a:path>
                  </a:pathLst>
                </a:custGeom>
                <a:solidFill>
                  <a:srgbClr val="40404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39" name="Freeform: Shape 2238">
                  <a:extLst>
                    <a:ext uri="{FF2B5EF4-FFF2-40B4-BE49-F238E27FC236}">
                      <a16:creationId xmlns:a16="http://schemas.microsoft.com/office/drawing/2014/main" id="{757F5317-A4BB-7AE3-CA30-9024813AE58A}"/>
                    </a:ext>
                  </a:extLst>
                </p:cNvPr>
                <p:cNvSpPr/>
                <p:nvPr/>
              </p:nvSpPr>
              <p:spPr>
                <a:xfrm>
                  <a:off x="10091759" y="4291661"/>
                  <a:ext cx="179300" cy="151119"/>
                </a:xfrm>
                <a:custGeom>
                  <a:avLst/>
                  <a:gdLst>
                    <a:gd name="connsiteX0" fmla="*/ 0 w 179300"/>
                    <a:gd name="connsiteY0" fmla="*/ 0 h 151119"/>
                    <a:gd name="connsiteX1" fmla="*/ 6961 w 179300"/>
                    <a:gd name="connsiteY1" fmla="*/ 109579 h 151119"/>
                    <a:gd name="connsiteX2" fmla="*/ 14932 w 179300"/>
                    <a:gd name="connsiteY2" fmla="*/ 131696 h 151119"/>
                    <a:gd name="connsiteX3" fmla="*/ 23577 w 179300"/>
                    <a:gd name="connsiteY3" fmla="*/ 151120 h 151119"/>
                    <a:gd name="connsiteX4" fmla="*/ 159989 w 179300"/>
                    <a:gd name="connsiteY4" fmla="*/ 151120 h 151119"/>
                    <a:gd name="connsiteX5" fmla="*/ 165715 w 179300"/>
                    <a:gd name="connsiteY5" fmla="*/ 138208 h 151119"/>
                    <a:gd name="connsiteX6" fmla="*/ 173799 w 179300"/>
                    <a:gd name="connsiteY6" fmla="*/ 115305 h 151119"/>
                    <a:gd name="connsiteX7" fmla="*/ 179300 w 179300"/>
                    <a:gd name="connsiteY7" fmla="*/ 10329 h 151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9300" h="151119">
                      <a:moveTo>
                        <a:pt x="0" y="0"/>
                      </a:moveTo>
                      <a:lnTo>
                        <a:pt x="6961" y="109579"/>
                      </a:lnTo>
                      <a:lnTo>
                        <a:pt x="14932" y="131696"/>
                      </a:lnTo>
                      <a:lnTo>
                        <a:pt x="23577" y="151120"/>
                      </a:lnTo>
                      <a:lnTo>
                        <a:pt x="159989" y="151120"/>
                      </a:lnTo>
                      <a:lnTo>
                        <a:pt x="165715" y="138208"/>
                      </a:lnTo>
                      <a:lnTo>
                        <a:pt x="173799" y="115305"/>
                      </a:lnTo>
                      <a:lnTo>
                        <a:pt x="179300" y="10329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40" name="Freeform: Shape 2239">
                  <a:extLst>
                    <a:ext uri="{FF2B5EF4-FFF2-40B4-BE49-F238E27FC236}">
                      <a16:creationId xmlns:a16="http://schemas.microsoft.com/office/drawing/2014/main" id="{901C2C87-AF5A-5159-CD58-DAC684F42832}"/>
                    </a:ext>
                  </a:extLst>
                </p:cNvPr>
                <p:cNvSpPr/>
                <p:nvPr/>
              </p:nvSpPr>
              <p:spPr>
                <a:xfrm>
                  <a:off x="10142170" y="4439188"/>
                  <a:ext cx="5276" cy="27843"/>
                </a:xfrm>
                <a:custGeom>
                  <a:avLst/>
                  <a:gdLst>
                    <a:gd name="connsiteX0" fmla="*/ 2807 w 5276"/>
                    <a:gd name="connsiteY0" fmla="*/ 27844 h 27843"/>
                    <a:gd name="connsiteX1" fmla="*/ 2470 w 5276"/>
                    <a:gd name="connsiteY1" fmla="*/ 27844 h 27843"/>
                    <a:gd name="connsiteX2" fmla="*/ 0 w 5276"/>
                    <a:gd name="connsiteY2" fmla="*/ 25374 h 27843"/>
                    <a:gd name="connsiteX3" fmla="*/ 0 w 5276"/>
                    <a:gd name="connsiteY3" fmla="*/ 2470 h 27843"/>
                    <a:gd name="connsiteX4" fmla="*/ 2470 w 5276"/>
                    <a:gd name="connsiteY4" fmla="*/ 0 h 27843"/>
                    <a:gd name="connsiteX5" fmla="*/ 2807 w 5276"/>
                    <a:gd name="connsiteY5" fmla="*/ 0 h 27843"/>
                    <a:gd name="connsiteX6" fmla="*/ 5277 w 5276"/>
                    <a:gd name="connsiteY6" fmla="*/ 2470 h 27843"/>
                    <a:gd name="connsiteX7" fmla="*/ 5277 w 5276"/>
                    <a:gd name="connsiteY7" fmla="*/ 25374 h 27843"/>
                    <a:gd name="connsiteX8" fmla="*/ 2807 w 5276"/>
                    <a:gd name="connsiteY8" fmla="*/ 27844 h 278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276" h="27843">
                      <a:moveTo>
                        <a:pt x="2807" y="27844"/>
                      </a:moveTo>
                      <a:lnTo>
                        <a:pt x="2470" y="27844"/>
                      </a:lnTo>
                      <a:cubicBezTo>
                        <a:pt x="1123" y="27844"/>
                        <a:pt x="0" y="26721"/>
                        <a:pt x="0" y="25374"/>
                      </a:cubicBezTo>
                      <a:lnTo>
                        <a:pt x="0" y="2470"/>
                      </a:lnTo>
                      <a:cubicBezTo>
                        <a:pt x="0" y="1123"/>
                        <a:pt x="1123" y="0"/>
                        <a:pt x="2470" y="0"/>
                      </a:cubicBezTo>
                      <a:lnTo>
                        <a:pt x="2807" y="0"/>
                      </a:lnTo>
                      <a:cubicBezTo>
                        <a:pt x="4154" y="0"/>
                        <a:pt x="5277" y="1123"/>
                        <a:pt x="5277" y="2470"/>
                      </a:cubicBezTo>
                      <a:lnTo>
                        <a:pt x="5277" y="25374"/>
                      </a:lnTo>
                      <a:cubicBezTo>
                        <a:pt x="5277" y="26721"/>
                        <a:pt x="4154" y="27844"/>
                        <a:pt x="2807" y="27844"/>
                      </a:cubicBezTo>
                      <a:close/>
                    </a:path>
                  </a:pathLst>
                </a:custGeom>
                <a:solidFill>
                  <a:srgbClr val="7D4C2E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41" name="Freeform: Shape 2240">
                  <a:extLst>
                    <a:ext uri="{FF2B5EF4-FFF2-40B4-BE49-F238E27FC236}">
                      <a16:creationId xmlns:a16="http://schemas.microsoft.com/office/drawing/2014/main" id="{AE587823-2530-F055-0A01-27A4610ED85D}"/>
                    </a:ext>
                  </a:extLst>
                </p:cNvPr>
                <p:cNvSpPr/>
                <p:nvPr/>
              </p:nvSpPr>
              <p:spPr>
                <a:xfrm>
                  <a:off x="10234673" y="4215196"/>
                  <a:ext cx="148927" cy="149797"/>
                </a:xfrm>
                <a:custGeom>
                  <a:avLst/>
                  <a:gdLst>
                    <a:gd name="connsiteX0" fmla="*/ 1357 w 148927"/>
                    <a:gd name="connsiteY0" fmla="*/ 17410 h 149797"/>
                    <a:gd name="connsiteX1" fmla="*/ 113518 w 148927"/>
                    <a:gd name="connsiteY1" fmla="*/ 145064 h 149797"/>
                    <a:gd name="connsiteX2" fmla="*/ 119468 w 148927"/>
                    <a:gd name="connsiteY2" fmla="*/ 148433 h 149797"/>
                    <a:gd name="connsiteX3" fmla="*/ 140576 w 148927"/>
                    <a:gd name="connsiteY3" fmla="*/ 149780 h 149797"/>
                    <a:gd name="connsiteX4" fmla="*/ 148772 w 148927"/>
                    <a:gd name="connsiteY4" fmla="*/ 140461 h 149797"/>
                    <a:gd name="connsiteX5" fmla="*/ 144730 w 148927"/>
                    <a:gd name="connsiteY5" fmla="*/ 109474 h 149797"/>
                    <a:gd name="connsiteX6" fmla="*/ 50420 w 148927"/>
                    <a:gd name="connsiteY6" fmla="*/ 569 h 149797"/>
                    <a:gd name="connsiteX7" fmla="*/ 26731 w 148927"/>
                    <a:gd name="connsiteY7" fmla="*/ 2477 h 149797"/>
                    <a:gd name="connsiteX8" fmla="*/ 6746 w 148927"/>
                    <a:gd name="connsiteY8" fmla="*/ 5060 h 149797"/>
                    <a:gd name="connsiteX9" fmla="*/ 1357 w 148927"/>
                    <a:gd name="connsiteY9" fmla="*/ 17410 h 149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8927" h="149797">
                      <a:moveTo>
                        <a:pt x="1357" y="17410"/>
                      </a:moveTo>
                      <a:lnTo>
                        <a:pt x="113518" y="145064"/>
                      </a:lnTo>
                      <a:cubicBezTo>
                        <a:pt x="114865" y="147085"/>
                        <a:pt x="117111" y="148320"/>
                        <a:pt x="119468" y="148433"/>
                      </a:cubicBezTo>
                      <a:lnTo>
                        <a:pt x="140576" y="149780"/>
                      </a:lnTo>
                      <a:cubicBezTo>
                        <a:pt x="145740" y="150117"/>
                        <a:pt x="149782" y="145513"/>
                        <a:pt x="148772" y="140461"/>
                      </a:cubicBezTo>
                      <a:lnTo>
                        <a:pt x="144730" y="109474"/>
                      </a:lnTo>
                      <a:cubicBezTo>
                        <a:pt x="144506" y="108014"/>
                        <a:pt x="50420" y="569"/>
                        <a:pt x="50420" y="569"/>
                      </a:cubicBezTo>
                      <a:cubicBezTo>
                        <a:pt x="48736" y="-1340"/>
                        <a:pt x="29313" y="2140"/>
                        <a:pt x="26731" y="2477"/>
                      </a:cubicBezTo>
                      <a:lnTo>
                        <a:pt x="6746" y="5060"/>
                      </a:lnTo>
                      <a:cubicBezTo>
                        <a:pt x="1020" y="5958"/>
                        <a:pt x="-1899" y="12582"/>
                        <a:pt x="1357" y="17410"/>
                      </a:cubicBezTo>
                      <a:close/>
                    </a:path>
                  </a:pathLst>
                </a:custGeom>
                <a:solidFill>
                  <a:srgbClr val="E0E0E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42" name="Freeform: Shape 2241">
                  <a:extLst>
                    <a:ext uri="{FF2B5EF4-FFF2-40B4-BE49-F238E27FC236}">
                      <a16:creationId xmlns:a16="http://schemas.microsoft.com/office/drawing/2014/main" id="{AFDEEF67-CE65-79D9-5D92-1A9730CE671B}"/>
                    </a:ext>
                  </a:extLst>
                </p:cNvPr>
                <p:cNvSpPr/>
                <p:nvPr/>
              </p:nvSpPr>
              <p:spPr>
                <a:xfrm>
                  <a:off x="10348487" y="4250008"/>
                  <a:ext cx="100637" cy="112281"/>
                </a:xfrm>
                <a:custGeom>
                  <a:avLst/>
                  <a:gdLst>
                    <a:gd name="connsiteX0" fmla="*/ 100637 w 100637"/>
                    <a:gd name="connsiteY0" fmla="*/ 18188 h 112281"/>
                    <a:gd name="connsiteX1" fmla="*/ 81551 w 100637"/>
                    <a:gd name="connsiteY1" fmla="*/ 0 h 112281"/>
                    <a:gd name="connsiteX2" fmla="*/ 54942 w 100637"/>
                    <a:gd name="connsiteY2" fmla="*/ 22006 h 112281"/>
                    <a:gd name="connsiteX3" fmla="*/ 265 w 100637"/>
                    <a:gd name="connsiteY3" fmla="*/ 77918 h 112281"/>
                    <a:gd name="connsiteX4" fmla="*/ 2511 w 100637"/>
                    <a:gd name="connsiteY4" fmla="*/ 104526 h 112281"/>
                    <a:gd name="connsiteX5" fmla="*/ 8124 w 100637"/>
                    <a:gd name="connsiteY5" fmla="*/ 110701 h 112281"/>
                    <a:gd name="connsiteX6" fmla="*/ 29793 w 100637"/>
                    <a:gd name="connsiteY6" fmla="*/ 112273 h 112281"/>
                    <a:gd name="connsiteX7" fmla="*/ 35294 w 100637"/>
                    <a:gd name="connsiteY7" fmla="*/ 109691 h 112281"/>
                    <a:gd name="connsiteX8" fmla="*/ 80653 w 100637"/>
                    <a:gd name="connsiteY8" fmla="*/ 48278 h 112281"/>
                    <a:gd name="connsiteX9" fmla="*/ 100637 w 100637"/>
                    <a:gd name="connsiteY9" fmla="*/ 18188 h 112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0637" h="112281">
                      <a:moveTo>
                        <a:pt x="100637" y="18188"/>
                      </a:moveTo>
                      <a:cubicBezTo>
                        <a:pt x="94238" y="12912"/>
                        <a:pt x="87950" y="5277"/>
                        <a:pt x="81551" y="0"/>
                      </a:cubicBezTo>
                      <a:lnTo>
                        <a:pt x="54942" y="22006"/>
                      </a:lnTo>
                      <a:lnTo>
                        <a:pt x="265" y="77918"/>
                      </a:lnTo>
                      <a:cubicBezTo>
                        <a:pt x="-970" y="79040"/>
                        <a:pt x="2511" y="104526"/>
                        <a:pt x="2511" y="104526"/>
                      </a:cubicBezTo>
                      <a:cubicBezTo>
                        <a:pt x="2511" y="107782"/>
                        <a:pt x="4981" y="110477"/>
                        <a:pt x="8124" y="110701"/>
                      </a:cubicBezTo>
                      <a:lnTo>
                        <a:pt x="29793" y="112273"/>
                      </a:lnTo>
                      <a:cubicBezTo>
                        <a:pt x="31926" y="112386"/>
                        <a:pt x="34059" y="111375"/>
                        <a:pt x="35294" y="109691"/>
                      </a:cubicBezTo>
                      <a:lnTo>
                        <a:pt x="80653" y="48278"/>
                      </a:lnTo>
                      <a:lnTo>
                        <a:pt x="100637" y="18188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43" name="Freeform: Shape 2242">
                  <a:extLst>
                    <a:ext uri="{FF2B5EF4-FFF2-40B4-BE49-F238E27FC236}">
                      <a16:creationId xmlns:a16="http://schemas.microsoft.com/office/drawing/2014/main" id="{FA1C9C13-850F-2797-C773-B9608090E8BA}"/>
                    </a:ext>
                  </a:extLst>
                </p:cNvPr>
                <p:cNvSpPr/>
                <p:nvPr/>
              </p:nvSpPr>
              <p:spPr>
                <a:xfrm>
                  <a:off x="10112337" y="4487835"/>
                  <a:ext cx="66064" cy="37029"/>
                </a:xfrm>
                <a:custGeom>
                  <a:avLst/>
                  <a:gdLst>
                    <a:gd name="connsiteX0" fmla="*/ 61044 w 66064"/>
                    <a:gd name="connsiteY0" fmla="*/ 18942 h 37029"/>
                    <a:gd name="connsiteX1" fmla="*/ 11532 w 66064"/>
                    <a:gd name="connsiteY1" fmla="*/ 36569 h 37029"/>
                    <a:gd name="connsiteX2" fmla="*/ 1876 w 66064"/>
                    <a:gd name="connsiteY2" fmla="*/ 31965 h 37029"/>
                    <a:gd name="connsiteX3" fmla="*/ 417 w 66064"/>
                    <a:gd name="connsiteY3" fmla="*/ 27699 h 37029"/>
                    <a:gd name="connsiteX4" fmla="*/ 5020 w 66064"/>
                    <a:gd name="connsiteY4" fmla="*/ 18044 h 37029"/>
                    <a:gd name="connsiteX5" fmla="*/ 54532 w 66064"/>
                    <a:gd name="connsiteY5" fmla="*/ 417 h 37029"/>
                    <a:gd name="connsiteX6" fmla="*/ 64188 w 66064"/>
                    <a:gd name="connsiteY6" fmla="*/ 5020 h 37029"/>
                    <a:gd name="connsiteX7" fmla="*/ 65647 w 66064"/>
                    <a:gd name="connsiteY7" fmla="*/ 9174 h 37029"/>
                    <a:gd name="connsiteX8" fmla="*/ 61044 w 66064"/>
                    <a:gd name="connsiteY8" fmla="*/ 18942 h 370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6064" h="37029">
                      <a:moveTo>
                        <a:pt x="61044" y="18942"/>
                      </a:moveTo>
                      <a:lnTo>
                        <a:pt x="11532" y="36569"/>
                      </a:lnTo>
                      <a:cubicBezTo>
                        <a:pt x="7602" y="38028"/>
                        <a:pt x="3336" y="35895"/>
                        <a:pt x="1876" y="31965"/>
                      </a:cubicBezTo>
                      <a:lnTo>
                        <a:pt x="417" y="27699"/>
                      </a:lnTo>
                      <a:cubicBezTo>
                        <a:pt x="-931" y="23770"/>
                        <a:pt x="1090" y="19503"/>
                        <a:pt x="5020" y="18044"/>
                      </a:cubicBezTo>
                      <a:lnTo>
                        <a:pt x="54532" y="417"/>
                      </a:lnTo>
                      <a:cubicBezTo>
                        <a:pt x="58462" y="-931"/>
                        <a:pt x="62728" y="1090"/>
                        <a:pt x="64188" y="5020"/>
                      </a:cubicBezTo>
                      <a:lnTo>
                        <a:pt x="65647" y="9174"/>
                      </a:lnTo>
                      <a:cubicBezTo>
                        <a:pt x="66995" y="13216"/>
                        <a:pt x="64974" y="17594"/>
                        <a:pt x="61044" y="18942"/>
                      </a:cubicBezTo>
                      <a:close/>
                    </a:path>
                  </a:pathLst>
                </a:custGeom>
                <a:solidFill>
                  <a:srgbClr val="6D3C1F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44" name="Freeform: Shape 2243">
                  <a:extLst>
                    <a:ext uri="{FF2B5EF4-FFF2-40B4-BE49-F238E27FC236}">
                      <a16:creationId xmlns:a16="http://schemas.microsoft.com/office/drawing/2014/main" id="{E0D68346-2473-0640-739C-72560783CA7F}"/>
                    </a:ext>
                  </a:extLst>
                </p:cNvPr>
                <p:cNvSpPr/>
                <p:nvPr/>
              </p:nvSpPr>
              <p:spPr>
                <a:xfrm>
                  <a:off x="10168441" y="4239230"/>
                  <a:ext cx="31211" cy="171216"/>
                </a:xfrm>
                <a:custGeom>
                  <a:avLst/>
                  <a:gdLst>
                    <a:gd name="connsiteX0" fmla="*/ 13697 w 31211"/>
                    <a:gd name="connsiteY0" fmla="*/ 0 h 171216"/>
                    <a:gd name="connsiteX1" fmla="*/ 0 w 31211"/>
                    <a:gd name="connsiteY1" fmla="*/ 139668 h 171216"/>
                    <a:gd name="connsiteX2" fmla="*/ 14596 w 31211"/>
                    <a:gd name="connsiteY2" fmla="*/ 171217 h 171216"/>
                    <a:gd name="connsiteX3" fmla="*/ 31212 w 31211"/>
                    <a:gd name="connsiteY3" fmla="*/ 139668 h 171216"/>
                    <a:gd name="connsiteX4" fmla="*/ 17851 w 31211"/>
                    <a:gd name="connsiteY4" fmla="*/ 0 h 171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211" h="171216">
                      <a:moveTo>
                        <a:pt x="13697" y="0"/>
                      </a:moveTo>
                      <a:lnTo>
                        <a:pt x="0" y="139668"/>
                      </a:lnTo>
                      <a:lnTo>
                        <a:pt x="14596" y="171217"/>
                      </a:lnTo>
                      <a:lnTo>
                        <a:pt x="31212" y="139668"/>
                      </a:lnTo>
                      <a:lnTo>
                        <a:pt x="17851" y="0"/>
                      </a:lnTo>
                      <a:close/>
                    </a:path>
                  </a:pathLst>
                </a:custGeom>
                <a:solidFill>
                  <a:srgbClr val="3C4A58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45" name="Freeform: Shape 2244">
                  <a:extLst>
                    <a:ext uri="{FF2B5EF4-FFF2-40B4-BE49-F238E27FC236}">
                      <a16:creationId xmlns:a16="http://schemas.microsoft.com/office/drawing/2014/main" id="{F0EF072B-107F-3393-E4D4-FEF468B347EF}"/>
                    </a:ext>
                  </a:extLst>
                </p:cNvPr>
                <p:cNvSpPr/>
                <p:nvPr/>
              </p:nvSpPr>
              <p:spPr>
                <a:xfrm>
                  <a:off x="10172932" y="4439525"/>
                  <a:ext cx="26945" cy="26945"/>
                </a:xfrm>
                <a:custGeom>
                  <a:avLst/>
                  <a:gdLst>
                    <a:gd name="connsiteX0" fmla="*/ 22679 w 26945"/>
                    <a:gd name="connsiteY0" fmla="*/ 26946 h 26945"/>
                    <a:gd name="connsiteX1" fmla="*/ 4266 w 26945"/>
                    <a:gd name="connsiteY1" fmla="*/ 26946 h 26945"/>
                    <a:gd name="connsiteX2" fmla="*/ 0 w 26945"/>
                    <a:gd name="connsiteY2" fmla="*/ 22679 h 26945"/>
                    <a:gd name="connsiteX3" fmla="*/ 0 w 26945"/>
                    <a:gd name="connsiteY3" fmla="*/ 4266 h 26945"/>
                    <a:gd name="connsiteX4" fmla="*/ 4266 w 26945"/>
                    <a:gd name="connsiteY4" fmla="*/ 0 h 26945"/>
                    <a:gd name="connsiteX5" fmla="*/ 22679 w 26945"/>
                    <a:gd name="connsiteY5" fmla="*/ 0 h 26945"/>
                    <a:gd name="connsiteX6" fmla="*/ 26946 w 26945"/>
                    <a:gd name="connsiteY6" fmla="*/ 4266 h 26945"/>
                    <a:gd name="connsiteX7" fmla="*/ 26946 w 26945"/>
                    <a:gd name="connsiteY7" fmla="*/ 22791 h 26945"/>
                    <a:gd name="connsiteX8" fmla="*/ 22679 w 26945"/>
                    <a:gd name="connsiteY8" fmla="*/ 26946 h 26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945" h="26945">
                      <a:moveTo>
                        <a:pt x="22679" y="26946"/>
                      </a:moveTo>
                      <a:lnTo>
                        <a:pt x="4266" y="26946"/>
                      </a:lnTo>
                      <a:cubicBezTo>
                        <a:pt x="1909" y="26946"/>
                        <a:pt x="0" y="25037"/>
                        <a:pt x="0" y="22679"/>
                      </a:cubicBezTo>
                      <a:lnTo>
                        <a:pt x="0" y="4266"/>
                      </a:lnTo>
                      <a:cubicBezTo>
                        <a:pt x="0" y="1909"/>
                        <a:pt x="1909" y="0"/>
                        <a:pt x="4266" y="0"/>
                      </a:cubicBezTo>
                      <a:lnTo>
                        <a:pt x="22679" y="0"/>
                      </a:lnTo>
                      <a:cubicBezTo>
                        <a:pt x="25037" y="0"/>
                        <a:pt x="26946" y="1909"/>
                        <a:pt x="26946" y="4266"/>
                      </a:cubicBezTo>
                      <a:lnTo>
                        <a:pt x="26946" y="22791"/>
                      </a:lnTo>
                      <a:cubicBezTo>
                        <a:pt x="26946" y="25037"/>
                        <a:pt x="25037" y="26946"/>
                        <a:pt x="22679" y="26946"/>
                      </a:cubicBezTo>
                      <a:close/>
                    </a:path>
                  </a:pathLst>
                </a:custGeom>
                <a:solidFill>
                  <a:srgbClr val="F7C46F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46" name="Freeform: Shape 2245">
                  <a:extLst>
                    <a:ext uri="{FF2B5EF4-FFF2-40B4-BE49-F238E27FC236}">
                      <a16:creationId xmlns:a16="http://schemas.microsoft.com/office/drawing/2014/main" id="{4AA1741D-8DFF-DEAE-6EE6-DED52ACA0578}"/>
                    </a:ext>
                  </a:extLst>
                </p:cNvPr>
                <p:cNvSpPr/>
                <p:nvPr/>
              </p:nvSpPr>
              <p:spPr>
                <a:xfrm>
                  <a:off x="10216046" y="4235974"/>
                  <a:ext cx="76121" cy="207256"/>
                </a:xfrm>
                <a:custGeom>
                  <a:avLst/>
                  <a:gdLst>
                    <a:gd name="connsiteX0" fmla="*/ 76121 w 76121"/>
                    <a:gd name="connsiteY0" fmla="*/ 0 h 207256"/>
                    <a:gd name="connsiteX1" fmla="*/ 62873 w 76121"/>
                    <a:gd name="connsiteY1" fmla="*/ 53667 h 207256"/>
                    <a:gd name="connsiteX2" fmla="*/ 49512 w 76121"/>
                    <a:gd name="connsiteY2" fmla="*/ 170992 h 207256"/>
                    <a:gd name="connsiteX3" fmla="*/ 35703 w 76121"/>
                    <a:gd name="connsiteY3" fmla="*/ 206807 h 207256"/>
                    <a:gd name="connsiteX4" fmla="*/ 0 w 76121"/>
                    <a:gd name="connsiteY4" fmla="*/ 207256 h 207256"/>
                    <a:gd name="connsiteX5" fmla="*/ 27507 w 76121"/>
                    <a:gd name="connsiteY5" fmla="*/ 197377 h 207256"/>
                    <a:gd name="connsiteX6" fmla="*/ 55014 w 76121"/>
                    <a:gd name="connsiteY6" fmla="*/ 48614 h 207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6121" h="207256">
                      <a:moveTo>
                        <a:pt x="76121" y="0"/>
                      </a:moveTo>
                      <a:lnTo>
                        <a:pt x="62873" y="53667"/>
                      </a:lnTo>
                      <a:lnTo>
                        <a:pt x="49512" y="170992"/>
                      </a:lnTo>
                      <a:lnTo>
                        <a:pt x="35703" y="206807"/>
                      </a:lnTo>
                      <a:lnTo>
                        <a:pt x="0" y="207256"/>
                      </a:lnTo>
                      <a:lnTo>
                        <a:pt x="27507" y="197377"/>
                      </a:lnTo>
                      <a:lnTo>
                        <a:pt x="55014" y="48614"/>
                      </a:lnTo>
                      <a:close/>
                    </a:path>
                  </a:pathLst>
                </a:custGeom>
                <a:solidFill>
                  <a:srgbClr val="D0D0D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47" name="Freeform: Shape 2246">
                  <a:extLst>
                    <a:ext uri="{FF2B5EF4-FFF2-40B4-BE49-F238E27FC236}">
                      <a16:creationId xmlns:a16="http://schemas.microsoft.com/office/drawing/2014/main" id="{9183876E-BC76-8EA3-4932-811E3A400759}"/>
                    </a:ext>
                  </a:extLst>
                </p:cNvPr>
                <p:cNvSpPr/>
                <p:nvPr/>
              </p:nvSpPr>
              <p:spPr>
                <a:xfrm>
                  <a:off x="10223904" y="4439188"/>
                  <a:ext cx="5276" cy="27843"/>
                </a:xfrm>
                <a:custGeom>
                  <a:avLst/>
                  <a:gdLst>
                    <a:gd name="connsiteX0" fmla="*/ 2807 w 5276"/>
                    <a:gd name="connsiteY0" fmla="*/ 27844 h 27843"/>
                    <a:gd name="connsiteX1" fmla="*/ 2470 w 5276"/>
                    <a:gd name="connsiteY1" fmla="*/ 27844 h 27843"/>
                    <a:gd name="connsiteX2" fmla="*/ 0 w 5276"/>
                    <a:gd name="connsiteY2" fmla="*/ 25374 h 27843"/>
                    <a:gd name="connsiteX3" fmla="*/ 0 w 5276"/>
                    <a:gd name="connsiteY3" fmla="*/ 2470 h 27843"/>
                    <a:gd name="connsiteX4" fmla="*/ 2470 w 5276"/>
                    <a:gd name="connsiteY4" fmla="*/ 0 h 27843"/>
                    <a:gd name="connsiteX5" fmla="*/ 2807 w 5276"/>
                    <a:gd name="connsiteY5" fmla="*/ 0 h 27843"/>
                    <a:gd name="connsiteX6" fmla="*/ 5277 w 5276"/>
                    <a:gd name="connsiteY6" fmla="*/ 2470 h 27843"/>
                    <a:gd name="connsiteX7" fmla="*/ 5277 w 5276"/>
                    <a:gd name="connsiteY7" fmla="*/ 25374 h 27843"/>
                    <a:gd name="connsiteX8" fmla="*/ 2807 w 5276"/>
                    <a:gd name="connsiteY8" fmla="*/ 27844 h 278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276" h="27843">
                      <a:moveTo>
                        <a:pt x="2807" y="27844"/>
                      </a:moveTo>
                      <a:lnTo>
                        <a:pt x="2470" y="27844"/>
                      </a:lnTo>
                      <a:cubicBezTo>
                        <a:pt x="1123" y="27844"/>
                        <a:pt x="0" y="26721"/>
                        <a:pt x="0" y="25374"/>
                      </a:cubicBezTo>
                      <a:lnTo>
                        <a:pt x="0" y="2470"/>
                      </a:lnTo>
                      <a:cubicBezTo>
                        <a:pt x="0" y="1123"/>
                        <a:pt x="1123" y="0"/>
                        <a:pt x="2470" y="0"/>
                      </a:cubicBezTo>
                      <a:lnTo>
                        <a:pt x="2807" y="0"/>
                      </a:lnTo>
                      <a:cubicBezTo>
                        <a:pt x="4154" y="0"/>
                        <a:pt x="5277" y="1123"/>
                        <a:pt x="5277" y="2470"/>
                      </a:cubicBezTo>
                      <a:lnTo>
                        <a:pt x="5277" y="25374"/>
                      </a:lnTo>
                      <a:cubicBezTo>
                        <a:pt x="5164" y="26721"/>
                        <a:pt x="4154" y="27844"/>
                        <a:pt x="2807" y="27844"/>
                      </a:cubicBezTo>
                      <a:close/>
                    </a:path>
                  </a:pathLst>
                </a:custGeom>
                <a:solidFill>
                  <a:srgbClr val="7D4C2E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48" name="Freeform: Shape 2247">
                  <a:extLst>
                    <a:ext uri="{FF2B5EF4-FFF2-40B4-BE49-F238E27FC236}">
                      <a16:creationId xmlns:a16="http://schemas.microsoft.com/office/drawing/2014/main" id="{148F5C50-D1A9-3BEA-4051-630594591910}"/>
                    </a:ext>
                  </a:extLst>
                </p:cNvPr>
                <p:cNvSpPr/>
                <p:nvPr/>
              </p:nvSpPr>
              <p:spPr>
                <a:xfrm>
                  <a:off x="10183037" y="4467257"/>
                  <a:ext cx="26271" cy="430567"/>
                </a:xfrm>
                <a:custGeom>
                  <a:avLst/>
                  <a:gdLst>
                    <a:gd name="connsiteX0" fmla="*/ 22230 w 26271"/>
                    <a:gd name="connsiteY0" fmla="*/ 230834 h 430567"/>
                    <a:gd name="connsiteX1" fmla="*/ 26272 w 26271"/>
                    <a:gd name="connsiteY1" fmla="*/ 430568 h 430567"/>
                    <a:gd name="connsiteX2" fmla="*/ 8084 w 26271"/>
                    <a:gd name="connsiteY2" fmla="*/ 430568 h 430567"/>
                    <a:gd name="connsiteX3" fmla="*/ 4603 w 26271"/>
                    <a:gd name="connsiteY3" fmla="*/ 279897 h 430567"/>
                    <a:gd name="connsiteX4" fmla="*/ 2470 w 26271"/>
                    <a:gd name="connsiteY4" fmla="*/ 209502 h 430567"/>
                    <a:gd name="connsiteX5" fmla="*/ 0 w 26271"/>
                    <a:gd name="connsiteY5" fmla="*/ 64333 h 430567"/>
                    <a:gd name="connsiteX6" fmla="*/ 11789 w 26271"/>
                    <a:gd name="connsiteY6" fmla="*/ 49962 h 430567"/>
                    <a:gd name="connsiteX7" fmla="*/ 18862 w 26271"/>
                    <a:gd name="connsiteY7" fmla="*/ 10778 h 430567"/>
                    <a:gd name="connsiteX8" fmla="*/ 20770 w 26271"/>
                    <a:gd name="connsiteY8" fmla="*/ 0 h 430567"/>
                    <a:gd name="connsiteX9" fmla="*/ 20546 w 26271"/>
                    <a:gd name="connsiteY9" fmla="*/ 10891 h 430567"/>
                    <a:gd name="connsiteX10" fmla="*/ 15606 w 26271"/>
                    <a:gd name="connsiteY10" fmla="*/ 180760 h 4305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271" h="430567">
                      <a:moveTo>
                        <a:pt x="22230" y="230834"/>
                      </a:moveTo>
                      <a:lnTo>
                        <a:pt x="26272" y="430568"/>
                      </a:lnTo>
                      <a:lnTo>
                        <a:pt x="8084" y="430568"/>
                      </a:lnTo>
                      <a:lnTo>
                        <a:pt x="4603" y="279897"/>
                      </a:lnTo>
                      <a:lnTo>
                        <a:pt x="2470" y="209502"/>
                      </a:lnTo>
                      <a:lnTo>
                        <a:pt x="0" y="64333"/>
                      </a:lnTo>
                      <a:lnTo>
                        <a:pt x="11789" y="49962"/>
                      </a:lnTo>
                      <a:lnTo>
                        <a:pt x="18862" y="10778"/>
                      </a:lnTo>
                      <a:lnTo>
                        <a:pt x="20770" y="0"/>
                      </a:lnTo>
                      <a:lnTo>
                        <a:pt x="20546" y="10891"/>
                      </a:lnTo>
                      <a:lnTo>
                        <a:pt x="15606" y="180760"/>
                      </a:lnTo>
                      <a:close/>
                    </a:path>
                  </a:pathLst>
                </a:custGeom>
                <a:solidFill>
                  <a:srgbClr val="5D2C1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49" name="Freeform: Shape 2248">
                  <a:extLst>
                    <a:ext uri="{FF2B5EF4-FFF2-40B4-BE49-F238E27FC236}">
                      <a16:creationId xmlns:a16="http://schemas.microsoft.com/office/drawing/2014/main" id="{D8B472F2-4B4D-D46E-29EC-46E39E601EB6}"/>
                    </a:ext>
                  </a:extLst>
                </p:cNvPr>
                <p:cNvSpPr/>
                <p:nvPr/>
              </p:nvSpPr>
              <p:spPr>
                <a:xfrm>
                  <a:off x="10174617" y="4224073"/>
                  <a:ext cx="18974" cy="17514"/>
                </a:xfrm>
                <a:custGeom>
                  <a:avLst/>
                  <a:gdLst>
                    <a:gd name="connsiteX0" fmla="*/ 11339 w 18974"/>
                    <a:gd name="connsiteY0" fmla="*/ 17515 h 17514"/>
                    <a:gd name="connsiteX1" fmla="*/ 7634 w 18974"/>
                    <a:gd name="connsiteY1" fmla="*/ 17515 h 17514"/>
                    <a:gd name="connsiteX2" fmla="*/ 0 w 18974"/>
                    <a:gd name="connsiteY2" fmla="*/ 9880 h 17514"/>
                    <a:gd name="connsiteX3" fmla="*/ 0 w 18974"/>
                    <a:gd name="connsiteY3" fmla="*/ 7635 h 17514"/>
                    <a:gd name="connsiteX4" fmla="*/ 7634 w 18974"/>
                    <a:gd name="connsiteY4" fmla="*/ 0 h 17514"/>
                    <a:gd name="connsiteX5" fmla="*/ 11339 w 18974"/>
                    <a:gd name="connsiteY5" fmla="*/ 0 h 17514"/>
                    <a:gd name="connsiteX6" fmla="*/ 18974 w 18974"/>
                    <a:gd name="connsiteY6" fmla="*/ 7635 h 17514"/>
                    <a:gd name="connsiteX7" fmla="*/ 18974 w 18974"/>
                    <a:gd name="connsiteY7" fmla="*/ 9880 h 17514"/>
                    <a:gd name="connsiteX8" fmla="*/ 11339 w 18974"/>
                    <a:gd name="connsiteY8" fmla="*/ 17515 h 17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974" h="17514">
                      <a:moveTo>
                        <a:pt x="11339" y="17515"/>
                      </a:moveTo>
                      <a:lnTo>
                        <a:pt x="7634" y="17515"/>
                      </a:lnTo>
                      <a:cubicBezTo>
                        <a:pt x="3480" y="17515"/>
                        <a:pt x="0" y="14146"/>
                        <a:pt x="0" y="9880"/>
                      </a:cubicBezTo>
                      <a:lnTo>
                        <a:pt x="0" y="7635"/>
                      </a:lnTo>
                      <a:cubicBezTo>
                        <a:pt x="0" y="3480"/>
                        <a:pt x="3368" y="0"/>
                        <a:pt x="7634" y="0"/>
                      </a:cubicBezTo>
                      <a:lnTo>
                        <a:pt x="11339" y="0"/>
                      </a:lnTo>
                      <a:cubicBezTo>
                        <a:pt x="15493" y="0"/>
                        <a:pt x="18974" y="3368"/>
                        <a:pt x="18974" y="7635"/>
                      </a:cubicBezTo>
                      <a:lnTo>
                        <a:pt x="18974" y="9880"/>
                      </a:lnTo>
                      <a:cubicBezTo>
                        <a:pt x="18974" y="14146"/>
                        <a:pt x="15493" y="17515"/>
                        <a:pt x="11339" y="17515"/>
                      </a:cubicBezTo>
                      <a:close/>
                    </a:path>
                  </a:pathLst>
                </a:custGeom>
                <a:solidFill>
                  <a:srgbClr val="3C4A58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50" name="Freeform: Shape 2249">
                  <a:extLst>
                    <a:ext uri="{FF2B5EF4-FFF2-40B4-BE49-F238E27FC236}">
                      <a16:creationId xmlns:a16="http://schemas.microsoft.com/office/drawing/2014/main" id="{538747CD-6ED5-848C-0251-C50471B99EFD}"/>
                    </a:ext>
                  </a:extLst>
                </p:cNvPr>
                <p:cNvSpPr/>
                <p:nvPr/>
              </p:nvSpPr>
              <p:spPr>
                <a:xfrm>
                  <a:off x="10120950" y="4199597"/>
                  <a:ext cx="57371" cy="44347"/>
                </a:xfrm>
                <a:custGeom>
                  <a:avLst/>
                  <a:gdLst>
                    <a:gd name="connsiteX0" fmla="*/ 30089 w 57371"/>
                    <a:gd name="connsiteY0" fmla="*/ 0 h 44347"/>
                    <a:gd name="connsiteX1" fmla="*/ 0 w 57371"/>
                    <a:gd name="connsiteY1" fmla="*/ 5614 h 44347"/>
                    <a:gd name="connsiteX2" fmla="*/ 43674 w 57371"/>
                    <a:gd name="connsiteY2" fmla="*/ 44348 h 44347"/>
                    <a:gd name="connsiteX3" fmla="*/ 57371 w 57371"/>
                    <a:gd name="connsiteY3" fmla="*/ 24026 h 44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371" h="44347">
                      <a:moveTo>
                        <a:pt x="30089" y="0"/>
                      </a:moveTo>
                      <a:lnTo>
                        <a:pt x="0" y="5614"/>
                      </a:lnTo>
                      <a:lnTo>
                        <a:pt x="43674" y="44348"/>
                      </a:lnTo>
                      <a:lnTo>
                        <a:pt x="57371" y="2402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51" name="Freeform: Shape 2250">
                  <a:extLst>
                    <a:ext uri="{FF2B5EF4-FFF2-40B4-BE49-F238E27FC236}">
                      <a16:creationId xmlns:a16="http://schemas.microsoft.com/office/drawing/2014/main" id="{57B55396-7429-72D7-BE63-6C01A9FE45D7}"/>
                    </a:ext>
                  </a:extLst>
                </p:cNvPr>
                <p:cNvSpPr/>
                <p:nvPr/>
              </p:nvSpPr>
              <p:spPr>
                <a:xfrm>
                  <a:off x="10187303" y="4199597"/>
                  <a:ext cx="57484" cy="44347"/>
                </a:xfrm>
                <a:custGeom>
                  <a:avLst/>
                  <a:gdLst>
                    <a:gd name="connsiteX0" fmla="*/ 27395 w 57484"/>
                    <a:gd name="connsiteY0" fmla="*/ 0 h 44347"/>
                    <a:gd name="connsiteX1" fmla="*/ 57484 w 57484"/>
                    <a:gd name="connsiteY1" fmla="*/ 5614 h 44347"/>
                    <a:gd name="connsiteX2" fmla="*/ 13810 w 57484"/>
                    <a:gd name="connsiteY2" fmla="*/ 44348 h 44347"/>
                    <a:gd name="connsiteX3" fmla="*/ 0 w 57484"/>
                    <a:gd name="connsiteY3" fmla="*/ 24026 h 44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484" h="44347">
                      <a:moveTo>
                        <a:pt x="27395" y="0"/>
                      </a:moveTo>
                      <a:lnTo>
                        <a:pt x="57484" y="5614"/>
                      </a:lnTo>
                      <a:lnTo>
                        <a:pt x="13810" y="44348"/>
                      </a:lnTo>
                      <a:lnTo>
                        <a:pt x="0" y="2402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52" name="Freeform: Shape 2251">
                  <a:extLst>
                    <a:ext uri="{FF2B5EF4-FFF2-40B4-BE49-F238E27FC236}">
                      <a16:creationId xmlns:a16="http://schemas.microsoft.com/office/drawing/2014/main" id="{B3AEA129-3A44-AEC3-938E-722792B18A8A}"/>
                    </a:ext>
                  </a:extLst>
                </p:cNvPr>
                <p:cNvSpPr/>
                <p:nvPr/>
              </p:nvSpPr>
              <p:spPr>
                <a:xfrm>
                  <a:off x="10254218" y="4235637"/>
                  <a:ext cx="19984" cy="54677"/>
                </a:xfrm>
                <a:custGeom>
                  <a:avLst/>
                  <a:gdLst>
                    <a:gd name="connsiteX0" fmla="*/ 19985 w 19984"/>
                    <a:gd name="connsiteY0" fmla="*/ 54677 h 54677"/>
                    <a:gd name="connsiteX1" fmla="*/ 0 w 19984"/>
                    <a:gd name="connsiteY1" fmla="*/ 23016 h 54677"/>
                    <a:gd name="connsiteX2" fmla="*/ 9431 w 19984"/>
                    <a:gd name="connsiteY2" fmla="*/ 0 h 546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9984" h="54677">
                      <a:moveTo>
                        <a:pt x="19985" y="54677"/>
                      </a:moveTo>
                      <a:lnTo>
                        <a:pt x="0" y="23016"/>
                      </a:lnTo>
                      <a:lnTo>
                        <a:pt x="9431" y="0"/>
                      </a:lnTo>
                      <a:close/>
                    </a:path>
                  </a:pathLst>
                </a:custGeom>
                <a:solidFill>
                  <a:srgbClr val="D0D0D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53" name="Freeform: Shape 2252">
                  <a:extLst>
                    <a:ext uri="{FF2B5EF4-FFF2-40B4-BE49-F238E27FC236}">
                      <a16:creationId xmlns:a16="http://schemas.microsoft.com/office/drawing/2014/main" id="{7FFD1DA0-9172-BB8C-27EA-BFCA7D2A2AED}"/>
                    </a:ext>
                  </a:extLst>
                </p:cNvPr>
                <p:cNvSpPr/>
                <p:nvPr/>
              </p:nvSpPr>
              <p:spPr>
                <a:xfrm>
                  <a:off x="10271059" y="4227329"/>
                  <a:ext cx="13921" cy="57483"/>
                </a:xfrm>
                <a:custGeom>
                  <a:avLst/>
                  <a:gdLst>
                    <a:gd name="connsiteX0" fmla="*/ 3144 w 13921"/>
                    <a:gd name="connsiteY0" fmla="*/ 57484 h 57483"/>
                    <a:gd name="connsiteX1" fmla="*/ 0 w 13921"/>
                    <a:gd name="connsiteY1" fmla="*/ 15045 h 57483"/>
                    <a:gd name="connsiteX2" fmla="*/ 13922 w 13921"/>
                    <a:gd name="connsiteY2" fmla="*/ 0 h 57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921" h="57483">
                      <a:moveTo>
                        <a:pt x="3144" y="57484"/>
                      </a:moveTo>
                      <a:lnTo>
                        <a:pt x="0" y="15045"/>
                      </a:lnTo>
                      <a:lnTo>
                        <a:pt x="13922" y="0"/>
                      </a:lnTo>
                      <a:close/>
                    </a:path>
                  </a:pathLst>
                </a:custGeom>
                <a:solidFill>
                  <a:srgbClr val="D0D0D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54" name="Freeform: Shape 2253">
                  <a:extLst>
                    <a:ext uri="{FF2B5EF4-FFF2-40B4-BE49-F238E27FC236}">
                      <a16:creationId xmlns:a16="http://schemas.microsoft.com/office/drawing/2014/main" id="{5608F9C4-1E2B-CA87-16C1-C127BAC8A284}"/>
                    </a:ext>
                  </a:extLst>
                </p:cNvPr>
                <p:cNvSpPr/>
                <p:nvPr/>
              </p:nvSpPr>
              <p:spPr>
                <a:xfrm>
                  <a:off x="10048983" y="4213182"/>
                  <a:ext cx="62423" cy="220674"/>
                </a:xfrm>
                <a:custGeom>
                  <a:avLst/>
                  <a:gdLst>
                    <a:gd name="connsiteX0" fmla="*/ 37162 w 62423"/>
                    <a:gd name="connsiteY0" fmla="*/ 0 h 220674"/>
                    <a:gd name="connsiteX1" fmla="*/ 62424 w 62423"/>
                    <a:gd name="connsiteY1" fmla="*/ 71069 h 220674"/>
                    <a:gd name="connsiteX2" fmla="*/ 38959 w 62423"/>
                    <a:gd name="connsiteY2" fmla="*/ 217473 h 220674"/>
                    <a:gd name="connsiteX3" fmla="*/ 20995 w 62423"/>
                    <a:gd name="connsiteY3" fmla="*/ 220617 h 220674"/>
                    <a:gd name="connsiteX4" fmla="*/ 0 w 62423"/>
                    <a:gd name="connsiteY4" fmla="*/ 207032 h 220674"/>
                    <a:gd name="connsiteX5" fmla="*/ 20433 w 62423"/>
                    <a:gd name="connsiteY5" fmla="*/ 14371 h 220674"/>
                    <a:gd name="connsiteX6" fmla="*/ 37162 w 62423"/>
                    <a:gd name="connsiteY6" fmla="*/ 0 h 220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423" h="220674">
                      <a:moveTo>
                        <a:pt x="37162" y="0"/>
                      </a:moveTo>
                      <a:lnTo>
                        <a:pt x="62424" y="71069"/>
                      </a:lnTo>
                      <a:lnTo>
                        <a:pt x="38959" y="217473"/>
                      </a:lnTo>
                      <a:cubicBezTo>
                        <a:pt x="38959" y="217473"/>
                        <a:pt x="30314" y="221178"/>
                        <a:pt x="20995" y="220617"/>
                      </a:cubicBezTo>
                      <a:cubicBezTo>
                        <a:pt x="11676" y="219943"/>
                        <a:pt x="0" y="207032"/>
                        <a:pt x="0" y="207032"/>
                      </a:cubicBezTo>
                      <a:lnTo>
                        <a:pt x="20433" y="14371"/>
                      </a:lnTo>
                      <a:cubicBezTo>
                        <a:pt x="22342" y="7971"/>
                        <a:pt x="28630" y="3480"/>
                        <a:pt x="37162" y="0"/>
                      </a:cubicBezTo>
                      <a:close/>
                    </a:path>
                  </a:pathLst>
                </a:custGeom>
                <a:solidFill>
                  <a:srgbClr val="E0E0E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55" name="Freeform: Shape 2254">
                  <a:extLst>
                    <a:ext uri="{FF2B5EF4-FFF2-40B4-BE49-F238E27FC236}">
                      <a16:creationId xmlns:a16="http://schemas.microsoft.com/office/drawing/2014/main" id="{DB371335-900D-9EDB-9AB3-A3AA64D590FD}"/>
                    </a:ext>
                  </a:extLst>
                </p:cNvPr>
                <p:cNvSpPr/>
                <p:nvPr/>
              </p:nvSpPr>
              <p:spPr>
                <a:xfrm>
                  <a:off x="10048534" y="4418193"/>
                  <a:ext cx="40081" cy="140902"/>
                </a:xfrm>
                <a:custGeom>
                  <a:avLst/>
                  <a:gdLst>
                    <a:gd name="connsiteX0" fmla="*/ 40082 w 40081"/>
                    <a:gd name="connsiteY0" fmla="*/ 11115 h 140902"/>
                    <a:gd name="connsiteX1" fmla="*/ 37612 w 40081"/>
                    <a:gd name="connsiteY1" fmla="*/ 64894 h 140902"/>
                    <a:gd name="connsiteX2" fmla="*/ 26496 w 40081"/>
                    <a:gd name="connsiteY2" fmla="*/ 140229 h 140902"/>
                    <a:gd name="connsiteX3" fmla="*/ 0 w 40081"/>
                    <a:gd name="connsiteY3" fmla="*/ 140903 h 140902"/>
                    <a:gd name="connsiteX4" fmla="*/ 561 w 40081"/>
                    <a:gd name="connsiteY4" fmla="*/ 1909 h 140902"/>
                    <a:gd name="connsiteX5" fmla="*/ 29640 w 40081"/>
                    <a:gd name="connsiteY5" fmla="*/ 0 h 1409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0081" h="140902">
                      <a:moveTo>
                        <a:pt x="40082" y="11115"/>
                      </a:moveTo>
                      <a:lnTo>
                        <a:pt x="37612" y="64894"/>
                      </a:lnTo>
                      <a:lnTo>
                        <a:pt x="26496" y="140229"/>
                      </a:lnTo>
                      <a:lnTo>
                        <a:pt x="0" y="140903"/>
                      </a:lnTo>
                      <a:lnTo>
                        <a:pt x="561" y="1909"/>
                      </a:lnTo>
                      <a:lnTo>
                        <a:pt x="29640" y="0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56" name="Freeform: Shape 2255">
                  <a:extLst>
                    <a:ext uri="{FF2B5EF4-FFF2-40B4-BE49-F238E27FC236}">
                      <a16:creationId xmlns:a16="http://schemas.microsoft.com/office/drawing/2014/main" id="{AC9AEEEB-C5CD-1D3E-131D-99EDB540B25B}"/>
                    </a:ext>
                  </a:extLst>
                </p:cNvPr>
                <p:cNvSpPr/>
                <p:nvPr/>
              </p:nvSpPr>
              <p:spPr>
                <a:xfrm>
                  <a:off x="10035171" y="4550546"/>
                  <a:ext cx="41437" cy="84447"/>
                </a:xfrm>
                <a:custGeom>
                  <a:avLst/>
                  <a:gdLst>
                    <a:gd name="connsiteX0" fmla="*/ 41431 w 41437"/>
                    <a:gd name="connsiteY0" fmla="*/ 5744 h 84447"/>
                    <a:gd name="connsiteX1" fmla="*/ 36154 w 41437"/>
                    <a:gd name="connsiteY1" fmla="*/ 70188 h 84447"/>
                    <a:gd name="connsiteX2" fmla="*/ 32561 w 41437"/>
                    <a:gd name="connsiteY2" fmla="*/ 70188 h 84447"/>
                    <a:gd name="connsiteX3" fmla="*/ 30204 w 41437"/>
                    <a:gd name="connsiteY3" fmla="*/ 43018 h 84447"/>
                    <a:gd name="connsiteX4" fmla="*/ 20548 w 41437"/>
                    <a:gd name="connsiteY4" fmla="*/ 53235 h 84447"/>
                    <a:gd name="connsiteX5" fmla="*/ 24253 w 41437"/>
                    <a:gd name="connsiteY5" fmla="*/ 71760 h 84447"/>
                    <a:gd name="connsiteX6" fmla="*/ 29530 w 41437"/>
                    <a:gd name="connsiteY6" fmla="*/ 78946 h 84447"/>
                    <a:gd name="connsiteX7" fmla="*/ 30877 w 41437"/>
                    <a:gd name="connsiteY7" fmla="*/ 84447 h 84447"/>
                    <a:gd name="connsiteX8" fmla="*/ 3707 w 41437"/>
                    <a:gd name="connsiteY8" fmla="*/ 66147 h 84447"/>
                    <a:gd name="connsiteX9" fmla="*/ 115 w 41437"/>
                    <a:gd name="connsiteY9" fmla="*/ 45376 h 84447"/>
                    <a:gd name="connsiteX10" fmla="*/ 4942 w 41437"/>
                    <a:gd name="connsiteY10" fmla="*/ 22585 h 84447"/>
                    <a:gd name="connsiteX11" fmla="*/ 14934 w 41437"/>
                    <a:gd name="connsiteY11" fmla="*/ 1702 h 84447"/>
                    <a:gd name="connsiteX12" fmla="*/ 41431 w 41437"/>
                    <a:gd name="connsiteY12" fmla="*/ 5744 h 844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1437" h="84447">
                      <a:moveTo>
                        <a:pt x="41431" y="5744"/>
                      </a:moveTo>
                      <a:cubicBezTo>
                        <a:pt x="38400" y="56379"/>
                        <a:pt x="40084" y="37854"/>
                        <a:pt x="36154" y="70188"/>
                      </a:cubicBezTo>
                      <a:lnTo>
                        <a:pt x="32561" y="70188"/>
                      </a:lnTo>
                      <a:cubicBezTo>
                        <a:pt x="27397" y="57614"/>
                        <a:pt x="28183" y="62329"/>
                        <a:pt x="30204" y="43018"/>
                      </a:cubicBezTo>
                      <a:cubicBezTo>
                        <a:pt x="23917" y="44702"/>
                        <a:pt x="20997" y="48408"/>
                        <a:pt x="20548" y="53235"/>
                      </a:cubicBezTo>
                      <a:cubicBezTo>
                        <a:pt x="19762" y="60870"/>
                        <a:pt x="17966" y="67157"/>
                        <a:pt x="24253" y="71760"/>
                      </a:cubicBezTo>
                      <a:cubicBezTo>
                        <a:pt x="26836" y="73669"/>
                        <a:pt x="28632" y="75465"/>
                        <a:pt x="29530" y="78946"/>
                      </a:cubicBezTo>
                      <a:lnTo>
                        <a:pt x="30877" y="84447"/>
                      </a:lnTo>
                      <a:cubicBezTo>
                        <a:pt x="9882" y="73893"/>
                        <a:pt x="5279" y="73220"/>
                        <a:pt x="3707" y="66147"/>
                      </a:cubicBezTo>
                      <a:cubicBezTo>
                        <a:pt x="2809" y="61993"/>
                        <a:pt x="-671" y="49193"/>
                        <a:pt x="115" y="45376"/>
                      </a:cubicBezTo>
                      <a:lnTo>
                        <a:pt x="4942" y="22585"/>
                      </a:lnTo>
                      <a:cubicBezTo>
                        <a:pt x="5055" y="22135"/>
                        <a:pt x="15159" y="1253"/>
                        <a:pt x="14934" y="1702"/>
                      </a:cubicBezTo>
                      <a:cubicBezTo>
                        <a:pt x="16956" y="-1105"/>
                        <a:pt x="41880" y="-881"/>
                        <a:pt x="41431" y="5744"/>
                      </a:cubicBezTo>
                      <a:close/>
                    </a:path>
                  </a:pathLst>
                </a:custGeom>
                <a:solidFill>
                  <a:srgbClr val="EAB99A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57" name="Freeform: Shape 2256">
                  <a:extLst>
                    <a:ext uri="{FF2B5EF4-FFF2-40B4-BE49-F238E27FC236}">
                      <a16:creationId xmlns:a16="http://schemas.microsoft.com/office/drawing/2014/main" id="{75DA0FFC-3B5E-E2A6-10C0-70758B700FA5}"/>
                    </a:ext>
                  </a:extLst>
                </p:cNvPr>
                <p:cNvSpPr/>
                <p:nvPr/>
              </p:nvSpPr>
              <p:spPr>
                <a:xfrm>
                  <a:off x="10389492" y="4149817"/>
                  <a:ext cx="195442" cy="187427"/>
                </a:xfrm>
                <a:custGeom>
                  <a:avLst/>
                  <a:gdLst>
                    <a:gd name="connsiteX0" fmla="*/ 195147 w 195442"/>
                    <a:gd name="connsiteY0" fmla="*/ 380 h 187427"/>
                    <a:gd name="connsiteX1" fmla="*/ 193463 w 195442"/>
                    <a:gd name="connsiteY1" fmla="*/ 380 h 187427"/>
                    <a:gd name="connsiteX2" fmla="*/ 352 w 195442"/>
                    <a:gd name="connsiteY2" fmla="*/ 179568 h 187427"/>
                    <a:gd name="connsiteX3" fmla="*/ 240 w 195442"/>
                    <a:gd name="connsiteY3" fmla="*/ 181140 h 187427"/>
                    <a:gd name="connsiteX4" fmla="*/ 4394 w 195442"/>
                    <a:gd name="connsiteY4" fmla="*/ 186978 h 187427"/>
                    <a:gd name="connsiteX5" fmla="*/ 5293 w 195442"/>
                    <a:gd name="connsiteY5" fmla="*/ 187427 h 187427"/>
                    <a:gd name="connsiteX6" fmla="*/ 5405 w 195442"/>
                    <a:gd name="connsiteY6" fmla="*/ 187427 h 187427"/>
                    <a:gd name="connsiteX7" fmla="*/ 6191 w 195442"/>
                    <a:gd name="connsiteY7" fmla="*/ 187091 h 187427"/>
                    <a:gd name="connsiteX8" fmla="*/ 195147 w 195442"/>
                    <a:gd name="connsiteY8" fmla="*/ 2176 h 187427"/>
                    <a:gd name="connsiteX9" fmla="*/ 195147 w 195442"/>
                    <a:gd name="connsiteY9" fmla="*/ 380 h 1874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5442" h="187427">
                      <a:moveTo>
                        <a:pt x="195147" y="380"/>
                      </a:moveTo>
                      <a:cubicBezTo>
                        <a:pt x="194697" y="-69"/>
                        <a:pt x="193911" y="-181"/>
                        <a:pt x="193463" y="380"/>
                      </a:cubicBezTo>
                      <a:lnTo>
                        <a:pt x="352" y="179568"/>
                      </a:lnTo>
                      <a:cubicBezTo>
                        <a:pt x="-97" y="180017"/>
                        <a:pt x="-97" y="180691"/>
                        <a:pt x="240" y="181140"/>
                      </a:cubicBezTo>
                      <a:lnTo>
                        <a:pt x="4394" y="186978"/>
                      </a:lnTo>
                      <a:cubicBezTo>
                        <a:pt x="4619" y="187203"/>
                        <a:pt x="4956" y="187427"/>
                        <a:pt x="5293" y="187427"/>
                      </a:cubicBezTo>
                      <a:cubicBezTo>
                        <a:pt x="5293" y="187427"/>
                        <a:pt x="5405" y="187427"/>
                        <a:pt x="5405" y="187427"/>
                      </a:cubicBezTo>
                      <a:cubicBezTo>
                        <a:pt x="5742" y="187427"/>
                        <a:pt x="5966" y="187315"/>
                        <a:pt x="6191" y="187091"/>
                      </a:cubicBezTo>
                      <a:lnTo>
                        <a:pt x="195147" y="2176"/>
                      </a:lnTo>
                      <a:cubicBezTo>
                        <a:pt x="195483" y="1503"/>
                        <a:pt x="195596" y="829"/>
                        <a:pt x="195147" y="380"/>
                      </a:cubicBezTo>
                      <a:close/>
                    </a:path>
                  </a:pathLst>
                </a:custGeom>
                <a:solidFill>
                  <a:srgbClr val="6D3C1F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58" name="Freeform: Shape 2257">
                  <a:extLst>
                    <a:ext uri="{FF2B5EF4-FFF2-40B4-BE49-F238E27FC236}">
                      <a16:creationId xmlns:a16="http://schemas.microsoft.com/office/drawing/2014/main" id="{202A508E-FE6F-D67B-670C-B7EDF2515955}"/>
                    </a:ext>
                  </a:extLst>
                </p:cNvPr>
                <p:cNvSpPr/>
                <p:nvPr/>
              </p:nvSpPr>
              <p:spPr>
                <a:xfrm>
                  <a:off x="10457467" y="4242133"/>
                  <a:ext cx="29734" cy="35507"/>
                </a:xfrm>
                <a:custGeom>
                  <a:avLst/>
                  <a:gdLst>
                    <a:gd name="connsiteX0" fmla="*/ 29156 w 29734"/>
                    <a:gd name="connsiteY0" fmla="*/ 2710 h 35507"/>
                    <a:gd name="connsiteX1" fmla="*/ 24890 w 29734"/>
                    <a:gd name="connsiteY1" fmla="*/ 913 h 35507"/>
                    <a:gd name="connsiteX2" fmla="*/ 14449 w 29734"/>
                    <a:gd name="connsiteY2" fmla="*/ 1587 h 35507"/>
                    <a:gd name="connsiteX3" fmla="*/ 5242 w 29734"/>
                    <a:gd name="connsiteY3" fmla="*/ 9783 h 35507"/>
                    <a:gd name="connsiteX4" fmla="*/ 864 w 29734"/>
                    <a:gd name="connsiteY4" fmla="*/ 26512 h 35507"/>
                    <a:gd name="connsiteX5" fmla="*/ 12540 w 29734"/>
                    <a:gd name="connsiteY5" fmla="*/ 35494 h 35507"/>
                    <a:gd name="connsiteX6" fmla="*/ 29156 w 29734"/>
                    <a:gd name="connsiteY6" fmla="*/ 2710 h 35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9734" h="35507">
                      <a:moveTo>
                        <a:pt x="29156" y="2710"/>
                      </a:moveTo>
                      <a:lnTo>
                        <a:pt x="24890" y="913"/>
                      </a:lnTo>
                      <a:cubicBezTo>
                        <a:pt x="21522" y="-546"/>
                        <a:pt x="17592" y="-209"/>
                        <a:pt x="14449" y="1587"/>
                      </a:cubicBezTo>
                      <a:cubicBezTo>
                        <a:pt x="11081" y="3608"/>
                        <a:pt x="7151" y="6527"/>
                        <a:pt x="5242" y="9783"/>
                      </a:cubicBezTo>
                      <a:cubicBezTo>
                        <a:pt x="1650" y="15958"/>
                        <a:pt x="-1606" y="22919"/>
                        <a:pt x="864" y="26512"/>
                      </a:cubicBezTo>
                      <a:cubicBezTo>
                        <a:pt x="3334" y="30105"/>
                        <a:pt x="11305" y="35830"/>
                        <a:pt x="12540" y="35494"/>
                      </a:cubicBezTo>
                      <a:cubicBezTo>
                        <a:pt x="13775" y="35269"/>
                        <a:pt x="33310" y="10344"/>
                        <a:pt x="29156" y="2710"/>
                      </a:cubicBezTo>
                      <a:close/>
                    </a:path>
                  </a:pathLst>
                </a:custGeom>
                <a:solidFill>
                  <a:srgbClr val="F5C4A5"/>
                </a:solidFill>
                <a:ln w="1120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2259" name="Freeform: Shape 2258">
              <a:extLst>
                <a:ext uri="{FF2B5EF4-FFF2-40B4-BE49-F238E27FC236}">
                  <a16:creationId xmlns:a16="http://schemas.microsoft.com/office/drawing/2014/main" id="{ECF6581B-FC90-5C11-28A3-66EBFB78D3FC}"/>
                </a:ext>
              </a:extLst>
            </p:cNvPr>
            <p:cNvSpPr/>
            <p:nvPr/>
          </p:nvSpPr>
          <p:spPr>
            <a:xfrm>
              <a:off x="10180455" y="4440648"/>
              <a:ext cx="446173" cy="271925"/>
            </a:xfrm>
            <a:custGeom>
              <a:avLst/>
              <a:gdLst>
                <a:gd name="connsiteX0" fmla="*/ 434610 w 446173"/>
                <a:gd name="connsiteY0" fmla="*/ 271926 h 271925"/>
                <a:gd name="connsiteX1" fmla="*/ 11564 w 446173"/>
                <a:gd name="connsiteY1" fmla="*/ 271926 h 271925"/>
                <a:gd name="connsiteX2" fmla="*/ 0 w 446173"/>
                <a:gd name="connsiteY2" fmla="*/ 260362 h 271925"/>
                <a:gd name="connsiteX3" fmla="*/ 0 w 446173"/>
                <a:gd name="connsiteY3" fmla="*/ 11564 h 271925"/>
                <a:gd name="connsiteX4" fmla="*/ 11564 w 446173"/>
                <a:gd name="connsiteY4" fmla="*/ 0 h 271925"/>
                <a:gd name="connsiteX5" fmla="*/ 434610 w 446173"/>
                <a:gd name="connsiteY5" fmla="*/ 0 h 271925"/>
                <a:gd name="connsiteX6" fmla="*/ 446174 w 446173"/>
                <a:gd name="connsiteY6" fmla="*/ 11564 h 271925"/>
                <a:gd name="connsiteX7" fmla="*/ 446174 w 446173"/>
                <a:gd name="connsiteY7" fmla="*/ 260362 h 271925"/>
                <a:gd name="connsiteX8" fmla="*/ 434610 w 446173"/>
                <a:gd name="connsiteY8" fmla="*/ 271926 h 27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6173" h="271925">
                  <a:moveTo>
                    <a:pt x="434610" y="271926"/>
                  </a:moveTo>
                  <a:lnTo>
                    <a:pt x="11564" y="271926"/>
                  </a:lnTo>
                  <a:cubicBezTo>
                    <a:pt x="5277" y="271926"/>
                    <a:pt x="0" y="266761"/>
                    <a:pt x="0" y="260362"/>
                  </a:cubicBezTo>
                  <a:lnTo>
                    <a:pt x="0" y="11564"/>
                  </a:lnTo>
                  <a:cubicBezTo>
                    <a:pt x="0" y="5277"/>
                    <a:pt x="5164" y="0"/>
                    <a:pt x="11564" y="0"/>
                  </a:cubicBezTo>
                  <a:lnTo>
                    <a:pt x="434610" y="0"/>
                  </a:lnTo>
                  <a:cubicBezTo>
                    <a:pt x="440897" y="0"/>
                    <a:pt x="446174" y="5164"/>
                    <a:pt x="446174" y="11564"/>
                  </a:cubicBezTo>
                  <a:lnTo>
                    <a:pt x="446174" y="260362"/>
                  </a:lnTo>
                  <a:cubicBezTo>
                    <a:pt x="446174" y="266761"/>
                    <a:pt x="441009" y="271926"/>
                    <a:pt x="434610" y="271926"/>
                  </a:cubicBezTo>
                  <a:close/>
                </a:path>
              </a:pathLst>
            </a:custGeom>
            <a:solidFill>
              <a:srgbClr val="303030"/>
            </a:solidFill>
            <a:ln w="11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0" name="Freeform: Shape 2259">
              <a:extLst>
                <a:ext uri="{FF2B5EF4-FFF2-40B4-BE49-F238E27FC236}">
                  <a16:creationId xmlns:a16="http://schemas.microsoft.com/office/drawing/2014/main" id="{30035FE5-3B41-D2D6-DB24-05E226C32358}"/>
                </a:ext>
              </a:extLst>
            </p:cNvPr>
            <p:cNvSpPr/>
            <p:nvPr/>
          </p:nvSpPr>
          <p:spPr>
            <a:xfrm>
              <a:off x="10199317" y="4455356"/>
              <a:ext cx="404632" cy="242622"/>
            </a:xfrm>
            <a:custGeom>
              <a:avLst/>
              <a:gdLst>
                <a:gd name="connsiteX0" fmla="*/ 0 w 404632"/>
                <a:gd name="connsiteY0" fmla="*/ 0 h 242622"/>
                <a:gd name="connsiteX1" fmla="*/ 404633 w 404632"/>
                <a:gd name="connsiteY1" fmla="*/ 0 h 242622"/>
                <a:gd name="connsiteX2" fmla="*/ 404633 w 404632"/>
                <a:gd name="connsiteY2" fmla="*/ 242622 h 242622"/>
                <a:gd name="connsiteX3" fmla="*/ 0 w 404632"/>
                <a:gd name="connsiteY3" fmla="*/ 242622 h 242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632" h="242622">
                  <a:moveTo>
                    <a:pt x="0" y="0"/>
                  </a:moveTo>
                  <a:lnTo>
                    <a:pt x="404633" y="0"/>
                  </a:lnTo>
                  <a:lnTo>
                    <a:pt x="404633" y="242622"/>
                  </a:lnTo>
                  <a:lnTo>
                    <a:pt x="0" y="242622"/>
                  </a:lnTo>
                  <a:close/>
                </a:path>
              </a:pathLst>
            </a:custGeom>
            <a:solidFill>
              <a:srgbClr val="B5C5C6"/>
            </a:solidFill>
            <a:ln w="11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1" name="Freeform: Shape 2260">
              <a:extLst>
                <a:ext uri="{FF2B5EF4-FFF2-40B4-BE49-F238E27FC236}">
                  <a16:creationId xmlns:a16="http://schemas.microsoft.com/office/drawing/2014/main" id="{6D3EA697-FC12-0D00-206A-1542A6C66476}"/>
                </a:ext>
              </a:extLst>
            </p:cNvPr>
            <p:cNvSpPr/>
            <p:nvPr/>
          </p:nvSpPr>
          <p:spPr>
            <a:xfrm>
              <a:off x="10210319" y="4473881"/>
              <a:ext cx="382402" cy="203551"/>
            </a:xfrm>
            <a:custGeom>
              <a:avLst/>
              <a:gdLst>
                <a:gd name="connsiteX0" fmla="*/ 0 w 382402"/>
                <a:gd name="connsiteY0" fmla="*/ 0 h 203551"/>
                <a:gd name="connsiteX1" fmla="*/ 382403 w 382402"/>
                <a:gd name="connsiteY1" fmla="*/ 0 h 203551"/>
                <a:gd name="connsiteX2" fmla="*/ 382403 w 382402"/>
                <a:gd name="connsiteY2" fmla="*/ 203551 h 203551"/>
                <a:gd name="connsiteX3" fmla="*/ 0 w 382402"/>
                <a:gd name="connsiteY3" fmla="*/ 203551 h 20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2402" h="203551">
                  <a:moveTo>
                    <a:pt x="0" y="0"/>
                  </a:moveTo>
                  <a:lnTo>
                    <a:pt x="382403" y="0"/>
                  </a:lnTo>
                  <a:lnTo>
                    <a:pt x="382403" y="203551"/>
                  </a:lnTo>
                  <a:lnTo>
                    <a:pt x="0" y="203551"/>
                  </a:lnTo>
                  <a:close/>
                </a:path>
              </a:pathLst>
            </a:custGeom>
            <a:solidFill>
              <a:srgbClr val="FECE57"/>
            </a:solidFill>
            <a:ln w="11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262" name="Graphic 1320">
              <a:extLst>
                <a:ext uri="{FF2B5EF4-FFF2-40B4-BE49-F238E27FC236}">
                  <a16:creationId xmlns:a16="http://schemas.microsoft.com/office/drawing/2014/main" id="{AE042783-4EC5-84D3-850A-B9FBCBB2A8F7}"/>
                </a:ext>
              </a:extLst>
            </p:cNvPr>
            <p:cNvGrpSpPr/>
            <p:nvPr/>
          </p:nvGrpSpPr>
          <p:grpSpPr>
            <a:xfrm>
              <a:off x="10282155" y="4472738"/>
              <a:ext cx="204222" cy="204581"/>
              <a:chOff x="10282155" y="4472738"/>
              <a:chExt cx="204222" cy="204581"/>
            </a:xfrm>
          </p:grpSpPr>
          <p:sp>
            <p:nvSpPr>
              <p:cNvPr id="2263" name="Freeform: Shape 2262">
                <a:extLst>
                  <a:ext uri="{FF2B5EF4-FFF2-40B4-BE49-F238E27FC236}">
                    <a16:creationId xmlns:a16="http://schemas.microsoft.com/office/drawing/2014/main" id="{96BF731C-98CE-45E1-9E97-E1BE4118D2D4}"/>
                  </a:ext>
                </a:extLst>
              </p:cNvPr>
              <p:cNvSpPr/>
              <p:nvPr/>
            </p:nvSpPr>
            <p:spPr>
              <a:xfrm>
                <a:off x="10282155" y="4473768"/>
                <a:ext cx="204222" cy="203551"/>
              </a:xfrm>
              <a:custGeom>
                <a:avLst/>
                <a:gdLst>
                  <a:gd name="connsiteX0" fmla="*/ 49083 w 204222"/>
                  <a:gd name="connsiteY0" fmla="*/ 112 h 203551"/>
                  <a:gd name="connsiteX1" fmla="*/ 16860 w 204222"/>
                  <a:gd name="connsiteY1" fmla="*/ 63771 h 203551"/>
                  <a:gd name="connsiteX2" fmla="*/ 20116 w 204222"/>
                  <a:gd name="connsiteY2" fmla="*/ 89257 h 203551"/>
                  <a:gd name="connsiteX3" fmla="*/ 19 w 204222"/>
                  <a:gd name="connsiteY3" fmla="*/ 118448 h 203551"/>
                  <a:gd name="connsiteX4" fmla="*/ 13941 w 204222"/>
                  <a:gd name="connsiteY4" fmla="*/ 130349 h 203551"/>
                  <a:gd name="connsiteX5" fmla="*/ 9450 w 204222"/>
                  <a:gd name="connsiteY5" fmla="*/ 141689 h 203551"/>
                  <a:gd name="connsiteX6" fmla="*/ 14951 w 204222"/>
                  <a:gd name="connsiteY6" fmla="*/ 145282 h 203551"/>
                  <a:gd name="connsiteX7" fmla="*/ 12706 w 204222"/>
                  <a:gd name="connsiteY7" fmla="*/ 152692 h 203551"/>
                  <a:gd name="connsiteX8" fmla="*/ 17197 w 204222"/>
                  <a:gd name="connsiteY8" fmla="*/ 159316 h 203551"/>
                  <a:gd name="connsiteX9" fmla="*/ 33364 w 204222"/>
                  <a:gd name="connsiteY9" fmla="*/ 184353 h 203551"/>
                  <a:gd name="connsiteX10" fmla="*/ 64127 w 204222"/>
                  <a:gd name="connsiteY10" fmla="*/ 197264 h 203551"/>
                  <a:gd name="connsiteX11" fmla="*/ 64689 w 204222"/>
                  <a:gd name="connsiteY11" fmla="*/ 203551 h 203551"/>
                  <a:gd name="connsiteX12" fmla="*/ 153048 w 204222"/>
                  <a:gd name="connsiteY12" fmla="*/ 203551 h 203551"/>
                  <a:gd name="connsiteX13" fmla="*/ 166520 w 204222"/>
                  <a:gd name="connsiteY13" fmla="*/ 159765 h 203551"/>
                  <a:gd name="connsiteX14" fmla="*/ 167419 w 204222"/>
                  <a:gd name="connsiteY14" fmla="*/ 0 h 203551"/>
                  <a:gd name="connsiteX15" fmla="*/ 49083 w 204222"/>
                  <a:gd name="connsiteY15" fmla="*/ 0 h 203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4222" h="203551">
                    <a:moveTo>
                      <a:pt x="49083" y="112"/>
                    </a:moveTo>
                    <a:cubicBezTo>
                      <a:pt x="31231" y="13922"/>
                      <a:pt x="9899" y="39632"/>
                      <a:pt x="16860" y="63771"/>
                    </a:cubicBezTo>
                    <a:cubicBezTo>
                      <a:pt x="17421" y="76009"/>
                      <a:pt x="22474" y="78816"/>
                      <a:pt x="20116" y="89257"/>
                    </a:cubicBezTo>
                    <a:cubicBezTo>
                      <a:pt x="17871" y="99699"/>
                      <a:pt x="468" y="111936"/>
                      <a:pt x="19" y="118448"/>
                    </a:cubicBezTo>
                    <a:cubicBezTo>
                      <a:pt x="-542" y="125073"/>
                      <a:pt x="11359" y="128329"/>
                      <a:pt x="13941" y="130349"/>
                    </a:cubicBezTo>
                    <a:cubicBezTo>
                      <a:pt x="16411" y="132370"/>
                      <a:pt x="9450" y="139668"/>
                      <a:pt x="9450" y="141689"/>
                    </a:cubicBezTo>
                    <a:cubicBezTo>
                      <a:pt x="9450" y="143710"/>
                      <a:pt x="15962" y="143822"/>
                      <a:pt x="14951" y="145282"/>
                    </a:cubicBezTo>
                    <a:cubicBezTo>
                      <a:pt x="13941" y="146854"/>
                      <a:pt x="11134" y="150222"/>
                      <a:pt x="12706" y="152692"/>
                    </a:cubicBezTo>
                    <a:cubicBezTo>
                      <a:pt x="14166" y="155274"/>
                      <a:pt x="18207" y="153253"/>
                      <a:pt x="17197" y="159316"/>
                    </a:cubicBezTo>
                    <a:cubicBezTo>
                      <a:pt x="16187" y="165379"/>
                      <a:pt x="13717" y="181883"/>
                      <a:pt x="33364" y="184353"/>
                    </a:cubicBezTo>
                    <a:cubicBezTo>
                      <a:pt x="53012" y="186823"/>
                      <a:pt x="61096" y="184577"/>
                      <a:pt x="64127" y="197264"/>
                    </a:cubicBezTo>
                    <a:cubicBezTo>
                      <a:pt x="64576" y="199061"/>
                      <a:pt x="64689" y="201194"/>
                      <a:pt x="64689" y="203551"/>
                    </a:cubicBezTo>
                    <a:lnTo>
                      <a:pt x="153048" y="203551"/>
                    </a:lnTo>
                    <a:cubicBezTo>
                      <a:pt x="152823" y="189405"/>
                      <a:pt x="155742" y="173238"/>
                      <a:pt x="166520" y="159765"/>
                    </a:cubicBezTo>
                    <a:cubicBezTo>
                      <a:pt x="193017" y="126869"/>
                      <a:pt x="235681" y="37612"/>
                      <a:pt x="167419" y="0"/>
                    </a:cubicBezTo>
                    <a:lnTo>
                      <a:pt x="49083" y="0"/>
                    </a:lnTo>
                    <a:close/>
                  </a:path>
                </a:pathLst>
              </a:custGeom>
              <a:solidFill>
                <a:srgbClr val="80808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4" name="Freeform: Shape 2263">
                <a:extLst>
                  <a:ext uri="{FF2B5EF4-FFF2-40B4-BE49-F238E27FC236}">
                    <a16:creationId xmlns:a16="http://schemas.microsoft.com/office/drawing/2014/main" id="{B8A49654-1FC2-9A2D-2A6A-05F4BF0B0799}"/>
                  </a:ext>
                </a:extLst>
              </p:cNvPr>
              <p:cNvSpPr/>
              <p:nvPr/>
            </p:nvSpPr>
            <p:spPr>
              <a:xfrm>
                <a:off x="10340833" y="4472738"/>
                <a:ext cx="134597" cy="103197"/>
              </a:xfrm>
              <a:custGeom>
                <a:avLst/>
                <a:gdLst>
                  <a:gd name="connsiteX0" fmla="*/ 397 w 134597"/>
                  <a:gd name="connsiteY0" fmla="*/ 25394 h 103197"/>
                  <a:gd name="connsiteX1" fmla="*/ 25771 w 134597"/>
                  <a:gd name="connsiteY1" fmla="*/ 54360 h 103197"/>
                  <a:gd name="connsiteX2" fmla="*/ 101892 w 134597"/>
                  <a:gd name="connsiteY2" fmla="*/ 101178 h 103197"/>
                  <a:gd name="connsiteX3" fmla="*/ 132879 w 134597"/>
                  <a:gd name="connsiteY3" fmla="*/ 47399 h 103197"/>
                  <a:gd name="connsiteX4" fmla="*/ 397 w 134597"/>
                  <a:gd name="connsiteY4" fmla="*/ 25394 h 103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597" h="103197">
                    <a:moveTo>
                      <a:pt x="397" y="25394"/>
                    </a:moveTo>
                    <a:cubicBezTo>
                      <a:pt x="397" y="25394"/>
                      <a:pt x="-5217" y="37070"/>
                      <a:pt x="25771" y="54360"/>
                    </a:cubicBezTo>
                    <a:cubicBezTo>
                      <a:pt x="56758" y="71650"/>
                      <a:pt x="92012" y="91411"/>
                      <a:pt x="101892" y="101178"/>
                    </a:cubicBezTo>
                    <a:cubicBezTo>
                      <a:pt x="111772" y="111058"/>
                      <a:pt x="142086" y="83327"/>
                      <a:pt x="132879" y="47399"/>
                    </a:cubicBezTo>
                    <a:cubicBezTo>
                      <a:pt x="123673" y="11472"/>
                      <a:pt x="30037" y="-26476"/>
                      <a:pt x="397" y="25394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265" name="Freeform: Shape 2264">
              <a:extLst>
                <a:ext uri="{FF2B5EF4-FFF2-40B4-BE49-F238E27FC236}">
                  <a16:creationId xmlns:a16="http://schemas.microsoft.com/office/drawing/2014/main" id="{6E2A26FE-AE03-66D3-3D33-3B2C9DAEA101}"/>
                </a:ext>
              </a:extLst>
            </p:cNvPr>
            <p:cNvSpPr/>
            <p:nvPr/>
          </p:nvSpPr>
          <p:spPr>
            <a:xfrm>
              <a:off x="10374126" y="4520811"/>
              <a:ext cx="75110" cy="90155"/>
            </a:xfrm>
            <a:custGeom>
              <a:avLst/>
              <a:gdLst>
                <a:gd name="connsiteX0" fmla="*/ 70957 w 75110"/>
                <a:gd name="connsiteY0" fmla="*/ 40755 h 90155"/>
                <a:gd name="connsiteX1" fmla="*/ 14483 w 75110"/>
                <a:gd name="connsiteY1" fmla="*/ 1684 h 90155"/>
                <a:gd name="connsiteX2" fmla="*/ 9206 w 75110"/>
                <a:gd name="connsiteY2" fmla="*/ 0 h 90155"/>
                <a:gd name="connsiteX3" fmla="*/ 4940 w 75110"/>
                <a:gd name="connsiteY3" fmla="*/ 1010 h 90155"/>
                <a:gd name="connsiteX4" fmla="*/ 0 w 75110"/>
                <a:gd name="connsiteY4" fmla="*/ 9319 h 90155"/>
                <a:gd name="connsiteX5" fmla="*/ 0 w 75110"/>
                <a:gd name="connsiteY5" fmla="*/ 80837 h 90155"/>
                <a:gd name="connsiteX6" fmla="*/ 4603 w 75110"/>
                <a:gd name="connsiteY6" fmla="*/ 88921 h 90155"/>
                <a:gd name="connsiteX7" fmla="*/ 9319 w 75110"/>
                <a:gd name="connsiteY7" fmla="*/ 90155 h 90155"/>
                <a:gd name="connsiteX8" fmla="*/ 13922 w 75110"/>
                <a:gd name="connsiteY8" fmla="*/ 88921 h 90155"/>
                <a:gd name="connsiteX9" fmla="*/ 70395 w 75110"/>
                <a:gd name="connsiteY9" fmla="*/ 56473 h 90155"/>
                <a:gd name="connsiteX10" fmla="*/ 75111 w 75110"/>
                <a:gd name="connsiteY10" fmla="*/ 48839 h 90155"/>
                <a:gd name="connsiteX11" fmla="*/ 70957 w 75110"/>
                <a:gd name="connsiteY11" fmla="*/ 40755 h 9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110" h="90155">
                  <a:moveTo>
                    <a:pt x="70957" y="40755"/>
                  </a:moveTo>
                  <a:lnTo>
                    <a:pt x="14483" y="1684"/>
                  </a:lnTo>
                  <a:cubicBezTo>
                    <a:pt x="12911" y="562"/>
                    <a:pt x="11003" y="0"/>
                    <a:pt x="9206" y="0"/>
                  </a:cubicBezTo>
                  <a:cubicBezTo>
                    <a:pt x="7747" y="0"/>
                    <a:pt x="6287" y="337"/>
                    <a:pt x="4940" y="1010"/>
                  </a:cubicBezTo>
                  <a:cubicBezTo>
                    <a:pt x="1909" y="2582"/>
                    <a:pt x="0" y="5838"/>
                    <a:pt x="0" y="9319"/>
                  </a:cubicBezTo>
                  <a:lnTo>
                    <a:pt x="0" y="80837"/>
                  </a:lnTo>
                  <a:cubicBezTo>
                    <a:pt x="0" y="84205"/>
                    <a:pt x="1796" y="87237"/>
                    <a:pt x="4603" y="88921"/>
                  </a:cubicBezTo>
                  <a:cubicBezTo>
                    <a:pt x="6063" y="89707"/>
                    <a:pt x="7634" y="90155"/>
                    <a:pt x="9319" y="90155"/>
                  </a:cubicBezTo>
                  <a:cubicBezTo>
                    <a:pt x="10891" y="90155"/>
                    <a:pt x="12575" y="89707"/>
                    <a:pt x="13922" y="88921"/>
                  </a:cubicBezTo>
                  <a:lnTo>
                    <a:pt x="70395" y="56473"/>
                  </a:lnTo>
                  <a:cubicBezTo>
                    <a:pt x="73202" y="54902"/>
                    <a:pt x="74886" y="51983"/>
                    <a:pt x="75111" y="48839"/>
                  </a:cubicBezTo>
                  <a:cubicBezTo>
                    <a:pt x="75111" y="45583"/>
                    <a:pt x="73539" y="42552"/>
                    <a:pt x="70957" y="40755"/>
                  </a:cubicBezTo>
                  <a:close/>
                </a:path>
              </a:pathLst>
            </a:custGeom>
            <a:solidFill>
              <a:srgbClr val="F55D51"/>
            </a:solidFill>
            <a:ln w="11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266" name="Graphic 1320">
              <a:extLst>
                <a:ext uri="{FF2B5EF4-FFF2-40B4-BE49-F238E27FC236}">
                  <a16:creationId xmlns:a16="http://schemas.microsoft.com/office/drawing/2014/main" id="{BA83D36E-B626-4C64-76ED-8F014E33EE7C}"/>
                </a:ext>
              </a:extLst>
            </p:cNvPr>
            <p:cNvGrpSpPr/>
            <p:nvPr/>
          </p:nvGrpSpPr>
          <p:grpSpPr>
            <a:xfrm>
              <a:off x="10370640" y="4551232"/>
              <a:ext cx="170921" cy="391277"/>
              <a:chOff x="10370640" y="4551232"/>
              <a:chExt cx="170921" cy="391277"/>
            </a:xfrm>
          </p:grpSpPr>
          <p:sp>
            <p:nvSpPr>
              <p:cNvPr id="2267" name="Freeform: Shape 2266">
                <a:extLst>
                  <a:ext uri="{FF2B5EF4-FFF2-40B4-BE49-F238E27FC236}">
                    <a16:creationId xmlns:a16="http://schemas.microsoft.com/office/drawing/2014/main" id="{E0883A67-5475-E95E-CFC9-A124492509D4}"/>
                  </a:ext>
                </a:extLst>
              </p:cNvPr>
              <p:cNvSpPr/>
              <p:nvPr/>
            </p:nvSpPr>
            <p:spPr>
              <a:xfrm>
                <a:off x="10370640" y="4658115"/>
                <a:ext cx="30325" cy="105881"/>
              </a:xfrm>
              <a:custGeom>
                <a:avLst/>
                <a:gdLst>
                  <a:gd name="connsiteX0" fmla="*/ 2139 w 30325"/>
                  <a:gd name="connsiteY0" fmla="*/ 92182 h 105881"/>
                  <a:gd name="connsiteX1" fmla="*/ 6 w 30325"/>
                  <a:gd name="connsiteY1" fmla="*/ 14489 h 105881"/>
                  <a:gd name="connsiteX2" fmla="*/ 13703 w 30325"/>
                  <a:gd name="connsiteY2" fmla="*/ 6 h 105881"/>
                  <a:gd name="connsiteX3" fmla="*/ 13703 w 30325"/>
                  <a:gd name="connsiteY3" fmla="*/ 6 h 105881"/>
                  <a:gd name="connsiteX4" fmla="*/ 28187 w 30325"/>
                  <a:gd name="connsiteY4" fmla="*/ 13703 h 105881"/>
                  <a:gd name="connsiteX5" fmla="*/ 30319 w 30325"/>
                  <a:gd name="connsiteY5" fmla="*/ 91396 h 105881"/>
                  <a:gd name="connsiteX6" fmla="*/ 16622 w 30325"/>
                  <a:gd name="connsiteY6" fmla="*/ 105880 h 105881"/>
                  <a:gd name="connsiteX7" fmla="*/ 16622 w 30325"/>
                  <a:gd name="connsiteY7" fmla="*/ 105880 h 105881"/>
                  <a:gd name="connsiteX8" fmla="*/ 2139 w 30325"/>
                  <a:gd name="connsiteY8" fmla="*/ 92182 h 105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325" h="105881">
                    <a:moveTo>
                      <a:pt x="2139" y="92182"/>
                    </a:moveTo>
                    <a:lnTo>
                      <a:pt x="6" y="14489"/>
                    </a:lnTo>
                    <a:cubicBezTo>
                      <a:pt x="-218" y="6742"/>
                      <a:pt x="5956" y="230"/>
                      <a:pt x="13703" y="6"/>
                    </a:cubicBezTo>
                    <a:lnTo>
                      <a:pt x="13703" y="6"/>
                    </a:lnTo>
                    <a:cubicBezTo>
                      <a:pt x="21450" y="-218"/>
                      <a:pt x="27962" y="5956"/>
                      <a:pt x="28187" y="13703"/>
                    </a:cubicBezTo>
                    <a:lnTo>
                      <a:pt x="30319" y="91396"/>
                    </a:lnTo>
                    <a:cubicBezTo>
                      <a:pt x="30544" y="99143"/>
                      <a:pt x="24369" y="105655"/>
                      <a:pt x="16622" y="105880"/>
                    </a:cubicBezTo>
                    <a:lnTo>
                      <a:pt x="16622" y="105880"/>
                    </a:lnTo>
                    <a:cubicBezTo>
                      <a:pt x="8876" y="105992"/>
                      <a:pt x="2364" y="99817"/>
                      <a:pt x="2139" y="92182"/>
                    </a:cubicBezTo>
                    <a:close/>
                  </a:path>
                </a:pathLst>
              </a:custGeom>
              <a:solidFill>
                <a:srgbClr val="DEAD8E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8" name="Freeform: Shape 2267">
                <a:extLst>
                  <a:ext uri="{FF2B5EF4-FFF2-40B4-BE49-F238E27FC236}">
                    <a16:creationId xmlns:a16="http://schemas.microsoft.com/office/drawing/2014/main" id="{2AD1D773-6AFB-5752-2DD1-ABF0EDB4EC04}"/>
                  </a:ext>
                </a:extLst>
              </p:cNvPr>
              <p:cNvSpPr/>
              <p:nvPr/>
            </p:nvSpPr>
            <p:spPr>
              <a:xfrm>
                <a:off x="10373565" y="4736376"/>
                <a:ext cx="44460" cy="74549"/>
              </a:xfrm>
              <a:custGeom>
                <a:avLst/>
                <a:gdLst>
                  <a:gd name="connsiteX0" fmla="*/ 0 w 44460"/>
                  <a:gd name="connsiteY0" fmla="*/ 18413 h 74549"/>
                  <a:gd name="connsiteX1" fmla="*/ 19872 w 44460"/>
                  <a:gd name="connsiteY1" fmla="*/ 74549 h 74549"/>
                  <a:gd name="connsiteX2" fmla="*/ 33008 w 44460"/>
                  <a:gd name="connsiteY2" fmla="*/ 64782 h 74549"/>
                  <a:gd name="connsiteX3" fmla="*/ 44460 w 44460"/>
                  <a:gd name="connsiteY3" fmla="*/ 0 h 74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460" h="74549">
                    <a:moveTo>
                      <a:pt x="0" y="18413"/>
                    </a:moveTo>
                    <a:lnTo>
                      <a:pt x="19872" y="74549"/>
                    </a:lnTo>
                    <a:lnTo>
                      <a:pt x="33008" y="64782"/>
                    </a:lnTo>
                    <a:lnTo>
                      <a:pt x="44460" y="0"/>
                    </a:lnTo>
                    <a:close/>
                  </a:path>
                </a:pathLst>
              </a:custGeom>
              <a:solidFill>
                <a:srgbClr val="DEAD8E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9" name="Freeform: Shape 2268">
                <a:extLst>
                  <a:ext uri="{FF2B5EF4-FFF2-40B4-BE49-F238E27FC236}">
                    <a16:creationId xmlns:a16="http://schemas.microsoft.com/office/drawing/2014/main" id="{A0E93EE4-BF4C-8A9C-7377-61ACB4382E1A}"/>
                  </a:ext>
                </a:extLst>
              </p:cNvPr>
              <p:cNvSpPr/>
              <p:nvPr/>
            </p:nvSpPr>
            <p:spPr>
              <a:xfrm>
                <a:off x="10391416" y="4658009"/>
                <a:ext cx="150145" cy="226118"/>
              </a:xfrm>
              <a:custGeom>
                <a:avLst/>
                <a:gdLst>
                  <a:gd name="connsiteX0" fmla="*/ 144496 w 150145"/>
                  <a:gd name="connsiteY0" fmla="*/ 27282 h 226118"/>
                  <a:gd name="connsiteX1" fmla="*/ 149773 w 150145"/>
                  <a:gd name="connsiteY1" fmla="*/ 73090 h 226118"/>
                  <a:gd name="connsiteX2" fmla="*/ 149998 w 150145"/>
                  <a:gd name="connsiteY2" fmla="*/ 83756 h 226118"/>
                  <a:gd name="connsiteX3" fmla="*/ 146742 w 150145"/>
                  <a:gd name="connsiteY3" fmla="*/ 123276 h 226118"/>
                  <a:gd name="connsiteX4" fmla="*/ 123950 w 150145"/>
                  <a:gd name="connsiteY4" fmla="*/ 226118 h 226118"/>
                  <a:gd name="connsiteX5" fmla="*/ 27957 w 150145"/>
                  <a:gd name="connsiteY5" fmla="*/ 171554 h 226118"/>
                  <a:gd name="connsiteX6" fmla="*/ 562 w 150145"/>
                  <a:gd name="connsiteY6" fmla="*/ 144384 h 226118"/>
                  <a:gd name="connsiteX7" fmla="*/ 1 w 150145"/>
                  <a:gd name="connsiteY7" fmla="*/ 27844 h 226118"/>
                  <a:gd name="connsiteX8" fmla="*/ 27171 w 150145"/>
                  <a:gd name="connsiteY8" fmla="*/ 449 h 226118"/>
                  <a:gd name="connsiteX9" fmla="*/ 117102 w 150145"/>
                  <a:gd name="connsiteY9" fmla="*/ 0 h 226118"/>
                  <a:gd name="connsiteX10" fmla="*/ 144496 w 150145"/>
                  <a:gd name="connsiteY10" fmla="*/ 27282 h 226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0145" h="226118">
                    <a:moveTo>
                      <a:pt x="144496" y="27282"/>
                    </a:moveTo>
                    <a:lnTo>
                      <a:pt x="149773" y="73090"/>
                    </a:lnTo>
                    <a:cubicBezTo>
                      <a:pt x="150222" y="76683"/>
                      <a:pt x="150222" y="80275"/>
                      <a:pt x="149998" y="83756"/>
                    </a:cubicBezTo>
                    <a:lnTo>
                      <a:pt x="146742" y="123276"/>
                    </a:lnTo>
                    <a:cubicBezTo>
                      <a:pt x="146854" y="138321"/>
                      <a:pt x="117551" y="189293"/>
                      <a:pt x="123950" y="226118"/>
                    </a:cubicBezTo>
                    <a:lnTo>
                      <a:pt x="27957" y="171554"/>
                    </a:lnTo>
                    <a:cubicBezTo>
                      <a:pt x="13025" y="171666"/>
                      <a:pt x="674" y="159428"/>
                      <a:pt x="562" y="144384"/>
                    </a:cubicBezTo>
                    <a:lnTo>
                      <a:pt x="1" y="27844"/>
                    </a:lnTo>
                    <a:cubicBezTo>
                      <a:pt x="-112" y="12911"/>
                      <a:pt x="12126" y="562"/>
                      <a:pt x="27171" y="449"/>
                    </a:cubicBezTo>
                    <a:lnTo>
                      <a:pt x="117102" y="0"/>
                    </a:lnTo>
                    <a:cubicBezTo>
                      <a:pt x="132146" y="112"/>
                      <a:pt x="144384" y="12350"/>
                      <a:pt x="144496" y="27282"/>
                    </a:cubicBezTo>
                    <a:close/>
                  </a:path>
                </a:pathLst>
              </a:custGeom>
              <a:solidFill>
                <a:srgbClr val="F5C4A5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0" name="Freeform: Shape 2269">
                <a:extLst>
                  <a:ext uri="{FF2B5EF4-FFF2-40B4-BE49-F238E27FC236}">
                    <a16:creationId xmlns:a16="http://schemas.microsoft.com/office/drawing/2014/main" id="{5F46B006-BB9D-D6DF-522D-1F45E0C87BDE}"/>
                  </a:ext>
                </a:extLst>
              </p:cNvPr>
              <p:cNvSpPr/>
              <p:nvPr/>
            </p:nvSpPr>
            <p:spPr>
              <a:xfrm>
                <a:off x="10400734" y="4767474"/>
                <a:ext cx="114631" cy="133718"/>
              </a:xfrm>
              <a:custGeom>
                <a:avLst/>
                <a:gdLst>
                  <a:gd name="connsiteX0" fmla="*/ 114632 w 114631"/>
                  <a:gd name="connsiteY0" fmla="*/ 133718 h 133718"/>
                  <a:gd name="connsiteX1" fmla="*/ 114183 w 114631"/>
                  <a:gd name="connsiteY1" fmla="*/ 31774 h 133718"/>
                  <a:gd name="connsiteX2" fmla="*/ 82072 w 114631"/>
                  <a:gd name="connsiteY2" fmla="*/ 1 h 133718"/>
                  <a:gd name="connsiteX3" fmla="*/ 31774 w 114631"/>
                  <a:gd name="connsiteY3" fmla="*/ 225 h 133718"/>
                  <a:gd name="connsiteX4" fmla="*/ 1 w 114631"/>
                  <a:gd name="connsiteY4" fmla="*/ 32335 h 133718"/>
                  <a:gd name="connsiteX5" fmla="*/ 450 w 114631"/>
                  <a:gd name="connsiteY5" fmla="*/ 133718 h 133718"/>
                  <a:gd name="connsiteX6" fmla="*/ 114632 w 114631"/>
                  <a:gd name="connsiteY6" fmla="*/ 133718 h 133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631" h="133718">
                    <a:moveTo>
                      <a:pt x="114632" y="133718"/>
                    </a:moveTo>
                    <a:lnTo>
                      <a:pt x="114183" y="31774"/>
                    </a:lnTo>
                    <a:cubicBezTo>
                      <a:pt x="114070" y="14260"/>
                      <a:pt x="99699" y="-111"/>
                      <a:pt x="82072" y="1"/>
                    </a:cubicBezTo>
                    <a:lnTo>
                      <a:pt x="31774" y="225"/>
                    </a:lnTo>
                    <a:cubicBezTo>
                      <a:pt x="14259" y="337"/>
                      <a:pt x="-112" y="14708"/>
                      <a:pt x="1" y="32335"/>
                    </a:cubicBezTo>
                    <a:lnTo>
                      <a:pt x="450" y="133718"/>
                    </a:lnTo>
                    <a:lnTo>
                      <a:pt x="114632" y="133718"/>
                    </a:lnTo>
                    <a:close/>
                  </a:path>
                </a:pathLst>
              </a:custGeom>
              <a:solidFill>
                <a:srgbClr val="F5C4A5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1" name="Freeform: Shape 2270">
                <a:extLst>
                  <a:ext uri="{FF2B5EF4-FFF2-40B4-BE49-F238E27FC236}">
                    <a16:creationId xmlns:a16="http://schemas.microsoft.com/office/drawing/2014/main" id="{EF1D9EE4-C7CB-B6AD-A704-3CA2DB66BB4E}"/>
                  </a:ext>
                </a:extLst>
              </p:cNvPr>
              <p:cNvSpPr/>
              <p:nvPr/>
            </p:nvSpPr>
            <p:spPr>
              <a:xfrm>
                <a:off x="10386363" y="4856171"/>
                <a:ext cx="148650" cy="86338"/>
              </a:xfrm>
              <a:custGeom>
                <a:avLst/>
                <a:gdLst>
                  <a:gd name="connsiteX0" fmla="*/ 148538 w 148650"/>
                  <a:gd name="connsiteY0" fmla="*/ 27170 h 86338"/>
                  <a:gd name="connsiteX1" fmla="*/ 148650 w 148650"/>
                  <a:gd name="connsiteY1" fmla="*/ 58495 h 86338"/>
                  <a:gd name="connsiteX2" fmla="*/ 121480 w 148650"/>
                  <a:gd name="connsiteY2" fmla="*/ 85889 h 86338"/>
                  <a:gd name="connsiteX3" fmla="*/ 27508 w 148650"/>
                  <a:gd name="connsiteY3" fmla="*/ 86338 h 86338"/>
                  <a:gd name="connsiteX4" fmla="*/ 113 w 148650"/>
                  <a:gd name="connsiteY4" fmla="*/ 59168 h 86338"/>
                  <a:gd name="connsiteX5" fmla="*/ 1 w 148650"/>
                  <a:gd name="connsiteY5" fmla="*/ 27844 h 86338"/>
                  <a:gd name="connsiteX6" fmla="*/ 27171 w 148650"/>
                  <a:gd name="connsiteY6" fmla="*/ 449 h 86338"/>
                  <a:gd name="connsiteX7" fmla="*/ 121144 w 148650"/>
                  <a:gd name="connsiteY7" fmla="*/ 0 h 86338"/>
                  <a:gd name="connsiteX8" fmla="*/ 148538 w 148650"/>
                  <a:gd name="connsiteY8" fmla="*/ 27170 h 86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8650" h="86338">
                    <a:moveTo>
                      <a:pt x="148538" y="27170"/>
                    </a:moveTo>
                    <a:lnTo>
                      <a:pt x="148650" y="58495"/>
                    </a:lnTo>
                    <a:cubicBezTo>
                      <a:pt x="148650" y="73427"/>
                      <a:pt x="136525" y="85777"/>
                      <a:pt x="121480" y="85889"/>
                    </a:cubicBezTo>
                    <a:lnTo>
                      <a:pt x="27508" y="86338"/>
                    </a:lnTo>
                    <a:cubicBezTo>
                      <a:pt x="12575" y="86451"/>
                      <a:pt x="225" y="74213"/>
                      <a:pt x="113" y="59168"/>
                    </a:cubicBezTo>
                    <a:lnTo>
                      <a:pt x="1" y="27844"/>
                    </a:lnTo>
                    <a:cubicBezTo>
                      <a:pt x="-112" y="12912"/>
                      <a:pt x="12126" y="562"/>
                      <a:pt x="27171" y="449"/>
                    </a:cubicBezTo>
                    <a:lnTo>
                      <a:pt x="121144" y="0"/>
                    </a:lnTo>
                    <a:cubicBezTo>
                      <a:pt x="136076" y="0"/>
                      <a:pt x="148426" y="12238"/>
                      <a:pt x="148538" y="27170"/>
                    </a:cubicBezTo>
                    <a:close/>
                  </a:path>
                </a:pathLst>
              </a:custGeom>
              <a:solidFill>
                <a:srgbClr val="404040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2" name="Freeform: Shape 2271">
                <a:extLst>
                  <a:ext uri="{FF2B5EF4-FFF2-40B4-BE49-F238E27FC236}">
                    <a16:creationId xmlns:a16="http://schemas.microsoft.com/office/drawing/2014/main" id="{7E276794-46DE-38BD-C6CE-EE794E8B257A}"/>
                  </a:ext>
                </a:extLst>
              </p:cNvPr>
              <p:cNvSpPr/>
              <p:nvPr/>
            </p:nvSpPr>
            <p:spPr>
              <a:xfrm>
                <a:off x="10475509" y="4671257"/>
                <a:ext cx="14483" cy="8645"/>
              </a:xfrm>
              <a:custGeom>
                <a:avLst/>
                <a:gdLst>
                  <a:gd name="connsiteX0" fmla="*/ 7298 w 14483"/>
                  <a:gd name="connsiteY0" fmla="*/ 8645 h 8645"/>
                  <a:gd name="connsiteX1" fmla="*/ 0 w 14483"/>
                  <a:gd name="connsiteY1" fmla="*/ 4379 h 8645"/>
                  <a:gd name="connsiteX2" fmla="*/ 7186 w 14483"/>
                  <a:gd name="connsiteY2" fmla="*/ 0 h 8645"/>
                  <a:gd name="connsiteX3" fmla="*/ 14483 w 14483"/>
                  <a:gd name="connsiteY3" fmla="*/ 4266 h 8645"/>
                  <a:gd name="connsiteX4" fmla="*/ 7298 w 14483"/>
                  <a:gd name="connsiteY4" fmla="*/ 8645 h 8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83" h="8645">
                    <a:moveTo>
                      <a:pt x="7298" y="8645"/>
                    </a:moveTo>
                    <a:cubicBezTo>
                      <a:pt x="3256" y="8645"/>
                      <a:pt x="0" y="6736"/>
                      <a:pt x="0" y="4379"/>
                    </a:cubicBezTo>
                    <a:cubicBezTo>
                      <a:pt x="0" y="2021"/>
                      <a:pt x="3256" y="0"/>
                      <a:pt x="7186" y="0"/>
                    </a:cubicBezTo>
                    <a:cubicBezTo>
                      <a:pt x="11227" y="0"/>
                      <a:pt x="14483" y="1909"/>
                      <a:pt x="14483" y="4266"/>
                    </a:cubicBezTo>
                    <a:cubicBezTo>
                      <a:pt x="14483" y="6624"/>
                      <a:pt x="11227" y="8533"/>
                      <a:pt x="7298" y="8645"/>
                    </a:cubicBezTo>
                    <a:close/>
                  </a:path>
                </a:pathLst>
              </a:custGeom>
              <a:solidFill>
                <a:srgbClr val="F3CFB8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3" name="Freeform: Shape 2272">
                <a:extLst>
                  <a:ext uri="{FF2B5EF4-FFF2-40B4-BE49-F238E27FC236}">
                    <a16:creationId xmlns:a16="http://schemas.microsoft.com/office/drawing/2014/main" id="{BF48090F-5D13-0CEB-9851-0E483801175A}"/>
                  </a:ext>
                </a:extLst>
              </p:cNvPr>
              <p:cNvSpPr/>
              <p:nvPr/>
            </p:nvSpPr>
            <p:spPr>
              <a:xfrm>
                <a:off x="10436213" y="4671594"/>
                <a:ext cx="14483" cy="8644"/>
              </a:xfrm>
              <a:custGeom>
                <a:avLst/>
                <a:gdLst>
                  <a:gd name="connsiteX0" fmla="*/ 7298 w 14483"/>
                  <a:gd name="connsiteY0" fmla="*/ 8645 h 8644"/>
                  <a:gd name="connsiteX1" fmla="*/ 0 w 14483"/>
                  <a:gd name="connsiteY1" fmla="*/ 4378 h 8644"/>
                  <a:gd name="connsiteX2" fmla="*/ 7186 w 14483"/>
                  <a:gd name="connsiteY2" fmla="*/ 0 h 8644"/>
                  <a:gd name="connsiteX3" fmla="*/ 14483 w 14483"/>
                  <a:gd name="connsiteY3" fmla="*/ 4266 h 8644"/>
                  <a:gd name="connsiteX4" fmla="*/ 7298 w 14483"/>
                  <a:gd name="connsiteY4" fmla="*/ 8645 h 8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83" h="8644">
                    <a:moveTo>
                      <a:pt x="7298" y="8645"/>
                    </a:moveTo>
                    <a:cubicBezTo>
                      <a:pt x="3256" y="8645"/>
                      <a:pt x="0" y="6736"/>
                      <a:pt x="0" y="4378"/>
                    </a:cubicBezTo>
                    <a:cubicBezTo>
                      <a:pt x="0" y="2021"/>
                      <a:pt x="3256" y="0"/>
                      <a:pt x="7186" y="0"/>
                    </a:cubicBezTo>
                    <a:cubicBezTo>
                      <a:pt x="11227" y="0"/>
                      <a:pt x="14483" y="1908"/>
                      <a:pt x="14483" y="4266"/>
                    </a:cubicBezTo>
                    <a:cubicBezTo>
                      <a:pt x="14483" y="6624"/>
                      <a:pt x="11227" y="8645"/>
                      <a:pt x="7298" y="8645"/>
                    </a:cubicBezTo>
                    <a:close/>
                  </a:path>
                </a:pathLst>
              </a:custGeom>
              <a:solidFill>
                <a:srgbClr val="F3CFB8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4" name="Freeform: Shape 2273">
                <a:extLst>
                  <a:ext uri="{FF2B5EF4-FFF2-40B4-BE49-F238E27FC236}">
                    <a16:creationId xmlns:a16="http://schemas.microsoft.com/office/drawing/2014/main" id="{1A01382D-80B5-A05D-8191-7DC223289946}"/>
                  </a:ext>
                </a:extLst>
              </p:cNvPr>
              <p:cNvSpPr/>
              <p:nvPr/>
            </p:nvSpPr>
            <p:spPr>
              <a:xfrm>
                <a:off x="10401296" y="4669348"/>
                <a:ext cx="14485" cy="8644"/>
              </a:xfrm>
              <a:custGeom>
                <a:avLst/>
                <a:gdLst>
                  <a:gd name="connsiteX0" fmla="*/ 7298 w 14485"/>
                  <a:gd name="connsiteY0" fmla="*/ 8645 h 8644"/>
                  <a:gd name="connsiteX1" fmla="*/ 0 w 14485"/>
                  <a:gd name="connsiteY1" fmla="*/ 4378 h 8644"/>
                  <a:gd name="connsiteX2" fmla="*/ 7185 w 14485"/>
                  <a:gd name="connsiteY2" fmla="*/ 0 h 8644"/>
                  <a:gd name="connsiteX3" fmla="*/ 14483 w 14485"/>
                  <a:gd name="connsiteY3" fmla="*/ 4266 h 8644"/>
                  <a:gd name="connsiteX4" fmla="*/ 7298 w 14485"/>
                  <a:gd name="connsiteY4" fmla="*/ 8645 h 8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85" h="8644">
                    <a:moveTo>
                      <a:pt x="7298" y="8645"/>
                    </a:moveTo>
                    <a:cubicBezTo>
                      <a:pt x="3256" y="8645"/>
                      <a:pt x="0" y="6736"/>
                      <a:pt x="0" y="4378"/>
                    </a:cubicBezTo>
                    <a:cubicBezTo>
                      <a:pt x="0" y="2021"/>
                      <a:pt x="3256" y="0"/>
                      <a:pt x="7185" y="0"/>
                    </a:cubicBezTo>
                    <a:cubicBezTo>
                      <a:pt x="11227" y="0"/>
                      <a:pt x="14483" y="1908"/>
                      <a:pt x="14483" y="4266"/>
                    </a:cubicBezTo>
                    <a:cubicBezTo>
                      <a:pt x="14595" y="6624"/>
                      <a:pt x="11339" y="8533"/>
                      <a:pt x="7298" y="8645"/>
                    </a:cubicBezTo>
                    <a:close/>
                  </a:path>
                </a:pathLst>
              </a:custGeom>
              <a:solidFill>
                <a:srgbClr val="F3CFB8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5" name="Freeform: Shape 2274">
                <a:extLst>
                  <a:ext uri="{FF2B5EF4-FFF2-40B4-BE49-F238E27FC236}">
                    <a16:creationId xmlns:a16="http://schemas.microsoft.com/office/drawing/2014/main" id="{C49ECFCD-F6EA-3784-3BD6-09ADA27DF62A}"/>
                  </a:ext>
                </a:extLst>
              </p:cNvPr>
              <p:cNvSpPr/>
              <p:nvPr/>
            </p:nvSpPr>
            <p:spPr>
              <a:xfrm>
                <a:off x="10390517" y="4551232"/>
                <a:ext cx="36158" cy="142259"/>
              </a:xfrm>
              <a:custGeom>
                <a:avLst/>
                <a:gdLst>
                  <a:gd name="connsiteX0" fmla="*/ 16730 w 36158"/>
                  <a:gd name="connsiteY0" fmla="*/ 5 h 142259"/>
                  <a:gd name="connsiteX1" fmla="*/ 16730 w 36158"/>
                  <a:gd name="connsiteY1" fmla="*/ 5 h 142259"/>
                  <a:gd name="connsiteX2" fmla="*/ 34132 w 36158"/>
                  <a:gd name="connsiteY2" fmla="*/ 16733 h 142259"/>
                  <a:gd name="connsiteX3" fmla="*/ 36153 w 36158"/>
                  <a:gd name="connsiteY3" fmla="*/ 124853 h 142259"/>
                  <a:gd name="connsiteX4" fmla="*/ 19425 w 36158"/>
                  <a:gd name="connsiteY4" fmla="*/ 142255 h 142259"/>
                  <a:gd name="connsiteX5" fmla="*/ 19425 w 36158"/>
                  <a:gd name="connsiteY5" fmla="*/ 142255 h 142259"/>
                  <a:gd name="connsiteX6" fmla="*/ 2022 w 36158"/>
                  <a:gd name="connsiteY6" fmla="*/ 125526 h 142259"/>
                  <a:gd name="connsiteX7" fmla="*/ 1 w 36158"/>
                  <a:gd name="connsiteY7" fmla="*/ 17407 h 142259"/>
                  <a:gd name="connsiteX8" fmla="*/ 16730 w 36158"/>
                  <a:gd name="connsiteY8" fmla="*/ 5 h 142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158" h="142259">
                    <a:moveTo>
                      <a:pt x="16730" y="5"/>
                    </a:moveTo>
                    <a:lnTo>
                      <a:pt x="16730" y="5"/>
                    </a:lnTo>
                    <a:cubicBezTo>
                      <a:pt x="26161" y="-220"/>
                      <a:pt x="33908" y="7415"/>
                      <a:pt x="34132" y="16733"/>
                    </a:cubicBezTo>
                    <a:lnTo>
                      <a:pt x="36153" y="124853"/>
                    </a:lnTo>
                    <a:cubicBezTo>
                      <a:pt x="36378" y="134284"/>
                      <a:pt x="28743" y="142030"/>
                      <a:pt x="19425" y="142255"/>
                    </a:cubicBezTo>
                    <a:lnTo>
                      <a:pt x="19425" y="142255"/>
                    </a:lnTo>
                    <a:cubicBezTo>
                      <a:pt x="9994" y="142479"/>
                      <a:pt x="2247" y="134845"/>
                      <a:pt x="2022" y="125526"/>
                    </a:cubicBezTo>
                    <a:lnTo>
                      <a:pt x="1" y="17407"/>
                    </a:lnTo>
                    <a:cubicBezTo>
                      <a:pt x="-111" y="7976"/>
                      <a:pt x="7411" y="229"/>
                      <a:pt x="16730" y="5"/>
                    </a:cubicBezTo>
                    <a:close/>
                  </a:path>
                </a:pathLst>
              </a:custGeom>
              <a:solidFill>
                <a:srgbClr val="F5C4A5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6" name="Freeform: Shape 2275">
                <a:extLst>
                  <a:ext uri="{FF2B5EF4-FFF2-40B4-BE49-F238E27FC236}">
                    <a16:creationId xmlns:a16="http://schemas.microsoft.com/office/drawing/2014/main" id="{92563ED9-FC34-811A-AEA3-D415CC4AD7B5}"/>
                  </a:ext>
                </a:extLst>
              </p:cNvPr>
              <p:cNvSpPr/>
              <p:nvPr/>
            </p:nvSpPr>
            <p:spPr>
              <a:xfrm>
                <a:off x="10428761" y="4613956"/>
                <a:ext cx="43870" cy="149743"/>
              </a:xfrm>
              <a:custGeom>
                <a:avLst/>
                <a:gdLst>
                  <a:gd name="connsiteX0" fmla="*/ 16771 w 43870"/>
                  <a:gd name="connsiteY0" fmla="*/ 42 h 149743"/>
                  <a:gd name="connsiteX1" fmla="*/ 16771 w 43870"/>
                  <a:gd name="connsiteY1" fmla="*/ 42 h 149743"/>
                  <a:gd name="connsiteX2" fmla="*/ 35970 w 43870"/>
                  <a:gd name="connsiteY2" fmla="*/ 16771 h 149743"/>
                  <a:gd name="connsiteX3" fmla="*/ 43828 w 43870"/>
                  <a:gd name="connsiteY3" fmla="*/ 130503 h 149743"/>
                  <a:gd name="connsiteX4" fmla="*/ 27100 w 43870"/>
                  <a:gd name="connsiteY4" fmla="*/ 149702 h 149743"/>
                  <a:gd name="connsiteX5" fmla="*/ 27100 w 43870"/>
                  <a:gd name="connsiteY5" fmla="*/ 149702 h 149743"/>
                  <a:gd name="connsiteX6" fmla="*/ 7901 w 43870"/>
                  <a:gd name="connsiteY6" fmla="*/ 132973 h 149743"/>
                  <a:gd name="connsiteX7" fmla="*/ 42 w 43870"/>
                  <a:gd name="connsiteY7" fmla="*/ 19241 h 149743"/>
                  <a:gd name="connsiteX8" fmla="*/ 16771 w 43870"/>
                  <a:gd name="connsiteY8" fmla="*/ 42 h 149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870" h="149743">
                    <a:moveTo>
                      <a:pt x="16771" y="42"/>
                    </a:moveTo>
                    <a:lnTo>
                      <a:pt x="16771" y="42"/>
                    </a:lnTo>
                    <a:cubicBezTo>
                      <a:pt x="26651" y="-632"/>
                      <a:pt x="35296" y="6890"/>
                      <a:pt x="35970" y="16771"/>
                    </a:cubicBezTo>
                    <a:lnTo>
                      <a:pt x="43828" y="130503"/>
                    </a:lnTo>
                    <a:cubicBezTo>
                      <a:pt x="44502" y="140384"/>
                      <a:pt x="36980" y="149028"/>
                      <a:pt x="27100" y="149702"/>
                    </a:cubicBezTo>
                    <a:lnTo>
                      <a:pt x="27100" y="149702"/>
                    </a:lnTo>
                    <a:cubicBezTo>
                      <a:pt x="17220" y="150376"/>
                      <a:pt x="8575" y="142854"/>
                      <a:pt x="7901" y="132973"/>
                    </a:cubicBezTo>
                    <a:lnTo>
                      <a:pt x="42" y="19241"/>
                    </a:lnTo>
                    <a:cubicBezTo>
                      <a:pt x="-632" y="9360"/>
                      <a:pt x="6891" y="716"/>
                      <a:pt x="16771" y="42"/>
                    </a:cubicBezTo>
                    <a:close/>
                  </a:path>
                </a:pathLst>
              </a:custGeom>
              <a:solidFill>
                <a:srgbClr val="F5C4A5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7" name="Freeform: Shape 2276">
                <a:extLst>
                  <a:ext uri="{FF2B5EF4-FFF2-40B4-BE49-F238E27FC236}">
                    <a16:creationId xmlns:a16="http://schemas.microsoft.com/office/drawing/2014/main" id="{7DC6501B-E82C-FD61-837B-5C343FEB1679}"/>
                  </a:ext>
                </a:extLst>
              </p:cNvPr>
              <p:cNvSpPr/>
              <p:nvPr/>
            </p:nvSpPr>
            <p:spPr>
              <a:xfrm>
                <a:off x="10464899" y="4611149"/>
                <a:ext cx="43884" cy="150193"/>
              </a:xfrm>
              <a:custGeom>
                <a:avLst/>
                <a:gdLst>
                  <a:gd name="connsiteX0" fmla="*/ 16784 w 43884"/>
                  <a:gd name="connsiteY0" fmla="*/ 42 h 150193"/>
                  <a:gd name="connsiteX1" fmla="*/ 16784 w 43884"/>
                  <a:gd name="connsiteY1" fmla="*/ 42 h 150193"/>
                  <a:gd name="connsiteX2" fmla="*/ 35983 w 43884"/>
                  <a:gd name="connsiteY2" fmla="*/ 16771 h 150193"/>
                  <a:gd name="connsiteX3" fmla="*/ 43842 w 43884"/>
                  <a:gd name="connsiteY3" fmla="*/ 130953 h 150193"/>
                  <a:gd name="connsiteX4" fmla="*/ 27114 w 43884"/>
                  <a:gd name="connsiteY4" fmla="*/ 150151 h 150193"/>
                  <a:gd name="connsiteX5" fmla="*/ 27114 w 43884"/>
                  <a:gd name="connsiteY5" fmla="*/ 150151 h 150193"/>
                  <a:gd name="connsiteX6" fmla="*/ 7915 w 43884"/>
                  <a:gd name="connsiteY6" fmla="*/ 133423 h 150193"/>
                  <a:gd name="connsiteX7" fmla="*/ 56 w 43884"/>
                  <a:gd name="connsiteY7" fmla="*/ 19241 h 150193"/>
                  <a:gd name="connsiteX8" fmla="*/ 16784 w 43884"/>
                  <a:gd name="connsiteY8" fmla="*/ 42 h 15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884" h="150193">
                    <a:moveTo>
                      <a:pt x="16784" y="42"/>
                    </a:moveTo>
                    <a:lnTo>
                      <a:pt x="16784" y="42"/>
                    </a:lnTo>
                    <a:cubicBezTo>
                      <a:pt x="26664" y="-632"/>
                      <a:pt x="35310" y="6890"/>
                      <a:pt x="35983" y="16771"/>
                    </a:cubicBezTo>
                    <a:lnTo>
                      <a:pt x="43842" y="130953"/>
                    </a:lnTo>
                    <a:cubicBezTo>
                      <a:pt x="44516" y="140832"/>
                      <a:pt x="36994" y="149478"/>
                      <a:pt x="27114" y="150151"/>
                    </a:cubicBezTo>
                    <a:lnTo>
                      <a:pt x="27114" y="150151"/>
                    </a:lnTo>
                    <a:cubicBezTo>
                      <a:pt x="17233" y="150825"/>
                      <a:pt x="8589" y="143302"/>
                      <a:pt x="7915" y="133423"/>
                    </a:cubicBezTo>
                    <a:lnTo>
                      <a:pt x="56" y="19241"/>
                    </a:lnTo>
                    <a:cubicBezTo>
                      <a:pt x="-730" y="9473"/>
                      <a:pt x="6905" y="716"/>
                      <a:pt x="16784" y="42"/>
                    </a:cubicBezTo>
                    <a:close/>
                  </a:path>
                </a:pathLst>
              </a:custGeom>
              <a:solidFill>
                <a:srgbClr val="F5C4A5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8" name="Freeform: Shape 2277">
                <a:extLst>
                  <a:ext uri="{FF2B5EF4-FFF2-40B4-BE49-F238E27FC236}">
                    <a16:creationId xmlns:a16="http://schemas.microsoft.com/office/drawing/2014/main" id="{571E8E63-A33F-DFBC-355B-1104AFE2DF6C}"/>
                  </a:ext>
                </a:extLst>
              </p:cNvPr>
              <p:cNvSpPr/>
              <p:nvPr/>
            </p:nvSpPr>
            <p:spPr>
              <a:xfrm>
                <a:off x="10502193" y="4632935"/>
                <a:ext cx="38792" cy="114593"/>
              </a:xfrm>
              <a:custGeom>
                <a:avLst/>
                <a:gdLst>
                  <a:gd name="connsiteX0" fmla="*/ 12836 w 38792"/>
                  <a:gd name="connsiteY0" fmla="*/ 37 h 114593"/>
                  <a:gd name="connsiteX1" fmla="*/ 12836 w 38792"/>
                  <a:gd name="connsiteY1" fmla="*/ 37 h 114593"/>
                  <a:gd name="connsiteX2" fmla="*/ 27544 w 38792"/>
                  <a:gd name="connsiteY2" fmla="*/ 12836 h 114593"/>
                  <a:gd name="connsiteX3" fmla="*/ 38771 w 38792"/>
                  <a:gd name="connsiteY3" fmla="*/ 108605 h 114593"/>
                  <a:gd name="connsiteX4" fmla="*/ 20696 w 38792"/>
                  <a:gd name="connsiteY4" fmla="*/ 114556 h 114593"/>
                  <a:gd name="connsiteX5" fmla="*/ 20696 w 38792"/>
                  <a:gd name="connsiteY5" fmla="*/ 114556 h 114593"/>
                  <a:gd name="connsiteX6" fmla="*/ 5988 w 38792"/>
                  <a:gd name="connsiteY6" fmla="*/ 101757 h 114593"/>
                  <a:gd name="connsiteX7" fmla="*/ 37 w 38792"/>
                  <a:gd name="connsiteY7" fmla="*/ 14745 h 114593"/>
                  <a:gd name="connsiteX8" fmla="*/ 12836 w 38792"/>
                  <a:gd name="connsiteY8" fmla="*/ 37 h 114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792" h="114593">
                    <a:moveTo>
                      <a:pt x="12836" y="37"/>
                    </a:moveTo>
                    <a:lnTo>
                      <a:pt x="12836" y="37"/>
                    </a:lnTo>
                    <a:cubicBezTo>
                      <a:pt x="20359" y="-524"/>
                      <a:pt x="26983" y="5314"/>
                      <a:pt x="27544" y="12836"/>
                    </a:cubicBezTo>
                    <a:lnTo>
                      <a:pt x="38771" y="108605"/>
                    </a:lnTo>
                    <a:cubicBezTo>
                      <a:pt x="39333" y="116128"/>
                      <a:pt x="28330" y="113995"/>
                      <a:pt x="20696" y="114556"/>
                    </a:cubicBezTo>
                    <a:lnTo>
                      <a:pt x="20696" y="114556"/>
                    </a:lnTo>
                    <a:cubicBezTo>
                      <a:pt x="13173" y="115117"/>
                      <a:pt x="6549" y="109279"/>
                      <a:pt x="5988" y="101757"/>
                    </a:cubicBezTo>
                    <a:lnTo>
                      <a:pt x="37" y="14745"/>
                    </a:lnTo>
                    <a:cubicBezTo>
                      <a:pt x="-524" y="7110"/>
                      <a:pt x="5314" y="486"/>
                      <a:pt x="12836" y="37"/>
                    </a:cubicBezTo>
                    <a:close/>
                  </a:path>
                </a:pathLst>
              </a:custGeom>
              <a:solidFill>
                <a:srgbClr val="F5C4A5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9" name="Freeform: Shape 2278">
                <a:extLst>
                  <a:ext uri="{FF2B5EF4-FFF2-40B4-BE49-F238E27FC236}">
                    <a16:creationId xmlns:a16="http://schemas.microsoft.com/office/drawing/2014/main" id="{1E79963F-2910-BFF4-0689-9E37736FEC69}"/>
                  </a:ext>
                </a:extLst>
              </p:cNvPr>
              <p:cNvSpPr/>
              <p:nvPr/>
            </p:nvSpPr>
            <p:spPr>
              <a:xfrm>
                <a:off x="10394656" y="4557059"/>
                <a:ext cx="26304" cy="23048"/>
              </a:xfrm>
              <a:custGeom>
                <a:avLst/>
                <a:gdLst>
                  <a:gd name="connsiteX0" fmla="*/ 16 w 26304"/>
                  <a:gd name="connsiteY0" fmla="*/ 12142 h 23048"/>
                  <a:gd name="connsiteX1" fmla="*/ 16 w 26304"/>
                  <a:gd name="connsiteY1" fmla="*/ 12142 h 23048"/>
                  <a:gd name="connsiteX2" fmla="*/ 10907 w 26304"/>
                  <a:gd name="connsiteY2" fmla="*/ 129 h 23048"/>
                  <a:gd name="connsiteX3" fmla="*/ 14275 w 26304"/>
                  <a:gd name="connsiteY3" fmla="*/ 16 h 23048"/>
                  <a:gd name="connsiteX4" fmla="*/ 26288 w 26304"/>
                  <a:gd name="connsiteY4" fmla="*/ 10907 h 23048"/>
                  <a:gd name="connsiteX5" fmla="*/ 26288 w 26304"/>
                  <a:gd name="connsiteY5" fmla="*/ 10907 h 23048"/>
                  <a:gd name="connsiteX6" fmla="*/ 15398 w 26304"/>
                  <a:gd name="connsiteY6" fmla="*/ 22920 h 23048"/>
                  <a:gd name="connsiteX7" fmla="*/ 12030 w 26304"/>
                  <a:gd name="connsiteY7" fmla="*/ 23032 h 23048"/>
                  <a:gd name="connsiteX8" fmla="*/ 16 w 26304"/>
                  <a:gd name="connsiteY8" fmla="*/ 12142 h 23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304" h="23048">
                    <a:moveTo>
                      <a:pt x="16" y="12142"/>
                    </a:moveTo>
                    <a:lnTo>
                      <a:pt x="16" y="12142"/>
                    </a:lnTo>
                    <a:cubicBezTo>
                      <a:pt x="-321" y="5854"/>
                      <a:pt x="4619" y="465"/>
                      <a:pt x="10907" y="129"/>
                    </a:cubicBezTo>
                    <a:lnTo>
                      <a:pt x="14275" y="16"/>
                    </a:lnTo>
                    <a:cubicBezTo>
                      <a:pt x="20562" y="-321"/>
                      <a:pt x="26064" y="4619"/>
                      <a:pt x="26288" y="10907"/>
                    </a:cubicBezTo>
                    <a:lnTo>
                      <a:pt x="26288" y="10907"/>
                    </a:lnTo>
                    <a:cubicBezTo>
                      <a:pt x="26625" y="17194"/>
                      <a:pt x="21685" y="22695"/>
                      <a:pt x="15398" y="22920"/>
                    </a:cubicBezTo>
                    <a:lnTo>
                      <a:pt x="12030" y="23032"/>
                    </a:lnTo>
                    <a:cubicBezTo>
                      <a:pt x="5742" y="23369"/>
                      <a:pt x="353" y="18429"/>
                      <a:pt x="16" y="12142"/>
                    </a:cubicBezTo>
                    <a:close/>
                  </a:path>
                </a:pathLst>
              </a:custGeom>
              <a:solidFill>
                <a:srgbClr val="F2D5C2"/>
              </a:solidFill>
              <a:ln w="11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5268475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extBox 26">
            <a:extLst>
              <a:ext uri="{FF2B5EF4-FFF2-40B4-BE49-F238E27FC236}">
                <a16:creationId xmlns:a16="http://schemas.microsoft.com/office/drawing/2014/main" id="{86430AC8-1D60-9E40-7B71-B479A4804064}"/>
              </a:ext>
            </a:extLst>
          </p:cNvPr>
          <p:cNvSpPr txBox="1"/>
          <p:nvPr/>
        </p:nvSpPr>
        <p:spPr>
          <a:xfrm>
            <a:off x="4068123" y="316658"/>
            <a:ext cx="403764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sz="2800" dirty="0">
                <a:cs typeface="B Titr" panose="00000700000000000000" pitchFamily="2" charset="-78"/>
              </a:rPr>
              <a:t>پکیج لایه بار آیکون های قالب</a:t>
            </a:r>
            <a:endParaRPr lang="en-US" sz="2800" dirty="0">
              <a:cs typeface="B Titr" panose="00000700000000000000" pitchFamily="2" charset="-78"/>
            </a:endParaRPr>
          </a:p>
        </p:txBody>
      </p:sp>
      <p:grpSp>
        <p:nvGrpSpPr>
          <p:cNvPr id="2" name="Google Shape;5940;p71">
            <a:extLst>
              <a:ext uri="{FF2B5EF4-FFF2-40B4-BE49-F238E27FC236}">
                <a16:creationId xmlns:a16="http://schemas.microsoft.com/office/drawing/2014/main" id="{AA146575-954F-AE8C-1765-233DF429054D}"/>
              </a:ext>
            </a:extLst>
          </p:cNvPr>
          <p:cNvGrpSpPr/>
          <p:nvPr/>
        </p:nvGrpSpPr>
        <p:grpSpPr>
          <a:xfrm>
            <a:off x="1168482" y="2044673"/>
            <a:ext cx="429465" cy="494039"/>
            <a:chOff x="-42971725" y="3217825"/>
            <a:chExt cx="275675" cy="317125"/>
          </a:xfrm>
          <a:solidFill>
            <a:schemeClr val="tx1"/>
          </a:solidFill>
        </p:grpSpPr>
        <p:sp>
          <p:nvSpPr>
            <p:cNvPr id="3" name="Google Shape;5941;p71">
              <a:extLst>
                <a:ext uri="{FF2B5EF4-FFF2-40B4-BE49-F238E27FC236}">
                  <a16:creationId xmlns:a16="http://schemas.microsoft.com/office/drawing/2014/main" id="{FE2BE051-630D-AC11-E2C5-B07992198317}"/>
                </a:ext>
              </a:extLst>
            </p:cNvPr>
            <p:cNvSpPr/>
            <p:nvPr/>
          </p:nvSpPr>
          <p:spPr>
            <a:xfrm>
              <a:off x="-42951250" y="3279250"/>
              <a:ext cx="233950" cy="152050"/>
            </a:xfrm>
            <a:custGeom>
              <a:avLst/>
              <a:gdLst/>
              <a:ahLst/>
              <a:cxnLst/>
              <a:rect l="l" t="t" r="r" b="b"/>
              <a:pathLst>
                <a:path w="9358" h="6082" extrusionOk="0">
                  <a:moveTo>
                    <a:pt x="379" y="1"/>
                  </a:moveTo>
                  <a:cubicBezTo>
                    <a:pt x="158" y="1"/>
                    <a:pt x="1" y="221"/>
                    <a:pt x="1" y="410"/>
                  </a:cubicBezTo>
                  <a:lnTo>
                    <a:pt x="1" y="6081"/>
                  </a:lnTo>
                  <a:lnTo>
                    <a:pt x="9357" y="6081"/>
                  </a:lnTo>
                  <a:lnTo>
                    <a:pt x="9357" y="410"/>
                  </a:lnTo>
                  <a:cubicBezTo>
                    <a:pt x="9357" y="158"/>
                    <a:pt x="9168" y="1"/>
                    <a:pt x="89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" name="Google Shape;5942;p71">
              <a:extLst>
                <a:ext uri="{FF2B5EF4-FFF2-40B4-BE49-F238E27FC236}">
                  <a16:creationId xmlns:a16="http://schemas.microsoft.com/office/drawing/2014/main" id="{ABCE5098-3938-B6C7-2899-79834C54248A}"/>
                </a:ext>
              </a:extLst>
            </p:cNvPr>
            <p:cNvSpPr/>
            <p:nvPr/>
          </p:nvSpPr>
          <p:spPr>
            <a:xfrm>
              <a:off x="-42971725" y="3451750"/>
              <a:ext cx="275675" cy="83200"/>
            </a:xfrm>
            <a:custGeom>
              <a:avLst/>
              <a:gdLst/>
              <a:ahLst/>
              <a:cxnLst/>
              <a:rect l="l" t="t" r="r" b="b"/>
              <a:pathLst>
                <a:path w="11027" h="3328" extrusionOk="0">
                  <a:moveTo>
                    <a:pt x="63" y="0"/>
                  </a:moveTo>
                  <a:cubicBezTo>
                    <a:pt x="32" y="126"/>
                    <a:pt x="0" y="284"/>
                    <a:pt x="0" y="410"/>
                  </a:cubicBezTo>
                  <a:cubicBezTo>
                    <a:pt x="0" y="1103"/>
                    <a:pt x="536" y="1670"/>
                    <a:pt x="1198" y="1670"/>
                  </a:cubicBezTo>
                  <a:lnTo>
                    <a:pt x="3151" y="1670"/>
                  </a:lnTo>
                  <a:lnTo>
                    <a:pt x="2615" y="2710"/>
                  </a:lnTo>
                  <a:cubicBezTo>
                    <a:pt x="2521" y="2930"/>
                    <a:pt x="2615" y="3182"/>
                    <a:pt x="2836" y="3277"/>
                  </a:cubicBezTo>
                  <a:cubicBezTo>
                    <a:pt x="2889" y="3312"/>
                    <a:pt x="2949" y="3328"/>
                    <a:pt x="3009" y="3328"/>
                  </a:cubicBezTo>
                  <a:cubicBezTo>
                    <a:pt x="3166" y="3328"/>
                    <a:pt x="3326" y="3224"/>
                    <a:pt x="3371" y="3088"/>
                  </a:cubicBezTo>
                  <a:lnTo>
                    <a:pt x="4096" y="1639"/>
                  </a:lnTo>
                  <a:lnTo>
                    <a:pt x="5073" y="1639"/>
                  </a:lnTo>
                  <a:lnTo>
                    <a:pt x="5073" y="2867"/>
                  </a:lnTo>
                  <a:cubicBezTo>
                    <a:pt x="5073" y="3119"/>
                    <a:pt x="5262" y="3308"/>
                    <a:pt x="5514" y="3308"/>
                  </a:cubicBezTo>
                  <a:cubicBezTo>
                    <a:pt x="5734" y="3308"/>
                    <a:pt x="5892" y="3119"/>
                    <a:pt x="5892" y="2867"/>
                  </a:cubicBezTo>
                  <a:lnTo>
                    <a:pt x="5892" y="1639"/>
                  </a:lnTo>
                  <a:lnTo>
                    <a:pt x="6868" y="1639"/>
                  </a:lnTo>
                  <a:lnTo>
                    <a:pt x="7593" y="3088"/>
                  </a:lnTo>
                  <a:cubicBezTo>
                    <a:pt x="7688" y="3230"/>
                    <a:pt x="7835" y="3301"/>
                    <a:pt x="7983" y="3301"/>
                  </a:cubicBezTo>
                  <a:cubicBezTo>
                    <a:pt x="8032" y="3301"/>
                    <a:pt x="8081" y="3293"/>
                    <a:pt x="8129" y="3277"/>
                  </a:cubicBezTo>
                  <a:cubicBezTo>
                    <a:pt x="8349" y="3151"/>
                    <a:pt x="8412" y="2930"/>
                    <a:pt x="8349" y="2710"/>
                  </a:cubicBezTo>
                  <a:lnTo>
                    <a:pt x="7814" y="1670"/>
                  </a:lnTo>
                  <a:lnTo>
                    <a:pt x="9767" y="1670"/>
                  </a:lnTo>
                  <a:cubicBezTo>
                    <a:pt x="10429" y="1670"/>
                    <a:pt x="11027" y="1103"/>
                    <a:pt x="11027" y="410"/>
                  </a:cubicBezTo>
                  <a:cubicBezTo>
                    <a:pt x="11027" y="252"/>
                    <a:pt x="10964" y="126"/>
                    <a:pt x="109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" name="Google Shape;5943;p71">
              <a:extLst>
                <a:ext uri="{FF2B5EF4-FFF2-40B4-BE49-F238E27FC236}">
                  <a16:creationId xmlns:a16="http://schemas.microsoft.com/office/drawing/2014/main" id="{110302BB-E5A5-4518-6DAF-FD25B56A6F6F}"/>
                </a:ext>
              </a:extLst>
            </p:cNvPr>
            <p:cNvSpPr/>
            <p:nvPr/>
          </p:nvSpPr>
          <p:spPr>
            <a:xfrm>
              <a:off x="-42866975" y="3217825"/>
              <a:ext cx="63025" cy="40975"/>
            </a:xfrm>
            <a:custGeom>
              <a:avLst/>
              <a:gdLst/>
              <a:ahLst/>
              <a:cxnLst/>
              <a:rect l="l" t="t" r="r" b="b"/>
              <a:pathLst>
                <a:path w="2521" h="1639" extrusionOk="0">
                  <a:moveTo>
                    <a:pt x="442" y="0"/>
                  </a:moveTo>
                  <a:cubicBezTo>
                    <a:pt x="221" y="0"/>
                    <a:pt x="1" y="189"/>
                    <a:pt x="1" y="410"/>
                  </a:cubicBezTo>
                  <a:lnTo>
                    <a:pt x="1" y="1639"/>
                  </a:lnTo>
                  <a:lnTo>
                    <a:pt x="2489" y="1639"/>
                  </a:lnTo>
                  <a:lnTo>
                    <a:pt x="2489" y="410"/>
                  </a:lnTo>
                  <a:lnTo>
                    <a:pt x="2521" y="410"/>
                  </a:lnTo>
                  <a:cubicBezTo>
                    <a:pt x="2521" y="189"/>
                    <a:pt x="2332" y="0"/>
                    <a:pt x="2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" name="Google Shape;5944;p71">
            <a:extLst>
              <a:ext uri="{FF2B5EF4-FFF2-40B4-BE49-F238E27FC236}">
                <a16:creationId xmlns:a16="http://schemas.microsoft.com/office/drawing/2014/main" id="{3575EAA9-65A6-D012-2B08-BF5116672D71}"/>
              </a:ext>
            </a:extLst>
          </p:cNvPr>
          <p:cNvGrpSpPr/>
          <p:nvPr/>
        </p:nvGrpSpPr>
        <p:grpSpPr>
          <a:xfrm>
            <a:off x="1131035" y="2669547"/>
            <a:ext cx="504360" cy="450068"/>
            <a:chOff x="-42996150" y="3612600"/>
            <a:chExt cx="323750" cy="288900"/>
          </a:xfrm>
          <a:solidFill>
            <a:schemeClr val="tx1"/>
          </a:solidFill>
        </p:grpSpPr>
        <p:sp>
          <p:nvSpPr>
            <p:cNvPr id="7" name="Google Shape;5945;p71">
              <a:extLst>
                <a:ext uri="{FF2B5EF4-FFF2-40B4-BE49-F238E27FC236}">
                  <a16:creationId xmlns:a16="http://schemas.microsoft.com/office/drawing/2014/main" id="{9536EC17-BFF2-F989-4E83-BE5B1A91BC44}"/>
                </a:ext>
              </a:extLst>
            </p:cNvPr>
            <p:cNvSpPr/>
            <p:nvPr/>
          </p:nvSpPr>
          <p:spPr>
            <a:xfrm>
              <a:off x="-42914225" y="3612600"/>
              <a:ext cx="241825" cy="239275"/>
            </a:xfrm>
            <a:custGeom>
              <a:avLst/>
              <a:gdLst/>
              <a:ahLst/>
              <a:cxnLst/>
              <a:rect l="l" t="t" r="r" b="b"/>
              <a:pathLst>
                <a:path w="9673" h="9571" extrusionOk="0">
                  <a:moveTo>
                    <a:pt x="5963" y="1"/>
                  </a:moveTo>
                  <a:cubicBezTo>
                    <a:pt x="5661" y="1"/>
                    <a:pt x="5365" y="127"/>
                    <a:pt x="5136" y="371"/>
                  </a:cubicBezTo>
                  <a:lnTo>
                    <a:pt x="0" y="5507"/>
                  </a:lnTo>
                  <a:lnTo>
                    <a:pt x="4064" y="9571"/>
                  </a:lnTo>
                  <a:lnTo>
                    <a:pt x="9200" y="4436"/>
                  </a:lnTo>
                  <a:cubicBezTo>
                    <a:pt x="9672" y="3963"/>
                    <a:pt x="9672" y="3207"/>
                    <a:pt x="9200" y="2734"/>
                  </a:cubicBezTo>
                  <a:lnTo>
                    <a:pt x="6868" y="434"/>
                  </a:lnTo>
                  <a:cubicBezTo>
                    <a:pt x="6609" y="143"/>
                    <a:pt x="6283" y="1"/>
                    <a:pt x="5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" name="Google Shape;5946;p71">
              <a:extLst>
                <a:ext uri="{FF2B5EF4-FFF2-40B4-BE49-F238E27FC236}">
                  <a16:creationId xmlns:a16="http://schemas.microsoft.com/office/drawing/2014/main" id="{F5F26563-0797-2567-7BDC-FEFA665519CD}"/>
                </a:ext>
              </a:extLst>
            </p:cNvPr>
            <p:cNvSpPr/>
            <p:nvPr/>
          </p:nvSpPr>
          <p:spPr>
            <a:xfrm>
              <a:off x="-42946525" y="3762850"/>
              <a:ext cx="118950" cy="118950"/>
            </a:xfrm>
            <a:custGeom>
              <a:avLst/>
              <a:gdLst/>
              <a:ahLst/>
              <a:cxnLst/>
              <a:rect l="l" t="t" r="r" b="b"/>
              <a:pathLst>
                <a:path w="4758" h="4758" extrusionOk="0">
                  <a:moveTo>
                    <a:pt x="725" y="1"/>
                  </a:moveTo>
                  <a:lnTo>
                    <a:pt x="473" y="284"/>
                  </a:lnTo>
                  <a:cubicBezTo>
                    <a:pt x="253" y="505"/>
                    <a:pt x="95" y="820"/>
                    <a:pt x="95" y="1198"/>
                  </a:cubicBezTo>
                  <a:cubicBezTo>
                    <a:pt x="95" y="1450"/>
                    <a:pt x="190" y="1765"/>
                    <a:pt x="442" y="1986"/>
                  </a:cubicBezTo>
                  <a:cubicBezTo>
                    <a:pt x="631" y="2112"/>
                    <a:pt x="599" y="2458"/>
                    <a:pt x="442" y="2616"/>
                  </a:cubicBezTo>
                  <a:lnTo>
                    <a:pt x="1" y="3025"/>
                  </a:lnTo>
                  <a:lnTo>
                    <a:pt x="1733" y="4758"/>
                  </a:lnTo>
                  <a:lnTo>
                    <a:pt x="2174" y="4348"/>
                  </a:lnTo>
                  <a:cubicBezTo>
                    <a:pt x="2253" y="4270"/>
                    <a:pt x="2363" y="4230"/>
                    <a:pt x="2478" y="4230"/>
                  </a:cubicBezTo>
                  <a:cubicBezTo>
                    <a:pt x="2592" y="4230"/>
                    <a:pt x="2710" y="4270"/>
                    <a:pt x="2804" y="4348"/>
                  </a:cubicBezTo>
                  <a:cubicBezTo>
                    <a:pt x="3025" y="4569"/>
                    <a:pt x="3340" y="4695"/>
                    <a:pt x="3655" y="4695"/>
                  </a:cubicBezTo>
                  <a:cubicBezTo>
                    <a:pt x="3970" y="4695"/>
                    <a:pt x="4254" y="4569"/>
                    <a:pt x="4506" y="4348"/>
                  </a:cubicBezTo>
                  <a:lnTo>
                    <a:pt x="4758" y="4065"/>
                  </a:lnTo>
                  <a:lnTo>
                    <a:pt x="72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" name="Google Shape;5947;p71">
              <a:extLst>
                <a:ext uri="{FF2B5EF4-FFF2-40B4-BE49-F238E27FC236}">
                  <a16:creationId xmlns:a16="http://schemas.microsoft.com/office/drawing/2014/main" id="{6CFA5140-A4C6-6904-BEA0-2049F8743160}"/>
                </a:ext>
              </a:extLst>
            </p:cNvPr>
            <p:cNvSpPr/>
            <p:nvPr/>
          </p:nvSpPr>
          <p:spPr>
            <a:xfrm>
              <a:off x="-42996150" y="3855800"/>
              <a:ext cx="78000" cy="45700"/>
            </a:xfrm>
            <a:custGeom>
              <a:avLst/>
              <a:gdLst/>
              <a:ahLst/>
              <a:cxnLst/>
              <a:rect l="l" t="t" r="r" b="b"/>
              <a:pathLst>
                <a:path w="3120" h="1828" extrusionOk="0">
                  <a:moveTo>
                    <a:pt x="1450" y="0"/>
                  </a:moveTo>
                  <a:lnTo>
                    <a:pt x="253" y="1166"/>
                  </a:lnTo>
                  <a:cubicBezTo>
                    <a:pt x="1" y="1355"/>
                    <a:pt x="190" y="1828"/>
                    <a:pt x="536" y="1828"/>
                  </a:cubicBezTo>
                  <a:lnTo>
                    <a:pt x="2773" y="1828"/>
                  </a:lnTo>
                  <a:cubicBezTo>
                    <a:pt x="2931" y="1828"/>
                    <a:pt x="3025" y="1765"/>
                    <a:pt x="3120" y="1670"/>
                  </a:cubicBezTo>
                  <a:lnTo>
                    <a:pt x="145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" name="Google Shape;5948;p71">
            <a:extLst>
              <a:ext uri="{FF2B5EF4-FFF2-40B4-BE49-F238E27FC236}">
                <a16:creationId xmlns:a16="http://schemas.microsoft.com/office/drawing/2014/main" id="{A093EE8D-ABCF-EEE9-2C7D-F8AF6578A5A1}"/>
              </a:ext>
            </a:extLst>
          </p:cNvPr>
          <p:cNvGrpSpPr/>
          <p:nvPr/>
        </p:nvGrpSpPr>
        <p:grpSpPr>
          <a:xfrm>
            <a:off x="1134715" y="3215374"/>
            <a:ext cx="496999" cy="494545"/>
            <a:chOff x="-42994575" y="3950300"/>
            <a:chExt cx="319025" cy="317450"/>
          </a:xfrm>
          <a:solidFill>
            <a:schemeClr val="tx1"/>
          </a:solidFill>
        </p:grpSpPr>
        <p:sp>
          <p:nvSpPr>
            <p:cNvPr id="11" name="Google Shape;5949;p71">
              <a:extLst>
                <a:ext uri="{FF2B5EF4-FFF2-40B4-BE49-F238E27FC236}">
                  <a16:creationId xmlns:a16="http://schemas.microsoft.com/office/drawing/2014/main" id="{9772F145-A8A0-6556-CFC2-F29ABAE38BD7}"/>
                </a:ext>
              </a:extLst>
            </p:cNvPr>
            <p:cNvSpPr/>
            <p:nvPr/>
          </p:nvSpPr>
          <p:spPr>
            <a:xfrm>
              <a:off x="-42930775" y="4225200"/>
              <a:ext cx="191425" cy="42550"/>
            </a:xfrm>
            <a:custGeom>
              <a:avLst/>
              <a:gdLst/>
              <a:ahLst/>
              <a:cxnLst/>
              <a:rect l="l" t="t" r="r" b="b"/>
              <a:pathLst>
                <a:path w="7657" h="1702" extrusionOk="0">
                  <a:moveTo>
                    <a:pt x="442" y="0"/>
                  </a:moveTo>
                  <a:cubicBezTo>
                    <a:pt x="190" y="0"/>
                    <a:pt x="1" y="221"/>
                    <a:pt x="1" y="441"/>
                  </a:cubicBezTo>
                  <a:lnTo>
                    <a:pt x="1" y="1292"/>
                  </a:lnTo>
                  <a:cubicBezTo>
                    <a:pt x="1" y="1512"/>
                    <a:pt x="190" y="1701"/>
                    <a:pt x="442" y="1701"/>
                  </a:cubicBezTo>
                  <a:lnTo>
                    <a:pt x="7215" y="1701"/>
                  </a:lnTo>
                  <a:cubicBezTo>
                    <a:pt x="7499" y="1701"/>
                    <a:pt x="7656" y="1512"/>
                    <a:pt x="7656" y="1292"/>
                  </a:cubicBezTo>
                  <a:lnTo>
                    <a:pt x="7656" y="441"/>
                  </a:lnTo>
                  <a:cubicBezTo>
                    <a:pt x="7656" y="221"/>
                    <a:pt x="7436" y="0"/>
                    <a:pt x="7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" name="Google Shape;5950;p71">
              <a:extLst>
                <a:ext uri="{FF2B5EF4-FFF2-40B4-BE49-F238E27FC236}">
                  <a16:creationId xmlns:a16="http://schemas.microsoft.com/office/drawing/2014/main" id="{E23E402F-C1E6-CAEC-3773-D16567227FC0}"/>
                </a:ext>
              </a:extLst>
            </p:cNvPr>
            <p:cNvSpPr/>
            <p:nvPr/>
          </p:nvSpPr>
          <p:spPr>
            <a:xfrm>
              <a:off x="-42908725" y="4163750"/>
              <a:ext cx="148900" cy="42550"/>
            </a:xfrm>
            <a:custGeom>
              <a:avLst/>
              <a:gdLst/>
              <a:ahLst/>
              <a:cxnLst/>
              <a:rect l="l" t="t" r="r" b="b"/>
              <a:pathLst>
                <a:path w="5956" h="1702" extrusionOk="0">
                  <a:moveTo>
                    <a:pt x="442" y="1"/>
                  </a:moveTo>
                  <a:cubicBezTo>
                    <a:pt x="190" y="1"/>
                    <a:pt x="1" y="190"/>
                    <a:pt x="1" y="410"/>
                  </a:cubicBezTo>
                  <a:lnTo>
                    <a:pt x="1" y="1261"/>
                  </a:lnTo>
                  <a:cubicBezTo>
                    <a:pt x="1" y="1481"/>
                    <a:pt x="190" y="1702"/>
                    <a:pt x="442" y="1702"/>
                  </a:cubicBezTo>
                  <a:lnTo>
                    <a:pt x="5514" y="1702"/>
                  </a:lnTo>
                  <a:cubicBezTo>
                    <a:pt x="5735" y="1702"/>
                    <a:pt x="5955" y="1481"/>
                    <a:pt x="5955" y="1261"/>
                  </a:cubicBezTo>
                  <a:lnTo>
                    <a:pt x="5955" y="410"/>
                  </a:lnTo>
                  <a:cubicBezTo>
                    <a:pt x="5955" y="190"/>
                    <a:pt x="5735" y="1"/>
                    <a:pt x="55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" name="Google Shape;5951;p71">
              <a:extLst>
                <a:ext uri="{FF2B5EF4-FFF2-40B4-BE49-F238E27FC236}">
                  <a16:creationId xmlns:a16="http://schemas.microsoft.com/office/drawing/2014/main" id="{A794CDFA-65F6-761A-2427-AEFD3BA95E78}"/>
                </a:ext>
              </a:extLst>
            </p:cNvPr>
            <p:cNvSpPr/>
            <p:nvPr/>
          </p:nvSpPr>
          <p:spPr>
            <a:xfrm>
              <a:off x="-42994575" y="3950300"/>
              <a:ext cx="319025" cy="211125"/>
            </a:xfrm>
            <a:custGeom>
              <a:avLst/>
              <a:gdLst/>
              <a:ahLst/>
              <a:cxnLst/>
              <a:rect l="l" t="t" r="r" b="b"/>
              <a:pathLst>
                <a:path w="12761" h="8445" extrusionOk="0">
                  <a:moveTo>
                    <a:pt x="6428" y="852"/>
                  </a:moveTo>
                  <a:cubicBezTo>
                    <a:pt x="6648" y="852"/>
                    <a:pt x="6806" y="1009"/>
                    <a:pt x="6869" y="1261"/>
                  </a:cubicBezTo>
                  <a:lnTo>
                    <a:pt x="6869" y="1324"/>
                  </a:lnTo>
                  <a:cubicBezTo>
                    <a:pt x="6806" y="1513"/>
                    <a:pt x="6648" y="1702"/>
                    <a:pt x="6428" y="1702"/>
                  </a:cubicBezTo>
                  <a:cubicBezTo>
                    <a:pt x="6176" y="1702"/>
                    <a:pt x="6018" y="1576"/>
                    <a:pt x="5987" y="1324"/>
                  </a:cubicBezTo>
                  <a:lnTo>
                    <a:pt x="5987" y="1261"/>
                  </a:lnTo>
                  <a:cubicBezTo>
                    <a:pt x="6018" y="1041"/>
                    <a:pt x="6176" y="852"/>
                    <a:pt x="6428" y="852"/>
                  </a:cubicBezTo>
                  <a:close/>
                  <a:moveTo>
                    <a:pt x="2112" y="2742"/>
                  </a:moveTo>
                  <a:lnTo>
                    <a:pt x="3340" y="6396"/>
                  </a:lnTo>
                  <a:lnTo>
                    <a:pt x="914" y="6396"/>
                  </a:lnTo>
                  <a:lnTo>
                    <a:pt x="2112" y="2742"/>
                  </a:lnTo>
                  <a:close/>
                  <a:moveTo>
                    <a:pt x="10681" y="2742"/>
                  </a:moveTo>
                  <a:lnTo>
                    <a:pt x="11878" y="6396"/>
                  </a:lnTo>
                  <a:lnTo>
                    <a:pt x="9452" y="6396"/>
                  </a:lnTo>
                  <a:lnTo>
                    <a:pt x="10681" y="2742"/>
                  </a:lnTo>
                  <a:close/>
                  <a:moveTo>
                    <a:pt x="6333" y="1"/>
                  </a:moveTo>
                  <a:cubicBezTo>
                    <a:pt x="5798" y="1"/>
                    <a:pt x="5325" y="347"/>
                    <a:pt x="5168" y="852"/>
                  </a:cubicBezTo>
                  <a:lnTo>
                    <a:pt x="1292" y="852"/>
                  </a:lnTo>
                  <a:cubicBezTo>
                    <a:pt x="1103" y="852"/>
                    <a:pt x="914" y="1009"/>
                    <a:pt x="883" y="1198"/>
                  </a:cubicBezTo>
                  <a:cubicBezTo>
                    <a:pt x="820" y="1482"/>
                    <a:pt x="1040" y="1702"/>
                    <a:pt x="1292" y="1702"/>
                  </a:cubicBezTo>
                  <a:lnTo>
                    <a:pt x="1576" y="1702"/>
                  </a:lnTo>
                  <a:cubicBezTo>
                    <a:pt x="1" y="6491"/>
                    <a:pt x="32" y="6333"/>
                    <a:pt x="32" y="6459"/>
                  </a:cubicBezTo>
                  <a:cubicBezTo>
                    <a:pt x="64" y="7562"/>
                    <a:pt x="1009" y="8444"/>
                    <a:pt x="2112" y="8444"/>
                  </a:cubicBezTo>
                  <a:cubicBezTo>
                    <a:pt x="3277" y="8444"/>
                    <a:pt x="4159" y="7562"/>
                    <a:pt x="4159" y="6459"/>
                  </a:cubicBezTo>
                  <a:cubicBezTo>
                    <a:pt x="4159" y="6333"/>
                    <a:pt x="4222" y="6491"/>
                    <a:pt x="2647" y="1702"/>
                  </a:cubicBezTo>
                  <a:lnTo>
                    <a:pt x="5105" y="1702"/>
                  </a:lnTo>
                  <a:lnTo>
                    <a:pt x="5105" y="7342"/>
                  </a:lnTo>
                  <a:cubicBezTo>
                    <a:pt x="5105" y="7594"/>
                    <a:pt x="5325" y="7783"/>
                    <a:pt x="5546" y="7783"/>
                  </a:cubicBezTo>
                  <a:lnTo>
                    <a:pt x="7247" y="7783"/>
                  </a:lnTo>
                  <a:cubicBezTo>
                    <a:pt x="7499" y="7783"/>
                    <a:pt x="7688" y="7594"/>
                    <a:pt x="7688" y="7342"/>
                  </a:cubicBezTo>
                  <a:lnTo>
                    <a:pt x="7688" y="1702"/>
                  </a:lnTo>
                  <a:lnTo>
                    <a:pt x="10177" y="1702"/>
                  </a:lnTo>
                  <a:cubicBezTo>
                    <a:pt x="8602" y="6491"/>
                    <a:pt x="8633" y="6333"/>
                    <a:pt x="8633" y="6459"/>
                  </a:cubicBezTo>
                  <a:cubicBezTo>
                    <a:pt x="8665" y="7562"/>
                    <a:pt x="9578" y="8444"/>
                    <a:pt x="10681" y="8444"/>
                  </a:cubicBezTo>
                  <a:cubicBezTo>
                    <a:pt x="11815" y="8444"/>
                    <a:pt x="12729" y="7562"/>
                    <a:pt x="12729" y="6459"/>
                  </a:cubicBezTo>
                  <a:cubicBezTo>
                    <a:pt x="12729" y="6333"/>
                    <a:pt x="12760" y="6491"/>
                    <a:pt x="11185" y="1702"/>
                  </a:cubicBezTo>
                  <a:lnTo>
                    <a:pt x="11437" y="1702"/>
                  </a:lnTo>
                  <a:cubicBezTo>
                    <a:pt x="11626" y="1702"/>
                    <a:pt x="11815" y="1576"/>
                    <a:pt x="11847" y="1356"/>
                  </a:cubicBezTo>
                  <a:cubicBezTo>
                    <a:pt x="11910" y="1104"/>
                    <a:pt x="11689" y="852"/>
                    <a:pt x="11437" y="852"/>
                  </a:cubicBezTo>
                  <a:lnTo>
                    <a:pt x="7530" y="852"/>
                  </a:lnTo>
                  <a:cubicBezTo>
                    <a:pt x="7373" y="347"/>
                    <a:pt x="6900" y="1"/>
                    <a:pt x="63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4" name="Google Shape;5952;p71">
            <a:extLst>
              <a:ext uri="{FF2B5EF4-FFF2-40B4-BE49-F238E27FC236}">
                <a16:creationId xmlns:a16="http://schemas.microsoft.com/office/drawing/2014/main" id="{8A3B23DD-9DF2-81D5-7A9E-612AE25F787E}"/>
              </a:ext>
            </a:extLst>
          </p:cNvPr>
          <p:cNvGrpSpPr/>
          <p:nvPr/>
        </p:nvGrpSpPr>
        <p:grpSpPr>
          <a:xfrm>
            <a:off x="4005909" y="2077817"/>
            <a:ext cx="495713" cy="494505"/>
            <a:chOff x="-41111350" y="3239100"/>
            <a:chExt cx="318200" cy="317425"/>
          </a:xfrm>
          <a:solidFill>
            <a:schemeClr val="tx1"/>
          </a:solidFill>
        </p:grpSpPr>
        <p:sp>
          <p:nvSpPr>
            <p:cNvPr id="15" name="Google Shape;5953;p71">
              <a:extLst>
                <a:ext uri="{FF2B5EF4-FFF2-40B4-BE49-F238E27FC236}">
                  <a16:creationId xmlns:a16="http://schemas.microsoft.com/office/drawing/2014/main" id="{B6FF488A-F890-36A1-7B5A-22C30399C731}"/>
                </a:ext>
              </a:extLst>
            </p:cNvPr>
            <p:cNvSpPr/>
            <p:nvPr/>
          </p:nvSpPr>
          <p:spPr>
            <a:xfrm>
              <a:off x="-41111350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2930" y="1670"/>
                  </a:moveTo>
                  <a:cubicBezTo>
                    <a:pt x="3119" y="1670"/>
                    <a:pt x="3308" y="1859"/>
                    <a:pt x="3308" y="2048"/>
                  </a:cubicBezTo>
                  <a:lnTo>
                    <a:pt x="3308" y="2489"/>
                  </a:lnTo>
                  <a:lnTo>
                    <a:pt x="3749" y="2489"/>
                  </a:lnTo>
                  <a:cubicBezTo>
                    <a:pt x="4001" y="2489"/>
                    <a:pt x="4159" y="2678"/>
                    <a:pt x="4159" y="2930"/>
                  </a:cubicBezTo>
                  <a:cubicBezTo>
                    <a:pt x="4159" y="3151"/>
                    <a:pt x="3938" y="3340"/>
                    <a:pt x="3749" y="3340"/>
                  </a:cubicBezTo>
                  <a:lnTo>
                    <a:pt x="3308" y="3340"/>
                  </a:lnTo>
                  <a:lnTo>
                    <a:pt x="3308" y="3781"/>
                  </a:lnTo>
                  <a:cubicBezTo>
                    <a:pt x="3308" y="4001"/>
                    <a:pt x="3119" y="4159"/>
                    <a:pt x="2930" y="4159"/>
                  </a:cubicBezTo>
                  <a:cubicBezTo>
                    <a:pt x="2710" y="4159"/>
                    <a:pt x="2520" y="3970"/>
                    <a:pt x="2520" y="3781"/>
                  </a:cubicBezTo>
                  <a:lnTo>
                    <a:pt x="2520" y="3340"/>
                  </a:lnTo>
                  <a:lnTo>
                    <a:pt x="2079" y="3340"/>
                  </a:lnTo>
                  <a:cubicBezTo>
                    <a:pt x="1859" y="3340"/>
                    <a:pt x="1701" y="3151"/>
                    <a:pt x="1701" y="2930"/>
                  </a:cubicBezTo>
                  <a:cubicBezTo>
                    <a:pt x="1701" y="2678"/>
                    <a:pt x="1859" y="2489"/>
                    <a:pt x="2079" y="2489"/>
                  </a:cubicBezTo>
                  <a:lnTo>
                    <a:pt x="2520" y="2489"/>
                  </a:lnTo>
                  <a:lnTo>
                    <a:pt x="2520" y="2048"/>
                  </a:lnTo>
                  <a:cubicBezTo>
                    <a:pt x="2520" y="1827"/>
                    <a:pt x="2710" y="1670"/>
                    <a:pt x="2930" y="1670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441"/>
                  </a:cubicBezTo>
                  <a:lnTo>
                    <a:pt x="0" y="5387"/>
                  </a:lnTo>
                  <a:cubicBezTo>
                    <a:pt x="32" y="5639"/>
                    <a:pt x="221" y="5797"/>
                    <a:pt x="441" y="5797"/>
                  </a:cubicBezTo>
                  <a:lnTo>
                    <a:pt x="5387" y="5797"/>
                  </a:lnTo>
                  <a:cubicBezTo>
                    <a:pt x="5639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39" y="0"/>
                    <a:pt x="5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" name="Google Shape;5954;p71">
              <a:extLst>
                <a:ext uri="{FF2B5EF4-FFF2-40B4-BE49-F238E27FC236}">
                  <a16:creationId xmlns:a16="http://schemas.microsoft.com/office/drawing/2014/main" id="{EEDD3B9C-D131-8A1A-09F5-7E5991D8F044}"/>
                </a:ext>
              </a:extLst>
            </p:cNvPr>
            <p:cNvSpPr/>
            <p:nvPr/>
          </p:nvSpPr>
          <p:spPr>
            <a:xfrm>
              <a:off x="-41110575" y="3412375"/>
              <a:ext cx="146525" cy="144150"/>
            </a:xfrm>
            <a:custGeom>
              <a:avLst/>
              <a:gdLst/>
              <a:ahLst/>
              <a:cxnLst/>
              <a:rect l="l" t="t" r="r" b="b"/>
              <a:pathLst>
                <a:path w="5861" h="5766" extrusionOk="0">
                  <a:moveTo>
                    <a:pt x="3450" y="1859"/>
                  </a:moveTo>
                  <a:cubicBezTo>
                    <a:pt x="3561" y="1859"/>
                    <a:pt x="3671" y="1890"/>
                    <a:pt x="3750" y="1953"/>
                  </a:cubicBezTo>
                  <a:cubicBezTo>
                    <a:pt x="3907" y="2111"/>
                    <a:pt x="3907" y="2395"/>
                    <a:pt x="3750" y="2552"/>
                  </a:cubicBezTo>
                  <a:lnTo>
                    <a:pt x="3466" y="2836"/>
                  </a:lnTo>
                  <a:lnTo>
                    <a:pt x="3750" y="3119"/>
                  </a:lnTo>
                  <a:cubicBezTo>
                    <a:pt x="3907" y="3277"/>
                    <a:pt x="3907" y="3529"/>
                    <a:pt x="3750" y="3686"/>
                  </a:cubicBezTo>
                  <a:cubicBezTo>
                    <a:pt x="3671" y="3765"/>
                    <a:pt x="3561" y="3804"/>
                    <a:pt x="3450" y="3804"/>
                  </a:cubicBezTo>
                  <a:cubicBezTo>
                    <a:pt x="3340" y="3804"/>
                    <a:pt x="3230" y="3765"/>
                    <a:pt x="3151" y="3686"/>
                  </a:cubicBezTo>
                  <a:lnTo>
                    <a:pt x="2899" y="3434"/>
                  </a:lnTo>
                  <a:lnTo>
                    <a:pt x="2616" y="3686"/>
                  </a:lnTo>
                  <a:cubicBezTo>
                    <a:pt x="2537" y="3765"/>
                    <a:pt x="2426" y="3804"/>
                    <a:pt x="2316" y="3804"/>
                  </a:cubicBezTo>
                  <a:cubicBezTo>
                    <a:pt x="2206" y="3804"/>
                    <a:pt x="2096" y="3765"/>
                    <a:pt x="2017" y="3686"/>
                  </a:cubicBezTo>
                  <a:cubicBezTo>
                    <a:pt x="1859" y="3529"/>
                    <a:pt x="1859" y="3277"/>
                    <a:pt x="2017" y="3119"/>
                  </a:cubicBezTo>
                  <a:lnTo>
                    <a:pt x="2300" y="2836"/>
                  </a:lnTo>
                  <a:lnTo>
                    <a:pt x="2017" y="2552"/>
                  </a:lnTo>
                  <a:cubicBezTo>
                    <a:pt x="1859" y="2395"/>
                    <a:pt x="1859" y="2111"/>
                    <a:pt x="2017" y="1953"/>
                  </a:cubicBezTo>
                  <a:cubicBezTo>
                    <a:pt x="2096" y="1890"/>
                    <a:pt x="2206" y="1859"/>
                    <a:pt x="2316" y="1859"/>
                  </a:cubicBezTo>
                  <a:cubicBezTo>
                    <a:pt x="2426" y="1859"/>
                    <a:pt x="2537" y="1890"/>
                    <a:pt x="2616" y="1953"/>
                  </a:cubicBezTo>
                  <a:lnTo>
                    <a:pt x="2899" y="2237"/>
                  </a:lnTo>
                  <a:lnTo>
                    <a:pt x="3151" y="1953"/>
                  </a:lnTo>
                  <a:cubicBezTo>
                    <a:pt x="3230" y="1890"/>
                    <a:pt x="3340" y="1859"/>
                    <a:pt x="3450" y="1859"/>
                  </a:cubicBez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lnTo>
                    <a:pt x="1" y="5356"/>
                  </a:lnTo>
                  <a:cubicBezTo>
                    <a:pt x="1" y="5608"/>
                    <a:pt x="221" y="5766"/>
                    <a:pt x="442" y="5766"/>
                  </a:cubicBezTo>
                  <a:lnTo>
                    <a:pt x="5419" y="5766"/>
                  </a:lnTo>
                  <a:cubicBezTo>
                    <a:pt x="5640" y="5766"/>
                    <a:pt x="5861" y="5545"/>
                    <a:pt x="5861" y="5356"/>
                  </a:cubicBezTo>
                  <a:lnTo>
                    <a:pt x="5861" y="378"/>
                  </a:lnTo>
                  <a:cubicBezTo>
                    <a:pt x="5861" y="158"/>
                    <a:pt x="5640" y="0"/>
                    <a:pt x="5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" name="Google Shape;5955;p71">
              <a:extLst>
                <a:ext uri="{FF2B5EF4-FFF2-40B4-BE49-F238E27FC236}">
                  <a16:creationId xmlns:a16="http://schemas.microsoft.com/office/drawing/2014/main" id="{07399C5C-0440-A617-2939-3F09DBF2CB5E}"/>
                </a:ext>
              </a:extLst>
            </p:cNvPr>
            <p:cNvSpPr/>
            <p:nvPr/>
          </p:nvSpPr>
          <p:spPr>
            <a:xfrm>
              <a:off x="-40938875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3750" y="2457"/>
                  </a:moveTo>
                  <a:cubicBezTo>
                    <a:pt x="3970" y="2457"/>
                    <a:pt x="4128" y="2646"/>
                    <a:pt x="4128" y="2867"/>
                  </a:cubicBezTo>
                  <a:cubicBezTo>
                    <a:pt x="4159" y="3151"/>
                    <a:pt x="3970" y="3308"/>
                    <a:pt x="3750" y="3308"/>
                  </a:cubicBezTo>
                  <a:lnTo>
                    <a:pt x="2080" y="3308"/>
                  </a:lnTo>
                  <a:cubicBezTo>
                    <a:pt x="1859" y="3308"/>
                    <a:pt x="1702" y="3119"/>
                    <a:pt x="1702" y="2867"/>
                  </a:cubicBezTo>
                  <a:cubicBezTo>
                    <a:pt x="1702" y="2646"/>
                    <a:pt x="1891" y="2457"/>
                    <a:pt x="2080" y="2457"/>
                  </a:cubicBez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387"/>
                  </a:lnTo>
                  <a:cubicBezTo>
                    <a:pt x="1" y="5639"/>
                    <a:pt x="190" y="5797"/>
                    <a:pt x="442" y="5797"/>
                  </a:cubicBezTo>
                  <a:lnTo>
                    <a:pt x="5388" y="5797"/>
                  </a:lnTo>
                  <a:cubicBezTo>
                    <a:pt x="5640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" name="Google Shape;5956;p71">
              <a:extLst>
                <a:ext uri="{FF2B5EF4-FFF2-40B4-BE49-F238E27FC236}">
                  <a16:creationId xmlns:a16="http://schemas.microsoft.com/office/drawing/2014/main" id="{4D2ABAED-8EB5-0927-10B1-95CA07B6BBB7}"/>
                </a:ext>
              </a:extLst>
            </p:cNvPr>
            <p:cNvSpPr/>
            <p:nvPr/>
          </p:nvSpPr>
          <p:spPr>
            <a:xfrm>
              <a:off x="-40938875" y="3411575"/>
              <a:ext cx="145725" cy="144950"/>
            </a:xfrm>
            <a:custGeom>
              <a:avLst/>
              <a:gdLst/>
              <a:ahLst/>
              <a:cxnLst/>
              <a:rect l="l" t="t" r="r" b="b"/>
              <a:pathLst>
                <a:path w="5829" h="5798" extrusionOk="0">
                  <a:moveTo>
                    <a:pt x="3750" y="1639"/>
                  </a:moveTo>
                  <a:cubicBezTo>
                    <a:pt x="3970" y="1639"/>
                    <a:pt x="4128" y="1859"/>
                    <a:pt x="4128" y="2080"/>
                  </a:cubicBezTo>
                  <a:cubicBezTo>
                    <a:pt x="4159" y="2332"/>
                    <a:pt x="3970" y="2490"/>
                    <a:pt x="3750" y="2490"/>
                  </a:cubicBezTo>
                  <a:lnTo>
                    <a:pt x="2080" y="2490"/>
                  </a:lnTo>
                  <a:cubicBezTo>
                    <a:pt x="1859" y="2490"/>
                    <a:pt x="1702" y="2269"/>
                    <a:pt x="1702" y="2080"/>
                  </a:cubicBezTo>
                  <a:cubicBezTo>
                    <a:pt x="1702" y="1859"/>
                    <a:pt x="1891" y="1639"/>
                    <a:pt x="2080" y="1639"/>
                  </a:cubicBezTo>
                  <a:close/>
                  <a:moveTo>
                    <a:pt x="3750" y="3309"/>
                  </a:moveTo>
                  <a:cubicBezTo>
                    <a:pt x="3970" y="3309"/>
                    <a:pt x="4128" y="3498"/>
                    <a:pt x="4128" y="3687"/>
                  </a:cubicBezTo>
                  <a:cubicBezTo>
                    <a:pt x="4159" y="3970"/>
                    <a:pt x="3970" y="4128"/>
                    <a:pt x="3750" y="4128"/>
                  </a:cubicBezTo>
                  <a:lnTo>
                    <a:pt x="2080" y="4128"/>
                  </a:lnTo>
                  <a:cubicBezTo>
                    <a:pt x="1859" y="4128"/>
                    <a:pt x="1702" y="3939"/>
                    <a:pt x="1702" y="3687"/>
                  </a:cubicBezTo>
                  <a:cubicBezTo>
                    <a:pt x="1702" y="3466"/>
                    <a:pt x="1891" y="3309"/>
                    <a:pt x="2080" y="3309"/>
                  </a:cubicBez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5388"/>
                  </a:lnTo>
                  <a:cubicBezTo>
                    <a:pt x="1" y="5640"/>
                    <a:pt x="190" y="5798"/>
                    <a:pt x="442" y="5798"/>
                  </a:cubicBezTo>
                  <a:lnTo>
                    <a:pt x="5388" y="5798"/>
                  </a:lnTo>
                  <a:cubicBezTo>
                    <a:pt x="5640" y="5798"/>
                    <a:pt x="5829" y="5577"/>
                    <a:pt x="5829" y="5388"/>
                  </a:cubicBezTo>
                  <a:lnTo>
                    <a:pt x="5829" y="410"/>
                  </a:ln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22" name="Google Shape;5957;p71">
            <a:extLst>
              <a:ext uri="{FF2B5EF4-FFF2-40B4-BE49-F238E27FC236}">
                <a16:creationId xmlns:a16="http://schemas.microsoft.com/office/drawing/2014/main" id="{3853F54C-5B3C-848B-81B2-97C47C3BE2BA}"/>
              </a:ext>
            </a:extLst>
          </p:cNvPr>
          <p:cNvGrpSpPr/>
          <p:nvPr/>
        </p:nvGrpSpPr>
        <p:grpSpPr>
          <a:xfrm>
            <a:off x="4001001" y="2658526"/>
            <a:ext cx="505528" cy="494623"/>
            <a:chOff x="-41117650" y="3605525"/>
            <a:chExt cx="324500" cy="317500"/>
          </a:xfrm>
          <a:solidFill>
            <a:schemeClr val="tx1"/>
          </a:solidFill>
        </p:grpSpPr>
        <p:sp>
          <p:nvSpPr>
            <p:cNvPr id="23" name="Google Shape;5958;p71">
              <a:extLst>
                <a:ext uri="{FF2B5EF4-FFF2-40B4-BE49-F238E27FC236}">
                  <a16:creationId xmlns:a16="http://schemas.microsoft.com/office/drawing/2014/main" id="{BFFBC363-3EE6-272A-B205-3DC84600984A}"/>
                </a:ext>
              </a:extLst>
            </p:cNvPr>
            <p:cNvSpPr/>
            <p:nvPr/>
          </p:nvSpPr>
          <p:spPr>
            <a:xfrm>
              <a:off x="-41016850" y="3605525"/>
              <a:ext cx="106350" cy="105375"/>
            </a:xfrm>
            <a:custGeom>
              <a:avLst/>
              <a:gdLst/>
              <a:ahLst/>
              <a:cxnLst/>
              <a:rect l="l" t="t" r="r" b="b"/>
              <a:pathLst>
                <a:path w="4254" h="4215" extrusionOk="0">
                  <a:moveTo>
                    <a:pt x="2064" y="1"/>
                  </a:moveTo>
                  <a:cubicBezTo>
                    <a:pt x="1954" y="1"/>
                    <a:pt x="1844" y="40"/>
                    <a:pt x="1765" y="119"/>
                  </a:cubicBezTo>
                  <a:lnTo>
                    <a:pt x="1" y="1883"/>
                  </a:lnTo>
                  <a:lnTo>
                    <a:pt x="2332" y="4214"/>
                  </a:lnTo>
                  <a:lnTo>
                    <a:pt x="4096" y="2450"/>
                  </a:lnTo>
                  <a:cubicBezTo>
                    <a:pt x="4254" y="2293"/>
                    <a:pt x="4254" y="2009"/>
                    <a:pt x="4096" y="1852"/>
                  </a:cubicBezTo>
                  <a:lnTo>
                    <a:pt x="2364" y="119"/>
                  </a:lnTo>
                  <a:cubicBezTo>
                    <a:pt x="2285" y="40"/>
                    <a:pt x="2175" y="1"/>
                    <a:pt x="20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" name="Google Shape;5959;p71">
              <a:extLst>
                <a:ext uri="{FF2B5EF4-FFF2-40B4-BE49-F238E27FC236}">
                  <a16:creationId xmlns:a16="http://schemas.microsoft.com/office/drawing/2014/main" id="{5A0B2787-64E7-85A0-701E-E7DFF306BCBF}"/>
                </a:ext>
              </a:extLst>
            </p:cNvPr>
            <p:cNvSpPr/>
            <p:nvPr/>
          </p:nvSpPr>
          <p:spPr>
            <a:xfrm>
              <a:off x="-40900275" y="3721300"/>
              <a:ext cx="107125" cy="105375"/>
            </a:xfrm>
            <a:custGeom>
              <a:avLst/>
              <a:gdLst/>
              <a:ahLst/>
              <a:cxnLst/>
              <a:rect l="l" t="t" r="r" b="b"/>
              <a:pathLst>
                <a:path w="4285" h="4215" extrusionOk="0">
                  <a:moveTo>
                    <a:pt x="2064" y="1"/>
                  </a:moveTo>
                  <a:cubicBezTo>
                    <a:pt x="1954" y="1"/>
                    <a:pt x="1843" y="40"/>
                    <a:pt x="1765" y="119"/>
                  </a:cubicBezTo>
                  <a:lnTo>
                    <a:pt x="0" y="1915"/>
                  </a:lnTo>
                  <a:lnTo>
                    <a:pt x="2300" y="4215"/>
                  </a:lnTo>
                  <a:lnTo>
                    <a:pt x="4128" y="2482"/>
                  </a:lnTo>
                  <a:cubicBezTo>
                    <a:pt x="4285" y="2324"/>
                    <a:pt x="4285" y="2072"/>
                    <a:pt x="4128" y="1915"/>
                  </a:cubicBezTo>
                  <a:lnTo>
                    <a:pt x="2363" y="119"/>
                  </a:lnTo>
                  <a:cubicBezTo>
                    <a:pt x="2285" y="40"/>
                    <a:pt x="2174" y="1"/>
                    <a:pt x="20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" name="Google Shape;5960;p71">
              <a:extLst>
                <a:ext uri="{FF2B5EF4-FFF2-40B4-BE49-F238E27FC236}">
                  <a16:creationId xmlns:a16="http://schemas.microsoft.com/office/drawing/2014/main" id="{CA11DC93-C82A-4CA1-9D05-7AEE3ACACC4F}"/>
                </a:ext>
              </a:extLst>
            </p:cNvPr>
            <p:cNvSpPr/>
            <p:nvPr/>
          </p:nvSpPr>
          <p:spPr>
            <a:xfrm>
              <a:off x="-41117650" y="3668350"/>
              <a:ext cx="262300" cy="254675"/>
            </a:xfrm>
            <a:custGeom>
              <a:avLst/>
              <a:gdLst/>
              <a:ahLst/>
              <a:cxnLst/>
              <a:rect l="l" t="t" r="r" b="b"/>
              <a:pathLst>
                <a:path w="10492" h="10187" extrusionOk="0">
                  <a:moveTo>
                    <a:pt x="3497" y="0"/>
                  </a:moveTo>
                  <a:lnTo>
                    <a:pt x="1764" y="1733"/>
                  </a:lnTo>
                  <a:cubicBezTo>
                    <a:pt x="1166" y="2332"/>
                    <a:pt x="725" y="3088"/>
                    <a:pt x="504" y="3812"/>
                  </a:cubicBezTo>
                  <a:cubicBezTo>
                    <a:pt x="0" y="5514"/>
                    <a:pt x="410" y="7404"/>
                    <a:pt x="1764" y="8759"/>
                  </a:cubicBezTo>
                  <a:cubicBezTo>
                    <a:pt x="2667" y="9661"/>
                    <a:pt x="3919" y="10187"/>
                    <a:pt x="5273" y="10187"/>
                  </a:cubicBezTo>
                  <a:cubicBezTo>
                    <a:pt x="5384" y="10187"/>
                    <a:pt x="5496" y="10183"/>
                    <a:pt x="5608" y="10176"/>
                  </a:cubicBezTo>
                  <a:cubicBezTo>
                    <a:pt x="6679" y="10082"/>
                    <a:pt x="7876" y="9609"/>
                    <a:pt x="8758" y="8759"/>
                  </a:cubicBezTo>
                  <a:lnTo>
                    <a:pt x="10491" y="7026"/>
                  </a:lnTo>
                  <a:lnTo>
                    <a:pt x="8191" y="4694"/>
                  </a:lnTo>
                  <a:lnTo>
                    <a:pt x="6396" y="6396"/>
                  </a:lnTo>
                  <a:cubicBezTo>
                    <a:pt x="6077" y="6715"/>
                    <a:pt x="5645" y="6880"/>
                    <a:pt x="5214" y="6880"/>
                  </a:cubicBezTo>
                  <a:cubicBezTo>
                    <a:pt x="4794" y="6880"/>
                    <a:pt x="4375" y="6722"/>
                    <a:pt x="4064" y="6396"/>
                  </a:cubicBezTo>
                  <a:cubicBezTo>
                    <a:pt x="3434" y="5766"/>
                    <a:pt x="3434" y="4694"/>
                    <a:pt x="4064" y="4064"/>
                  </a:cubicBezTo>
                  <a:lnTo>
                    <a:pt x="5797" y="2332"/>
                  </a:lnTo>
                  <a:lnTo>
                    <a:pt x="349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499" name="Google Shape;5961;p71">
            <a:extLst>
              <a:ext uri="{FF2B5EF4-FFF2-40B4-BE49-F238E27FC236}">
                <a16:creationId xmlns:a16="http://schemas.microsoft.com/office/drawing/2014/main" id="{150F17E6-9324-6C61-4E17-6A2642099E9A}"/>
              </a:ext>
            </a:extLst>
          </p:cNvPr>
          <p:cNvSpPr/>
          <p:nvPr/>
        </p:nvSpPr>
        <p:spPr>
          <a:xfrm>
            <a:off x="4009175" y="3257972"/>
            <a:ext cx="496960" cy="482237"/>
          </a:xfrm>
          <a:custGeom>
            <a:avLst/>
            <a:gdLst/>
            <a:ahLst/>
            <a:cxnLst/>
            <a:rect l="l" t="t" r="r" b="b"/>
            <a:pathLst>
              <a:path w="12760" h="12382" extrusionOk="0">
                <a:moveTo>
                  <a:pt x="2080" y="1"/>
                </a:moveTo>
                <a:cubicBezTo>
                  <a:pt x="946" y="1"/>
                  <a:pt x="32" y="946"/>
                  <a:pt x="1" y="2080"/>
                </a:cubicBezTo>
                <a:lnTo>
                  <a:pt x="1" y="9515"/>
                </a:lnTo>
                <a:cubicBezTo>
                  <a:pt x="1" y="11090"/>
                  <a:pt x="1261" y="12382"/>
                  <a:pt x="2899" y="12382"/>
                </a:cubicBezTo>
                <a:cubicBezTo>
                  <a:pt x="4537" y="12382"/>
                  <a:pt x="5798" y="11090"/>
                  <a:pt x="5829" y="9515"/>
                </a:cubicBezTo>
                <a:cubicBezTo>
                  <a:pt x="5829" y="9295"/>
                  <a:pt x="6144" y="9137"/>
                  <a:pt x="6365" y="9074"/>
                </a:cubicBezTo>
                <a:cubicBezTo>
                  <a:pt x="6617" y="9074"/>
                  <a:pt x="6932" y="9295"/>
                  <a:pt x="6932" y="9515"/>
                </a:cubicBezTo>
                <a:cubicBezTo>
                  <a:pt x="6932" y="11122"/>
                  <a:pt x="8223" y="12382"/>
                  <a:pt x="9830" y="12382"/>
                </a:cubicBezTo>
                <a:cubicBezTo>
                  <a:pt x="11374" y="12382"/>
                  <a:pt x="12760" y="11216"/>
                  <a:pt x="12760" y="9452"/>
                </a:cubicBezTo>
                <a:lnTo>
                  <a:pt x="12760" y="2080"/>
                </a:lnTo>
                <a:cubicBezTo>
                  <a:pt x="12760" y="946"/>
                  <a:pt x="11815" y="32"/>
                  <a:pt x="10681" y="1"/>
                </a:cubicBezTo>
                <a:cubicBezTo>
                  <a:pt x="10114" y="1"/>
                  <a:pt x="9578" y="221"/>
                  <a:pt x="9200" y="568"/>
                </a:cubicBezTo>
                <a:cubicBezTo>
                  <a:pt x="9043" y="725"/>
                  <a:pt x="9043" y="1009"/>
                  <a:pt x="9200" y="1166"/>
                </a:cubicBezTo>
                <a:cubicBezTo>
                  <a:pt x="9279" y="1245"/>
                  <a:pt x="9389" y="1284"/>
                  <a:pt x="9499" y="1284"/>
                </a:cubicBezTo>
                <a:cubicBezTo>
                  <a:pt x="9610" y="1284"/>
                  <a:pt x="9720" y="1245"/>
                  <a:pt x="9799" y="1166"/>
                </a:cubicBezTo>
                <a:cubicBezTo>
                  <a:pt x="10051" y="946"/>
                  <a:pt x="10366" y="820"/>
                  <a:pt x="10681" y="820"/>
                </a:cubicBezTo>
                <a:cubicBezTo>
                  <a:pt x="11342" y="820"/>
                  <a:pt x="11878" y="1355"/>
                  <a:pt x="11878" y="2080"/>
                </a:cubicBezTo>
                <a:lnTo>
                  <a:pt x="11878" y="7499"/>
                </a:lnTo>
                <a:cubicBezTo>
                  <a:pt x="11374" y="6963"/>
                  <a:pt x="10618" y="6648"/>
                  <a:pt x="9799" y="6648"/>
                </a:cubicBezTo>
                <a:cubicBezTo>
                  <a:pt x="8570" y="6648"/>
                  <a:pt x="7562" y="7404"/>
                  <a:pt x="7121" y="8444"/>
                </a:cubicBezTo>
                <a:cubicBezTo>
                  <a:pt x="6932" y="8349"/>
                  <a:pt x="6585" y="8286"/>
                  <a:pt x="6365" y="8286"/>
                </a:cubicBezTo>
                <a:cubicBezTo>
                  <a:pt x="6144" y="8286"/>
                  <a:pt x="5798" y="8381"/>
                  <a:pt x="5640" y="8444"/>
                </a:cubicBezTo>
                <a:cubicBezTo>
                  <a:pt x="5199" y="7404"/>
                  <a:pt x="4191" y="6648"/>
                  <a:pt x="2962" y="6648"/>
                </a:cubicBezTo>
                <a:cubicBezTo>
                  <a:pt x="2111" y="6648"/>
                  <a:pt x="1418" y="6995"/>
                  <a:pt x="851" y="7499"/>
                </a:cubicBezTo>
                <a:lnTo>
                  <a:pt x="851" y="2080"/>
                </a:lnTo>
                <a:cubicBezTo>
                  <a:pt x="851" y="1418"/>
                  <a:pt x="1418" y="851"/>
                  <a:pt x="2080" y="820"/>
                </a:cubicBezTo>
                <a:cubicBezTo>
                  <a:pt x="2426" y="820"/>
                  <a:pt x="2742" y="977"/>
                  <a:pt x="2962" y="1166"/>
                </a:cubicBezTo>
                <a:cubicBezTo>
                  <a:pt x="3041" y="1245"/>
                  <a:pt x="3151" y="1284"/>
                  <a:pt x="3257" y="1284"/>
                </a:cubicBezTo>
                <a:cubicBezTo>
                  <a:pt x="3364" y="1284"/>
                  <a:pt x="3466" y="1245"/>
                  <a:pt x="3529" y="1166"/>
                </a:cubicBezTo>
                <a:cubicBezTo>
                  <a:pt x="3687" y="1009"/>
                  <a:pt x="3687" y="725"/>
                  <a:pt x="3529" y="568"/>
                </a:cubicBezTo>
                <a:cubicBezTo>
                  <a:pt x="3183" y="221"/>
                  <a:pt x="2647" y="1"/>
                  <a:pt x="208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500" name="Google Shape;5962;p71">
            <a:extLst>
              <a:ext uri="{FF2B5EF4-FFF2-40B4-BE49-F238E27FC236}">
                <a16:creationId xmlns:a16="http://schemas.microsoft.com/office/drawing/2014/main" id="{D344A47B-2784-1A6B-909C-F0F3F4E4FC9E}"/>
              </a:ext>
            </a:extLst>
          </p:cNvPr>
          <p:cNvGrpSpPr/>
          <p:nvPr/>
        </p:nvGrpSpPr>
        <p:grpSpPr>
          <a:xfrm>
            <a:off x="2436008" y="3847223"/>
            <a:ext cx="288361" cy="495752"/>
            <a:chOff x="-39205300" y="3220175"/>
            <a:chExt cx="185100" cy="318225"/>
          </a:xfrm>
          <a:solidFill>
            <a:schemeClr val="tx1"/>
          </a:solidFill>
        </p:grpSpPr>
        <p:sp>
          <p:nvSpPr>
            <p:cNvPr id="501" name="Google Shape;5963;p71">
              <a:extLst>
                <a:ext uri="{FF2B5EF4-FFF2-40B4-BE49-F238E27FC236}">
                  <a16:creationId xmlns:a16="http://schemas.microsoft.com/office/drawing/2014/main" id="{3EC34A65-675A-594E-5987-BE4CF2B3EBEB}"/>
                </a:ext>
              </a:extLst>
            </p:cNvPr>
            <p:cNvSpPr/>
            <p:nvPr/>
          </p:nvSpPr>
          <p:spPr>
            <a:xfrm>
              <a:off x="-39205300" y="3220175"/>
              <a:ext cx="185100" cy="111875"/>
            </a:xfrm>
            <a:custGeom>
              <a:avLst/>
              <a:gdLst/>
              <a:ahLst/>
              <a:cxnLst/>
              <a:rect l="l" t="t" r="r" b="b"/>
              <a:pathLst>
                <a:path w="7404" h="4475" extrusionOk="0">
                  <a:moveTo>
                    <a:pt x="1229" y="1"/>
                  </a:moveTo>
                  <a:cubicBezTo>
                    <a:pt x="567" y="1"/>
                    <a:pt x="0" y="568"/>
                    <a:pt x="0" y="1261"/>
                  </a:cubicBezTo>
                  <a:cubicBezTo>
                    <a:pt x="0" y="1797"/>
                    <a:pt x="315" y="2269"/>
                    <a:pt x="819" y="2458"/>
                  </a:cubicBezTo>
                  <a:lnTo>
                    <a:pt x="819" y="4475"/>
                  </a:lnTo>
                  <a:lnTo>
                    <a:pt x="6616" y="4475"/>
                  </a:lnTo>
                  <a:lnTo>
                    <a:pt x="6616" y="2458"/>
                  </a:lnTo>
                  <a:lnTo>
                    <a:pt x="6585" y="2458"/>
                  </a:lnTo>
                  <a:cubicBezTo>
                    <a:pt x="7057" y="2301"/>
                    <a:pt x="7404" y="1828"/>
                    <a:pt x="7404" y="1261"/>
                  </a:cubicBezTo>
                  <a:cubicBezTo>
                    <a:pt x="7404" y="600"/>
                    <a:pt x="6868" y="64"/>
                    <a:pt x="6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" name="Google Shape;5964;p71">
              <a:extLst>
                <a:ext uri="{FF2B5EF4-FFF2-40B4-BE49-F238E27FC236}">
                  <a16:creationId xmlns:a16="http://schemas.microsoft.com/office/drawing/2014/main" id="{E13CE6EB-E866-09C5-0D1D-CCA7747A1271}"/>
                </a:ext>
              </a:extLst>
            </p:cNvPr>
            <p:cNvSpPr/>
            <p:nvPr/>
          </p:nvSpPr>
          <p:spPr>
            <a:xfrm>
              <a:off x="-39184825" y="3353300"/>
              <a:ext cx="144950" cy="185100"/>
            </a:xfrm>
            <a:custGeom>
              <a:avLst/>
              <a:gdLst/>
              <a:ahLst/>
              <a:cxnLst/>
              <a:rect l="l" t="t" r="r" b="b"/>
              <a:pathLst>
                <a:path w="5798" h="7404" extrusionOk="0">
                  <a:moveTo>
                    <a:pt x="0" y="0"/>
                  </a:moveTo>
                  <a:lnTo>
                    <a:pt x="0" y="819"/>
                  </a:lnTo>
                  <a:lnTo>
                    <a:pt x="2111" y="819"/>
                  </a:lnTo>
                  <a:cubicBezTo>
                    <a:pt x="2332" y="819"/>
                    <a:pt x="2489" y="1040"/>
                    <a:pt x="2489" y="1260"/>
                  </a:cubicBezTo>
                  <a:cubicBezTo>
                    <a:pt x="2489" y="1513"/>
                    <a:pt x="2300" y="1702"/>
                    <a:pt x="2111" y="1702"/>
                  </a:cubicBezTo>
                  <a:lnTo>
                    <a:pt x="0" y="1702"/>
                  </a:lnTo>
                  <a:lnTo>
                    <a:pt x="0" y="2521"/>
                  </a:lnTo>
                  <a:lnTo>
                    <a:pt x="2111" y="2521"/>
                  </a:lnTo>
                  <a:cubicBezTo>
                    <a:pt x="2332" y="2521"/>
                    <a:pt x="2489" y="2710"/>
                    <a:pt x="2489" y="2930"/>
                  </a:cubicBezTo>
                  <a:cubicBezTo>
                    <a:pt x="2489" y="3151"/>
                    <a:pt x="2300" y="3340"/>
                    <a:pt x="2111" y="3340"/>
                  </a:cubicBezTo>
                  <a:lnTo>
                    <a:pt x="0" y="3340"/>
                  </a:lnTo>
                  <a:lnTo>
                    <a:pt x="0" y="4190"/>
                  </a:lnTo>
                  <a:lnTo>
                    <a:pt x="2111" y="4190"/>
                  </a:lnTo>
                  <a:cubicBezTo>
                    <a:pt x="2332" y="4190"/>
                    <a:pt x="2489" y="4379"/>
                    <a:pt x="2489" y="4600"/>
                  </a:cubicBezTo>
                  <a:cubicBezTo>
                    <a:pt x="2458" y="4726"/>
                    <a:pt x="2300" y="4915"/>
                    <a:pt x="2048" y="4915"/>
                  </a:cubicBezTo>
                  <a:lnTo>
                    <a:pt x="63" y="4915"/>
                  </a:lnTo>
                  <a:cubicBezTo>
                    <a:pt x="252" y="6427"/>
                    <a:pt x="1512" y="7404"/>
                    <a:pt x="2899" y="7404"/>
                  </a:cubicBezTo>
                  <a:cubicBezTo>
                    <a:pt x="4474" y="7404"/>
                    <a:pt x="5797" y="6112"/>
                    <a:pt x="5797" y="4537"/>
                  </a:cubicBezTo>
                  <a:lnTo>
                    <a:pt x="579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03" name="Google Shape;5965;p71">
            <a:extLst>
              <a:ext uri="{FF2B5EF4-FFF2-40B4-BE49-F238E27FC236}">
                <a16:creationId xmlns:a16="http://schemas.microsoft.com/office/drawing/2014/main" id="{1E5838AC-3678-104F-928F-0989A92A2D90}"/>
              </a:ext>
            </a:extLst>
          </p:cNvPr>
          <p:cNvGrpSpPr/>
          <p:nvPr/>
        </p:nvGrpSpPr>
        <p:grpSpPr>
          <a:xfrm>
            <a:off x="2390044" y="4460651"/>
            <a:ext cx="400021" cy="492364"/>
            <a:chOff x="-39248625" y="3588600"/>
            <a:chExt cx="256775" cy="316050"/>
          </a:xfrm>
          <a:solidFill>
            <a:schemeClr val="tx1"/>
          </a:solidFill>
        </p:grpSpPr>
        <p:sp>
          <p:nvSpPr>
            <p:cNvPr id="504" name="Google Shape;5966;p71">
              <a:extLst>
                <a:ext uri="{FF2B5EF4-FFF2-40B4-BE49-F238E27FC236}">
                  <a16:creationId xmlns:a16="http://schemas.microsoft.com/office/drawing/2014/main" id="{26CD3F52-7E8C-8865-D3D2-BDBE5DD30EB2}"/>
                </a:ext>
              </a:extLst>
            </p:cNvPr>
            <p:cNvSpPr/>
            <p:nvPr/>
          </p:nvSpPr>
          <p:spPr>
            <a:xfrm>
              <a:off x="-39248625" y="3588600"/>
              <a:ext cx="256775" cy="316050"/>
            </a:xfrm>
            <a:custGeom>
              <a:avLst/>
              <a:gdLst/>
              <a:ahLst/>
              <a:cxnLst/>
              <a:rect l="l" t="t" r="r" b="b"/>
              <a:pathLst>
                <a:path w="10271" h="12642" extrusionOk="0">
                  <a:moveTo>
                    <a:pt x="5364" y="0"/>
                  </a:moveTo>
                  <a:cubicBezTo>
                    <a:pt x="5041" y="0"/>
                    <a:pt x="4710" y="118"/>
                    <a:pt x="4443" y="355"/>
                  </a:cubicBezTo>
                  <a:lnTo>
                    <a:pt x="3277" y="1552"/>
                  </a:lnTo>
                  <a:cubicBezTo>
                    <a:pt x="2804" y="2025"/>
                    <a:pt x="2804" y="2812"/>
                    <a:pt x="3277" y="3316"/>
                  </a:cubicBezTo>
                  <a:lnTo>
                    <a:pt x="3938" y="3978"/>
                  </a:lnTo>
                  <a:lnTo>
                    <a:pt x="1702" y="6215"/>
                  </a:lnTo>
                  <a:cubicBezTo>
                    <a:pt x="1544" y="6152"/>
                    <a:pt x="1355" y="6057"/>
                    <a:pt x="1135" y="6057"/>
                  </a:cubicBezTo>
                  <a:cubicBezTo>
                    <a:pt x="1119" y="6056"/>
                    <a:pt x="1104" y="6056"/>
                    <a:pt x="1089" y="6056"/>
                  </a:cubicBezTo>
                  <a:cubicBezTo>
                    <a:pt x="538" y="6056"/>
                    <a:pt x="0" y="6611"/>
                    <a:pt x="0" y="7286"/>
                  </a:cubicBezTo>
                  <a:cubicBezTo>
                    <a:pt x="0" y="7947"/>
                    <a:pt x="567" y="8515"/>
                    <a:pt x="1229" y="8515"/>
                  </a:cubicBezTo>
                  <a:cubicBezTo>
                    <a:pt x="1418" y="8515"/>
                    <a:pt x="1576" y="8483"/>
                    <a:pt x="1733" y="8388"/>
                  </a:cubicBezTo>
                  <a:lnTo>
                    <a:pt x="3560" y="10216"/>
                  </a:lnTo>
                  <a:cubicBezTo>
                    <a:pt x="2993" y="10720"/>
                    <a:pt x="2615" y="11381"/>
                    <a:pt x="2521" y="12169"/>
                  </a:cubicBezTo>
                  <a:cubicBezTo>
                    <a:pt x="2489" y="12421"/>
                    <a:pt x="2678" y="12642"/>
                    <a:pt x="2930" y="12642"/>
                  </a:cubicBezTo>
                  <a:lnTo>
                    <a:pt x="8633" y="12642"/>
                  </a:lnTo>
                  <a:cubicBezTo>
                    <a:pt x="8853" y="12642"/>
                    <a:pt x="9074" y="12421"/>
                    <a:pt x="9011" y="12169"/>
                  </a:cubicBezTo>
                  <a:cubicBezTo>
                    <a:pt x="8790" y="10562"/>
                    <a:pt x="7404" y="9334"/>
                    <a:pt x="5766" y="9334"/>
                  </a:cubicBezTo>
                  <a:cubicBezTo>
                    <a:pt x="5199" y="9334"/>
                    <a:pt x="4695" y="9491"/>
                    <a:pt x="4222" y="9743"/>
                  </a:cubicBezTo>
                  <a:lnTo>
                    <a:pt x="2300" y="7853"/>
                  </a:lnTo>
                  <a:cubicBezTo>
                    <a:pt x="2363" y="7695"/>
                    <a:pt x="2395" y="7475"/>
                    <a:pt x="2395" y="7286"/>
                  </a:cubicBezTo>
                  <a:cubicBezTo>
                    <a:pt x="2395" y="7097"/>
                    <a:pt x="2363" y="6939"/>
                    <a:pt x="2300" y="6782"/>
                  </a:cubicBezTo>
                  <a:lnTo>
                    <a:pt x="4285" y="4797"/>
                  </a:lnTo>
                  <a:lnTo>
                    <a:pt x="4285" y="4797"/>
                  </a:lnTo>
                  <a:cubicBezTo>
                    <a:pt x="4253" y="5742"/>
                    <a:pt x="4537" y="6624"/>
                    <a:pt x="5073" y="7317"/>
                  </a:cubicBezTo>
                  <a:lnTo>
                    <a:pt x="10271" y="2119"/>
                  </a:lnTo>
                  <a:cubicBezTo>
                    <a:pt x="9636" y="1606"/>
                    <a:pt x="8888" y="1321"/>
                    <a:pt x="8026" y="1321"/>
                  </a:cubicBezTo>
                  <a:cubicBezTo>
                    <a:pt x="7776" y="1321"/>
                    <a:pt x="7516" y="1345"/>
                    <a:pt x="7246" y="1394"/>
                  </a:cubicBezTo>
                  <a:lnTo>
                    <a:pt x="6238" y="355"/>
                  </a:lnTo>
                  <a:cubicBezTo>
                    <a:pt x="6002" y="118"/>
                    <a:pt x="5687" y="0"/>
                    <a:pt x="5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" name="Google Shape;5967;p71">
              <a:extLst>
                <a:ext uri="{FF2B5EF4-FFF2-40B4-BE49-F238E27FC236}">
                  <a16:creationId xmlns:a16="http://schemas.microsoft.com/office/drawing/2014/main" id="{1A76A07A-1FAE-4F16-1989-ED0D49292437}"/>
                </a:ext>
              </a:extLst>
            </p:cNvPr>
            <p:cNvSpPr/>
            <p:nvPr/>
          </p:nvSpPr>
          <p:spPr>
            <a:xfrm>
              <a:off x="-39076150" y="3684875"/>
              <a:ext cx="84300" cy="80300"/>
            </a:xfrm>
            <a:custGeom>
              <a:avLst/>
              <a:gdLst/>
              <a:ahLst/>
              <a:cxnLst/>
              <a:rect l="l" t="t" r="r" b="b"/>
              <a:pathLst>
                <a:path w="3372" h="3212" extrusionOk="0">
                  <a:moveTo>
                    <a:pt x="2868" y="1"/>
                  </a:moveTo>
                  <a:lnTo>
                    <a:pt x="1" y="2868"/>
                  </a:lnTo>
                  <a:cubicBezTo>
                    <a:pt x="353" y="3098"/>
                    <a:pt x="757" y="3212"/>
                    <a:pt x="1156" y="3212"/>
                  </a:cubicBezTo>
                  <a:cubicBezTo>
                    <a:pt x="1686" y="3212"/>
                    <a:pt x="2207" y="3011"/>
                    <a:pt x="2584" y="2616"/>
                  </a:cubicBezTo>
                  <a:cubicBezTo>
                    <a:pt x="3309" y="1891"/>
                    <a:pt x="3372" y="851"/>
                    <a:pt x="28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506" name="Google Shape;5968;p71">
            <a:extLst>
              <a:ext uri="{FF2B5EF4-FFF2-40B4-BE49-F238E27FC236}">
                <a16:creationId xmlns:a16="http://schemas.microsoft.com/office/drawing/2014/main" id="{BA8DD573-4FC5-66DA-9C0B-54C17ABDB9C2}"/>
              </a:ext>
            </a:extLst>
          </p:cNvPr>
          <p:cNvSpPr/>
          <p:nvPr/>
        </p:nvSpPr>
        <p:spPr>
          <a:xfrm>
            <a:off x="2351405" y="5068153"/>
            <a:ext cx="484731" cy="494545"/>
          </a:xfrm>
          <a:custGeom>
            <a:avLst/>
            <a:gdLst/>
            <a:ahLst/>
            <a:cxnLst/>
            <a:rect l="l" t="t" r="r" b="b"/>
            <a:pathLst>
              <a:path w="12446" h="12698" extrusionOk="0">
                <a:moveTo>
                  <a:pt x="6239" y="1"/>
                </a:moveTo>
                <a:cubicBezTo>
                  <a:pt x="5105" y="1"/>
                  <a:pt x="4191" y="915"/>
                  <a:pt x="4159" y="2112"/>
                </a:cubicBezTo>
                <a:cubicBezTo>
                  <a:pt x="4159" y="3088"/>
                  <a:pt x="4852" y="3939"/>
                  <a:pt x="5798" y="4097"/>
                </a:cubicBezTo>
                <a:lnTo>
                  <a:pt x="5798" y="5294"/>
                </a:lnTo>
                <a:cubicBezTo>
                  <a:pt x="4852" y="5483"/>
                  <a:pt x="4159" y="6333"/>
                  <a:pt x="4159" y="7310"/>
                </a:cubicBezTo>
                <a:cubicBezTo>
                  <a:pt x="4159" y="7657"/>
                  <a:pt x="4222" y="7972"/>
                  <a:pt x="4380" y="8255"/>
                </a:cubicBezTo>
                <a:lnTo>
                  <a:pt x="3403" y="9043"/>
                </a:lnTo>
                <a:cubicBezTo>
                  <a:pt x="3057" y="8728"/>
                  <a:pt x="2584" y="8570"/>
                  <a:pt x="2112" y="8570"/>
                </a:cubicBezTo>
                <a:cubicBezTo>
                  <a:pt x="946" y="8602"/>
                  <a:pt x="1" y="9515"/>
                  <a:pt x="1" y="10650"/>
                </a:cubicBezTo>
                <a:cubicBezTo>
                  <a:pt x="1" y="11784"/>
                  <a:pt x="946" y="12697"/>
                  <a:pt x="2112" y="12697"/>
                </a:cubicBezTo>
                <a:cubicBezTo>
                  <a:pt x="3246" y="12697"/>
                  <a:pt x="4128" y="11752"/>
                  <a:pt x="4191" y="10650"/>
                </a:cubicBezTo>
                <a:cubicBezTo>
                  <a:pt x="4191" y="10303"/>
                  <a:pt x="4096" y="9988"/>
                  <a:pt x="3939" y="9704"/>
                </a:cubicBezTo>
                <a:lnTo>
                  <a:pt x="4947" y="8917"/>
                </a:lnTo>
                <a:cubicBezTo>
                  <a:pt x="5294" y="9232"/>
                  <a:pt x="5766" y="9389"/>
                  <a:pt x="6239" y="9389"/>
                </a:cubicBezTo>
                <a:cubicBezTo>
                  <a:pt x="6743" y="9389"/>
                  <a:pt x="7184" y="9200"/>
                  <a:pt x="7530" y="8917"/>
                </a:cubicBezTo>
                <a:lnTo>
                  <a:pt x="8507" y="9704"/>
                </a:lnTo>
                <a:cubicBezTo>
                  <a:pt x="8350" y="9988"/>
                  <a:pt x="8287" y="10303"/>
                  <a:pt x="8287" y="10650"/>
                </a:cubicBezTo>
                <a:cubicBezTo>
                  <a:pt x="8287" y="11784"/>
                  <a:pt x="9232" y="12697"/>
                  <a:pt x="10366" y="12697"/>
                </a:cubicBezTo>
                <a:cubicBezTo>
                  <a:pt x="11500" y="12697"/>
                  <a:pt x="12414" y="11752"/>
                  <a:pt x="12445" y="10650"/>
                </a:cubicBezTo>
                <a:cubicBezTo>
                  <a:pt x="12445" y="9515"/>
                  <a:pt x="11563" y="8602"/>
                  <a:pt x="10366" y="8570"/>
                </a:cubicBezTo>
                <a:cubicBezTo>
                  <a:pt x="9862" y="8570"/>
                  <a:pt x="9421" y="8759"/>
                  <a:pt x="9074" y="9043"/>
                </a:cubicBezTo>
                <a:lnTo>
                  <a:pt x="8097" y="8255"/>
                </a:lnTo>
                <a:cubicBezTo>
                  <a:pt x="8255" y="7972"/>
                  <a:pt x="8318" y="7657"/>
                  <a:pt x="8318" y="7310"/>
                </a:cubicBezTo>
                <a:cubicBezTo>
                  <a:pt x="8318" y="6333"/>
                  <a:pt x="7625" y="5451"/>
                  <a:pt x="6680" y="5294"/>
                </a:cubicBezTo>
                <a:lnTo>
                  <a:pt x="6680" y="4097"/>
                </a:lnTo>
                <a:cubicBezTo>
                  <a:pt x="7625" y="3908"/>
                  <a:pt x="8318" y="3088"/>
                  <a:pt x="8318" y="2112"/>
                </a:cubicBezTo>
                <a:cubicBezTo>
                  <a:pt x="8318" y="946"/>
                  <a:pt x="7404" y="64"/>
                  <a:pt x="623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07" name="Google Shape;5969;p71">
            <a:extLst>
              <a:ext uri="{FF2B5EF4-FFF2-40B4-BE49-F238E27FC236}">
                <a16:creationId xmlns:a16="http://schemas.microsoft.com/office/drawing/2014/main" id="{30D44E99-DB07-91B2-547E-36B387C6E3F4}"/>
              </a:ext>
            </a:extLst>
          </p:cNvPr>
          <p:cNvSpPr/>
          <p:nvPr/>
        </p:nvSpPr>
        <p:spPr>
          <a:xfrm>
            <a:off x="5270801" y="3830070"/>
            <a:ext cx="493299" cy="491468"/>
          </a:xfrm>
          <a:custGeom>
            <a:avLst/>
            <a:gdLst/>
            <a:ahLst/>
            <a:cxnLst/>
            <a:rect l="l" t="t" r="r" b="b"/>
            <a:pathLst>
              <a:path w="12666" h="12619" extrusionOk="0">
                <a:moveTo>
                  <a:pt x="9294" y="1"/>
                </a:moveTo>
                <a:cubicBezTo>
                  <a:pt x="9192" y="1"/>
                  <a:pt x="9089" y="40"/>
                  <a:pt x="9011" y="119"/>
                </a:cubicBezTo>
                <a:lnTo>
                  <a:pt x="7593" y="1537"/>
                </a:lnTo>
                <a:lnTo>
                  <a:pt x="9011" y="2954"/>
                </a:lnTo>
                <a:cubicBezTo>
                  <a:pt x="9168" y="3112"/>
                  <a:pt x="9168" y="3395"/>
                  <a:pt x="9011" y="3553"/>
                </a:cubicBezTo>
                <a:cubicBezTo>
                  <a:pt x="8932" y="3632"/>
                  <a:pt x="8822" y="3671"/>
                  <a:pt x="8711" y="3671"/>
                </a:cubicBezTo>
                <a:cubicBezTo>
                  <a:pt x="8601" y="3671"/>
                  <a:pt x="8491" y="3632"/>
                  <a:pt x="8412" y="3553"/>
                </a:cubicBezTo>
                <a:lnTo>
                  <a:pt x="6994" y="2135"/>
                </a:lnTo>
                <a:lnTo>
                  <a:pt x="5923" y="3206"/>
                </a:lnTo>
                <a:lnTo>
                  <a:pt x="7341" y="4624"/>
                </a:lnTo>
                <a:cubicBezTo>
                  <a:pt x="7498" y="4782"/>
                  <a:pt x="7498" y="5034"/>
                  <a:pt x="7341" y="5191"/>
                </a:cubicBezTo>
                <a:cubicBezTo>
                  <a:pt x="7262" y="5270"/>
                  <a:pt x="7160" y="5309"/>
                  <a:pt x="7053" y="5309"/>
                </a:cubicBezTo>
                <a:cubicBezTo>
                  <a:pt x="6947" y="5309"/>
                  <a:pt x="6837" y="5270"/>
                  <a:pt x="6742" y="5191"/>
                </a:cubicBezTo>
                <a:lnTo>
                  <a:pt x="5356" y="3773"/>
                </a:lnTo>
                <a:lnTo>
                  <a:pt x="4285" y="4845"/>
                </a:lnTo>
                <a:lnTo>
                  <a:pt x="5703" y="6262"/>
                </a:lnTo>
                <a:cubicBezTo>
                  <a:pt x="5860" y="6420"/>
                  <a:pt x="5860" y="6703"/>
                  <a:pt x="5703" y="6861"/>
                </a:cubicBezTo>
                <a:cubicBezTo>
                  <a:pt x="5624" y="6940"/>
                  <a:pt x="5514" y="6979"/>
                  <a:pt x="5403" y="6979"/>
                </a:cubicBezTo>
                <a:cubicBezTo>
                  <a:pt x="5293" y="6979"/>
                  <a:pt x="5183" y="6940"/>
                  <a:pt x="5104" y="6861"/>
                </a:cubicBezTo>
                <a:lnTo>
                  <a:pt x="3686" y="5443"/>
                </a:lnTo>
                <a:lnTo>
                  <a:pt x="2615" y="6514"/>
                </a:lnTo>
                <a:lnTo>
                  <a:pt x="4096" y="7932"/>
                </a:lnTo>
                <a:cubicBezTo>
                  <a:pt x="4253" y="8090"/>
                  <a:pt x="4253" y="8373"/>
                  <a:pt x="4096" y="8499"/>
                </a:cubicBezTo>
                <a:cubicBezTo>
                  <a:pt x="4017" y="8578"/>
                  <a:pt x="3907" y="8617"/>
                  <a:pt x="3797" y="8617"/>
                </a:cubicBezTo>
                <a:cubicBezTo>
                  <a:pt x="3686" y="8617"/>
                  <a:pt x="3576" y="8578"/>
                  <a:pt x="3497" y="8499"/>
                </a:cubicBezTo>
                <a:lnTo>
                  <a:pt x="2048" y="7081"/>
                </a:lnTo>
                <a:lnTo>
                  <a:pt x="158" y="8972"/>
                </a:lnTo>
                <a:cubicBezTo>
                  <a:pt x="0" y="9129"/>
                  <a:pt x="0" y="9413"/>
                  <a:pt x="158" y="9570"/>
                </a:cubicBezTo>
                <a:lnTo>
                  <a:pt x="3056" y="12500"/>
                </a:lnTo>
                <a:cubicBezTo>
                  <a:pt x="3135" y="12579"/>
                  <a:pt x="3245" y="12618"/>
                  <a:pt x="3356" y="12618"/>
                </a:cubicBezTo>
                <a:cubicBezTo>
                  <a:pt x="3466" y="12618"/>
                  <a:pt x="3576" y="12579"/>
                  <a:pt x="3655" y="12500"/>
                </a:cubicBezTo>
                <a:lnTo>
                  <a:pt x="12508" y="3616"/>
                </a:lnTo>
                <a:cubicBezTo>
                  <a:pt x="12665" y="3458"/>
                  <a:pt x="12665" y="3206"/>
                  <a:pt x="12508" y="3049"/>
                </a:cubicBezTo>
                <a:lnTo>
                  <a:pt x="9578" y="119"/>
                </a:lnTo>
                <a:cubicBezTo>
                  <a:pt x="9499" y="40"/>
                  <a:pt x="9397" y="1"/>
                  <a:pt x="929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508" name="Google Shape;5970;p71">
            <a:extLst>
              <a:ext uri="{FF2B5EF4-FFF2-40B4-BE49-F238E27FC236}">
                <a16:creationId xmlns:a16="http://schemas.microsoft.com/office/drawing/2014/main" id="{945BB129-88BA-DF28-DD03-ECC0BC7D94CD}"/>
              </a:ext>
            </a:extLst>
          </p:cNvPr>
          <p:cNvGrpSpPr/>
          <p:nvPr/>
        </p:nvGrpSpPr>
        <p:grpSpPr>
          <a:xfrm>
            <a:off x="1657661" y="2044673"/>
            <a:ext cx="572672" cy="494505"/>
            <a:chOff x="-42651700" y="3217825"/>
            <a:chExt cx="367600" cy="317425"/>
          </a:xfrm>
          <a:solidFill>
            <a:schemeClr val="tx1"/>
          </a:solidFill>
        </p:grpSpPr>
        <p:sp>
          <p:nvSpPr>
            <p:cNvPr id="509" name="Google Shape;5971;p71">
              <a:extLst>
                <a:ext uri="{FF2B5EF4-FFF2-40B4-BE49-F238E27FC236}">
                  <a16:creationId xmlns:a16="http://schemas.microsoft.com/office/drawing/2014/main" id="{8F83872B-0870-D813-EB37-BFAFC219B8F8}"/>
                </a:ext>
              </a:extLst>
            </p:cNvPr>
            <p:cNvSpPr/>
            <p:nvPr/>
          </p:nvSpPr>
          <p:spPr>
            <a:xfrm>
              <a:off x="-42651700" y="3239075"/>
              <a:ext cx="367600" cy="296175"/>
            </a:xfrm>
            <a:custGeom>
              <a:avLst/>
              <a:gdLst/>
              <a:ahLst/>
              <a:cxnLst/>
              <a:rect l="l" t="t" r="r" b="b"/>
              <a:pathLst>
                <a:path w="14704" h="11847" extrusionOk="0">
                  <a:moveTo>
                    <a:pt x="7370" y="797"/>
                  </a:moveTo>
                  <a:cubicBezTo>
                    <a:pt x="8536" y="797"/>
                    <a:pt x="9694" y="1246"/>
                    <a:pt x="10576" y="2143"/>
                  </a:cubicBezTo>
                  <a:cubicBezTo>
                    <a:pt x="12340" y="3908"/>
                    <a:pt x="12340" y="6775"/>
                    <a:pt x="10576" y="8539"/>
                  </a:cubicBezTo>
                  <a:cubicBezTo>
                    <a:pt x="9757" y="9390"/>
                    <a:pt x="8623" y="9894"/>
                    <a:pt x="7363" y="9894"/>
                  </a:cubicBezTo>
                  <a:cubicBezTo>
                    <a:pt x="6102" y="9894"/>
                    <a:pt x="4937" y="9358"/>
                    <a:pt x="4118" y="8539"/>
                  </a:cubicBezTo>
                  <a:cubicBezTo>
                    <a:pt x="2353" y="6775"/>
                    <a:pt x="2353" y="3908"/>
                    <a:pt x="4118" y="2143"/>
                  </a:cubicBezTo>
                  <a:cubicBezTo>
                    <a:pt x="5031" y="1246"/>
                    <a:pt x="6205" y="797"/>
                    <a:pt x="7370" y="797"/>
                  </a:cubicBezTo>
                  <a:close/>
                  <a:moveTo>
                    <a:pt x="7326" y="1"/>
                  </a:moveTo>
                  <a:cubicBezTo>
                    <a:pt x="2091" y="1"/>
                    <a:pt x="0" y="6750"/>
                    <a:pt x="4275" y="9768"/>
                  </a:cubicBezTo>
                  <a:lnTo>
                    <a:pt x="3424" y="11280"/>
                  </a:lnTo>
                  <a:cubicBezTo>
                    <a:pt x="3298" y="11532"/>
                    <a:pt x="3487" y="11847"/>
                    <a:pt x="3771" y="11847"/>
                  </a:cubicBezTo>
                  <a:cubicBezTo>
                    <a:pt x="3929" y="11847"/>
                    <a:pt x="4086" y="11784"/>
                    <a:pt x="4118" y="11626"/>
                  </a:cubicBezTo>
                  <a:lnTo>
                    <a:pt x="5000" y="10209"/>
                  </a:lnTo>
                  <a:cubicBezTo>
                    <a:pt x="5740" y="10571"/>
                    <a:pt x="6543" y="10752"/>
                    <a:pt x="7351" y="10752"/>
                  </a:cubicBezTo>
                  <a:cubicBezTo>
                    <a:pt x="8158" y="10752"/>
                    <a:pt x="8969" y="10571"/>
                    <a:pt x="9725" y="10209"/>
                  </a:cubicBezTo>
                  <a:lnTo>
                    <a:pt x="10576" y="11626"/>
                  </a:lnTo>
                  <a:cubicBezTo>
                    <a:pt x="10671" y="11784"/>
                    <a:pt x="10828" y="11847"/>
                    <a:pt x="10923" y="11847"/>
                  </a:cubicBezTo>
                  <a:cubicBezTo>
                    <a:pt x="11238" y="11847"/>
                    <a:pt x="11458" y="11532"/>
                    <a:pt x="11301" y="11280"/>
                  </a:cubicBezTo>
                  <a:lnTo>
                    <a:pt x="10419" y="9768"/>
                  </a:lnTo>
                  <a:cubicBezTo>
                    <a:pt x="14703" y="6775"/>
                    <a:pt x="12592" y="1"/>
                    <a:pt x="7363" y="1"/>
                  </a:cubicBezTo>
                  <a:cubicBezTo>
                    <a:pt x="7350" y="1"/>
                    <a:pt x="7338" y="1"/>
                    <a:pt x="73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" name="Google Shape;5972;p71">
              <a:extLst>
                <a:ext uri="{FF2B5EF4-FFF2-40B4-BE49-F238E27FC236}">
                  <a16:creationId xmlns:a16="http://schemas.microsoft.com/office/drawing/2014/main" id="{14CAB790-6E25-D514-1D77-C16D17E77BAE}"/>
                </a:ext>
              </a:extLst>
            </p:cNvPr>
            <p:cNvSpPr/>
            <p:nvPr/>
          </p:nvSpPr>
          <p:spPr>
            <a:xfrm>
              <a:off x="-42419600" y="3217825"/>
              <a:ext cx="106350" cy="106350"/>
            </a:xfrm>
            <a:custGeom>
              <a:avLst/>
              <a:gdLst/>
              <a:ahLst/>
              <a:cxnLst/>
              <a:rect l="l" t="t" r="r" b="b"/>
              <a:pathLst>
                <a:path w="4254" h="4254" extrusionOk="0">
                  <a:moveTo>
                    <a:pt x="1355" y="0"/>
                  </a:moveTo>
                  <a:cubicBezTo>
                    <a:pt x="882" y="0"/>
                    <a:pt x="410" y="95"/>
                    <a:pt x="0" y="315"/>
                  </a:cubicBezTo>
                  <a:cubicBezTo>
                    <a:pt x="1891" y="946"/>
                    <a:pt x="3340" y="2395"/>
                    <a:pt x="3938" y="4254"/>
                  </a:cubicBezTo>
                  <a:cubicBezTo>
                    <a:pt x="4128" y="3844"/>
                    <a:pt x="4254" y="3371"/>
                    <a:pt x="4254" y="2899"/>
                  </a:cubicBezTo>
                  <a:cubicBezTo>
                    <a:pt x="4254" y="1292"/>
                    <a:pt x="2962" y="0"/>
                    <a:pt x="13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" name="Google Shape;5973;p71">
              <a:extLst>
                <a:ext uri="{FF2B5EF4-FFF2-40B4-BE49-F238E27FC236}">
                  <a16:creationId xmlns:a16="http://schemas.microsoft.com/office/drawing/2014/main" id="{E4A4CA19-12A1-3588-E5EC-6B3F79388B4B}"/>
                </a:ext>
              </a:extLst>
            </p:cNvPr>
            <p:cNvSpPr/>
            <p:nvPr/>
          </p:nvSpPr>
          <p:spPr>
            <a:xfrm>
              <a:off x="-42623600" y="3218600"/>
              <a:ext cx="106350" cy="106375"/>
            </a:xfrm>
            <a:custGeom>
              <a:avLst/>
              <a:gdLst/>
              <a:ahLst/>
              <a:cxnLst/>
              <a:rect l="l" t="t" r="r" b="b"/>
              <a:pathLst>
                <a:path w="4254" h="4255" extrusionOk="0">
                  <a:moveTo>
                    <a:pt x="2931" y="1"/>
                  </a:moveTo>
                  <a:cubicBezTo>
                    <a:pt x="1292" y="1"/>
                    <a:pt x="1" y="1293"/>
                    <a:pt x="1" y="2899"/>
                  </a:cubicBezTo>
                  <a:cubicBezTo>
                    <a:pt x="1" y="3372"/>
                    <a:pt x="127" y="3845"/>
                    <a:pt x="316" y="4254"/>
                  </a:cubicBezTo>
                  <a:cubicBezTo>
                    <a:pt x="977" y="2364"/>
                    <a:pt x="2426" y="915"/>
                    <a:pt x="4254" y="316"/>
                  </a:cubicBezTo>
                  <a:cubicBezTo>
                    <a:pt x="3876" y="127"/>
                    <a:pt x="3403" y="1"/>
                    <a:pt x="29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" name="Google Shape;5974;p71">
              <a:extLst>
                <a:ext uri="{FF2B5EF4-FFF2-40B4-BE49-F238E27FC236}">
                  <a16:creationId xmlns:a16="http://schemas.microsoft.com/office/drawing/2014/main" id="{1E8B9AAF-0B13-67F4-0C16-843239CA404D}"/>
                </a:ext>
              </a:extLst>
            </p:cNvPr>
            <p:cNvSpPr/>
            <p:nvPr/>
          </p:nvSpPr>
          <p:spPr>
            <a:xfrm>
              <a:off x="-42561375" y="3279250"/>
              <a:ext cx="185900" cy="186700"/>
            </a:xfrm>
            <a:custGeom>
              <a:avLst/>
              <a:gdLst/>
              <a:ahLst/>
              <a:cxnLst/>
              <a:rect l="l" t="t" r="r" b="b"/>
              <a:pathLst>
                <a:path w="7436" h="7468" extrusionOk="0">
                  <a:moveTo>
                    <a:pt x="3781" y="1671"/>
                  </a:moveTo>
                  <a:cubicBezTo>
                    <a:pt x="4033" y="1671"/>
                    <a:pt x="4191" y="1860"/>
                    <a:pt x="4191" y="2112"/>
                  </a:cubicBezTo>
                  <a:lnTo>
                    <a:pt x="4191" y="3340"/>
                  </a:lnTo>
                  <a:lnTo>
                    <a:pt x="5388" y="3340"/>
                  </a:lnTo>
                  <a:cubicBezTo>
                    <a:pt x="5640" y="3340"/>
                    <a:pt x="5829" y="3529"/>
                    <a:pt x="5829" y="3750"/>
                  </a:cubicBezTo>
                  <a:cubicBezTo>
                    <a:pt x="5829" y="4002"/>
                    <a:pt x="5640" y="4128"/>
                    <a:pt x="5388" y="4128"/>
                  </a:cubicBezTo>
                  <a:lnTo>
                    <a:pt x="3750" y="4128"/>
                  </a:lnTo>
                  <a:cubicBezTo>
                    <a:pt x="3498" y="4128"/>
                    <a:pt x="3308" y="3939"/>
                    <a:pt x="3308" y="3750"/>
                  </a:cubicBezTo>
                  <a:lnTo>
                    <a:pt x="3308" y="2112"/>
                  </a:lnTo>
                  <a:lnTo>
                    <a:pt x="3340" y="2112"/>
                  </a:lnTo>
                  <a:cubicBezTo>
                    <a:pt x="3340" y="1860"/>
                    <a:pt x="3529" y="1671"/>
                    <a:pt x="3781" y="1671"/>
                  </a:cubicBezTo>
                  <a:close/>
                  <a:moveTo>
                    <a:pt x="3750" y="1"/>
                  </a:moveTo>
                  <a:cubicBezTo>
                    <a:pt x="1702" y="1"/>
                    <a:pt x="32" y="1671"/>
                    <a:pt x="0" y="3750"/>
                  </a:cubicBezTo>
                  <a:cubicBezTo>
                    <a:pt x="32" y="5798"/>
                    <a:pt x="1702" y="7467"/>
                    <a:pt x="3750" y="7467"/>
                  </a:cubicBezTo>
                  <a:cubicBezTo>
                    <a:pt x="5797" y="7467"/>
                    <a:pt x="7436" y="5798"/>
                    <a:pt x="7436" y="3750"/>
                  </a:cubicBezTo>
                  <a:cubicBezTo>
                    <a:pt x="7436" y="1702"/>
                    <a:pt x="5797" y="64"/>
                    <a:pt x="3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13" name="Google Shape;5975;p71">
            <a:extLst>
              <a:ext uri="{FF2B5EF4-FFF2-40B4-BE49-F238E27FC236}">
                <a16:creationId xmlns:a16="http://schemas.microsoft.com/office/drawing/2014/main" id="{DA215137-215D-79DC-3CAE-0337E6649FF0}"/>
              </a:ext>
            </a:extLst>
          </p:cNvPr>
          <p:cNvGrpSpPr/>
          <p:nvPr/>
        </p:nvGrpSpPr>
        <p:grpSpPr>
          <a:xfrm>
            <a:off x="1704904" y="2630872"/>
            <a:ext cx="478187" cy="484301"/>
            <a:chOff x="-42617300" y="3587775"/>
            <a:chExt cx="306950" cy="310875"/>
          </a:xfrm>
          <a:solidFill>
            <a:schemeClr val="tx1"/>
          </a:solidFill>
        </p:grpSpPr>
        <p:sp>
          <p:nvSpPr>
            <p:cNvPr id="514" name="Google Shape;5976;p71">
              <a:extLst>
                <a:ext uri="{FF2B5EF4-FFF2-40B4-BE49-F238E27FC236}">
                  <a16:creationId xmlns:a16="http://schemas.microsoft.com/office/drawing/2014/main" id="{9E7D7359-D2A9-8CE6-D6F3-42B2B20088DA}"/>
                </a:ext>
              </a:extLst>
            </p:cNvPr>
            <p:cNvSpPr/>
            <p:nvPr/>
          </p:nvSpPr>
          <p:spPr>
            <a:xfrm>
              <a:off x="-42617300" y="3587775"/>
              <a:ext cx="306950" cy="310875"/>
            </a:xfrm>
            <a:custGeom>
              <a:avLst/>
              <a:gdLst/>
              <a:ahLst/>
              <a:cxnLst/>
              <a:rect l="l" t="t" r="r" b="b"/>
              <a:pathLst>
                <a:path w="12278" h="12435" extrusionOk="0">
                  <a:moveTo>
                    <a:pt x="5905" y="860"/>
                  </a:moveTo>
                  <a:cubicBezTo>
                    <a:pt x="6421" y="860"/>
                    <a:pt x="6926" y="1412"/>
                    <a:pt x="7341" y="2467"/>
                  </a:cubicBezTo>
                  <a:cubicBezTo>
                    <a:pt x="6837" y="2593"/>
                    <a:pt x="6365" y="2782"/>
                    <a:pt x="5892" y="3003"/>
                  </a:cubicBezTo>
                  <a:cubicBezTo>
                    <a:pt x="5419" y="2782"/>
                    <a:pt x="4947" y="2593"/>
                    <a:pt x="4443" y="2467"/>
                  </a:cubicBezTo>
                  <a:cubicBezTo>
                    <a:pt x="4893" y="1381"/>
                    <a:pt x="5404" y="860"/>
                    <a:pt x="5905" y="860"/>
                  </a:cubicBezTo>
                  <a:close/>
                  <a:moveTo>
                    <a:pt x="4191" y="3255"/>
                  </a:moveTo>
                  <a:cubicBezTo>
                    <a:pt x="4443" y="3349"/>
                    <a:pt x="4632" y="3381"/>
                    <a:pt x="4884" y="3475"/>
                  </a:cubicBezTo>
                  <a:cubicBezTo>
                    <a:pt x="4726" y="3538"/>
                    <a:pt x="4600" y="3601"/>
                    <a:pt x="4443" y="3696"/>
                  </a:cubicBezTo>
                  <a:cubicBezTo>
                    <a:pt x="4285" y="3790"/>
                    <a:pt x="4159" y="3853"/>
                    <a:pt x="4002" y="3948"/>
                  </a:cubicBezTo>
                  <a:cubicBezTo>
                    <a:pt x="4096" y="3727"/>
                    <a:pt x="4159" y="3507"/>
                    <a:pt x="4191" y="3255"/>
                  </a:cubicBezTo>
                  <a:close/>
                  <a:moveTo>
                    <a:pt x="7625" y="3318"/>
                  </a:moveTo>
                  <a:cubicBezTo>
                    <a:pt x="7688" y="3507"/>
                    <a:pt x="7751" y="3727"/>
                    <a:pt x="7782" y="3979"/>
                  </a:cubicBezTo>
                  <a:cubicBezTo>
                    <a:pt x="7499" y="3790"/>
                    <a:pt x="7247" y="3633"/>
                    <a:pt x="6963" y="3507"/>
                  </a:cubicBezTo>
                  <a:cubicBezTo>
                    <a:pt x="7184" y="3412"/>
                    <a:pt x="7404" y="3349"/>
                    <a:pt x="7625" y="3318"/>
                  </a:cubicBezTo>
                  <a:close/>
                  <a:moveTo>
                    <a:pt x="2611" y="3034"/>
                  </a:moveTo>
                  <a:cubicBezTo>
                    <a:pt x="2846" y="3034"/>
                    <a:pt x="3110" y="3054"/>
                    <a:pt x="3403" y="3097"/>
                  </a:cubicBezTo>
                  <a:cubicBezTo>
                    <a:pt x="3309" y="3570"/>
                    <a:pt x="3183" y="4042"/>
                    <a:pt x="3151" y="4609"/>
                  </a:cubicBezTo>
                  <a:cubicBezTo>
                    <a:pt x="2742" y="4924"/>
                    <a:pt x="2363" y="5240"/>
                    <a:pt x="1954" y="5586"/>
                  </a:cubicBezTo>
                  <a:cubicBezTo>
                    <a:pt x="712" y="4068"/>
                    <a:pt x="945" y="3034"/>
                    <a:pt x="2611" y="3034"/>
                  </a:cubicBezTo>
                  <a:close/>
                  <a:moveTo>
                    <a:pt x="9301" y="3075"/>
                  </a:moveTo>
                  <a:cubicBezTo>
                    <a:pt x="10879" y="3075"/>
                    <a:pt x="11079" y="4102"/>
                    <a:pt x="9862" y="5618"/>
                  </a:cubicBezTo>
                  <a:cubicBezTo>
                    <a:pt x="9515" y="5271"/>
                    <a:pt x="9137" y="4924"/>
                    <a:pt x="8696" y="4641"/>
                  </a:cubicBezTo>
                  <a:cubicBezTo>
                    <a:pt x="8601" y="4137"/>
                    <a:pt x="8538" y="3601"/>
                    <a:pt x="8412" y="3160"/>
                  </a:cubicBezTo>
                  <a:cubicBezTo>
                    <a:pt x="8746" y="3102"/>
                    <a:pt x="9042" y="3075"/>
                    <a:pt x="9301" y="3075"/>
                  </a:cubicBezTo>
                  <a:close/>
                  <a:moveTo>
                    <a:pt x="8822" y="5744"/>
                  </a:moveTo>
                  <a:cubicBezTo>
                    <a:pt x="9011" y="5901"/>
                    <a:pt x="9169" y="6059"/>
                    <a:pt x="9326" y="6216"/>
                  </a:cubicBezTo>
                  <a:cubicBezTo>
                    <a:pt x="9169" y="6374"/>
                    <a:pt x="8980" y="6531"/>
                    <a:pt x="8822" y="6689"/>
                  </a:cubicBezTo>
                  <a:lnTo>
                    <a:pt x="8822" y="5744"/>
                  </a:lnTo>
                  <a:close/>
                  <a:moveTo>
                    <a:pt x="3025" y="5775"/>
                  </a:moveTo>
                  <a:lnTo>
                    <a:pt x="3025" y="6720"/>
                  </a:lnTo>
                  <a:cubicBezTo>
                    <a:pt x="2836" y="6563"/>
                    <a:pt x="2679" y="6405"/>
                    <a:pt x="2521" y="6248"/>
                  </a:cubicBezTo>
                  <a:cubicBezTo>
                    <a:pt x="2679" y="6090"/>
                    <a:pt x="2868" y="5933"/>
                    <a:pt x="3025" y="5775"/>
                  </a:cubicBezTo>
                  <a:close/>
                  <a:moveTo>
                    <a:pt x="5892" y="3885"/>
                  </a:moveTo>
                  <a:cubicBezTo>
                    <a:pt x="6617" y="4200"/>
                    <a:pt x="7278" y="4609"/>
                    <a:pt x="7908" y="5082"/>
                  </a:cubicBezTo>
                  <a:cubicBezTo>
                    <a:pt x="8003" y="5838"/>
                    <a:pt x="8003" y="6626"/>
                    <a:pt x="7908" y="7413"/>
                  </a:cubicBezTo>
                  <a:cubicBezTo>
                    <a:pt x="7278" y="7823"/>
                    <a:pt x="6585" y="8232"/>
                    <a:pt x="5892" y="8579"/>
                  </a:cubicBezTo>
                  <a:cubicBezTo>
                    <a:pt x="5545" y="8421"/>
                    <a:pt x="5230" y="8232"/>
                    <a:pt x="4884" y="8043"/>
                  </a:cubicBezTo>
                  <a:cubicBezTo>
                    <a:pt x="4537" y="7823"/>
                    <a:pt x="4191" y="7634"/>
                    <a:pt x="3876" y="7413"/>
                  </a:cubicBezTo>
                  <a:cubicBezTo>
                    <a:pt x="3844" y="6657"/>
                    <a:pt x="3844" y="5870"/>
                    <a:pt x="3876" y="5082"/>
                  </a:cubicBezTo>
                  <a:cubicBezTo>
                    <a:pt x="4191" y="4830"/>
                    <a:pt x="4537" y="4641"/>
                    <a:pt x="4884" y="4452"/>
                  </a:cubicBezTo>
                  <a:cubicBezTo>
                    <a:pt x="5230" y="4263"/>
                    <a:pt x="5577" y="4042"/>
                    <a:pt x="5892" y="3885"/>
                  </a:cubicBezTo>
                  <a:close/>
                  <a:moveTo>
                    <a:pt x="4033" y="8516"/>
                  </a:moveTo>
                  <a:cubicBezTo>
                    <a:pt x="4159" y="8579"/>
                    <a:pt x="4317" y="8674"/>
                    <a:pt x="4474" y="8737"/>
                  </a:cubicBezTo>
                  <a:cubicBezTo>
                    <a:pt x="4632" y="8831"/>
                    <a:pt x="4758" y="8894"/>
                    <a:pt x="4915" y="8989"/>
                  </a:cubicBezTo>
                  <a:cubicBezTo>
                    <a:pt x="4663" y="9052"/>
                    <a:pt x="4474" y="9146"/>
                    <a:pt x="4254" y="9178"/>
                  </a:cubicBezTo>
                  <a:cubicBezTo>
                    <a:pt x="4159" y="8926"/>
                    <a:pt x="4096" y="8737"/>
                    <a:pt x="4033" y="8516"/>
                  </a:cubicBezTo>
                  <a:close/>
                  <a:moveTo>
                    <a:pt x="7782" y="8516"/>
                  </a:moveTo>
                  <a:cubicBezTo>
                    <a:pt x="7751" y="8737"/>
                    <a:pt x="7688" y="8989"/>
                    <a:pt x="7625" y="9178"/>
                  </a:cubicBezTo>
                  <a:cubicBezTo>
                    <a:pt x="7404" y="9083"/>
                    <a:pt x="7184" y="9052"/>
                    <a:pt x="6963" y="8989"/>
                  </a:cubicBezTo>
                  <a:cubicBezTo>
                    <a:pt x="7278" y="8831"/>
                    <a:pt x="7499" y="8674"/>
                    <a:pt x="7782" y="8516"/>
                  </a:cubicBezTo>
                  <a:close/>
                  <a:moveTo>
                    <a:pt x="1954" y="6846"/>
                  </a:moveTo>
                  <a:cubicBezTo>
                    <a:pt x="2300" y="7193"/>
                    <a:pt x="2710" y="7571"/>
                    <a:pt x="3151" y="7823"/>
                  </a:cubicBezTo>
                  <a:cubicBezTo>
                    <a:pt x="3214" y="8358"/>
                    <a:pt x="3309" y="8863"/>
                    <a:pt x="3403" y="9335"/>
                  </a:cubicBezTo>
                  <a:cubicBezTo>
                    <a:pt x="3090" y="9388"/>
                    <a:pt x="2806" y="9414"/>
                    <a:pt x="2555" y="9414"/>
                  </a:cubicBezTo>
                  <a:cubicBezTo>
                    <a:pt x="1015" y="9414"/>
                    <a:pt x="681" y="8445"/>
                    <a:pt x="1954" y="6846"/>
                  </a:cubicBezTo>
                  <a:close/>
                  <a:moveTo>
                    <a:pt x="9925" y="6846"/>
                  </a:moveTo>
                  <a:lnTo>
                    <a:pt x="9925" y="6846"/>
                  </a:lnTo>
                  <a:cubicBezTo>
                    <a:pt x="11167" y="8392"/>
                    <a:pt x="10934" y="9430"/>
                    <a:pt x="9267" y="9430"/>
                  </a:cubicBezTo>
                  <a:cubicBezTo>
                    <a:pt x="9032" y="9430"/>
                    <a:pt x="8768" y="9410"/>
                    <a:pt x="8475" y="9367"/>
                  </a:cubicBezTo>
                  <a:cubicBezTo>
                    <a:pt x="8538" y="8894"/>
                    <a:pt x="8664" y="8390"/>
                    <a:pt x="8727" y="7823"/>
                  </a:cubicBezTo>
                  <a:cubicBezTo>
                    <a:pt x="9137" y="7508"/>
                    <a:pt x="9515" y="7193"/>
                    <a:pt x="9925" y="6846"/>
                  </a:cubicBezTo>
                  <a:close/>
                  <a:moveTo>
                    <a:pt x="5924" y="9461"/>
                  </a:moveTo>
                  <a:cubicBezTo>
                    <a:pt x="6396" y="9650"/>
                    <a:pt x="6869" y="9839"/>
                    <a:pt x="7404" y="9965"/>
                  </a:cubicBezTo>
                  <a:cubicBezTo>
                    <a:pt x="6962" y="11056"/>
                    <a:pt x="6440" y="11607"/>
                    <a:pt x="5922" y="11607"/>
                  </a:cubicBezTo>
                  <a:cubicBezTo>
                    <a:pt x="5408" y="11607"/>
                    <a:pt x="4898" y="11064"/>
                    <a:pt x="4474" y="9965"/>
                  </a:cubicBezTo>
                  <a:cubicBezTo>
                    <a:pt x="4978" y="9839"/>
                    <a:pt x="5451" y="9650"/>
                    <a:pt x="5924" y="9461"/>
                  </a:cubicBezTo>
                  <a:close/>
                  <a:moveTo>
                    <a:pt x="5931" y="1"/>
                  </a:moveTo>
                  <a:cubicBezTo>
                    <a:pt x="5817" y="1"/>
                    <a:pt x="5699" y="14"/>
                    <a:pt x="5577" y="41"/>
                  </a:cubicBezTo>
                  <a:cubicBezTo>
                    <a:pt x="4632" y="262"/>
                    <a:pt x="4002" y="1333"/>
                    <a:pt x="3655" y="2278"/>
                  </a:cubicBezTo>
                  <a:cubicBezTo>
                    <a:pt x="3326" y="2223"/>
                    <a:pt x="2973" y="2187"/>
                    <a:pt x="2624" y="2187"/>
                  </a:cubicBezTo>
                  <a:cubicBezTo>
                    <a:pt x="1770" y="2187"/>
                    <a:pt x="939" y="2404"/>
                    <a:pt x="536" y="3097"/>
                  </a:cubicBezTo>
                  <a:cubicBezTo>
                    <a:pt x="1" y="4074"/>
                    <a:pt x="662" y="5334"/>
                    <a:pt x="1387" y="6216"/>
                  </a:cubicBezTo>
                  <a:cubicBezTo>
                    <a:pt x="788" y="6972"/>
                    <a:pt x="158" y="8043"/>
                    <a:pt x="379" y="8926"/>
                  </a:cubicBezTo>
                  <a:cubicBezTo>
                    <a:pt x="599" y="9650"/>
                    <a:pt x="1166" y="10028"/>
                    <a:pt x="1922" y="10186"/>
                  </a:cubicBezTo>
                  <a:cubicBezTo>
                    <a:pt x="2157" y="10241"/>
                    <a:pt x="2410" y="10266"/>
                    <a:pt x="2668" y="10266"/>
                  </a:cubicBezTo>
                  <a:cubicBezTo>
                    <a:pt x="2998" y="10266"/>
                    <a:pt x="3337" y="10225"/>
                    <a:pt x="3655" y="10154"/>
                  </a:cubicBezTo>
                  <a:cubicBezTo>
                    <a:pt x="4221" y="11678"/>
                    <a:pt x="5076" y="12434"/>
                    <a:pt x="5929" y="12434"/>
                  </a:cubicBezTo>
                  <a:cubicBezTo>
                    <a:pt x="6786" y="12434"/>
                    <a:pt x="7639" y="11670"/>
                    <a:pt x="8192" y="10154"/>
                  </a:cubicBezTo>
                  <a:cubicBezTo>
                    <a:pt x="8550" y="10215"/>
                    <a:pt x="8882" y="10243"/>
                    <a:pt x="9186" y="10243"/>
                  </a:cubicBezTo>
                  <a:cubicBezTo>
                    <a:pt x="11589" y="10243"/>
                    <a:pt x="12278" y="8453"/>
                    <a:pt x="10460" y="6216"/>
                  </a:cubicBezTo>
                  <a:cubicBezTo>
                    <a:pt x="12272" y="4014"/>
                    <a:pt x="11618" y="2182"/>
                    <a:pt x="9217" y="2182"/>
                  </a:cubicBezTo>
                  <a:cubicBezTo>
                    <a:pt x="8904" y="2182"/>
                    <a:pt x="8562" y="2213"/>
                    <a:pt x="8192" y="2278"/>
                  </a:cubicBezTo>
                  <a:cubicBezTo>
                    <a:pt x="7765" y="1139"/>
                    <a:pt x="7004" y="1"/>
                    <a:pt x="59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" name="Google Shape;5977;p71">
              <a:extLst>
                <a:ext uri="{FF2B5EF4-FFF2-40B4-BE49-F238E27FC236}">
                  <a16:creationId xmlns:a16="http://schemas.microsoft.com/office/drawing/2014/main" id="{F6439F17-3195-713E-8F03-0437C5CF8E4E}"/>
                </a:ext>
              </a:extLst>
            </p:cNvPr>
            <p:cNvSpPr/>
            <p:nvPr/>
          </p:nvSpPr>
          <p:spPr>
            <a:xfrm>
              <a:off x="-42500725" y="3712425"/>
              <a:ext cx="63025" cy="62275"/>
            </a:xfrm>
            <a:custGeom>
              <a:avLst/>
              <a:gdLst/>
              <a:ahLst/>
              <a:cxnLst/>
              <a:rect l="l" t="t" r="r" b="b"/>
              <a:pathLst>
                <a:path w="2521" h="2491" extrusionOk="0">
                  <a:moveTo>
                    <a:pt x="1313" y="0"/>
                  </a:moveTo>
                  <a:cubicBezTo>
                    <a:pt x="1295" y="0"/>
                    <a:pt x="1278" y="1"/>
                    <a:pt x="1261" y="1"/>
                  </a:cubicBezTo>
                  <a:cubicBezTo>
                    <a:pt x="599" y="1"/>
                    <a:pt x="0" y="569"/>
                    <a:pt x="63" y="1230"/>
                  </a:cubicBezTo>
                  <a:cubicBezTo>
                    <a:pt x="0" y="1955"/>
                    <a:pt x="567" y="2490"/>
                    <a:pt x="1261" y="2490"/>
                  </a:cubicBezTo>
                  <a:cubicBezTo>
                    <a:pt x="1954" y="2490"/>
                    <a:pt x="2521" y="1955"/>
                    <a:pt x="2489" y="1230"/>
                  </a:cubicBezTo>
                  <a:cubicBezTo>
                    <a:pt x="2489" y="585"/>
                    <a:pt x="1980" y="0"/>
                    <a:pt x="13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516" name="Google Shape;5978;p71">
            <a:extLst>
              <a:ext uri="{FF2B5EF4-FFF2-40B4-BE49-F238E27FC236}">
                <a16:creationId xmlns:a16="http://schemas.microsoft.com/office/drawing/2014/main" id="{DA854148-7C8B-9C21-5D4E-E1083ECB8B0E}"/>
              </a:ext>
            </a:extLst>
          </p:cNvPr>
          <p:cNvSpPr/>
          <p:nvPr/>
        </p:nvSpPr>
        <p:spPr>
          <a:xfrm>
            <a:off x="1700176" y="3216263"/>
            <a:ext cx="495713" cy="493299"/>
          </a:xfrm>
          <a:custGeom>
            <a:avLst/>
            <a:gdLst/>
            <a:ahLst/>
            <a:cxnLst/>
            <a:rect l="l" t="t" r="r" b="b"/>
            <a:pathLst>
              <a:path w="12728" h="12666" extrusionOk="0">
                <a:moveTo>
                  <a:pt x="1859" y="3308"/>
                </a:moveTo>
                <a:lnTo>
                  <a:pt x="1859" y="5230"/>
                </a:lnTo>
                <a:lnTo>
                  <a:pt x="882" y="5230"/>
                </a:lnTo>
                <a:lnTo>
                  <a:pt x="882" y="3308"/>
                </a:lnTo>
                <a:close/>
                <a:moveTo>
                  <a:pt x="5765" y="2458"/>
                </a:moveTo>
                <a:cubicBezTo>
                  <a:pt x="5860" y="2458"/>
                  <a:pt x="5986" y="2584"/>
                  <a:pt x="5986" y="2710"/>
                </a:cubicBezTo>
                <a:lnTo>
                  <a:pt x="5986" y="5230"/>
                </a:lnTo>
                <a:lnTo>
                  <a:pt x="2678" y="5230"/>
                </a:lnTo>
                <a:lnTo>
                  <a:pt x="2678" y="2710"/>
                </a:lnTo>
                <a:cubicBezTo>
                  <a:pt x="2678" y="2584"/>
                  <a:pt x="2772" y="2458"/>
                  <a:pt x="2930" y="2458"/>
                </a:cubicBezTo>
                <a:close/>
                <a:moveTo>
                  <a:pt x="9893" y="2458"/>
                </a:moveTo>
                <a:cubicBezTo>
                  <a:pt x="10019" y="2458"/>
                  <a:pt x="10113" y="2584"/>
                  <a:pt x="10113" y="2710"/>
                </a:cubicBezTo>
                <a:lnTo>
                  <a:pt x="10113" y="5230"/>
                </a:lnTo>
                <a:lnTo>
                  <a:pt x="6837" y="5230"/>
                </a:lnTo>
                <a:lnTo>
                  <a:pt x="6837" y="2710"/>
                </a:lnTo>
                <a:cubicBezTo>
                  <a:pt x="6805" y="2584"/>
                  <a:pt x="6900" y="2458"/>
                  <a:pt x="7057" y="2458"/>
                </a:cubicBezTo>
                <a:close/>
                <a:moveTo>
                  <a:pt x="11940" y="3308"/>
                </a:moveTo>
                <a:lnTo>
                  <a:pt x="11940" y="5230"/>
                </a:lnTo>
                <a:lnTo>
                  <a:pt x="10964" y="5230"/>
                </a:lnTo>
                <a:lnTo>
                  <a:pt x="10964" y="3308"/>
                </a:lnTo>
                <a:close/>
                <a:moveTo>
                  <a:pt x="7215" y="6900"/>
                </a:moveTo>
                <a:cubicBezTo>
                  <a:pt x="7435" y="6900"/>
                  <a:pt x="7656" y="7089"/>
                  <a:pt x="7656" y="7278"/>
                </a:cubicBezTo>
                <a:cubicBezTo>
                  <a:pt x="7656" y="7530"/>
                  <a:pt x="7435" y="7719"/>
                  <a:pt x="7215" y="7719"/>
                </a:cubicBezTo>
                <a:lnTo>
                  <a:pt x="5545" y="7719"/>
                </a:lnTo>
                <a:cubicBezTo>
                  <a:pt x="5324" y="7719"/>
                  <a:pt x="5135" y="7530"/>
                  <a:pt x="5135" y="7278"/>
                </a:cubicBezTo>
                <a:cubicBezTo>
                  <a:pt x="5135" y="7026"/>
                  <a:pt x="5324" y="6900"/>
                  <a:pt x="5545" y="6900"/>
                </a:cubicBezTo>
                <a:close/>
                <a:moveTo>
                  <a:pt x="3088" y="6900"/>
                </a:moveTo>
                <a:cubicBezTo>
                  <a:pt x="3749" y="6900"/>
                  <a:pt x="4285" y="7436"/>
                  <a:pt x="4348" y="8097"/>
                </a:cubicBezTo>
                <a:cubicBezTo>
                  <a:pt x="4348" y="8790"/>
                  <a:pt x="3781" y="9326"/>
                  <a:pt x="3088" y="9326"/>
                </a:cubicBezTo>
                <a:cubicBezTo>
                  <a:pt x="2394" y="9326"/>
                  <a:pt x="1859" y="8790"/>
                  <a:pt x="1859" y="8097"/>
                </a:cubicBezTo>
                <a:cubicBezTo>
                  <a:pt x="1859" y="7436"/>
                  <a:pt x="2394" y="6900"/>
                  <a:pt x="3088" y="6900"/>
                </a:cubicBezTo>
                <a:close/>
                <a:moveTo>
                  <a:pt x="7215" y="8570"/>
                </a:moveTo>
                <a:cubicBezTo>
                  <a:pt x="7435" y="8570"/>
                  <a:pt x="7656" y="8790"/>
                  <a:pt x="7656" y="8979"/>
                </a:cubicBezTo>
                <a:cubicBezTo>
                  <a:pt x="7656" y="9168"/>
                  <a:pt x="7435" y="9357"/>
                  <a:pt x="7215" y="9357"/>
                </a:cubicBezTo>
                <a:lnTo>
                  <a:pt x="5545" y="9357"/>
                </a:lnTo>
                <a:cubicBezTo>
                  <a:pt x="5324" y="9357"/>
                  <a:pt x="5135" y="9168"/>
                  <a:pt x="5135" y="8979"/>
                </a:cubicBezTo>
                <a:cubicBezTo>
                  <a:pt x="5135" y="8727"/>
                  <a:pt x="5324" y="8570"/>
                  <a:pt x="5545" y="8570"/>
                </a:cubicBezTo>
                <a:close/>
                <a:moveTo>
                  <a:pt x="9790" y="6930"/>
                </a:moveTo>
                <a:cubicBezTo>
                  <a:pt x="10428" y="6930"/>
                  <a:pt x="10964" y="7456"/>
                  <a:pt x="10964" y="8160"/>
                </a:cubicBezTo>
                <a:cubicBezTo>
                  <a:pt x="10964" y="8822"/>
                  <a:pt x="10397" y="9357"/>
                  <a:pt x="9735" y="9357"/>
                </a:cubicBezTo>
                <a:cubicBezTo>
                  <a:pt x="9073" y="9357"/>
                  <a:pt x="8506" y="8822"/>
                  <a:pt x="8506" y="8160"/>
                </a:cubicBezTo>
                <a:cubicBezTo>
                  <a:pt x="8506" y="7467"/>
                  <a:pt x="9073" y="6931"/>
                  <a:pt x="9735" y="6931"/>
                </a:cubicBezTo>
                <a:cubicBezTo>
                  <a:pt x="9754" y="6931"/>
                  <a:pt x="9772" y="6930"/>
                  <a:pt x="9790" y="6930"/>
                </a:cubicBezTo>
                <a:close/>
                <a:moveTo>
                  <a:pt x="3875" y="0"/>
                </a:moveTo>
                <a:cubicBezTo>
                  <a:pt x="2709" y="0"/>
                  <a:pt x="1827" y="946"/>
                  <a:pt x="1764" y="2080"/>
                </a:cubicBezTo>
                <a:lnTo>
                  <a:pt x="1764" y="2458"/>
                </a:lnTo>
                <a:lnTo>
                  <a:pt x="410" y="2458"/>
                </a:lnTo>
                <a:cubicBezTo>
                  <a:pt x="158" y="2458"/>
                  <a:pt x="0" y="2678"/>
                  <a:pt x="0" y="2899"/>
                </a:cubicBezTo>
                <a:lnTo>
                  <a:pt x="0" y="5671"/>
                </a:lnTo>
                <a:cubicBezTo>
                  <a:pt x="32" y="5860"/>
                  <a:pt x="252" y="6049"/>
                  <a:pt x="473" y="6049"/>
                </a:cubicBezTo>
                <a:lnTo>
                  <a:pt x="1449" y="6049"/>
                </a:lnTo>
                <a:cubicBezTo>
                  <a:pt x="1197" y="6427"/>
                  <a:pt x="1040" y="6837"/>
                  <a:pt x="1040" y="7278"/>
                </a:cubicBezTo>
                <a:lnTo>
                  <a:pt x="1040" y="9767"/>
                </a:lnTo>
                <a:cubicBezTo>
                  <a:pt x="1040" y="10302"/>
                  <a:pt x="1386" y="10744"/>
                  <a:pt x="1859" y="10933"/>
                </a:cubicBezTo>
                <a:lnTo>
                  <a:pt x="1859" y="12256"/>
                </a:lnTo>
                <a:cubicBezTo>
                  <a:pt x="1859" y="12476"/>
                  <a:pt x="2048" y="12665"/>
                  <a:pt x="2300" y="12665"/>
                </a:cubicBezTo>
                <a:lnTo>
                  <a:pt x="3938" y="12665"/>
                </a:lnTo>
                <a:cubicBezTo>
                  <a:pt x="4190" y="12665"/>
                  <a:pt x="4348" y="12476"/>
                  <a:pt x="4348" y="12256"/>
                </a:cubicBezTo>
                <a:lnTo>
                  <a:pt x="4348" y="10996"/>
                </a:lnTo>
                <a:lnTo>
                  <a:pt x="8475" y="10996"/>
                </a:lnTo>
                <a:lnTo>
                  <a:pt x="8475" y="12256"/>
                </a:lnTo>
                <a:cubicBezTo>
                  <a:pt x="8475" y="12476"/>
                  <a:pt x="8664" y="12665"/>
                  <a:pt x="8884" y="12665"/>
                </a:cubicBezTo>
                <a:lnTo>
                  <a:pt x="10523" y="12665"/>
                </a:lnTo>
                <a:cubicBezTo>
                  <a:pt x="10775" y="12665"/>
                  <a:pt x="10901" y="12476"/>
                  <a:pt x="10901" y="12256"/>
                </a:cubicBezTo>
                <a:lnTo>
                  <a:pt x="10901" y="10933"/>
                </a:lnTo>
                <a:cubicBezTo>
                  <a:pt x="11373" y="10775"/>
                  <a:pt x="11751" y="10302"/>
                  <a:pt x="11751" y="9767"/>
                </a:cubicBezTo>
                <a:lnTo>
                  <a:pt x="11751" y="7278"/>
                </a:lnTo>
                <a:cubicBezTo>
                  <a:pt x="11751" y="6805"/>
                  <a:pt x="11594" y="6364"/>
                  <a:pt x="11310" y="6049"/>
                </a:cubicBezTo>
                <a:lnTo>
                  <a:pt x="12287" y="6049"/>
                </a:lnTo>
                <a:cubicBezTo>
                  <a:pt x="12539" y="6049"/>
                  <a:pt x="12728" y="5860"/>
                  <a:pt x="12728" y="5671"/>
                </a:cubicBezTo>
                <a:lnTo>
                  <a:pt x="12728" y="2899"/>
                </a:lnTo>
                <a:cubicBezTo>
                  <a:pt x="12728" y="2678"/>
                  <a:pt x="12539" y="2458"/>
                  <a:pt x="12287" y="2458"/>
                </a:cubicBezTo>
                <a:lnTo>
                  <a:pt x="10901" y="2458"/>
                </a:lnTo>
                <a:lnTo>
                  <a:pt x="10901" y="2080"/>
                </a:lnTo>
                <a:cubicBezTo>
                  <a:pt x="10901" y="946"/>
                  <a:pt x="9987" y="32"/>
                  <a:pt x="882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517" name="Google Shape;5979;p71">
            <a:extLst>
              <a:ext uri="{FF2B5EF4-FFF2-40B4-BE49-F238E27FC236}">
                <a16:creationId xmlns:a16="http://schemas.microsoft.com/office/drawing/2014/main" id="{E8E9EA97-DA27-B49F-AD08-6FFD20F47599}"/>
              </a:ext>
            </a:extLst>
          </p:cNvPr>
          <p:cNvGrpSpPr/>
          <p:nvPr/>
        </p:nvGrpSpPr>
        <p:grpSpPr>
          <a:xfrm>
            <a:off x="4600675" y="2077194"/>
            <a:ext cx="502568" cy="493765"/>
            <a:chOff x="-40748275" y="3238700"/>
            <a:chExt cx="322600" cy="316950"/>
          </a:xfrm>
          <a:solidFill>
            <a:schemeClr val="tx1"/>
          </a:solidFill>
        </p:grpSpPr>
        <p:sp>
          <p:nvSpPr>
            <p:cNvPr id="518" name="Google Shape;5980;p71">
              <a:extLst>
                <a:ext uri="{FF2B5EF4-FFF2-40B4-BE49-F238E27FC236}">
                  <a16:creationId xmlns:a16="http://schemas.microsoft.com/office/drawing/2014/main" id="{A7BD033C-7143-891E-B95F-74D481185BD5}"/>
                </a:ext>
              </a:extLst>
            </p:cNvPr>
            <p:cNvSpPr/>
            <p:nvPr/>
          </p:nvSpPr>
          <p:spPr>
            <a:xfrm>
              <a:off x="-40709675" y="3273750"/>
              <a:ext cx="84300" cy="84300"/>
            </a:xfrm>
            <a:custGeom>
              <a:avLst/>
              <a:gdLst/>
              <a:ahLst/>
              <a:cxnLst/>
              <a:rect l="l" t="t" r="r" b="b"/>
              <a:pathLst>
                <a:path w="3372" h="3372" extrusionOk="0">
                  <a:moveTo>
                    <a:pt x="2710" y="0"/>
                  </a:moveTo>
                  <a:lnTo>
                    <a:pt x="1" y="2710"/>
                  </a:lnTo>
                  <a:lnTo>
                    <a:pt x="694" y="3371"/>
                  </a:lnTo>
                  <a:lnTo>
                    <a:pt x="3372" y="662"/>
                  </a:lnTo>
                  <a:lnTo>
                    <a:pt x="271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" name="Google Shape;5981;p71">
              <a:extLst>
                <a:ext uri="{FF2B5EF4-FFF2-40B4-BE49-F238E27FC236}">
                  <a16:creationId xmlns:a16="http://schemas.microsoft.com/office/drawing/2014/main" id="{11238739-15D3-CAD7-1356-D4FF1E3D7265}"/>
                </a:ext>
              </a:extLst>
            </p:cNvPr>
            <p:cNvSpPr/>
            <p:nvPr/>
          </p:nvSpPr>
          <p:spPr>
            <a:xfrm>
              <a:off x="-40578925" y="3247175"/>
              <a:ext cx="151250" cy="149475"/>
            </a:xfrm>
            <a:custGeom>
              <a:avLst/>
              <a:gdLst/>
              <a:ahLst/>
              <a:cxnLst/>
              <a:rect l="l" t="t" r="r" b="b"/>
              <a:pathLst>
                <a:path w="6050" h="5979" extrusionOk="0">
                  <a:moveTo>
                    <a:pt x="2663" y="0"/>
                  </a:moveTo>
                  <a:cubicBezTo>
                    <a:pt x="2552" y="0"/>
                    <a:pt x="2442" y="39"/>
                    <a:pt x="2363" y="118"/>
                  </a:cubicBezTo>
                  <a:lnTo>
                    <a:pt x="1261" y="1221"/>
                  </a:lnTo>
                  <a:lnTo>
                    <a:pt x="2678" y="2639"/>
                  </a:lnTo>
                  <a:cubicBezTo>
                    <a:pt x="2836" y="2796"/>
                    <a:pt x="2836" y="3080"/>
                    <a:pt x="2678" y="3237"/>
                  </a:cubicBezTo>
                  <a:cubicBezTo>
                    <a:pt x="2637" y="3278"/>
                    <a:pt x="2560" y="3302"/>
                    <a:pt x="2473" y="3302"/>
                  </a:cubicBezTo>
                  <a:cubicBezTo>
                    <a:pt x="2360" y="3302"/>
                    <a:pt x="2232" y="3263"/>
                    <a:pt x="2143" y="3174"/>
                  </a:cubicBezTo>
                  <a:lnTo>
                    <a:pt x="725" y="1756"/>
                  </a:lnTo>
                  <a:lnTo>
                    <a:pt x="0" y="2481"/>
                  </a:lnTo>
                  <a:lnTo>
                    <a:pt x="3529" y="5978"/>
                  </a:lnTo>
                  <a:lnTo>
                    <a:pt x="5892" y="3615"/>
                  </a:lnTo>
                  <a:cubicBezTo>
                    <a:pt x="6049" y="3458"/>
                    <a:pt x="6049" y="3174"/>
                    <a:pt x="5892" y="3017"/>
                  </a:cubicBezTo>
                  <a:lnTo>
                    <a:pt x="2962" y="118"/>
                  </a:lnTo>
                  <a:cubicBezTo>
                    <a:pt x="2883" y="39"/>
                    <a:pt x="2773" y="0"/>
                    <a:pt x="2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" name="Google Shape;5982;p71">
              <a:extLst>
                <a:ext uri="{FF2B5EF4-FFF2-40B4-BE49-F238E27FC236}">
                  <a16:creationId xmlns:a16="http://schemas.microsoft.com/office/drawing/2014/main" id="{E287DA56-D838-7B8E-CB59-A3A52AB36734}"/>
                </a:ext>
              </a:extLst>
            </p:cNvPr>
            <p:cNvSpPr/>
            <p:nvPr/>
          </p:nvSpPr>
          <p:spPr>
            <a:xfrm>
              <a:off x="-40678175" y="3305250"/>
              <a:ext cx="213475" cy="213475"/>
            </a:xfrm>
            <a:custGeom>
              <a:avLst/>
              <a:gdLst/>
              <a:ahLst/>
              <a:cxnLst/>
              <a:rect l="l" t="t" r="r" b="b"/>
              <a:pathLst>
                <a:path w="8539" h="8539" extrusionOk="0">
                  <a:moveTo>
                    <a:pt x="2679" y="0"/>
                  </a:moveTo>
                  <a:lnTo>
                    <a:pt x="1" y="2678"/>
                  </a:lnTo>
                  <a:lnTo>
                    <a:pt x="5861" y="8538"/>
                  </a:lnTo>
                  <a:lnTo>
                    <a:pt x="8539" y="5860"/>
                  </a:lnTo>
                  <a:lnTo>
                    <a:pt x="267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" name="Google Shape;5983;p71">
              <a:extLst>
                <a:ext uri="{FF2B5EF4-FFF2-40B4-BE49-F238E27FC236}">
                  <a16:creationId xmlns:a16="http://schemas.microsoft.com/office/drawing/2014/main" id="{722A420E-7251-32C0-E33A-C9A56BF9E978}"/>
                </a:ext>
              </a:extLst>
            </p:cNvPr>
            <p:cNvSpPr/>
            <p:nvPr/>
          </p:nvSpPr>
          <p:spPr>
            <a:xfrm>
              <a:off x="-40513550" y="3469850"/>
              <a:ext cx="87875" cy="85800"/>
            </a:xfrm>
            <a:custGeom>
              <a:avLst/>
              <a:gdLst/>
              <a:ahLst/>
              <a:cxnLst/>
              <a:rect l="l" t="t" r="r" b="b"/>
              <a:pathLst>
                <a:path w="3515" h="3432" extrusionOk="0">
                  <a:moveTo>
                    <a:pt x="2426" y="1"/>
                  </a:moveTo>
                  <a:lnTo>
                    <a:pt x="0" y="2427"/>
                  </a:lnTo>
                  <a:lnTo>
                    <a:pt x="2899" y="3404"/>
                  </a:lnTo>
                  <a:cubicBezTo>
                    <a:pt x="2948" y="3423"/>
                    <a:pt x="2996" y="3432"/>
                    <a:pt x="3044" y="3432"/>
                  </a:cubicBezTo>
                  <a:cubicBezTo>
                    <a:pt x="3302" y="3432"/>
                    <a:pt x="3514" y="3166"/>
                    <a:pt x="3434" y="2899"/>
                  </a:cubicBezTo>
                  <a:lnTo>
                    <a:pt x="242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" name="Google Shape;5984;p71">
              <a:extLst>
                <a:ext uri="{FF2B5EF4-FFF2-40B4-BE49-F238E27FC236}">
                  <a16:creationId xmlns:a16="http://schemas.microsoft.com/office/drawing/2014/main" id="{DB6D5793-9234-ACF4-7284-FE4BEC7559FC}"/>
                </a:ext>
              </a:extLst>
            </p:cNvPr>
            <p:cNvSpPr/>
            <p:nvPr/>
          </p:nvSpPr>
          <p:spPr>
            <a:xfrm>
              <a:off x="-40738025" y="3404500"/>
              <a:ext cx="150450" cy="149475"/>
            </a:xfrm>
            <a:custGeom>
              <a:avLst/>
              <a:gdLst/>
              <a:ahLst/>
              <a:cxnLst/>
              <a:rect l="l" t="t" r="r" b="b"/>
              <a:pathLst>
                <a:path w="6018" h="5979" extrusionOk="0">
                  <a:moveTo>
                    <a:pt x="2521" y="0"/>
                  </a:moveTo>
                  <a:lnTo>
                    <a:pt x="1796" y="725"/>
                  </a:lnTo>
                  <a:lnTo>
                    <a:pt x="3308" y="2205"/>
                  </a:lnTo>
                  <a:cubicBezTo>
                    <a:pt x="3466" y="2363"/>
                    <a:pt x="3466" y="2646"/>
                    <a:pt x="3308" y="2804"/>
                  </a:cubicBezTo>
                  <a:cubicBezTo>
                    <a:pt x="3230" y="2883"/>
                    <a:pt x="3119" y="2922"/>
                    <a:pt x="3009" y="2922"/>
                  </a:cubicBezTo>
                  <a:cubicBezTo>
                    <a:pt x="2899" y="2922"/>
                    <a:pt x="2789" y="2883"/>
                    <a:pt x="2710" y="2804"/>
                  </a:cubicBezTo>
                  <a:lnTo>
                    <a:pt x="1229" y="1292"/>
                  </a:lnTo>
                  <a:lnTo>
                    <a:pt x="158" y="2363"/>
                  </a:lnTo>
                  <a:cubicBezTo>
                    <a:pt x="0" y="2520"/>
                    <a:pt x="0" y="2804"/>
                    <a:pt x="158" y="2962"/>
                  </a:cubicBezTo>
                  <a:lnTo>
                    <a:pt x="3056" y="5860"/>
                  </a:lnTo>
                  <a:cubicBezTo>
                    <a:pt x="3135" y="5939"/>
                    <a:pt x="3245" y="5978"/>
                    <a:pt x="3356" y="5978"/>
                  </a:cubicBezTo>
                  <a:cubicBezTo>
                    <a:pt x="3466" y="5978"/>
                    <a:pt x="3576" y="5939"/>
                    <a:pt x="3655" y="5860"/>
                  </a:cubicBezTo>
                  <a:lnTo>
                    <a:pt x="6018" y="3497"/>
                  </a:lnTo>
                  <a:lnTo>
                    <a:pt x="252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" name="Google Shape;5985;p71">
              <a:extLst>
                <a:ext uri="{FF2B5EF4-FFF2-40B4-BE49-F238E27FC236}">
                  <a16:creationId xmlns:a16="http://schemas.microsoft.com/office/drawing/2014/main" id="{7673B5BB-2753-370D-667B-AEC49C838DEA}"/>
                </a:ext>
              </a:extLst>
            </p:cNvPr>
            <p:cNvSpPr/>
            <p:nvPr/>
          </p:nvSpPr>
          <p:spPr>
            <a:xfrm>
              <a:off x="-40748275" y="3238700"/>
              <a:ext cx="92175" cy="87850"/>
            </a:xfrm>
            <a:custGeom>
              <a:avLst/>
              <a:gdLst/>
              <a:ahLst/>
              <a:cxnLst/>
              <a:rect l="l" t="t" r="r" b="b"/>
              <a:pathLst>
                <a:path w="3687" h="3514" extrusionOk="0">
                  <a:moveTo>
                    <a:pt x="2281" y="0"/>
                  </a:moveTo>
                  <a:cubicBezTo>
                    <a:pt x="1915" y="0"/>
                    <a:pt x="1545" y="142"/>
                    <a:pt x="1261" y="426"/>
                  </a:cubicBezTo>
                  <a:lnTo>
                    <a:pt x="568" y="1119"/>
                  </a:lnTo>
                  <a:cubicBezTo>
                    <a:pt x="1" y="1686"/>
                    <a:pt x="1" y="2568"/>
                    <a:pt x="568" y="3135"/>
                  </a:cubicBezTo>
                  <a:lnTo>
                    <a:pt x="946" y="3513"/>
                  </a:lnTo>
                  <a:lnTo>
                    <a:pt x="3687" y="804"/>
                  </a:lnTo>
                  <a:lnTo>
                    <a:pt x="3277" y="426"/>
                  </a:lnTo>
                  <a:cubicBezTo>
                    <a:pt x="3010" y="142"/>
                    <a:pt x="2647" y="0"/>
                    <a:pt x="22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24" name="Google Shape;5986;p71">
            <a:extLst>
              <a:ext uri="{FF2B5EF4-FFF2-40B4-BE49-F238E27FC236}">
                <a16:creationId xmlns:a16="http://schemas.microsoft.com/office/drawing/2014/main" id="{08DA03FF-DC41-661B-87FC-0EF00800045B}"/>
              </a:ext>
            </a:extLst>
          </p:cNvPr>
          <p:cNvGrpSpPr/>
          <p:nvPr/>
        </p:nvGrpSpPr>
        <p:grpSpPr>
          <a:xfrm>
            <a:off x="4604083" y="2701172"/>
            <a:ext cx="495752" cy="451587"/>
            <a:chOff x="-40745125" y="3632900"/>
            <a:chExt cx="318225" cy="289875"/>
          </a:xfrm>
          <a:solidFill>
            <a:schemeClr val="tx1"/>
          </a:solidFill>
        </p:grpSpPr>
        <p:sp>
          <p:nvSpPr>
            <p:cNvPr id="525" name="Google Shape;5987;p71">
              <a:extLst>
                <a:ext uri="{FF2B5EF4-FFF2-40B4-BE49-F238E27FC236}">
                  <a16:creationId xmlns:a16="http://schemas.microsoft.com/office/drawing/2014/main" id="{C02CA3C9-BAC2-EAB6-290B-25908B71177F}"/>
                </a:ext>
              </a:extLst>
            </p:cNvPr>
            <p:cNvSpPr/>
            <p:nvPr/>
          </p:nvSpPr>
          <p:spPr>
            <a:xfrm>
              <a:off x="-40745125" y="3632900"/>
              <a:ext cx="300125" cy="82725"/>
            </a:xfrm>
            <a:custGeom>
              <a:avLst/>
              <a:gdLst/>
              <a:ahLst/>
              <a:cxnLst/>
              <a:rect l="l" t="t" r="r" b="b"/>
              <a:pathLst>
                <a:path w="12005" h="3309" extrusionOk="0">
                  <a:moveTo>
                    <a:pt x="1671" y="0"/>
                  </a:moveTo>
                  <a:cubicBezTo>
                    <a:pt x="757" y="0"/>
                    <a:pt x="1" y="757"/>
                    <a:pt x="1" y="1670"/>
                  </a:cubicBezTo>
                  <a:cubicBezTo>
                    <a:pt x="1" y="2552"/>
                    <a:pt x="757" y="3308"/>
                    <a:pt x="1671" y="3308"/>
                  </a:cubicBezTo>
                  <a:lnTo>
                    <a:pt x="11469" y="3308"/>
                  </a:lnTo>
                  <a:cubicBezTo>
                    <a:pt x="11815" y="3308"/>
                    <a:pt x="12004" y="2930"/>
                    <a:pt x="11784" y="2647"/>
                  </a:cubicBezTo>
                  <a:cubicBezTo>
                    <a:pt x="11595" y="2363"/>
                    <a:pt x="11469" y="2017"/>
                    <a:pt x="11469" y="1670"/>
                  </a:cubicBezTo>
                  <a:cubicBezTo>
                    <a:pt x="11469" y="1292"/>
                    <a:pt x="11595" y="946"/>
                    <a:pt x="11784" y="662"/>
                  </a:cubicBezTo>
                  <a:cubicBezTo>
                    <a:pt x="11973" y="410"/>
                    <a:pt x="11784" y="0"/>
                    <a:pt x="114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" name="Google Shape;5988;p71">
              <a:extLst>
                <a:ext uri="{FF2B5EF4-FFF2-40B4-BE49-F238E27FC236}">
                  <a16:creationId xmlns:a16="http://schemas.microsoft.com/office/drawing/2014/main" id="{139D108D-AEA6-3F83-86D6-74590130FE2C}"/>
                </a:ext>
              </a:extLst>
            </p:cNvPr>
            <p:cNvSpPr/>
            <p:nvPr/>
          </p:nvSpPr>
          <p:spPr>
            <a:xfrm>
              <a:off x="-40508050" y="3736075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2" y="3309"/>
                  </a:lnTo>
                  <a:lnTo>
                    <a:pt x="85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" name="Google Shape;5989;p71">
              <a:extLst>
                <a:ext uri="{FF2B5EF4-FFF2-40B4-BE49-F238E27FC236}">
                  <a16:creationId xmlns:a16="http://schemas.microsoft.com/office/drawing/2014/main" id="{42A1DB93-C430-E988-53B2-706EEF82B380}"/>
                </a:ext>
              </a:extLst>
            </p:cNvPr>
            <p:cNvSpPr/>
            <p:nvPr/>
          </p:nvSpPr>
          <p:spPr>
            <a:xfrm>
              <a:off x="-40466300" y="3736875"/>
              <a:ext cx="39400" cy="82725"/>
            </a:xfrm>
            <a:custGeom>
              <a:avLst/>
              <a:gdLst/>
              <a:ahLst/>
              <a:cxnLst/>
              <a:rect l="l" t="t" r="r" b="b"/>
              <a:pathLst>
                <a:path w="1576" h="3309" extrusionOk="0">
                  <a:moveTo>
                    <a:pt x="1" y="0"/>
                  </a:moveTo>
                  <a:lnTo>
                    <a:pt x="1" y="3308"/>
                  </a:lnTo>
                  <a:lnTo>
                    <a:pt x="1198" y="3308"/>
                  </a:lnTo>
                  <a:cubicBezTo>
                    <a:pt x="1387" y="3277"/>
                    <a:pt x="1576" y="3088"/>
                    <a:pt x="1576" y="2899"/>
                  </a:cubicBezTo>
                  <a:lnTo>
                    <a:pt x="1576" y="410"/>
                  </a:lnTo>
                  <a:cubicBezTo>
                    <a:pt x="1576" y="158"/>
                    <a:pt x="1387" y="0"/>
                    <a:pt x="11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" name="Google Shape;5990;p71">
              <a:extLst>
                <a:ext uri="{FF2B5EF4-FFF2-40B4-BE49-F238E27FC236}">
                  <a16:creationId xmlns:a16="http://schemas.microsoft.com/office/drawing/2014/main" id="{83CD990C-6AC6-12CF-1935-78DE897D8DF8}"/>
                </a:ext>
              </a:extLst>
            </p:cNvPr>
            <p:cNvSpPr/>
            <p:nvPr/>
          </p:nvSpPr>
          <p:spPr>
            <a:xfrm>
              <a:off x="-40723050" y="3736075"/>
              <a:ext cx="194550" cy="82725"/>
            </a:xfrm>
            <a:custGeom>
              <a:avLst/>
              <a:gdLst/>
              <a:ahLst/>
              <a:cxnLst/>
              <a:rect l="l" t="t" r="r" b="b"/>
              <a:pathLst>
                <a:path w="7782" h="3309" extrusionOk="0"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931"/>
                  </a:lnTo>
                  <a:cubicBezTo>
                    <a:pt x="0" y="3151"/>
                    <a:pt x="189" y="3309"/>
                    <a:pt x="441" y="3309"/>
                  </a:cubicBezTo>
                  <a:lnTo>
                    <a:pt x="7782" y="3309"/>
                  </a:lnTo>
                  <a:lnTo>
                    <a:pt x="778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" name="Google Shape;5991;p71">
              <a:extLst>
                <a:ext uri="{FF2B5EF4-FFF2-40B4-BE49-F238E27FC236}">
                  <a16:creationId xmlns:a16="http://schemas.microsoft.com/office/drawing/2014/main" id="{09EEB383-9E26-DB9C-94CD-8DE02496AC8B}"/>
                </a:ext>
              </a:extLst>
            </p:cNvPr>
            <p:cNvSpPr/>
            <p:nvPr/>
          </p:nvSpPr>
          <p:spPr>
            <a:xfrm>
              <a:off x="-40681325" y="3839250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1" y="3309"/>
                  </a:lnTo>
                  <a:lnTo>
                    <a:pt x="85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" name="Google Shape;5992;p71">
              <a:extLst>
                <a:ext uri="{FF2B5EF4-FFF2-40B4-BE49-F238E27FC236}">
                  <a16:creationId xmlns:a16="http://schemas.microsoft.com/office/drawing/2014/main" id="{5500F3AA-9724-5FA5-22B0-BBD2875F4396}"/>
                </a:ext>
              </a:extLst>
            </p:cNvPr>
            <p:cNvSpPr/>
            <p:nvPr/>
          </p:nvSpPr>
          <p:spPr>
            <a:xfrm>
              <a:off x="-40639575" y="3840825"/>
              <a:ext cx="190625" cy="81950"/>
            </a:xfrm>
            <a:custGeom>
              <a:avLst/>
              <a:gdLst/>
              <a:ahLst/>
              <a:cxnLst/>
              <a:rect l="l" t="t" r="r" b="b"/>
              <a:pathLst>
                <a:path w="7625" h="3278" extrusionOk="0">
                  <a:moveTo>
                    <a:pt x="1" y="1"/>
                  </a:moveTo>
                  <a:lnTo>
                    <a:pt x="1" y="3277"/>
                  </a:lnTo>
                  <a:lnTo>
                    <a:pt x="7247" y="3277"/>
                  </a:lnTo>
                  <a:cubicBezTo>
                    <a:pt x="7467" y="3277"/>
                    <a:pt x="7625" y="3057"/>
                    <a:pt x="7625" y="2868"/>
                  </a:cubicBezTo>
                  <a:lnTo>
                    <a:pt x="7625" y="379"/>
                  </a:lnTo>
                  <a:cubicBezTo>
                    <a:pt x="7625" y="158"/>
                    <a:pt x="7436" y="1"/>
                    <a:pt x="72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" name="Google Shape;5993;p71">
              <a:extLst>
                <a:ext uri="{FF2B5EF4-FFF2-40B4-BE49-F238E27FC236}">
                  <a16:creationId xmlns:a16="http://schemas.microsoft.com/office/drawing/2014/main" id="{83BEF270-8281-04F9-6BA3-8DDE6FEC6B69}"/>
                </a:ext>
              </a:extLst>
            </p:cNvPr>
            <p:cNvSpPr/>
            <p:nvPr/>
          </p:nvSpPr>
          <p:spPr>
            <a:xfrm>
              <a:off x="-40745125" y="3840050"/>
              <a:ext cx="43350" cy="82725"/>
            </a:xfrm>
            <a:custGeom>
              <a:avLst/>
              <a:gdLst/>
              <a:ahLst/>
              <a:cxnLst/>
              <a:rect l="l" t="t" r="r" b="b"/>
              <a:pathLst>
                <a:path w="1734" h="3309" extrusionOk="0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lnTo>
                    <a:pt x="1" y="2867"/>
                  </a:lnTo>
                  <a:cubicBezTo>
                    <a:pt x="1" y="3088"/>
                    <a:pt x="190" y="3308"/>
                    <a:pt x="442" y="3308"/>
                  </a:cubicBezTo>
                  <a:lnTo>
                    <a:pt x="1734" y="3308"/>
                  </a:lnTo>
                  <a:lnTo>
                    <a:pt x="173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32" name="Google Shape;5994;p71">
            <a:extLst>
              <a:ext uri="{FF2B5EF4-FFF2-40B4-BE49-F238E27FC236}">
                <a16:creationId xmlns:a16="http://schemas.microsoft.com/office/drawing/2014/main" id="{AE3B469A-1613-3964-9B6F-1B71A197E09E}"/>
              </a:ext>
            </a:extLst>
          </p:cNvPr>
          <p:cNvGrpSpPr/>
          <p:nvPr/>
        </p:nvGrpSpPr>
        <p:grpSpPr>
          <a:xfrm>
            <a:off x="4609612" y="3249452"/>
            <a:ext cx="484691" cy="493571"/>
            <a:chOff x="-40742750" y="3972175"/>
            <a:chExt cx="311125" cy="316825"/>
          </a:xfrm>
          <a:solidFill>
            <a:schemeClr val="tx1"/>
          </a:solidFill>
        </p:grpSpPr>
        <p:sp>
          <p:nvSpPr>
            <p:cNvPr id="533" name="Google Shape;5995;p71">
              <a:extLst>
                <a:ext uri="{FF2B5EF4-FFF2-40B4-BE49-F238E27FC236}">
                  <a16:creationId xmlns:a16="http://schemas.microsoft.com/office/drawing/2014/main" id="{9A23C586-5AFA-8A92-CDCA-57DC352D9F2B}"/>
                </a:ext>
              </a:extLst>
            </p:cNvPr>
            <p:cNvSpPr/>
            <p:nvPr/>
          </p:nvSpPr>
          <p:spPr>
            <a:xfrm>
              <a:off x="-40699425" y="4118075"/>
              <a:ext cx="226850" cy="101625"/>
            </a:xfrm>
            <a:custGeom>
              <a:avLst/>
              <a:gdLst/>
              <a:ahLst/>
              <a:cxnLst/>
              <a:rect l="l" t="t" r="r" b="b"/>
              <a:pathLst>
                <a:path w="9074" h="4065" extrusionOk="0">
                  <a:moveTo>
                    <a:pt x="0" y="0"/>
                  </a:moveTo>
                  <a:lnTo>
                    <a:pt x="0" y="2017"/>
                  </a:lnTo>
                  <a:cubicBezTo>
                    <a:pt x="0" y="3529"/>
                    <a:pt x="2741" y="4065"/>
                    <a:pt x="4505" y="4065"/>
                  </a:cubicBezTo>
                  <a:cubicBezTo>
                    <a:pt x="6774" y="4065"/>
                    <a:pt x="9074" y="3371"/>
                    <a:pt x="9074" y="2017"/>
                  </a:cubicBezTo>
                  <a:lnTo>
                    <a:pt x="9074" y="0"/>
                  </a:lnTo>
                  <a:lnTo>
                    <a:pt x="5135" y="2237"/>
                  </a:lnTo>
                  <a:cubicBezTo>
                    <a:pt x="4953" y="2359"/>
                    <a:pt x="4748" y="2415"/>
                    <a:pt x="4546" y="2415"/>
                  </a:cubicBezTo>
                  <a:cubicBezTo>
                    <a:pt x="4330" y="2415"/>
                    <a:pt x="4117" y="2351"/>
                    <a:pt x="3938" y="2237"/>
                  </a:cubicBezTo>
                  <a:cubicBezTo>
                    <a:pt x="3623" y="2048"/>
                    <a:pt x="315" y="22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" name="Google Shape;5996;p71">
              <a:extLst>
                <a:ext uri="{FF2B5EF4-FFF2-40B4-BE49-F238E27FC236}">
                  <a16:creationId xmlns:a16="http://schemas.microsoft.com/office/drawing/2014/main" id="{C083EF35-B380-281C-372B-02D5C5CBCD6F}"/>
                </a:ext>
              </a:extLst>
            </p:cNvPr>
            <p:cNvSpPr/>
            <p:nvPr/>
          </p:nvSpPr>
          <p:spPr>
            <a:xfrm>
              <a:off x="-40742750" y="3972175"/>
              <a:ext cx="311125" cy="316825"/>
            </a:xfrm>
            <a:custGeom>
              <a:avLst/>
              <a:gdLst/>
              <a:ahLst/>
              <a:cxnLst/>
              <a:rect l="l" t="t" r="r" b="b"/>
              <a:pathLst>
                <a:path w="12445" h="12673" extrusionOk="0">
                  <a:moveTo>
                    <a:pt x="6254" y="0"/>
                  </a:moveTo>
                  <a:cubicBezTo>
                    <a:pt x="6183" y="0"/>
                    <a:pt x="6112" y="24"/>
                    <a:pt x="6049" y="71"/>
                  </a:cubicBezTo>
                  <a:lnTo>
                    <a:pt x="284" y="3379"/>
                  </a:lnTo>
                  <a:cubicBezTo>
                    <a:pt x="0" y="3537"/>
                    <a:pt x="0" y="3915"/>
                    <a:pt x="284" y="4072"/>
                  </a:cubicBezTo>
                  <a:lnTo>
                    <a:pt x="6049" y="7380"/>
                  </a:lnTo>
                  <a:cubicBezTo>
                    <a:pt x="6112" y="7427"/>
                    <a:pt x="6183" y="7451"/>
                    <a:pt x="6254" y="7451"/>
                  </a:cubicBezTo>
                  <a:cubicBezTo>
                    <a:pt x="6325" y="7451"/>
                    <a:pt x="6396" y="7427"/>
                    <a:pt x="6459" y="7380"/>
                  </a:cubicBezTo>
                  <a:cubicBezTo>
                    <a:pt x="11374" y="4545"/>
                    <a:pt x="11626" y="4419"/>
                    <a:pt x="11626" y="4419"/>
                  </a:cubicBezTo>
                  <a:lnTo>
                    <a:pt x="11626" y="12263"/>
                  </a:lnTo>
                  <a:cubicBezTo>
                    <a:pt x="11657" y="12515"/>
                    <a:pt x="11846" y="12673"/>
                    <a:pt x="12035" y="12673"/>
                  </a:cubicBezTo>
                  <a:cubicBezTo>
                    <a:pt x="12287" y="12673"/>
                    <a:pt x="12445" y="12452"/>
                    <a:pt x="12445" y="12263"/>
                  </a:cubicBezTo>
                  <a:lnTo>
                    <a:pt x="12445" y="3726"/>
                  </a:lnTo>
                  <a:cubicBezTo>
                    <a:pt x="12445" y="3568"/>
                    <a:pt x="12319" y="3411"/>
                    <a:pt x="12256" y="3379"/>
                  </a:cubicBezTo>
                  <a:lnTo>
                    <a:pt x="6459" y="71"/>
                  </a:lnTo>
                  <a:cubicBezTo>
                    <a:pt x="6396" y="24"/>
                    <a:pt x="6325" y="0"/>
                    <a:pt x="62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35" name="Google Shape;5997;p71">
            <a:extLst>
              <a:ext uri="{FF2B5EF4-FFF2-40B4-BE49-F238E27FC236}">
                <a16:creationId xmlns:a16="http://schemas.microsoft.com/office/drawing/2014/main" id="{3067B31E-5F4F-00C7-A868-A25975328E22}"/>
              </a:ext>
            </a:extLst>
          </p:cNvPr>
          <p:cNvGrpSpPr/>
          <p:nvPr/>
        </p:nvGrpSpPr>
        <p:grpSpPr>
          <a:xfrm>
            <a:off x="2986495" y="3849676"/>
            <a:ext cx="355856" cy="493299"/>
            <a:chOff x="-38860325" y="3221750"/>
            <a:chExt cx="228425" cy="316650"/>
          </a:xfrm>
          <a:solidFill>
            <a:schemeClr val="tx1"/>
          </a:solidFill>
        </p:grpSpPr>
        <p:sp>
          <p:nvSpPr>
            <p:cNvPr id="536" name="Google Shape;5998;p71">
              <a:extLst>
                <a:ext uri="{FF2B5EF4-FFF2-40B4-BE49-F238E27FC236}">
                  <a16:creationId xmlns:a16="http://schemas.microsoft.com/office/drawing/2014/main" id="{E291F0F4-E1A2-5E5A-94F4-1F01D4670B67}"/>
                </a:ext>
              </a:extLst>
            </p:cNvPr>
            <p:cNvSpPr/>
            <p:nvPr/>
          </p:nvSpPr>
          <p:spPr>
            <a:xfrm>
              <a:off x="-38735875" y="3222550"/>
              <a:ext cx="103975" cy="123675"/>
            </a:xfrm>
            <a:custGeom>
              <a:avLst/>
              <a:gdLst/>
              <a:ahLst/>
              <a:cxnLst/>
              <a:rect l="l" t="t" r="r" b="b"/>
              <a:pathLst>
                <a:path w="4159" h="4947" extrusionOk="0">
                  <a:moveTo>
                    <a:pt x="0" y="0"/>
                  </a:moveTo>
                  <a:lnTo>
                    <a:pt x="0" y="2552"/>
                  </a:lnTo>
                  <a:cubicBezTo>
                    <a:pt x="473" y="2710"/>
                    <a:pt x="851" y="3182"/>
                    <a:pt x="851" y="3750"/>
                  </a:cubicBezTo>
                  <a:lnTo>
                    <a:pt x="851" y="4947"/>
                  </a:lnTo>
                  <a:lnTo>
                    <a:pt x="4159" y="4947"/>
                  </a:lnTo>
                  <a:lnTo>
                    <a:pt x="4159" y="3687"/>
                  </a:lnTo>
                  <a:cubicBezTo>
                    <a:pt x="4159" y="1639"/>
                    <a:pt x="2489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" name="Google Shape;5999;p71">
              <a:extLst>
                <a:ext uri="{FF2B5EF4-FFF2-40B4-BE49-F238E27FC236}">
                  <a16:creationId xmlns:a16="http://schemas.microsoft.com/office/drawing/2014/main" id="{D8A2348F-41E2-385F-A87B-C3F36578288D}"/>
                </a:ext>
              </a:extLst>
            </p:cNvPr>
            <p:cNvSpPr/>
            <p:nvPr/>
          </p:nvSpPr>
          <p:spPr>
            <a:xfrm>
              <a:off x="-38756375" y="3302875"/>
              <a:ext cx="22075" cy="63050"/>
            </a:xfrm>
            <a:custGeom>
              <a:avLst/>
              <a:gdLst/>
              <a:ahLst/>
              <a:cxnLst/>
              <a:rect l="l" t="t" r="r" b="b"/>
              <a:pathLst>
                <a:path w="883" h="2522" extrusionOk="0">
                  <a:moveTo>
                    <a:pt x="474" y="1"/>
                  </a:moveTo>
                  <a:cubicBezTo>
                    <a:pt x="253" y="1"/>
                    <a:pt x="95" y="222"/>
                    <a:pt x="95" y="442"/>
                  </a:cubicBezTo>
                  <a:lnTo>
                    <a:pt x="95" y="2112"/>
                  </a:lnTo>
                  <a:cubicBezTo>
                    <a:pt x="1" y="2332"/>
                    <a:pt x="190" y="2521"/>
                    <a:pt x="442" y="2521"/>
                  </a:cubicBezTo>
                  <a:cubicBezTo>
                    <a:pt x="663" y="2521"/>
                    <a:pt x="820" y="2332"/>
                    <a:pt x="883" y="2112"/>
                  </a:cubicBezTo>
                  <a:lnTo>
                    <a:pt x="883" y="442"/>
                  </a:lnTo>
                  <a:cubicBezTo>
                    <a:pt x="883" y="222"/>
                    <a:pt x="663" y="64"/>
                    <a:pt x="4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" name="Google Shape;6000;p71">
              <a:extLst>
                <a:ext uri="{FF2B5EF4-FFF2-40B4-BE49-F238E27FC236}">
                  <a16:creationId xmlns:a16="http://schemas.microsoft.com/office/drawing/2014/main" id="{4AF8A84B-BCA4-8DBD-7654-AE0536A6A06A}"/>
                </a:ext>
              </a:extLst>
            </p:cNvPr>
            <p:cNvSpPr/>
            <p:nvPr/>
          </p:nvSpPr>
          <p:spPr>
            <a:xfrm>
              <a:off x="-38859550" y="3221750"/>
              <a:ext cx="103200" cy="122900"/>
            </a:xfrm>
            <a:custGeom>
              <a:avLst/>
              <a:gdLst/>
              <a:ahLst/>
              <a:cxnLst/>
              <a:rect l="l" t="t" r="r" b="b"/>
              <a:pathLst>
                <a:path w="4128" h="4916" extrusionOk="0">
                  <a:moveTo>
                    <a:pt x="3687" y="1"/>
                  </a:moveTo>
                  <a:cubicBezTo>
                    <a:pt x="1671" y="1"/>
                    <a:pt x="1" y="1639"/>
                    <a:pt x="1" y="3687"/>
                  </a:cubicBezTo>
                  <a:lnTo>
                    <a:pt x="1" y="4916"/>
                  </a:lnTo>
                  <a:lnTo>
                    <a:pt x="3309" y="4916"/>
                  </a:lnTo>
                  <a:lnTo>
                    <a:pt x="3309" y="3687"/>
                  </a:lnTo>
                  <a:cubicBezTo>
                    <a:pt x="3309" y="3151"/>
                    <a:pt x="3655" y="2710"/>
                    <a:pt x="4128" y="2521"/>
                  </a:cubicBezTo>
                  <a:lnTo>
                    <a:pt x="41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" name="Google Shape;6001;p71">
              <a:extLst>
                <a:ext uri="{FF2B5EF4-FFF2-40B4-BE49-F238E27FC236}">
                  <a16:creationId xmlns:a16="http://schemas.microsoft.com/office/drawing/2014/main" id="{0E0EF777-D46E-6D16-8514-83B3CF74A04B}"/>
                </a:ext>
              </a:extLst>
            </p:cNvPr>
            <p:cNvSpPr/>
            <p:nvPr/>
          </p:nvSpPr>
          <p:spPr>
            <a:xfrm>
              <a:off x="-38860325" y="3367475"/>
              <a:ext cx="228425" cy="170925"/>
            </a:xfrm>
            <a:custGeom>
              <a:avLst/>
              <a:gdLst/>
              <a:ahLst/>
              <a:cxnLst/>
              <a:rect l="l" t="t" r="r" b="b"/>
              <a:pathLst>
                <a:path w="9137" h="6837" extrusionOk="0">
                  <a:moveTo>
                    <a:pt x="0" y="0"/>
                  </a:moveTo>
                  <a:lnTo>
                    <a:pt x="0" y="3151"/>
                  </a:lnTo>
                  <a:cubicBezTo>
                    <a:pt x="0" y="5199"/>
                    <a:pt x="1639" y="6837"/>
                    <a:pt x="3686" y="6837"/>
                  </a:cubicBezTo>
                  <a:lnTo>
                    <a:pt x="5356" y="6837"/>
                  </a:lnTo>
                  <a:cubicBezTo>
                    <a:pt x="7467" y="6837"/>
                    <a:pt x="9137" y="5199"/>
                    <a:pt x="9137" y="3151"/>
                  </a:cubicBezTo>
                  <a:lnTo>
                    <a:pt x="9137" y="0"/>
                  </a:lnTo>
                  <a:lnTo>
                    <a:pt x="5734" y="0"/>
                  </a:lnTo>
                  <a:cubicBezTo>
                    <a:pt x="5577" y="473"/>
                    <a:pt x="5104" y="819"/>
                    <a:pt x="4568" y="819"/>
                  </a:cubicBezTo>
                  <a:cubicBezTo>
                    <a:pt x="4001" y="819"/>
                    <a:pt x="3560" y="473"/>
                    <a:pt x="3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40" name="Google Shape;6002;p71">
            <a:extLst>
              <a:ext uri="{FF2B5EF4-FFF2-40B4-BE49-F238E27FC236}">
                <a16:creationId xmlns:a16="http://schemas.microsoft.com/office/drawing/2014/main" id="{1394C26F-2F42-8161-B524-274910AEC02D}"/>
              </a:ext>
            </a:extLst>
          </p:cNvPr>
          <p:cNvGrpSpPr/>
          <p:nvPr/>
        </p:nvGrpSpPr>
        <p:grpSpPr>
          <a:xfrm>
            <a:off x="2920905" y="4465753"/>
            <a:ext cx="506775" cy="489481"/>
            <a:chOff x="-38905225" y="3591875"/>
            <a:chExt cx="325300" cy="314200"/>
          </a:xfrm>
          <a:solidFill>
            <a:schemeClr val="tx1"/>
          </a:solidFill>
        </p:grpSpPr>
        <p:sp>
          <p:nvSpPr>
            <p:cNvPr id="541" name="Google Shape;6003;p71">
              <a:extLst>
                <a:ext uri="{FF2B5EF4-FFF2-40B4-BE49-F238E27FC236}">
                  <a16:creationId xmlns:a16="http://schemas.microsoft.com/office/drawing/2014/main" id="{8A4F0C61-F717-1FA8-0F8A-C98DD1943A8C}"/>
                </a:ext>
              </a:extLst>
            </p:cNvPr>
            <p:cNvSpPr/>
            <p:nvPr/>
          </p:nvSpPr>
          <p:spPr>
            <a:xfrm>
              <a:off x="-38716975" y="3591875"/>
              <a:ext cx="137050" cy="131625"/>
            </a:xfrm>
            <a:custGeom>
              <a:avLst/>
              <a:gdLst/>
              <a:ahLst/>
              <a:cxnLst/>
              <a:rect l="l" t="t" r="r" b="b"/>
              <a:pathLst>
                <a:path w="5482" h="5265" extrusionOk="0">
                  <a:moveTo>
                    <a:pt x="1543" y="1"/>
                  </a:moveTo>
                  <a:cubicBezTo>
                    <a:pt x="987" y="1"/>
                    <a:pt x="447" y="38"/>
                    <a:pt x="0" y="98"/>
                  </a:cubicBezTo>
                  <a:lnTo>
                    <a:pt x="5167" y="5265"/>
                  </a:lnTo>
                  <a:cubicBezTo>
                    <a:pt x="5482" y="3311"/>
                    <a:pt x="5198" y="1326"/>
                    <a:pt x="4568" y="696"/>
                  </a:cubicBezTo>
                  <a:cubicBezTo>
                    <a:pt x="4029" y="178"/>
                    <a:pt x="2751" y="1"/>
                    <a:pt x="1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" name="Google Shape;6004;p71">
              <a:extLst>
                <a:ext uri="{FF2B5EF4-FFF2-40B4-BE49-F238E27FC236}">
                  <a16:creationId xmlns:a16="http://schemas.microsoft.com/office/drawing/2014/main" id="{54A158A9-A80F-645B-9D71-C4E822E130F3}"/>
                </a:ext>
              </a:extLst>
            </p:cNvPr>
            <p:cNvSpPr/>
            <p:nvPr/>
          </p:nvSpPr>
          <p:spPr>
            <a:xfrm>
              <a:off x="-38905225" y="3774675"/>
              <a:ext cx="137075" cy="131400"/>
            </a:xfrm>
            <a:custGeom>
              <a:avLst/>
              <a:gdLst/>
              <a:ahLst/>
              <a:cxnLst/>
              <a:rect l="l" t="t" r="r" b="b"/>
              <a:pathLst>
                <a:path w="5483" h="5256" extrusionOk="0">
                  <a:moveTo>
                    <a:pt x="316" y="0"/>
                  </a:moveTo>
                  <a:lnTo>
                    <a:pt x="316" y="0"/>
                  </a:lnTo>
                  <a:cubicBezTo>
                    <a:pt x="0" y="1922"/>
                    <a:pt x="253" y="3907"/>
                    <a:pt x="914" y="4569"/>
                  </a:cubicBezTo>
                  <a:cubicBezTo>
                    <a:pt x="1376" y="5031"/>
                    <a:pt x="2601" y="5256"/>
                    <a:pt x="3967" y="5256"/>
                  </a:cubicBezTo>
                  <a:cubicBezTo>
                    <a:pt x="4464" y="5256"/>
                    <a:pt x="4979" y="5226"/>
                    <a:pt x="5482" y="5167"/>
                  </a:cubicBezTo>
                  <a:lnTo>
                    <a:pt x="31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" name="Google Shape;6005;p71">
              <a:extLst>
                <a:ext uri="{FF2B5EF4-FFF2-40B4-BE49-F238E27FC236}">
                  <a16:creationId xmlns:a16="http://schemas.microsoft.com/office/drawing/2014/main" id="{31357055-8871-5254-42AE-DB39819C6333}"/>
                </a:ext>
              </a:extLst>
            </p:cNvPr>
            <p:cNvSpPr/>
            <p:nvPr/>
          </p:nvSpPr>
          <p:spPr>
            <a:xfrm>
              <a:off x="-38891050" y="3599025"/>
              <a:ext cx="298525" cy="300900"/>
            </a:xfrm>
            <a:custGeom>
              <a:avLst/>
              <a:gdLst/>
              <a:ahLst/>
              <a:cxnLst/>
              <a:rect l="l" t="t" r="r" b="b"/>
              <a:pathLst>
                <a:path w="11941" h="12036" extrusionOk="0">
                  <a:moveTo>
                    <a:pt x="6349" y="2687"/>
                  </a:moveTo>
                  <a:cubicBezTo>
                    <a:pt x="6459" y="2687"/>
                    <a:pt x="6569" y="2726"/>
                    <a:pt x="6648" y="2805"/>
                  </a:cubicBezTo>
                  <a:lnTo>
                    <a:pt x="7593" y="3750"/>
                  </a:lnTo>
                  <a:lnTo>
                    <a:pt x="7719" y="3655"/>
                  </a:lnTo>
                  <a:cubicBezTo>
                    <a:pt x="7798" y="3577"/>
                    <a:pt x="7908" y="3537"/>
                    <a:pt x="8019" y="3537"/>
                  </a:cubicBezTo>
                  <a:cubicBezTo>
                    <a:pt x="8129" y="3537"/>
                    <a:pt x="8239" y="3577"/>
                    <a:pt x="8318" y="3655"/>
                  </a:cubicBezTo>
                  <a:cubicBezTo>
                    <a:pt x="8475" y="3813"/>
                    <a:pt x="8475" y="4065"/>
                    <a:pt x="8318" y="4222"/>
                  </a:cubicBezTo>
                  <a:lnTo>
                    <a:pt x="8192" y="4348"/>
                  </a:lnTo>
                  <a:lnTo>
                    <a:pt x="9137" y="5294"/>
                  </a:lnTo>
                  <a:cubicBezTo>
                    <a:pt x="9295" y="5451"/>
                    <a:pt x="9295" y="5735"/>
                    <a:pt x="9137" y="5892"/>
                  </a:cubicBezTo>
                  <a:cubicBezTo>
                    <a:pt x="9058" y="5971"/>
                    <a:pt x="8948" y="6010"/>
                    <a:pt x="8838" y="6010"/>
                  </a:cubicBezTo>
                  <a:cubicBezTo>
                    <a:pt x="8727" y="6010"/>
                    <a:pt x="8617" y="5971"/>
                    <a:pt x="8538" y="5892"/>
                  </a:cubicBezTo>
                  <a:lnTo>
                    <a:pt x="7593" y="4947"/>
                  </a:lnTo>
                  <a:lnTo>
                    <a:pt x="6522" y="6018"/>
                  </a:lnTo>
                  <a:lnTo>
                    <a:pt x="7467" y="6963"/>
                  </a:lnTo>
                  <a:cubicBezTo>
                    <a:pt x="7625" y="7089"/>
                    <a:pt x="7625" y="7373"/>
                    <a:pt x="7467" y="7530"/>
                  </a:cubicBezTo>
                  <a:cubicBezTo>
                    <a:pt x="7388" y="7609"/>
                    <a:pt x="7286" y="7649"/>
                    <a:pt x="7184" y="7649"/>
                  </a:cubicBezTo>
                  <a:cubicBezTo>
                    <a:pt x="7081" y="7649"/>
                    <a:pt x="6979" y="7609"/>
                    <a:pt x="6900" y="7530"/>
                  </a:cubicBezTo>
                  <a:lnTo>
                    <a:pt x="5955" y="6585"/>
                  </a:lnTo>
                  <a:lnTo>
                    <a:pt x="4884" y="7656"/>
                  </a:lnTo>
                  <a:lnTo>
                    <a:pt x="5829" y="8602"/>
                  </a:lnTo>
                  <a:cubicBezTo>
                    <a:pt x="5987" y="8759"/>
                    <a:pt x="5987" y="9043"/>
                    <a:pt x="5829" y="9200"/>
                  </a:cubicBezTo>
                  <a:cubicBezTo>
                    <a:pt x="5750" y="9279"/>
                    <a:pt x="5640" y="9318"/>
                    <a:pt x="5530" y="9318"/>
                  </a:cubicBezTo>
                  <a:cubicBezTo>
                    <a:pt x="5419" y="9318"/>
                    <a:pt x="5309" y="9279"/>
                    <a:pt x="5230" y="9200"/>
                  </a:cubicBezTo>
                  <a:lnTo>
                    <a:pt x="4285" y="8255"/>
                  </a:lnTo>
                  <a:lnTo>
                    <a:pt x="4159" y="8381"/>
                  </a:lnTo>
                  <a:cubicBezTo>
                    <a:pt x="4080" y="8460"/>
                    <a:pt x="3978" y="8499"/>
                    <a:pt x="3876" y="8499"/>
                  </a:cubicBezTo>
                  <a:cubicBezTo>
                    <a:pt x="3773" y="8499"/>
                    <a:pt x="3671" y="8460"/>
                    <a:pt x="3592" y="8381"/>
                  </a:cubicBezTo>
                  <a:cubicBezTo>
                    <a:pt x="3435" y="8224"/>
                    <a:pt x="3435" y="7940"/>
                    <a:pt x="3592" y="7782"/>
                  </a:cubicBezTo>
                  <a:lnTo>
                    <a:pt x="3687" y="7656"/>
                  </a:lnTo>
                  <a:lnTo>
                    <a:pt x="2742" y="6711"/>
                  </a:lnTo>
                  <a:cubicBezTo>
                    <a:pt x="2584" y="6554"/>
                    <a:pt x="2584" y="6270"/>
                    <a:pt x="2742" y="6113"/>
                  </a:cubicBezTo>
                  <a:cubicBezTo>
                    <a:pt x="2820" y="6034"/>
                    <a:pt x="2931" y="5995"/>
                    <a:pt x="3041" y="5995"/>
                  </a:cubicBezTo>
                  <a:cubicBezTo>
                    <a:pt x="3151" y="5995"/>
                    <a:pt x="3261" y="6034"/>
                    <a:pt x="3340" y="6113"/>
                  </a:cubicBezTo>
                  <a:lnTo>
                    <a:pt x="4285" y="7058"/>
                  </a:lnTo>
                  <a:lnTo>
                    <a:pt x="5356" y="6018"/>
                  </a:lnTo>
                  <a:lnTo>
                    <a:pt x="4411" y="5073"/>
                  </a:lnTo>
                  <a:cubicBezTo>
                    <a:pt x="4254" y="4916"/>
                    <a:pt x="4254" y="4632"/>
                    <a:pt x="4411" y="4474"/>
                  </a:cubicBezTo>
                  <a:cubicBezTo>
                    <a:pt x="4490" y="4396"/>
                    <a:pt x="4600" y="4356"/>
                    <a:pt x="4711" y="4356"/>
                  </a:cubicBezTo>
                  <a:cubicBezTo>
                    <a:pt x="4821" y="4356"/>
                    <a:pt x="4931" y="4396"/>
                    <a:pt x="5010" y="4474"/>
                  </a:cubicBezTo>
                  <a:lnTo>
                    <a:pt x="5955" y="5420"/>
                  </a:lnTo>
                  <a:lnTo>
                    <a:pt x="6995" y="4348"/>
                  </a:lnTo>
                  <a:lnTo>
                    <a:pt x="6050" y="3403"/>
                  </a:lnTo>
                  <a:cubicBezTo>
                    <a:pt x="5892" y="3246"/>
                    <a:pt x="5892" y="2962"/>
                    <a:pt x="6050" y="2805"/>
                  </a:cubicBezTo>
                  <a:cubicBezTo>
                    <a:pt x="6128" y="2726"/>
                    <a:pt x="6239" y="2687"/>
                    <a:pt x="6349" y="2687"/>
                  </a:cubicBezTo>
                  <a:close/>
                  <a:moveTo>
                    <a:pt x="5987" y="1"/>
                  </a:moveTo>
                  <a:cubicBezTo>
                    <a:pt x="2805" y="757"/>
                    <a:pt x="788" y="3025"/>
                    <a:pt x="1" y="6081"/>
                  </a:cubicBezTo>
                  <a:lnTo>
                    <a:pt x="5955" y="12036"/>
                  </a:lnTo>
                  <a:cubicBezTo>
                    <a:pt x="9106" y="11248"/>
                    <a:pt x="11153" y="9043"/>
                    <a:pt x="11941" y="5955"/>
                  </a:cubicBezTo>
                  <a:lnTo>
                    <a:pt x="598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544" name="Google Shape;6006;p71">
            <a:extLst>
              <a:ext uri="{FF2B5EF4-FFF2-40B4-BE49-F238E27FC236}">
                <a16:creationId xmlns:a16="http://schemas.microsoft.com/office/drawing/2014/main" id="{B40DC1EE-7CE5-9AD5-1A63-4A3E90670883}"/>
              </a:ext>
            </a:extLst>
          </p:cNvPr>
          <p:cNvSpPr/>
          <p:nvPr/>
        </p:nvSpPr>
        <p:spPr>
          <a:xfrm>
            <a:off x="2931321" y="5145457"/>
            <a:ext cx="493299" cy="417236"/>
          </a:xfrm>
          <a:custGeom>
            <a:avLst/>
            <a:gdLst/>
            <a:ahLst/>
            <a:cxnLst/>
            <a:rect l="l" t="t" r="r" b="b"/>
            <a:pathLst>
              <a:path w="12666" h="10713" extrusionOk="0">
                <a:moveTo>
                  <a:pt x="1765" y="3309"/>
                </a:moveTo>
                <a:lnTo>
                  <a:pt x="1765" y="7058"/>
                </a:lnTo>
                <a:cubicBezTo>
                  <a:pt x="1765" y="7278"/>
                  <a:pt x="1954" y="7436"/>
                  <a:pt x="2206" y="7436"/>
                </a:cubicBezTo>
                <a:lnTo>
                  <a:pt x="2615" y="7436"/>
                </a:lnTo>
                <a:lnTo>
                  <a:pt x="2615" y="9925"/>
                </a:lnTo>
                <a:lnTo>
                  <a:pt x="788" y="9925"/>
                </a:lnTo>
                <a:lnTo>
                  <a:pt x="788" y="3309"/>
                </a:lnTo>
                <a:close/>
                <a:moveTo>
                  <a:pt x="5073" y="3309"/>
                </a:moveTo>
                <a:lnTo>
                  <a:pt x="5073" y="7058"/>
                </a:lnTo>
                <a:cubicBezTo>
                  <a:pt x="5073" y="7278"/>
                  <a:pt x="5262" y="7436"/>
                  <a:pt x="5514" y="7436"/>
                </a:cubicBezTo>
                <a:lnTo>
                  <a:pt x="5892" y="7436"/>
                </a:lnTo>
                <a:lnTo>
                  <a:pt x="5892" y="9925"/>
                </a:lnTo>
                <a:lnTo>
                  <a:pt x="3403" y="9925"/>
                </a:lnTo>
                <a:lnTo>
                  <a:pt x="3403" y="7436"/>
                </a:lnTo>
                <a:lnTo>
                  <a:pt x="3813" y="7436"/>
                </a:lnTo>
                <a:cubicBezTo>
                  <a:pt x="4033" y="7436"/>
                  <a:pt x="4254" y="7247"/>
                  <a:pt x="4254" y="7058"/>
                </a:cubicBezTo>
                <a:lnTo>
                  <a:pt x="4254" y="3309"/>
                </a:lnTo>
                <a:close/>
                <a:moveTo>
                  <a:pt x="8412" y="3309"/>
                </a:moveTo>
                <a:lnTo>
                  <a:pt x="8412" y="7058"/>
                </a:lnTo>
                <a:cubicBezTo>
                  <a:pt x="8412" y="7278"/>
                  <a:pt x="8601" y="7436"/>
                  <a:pt x="8853" y="7436"/>
                </a:cubicBezTo>
                <a:lnTo>
                  <a:pt x="9294" y="7436"/>
                </a:lnTo>
                <a:lnTo>
                  <a:pt x="9294" y="9925"/>
                </a:lnTo>
                <a:lnTo>
                  <a:pt x="6711" y="9925"/>
                </a:lnTo>
                <a:lnTo>
                  <a:pt x="6711" y="7436"/>
                </a:lnTo>
                <a:lnTo>
                  <a:pt x="7152" y="7436"/>
                </a:lnTo>
                <a:cubicBezTo>
                  <a:pt x="7404" y="7436"/>
                  <a:pt x="7593" y="7247"/>
                  <a:pt x="7593" y="7058"/>
                </a:cubicBezTo>
                <a:lnTo>
                  <a:pt x="7593" y="3309"/>
                </a:lnTo>
                <a:close/>
                <a:moveTo>
                  <a:pt x="11815" y="3309"/>
                </a:moveTo>
                <a:lnTo>
                  <a:pt x="11815" y="9925"/>
                </a:lnTo>
                <a:lnTo>
                  <a:pt x="9988" y="9925"/>
                </a:lnTo>
                <a:lnTo>
                  <a:pt x="9988" y="7436"/>
                </a:lnTo>
                <a:lnTo>
                  <a:pt x="10429" y="7436"/>
                </a:lnTo>
                <a:cubicBezTo>
                  <a:pt x="10649" y="7436"/>
                  <a:pt x="10870" y="7247"/>
                  <a:pt x="10870" y="7058"/>
                </a:cubicBezTo>
                <a:lnTo>
                  <a:pt x="10870" y="3309"/>
                </a:lnTo>
                <a:close/>
                <a:moveTo>
                  <a:pt x="379" y="1"/>
                </a:moveTo>
                <a:cubicBezTo>
                  <a:pt x="158" y="1"/>
                  <a:pt x="1" y="190"/>
                  <a:pt x="1" y="379"/>
                </a:cubicBezTo>
                <a:lnTo>
                  <a:pt x="1" y="10334"/>
                </a:lnTo>
                <a:cubicBezTo>
                  <a:pt x="1" y="10555"/>
                  <a:pt x="190" y="10712"/>
                  <a:pt x="379" y="10712"/>
                </a:cubicBezTo>
                <a:lnTo>
                  <a:pt x="12224" y="10712"/>
                </a:lnTo>
                <a:cubicBezTo>
                  <a:pt x="12476" y="10712"/>
                  <a:pt x="12665" y="10523"/>
                  <a:pt x="12665" y="10334"/>
                </a:cubicBezTo>
                <a:lnTo>
                  <a:pt x="12665" y="379"/>
                </a:lnTo>
                <a:cubicBezTo>
                  <a:pt x="12634" y="190"/>
                  <a:pt x="12445" y="1"/>
                  <a:pt x="1222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545" name="Google Shape;6007;p71">
            <a:extLst>
              <a:ext uri="{FF2B5EF4-FFF2-40B4-BE49-F238E27FC236}">
                <a16:creationId xmlns:a16="http://schemas.microsoft.com/office/drawing/2014/main" id="{5EF91747-6C84-94F3-1E6F-10424F960D46}"/>
              </a:ext>
            </a:extLst>
          </p:cNvPr>
          <p:cNvGrpSpPr/>
          <p:nvPr/>
        </p:nvGrpSpPr>
        <p:grpSpPr>
          <a:xfrm>
            <a:off x="5329904" y="4445859"/>
            <a:ext cx="387753" cy="492987"/>
            <a:chOff x="-37370925" y="3579105"/>
            <a:chExt cx="248900" cy="316450"/>
          </a:xfrm>
          <a:solidFill>
            <a:schemeClr val="tx1"/>
          </a:solidFill>
        </p:grpSpPr>
        <p:sp>
          <p:nvSpPr>
            <p:cNvPr id="546" name="Google Shape;6008;p71">
              <a:extLst>
                <a:ext uri="{FF2B5EF4-FFF2-40B4-BE49-F238E27FC236}">
                  <a16:creationId xmlns:a16="http://schemas.microsoft.com/office/drawing/2014/main" id="{F0A635EF-C3CD-5F19-F3DB-BDA5C6E7C190}"/>
                </a:ext>
              </a:extLst>
            </p:cNvPr>
            <p:cNvSpPr/>
            <p:nvPr/>
          </p:nvSpPr>
          <p:spPr>
            <a:xfrm>
              <a:off x="-37268550" y="3671055"/>
              <a:ext cx="83525" cy="82525"/>
            </a:xfrm>
            <a:custGeom>
              <a:avLst/>
              <a:gdLst/>
              <a:ahLst/>
              <a:cxnLst/>
              <a:rect l="l" t="t" r="r" b="b"/>
              <a:pathLst>
                <a:path w="3341" h="3301" extrusionOk="0">
                  <a:moveTo>
                    <a:pt x="2238" y="1"/>
                  </a:moveTo>
                  <a:lnTo>
                    <a:pt x="1" y="2237"/>
                  </a:lnTo>
                  <a:lnTo>
                    <a:pt x="946" y="3183"/>
                  </a:lnTo>
                  <a:cubicBezTo>
                    <a:pt x="1040" y="3261"/>
                    <a:pt x="1151" y="3301"/>
                    <a:pt x="1257" y="3301"/>
                  </a:cubicBezTo>
                  <a:cubicBezTo>
                    <a:pt x="1363" y="3301"/>
                    <a:pt x="1466" y="3261"/>
                    <a:pt x="1545" y="3183"/>
                  </a:cubicBezTo>
                  <a:lnTo>
                    <a:pt x="3183" y="1544"/>
                  </a:lnTo>
                  <a:cubicBezTo>
                    <a:pt x="3340" y="1387"/>
                    <a:pt x="3340" y="1103"/>
                    <a:pt x="3183" y="946"/>
                  </a:cubicBezTo>
                  <a:lnTo>
                    <a:pt x="223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" name="Google Shape;6009;p71">
              <a:extLst>
                <a:ext uri="{FF2B5EF4-FFF2-40B4-BE49-F238E27FC236}">
                  <a16:creationId xmlns:a16="http://schemas.microsoft.com/office/drawing/2014/main" id="{19E26627-4AC4-FA3B-6DA7-16BB123D696A}"/>
                </a:ext>
              </a:extLst>
            </p:cNvPr>
            <p:cNvSpPr/>
            <p:nvPr/>
          </p:nvSpPr>
          <p:spPr>
            <a:xfrm>
              <a:off x="-37370925" y="3579105"/>
              <a:ext cx="248900" cy="316450"/>
            </a:xfrm>
            <a:custGeom>
              <a:avLst/>
              <a:gdLst/>
              <a:ahLst/>
              <a:cxnLst/>
              <a:rect l="l" t="t" r="r" b="b"/>
              <a:pathLst>
                <a:path w="9956" h="12658" extrusionOk="0">
                  <a:moveTo>
                    <a:pt x="4537" y="8625"/>
                  </a:moveTo>
                  <a:cubicBezTo>
                    <a:pt x="4757" y="8625"/>
                    <a:pt x="4946" y="8845"/>
                    <a:pt x="4946" y="9066"/>
                  </a:cubicBezTo>
                  <a:cubicBezTo>
                    <a:pt x="4915" y="9255"/>
                    <a:pt x="4757" y="9475"/>
                    <a:pt x="4537" y="9475"/>
                  </a:cubicBezTo>
                  <a:cubicBezTo>
                    <a:pt x="4285" y="9475"/>
                    <a:pt x="4096" y="9255"/>
                    <a:pt x="4096" y="9066"/>
                  </a:cubicBezTo>
                  <a:cubicBezTo>
                    <a:pt x="4096" y="8845"/>
                    <a:pt x="4285" y="8625"/>
                    <a:pt x="4537" y="8625"/>
                  </a:cubicBezTo>
                  <a:close/>
                  <a:moveTo>
                    <a:pt x="2615" y="0"/>
                  </a:moveTo>
                  <a:cubicBezTo>
                    <a:pt x="2513" y="0"/>
                    <a:pt x="2410" y="40"/>
                    <a:pt x="2332" y="119"/>
                  </a:cubicBezTo>
                  <a:lnTo>
                    <a:pt x="662" y="1788"/>
                  </a:lnTo>
                  <a:cubicBezTo>
                    <a:pt x="504" y="1946"/>
                    <a:pt x="504" y="2229"/>
                    <a:pt x="662" y="2355"/>
                  </a:cubicBezTo>
                  <a:lnTo>
                    <a:pt x="1764" y="3458"/>
                  </a:lnTo>
                  <a:cubicBezTo>
                    <a:pt x="1166" y="4183"/>
                    <a:pt x="819" y="5096"/>
                    <a:pt x="819" y="6073"/>
                  </a:cubicBezTo>
                  <a:cubicBezTo>
                    <a:pt x="819" y="7774"/>
                    <a:pt x="1859" y="9223"/>
                    <a:pt x="3308" y="9853"/>
                  </a:cubicBezTo>
                  <a:lnTo>
                    <a:pt x="3308" y="10200"/>
                  </a:lnTo>
                  <a:lnTo>
                    <a:pt x="1229" y="10200"/>
                  </a:lnTo>
                  <a:cubicBezTo>
                    <a:pt x="536" y="10200"/>
                    <a:pt x="0" y="10767"/>
                    <a:pt x="0" y="11429"/>
                  </a:cubicBezTo>
                  <a:lnTo>
                    <a:pt x="0" y="12248"/>
                  </a:lnTo>
                  <a:cubicBezTo>
                    <a:pt x="0" y="12500"/>
                    <a:pt x="189" y="12657"/>
                    <a:pt x="441" y="12657"/>
                  </a:cubicBezTo>
                  <a:lnTo>
                    <a:pt x="8696" y="12657"/>
                  </a:lnTo>
                  <a:cubicBezTo>
                    <a:pt x="8948" y="12657"/>
                    <a:pt x="9137" y="12468"/>
                    <a:pt x="9137" y="12248"/>
                  </a:cubicBezTo>
                  <a:lnTo>
                    <a:pt x="9137" y="11429"/>
                  </a:lnTo>
                  <a:cubicBezTo>
                    <a:pt x="9137" y="10767"/>
                    <a:pt x="8570" y="10200"/>
                    <a:pt x="7876" y="10200"/>
                  </a:cubicBezTo>
                  <a:lnTo>
                    <a:pt x="5797" y="10200"/>
                  </a:lnTo>
                  <a:lnTo>
                    <a:pt x="5797" y="10137"/>
                  </a:lnTo>
                  <a:cubicBezTo>
                    <a:pt x="7120" y="9853"/>
                    <a:pt x="8223" y="8940"/>
                    <a:pt x="8790" y="7743"/>
                  </a:cubicBezTo>
                  <a:lnTo>
                    <a:pt x="9515" y="7743"/>
                  </a:lnTo>
                  <a:cubicBezTo>
                    <a:pt x="9767" y="7743"/>
                    <a:pt x="9956" y="7522"/>
                    <a:pt x="9956" y="7333"/>
                  </a:cubicBezTo>
                  <a:cubicBezTo>
                    <a:pt x="9893" y="7176"/>
                    <a:pt x="9735" y="6987"/>
                    <a:pt x="9483" y="6987"/>
                  </a:cubicBezTo>
                  <a:lnTo>
                    <a:pt x="6994" y="6987"/>
                  </a:lnTo>
                  <a:cubicBezTo>
                    <a:pt x="6774" y="6987"/>
                    <a:pt x="6585" y="7176"/>
                    <a:pt x="6585" y="7365"/>
                  </a:cubicBezTo>
                  <a:cubicBezTo>
                    <a:pt x="6585" y="7617"/>
                    <a:pt x="6774" y="7774"/>
                    <a:pt x="6994" y="7774"/>
                  </a:cubicBezTo>
                  <a:lnTo>
                    <a:pt x="7845" y="7774"/>
                  </a:lnTo>
                  <a:cubicBezTo>
                    <a:pt x="7404" y="8530"/>
                    <a:pt x="6648" y="9097"/>
                    <a:pt x="5734" y="9318"/>
                  </a:cubicBezTo>
                  <a:lnTo>
                    <a:pt x="5734" y="8971"/>
                  </a:lnTo>
                  <a:cubicBezTo>
                    <a:pt x="5734" y="8310"/>
                    <a:pt x="5198" y="7774"/>
                    <a:pt x="4537" y="7743"/>
                  </a:cubicBezTo>
                  <a:cubicBezTo>
                    <a:pt x="3844" y="7743"/>
                    <a:pt x="3308" y="8278"/>
                    <a:pt x="3308" y="8940"/>
                  </a:cubicBezTo>
                  <a:cubicBezTo>
                    <a:pt x="2332" y="8373"/>
                    <a:pt x="1638" y="7302"/>
                    <a:pt x="1638" y="6073"/>
                  </a:cubicBezTo>
                  <a:cubicBezTo>
                    <a:pt x="1638" y="5285"/>
                    <a:pt x="1922" y="4624"/>
                    <a:pt x="2363" y="4057"/>
                  </a:cubicBezTo>
                  <a:lnTo>
                    <a:pt x="3529" y="5254"/>
                  </a:lnTo>
                  <a:lnTo>
                    <a:pt x="5797" y="3017"/>
                  </a:lnTo>
                  <a:lnTo>
                    <a:pt x="2899" y="119"/>
                  </a:lnTo>
                  <a:cubicBezTo>
                    <a:pt x="2820" y="40"/>
                    <a:pt x="2717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548" name="Google Shape;6010;p71">
            <a:extLst>
              <a:ext uri="{FF2B5EF4-FFF2-40B4-BE49-F238E27FC236}">
                <a16:creationId xmlns:a16="http://schemas.microsoft.com/office/drawing/2014/main" id="{5740FAD0-D966-9034-2B0B-2FA9194F8A02}"/>
              </a:ext>
            </a:extLst>
          </p:cNvPr>
          <p:cNvSpPr/>
          <p:nvPr/>
        </p:nvSpPr>
        <p:spPr>
          <a:xfrm>
            <a:off x="2263309" y="2045590"/>
            <a:ext cx="485937" cy="492559"/>
          </a:xfrm>
          <a:custGeom>
            <a:avLst/>
            <a:gdLst/>
            <a:ahLst/>
            <a:cxnLst/>
            <a:rect l="l" t="t" r="r" b="b"/>
            <a:pathLst>
              <a:path w="12477" h="12647" extrusionOk="0">
                <a:moveTo>
                  <a:pt x="3750" y="4538"/>
                </a:moveTo>
                <a:cubicBezTo>
                  <a:pt x="4223" y="4538"/>
                  <a:pt x="4601" y="4884"/>
                  <a:pt x="4601" y="5357"/>
                </a:cubicBezTo>
                <a:cubicBezTo>
                  <a:pt x="4601" y="5829"/>
                  <a:pt x="4223" y="6176"/>
                  <a:pt x="3750" y="6176"/>
                </a:cubicBezTo>
                <a:cubicBezTo>
                  <a:pt x="3277" y="6176"/>
                  <a:pt x="2931" y="5829"/>
                  <a:pt x="2931" y="5357"/>
                </a:cubicBezTo>
                <a:cubicBezTo>
                  <a:pt x="2931" y="4884"/>
                  <a:pt x="3277" y="4538"/>
                  <a:pt x="3750" y="4538"/>
                </a:cubicBezTo>
                <a:close/>
                <a:moveTo>
                  <a:pt x="6239" y="4538"/>
                </a:moveTo>
                <a:cubicBezTo>
                  <a:pt x="6711" y="4538"/>
                  <a:pt x="7058" y="4884"/>
                  <a:pt x="7058" y="5357"/>
                </a:cubicBezTo>
                <a:cubicBezTo>
                  <a:pt x="7058" y="5829"/>
                  <a:pt x="6711" y="6176"/>
                  <a:pt x="6239" y="6176"/>
                </a:cubicBezTo>
                <a:cubicBezTo>
                  <a:pt x="5766" y="6176"/>
                  <a:pt x="5420" y="5829"/>
                  <a:pt x="5420" y="5357"/>
                </a:cubicBezTo>
                <a:cubicBezTo>
                  <a:pt x="5420" y="4884"/>
                  <a:pt x="5766" y="4538"/>
                  <a:pt x="6239" y="4538"/>
                </a:cubicBezTo>
                <a:close/>
                <a:moveTo>
                  <a:pt x="8728" y="4538"/>
                </a:moveTo>
                <a:cubicBezTo>
                  <a:pt x="9200" y="4538"/>
                  <a:pt x="9547" y="4884"/>
                  <a:pt x="9547" y="5357"/>
                </a:cubicBezTo>
                <a:cubicBezTo>
                  <a:pt x="9547" y="5829"/>
                  <a:pt x="9200" y="6176"/>
                  <a:pt x="8728" y="6176"/>
                </a:cubicBezTo>
                <a:cubicBezTo>
                  <a:pt x="8255" y="6176"/>
                  <a:pt x="7877" y="5829"/>
                  <a:pt x="7877" y="5357"/>
                </a:cubicBezTo>
                <a:cubicBezTo>
                  <a:pt x="7877" y="4884"/>
                  <a:pt x="8255" y="4538"/>
                  <a:pt x="8728" y="4538"/>
                </a:cubicBezTo>
                <a:close/>
                <a:moveTo>
                  <a:pt x="6239" y="1"/>
                </a:moveTo>
                <a:cubicBezTo>
                  <a:pt x="2805" y="1"/>
                  <a:pt x="1" y="2395"/>
                  <a:pt x="1" y="5357"/>
                </a:cubicBezTo>
                <a:cubicBezTo>
                  <a:pt x="1" y="7436"/>
                  <a:pt x="1387" y="9200"/>
                  <a:pt x="3309" y="10082"/>
                </a:cubicBezTo>
                <a:lnTo>
                  <a:pt x="3309" y="12256"/>
                </a:lnTo>
                <a:cubicBezTo>
                  <a:pt x="3309" y="12486"/>
                  <a:pt x="3502" y="12646"/>
                  <a:pt x="3715" y="12646"/>
                </a:cubicBezTo>
                <a:cubicBezTo>
                  <a:pt x="3824" y="12646"/>
                  <a:pt x="3938" y="12604"/>
                  <a:pt x="4034" y="12508"/>
                </a:cubicBezTo>
                <a:lnTo>
                  <a:pt x="5609" y="10681"/>
                </a:lnTo>
                <a:cubicBezTo>
                  <a:pt x="5798" y="10681"/>
                  <a:pt x="5987" y="10713"/>
                  <a:pt x="6239" y="10713"/>
                </a:cubicBezTo>
                <a:cubicBezTo>
                  <a:pt x="9641" y="10713"/>
                  <a:pt x="12477" y="8350"/>
                  <a:pt x="12477" y="5357"/>
                </a:cubicBezTo>
                <a:cubicBezTo>
                  <a:pt x="12477" y="2395"/>
                  <a:pt x="9704" y="1"/>
                  <a:pt x="623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49" name="Google Shape;6011;p71">
            <a:extLst>
              <a:ext uri="{FF2B5EF4-FFF2-40B4-BE49-F238E27FC236}">
                <a16:creationId xmlns:a16="http://schemas.microsoft.com/office/drawing/2014/main" id="{6557E59C-E0AE-258A-CA6A-0012AB48AEBB}"/>
              </a:ext>
            </a:extLst>
          </p:cNvPr>
          <p:cNvSpPr/>
          <p:nvPr/>
        </p:nvSpPr>
        <p:spPr>
          <a:xfrm>
            <a:off x="2296432" y="2625992"/>
            <a:ext cx="419689" cy="495752"/>
          </a:xfrm>
          <a:custGeom>
            <a:avLst/>
            <a:gdLst/>
            <a:ahLst/>
            <a:cxnLst/>
            <a:rect l="l" t="t" r="r" b="b"/>
            <a:pathLst>
              <a:path w="10776" h="12729" extrusionOk="0">
                <a:moveTo>
                  <a:pt x="1670" y="851"/>
                </a:moveTo>
                <a:lnTo>
                  <a:pt x="1670" y="9326"/>
                </a:lnTo>
                <a:cubicBezTo>
                  <a:pt x="1355" y="9326"/>
                  <a:pt x="1072" y="9421"/>
                  <a:pt x="851" y="9578"/>
                </a:cubicBezTo>
                <a:lnTo>
                  <a:pt x="851" y="2049"/>
                </a:lnTo>
                <a:cubicBezTo>
                  <a:pt x="851" y="1481"/>
                  <a:pt x="1198" y="1072"/>
                  <a:pt x="1670" y="851"/>
                </a:cubicBezTo>
                <a:close/>
                <a:moveTo>
                  <a:pt x="9925" y="10177"/>
                </a:moveTo>
                <a:lnTo>
                  <a:pt x="9925" y="10208"/>
                </a:lnTo>
                <a:lnTo>
                  <a:pt x="9925" y="11846"/>
                </a:lnTo>
                <a:lnTo>
                  <a:pt x="1670" y="11846"/>
                </a:lnTo>
                <a:cubicBezTo>
                  <a:pt x="1229" y="11846"/>
                  <a:pt x="851" y="11468"/>
                  <a:pt x="851" y="11027"/>
                </a:cubicBezTo>
                <a:cubicBezTo>
                  <a:pt x="851" y="10586"/>
                  <a:pt x="1229" y="10177"/>
                  <a:pt x="1670" y="10177"/>
                </a:cubicBezTo>
                <a:close/>
                <a:moveTo>
                  <a:pt x="2111" y="1"/>
                </a:moveTo>
                <a:cubicBezTo>
                  <a:pt x="914" y="1"/>
                  <a:pt x="1" y="946"/>
                  <a:pt x="1" y="2080"/>
                </a:cubicBezTo>
                <a:lnTo>
                  <a:pt x="1" y="11059"/>
                </a:lnTo>
                <a:cubicBezTo>
                  <a:pt x="1" y="11973"/>
                  <a:pt x="757" y="12729"/>
                  <a:pt x="1670" y="12729"/>
                </a:cubicBezTo>
                <a:lnTo>
                  <a:pt x="10334" y="12729"/>
                </a:lnTo>
                <a:cubicBezTo>
                  <a:pt x="10586" y="12729"/>
                  <a:pt x="10775" y="12508"/>
                  <a:pt x="10775" y="12319"/>
                </a:cubicBezTo>
                <a:lnTo>
                  <a:pt x="10775" y="473"/>
                </a:lnTo>
                <a:cubicBezTo>
                  <a:pt x="10775" y="221"/>
                  <a:pt x="10586" y="64"/>
                  <a:pt x="10334" y="64"/>
                </a:cubicBezTo>
                <a:lnTo>
                  <a:pt x="9105" y="64"/>
                </a:lnTo>
                <a:lnTo>
                  <a:pt x="9105" y="3781"/>
                </a:lnTo>
                <a:cubicBezTo>
                  <a:pt x="9105" y="4011"/>
                  <a:pt x="8912" y="4171"/>
                  <a:pt x="8708" y="4171"/>
                </a:cubicBezTo>
                <a:cubicBezTo>
                  <a:pt x="8604" y="4171"/>
                  <a:pt x="8498" y="4129"/>
                  <a:pt x="8412" y="4033"/>
                </a:cubicBezTo>
                <a:lnTo>
                  <a:pt x="7845" y="3498"/>
                </a:lnTo>
                <a:lnTo>
                  <a:pt x="7310" y="4033"/>
                </a:lnTo>
                <a:cubicBezTo>
                  <a:pt x="7214" y="4129"/>
                  <a:pt x="7100" y="4171"/>
                  <a:pt x="6991" y="4171"/>
                </a:cubicBezTo>
                <a:cubicBezTo>
                  <a:pt x="6778" y="4171"/>
                  <a:pt x="6585" y="4011"/>
                  <a:pt x="6585" y="3781"/>
                </a:cubicBezTo>
                <a:lnTo>
                  <a:pt x="6585" y="64"/>
                </a:lnTo>
                <a:lnTo>
                  <a:pt x="2111" y="64"/>
                </a:lnTo>
                <a:lnTo>
                  <a:pt x="2111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550" name="Google Shape;6012;p71">
            <a:extLst>
              <a:ext uri="{FF2B5EF4-FFF2-40B4-BE49-F238E27FC236}">
                <a16:creationId xmlns:a16="http://schemas.microsoft.com/office/drawing/2014/main" id="{15FC1585-614D-9B0E-4E8A-A891E2BFBFD6}"/>
              </a:ext>
            </a:extLst>
          </p:cNvPr>
          <p:cNvGrpSpPr/>
          <p:nvPr/>
        </p:nvGrpSpPr>
        <p:grpSpPr>
          <a:xfrm>
            <a:off x="2254404" y="3216620"/>
            <a:ext cx="495752" cy="493299"/>
            <a:chOff x="-42259725" y="3951100"/>
            <a:chExt cx="318225" cy="316650"/>
          </a:xfrm>
          <a:solidFill>
            <a:schemeClr val="tx1"/>
          </a:solidFill>
        </p:grpSpPr>
        <p:sp>
          <p:nvSpPr>
            <p:cNvPr id="551" name="Google Shape;6013;p71">
              <a:extLst>
                <a:ext uri="{FF2B5EF4-FFF2-40B4-BE49-F238E27FC236}">
                  <a16:creationId xmlns:a16="http://schemas.microsoft.com/office/drawing/2014/main" id="{527767AF-DAC1-7701-7A4D-1BAB561AEF97}"/>
                </a:ext>
              </a:extLst>
            </p:cNvPr>
            <p:cNvSpPr/>
            <p:nvPr/>
          </p:nvSpPr>
          <p:spPr>
            <a:xfrm>
              <a:off x="-42258150" y="3951100"/>
              <a:ext cx="316650" cy="123675"/>
            </a:xfrm>
            <a:custGeom>
              <a:avLst/>
              <a:gdLst/>
              <a:ahLst/>
              <a:cxnLst/>
              <a:rect l="l" t="t" r="r" b="b"/>
              <a:pathLst>
                <a:path w="12666" h="4947" extrusionOk="0">
                  <a:moveTo>
                    <a:pt x="2868" y="820"/>
                  </a:moveTo>
                  <a:cubicBezTo>
                    <a:pt x="3120" y="820"/>
                    <a:pt x="3277" y="1009"/>
                    <a:pt x="3277" y="1261"/>
                  </a:cubicBezTo>
                  <a:lnTo>
                    <a:pt x="3277" y="2899"/>
                  </a:lnTo>
                  <a:cubicBezTo>
                    <a:pt x="3277" y="3151"/>
                    <a:pt x="3057" y="3308"/>
                    <a:pt x="2868" y="3308"/>
                  </a:cubicBezTo>
                  <a:cubicBezTo>
                    <a:pt x="2647" y="3308"/>
                    <a:pt x="2490" y="3119"/>
                    <a:pt x="2427" y="2899"/>
                  </a:cubicBezTo>
                  <a:lnTo>
                    <a:pt x="2427" y="1261"/>
                  </a:lnTo>
                  <a:cubicBezTo>
                    <a:pt x="2427" y="1009"/>
                    <a:pt x="2647" y="851"/>
                    <a:pt x="2868" y="820"/>
                  </a:cubicBezTo>
                  <a:close/>
                  <a:moveTo>
                    <a:pt x="9767" y="820"/>
                  </a:moveTo>
                  <a:cubicBezTo>
                    <a:pt x="9988" y="820"/>
                    <a:pt x="10145" y="1009"/>
                    <a:pt x="10145" y="1261"/>
                  </a:cubicBezTo>
                  <a:lnTo>
                    <a:pt x="10145" y="2899"/>
                  </a:lnTo>
                  <a:cubicBezTo>
                    <a:pt x="10145" y="3151"/>
                    <a:pt x="9956" y="3308"/>
                    <a:pt x="9767" y="3308"/>
                  </a:cubicBezTo>
                  <a:cubicBezTo>
                    <a:pt x="9515" y="3308"/>
                    <a:pt x="9358" y="3119"/>
                    <a:pt x="9326" y="2899"/>
                  </a:cubicBezTo>
                  <a:lnTo>
                    <a:pt x="9326" y="1261"/>
                  </a:lnTo>
                  <a:cubicBezTo>
                    <a:pt x="9326" y="1009"/>
                    <a:pt x="9515" y="851"/>
                    <a:pt x="9767" y="820"/>
                  </a:cubicBezTo>
                  <a:close/>
                  <a:moveTo>
                    <a:pt x="2868" y="0"/>
                  </a:moveTo>
                  <a:cubicBezTo>
                    <a:pt x="2206" y="0"/>
                    <a:pt x="1639" y="536"/>
                    <a:pt x="1608" y="1229"/>
                  </a:cubicBezTo>
                  <a:lnTo>
                    <a:pt x="1608" y="1639"/>
                  </a:lnTo>
                  <a:lnTo>
                    <a:pt x="1230" y="1639"/>
                  </a:lnTo>
                  <a:cubicBezTo>
                    <a:pt x="536" y="1639"/>
                    <a:pt x="1" y="2206"/>
                    <a:pt x="1" y="2867"/>
                  </a:cubicBezTo>
                  <a:lnTo>
                    <a:pt x="1" y="4947"/>
                  </a:lnTo>
                  <a:lnTo>
                    <a:pt x="12666" y="4947"/>
                  </a:lnTo>
                  <a:lnTo>
                    <a:pt x="12666" y="2867"/>
                  </a:lnTo>
                  <a:cubicBezTo>
                    <a:pt x="12634" y="2206"/>
                    <a:pt x="12036" y="1639"/>
                    <a:pt x="11374" y="1639"/>
                  </a:cubicBezTo>
                  <a:lnTo>
                    <a:pt x="10996" y="1639"/>
                  </a:lnTo>
                  <a:lnTo>
                    <a:pt x="10996" y="1229"/>
                  </a:lnTo>
                  <a:cubicBezTo>
                    <a:pt x="10996" y="536"/>
                    <a:pt x="10429" y="0"/>
                    <a:pt x="9767" y="0"/>
                  </a:cubicBezTo>
                  <a:cubicBezTo>
                    <a:pt x="9106" y="0"/>
                    <a:pt x="8539" y="536"/>
                    <a:pt x="8507" y="1229"/>
                  </a:cubicBezTo>
                  <a:lnTo>
                    <a:pt x="8507" y="1639"/>
                  </a:lnTo>
                  <a:lnTo>
                    <a:pt x="4097" y="1639"/>
                  </a:lnTo>
                  <a:lnTo>
                    <a:pt x="4097" y="1229"/>
                  </a:lnTo>
                  <a:cubicBezTo>
                    <a:pt x="4097" y="536"/>
                    <a:pt x="3561" y="0"/>
                    <a:pt x="28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" name="Google Shape;6014;p71">
              <a:extLst>
                <a:ext uri="{FF2B5EF4-FFF2-40B4-BE49-F238E27FC236}">
                  <a16:creationId xmlns:a16="http://schemas.microsoft.com/office/drawing/2014/main" id="{A32779D3-4C5B-214C-18C8-C99773BF63ED}"/>
                </a:ext>
              </a:extLst>
            </p:cNvPr>
            <p:cNvSpPr/>
            <p:nvPr/>
          </p:nvSpPr>
          <p:spPr>
            <a:xfrm>
              <a:off x="-42259725" y="4096800"/>
              <a:ext cx="316650" cy="170950"/>
            </a:xfrm>
            <a:custGeom>
              <a:avLst/>
              <a:gdLst/>
              <a:ahLst/>
              <a:cxnLst/>
              <a:rect l="l" t="t" r="r" b="b"/>
              <a:pathLst>
                <a:path w="12666" h="6838" extrusionOk="0">
                  <a:moveTo>
                    <a:pt x="1" y="1"/>
                  </a:moveTo>
                  <a:lnTo>
                    <a:pt x="1" y="5640"/>
                  </a:lnTo>
                  <a:lnTo>
                    <a:pt x="32" y="5640"/>
                  </a:lnTo>
                  <a:cubicBezTo>
                    <a:pt x="32" y="6302"/>
                    <a:pt x="568" y="6837"/>
                    <a:pt x="1261" y="6837"/>
                  </a:cubicBezTo>
                  <a:lnTo>
                    <a:pt x="11437" y="6837"/>
                  </a:lnTo>
                  <a:cubicBezTo>
                    <a:pt x="12099" y="6837"/>
                    <a:pt x="12666" y="6302"/>
                    <a:pt x="12666" y="5640"/>
                  </a:cubicBezTo>
                  <a:lnTo>
                    <a:pt x="1266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53" name="Google Shape;6015;p71">
            <a:extLst>
              <a:ext uri="{FF2B5EF4-FFF2-40B4-BE49-F238E27FC236}">
                <a16:creationId xmlns:a16="http://schemas.microsoft.com/office/drawing/2014/main" id="{F7508F7D-19F9-32AD-F771-40CB2608A59B}"/>
              </a:ext>
            </a:extLst>
          </p:cNvPr>
          <p:cNvGrpSpPr/>
          <p:nvPr/>
        </p:nvGrpSpPr>
        <p:grpSpPr>
          <a:xfrm>
            <a:off x="5185553" y="2121982"/>
            <a:ext cx="494505" cy="450340"/>
            <a:chOff x="-40378075" y="3267450"/>
            <a:chExt cx="317425" cy="289075"/>
          </a:xfrm>
          <a:solidFill>
            <a:schemeClr val="tx1"/>
          </a:solidFill>
        </p:grpSpPr>
        <p:sp>
          <p:nvSpPr>
            <p:cNvPr id="554" name="Google Shape;6016;p71">
              <a:extLst>
                <a:ext uri="{FF2B5EF4-FFF2-40B4-BE49-F238E27FC236}">
                  <a16:creationId xmlns:a16="http://schemas.microsoft.com/office/drawing/2014/main" id="{E510BC2C-EAB0-556E-1A46-F27CE2D62DB3}"/>
                </a:ext>
              </a:extLst>
            </p:cNvPr>
            <p:cNvSpPr/>
            <p:nvPr/>
          </p:nvSpPr>
          <p:spPr>
            <a:xfrm>
              <a:off x="-40218975" y="3308400"/>
              <a:ext cx="158325" cy="248125"/>
            </a:xfrm>
            <a:custGeom>
              <a:avLst/>
              <a:gdLst/>
              <a:ahLst/>
              <a:cxnLst/>
              <a:rect l="l" t="t" r="r" b="b"/>
              <a:pathLst>
                <a:path w="6333" h="9925" extrusionOk="0">
                  <a:moveTo>
                    <a:pt x="4694" y="1"/>
                  </a:moveTo>
                  <a:lnTo>
                    <a:pt x="4694" y="7877"/>
                  </a:lnTo>
                  <a:cubicBezTo>
                    <a:pt x="4694" y="8097"/>
                    <a:pt x="4474" y="8255"/>
                    <a:pt x="4253" y="8255"/>
                  </a:cubicBezTo>
                  <a:cubicBezTo>
                    <a:pt x="2993" y="8255"/>
                    <a:pt x="1638" y="8696"/>
                    <a:pt x="693" y="9452"/>
                  </a:cubicBezTo>
                  <a:cubicBezTo>
                    <a:pt x="536" y="9546"/>
                    <a:pt x="189" y="9925"/>
                    <a:pt x="0" y="9925"/>
                  </a:cubicBezTo>
                  <a:lnTo>
                    <a:pt x="5073" y="9925"/>
                  </a:lnTo>
                  <a:cubicBezTo>
                    <a:pt x="5734" y="9925"/>
                    <a:pt x="6333" y="9357"/>
                    <a:pt x="6333" y="8696"/>
                  </a:cubicBezTo>
                  <a:lnTo>
                    <a:pt x="6333" y="1229"/>
                  </a:lnTo>
                  <a:cubicBezTo>
                    <a:pt x="6333" y="536"/>
                    <a:pt x="5766" y="1"/>
                    <a:pt x="5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" name="Google Shape;6017;p71">
              <a:extLst>
                <a:ext uri="{FF2B5EF4-FFF2-40B4-BE49-F238E27FC236}">
                  <a16:creationId xmlns:a16="http://schemas.microsoft.com/office/drawing/2014/main" id="{CBC8406F-C45A-AC97-A564-47EE8F0C9946}"/>
                </a:ext>
              </a:extLst>
            </p:cNvPr>
            <p:cNvSpPr/>
            <p:nvPr/>
          </p:nvSpPr>
          <p:spPr>
            <a:xfrm>
              <a:off x="-40316650" y="3267450"/>
              <a:ext cx="86675" cy="257575"/>
            </a:xfrm>
            <a:custGeom>
              <a:avLst/>
              <a:gdLst/>
              <a:ahLst/>
              <a:cxnLst/>
              <a:rect l="l" t="t" r="r" b="b"/>
              <a:pathLst>
                <a:path w="3467" h="10303" extrusionOk="0">
                  <a:moveTo>
                    <a:pt x="1" y="0"/>
                  </a:moveTo>
                  <a:lnTo>
                    <a:pt x="1" y="9105"/>
                  </a:lnTo>
                  <a:cubicBezTo>
                    <a:pt x="1166" y="9200"/>
                    <a:pt x="2489" y="9578"/>
                    <a:pt x="3466" y="10302"/>
                  </a:cubicBezTo>
                  <a:lnTo>
                    <a:pt x="3466" y="1197"/>
                  </a:lnTo>
                  <a:cubicBezTo>
                    <a:pt x="2489" y="473"/>
                    <a:pt x="1229" y="9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" name="Google Shape;6018;p71">
              <a:extLst>
                <a:ext uri="{FF2B5EF4-FFF2-40B4-BE49-F238E27FC236}">
                  <a16:creationId xmlns:a16="http://schemas.microsoft.com/office/drawing/2014/main" id="{95333826-A3AC-F97D-4AC8-26EFF6852D87}"/>
                </a:ext>
              </a:extLst>
            </p:cNvPr>
            <p:cNvSpPr/>
            <p:nvPr/>
          </p:nvSpPr>
          <p:spPr>
            <a:xfrm>
              <a:off x="-40209525" y="3267450"/>
              <a:ext cx="86650" cy="257575"/>
            </a:xfrm>
            <a:custGeom>
              <a:avLst/>
              <a:gdLst/>
              <a:ahLst/>
              <a:cxnLst/>
              <a:rect l="l" t="t" r="r" b="b"/>
              <a:pathLst>
                <a:path w="3466" h="10303" extrusionOk="0">
                  <a:moveTo>
                    <a:pt x="3466" y="0"/>
                  </a:moveTo>
                  <a:cubicBezTo>
                    <a:pt x="2300" y="95"/>
                    <a:pt x="977" y="473"/>
                    <a:pt x="0" y="1197"/>
                  </a:cubicBezTo>
                  <a:lnTo>
                    <a:pt x="0" y="10302"/>
                  </a:lnTo>
                  <a:cubicBezTo>
                    <a:pt x="977" y="9578"/>
                    <a:pt x="2237" y="9200"/>
                    <a:pt x="3466" y="9105"/>
                  </a:cubicBezTo>
                  <a:lnTo>
                    <a:pt x="346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" name="Google Shape;6019;p71">
              <a:extLst>
                <a:ext uri="{FF2B5EF4-FFF2-40B4-BE49-F238E27FC236}">
                  <a16:creationId xmlns:a16="http://schemas.microsoft.com/office/drawing/2014/main" id="{F44ED74B-513F-2A2D-4A87-53DAEFB045B4}"/>
                </a:ext>
              </a:extLst>
            </p:cNvPr>
            <p:cNvSpPr/>
            <p:nvPr/>
          </p:nvSpPr>
          <p:spPr>
            <a:xfrm>
              <a:off x="-40378075" y="3308400"/>
              <a:ext cx="157550" cy="248125"/>
            </a:xfrm>
            <a:custGeom>
              <a:avLst/>
              <a:gdLst/>
              <a:ahLst/>
              <a:cxnLst/>
              <a:rect l="l" t="t" r="r" b="b"/>
              <a:pathLst>
                <a:path w="6302" h="9925" extrusionOk="0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664"/>
                  </a:lnTo>
                  <a:cubicBezTo>
                    <a:pt x="32" y="9357"/>
                    <a:pt x="567" y="9925"/>
                    <a:pt x="1229" y="9925"/>
                  </a:cubicBezTo>
                  <a:lnTo>
                    <a:pt x="6301" y="9925"/>
                  </a:lnTo>
                  <a:cubicBezTo>
                    <a:pt x="6112" y="9925"/>
                    <a:pt x="5766" y="9609"/>
                    <a:pt x="5608" y="9452"/>
                  </a:cubicBezTo>
                  <a:cubicBezTo>
                    <a:pt x="4631" y="8664"/>
                    <a:pt x="3277" y="8255"/>
                    <a:pt x="2048" y="8255"/>
                  </a:cubicBezTo>
                  <a:cubicBezTo>
                    <a:pt x="1828" y="8255"/>
                    <a:pt x="1638" y="8066"/>
                    <a:pt x="1638" y="7877"/>
                  </a:cubicBezTo>
                  <a:lnTo>
                    <a:pt x="163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58" name="Google Shape;6020;p71">
            <a:extLst>
              <a:ext uri="{FF2B5EF4-FFF2-40B4-BE49-F238E27FC236}">
                <a16:creationId xmlns:a16="http://schemas.microsoft.com/office/drawing/2014/main" id="{736510C5-F152-22B3-5598-2C0A2AA49D9F}"/>
              </a:ext>
            </a:extLst>
          </p:cNvPr>
          <p:cNvGrpSpPr/>
          <p:nvPr/>
        </p:nvGrpSpPr>
        <p:grpSpPr>
          <a:xfrm>
            <a:off x="5190440" y="2657005"/>
            <a:ext cx="484731" cy="493299"/>
            <a:chOff x="-40372575" y="3604550"/>
            <a:chExt cx="311150" cy="316650"/>
          </a:xfrm>
          <a:solidFill>
            <a:schemeClr val="tx1"/>
          </a:solidFill>
        </p:grpSpPr>
        <p:sp>
          <p:nvSpPr>
            <p:cNvPr id="559" name="Google Shape;6021;p71">
              <a:extLst>
                <a:ext uri="{FF2B5EF4-FFF2-40B4-BE49-F238E27FC236}">
                  <a16:creationId xmlns:a16="http://schemas.microsoft.com/office/drawing/2014/main" id="{5D3BD5D7-FBD9-8807-8FC4-6D37041E56D4}"/>
                </a:ext>
              </a:extLst>
            </p:cNvPr>
            <p:cNvSpPr/>
            <p:nvPr/>
          </p:nvSpPr>
          <p:spPr>
            <a:xfrm>
              <a:off x="-40372575" y="3604550"/>
              <a:ext cx="311150" cy="134475"/>
            </a:xfrm>
            <a:custGeom>
              <a:avLst/>
              <a:gdLst/>
              <a:ahLst/>
              <a:cxnLst/>
              <a:rect l="l" t="t" r="r" b="b"/>
              <a:pathLst>
                <a:path w="12446" h="5379" extrusionOk="0">
                  <a:moveTo>
                    <a:pt x="3088" y="0"/>
                  </a:moveTo>
                  <a:cubicBezTo>
                    <a:pt x="1639" y="0"/>
                    <a:pt x="316" y="1008"/>
                    <a:pt x="95" y="2489"/>
                  </a:cubicBezTo>
                  <a:cubicBezTo>
                    <a:pt x="1" y="3214"/>
                    <a:pt x="190" y="3938"/>
                    <a:pt x="568" y="4506"/>
                  </a:cubicBezTo>
                  <a:cubicBezTo>
                    <a:pt x="962" y="5071"/>
                    <a:pt x="1607" y="5366"/>
                    <a:pt x="2240" y="5366"/>
                  </a:cubicBezTo>
                  <a:cubicBezTo>
                    <a:pt x="2772" y="5366"/>
                    <a:pt x="3296" y="5157"/>
                    <a:pt x="3655" y="4726"/>
                  </a:cubicBezTo>
                  <a:cubicBezTo>
                    <a:pt x="4569" y="3655"/>
                    <a:pt x="3844" y="2489"/>
                    <a:pt x="2836" y="2489"/>
                  </a:cubicBezTo>
                  <a:cubicBezTo>
                    <a:pt x="2584" y="2489"/>
                    <a:pt x="2427" y="2678"/>
                    <a:pt x="2427" y="2899"/>
                  </a:cubicBezTo>
                  <a:cubicBezTo>
                    <a:pt x="2427" y="3151"/>
                    <a:pt x="2616" y="3308"/>
                    <a:pt x="2836" y="3340"/>
                  </a:cubicBezTo>
                  <a:cubicBezTo>
                    <a:pt x="3057" y="3340"/>
                    <a:pt x="3214" y="3529"/>
                    <a:pt x="3214" y="3749"/>
                  </a:cubicBezTo>
                  <a:cubicBezTo>
                    <a:pt x="3214" y="3970"/>
                    <a:pt x="3025" y="4127"/>
                    <a:pt x="2836" y="4127"/>
                  </a:cubicBezTo>
                  <a:cubicBezTo>
                    <a:pt x="2049" y="4127"/>
                    <a:pt x="1450" y="3434"/>
                    <a:pt x="1608" y="2584"/>
                  </a:cubicBezTo>
                  <a:cubicBezTo>
                    <a:pt x="1754" y="1999"/>
                    <a:pt x="2279" y="1632"/>
                    <a:pt x="2882" y="1632"/>
                  </a:cubicBezTo>
                  <a:cubicBezTo>
                    <a:pt x="2930" y="1632"/>
                    <a:pt x="2977" y="1634"/>
                    <a:pt x="3025" y="1639"/>
                  </a:cubicBezTo>
                  <a:cubicBezTo>
                    <a:pt x="3624" y="1733"/>
                    <a:pt x="4128" y="2048"/>
                    <a:pt x="4474" y="2489"/>
                  </a:cubicBezTo>
                  <a:lnTo>
                    <a:pt x="7908" y="2489"/>
                  </a:lnTo>
                  <a:cubicBezTo>
                    <a:pt x="8255" y="2017"/>
                    <a:pt x="8759" y="1702"/>
                    <a:pt x="9358" y="1639"/>
                  </a:cubicBezTo>
                  <a:cubicBezTo>
                    <a:pt x="9406" y="1634"/>
                    <a:pt x="9453" y="1632"/>
                    <a:pt x="9501" y="1632"/>
                  </a:cubicBezTo>
                  <a:cubicBezTo>
                    <a:pt x="10104" y="1632"/>
                    <a:pt x="10629" y="1999"/>
                    <a:pt x="10775" y="2584"/>
                  </a:cubicBezTo>
                  <a:cubicBezTo>
                    <a:pt x="10964" y="3434"/>
                    <a:pt x="10334" y="4127"/>
                    <a:pt x="9547" y="4127"/>
                  </a:cubicBezTo>
                  <a:cubicBezTo>
                    <a:pt x="9326" y="4127"/>
                    <a:pt x="9137" y="3938"/>
                    <a:pt x="9137" y="3749"/>
                  </a:cubicBezTo>
                  <a:cubicBezTo>
                    <a:pt x="9137" y="3497"/>
                    <a:pt x="9326" y="3340"/>
                    <a:pt x="9547" y="3340"/>
                  </a:cubicBezTo>
                  <a:cubicBezTo>
                    <a:pt x="9799" y="3340"/>
                    <a:pt x="9956" y="3151"/>
                    <a:pt x="9956" y="2899"/>
                  </a:cubicBezTo>
                  <a:cubicBezTo>
                    <a:pt x="9956" y="2678"/>
                    <a:pt x="9767" y="2521"/>
                    <a:pt x="9547" y="2489"/>
                  </a:cubicBezTo>
                  <a:cubicBezTo>
                    <a:pt x="8539" y="2489"/>
                    <a:pt x="7814" y="3686"/>
                    <a:pt x="8728" y="4726"/>
                  </a:cubicBezTo>
                  <a:cubicBezTo>
                    <a:pt x="9099" y="5169"/>
                    <a:pt x="9626" y="5379"/>
                    <a:pt x="10158" y="5379"/>
                  </a:cubicBezTo>
                  <a:cubicBezTo>
                    <a:pt x="10800" y="5379"/>
                    <a:pt x="11451" y="5074"/>
                    <a:pt x="11847" y="4506"/>
                  </a:cubicBezTo>
                  <a:cubicBezTo>
                    <a:pt x="12225" y="3970"/>
                    <a:pt x="12445" y="3277"/>
                    <a:pt x="12319" y="2489"/>
                  </a:cubicBezTo>
                  <a:cubicBezTo>
                    <a:pt x="12130" y="1008"/>
                    <a:pt x="10775" y="0"/>
                    <a:pt x="93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" name="Google Shape;6022;p71">
              <a:extLst>
                <a:ext uri="{FF2B5EF4-FFF2-40B4-BE49-F238E27FC236}">
                  <a16:creationId xmlns:a16="http://schemas.microsoft.com/office/drawing/2014/main" id="{663EE14A-5A1C-9985-6610-223995764972}"/>
                </a:ext>
              </a:extLst>
            </p:cNvPr>
            <p:cNvSpPr/>
            <p:nvPr/>
          </p:nvSpPr>
          <p:spPr>
            <a:xfrm>
              <a:off x="-40312700" y="3730575"/>
              <a:ext cx="185100" cy="190625"/>
            </a:xfrm>
            <a:custGeom>
              <a:avLst/>
              <a:gdLst/>
              <a:ahLst/>
              <a:cxnLst/>
              <a:rect l="l" t="t" r="r" b="b"/>
              <a:pathLst>
                <a:path w="7404" h="7625" extrusionOk="0">
                  <a:moveTo>
                    <a:pt x="2426" y="0"/>
                  </a:moveTo>
                  <a:lnTo>
                    <a:pt x="2426" y="5639"/>
                  </a:lnTo>
                  <a:cubicBezTo>
                    <a:pt x="2426" y="5860"/>
                    <a:pt x="2237" y="6017"/>
                    <a:pt x="2048" y="6017"/>
                  </a:cubicBezTo>
                  <a:cubicBezTo>
                    <a:pt x="1796" y="6017"/>
                    <a:pt x="1638" y="5828"/>
                    <a:pt x="1638" y="5639"/>
                  </a:cubicBezTo>
                  <a:lnTo>
                    <a:pt x="1638" y="473"/>
                  </a:lnTo>
                  <a:cubicBezTo>
                    <a:pt x="1229" y="851"/>
                    <a:pt x="630" y="1103"/>
                    <a:pt x="0" y="1134"/>
                  </a:cubicBezTo>
                  <a:lnTo>
                    <a:pt x="0" y="7246"/>
                  </a:lnTo>
                  <a:cubicBezTo>
                    <a:pt x="0" y="7467"/>
                    <a:pt x="189" y="7624"/>
                    <a:pt x="378" y="7624"/>
                  </a:cubicBezTo>
                  <a:lnTo>
                    <a:pt x="6994" y="7624"/>
                  </a:lnTo>
                  <a:cubicBezTo>
                    <a:pt x="7246" y="7624"/>
                    <a:pt x="7404" y="7435"/>
                    <a:pt x="7404" y="7246"/>
                  </a:cubicBezTo>
                  <a:lnTo>
                    <a:pt x="7404" y="1134"/>
                  </a:lnTo>
                  <a:cubicBezTo>
                    <a:pt x="6774" y="1071"/>
                    <a:pt x="6175" y="788"/>
                    <a:pt x="5734" y="315"/>
                  </a:cubicBezTo>
                  <a:lnTo>
                    <a:pt x="5734" y="5639"/>
                  </a:lnTo>
                  <a:cubicBezTo>
                    <a:pt x="5734" y="5860"/>
                    <a:pt x="5545" y="6017"/>
                    <a:pt x="5324" y="6017"/>
                  </a:cubicBezTo>
                  <a:cubicBezTo>
                    <a:pt x="5072" y="6017"/>
                    <a:pt x="4915" y="5828"/>
                    <a:pt x="4915" y="5639"/>
                  </a:cubicBezTo>
                  <a:lnTo>
                    <a:pt x="4915" y="0"/>
                  </a:lnTo>
                  <a:lnTo>
                    <a:pt x="4096" y="0"/>
                  </a:lnTo>
                  <a:lnTo>
                    <a:pt x="4096" y="5639"/>
                  </a:lnTo>
                  <a:cubicBezTo>
                    <a:pt x="4096" y="5860"/>
                    <a:pt x="3907" y="6017"/>
                    <a:pt x="3686" y="6017"/>
                  </a:cubicBezTo>
                  <a:cubicBezTo>
                    <a:pt x="3466" y="6017"/>
                    <a:pt x="3277" y="5828"/>
                    <a:pt x="3277" y="5639"/>
                  </a:cubicBezTo>
                  <a:lnTo>
                    <a:pt x="327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" name="Google Shape;6023;p71">
              <a:extLst>
                <a:ext uri="{FF2B5EF4-FFF2-40B4-BE49-F238E27FC236}">
                  <a16:creationId xmlns:a16="http://schemas.microsoft.com/office/drawing/2014/main" id="{AB4A0BA9-59B0-C570-E49D-0C431037C315}"/>
                </a:ext>
              </a:extLst>
            </p:cNvPr>
            <p:cNvSpPr/>
            <p:nvPr/>
          </p:nvSpPr>
          <p:spPr>
            <a:xfrm>
              <a:off x="-40250475" y="3688025"/>
              <a:ext cx="66950" cy="20500"/>
            </a:xfrm>
            <a:custGeom>
              <a:avLst/>
              <a:gdLst/>
              <a:ahLst/>
              <a:cxnLst/>
              <a:rect l="l" t="t" r="r" b="b"/>
              <a:pathLst>
                <a:path w="2678" h="820" extrusionOk="0">
                  <a:moveTo>
                    <a:pt x="0" y="1"/>
                  </a:moveTo>
                  <a:cubicBezTo>
                    <a:pt x="32" y="127"/>
                    <a:pt x="32" y="284"/>
                    <a:pt x="32" y="379"/>
                  </a:cubicBezTo>
                  <a:cubicBezTo>
                    <a:pt x="32" y="536"/>
                    <a:pt x="32" y="662"/>
                    <a:pt x="0" y="788"/>
                  </a:cubicBezTo>
                  <a:lnTo>
                    <a:pt x="2666" y="788"/>
                  </a:lnTo>
                  <a:cubicBezTo>
                    <a:pt x="2615" y="649"/>
                    <a:pt x="2615" y="555"/>
                    <a:pt x="2615" y="379"/>
                  </a:cubicBezTo>
                  <a:cubicBezTo>
                    <a:pt x="2615" y="284"/>
                    <a:pt x="2615" y="127"/>
                    <a:pt x="2678" y="1"/>
                  </a:cubicBezTo>
                  <a:close/>
                  <a:moveTo>
                    <a:pt x="2666" y="788"/>
                  </a:moveTo>
                  <a:cubicBezTo>
                    <a:pt x="2670" y="799"/>
                    <a:pt x="2674" y="809"/>
                    <a:pt x="2678" y="820"/>
                  </a:cubicBezTo>
                  <a:lnTo>
                    <a:pt x="2678" y="78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562" name="Google Shape;6024;p71">
            <a:extLst>
              <a:ext uri="{FF2B5EF4-FFF2-40B4-BE49-F238E27FC236}">
                <a16:creationId xmlns:a16="http://schemas.microsoft.com/office/drawing/2014/main" id="{024AF316-CAD2-AAB0-7FFC-B255BDDCBDDE}"/>
              </a:ext>
            </a:extLst>
          </p:cNvPr>
          <p:cNvSpPr/>
          <p:nvPr/>
        </p:nvSpPr>
        <p:spPr>
          <a:xfrm>
            <a:off x="5194883" y="3248042"/>
            <a:ext cx="483484" cy="495869"/>
          </a:xfrm>
          <a:custGeom>
            <a:avLst/>
            <a:gdLst/>
            <a:ahLst/>
            <a:cxnLst/>
            <a:rect l="l" t="t" r="r" b="b"/>
            <a:pathLst>
              <a:path w="12414" h="12732" extrusionOk="0">
                <a:moveTo>
                  <a:pt x="11965" y="0"/>
                </a:moveTo>
                <a:cubicBezTo>
                  <a:pt x="11946" y="0"/>
                  <a:pt x="11928" y="1"/>
                  <a:pt x="11910" y="4"/>
                </a:cubicBezTo>
                <a:lnTo>
                  <a:pt x="4474" y="1642"/>
                </a:lnTo>
                <a:cubicBezTo>
                  <a:pt x="4254" y="1705"/>
                  <a:pt x="4128" y="1862"/>
                  <a:pt x="4128" y="2051"/>
                </a:cubicBezTo>
                <a:lnTo>
                  <a:pt x="4128" y="9108"/>
                </a:lnTo>
                <a:cubicBezTo>
                  <a:pt x="3718" y="8793"/>
                  <a:pt x="3120" y="8541"/>
                  <a:pt x="2490" y="8541"/>
                </a:cubicBezTo>
                <a:cubicBezTo>
                  <a:pt x="1103" y="8541"/>
                  <a:pt x="1" y="9486"/>
                  <a:pt x="1" y="10652"/>
                </a:cubicBezTo>
                <a:cubicBezTo>
                  <a:pt x="1" y="11786"/>
                  <a:pt x="1103" y="12731"/>
                  <a:pt x="2490" y="12731"/>
                </a:cubicBezTo>
                <a:cubicBezTo>
                  <a:pt x="3876" y="12731"/>
                  <a:pt x="4979" y="11786"/>
                  <a:pt x="4979" y="10652"/>
                </a:cubicBezTo>
                <a:lnTo>
                  <a:pt x="4979" y="4887"/>
                </a:lnTo>
                <a:lnTo>
                  <a:pt x="11595" y="3438"/>
                </a:lnTo>
                <a:lnTo>
                  <a:pt x="11595" y="7502"/>
                </a:lnTo>
                <a:cubicBezTo>
                  <a:pt x="11154" y="7187"/>
                  <a:pt x="10555" y="6935"/>
                  <a:pt x="9925" y="6935"/>
                </a:cubicBezTo>
                <a:cubicBezTo>
                  <a:pt x="8570" y="6935"/>
                  <a:pt x="7467" y="7880"/>
                  <a:pt x="7467" y="9014"/>
                </a:cubicBezTo>
                <a:cubicBezTo>
                  <a:pt x="7467" y="10180"/>
                  <a:pt x="8570" y="11125"/>
                  <a:pt x="9925" y="11125"/>
                </a:cubicBezTo>
                <a:cubicBezTo>
                  <a:pt x="11311" y="11125"/>
                  <a:pt x="12414" y="10180"/>
                  <a:pt x="12414" y="9014"/>
                </a:cubicBezTo>
                <a:lnTo>
                  <a:pt x="12414" y="445"/>
                </a:lnTo>
                <a:cubicBezTo>
                  <a:pt x="12414" y="182"/>
                  <a:pt x="12197" y="0"/>
                  <a:pt x="1196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563" name="Google Shape;6025;p71">
            <a:extLst>
              <a:ext uri="{FF2B5EF4-FFF2-40B4-BE49-F238E27FC236}">
                <a16:creationId xmlns:a16="http://schemas.microsoft.com/office/drawing/2014/main" id="{31E835BA-5A89-73AB-B52A-AF4F99EA10E4}"/>
              </a:ext>
            </a:extLst>
          </p:cNvPr>
          <p:cNvGrpSpPr/>
          <p:nvPr/>
        </p:nvGrpSpPr>
        <p:grpSpPr>
          <a:xfrm>
            <a:off x="3489040" y="3847223"/>
            <a:ext cx="532051" cy="496220"/>
            <a:chOff x="-38542250" y="3220175"/>
            <a:chExt cx="341525" cy="318525"/>
          </a:xfrm>
          <a:solidFill>
            <a:schemeClr val="tx1"/>
          </a:solidFill>
        </p:grpSpPr>
        <p:sp>
          <p:nvSpPr>
            <p:cNvPr id="564" name="Google Shape;6026;p71">
              <a:extLst>
                <a:ext uri="{FF2B5EF4-FFF2-40B4-BE49-F238E27FC236}">
                  <a16:creationId xmlns:a16="http://schemas.microsoft.com/office/drawing/2014/main" id="{F93C05AA-44CF-1FA4-8D83-FFC4F6AAFBA3}"/>
                </a:ext>
              </a:extLst>
            </p:cNvPr>
            <p:cNvSpPr/>
            <p:nvPr/>
          </p:nvSpPr>
          <p:spPr>
            <a:xfrm>
              <a:off x="-38542250" y="3440725"/>
              <a:ext cx="101750" cy="97975"/>
            </a:xfrm>
            <a:custGeom>
              <a:avLst/>
              <a:gdLst/>
              <a:ahLst/>
              <a:cxnLst/>
              <a:rect l="l" t="t" r="r" b="b"/>
              <a:pathLst>
                <a:path w="4070" h="3919" extrusionOk="0">
                  <a:moveTo>
                    <a:pt x="1455" y="0"/>
                  </a:moveTo>
                  <a:lnTo>
                    <a:pt x="1013" y="2489"/>
                  </a:lnTo>
                  <a:lnTo>
                    <a:pt x="289" y="3214"/>
                  </a:lnTo>
                  <a:cubicBezTo>
                    <a:pt x="1" y="3502"/>
                    <a:pt x="280" y="3919"/>
                    <a:pt x="597" y="3919"/>
                  </a:cubicBezTo>
                  <a:cubicBezTo>
                    <a:pt x="695" y="3919"/>
                    <a:pt x="798" y="3878"/>
                    <a:pt x="887" y="3781"/>
                  </a:cubicBezTo>
                  <a:lnTo>
                    <a:pt x="1612" y="3088"/>
                  </a:lnTo>
                  <a:lnTo>
                    <a:pt x="4069" y="2647"/>
                  </a:lnTo>
                  <a:lnTo>
                    <a:pt x="145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" name="Google Shape;6027;p71">
              <a:extLst>
                <a:ext uri="{FF2B5EF4-FFF2-40B4-BE49-F238E27FC236}">
                  <a16:creationId xmlns:a16="http://schemas.microsoft.com/office/drawing/2014/main" id="{B46D59A6-72B3-892D-C23D-7F2F811D3B99}"/>
                </a:ext>
              </a:extLst>
            </p:cNvPr>
            <p:cNvSpPr/>
            <p:nvPr/>
          </p:nvSpPr>
          <p:spPr>
            <a:xfrm>
              <a:off x="-38494875" y="3354075"/>
              <a:ext cx="141800" cy="141025"/>
            </a:xfrm>
            <a:custGeom>
              <a:avLst/>
              <a:gdLst/>
              <a:ahLst/>
              <a:cxnLst/>
              <a:rect l="l" t="t" r="r" b="b"/>
              <a:pathLst>
                <a:path w="5672" h="5641" extrusionOk="0">
                  <a:moveTo>
                    <a:pt x="2742" y="1"/>
                  </a:moveTo>
                  <a:lnTo>
                    <a:pt x="1" y="2710"/>
                  </a:lnTo>
                  <a:lnTo>
                    <a:pt x="2931" y="5640"/>
                  </a:lnTo>
                  <a:lnTo>
                    <a:pt x="5671" y="2899"/>
                  </a:lnTo>
                  <a:lnTo>
                    <a:pt x="274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" name="Google Shape;6028;p71">
              <a:extLst>
                <a:ext uri="{FF2B5EF4-FFF2-40B4-BE49-F238E27FC236}">
                  <a16:creationId xmlns:a16="http://schemas.microsoft.com/office/drawing/2014/main" id="{4C9658F8-E8E8-B58F-8699-B0C0BD32BB6A}"/>
                </a:ext>
              </a:extLst>
            </p:cNvPr>
            <p:cNvSpPr/>
            <p:nvPr/>
          </p:nvSpPr>
          <p:spPr>
            <a:xfrm>
              <a:off x="-38432050" y="3220175"/>
              <a:ext cx="231325" cy="192225"/>
            </a:xfrm>
            <a:custGeom>
              <a:avLst/>
              <a:gdLst/>
              <a:ahLst/>
              <a:cxnLst/>
              <a:rect l="l" t="t" r="r" b="b"/>
              <a:pathLst>
                <a:path w="9253" h="7689" extrusionOk="0">
                  <a:moveTo>
                    <a:pt x="3442" y="1"/>
                  </a:moveTo>
                  <a:cubicBezTo>
                    <a:pt x="3127" y="1"/>
                    <a:pt x="2812" y="127"/>
                    <a:pt x="2591" y="379"/>
                  </a:cubicBezTo>
                  <a:lnTo>
                    <a:pt x="292" y="2647"/>
                  </a:lnTo>
                  <a:cubicBezTo>
                    <a:pt x="1" y="2962"/>
                    <a:pt x="287" y="3370"/>
                    <a:pt x="607" y="3370"/>
                  </a:cubicBezTo>
                  <a:cubicBezTo>
                    <a:pt x="704" y="3370"/>
                    <a:pt x="803" y="3333"/>
                    <a:pt x="890" y="3246"/>
                  </a:cubicBezTo>
                  <a:lnTo>
                    <a:pt x="3190" y="946"/>
                  </a:lnTo>
                  <a:cubicBezTo>
                    <a:pt x="3269" y="867"/>
                    <a:pt x="3371" y="828"/>
                    <a:pt x="3474" y="828"/>
                  </a:cubicBezTo>
                  <a:cubicBezTo>
                    <a:pt x="3576" y="828"/>
                    <a:pt x="3678" y="867"/>
                    <a:pt x="3757" y="946"/>
                  </a:cubicBezTo>
                  <a:lnTo>
                    <a:pt x="4198" y="1387"/>
                  </a:lnTo>
                  <a:lnTo>
                    <a:pt x="827" y="4758"/>
                  </a:lnTo>
                  <a:lnTo>
                    <a:pt x="3726" y="7688"/>
                  </a:lnTo>
                  <a:lnTo>
                    <a:pt x="7821" y="3593"/>
                  </a:lnTo>
                  <a:cubicBezTo>
                    <a:pt x="9253" y="2161"/>
                    <a:pt x="8028" y="43"/>
                    <a:pt x="6392" y="43"/>
                  </a:cubicBezTo>
                  <a:cubicBezTo>
                    <a:pt x="5868" y="43"/>
                    <a:pt x="5301" y="261"/>
                    <a:pt x="4765" y="789"/>
                  </a:cubicBezTo>
                  <a:cubicBezTo>
                    <a:pt x="4324" y="379"/>
                    <a:pt x="4041" y="1"/>
                    <a:pt x="3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67" name="Google Shape;6029;p71">
            <a:extLst>
              <a:ext uri="{FF2B5EF4-FFF2-40B4-BE49-F238E27FC236}">
                <a16:creationId xmlns:a16="http://schemas.microsoft.com/office/drawing/2014/main" id="{63FDB838-212A-9FB7-A0B8-B079755FB584}"/>
              </a:ext>
            </a:extLst>
          </p:cNvPr>
          <p:cNvGrpSpPr/>
          <p:nvPr/>
        </p:nvGrpSpPr>
        <p:grpSpPr>
          <a:xfrm>
            <a:off x="3518283" y="4459716"/>
            <a:ext cx="493299" cy="492091"/>
            <a:chOff x="-38537400" y="3588000"/>
            <a:chExt cx="316650" cy="315875"/>
          </a:xfrm>
          <a:solidFill>
            <a:schemeClr val="tx1"/>
          </a:solidFill>
        </p:grpSpPr>
        <p:sp>
          <p:nvSpPr>
            <p:cNvPr id="568" name="Google Shape;6030;p71">
              <a:extLst>
                <a:ext uri="{FF2B5EF4-FFF2-40B4-BE49-F238E27FC236}">
                  <a16:creationId xmlns:a16="http://schemas.microsoft.com/office/drawing/2014/main" id="{A981D4DD-58F7-6332-C875-07A9BC00C302}"/>
                </a:ext>
              </a:extLst>
            </p:cNvPr>
            <p:cNvSpPr/>
            <p:nvPr/>
          </p:nvSpPr>
          <p:spPr>
            <a:xfrm>
              <a:off x="-38327900" y="3719550"/>
              <a:ext cx="20500" cy="41750"/>
            </a:xfrm>
            <a:custGeom>
              <a:avLst/>
              <a:gdLst/>
              <a:ahLst/>
              <a:cxnLst/>
              <a:rect l="l" t="t" r="r" b="b"/>
              <a:pathLst>
                <a:path w="820" h="1670" extrusionOk="0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190" y="1607"/>
                    <a:pt x="442" y="1670"/>
                  </a:cubicBezTo>
                  <a:cubicBezTo>
                    <a:pt x="631" y="1607"/>
                    <a:pt x="820" y="1449"/>
                    <a:pt x="820" y="1229"/>
                  </a:cubicBezTo>
                  <a:lnTo>
                    <a:pt x="82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" name="Google Shape;6031;p71">
              <a:extLst>
                <a:ext uri="{FF2B5EF4-FFF2-40B4-BE49-F238E27FC236}">
                  <a16:creationId xmlns:a16="http://schemas.microsoft.com/office/drawing/2014/main" id="{20D88ECC-6434-93CD-9C57-6B9ED43BF153}"/>
                </a:ext>
              </a:extLst>
            </p:cNvPr>
            <p:cNvSpPr/>
            <p:nvPr/>
          </p:nvSpPr>
          <p:spPr>
            <a:xfrm>
              <a:off x="-38452350" y="3719550"/>
              <a:ext cx="21300" cy="41750"/>
            </a:xfrm>
            <a:custGeom>
              <a:avLst/>
              <a:gdLst/>
              <a:ahLst/>
              <a:cxnLst/>
              <a:rect l="l" t="t" r="r" b="b"/>
              <a:pathLst>
                <a:path w="852" h="1670" extrusionOk="0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221" y="1607"/>
                    <a:pt x="410" y="1670"/>
                  </a:cubicBezTo>
                  <a:cubicBezTo>
                    <a:pt x="631" y="1607"/>
                    <a:pt x="851" y="1449"/>
                    <a:pt x="851" y="1229"/>
                  </a:cubicBezTo>
                  <a:lnTo>
                    <a:pt x="85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" name="Google Shape;6032;p71">
              <a:extLst>
                <a:ext uri="{FF2B5EF4-FFF2-40B4-BE49-F238E27FC236}">
                  <a16:creationId xmlns:a16="http://schemas.microsoft.com/office/drawing/2014/main" id="{C18CDCDE-FA9D-286F-7E6E-92BCD1CA9B26}"/>
                </a:ext>
              </a:extLst>
            </p:cNvPr>
            <p:cNvSpPr/>
            <p:nvPr/>
          </p:nvSpPr>
          <p:spPr>
            <a:xfrm>
              <a:off x="-38516925" y="3759700"/>
              <a:ext cx="275700" cy="144175"/>
            </a:xfrm>
            <a:custGeom>
              <a:avLst/>
              <a:gdLst/>
              <a:ahLst/>
              <a:cxnLst/>
              <a:rect l="l" t="t" r="r" b="b"/>
              <a:pathLst>
                <a:path w="11028" h="5767" extrusionOk="0">
                  <a:moveTo>
                    <a:pt x="7152" y="1671"/>
                  </a:moveTo>
                  <a:cubicBezTo>
                    <a:pt x="7404" y="1671"/>
                    <a:pt x="7593" y="1860"/>
                    <a:pt x="7593" y="2112"/>
                  </a:cubicBezTo>
                  <a:lnTo>
                    <a:pt x="7593" y="3750"/>
                  </a:lnTo>
                  <a:cubicBezTo>
                    <a:pt x="7593" y="4002"/>
                    <a:pt x="7404" y="4159"/>
                    <a:pt x="7152" y="4159"/>
                  </a:cubicBezTo>
                  <a:lnTo>
                    <a:pt x="3844" y="4159"/>
                  </a:lnTo>
                  <a:cubicBezTo>
                    <a:pt x="3624" y="4159"/>
                    <a:pt x="3434" y="3939"/>
                    <a:pt x="3434" y="3750"/>
                  </a:cubicBezTo>
                  <a:lnTo>
                    <a:pt x="3434" y="2112"/>
                  </a:lnTo>
                  <a:cubicBezTo>
                    <a:pt x="3434" y="1860"/>
                    <a:pt x="3624" y="1671"/>
                    <a:pt x="3844" y="1671"/>
                  </a:cubicBezTo>
                  <a:close/>
                  <a:moveTo>
                    <a:pt x="0" y="1"/>
                  </a:moveTo>
                  <a:lnTo>
                    <a:pt x="0" y="4537"/>
                  </a:lnTo>
                  <a:cubicBezTo>
                    <a:pt x="0" y="5199"/>
                    <a:pt x="568" y="5766"/>
                    <a:pt x="1261" y="5766"/>
                  </a:cubicBezTo>
                  <a:lnTo>
                    <a:pt x="9798" y="5766"/>
                  </a:lnTo>
                  <a:cubicBezTo>
                    <a:pt x="10460" y="5766"/>
                    <a:pt x="11027" y="5199"/>
                    <a:pt x="11027" y="4537"/>
                  </a:cubicBezTo>
                  <a:lnTo>
                    <a:pt x="11027" y="1"/>
                  </a:lnTo>
                  <a:lnTo>
                    <a:pt x="9168" y="1"/>
                  </a:lnTo>
                  <a:cubicBezTo>
                    <a:pt x="9011" y="473"/>
                    <a:pt x="8538" y="851"/>
                    <a:pt x="8003" y="851"/>
                  </a:cubicBezTo>
                  <a:cubicBezTo>
                    <a:pt x="7436" y="851"/>
                    <a:pt x="6995" y="473"/>
                    <a:pt x="6806" y="1"/>
                  </a:cubicBezTo>
                  <a:lnTo>
                    <a:pt x="4159" y="1"/>
                  </a:lnTo>
                  <a:cubicBezTo>
                    <a:pt x="4002" y="473"/>
                    <a:pt x="3560" y="851"/>
                    <a:pt x="2993" y="851"/>
                  </a:cubicBezTo>
                  <a:cubicBezTo>
                    <a:pt x="2489" y="851"/>
                    <a:pt x="2017" y="536"/>
                    <a:pt x="18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" name="Google Shape;6033;p71">
              <a:extLst>
                <a:ext uri="{FF2B5EF4-FFF2-40B4-BE49-F238E27FC236}">
                  <a16:creationId xmlns:a16="http://schemas.microsoft.com/office/drawing/2014/main" id="{2E0D7E72-E564-E654-5D9E-5CB6AE7B4526}"/>
                </a:ext>
              </a:extLst>
            </p:cNvPr>
            <p:cNvSpPr/>
            <p:nvPr/>
          </p:nvSpPr>
          <p:spPr>
            <a:xfrm>
              <a:off x="-38537400" y="3588000"/>
              <a:ext cx="316650" cy="151250"/>
            </a:xfrm>
            <a:custGeom>
              <a:avLst/>
              <a:gdLst/>
              <a:ahLst/>
              <a:cxnLst/>
              <a:rect l="l" t="t" r="r" b="b"/>
              <a:pathLst>
                <a:path w="12666" h="6050" extrusionOk="0">
                  <a:moveTo>
                    <a:pt x="7971" y="820"/>
                  </a:moveTo>
                  <a:cubicBezTo>
                    <a:pt x="8223" y="820"/>
                    <a:pt x="8381" y="1009"/>
                    <a:pt x="8412" y="1229"/>
                  </a:cubicBezTo>
                  <a:lnTo>
                    <a:pt x="8412" y="1639"/>
                  </a:lnTo>
                  <a:lnTo>
                    <a:pt x="4253" y="1639"/>
                  </a:lnTo>
                  <a:lnTo>
                    <a:pt x="4253" y="1229"/>
                  </a:lnTo>
                  <a:cubicBezTo>
                    <a:pt x="4253" y="1009"/>
                    <a:pt x="4443" y="851"/>
                    <a:pt x="4663" y="820"/>
                  </a:cubicBezTo>
                  <a:close/>
                  <a:moveTo>
                    <a:pt x="4632" y="1"/>
                  </a:moveTo>
                  <a:cubicBezTo>
                    <a:pt x="3970" y="1"/>
                    <a:pt x="3403" y="536"/>
                    <a:pt x="3403" y="1229"/>
                  </a:cubicBezTo>
                  <a:lnTo>
                    <a:pt x="3403" y="1639"/>
                  </a:lnTo>
                  <a:lnTo>
                    <a:pt x="1229" y="1639"/>
                  </a:lnTo>
                  <a:cubicBezTo>
                    <a:pt x="536" y="1639"/>
                    <a:pt x="0" y="2175"/>
                    <a:pt x="0" y="2868"/>
                  </a:cubicBezTo>
                  <a:lnTo>
                    <a:pt x="0" y="5609"/>
                  </a:lnTo>
                  <a:cubicBezTo>
                    <a:pt x="0" y="5861"/>
                    <a:pt x="189" y="6050"/>
                    <a:pt x="378" y="6050"/>
                  </a:cubicBezTo>
                  <a:lnTo>
                    <a:pt x="2584" y="6050"/>
                  </a:lnTo>
                  <a:lnTo>
                    <a:pt x="2584" y="4821"/>
                  </a:lnTo>
                  <a:cubicBezTo>
                    <a:pt x="2584" y="4600"/>
                    <a:pt x="2804" y="4380"/>
                    <a:pt x="3025" y="4380"/>
                  </a:cubicBezTo>
                  <a:lnTo>
                    <a:pt x="4663" y="4380"/>
                  </a:lnTo>
                  <a:cubicBezTo>
                    <a:pt x="4915" y="4380"/>
                    <a:pt x="5104" y="4600"/>
                    <a:pt x="5104" y="4821"/>
                  </a:cubicBezTo>
                  <a:lnTo>
                    <a:pt x="5104" y="6050"/>
                  </a:lnTo>
                  <a:lnTo>
                    <a:pt x="7593" y="6050"/>
                  </a:lnTo>
                  <a:lnTo>
                    <a:pt x="7593" y="4821"/>
                  </a:lnTo>
                  <a:cubicBezTo>
                    <a:pt x="7593" y="4600"/>
                    <a:pt x="7782" y="4380"/>
                    <a:pt x="7971" y="4380"/>
                  </a:cubicBezTo>
                  <a:lnTo>
                    <a:pt x="9641" y="4380"/>
                  </a:lnTo>
                  <a:cubicBezTo>
                    <a:pt x="9861" y="4380"/>
                    <a:pt x="10019" y="4600"/>
                    <a:pt x="10019" y="4821"/>
                  </a:cubicBezTo>
                  <a:lnTo>
                    <a:pt x="10019" y="6050"/>
                  </a:lnTo>
                  <a:lnTo>
                    <a:pt x="12224" y="6050"/>
                  </a:lnTo>
                  <a:cubicBezTo>
                    <a:pt x="12476" y="6050"/>
                    <a:pt x="12665" y="5861"/>
                    <a:pt x="12665" y="5609"/>
                  </a:cubicBezTo>
                  <a:lnTo>
                    <a:pt x="12665" y="2868"/>
                  </a:lnTo>
                  <a:cubicBezTo>
                    <a:pt x="12665" y="2238"/>
                    <a:pt x="12067" y="1639"/>
                    <a:pt x="11405" y="1639"/>
                  </a:cubicBezTo>
                  <a:lnTo>
                    <a:pt x="9200" y="1639"/>
                  </a:lnTo>
                  <a:lnTo>
                    <a:pt x="9200" y="1229"/>
                  </a:lnTo>
                  <a:cubicBezTo>
                    <a:pt x="9200" y="568"/>
                    <a:pt x="8664" y="32"/>
                    <a:pt x="79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72" name="Google Shape;6034;p71">
            <a:extLst>
              <a:ext uri="{FF2B5EF4-FFF2-40B4-BE49-F238E27FC236}">
                <a16:creationId xmlns:a16="http://schemas.microsoft.com/office/drawing/2014/main" id="{CE7C6712-6F1C-0471-9E09-73D01903373F}"/>
              </a:ext>
            </a:extLst>
          </p:cNvPr>
          <p:cNvGrpSpPr/>
          <p:nvPr/>
        </p:nvGrpSpPr>
        <p:grpSpPr>
          <a:xfrm>
            <a:off x="3517056" y="5069755"/>
            <a:ext cx="495752" cy="493299"/>
            <a:chOff x="-38538975" y="3954250"/>
            <a:chExt cx="318225" cy="316650"/>
          </a:xfrm>
          <a:solidFill>
            <a:schemeClr val="tx1"/>
          </a:solidFill>
        </p:grpSpPr>
        <p:sp>
          <p:nvSpPr>
            <p:cNvPr id="573" name="Google Shape;6035;p71">
              <a:extLst>
                <a:ext uri="{FF2B5EF4-FFF2-40B4-BE49-F238E27FC236}">
                  <a16:creationId xmlns:a16="http://schemas.microsoft.com/office/drawing/2014/main" id="{B94634C6-76C0-0C9C-5BEB-4EE7418D07B9}"/>
                </a:ext>
              </a:extLst>
            </p:cNvPr>
            <p:cNvSpPr/>
            <p:nvPr/>
          </p:nvSpPr>
          <p:spPr>
            <a:xfrm>
              <a:off x="-38538975" y="3954250"/>
              <a:ext cx="254425" cy="253625"/>
            </a:xfrm>
            <a:custGeom>
              <a:avLst/>
              <a:gdLst/>
              <a:ahLst/>
              <a:cxnLst/>
              <a:rect l="l" t="t" r="r" b="b"/>
              <a:pathLst>
                <a:path w="10177" h="10145" extrusionOk="0">
                  <a:moveTo>
                    <a:pt x="5104" y="3813"/>
                  </a:moveTo>
                  <a:cubicBezTo>
                    <a:pt x="5797" y="3813"/>
                    <a:pt x="6364" y="4348"/>
                    <a:pt x="6364" y="5073"/>
                  </a:cubicBezTo>
                  <a:cubicBezTo>
                    <a:pt x="6364" y="5766"/>
                    <a:pt x="5797" y="6333"/>
                    <a:pt x="5104" y="6333"/>
                  </a:cubicBezTo>
                  <a:cubicBezTo>
                    <a:pt x="4379" y="6333"/>
                    <a:pt x="3844" y="5766"/>
                    <a:pt x="3844" y="5073"/>
                  </a:cubicBezTo>
                  <a:cubicBezTo>
                    <a:pt x="3844" y="4411"/>
                    <a:pt x="4411" y="3813"/>
                    <a:pt x="5104" y="3813"/>
                  </a:cubicBezTo>
                  <a:close/>
                  <a:moveTo>
                    <a:pt x="5104" y="0"/>
                  </a:moveTo>
                  <a:cubicBezTo>
                    <a:pt x="2300" y="0"/>
                    <a:pt x="0" y="2269"/>
                    <a:pt x="0" y="5073"/>
                  </a:cubicBezTo>
                  <a:cubicBezTo>
                    <a:pt x="63" y="7908"/>
                    <a:pt x="2300" y="10145"/>
                    <a:pt x="5104" y="10145"/>
                  </a:cubicBezTo>
                  <a:cubicBezTo>
                    <a:pt x="7877" y="10145"/>
                    <a:pt x="10176" y="7877"/>
                    <a:pt x="10176" y="5073"/>
                  </a:cubicBezTo>
                  <a:cubicBezTo>
                    <a:pt x="10176" y="2269"/>
                    <a:pt x="7877" y="0"/>
                    <a:pt x="5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" name="Google Shape;6036;p71">
              <a:extLst>
                <a:ext uri="{FF2B5EF4-FFF2-40B4-BE49-F238E27FC236}">
                  <a16:creationId xmlns:a16="http://schemas.microsoft.com/office/drawing/2014/main" id="{A271A293-5712-B23F-B3DE-338726333292}"/>
                </a:ext>
              </a:extLst>
            </p:cNvPr>
            <p:cNvSpPr/>
            <p:nvPr/>
          </p:nvSpPr>
          <p:spPr>
            <a:xfrm>
              <a:off x="-38496450" y="4081725"/>
              <a:ext cx="275700" cy="189175"/>
            </a:xfrm>
            <a:custGeom>
              <a:avLst/>
              <a:gdLst/>
              <a:ahLst/>
              <a:cxnLst/>
              <a:rect l="l" t="t" r="r" b="b"/>
              <a:pathLst>
                <a:path w="11028" h="7567" extrusionOk="0">
                  <a:moveTo>
                    <a:pt x="9774" y="0"/>
                  </a:moveTo>
                  <a:cubicBezTo>
                    <a:pt x="9040" y="0"/>
                    <a:pt x="8444" y="548"/>
                    <a:pt x="8444" y="1265"/>
                  </a:cubicBezTo>
                  <a:cubicBezTo>
                    <a:pt x="8444" y="1801"/>
                    <a:pt x="8790" y="2305"/>
                    <a:pt x="9295" y="2463"/>
                  </a:cubicBezTo>
                  <a:lnTo>
                    <a:pt x="9295" y="2967"/>
                  </a:lnTo>
                  <a:cubicBezTo>
                    <a:pt x="9295" y="4416"/>
                    <a:pt x="8192" y="5645"/>
                    <a:pt x="6774" y="5834"/>
                  </a:cubicBezTo>
                  <a:lnTo>
                    <a:pt x="6774" y="4825"/>
                  </a:lnTo>
                  <a:cubicBezTo>
                    <a:pt x="5829" y="5487"/>
                    <a:pt x="4663" y="5865"/>
                    <a:pt x="3403" y="5865"/>
                  </a:cubicBezTo>
                  <a:cubicBezTo>
                    <a:pt x="2143" y="5865"/>
                    <a:pt x="977" y="5487"/>
                    <a:pt x="1" y="4825"/>
                  </a:cubicBezTo>
                  <a:lnTo>
                    <a:pt x="1" y="6306"/>
                  </a:lnTo>
                  <a:cubicBezTo>
                    <a:pt x="1" y="7031"/>
                    <a:pt x="568" y="7566"/>
                    <a:pt x="1261" y="7566"/>
                  </a:cubicBezTo>
                  <a:lnTo>
                    <a:pt x="5388" y="7566"/>
                  </a:lnTo>
                  <a:cubicBezTo>
                    <a:pt x="5955" y="7566"/>
                    <a:pt x="6459" y="7220"/>
                    <a:pt x="6617" y="6716"/>
                  </a:cubicBezTo>
                  <a:cubicBezTo>
                    <a:pt x="8601" y="6495"/>
                    <a:pt x="10082" y="4920"/>
                    <a:pt x="10114" y="2904"/>
                  </a:cubicBezTo>
                  <a:lnTo>
                    <a:pt x="10114" y="2400"/>
                  </a:lnTo>
                  <a:cubicBezTo>
                    <a:pt x="10649" y="2211"/>
                    <a:pt x="11027" y="1706"/>
                    <a:pt x="10996" y="1108"/>
                  </a:cubicBezTo>
                  <a:cubicBezTo>
                    <a:pt x="10964" y="572"/>
                    <a:pt x="10492" y="100"/>
                    <a:pt x="9893" y="5"/>
                  </a:cubicBezTo>
                  <a:cubicBezTo>
                    <a:pt x="9853" y="2"/>
                    <a:pt x="9813" y="0"/>
                    <a:pt x="9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75" name="Google Shape;6037;p71">
            <a:extLst>
              <a:ext uri="{FF2B5EF4-FFF2-40B4-BE49-F238E27FC236}">
                <a16:creationId xmlns:a16="http://schemas.microsoft.com/office/drawing/2014/main" id="{9CDC9C17-3112-8A93-480C-FE2937BFA469}"/>
              </a:ext>
            </a:extLst>
          </p:cNvPr>
          <p:cNvGrpSpPr/>
          <p:nvPr/>
        </p:nvGrpSpPr>
        <p:grpSpPr>
          <a:xfrm>
            <a:off x="5273473" y="5062991"/>
            <a:ext cx="500620" cy="495752"/>
            <a:chOff x="-37385100" y="3949908"/>
            <a:chExt cx="321350" cy="318225"/>
          </a:xfrm>
          <a:solidFill>
            <a:schemeClr val="tx1"/>
          </a:solidFill>
        </p:grpSpPr>
        <p:sp>
          <p:nvSpPr>
            <p:cNvPr id="576" name="Google Shape;6038;p71">
              <a:extLst>
                <a:ext uri="{FF2B5EF4-FFF2-40B4-BE49-F238E27FC236}">
                  <a16:creationId xmlns:a16="http://schemas.microsoft.com/office/drawing/2014/main" id="{87CA11E7-E185-243C-2592-D5602F4C0E1B}"/>
                </a:ext>
              </a:extLst>
            </p:cNvPr>
            <p:cNvSpPr/>
            <p:nvPr/>
          </p:nvSpPr>
          <p:spPr>
            <a:xfrm>
              <a:off x="-37190575" y="4145233"/>
              <a:ext cx="126825" cy="122900"/>
            </a:xfrm>
            <a:custGeom>
              <a:avLst/>
              <a:gdLst/>
              <a:ahLst/>
              <a:cxnLst/>
              <a:rect l="l" t="t" r="r" b="b"/>
              <a:pathLst>
                <a:path w="5073" h="4916" extrusionOk="0">
                  <a:moveTo>
                    <a:pt x="2238" y="1"/>
                  </a:moveTo>
                  <a:cubicBezTo>
                    <a:pt x="1986" y="442"/>
                    <a:pt x="1671" y="820"/>
                    <a:pt x="1324" y="1229"/>
                  </a:cubicBezTo>
                  <a:cubicBezTo>
                    <a:pt x="946" y="1671"/>
                    <a:pt x="473" y="1986"/>
                    <a:pt x="1" y="2238"/>
                  </a:cubicBezTo>
                  <a:lnTo>
                    <a:pt x="2206" y="4443"/>
                  </a:lnTo>
                  <a:cubicBezTo>
                    <a:pt x="2521" y="4758"/>
                    <a:pt x="2923" y="4916"/>
                    <a:pt x="3325" y="4916"/>
                  </a:cubicBezTo>
                  <a:cubicBezTo>
                    <a:pt x="3726" y="4916"/>
                    <a:pt x="4128" y="4758"/>
                    <a:pt x="4443" y="4443"/>
                  </a:cubicBezTo>
                  <a:cubicBezTo>
                    <a:pt x="5073" y="3813"/>
                    <a:pt x="5073" y="2836"/>
                    <a:pt x="4443" y="2206"/>
                  </a:cubicBezTo>
                  <a:lnTo>
                    <a:pt x="223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" name="Google Shape;6039;p71">
              <a:extLst>
                <a:ext uri="{FF2B5EF4-FFF2-40B4-BE49-F238E27FC236}">
                  <a16:creationId xmlns:a16="http://schemas.microsoft.com/office/drawing/2014/main" id="{DB7B4222-D7DF-7FF7-C6EB-A17D254BFDC2}"/>
                </a:ext>
              </a:extLst>
            </p:cNvPr>
            <p:cNvSpPr/>
            <p:nvPr/>
          </p:nvSpPr>
          <p:spPr>
            <a:xfrm>
              <a:off x="-37385100" y="3949908"/>
              <a:ext cx="248125" cy="248950"/>
            </a:xfrm>
            <a:custGeom>
              <a:avLst/>
              <a:gdLst/>
              <a:ahLst/>
              <a:cxnLst/>
              <a:rect l="l" t="t" r="r" b="b"/>
              <a:pathLst>
                <a:path w="9925" h="9958" extrusionOk="0">
                  <a:moveTo>
                    <a:pt x="4978" y="1702"/>
                  </a:moveTo>
                  <a:cubicBezTo>
                    <a:pt x="6774" y="1702"/>
                    <a:pt x="8286" y="3214"/>
                    <a:pt x="8286" y="5010"/>
                  </a:cubicBezTo>
                  <a:cubicBezTo>
                    <a:pt x="8254" y="5892"/>
                    <a:pt x="7939" y="6711"/>
                    <a:pt x="7341" y="7310"/>
                  </a:cubicBezTo>
                  <a:cubicBezTo>
                    <a:pt x="6742" y="7908"/>
                    <a:pt x="5923" y="8318"/>
                    <a:pt x="4978" y="8318"/>
                  </a:cubicBezTo>
                  <a:cubicBezTo>
                    <a:pt x="3151" y="8318"/>
                    <a:pt x="1670" y="6837"/>
                    <a:pt x="1670" y="5010"/>
                  </a:cubicBezTo>
                  <a:cubicBezTo>
                    <a:pt x="1670" y="3214"/>
                    <a:pt x="3151" y="1702"/>
                    <a:pt x="4978" y="1702"/>
                  </a:cubicBezTo>
                  <a:close/>
                  <a:moveTo>
                    <a:pt x="4978" y="1"/>
                  </a:moveTo>
                  <a:cubicBezTo>
                    <a:pt x="2268" y="1"/>
                    <a:pt x="0" y="2269"/>
                    <a:pt x="0" y="4978"/>
                  </a:cubicBezTo>
                  <a:cubicBezTo>
                    <a:pt x="0" y="7688"/>
                    <a:pt x="2268" y="9956"/>
                    <a:pt x="4978" y="9956"/>
                  </a:cubicBezTo>
                  <a:cubicBezTo>
                    <a:pt x="5013" y="9957"/>
                    <a:pt x="5048" y="9957"/>
                    <a:pt x="5083" y="9957"/>
                  </a:cubicBezTo>
                  <a:cubicBezTo>
                    <a:pt x="6367" y="9957"/>
                    <a:pt x="7586" y="9395"/>
                    <a:pt x="8506" y="8444"/>
                  </a:cubicBezTo>
                  <a:cubicBezTo>
                    <a:pt x="9420" y="7499"/>
                    <a:pt x="9924" y="6270"/>
                    <a:pt x="9924" y="4978"/>
                  </a:cubicBezTo>
                  <a:cubicBezTo>
                    <a:pt x="9924" y="2269"/>
                    <a:pt x="7687" y="1"/>
                    <a:pt x="4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78" name="Google Shape;6040;p71">
            <a:extLst>
              <a:ext uri="{FF2B5EF4-FFF2-40B4-BE49-F238E27FC236}">
                <a16:creationId xmlns:a16="http://schemas.microsoft.com/office/drawing/2014/main" id="{24A1240B-DB2C-9697-3483-37510FB4A963}"/>
              </a:ext>
            </a:extLst>
          </p:cNvPr>
          <p:cNvGrpSpPr/>
          <p:nvPr/>
        </p:nvGrpSpPr>
        <p:grpSpPr>
          <a:xfrm>
            <a:off x="2841018" y="2043738"/>
            <a:ext cx="494545" cy="494233"/>
            <a:chOff x="-41895050" y="3217225"/>
            <a:chExt cx="317450" cy="317250"/>
          </a:xfrm>
          <a:solidFill>
            <a:schemeClr val="tx1"/>
          </a:solidFill>
        </p:grpSpPr>
        <p:sp>
          <p:nvSpPr>
            <p:cNvPr id="579" name="Google Shape;6041;p71">
              <a:extLst>
                <a:ext uri="{FF2B5EF4-FFF2-40B4-BE49-F238E27FC236}">
                  <a16:creationId xmlns:a16="http://schemas.microsoft.com/office/drawing/2014/main" id="{BAB81FF8-FA77-DF26-472D-29B09CFA1B29}"/>
                </a:ext>
              </a:extLst>
            </p:cNvPr>
            <p:cNvSpPr/>
            <p:nvPr/>
          </p:nvSpPr>
          <p:spPr>
            <a:xfrm>
              <a:off x="-41895050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1" h="9830" extrusionOk="0">
                  <a:moveTo>
                    <a:pt x="1" y="0"/>
                  </a:moveTo>
                  <a:lnTo>
                    <a:pt x="1" y="9830"/>
                  </a:lnTo>
                  <a:lnTo>
                    <a:pt x="1670" y="8192"/>
                  </a:lnTo>
                  <a:lnTo>
                    <a:pt x="1670" y="1639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" name="Google Shape;6042;p71">
              <a:extLst>
                <a:ext uri="{FF2B5EF4-FFF2-40B4-BE49-F238E27FC236}">
                  <a16:creationId xmlns:a16="http://schemas.microsoft.com/office/drawing/2014/main" id="{70B0003E-D260-1D2D-3616-614BAC8BF579}"/>
                </a:ext>
              </a:extLst>
            </p:cNvPr>
            <p:cNvSpPr/>
            <p:nvPr/>
          </p:nvSpPr>
          <p:spPr>
            <a:xfrm>
              <a:off x="-41619375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1" h="9830" extrusionOk="0">
                  <a:moveTo>
                    <a:pt x="1670" y="0"/>
                  </a:moveTo>
                  <a:lnTo>
                    <a:pt x="0" y="1639"/>
                  </a:lnTo>
                  <a:lnTo>
                    <a:pt x="0" y="8192"/>
                  </a:lnTo>
                  <a:lnTo>
                    <a:pt x="1670" y="9830"/>
                  </a:lnTo>
                  <a:lnTo>
                    <a:pt x="167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" name="Google Shape;6043;p71">
              <a:extLst>
                <a:ext uri="{FF2B5EF4-FFF2-40B4-BE49-F238E27FC236}">
                  <a16:creationId xmlns:a16="http://schemas.microsoft.com/office/drawing/2014/main" id="{C5F14585-3915-0770-9E0F-CB0C5A83D0AA}"/>
                </a:ext>
              </a:extLst>
            </p:cNvPr>
            <p:cNvSpPr/>
            <p:nvPr/>
          </p:nvSpPr>
          <p:spPr>
            <a:xfrm>
              <a:off x="-41832825" y="3321000"/>
              <a:ext cx="193000" cy="151250"/>
            </a:xfrm>
            <a:custGeom>
              <a:avLst/>
              <a:gdLst/>
              <a:ahLst/>
              <a:cxnLst/>
              <a:rect l="l" t="t" r="r" b="b"/>
              <a:pathLst>
                <a:path w="7720" h="6050" extrusionOk="0">
                  <a:moveTo>
                    <a:pt x="1" y="1"/>
                  </a:moveTo>
                  <a:lnTo>
                    <a:pt x="1" y="6050"/>
                  </a:lnTo>
                  <a:lnTo>
                    <a:pt x="3592" y="6050"/>
                  </a:lnTo>
                  <a:lnTo>
                    <a:pt x="3592" y="4821"/>
                  </a:lnTo>
                  <a:cubicBezTo>
                    <a:pt x="3592" y="4600"/>
                    <a:pt x="3781" y="4411"/>
                    <a:pt x="4002" y="4411"/>
                  </a:cubicBezTo>
                  <a:lnTo>
                    <a:pt x="6491" y="4411"/>
                  </a:lnTo>
                  <a:cubicBezTo>
                    <a:pt x="6743" y="4411"/>
                    <a:pt x="6932" y="4600"/>
                    <a:pt x="6932" y="4821"/>
                  </a:cubicBezTo>
                  <a:lnTo>
                    <a:pt x="6932" y="6050"/>
                  </a:lnTo>
                  <a:lnTo>
                    <a:pt x="7719" y="6050"/>
                  </a:lnTo>
                  <a:lnTo>
                    <a:pt x="771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" name="Google Shape;6044;p71">
              <a:extLst>
                <a:ext uri="{FF2B5EF4-FFF2-40B4-BE49-F238E27FC236}">
                  <a16:creationId xmlns:a16="http://schemas.microsoft.com/office/drawing/2014/main" id="{209FBBD1-A264-66A0-9E12-C03B5EC2B3D9}"/>
                </a:ext>
              </a:extLst>
            </p:cNvPr>
            <p:cNvSpPr/>
            <p:nvPr/>
          </p:nvSpPr>
          <p:spPr>
            <a:xfrm>
              <a:off x="-41880075" y="3493500"/>
              <a:ext cx="287500" cy="40975"/>
            </a:xfrm>
            <a:custGeom>
              <a:avLst/>
              <a:gdLst/>
              <a:ahLst/>
              <a:cxnLst/>
              <a:rect l="l" t="t" r="r" b="b"/>
              <a:pathLst>
                <a:path w="11500" h="1639" extrusionOk="0">
                  <a:moveTo>
                    <a:pt x="1639" y="0"/>
                  </a:moveTo>
                  <a:lnTo>
                    <a:pt x="0" y="1638"/>
                  </a:lnTo>
                  <a:lnTo>
                    <a:pt x="11500" y="1638"/>
                  </a:lnTo>
                  <a:lnTo>
                    <a:pt x="983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" name="Google Shape;6045;p71">
              <a:extLst>
                <a:ext uri="{FF2B5EF4-FFF2-40B4-BE49-F238E27FC236}">
                  <a16:creationId xmlns:a16="http://schemas.microsoft.com/office/drawing/2014/main" id="{C080351F-3125-EC8D-7247-B15B8B93BCF2}"/>
                </a:ext>
              </a:extLst>
            </p:cNvPr>
            <p:cNvSpPr/>
            <p:nvPr/>
          </p:nvSpPr>
          <p:spPr>
            <a:xfrm>
              <a:off x="-41880875" y="3217225"/>
              <a:ext cx="288300" cy="83325"/>
            </a:xfrm>
            <a:custGeom>
              <a:avLst/>
              <a:gdLst/>
              <a:ahLst/>
              <a:cxnLst/>
              <a:rect l="l" t="t" r="r" b="b"/>
              <a:pathLst>
                <a:path w="11532" h="3333" extrusionOk="0">
                  <a:moveTo>
                    <a:pt x="5798" y="1033"/>
                  </a:moveTo>
                  <a:lnTo>
                    <a:pt x="6459" y="1694"/>
                  </a:lnTo>
                  <a:lnTo>
                    <a:pt x="5136" y="1694"/>
                  </a:lnTo>
                  <a:lnTo>
                    <a:pt x="5798" y="1033"/>
                  </a:lnTo>
                  <a:close/>
                  <a:moveTo>
                    <a:pt x="5750" y="1"/>
                  </a:moveTo>
                  <a:cubicBezTo>
                    <a:pt x="5640" y="1"/>
                    <a:pt x="5530" y="40"/>
                    <a:pt x="5451" y="119"/>
                  </a:cubicBezTo>
                  <a:lnTo>
                    <a:pt x="3939" y="1663"/>
                  </a:lnTo>
                  <a:lnTo>
                    <a:pt x="1" y="1663"/>
                  </a:lnTo>
                  <a:lnTo>
                    <a:pt x="1639" y="3332"/>
                  </a:lnTo>
                  <a:lnTo>
                    <a:pt x="9862" y="3332"/>
                  </a:lnTo>
                  <a:lnTo>
                    <a:pt x="11532" y="1663"/>
                  </a:lnTo>
                  <a:lnTo>
                    <a:pt x="7593" y="1663"/>
                  </a:lnTo>
                  <a:lnTo>
                    <a:pt x="6050" y="119"/>
                  </a:lnTo>
                  <a:cubicBezTo>
                    <a:pt x="5971" y="40"/>
                    <a:pt x="5861" y="1"/>
                    <a:pt x="5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84" name="Google Shape;6046;p71">
            <a:extLst>
              <a:ext uri="{FF2B5EF4-FFF2-40B4-BE49-F238E27FC236}">
                <a16:creationId xmlns:a16="http://schemas.microsoft.com/office/drawing/2014/main" id="{717899F7-7EA1-048C-CD98-0A74FFA1C552}"/>
              </a:ext>
            </a:extLst>
          </p:cNvPr>
          <p:cNvGrpSpPr/>
          <p:nvPr/>
        </p:nvGrpSpPr>
        <p:grpSpPr>
          <a:xfrm>
            <a:off x="2840413" y="2626316"/>
            <a:ext cx="495752" cy="493299"/>
            <a:chOff x="-41893475" y="3584850"/>
            <a:chExt cx="318225" cy="316650"/>
          </a:xfrm>
          <a:solidFill>
            <a:schemeClr val="tx1"/>
          </a:solidFill>
        </p:grpSpPr>
        <p:sp>
          <p:nvSpPr>
            <p:cNvPr id="585" name="Google Shape;6047;p71">
              <a:extLst>
                <a:ext uri="{FF2B5EF4-FFF2-40B4-BE49-F238E27FC236}">
                  <a16:creationId xmlns:a16="http://schemas.microsoft.com/office/drawing/2014/main" id="{34BCCBBE-902E-B390-D1CF-3A786B85EAA6}"/>
                </a:ext>
              </a:extLst>
            </p:cNvPr>
            <p:cNvSpPr/>
            <p:nvPr/>
          </p:nvSpPr>
          <p:spPr>
            <a:xfrm>
              <a:off x="-41827300" y="3715600"/>
              <a:ext cx="186675" cy="185900"/>
            </a:xfrm>
            <a:custGeom>
              <a:avLst/>
              <a:gdLst/>
              <a:ahLst/>
              <a:cxnLst/>
              <a:rect l="l" t="t" r="r" b="b"/>
              <a:pathLst>
                <a:path w="7467" h="7436" extrusionOk="0">
                  <a:moveTo>
                    <a:pt x="3686" y="1465"/>
                  </a:moveTo>
                  <a:cubicBezTo>
                    <a:pt x="3836" y="1465"/>
                    <a:pt x="3985" y="1544"/>
                    <a:pt x="4064" y="1702"/>
                  </a:cubicBezTo>
                  <a:lnTo>
                    <a:pt x="4537" y="2678"/>
                  </a:lnTo>
                  <a:lnTo>
                    <a:pt x="5608" y="2836"/>
                  </a:lnTo>
                  <a:cubicBezTo>
                    <a:pt x="5955" y="2867"/>
                    <a:pt x="6081" y="3308"/>
                    <a:pt x="5829" y="3561"/>
                  </a:cubicBezTo>
                  <a:lnTo>
                    <a:pt x="5041" y="4285"/>
                  </a:lnTo>
                  <a:lnTo>
                    <a:pt x="5261" y="5356"/>
                  </a:lnTo>
                  <a:cubicBezTo>
                    <a:pt x="5286" y="5630"/>
                    <a:pt x="5075" y="5845"/>
                    <a:pt x="4845" y="5845"/>
                  </a:cubicBezTo>
                  <a:cubicBezTo>
                    <a:pt x="4784" y="5845"/>
                    <a:pt x="4722" y="5830"/>
                    <a:pt x="4663" y="5797"/>
                  </a:cubicBezTo>
                  <a:lnTo>
                    <a:pt x="3686" y="5262"/>
                  </a:lnTo>
                  <a:lnTo>
                    <a:pt x="2678" y="5797"/>
                  </a:lnTo>
                  <a:cubicBezTo>
                    <a:pt x="2616" y="5828"/>
                    <a:pt x="2553" y="5842"/>
                    <a:pt x="2492" y="5842"/>
                  </a:cubicBezTo>
                  <a:cubicBezTo>
                    <a:pt x="2244" y="5842"/>
                    <a:pt x="2035" y="5609"/>
                    <a:pt x="2111" y="5356"/>
                  </a:cubicBezTo>
                  <a:lnTo>
                    <a:pt x="2300" y="4285"/>
                  </a:lnTo>
                  <a:lnTo>
                    <a:pt x="1512" y="3561"/>
                  </a:lnTo>
                  <a:cubicBezTo>
                    <a:pt x="1323" y="3308"/>
                    <a:pt x="1418" y="2867"/>
                    <a:pt x="1796" y="2836"/>
                  </a:cubicBezTo>
                  <a:lnTo>
                    <a:pt x="2836" y="2678"/>
                  </a:lnTo>
                  <a:lnTo>
                    <a:pt x="3308" y="1702"/>
                  </a:lnTo>
                  <a:cubicBezTo>
                    <a:pt x="3387" y="1544"/>
                    <a:pt x="3537" y="1465"/>
                    <a:pt x="3686" y="1465"/>
                  </a:cubicBezTo>
                  <a:close/>
                  <a:moveTo>
                    <a:pt x="3718" y="0"/>
                  </a:moveTo>
                  <a:cubicBezTo>
                    <a:pt x="1670" y="0"/>
                    <a:pt x="32" y="1670"/>
                    <a:pt x="32" y="3750"/>
                  </a:cubicBezTo>
                  <a:cubicBezTo>
                    <a:pt x="0" y="5766"/>
                    <a:pt x="1670" y="7436"/>
                    <a:pt x="3718" y="7436"/>
                  </a:cubicBezTo>
                  <a:cubicBezTo>
                    <a:pt x="5765" y="7436"/>
                    <a:pt x="7404" y="5797"/>
                    <a:pt x="7467" y="3750"/>
                  </a:cubicBezTo>
                  <a:cubicBezTo>
                    <a:pt x="7467" y="1702"/>
                    <a:pt x="5797" y="32"/>
                    <a:pt x="3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" name="Google Shape;6048;p71">
              <a:extLst>
                <a:ext uri="{FF2B5EF4-FFF2-40B4-BE49-F238E27FC236}">
                  <a16:creationId xmlns:a16="http://schemas.microsoft.com/office/drawing/2014/main" id="{A7DCB008-2CE4-59F4-B7ED-EA8C4C723DEC}"/>
                </a:ext>
              </a:extLst>
            </p:cNvPr>
            <p:cNvSpPr/>
            <p:nvPr/>
          </p:nvSpPr>
          <p:spPr>
            <a:xfrm>
              <a:off x="-41726500" y="3586725"/>
              <a:ext cx="151250" cy="147800"/>
            </a:xfrm>
            <a:custGeom>
              <a:avLst/>
              <a:gdLst/>
              <a:ahLst/>
              <a:cxnLst/>
              <a:rect l="l" t="t" r="r" b="b"/>
              <a:pathLst>
                <a:path w="6050" h="5912" extrusionOk="0">
                  <a:moveTo>
                    <a:pt x="3829" y="0"/>
                  </a:moveTo>
                  <a:cubicBezTo>
                    <a:pt x="3706" y="0"/>
                    <a:pt x="3580" y="47"/>
                    <a:pt x="3498" y="146"/>
                  </a:cubicBezTo>
                  <a:lnTo>
                    <a:pt x="1" y="4336"/>
                  </a:lnTo>
                  <a:cubicBezTo>
                    <a:pt x="1229" y="4399"/>
                    <a:pt x="2332" y="4998"/>
                    <a:pt x="3088" y="5912"/>
                  </a:cubicBezTo>
                  <a:lnTo>
                    <a:pt x="5861" y="2446"/>
                  </a:lnTo>
                  <a:cubicBezTo>
                    <a:pt x="6050" y="2289"/>
                    <a:pt x="6050" y="2037"/>
                    <a:pt x="5924" y="1879"/>
                  </a:cubicBezTo>
                  <a:lnTo>
                    <a:pt x="4128" y="115"/>
                  </a:lnTo>
                  <a:cubicBezTo>
                    <a:pt x="4053" y="40"/>
                    <a:pt x="3942" y="0"/>
                    <a:pt x="38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" name="Google Shape;6049;p71">
              <a:extLst>
                <a:ext uri="{FF2B5EF4-FFF2-40B4-BE49-F238E27FC236}">
                  <a16:creationId xmlns:a16="http://schemas.microsoft.com/office/drawing/2014/main" id="{99104DBF-E273-A8D8-CB22-80DA35A153B8}"/>
                </a:ext>
              </a:extLst>
            </p:cNvPr>
            <p:cNvSpPr/>
            <p:nvPr/>
          </p:nvSpPr>
          <p:spPr>
            <a:xfrm>
              <a:off x="-41808400" y="3584850"/>
              <a:ext cx="148100" cy="89825"/>
            </a:xfrm>
            <a:custGeom>
              <a:avLst/>
              <a:gdLst/>
              <a:ahLst/>
              <a:cxnLst/>
              <a:rect l="l" t="t" r="r" b="b"/>
              <a:pathLst>
                <a:path w="5924" h="3593" extrusionOk="0">
                  <a:moveTo>
                    <a:pt x="0" y="1"/>
                  </a:moveTo>
                  <a:lnTo>
                    <a:pt x="2962" y="3592"/>
                  </a:lnTo>
                  <a:lnTo>
                    <a:pt x="592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" name="Google Shape;6050;p71">
              <a:extLst>
                <a:ext uri="{FF2B5EF4-FFF2-40B4-BE49-F238E27FC236}">
                  <a16:creationId xmlns:a16="http://schemas.microsoft.com/office/drawing/2014/main" id="{B463AD6F-A1DF-3356-8C99-77F2C09E1571}"/>
                </a:ext>
              </a:extLst>
            </p:cNvPr>
            <p:cNvSpPr/>
            <p:nvPr/>
          </p:nvSpPr>
          <p:spPr>
            <a:xfrm>
              <a:off x="-41893475" y="3586725"/>
              <a:ext cx="148875" cy="147025"/>
            </a:xfrm>
            <a:custGeom>
              <a:avLst/>
              <a:gdLst/>
              <a:ahLst/>
              <a:cxnLst/>
              <a:rect l="l" t="t" r="r" b="b"/>
              <a:pathLst>
                <a:path w="5955" h="5881" extrusionOk="0">
                  <a:moveTo>
                    <a:pt x="2194" y="0"/>
                  </a:moveTo>
                  <a:cubicBezTo>
                    <a:pt x="2084" y="0"/>
                    <a:pt x="1965" y="40"/>
                    <a:pt x="1859" y="115"/>
                  </a:cubicBezTo>
                  <a:lnTo>
                    <a:pt x="95" y="1879"/>
                  </a:lnTo>
                  <a:cubicBezTo>
                    <a:pt x="1" y="2037"/>
                    <a:pt x="1" y="2289"/>
                    <a:pt x="95" y="2446"/>
                  </a:cubicBezTo>
                  <a:lnTo>
                    <a:pt x="2899" y="5880"/>
                  </a:lnTo>
                  <a:cubicBezTo>
                    <a:pt x="3655" y="4998"/>
                    <a:pt x="4758" y="4399"/>
                    <a:pt x="5955" y="4305"/>
                  </a:cubicBezTo>
                  <a:lnTo>
                    <a:pt x="2490" y="146"/>
                  </a:lnTo>
                  <a:cubicBezTo>
                    <a:pt x="2424" y="47"/>
                    <a:pt x="2315" y="0"/>
                    <a:pt x="2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589" name="Google Shape;6051;p71">
            <a:extLst>
              <a:ext uri="{FF2B5EF4-FFF2-40B4-BE49-F238E27FC236}">
                <a16:creationId xmlns:a16="http://schemas.microsoft.com/office/drawing/2014/main" id="{D92B495A-8F31-AE27-265D-ED9F3BC58E10}"/>
              </a:ext>
            </a:extLst>
          </p:cNvPr>
          <p:cNvSpPr/>
          <p:nvPr/>
        </p:nvSpPr>
        <p:spPr>
          <a:xfrm>
            <a:off x="2844377" y="3218716"/>
            <a:ext cx="495752" cy="492403"/>
          </a:xfrm>
          <a:custGeom>
            <a:avLst/>
            <a:gdLst/>
            <a:ahLst/>
            <a:cxnLst/>
            <a:rect l="l" t="t" r="r" b="b"/>
            <a:pathLst>
              <a:path w="12729" h="12643" extrusionOk="0">
                <a:moveTo>
                  <a:pt x="6365" y="2395"/>
                </a:moveTo>
                <a:cubicBezTo>
                  <a:pt x="7026" y="2395"/>
                  <a:pt x="7562" y="2962"/>
                  <a:pt x="7562" y="3655"/>
                </a:cubicBezTo>
                <a:cubicBezTo>
                  <a:pt x="7562" y="4348"/>
                  <a:pt x="7026" y="4884"/>
                  <a:pt x="6365" y="4884"/>
                </a:cubicBezTo>
                <a:cubicBezTo>
                  <a:pt x="5672" y="4884"/>
                  <a:pt x="5136" y="4348"/>
                  <a:pt x="5136" y="3655"/>
                </a:cubicBezTo>
                <a:cubicBezTo>
                  <a:pt x="5073" y="2962"/>
                  <a:pt x="5672" y="2395"/>
                  <a:pt x="6365" y="2395"/>
                </a:cubicBezTo>
                <a:close/>
                <a:moveTo>
                  <a:pt x="6806" y="5640"/>
                </a:moveTo>
                <a:lnTo>
                  <a:pt x="8349" y="8192"/>
                </a:lnTo>
                <a:lnTo>
                  <a:pt x="7530" y="8192"/>
                </a:lnTo>
                <a:cubicBezTo>
                  <a:pt x="7373" y="7719"/>
                  <a:pt x="6900" y="7373"/>
                  <a:pt x="6333" y="7373"/>
                </a:cubicBezTo>
                <a:cubicBezTo>
                  <a:pt x="5798" y="7373"/>
                  <a:pt x="5357" y="7719"/>
                  <a:pt x="5167" y="8192"/>
                </a:cubicBezTo>
                <a:lnTo>
                  <a:pt x="4285" y="8192"/>
                </a:lnTo>
                <a:lnTo>
                  <a:pt x="5829" y="5640"/>
                </a:lnTo>
                <a:cubicBezTo>
                  <a:pt x="5987" y="5671"/>
                  <a:pt x="6144" y="5734"/>
                  <a:pt x="6365" y="5734"/>
                </a:cubicBezTo>
                <a:cubicBezTo>
                  <a:pt x="6491" y="5734"/>
                  <a:pt x="6680" y="5671"/>
                  <a:pt x="6806" y="5640"/>
                </a:cubicBezTo>
                <a:close/>
                <a:moveTo>
                  <a:pt x="6365" y="8192"/>
                </a:moveTo>
                <a:cubicBezTo>
                  <a:pt x="6585" y="8192"/>
                  <a:pt x="6743" y="8412"/>
                  <a:pt x="6743" y="8633"/>
                </a:cubicBezTo>
                <a:cubicBezTo>
                  <a:pt x="6743" y="8822"/>
                  <a:pt x="6585" y="9042"/>
                  <a:pt x="6365" y="9042"/>
                </a:cubicBezTo>
                <a:cubicBezTo>
                  <a:pt x="6113" y="9042"/>
                  <a:pt x="5955" y="8822"/>
                  <a:pt x="5955" y="8633"/>
                </a:cubicBezTo>
                <a:cubicBezTo>
                  <a:pt x="5955" y="8412"/>
                  <a:pt x="6144" y="8255"/>
                  <a:pt x="6365" y="8192"/>
                </a:cubicBezTo>
                <a:close/>
                <a:moveTo>
                  <a:pt x="6428" y="0"/>
                </a:moveTo>
                <a:cubicBezTo>
                  <a:pt x="5766" y="0"/>
                  <a:pt x="5199" y="568"/>
                  <a:pt x="5199" y="1229"/>
                </a:cubicBezTo>
                <a:lnTo>
                  <a:pt x="5199" y="2080"/>
                </a:lnTo>
                <a:cubicBezTo>
                  <a:pt x="4695" y="2489"/>
                  <a:pt x="4380" y="3025"/>
                  <a:pt x="4380" y="3718"/>
                </a:cubicBezTo>
                <a:cubicBezTo>
                  <a:pt x="4380" y="4065"/>
                  <a:pt x="4443" y="4380"/>
                  <a:pt x="4600" y="4695"/>
                </a:cubicBezTo>
                <a:lnTo>
                  <a:pt x="2458" y="8286"/>
                </a:lnTo>
                <a:lnTo>
                  <a:pt x="505" y="8286"/>
                </a:lnTo>
                <a:cubicBezTo>
                  <a:pt x="284" y="8286"/>
                  <a:pt x="95" y="8475"/>
                  <a:pt x="95" y="8664"/>
                </a:cubicBezTo>
                <a:cubicBezTo>
                  <a:pt x="1" y="8822"/>
                  <a:pt x="190" y="9042"/>
                  <a:pt x="410" y="9042"/>
                </a:cubicBezTo>
                <a:lnTo>
                  <a:pt x="1859" y="9042"/>
                </a:lnTo>
                <a:cubicBezTo>
                  <a:pt x="1261" y="9987"/>
                  <a:pt x="631" y="10775"/>
                  <a:pt x="631" y="11437"/>
                </a:cubicBezTo>
                <a:cubicBezTo>
                  <a:pt x="631" y="12108"/>
                  <a:pt x="1021" y="12642"/>
                  <a:pt x="1366" y="12642"/>
                </a:cubicBezTo>
                <a:cubicBezTo>
                  <a:pt x="1491" y="12642"/>
                  <a:pt x="1610" y="12572"/>
                  <a:pt x="1702" y="12413"/>
                </a:cubicBezTo>
                <a:lnTo>
                  <a:pt x="3781" y="9074"/>
                </a:lnTo>
                <a:lnTo>
                  <a:pt x="5167" y="9074"/>
                </a:lnTo>
                <a:cubicBezTo>
                  <a:pt x="5325" y="9546"/>
                  <a:pt x="5798" y="9893"/>
                  <a:pt x="6333" y="9893"/>
                </a:cubicBezTo>
                <a:cubicBezTo>
                  <a:pt x="6900" y="9893"/>
                  <a:pt x="7341" y="9546"/>
                  <a:pt x="7530" y="9074"/>
                </a:cubicBezTo>
                <a:lnTo>
                  <a:pt x="8854" y="9074"/>
                </a:lnTo>
                <a:lnTo>
                  <a:pt x="10964" y="12413"/>
                </a:lnTo>
                <a:cubicBezTo>
                  <a:pt x="11056" y="12572"/>
                  <a:pt x="11173" y="12642"/>
                  <a:pt x="11295" y="12642"/>
                </a:cubicBezTo>
                <a:cubicBezTo>
                  <a:pt x="11630" y="12642"/>
                  <a:pt x="12004" y="12108"/>
                  <a:pt x="12004" y="11437"/>
                </a:cubicBezTo>
                <a:cubicBezTo>
                  <a:pt x="12004" y="10775"/>
                  <a:pt x="11374" y="9987"/>
                  <a:pt x="10807" y="9042"/>
                </a:cubicBezTo>
                <a:lnTo>
                  <a:pt x="12288" y="9042"/>
                </a:lnTo>
                <a:cubicBezTo>
                  <a:pt x="12540" y="9042"/>
                  <a:pt x="12729" y="8822"/>
                  <a:pt x="12729" y="8633"/>
                </a:cubicBezTo>
                <a:cubicBezTo>
                  <a:pt x="12729" y="8412"/>
                  <a:pt x="12540" y="8255"/>
                  <a:pt x="12288" y="8255"/>
                </a:cubicBezTo>
                <a:lnTo>
                  <a:pt x="10334" y="8255"/>
                </a:lnTo>
                <a:lnTo>
                  <a:pt x="8192" y="4695"/>
                </a:lnTo>
                <a:cubicBezTo>
                  <a:pt x="8349" y="4380"/>
                  <a:pt x="8475" y="4065"/>
                  <a:pt x="8475" y="3718"/>
                </a:cubicBezTo>
                <a:cubicBezTo>
                  <a:pt x="8475" y="3056"/>
                  <a:pt x="8160" y="2458"/>
                  <a:pt x="7656" y="2080"/>
                </a:cubicBezTo>
                <a:lnTo>
                  <a:pt x="7656" y="1229"/>
                </a:lnTo>
                <a:cubicBezTo>
                  <a:pt x="7656" y="568"/>
                  <a:pt x="7089" y="0"/>
                  <a:pt x="642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90" name="Google Shape;6052;p71">
            <a:extLst>
              <a:ext uri="{FF2B5EF4-FFF2-40B4-BE49-F238E27FC236}">
                <a16:creationId xmlns:a16="http://schemas.microsoft.com/office/drawing/2014/main" id="{F7210B6B-4E65-3F91-A207-87F24FD39AF1}"/>
              </a:ext>
            </a:extLst>
          </p:cNvPr>
          <p:cNvSpPr/>
          <p:nvPr/>
        </p:nvSpPr>
        <p:spPr>
          <a:xfrm>
            <a:off x="1126722" y="3875167"/>
            <a:ext cx="585329" cy="492052"/>
          </a:xfrm>
          <a:custGeom>
            <a:avLst/>
            <a:gdLst/>
            <a:ahLst/>
            <a:cxnLst/>
            <a:rect l="l" t="t" r="r" b="b"/>
            <a:pathLst>
              <a:path w="15029" h="12634" extrusionOk="0">
                <a:moveTo>
                  <a:pt x="10155" y="885"/>
                </a:moveTo>
                <a:cubicBezTo>
                  <a:pt x="10393" y="885"/>
                  <a:pt x="10643" y="915"/>
                  <a:pt x="10901" y="977"/>
                </a:cubicBezTo>
                <a:cubicBezTo>
                  <a:pt x="10586" y="2332"/>
                  <a:pt x="9546" y="2994"/>
                  <a:pt x="8475" y="3025"/>
                </a:cubicBezTo>
                <a:lnTo>
                  <a:pt x="8444" y="3025"/>
                </a:lnTo>
                <a:cubicBezTo>
                  <a:pt x="8192" y="3025"/>
                  <a:pt x="7971" y="2994"/>
                  <a:pt x="7719" y="2899"/>
                </a:cubicBezTo>
                <a:cubicBezTo>
                  <a:pt x="8009" y="1661"/>
                  <a:pt x="8937" y="885"/>
                  <a:pt x="10155" y="885"/>
                </a:cubicBezTo>
                <a:close/>
                <a:moveTo>
                  <a:pt x="9924" y="4348"/>
                </a:moveTo>
                <a:cubicBezTo>
                  <a:pt x="10271" y="4443"/>
                  <a:pt x="11122" y="5262"/>
                  <a:pt x="11122" y="6648"/>
                </a:cubicBezTo>
                <a:cubicBezTo>
                  <a:pt x="11122" y="7247"/>
                  <a:pt x="10996" y="7845"/>
                  <a:pt x="10807" y="8381"/>
                </a:cubicBezTo>
                <a:cubicBezTo>
                  <a:pt x="10744" y="8538"/>
                  <a:pt x="10555" y="8664"/>
                  <a:pt x="10397" y="8664"/>
                </a:cubicBezTo>
                <a:cubicBezTo>
                  <a:pt x="10176" y="8664"/>
                  <a:pt x="9956" y="8475"/>
                  <a:pt x="9956" y="8223"/>
                </a:cubicBezTo>
                <a:cubicBezTo>
                  <a:pt x="9956" y="8066"/>
                  <a:pt x="10807" y="6050"/>
                  <a:pt x="9641" y="5136"/>
                </a:cubicBezTo>
                <a:cubicBezTo>
                  <a:pt x="9546" y="5073"/>
                  <a:pt x="9483" y="4947"/>
                  <a:pt x="9483" y="4789"/>
                </a:cubicBezTo>
                <a:cubicBezTo>
                  <a:pt x="9483" y="4569"/>
                  <a:pt x="9704" y="4348"/>
                  <a:pt x="9924" y="4348"/>
                </a:cubicBezTo>
                <a:close/>
                <a:moveTo>
                  <a:pt x="10176" y="1"/>
                </a:moveTo>
                <a:cubicBezTo>
                  <a:pt x="8948" y="1"/>
                  <a:pt x="7688" y="631"/>
                  <a:pt x="7089" y="2048"/>
                </a:cubicBezTo>
                <a:cubicBezTo>
                  <a:pt x="6711" y="1450"/>
                  <a:pt x="6270" y="1166"/>
                  <a:pt x="5734" y="914"/>
                </a:cubicBezTo>
                <a:cubicBezTo>
                  <a:pt x="5659" y="879"/>
                  <a:pt x="5588" y="863"/>
                  <a:pt x="5522" y="863"/>
                </a:cubicBezTo>
                <a:cubicBezTo>
                  <a:pt x="5118" y="863"/>
                  <a:pt x="4923" y="1449"/>
                  <a:pt x="5356" y="1639"/>
                </a:cubicBezTo>
                <a:cubicBezTo>
                  <a:pt x="5986" y="1954"/>
                  <a:pt x="6459" y="2363"/>
                  <a:pt x="6711" y="3151"/>
                </a:cubicBezTo>
                <a:cubicBezTo>
                  <a:pt x="6207" y="2836"/>
                  <a:pt x="5797" y="2489"/>
                  <a:pt x="5199" y="2489"/>
                </a:cubicBezTo>
                <a:cubicBezTo>
                  <a:pt x="4537" y="2521"/>
                  <a:pt x="3718" y="2868"/>
                  <a:pt x="2993" y="3529"/>
                </a:cubicBezTo>
                <a:cubicBezTo>
                  <a:pt x="0" y="6491"/>
                  <a:pt x="3182" y="12634"/>
                  <a:pt x="5514" y="12634"/>
                </a:cubicBezTo>
                <a:cubicBezTo>
                  <a:pt x="5829" y="12634"/>
                  <a:pt x="6144" y="12571"/>
                  <a:pt x="6427" y="12350"/>
                </a:cubicBezTo>
                <a:cubicBezTo>
                  <a:pt x="6821" y="12098"/>
                  <a:pt x="7050" y="11972"/>
                  <a:pt x="7278" y="11972"/>
                </a:cubicBezTo>
                <a:cubicBezTo>
                  <a:pt x="7506" y="11972"/>
                  <a:pt x="7735" y="12098"/>
                  <a:pt x="8129" y="12350"/>
                </a:cubicBezTo>
                <a:cubicBezTo>
                  <a:pt x="8412" y="12571"/>
                  <a:pt x="8727" y="12634"/>
                  <a:pt x="9042" y="12634"/>
                </a:cubicBezTo>
                <a:cubicBezTo>
                  <a:pt x="11594" y="12634"/>
                  <a:pt x="15028" y="5325"/>
                  <a:pt x="10712" y="2899"/>
                </a:cubicBezTo>
                <a:cubicBezTo>
                  <a:pt x="11405" y="2237"/>
                  <a:pt x="11815" y="1261"/>
                  <a:pt x="11815" y="662"/>
                </a:cubicBezTo>
                <a:cubicBezTo>
                  <a:pt x="11815" y="505"/>
                  <a:pt x="11720" y="347"/>
                  <a:pt x="11563" y="284"/>
                </a:cubicBezTo>
                <a:cubicBezTo>
                  <a:pt x="11090" y="127"/>
                  <a:pt x="10649" y="1"/>
                  <a:pt x="1017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591" name="Google Shape;6053;p71">
            <a:extLst>
              <a:ext uri="{FF2B5EF4-FFF2-40B4-BE49-F238E27FC236}">
                <a16:creationId xmlns:a16="http://schemas.microsoft.com/office/drawing/2014/main" id="{A0D1DCFD-0424-FE7C-9E98-2E1D6075E503}"/>
              </a:ext>
            </a:extLst>
          </p:cNvPr>
          <p:cNvGrpSpPr/>
          <p:nvPr/>
        </p:nvGrpSpPr>
        <p:grpSpPr>
          <a:xfrm>
            <a:off x="1200451" y="4486706"/>
            <a:ext cx="450029" cy="494545"/>
            <a:chOff x="-39998250" y="3605325"/>
            <a:chExt cx="288875" cy="317450"/>
          </a:xfrm>
          <a:solidFill>
            <a:schemeClr val="tx1"/>
          </a:solidFill>
        </p:grpSpPr>
        <p:sp>
          <p:nvSpPr>
            <p:cNvPr id="592" name="Google Shape;6054;p71">
              <a:extLst>
                <a:ext uri="{FF2B5EF4-FFF2-40B4-BE49-F238E27FC236}">
                  <a16:creationId xmlns:a16="http://schemas.microsoft.com/office/drawing/2014/main" id="{CDB0EF34-3B1D-5E5C-5D68-639432D8156C}"/>
                </a:ext>
              </a:extLst>
            </p:cNvPr>
            <p:cNvSpPr/>
            <p:nvPr/>
          </p:nvSpPr>
          <p:spPr>
            <a:xfrm>
              <a:off x="-39998250" y="3799600"/>
              <a:ext cx="288875" cy="123175"/>
            </a:xfrm>
            <a:custGeom>
              <a:avLst/>
              <a:gdLst/>
              <a:ahLst/>
              <a:cxnLst/>
              <a:rect l="l" t="t" r="r" b="b"/>
              <a:pathLst>
                <a:path w="11555" h="4927" extrusionOk="0">
                  <a:moveTo>
                    <a:pt x="3679" y="2028"/>
                  </a:moveTo>
                  <a:cubicBezTo>
                    <a:pt x="3931" y="2028"/>
                    <a:pt x="4088" y="2217"/>
                    <a:pt x="4088" y="2469"/>
                  </a:cubicBezTo>
                  <a:cubicBezTo>
                    <a:pt x="4088" y="2721"/>
                    <a:pt x="3868" y="2878"/>
                    <a:pt x="3679" y="2878"/>
                  </a:cubicBezTo>
                  <a:cubicBezTo>
                    <a:pt x="3458" y="2878"/>
                    <a:pt x="3238" y="2658"/>
                    <a:pt x="3238" y="2469"/>
                  </a:cubicBezTo>
                  <a:cubicBezTo>
                    <a:pt x="3238" y="2185"/>
                    <a:pt x="3458" y="2028"/>
                    <a:pt x="3679" y="2028"/>
                  </a:cubicBezTo>
                  <a:close/>
                  <a:moveTo>
                    <a:pt x="7806" y="1618"/>
                  </a:moveTo>
                  <a:cubicBezTo>
                    <a:pt x="8278" y="1618"/>
                    <a:pt x="8656" y="1965"/>
                    <a:pt x="8656" y="2437"/>
                  </a:cubicBezTo>
                  <a:cubicBezTo>
                    <a:pt x="8656" y="2910"/>
                    <a:pt x="8278" y="3256"/>
                    <a:pt x="7806" y="3256"/>
                  </a:cubicBezTo>
                  <a:cubicBezTo>
                    <a:pt x="7333" y="3256"/>
                    <a:pt x="6987" y="2910"/>
                    <a:pt x="6987" y="2437"/>
                  </a:cubicBezTo>
                  <a:cubicBezTo>
                    <a:pt x="6987" y="1965"/>
                    <a:pt x="7333" y="1618"/>
                    <a:pt x="7806" y="1618"/>
                  </a:cubicBezTo>
                  <a:close/>
                  <a:moveTo>
                    <a:pt x="5348" y="2878"/>
                  </a:moveTo>
                  <a:cubicBezTo>
                    <a:pt x="5569" y="2878"/>
                    <a:pt x="5758" y="3067"/>
                    <a:pt x="5758" y="3256"/>
                  </a:cubicBezTo>
                  <a:cubicBezTo>
                    <a:pt x="5758" y="3509"/>
                    <a:pt x="5569" y="3698"/>
                    <a:pt x="5348" y="3698"/>
                  </a:cubicBezTo>
                  <a:cubicBezTo>
                    <a:pt x="5096" y="3698"/>
                    <a:pt x="4907" y="3509"/>
                    <a:pt x="4907" y="3256"/>
                  </a:cubicBezTo>
                  <a:cubicBezTo>
                    <a:pt x="4907" y="3004"/>
                    <a:pt x="5096" y="2878"/>
                    <a:pt x="5348" y="2878"/>
                  </a:cubicBezTo>
                  <a:close/>
                  <a:moveTo>
                    <a:pt x="8249" y="1"/>
                  </a:moveTo>
                  <a:cubicBezTo>
                    <a:pt x="6319" y="1"/>
                    <a:pt x="5400" y="1530"/>
                    <a:pt x="3381" y="1530"/>
                  </a:cubicBezTo>
                  <a:cubicBezTo>
                    <a:pt x="2909" y="1530"/>
                    <a:pt x="2377" y="1447"/>
                    <a:pt x="1757" y="1240"/>
                  </a:cubicBezTo>
                  <a:lnTo>
                    <a:pt x="560" y="2973"/>
                  </a:lnTo>
                  <a:cubicBezTo>
                    <a:pt x="0" y="3812"/>
                    <a:pt x="544" y="4927"/>
                    <a:pt x="1557" y="4927"/>
                  </a:cubicBezTo>
                  <a:cubicBezTo>
                    <a:pt x="1571" y="4927"/>
                    <a:pt x="1585" y="4927"/>
                    <a:pt x="1599" y="4926"/>
                  </a:cubicBezTo>
                  <a:lnTo>
                    <a:pt x="9980" y="4926"/>
                  </a:lnTo>
                  <a:cubicBezTo>
                    <a:pt x="10956" y="4926"/>
                    <a:pt x="11555" y="3761"/>
                    <a:pt x="11019" y="2941"/>
                  </a:cubicBezTo>
                  <a:lnTo>
                    <a:pt x="9003" y="75"/>
                  </a:lnTo>
                  <a:cubicBezTo>
                    <a:pt x="8734" y="24"/>
                    <a:pt x="8484" y="1"/>
                    <a:pt x="8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" name="Google Shape;6055;p71">
              <a:extLst>
                <a:ext uri="{FF2B5EF4-FFF2-40B4-BE49-F238E27FC236}">
                  <a16:creationId xmlns:a16="http://schemas.microsoft.com/office/drawing/2014/main" id="{6BCAD52A-4B7E-7911-5E44-C1B0AD91F360}"/>
                </a:ext>
              </a:extLst>
            </p:cNvPr>
            <p:cNvSpPr/>
            <p:nvPr/>
          </p:nvSpPr>
          <p:spPr>
            <a:xfrm>
              <a:off x="-39940950" y="3605325"/>
              <a:ext cx="160700" cy="212050"/>
            </a:xfrm>
            <a:custGeom>
              <a:avLst/>
              <a:gdLst/>
              <a:ahLst/>
              <a:cxnLst/>
              <a:rect l="l" t="t" r="r" b="b"/>
              <a:pathLst>
                <a:path w="6428" h="8482" extrusionOk="0">
                  <a:moveTo>
                    <a:pt x="1891" y="1"/>
                  </a:moveTo>
                  <a:cubicBezTo>
                    <a:pt x="1229" y="1"/>
                    <a:pt x="694" y="568"/>
                    <a:pt x="694" y="1261"/>
                  </a:cubicBezTo>
                  <a:cubicBezTo>
                    <a:pt x="694" y="1828"/>
                    <a:pt x="1040" y="2238"/>
                    <a:pt x="1513" y="2395"/>
                  </a:cubicBezTo>
                  <a:lnTo>
                    <a:pt x="1513" y="5829"/>
                  </a:lnTo>
                  <a:cubicBezTo>
                    <a:pt x="1481" y="6459"/>
                    <a:pt x="1072" y="6774"/>
                    <a:pt x="0" y="8318"/>
                  </a:cubicBezTo>
                  <a:cubicBezTo>
                    <a:pt x="441" y="8433"/>
                    <a:pt x="822" y="8482"/>
                    <a:pt x="1162" y="8482"/>
                  </a:cubicBezTo>
                  <a:cubicBezTo>
                    <a:pt x="3061" y="8482"/>
                    <a:pt x="3671" y="6963"/>
                    <a:pt x="6049" y="6963"/>
                  </a:cubicBezTo>
                  <a:lnTo>
                    <a:pt x="6112" y="6963"/>
                  </a:lnTo>
                  <a:cubicBezTo>
                    <a:pt x="5829" y="6585"/>
                    <a:pt x="5608" y="6333"/>
                    <a:pt x="5608" y="5861"/>
                  </a:cubicBezTo>
                  <a:lnTo>
                    <a:pt x="5608" y="2458"/>
                  </a:lnTo>
                  <a:cubicBezTo>
                    <a:pt x="6081" y="2301"/>
                    <a:pt x="6427" y="1828"/>
                    <a:pt x="6427" y="1261"/>
                  </a:cubicBezTo>
                  <a:cubicBezTo>
                    <a:pt x="6427" y="599"/>
                    <a:pt x="5892" y="1"/>
                    <a:pt x="5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94" name="Google Shape;6056;p71">
            <a:extLst>
              <a:ext uri="{FF2B5EF4-FFF2-40B4-BE49-F238E27FC236}">
                <a16:creationId xmlns:a16="http://schemas.microsoft.com/office/drawing/2014/main" id="{3DBC7E40-CBE0-1D03-3825-114B5515BB3A}"/>
              </a:ext>
            </a:extLst>
          </p:cNvPr>
          <p:cNvGrpSpPr/>
          <p:nvPr/>
        </p:nvGrpSpPr>
        <p:grpSpPr>
          <a:xfrm>
            <a:off x="1178816" y="5097991"/>
            <a:ext cx="493299" cy="493260"/>
            <a:chOff x="-40011050" y="3972375"/>
            <a:chExt cx="316650" cy="316625"/>
          </a:xfrm>
          <a:solidFill>
            <a:schemeClr val="tx1"/>
          </a:solidFill>
        </p:grpSpPr>
        <p:sp>
          <p:nvSpPr>
            <p:cNvPr id="595" name="Google Shape;6057;p71">
              <a:extLst>
                <a:ext uri="{FF2B5EF4-FFF2-40B4-BE49-F238E27FC236}">
                  <a16:creationId xmlns:a16="http://schemas.microsoft.com/office/drawing/2014/main" id="{93CBEDA6-AB45-8353-E6BB-9058131D7E74}"/>
                </a:ext>
              </a:extLst>
            </p:cNvPr>
            <p:cNvSpPr/>
            <p:nvPr/>
          </p:nvSpPr>
          <p:spPr>
            <a:xfrm>
              <a:off x="-40011050" y="3972375"/>
              <a:ext cx="316650" cy="232350"/>
            </a:xfrm>
            <a:custGeom>
              <a:avLst/>
              <a:gdLst/>
              <a:ahLst/>
              <a:cxnLst/>
              <a:rect l="l" t="t" r="r" b="b"/>
              <a:pathLst>
                <a:path w="12666" h="9294" extrusionOk="0">
                  <a:moveTo>
                    <a:pt x="11405" y="1701"/>
                  </a:moveTo>
                  <a:cubicBezTo>
                    <a:pt x="11626" y="1701"/>
                    <a:pt x="11846" y="1890"/>
                    <a:pt x="11846" y="2142"/>
                  </a:cubicBezTo>
                  <a:cubicBezTo>
                    <a:pt x="11846" y="3749"/>
                    <a:pt x="11090" y="4663"/>
                    <a:pt x="9956" y="4978"/>
                  </a:cubicBezTo>
                  <a:cubicBezTo>
                    <a:pt x="10051" y="4631"/>
                    <a:pt x="10145" y="4222"/>
                    <a:pt x="10145" y="3844"/>
                  </a:cubicBezTo>
                  <a:lnTo>
                    <a:pt x="10145" y="1701"/>
                  </a:lnTo>
                  <a:close/>
                  <a:moveTo>
                    <a:pt x="2584" y="1701"/>
                  </a:moveTo>
                  <a:lnTo>
                    <a:pt x="2584" y="3812"/>
                  </a:lnTo>
                  <a:cubicBezTo>
                    <a:pt x="2584" y="4222"/>
                    <a:pt x="2647" y="4600"/>
                    <a:pt x="2773" y="5009"/>
                  </a:cubicBezTo>
                  <a:cubicBezTo>
                    <a:pt x="1639" y="4694"/>
                    <a:pt x="851" y="3781"/>
                    <a:pt x="851" y="2142"/>
                  </a:cubicBezTo>
                  <a:cubicBezTo>
                    <a:pt x="851" y="1890"/>
                    <a:pt x="1040" y="1701"/>
                    <a:pt x="1292" y="1701"/>
                  </a:cubicBezTo>
                  <a:close/>
                  <a:moveTo>
                    <a:pt x="4065" y="3655"/>
                  </a:moveTo>
                  <a:cubicBezTo>
                    <a:pt x="4317" y="3655"/>
                    <a:pt x="4506" y="3875"/>
                    <a:pt x="4506" y="4096"/>
                  </a:cubicBezTo>
                  <a:cubicBezTo>
                    <a:pt x="4506" y="4631"/>
                    <a:pt x="4821" y="5041"/>
                    <a:pt x="5262" y="5261"/>
                  </a:cubicBezTo>
                  <a:cubicBezTo>
                    <a:pt x="5451" y="5324"/>
                    <a:pt x="5577" y="5608"/>
                    <a:pt x="5482" y="5797"/>
                  </a:cubicBezTo>
                  <a:cubicBezTo>
                    <a:pt x="5431" y="5952"/>
                    <a:pt x="5229" y="6065"/>
                    <a:pt x="5054" y="6065"/>
                  </a:cubicBezTo>
                  <a:cubicBezTo>
                    <a:pt x="5017" y="6065"/>
                    <a:pt x="4980" y="6060"/>
                    <a:pt x="4947" y="6049"/>
                  </a:cubicBezTo>
                  <a:cubicBezTo>
                    <a:pt x="4128" y="5734"/>
                    <a:pt x="3655" y="4946"/>
                    <a:pt x="3655" y="4096"/>
                  </a:cubicBezTo>
                  <a:cubicBezTo>
                    <a:pt x="3655" y="3875"/>
                    <a:pt x="3844" y="3655"/>
                    <a:pt x="4065" y="3655"/>
                  </a:cubicBezTo>
                  <a:close/>
                  <a:moveTo>
                    <a:pt x="2993" y="0"/>
                  </a:moveTo>
                  <a:cubicBezTo>
                    <a:pt x="2741" y="0"/>
                    <a:pt x="2552" y="189"/>
                    <a:pt x="2552" y="441"/>
                  </a:cubicBezTo>
                  <a:lnTo>
                    <a:pt x="2552" y="882"/>
                  </a:lnTo>
                  <a:lnTo>
                    <a:pt x="1261" y="882"/>
                  </a:lnTo>
                  <a:cubicBezTo>
                    <a:pt x="536" y="882"/>
                    <a:pt x="1" y="1418"/>
                    <a:pt x="1" y="2142"/>
                  </a:cubicBezTo>
                  <a:cubicBezTo>
                    <a:pt x="1" y="4568"/>
                    <a:pt x="1513" y="5797"/>
                    <a:pt x="3183" y="5923"/>
                  </a:cubicBezTo>
                  <a:cubicBezTo>
                    <a:pt x="4159" y="7372"/>
                    <a:pt x="5073" y="7089"/>
                    <a:pt x="5073" y="7687"/>
                  </a:cubicBezTo>
                  <a:cubicBezTo>
                    <a:pt x="5073" y="8286"/>
                    <a:pt x="4821" y="8884"/>
                    <a:pt x="4443" y="9294"/>
                  </a:cubicBezTo>
                  <a:lnTo>
                    <a:pt x="8192" y="9294"/>
                  </a:lnTo>
                  <a:cubicBezTo>
                    <a:pt x="7782" y="8884"/>
                    <a:pt x="7562" y="8286"/>
                    <a:pt x="7562" y="7687"/>
                  </a:cubicBezTo>
                  <a:cubicBezTo>
                    <a:pt x="7562" y="7089"/>
                    <a:pt x="8507" y="7372"/>
                    <a:pt x="9484" y="5923"/>
                  </a:cubicBezTo>
                  <a:cubicBezTo>
                    <a:pt x="11216" y="5797"/>
                    <a:pt x="12666" y="4537"/>
                    <a:pt x="12666" y="2142"/>
                  </a:cubicBezTo>
                  <a:cubicBezTo>
                    <a:pt x="12666" y="1418"/>
                    <a:pt x="12098" y="882"/>
                    <a:pt x="11405" y="882"/>
                  </a:cubicBezTo>
                  <a:lnTo>
                    <a:pt x="10145" y="882"/>
                  </a:lnTo>
                  <a:lnTo>
                    <a:pt x="10145" y="441"/>
                  </a:lnTo>
                  <a:cubicBezTo>
                    <a:pt x="10145" y="189"/>
                    <a:pt x="9956" y="0"/>
                    <a:pt x="97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" name="Google Shape;6058;p71">
              <a:extLst>
                <a:ext uri="{FF2B5EF4-FFF2-40B4-BE49-F238E27FC236}">
                  <a16:creationId xmlns:a16="http://schemas.microsoft.com/office/drawing/2014/main" id="{B16C3D20-8606-9724-F0AB-9CB44DF7D818}"/>
                </a:ext>
              </a:extLst>
            </p:cNvPr>
            <p:cNvSpPr/>
            <p:nvPr/>
          </p:nvSpPr>
          <p:spPr>
            <a:xfrm>
              <a:off x="-39950400" y="4225975"/>
              <a:ext cx="194575" cy="63025"/>
            </a:xfrm>
            <a:custGeom>
              <a:avLst/>
              <a:gdLst/>
              <a:ahLst/>
              <a:cxnLst/>
              <a:rect l="l" t="t" r="r" b="b"/>
              <a:pathLst>
                <a:path w="7783" h="2521" extrusionOk="0">
                  <a:moveTo>
                    <a:pt x="757" y="1"/>
                  </a:moveTo>
                  <a:lnTo>
                    <a:pt x="63" y="1954"/>
                  </a:lnTo>
                  <a:cubicBezTo>
                    <a:pt x="0" y="2237"/>
                    <a:pt x="158" y="2521"/>
                    <a:pt x="473" y="2521"/>
                  </a:cubicBezTo>
                  <a:lnTo>
                    <a:pt x="7278" y="2521"/>
                  </a:lnTo>
                  <a:cubicBezTo>
                    <a:pt x="7593" y="2521"/>
                    <a:pt x="7782" y="2237"/>
                    <a:pt x="7688" y="1954"/>
                  </a:cubicBezTo>
                  <a:lnTo>
                    <a:pt x="699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97" name="Google Shape;6059;p71">
            <a:extLst>
              <a:ext uri="{FF2B5EF4-FFF2-40B4-BE49-F238E27FC236}">
                <a16:creationId xmlns:a16="http://schemas.microsoft.com/office/drawing/2014/main" id="{50E7D668-48FD-DFAB-D876-3F8152996DFB}"/>
              </a:ext>
            </a:extLst>
          </p:cNvPr>
          <p:cNvGrpSpPr/>
          <p:nvPr/>
        </p:nvGrpSpPr>
        <p:grpSpPr>
          <a:xfrm>
            <a:off x="4154725" y="3850923"/>
            <a:ext cx="355895" cy="492052"/>
            <a:chOff x="-38129425" y="3222550"/>
            <a:chExt cx="228450" cy="315850"/>
          </a:xfrm>
          <a:solidFill>
            <a:schemeClr val="tx1"/>
          </a:solidFill>
        </p:grpSpPr>
        <p:sp>
          <p:nvSpPr>
            <p:cNvPr id="598" name="Google Shape;6060;p71">
              <a:extLst>
                <a:ext uri="{FF2B5EF4-FFF2-40B4-BE49-F238E27FC236}">
                  <a16:creationId xmlns:a16="http://schemas.microsoft.com/office/drawing/2014/main" id="{F23348F0-2DE7-0BD8-6FFD-E473BDD58729}"/>
                </a:ext>
              </a:extLst>
            </p:cNvPr>
            <p:cNvSpPr/>
            <p:nvPr/>
          </p:nvSpPr>
          <p:spPr>
            <a:xfrm>
              <a:off x="-38129425" y="3222550"/>
              <a:ext cx="228450" cy="227650"/>
            </a:xfrm>
            <a:custGeom>
              <a:avLst/>
              <a:gdLst/>
              <a:ahLst/>
              <a:cxnLst/>
              <a:rect l="l" t="t" r="r" b="b"/>
              <a:pathLst>
                <a:path w="9138" h="9106" extrusionOk="0">
                  <a:moveTo>
                    <a:pt x="4097" y="1292"/>
                  </a:moveTo>
                  <a:cubicBezTo>
                    <a:pt x="4349" y="1292"/>
                    <a:pt x="4538" y="1450"/>
                    <a:pt x="4538" y="1702"/>
                  </a:cubicBezTo>
                  <a:cubicBezTo>
                    <a:pt x="4538" y="1922"/>
                    <a:pt x="4349" y="2111"/>
                    <a:pt x="4160" y="2111"/>
                  </a:cubicBezTo>
                  <a:cubicBezTo>
                    <a:pt x="2994" y="2111"/>
                    <a:pt x="2112" y="3056"/>
                    <a:pt x="2049" y="4222"/>
                  </a:cubicBezTo>
                  <a:cubicBezTo>
                    <a:pt x="2049" y="4443"/>
                    <a:pt x="1860" y="4600"/>
                    <a:pt x="1639" y="4600"/>
                  </a:cubicBezTo>
                  <a:cubicBezTo>
                    <a:pt x="1387" y="4600"/>
                    <a:pt x="1198" y="4411"/>
                    <a:pt x="1198" y="4222"/>
                  </a:cubicBezTo>
                  <a:cubicBezTo>
                    <a:pt x="1198" y="2584"/>
                    <a:pt x="2490" y="1324"/>
                    <a:pt x="4097" y="1292"/>
                  </a:cubicBezTo>
                  <a:close/>
                  <a:moveTo>
                    <a:pt x="4569" y="0"/>
                  </a:moveTo>
                  <a:cubicBezTo>
                    <a:pt x="2049" y="0"/>
                    <a:pt x="1" y="2048"/>
                    <a:pt x="1" y="4569"/>
                  </a:cubicBezTo>
                  <a:cubicBezTo>
                    <a:pt x="1" y="6207"/>
                    <a:pt x="946" y="7688"/>
                    <a:pt x="2332" y="8475"/>
                  </a:cubicBezTo>
                  <a:cubicBezTo>
                    <a:pt x="2458" y="8507"/>
                    <a:pt x="2521" y="8664"/>
                    <a:pt x="2521" y="8822"/>
                  </a:cubicBezTo>
                  <a:lnTo>
                    <a:pt x="2521" y="9105"/>
                  </a:lnTo>
                  <a:lnTo>
                    <a:pt x="6680" y="9105"/>
                  </a:lnTo>
                  <a:lnTo>
                    <a:pt x="6680" y="8822"/>
                  </a:lnTo>
                  <a:cubicBezTo>
                    <a:pt x="6680" y="8696"/>
                    <a:pt x="6743" y="8570"/>
                    <a:pt x="6900" y="8507"/>
                  </a:cubicBezTo>
                  <a:cubicBezTo>
                    <a:pt x="8255" y="7719"/>
                    <a:pt x="9137" y="6270"/>
                    <a:pt x="9137" y="4569"/>
                  </a:cubicBezTo>
                  <a:cubicBezTo>
                    <a:pt x="9137" y="2048"/>
                    <a:pt x="7089" y="32"/>
                    <a:pt x="45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" name="Google Shape;6061;p71">
              <a:extLst>
                <a:ext uri="{FF2B5EF4-FFF2-40B4-BE49-F238E27FC236}">
                  <a16:creationId xmlns:a16="http://schemas.microsoft.com/office/drawing/2014/main" id="{969049DE-E565-8E25-29CB-285CDEF64A23}"/>
                </a:ext>
              </a:extLst>
            </p:cNvPr>
            <p:cNvSpPr/>
            <p:nvPr/>
          </p:nvSpPr>
          <p:spPr>
            <a:xfrm>
              <a:off x="-38067200" y="3470650"/>
              <a:ext cx="103200" cy="67750"/>
            </a:xfrm>
            <a:custGeom>
              <a:avLst/>
              <a:gdLst/>
              <a:ahLst/>
              <a:cxnLst/>
              <a:rect l="l" t="t" r="r" b="b"/>
              <a:pathLst>
                <a:path w="4128" h="2710" extrusionOk="0">
                  <a:moveTo>
                    <a:pt x="1" y="0"/>
                  </a:moveTo>
                  <a:lnTo>
                    <a:pt x="1" y="662"/>
                  </a:lnTo>
                  <a:cubicBezTo>
                    <a:pt x="1" y="1198"/>
                    <a:pt x="410" y="1702"/>
                    <a:pt x="883" y="1859"/>
                  </a:cubicBezTo>
                  <a:cubicBezTo>
                    <a:pt x="1040" y="2363"/>
                    <a:pt x="1513" y="2710"/>
                    <a:pt x="2049" y="2710"/>
                  </a:cubicBezTo>
                  <a:cubicBezTo>
                    <a:pt x="2647" y="2710"/>
                    <a:pt x="3120" y="2363"/>
                    <a:pt x="3277" y="1859"/>
                  </a:cubicBezTo>
                  <a:cubicBezTo>
                    <a:pt x="3781" y="1702"/>
                    <a:pt x="4128" y="1198"/>
                    <a:pt x="4128" y="662"/>
                  </a:cubicBezTo>
                  <a:lnTo>
                    <a:pt x="412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00" name="Google Shape;6062;p71">
            <a:extLst>
              <a:ext uri="{FF2B5EF4-FFF2-40B4-BE49-F238E27FC236}">
                <a16:creationId xmlns:a16="http://schemas.microsoft.com/office/drawing/2014/main" id="{4D2C4713-850D-7292-73B5-10F28AD50BD7}"/>
              </a:ext>
            </a:extLst>
          </p:cNvPr>
          <p:cNvGrpSpPr/>
          <p:nvPr/>
        </p:nvGrpSpPr>
        <p:grpSpPr>
          <a:xfrm>
            <a:off x="4094684" y="4459716"/>
            <a:ext cx="495713" cy="493299"/>
            <a:chOff x="-38172725" y="3588000"/>
            <a:chExt cx="318200" cy="316650"/>
          </a:xfrm>
          <a:solidFill>
            <a:schemeClr val="tx1"/>
          </a:solidFill>
        </p:grpSpPr>
        <p:sp>
          <p:nvSpPr>
            <p:cNvPr id="601" name="Google Shape;6063;p71">
              <a:extLst>
                <a:ext uri="{FF2B5EF4-FFF2-40B4-BE49-F238E27FC236}">
                  <a16:creationId xmlns:a16="http://schemas.microsoft.com/office/drawing/2014/main" id="{FB781A4F-F22B-D50A-5112-082977D89890}"/>
                </a:ext>
              </a:extLst>
            </p:cNvPr>
            <p:cNvSpPr/>
            <p:nvPr/>
          </p:nvSpPr>
          <p:spPr>
            <a:xfrm>
              <a:off x="-38171150" y="3760050"/>
              <a:ext cx="98475" cy="91050"/>
            </a:xfrm>
            <a:custGeom>
              <a:avLst/>
              <a:gdLst/>
              <a:ahLst/>
              <a:cxnLst/>
              <a:rect l="l" t="t" r="r" b="b"/>
              <a:pathLst>
                <a:path w="3939" h="3642" extrusionOk="0">
                  <a:moveTo>
                    <a:pt x="739" y="1"/>
                  </a:moveTo>
                  <a:cubicBezTo>
                    <a:pt x="480" y="1"/>
                    <a:pt x="232" y="12"/>
                    <a:pt x="0" y="18"/>
                  </a:cubicBezTo>
                  <a:cubicBezTo>
                    <a:pt x="95" y="1341"/>
                    <a:pt x="630" y="2602"/>
                    <a:pt x="1512" y="3641"/>
                  </a:cubicBezTo>
                  <a:lnTo>
                    <a:pt x="3938" y="1247"/>
                  </a:lnTo>
                  <a:cubicBezTo>
                    <a:pt x="2844" y="153"/>
                    <a:pt x="1711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" name="Google Shape;6064;p71">
              <a:extLst>
                <a:ext uri="{FF2B5EF4-FFF2-40B4-BE49-F238E27FC236}">
                  <a16:creationId xmlns:a16="http://schemas.microsoft.com/office/drawing/2014/main" id="{31E1FFE6-531B-D939-B797-227E5B347329}"/>
                </a:ext>
              </a:extLst>
            </p:cNvPr>
            <p:cNvSpPr/>
            <p:nvPr/>
          </p:nvSpPr>
          <p:spPr>
            <a:xfrm>
              <a:off x="-38172725" y="3641575"/>
              <a:ext cx="144150" cy="133900"/>
            </a:xfrm>
            <a:custGeom>
              <a:avLst/>
              <a:gdLst/>
              <a:ahLst/>
              <a:cxnLst/>
              <a:rect l="l" t="t" r="r" b="b"/>
              <a:pathLst>
                <a:path w="5766" h="5356" extrusionOk="0">
                  <a:moveTo>
                    <a:pt x="1575" y="0"/>
                  </a:moveTo>
                  <a:cubicBezTo>
                    <a:pt x="599" y="1103"/>
                    <a:pt x="95" y="2520"/>
                    <a:pt x="0" y="3907"/>
                  </a:cubicBezTo>
                  <a:cubicBezTo>
                    <a:pt x="213" y="3901"/>
                    <a:pt x="452" y="3891"/>
                    <a:pt x="712" y="3891"/>
                  </a:cubicBezTo>
                  <a:cubicBezTo>
                    <a:pt x="1801" y="3891"/>
                    <a:pt x="3246" y="4059"/>
                    <a:pt x="4568" y="5356"/>
                  </a:cubicBezTo>
                  <a:lnTo>
                    <a:pt x="5766" y="4190"/>
                  </a:lnTo>
                  <a:lnTo>
                    <a:pt x="157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" name="Google Shape;6065;p71">
              <a:extLst>
                <a:ext uri="{FF2B5EF4-FFF2-40B4-BE49-F238E27FC236}">
                  <a16:creationId xmlns:a16="http://schemas.microsoft.com/office/drawing/2014/main" id="{BF4936E4-FF35-66D0-E7A1-E2B75874C80B}"/>
                </a:ext>
              </a:extLst>
            </p:cNvPr>
            <p:cNvSpPr/>
            <p:nvPr/>
          </p:nvSpPr>
          <p:spPr>
            <a:xfrm>
              <a:off x="-38117600" y="3806975"/>
              <a:ext cx="77200" cy="94525"/>
            </a:xfrm>
            <a:custGeom>
              <a:avLst/>
              <a:gdLst/>
              <a:ahLst/>
              <a:cxnLst/>
              <a:rect l="l" t="t" r="r" b="b"/>
              <a:pathLst>
                <a:path w="3088" h="3781" extrusionOk="0">
                  <a:moveTo>
                    <a:pt x="2332" y="0"/>
                  </a:moveTo>
                  <a:lnTo>
                    <a:pt x="0" y="2331"/>
                  </a:lnTo>
                  <a:cubicBezTo>
                    <a:pt x="883" y="3088"/>
                    <a:pt x="1891" y="3592"/>
                    <a:pt x="2962" y="3781"/>
                  </a:cubicBezTo>
                  <a:cubicBezTo>
                    <a:pt x="3088" y="2363"/>
                    <a:pt x="3088" y="1197"/>
                    <a:pt x="23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" name="Google Shape;6066;p71">
              <a:extLst>
                <a:ext uri="{FF2B5EF4-FFF2-40B4-BE49-F238E27FC236}">
                  <a16:creationId xmlns:a16="http://schemas.microsoft.com/office/drawing/2014/main" id="{91FD9D30-8F89-F5AD-DB5D-B1CE47775A81}"/>
                </a:ext>
              </a:extLst>
            </p:cNvPr>
            <p:cNvSpPr/>
            <p:nvPr/>
          </p:nvSpPr>
          <p:spPr>
            <a:xfrm>
              <a:off x="-37997875" y="3716375"/>
              <a:ext cx="143350" cy="135500"/>
            </a:xfrm>
            <a:custGeom>
              <a:avLst/>
              <a:gdLst/>
              <a:ahLst/>
              <a:cxnLst/>
              <a:rect l="l" t="t" r="r" b="b"/>
              <a:pathLst>
                <a:path w="5734" h="5420" extrusionOk="0">
                  <a:moveTo>
                    <a:pt x="1197" y="1"/>
                  </a:moveTo>
                  <a:lnTo>
                    <a:pt x="0" y="1230"/>
                  </a:lnTo>
                  <a:lnTo>
                    <a:pt x="4159" y="5420"/>
                  </a:lnTo>
                  <a:cubicBezTo>
                    <a:pt x="5199" y="4191"/>
                    <a:pt x="5703" y="2773"/>
                    <a:pt x="5734" y="1324"/>
                  </a:cubicBezTo>
                  <a:cubicBezTo>
                    <a:pt x="5557" y="1324"/>
                    <a:pt x="5356" y="1329"/>
                    <a:pt x="5135" y="1329"/>
                  </a:cubicBezTo>
                  <a:cubicBezTo>
                    <a:pt x="4098" y="1329"/>
                    <a:pt x="2626" y="1222"/>
                    <a:pt x="1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" name="Google Shape;6067;p71">
              <a:extLst>
                <a:ext uri="{FF2B5EF4-FFF2-40B4-BE49-F238E27FC236}">
                  <a16:creationId xmlns:a16="http://schemas.microsoft.com/office/drawing/2014/main" id="{A7877742-69EB-1041-2622-EA6E4D282117}"/>
                </a:ext>
              </a:extLst>
            </p:cNvPr>
            <p:cNvSpPr/>
            <p:nvPr/>
          </p:nvSpPr>
          <p:spPr>
            <a:xfrm>
              <a:off x="-38044350" y="3761275"/>
              <a:ext cx="135500" cy="143375"/>
            </a:xfrm>
            <a:custGeom>
              <a:avLst/>
              <a:gdLst/>
              <a:ahLst/>
              <a:cxnLst/>
              <a:rect l="l" t="t" r="r" b="b"/>
              <a:pathLst>
                <a:path w="5420" h="5735" extrusionOk="0">
                  <a:moveTo>
                    <a:pt x="1261" y="1"/>
                  </a:moveTo>
                  <a:lnTo>
                    <a:pt x="0" y="1261"/>
                  </a:lnTo>
                  <a:cubicBezTo>
                    <a:pt x="1009" y="2679"/>
                    <a:pt x="1009" y="4002"/>
                    <a:pt x="851" y="5735"/>
                  </a:cubicBezTo>
                  <a:lnTo>
                    <a:pt x="1261" y="5735"/>
                  </a:lnTo>
                  <a:cubicBezTo>
                    <a:pt x="2773" y="5735"/>
                    <a:pt x="4254" y="5231"/>
                    <a:pt x="5419" y="4159"/>
                  </a:cubicBezTo>
                  <a:lnTo>
                    <a:pt x="126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" name="Google Shape;6068;p71">
              <a:extLst>
                <a:ext uri="{FF2B5EF4-FFF2-40B4-BE49-F238E27FC236}">
                  <a16:creationId xmlns:a16="http://schemas.microsoft.com/office/drawing/2014/main" id="{1DD78B64-84A2-7561-E901-F678A6B2BAE3}"/>
                </a:ext>
              </a:extLst>
            </p:cNvPr>
            <p:cNvSpPr/>
            <p:nvPr/>
          </p:nvSpPr>
          <p:spPr>
            <a:xfrm>
              <a:off x="-37997875" y="3588800"/>
              <a:ext cx="89025" cy="97675"/>
            </a:xfrm>
            <a:custGeom>
              <a:avLst/>
              <a:gdLst/>
              <a:ahLst/>
              <a:cxnLst/>
              <a:rect l="l" t="t" r="r" b="b"/>
              <a:pathLst>
                <a:path w="3561" h="3907" extrusionOk="0">
                  <a:moveTo>
                    <a:pt x="158" y="0"/>
                  </a:moveTo>
                  <a:lnTo>
                    <a:pt x="158" y="0"/>
                  </a:lnTo>
                  <a:cubicBezTo>
                    <a:pt x="126" y="977"/>
                    <a:pt x="0" y="2395"/>
                    <a:pt x="1260" y="3907"/>
                  </a:cubicBezTo>
                  <a:lnTo>
                    <a:pt x="3560" y="1544"/>
                  </a:lnTo>
                  <a:cubicBezTo>
                    <a:pt x="2584" y="662"/>
                    <a:pt x="1355" y="158"/>
                    <a:pt x="1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" name="Google Shape;6069;p71">
              <a:extLst>
                <a:ext uri="{FF2B5EF4-FFF2-40B4-BE49-F238E27FC236}">
                  <a16:creationId xmlns:a16="http://schemas.microsoft.com/office/drawing/2014/main" id="{05F6B741-9E1C-BC9E-E043-A5937178DCBF}"/>
                </a:ext>
              </a:extLst>
            </p:cNvPr>
            <p:cNvSpPr/>
            <p:nvPr/>
          </p:nvSpPr>
          <p:spPr>
            <a:xfrm>
              <a:off x="-38117600" y="3588000"/>
              <a:ext cx="135500" cy="143375"/>
            </a:xfrm>
            <a:custGeom>
              <a:avLst/>
              <a:gdLst/>
              <a:ahLst/>
              <a:cxnLst/>
              <a:rect l="l" t="t" r="r" b="b"/>
              <a:pathLst>
                <a:path w="5420" h="5735" extrusionOk="0">
                  <a:moveTo>
                    <a:pt x="4096" y="1"/>
                  </a:moveTo>
                  <a:lnTo>
                    <a:pt x="4096" y="1"/>
                  </a:lnTo>
                  <a:cubicBezTo>
                    <a:pt x="2647" y="32"/>
                    <a:pt x="1198" y="536"/>
                    <a:pt x="0" y="1576"/>
                  </a:cubicBezTo>
                  <a:lnTo>
                    <a:pt x="4191" y="5735"/>
                  </a:lnTo>
                  <a:lnTo>
                    <a:pt x="5419" y="4506"/>
                  </a:lnTo>
                  <a:cubicBezTo>
                    <a:pt x="3939" y="2805"/>
                    <a:pt x="4065" y="1135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" name="Google Shape;6070;p71">
              <a:extLst>
                <a:ext uri="{FF2B5EF4-FFF2-40B4-BE49-F238E27FC236}">
                  <a16:creationId xmlns:a16="http://schemas.microsoft.com/office/drawing/2014/main" id="{4791F6EB-7582-18E2-CC95-8C57318665EA}"/>
                </a:ext>
              </a:extLst>
            </p:cNvPr>
            <p:cNvSpPr/>
            <p:nvPr/>
          </p:nvSpPr>
          <p:spPr>
            <a:xfrm>
              <a:off x="-37953000" y="3641575"/>
              <a:ext cx="97700" cy="86350"/>
            </a:xfrm>
            <a:custGeom>
              <a:avLst/>
              <a:gdLst/>
              <a:ahLst/>
              <a:cxnLst/>
              <a:rect l="l" t="t" r="r" b="b"/>
              <a:pathLst>
                <a:path w="3908" h="3454" extrusionOk="0">
                  <a:moveTo>
                    <a:pt x="2364" y="0"/>
                  </a:moveTo>
                  <a:lnTo>
                    <a:pt x="1" y="2363"/>
                  </a:lnTo>
                  <a:cubicBezTo>
                    <a:pt x="1171" y="3313"/>
                    <a:pt x="2246" y="3453"/>
                    <a:pt x="3155" y="3453"/>
                  </a:cubicBezTo>
                  <a:cubicBezTo>
                    <a:pt x="3421" y="3453"/>
                    <a:pt x="3672" y="3441"/>
                    <a:pt x="3908" y="3434"/>
                  </a:cubicBezTo>
                  <a:cubicBezTo>
                    <a:pt x="3750" y="2205"/>
                    <a:pt x="3246" y="1008"/>
                    <a:pt x="2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09" name="Google Shape;6071;p71">
            <a:extLst>
              <a:ext uri="{FF2B5EF4-FFF2-40B4-BE49-F238E27FC236}">
                <a16:creationId xmlns:a16="http://schemas.microsoft.com/office/drawing/2014/main" id="{BEADE700-33B2-1C32-64B7-0DC4AE9005F9}"/>
              </a:ext>
            </a:extLst>
          </p:cNvPr>
          <p:cNvGrpSpPr/>
          <p:nvPr/>
        </p:nvGrpSpPr>
        <p:grpSpPr>
          <a:xfrm>
            <a:off x="4195886" y="5070963"/>
            <a:ext cx="293308" cy="493299"/>
            <a:chOff x="-38109725" y="3955025"/>
            <a:chExt cx="188275" cy="316650"/>
          </a:xfrm>
          <a:solidFill>
            <a:schemeClr val="tx1"/>
          </a:solidFill>
        </p:grpSpPr>
        <p:sp>
          <p:nvSpPr>
            <p:cNvPr id="610" name="Google Shape;6072;p71">
              <a:extLst>
                <a:ext uri="{FF2B5EF4-FFF2-40B4-BE49-F238E27FC236}">
                  <a16:creationId xmlns:a16="http://schemas.microsoft.com/office/drawing/2014/main" id="{79B55999-6B7D-F5A5-8CF6-ABF1152585AC}"/>
                </a:ext>
              </a:extLst>
            </p:cNvPr>
            <p:cNvSpPr/>
            <p:nvPr/>
          </p:nvSpPr>
          <p:spPr>
            <a:xfrm>
              <a:off x="-38109725" y="3955025"/>
              <a:ext cx="188275" cy="220575"/>
            </a:xfrm>
            <a:custGeom>
              <a:avLst/>
              <a:gdLst/>
              <a:ahLst/>
              <a:cxnLst/>
              <a:rect l="l" t="t" r="r" b="b"/>
              <a:pathLst>
                <a:path w="7531" h="8823" extrusionOk="0">
                  <a:moveTo>
                    <a:pt x="3372" y="1"/>
                  </a:moveTo>
                  <a:lnTo>
                    <a:pt x="95" y="5703"/>
                  </a:lnTo>
                  <a:cubicBezTo>
                    <a:pt x="1" y="5829"/>
                    <a:pt x="1" y="5987"/>
                    <a:pt x="95" y="6113"/>
                  </a:cubicBezTo>
                  <a:lnTo>
                    <a:pt x="1418" y="8822"/>
                  </a:lnTo>
                  <a:lnTo>
                    <a:pt x="6081" y="8822"/>
                  </a:lnTo>
                  <a:lnTo>
                    <a:pt x="7467" y="6113"/>
                  </a:lnTo>
                  <a:cubicBezTo>
                    <a:pt x="7530" y="5987"/>
                    <a:pt x="7499" y="5829"/>
                    <a:pt x="7467" y="5703"/>
                  </a:cubicBezTo>
                  <a:lnTo>
                    <a:pt x="4191" y="1"/>
                  </a:lnTo>
                  <a:lnTo>
                    <a:pt x="4191" y="4727"/>
                  </a:lnTo>
                  <a:cubicBezTo>
                    <a:pt x="4663" y="4884"/>
                    <a:pt x="5010" y="5357"/>
                    <a:pt x="5010" y="5892"/>
                  </a:cubicBezTo>
                  <a:cubicBezTo>
                    <a:pt x="5010" y="6585"/>
                    <a:pt x="4474" y="7121"/>
                    <a:pt x="3750" y="7121"/>
                  </a:cubicBezTo>
                  <a:cubicBezTo>
                    <a:pt x="3088" y="7121"/>
                    <a:pt x="2521" y="6585"/>
                    <a:pt x="2521" y="5892"/>
                  </a:cubicBezTo>
                  <a:cubicBezTo>
                    <a:pt x="2521" y="5357"/>
                    <a:pt x="2899" y="4916"/>
                    <a:pt x="3372" y="4727"/>
                  </a:cubicBezTo>
                  <a:lnTo>
                    <a:pt x="337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" name="Google Shape;6073;p71">
              <a:extLst>
                <a:ext uri="{FF2B5EF4-FFF2-40B4-BE49-F238E27FC236}">
                  <a16:creationId xmlns:a16="http://schemas.microsoft.com/office/drawing/2014/main" id="{7CBAF513-BE4D-6278-21D2-7A1D09FF91C8}"/>
                </a:ext>
              </a:extLst>
            </p:cNvPr>
            <p:cNvSpPr/>
            <p:nvPr/>
          </p:nvSpPr>
          <p:spPr>
            <a:xfrm>
              <a:off x="-38067200" y="4196050"/>
              <a:ext cx="104775" cy="75625"/>
            </a:xfrm>
            <a:custGeom>
              <a:avLst/>
              <a:gdLst/>
              <a:ahLst/>
              <a:cxnLst/>
              <a:rect l="l" t="t" r="r" b="b"/>
              <a:pathLst>
                <a:path w="4191" h="3025" extrusionOk="0">
                  <a:moveTo>
                    <a:pt x="32" y="0"/>
                  </a:moveTo>
                  <a:lnTo>
                    <a:pt x="32" y="2615"/>
                  </a:lnTo>
                  <a:cubicBezTo>
                    <a:pt x="1" y="2836"/>
                    <a:pt x="190" y="3025"/>
                    <a:pt x="442" y="3025"/>
                  </a:cubicBezTo>
                  <a:lnTo>
                    <a:pt x="3750" y="3025"/>
                  </a:lnTo>
                  <a:cubicBezTo>
                    <a:pt x="3970" y="3025"/>
                    <a:pt x="4191" y="2836"/>
                    <a:pt x="4191" y="2615"/>
                  </a:cubicBezTo>
                  <a:lnTo>
                    <a:pt x="4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612" name="Google Shape;6074;p71">
            <a:extLst>
              <a:ext uri="{FF2B5EF4-FFF2-40B4-BE49-F238E27FC236}">
                <a16:creationId xmlns:a16="http://schemas.microsoft.com/office/drawing/2014/main" id="{8BB8935B-003D-DC9C-3AF6-BA1DC33C72B1}"/>
              </a:ext>
            </a:extLst>
          </p:cNvPr>
          <p:cNvSpPr/>
          <p:nvPr/>
        </p:nvSpPr>
        <p:spPr>
          <a:xfrm>
            <a:off x="2998023" y="5683977"/>
            <a:ext cx="511720" cy="493688"/>
          </a:xfrm>
          <a:custGeom>
            <a:avLst/>
            <a:gdLst/>
            <a:ahLst/>
            <a:cxnLst/>
            <a:rect l="l" t="t" r="r" b="b"/>
            <a:pathLst>
              <a:path w="13139" h="12676" extrusionOk="0">
                <a:moveTo>
                  <a:pt x="7184" y="1702"/>
                </a:moveTo>
                <a:cubicBezTo>
                  <a:pt x="7909" y="1702"/>
                  <a:pt x="8444" y="2237"/>
                  <a:pt x="8444" y="2962"/>
                </a:cubicBezTo>
                <a:cubicBezTo>
                  <a:pt x="8444" y="3623"/>
                  <a:pt x="7877" y="4222"/>
                  <a:pt x="7184" y="4222"/>
                </a:cubicBezTo>
                <a:cubicBezTo>
                  <a:pt x="6491" y="4222"/>
                  <a:pt x="5955" y="3655"/>
                  <a:pt x="5955" y="2962"/>
                </a:cubicBezTo>
                <a:cubicBezTo>
                  <a:pt x="5955" y="2237"/>
                  <a:pt x="6491" y="1702"/>
                  <a:pt x="7184" y="1702"/>
                </a:cubicBezTo>
                <a:close/>
                <a:moveTo>
                  <a:pt x="3813" y="2521"/>
                </a:moveTo>
                <a:cubicBezTo>
                  <a:pt x="4506" y="2521"/>
                  <a:pt x="5073" y="3056"/>
                  <a:pt x="5073" y="3781"/>
                </a:cubicBezTo>
                <a:cubicBezTo>
                  <a:pt x="5073" y="4474"/>
                  <a:pt x="4506" y="5041"/>
                  <a:pt x="3813" y="5041"/>
                </a:cubicBezTo>
                <a:cubicBezTo>
                  <a:pt x="3088" y="5041"/>
                  <a:pt x="2553" y="4474"/>
                  <a:pt x="2553" y="3781"/>
                </a:cubicBezTo>
                <a:cubicBezTo>
                  <a:pt x="2521" y="3056"/>
                  <a:pt x="3088" y="2521"/>
                  <a:pt x="3813" y="2521"/>
                </a:cubicBezTo>
                <a:close/>
                <a:moveTo>
                  <a:pt x="2931" y="5892"/>
                </a:moveTo>
                <a:cubicBezTo>
                  <a:pt x="3656" y="5892"/>
                  <a:pt x="4191" y="6459"/>
                  <a:pt x="4191" y="7152"/>
                </a:cubicBezTo>
                <a:cubicBezTo>
                  <a:pt x="4191" y="7877"/>
                  <a:pt x="3656" y="8412"/>
                  <a:pt x="2931" y="8412"/>
                </a:cubicBezTo>
                <a:cubicBezTo>
                  <a:pt x="2238" y="8412"/>
                  <a:pt x="1671" y="7877"/>
                  <a:pt x="1671" y="7152"/>
                </a:cubicBezTo>
                <a:cubicBezTo>
                  <a:pt x="1671" y="6459"/>
                  <a:pt x="2238" y="5892"/>
                  <a:pt x="2931" y="5892"/>
                </a:cubicBezTo>
                <a:close/>
                <a:moveTo>
                  <a:pt x="5514" y="8475"/>
                </a:moveTo>
                <a:cubicBezTo>
                  <a:pt x="6207" y="8475"/>
                  <a:pt x="6775" y="9011"/>
                  <a:pt x="6775" y="9735"/>
                </a:cubicBezTo>
                <a:cubicBezTo>
                  <a:pt x="6775" y="10397"/>
                  <a:pt x="6176" y="10996"/>
                  <a:pt x="5514" y="10996"/>
                </a:cubicBezTo>
                <a:cubicBezTo>
                  <a:pt x="4790" y="10996"/>
                  <a:pt x="4254" y="10429"/>
                  <a:pt x="4254" y="9735"/>
                </a:cubicBezTo>
                <a:cubicBezTo>
                  <a:pt x="4254" y="9011"/>
                  <a:pt x="4790" y="8475"/>
                  <a:pt x="5514" y="8475"/>
                </a:cubicBezTo>
                <a:close/>
                <a:moveTo>
                  <a:pt x="6333" y="0"/>
                </a:moveTo>
                <a:cubicBezTo>
                  <a:pt x="2836" y="0"/>
                  <a:pt x="1" y="2836"/>
                  <a:pt x="1" y="6333"/>
                </a:cubicBezTo>
                <a:cubicBezTo>
                  <a:pt x="1" y="9420"/>
                  <a:pt x="2143" y="11878"/>
                  <a:pt x="4916" y="12508"/>
                </a:cubicBezTo>
                <a:cubicBezTo>
                  <a:pt x="5408" y="12621"/>
                  <a:pt x="5838" y="12675"/>
                  <a:pt x="6211" y="12675"/>
                </a:cubicBezTo>
                <a:cubicBezTo>
                  <a:pt x="7914" y="12675"/>
                  <a:pt x="8444" y="11545"/>
                  <a:pt x="8444" y="9735"/>
                </a:cubicBezTo>
                <a:cubicBezTo>
                  <a:pt x="8444" y="9011"/>
                  <a:pt x="9011" y="8475"/>
                  <a:pt x="9705" y="8475"/>
                </a:cubicBezTo>
                <a:cubicBezTo>
                  <a:pt x="11878" y="8475"/>
                  <a:pt x="13139" y="7719"/>
                  <a:pt x="12508" y="4915"/>
                </a:cubicBezTo>
                <a:cubicBezTo>
                  <a:pt x="11878" y="2206"/>
                  <a:pt x="9452" y="0"/>
                  <a:pt x="633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613" name="Google Shape;6075;p71">
            <a:extLst>
              <a:ext uri="{FF2B5EF4-FFF2-40B4-BE49-F238E27FC236}">
                <a16:creationId xmlns:a16="http://schemas.microsoft.com/office/drawing/2014/main" id="{B3B1295A-8600-174B-5869-C02BC4E7F85C}"/>
              </a:ext>
            </a:extLst>
          </p:cNvPr>
          <p:cNvGrpSpPr/>
          <p:nvPr/>
        </p:nvGrpSpPr>
        <p:grpSpPr>
          <a:xfrm>
            <a:off x="3416418" y="2046191"/>
            <a:ext cx="498205" cy="492091"/>
            <a:chOff x="-41530375" y="3218800"/>
            <a:chExt cx="319800" cy="315875"/>
          </a:xfrm>
          <a:solidFill>
            <a:schemeClr val="tx1"/>
          </a:solidFill>
        </p:grpSpPr>
        <p:sp>
          <p:nvSpPr>
            <p:cNvPr id="614" name="Google Shape;6076;p71">
              <a:extLst>
                <a:ext uri="{FF2B5EF4-FFF2-40B4-BE49-F238E27FC236}">
                  <a16:creationId xmlns:a16="http://schemas.microsoft.com/office/drawing/2014/main" id="{ACAB0089-7A3E-B926-7DB0-DB00DD613032}"/>
                </a:ext>
              </a:extLst>
            </p:cNvPr>
            <p:cNvSpPr/>
            <p:nvPr/>
          </p:nvSpPr>
          <p:spPr>
            <a:xfrm>
              <a:off x="-41530375" y="3337550"/>
              <a:ext cx="199300" cy="197125"/>
            </a:xfrm>
            <a:custGeom>
              <a:avLst/>
              <a:gdLst/>
              <a:ahLst/>
              <a:cxnLst/>
              <a:rect l="l" t="t" r="r" b="b"/>
              <a:pathLst>
                <a:path w="7972" h="7885" extrusionOk="0">
                  <a:moveTo>
                    <a:pt x="3245" y="0"/>
                  </a:moveTo>
                  <a:lnTo>
                    <a:pt x="473" y="2804"/>
                  </a:lnTo>
                  <a:cubicBezTo>
                    <a:pt x="0" y="3277"/>
                    <a:pt x="0" y="4064"/>
                    <a:pt x="473" y="4568"/>
                  </a:cubicBezTo>
                  <a:lnTo>
                    <a:pt x="3403" y="7530"/>
                  </a:lnTo>
                  <a:cubicBezTo>
                    <a:pt x="3639" y="7766"/>
                    <a:pt x="3954" y="7884"/>
                    <a:pt x="4277" y="7884"/>
                  </a:cubicBezTo>
                  <a:cubicBezTo>
                    <a:pt x="4600" y="7884"/>
                    <a:pt x="4931" y="7766"/>
                    <a:pt x="5199" y="7530"/>
                  </a:cubicBezTo>
                  <a:lnTo>
                    <a:pt x="7971" y="4726"/>
                  </a:lnTo>
                  <a:lnTo>
                    <a:pt x="324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" name="Google Shape;6077;p71">
              <a:extLst>
                <a:ext uri="{FF2B5EF4-FFF2-40B4-BE49-F238E27FC236}">
                  <a16:creationId xmlns:a16="http://schemas.microsoft.com/office/drawing/2014/main" id="{35273C53-59B7-1C31-8E4C-ABBC9B3B161B}"/>
                </a:ext>
              </a:extLst>
            </p:cNvPr>
            <p:cNvSpPr/>
            <p:nvPr/>
          </p:nvSpPr>
          <p:spPr>
            <a:xfrm>
              <a:off x="-41435075" y="3218800"/>
              <a:ext cx="224500" cy="221950"/>
            </a:xfrm>
            <a:custGeom>
              <a:avLst/>
              <a:gdLst/>
              <a:ahLst/>
              <a:cxnLst/>
              <a:rect l="l" t="t" r="r" b="b"/>
              <a:pathLst>
                <a:path w="8980" h="8878" extrusionOk="0">
                  <a:moveTo>
                    <a:pt x="4395" y="1"/>
                  </a:moveTo>
                  <a:cubicBezTo>
                    <a:pt x="4285" y="1"/>
                    <a:pt x="4175" y="40"/>
                    <a:pt x="4096" y="119"/>
                  </a:cubicBezTo>
                  <a:lnTo>
                    <a:pt x="1" y="4152"/>
                  </a:lnTo>
                  <a:lnTo>
                    <a:pt x="4726" y="8877"/>
                  </a:lnTo>
                  <a:lnTo>
                    <a:pt x="8822" y="4845"/>
                  </a:lnTo>
                  <a:cubicBezTo>
                    <a:pt x="8979" y="4687"/>
                    <a:pt x="8979" y="4404"/>
                    <a:pt x="8822" y="4246"/>
                  </a:cubicBezTo>
                  <a:lnTo>
                    <a:pt x="4695" y="119"/>
                  </a:lnTo>
                  <a:cubicBezTo>
                    <a:pt x="4616" y="40"/>
                    <a:pt x="4506" y="1"/>
                    <a:pt x="4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16" name="Google Shape;6078;p71">
            <a:extLst>
              <a:ext uri="{FF2B5EF4-FFF2-40B4-BE49-F238E27FC236}">
                <a16:creationId xmlns:a16="http://schemas.microsoft.com/office/drawing/2014/main" id="{0AACB44B-3589-8768-80F9-55B20BC146F5}"/>
              </a:ext>
            </a:extLst>
          </p:cNvPr>
          <p:cNvGrpSpPr/>
          <p:nvPr/>
        </p:nvGrpSpPr>
        <p:grpSpPr>
          <a:xfrm>
            <a:off x="3419476" y="2733068"/>
            <a:ext cx="492091" cy="385339"/>
            <a:chOff x="-41526450" y="3653375"/>
            <a:chExt cx="315875" cy="247350"/>
          </a:xfrm>
          <a:solidFill>
            <a:schemeClr val="tx1"/>
          </a:solidFill>
        </p:grpSpPr>
        <p:sp>
          <p:nvSpPr>
            <p:cNvPr id="617" name="Google Shape;6079;p71">
              <a:extLst>
                <a:ext uri="{FF2B5EF4-FFF2-40B4-BE49-F238E27FC236}">
                  <a16:creationId xmlns:a16="http://schemas.microsoft.com/office/drawing/2014/main" id="{F0533B1E-A0B7-97F4-036F-A685DA6B7A18}"/>
                </a:ext>
              </a:extLst>
            </p:cNvPr>
            <p:cNvSpPr/>
            <p:nvPr/>
          </p:nvSpPr>
          <p:spPr>
            <a:xfrm>
              <a:off x="-41526450" y="3860525"/>
              <a:ext cx="315875" cy="40200"/>
            </a:xfrm>
            <a:custGeom>
              <a:avLst/>
              <a:gdLst/>
              <a:ahLst/>
              <a:cxnLst/>
              <a:rect l="l" t="t" r="r" b="b"/>
              <a:pathLst>
                <a:path w="12635" h="1608" extrusionOk="0">
                  <a:moveTo>
                    <a:pt x="379" y="0"/>
                  </a:moveTo>
                  <a:cubicBezTo>
                    <a:pt x="159" y="0"/>
                    <a:pt x="1" y="189"/>
                    <a:pt x="1" y="378"/>
                  </a:cubicBezTo>
                  <a:cubicBezTo>
                    <a:pt x="1" y="1040"/>
                    <a:pt x="537" y="1607"/>
                    <a:pt x="1198" y="1607"/>
                  </a:cubicBezTo>
                  <a:lnTo>
                    <a:pt x="11406" y="1607"/>
                  </a:lnTo>
                  <a:cubicBezTo>
                    <a:pt x="12067" y="1607"/>
                    <a:pt x="12634" y="1072"/>
                    <a:pt x="12634" y="378"/>
                  </a:cubicBezTo>
                  <a:cubicBezTo>
                    <a:pt x="12603" y="158"/>
                    <a:pt x="12445" y="0"/>
                    <a:pt x="12193" y="0"/>
                  </a:cubicBezTo>
                  <a:lnTo>
                    <a:pt x="10965" y="0"/>
                  </a:lnTo>
                  <a:lnTo>
                    <a:pt x="10965" y="378"/>
                  </a:lnTo>
                  <a:cubicBezTo>
                    <a:pt x="10965" y="630"/>
                    <a:pt x="10776" y="819"/>
                    <a:pt x="10555" y="819"/>
                  </a:cubicBezTo>
                  <a:cubicBezTo>
                    <a:pt x="10303" y="819"/>
                    <a:pt x="10146" y="630"/>
                    <a:pt x="10146" y="378"/>
                  </a:cubicBezTo>
                  <a:lnTo>
                    <a:pt x="10146" y="0"/>
                  </a:lnTo>
                  <a:lnTo>
                    <a:pt x="9326" y="0"/>
                  </a:lnTo>
                  <a:lnTo>
                    <a:pt x="9326" y="378"/>
                  </a:lnTo>
                  <a:cubicBezTo>
                    <a:pt x="9326" y="630"/>
                    <a:pt x="9137" y="819"/>
                    <a:pt x="8917" y="819"/>
                  </a:cubicBezTo>
                  <a:cubicBezTo>
                    <a:pt x="8696" y="819"/>
                    <a:pt x="8507" y="630"/>
                    <a:pt x="8507" y="378"/>
                  </a:cubicBezTo>
                  <a:lnTo>
                    <a:pt x="85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" name="Google Shape;6080;p71">
              <a:extLst>
                <a:ext uri="{FF2B5EF4-FFF2-40B4-BE49-F238E27FC236}">
                  <a16:creationId xmlns:a16="http://schemas.microsoft.com/office/drawing/2014/main" id="{8813EC79-1221-0B51-FD1E-7442E7CCC299}"/>
                </a:ext>
              </a:extLst>
            </p:cNvPr>
            <p:cNvSpPr/>
            <p:nvPr/>
          </p:nvSpPr>
          <p:spPr>
            <a:xfrm>
              <a:off x="-41506750" y="3653375"/>
              <a:ext cx="275700" cy="186700"/>
            </a:xfrm>
            <a:custGeom>
              <a:avLst/>
              <a:gdLst/>
              <a:ahLst/>
              <a:cxnLst/>
              <a:rect l="l" t="t" r="r" b="b"/>
              <a:pathLst>
                <a:path w="11028" h="7468" extrusionOk="0">
                  <a:moveTo>
                    <a:pt x="3794" y="1673"/>
                  </a:moveTo>
                  <a:cubicBezTo>
                    <a:pt x="3841" y="1673"/>
                    <a:pt x="3890" y="1682"/>
                    <a:pt x="3939" y="1702"/>
                  </a:cubicBezTo>
                  <a:lnTo>
                    <a:pt x="6428" y="2521"/>
                  </a:lnTo>
                  <a:cubicBezTo>
                    <a:pt x="6680" y="2616"/>
                    <a:pt x="6806" y="2994"/>
                    <a:pt x="6585" y="3214"/>
                  </a:cubicBezTo>
                  <a:lnTo>
                    <a:pt x="6018" y="3750"/>
                  </a:lnTo>
                  <a:lnTo>
                    <a:pt x="7404" y="5136"/>
                  </a:lnTo>
                  <a:cubicBezTo>
                    <a:pt x="7593" y="5262"/>
                    <a:pt x="7593" y="5514"/>
                    <a:pt x="7436" y="5671"/>
                  </a:cubicBezTo>
                  <a:cubicBezTo>
                    <a:pt x="7357" y="5750"/>
                    <a:pt x="7247" y="5790"/>
                    <a:pt x="7136" y="5790"/>
                  </a:cubicBezTo>
                  <a:cubicBezTo>
                    <a:pt x="7026" y="5790"/>
                    <a:pt x="6916" y="5750"/>
                    <a:pt x="6837" y="5671"/>
                  </a:cubicBezTo>
                  <a:lnTo>
                    <a:pt x="5451" y="4317"/>
                  </a:lnTo>
                  <a:lnTo>
                    <a:pt x="4915" y="4852"/>
                  </a:lnTo>
                  <a:cubicBezTo>
                    <a:pt x="4821" y="4947"/>
                    <a:pt x="4714" y="4988"/>
                    <a:pt x="4613" y="4988"/>
                  </a:cubicBezTo>
                  <a:cubicBezTo>
                    <a:pt x="4444" y="4988"/>
                    <a:pt x="4293" y="4872"/>
                    <a:pt x="4254" y="4695"/>
                  </a:cubicBezTo>
                  <a:lnTo>
                    <a:pt x="3435" y="2206"/>
                  </a:lnTo>
                  <a:cubicBezTo>
                    <a:pt x="3328" y="1940"/>
                    <a:pt x="3537" y="1673"/>
                    <a:pt x="3794" y="1673"/>
                  </a:cubicBezTo>
                  <a:close/>
                  <a:moveTo>
                    <a:pt x="1198" y="1"/>
                  </a:moveTo>
                  <a:cubicBezTo>
                    <a:pt x="536" y="1"/>
                    <a:pt x="1" y="568"/>
                    <a:pt x="1" y="1229"/>
                  </a:cubicBezTo>
                  <a:lnTo>
                    <a:pt x="1" y="7467"/>
                  </a:lnTo>
                  <a:lnTo>
                    <a:pt x="11027" y="7467"/>
                  </a:lnTo>
                  <a:lnTo>
                    <a:pt x="11027" y="1229"/>
                  </a:lnTo>
                  <a:cubicBezTo>
                    <a:pt x="11027" y="568"/>
                    <a:pt x="10460" y="1"/>
                    <a:pt x="97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19" name="Google Shape;6081;p71">
            <a:extLst>
              <a:ext uri="{FF2B5EF4-FFF2-40B4-BE49-F238E27FC236}">
                <a16:creationId xmlns:a16="http://schemas.microsoft.com/office/drawing/2014/main" id="{FE79FBF1-0682-33FF-D19E-7366B5E04032}"/>
              </a:ext>
            </a:extLst>
          </p:cNvPr>
          <p:cNvGrpSpPr/>
          <p:nvPr/>
        </p:nvGrpSpPr>
        <p:grpSpPr>
          <a:xfrm>
            <a:off x="3421326" y="3216620"/>
            <a:ext cx="488391" cy="493299"/>
            <a:chOff x="-41526450" y="3951100"/>
            <a:chExt cx="313500" cy="316650"/>
          </a:xfrm>
          <a:solidFill>
            <a:schemeClr val="tx1"/>
          </a:solidFill>
        </p:grpSpPr>
        <p:sp>
          <p:nvSpPr>
            <p:cNvPr id="620" name="Google Shape;6082;p71">
              <a:extLst>
                <a:ext uri="{FF2B5EF4-FFF2-40B4-BE49-F238E27FC236}">
                  <a16:creationId xmlns:a16="http://schemas.microsoft.com/office/drawing/2014/main" id="{32D0686D-C062-B76C-2E23-0914166EF5A6}"/>
                </a:ext>
              </a:extLst>
            </p:cNvPr>
            <p:cNvSpPr/>
            <p:nvPr/>
          </p:nvSpPr>
          <p:spPr>
            <a:xfrm>
              <a:off x="-41483125" y="4041675"/>
              <a:ext cx="226075" cy="226075"/>
            </a:xfrm>
            <a:custGeom>
              <a:avLst/>
              <a:gdLst/>
              <a:ahLst/>
              <a:cxnLst/>
              <a:rect l="l" t="t" r="r" b="b"/>
              <a:pathLst>
                <a:path w="9043" h="9043" extrusionOk="0">
                  <a:moveTo>
                    <a:pt x="4506" y="2174"/>
                  </a:moveTo>
                  <a:cubicBezTo>
                    <a:pt x="6144" y="2174"/>
                    <a:pt x="7404" y="3466"/>
                    <a:pt x="7436" y="5041"/>
                  </a:cubicBezTo>
                  <a:cubicBezTo>
                    <a:pt x="7436" y="6648"/>
                    <a:pt x="6144" y="7908"/>
                    <a:pt x="4506" y="7908"/>
                  </a:cubicBezTo>
                  <a:cubicBezTo>
                    <a:pt x="2899" y="7908"/>
                    <a:pt x="1639" y="6616"/>
                    <a:pt x="1639" y="5041"/>
                  </a:cubicBezTo>
                  <a:cubicBezTo>
                    <a:pt x="1639" y="3466"/>
                    <a:pt x="2931" y="2174"/>
                    <a:pt x="4506" y="2174"/>
                  </a:cubicBezTo>
                  <a:close/>
                  <a:moveTo>
                    <a:pt x="4506" y="0"/>
                  </a:moveTo>
                  <a:lnTo>
                    <a:pt x="1" y="3214"/>
                  </a:lnTo>
                  <a:lnTo>
                    <a:pt x="1" y="8664"/>
                  </a:lnTo>
                  <a:cubicBezTo>
                    <a:pt x="1" y="8885"/>
                    <a:pt x="190" y="9042"/>
                    <a:pt x="379" y="9042"/>
                  </a:cubicBezTo>
                  <a:lnTo>
                    <a:pt x="8665" y="9042"/>
                  </a:lnTo>
                  <a:cubicBezTo>
                    <a:pt x="8885" y="9042"/>
                    <a:pt x="9043" y="8853"/>
                    <a:pt x="9043" y="8664"/>
                  </a:cubicBezTo>
                  <a:lnTo>
                    <a:pt x="9043" y="3214"/>
                  </a:lnTo>
                  <a:lnTo>
                    <a:pt x="450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" name="Google Shape;6083;p71">
              <a:extLst>
                <a:ext uri="{FF2B5EF4-FFF2-40B4-BE49-F238E27FC236}">
                  <a16:creationId xmlns:a16="http://schemas.microsoft.com/office/drawing/2014/main" id="{8B051634-E80C-E4AC-E7D1-5695789353FD}"/>
                </a:ext>
              </a:extLst>
            </p:cNvPr>
            <p:cNvSpPr/>
            <p:nvPr/>
          </p:nvSpPr>
          <p:spPr>
            <a:xfrm>
              <a:off x="-41422475" y="4114925"/>
              <a:ext cx="104775" cy="104775"/>
            </a:xfrm>
            <a:custGeom>
              <a:avLst/>
              <a:gdLst/>
              <a:ahLst/>
              <a:cxnLst/>
              <a:rect l="l" t="t" r="r" b="b"/>
              <a:pathLst>
                <a:path w="4191" h="4191" extrusionOk="0">
                  <a:moveTo>
                    <a:pt x="2080" y="1040"/>
                  </a:moveTo>
                  <a:cubicBezTo>
                    <a:pt x="2332" y="1040"/>
                    <a:pt x="2521" y="1229"/>
                    <a:pt x="2521" y="1450"/>
                  </a:cubicBezTo>
                  <a:lnTo>
                    <a:pt x="2521" y="1859"/>
                  </a:lnTo>
                  <a:lnTo>
                    <a:pt x="2931" y="1859"/>
                  </a:lnTo>
                  <a:cubicBezTo>
                    <a:pt x="3151" y="1859"/>
                    <a:pt x="3372" y="2080"/>
                    <a:pt x="3372" y="2269"/>
                  </a:cubicBezTo>
                  <a:cubicBezTo>
                    <a:pt x="3372" y="2489"/>
                    <a:pt x="3151" y="2710"/>
                    <a:pt x="2931" y="2710"/>
                  </a:cubicBezTo>
                  <a:lnTo>
                    <a:pt x="2080" y="2710"/>
                  </a:lnTo>
                  <a:cubicBezTo>
                    <a:pt x="1859" y="2710"/>
                    <a:pt x="1702" y="2489"/>
                    <a:pt x="1702" y="2269"/>
                  </a:cubicBezTo>
                  <a:lnTo>
                    <a:pt x="1702" y="1450"/>
                  </a:lnTo>
                  <a:cubicBezTo>
                    <a:pt x="1702" y="1198"/>
                    <a:pt x="1891" y="1040"/>
                    <a:pt x="2080" y="1040"/>
                  </a:cubicBezTo>
                  <a:close/>
                  <a:moveTo>
                    <a:pt x="2080" y="0"/>
                  </a:moveTo>
                  <a:cubicBezTo>
                    <a:pt x="946" y="0"/>
                    <a:pt x="64" y="946"/>
                    <a:pt x="1" y="2111"/>
                  </a:cubicBezTo>
                  <a:cubicBezTo>
                    <a:pt x="64" y="3277"/>
                    <a:pt x="946" y="4191"/>
                    <a:pt x="2080" y="4191"/>
                  </a:cubicBezTo>
                  <a:cubicBezTo>
                    <a:pt x="3246" y="4191"/>
                    <a:pt x="4128" y="3245"/>
                    <a:pt x="4191" y="2111"/>
                  </a:cubicBezTo>
                  <a:cubicBezTo>
                    <a:pt x="4191" y="977"/>
                    <a:pt x="3246" y="63"/>
                    <a:pt x="20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" name="Google Shape;6084;p71">
              <a:extLst>
                <a:ext uri="{FF2B5EF4-FFF2-40B4-BE49-F238E27FC236}">
                  <a16:creationId xmlns:a16="http://schemas.microsoft.com/office/drawing/2014/main" id="{9BF7973A-0932-B965-5C9C-C192D3091003}"/>
                </a:ext>
              </a:extLst>
            </p:cNvPr>
            <p:cNvSpPr/>
            <p:nvPr/>
          </p:nvSpPr>
          <p:spPr>
            <a:xfrm>
              <a:off x="-41526450" y="3951100"/>
              <a:ext cx="313500" cy="165575"/>
            </a:xfrm>
            <a:custGeom>
              <a:avLst/>
              <a:gdLst/>
              <a:ahLst/>
              <a:cxnLst/>
              <a:rect l="l" t="t" r="r" b="b"/>
              <a:pathLst>
                <a:path w="12540" h="6623" extrusionOk="0">
                  <a:moveTo>
                    <a:pt x="6239" y="0"/>
                  </a:moveTo>
                  <a:cubicBezTo>
                    <a:pt x="6018" y="0"/>
                    <a:pt x="5861" y="189"/>
                    <a:pt x="5861" y="378"/>
                  </a:cubicBezTo>
                  <a:lnTo>
                    <a:pt x="5861" y="1859"/>
                  </a:lnTo>
                  <a:lnTo>
                    <a:pt x="1891" y="4695"/>
                  </a:lnTo>
                  <a:lnTo>
                    <a:pt x="222" y="5860"/>
                  </a:lnTo>
                  <a:cubicBezTo>
                    <a:pt x="32" y="5986"/>
                    <a:pt x="1" y="6270"/>
                    <a:pt x="159" y="6459"/>
                  </a:cubicBezTo>
                  <a:cubicBezTo>
                    <a:pt x="230" y="6566"/>
                    <a:pt x="342" y="6623"/>
                    <a:pt x="460" y="6623"/>
                  </a:cubicBezTo>
                  <a:cubicBezTo>
                    <a:pt x="550" y="6623"/>
                    <a:pt x="644" y="6590"/>
                    <a:pt x="726" y="6522"/>
                  </a:cubicBezTo>
                  <a:lnTo>
                    <a:pt x="6050" y="2741"/>
                  </a:lnTo>
                  <a:cubicBezTo>
                    <a:pt x="6129" y="2678"/>
                    <a:pt x="6215" y="2647"/>
                    <a:pt x="6298" y="2647"/>
                  </a:cubicBezTo>
                  <a:cubicBezTo>
                    <a:pt x="6381" y="2647"/>
                    <a:pt x="6459" y="2678"/>
                    <a:pt x="6523" y="2741"/>
                  </a:cubicBezTo>
                  <a:lnTo>
                    <a:pt x="11847" y="6522"/>
                  </a:lnTo>
                  <a:cubicBezTo>
                    <a:pt x="11926" y="6575"/>
                    <a:pt x="12016" y="6600"/>
                    <a:pt x="12105" y="6600"/>
                  </a:cubicBezTo>
                  <a:cubicBezTo>
                    <a:pt x="12230" y="6600"/>
                    <a:pt x="12354" y="6551"/>
                    <a:pt x="12445" y="6459"/>
                  </a:cubicBezTo>
                  <a:cubicBezTo>
                    <a:pt x="12540" y="6270"/>
                    <a:pt x="12508" y="6018"/>
                    <a:pt x="12351" y="5860"/>
                  </a:cubicBezTo>
                  <a:lnTo>
                    <a:pt x="10713" y="4695"/>
                  </a:lnTo>
                  <a:lnTo>
                    <a:pt x="6712" y="1859"/>
                  </a:lnTo>
                  <a:lnTo>
                    <a:pt x="6712" y="378"/>
                  </a:lnTo>
                  <a:cubicBezTo>
                    <a:pt x="6680" y="189"/>
                    <a:pt x="6491" y="0"/>
                    <a:pt x="6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23" name="Google Shape;6085;p71">
            <a:extLst>
              <a:ext uri="{FF2B5EF4-FFF2-40B4-BE49-F238E27FC236}">
                <a16:creationId xmlns:a16="http://schemas.microsoft.com/office/drawing/2014/main" id="{756CD207-55C7-3A5B-B71E-2F9B765FD32B}"/>
              </a:ext>
            </a:extLst>
          </p:cNvPr>
          <p:cNvGrpSpPr/>
          <p:nvPr/>
        </p:nvGrpSpPr>
        <p:grpSpPr>
          <a:xfrm>
            <a:off x="1775000" y="3875459"/>
            <a:ext cx="452793" cy="495752"/>
            <a:chOff x="-39625900" y="3238300"/>
            <a:chExt cx="290650" cy="318225"/>
          </a:xfrm>
          <a:solidFill>
            <a:schemeClr val="tx1"/>
          </a:solidFill>
        </p:grpSpPr>
        <p:sp>
          <p:nvSpPr>
            <p:cNvPr id="624" name="Google Shape;6086;p71">
              <a:extLst>
                <a:ext uri="{FF2B5EF4-FFF2-40B4-BE49-F238E27FC236}">
                  <a16:creationId xmlns:a16="http://schemas.microsoft.com/office/drawing/2014/main" id="{B99B83AD-3684-DB5E-A293-0A94D2016A07}"/>
                </a:ext>
              </a:extLst>
            </p:cNvPr>
            <p:cNvSpPr/>
            <p:nvPr/>
          </p:nvSpPr>
          <p:spPr>
            <a:xfrm>
              <a:off x="-39625900" y="3238300"/>
              <a:ext cx="290650" cy="318225"/>
            </a:xfrm>
            <a:custGeom>
              <a:avLst/>
              <a:gdLst/>
              <a:ahLst/>
              <a:cxnLst/>
              <a:rect l="l" t="t" r="r" b="b"/>
              <a:pathLst>
                <a:path w="11626" h="12729" extrusionOk="0">
                  <a:moveTo>
                    <a:pt x="442" y="1"/>
                  </a:moveTo>
                  <a:cubicBezTo>
                    <a:pt x="221" y="1"/>
                    <a:pt x="32" y="190"/>
                    <a:pt x="32" y="442"/>
                  </a:cubicBezTo>
                  <a:lnTo>
                    <a:pt x="32" y="4159"/>
                  </a:lnTo>
                  <a:cubicBezTo>
                    <a:pt x="32" y="4317"/>
                    <a:pt x="126" y="4474"/>
                    <a:pt x="284" y="4569"/>
                  </a:cubicBezTo>
                  <a:cubicBezTo>
                    <a:pt x="1072" y="4821"/>
                    <a:pt x="1670" y="5640"/>
                    <a:pt x="1670" y="6491"/>
                  </a:cubicBezTo>
                  <a:cubicBezTo>
                    <a:pt x="1670" y="7404"/>
                    <a:pt x="1103" y="8129"/>
                    <a:pt x="284" y="8475"/>
                  </a:cubicBezTo>
                  <a:cubicBezTo>
                    <a:pt x="126" y="8507"/>
                    <a:pt x="0" y="8664"/>
                    <a:pt x="0" y="8853"/>
                  </a:cubicBezTo>
                  <a:lnTo>
                    <a:pt x="0" y="12319"/>
                  </a:lnTo>
                  <a:cubicBezTo>
                    <a:pt x="0" y="12571"/>
                    <a:pt x="221" y="12729"/>
                    <a:pt x="442" y="12729"/>
                  </a:cubicBezTo>
                  <a:lnTo>
                    <a:pt x="3308" y="12729"/>
                  </a:lnTo>
                  <a:lnTo>
                    <a:pt x="3308" y="4852"/>
                  </a:lnTo>
                  <a:cubicBezTo>
                    <a:pt x="3308" y="3687"/>
                    <a:pt x="4254" y="2805"/>
                    <a:pt x="5419" y="2741"/>
                  </a:cubicBezTo>
                  <a:lnTo>
                    <a:pt x="6238" y="2741"/>
                  </a:lnTo>
                  <a:cubicBezTo>
                    <a:pt x="7373" y="2741"/>
                    <a:pt x="8286" y="3687"/>
                    <a:pt x="8318" y="4852"/>
                  </a:cubicBezTo>
                  <a:lnTo>
                    <a:pt x="8318" y="12729"/>
                  </a:lnTo>
                  <a:lnTo>
                    <a:pt x="11216" y="12729"/>
                  </a:lnTo>
                  <a:cubicBezTo>
                    <a:pt x="11437" y="12729"/>
                    <a:pt x="11594" y="12508"/>
                    <a:pt x="11626" y="12319"/>
                  </a:cubicBezTo>
                  <a:lnTo>
                    <a:pt x="11626" y="8853"/>
                  </a:lnTo>
                  <a:cubicBezTo>
                    <a:pt x="11626" y="8696"/>
                    <a:pt x="11500" y="8538"/>
                    <a:pt x="11374" y="8475"/>
                  </a:cubicBezTo>
                  <a:cubicBezTo>
                    <a:pt x="10586" y="8192"/>
                    <a:pt x="9988" y="7404"/>
                    <a:pt x="9988" y="6491"/>
                  </a:cubicBezTo>
                  <a:cubicBezTo>
                    <a:pt x="9988" y="5577"/>
                    <a:pt x="10586" y="4852"/>
                    <a:pt x="11374" y="4569"/>
                  </a:cubicBezTo>
                  <a:cubicBezTo>
                    <a:pt x="11531" y="4537"/>
                    <a:pt x="11626" y="4380"/>
                    <a:pt x="11626" y="4159"/>
                  </a:cubicBezTo>
                  <a:lnTo>
                    <a:pt x="11626" y="442"/>
                  </a:lnTo>
                  <a:cubicBezTo>
                    <a:pt x="11626" y="190"/>
                    <a:pt x="11437" y="1"/>
                    <a:pt x="11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" name="Google Shape;6087;p71">
              <a:extLst>
                <a:ext uri="{FF2B5EF4-FFF2-40B4-BE49-F238E27FC236}">
                  <a16:creationId xmlns:a16="http://schemas.microsoft.com/office/drawing/2014/main" id="{FFE24A70-8B17-7BB1-6215-1DFD8CEA444F}"/>
                </a:ext>
              </a:extLst>
            </p:cNvPr>
            <p:cNvSpPr/>
            <p:nvPr/>
          </p:nvSpPr>
          <p:spPr>
            <a:xfrm>
              <a:off x="-39521150" y="3328875"/>
              <a:ext cx="82725" cy="227650"/>
            </a:xfrm>
            <a:custGeom>
              <a:avLst/>
              <a:gdLst/>
              <a:ahLst/>
              <a:cxnLst/>
              <a:rect l="l" t="t" r="r" b="b"/>
              <a:pathLst>
                <a:path w="3309" h="9106" extrusionOk="0">
                  <a:moveTo>
                    <a:pt x="1607" y="3309"/>
                  </a:moveTo>
                  <a:cubicBezTo>
                    <a:pt x="2080" y="3309"/>
                    <a:pt x="2426" y="3655"/>
                    <a:pt x="2426" y="4128"/>
                  </a:cubicBezTo>
                  <a:cubicBezTo>
                    <a:pt x="2426" y="4600"/>
                    <a:pt x="2080" y="4947"/>
                    <a:pt x="1607" y="4947"/>
                  </a:cubicBezTo>
                  <a:cubicBezTo>
                    <a:pt x="1135" y="4947"/>
                    <a:pt x="788" y="4600"/>
                    <a:pt x="788" y="4128"/>
                  </a:cubicBezTo>
                  <a:cubicBezTo>
                    <a:pt x="788" y="3655"/>
                    <a:pt x="1135" y="3309"/>
                    <a:pt x="1607" y="3309"/>
                  </a:cubicBezTo>
                  <a:close/>
                  <a:moveTo>
                    <a:pt x="1229" y="1"/>
                  </a:moveTo>
                  <a:cubicBezTo>
                    <a:pt x="536" y="1"/>
                    <a:pt x="1" y="536"/>
                    <a:pt x="1" y="1261"/>
                  </a:cubicBezTo>
                  <a:lnTo>
                    <a:pt x="1" y="9106"/>
                  </a:lnTo>
                  <a:lnTo>
                    <a:pt x="3309" y="9106"/>
                  </a:lnTo>
                  <a:lnTo>
                    <a:pt x="3309" y="1229"/>
                  </a:lnTo>
                  <a:cubicBezTo>
                    <a:pt x="3309" y="536"/>
                    <a:pt x="2742" y="1"/>
                    <a:pt x="20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626" name="Google Shape;6088;p71">
            <a:extLst>
              <a:ext uri="{FF2B5EF4-FFF2-40B4-BE49-F238E27FC236}">
                <a16:creationId xmlns:a16="http://schemas.microsoft.com/office/drawing/2014/main" id="{68476BCE-BC57-80AC-6F5A-D935BBE53E3A}"/>
              </a:ext>
            </a:extLst>
          </p:cNvPr>
          <p:cNvSpPr/>
          <p:nvPr/>
        </p:nvSpPr>
        <p:spPr>
          <a:xfrm>
            <a:off x="1804563" y="4487627"/>
            <a:ext cx="420896" cy="493299"/>
          </a:xfrm>
          <a:custGeom>
            <a:avLst/>
            <a:gdLst/>
            <a:ahLst/>
            <a:cxnLst/>
            <a:rect l="l" t="t" r="r" b="b"/>
            <a:pathLst>
              <a:path w="10807" h="12666" extrusionOk="0">
                <a:moveTo>
                  <a:pt x="5419" y="851"/>
                </a:moveTo>
                <a:cubicBezTo>
                  <a:pt x="5640" y="851"/>
                  <a:pt x="5797" y="1040"/>
                  <a:pt x="5829" y="1261"/>
                </a:cubicBezTo>
                <a:cubicBezTo>
                  <a:pt x="5829" y="1513"/>
                  <a:pt x="6049" y="1670"/>
                  <a:pt x="6270" y="1670"/>
                </a:cubicBezTo>
                <a:lnTo>
                  <a:pt x="7940" y="1670"/>
                </a:lnTo>
                <a:cubicBezTo>
                  <a:pt x="8160" y="1670"/>
                  <a:pt x="8318" y="1859"/>
                  <a:pt x="8349" y="2048"/>
                </a:cubicBezTo>
                <a:lnTo>
                  <a:pt x="8349" y="2489"/>
                </a:lnTo>
                <a:lnTo>
                  <a:pt x="2615" y="2489"/>
                </a:lnTo>
                <a:lnTo>
                  <a:pt x="2615" y="2048"/>
                </a:lnTo>
                <a:lnTo>
                  <a:pt x="2521" y="2048"/>
                </a:lnTo>
                <a:cubicBezTo>
                  <a:pt x="2521" y="1828"/>
                  <a:pt x="2741" y="1670"/>
                  <a:pt x="2962" y="1670"/>
                </a:cubicBezTo>
                <a:lnTo>
                  <a:pt x="4569" y="1670"/>
                </a:lnTo>
                <a:cubicBezTo>
                  <a:pt x="4821" y="1670"/>
                  <a:pt x="5010" y="1481"/>
                  <a:pt x="5010" y="1261"/>
                </a:cubicBezTo>
                <a:cubicBezTo>
                  <a:pt x="5010" y="1040"/>
                  <a:pt x="5199" y="882"/>
                  <a:pt x="5419" y="851"/>
                </a:cubicBezTo>
                <a:close/>
                <a:moveTo>
                  <a:pt x="8203" y="5651"/>
                </a:moveTo>
                <a:cubicBezTo>
                  <a:pt x="8417" y="5651"/>
                  <a:pt x="8629" y="5730"/>
                  <a:pt x="8790" y="5892"/>
                </a:cubicBezTo>
                <a:lnTo>
                  <a:pt x="8885" y="5955"/>
                </a:lnTo>
                <a:cubicBezTo>
                  <a:pt x="9200" y="6270"/>
                  <a:pt x="9200" y="6805"/>
                  <a:pt x="8885" y="7152"/>
                </a:cubicBezTo>
                <a:lnTo>
                  <a:pt x="5577" y="10428"/>
                </a:lnTo>
                <a:cubicBezTo>
                  <a:pt x="5419" y="10586"/>
                  <a:pt x="5199" y="10665"/>
                  <a:pt x="4978" y="10665"/>
                </a:cubicBezTo>
                <a:cubicBezTo>
                  <a:pt x="4758" y="10665"/>
                  <a:pt x="4537" y="10586"/>
                  <a:pt x="4380" y="10428"/>
                </a:cubicBezTo>
                <a:lnTo>
                  <a:pt x="2773" y="8822"/>
                </a:lnTo>
                <a:cubicBezTo>
                  <a:pt x="2458" y="8507"/>
                  <a:pt x="2458" y="7971"/>
                  <a:pt x="2773" y="7656"/>
                </a:cubicBezTo>
                <a:lnTo>
                  <a:pt x="2836" y="7561"/>
                </a:lnTo>
                <a:cubicBezTo>
                  <a:pt x="2993" y="7404"/>
                  <a:pt x="3214" y="7325"/>
                  <a:pt x="3434" y="7325"/>
                </a:cubicBezTo>
                <a:cubicBezTo>
                  <a:pt x="3655" y="7325"/>
                  <a:pt x="3876" y="7404"/>
                  <a:pt x="4033" y="7561"/>
                </a:cubicBezTo>
                <a:lnTo>
                  <a:pt x="4978" y="8507"/>
                </a:lnTo>
                <a:lnTo>
                  <a:pt x="7625" y="5860"/>
                </a:lnTo>
                <a:cubicBezTo>
                  <a:pt x="7793" y="5722"/>
                  <a:pt x="7999" y="5651"/>
                  <a:pt x="8203" y="5651"/>
                </a:cubicBezTo>
                <a:close/>
                <a:moveTo>
                  <a:pt x="5419" y="0"/>
                </a:moveTo>
                <a:cubicBezTo>
                  <a:pt x="4852" y="0"/>
                  <a:pt x="4411" y="347"/>
                  <a:pt x="4222" y="851"/>
                </a:cubicBezTo>
                <a:lnTo>
                  <a:pt x="2930" y="851"/>
                </a:lnTo>
                <a:cubicBezTo>
                  <a:pt x="2363" y="851"/>
                  <a:pt x="1954" y="1198"/>
                  <a:pt x="1733" y="1670"/>
                </a:cubicBezTo>
                <a:lnTo>
                  <a:pt x="442" y="1670"/>
                </a:lnTo>
                <a:cubicBezTo>
                  <a:pt x="221" y="1670"/>
                  <a:pt x="0" y="1859"/>
                  <a:pt x="0" y="2048"/>
                </a:cubicBezTo>
                <a:lnTo>
                  <a:pt x="0" y="12256"/>
                </a:lnTo>
                <a:cubicBezTo>
                  <a:pt x="0" y="12508"/>
                  <a:pt x="221" y="12665"/>
                  <a:pt x="442" y="12665"/>
                </a:cubicBezTo>
                <a:lnTo>
                  <a:pt x="10366" y="12665"/>
                </a:lnTo>
                <a:cubicBezTo>
                  <a:pt x="10618" y="12665"/>
                  <a:pt x="10807" y="12445"/>
                  <a:pt x="10807" y="12256"/>
                </a:cubicBezTo>
                <a:lnTo>
                  <a:pt x="10807" y="2048"/>
                </a:lnTo>
                <a:cubicBezTo>
                  <a:pt x="10807" y="1828"/>
                  <a:pt x="10618" y="1670"/>
                  <a:pt x="10366" y="1670"/>
                </a:cubicBezTo>
                <a:lnTo>
                  <a:pt x="9074" y="1670"/>
                </a:lnTo>
                <a:cubicBezTo>
                  <a:pt x="8916" y="1198"/>
                  <a:pt x="8444" y="851"/>
                  <a:pt x="7877" y="851"/>
                </a:cubicBezTo>
                <a:lnTo>
                  <a:pt x="6585" y="851"/>
                </a:lnTo>
                <a:cubicBezTo>
                  <a:pt x="6427" y="378"/>
                  <a:pt x="5955" y="0"/>
                  <a:pt x="541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627" name="Google Shape;6089;p71">
            <a:extLst>
              <a:ext uri="{FF2B5EF4-FFF2-40B4-BE49-F238E27FC236}">
                <a16:creationId xmlns:a16="http://schemas.microsoft.com/office/drawing/2014/main" id="{488FFC38-FF3F-E570-60EF-C6B013B05945}"/>
              </a:ext>
            </a:extLst>
          </p:cNvPr>
          <p:cNvGrpSpPr/>
          <p:nvPr/>
        </p:nvGrpSpPr>
        <p:grpSpPr>
          <a:xfrm>
            <a:off x="1767067" y="5097408"/>
            <a:ext cx="488391" cy="493921"/>
            <a:chOff x="-39647175" y="3972000"/>
            <a:chExt cx="313500" cy="317050"/>
          </a:xfrm>
          <a:solidFill>
            <a:schemeClr val="tx1"/>
          </a:solidFill>
        </p:grpSpPr>
        <p:sp>
          <p:nvSpPr>
            <p:cNvPr id="628" name="Google Shape;6090;p71">
              <a:extLst>
                <a:ext uri="{FF2B5EF4-FFF2-40B4-BE49-F238E27FC236}">
                  <a16:creationId xmlns:a16="http://schemas.microsoft.com/office/drawing/2014/main" id="{90948964-37E5-5770-5B68-EA377093E8DE}"/>
                </a:ext>
              </a:extLst>
            </p:cNvPr>
            <p:cNvSpPr/>
            <p:nvPr/>
          </p:nvSpPr>
          <p:spPr>
            <a:xfrm>
              <a:off x="-39647175" y="3972000"/>
              <a:ext cx="95325" cy="153975"/>
            </a:xfrm>
            <a:custGeom>
              <a:avLst/>
              <a:gdLst/>
              <a:ahLst/>
              <a:cxnLst/>
              <a:rect l="l" t="t" r="r" b="b"/>
              <a:pathLst>
                <a:path w="3813" h="6159" extrusionOk="0">
                  <a:moveTo>
                    <a:pt x="1698" y="1"/>
                  </a:moveTo>
                  <a:cubicBezTo>
                    <a:pt x="1520" y="1"/>
                    <a:pt x="1373" y="138"/>
                    <a:pt x="1293" y="299"/>
                  </a:cubicBezTo>
                  <a:lnTo>
                    <a:pt x="1" y="5119"/>
                  </a:lnTo>
                  <a:cubicBezTo>
                    <a:pt x="1" y="5308"/>
                    <a:pt x="127" y="5528"/>
                    <a:pt x="316" y="5623"/>
                  </a:cubicBezTo>
                  <a:lnTo>
                    <a:pt x="2332" y="6158"/>
                  </a:lnTo>
                  <a:cubicBezTo>
                    <a:pt x="3277" y="2630"/>
                    <a:pt x="2868" y="4111"/>
                    <a:pt x="3813" y="582"/>
                  </a:cubicBezTo>
                  <a:lnTo>
                    <a:pt x="1797" y="15"/>
                  </a:lnTo>
                  <a:cubicBezTo>
                    <a:pt x="1763" y="5"/>
                    <a:pt x="1730" y="1"/>
                    <a:pt x="16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" name="Google Shape;6091;p71">
              <a:extLst>
                <a:ext uri="{FF2B5EF4-FFF2-40B4-BE49-F238E27FC236}">
                  <a16:creationId xmlns:a16="http://schemas.microsoft.com/office/drawing/2014/main" id="{02C6BD9C-6F46-B0A8-26C4-9265619F55A8}"/>
                </a:ext>
              </a:extLst>
            </p:cNvPr>
            <p:cNvSpPr/>
            <p:nvPr/>
          </p:nvSpPr>
          <p:spPr>
            <a:xfrm>
              <a:off x="-39588875" y="4011750"/>
              <a:ext cx="216600" cy="277300"/>
            </a:xfrm>
            <a:custGeom>
              <a:avLst/>
              <a:gdLst/>
              <a:ahLst/>
              <a:cxnLst/>
              <a:rect l="l" t="t" r="r" b="b"/>
              <a:pathLst>
                <a:path w="8664" h="11092" extrusionOk="0">
                  <a:moveTo>
                    <a:pt x="4348" y="3466"/>
                  </a:moveTo>
                  <a:cubicBezTo>
                    <a:pt x="4820" y="3466"/>
                    <a:pt x="5199" y="3844"/>
                    <a:pt x="5199" y="4316"/>
                  </a:cubicBezTo>
                  <a:cubicBezTo>
                    <a:pt x="5199" y="4789"/>
                    <a:pt x="4820" y="5136"/>
                    <a:pt x="4348" y="5136"/>
                  </a:cubicBezTo>
                  <a:cubicBezTo>
                    <a:pt x="3907" y="5136"/>
                    <a:pt x="3529" y="4789"/>
                    <a:pt x="3529" y="4316"/>
                  </a:cubicBezTo>
                  <a:cubicBezTo>
                    <a:pt x="3529" y="3875"/>
                    <a:pt x="3875" y="3466"/>
                    <a:pt x="4348" y="3466"/>
                  </a:cubicBezTo>
                  <a:close/>
                  <a:moveTo>
                    <a:pt x="5104" y="5766"/>
                  </a:moveTo>
                  <a:lnTo>
                    <a:pt x="6081" y="7624"/>
                  </a:lnTo>
                  <a:lnTo>
                    <a:pt x="2615" y="7624"/>
                  </a:lnTo>
                  <a:lnTo>
                    <a:pt x="3560" y="5766"/>
                  </a:lnTo>
                  <a:cubicBezTo>
                    <a:pt x="3812" y="5892"/>
                    <a:pt x="4096" y="5955"/>
                    <a:pt x="4348" y="5955"/>
                  </a:cubicBezTo>
                  <a:cubicBezTo>
                    <a:pt x="4631" y="5955"/>
                    <a:pt x="4883" y="5892"/>
                    <a:pt x="5104" y="5766"/>
                  </a:cubicBezTo>
                  <a:close/>
                  <a:moveTo>
                    <a:pt x="2048" y="0"/>
                  </a:moveTo>
                  <a:cubicBezTo>
                    <a:pt x="1386" y="2458"/>
                    <a:pt x="1638" y="1544"/>
                    <a:pt x="977" y="4001"/>
                  </a:cubicBezTo>
                  <a:lnTo>
                    <a:pt x="2678" y="4474"/>
                  </a:lnTo>
                  <a:cubicBezTo>
                    <a:pt x="2678" y="4726"/>
                    <a:pt x="2741" y="5010"/>
                    <a:pt x="2899" y="5199"/>
                  </a:cubicBezTo>
                  <a:lnTo>
                    <a:pt x="32" y="10523"/>
                  </a:lnTo>
                  <a:cubicBezTo>
                    <a:pt x="0" y="10680"/>
                    <a:pt x="63" y="10964"/>
                    <a:pt x="252" y="11027"/>
                  </a:cubicBezTo>
                  <a:cubicBezTo>
                    <a:pt x="328" y="11070"/>
                    <a:pt x="404" y="11091"/>
                    <a:pt x="475" y="11091"/>
                  </a:cubicBezTo>
                  <a:cubicBezTo>
                    <a:pt x="613" y="11091"/>
                    <a:pt x="737" y="11014"/>
                    <a:pt x="819" y="10869"/>
                  </a:cubicBezTo>
                  <a:lnTo>
                    <a:pt x="2143" y="8475"/>
                  </a:lnTo>
                  <a:lnTo>
                    <a:pt x="6490" y="8475"/>
                  </a:lnTo>
                  <a:lnTo>
                    <a:pt x="7845" y="10869"/>
                  </a:lnTo>
                  <a:cubicBezTo>
                    <a:pt x="7907" y="11014"/>
                    <a:pt x="8037" y="11091"/>
                    <a:pt x="8173" y="11091"/>
                  </a:cubicBezTo>
                  <a:cubicBezTo>
                    <a:pt x="8243" y="11091"/>
                    <a:pt x="8316" y="11070"/>
                    <a:pt x="8381" y="11027"/>
                  </a:cubicBezTo>
                  <a:cubicBezTo>
                    <a:pt x="8570" y="10932"/>
                    <a:pt x="8664" y="10680"/>
                    <a:pt x="8538" y="10491"/>
                  </a:cubicBezTo>
                  <a:lnTo>
                    <a:pt x="5734" y="5262"/>
                  </a:lnTo>
                  <a:lnTo>
                    <a:pt x="6585" y="5482"/>
                  </a:lnTo>
                  <a:cubicBezTo>
                    <a:pt x="7120" y="3434"/>
                    <a:pt x="6931" y="4222"/>
                    <a:pt x="7624" y="1513"/>
                  </a:cubicBezTo>
                  <a:lnTo>
                    <a:pt x="204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" name="Google Shape;6092;p71">
              <a:extLst>
                <a:ext uri="{FF2B5EF4-FFF2-40B4-BE49-F238E27FC236}">
                  <a16:creationId xmlns:a16="http://schemas.microsoft.com/office/drawing/2014/main" id="{E2D64032-A3D1-0A32-2371-941098E8B1BC}"/>
                </a:ext>
              </a:extLst>
            </p:cNvPr>
            <p:cNvSpPr/>
            <p:nvPr/>
          </p:nvSpPr>
          <p:spPr>
            <a:xfrm>
              <a:off x="-39398275" y="4073975"/>
              <a:ext cx="64600" cy="71600"/>
            </a:xfrm>
            <a:custGeom>
              <a:avLst/>
              <a:gdLst/>
              <a:ahLst/>
              <a:cxnLst/>
              <a:rect l="l" t="t" r="r" b="b"/>
              <a:pathLst>
                <a:path w="2584" h="2864" extrusionOk="0">
                  <a:moveTo>
                    <a:pt x="630" y="0"/>
                  </a:moveTo>
                  <a:cubicBezTo>
                    <a:pt x="252" y="1449"/>
                    <a:pt x="410" y="945"/>
                    <a:pt x="0" y="2395"/>
                  </a:cubicBezTo>
                  <a:lnTo>
                    <a:pt x="1607" y="2836"/>
                  </a:lnTo>
                  <a:cubicBezTo>
                    <a:pt x="1658" y="2855"/>
                    <a:pt x="1707" y="2864"/>
                    <a:pt x="1753" y="2864"/>
                  </a:cubicBezTo>
                  <a:cubicBezTo>
                    <a:pt x="1932" y="2864"/>
                    <a:pt x="2067" y="2728"/>
                    <a:pt x="2143" y="2552"/>
                  </a:cubicBezTo>
                  <a:lnTo>
                    <a:pt x="2584" y="945"/>
                  </a:lnTo>
                  <a:cubicBezTo>
                    <a:pt x="2552" y="725"/>
                    <a:pt x="2458" y="473"/>
                    <a:pt x="2237" y="441"/>
                  </a:cubicBezTo>
                  <a:lnTo>
                    <a:pt x="63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31" name="Google Shape;6093;p71">
            <a:extLst>
              <a:ext uri="{FF2B5EF4-FFF2-40B4-BE49-F238E27FC236}">
                <a16:creationId xmlns:a16="http://schemas.microsoft.com/office/drawing/2014/main" id="{A4782A87-D0A2-B962-0738-CF74F54ABC0C}"/>
              </a:ext>
            </a:extLst>
          </p:cNvPr>
          <p:cNvGrpSpPr/>
          <p:nvPr/>
        </p:nvGrpSpPr>
        <p:grpSpPr>
          <a:xfrm>
            <a:off x="4659237" y="3849405"/>
            <a:ext cx="500660" cy="494505"/>
            <a:chOff x="-37808850" y="3221575"/>
            <a:chExt cx="321375" cy="317425"/>
          </a:xfrm>
          <a:solidFill>
            <a:schemeClr val="tx1"/>
          </a:solidFill>
        </p:grpSpPr>
        <p:sp>
          <p:nvSpPr>
            <p:cNvPr id="632" name="Google Shape;6094;p71">
              <a:extLst>
                <a:ext uri="{FF2B5EF4-FFF2-40B4-BE49-F238E27FC236}">
                  <a16:creationId xmlns:a16="http://schemas.microsoft.com/office/drawing/2014/main" id="{9DBF35DF-4B36-A9FB-E3BF-10D664C55E43}"/>
                </a:ext>
              </a:extLst>
            </p:cNvPr>
            <p:cNvSpPr/>
            <p:nvPr/>
          </p:nvSpPr>
          <p:spPr>
            <a:xfrm>
              <a:off x="-37808850" y="3294050"/>
              <a:ext cx="261500" cy="244950"/>
            </a:xfrm>
            <a:custGeom>
              <a:avLst/>
              <a:gdLst/>
              <a:ahLst/>
              <a:cxnLst/>
              <a:rect l="l" t="t" r="r" b="b"/>
              <a:pathLst>
                <a:path w="10460" h="9798" extrusionOk="0">
                  <a:moveTo>
                    <a:pt x="6091" y="980"/>
                  </a:moveTo>
                  <a:cubicBezTo>
                    <a:pt x="6596" y="980"/>
                    <a:pt x="7119" y="1154"/>
                    <a:pt x="7562" y="1520"/>
                  </a:cubicBezTo>
                  <a:cubicBezTo>
                    <a:pt x="7719" y="1677"/>
                    <a:pt x="7751" y="1898"/>
                    <a:pt x="7593" y="2087"/>
                  </a:cubicBezTo>
                  <a:cubicBezTo>
                    <a:pt x="7518" y="2181"/>
                    <a:pt x="7387" y="2241"/>
                    <a:pt x="7260" y="2241"/>
                  </a:cubicBezTo>
                  <a:cubicBezTo>
                    <a:pt x="7174" y="2241"/>
                    <a:pt x="7090" y="2213"/>
                    <a:pt x="7026" y="2150"/>
                  </a:cubicBezTo>
                  <a:cubicBezTo>
                    <a:pt x="6747" y="1918"/>
                    <a:pt x="6415" y="1807"/>
                    <a:pt x="6101" y="1807"/>
                  </a:cubicBezTo>
                  <a:cubicBezTo>
                    <a:pt x="5776" y="1807"/>
                    <a:pt x="5470" y="1925"/>
                    <a:pt x="5262" y="2150"/>
                  </a:cubicBezTo>
                  <a:cubicBezTo>
                    <a:pt x="5183" y="2229"/>
                    <a:pt x="5073" y="2268"/>
                    <a:pt x="4962" y="2268"/>
                  </a:cubicBezTo>
                  <a:cubicBezTo>
                    <a:pt x="4852" y="2268"/>
                    <a:pt x="4742" y="2229"/>
                    <a:pt x="4663" y="2150"/>
                  </a:cubicBezTo>
                  <a:cubicBezTo>
                    <a:pt x="4506" y="1992"/>
                    <a:pt x="4506" y="1709"/>
                    <a:pt x="4663" y="1551"/>
                  </a:cubicBezTo>
                  <a:cubicBezTo>
                    <a:pt x="5037" y="1177"/>
                    <a:pt x="5553" y="980"/>
                    <a:pt x="6091" y="980"/>
                  </a:cubicBezTo>
                  <a:close/>
                  <a:moveTo>
                    <a:pt x="3781" y="7852"/>
                  </a:moveTo>
                  <a:lnTo>
                    <a:pt x="4348" y="8451"/>
                  </a:lnTo>
                  <a:lnTo>
                    <a:pt x="4002" y="8797"/>
                  </a:lnTo>
                  <a:cubicBezTo>
                    <a:pt x="3923" y="8876"/>
                    <a:pt x="3812" y="8915"/>
                    <a:pt x="3702" y="8915"/>
                  </a:cubicBezTo>
                  <a:cubicBezTo>
                    <a:pt x="3592" y="8915"/>
                    <a:pt x="3482" y="8876"/>
                    <a:pt x="3403" y="8797"/>
                  </a:cubicBezTo>
                  <a:cubicBezTo>
                    <a:pt x="3214" y="8640"/>
                    <a:pt x="3214" y="8356"/>
                    <a:pt x="3403" y="8199"/>
                  </a:cubicBezTo>
                  <a:lnTo>
                    <a:pt x="3781" y="7852"/>
                  </a:lnTo>
                  <a:close/>
                  <a:moveTo>
                    <a:pt x="6201" y="1"/>
                  </a:moveTo>
                  <a:cubicBezTo>
                    <a:pt x="5236" y="1"/>
                    <a:pt x="4264" y="375"/>
                    <a:pt x="3529" y="1110"/>
                  </a:cubicBezTo>
                  <a:lnTo>
                    <a:pt x="2363" y="2307"/>
                  </a:lnTo>
                  <a:cubicBezTo>
                    <a:pt x="2269" y="2370"/>
                    <a:pt x="2206" y="2402"/>
                    <a:pt x="2048" y="2402"/>
                  </a:cubicBezTo>
                  <a:cubicBezTo>
                    <a:pt x="1450" y="2465"/>
                    <a:pt x="851" y="2622"/>
                    <a:pt x="378" y="3095"/>
                  </a:cubicBezTo>
                  <a:cubicBezTo>
                    <a:pt x="0" y="3441"/>
                    <a:pt x="0" y="4040"/>
                    <a:pt x="347" y="4418"/>
                  </a:cubicBezTo>
                  <a:lnTo>
                    <a:pt x="3182" y="7254"/>
                  </a:lnTo>
                  <a:lnTo>
                    <a:pt x="2773" y="7663"/>
                  </a:lnTo>
                  <a:cubicBezTo>
                    <a:pt x="2300" y="8136"/>
                    <a:pt x="2300" y="8923"/>
                    <a:pt x="2773" y="9427"/>
                  </a:cubicBezTo>
                  <a:cubicBezTo>
                    <a:pt x="3009" y="9664"/>
                    <a:pt x="3324" y="9782"/>
                    <a:pt x="3647" y="9782"/>
                  </a:cubicBezTo>
                  <a:cubicBezTo>
                    <a:pt x="3970" y="9782"/>
                    <a:pt x="4301" y="9664"/>
                    <a:pt x="4569" y="9427"/>
                  </a:cubicBezTo>
                  <a:lnTo>
                    <a:pt x="4947" y="9018"/>
                  </a:lnTo>
                  <a:lnTo>
                    <a:pt x="5419" y="9490"/>
                  </a:lnTo>
                  <a:cubicBezTo>
                    <a:pt x="5624" y="9695"/>
                    <a:pt x="5868" y="9798"/>
                    <a:pt x="6112" y="9798"/>
                  </a:cubicBezTo>
                  <a:cubicBezTo>
                    <a:pt x="6357" y="9798"/>
                    <a:pt x="6601" y="9695"/>
                    <a:pt x="6805" y="9490"/>
                  </a:cubicBezTo>
                  <a:cubicBezTo>
                    <a:pt x="7278" y="9018"/>
                    <a:pt x="7436" y="8388"/>
                    <a:pt x="7467" y="7852"/>
                  </a:cubicBezTo>
                  <a:cubicBezTo>
                    <a:pt x="7467" y="7726"/>
                    <a:pt x="7499" y="7663"/>
                    <a:pt x="7593" y="7569"/>
                  </a:cubicBezTo>
                  <a:lnTo>
                    <a:pt x="8696" y="6466"/>
                  </a:lnTo>
                  <a:cubicBezTo>
                    <a:pt x="10460" y="4702"/>
                    <a:pt x="10145" y="1740"/>
                    <a:pt x="8066" y="511"/>
                  </a:cubicBezTo>
                  <a:cubicBezTo>
                    <a:pt x="7496" y="170"/>
                    <a:pt x="6850" y="1"/>
                    <a:pt x="6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" name="Google Shape;6095;p71">
              <a:extLst>
                <a:ext uri="{FF2B5EF4-FFF2-40B4-BE49-F238E27FC236}">
                  <a16:creationId xmlns:a16="http://schemas.microsoft.com/office/drawing/2014/main" id="{3F8B9AED-CBC3-DC56-9637-31D5535E36C0}"/>
                </a:ext>
              </a:extLst>
            </p:cNvPr>
            <p:cNvSpPr/>
            <p:nvPr/>
          </p:nvSpPr>
          <p:spPr>
            <a:xfrm>
              <a:off x="-37601700" y="3221575"/>
              <a:ext cx="114225" cy="111275"/>
            </a:xfrm>
            <a:custGeom>
              <a:avLst/>
              <a:gdLst/>
              <a:ahLst/>
              <a:cxnLst/>
              <a:rect l="l" t="t" r="r" b="b"/>
              <a:pathLst>
                <a:path w="4569" h="4451" extrusionOk="0">
                  <a:moveTo>
                    <a:pt x="3226" y="0"/>
                  </a:moveTo>
                  <a:cubicBezTo>
                    <a:pt x="2907" y="0"/>
                    <a:pt x="2584" y="118"/>
                    <a:pt x="2332" y="355"/>
                  </a:cubicBezTo>
                  <a:lnTo>
                    <a:pt x="0" y="2686"/>
                  </a:lnTo>
                  <a:cubicBezTo>
                    <a:pt x="788" y="3095"/>
                    <a:pt x="1355" y="3631"/>
                    <a:pt x="1796" y="4450"/>
                  </a:cubicBezTo>
                  <a:lnTo>
                    <a:pt x="4096" y="2119"/>
                  </a:lnTo>
                  <a:cubicBezTo>
                    <a:pt x="4568" y="1646"/>
                    <a:pt x="4568" y="859"/>
                    <a:pt x="4096" y="355"/>
                  </a:cubicBezTo>
                  <a:cubicBezTo>
                    <a:pt x="3860" y="118"/>
                    <a:pt x="3545" y="0"/>
                    <a:pt x="3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34" name="Google Shape;6096;p71">
            <a:extLst>
              <a:ext uri="{FF2B5EF4-FFF2-40B4-BE49-F238E27FC236}">
                <a16:creationId xmlns:a16="http://schemas.microsoft.com/office/drawing/2014/main" id="{43199FE2-6887-8C6F-B892-C7C95F04B01C}"/>
              </a:ext>
            </a:extLst>
          </p:cNvPr>
          <p:cNvGrpSpPr/>
          <p:nvPr/>
        </p:nvGrpSpPr>
        <p:grpSpPr>
          <a:xfrm>
            <a:off x="4670935" y="4545445"/>
            <a:ext cx="496999" cy="321544"/>
            <a:chOff x="-37806500" y="3643030"/>
            <a:chExt cx="319025" cy="206400"/>
          </a:xfrm>
          <a:solidFill>
            <a:schemeClr val="tx1"/>
          </a:solidFill>
        </p:grpSpPr>
        <p:sp>
          <p:nvSpPr>
            <p:cNvPr id="635" name="Google Shape;6097;p71">
              <a:extLst>
                <a:ext uri="{FF2B5EF4-FFF2-40B4-BE49-F238E27FC236}">
                  <a16:creationId xmlns:a16="http://schemas.microsoft.com/office/drawing/2014/main" id="{FDD677C0-B0E3-40DE-CE53-9C4EA77FC4A1}"/>
                </a:ext>
              </a:extLst>
            </p:cNvPr>
            <p:cNvSpPr/>
            <p:nvPr/>
          </p:nvSpPr>
          <p:spPr>
            <a:xfrm>
              <a:off x="-37615100" y="3759700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29" y="1"/>
                  </a:moveTo>
                  <a:cubicBezTo>
                    <a:pt x="568" y="1"/>
                    <a:pt x="1" y="568"/>
                    <a:pt x="1" y="1261"/>
                  </a:cubicBezTo>
                  <a:cubicBezTo>
                    <a:pt x="1" y="1923"/>
                    <a:pt x="568" y="2490"/>
                    <a:pt x="1229" y="2490"/>
                  </a:cubicBezTo>
                  <a:cubicBezTo>
                    <a:pt x="1891" y="2490"/>
                    <a:pt x="2426" y="1954"/>
                    <a:pt x="2490" y="1261"/>
                  </a:cubicBezTo>
                  <a:cubicBezTo>
                    <a:pt x="2490" y="599"/>
                    <a:pt x="1922" y="1"/>
                    <a:pt x="1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" name="Google Shape;6098;p71">
              <a:extLst>
                <a:ext uri="{FF2B5EF4-FFF2-40B4-BE49-F238E27FC236}">
                  <a16:creationId xmlns:a16="http://schemas.microsoft.com/office/drawing/2014/main" id="{15DC38AC-0FA3-B8D2-558D-696E826A0450}"/>
                </a:ext>
              </a:extLst>
            </p:cNvPr>
            <p:cNvSpPr/>
            <p:nvPr/>
          </p:nvSpPr>
          <p:spPr>
            <a:xfrm>
              <a:off x="-37806500" y="3643030"/>
              <a:ext cx="319025" cy="206400"/>
            </a:xfrm>
            <a:custGeom>
              <a:avLst/>
              <a:gdLst/>
              <a:ahLst/>
              <a:cxnLst/>
              <a:rect l="l" t="t" r="r" b="b"/>
              <a:pathLst>
                <a:path w="12761" h="8256" extrusionOk="0">
                  <a:moveTo>
                    <a:pt x="5357" y="1702"/>
                  </a:moveTo>
                  <a:cubicBezTo>
                    <a:pt x="5609" y="1702"/>
                    <a:pt x="5798" y="1923"/>
                    <a:pt x="5798" y="2112"/>
                  </a:cubicBezTo>
                  <a:cubicBezTo>
                    <a:pt x="5766" y="2332"/>
                    <a:pt x="5609" y="2490"/>
                    <a:pt x="5357" y="2490"/>
                  </a:cubicBezTo>
                  <a:lnTo>
                    <a:pt x="2049" y="2490"/>
                  </a:lnTo>
                  <a:cubicBezTo>
                    <a:pt x="1828" y="2490"/>
                    <a:pt x="1639" y="2301"/>
                    <a:pt x="1639" y="2112"/>
                  </a:cubicBezTo>
                  <a:cubicBezTo>
                    <a:pt x="1639" y="1860"/>
                    <a:pt x="1828" y="1702"/>
                    <a:pt x="2049" y="1702"/>
                  </a:cubicBezTo>
                  <a:close/>
                  <a:moveTo>
                    <a:pt x="5357" y="3309"/>
                  </a:moveTo>
                  <a:cubicBezTo>
                    <a:pt x="5609" y="3309"/>
                    <a:pt x="5798" y="3529"/>
                    <a:pt x="5798" y="3750"/>
                  </a:cubicBezTo>
                  <a:cubicBezTo>
                    <a:pt x="5766" y="4002"/>
                    <a:pt x="5609" y="4160"/>
                    <a:pt x="5357" y="4160"/>
                  </a:cubicBezTo>
                  <a:lnTo>
                    <a:pt x="2049" y="4160"/>
                  </a:lnTo>
                  <a:cubicBezTo>
                    <a:pt x="1828" y="4160"/>
                    <a:pt x="1639" y="3939"/>
                    <a:pt x="1639" y="3750"/>
                  </a:cubicBezTo>
                  <a:cubicBezTo>
                    <a:pt x="1639" y="3529"/>
                    <a:pt x="1828" y="3309"/>
                    <a:pt x="2049" y="3309"/>
                  </a:cubicBezTo>
                  <a:close/>
                  <a:moveTo>
                    <a:pt x="5357" y="4979"/>
                  </a:moveTo>
                  <a:cubicBezTo>
                    <a:pt x="5609" y="4979"/>
                    <a:pt x="5798" y="5168"/>
                    <a:pt x="5798" y="5388"/>
                  </a:cubicBezTo>
                  <a:cubicBezTo>
                    <a:pt x="5766" y="5640"/>
                    <a:pt x="5609" y="5798"/>
                    <a:pt x="5357" y="5798"/>
                  </a:cubicBezTo>
                  <a:lnTo>
                    <a:pt x="2049" y="5798"/>
                  </a:lnTo>
                  <a:cubicBezTo>
                    <a:pt x="1828" y="5798"/>
                    <a:pt x="1639" y="5609"/>
                    <a:pt x="1639" y="5388"/>
                  </a:cubicBezTo>
                  <a:cubicBezTo>
                    <a:pt x="1639" y="5136"/>
                    <a:pt x="1828" y="4979"/>
                    <a:pt x="2049" y="4979"/>
                  </a:cubicBezTo>
                  <a:close/>
                  <a:moveTo>
                    <a:pt x="8948" y="1671"/>
                  </a:moveTo>
                  <a:cubicBezTo>
                    <a:pt x="10082" y="1671"/>
                    <a:pt x="10996" y="2584"/>
                    <a:pt x="11028" y="3750"/>
                  </a:cubicBezTo>
                  <a:cubicBezTo>
                    <a:pt x="10996" y="4916"/>
                    <a:pt x="10082" y="5798"/>
                    <a:pt x="8948" y="5798"/>
                  </a:cubicBezTo>
                  <a:cubicBezTo>
                    <a:pt x="7814" y="5798"/>
                    <a:pt x="6900" y="4853"/>
                    <a:pt x="6869" y="3750"/>
                  </a:cubicBezTo>
                  <a:cubicBezTo>
                    <a:pt x="6869" y="2616"/>
                    <a:pt x="7814" y="1702"/>
                    <a:pt x="8948" y="1671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68"/>
                    <a:pt x="1" y="1230"/>
                  </a:cubicBezTo>
                  <a:lnTo>
                    <a:pt x="1" y="6207"/>
                  </a:lnTo>
                  <a:cubicBezTo>
                    <a:pt x="1" y="6743"/>
                    <a:pt x="379" y="7184"/>
                    <a:pt x="852" y="7373"/>
                  </a:cubicBezTo>
                  <a:lnTo>
                    <a:pt x="852" y="7846"/>
                  </a:lnTo>
                  <a:cubicBezTo>
                    <a:pt x="852" y="8098"/>
                    <a:pt x="1041" y="8255"/>
                    <a:pt x="1261" y="8255"/>
                  </a:cubicBezTo>
                  <a:lnTo>
                    <a:pt x="2931" y="8255"/>
                  </a:lnTo>
                  <a:cubicBezTo>
                    <a:pt x="3151" y="8255"/>
                    <a:pt x="3372" y="8066"/>
                    <a:pt x="3372" y="7846"/>
                  </a:cubicBezTo>
                  <a:lnTo>
                    <a:pt x="3372" y="7436"/>
                  </a:lnTo>
                  <a:lnTo>
                    <a:pt x="9421" y="7436"/>
                  </a:lnTo>
                  <a:lnTo>
                    <a:pt x="9421" y="7846"/>
                  </a:lnTo>
                  <a:cubicBezTo>
                    <a:pt x="9421" y="8098"/>
                    <a:pt x="9610" y="8255"/>
                    <a:pt x="9862" y="8255"/>
                  </a:cubicBezTo>
                  <a:lnTo>
                    <a:pt x="11500" y="8255"/>
                  </a:lnTo>
                  <a:cubicBezTo>
                    <a:pt x="11752" y="8255"/>
                    <a:pt x="11941" y="8066"/>
                    <a:pt x="11941" y="7846"/>
                  </a:cubicBezTo>
                  <a:lnTo>
                    <a:pt x="11941" y="7373"/>
                  </a:lnTo>
                  <a:cubicBezTo>
                    <a:pt x="12414" y="7215"/>
                    <a:pt x="12760" y="6743"/>
                    <a:pt x="12760" y="6207"/>
                  </a:cubicBezTo>
                  <a:lnTo>
                    <a:pt x="12760" y="1230"/>
                  </a:lnTo>
                  <a:cubicBezTo>
                    <a:pt x="12666" y="599"/>
                    <a:pt x="12099" y="1"/>
                    <a:pt x="11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37" name="Google Shape;6099;p71">
            <a:extLst>
              <a:ext uri="{FF2B5EF4-FFF2-40B4-BE49-F238E27FC236}">
                <a16:creationId xmlns:a16="http://schemas.microsoft.com/office/drawing/2014/main" id="{C23E29CF-313B-F745-F32C-96BE28BB0BB1}"/>
              </a:ext>
            </a:extLst>
          </p:cNvPr>
          <p:cNvGrpSpPr/>
          <p:nvPr/>
        </p:nvGrpSpPr>
        <p:grpSpPr>
          <a:xfrm>
            <a:off x="4674011" y="5068508"/>
            <a:ext cx="490845" cy="495752"/>
            <a:chOff x="-37804925" y="3953450"/>
            <a:chExt cx="315075" cy="318225"/>
          </a:xfrm>
          <a:solidFill>
            <a:schemeClr val="tx1"/>
          </a:solidFill>
        </p:grpSpPr>
        <p:sp>
          <p:nvSpPr>
            <p:cNvPr id="638" name="Google Shape;6100;p71">
              <a:extLst>
                <a:ext uri="{FF2B5EF4-FFF2-40B4-BE49-F238E27FC236}">
                  <a16:creationId xmlns:a16="http://schemas.microsoft.com/office/drawing/2014/main" id="{1E81A2A8-B6F7-5961-A4E6-28179B5DB9CA}"/>
                </a:ext>
              </a:extLst>
            </p:cNvPr>
            <p:cNvSpPr/>
            <p:nvPr/>
          </p:nvSpPr>
          <p:spPr>
            <a:xfrm>
              <a:off x="-37614300" y="3955025"/>
              <a:ext cx="124450" cy="186200"/>
            </a:xfrm>
            <a:custGeom>
              <a:avLst/>
              <a:gdLst/>
              <a:ahLst/>
              <a:cxnLst/>
              <a:rect l="l" t="t" r="r" b="b"/>
              <a:pathLst>
                <a:path w="4978" h="7448" extrusionOk="0">
                  <a:moveTo>
                    <a:pt x="2489" y="820"/>
                  </a:moveTo>
                  <a:cubicBezTo>
                    <a:pt x="3403" y="820"/>
                    <a:pt x="4127" y="1576"/>
                    <a:pt x="4127" y="2490"/>
                  </a:cubicBezTo>
                  <a:cubicBezTo>
                    <a:pt x="4127" y="3372"/>
                    <a:pt x="3403" y="4128"/>
                    <a:pt x="2489" y="4128"/>
                  </a:cubicBezTo>
                  <a:cubicBezTo>
                    <a:pt x="1575" y="4128"/>
                    <a:pt x="819" y="3372"/>
                    <a:pt x="819" y="2490"/>
                  </a:cubicBezTo>
                  <a:cubicBezTo>
                    <a:pt x="819" y="1576"/>
                    <a:pt x="1575" y="820"/>
                    <a:pt x="2489" y="820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4"/>
                    <a:pt x="0" y="2490"/>
                  </a:cubicBezTo>
                  <a:cubicBezTo>
                    <a:pt x="0" y="3214"/>
                    <a:pt x="315" y="3845"/>
                    <a:pt x="819" y="4317"/>
                  </a:cubicBezTo>
                  <a:lnTo>
                    <a:pt x="819" y="7058"/>
                  </a:lnTo>
                  <a:cubicBezTo>
                    <a:pt x="819" y="7287"/>
                    <a:pt x="1012" y="7448"/>
                    <a:pt x="1225" y="7448"/>
                  </a:cubicBezTo>
                  <a:cubicBezTo>
                    <a:pt x="1334" y="7448"/>
                    <a:pt x="1448" y="7406"/>
                    <a:pt x="1544" y="7310"/>
                  </a:cubicBezTo>
                  <a:lnTo>
                    <a:pt x="2489" y="6365"/>
                  </a:lnTo>
                  <a:lnTo>
                    <a:pt x="3434" y="7310"/>
                  </a:lnTo>
                  <a:cubicBezTo>
                    <a:pt x="3530" y="7406"/>
                    <a:pt x="3640" y="7448"/>
                    <a:pt x="3744" y="7448"/>
                  </a:cubicBezTo>
                  <a:cubicBezTo>
                    <a:pt x="3948" y="7448"/>
                    <a:pt x="4127" y="7287"/>
                    <a:pt x="4127" y="7058"/>
                  </a:cubicBezTo>
                  <a:lnTo>
                    <a:pt x="4127" y="4317"/>
                  </a:lnTo>
                  <a:cubicBezTo>
                    <a:pt x="4663" y="3845"/>
                    <a:pt x="4978" y="3214"/>
                    <a:pt x="4978" y="2490"/>
                  </a:cubicBezTo>
                  <a:cubicBezTo>
                    <a:pt x="4978" y="1104"/>
                    <a:pt x="3875" y="1"/>
                    <a:pt x="2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" name="Google Shape;6101;p71">
              <a:extLst>
                <a:ext uri="{FF2B5EF4-FFF2-40B4-BE49-F238E27FC236}">
                  <a16:creationId xmlns:a16="http://schemas.microsoft.com/office/drawing/2014/main" id="{A8767705-0142-C61F-5218-F44AF2C17E30}"/>
                </a:ext>
              </a:extLst>
            </p:cNvPr>
            <p:cNvSpPr/>
            <p:nvPr/>
          </p:nvSpPr>
          <p:spPr>
            <a:xfrm>
              <a:off x="-37761600" y="4230700"/>
              <a:ext cx="270175" cy="40975"/>
            </a:xfrm>
            <a:custGeom>
              <a:avLst/>
              <a:gdLst/>
              <a:ahLst/>
              <a:cxnLst/>
              <a:rect l="l" t="t" r="r" b="b"/>
              <a:pathLst>
                <a:path w="10807" h="1639" extrusionOk="0">
                  <a:moveTo>
                    <a:pt x="1450" y="1"/>
                  </a:moveTo>
                  <a:cubicBezTo>
                    <a:pt x="1292" y="788"/>
                    <a:pt x="662" y="1387"/>
                    <a:pt x="1" y="1639"/>
                  </a:cubicBezTo>
                  <a:lnTo>
                    <a:pt x="8822" y="1639"/>
                  </a:lnTo>
                  <a:cubicBezTo>
                    <a:pt x="9799" y="1639"/>
                    <a:pt x="10649" y="946"/>
                    <a:pt x="108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" name="Google Shape;6102;p71">
              <a:extLst>
                <a:ext uri="{FF2B5EF4-FFF2-40B4-BE49-F238E27FC236}">
                  <a16:creationId xmlns:a16="http://schemas.microsoft.com/office/drawing/2014/main" id="{CBC580DE-B707-1975-3767-D483A699F20F}"/>
                </a:ext>
              </a:extLst>
            </p:cNvPr>
            <p:cNvSpPr/>
            <p:nvPr/>
          </p:nvSpPr>
          <p:spPr>
            <a:xfrm>
              <a:off x="-37804925" y="3953450"/>
              <a:ext cx="274125" cy="295675"/>
            </a:xfrm>
            <a:custGeom>
              <a:avLst/>
              <a:gdLst/>
              <a:ahLst/>
              <a:cxnLst/>
              <a:rect l="l" t="t" r="r" b="b"/>
              <a:pathLst>
                <a:path w="10965" h="11827" extrusionOk="0">
                  <a:moveTo>
                    <a:pt x="379" y="1"/>
                  </a:moveTo>
                  <a:cubicBezTo>
                    <a:pt x="158" y="1"/>
                    <a:pt x="1" y="221"/>
                    <a:pt x="1" y="411"/>
                  </a:cubicBezTo>
                  <a:lnTo>
                    <a:pt x="1" y="10618"/>
                  </a:lnTo>
                  <a:cubicBezTo>
                    <a:pt x="1" y="11280"/>
                    <a:pt x="537" y="11815"/>
                    <a:pt x="1198" y="11815"/>
                  </a:cubicBezTo>
                  <a:cubicBezTo>
                    <a:pt x="1247" y="11823"/>
                    <a:pt x="1295" y="11826"/>
                    <a:pt x="1342" y="11826"/>
                  </a:cubicBezTo>
                  <a:cubicBezTo>
                    <a:pt x="1912" y="11826"/>
                    <a:pt x="2395" y="11318"/>
                    <a:pt x="2395" y="10650"/>
                  </a:cubicBezTo>
                  <a:cubicBezTo>
                    <a:pt x="2395" y="10398"/>
                    <a:pt x="2584" y="10272"/>
                    <a:pt x="2836" y="10272"/>
                  </a:cubicBezTo>
                  <a:lnTo>
                    <a:pt x="10965" y="10272"/>
                  </a:lnTo>
                  <a:lnTo>
                    <a:pt x="10965" y="8255"/>
                  </a:lnTo>
                  <a:cubicBezTo>
                    <a:pt x="10807" y="8161"/>
                    <a:pt x="10650" y="8098"/>
                    <a:pt x="10492" y="7972"/>
                  </a:cubicBezTo>
                  <a:lnTo>
                    <a:pt x="10146" y="7625"/>
                  </a:lnTo>
                  <a:lnTo>
                    <a:pt x="9799" y="7972"/>
                  </a:lnTo>
                  <a:cubicBezTo>
                    <a:pt x="9547" y="8224"/>
                    <a:pt x="9232" y="8318"/>
                    <a:pt x="8917" y="8318"/>
                  </a:cubicBezTo>
                  <a:cubicBezTo>
                    <a:pt x="8255" y="8318"/>
                    <a:pt x="7720" y="7783"/>
                    <a:pt x="7720" y="7058"/>
                  </a:cubicBezTo>
                  <a:lnTo>
                    <a:pt x="7720" y="4664"/>
                  </a:lnTo>
                  <a:cubicBezTo>
                    <a:pt x="7184" y="4065"/>
                    <a:pt x="6869" y="3309"/>
                    <a:pt x="6869" y="2490"/>
                  </a:cubicBezTo>
                  <a:cubicBezTo>
                    <a:pt x="6869" y="1513"/>
                    <a:pt x="7310" y="600"/>
                    <a:pt x="80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641" name="Google Shape;6103;p71">
            <a:extLst>
              <a:ext uri="{FF2B5EF4-FFF2-40B4-BE49-F238E27FC236}">
                <a16:creationId xmlns:a16="http://schemas.microsoft.com/office/drawing/2014/main" id="{7C678364-1BBD-584E-7EE3-26F71DEB8148}"/>
              </a:ext>
            </a:extLst>
          </p:cNvPr>
          <p:cNvSpPr/>
          <p:nvPr/>
        </p:nvSpPr>
        <p:spPr>
          <a:xfrm>
            <a:off x="3672603" y="5688167"/>
            <a:ext cx="354648" cy="492052"/>
          </a:xfrm>
          <a:custGeom>
            <a:avLst/>
            <a:gdLst/>
            <a:ahLst/>
            <a:cxnLst/>
            <a:rect l="l" t="t" r="r" b="b"/>
            <a:pathLst>
              <a:path w="9106" h="12634" extrusionOk="0">
                <a:moveTo>
                  <a:pt x="7499" y="788"/>
                </a:moveTo>
                <a:lnTo>
                  <a:pt x="7499" y="1859"/>
                </a:lnTo>
                <a:cubicBezTo>
                  <a:pt x="7499" y="2426"/>
                  <a:pt x="7373" y="3025"/>
                  <a:pt x="7121" y="3529"/>
                </a:cubicBezTo>
                <a:cubicBezTo>
                  <a:pt x="6806" y="3466"/>
                  <a:pt x="6554" y="3434"/>
                  <a:pt x="6239" y="3434"/>
                </a:cubicBezTo>
                <a:cubicBezTo>
                  <a:pt x="5546" y="3434"/>
                  <a:pt x="4916" y="3592"/>
                  <a:pt x="4380" y="3844"/>
                </a:cubicBezTo>
                <a:cubicBezTo>
                  <a:pt x="3907" y="4096"/>
                  <a:pt x="3403" y="4222"/>
                  <a:pt x="2931" y="4222"/>
                </a:cubicBezTo>
                <a:cubicBezTo>
                  <a:pt x="2710" y="4222"/>
                  <a:pt x="2521" y="4159"/>
                  <a:pt x="2364" y="4127"/>
                </a:cubicBezTo>
                <a:cubicBezTo>
                  <a:pt x="2301" y="4001"/>
                  <a:pt x="2206" y="3938"/>
                  <a:pt x="2175" y="3812"/>
                </a:cubicBezTo>
                <a:cubicBezTo>
                  <a:pt x="1860" y="3277"/>
                  <a:pt x="1702" y="2552"/>
                  <a:pt x="1702" y="1859"/>
                </a:cubicBezTo>
                <a:lnTo>
                  <a:pt x="1702" y="788"/>
                </a:lnTo>
                <a:close/>
                <a:moveTo>
                  <a:pt x="5357" y="7278"/>
                </a:moveTo>
                <a:cubicBezTo>
                  <a:pt x="5451" y="7372"/>
                  <a:pt x="5546" y="7435"/>
                  <a:pt x="5672" y="7467"/>
                </a:cubicBezTo>
                <a:cubicBezTo>
                  <a:pt x="6869" y="8066"/>
                  <a:pt x="7436" y="9420"/>
                  <a:pt x="7436" y="10743"/>
                </a:cubicBezTo>
                <a:lnTo>
                  <a:pt x="7436" y="11279"/>
                </a:lnTo>
                <a:lnTo>
                  <a:pt x="4821" y="9294"/>
                </a:lnTo>
                <a:cubicBezTo>
                  <a:pt x="4742" y="9231"/>
                  <a:pt x="4648" y="9200"/>
                  <a:pt x="4553" y="9200"/>
                </a:cubicBezTo>
                <a:cubicBezTo>
                  <a:pt x="4459" y="9200"/>
                  <a:pt x="4364" y="9231"/>
                  <a:pt x="4285" y="9294"/>
                </a:cubicBezTo>
                <a:lnTo>
                  <a:pt x="1671" y="11279"/>
                </a:lnTo>
                <a:lnTo>
                  <a:pt x="1671" y="10743"/>
                </a:lnTo>
                <a:cubicBezTo>
                  <a:pt x="1671" y="9357"/>
                  <a:pt x="2238" y="8066"/>
                  <a:pt x="3435" y="7467"/>
                </a:cubicBezTo>
                <a:cubicBezTo>
                  <a:pt x="3561" y="7435"/>
                  <a:pt x="3624" y="7372"/>
                  <a:pt x="3750" y="7278"/>
                </a:cubicBezTo>
                <a:lnTo>
                  <a:pt x="4191" y="8160"/>
                </a:lnTo>
                <a:cubicBezTo>
                  <a:pt x="4270" y="8318"/>
                  <a:pt x="4411" y="8396"/>
                  <a:pt x="4557" y="8396"/>
                </a:cubicBezTo>
                <a:cubicBezTo>
                  <a:pt x="4703" y="8396"/>
                  <a:pt x="4853" y="8318"/>
                  <a:pt x="4947" y="8160"/>
                </a:cubicBezTo>
                <a:lnTo>
                  <a:pt x="5357" y="7278"/>
                </a:lnTo>
                <a:close/>
                <a:moveTo>
                  <a:pt x="410" y="0"/>
                </a:moveTo>
                <a:cubicBezTo>
                  <a:pt x="158" y="0"/>
                  <a:pt x="1" y="189"/>
                  <a:pt x="1" y="410"/>
                </a:cubicBezTo>
                <a:cubicBezTo>
                  <a:pt x="1" y="630"/>
                  <a:pt x="190" y="788"/>
                  <a:pt x="410" y="788"/>
                </a:cubicBezTo>
                <a:lnTo>
                  <a:pt x="820" y="788"/>
                </a:lnTo>
                <a:lnTo>
                  <a:pt x="820" y="1859"/>
                </a:lnTo>
                <a:cubicBezTo>
                  <a:pt x="820" y="3749"/>
                  <a:pt x="1734" y="5199"/>
                  <a:pt x="3088" y="5860"/>
                </a:cubicBezTo>
                <a:cubicBezTo>
                  <a:pt x="3403" y="6018"/>
                  <a:pt x="3403" y="6585"/>
                  <a:pt x="3088" y="6742"/>
                </a:cubicBezTo>
                <a:cubicBezTo>
                  <a:pt x="1576" y="7467"/>
                  <a:pt x="820" y="9042"/>
                  <a:pt x="820" y="10743"/>
                </a:cubicBezTo>
                <a:lnTo>
                  <a:pt x="820" y="11815"/>
                </a:lnTo>
                <a:lnTo>
                  <a:pt x="410" y="11815"/>
                </a:lnTo>
                <a:cubicBezTo>
                  <a:pt x="158" y="11815"/>
                  <a:pt x="1" y="12004"/>
                  <a:pt x="1" y="12256"/>
                </a:cubicBezTo>
                <a:cubicBezTo>
                  <a:pt x="1" y="12476"/>
                  <a:pt x="190" y="12634"/>
                  <a:pt x="410" y="12634"/>
                </a:cubicBezTo>
                <a:lnTo>
                  <a:pt x="8665" y="12634"/>
                </a:lnTo>
                <a:cubicBezTo>
                  <a:pt x="8917" y="12634"/>
                  <a:pt x="9106" y="12445"/>
                  <a:pt x="9106" y="12256"/>
                </a:cubicBezTo>
                <a:cubicBezTo>
                  <a:pt x="9106" y="12004"/>
                  <a:pt x="8917" y="11815"/>
                  <a:pt x="8665" y="11815"/>
                </a:cubicBezTo>
                <a:lnTo>
                  <a:pt x="8287" y="11815"/>
                </a:lnTo>
                <a:lnTo>
                  <a:pt x="8287" y="10743"/>
                </a:lnTo>
                <a:cubicBezTo>
                  <a:pt x="8287" y="9042"/>
                  <a:pt x="7530" y="7467"/>
                  <a:pt x="6018" y="6742"/>
                </a:cubicBezTo>
                <a:cubicBezTo>
                  <a:pt x="5703" y="6585"/>
                  <a:pt x="5672" y="6018"/>
                  <a:pt x="6018" y="5860"/>
                </a:cubicBezTo>
                <a:cubicBezTo>
                  <a:pt x="7530" y="5136"/>
                  <a:pt x="8287" y="3560"/>
                  <a:pt x="8287" y="1859"/>
                </a:cubicBezTo>
                <a:lnTo>
                  <a:pt x="8287" y="788"/>
                </a:lnTo>
                <a:lnTo>
                  <a:pt x="8665" y="788"/>
                </a:lnTo>
                <a:cubicBezTo>
                  <a:pt x="8917" y="788"/>
                  <a:pt x="9106" y="599"/>
                  <a:pt x="9106" y="410"/>
                </a:cubicBezTo>
                <a:cubicBezTo>
                  <a:pt x="9106" y="158"/>
                  <a:pt x="8917" y="0"/>
                  <a:pt x="866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642" name="Google Shape;6104;p71">
            <a:extLst>
              <a:ext uri="{FF2B5EF4-FFF2-40B4-BE49-F238E27FC236}">
                <a16:creationId xmlns:a16="http://schemas.microsoft.com/office/drawing/2014/main" id="{F2B68519-8774-1DA2-EC5C-802319D8B8B2}"/>
              </a:ext>
            </a:extLst>
          </p:cNvPr>
          <p:cNvGrpSpPr/>
          <p:nvPr/>
        </p:nvGrpSpPr>
        <p:grpSpPr>
          <a:xfrm>
            <a:off x="6481304" y="2071985"/>
            <a:ext cx="474217" cy="411633"/>
            <a:chOff x="-28462125" y="3199700"/>
            <a:chExt cx="298550" cy="259150"/>
          </a:xfrm>
          <a:solidFill>
            <a:schemeClr val="tx1"/>
          </a:solidFill>
        </p:grpSpPr>
        <p:sp>
          <p:nvSpPr>
            <p:cNvPr id="643" name="Google Shape;6105;p71">
              <a:extLst>
                <a:ext uri="{FF2B5EF4-FFF2-40B4-BE49-F238E27FC236}">
                  <a16:creationId xmlns:a16="http://schemas.microsoft.com/office/drawing/2014/main" id="{531C78D2-C743-0B27-A28E-45AB92A0DA53}"/>
                </a:ext>
              </a:extLst>
            </p:cNvPr>
            <p:cNvSpPr/>
            <p:nvPr/>
          </p:nvSpPr>
          <p:spPr>
            <a:xfrm>
              <a:off x="-28459750" y="3284775"/>
              <a:ext cx="296175" cy="104775"/>
            </a:xfrm>
            <a:custGeom>
              <a:avLst/>
              <a:gdLst/>
              <a:ahLst/>
              <a:cxnLst/>
              <a:rect l="l" t="t" r="r" b="b"/>
              <a:pathLst>
                <a:path w="11847" h="4191" extrusionOk="0">
                  <a:moveTo>
                    <a:pt x="5230" y="0"/>
                  </a:moveTo>
                  <a:cubicBezTo>
                    <a:pt x="5073" y="0"/>
                    <a:pt x="4947" y="63"/>
                    <a:pt x="4915" y="189"/>
                  </a:cubicBezTo>
                  <a:lnTo>
                    <a:pt x="4096" y="2080"/>
                  </a:lnTo>
                  <a:lnTo>
                    <a:pt x="347" y="2080"/>
                  </a:lnTo>
                  <a:cubicBezTo>
                    <a:pt x="158" y="2080"/>
                    <a:pt x="0" y="2237"/>
                    <a:pt x="0" y="2426"/>
                  </a:cubicBezTo>
                  <a:cubicBezTo>
                    <a:pt x="0" y="2615"/>
                    <a:pt x="158" y="2773"/>
                    <a:pt x="347" y="2773"/>
                  </a:cubicBezTo>
                  <a:lnTo>
                    <a:pt x="4316" y="2773"/>
                  </a:lnTo>
                  <a:cubicBezTo>
                    <a:pt x="4411" y="2773"/>
                    <a:pt x="4505" y="2710"/>
                    <a:pt x="4600" y="2584"/>
                  </a:cubicBezTo>
                  <a:lnTo>
                    <a:pt x="5199" y="1292"/>
                  </a:lnTo>
                  <a:lnTo>
                    <a:pt x="6238" y="3970"/>
                  </a:lnTo>
                  <a:cubicBezTo>
                    <a:pt x="6301" y="4096"/>
                    <a:pt x="6396" y="4159"/>
                    <a:pt x="6522" y="4191"/>
                  </a:cubicBezTo>
                  <a:lnTo>
                    <a:pt x="6553" y="4191"/>
                  </a:lnTo>
                  <a:cubicBezTo>
                    <a:pt x="6679" y="4191"/>
                    <a:pt x="6805" y="4127"/>
                    <a:pt x="6868" y="4033"/>
                  </a:cubicBezTo>
                  <a:lnTo>
                    <a:pt x="7624" y="2836"/>
                  </a:lnTo>
                  <a:lnTo>
                    <a:pt x="11500" y="2836"/>
                  </a:lnTo>
                  <a:cubicBezTo>
                    <a:pt x="11689" y="2836"/>
                    <a:pt x="11846" y="2678"/>
                    <a:pt x="11846" y="2458"/>
                  </a:cubicBezTo>
                  <a:cubicBezTo>
                    <a:pt x="11846" y="2269"/>
                    <a:pt x="11689" y="2111"/>
                    <a:pt x="11500" y="2111"/>
                  </a:cubicBezTo>
                  <a:lnTo>
                    <a:pt x="7435" y="2111"/>
                  </a:lnTo>
                  <a:cubicBezTo>
                    <a:pt x="7309" y="2111"/>
                    <a:pt x="7183" y="2206"/>
                    <a:pt x="7120" y="2269"/>
                  </a:cubicBezTo>
                  <a:lnTo>
                    <a:pt x="6648" y="3056"/>
                  </a:lnTo>
                  <a:lnTo>
                    <a:pt x="5545" y="221"/>
                  </a:lnTo>
                  <a:cubicBezTo>
                    <a:pt x="5514" y="95"/>
                    <a:pt x="5388" y="0"/>
                    <a:pt x="52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" name="Google Shape;6106;p71">
              <a:extLst>
                <a:ext uri="{FF2B5EF4-FFF2-40B4-BE49-F238E27FC236}">
                  <a16:creationId xmlns:a16="http://schemas.microsoft.com/office/drawing/2014/main" id="{BFC9AAD3-F988-1C1C-55AC-F86EC63638EC}"/>
                </a:ext>
              </a:extLst>
            </p:cNvPr>
            <p:cNvSpPr/>
            <p:nvPr/>
          </p:nvSpPr>
          <p:spPr>
            <a:xfrm>
              <a:off x="-28462125" y="3199700"/>
              <a:ext cx="295400" cy="125275"/>
            </a:xfrm>
            <a:custGeom>
              <a:avLst/>
              <a:gdLst/>
              <a:ahLst/>
              <a:cxnLst/>
              <a:rect l="l" t="t" r="r" b="b"/>
              <a:pathLst>
                <a:path w="11816" h="5011" extrusionOk="0">
                  <a:moveTo>
                    <a:pt x="3151" y="1"/>
                  </a:moveTo>
                  <a:cubicBezTo>
                    <a:pt x="1387" y="1"/>
                    <a:pt x="1" y="1419"/>
                    <a:pt x="1" y="3277"/>
                  </a:cubicBezTo>
                  <a:cubicBezTo>
                    <a:pt x="1" y="3876"/>
                    <a:pt x="158" y="4349"/>
                    <a:pt x="442" y="4821"/>
                  </a:cubicBezTo>
                  <a:lnTo>
                    <a:pt x="3655" y="4821"/>
                  </a:lnTo>
                  <a:lnTo>
                    <a:pt x="4285" y="3340"/>
                  </a:lnTo>
                  <a:cubicBezTo>
                    <a:pt x="4443" y="2994"/>
                    <a:pt x="4821" y="2773"/>
                    <a:pt x="5199" y="2710"/>
                  </a:cubicBezTo>
                  <a:cubicBezTo>
                    <a:pt x="5672" y="2710"/>
                    <a:pt x="6018" y="2994"/>
                    <a:pt x="6176" y="3403"/>
                  </a:cubicBezTo>
                  <a:lnTo>
                    <a:pt x="6806" y="5010"/>
                  </a:lnTo>
                  <a:cubicBezTo>
                    <a:pt x="6963" y="4884"/>
                    <a:pt x="7215" y="4821"/>
                    <a:pt x="7404" y="4821"/>
                  </a:cubicBezTo>
                  <a:lnTo>
                    <a:pt x="11374" y="4821"/>
                  </a:lnTo>
                  <a:cubicBezTo>
                    <a:pt x="11626" y="4349"/>
                    <a:pt x="11815" y="3813"/>
                    <a:pt x="11815" y="3277"/>
                  </a:cubicBezTo>
                  <a:cubicBezTo>
                    <a:pt x="11815" y="1419"/>
                    <a:pt x="10429" y="1"/>
                    <a:pt x="8665" y="1"/>
                  </a:cubicBezTo>
                  <a:cubicBezTo>
                    <a:pt x="7247" y="1"/>
                    <a:pt x="6396" y="977"/>
                    <a:pt x="5924" y="1860"/>
                  </a:cubicBezTo>
                  <a:cubicBezTo>
                    <a:pt x="5451" y="977"/>
                    <a:pt x="4537" y="1"/>
                    <a:pt x="3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" name="Google Shape;6107;p71">
              <a:extLst>
                <a:ext uri="{FF2B5EF4-FFF2-40B4-BE49-F238E27FC236}">
                  <a16:creationId xmlns:a16="http://schemas.microsoft.com/office/drawing/2014/main" id="{97B6176D-0469-0434-0FFC-1E75663FBED0}"/>
                </a:ext>
              </a:extLst>
            </p:cNvPr>
            <p:cNvSpPr/>
            <p:nvPr/>
          </p:nvSpPr>
          <p:spPr>
            <a:xfrm>
              <a:off x="-28405400" y="3360375"/>
              <a:ext cx="186675" cy="98475"/>
            </a:xfrm>
            <a:custGeom>
              <a:avLst/>
              <a:gdLst/>
              <a:ahLst/>
              <a:cxnLst/>
              <a:rect l="l" t="t" r="r" b="b"/>
              <a:pathLst>
                <a:path w="7467" h="3939" extrusionOk="0">
                  <a:moveTo>
                    <a:pt x="2962" y="1"/>
                  </a:moveTo>
                  <a:cubicBezTo>
                    <a:pt x="2773" y="284"/>
                    <a:pt x="2458" y="442"/>
                    <a:pt x="2111" y="442"/>
                  </a:cubicBezTo>
                  <a:lnTo>
                    <a:pt x="0" y="442"/>
                  </a:lnTo>
                  <a:cubicBezTo>
                    <a:pt x="158" y="599"/>
                    <a:pt x="347" y="757"/>
                    <a:pt x="536" y="914"/>
                  </a:cubicBezTo>
                  <a:cubicBezTo>
                    <a:pt x="1449" y="1734"/>
                    <a:pt x="2426" y="2647"/>
                    <a:pt x="3434" y="3813"/>
                  </a:cubicBezTo>
                  <a:cubicBezTo>
                    <a:pt x="3529" y="3907"/>
                    <a:pt x="3592" y="3939"/>
                    <a:pt x="3718" y="3939"/>
                  </a:cubicBezTo>
                  <a:cubicBezTo>
                    <a:pt x="3844" y="3939"/>
                    <a:pt x="3907" y="3907"/>
                    <a:pt x="4001" y="3813"/>
                  </a:cubicBezTo>
                  <a:cubicBezTo>
                    <a:pt x="4978" y="2584"/>
                    <a:pt x="6018" y="1734"/>
                    <a:pt x="6900" y="914"/>
                  </a:cubicBezTo>
                  <a:cubicBezTo>
                    <a:pt x="7120" y="757"/>
                    <a:pt x="7278" y="599"/>
                    <a:pt x="7467" y="442"/>
                  </a:cubicBezTo>
                  <a:lnTo>
                    <a:pt x="5860" y="442"/>
                  </a:lnTo>
                  <a:lnTo>
                    <a:pt x="5293" y="1324"/>
                  </a:lnTo>
                  <a:cubicBezTo>
                    <a:pt x="5104" y="1639"/>
                    <a:pt x="4789" y="1860"/>
                    <a:pt x="4379" y="1860"/>
                  </a:cubicBezTo>
                  <a:lnTo>
                    <a:pt x="4316" y="1860"/>
                  </a:lnTo>
                  <a:cubicBezTo>
                    <a:pt x="3907" y="1797"/>
                    <a:pt x="3592" y="1576"/>
                    <a:pt x="3434" y="1167"/>
                  </a:cubicBezTo>
                  <a:lnTo>
                    <a:pt x="296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46" name="Google Shape;6108;p71">
            <a:extLst>
              <a:ext uri="{FF2B5EF4-FFF2-40B4-BE49-F238E27FC236}">
                <a16:creationId xmlns:a16="http://schemas.microsoft.com/office/drawing/2014/main" id="{2D665259-4B44-E4C5-7731-1E7CFF88F3A4}"/>
              </a:ext>
            </a:extLst>
          </p:cNvPr>
          <p:cNvGrpSpPr/>
          <p:nvPr/>
        </p:nvGrpSpPr>
        <p:grpSpPr>
          <a:xfrm>
            <a:off x="6482574" y="2651571"/>
            <a:ext cx="471676" cy="470444"/>
            <a:chOff x="-28461325" y="3545475"/>
            <a:chExt cx="296950" cy="296175"/>
          </a:xfrm>
          <a:solidFill>
            <a:schemeClr val="tx1"/>
          </a:solidFill>
        </p:grpSpPr>
        <p:sp>
          <p:nvSpPr>
            <p:cNvPr id="647" name="Google Shape;6109;p71">
              <a:extLst>
                <a:ext uri="{FF2B5EF4-FFF2-40B4-BE49-F238E27FC236}">
                  <a16:creationId xmlns:a16="http://schemas.microsoft.com/office/drawing/2014/main" id="{4DFE1DFB-0761-36E2-D52C-F907AA3BBAAF}"/>
                </a:ext>
              </a:extLst>
            </p:cNvPr>
            <p:cNvSpPr/>
            <p:nvPr/>
          </p:nvSpPr>
          <p:spPr>
            <a:xfrm>
              <a:off x="-28461325" y="3666775"/>
              <a:ext cx="34675" cy="52775"/>
            </a:xfrm>
            <a:custGeom>
              <a:avLst/>
              <a:gdLst/>
              <a:ahLst/>
              <a:cxnLst/>
              <a:rect l="l" t="t" r="r" b="b"/>
              <a:pathLst>
                <a:path w="1387" h="2111" extrusionOk="0">
                  <a:moveTo>
                    <a:pt x="0" y="0"/>
                  </a:moveTo>
                  <a:lnTo>
                    <a:pt x="0" y="2111"/>
                  </a:lnTo>
                  <a:lnTo>
                    <a:pt x="1386" y="2111"/>
                  </a:lnTo>
                  <a:lnTo>
                    <a:pt x="138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" name="Google Shape;6110;p71">
              <a:extLst>
                <a:ext uri="{FF2B5EF4-FFF2-40B4-BE49-F238E27FC236}">
                  <a16:creationId xmlns:a16="http://schemas.microsoft.com/office/drawing/2014/main" id="{A2311EB4-7325-1A2A-2657-D102A6F78437}"/>
                </a:ext>
              </a:extLst>
            </p:cNvPr>
            <p:cNvSpPr/>
            <p:nvPr/>
          </p:nvSpPr>
          <p:spPr>
            <a:xfrm>
              <a:off x="-28461325" y="3737650"/>
              <a:ext cx="52775" cy="17350"/>
            </a:xfrm>
            <a:custGeom>
              <a:avLst/>
              <a:gdLst/>
              <a:ahLst/>
              <a:cxnLst/>
              <a:rect l="l" t="t" r="r" b="b"/>
              <a:pathLst>
                <a:path w="2111" h="694" extrusionOk="0">
                  <a:moveTo>
                    <a:pt x="0" y="1"/>
                  </a:moveTo>
                  <a:lnTo>
                    <a:pt x="0" y="694"/>
                  </a:lnTo>
                  <a:lnTo>
                    <a:pt x="1733" y="694"/>
                  </a:lnTo>
                  <a:cubicBezTo>
                    <a:pt x="1954" y="694"/>
                    <a:pt x="2111" y="536"/>
                    <a:pt x="2111" y="347"/>
                  </a:cubicBez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" name="Google Shape;6111;p71">
              <a:extLst>
                <a:ext uri="{FF2B5EF4-FFF2-40B4-BE49-F238E27FC236}">
                  <a16:creationId xmlns:a16="http://schemas.microsoft.com/office/drawing/2014/main" id="{399ED04D-9F5E-50C2-6721-37F9F8337482}"/>
                </a:ext>
              </a:extLst>
            </p:cNvPr>
            <p:cNvSpPr/>
            <p:nvPr/>
          </p:nvSpPr>
          <p:spPr>
            <a:xfrm>
              <a:off x="-28461325" y="3632100"/>
              <a:ext cx="52775" cy="17375"/>
            </a:xfrm>
            <a:custGeom>
              <a:avLst/>
              <a:gdLst/>
              <a:ahLst/>
              <a:cxnLst/>
              <a:rect l="l" t="t" r="r" b="b"/>
              <a:pathLst>
                <a:path w="2111" h="695" extrusionOk="0">
                  <a:moveTo>
                    <a:pt x="0" y="1"/>
                  </a:moveTo>
                  <a:lnTo>
                    <a:pt x="0" y="694"/>
                  </a:lnTo>
                  <a:lnTo>
                    <a:pt x="1733" y="694"/>
                  </a:lnTo>
                  <a:cubicBezTo>
                    <a:pt x="1954" y="694"/>
                    <a:pt x="2111" y="537"/>
                    <a:pt x="2111" y="348"/>
                  </a:cubicBezTo>
                  <a:cubicBezTo>
                    <a:pt x="2111" y="159"/>
                    <a:pt x="1954" y="1"/>
                    <a:pt x="17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" name="Google Shape;6112;p71">
              <a:extLst>
                <a:ext uri="{FF2B5EF4-FFF2-40B4-BE49-F238E27FC236}">
                  <a16:creationId xmlns:a16="http://schemas.microsoft.com/office/drawing/2014/main" id="{6F30515C-9AC5-A336-AD5C-6E7CBDB7F5BC}"/>
                </a:ext>
              </a:extLst>
            </p:cNvPr>
            <p:cNvSpPr/>
            <p:nvPr/>
          </p:nvSpPr>
          <p:spPr>
            <a:xfrm>
              <a:off x="-28460550" y="3545475"/>
              <a:ext cx="296175" cy="296175"/>
            </a:xfrm>
            <a:custGeom>
              <a:avLst/>
              <a:gdLst/>
              <a:ahLst/>
              <a:cxnLst/>
              <a:rect l="l" t="t" r="r" b="b"/>
              <a:pathLst>
                <a:path w="11847" h="11847" extrusionOk="0">
                  <a:moveTo>
                    <a:pt x="2427" y="0"/>
                  </a:moveTo>
                  <a:cubicBezTo>
                    <a:pt x="1072" y="0"/>
                    <a:pt x="1" y="1103"/>
                    <a:pt x="1" y="2426"/>
                  </a:cubicBezTo>
                  <a:lnTo>
                    <a:pt x="1" y="2804"/>
                  </a:lnTo>
                  <a:lnTo>
                    <a:pt x="1355" y="2804"/>
                  </a:lnTo>
                  <a:lnTo>
                    <a:pt x="1355" y="2426"/>
                  </a:lnTo>
                  <a:cubicBezTo>
                    <a:pt x="1355" y="1859"/>
                    <a:pt x="1828" y="1418"/>
                    <a:pt x="2395" y="1418"/>
                  </a:cubicBezTo>
                  <a:lnTo>
                    <a:pt x="9358" y="1418"/>
                  </a:lnTo>
                  <a:cubicBezTo>
                    <a:pt x="9956" y="1418"/>
                    <a:pt x="10366" y="1891"/>
                    <a:pt x="10366" y="2426"/>
                  </a:cubicBezTo>
                  <a:lnTo>
                    <a:pt x="10366" y="9420"/>
                  </a:lnTo>
                  <a:cubicBezTo>
                    <a:pt x="10366" y="9987"/>
                    <a:pt x="9893" y="10429"/>
                    <a:pt x="9358" y="10429"/>
                  </a:cubicBezTo>
                  <a:lnTo>
                    <a:pt x="2395" y="10429"/>
                  </a:lnTo>
                  <a:cubicBezTo>
                    <a:pt x="1797" y="10429"/>
                    <a:pt x="1355" y="9956"/>
                    <a:pt x="1355" y="9420"/>
                  </a:cubicBezTo>
                  <a:lnTo>
                    <a:pt x="1355" y="9042"/>
                  </a:lnTo>
                  <a:lnTo>
                    <a:pt x="1" y="9042"/>
                  </a:lnTo>
                  <a:lnTo>
                    <a:pt x="1" y="9420"/>
                  </a:lnTo>
                  <a:cubicBezTo>
                    <a:pt x="1" y="10744"/>
                    <a:pt x="1103" y="11846"/>
                    <a:pt x="2427" y="11846"/>
                  </a:cubicBezTo>
                  <a:lnTo>
                    <a:pt x="9389" y="11846"/>
                  </a:lnTo>
                  <a:cubicBezTo>
                    <a:pt x="10744" y="11846"/>
                    <a:pt x="11847" y="10744"/>
                    <a:pt x="11847" y="9420"/>
                  </a:cubicBezTo>
                  <a:lnTo>
                    <a:pt x="11847" y="2426"/>
                  </a:lnTo>
                  <a:cubicBezTo>
                    <a:pt x="11847" y="1103"/>
                    <a:pt x="10744" y="0"/>
                    <a:pt x="93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" name="Google Shape;6113;p71">
              <a:extLst>
                <a:ext uri="{FF2B5EF4-FFF2-40B4-BE49-F238E27FC236}">
                  <a16:creationId xmlns:a16="http://schemas.microsoft.com/office/drawing/2014/main" id="{AE79E017-D48A-1E36-3E06-95D9BDC8BF23}"/>
                </a:ext>
              </a:extLst>
            </p:cNvPr>
            <p:cNvSpPr/>
            <p:nvPr/>
          </p:nvSpPr>
          <p:spPr>
            <a:xfrm>
              <a:off x="-28347925" y="3649450"/>
              <a:ext cx="86675" cy="86650"/>
            </a:xfrm>
            <a:custGeom>
              <a:avLst/>
              <a:gdLst/>
              <a:ahLst/>
              <a:cxnLst/>
              <a:rect l="l" t="t" r="r" b="b"/>
              <a:pathLst>
                <a:path w="3467" h="3466" extrusionOk="0">
                  <a:moveTo>
                    <a:pt x="1387" y="0"/>
                  </a:moveTo>
                  <a:lnTo>
                    <a:pt x="1387" y="1040"/>
                  </a:lnTo>
                  <a:cubicBezTo>
                    <a:pt x="1387" y="1229"/>
                    <a:pt x="1230" y="1386"/>
                    <a:pt x="1041" y="1386"/>
                  </a:cubicBezTo>
                  <a:lnTo>
                    <a:pt x="1" y="1386"/>
                  </a:lnTo>
                  <a:lnTo>
                    <a:pt x="1" y="2111"/>
                  </a:lnTo>
                  <a:lnTo>
                    <a:pt x="1041" y="2111"/>
                  </a:lnTo>
                  <a:cubicBezTo>
                    <a:pt x="1230" y="2111"/>
                    <a:pt x="1387" y="2268"/>
                    <a:pt x="1387" y="2457"/>
                  </a:cubicBezTo>
                  <a:lnTo>
                    <a:pt x="1387" y="3466"/>
                  </a:lnTo>
                  <a:lnTo>
                    <a:pt x="2080" y="3466"/>
                  </a:lnTo>
                  <a:lnTo>
                    <a:pt x="2080" y="2457"/>
                  </a:lnTo>
                  <a:cubicBezTo>
                    <a:pt x="2080" y="2268"/>
                    <a:pt x="2238" y="2111"/>
                    <a:pt x="2458" y="2111"/>
                  </a:cubicBezTo>
                  <a:lnTo>
                    <a:pt x="3467" y="2111"/>
                  </a:lnTo>
                  <a:lnTo>
                    <a:pt x="3467" y="1386"/>
                  </a:lnTo>
                  <a:lnTo>
                    <a:pt x="2458" y="1386"/>
                  </a:lnTo>
                  <a:cubicBezTo>
                    <a:pt x="2238" y="1386"/>
                    <a:pt x="2080" y="1229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" name="Google Shape;6114;p71">
              <a:extLst>
                <a:ext uri="{FF2B5EF4-FFF2-40B4-BE49-F238E27FC236}">
                  <a16:creationId xmlns:a16="http://schemas.microsoft.com/office/drawing/2014/main" id="{BA1B14D9-0685-08DD-FF9B-4961B54BA484}"/>
                </a:ext>
              </a:extLst>
            </p:cNvPr>
            <p:cNvSpPr/>
            <p:nvPr/>
          </p:nvSpPr>
          <p:spPr>
            <a:xfrm>
              <a:off x="-28408550" y="3597450"/>
              <a:ext cx="191400" cy="192200"/>
            </a:xfrm>
            <a:custGeom>
              <a:avLst/>
              <a:gdLst/>
              <a:ahLst/>
              <a:cxnLst/>
              <a:rect l="l" t="t" r="r" b="b"/>
              <a:pathLst>
                <a:path w="7656" h="7688" extrusionOk="0">
                  <a:moveTo>
                    <a:pt x="4883" y="1418"/>
                  </a:moveTo>
                  <a:cubicBezTo>
                    <a:pt x="5072" y="1418"/>
                    <a:pt x="5230" y="1576"/>
                    <a:pt x="5230" y="1765"/>
                  </a:cubicBezTo>
                  <a:lnTo>
                    <a:pt x="5230" y="2805"/>
                  </a:lnTo>
                  <a:lnTo>
                    <a:pt x="6238" y="2805"/>
                  </a:lnTo>
                  <a:cubicBezTo>
                    <a:pt x="6459" y="2805"/>
                    <a:pt x="6616" y="2962"/>
                    <a:pt x="6616" y="3151"/>
                  </a:cubicBezTo>
                  <a:lnTo>
                    <a:pt x="6616" y="4537"/>
                  </a:lnTo>
                  <a:cubicBezTo>
                    <a:pt x="6616" y="4726"/>
                    <a:pt x="6459" y="4884"/>
                    <a:pt x="6238" y="4884"/>
                  </a:cubicBezTo>
                  <a:lnTo>
                    <a:pt x="5230" y="4884"/>
                  </a:lnTo>
                  <a:lnTo>
                    <a:pt x="5230" y="5924"/>
                  </a:lnTo>
                  <a:cubicBezTo>
                    <a:pt x="5230" y="6113"/>
                    <a:pt x="5072" y="6270"/>
                    <a:pt x="4883" y="6270"/>
                  </a:cubicBezTo>
                  <a:lnTo>
                    <a:pt x="3497" y="6270"/>
                  </a:lnTo>
                  <a:cubicBezTo>
                    <a:pt x="3308" y="6270"/>
                    <a:pt x="3151" y="6113"/>
                    <a:pt x="3151" y="5924"/>
                  </a:cubicBezTo>
                  <a:lnTo>
                    <a:pt x="3151" y="4884"/>
                  </a:lnTo>
                  <a:lnTo>
                    <a:pt x="2111" y="4884"/>
                  </a:lnTo>
                  <a:cubicBezTo>
                    <a:pt x="1922" y="4884"/>
                    <a:pt x="1764" y="4726"/>
                    <a:pt x="1764" y="4537"/>
                  </a:cubicBezTo>
                  <a:lnTo>
                    <a:pt x="1764" y="3151"/>
                  </a:lnTo>
                  <a:cubicBezTo>
                    <a:pt x="1764" y="2962"/>
                    <a:pt x="1922" y="2805"/>
                    <a:pt x="2111" y="2805"/>
                  </a:cubicBezTo>
                  <a:lnTo>
                    <a:pt x="3151" y="2805"/>
                  </a:lnTo>
                  <a:lnTo>
                    <a:pt x="3151" y="1765"/>
                  </a:lnTo>
                  <a:cubicBezTo>
                    <a:pt x="3151" y="1576"/>
                    <a:pt x="3308" y="1418"/>
                    <a:pt x="3497" y="141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757"/>
                  </a:lnTo>
                  <a:cubicBezTo>
                    <a:pt x="378" y="914"/>
                    <a:pt x="693" y="1261"/>
                    <a:pt x="693" y="1734"/>
                  </a:cubicBezTo>
                  <a:cubicBezTo>
                    <a:pt x="693" y="2175"/>
                    <a:pt x="378" y="2553"/>
                    <a:pt x="0" y="2710"/>
                  </a:cubicBezTo>
                  <a:lnTo>
                    <a:pt x="0" y="4979"/>
                  </a:lnTo>
                  <a:cubicBezTo>
                    <a:pt x="378" y="5136"/>
                    <a:pt x="693" y="5483"/>
                    <a:pt x="693" y="5955"/>
                  </a:cubicBezTo>
                  <a:cubicBezTo>
                    <a:pt x="693" y="6396"/>
                    <a:pt x="441" y="6774"/>
                    <a:pt x="0" y="6932"/>
                  </a:cubicBezTo>
                  <a:lnTo>
                    <a:pt x="0" y="7341"/>
                  </a:lnTo>
                  <a:cubicBezTo>
                    <a:pt x="0" y="7530"/>
                    <a:pt x="158" y="7688"/>
                    <a:pt x="347" y="7688"/>
                  </a:cubicBezTo>
                  <a:lnTo>
                    <a:pt x="7309" y="7688"/>
                  </a:lnTo>
                  <a:cubicBezTo>
                    <a:pt x="7498" y="7688"/>
                    <a:pt x="7656" y="7530"/>
                    <a:pt x="7656" y="7341"/>
                  </a:cubicBezTo>
                  <a:lnTo>
                    <a:pt x="7656" y="347"/>
                  </a:lnTo>
                  <a:cubicBezTo>
                    <a:pt x="7656" y="158"/>
                    <a:pt x="7498" y="1"/>
                    <a:pt x="7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53" name="Google Shape;6115;p71">
            <a:extLst>
              <a:ext uri="{FF2B5EF4-FFF2-40B4-BE49-F238E27FC236}">
                <a16:creationId xmlns:a16="http://schemas.microsoft.com/office/drawing/2014/main" id="{10E2171F-031E-64BA-0160-D8036A03870E}"/>
              </a:ext>
            </a:extLst>
          </p:cNvPr>
          <p:cNvGrpSpPr/>
          <p:nvPr/>
        </p:nvGrpSpPr>
        <p:grpSpPr>
          <a:xfrm>
            <a:off x="6477549" y="3251630"/>
            <a:ext cx="481723" cy="470404"/>
            <a:chOff x="-28463700" y="3914875"/>
            <a:chExt cx="303275" cy="296150"/>
          </a:xfrm>
          <a:solidFill>
            <a:schemeClr val="tx1"/>
          </a:solidFill>
        </p:grpSpPr>
        <p:sp>
          <p:nvSpPr>
            <p:cNvPr id="654" name="Google Shape;6116;p71">
              <a:extLst>
                <a:ext uri="{FF2B5EF4-FFF2-40B4-BE49-F238E27FC236}">
                  <a16:creationId xmlns:a16="http://schemas.microsoft.com/office/drawing/2014/main" id="{F9B48B3F-E9D1-333B-41BF-4AF518E4DDCD}"/>
                </a:ext>
              </a:extLst>
            </p:cNvPr>
            <p:cNvSpPr/>
            <p:nvPr/>
          </p:nvSpPr>
          <p:spPr>
            <a:xfrm>
              <a:off x="-28333725" y="4057375"/>
              <a:ext cx="86650" cy="64650"/>
            </a:xfrm>
            <a:custGeom>
              <a:avLst/>
              <a:gdLst/>
              <a:ahLst/>
              <a:cxnLst/>
              <a:rect l="l" t="t" r="r" b="b"/>
              <a:pathLst>
                <a:path w="3466" h="2586" extrusionOk="0">
                  <a:moveTo>
                    <a:pt x="614" y="0"/>
                  </a:moveTo>
                  <a:cubicBezTo>
                    <a:pt x="287" y="0"/>
                    <a:pt x="0" y="305"/>
                    <a:pt x="0" y="696"/>
                  </a:cubicBezTo>
                  <a:cubicBezTo>
                    <a:pt x="0" y="1326"/>
                    <a:pt x="1008" y="2019"/>
                    <a:pt x="1733" y="2586"/>
                  </a:cubicBezTo>
                  <a:cubicBezTo>
                    <a:pt x="2426" y="2019"/>
                    <a:pt x="3466" y="1326"/>
                    <a:pt x="3466" y="696"/>
                  </a:cubicBezTo>
                  <a:cubicBezTo>
                    <a:pt x="3466" y="349"/>
                    <a:pt x="3214" y="3"/>
                    <a:pt x="2741" y="3"/>
                  </a:cubicBezTo>
                  <a:cubicBezTo>
                    <a:pt x="2237" y="3"/>
                    <a:pt x="2048" y="570"/>
                    <a:pt x="2048" y="570"/>
                  </a:cubicBezTo>
                  <a:cubicBezTo>
                    <a:pt x="2001" y="743"/>
                    <a:pt x="1851" y="830"/>
                    <a:pt x="1701" y="830"/>
                  </a:cubicBezTo>
                  <a:cubicBezTo>
                    <a:pt x="1552" y="830"/>
                    <a:pt x="1402" y="743"/>
                    <a:pt x="1355" y="570"/>
                  </a:cubicBezTo>
                  <a:cubicBezTo>
                    <a:pt x="1355" y="538"/>
                    <a:pt x="1166" y="3"/>
                    <a:pt x="662" y="3"/>
                  </a:cubicBezTo>
                  <a:cubicBezTo>
                    <a:pt x="646" y="1"/>
                    <a:pt x="630" y="0"/>
                    <a:pt x="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" name="Google Shape;6117;p71">
              <a:extLst>
                <a:ext uri="{FF2B5EF4-FFF2-40B4-BE49-F238E27FC236}">
                  <a16:creationId xmlns:a16="http://schemas.microsoft.com/office/drawing/2014/main" id="{056719BA-04CB-433E-364D-291B82256F64}"/>
                </a:ext>
              </a:extLst>
            </p:cNvPr>
            <p:cNvSpPr/>
            <p:nvPr/>
          </p:nvSpPr>
          <p:spPr>
            <a:xfrm>
              <a:off x="-28463700" y="3914875"/>
              <a:ext cx="303275" cy="296150"/>
            </a:xfrm>
            <a:custGeom>
              <a:avLst/>
              <a:gdLst/>
              <a:ahLst/>
              <a:cxnLst/>
              <a:rect l="l" t="t" r="r" b="b"/>
              <a:pathLst>
                <a:path w="12131" h="11846" extrusionOk="0">
                  <a:moveTo>
                    <a:pt x="3744" y="3555"/>
                  </a:moveTo>
                  <a:cubicBezTo>
                    <a:pt x="3907" y="3555"/>
                    <a:pt x="4040" y="3674"/>
                    <a:pt x="4096" y="3844"/>
                  </a:cubicBezTo>
                  <a:cubicBezTo>
                    <a:pt x="4128" y="4033"/>
                    <a:pt x="3970" y="4190"/>
                    <a:pt x="3813" y="4253"/>
                  </a:cubicBezTo>
                  <a:cubicBezTo>
                    <a:pt x="2931" y="4379"/>
                    <a:pt x="2427" y="5451"/>
                    <a:pt x="2899" y="6333"/>
                  </a:cubicBezTo>
                  <a:cubicBezTo>
                    <a:pt x="2994" y="6490"/>
                    <a:pt x="2931" y="6711"/>
                    <a:pt x="2773" y="6805"/>
                  </a:cubicBezTo>
                  <a:cubicBezTo>
                    <a:pt x="2723" y="6825"/>
                    <a:pt x="2667" y="6836"/>
                    <a:pt x="2611" y="6836"/>
                  </a:cubicBezTo>
                  <a:cubicBezTo>
                    <a:pt x="2489" y="6836"/>
                    <a:pt x="2365" y="6787"/>
                    <a:pt x="2301" y="6679"/>
                  </a:cubicBezTo>
                  <a:cubicBezTo>
                    <a:pt x="1608" y="5419"/>
                    <a:pt x="2364" y="3812"/>
                    <a:pt x="3687" y="3560"/>
                  </a:cubicBezTo>
                  <a:cubicBezTo>
                    <a:pt x="3706" y="3557"/>
                    <a:pt x="3726" y="3555"/>
                    <a:pt x="3744" y="3555"/>
                  </a:cubicBezTo>
                  <a:close/>
                  <a:moveTo>
                    <a:pt x="7940" y="4946"/>
                  </a:moveTo>
                  <a:cubicBezTo>
                    <a:pt x="8728" y="4946"/>
                    <a:pt x="9326" y="5577"/>
                    <a:pt x="9326" y="6364"/>
                  </a:cubicBezTo>
                  <a:cubicBezTo>
                    <a:pt x="9326" y="7341"/>
                    <a:pt x="8381" y="7939"/>
                    <a:pt x="7121" y="9011"/>
                  </a:cubicBezTo>
                  <a:cubicBezTo>
                    <a:pt x="7058" y="9074"/>
                    <a:pt x="6979" y="9105"/>
                    <a:pt x="6900" y="9105"/>
                  </a:cubicBezTo>
                  <a:cubicBezTo>
                    <a:pt x="6822" y="9105"/>
                    <a:pt x="6743" y="9074"/>
                    <a:pt x="6680" y="9011"/>
                  </a:cubicBezTo>
                  <a:cubicBezTo>
                    <a:pt x="5420" y="7971"/>
                    <a:pt x="4474" y="7341"/>
                    <a:pt x="4474" y="6364"/>
                  </a:cubicBezTo>
                  <a:cubicBezTo>
                    <a:pt x="4474" y="5577"/>
                    <a:pt x="5105" y="4946"/>
                    <a:pt x="5861" y="4946"/>
                  </a:cubicBezTo>
                  <a:cubicBezTo>
                    <a:pt x="6365" y="4946"/>
                    <a:pt x="6711" y="5230"/>
                    <a:pt x="6932" y="5451"/>
                  </a:cubicBezTo>
                  <a:cubicBezTo>
                    <a:pt x="7121" y="5198"/>
                    <a:pt x="7467" y="4946"/>
                    <a:pt x="7940" y="4946"/>
                  </a:cubicBezTo>
                  <a:close/>
                  <a:moveTo>
                    <a:pt x="7404" y="0"/>
                  </a:moveTo>
                  <a:cubicBezTo>
                    <a:pt x="6459" y="0"/>
                    <a:pt x="5703" y="788"/>
                    <a:pt x="5703" y="1733"/>
                  </a:cubicBezTo>
                  <a:lnTo>
                    <a:pt x="5703" y="2899"/>
                  </a:lnTo>
                  <a:cubicBezTo>
                    <a:pt x="5136" y="2395"/>
                    <a:pt x="4443" y="2111"/>
                    <a:pt x="3687" y="2111"/>
                  </a:cubicBezTo>
                  <a:cubicBezTo>
                    <a:pt x="1450" y="2111"/>
                    <a:pt x="1" y="4505"/>
                    <a:pt x="977" y="6616"/>
                  </a:cubicBezTo>
                  <a:lnTo>
                    <a:pt x="2899" y="10649"/>
                  </a:lnTo>
                  <a:cubicBezTo>
                    <a:pt x="3246" y="11373"/>
                    <a:pt x="3939" y="11846"/>
                    <a:pt x="4727" y="11846"/>
                  </a:cubicBezTo>
                  <a:cubicBezTo>
                    <a:pt x="5231" y="11846"/>
                    <a:pt x="5703" y="11657"/>
                    <a:pt x="6050" y="11342"/>
                  </a:cubicBezTo>
                  <a:cubicBezTo>
                    <a:pt x="6396" y="11688"/>
                    <a:pt x="6869" y="11846"/>
                    <a:pt x="7404" y="11846"/>
                  </a:cubicBezTo>
                  <a:cubicBezTo>
                    <a:pt x="8192" y="11846"/>
                    <a:pt x="8885" y="11405"/>
                    <a:pt x="9200" y="10649"/>
                  </a:cubicBezTo>
                  <a:lnTo>
                    <a:pt x="11122" y="6616"/>
                  </a:lnTo>
                  <a:cubicBezTo>
                    <a:pt x="12130" y="4505"/>
                    <a:pt x="10618" y="2111"/>
                    <a:pt x="8413" y="2111"/>
                  </a:cubicBezTo>
                  <a:cubicBezTo>
                    <a:pt x="7656" y="2111"/>
                    <a:pt x="6963" y="2395"/>
                    <a:pt x="6396" y="2899"/>
                  </a:cubicBezTo>
                  <a:lnTo>
                    <a:pt x="6396" y="1733"/>
                  </a:lnTo>
                  <a:cubicBezTo>
                    <a:pt x="6396" y="1166"/>
                    <a:pt x="6837" y="693"/>
                    <a:pt x="7404" y="693"/>
                  </a:cubicBezTo>
                  <a:cubicBezTo>
                    <a:pt x="7593" y="693"/>
                    <a:pt x="7751" y="536"/>
                    <a:pt x="7751" y="347"/>
                  </a:cubicBezTo>
                  <a:cubicBezTo>
                    <a:pt x="7751" y="158"/>
                    <a:pt x="7593" y="0"/>
                    <a:pt x="7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56" name="Google Shape;6118;p71">
            <a:extLst>
              <a:ext uri="{FF2B5EF4-FFF2-40B4-BE49-F238E27FC236}">
                <a16:creationId xmlns:a16="http://schemas.microsoft.com/office/drawing/2014/main" id="{9C0498E3-AA93-BB98-3987-B77E98FB657F}"/>
              </a:ext>
            </a:extLst>
          </p:cNvPr>
          <p:cNvGrpSpPr/>
          <p:nvPr/>
        </p:nvGrpSpPr>
        <p:grpSpPr>
          <a:xfrm>
            <a:off x="9457263" y="2126407"/>
            <a:ext cx="469173" cy="302789"/>
            <a:chOff x="-26573400" y="3224125"/>
            <a:chExt cx="295375" cy="190625"/>
          </a:xfrm>
          <a:solidFill>
            <a:schemeClr val="tx1"/>
          </a:solidFill>
        </p:grpSpPr>
        <p:sp>
          <p:nvSpPr>
            <p:cNvPr id="657" name="Google Shape;6119;p71">
              <a:extLst>
                <a:ext uri="{FF2B5EF4-FFF2-40B4-BE49-F238E27FC236}">
                  <a16:creationId xmlns:a16="http://schemas.microsoft.com/office/drawing/2014/main" id="{F903BC34-4F40-971C-8A14-A7594AEEDAB3}"/>
                </a:ext>
              </a:extLst>
            </p:cNvPr>
            <p:cNvSpPr/>
            <p:nvPr/>
          </p:nvSpPr>
          <p:spPr>
            <a:xfrm>
              <a:off x="-26330800" y="3327900"/>
              <a:ext cx="52775" cy="68750"/>
            </a:xfrm>
            <a:custGeom>
              <a:avLst/>
              <a:gdLst/>
              <a:ahLst/>
              <a:cxnLst/>
              <a:rect l="l" t="t" r="r" b="b"/>
              <a:pathLst>
                <a:path w="2111" h="2750" extrusionOk="0">
                  <a:moveTo>
                    <a:pt x="1067" y="0"/>
                  </a:moveTo>
                  <a:cubicBezTo>
                    <a:pt x="953" y="0"/>
                    <a:pt x="835" y="55"/>
                    <a:pt x="756" y="166"/>
                  </a:cubicBezTo>
                  <a:cubicBezTo>
                    <a:pt x="536" y="481"/>
                    <a:pt x="0" y="1300"/>
                    <a:pt x="0" y="1741"/>
                  </a:cubicBezTo>
                  <a:cubicBezTo>
                    <a:pt x="0" y="2308"/>
                    <a:pt x="473" y="2749"/>
                    <a:pt x="1040" y="2749"/>
                  </a:cubicBezTo>
                  <a:cubicBezTo>
                    <a:pt x="1638" y="2749"/>
                    <a:pt x="2048" y="2276"/>
                    <a:pt x="2048" y="1741"/>
                  </a:cubicBezTo>
                  <a:cubicBezTo>
                    <a:pt x="2111" y="1300"/>
                    <a:pt x="1575" y="481"/>
                    <a:pt x="1355" y="166"/>
                  </a:cubicBezTo>
                  <a:cubicBezTo>
                    <a:pt x="1292" y="55"/>
                    <a:pt x="1182" y="0"/>
                    <a:pt x="10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" name="Google Shape;6120;p71">
              <a:extLst>
                <a:ext uri="{FF2B5EF4-FFF2-40B4-BE49-F238E27FC236}">
                  <a16:creationId xmlns:a16="http://schemas.microsoft.com/office/drawing/2014/main" id="{FC883B0D-CD01-0675-344B-DF483E03F26E}"/>
                </a:ext>
              </a:extLst>
            </p:cNvPr>
            <p:cNvSpPr/>
            <p:nvPr/>
          </p:nvSpPr>
          <p:spPr>
            <a:xfrm>
              <a:off x="-26573400" y="3224125"/>
              <a:ext cx="293025" cy="190625"/>
            </a:xfrm>
            <a:custGeom>
              <a:avLst/>
              <a:gdLst/>
              <a:ahLst/>
              <a:cxnLst/>
              <a:rect l="l" t="t" r="r" b="b"/>
              <a:pathLst>
                <a:path w="11721" h="7625" extrusionOk="0">
                  <a:moveTo>
                    <a:pt x="10775" y="2048"/>
                  </a:moveTo>
                  <a:cubicBezTo>
                    <a:pt x="10964" y="2048"/>
                    <a:pt x="11122" y="2206"/>
                    <a:pt x="11122" y="2426"/>
                  </a:cubicBezTo>
                  <a:cubicBezTo>
                    <a:pt x="11122" y="2615"/>
                    <a:pt x="10964" y="2773"/>
                    <a:pt x="10775" y="2773"/>
                  </a:cubicBezTo>
                  <a:lnTo>
                    <a:pt x="9830" y="2773"/>
                  </a:lnTo>
                  <a:lnTo>
                    <a:pt x="9988" y="2048"/>
                  </a:lnTo>
                  <a:close/>
                  <a:moveTo>
                    <a:pt x="4474" y="2773"/>
                  </a:moveTo>
                  <a:cubicBezTo>
                    <a:pt x="4663" y="2773"/>
                    <a:pt x="4821" y="2930"/>
                    <a:pt x="4821" y="3119"/>
                  </a:cubicBezTo>
                  <a:cubicBezTo>
                    <a:pt x="4821" y="3308"/>
                    <a:pt x="4663" y="3466"/>
                    <a:pt x="4474" y="3466"/>
                  </a:cubicBezTo>
                  <a:cubicBezTo>
                    <a:pt x="4285" y="3466"/>
                    <a:pt x="4128" y="3308"/>
                    <a:pt x="4128" y="3119"/>
                  </a:cubicBezTo>
                  <a:cubicBezTo>
                    <a:pt x="4128" y="2930"/>
                    <a:pt x="4285" y="2773"/>
                    <a:pt x="4474" y="2773"/>
                  </a:cubicBezTo>
                  <a:close/>
                  <a:moveTo>
                    <a:pt x="4474" y="4159"/>
                  </a:moveTo>
                  <a:cubicBezTo>
                    <a:pt x="4663" y="4159"/>
                    <a:pt x="4821" y="4317"/>
                    <a:pt x="4821" y="4506"/>
                  </a:cubicBezTo>
                  <a:cubicBezTo>
                    <a:pt x="4821" y="4695"/>
                    <a:pt x="4663" y="4852"/>
                    <a:pt x="4474" y="4852"/>
                  </a:cubicBezTo>
                  <a:cubicBezTo>
                    <a:pt x="4285" y="4852"/>
                    <a:pt x="4128" y="4695"/>
                    <a:pt x="4128" y="4506"/>
                  </a:cubicBezTo>
                  <a:cubicBezTo>
                    <a:pt x="4128" y="4317"/>
                    <a:pt x="4285" y="4159"/>
                    <a:pt x="4474" y="4159"/>
                  </a:cubicBezTo>
                  <a:close/>
                  <a:moveTo>
                    <a:pt x="4474" y="5514"/>
                  </a:moveTo>
                  <a:cubicBezTo>
                    <a:pt x="4663" y="5514"/>
                    <a:pt x="4821" y="5671"/>
                    <a:pt x="4821" y="5892"/>
                  </a:cubicBezTo>
                  <a:cubicBezTo>
                    <a:pt x="4821" y="6081"/>
                    <a:pt x="4663" y="6238"/>
                    <a:pt x="4474" y="6238"/>
                  </a:cubicBezTo>
                  <a:cubicBezTo>
                    <a:pt x="4285" y="6238"/>
                    <a:pt x="4128" y="6081"/>
                    <a:pt x="4128" y="5892"/>
                  </a:cubicBezTo>
                  <a:cubicBezTo>
                    <a:pt x="4128" y="5671"/>
                    <a:pt x="4285" y="5514"/>
                    <a:pt x="4474" y="5514"/>
                  </a:cubicBezTo>
                  <a:close/>
                  <a:moveTo>
                    <a:pt x="3088" y="0"/>
                  </a:moveTo>
                  <a:cubicBezTo>
                    <a:pt x="1355" y="0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6238"/>
                    <a:pt x="1418" y="7625"/>
                    <a:pt x="3088" y="7625"/>
                  </a:cubicBezTo>
                  <a:lnTo>
                    <a:pt x="6554" y="7625"/>
                  </a:lnTo>
                  <a:cubicBezTo>
                    <a:pt x="7152" y="7625"/>
                    <a:pt x="7593" y="7152"/>
                    <a:pt x="7593" y="6585"/>
                  </a:cubicBezTo>
                  <a:cubicBezTo>
                    <a:pt x="7593" y="6459"/>
                    <a:pt x="7562" y="6301"/>
                    <a:pt x="7499" y="6207"/>
                  </a:cubicBezTo>
                  <a:cubicBezTo>
                    <a:pt x="7940" y="6081"/>
                    <a:pt x="8255" y="5671"/>
                    <a:pt x="8255" y="5199"/>
                  </a:cubicBezTo>
                  <a:cubicBezTo>
                    <a:pt x="8255" y="5104"/>
                    <a:pt x="8223" y="4947"/>
                    <a:pt x="8192" y="4821"/>
                  </a:cubicBezTo>
                  <a:cubicBezTo>
                    <a:pt x="8633" y="4695"/>
                    <a:pt x="8948" y="4317"/>
                    <a:pt x="8948" y="3844"/>
                  </a:cubicBezTo>
                  <a:cubicBezTo>
                    <a:pt x="8948" y="3718"/>
                    <a:pt x="8885" y="3592"/>
                    <a:pt x="8854" y="3466"/>
                  </a:cubicBezTo>
                  <a:lnTo>
                    <a:pt x="10712" y="3466"/>
                  </a:lnTo>
                  <a:cubicBezTo>
                    <a:pt x="11311" y="3466"/>
                    <a:pt x="11721" y="2993"/>
                    <a:pt x="11721" y="2458"/>
                  </a:cubicBezTo>
                  <a:cubicBezTo>
                    <a:pt x="11721" y="1891"/>
                    <a:pt x="11342" y="1387"/>
                    <a:pt x="10775" y="1387"/>
                  </a:cubicBezTo>
                  <a:lnTo>
                    <a:pt x="6554" y="1387"/>
                  </a:lnTo>
                  <a:cubicBezTo>
                    <a:pt x="6806" y="1103"/>
                    <a:pt x="6932" y="757"/>
                    <a:pt x="6932" y="379"/>
                  </a:cubicBezTo>
                  <a:cubicBezTo>
                    <a:pt x="6932" y="158"/>
                    <a:pt x="6774" y="0"/>
                    <a:pt x="65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59" name="Google Shape;6121;p71">
            <a:extLst>
              <a:ext uri="{FF2B5EF4-FFF2-40B4-BE49-F238E27FC236}">
                <a16:creationId xmlns:a16="http://schemas.microsoft.com/office/drawing/2014/main" id="{ED38D941-D9B2-6F31-0CA8-2B7F4C018FCD}"/>
              </a:ext>
            </a:extLst>
          </p:cNvPr>
          <p:cNvGrpSpPr/>
          <p:nvPr/>
        </p:nvGrpSpPr>
        <p:grpSpPr>
          <a:xfrm>
            <a:off x="9457263" y="2652187"/>
            <a:ext cx="469173" cy="469213"/>
            <a:chOff x="-26573400" y="3546250"/>
            <a:chExt cx="295375" cy="295400"/>
          </a:xfrm>
          <a:solidFill>
            <a:schemeClr val="tx1"/>
          </a:solidFill>
        </p:grpSpPr>
        <p:sp>
          <p:nvSpPr>
            <p:cNvPr id="660" name="Google Shape;6122;p71">
              <a:extLst>
                <a:ext uri="{FF2B5EF4-FFF2-40B4-BE49-F238E27FC236}">
                  <a16:creationId xmlns:a16="http://schemas.microsoft.com/office/drawing/2014/main" id="{B2D75071-FF48-BEE0-175B-A5EE6BDA8D8F}"/>
                </a:ext>
              </a:extLst>
            </p:cNvPr>
            <p:cNvSpPr/>
            <p:nvPr/>
          </p:nvSpPr>
          <p:spPr>
            <a:xfrm>
              <a:off x="-26464700" y="3599225"/>
              <a:ext cx="77200" cy="38425"/>
            </a:xfrm>
            <a:custGeom>
              <a:avLst/>
              <a:gdLst/>
              <a:ahLst/>
              <a:cxnLst/>
              <a:rect l="l" t="t" r="r" b="b"/>
              <a:pathLst>
                <a:path w="3088" h="1537" extrusionOk="0">
                  <a:moveTo>
                    <a:pt x="1532" y="1"/>
                  </a:moveTo>
                  <a:cubicBezTo>
                    <a:pt x="1001" y="1"/>
                    <a:pt x="473" y="103"/>
                    <a:pt x="0" y="308"/>
                  </a:cubicBezTo>
                  <a:lnTo>
                    <a:pt x="693" y="1537"/>
                  </a:lnTo>
                  <a:cubicBezTo>
                    <a:pt x="946" y="1442"/>
                    <a:pt x="1229" y="1379"/>
                    <a:pt x="1544" y="1379"/>
                  </a:cubicBezTo>
                  <a:cubicBezTo>
                    <a:pt x="1859" y="1379"/>
                    <a:pt x="2143" y="1442"/>
                    <a:pt x="2426" y="1537"/>
                  </a:cubicBezTo>
                  <a:lnTo>
                    <a:pt x="3088" y="308"/>
                  </a:lnTo>
                  <a:cubicBezTo>
                    <a:pt x="2600" y="103"/>
                    <a:pt x="2064" y="1"/>
                    <a:pt x="15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" name="Google Shape;6123;p71">
              <a:extLst>
                <a:ext uri="{FF2B5EF4-FFF2-40B4-BE49-F238E27FC236}">
                  <a16:creationId xmlns:a16="http://schemas.microsoft.com/office/drawing/2014/main" id="{9CF709DD-D4C3-1B81-E36B-2545891E83B2}"/>
                </a:ext>
              </a:extLst>
            </p:cNvPr>
            <p:cNvSpPr/>
            <p:nvPr/>
          </p:nvSpPr>
          <p:spPr>
            <a:xfrm>
              <a:off x="-26434775" y="36864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27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27"/>
                    <a:pt x="536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" name="Google Shape;6124;p71">
              <a:extLst>
                <a:ext uri="{FF2B5EF4-FFF2-40B4-BE49-F238E27FC236}">
                  <a16:creationId xmlns:a16="http://schemas.microsoft.com/office/drawing/2014/main" id="{5BECD3B4-6BD5-AB44-E86D-BD860C84A5C6}"/>
                </a:ext>
              </a:extLst>
            </p:cNvPr>
            <p:cNvSpPr/>
            <p:nvPr/>
          </p:nvSpPr>
          <p:spPr>
            <a:xfrm>
              <a:off x="-26520625" y="3703775"/>
              <a:ext cx="55950" cy="67775"/>
            </a:xfrm>
            <a:custGeom>
              <a:avLst/>
              <a:gdLst/>
              <a:ahLst/>
              <a:cxnLst/>
              <a:rect l="l" t="t" r="r" b="b"/>
              <a:pathLst>
                <a:path w="2238" h="2711" extrusionOk="0">
                  <a:moveTo>
                    <a:pt x="1387" y="1"/>
                  </a:moveTo>
                  <a:lnTo>
                    <a:pt x="1" y="32"/>
                  </a:lnTo>
                  <a:cubicBezTo>
                    <a:pt x="127" y="1104"/>
                    <a:pt x="662" y="2080"/>
                    <a:pt x="1544" y="2710"/>
                  </a:cubicBezTo>
                  <a:lnTo>
                    <a:pt x="2237" y="1545"/>
                  </a:lnTo>
                  <a:cubicBezTo>
                    <a:pt x="1765" y="1135"/>
                    <a:pt x="1450" y="600"/>
                    <a:pt x="1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" name="Google Shape;6125;p71">
              <a:extLst>
                <a:ext uri="{FF2B5EF4-FFF2-40B4-BE49-F238E27FC236}">
                  <a16:creationId xmlns:a16="http://schemas.microsoft.com/office/drawing/2014/main" id="{5F130F1C-BFC5-32BB-FEE4-27CBD873B99D}"/>
                </a:ext>
              </a:extLst>
            </p:cNvPr>
            <p:cNvSpPr/>
            <p:nvPr/>
          </p:nvSpPr>
          <p:spPr>
            <a:xfrm>
              <a:off x="-26387525" y="3703000"/>
              <a:ext cx="55950" cy="67750"/>
            </a:xfrm>
            <a:custGeom>
              <a:avLst/>
              <a:gdLst/>
              <a:ahLst/>
              <a:cxnLst/>
              <a:rect l="l" t="t" r="r" b="b"/>
              <a:pathLst>
                <a:path w="2238" h="2710" extrusionOk="0">
                  <a:moveTo>
                    <a:pt x="851" y="0"/>
                  </a:moveTo>
                  <a:cubicBezTo>
                    <a:pt x="757" y="631"/>
                    <a:pt x="473" y="1166"/>
                    <a:pt x="1" y="1544"/>
                  </a:cubicBezTo>
                  <a:lnTo>
                    <a:pt x="694" y="2710"/>
                  </a:lnTo>
                  <a:cubicBezTo>
                    <a:pt x="1576" y="2080"/>
                    <a:pt x="2112" y="1103"/>
                    <a:pt x="2238" y="32"/>
                  </a:cubicBezTo>
                  <a:lnTo>
                    <a:pt x="85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" name="Google Shape;6126;p71">
              <a:extLst>
                <a:ext uri="{FF2B5EF4-FFF2-40B4-BE49-F238E27FC236}">
                  <a16:creationId xmlns:a16="http://schemas.microsoft.com/office/drawing/2014/main" id="{3FE33353-9EBB-AAFE-F728-298637E60863}"/>
                </a:ext>
              </a:extLst>
            </p:cNvPr>
            <p:cNvSpPr/>
            <p:nvPr/>
          </p:nvSpPr>
          <p:spPr>
            <a:xfrm>
              <a:off x="-26573400" y="3546250"/>
              <a:ext cx="295375" cy="295400"/>
            </a:xfrm>
            <a:custGeom>
              <a:avLst/>
              <a:gdLst/>
              <a:ahLst/>
              <a:cxnLst/>
              <a:rect l="l" t="t" r="r" b="b"/>
              <a:pathLst>
                <a:path w="11815" h="11816" extrusionOk="0">
                  <a:moveTo>
                    <a:pt x="5876" y="1419"/>
                  </a:moveTo>
                  <a:cubicBezTo>
                    <a:pt x="6632" y="1419"/>
                    <a:pt x="7389" y="1608"/>
                    <a:pt x="8066" y="1986"/>
                  </a:cubicBezTo>
                  <a:cubicBezTo>
                    <a:pt x="8223" y="2049"/>
                    <a:pt x="8286" y="2301"/>
                    <a:pt x="8192" y="2458"/>
                  </a:cubicBezTo>
                  <a:lnTo>
                    <a:pt x="7152" y="4254"/>
                  </a:lnTo>
                  <a:cubicBezTo>
                    <a:pt x="7110" y="4361"/>
                    <a:pt x="6980" y="4439"/>
                    <a:pt x="6852" y="4439"/>
                  </a:cubicBezTo>
                  <a:cubicBezTo>
                    <a:pt x="6791" y="4439"/>
                    <a:pt x="6731" y="4421"/>
                    <a:pt x="6680" y="4380"/>
                  </a:cubicBezTo>
                  <a:cubicBezTo>
                    <a:pt x="6428" y="4238"/>
                    <a:pt x="6136" y="4167"/>
                    <a:pt x="5841" y="4167"/>
                  </a:cubicBezTo>
                  <a:cubicBezTo>
                    <a:pt x="5546" y="4167"/>
                    <a:pt x="5246" y="4238"/>
                    <a:pt x="4978" y="4380"/>
                  </a:cubicBezTo>
                  <a:cubicBezTo>
                    <a:pt x="4929" y="4400"/>
                    <a:pt x="4872" y="4411"/>
                    <a:pt x="4816" y="4411"/>
                  </a:cubicBezTo>
                  <a:cubicBezTo>
                    <a:pt x="4694" y="4411"/>
                    <a:pt x="4570" y="4362"/>
                    <a:pt x="4506" y="4254"/>
                  </a:cubicBezTo>
                  <a:lnTo>
                    <a:pt x="3498" y="2458"/>
                  </a:lnTo>
                  <a:cubicBezTo>
                    <a:pt x="3466" y="2301"/>
                    <a:pt x="3529" y="2080"/>
                    <a:pt x="3687" y="1986"/>
                  </a:cubicBezTo>
                  <a:cubicBezTo>
                    <a:pt x="4364" y="1608"/>
                    <a:pt x="5120" y="1419"/>
                    <a:pt x="5876" y="1419"/>
                  </a:cubicBezTo>
                  <a:close/>
                  <a:moveTo>
                    <a:pt x="5861" y="4916"/>
                  </a:moveTo>
                  <a:cubicBezTo>
                    <a:pt x="6459" y="4916"/>
                    <a:pt x="6869" y="5388"/>
                    <a:pt x="6869" y="5955"/>
                  </a:cubicBezTo>
                  <a:cubicBezTo>
                    <a:pt x="6869" y="6554"/>
                    <a:pt x="6396" y="6964"/>
                    <a:pt x="5861" y="6964"/>
                  </a:cubicBezTo>
                  <a:cubicBezTo>
                    <a:pt x="5294" y="6964"/>
                    <a:pt x="4821" y="6491"/>
                    <a:pt x="4821" y="5955"/>
                  </a:cubicBezTo>
                  <a:cubicBezTo>
                    <a:pt x="4821" y="5357"/>
                    <a:pt x="5294" y="4916"/>
                    <a:pt x="5861" y="4916"/>
                  </a:cubicBezTo>
                  <a:close/>
                  <a:moveTo>
                    <a:pt x="3813" y="5609"/>
                  </a:moveTo>
                  <a:cubicBezTo>
                    <a:pt x="4065" y="5640"/>
                    <a:pt x="4159" y="5735"/>
                    <a:pt x="4159" y="5955"/>
                  </a:cubicBezTo>
                  <a:cubicBezTo>
                    <a:pt x="4159" y="6522"/>
                    <a:pt x="4474" y="7090"/>
                    <a:pt x="5010" y="7405"/>
                  </a:cubicBezTo>
                  <a:cubicBezTo>
                    <a:pt x="5136" y="7531"/>
                    <a:pt x="5230" y="7720"/>
                    <a:pt x="5104" y="7877"/>
                  </a:cubicBezTo>
                  <a:lnTo>
                    <a:pt x="4033" y="9641"/>
                  </a:lnTo>
                  <a:cubicBezTo>
                    <a:pt x="3991" y="9748"/>
                    <a:pt x="3861" y="9826"/>
                    <a:pt x="3733" y="9826"/>
                  </a:cubicBezTo>
                  <a:cubicBezTo>
                    <a:pt x="3672" y="9826"/>
                    <a:pt x="3612" y="9808"/>
                    <a:pt x="3561" y="9767"/>
                  </a:cubicBezTo>
                  <a:cubicBezTo>
                    <a:pt x="2238" y="8948"/>
                    <a:pt x="1418" y="7531"/>
                    <a:pt x="1355" y="5987"/>
                  </a:cubicBezTo>
                  <a:cubicBezTo>
                    <a:pt x="1355" y="5798"/>
                    <a:pt x="1544" y="5640"/>
                    <a:pt x="1733" y="5640"/>
                  </a:cubicBezTo>
                  <a:lnTo>
                    <a:pt x="3813" y="5609"/>
                  </a:lnTo>
                  <a:close/>
                  <a:moveTo>
                    <a:pt x="8003" y="5640"/>
                  </a:moveTo>
                  <a:lnTo>
                    <a:pt x="10082" y="5672"/>
                  </a:lnTo>
                  <a:cubicBezTo>
                    <a:pt x="10271" y="5672"/>
                    <a:pt x="10429" y="5829"/>
                    <a:pt x="10429" y="6018"/>
                  </a:cubicBezTo>
                  <a:cubicBezTo>
                    <a:pt x="10397" y="7562"/>
                    <a:pt x="9547" y="8980"/>
                    <a:pt x="8223" y="9799"/>
                  </a:cubicBezTo>
                  <a:cubicBezTo>
                    <a:pt x="8168" y="9844"/>
                    <a:pt x="8100" y="9865"/>
                    <a:pt x="8033" y="9865"/>
                  </a:cubicBezTo>
                  <a:cubicBezTo>
                    <a:pt x="7911" y="9865"/>
                    <a:pt x="7792" y="9795"/>
                    <a:pt x="7751" y="9673"/>
                  </a:cubicBezTo>
                  <a:lnTo>
                    <a:pt x="6680" y="7909"/>
                  </a:lnTo>
                  <a:cubicBezTo>
                    <a:pt x="6554" y="7751"/>
                    <a:pt x="6648" y="7531"/>
                    <a:pt x="6806" y="7436"/>
                  </a:cubicBezTo>
                  <a:cubicBezTo>
                    <a:pt x="7310" y="7121"/>
                    <a:pt x="7625" y="6585"/>
                    <a:pt x="7625" y="5987"/>
                  </a:cubicBezTo>
                  <a:cubicBezTo>
                    <a:pt x="7625" y="5829"/>
                    <a:pt x="7751" y="5672"/>
                    <a:pt x="8003" y="5640"/>
                  </a:cubicBezTo>
                  <a:close/>
                  <a:moveTo>
                    <a:pt x="5892" y="1"/>
                  </a:moveTo>
                  <a:cubicBezTo>
                    <a:pt x="2616" y="1"/>
                    <a:pt x="1" y="2679"/>
                    <a:pt x="1" y="5924"/>
                  </a:cubicBezTo>
                  <a:cubicBezTo>
                    <a:pt x="1" y="9137"/>
                    <a:pt x="2679" y="11815"/>
                    <a:pt x="5892" y="11815"/>
                  </a:cubicBezTo>
                  <a:cubicBezTo>
                    <a:pt x="9169" y="11815"/>
                    <a:pt x="11815" y="9137"/>
                    <a:pt x="11815" y="5924"/>
                  </a:cubicBezTo>
                  <a:cubicBezTo>
                    <a:pt x="11815" y="2679"/>
                    <a:pt x="9137" y="1"/>
                    <a:pt x="58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65" name="Google Shape;6127;p71">
            <a:extLst>
              <a:ext uri="{FF2B5EF4-FFF2-40B4-BE49-F238E27FC236}">
                <a16:creationId xmlns:a16="http://schemas.microsoft.com/office/drawing/2014/main" id="{89EB675E-DFD3-E807-E54E-CB051747B7DF}"/>
              </a:ext>
            </a:extLst>
          </p:cNvPr>
          <p:cNvGrpSpPr/>
          <p:nvPr/>
        </p:nvGrpSpPr>
        <p:grpSpPr>
          <a:xfrm>
            <a:off x="9441638" y="3252065"/>
            <a:ext cx="500425" cy="469531"/>
            <a:chOff x="-26583625" y="3917025"/>
            <a:chExt cx="315050" cy="295600"/>
          </a:xfrm>
          <a:solidFill>
            <a:schemeClr val="tx1"/>
          </a:solidFill>
        </p:grpSpPr>
        <p:sp>
          <p:nvSpPr>
            <p:cNvPr id="666" name="Google Shape;6128;p71">
              <a:extLst>
                <a:ext uri="{FF2B5EF4-FFF2-40B4-BE49-F238E27FC236}">
                  <a16:creationId xmlns:a16="http://schemas.microsoft.com/office/drawing/2014/main" id="{0D452FEB-C9F6-0480-2240-71EAA36F3F98}"/>
                </a:ext>
              </a:extLst>
            </p:cNvPr>
            <p:cNvSpPr/>
            <p:nvPr/>
          </p:nvSpPr>
          <p:spPr>
            <a:xfrm>
              <a:off x="-26413500" y="3918400"/>
              <a:ext cx="144925" cy="135125"/>
            </a:xfrm>
            <a:custGeom>
              <a:avLst/>
              <a:gdLst/>
              <a:ahLst/>
              <a:cxnLst/>
              <a:rect l="l" t="t" r="r" b="b"/>
              <a:pathLst>
                <a:path w="5797" h="5405" extrusionOk="0">
                  <a:moveTo>
                    <a:pt x="2317" y="1"/>
                  </a:moveTo>
                  <a:cubicBezTo>
                    <a:pt x="1515" y="1"/>
                    <a:pt x="685" y="309"/>
                    <a:pt x="0" y="993"/>
                  </a:cubicBezTo>
                  <a:lnTo>
                    <a:pt x="1008" y="1970"/>
                  </a:lnTo>
                  <a:cubicBezTo>
                    <a:pt x="1398" y="1581"/>
                    <a:pt x="1864" y="1407"/>
                    <a:pt x="2313" y="1407"/>
                  </a:cubicBezTo>
                  <a:cubicBezTo>
                    <a:pt x="2771" y="1407"/>
                    <a:pt x="3210" y="1588"/>
                    <a:pt x="3529" y="1907"/>
                  </a:cubicBezTo>
                  <a:cubicBezTo>
                    <a:pt x="3623" y="2002"/>
                    <a:pt x="3623" y="2254"/>
                    <a:pt x="3529" y="2380"/>
                  </a:cubicBezTo>
                  <a:cubicBezTo>
                    <a:pt x="3450" y="2427"/>
                    <a:pt x="3348" y="2450"/>
                    <a:pt x="3249" y="2450"/>
                  </a:cubicBezTo>
                  <a:cubicBezTo>
                    <a:pt x="3151" y="2450"/>
                    <a:pt x="3056" y="2427"/>
                    <a:pt x="2993" y="2380"/>
                  </a:cubicBezTo>
                  <a:cubicBezTo>
                    <a:pt x="2804" y="2175"/>
                    <a:pt x="2552" y="2057"/>
                    <a:pt x="2284" y="2057"/>
                  </a:cubicBezTo>
                  <a:cubicBezTo>
                    <a:pt x="2016" y="2057"/>
                    <a:pt x="1733" y="2175"/>
                    <a:pt x="1481" y="2443"/>
                  </a:cubicBezTo>
                  <a:lnTo>
                    <a:pt x="4411" y="5404"/>
                  </a:lnTo>
                  <a:cubicBezTo>
                    <a:pt x="5797" y="4018"/>
                    <a:pt x="5640" y="2065"/>
                    <a:pt x="4505" y="899"/>
                  </a:cubicBezTo>
                  <a:cubicBezTo>
                    <a:pt x="3931" y="325"/>
                    <a:pt x="3139" y="1"/>
                    <a:pt x="23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" name="Google Shape;6129;p71">
              <a:extLst>
                <a:ext uri="{FF2B5EF4-FFF2-40B4-BE49-F238E27FC236}">
                  <a16:creationId xmlns:a16="http://schemas.microsoft.com/office/drawing/2014/main" id="{0D12E883-71B3-1F8C-B135-889565E0FB9D}"/>
                </a:ext>
              </a:extLst>
            </p:cNvPr>
            <p:cNvSpPr/>
            <p:nvPr/>
          </p:nvSpPr>
          <p:spPr>
            <a:xfrm>
              <a:off x="-26466275" y="4026700"/>
              <a:ext cx="78775" cy="77225"/>
            </a:xfrm>
            <a:custGeom>
              <a:avLst/>
              <a:gdLst/>
              <a:ahLst/>
              <a:cxnLst/>
              <a:rect l="l" t="t" r="r" b="b"/>
              <a:pathLst>
                <a:path w="3151" h="3089" extrusionOk="0">
                  <a:moveTo>
                    <a:pt x="1339" y="1"/>
                  </a:moveTo>
                  <a:cubicBezTo>
                    <a:pt x="1253" y="1"/>
                    <a:pt x="1166" y="32"/>
                    <a:pt x="1103" y="95"/>
                  </a:cubicBezTo>
                  <a:lnTo>
                    <a:pt x="126" y="1072"/>
                  </a:lnTo>
                  <a:cubicBezTo>
                    <a:pt x="0" y="1198"/>
                    <a:pt x="0" y="1387"/>
                    <a:pt x="126" y="1545"/>
                  </a:cubicBezTo>
                  <a:lnTo>
                    <a:pt x="1576" y="2994"/>
                  </a:lnTo>
                  <a:cubicBezTo>
                    <a:pt x="1639" y="3057"/>
                    <a:pt x="1725" y="3088"/>
                    <a:pt x="1812" y="3088"/>
                  </a:cubicBezTo>
                  <a:cubicBezTo>
                    <a:pt x="1899" y="3088"/>
                    <a:pt x="1985" y="3057"/>
                    <a:pt x="2048" y="2994"/>
                  </a:cubicBezTo>
                  <a:lnTo>
                    <a:pt x="3025" y="2017"/>
                  </a:lnTo>
                  <a:cubicBezTo>
                    <a:pt x="3151" y="1891"/>
                    <a:pt x="3151" y="1671"/>
                    <a:pt x="3025" y="1545"/>
                  </a:cubicBezTo>
                  <a:lnTo>
                    <a:pt x="1576" y="95"/>
                  </a:lnTo>
                  <a:cubicBezTo>
                    <a:pt x="1513" y="32"/>
                    <a:pt x="1426" y="1"/>
                    <a:pt x="13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" name="Google Shape;6130;p71">
              <a:extLst>
                <a:ext uri="{FF2B5EF4-FFF2-40B4-BE49-F238E27FC236}">
                  <a16:creationId xmlns:a16="http://schemas.microsoft.com/office/drawing/2014/main" id="{80C5D5D3-D9AE-DA4A-4383-0896EC16081C}"/>
                </a:ext>
              </a:extLst>
            </p:cNvPr>
            <p:cNvSpPr/>
            <p:nvPr/>
          </p:nvSpPr>
          <p:spPr>
            <a:xfrm>
              <a:off x="-26583625" y="4077125"/>
              <a:ext cx="144925" cy="134700"/>
            </a:xfrm>
            <a:custGeom>
              <a:avLst/>
              <a:gdLst/>
              <a:ahLst/>
              <a:cxnLst/>
              <a:rect l="l" t="t" r="r" b="b"/>
              <a:pathLst>
                <a:path w="5797" h="5388" extrusionOk="0">
                  <a:moveTo>
                    <a:pt x="1355" y="0"/>
                  </a:moveTo>
                  <a:cubicBezTo>
                    <a:pt x="0" y="1386"/>
                    <a:pt x="158" y="3340"/>
                    <a:pt x="1292" y="4474"/>
                  </a:cubicBezTo>
                  <a:cubicBezTo>
                    <a:pt x="1890" y="5072"/>
                    <a:pt x="2710" y="5388"/>
                    <a:pt x="3497" y="5388"/>
                  </a:cubicBezTo>
                  <a:cubicBezTo>
                    <a:pt x="4348" y="5388"/>
                    <a:pt x="5135" y="5072"/>
                    <a:pt x="5797" y="4411"/>
                  </a:cubicBezTo>
                  <a:lnTo>
                    <a:pt x="4820" y="3434"/>
                  </a:lnTo>
                  <a:cubicBezTo>
                    <a:pt x="4431" y="3824"/>
                    <a:pt x="3964" y="3997"/>
                    <a:pt x="3516" y="3997"/>
                  </a:cubicBezTo>
                  <a:cubicBezTo>
                    <a:pt x="3058" y="3997"/>
                    <a:pt x="2619" y="3816"/>
                    <a:pt x="2300" y="3497"/>
                  </a:cubicBezTo>
                  <a:cubicBezTo>
                    <a:pt x="2174" y="3371"/>
                    <a:pt x="2174" y="3151"/>
                    <a:pt x="2300" y="3025"/>
                  </a:cubicBezTo>
                  <a:cubicBezTo>
                    <a:pt x="2347" y="2962"/>
                    <a:pt x="2434" y="2930"/>
                    <a:pt x="2524" y="2930"/>
                  </a:cubicBezTo>
                  <a:cubicBezTo>
                    <a:pt x="2615" y="2930"/>
                    <a:pt x="2710" y="2962"/>
                    <a:pt x="2773" y="3025"/>
                  </a:cubicBezTo>
                  <a:cubicBezTo>
                    <a:pt x="2962" y="3229"/>
                    <a:pt x="3214" y="3348"/>
                    <a:pt x="3481" y="3348"/>
                  </a:cubicBezTo>
                  <a:cubicBezTo>
                    <a:pt x="3749" y="3348"/>
                    <a:pt x="4033" y="3229"/>
                    <a:pt x="4285" y="2962"/>
                  </a:cubicBezTo>
                  <a:lnTo>
                    <a:pt x="135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" name="Google Shape;6131;p71">
              <a:extLst>
                <a:ext uri="{FF2B5EF4-FFF2-40B4-BE49-F238E27FC236}">
                  <a16:creationId xmlns:a16="http://schemas.microsoft.com/office/drawing/2014/main" id="{35430F62-42B2-B2CC-7004-A8A0D297A01B}"/>
                </a:ext>
              </a:extLst>
            </p:cNvPr>
            <p:cNvSpPr/>
            <p:nvPr/>
          </p:nvSpPr>
          <p:spPr>
            <a:xfrm>
              <a:off x="-26581275" y="3917025"/>
              <a:ext cx="311125" cy="295600"/>
            </a:xfrm>
            <a:custGeom>
              <a:avLst/>
              <a:gdLst/>
              <a:ahLst/>
              <a:cxnLst/>
              <a:rect l="l" t="t" r="r" b="b"/>
              <a:pathLst>
                <a:path w="12445" h="11824" extrusionOk="0">
                  <a:moveTo>
                    <a:pt x="3419" y="1356"/>
                  </a:moveTo>
                  <a:cubicBezTo>
                    <a:pt x="3506" y="1356"/>
                    <a:pt x="3592" y="1379"/>
                    <a:pt x="3655" y="1426"/>
                  </a:cubicBezTo>
                  <a:cubicBezTo>
                    <a:pt x="3781" y="1552"/>
                    <a:pt x="3781" y="1741"/>
                    <a:pt x="3655" y="1899"/>
                  </a:cubicBezTo>
                  <a:cubicBezTo>
                    <a:pt x="3592" y="1962"/>
                    <a:pt x="3506" y="1994"/>
                    <a:pt x="3419" y="1994"/>
                  </a:cubicBezTo>
                  <a:cubicBezTo>
                    <a:pt x="3332" y="1994"/>
                    <a:pt x="3246" y="1962"/>
                    <a:pt x="3183" y="1899"/>
                  </a:cubicBezTo>
                  <a:cubicBezTo>
                    <a:pt x="3057" y="1804"/>
                    <a:pt x="3057" y="1552"/>
                    <a:pt x="3183" y="1426"/>
                  </a:cubicBezTo>
                  <a:cubicBezTo>
                    <a:pt x="3246" y="1379"/>
                    <a:pt x="3332" y="1356"/>
                    <a:pt x="3419" y="1356"/>
                  </a:cubicBezTo>
                  <a:close/>
                  <a:moveTo>
                    <a:pt x="4364" y="2277"/>
                  </a:moveTo>
                  <a:cubicBezTo>
                    <a:pt x="4451" y="2277"/>
                    <a:pt x="4537" y="2309"/>
                    <a:pt x="4600" y="2372"/>
                  </a:cubicBezTo>
                  <a:cubicBezTo>
                    <a:pt x="4726" y="2498"/>
                    <a:pt x="4726" y="2718"/>
                    <a:pt x="4600" y="2844"/>
                  </a:cubicBezTo>
                  <a:cubicBezTo>
                    <a:pt x="4537" y="2907"/>
                    <a:pt x="4451" y="2939"/>
                    <a:pt x="4364" y="2939"/>
                  </a:cubicBezTo>
                  <a:cubicBezTo>
                    <a:pt x="4277" y="2939"/>
                    <a:pt x="4191" y="2907"/>
                    <a:pt x="4128" y="2844"/>
                  </a:cubicBezTo>
                  <a:cubicBezTo>
                    <a:pt x="4002" y="2750"/>
                    <a:pt x="4002" y="2529"/>
                    <a:pt x="4128" y="2372"/>
                  </a:cubicBezTo>
                  <a:cubicBezTo>
                    <a:pt x="4191" y="2309"/>
                    <a:pt x="4277" y="2277"/>
                    <a:pt x="4364" y="2277"/>
                  </a:cubicBezTo>
                  <a:close/>
                  <a:moveTo>
                    <a:pt x="3179" y="2561"/>
                  </a:moveTo>
                  <a:cubicBezTo>
                    <a:pt x="3269" y="2561"/>
                    <a:pt x="3356" y="2592"/>
                    <a:pt x="3403" y="2655"/>
                  </a:cubicBezTo>
                  <a:cubicBezTo>
                    <a:pt x="3529" y="2781"/>
                    <a:pt x="3529" y="2970"/>
                    <a:pt x="3403" y="3128"/>
                  </a:cubicBezTo>
                  <a:cubicBezTo>
                    <a:pt x="3356" y="3191"/>
                    <a:pt x="3269" y="3222"/>
                    <a:pt x="3179" y="3222"/>
                  </a:cubicBezTo>
                  <a:cubicBezTo>
                    <a:pt x="3088" y="3222"/>
                    <a:pt x="2994" y="3191"/>
                    <a:pt x="2931" y="3128"/>
                  </a:cubicBezTo>
                  <a:cubicBezTo>
                    <a:pt x="2836" y="3002"/>
                    <a:pt x="2836" y="2781"/>
                    <a:pt x="2931" y="2655"/>
                  </a:cubicBezTo>
                  <a:cubicBezTo>
                    <a:pt x="2994" y="2592"/>
                    <a:pt x="3088" y="2561"/>
                    <a:pt x="3179" y="2561"/>
                  </a:cubicBezTo>
                  <a:close/>
                  <a:moveTo>
                    <a:pt x="1970" y="2813"/>
                  </a:moveTo>
                  <a:cubicBezTo>
                    <a:pt x="2056" y="2813"/>
                    <a:pt x="2143" y="2844"/>
                    <a:pt x="2206" y="2907"/>
                  </a:cubicBezTo>
                  <a:cubicBezTo>
                    <a:pt x="2300" y="3002"/>
                    <a:pt x="2300" y="3254"/>
                    <a:pt x="2206" y="3380"/>
                  </a:cubicBezTo>
                  <a:cubicBezTo>
                    <a:pt x="2143" y="3427"/>
                    <a:pt x="2048" y="3451"/>
                    <a:pt x="1958" y="3451"/>
                  </a:cubicBezTo>
                  <a:cubicBezTo>
                    <a:pt x="1867" y="3451"/>
                    <a:pt x="1781" y="3427"/>
                    <a:pt x="1733" y="3380"/>
                  </a:cubicBezTo>
                  <a:cubicBezTo>
                    <a:pt x="1607" y="3254"/>
                    <a:pt x="1607" y="3002"/>
                    <a:pt x="1733" y="2907"/>
                  </a:cubicBezTo>
                  <a:cubicBezTo>
                    <a:pt x="1796" y="2844"/>
                    <a:pt x="1883" y="2813"/>
                    <a:pt x="1970" y="2813"/>
                  </a:cubicBezTo>
                  <a:close/>
                  <a:moveTo>
                    <a:pt x="2946" y="3789"/>
                  </a:moveTo>
                  <a:cubicBezTo>
                    <a:pt x="3033" y="3789"/>
                    <a:pt x="3120" y="3821"/>
                    <a:pt x="3183" y="3884"/>
                  </a:cubicBezTo>
                  <a:cubicBezTo>
                    <a:pt x="3309" y="4010"/>
                    <a:pt x="3309" y="4199"/>
                    <a:pt x="3183" y="4356"/>
                  </a:cubicBezTo>
                  <a:cubicBezTo>
                    <a:pt x="3120" y="4419"/>
                    <a:pt x="3033" y="4451"/>
                    <a:pt x="2946" y="4451"/>
                  </a:cubicBezTo>
                  <a:cubicBezTo>
                    <a:pt x="2860" y="4451"/>
                    <a:pt x="2773" y="4419"/>
                    <a:pt x="2710" y="4356"/>
                  </a:cubicBezTo>
                  <a:cubicBezTo>
                    <a:pt x="2584" y="4230"/>
                    <a:pt x="2584" y="4010"/>
                    <a:pt x="2710" y="3884"/>
                  </a:cubicBezTo>
                  <a:cubicBezTo>
                    <a:pt x="2773" y="3821"/>
                    <a:pt x="2860" y="3789"/>
                    <a:pt x="2946" y="3789"/>
                  </a:cubicBezTo>
                  <a:close/>
                  <a:moveTo>
                    <a:pt x="9480" y="7381"/>
                  </a:moveTo>
                  <a:cubicBezTo>
                    <a:pt x="9570" y="7381"/>
                    <a:pt x="9657" y="7412"/>
                    <a:pt x="9704" y="7475"/>
                  </a:cubicBezTo>
                  <a:cubicBezTo>
                    <a:pt x="9830" y="7570"/>
                    <a:pt x="9830" y="7822"/>
                    <a:pt x="9704" y="7948"/>
                  </a:cubicBezTo>
                  <a:cubicBezTo>
                    <a:pt x="9657" y="7995"/>
                    <a:pt x="9570" y="8019"/>
                    <a:pt x="9480" y="8019"/>
                  </a:cubicBezTo>
                  <a:cubicBezTo>
                    <a:pt x="9389" y="8019"/>
                    <a:pt x="9295" y="7995"/>
                    <a:pt x="9232" y="7948"/>
                  </a:cubicBezTo>
                  <a:cubicBezTo>
                    <a:pt x="9074" y="7822"/>
                    <a:pt x="9074" y="7633"/>
                    <a:pt x="9232" y="7475"/>
                  </a:cubicBezTo>
                  <a:cubicBezTo>
                    <a:pt x="9295" y="7412"/>
                    <a:pt x="9389" y="7381"/>
                    <a:pt x="9480" y="7381"/>
                  </a:cubicBezTo>
                  <a:close/>
                  <a:moveTo>
                    <a:pt x="5955" y="3640"/>
                  </a:moveTo>
                  <a:cubicBezTo>
                    <a:pt x="6223" y="3640"/>
                    <a:pt x="6491" y="3742"/>
                    <a:pt x="6680" y="3947"/>
                  </a:cubicBezTo>
                  <a:lnTo>
                    <a:pt x="8129" y="5396"/>
                  </a:lnTo>
                  <a:cubicBezTo>
                    <a:pt x="8538" y="5806"/>
                    <a:pt x="8538" y="6467"/>
                    <a:pt x="8129" y="6877"/>
                  </a:cubicBezTo>
                  <a:lnTo>
                    <a:pt x="7152" y="7853"/>
                  </a:lnTo>
                  <a:cubicBezTo>
                    <a:pt x="6963" y="8058"/>
                    <a:pt x="6695" y="8161"/>
                    <a:pt x="6428" y="8161"/>
                  </a:cubicBezTo>
                  <a:cubicBezTo>
                    <a:pt x="6160" y="8161"/>
                    <a:pt x="5892" y="8058"/>
                    <a:pt x="5703" y="7853"/>
                  </a:cubicBezTo>
                  <a:lnTo>
                    <a:pt x="4254" y="6404"/>
                  </a:lnTo>
                  <a:cubicBezTo>
                    <a:pt x="3844" y="5995"/>
                    <a:pt x="3844" y="5333"/>
                    <a:pt x="4254" y="4955"/>
                  </a:cubicBezTo>
                  <a:lnTo>
                    <a:pt x="5230" y="3947"/>
                  </a:lnTo>
                  <a:cubicBezTo>
                    <a:pt x="5419" y="3742"/>
                    <a:pt x="5687" y="3640"/>
                    <a:pt x="5955" y="3640"/>
                  </a:cubicBezTo>
                  <a:close/>
                  <a:moveTo>
                    <a:pt x="10464" y="8357"/>
                  </a:moveTo>
                  <a:cubicBezTo>
                    <a:pt x="10555" y="8357"/>
                    <a:pt x="10649" y="8389"/>
                    <a:pt x="10712" y="8452"/>
                  </a:cubicBezTo>
                  <a:cubicBezTo>
                    <a:pt x="10807" y="8578"/>
                    <a:pt x="10807" y="8799"/>
                    <a:pt x="10712" y="8925"/>
                  </a:cubicBezTo>
                  <a:cubicBezTo>
                    <a:pt x="10649" y="8988"/>
                    <a:pt x="10555" y="9019"/>
                    <a:pt x="10464" y="9019"/>
                  </a:cubicBezTo>
                  <a:cubicBezTo>
                    <a:pt x="10374" y="9019"/>
                    <a:pt x="10287" y="8988"/>
                    <a:pt x="10240" y="8925"/>
                  </a:cubicBezTo>
                  <a:cubicBezTo>
                    <a:pt x="10082" y="8799"/>
                    <a:pt x="10082" y="8610"/>
                    <a:pt x="10240" y="8452"/>
                  </a:cubicBezTo>
                  <a:cubicBezTo>
                    <a:pt x="10287" y="8389"/>
                    <a:pt x="10374" y="8357"/>
                    <a:pt x="10464" y="8357"/>
                  </a:cubicBezTo>
                  <a:close/>
                  <a:moveTo>
                    <a:pt x="9247" y="8602"/>
                  </a:moveTo>
                  <a:cubicBezTo>
                    <a:pt x="9334" y="8602"/>
                    <a:pt x="9421" y="8625"/>
                    <a:pt x="9484" y="8673"/>
                  </a:cubicBezTo>
                  <a:cubicBezTo>
                    <a:pt x="9610" y="8799"/>
                    <a:pt x="9610" y="9051"/>
                    <a:pt x="9484" y="9145"/>
                  </a:cubicBezTo>
                  <a:cubicBezTo>
                    <a:pt x="9421" y="9208"/>
                    <a:pt x="9334" y="9240"/>
                    <a:pt x="9247" y="9240"/>
                  </a:cubicBezTo>
                  <a:cubicBezTo>
                    <a:pt x="9161" y="9240"/>
                    <a:pt x="9074" y="9208"/>
                    <a:pt x="9011" y="9145"/>
                  </a:cubicBezTo>
                  <a:cubicBezTo>
                    <a:pt x="8854" y="9051"/>
                    <a:pt x="8854" y="8830"/>
                    <a:pt x="9011" y="8673"/>
                  </a:cubicBezTo>
                  <a:cubicBezTo>
                    <a:pt x="9074" y="8625"/>
                    <a:pt x="9161" y="8602"/>
                    <a:pt x="9247" y="8602"/>
                  </a:cubicBezTo>
                  <a:close/>
                  <a:moveTo>
                    <a:pt x="8030" y="8862"/>
                  </a:moveTo>
                  <a:cubicBezTo>
                    <a:pt x="8121" y="8862"/>
                    <a:pt x="8208" y="8893"/>
                    <a:pt x="8255" y="8956"/>
                  </a:cubicBezTo>
                  <a:cubicBezTo>
                    <a:pt x="8381" y="9082"/>
                    <a:pt x="8381" y="9303"/>
                    <a:pt x="8255" y="9429"/>
                  </a:cubicBezTo>
                  <a:cubicBezTo>
                    <a:pt x="8192" y="9492"/>
                    <a:pt x="8105" y="9523"/>
                    <a:pt x="8019" y="9523"/>
                  </a:cubicBezTo>
                  <a:cubicBezTo>
                    <a:pt x="7932" y="9523"/>
                    <a:pt x="7845" y="9492"/>
                    <a:pt x="7782" y="9429"/>
                  </a:cubicBezTo>
                  <a:cubicBezTo>
                    <a:pt x="7656" y="9303"/>
                    <a:pt x="7656" y="9082"/>
                    <a:pt x="7782" y="8956"/>
                  </a:cubicBezTo>
                  <a:cubicBezTo>
                    <a:pt x="7845" y="8893"/>
                    <a:pt x="7940" y="8862"/>
                    <a:pt x="8030" y="8862"/>
                  </a:cubicBezTo>
                  <a:close/>
                  <a:moveTo>
                    <a:pt x="8964" y="9862"/>
                  </a:moveTo>
                  <a:cubicBezTo>
                    <a:pt x="9050" y="9862"/>
                    <a:pt x="9137" y="9885"/>
                    <a:pt x="9200" y="9933"/>
                  </a:cubicBezTo>
                  <a:cubicBezTo>
                    <a:pt x="9326" y="10059"/>
                    <a:pt x="9326" y="10279"/>
                    <a:pt x="9200" y="10405"/>
                  </a:cubicBezTo>
                  <a:cubicBezTo>
                    <a:pt x="9137" y="10468"/>
                    <a:pt x="9050" y="10500"/>
                    <a:pt x="8964" y="10500"/>
                  </a:cubicBezTo>
                  <a:cubicBezTo>
                    <a:pt x="8877" y="10500"/>
                    <a:pt x="8791" y="10468"/>
                    <a:pt x="8727" y="10405"/>
                  </a:cubicBezTo>
                  <a:cubicBezTo>
                    <a:pt x="8601" y="10311"/>
                    <a:pt x="8601" y="10059"/>
                    <a:pt x="8727" y="9933"/>
                  </a:cubicBezTo>
                  <a:cubicBezTo>
                    <a:pt x="8791" y="9885"/>
                    <a:pt x="8877" y="9862"/>
                    <a:pt x="8964" y="9862"/>
                  </a:cubicBezTo>
                  <a:close/>
                  <a:moveTo>
                    <a:pt x="3415" y="1"/>
                  </a:moveTo>
                  <a:cubicBezTo>
                    <a:pt x="2616" y="1"/>
                    <a:pt x="1812" y="308"/>
                    <a:pt x="1198" y="922"/>
                  </a:cubicBezTo>
                  <a:cubicBezTo>
                    <a:pt x="1" y="2151"/>
                    <a:pt x="1" y="4104"/>
                    <a:pt x="1198" y="5333"/>
                  </a:cubicBezTo>
                  <a:lnTo>
                    <a:pt x="6806" y="10941"/>
                  </a:lnTo>
                  <a:cubicBezTo>
                    <a:pt x="7404" y="11508"/>
                    <a:pt x="8223" y="11823"/>
                    <a:pt x="9011" y="11823"/>
                  </a:cubicBezTo>
                  <a:cubicBezTo>
                    <a:pt x="9799" y="11823"/>
                    <a:pt x="10618" y="11508"/>
                    <a:pt x="11216" y="10941"/>
                  </a:cubicBezTo>
                  <a:cubicBezTo>
                    <a:pt x="12445" y="9712"/>
                    <a:pt x="12445" y="7727"/>
                    <a:pt x="11216" y="6530"/>
                  </a:cubicBezTo>
                  <a:lnTo>
                    <a:pt x="5609" y="922"/>
                  </a:lnTo>
                  <a:cubicBezTo>
                    <a:pt x="5010" y="308"/>
                    <a:pt x="4214" y="1"/>
                    <a:pt x="34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670" name="Google Shape;6132;p71">
            <a:extLst>
              <a:ext uri="{FF2B5EF4-FFF2-40B4-BE49-F238E27FC236}">
                <a16:creationId xmlns:a16="http://schemas.microsoft.com/office/drawing/2014/main" id="{0BBDB45B-A32C-E102-B6C0-0A8D4FD68B4B}"/>
              </a:ext>
            </a:extLst>
          </p:cNvPr>
          <p:cNvSpPr/>
          <p:nvPr/>
        </p:nvSpPr>
        <p:spPr>
          <a:xfrm>
            <a:off x="7664421" y="3892752"/>
            <a:ext cx="470444" cy="469173"/>
          </a:xfrm>
          <a:custGeom>
            <a:avLst/>
            <a:gdLst/>
            <a:ahLst/>
            <a:cxnLst/>
            <a:rect l="l" t="t" r="r" b="b"/>
            <a:pathLst>
              <a:path w="11847" h="11815" extrusionOk="0">
                <a:moveTo>
                  <a:pt x="4915" y="662"/>
                </a:moveTo>
                <a:cubicBezTo>
                  <a:pt x="5671" y="662"/>
                  <a:pt x="6301" y="1292"/>
                  <a:pt x="6301" y="2048"/>
                </a:cubicBezTo>
                <a:cubicBezTo>
                  <a:pt x="6301" y="2520"/>
                  <a:pt x="6081" y="2961"/>
                  <a:pt x="5577" y="3245"/>
                </a:cubicBezTo>
                <a:cubicBezTo>
                  <a:pt x="5577" y="2489"/>
                  <a:pt x="5104" y="2079"/>
                  <a:pt x="4568" y="2079"/>
                </a:cubicBezTo>
                <a:lnTo>
                  <a:pt x="1418" y="2079"/>
                </a:lnTo>
                <a:cubicBezTo>
                  <a:pt x="1008" y="2079"/>
                  <a:pt x="693" y="1764"/>
                  <a:pt x="693" y="1386"/>
                </a:cubicBezTo>
                <a:cubicBezTo>
                  <a:pt x="693" y="977"/>
                  <a:pt x="1008" y="662"/>
                  <a:pt x="1418" y="662"/>
                </a:cubicBezTo>
                <a:close/>
                <a:moveTo>
                  <a:pt x="3198" y="4915"/>
                </a:moveTo>
                <a:cubicBezTo>
                  <a:pt x="3285" y="4915"/>
                  <a:pt x="3371" y="4946"/>
                  <a:pt x="3434" y="5009"/>
                </a:cubicBezTo>
                <a:cubicBezTo>
                  <a:pt x="3529" y="5135"/>
                  <a:pt x="3529" y="5324"/>
                  <a:pt x="3434" y="5482"/>
                </a:cubicBezTo>
                <a:cubicBezTo>
                  <a:pt x="3371" y="5545"/>
                  <a:pt x="3277" y="5576"/>
                  <a:pt x="3186" y="5576"/>
                </a:cubicBezTo>
                <a:cubicBezTo>
                  <a:pt x="3096" y="5576"/>
                  <a:pt x="3009" y="5545"/>
                  <a:pt x="2962" y="5482"/>
                </a:cubicBezTo>
                <a:cubicBezTo>
                  <a:pt x="2836" y="5356"/>
                  <a:pt x="2836" y="5135"/>
                  <a:pt x="2962" y="5009"/>
                </a:cubicBezTo>
                <a:cubicBezTo>
                  <a:pt x="3025" y="4946"/>
                  <a:pt x="3111" y="4915"/>
                  <a:pt x="3198" y="4915"/>
                </a:cubicBezTo>
                <a:close/>
                <a:moveTo>
                  <a:pt x="1386" y="0"/>
                </a:moveTo>
                <a:cubicBezTo>
                  <a:pt x="630" y="0"/>
                  <a:pt x="0" y="630"/>
                  <a:pt x="0" y="1386"/>
                </a:cubicBezTo>
                <a:lnTo>
                  <a:pt x="0" y="5230"/>
                </a:lnTo>
                <a:cubicBezTo>
                  <a:pt x="0" y="5797"/>
                  <a:pt x="284" y="6301"/>
                  <a:pt x="693" y="6616"/>
                </a:cubicBezTo>
                <a:lnTo>
                  <a:pt x="693" y="4474"/>
                </a:lnTo>
                <a:cubicBezTo>
                  <a:pt x="693" y="3529"/>
                  <a:pt x="1481" y="2741"/>
                  <a:pt x="2426" y="2741"/>
                </a:cubicBezTo>
                <a:lnTo>
                  <a:pt x="4568" y="2741"/>
                </a:lnTo>
                <a:cubicBezTo>
                  <a:pt x="4758" y="2741"/>
                  <a:pt x="4915" y="2898"/>
                  <a:pt x="4915" y="3119"/>
                </a:cubicBezTo>
                <a:lnTo>
                  <a:pt x="4915" y="3466"/>
                </a:lnTo>
                <a:lnTo>
                  <a:pt x="2426" y="3466"/>
                </a:lnTo>
                <a:cubicBezTo>
                  <a:pt x="1859" y="3466"/>
                  <a:pt x="1418" y="3938"/>
                  <a:pt x="1418" y="4474"/>
                </a:cubicBezTo>
                <a:lnTo>
                  <a:pt x="1418" y="7309"/>
                </a:lnTo>
                <a:cubicBezTo>
                  <a:pt x="1418" y="7908"/>
                  <a:pt x="1922" y="8349"/>
                  <a:pt x="2521" y="8349"/>
                </a:cubicBezTo>
                <a:lnTo>
                  <a:pt x="3592" y="8349"/>
                </a:lnTo>
                <a:cubicBezTo>
                  <a:pt x="3655" y="10271"/>
                  <a:pt x="5293" y="11814"/>
                  <a:pt x="7215" y="11814"/>
                </a:cubicBezTo>
                <a:cubicBezTo>
                  <a:pt x="9263" y="11814"/>
                  <a:pt x="10838" y="9483"/>
                  <a:pt x="10838" y="7467"/>
                </a:cubicBezTo>
                <a:lnTo>
                  <a:pt x="10838" y="6931"/>
                </a:lnTo>
                <a:cubicBezTo>
                  <a:pt x="11405" y="6774"/>
                  <a:pt x="11846" y="6206"/>
                  <a:pt x="11846" y="5576"/>
                </a:cubicBezTo>
                <a:cubicBezTo>
                  <a:pt x="11846" y="4852"/>
                  <a:pt x="11216" y="4222"/>
                  <a:pt x="10460" y="4222"/>
                </a:cubicBezTo>
                <a:cubicBezTo>
                  <a:pt x="9735" y="4222"/>
                  <a:pt x="9105" y="4852"/>
                  <a:pt x="9105" y="5576"/>
                </a:cubicBezTo>
                <a:cubicBezTo>
                  <a:pt x="9105" y="6206"/>
                  <a:pt x="9515" y="6774"/>
                  <a:pt x="10113" y="6931"/>
                </a:cubicBezTo>
                <a:lnTo>
                  <a:pt x="10113" y="7467"/>
                </a:lnTo>
                <a:cubicBezTo>
                  <a:pt x="10113" y="9136"/>
                  <a:pt x="8727" y="11090"/>
                  <a:pt x="7152" y="11090"/>
                </a:cubicBezTo>
                <a:cubicBezTo>
                  <a:pt x="5577" y="11090"/>
                  <a:pt x="4316" y="9893"/>
                  <a:pt x="4253" y="8349"/>
                </a:cubicBezTo>
                <a:lnTo>
                  <a:pt x="4947" y="8349"/>
                </a:lnTo>
                <a:cubicBezTo>
                  <a:pt x="5143" y="9193"/>
                  <a:pt x="5842" y="9760"/>
                  <a:pt x="6640" y="9760"/>
                </a:cubicBezTo>
                <a:cubicBezTo>
                  <a:pt x="6736" y="9760"/>
                  <a:pt x="6833" y="9752"/>
                  <a:pt x="6931" y="9735"/>
                </a:cubicBezTo>
                <a:cubicBezTo>
                  <a:pt x="7750" y="9609"/>
                  <a:pt x="8381" y="8821"/>
                  <a:pt x="8381" y="7971"/>
                </a:cubicBezTo>
                <a:lnTo>
                  <a:pt x="8381" y="3182"/>
                </a:lnTo>
                <a:cubicBezTo>
                  <a:pt x="8381" y="3024"/>
                  <a:pt x="8412" y="2867"/>
                  <a:pt x="8507" y="2709"/>
                </a:cubicBezTo>
                <a:cubicBezTo>
                  <a:pt x="8727" y="3182"/>
                  <a:pt x="9231" y="3560"/>
                  <a:pt x="9767" y="3560"/>
                </a:cubicBezTo>
                <a:cubicBezTo>
                  <a:pt x="10460" y="3560"/>
                  <a:pt x="11846" y="2993"/>
                  <a:pt x="11846" y="2174"/>
                </a:cubicBezTo>
                <a:cubicBezTo>
                  <a:pt x="11846" y="1292"/>
                  <a:pt x="10460" y="788"/>
                  <a:pt x="9767" y="788"/>
                </a:cubicBezTo>
                <a:cubicBezTo>
                  <a:pt x="9137" y="788"/>
                  <a:pt x="8570" y="1229"/>
                  <a:pt x="8412" y="1827"/>
                </a:cubicBezTo>
                <a:cubicBezTo>
                  <a:pt x="7940" y="2142"/>
                  <a:pt x="7687" y="2646"/>
                  <a:pt x="7687" y="3245"/>
                </a:cubicBezTo>
                <a:lnTo>
                  <a:pt x="7687" y="8002"/>
                </a:lnTo>
                <a:cubicBezTo>
                  <a:pt x="7687" y="8538"/>
                  <a:pt x="7309" y="9010"/>
                  <a:pt x="6805" y="9105"/>
                </a:cubicBezTo>
                <a:cubicBezTo>
                  <a:pt x="6755" y="9111"/>
                  <a:pt x="6705" y="9114"/>
                  <a:pt x="6654" y="9114"/>
                </a:cubicBezTo>
                <a:cubicBezTo>
                  <a:pt x="6204" y="9114"/>
                  <a:pt x="5781" y="8859"/>
                  <a:pt x="5640" y="8349"/>
                </a:cubicBezTo>
                <a:cubicBezTo>
                  <a:pt x="6364" y="8160"/>
                  <a:pt x="6963" y="7498"/>
                  <a:pt x="6963" y="6648"/>
                </a:cubicBezTo>
                <a:lnTo>
                  <a:pt x="6963" y="2079"/>
                </a:lnTo>
                <a:cubicBezTo>
                  <a:pt x="6963" y="945"/>
                  <a:pt x="6018" y="0"/>
                  <a:pt x="488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671" name="Google Shape;6133;p71">
            <a:extLst>
              <a:ext uri="{FF2B5EF4-FFF2-40B4-BE49-F238E27FC236}">
                <a16:creationId xmlns:a16="http://schemas.microsoft.com/office/drawing/2014/main" id="{40C5FFD9-CCBC-694A-3BFF-8223A65CA685}"/>
              </a:ext>
            </a:extLst>
          </p:cNvPr>
          <p:cNvGrpSpPr/>
          <p:nvPr/>
        </p:nvGrpSpPr>
        <p:grpSpPr>
          <a:xfrm>
            <a:off x="7706324" y="4530773"/>
            <a:ext cx="385385" cy="470444"/>
            <a:chOff x="-24694925" y="3518700"/>
            <a:chExt cx="242625" cy="296175"/>
          </a:xfrm>
          <a:solidFill>
            <a:schemeClr val="tx1"/>
          </a:solidFill>
        </p:grpSpPr>
        <p:sp>
          <p:nvSpPr>
            <p:cNvPr id="672" name="Google Shape;6134;p71">
              <a:extLst>
                <a:ext uri="{FF2B5EF4-FFF2-40B4-BE49-F238E27FC236}">
                  <a16:creationId xmlns:a16="http://schemas.microsoft.com/office/drawing/2014/main" id="{00EE4F48-F2FA-81C3-C3BD-4ABBF1AFF226}"/>
                </a:ext>
              </a:extLst>
            </p:cNvPr>
            <p:cNvSpPr/>
            <p:nvPr/>
          </p:nvSpPr>
          <p:spPr>
            <a:xfrm>
              <a:off x="-24694925" y="3572250"/>
              <a:ext cx="104000" cy="112650"/>
            </a:xfrm>
            <a:custGeom>
              <a:avLst/>
              <a:gdLst/>
              <a:ahLst/>
              <a:cxnLst/>
              <a:rect l="l" t="t" r="r" b="b"/>
              <a:pathLst>
                <a:path w="4160" h="4506" extrusionOk="0">
                  <a:moveTo>
                    <a:pt x="2080" y="1"/>
                  </a:moveTo>
                  <a:cubicBezTo>
                    <a:pt x="946" y="1"/>
                    <a:pt x="1" y="946"/>
                    <a:pt x="1" y="2080"/>
                  </a:cubicBezTo>
                  <a:lnTo>
                    <a:pt x="1" y="4506"/>
                  </a:lnTo>
                  <a:lnTo>
                    <a:pt x="4160" y="4506"/>
                  </a:lnTo>
                  <a:lnTo>
                    <a:pt x="4160" y="2080"/>
                  </a:lnTo>
                  <a:cubicBezTo>
                    <a:pt x="4160" y="946"/>
                    <a:pt x="3214" y="1"/>
                    <a:pt x="20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" name="Google Shape;6135;p71">
              <a:extLst>
                <a:ext uri="{FF2B5EF4-FFF2-40B4-BE49-F238E27FC236}">
                  <a16:creationId xmlns:a16="http://schemas.microsoft.com/office/drawing/2014/main" id="{123A54FE-7FAB-8FCA-ECEB-4339494D85BA}"/>
                </a:ext>
              </a:extLst>
            </p:cNvPr>
            <p:cNvSpPr/>
            <p:nvPr/>
          </p:nvSpPr>
          <p:spPr>
            <a:xfrm>
              <a:off x="-24556300" y="3648650"/>
              <a:ext cx="104000" cy="113450"/>
            </a:xfrm>
            <a:custGeom>
              <a:avLst/>
              <a:gdLst/>
              <a:ahLst/>
              <a:cxnLst/>
              <a:rect l="l" t="t" r="r" b="b"/>
              <a:pathLst>
                <a:path w="4160" h="4538" extrusionOk="0">
                  <a:moveTo>
                    <a:pt x="1" y="1"/>
                  </a:moveTo>
                  <a:lnTo>
                    <a:pt x="1" y="2458"/>
                  </a:lnTo>
                  <a:cubicBezTo>
                    <a:pt x="1" y="3592"/>
                    <a:pt x="946" y="4537"/>
                    <a:pt x="2080" y="4537"/>
                  </a:cubicBezTo>
                  <a:cubicBezTo>
                    <a:pt x="3246" y="4537"/>
                    <a:pt x="4160" y="3592"/>
                    <a:pt x="4160" y="2458"/>
                  </a:cubicBezTo>
                  <a:lnTo>
                    <a:pt x="416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" name="Google Shape;6136;p71">
              <a:extLst>
                <a:ext uri="{FF2B5EF4-FFF2-40B4-BE49-F238E27FC236}">
                  <a16:creationId xmlns:a16="http://schemas.microsoft.com/office/drawing/2014/main" id="{99EAF217-9BF3-9024-882B-0628A6CB6E89}"/>
                </a:ext>
              </a:extLst>
            </p:cNvPr>
            <p:cNvSpPr/>
            <p:nvPr/>
          </p:nvSpPr>
          <p:spPr>
            <a:xfrm>
              <a:off x="-24694925" y="3702200"/>
              <a:ext cx="104000" cy="112675"/>
            </a:xfrm>
            <a:custGeom>
              <a:avLst/>
              <a:gdLst/>
              <a:ahLst/>
              <a:cxnLst/>
              <a:rect l="l" t="t" r="r" b="b"/>
              <a:pathLst>
                <a:path w="4160" h="4507" extrusionOk="0">
                  <a:moveTo>
                    <a:pt x="1734" y="694"/>
                  </a:moveTo>
                  <a:cubicBezTo>
                    <a:pt x="1923" y="694"/>
                    <a:pt x="2080" y="852"/>
                    <a:pt x="2080" y="1041"/>
                  </a:cubicBezTo>
                  <a:lnTo>
                    <a:pt x="2080" y="2427"/>
                  </a:lnTo>
                  <a:cubicBezTo>
                    <a:pt x="2269" y="2427"/>
                    <a:pt x="2427" y="2584"/>
                    <a:pt x="2427" y="2773"/>
                  </a:cubicBezTo>
                  <a:cubicBezTo>
                    <a:pt x="2427" y="2962"/>
                    <a:pt x="2269" y="3120"/>
                    <a:pt x="2080" y="3120"/>
                  </a:cubicBezTo>
                  <a:cubicBezTo>
                    <a:pt x="1702" y="3120"/>
                    <a:pt x="1356" y="2805"/>
                    <a:pt x="1356" y="2427"/>
                  </a:cubicBezTo>
                  <a:lnTo>
                    <a:pt x="1356" y="1041"/>
                  </a:lnTo>
                  <a:cubicBezTo>
                    <a:pt x="1356" y="852"/>
                    <a:pt x="1513" y="694"/>
                    <a:pt x="1734" y="694"/>
                  </a:cubicBezTo>
                  <a:close/>
                  <a:moveTo>
                    <a:pt x="1" y="1"/>
                  </a:moveTo>
                  <a:lnTo>
                    <a:pt x="1" y="2427"/>
                  </a:lnTo>
                  <a:cubicBezTo>
                    <a:pt x="1" y="3561"/>
                    <a:pt x="946" y="4506"/>
                    <a:pt x="2080" y="4506"/>
                  </a:cubicBezTo>
                  <a:cubicBezTo>
                    <a:pt x="3214" y="4506"/>
                    <a:pt x="4160" y="3561"/>
                    <a:pt x="4160" y="2427"/>
                  </a:cubicBezTo>
                  <a:lnTo>
                    <a:pt x="416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" name="Google Shape;6137;p71">
              <a:extLst>
                <a:ext uri="{FF2B5EF4-FFF2-40B4-BE49-F238E27FC236}">
                  <a16:creationId xmlns:a16="http://schemas.microsoft.com/office/drawing/2014/main" id="{46E6BAA3-A607-15A3-1F30-C263DED34A37}"/>
                </a:ext>
              </a:extLst>
            </p:cNvPr>
            <p:cNvSpPr/>
            <p:nvPr/>
          </p:nvSpPr>
          <p:spPr>
            <a:xfrm>
              <a:off x="-24556300" y="3518700"/>
              <a:ext cx="104000" cy="113425"/>
            </a:xfrm>
            <a:custGeom>
              <a:avLst/>
              <a:gdLst/>
              <a:ahLst/>
              <a:cxnLst/>
              <a:rect l="l" t="t" r="r" b="b"/>
              <a:pathLst>
                <a:path w="4160" h="4537" extrusionOk="0">
                  <a:moveTo>
                    <a:pt x="2049" y="1387"/>
                  </a:moveTo>
                  <a:cubicBezTo>
                    <a:pt x="2427" y="1387"/>
                    <a:pt x="2742" y="1702"/>
                    <a:pt x="2742" y="2080"/>
                  </a:cubicBezTo>
                  <a:lnTo>
                    <a:pt x="2742" y="3466"/>
                  </a:lnTo>
                  <a:cubicBezTo>
                    <a:pt x="2742" y="3655"/>
                    <a:pt x="2584" y="3812"/>
                    <a:pt x="2395" y="3812"/>
                  </a:cubicBezTo>
                  <a:cubicBezTo>
                    <a:pt x="2206" y="3812"/>
                    <a:pt x="2049" y="3655"/>
                    <a:pt x="2049" y="3466"/>
                  </a:cubicBezTo>
                  <a:lnTo>
                    <a:pt x="2049" y="2080"/>
                  </a:lnTo>
                  <a:cubicBezTo>
                    <a:pt x="1860" y="2080"/>
                    <a:pt x="1702" y="1922"/>
                    <a:pt x="1702" y="1733"/>
                  </a:cubicBezTo>
                  <a:cubicBezTo>
                    <a:pt x="1702" y="1544"/>
                    <a:pt x="1860" y="1387"/>
                    <a:pt x="2049" y="1387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lnTo>
                    <a:pt x="1" y="4537"/>
                  </a:lnTo>
                  <a:lnTo>
                    <a:pt x="4160" y="4537"/>
                  </a:lnTo>
                  <a:lnTo>
                    <a:pt x="4160" y="2080"/>
                  </a:lnTo>
                  <a:cubicBezTo>
                    <a:pt x="4160" y="945"/>
                    <a:pt x="3214" y="0"/>
                    <a:pt x="20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76" name="Google Shape;6138;p71">
            <a:extLst>
              <a:ext uri="{FF2B5EF4-FFF2-40B4-BE49-F238E27FC236}">
                <a16:creationId xmlns:a16="http://schemas.microsoft.com/office/drawing/2014/main" id="{485B23BC-E10F-BD13-E456-91B3246B4ED4}"/>
              </a:ext>
            </a:extLst>
          </p:cNvPr>
          <p:cNvGrpSpPr/>
          <p:nvPr/>
        </p:nvGrpSpPr>
        <p:grpSpPr>
          <a:xfrm>
            <a:off x="7705707" y="5130810"/>
            <a:ext cx="386616" cy="470444"/>
            <a:chOff x="-24709100" y="3888875"/>
            <a:chExt cx="243400" cy="296175"/>
          </a:xfrm>
          <a:solidFill>
            <a:schemeClr val="tx1"/>
          </a:solidFill>
        </p:grpSpPr>
        <p:sp>
          <p:nvSpPr>
            <p:cNvPr id="677" name="Google Shape;6139;p71">
              <a:extLst>
                <a:ext uri="{FF2B5EF4-FFF2-40B4-BE49-F238E27FC236}">
                  <a16:creationId xmlns:a16="http://schemas.microsoft.com/office/drawing/2014/main" id="{708F924A-DE27-1FB4-AF53-ADAA4EB80243}"/>
                </a:ext>
              </a:extLst>
            </p:cNvPr>
            <p:cNvSpPr/>
            <p:nvPr/>
          </p:nvSpPr>
          <p:spPr>
            <a:xfrm>
              <a:off x="-24587800" y="3888875"/>
              <a:ext cx="105575" cy="227650"/>
            </a:xfrm>
            <a:custGeom>
              <a:avLst/>
              <a:gdLst/>
              <a:ahLst/>
              <a:cxnLst/>
              <a:rect l="l" t="t" r="r" b="b"/>
              <a:pathLst>
                <a:path w="4223" h="9106" extrusionOk="0">
                  <a:moveTo>
                    <a:pt x="2836" y="662"/>
                  </a:moveTo>
                  <a:lnTo>
                    <a:pt x="2836" y="1387"/>
                  </a:lnTo>
                  <a:lnTo>
                    <a:pt x="2143" y="1387"/>
                  </a:lnTo>
                  <a:lnTo>
                    <a:pt x="2143" y="662"/>
                  </a:lnTo>
                  <a:close/>
                  <a:moveTo>
                    <a:pt x="1072" y="4884"/>
                  </a:moveTo>
                  <a:cubicBezTo>
                    <a:pt x="1261" y="4884"/>
                    <a:pt x="1418" y="5041"/>
                    <a:pt x="1418" y="5230"/>
                  </a:cubicBezTo>
                  <a:cubicBezTo>
                    <a:pt x="1418" y="5451"/>
                    <a:pt x="1261" y="5608"/>
                    <a:pt x="1072" y="5608"/>
                  </a:cubicBezTo>
                  <a:cubicBezTo>
                    <a:pt x="851" y="5608"/>
                    <a:pt x="694" y="5451"/>
                    <a:pt x="694" y="5230"/>
                  </a:cubicBezTo>
                  <a:cubicBezTo>
                    <a:pt x="694" y="5041"/>
                    <a:pt x="851" y="4884"/>
                    <a:pt x="1072" y="4884"/>
                  </a:cubicBezTo>
                  <a:close/>
                  <a:moveTo>
                    <a:pt x="3498" y="6302"/>
                  </a:moveTo>
                  <a:lnTo>
                    <a:pt x="3498" y="6648"/>
                  </a:lnTo>
                  <a:cubicBezTo>
                    <a:pt x="3498" y="6869"/>
                    <a:pt x="3340" y="6995"/>
                    <a:pt x="3151" y="6995"/>
                  </a:cubicBezTo>
                  <a:lnTo>
                    <a:pt x="1765" y="6995"/>
                  </a:lnTo>
                  <a:cubicBezTo>
                    <a:pt x="1576" y="6995"/>
                    <a:pt x="1418" y="6869"/>
                    <a:pt x="1418" y="6648"/>
                  </a:cubicBezTo>
                  <a:lnTo>
                    <a:pt x="1418" y="6302"/>
                  </a:lnTo>
                  <a:close/>
                  <a:moveTo>
                    <a:pt x="1072" y="1"/>
                  </a:moveTo>
                  <a:cubicBezTo>
                    <a:pt x="851" y="1"/>
                    <a:pt x="694" y="158"/>
                    <a:pt x="694" y="347"/>
                  </a:cubicBezTo>
                  <a:cubicBezTo>
                    <a:pt x="694" y="568"/>
                    <a:pt x="851" y="725"/>
                    <a:pt x="1072" y="725"/>
                  </a:cubicBezTo>
                  <a:lnTo>
                    <a:pt x="1418" y="725"/>
                  </a:lnTo>
                  <a:lnTo>
                    <a:pt x="1418" y="1450"/>
                  </a:lnTo>
                  <a:cubicBezTo>
                    <a:pt x="1009" y="1576"/>
                    <a:pt x="694" y="1985"/>
                    <a:pt x="694" y="2458"/>
                  </a:cubicBezTo>
                  <a:lnTo>
                    <a:pt x="694" y="4285"/>
                  </a:lnTo>
                  <a:cubicBezTo>
                    <a:pt x="316" y="4443"/>
                    <a:pt x="1" y="4821"/>
                    <a:pt x="1" y="5293"/>
                  </a:cubicBezTo>
                  <a:cubicBezTo>
                    <a:pt x="1" y="5703"/>
                    <a:pt x="284" y="6112"/>
                    <a:pt x="694" y="6270"/>
                  </a:cubicBezTo>
                  <a:lnTo>
                    <a:pt x="694" y="6648"/>
                  </a:lnTo>
                  <a:cubicBezTo>
                    <a:pt x="694" y="7089"/>
                    <a:pt x="977" y="7499"/>
                    <a:pt x="1418" y="7656"/>
                  </a:cubicBezTo>
                  <a:lnTo>
                    <a:pt x="1418" y="8759"/>
                  </a:lnTo>
                  <a:cubicBezTo>
                    <a:pt x="1418" y="8948"/>
                    <a:pt x="1576" y="9105"/>
                    <a:pt x="1765" y="9105"/>
                  </a:cubicBezTo>
                  <a:lnTo>
                    <a:pt x="3151" y="9105"/>
                  </a:lnTo>
                  <a:cubicBezTo>
                    <a:pt x="3340" y="9105"/>
                    <a:pt x="3498" y="8948"/>
                    <a:pt x="3498" y="8759"/>
                  </a:cubicBezTo>
                  <a:lnTo>
                    <a:pt x="3498" y="7656"/>
                  </a:lnTo>
                  <a:cubicBezTo>
                    <a:pt x="3907" y="7499"/>
                    <a:pt x="4222" y="7121"/>
                    <a:pt x="4222" y="6648"/>
                  </a:cubicBezTo>
                  <a:lnTo>
                    <a:pt x="4222" y="5955"/>
                  </a:lnTo>
                  <a:lnTo>
                    <a:pt x="4222" y="2458"/>
                  </a:lnTo>
                  <a:cubicBezTo>
                    <a:pt x="4222" y="2017"/>
                    <a:pt x="3939" y="1607"/>
                    <a:pt x="3498" y="1450"/>
                  </a:cubicBezTo>
                  <a:lnTo>
                    <a:pt x="3498" y="725"/>
                  </a:lnTo>
                  <a:lnTo>
                    <a:pt x="3876" y="725"/>
                  </a:lnTo>
                  <a:cubicBezTo>
                    <a:pt x="4065" y="725"/>
                    <a:pt x="4222" y="568"/>
                    <a:pt x="4222" y="347"/>
                  </a:cubicBezTo>
                  <a:cubicBezTo>
                    <a:pt x="4222" y="158"/>
                    <a:pt x="4065" y="1"/>
                    <a:pt x="38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" name="Google Shape;6140;p71">
              <a:extLst>
                <a:ext uri="{FF2B5EF4-FFF2-40B4-BE49-F238E27FC236}">
                  <a16:creationId xmlns:a16="http://schemas.microsoft.com/office/drawing/2014/main" id="{8595DE0D-8FFF-FF1F-7700-DC5DA684EABE}"/>
                </a:ext>
              </a:extLst>
            </p:cNvPr>
            <p:cNvSpPr/>
            <p:nvPr/>
          </p:nvSpPr>
          <p:spPr>
            <a:xfrm>
              <a:off x="-24536600" y="4132250"/>
              <a:ext cx="70900" cy="17350"/>
            </a:xfrm>
            <a:custGeom>
              <a:avLst/>
              <a:gdLst/>
              <a:ahLst/>
              <a:cxnLst/>
              <a:rect l="l" t="t" r="r" b="b"/>
              <a:pathLst>
                <a:path w="2836" h="694" extrusionOk="0">
                  <a:moveTo>
                    <a:pt x="0" y="1"/>
                  </a:moveTo>
                  <a:lnTo>
                    <a:pt x="347" y="694"/>
                  </a:lnTo>
                  <a:lnTo>
                    <a:pt x="2489" y="694"/>
                  </a:lnTo>
                  <a:cubicBezTo>
                    <a:pt x="2678" y="694"/>
                    <a:pt x="2836" y="536"/>
                    <a:pt x="2836" y="347"/>
                  </a:cubicBezTo>
                  <a:cubicBezTo>
                    <a:pt x="2836" y="158"/>
                    <a:pt x="2678" y="1"/>
                    <a:pt x="2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" name="Google Shape;6141;p71">
              <a:extLst>
                <a:ext uri="{FF2B5EF4-FFF2-40B4-BE49-F238E27FC236}">
                  <a16:creationId xmlns:a16="http://schemas.microsoft.com/office/drawing/2014/main" id="{206C23FF-DCFE-BCC0-2A58-1B16B16062D4}"/>
                </a:ext>
              </a:extLst>
            </p:cNvPr>
            <p:cNvSpPr/>
            <p:nvPr/>
          </p:nvSpPr>
          <p:spPr>
            <a:xfrm>
              <a:off x="-24709100" y="3963700"/>
              <a:ext cx="208750" cy="221350"/>
            </a:xfrm>
            <a:custGeom>
              <a:avLst/>
              <a:gdLst/>
              <a:ahLst/>
              <a:cxnLst/>
              <a:rect l="l" t="t" r="r" b="b"/>
              <a:pathLst>
                <a:path w="8350" h="8854" extrusionOk="0">
                  <a:moveTo>
                    <a:pt x="4884" y="1"/>
                  </a:moveTo>
                  <a:cubicBezTo>
                    <a:pt x="2931" y="473"/>
                    <a:pt x="1419" y="2237"/>
                    <a:pt x="1419" y="4380"/>
                  </a:cubicBezTo>
                  <a:lnTo>
                    <a:pt x="1419" y="8192"/>
                  </a:lnTo>
                  <a:lnTo>
                    <a:pt x="410" y="8192"/>
                  </a:lnTo>
                  <a:cubicBezTo>
                    <a:pt x="389" y="8189"/>
                    <a:pt x="368" y="8188"/>
                    <a:pt x="347" y="8188"/>
                  </a:cubicBezTo>
                  <a:cubicBezTo>
                    <a:pt x="132" y="8188"/>
                    <a:pt x="1" y="8334"/>
                    <a:pt x="1" y="8507"/>
                  </a:cubicBezTo>
                  <a:cubicBezTo>
                    <a:pt x="1" y="8696"/>
                    <a:pt x="158" y="8853"/>
                    <a:pt x="347" y="8853"/>
                  </a:cubicBezTo>
                  <a:lnTo>
                    <a:pt x="8003" y="8853"/>
                  </a:lnTo>
                  <a:cubicBezTo>
                    <a:pt x="8192" y="8853"/>
                    <a:pt x="8350" y="8696"/>
                    <a:pt x="8350" y="8507"/>
                  </a:cubicBezTo>
                  <a:cubicBezTo>
                    <a:pt x="8350" y="8318"/>
                    <a:pt x="8192" y="8160"/>
                    <a:pt x="8003" y="8160"/>
                  </a:cubicBezTo>
                  <a:lnTo>
                    <a:pt x="6806" y="8160"/>
                  </a:lnTo>
                  <a:lnTo>
                    <a:pt x="6239" y="6963"/>
                  </a:lnTo>
                  <a:cubicBezTo>
                    <a:pt x="6207" y="6869"/>
                    <a:pt x="6018" y="6774"/>
                    <a:pt x="5924" y="6774"/>
                  </a:cubicBezTo>
                  <a:lnTo>
                    <a:pt x="4191" y="6774"/>
                  </a:lnTo>
                  <a:lnTo>
                    <a:pt x="4191" y="3655"/>
                  </a:lnTo>
                  <a:cubicBezTo>
                    <a:pt x="4191" y="3435"/>
                    <a:pt x="4254" y="3245"/>
                    <a:pt x="4380" y="3088"/>
                  </a:cubicBezTo>
                  <a:cubicBezTo>
                    <a:pt x="4254" y="2836"/>
                    <a:pt x="4191" y="2552"/>
                    <a:pt x="4191" y="2300"/>
                  </a:cubicBezTo>
                  <a:cubicBezTo>
                    <a:pt x="4191" y="1733"/>
                    <a:pt x="4443" y="1229"/>
                    <a:pt x="4884" y="914"/>
                  </a:cubicBezTo>
                  <a:lnTo>
                    <a:pt x="48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80" name="Google Shape;6142;p71">
            <a:extLst>
              <a:ext uri="{FF2B5EF4-FFF2-40B4-BE49-F238E27FC236}">
                <a16:creationId xmlns:a16="http://schemas.microsoft.com/office/drawing/2014/main" id="{2C9303C4-0297-1347-0C5E-5331188E5743}"/>
              </a:ext>
            </a:extLst>
          </p:cNvPr>
          <p:cNvGrpSpPr/>
          <p:nvPr/>
        </p:nvGrpSpPr>
        <p:grpSpPr>
          <a:xfrm>
            <a:off x="10639040" y="3894361"/>
            <a:ext cx="475408" cy="466076"/>
            <a:chOff x="-22863675" y="3131775"/>
            <a:chExt cx="299300" cy="293425"/>
          </a:xfrm>
          <a:solidFill>
            <a:schemeClr val="tx1"/>
          </a:solidFill>
        </p:grpSpPr>
        <p:sp>
          <p:nvSpPr>
            <p:cNvPr id="681" name="Google Shape;6143;p71">
              <a:extLst>
                <a:ext uri="{FF2B5EF4-FFF2-40B4-BE49-F238E27FC236}">
                  <a16:creationId xmlns:a16="http://schemas.microsoft.com/office/drawing/2014/main" id="{7B1480CF-1544-B302-2F12-8E31CAE1D2BD}"/>
                </a:ext>
              </a:extLst>
            </p:cNvPr>
            <p:cNvSpPr/>
            <p:nvPr/>
          </p:nvSpPr>
          <p:spPr>
            <a:xfrm>
              <a:off x="-22863675" y="3131775"/>
              <a:ext cx="299300" cy="293425"/>
            </a:xfrm>
            <a:custGeom>
              <a:avLst/>
              <a:gdLst/>
              <a:ahLst/>
              <a:cxnLst/>
              <a:rect l="l" t="t" r="r" b="b"/>
              <a:pathLst>
                <a:path w="11972" h="11737" extrusionOk="0">
                  <a:moveTo>
                    <a:pt x="3214" y="5522"/>
                  </a:moveTo>
                  <a:cubicBezTo>
                    <a:pt x="3403" y="5522"/>
                    <a:pt x="3560" y="5679"/>
                    <a:pt x="3560" y="5868"/>
                  </a:cubicBezTo>
                  <a:cubicBezTo>
                    <a:pt x="3560" y="6057"/>
                    <a:pt x="3403" y="6215"/>
                    <a:pt x="3214" y="6215"/>
                  </a:cubicBezTo>
                  <a:cubicBezTo>
                    <a:pt x="3024" y="6215"/>
                    <a:pt x="2867" y="6057"/>
                    <a:pt x="2867" y="5868"/>
                  </a:cubicBezTo>
                  <a:cubicBezTo>
                    <a:pt x="2867" y="5679"/>
                    <a:pt x="3024" y="5522"/>
                    <a:pt x="3214" y="5522"/>
                  </a:cubicBezTo>
                  <a:close/>
                  <a:moveTo>
                    <a:pt x="5986" y="2749"/>
                  </a:moveTo>
                  <a:cubicBezTo>
                    <a:pt x="6931" y="2749"/>
                    <a:pt x="7719" y="3537"/>
                    <a:pt x="7719" y="4482"/>
                  </a:cubicBezTo>
                  <a:cubicBezTo>
                    <a:pt x="7719" y="5427"/>
                    <a:pt x="6963" y="6215"/>
                    <a:pt x="5986" y="6215"/>
                  </a:cubicBezTo>
                  <a:cubicBezTo>
                    <a:pt x="5041" y="6215"/>
                    <a:pt x="4253" y="5427"/>
                    <a:pt x="4253" y="4482"/>
                  </a:cubicBezTo>
                  <a:cubicBezTo>
                    <a:pt x="4253" y="3537"/>
                    <a:pt x="5041" y="2749"/>
                    <a:pt x="5986" y="2749"/>
                  </a:cubicBezTo>
                  <a:close/>
                  <a:moveTo>
                    <a:pt x="8790" y="5522"/>
                  </a:moveTo>
                  <a:cubicBezTo>
                    <a:pt x="8979" y="5522"/>
                    <a:pt x="9136" y="5679"/>
                    <a:pt x="9136" y="5868"/>
                  </a:cubicBezTo>
                  <a:cubicBezTo>
                    <a:pt x="9136" y="6057"/>
                    <a:pt x="8979" y="6215"/>
                    <a:pt x="8790" y="6215"/>
                  </a:cubicBezTo>
                  <a:cubicBezTo>
                    <a:pt x="8569" y="6215"/>
                    <a:pt x="8412" y="6057"/>
                    <a:pt x="8412" y="5868"/>
                  </a:cubicBezTo>
                  <a:cubicBezTo>
                    <a:pt x="8412" y="5679"/>
                    <a:pt x="8569" y="5522"/>
                    <a:pt x="8790" y="5522"/>
                  </a:cubicBezTo>
                  <a:close/>
                  <a:moveTo>
                    <a:pt x="4600" y="7601"/>
                  </a:moveTo>
                  <a:cubicBezTo>
                    <a:pt x="4789" y="7601"/>
                    <a:pt x="4946" y="7759"/>
                    <a:pt x="4946" y="7948"/>
                  </a:cubicBezTo>
                  <a:cubicBezTo>
                    <a:pt x="4946" y="8168"/>
                    <a:pt x="4789" y="8326"/>
                    <a:pt x="4600" y="8326"/>
                  </a:cubicBezTo>
                  <a:cubicBezTo>
                    <a:pt x="4411" y="8326"/>
                    <a:pt x="4253" y="8168"/>
                    <a:pt x="4253" y="7948"/>
                  </a:cubicBezTo>
                  <a:cubicBezTo>
                    <a:pt x="4253" y="7759"/>
                    <a:pt x="4411" y="7601"/>
                    <a:pt x="4600" y="7601"/>
                  </a:cubicBezTo>
                  <a:close/>
                  <a:moveTo>
                    <a:pt x="6679" y="6939"/>
                  </a:moveTo>
                  <a:cubicBezTo>
                    <a:pt x="7278" y="6939"/>
                    <a:pt x="7719" y="7412"/>
                    <a:pt x="7719" y="7948"/>
                  </a:cubicBezTo>
                  <a:cubicBezTo>
                    <a:pt x="7719" y="8515"/>
                    <a:pt x="7246" y="8987"/>
                    <a:pt x="6679" y="8987"/>
                  </a:cubicBezTo>
                  <a:cubicBezTo>
                    <a:pt x="6080" y="8987"/>
                    <a:pt x="5671" y="8515"/>
                    <a:pt x="5671" y="7948"/>
                  </a:cubicBezTo>
                  <a:cubicBezTo>
                    <a:pt x="5671" y="7412"/>
                    <a:pt x="6143" y="6939"/>
                    <a:pt x="6679" y="6939"/>
                  </a:cubicBezTo>
                  <a:close/>
                  <a:moveTo>
                    <a:pt x="5309" y="1"/>
                  </a:moveTo>
                  <a:cubicBezTo>
                    <a:pt x="5222" y="1"/>
                    <a:pt x="5135" y="24"/>
                    <a:pt x="5072" y="71"/>
                  </a:cubicBezTo>
                  <a:cubicBezTo>
                    <a:pt x="4946" y="197"/>
                    <a:pt x="4946" y="449"/>
                    <a:pt x="5072" y="544"/>
                  </a:cubicBezTo>
                  <a:cubicBezTo>
                    <a:pt x="5356" y="828"/>
                    <a:pt x="5545" y="1080"/>
                    <a:pt x="5639" y="1363"/>
                  </a:cubicBezTo>
                  <a:cubicBezTo>
                    <a:pt x="5356" y="1426"/>
                    <a:pt x="5041" y="1458"/>
                    <a:pt x="4757" y="1552"/>
                  </a:cubicBezTo>
                  <a:cubicBezTo>
                    <a:pt x="4474" y="1017"/>
                    <a:pt x="4096" y="796"/>
                    <a:pt x="3592" y="576"/>
                  </a:cubicBezTo>
                  <a:cubicBezTo>
                    <a:pt x="3552" y="560"/>
                    <a:pt x="3507" y="552"/>
                    <a:pt x="3460" y="552"/>
                  </a:cubicBezTo>
                  <a:cubicBezTo>
                    <a:pt x="3320" y="552"/>
                    <a:pt x="3166" y="623"/>
                    <a:pt x="3119" y="765"/>
                  </a:cubicBezTo>
                  <a:cubicBezTo>
                    <a:pt x="3024" y="922"/>
                    <a:pt x="3119" y="1143"/>
                    <a:pt x="3277" y="1206"/>
                  </a:cubicBezTo>
                  <a:cubicBezTo>
                    <a:pt x="3623" y="1363"/>
                    <a:pt x="3907" y="1552"/>
                    <a:pt x="4064" y="1804"/>
                  </a:cubicBezTo>
                  <a:cubicBezTo>
                    <a:pt x="3781" y="1930"/>
                    <a:pt x="3529" y="2088"/>
                    <a:pt x="3308" y="2245"/>
                  </a:cubicBezTo>
                  <a:cubicBezTo>
                    <a:pt x="2867" y="1836"/>
                    <a:pt x="2394" y="1773"/>
                    <a:pt x="1890" y="1741"/>
                  </a:cubicBezTo>
                  <a:cubicBezTo>
                    <a:pt x="1701" y="1741"/>
                    <a:pt x="1544" y="1836"/>
                    <a:pt x="1481" y="2056"/>
                  </a:cubicBezTo>
                  <a:cubicBezTo>
                    <a:pt x="1481" y="2245"/>
                    <a:pt x="1607" y="2403"/>
                    <a:pt x="1796" y="2434"/>
                  </a:cubicBezTo>
                  <a:cubicBezTo>
                    <a:pt x="2205" y="2466"/>
                    <a:pt x="2489" y="2529"/>
                    <a:pt x="2741" y="2718"/>
                  </a:cubicBezTo>
                  <a:cubicBezTo>
                    <a:pt x="2552" y="2907"/>
                    <a:pt x="2363" y="3159"/>
                    <a:pt x="2205" y="3379"/>
                  </a:cubicBezTo>
                  <a:cubicBezTo>
                    <a:pt x="1949" y="3294"/>
                    <a:pt x="1725" y="3260"/>
                    <a:pt x="1508" y="3260"/>
                  </a:cubicBezTo>
                  <a:cubicBezTo>
                    <a:pt x="1243" y="3260"/>
                    <a:pt x="987" y="3310"/>
                    <a:pt x="693" y="3379"/>
                  </a:cubicBezTo>
                  <a:cubicBezTo>
                    <a:pt x="504" y="3411"/>
                    <a:pt x="441" y="3631"/>
                    <a:pt x="473" y="3821"/>
                  </a:cubicBezTo>
                  <a:cubicBezTo>
                    <a:pt x="498" y="3970"/>
                    <a:pt x="621" y="4060"/>
                    <a:pt x="781" y="4060"/>
                  </a:cubicBezTo>
                  <a:cubicBezTo>
                    <a:pt x="823" y="4060"/>
                    <a:pt x="868" y="4054"/>
                    <a:pt x="914" y="4041"/>
                  </a:cubicBezTo>
                  <a:cubicBezTo>
                    <a:pt x="1160" y="3979"/>
                    <a:pt x="1366" y="3931"/>
                    <a:pt x="1567" y="3931"/>
                  </a:cubicBezTo>
                  <a:cubicBezTo>
                    <a:pt x="1674" y="3931"/>
                    <a:pt x="1780" y="3945"/>
                    <a:pt x="1890" y="3978"/>
                  </a:cubicBezTo>
                  <a:cubicBezTo>
                    <a:pt x="1764" y="4262"/>
                    <a:pt x="1638" y="4514"/>
                    <a:pt x="1607" y="4797"/>
                  </a:cubicBezTo>
                  <a:cubicBezTo>
                    <a:pt x="1071" y="4797"/>
                    <a:pt x="630" y="4986"/>
                    <a:pt x="189" y="5301"/>
                  </a:cubicBezTo>
                  <a:cubicBezTo>
                    <a:pt x="32" y="5427"/>
                    <a:pt x="0" y="5616"/>
                    <a:pt x="126" y="5774"/>
                  </a:cubicBezTo>
                  <a:cubicBezTo>
                    <a:pt x="186" y="5874"/>
                    <a:pt x="296" y="5935"/>
                    <a:pt x="409" y="5935"/>
                  </a:cubicBezTo>
                  <a:cubicBezTo>
                    <a:pt x="474" y="5935"/>
                    <a:pt x="541" y="5915"/>
                    <a:pt x="599" y="5868"/>
                  </a:cubicBezTo>
                  <a:cubicBezTo>
                    <a:pt x="914" y="5616"/>
                    <a:pt x="1166" y="5459"/>
                    <a:pt x="1481" y="5459"/>
                  </a:cubicBezTo>
                  <a:cubicBezTo>
                    <a:pt x="1481" y="5585"/>
                    <a:pt x="1449" y="5742"/>
                    <a:pt x="1449" y="5868"/>
                  </a:cubicBezTo>
                  <a:cubicBezTo>
                    <a:pt x="1449" y="6026"/>
                    <a:pt x="1449" y="6183"/>
                    <a:pt x="1481" y="6341"/>
                  </a:cubicBezTo>
                  <a:cubicBezTo>
                    <a:pt x="945" y="6530"/>
                    <a:pt x="662" y="6876"/>
                    <a:pt x="347" y="7318"/>
                  </a:cubicBezTo>
                  <a:cubicBezTo>
                    <a:pt x="221" y="7475"/>
                    <a:pt x="284" y="7664"/>
                    <a:pt x="441" y="7790"/>
                  </a:cubicBezTo>
                  <a:cubicBezTo>
                    <a:pt x="507" y="7843"/>
                    <a:pt x="584" y="7868"/>
                    <a:pt x="658" y="7868"/>
                  </a:cubicBezTo>
                  <a:cubicBezTo>
                    <a:pt x="761" y="7868"/>
                    <a:pt x="859" y="7819"/>
                    <a:pt x="914" y="7727"/>
                  </a:cubicBezTo>
                  <a:cubicBezTo>
                    <a:pt x="1134" y="7349"/>
                    <a:pt x="1323" y="7129"/>
                    <a:pt x="1607" y="7002"/>
                  </a:cubicBezTo>
                  <a:cubicBezTo>
                    <a:pt x="1701" y="7286"/>
                    <a:pt x="1764" y="7570"/>
                    <a:pt x="1922" y="7822"/>
                  </a:cubicBezTo>
                  <a:cubicBezTo>
                    <a:pt x="1481" y="8200"/>
                    <a:pt x="1323" y="8609"/>
                    <a:pt x="1166" y="9145"/>
                  </a:cubicBezTo>
                  <a:cubicBezTo>
                    <a:pt x="1134" y="9334"/>
                    <a:pt x="1260" y="9523"/>
                    <a:pt x="1418" y="9554"/>
                  </a:cubicBezTo>
                  <a:cubicBezTo>
                    <a:pt x="1452" y="9566"/>
                    <a:pt x="1486" y="9571"/>
                    <a:pt x="1519" y="9571"/>
                  </a:cubicBezTo>
                  <a:cubicBezTo>
                    <a:pt x="1671" y="9571"/>
                    <a:pt x="1807" y="9463"/>
                    <a:pt x="1859" y="9334"/>
                  </a:cubicBezTo>
                  <a:cubicBezTo>
                    <a:pt x="1953" y="8924"/>
                    <a:pt x="2048" y="8672"/>
                    <a:pt x="2268" y="8420"/>
                  </a:cubicBezTo>
                  <a:cubicBezTo>
                    <a:pt x="2426" y="8672"/>
                    <a:pt x="2646" y="8893"/>
                    <a:pt x="2835" y="9082"/>
                  </a:cubicBezTo>
                  <a:cubicBezTo>
                    <a:pt x="2520" y="9554"/>
                    <a:pt x="2552" y="10027"/>
                    <a:pt x="2583" y="10594"/>
                  </a:cubicBezTo>
                  <a:cubicBezTo>
                    <a:pt x="2583" y="10783"/>
                    <a:pt x="2741" y="10909"/>
                    <a:pt x="2961" y="10909"/>
                  </a:cubicBezTo>
                  <a:lnTo>
                    <a:pt x="2993" y="10909"/>
                  </a:lnTo>
                  <a:cubicBezTo>
                    <a:pt x="3182" y="10909"/>
                    <a:pt x="3308" y="10720"/>
                    <a:pt x="3308" y="10500"/>
                  </a:cubicBezTo>
                  <a:cubicBezTo>
                    <a:pt x="3277" y="10090"/>
                    <a:pt x="3277" y="9806"/>
                    <a:pt x="3371" y="9523"/>
                  </a:cubicBezTo>
                  <a:cubicBezTo>
                    <a:pt x="3623" y="9680"/>
                    <a:pt x="3844" y="9838"/>
                    <a:pt x="4127" y="9964"/>
                  </a:cubicBezTo>
                  <a:cubicBezTo>
                    <a:pt x="4001" y="10500"/>
                    <a:pt x="4159" y="10941"/>
                    <a:pt x="4411" y="11445"/>
                  </a:cubicBezTo>
                  <a:cubicBezTo>
                    <a:pt x="4452" y="11589"/>
                    <a:pt x="4561" y="11652"/>
                    <a:pt x="4684" y="11652"/>
                  </a:cubicBezTo>
                  <a:cubicBezTo>
                    <a:pt x="4749" y="11652"/>
                    <a:pt x="4818" y="11635"/>
                    <a:pt x="4883" y="11602"/>
                  </a:cubicBezTo>
                  <a:cubicBezTo>
                    <a:pt x="5041" y="11539"/>
                    <a:pt x="5104" y="11350"/>
                    <a:pt x="5041" y="11130"/>
                  </a:cubicBezTo>
                  <a:cubicBezTo>
                    <a:pt x="4883" y="10783"/>
                    <a:pt x="4757" y="10500"/>
                    <a:pt x="4789" y="10184"/>
                  </a:cubicBezTo>
                  <a:lnTo>
                    <a:pt x="4789" y="10184"/>
                  </a:lnTo>
                  <a:cubicBezTo>
                    <a:pt x="5072" y="10279"/>
                    <a:pt x="5356" y="10311"/>
                    <a:pt x="5671" y="10342"/>
                  </a:cubicBezTo>
                  <a:cubicBezTo>
                    <a:pt x="5734" y="10909"/>
                    <a:pt x="6049" y="11256"/>
                    <a:pt x="6427" y="11665"/>
                  </a:cubicBezTo>
                  <a:cubicBezTo>
                    <a:pt x="6474" y="11712"/>
                    <a:pt x="6561" y="11736"/>
                    <a:pt x="6651" y="11736"/>
                  </a:cubicBezTo>
                  <a:cubicBezTo>
                    <a:pt x="6742" y="11736"/>
                    <a:pt x="6837" y="11712"/>
                    <a:pt x="6900" y="11665"/>
                  </a:cubicBezTo>
                  <a:cubicBezTo>
                    <a:pt x="6994" y="11539"/>
                    <a:pt x="6994" y="11287"/>
                    <a:pt x="6900" y="11193"/>
                  </a:cubicBezTo>
                  <a:cubicBezTo>
                    <a:pt x="6616" y="10909"/>
                    <a:pt x="6427" y="10657"/>
                    <a:pt x="6333" y="10342"/>
                  </a:cubicBezTo>
                  <a:cubicBezTo>
                    <a:pt x="6616" y="10311"/>
                    <a:pt x="6931" y="10279"/>
                    <a:pt x="7215" y="10184"/>
                  </a:cubicBezTo>
                  <a:cubicBezTo>
                    <a:pt x="7467" y="10720"/>
                    <a:pt x="7876" y="10941"/>
                    <a:pt x="8380" y="11130"/>
                  </a:cubicBezTo>
                  <a:cubicBezTo>
                    <a:pt x="8424" y="11156"/>
                    <a:pt x="8474" y="11167"/>
                    <a:pt x="8526" y="11167"/>
                  </a:cubicBezTo>
                  <a:cubicBezTo>
                    <a:pt x="8662" y="11167"/>
                    <a:pt x="8807" y="11086"/>
                    <a:pt x="8853" y="10972"/>
                  </a:cubicBezTo>
                  <a:cubicBezTo>
                    <a:pt x="8947" y="10815"/>
                    <a:pt x="8853" y="10594"/>
                    <a:pt x="8695" y="10500"/>
                  </a:cubicBezTo>
                  <a:cubicBezTo>
                    <a:pt x="8349" y="10374"/>
                    <a:pt x="8065" y="10184"/>
                    <a:pt x="7908" y="9932"/>
                  </a:cubicBezTo>
                  <a:cubicBezTo>
                    <a:pt x="8191" y="9806"/>
                    <a:pt x="8412" y="9649"/>
                    <a:pt x="8664" y="9491"/>
                  </a:cubicBezTo>
                  <a:cubicBezTo>
                    <a:pt x="9105" y="9901"/>
                    <a:pt x="9578" y="9964"/>
                    <a:pt x="10082" y="9995"/>
                  </a:cubicBezTo>
                  <a:lnTo>
                    <a:pt x="10113" y="9995"/>
                  </a:lnTo>
                  <a:cubicBezTo>
                    <a:pt x="10302" y="9995"/>
                    <a:pt x="10428" y="9869"/>
                    <a:pt x="10460" y="9680"/>
                  </a:cubicBezTo>
                  <a:cubicBezTo>
                    <a:pt x="10460" y="9491"/>
                    <a:pt x="10365" y="9334"/>
                    <a:pt x="10145" y="9302"/>
                  </a:cubicBezTo>
                  <a:cubicBezTo>
                    <a:pt x="9767" y="9239"/>
                    <a:pt x="9483" y="9208"/>
                    <a:pt x="9199" y="9019"/>
                  </a:cubicBezTo>
                  <a:cubicBezTo>
                    <a:pt x="9388" y="8830"/>
                    <a:pt x="9609" y="8578"/>
                    <a:pt x="9767" y="8357"/>
                  </a:cubicBezTo>
                  <a:cubicBezTo>
                    <a:pt x="9980" y="8437"/>
                    <a:pt x="10181" y="8466"/>
                    <a:pt x="10384" y="8466"/>
                  </a:cubicBezTo>
                  <a:cubicBezTo>
                    <a:pt x="10660" y="8466"/>
                    <a:pt x="10938" y="8412"/>
                    <a:pt x="11247" y="8357"/>
                  </a:cubicBezTo>
                  <a:cubicBezTo>
                    <a:pt x="11468" y="8294"/>
                    <a:pt x="11531" y="8105"/>
                    <a:pt x="11499" y="7916"/>
                  </a:cubicBezTo>
                  <a:cubicBezTo>
                    <a:pt x="11472" y="7751"/>
                    <a:pt x="11300" y="7658"/>
                    <a:pt x="11131" y="7658"/>
                  </a:cubicBezTo>
                  <a:cubicBezTo>
                    <a:pt x="11107" y="7658"/>
                    <a:pt x="11082" y="7660"/>
                    <a:pt x="11058" y="7664"/>
                  </a:cubicBezTo>
                  <a:cubicBezTo>
                    <a:pt x="10806" y="7748"/>
                    <a:pt x="10596" y="7804"/>
                    <a:pt x="10391" y="7804"/>
                  </a:cubicBezTo>
                  <a:cubicBezTo>
                    <a:pt x="10288" y="7804"/>
                    <a:pt x="10187" y="7790"/>
                    <a:pt x="10082" y="7759"/>
                  </a:cubicBezTo>
                  <a:cubicBezTo>
                    <a:pt x="10208" y="7475"/>
                    <a:pt x="10302" y="7192"/>
                    <a:pt x="10365" y="6939"/>
                  </a:cubicBezTo>
                  <a:lnTo>
                    <a:pt x="10397" y="6939"/>
                  </a:lnTo>
                  <a:cubicBezTo>
                    <a:pt x="10932" y="6939"/>
                    <a:pt x="11342" y="6687"/>
                    <a:pt x="11751" y="6372"/>
                  </a:cubicBezTo>
                  <a:cubicBezTo>
                    <a:pt x="11940" y="6246"/>
                    <a:pt x="11972" y="6057"/>
                    <a:pt x="11846" y="5900"/>
                  </a:cubicBezTo>
                  <a:cubicBezTo>
                    <a:pt x="11789" y="5843"/>
                    <a:pt x="11687" y="5798"/>
                    <a:pt x="11580" y="5798"/>
                  </a:cubicBezTo>
                  <a:cubicBezTo>
                    <a:pt x="11509" y="5798"/>
                    <a:pt x="11436" y="5818"/>
                    <a:pt x="11373" y="5868"/>
                  </a:cubicBezTo>
                  <a:cubicBezTo>
                    <a:pt x="11058" y="6120"/>
                    <a:pt x="10775" y="6278"/>
                    <a:pt x="10460" y="6278"/>
                  </a:cubicBezTo>
                  <a:cubicBezTo>
                    <a:pt x="10460" y="6152"/>
                    <a:pt x="10491" y="5994"/>
                    <a:pt x="10491" y="5868"/>
                  </a:cubicBezTo>
                  <a:cubicBezTo>
                    <a:pt x="10491" y="5711"/>
                    <a:pt x="10491" y="5553"/>
                    <a:pt x="10460" y="5396"/>
                  </a:cubicBezTo>
                  <a:cubicBezTo>
                    <a:pt x="11027" y="5207"/>
                    <a:pt x="11279" y="4860"/>
                    <a:pt x="11594" y="4419"/>
                  </a:cubicBezTo>
                  <a:cubicBezTo>
                    <a:pt x="11720" y="4262"/>
                    <a:pt x="11688" y="4073"/>
                    <a:pt x="11531" y="3947"/>
                  </a:cubicBezTo>
                  <a:cubicBezTo>
                    <a:pt x="11465" y="3894"/>
                    <a:pt x="11394" y="3869"/>
                    <a:pt x="11324" y="3869"/>
                  </a:cubicBezTo>
                  <a:cubicBezTo>
                    <a:pt x="11226" y="3869"/>
                    <a:pt x="11132" y="3918"/>
                    <a:pt x="11058" y="4010"/>
                  </a:cubicBezTo>
                  <a:cubicBezTo>
                    <a:pt x="10838" y="4388"/>
                    <a:pt x="10617" y="4608"/>
                    <a:pt x="10365" y="4734"/>
                  </a:cubicBezTo>
                  <a:cubicBezTo>
                    <a:pt x="10271" y="4451"/>
                    <a:pt x="10176" y="4167"/>
                    <a:pt x="10019" y="3915"/>
                  </a:cubicBezTo>
                  <a:cubicBezTo>
                    <a:pt x="10460" y="3537"/>
                    <a:pt x="10617" y="3127"/>
                    <a:pt x="10775" y="2592"/>
                  </a:cubicBezTo>
                  <a:cubicBezTo>
                    <a:pt x="10806" y="2403"/>
                    <a:pt x="10712" y="2214"/>
                    <a:pt x="10554" y="2182"/>
                  </a:cubicBezTo>
                  <a:cubicBezTo>
                    <a:pt x="10520" y="2171"/>
                    <a:pt x="10485" y="2166"/>
                    <a:pt x="10450" y="2166"/>
                  </a:cubicBezTo>
                  <a:cubicBezTo>
                    <a:pt x="10292" y="2166"/>
                    <a:pt x="10139" y="2274"/>
                    <a:pt x="10113" y="2403"/>
                  </a:cubicBezTo>
                  <a:cubicBezTo>
                    <a:pt x="9987" y="2812"/>
                    <a:pt x="9924" y="3064"/>
                    <a:pt x="9672" y="3316"/>
                  </a:cubicBezTo>
                  <a:cubicBezTo>
                    <a:pt x="9515" y="3064"/>
                    <a:pt x="9325" y="2844"/>
                    <a:pt x="9136" y="2655"/>
                  </a:cubicBezTo>
                  <a:cubicBezTo>
                    <a:pt x="9451" y="2182"/>
                    <a:pt x="9388" y="1710"/>
                    <a:pt x="9357" y="1143"/>
                  </a:cubicBezTo>
                  <a:cubicBezTo>
                    <a:pt x="9357" y="954"/>
                    <a:pt x="9168" y="828"/>
                    <a:pt x="8979" y="828"/>
                  </a:cubicBezTo>
                  <a:cubicBezTo>
                    <a:pt x="8790" y="828"/>
                    <a:pt x="8664" y="1017"/>
                    <a:pt x="8664" y="1237"/>
                  </a:cubicBezTo>
                  <a:cubicBezTo>
                    <a:pt x="8695" y="1647"/>
                    <a:pt x="8695" y="1930"/>
                    <a:pt x="8569" y="2214"/>
                  </a:cubicBezTo>
                  <a:cubicBezTo>
                    <a:pt x="8349" y="2056"/>
                    <a:pt x="8097" y="1899"/>
                    <a:pt x="7813" y="1773"/>
                  </a:cubicBezTo>
                  <a:cubicBezTo>
                    <a:pt x="7939" y="1237"/>
                    <a:pt x="7782" y="796"/>
                    <a:pt x="7561" y="292"/>
                  </a:cubicBezTo>
                  <a:cubicBezTo>
                    <a:pt x="7493" y="178"/>
                    <a:pt x="7375" y="97"/>
                    <a:pt x="7243" y="97"/>
                  </a:cubicBezTo>
                  <a:cubicBezTo>
                    <a:pt x="7193" y="97"/>
                    <a:pt x="7141" y="108"/>
                    <a:pt x="7089" y="134"/>
                  </a:cubicBezTo>
                  <a:cubicBezTo>
                    <a:pt x="6931" y="197"/>
                    <a:pt x="6837" y="386"/>
                    <a:pt x="6931" y="607"/>
                  </a:cubicBezTo>
                  <a:cubicBezTo>
                    <a:pt x="7089" y="954"/>
                    <a:pt x="7215" y="1237"/>
                    <a:pt x="7152" y="1552"/>
                  </a:cubicBezTo>
                  <a:cubicBezTo>
                    <a:pt x="6900" y="1458"/>
                    <a:pt x="6616" y="1426"/>
                    <a:pt x="6301" y="1395"/>
                  </a:cubicBezTo>
                  <a:cubicBezTo>
                    <a:pt x="6206" y="828"/>
                    <a:pt x="5891" y="481"/>
                    <a:pt x="5545" y="71"/>
                  </a:cubicBezTo>
                  <a:cubicBezTo>
                    <a:pt x="5482" y="24"/>
                    <a:pt x="5395" y="1"/>
                    <a:pt x="5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" name="Google Shape;6144;p71">
              <a:extLst>
                <a:ext uri="{FF2B5EF4-FFF2-40B4-BE49-F238E27FC236}">
                  <a16:creationId xmlns:a16="http://schemas.microsoft.com/office/drawing/2014/main" id="{3759A71D-CA2F-A67F-C4DC-629DC6916057}"/>
                </a:ext>
              </a:extLst>
            </p:cNvPr>
            <p:cNvSpPr/>
            <p:nvPr/>
          </p:nvSpPr>
          <p:spPr>
            <a:xfrm>
              <a:off x="-22740025" y="3217825"/>
              <a:ext cx="52000" cy="51225"/>
            </a:xfrm>
            <a:custGeom>
              <a:avLst/>
              <a:gdLst/>
              <a:ahLst/>
              <a:cxnLst/>
              <a:rect l="l" t="t" r="r" b="b"/>
              <a:pathLst>
                <a:path w="2080" h="2049" extrusionOk="0">
                  <a:moveTo>
                    <a:pt x="1040" y="0"/>
                  </a:moveTo>
                  <a:cubicBezTo>
                    <a:pt x="441" y="0"/>
                    <a:pt x="0" y="473"/>
                    <a:pt x="0" y="1009"/>
                  </a:cubicBezTo>
                  <a:cubicBezTo>
                    <a:pt x="0" y="1607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09"/>
                  </a:cubicBezTo>
                  <a:cubicBezTo>
                    <a:pt x="2080" y="473"/>
                    <a:pt x="1607" y="0"/>
                    <a:pt x="10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" name="Google Shape;6145;p71">
              <a:extLst>
                <a:ext uri="{FF2B5EF4-FFF2-40B4-BE49-F238E27FC236}">
                  <a16:creationId xmlns:a16="http://schemas.microsoft.com/office/drawing/2014/main" id="{863FD2BC-448D-7009-EBFA-A49F4D819F9B}"/>
                </a:ext>
              </a:extLst>
            </p:cNvPr>
            <p:cNvSpPr/>
            <p:nvPr/>
          </p:nvSpPr>
          <p:spPr>
            <a:xfrm>
              <a:off x="-22705375" y="33218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84" name="Google Shape;6146;p71">
            <a:extLst>
              <a:ext uri="{FF2B5EF4-FFF2-40B4-BE49-F238E27FC236}">
                <a16:creationId xmlns:a16="http://schemas.microsoft.com/office/drawing/2014/main" id="{B6EB8B21-D109-194F-E9A5-0D38F1DC5A56}"/>
              </a:ext>
            </a:extLst>
          </p:cNvPr>
          <p:cNvGrpSpPr/>
          <p:nvPr/>
        </p:nvGrpSpPr>
        <p:grpSpPr>
          <a:xfrm>
            <a:off x="7096192" y="2042599"/>
            <a:ext cx="414136" cy="470404"/>
            <a:chOff x="-28069875" y="3175300"/>
            <a:chExt cx="260725" cy="296150"/>
          </a:xfrm>
          <a:solidFill>
            <a:schemeClr val="tx1"/>
          </a:solidFill>
        </p:grpSpPr>
        <p:sp>
          <p:nvSpPr>
            <p:cNvPr id="685" name="Google Shape;6147;p71">
              <a:extLst>
                <a:ext uri="{FF2B5EF4-FFF2-40B4-BE49-F238E27FC236}">
                  <a16:creationId xmlns:a16="http://schemas.microsoft.com/office/drawing/2014/main" id="{E99666D2-0DB5-9014-68DF-78F114D3B966}"/>
                </a:ext>
              </a:extLst>
            </p:cNvPr>
            <p:cNvSpPr/>
            <p:nvPr/>
          </p:nvSpPr>
          <p:spPr>
            <a:xfrm>
              <a:off x="-28059650" y="3192625"/>
              <a:ext cx="26025" cy="70125"/>
            </a:xfrm>
            <a:custGeom>
              <a:avLst/>
              <a:gdLst/>
              <a:ahLst/>
              <a:cxnLst/>
              <a:rect l="l" t="t" r="r" b="b"/>
              <a:pathLst>
                <a:path w="1041" h="2805" extrusionOk="0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458"/>
                  </a:lnTo>
                  <a:cubicBezTo>
                    <a:pt x="410" y="2458"/>
                    <a:pt x="757" y="2584"/>
                    <a:pt x="1040" y="2804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" name="Google Shape;6148;p71">
              <a:extLst>
                <a:ext uri="{FF2B5EF4-FFF2-40B4-BE49-F238E27FC236}">
                  <a16:creationId xmlns:a16="http://schemas.microsoft.com/office/drawing/2014/main" id="{27A60A3D-03B0-A0FC-F7F0-952E42E2F452}"/>
                </a:ext>
              </a:extLst>
            </p:cNvPr>
            <p:cNvSpPr/>
            <p:nvPr/>
          </p:nvSpPr>
          <p:spPr>
            <a:xfrm>
              <a:off x="-27843050" y="3192625"/>
              <a:ext cx="26025" cy="69325"/>
            </a:xfrm>
            <a:custGeom>
              <a:avLst/>
              <a:gdLst/>
              <a:ahLst/>
              <a:cxnLst/>
              <a:rect l="l" t="t" r="r" b="b"/>
              <a:pathLst>
                <a:path w="1041" h="2773" extrusionOk="0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773"/>
                  </a:lnTo>
                  <a:cubicBezTo>
                    <a:pt x="284" y="2584"/>
                    <a:pt x="694" y="2426"/>
                    <a:pt x="1040" y="2426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" name="Google Shape;6149;p71">
              <a:extLst>
                <a:ext uri="{FF2B5EF4-FFF2-40B4-BE49-F238E27FC236}">
                  <a16:creationId xmlns:a16="http://schemas.microsoft.com/office/drawing/2014/main" id="{A5C67AB2-43C6-C298-96F0-30A151D15B1A}"/>
                </a:ext>
              </a:extLst>
            </p:cNvPr>
            <p:cNvSpPr/>
            <p:nvPr/>
          </p:nvSpPr>
          <p:spPr>
            <a:xfrm>
              <a:off x="-27973000" y="3202075"/>
              <a:ext cx="26000" cy="57525"/>
            </a:xfrm>
            <a:custGeom>
              <a:avLst/>
              <a:gdLst/>
              <a:ahLst/>
              <a:cxnLst/>
              <a:rect l="l" t="t" r="r" b="b"/>
              <a:pathLst>
                <a:path w="1040" h="2301" extrusionOk="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1954"/>
                  </a:lnTo>
                  <a:cubicBezTo>
                    <a:pt x="410" y="1985"/>
                    <a:pt x="756" y="2080"/>
                    <a:pt x="1040" y="2300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" name="Google Shape;6150;p71">
              <a:extLst>
                <a:ext uri="{FF2B5EF4-FFF2-40B4-BE49-F238E27FC236}">
                  <a16:creationId xmlns:a16="http://schemas.microsoft.com/office/drawing/2014/main" id="{E44F73DA-4915-B700-1B96-D7FEEE88662B}"/>
                </a:ext>
              </a:extLst>
            </p:cNvPr>
            <p:cNvSpPr/>
            <p:nvPr/>
          </p:nvSpPr>
          <p:spPr>
            <a:xfrm>
              <a:off x="-27929675" y="3202075"/>
              <a:ext cx="26000" cy="57525"/>
            </a:xfrm>
            <a:custGeom>
              <a:avLst/>
              <a:gdLst/>
              <a:ahLst/>
              <a:cxnLst/>
              <a:rect l="l" t="t" r="r" b="b"/>
              <a:pathLst>
                <a:path w="1040" h="2301" extrusionOk="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2300"/>
                  </a:lnTo>
                  <a:cubicBezTo>
                    <a:pt x="315" y="2111"/>
                    <a:pt x="693" y="1985"/>
                    <a:pt x="1040" y="1954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" name="Google Shape;6151;p71">
              <a:extLst>
                <a:ext uri="{FF2B5EF4-FFF2-40B4-BE49-F238E27FC236}">
                  <a16:creationId xmlns:a16="http://schemas.microsoft.com/office/drawing/2014/main" id="{393534C1-C7DB-D07A-0AAD-335B6F0DE1DC}"/>
                </a:ext>
              </a:extLst>
            </p:cNvPr>
            <p:cNvSpPr/>
            <p:nvPr/>
          </p:nvSpPr>
          <p:spPr>
            <a:xfrm>
              <a:off x="-28016325" y="3175300"/>
              <a:ext cx="26025" cy="91375"/>
            </a:xfrm>
            <a:custGeom>
              <a:avLst/>
              <a:gdLst/>
              <a:ahLst/>
              <a:cxnLst/>
              <a:rect l="l" t="t" r="r" b="b"/>
              <a:pathLst>
                <a:path w="1041" h="3655" extrusionOk="0">
                  <a:moveTo>
                    <a:pt x="536" y="0"/>
                  </a:moveTo>
                  <a:cubicBezTo>
                    <a:pt x="253" y="0"/>
                    <a:pt x="1" y="221"/>
                    <a:pt x="1" y="504"/>
                  </a:cubicBezTo>
                  <a:lnTo>
                    <a:pt x="1" y="3655"/>
                  </a:lnTo>
                  <a:cubicBezTo>
                    <a:pt x="1" y="3655"/>
                    <a:pt x="1" y="3623"/>
                    <a:pt x="64" y="3623"/>
                  </a:cubicBezTo>
                  <a:cubicBezTo>
                    <a:pt x="284" y="3371"/>
                    <a:pt x="631" y="3182"/>
                    <a:pt x="1040" y="3056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" name="Google Shape;6152;p71">
              <a:extLst>
                <a:ext uri="{FF2B5EF4-FFF2-40B4-BE49-F238E27FC236}">
                  <a16:creationId xmlns:a16="http://schemas.microsoft.com/office/drawing/2014/main" id="{DD01D74C-7E91-2EFA-D94D-30028F6862D4}"/>
                </a:ext>
              </a:extLst>
            </p:cNvPr>
            <p:cNvSpPr/>
            <p:nvPr/>
          </p:nvSpPr>
          <p:spPr>
            <a:xfrm>
              <a:off x="-27886375" y="3176075"/>
              <a:ext cx="26025" cy="91400"/>
            </a:xfrm>
            <a:custGeom>
              <a:avLst/>
              <a:gdLst/>
              <a:ahLst/>
              <a:cxnLst/>
              <a:rect l="l" t="t" r="r" b="b"/>
              <a:pathLst>
                <a:path w="1041" h="3656" extrusionOk="0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lnTo>
                    <a:pt x="1" y="3088"/>
                  </a:lnTo>
                  <a:cubicBezTo>
                    <a:pt x="379" y="3151"/>
                    <a:pt x="726" y="3340"/>
                    <a:pt x="1041" y="3655"/>
                  </a:cubicBezTo>
                  <a:lnTo>
                    <a:pt x="1041" y="505"/>
                  </a:lnTo>
                  <a:cubicBezTo>
                    <a:pt x="1041" y="253"/>
                    <a:pt x="789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" name="Google Shape;6153;p71">
              <a:extLst>
                <a:ext uri="{FF2B5EF4-FFF2-40B4-BE49-F238E27FC236}">
                  <a16:creationId xmlns:a16="http://schemas.microsoft.com/office/drawing/2014/main" id="{23C6DC57-9F91-E2B4-6024-909D918250E9}"/>
                </a:ext>
              </a:extLst>
            </p:cNvPr>
            <p:cNvSpPr/>
            <p:nvPr/>
          </p:nvSpPr>
          <p:spPr>
            <a:xfrm>
              <a:off x="-28017900" y="3269025"/>
              <a:ext cx="161475" cy="133125"/>
            </a:xfrm>
            <a:custGeom>
              <a:avLst/>
              <a:gdLst/>
              <a:ahLst/>
              <a:cxnLst/>
              <a:rect l="l" t="t" r="r" b="b"/>
              <a:pathLst>
                <a:path w="6459" h="5325" extrusionOk="0">
                  <a:moveTo>
                    <a:pt x="1733" y="0"/>
                  </a:moveTo>
                  <a:cubicBezTo>
                    <a:pt x="1355" y="0"/>
                    <a:pt x="946" y="158"/>
                    <a:pt x="662" y="410"/>
                  </a:cubicBezTo>
                  <a:cubicBezTo>
                    <a:pt x="64" y="882"/>
                    <a:pt x="1" y="1639"/>
                    <a:pt x="347" y="2237"/>
                  </a:cubicBezTo>
                  <a:cubicBezTo>
                    <a:pt x="1324" y="2458"/>
                    <a:pt x="2048" y="3340"/>
                    <a:pt x="2174" y="4348"/>
                  </a:cubicBezTo>
                  <a:lnTo>
                    <a:pt x="3214" y="5325"/>
                  </a:lnTo>
                  <a:lnTo>
                    <a:pt x="4285" y="4348"/>
                  </a:lnTo>
                  <a:cubicBezTo>
                    <a:pt x="4380" y="3340"/>
                    <a:pt x="5073" y="2521"/>
                    <a:pt x="6113" y="2237"/>
                  </a:cubicBezTo>
                  <a:cubicBezTo>
                    <a:pt x="6459" y="1639"/>
                    <a:pt x="6333" y="882"/>
                    <a:pt x="5860" y="410"/>
                  </a:cubicBezTo>
                  <a:cubicBezTo>
                    <a:pt x="5577" y="158"/>
                    <a:pt x="5199" y="0"/>
                    <a:pt x="4789" y="0"/>
                  </a:cubicBezTo>
                  <a:cubicBezTo>
                    <a:pt x="4411" y="0"/>
                    <a:pt x="4002" y="158"/>
                    <a:pt x="3750" y="410"/>
                  </a:cubicBezTo>
                  <a:lnTo>
                    <a:pt x="3277" y="882"/>
                  </a:lnTo>
                  <a:lnTo>
                    <a:pt x="2805" y="410"/>
                  </a:lnTo>
                  <a:cubicBezTo>
                    <a:pt x="2521" y="158"/>
                    <a:pt x="2143" y="0"/>
                    <a:pt x="17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" name="Google Shape;6154;p71">
              <a:extLst>
                <a:ext uri="{FF2B5EF4-FFF2-40B4-BE49-F238E27FC236}">
                  <a16:creationId xmlns:a16="http://schemas.microsoft.com/office/drawing/2014/main" id="{131B75B3-87E8-AE24-2301-053C131C8870}"/>
                </a:ext>
              </a:extLst>
            </p:cNvPr>
            <p:cNvSpPr/>
            <p:nvPr/>
          </p:nvSpPr>
          <p:spPr>
            <a:xfrm>
              <a:off x="-27930475" y="3269800"/>
              <a:ext cx="121325" cy="201650"/>
            </a:xfrm>
            <a:custGeom>
              <a:avLst/>
              <a:gdLst/>
              <a:ahLst/>
              <a:cxnLst/>
              <a:rect l="l" t="t" r="r" b="b"/>
              <a:pathLst>
                <a:path w="4853" h="8066" extrusionOk="0">
                  <a:moveTo>
                    <a:pt x="4506" y="1"/>
                  </a:moveTo>
                  <a:cubicBezTo>
                    <a:pt x="3876" y="1"/>
                    <a:pt x="3403" y="505"/>
                    <a:pt x="3403" y="1198"/>
                  </a:cubicBezTo>
                  <a:lnTo>
                    <a:pt x="3403" y="2395"/>
                  </a:lnTo>
                  <a:cubicBezTo>
                    <a:pt x="3403" y="2584"/>
                    <a:pt x="3246" y="2742"/>
                    <a:pt x="3025" y="2742"/>
                  </a:cubicBezTo>
                  <a:cubicBezTo>
                    <a:pt x="2679" y="2742"/>
                    <a:pt x="2363" y="2868"/>
                    <a:pt x="2080" y="3025"/>
                  </a:cubicBezTo>
                  <a:cubicBezTo>
                    <a:pt x="1702" y="3372"/>
                    <a:pt x="1418" y="3939"/>
                    <a:pt x="1418" y="4474"/>
                  </a:cubicBezTo>
                  <a:lnTo>
                    <a:pt x="1418" y="5231"/>
                  </a:lnTo>
                  <a:cubicBezTo>
                    <a:pt x="1418" y="5420"/>
                    <a:pt x="1261" y="5577"/>
                    <a:pt x="1072" y="5577"/>
                  </a:cubicBezTo>
                  <a:cubicBezTo>
                    <a:pt x="883" y="5577"/>
                    <a:pt x="725" y="5420"/>
                    <a:pt x="725" y="5231"/>
                  </a:cubicBezTo>
                  <a:lnTo>
                    <a:pt x="1" y="5892"/>
                  </a:lnTo>
                  <a:lnTo>
                    <a:pt x="1" y="8066"/>
                  </a:lnTo>
                  <a:lnTo>
                    <a:pt x="3813" y="8066"/>
                  </a:lnTo>
                  <a:cubicBezTo>
                    <a:pt x="4033" y="8066"/>
                    <a:pt x="4191" y="7908"/>
                    <a:pt x="4191" y="7719"/>
                  </a:cubicBezTo>
                  <a:cubicBezTo>
                    <a:pt x="4191" y="7530"/>
                    <a:pt x="4033" y="7373"/>
                    <a:pt x="3813" y="7373"/>
                  </a:cubicBezTo>
                  <a:lnTo>
                    <a:pt x="3466" y="7373"/>
                  </a:lnTo>
                  <a:lnTo>
                    <a:pt x="3466" y="6270"/>
                  </a:lnTo>
                  <a:cubicBezTo>
                    <a:pt x="3466" y="6176"/>
                    <a:pt x="3498" y="6050"/>
                    <a:pt x="3592" y="6018"/>
                  </a:cubicBezTo>
                  <a:lnTo>
                    <a:pt x="4128" y="5420"/>
                  </a:lnTo>
                  <a:cubicBezTo>
                    <a:pt x="4600" y="4947"/>
                    <a:pt x="4852" y="4380"/>
                    <a:pt x="4852" y="3687"/>
                  </a:cubicBezTo>
                  <a:lnTo>
                    <a:pt x="4852" y="347"/>
                  </a:ln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" name="Google Shape;6155;p71">
              <a:extLst>
                <a:ext uri="{FF2B5EF4-FFF2-40B4-BE49-F238E27FC236}">
                  <a16:creationId xmlns:a16="http://schemas.microsoft.com/office/drawing/2014/main" id="{C124C148-CAB4-4C1B-99EE-B2D01DADC68D}"/>
                </a:ext>
              </a:extLst>
            </p:cNvPr>
            <p:cNvSpPr/>
            <p:nvPr/>
          </p:nvSpPr>
          <p:spPr>
            <a:xfrm>
              <a:off x="-28069875" y="3271375"/>
              <a:ext cx="122875" cy="200075"/>
            </a:xfrm>
            <a:custGeom>
              <a:avLst/>
              <a:gdLst/>
              <a:ahLst/>
              <a:cxnLst/>
              <a:rect l="l" t="t" r="r" b="b"/>
              <a:pathLst>
                <a:path w="4915" h="8003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3718"/>
                  </a:lnTo>
                  <a:cubicBezTo>
                    <a:pt x="0" y="4348"/>
                    <a:pt x="221" y="4979"/>
                    <a:pt x="693" y="5451"/>
                  </a:cubicBezTo>
                  <a:lnTo>
                    <a:pt x="1323" y="5955"/>
                  </a:lnTo>
                  <a:cubicBezTo>
                    <a:pt x="1418" y="6018"/>
                    <a:pt x="1449" y="6113"/>
                    <a:pt x="1449" y="6207"/>
                  </a:cubicBezTo>
                  <a:lnTo>
                    <a:pt x="1449" y="7310"/>
                  </a:lnTo>
                  <a:lnTo>
                    <a:pt x="1103" y="7310"/>
                  </a:lnTo>
                  <a:cubicBezTo>
                    <a:pt x="882" y="7310"/>
                    <a:pt x="725" y="7467"/>
                    <a:pt x="725" y="7656"/>
                  </a:cubicBezTo>
                  <a:cubicBezTo>
                    <a:pt x="725" y="7845"/>
                    <a:pt x="882" y="8003"/>
                    <a:pt x="1103" y="8003"/>
                  </a:cubicBezTo>
                  <a:lnTo>
                    <a:pt x="4915" y="8003"/>
                  </a:lnTo>
                  <a:lnTo>
                    <a:pt x="4915" y="5829"/>
                  </a:lnTo>
                  <a:lnTo>
                    <a:pt x="4190" y="5168"/>
                  </a:lnTo>
                  <a:cubicBezTo>
                    <a:pt x="4190" y="5357"/>
                    <a:pt x="4033" y="5514"/>
                    <a:pt x="3844" y="5514"/>
                  </a:cubicBezTo>
                  <a:cubicBezTo>
                    <a:pt x="3655" y="5514"/>
                    <a:pt x="3497" y="5357"/>
                    <a:pt x="3497" y="5168"/>
                  </a:cubicBezTo>
                  <a:lnTo>
                    <a:pt x="3497" y="4411"/>
                  </a:lnTo>
                  <a:cubicBezTo>
                    <a:pt x="3497" y="3876"/>
                    <a:pt x="3214" y="3372"/>
                    <a:pt x="2741" y="3057"/>
                  </a:cubicBezTo>
                  <a:cubicBezTo>
                    <a:pt x="2458" y="2899"/>
                    <a:pt x="2143" y="2773"/>
                    <a:pt x="1796" y="2773"/>
                  </a:cubicBezTo>
                  <a:cubicBezTo>
                    <a:pt x="1607" y="2773"/>
                    <a:pt x="1449" y="2616"/>
                    <a:pt x="1449" y="2427"/>
                  </a:cubicBezTo>
                  <a:lnTo>
                    <a:pt x="1449" y="1229"/>
                  </a:lnTo>
                  <a:cubicBezTo>
                    <a:pt x="1449" y="473"/>
                    <a:pt x="945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694" name="Google Shape;6156;p71">
            <a:extLst>
              <a:ext uri="{FF2B5EF4-FFF2-40B4-BE49-F238E27FC236}">
                <a16:creationId xmlns:a16="http://schemas.microsoft.com/office/drawing/2014/main" id="{94693BBF-05C5-E007-96FA-B699CC92F085}"/>
              </a:ext>
            </a:extLst>
          </p:cNvPr>
          <p:cNvSpPr/>
          <p:nvPr/>
        </p:nvSpPr>
        <p:spPr>
          <a:xfrm>
            <a:off x="7068771" y="2652914"/>
            <a:ext cx="470404" cy="467625"/>
          </a:xfrm>
          <a:custGeom>
            <a:avLst/>
            <a:gdLst/>
            <a:ahLst/>
            <a:cxnLst/>
            <a:rect l="l" t="t" r="r" b="b"/>
            <a:pathLst>
              <a:path w="11846" h="11776" extrusionOk="0">
                <a:moveTo>
                  <a:pt x="9074" y="2261"/>
                </a:moveTo>
                <a:lnTo>
                  <a:pt x="9546" y="2733"/>
                </a:lnTo>
                <a:lnTo>
                  <a:pt x="9011" y="3300"/>
                </a:lnTo>
                <a:lnTo>
                  <a:pt x="8538" y="2828"/>
                </a:lnTo>
                <a:lnTo>
                  <a:pt x="9074" y="2261"/>
                </a:lnTo>
                <a:close/>
                <a:moveTo>
                  <a:pt x="6333" y="3489"/>
                </a:moveTo>
                <a:lnTo>
                  <a:pt x="8286" y="5474"/>
                </a:lnTo>
                <a:lnTo>
                  <a:pt x="7782" y="5978"/>
                </a:lnTo>
                <a:lnTo>
                  <a:pt x="7026" y="5222"/>
                </a:lnTo>
                <a:cubicBezTo>
                  <a:pt x="6963" y="5159"/>
                  <a:pt x="6876" y="5128"/>
                  <a:pt x="6789" y="5128"/>
                </a:cubicBezTo>
                <a:cubicBezTo>
                  <a:pt x="6703" y="5128"/>
                  <a:pt x="6616" y="5159"/>
                  <a:pt x="6553" y="5222"/>
                </a:cubicBezTo>
                <a:cubicBezTo>
                  <a:pt x="6427" y="5348"/>
                  <a:pt x="6427" y="5569"/>
                  <a:pt x="6553" y="5695"/>
                </a:cubicBezTo>
                <a:lnTo>
                  <a:pt x="7309" y="6451"/>
                </a:lnTo>
                <a:lnTo>
                  <a:pt x="6837" y="6924"/>
                </a:lnTo>
                <a:lnTo>
                  <a:pt x="4883" y="4939"/>
                </a:lnTo>
                <a:lnTo>
                  <a:pt x="6333" y="3489"/>
                </a:lnTo>
                <a:close/>
                <a:moveTo>
                  <a:pt x="2647" y="8688"/>
                </a:moveTo>
                <a:lnTo>
                  <a:pt x="3119" y="9160"/>
                </a:lnTo>
                <a:lnTo>
                  <a:pt x="2899" y="9412"/>
                </a:lnTo>
                <a:cubicBezTo>
                  <a:pt x="2836" y="9460"/>
                  <a:pt x="2749" y="9483"/>
                  <a:pt x="2662" y="9483"/>
                </a:cubicBezTo>
                <a:cubicBezTo>
                  <a:pt x="2576" y="9483"/>
                  <a:pt x="2489" y="9460"/>
                  <a:pt x="2426" y="9412"/>
                </a:cubicBezTo>
                <a:cubicBezTo>
                  <a:pt x="2300" y="9286"/>
                  <a:pt x="2300" y="9034"/>
                  <a:pt x="2426" y="8940"/>
                </a:cubicBezTo>
                <a:lnTo>
                  <a:pt x="2647" y="8688"/>
                </a:lnTo>
                <a:close/>
                <a:moveTo>
                  <a:pt x="9294" y="0"/>
                </a:moveTo>
                <a:cubicBezTo>
                  <a:pt x="9026" y="0"/>
                  <a:pt x="8758" y="103"/>
                  <a:pt x="8569" y="308"/>
                </a:cubicBezTo>
                <a:cubicBezTo>
                  <a:pt x="8160" y="686"/>
                  <a:pt x="8097" y="1410"/>
                  <a:pt x="8538" y="1820"/>
                </a:cubicBezTo>
                <a:lnTo>
                  <a:pt x="8065" y="2292"/>
                </a:lnTo>
                <a:lnTo>
                  <a:pt x="7089" y="1316"/>
                </a:lnTo>
                <a:cubicBezTo>
                  <a:pt x="6884" y="1127"/>
                  <a:pt x="6616" y="1032"/>
                  <a:pt x="6348" y="1032"/>
                </a:cubicBezTo>
                <a:cubicBezTo>
                  <a:pt x="6081" y="1032"/>
                  <a:pt x="5813" y="1127"/>
                  <a:pt x="5608" y="1316"/>
                </a:cubicBezTo>
                <a:cubicBezTo>
                  <a:pt x="5230" y="1725"/>
                  <a:pt x="5230" y="2387"/>
                  <a:pt x="5608" y="2765"/>
                </a:cubicBezTo>
                <a:lnTo>
                  <a:pt x="5860" y="3017"/>
                </a:lnTo>
                <a:lnTo>
                  <a:pt x="2678" y="6199"/>
                </a:lnTo>
                <a:cubicBezTo>
                  <a:pt x="2142" y="6734"/>
                  <a:pt x="2048" y="7428"/>
                  <a:pt x="2268" y="8058"/>
                </a:cubicBezTo>
                <a:lnTo>
                  <a:pt x="1922" y="8404"/>
                </a:lnTo>
                <a:cubicBezTo>
                  <a:pt x="1607" y="8719"/>
                  <a:pt x="1512" y="9192"/>
                  <a:pt x="1733" y="9601"/>
                </a:cubicBezTo>
                <a:lnTo>
                  <a:pt x="95" y="11208"/>
                </a:lnTo>
                <a:cubicBezTo>
                  <a:pt x="0" y="11334"/>
                  <a:pt x="0" y="11555"/>
                  <a:pt x="95" y="11681"/>
                </a:cubicBezTo>
                <a:cubicBezTo>
                  <a:pt x="158" y="11744"/>
                  <a:pt x="252" y="11775"/>
                  <a:pt x="343" y="11775"/>
                </a:cubicBezTo>
                <a:cubicBezTo>
                  <a:pt x="433" y="11775"/>
                  <a:pt x="520" y="11744"/>
                  <a:pt x="567" y="11681"/>
                </a:cubicBezTo>
                <a:lnTo>
                  <a:pt x="2174" y="10074"/>
                </a:lnTo>
                <a:cubicBezTo>
                  <a:pt x="2318" y="10136"/>
                  <a:pt x="2465" y="10164"/>
                  <a:pt x="2609" y="10164"/>
                </a:cubicBezTo>
                <a:cubicBezTo>
                  <a:pt x="2904" y="10164"/>
                  <a:pt x="3180" y="10044"/>
                  <a:pt x="3371" y="9853"/>
                </a:cubicBezTo>
                <a:lnTo>
                  <a:pt x="3718" y="9507"/>
                </a:lnTo>
                <a:cubicBezTo>
                  <a:pt x="3930" y="9598"/>
                  <a:pt x="4148" y="9640"/>
                  <a:pt x="4363" y="9640"/>
                </a:cubicBezTo>
                <a:cubicBezTo>
                  <a:pt x="4818" y="9640"/>
                  <a:pt x="5255" y="9450"/>
                  <a:pt x="5576" y="9129"/>
                </a:cubicBezTo>
                <a:lnTo>
                  <a:pt x="5797" y="8877"/>
                </a:lnTo>
                <a:lnTo>
                  <a:pt x="4820" y="7900"/>
                </a:lnTo>
                <a:cubicBezTo>
                  <a:pt x="4694" y="7774"/>
                  <a:pt x="4694" y="7554"/>
                  <a:pt x="4820" y="7428"/>
                </a:cubicBezTo>
                <a:cubicBezTo>
                  <a:pt x="4883" y="7365"/>
                  <a:pt x="4970" y="7333"/>
                  <a:pt x="5057" y="7333"/>
                </a:cubicBezTo>
                <a:cubicBezTo>
                  <a:pt x="5143" y="7333"/>
                  <a:pt x="5230" y="7365"/>
                  <a:pt x="5293" y="7428"/>
                </a:cubicBezTo>
                <a:lnTo>
                  <a:pt x="6270" y="8404"/>
                </a:lnTo>
                <a:lnTo>
                  <a:pt x="8727" y="5978"/>
                </a:lnTo>
                <a:lnTo>
                  <a:pt x="8948" y="6199"/>
                </a:lnTo>
                <a:cubicBezTo>
                  <a:pt x="9152" y="6404"/>
                  <a:pt x="9420" y="6506"/>
                  <a:pt x="9688" y="6506"/>
                </a:cubicBezTo>
                <a:cubicBezTo>
                  <a:pt x="9956" y="6506"/>
                  <a:pt x="10223" y="6404"/>
                  <a:pt x="10428" y="6199"/>
                </a:cubicBezTo>
                <a:cubicBezTo>
                  <a:pt x="10806" y="5821"/>
                  <a:pt x="10806" y="5159"/>
                  <a:pt x="10428" y="4750"/>
                </a:cubicBezTo>
                <a:lnTo>
                  <a:pt x="9420" y="3773"/>
                </a:lnTo>
                <a:lnTo>
                  <a:pt x="9987" y="3206"/>
                </a:lnTo>
                <a:cubicBezTo>
                  <a:pt x="10176" y="3411"/>
                  <a:pt x="10444" y="3513"/>
                  <a:pt x="10712" y="3513"/>
                </a:cubicBezTo>
                <a:cubicBezTo>
                  <a:pt x="10980" y="3513"/>
                  <a:pt x="11247" y="3411"/>
                  <a:pt x="11436" y="3206"/>
                </a:cubicBezTo>
                <a:cubicBezTo>
                  <a:pt x="11846" y="2828"/>
                  <a:pt x="11846" y="2166"/>
                  <a:pt x="11436" y="1757"/>
                </a:cubicBezTo>
                <a:lnTo>
                  <a:pt x="10019" y="308"/>
                </a:lnTo>
                <a:cubicBezTo>
                  <a:pt x="9830" y="103"/>
                  <a:pt x="9562" y="0"/>
                  <a:pt x="929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695" name="Google Shape;6157;p71">
            <a:extLst>
              <a:ext uri="{FF2B5EF4-FFF2-40B4-BE49-F238E27FC236}">
                <a16:creationId xmlns:a16="http://schemas.microsoft.com/office/drawing/2014/main" id="{242152C4-397E-93B1-B959-0D1029BB4600}"/>
              </a:ext>
            </a:extLst>
          </p:cNvPr>
          <p:cNvGrpSpPr/>
          <p:nvPr/>
        </p:nvGrpSpPr>
        <p:grpSpPr>
          <a:xfrm>
            <a:off x="7151231" y="3252244"/>
            <a:ext cx="304060" cy="469173"/>
            <a:chOff x="-28032075" y="3916450"/>
            <a:chExt cx="191425" cy="295375"/>
          </a:xfrm>
          <a:solidFill>
            <a:schemeClr val="tx1"/>
          </a:solidFill>
        </p:grpSpPr>
        <p:sp>
          <p:nvSpPr>
            <p:cNvPr id="696" name="Google Shape;6158;p71">
              <a:extLst>
                <a:ext uri="{FF2B5EF4-FFF2-40B4-BE49-F238E27FC236}">
                  <a16:creationId xmlns:a16="http://schemas.microsoft.com/office/drawing/2014/main" id="{9E5EE6D7-BEA1-DDAE-3F43-CFEB95F3ED5F}"/>
                </a:ext>
              </a:extLst>
            </p:cNvPr>
            <p:cNvSpPr/>
            <p:nvPr/>
          </p:nvSpPr>
          <p:spPr>
            <a:xfrm>
              <a:off x="-27996625" y="3916450"/>
              <a:ext cx="120525" cy="51225"/>
            </a:xfrm>
            <a:custGeom>
              <a:avLst/>
              <a:gdLst/>
              <a:ahLst/>
              <a:cxnLst/>
              <a:rect l="l" t="t" r="r" b="b"/>
              <a:pathLst>
                <a:path w="4821" h="2049" extrusionOk="0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40" y="2048"/>
                  </a:cubicBezTo>
                  <a:lnTo>
                    <a:pt x="3781" y="2048"/>
                  </a:lnTo>
                  <a:cubicBezTo>
                    <a:pt x="4379" y="2048"/>
                    <a:pt x="4820" y="1575"/>
                    <a:pt x="4820" y="1040"/>
                  </a:cubicBezTo>
                  <a:cubicBezTo>
                    <a:pt x="4820" y="441"/>
                    <a:pt x="4348" y="0"/>
                    <a:pt x="37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" name="Google Shape;6159;p71">
              <a:extLst>
                <a:ext uri="{FF2B5EF4-FFF2-40B4-BE49-F238E27FC236}">
                  <a16:creationId xmlns:a16="http://schemas.microsoft.com/office/drawing/2014/main" id="{C5D56140-6239-786B-2D7E-5F41D6797CD9}"/>
                </a:ext>
              </a:extLst>
            </p:cNvPr>
            <p:cNvSpPr/>
            <p:nvPr/>
          </p:nvSpPr>
          <p:spPr>
            <a:xfrm>
              <a:off x="-28032075" y="4089975"/>
              <a:ext cx="191425" cy="121850"/>
            </a:xfrm>
            <a:custGeom>
              <a:avLst/>
              <a:gdLst/>
              <a:ahLst/>
              <a:cxnLst/>
              <a:rect l="l" t="t" r="r" b="b"/>
              <a:pathLst>
                <a:path w="7657" h="4874" extrusionOk="0">
                  <a:moveTo>
                    <a:pt x="1733" y="715"/>
                  </a:moveTo>
                  <a:cubicBezTo>
                    <a:pt x="1954" y="715"/>
                    <a:pt x="2111" y="872"/>
                    <a:pt x="2111" y="1061"/>
                  </a:cubicBezTo>
                  <a:cubicBezTo>
                    <a:pt x="2111" y="1250"/>
                    <a:pt x="1954" y="1408"/>
                    <a:pt x="1733" y="1408"/>
                  </a:cubicBezTo>
                  <a:cubicBezTo>
                    <a:pt x="1544" y="1408"/>
                    <a:pt x="1387" y="1250"/>
                    <a:pt x="1387" y="1061"/>
                  </a:cubicBezTo>
                  <a:cubicBezTo>
                    <a:pt x="1418" y="872"/>
                    <a:pt x="1576" y="715"/>
                    <a:pt x="1733" y="715"/>
                  </a:cubicBezTo>
                  <a:close/>
                  <a:moveTo>
                    <a:pt x="3151" y="1376"/>
                  </a:moveTo>
                  <a:cubicBezTo>
                    <a:pt x="3372" y="1376"/>
                    <a:pt x="3529" y="1534"/>
                    <a:pt x="3529" y="1723"/>
                  </a:cubicBezTo>
                  <a:cubicBezTo>
                    <a:pt x="3529" y="1912"/>
                    <a:pt x="3372" y="2070"/>
                    <a:pt x="3151" y="2070"/>
                  </a:cubicBezTo>
                  <a:cubicBezTo>
                    <a:pt x="2962" y="2070"/>
                    <a:pt x="2804" y="1912"/>
                    <a:pt x="2804" y="1723"/>
                  </a:cubicBezTo>
                  <a:cubicBezTo>
                    <a:pt x="2804" y="1534"/>
                    <a:pt x="2962" y="1376"/>
                    <a:pt x="3151" y="1376"/>
                  </a:cubicBezTo>
                  <a:close/>
                  <a:moveTo>
                    <a:pt x="5199" y="2070"/>
                  </a:moveTo>
                  <a:cubicBezTo>
                    <a:pt x="5419" y="2070"/>
                    <a:pt x="5577" y="2227"/>
                    <a:pt x="5577" y="2448"/>
                  </a:cubicBezTo>
                  <a:cubicBezTo>
                    <a:pt x="5577" y="2637"/>
                    <a:pt x="5419" y="2794"/>
                    <a:pt x="5199" y="2794"/>
                  </a:cubicBezTo>
                  <a:cubicBezTo>
                    <a:pt x="5010" y="2794"/>
                    <a:pt x="4852" y="2637"/>
                    <a:pt x="4852" y="2448"/>
                  </a:cubicBezTo>
                  <a:cubicBezTo>
                    <a:pt x="4884" y="2227"/>
                    <a:pt x="5041" y="2070"/>
                    <a:pt x="5199" y="2070"/>
                  </a:cubicBezTo>
                  <a:close/>
                  <a:moveTo>
                    <a:pt x="3151" y="2794"/>
                  </a:moveTo>
                  <a:cubicBezTo>
                    <a:pt x="3372" y="2794"/>
                    <a:pt x="3529" y="2952"/>
                    <a:pt x="3529" y="3141"/>
                  </a:cubicBezTo>
                  <a:cubicBezTo>
                    <a:pt x="3529" y="3330"/>
                    <a:pt x="3372" y="3487"/>
                    <a:pt x="3151" y="3487"/>
                  </a:cubicBezTo>
                  <a:cubicBezTo>
                    <a:pt x="2962" y="3487"/>
                    <a:pt x="2804" y="3330"/>
                    <a:pt x="2804" y="3141"/>
                  </a:cubicBezTo>
                  <a:cubicBezTo>
                    <a:pt x="2804" y="2952"/>
                    <a:pt x="2962" y="2794"/>
                    <a:pt x="3151" y="2794"/>
                  </a:cubicBezTo>
                  <a:close/>
                  <a:moveTo>
                    <a:pt x="1748" y="1"/>
                  </a:moveTo>
                  <a:cubicBezTo>
                    <a:pt x="1181" y="1"/>
                    <a:pt x="615" y="166"/>
                    <a:pt x="63" y="494"/>
                  </a:cubicBezTo>
                  <a:cubicBezTo>
                    <a:pt x="63" y="715"/>
                    <a:pt x="0" y="872"/>
                    <a:pt x="0" y="1061"/>
                  </a:cubicBezTo>
                  <a:cubicBezTo>
                    <a:pt x="0" y="2196"/>
                    <a:pt x="536" y="3298"/>
                    <a:pt x="1418" y="4023"/>
                  </a:cubicBezTo>
                  <a:cubicBezTo>
                    <a:pt x="2111" y="4558"/>
                    <a:pt x="2962" y="4874"/>
                    <a:pt x="3844" y="4874"/>
                  </a:cubicBezTo>
                  <a:cubicBezTo>
                    <a:pt x="4096" y="4874"/>
                    <a:pt x="4380" y="4842"/>
                    <a:pt x="4663" y="4811"/>
                  </a:cubicBezTo>
                  <a:cubicBezTo>
                    <a:pt x="6144" y="4495"/>
                    <a:pt x="7341" y="3267"/>
                    <a:pt x="7625" y="1723"/>
                  </a:cubicBezTo>
                  <a:cubicBezTo>
                    <a:pt x="7656" y="1439"/>
                    <a:pt x="7656" y="1219"/>
                    <a:pt x="7656" y="935"/>
                  </a:cubicBezTo>
                  <a:lnTo>
                    <a:pt x="7656" y="935"/>
                  </a:lnTo>
                  <a:cubicBezTo>
                    <a:pt x="7033" y="1235"/>
                    <a:pt x="6444" y="1354"/>
                    <a:pt x="5904" y="1354"/>
                  </a:cubicBezTo>
                  <a:cubicBezTo>
                    <a:pt x="4969" y="1354"/>
                    <a:pt x="4183" y="1000"/>
                    <a:pt x="3624" y="620"/>
                  </a:cubicBezTo>
                  <a:cubicBezTo>
                    <a:pt x="3010" y="206"/>
                    <a:pt x="2378" y="1"/>
                    <a:pt x="17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" name="Google Shape;6160;p71">
              <a:extLst>
                <a:ext uri="{FF2B5EF4-FFF2-40B4-BE49-F238E27FC236}">
                  <a16:creationId xmlns:a16="http://schemas.microsoft.com/office/drawing/2014/main" id="{CCF03339-489D-F0E8-7136-D5761FADDF45}"/>
                </a:ext>
              </a:extLst>
            </p:cNvPr>
            <p:cNvSpPr/>
            <p:nvPr/>
          </p:nvSpPr>
          <p:spPr>
            <a:xfrm>
              <a:off x="-28024975" y="3985750"/>
              <a:ext cx="181950" cy="121975"/>
            </a:xfrm>
            <a:custGeom>
              <a:avLst/>
              <a:gdLst/>
              <a:ahLst/>
              <a:cxnLst/>
              <a:rect l="l" t="t" r="r" b="b"/>
              <a:pathLst>
                <a:path w="7278" h="4879" extrusionOk="0">
                  <a:moveTo>
                    <a:pt x="1827" y="1"/>
                  </a:moveTo>
                  <a:lnTo>
                    <a:pt x="1827" y="1639"/>
                  </a:lnTo>
                  <a:cubicBezTo>
                    <a:pt x="1827" y="1765"/>
                    <a:pt x="1733" y="1891"/>
                    <a:pt x="1607" y="1922"/>
                  </a:cubicBezTo>
                  <a:cubicBezTo>
                    <a:pt x="914" y="2363"/>
                    <a:pt x="315" y="3025"/>
                    <a:pt x="0" y="3813"/>
                  </a:cubicBezTo>
                  <a:cubicBezTo>
                    <a:pt x="492" y="3611"/>
                    <a:pt x="988" y="3505"/>
                    <a:pt x="1488" y="3505"/>
                  </a:cubicBezTo>
                  <a:cubicBezTo>
                    <a:pt x="2237" y="3505"/>
                    <a:pt x="2993" y="3743"/>
                    <a:pt x="3749" y="4254"/>
                  </a:cubicBezTo>
                  <a:cubicBezTo>
                    <a:pt x="4370" y="4673"/>
                    <a:pt x="5000" y="4878"/>
                    <a:pt x="5629" y="4878"/>
                  </a:cubicBezTo>
                  <a:cubicBezTo>
                    <a:pt x="6181" y="4878"/>
                    <a:pt x="6733" y="4721"/>
                    <a:pt x="7278" y="4411"/>
                  </a:cubicBezTo>
                  <a:cubicBezTo>
                    <a:pt x="7057" y="3372"/>
                    <a:pt x="6427" y="2427"/>
                    <a:pt x="5450" y="1922"/>
                  </a:cubicBezTo>
                  <a:cubicBezTo>
                    <a:pt x="5356" y="1859"/>
                    <a:pt x="5293" y="1765"/>
                    <a:pt x="5293" y="1639"/>
                  </a:cubicBezTo>
                  <a:lnTo>
                    <a:pt x="529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99" name="Google Shape;6161;p71">
            <a:extLst>
              <a:ext uri="{FF2B5EF4-FFF2-40B4-BE49-F238E27FC236}">
                <a16:creationId xmlns:a16="http://schemas.microsoft.com/office/drawing/2014/main" id="{E50FC4FC-6871-CDF5-3935-38E24C18552A}"/>
              </a:ext>
            </a:extLst>
          </p:cNvPr>
          <p:cNvGrpSpPr/>
          <p:nvPr/>
        </p:nvGrpSpPr>
        <p:grpSpPr>
          <a:xfrm>
            <a:off x="10038359" y="2042579"/>
            <a:ext cx="470444" cy="470444"/>
            <a:chOff x="-26201650" y="3176075"/>
            <a:chExt cx="296175" cy="296175"/>
          </a:xfrm>
          <a:solidFill>
            <a:schemeClr val="tx1"/>
          </a:solidFill>
        </p:grpSpPr>
        <p:sp>
          <p:nvSpPr>
            <p:cNvPr id="700" name="Google Shape;6162;p71">
              <a:extLst>
                <a:ext uri="{FF2B5EF4-FFF2-40B4-BE49-F238E27FC236}">
                  <a16:creationId xmlns:a16="http://schemas.microsoft.com/office/drawing/2014/main" id="{404FAC62-D4BD-4B34-44CF-96E8C504A1E9}"/>
                </a:ext>
              </a:extLst>
            </p:cNvPr>
            <p:cNvSpPr/>
            <p:nvPr/>
          </p:nvSpPr>
          <p:spPr>
            <a:xfrm>
              <a:off x="-26082700" y="3176075"/>
              <a:ext cx="51200" cy="226875"/>
            </a:xfrm>
            <a:custGeom>
              <a:avLst/>
              <a:gdLst/>
              <a:ahLst/>
              <a:cxnLst/>
              <a:rect l="l" t="t" r="r" b="b"/>
              <a:pathLst>
                <a:path w="2048" h="9075" extrusionOk="0">
                  <a:moveTo>
                    <a:pt x="1071" y="1"/>
                  </a:moveTo>
                  <a:cubicBezTo>
                    <a:pt x="882" y="1"/>
                    <a:pt x="725" y="158"/>
                    <a:pt x="725" y="347"/>
                  </a:cubicBezTo>
                  <a:lnTo>
                    <a:pt x="725" y="6554"/>
                  </a:lnTo>
                  <a:cubicBezTo>
                    <a:pt x="473" y="6900"/>
                    <a:pt x="0" y="7656"/>
                    <a:pt x="0" y="8034"/>
                  </a:cubicBezTo>
                  <a:cubicBezTo>
                    <a:pt x="0" y="8633"/>
                    <a:pt x="473" y="9074"/>
                    <a:pt x="1040" y="9074"/>
                  </a:cubicBezTo>
                  <a:cubicBezTo>
                    <a:pt x="1638" y="9074"/>
                    <a:pt x="2048" y="8602"/>
                    <a:pt x="2048" y="8034"/>
                  </a:cubicBezTo>
                  <a:cubicBezTo>
                    <a:pt x="2048" y="7656"/>
                    <a:pt x="1638" y="6900"/>
                    <a:pt x="1355" y="6554"/>
                  </a:cubicBezTo>
                  <a:lnTo>
                    <a:pt x="1355" y="347"/>
                  </a:lnTo>
                  <a:cubicBezTo>
                    <a:pt x="1386" y="158"/>
                    <a:pt x="1260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" name="Google Shape;6163;p71">
              <a:extLst>
                <a:ext uri="{FF2B5EF4-FFF2-40B4-BE49-F238E27FC236}">
                  <a16:creationId xmlns:a16="http://schemas.microsoft.com/office/drawing/2014/main" id="{D3260FEA-84BB-DB15-E257-42CAEDC8B9AB}"/>
                </a:ext>
              </a:extLst>
            </p:cNvPr>
            <p:cNvSpPr/>
            <p:nvPr/>
          </p:nvSpPr>
          <p:spPr>
            <a:xfrm>
              <a:off x="-26201650" y="3317075"/>
              <a:ext cx="296175" cy="155175"/>
            </a:xfrm>
            <a:custGeom>
              <a:avLst/>
              <a:gdLst/>
              <a:ahLst/>
              <a:cxnLst/>
              <a:rect l="l" t="t" r="r" b="b"/>
              <a:pathLst>
                <a:path w="11847" h="6207" extrusionOk="0">
                  <a:moveTo>
                    <a:pt x="3939" y="662"/>
                  </a:moveTo>
                  <a:cubicBezTo>
                    <a:pt x="3876" y="914"/>
                    <a:pt x="3750" y="1134"/>
                    <a:pt x="3624" y="1323"/>
                  </a:cubicBezTo>
                  <a:cubicBezTo>
                    <a:pt x="3624" y="1386"/>
                    <a:pt x="3593" y="1418"/>
                    <a:pt x="3593" y="1481"/>
                  </a:cubicBezTo>
                  <a:cubicBezTo>
                    <a:pt x="3277" y="1292"/>
                    <a:pt x="2836" y="1229"/>
                    <a:pt x="2490" y="1229"/>
                  </a:cubicBezTo>
                  <a:cubicBezTo>
                    <a:pt x="1986" y="1229"/>
                    <a:pt x="1293" y="1386"/>
                    <a:pt x="1041" y="1859"/>
                  </a:cubicBezTo>
                  <a:cubicBezTo>
                    <a:pt x="915" y="2048"/>
                    <a:pt x="757" y="2111"/>
                    <a:pt x="568" y="2111"/>
                  </a:cubicBezTo>
                  <a:lnTo>
                    <a:pt x="568" y="1008"/>
                  </a:lnTo>
                  <a:cubicBezTo>
                    <a:pt x="568" y="819"/>
                    <a:pt x="726" y="662"/>
                    <a:pt x="915" y="662"/>
                  </a:cubicBezTo>
                  <a:close/>
                  <a:moveTo>
                    <a:pt x="10681" y="662"/>
                  </a:moveTo>
                  <a:cubicBezTo>
                    <a:pt x="10870" y="662"/>
                    <a:pt x="11028" y="819"/>
                    <a:pt x="11028" y="1008"/>
                  </a:cubicBezTo>
                  <a:lnTo>
                    <a:pt x="11028" y="2111"/>
                  </a:lnTo>
                  <a:cubicBezTo>
                    <a:pt x="10870" y="2111"/>
                    <a:pt x="10681" y="2048"/>
                    <a:pt x="10555" y="1859"/>
                  </a:cubicBezTo>
                  <a:cubicBezTo>
                    <a:pt x="10335" y="1449"/>
                    <a:pt x="9894" y="1229"/>
                    <a:pt x="9452" y="1229"/>
                  </a:cubicBezTo>
                  <a:cubicBezTo>
                    <a:pt x="9011" y="1229"/>
                    <a:pt x="8602" y="1449"/>
                    <a:pt x="8350" y="1859"/>
                  </a:cubicBezTo>
                  <a:cubicBezTo>
                    <a:pt x="8318" y="1922"/>
                    <a:pt x="8224" y="2016"/>
                    <a:pt x="8192" y="2048"/>
                  </a:cubicBezTo>
                  <a:cubicBezTo>
                    <a:pt x="8161" y="1733"/>
                    <a:pt x="8003" y="1292"/>
                    <a:pt x="7657" y="662"/>
                  </a:cubicBezTo>
                  <a:close/>
                  <a:moveTo>
                    <a:pt x="2332" y="2741"/>
                  </a:moveTo>
                  <a:cubicBezTo>
                    <a:pt x="2521" y="2741"/>
                    <a:pt x="2679" y="2899"/>
                    <a:pt x="2679" y="3119"/>
                  </a:cubicBezTo>
                  <a:cubicBezTo>
                    <a:pt x="2679" y="3308"/>
                    <a:pt x="2521" y="3466"/>
                    <a:pt x="2332" y="3466"/>
                  </a:cubicBezTo>
                  <a:cubicBezTo>
                    <a:pt x="2143" y="3466"/>
                    <a:pt x="1986" y="3308"/>
                    <a:pt x="1986" y="3119"/>
                  </a:cubicBezTo>
                  <a:cubicBezTo>
                    <a:pt x="1986" y="2899"/>
                    <a:pt x="2143" y="2741"/>
                    <a:pt x="2332" y="2741"/>
                  </a:cubicBezTo>
                  <a:close/>
                  <a:moveTo>
                    <a:pt x="9295" y="2741"/>
                  </a:moveTo>
                  <a:cubicBezTo>
                    <a:pt x="9484" y="2741"/>
                    <a:pt x="9641" y="2899"/>
                    <a:pt x="9641" y="3119"/>
                  </a:cubicBezTo>
                  <a:cubicBezTo>
                    <a:pt x="9641" y="3308"/>
                    <a:pt x="9484" y="3466"/>
                    <a:pt x="9295" y="3466"/>
                  </a:cubicBezTo>
                  <a:cubicBezTo>
                    <a:pt x="9106" y="3466"/>
                    <a:pt x="8948" y="3308"/>
                    <a:pt x="8948" y="3119"/>
                  </a:cubicBezTo>
                  <a:cubicBezTo>
                    <a:pt x="8948" y="2899"/>
                    <a:pt x="9106" y="2741"/>
                    <a:pt x="9295" y="2741"/>
                  </a:cubicBezTo>
                  <a:close/>
                  <a:moveTo>
                    <a:pt x="1608" y="4127"/>
                  </a:moveTo>
                  <a:cubicBezTo>
                    <a:pt x="1828" y="4127"/>
                    <a:pt x="1986" y="4285"/>
                    <a:pt x="1986" y="4474"/>
                  </a:cubicBezTo>
                  <a:cubicBezTo>
                    <a:pt x="1986" y="4694"/>
                    <a:pt x="1828" y="4852"/>
                    <a:pt x="1608" y="4852"/>
                  </a:cubicBezTo>
                  <a:cubicBezTo>
                    <a:pt x="1419" y="4852"/>
                    <a:pt x="1261" y="4694"/>
                    <a:pt x="1261" y="4474"/>
                  </a:cubicBezTo>
                  <a:cubicBezTo>
                    <a:pt x="1261" y="4285"/>
                    <a:pt x="1419" y="4127"/>
                    <a:pt x="1608" y="4127"/>
                  </a:cubicBezTo>
                  <a:close/>
                  <a:moveTo>
                    <a:pt x="3025" y="4127"/>
                  </a:moveTo>
                  <a:cubicBezTo>
                    <a:pt x="3246" y="4127"/>
                    <a:pt x="3404" y="4285"/>
                    <a:pt x="3404" y="4474"/>
                  </a:cubicBezTo>
                  <a:cubicBezTo>
                    <a:pt x="3404" y="4694"/>
                    <a:pt x="3183" y="4852"/>
                    <a:pt x="3025" y="4852"/>
                  </a:cubicBezTo>
                  <a:cubicBezTo>
                    <a:pt x="2836" y="4852"/>
                    <a:pt x="2679" y="4694"/>
                    <a:pt x="2679" y="4474"/>
                  </a:cubicBezTo>
                  <a:cubicBezTo>
                    <a:pt x="2679" y="4285"/>
                    <a:pt x="2836" y="4127"/>
                    <a:pt x="3025" y="4127"/>
                  </a:cubicBezTo>
                  <a:close/>
                  <a:moveTo>
                    <a:pt x="8602" y="4127"/>
                  </a:moveTo>
                  <a:cubicBezTo>
                    <a:pt x="8791" y="4127"/>
                    <a:pt x="8948" y="4285"/>
                    <a:pt x="8948" y="4474"/>
                  </a:cubicBezTo>
                  <a:cubicBezTo>
                    <a:pt x="8948" y="4694"/>
                    <a:pt x="8791" y="4852"/>
                    <a:pt x="8602" y="4852"/>
                  </a:cubicBezTo>
                  <a:cubicBezTo>
                    <a:pt x="8381" y="4852"/>
                    <a:pt x="8224" y="4694"/>
                    <a:pt x="8224" y="4474"/>
                  </a:cubicBezTo>
                  <a:cubicBezTo>
                    <a:pt x="8224" y="4285"/>
                    <a:pt x="8381" y="4127"/>
                    <a:pt x="8602" y="4127"/>
                  </a:cubicBezTo>
                  <a:close/>
                  <a:moveTo>
                    <a:pt x="9957" y="4127"/>
                  </a:moveTo>
                  <a:cubicBezTo>
                    <a:pt x="10177" y="4127"/>
                    <a:pt x="10335" y="4285"/>
                    <a:pt x="10335" y="4474"/>
                  </a:cubicBezTo>
                  <a:cubicBezTo>
                    <a:pt x="10335" y="4694"/>
                    <a:pt x="10177" y="4852"/>
                    <a:pt x="9957" y="4852"/>
                  </a:cubicBezTo>
                  <a:cubicBezTo>
                    <a:pt x="9768" y="4852"/>
                    <a:pt x="9610" y="4694"/>
                    <a:pt x="9610" y="4474"/>
                  </a:cubicBezTo>
                  <a:cubicBezTo>
                    <a:pt x="9610" y="4285"/>
                    <a:pt x="9768" y="4127"/>
                    <a:pt x="9957" y="4127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08"/>
                  </a:cubicBezTo>
                  <a:lnTo>
                    <a:pt x="1" y="5860"/>
                  </a:lnTo>
                  <a:cubicBezTo>
                    <a:pt x="1" y="6049"/>
                    <a:pt x="159" y="6207"/>
                    <a:pt x="348" y="6207"/>
                  </a:cubicBezTo>
                  <a:lnTo>
                    <a:pt x="11500" y="6207"/>
                  </a:lnTo>
                  <a:cubicBezTo>
                    <a:pt x="11689" y="6207"/>
                    <a:pt x="11847" y="6049"/>
                    <a:pt x="11847" y="5860"/>
                  </a:cubicBezTo>
                  <a:lnTo>
                    <a:pt x="11847" y="1008"/>
                  </a:lnTo>
                  <a:cubicBezTo>
                    <a:pt x="11752" y="441"/>
                    <a:pt x="11280" y="0"/>
                    <a:pt x="10713" y="0"/>
                  </a:cubicBezTo>
                  <a:lnTo>
                    <a:pt x="7058" y="0"/>
                  </a:lnTo>
                  <a:cubicBezTo>
                    <a:pt x="6775" y="0"/>
                    <a:pt x="6617" y="315"/>
                    <a:pt x="6775" y="536"/>
                  </a:cubicBezTo>
                  <a:cubicBezTo>
                    <a:pt x="7342" y="1323"/>
                    <a:pt x="7594" y="1953"/>
                    <a:pt x="7594" y="2426"/>
                  </a:cubicBezTo>
                  <a:cubicBezTo>
                    <a:pt x="7594" y="2899"/>
                    <a:pt x="7405" y="3371"/>
                    <a:pt x="7027" y="3749"/>
                  </a:cubicBezTo>
                  <a:cubicBezTo>
                    <a:pt x="6686" y="4033"/>
                    <a:pt x="6243" y="4163"/>
                    <a:pt x="5813" y="4163"/>
                  </a:cubicBezTo>
                  <a:cubicBezTo>
                    <a:pt x="5766" y="4163"/>
                    <a:pt x="5719" y="4162"/>
                    <a:pt x="5672" y="4159"/>
                  </a:cubicBezTo>
                  <a:cubicBezTo>
                    <a:pt x="5168" y="4127"/>
                    <a:pt x="4695" y="3812"/>
                    <a:pt x="4443" y="3340"/>
                  </a:cubicBezTo>
                  <a:cubicBezTo>
                    <a:pt x="4128" y="2835"/>
                    <a:pt x="4097" y="2205"/>
                    <a:pt x="4349" y="1638"/>
                  </a:cubicBezTo>
                  <a:cubicBezTo>
                    <a:pt x="4506" y="1323"/>
                    <a:pt x="4695" y="945"/>
                    <a:pt x="4979" y="536"/>
                  </a:cubicBezTo>
                  <a:cubicBezTo>
                    <a:pt x="5136" y="315"/>
                    <a:pt x="4979" y="0"/>
                    <a:pt x="46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02" name="Google Shape;6164;p71">
            <a:extLst>
              <a:ext uri="{FF2B5EF4-FFF2-40B4-BE49-F238E27FC236}">
                <a16:creationId xmlns:a16="http://schemas.microsoft.com/office/drawing/2014/main" id="{5FDC765C-B039-41C8-7ED9-4CF8E08999CD}"/>
              </a:ext>
            </a:extLst>
          </p:cNvPr>
          <p:cNvGrpSpPr/>
          <p:nvPr/>
        </p:nvGrpSpPr>
        <p:grpSpPr>
          <a:xfrm>
            <a:off x="10037724" y="2652207"/>
            <a:ext cx="471715" cy="469173"/>
            <a:chOff x="-26204800" y="3547050"/>
            <a:chExt cx="296975" cy="295375"/>
          </a:xfrm>
          <a:solidFill>
            <a:schemeClr val="tx1"/>
          </a:solidFill>
        </p:grpSpPr>
        <p:sp>
          <p:nvSpPr>
            <p:cNvPr id="703" name="Google Shape;6165;p71">
              <a:extLst>
                <a:ext uri="{FF2B5EF4-FFF2-40B4-BE49-F238E27FC236}">
                  <a16:creationId xmlns:a16="http://schemas.microsoft.com/office/drawing/2014/main" id="{70BB6C02-B956-3697-B4A3-023F376201EC}"/>
                </a:ext>
              </a:extLst>
            </p:cNvPr>
            <p:cNvSpPr/>
            <p:nvPr/>
          </p:nvSpPr>
          <p:spPr>
            <a:xfrm>
              <a:off x="-26204000" y="3669125"/>
              <a:ext cx="296175" cy="173300"/>
            </a:xfrm>
            <a:custGeom>
              <a:avLst/>
              <a:gdLst/>
              <a:ahLst/>
              <a:cxnLst/>
              <a:rect l="l" t="t" r="r" b="b"/>
              <a:pathLst>
                <a:path w="11847" h="6932" extrusionOk="0">
                  <a:moveTo>
                    <a:pt x="7656" y="3466"/>
                  </a:moveTo>
                  <a:lnTo>
                    <a:pt x="7656" y="4852"/>
                  </a:lnTo>
                  <a:lnTo>
                    <a:pt x="6963" y="4852"/>
                  </a:lnTo>
                  <a:lnTo>
                    <a:pt x="6963" y="3466"/>
                  </a:lnTo>
                  <a:close/>
                  <a:moveTo>
                    <a:pt x="9074" y="3466"/>
                  </a:moveTo>
                  <a:lnTo>
                    <a:pt x="9074" y="4852"/>
                  </a:lnTo>
                  <a:lnTo>
                    <a:pt x="8381" y="4852"/>
                  </a:lnTo>
                  <a:lnTo>
                    <a:pt x="8381" y="3466"/>
                  </a:lnTo>
                  <a:close/>
                  <a:moveTo>
                    <a:pt x="10460" y="3435"/>
                  </a:moveTo>
                  <a:lnTo>
                    <a:pt x="10460" y="4852"/>
                  </a:lnTo>
                  <a:lnTo>
                    <a:pt x="9735" y="4852"/>
                  </a:lnTo>
                  <a:lnTo>
                    <a:pt x="9735" y="3466"/>
                  </a:lnTo>
                  <a:lnTo>
                    <a:pt x="10114" y="3466"/>
                  </a:lnTo>
                  <a:cubicBezTo>
                    <a:pt x="10208" y="3466"/>
                    <a:pt x="10334" y="3466"/>
                    <a:pt x="10460" y="3435"/>
                  </a:cubicBezTo>
                  <a:close/>
                  <a:moveTo>
                    <a:pt x="10114" y="1"/>
                  </a:moveTo>
                  <a:cubicBezTo>
                    <a:pt x="9515" y="1"/>
                    <a:pt x="9042" y="442"/>
                    <a:pt x="8633" y="788"/>
                  </a:cubicBezTo>
                  <a:cubicBezTo>
                    <a:pt x="8318" y="1103"/>
                    <a:pt x="8034" y="1387"/>
                    <a:pt x="7656" y="1387"/>
                  </a:cubicBezTo>
                  <a:cubicBezTo>
                    <a:pt x="7404" y="1387"/>
                    <a:pt x="7121" y="1229"/>
                    <a:pt x="7026" y="946"/>
                  </a:cubicBezTo>
                  <a:cubicBezTo>
                    <a:pt x="6974" y="815"/>
                    <a:pt x="6855" y="749"/>
                    <a:pt x="6708" y="749"/>
                  </a:cubicBezTo>
                  <a:cubicBezTo>
                    <a:pt x="6679" y="749"/>
                    <a:pt x="6648" y="752"/>
                    <a:pt x="6617" y="757"/>
                  </a:cubicBezTo>
                  <a:cubicBezTo>
                    <a:pt x="6018" y="914"/>
                    <a:pt x="5577" y="1481"/>
                    <a:pt x="5577" y="2080"/>
                  </a:cubicBezTo>
                  <a:cubicBezTo>
                    <a:pt x="5577" y="2616"/>
                    <a:pt x="5860" y="3025"/>
                    <a:pt x="6301" y="3277"/>
                  </a:cubicBezTo>
                  <a:lnTo>
                    <a:pt x="6301" y="4758"/>
                  </a:lnTo>
                  <a:cubicBezTo>
                    <a:pt x="6238" y="4758"/>
                    <a:pt x="6207" y="4726"/>
                    <a:pt x="6144" y="4726"/>
                  </a:cubicBezTo>
                  <a:lnTo>
                    <a:pt x="4443" y="3813"/>
                  </a:lnTo>
                  <a:cubicBezTo>
                    <a:pt x="4002" y="3592"/>
                    <a:pt x="3498" y="3466"/>
                    <a:pt x="2993" y="3466"/>
                  </a:cubicBezTo>
                  <a:lnTo>
                    <a:pt x="347" y="3466"/>
                  </a:lnTo>
                  <a:cubicBezTo>
                    <a:pt x="158" y="3466"/>
                    <a:pt x="0" y="3624"/>
                    <a:pt x="0" y="3813"/>
                  </a:cubicBezTo>
                  <a:lnTo>
                    <a:pt x="0" y="5199"/>
                  </a:lnTo>
                  <a:cubicBezTo>
                    <a:pt x="0" y="5388"/>
                    <a:pt x="158" y="5546"/>
                    <a:pt x="347" y="5546"/>
                  </a:cubicBezTo>
                  <a:lnTo>
                    <a:pt x="2993" y="5546"/>
                  </a:lnTo>
                  <a:cubicBezTo>
                    <a:pt x="3371" y="5546"/>
                    <a:pt x="3781" y="5672"/>
                    <a:pt x="4128" y="5829"/>
                  </a:cubicBezTo>
                  <a:lnTo>
                    <a:pt x="5829" y="6743"/>
                  </a:lnTo>
                  <a:cubicBezTo>
                    <a:pt x="6049" y="6869"/>
                    <a:pt x="6364" y="6932"/>
                    <a:pt x="6648" y="6932"/>
                  </a:cubicBezTo>
                  <a:lnTo>
                    <a:pt x="10807" y="6932"/>
                  </a:lnTo>
                  <a:cubicBezTo>
                    <a:pt x="11405" y="6932"/>
                    <a:pt x="11846" y="6459"/>
                    <a:pt x="11846" y="5924"/>
                  </a:cubicBezTo>
                  <a:cubicBezTo>
                    <a:pt x="11846" y="5483"/>
                    <a:pt x="11563" y="5073"/>
                    <a:pt x="11122" y="4915"/>
                  </a:cubicBezTo>
                  <a:lnTo>
                    <a:pt x="11122" y="3120"/>
                  </a:lnTo>
                  <a:cubicBezTo>
                    <a:pt x="11563" y="2805"/>
                    <a:pt x="11846" y="2301"/>
                    <a:pt x="11846" y="1733"/>
                  </a:cubicBezTo>
                  <a:cubicBezTo>
                    <a:pt x="11846" y="788"/>
                    <a:pt x="11059" y="1"/>
                    <a:pt x="10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" name="Google Shape;6166;p71">
              <a:extLst>
                <a:ext uri="{FF2B5EF4-FFF2-40B4-BE49-F238E27FC236}">
                  <a16:creationId xmlns:a16="http://schemas.microsoft.com/office/drawing/2014/main" id="{4B36050E-5419-6C81-0102-0C122AEB1B79}"/>
                </a:ext>
              </a:extLst>
            </p:cNvPr>
            <p:cNvSpPr/>
            <p:nvPr/>
          </p:nvSpPr>
          <p:spPr>
            <a:xfrm>
              <a:off x="-26204800" y="3547050"/>
              <a:ext cx="296975" cy="122100"/>
            </a:xfrm>
            <a:custGeom>
              <a:avLst/>
              <a:gdLst/>
              <a:ahLst/>
              <a:cxnLst/>
              <a:rect l="l" t="t" r="r" b="b"/>
              <a:pathLst>
                <a:path w="11879" h="4884" extrusionOk="0">
                  <a:moveTo>
                    <a:pt x="10839" y="1702"/>
                  </a:moveTo>
                  <a:cubicBezTo>
                    <a:pt x="11028" y="1702"/>
                    <a:pt x="11185" y="1859"/>
                    <a:pt x="11185" y="2048"/>
                  </a:cubicBezTo>
                  <a:cubicBezTo>
                    <a:pt x="11154" y="2269"/>
                    <a:pt x="10996" y="2426"/>
                    <a:pt x="10839" y="2426"/>
                  </a:cubicBezTo>
                  <a:lnTo>
                    <a:pt x="10492" y="2426"/>
                  </a:lnTo>
                  <a:lnTo>
                    <a:pt x="10492" y="1702"/>
                  </a:lnTo>
                  <a:close/>
                  <a:moveTo>
                    <a:pt x="726" y="725"/>
                  </a:moveTo>
                  <a:lnTo>
                    <a:pt x="1419" y="757"/>
                  </a:lnTo>
                  <a:lnTo>
                    <a:pt x="1419" y="4002"/>
                  </a:lnTo>
                  <a:lnTo>
                    <a:pt x="726" y="4096"/>
                  </a:lnTo>
                  <a:lnTo>
                    <a:pt x="726" y="725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537"/>
                  </a:lnTo>
                  <a:cubicBezTo>
                    <a:pt x="1" y="4726"/>
                    <a:pt x="221" y="4884"/>
                    <a:pt x="411" y="4884"/>
                  </a:cubicBezTo>
                  <a:lnTo>
                    <a:pt x="9578" y="3592"/>
                  </a:lnTo>
                  <a:cubicBezTo>
                    <a:pt x="9862" y="3561"/>
                    <a:pt x="10083" y="3403"/>
                    <a:pt x="10240" y="3151"/>
                  </a:cubicBezTo>
                  <a:lnTo>
                    <a:pt x="10807" y="3151"/>
                  </a:lnTo>
                  <a:cubicBezTo>
                    <a:pt x="11406" y="3151"/>
                    <a:pt x="11815" y="2678"/>
                    <a:pt x="11815" y="2143"/>
                  </a:cubicBezTo>
                  <a:cubicBezTo>
                    <a:pt x="11878" y="1513"/>
                    <a:pt x="11406" y="1040"/>
                    <a:pt x="10839" y="1040"/>
                  </a:cubicBezTo>
                  <a:lnTo>
                    <a:pt x="10240" y="1040"/>
                  </a:lnTo>
                  <a:cubicBezTo>
                    <a:pt x="10083" y="788"/>
                    <a:pt x="9831" y="694"/>
                    <a:pt x="9515" y="631"/>
                  </a:cubicBezTo>
                  <a:lnTo>
                    <a:pt x="37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705" name="Google Shape;6167;p71">
            <a:extLst>
              <a:ext uri="{FF2B5EF4-FFF2-40B4-BE49-F238E27FC236}">
                <a16:creationId xmlns:a16="http://schemas.microsoft.com/office/drawing/2014/main" id="{3C92E53B-3DD8-2081-FE61-18219BCC6D9F}"/>
              </a:ext>
            </a:extLst>
          </p:cNvPr>
          <p:cNvSpPr/>
          <p:nvPr/>
        </p:nvSpPr>
        <p:spPr>
          <a:xfrm>
            <a:off x="10081573" y="3251534"/>
            <a:ext cx="385345" cy="470444"/>
          </a:xfrm>
          <a:custGeom>
            <a:avLst/>
            <a:gdLst/>
            <a:ahLst/>
            <a:cxnLst/>
            <a:rect l="l" t="t" r="r" b="b"/>
            <a:pathLst>
              <a:path w="9704" h="11847" extrusionOk="0">
                <a:moveTo>
                  <a:pt x="7687" y="662"/>
                </a:moveTo>
                <a:cubicBezTo>
                  <a:pt x="7813" y="945"/>
                  <a:pt x="7971" y="1134"/>
                  <a:pt x="8160" y="1386"/>
                </a:cubicBezTo>
                <a:lnTo>
                  <a:pt x="1008" y="1386"/>
                </a:lnTo>
                <a:cubicBezTo>
                  <a:pt x="788" y="1386"/>
                  <a:pt x="630" y="1229"/>
                  <a:pt x="630" y="1040"/>
                </a:cubicBezTo>
                <a:cubicBezTo>
                  <a:pt x="630" y="819"/>
                  <a:pt x="788" y="662"/>
                  <a:pt x="1008" y="662"/>
                </a:cubicBezTo>
                <a:close/>
                <a:moveTo>
                  <a:pt x="6553" y="3466"/>
                </a:moveTo>
                <a:cubicBezTo>
                  <a:pt x="6742" y="3466"/>
                  <a:pt x="6900" y="3623"/>
                  <a:pt x="6900" y="3812"/>
                </a:cubicBezTo>
                <a:lnTo>
                  <a:pt x="6900" y="4852"/>
                </a:lnTo>
                <a:lnTo>
                  <a:pt x="7939" y="4852"/>
                </a:lnTo>
                <a:cubicBezTo>
                  <a:pt x="8128" y="4852"/>
                  <a:pt x="8286" y="5009"/>
                  <a:pt x="8286" y="5199"/>
                </a:cubicBezTo>
                <a:lnTo>
                  <a:pt x="8286" y="6585"/>
                </a:lnTo>
                <a:cubicBezTo>
                  <a:pt x="8286" y="6774"/>
                  <a:pt x="8128" y="6931"/>
                  <a:pt x="7939" y="6931"/>
                </a:cubicBezTo>
                <a:lnTo>
                  <a:pt x="6900" y="6931"/>
                </a:lnTo>
                <a:lnTo>
                  <a:pt x="6900" y="7971"/>
                </a:lnTo>
                <a:cubicBezTo>
                  <a:pt x="6900" y="8160"/>
                  <a:pt x="6742" y="8317"/>
                  <a:pt x="6553" y="8317"/>
                </a:cubicBezTo>
                <a:lnTo>
                  <a:pt x="5167" y="8317"/>
                </a:lnTo>
                <a:cubicBezTo>
                  <a:pt x="4978" y="8317"/>
                  <a:pt x="4820" y="8160"/>
                  <a:pt x="4820" y="7971"/>
                </a:cubicBezTo>
                <a:lnTo>
                  <a:pt x="4820" y="6931"/>
                </a:lnTo>
                <a:lnTo>
                  <a:pt x="3781" y="6931"/>
                </a:lnTo>
                <a:cubicBezTo>
                  <a:pt x="3592" y="6931"/>
                  <a:pt x="3434" y="6774"/>
                  <a:pt x="3434" y="6585"/>
                </a:cubicBezTo>
                <a:lnTo>
                  <a:pt x="3434" y="5199"/>
                </a:lnTo>
                <a:cubicBezTo>
                  <a:pt x="3434" y="5009"/>
                  <a:pt x="3592" y="4852"/>
                  <a:pt x="3781" y="4852"/>
                </a:cubicBezTo>
                <a:lnTo>
                  <a:pt x="4820" y="4852"/>
                </a:lnTo>
                <a:lnTo>
                  <a:pt x="4820" y="3812"/>
                </a:lnTo>
                <a:cubicBezTo>
                  <a:pt x="4820" y="3623"/>
                  <a:pt x="4978" y="3466"/>
                  <a:pt x="5167" y="3466"/>
                </a:cubicBezTo>
                <a:close/>
                <a:moveTo>
                  <a:pt x="7939" y="9735"/>
                </a:moveTo>
                <a:cubicBezTo>
                  <a:pt x="8128" y="9735"/>
                  <a:pt x="8286" y="9893"/>
                  <a:pt x="8286" y="10082"/>
                </a:cubicBezTo>
                <a:cubicBezTo>
                  <a:pt x="8286" y="10334"/>
                  <a:pt x="8128" y="10428"/>
                  <a:pt x="7939" y="10428"/>
                </a:cubicBezTo>
                <a:lnTo>
                  <a:pt x="3749" y="10428"/>
                </a:lnTo>
                <a:cubicBezTo>
                  <a:pt x="3560" y="10428"/>
                  <a:pt x="3403" y="10271"/>
                  <a:pt x="3403" y="10082"/>
                </a:cubicBezTo>
                <a:cubicBezTo>
                  <a:pt x="3403" y="9893"/>
                  <a:pt x="3560" y="9735"/>
                  <a:pt x="3749" y="9735"/>
                </a:cubicBezTo>
                <a:close/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lnTo>
                  <a:pt x="0" y="10428"/>
                </a:lnTo>
                <a:cubicBezTo>
                  <a:pt x="0" y="11184"/>
                  <a:pt x="630" y="11815"/>
                  <a:pt x="1386" y="11815"/>
                </a:cubicBezTo>
                <a:lnTo>
                  <a:pt x="1386" y="2048"/>
                </a:lnTo>
                <a:lnTo>
                  <a:pt x="2111" y="2048"/>
                </a:lnTo>
                <a:lnTo>
                  <a:pt x="2111" y="11815"/>
                </a:lnTo>
                <a:lnTo>
                  <a:pt x="9357" y="11815"/>
                </a:lnTo>
                <a:lnTo>
                  <a:pt x="9357" y="11846"/>
                </a:lnTo>
                <a:cubicBezTo>
                  <a:pt x="9546" y="11846"/>
                  <a:pt x="9704" y="11688"/>
                  <a:pt x="9704" y="11499"/>
                </a:cubicBezTo>
                <a:lnTo>
                  <a:pt x="9704" y="1733"/>
                </a:lnTo>
                <a:cubicBezTo>
                  <a:pt x="9704" y="1607"/>
                  <a:pt x="9609" y="1449"/>
                  <a:pt x="9452" y="1418"/>
                </a:cubicBezTo>
                <a:cubicBezTo>
                  <a:pt x="8822" y="1166"/>
                  <a:pt x="8443" y="756"/>
                  <a:pt x="8286" y="252"/>
                </a:cubicBezTo>
                <a:cubicBezTo>
                  <a:pt x="8254" y="95"/>
                  <a:pt x="8097" y="0"/>
                  <a:pt x="797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706" name="Google Shape;6168;p71">
            <a:extLst>
              <a:ext uri="{FF2B5EF4-FFF2-40B4-BE49-F238E27FC236}">
                <a16:creationId xmlns:a16="http://schemas.microsoft.com/office/drawing/2014/main" id="{1A5672FE-282D-953F-BE25-DAC26AE8C680}"/>
              </a:ext>
            </a:extLst>
          </p:cNvPr>
          <p:cNvGrpSpPr/>
          <p:nvPr/>
        </p:nvGrpSpPr>
        <p:grpSpPr>
          <a:xfrm>
            <a:off x="8266064" y="3892178"/>
            <a:ext cx="460437" cy="470444"/>
            <a:chOff x="-24353875" y="3147725"/>
            <a:chExt cx="289875" cy="296175"/>
          </a:xfrm>
          <a:solidFill>
            <a:schemeClr val="tx1"/>
          </a:solidFill>
        </p:grpSpPr>
        <p:sp>
          <p:nvSpPr>
            <p:cNvPr id="707" name="Google Shape;6169;p71">
              <a:extLst>
                <a:ext uri="{FF2B5EF4-FFF2-40B4-BE49-F238E27FC236}">
                  <a16:creationId xmlns:a16="http://schemas.microsoft.com/office/drawing/2014/main" id="{CA69315B-94C6-7CB3-2B9A-9DB184B28E37}"/>
                </a:ext>
              </a:extLst>
            </p:cNvPr>
            <p:cNvSpPr/>
            <p:nvPr/>
          </p:nvSpPr>
          <p:spPr>
            <a:xfrm>
              <a:off x="-24238100" y="3271375"/>
              <a:ext cx="52025" cy="51225"/>
            </a:xfrm>
            <a:custGeom>
              <a:avLst/>
              <a:gdLst/>
              <a:ahLst/>
              <a:cxnLst/>
              <a:rect l="l" t="t" r="r" b="b"/>
              <a:pathLst>
                <a:path w="2081" h="2049" extrusionOk="0">
                  <a:moveTo>
                    <a:pt x="1041" y="1"/>
                  </a:moveTo>
                  <a:cubicBezTo>
                    <a:pt x="505" y="1"/>
                    <a:pt x="32" y="473"/>
                    <a:pt x="32" y="1040"/>
                  </a:cubicBezTo>
                  <a:cubicBezTo>
                    <a:pt x="1" y="1576"/>
                    <a:pt x="473" y="2049"/>
                    <a:pt x="1041" y="2049"/>
                  </a:cubicBezTo>
                  <a:cubicBezTo>
                    <a:pt x="1639" y="2049"/>
                    <a:pt x="2080" y="1576"/>
                    <a:pt x="2080" y="1040"/>
                  </a:cubicBezTo>
                  <a:cubicBezTo>
                    <a:pt x="2080" y="442"/>
                    <a:pt x="1608" y="1"/>
                    <a:pt x="10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" name="Google Shape;6170;p71">
              <a:extLst>
                <a:ext uri="{FF2B5EF4-FFF2-40B4-BE49-F238E27FC236}">
                  <a16:creationId xmlns:a16="http://schemas.microsoft.com/office/drawing/2014/main" id="{63084768-75AD-964E-3393-00A2C7BFAB15}"/>
                </a:ext>
              </a:extLst>
            </p:cNvPr>
            <p:cNvSpPr/>
            <p:nvPr/>
          </p:nvSpPr>
          <p:spPr>
            <a:xfrm>
              <a:off x="-24353875" y="3147725"/>
              <a:ext cx="289875" cy="296175"/>
            </a:xfrm>
            <a:custGeom>
              <a:avLst/>
              <a:gdLst/>
              <a:ahLst/>
              <a:cxnLst/>
              <a:rect l="l" t="t" r="r" b="b"/>
              <a:pathLst>
                <a:path w="11595" h="11847" extrusionOk="0">
                  <a:moveTo>
                    <a:pt x="5672" y="757"/>
                  </a:moveTo>
                  <a:cubicBezTo>
                    <a:pt x="6144" y="757"/>
                    <a:pt x="6680" y="1544"/>
                    <a:pt x="7026" y="2710"/>
                  </a:cubicBezTo>
                  <a:cubicBezTo>
                    <a:pt x="6585" y="2867"/>
                    <a:pt x="6176" y="3025"/>
                    <a:pt x="5672" y="3214"/>
                  </a:cubicBezTo>
                  <a:cubicBezTo>
                    <a:pt x="5262" y="3025"/>
                    <a:pt x="4789" y="2836"/>
                    <a:pt x="4348" y="2710"/>
                  </a:cubicBezTo>
                  <a:cubicBezTo>
                    <a:pt x="4695" y="1481"/>
                    <a:pt x="5199" y="757"/>
                    <a:pt x="5672" y="757"/>
                  </a:cubicBezTo>
                  <a:close/>
                  <a:moveTo>
                    <a:pt x="4191" y="3372"/>
                  </a:moveTo>
                  <a:cubicBezTo>
                    <a:pt x="4411" y="3466"/>
                    <a:pt x="4632" y="3529"/>
                    <a:pt x="4852" y="3624"/>
                  </a:cubicBezTo>
                  <a:cubicBezTo>
                    <a:pt x="4159" y="3970"/>
                    <a:pt x="4726" y="3655"/>
                    <a:pt x="4065" y="4096"/>
                  </a:cubicBezTo>
                  <a:lnTo>
                    <a:pt x="4191" y="3372"/>
                  </a:lnTo>
                  <a:close/>
                  <a:moveTo>
                    <a:pt x="7184" y="3372"/>
                  </a:moveTo>
                  <a:lnTo>
                    <a:pt x="7310" y="4096"/>
                  </a:lnTo>
                  <a:cubicBezTo>
                    <a:pt x="6585" y="3655"/>
                    <a:pt x="7184" y="4002"/>
                    <a:pt x="6522" y="3624"/>
                  </a:cubicBezTo>
                  <a:cubicBezTo>
                    <a:pt x="6743" y="3529"/>
                    <a:pt x="6995" y="3466"/>
                    <a:pt x="7184" y="3372"/>
                  </a:cubicBezTo>
                  <a:close/>
                  <a:moveTo>
                    <a:pt x="9191" y="3001"/>
                  </a:moveTo>
                  <a:cubicBezTo>
                    <a:pt x="9631" y="3001"/>
                    <a:pt x="10026" y="3084"/>
                    <a:pt x="10177" y="3340"/>
                  </a:cubicBezTo>
                  <a:cubicBezTo>
                    <a:pt x="10208" y="3435"/>
                    <a:pt x="10240" y="3529"/>
                    <a:pt x="10208" y="3655"/>
                  </a:cubicBezTo>
                  <a:cubicBezTo>
                    <a:pt x="9925" y="3687"/>
                    <a:pt x="9673" y="3907"/>
                    <a:pt x="9515" y="4159"/>
                  </a:cubicBezTo>
                  <a:cubicBezTo>
                    <a:pt x="9358" y="4474"/>
                    <a:pt x="9295" y="4852"/>
                    <a:pt x="9452" y="5104"/>
                  </a:cubicBezTo>
                  <a:cubicBezTo>
                    <a:pt x="9358" y="5230"/>
                    <a:pt x="9263" y="5356"/>
                    <a:pt x="9137" y="5482"/>
                  </a:cubicBezTo>
                  <a:cubicBezTo>
                    <a:pt x="8791" y="5167"/>
                    <a:pt x="8444" y="4884"/>
                    <a:pt x="8034" y="4600"/>
                  </a:cubicBezTo>
                  <a:cubicBezTo>
                    <a:pt x="8003" y="4128"/>
                    <a:pt x="7940" y="3655"/>
                    <a:pt x="7845" y="3183"/>
                  </a:cubicBezTo>
                  <a:cubicBezTo>
                    <a:pt x="8174" y="3100"/>
                    <a:pt x="8710" y="3001"/>
                    <a:pt x="9191" y="3001"/>
                  </a:cubicBezTo>
                  <a:close/>
                  <a:moveTo>
                    <a:pt x="2994" y="3119"/>
                  </a:moveTo>
                  <a:cubicBezTo>
                    <a:pt x="3151" y="3151"/>
                    <a:pt x="3309" y="3151"/>
                    <a:pt x="3466" y="3214"/>
                  </a:cubicBezTo>
                  <a:cubicBezTo>
                    <a:pt x="3403" y="3655"/>
                    <a:pt x="3309" y="4128"/>
                    <a:pt x="3277" y="4632"/>
                  </a:cubicBezTo>
                  <a:cubicBezTo>
                    <a:pt x="2899" y="4915"/>
                    <a:pt x="2490" y="5230"/>
                    <a:pt x="2174" y="5514"/>
                  </a:cubicBezTo>
                  <a:cubicBezTo>
                    <a:pt x="1733" y="5010"/>
                    <a:pt x="851" y="3939"/>
                    <a:pt x="1166" y="3340"/>
                  </a:cubicBezTo>
                  <a:cubicBezTo>
                    <a:pt x="1198" y="3277"/>
                    <a:pt x="1261" y="3183"/>
                    <a:pt x="1387" y="3151"/>
                  </a:cubicBezTo>
                  <a:cubicBezTo>
                    <a:pt x="1576" y="3372"/>
                    <a:pt x="1859" y="3529"/>
                    <a:pt x="2174" y="3529"/>
                  </a:cubicBezTo>
                  <a:cubicBezTo>
                    <a:pt x="2521" y="3529"/>
                    <a:pt x="2836" y="3372"/>
                    <a:pt x="2994" y="3119"/>
                  </a:cubicBezTo>
                  <a:close/>
                  <a:moveTo>
                    <a:pt x="3277" y="5482"/>
                  </a:moveTo>
                  <a:lnTo>
                    <a:pt x="3277" y="5482"/>
                  </a:lnTo>
                  <a:cubicBezTo>
                    <a:pt x="3246" y="6144"/>
                    <a:pt x="3246" y="5986"/>
                    <a:pt x="3277" y="6428"/>
                  </a:cubicBezTo>
                  <a:cubicBezTo>
                    <a:pt x="3088" y="6270"/>
                    <a:pt x="2899" y="6112"/>
                    <a:pt x="2742" y="5955"/>
                  </a:cubicBezTo>
                  <a:cubicBezTo>
                    <a:pt x="2899" y="5797"/>
                    <a:pt x="3088" y="5640"/>
                    <a:pt x="3277" y="5482"/>
                  </a:cubicBezTo>
                  <a:close/>
                  <a:moveTo>
                    <a:pt x="8097" y="5514"/>
                  </a:moveTo>
                  <a:cubicBezTo>
                    <a:pt x="8286" y="5671"/>
                    <a:pt x="8475" y="5829"/>
                    <a:pt x="8633" y="5986"/>
                  </a:cubicBezTo>
                  <a:cubicBezTo>
                    <a:pt x="8475" y="6144"/>
                    <a:pt x="8286" y="6301"/>
                    <a:pt x="8097" y="6459"/>
                  </a:cubicBezTo>
                  <a:lnTo>
                    <a:pt x="8097" y="5514"/>
                  </a:lnTo>
                  <a:close/>
                  <a:moveTo>
                    <a:pt x="5703" y="4002"/>
                  </a:moveTo>
                  <a:cubicBezTo>
                    <a:pt x="6333" y="4317"/>
                    <a:pt x="6743" y="4569"/>
                    <a:pt x="7373" y="5010"/>
                  </a:cubicBezTo>
                  <a:cubicBezTo>
                    <a:pt x="7436" y="5671"/>
                    <a:pt x="7436" y="6238"/>
                    <a:pt x="7373" y="6963"/>
                  </a:cubicBezTo>
                  <a:cubicBezTo>
                    <a:pt x="6837" y="7310"/>
                    <a:pt x="6333" y="7625"/>
                    <a:pt x="5703" y="7940"/>
                  </a:cubicBezTo>
                  <a:cubicBezTo>
                    <a:pt x="5073" y="7625"/>
                    <a:pt x="4537" y="7373"/>
                    <a:pt x="4002" y="6963"/>
                  </a:cubicBezTo>
                  <a:cubicBezTo>
                    <a:pt x="3907" y="6270"/>
                    <a:pt x="3907" y="5671"/>
                    <a:pt x="4002" y="5010"/>
                  </a:cubicBezTo>
                  <a:cubicBezTo>
                    <a:pt x="4600" y="4600"/>
                    <a:pt x="5041" y="4317"/>
                    <a:pt x="5703" y="4002"/>
                  </a:cubicBezTo>
                  <a:close/>
                  <a:moveTo>
                    <a:pt x="4065" y="7845"/>
                  </a:moveTo>
                  <a:cubicBezTo>
                    <a:pt x="4506" y="8097"/>
                    <a:pt x="4254" y="8003"/>
                    <a:pt x="4852" y="8318"/>
                  </a:cubicBezTo>
                  <a:cubicBezTo>
                    <a:pt x="4632" y="8381"/>
                    <a:pt x="4380" y="8507"/>
                    <a:pt x="4191" y="8538"/>
                  </a:cubicBezTo>
                  <a:lnTo>
                    <a:pt x="4065" y="7845"/>
                  </a:lnTo>
                  <a:close/>
                  <a:moveTo>
                    <a:pt x="7278" y="7845"/>
                  </a:moveTo>
                  <a:cubicBezTo>
                    <a:pt x="7247" y="8066"/>
                    <a:pt x="7215" y="8318"/>
                    <a:pt x="7152" y="8538"/>
                  </a:cubicBezTo>
                  <a:cubicBezTo>
                    <a:pt x="6900" y="8475"/>
                    <a:pt x="6711" y="8381"/>
                    <a:pt x="6491" y="8318"/>
                  </a:cubicBezTo>
                  <a:cubicBezTo>
                    <a:pt x="6837" y="8097"/>
                    <a:pt x="6869" y="8097"/>
                    <a:pt x="7278" y="7845"/>
                  </a:cubicBezTo>
                  <a:close/>
                  <a:moveTo>
                    <a:pt x="2237" y="6459"/>
                  </a:moveTo>
                  <a:cubicBezTo>
                    <a:pt x="2584" y="6774"/>
                    <a:pt x="2931" y="7058"/>
                    <a:pt x="3340" y="7310"/>
                  </a:cubicBezTo>
                  <a:cubicBezTo>
                    <a:pt x="3372" y="7845"/>
                    <a:pt x="3435" y="8255"/>
                    <a:pt x="3529" y="8727"/>
                  </a:cubicBezTo>
                  <a:cubicBezTo>
                    <a:pt x="3008" y="8861"/>
                    <a:pt x="2544" y="8927"/>
                    <a:pt x="2165" y="8927"/>
                  </a:cubicBezTo>
                  <a:cubicBezTo>
                    <a:pt x="1650" y="8927"/>
                    <a:pt x="1293" y="8806"/>
                    <a:pt x="1166" y="8570"/>
                  </a:cubicBezTo>
                  <a:cubicBezTo>
                    <a:pt x="851" y="8003"/>
                    <a:pt x="1733" y="6932"/>
                    <a:pt x="2237" y="6459"/>
                  </a:cubicBezTo>
                  <a:close/>
                  <a:moveTo>
                    <a:pt x="9137" y="6459"/>
                  </a:moveTo>
                  <a:cubicBezTo>
                    <a:pt x="9610" y="6932"/>
                    <a:pt x="10523" y="8003"/>
                    <a:pt x="10177" y="8570"/>
                  </a:cubicBezTo>
                  <a:cubicBezTo>
                    <a:pt x="10032" y="8806"/>
                    <a:pt x="9678" y="8927"/>
                    <a:pt x="9169" y="8927"/>
                  </a:cubicBezTo>
                  <a:cubicBezTo>
                    <a:pt x="8794" y="8927"/>
                    <a:pt x="8335" y="8861"/>
                    <a:pt x="7814" y="8727"/>
                  </a:cubicBezTo>
                  <a:cubicBezTo>
                    <a:pt x="7940" y="8318"/>
                    <a:pt x="8003" y="7845"/>
                    <a:pt x="8034" y="7310"/>
                  </a:cubicBezTo>
                  <a:cubicBezTo>
                    <a:pt x="8444" y="7058"/>
                    <a:pt x="8822" y="6743"/>
                    <a:pt x="9137" y="6459"/>
                  </a:cubicBezTo>
                  <a:close/>
                  <a:moveTo>
                    <a:pt x="5640" y="8696"/>
                  </a:moveTo>
                  <a:cubicBezTo>
                    <a:pt x="6081" y="8885"/>
                    <a:pt x="6554" y="9074"/>
                    <a:pt x="6995" y="9200"/>
                  </a:cubicBezTo>
                  <a:cubicBezTo>
                    <a:pt x="6680" y="10429"/>
                    <a:pt x="6176" y="11185"/>
                    <a:pt x="5672" y="11185"/>
                  </a:cubicBezTo>
                  <a:cubicBezTo>
                    <a:pt x="5609" y="11185"/>
                    <a:pt x="5482" y="11090"/>
                    <a:pt x="5356" y="11059"/>
                  </a:cubicBezTo>
                  <a:cubicBezTo>
                    <a:pt x="5482" y="10775"/>
                    <a:pt x="5451" y="10460"/>
                    <a:pt x="5293" y="10177"/>
                  </a:cubicBezTo>
                  <a:cubicBezTo>
                    <a:pt x="5136" y="9862"/>
                    <a:pt x="4821" y="9736"/>
                    <a:pt x="4474" y="9673"/>
                  </a:cubicBezTo>
                  <a:cubicBezTo>
                    <a:pt x="4411" y="9515"/>
                    <a:pt x="4348" y="9357"/>
                    <a:pt x="4317" y="9200"/>
                  </a:cubicBezTo>
                  <a:cubicBezTo>
                    <a:pt x="4726" y="9042"/>
                    <a:pt x="5167" y="8885"/>
                    <a:pt x="5640" y="8696"/>
                  </a:cubicBezTo>
                  <a:close/>
                  <a:moveTo>
                    <a:pt x="5640" y="1"/>
                  </a:moveTo>
                  <a:cubicBezTo>
                    <a:pt x="4758" y="1"/>
                    <a:pt x="4065" y="1072"/>
                    <a:pt x="3655" y="2489"/>
                  </a:cubicBezTo>
                  <a:cubicBezTo>
                    <a:pt x="3498" y="2426"/>
                    <a:pt x="3340" y="2395"/>
                    <a:pt x="3214" y="2395"/>
                  </a:cubicBezTo>
                  <a:cubicBezTo>
                    <a:pt x="3183" y="1859"/>
                    <a:pt x="2742" y="1418"/>
                    <a:pt x="2174" y="1418"/>
                  </a:cubicBezTo>
                  <a:cubicBezTo>
                    <a:pt x="1607" y="1418"/>
                    <a:pt x="1166" y="1891"/>
                    <a:pt x="1166" y="2426"/>
                  </a:cubicBezTo>
                  <a:cubicBezTo>
                    <a:pt x="883" y="2552"/>
                    <a:pt x="694" y="2710"/>
                    <a:pt x="568" y="2962"/>
                  </a:cubicBezTo>
                  <a:cubicBezTo>
                    <a:pt x="32" y="3907"/>
                    <a:pt x="977" y="5104"/>
                    <a:pt x="1702" y="5892"/>
                  </a:cubicBezTo>
                  <a:cubicBezTo>
                    <a:pt x="946" y="6743"/>
                    <a:pt x="1" y="8003"/>
                    <a:pt x="568" y="8885"/>
                  </a:cubicBezTo>
                  <a:cubicBezTo>
                    <a:pt x="879" y="9433"/>
                    <a:pt x="1519" y="9600"/>
                    <a:pt x="2210" y="9600"/>
                  </a:cubicBezTo>
                  <a:cubicBezTo>
                    <a:pt x="2710" y="9600"/>
                    <a:pt x="3237" y="9513"/>
                    <a:pt x="3687" y="9420"/>
                  </a:cubicBezTo>
                  <a:cubicBezTo>
                    <a:pt x="3718" y="9578"/>
                    <a:pt x="3750" y="9673"/>
                    <a:pt x="3844" y="9830"/>
                  </a:cubicBezTo>
                  <a:cubicBezTo>
                    <a:pt x="3403" y="10145"/>
                    <a:pt x="3246" y="10744"/>
                    <a:pt x="3529" y="11216"/>
                  </a:cubicBezTo>
                  <a:cubicBezTo>
                    <a:pt x="3718" y="11531"/>
                    <a:pt x="4065" y="11720"/>
                    <a:pt x="4411" y="11720"/>
                  </a:cubicBezTo>
                  <a:cubicBezTo>
                    <a:pt x="4600" y="11720"/>
                    <a:pt x="4789" y="11689"/>
                    <a:pt x="4947" y="11563"/>
                  </a:cubicBezTo>
                  <a:cubicBezTo>
                    <a:pt x="5167" y="11720"/>
                    <a:pt x="5419" y="11846"/>
                    <a:pt x="5703" y="11846"/>
                  </a:cubicBezTo>
                  <a:cubicBezTo>
                    <a:pt x="6585" y="11846"/>
                    <a:pt x="7278" y="10775"/>
                    <a:pt x="7688" y="9357"/>
                  </a:cubicBezTo>
                  <a:cubicBezTo>
                    <a:pt x="8143" y="9478"/>
                    <a:pt x="8678" y="9576"/>
                    <a:pt x="9184" y="9576"/>
                  </a:cubicBezTo>
                  <a:cubicBezTo>
                    <a:pt x="9868" y="9576"/>
                    <a:pt x="10499" y="9397"/>
                    <a:pt x="10807" y="8853"/>
                  </a:cubicBezTo>
                  <a:cubicBezTo>
                    <a:pt x="11374" y="7908"/>
                    <a:pt x="10429" y="6680"/>
                    <a:pt x="9673" y="5892"/>
                  </a:cubicBezTo>
                  <a:cubicBezTo>
                    <a:pt x="9799" y="5797"/>
                    <a:pt x="9862" y="5671"/>
                    <a:pt x="9988" y="5545"/>
                  </a:cubicBezTo>
                  <a:cubicBezTo>
                    <a:pt x="10145" y="5640"/>
                    <a:pt x="10271" y="5671"/>
                    <a:pt x="10429" y="5671"/>
                  </a:cubicBezTo>
                  <a:cubicBezTo>
                    <a:pt x="10775" y="5671"/>
                    <a:pt x="11122" y="5482"/>
                    <a:pt x="11311" y="5167"/>
                  </a:cubicBezTo>
                  <a:cubicBezTo>
                    <a:pt x="11594" y="4632"/>
                    <a:pt x="11437" y="4002"/>
                    <a:pt x="10933" y="3750"/>
                  </a:cubicBezTo>
                  <a:cubicBezTo>
                    <a:pt x="10964" y="3466"/>
                    <a:pt x="10901" y="3183"/>
                    <a:pt x="10775" y="2962"/>
                  </a:cubicBezTo>
                  <a:cubicBezTo>
                    <a:pt x="10457" y="2432"/>
                    <a:pt x="9842" y="2259"/>
                    <a:pt x="9179" y="2259"/>
                  </a:cubicBezTo>
                  <a:cubicBezTo>
                    <a:pt x="8661" y="2259"/>
                    <a:pt x="8113" y="2365"/>
                    <a:pt x="7656" y="2489"/>
                  </a:cubicBezTo>
                  <a:cubicBezTo>
                    <a:pt x="7278" y="1072"/>
                    <a:pt x="6585" y="1"/>
                    <a:pt x="56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09" name="Google Shape;6171;p71">
            <a:extLst>
              <a:ext uri="{FF2B5EF4-FFF2-40B4-BE49-F238E27FC236}">
                <a16:creationId xmlns:a16="http://schemas.microsoft.com/office/drawing/2014/main" id="{A16A6C95-A431-D43D-B8B8-F1BBE81195EA}"/>
              </a:ext>
            </a:extLst>
          </p:cNvPr>
          <p:cNvGrpSpPr/>
          <p:nvPr/>
        </p:nvGrpSpPr>
        <p:grpSpPr>
          <a:xfrm>
            <a:off x="8276708" y="4531387"/>
            <a:ext cx="439153" cy="469213"/>
            <a:chOff x="-24344425" y="3519475"/>
            <a:chExt cx="276475" cy="295400"/>
          </a:xfrm>
          <a:solidFill>
            <a:schemeClr val="tx1"/>
          </a:solidFill>
        </p:grpSpPr>
        <p:sp>
          <p:nvSpPr>
            <p:cNvPr id="710" name="Google Shape;6172;p71">
              <a:extLst>
                <a:ext uri="{FF2B5EF4-FFF2-40B4-BE49-F238E27FC236}">
                  <a16:creationId xmlns:a16="http://schemas.microsoft.com/office/drawing/2014/main" id="{25F906F0-8031-16A4-449C-30F013F87793}"/>
                </a:ext>
              </a:extLst>
            </p:cNvPr>
            <p:cNvSpPr/>
            <p:nvPr/>
          </p:nvSpPr>
          <p:spPr>
            <a:xfrm>
              <a:off x="-24240450" y="3554150"/>
              <a:ext cx="69325" cy="34450"/>
            </a:xfrm>
            <a:custGeom>
              <a:avLst/>
              <a:gdLst/>
              <a:ahLst/>
              <a:cxnLst/>
              <a:rect l="l" t="t" r="r" b="b"/>
              <a:pathLst>
                <a:path w="2773" h="1378" extrusionOk="0">
                  <a:moveTo>
                    <a:pt x="1387" y="0"/>
                  </a:moveTo>
                  <a:cubicBezTo>
                    <a:pt x="788" y="0"/>
                    <a:pt x="284" y="347"/>
                    <a:pt x="95" y="914"/>
                  </a:cubicBezTo>
                  <a:cubicBezTo>
                    <a:pt x="0" y="1071"/>
                    <a:pt x="95" y="1260"/>
                    <a:pt x="284" y="1355"/>
                  </a:cubicBezTo>
                  <a:cubicBezTo>
                    <a:pt x="318" y="1366"/>
                    <a:pt x="352" y="1371"/>
                    <a:pt x="385" y="1371"/>
                  </a:cubicBezTo>
                  <a:cubicBezTo>
                    <a:pt x="537" y="1371"/>
                    <a:pt x="673" y="1263"/>
                    <a:pt x="725" y="1134"/>
                  </a:cubicBezTo>
                  <a:cubicBezTo>
                    <a:pt x="788" y="882"/>
                    <a:pt x="1072" y="662"/>
                    <a:pt x="1387" y="662"/>
                  </a:cubicBezTo>
                  <a:cubicBezTo>
                    <a:pt x="1702" y="662"/>
                    <a:pt x="1922" y="882"/>
                    <a:pt x="2048" y="1134"/>
                  </a:cubicBezTo>
                  <a:cubicBezTo>
                    <a:pt x="2120" y="1301"/>
                    <a:pt x="2246" y="1378"/>
                    <a:pt x="2371" y="1378"/>
                  </a:cubicBezTo>
                  <a:cubicBezTo>
                    <a:pt x="2411" y="1378"/>
                    <a:pt x="2451" y="1370"/>
                    <a:pt x="2489" y="1355"/>
                  </a:cubicBezTo>
                  <a:cubicBezTo>
                    <a:pt x="2678" y="1260"/>
                    <a:pt x="2773" y="1071"/>
                    <a:pt x="2678" y="914"/>
                  </a:cubicBezTo>
                  <a:cubicBezTo>
                    <a:pt x="2489" y="347"/>
                    <a:pt x="1985" y="0"/>
                    <a:pt x="1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" name="Google Shape;6173;p71">
              <a:extLst>
                <a:ext uri="{FF2B5EF4-FFF2-40B4-BE49-F238E27FC236}">
                  <a16:creationId xmlns:a16="http://schemas.microsoft.com/office/drawing/2014/main" id="{8DDEB986-3D6A-93A3-4400-6EF199C032F8}"/>
                </a:ext>
              </a:extLst>
            </p:cNvPr>
            <p:cNvSpPr/>
            <p:nvPr/>
          </p:nvSpPr>
          <p:spPr>
            <a:xfrm>
              <a:off x="-24344425" y="3519475"/>
              <a:ext cx="276475" cy="295400"/>
            </a:xfrm>
            <a:custGeom>
              <a:avLst/>
              <a:gdLst/>
              <a:ahLst/>
              <a:cxnLst/>
              <a:rect l="l" t="t" r="r" b="b"/>
              <a:pathLst>
                <a:path w="11059" h="11816" extrusionOk="0">
                  <a:moveTo>
                    <a:pt x="5546" y="694"/>
                  </a:moveTo>
                  <a:cubicBezTo>
                    <a:pt x="6743" y="694"/>
                    <a:pt x="7625" y="1608"/>
                    <a:pt x="7625" y="2773"/>
                  </a:cubicBezTo>
                  <a:lnTo>
                    <a:pt x="7625" y="3120"/>
                  </a:lnTo>
                  <a:cubicBezTo>
                    <a:pt x="7625" y="3309"/>
                    <a:pt x="7467" y="3466"/>
                    <a:pt x="7278" y="3466"/>
                  </a:cubicBezTo>
                  <a:lnTo>
                    <a:pt x="5892" y="3466"/>
                  </a:lnTo>
                  <a:lnTo>
                    <a:pt x="5892" y="3120"/>
                  </a:lnTo>
                  <a:cubicBezTo>
                    <a:pt x="5892" y="2931"/>
                    <a:pt x="5735" y="2773"/>
                    <a:pt x="5546" y="2773"/>
                  </a:cubicBezTo>
                  <a:cubicBezTo>
                    <a:pt x="5357" y="2773"/>
                    <a:pt x="5199" y="2931"/>
                    <a:pt x="5199" y="3120"/>
                  </a:cubicBezTo>
                  <a:lnTo>
                    <a:pt x="5199" y="3466"/>
                  </a:lnTo>
                  <a:lnTo>
                    <a:pt x="3813" y="3466"/>
                  </a:lnTo>
                  <a:cubicBezTo>
                    <a:pt x="3624" y="3466"/>
                    <a:pt x="3466" y="3309"/>
                    <a:pt x="3466" y="3120"/>
                  </a:cubicBezTo>
                  <a:lnTo>
                    <a:pt x="3466" y="2773"/>
                  </a:lnTo>
                  <a:cubicBezTo>
                    <a:pt x="3466" y="1639"/>
                    <a:pt x="4411" y="694"/>
                    <a:pt x="5546" y="694"/>
                  </a:cubicBezTo>
                  <a:close/>
                  <a:moveTo>
                    <a:pt x="7940" y="4821"/>
                  </a:moveTo>
                  <a:cubicBezTo>
                    <a:pt x="8160" y="4821"/>
                    <a:pt x="8318" y="4979"/>
                    <a:pt x="8318" y="5168"/>
                  </a:cubicBezTo>
                  <a:cubicBezTo>
                    <a:pt x="8318" y="5357"/>
                    <a:pt x="8160" y="5514"/>
                    <a:pt x="7940" y="5514"/>
                  </a:cubicBezTo>
                  <a:lnTo>
                    <a:pt x="3088" y="5514"/>
                  </a:lnTo>
                  <a:cubicBezTo>
                    <a:pt x="2899" y="5514"/>
                    <a:pt x="2742" y="5357"/>
                    <a:pt x="2742" y="5168"/>
                  </a:cubicBezTo>
                  <a:cubicBezTo>
                    <a:pt x="2742" y="4979"/>
                    <a:pt x="2899" y="4821"/>
                    <a:pt x="3088" y="4821"/>
                  </a:cubicBezTo>
                  <a:close/>
                  <a:moveTo>
                    <a:pt x="4128" y="6932"/>
                  </a:moveTo>
                  <a:cubicBezTo>
                    <a:pt x="4317" y="6932"/>
                    <a:pt x="4474" y="7089"/>
                    <a:pt x="4474" y="7310"/>
                  </a:cubicBezTo>
                  <a:cubicBezTo>
                    <a:pt x="4474" y="7499"/>
                    <a:pt x="4317" y="7656"/>
                    <a:pt x="4128" y="7656"/>
                  </a:cubicBezTo>
                  <a:lnTo>
                    <a:pt x="3088" y="7656"/>
                  </a:lnTo>
                  <a:cubicBezTo>
                    <a:pt x="2899" y="7656"/>
                    <a:pt x="2742" y="7499"/>
                    <a:pt x="2742" y="7310"/>
                  </a:cubicBezTo>
                  <a:cubicBezTo>
                    <a:pt x="2742" y="7089"/>
                    <a:pt x="2899" y="6932"/>
                    <a:pt x="3088" y="6932"/>
                  </a:cubicBezTo>
                  <a:close/>
                  <a:moveTo>
                    <a:pt x="7940" y="6932"/>
                  </a:moveTo>
                  <a:cubicBezTo>
                    <a:pt x="8160" y="6932"/>
                    <a:pt x="8318" y="7089"/>
                    <a:pt x="8318" y="7310"/>
                  </a:cubicBezTo>
                  <a:cubicBezTo>
                    <a:pt x="8286" y="7499"/>
                    <a:pt x="8160" y="7656"/>
                    <a:pt x="7940" y="7656"/>
                  </a:cubicBezTo>
                  <a:lnTo>
                    <a:pt x="6932" y="7656"/>
                  </a:lnTo>
                  <a:cubicBezTo>
                    <a:pt x="6743" y="7656"/>
                    <a:pt x="6585" y="7499"/>
                    <a:pt x="6585" y="7310"/>
                  </a:cubicBezTo>
                  <a:cubicBezTo>
                    <a:pt x="6585" y="7089"/>
                    <a:pt x="6743" y="6932"/>
                    <a:pt x="6932" y="6932"/>
                  </a:cubicBezTo>
                  <a:close/>
                  <a:moveTo>
                    <a:pt x="3781" y="8318"/>
                  </a:moveTo>
                  <a:cubicBezTo>
                    <a:pt x="4002" y="8350"/>
                    <a:pt x="4128" y="8507"/>
                    <a:pt x="4128" y="8665"/>
                  </a:cubicBezTo>
                  <a:cubicBezTo>
                    <a:pt x="4128" y="8885"/>
                    <a:pt x="3970" y="9043"/>
                    <a:pt x="3781" y="9043"/>
                  </a:cubicBezTo>
                  <a:lnTo>
                    <a:pt x="3057" y="9043"/>
                  </a:lnTo>
                  <a:cubicBezTo>
                    <a:pt x="2868" y="9043"/>
                    <a:pt x="2710" y="8885"/>
                    <a:pt x="2710" y="8665"/>
                  </a:cubicBezTo>
                  <a:cubicBezTo>
                    <a:pt x="2710" y="8476"/>
                    <a:pt x="2868" y="8318"/>
                    <a:pt x="3057" y="8318"/>
                  </a:cubicBezTo>
                  <a:close/>
                  <a:moveTo>
                    <a:pt x="7940" y="8318"/>
                  </a:moveTo>
                  <a:cubicBezTo>
                    <a:pt x="8160" y="8350"/>
                    <a:pt x="8286" y="8507"/>
                    <a:pt x="8286" y="8665"/>
                  </a:cubicBezTo>
                  <a:cubicBezTo>
                    <a:pt x="8286" y="8885"/>
                    <a:pt x="8129" y="9043"/>
                    <a:pt x="7940" y="9043"/>
                  </a:cubicBezTo>
                  <a:lnTo>
                    <a:pt x="7247" y="9043"/>
                  </a:lnTo>
                  <a:cubicBezTo>
                    <a:pt x="7026" y="9043"/>
                    <a:pt x="6869" y="8885"/>
                    <a:pt x="6869" y="8665"/>
                  </a:cubicBezTo>
                  <a:cubicBezTo>
                    <a:pt x="6869" y="8476"/>
                    <a:pt x="7026" y="8318"/>
                    <a:pt x="7247" y="8318"/>
                  </a:cubicBezTo>
                  <a:close/>
                  <a:moveTo>
                    <a:pt x="2868" y="2049"/>
                  </a:moveTo>
                  <a:lnTo>
                    <a:pt x="2868" y="2049"/>
                  </a:lnTo>
                  <a:cubicBezTo>
                    <a:pt x="2805" y="2332"/>
                    <a:pt x="2805" y="2521"/>
                    <a:pt x="2805" y="2805"/>
                  </a:cubicBezTo>
                  <a:cubicBezTo>
                    <a:pt x="2395" y="2962"/>
                    <a:pt x="2080" y="3309"/>
                    <a:pt x="2080" y="3781"/>
                  </a:cubicBezTo>
                  <a:lnTo>
                    <a:pt x="2080" y="8665"/>
                  </a:lnTo>
                  <a:cubicBezTo>
                    <a:pt x="2080" y="9263"/>
                    <a:pt x="2553" y="9704"/>
                    <a:pt x="3088" y="9704"/>
                  </a:cubicBezTo>
                  <a:lnTo>
                    <a:pt x="5199" y="9704"/>
                  </a:lnTo>
                  <a:lnTo>
                    <a:pt x="5199" y="7247"/>
                  </a:lnTo>
                  <a:cubicBezTo>
                    <a:pt x="5199" y="7058"/>
                    <a:pt x="5357" y="6900"/>
                    <a:pt x="5546" y="6900"/>
                  </a:cubicBezTo>
                  <a:cubicBezTo>
                    <a:pt x="5735" y="6900"/>
                    <a:pt x="5892" y="7058"/>
                    <a:pt x="5892" y="7247"/>
                  </a:cubicBezTo>
                  <a:lnTo>
                    <a:pt x="5892" y="9704"/>
                  </a:lnTo>
                  <a:lnTo>
                    <a:pt x="8003" y="9704"/>
                  </a:lnTo>
                  <a:cubicBezTo>
                    <a:pt x="8570" y="9704"/>
                    <a:pt x="9011" y="9232"/>
                    <a:pt x="9011" y="8665"/>
                  </a:cubicBezTo>
                  <a:lnTo>
                    <a:pt x="9011" y="3844"/>
                  </a:lnTo>
                  <a:cubicBezTo>
                    <a:pt x="9011" y="3372"/>
                    <a:pt x="8728" y="2994"/>
                    <a:pt x="8318" y="2836"/>
                  </a:cubicBezTo>
                  <a:cubicBezTo>
                    <a:pt x="8318" y="2584"/>
                    <a:pt x="8318" y="2364"/>
                    <a:pt x="8223" y="2112"/>
                  </a:cubicBezTo>
                  <a:lnTo>
                    <a:pt x="8223" y="2112"/>
                  </a:lnTo>
                  <a:cubicBezTo>
                    <a:pt x="9043" y="2269"/>
                    <a:pt x="9736" y="2962"/>
                    <a:pt x="9736" y="3844"/>
                  </a:cubicBezTo>
                  <a:lnTo>
                    <a:pt x="9736" y="8696"/>
                  </a:lnTo>
                  <a:cubicBezTo>
                    <a:pt x="9736" y="9641"/>
                    <a:pt x="8948" y="10429"/>
                    <a:pt x="8003" y="10429"/>
                  </a:cubicBezTo>
                  <a:lnTo>
                    <a:pt x="3151" y="10429"/>
                  </a:lnTo>
                  <a:cubicBezTo>
                    <a:pt x="2206" y="10429"/>
                    <a:pt x="1418" y="9641"/>
                    <a:pt x="1418" y="8696"/>
                  </a:cubicBezTo>
                  <a:lnTo>
                    <a:pt x="1418" y="3781"/>
                  </a:lnTo>
                  <a:lnTo>
                    <a:pt x="1355" y="3781"/>
                  </a:lnTo>
                  <a:cubicBezTo>
                    <a:pt x="1355" y="2931"/>
                    <a:pt x="1985" y="2206"/>
                    <a:pt x="2868" y="2049"/>
                  </a:cubicBezTo>
                  <a:close/>
                  <a:moveTo>
                    <a:pt x="3088" y="1"/>
                  </a:moveTo>
                  <a:cubicBezTo>
                    <a:pt x="1355" y="1"/>
                    <a:pt x="1" y="1419"/>
                    <a:pt x="1" y="3120"/>
                  </a:cubicBezTo>
                  <a:lnTo>
                    <a:pt x="1" y="8728"/>
                  </a:lnTo>
                  <a:cubicBezTo>
                    <a:pt x="1" y="10397"/>
                    <a:pt x="1355" y="11815"/>
                    <a:pt x="3088" y="11815"/>
                  </a:cubicBezTo>
                  <a:lnTo>
                    <a:pt x="7940" y="11815"/>
                  </a:lnTo>
                  <a:cubicBezTo>
                    <a:pt x="9673" y="11815"/>
                    <a:pt x="11059" y="10397"/>
                    <a:pt x="11059" y="8728"/>
                  </a:cubicBezTo>
                  <a:lnTo>
                    <a:pt x="11059" y="3120"/>
                  </a:lnTo>
                  <a:cubicBezTo>
                    <a:pt x="11059" y="1387"/>
                    <a:pt x="9641" y="1"/>
                    <a:pt x="79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12" name="Google Shape;6174;p71">
            <a:extLst>
              <a:ext uri="{FF2B5EF4-FFF2-40B4-BE49-F238E27FC236}">
                <a16:creationId xmlns:a16="http://schemas.microsoft.com/office/drawing/2014/main" id="{3A157DEC-5E12-EDB1-AEB1-3F0EAA7B9E87}"/>
              </a:ext>
            </a:extLst>
          </p:cNvPr>
          <p:cNvGrpSpPr/>
          <p:nvPr/>
        </p:nvGrpSpPr>
        <p:grpSpPr>
          <a:xfrm>
            <a:off x="8262947" y="5133947"/>
            <a:ext cx="466672" cy="464171"/>
            <a:chOff x="-24353075" y="3891250"/>
            <a:chExt cx="293800" cy="292225"/>
          </a:xfrm>
          <a:solidFill>
            <a:schemeClr val="tx1"/>
          </a:solidFill>
        </p:grpSpPr>
        <p:sp>
          <p:nvSpPr>
            <p:cNvPr id="713" name="Google Shape;6175;p71">
              <a:extLst>
                <a:ext uri="{FF2B5EF4-FFF2-40B4-BE49-F238E27FC236}">
                  <a16:creationId xmlns:a16="http://schemas.microsoft.com/office/drawing/2014/main" id="{1A7FC3F0-A11D-0D2E-3E35-A6323D543C61}"/>
                </a:ext>
              </a:extLst>
            </p:cNvPr>
            <p:cNvSpPr/>
            <p:nvPr/>
          </p:nvSpPr>
          <p:spPr>
            <a:xfrm>
              <a:off x="-24251475" y="4012525"/>
              <a:ext cx="88225" cy="65400"/>
            </a:xfrm>
            <a:custGeom>
              <a:avLst/>
              <a:gdLst/>
              <a:ahLst/>
              <a:cxnLst/>
              <a:rect l="l" t="t" r="r" b="b"/>
              <a:pathLst>
                <a:path w="3529" h="2616" extrusionOk="0">
                  <a:moveTo>
                    <a:pt x="725" y="1"/>
                  </a:moveTo>
                  <a:cubicBezTo>
                    <a:pt x="315" y="1"/>
                    <a:pt x="0" y="347"/>
                    <a:pt x="0" y="725"/>
                  </a:cubicBezTo>
                  <a:cubicBezTo>
                    <a:pt x="0" y="1356"/>
                    <a:pt x="1040" y="2049"/>
                    <a:pt x="1733" y="2616"/>
                  </a:cubicBezTo>
                  <a:cubicBezTo>
                    <a:pt x="2458" y="2017"/>
                    <a:pt x="3466" y="1356"/>
                    <a:pt x="3466" y="725"/>
                  </a:cubicBezTo>
                  <a:cubicBezTo>
                    <a:pt x="3529" y="410"/>
                    <a:pt x="3277" y="1"/>
                    <a:pt x="2804" y="1"/>
                  </a:cubicBezTo>
                  <a:cubicBezTo>
                    <a:pt x="2300" y="1"/>
                    <a:pt x="2111" y="599"/>
                    <a:pt x="2111" y="599"/>
                  </a:cubicBezTo>
                  <a:cubicBezTo>
                    <a:pt x="2063" y="745"/>
                    <a:pt x="1906" y="824"/>
                    <a:pt x="1753" y="824"/>
                  </a:cubicBezTo>
                  <a:cubicBezTo>
                    <a:pt x="1607" y="824"/>
                    <a:pt x="1464" y="753"/>
                    <a:pt x="1418" y="599"/>
                  </a:cubicBezTo>
                  <a:cubicBezTo>
                    <a:pt x="1418" y="568"/>
                    <a:pt x="1229" y="1"/>
                    <a:pt x="7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" name="Google Shape;6176;p71">
              <a:extLst>
                <a:ext uri="{FF2B5EF4-FFF2-40B4-BE49-F238E27FC236}">
                  <a16:creationId xmlns:a16="http://schemas.microsoft.com/office/drawing/2014/main" id="{645405A8-8272-9059-5FDA-BDA29E1124C6}"/>
                </a:ext>
              </a:extLst>
            </p:cNvPr>
            <p:cNvSpPr/>
            <p:nvPr/>
          </p:nvSpPr>
          <p:spPr>
            <a:xfrm>
              <a:off x="-24353075" y="3891250"/>
              <a:ext cx="293800" cy="292225"/>
            </a:xfrm>
            <a:custGeom>
              <a:avLst/>
              <a:gdLst/>
              <a:ahLst/>
              <a:cxnLst/>
              <a:rect l="l" t="t" r="r" b="b"/>
              <a:pathLst>
                <a:path w="11752" h="11689" extrusionOk="0">
                  <a:moveTo>
                    <a:pt x="6837" y="4159"/>
                  </a:moveTo>
                  <a:cubicBezTo>
                    <a:pt x="7624" y="4159"/>
                    <a:pt x="8223" y="4789"/>
                    <a:pt x="8223" y="5576"/>
                  </a:cubicBezTo>
                  <a:cubicBezTo>
                    <a:pt x="8254" y="6616"/>
                    <a:pt x="7309" y="7183"/>
                    <a:pt x="6049" y="8223"/>
                  </a:cubicBezTo>
                  <a:cubicBezTo>
                    <a:pt x="5986" y="8286"/>
                    <a:pt x="5907" y="8317"/>
                    <a:pt x="5829" y="8317"/>
                  </a:cubicBezTo>
                  <a:cubicBezTo>
                    <a:pt x="5750" y="8317"/>
                    <a:pt x="5671" y="8286"/>
                    <a:pt x="5608" y="8223"/>
                  </a:cubicBezTo>
                  <a:cubicBezTo>
                    <a:pt x="4348" y="7183"/>
                    <a:pt x="3403" y="6585"/>
                    <a:pt x="3403" y="5576"/>
                  </a:cubicBezTo>
                  <a:cubicBezTo>
                    <a:pt x="3403" y="4789"/>
                    <a:pt x="4033" y="4159"/>
                    <a:pt x="4789" y="4159"/>
                  </a:cubicBezTo>
                  <a:cubicBezTo>
                    <a:pt x="5293" y="4159"/>
                    <a:pt x="5608" y="4411"/>
                    <a:pt x="5797" y="4663"/>
                  </a:cubicBezTo>
                  <a:cubicBezTo>
                    <a:pt x="6018" y="4411"/>
                    <a:pt x="6364" y="4159"/>
                    <a:pt x="6837" y="4159"/>
                  </a:cubicBezTo>
                  <a:close/>
                  <a:moveTo>
                    <a:pt x="4474" y="0"/>
                  </a:moveTo>
                  <a:cubicBezTo>
                    <a:pt x="3875" y="0"/>
                    <a:pt x="3466" y="473"/>
                    <a:pt x="3466" y="1008"/>
                  </a:cubicBezTo>
                  <a:lnTo>
                    <a:pt x="3466" y="3466"/>
                  </a:lnTo>
                  <a:lnTo>
                    <a:pt x="1008" y="3466"/>
                  </a:lnTo>
                  <a:cubicBezTo>
                    <a:pt x="410" y="3466"/>
                    <a:pt x="0" y="3938"/>
                    <a:pt x="0" y="4474"/>
                  </a:cubicBezTo>
                  <a:lnTo>
                    <a:pt x="0" y="7246"/>
                  </a:lnTo>
                  <a:cubicBezTo>
                    <a:pt x="0" y="7813"/>
                    <a:pt x="473" y="8254"/>
                    <a:pt x="1008" y="8254"/>
                  </a:cubicBezTo>
                  <a:lnTo>
                    <a:pt x="3466" y="8254"/>
                  </a:lnTo>
                  <a:lnTo>
                    <a:pt x="3466" y="10649"/>
                  </a:lnTo>
                  <a:cubicBezTo>
                    <a:pt x="3466" y="11247"/>
                    <a:pt x="3938" y="11688"/>
                    <a:pt x="4474" y="11688"/>
                  </a:cubicBezTo>
                  <a:lnTo>
                    <a:pt x="7246" y="11688"/>
                  </a:lnTo>
                  <a:cubicBezTo>
                    <a:pt x="7813" y="11688"/>
                    <a:pt x="8254" y="11216"/>
                    <a:pt x="8254" y="10649"/>
                  </a:cubicBezTo>
                  <a:lnTo>
                    <a:pt x="8254" y="8254"/>
                  </a:lnTo>
                  <a:lnTo>
                    <a:pt x="10680" y="8254"/>
                  </a:lnTo>
                  <a:cubicBezTo>
                    <a:pt x="11279" y="8254"/>
                    <a:pt x="11720" y="7782"/>
                    <a:pt x="11720" y="7246"/>
                  </a:cubicBezTo>
                  <a:lnTo>
                    <a:pt x="11720" y="4474"/>
                  </a:lnTo>
                  <a:cubicBezTo>
                    <a:pt x="11751" y="3938"/>
                    <a:pt x="11279" y="3466"/>
                    <a:pt x="10680" y="3466"/>
                  </a:cubicBezTo>
                  <a:lnTo>
                    <a:pt x="8254" y="3466"/>
                  </a:lnTo>
                  <a:lnTo>
                    <a:pt x="8254" y="1008"/>
                  </a:lnTo>
                  <a:cubicBezTo>
                    <a:pt x="8254" y="410"/>
                    <a:pt x="7782" y="0"/>
                    <a:pt x="72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15" name="Google Shape;6177;p71">
            <a:extLst>
              <a:ext uri="{FF2B5EF4-FFF2-40B4-BE49-F238E27FC236}">
                <a16:creationId xmlns:a16="http://schemas.microsoft.com/office/drawing/2014/main" id="{72963EB5-0BEB-83AE-8A84-D65B5F98F363}"/>
              </a:ext>
            </a:extLst>
          </p:cNvPr>
          <p:cNvGrpSpPr/>
          <p:nvPr/>
        </p:nvGrpSpPr>
        <p:grpSpPr>
          <a:xfrm>
            <a:off x="10640909" y="4531685"/>
            <a:ext cx="471676" cy="468617"/>
            <a:chOff x="-22845575" y="3504075"/>
            <a:chExt cx="296950" cy="295025"/>
          </a:xfrm>
          <a:solidFill>
            <a:schemeClr val="tx1"/>
          </a:solidFill>
        </p:grpSpPr>
        <p:sp>
          <p:nvSpPr>
            <p:cNvPr id="716" name="Google Shape;6178;p71">
              <a:extLst>
                <a:ext uri="{FF2B5EF4-FFF2-40B4-BE49-F238E27FC236}">
                  <a16:creationId xmlns:a16="http://schemas.microsoft.com/office/drawing/2014/main" id="{777114FA-C208-B0ED-2CEA-3A9BD07F1D1D}"/>
                </a:ext>
              </a:extLst>
            </p:cNvPr>
            <p:cNvSpPr/>
            <p:nvPr/>
          </p:nvSpPr>
          <p:spPr>
            <a:xfrm>
              <a:off x="-22688825" y="3504100"/>
              <a:ext cx="140200" cy="295000"/>
            </a:xfrm>
            <a:custGeom>
              <a:avLst/>
              <a:gdLst/>
              <a:ahLst/>
              <a:cxnLst/>
              <a:rect l="l" t="t" r="r" b="b"/>
              <a:pathLst>
                <a:path w="5608" h="11800" extrusionOk="0">
                  <a:moveTo>
                    <a:pt x="1465" y="2908"/>
                  </a:moveTo>
                  <a:cubicBezTo>
                    <a:pt x="1552" y="2908"/>
                    <a:pt x="1638" y="2931"/>
                    <a:pt x="1701" y="2979"/>
                  </a:cubicBezTo>
                  <a:cubicBezTo>
                    <a:pt x="1827" y="3105"/>
                    <a:pt x="1827" y="3357"/>
                    <a:pt x="1701" y="3451"/>
                  </a:cubicBezTo>
                  <a:cubicBezTo>
                    <a:pt x="1292" y="3861"/>
                    <a:pt x="1292" y="4522"/>
                    <a:pt x="1701" y="4932"/>
                  </a:cubicBezTo>
                  <a:cubicBezTo>
                    <a:pt x="1827" y="5026"/>
                    <a:pt x="1827" y="5279"/>
                    <a:pt x="1701" y="5373"/>
                  </a:cubicBezTo>
                  <a:cubicBezTo>
                    <a:pt x="1632" y="5477"/>
                    <a:pt x="1544" y="5524"/>
                    <a:pt x="1452" y="5524"/>
                  </a:cubicBezTo>
                  <a:cubicBezTo>
                    <a:pt x="1377" y="5524"/>
                    <a:pt x="1300" y="5493"/>
                    <a:pt x="1229" y="5436"/>
                  </a:cubicBezTo>
                  <a:cubicBezTo>
                    <a:pt x="567" y="4774"/>
                    <a:pt x="567" y="3672"/>
                    <a:pt x="1229" y="2979"/>
                  </a:cubicBezTo>
                  <a:cubicBezTo>
                    <a:pt x="1292" y="2931"/>
                    <a:pt x="1378" y="2908"/>
                    <a:pt x="1465" y="2908"/>
                  </a:cubicBezTo>
                  <a:close/>
                  <a:moveTo>
                    <a:pt x="2461" y="7313"/>
                  </a:moveTo>
                  <a:cubicBezTo>
                    <a:pt x="2532" y="7313"/>
                    <a:pt x="2605" y="7318"/>
                    <a:pt x="2678" y="7326"/>
                  </a:cubicBezTo>
                  <a:cubicBezTo>
                    <a:pt x="2867" y="7358"/>
                    <a:pt x="3025" y="7515"/>
                    <a:pt x="2993" y="7704"/>
                  </a:cubicBezTo>
                  <a:cubicBezTo>
                    <a:pt x="2962" y="7925"/>
                    <a:pt x="2804" y="8019"/>
                    <a:pt x="2615" y="8019"/>
                  </a:cubicBezTo>
                  <a:cubicBezTo>
                    <a:pt x="2579" y="8016"/>
                    <a:pt x="2543" y="8014"/>
                    <a:pt x="2507" y="8014"/>
                  </a:cubicBezTo>
                  <a:cubicBezTo>
                    <a:pt x="1947" y="8014"/>
                    <a:pt x="1418" y="8467"/>
                    <a:pt x="1418" y="9059"/>
                  </a:cubicBezTo>
                  <a:cubicBezTo>
                    <a:pt x="1418" y="9248"/>
                    <a:pt x="1260" y="9406"/>
                    <a:pt x="1071" y="9406"/>
                  </a:cubicBezTo>
                  <a:cubicBezTo>
                    <a:pt x="882" y="9406"/>
                    <a:pt x="725" y="9248"/>
                    <a:pt x="725" y="9059"/>
                  </a:cubicBezTo>
                  <a:cubicBezTo>
                    <a:pt x="725" y="8091"/>
                    <a:pt x="1490" y="7313"/>
                    <a:pt x="2461" y="7313"/>
                  </a:cubicBezTo>
                  <a:close/>
                  <a:moveTo>
                    <a:pt x="1060" y="0"/>
                  </a:moveTo>
                  <a:cubicBezTo>
                    <a:pt x="689" y="0"/>
                    <a:pt x="327" y="130"/>
                    <a:pt x="0" y="364"/>
                  </a:cubicBezTo>
                  <a:lnTo>
                    <a:pt x="0" y="5247"/>
                  </a:lnTo>
                  <a:cubicBezTo>
                    <a:pt x="0" y="5814"/>
                    <a:pt x="473" y="6255"/>
                    <a:pt x="1040" y="6255"/>
                  </a:cubicBezTo>
                  <a:cubicBezTo>
                    <a:pt x="1229" y="6255"/>
                    <a:pt x="1386" y="6413"/>
                    <a:pt x="1386" y="6602"/>
                  </a:cubicBezTo>
                  <a:cubicBezTo>
                    <a:pt x="1386" y="6822"/>
                    <a:pt x="1229" y="6948"/>
                    <a:pt x="1040" y="6948"/>
                  </a:cubicBezTo>
                  <a:cubicBezTo>
                    <a:pt x="630" y="6948"/>
                    <a:pt x="284" y="6854"/>
                    <a:pt x="0" y="6602"/>
                  </a:cubicBezTo>
                  <a:lnTo>
                    <a:pt x="0" y="11453"/>
                  </a:lnTo>
                  <a:cubicBezTo>
                    <a:pt x="284" y="11705"/>
                    <a:pt x="630" y="11800"/>
                    <a:pt x="1040" y="11800"/>
                  </a:cubicBezTo>
                  <a:cubicBezTo>
                    <a:pt x="1733" y="11800"/>
                    <a:pt x="2363" y="11359"/>
                    <a:pt x="2647" y="10760"/>
                  </a:cubicBezTo>
                  <a:cubicBezTo>
                    <a:pt x="3497" y="10634"/>
                    <a:pt x="4190" y="9910"/>
                    <a:pt x="4190" y="9028"/>
                  </a:cubicBezTo>
                  <a:cubicBezTo>
                    <a:pt x="4190" y="8902"/>
                    <a:pt x="4159" y="8776"/>
                    <a:pt x="4159" y="8618"/>
                  </a:cubicBezTo>
                  <a:cubicBezTo>
                    <a:pt x="4505" y="8555"/>
                    <a:pt x="4820" y="8397"/>
                    <a:pt x="5104" y="8145"/>
                  </a:cubicBezTo>
                  <a:cubicBezTo>
                    <a:pt x="5419" y="7830"/>
                    <a:pt x="5608" y="7389"/>
                    <a:pt x="5608" y="6917"/>
                  </a:cubicBezTo>
                  <a:cubicBezTo>
                    <a:pt x="5608" y="6539"/>
                    <a:pt x="5482" y="6192"/>
                    <a:pt x="5261" y="5909"/>
                  </a:cubicBezTo>
                  <a:cubicBezTo>
                    <a:pt x="5482" y="5594"/>
                    <a:pt x="5608" y="5247"/>
                    <a:pt x="5608" y="4869"/>
                  </a:cubicBezTo>
                  <a:cubicBezTo>
                    <a:pt x="5608" y="4396"/>
                    <a:pt x="5387" y="3987"/>
                    <a:pt x="5072" y="3672"/>
                  </a:cubicBezTo>
                  <a:cubicBezTo>
                    <a:pt x="4852" y="3420"/>
                    <a:pt x="4505" y="3262"/>
                    <a:pt x="4127" y="3199"/>
                  </a:cubicBezTo>
                  <a:cubicBezTo>
                    <a:pt x="4253" y="2632"/>
                    <a:pt x="4096" y="2002"/>
                    <a:pt x="3655" y="1561"/>
                  </a:cubicBezTo>
                  <a:cubicBezTo>
                    <a:pt x="3403" y="1309"/>
                    <a:pt x="3025" y="1120"/>
                    <a:pt x="2647" y="1088"/>
                  </a:cubicBezTo>
                  <a:cubicBezTo>
                    <a:pt x="2394" y="584"/>
                    <a:pt x="1985" y="143"/>
                    <a:pt x="1449" y="49"/>
                  </a:cubicBezTo>
                  <a:cubicBezTo>
                    <a:pt x="1319" y="16"/>
                    <a:pt x="118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" name="Google Shape;6179;p71">
              <a:extLst>
                <a:ext uri="{FF2B5EF4-FFF2-40B4-BE49-F238E27FC236}">
                  <a16:creationId xmlns:a16="http://schemas.microsoft.com/office/drawing/2014/main" id="{169F9D40-8FA6-7B1B-DF26-8420A89949EE}"/>
                </a:ext>
              </a:extLst>
            </p:cNvPr>
            <p:cNvSpPr/>
            <p:nvPr/>
          </p:nvSpPr>
          <p:spPr>
            <a:xfrm>
              <a:off x="-22845575" y="3504075"/>
              <a:ext cx="139425" cy="294250"/>
            </a:xfrm>
            <a:custGeom>
              <a:avLst/>
              <a:gdLst/>
              <a:ahLst/>
              <a:cxnLst/>
              <a:rect l="l" t="t" r="r" b="b"/>
              <a:pathLst>
                <a:path w="5577" h="11770" extrusionOk="0">
                  <a:moveTo>
                    <a:pt x="4187" y="2948"/>
                  </a:moveTo>
                  <a:cubicBezTo>
                    <a:pt x="4277" y="2948"/>
                    <a:pt x="4364" y="2980"/>
                    <a:pt x="4411" y="3043"/>
                  </a:cubicBezTo>
                  <a:cubicBezTo>
                    <a:pt x="5104" y="3673"/>
                    <a:pt x="5104" y="4775"/>
                    <a:pt x="4411" y="5437"/>
                  </a:cubicBezTo>
                  <a:cubicBezTo>
                    <a:pt x="4364" y="5500"/>
                    <a:pt x="4277" y="5532"/>
                    <a:pt x="4187" y="5532"/>
                  </a:cubicBezTo>
                  <a:cubicBezTo>
                    <a:pt x="4096" y="5532"/>
                    <a:pt x="4002" y="5500"/>
                    <a:pt x="3939" y="5437"/>
                  </a:cubicBezTo>
                  <a:cubicBezTo>
                    <a:pt x="3844" y="5311"/>
                    <a:pt x="3844" y="5090"/>
                    <a:pt x="3939" y="4964"/>
                  </a:cubicBezTo>
                  <a:cubicBezTo>
                    <a:pt x="4348" y="4555"/>
                    <a:pt x="4348" y="3893"/>
                    <a:pt x="3939" y="3515"/>
                  </a:cubicBezTo>
                  <a:cubicBezTo>
                    <a:pt x="3844" y="3389"/>
                    <a:pt x="3844" y="3137"/>
                    <a:pt x="3939" y="3043"/>
                  </a:cubicBezTo>
                  <a:cubicBezTo>
                    <a:pt x="4002" y="2980"/>
                    <a:pt x="4096" y="2948"/>
                    <a:pt x="4187" y="2948"/>
                  </a:cubicBezTo>
                  <a:close/>
                  <a:moveTo>
                    <a:pt x="3148" y="7314"/>
                  </a:moveTo>
                  <a:cubicBezTo>
                    <a:pt x="4123" y="7314"/>
                    <a:pt x="4915" y="8092"/>
                    <a:pt x="4915" y="9060"/>
                  </a:cubicBezTo>
                  <a:cubicBezTo>
                    <a:pt x="4915" y="9249"/>
                    <a:pt x="4726" y="9407"/>
                    <a:pt x="4537" y="9407"/>
                  </a:cubicBezTo>
                  <a:cubicBezTo>
                    <a:pt x="4348" y="9407"/>
                    <a:pt x="4191" y="9249"/>
                    <a:pt x="4191" y="9060"/>
                  </a:cubicBezTo>
                  <a:cubicBezTo>
                    <a:pt x="4191" y="8468"/>
                    <a:pt x="3662" y="8015"/>
                    <a:pt x="3101" y="8015"/>
                  </a:cubicBezTo>
                  <a:cubicBezTo>
                    <a:pt x="3066" y="8015"/>
                    <a:pt x="3030" y="8017"/>
                    <a:pt x="2994" y="8020"/>
                  </a:cubicBezTo>
                  <a:cubicBezTo>
                    <a:pt x="2968" y="8029"/>
                    <a:pt x="2944" y="8033"/>
                    <a:pt x="2920" y="8033"/>
                  </a:cubicBezTo>
                  <a:cubicBezTo>
                    <a:pt x="2765" y="8033"/>
                    <a:pt x="2643" y="7869"/>
                    <a:pt x="2616" y="7705"/>
                  </a:cubicBezTo>
                  <a:cubicBezTo>
                    <a:pt x="2584" y="7516"/>
                    <a:pt x="2742" y="7359"/>
                    <a:pt x="2931" y="7327"/>
                  </a:cubicBezTo>
                  <a:cubicBezTo>
                    <a:pt x="3004" y="7319"/>
                    <a:pt x="3077" y="7314"/>
                    <a:pt x="3148" y="7314"/>
                  </a:cubicBezTo>
                  <a:close/>
                  <a:moveTo>
                    <a:pt x="4581" y="0"/>
                  </a:moveTo>
                  <a:cubicBezTo>
                    <a:pt x="4444" y="0"/>
                    <a:pt x="4303" y="16"/>
                    <a:pt x="4159" y="50"/>
                  </a:cubicBezTo>
                  <a:cubicBezTo>
                    <a:pt x="3592" y="144"/>
                    <a:pt x="3214" y="585"/>
                    <a:pt x="2962" y="1089"/>
                  </a:cubicBezTo>
                  <a:cubicBezTo>
                    <a:pt x="2584" y="1152"/>
                    <a:pt x="2206" y="1310"/>
                    <a:pt x="1954" y="1562"/>
                  </a:cubicBezTo>
                  <a:cubicBezTo>
                    <a:pt x="1513" y="2003"/>
                    <a:pt x="1355" y="2633"/>
                    <a:pt x="1481" y="3200"/>
                  </a:cubicBezTo>
                  <a:cubicBezTo>
                    <a:pt x="1135" y="3232"/>
                    <a:pt x="820" y="3389"/>
                    <a:pt x="536" y="3673"/>
                  </a:cubicBezTo>
                  <a:cubicBezTo>
                    <a:pt x="221" y="3988"/>
                    <a:pt x="1" y="4397"/>
                    <a:pt x="1" y="4870"/>
                  </a:cubicBezTo>
                  <a:cubicBezTo>
                    <a:pt x="1" y="5280"/>
                    <a:pt x="127" y="5626"/>
                    <a:pt x="379" y="5910"/>
                  </a:cubicBezTo>
                  <a:cubicBezTo>
                    <a:pt x="127" y="6225"/>
                    <a:pt x="1" y="6571"/>
                    <a:pt x="1" y="6918"/>
                  </a:cubicBezTo>
                  <a:cubicBezTo>
                    <a:pt x="1" y="7390"/>
                    <a:pt x="221" y="7831"/>
                    <a:pt x="536" y="8146"/>
                  </a:cubicBezTo>
                  <a:cubicBezTo>
                    <a:pt x="788" y="8430"/>
                    <a:pt x="1135" y="8588"/>
                    <a:pt x="1481" y="8619"/>
                  </a:cubicBezTo>
                  <a:cubicBezTo>
                    <a:pt x="1229" y="9690"/>
                    <a:pt x="1985" y="10604"/>
                    <a:pt x="2931" y="10698"/>
                  </a:cubicBezTo>
                  <a:cubicBezTo>
                    <a:pt x="3214" y="11328"/>
                    <a:pt x="3781" y="11769"/>
                    <a:pt x="4537" y="11769"/>
                  </a:cubicBezTo>
                  <a:cubicBezTo>
                    <a:pt x="4947" y="11769"/>
                    <a:pt x="5293" y="11612"/>
                    <a:pt x="5577" y="11423"/>
                  </a:cubicBezTo>
                  <a:lnTo>
                    <a:pt x="5577" y="6571"/>
                  </a:lnTo>
                  <a:cubicBezTo>
                    <a:pt x="5293" y="6823"/>
                    <a:pt x="4947" y="6918"/>
                    <a:pt x="4537" y="6918"/>
                  </a:cubicBezTo>
                  <a:cubicBezTo>
                    <a:pt x="4348" y="6918"/>
                    <a:pt x="4191" y="6760"/>
                    <a:pt x="4191" y="6571"/>
                  </a:cubicBezTo>
                  <a:cubicBezTo>
                    <a:pt x="4191" y="6382"/>
                    <a:pt x="4348" y="6225"/>
                    <a:pt x="4537" y="6225"/>
                  </a:cubicBezTo>
                  <a:cubicBezTo>
                    <a:pt x="5136" y="6225"/>
                    <a:pt x="5577" y="5752"/>
                    <a:pt x="5577" y="5185"/>
                  </a:cubicBezTo>
                  <a:lnTo>
                    <a:pt x="5577" y="302"/>
                  </a:lnTo>
                  <a:cubicBezTo>
                    <a:pt x="5300" y="117"/>
                    <a:pt x="4956" y="0"/>
                    <a:pt x="45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18" name="Google Shape;6180;p71">
            <a:extLst>
              <a:ext uri="{FF2B5EF4-FFF2-40B4-BE49-F238E27FC236}">
                <a16:creationId xmlns:a16="http://schemas.microsoft.com/office/drawing/2014/main" id="{A2318EA5-AC88-43C2-0592-B12D875F547D}"/>
              </a:ext>
            </a:extLst>
          </p:cNvPr>
          <p:cNvGrpSpPr/>
          <p:nvPr/>
        </p:nvGrpSpPr>
        <p:grpSpPr>
          <a:xfrm>
            <a:off x="7698483" y="2043215"/>
            <a:ext cx="399125" cy="469173"/>
            <a:chOff x="-27691025" y="3175300"/>
            <a:chExt cx="251275" cy="295375"/>
          </a:xfrm>
          <a:solidFill>
            <a:schemeClr val="tx1"/>
          </a:solidFill>
        </p:grpSpPr>
        <p:sp>
          <p:nvSpPr>
            <p:cNvPr id="719" name="Google Shape;6181;p71">
              <a:extLst>
                <a:ext uri="{FF2B5EF4-FFF2-40B4-BE49-F238E27FC236}">
                  <a16:creationId xmlns:a16="http://schemas.microsoft.com/office/drawing/2014/main" id="{36B2CD95-254D-4C56-A8D2-D367EEC482A9}"/>
                </a:ext>
              </a:extLst>
            </p:cNvPr>
            <p:cNvSpPr/>
            <p:nvPr/>
          </p:nvSpPr>
          <p:spPr>
            <a:xfrm>
              <a:off x="-27492550" y="329815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78" y="726"/>
                  </a:cubicBezTo>
                  <a:cubicBezTo>
                    <a:pt x="599" y="663"/>
                    <a:pt x="725" y="505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" name="Google Shape;6182;p71">
              <a:extLst>
                <a:ext uri="{FF2B5EF4-FFF2-40B4-BE49-F238E27FC236}">
                  <a16:creationId xmlns:a16="http://schemas.microsoft.com/office/drawing/2014/main" id="{8BBE290B-0D84-70BC-F2C3-F8F12CFAE832}"/>
                </a:ext>
              </a:extLst>
            </p:cNvPr>
            <p:cNvSpPr/>
            <p:nvPr/>
          </p:nvSpPr>
          <p:spPr>
            <a:xfrm>
              <a:off x="-27613050" y="3175300"/>
              <a:ext cx="60650" cy="105550"/>
            </a:xfrm>
            <a:custGeom>
              <a:avLst/>
              <a:gdLst/>
              <a:ahLst/>
              <a:cxnLst/>
              <a:rect l="l" t="t" r="r" b="b"/>
              <a:pathLst>
                <a:path w="2426" h="422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32" y="1922"/>
                    <a:pt x="158" y="2080"/>
                    <a:pt x="347" y="2080"/>
                  </a:cubicBezTo>
                  <a:cubicBezTo>
                    <a:pt x="536" y="2080"/>
                    <a:pt x="693" y="1922"/>
                    <a:pt x="693" y="1733"/>
                  </a:cubicBezTo>
                  <a:lnTo>
                    <a:pt x="693" y="1386"/>
                  </a:lnTo>
                  <a:lnTo>
                    <a:pt x="1040" y="1386"/>
                  </a:lnTo>
                  <a:cubicBezTo>
                    <a:pt x="1260" y="1386"/>
                    <a:pt x="1418" y="1544"/>
                    <a:pt x="1418" y="1733"/>
                  </a:cubicBezTo>
                  <a:lnTo>
                    <a:pt x="1418" y="2899"/>
                  </a:lnTo>
                  <a:cubicBezTo>
                    <a:pt x="1197" y="3025"/>
                    <a:pt x="1040" y="3277"/>
                    <a:pt x="1040" y="3497"/>
                  </a:cubicBezTo>
                  <a:lnTo>
                    <a:pt x="1040" y="4222"/>
                  </a:lnTo>
                  <a:lnTo>
                    <a:pt x="2426" y="4222"/>
                  </a:lnTo>
                  <a:lnTo>
                    <a:pt x="2426" y="3497"/>
                  </a:lnTo>
                  <a:cubicBezTo>
                    <a:pt x="2426" y="3214"/>
                    <a:pt x="2268" y="3025"/>
                    <a:pt x="2079" y="2899"/>
                  </a:cubicBezTo>
                  <a:lnTo>
                    <a:pt x="2079" y="1733"/>
                  </a:lnTo>
                  <a:cubicBezTo>
                    <a:pt x="2079" y="1134"/>
                    <a:pt x="1607" y="693"/>
                    <a:pt x="1040" y="693"/>
                  </a:cubicBezTo>
                  <a:lnTo>
                    <a:pt x="693" y="693"/>
                  </a:ln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" name="Google Shape;6183;p71">
              <a:extLst>
                <a:ext uri="{FF2B5EF4-FFF2-40B4-BE49-F238E27FC236}">
                  <a16:creationId xmlns:a16="http://schemas.microsoft.com/office/drawing/2014/main" id="{CAA9BB8C-891A-FCAD-9DAB-245600547CA3}"/>
                </a:ext>
              </a:extLst>
            </p:cNvPr>
            <p:cNvSpPr/>
            <p:nvPr/>
          </p:nvSpPr>
          <p:spPr>
            <a:xfrm>
              <a:off x="-27691025" y="3175300"/>
              <a:ext cx="60650" cy="105550"/>
            </a:xfrm>
            <a:custGeom>
              <a:avLst/>
              <a:gdLst/>
              <a:ahLst/>
              <a:cxnLst/>
              <a:rect l="l" t="t" r="r" b="b"/>
              <a:pathLst>
                <a:path w="2426" h="4222" extrusionOk="0">
                  <a:moveTo>
                    <a:pt x="2079" y="0"/>
                  </a:moveTo>
                  <a:cubicBezTo>
                    <a:pt x="1890" y="0"/>
                    <a:pt x="1733" y="158"/>
                    <a:pt x="1733" y="347"/>
                  </a:cubicBezTo>
                  <a:lnTo>
                    <a:pt x="1733" y="693"/>
                  </a:lnTo>
                  <a:lnTo>
                    <a:pt x="1386" y="693"/>
                  </a:lnTo>
                  <a:cubicBezTo>
                    <a:pt x="788" y="693"/>
                    <a:pt x="347" y="1166"/>
                    <a:pt x="347" y="1733"/>
                  </a:cubicBezTo>
                  <a:lnTo>
                    <a:pt x="347" y="2899"/>
                  </a:lnTo>
                  <a:cubicBezTo>
                    <a:pt x="158" y="3025"/>
                    <a:pt x="0" y="3277"/>
                    <a:pt x="0" y="3497"/>
                  </a:cubicBezTo>
                  <a:lnTo>
                    <a:pt x="0" y="4222"/>
                  </a:lnTo>
                  <a:lnTo>
                    <a:pt x="1386" y="4222"/>
                  </a:lnTo>
                  <a:lnTo>
                    <a:pt x="1386" y="3497"/>
                  </a:lnTo>
                  <a:cubicBezTo>
                    <a:pt x="1386" y="3214"/>
                    <a:pt x="1229" y="3025"/>
                    <a:pt x="1008" y="2899"/>
                  </a:cubicBezTo>
                  <a:lnTo>
                    <a:pt x="1008" y="1733"/>
                  </a:lnTo>
                  <a:cubicBezTo>
                    <a:pt x="1008" y="1544"/>
                    <a:pt x="1166" y="1386"/>
                    <a:pt x="1386" y="1386"/>
                  </a:cubicBezTo>
                  <a:lnTo>
                    <a:pt x="1733" y="1386"/>
                  </a:lnTo>
                  <a:lnTo>
                    <a:pt x="1733" y="1733"/>
                  </a:lnTo>
                  <a:cubicBezTo>
                    <a:pt x="1733" y="1922"/>
                    <a:pt x="1890" y="2080"/>
                    <a:pt x="2079" y="2080"/>
                  </a:cubicBezTo>
                  <a:cubicBezTo>
                    <a:pt x="2268" y="2080"/>
                    <a:pt x="2426" y="1922"/>
                    <a:pt x="2426" y="1733"/>
                  </a:cubicBezTo>
                  <a:lnTo>
                    <a:pt x="2426" y="347"/>
                  </a:lnTo>
                  <a:cubicBezTo>
                    <a:pt x="2426" y="158"/>
                    <a:pt x="2268" y="0"/>
                    <a:pt x="20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" name="Google Shape;6184;p71">
              <a:extLst>
                <a:ext uri="{FF2B5EF4-FFF2-40B4-BE49-F238E27FC236}">
                  <a16:creationId xmlns:a16="http://schemas.microsoft.com/office/drawing/2014/main" id="{A06C1E65-541C-1012-BA57-9B4BE3D56252}"/>
                </a:ext>
              </a:extLst>
            </p:cNvPr>
            <p:cNvSpPr/>
            <p:nvPr/>
          </p:nvSpPr>
          <p:spPr>
            <a:xfrm>
              <a:off x="-27691025" y="3263500"/>
              <a:ext cx="251275" cy="207175"/>
            </a:xfrm>
            <a:custGeom>
              <a:avLst/>
              <a:gdLst/>
              <a:ahLst/>
              <a:cxnLst/>
              <a:rect l="l" t="t" r="r" b="b"/>
              <a:pathLst>
                <a:path w="10051" h="8287" extrusionOk="0">
                  <a:moveTo>
                    <a:pt x="8317" y="725"/>
                  </a:moveTo>
                  <a:cubicBezTo>
                    <a:pt x="8885" y="725"/>
                    <a:pt x="9326" y="1198"/>
                    <a:pt x="9326" y="1733"/>
                  </a:cubicBezTo>
                  <a:cubicBezTo>
                    <a:pt x="9326" y="2332"/>
                    <a:pt x="8853" y="2773"/>
                    <a:pt x="8317" y="2773"/>
                  </a:cubicBezTo>
                  <a:cubicBezTo>
                    <a:pt x="7750" y="2773"/>
                    <a:pt x="7278" y="2301"/>
                    <a:pt x="7278" y="1733"/>
                  </a:cubicBezTo>
                  <a:cubicBezTo>
                    <a:pt x="7278" y="1166"/>
                    <a:pt x="7750" y="725"/>
                    <a:pt x="8317" y="725"/>
                  </a:cubicBezTo>
                  <a:close/>
                  <a:moveTo>
                    <a:pt x="8317" y="1"/>
                  </a:moveTo>
                  <a:cubicBezTo>
                    <a:pt x="7372" y="1"/>
                    <a:pt x="6585" y="788"/>
                    <a:pt x="6585" y="1733"/>
                  </a:cubicBezTo>
                  <a:cubicBezTo>
                    <a:pt x="6585" y="2584"/>
                    <a:pt x="7152" y="3277"/>
                    <a:pt x="7939" y="3435"/>
                  </a:cubicBezTo>
                  <a:lnTo>
                    <a:pt x="7939" y="5199"/>
                  </a:lnTo>
                  <a:cubicBezTo>
                    <a:pt x="7939" y="6554"/>
                    <a:pt x="6837" y="7656"/>
                    <a:pt x="5513" y="7656"/>
                  </a:cubicBezTo>
                  <a:cubicBezTo>
                    <a:pt x="4190" y="7656"/>
                    <a:pt x="3088" y="6554"/>
                    <a:pt x="3088" y="5199"/>
                  </a:cubicBezTo>
                  <a:lnTo>
                    <a:pt x="3088" y="4506"/>
                  </a:lnTo>
                  <a:lnTo>
                    <a:pt x="3088" y="4443"/>
                  </a:lnTo>
                  <a:cubicBezTo>
                    <a:pt x="4316" y="4317"/>
                    <a:pt x="5324" y="3309"/>
                    <a:pt x="5482" y="2049"/>
                  </a:cubicBezTo>
                  <a:cubicBezTo>
                    <a:pt x="5513" y="1797"/>
                    <a:pt x="5513" y="1891"/>
                    <a:pt x="5513" y="1355"/>
                  </a:cubicBezTo>
                  <a:lnTo>
                    <a:pt x="4127" y="1355"/>
                  </a:lnTo>
                  <a:cubicBezTo>
                    <a:pt x="4127" y="1607"/>
                    <a:pt x="4127" y="1765"/>
                    <a:pt x="4096" y="2049"/>
                  </a:cubicBezTo>
                  <a:cubicBezTo>
                    <a:pt x="3938" y="2710"/>
                    <a:pt x="3340" y="3088"/>
                    <a:pt x="2741" y="3088"/>
                  </a:cubicBezTo>
                  <a:cubicBezTo>
                    <a:pt x="2174" y="3088"/>
                    <a:pt x="1575" y="2773"/>
                    <a:pt x="1418" y="2049"/>
                  </a:cubicBezTo>
                  <a:cubicBezTo>
                    <a:pt x="1386" y="1828"/>
                    <a:pt x="1386" y="1607"/>
                    <a:pt x="1386" y="1355"/>
                  </a:cubicBezTo>
                  <a:lnTo>
                    <a:pt x="0" y="1355"/>
                  </a:lnTo>
                  <a:cubicBezTo>
                    <a:pt x="0" y="1670"/>
                    <a:pt x="0" y="1733"/>
                    <a:pt x="32" y="2049"/>
                  </a:cubicBezTo>
                  <a:cubicBezTo>
                    <a:pt x="221" y="3277"/>
                    <a:pt x="1166" y="4317"/>
                    <a:pt x="2426" y="4474"/>
                  </a:cubicBezTo>
                  <a:lnTo>
                    <a:pt x="2426" y="5168"/>
                  </a:lnTo>
                  <a:cubicBezTo>
                    <a:pt x="2426" y="5672"/>
                    <a:pt x="2552" y="6144"/>
                    <a:pt x="2804" y="6585"/>
                  </a:cubicBezTo>
                  <a:cubicBezTo>
                    <a:pt x="3308" y="7625"/>
                    <a:pt x="4379" y="8286"/>
                    <a:pt x="5545" y="8286"/>
                  </a:cubicBezTo>
                  <a:cubicBezTo>
                    <a:pt x="7278" y="8286"/>
                    <a:pt x="8664" y="6869"/>
                    <a:pt x="8664" y="5168"/>
                  </a:cubicBezTo>
                  <a:lnTo>
                    <a:pt x="8664" y="3435"/>
                  </a:lnTo>
                  <a:cubicBezTo>
                    <a:pt x="9452" y="3277"/>
                    <a:pt x="10050" y="2584"/>
                    <a:pt x="10050" y="1733"/>
                  </a:cubicBezTo>
                  <a:cubicBezTo>
                    <a:pt x="10050" y="788"/>
                    <a:pt x="9263" y="1"/>
                    <a:pt x="83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23" name="Google Shape;6185;p71">
            <a:extLst>
              <a:ext uri="{FF2B5EF4-FFF2-40B4-BE49-F238E27FC236}">
                <a16:creationId xmlns:a16="http://schemas.microsoft.com/office/drawing/2014/main" id="{54F30C68-1F9F-8201-32F3-9C2B7B959A6B}"/>
              </a:ext>
            </a:extLst>
          </p:cNvPr>
          <p:cNvGrpSpPr/>
          <p:nvPr/>
        </p:nvGrpSpPr>
        <p:grpSpPr>
          <a:xfrm>
            <a:off x="7661572" y="2734783"/>
            <a:ext cx="472947" cy="304020"/>
            <a:chOff x="-27721750" y="3598250"/>
            <a:chExt cx="297750" cy="191400"/>
          </a:xfrm>
          <a:solidFill>
            <a:schemeClr val="tx1"/>
          </a:solidFill>
        </p:grpSpPr>
        <p:sp>
          <p:nvSpPr>
            <p:cNvPr id="724" name="Google Shape;6186;p71">
              <a:extLst>
                <a:ext uri="{FF2B5EF4-FFF2-40B4-BE49-F238E27FC236}">
                  <a16:creationId xmlns:a16="http://schemas.microsoft.com/office/drawing/2014/main" id="{53A22677-81A7-E029-BE90-9610FF4A3E67}"/>
                </a:ext>
              </a:extLst>
            </p:cNvPr>
            <p:cNvSpPr/>
            <p:nvPr/>
          </p:nvSpPr>
          <p:spPr>
            <a:xfrm>
              <a:off x="-27616200" y="3651800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386" y="662"/>
                  </a:moveTo>
                  <a:cubicBezTo>
                    <a:pt x="1764" y="662"/>
                    <a:pt x="2079" y="977"/>
                    <a:pt x="2079" y="1387"/>
                  </a:cubicBezTo>
                  <a:cubicBezTo>
                    <a:pt x="2079" y="1765"/>
                    <a:pt x="1764" y="2080"/>
                    <a:pt x="1386" y="2080"/>
                  </a:cubicBezTo>
                  <a:cubicBezTo>
                    <a:pt x="977" y="2080"/>
                    <a:pt x="662" y="1765"/>
                    <a:pt x="662" y="1387"/>
                  </a:cubicBezTo>
                  <a:cubicBezTo>
                    <a:pt x="662" y="977"/>
                    <a:pt x="977" y="662"/>
                    <a:pt x="1386" y="662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" name="Google Shape;6187;p71">
              <a:extLst>
                <a:ext uri="{FF2B5EF4-FFF2-40B4-BE49-F238E27FC236}">
                  <a16:creationId xmlns:a16="http://schemas.microsoft.com/office/drawing/2014/main" id="{84E52B12-A550-C598-5963-69FD3858D2BD}"/>
                </a:ext>
              </a:extLst>
            </p:cNvPr>
            <p:cNvSpPr/>
            <p:nvPr/>
          </p:nvSpPr>
          <p:spPr>
            <a:xfrm>
              <a:off x="-27721750" y="3598250"/>
              <a:ext cx="297750" cy="191400"/>
            </a:xfrm>
            <a:custGeom>
              <a:avLst/>
              <a:gdLst/>
              <a:ahLst/>
              <a:cxnLst/>
              <a:rect l="l" t="t" r="r" b="b"/>
              <a:pathLst>
                <a:path w="11910" h="7656" extrusionOk="0">
                  <a:moveTo>
                    <a:pt x="5955" y="1418"/>
                  </a:moveTo>
                  <a:cubicBezTo>
                    <a:pt x="7278" y="1418"/>
                    <a:pt x="8381" y="2521"/>
                    <a:pt x="8381" y="3875"/>
                  </a:cubicBezTo>
                  <a:cubicBezTo>
                    <a:pt x="8381" y="5199"/>
                    <a:pt x="7278" y="6301"/>
                    <a:pt x="5955" y="6301"/>
                  </a:cubicBezTo>
                  <a:cubicBezTo>
                    <a:pt x="4600" y="6301"/>
                    <a:pt x="3497" y="5199"/>
                    <a:pt x="3497" y="3875"/>
                  </a:cubicBezTo>
                  <a:cubicBezTo>
                    <a:pt x="3497" y="2521"/>
                    <a:pt x="4600" y="1418"/>
                    <a:pt x="5955" y="1418"/>
                  </a:cubicBezTo>
                  <a:close/>
                  <a:moveTo>
                    <a:pt x="5955" y="0"/>
                  </a:moveTo>
                  <a:cubicBezTo>
                    <a:pt x="2710" y="0"/>
                    <a:pt x="189" y="3466"/>
                    <a:pt x="95" y="3623"/>
                  </a:cubicBezTo>
                  <a:cubicBezTo>
                    <a:pt x="0" y="3749"/>
                    <a:pt x="0" y="3907"/>
                    <a:pt x="95" y="4033"/>
                  </a:cubicBezTo>
                  <a:cubicBezTo>
                    <a:pt x="189" y="4190"/>
                    <a:pt x="2773" y="7656"/>
                    <a:pt x="5955" y="7656"/>
                  </a:cubicBezTo>
                  <a:cubicBezTo>
                    <a:pt x="9137" y="7656"/>
                    <a:pt x="11689" y="4190"/>
                    <a:pt x="11815" y="4033"/>
                  </a:cubicBezTo>
                  <a:cubicBezTo>
                    <a:pt x="11909" y="3907"/>
                    <a:pt x="11909" y="3749"/>
                    <a:pt x="11815" y="3623"/>
                  </a:cubicBezTo>
                  <a:cubicBezTo>
                    <a:pt x="11689" y="3466"/>
                    <a:pt x="9168" y="0"/>
                    <a:pt x="59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26" name="Google Shape;6188;p71">
            <a:extLst>
              <a:ext uri="{FF2B5EF4-FFF2-40B4-BE49-F238E27FC236}">
                <a16:creationId xmlns:a16="http://schemas.microsoft.com/office/drawing/2014/main" id="{7FA904CC-718C-4E02-CCD3-60B5E5A12A3E}"/>
              </a:ext>
            </a:extLst>
          </p:cNvPr>
          <p:cNvGrpSpPr/>
          <p:nvPr/>
        </p:nvGrpSpPr>
        <p:grpSpPr>
          <a:xfrm>
            <a:off x="7663439" y="3259511"/>
            <a:ext cx="469213" cy="454640"/>
            <a:chOff x="-27719400" y="3925600"/>
            <a:chExt cx="295400" cy="286225"/>
          </a:xfrm>
          <a:solidFill>
            <a:schemeClr val="tx1"/>
          </a:solidFill>
        </p:grpSpPr>
        <p:sp>
          <p:nvSpPr>
            <p:cNvPr id="727" name="Google Shape;6189;p71">
              <a:extLst>
                <a:ext uri="{FF2B5EF4-FFF2-40B4-BE49-F238E27FC236}">
                  <a16:creationId xmlns:a16="http://schemas.microsoft.com/office/drawing/2014/main" id="{BFE4DFE1-09D1-A69F-A883-8A7C996CAB36}"/>
                </a:ext>
              </a:extLst>
            </p:cNvPr>
            <p:cNvSpPr/>
            <p:nvPr/>
          </p:nvSpPr>
          <p:spPr>
            <a:xfrm>
              <a:off x="-27596525" y="3925600"/>
              <a:ext cx="172525" cy="162575"/>
            </a:xfrm>
            <a:custGeom>
              <a:avLst/>
              <a:gdLst/>
              <a:ahLst/>
              <a:cxnLst/>
              <a:rect l="l" t="t" r="r" b="b"/>
              <a:pathLst>
                <a:path w="6901" h="6503" extrusionOk="0">
                  <a:moveTo>
                    <a:pt x="5042" y="0"/>
                  </a:moveTo>
                  <a:cubicBezTo>
                    <a:pt x="4425" y="0"/>
                    <a:pt x="3809" y="237"/>
                    <a:pt x="3340" y="705"/>
                  </a:cubicBezTo>
                  <a:lnTo>
                    <a:pt x="1765" y="2281"/>
                  </a:lnTo>
                  <a:cubicBezTo>
                    <a:pt x="1639" y="2407"/>
                    <a:pt x="1639" y="2627"/>
                    <a:pt x="1765" y="2785"/>
                  </a:cubicBezTo>
                  <a:cubicBezTo>
                    <a:pt x="1860" y="2879"/>
                    <a:pt x="1891" y="2942"/>
                    <a:pt x="1891" y="3037"/>
                  </a:cubicBezTo>
                  <a:cubicBezTo>
                    <a:pt x="1891" y="3100"/>
                    <a:pt x="1860" y="3226"/>
                    <a:pt x="1765" y="3257"/>
                  </a:cubicBezTo>
                  <a:lnTo>
                    <a:pt x="1229" y="3824"/>
                  </a:lnTo>
                  <a:cubicBezTo>
                    <a:pt x="1009" y="3856"/>
                    <a:pt x="820" y="3919"/>
                    <a:pt x="662" y="4045"/>
                  </a:cubicBezTo>
                  <a:lnTo>
                    <a:pt x="1" y="4643"/>
                  </a:lnTo>
                  <a:lnTo>
                    <a:pt x="1860" y="6502"/>
                  </a:lnTo>
                  <a:lnTo>
                    <a:pt x="2427" y="5809"/>
                  </a:lnTo>
                  <a:cubicBezTo>
                    <a:pt x="2553" y="5652"/>
                    <a:pt x="2647" y="5494"/>
                    <a:pt x="2679" y="5305"/>
                  </a:cubicBezTo>
                  <a:lnTo>
                    <a:pt x="6774" y="1209"/>
                  </a:lnTo>
                  <a:cubicBezTo>
                    <a:pt x="6900" y="1083"/>
                    <a:pt x="6900" y="863"/>
                    <a:pt x="6774" y="737"/>
                  </a:cubicBezTo>
                  <a:cubicBezTo>
                    <a:pt x="6298" y="245"/>
                    <a:pt x="5669" y="0"/>
                    <a:pt x="50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" name="Google Shape;6190;p71">
              <a:extLst>
                <a:ext uri="{FF2B5EF4-FFF2-40B4-BE49-F238E27FC236}">
                  <a16:creationId xmlns:a16="http://schemas.microsoft.com/office/drawing/2014/main" id="{B711DE82-D61B-F132-5522-5353CFA05ECF}"/>
                </a:ext>
              </a:extLst>
            </p:cNvPr>
            <p:cNvSpPr/>
            <p:nvPr/>
          </p:nvSpPr>
          <p:spPr>
            <a:xfrm>
              <a:off x="-27719400" y="4054275"/>
              <a:ext cx="157550" cy="157550"/>
            </a:xfrm>
            <a:custGeom>
              <a:avLst/>
              <a:gdLst/>
              <a:ahLst/>
              <a:cxnLst/>
              <a:rect l="l" t="t" r="r" b="b"/>
              <a:pathLst>
                <a:path w="6302" h="6302" extrusionOk="0">
                  <a:moveTo>
                    <a:pt x="4412" y="1"/>
                  </a:moveTo>
                  <a:lnTo>
                    <a:pt x="537" y="3466"/>
                  </a:lnTo>
                  <a:cubicBezTo>
                    <a:pt x="190" y="3781"/>
                    <a:pt x="1" y="4222"/>
                    <a:pt x="1" y="4695"/>
                  </a:cubicBezTo>
                  <a:cubicBezTo>
                    <a:pt x="1" y="5136"/>
                    <a:pt x="158" y="5545"/>
                    <a:pt x="474" y="5829"/>
                  </a:cubicBezTo>
                  <a:cubicBezTo>
                    <a:pt x="789" y="6144"/>
                    <a:pt x="1167" y="6302"/>
                    <a:pt x="1608" y="6302"/>
                  </a:cubicBezTo>
                  <a:lnTo>
                    <a:pt x="1639" y="6302"/>
                  </a:lnTo>
                  <a:cubicBezTo>
                    <a:pt x="1954" y="6302"/>
                    <a:pt x="2269" y="6175"/>
                    <a:pt x="2553" y="5986"/>
                  </a:cubicBezTo>
                  <a:lnTo>
                    <a:pt x="1482" y="4915"/>
                  </a:lnTo>
                  <a:cubicBezTo>
                    <a:pt x="1356" y="4789"/>
                    <a:pt x="1356" y="4569"/>
                    <a:pt x="1482" y="4443"/>
                  </a:cubicBezTo>
                  <a:cubicBezTo>
                    <a:pt x="1545" y="4395"/>
                    <a:pt x="1631" y="4372"/>
                    <a:pt x="1718" y="4372"/>
                  </a:cubicBezTo>
                  <a:cubicBezTo>
                    <a:pt x="1805" y="4372"/>
                    <a:pt x="1891" y="4395"/>
                    <a:pt x="1954" y="4443"/>
                  </a:cubicBezTo>
                  <a:lnTo>
                    <a:pt x="3025" y="5514"/>
                  </a:lnTo>
                  <a:lnTo>
                    <a:pt x="3498" y="5010"/>
                  </a:lnTo>
                  <a:lnTo>
                    <a:pt x="2521" y="4002"/>
                  </a:lnTo>
                  <a:cubicBezTo>
                    <a:pt x="2395" y="3907"/>
                    <a:pt x="2395" y="3655"/>
                    <a:pt x="2521" y="3561"/>
                  </a:cubicBezTo>
                  <a:cubicBezTo>
                    <a:pt x="2569" y="3498"/>
                    <a:pt x="2655" y="3466"/>
                    <a:pt x="2746" y="3466"/>
                  </a:cubicBezTo>
                  <a:cubicBezTo>
                    <a:pt x="2836" y="3466"/>
                    <a:pt x="2931" y="3498"/>
                    <a:pt x="2994" y="3561"/>
                  </a:cubicBezTo>
                  <a:lnTo>
                    <a:pt x="3939" y="4474"/>
                  </a:lnTo>
                  <a:lnTo>
                    <a:pt x="4412" y="3970"/>
                  </a:lnTo>
                  <a:lnTo>
                    <a:pt x="3530" y="3120"/>
                  </a:lnTo>
                  <a:cubicBezTo>
                    <a:pt x="3403" y="2994"/>
                    <a:pt x="3403" y="2773"/>
                    <a:pt x="3530" y="2647"/>
                  </a:cubicBezTo>
                  <a:cubicBezTo>
                    <a:pt x="3593" y="2584"/>
                    <a:pt x="3679" y="2552"/>
                    <a:pt x="3766" y="2552"/>
                  </a:cubicBezTo>
                  <a:cubicBezTo>
                    <a:pt x="3852" y="2552"/>
                    <a:pt x="3939" y="2584"/>
                    <a:pt x="4002" y="2647"/>
                  </a:cubicBezTo>
                  <a:lnTo>
                    <a:pt x="4884" y="3498"/>
                  </a:lnTo>
                  <a:lnTo>
                    <a:pt x="5357" y="2994"/>
                  </a:lnTo>
                  <a:lnTo>
                    <a:pt x="4601" y="2237"/>
                  </a:lnTo>
                  <a:cubicBezTo>
                    <a:pt x="4475" y="2111"/>
                    <a:pt x="4475" y="1891"/>
                    <a:pt x="4601" y="1765"/>
                  </a:cubicBezTo>
                  <a:cubicBezTo>
                    <a:pt x="4671" y="1624"/>
                    <a:pt x="4771" y="1562"/>
                    <a:pt x="4867" y="1562"/>
                  </a:cubicBezTo>
                  <a:cubicBezTo>
                    <a:pt x="4944" y="1562"/>
                    <a:pt x="5018" y="1601"/>
                    <a:pt x="5073" y="1670"/>
                  </a:cubicBezTo>
                  <a:lnTo>
                    <a:pt x="5829" y="2395"/>
                  </a:lnTo>
                  <a:lnTo>
                    <a:pt x="6302" y="1891"/>
                  </a:lnTo>
                  <a:lnTo>
                    <a:pt x="441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29" name="Google Shape;6191;p71">
            <a:extLst>
              <a:ext uri="{FF2B5EF4-FFF2-40B4-BE49-F238E27FC236}">
                <a16:creationId xmlns:a16="http://schemas.microsoft.com/office/drawing/2014/main" id="{D76C44BD-F8B1-55E4-3229-09EBCD5702E4}"/>
              </a:ext>
            </a:extLst>
          </p:cNvPr>
          <p:cNvGrpSpPr/>
          <p:nvPr/>
        </p:nvGrpSpPr>
        <p:grpSpPr>
          <a:xfrm>
            <a:off x="10625135" y="2041965"/>
            <a:ext cx="471676" cy="471676"/>
            <a:chOff x="-25834600" y="3176875"/>
            <a:chExt cx="296950" cy="296950"/>
          </a:xfrm>
          <a:solidFill>
            <a:schemeClr val="tx1"/>
          </a:solidFill>
        </p:grpSpPr>
        <p:sp>
          <p:nvSpPr>
            <p:cNvPr id="730" name="Google Shape;6192;p71">
              <a:extLst>
                <a:ext uri="{FF2B5EF4-FFF2-40B4-BE49-F238E27FC236}">
                  <a16:creationId xmlns:a16="http://schemas.microsoft.com/office/drawing/2014/main" id="{B17B7A10-D0D3-D76E-B944-271C3FF4C9C1}"/>
                </a:ext>
              </a:extLst>
            </p:cNvPr>
            <p:cNvSpPr/>
            <p:nvPr/>
          </p:nvSpPr>
          <p:spPr>
            <a:xfrm>
              <a:off x="-25625875" y="3316275"/>
              <a:ext cx="69325" cy="85875"/>
            </a:xfrm>
            <a:custGeom>
              <a:avLst/>
              <a:gdLst/>
              <a:ahLst/>
              <a:cxnLst/>
              <a:rect l="l" t="t" r="r" b="b"/>
              <a:pathLst>
                <a:path w="2773" h="3435" extrusionOk="0">
                  <a:moveTo>
                    <a:pt x="0" y="1"/>
                  </a:moveTo>
                  <a:lnTo>
                    <a:pt x="0" y="3435"/>
                  </a:lnTo>
                  <a:lnTo>
                    <a:pt x="2773" y="3435"/>
                  </a:lnTo>
                  <a:lnTo>
                    <a:pt x="2773" y="2741"/>
                  </a:lnTo>
                  <a:lnTo>
                    <a:pt x="1040" y="2741"/>
                  </a:lnTo>
                  <a:cubicBezTo>
                    <a:pt x="851" y="2741"/>
                    <a:pt x="693" y="2584"/>
                    <a:pt x="693" y="2395"/>
                  </a:cubicBezTo>
                  <a:cubicBezTo>
                    <a:pt x="693" y="2206"/>
                    <a:pt x="851" y="2048"/>
                    <a:pt x="1040" y="2048"/>
                  </a:cubicBezTo>
                  <a:lnTo>
                    <a:pt x="2773" y="2048"/>
                  </a:lnTo>
                  <a:lnTo>
                    <a:pt x="2773" y="1324"/>
                  </a:lnTo>
                  <a:lnTo>
                    <a:pt x="1040" y="1324"/>
                  </a:lnTo>
                  <a:cubicBezTo>
                    <a:pt x="851" y="1324"/>
                    <a:pt x="693" y="1166"/>
                    <a:pt x="693" y="977"/>
                  </a:cubicBezTo>
                  <a:cubicBezTo>
                    <a:pt x="693" y="851"/>
                    <a:pt x="851" y="694"/>
                    <a:pt x="1040" y="694"/>
                  </a:cubicBezTo>
                  <a:lnTo>
                    <a:pt x="2773" y="694"/>
                  </a:lnTo>
                  <a:lnTo>
                    <a:pt x="277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" name="Google Shape;6193;p71">
              <a:extLst>
                <a:ext uri="{FF2B5EF4-FFF2-40B4-BE49-F238E27FC236}">
                  <a16:creationId xmlns:a16="http://schemas.microsoft.com/office/drawing/2014/main" id="{947B9C14-4BB7-A386-4522-7EFB811C8CFE}"/>
                </a:ext>
              </a:extLst>
            </p:cNvPr>
            <p:cNvSpPr/>
            <p:nvPr/>
          </p:nvSpPr>
          <p:spPr>
            <a:xfrm>
              <a:off x="-25729075" y="3176875"/>
              <a:ext cx="191425" cy="296950"/>
            </a:xfrm>
            <a:custGeom>
              <a:avLst/>
              <a:gdLst/>
              <a:ahLst/>
              <a:cxnLst/>
              <a:rect l="l" t="t" r="r" b="b"/>
              <a:pathLst>
                <a:path w="7657" h="11878" extrusionOk="0">
                  <a:moveTo>
                    <a:pt x="2049" y="693"/>
                  </a:moveTo>
                  <a:lnTo>
                    <a:pt x="2049" y="2773"/>
                  </a:lnTo>
                  <a:lnTo>
                    <a:pt x="1356" y="2773"/>
                  </a:lnTo>
                  <a:lnTo>
                    <a:pt x="1356" y="693"/>
                  </a:lnTo>
                  <a:close/>
                  <a:moveTo>
                    <a:pt x="3435" y="693"/>
                  </a:moveTo>
                  <a:lnTo>
                    <a:pt x="3435" y="2773"/>
                  </a:lnTo>
                  <a:lnTo>
                    <a:pt x="2710" y="2773"/>
                  </a:lnTo>
                  <a:lnTo>
                    <a:pt x="2710" y="693"/>
                  </a:lnTo>
                  <a:close/>
                  <a:moveTo>
                    <a:pt x="4821" y="693"/>
                  </a:moveTo>
                  <a:lnTo>
                    <a:pt x="4821" y="2773"/>
                  </a:lnTo>
                  <a:lnTo>
                    <a:pt x="4097" y="2773"/>
                  </a:lnTo>
                  <a:lnTo>
                    <a:pt x="4097" y="693"/>
                  </a:lnTo>
                  <a:close/>
                  <a:moveTo>
                    <a:pt x="6176" y="693"/>
                  </a:moveTo>
                  <a:lnTo>
                    <a:pt x="6176" y="2773"/>
                  </a:lnTo>
                  <a:lnTo>
                    <a:pt x="5483" y="2773"/>
                  </a:lnTo>
                  <a:lnTo>
                    <a:pt x="5483" y="693"/>
                  </a:ln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308"/>
                    <a:pt x="158" y="3466"/>
                    <a:pt x="379" y="3466"/>
                  </a:cubicBezTo>
                  <a:lnTo>
                    <a:pt x="726" y="3466"/>
                  </a:lnTo>
                  <a:lnTo>
                    <a:pt x="726" y="4883"/>
                  </a:lnTo>
                  <a:lnTo>
                    <a:pt x="2458" y="4883"/>
                  </a:lnTo>
                  <a:cubicBezTo>
                    <a:pt x="2647" y="4883"/>
                    <a:pt x="2805" y="5041"/>
                    <a:pt x="2805" y="5262"/>
                  </a:cubicBezTo>
                  <a:lnTo>
                    <a:pt x="2805" y="9420"/>
                  </a:lnTo>
                  <a:cubicBezTo>
                    <a:pt x="2805" y="9609"/>
                    <a:pt x="2647" y="9767"/>
                    <a:pt x="2458" y="9767"/>
                  </a:cubicBezTo>
                  <a:lnTo>
                    <a:pt x="2112" y="9767"/>
                  </a:lnTo>
                  <a:cubicBezTo>
                    <a:pt x="2112" y="10523"/>
                    <a:pt x="1797" y="11247"/>
                    <a:pt x="1261" y="11751"/>
                  </a:cubicBezTo>
                  <a:cubicBezTo>
                    <a:pt x="1419" y="11815"/>
                    <a:pt x="1576" y="11878"/>
                    <a:pt x="1734" y="11878"/>
                  </a:cubicBezTo>
                  <a:lnTo>
                    <a:pt x="5924" y="11878"/>
                  </a:lnTo>
                  <a:cubicBezTo>
                    <a:pt x="6522" y="11878"/>
                    <a:pt x="6932" y="11405"/>
                    <a:pt x="6932" y="10838"/>
                  </a:cubicBezTo>
                  <a:lnTo>
                    <a:pt x="6932" y="9798"/>
                  </a:lnTo>
                  <a:lnTo>
                    <a:pt x="3813" y="9798"/>
                  </a:lnTo>
                  <a:cubicBezTo>
                    <a:pt x="3624" y="9798"/>
                    <a:pt x="3467" y="9672"/>
                    <a:pt x="3467" y="9452"/>
                  </a:cubicBezTo>
                  <a:lnTo>
                    <a:pt x="3467" y="5293"/>
                  </a:lnTo>
                  <a:cubicBezTo>
                    <a:pt x="3467" y="5104"/>
                    <a:pt x="3624" y="4946"/>
                    <a:pt x="3813" y="4946"/>
                  </a:cubicBezTo>
                  <a:lnTo>
                    <a:pt x="6932" y="4946"/>
                  </a:lnTo>
                  <a:lnTo>
                    <a:pt x="6932" y="3529"/>
                  </a:lnTo>
                  <a:lnTo>
                    <a:pt x="7310" y="3529"/>
                  </a:lnTo>
                  <a:cubicBezTo>
                    <a:pt x="7499" y="3529"/>
                    <a:pt x="7657" y="3371"/>
                    <a:pt x="7657" y="3151"/>
                  </a:cubicBezTo>
                  <a:lnTo>
                    <a:pt x="7657" y="1040"/>
                  </a:lnTo>
                  <a:lnTo>
                    <a:pt x="7625" y="1040"/>
                  </a:lnTo>
                  <a:cubicBezTo>
                    <a:pt x="7625" y="441"/>
                    <a:pt x="7153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" name="Google Shape;6194;p71">
              <a:extLst>
                <a:ext uri="{FF2B5EF4-FFF2-40B4-BE49-F238E27FC236}">
                  <a16:creationId xmlns:a16="http://schemas.microsoft.com/office/drawing/2014/main" id="{877631C0-8870-CFC7-DA49-433DD2E805F2}"/>
                </a:ext>
              </a:extLst>
            </p:cNvPr>
            <p:cNvSpPr/>
            <p:nvPr/>
          </p:nvSpPr>
          <p:spPr>
            <a:xfrm>
              <a:off x="-25834600" y="3350150"/>
              <a:ext cx="69325" cy="96100"/>
            </a:xfrm>
            <a:custGeom>
              <a:avLst/>
              <a:gdLst/>
              <a:ahLst/>
              <a:cxnLst/>
              <a:rect l="l" t="t" r="r" b="b"/>
              <a:pathLst>
                <a:path w="2773" h="3844" extrusionOk="0">
                  <a:moveTo>
                    <a:pt x="2143" y="0"/>
                  </a:moveTo>
                  <a:cubicBezTo>
                    <a:pt x="1008" y="0"/>
                    <a:pt x="63" y="945"/>
                    <a:pt x="63" y="2080"/>
                  </a:cubicBezTo>
                  <a:cubicBezTo>
                    <a:pt x="0" y="2804"/>
                    <a:pt x="378" y="3434"/>
                    <a:pt x="914" y="3844"/>
                  </a:cubicBezTo>
                  <a:cubicBezTo>
                    <a:pt x="788" y="3529"/>
                    <a:pt x="725" y="3151"/>
                    <a:pt x="725" y="2804"/>
                  </a:cubicBezTo>
                  <a:cubicBezTo>
                    <a:pt x="725" y="1544"/>
                    <a:pt x="1576" y="473"/>
                    <a:pt x="2773" y="126"/>
                  </a:cubicBezTo>
                  <a:cubicBezTo>
                    <a:pt x="2584" y="63"/>
                    <a:pt x="2332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" name="Google Shape;6195;p71">
              <a:extLst>
                <a:ext uri="{FF2B5EF4-FFF2-40B4-BE49-F238E27FC236}">
                  <a16:creationId xmlns:a16="http://schemas.microsoft.com/office/drawing/2014/main" id="{25A3187B-32B7-421E-12E8-3689405BDAA2}"/>
                </a:ext>
              </a:extLst>
            </p:cNvPr>
            <p:cNvSpPr/>
            <p:nvPr/>
          </p:nvSpPr>
          <p:spPr>
            <a:xfrm>
              <a:off x="-25799950" y="3368250"/>
              <a:ext cx="104775" cy="104000"/>
            </a:xfrm>
            <a:custGeom>
              <a:avLst/>
              <a:gdLst/>
              <a:ahLst/>
              <a:cxnLst/>
              <a:rect l="l" t="t" r="r" b="b"/>
              <a:pathLst>
                <a:path w="4191" h="4160" extrusionOk="0">
                  <a:moveTo>
                    <a:pt x="2080" y="694"/>
                  </a:moveTo>
                  <a:cubicBezTo>
                    <a:pt x="2836" y="694"/>
                    <a:pt x="3466" y="1324"/>
                    <a:pt x="3466" y="2080"/>
                  </a:cubicBezTo>
                  <a:cubicBezTo>
                    <a:pt x="3466" y="2364"/>
                    <a:pt x="3403" y="2584"/>
                    <a:pt x="3246" y="2836"/>
                  </a:cubicBezTo>
                  <a:lnTo>
                    <a:pt x="1292" y="915"/>
                  </a:lnTo>
                  <a:cubicBezTo>
                    <a:pt x="1576" y="788"/>
                    <a:pt x="1828" y="694"/>
                    <a:pt x="2080" y="694"/>
                  </a:cubicBezTo>
                  <a:close/>
                  <a:moveTo>
                    <a:pt x="2111" y="1"/>
                  </a:moveTo>
                  <a:cubicBezTo>
                    <a:pt x="946" y="1"/>
                    <a:pt x="1" y="946"/>
                    <a:pt x="1" y="2080"/>
                  </a:cubicBezTo>
                  <a:cubicBezTo>
                    <a:pt x="1" y="3214"/>
                    <a:pt x="946" y="4160"/>
                    <a:pt x="2111" y="4160"/>
                  </a:cubicBezTo>
                  <a:cubicBezTo>
                    <a:pt x="3246" y="4160"/>
                    <a:pt x="4191" y="3214"/>
                    <a:pt x="4191" y="2080"/>
                  </a:cubicBezTo>
                  <a:cubicBezTo>
                    <a:pt x="4191" y="946"/>
                    <a:pt x="3246" y="1"/>
                    <a:pt x="21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" name="Google Shape;6196;p71">
              <a:extLst>
                <a:ext uri="{FF2B5EF4-FFF2-40B4-BE49-F238E27FC236}">
                  <a16:creationId xmlns:a16="http://schemas.microsoft.com/office/drawing/2014/main" id="{6255DE2D-9DE1-795F-32AC-EFAF4B56C114}"/>
                </a:ext>
              </a:extLst>
            </p:cNvPr>
            <p:cNvSpPr/>
            <p:nvPr/>
          </p:nvSpPr>
          <p:spPr>
            <a:xfrm>
              <a:off x="-25712525" y="3317075"/>
              <a:ext cx="34675" cy="86650"/>
            </a:xfrm>
            <a:custGeom>
              <a:avLst/>
              <a:gdLst/>
              <a:ahLst/>
              <a:cxnLst/>
              <a:rect l="l" t="t" r="r" b="b"/>
              <a:pathLst>
                <a:path w="1387" h="3466" extrusionOk="0">
                  <a:moveTo>
                    <a:pt x="1" y="0"/>
                  </a:moveTo>
                  <a:lnTo>
                    <a:pt x="1" y="1764"/>
                  </a:lnTo>
                  <a:cubicBezTo>
                    <a:pt x="631" y="2111"/>
                    <a:pt x="1072" y="2709"/>
                    <a:pt x="1261" y="3466"/>
                  </a:cubicBezTo>
                  <a:lnTo>
                    <a:pt x="1387" y="3466"/>
                  </a:lnTo>
                  <a:lnTo>
                    <a:pt x="138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35" name="Google Shape;6197;p71">
            <a:extLst>
              <a:ext uri="{FF2B5EF4-FFF2-40B4-BE49-F238E27FC236}">
                <a16:creationId xmlns:a16="http://schemas.microsoft.com/office/drawing/2014/main" id="{2226680D-70C2-0BD5-3D2D-E943D454A026}"/>
              </a:ext>
            </a:extLst>
          </p:cNvPr>
          <p:cNvGrpSpPr/>
          <p:nvPr/>
        </p:nvGrpSpPr>
        <p:grpSpPr>
          <a:xfrm>
            <a:off x="10625135" y="2665966"/>
            <a:ext cx="471676" cy="441655"/>
            <a:chOff x="-25834600" y="3564375"/>
            <a:chExt cx="296950" cy="278050"/>
          </a:xfrm>
          <a:solidFill>
            <a:schemeClr val="tx1"/>
          </a:solidFill>
        </p:grpSpPr>
        <p:sp>
          <p:nvSpPr>
            <p:cNvPr id="736" name="Google Shape;6198;p71">
              <a:extLst>
                <a:ext uri="{FF2B5EF4-FFF2-40B4-BE49-F238E27FC236}">
                  <a16:creationId xmlns:a16="http://schemas.microsoft.com/office/drawing/2014/main" id="{C8B8B727-99CD-A999-56B4-06DA0A753A01}"/>
                </a:ext>
              </a:extLst>
            </p:cNvPr>
            <p:cNvSpPr/>
            <p:nvPr/>
          </p:nvSpPr>
          <p:spPr>
            <a:xfrm>
              <a:off x="-25694400" y="3703775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3" y="537"/>
                    <a:pt x="693" y="347"/>
                  </a:cubicBezTo>
                  <a:cubicBezTo>
                    <a:pt x="693" y="158"/>
                    <a:pt x="504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" name="Google Shape;6199;p71">
              <a:extLst>
                <a:ext uri="{FF2B5EF4-FFF2-40B4-BE49-F238E27FC236}">
                  <a16:creationId xmlns:a16="http://schemas.microsoft.com/office/drawing/2014/main" id="{DDA311C5-6536-8204-7388-0940A4601F6E}"/>
                </a:ext>
              </a:extLst>
            </p:cNvPr>
            <p:cNvSpPr/>
            <p:nvPr/>
          </p:nvSpPr>
          <p:spPr>
            <a:xfrm>
              <a:off x="-25591225" y="3703775"/>
              <a:ext cx="53575" cy="18150"/>
            </a:xfrm>
            <a:custGeom>
              <a:avLst/>
              <a:gdLst/>
              <a:ahLst/>
              <a:cxnLst/>
              <a:rect l="l" t="t" r="r" b="b"/>
              <a:pathLst>
                <a:path w="2143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726"/>
                    <a:pt x="347" y="726"/>
                  </a:cubicBezTo>
                  <a:lnTo>
                    <a:pt x="1765" y="726"/>
                  </a:lnTo>
                  <a:cubicBezTo>
                    <a:pt x="1985" y="726"/>
                    <a:pt x="2143" y="568"/>
                    <a:pt x="2143" y="347"/>
                  </a:cubicBezTo>
                  <a:cubicBezTo>
                    <a:pt x="2143" y="158"/>
                    <a:pt x="1985" y="1"/>
                    <a:pt x="17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" name="Google Shape;6200;p71">
              <a:extLst>
                <a:ext uri="{FF2B5EF4-FFF2-40B4-BE49-F238E27FC236}">
                  <a16:creationId xmlns:a16="http://schemas.microsoft.com/office/drawing/2014/main" id="{E38DB4B5-16D5-6923-D46A-BCCFDD5BEDC1}"/>
                </a:ext>
              </a:extLst>
            </p:cNvPr>
            <p:cNvSpPr/>
            <p:nvPr/>
          </p:nvSpPr>
          <p:spPr>
            <a:xfrm>
              <a:off x="-25834600" y="3703775"/>
              <a:ext cx="53575" cy="18150"/>
            </a:xfrm>
            <a:custGeom>
              <a:avLst/>
              <a:gdLst/>
              <a:ahLst/>
              <a:cxnLst/>
              <a:rect l="l" t="t" r="r" b="b"/>
              <a:pathLst>
                <a:path w="2143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78" y="726"/>
                  </a:cubicBezTo>
                  <a:lnTo>
                    <a:pt x="1796" y="726"/>
                  </a:lnTo>
                  <a:cubicBezTo>
                    <a:pt x="1985" y="726"/>
                    <a:pt x="2143" y="568"/>
                    <a:pt x="2143" y="347"/>
                  </a:cubicBezTo>
                  <a:cubicBezTo>
                    <a:pt x="2143" y="158"/>
                    <a:pt x="1985" y="1"/>
                    <a:pt x="17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" name="Google Shape;6201;p71">
              <a:extLst>
                <a:ext uri="{FF2B5EF4-FFF2-40B4-BE49-F238E27FC236}">
                  <a16:creationId xmlns:a16="http://schemas.microsoft.com/office/drawing/2014/main" id="{21DD6215-163A-29B1-8585-9133A8444F5C}"/>
                </a:ext>
              </a:extLst>
            </p:cNvPr>
            <p:cNvSpPr/>
            <p:nvPr/>
          </p:nvSpPr>
          <p:spPr>
            <a:xfrm>
              <a:off x="-25695200" y="3564375"/>
              <a:ext cx="17350" cy="52800"/>
            </a:xfrm>
            <a:custGeom>
              <a:avLst/>
              <a:gdLst/>
              <a:ahLst/>
              <a:cxnLst/>
              <a:rect l="l" t="t" r="r" b="b"/>
              <a:pathLst>
                <a:path w="694" h="2112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1"/>
                    <a:pt x="347" y="2111"/>
                  </a:cubicBezTo>
                  <a:cubicBezTo>
                    <a:pt x="536" y="2111"/>
                    <a:pt x="694" y="1954"/>
                    <a:pt x="694" y="1765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" name="Google Shape;6202;p71">
              <a:extLst>
                <a:ext uri="{FF2B5EF4-FFF2-40B4-BE49-F238E27FC236}">
                  <a16:creationId xmlns:a16="http://schemas.microsoft.com/office/drawing/2014/main" id="{B622DA5E-EB4C-7CCC-4E01-C1986BC22836}"/>
                </a:ext>
              </a:extLst>
            </p:cNvPr>
            <p:cNvSpPr/>
            <p:nvPr/>
          </p:nvSpPr>
          <p:spPr>
            <a:xfrm>
              <a:off x="-25792850" y="3606125"/>
              <a:ext cx="42550" cy="40975"/>
            </a:xfrm>
            <a:custGeom>
              <a:avLst/>
              <a:gdLst/>
              <a:ahLst/>
              <a:cxnLst/>
              <a:rect l="l" t="t" r="r" b="b"/>
              <a:pathLst>
                <a:path w="1702" h="1639" extrusionOk="0">
                  <a:moveTo>
                    <a:pt x="351" y="0"/>
                  </a:moveTo>
                  <a:cubicBezTo>
                    <a:pt x="260" y="0"/>
                    <a:pt x="173" y="32"/>
                    <a:pt x="126" y="95"/>
                  </a:cubicBezTo>
                  <a:cubicBezTo>
                    <a:pt x="0" y="221"/>
                    <a:pt x="0" y="441"/>
                    <a:pt x="126" y="567"/>
                  </a:cubicBezTo>
                  <a:lnTo>
                    <a:pt x="1103" y="1544"/>
                  </a:lnTo>
                  <a:cubicBezTo>
                    <a:pt x="1166" y="1607"/>
                    <a:pt x="1252" y="1639"/>
                    <a:pt x="1339" y="1639"/>
                  </a:cubicBezTo>
                  <a:cubicBezTo>
                    <a:pt x="1426" y="1639"/>
                    <a:pt x="1512" y="1607"/>
                    <a:pt x="1575" y="1544"/>
                  </a:cubicBezTo>
                  <a:cubicBezTo>
                    <a:pt x="1701" y="1418"/>
                    <a:pt x="1701" y="1198"/>
                    <a:pt x="1575" y="1071"/>
                  </a:cubicBezTo>
                  <a:lnTo>
                    <a:pt x="599" y="95"/>
                  </a:lnTo>
                  <a:cubicBezTo>
                    <a:pt x="536" y="32"/>
                    <a:pt x="441" y="0"/>
                    <a:pt x="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" name="Google Shape;6203;p71">
              <a:extLst>
                <a:ext uri="{FF2B5EF4-FFF2-40B4-BE49-F238E27FC236}">
                  <a16:creationId xmlns:a16="http://schemas.microsoft.com/office/drawing/2014/main" id="{C5693D24-C33A-3D13-05AE-F83ADC5EE972}"/>
                </a:ext>
              </a:extLst>
            </p:cNvPr>
            <p:cNvSpPr/>
            <p:nvPr/>
          </p:nvSpPr>
          <p:spPr>
            <a:xfrm>
              <a:off x="-25621950" y="3606125"/>
              <a:ext cx="43350" cy="40975"/>
            </a:xfrm>
            <a:custGeom>
              <a:avLst/>
              <a:gdLst/>
              <a:ahLst/>
              <a:cxnLst/>
              <a:rect l="l" t="t" r="r" b="b"/>
              <a:pathLst>
                <a:path w="1734" h="1639" extrusionOk="0">
                  <a:moveTo>
                    <a:pt x="1351" y="0"/>
                  </a:moveTo>
                  <a:cubicBezTo>
                    <a:pt x="1261" y="0"/>
                    <a:pt x="1166" y="32"/>
                    <a:pt x="1103" y="95"/>
                  </a:cubicBezTo>
                  <a:lnTo>
                    <a:pt x="127" y="1071"/>
                  </a:lnTo>
                  <a:cubicBezTo>
                    <a:pt x="1" y="1198"/>
                    <a:pt x="1" y="1418"/>
                    <a:pt x="127" y="1544"/>
                  </a:cubicBezTo>
                  <a:cubicBezTo>
                    <a:pt x="190" y="1607"/>
                    <a:pt x="284" y="1639"/>
                    <a:pt x="375" y="1639"/>
                  </a:cubicBezTo>
                  <a:cubicBezTo>
                    <a:pt x="465" y="1639"/>
                    <a:pt x="552" y="1607"/>
                    <a:pt x="599" y="1544"/>
                  </a:cubicBezTo>
                  <a:lnTo>
                    <a:pt x="1576" y="567"/>
                  </a:lnTo>
                  <a:cubicBezTo>
                    <a:pt x="1733" y="441"/>
                    <a:pt x="1733" y="221"/>
                    <a:pt x="1576" y="95"/>
                  </a:cubicBezTo>
                  <a:cubicBezTo>
                    <a:pt x="1529" y="32"/>
                    <a:pt x="1442" y="0"/>
                    <a:pt x="1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" name="Google Shape;6204;p71">
              <a:extLst>
                <a:ext uri="{FF2B5EF4-FFF2-40B4-BE49-F238E27FC236}">
                  <a16:creationId xmlns:a16="http://schemas.microsoft.com/office/drawing/2014/main" id="{A40577FA-9BAD-2D5B-EBBD-3B029761C359}"/>
                </a:ext>
              </a:extLst>
            </p:cNvPr>
            <p:cNvSpPr/>
            <p:nvPr/>
          </p:nvSpPr>
          <p:spPr>
            <a:xfrm>
              <a:off x="-25783400" y="3806975"/>
              <a:ext cx="192200" cy="35450"/>
            </a:xfrm>
            <a:custGeom>
              <a:avLst/>
              <a:gdLst/>
              <a:ahLst/>
              <a:cxnLst/>
              <a:rect l="l" t="t" r="r" b="b"/>
              <a:pathLst>
                <a:path w="7688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lnTo>
                    <a:pt x="7309" y="1418"/>
                  </a:lnTo>
                  <a:cubicBezTo>
                    <a:pt x="7530" y="1418"/>
                    <a:pt x="7687" y="1260"/>
                    <a:pt x="7687" y="1071"/>
                  </a:cubicBezTo>
                  <a:lnTo>
                    <a:pt x="7687" y="725"/>
                  </a:lnTo>
                  <a:cubicBezTo>
                    <a:pt x="7687" y="315"/>
                    <a:pt x="7372" y="0"/>
                    <a:pt x="69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" name="Google Shape;6205;p71">
              <a:extLst>
                <a:ext uri="{FF2B5EF4-FFF2-40B4-BE49-F238E27FC236}">
                  <a16:creationId xmlns:a16="http://schemas.microsoft.com/office/drawing/2014/main" id="{05748557-48DB-943E-5F60-F520F5DB8AF5}"/>
                </a:ext>
              </a:extLst>
            </p:cNvPr>
            <p:cNvSpPr/>
            <p:nvPr/>
          </p:nvSpPr>
          <p:spPr>
            <a:xfrm>
              <a:off x="-25764500" y="3635275"/>
              <a:ext cx="153600" cy="155175"/>
            </a:xfrm>
            <a:custGeom>
              <a:avLst/>
              <a:gdLst/>
              <a:ahLst/>
              <a:cxnLst/>
              <a:rect l="l" t="t" r="r" b="b"/>
              <a:pathLst>
                <a:path w="6144" h="6207" extrusionOk="0">
                  <a:moveTo>
                    <a:pt x="3025" y="0"/>
                  </a:moveTo>
                  <a:cubicBezTo>
                    <a:pt x="1355" y="0"/>
                    <a:pt x="0" y="1355"/>
                    <a:pt x="0" y="3087"/>
                  </a:cubicBezTo>
                  <a:lnTo>
                    <a:pt x="0" y="6206"/>
                  </a:lnTo>
                  <a:lnTo>
                    <a:pt x="2773" y="6206"/>
                  </a:lnTo>
                  <a:lnTo>
                    <a:pt x="2773" y="4064"/>
                  </a:lnTo>
                  <a:cubicBezTo>
                    <a:pt x="2363" y="3938"/>
                    <a:pt x="2048" y="3560"/>
                    <a:pt x="2048" y="3087"/>
                  </a:cubicBezTo>
                  <a:cubicBezTo>
                    <a:pt x="2048" y="2489"/>
                    <a:pt x="2521" y="2079"/>
                    <a:pt x="3088" y="2079"/>
                  </a:cubicBezTo>
                  <a:cubicBezTo>
                    <a:pt x="3655" y="2079"/>
                    <a:pt x="4096" y="2552"/>
                    <a:pt x="4096" y="3087"/>
                  </a:cubicBezTo>
                  <a:cubicBezTo>
                    <a:pt x="4096" y="3529"/>
                    <a:pt x="3812" y="3938"/>
                    <a:pt x="3403" y="4064"/>
                  </a:cubicBezTo>
                  <a:lnTo>
                    <a:pt x="3403" y="6206"/>
                  </a:lnTo>
                  <a:lnTo>
                    <a:pt x="6144" y="6206"/>
                  </a:lnTo>
                  <a:lnTo>
                    <a:pt x="6144" y="3087"/>
                  </a:lnTo>
                  <a:cubicBezTo>
                    <a:pt x="6144" y="1355"/>
                    <a:pt x="4726" y="0"/>
                    <a:pt x="3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44" name="Google Shape;6206;p71">
            <a:extLst>
              <a:ext uri="{FF2B5EF4-FFF2-40B4-BE49-F238E27FC236}">
                <a16:creationId xmlns:a16="http://schemas.microsoft.com/office/drawing/2014/main" id="{7CD0DBD2-574B-CB01-C58E-509E8C1AC17A}"/>
              </a:ext>
            </a:extLst>
          </p:cNvPr>
          <p:cNvGrpSpPr/>
          <p:nvPr/>
        </p:nvGrpSpPr>
        <p:grpSpPr>
          <a:xfrm>
            <a:off x="10622633" y="3251769"/>
            <a:ext cx="476679" cy="470127"/>
            <a:chOff x="-25834600" y="3915850"/>
            <a:chExt cx="300100" cy="295975"/>
          </a:xfrm>
          <a:solidFill>
            <a:schemeClr val="tx1"/>
          </a:solidFill>
        </p:grpSpPr>
        <p:sp>
          <p:nvSpPr>
            <p:cNvPr id="745" name="Google Shape;6207;p71">
              <a:extLst>
                <a:ext uri="{FF2B5EF4-FFF2-40B4-BE49-F238E27FC236}">
                  <a16:creationId xmlns:a16="http://schemas.microsoft.com/office/drawing/2014/main" id="{7A02B634-EA49-3F52-5F11-89231E3DE4A2}"/>
                </a:ext>
              </a:extLst>
            </p:cNvPr>
            <p:cNvSpPr/>
            <p:nvPr/>
          </p:nvSpPr>
          <p:spPr>
            <a:xfrm>
              <a:off x="-25677875" y="3915850"/>
              <a:ext cx="143375" cy="137675"/>
            </a:xfrm>
            <a:custGeom>
              <a:avLst/>
              <a:gdLst/>
              <a:ahLst/>
              <a:cxnLst/>
              <a:rect l="l" t="t" r="r" b="b"/>
              <a:pathLst>
                <a:path w="5735" h="5507" extrusionOk="0">
                  <a:moveTo>
                    <a:pt x="1123" y="1"/>
                  </a:moveTo>
                  <a:cubicBezTo>
                    <a:pt x="859" y="1"/>
                    <a:pt x="599" y="103"/>
                    <a:pt x="410" y="308"/>
                  </a:cubicBezTo>
                  <a:cubicBezTo>
                    <a:pt x="1" y="686"/>
                    <a:pt x="1" y="1379"/>
                    <a:pt x="410" y="1757"/>
                  </a:cubicBezTo>
                  <a:lnTo>
                    <a:pt x="3813" y="5191"/>
                  </a:lnTo>
                  <a:cubicBezTo>
                    <a:pt x="4033" y="5380"/>
                    <a:pt x="4285" y="5506"/>
                    <a:pt x="4569" y="5506"/>
                  </a:cubicBezTo>
                  <a:cubicBezTo>
                    <a:pt x="4853" y="5506"/>
                    <a:pt x="5136" y="5380"/>
                    <a:pt x="5325" y="5191"/>
                  </a:cubicBezTo>
                  <a:cubicBezTo>
                    <a:pt x="5735" y="4781"/>
                    <a:pt x="5735" y="4120"/>
                    <a:pt x="5325" y="3742"/>
                  </a:cubicBezTo>
                  <a:lnTo>
                    <a:pt x="1860" y="308"/>
                  </a:lnTo>
                  <a:cubicBezTo>
                    <a:pt x="1655" y="103"/>
                    <a:pt x="1387" y="1"/>
                    <a:pt x="11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6" name="Google Shape;6208;p71">
              <a:extLst>
                <a:ext uri="{FF2B5EF4-FFF2-40B4-BE49-F238E27FC236}">
                  <a16:creationId xmlns:a16="http://schemas.microsoft.com/office/drawing/2014/main" id="{3BAF567E-DD6A-10DB-710C-90D385F18DA2}"/>
                </a:ext>
              </a:extLst>
            </p:cNvPr>
            <p:cNvSpPr/>
            <p:nvPr/>
          </p:nvSpPr>
          <p:spPr>
            <a:xfrm>
              <a:off x="-25834600" y="4167700"/>
              <a:ext cx="43350" cy="44125"/>
            </a:xfrm>
            <a:custGeom>
              <a:avLst/>
              <a:gdLst/>
              <a:ahLst/>
              <a:cxnLst/>
              <a:rect l="l" t="t" r="r" b="b"/>
              <a:pathLst>
                <a:path w="1734" h="1765" extrusionOk="0">
                  <a:moveTo>
                    <a:pt x="756" y="0"/>
                  </a:moveTo>
                  <a:lnTo>
                    <a:pt x="221" y="630"/>
                  </a:lnTo>
                  <a:cubicBezTo>
                    <a:pt x="95" y="756"/>
                    <a:pt x="0" y="945"/>
                    <a:pt x="0" y="1103"/>
                  </a:cubicBezTo>
                  <a:cubicBezTo>
                    <a:pt x="0" y="1292"/>
                    <a:pt x="95" y="1449"/>
                    <a:pt x="221" y="1575"/>
                  </a:cubicBezTo>
                  <a:cubicBezTo>
                    <a:pt x="347" y="1702"/>
                    <a:pt x="536" y="1765"/>
                    <a:pt x="693" y="1765"/>
                  </a:cubicBezTo>
                  <a:cubicBezTo>
                    <a:pt x="882" y="1765"/>
                    <a:pt x="1040" y="1702"/>
                    <a:pt x="1166" y="1575"/>
                  </a:cubicBezTo>
                  <a:lnTo>
                    <a:pt x="1733" y="977"/>
                  </a:lnTo>
                  <a:lnTo>
                    <a:pt x="75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7" name="Google Shape;6209;p71">
              <a:extLst>
                <a:ext uri="{FF2B5EF4-FFF2-40B4-BE49-F238E27FC236}">
                  <a16:creationId xmlns:a16="http://schemas.microsoft.com/office/drawing/2014/main" id="{F6E82038-E054-B365-09A4-9A473472EE78}"/>
                </a:ext>
              </a:extLst>
            </p:cNvPr>
            <p:cNvSpPr/>
            <p:nvPr/>
          </p:nvSpPr>
          <p:spPr>
            <a:xfrm>
              <a:off x="-25800725" y="3972375"/>
              <a:ext cx="206375" cy="207950"/>
            </a:xfrm>
            <a:custGeom>
              <a:avLst/>
              <a:gdLst/>
              <a:ahLst/>
              <a:cxnLst/>
              <a:rect l="l" t="t" r="r" b="b"/>
              <a:pathLst>
                <a:path w="8255" h="8318" extrusionOk="0">
                  <a:moveTo>
                    <a:pt x="4285" y="2457"/>
                  </a:moveTo>
                  <a:lnTo>
                    <a:pt x="5797" y="3938"/>
                  </a:lnTo>
                  <a:lnTo>
                    <a:pt x="5261" y="4474"/>
                  </a:lnTo>
                  <a:cubicBezTo>
                    <a:pt x="4868" y="4868"/>
                    <a:pt x="4342" y="5064"/>
                    <a:pt x="3814" y="5064"/>
                  </a:cubicBezTo>
                  <a:cubicBezTo>
                    <a:pt x="3708" y="5064"/>
                    <a:pt x="3602" y="5057"/>
                    <a:pt x="3497" y="5041"/>
                  </a:cubicBezTo>
                  <a:lnTo>
                    <a:pt x="3214" y="5009"/>
                  </a:lnTo>
                  <a:lnTo>
                    <a:pt x="3182" y="4726"/>
                  </a:lnTo>
                  <a:cubicBezTo>
                    <a:pt x="3119" y="4096"/>
                    <a:pt x="3308" y="3434"/>
                    <a:pt x="3781" y="2962"/>
                  </a:cubicBezTo>
                  <a:lnTo>
                    <a:pt x="4285" y="2457"/>
                  </a:lnTo>
                  <a:close/>
                  <a:moveTo>
                    <a:pt x="4789" y="0"/>
                  </a:moveTo>
                  <a:lnTo>
                    <a:pt x="3056" y="1796"/>
                  </a:lnTo>
                  <a:cubicBezTo>
                    <a:pt x="2174" y="2678"/>
                    <a:pt x="1733" y="4001"/>
                    <a:pt x="1890" y="5261"/>
                  </a:cubicBezTo>
                  <a:lnTo>
                    <a:pt x="1922" y="5419"/>
                  </a:lnTo>
                  <a:lnTo>
                    <a:pt x="0" y="7341"/>
                  </a:lnTo>
                  <a:lnTo>
                    <a:pt x="977" y="8317"/>
                  </a:lnTo>
                  <a:lnTo>
                    <a:pt x="2898" y="6396"/>
                  </a:lnTo>
                  <a:lnTo>
                    <a:pt x="3056" y="6427"/>
                  </a:lnTo>
                  <a:cubicBezTo>
                    <a:pt x="3214" y="6459"/>
                    <a:pt x="3371" y="6459"/>
                    <a:pt x="3592" y="6459"/>
                  </a:cubicBezTo>
                  <a:cubicBezTo>
                    <a:pt x="4694" y="6459"/>
                    <a:pt x="5734" y="6049"/>
                    <a:pt x="6522" y="5261"/>
                  </a:cubicBezTo>
                  <a:lnTo>
                    <a:pt x="8254" y="3466"/>
                  </a:lnTo>
                  <a:lnTo>
                    <a:pt x="7278" y="2489"/>
                  </a:lnTo>
                  <a:lnTo>
                    <a:pt x="6301" y="3466"/>
                  </a:lnTo>
                  <a:lnTo>
                    <a:pt x="4852" y="2016"/>
                  </a:lnTo>
                  <a:lnTo>
                    <a:pt x="5828" y="1040"/>
                  </a:lnTo>
                  <a:lnTo>
                    <a:pt x="478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48" name="Google Shape;6210;p71">
            <a:extLst>
              <a:ext uri="{FF2B5EF4-FFF2-40B4-BE49-F238E27FC236}">
                <a16:creationId xmlns:a16="http://schemas.microsoft.com/office/drawing/2014/main" id="{C12F6459-540C-C362-DA8C-7077C4DCB51B}"/>
              </a:ext>
            </a:extLst>
          </p:cNvPr>
          <p:cNvGrpSpPr/>
          <p:nvPr/>
        </p:nvGrpSpPr>
        <p:grpSpPr>
          <a:xfrm>
            <a:off x="8936536" y="3893409"/>
            <a:ext cx="305291" cy="467983"/>
            <a:chOff x="-23930925" y="3149300"/>
            <a:chExt cx="192200" cy="294625"/>
          </a:xfrm>
          <a:solidFill>
            <a:schemeClr val="tx1"/>
          </a:solidFill>
        </p:grpSpPr>
        <p:sp>
          <p:nvSpPr>
            <p:cNvPr id="749" name="Google Shape;6211;p71">
              <a:extLst>
                <a:ext uri="{FF2B5EF4-FFF2-40B4-BE49-F238E27FC236}">
                  <a16:creationId xmlns:a16="http://schemas.microsoft.com/office/drawing/2014/main" id="{B84335E2-A5A9-BF98-4E61-57261F6AA286}"/>
                </a:ext>
              </a:extLst>
            </p:cNvPr>
            <p:cNvSpPr/>
            <p:nvPr/>
          </p:nvSpPr>
          <p:spPr>
            <a:xfrm>
              <a:off x="-23930125" y="3149300"/>
              <a:ext cx="191400" cy="35475"/>
            </a:xfrm>
            <a:custGeom>
              <a:avLst/>
              <a:gdLst/>
              <a:ahLst/>
              <a:cxnLst/>
              <a:rect l="l" t="t" r="r" b="b"/>
              <a:pathLst>
                <a:path w="7656" h="1419" extrusionOk="0">
                  <a:moveTo>
                    <a:pt x="1040" y="1"/>
                  </a:moveTo>
                  <a:cubicBezTo>
                    <a:pt x="441" y="1"/>
                    <a:pt x="0" y="473"/>
                    <a:pt x="0" y="1040"/>
                  </a:cubicBezTo>
                  <a:lnTo>
                    <a:pt x="0" y="1418"/>
                  </a:lnTo>
                  <a:lnTo>
                    <a:pt x="7656" y="1418"/>
                  </a:lnTo>
                  <a:lnTo>
                    <a:pt x="7656" y="1040"/>
                  </a:lnTo>
                  <a:lnTo>
                    <a:pt x="7593" y="1040"/>
                  </a:lnTo>
                  <a:cubicBezTo>
                    <a:pt x="7593" y="442"/>
                    <a:pt x="7120" y="1"/>
                    <a:pt x="6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0" name="Google Shape;6212;p71">
              <a:extLst>
                <a:ext uri="{FF2B5EF4-FFF2-40B4-BE49-F238E27FC236}">
                  <a16:creationId xmlns:a16="http://schemas.microsoft.com/office/drawing/2014/main" id="{919EA704-FDB7-5F4E-F2E2-5717F11AF9A2}"/>
                </a:ext>
              </a:extLst>
            </p:cNvPr>
            <p:cNvSpPr/>
            <p:nvPr/>
          </p:nvSpPr>
          <p:spPr>
            <a:xfrm>
              <a:off x="-23878925" y="3237525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386" y="0"/>
                  </a:moveTo>
                  <a:lnTo>
                    <a:pt x="1386" y="1008"/>
                  </a:lnTo>
                  <a:cubicBezTo>
                    <a:pt x="1386" y="1197"/>
                    <a:pt x="1229" y="1355"/>
                    <a:pt x="1008" y="1355"/>
                  </a:cubicBezTo>
                  <a:lnTo>
                    <a:pt x="0" y="1355"/>
                  </a:lnTo>
                  <a:lnTo>
                    <a:pt x="0" y="2079"/>
                  </a:lnTo>
                  <a:lnTo>
                    <a:pt x="1008" y="2079"/>
                  </a:lnTo>
                  <a:cubicBezTo>
                    <a:pt x="1229" y="2079"/>
                    <a:pt x="1386" y="2237"/>
                    <a:pt x="1386" y="2426"/>
                  </a:cubicBezTo>
                  <a:lnTo>
                    <a:pt x="1386" y="3466"/>
                  </a:lnTo>
                  <a:lnTo>
                    <a:pt x="2079" y="3466"/>
                  </a:lnTo>
                  <a:lnTo>
                    <a:pt x="2079" y="2426"/>
                  </a:lnTo>
                  <a:cubicBezTo>
                    <a:pt x="2079" y="2237"/>
                    <a:pt x="2237" y="2079"/>
                    <a:pt x="2426" y="2079"/>
                  </a:cubicBezTo>
                  <a:lnTo>
                    <a:pt x="3466" y="2079"/>
                  </a:lnTo>
                  <a:lnTo>
                    <a:pt x="3466" y="1355"/>
                  </a:lnTo>
                  <a:lnTo>
                    <a:pt x="2426" y="1355"/>
                  </a:lnTo>
                  <a:cubicBezTo>
                    <a:pt x="2237" y="1355"/>
                    <a:pt x="2079" y="1197"/>
                    <a:pt x="2079" y="1008"/>
                  </a:cubicBezTo>
                  <a:lnTo>
                    <a:pt x="207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" name="Google Shape;6213;p71">
              <a:extLst>
                <a:ext uri="{FF2B5EF4-FFF2-40B4-BE49-F238E27FC236}">
                  <a16:creationId xmlns:a16="http://schemas.microsoft.com/office/drawing/2014/main" id="{7BD4A59C-97FD-A019-A846-716C8EB89ADF}"/>
                </a:ext>
              </a:extLst>
            </p:cNvPr>
            <p:cNvSpPr/>
            <p:nvPr/>
          </p:nvSpPr>
          <p:spPr>
            <a:xfrm>
              <a:off x="-23930925" y="3375350"/>
              <a:ext cx="190625" cy="68575"/>
            </a:xfrm>
            <a:custGeom>
              <a:avLst/>
              <a:gdLst/>
              <a:ahLst/>
              <a:cxnLst/>
              <a:rect l="l" t="t" r="r" b="b"/>
              <a:pathLst>
                <a:path w="7625" h="2743" extrusionOk="0">
                  <a:moveTo>
                    <a:pt x="4159" y="694"/>
                  </a:moveTo>
                  <a:cubicBezTo>
                    <a:pt x="4348" y="694"/>
                    <a:pt x="4506" y="851"/>
                    <a:pt x="4506" y="1040"/>
                  </a:cubicBezTo>
                  <a:cubicBezTo>
                    <a:pt x="4506" y="1261"/>
                    <a:pt x="4348" y="1418"/>
                    <a:pt x="4159" y="1418"/>
                  </a:cubicBezTo>
                  <a:lnTo>
                    <a:pt x="3466" y="1418"/>
                  </a:lnTo>
                  <a:cubicBezTo>
                    <a:pt x="3246" y="1418"/>
                    <a:pt x="3088" y="1261"/>
                    <a:pt x="3088" y="1040"/>
                  </a:cubicBezTo>
                  <a:cubicBezTo>
                    <a:pt x="3088" y="851"/>
                    <a:pt x="3246" y="694"/>
                    <a:pt x="3466" y="694"/>
                  </a:cubicBezTo>
                  <a:close/>
                  <a:moveTo>
                    <a:pt x="1" y="0"/>
                  </a:moveTo>
                  <a:lnTo>
                    <a:pt x="1" y="1733"/>
                  </a:lnTo>
                  <a:cubicBezTo>
                    <a:pt x="1" y="2300"/>
                    <a:pt x="473" y="2741"/>
                    <a:pt x="1009" y="2741"/>
                  </a:cubicBezTo>
                  <a:lnTo>
                    <a:pt x="6554" y="2741"/>
                  </a:lnTo>
                  <a:cubicBezTo>
                    <a:pt x="6573" y="2742"/>
                    <a:pt x="6592" y="2743"/>
                    <a:pt x="6610" y="2743"/>
                  </a:cubicBezTo>
                  <a:cubicBezTo>
                    <a:pt x="7182" y="2743"/>
                    <a:pt x="7625" y="2282"/>
                    <a:pt x="7625" y="1733"/>
                  </a:cubicBezTo>
                  <a:lnTo>
                    <a:pt x="76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" name="Google Shape;6214;p71">
              <a:extLst>
                <a:ext uri="{FF2B5EF4-FFF2-40B4-BE49-F238E27FC236}">
                  <a16:creationId xmlns:a16="http://schemas.microsoft.com/office/drawing/2014/main" id="{8B366CC7-2083-A5F9-70B3-996EF9244184}"/>
                </a:ext>
              </a:extLst>
            </p:cNvPr>
            <p:cNvSpPr/>
            <p:nvPr/>
          </p:nvSpPr>
          <p:spPr>
            <a:xfrm>
              <a:off x="-23930925" y="3202075"/>
              <a:ext cx="190625" cy="155975"/>
            </a:xfrm>
            <a:custGeom>
              <a:avLst/>
              <a:gdLst/>
              <a:ahLst/>
              <a:cxnLst/>
              <a:rect l="l" t="t" r="r" b="b"/>
              <a:pathLst>
                <a:path w="7625" h="6239" extrusionOk="0">
                  <a:moveTo>
                    <a:pt x="4506" y="693"/>
                  </a:moveTo>
                  <a:cubicBezTo>
                    <a:pt x="4727" y="693"/>
                    <a:pt x="4884" y="851"/>
                    <a:pt x="4884" y="1040"/>
                  </a:cubicBezTo>
                  <a:lnTo>
                    <a:pt x="4884" y="2080"/>
                  </a:lnTo>
                  <a:lnTo>
                    <a:pt x="5892" y="2080"/>
                  </a:lnTo>
                  <a:cubicBezTo>
                    <a:pt x="6081" y="2080"/>
                    <a:pt x="6239" y="2237"/>
                    <a:pt x="6239" y="2426"/>
                  </a:cubicBezTo>
                  <a:lnTo>
                    <a:pt x="6239" y="3812"/>
                  </a:lnTo>
                  <a:cubicBezTo>
                    <a:pt x="6239" y="4001"/>
                    <a:pt x="6081" y="4159"/>
                    <a:pt x="5892" y="4159"/>
                  </a:cubicBezTo>
                  <a:lnTo>
                    <a:pt x="4884" y="4159"/>
                  </a:lnTo>
                  <a:lnTo>
                    <a:pt x="4884" y="5199"/>
                  </a:lnTo>
                  <a:cubicBezTo>
                    <a:pt x="4884" y="5388"/>
                    <a:pt x="4727" y="5545"/>
                    <a:pt x="4506" y="5545"/>
                  </a:cubicBezTo>
                  <a:lnTo>
                    <a:pt x="3151" y="5545"/>
                  </a:lnTo>
                  <a:cubicBezTo>
                    <a:pt x="2931" y="5545"/>
                    <a:pt x="2773" y="5388"/>
                    <a:pt x="2773" y="5199"/>
                  </a:cubicBezTo>
                  <a:lnTo>
                    <a:pt x="2773" y="4159"/>
                  </a:lnTo>
                  <a:lnTo>
                    <a:pt x="1765" y="4159"/>
                  </a:lnTo>
                  <a:cubicBezTo>
                    <a:pt x="1576" y="4159"/>
                    <a:pt x="1419" y="4001"/>
                    <a:pt x="1419" y="3812"/>
                  </a:cubicBezTo>
                  <a:lnTo>
                    <a:pt x="1419" y="2426"/>
                  </a:lnTo>
                  <a:cubicBezTo>
                    <a:pt x="1419" y="2237"/>
                    <a:pt x="1576" y="2080"/>
                    <a:pt x="1765" y="2080"/>
                  </a:cubicBezTo>
                  <a:lnTo>
                    <a:pt x="2773" y="2080"/>
                  </a:lnTo>
                  <a:lnTo>
                    <a:pt x="2773" y="1040"/>
                  </a:lnTo>
                  <a:cubicBezTo>
                    <a:pt x="2773" y="851"/>
                    <a:pt x="2931" y="693"/>
                    <a:pt x="3151" y="693"/>
                  </a:cubicBezTo>
                  <a:close/>
                  <a:moveTo>
                    <a:pt x="1" y="0"/>
                  </a:moveTo>
                  <a:lnTo>
                    <a:pt x="1" y="6238"/>
                  </a:lnTo>
                  <a:lnTo>
                    <a:pt x="7625" y="6238"/>
                  </a:lnTo>
                  <a:lnTo>
                    <a:pt x="76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3" name="Google Shape;6215;p71">
            <a:extLst>
              <a:ext uri="{FF2B5EF4-FFF2-40B4-BE49-F238E27FC236}">
                <a16:creationId xmlns:a16="http://schemas.microsoft.com/office/drawing/2014/main" id="{F3DEF73A-608E-BD58-9633-67008E9C40FC}"/>
              </a:ext>
            </a:extLst>
          </p:cNvPr>
          <p:cNvGrpSpPr/>
          <p:nvPr/>
        </p:nvGrpSpPr>
        <p:grpSpPr>
          <a:xfrm>
            <a:off x="8878977" y="4531387"/>
            <a:ext cx="420409" cy="469213"/>
            <a:chOff x="-23962425" y="3519475"/>
            <a:chExt cx="264675" cy="295400"/>
          </a:xfrm>
          <a:solidFill>
            <a:schemeClr val="tx1"/>
          </a:solidFill>
        </p:grpSpPr>
        <p:sp>
          <p:nvSpPr>
            <p:cNvPr id="754" name="Google Shape;6216;p71">
              <a:extLst>
                <a:ext uri="{FF2B5EF4-FFF2-40B4-BE49-F238E27FC236}">
                  <a16:creationId xmlns:a16="http://schemas.microsoft.com/office/drawing/2014/main" id="{A2267227-4A4B-6604-1B0A-2DC6D3F9B708}"/>
                </a:ext>
              </a:extLst>
            </p:cNvPr>
            <p:cNvSpPr/>
            <p:nvPr/>
          </p:nvSpPr>
          <p:spPr>
            <a:xfrm>
              <a:off x="-23961625" y="3580925"/>
              <a:ext cx="263875" cy="233950"/>
            </a:xfrm>
            <a:custGeom>
              <a:avLst/>
              <a:gdLst/>
              <a:ahLst/>
              <a:cxnLst/>
              <a:rect l="l" t="t" r="r" b="b"/>
              <a:pathLst>
                <a:path w="10555" h="9358" extrusionOk="0">
                  <a:moveTo>
                    <a:pt x="1701" y="3119"/>
                  </a:moveTo>
                  <a:cubicBezTo>
                    <a:pt x="1890" y="3119"/>
                    <a:pt x="2048" y="3277"/>
                    <a:pt x="2048" y="3466"/>
                  </a:cubicBezTo>
                  <a:lnTo>
                    <a:pt x="2048" y="4159"/>
                  </a:lnTo>
                  <a:cubicBezTo>
                    <a:pt x="2048" y="4379"/>
                    <a:pt x="2205" y="4537"/>
                    <a:pt x="2394" y="4537"/>
                  </a:cubicBezTo>
                  <a:lnTo>
                    <a:pt x="3119" y="4537"/>
                  </a:lnTo>
                  <a:cubicBezTo>
                    <a:pt x="3308" y="4537"/>
                    <a:pt x="3466" y="4663"/>
                    <a:pt x="3466" y="4883"/>
                  </a:cubicBezTo>
                  <a:cubicBezTo>
                    <a:pt x="3466" y="5072"/>
                    <a:pt x="3308" y="5230"/>
                    <a:pt x="3119" y="5230"/>
                  </a:cubicBezTo>
                  <a:lnTo>
                    <a:pt x="2394" y="5230"/>
                  </a:lnTo>
                  <a:cubicBezTo>
                    <a:pt x="1796" y="5198"/>
                    <a:pt x="1323" y="4726"/>
                    <a:pt x="1323" y="4159"/>
                  </a:cubicBezTo>
                  <a:lnTo>
                    <a:pt x="1323" y="3466"/>
                  </a:lnTo>
                  <a:cubicBezTo>
                    <a:pt x="1323" y="3277"/>
                    <a:pt x="1512" y="3119"/>
                    <a:pt x="1701" y="3119"/>
                  </a:cubicBezTo>
                  <a:close/>
                  <a:moveTo>
                    <a:pt x="3781" y="6585"/>
                  </a:moveTo>
                  <a:lnTo>
                    <a:pt x="3781" y="6931"/>
                  </a:lnTo>
                  <a:cubicBezTo>
                    <a:pt x="3781" y="7120"/>
                    <a:pt x="3623" y="7278"/>
                    <a:pt x="3434" y="7278"/>
                  </a:cubicBezTo>
                  <a:cubicBezTo>
                    <a:pt x="3214" y="7278"/>
                    <a:pt x="3056" y="7120"/>
                    <a:pt x="3056" y="6931"/>
                  </a:cubicBezTo>
                  <a:lnTo>
                    <a:pt x="3056" y="6585"/>
                  </a:lnTo>
                  <a:close/>
                  <a:moveTo>
                    <a:pt x="6900" y="0"/>
                  </a:moveTo>
                  <a:cubicBezTo>
                    <a:pt x="5986" y="0"/>
                    <a:pt x="5293" y="693"/>
                    <a:pt x="5293" y="1607"/>
                  </a:cubicBezTo>
                  <a:cubicBezTo>
                    <a:pt x="5293" y="2363"/>
                    <a:pt x="5765" y="2741"/>
                    <a:pt x="6238" y="3182"/>
                  </a:cubicBezTo>
                  <a:lnTo>
                    <a:pt x="7561" y="4379"/>
                  </a:lnTo>
                  <a:lnTo>
                    <a:pt x="7561" y="7624"/>
                  </a:lnTo>
                  <a:cubicBezTo>
                    <a:pt x="7561" y="8223"/>
                    <a:pt x="7089" y="8664"/>
                    <a:pt x="6553" y="8664"/>
                  </a:cubicBezTo>
                  <a:lnTo>
                    <a:pt x="4820" y="8664"/>
                  </a:lnTo>
                  <a:cubicBezTo>
                    <a:pt x="4348" y="8664"/>
                    <a:pt x="3938" y="8349"/>
                    <a:pt x="3812" y="7876"/>
                  </a:cubicBezTo>
                  <a:cubicBezTo>
                    <a:pt x="4222" y="7719"/>
                    <a:pt x="4505" y="7372"/>
                    <a:pt x="4505" y="6931"/>
                  </a:cubicBezTo>
                  <a:lnTo>
                    <a:pt x="4505" y="6585"/>
                  </a:lnTo>
                  <a:lnTo>
                    <a:pt x="5198" y="6585"/>
                  </a:lnTo>
                  <a:cubicBezTo>
                    <a:pt x="6144" y="6585"/>
                    <a:pt x="6931" y="5797"/>
                    <a:pt x="6931" y="4852"/>
                  </a:cubicBezTo>
                  <a:lnTo>
                    <a:pt x="6931" y="4631"/>
                  </a:lnTo>
                  <a:lnTo>
                    <a:pt x="5829" y="3686"/>
                  </a:lnTo>
                  <a:cubicBezTo>
                    <a:pt x="5671" y="3529"/>
                    <a:pt x="5482" y="3371"/>
                    <a:pt x="5293" y="3182"/>
                  </a:cubicBezTo>
                  <a:cubicBezTo>
                    <a:pt x="4568" y="3151"/>
                    <a:pt x="3875" y="2899"/>
                    <a:pt x="3182" y="2332"/>
                  </a:cubicBezTo>
                  <a:cubicBezTo>
                    <a:pt x="2720" y="1911"/>
                    <a:pt x="1880" y="1701"/>
                    <a:pt x="1091" y="1701"/>
                  </a:cubicBezTo>
                  <a:cubicBezTo>
                    <a:pt x="697" y="1701"/>
                    <a:pt x="315" y="1754"/>
                    <a:pt x="0" y="1859"/>
                  </a:cubicBezTo>
                  <a:lnTo>
                    <a:pt x="0" y="4883"/>
                  </a:lnTo>
                  <a:cubicBezTo>
                    <a:pt x="0" y="5829"/>
                    <a:pt x="788" y="6616"/>
                    <a:pt x="1733" y="6616"/>
                  </a:cubicBezTo>
                  <a:lnTo>
                    <a:pt x="2457" y="6616"/>
                  </a:lnTo>
                  <a:lnTo>
                    <a:pt x="2457" y="6963"/>
                  </a:lnTo>
                  <a:cubicBezTo>
                    <a:pt x="2394" y="7404"/>
                    <a:pt x="2678" y="7782"/>
                    <a:pt x="3119" y="7908"/>
                  </a:cubicBezTo>
                  <a:cubicBezTo>
                    <a:pt x="3277" y="8727"/>
                    <a:pt x="3970" y="9357"/>
                    <a:pt x="4820" y="9357"/>
                  </a:cubicBezTo>
                  <a:lnTo>
                    <a:pt x="6553" y="9357"/>
                  </a:lnTo>
                  <a:cubicBezTo>
                    <a:pt x="7498" y="9357"/>
                    <a:pt x="8286" y="8569"/>
                    <a:pt x="8286" y="7624"/>
                  </a:cubicBezTo>
                  <a:lnTo>
                    <a:pt x="8286" y="4379"/>
                  </a:lnTo>
                  <a:cubicBezTo>
                    <a:pt x="9294" y="3497"/>
                    <a:pt x="9546" y="3277"/>
                    <a:pt x="9546" y="3277"/>
                  </a:cubicBezTo>
                  <a:cubicBezTo>
                    <a:pt x="9987" y="2867"/>
                    <a:pt x="10554" y="2395"/>
                    <a:pt x="10554" y="1607"/>
                  </a:cubicBezTo>
                  <a:cubicBezTo>
                    <a:pt x="10554" y="693"/>
                    <a:pt x="9830" y="0"/>
                    <a:pt x="8948" y="0"/>
                  </a:cubicBezTo>
                  <a:cubicBezTo>
                    <a:pt x="8538" y="0"/>
                    <a:pt x="8191" y="126"/>
                    <a:pt x="7908" y="347"/>
                  </a:cubicBezTo>
                  <a:cubicBezTo>
                    <a:pt x="7656" y="95"/>
                    <a:pt x="7278" y="0"/>
                    <a:pt x="6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" name="Google Shape;6217;p71">
              <a:extLst>
                <a:ext uri="{FF2B5EF4-FFF2-40B4-BE49-F238E27FC236}">
                  <a16:creationId xmlns:a16="http://schemas.microsoft.com/office/drawing/2014/main" id="{1D8D8390-2D49-26C5-449E-7A7EBB9FA27E}"/>
                </a:ext>
              </a:extLst>
            </p:cNvPr>
            <p:cNvSpPr/>
            <p:nvPr/>
          </p:nvSpPr>
          <p:spPr>
            <a:xfrm>
              <a:off x="-23962425" y="3519475"/>
              <a:ext cx="158350" cy="122125"/>
            </a:xfrm>
            <a:custGeom>
              <a:avLst/>
              <a:gdLst/>
              <a:ahLst/>
              <a:cxnLst/>
              <a:rect l="l" t="t" r="r" b="b"/>
              <a:pathLst>
                <a:path w="6334" h="4885" extrusionOk="0">
                  <a:moveTo>
                    <a:pt x="3844" y="631"/>
                  </a:moveTo>
                  <a:cubicBezTo>
                    <a:pt x="4065" y="631"/>
                    <a:pt x="4222" y="788"/>
                    <a:pt x="4222" y="1009"/>
                  </a:cubicBezTo>
                  <a:lnTo>
                    <a:pt x="4222" y="1387"/>
                  </a:lnTo>
                  <a:lnTo>
                    <a:pt x="2773" y="1387"/>
                  </a:lnTo>
                  <a:lnTo>
                    <a:pt x="2773" y="1009"/>
                  </a:lnTo>
                  <a:cubicBezTo>
                    <a:pt x="2773" y="788"/>
                    <a:pt x="2931" y="631"/>
                    <a:pt x="3151" y="631"/>
                  </a:cubicBezTo>
                  <a:close/>
                  <a:moveTo>
                    <a:pt x="3088" y="1"/>
                  </a:moveTo>
                  <a:cubicBezTo>
                    <a:pt x="2521" y="1"/>
                    <a:pt x="2080" y="473"/>
                    <a:pt x="2080" y="1040"/>
                  </a:cubicBezTo>
                  <a:lnTo>
                    <a:pt x="2080" y="1419"/>
                  </a:lnTo>
                  <a:lnTo>
                    <a:pt x="1733" y="1419"/>
                  </a:lnTo>
                  <a:cubicBezTo>
                    <a:pt x="788" y="1419"/>
                    <a:pt x="1" y="2206"/>
                    <a:pt x="1" y="3151"/>
                  </a:cubicBezTo>
                  <a:lnTo>
                    <a:pt x="1" y="3592"/>
                  </a:lnTo>
                  <a:cubicBezTo>
                    <a:pt x="332" y="3503"/>
                    <a:pt x="705" y="3459"/>
                    <a:pt x="1087" y="3459"/>
                  </a:cubicBezTo>
                  <a:cubicBezTo>
                    <a:pt x="2048" y="3459"/>
                    <a:pt x="3069" y="3736"/>
                    <a:pt x="3655" y="4254"/>
                  </a:cubicBezTo>
                  <a:cubicBezTo>
                    <a:pt x="4002" y="4569"/>
                    <a:pt x="4411" y="4758"/>
                    <a:pt x="4789" y="4884"/>
                  </a:cubicBezTo>
                  <a:cubicBezTo>
                    <a:pt x="4726" y="4664"/>
                    <a:pt x="4632" y="4380"/>
                    <a:pt x="4632" y="4096"/>
                  </a:cubicBezTo>
                  <a:cubicBezTo>
                    <a:pt x="4632" y="2994"/>
                    <a:pt x="5356" y="2112"/>
                    <a:pt x="6333" y="1860"/>
                  </a:cubicBezTo>
                  <a:cubicBezTo>
                    <a:pt x="6018" y="1576"/>
                    <a:pt x="5608" y="1419"/>
                    <a:pt x="5199" y="1419"/>
                  </a:cubicBezTo>
                  <a:lnTo>
                    <a:pt x="4821" y="1419"/>
                  </a:lnTo>
                  <a:lnTo>
                    <a:pt x="4821" y="1040"/>
                  </a:lnTo>
                  <a:cubicBezTo>
                    <a:pt x="4821" y="442"/>
                    <a:pt x="4348" y="1"/>
                    <a:pt x="38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756" name="Google Shape;6218;p71">
            <a:extLst>
              <a:ext uri="{FF2B5EF4-FFF2-40B4-BE49-F238E27FC236}">
                <a16:creationId xmlns:a16="http://schemas.microsoft.com/office/drawing/2014/main" id="{4E76445D-0CF6-CD3C-18C3-5DD9B2E6B8A4}"/>
              </a:ext>
            </a:extLst>
          </p:cNvPr>
          <p:cNvSpPr/>
          <p:nvPr/>
        </p:nvSpPr>
        <p:spPr>
          <a:xfrm>
            <a:off x="8839558" y="5136335"/>
            <a:ext cx="500465" cy="459247"/>
          </a:xfrm>
          <a:custGeom>
            <a:avLst/>
            <a:gdLst/>
            <a:ahLst/>
            <a:cxnLst/>
            <a:rect l="l" t="t" r="r" b="b"/>
            <a:pathLst>
              <a:path w="12603" h="11565" extrusionOk="0">
                <a:moveTo>
                  <a:pt x="9200" y="822"/>
                </a:moveTo>
                <a:lnTo>
                  <a:pt x="11311" y="2933"/>
                </a:lnTo>
                <a:cubicBezTo>
                  <a:pt x="11279" y="3185"/>
                  <a:pt x="11185" y="3437"/>
                  <a:pt x="11090" y="3689"/>
                </a:cubicBezTo>
                <a:lnTo>
                  <a:pt x="8444" y="1074"/>
                </a:lnTo>
                <a:cubicBezTo>
                  <a:pt x="8664" y="948"/>
                  <a:pt x="8916" y="853"/>
                  <a:pt x="9200" y="822"/>
                </a:cubicBezTo>
                <a:close/>
                <a:moveTo>
                  <a:pt x="7814" y="1389"/>
                </a:moveTo>
                <a:lnTo>
                  <a:pt x="10712" y="4287"/>
                </a:lnTo>
                <a:cubicBezTo>
                  <a:pt x="10649" y="4413"/>
                  <a:pt x="10555" y="4476"/>
                  <a:pt x="10492" y="4571"/>
                </a:cubicBezTo>
                <a:cubicBezTo>
                  <a:pt x="10397" y="4634"/>
                  <a:pt x="10334" y="4728"/>
                  <a:pt x="10208" y="4791"/>
                </a:cubicBezTo>
                <a:lnTo>
                  <a:pt x="7310" y="1893"/>
                </a:lnTo>
                <a:cubicBezTo>
                  <a:pt x="7373" y="1798"/>
                  <a:pt x="7467" y="1704"/>
                  <a:pt x="7530" y="1609"/>
                </a:cubicBezTo>
                <a:cubicBezTo>
                  <a:pt x="7625" y="1546"/>
                  <a:pt x="7688" y="1452"/>
                  <a:pt x="7814" y="1389"/>
                </a:cubicBezTo>
                <a:close/>
                <a:moveTo>
                  <a:pt x="6994" y="2523"/>
                </a:moveTo>
                <a:lnTo>
                  <a:pt x="9609" y="5169"/>
                </a:lnTo>
                <a:cubicBezTo>
                  <a:pt x="9389" y="5264"/>
                  <a:pt x="9105" y="5327"/>
                  <a:pt x="8885" y="5390"/>
                </a:cubicBezTo>
                <a:lnTo>
                  <a:pt x="6742" y="3279"/>
                </a:lnTo>
                <a:cubicBezTo>
                  <a:pt x="6774" y="3027"/>
                  <a:pt x="6868" y="2743"/>
                  <a:pt x="6994" y="2523"/>
                </a:cubicBezTo>
                <a:close/>
                <a:moveTo>
                  <a:pt x="3812" y="6209"/>
                </a:moveTo>
                <a:lnTo>
                  <a:pt x="5923" y="8351"/>
                </a:lnTo>
                <a:cubicBezTo>
                  <a:pt x="5892" y="8572"/>
                  <a:pt x="5797" y="8855"/>
                  <a:pt x="5671" y="9107"/>
                </a:cubicBezTo>
                <a:lnTo>
                  <a:pt x="3056" y="6461"/>
                </a:lnTo>
                <a:cubicBezTo>
                  <a:pt x="3277" y="6335"/>
                  <a:pt x="3560" y="6272"/>
                  <a:pt x="3812" y="6209"/>
                </a:cubicBezTo>
                <a:close/>
                <a:moveTo>
                  <a:pt x="2426" y="6776"/>
                </a:moveTo>
                <a:lnTo>
                  <a:pt x="5325" y="9675"/>
                </a:lnTo>
                <a:cubicBezTo>
                  <a:pt x="5262" y="9801"/>
                  <a:pt x="5167" y="9895"/>
                  <a:pt x="5104" y="9958"/>
                </a:cubicBezTo>
                <a:cubicBezTo>
                  <a:pt x="5010" y="10053"/>
                  <a:pt x="4947" y="10116"/>
                  <a:pt x="4821" y="10210"/>
                </a:cubicBezTo>
                <a:lnTo>
                  <a:pt x="1891" y="7280"/>
                </a:lnTo>
                <a:cubicBezTo>
                  <a:pt x="1985" y="7217"/>
                  <a:pt x="2080" y="7091"/>
                  <a:pt x="2143" y="6997"/>
                </a:cubicBezTo>
                <a:cubicBezTo>
                  <a:pt x="2206" y="6934"/>
                  <a:pt x="2300" y="6839"/>
                  <a:pt x="2426" y="6776"/>
                </a:cubicBezTo>
                <a:close/>
                <a:moveTo>
                  <a:pt x="1576" y="7910"/>
                </a:moveTo>
                <a:lnTo>
                  <a:pt x="4222" y="10557"/>
                </a:lnTo>
                <a:cubicBezTo>
                  <a:pt x="4002" y="10620"/>
                  <a:pt x="3718" y="10714"/>
                  <a:pt x="3466" y="10777"/>
                </a:cubicBezTo>
                <a:lnTo>
                  <a:pt x="1355" y="8666"/>
                </a:lnTo>
                <a:cubicBezTo>
                  <a:pt x="1387" y="8414"/>
                  <a:pt x="1481" y="8162"/>
                  <a:pt x="1576" y="7910"/>
                </a:cubicBezTo>
                <a:close/>
                <a:moveTo>
                  <a:pt x="10602" y="0"/>
                </a:moveTo>
                <a:cubicBezTo>
                  <a:pt x="9383" y="0"/>
                  <a:pt x="7954" y="274"/>
                  <a:pt x="7089" y="1168"/>
                </a:cubicBezTo>
                <a:cubicBezTo>
                  <a:pt x="6207" y="2082"/>
                  <a:pt x="5923" y="3500"/>
                  <a:pt x="5923" y="4728"/>
                </a:cubicBezTo>
                <a:cubicBezTo>
                  <a:pt x="6238" y="4760"/>
                  <a:pt x="6459" y="4791"/>
                  <a:pt x="6522" y="4791"/>
                </a:cubicBezTo>
                <a:lnTo>
                  <a:pt x="6585" y="4791"/>
                </a:lnTo>
                <a:lnTo>
                  <a:pt x="6585" y="4130"/>
                </a:lnTo>
                <a:lnTo>
                  <a:pt x="7971" y="5516"/>
                </a:lnTo>
                <a:cubicBezTo>
                  <a:pt x="7751" y="5532"/>
                  <a:pt x="7540" y="5538"/>
                  <a:pt x="7348" y="5538"/>
                </a:cubicBezTo>
                <a:cubicBezTo>
                  <a:pt x="6772" y="5538"/>
                  <a:pt x="6364" y="5484"/>
                  <a:pt x="6364" y="5484"/>
                </a:cubicBezTo>
                <a:cubicBezTo>
                  <a:pt x="6314" y="5459"/>
                  <a:pt x="5810" y="5369"/>
                  <a:pt x="5121" y="5369"/>
                </a:cubicBezTo>
                <a:cubicBezTo>
                  <a:pt x="4077" y="5369"/>
                  <a:pt x="2606" y="5575"/>
                  <a:pt x="1639" y="6524"/>
                </a:cubicBezTo>
                <a:cubicBezTo>
                  <a:pt x="0" y="8162"/>
                  <a:pt x="536" y="11155"/>
                  <a:pt x="567" y="11250"/>
                </a:cubicBezTo>
                <a:cubicBezTo>
                  <a:pt x="599" y="11407"/>
                  <a:pt x="725" y="11533"/>
                  <a:pt x="914" y="11533"/>
                </a:cubicBezTo>
                <a:lnTo>
                  <a:pt x="1009" y="11533"/>
                </a:lnTo>
                <a:cubicBezTo>
                  <a:pt x="1198" y="11502"/>
                  <a:pt x="1324" y="11344"/>
                  <a:pt x="1261" y="11155"/>
                </a:cubicBezTo>
                <a:cubicBezTo>
                  <a:pt x="1261" y="11155"/>
                  <a:pt x="1166" y="10399"/>
                  <a:pt x="1229" y="9517"/>
                </a:cubicBezTo>
                <a:lnTo>
                  <a:pt x="1229" y="9517"/>
                </a:lnTo>
                <a:lnTo>
                  <a:pt x="2615" y="10903"/>
                </a:lnTo>
                <a:cubicBezTo>
                  <a:pt x="2447" y="10903"/>
                  <a:pt x="2293" y="10917"/>
                  <a:pt x="2153" y="10917"/>
                </a:cubicBezTo>
                <a:cubicBezTo>
                  <a:pt x="2083" y="10917"/>
                  <a:pt x="2017" y="10914"/>
                  <a:pt x="1954" y="10903"/>
                </a:cubicBezTo>
                <a:lnTo>
                  <a:pt x="1954" y="10966"/>
                </a:lnTo>
                <a:cubicBezTo>
                  <a:pt x="1985" y="11187"/>
                  <a:pt x="1954" y="11407"/>
                  <a:pt x="1859" y="11565"/>
                </a:cubicBezTo>
                <a:lnTo>
                  <a:pt x="2048" y="11565"/>
                </a:lnTo>
                <a:cubicBezTo>
                  <a:pt x="3277" y="11565"/>
                  <a:pt x="4695" y="11281"/>
                  <a:pt x="5577" y="10399"/>
                </a:cubicBezTo>
                <a:cubicBezTo>
                  <a:pt x="6427" y="9517"/>
                  <a:pt x="6742" y="8068"/>
                  <a:pt x="6742" y="6839"/>
                </a:cubicBezTo>
                <a:cubicBezTo>
                  <a:pt x="6396" y="6808"/>
                  <a:pt x="6144" y="6776"/>
                  <a:pt x="6112" y="6776"/>
                </a:cubicBezTo>
                <a:lnTo>
                  <a:pt x="6049" y="6776"/>
                </a:lnTo>
                <a:lnTo>
                  <a:pt x="6049" y="7438"/>
                </a:lnTo>
                <a:lnTo>
                  <a:pt x="4663" y="6051"/>
                </a:lnTo>
                <a:cubicBezTo>
                  <a:pt x="4876" y="6036"/>
                  <a:pt x="5083" y="6030"/>
                  <a:pt x="5273" y="6030"/>
                </a:cubicBezTo>
                <a:cubicBezTo>
                  <a:pt x="5845" y="6030"/>
                  <a:pt x="6270" y="6083"/>
                  <a:pt x="6270" y="6083"/>
                </a:cubicBezTo>
                <a:cubicBezTo>
                  <a:pt x="6301" y="6083"/>
                  <a:pt x="6837" y="6178"/>
                  <a:pt x="7499" y="6178"/>
                </a:cubicBezTo>
                <a:cubicBezTo>
                  <a:pt x="8727" y="6178"/>
                  <a:pt x="10145" y="5862"/>
                  <a:pt x="10996" y="4980"/>
                </a:cubicBezTo>
                <a:cubicBezTo>
                  <a:pt x="12602" y="3374"/>
                  <a:pt x="12098" y="381"/>
                  <a:pt x="12067" y="255"/>
                </a:cubicBezTo>
                <a:cubicBezTo>
                  <a:pt x="12035" y="160"/>
                  <a:pt x="11878" y="34"/>
                  <a:pt x="11657" y="34"/>
                </a:cubicBezTo>
                <a:cubicBezTo>
                  <a:pt x="11468" y="66"/>
                  <a:pt x="11342" y="223"/>
                  <a:pt x="11405" y="444"/>
                </a:cubicBezTo>
                <a:cubicBezTo>
                  <a:pt x="11405" y="444"/>
                  <a:pt x="11531" y="1168"/>
                  <a:pt x="11437" y="2050"/>
                </a:cubicBezTo>
                <a:lnTo>
                  <a:pt x="10050" y="664"/>
                </a:lnTo>
                <a:cubicBezTo>
                  <a:pt x="10218" y="664"/>
                  <a:pt x="10373" y="650"/>
                  <a:pt x="10513" y="650"/>
                </a:cubicBezTo>
                <a:cubicBezTo>
                  <a:pt x="10583" y="650"/>
                  <a:pt x="10649" y="654"/>
                  <a:pt x="10712" y="664"/>
                </a:cubicBezTo>
                <a:lnTo>
                  <a:pt x="10712" y="601"/>
                </a:lnTo>
                <a:cubicBezTo>
                  <a:pt x="10681" y="381"/>
                  <a:pt x="10712" y="160"/>
                  <a:pt x="10807" y="3"/>
                </a:cubicBezTo>
                <a:cubicBezTo>
                  <a:pt x="10739" y="1"/>
                  <a:pt x="10671" y="0"/>
                  <a:pt x="1060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757" name="Google Shape;6219;p71">
            <a:extLst>
              <a:ext uri="{FF2B5EF4-FFF2-40B4-BE49-F238E27FC236}">
                <a16:creationId xmlns:a16="http://schemas.microsoft.com/office/drawing/2014/main" id="{BC476ED0-73F4-F022-0749-94895B9587A1}"/>
              </a:ext>
            </a:extLst>
          </p:cNvPr>
          <p:cNvGrpSpPr/>
          <p:nvPr/>
        </p:nvGrpSpPr>
        <p:grpSpPr>
          <a:xfrm>
            <a:off x="10717211" y="5131446"/>
            <a:ext cx="319069" cy="469173"/>
            <a:chOff x="-22788075" y="3904625"/>
            <a:chExt cx="200875" cy="295375"/>
          </a:xfrm>
          <a:solidFill>
            <a:schemeClr val="tx1"/>
          </a:solidFill>
        </p:grpSpPr>
        <p:sp>
          <p:nvSpPr>
            <p:cNvPr id="758" name="Google Shape;6220;p71">
              <a:extLst>
                <a:ext uri="{FF2B5EF4-FFF2-40B4-BE49-F238E27FC236}">
                  <a16:creationId xmlns:a16="http://schemas.microsoft.com/office/drawing/2014/main" id="{C63C92FB-0B86-9CCD-7718-0531565732A7}"/>
                </a:ext>
              </a:extLst>
            </p:cNvPr>
            <p:cNvSpPr/>
            <p:nvPr/>
          </p:nvSpPr>
          <p:spPr>
            <a:xfrm>
              <a:off x="-22775475" y="4165325"/>
              <a:ext cx="65400" cy="34675"/>
            </a:xfrm>
            <a:custGeom>
              <a:avLst/>
              <a:gdLst/>
              <a:ahLst/>
              <a:cxnLst/>
              <a:rect l="l" t="t" r="r" b="b"/>
              <a:pathLst>
                <a:path w="2616" h="1387" extrusionOk="0">
                  <a:moveTo>
                    <a:pt x="32" y="1"/>
                  </a:moveTo>
                  <a:cubicBezTo>
                    <a:pt x="1" y="883"/>
                    <a:pt x="631" y="1387"/>
                    <a:pt x="1292" y="1387"/>
                  </a:cubicBezTo>
                  <a:cubicBezTo>
                    <a:pt x="1985" y="1387"/>
                    <a:pt x="2615" y="851"/>
                    <a:pt x="25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9" name="Google Shape;6221;p71">
              <a:extLst>
                <a:ext uri="{FF2B5EF4-FFF2-40B4-BE49-F238E27FC236}">
                  <a16:creationId xmlns:a16="http://schemas.microsoft.com/office/drawing/2014/main" id="{D017B811-51FD-82CA-DF65-F7BB5E6FBF44}"/>
                </a:ext>
              </a:extLst>
            </p:cNvPr>
            <p:cNvSpPr/>
            <p:nvPr/>
          </p:nvSpPr>
          <p:spPr>
            <a:xfrm>
              <a:off x="-22669150" y="3904725"/>
              <a:ext cx="81950" cy="244100"/>
            </a:xfrm>
            <a:custGeom>
              <a:avLst/>
              <a:gdLst/>
              <a:ahLst/>
              <a:cxnLst/>
              <a:rect l="l" t="t" r="r" b="b"/>
              <a:pathLst>
                <a:path w="3278" h="9764" extrusionOk="0">
                  <a:moveTo>
                    <a:pt x="1198" y="5541"/>
                  </a:moveTo>
                  <a:cubicBezTo>
                    <a:pt x="1387" y="5604"/>
                    <a:pt x="1544" y="5699"/>
                    <a:pt x="1544" y="5888"/>
                  </a:cubicBezTo>
                  <a:lnTo>
                    <a:pt x="1576" y="6266"/>
                  </a:lnTo>
                  <a:lnTo>
                    <a:pt x="788" y="6266"/>
                  </a:lnTo>
                  <a:lnTo>
                    <a:pt x="788" y="5888"/>
                  </a:lnTo>
                  <a:cubicBezTo>
                    <a:pt x="788" y="5699"/>
                    <a:pt x="946" y="5541"/>
                    <a:pt x="1198" y="5541"/>
                  </a:cubicBezTo>
                  <a:close/>
                  <a:moveTo>
                    <a:pt x="2885" y="0"/>
                  </a:moveTo>
                  <a:cubicBezTo>
                    <a:pt x="2798" y="0"/>
                    <a:pt x="2714" y="40"/>
                    <a:pt x="2647" y="123"/>
                  </a:cubicBezTo>
                  <a:lnTo>
                    <a:pt x="914" y="2202"/>
                  </a:lnTo>
                  <a:cubicBezTo>
                    <a:pt x="883" y="2296"/>
                    <a:pt x="820" y="2360"/>
                    <a:pt x="820" y="2454"/>
                  </a:cubicBezTo>
                  <a:lnTo>
                    <a:pt x="820" y="4974"/>
                  </a:lnTo>
                  <a:cubicBezTo>
                    <a:pt x="442" y="5069"/>
                    <a:pt x="127" y="5478"/>
                    <a:pt x="127" y="5920"/>
                  </a:cubicBezTo>
                  <a:lnTo>
                    <a:pt x="1" y="9763"/>
                  </a:lnTo>
                  <a:lnTo>
                    <a:pt x="2458" y="9763"/>
                  </a:lnTo>
                  <a:lnTo>
                    <a:pt x="2238" y="5857"/>
                  </a:lnTo>
                  <a:cubicBezTo>
                    <a:pt x="2206" y="5447"/>
                    <a:pt x="1923" y="5069"/>
                    <a:pt x="1513" y="4974"/>
                  </a:cubicBezTo>
                  <a:lnTo>
                    <a:pt x="1513" y="2549"/>
                  </a:lnTo>
                  <a:lnTo>
                    <a:pt x="3151" y="595"/>
                  </a:lnTo>
                  <a:cubicBezTo>
                    <a:pt x="3277" y="375"/>
                    <a:pt x="3277" y="186"/>
                    <a:pt x="3120" y="91"/>
                  </a:cubicBezTo>
                  <a:cubicBezTo>
                    <a:pt x="3045" y="32"/>
                    <a:pt x="2964" y="0"/>
                    <a:pt x="28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0" name="Google Shape;6222;p71">
              <a:extLst>
                <a:ext uri="{FF2B5EF4-FFF2-40B4-BE49-F238E27FC236}">
                  <a16:creationId xmlns:a16="http://schemas.microsoft.com/office/drawing/2014/main" id="{C8E7C791-00DE-9910-C76E-601E3E94F6A9}"/>
                </a:ext>
              </a:extLst>
            </p:cNvPr>
            <p:cNvSpPr/>
            <p:nvPr/>
          </p:nvSpPr>
          <p:spPr>
            <a:xfrm>
              <a:off x="-22788075" y="3904625"/>
              <a:ext cx="87450" cy="244200"/>
            </a:xfrm>
            <a:custGeom>
              <a:avLst/>
              <a:gdLst/>
              <a:ahLst/>
              <a:cxnLst/>
              <a:rect l="l" t="t" r="r" b="b"/>
              <a:pathLst>
                <a:path w="3498" h="9768" extrusionOk="0">
                  <a:moveTo>
                    <a:pt x="1733" y="1355"/>
                  </a:moveTo>
                  <a:cubicBezTo>
                    <a:pt x="1922" y="1355"/>
                    <a:pt x="2080" y="1513"/>
                    <a:pt x="2080" y="1702"/>
                  </a:cubicBezTo>
                  <a:cubicBezTo>
                    <a:pt x="2080" y="1922"/>
                    <a:pt x="1922" y="2048"/>
                    <a:pt x="1733" y="2048"/>
                  </a:cubicBezTo>
                  <a:cubicBezTo>
                    <a:pt x="1544" y="2048"/>
                    <a:pt x="1387" y="1891"/>
                    <a:pt x="1387" y="1702"/>
                  </a:cubicBezTo>
                  <a:cubicBezTo>
                    <a:pt x="1387" y="1513"/>
                    <a:pt x="1544" y="1355"/>
                    <a:pt x="1733" y="1355"/>
                  </a:cubicBezTo>
                  <a:close/>
                  <a:moveTo>
                    <a:pt x="1765" y="5545"/>
                  </a:moveTo>
                  <a:cubicBezTo>
                    <a:pt x="1954" y="5608"/>
                    <a:pt x="2111" y="5703"/>
                    <a:pt x="2111" y="5892"/>
                  </a:cubicBezTo>
                  <a:lnTo>
                    <a:pt x="2174" y="6270"/>
                  </a:lnTo>
                  <a:lnTo>
                    <a:pt x="1387" y="6270"/>
                  </a:lnTo>
                  <a:lnTo>
                    <a:pt x="1387" y="5892"/>
                  </a:lnTo>
                  <a:cubicBezTo>
                    <a:pt x="1387" y="5703"/>
                    <a:pt x="1544" y="5545"/>
                    <a:pt x="1765" y="5545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553"/>
                    <a:pt x="599" y="3277"/>
                    <a:pt x="1387" y="3435"/>
                  </a:cubicBezTo>
                  <a:lnTo>
                    <a:pt x="1387" y="4947"/>
                  </a:lnTo>
                  <a:cubicBezTo>
                    <a:pt x="977" y="5073"/>
                    <a:pt x="662" y="5482"/>
                    <a:pt x="662" y="5892"/>
                  </a:cubicBezTo>
                  <a:lnTo>
                    <a:pt x="536" y="9767"/>
                  </a:lnTo>
                  <a:lnTo>
                    <a:pt x="2993" y="9767"/>
                  </a:lnTo>
                  <a:lnTo>
                    <a:pt x="2804" y="5861"/>
                  </a:lnTo>
                  <a:cubicBezTo>
                    <a:pt x="2741" y="5419"/>
                    <a:pt x="2489" y="5073"/>
                    <a:pt x="2048" y="4947"/>
                  </a:cubicBezTo>
                  <a:lnTo>
                    <a:pt x="2048" y="3435"/>
                  </a:lnTo>
                  <a:cubicBezTo>
                    <a:pt x="2836" y="3277"/>
                    <a:pt x="3435" y="2553"/>
                    <a:pt x="3435" y="1733"/>
                  </a:cubicBezTo>
                  <a:cubicBezTo>
                    <a:pt x="3498" y="757"/>
                    <a:pt x="2710" y="1"/>
                    <a:pt x="17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1" name="Google Shape;6223;p71">
              <a:extLst>
                <a:ext uri="{FF2B5EF4-FFF2-40B4-BE49-F238E27FC236}">
                  <a16:creationId xmlns:a16="http://schemas.microsoft.com/office/drawing/2014/main" id="{C11ADBFF-04B2-D398-23E2-0E40AF34DB97}"/>
                </a:ext>
              </a:extLst>
            </p:cNvPr>
            <p:cNvSpPr/>
            <p:nvPr/>
          </p:nvSpPr>
          <p:spPr>
            <a:xfrm>
              <a:off x="-22670725" y="4165325"/>
              <a:ext cx="64625" cy="34675"/>
            </a:xfrm>
            <a:custGeom>
              <a:avLst/>
              <a:gdLst/>
              <a:ahLst/>
              <a:cxnLst/>
              <a:rect l="l" t="t" r="r" b="b"/>
              <a:pathLst>
                <a:path w="2585" h="1387" extrusionOk="0">
                  <a:moveTo>
                    <a:pt x="32" y="1"/>
                  </a:moveTo>
                  <a:cubicBezTo>
                    <a:pt x="1" y="883"/>
                    <a:pt x="631" y="1387"/>
                    <a:pt x="1292" y="1387"/>
                  </a:cubicBezTo>
                  <a:cubicBezTo>
                    <a:pt x="1954" y="1387"/>
                    <a:pt x="2584" y="851"/>
                    <a:pt x="25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2" name="Google Shape;6224;p71">
            <a:extLst>
              <a:ext uri="{FF2B5EF4-FFF2-40B4-BE49-F238E27FC236}">
                <a16:creationId xmlns:a16="http://schemas.microsoft.com/office/drawing/2014/main" id="{D8740849-17B6-6473-9CDD-82CEF9CE1727}"/>
              </a:ext>
            </a:extLst>
          </p:cNvPr>
          <p:cNvGrpSpPr/>
          <p:nvPr/>
        </p:nvGrpSpPr>
        <p:grpSpPr>
          <a:xfrm>
            <a:off x="8257608" y="2042599"/>
            <a:ext cx="472947" cy="470404"/>
            <a:chOff x="-27351575" y="3175300"/>
            <a:chExt cx="297750" cy="296150"/>
          </a:xfrm>
          <a:solidFill>
            <a:schemeClr val="tx1"/>
          </a:solidFill>
        </p:grpSpPr>
        <p:sp>
          <p:nvSpPr>
            <p:cNvPr id="763" name="Google Shape;6225;p71">
              <a:extLst>
                <a:ext uri="{FF2B5EF4-FFF2-40B4-BE49-F238E27FC236}">
                  <a16:creationId xmlns:a16="http://schemas.microsoft.com/office/drawing/2014/main" id="{169A934F-12D4-506B-B7B4-5040F0C2867D}"/>
                </a:ext>
              </a:extLst>
            </p:cNvPr>
            <p:cNvSpPr/>
            <p:nvPr/>
          </p:nvSpPr>
          <p:spPr>
            <a:xfrm>
              <a:off x="-27351575" y="3175300"/>
              <a:ext cx="296975" cy="157550"/>
            </a:xfrm>
            <a:custGeom>
              <a:avLst/>
              <a:gdLst/>
              <a:ahLst/>
              <a:cxnLst/>
              <a:rect l="l" t="t" r="r" b="b"/>
              <a:pathLst>
                <a:path w="11879" h="6302" extrusionOk="0">
                  <a:moveTo>
                    <a:pt x="7688" y="2080"/>
                  </a:moveTo>
                  <a:lnTo>
                    <a:pt x="7688" y="2836"/>
                  </a:lnTo>
                  <a:lnTo>
                    <a:pt x="4191" y="2836"/>
                  </a:lnTo>
                  <a:lnTo>
                    <a:pt x="4191" y="2080"/>
                  </a:lnTo>
                  <a:close/>
                  <a:moveTo>
                    <a:pt x="10177" y="3497"/>
                  </a:moveTo>
                  <a:cubicBezTo>
                    <a:pt x="10586" y="3497"/>
                    <a:pt x="10996" y="3781"/>
                    <a:pt x="11154" y="4222"/>
                  </a:cubicBezTo>
                  <a:lnTo>
                    <a:pt x="820" y="4222"/>
                  </a:lnTo>
                  <a:cubicBezTo>
                    <a:pt x="914" y="3812"/>
                    <a:pt x="1292" y="3497"/>
                    <a:pt x="1765" y="3497"/>
                  </a:cubicBezTo>
                  <a:close/>
                  <a:moveTo>
                    <a:pt x="3844" y="0"/>
                  </a:moveTo>
                  <a:cubicBezTo>
                    <a:pt x="2899" y="0"/>
                    <a:pt x="2112" y="788"/>
                    <a:pt x="2112" y="1733"/>
                  </a:cubicBezTo>
                  <a:lnTo>
                    <a:pt x="2112" y="2836"/>
                  </a:lnTo>
                  <a:lnTo>
                    <a:pt x="1734" y="2836"/>
                  </a:lnTo>
                  <a:cubicBezTo>
                    <a:pt x="788" y="2836"/>
                    <a:pt x="1" y="3623"/>
                    <a:pt x="1" y="4568"/>
                  </a:cubicBezTo>
                  <a:lnTo>
                    <a:pt x="1" y="6301"/>
                  </a:lnTo>
                  <a:lnTo>
                    <a:pt x="1387" y="6301"/>
                  </a:lnTo>
                  <a:lnTo>
                    <a:pt x="1387" y="5955"/>
                  </a:lnTo>
                  <a:lnTo>
                    <a:pt x="1418" y="5955"/>
                  </a:lnTo>
                  <a:cubicBezTo>
                    <a:pt x="1418" y="5734"/>
                    <a:pt x="1576" y="5577"/>
                    <a:pt x="1765" y="5577"/>
                  </a:cubicBezTo>
                  <a:lnTo>
                    <a:pt x="3151" y="5577"/>
                  </a:lnTo>
                  <a:cubicBezTo>
                    <a:pt x="3340" y="5577"/>
                    <a:pt x="3529" y="5734"/>
                    <a:pt x="3529" y="5955"/>
                  </a:cubicBezTo>
                  <a:lnTo>
                    <a:pt x="3529" y="6301"/>
                  </a:lnTo>
                  <a:lnTo>
                    <a:pt x="8413" y="6301"/>
                  </a:lnTo>
                  <a:lnTo>
                    <a:pt x="8413" y="5955"/>
                  </a:lnTo>
                  <a:cubicBezTo>
                    <a:pt x="8413" y="5734"/>
                    <a:pt x="8570" y="5577"/>
                    <a:pt x="8759" y="5577"/>
                  </a:cubicBezTo>
                  <a:lnTo>
                    <a:pt x="10145" y="5577"/>
                  </a:lnTo>
                  <a:cubicBezTo>
                    <a:pt x="10334" y="5577"/>
                    <a:pt x="10492" y="5734"/>
                    <a:pt x="10492" y="5955"/>
                  </a:cubicBezTo>
                  <a:lnTo>
                    <a:pt x="10492" y="6301"/>
                  </a:lnTo>
                  <a:lnTo>
                    <a:pt x="11878" y="6301"/>
                  </a:lnTo>
                  <a:lnTo>
                    <a:pt x="11878" y="4568"/>
                  </a:lnTo>
                  <a:cubicBezTo>
                    <a:pt x="11878" y="3623"/>
                    <a:pt x="11091" y="2836"/>
                    <a:pt x="10145" y="2836"/>
                  </a:cubicBezTo>
                  <a:lnTo>
                    <a:pt x="9767" y="2836"/>
                  </a:lnTo>
                  <a:lnTo>
                    <a:pt x="9767" y="1733"/>
                  </a:lnTo>
                  <a:cubicBezTo>
                    <a:pt x="9767" y="788"/>
                    <a:pt x="8980" y="0"/>
                    <a:pt x="80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" name="Google Shape;6226;p71">
              <a:extLst>
                <a:ext uri="{FF2B5EF4-FFF2-40B4-BE49-F238E27FC236}">
                  <a16:creationId xmlns:a16="http://schemas.microsoft.com/office/drawing/2014/main" id="{25371356-C56F-49D4-C867-6E148E974A06}"/>
                </a:ext>
              </a:extLst>
            </p:cNvPr>
            <p:cNvSpPr/>
            <p:nvPr/>
          </p:nvSpPr>
          <p:spPr>
            <a:xfrm>
              <a:off x="-27123950" y="3332825"/>
              <a:ext cx="17350" cy="52000"/>
            </a:xfrm>
            <a:custGeom>
              <a:avLst/>
              <a:gdLst/>
              <a:ahLst/>
              <a:cxnLst/>
              <a:rect l="l" t="t" r="r" b="b"/>
              <a:pathLst>
                <a:path w="694" h="2080" extrusionOk="0">
                  <a:moveTo>
                    <a:pt x="1" y="0"/>
                  </a:move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36" y="2079"/>
                    <a:pt x="694" y="1922"/>
                    <a:pt x="694" y="1733"/>
                  </a:cubicBezTo>
                  <a:lnTo>
                    <a:pt x="69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" name="Google Shape;6227;p71">
              <a:extLst>
                <a:ext uri="{FF2B5EF4-FFF2-40B4-BE49-F238E27FC236}">
                  <a16:creationId xmlns:a16="http://schemas.microsoft.com/office/drawing/2014/main" id="{C7CF3056-2810-3A15-C422-E6B59E369D61}"/>
                </a:ext>
              </a:extLst>
            </p:cNvPr>
            <p:cNvSpPr/>
            <p:nvPr/>
          </p:nvSpPr>
          <p:spPr>
            <a:xfrm>
              <a:off x="-27350775" y="3350150"/>
              <a:ext cx="296950" cy="121300"/>
            </a:xfrm>
            <a:custGeom>
              <a:avLst/>
              <a:gdLst/>
              <a:ahLst/>
              <a:cxnLst/>
              <a:rect l="l" t="t" r="r" b="b"/>
              <a:pathLst>
                <a:path w="11878" h="4852" extrusionOk="0">
                  <a:moveTo>
                    <a:pt x="5923" y="693"/>
                  </a:moveTo>
                  <a:cubicBezTo>
                    <a:pt x="6112" y="693"/>
                    <a:pt x="6270" y="851"/>
                    <a:pt x="6270" y="1040"/>
                  </a:cubicBezTo>
                  <a:lnTo>
                    <a:pt x="6270" y="1733"/>
                  </a:lnTo>
                  <a:lnTo>
                    <a:pt x="6994" y="1733"/>
                  </a:lnTo>
                  <a:cubicBezTo>
                    <a:pt x="7183" y="1733"/>
                    <a:pt x="7341" y="1891"/>
                    <a:pt x="7341" y="2080"/>
                  </a:cubicBezTo>
                  <a:cubicBezTo>
                    <a:pt x="7341" y="2300"/>
                    <a:pt x="7183" y="2458"/>
                    <a:pt x="6994" y="2458"/>
                  </a:cubicBezTo>
                  <a:lnTo>
                    <a:pt x="6270" y="2458"/>
                  </a:lnTo>
                  <a:lnTo>
                    <a:pt x="6270" y="3151"/>
                  </a:lnTo>
                  <a:cubicBezTo>
                    <a:pt x="6270" y="3340"/>
                    <a:pt x="6112" y="3497"/>
                    <a:pt x="5923" y="3497"/>
                  </a:cubicBezTo>
                  <a:cubicBezTo>
                    <a:pt x="5734" y="3497"/>
                    <a:pt x="5577" y="3340"/>
                    <a:pt x="5577" y="3151"/>
                  </a:cubicBezTo>
                  <a:lnTo>
                    <a:pt x="5577" y="2458"/>
                  </a:lnTo>
                  <a:lnTo>
                    <a:pt x="4852" y="2458"/>
                  </a:lnTo>
                  <a:cubicBezTo>
                    <a:pt x="4663" y="2458"/>
                    <a:pt x="4505" y="2300"/>
                    <a:pt x="4505" y="2080"/>
                  </a:cubicBezTo>
                  <a:cubicBezTo>
                    <a:pt x="4537" y="1891"/>
                    <a:pt x="4695" y="1733"/>
                    <a:pt x="4852" y="1733"/>
                  </a:cubicBezTo>
                  <a:lnTo>
                    <a:pt x="5577" y="1733"/>
                  </a:lnTo>
                  <a:lnTo>
                    <a:pt x="5577" y="1040"/>
                  </a:lnTo>
                  <a:cubicBezTo>
                    <a:pt x="5577" y="851"/>
                    <a:pt x="5734" y="693"/>
                    <a:pt x="5923" y="693"/>
                  </a:cubicBezTo>
                  <a:close/>
                  <a:moveTo>
                    <a:pt x="126" y="0"/>
                  </a:moveTo>
                  <a:lnTo>
                    <a:pt x="126" y="3119"/>
                  </a:lnTo>
                  <a:cubicBezTo>
                    <a:pt x="0" y="4064"/>
                    <a:pt x="756" y="4852"/>
                    <a:pt x="1733" y="4852"/>
                  </a:cubicBezTo>
                  <a:lnTo>
                    <a:pt x="10145" y="4852"/>
                  </a:lnTo>
                  <a:cubicBezTo>
                    <a:pt x="11090" y="4852"/>
                    <a:pt x="11878" y="4064"/>
                    <a:pt x="11878" y="3119"/>
                  </a:cubicBezTo>
                  <a:lnTo>
                    <a:pt x="11878" y="0"/>
                  </a:lnTo>
                  <a:lnTo>
                    <a:pt x="10491" y="0"/>
                  </a:lnTo>
                  <a:lnTo>
                    <a:pt x="10491" y="1040"/>
                  </a:lnTo>
                  <a:cubicBezTo>
                    <a:pt x="10491" y="1639"/>
                    <a:pt x="10019" y="2048"/>
                    <a:pt x="9452" y="2048"/>
                  </a:cubicBezTo>
                  <a:cubicBezTo>
                    <a:pt x="8885" y="2048"/>
                    <a:pt x="8444" y="1576"/>
                    <a:pt x="8444" y="1040"/>
                  </a:cubicBezTo>
                  <a:lnTo>
                    <a:pt x="8444" y="0"/>
                  </a:lnTo>
                  <a:lnTo>
                    <a:pt x="3560" y="0"/>
                  </a:lnTo>
                  <a:lnTo>
                    <a:pt x="3560" y="1040"/>
                  </a:lnTo>
                  <a:cubicBezTo>
                    <a:pt x="3560" y="1639"/>
                    <a:pt x="3088" y="2048"/>
                    <a:pt x="2521" y="2048"/>
                  </a:cubicBezTo>
                  <a:cubicBezTo>
                    <a:pt x="1954" y="2048"/>
                    <a:pt x="1513" y="1576"/>
                    <a:pt x="1513" y="1040"/>
                  </a:cubicBezTo>
                  <a:lnTo>
                    <a:pt x="151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6" name="Google Shape;6228;p71">
              <a:extLst>
                <a:ext uri="{FF2B5EF4-FFF2-40B4-BE49-F238E27FC236}">
                  <a16:creationId xmlns:a16="http://schemas.microsoft.com/office/drawing/2014/main" id="{7E370A9B-CA36-D135-7B38-594CAE854EC8}"/>
                </a:ext>
              </a:extLst>
            </p:cNvPr>
            <p:cNvSpPr/>
            <p:nvPr/>
          </p:nvSpPr>
          <p:spPr>
            <a:xfrm>
              <a:off x="-27299575" y="3332825"/>
              <a:ext cx="18125" cy="52000"/>
            </a:xfrm>
            <a:custGeom>
              <a:avLst/>
              <a:gdLst/>
              <a:ahLst/>
              <a:cxnLst/>
              <a:rect l="l" t="t" r="r" b="b"/>
              <a:pathLst>
                <a:path w="725" h="2080" extrusionOk="0">
                  <a:moveTo>
                    <a:pt x="0" y="0"/>
                  </a:moveTo>
                  <a:lnTo>
                    <a:pt x="0" y="1733"/>
                  </a:lnTo>
                  <a:cubicBezTo>
                    <a:pt x="0" y="1922"/>
                    <a:pt x="158" y="2079"/>
                    <a:pt x="378" y="2079"/>
                  </a:cubicBezTo>
                  <a:cubicBezTo>
                    <a:pt x="567" y="2079"/>
                    <a:pt x="725" y="1922"/>
                    <a:pt x="725" y="1733"/>
                  </a:cubicBezTo>
                  <a:lnTo>
                    <a:pt x="7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7" name="Google Shape;6229;p71">
            <a:extLst>
              <a:ext uri="{FF2B5EF4-FFF2-40B4-BE49-F238E27FC236}">
                <a16:creationId xmlns:a16="http://schemas.microsoft.com/office/drawing/2014/main" id="{8B0E7626-6DA8-70B4-F785-5D537FE5DC41}"/>
              </a:ext>
            </a:extLst>
          </p:cNvPr>
          <p:cNvGrpSpPr/>
          <p:nvPr/>
        </p:nvGrpSpPr>
        <p:grpSpPr>
          <a:xfrm>
            <a:off x="8314553" y="2651412"/>
            <a:ext cx="359057" cy="470763"/>
            <a:chOff x="-27313750" y="3545275"/>
            <a:chExt cx="226050" cy="296375"/>
          </a:xfrm>
          <a:solidFill>
            <a:schemeClr val="tx1"/>
          </a:solidFill>
        </p:grpSpPr>
        <p:sp>
          <p:nvSpPr>
            <p:cNvPr id="768" name="Google Shape;6230;p71">
              <a:extLst>
                <a:ext uri="{FF2B5EF4-FFF2-40B4-BE49-F238E27FC236}">
                  <a16:creationId xmlns:a16="http://schemas.microsoft.com/office/drawing/2014/main" id="{F39273D0-D66E-1C95-AB67-FFBB3DB98E50}"/>
                </a:ext>
              </a:extLst>
            </p:cNvPr>
            <p:cNvSpPr/>
            <p:nvPr/>
          </p:nvSpPr>
          <p:spPr>
            <a:xfrm>
              <a:off x="-27305100" y="3598450"/>
              <a:ext cx="208750" cy="173100"/>
            </a:xfrm>
            <a:custGeom>
              <a:avLst/>
              <a:gdLst/>
              <a:ahLst/>
              <a:cxnLst/>
              <a:rect l="l" t="t" r="r" b="b"/>
              <a:pathLst>
                <a:path w="8350" h="6924" extrusionOk="0">
                  <a:moveTo>
                    <a:pt x="4128" y="2733"/>
                  </a:moveTo>
                  <a:cubicBezTo>
                    <a:pt x="4380" y="3048"/>
                    <a:pt x="4726" y="3269"/>
                    <a:pt x="5167" y="3552"/>
                  </a:cubicBezTo>
                  <a:lnTo>
                    <a:pt x="5167" y="4497"/>
                  </a:lnTo>
                  <a:cubicBezTo>
                    <a:pt x="5167" y="4844"/>
                    <a:pt x="5010" y="5159"/>
                    <a:pt x="4695" y="5348"/>
                  </a:cubicBezTo>
                  <a:cubicBezTo>
                    <a:pt x="4537" y="5474"/>
                    <a:pt x="4325" y="5537"/>
                    <a:pt x="4112" y="5537"/>
                  </a:cubicBezTo>
                  <a:cubicBezTo>
                    <a:pt x="3899" y="5537"/>
                    <a:pt x="3687" y="5474"/>
                    <a:pt x="3529" y="5348"/>
                  </a:cubicBezTo>
                  <a:cubicBezTo>
                    <a:pt x="3277" y="5159"/>
                    <a:pt x="3057" y="4844"/>
                    <a:pt x="3057" y="4497"/>
                  </a:cubicBezTo>
                  <a:lnTo>
                    <a:pt x="3057" y="3552"/>
                  </a:lnTo>
                  <a:lnTo>
                    <a:pt x="3120" y="3552"/>
                  </a:lnTo>
                  <a:cubicBezTo>
                    <a:pt x="3529" y="3269"/>
                    <a:pt x="3907" y="2985"/>
                    <a:pt x="4128" y="2733"/>
                  </a:cubicBezTo>
                  <a:close/>
                  <a:moveTo>
                    <a:pt x="4222" y="0"/>
                  </a:moveTo>
                  <a:cubicBezTo>
                    <a:pt x="3568" y="0"/>
                    <a:pt x="2915" y="166"/>
                    <a:pt x="2363" y="496"/>
                  </a:cubicBezTo>
                  <a:cubicBezTo>
                    <a:pt x="1702" y="906"/>
                    <a:pt x="1229" y="1473"/>
                    <a:pt x="946" y="2166"/>
                  </a:cubicBezTo>
                  <a:lnTo>
                    <a:pt x="190" y="4560"/>
                  </a:lnTo>
                  <a:cubicBezTo>
                    <a:pt x="1" y="5002"/>
                    <a:pt x="64" y="5474"/>
                    <a:pt x="316" y="5915"/>
                  </a:cubicBezTo>
                  <a:cubicBezTo>
                    <a:pt x="662" y="6514"/>
                    <a:pt x="1324" y="6892"/>
                    <a:pt x="2080" y="6923"/>
                  </a:cubicBezTo>
                  <a:cubicBezTo>
                    <a:pt x="2363" y="6923"/>
                    <a:pt x="2615" y="6892"/>
                    <a:pt x="2805" y="6766"/>
                  </a:cubicBezTo>
                  <a:cubicBezTo>
                    <a:pt x="3120" y="6608"/>
                    <a:pt x="3403" y="6419"/>
                    <a:pt x="3561" y="6104"/>
                  </a:cubicBezTo>
                  <a:cubicBezTo>
                    <a:pt x="3750" y="6199"/>
                    <a:pt x="3939" y="6230"/>
                    <a:pt x="4191" y="6230"/>
                  </a:cubicBezTo>
                  <a:cubicBezTo>
                    <a:pt x="4380" y="6230"/>
                    <a:pt x="4600" y="6199"/>
                    <a:pt x="4821" y="6104"/>
                  </a:cubicBezTo>
                  <a:cubicBezTo>
                    <a:pt x="5010" y="6388"/>
                    <a:pt x="5230" y="6608"/>
                    <a:pt x="5545" y="6766"/>
                  </a:cubicBezTo>
                  <a:cubicBezTo>
                    <a:pt x="5797" y="6892"/>
                    <a:pt x="6018" y="6923"/>
                    <a:pt x="6270" y="6923"/>
                  </a:cubicBezTo>
                  <a:lnTo>
                    <a:pt x="6302" y="6923"/>
                  </a:lnTo>
                  <a:cubicBezTo>
                    <a:pt x="7026" y="6892"/>
                    <a:pt x="7688" y="6451"/>
                    <a:pt x="8034" y="5915"/>
                  </a:cubicBezTo>
                  <a:cubicBezTo>
                    <a:pt x="8318" y="5474"/>
                    <a:pt x="8349" y="5002"/>
                    <a:pt x="8192" y="4623"/>
                  </a:cubicBezTo>
                  <a:lnTo>
                    <a:pt x="7436" y="2135"/>
                  </a:lnTo>
                  <a:cubicBezTo>
                    <a:pt x="7184" y="1473"/>
                    <a:pt x="6711" y="906"/>
                    <a:pt x="6081" y="496"/>
                  </a:cubicBezTo>
                  <a:cubicBezTo>
                    <a:pt x="5530" y="166"/>
                    <a:pt x="4876" y="0"/>
                    <a:pt x="4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" name="Google Shape;6231;p71">
              <a:extLst>
                <a:ext uri="{FF2B5EF4-FFF2-40B4-BE49-F238E27FC236}">
                  <a16:creationId xmlns:a16="http://schemas.microsoft.com/office/drawing/2014/main" id="{33C76657-5D49-8D73-A4B3-D3A389E3BBC5}"/>
                </a:ext>
              </a:extLst>
            </p:cNvPr>
            <p:cNvSpPr/>
            <p:nvPr/>
          </p:nvSpPr>
          <p:spPr>
            <a:xfrm>
              <a:off x="-27313750" y="3770725"/>
              <a:ext cx="226050" cy="70925"/>
            </a:xfrm>
            <a:custGeom>
              <a:avLst/>
              <a:gdLst/>
              <a:ahLst/>
              <a:cxnLst/>
              <a:rect l="l" t="t" r="r" b="b"/>
              <a:pathLst>
                <a:path w="9042" h="2837" extrusionOk="0">
                  <a:moveTo>
                    <a:pt x="4159" y="1"/>
                  </a:moveTo>
                  <a:cubicBezTo>
                    <a:pt x="3970" y="190"/>
                    <a:pt x="3686" y="379"/>
                    <a:pt x="3403" y="505"/>
                  </a:cubicBezTo>
                  <a:cubicBezTo>
                    <a:pt x="3151" y="631"/>
                    <a:pt x="2772" y="694"/>
                    <a:pt x="2426" y="694"/>
                  </a:cubicBezTo>
                  <a:cubicBezTo>
                    <a:pt x="1764" y="662"/>
                    <a:pt x="1166" y="442"/>
                    <a:pt x="693" y="32"/>
                  </a:cubicBezTo>
                  <a:cubicBezTo>
                    <a:pt x="252" y="473"/>
                    <a:pt x="0" y="1072"/>
                    <a:pt x="0" y="1734"/>
                  </a:cubicBezTo>
                  <a:lnTo>
                    <a:pt x="0" y="2490"/>
                  </a:lnTo>
                  <a:cubicBezTo>
                    <a:pt x="0" y="2679"/>
                    <a:pt x="158" y="2836"/>
                    <a:pt x="347" y="2836"/>
                  </a:cubicBezTo>
                  <a:lnTo>
                    <a:pt x="8695" y="2836"/>
                  </a:lnTo>
                  <a:cubicBezTo>
                    <a:pt x="8884" y="2836"/>
                    <a:pt x="9042" y="2679"/>
                    <a:pt x="9042" y="2490"/>
                  </a:cubicBezTo>
                  <a:lnTo>
                    <a:pt x="9042" y="1765"/>
                  </a:lnTo>
                  <a:cubicBezTo>
                    <a:pt x="9042" y="1135"/>
                    <a:pt x="8821" y="505"/>
                    <a:pt x="8349" y="95"/>
                  </a:cubicBezTo>
                  <a:cubicBezTo>
                    <a:pt x="7876" y="473"/>
                    <a:pt x="7309" y="725"/>
                    <a:pt x="6679" y="757"/>
                  </a:cubicBezTo>
                  <a:lnTo>
                    <a:pt x="6616" y="757"/>
                  </a:lnTo>
                  <a:cubicBezTo>
                    <a:pt x="6238" y="757"/>
                    <a:pt x="5891" y="662"/>
                    <a:pt x="5576" y="505"/>
                  </a:cubicBezTo>
                  <a:cubicBezTo>
                    <a:pt x="5324" y="379"/>
                    <a:pt x="5072" y="221"/>
                    <a:pt x="4883" y="1"/>
                  </a:cubicBezTo>
                  <a:cubicBezTo>
                    <a:pt x="4757" y="32"/>
                    <a:pt x="4631" y="32"/>
                    <a:pt x="4505" y="32"/>
                  </a:cubicBezTo>
                  <a:cubicBezTo>
                    <a:pt x="4411" y="32"/>
                    <a:pt x="4285" y="32"/>
                    <a:pt x="41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" name="Google Shape;6232;p71">
              <a:extLst>
                <a:ext uri="{FF2B5EF4-FFF2-40B4-BE49-F238E27FC236}">
                  <a16:creationId xmlns:a16="http://schemas.microsoft.com/office/drawing/2014/main" id="{840DB652-A817-10D1-774E-26BB6AEA328D}"/>
                </a:ext>
              </a:extLst>
            </p:cNvPr>
            <p:cNvSpPr/>
            <p:nvPr/>
          </p:nvSpPr>
          <p:spPr>
            <a:xfrm>
              <a:off x="-27261000" y="3545275"/>
              <a:ext cx="122100" cy="51425"/>
            </a:xfrm>
            <a:custGeom>
              <a:avLst/>
              <a:gdLst/>
              <a:ahLst/>
              <a:cxnLst/>
              <a:rect l="l" t="t" r="r" b="b"/>
              <a:pathLst>
                <a:path w="4884" h="2057" extrusionOk="0">
                  <a:moveTo>
                    <a:pt x="2454" y="1"/>
                  </a:moveTo>
                  <a:cubicBezTo>
                    <a:pt x="1639" y="1"/>
                    <a:pt x="820" y="339"/>
                    <a:pt x="127" y="1017"/>
                  </a:cubicBezTo>
                  <a:cubicBezTo>
                    <a:pt x="32" y="1111"/>
                    <a:pt x="1" y="1237"/>
                    <a:pt x="32" y="1332"/>
                  </a:cubicBezTo>
                  <a:lnTo>
                    <a:pt x="190" y="2056"/>
                  </a:lnTo>
                  <a:cubicBezTo>
                    <a:pt x="820" y="1647"/>
                    <a:pt x="1608" y="1458"/>
                    <a:pt x="2395" y="1458"/>
                  </a:cubicBezTo>
                  <a:cubicBezTo>
                    <a:pt x="3183" y="1458"/>
                    <a:pt x="3970" y="1647"/>
                    <a:pt x="4601" y="2056"/>
                  </a:cubicBezTo>
                  <a:lnTo>
                    <a:pt x="4664" y="2056"/>
                  </a:lnTo>
                  <a:lnTo>
                    <a:pt x="4853" y="1332"/>
                  </a:lnTo>
                  <a:cubicBezTo>
                    <a:pt x="4884" y="1237"/>
                    <a:pt x="4853" y="1111"/>
                    <a:pt x="4758" y="1017"/>
                  </a:cubicBezTo>
                  <a:cubicBezTo>
                    <a:pt x="4081" y="339"/>
                    <a:pt x="3269" y="1"/>
                    <a:pt x="2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1" name="Google Shape;6233;p71">
            <a:extLst>
              <a:ext uri="{FF2B5EF4-FFF2-40B4-BE49-F238E27FC236}">
                <a16:creationId xmlns:a16="http://schemas.microsoft.com/office/drawing/2014/main" id="{6F824853-EBF7-295E-FA0C-BFAAFEF94CFA}"/>
              </a:ext>
            </a:extLst>
          </p:cNvPr>
          <p:cNvGrpSpPr/>
          <p:nvPr/>
        </p:nvGrpSpPr>
        <p:grpSpPr>
          <a:xfrm>
            <a:off x="8257608" y="3249107"/>
            <a:ext cx="472947" cy="475448"/>
            <a:chOff x="-27351575" y="3915650"/>
            <a:chExt cx="297750" cy="299325"/>
          </a:xfrm>
          <a:solidFill>
            <a:schemeClr val="tx1"/>
          </a:solidFill>
        </p:grpSpPr>
        <p:sp>
          <p:nvSpPr>
            <p:cNvPr id="772" name="Google Shape;6234;p71">
              <a:extLst>
                <a:ext uri="{FF2B5EF4-FFF2-40B4-BE49-F238E27FC236}">
                  <a16:creationId xmlns:a16="http://schemas.microsoft.com/office/drawing/2014/main" id="{83D10788-EFDE-1191-689D-8B7CF6179757}"/>
                </a:ext>
              </a:extLst>
            </p:cNvPr>
            <p:cNvSpPr/>
            <p:nvPr/>
          </p:nvSpPr>
          <p:spPr>
            <a:xfrm>
              <a:off x="-27351575" y="4059000"/>
              <a:ext cx="153625" cy="155975"/>
            </a:xfrm>
            <a:custGeom>
              <a:avLst/>
              <a:gdLst/>
              <a:ahLst/>
              <a:cxnLst/>
              <a:rect l="l" t="t" r="r" b="b"/>
              <a:pathLst>
                <a:path w="6145" h="6239" extrusionOk="0">
                  <a:moveTo>
                    <a:pt x="3183" y="1"/>
                  </a:moveTo>
                  <a:lnTo>
                    <a:pt x="2490" y="725"/>
                  </a:lnTo>
                  <a:cubicBezTo>
                    <a:pt x="2206" y="1009"/>
                    <a:pt x="1986" y="1387"/>
                    <a:pt x="1860" y="1828"/>
                  </a:cubicBezTo>
                  <a:cubicBezTo>
                    <a:pt x="1608" y="2742"/>
                    <a:pt x="1229" y="3435"/>
                    <a:pt x="725" y="4002"/>
                  </a:cubicBezTo>
                  <a:lnTo>
                    <a:pt x="316" y="4411"/>
                  </a:lnTo>
                  <a:cubicBezTo>
                    <a:pt x="127" y="4632"/>
                    <a:pt x="1" y="4884"/>
                    <a:pt x="1" y="5167"/>
                  </a:cubicBezTo>
                  <a:cubicBezTo>
                    <a:pt x="1" y="5451"/>
                    <a:pt x="127" y="5734"/>
                    <a:pt x="316" y="5923"/>
                  </a:cubicBezTo>
                  <a:cubicBezTo>
                    <a:pt x="505" y="6113"/>
                    <a:pt x="788" y="6239"/>
                    <a:pt x="1072" y="6239"/>
                  </a:cubicBezTo>
                  <a:cubicBezTo>
                    <a:pt x="1355" y="6113"/>
                    <a:pt x="1608" y="5986"/>
                    <a:pt x="1765" y="5797"/>
                  </a:cubicBezTo>
                  <a:lnTo>
                    <a:pt x="2206" y="5419"/>
                  </a:lnTo>
                  <a:cubicBezTo>
                    <a:pt x="2710" y="4884"/>
                    <a:pt x="3435" y="4506"/>
                    <a:pt x="4380" y="4254"/>
                  </a:cubicBezTo>
                  <a:cubicBezTo>
                    <a:pt x="4664" y="4191"/>
                    <a:pt x="4916" y="4033"/>
                    <a:pt x="5168" y="3876"/>
                  </a:cubicBezTo>
                  <a:lnTo>
                    <a:pt x="4664" y="3372"/>
                  </a:lnTo>
                  <a:cubicBezTo>
                    <a:pt x="4537" y="3246"/>
                    <a:pt x="4537" y="2994"/>
                    <a:pt x="4664" y="2899"/>
                  </a:cubicBezTo>
                  <a:cubicBezTo>
                    <a:pt x="4711" y="2836"/>
                    <a:pt x="4797" y="2805"/>
                    <a:pt x="4888" y="2805"/>
                  </a:cubicBezTo>
                  <a:cubicBezTo>
                    <a:pt x="4979" y="2805"/>
                    <a:pt x="5073" y="2836"/>
                    <a:pt x="5136" y="2899"/>
                  </a:cubicBezTo>
                  <a:lnTo>
                    <a:pt x="5672" y="3435"/>
                  </a:lnTo>
                  <a:lnTo>
                    <a:pt x="6144" y="2962"/>
                  </a:lnTo>
                  <a:lnTo>
                    <a:pt x="318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" name="Google Shape;6235;p71">
              <a:extLst>
                <a:ext uri="{FF2B5EF4-FFF2-40B4-BE49-F238E27FC236}">
                  <a16:creationId xmlns:a16="http://schemas.microsoft.com/office/drawing/2014/main" id="{FC2ADB06-D381-7A98-1CFC-46C162237E1C}"/>
                </a:ext>
              </a:extLst>
            </p:cNvPr>
            <p:cNvSpPr/>
            <p:nvPr/>
          </p:nvSpPr>
          <p:spPr>
            <a:xfrm>
              <a:off x="-27257050" y="3915650"/>
              <a:ext cx="203225" cy="202450"/>
            </a:xfrm>
            <a:custGeom>
              <a:avLst/>
              <a:gdLst/>
              <a:ahLst/>
              <a:cxnLst/>
              <a:rect l="l" t="t" r="r" b="b"/>
              <a:pathLst>
                <a:path w="8129" h="8098" extrusionOk="0">
                  <a:moveTo>
                    <a:pt x="1891" y="2364"/>
                  </a:moveTo>
                  <a:cubicBezTo>
                    <a:pt x="1985" y="2364"/>
                    <a:pt x="2048" y="2395"/>
                    <a:pt x="2143" y="2490"/>
                  </a:cubicBezTo>
                  <a:lnTo>
                    <a:pt x="5545" y="5892"/>
                  </a:lnTo>
                  <a:cubicBezTo>
                    <a:pt x="5671" y="6018"/>
                    <a:pt x="5671" y="6239"/>
                    <a:pt x="5545" y="6365"/>
                  </a:cubicBezTo>
                  <a:cubicBezTo>
                    <a:pt x="5498" y="6428"/>
                    <a:pt x="5411" y="6459"/>
                    <a:pt x="5321" y="6459"/>
                  </a:cubicBezTo>
                  <a:cubicBezTo>
                    <a:pt x="5230" y="6459"/>
                    <a:pt x="5136" y="6428"/>
                    <a:pt x="5073" y="6365"/>
                  </a:cubicBezTo>
                  <a:lnTo>
                    <a:pt x="1670" y="2962"/>
                  </a:lnTo>
                  <a:cubicBezTo>
                    <a:pt x="1544" y="2836"/>
                    <a:pt x="1544" y="2647"/>
                    <a:pt x="1670" y="2490"/>
                  </a:cubicBezTo>
                  <a:cubicBezTo>
                    <a:pt x="1733" y="2395"/>
                    <a:pt x="1828" y="2364"/>
                    <a:pt x="1891" y="2364"/>
                  </a:cubicBezTo>
                  <a:close/>
                  <a:moveTo>
                    <a:pt x="6742" y="1"/>
                  </a:moveTo>
                  <a:cubicBezTo>
                    <a:pt x="6333" y="1"/>
                    <a:pt x="6018" y="158"/>
                    <a:pt x="5766" y="379"/>
                  </a:cubicBezTo>
                  <a:lnTo>
                    <a:pt x="4128" y="2017"/>
                  </a:lnTo>
                  <a:cubicBezTo>
                    <a:pt x="3938" y="2206"/>
                    <a:pt x="3679" y="2301"/>
                    <a:pt x="3415" y="2301"/>
                  </a:cubicBezTo>
                  <a:cubicBezTo>
                    <a:pt x="3151" y="2301"/>
                    <a:pt x="2883" y="2206"/>
                    <a:pt x="2678" y="2017"/>
                  </a:cubicBezTo>
                  <a:cubicBezTo>
                    <a:pt x="2489" y="1812"/>
                    <a:pt x="2229" y="1710"/>
                    <a:pt x="1965" y="1710"/>
                  </a:cubicBezTo>
                  <a:cubicBezTo>
                    <a:pt x="1702" y="1710"/>
                    <a:pt x="1434" y="1812"/>
                    <a:pt x="1229" y="2017"/>
                  </a:cubicBezTo>
                  <a:cubicBezTo>
                    <a:pt x="851" y="2395"/>
                    <a:pt x="851" y="3057"/>
                    <a:pt x="1229" y="3466"/>
                  </a:cubicBezTo>
                  <a:lnTo>
                    <a:pt x="1481" y="3687"/>
                  </a:lnTo>
                  <a:lnTo>
                    <a:pt x="0" y="5167"/>
                  </a:lnTo>
                  <a:lnTo>
                    <a:pt x="2962" y="8097"/>
                  </a:lnTo>
                  <a:lnTo>
                    <a:pt x="3403" y="7625"/>
                  </a:lnTo>
                  <a:lnTo>
                    <a:pt x="2836" y="7089"/>
                  </a:lnTo>
                  <a:cubicBezTo>
                    <a:pt x="2710" y="6963"/>
                    <a:pt x="2710" y="6743"/>
                    <a:pt x="2836" y="6617"/>
                  </a:cubicBezTo>
                  <a:cubicBezTo>
                    <a:pt x="2899" y="6554"/>
                    <a:pt x="2985" y="6522"/>
                    <a:pt x="3072" y="6522"/>
                  </a:cubicBezTo>
                  <a:cubicBezTo>
                    <a:pt x="3159" y="6522"/>
                    <a:pt x="3245" y="6554"/>
                    <a:pt x="3308" y="6617"/>
                  </a:cubicBezTo>
                  <a:lnTo>
                    <a:pt x="3875" y="7152"/>
                  </a:lnTo>
                  <a:lnTo>
                    <a:pt x="4380" y="6648"/>
                  </a:lnTo>
                  <a:lnTo>
                    <a:pt x="4600" y="6900"/>
                  </a:lnTo>
                  <a:cubicBezTo>
                    <a:pt x="4821" y="7089"/>
                    <a:pt x="5073" y="7215"/>
                    <a:pt x="5356" y="7215"/>
                  </a:cubicBezTo>
                  <a:cubicBezTo>
                    <a:pt x="5640" y="7215"/>
                    <a:pt x="5923" y="7089"/>
                    <a:pt x="6112" y="6900"/>
                  </a:cubicBezTo>
                  <a:cubicBezTo>
                    <a:pt x="6490" y="6491"/>
                    <a:pt x="6490" y="5829"/>
                    <a:pt x="6112" y="5420"/>
                  </a:cubicBezTo>
                  <a:cubicBezTo>
                    <a:pt x="5703" y="5041"/>
                    <a:pt x="5703" y="4380"/>
                    <a:pt x="6112" y="3970"/>
                  </a:cubicBezTo>
                  <a:lnTo>
                    <a:pt x="7719" y="2364"/>
                  </a:lnTo>
                  <a:cubicBezTo>
                    <a:pt x="8003" y="2080"/>
                    <a:pt x="8129" y="1733"/>
                    <a:pt x="8129" y="1387"/>
                  </a:cubicBezTo>
                  <a:cubicBezTo>
                    <a:pt x="8129" y="1009"/>
                    <a:pt x="7971" y="662"/>
                    <a:pt x="7719" y="379"/>
                  </a:cubicBezTo>
                  <a:cubicBezTo>
                    <a:pt x="7436" y="127"/>
                    <a:pt x="7120" y="1"/>
                    <a:pt x="67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4" name="Google Shape;6236;p71">
            <a:extLst>
              <a:ext uri="{FF2B5EF4-FFF2-40B4-BE49-F238E27FC236}">
                <a16:creationId xmlns:a16="http://schemas.microsoft.com/office/drawing/2014/main" id="{F8DCB5E9-D8BF-FFF7-FE14-C488AEA1CD7C}"/>
              </a:ext>
            </a:extLst>
          </p:cNvPr>
          <p:cNvGrpSpPr/>
          <p:nvPr/>
        </p:nvGrpSpPr>
        <p:grpSpPr>
          <a:xfrm>
            <a:off x="6507595" y="3892039"/>
            <a:ext cx="425413" cy="470723"/>
            <a:chOff x="-25445525" y="3175900"/>
            <a:chExt cx="267825" cy="296350"/>
          </a:xfrm>
          <a:solidFill>
            <a:schemeClr val="tx1"/>
          </a:solidFill>
        </p:grpSpPr>
        <p:sp>
          <p:nvSpPr>
            <p:cNvPr id="775" name="Google Shape;6237;p71">
              <a:extLst>
                <a:ext uri="{FF2B5EF4-FFF2-40B4-BE49-F238E27FC236}">
                  <a16:creationId xmlns:a16="http://schemas.microsoft.com/office/drawing/2014/main" id="{89ABC23F-BAEA-442F-F6DD-B0304D7B024B}"/>
                </a:ext>
              </a:extLst>
            </p:cNvPr>
            <p:cNvSpPr/>
            <p:nvPr/>
          </p:nvSpPr>
          <p:spPr>
            <a:xfrm>
              <a:off x="-25445525" y="3367475"/>
              <a:ext cx="123675" cy="104775"/>
            </a:xfrm>
            <a:custGeom>
              <a:avLst/>
              <a:gdLst/>
              <a:ahLst/>
              <a:cxnLst/>
              <a:rect l="l" t="t" r="r" b="b"/>
              <a:pathLst>
                <a:path w="4947" h="4191" extrusionOk="0">
                  <a:moveTo>
                    <a:pt x="3088" y="0"/>
                  </a:moveTo>
                  <a:cubicBezTo>
                    <a:pt x="2364" y="883"/>
                    <a:pt x="1387" y="2080"/>
                    <a:pt x="127" y="3655"/>
                  </a:cubicBezTo>
                  <a:cubicBezTo>
                    <a:pt x="1" y="3718"/>
                    <a:pt x="1" y="3875"/>
                    <a:pt x="32" y="4001"/>
                  </a:cubicBezTo>
                  <a:cubicBezTo>
                    <a:pt x="95" y="4127"/>
                    <a:pt x="253" y="4191"/>
                    <a:pt x="379" y="4191"/>
                  </a:cubicBezTo>
                  <a:lnTo>
                    <a:pt x="3246" y="4191"/>
                  </a:lnTo>
                  <a:cubicBezTo>
                    <a:pt x="3372" y="4191"/>
                    <a:pt x="3435" y="4159"/>
                    <a:pt x="3529" y="4096"/>
                  </a:cubicBezTo>
                  <a:lnTo>
                    <a:pt x="4947" y="2363"/>
                  </a:lnTo>
                  <a:lnTo>
                    <a:pt x="3466" y="536"/>
                  </a:lnTo>
                  <a:lnTo>
                    <a:pt x="3120" y="63"/>
                  </a:lnTo>
                  <a:cubicBezTo>
                    <a:pt x="3120" y="32"/>
                    <a:pt x="3088" y="32"/>
                    <a:pt x="3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6" name="Google Shape;6238;p71">
              <a:extLst>
                <a:ext uri="{FF2B5EF4-FFF2-40B4-BE49-F238E27FC236}">
                  <a16:creationId xmlns:a16="http://schemas.microsoft.com/office/drawing/2014/main" id="{69FFF92A-84B0-0DB1-29B3-94A335810FFA}"/>
                </a:ext>
              </a:extLst>
            </p:cNvPr>
            <p:cNvSpPr/>
            <p:nvPr/>
          </p:nvSpPr>
          <p:spPr>
            <a:xfrm>
              <a:off x="-25398250" y="3175900"/>
              <a:ext cx="220550" cy="296350"/>
            </a:xfrm>
            <a:custGeom>
              <a:avLst/>
              <a:gdLst/>
              <a:ahLst/>
              <a:cxnLst/>
              <a:rect l="l" t="t" r="r" b="b"/>
              <a:pathLst>
                <a:path w="8822" h="11854" extrusionOk="0">
                  <a:moveTo>
                    <a:pt x="3491" y="1"/>
                  </a:moveTo>
                  <a:cubicBezTo>
                    <a:pt x="3420" y="1"/>
                    <a:pt x="3348" y="3"/>
                    <a:pt x="3277" y="8"/>
                  </a:cubicBezTo>
                  <a:cubicBezTo>
                    <a:pt x="1481" y="134"/>
                    <a:pt x="0" y="1709"/>
                    <a:pt x="0" y="3568"/>
                  </a:cubicBezTo>
                  <a:cubicBezTo>
                    <a:pt x="0" y="4733"/>
                    <a:pt x="945" y="6246"/>
                    <a:pt x="1764" y="7285"/>
                  </a:cubicBezTo>
                  <a:lnTo>
                    <a:pt x="2142" y="7758"/>
                  </a:lnTo>
                  <a:lnTo>
                    <a:pt x="5324" y="11759"/>
                  </a:lnTo>
                  <a:cubicBezTo>
                    <a:pt x="5387" y="11822"/>
                    <a:pt x="5482" y="11854"/>
                    <a:pt x="5608" y="11854"/>
                  </a:cubicBezTo>
                  <a:lnTo>
                    <a:pt x="8475" y="11854"/>
                  </a:lnTo>
                  <a:cubicBezTo>
                    <a:pt x="8601" y="11854"/>
                    <a:pt x="8695" y="11790"/>
                    <a:pt x="8790" y="11664"/>
                  </a:cubicBezTo>
                  <a:cubicBezTo>
                    <a:pt x="8821" y="11538"/>
                    <a:pt x="8821" y="11381"/>
                    <a:pt x="8758" y="11318"/>
                  </a:cubicBezTo>
                  <a:cubicBezTo>
                    <a:pt x="7939" y="10278"/>
                    <a:pt x="7183" y="9302"/>
                    <a:pt x="6459" y="8482"/>
                  </a:cubicBezTo>
                  <a:cubicBezTo>
                    <a:pt x="6144" y="8073"/>
                    <a:pt x="5828" y="7695"/>
                    <a:pt x="5513" y="7348"/>
                  </a:cubicBezTo>
                  <a:cubicBezTo>
                    <a:pt x="5387" y="7191"/>
                    <a:pt x="5293" y="7065"/>
                    <a:pt x="5167" y="6907"/>
                  </a:cubicBezTo>
                  <a:cubicBezTo>
                    <a:pt x="4600" y="6246"/>
                    <a:pt x="4127" y="5647"/>
                    <a:pt x="3749" y="5080"/>
                  </a:cubicBezTo>
                  <a:cubicBezTo>
                    <a:pt x="3088" y="4198"/>
                    <a:pt x="2646" y="3568"/>
                    <a:pt x="2363" y="3032"/>
                  </a:cubicBezTo>
                  <a:cubicBezTo>
                    <a:pt x="2174" y="2686"/>
                    <a:pt x="2079" y="2371"/>
                    <a:pt x="2079" y="2182"/>
                  </a:cubicBezTo>
                  <a:cubicBezTo>
                    <a:pt x="2079" y="1425"/>
                    <a:pt x="2678" y="764"/>
                    <a:pt x="3466" y="764"/>
                  </a:cubicBezTo>
                  <a:cubicBezTo>
                    <a:pt x="4253" y="764"/>
                    <a:pt x="4852" y="1425"/>
                    <a:pt x="4852" y="2182"/>
                  </a:cubicBezTo>
                  <a:cubicBezTo>
                    <a:pt x="4852" y="2308"/>
                    <a:pt x="4820" y="2528"/>
                    <a:pt x="4568" y="3001"/>
                  </a:cubicBezTo>
                  <a:cubicBezTo>
                    <a:pt x="4379" y="3347"/>
                    <a:pt x="4159" y="3757"/>
                    <a:pt x="3907" y="4103"/>
                  </a:cubicBezTo>
                  <a:cubicBezTo>
                    <a:pt x="4064" y="4292"/>
                    <a:pt x="4190" y="4513"/>
                    <a:pt x="4316" y="4670"/>
                  </a:cubicBezTo>
                  <a:cubicBezTo>
                    <a:pt x="4694" y="5206"/>
                    <a:pt x="5167" y="5805"/>
                    <a:pt x="5734" y="6435"/>
                  </a:cubicBezTo>
                  <a:lnTo>
                    <a:pt x="5765" y="6466"/>
                  </a:lnTo>
                  <a:cubicBezTo>
                    <a:pt x="6396" y="5521"/>
                    <a:pt x="6931" y="4418"/>
                    <a:pt x="6931" y="3505"/>
                  </a:cubicBezTo>
                  <a:cubicBezTo>
                    <a:pt x="6931" y="1621"/>
                    <a:pt x="5408" y="1"/>
                    <a:pt x="34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7" name="Google Shape;6239;p71">
              <a:extLst>
                <a:ext uri="{FF2B5EF4-FFF2-40B4-BE49-F238E27FC236}">
                  <a16:creationId xmlns:a16="http://schemas.microsoft.com/office/drawing/2014/main" id="{DEEFDB28-D846-1012-1C35-E630729211EB}"/>
                </a:ext>
              </a:extLst>
            </p:cNvPr>
            <p:cNvSpPr/>
            <p:nvPr/>
          </p:nvSpPr>
          <p:spPr>
            <a:xfrm>
              <a:off x="-25328950" y="3211525"/>
              <a:ext cx="35475" cy="36250"/>
            </a:xfrm>
            <a:custGeom>
              <a:avLst/>
              <a:gdLst/>
              <a:ahLst/>
              <a:cxnLst/>
              <a:rect l="l" t="t" r="r" b="b"/>
              <a:pathLst>
                <a:path w="1419" h="1450" extrusionOk="0">
                  <a:moveTo>
                    <a:pt x="694" y="0"/>
                  </a:moveTo>
                  <a:cubicBezTo>
                    <a:pt x="316" y="0"/>
                    <a:pt x="0" y="347"/>
                    <a:pt x="0" y="757"/>
                  </a:cubicBezTo>
                  <a:cubicBezTo>
                    <a:pt x="0" y="757"/>
                    <a:pt x="0" y="914"/>
                    <a:pt x="190" y="1292"/>
                  </a:cubicBezTo>
                  <a:cubicBezTo>
                    <a:pt x="221" y="1355"/>
                    <a:pt x="221" y="1418"/>
                    <a:pt x="253" y="1450"/>
                  </a:cubicBezTo>
                  <a:cubicBezTo>
                    <a:pt x="379" y="1418"/>
                    <a:pt x="536" y="1387"/>
                    <a:pt x="662" y="1387"/>
                  </a:cubicBezTo>
                  <a:cubicBezTo>
                    <a:pt x="788" y="1387"/>
                    <a:pt x="946" y="1418"/>
                    <a:pt x="1040" y="1450"/>
                  </a:cubicBezTo>
                  <a:cubicBezTo>
                    <a:pt x="1103" y="1418"/>
                    <a:pt x="1135" y="1355"/>
                    <a:pt x="1135" y="1292"/>
                  </a:cubicBezTo>
                  <a:cubicBezTo>
                    <a:pt x="1324" y="914"/>
                    <a:pt x="1324" y="757"/>
                    <a:pt x="1324" y="757"/>
                  </a:cubicBezTo>
                  <a:cubicBezTo>
                    <a:pt x="1418" y="347"/>
                    <a:pt x="1103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8" name="Google Shape;6240;p71">
            <a:extLst>
              <a:ext uri="{FF2B5EF4-FFF2-40B4-BE49-F238E27FC236}">
                <a16:creationId xmlns:a16="http://schemas.microsoft.com/office/drawing/2014/main" id="{D993A478-BBAB-3F0A-36A8-AEB1677F0872}"/>
              </a:ext>
            </a:extLst>
          </p:cNvPr>
          <p:cNvGrpSpPr/>
          <p:nvPr/>
        </p:nvGrpSpPr>
        <p:grpSpPr>
          <a:xfrm>
            <a:off x="6483214" y="4545803"/>
            <a:ext cx="474177" cy="440384"/>
            <a:chOff x="-25465200" y="3565175"/>
            <a:chExt cx="298525" cy="277250"/>
          </a:xfrm>
          <a:solidFill>
            <a:schemeClr val="tx1"/>
          </a:solidFill>
        </p:grpSpPr>
        <p:sp>
          <p:nvSpPr>
            <p:cNvPr id="779" name="Google Shape;6241;p71">
              <a:extLst>
                <a:ext uri="{FF2B5EF4-FFF2-40B4-BE49-F238E27FC236}">
                  <a16:creationId xmlns:a16="http://schemas.microsoft.com/office/drawing/2014/main" id="{A3370122-C7E9-B407-8E82-5E339BD143E0}"/>
                </a:ext>
              </a:extLst>
            </p:cNvPr>
            <p:cNvSpPr/>
            <p:nvPr/>
          </p:nvSpPr>
          <p:spPr>
            <a:xfrm>
              <a:off x="-25413225" y="3565175"/>
              <a:ext cx="172500" cy="103975"/>
            </a:xfrm>
            <a:custGeom>
              <a:avLst/>
              <a:gdLst/>
              <a:ahLst/>
              <a:cxnLst/>
              <a:rect l="l" t="t" r="r" b="b"/>
              <a:pathLst>
                <a:path w="6900" h="4159" extrusionOk="0">
                  <a:moveTo>
                    <a:pt x="4884" y="1166"/>
                  </a:moveTo>
                  <a:lnTo>
                    <a:pt x="5797" y="2079"/>
                  </a:lnTo>
                  <a:lnTo>
                    <a:pt x="4884" y="2079"/>
                  </a:lnTo>
                  <a:lnTo>
                    <a:pt x="4884" y="1166"/>
                  </a:lnTo>
                  <a:close/>
                  <a:moveTo>
                    <a:pt x="379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284" y="2899"/>
                    <a:pt x="631" y="2804"/>
                    <a:pt x="1040" y="2804"/>
                  </a:cubicBezTo>
                  <a:lnTo>
                    <a:pt x="4065" y="2804"/>
                  </a:lnTo>
                  <a:cubicBezTo>
                    <a:pt x="4726" y="2804"/>
                    <a:pt x="5325" y="3151"/>
                    <a:pt x="5608" y="3718"/>
                  </a:cubicBezTo>
                  <a:lnTo>
                    <a:pt x="5797" y="4159"/>
                  </a:lnTo>
                  <a:lnTo>
                    <a:pt x="6900" y="4159"/>
                  </a:lnTo>
                  <a:lnTo>
                    <a:pt x="6900" y="2426"/>
                  </a:lnTo>
                  <a:cubicBezTo>
                    <a:pt x="6900" y="2394"/>
                    <a:pt x="6869" y="2237"/>
                    <a:pt x="6774" y="2205"/>
                  </a:cubicBezTo>
                  <a:lnTo>
                    <a:pt x="4695" y="126"/>
                  </a:lnTo>
                  <a:cubicBezTo>
                    <a:pt x="4726" y="32"/>
                    <a:pt x="4632" y="0"/>
                    <a:pt x="4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" name="Google Shape;6242;p71">
              <a:extLst>
                <a:ext uri="{FF2B5EF4-FFF2-40B4-BE49-F238E27FC236}">
                  <a16:creationId xmlns:a16="http://schemas.microsoft.com/office/drawing/2014/main" id="{5F6B7A05-4AE5-E0D4-BC0A-6BFA602ADAB7}"/>
                </a:ext>
              </a:extLst>
            </p:cNvPr>
            <p:cNvSpPr/>
            <p:nvPr/>
          </p:nvSpPr>
          <p:spPr>
            <a:xfrm>
              <a:off x="-25465200" y="3650225"/>
              <a:ext cx="298525" cy="192200"/>
            </a:xfrm>
            <a:custGeom>
              <a:avLst/>
              <a:gdLst/>
              <a:ahLst/>
              <a:cxnLst/>
              <a:rect l="l" t="t" r="r" b="b"/>
              <a:pathLst>
                <a:path w="11941" h="7688" extrusionOk="0">
                  <a:moveTo>
                    <a:pt x="10838" y="3529"/>
                  </a:moveTo>
                  <a:cubicBezTo>
                    <a:pt x="10964" y="3529"/>
                    <a:pt x="11027" y="3561"/>
                    <a:pt x="11121" y="3655"/>
                  </a:cubicBezTo>
                  <a:cubicBezTo>
                    <a:pt x="11184" y="3718"/>
                    <a:pt x="11184" y="3813"/>
                    <a:pt x="11184" y="3907"/>
                  </a:cubicBezTo>
                  <a:lnTo>
                    <a:pt x="10901" y="5703"/>
                  </a:lnTo>
                  <a:lnTo>
                    <a:pt x="10365" y="3529"/>
                  </a:lnTo>
                  <a:close/>
                  <a:moveTo>
                    <a:pt x="5227" y="2768"/>
                  </a:moveTo>
                  <a:cubicBezTo>
                    <a:pt x="5400" y="2768"/>
                    <a:pt x="5580" y="2884"/>
                    <a:pt x="5608" y="3025"/>
                  </a:cubicBezTo>
                  <a:lnTo>
                    <a:pt x="5892" y="4159"/>
                  </a:lnTo>
                  <a:lnTo>
                    <a:pt x="7341" y="4159"/>
                  </a:lnTo>
                  <a:cubicBezTo>
                    <a:pt x="7530" y="4159"/>
                    <a:pt x="7687" y="4317"/>
                    <a:pt x="7687" y="4506"/>
                  </a:cubicBezTo>
                  <a:cubicBezTo>
                    <a:pt x="7687" y="4758"/>
                    <a:pt x="7530" y="4915"/>
                    <a:pt x="7341" y="4915"/>
                  </a:cubicBezTo>
                  <a:lnTo>
                    <a:pt x="6018" y="4915"/>
                  </a:lnTo>
                  <a:lnTo>
                    <a:pt x="6270" y="5829"/>
                  </a:lnTo>
                  <a:cubicBezTo>
                    <a:pt x="6301" y="6050"/>
                    <a:pt x="6175" y="6207"/>
                    <a:pt x="6018" y="6270"/>
                  </a:cubicBezTo>
                  <a:lnTo>
                    <a:pt x="5955" y="6270"/>
                  </a:lnTo>
                  <a:cubicBezTo>
                    <a:pt x="5797" y="6270"/>
                    <a:pt x="5640" y="6176"/>
                    <a:pt x="5608" y="6018"/>
                  </a:cubicBezTo>
                  <a:lnTo>
                    <a:pt x="5324" y="4852"/>
                  </a:lnTo>
                  <a:lnTo>
                    <a:pt x="3875" y="4852"/>
                  </a:lnTo>
                  <a:cubicBezTo>
                    <a:pt x="3686" y="4852"/>
                    <a:pt x="3529" y="4695"/>
                    <a:pt x="3529" y="4506"/>
                  </a:cubicBezTo>
                  <a:cubicBezTo>
                    <a:pt x="3529" y="4317"/>
                    <a:pt x="3686" y="4159"/>
                    <a:pt x="3875" y="4159"/>
                  </a:cubicBezTo>
                  <a:lnTo>
                    <a:pt x="5167" y="4159"/>
                  </a:lnTo>
                  <a:lnTo>
                    <a:pt x="4946" y="3214"/>
                  </a:lnTo>
                  <a:cubicBezTo>
                    <a:pt x="4883" y="3025"/>
                    <a:pt x="5009" y="2868"/>
                    <a:pt x="5167" y="2773"/>
                  </a:cubicBezTo>
                  <a:cubicBezTo>
                    <a:pt x="5187" y="2770"/>
                    <a:pt x="5207" y="2768"/>
                    <a:pt x="5227" y="2768"/>
                  </a:cubicBezTo>
                  <a:close/>
                  <a:moveTo>
                    <a:pt x="3151" y="1"/>
                  </a:moveTo>
                  <a:cubicBezTo>
                    <a:pt x="2584" y="1"/>
                    <a:pt x="2142" y="473"/>
                    <a:pt x="2142" y="1040"/>
                  </a:cubicBezTo>
                  <a:lnTo>
                    <a:pt x="2142" y="1387"/>
                  </a:lnTo>
                  <a:lnTo>
                    <a:pt x="1103" y="1387"/>
                  </a:lnTo>
                  <a:cubicBezTo>
                    <a:pt x="788" y="1387"/>
                    <a:pt x="473" y="1544"/>
                    <a:pt x="284" y="1796"/>
                  </a:cubicBezTo>
                  <a:cubicBezTo>
                    <a:pt x="95" y="2017"/>
                    <a:pt x="0" y="2332"/>
                    <a:pt x="95" y="2679"/>
                  </a:cubicBezTo>
                  <a:lnTo>
                    <a:pt x="1166" y="6869"/>
                  </a:lnTo>
                  <a:cubicBezTo>
                    <a:pt x="1260" y="7341"/>
                    <a:pt x="1701" y="7656"/>
                    <a:pt x="2174" y="7656"/>
                  </a:cubicBezTo>
                  <a:lnTo>
                    <a:pt x="10995" y="7688"/>
                  </a:lnTo>
                  <a:cubicBezTo>
                    <a:pt x="11153" y="7688"/>
                    <a:pt x="11310" y="7593"/>
                    <a:pt x="11342" y="7436"/>
                  </a:cubicBezTo>
                  <a:lnTo>
                    <a:pt x="11909" y="4033"/>
                  </a:lnTo>
                  <a:cubicBezTo>
                    <a:pt x="11941" y="3718"/>
                    <a:pt x="11846" y="3435"/>
                    <a:pt x="11657" y="3214"/>
                  </a:cubicBezTo>
                  <a:cubicBezTo>
                    <a:pt x="11468" y="2962"/>
                    <a:pt x="11184" y="2868"/>
                    <a:pt x="10869" y="2868"/>
                  </a:cubicBezTo>
                  <a:lnTo>
                    <a:pt x="10208" y="2868"/>
                  </a:lnTo>
                  <a:lnTo>
                    <a:pt x="10050" y="2269"/>
                  </a:lnTo>
                  <a:cubicBezTo>
                    <a:pt x="9924" y="1796"/>
                    <a:pt x="9546" y="1450"/>
                    <a:pt x="9042" y="1450"/>
                  </a:cubicBezTo>
                  <a:lnTo>
                    <a:pt x="7530" y="1450"/>
                  </a:lnTo>
                  <a:lnTo>
                    <a:pt x="7120" y="599"/>
                  </a:lnTo>
                  <a:cubicBezTo>
                    <a:pt x="6963" y="253"/>
                    <a:pt x="6585" y="1"/>
                    <a:pt x="6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81" name="Google Shape;6243;p71">
            <a:extLst>
              <a:ext uri="{FF2B5EF4-FFF2-40B4-BE49-F238E27FC236}">
                <a16:creationId xmlns:a16="http://schemas.microsoft.com/office/drawing/2014/main" id="{B102E17A-3C16-1091-079A-A2714D927142}"/>
              </a:ext>
            </a:extLst>
          </p:cNvPr>
          <p:cNvGrpSpPr/>
          <p:nvPr/>
        </p:nvGrpSpPr>
        <p:grpSpPr>
          <a:xfrm>
            <a:off x="6482597" y="5131843"/>
            <a:ext cx="475408" cy="468380"/>
            <a:chOff x="-25465200" y="3916150"/>
            <a:chExt cx="299300" cy="294875"/>
          </a:xfrm>
          <a:solidFill>
            <a:schemeClr val="tx1"/>
          </a:solidFill>
        </p:grpSpPr>
        <p:sp>
          <p:nvSpPr>
            <p:cNvPr id="782" name="Google Shape;6244;p71">
              <a:extLst>
                <a:ext uri="{FF2B5EF4-FFF2-40B4-BE49-F238E27FC236}">
                  <a16:creationId xmlns:a16="http://schemas.microsoft.com/office/drawing/2014/main" id="{F281797D-6305-4DB8-2B67-31ED2C01A337}"/>
                </a:ext>
              </a:extLst>
            </p:cNvPr>
            <p:cNvSpPr/>
            <p:nvPr/>
          </p:nvSpPr>
          <p:spPr>
            <a:xfrm>
              <a:off x="-25316350" y="3916150"/>
              <a:ext cx="150450" cy="149175"/>
            </a:xfrm>
            <a:custGeom>
              <a:avLst/>
              <a:gdLst/>
              <a:ahLst/>
              <a:cxnLst/>
              <a:rect l="l" t="t" r="r" b="b"/>
              <a:pathLst>
                <a:path w="6018" h="5967" extrusionOk="0">
                  <a:moveTo>
                    <a:pt x="3836" y="0"/>
                  </a:moveTo>
                  <a:cubicBezTo>
                    <a:pt x="3278" y="0"/>
                    <a:pt x="2726" y="214"/>
                    <a:pt x="2332" y="642"/>
                  </a:cubicBezTo>
                  <a:lnTo>
                    <a:pt x="1891" y="1083"/>
                  </a:lnTo>
                  <a:lnTo>
                    <a:pt x="2458" y="1619"/>
                  </a:lnTo>
                  <a:cubicBezTo>
                    <a:pt x="2552" y="1745"/>
                    <a:pt x="2552" y="1966"/>
                    <a:pt x="2458" y="2092"/>
                  </a:cubicBezTo>
                  <a:cubicBezTo>
                    <a:pt x="2363" y="2186"/>
                    <a:pt x="2300" y="2218"/>
                    <a:pt x="2206" y="2218"/>
                  </a:cubicBezTo>
                  <a:cubicBezTo>
                    <a:pt x="2143" y="2218"/>
                    <a:pt x="2017" y="2186"/>
                    <a:pt x="1985" y="2092"/>
                  </a:cubicBezTo>
                  <a:lnTo>
                    <a:pt x="1418" y="1556"/>
                  </a:lnTo>
                  <a:lnTo>
                    <a:pt x="946" y="2029"/>
                  </a:lnTo>
                  <a:lnTo>
                    <a:pt x="1513" y="2564"/>
                  </a:lnTo>
                  <a:cubicBezTo>
                    <a:pt x="1607" y="2690"/>
                    <a:pt x="1607" y="2911"/>
                    <a:pt x="1513" y="3037"/>
                  </a:cubicBezTo>
                  <a:cubicBezTo>
                    <a:pt x="1418" y="3131"/>
                    <a:pt x="1355" y="3163"/>
                    <a:pt x="1261" y="3163"/>
                  </a:cubicBezTo>
                  <a:cubicBezTo>
                    <a:pt x="1198" y="3163"/>
                    <a:pt x="1072" y="3131"/>
                    <a:pt x="1040" y="3037"/>
                  </a:cubicBezTo>
                  <a:lnTo>
                    <a:pt x="473" y="2501"/>
                  </a:lnTo>
                  <a:lnTo>
                    <a:pt x="1" y="3005"/>
                  </a:lnTo>
                  <a:lnTo>
                    <a:pt x="2962" y="5967"/>
                  </a:lnTo>
                  <a:lnTo>
                    <a:pt x="5388" y="3478"/>
                  </a:lnTo>
                  <a:cubicBezTo>
                    <a:pt x="5829" y="3037"/>
                    <a:pt x="6018" y="2501"/>
                    <a:pt x="5987" y="1903"/>
                  </a:cubicBezTo>
                  <a:cubicBezTo>
                    <a:pt x="5892" y="1398"/>
                    <a:pt x="5640" y="831"/>
                    <a:pt x="5167" y="453"/>
                  </a:cubicBezTo>
                  <a:cubicBezTo>
                    <a:pt x="4779" y="151"/>
                    <a:pt x="4305" y="0"/>
                    <a:pt x="38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3" name="Google Shape;6245;p71">
              <a:extLst>
                <a:ext uri="{FF2B5EF4-FFF2-40B4-BE49-F238E27FC236}">
                  <a16:creationId xmlns:a16="http://schemas.microsoft.com/office/drawing/2014/main" id="{0E7B9C3D-BF35-EF98-7270-09363A018E7D}"/>
                </a:ext>
              </a:extLst>
            </p:cNvPr>
            <p:cNvSpPr/>
            <p:nvPr/>
          </p:nvSpPr>
          <p:spPr>
            <a:xfrm>
              <a:off x="-25465200" y="4003875"/>
              <a:ext cx="208725" cy="207150"/>
            </a:xfrm>
            <a:custGeom>
              <a:avLst/>
              <a:gdLst/>
              <a:ahLst/>
              <a:cxnLst/>
              <a:rect l="l" t="t" r="r" b="b"/>
              <a:pathLst>
                <a:path w="8349" h="8286" extrusionOk="0">
                  <a:moveTo>
                    <a:pt x="5419" y="0"/>
                  </a:moveTo>
                  <a:lnTo>
                    <a:pt x="4883" y="567"/>
                  </a:lnTo>
                  <a:lnTo>
                    <a:pt x="5450" y="1103"/>
                  </a:lnTo>
                  <a:cubicBezTo>
                    <a:pt x="5545" y="1229"/>
                    <a:pt x="5545" y="1449"/>
                    <a:pt x="5450" y="1575"/>
                  </a:cubicBezTo>
                  <a:cubicBezTo>
                    <a:pt x="5356" y="1670"/>
                    <a:pt x="5293" y="1702"/>
                    <a:pt x="5198" y="1702"/>
                  </a:cubicBezTo>
                  <a:cubicBezTo>
                    <a:pt x="5135" y="1702"/>
                    <a:pt x="5009" y="1670"/>
                    <a:pt x="4978" y="1575"/>
                  </a:cubicBezTo>
                  <a:lnTo>
                    <a:pt x="4411" y="1040"/>
                  </a:lnTo>
                  <a:lnTo>
                    <a:pt x="3938" y="1512"/>
                  </a:lnTo>
                  <a:lnTo>
                    <a:pt x="4505" y="2048"/>
                  </a:lnTo>
                  <a:cubicBezTo>
                    <a:pt x="4631" y="2174"/>
                    <a:pt x="4631" y="2395"/>
                    <a:pt x="4505" y="2521"/>
                  </a:cubicBezTo>
                  <a:cubicBezTo>
                    <a:pt x="4411" y="2615"/>
                    <a:pt x="4348" y="2647"/>
                    <a:pt x="4253" y="2647"/>
                  </a:cubicBezTo>
                  <a:cubicBezTo>
                    <a:pt x="4190" y="2647"/>
                    <a:pt x="4064" y="2615"/>
                    <a:pt x="4033" y="2521"/>
                  </a:cubicBezTo>
                  <a:lnTo>
                    <a:pt x="3466" y="1985"/>
                  </a:lnTo>
                  <a:lnTo>
                    <a:pt x="3214" y="2237"/>
                  </a:lnTo>
                  <a:cubicBezTo>
                    <a:pt x="2773" y="2678"/>
                    <a:pt x="2458" y="3277"/>
                    <a:pt x="2363" y="3907"/>
                  </a:cubicBezTo>
                  <a:cubicBezTo>
                    <a:pt x="2300" y="4379"/>
                    <a:pt x="2111" y="4852"/>
                    <a:pt x="1733" y="5167"/>
                  </a:cubicBezTo>
                  <a:lnTo>
                    <a:pt x="410" y="6490"/>
                  </a:lnTo>
                  <a:cubicBezTo>
                    <a:pt x="0" y="6900"/>
                    <a:pt x="0" y="7561"/>
                    <a:pt x="410" y="7971"/>
                  </a:cubicBezTo>
                  <a:cubicBezTo>
                    <a:pt x="599" y="8160"/>
                    <a:pt x="882" y="8286"/>
                    <a:pt x="1166" y="8286"/>
                  </a:cubicBezTo>
                  <a:cubicBezTo>
                    <a:pt x="1418" y="8286"/>
                    <a:pt x="1701" y="8160"/>
                    <a:pt x="1890" y="7971"/>
                  </a:cubicBezTo>
                  <a:lnTo>
                    <a:pt x="3245" y="6616"/>
                  </a:lnTo>
                  <a:cubicBezTo>
                    <a:pt x="3592" y="6270"/>
                    <a:pt x="4033" y="6081"/>
                    <a:pt x="4505" y="5986"/>
                  </a:cubicBezTo>
                  <a:cubicBezTo>
                    <a:pt x="5135" y="5923"/>
                    <a:pt x="5734" y="5608"/>
                    <a:pt x="6144" y="5167"/>
                  </a:cubicBezTo>
                  <a:lnTo>
                    <a:pt x="8349" y="2962"/>
                  </a:lnTo>
                  <a:lnTo>
                    <a:pt x="541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84" name="Google Shape;6246;p71">
            <a:extLst>
              <a:ext uri="{FF2B5EF4-FFF2-40B4-BE49-F238E27FC236}">
                <a16:creationId xmlns:a16="http://schemas.microsoft.com/office/drawing/2014/main" id="{C94E0692-3734-C655-5E87-FA290B2EF572}"/>
              </a:ext>
            </a:extLst>
          </p:cNvPr>
          <p:cNvGrpSpPr/>
          <p:nvPr/>
        </p:nvGrpSpPr>
        <p:grpSpPr>
          <a:xfrm>
            <a:off x="9452518" y="3892198"/>
            <a:ext cx="469173" cy="470404"/>
            <a:chOff x="-23615075" y="3148525"/>
            <a:chExt cx="295375" cy="296150"/>
          </a:xfrm>
          <a:solidFill>
            <a:schemeClr val="tx1"/>
          </a:solidFill>
        </p:grpSpPr>
        <p:sp>
          <p:nvSpPr>
            <p:cNvPr id="785" name="Google Shape;6247;p71">
              <a:extLst>
                <a:ext uri="{FF2B5EF4-FFF2-40B4-BE49-F238E27FC236}">
                  <a16:creationId xmlns:a16="http://schemas.microsoft.com/office/drawing/2014/main" id="{5BCDCC06-ACDF-8C68-1C97-4863E4E0446C}"/>
                </a:ext>
              </a:extLst>
            </p:cNvPr>
            <p:cNvSpPr/>
            <p:nvPr/>
          </p:nvSpPr>
          <p:spPr>
            <a:xfrm>
              <a:off x="-23493775" y="3183950"/>
              <a:ext cx="52775" cy="53600"/>
            </a:xfrm>
            <a:custGeom>
              <a:avLst/>
              <a:gdLst/>
              <a:ahLst/>
              <a:cxnLst/>
              <a:rect l="l" t="t" r="r" b="b"/>
              <a:pathLst>
                <a:path w="2111" h="2144" extrusionOk="0">
                  <a:moveTo>
                    <a:pt x="1040" y="1"/>
                  </a:moveTo>
                  <a:cubicBezTo>
                    <a:pt x="851" y="1"/>
                    <a:pt x="693" y="158"/>
                    <a:pt x="693" y="347"/>
                  </a:cubicBezTo>
                  <a:lnTo>
                    <a:pt x="693" y="725"/>
                  </a:lnTo>
                  <a:lnTo>
                    <a:pt x="347" y="725"/>
                  </a:lnTo>
                  <a:cubicBezTo>
                    <a:pt x="158" y="725"/>
                    <a:pt x="0" y="883"/>
                    <a:pt x="0" y="1072"/>
                  </a:cubicBezTo>
                  <a:cubicBezTo>
                    <a:pt x="0" y="1261"/>
                    <a:pt x="158" y="1418"/>
                    <a:pt x="347" y="1418"/>
                  </a:cubicBezTo>
                  <a:lnTo>
                    <a:pt x="693" y="1418"/>
                  </a:lnTo>
                  <a:lnTo>
                    <a:pt x="693" y="1765"/>
                  </a:lnTo>
                  <a:cubicBezTo>
                    <a:pt x="693" y="1986"/>
                    <a:pt x="851" y="2143"/>
                    <a:pt x="1040" y="2143"/>
                  </a:cubicBezTo>
                  <a:cubicBezTo>
                    <a:pt x="1260" y="2143"/>
                    <a:pt x="1418" y="1986"/>
                    <a:pt x="1418" y="1765"/>
                  </a:cubicBezTo>
                  <a:lnTo>
                    <a:pt x="1418" y="1418"/>
                  </a:lnTo>
                  <a:lnTo>
                    <a:pt x="1764" y="1418"/>
                  </a:lnTo>
                  <a:cubicBezTo>
                    <a:pt x="1953" y="1418"/>
                    <a:pt x="2111" y="1261"/>
                    <a:pt x="2111" y="1072"/>
                  </a:cubicBezTo>
                  <a:cubicBezTo>
                    <a:pt x="2111" y="883"/>
                    <a:pt x="1953" y="725"/>
                    <a:pt x="1764" y="725"/>
                  </a:cubicBezTo>
                  <a:lnTo>
                    <a:pt x="1418" y="725"/>
                  </a:lnTo>
                  <a:lnTo>
                    <a:pt x="1418" y="347"/>
                  </a:lnTo>
                  <a:cubicBezTo>
                    <a:pt x="1418" y="158"/>
                    <a:pt x="1260" y="1"/>
                    <a:pt x="10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6" name="Google Shape;6248;p71">
              <a:extLst>
                <a:ext uri="{FF2B5EF4-FFF2-40B4-BE49-F238E27FC236}">
                  <a16:creationId xmlns:a16="http://schemas.microsoft.com/office/drawing/2014/main" id="{6372F0ED-9777-E7A1-B926-65DCB9DC5434}"/>
                </a:ext>
              </a:extLst>
            </p:cNvPr>
            <p:cNvSpPr/>
            <p:nvPr/>
          </p:nvSpPr>
          <p:spPr>
            <a:xfrm>
              <a:off x="-23615075" y="3268225"/>
              <a:ext cx="34675" cy="173300"/>
            </a:xfrm>
            <a:custGeom>
              <a:avLst/>
              <a:gdLst/>
              <a:ahLst/>
              <a:cxnLst/>
              <a:rect l="l" t="t" r="r" b="b"/>
              <a:pathLst>
                <a:path w="1387" h="6932" extrusionOk="0">
                  <a:moveTo>
                    <a:pt x="1008" y="1"/>
                  </a:moveTo>
                  <a:cubicBezTo>
                    <a:pt x="441" y="1"/>
                    <a:pt x="0" y="473"/>
                    <a:pt x="0" y="1040"/>
                  </a:cubicBezTo>
                  <a:lnTo>
                    <a:pt x="0" y="6585"/>
                  </a:lnTo>
                  <a:cubicBezTo>
                    <a:pt x="0" y="6774"/>
                    <a:pt x="158" y="6932"/>
                    <a:pt x="347" y="6932"/>
                  </a:cubicBezTo>
                  <a:lnTo>
                    <a:pt x="1386" y="6932"/>
                  </a:lnTo>
                  <a:lnTo>
                    <a:pt x="1386" y="4285"/>
                  </a:lnTo>
                  <a:lnTo>
                    <a:pt x="662" y="4285"/>
                  </a:lnTo>
                  <a:lnTo>
                    <a:pt x="662" y="3561"/>
                  </a:lnTo>
                  <a:lnTo>
                    <a:pt x="1386" y="3561"/>
                  </a:lnTo>
                  <a:lnTo>
                    <a:pt x="1386" y="2868"/>
                  </a:lnTo>
                  <a:lnTo>
                    <a:pt x="662" y="2868"/>
                  </a:lnTo>
                  <a:lnTo>
                    <a:pt x="662" y="2143"/>
                  </a:lnTo>
                  <a:lnTo>
                    <a:pt x="1386" y="2143"/>
                  </a:lnTo>
                  <a:lnTo>
                    <a:pt x="1386" y="1418"/>
                  </a:lnTo>
                  <a:lnTo>
                    <a:pt x="662" y="1418"/>
                  </a:lnTo>
                  <a:lnTo>
                    <a:pt x="662" y="1072"/>
                  </a:lnTo>
                  <a:cubicBezTo>
                    <a:pt x="662" y="883"/>
                    <a:pt x="819" y="725"/>
                    <a:pt x="1008" y="725"/>
                  </a:cubicBezTo>
                  <a:lnTo>
                    <a:pt x="1386" y="725"/>
                  </a:lnTo>
                  <a:lnTo>
                    <a:pt x="138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7" name="Google Shape;6249;p71">
              <a:extLst>
                <a:ext uri="{FF2B5EF4-FFF2-40B4-BE49-F238E27FC236}">
                  <a16:creationId xmlns:a16="http://schemas.microsoft.com/office/drawing/2014/main" id="{E144FE9A-4750-5B98-D29C-14662B397769}"/>
                </a:ext>
              </a:extLst>
            </p:cNvPr>
            <p:cNvSpPr/>
            <p:nvPr/>
          </p:nvSpPr>
          <p:spPr>
            <a:xfrm>
              <a:off x="-23354375" y="3270600"/>
              <a:ext cx="34675" cy="173300"/>
            </a:xfrm>
            <a:custGeom>
              <a:avLst/>
              <a:gdLst/>
              <a:ahLst/>
              <a:cxnLst/>
              <a:rect l="l" t="t" r="r" b="b"/>
              <a:pathLst>
                <a:path w="1387" h="6932" extrusionOk="0">
                  <a:moveTo>
                    <a:pt x="0" y="0"/>
                  </a:moveTo>
                  <a:lnTo>
                    <a:pt x="0" y="725"/>
                  </a:lnTo>
                  <a:lnTo>
                    <a:pt x="347" y="725"/>
                  </a:lnTo>
                  <a:cubicBezTo>
                    <a:pt x="568" y="725"/>
                    <a:pt x="725" y="882"/>
                    <a:pt x="725" y="1071"/>
                  </a:cubicBezTo>
                  <a:lnTo>
                    <a:pt x="725" y="1418"/>
                  </a:lnTo>
                  <a:lnTo>
                    <a:pt x="0" y="1418"/>
                  </a:lnTo>
                  <a:lnTo>
                    <a:pt x="0" y="2143"/>
                  </a:lnTo>
                  <a:lnTo>
                    <a:pt x="725" y="2143"/>
                  </a:lnTo>
                  <a:lnTo>
                    <a:pt x="725" y="2836"/>
                  </a:lnTo>
                  <a:lnTo>
                    <a:pt x="0" y="2836"/>
                  </a:lnTo>
                  <a:lnTo>
                    <a:pt x="0" y="3560"/>
                  </a:lnTo>
                  <a:lnTo>
                    <a:pt x="725" y="3560"/>
                  </a:lnTo>
                  <a:lnTo>
                    <a:pt x="725" y="4253"/>
                  </a:lnTo>
                  <a:lnTo>
                    <a:pt x="0" y="4253"/>
                  </a:lnTo>
                  <a:lnTo>
                    <a:pt x="0" y="6931"/>
                  </a:lnTo>
                  <a:lnTo>
                    <a:pt x="1040" y="6931"/>
                  </a:lnTo>
                  <a:cubicBezTo>
                    <a:pt x="1229" y="6931"/>
                    <a:pt x="1387" y="6774"/>
                    <a:pt x="1387" y="6585"/>
                  </a:cubicBezTo>
                  <a:lnTo>
                    <a:pt x="1387" y="1040"/>
                  </a:lnTo>
                  <a:cubicBezTo>
                    <a:pt x="1387" y="441"/>
                    <a:pt x="914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8" name="Google Shape;6250;p71">
              <a:extLst>
                <a:ext uri="{FF2B5EF4-FFF2-40B4-BE49-F238E27FC236}">
                  <a16:creationId xmlns:a16="http://schemas.microsoft.com/office/drawing/2014/main" id="{DB2B25F1-C88F-4344-6CC0-0398EBB8F64D}"/>
                </a:ext>
              </a:extLst>
            </p:cNvPr>
            <p:cNvSpPr/>
            <p:nvPr/>
          </p:nvSpPr>
          <p:spPr>
            <a:xfrm>
              <a:off x="-23562300" y="3148525"/>
              <a:ext cx="191400" cy="296150"/>
            </a:xfrm>
            <a:custGeom>
              <a:avLst/>
              <a:gdLst/>
              <a:ahLst/>
              <a:cxnLst/>
              <a:rect l="l" t="t" r="r" b="b"/>
              <a:pathLst>
                <a:path w="7656" h="11846" extrusionOk="0">
                  <a:moveTo>
                    <a:pt x="5545" y="662"/>
                  </a:moveTo>
                  <a:lnTo>
                    <a:pt x="5545" y="1764"/>
                  </a:lnTo>
                  <a:lnTo>
                    <a:pt x="5545" y="4222"/>
                  </a:lnTo>
                  <a:lnTo>
                    <a:pt x="2079" y="4222"/>
                  </a:lnTo>
                  <a:lnTo>
                    <a:pt x="2079" y="1764"/>
                  </a:lnTo>
                  <a:lnTo>
                    <a:pt x="2079" y="662"/>
                  </a:lnTo>
                  <a:close/>
                  <a:moveTo>
                    <a:pt x="3434" y="4883"/>
                  </a:moveTo>
                  <a:lnTo>
                    <a:pt x="3434" y="5608"/>
                  </a:lnTo>
                  <a:lnTo>
                    <a:pt x="2079" y="5608"/>
                  </a:lnTo>
                  <a:lnTo>
                    <a:pt x="2079" y="4883"/>
                  </a:lnTo>
                  <a:close/>
                  <a:moveTo>
                    <a:pt x="5513" y="4883"/>
                  </a:moveTo>
                  <a:lnTo>
                    <a:pt x="5513" y="5608"/>
                  </a:lnTo>
                  <a:lnTo>
                    <a:pt x="4159" y="5608"/>
                  </a:lnTo>
                  <a:lnTo>
                    <a:pt x="4159" y="4883"/>
                  </a:lnTo>
                  <a:close/>
                  <a:moveTo>
                    <a:pt x="3434" y="6301"/>
                  </a:moveTo>
                  <a:lnTo>
                    <a:pt x="3434" y="7026"/>
                  </a:lnTo>
                  <a:lnTo>
                    <a:pt x="2079" y="7026"/>
                  </a:lnTo>
                  <a:lnTo>
                    <a:pt x="2079" y="6301"/>
                  </a:lnTo>
                  <a:close/>
                  <a:moveTo>
                    <a:pt x="5513" y="6301"/>
                  </a:moveTo>
                  <a:lnTo>
                    <a:pt x="5513" y="7026"/>
                  </a:lnTo>
                  <a:lnTo>
                    <a:pt x="4159" y="7026"/>
                  </a:lnTo>
                  <a:lnTo>
                    <a:pt x="4159" y="6301"/>
                  </a:lnTo>
                  <a:close/>
                  <a:moveTo>
                    <a:pt x="3434" y="7687"/>
                  </a:moveTo>
                  <a:lnTo>
                    <a:pt x="3434" y="8380"/>
                  </a:lnTo>
                  <a:lnTo>
                    <a:pt x="2079" y="8380"/>
                  </a:lnTo>
                  <a:lnTo>
                    <a:pt x="2079" y="7687"/>
                  </a:lnTo>
                  <a:close/>
                  <a:moveTo>
                    <a:pt x="5513" y="7687"/>
                  </a:moveTo>
                  <a:lnTo>
                    <a:pt x="5513" y="8380"/>
                  </a:lnTo>
                  <a:lnTo>
                    <a:pt x="4159" y="8380"/>
                  </a:lnTo>
                  <a:lnTo>
                    <a:pt x="4159" y="7687"/>
                  </a:lnTo>
                  <a:close/>
                  <a:moveTo>
                    <a:pt x="1733" y="0"/>
                  </a:moveTo>
                  <a:cubicBezTo>
                    <a:pt x="1544" y="0"/>
                    <a:pt x="1386" y="158"/>
                    <a:pt x="1386" y="347"/>
                  </a:cubicBezTo>
                  <a:lnTo>
                    <a:pt x="1386" y="1449"/>
                  </a:lnTo>
                  <a:lnTo>
                    <a:pt x="1040" y="1449"/>
                  </a:lnTo>
                  <a:cubicBezTo>
                    <a:pt x="441" y="1449"/>
                    <a:pt x="0" y="1922"/>
                    <a:pt x="0" y="2489"/>
                  </a:cubicBezTo>
                  <a:lnTo>
                    <a:pt x="0" y="11846"/>
                  </a:lnTo>
                  <a:lnTo>
                    <a:pt x="2804" y="11846"/>
                  </a:lnTo>
                  <a:lnTo>
                    <a:pt x="2804" y="10491"/>
                  </a:lnTo>
                  <a:lnTo>
                    <a:pt x="4883" y="10491"/>
                  </a:lnTo>
                  <a:cubicBezTo>
                    <a:pt x="4852" y="10586"/>
                    <a:pt x="4852" y="11688"/>
                    <a:pt x="4852" y="11846"/>
                  </a:cubicBezTo>
                  <a:lnTo>
                    <a:pt x="7656" y="11846"/>
                  </a:lnTo>
                  <a:lnTo>
                    <a:pt x="7656" y="2489"/>
                  </a:lnTo>
                  <a:cubicBezTo>
                    <a:pt x="7656" y="1890"/>
                    <a:pt x="7183" y="1449"/>
                    <a:pt x="6616" y="1449"/>
                  </a:cubicBezTo>
                  <a:lnTo>
                    <a:pt x="6270" y="1449"/>
                  </a:lnTo>
                  <a:lnTo>
                    <a:pt x="6270" y="347"/>
                  </a:lnTo>
                  <a:cubicBezTo>
                    <a:pt x="6270" y="158"/>
                    <a:pt x="6112" y="0"/>
                    <a:pt x="59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789" name="Google Shape;6251;p71">
            <a:extLst>
              <a:ext uri="{FF2B5EF4-FFF2-40B4-BE49-F238E27FC236}">
                <a16:creationId xmlns:a16="http://schemas.microsoft.com/office/drawing/2014/main" id="{C46BF107-48DE-44FD-4D4C-444C301B9680}"/>
              </a:ext>
            </a:extLst>
          </p:cNvPr>
          <p:cNvSpPr/>
          <p:nvPr/>
        </p:nvSpPr>
        <p:spPr>
          <a:xfrm>
            <a:off x="9449979" y="4530009"/>
            <a:ext cx="475448" cy="471835"/>
          </a:xfrm>
          <a:custGeom>
            <a:avLst/>
            <a:gdLst/>
            <a:ahLst/>
            <a:cxnLst/>
            <a:rect l="l" t="t" r="r" b="b"/>
            <a:pathLst>
              <a:path w="11973" h="11882" extrusionOk="0">
                <a:moveTo>
                  <a:pt x="6302" y="725"/>
                </a:moveTo>
                <a:lnTo>
                  <a:pt x="6302" y="1639"/>
                </a:lnTo>
                <a:cubicBezTo>
                  <a:pt x="6302" y="2111"/>
                  <a:pt x="6522" y="2552"/>
                  <a:pt x="6837" y="2867"/>
                </a:cubicBezTo>
                <a:lnTo>
                  <a:pt x="7152" y="3182"/>
                </a:lnTo>
                <a:cubicBezTo>
                  <a:pt x="6900" y="3340"/>
                  <a:pt x="6774" y="3560"/>
                  <a:pt x="6711" y="3749"/>
                </a:cubicBezTo>
                <a:cubicBezTo>
                  <a:pt x="6479" y="3517"/>
                  <a:pt x="6209" y="3407"/>
                  <a:pt x="5942" y="3407"/>
                </a:cubicBezTo>
                <a:cubicBezTo>
                  <a:pt x="5665" y="3407"/>
                  <a:pt x="5392" y="3525"/>
                  <a:pt x="5168" y="3749"/>
                </a:cubicBezTo>
                <a:cubicBezTo>
                  <a:pt x="5042" y="3497"/>
                  <a:pt x="4979" y="3340"/>
                  <a:pt x="4758" y="3151"/>
                </a:cubicBezTo>
                <a:lnTo>
                  <a:pt x="5105" y="2836"/>
                </a:lnTo>
                <a:cubicBezTo>
                  <a:pt x="5420" y="2521"/>
                  <a:pt x="5609" y="2080"/>
                  <a:pt x="5609" y="1607"/>
                </a:cubicBezTo>
                <a:lnTo>
                  <a:pt x="5609" y="725"/>
                </a:lnTo>
                <a:close/>
                <a:moveTo>
                  <a:pt x="5231" y="0"/>
                </a:moveTo>
                <a:cubicBezTo>
                  <a:pt x="5042" y="0"/>
                  <a:pt x="4884" y="158"/>
                  <a:pt x="4884" y="347"/>
                </a:cubicBezTo>
                <a:lnTo>
                  <a:pt x="4884" y="725"/>
                </a:lnTo>
                <a:lnTo>
                  <a:pt x="4884" y="1639"/>
                </a:lnTo>
                <a:cubicBezTo>
                  <a:pt x="4884" y="1922"/>
                  <a:pt x="4758" y="2206"/>
                  <a:pt x="4569" y="2395"/>
                </a:cubicBezTo>
                <a:lnTo>
                  <a:pt x="4096" y="2867"/>
                </a:lnTo>
                <a:lnTo>
                  <a:pt x="4033" y="2867"/>
                </a:lnTo>
                <a:cubicBezTo>
                  <a:pt x="2206" y="2867"/>
                  <a:pt x="127" y="7404"/>
                  <a:pt x="32" y="9830"/>
                </a:cubicBezTo>
                <a:cubicBezTo>
                  <a:pt x="1" y="11311"/>
                  <a:pt x="631" y="11846"/>
                  <a:pt x="1292" y="11846"/>
                </a:cubicBezTo>
                <a:cubicBezTo>
                  <a:pt x="1346" y="11852"/>
                  <a:pt x="1398" y="11855"/>
                  <a:pt x="1450" y="11855"/>
                </a:cubicBezTo>
                <a:cubicBezTo>
                  <a:pt x="2222" y="11855"/>
                  <a:pt x="2817" y="11224"/>
                  <a:pt x="3466" y="10869"/>
                </a:cubicBezTo>
                <a:cubicBezTo>
                  <a:pt x="4033" y="10554"/>
                  <a:pt x="4537" y="10271"/>
                  <a:pt x="4884" y="9767"/>
                </a:cubicBezTo>
                <a:cubicBezTo>
                  <a:pt x="5357" y="9137"/>
                  <a:pt x="5640" y="7593"/>
                  <a:pt x="5640" y="6144"/>
                </a:cubicBezTo>
                <a:lnTo>
                  <a:pt x="5640" y="6144"/>
                </a:lnTo>
                <a:lnTo>
                  <a:pt x="4222" y="7561"/>
                </a:lnTo>
                <a:cubicBezTo>
                  <a:pt x="4222" y="7593"/>
                  <a:pt x="4191" y="7593"/>
                  <a:pt x="4191" y="7624"/>
                </a:cubicBezTo>
                <a:cubicBezTo>
                  <a:pt x="4159" y="7687"/>
                  <a:pt x="4159" y="7687"/>
                  <a:pt x="4096" y="7687"/>
                </a:cubicBezTo>
                <a:lnTo>
                  <a:pt x="2773" y="9011"/>
                </a:lnTo>
                <a:cubicBezTo>
                  <a:pt x="2710" y="9074"/>
                  <a:pt x="2616" y="9105"/>
                  <a:pt x="2525" y="9105"/>
                </a:cubicBezTo>
                <a:cubicBezTo>
                  <a:pt x="2435" y="9105"/>
                  <a:pt x="2348" y="9074"/>
                  <a:pt x="2301" y="9011"/>
                </a:cubicBezTo>
                <a:cubicBezTo>
                  <a:pt x="2175" y="8885"/>
                  <a:pt x="2175" y="8664"/>
                  <a:pt x="2301" y="8538"/>
                </a:cubicBezTo>
                <a:lnTo>
                  <a:pt x="3435" y="7404"/>
                </a:lnTo>
                <a:lnTo>
                  <a:pt x="2994" y="6963"/>
                </a:lnTo>
                <a:cubicBezTo>
                  <a:pt x="2931" y="6900"/>
                  <a:pt x="2899" y="6805"/>
                  <a:pt x="2899" y="6742"/>
                </a:cubicBezTo>
                <a:cubicBezTo>
                  <a:pt x="2899" y="6648"/>
                  <a:pt x="2931" y="6585"/>
                  <a:pt x="2962" y="6490"/>
                </a:cubicBezTo>
                <a:cubicBezTo>
                  <a:pt x="3029" y="6424"/>
                  <a:pt x="3122" y="6384"/>
                  <a:pt x="3213" y="6384"/>
                </a:cubicBezTo>
                <a:cubicBezTo>
                  <a:pt x="3295" y="6384"/>
                  <a:pt x="3375" y="6416"/>
                  <a:pt x="3435" y="6490"/>
                </a:cubicBezTo>
                <a:lnTo>
                  <a:pt x="3907" y="6931"/>
                </a:lnTo>
                <a:lnTo>
                  <a:pt x="5546" y="5262"/>
                </a:lnTo>
                <a:lnTo>
                  <a:pt x="5451" y="4568"/>
                </a:lnTo>
                <a:lnTo>
                  <a:pt x="5703" y="4285"/>
                </a:lnTo>
                <a:cubicBezTo>
                  <a:pt x="5766" y="4222"/>
                  <a:pt x="5861" y="4190"/>
                  <a:pt x="5951" y="4190"/>
                </a:cubicBezTo>
                <a:cubicBezTo>
                  <a:pt x="6042" y="4190"/>
                  <a:pt x="6128" y="4222"/>
                  <a:pt x="6176" y="4285"/>
                </a:cubicBezTo>
                <a:lnTo>
                  <a:pt x="6459" y="4568"/>
                </a:lnTo>
                <a:cubicBezTo>
                  <a:pt x="6428" y="4789"/>
                  <a:pt x="6396" y="5010"/>
                  <a:pt x="6333" y="5262"/>
                </a:cubicBezTo>
                <a:lnTo>
                  <a:pt x="8035" y="6963"/>
                </a:lnTo>
                <a:lnTo>
                  <a:pt x="8476" y="6522"/>
                </a:lnTo>
                <a:cubicBezTo>
                  <a:pt x="8539" y="6475"/>
                  <a:pt x="8625" y="6451"/>
                  <a:pt x="8712" y="6451"/>
                </a:cubicBezTo>
                <a:cubicBezTo>
                  <a:pt x="8799" y="6451"/>
                  <a:pt x="8885" y="6475"/>
                  <a:pt x="8948" y="6522"/>
                </a:cubicBezTo>
                <a:cubicBezTo>
                  <a:pt x="9074" y="6648"/>
                  <a:pt x="9074" y="6900"/>
                  <a:pt x="8948" y="6994"/>
                </a:cubicBezTo>
                <a:lnTo>
                  <a:pt x="8507" y="7435"/>
                </a:lnTo>
                <a:lnTo>
                  <a:pt x="9641" y="8570"/>
                </a:lnTo>
                <a:cubicBezTo>
                  <a:pt x="9767" y="8696"/>
                  <a:pt x="9767" y="8948"/>
                  <a:pt x="9641" y="9042"/>
                </a:cubicBezTo>
                <a:cubicBezTo>
                  <a:pt x="9594" y="9105"/>
                  <a:pt x="9507" y="9137"/>
                  <a:pt x="9417" y="9137"/>
                </a:cubicBezTo>
                <a:cubicBezTo>
                  <a:pt x="9326" y="9137"/>
                  <a:pt x="9232" y="9105"/>
                  <a:pt x="9169" y="9042"/>
                </a:cubicBezTo>
                <a:lnTo>
                  <a:pt x="6302" y="6175"/>
                </a:lnTo>
                <a:lnTo>
                  <a:pt x="6302" y="6175"/>
                </a:lnTo>
                <a:cubicBezTo>
                  <a:pt x="6270" y="7624"/>
                  <a:pt x="6585" y="9168"/>
                  <a:pt x="7058" y="9798"/>
                </a:cubicBezTo>
                <a:cubicBezTo>
                  <a:pt x="7404" y="10302"/>
                  <a:pt x="7909" y="10617"/>
                  <a:pt x="8476" y="10901"/>
                </a:cubicBezTo>
                <a:cubicBezTo>
                  <a:pt x="9136" y="11291"/>
                  <a:pt x="9711" y="11882"/>
                  <a:pt x="10527" y="11882"/>
                </a:cubicBezTo>
                <a:cubicBezTo>
                  <a:pt x="10567" y="11882"/>
                  <a:pt x="10608" y="11881"/>
                  <a:pt x="10649" y="11878"/>
                </a:cubicBezTo>
                <a:cubicBezTo>
                  <a:pt x="11028" y="11846"/>
                  <a:pt x="11973" y="11626"/>
                  <a:pt x="11910" y="9893"/>
                </a:cubicBezTo>
                <a:cubicBezTo>
                  <a:pt x="11752" y="7372"/>
                  <a:pt x="9673" y="2836"/>
                  <a:pt x="7846" y="2836"/>
                </a:cubicBezTo>
                <a:lnTo>
                  <a:pt x="7751" y="2836"/>
                </a:lnTo>
                <a:lnTo>
                  <a:pt x="7310" y="2363"/>
                </a:lnTo>
                <a:cubicBezTo>
                  <a:pt x="7089" y="2174"/>
                  <a:pt x="6963" y="1891"/>
                  <a:pt x="6963" y="1607"/>
                </a:cubicBezTo>
                <a:lnTo>
                  <a:pt x="6963" y="725"/>
                </a:lnTo>
                <a:lnTo>
                  <a:pt x="6963" y="347"/>
                </a:lnTo>
                <a:cubicBezTo>
                  <a:pt x="6963" y="158"/>
                  <a:pt x="6806" y="0"/>
                  <a:pt x="661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790" name="Google Shape;6252;p71">
            <a:extLst>
              <a:ext uri="{FF2B5EF4-FFF2-40B4-BE49-F238E27FC236}">
                <a16:creationId xmlns:a16="http://schemas.microsoft.com/office/drawing/2014/main" id="{9E9E6D2E-9DB6-D8FA-D8EB-4B8126070553}"/>
              </a:ext>
            </a:extLst>
          </p:cNvPr>
          <p:cNvGrpSpPr/>
          <p:nvPr/>
        </p:nvGrpSpPr>
        <p:grpSpPr>
          <a:xfrm>
            <a:off x="9451882" y="5144570"/>
            <a:ext cx="470444" cy="442925"/>
            <a:chOff x="-23615075" y="3906200"/>
            <a:chExt cx="296175" cy="278850"/>
          </a:xfrm>
          <a:solidFill>
            <a:schemeClr val="tx1"/>
          </a:solidFill>
        </p:grpSpPr>
        <p:sp>
          <p:nvSpPr>
            <p:cNvPr id="791" name="Google Shape;6253;p71">
              <a:extLst>
                <a:ext uri="{FF2B5EF4-FFF2-40B4-BE49-F238E27FC236}">
                  <a16:creationId xmlns:a16="http://schemas.microsoft.com/office/drawing/2014/main" id="{296A3705-4E89-8296-7764-9088983D150B}"/>
                </a:ext>
              </a:extLst>
            </p:cNvPr>
            <p:cNvSpPr/>
            <p:nvPr/>
          </p:nvSpPr>
          <p:spPr>
            <a:xfrm>
              <a:off x="-23615075" y="3954250"/>
              <a:ext cx="296175" cy="193775"/>
            </a:xfrm>
            <a:custGeom>
              <a:avLst/>
              <a:gdLst/>
              <a:ahLst/>
              <a:cxnLst/>
              <a:rect l="l" t="t" r="r" b="b"/>
              <a:pathLst>
                <a:path w="11847" h="7751" extrusionOk="0">
                  <a:moveTo>
                    <a:pt x="10838" y="2993"/>
                  </a:moveTo>
                  <a:cubicBezTo>
                    <a:pt x="11027" y="2993"/>
                    <a:pt x="11185" y="3119"/>
                    <a:pt x="11185" y="3340"/>
                  </a:cubicBezTo>
                  <a:cubicBezTo>
                    <a:pt x="11153" y="3403"/>
                    <a:pt x="11153" y="3497"/>
                    <a:pt x="11059" y="3529"/>
                  </a:cubicBezTo>
                  <a:cubicBezTo>
                    <a:pt x="10996" y="3592"/>
                    <a:pt x="10901" y="3687"/>
                    <a:pt x="10806" y="3687"/>
                  </a:cubicBezTo>
                  <a:lnTo>
                    <a:pt x="1040" y="3687"/>
                  </a:lnTo>
                  <a:cubicBezTo>
                    <a:pt x="914" y="3687"/>
                    <a:pt x="819" y="3655"/>
                    <a:pt x="756" y="3529"/>
                  </a:cubicBezTo>
                  <a:cubicBezTo>
                    <a:pt x="725" y="3497"/>
                    <a:pt x="662" y="3403"/>
                    <a:pt x="662" y="3340"/>
                  </a:cubicBezTo>
                  <a:cubicBezTo>
                    <a:pt x="662" y="3119"/>
                    <a:pt x="819" y="2993"/>
                    <a:pt x="1040" y="2993"/>
                  </a:cubicBezTo>
                  <a:close/>
                  <a:moveTo>
                    <a:pt x="9735" y="4411"/>
                  </a:moveTo>
                  <a:cubicBezTo>
                    <a:pt x="9641" y="4947"/>
                    <a:pt x="9357" y="5671"/>
                    <a:pt x="8507" y="6364"/>
                  </a:cubicBezTo>
                  <a:cubicBezTo>
                    <a:pt x="8444" y="6396"/>
                    <a:pt x="8349" y="6459"/>
                    <a:pt x="8318" y="6459"/>
                  </a:cubicBezTo>
                  <a:cubicBezTo>
                    <a:pt x="8192" y="6459"/>
                    <a:pt x="8129" y="6396"/>
                    <a:pt x="8034" y="6333"/>
                  </a:cubicBezTo>
                  <a:cubicBezTo>
                    <a:pt x="7908" y="6175"/>
                    <a:pt x="7971" y="5986"/>
                    <a:pt x="8066" y="5860"/>
                  </a:cubicBezTo>
                  <a:cubicBezTo>
                    <a:pt x="8696" y="5356"/>
                    <a:pt x="8948" y="4821"/>
                    <a:pt x="9011" y="4411"/>
                  </a:cubicBezTo>
                  <a:close/>
                  <a:moveTo>
                    <a:pt x="3497" y="0"/>
                  </a:moveTo>
                  <a:cubicBezTo>
                    <a:pt x="3434" y="95"/>
                    <a:pt x="3340" y="221"/>
                    <a:pt x="3214" y="347"/>
                  </a:cubicBezTo>
                  <a:lnTo>
                    <a:pt x="2237" y="1324"/>
                  </a:lnTo>
                  <a:cubicBezTo>
                    <a:pt x="2111" y="1450"/>
                    <a:pt x="1985" y="1576"/>
                    <a:pt x="1765" y="1639"/>
                  </a:cubicBezTo>
                  <a:lnTo>
                    <a:pt x="2174" y="2237"/>
                  </a:lnTo>
                  <a:lnTo>
                    <a:pt x="1040" y="2237"/>
                  </a:lnTo>
                  <a:cubicBezTo>
                    <a:pt x="441" y="2237"/>
                    <a:pt x="0" y="2710"/>
                    <a:pt x="0" y="3245"/>
                  </a:cubicBezTo>
                  <a:cubicBezTo>
                    <a:pt x="0" y="3497"/>
                    <a:pt x="63" y="3687"/>
                    <a:pt x="189" y="3876"/>
                  </a:cubicBezTo>
                  <a:cubicBezTo>
                    <a:pt x="315" y="4096"/>
                    <a:pt x="504" y="4191"/>
                    <a:pt x="756" y="4254"/>
                  </a:cubicBezTo>
                  <a:cubicBezTo>
                    <a:pt x="945" y="6018"/>
                    <a:pt x="1765" y="6932"/>
                    <a:pt x="2930" y="7719"/>
                  </a:cubicBezTo>
                  <a:cubicBezTo>
                    <a:pt x="2962" y="7751"/>
                    <a:pt x="3025" y="7751"/>
                    <a:pt x="3119" y="7751"/>
                  </a:cubicBezTo>
                  <a:lnTo>
                    <a:pt x="8696" y="7751"/>
                  </a:lnTo>
                  <a:cubicBezTo>
                    <a:pt x="8790" y="7751"/>
                    <a:pt x="8822" y="7719"/>
                    <a:pt x="8916" y="7719"/>
                  </a:cubicBezTo>
                  <a:cubicBezTo>
                    <a:pt x="10239" y="6805"/>
                    <a:pt x="10932" y="5671"/>
                    <a:pt x="11090" y="4254"/>
                  </a:cubicBezTo>
                  <a:cubicBezTo>
                    <a:pt x="11311" y="4159"/>
                    <a:pt x="11500" y="4033"/>
                    <a:pt x="11626" y="3876"/>
                  </a:cubicBezTo>
                  <a:cubicBezTo>
                    <a:pt x="11752" y="3687"/>
                    <a:pt x="11815" y="3497"/>
                    <a:pt x="11815" y="3245"/>
                  </a:cubicBezTo>
                  <a:cubicBezTo>
                    <a:pt x="11846" y="2741"/>
                    <a:pt x="11374" y="2269"/>
                    <a:pt x="10775" y="2269"/>
                  </a:cubicBezTo>
                  <a:lnTo>
                    <a:pt x="10712" y="2269"/>
                  </a:lnTo>
                  <a:cubicBezTo>
                    <a:pt x="10996" y="1733"/>
                    <a:pt x="11153" y="1135"/>
                    <a:pt x="11153" y="536"/>
                  </a:cubicBezTo>
                  <a:cubicBezTo>
                    <a:pt x="11153" y="347"/>
                    <a:pt x="10996" y="189"/>
                    <a:pt x="10775" y="189"/>
                  </a:cubicBezTo>
                  <a:cubicBezTo>
                    <a:pt x="9326" y="189"/>
                    <a:pt x="8034" y="1009"/>
                    <a:pt x="7404" y="2269"/>
                  </a:cubicBezTo>
                  <a:lnTo>
                    <a:pt x="6301" y="2269"/>
                  </a:lnTo>
                  <a:lnTo>
                    <a:pt x="349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2" name="Google Shape;6254;p71">
              <a:extLst>
                <a:ext uri="{FF2B5EF4-FFF2-40B4-BE49-F238E27FC236}">
                  <a16:creationId xmlns:a16="http://schemas.microsoft.com/office/drawing/2014/main" id="{2F127635-D519-87CF-D99A-F4289F763B1B}"/>
                </a:ext>
              </a:extLst>
            </p:cNvPr>
            <p:cNvSpPr/>
            <p:nvPr/>
          </p:nvSpPr>
          <p:spPr>
            <a:xfrm>
              <a:off x="-23615075" y="3906200"/>
              <a:ext cx="77200" cy="77225"/>
            </a:xfrm>
            <a:custGeom>
              <a:avLst/>
              <a:gdLst/>
              <a:ahLst/>
              <a:cxnLst/>
              <a:rect l="l" t="t" r="r" b="b"/>
              <a:pathLst>
                <a:path w="3088" h="3089" extrusionOk="0">
                  <a:moveTo>
                    <a:pt x="2009" y="1"/>
                  </a:moveTo>
                  <a:cubicBezTo>
                    <a:pt x="1733" y="1"/>
                    <a:pt x="1465" y="95"/>
                    <a:pt x="1292" y="284"/>
                  </a:cubicBezTo>
                  <a:lnTo>
                    <a:pt x="315" y="1292"/>
                  </a:lnTo>
                  <a:cubicBezTo>
                    <a:pt x="126" y="1481"/>
                    <a:pt x="0" y="1765"/>
                    <a:pt x="0" y="2017"/>
                  </a:cubicBezTo>
                  <a:cubicBezTo>
                    <a:pt x="0" y="2301"/>
                    <a:pt x="126" y="2584"/>
                    <a:pt x="315" y="2773"/>
                  </a:cubicBezTo>
                  <a:cubicBezTo>
                    <a:pt x="504" y="2962"/>
                    <a:pt x="756" y="3088"/>
                    <a:pt x="1040" y="3088"/>
                  </a:cubicBezTo>
                  <a:cubicBezTo>
                    <a:pt x="1292" y="3088"/>
                    <a:pt x="1576" y="2962"/>
                    <a:pt x="1765" y="2773"/>
                  </a:cubicBezTo>
                  <a:lnTo>
                    <a:pt x="2773" y="1796"/>
                  </a:lnTo>
                  <a:cubicBezTo>
                    <a:pt x="2962" y="1576"/>
                    <a:pt x="3088" y="1324"/>
                    <a:pt x="3088" y="1040"/>
                  </a:cubicBezTo>
                  <a:cubicBezTo>
                    <a:pt x="3088" y="757"/>
                    <a:pt x="2962" y="505"/>
                    <a:pt x="2773" y="284"/>
                  </a:cubicBezTo>
                  <a:cubicBezTo>
                    <a:pt x="2568" y="95"/>
                    <a:pt x="2284" y="1"/>
                    <a:pt x="20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3" name="Google Shape;6255;p71">
              <a:extLst>
                <a:ext uri="{FF2B5EF4-FFF2-40B4-BE49-F238E27FC236}">
                  <a16:creationId xmlns:a16="http://schemas.microsoft.com/office/drawing/2014/main" id="{AE7E758D-ACBD-85B9-5419-532ADE9E0276}"/>
                </a:ext>
              </a:extLst>
            </p:cNvPr>
            <p:cNvSpPr/>
            <p:nvPr/>
          </p:nvSpPr>
          <p:spPr>
            <a:xfrm>
              <a:off x="-23543400" y="4167700"/>
              <a:ext cx="153600" cy="17350"/>
            </a:xfrm>
            <a:custGeom>
              <a:avLst/>
              <a:gdLst/>
              <a:ahLst/>
              <a:cxnLst/>
              <a:rect l="l" t="t" r="r" b="b"/>
              <a:pathLst>
                <a:path w="6144" h="694" extrusionOk="0">
                  <a:moveTo>
                    <a:pt x="0" y="0"/>
                  </a:moveTo>
                  <a:cubicBezTo>
                    <a:pt x="158" y="378"/>
                    <a:pt x="536" y="693"/>
                    <a:pt x="1008" y="693"/>
                  </a:cubicBezTo>
                  <a:lnTo>
                    <a:pt x="5167" y="693"/>
                  </a:lnTo>
                  <a:cubicBezTo>
                    <a:pt x="5608" y="693"/>
                    <a:pt x="5986" y="441"/>
                    <a:pt x="6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794" name="Google Shape;6256;p71">
            <a:extLst>
              <a:ext uri="{FF2B5EF4-FFF2-40B4-BE49-F238E27FC236}">
                <a16:creationId xmlns:a16="http://schemas.microsoft.com/office/drawing/2014/main" id="{8F917409-F26E-D09B-E7E8-99AED536F030}"/>
              </a:ext>
            </a:extLst>
          </p:cNvPr>
          <p:cNvSpPr/>
          <p:nvPr/>
        </p:nvSpPr>
        <p:spPr>
          <a:xfrm>
            <a:off x="8276991" y="5720527"/>
            <a:ext cx="469173" cy="467943"/>
          </a:xfrm>
          <a:custGeom>
            <a:avLst/>
            <a:gdLst/>
            <a:ahLst/>
            <a:cxnLst/>
            <a:rect l="l" t="t" r="r" b="b"/>
            <a:pathLst>
              <a:path w="11815" h="11784" extrusionOk="0">
                <a:moveTo>
                  <a:pt x="6616" y="3434"/>
                </a:moveTo>
                <a:cubicBezTo>
                  <a:pt x="7215" y="3434"/>
                  <a:pt x="7625" y="3907"/>
                  <a:pt x="7625" y="4474"/>
                </a:cubicBezTo>
                <a:lnTo>
                  <a:pt x="7625" y="5514"/>
                </a:lnTo>
                <a:lnTo>
                  <a:pt x="6742" y="5514"/>
                </a:lnTo>
                <a:cubicBezTo>
                  <a:pt x="6648" y="5451"/>
                  <a:pt x="6585" y="5325"/>
                  <a:pt x="6490" y="5262"/>
                </a:cubicBezTo>
                <a:cubicBezTo>
                  <a:pt x="5986" y="4789"/>
                  <a:pt x="5388" y="4411"/>
                  <a:pt x="4695" y="4222"/>
                </a:cubicBezTo>
                <a:lnTo>
                  <a:pt x="4569" y="3434"/>
                </a:lnTo>
                <a:close/>
                <a:moveTo>
                  <a:pt x="3466" y="4884"/>
                </a:moveTo>
                <a:lnTo>
                  <a:pt x="3466" y="5577"/>
                </a:lnTo>
                <a:cubicBezTo>
                  <a:pt x="3056" y="5640"/>
                  <a:pt x="2678" y="5797"/>
                  <a:pt x="2363" y="6018"/>
                </a:cubicBezTo>
                <a:lnTo>
                  <a:pt x="1891" y="5577"/>
                </a:lnTo>
                <a:cubicBezTo>
                  <a:pt x="2332" y="5199"/>
                  <a:pt x="2867" y="4978"/>
                  <a:pt x="3466" y="4884"/>
                </a:cubicBezTo>
                <a:close/>
                <a:moveTo>
                  <a:pt x="4128" y="4852"/>
                </a:moveTo>
                <a:cubicBezTo>
                  <a:pt x="4726" y="4947"/>
                  <a:pt x="5262" y="5167"/>
                  <a:pt x="5703" y="5514"/>
                </a:cubicBezTo>
                <a:lnTo>
                  <a:pt x="5230" y="6049"/>
                </a:lnTo>
                <a:cubicBezTo>
                  <a:pt x="4915" y="5797"/>
                  <a:pt x="4537" y="5640"/>
                  <a:pt x="4128" y="5577"/>
                </a:cubicBezTo>
                <a:lnTo>
                  <a:pt x="4128" y="4852"/>
                </a:lnTo>
                <a:close/>
                <a:moveTo>
                  <a:pt x="1387" y="6049"/>
                </a:moveTo>
                <a:lnTo>
                  <a:pt x="1859" y="6522"/>
                </a:lnTo>
                <a:cubicBezTo>
                  <a:pt x="1607" y="6837"/>
                  <a:pt x="1450" y="7215"/>
                  <a:pt x="1387" y="7625"/>
                </a:cubicBezTo>
                <a:lnTo>
                  <a:pt x="662" y="7625"/>
                </a:lnTo>
                <a:cubicBezTo>
                  <a:pt x="788" y="7026"/>
                  <a:pt x="1009" y="6459"/>
                  <a:pt x="1387" y="6049"/>
                </a:cubicBezTo>
                <a:close/>
                <a:moveTo>
                  <a:pt x="6175" y="6049"/>
                </a:moveTo>
                <a:cubicBezTo>
                  <a:pt x="6553" y="6459"/>
                  <a:pt x="6774" y="7026"/>
                  <a:pt x="6837" y="7625"/>
                </a:cubicBezTo>
                <a:lnTo>
                  <a:pt x="6175" y="7625"/>
                </a:lnTo>
                <a:cubicBezTo>
                  <a:pt x="6112" y="7215"/>
                  <a:pt x="5955" y="6837"/>
                  <a:pt x="5703" y="6522"/>
                </a:cubicBezTo>
                <a:lnTo>
                  <a:pt x="6175" y="6049"/>
                </a:lnTo>
                <a:close/>
                <a:moveTo>
                  <a:pt x="1418" y="8318"/>
                </a:moveTo>
                <a:cubicBezTo>
                  <a:pt x="1481" y="8727"/>
                  <a:pt x="1670" y="9105"/>
                  <a:pt x="1891" y="9420"/>
                </a:cubicBezTo>
                <a:lnTo>
                  <a:pt x="1418" y="9893"/>
                </a:lnTo>
                <a:cubicBezTo>
                  <a:pt x="1009" y="9452"/>
                  <a:pt x="788" y="8916"/>
                  <a:pt x="693" y="8318"/>
                </a:cubicBezTo>
                <a:close/>
                <a:moveTo>
                  <a:pt x="6931" y="8318"/>
                </a:moveTo>
                <a:cubicBezTo>
                  <a:pt x="6805" y="8916"/>
                  <a:pt x="6585" y="9452"/>
                  <a:pt x="6207" y="9893"/>
                </a:cubicBezTo>
                <a:lnTo>
                  <a:pt x="5766" y="9420"/>
                </a:lnTo>
                <a:cubicBezTo>
                  <a:pt x="5986" y="9105"/>
                  <a:pt x="6144" y="8727"/>
                  <a:pt x="6207" y="8318"/>
                </a:cubicBezTo>
                <a:close/>
                <a:moveTo>
                  <a:pt x="2363" y="9893"/>
                </a:moveTo>
                <a:cubicBezTo>
                  <a:pt x="2678" y="10145"/>
                  <a:pt x="3056" y="10303"/>
                  <a:pt x="3466" y="10366"/>
                </a:cubicBezTo>
                <a:lnTo>
                  <a:pt x="3466" y="11027"/>
                </a:lnTo>
                <a:cubicBezTo>
                  <a:pt x="2867" y="10964"/>
                  <a:pt x="2332" y="10712"/>
                  <a:pt x="1891" y="10366"/>
                </a:cubicBezTo>
                <a:lnTo>
                  <a:pt x="2363" y="9893"/>
                </a:lnTo>
                <a:close/>
                <a:moveTo>
                  <a:pt x="5230" y="9861"/>
                </a:moveTo>
                <a:lnTo>
                  <a:pt x="5703" y="10334"/>
                </a:lnTo>
                <a:cubicBezTo>
                  <a:pt x="5262" y="10744"/>
                  <a:pt x="4726" y="10996"/>
                  <a:pt x="4128" y="11027"/>
                </a:cubicBezTo>
                <a:lnTo>
                  <a:pt x="4128" y="10334"/>
                </a:lnTo>
                <a:cubicBezTo>
                  <a:pt x="4537" y="10240"/>
                  <a:pt x="4915" y="10082"/>
                  <a:pt x="5230" y="9861"/>
                </a:cubicBezTo>
                <a:close/>
                <a:moveTo>
                  <a:pt x="9326" y="10366"/>
                </a:moveTo>
                <a:cubicBezTo>
                  <a:pt x="9546" y="10366"/>
                  <a:pt x="9704" y="10523"/>
                  <a:pt x="9704" y="10712"/>
                </a:cubicBezTo>
                <a:cubicBezTo>
                  <a:pt x="9672" y="10933"/>
                  <a:pt x="9546" y="11090"/>
                  <a:pt x="9326" y="11090"/>
                </a:cubicBezTo>
                <a:cubicBezTo>
                  <a:pt x="9137" y="11090"/>
                  <a:pt x="8979" y="10933"/>
                  <a:pt x="8979" y="10712"/>
                </a:cubicBezTo>
                <a:cubicBezTo>
                  <a:pt x="8979" y="10523"/>
                  <a:pt x="9137" y="10366"/>
                  <a:pt x="9326" y="10366"/>
                </a:cubicBezTo>
                <a:close/>
                <a:moveTo>
                  <a:pt x="1103" y="0"/>
                </a:moveTo>
                <a:cubicBezTo>
                  <a:pt x="504" y="0"/>
                  <a:pt x="63" y="473"/>
                  <a:pt x="63" y="1040"/>
                </a:cubicBezTo>
                <a:cubicBezTo>
                  <a:pt x="63" y="1576"/>
                  <a:pt x="536" y="2048"/>
                  <a:pt x="1103" y="2048"/>
                </a:cubicBezTo>
                <a:cubicBezTo>
                  <a:pt x="2048" y="2048"/>
                  <a:pt x="2363" y="2836"/>
                  <a:pt x="2489" y="3497"/>
                </a:cubicBezTo>
                <a:lnTo>
                  <a:pt x="2584" y="4348"/>
                </a:lnTo>
                <a:cubicBezTo>
                  <a:pt x="1072" y="4852"/>
                  <a:pt x="0" y="6301"/>
                  <a:pt x="0" y="7971"/>
                </a:cubicBezTo>
                <a:cubicBezTo>
                  <a:pt x="0" y="10050"/>
                  <a:pt x="1702" y="11783"/>
                  <a:pt x="3812" y="11783"/>
                </a:cubicBezTo>
                <a:cubicBezTo>
                  <a:pt x="5797" y="11783"/>
                  <a:pt x="7436" y="10240"/>
                  <a:pt x="7593" y="8318"/>
                </a:cubicBezTo>
                <a:lnTo>
                  <a:pt x="9011" y="8318"/>
                </a:lnTo>
                <a:lnTo>
                  <a:pt x="9011" y="9767"/>
                </a:lnTo>
                <a:cubicBezTo>
                  <a:pt x="8633" y="9924"/>
                  <a:pt x="8318" y="10271"/>
                  <a:pt x="8318" y="10744"/>
                </a:cubicBezTo>
                <a:cubicBezTo>
                  <a:pt x="8318" y="11342"/>
                  <a:pt x="8790" y="11783"/>
                  <a:pt x="9326" y="11783"/>
                </a:cubicBezTo>
                <a:cubicBezTo>
                  <a:pt x="9767" y="11783"/>
                  <a:pt x="10145" y="11500"/>
                  <a:pt x="10302" y="11059"/>
                </a:cubicBezTo>
                <a:lnTo>
                  <a:pt x="11468" y="11059"/>
                </a:lnTo>
                <a:cubicBezTo>
                  <a:pt x="11657" y="11059"/>
                  <a:pt x="11815" y="10901"/>
                  <a:pt x="11815" y="10712"/>
                </a:cubicBezTo>
                <a:cubicBezTo>
                  <a:pt x="11815" y="10555"/>
                  <a:pt x="11657" y="10397"/>
                  <a:pt x="11468" y="10397"/>
                </a:cubicBezTo>
                <a:lnTo>
                  <a:pt x="10302" y="10397"/>
                </a:lnTo>
                <a:cubicBezTo>
                  <a:pt x="10208" y="10145"/>
                  <a:pt x="9956" y="9893"/>
                  <a:pt x="9672" y="9767"/>
                </a:cubicBezTo>
                <a:lnTo>
                  <a:pt x="9672" y="8318"/>
                </a:lnTo>
                <a:lnTo>
                  <a:pt x="10744" y="8318"/>
                </a:lnTo>
                <a:cubicBezTo>
                  <a:pt x="10933" y="8318"/>
                  <a:pt x="11122" y="8160"/>
                  <a:pt x="11122" y="7971"/>
                </a:cubicBezTo>
                <a:cubicBezTo>
                  <a:pt x="11122" y="7782"/>
                  <a:pt x="10933" y="7593"/>
                  <a:pt x="10744" y="7593"/>
                </a:cubicBezTo>
                <a:lnTo>
                  <a:pt x="10397" y="7593"/>
                </a:lnTo>
                <a:lnTo>
                  <a:pt x="10397" y="7247"/>
                </a:lnTo>
                <a:cubicBezTo>
                  <a:pt x="10397" y="6301"/>
                  <a:pt x="9609" y="5514"/>
                  <a:pt x="8664" y="5514"/>
                </a:cubicBezTo>
                <a:lnTo>
                  <a:pt x="8318" y="5514"/>
                </a:lnTo>
                <a:lnTo>
                  <a:pt x="8318" y="4506"/>
                </a:lnTo>
                <a:cubicBezTo>
                  <a:pt x="8318" y="3560"/>
                  <a:pt x="7530" y="2773"/>
                  <a:pt x="6585" y="2773"/>
                </a:cubicBezTo>
                <a:lnTo>
                  <a:pt x="4411" y="2773"/>
                </a:lnTo>
                <a:cubicBezTo>
                  <a:pt x="3970" y="1040"/>
                  <a:pt x="2741" y="0"/>
                  <a:pt x="110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795" name="Google Shape;6257;p71">
            <a:extLst>
              <a:ext uri="{FF2B5EF4-FFF2-40B4-BE49-F238E27FC236}">
                <a16:creationId xmlns:a16="http://schemas.microsoft.com/office/drawing/2014/main" id="{2869BC94-9B43-E4F2-145D-38D1A2D53DA4}"/>
              </a:ext>
            </a:extLst>
          </p:cNvPr>
          <p:cNvGrpSpPr/>
          <p:nvPr/>
        </p:nvGrpSpPr>
        <p:grpSpPr>
          <a:xfrm>
            <a:off x="8850507" y="2042758"/>
            <a:ext cx="471676" cy="470087"/>
            <a:chOff x="-26980600" y="3175500"/>
            <a:chExt cx="296950" cy="295950"/>
          </a:xfrm>
          <a:solidFill>
            <a:schemeClr val="tx1"/>
          </a:solidFill>
        </p:grpSpPr>
        <p:sp>
          <p:nvSpPr>
            <p:cNvPr id="796" name="Google Shape;6258;p71">
              <a:extLst>
                <a:ext uri="{FF2B5EF4-FFF2-40B4-BE49-F238E27FC236}">
                  <a16:creationId xmlns:a16="http://schemas.microsoft.com/office/drawing/2014/main" id="{99FBEEC6-FC8C-150E-7902-EB25B865D2A9}"/>
                </a:ext>
              </a:extLst>
            </p:cNvPr>
            <p:cNvSpPr/>
            <p:nvPr/>
          </p:nvSpPr>
          <p:spPr>
            <a:xfrm>
              <a:off x="-26798650" y="3175500"/>
              <a:ext cx="115000" cy="114025"/>
            </a:xfrm>
            <a:custGeom>
              <a:avLst/>
              <a:gdLst/>
              <a:ahLst/>
              <a:cxnLst/>
              <a:rect l="l" t="t" r="r" b="b"/>
              <a:pathLst>
                <a:path w="4600" h="4561" extrusionOk="0">
                  <a:moveTo>
                    <a:pt x="1115" y="0"/>
                  </a:moveTo>
                  <a:cubicBezTo>
                    <a:pt x="851" y="0"/>
                    <a:pt x="583" y="102"/>
                    <a:pt x="378" y="307"/>
                  </a:cubicBezTo>
                  <a:cubicBezTo>
                    <a:pt x="0" y="685"/>
                    <a:pt x="0" y="1378"/>
                    <a:pt x="378" y="1756"/>
                  </a:cubicBezTo>
                  <a:lnTo>
                    <a:pt x="2773" y="4245"/>
                  </a:lnTo>
                  <a:cubicBezTo>
                    <a:pt x="2962" y="4434"/>
                    <a:pt x="3245" y="4560"/>
                    <a:pt x="3529" y="4560"/>
                  </a:cubicBezTo>
                  <a:cubicBezTo>
                    <a:pt x="3812" y="4560"/>
                    <a:pt x="4064" y="4434"/>
                    <a:pt x="4285" y="4245"/>
                  </a:cubicBezTo>
                  <a:cubicBezTo>
                    <a:pt x="4474" y="4056"/>
                    <a:pt x="4600" y="3773"/>
                    <a:pt x="4600" y="3489"/>
                  </a:cubicBezTo>
                  <a:cubicBezTo>
                    <a:pt x="4600" y="3206"/>
                    <a:pt x="4474" y="2954"/>
                    <a:pt x="4285" y="2733"/>
                  </a:cubicBezTo>
                  <a:lnTo>
                    <a:pt x="1828" y="307"/>
                  </a:lnTo>
                  <a:cubicBezTo>
                    <a:pt x="1639" y="102"/>
                    <a:pt x="1379" y="0"/>
                    <a:pt x="11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7" name="Google Shape;6259;p71">
              <a:extLst>
                <a:ext uri="{FF2B5EF4-FFF2-40B4-BE49-F238E27FC236}">
                  <a16:creationId xmlns:a16="http://schemas.microsoft.com/office/drawing/2014/main" id="{ED5B83B1-2A17-571F-8313-4A1C37EFD089}"/>
                </a:ext>
              </a:extLst>
            </p:cNvPr>
            <p:cNvSpPr/>
            <p:nvPr/>
          </p:nvSpPr>
          <p:spPr>
            <a:xfrm>
              <a:off x="-26980600" y="3325725"/>
              <a:ext cx="168575" cy="145725"/>
            </a:xfrm>
            <a:custGeom>
              <a:avLst/>
              <a:gdLst/>
              <a:ahLst/>
              <a:cxnLst/>
              <a:rect l="l" t="t" r="r" b="b"/>
              <a:pathLst>
                <a:path w="6743" h="5829" extrusionOk="0">
                  <a:moveTo>
                    <a:pt x="3797" y="2167"/>
                  </a:moveTo>
                  <a:cubicBezTo>
                    <a:pt x="3884" y="2167"/>
                    <a:pt x="3970" y="2190"/>
                    <a:pt x="4033" y="2237"/>
                  </a:cubicBezTo>
                  <a:cubicBezTo>
                    <a:pt x="4159" y="2363"/>
                    <a:pt x="4159" y="2616"/>
                    <a:pt x="4033" y="2710"/>
                  </a:cubicBezTo>
                  <a:cubicBezTo>
                    <a:pt x="3970" y="2773"/>
                    <a:pt x="3884" y="2805"/>
                    <a:pt x="3797" y="2805"/>
                  </a:cubicBezTo>
                  <a:cubicBezTo>
                    <a:pt x="3710" y="2805"/>
                    <a:pt x="3624" y="2773"/>
                    <a:pt x="3561" y="2710"/>
                  </a:cubicBezTo>
                  <a:cubicBezTo>
                    <a:pt x="3435" y="2616"/>
                    <a:pt x="3435" y="2363"/>
                    <a:pt x="3561" y="2237"/>
                  </a:cubicBezTo>
                  <a:cubicBezTo>
                    <a:pt x="3624" y="2190"/>
                    <a:pt x="3710" y="2167"/>
                    <a:pt x="3797" y="2167"/>
                  </a:cubicBezTo>
                  <a:close/>
                  <a:moveTo>
                    <a:pt x="2336" y="2639"/>
                  </a:moveTo>
                  <a:cubicBezTo>
                    <a:pt x="2426" y="2639"/>
                    <a:pt x="2521" y="2663"/>
                    <a:pt x="2584" y="2710"/>
                  </a:cubicBezTo>
                  <a:cubicBezTo>
                    <a:pt x="2679" y="2836"/>
                    <a:pt x="2679" y="3057"/>
                    <a:pt x="2584" y="3183"/>
                  </a:cubicBezTo>
                  <a:cubicBezTo>
                    <a:pt x="2521" y="3246"/>
                    <a:pt x="2426" y="3277"/>
                    <a:pt x="2336" y="3277"/>
                  </a:cubicBezTo>
                  <a:cubicBezTo>
                    <a:pt x="2245" y="3277"/>
                    <a:pt x="2159" y="3246"/>
                    <a:pt x="2111" y="3183"/>
                  </a:cubicBezTo>
                  <a:cubicBezTo>
                    <a:pt x="1985" y="3057"/>
                    <a:pt x="1985" y="2868"/>
                    <a:pt x="2111" y="2710"/>
                  </a:cubicBezTo>
                  <a:cubicBezTo>
                    <a:pt x="2159" y="2663"/>
                    <a:pt x="2245" y="2639"/>
                    <a:pt x="2336" y="2639"/>
                  </a:cubicBezTo>
                  <a:close/>
                  <a:moveTo>
                    <a:pt x="2931" y="1"/>
                  </a:moveTo>
                  <a:lnTo>
                    <a:pt x="599" y="2332"/>
                  </a:lnTo>
                  <a:cubicBezTo>
                    <a:pt x="221" y="2710"/>
                    <a:pt x="1" y="3214"/>
                    <a:pt x="1" y="3781"/>
                  </a:cubicBezTo>
                  <a:cubicBezTo>
                    <a:pt x="1" y="4317"/>
                    <a:pt x="221" y="4852"/>
                    <a:pt x="599" y="5230"/>
                  </a:cubicBezTo>
                  <a:cubicBezTo>
                    <a:pt x="1009" y="5608"/>
                    <a:pt x="1513" y="5829"/>
                    <a:pt x="2048" y="5829"/>
                  </a:cubicBezTo>
                  <a:cubicBezTo>
                    <a:pt x="2616" y="5829"/>
                    <a:pt x="3120" y="5640"/>
                    <a:pt x="3529" y="5230"/>
                  </a:cubicBezTo>
                  <a:lnTo>
                    <a:pt x="6743" y="2048"/>
                  </a:lnTo>
                  <a:cubicBezTo>
                    <a:pt x="6743" y="2017"/>
                    <a:pt x="6711" y="1954"/>
                    <a:pt x="6711" y="1922"/>
                  </a:cubicBezTo>
                  <a:cubicBezTo>
                    <a:pt x="6396" y="1418"/>
                    <a:pt x="5829" y="1103"/>
                    <a:pt x="5136" y="1103"/>
                  </a:cubicBezTo>
                  <a:lnTo>
                    <a:pt x="5104" y="1103"/>
                  </a:lnTo>
                  <a:cubicBezTo>
                    <a:pt x="5075" y="1104"/>
                    <a:pt x="5045" y="1105"/>
                    <a:pt x="5016" y="1105"/>
                  </a:cubicBezTo>
                  <a:cubicBezTo>
                    <a:pt x="4168" y="1105"/>
                    <a:pt x="3387" y="670"/>
                    <a:pt x="29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" name="Google Shape;6260;p71">
              <a:extLst>
                <a:ext uri="{FF2B5EF4-FFF2-40B4-BE49-F238E27FC236}">
                  <a16:creationId xmlns:a16="http://schemas.microsoft.com/office/drawing/2014/main" id="{3A23CEDC-6CB5-3093-D672-E3A580569532}"/>
                </a:ext>
              </a:extLst>
            </p:cNvPr>
            <p:cNvSpPr/>
            <p:nvPr/>
          </p:nvSpPr>
          <p:spPr>
            <a:xfrm>
              <a:off x="-26893950" y="3226500"/>
              <a:ext cx="159125" cy="137850"/>
            </a:xfrm>
            <a:custGeom>
              <a:avLst/>
              <a:gdLst/>
              <a:ahLst/>
              <a:cxnLst/>
              <a:rect l="l" t="t" r="r" b="b"/>
              <a:pathLst>
                <a:path w="6365" h="5514" extrusionOk="0">
                  <a:moveTo>
                    <a:pt x="3403" y="0"/>
                  </a:moveTo>
                  <a:lnTo>
                    <a:pt x="2678" y="693"/>
                  </a:lnTo>
                  <a:lnTo>
                    <a:pt x="2300" y="1103"/>
                  </a:lnTo>
                  <a:lnTo>
                    <a:pt x="3056" y="1859"/>
                  </a:lnTo>
                  <a:cubicBezTo>
                    <a:pt x="3151" y="1953"/>
                    <a:pt x="3151" y="2205"/>
                    <a:pt x="3056" y="2331"/>
                  </a:cubicBezTo>
                  <a:cubicBezTo>
                    <a:pt x="2962" y="2394"/>
                    <a:pt x="2899" y="2426"/>
                    <a:pt x="2804" y="2426"/>
                  </a:cubicBezTo>
                  <a:cubicBezTo>
                    <a:pt x="2741" y="2426"/>
                    <a:pt x="2615" y="2394"/>
                    <a:pt x="2584" y="2331"/>
                  </a:cubicBezTo>
                  <a:lnTo>
                    <a:pt x="1827" y="1575"/>
                  </a:lnTo>
                  <a:lnTo>
                    <a:pt x="1355" y="2048"/>
                  </a:lnTo>
                  <a:lnTo>
                    <a:pt x="2111" y="2804"/>
                  </a:lnTo>
                  <a:cubicBezTo>
                    <a:pt x="2205" y="2898"/>
                    <a:pt x="2205" y="3150"/>
                    <a:pt x="2111" y="3277"/>
                  </a:cubicBezTo>
                  <a:cubicBezTo>
                    <a:pt x="2016" y="3340"/>
                    <a:pt x="1953" y="3371"/>
                    <a:pt x="1859" y="3371"/>
                  </a:cubicBezTo>
                  <a:cubicBezTo>
                    <a:pt x="1796" y="3371"/>
                    <a:pt x="1670" y="3340"/>
                    <a:pt x="1638" y="3277"/>
                  </a:cubicBezTo>
                  <a:lnTo>
                    <a:pt x="882" y="2520"/>
                  </a:lnTo>
                  <a:lnTo>
                    <a:pt x="0" y="3371"/>
                  </a:lnTo>
                  <a:cubicBezTo>
                    <a:pt x="0" y="3403"/>
                    <a:pt x="63" y="3466"/>
                    <a:pt x="63" y="3497"/>
                  </a:cubicBezTo>
                  <a:cubicBezTo>
                    <a:pt x="364" y="4068"/>
                    <a:pt x="894" y="4381"/>
                    <a:pt x="1490" y="4381"/>
                  </a:cubicBezTo>
                  <a:cubicBezTo>
                    <a:pt x="1518" y="4381"/>
                    <a:pt x="1547" y="4381"/>
                    <a:pt x="1575" y="4379"/>
                  </a:cubicBezTo>
                  <a:cubicBezTo>
                    <a:pt x="1890" y="4379"/>
                    <a:pt x="2174" y="4411"/>
                    <a:pt x="2458" y="4474"/>
                  </a:cubicBezTo>
                  <a:cubicBezTo>
                    <a:pt x="2993" y="4631"/>
                    <a:pt x="3529" y="5009"/>
                    <a:pt x="3781" y="5513"/>
                  </a:cubicBezTo>
                  <a:lnTo>
                    <a:pt x="6364" y="2961"/>
                  </a:lnTo>
                  <a:lnTo>
                    <a:pt x="340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799" name="Google Shape;6261;p71">
            <a:extLst>
              <a:ext uri="{FF2B5EF4-FFF2-40B4-BE49-F238E27FC236}">
                <a16:creationId xmlns:a16="http://schemas.microsoft.com/office/drawing/2014/main" id="{35D229CA-6886-EC32-3E82-2D5F35C5875A}"/>
              </a:ext>
            </a:extLst>
          </p:cNvPr>
          <p:cNvSpPr/>
          <p:nvPr/>
        </p:nvSpPr>
        <p:spPr>
          <a:xfrm>
            <a:off x="8880597" y="2652119"/>
            <a:ext cx="412865" cy="469213"/>
          </a:xfrm>
          <a:custGeom>
            <a:avLst/>
            <a:gdLst/>
            <a:ahLst/>
            <a:cxnLst/>
            <a:rect l="l" t="t" r="r" b="b"/>
            <a:pathLst>
              <a:path w="10397" h="11816" extrusionOk="0">
                <a:moveTo>
                  <a:pt x="6939" y="1373"/>
                </a:moveTo>
                <a:cubicBezTo>
                  <a:pt x="7177" y="1373"/>
                  <a:pt x="7419" y="1418"/>
                  <a:pt x="7656" y="1513"/>
                </a:cubicBezTo>
                <a:cubicBezTo>
                  <a:pt x="8255" y="1734"/>
                  <a:pt x="8696" y="2206"/>
                  <a:pt x="8853" y="2836"/>
                </a:cubicBezTo>
                <a:cubicBezTo>
                  <a:pt x="8916" y="3435"/>
                  <a:pt x="8822" y="4065"/>
                  <a:pt x="8412" y="4538"/>
                </a:cubicBezTo>
                <a:cubicBezTo>
                  <a:pt x="8349" y="4601"/>
                  <a:pt x="8255" y="4664"/>
                  <a:pt x="8129" y="4664"/>
                </a:cubicBezTo>
                <a:cubicBezTo>
                  <a:pt x="8066" y="4664"/>
                  <a:pt x="7971" y="4601"/>
                  <a:pt x="7939" y="4569"/>
                </a:cubicBezTo>
                <a:cubicBezTo>
                  <a:pt x="7782" y="4443"/>
                  <a:pt x="7782" y="4223"/>
                  <a:pt x="7908" y="4097"/>
                </a:cubicBezTo>
                <a:cubicBezTo>
                  <a:pt x="8129" y="3782"/>
                  <a:pt x="8223" y="3403"/>
                  <a:pt x="8129" y="2962"/>
                </a:cubicBezTo>
                <a:cubicBezTo>
                  <a:pt x="8066" y="2553"/>
                  <a:pt x="7750" y="2238"/>
                  <a:pt x="7404" y="2143"/>
                </a:cubicBezTo>
                <a:cubicBezTo>
                  <a:pt x="7254" y="2086"/>
                  <a:pt x="7095" y="2057"/>
                  <a:pt x="6939" y="2057"/>
                </a:cubicBezTo>
                <a:cubicBezTo>
                  <a:pt x="6669" y="2057"/>
                  <a:pt x="6406" y="2141"/>
                  <a:pt x="6207" y="2301"/>
                </a:cubicBezTo>
                <a:cubicBezTo>
                  <a:pt x="6148" y="2336"/>
                  <a:pt x="6084" y="2354"/>
                  <a:pt x="6021" y="2354"/>
                </a:cubicBezTo>
                <a:cubicBezTo>
                  <a:pt x="5916" y="2354"/>
                  <a:pt x="5813" y="2305"/>
                  <a:pt x="5734" y="2206"/>
                </a:cubicBezTo>
                <a:cubicBezTo>
                  <a:pt x="5608" y="2049"/>
                  <a:pt x="5671" y="1860"/>
                  <a:pt x="5829" y="1734"/>
                </a:cubicBezTo>
                <a:cubicBezTo>
                  <a:pt x="6163" y="1498"/>
                  <a:pt x="6545" y="1373"/>
                  <a:pt x="6939" y="1373"/>
                </a:cubicBezTo>
                <a:close/>
                <a:moveTo>
                  <a:pt x="3466" y="1"/>
                </a:moveTo>
                <a:cubicBezTo>
                  <a:pt x="3182" y="1"/>
                  <a:pt x="2899" y="32"/>
                  <a:pt x="2678" y="95"/>
                </a:cubicBezTo>
                <a:cubicBezTo>
                  <a:pt x="1481" y="348"/>
                  <a:pt x="504" y="1293"/>
                  <a:pt x="221" y="2490"/>
                </a:cubicBezTo>
                <a:cubicBezTo>
                  <a:pt x="0" y="3498"/>
                  <a:pt x="189" y="4569"/>
                  <a:pt x="851" y="5388"/>
                </a:cubicBezTo>
                <a:cubicBezTo>
                  <a:pt x="1292" y="5955"/>
                  <a:pt x="1512" y="6711"/>
                  <a:pt x="1512" y="7499"/>
                </a:cubicBezTo>
                <a:lnTo>
                  <a:pt x="1512" y="10209"/>
                </a:lnTo>
                <a:cubicBezTo>
                  <a:pt x="1512" y="11122"/>
                  <a:pt x="2237" y="11815"/>
                  <a:pt x="3151" y="11815"/>
                </a:cubicBezTo>
                <a:cubicBezTo>
                  <a:pt x="4033" y="11815"/>
                  <a:pt x="4757" y="11122"/>
                  <a:pt x="4757" y="10209"/>
                </a:cubicBezTo>
                <a:lnTo>
                  <a:pt x="4757" y="8539"/>
                </a:lnTo>
                <a:cubicBezTo>
                  <a:pt x="4757" y="8318"/>
                  <a:pt x="4947" y="8066"/>
                  <a:pt x="5230" y="8066"/>
                </a:cubicBezTo>
                <a:cubicBezTo>
                  <a:pt x="5451" y="8066"/>
                  <a:pt x="5703" y="8287"/>
                  <a:pt x="5703" y="8539"/>
                </a:cubicBezTo>
                <a:lnTo>
                  <a:pt x="5703" y="10209"/>
                </a:lnTo>
                <a:cubicBezTo>
                  <a:pt x="5703" y="11122"/>
                  <a:pt x="6396" y="11815"/>
                  <a:pt x="7309" y="11815"/>
                </a:cubicBezTo>
                <a:cubicBezTo>
                  <a:pt x="8223" y="11815"/>
                  <a:pt x="8916" y="11122"/>
                  <a:pt x="8916" y="10209"/>
                </a:cubicBezTo>
                <a:lnTo>
                  <a:pt x="8916" y="7499"/>
                </a:lnTo>
                <a:cubicBezTo>
                  <a:pt x="8916" y="6711"/>
                  <a:pt x="9168" y="5955"/>
                  <a:pt x="9609" y="5388"/>
                </a:cubicBezTo>
                <a:cubicBezTo>
                  <a:pt x="10145" y="4569"/>
                  <a:pt x="10397" y="3498"/>
                  <a:pt x="10145" y="2490"/>
                </a:cubicBezTo>
                <a:cubicBezTo>
                  <a:pt x="9893" y="1293"/>
                  <a:pt x="8885" y="348"/>
                  <a:pt x="7719" y="95"/>
                </a:cubicBezTo>
                <a:cubicBezTo>
                  <a:pt x="7435" y="1"/>
                  <a:pt x="7152" y="1"/>
                  <a:pt x="6931" y="1"/>
                </a:cubicBezTo>
                <a:cubicBezTo>
                  <a:pt x="6333" y="1"/>
                  <a:pt x="5703" y="158"/>
                  <a:pt x="5199" y="474"/>
                </a:cubicBezTo>
                <a:cubicBezTo>
                  <a:pt x="4663" y="158"/>
                  <a:pt x="4033" y="1"/>
                  <a:pt x="346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00" name="Google Shape;6262;p71">
            <a:extLst>
              <a:ext uri="{FF2B5EF4-FFF2-40B4-BE49-F238E27FC236}">
                <a16:creationId xmlns:a16="http://schemas.microsoft.com/office/drawing/2014/main" id="{FB5953B9-3650-8FB4-72D4-FE210F164611}"/>
              </a:ext>
            </a:extLst>
          </p:cNvPr>
          <p:cNvGrpSpPr/>
          <p:nvPr/>
        </p:nvGrpSpPr>
        <p:grpSpPr>
          <a:xfrm>
            <a:off x="8851143" y="3294140"/>
            <a:ext cx="470404" cy="385385"/>
            <a:chOff x="-26981375" y="3951875"/>
            <a:chExt cx="296150" cy="242625"/>
          </a:xfrm>
          <a:solidFill>
            <a:schemeClr val="tx1"/>
          </a:solidFill>
        </p:grpSpPr>
        <p:sp>
          <p:nvSpPr>
            <p:cNvPr id="801" name="Google Shape;6263;p71">
              <a:extLst>
                <a:ext uri="{FF2B5EF4-FFF2-40B4-BE49-F238E27FC236}">
                  <a16:creationId xmlns:a16="http://schemas.microsoft.com/office/drawing/2014/main" id="{FD633195-17A6-060B-7F23-A1049C90CE4F}"/>
                </a:ext>
              </a:extLst>
            </p:cNvPr>
            <p:cNvSpPr/>
            <p:nvPr/>
          </p:nvSpPr>
          <p:spPr>
            <a:xfrm>
              <a:off x="-26978225" y="3951875"/>
              <a:ext cx="173300" cy="155975"/>
            </a:xfrm>
            <a:custGeom>
              <a:avLst/>
              <a:gdLst/>
              <a:ahLst/>
              <a:cxnLst/>
              <a:rect l="l" t="t" r="r" b="b"/>
              <a:pathLst>
                <a:path w="6932" h="6239" extrusionOk="0">
                  <a:moveTo>
                    <a:pt x="3340" y="2364"/>
                  </a:moveTo>
                  <a:cubicBezTo>
                    <a:pt x="3529" y="2364"/>
                    <a:pt x="3686" y="2521"/>
                    <a:pt x="3686" y="2710"/>
                  </a:cubicBezTo>
                  <a:lnTo>
                    <a:pt x="3686" y="3435"/>
                  </a:lnTo>
                  <a:lnTo>
                    <a:pt x="4411" y="3435"/>
                  </a:lnTo>
                  <a:cubicBezTo>
                    <a:pt x="4600" y="3435"/>
                    <a:pt x="4757" y="3592"/>
                    <a:pt x="4757" y="3782"/>
                  </a:cubicBezTo>
                  <a:cubicBezTo>
                    <a:pt x="4757" y="3971"/>
                    <a:pt x="4600" y="4128"/>
                    <a:pt x="4411" y="4128"/>
                  </a:cubicBezTo>
                  <a:lnTo>
                    <a:pt x="3686" y="4128"/>
                  </a:lnTo>
                  <a:lnTo>
                    <a:pt x="3686" y="4853"/>
                  </a:lnTo>
                  <a:cubicBezTo>
                    <a:pt x="3686" y="5042"/>
                    <a:pt x="3529" y="5199"/>
                    <a:pt x="3340" y="5199"/>
                  </a:cubicBezTo>
                  <a:cubicBezTo>
                    <a:pt x="3151" y="5199"/>
                    <a:pt x="2993" y="5042"/>
                    <a:pt x="2993" y="4853"/>
                  </a:cubicBezTo>
                  <a:lnTo>
                    <a:pt x="2993" y="4128"/>
                  </a:lnTo>
                  <a:lnTo>
                    <a:pt x="2268" y="4128"/>
                  </a:lnTo>
                  <a:cubicBezTo>
                    <a:pt x="2079" y="4128"/>
                    <a:pt x="1922" y="3971"/>
                    <a:pt x="1922" y="3782"/>
                  </a:cubicBezTo>
                  <a:cubicBezTo>
                    <a:pt x="1922" y="3592"/>
                    <a:pt x="2079" y="3435"/>
                    <a:pt x="2268" y="3435"/>
                  </a:cubicBezTo>
                  <a:lnTo>
                    <a:pt x="2993" y="3435"/>
                  </a:lnTo>
                  <a:lnTo>
                    <a:pt x="2993" y="2710"/>
                  </a:lnTo>
                  <a:cubicBezTo>
                    <a:pt x="2993" y="2521"/>
                    <a:pt x="3151" y="2364"/>
                    <a:pt x="3340" y="2364"/>
                  </a:cubicBezTo>
                  <a:close/>
                  <a:moveTo>
                    <a:pt x="3434" y="1"/>
                  </a:moveTo>
                  <a:cubicBezTo>
                    <a:pt x="2836" y="1"/>
                    <a:pt x="2394" y="474"/>
                    <a:pt x="2394" y="1041"/>
                  </a:cubicBezTo>
                  <a:lnTo>
                    <a:pt x="2394" y="1387"/>
                  </a:lnTo>
                  <a:lnTo>
                    <a:pt x="1008" y="1387"/>
                  </a:lnTo>
                  <a:cubicBezTo>
                    <a:pt x="441" y="1387"/>
                    <a:pt x="0" y="1860"/>
                    <a:pt x="0" y="2395"/>
                  </a:cubicBezTo>
                  <a:lnTo>
                    <a:pt x="0" y="6239"/>
                  </a:lnTo>
                  <a:lnTo>
                    <a:pt x="6931" y="6239"/>
                  </a:lnTo>
                  <a:lnTo>
                    <a:pt x="6931" y="2395"/>
                  </a:lnTo>
                  <a:lnTo>
                    <a:pt x="6837" y="2395"/>
                  </a:lnTo>
                  <a:cubicBezTo>
                    <a:pt x="6837" y="1828"/>
                    <a:pt x="6364" y="1387"/>
                    <a:pt x="5829" y="1387"/>
                  </a:cubicBezTo>
                  <a:lnTo>
                    <a:pt x="4442" y="1387"/>
                  </a:lnTo>
                  <a:lnTo>
                    <a:pt x="4442" y="1041"/>
                  </a:lnTo>
                  <a:cubicBezTo>
                    <a:pt x="4442" y="442"/>
                    <a:pt x="3970" y="1"/>
                    <a:pt x="34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2" name="Google Shape;6264;p71">
              <a:extLst>
                <a:ext uri="{FF2B5EF4-FFF2-40B4-BE49-F238E27FC236}">
                  <a16:creationId xmlns:a16="http://schemas.microsoft.com/office/drawing/2014/main" id="{82E64B8F-9ECE-1E0C-EFED-B82C740A4035}"/>
                </a:ext>
              </a:extLst>
            </p:cNvPr>
            <p:cNvSpPr/>
            <p:nvPr/>
          </p:nvSpPr>
          <p:spPr>
            <a:xfrm>
              <a:off x="-26981375" y="4124375"/>
              <a:ext cx="174075" cy="70125"/>
            </a:xfrm>
            <a:custGeom>
              <a:avLst/>
              <a:gdLst/>
              <a:ahLst/>
              <a:cxnLst/>
              <a:rect l="l" t="t" r="r" b="b"/>
              <a:pathLst>
                <a:path w="6963" h="2805" extrusionOk="0">
                  <a:moveTo>
                    <a:pt x="2457" y="1418"/>
                  </a:moveTo>
                  <a:cubicBezTo>
                    <a:pt x="2647" y="1418"/>
                    <a:pt x="2804" y="1576"/>
                    <a:pt x="2804" y="1765"/>
                  </a:cubicBezTo>
                  <a:cubicBezTo>
                    <a:pt x="2804" y="1954"/>
                    <a:pt x="2647" y="2111"/>
                    <a:pt x="2457" y="2111"/>
                  </a:cubicBezTo>
                  <a:cubicBezTo>
                    <a:pt x="2237" y="2111"/>
                    <a:pt x="2079" y="1954"/>
                    <a:pt x="2079" y="1765"/>
                  </a:cubicBezTo>
                  <a:cubicBezTo>
                    <a:pt x="2079" y="1576"/>
                    <a:pt x="2237" y="1418"/>
                    <a:pt x="2457" y="1418"/>
                  </a:cubicBezTo>
                  <a:close/>
                  <a:moveTo>
                    <a:pt x="32" y="0"/>
                  </a:moveTo>
                  <a:lnTo>
                    <a:pt x="32" y="1009"/>
                  </a:lnTo>
                  <a:cubicBezTo>
                    <a:pt x="0" y="1607"/>
                    <a:pt x="473" y="2080"/>
                    <a:pt x="1071" y="2080"/>
                  </a:cubicBezTo>
                  <a:lnTo>
                    <a:pt x="1449" y="2080"/>
                  </a:lnTo>
                  <a:cubicBezTo>
                    <a:pt x="1607" y="2489"/>
                    <a:pt x="1985" y="2804"/>
                    <a:pt x="2457" y="2804"/>
                  </a:cubicBezTo>
                  <a:cubicBezTo>
                    <a:pt x="2867" y="2804"/>
                    <a:pt x="3277" y="2521"/>
                    <a:pt x="3434" y="2080"/>
                  </a:cubicBezTo>
                  <a:lnTo>
                    <a:pt x="6963" y="2080"/>
                  </a:lnTo>
                  <a:lnTo>
                    <a:pt x="696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3" name="Google Shape;6265;p71">
              <a:extLst>
                <a:ext uri="{FF2B5EF4-FFF2-40B4-BE49-F238E27FC236}">
                  <a16:creationId xmlns:a16="http://schemas.microsoft.com/office/drawing/2014/main" id="{93F7839C-D03D-0375-D9D5-91CBA12D7DB8}"/>
                </a:ext>
              </a:extLst>
            </p:cNvPr>
            <p:cNvSpPr/>
            <p:nvPr/>
          </p:nvSpPr>
          <p:spPr>
            <a:xfrm>
              <a:off x="-26790000" y="4002300"/>
              <a:ext cx="104775" cy="192200"/>
            </a:xfrm>
            <a:custGeom>
              <a:avLst/>
              <a:gdLst/>
              <a:ahLst/>
              <a:cxnLst/>
              <a:rect l="l" t="t" r="r" b="b"/>
              <a:pathLst>
                <a:path w="4191" h="7688" extrusionOk="0">
                  <a:moveTo>
                    <a:pt x="1513" y="693"/>
                  </a:moveTo>
                  <a:cubicBezTo>
                    <a:pt x="1954" y="693"/>
                    <a:pt x="2364" y="977"/>
                    <a:pt x="2521" y="1386"/>
                  </a:cubicBezTo>
                  <a:lnTo>
                    <a:pt x="3372" y="3497"/>
                  </a:lnTo>
                  <a:lnTo>
                    <a:pt x="1765" y="3497"/>
                  </a:lnTo>
                  <a:cubicBezTo>
                    <a:pt x="1576" y="3497"/>
                    <a:pt x="1419" y="3340"/>
                    <a:pt x="1419" y="3151"/>
                  </a:cubicBezTo>
                  <a:lnTo>
                    <a:pt x="1419" y="693"/>
                  </a:lnTo>
                  <a:close/>
                  <a:moveTo>
                    <a:pt x="1765" y="6270"/>
                  </a:moveTo>
                  <a:cubicBezTo>
                    <a:pt x="1954" y="6270"/>
                    <a:pt x="2112" y="6427"/>
                    <a:pt x="2112" y="6616"/>
                  </a:cubicBezTo>
                  <a:cubicBezTo>
                    <a:pt x="2112" y="6805"/>
                    <a:pt x="1954" y="6963"/>
                    <a:pt x="1765" y="6963"/>
                  </a:cubicBezTo>
                  <a:cubicBezTo>
                    <a:pt x="1576" y="6963"/>
                    <a:pt x="1419" y="6805"/>
                    <a:pt x="1419" y="6616"/>
                  </a:cubicBezTo>
                  <a:cubicBezTo>
                    <a:pt x="1419" y="6427"/>
                    <a:pt x="1576" y="6270"/>
                    <a:pt x="1765" y="6270"/>
                  </a:cubicBezTo>
                  <a:close/>
                  <a:moveTo>
                    <a:pt x="1" y="0"/>
                  </a:moveTo>
                  <a:lnTo>
                    <a:pt x="1" y="6963"/>
                  </a:lnTo>
                  <a:lnTo>
                    <a:pt x="788" y="6963"/>
                  </a:lnTo>
                  <a:cubicBezTo>
                    <a:pt x="946" y="7372"/>
                    <a:pt x="1293" y="7687"/>
                    <a:pt x="1765" y="7687"/>
                  </a:cubicBezTo>
                  <a:cubicBezTo>
                    <a:pt x="2206" y="7687"/>
                    <a:pt x="2584" y="7404"/>
                    <a:pt x="2742" y="6963"/>
                  </a:cubicBezTo>
                  <a:lnTo>
                    <a:pt x="3151" y="6963"/>
                  </a:lnTo>
                  <a:cubicBezTo>
                    <a:pt x="3718" y="6963"/>
                    <a:pt x="4159" y="6490"/>
                    <a:pt x="4159" y="5955"/>
                  </a:cubicBezTo>
                  <a:lnTo>
                    <a:pt x="4159" y="5577"/>
                  </a:lnTo>
                  <a:lnTo>
                    <a:pt x="3151" y="5577"/>
                  </a:lnTo>
                  <a:cubicBezTo>
                    <a:pt x="2931" y="5577"/>
                    <a:pt x="2773" y="5419"/>
                    <a:pt x="2773" y="5230"/>
                  </a:cubicBezTo>
                  <a:cubicBezTo>
                    <a:pt x="2773" y="5041"/>
                    <a:pt x="2994" y="4883"/>
                    <a:pt x="3183" y="4883"/>
                  </a:cubicBezTo>
                  <a:lnTo>
                    <a:pt x="4191" y="4883"/>
                  </a:lnTo>
                  <a:lnTo>
                    <a:pt x="4191" y="4096"/>
                  </a:lnTo>
                  <a:cubicBezTo>
                    <a:pt x="4191" y="3970"/>
                    <a:pt x="4159" y="3812"/>
                    <a:pt x="4159" y="3686"/>
                  </a:cubicBezTo>
                  <a:cubicBezTo>
                    <a:pt x="4096" y="3466"/>
                    <a:pt x="3246" y="1386"/>
                    <a:pt x="3151" y="1103"/>
                  </a:cubicBezTo>
                  <a:cubicBezTo>
                    <a:pt x="2868" y="410"/>
                    <a:pt x="2238" y="0"/>
                    <a:pt x="15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4" name="Google Shape;6266;p71">
            <a:extLst>
              <a:ext uri="{FF2B5EF4-FFF2-40B4-BE49-F238E27FC236}">
                <a16:creationId xmlns:a16="http://schemas.microsoft.com/office/drawing/2014/main" id="{FC6C3221-C085-F6F8-75A0-746DF615F3D0}"/>
              </a:ext>
            </a:extLst>
          </p:cNvPr>
          <p:cNvGrpSpPr/>
          <p:nvPr/>
        </p:nvGrpSpPr>
        <p:grpSpPr>
          <a:xfrm>
            <a:off x="7071199" y="3890927"/>
            <a:ext cx="469213" cy="472947"/>
            <a:chOff x="-25094250" y="3176075"/>
            <a:chExt cx="295400" cy="297750"/>
          </a:xfrm>
          <a:solidFill>
            <a:schemeClr val="tx1"/>
          </a:solidFill>
        </p:grpSpPr>
        <p:sp>
          <p:nvSpPr>
            <p:cNvPr id="805" name="Google Shape;6267;p71">
              <a:extLst>
                <a:ext uri="{FF2B5EF4-FFF2-40B4-BE49-F238E27FC236}">
                  <a16:creationId xmlns:a16="http://schemas.microsoft.com/office/drawing/2014/main" id="{C221837C-4F2F-C7C7-2226-26BD7ABF6A4E}"/>
                </a:ext>
              </a:extLst>
            </p:cNvPr>
            <p:cNvSpPr/>
            <p:nvPr/>
          </p:nvSpPr>
          <p:spPr>
            <a:xfrm>
              <a:off x="-24989225" y="3176075"/>
              <a:ext cx="87200" cy="122500"/>
            </a:xfrm>
            <a:custGeom>
              <a:avLst/>
              <a:gdLst/>
              <a:ahLst/>
              <a:cxnLst/>
              <a:rect l="l" t="t" r="r" b="b"/>
              <a:pathLst>
                <a:path w="3488" h="4900" extrusionOk="0">
                  <a:moveTo>
                    <a:pt x="1408" y="1"/>
                  </a:moveTo>
                  <a:lnTo>
                    <a:pt x="1408" y="1922"/>
                  </a:lnTo>
                  <a:cubicBezTo>
                    <a:pt x="1408" y="2647"/>
                    <a:pt x="998" y="3277"/>
                    <a:pt x="463" y="3561"/>
                  </a:cubicBezTo>
                  <a:cubicBezTo>
                    <a:pt x="211" y="3655"/>
                    <a:pt x="53" y="3907"/>
                    <a:pt x="22" y="4128"/>
                  </a:cubicBezTo>
                  <a:cubicBezTo>
                    <a:pt x="1" y="4609"/>
                    <a:pt x="369" y="4896"/>
                    <a:pt x="738" y="4896"/>
                  </a:cubicBezTo>
                  <a:cubicBezTo>
                    <a:pt x="925" y="4896"/>
                    <a:pt x="1113" y="4822"/>
                    <a:pt x="1250" y="4663"/>
                  </a:cubicBezTo>
                  <a:cubicBezTo>
                    <a:pt x="1361" y="4506"/>
                    <a:pt x="1557" y="4427"/>
                    <a:pt x="1754" y="4427"/>
                  </a:cubicBezTo>
                  <a:cubicBezTo>
                    <a:pt x="1951" y="4427"/>
                    <a:pt x="2148" y="4506"/>
                    <a:pt x="2258" y="4663"/>
                  </a:cubicBezTo>
                  <a:cubicBezTo>
                    <a:pt x="2411" y="4826"/>
                    <a:pt x="2604" y="4899"/>
                    <a:pt x="2792" y="4899"/>
                  </a:cubicBezTo>
                  <a:cubicBezTo>
                    <a:pt x="3149" y="4899"/>
                    <a:pt x="3487" y="4635"/>
                    <a:pt x="3487" y="4222"/>
                  </a:cubicBezTo>
                  <a:cubicBezTo>
                    <a:pt x="3487" y="3939"/>
                    <a:pt x="3330" y="3718"/>
                    <a:pt x="3109" y="3592"/>
                  </a:cubicBezTo>
                  <a:cubicBezTo>
                    <a:pt x="2479" y="3277"/>
                    <a:pt x="2101" y="2710"/>
                    <a:pt x="2101" y="2143"/>
                  </a:cubicBezTo>
                  <a:lnTo>
                    <a:pt x="2101" y="32"/>
                  </a:lnTo>
                  <a:cubicBezTo>
                    <a:pt x="2006" y="32"/>
                    <a:pt x="1880" y="1"/>
                    <a:pt x="17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" name="Google Shape;6268;p71">
              <a:extLst>
                <a:ext uri="{FF2B5EF4-FFF2-40B4-BE49-F238E27FC236}">
                  <a16:creationId xmlns:a16="http://schemas.microsoft.com/office/drawing/2014/main" id="{09D66DAA-812B-17DF-553D-ECB8A28EBC5A}"/>
                </a:ext>
              </a:extLst>
            </p:cNvPr>
            <p:cNvSpPr/>
            <p:nvPr/>
          </p:nvSpPr>
          <p:spPr>
            <a:xfrm>
              <a:off x="-25094250" y="3179225"/>
              <a:ext cx="295400" cy="291450"/>
            </a:xfrm>
            <a:custGeom>
              <a:avLst/>
              <a:gdLst/>
              <a:ahLst/>
              <a:cxnLst/>
              <a:rect l="l" t="t" r="r" b="b"/>
              <a:pathLst>
                <a:path w="11816" h="11658" extrusionOk="0">
                  <a:moveTo>
                    <a:pt x="4884" y="1"/>
                  </a:moveTo>
                  <a:cubicBezTo>
                    <a:pt x="2143" y="505"/>
                    <a:pt x="1" y="2899"/>
                    <a:pt x="1" y="5829"/>
                  </a:cubicBezTo>
                  <a:cubicBezTo>
                    <a:pt x="1" y="8696"/>
                    <a:pt x="2143" y="11153"/>
                    <a:pt x="4884" y="11657"/>
                  </a:cubicBezTo>
                  <a:lnTo>
                    <a:pt x="4884" y="9799"/>
                  </a:lnTo>
                  <a:cubicBezTo>
                    <a:pt x="4884" y="9358"/>
                    <a:pt x="4664" y="8980"/>
                    <a:pt x="4349" y="8822"/>
                  </a:cubicBezTo>
                  <a:cubicBezTo>
                    <a:pt x="3876" y="8633"/>
                    <a:pt x="3561" y="8160"/>
                    <a:pt x="3530" y="7625"/>
                  </a:cubicBezTo>
                  <a:cubicBezTo>
                    <a:pt x="3446" y="6731"/>
                    <a:pt x="4186" y="6180"/>
                    <a:pt x="4925" y="6180"/>
                  </a:cubicBezTo>
                  <a:cubicBezTo>
                    <a:pt x="5306" y="6180"/>
                    <a:pt x="5687" y="6327"/>
                    <a:pt x="5955" y="6648"/>
                  </a:cubicBezTo>
                  <a:cubicBezTo>
                    <a:pt x="6188" y="6316"/>
                    <a:pt x="6553" y="6163"/>
                    <a:pt x="6929" y="6163"/>
                  </a:cubicBezTo>
                  <a:cubicBezTo>
                    <a:pt x="7621" y="6163"/>
                    <a:pt x="8350" y="6684"/>
                    <a:pt x="8350" y="7562"/>
                  </a:cubicBezTo>
                  <a:cubicBezTo>
                    <a:pt x="8350" y="8066"/>
                    <a:pt x="8035" y="8570"/>
                    <a:pt x="7562" y="8822"/>
                  </a:cubicBezTo>
                  <a:cubicBezTo>
                    <a:pt x="7184" y="9011"/>
                    <a:pt x="6995" y="9326"/>
                    <a:pt x="6995" y="9641"/>
                  </a:cubicBezTo>
                  <a:lnTo>
                    <a:pt x="6995" y="11657"/>
                  </a:lnTo>
                  <a:cubicBezTo>
                    <a:pt x="9736" y="11153"/>
                    <a:pt x="11815" y="8728"/>
                    <a:pt x="11815" y="5829"/>
                  </a:cubicBezTo>
                  <a:cubicBezTo>
                    <a:pt x="11815" y="2899"/>
                    <a:pt x="9736" y="505"/>
                    <a:pt x="6995" y="1"/>
                  </a:cubicBezTo>
                  <a:lnTo>
                    <a:pt x="6995" y="2017"/>
                  </a:lnTo>
                  <a:cubicBezTo>
                    <a:pt x="6995" y="2364"/>
                    <a:pt x="7216" y="2679"/>
                    <a:pt x="7562" y="2836"/>
                  </a:cubicBezTo>
                  <a:cubicBezTo>
                    <a:pt x="8035" y="3057"/>
                    <a:pt x="8350" y="3529"/>
                    <a:pt x="8350" y="4096"/>
                  </a:cubicBezTo>
                  <a:cubicBezTo>
                    <a:pt x="8350" y="4945"/>
                    <a:pt x="7656" y="5495"/>
                    <a:pt x="6948" y="5495"/>
                  </a:cubicBezTo>
                  <a:cubicBezTo>
                    <a:pt x="6578" y="5495"/>
                    <a:pt x="6205" y="5345"/>
                    <a:pt x="5924" y="5010"/>
                  </a:cubicBezTo>
                  <a:cubicBezTo>
                    <a:pt x="5691" y="5321"/>
                    <a:pt x="5310" y="5471"/>
                    <a:pt x="4919" y="5471"/>
                  </a:cubicBezTo>
                  <a:cubicBezTo>
                    <a:pt x="4200" y="5471"/>
                    <a:pt x="3448" y="4961"/>
                    <a:pt x="3530" y="4002"/>
                  </a:cubicBezTo>
                  <a:cubicBezTo>
                    <a:pt x="3561" y="3498"/>
                    <a:pt x="3876" y="3057"/>
                    <a:pt x="4349" y="2836"/>
                  </a:cubicBezTo>
                  <a:cubicBezTo>
                    <a:pt x="4664" y="2679"/>
                    <a:pt x="4884" y="2269"/>
                    <a:pt x="4884" y="1859"/>
                  </a:cubicBezTo>
                  <a:lnTo>
                    <a:pt x="48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7" name="Google Shape;6269;p71">
              <a:extLst>
                <a:ext uri="{FF2B5EF4-FFF2-40B4-BE49-F238E27FC236}">
                  <a16:creationId xmlns:a16="http://schemas.microsoft.com/office/drawing/2014/main" id="{F4521ABC-F806-1B5B-1259-185F4AAF7708}"/>
                </a:ext>
              </a:extLst>
            </p:cNvPr>
            <p:cNvSpPr/>
            <p:nvPr/>
          </p:nvSpPr>
          <p:spPr>
            <a:xfrm>
              <a:off x="-24989225" y="3350975"/>
              <a:ext cx="87200" cy="122850"/>
            </a:xfrm>
            <a:custGeom>
              <a:avLst/>
              <a:gdLst/>
              <a:ahLst/>
              <a:cxnLst/>
              <a:rect l="l" t="t" r="r" b="b"/>
              <a:pathLst>
                <a:path w="3488" h="4914" extrusionOk="0">
                  <a:moveTo>
                    <a:pt x="2777" y="1"/>
                  </a:moveTo>
                  <a:cubicBezTo>
                    <a:pt x="2589" y="1"/>
                    <a:pt x="2399" y="77"/>
                    <a:pt x="2258" y="251"/>
                  </a:cubicBezTo>
                  <a:cubicBezTo>
                    <a:pt x="2148" y="408"/>
                    <a:pt x="1951" y="487"/>
                    <a:pt x="1754" y="487"/>
                  </a:cubicBezTo>
                  <a:cubicBezTo>
                    <a:pt x="1557" y="487"/>
                    <a:pt x="1361" y="408"/>
                    <a:pt x="1250" y="251"/>
                  </a:cubicBezTo>
                  <a:cubicBezTo>
                    <a:pt x="1122" y="91"/>
                    <a:pt x="936" y="17"/>
                    <a:pt x="748" y="17"/>
                  </a:cubicBezTo>
                  <a:cubicBezTo>
                    <a:pt x="379" y="17"/>
                    <a:pt x="1" y="297"/>
                    <a:pt x="22" y="755"/>
                  </a:cubicBezTo>
                  <a:cubicBezTo>
                    <a:pt x="22" y="1007"/>
                    <a:pt x="242" y="1227"/>
                    <a:pt x="463" y="1353"/>
                  </a:cubicBezTo>
                  <a:cubicBezTo>
                    <a:pt x="1061" y="1637"/>
                    <a:pt x="1408" y="2267"/>
                    <a:pt x="1408" y="2960"/>
                  </a:cubicBezTo>
                  <a:lnTo>
                    <a:pt x="1408" y="4914"/>
                  </a:lnTo>
                  <a:cubicBezTo>
                    <a:pt x="1534" y="4851"/>
                    <a:pt x="1660" y="4851"/>
                    <a:pt x="1754" y="4851"/>
                  </a:cubicBezTo>
                  <a:lnTo>
                    <a:pt x="2101" y="4851"/>
                  </a:lnTo>
                  <a:lnTo>
                    <a:pt x="2101" y="2771"/>
                  </a:lnTo>
                  <a:cubicBezTo>
                    <a:pt x="2101" y="2141"/>
                    <a:pt x="2479" y="1606"/>
                    <a:pt x="3109" y="1322"/>
                  </a:cubicBezTo>
                  <a:cubicBezTo>
                    <a:pt x="3330" y="1196"/>
                    <a:pt x="3487" y="975"/>
                    <a:pt x="3487" y="692"/>
                  </a:cubicBezTo>
                  <a:cubicBezTo>
                    <a:pt x="3487" y="279"/>
                    <a:pt x="3135" y="1"/>
                    <a:pt x="27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" name="Google Shape;6270;p71">
            <a:extLst>
              <a:ext uri="{FF2B5EF4-FFF2-40B4-BE49-F238E27FC236}">
                <a16:creationId xmlns:a16="http://schemas.microsoft.com/office/drawing/2014/main" id="{7D8A3C68-AC5D-D5BB-436D-DB0E300FDA52}"/>
              </a:ext>
            </a:extLst>
          </p:cNvPr>
          <p:cNvGrpSpPr/>
          <p:nvPr/>
        </p:nvGrpSpPr>
        <p:grpSpPr>
          <a:xfrm>
            <a:off x="7071199" y="4531408"/>
            <a:ext cx="469213" cy="469173"/>
            <a:chOff x="-25094250" y="3547050"/>
            <a:chExt cx="295400" cy="295375"/>
          </a:xfrm>
          <a:solidFill>
            <a:schemeClr val="tx1"/>
          </a:solidFill>
        </p:grpSpPr>
        <p:sp>
          <p:nvSpPr>
            <p:cNvPr id="809" name="Google Shape;6271;p71">
              <a:extLst>
                <a:ext uri="{FF2B5EF4-FFF2-40B4-BE49-F238E27FC236}">
                  <a16:creationId xmlns:a16="http://schemas.microsoft.com/office/drawing/2014/main" id="{7A7D1FE0-038B-A189-10F0-7E6A2E58775B}"/>
                </a:ext>
              </a:extLst>
            </p:cNvPr>
            <p:cNvSpPr/>
            <p:nvPr/>
          </p:nvSpPr>
          <p:spPr>
            <a:xfrm>
              <a:off x="-24990275" y="35809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" name="Google Shape;6272;p71">
              <a:extLst>
                <a:ext uri="{FF2B5EF4-FFF2-40B4-BE49-F238E27FC236}">
                  <a16:creationId xmlns:a16="http://schemas.microsoft.com/office/drawing/2014/main" id="{B825B96C-63C4-4DEB-AC1A-47FBC55AC093}"/>
                </a:ext>
              </a:extLst>
            </p:cNvPr>
            <p:cNvSpPr/>
            <p:nvPr/>
          </p:nvSpPr>
          <p:spPr>
            <a:xfrm>
              <a:off x="-25041475" y="3668350"/>
              <a:ext cx="52025" cy="52000"/>
            </a:xfrm>
            <a:custGeom>
              <a:avLst/>
              <a:gdLst/>
              <a:ahLst/>
              <a:cxnLst/>
              <a:rect l="l" t="t" r="r" b="b"/>
              <a:pathLst>
                <a:path w="2081" h="2080" extrusionOk="0">
                  <a:moveTo>
                    <a:pt x="1" y="0"/>
                  </a:moveTo>
                  <a:lnTo>
                    <a:pt x="1" y="2080"/>
                  </a:lnTo>
                  <a:lnTo>
                    <a:pt x="2080" y="2080"/>
                  </a:lnTo>
                  <a:lnTo>
                    <a:pt x="208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" name="Google Shape;6273;p71">
              <a:extLst>
                <a:ext uri="{FF2B5EF4-FFF2-40B4-BE49-F238E27FC236}">
                  <a16:creationId xmlns:a16="http://schemas.microsoft.com/office/drawing/2014/main" id="{3F1612A9-CFD9-92AB-76FF-3C60A9B2FE40}"/>
                </a:ext>
              </a:extLst>
            </p:cNvPr>
            <p:cNvSpPr/>
            <p:nvPr/>
          </p:nvSpPr>
          <p:spPr>
            <a:xfrm>
              <a:off x="-25094250" y="3547050"/>
              <a:ext cx="224500" cy="295375"/>
            </a:xfrm>
            <a:custGeom>
              <a:avLst/>
              <a:gdLst/>
              <a:ahLst/>
              <a:cxnLst/>
              <a:rect l="l" t="t" r="r" b="b"/>
              <a:pathLst>
                <a:path w="8980" h="11815" extrusionOk="0">
                  <a:moveTo>
                    <a:pt x="4538" y="694"/>
                  </a:moveTo>
                  <a:cubicBezTo>
                    <a:pt x="5136" y="694"/>
                    <a:pt x="5577" y="1166"/>
                    <a:pt x="5577" y="1702"/>
                  </a:cubicBezTo>
                  <a:cubicBezTo>
                    <a:pt x="5577" y="1891"/>
                    <a:pt x="5735" y="2048"/>
                    <a:pt x="5924" y="2048"/>
                  </a:cubicBezTo>
                  <a:lnTo>
                    <a:pt x="6649" y="2048"/>
                  </a:lnTo>
                  <a:cubicBezTo>
                    <a:pt x="6838" y="2048"/>
                    <a:pt x="6995" y="2206"/>
                    <a:pt x="6995" y="2426"/>
                  </a:cubicBezTo>
                  <a:lnTo>
                    <a:pt x="6995" y="2773"/>
                  </a:lnTo>
                  <a:lnTo>
                    <a:pt x="2143" y="2773"/>
                  </a:lnTo>
                  <a:lnTo>
                    <a:pt x="2143" y="2426"/>
                  </a:lnTo>
                  <a:lnTo>
                    <a:pt x="2112" y="2426"/>
                  </a:lnTo>
                  <a:cubicBezTo>
                    <a:pt x="2112" y="2206"/>
                    <a:pt x="2269" y="2048"/>
                    <a:pt x="2458" y="2048"/>
                  </a:cubicBezTo>
                  <a:lnTo>
                    <a:pt x="3183" y="2048"/>
                  </a:lnTo>
                  <a:cubicBezTo>
                    <a:pt x="3372" y="2048"/>
                    <a:pt x="3530" y="1891"/>
                    <a:pt x="3530" y="1702"/>
                  </a:cubicBezTo>
                  <a:cubicBezTo>
                    <a:pt x="3530" y="1103"/>
                    <a:pt x="4002" y="694"/>
                    <a:pt x="4538" y="694"/>
                  </a:cubicBezTo>
                  <a:close/>
                  <a:moveTo>
                    <a:pt x="7310" y="4159"/>
                  </a:moveTo>
                  <a:cubicBezTo>
                    <a:pt x="7499" y="4159"/>
                    <a:pt x="7657" y="4317"/>
                    <a:pt x="7657" y="4506"/>
                  </a:cubicBezTo>
                  <a:cubicBezTo>
                    <a:pt x="7657" y="4695"/>
                    <a:pt x="7499" y="4852"/>
                    <a:pt x="7310" y="4852"/>
                  </a:cubicBezTo>
                  <a:lnTo>
                    <a:pt x="5924" y="4852"/>
                  </a:lnTo>
                  <a:cubicBezTo>
                    <a:pt x="5735" y="4852"/>
                    <a:pt x="5577" y="4695"/>
                    <a:pt x="5577" y="4506"/>
                  </a:cubicBezTo>
                  <a:cubicBezTo>
                    <a:pt x="5577" y="4317"/>
                    <a:pt x="5735" y="4159"/>
                    <a:pt x="5924" y="4159"/>
                  </a:cubicBezTo>
                  <a:close/>
                  <a:moveTo>
                    <a:pt x="7310" y="5514"/>
                  </a:moveTo>
                  <a:cubicBezTo>
                    <a:pt x="7499" y="5514"/>
                    <a:pt x="7657" y="5671"/>
                    <a:pt x="7657" y="5892"/>
                  </a:cubicBezTo>
                  <a:cubicBezTo>
                    <a:pt x="7657" y="6081"/>
                    <a:pt x="7499" y="6238"/>
                    <a:pt x="7310" y="6238"/>
                  </a:cubicBezTo>
                  <a:lnTo>
                    <a:pt x="5924" y="6238"/>
                  </a:lnTo>
                  <a:cubicBezTo>
                    <a:pt x="5735" y="6238"/>
                    <a:pt x="5577" y="6081"/>
                    <a:pt x="5577" y="5892"/>
                  </a:cubicBezTo>
                  <a:cubicBezTo>
                    <a:pt x="5577" y="5671"/>
                    <a:pt x="5735" y="5514"/>
                    <a:pt x="5924" y="5514"/>
                  </a:cubicBezTo>
                  <a:close/>
                  <a:moveTo>
                    <a:pt x="4506" y="4159"/>
                  </a:moveTo>
                  <a:cubicBezTo>
                    <a:pt x="4695" y="4159"/>
                    <a:pt x="4853" y="4317"/>
                    <a:pt x="4853" y="4506"/>
                  </a:cubicBezTo>
                  <a:lnTo>
                    <a:pt x="4853" y="7247"/>
                  </a:lnTo>
                  <a:cubicBezTo>
                    <a:pt x="4853" y="7467"/>
                    <a:pt x="4695" y="7593"/>
                    <a:pt x="4506" y="7593"/>
                  </a:cubicBezTo>
                  <a:lnTo>
                    <a:pt x="1734" y="7593"/>
                  </a:lnTo>
                  <a:cubicBezTo>
                    <a:pt x="1545" y="7593"/>
                    <a:pt x="1387" y="7467"/>
                    <a:pt x="1387" y="7247"/>
                  </a:cubicBezTo>
                  <a:lnTo>
                    <a:pt x="1387" y="4506"/>
                  </a:lnTo>
                  <a:cubicBezTo>
                    <a:pt x="1387" y="4317"/>
                    <a:pt x="1545" y="4159"/>
                    <a:pt x="1734" y="4159"/>
                  </a:cubicBezTo>
                  <a:close/>
                  <a:moveTo>
                    <a:pt x="7310" y="6900"/>
                  </a:moveTo>
                  <a:cubicBezTo>
                    <a:pt x="7499" y="6900"/>
                    <a:pt x="7657" y="7058"/>
                    <a:pt x="7657" y="7247"/>
                  </a:cubicBezTo>
                  <a:cubicBezTo>
                    <a:pt x="7657" y="7467"/>
                    <a:pt x="7499" y="7593"/>
                    <a:pt x="7310" y="7593"/>
                  </a:cubicBezTo>
                  <a:lnTo>
                    <a:pt x="5924" y="7593"/>
                  </a:lnTo>
                  <a:cubicBezTo>
                    <a:pt x="5735" y="7593"/>
                    <a:pt x="5577" y="7467"/>
                    <a:pt x="5577" y="7247"/>
                  </a:cubicBezTo>
                  <a:cubicBezTo>
                    <a:pt x="5577" y="7058"/>
                    <a:pt x="5735" y="6900"/>
                    <a:pt x="5924" y="6900"/>
                  </a:cubicBezTo>
                  <a:close/>
                  <a:moveTo>
                    <a:pt x="7310" y="8318"/>
                  </a:moveTo>
                  <a:cubicBezTo>
                    <a:pt x="7499" y="8318"/>
                    <a:pt x="7657" y="8475"/>
                    <a:pt x="7657" y="8664"/>
                  </a:cubicBezTo>
                  <a:cubicBezTo>
                    <a:pt x="7657" y="8853"/>
                    <a:pt x="7499" y="9011"/>
                    <a:pt x="7310" y="9011"/>
                  </a:cubicBezTo>
                  <a:lnTo>
                    <a:pt x="1734" y="9011"/>
                  </a:lnTo>
                  <a:cubicBezTo>
                    <a:pt x="1545" y="9011"/>
                    <a:pt x="1387" y="8853"/>
                    <a:pt x="1387" y="8664"/>
                  </a:cubicBezTo>
                  <a:cubicBezTo>
                    <a:pt x="1387" y="8475"/>
                    <a:pt x="1545" y="8318"/>
                    <a:pt x="1734" y="8318"/>
                  </a:cubicBezTo>
                  <a:close/>
                  <a:moveTo>
                    <a:pt x="7310" y="9704"/>
                  </a:moveTo>
                  <a:cubicBezTo>
                    <a:pt x="7499" y="9704"/>
                    <a:pt x="7657" y="9861"/>
                    <a:pt x="7657" y="10050"/>
                  </a:cubicBezTo>
                  <a:cubicBezTo>
                    <a:pt x="7657" y="10240"/>
                    <a:pt x="7499" y="10397"/>
                    <a:pt x="7310" y="10397"/>
                  </a:cubicBezTo>
                  <a:lnTo>
                    <a:pt x="1734" y="10397"/>
                  </a:lnTo>
                  <a:cubicBezTo>
                    <a:pt x="1545" y="10397"/>
                    <a:pt x="1387" y="10240"/>
                    <a:pt x="1387" y="10050"/>
                  </a:cubicBezTo>
                  <a:cubicBezTo>
                    <a:pt x="1387" y="9861"/>
                    <a:pt x="1545" y="9704"/>
                    <a:pt x="1734" y="9704"/>
                  </a:cubicBezTo>
                  <a:close/>
                  <a:moveTo>
                    <a:pt x="4506" y="0"/>
                  </a:moveTo>
                  <a:cubicBezTo>
                    <a:pt x="3687" y="0"/>
                    <a:pt x="2962" y="599"/>
                    <a:pt x="2805" y="1387"/>
                  </a:cubicBezTo>
                  <a:lnTo>
                    <a:pt x="2427" y="1387"/>
                  </a:lnTo>
                  <a:cubicBezTo>
                    <a:pt x="1986" y="1387"/>
                    <a:pt x="1576" y="1670"/>
                    <a:pt x="1419" y="2080"/>
                  </a:cubicBezTo>
                  <a:lnTo>
                    <a:pt x="1041" y="2080"/>
                  </a:lnTo>
                  <a:cubicBezTo>
                    <a:pt x="442" y="2080"/>
                    <a:pt x="1" y="2552"/>
                    <a:pt x="1" y="3119"/>
                  </a:cubicBezTo>
                  <a:lnTo>
                    <a:pt x="1" y="10807"/>
                  </a:lnTo>
                  <a:cubicBezTo>
                    <a:pt x="1" y="11342"/>
                    <a:pt x="474" y="11815"/>
                    <a:pt x="1041" y="11815"/>
                  </a:cubicBezTo>
                  <a:lnTo>
                    <a:pt x="7972" y="11815"/>
                  </a:lnTo>
                  <a:cubicBezTo>
                    <a:pt x="8570" y="11815"/>
                    <a:pt x="8980" y="11342"/>
                    <a:pt x="8980" y="10807"/>
                  </a:cubicBezTo>
                  <a:lnTo>
                    <a:pt x="8980" y="3119"/>
                  </a:lnTo>
                  <a:cubicBezTo>
                    <a:pt x="8980" y="2521"/>
                    <a:pt x="8507" y="2080"/>
                    <a:pt x="7972" y="2080"/>
                  </a:cubicBezTo>
                  <a:lnTo>
                    <a:pt x="7562" y="2080"/>
                  </a:lnTo>
                  <a:cubicBezTo>
                    <a:pt x="7405" y="1702"/>
                    <a:pt x="7058" y="1387"/>
                    <a:pt x="6585" y="1387"/>
                  </a:cubicBezTo>
                  <a:lnTo>
                    <a:pt x="6207" y="1387"/>
                  </a:lnTo>
                  <a:cubicBezTo>
                    <a:pt x="6050" y="599"/>
                    <a:pt x="5325" y="0"/>
                    <a:pt x="4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2" name="Google Shape;6274;p71">
              <a:extLst>
                <a:ext uri="{FF2B5EF4-FFF2-40B4-BE49-F238E27FC236}">
                  <a16:creationId xmlns:a16="http://schemas.microsoft.com/office/drawing/2014/main" id="{EA7D624A-9809-49B0-AFA5-783895A5008D}"/>
                </a:ext>
              </a:extLst>
            </p:cNvPr>
            <p:cNvSpPr/>
            <p:nvPr/>
          </p:nvSpPr>
          <p:spPr>
            <a:xfrm>
              <a:off x="-24851650" y="3582300"/>
              <a:ext cx="52800" cy="190825"/>
            </a:xfrm>
            <a:custGeom>
              <a:avLst/>
              <a:gdLst/>
              <a:ahLst/>
              <a:cxnLst/>
              <a:rect l="l" t="t" r="r" b="b"/>
              <a:pathLst>
                <a:path w="2112" h="7633" extrusionOk="0">
                  <a:moveTo>
                    <a:pt x="1060" y="0"/>
                  </a:moveTo>
                  <a:cubicBezTo>
                    <a:pt x="930" y="0"/>
                    <a:pt x="804" y="55"/>
                    <a:pt x="757" y="166"/>
                  </a:cubicBezTo>
                  <a:lnTo>
                    <a:pt x="32" y="1552"/>
                  </a:lnTo>
                  <a:cubicBezTo>
                    <a:pt x="0" y="1583"/>
                    <a:pt x="0" y="1678"/>
                    <a:pt x="0" y="1709"/>
                  </a:cubicBezTo>
                  <a:lnTo>
                    <a:pt x="0" y="7632"/>
                  </a:lnTo>
                  <a:lnTo>
                    <a:pt x="2080" y="7632"/>
                  </a:lnTo>
                  <a:lnTo>
                    <a:pt x="2080" y="1709"/>
                  </a:lnTo>
                  <a:lnTo>
                    <a:pt x="2111" y="1709"/>
                  </a:lnTo>
                  <a:cubicBezTo>
                    <a:pt x="2111" y="1678"/>
                    <a:pt x="2111" y="1583"/>
                    <a:pt x="2080" y="1552"/>
                  </a:cubicBezTo>
                  <a:lnTo>
                    <a:pt x="1387" y="166"/>
                  </a:lnTo>
                  <a:cubicBezTo>
                    <a:pt x="1324" y="55"/>
                    <a:pt x="1190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3" name="Google Shape;6275;p71">
              <a:extLst>
                <a:ext uri="{FF2B5EF4-FFF2-40B4-BE49-F238E27FC236}">
                  <a16:creationId xmlns:a16="http://schemas.microsoft.com/office/drawing/2014/main" id="{05B0461A-B52D-46B8-B43B-5CA3643C1539}"/>
                </a:ext>
              </a:extLst>
            </p:cNvPr>
            <p:cNvSpPr/>
            <p:nvPr/>
          </p:nvSpPr>
          <p:spPr>
            <a:xfrm>
              <a:off x="-24850875" y="3788050"/>
              <a:ext cx="52025" cy="53600"/>
            </a:xfrm>
            <a:custGeom>
              <a:avLst/>
              <a:gdLst/>
              <a:ahLst/>
              <a:cxnLst/>
              <a:rect l="l" t="t" r="r" b="b"/>
              <a:pathLst>
                <a:path w="2081" h="2144" extrusionOk="0">
                  <a:moveTo>
                    <a:pt x="1" y="1"/>
                  </a:moveTo>
                  <a:lnTo>
                    <a:pt x="1" y="1104"/>
                  </a:lnTo>
                  <a:lnTo>
                    <a:pt x="64" y="1104"/>
                  </a:lnTo>
                  <a:cubicBezTo>
                    <a:pt x="64" y="1702"/>
                    <a:pt x="505" y="2143"/>
                    <a:pt x="1072" y="2143"/>
                  </a:cubicBezTo>
                  <a:cubicBezTo>
                    <a:pt x="1671" y="2143"/>
                    <a:pt x="2080" y="1671"/>
                    <a:pt x="2080" y="1104"/>
                  </a:cubicBezTo>
                  <a:lnTo>
                    <a:pt x="208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14" name="Google Shape;6276;p71">
            <a:extLst>
              <a:ext uri="{FF2B5EF4-FFF2-40B4-BE49-F238E27FC236}">
                <a16:creationId xmlns:a16="http://schemas.microsoft.com/office/drawing/2014/main" id="{9D415A34-34F0-A477-9450-096527E4111C}"/>
              </a:ext>
            </a:extLst>
          </p:cNvPr>
          <p:cNvSpPr/>
          <p:nvPr/>
        </p:nvSpPr>
        <p:spPr>
          <a:xfrm>
            <a:off x="7071221" y="5204715"/>
            <a:ext cx="470444" cy="322485"/>
          </a:xfrm>
          <a:custGeom>
            <a:avLst/>
            <a:gdLst/>
            <a:ahLst/>
            <a:cxnLst/>
            <a:rect l="l" t="t" r="r" b="b"/>
            <a:pathLst>
              <a:path w="11847" h="8121" extrusionOk="0">
                <a:moveTo>
                  <a:pt x="5640" y="1221"/>
                </a:moveTo>
                <a:lnTo>
                  <a:pt x="5640" y="1914"/>
                </a:lnTo>
                <a:lnTo>
                  <a:pt x="4916" y="1914"/>
                </a:lnTo>
                <a:lnTo>
                  <a:pt x="4916" y="1568"/>
                </a:lnTo>
                <a:cubicBezTo>
                  <a:pt x="4916" y="1379"/>
                  <a:pt x="5073" y="1221"/>
                  <a:pt x="5294" y="1221"/>
                </a:cubicBezTo>
                <a:close/>
                <a:moveTo>
                  <a:pt x="8066" y="1253"/>
                </a:moveTo>
                <a:cubicBezTo>
                  <a:pt x="8287" y="1253"/>
                  <a:pt x="8444" y="1410"/>
                  <a:pt x="8444" y="1599"/>
                </a:cubicBezTo>
                <a:lnTo>
                  <a:pt x="8444" y="1946"/>
                </a:lnTo>
                <a:lnTo>
                  <a:pt x="7720" y="1946"/>
                </a:lnTo>
                <a:lnTo>
                  <a:pt x="7720" y="1253"/>
                </a:lnTo>
                <a:close/>
                <a:moveTo>
                  <a:pt x="7027" y="1253"/>
                </a:moveTo>
                <a:lnTo>
                  <a:pt x="7027" y="1977"/>
                </a:lnTo>
                <a:lnTo>
                  <a:pt x="6302" y="1977"/>
                </a:lnTo>
                <a:lnTo>
                  <a:pt x="6302" y="1253"/>
                </a:lnTo>
                <a:close/>
                <a:moveTo>
                  <a:pt x="8098" y="3994"/>
                </a:moveTo>
                <a:lnTo>
                  <a:pt x="6648" y="4844"/>
                </a:lnTo>
                <a:lnTo>
                  <a:pt x="5199" y="3994"/>
                </a:lnTo>
                <a:close/>
                <a:moveTo>
                  <a:pt x="6648" y="5663"/>
                </a:moveTo>
                <a:lnTo>
                  <a:pt x="8665" y="6797"/>
                </a:lnTo>
                <a:lnTo>
                  <a:pt x="4664" y="6797"/>
                </a:lnTo>
                <a:lnTo>
                  <a:pt x="6648" y="5663"/>
                </a:lnTo>
                <a:close/>
                <a:moveTo>
                  <a:pt x="3183" y="6766"/>
                </a:moveTo>
                <a:cubicBezTo>
                  <a:pt x="3372" y="6766"/>
                  <a:pt x="3561" y="6924"/>
                  <a:pt x="3561" y="7113"/>
                </a:cubicBezTo>
                <a:cubicBezTo>
                  <a:pt x="3561" y="7333"/>
                  <a:pt x="3372" y="7491"/>
                  <a:pt x="3183" y="7491"/>
                </a:cubicBezTo>
                <a:cubicBezTo>
                  <a:pt x="2994" y="7491"/>
                  <a:pt x="2836" y="7333"/>
                  <a:pt x="2836" y="7113"/>
                </a:cubicBezTo>
                <a:cubicBezTo>
                  <a:pt x="2836" y="6924"/>
                  <a:pt x="2994" y="6766"/>
                  <a:pt x="3183" y="6766"/>
                </a:cubicBezTo>
                <a:close/>
                <a:moveTo>
                  <a:pt x="10114" y="6797"/>
                </a:moveTo>
                <a:cubicBezTo>
                  <a:pt x="10303" y="6797"/>
                  <a:pt x="10461" y="6955"/>
                  <a:pt x="10461" y="7144"/>
                </a:cubicBezTo>
                <a:cubicBezTo>
                  <a:pt x="10461" y="7365"/>
                  <a:pt x="10303" y="7522"/>
                  <a:pt x="10114" y="7522"/>
                </a:cubicBezTo>
                <a:cubicBezTo>
                  <a:pt x="9925" y="7522"/>
                  <a:pt x="9767" y="7365"/>
                  <a:pt x="9767" y="7144"/>
                </a:cubicBezTo>
                <a:cubicBezTo>
                  <a:pt x="9767" y="6955"/>
                  <a:pt x="9925" y="6797"/>
                  <a:pt x="10114" y="6797"/>
                </a:cubicBezTo>
                <a:close/>
                <a:moveTo>
                  <a:pt x="1123" y="0"/>
                </a:moveTo>
                <a:cubicBezTo>
                  <a:pt x="859" y="0"/>
                  <a:pt x="600" y="103"/>
                  <a:pt x="411" y="308"/>
                </a:cubicBezTo>
                <a:cubicBezTo>
                  <a:pt x="1" y="686"/>
                  <a:pt x="1" y="1379"/>
                  <a:pt x="411" y="1757"/>
                </a:cubicBezTo>
                <a:lnTo>
                  <a:pt x="2017" y="3426"/>
                </a:lnTo>
                <a:cubicBezTo>
                  <a:pt x="2395" y="3805"/>
                  <a:pt x="2931" y="4025"/>
                  <a:pt x="3466" y="4025"/>
                </a:cubicBezTo>
                <a:lnTo>
                  <a:pt x="3782" y="4025"/>
                </a:lnTo>
                <a:lnTo>
                  <a:pt x="5955" y="5222"/>
                </a:lnTo>
                <a:lnTo>
                  <a:pt x="3908" y="6388"/>
                </a:lnTo>
                <a:cubicBezTo>
                  <a:pt x="3719" y="6167"/>
                  <a:pt x="3466" y="6073"/>
                  <a:pt x="3151" y="6073"/>
                </a:cubicBezTo>
                <a:cubicBezTo>
                  <a:pt x="2553" y="6073"/>
                  <a:pt x="2143" y="6545"/>
                  <a:pt x="2143" y="7081"/>
                </a:cubicBezTo>
                <a:cubicBezTo>
                  <a:pt x="2143" y="7680"/>
                  <a:pt x="2584" y="8121"/>
                  <a:pt x="3151" y="8121"/>
                </a:cubicBezTo>
                <a:cubicBezTo>
                  <a:pt x="3593" y="8121"/>
                  <a:pt x="3971" y="7837"/>
                  <a:pt x="4128" y="7396"/>
                </a:cubicBezTo>
                <a:lnTo>
                  <a:pt x="9137" y="7396"/>
                </a:lnTo>
                <a:cubicBezTo>
                  <a:pt x="9295" y="7806"/>
                  <a:pt x="9641" y="8121"/>
                  <a:pt x="10114" y="8121"/>
                </a:cubicBezTo>
                <a:cubicBezTo>
                  <a:pt x="10713" y="8121"/>
                  <a:pt x="11154" y="7648"/>
                  <a:pt x="11154" y="7081"/>
                </a:cubicBezTo>
                <a:cubicBezTo>
                  <a:pt x="11154" y="6482"/>
                  <a:pt x="10681" y="6073"/>
                  <a:pt x="10114" y="6073"/>
                </a:cubicBezTo>
                <a:cubicBezTo>
                  <a:pt x="9862" y="6073"/>
                  <a:pt x="9578" y="6167"/>
                  <a:pt x="9358" y="6388"/>
                </a:cubicBezTo>
                <a:lnTo>
                  <a:pt x="7310" y="5222"/>
                </a:lnTo>
                <a:lnTo>
                  <a:pt x="9484" y="4025"/>
                </a:lnTo>
                <a:lnTo>
                  <a:pt x="10839" y="4025"/>
                </a:lnTo>
                <a:cubicBezTo>
                  <a:pt x="11437" y="4025"/>
                  <a:pt x="11847" y="3552"/>
                  <a:pt x="11847" y="2985"/>
                </a:cubicBezTo>
                <a:cubicBezTo>
                  <a:pt x="11847" y="2387"/>
                  <a:pt x="11374" y="1946"/>
                  <a:pt x="10839" y="1946"/>
                </a:cubicBezTo>
                <a:lnTo>
                  <a:pt x="9074" y="1946"/>
                </a:lnTo>
                <a:lnTo>
                  <a:pt x="9074" y="1599"/>
                </a:lnTo>
                <a:cubicBezTo>
                  <a:pt x="9074" y="1032"/>
                  <a:pt x="8602" y="591"/>
                  <a:pt x="8035" y="591"/>
                </a:cubicBezTo>
                <a:lnTo>
                  <a:pt x="5294" y="591"/>
                </a:lnTo>
                <a:cubicBezTo>
                  <a:pt x="4695" y="591"/>
                  <a:pt x="4254" y="1064"/>
                  <a:pt x="4254" y="1599"/>
                </a:cubicBezTo>
                <a:lnTo>
                  <a:pt x="4254" y="1946"/>
                </a:lnTo>
                <a:lnTo>
                  <a:pt x="4097" y="1946"/>
                </a:lnTo>
                <a:cubicBezTo>
                  <a:pt x="3750" y="1946"/>
                  <a:pt x="3372" y="1820"/>
                  <a:pt x="3120" y="1568"/>
                </a:cubicBezTo>
                <a:lnTo>
                  <a:pt x="1860" y="308"/>
                </a:lnTo>
                <a:cubicBezTo>
                  <a:pt x="1655" y="103"/>
                  <a:pt x="1387" y="0"/>
                  <a:pt x="112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15" name="Google Shape;6277;p71">
            <a:extLst>
              <a:ext uri="{FF2B5EF4-FFF2-40B4-BE49-F238E27FC236}">
                <a16:creationId xmlns:a16="http://schemas.microsoft.com/office/drawing/2014/main" id="{EA131D31-F5D8-8F46-288E-8F6B4C64B503}"/>
              </a:ext>
            </a:extLst>
          </p:cNvPr>
          <p:cNvGrpSpPr/>
          <p:nvPr/>
        </p:nvGrpSpPr>
        <p:grpSpPr>
          <a:xfrm>
            <a:off x="10047302" y="3892198"/>
            <a:ext cx="470404" cy="470404"/>
            <a:chOff x="-23245675" y="3148525"/>
            <a:chExt cx="296150" cy="296150"/>
          </a:xfrm>
          <a:solidFill>
            <a:schemeClr val="tx1"/>
          </a:solidFill>
        </p:grpSpPr>
        <p:sp>
          <p:nvSpPr>
            <p:cNvPr id="816" name="Google Shape;6278;p71">
              <a:extLst>
                <a:ext uri="{FF2B5EF4-FFF2-40B4-BE49-F238E27FC236}">
                  <a16:creationId xmlns:a16="http://schemas.microsoft.com/office/drawing/2014/main" id="{FF4818A4-E462-0FDA-F93F-1236C16B53A8}"/>
                </a:ext>
              </a:extLst>
            </p:cNvPr>
            <p:cNvSpPr/>
            <p:nvPr/>
          </p:nvSpPr>
          <p:spPr>
            <a:xfrm>
              <a:off x="-23192925" y="3251700"/>
              <a:ext cx="192225" cy="105550"/>
            </a:xfrm>
            <a:custGeom>
              <a:avLst/>
              <a:gdLst/>
              <a:ahLst/>
              <a:cxnLst/>
              <a:rect l="l" t="t" r="r" b="b"/>
              <a:pathLst>
                <a:path w="7689" h="4222" extrusionOk="0">
                  <a:moveTo>
                    <a:pt x="3151" y="0"/>
                  </a:moveTo>
                  <a:lnTo>
                    <a:pt x="2616" y="1260"/>
                  </a:lnTo>
                  <a:cubicBezTo>
                    <a:pt x="2584" y="1386"/>
                    <a:pt x="2427" y="1481"/>
                    <a:pt x="2301" y="1481"/>
                  </a:cubicBezTo>
                  <a:lnTo>
                    <a:pt x="1" y="1481"/>
                  </a:lnTo>
                  <a:lnTo>
                    <a:pt x="1" y="4222"/>
                  </a:lnTo>
                  <a:lnTo>
                    <a:pt x="7688" y="4222"/>
                  </a:lnTo>
                  <a:lnTo>
                    <a:pt x="7688" y="1481"/>
                  </a:lnTo>
                  <a:lnTo>
                    <a:pt x="5672" y="1481"/>
                  </a:lnTo>
                  <a:lnTo>
                    <a:pt x="4884" y="3371"/>
                  </a:lnTo>
                  <a:cubicBezTo>
                    <a:pt x="4827" y="3513"/>
                    <a:pt x="4713" y="3578"/>
                    <a:pt x="4593" y="3578"/>
                  </a:cubicBezTo>
                  <a:cubicBezTo>
                    <a:pt x="4447" y="3578"/>
                    <a:pt x="4292" y="3481"/>
                    <a:pt x="4223" y="3308"/>
                  </a:cubicBezTo>
                  <a:lnTo>
                    <a:pt x="315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7" name="Google Shape;6279;p71">
              <a:extLst>
                <a:ext uri="{FF2B5EF4-FFF2-40B4-BE49-F238E27FC236}">
                  <a16:creationId xmlns:a16="http://schemas.microsoft.com/office/drawing/2014/main" id="{BFC36537-C38B-7EBD-7513-14F12954D4E7}"/>
                </a:ext>
              </a:extLst>
            </p:cNvPr>
            <p:cNvSpPr/>
            <p:nvPr/>
          </p:nvSpPr>
          <p:spPr>
            <a:xfrm>
              <a:off x="-23193700" y="3200500"/>
              <a:ext cx="192200" cy="106350"/>
            </a:xfrm>
            <a:custGeom>
              <a:avLst/>
              <a:gdLst/>
              <a:ahLst/>
              <a:cxnLst/>
              <a:rect l="l" t="t" r="r" b="b"/>
              <a:pathLst>
                <a:path w="7688" h="4254" extrusionOk="0">
                  <a:moveTo>
                    <a:pt x="0" y="0"/>
                  </a:moveTo>
                  <a:lnTo>
                    <a:pt x="0" y="2836"/>
                  </a:lnTo>
                  <a:lnTo>
                    <a:pt x="2111" y="2836"/>
                  </a:lnTo>
                  <a:lnTo>
                    <a:pt x="2962" y="945"/>
                  </a:lnTo>
                  <a:cubicBezTo>
                    <a:pt x="3020" y="800"/>
                    <a:pt x="3138" y="735"/>
                    <a:pt x="3258" y="735"/>
                  </a:cubicBezTo>
                  <a:cubicBezTo>
                    <a:pt x="3399" y="735"/>
                    <a:pt x="3541" y="824"/>
                    <a:pt x="3592" y="977"/>
                  </a:cubicBezTo>
                  <a:lnTo>
                    <a:pt x="4632" y="4253"/>
                  </a:lnTo>
                  <a:lnTo>
                    <a:pt x="5104" y="3056"/>
                  </a:lnTo>
                  <a:cubicBezTo>
                    <a:pt x="5167" y="2930"/>
                    <a:pt x="5325" y="2836"/>
                    <a:pt x="5419" y="2836"/>
                  </a:cubicBezTo>
                  <a:lnTo>
                    <a:pt x="7688" y="2836"/>
                  </a:lnTo>
                  <a:lnTo>
                    <a:pt x="768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" name="Google Shape;6280;p71">
              <a:extLst>
                <a:ext uri="{FF2B5EF4-FFF2-40B4-BE49-F238E27FC236}">
                  <a16:creationId xmlns:a16="http://schemas.microsoft.com/office/drawing/2014/main" id="{7A069B69-0C73-760F-2031-7F16072E7DE3}"/>
                </a:ext>
              </a:extLst>
            </p:cNvPr>
            <p:cNvSpPr/>
            <p:nvPr/>
          </p:nvSpPr>
          <p:spPr>
            <a:xfrm>
              <a:off x="-23245675" y="3148525"/>
              <a:ext cx="296150" cy="296150"/>
            </a:xfrm>
            <a:custGeom>
              <a:avLst/>
              <a:gdLst/>
              <a:ahLst/>
              <a:cxnLst/>
              <a:rect l="l" t="t" r="r" b="b"/>
              <a:pathLst>
                <a:path w="11846" h="11846" extrusionOk="0">
                  <a:moveTo>
                    <a:pt x="10113" y="1386"/>
                  </a:moveTo>
                  <a:cubicBezTo>
                    <a:pt x="10302" y="1386"/>
                    <a:pt x="10460" y="1544"/>
                    <a:pt x="10460" y="1733"/>
                  </a:cubicBezTo>
                  <a:lnTo>
                    <a:pt x="10460" y="8758"/>
                  </a:lnTo>
                  <a:cubicBezTo>
                    <a:pt x="10460" y="8947"/>
                    <a:pt x="10302" y="9105"/>
                    <a:pt x="10113" y="9105"/>
                  </a:cubicBezTo>
                  <a:lnTo>
                    <a:pt x="1733" y="9105"/>
                  </a:lnTo>
                  <a:cubicBezTo>
                    <a:pt x="1512" y="9105"/>
                    <a:pt x="1355" y="8947"/>
                    <a:pt x="1355" y="8758"/>
                  </a:cubicBezTo>
                  <a:lnTo>
                    <a:pt x="1355" y="1733"/>
                  </a:lnTo>
                  <a:cubicBezTo>
                    <a:pt x="1355" y="1544"/>
                    <a:pt x="1512" y="1386"/>
                    <a:pt x="1733" y="1386"/>
                  </a:cubicBezTo>
                  <a:close/>
                  <a:moveTo>
                    <a:pt x="2426" y="9767"/>
                  </a:moveTo>
                  <a:cubicBezTo>
                    <a:pt x="2615" y="9767"/>
                    <a:pt x="2804" y="9924"/>
                    <a:pt x="2804" y="10113"/>
                  </a:cubicBezTo>
                  <a:cubicBezTo>
                    <a:pt x="2804" y="10334"/>
                    <a:pt x="2615" y="10491"/>
                    <a:pt x="2426" y="10491"/>
                  </a:cubicBezTo>
                  <a:cubicBezTo>
                    <a:pt x="2237" y="10491"/>
                    <a:pt x="2079" y="10334"/>
                    <a:pt x="2079" y="10113"/>
                  </a:cubicBezTo>
                  <a:cubicBezTo>
                    <a:pt x="2079" y="9924"/>
                    <a:pt x="2237" y="9767"/>
                    <a:pt x="2426" y="9767"/>
                  </a:cubicBezTo>
                  <a:close/>
                  <a:moveTo>
                    <a:pt x="3844" y="9767"/>
                  </a:moveTo>
                  <a:cubicBezTo>
                    <a:pt x="4033" y="9767"/>
                    <a:pt x="4190" y="9924"/>
                    <a:pt x="4190" y="10113"/>
                  </a:cubicBezTo>
                  <a:cubicBezTo>
                    <a:pt x="4190" y="10334"/>
                    <a:pt x="4001" y="10491"/>
                    <a:pt x="3844" y="10491"/>
                  </a:cubicBezTo>
                  <a:cubicBezTo>
                    <a:pt x="3655" y="10491"/>
                    <a:pt x="3497" y="10334"/>
                    <a:pt x="3497" y="10113"/>
                  </a:cubicBezTo>
                  <a:cubicBezTo>
                    <a:pt x="3497" y="9924"/>
                    <a:pt x="3655" y="9767"/>
                    <a:pt x="3844" y="9767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10113"/>
                  </a:lnTo>
                  <a:cubicBezTo>
                    <a:pt x="0" y="11058"/>
                    <a:pt x="788" y="11846"/>
                    <a:pt x="1733" y="11846"/>
                  </a:cubicBezTo>
                  <a:lnTo>
                    <a:pt x="10113" y="11846"/>
                  </a:lnTo>
                  <a:cubicBezTo>
                    <a:pt x="11058" y="11846"/>
                    <a:pt x="11846" y="11058"/>
                    <a:pt x="11846" y="10113"/>
                  </a:cubicBezTo>
                  <a:lnTo>
                    <a:pt x="11846" y="1733"/>
                  </a:lnTo>
                  <a:cubicBezTo>
                    <a:pt x="11846" y="788"/>
                    <a:pt x="11058" y="0"/>
                    <a:pt x="101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19" name="Google Shape;6281;p71">
            <a:extLst>
              <a:ext uri="{FF2B5EF4-FFF2-40B4-BE49-F238E27FC236}">
                <a16:creationId xmlns:a16="http://schemas.microsoft.com/office/drawing/2014/main" id="{041CFCAD-5698-9398-2FD1-AC03A015FDBE}"/>
              </a:ext>
            </a:extLst>
          </p:cNvPr>
          <p:cNvSpPr/>
          <p:nvPr/>
        </p:nvSpPr>
        <p:spPr>
          <a:xfrm>
            <a:off x="10103545" y="4531320"/>
            <a:ext cx="359097" cy="469213"/>
          </a:xfrm>
          <a:custGeom>
            <a:avLst/>
            <a:gdLst/>
            <a:ahLst/>
            <a:cxnLst/>
            <a:rect l="l" t="t" r="r" b="b"/>
            <a:pathLst>
              <a:path w="9043" h="11816" extrusionOk="0">
                <a:moveTo>
                  <a:pt x="6392" y="3395"/>
                </a:moveTo>
                <a:cubicBezTo>
                  <a:pt x="6483" y="3395"/>
                  <a:pt x="6569" y="3419"/>
                  <a:pt x="6616" y="3466"/>
                </a:cubicBezTo>
                <a:cubicBezTo>
                  <a:pt x="7310" y="4159"/>
                  <a:pt x="7656" y="5010"/>
                  <a:pt x="7656" y="5924"/>
                </a:cubicBezTo>
                <a:cubicBezTo>
                  <a:pt x="7656" y="6837"/>
                  <a:pt x="7310" y="7719"/>
                  <a:pt x="6616" y="8350"/>
                </a:cubicBezTo>
                <a:cubicBezTo>
                  <a:pt x="5955" y="9043"/>
                  <a:pt x="5104" y="9389"/>
                  <a:pt x="4191" y="9389"/>
                </a:cubicBezTo>
                <a:cubicBezTo>
                  <a:pt x="4002" y="9389"/>
                  <a:pt x="3844" y="9232"/>
                  <a:pt x="3844" y="9043"/>
                </a:cubicBezTo>
                <a:cubicBezTo>
                  <a:pt x="3844" y="8822"/>
                  <a:pt x="4002" y="8665"/>
                  <a:pt x="4191" y="8665"/>
                </a:cubicBezTo>
                <a:cubicBezTo>
                  <a:pt x="4947" y="8665"/>
                  <a:pt x="5608" y="8413"/>
                  <a:pt x="6144" y="7845"/>
                </a:cubicBezTo>
                <a:cubicBezTo>
                  <a:pt x="6679" y="7341"/>
                  <a:pt x="6994" y="6617"/>
                  <a:pt x="6994" y="5892"/>
                </a:cubicBezTo>
                <a:cubicBezTo>
                  <a:pt x="6931" y="5168"/>
                  <a:pt x="6679" y="4474"/>
                  <a:pt x="6144" y="3939"/>
                </a:cubicBezTo>
                <a:cubicBezTo>
                  <a:pt x="6049" y="3844"/>
                  <a:pt x="6049" y="3592"/>
                  <a:pt x="6144" y="3466"/>
                </a:cubicBezTo>
                <a:cubicBezTo>
                  <a:pt x="6207" y="3419"/>
                  <a:pt x="6301" y="3395"/>
                  <a:pt x="6392" y="3395"/>
                </a:cubicBezTo>
                <a:close/>
                <a:moveTo>
                  <a:pt x="378" y="1"/>
                </a:moveTo>
                <a:cubicBezTo>
                  <a:pt x="189" y="1"/>
                  <a:pt x="0" y="158"/>
                  <a:pt x="0" y="379"/>
                </a:cubicBezTo>
                <a:lnTo>
                  <a:pt x="0" y="1482"/>
                </a:lnTo>
                <a:cubicBezTo>
                  <a:pt x="0" y="2742"/>
                  <a:pt x="977" y="3750"/>
                  <a:pt x="2206" y="3876"/>
                </a:cubicBezTo>
                <a:cubicBezTo>
                  <a:pt x="2489" y="4695"/>
                  <a:pt x="3277" y="5294"/>
                  <a:pt x="4191" y="5294"/>
                </a:cubicBezTo>
                <a:cubicBezTo>
                  <a:pt x="4569" y="5294"/>
                  <a:pt x="4915" y="5609"/>
                  <a:pt x="4915" y="5987"/>
                </a:cubicBezTo>
                <a:cubicBezTo>
                  <a:pt x="4852" y="6302"/>
                  <a:pt x="4537" y="6617"/>
                  <a:pt x="4191" y="6617"/>
                </a:cubicBezTo>
                <a:cubicBezTo>
                  <a:pt x="3277" y="6617"/>
                  <a:pt x="2489" y="7215"/>
                  <a:pt x="2206" y="8035"/>
                </a:cubicBezTo>
                <a:cubicBezTo>
                  <a:pt x="1009" y="8161"/>
                  <a:pt x="0" y="9200"/>
                  <a:pt x="0" y="10460"/>
                </a:cubicBezTo>
                <a:lnTo>
                  <a:pt x="0" y="11469"/>
                </a:lnTo>
                <a:cubicBezTo>
                  <a:pt x="0" y="11658"/>
                  <a:pt x="189" y="11815"/>
                  <a:pt x="378" y="11815"/>
                </a:cubicBezTo>
                <a:lnTo>
                  <a:pt x="1765" y="11815"/>
                </a:lnTo>
                <a:cubicBezTo>
                  <a:pt x="1954" y="11815"/>
                  <a:pt x="2111" y="11658"/>
                  <a:pt x="2111" y="11469"/>
                </a:cubicBezTo>
                <a:lnTo>
                  <a:pt x="2111" y="10460"/>
                </a:lnTo>
                <a:cubicBezTo>
                  <a:pt x="2111" y="10240"/>
                  <a:pt x="2269" y="10082"/>
                  <a:pt x="2458" y="10082"/>
                </a:cubicBezTo>
                <a:lnTo>
                  <a:pt x="2647" y="10082"/>
                </a:lnTo>
                <a:cubicBezTo>
                  <a:pt x="3056" y="10523"/>
                  <a:pt x="3592" y="10807"/>
                  <a:pt x="4191" y="10807"/>
                </a:cubicBezTo>
                <a:cubicBezTo>
                  <a:pt x="6868" y="10807"/>
                  <a:pt x="9042" y="8633"/>
                  <a:pt x="9042" y="5955"/>
                </a:cubicBezTo>
                <a:cubicBezTo>
                  <a:pt x="9042" y="3277"/>
                  <a:pt x="6868" y="1103"/>
                  <a:pt x="4191" y="1103"/>
                </a:cubicBezTo>
                <a:cubicBezTo>
                  <a:pt x="3592" y="1103"/>
                  <a:pt x="3056" y="1356"/>
                  <a:pt x="2647" y="1828"/>
                </a:cubicBezTo>
                <a:lnTo>
                  <a:pt x="2458" y="1828"/>
                </a:lnTo>
                <a:cubicBezTo>
                  <a:pt x="2269" y="1828"/>
                  <a:pt x="2111" y="1671"/>
                  <a:pt x="2111" y="1482"/>
                </a:cubicBezTo>
                <a:lnTo>
                  <a:pt x="2111" y="379"/>
                </a:lnTo>
                <a:cubicBezTo>
                  <a:pt x="2111" y="158"/>
                  <a:pt x="1954" y="1"/>
                  <a:pt x="176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20" name="Google Shape;6282;p71">
            <a:extLst>
              <a:ext uri="{FF2B5EF4-FFF2-40B4-BE49-F238E27FC236}">
                <a16:creationId xmlns:a16="http://schemas.microsoft.com/office/drawing/2014/main" id="{5F3492E3-1125-3B7E-2A72-5D20EBA45308}"/>
              </a:ext>
            </a:extLst>
          </p:cNvPr>
          <p:cNvGrpSpPr/>
          <p:nvPr/>
        </p:nvGrpSpPr>
        <p:grpSpPr>
          <a:xfrm>
            <a:off x="10047918" y="5130830"/>
            <a:ext cx="469173" cy="470404"/>
            <a:chOff x="-23244900" y="3888100"/>
            <a:chExt cx="295375" cy="296150"/>
          </a:xfrm>
          <a:solidFill>
            <a:schemeClr val="tx1"/>
          </a:solidFill>
        </p:grpSpPr>
        <p:sp>
          <p:nvSpPr>
            <p:cNvPr id="821" name="Google Shape;6283;p71">
              <a:extLst>
                <a:ext uri="{FF2B5EF4-FFF2-40B4-BE49-F238E27FC236}">
                  <a16:creationId xmlns:a16="http://schemas.microsoft.com/office/drawing/2014/main" id="{6279AB44-4259-99A1-806E-0CD34C740EC0}"/>
                </a:ext>
              </a:extLst>
            </p:cNvPr>
            <p:cNvSpPr/>
            <p:nvPr/>
          </p:nvSpPr>
          <p:spPr>
            <a:xfrm>
              <a:off x="-23106275" y="39589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0" y="0"/>
                  </a:moveTo>
                  <a:lnTo>
                    <a:pt x="0" y="694"/>
                  </a:lnTo>
                  <a:lnTo>
                    <a:pt x="725" y="694"/>
                  </a:lnTo>
                  <a:lnTo>
                    <a:pt x="7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2" name="Google Shape;6284;p71">
              <a:extLst>
                <a:ext uri="{FF2B5EF4-FFF2-40B4-BE49-F238E27FC236}">
                  <a16:creationId xmlns:a16="http://schemas.microsoft.com/office/drawing/2014/main" id="{C73BEA87-2DCD-E55A-6FC8-8368343C9D13}"/>
                </a:ext>
              </a:extLst>
            </p:cNvPr>
            <p:cNvSpPr/>
            <p:nvPr/>
          </p:nvSpPr>
          <p:spPr>
            <a:xfrm>
              <a:off x="-23106275" y="399285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lnTo>
                    <a:pt x="7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3" name="Google Shape;6285;p71">
              <a:extLst>
                <a:ext uri="{FF2B5EF4-FFF2-40B4-BE49-F238E27FC236}">
                  <a16:creationId xmlns:a16="http://schemas.microsoft.com/office/drawing/2014/main" id="{24781998-7D60-5F5D-CCDF-E3AAC1994713}"/>
                </a:ext>
              </a:extLst>
            </p:cNvPr>
            <p:cNvSpPr/>
            <p:nvPr/>
          </p:nvSpPr>
          <p:spPr>
            <a:xfrm>
              <a:off x="-23106275" y="4062950"/>
              <a:ext cx="18150" cy="34675"/>
            </a:xfrm>
            <a:custGeom>
              <a:avLst/>
              <a:gdLst/>
              <a:ahLst/>
              <a:cxnLst/>
              <a:rect l="l" t="t" r="r" b="b"/>
              <a:pathLst>
                <a:path w="726" h="1387" extrusionOk="0">
                  <a:moveTo>
                    <a:pt x="0" y="0"/>
                  </a:moveTo>
                  <a:lnTo>
                    <a:pt x="0" y="1040"/>
                  </a:lnTo>
                  <a:cubicBezTo>
                    <a:pt x="0" y="1229"/>
                    <a:pt x="158" y="1386"/>
                    <a:pt x="379" y="1386"/>
                  </a:cubicBezTo>
                  <a:cubicBezTo>
                    <a:pt x="568" y="1386"/>
                    <a:pt x="725" y="1229"/>
                    <a:pt x="725" y="1040"/>
                  </a:cubicBezTo>
                  <a:lnTo>
                    <a:pt x="7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4" name="Google Shape;6286;p71">
              <a:extLst>
                <a:ext uri="{FF2B5EF4-FFF2-40B4-BE49-F238E27FC236}">
                  <a16:creationId xmlns:a16="http://schemas.microsoft.com/office/drawing/2014/main" id="{6BC9B1D8-550A-9CC2-84E6-99E55A391450}"/>
                </a:ext>
              </a:extLst>
            </p:cNvPr>
            <p:cNvSpPr/>
            <p:nvPr/>
          </p:nvSpPr>
          <p:spPr>
            <a:xfrm>
              <a:off x="-23070825" y="3940850"/>
              <a:ext cx="52775" cy="26825"/>
            </a:xfrm>
            <a:custGeom>
              <a:avLst/>
              <a:gdLst/>
              <a:ahLst/>
              <a:cxnLst/>
              <a:rect l="l" t="t" r="r" b="b"/>
              <a:pathLst>
                <a:path w="2111" h="1073" extrusionOk="0">
                  <a:moveTo>
                    <a:pt x="0" y="1"/>
                  </a:moveTo>
                  <a:lnTo>
                    <a:pt x="0" y="725"/>
                  </a:lnTo>
                  <a:lnTo>
                    <a:pt x="1040" y="725"/>
                  </a:lnTo>
                  <a:cubicBezTo>
                    <a:pt x="1386" y="725"/>
                    <a:pt x="1701" y="883"/>
                    <a:pt x="1985" y="1072"/>
                  </a:cubicBezTo>
                  <a:cubicBezTo>
                    <a:pt x="2048" y="946"/>
                    <a:pt x="2111" y="851"/>
                    <a:pt x="2111" y="725"/>
                  </a:cubicBezTo>
                  <a:cubicBezTo>
                    <a:pt x="2111" y="316"/>
                    <a:pt x="1764" y="1"/>
                    <a:pt x="13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" name="Google Shape;6287;p71">
              <a:extLst>
                <a:ext uri="{FF2B5EF4-FFF2-40B4-BE49-F238E27FC236}">
                  <a16:creationId xmlns:a16="http://schemas.microsoft.com/office/drawing/2014/main" id="{93FC8C9B-0E10-56B9-8040-BFFE10DE269C}"/>
                </a:ext>
              </a:extLst>
            </p:cNvPr>
            <p:cNvSpPr/>
            <p:nvPr/>
          </p:nvSpPr>
          <p:spPr>
            <a:xfrm>
              <a:off x="-23106275" y="39235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694"/>
                  </a:lnTo>
                  <a:lnTo>
                    <a:pt x="725" y="694"/>
                  </a:lnTo>
                  <a:lnTo>
                    <a:pt x="725" y="347"/>
                  </a:ln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" name="Google Shape;6288;p71">
              <a:extLst>
                <a:ext uri="{FF2B5EF4-FFF2-40B4-BE49-F238E27FC236}">
                  <a16:creationId xmlns:a16="http://schemas.microsoft.com/office/drawing/2014/main" id="{E14F19A5-2439-70A0-26CB-2743ED49B809}"/>
                </a:ext>
              </a:extLst>
            </p:cNvPr>
            <p:cNvSpPr/>
            <p:nvPr/>
          </p:nvSpPr>
          <p:spPr>
            <a:xfrm>
              <a:off x="-23106275" y="402750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lnTo>
                    <a:pt x="7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7" name="Google Shape;6289;p71">
              <a:extLst>
                <a:ext uri="{FF2B5EF4-FFF2-40B4-BE49-F238E27FC236}">
                  <a16:creationId xmlns:a16="http://schemas.microsoft.com/office/drawing/2014/main" id="{4FBEF9F7-F7E7-5F9C-7561-74D3CA794799}"/>
                </a:ext>
              </a:extLst>
            </p:cNvPr>
            <p:cNvSpPr/>
            <p:nvPr/>
          </p:nvSpPr>
          <p:spPr>
            <a:xfrm>
              <a:off x="-23244900" y="3888100"/>
              <a:ext cx="295375" cy="296150"/>
            </a:xfrm>
            <a:custGeom>
              <a:avLst/>
              <a:gdLst/>
              <a:ahLst/>
              <a:cxnLst/>
              <a:rect l="l" t="t" r="r" b="b"/>
              <a:pathLst>
                <a:path w="11815" h="11846" extrusionOk="0">
                  <a:moveTo>
                    <a:pt x="5892" y="725"/>
                  </a:moveTo>
                  <a:cubicBezTo>
                    <a:pt x="6333" y="725"/>
                    <a:pt x="6743" y="1008"/>
                    <a:pt x="6900" y="1449"/>
                  </a:cubicBezTo>
                  <a:lnTo>
                    <a:pt x="8349" y="1449"/>
                  </a:lnTo>
                  <a:cubicBezTo>
                    <a:pt x="9106" y="1449"/>
                    <a:pt x="9736" y="2079"/>
                    <a:pt x="9736" y="2835"/>
                  </a:cubicBezTo>
                  <a:cubicBezTo>
                    <a:pt x="9736" y="3214"/>
                    <a:pt x="9578" y="3529"/>
                    <a:pt x="9295" y="3812"/>
                  </a:cubicBezTo>
                  <a:cubicBezTo>
                    <a:pt x="9326" y="3938"/>
                    <a:pt x="9358" y="4096"/>
                    <a:pt x="9358" y="4190"/>
                  </a:cubicBezTo>
                  <a:cubicBezTo>
                    <a:pt x="9358" y="4600"/>
                    <a:pt x="9200" y="4915"/>
                    <a:pt x="8948" y="5198"/>
                  </a:cubicBezTo>
                  <a:cubicBezTo>
                    <a:pt x="8980" y="5324"/>
                    <a:pt x="9011" y="5450"/>
                    <a:pt x="9011" y="5576"/>
                  </a:cubicBezTo>
                  <a:cubicBezTo>
                    <a:pt x="9011" y="6333"/>
                    <a:pt x="8381" y="6963"/>
                    <a:pt x="7625" y="6963"/>
                  </a:cubicBezTo>
                  <a:cubicBezTo>
                    <a:pt x="7436" y="6963"/>
                    <a:pt x="7278" y="6805"/>
                    <a:pt x="7278" y="6616"/>
                  </a:cubicBezTo>
                  <a:cubicBezTo>
                    <a:pt x="7278" y="6427"/>
                    <a:pt x="7436" y="6269"/>
                    <a:pt x="7625" y="6269"/>
                  </a:cubicBezTo>
                  <a:cubicBezTo>
                    <a:pt x="8034" y="6269"/>
                    <a:pt x="8349" y="5954"/>
                    <a:pt x="8349" y="5545"/>
                  </a:cubicBezTo>
                  <a:cubicBezTo>
                    <a:pt x="8349" y="5167"/>
                    <a:pt x="8034" y="4852"/>
                    <a:pt x="7625" y="4852"/>
                  </a:cubicBezTo>
                  <a:lnTo>
                    <a:pt x="6932" y="4852"/>
                  </a:lnTo>
                  <a:lnTo>
                    <a:pt x="6932" y="7593"/>
                  </a:lnTo>
                  <a:lnTo>
                    <a:pt x="7940" y="7593"/>
                  </a:lnTo>
                  <a:cubicBezTo>
                    <a:pt x="8538" y="7593"/>
                    <a:pt x="8980" y="8065"/>
                    <a:pt x="8980" y="8632"/>
                  </a:cubicBezTo>
                  <a:cubicBezTo>
                    <a:pt x="8980" y="9105"/>
                    <a:pt x="8664" y="9514"/>
                    <a:pt x="8192" y="9609"/>
                  </a:cubicBezTo>
                  <a:cubicBezTo>
                    <a:pt x="7562" y="9767"/>
                    <a:pt x="7058" y="10145"/>
                    <a:pt x="6680" y="10586"/>
                  </a:cubicBezTo>
                  <a:cubicBezTo>
                    <a:pt x="6459" y="10869"/>
                    <a:pt x="6176" y="11027"/>
                    <a:pt x="5861" y="11027"/>
                  </a:cubicBezTo>
                  <a:cubicBezTo>
                    <a:pt x="5545" y="11027"/>
                    <a:pt x="5230" y="10869"/>
                    <a:pt x="5041" y="10586"/>
                  </a:cubicBezTo>
                  <a:cubicBezTo>
                    <a:pt x="4695" y="10113"/>
                    <a:pt x="4128" y="9767"/>
                    <a:pt x="3529" y="9609"/>
                  </a:cubicBezTo>
                  <a:cubicBezTo>
                    <a:pt x="3057" y="9483"/>
                    <a:pt x="2742" y="9042"/>
                    <a:pt x="2742" y="8569"/>
                  </a:cubicBezTo>
                  <a:cubicBezTo>
                    <a:pt x="2742" y="8002"/>
                    <a:pt x="3214" y="7561"/>
                    <a:pt x="3781" y="7561"/>
                  </a:cubicBezTo>
                  <a:lnTo>
                    <a:pt x="4789" y="7561"/>
                  </a:lnTo>
                  <a:lnTo>
                    <a:pt x="4789" y="4789"/>
                  </a:lnTo>
                  <a:lnTo>
                    <a:pt x="4096" y="4789"/>
                  </a:lnTo>
                  <a:cubicBezTo>
                    <a:pt x="3687" y="4789"/>
                    <a:pt x="3372" y="5104"/>
                    <a:pt x="3372" y="5513"/>
                  </a:cubicBezTo>
                  <a:cubicBezTo>
                    <a:pt x="3372" y="5891"/>
                    <a:pt x="3687" y="6206"/>
                    <a:pt x="4096" y="6206"/>
                  </a:cubicBezTo>
                  <a:cubicBezTo>
                    <a:pt x="4285" y="6206"/>
                    <a:pt x="4443" y="6364"/>
                    <a:pt x="4443" y="6553"/>
                  </a:cubicBezTo>
                  <a:cubicBezTo>
                    <a:pt x="4443" y="6774"/>
                    <a:pt x="4285" y="6931"/>
                    <a:pt x="4096" y="6931"/>
                  </a:cubicBezTo>
                  <a:cubicBezTo>
                    <a:pt x="3340" y="6931"/>
                    <a:pt x="2710" y="6301"/>
                    <a:pt x="2710" y="5545"/>
                  </a:cubicBezTo>
                  <a:cubicBezTo>
                    <a:pt x="2710" y="5387"/>
                    <a:pt x="2742" y="5261"/>
                    <a:pt x="2805" y="5135"/>
                  </a:cubicBezTo>
                  <a:cubicBezTo>
                    <a:pt x="2521" y="4883"/>
                    <a:pt x="2363" y="4568"/>
                    <a:pt x="2363" y="4159"/>
                  </a:cubicBezTo>
                  <a:cubicBezTo>
                    <a:pt x="2363" y="4001"/>
                    <a:pt x="2395" y="3875"/>
                    <a:pt x="2426" y="3781"/>
                  </a:cubicBezTo>
                  <a:cubicBezTo>
                    <a:pt x="2174" y="3497"/>
                    <a:pt x="2017" y="3182"/>
                    <a:pt x="2017" y="2772"/>
                  </a:cubicBezTo>
                  <a:cubicBezTo>
                    <a:pt x="2080" y="2048"/>
                    <a:pt x="2710" y="1449"/>
                    <a:pt x="3466" y="1449"/>
                  </a:cubicBezTo>
                  <a:lnTo>
                    <a:pt x="4915" y="1449"/>
                  </a:lnTo>
                  <a:cubicBezTo>
                    <a:pt x="5073" y="1040"/>
                    <a:pt x="5419" y="725"/>
                    <a:pt x="5892" y="725"/>
                  </a:cubicBezTo>
                  <a:close/>
                  <a:moveTo>
                    <a:pt x="1009" y="0"/>
                  </a:moveTo>
                  <a:cubicBezTo>
                    <a:pt x="473" y="32"/>
                    <a:pt x="1" y="504"/>
                    <a:pt x="1" y="1040"/>
                  </a:cubicBezTo>
                  <a:lnTo>
                    <a:pt x="1" y="10838"/>
                  </a:lnTo>
                  <a:cubicBezTo>
                    <a:pt x="1" y="11405"/>
                    <a:pt x="473" y="11846"/>
                    <a:pt x="1009" y="11846"/>
                  </a:cubicBezTo>
                  <a:lnTo>
                    <a:pt x="10807" y="11846"/>
                  </a:lnTo>
                  <a:cubicBezTo>
                    <a:pt x="11374" y="11846"/>
                    <a:pt x="11815" y="11373"/>
                    <a:pt x="11815" y="10775"/>
                  </a:cubicBezTo>
                  <a:lnTo>
                    <a:pt x="11815" y="1071"/>
                  </a:lnTo>
                  <a:cubicBezTo>
                    <a:pt x="11815" y="504"/>
                    <a:pt x="11342" y="32"/>
                    <a:pt x="10807" y="32"/>
                  </a:cubicBezTo>
                  <a:lnTo>
                    <a:pt x="100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" name="Google Shape;6290;p71">
              <a:extLst>
                <a:ext uri="{FF2B5EF4-FFF2-40B4-BE49-F238E27FC236}">
                  <a16:creationId xmlns:a16="http://schemas.microsoft.com/office/drawing/2014/main" id="{D0A9D314-6D39-8CE1-81EB-F3932CC2219D}"/>
                </a:ext>
              </a:extLst>
            </p:cNvPr>
            <p:cNvSpPr/>
            <p:nvPr/>
          </p:nvSpPr>
          <p:spPr>
            <a:xfrm>
              <a:off x="-23070825" y="3975525"/>
              <a:ext cx="43325" cy="26800"/>
            </a:xfrm>
            <a:custGeom>
              <a:avLst/>
              <a:gdLst/>
              <a:ahLst/>
              <a:cxnLst/>
              <a:rect l="l" t="t" r="r" b="b"/>
              <a:pathLst>
                <a:path w="1733" h="1072" extrusionOk="0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cubicBezTo>
                    <a:pt x="748" y="722"/>
                    <a:pt x="772" y="721"/>
                    <a:pt x="795" y="721"/>
                  </a:cubicBezTo>
                  <a:cubicBezTo>
                    <a:pt x="1086" y="721"/>
                    <a:pt x="1374" y="896"/>
                    <a:pt x="1607" y="1071"/>
                  </a:cubicBezTo>
                  <a:cubicBezTo>
                    <a:pt x="1701" y="945"/>
                    <a:pt x="1733" y="819"/>
                    <a:pt x="1733" y="725"/>
                  </a:cubicBezTo>
                  <a:cubicBezTo>
                    <a:pt x="1733" y="315"/>
                    <a:pt x="1418" y="0"/>
                    <a:pt x="10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9" name="Google Shape;6291;p71">
              <a:extLst>
                <a:ext uri="{FF2B5EF4-FFF2-40B4-BE49-F238E27FC236}">
                  <a16:creationId xmlns:a16="http://schemas.microsoft.com/office/drawing/2014/main" id="{D6666ACD-76D4-0D36-D96D-414AD1588EC5}"/>
                </a:ext>
              </a:extLst>
            </p:cNvPr>
            <p:cNvSpPr/>
            <p:nvPr/>
          </p:nvSpPr>
          <p:spPr>
            <a:xfrm>
              <a:off x="-23158250" y="4097600"/>
              <a:ext cx="121300" cy="52000"/>
            </a:xfrm>
            <a:custGeom>
              <a:avLst/>
              <a:gdLst/>
              <a:ahLst/>
              <a:cxnLst/>
              <a:rect l="l" t="t" r="r" b="b"/>
              <a:pathLst>
                <a:path w="4852" h="2080" extrusionOk="0">
                  <a:moveTo>
                    <a:pt x="315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662"/>
                    <a:pt x="284" y="693"/>
                  </a:cubicBezTo>
                  <a:cubicBezTo>
                    <a:pt x="1008" y="914"/>
                    <a:pt x="1701" y="1355"/>
                    <a:pt x="2174" y="1922"/>
                  </a:cubicBezTo>
                  <a:cubicBezTo>
                    <a:pt x="2205" y="2017"/>
                    <a:pt x="2269" y="2080"/>
                    <a:pt x="2426" y="2080"/>
                  </a:cubicBezTo>
                  <a:cubicBezTo>
                    <a:pt x="2584" y="2080"/>
                    <a:pt x="2678" y="2017"/>
                    <a:pt x="2710" y="1922"/>
                  </a:cubicBezTo>
                  <a:cubicBezTo>
                    <a:pt x="3151" y="1355"/>
                    <a:pt x="3812" y="882"/>
                    <a:pt x="4568" y="662"/>
                  </a:cubicBezTo>
                  <a:cubicBezTo>
                    <a:pt x="4726" y="630"/>
                    <a:pt x="4852" y="504"/>
                    <a:pt x="4852" y="347"/>
                  </a:cubicBezTo>
                  <a:cubicBezTo>
                    <a:pt x="4852" y="158"/>
                    <a:pt x="4694" y="0"/>
                    <a:pt x="4474" y="0"/>
                  </a:cubicBezTo>
                  <a:lnTo>
                    <a:pt x="3371" y="0"/>
                  </a:lnTo>
                  <a:cubicBezTo>
                    <a:pt x="3214" y="410"/>
                    <a:pt x="2867" y="725"/>
                    <a:pt x="2395" y="725"/>
                  </a:cubicBezTo>
                  <a:cubicBezTo>
                    <a:pt x="1922" y="725"/>
                    <a:pt x="1575" y="441"/>
                    <a:pt x="1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" name="Google Shape;6292;p71">
              <a:extLst>
                <a:ext uri="{FF2B5EF4-FFF2-40B4-BE49-F238E27FC236}">
                  <a16:creationId xmlns:a16="http://schemas.microsoft.com/office/drawing/2014/main" id="{C829C3E5-CF83-E38B-4074-D6F4A0B0F9D0}"/>
                </a:ext>
              </a:extLst>
            </p:cNvPr>
            <p:cNvSpPr/>
            <p:nvPr/>
          </p:nvSpPr>
          <p:spPr>
            <a:xfrm>
              <a:off x="-23176375" y="3940850"/>
              <a:ext cx="52800" cy="26825"/>
            </a:xfrm>
            <a:custGeom>
              <a:avLst/>
              <a:gdLst/>
              <a:ahLst/>
              <a:cxnLst/>
              <a:rect l="l" t="t" r="r" b="b"/>
              <a:pathLst>
                <a:path w="2112" h="1073" extrusionOk="0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851"/>
                    <a:pt x="64" y="978"/>
                    <a:pt x="127" y="1072"/>
                  </a:cubicBezTo>
                  <a:cubicBezTo>
                    <a:pt x="410" y="883"/>
                    <a:pt x="725" y="725"/>
                    <a:pt x="1072" y="725"/>
                  </a:cubicBezTo>
                  <a:lnTo>
                    <a:pt x="2111" y="725"/>
                  </a:lnTo>
                  <a:lnTo>
                    <a:pt x="211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" name="Google Shape;6293;p71">
              <a:extLst>
                <a:ext uri="{FF2B5EF4-FFF2-40B4-BE49-F238E27FC236}">
                  <a16:creationId xmlns:a16="http://schemas.microsoft.com/office/drawing/2014/main" id="{09A199D5-6E87-A996-AB56-52B729835C50}"/>
                </a:ext>
              </a:extLst>
            </p:cNvPr>
            <p:cNvSpPr/>
            <p:nvPr/>
          </p:nvSpPr>
          <p:spPr>
            <a:xfrm>
              <a:off x="-23166125" y="3976300"/>
              <a:ext cx="44125" cy="26800"/>
            </a:xfrm>
            <a:custGeom>
              <a:avLst/>
              <a:gdLst/>
              <a:ahLst/>
              <a:cxnLst/>
              <a:rect l="l" t="t" r="r" b="b"/>
              <a:pathLst>
                <a:path w="1765" h="1072" extrusionOk="0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851"/>
                    <a:pt x="32" y="1009"/>
                    <a:pt x="126" y="1072"/>
                  </a:cubicBezTo>
                  <a:cubicBezTo>
                    <a:pt x="347" y="820"/>
                    <a:pt x="693" y="725"/>
                    <a:pt x="1071" y="725"/>
                  </a:cubicBezTo>
                  <a:lnTo>
                    <a:pt x="1764" y="725"/>
                  </a:lnTo>
                  <a:lnTo>
                    <a:pt x="176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32" name="Google Shape;6294;p71">
            <a:extLst>
              <a:ext uri="{FF2B5EF4-FFF2-40B4-BE49-F238E27FC236}">
                <a16:creationId xmlns:a16="http://schemas.microsoft.com/office/drawing/2014/main" id="{206ED97A-4179-70EF-84C1-0B5136831592}"/>
              </a:ext>
            </a:extLst>
          </p:cNvPr>
          <p:cNvSpPr/>
          <p:nvPr/>
        </p:nvSpPr>
        <p:spPr>
          <a:xfrm>
            <a:off x="8816269" y="5718651"/>
            <a:ext cx="471715" cy="471676"/>
          </a:xfrm>
          <a:custGeom>
            <a:avLst/>
            <a:gdLst/>
            <a:ahLst/>
            <a:cxnLst/>
            <a:rect l="l" t="t" r="r" b="b"/>
            <a:pathLst>
              <a:path w="11879" h="11878" extrusionOk="0">
                <a:moveTo>
                  <a:pt x="5451" y="6995"/>
                </a:moveTo>
                <a:lnTo>
                  <a:pt x="5451" y="7688"/>
                </a:lnTo>
                <a:lnTo>
                  <a:pt x="4443" y="7688"/>
                </a:lnTo>
                <a:cubicBezTo>
                  <a:pt x="4223" y="7688"/>
                  <a:pt x="4065" y="7530"/>
                  <a:pt x="4065" y="7341"/>
                </a:cubicBezTo>
                <a:cubicBezTo>
                  <a:pt x="4065" y="7152"/>
                  <a:pt x="4223" y="6995"/>
                  <a:pt x="4443" y="6995"/>
                </a:cubicBezTo>
                <a:close/>
                <a:moveTo>
                  <a:pt x="6491" y="8349"/>
                </a:moveTo>
                <a:lnTo>
                  <a:pt x="6491" y="8381"/>
                </a:lnTo>
                <a:cubicBezTo>
                  <a:pt x="6680" y="8381"/>
                  <a:pt x="6837" y="8538"/>
                  <a:pt x="6837" y="8727"/>
                </a:cubicBezTo>
                <a:cubicBezTo>
                  <a:pt x="6837" y="8916"/>
                  <a:pt x="6680" y="9074"/>
                  <a:pt x="6491" y="9074"/>
                </a:cubicBezTo>
                <a:lnTo>
                  <a:pt x="6113" y="9074"/>
                </a:lnTo>
                <a:lnTo>
                  <a:pt x="6113" y="8349"/>
                </a:lnTo>
                <a:close/>
                <a:moveTo>
                  <a:pt x="5451" y="9736"/>
                </a:moveTo>
                <a:lnTo>
                  <a:pt x="5451" y="10460"/>
                </a:lnTo>
                <a:lnTo>
                  <a:pt x="5105" y="10460"/>
                </a:lnTo>
                <a:cubicBezTo>
                  <a:pt x="4916" y="10460"/>
                  <a:pt x="4758" y="10303"/>
                  <a:pt x="4758" y="10114"/>
                </a:cubicBezTo>
                <a:cubicBezTo>
                  <a:pt x="4758" y="9893"/>
                  <a:pt x="4916" y="9736"/>
                  <a:pt x="5105" y="9736"/>
                </a:cubicBezTo>
                <a:close/>
                <a:moveTo>
                  <a:pt x="5861" y="1"/>
                </a:moveTo>
                <a:cubicBezTo>
                  <a:pt x="5262" y="1"/>
                  <a:pt x="4821" y="473"/>
                  <a:pt x="4821" y="1040"/>
                </a:cubicBezTo>
                <a:cubicBezTo>
                  <a:pt x="4821" y="1481"/>
                  <a:pt x="5105" y="1859"/>
                  <a:pt x="5546" y="2017"/>
                </a:cubicBezTo>
                <a:lnTo>
                  <a:pt x="5546" y="3340"/>
                </a:lnTo>
                <a:cubicBezTo>
                  <a:pt x="4441" y="2451"/>
                  <a:pt x="3936" y="2115"/>
                  <a:pt x="3379" y="2115"/>
                </a:cubicBezTo>
                <a:cubicBezTo>
                  <a:pt x="3285" y="2115"/>
                  <a:pt x="3189" y="2125"/>
                  <a:pt x="3088" y="2143"/>
                </a:cubicBezTo>
                <a:cubicBezTo>
                  <a:pt x="2584" y="2237"/>
                  <a:pt x="2301" y="2679"/>
                  <a:pt x="2080" y="3183"/>
                </a:cubicBezTo>
                <a:cubicBezTo>
                  <a:pt x="1734" y="3750"/>
                  <a:pt x="1324" y="4506"/>
                  <a:pt x="221" y="4947"/>
                </a:cubicBezTo>
                <a:cubicBezTo>
                  <a:pt x="64" y="5010"/>
                  <a:pt x="1" y="5167"/>
                  <a:pt x="32" y="5325"/>
                </a:cubicBezTo>
                <a:cubicBezTo>
                  <a:pt x="64" y="5482"/>
                  <a:pt x="190" y="5608"/>
                  <a:pt x="379" y="5608"/>
                </a:cubicBezTo>
                <a:lnTo>
                  <a:pt x="1104" y="5608"/>
                </a:lnTo>
                <a:cubicBezTo>
                  <a:pt x="1104" y="5608"/>
                  <a:pt x="2584" y="5577"/>
                  <a:pt x="3372" y="3750"/>
                </a:cubicBezTo>
                <a:cubicBezTo>
                  <a:pt x="3446" y="3626"/>
                  <a:pt x="3579" y="3541"/>
                  <a:pt x="3724" y="3541"/>
                </a:cubicBezTo>
                <a:cubicBezTo>
                  <a:pt x="3764" y="3541"/>
                  <a:pt x="3804" y="3547"/>
                  <a:pt x="3844" y="3561"/>
                </a:cubicBezTo>
                <a:cubicBezTo>
                  <a:pt x="4002" y="3655"/>
                  <a:pt x="4128" y="3844"/>
                  <a:pt x="4034" y="4033"/>
                </a:cubicBezTo>
                <a:cubicBezTo>
                  <a:pt x="3718" y="4789"/>
                  <a:pt x="3309" y="5293"/>
                  <a:pt x="2868" y="5640"/>
                </a:cubicBezTo>
                <a:lnTo>
                  <a:pt x="3655" y="5640"/>
                </a:lnTo>
                <a:cubicBezTo>
                  <a:pt x="3971" y="5388"/>
                  <a:pt x="4254" y="5010"/>
                  <a:pt x="4254" y="4632"/>
                </a:cubicBezTo>
                <a:cubicBezTo>
                  <a:pt x="4254" y="4443"/>
                  <a:pt x="4412" y="4285"/>
                  <a:pt x="4601" y="4285"/>
                </a:cubicBezTo>
                <a:cubicBezTo>
                  <a:pt x="4790" y="4285"/>
                  <a:pt x="4947" y="4443"/>
                  <a:pt x="4947" y="4632"/>
                </a:cubicBezTo>
                <a:cubicBezTo>
                  <a:pt x="4947" y="5010"/>
                  <a:pt x="4821" y="5388"/>
                  <a:pt x="4601" y="5640"/>
                </a:cubicBezTo>
                <a:lnTo>
                  <a:pt x="5609" y="5640"/>
                </a:lnTo>
                <a:lnTo>
                  <a:pt x="5609" y="6365"/>
                </a:lnTo>
                <a:lnTo>
                  <a:pt x="4601" y="6365"/>
                </a:lnTo>
                <a:cubicBezTo>
                  <a:pt x="4002" y="6365"/>
                  <a:pt x="3561" y="6837"/>
                  <a:pt x="3561" y="7373"/>
                </a:cubicBezTo>
                <a:cubicBezTo>
                  <a:pt x="3561" y="7971"/>
                  <a:pt x="4034" y="8412"/>
                  <a:pt x="4601" y="8412"/>
                </a:cubicBezTo>
                <a:lnTo>
                  <a:pt x="5609" y="8412"/>
                </a:lnTo>
                <a:lnTo>
                  <a:pt x="5609" y="9106"/>
                </a:lnTo>
                <a:lnTo>
                  <a:pt x="5262" y="9106"/>
                </a:lnTo>
                <a:cubicBezTo>
                  <a:pt x="4664" y="9106"/>
                  <a:pt x="4254" y="9578"/>
                  <a:pt x="4254" y="10145"/>
                </a:cubicBezTo>
                <a:cubicBezTo>
                  <a:pt x="4254" y="10744"/>
                  <a:pt x="4727" y="11153"/>
                  <a:pt x="5262" y="11153"/>
                </a:cubicBezTo>
                <a:lnTo>
                  <a:pt x="5609" y="11153"/>
                </a:lnTo>
                <a:lnTo>
                  <a:pt x="5609" y="11531"/>
                </a:lnTo>
                <a:cubicBezTo>
                  <a:pt x="5609" y="11720"/>
                  <a:pt x="5766" y="11878"/>
                  <a:pt x="5987" y="11878"/>
                </a:cubicBezTo>
                <a:cubicBezTo>
                  <a:pt x="6176" y="11878"/>
                  <a:pt x="6333" y="11720"/>
                  <a:pt x="6333" y="11531"/>
                </a:cubicBezTo>
                <a:lnTo>
                  <a:pt x="6333" y="11153"/>
                </a:lnTo>
                <a:lnTo>
                  <a:pt x="6680" y="11153"/>
                </a:lnTo>
                <a:cubicBezTo>
                  <a:pt x="6869" y="11153"/>
                  <a:pt x="7026" y="10996"/>
                  <a:pt x="7026" y="10807"/>
                </a:cubicBezTo>
                <a:cubicBezTo>
                  <a:pt x="7026" y="10618"/>
                  <a:pt x="6869" y="10460"/>
                  <a:pt x="6680" y="10460"/>
                </a:cubicBezTo>
                <a:lnTo>
                  <a:pt x="6333" y="10460"/>
                </a:lnTo>
                <a:lnTo>
                  <a:pt x="6333" y="9736"/>
                </a:lnTo>
                <a:lnTo>
                  <a:pt x="6680" y="9736"/>
                </a:lnTo>
                <a:cubicBezTo>
                  <a:pt x="7279" y="9736"/>
                  <a:pt x="7720" y="9263"/>
                  <a:pt x="7720" y="8727"/>
                </a:cubicBezTo>
                <a:cubicBezTo>
                  <a:pt x="7720" y="8129"/>
                  <a:pt x="7247" y="7688"/>
                  <a:pt x="6680" y="7688"/>
                </a:cubicBezTo>
                <a:lnTo>
                  <a:pt x="6333" y="7688"/>
                </a:lnTo>
                <a:lnTo>
                  <a:pt x="6333" y="6995"/>
                </a:lnTo>
                <a:lnTo>
                  <a:pt x="7342" y="6995"/>
                </a:lnTo>
                <a:cubicBezTo>
                  <a:pt x="7751" y="6995"/>
                  <a:pt x="8098" y="6743"/>
                  <a:pt x="8255" y="6428"/>
                </a:cubicBezTo>
                <a:cubicBezTo>
                  <a:pt x="8066" y="6333"/>
                  <a:pt x="7877" y="6176"/>
                  <a:pt x="7657" y="6018"/>
                </a:cubicBezTo>
                <a:cubicBezTo>
                  <a:pt x="7625" y="6176"/>
                  <a:pt x="7499" y="6270"/>
                  <a:pt x="7310" y="6270"/>
                </a:cubicBezTo>
                <a:lnTo>
                  <a:pt x="6302" y="6270"/>
                </a:lnTo>
                <a:lnTo>
                  <a:pt x="6302" y="5577"/>
                </a:lnTo>
                <a:lnTo>
                  <a:pt x="7310" y="5577"/>
                </a:lnTo>
                <a:cubicBezTo>
                  <a:pt x="7121" y="5262"/>
                  <a:pt x="6963" y="4947"/>
                  <a:pt x="6963" y="4537"/>
                </a:cubicBezTo>
                <a:cubicBezTo>
                  <a:pt x="6963" y="4348"/>
                  <a:pt x="7121" y="4191"/>
                  <a:pt x="7310" y="4191"/>
                </a:cubicBezTo>
                <a:cubicBezTo>
                  <a:pt x="7499" y="4191"/>
                  <a:pt x="7657" y="4348"/>
                  <a:pt x="7657" y="4537"/>
                </a:cubicBezTo>
                <a:cubicBezTo>
                  <a:pt x="7657" y="4978"/>
                  <a:pt x="7940" y="5293"/>
                  <a:pt x="8255" y="5577"/>
                </a:cubicBezTo>
                <a:lnTo>
                  <a:pt x="9043" y="5577"/>
                </a:lnTo>
                <a:cubicBezTo>
                  <a:pt x="8602" y="5230"/>
                  <a:pt x="8224" y="4758"/>
                  <a:pt x="7877" y="3970"/>
                </a:cubicBezTo>
                <a:cubicBezTo>
                  <a:pt x="7783" y="3813"/>
                  <a:pt x="7877" y="3561"/>
                  <a:pt x="8066" y="3498"/>
                </a:cubicBezTo>
                <a:cubicBezTo>
                  <a:pt x="8108" y="3472"/>
                  <a:pt x="8155" y="3461"/>
                  <a:pt x="8203" y="3461"/>
                </a:cubicBezTo>
                <a:cubicBezTo>
                  <a:pt x="8333" y="3461"/>
                  <a:pt x="8470" y="3548"/>
                  <a:pt x="8539" y="3687"/>
                </a:cubicBezTo>
                <a:cubicBezTo>
                  <a:pt x="9326" y="5545"/>
                  <a:pt x="10807" y="5545"/>
                  <a:pt x="10807" y="5545"/>
                </a:cubicBezTo>
                <a:lnTo>
                  <a:pt x="11532" y="5545"/>
                </a:lnTo>
                <a:cubicBezTo>
                  <a:pt x="11689" y="5545"/>
                  <a:pt x="11847" y="5419"/>
                  <a:pt x="11878" y="5262"/>
                </a:cubicBezTo>
                <a:cubicBezTo>
                  <a:pt x="11721" y="5167"/>
                  <a:pt x="11626" y="5010"/>
                  <a:pt x="11469" y="4947"/>
                </a:cubicBezTo>
                <a:cubicBezTo>
                  <a:pt x="10366" y="4506"/>
                  <a:pt x="9988" y="3750"/>
                  <a:pt x="9641" y="3183"/>
                </a:cubicBezTo>
                <a:cubicBezTo>
                  <a:pt x="9358" y="2710"/>
                  <a:pt x="9106" y="2269"/>
                  <a:pt x="8602" y="2143"/>
                </a:cubicBezTo>
                <a:cubicBezTo>
                  <a:pt x="8535" y="2127"/>
                  <a:pt x="8466" y="2119"/>
                  <a:pt x="8393" y="2119"/>
                </a:cubicBezTo>
                <a:cubicBezTo>
                  <a:pt x="7880" y="2119"/>
                  <a:pt x="7197" y="2512"/>
                  <a:pt x="6176" y="3340"/>
                </a:cubicBezTo>
                <a:lnTo>
                  <a:pt x="6176" y="2017"/>
                </a:lnTo>
                <a:cubicBezTo>
                  <a:pt x="6554" y="1859"/>
                  <a:pt x="6869" y="1513"/>
                  <a:pt x="6869" y="1040"/>
                </a:cubicBezTo>
                <a:cubicBezTo>
                  <a:pt x="6869" y="442"/>
                  <a:pt x="6396" y="1"/>
                  <a:pt x="586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</p:spTree>
    <p:extLst>
      <p:ext uri="{BB962C8B-B14F-4D97-AF65-F5344CB8AC3E}">
        <p14:creationId xmlns:p14="http://schemas.microsoft.com/office/powerpoint/2010/main" val="94765067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extBox 26">
            <a:extLst>
              <a:ext uri="{FF2B5EF4-FFF2-40B4-BE49-F238E27FC236}">
                <a16:creationId xmlns:a16="http://schemas.microsoft.com/office/drawing/2014/main" id="{86430AC8-1D60-9E40-7B71-B479A4804064}"/>
              </a:ext>
            </a:extLst>
          </p:cNvPr>
          <p:cNvSpPr txBox="1"/>
          <p:nvPr/>
        </p:nvSpPr>
        <p:spPr>
          <a:xfrm>
            <a:off x="4068123" y="316658"/>
            <a:ext cx="403764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sz="2800" dirty="0">
                <a:cs typeface="B Titr" panose="00000700000000000000" pitchFamily="2" charset="-78"/>
              </a:rPr>
              <a:t>پکیج لایه بار آیکون های قالب</a:t>
            </a:r>
            <a:endParaRPr lang="en-US" sz="2800" dirty="0">
              <a:cs typeface="B Titr" panose="00000700000000000000" pitchFamily="2" charset="-78"/>
            </a:endParaRPr>
          </a:p>
        </p:txBody>
      </p:sp>
      <p:sp>
        <p:nvSpPr>
          <p:cNvPr id="2" name="Google Shape;6301;p72">
            <a:extLst>
              <a:ext uri="{FF2B5EF4-FFF2-40B4-BE49-F238E27FC236}">
                <a16:creationId xmlns:a16="http://schemas.microsoft.com/office/drawing/2014/main" id="{E25BA879-EC37-B834-62BA-1753A518B184}"/>
              </a:ext>
            </a:extLst>
          </p:cNvPr>
          <p:cNvSpPr/>
          <p:nvPr/>
        </p:nvSpPr>
        <p:spPr>
          <a:xfrm>
            <a:off x="1151280" y="2016639"/>
            <a:ext cx="489681" cy="488485"/>
          </a:xfrm>
          <a:custGeom>
            <a:avLst/>
            <a:gdLst/>
            <a:ahLst/>
            <a:cxnLst/>
            <a:rect l="l" t="t" r="r" b="b"/>
            <a:pathLst>
              <a:path w="12697" h="12666" extrusionOk="0">
                <a:moveTo>
                  <a:pt x="6301" y="1356"/>
                </a:moveTo>
                <a:cubicBezTo>
                  <a:pt x="6522" y="1356"/>
                  <a:pt x="6711" y="1576"/>
                  <a:pt x="6711" y="1797"/>
                </a:cubicBezTo>
                <a:lnTo>
                  <a:pt x="6711" y="2269"/>
                </a:lnTo>
                <a:cubicBezTo>
                  <a:pt x="7656" y="2458"/>
                  <a:pt x="8349" y="3309"/>
                  <a:pt x="8349" y="4285"/>
                </a:cubicBezTo>
                <a:cubicBezTo>
                  <a:pt x="8349" y="4538"/>
                  <a:pt x="8160" y="4727"/>
                  <a:pt x="7971" y="4727"/>
                </a:cubicBezTo>
                <a:cubicBezTo>
                  <a:pt x="7719" y="4727"/>
                  <a:pt x="7530" y="4538"/>
                  <a:pt x="7530" y="4285"/>
                </a:cubicBezTo>
                <a:cubicBezTo>
                  <a:pt x="7530" y="3624"/>
                  <a:pt x="6994" y="3057"/>
                  <a:pt x="6301" y="3057"/>
                </a:cubicBezTo>
                <a:cubicBezTo>
                  <a:pt x="5640" y="3057"/>
                  <a:pt x="5073" y="3624"/>
                  <a:pt x="5073" y="4285"/>
                </a:cubicBezTo>
                <a:cubicBezTo>
                  <a:pt x="5073" y="4947"/>
                  <a:pt x="5829" y="5483"/>
                  <a:pt x="6585" y="6018"/>
                </a:cubicBezTo>
                <a:cubicBezTo>
                  <a:pt x="7435" y="6648"/>
                  <a:pt x="8412" y="7310"/>
                  <a:pt x="8412" y="8413"/>
                </a:cubicBezTo>
                <a:cubicBezTo>
                  <a:pt x="8412" y="9421"/>
                  <a:pt x="7687" y="10271"/>
                  <a:pt x="6742" y="10429"/>
                </a:cubicBezTo>
                <a:lnTo>
                  <a:pt x="6742" y="10901"/>
                </a:lnTo>
                <a:cubicBezTo>
                  <a:pt x="6742" y="11154"/>
                  <a:pt x="6553" y="11311"/>
                  <a:pt x="6364" y="11311"/>
                </a:cubicBezTo>
                <a:cubicBezTo>
                  <a:pt x="6144" y="11311"/>
                  <a:pt x="5955" y="11091"/>
                  <a:pt x="5955" y="10901"/>
                </a:cubicBezTo>
                <a:lnTo>
                  <a:pt x="5955" y="10429"/>
                </a:lnTo>
                <a:cubicBezTo>
                  <a:pt x="5010" y="10240"/>
                  <a:pt x="4316" y="9421"/>
                  <a:pt x="4316" y="8413"/>
                </a:cubicBezTo>
                <a:cubicBezTo>
                  <a:pt x="4316" y="8192"/>
                  <a:pt x="4505" y="8035"/>
                  <a:pt x="4694" y="8035"/>
                </a:cubicBezTo>
                <a:cubicBezTo>
                  <a:pt x="4884" y="8035"/>
                  <a:pt x="5136" y="8224"/>
                  <a:pt x="5136" y="8413"/>
                </a:cubicBezTo>
                <a:cubicBezTo>
                  <a:pt x="5136" y="9106"/>
                  <a:pt x="5671" y="9641"/>
                  <a:pt x="6364" y="9641"/>
                </a:cubicBezTo>
                <a:cubicBezTo>
                  <a:pt x="7026" y="9641"/>
                  <a:pt x="7561" y="9106"/>
                  <a:pt x="7561" y="8413"/>
                </a:cubicBezTo>
                <a:cubicBezTo>
                  <a:pt x="7561" y="7751"/>
                  <a:pt x="6868" y="7247"/>
                  <a:pt x="6081" y="6680"/>
                </a:cubicBezTo>
                <a:cubicBezTo>
                  <a:pt x="5199" y="6050"/>
                  <a:pt x="4253" y="5388"/>
                  <a:pt x="4253" y="4285"/>
                </a:cubicBezTo>
                <a:cubicBezTo>
                  <a:pt x="4253" y="3309"/>
                  <a:pt x="4978" y="2427"/>
                  <a:pt x="5923" y="2269"/>
                </a:cubicBezTo>
                <a:lnTo>
                  <a:pt x="5923" y="1797"/>
                </a:lnTo>
                <a:cubicBezTo>
                  <a:pt x="5923" y="1576"/>
                  <a:pt x="6112" y="1356"/>
                  <a:pt x="6301" y="1356"/>
                </a:cubicBezTo>
                <a:close/>
                <a:moveTo>
                  <a:pt x="6333" y="1"/>
                </a:moveTo>
                <a:cubicBezTo>
                  <a:pt x="2836" y="1"/>
                  <a:pt x="0" y="2836"/>
                  <a:pt x="0" y="6333"/>
                </a:cubicBezTo>
                <a:cubicBezTo>
                  <a:pt x="0" y="9830"/>
                  <a:pt x="2836" y="12666"/>
                  <a:pt x="6333" y="12666"/>
                </a:cubicBezTo>
                <a:cubicBezTo>
                  <a:pt x="9861" y="12666"/>
                  <a:pt x="12697" y="9830"/>
                  <a:pt x="12697" y="6333"/>
                </a:cubicBezTo>
                <a:cubicBezTo>
                  <a:pt x="12697" y="2836"/>
                  <a:pt x="9861" y="1"/>
                  <a:pt x="633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3" name="Google Shape;6302;p72">
            <a:extLst>
              <a:ext uri="{FF2B5EF4-FFF2-40B4-BE49-F238E27FC236}">
                <a16:creationId xmlns:a16="http://schemas.microsoft.com/office/drawing/2014/main" id="{BA52D0EC-9CE4-D14D-A349-890DE830B30D}"/>
              </a:ext>
            </a:extLst>
          </p:cNvPr>
          <p:cNvGrpSpPr/>
          <p:nvPr/>
        </p:nvGrpSpPr>
        <p:grpSpPr>
          <a:xfrm>
            <a:off x="1151447" y="2606732"/>
            <a:ext cx="489681" cy="489681"/>
            <a:chOff x="-65145700" y="3727425"/>
            <a:chExt cx="317425" cy="317425"/>
          </a:xfrm>
          <a:solidFill>
            <a:schemeClr val="tx1"/>
          </a:solidFill>
        </p:grpSpPr>
        <p:sp>
          <p:nvSpPr>
            <p:cNvPr id="4" name="Google Shape;6303;p72">
              <a:extLst>
                <a:ext uri="{FF2B5EF4-FFF2-40B4-BE49-F238E27FC236}">
                  <a16:creationId xmlns:a16="http://schemas.microsoft.com/office/drawing/2014/main" id="{A87BCA92-B9D4-16DC-8F81-7AE8C79E387E}"/>
                </a:ext>
              </a:extLst>
            </p:cNvPr>
            <p:cNvSpPr/>
            <p:nvPr/>
          </p:nvSpPr>
          <p:spPr>
            <a:xfrm>
              <a:off x="-65145700" y="3769150"/>
              <a:ext cx="275675" cy="275700"/>
            </a:xfrm>
            <a:custGeom>
              <a:avLst/>
              <a:gdLst/>
              <a:ahLst/>
              <a:cxnLst/>
              <a:rect l="l" t="t" r="r" b="b"/>
              <a:pathLst>
                <a:path w="11027" h="11028" extrusionOk="0">
                  <a:moveTo>
                    <a:pt x="5514" y="1"/>
                  </a:moveTo>
                  <a:cubicBezTo>
                    <a:pt x="2489" y="1"/>
                    <a:pt x="0" y="2458"/>
                    <a:pt x="0" y="5514"/>
                  </a:cubicBezTo>
                  <a:cubicBezTo>
                    <a:pt x="0" y="8539"/>
                    <a:pt x="2489" y="11027"/>
                    <a:pt x="5514" y="11027"/>
                  </a:cubicBezTo>
                  <a:cubicBezTo>
                    <a:pt x="8538" y="11027"/>
                    <a:pt x="11027" y="8539"/>
                    <a:pt x="11027" y="5514"/>
                  </a:cubicBezTo>
                  <a:cubicBezTo>
                    <a:pt x="11027" y="5294"/>
                    <a:pt x="10869" y="5105"/>
                    <a:pt x="10649" y="5105"/>
                  </a:cubicBezTo>
                  <a:lnTo>
                    <a:pt x="5955" y="5105"/>
                  </a:lnTo>
                  <a:lnTo>
                    <a:pt x="5955" y="410"/>
                  </a:lnTo>
                  <a:cubicBezTo>
                    <a:pt x="5955" y="190"/>
                    <a:pt x="5766" y="1"/>
                    <a:pt x="55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" name="Google Shape;6304;p72">
              <a:extLst>
                <a:ext uri="{FF2B5EF4-FFF2-40B4-BE49-F238E27FC236}">
                  <a16:creationId xmlns:a16="http://schemas.microsoft.com/office/drawing/2014/main" id="{5B9AB119-E42E-5839-D114-DD104EA83771}"/>
                </a:ext>
              </a:extLst>
            </p:cNvPr>
            <p:cNvSpPr/>
            <p:nvPr/>
          </p:nvSpPr>
          <p:spPr>
            <a:xfrm>
              <a:off x="-64977150" y="3727425"/>
              <a:ext cx="148875" cy="147300"/>
            </a:xfrm>
            <a:custGeom>
              <a:avLst/>
              <a:gdLst/>
              <a:ahLst/>
              <a:cxnLst/>
              <a:rect l="l" t="t" r="r" b="b"/>
              <a:pathLst>
                <a:path w="5955" h="5892" extrusionOk="0">
                  <a:moveTo>
                    <a:pt x="441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5513"/>
                  </a:lnTo>
                  <a:cubicBezTo>
                    <a:pt x="0" y="5702"/>
                    <a:pt x="189" y="5891"/>
                    <a:pt x="441" y="5891"/>
                  </a:cubicBezTo>
                  <a:lnTo>
                    <a:pt x="5514" y="5891"/>
                  </a:lnTo>
                  <a:cubicBezTo>
                    <a:pt x="5734" y="5891"/>
                    <a:pt x="5955" y="5702"/>
                    <a:pt x="5955" y="5513"/>
                  </a:cubicBezTo>
                  <a:cubicBezTo>
                    <a:pt x="5955" y="2489"/>
                    <a:pt x="346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" name="Google Shape;6305;p72">
            <a:extLst>
              <a:ext uri="{FF2B5EF4-FFF2-40B4-BE49-F238E27FC236}">
                <a16:creationId xmlns:a16="http://schemas.microsoft.com/office/drawing/2014/main" id="{F52491D4-BE20-4375-3E56-EBF1FCF4B8D7}"/>
              </a:ext>
            </a:extLst>
          </p:cNvPr>
          <p:cNvGrpSpPr/>
          <p:nvPr/>
        </p:nvGrpSpPr>
        <p:grpSpPr>
          <a:xfrm>
            <a:off x="1155709" y="3178618"/>
            <a:ext cx="481157" cy="489681"/>
            <a:chOff x="-65144125" y="4094450"/>
            <a:chExt cx="311900" cy="317425"/>
          </a:xfrm>
          <a:solidFill>
            <a:schemeClr val="tx1"/>
          </a:solidFill>
        </p:grpSpPr>
        <p:sp>
          <p:nvSpPr>
            <p:cNvPr id="7" name="Google Shape;6306;p72">
              <a:extLst>
                <a:ext uri="{FF2B5EF4-FFF2-40B4-BE49-F238E27FC236}">
                  <a16:creationId xmlns:a16="http://schemas.microsoft.com/office/drawing/2014/main" id="{3C323081-9192-E82D-88EF-CEF3FE59EB6D}"/>
                </a:ext>
              </a:extLst>
            </p:cNvPr>
            <p:cNvSpPr/>
            <p:nvPr/>
          </p:nvSpPr>
          <p:spPr>
            <a:xfrm>
              <a:off x="-65079550" y="4183450"/>
              <a:ext cx="185900" cy="185900"/>
            </a:xfrm>
            <a:custGeom>
              <a:avLst/>
              <a:gdLst/>
              <a:ahLst/>
              <a:cxnLst/>
              <a:rect l="l" t="t" r="r" b="b"/>
              <a:pathLst>
                <a:path w="7436" h="7436" extrusionOk="0">
                  <a:moveTo>
                    <a:pt x="3687" y="0"/>
                  </a:moveTo>
                  <a:cubicBezTo>
                    <a:pt x="1639" y="0"/>
                    <a:pt x="1" y="1639"/>
                    <a:pt x="1" y="3686"/>
                  </a:cubicBezTo>
                  <a:cubicBezTo>
                    <a:pt x="1" y="5734"/>
                    <a:pt x="1639" y="7435"/>
                    <a:pt x="3687" y="7435"/>
                  </a:cubicBezTo>
                  <a:cubicBezTo>
                    <a:pt x="5735" y="7435"/>
                    <a:pt x="7436" y="5797"/>
                    <a:pt x="7436" y="3686"/>
                  </a:cubicBezTo>
                  <a:cubicBezTo>
                    <a:pt x="7436" y="3466"/>
                    <a:pt x="7247" y="3308"/>
                    <a:pt x="7058" y="3308"/>
                  </a:cubicBezTo>
                  <a:lnTo>
                    <a:pt x="4096" y="3308"/>
                  </a:lnTo>
                  <a:lnTo>
                    <a:pt x="4096" y="378"/>
                  </a:lnTo>
                  <a:cubicBezTo>
                    <a:pt x="4096" y="158"/>
                    <a:pt x="3907" y="0"/>
                    <a:pt x="36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" name="Google Shape;6307;p72">
              <a:extLst>
                <a:ext uri="{FF2B5EF4-FFF2-40B4-BE49-F238E27FC236}">
                  <a16:creationId xmlns:a16="http://schemas.microsoft.com/office/drawing/2014/main" id="{3CA4DB93-66B0-4284-B9D9-628941F85C66}"/>
                </a:ext>
              </a:extLst>
            </p:cNvPr>
            <p:cNvSpPr/>
            <p:nvPr/>
          </p:nvSpPr>
          <p:spPr>
            <a:xfrm>
              <a:off x="-65039375" y="4094450"/>
              <a:ext cx="104775" cy="19700"/>
            </a:xfrm>
            <a:custGeom>
              <a:avLst/>
              <a:gdLst/>
              <a:ahLst/>
              <a:cxnLst/>
              <a:rect l="l" t="t" r="r" b="b"/>
              <a:pathLst>
                <a:path w="4191" h="788" extrusionOk="0">
                  <a:moveTo>
                    <a:pt x="473" y="0"/>
                  </a:moveTo>
                  <a:cubicBezTo>
                    <a:pt x="252" y="0"/>
                    <a:pt x="32" y="221"/>
                    <a:pt x="32" y="410"/>
                  </a:cubicBezTo>
                  <a:cubicBezTo>
                    <a:pt x="0" y="599"/>
                    <a:pt x="158" y="756"/>
                    <a:pt x="347" y="788"/>
                  </a:cubicBezTo>
                  <a:lnTo>
                    <a:pt x="3813" y="788"/>
                  </a:lnTo>
                  <a:cubicBezTo>
                    <a:pt x="4033" y="756"/>
                    <a:pt x="4191" y="599"/>
                    <a:pt x="4191" y="410"/>
                  </a:cubicBezTo>
                  <a:cubicBezTo>
                    <a:pt x="4191" y="158"/>
                    <a:pt x="3970" y="0"/>
                    <a:pt x="37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" name="Google Shape;6308;p72">
              <a:extLst>
                <a:ext uri="{FF2B5EF4-FFF2-40B4-BE49-F238E27FC236}">
                  <a16:creationId xmlns:a16="http://schemas.microsoft.com/office/drawing/2014/main" id="{DEB2F468-E773-AB9C-06F0-15879C936BA0}"/>
                </a:ext>
              </a:extLst>
            </p:cNvPr>
            <p:cNvSpPr/>
            <p:nvPr/>
          </p:nvSpPr>
          <p:spPr>
            <a:xfrm>
              <a:off x="-65144125" y="4121025"/>
              <a:ext cx="311900" cy="290850"/>
            </a:xfrm>
            <a:custGeom>
              <a:avLst/>
              <a:gdLst/>
              <a:ahLst/>
              <a:cxnLst/>
              <a:rect l="l" t="t" r="r" b="b"/>
              <a:pathLst>
                <a:path w="12476" h="11634" extrusionOk="0">
                  <a:moveTo>
                    <a:pt x="6321" y="1678"/>
                  </a:moveTo>
                  <a:cubicBezTo>
                    <a:pt x="7437" y="1678"/>
                    <a:pt x="8570" y="2088"/>
                    <a:pt x="9483" y="3001"/>
                  </a:cubicBezTo>
                  <a:cubicBezTo>
                    <a:pt x="10334" y="3884"/>
                    <a:pt x="10806" y="5018"/>
                    <a:pt x="10806" y="6246"/>
                  </a:cubicBezTo>
                  <a:cubicBezTo>
                    <a:pt x="10806" y="8767"/>
                    <a:pt x="8759" y="10815"/>
                    <a:pt x="6238" y="10815"/>
                  </a:cubicBezTo>
                  <a:cubicBezTo>
                    <a:pt x="3718" y="10815"/>
                    <a:pt x="1702" y="8767"/>
                    <a:pt x="1702" y="6246"/>
                  </a:cubicBezTo>
                  <a:cubicBezTo>
                    <a:pt x="1702" y="3492"/>
                    <a:pt x="3974" y="1678"/>
                    <a:pt x="6321" y="1678"/>
                  </a:cubicBezTo>
                  <a:close/>
                  <a:moveTo>
                    <a:pt x="1367" y="1"/>
                  </a:moveTo>
                  <a:cubicBezTo>
                    <a:pt x="1048" y="1"/>
                    <a:pt x="725" y="119"/>
                    <a:pt x="473" y="355"/>
                  </a:cubicBezTo>
                  <a:cubicBezTo>
                    <a:pt x="0" y="828"/>
                    <a:pt x="0" y="1615"/>
                    <a:pt x="473" y="2119"/>
                  </a:cubicBezTo>
                  <a:cubicBezTo>
                    <a:pt x="696" y="2363"/>
                    <a:pt x="997" y="2488"/>
                    <a:pt x="1327" y="2488"/>
                  </a:cubicBezTo>
                  <a:cubicBezTo>
                    <a:pt x="1509" y="2488"/>
                    <a:pt x="1700" y="2450"/>
                    <a:pt x="1891" y="2371"/>
                  </a:cubicBezTo>
                  <a:lnTo>
                    <a:pt x="2237" y="2718"/>
                  </a:lnTo>
                  <a:cubicBezTo>
                    <a:pt x="1386" y="3695"/>
                    <a:pt x="914" y="4923"/>
                    <a:pt x="914" y="6215"/>
                  </a:cubicBezTo>
                  <a:cubicBezTo>
                    <a:pt x="914" y="9176"/>
                    <a:pt x="3340" y="11634"/>
                    <a:pt x="6301" y="11634"/>
                  </a:cubicBezTo>
                  <a:cubicBezTo>
                    <a:pt x="9231" y="11634"/>
                    <a:pt x="11689" y="9208"/>
                    <a:pt x="11689" y="6215"/>
                  </a:cubicBezTo>
                  <a:cubicBezTo>
                    <a:pt x="11689" y="4923"/>
                    <a:pt x="11216" y="3695"/>
                    <a:pt x="10365" y="2718"/>
                  </a:cubicBezTo>
                  <a:lnTo>
                    <a:pt x="10743" y="2371"/>
                  </a:lnTo>
                  <a:cubicBezTo>
                    <a:pt x="10901" y="2466"/>
                    <a:pt x="11059" y="2497"/>
                    <a:pt x="11248" y="2497"/>
                  </a:cubicBezTo>
                  <a:cubicBezTo>
                    <a:pt x="11909" y="2497"/>
                    <a:pt x="12476" y="1930"/>
                    <a:pt x="12476" y="1269"/>
                  </a:cubicBezTo>
                  <a:cubicBezTo>
                    <a:pt x="12476" y="607"/>
                    <a:pt x="11909" y="8"/>
                    <a:pt x="11248" y="8"/>
                  </a:cubicBezTo>
                  <a:cubicBezTo>
                    <a:pt x="10586" y="8"/>
                    <a:pt x="10019" y="544"/>
                    <a:pt x="10019" y="1269"/>
                  </a:cubicBezTo>
                  <a:cubicBezTo>
                    <a:pt x="10019" y="1458"/>
                    <a:pt x="10050" y="1615"/>
                    <a:pt x="10145" y="1773"/>
                  </a:cubicBezTo>
                  <a:lnTo>
                    <a:pt x="9798" y="2119"/>
                  </a:lnTo>
                  <a:cubicBezTo>
                    <a:pt x="9137" y="1584"/>
                    <a:pt x="8381" y="1206"/>
                    <a:pt x="7561" y="985"/>
                  </a:cubicBezTo>
                  <a:lnTo>
                    <a:pt x="7561" y="544"/>
                  </a:lnTo>
                  <a:lnTo>
                    <a:pt x="5073" y="544"/>
                  </a:lnTo>
                  <a:lnTo>
                    <a:pt x="5073" y="985"/>
                  </a:lnTo>
                  <a:cubicBezTo>
                    <a:pt x="4222" y="1206"/>
                    <a:pt x="3434" y="1584"/>
                    <a:pt x="2836" y="2119"/>
                  </a:cubicBezTo>
                  <a:lnTo>
                    <a:pt x="2458" y="1773"/>
                  </a:lnTo>
                  <a:cubicBezTo>
                    <a:pt x="2710" y="1269"/>
                    <a:pt x="2584" y="733"/>
                    <a:pt x="2237" y="355"/>
                  </a:cubicBezTo>
                  <a:cubicBezTo>
                    <a:pt x="2001" y="119"/>
                    <a:pt x="1686" y="1"/>
                    <a:pt x="13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0" name="Google Shape;6309;p72">
            <a:extLst>
              <a:ext uri="{FF2B5EF4-FFF2-40B4-BE49-F238E27FC236}">
                <a16:creationId xmlns:a16="http://schemas.microsoft.com/office/drawing/2014/main" id="{14A489D3-8C3C-155E-9D3F-CA696DFF5581}"/>
              </a:ext>
            </a:extLst>
          </p:cNvPr>
          <p:cNvSpPr/>
          <p:nvPr/>
        </p:nvSpPr>
        <p:spPr>
          <a:xfrm>
            <a:off x="4094680" y="2014808"/>
            <a:ext cx="492111" cy="492149"/>
          </a:xfrm>
          <a:custGeom>
            <a:avLst/>
            <a:gdLst/>
            <a:ahLst/>
            <a:cxnLst/>
            <a:rect l="l" t="t" r="r" b="b"/>
            <a:pathLst>
              <a:path w="12760" h="12761" extrusionOk="0">
                <a:moveTo>
                  <a:pt x="6427" y="3592"/>
                </a:moveTo>
                <a:cubicBezTo>
                  <a:pt x="7939" y="3592"/>
                  <a:pt x="9168" y="4821"/>
                  <a:pt x="9168" y="6365"/>
                </a:cubicBezTo>
                <a:cubicBezTo>
                  <a:pt x="9168" y="7846"/>
                  <a:pt x="7908" y="9106"/>
                  <a:pt x="6427" y="9106"/>
                </a:cubicBezTo>
                <a:cubicBezTo>
                  <a:pt x="4883" y="9106"/>
                  <a:pt x="3655" y="7877"/>
                  <a:pt x="3655" y="6365"/>
                </a:cubicBezTo>
                <a:cubicBezTo>
                  <a:pt x="3655" y="4821"/>
                  <a:pt x="4883" y="3592"/>
                  <a:pt x="6427" y="3592"/>
                </a:cubicBezTo>
                <a:close/>
                <a:moveTo>
                  <a:pt x="5829" y="1"/>
                </a:moveTo>
                <a:cubicBezTo>
                  <a:pt x="5356" y="1"/>
                  <a:pt x="5009" y="347"/>
                  <a:pt x="5009" y="852"/>
                </a:cubicBezTo>
                <a:lnTo>
                  <a:pt x="5009" y="1576"/>
                </a:lnTo>
                <a:cubicBezTo>
                  <a:pt x="4631" y="1702"/>
                  <a:pt x="4285" y="1828"/>
                  <a:pt x="3970" y="2017"/>
                </a:cubicBezTo>
                <a:lnTo>
                  <a:pt x="3466" y="1513"/>
                </a:lnTo>
                <a:cubicBezTo>
                  <a:pt x="3308" y="1356"/>
                  <a:pt x="3088" y="1277"/>
                  <a:pt x="2867" y="1277"/>
                </a:cubicBezTo>
                <a:cubicBezTo>
                  <a:pt x="2647" y="1277"/>
                  <a:pt x="2426" y="1356"/>
                  <a:pt x="2269" y="1513"/>
                </a:cubicBezTo>
                <a:lnTo>
                  <a:pt x="1481" y="2301"/>
                </a:lnTo>
                <a:cubicBezTo>
                  <a:pt x="1166" y="2616"/>
                  <a:pt x="1166" y="3151"/>
                  <a:pt x="1481" y="3466"/>
                </a:cubicBezTo>
                <a:lnTo>
                  <a:pt x="2017" y="4002"/>
                </a:lnTo>
                <a:cubicBezTo>
                  <a:pt x="1796" y="4317"/>
                  <a:pt x="1701" y="4664"/>
                  <a:pt x="1575" y="5010"/>
                </a:cubicBezTo>
                <a:lnTo>
                  <a:pt x="819" y="5010"/>
                </a:lnTo>
                <a:cubicBezTo>
                  <a:pt x="347" y="5010"/>
                  <a:pt x="0" y="5357"/>
                  <a:pt x="0" y="5829"/>
                </a:cubicBezTo>
                <a:lnTo>
                  <a:pt x="0" y="6932"/>
                </a:lnTo>
                <a:cubicBezTo>
                  <a:pt x="0" y="7405"/>
                  <a:pt x="347" y="7783"/>
                  <a:pt x="819" y="7783"/>
                </a:cubicBezTo>
                <a:lnTo>
                  <a:pt x="1575" y="7783"/>
                </a:lnTo>
                <a:cubicBezTo>
                  <a:pt x="1701" y="8129"/>
                  <a:pt x="1796" y="8476"/>
                  <a:pt x="2017" y="8791"/>
                </a:cubicBezTo>
                <a:lnTo>
                  <a:pt x="1481" y="9295"/>
                </a:lnTo>
                <a:cubicBezTo>
                  <a:pt x="1166" y="9610"/>
                  <a:pt x="1166" y="10177"/>
                  <a:pt x="1481" y="10492"/>
                </a:cubicBezTo>
                <a:lnTo>
                  <a:pt x="2269" y="11280"/>
                </a:lnTo>
                <a:cubicBezTo>
                  <a:pt x="2426" y="11437"/>
                  <a:pt x="2647" y="11516"/>
                  <a:pt x="2867" y="11516"/>
                </a:cubicBezTo>
                <a:cubicBezTo>
                  <a:pt x="3088" y="11516"/>
                  <a:pt x="3308" y="11437"/>
                  <a:pt x="3466" y="11280"/>
                </a:cubicBezTo>
                <a:lnTo>
                  <a:pt x="3970" y="10776"/>
                </a:lnTo>
                <a:cubicBezTo>
                  <a:pt x="4285" y="10965"/>
                  <a:pt x="4631" y="11091"/>
                  <a:pt x="5009" y="11185"/>
                </a:cubicBezTo>
                <a:lnTo>
                  <a:pt x="5009" y="11941"/>
                </a:lnTo>
                <a:cubicBezTo>
                  <a:pt x="5009" y="12414"/>
                  <a:pt x="5356" y="12760"/>
                  <a:pt x="5829" y="12760"/>
                </a:cubicBezTo>
                <a:lnTo>
                  <a:pt x="6931" y="12760"/>
                </a:lnTo>
                <a:cubicBezTo>
                  <a:pt x="7404" y="12760"/>
                  <a:pt x="7750" y="12414"/>
                  <a:pt x="7750" y="11941"/>
                </a:cubicBezTo>
                <a:lnTo>
                  <a:pt x="7750" y="11185"/>
                </a:lnTo>
                <a:cubicBezTo>
                  <a:pt x="8097" y="11091"/>
                  <a:pt x="8475" y="10965"/>
                  <a:pt x="8790" y="10776"/>
                </a:cubicBezTo>
                <a:lnTo>
                  <a:pt x="9294" y="11280"/>
                </a:lnTo>
                <a:cubicBezTo>
                  <a:pt x="9452" y="11437"/>
                  <a:pt x="9664" y="11516"/>
                  <a:pt x="9877" y="11516"/>
                </a:cubicBezTo>
                <a:cubicBezTo>
                  <a:pt x="10090" y="11516"/>
                  <a:pt x="10302" y="11437"/>
                  <a:pt x="10460" y="11280"/>
                </a:cubicBezTo>
                <a:lnTo>
                  <a:pt x="11247" y="10492"/>
                </a:lnTo>
                <a:cubicBezTo>
                  <a:pt x="11563" y="10177"/>
                  <a:pt x="11563" y="9610"/>
                  <a:pt x="11247" y="9295"/>
                </a:cubicBezTo>
                <a:lnTo>
                  <a:pt x="10743" y="8791"/>
                </a:lnTo>
                <a:cubicBezTo>
                  <a:pt x="10932" y="8476"/>
                  <a:pt x="11058" y="8129"/>
                  <a:pt x="11184" y="7783"/>
                </a:cubicBezTo>
                <a:lnTo>
                  <a:pt x="11941" y="7783"/>
                </a:lnTo>
                <a:cubicBezTo>
                  <a:pt x="12413" y="7783"/>
                  <a:pt x="12760" y="7405"/>
                  <a:pt x="12760" y="6932"/>
                </a:cubicBezTo>
                <a:lnTo>
                  <a:pt x="12760" y="5829"/>
                </a:lnTo>
                <a:cubicBezTo>
                  <a:pt x="12760" y="5325"/>
                  <a:pt x="12350" y="4979"/>
                  <a:pt x="11941" y="4979"/>
                </a:cubicBezTo>
                <a:lnTo>
                  <a:pt x="11184" y="4979"/>
                </a:lnTo>
                <a:cubicBezTo>
                  <a:pt x="11058" y="4632"/>
                  <a:pt x="10932" y="4254"/>
                  <a:pt x="10743" y="3939"/>
                </a:cubicBezTo>
                <a:lnTo>
                  <a:pt x="11247" y="3435"/>
                </a:lnTo>
                <a:cubicBezTo>
                  <a:pt x="11563" y="3120"/>
                  <a:pt x="11563" y="2553"/>
                  <a:pt x="11247" y="2238"/>
                </a:cubicBezTo>
                <a:lnTo>
                  <a:pt x="10460" y="1450"/>
                </a:lnTo>
                <a:cubicBezTo>
                  <a:pt x="10302" y="1293"/>
                  <a:pt x="10090" y="1214"/>
                  <a:pt x="9877" y="1214"/>
                </a:cubicBezTo>
                <a:cubicBezTo>
                  <a:pt x="9664" y="1214"/>
                  <a:pt x="9452" y="1293"/>
                  <a:pt x="9294" y="1450"/>
                </a:cubicBezTo>
                <a:lnTo>
                  <a:pt x="8790" y="1986"/>
                </a:lnTo>
                <a:cubicBezTo>
                  <a:pt x="8475" y="1765"/>
                  <a:pt x="8097" y="1671"/>
                  <a:pt x="7750" y="1545"/>
                </a:cubicBezTo>
                <a:lnTo>
                  <a:pt x="7750" y="852"/>
                </a:lnTo>
                <a:cubicBezTo>
                  <a:pt x="7750" y="379"/>
                  <a:pt x="7404" y="1"/>
                  <a:pt x="693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" name="Google Shape;6310;p72">
            <a:extLst>
              <a:ext uri="{FF2B5EF4-FFF2-40B4-BE49-F238E27FC236}">
                <a16:creationId xmlns:a16="http://schemas.microsoft.com/office/drawing/2014/main" id="{A3142610-7E59-6BFD-03AB-8AA00BE4EA5C}"/>
              </a:ext>
            </a:extLst>
          </p:cNvPr>
          <p:cNvGrpSpPr/>
          <p:nvPr/>
        </p:nvGrpSpPr>
        <p:grpSpPr>
          <a:xfrm>
            <a:off x="4093801" y="2606211"/>
            <a:ext cx="494193" cy="490723"/>
            <a:chOff x="-63250675" y="3744075"/>
            <a:chExt cx="320350" cy="318100"/>
          </a:xfrm>
          <a:solidFill>
            <a:schemeClr val="tx1"/>
          </a:solidFill>
        </p:grpSpPr>
        <p:sp>
          <p:nvSpPr>
            <p:cNvPr id="12" name="Google Shape;6311;p72">
              <a:extLst>
                <a:ext uri="{FF2B5EF4-FFF2-40B4-BE49-F238E27FC236}">
                  <a16:creationId xmlns:a16="http://schemas.microsoft.com/office/drawing/2014/main" id="{CD9ECB8E-AA42-255C-7570-7F83C5543F87}"/>
                </a:ext>
              </a:extLst>
            </p:cNvPr>
            <p:cNvSpPr/>
            <p:nvPr/>
          </p:nvSpPr>
          <p:spPr>
            <a:xfrm>
              <a:off x="-63126250" y="3744075"/>
              <a:ext cx="195925" cy="192875"/>
            </a:xfrm>
            <a:custGeom>
              <a:avLst/>
              <a:gdLst/>
              <a:ahLst/>
              <a:cxnLst/>
              <a:rect l="l" t="t" r="r" b="b"/>
              <a:pathLst>
                <a:path w="7837" h="7715" extrusionOk="0">
                  <a:moveTo>
                    <a:pt x="6020" y="0"/>
                  </a:moveTo>
                  <a:cubicBezTo>
                    <a:pt x="5921" y="0"/>
                    <a:pt x="5820" y="37"/>
                    <a:pt x="5735" y="122"/>
                  </a:cubicBezTo>
                  <a:lnTo>
                    <a:pt x="4097" y="1760"/>
                  </a:lnTo>
                  <a:cubicBezTo>
                    <a:pt x="4034" y="1854"/>
                    <a:pt x="3971" y="1917"/>
                    <a:pt x="3971" y="2012"/>
                  </a:cubicBezTo>
                  <a:lnTo>
                    <a:pt x="3782" y="3304"/>
                  </a:lnTo>
                  <a:lnTo>
                    <a:pt x="1734" y="5351"/>
                  </a:lnTo>
                  <a:cubicBezTo>
                    <a:pt x="1576" y="5288"/>
                    <a:pt x="1387" y="5225"/>
                    <a:pt x="1230" y="5225"/>
                  </a:cubicBezTo>
                  <a:cubicBezTo>
                    <a:pt x="537" y="5225"/>
                    <a:pt x="1" y="5793"/>
                    <a:pt x="1" y="6486"/>
                  </a:cubicBezTo>
                  <a:cubicBezTo>
                    <a:pt x="1" y="7210"/>
                    <a:pt x="537" y="7714"/>
                    <a:pt x="1230" y="7714"/>
                  </a:cubicBezTo>
                  <a:cubicBezTo>
                    <a:pt x="1891" y="7714"/>
                    <a:pt x="2458" y="7179"/>
                    <a:pt x="2458" y="6486"/>
                  </a:cubicBezTo>
                  <a:cubicBezTo>
                    <a:pt x="2458" y="6297"/>
                    <a:pt x="2395" y="6139"/>
                    <a:pt x="2332" y="5982"/>
                  </a:cubicBezTo>
                  <a:lnTo>
                    <a:pt x="4380" y="3934"/>
                  </a:lnTo>
                  <a:lnTo>
                    <a:pt x="5672" y="3745"/>
                  </a:lnTo>
                  <a:cubicBezTo>
                    <a:pt x="5735" y="3745"/>
                    <a:pt x="5829" y="3713"/>
                    <a:pt x="5924" y="3619"/>
                  </a:cubicBezTo>
                  <a:lnTo>
                    <a:pt x="7562" y="1980"/>
                  </a:lnTo>
                  <a:cubicBezTo>
                    <a:pt x="7837" y="1706"/>
                    <a:pt x="7609" y="1254"/>
                    <a:pt x="7251" y="1254"/>
                  </a:cubicBezTo>
                  <a:cubicBezTo>
                    <a:pt x="7240" y="1254"/>
                    <a:pt x="7228" y="1255"/>
                    <a:pt x="7216" y="1256"/>
                  </a:cubicBezTo>
                  <a:lnTo>
                    <a:pt x="6302" y="1382"/>
                  </a:lnTo>
                  <a:lnTo>
                    <a:pt x="6428" y="468"/>
                  </a:lnTo>
                  <a:cubicBezTo>
                    <a:pt x="6472" y="203"/>
                    <a:pt x="6253" y="0"/>
                    <a:pt x="60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" name="Google Shape;6312;p72">
              <a:extLst>
                <a:ext uri="{FF2B5EF4-FFF2-40B4-BE49-F238E27FC236}">
                  <a16:creationId xmlns:a16="http://schemas.microsoft.com/office/drawing/2014/main" id="{8C78B59B-C120-4132-9093-84CFC9BE355C}"/>
                </a:ext>
              </a:extLst>
            </p:cNvPr>
            <p:cNvSpPr/>
            <p:nvPr/>
          </p:nvSpPr>
          <p:spPr>
            <a:xfrm>
              <a:off x="-63190025" y="3814050"/>
              <a:ext cx="186675" cy="185900"/>
            </a:xfrm>
            <a:custGeom>
              <a:avLst/>
              <a:gdLst/>
              <a:ahLst/>
              <a:cxnLst/>
              <a:rect l="l" t="t" r="r" b="b"/>
              <a:pathLst>
                <a:path w="7467" h="7436" extrusionOk="0">
                  <a:moveTo>
                    <a:pt x="3718" y="1"/>
                  </a:moveTo>
                  <a:cubicBezTo>
                    <a:pt x="1670" y="1"/>
                    <a:pt x="0" y="1670"/>
                    <a:pt x="0" y="3750"/>
                  </a:cubicBezTo>
                  <a:cubicBezTo>
                    <a:pt x="0" y="5797"/>
                    <a:pt x="1638" y="7436"/>
                    <a:pt x="3718" y="7436"/>
                  </a:cubicBezTo>
                  <a:cubicBezTo>
                    <a:pt x="5765" y="7436"/>
                    <a:pt x="7467" y="5797"/>
                    <a:pt x="7467" y="3750"/>
                  </a:cubicBezTo>
                  <a:cubicBezTo>
                    <a:pt x="7467" y="3151"/>
                    <a:pt x="7341" y="2647"/>
                    <a:pt x="7120" y="2143"/>
                  </a:cubicBezTo>
                  <a:lnTo>
                    <a:pt x="5828" y="3435"/>
                  </a:lnTo>
                  <a:cubicBezTo>
                    <a:pt x="5828" y="3498"/>
                    <a:pt x="5860" y="3624"/>
                    <a:pt x="5860" y="3718"/>
                  </a:cubicBezTo>
                  <a:cubicBezTo>
                    <a:pt x="5860" y="4852"/>
                    <a:pt x="4915" y="5797"/>
                    <a:pt x="3781" y="5797"/>
                  </a:cubicBezTo>
                  <a:cubicBezTo>
                    <a:pt x="2615" y="5797"/>
                    <a:pt x="1670" y="4852"/>
                    <a:pt x="1670" y="3718"/>
                  </a:cubicBezTo>
                  <a:cubicBezTo>
                    <a:pt x="1733" y="2552"/>
                    <a:pt x="2615" y="1607"/>
                    <a:pt x="3781" y="1607"/>
                  </a:cubicBezTo>
                  <a:cubicBezTo>
                    <a:pt x="3875" y="1607"/>
                    <a:pt x="3970" y="1607"/>
                    <a:pt x="4033" y="1670"/>
                  </a:cubicBezTo>
                  <a:lnTo>
                    <a:pt x="5356" y="347"/>
                  </a:lnTo>
                  <a:cubicBezTo>
                    <a:pt x="4883" y="127"/>
                    <a:pt x="4316" y="1"/>
                    <a:pt x="37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" name="Google Shape;6313;p72">
              <a:extLst>
                <a:ext uri="{FF2B5EF4-FFF2-40B4-BE49-F238E27FC236}">
                  <a16:creationId xmlns:a16="http://schemas.microsoft.com/office/drawing/2014/main" id="{423D4574-E584-39A1-703D-225672358E31}"/>
                </a:ext>
              </a:extLst>
            </p:cNvPr>
            <p:cNvSpPr/>
            <p:nvPr/>
          </p:nvSpPr>
          <p:spPr>
            <a:xfrm>
              <a:off x="-63250675" y="3751050"/>
              <a:ext cx="311125" cy="311125"/>
            </a:xfrm>
            <a:custGeom>
              <a:avLst/>
              <a:gdLst/>
              <a:ahLst/>
              <a:cxnLst/>
              <a:rect l="l" t="t" r="r" b="b"/>
              <a:pathLst>
                <a:path w="12445" h="12445" extrusionOk="0">
                  <a:moveTo>
                    <a:pt x="6270" y="0"/>
                  </a:moveTo>
                  <a:cubicBezTo>
                    <a:pt x="2773" y="0"/>
                    <a:pt x="0" y="2804"/>
                    <a:pt x="0" y="6238"/>
                  </a:cubicBezTo>
                  <a:cubicBezTo>
                    <a:pt x="0" y="9641"/>
                    <a:pt x="2804" y="12445"/>
                    <a:pt x="6238" y="12445"/>
                  </a:cubicBezTo>
                  <a:cubicBezTo>
                    <a:pt x="9672" y="12445"/>
                    <a:pt x="12445" y="9641"/>
                    <a:pt x="12445" y="6238"/>
                  </a:cubicBezTo>
                  <a:cubicBezTo>
                    <a:pt x="12445" y="5325"/>
                    <a:pt x="12256" y="4411"/>
                    <a:pt x="11878" y="3592"/>
                  </a:cubicBezTo>
                  <a:lnTo>
                    <a:pt x="11563" y="3907"/>
                  </a:lnTo>
                  <a:cubicBezTo>
                    <a:pt x="11342" y="4096"/>
                    <a:pt x="11121" y="4222"/>
                    <a:pt x="10838" y="4253"/>
                  </a:cubicBezTo>
                  <a:lnTo>
                    <a:pt x="10397" y="4348"/>
                  </a:lnTo>
                  <a:cubicBezTo>
                    <a:pt x="10680" y="4915"/>
                    <a:pt x="10806" y="5545"/>
                    <a:pt x="10806" y="6238"/>
                  </a:cubicBezTo>
                  <a:cubicBezTo>
                    <a:pt x="10806" y="8759"/>
                    <a:pt x="8759" y="10743"/>
                    <a:pt x="6270" y="10743"/>
                  </a:cubicBezTo>
                  <a:cubicBezTo>
                    <a:pt x="3781" y="10743"/>
                    <a:pt x="1733" y="8696"/>
                    <a:pt x="1733" y="6238"/>
                  </a:cubicBezTo>
                  <a:cubicBezTo>
                    <a:pt x="1733" y="3718"/>
                    <a:pt x="3781" y="1670"/>
                    <a:pt x="6270" y="1670"/>
                  </a:cubicBezTo>
                  <a:cubicBezTo>
                    <a:pt x="6931" y="1670"/>
                    <a:pt x="7561" y="1796"/>
                    <a:pt x="8160" y="2048"/>
                  </a:cubicBezTo>
                  <a:lnTo>
                    <a:pt x="8254" y="1607"/>
                  </a:lnTo>
                  <a:cubicBezTo>
                    <a:pt x="8286" y="1355"/>
                    <a:pt x="8412" y="1103"/>
                    <a:pt x="8601" y="914"/>
                  </a:cubicBezTo>
                  <a:lnTo>
                    <a:pt x="8916" y="599"/>
                  </a:lnTo>
                  <a:cubicBezTo>
                    <a:pt x="8097" y="189"/>
                    <a:pt x="7215" y="0"/>
                    <a:pt x="62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" name="Google Shape;6314;p72">
            <a:extLst>
              <a:ext uri="{FF2B5EF4-FFF2-40B4-BE49-F238E27FC236}">
                <a16:creationId xmlns:a16="http://schemas.microsoft.com/office/drawing/2014/main" id="{AD1CA9EC-0E9A-2E46-02DD-97EE74707284}"/>
              </a:ext>
            </a:extLst>
          </p:cNvPr>
          <p:cNvGrpSpPr/>
          <p:nvPr/>
        </p:nvGrpSpPr>
        <p:grpSpPr>
          <a:xfrm>
            <a:off x="4096057" y="3178618"/>
            <a:ext cx="489681" cy="489681"/>
            <a:chOff x="-63250675" y="4110200"/>
            <a:chExt cx="317425" cy="317425"/>
          </a:xfrm>
          <a:solidFill>
            <a:schemeClr val="tx1"/>
          </a:solidFill>
        </p:grpSpPr>
        <p:sp>
          <p:nvSpPr>
            <p:cNvPr id="16" name="Google Shape;6315;p72">
              <a:extLst>
                <a:ext uri="{FF2B5EF4-FFF2-40B4-BE49-F238E27FC236}">
                  <a16:creationId xmlns:a16="http://schemas.microsoft.com/office/drawing/2014/main" id="{A5C4B908-04BA-0619-0828-2C395868A0F7}"/>
                </a:ext>
              </a:extLst>
            </p:cNvPr>
            <p:cNvSpPr/>
            <p:nvPr/>
          </p:nvSpPr>
          <p:spPr>
            <a:xfrm>
              <a:off x="-63007300" y="4153725"/>
              <a:ext cx="30725" cy="29750"/>
            </a:xfrm>
            <a:custGeom>
              <a:avLst/>
              <a:gdLst/>
              <a:ahLst/>
              <a:cxnLst/>
              <a:rect l="l" t="t" r="r" b="b"/>
              <a:pathLst>
                <a:path w="1229" h="1190" extrusionOk="0">
                  <a:moveTo>
                    <a:pt x="772" y="0"/>
                  </a:moveTo>
                  <a:cubicBezTo>
                    <a:pt x="662" y="0"/>
                    <a:pt x="552" y="39"/>
                    <a:pt x="473" y="118"/>
                  </a:cubicBezTo>
                  <a:lnTo>
                    <a:pt x="0" y="591"/>
                  </a:lnTo>
                  <a:cubicBezTo>
                    <a:pt x="252" y="780"/>
                    <a:pt x="441" y="1000"/>
                    <a:pt x="599" y="1189"/>
                  </a:cubicBezTo>
                  <a:lnTo>
                    <a:pt x="1071" y="717"/>
                  </a:lnTo>
                  <a:cubicBezTo>
                    <a:pt x="1229" y="559"/>
                    <a:pt x="1229" y="276"/>
                    <a:pt x="1071" y="118"/>
                  </a:cubicBezTo>
                  <a:cubicBezTo>
                    <a:pt x="993" y="39"/>
                    <a:pt x="882" y="0"/>
                    <a:pt x="7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" name="Google Shape;6316;p72">
              <a:extLst>
                <a:ext uri="{FF2B5EF4-FFF2-40B4-BE49-F238E27FC236}">
                  <a16:creationId xmlns:a16="http://schemas.microsoft.com/office/drawing/2014/main" id="{F37C93FD-A11C-38D8-6096-8947E2C66218}"/>
                </a:ext>
              </a:extLst>
            </p:cNvPr>
            <p:cNvSpPr/>
            <p:nvPr/>
          </p:nvSpPr>
          <p:spPr>
            <a:xfrm>
              <a:off x="-63203425" y="4159025"/>
              <a:ext cx="222925" cy="222150"/>
            </a:xfrm>
            <a:custGeom>
              <a:avLst/>
              <a:gdLst/>
              <a:ahLst/>
              <a:cxnLst/>
              <a:rect l="l" t="t" r="r" b="b"/>
              <a:pathLst>
                <a:path w="8917" h="8886" extrusionOk="0">
                  <a:moveTo>
                    <a:pt x="4033" y="1418"/>
                  </a:moveTo>
                  <a:lnTo>
                    <a:pt x="4033" y="3088"/>
                  </a:lnTo>
                  <a:cubicBezTo>
                    <a:pt x="3939" y="3151"/>
                    <a:pt x="3876" y="3151"/>
                    <a:pt x="3781" y="3183"/>
                  </a:cubicBezTo>
                  <a:lnTo>
                    <a:pt x="2615" y="1985"/>
                  </a:lnTo>
                  <a:cubicBezTo>
                    <a:pt x="2993" y="1670"/>
                    <a:pt x="3529" y="1481"/>
                    <a:pt x="4033" y="1418"/>
                  </a:cubicBezTo>
                  <a:close/>
                  <a:moveTo>
                    <a:pt x="4852" y="1418"/>
                  </a:moveTo>
                  <a:cubicBezTo>
                    <a:pt x="5356" y="1481"/>
                    <a:pt x="5892" y="1670"/>
                    <a:pt x="6270" y="1985"/>
                  </a:cubicBezTo>
                  <a:lnTo>
                    <a:pt x="5104" y="3183"/>
                  </a:lnTo>
                  <a:cubicBezTo>
                    <a:pt x="5010" y="3151"/>
                    <a:pt x="4947" y="3088"/>
                    <a:pt x="4852" y="3088"/>
                  </a:cubicBezTo>
                  <a:lnTo>
                    <a:pt x="4852" y="1418"/>
                  </a:lnTo>
                  <a:close/>
                  <a:moveTo>
                    <a:pt x="2017" y="2553"/>
                  </a:moveTo>
                  <a:lnTo>
                    <a:pt x="3214" y="3718"/>
                  </a:lnTo>
                  <a:cubicBezTo>
                    <a:pt x="3151" y="3813"/>
                    <a:pt x="3119" y="3876"/>
                    <a:pt x="3119" y="3970"/>
                  </a:cubicBezTo>
                  <a:lnTo>
                    <a:pt x="1418" y="3970"/>
                  </a:lnTo>
                  <a:cubicBezTo>
                    <a:pt x="1513" y="3466"/>
                    <a:pt x="1733" y="2994"/>
                    <a:pt x="2017" y="2553"/>
                  </a:cubicBezTo>
                  <a:close/>
                  <a:moveTo>
                    <a:pt x="6869" y="2553"/>
                  </a:moveTo>
                  <a:cubicBezTo>
                    <a:pt x="7184" y="2994"/>
                    <a:pt x="7373" y="3466"/>
                    <a:pt x="7467" y="3970"/>
                  </a:cubicBezTo>
                  <a:lnTo>
                    <a:pt x="5766" y="3970"/>
                  </a:lnTo>
                  <a:cubicBezTo>
                    <a:pt x="5734" y="3876"/>
                    <a:pt x="5734" y="3813"/>
                    <a:pt x="5671" y="3718"/>
                  </a:cubicBezTo>
                  <a:lnTo>
                    <a:pt x="6869" y="2553"/>
                  </a:lnTo>
                  <a:close/>
                  <a:moveTo>
                    <a:pt x="3119" y="4789"/>
                  </a:moveTo>
                  <a:cubicBezTo>
                    <a:pt x="3182" y="4884"/>
                    <a:pt x="3182" y="4947"/>
                    <a:pt x="3214" y="5041"/>
                  </a:cubicBezTo>
                  <a:lnTo>
                    <a:pt x="2017" y="6207"/>
                  </a:lnTo>
                  <a:cubicBezTo>
                    <a:pt x="1733" y="5829"/>
                    <a:pt x="1513" y="5357"/>
                    <a:pt x="1418" y="4789"/>
                  </a:cubicBezTo>
                  <a:close/>
                  <a:moveTo>
                    <a:pt x="7467" y="4789"/>
                  </a:moveTo>
                  <a:cubicBezTo>
                    <a:pt x="7373" y="5357"/>
                    <a:pt x="7184" y="5829"/>
                    <a:pt x="6869" y="6207"/>
                  </a:cubicBezTo>
                  <a:lnTo>
                    <a:pt x="5671" y="5041"/>
                  </a:lnTo>
                  <a:cubicBezTo>
                    <a:pt x="5734" y="4947"/>
                    <a:pt x="5766" y="4884"/>
                    <a:pt x="5766" y="4789"/>
                  </a:cubicBezTo>
                  <a:close/>
                  <a:moveTo>
                    <a:pt x="3781" y="5609"/>
                  </a:moveTo>
                  <a:cubicBezTo>
                    <a:pt x="3876" y="5672"/>
                    <a:pt x="3939" y="5703"/>
                    <a:pt x="4033" y="5703"/>
                  </a:cubicBezTo>
                  <a:lnTo>
                    <a:pt x="4033" y="7404"/>
                  </a:lnTo>
                  <a:cubicBezTo>
                    <a:pt x="3529" y="7310"/>
                    <a:pt x="2993" y="7121"/>
                    <a:pt x="2615" y="6806"/>
                  </a:cubicBezTo>
                  <a:lnTo>
                    <a:pt x="3781" y="5609"/>
                  </a:lnTo>
                  <a:close/>
                  <a:moveTo>
                    <a:pt x="5104" y="5609"/>
                  </a:moveTo>
                  <a:lnTo>
                    <a:pt x="6270" y="6806"/>
                  </a:lnTo>
                  <a:cubicBezTo>
                    <a:pt x="5892" y="7121"/>
                    <a:pt x="5419" y="7310"/>
                    <a:pt x="4852" y="7404"/>
                  </a:cubicBezTo>
                  <a:lnTo>
                    <a:pt x="4852" y="5703"/>
                  </a:lnTo>
                  <a:cubicBezTo>
                    <a:pt x="4947" y="5672"/>
                    <a:pt x="5010" y="5672"/>
                    <a:pt x="5104" y="5609"/>
                  </a:cubicBezTo>
                  <a:close/>
                  <a:moveTo>
                    <a:pt x="4474" y="1"/>
                  </a:moveTo>
                  <a:cubicBezTo>
                    <a:pt x="2017" y="1"/>
                    <a:pt x="0" y="1985"/>
                    <a:pt x="0" y="4443"/>
                  </a:cubicBezTo>
                  <a:cubicBezTo>
                    <a:pt x="0" y="6869"/>
                    <a:pt x="2017" y="8885"/>
                    <a:pt x="4474" y="8885"/>
                  </a:cubicBezTo>
                  <a:cubicBezTo>
                    <a:pt x="6900" y="8885"/>
                    <a:pt x="8916" y="6869"/>
                    <a:pt x="8916" y="4443"/>
                  </a:cubicBezTo>
                  <a:cubicBezTo>
                    <a:pt x="8916" y="1954"/>
                    <a:pt x="6900" y="1"/>
                    <a:pt x="44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" name="Google Shape;6317;p72">
              <a:extLst>
                <a:ext uri="{FF2B5EF4-FFF2-40B4-BE49-F238E27FC236}">
                  <a16:creationId xmlns:a16="http://schemas.microsoft.com/office/drawing/2014/main" id="{B3E76C56-93A4-0256-7A5D-092A448ABC04}"/>
                </a:ext>
              </a:extLst>
            </p:cNvPr>
            <p:cNvSpPr/>
            <p:nvPr/>
          </p:nvSpPr>
          <p:spPr>
            <a:xfrm>
              <a:off x="-63102600" y="4401625"/>
              <a:ext cx="20500" cy="26000"/>
            </a:xfrm>
            <a:custGeom>
              <a:avLst/>
              <a:gdLst/>
              <a:ahLst/>
              <a:cxnLst/>
              <a:rect l="l" t="t" r="r" b="b"/>
              <a:pathLst>
                <a:path w="820" h="1040" extrusionOk="0">
                  <a:moveTo>
                    <a:pt x="0" y="0"/>
                  </a:moveTo>
                  <a:lnTo>
                    <a:pt x="0" y="630"/>
                  </a:lnTo>
                  <a:cubicBezTo>
                    <a:pt x="0" y="882"/>
                    <a:pt x="189" y="1040"/>
                    <a:pt x="441" y="1040"/>
                  </a:cubicBezTo>
                  <a:cubicBezTo>
                    <a:pt x="662" y="1040"/>
                    <a:pt x="819" y="851"/>
                    <a:pt x="819" y="630"/>
                  </a:cubicBezTo>
                  <a:lnTo>
                    <a:pt x="81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" name="Google Shape;6318;p72">
              <a:extLst>
                <a:ext uri="{FF2B5EF4-FFF2-40B4-BE49-F238E27FC236}">
                  <a16:creationId xmlns:a16="http://schemas.microsoft.com/office/drawing/2014/main" id="{548E6868-6C14-31FA-2F3B-BEA220A4265D}"/>
                </a:ext>
              </a:extLst>
            </p:cNvPr>
            <p:cNvSpPr/>
            <p:nvPr/>
          </p:nvSpPr>
          <p:spPr>
            <a:xfrm>
              <a:off x="-63006525" y="4354350"/>
              <a:ext cx="29950" cy="29975"/>
            </a:xfrm>
            <a:custGeom>
              <a:avLst/>
              <a:gdLst/>
              <a:ahLst/>
              <a:cxnLst/>
              <a:rect l="l" t="t" r="r" b="b"/>
              <a:pathLst>
                <a:path w="1198" h="1199" extrusionOk="0">
                  <a:moveTo>
                    <a:pt x="599" y="1"/>
                  </a:moveTo>
                  <a:cubicBezTo>
                    <a:pt x="410" y="221"/>
                    <a:pt x="253" y="410"/>
                    <a:pt x="1" y="599"/>
                  </a:cubicBezTo>
                  <a:lnTo>
                    <a:pt x="473" y="1072"/>
                  </a:lnTo>
                  <a:cubicBezTo>
                    <a:pt x="568" y="1167"/>
                    <a:pt x="694" y="1198"/>
                    <a:pt x="757" y="1198"/>
                  </a:cubicBezTo>
                  <a:cubicBezTo>
                    <a:pt x="851" y="1198"/>
                    <a:pt x="946" y="1167"/>
                    <a:pt x="1040" y="1072"/>
                  </a:cubicBezTo>
                  <a:cubicBezTo>
                    <a:pt x="1198" y="915"/>
                    <a:pt x="1198" y="631"/>
                    <a:pt x="1040" y="473"/>
                  </a:cubicBezTo>
                  <a:lnTo>
                    <a:pt x="59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" name="Google Shape;6319;p72">
              <a:extLst>
                <a:ext uri="{FF2B5EF4-FFF2-40B4-BE49-F238E27FC236}">
                  <a16:creationId xmlns:a16="http://schemas.microsoft.com/office/drawing/2014/main" id="{CDA93698-D942-56F3-B86E-A4AE833A7766}"/>
                </a:ext>
              </a:extLst>
            </p:cNvPr>
            <p:cNvSpPr/>
            <p:nvPr/>
          </p:nvSpPr>
          <p:spPr>
            <a:xfrm>
              <a:off x="-62960825" y="4258275"/>
              <a:ext cx="27575" cy="20500"/>
            </a:xfrm>
            <a:custGeom>
              <a:avLst/>
              <a:gdLst/>
              <a:ahLst/>
              <a:cxnLst/>
              <a:rect l="l" t="t" r="r" b="b"/>
              <a:pathLst>
                <a:path w="1103" h="820" extrusionOk="0">
                  <a:moveTo>
                    <a:pt x="0" y="0"/>
                  </a:moveTo>
                  <a:lnTo>
                    <a:pt x="0" y="441"/>
                  </a:lnTo>
                  <a:lnTo>
                    <a:pt x="0" y="819"/>
                  </a:lnTo>
                  <a:lnTo>
                    <a:pt x="662" y="819"/>
                  </a:lnTo>
                  <a:cubicBezTo>
                    <a:pt x="914" y="819"/>
                    <a:pt x="1071" y="630"/>
                    <a:pt x="1071" y="378"/>
                  </a:cubicBezTo>
                  <a:cubicBezTo>
                    <a:pt x="1103" y="189"/>
                    <a:pt x="914" y="0"/>
                    <a:pt x="6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" name="Google Shape;6320;p72">
              <a:extLst>
                <a:ext uri="{FF2B5EF4-FFF2-40B4-BE49-F238E27FC236}">
                  <a16:creationId xmlns:a16="http://schemas.microsoft.com/office/drawing/2014/main" id="{14A57C98-882C-17ED-238E-9BBABAB927E0}"/>
                </a:ext>
              </a:extLst>
            </p:cNvPr>
            <p:cNvSpPr/>
            <p:nvPr/>
          </p:nvSpPr>
          <p:spPr>
            <a:xfrm>
              <a:off x="-63250675" y="4259050"/>
              <a:ext cx="26800" cy="20500"/>
            </a:xfrm>
            <a:custGeom>
              <a:avLst/>
              <a:gdLst/>
              <a:ahLst/>
              <a:cxnLst/>
              <a:rect l="l" t="t" r="r" b="b"/>
              <a:pathLst>
                <a:path w="1072" h="820" extrusionOk="0">
                  <a:moveTo>
                    <a:pt x="410" y="1"/>
                  </a:moveTo>
                  <a:cubicBezTo>
                    <a:pt x="158" y="1"/>
                    <a:pt x="0" y="190"/>
                    <a:pt x="0" y="410"/>
                  </a:cubicBezTo>
                  <a:cubicBezTo>
                    <a:pt x="0" y="631"/>
                    <a:pt x="221" y="820"/>
                    <a:pt x="410" y="820"/>
                  </a:cubicBezTo>
                  <a:lnTo>
                    <a:pt x="1071" y="820"/>
                  </a:lnTo>
                  <a:lnTo>
                    <a:pt x="1071" y="442"/>
                  </a:lnTo>
                  <a:lnTo>
                    <a:pt x="107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" name="Google Shape;6321;p72">
              <a:extLst>
                <a:ext uri="{FF2B5EF4-FFF2-40B4-BE49-F238E27FC236}">
                  <a16:creationId xmlns:a16="http://schemas.microsoft.com/office/drawing/2014/main" id="{FFBC952B-1F91-1017-C5D5-E43330F85F4D}"/>
                </a:ext>
              </a:extLst>
            </p:cNvPr>
            <p:cNvSpPr/>
            <p:nvPr/>
          </p:nvSpPr>
          <p:spPr>
            <a:xfrm>
              <a:off x="-63208950" y="4354350"/>
              <a:ext cx="29175" cy="29975"/>
            </a:xfrm>
            <a:custGeom>
              <a:avLst/>
              <a:gdLst/>
              <a:ahLst/>
              <a:cxnLst/>
              <a:rect l="l" t="t" r="r" b="b"/>
              <a:pathLst>
                <a:path w="1167" h="1199" extrusionOk="0">
                  <a:moveTo>
                    <a:pt x="631" y="1"/>
                  </a:moveTo>
                  <a:lnTo>
                    <a:pt x="158" y="473"/>
                  </a:lnTo>
                  <a:cubicBezTo>
                    <a:pt x="1" y="631"/>
                    <a:pt x="1" y="915"/>
                    <a:pt x="158" y="1072"/>
                  </a:cubicBezTo>
                  <a:cubicBezTo>
                    <a:pt x="221" y="1167"/>
                    <a:pt x="348" y="1198"/>
                    <a:pt x="442" y="1198"/>
                  </a:cubicBezTo>
                  <a:cubicBezTo>
                    <a:pt x="505" y="1198"/>
                    <a:pt x="631" y="1167"/>
                    <a:pt x="694" y="1072"/>
                  </a:cubicBezTo>
                  <a:lnTo>
                    <a:pt x="1167" y="599"/>
                  </a:lnTo>
                  <a:cubicBezTo>
                    <a:pt x="1009" y="442"/>
                    <a:pt x="820" y="253"/>
                    <a:pt x="6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" name="Google Shape;6322;p72">
              <a:extLst>
                <a:ext uri="{FF2B5EF4-FFF2-40B4-BE49-F238E27FC236}">
                  <a16:creationId xmlns:a16="http://schemas.microsoft.com/office/drawing/2014/main" id="{AE7F6C3F-F809-F255-54CD-E424AEF8DB60}"/>
                </a:ext>
              </a:extLst>
            </p:cNvPr>
            <p:cNvSpPr/>
            <p:nvPr/>
          </p:nvSpPr>
          <p:spPr>
            <a:xfrm>
              <a:off x="-63208150" y="4153725"/>
              <a:ext cx="30725" cy="29750"/>
            </a:xfrm>
            <a:custGeom>
              <a:avLst/>
              <a:gdLst/>
              <a:ahLst/>
              <a:cxnLst/>
              <a:rect l="l" t="t" r="r" b="b"/>
              <a:pathLst>
                <a:path w="1229" h="1190" extrusionOk="0">
                  <a:moveTo>
                    <a:pt x="457" y="0"/>
                  </a:moveTo>
                  <a:cubicBezTo>
                    <a:pt x="347" y="0"/>
                    <a:pt x="237" y="39"/>
                    <a:pt x="158" y="118"/>
                  </a:cubicBezTo>
                  <a:cubicBezTo>
                    <a:pt x="0" y="276"/>
                    <a:pt x="0" y="559"/>
                    <a:pt x="158" y="717"/>
                  </a:cubicBezTo>
                  <a:lnTo>
                    <a:pt x="631" y="1189"/>
                  </a:lnTo>
                  <a:lnTo>
                    <a:pt x="1229" y="591"/>
                  </a:lnTo>
                  <a:lnTo>
                    <a:pt x="757" y="118"/>
                  </a:lnTo>
                  <a:cubicBezTo>
                    <a:pt x="678" y="39"/>
                    <a:pt x="568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" name="Google Shape;6323;p72">
              <a:extLst>
                <a:ext uri="{FF2B5EF4-FFF2-40B4-BE49-F238E27FC236}">
                  <a16:creationId xmlns:a16="http://schemas.microsoft.com/office/drawing/2014/main" id="{DB8CDAEB-AE9A-8F99-D551-9F2BC9130C71}"/>
                </a:ext>
              </a:extLst>
            </p:cNvPr>
            <p:cNvSpPr/>
            <p:nvPr/>
          </p:nvSpPr>
          <p:spPr>
            <a:xfrm>
              <a:off x="-63102600" y="4110200"/>
              <a:ext cx="20500" cy="27600"/>
            </a:xfrm>
            <a:custGeom>
              <a:avLst/>
              <a:gdLst/>
              <a:ahLst/>
              <a:cxnLst/>
              <a:rect l="l" t="t" r="r" b="b"/>
              <a:pathLst>
                <a:path w="820" h="1104" extrusionOk="0">
                  <a:moveTo>
                    <a:pt x="441" y="0"/>
                  </a:moveTo>
                  <a:cubicBezTo>
                    <a:pt x="221" y="0"/>
                    <a:pt x="0" y="221"/>
                    <a:pt x="0" y="410"/>
                  </a:cubicBezTo>
                  <a:lnTo>
                    <a:pt x="0" y="1103"/>
                  </a:lnTo>
                  <a:lnTo>
                    <a:pt x="819" y="1103"/>
                  </a:lnTo>
                  <a:lnTo>
                    <a:pt x="819" y="410"/>
                  </a:lnTo>
                  <a:cubicBezTo>
                    <a:pt x="819" y="158"/>
                    <a:pt x="630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01" name="Google Shape;6324;p72">
            <a:extLst>
              <a:ext uri="{FF2B5EF4-FFF2-40B4-BE49-F238E27FC236}">
                <a16:creationId xmlns:a16="http://schemas.microsoft.com/office/drawing/2014/main" id="{C9D7E185-F700-F510-F6AF-A1545D0FBCAE}"/>
              </a:ext>
            </a:extLst>
          </p:cNvPr>
          <p:cNvGrpSpPr/>
          <p:nvPr/>
        </p:nvGrpSpPr>
        <p:grpSpPr>
          <a:xfrm>
            <a:off x="2334786" y="3841411"/>
            <a:ext cx="478767" cy="478459"/>
            <a:chOff x="-61351725" y="3372400"/>
            <a:chExt cx="310350" cy="310150"/>
          </a:xfrm>
          <a:solidFill>
            <a:schemeClr val="tx1"/>
          </a:solidFill>
        </p:grpSpPr>
        <p:sp>
          <p:nvSpPr>
            <p:cNvPr id="502" name="Google Shape;6325;p72">
              <a:extLst>
                <a:ext uri="{FF2B5EF4-FFF2-40B4-BE49-F238E27FC236}">
                  <a16:creationId xmlns:a16="http://schemas.microsoft.com/office/drawing/2014/main" id="{6BEE60FF-9DA6-946C-893D-DA60FD4B6F09}"/>
                </a:ext>
              </a:extLst>
            </p:cNvPr>
            <p:cNvSpPr/>
            <p:nvPr/>
          </p:nvSpPr>
          <p:spPr>
            <a:xfrm>
              <a:off x="-61165050" y="355887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410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4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" name="Google Shape;6326;p72">
              <a:extLst>
                <a:ext uri="{FF2B5EF4-FFF2-40B4-BE49-F238E27FC236}">
                  <a16:creationId xmlns:a16="http://schemas.microsoft.com/office/drawing/2014/main" id="{4FFB0D46-D062-AEAC-EB30-857FCBC380B9}"/>
                </a:ext>
              </a:extLst>
            </p:cNvPr>
            <p:cNvSpPr/>
            <p:nvPr/>
          </p:nvSpPr>
          <p:spPr>
            <a:xfrm>
              <a:off x="-61247750" y="347617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378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378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" name="Google Shape;6327;p72">
              <a:extLst>
                <a:ext uri="{FF2B5EF4-FFF2-40B4-BE49-F238E27FC236}">
                  <a16:creationId xmlns:a16="http://schemas.microsoft.com/office/drawing/2014/main" id="{E905B400-4B61-C9BB-8FF6-CE3270942D87}"/>
                </a:ext>
              </a:extLst>
            </p:cNvPr>
            <p:cNvSpPr/>
            <p:nvPr/>
          </p:nvSpPr>
          <p:spPr>
            <a:xfrm>
              <a:off x="-61351725" y="3372400"/>
              <a:ext cx="310350" cy="310150"/>
            </a:xfrm>
            <a:custGeom>
              <a:avLst/>
              <a:gdLst/>
              <a:ahLst/>
              <a:cxnLst/>
              <a:rect l="l" t="t" r="r" b="b"/>
              <a:pathLst>
                <a:path w="12414" h="12406" extrusionOk="0">
                  <a:moveTo>
                    <a:pt x="4506" y="3332"/>
                  </a:moveTo>
                  <a:cubicBezTo>
                    <a:pt x="5167" y="3332"/>
                    <a:pt x="5735" y="3867"/>
                    <a:pt x="5735" y="4561"/>
                  </a:cubicBezTo>
                  <a:cubicBezTo>
                    <a:pt x="5735" y="5222"/>
                    <a:pt x="5199" y="5821"/>
                    <a:pt x="4506" y="5821"/>
                  </a:cubicBezTo>
                  <a:cubicBezTo>
                    <a:pt x="3844" y="5821"/>
                    <a:pt x="3277" y="5254"/>
                    <a:pt x="3277" y="4561"/>
                  </a:cubicBezTo>
                  <a:cubicBezTo>
                    <a:pt x="3277" y="3899"/>
                    <a:pt x="3844" y="3332"/>
                    <a:pt x="4506" y="3332"/>
                  </a:cubicBezTo>
                  <a:close/>
                  <a:moveTo>
                    <a:pt x="7830" y="4159"/>
                  </a:moveTo>
                  <a:cubicBezTo>
                    <a:pt x="7940" y="4159"/>
                    <a:pt x="8050" y="4198"/>
                    <a:pt x="8129" y="4277"/>
                  </a:cubicBezTo>
                  <a:cubicBezTo>
                    <a:pt x="8286" y="4435"/>
                    <a:pt x="8286" y="4718"/>
                    <a:pt x="8129" y="4876"/>
                  </a:cubicBezTo>
                  <a:lnTo>
                    <a:pt x="4821" y="8184"/>
                  </a:lnTo>
                  <a:cubicBezTo>
                    <a:pt x="4742" y="8262"/>
                    <a:pt x="4632" y="8302"/>
                    <a:pt x="4522" y="8302"/>
                  </a:cubicBezTo>
                  <a:cubicBezTo>
                    <a:pt x="4411" y="8302"/>
                    <a:pt x="4301" y="8262"/>
                    <a:pt x="4222" y="8184"/>
                  </a:cubicBezTo>
                  <a:cubicBezTo>
                    <a:pt x="4065" y="8026"/>
                    <a:pt x="4065" y="7743"/>
                    <a:pt x="4222" y="7585"/>
                  </a:cubicBezTo>
                  <a:lnTo>
                    <a:pt x="7530" y="4277"/>
                  </a:lnTo>
                  <a:cubicBezTo>
                    <a:pt x="7609" y="4198"/>
                    <a:pt x="7719" y="4159"/>
                    <a:pt x="7830" y="4159"/>
                  </a:cubicBezTo>
                  <a:close/>
                  <a:moveTo>
                    <a:pt x="7845" y="6640"/>
                  </a:moveTo>
                  <a:cubicBezTo>
                    <a:pt x="8539" y="6640"/>
                    <a:pt x="9074" y="7175"/>
                    <a:pt x="9074" y="7900"/>
                  </a:cubicBezTo>
                  <a:cubicBezTo>
                    <a:pt x="9074" y="8562"/>
                    <a:pt x="8539" y="9129"/>
                    <a:pt x="7845" y="9129"/>
                  </a:cubicBezTo>
                  <a:cubicBezTo>
                    <a:pt x="7184" y="9129"/>
                    <a:pt x="6648" y="8562"/>
                    <a:pt x="6648" y="7900"/>
                  </a:cubicBezTo>
                  <a:cubicBezTo>
                    <a:pt x="6648" y="7239"/>
                    <a:pt x="7184" y="6640"/>
                    <a:pt x="7845" y="6640"/>
                  </a:cubicBezTo>
                  <a:close/>
                  <a:moveTo>
                    <a:pt x="6223" y="0"/>
                  </a:moveTo>
                  <a:cubicBezTo>
                    <a:pt x="6113" y="0"/>
                    <a:pt x="6002" y="40"/>
                    <a:pt x="5924" y="118"/>
                  </a:cubicBezTo>
                  <a:lnTo>
                    <a:pt x="4348" y="1694"/>
                  </a:lnTo>
                  <a:lnTo>
                    <a:pt x="2111" y="1694"/>
                  </a:lnTo>
                  <a:cubicBezTo>
                    <a:pt x="1859" y="1694"/>
                    <a:pt x="1702" y="1883"/>
                    <a:pt x="1702" y="2072"/>
                  </a:cubicBezTo>
                  <a:lnTo>
                    <a:pt x="1702" y="4309"/>
                  </a:lnTo>
                  <a:lnTo>
                    <a:pt x="127" y="5884"/>
                  </a:lnTo>
                  <a:cubicBezTo>
                    <a:pt x="1" y="6041"/>
                    <a:pt x="1" y="6325"/>
                    <a:pt x="127" y="6482"/>
                  </a:cubicBezTo>
                  <a:lnTo>
                    <a:pt x="1702" y="8058"/>
                  </a:lnTo>
                  <a:lnTo>
                    <a:pt x="1702" y="10294"/>
                  </a:lnTo>
                  <a:cubicBezTo>
                    <a:pt x="1702" y="10547"/>
                    <a:pt x="1922" y="10704"/>
                    <a:pt x="2111" y="10704"/>
                  </a:cubicBezTo>
                  <a:lnTo>
                    <a:pt x="4348" y="10704"/>
                  </a:lnTo>
                  <a:lnTo>
                    <a:pt x="5924" y="12279"/>
                  </a:lnTo>
                  <a:cubicBezTo>
                    <a:pt x="6018" y="12342"/>
                    <a:pt x="6113" y="12405"/>
                    <a:pt x="6207" y="12405"/>
                  </a:cubicBezTo>
                  <a:cubicBezTo>
                    <a:pt x="6333" y="12405"/>
                    <a:pt x="6396" y="12342"/>
                    <a:pt x="6491" y="12279"/>
                  </a:cubicBezTo>
                  <a:lnTo>
                    <a:pt x="8066" y="10704"/>
                  </a:lnTo>
                  <a:lnTo>
                    <a:pt x="10303" y="10704"/>
                  </a:lnTo>
                  <a:cubicBezTo>
                    <a:pt x="10523" y="10704"/>
                    <a:pt x="10744" y="10515"/>
                    <a:pt x="10744" y="10294"/>
                  </a:cubicBezTo>
                  <a:lnTo>
                    <a:pt x="10744" y="8058"/>
                  </a:lnTo>
                  <a:lnTo>
                    <a:pt x="12319" y="6482"/>
                  </a:lnTo>
                  <a:cubicBezTo>
                    <a:pt x="12382" y="6419"/>
                    <a:pt x="12414" y="6293"/>
                    <a:pt x="12414" y="6199"/>
                  </a:cubicBezTo>
                  <a:cubicBezTo>
                    <a:pt x="12414" y="6104"/>
                    <a:pt x="12382" y="6010"/>
                    <a:pt x="12319" y="5947"/>
                  </a:cubicBezTo>
                  <a:lnTo>
                    <a:pt x="10744" y="4372"/>
                  </a:lnTo>
                  <a:lnTo>
                    <a:pt x="10744" y="2103"/>
                  </a:lnTo>
                  <a:cubicBezTo>
                    <a:pt x="10744" y="1851"/>
                    <a:pt x="10523" y="1694"/>
                    <a:pt x="10334" y="1694"/>
                  </a:cubicBezTo>
                  <a:lnTo>
                    <a:pt x="8097" y="1694"/>
                  </a:lnTo>
                  <a:lnTo>
                    <a:pt x="6522" y="118"/>
                  </a:lnTo>
                  <a:cubicBezTo>
                    <a:pt x="6443" y="40"/>
                    <a:pt x="6333" y="0"/>
                    <a:pt x="62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05" name="Google Shape;6328;p72">
            <a:extLst>
              <a:ext uri="{FF2B5EF4-FFF2-40B4-BE49-F238E27FC236}">
                <a16:creationId xmlns:a16="http://schemas.microsoft.com/office/drawing/2014/main" id="{4AC99DB6-4090-B928-1243-66EFB2E1387E}"/>
              </a:ext>
            </a:extLst>
          </p:cNvPr>
          <p:cNvGrpSpPr/>
          <p:nvPr/>
        </p:nvGrpSpPr>
        <p:grpSpPr>
          <a:xfrm>
            <a:off x="2329926" y="4458819"/>
            <a:ext cx="488485" cy="444712"/>
            <a:chOff x="-61354875" y="3751050"/>
            <a:chExt cx="316650" cy="288275"/>
          </a:xfrm>
          <a:solidFill>
            <a:schemeClr val="tx1"/>
          </a:solidFill>
        </p:grpSpPr>
        <p:sp>
          <p:nvSpPr>
            <p:cNvPr id="506" name="Google Shape;6329;p72">
              <a:extLst>
                <a:ext uri="{FF2B5EF4-FFF2-40B4-BE49-F238E27FC236}">
                  <a16:creationId xmlns:a16="http://schemas.microsoft.com/office/drawing/2014/main" id="{9D92A8A4-05AE-CD9C-D0C1-07CC51F055FB}"/>
                </a:ext>
              </a:extLst>
            </p:cNvPr>
            <p:cNvSpPr/>
            <p:nvPr/>
          </p:nvSpPr>
          <p:spPr>
            <a:xfrm>
              <a:off x="-61200500" y="3875475"/>
              <a:ext cx="41775" cy="41000"/>
            </a:xfrm>
            <a:custGeom>
              <a:avLst/>
              <a:gdLst/>
              <a:ahLst/>
              <a:cxnLst/>
              <a:rect l="l" t="t" r="r" b="b"/>
              <a:pathLst>
                <a:path w="1671" h="1640" extrusionOk="0">
                  <a:moveTo>
                    <a:pt x="820" y="1"/>
                  </a:moveTo>
                  <a:cubicBezTo>
                    <a:pt x="379" y="1"/>
                    <a:pt x="1" y="348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92" y="1639"/>
                    <a:pt x="1670" y="1261"/>
                    <a:pt x="1670" y="820"/>
                  </a:cubicBezTo>
                  <a:cubicBezTo>
                    <a:pt x="1670" y="348"/>
                    <a:pt x="1292" y="1"/>
                    <a:pt x="8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" name="Google Shape;6330;p72">
              <a:extLst>
                <a:ext uri="{FF2B5EF4-FFF2-40B4-BE49-F238E27FC236}">
                  <a16:creationId xmlns:a16="http://schemas.microsoft.com/office/drawing/2014/main" id="{E058060D-F9C8-8021-9FFB-A29C90367DE3}"/>
                </a:ext>
              </a:extLst>
            </p:cNvPr>
            <p:cNvSpPr/>
            <p:nvPr/>
          </p:nvSpPr>
          <p:spPr>
            <a:xfrm>
              <a:off x="-61293425" y="3813275"/>
              <a:ext cx="192975" cy="165425"/>
            </a:xfrm>
            <a:custGeom>
              <a:avLst/>
              <a:gdLst/>
              <a:ahLst/>
              <a:cxnLst/>
              <a:rect l="l" t="t" r="r" b="b"/>
              <a:pathLst>
                <a:path w="7719" h="6617" extrusionOk="0">
                  <a:moveTo>
                    <a:pt x="6191" y="1260"/>
                  </a:moveTo>
                  <a:cubicBezTo>
                    <a:pt x="6301" y="1260"/>
                    <a:pt x="6411" y="1292"/>
                    <a:pt x="6490" y="1355"/>
                  </a:cubicBezTo>
                  <a:cubicBezTo>
                    <a:pt x="6648" y="1512"/>
                    <a:pt x="6648" y="1796"/>
                    <a:pt x="6490" y="1953"/>
                  </a:cubicBezTo>
                  <a:lnTo>
                    <a:pt x="5954" y="2457"/>
                  </a:lnTo>
                  <a:cubicBezTo>
                    <a:pt x="6112" y="2709"/>
                    <a:pt x="6207" y="3025"/>
                    <a:pt x="6207" y="3308"/>
                  </a:cubicBezTo>
                  <a:cubicBezTo>
                    <a:pt x="6207" y="3592"/>
                    <a:pt x="6112" y="3907"/>
                    <a:pt x="5954" y="4127"/>
                  </a:cubicBezTo>
                  <a:lnTo>
                    <a:pt x="6490" y="4631"/>
                  </a:lnTo>
                  <a:cubicBezTo>
                    <a:pt x="6648" y="4789"/>
                    <a:pt x="6648" y="5072"/>
                    <a:pt x="6490" y="5230"/>
                  </a:cubicBezTo>
                  <a:cubicBezTo>
                    <a:pt x="6396" y="5324"/>
                    <a:pt x="6270" y="5356"/>
                    <a:pt x="6207" y="5356"/>
                  </a:cubicBezTo>
                  <a:cubicBezTo>
                    <a:pt x="6080" y="5356"/>
                    <a:pt x="6017" y="5324"/>
                    <a:pt x="5923" y="5230"/>
                  </a:cubicBezTo>
                  <a:lnTo>
                    <a:pt x="5419" y="4726"/>
                  </a:lnTo>
                  <a:cubicBezTo>
                    <a:pt x="5167" y="4883"/>
                    <a:pt x="4852" y="4946"/>
                    <a:pt x="4600" y="4946"/>
                  </a:cubicBezTo>
                  <a:cubicBezTo>
                    <a:pt x="4316" y="4946"/>
                    <a:pt x="4001" y="4883"/>
                    <a:pt x="3749" y="4726"/>
                  </a:cubicBezTo>
                  <a:lnTo>
                    <a:pt x="3245" y="5230"/>
                  </a:lnTo>
                  <a:cubicBezTo>
                    <a:pt x="3182" y="5324"/>
                    <a:pt x="3056" y="5356"/>
                    <a:pt x="2961" y="5356"/>
                  </a:cubicBezTo>
                  <a:cubicBezTo>
                    <a:pt x="2835" y="5356"/>
                    <a:pt x="2772" y="5324"/>
                    <a:pt x="2709" y="5230"/>
                  </a:cubicBezTo>
                  <a:cubicBezTo>
                    <a:pt x="2552" y="5072"/>
                    <a:pt x="2552" y="4789"/>
                    <a:pt x="2709" y="4631"/>
                  </a:cubicBezTo>
                  <a:lnTo>
                    <a:pt x="3214" y="4127"/>
                  </a:lnTo>
                  <a:cubicBezTo>
                    <a:pt x="2961" y="3907"/>
                    <a:pt x="2898" y="3623"/>
                    <a:pt x="2898" y="3308"/>
                  </a:cubicBezTo>
                  <a:cubicBezTo>
                    <a:pt x="2898" y="2993"/>
                    <a:pt x="2961" y="2709"/>
                    <a:pt x="3119" y="2457"/>
                  </a:cubicBezTo>
                  <a:lnTo>
                    <a:pt x="2615" y="1953"/>
                  </a:lnTo>
                  <a:cubicBezTo>
                    <a:pt x="2457" y="1796"/>
                    <a:pt x="2457" y="1512"/>
                    <a:pt x="2615" y="1355"/>
                  </a:cubicBezTo>
                  <a:cubicBezTo>
                    <a:pt x="2694" y="1292"/>
                    <a:pt x="2804" y="1260"/>
                    <a:pt x="2914" y="1260"/>
                  </a:cubicBezTo>
                  <a:cubicBezTo>
                    <a:pt x="3025" y="1260"/>
                    <a:pt x="3135" y="1292"/>
                    <a:pt x="3214" y="1355"/>
                  </a:cubicBezTo>
                  <a:lnTo>
                    <a:pt x="3718" y="1890"/>
                  </a:lnTo>
                  <a:cubicBezTo>
                    <a:pt x="3970" y="1733"/>
                    <a:pt x="4253" y="1638"/>
                    <a:pt x="4537" y="1638"/>
                  </a:cubicBezTo>
                  <a:cubicBezTo>
                    <a:pt x="4820" y="1638"/>
                    <a:pt x="5135" y="1733"/>
                    <a:pt x="5387" y="1890"/>
                  </a:cubicBezTo>
                  <a:lnTo>
                    <a:pt x="5891" y="1355"/>
                  </a:lnTo>
                  <a:cubicBezTo>
                    <a:pt x="5970" y="1292"/>
                    <a:pt x="6080" y="1260"/>
                    <a:pt x="6191" y="1260"/>
                  </a:cubicBezTo>
                  <a:close/>
                  <a:moveTo>
                    <a:pt x="0" y="0"/>
                  </a:moveTo>
                  <a:lnTo>
                    <a:pt x="0" y="1260"/>
                  </a:lnTo>
                  <a:lnTo>
                    <a:pt x="851" y="1260"/>
                  </a:lnTo>
                  <a:cubicBezTo>
                    <a:pt x="1071" y="1260"/>
                    <a:pt x="1260" y="1449"/>
                    <a:pt x="1260" y="1638"/>
                  </a:cubicBezTo>
                  <a:cubicBezTo>
                    <a:pt x="1260" y="1859"/>
                    <a:pt x="1071" y="2079"/>
                    <a:pt x="851" y="2079"/>
                  </a:cubicBezTo>
                  <a:lnTo>
                    <a:pt x="0" y="2079"/>
                  </a:lnTo>
                  <a:lnTo>
                    <a:pt x="0" y="4568"/>
                  </a:lnTo>
                  <a:lnTo>
                    <a:pt x="851" y="4568"/>
                  </a:lnTo>
                  <a:cubicBezTo>
                    <a:pt x="1071" y="4568"/>
                    <a:pt x="1260" y="4757"/>
                    <a:pt x="1260" y="4946"/>
                  </a:cubicBezTo>
                  <a:cubicBezTo>
                    <a:pt x="1260" y="5198"/>
                    <a:pt x="1071" y="5387"/>
                    <a:pt x="851" y="5387"/>
                  </a:cubicBezTo>
                  <a:lnTo>
                    <a:pt x="0" y="5387"/>
                  </a:lnTo>
                  <a:lnTo>
                    <a:pt x="0" y="6616"/>
                  </a:lnTo>
                  <a:lnTo>
                    <a:pt x="7719" y="6616"/>
                  </a:lnTo>
                  <a:lnTo>
                    <a:pt x="771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" name="Google Shape;6331;p72">
              <a:extLst>
                <a:ext uri="{FF2B5EF4-FFF2-40B4-BE49-F238E27FC236}">
                  <a16:creationId xmlns:a16="http://schemas.microsoft.com/office/drawing/2014/main" id="{18E0F9E5-A291-A222-F831-DA8C556BD633}"/>
                </a:ext>
              </a:extLst>
            </p:cNvPr>
            <p:cNvSpPr/>
            <p:nvPr/>
          </p:nvSpPr>
          <p:spPr>
            <a:xfrm>
              <a:off x="-61354875" y="3751050"/>
              <a:ext cx="316650" cy="288275"/>
            </a:xfrm>
            <a:custGeom>
              <a:avLst/>
              <a:gdLst/>
              <a:ahLst/>
              <a:cxnLst/>
              <a:rect l="l" t="t" r="r" b="b"/>
              <a:pathLst>
                <a:path w="12666" h="11531" extrusionOk="0">
                  <a:moveTo>
                    <a:pt x="10618" y="1701"/>
                  </a:moveTo>
                  <a:cubicBezTo>
                    <a:pt x="10870" y="1701"/>
                    <a:pt x="11027" y="1890"/>
                    <a:pt x="11027" y="2080"/>
                  </a:cubicBezTo>
                  <a:lnTo>
                    <a:pt x="11027" y="9546"/>
                  </a:lnTo>
                  <a:cubicBezTo>
                    <a:pt x="11027" y="9767"/>
                    <a:pt x="10807" y="9956"/>
                    <a:pt x="10618" y="9956"/>
                  </a:cubicBezTo>
                  <a:lnTo>
                    <a:pt x="2080" y="9956"/>
                  </a:lnTo>
                  <a:cubicBezTo>
                    <a:pt x="1828" y="9956"/>
                    <a:pt x="1670" y="9767"/>
                    <a:pt x="1670" y="9546"/>
                  </a:cubicBezTo>
                  <a:lnTo>
                    <a:pt x="1670" y="2080"/>
                  </a:lnTo>
                  <a:cubicBezTo>
                    <a:pt x="1670" y="1859"/>
                    <a:pt x="1891" y="1701"/>
                    <a:pt x="2080" y="1701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10334"/>
                  </a:lnTo>
                  <a:cubicBezTo>
                    <a:pt x="1" y="10995"/>
                    <a:pt x="536" y="11531"/>
                    <a:pt x="1198" y="11531"/>
                  </a:cubicBezTo>
                  <a:lnTo>
                    <a:pt x="11405" y="11531"/>
                  </a:lnTo>
                  <a:cubicBezTo>
                    <a:pt x="12067" y="11531"/>
                    <a:pt x="12666" y="10995"/>
                    <a:pt x="12666" y="10334"/>
                  </a:cubicBezTo>
                  <a:lnTo>
                    <a:pt x="12666" y="1260"/>
                  </a:lnTo>
                  <a:cubicBezTo>
                    <a:pt x="12666" y="567"/>
                    <a:pt x="12130" y="0"/>
                    <a:pt x="1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09" name="Google Shape;6332;p72">
            <a:extLst>
              <a:ext uri="{FF2B5EF4-FFF2-40B4-BE49-F238E27FC236}">
                <a16:creationId xmlns:a16="http://schemas.microsoft.com/office/drawing/2014/main" id="{607FCCA7-6AF9-4F06-F314-17149FB85125}"/>
              </a:ext>
            </a:extLst>
          </p:cNvPr>
          <p:cNvGrpSpPr/>
          <p:nvPr/>
        </p:nvGrpSpPr>
        <p:grpSpPr>
          <a:xfrm>
            <a:off x="2329926" y="5047672"/>
            <a:ext cx="488485" cy="489720"/>
            <a:chOff x="-61354875" y="4101525"/>
            <a:chExt cx="316650" cy="317450"/>
          </a:xfrm>
          <a:solidFill>
            <a:schemeClr val="tx1"/>
          </a:solidFill>
        </p:grpSpPr>
        <p:sp>
          <p:nvSpPr>
            <p:cNvPr id="510" name="Google Shape;6333;p72">
              <a:extLst>
                <a:ext uri="{FF2B5EF4-FFF2-40B4-BE49-F238E27FC236}">
                  <a16:creationId xmlns:a16="http://schemas.microsoft.com/office/drawing/2014/main" id="{07E2BF30-2F5E-4AA6-46D2-20CEACEED997}"/>
                </a:ext>
              </a:extLst>
            </p:cNvPr>
            <p:cNvSpPr/>
            <p:nvPr/>
          </p:nvSpPr>
          <p:spPr>
            <a:xfrm>
              <a:off x="-61172925" y="4240150"/>
              <a:ext cx="62225" cy="145750"/>
            </a:xfrm>
            <a:custGeom>
              <a:avLst/>
              <a:gdLst/>
              <a:ahLst/>
              <a:cxnLst/>
              <a:rect l="l" t="t" r="r" b="b"/>
              <a:pathLst>
                <a:path w="2489" h="5830" extrusionOk="0">
                  <a:moveTo>
                    <a:pt x="1260" y="1"/>
                  </a:moveTo>
                  <a:cubicBezTo>
                    <a:pt x="1071" y="1"/>
                    <a:pt x="819" y="221"/>
                    <a:pt x="819" y="442"/>
                  </a:cubicBezTo>
                  <a:lnTo>
                    <a:pt x="819" y="725"/>
                  </a:lnTo>
                  <a:cubicBezTo>
                    <a:pt x="347" y="883"/>
                    <a:pt x="0" y="1355"/>
                    <a:pt x="0" y="1891"/>
                  </a:cubicBezTo>
                  <a:cubicBezTo>
                    <a:pt x="0" y="2584"/>
                    <a:pt x="536" y="2962"/>
                    <a:pt x="977" y="3277"/>
                  </a:cubicBezTo>
                  <a:cubicBezTo>
                    <a:pt x="1292" y="3529"/>
                    <a:pt x="1639" y="3750"/>
                    <a:pt x="1639" y="4002"/>
                  </a:cubicBezTo>
                  <a:cubicBezTo>
                    <a:pt x="1639" y="4222"/>
                    <a:pt x="1450" y="4411"/>
                    <a:pt x="1260" y="4411"/>
                  </a:cubicBezTo>
                  <a:cubicBezTo>
                    <a:pt x="1008" y="4411"/>
                    <a:pt x="819" y="4222"/>
                    <a:pt x="819" y="4002"/>
                  </a:cubicBezTo>
                  <a:cubicBezTo>
                    <a:pt x="819" y="3750"/>
                    <a:pt x="630" y="3592"/>
                    <a:pt x="441" y="3592"/>
                  </a:cubicBezTo>
                  <a:cubicBezTo>
                    <a:pt x="221" y="3592"/>
                    <a:pt x="0" y="3781"/>
                    <a:pt x="0" y="4002"/>
                  </a:cubicBezTo>
                  <a:cubicBezTo>
                    <a:pt x="0" y="4537"/>
                    <a:pt x="347" y="4978"/>
                    <a:pt x="819" y="5167"/>
                  </a:cubicBezTo>
                  <a:lnTo>
                    <a:pt x="819" y="5451"/>
                  </a:lnTo>
                  <a:cubicBezTo>
                    <a:pt x="819" y="5672"/>
                    <a:pt x="1008" y="5829"/>
                    <a:pt x="1260" y="5829"/>
                  </a:cubicBezTo>
                  <a:cubicBezTo>
                    <a:pt x="1481" y="5829"/>
                    <a:pt x="1639" y="5640"/>
                    <a:pt x="1639" y="5451"/>
                  </a:cubicBezTo>
                  <a:lnTo>
                    <a:pt x="1639" y="5167"/>
                  </a:lnTo>
                  <a:cubicBezTo>
                    <a:pt x="2111" y="5010"/>
                    <a:pt x="2489" y="4537"/>
                    <a:pt x="2489" y="4002"/>
                  </a:cubicBezTo>
                  <a:cubicBezTo>
                    <a:pt x="2489" y="3309"/>
                    <a:pt x="1922" y="2931"/>
                    <a:pt x="1481" y="2616"/>
                  </a:cubicBezTo>
                  <a:cubicBezTo>
                    <a:pt x="1166" y="2364"/>
                    <a:pt x="819" y="2143"/>
                    <a:pt x="819" y="1891"/>
                  </a:cubicBezTo>
                  <a:cubicBezTo>
                    <a:pt x="819" y="1702"/>
                    <a:pt x="1008" y="1513"/>
                    <a:pt x="1260" y="1513"/>
                  </a:cubicBezTo>
                  <a:cubicBezTo>
                    <a:pt x="1513" y="1513"/>
                    <a:pt x="1639" y="1702"/>
                    <a:pt x="1639" y="1891"/>
                  </a:cubicBezTo>
                  <a:cubicBezTo>
                    <a:pt x="1639" y="2143"/>
                    <a:pt x="1859" y="2332"/>
                    <a:pt x="2048" y="2332"/>
                  </a:cubicBezTo>
                  <a:cubicBezTo>
                    <a:pt x="2300" y="2332"/>
                    <a:pt x="2489" y="2143"/>
                    <a:pt x="2489" y="1891"/>
                  </a:cubicBezTo>
                  <a:cubicBezTo>
                    <a:pt x="2489" y="1355"/>
                    <a:pt x="2143" y="914"/>
                    <a:pt x="1639" y="725"/>
                  </a:cubicBezTo>
                  <a:lnTo>
                    <a:pt x="1639" y="442"/>
                  </a:lnTo>
                  <a:cubicBezTo>
                    <a:pt x="1639" y="221"/>
                    <a:pt x="1450" y="1"/>
                    <a:pt x="12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" name="Google Shape;6334;p72">
              <a:extLst>
                <a:ext uri="{FF2B5EF4-FFF2-40B4-BE49-F238E27FC236}">
                  <a16:creationId xmlns:a16="http://schemas.microsoft.com/office/drawing/2014/main" id="{8C04A4A2-EEB3-41F0-C168-BD5B1E5D08A1}"/>
                </a:ext>
              </a:extLst>
            </p:cNvPr>
            <p:cNvSpPr/>
            <p:nvPr/>
          </p:nvSpPr>
          <p:spPr>
            <a:xfrm>
              <a:off x="-61354875" y="4101525"/>
              <a:ext cx="316650" cy="317450"/>
            </a:xfrm>
            <a:custGeom>
              <a:avLst/>
              <a:gdLst/>
              <a:ahLst/>
              <a:cxnLst/>
              <a:rect l="l" t="t" r="r" b="b"/>
              <a:pathLst>
                <a:path w="12666" h="12698" extrusionOk="0">
                  <a:moveTo>
                    <a:pt x="11405" y="1608"/>
                  </a:moveTo>
                  <a:cubicBezTo>
                    <a:pt x="11657" y="1608"/>
                    <a:pt x="11847" y="1797"/>
                    <a:pt x="11847" y="2049"/>
                  </a:cubicBezTo>
                  <a:lnTo>
                    <a:pt x="11847" y="3277"/>
                  </a:lnTo>
                  <a:lnTo>
                    <a:pt x="820" y="3277"/>
                  </a:lnTo>
                  <a:lnTo>
                    <a:pt x="820" y="2049"/>
                  </a:lnTo>
                  <a:cubicBezTo>
                    <a:pt x="820" y="1797"/>
                    <a:pt x="1009" y="1608"/>
                    <a:pt x="1198" y="1608"/>
                  </a:cubicBezTo>
                  <a:lnTo>
                    <a:pt x="1639" y="1608"/>
                  </a:lnTo>
                  <a:lnTo>
                    <a:pt x="1639" y="2049"/>
                  </a:lnTo>
                  <a:cubicBezTo>
                    <a:pt x="1639" y="2301"/>
                    <a:pt x="1828" y="2458"/>
                    <a:pt x="2048" y="2458"/>
                  </a:cubicBezTo>
                  <a:cubicBezTo>
                    <a:pt x="2237" y="2458"/>
                    <a:pt x="2427" y="2238"/>
                    <a:pt x="2427" y="2049"/>
                  </a:cubicBezTo>
                  <a:lnTo>
                    <a:pt x="2427" y="1608"/>
                  </a:lnTo>
                  <a:lnTo>
                    <a:pt x="5892" y="1608"/>
                  </a:lnTo>
                  <a:lnTo>
                    <a:pt x="5892" y="2049"/>
                  </a:lnTo>
                  <a:cubicBezTo>
                    <a:pt x="5892" y="2301"/>
                    <a:pt x="6081" y="2458"/>
                    <a:pt x="6333" y="2458"/>
                  </a:cubicBezTo>
                  <a:cubicBezTo>
                    <a:pt x="6585" y="2458"/>
                    <a:pt x="6743" y="2238"/>
                    <a:pt x="6743" y="2049"/>
                  </a:cubicBezTo>
                  <a:lnTo>
                    <a:pt x="6743" y="1608"/>
                  </a:lnTo>
                  <a:lnTo>
                    <a:pt x="10208" y="1608"/>
                  </a:lnTo>
                  <a:lnTo>
                    <a:pt x="10208" y="2049"/>
                  </a:lnTo>
                  <a:cubicBezTo>
                    <a:pt x="10208" y="2301"/>
                    <a:pt x="10397" y="2458"/>
                    <a:pt x="10618" y="2458"/>
                  </a:cubicBezTo>
                  <a:cubicBezTo>
                    <a:pt x="10870" y="2458"/>
                    <a:pt x="11027" y="2238"/>
                    <a:pt x="11027" y="2049"/>
                  </a:cubicBezTo>
                  <a:lnTo>
                    <a:pt x="11027" y="1608"/>
                  </a:lnTo>
                  <a:close/>
                  <a:moveTo>
                    <a:pt x="2868" y="4916"/>
                  </a:moveTo>
                  <a:cubicBezTo>
                    <a:pt x="3088" y="4916"/>
                    <a:pt x="3246" y="5136"/>
                    <a:pt x="3246" y="5357"/>
                  </a:cubicBezTo>
                  <a:cubicBezTo>
                    <a:pt x="3309" y="5546"/>
                    <a:pt x="3088" y="5766"/>
                    <a:pt x="2868" y="5766"/>
                  </a:cubicBezTo>
                  <a:lnTo>
                    <a:pt x="2048" y="5766"/>
                  </a:lnTo>
                  <a:cubicBezTo>
                    <a:pt x="1796" y="5766"/>
                    <a:pt x="1639" y="5546"/>
                    <a:pt x="1639" y="5357"/>
                  </a:cubicBezTo>
                  <a:cubicBezTo>
                    <a:pt x="1639" y="5136"/>
                    <a:pt x="1828" y="4916"/>
                    <a:pt x="2048" y="4916"/>
                  </a:cubicBezTo>
                  <a:close/>
                  <a:moveTo>
                    <a:pt x="2868" y="6585"/>
                  </a:moveTo>
                  <a:cubicBezTo>
                    <a:pt x="3088" y="6585"/>
                    <a:pt x="3246" y="6774"/>
                    <a:pt x="3246" y="6963"/>
                  </a:cubicBezTo>
                  <a:cubicBezTo>
                    <a:pt x="3309" y="7215"/>
                    <a:pt x="3088" y="7404"/>
                    <a:pt x="2868" y="7404"/>
                  </a:cubicBezTo>
                  <a:lnTo>
                    <a:pt x="2048" y="7404"/>
                  </a:lnTo>
                  <a:cubicBezTo>
                    <a:pt x="1796" y="7404"/>
                    <a:pt x="1639" y="7215"/>
                    <a:pt x="1639" y="6963"/>
                  </a:cubicBezTo>
                  <a:cubicBezTo>
                    <a:pt x="1639" y="6743"/>
                    <a:pt x="1828" y="6585"/>
                    <a:pt x="2048" y="6585"/>
                  </a:cubicBezTo>
                  <a:close/>
                  <a:moveTo>
                    <a:pt x="2868" y="8287"/>
                  </a:moveTo>
                  <a:cubicBezTo>
                    <a:pt x="3088" y="8287"/>
                    <a:pt x="3246" y="8476"/>
                    <a:pt x="3246" y="8665"/>
                  </a:cubicBezTo>
                  <a:cubicBezTo>
                    <a:pt x="3309" y="8854"/>
                    <a:pt x="3088" y="9074"/>
                    <a:pt x="2868" y="9074"/>
                  </a:cubicBezTo>
                  <a:lnTo>
                    <a:pt x="2048" y="9074"/>
                  </a:lnTo>
                  <a:cubicBezTo>
                    <a:pt x="1796" y="9074"/>
                    <a:pt x="1639" y="8854"/>
                    <a:pt x="1639" y="8665"/>
                  </a:cubicBezTo>
                  <a:cubicBezTo>
                    <a:pt x="1639" y="8413"/>
                    <a:pt x="1828" y="8287"/>
                    <a:pt x="2048" y="8287"/>
                  </a:cubicBezTo>
                  <a:close/>
                  <a:moveTo>
                    <a:pt x="8538" y="5199"/>
                  </a:moveTo>
                  <a:cubicBezTo>
                    <a:pt x="10366" y="5199"/>
                    <a:pt x="11847" y="6711"/>
                    <a:pt x="11847" y="8507"/>
                  </a:cubicBezTo>
                  <a:cubicBezTo>
                    <a:pt x="11847" y="10334"/>
                    <a:pt x="10334" y="11815"/>
                    <a:pt x="8538" y="11815"/>
                  </a:cubicBezTo>
                  <a:cubicBezTo>
                    <a:pt x="6711" y="11815"/>
                    <a:pt x="5230" y="10334"/>
                    <a:pt x="5230" y="8507"/>
                  </a:cubicBezTo>
                  <a:cubicBezTo>
                    <a:pt x="5230" y="6711"/>
                    <a:pt x="6743" y="5199"/>
                    <a:pt x="8538" y="5199"/>
                  </a:cubicBezTo>
                  <a:close/>
                  <a:moveTo>
                    <a:pt x="2048" y="1"/>
                  </a:moveTo>
                  <a:cubicBezTo>
                    <a:pt x="1828" y="1"/>
                    <a:pt x="1639" y="190"/>
                    <a:pt x="1639" y="410"/>
                  </a:cubicBezTo>
                  <a:lnTo>
                    <a:pt x="1639" y="788"/>
                  </a:lnTo>
                  <a:lnTo>
                    <a:pt x="1198" y="788"/>
                  </a:lnTo>
                  <a:cubicBezTo>
                    <a:pt x="536" y="788"/>
                    <a:pt x="1" y="1324"/>
                    <a:pt x="1" y="2049"/>
                  </a:cubicBezTo>
                  <a:lnTo>
                    <a:pt x="1" y="9767"/>
                  </a:lnTo>
                  <a:cubicBezTo>
                    <a:pt x="1" y="10429"/>
                    <a:pt x="536" y="11028"/>
                    <a:pt x="1198" y="11028"/>
                  </a:cubicBezTo>
                  <a:lnTo>
                    <a:pt x="5230" y="11028"/>
                  </a:lnTo>
                  <a:cubicBezTo>
                    <a:pt x="5987" y="12004"/>
                    <a:pt x="7184" y="12697"/>
                    <a:pt x="8538" y="12697"/>
                  </a:cubicBezTo>
                  <a:cubicBezTo>
                    <a:pt x="10807" y="12697"/>
                    <a:pt x="12666" y="10838"/>
                    <a:pt x="12666" y="8539"/>
                  </a:cubicBezTo>
                  <a:lnTo>
                    <a:pt x="12666" y="2080"/>
                  </a:lnTo>
                  <a:cubicBezTo>
                    <a:pt x="12666" y="1356"/>
                    <a:pt x="12130" y="788"/>
                    <a:pt x="11405" y="788"/>
                  </a:cubicBezTo>
                  <a:lnTo>
                    <a:pt x="11027" y="788"/>
                  </a:lnTo>
                  <a:lnTo>
                    <a:pt x="11027" y="410"/>
                  </a:lnTo>
                  <a:cubicBezTo>
                    <a:pt x="11027" y="158"/>
                    <a:pt x="10807" y="1"/>
                    <a:pt x="10618" y="1"/>
                  </a:cubicBezTo>
                  <a:cubicBezTo>
                    <a:pt x="10429" y="1"/>
                    <a:pt x="10177" y="190"/>
                    <a:pt x="10177" y="410"/>
                  </a:cubicBezTo>
                  <a:lnTo>
                    <a:pt x="10177" y="788"/>
                  </a:lnTo>
                  <a:lnTo>
                    <a:pt x="6711" y="788"/>
                  </a:lnTo>
                  <a:lnTo>
                    <a:pt x="6711" y="410"/>
                  </a:lnTo>
                  <a:cubicBezTo>
                    <a:pt x="6711" y="158"/>
                    <a:pt x="6522" y="1"/>
                    <a:pt x="6333" y="1"/>
                  </a:cubicBezTo>
                  <a:cubicBezTo>
                    <a:pt x="6144" y="1"/>
                    <a:pt x="5892" y="190"/>
                    <a:pt x="5892" y="410"/>
                  </a:cubicBezTo>
                  <a:lnTo>
                    <a:pt x="5892" y="788"/>
                  </a:lnTo>
                  <a:lnTo>
                    <a:pt x="2427" y="788"/>
                  </a:lnTo>
                  <a:lnTo>
                    <a:pt x="2427" y="410"/>
                  </a:lnTo>
                  <a:cubicBezTo>
                    <a:pt x="2427" y="158"/>
                    <a:pt x="2237" y="1"/>
                    <a:pt x="2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12" name="Google Shape;6335;p72">
            <a:extLst>
              <a:ext uri="{FF2B5EF4-FFF2-40B4-BE49-F238E27FC236}">
                <a16:creationId xmlns:a16="http://schemas.microsoft.com/office/drawing/2014/main" id="{98CEF3AD-2E63-6671-79E6-DDB1F4A20080}"/>
              </a:ext>
            </a:extLst>
          </p:cNvPr>
          <p:cNvGrpSpPr/>
          <p:nvPr/>
        </p:nvGrpSpPr>
        <p:grpSpPr>
          <a:xfrm>
            <a:off x="5285173" y="3836841"/>
            <a:ext cx="490876" cy="487599"/>
            <a:chOff x="-59470075" y="3308975"/>
            <a:chExt cx="318200" cy="316075"/>
          </a:xfrm>
          <a:solidFill>
            <a:schemeClr val="tx1"/>
          </a:solidFill>
        </p:grpSpPr>
        <p:sp>
          <p:nvSpPr>
            <p:cNvPr id="513" name="Google Shape;6336;p72">
              <a:extLst>
                <a:ext uri="{FF2B5EF4-FFF2-40B4-BE49-F238E27FC236}">
                  <a16:creationId xmlns:a16="http://schemas.microsoft.com/office/drawing/2014/main" id="{BC128DE6-7831-D499-7899-F4DF0D05430F}"/>
                </a:ext>
              </a:extLst>
            </p:cNvPr>
            <p:cNvSpPr/>
            <p:nvPr/>
          </p:nvSpPr>
          <p:spPr>
            <a:xfrm>
              <a:off x="-59403925" y="3522625"/>
              <a:ext cx="21275" cy="20500"/>
            </a:xfrm>
            <a:custGeom>
              <a:avLst/>
              <a:gdLst/>
              <a:ahLst/>
              <a:cxnLst/>
              <a:rect l="l" t="t" r="r" b="b"/>
              <a:pathLst>
                <a:path w="851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51" y="820"/>
                  </a:lnTo>
                  <a:lnTo>
                    <a:pt x="85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" name="Google Shape;6337;p72">
              <a:extLst>
                <a:ext uri="{FF2B5EF4-FFF2-40B4-BE49-F238E27FC236}">
                  <a16:creationId xmlns:a16="http://schemas.microsoft.com/office/drawing/2014/main" id="{40CE2836-3C08-98CF-7720-78E240A880D8}"/>
                </a:ext>
              </a:extLst>
            </p:cNvPr>
            <p:cNvSpPr/>
            <p:nvPr/>
          </p:nvSpPr>
          <p:spPr>
            <a:xfrm>
              <a:off x="-5936217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" name="Google Shape;6338;p72">
              <a:extLst>
                <a:ext uri="{FF2B5EF4-FFF2-40B4-BE49-F238E27FC236}">
                  <a16:creationId xmlns:a16="http://schemas.microsoft.com/office/drawing/2014/main" id="{31F8EECF-97F3-30C2-0272-E5711EA870CB}"/>
                </a:ext>
              </a:extLst>
            </p:cNvPr>
            <p:cNvSpPr/>
            <p:nvPr/>
          </p:nvSpPr>
          <p:spPr>
            <a:xfrm>
              <a:off x="-5932122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" name="Google Shape;6339;p72">
              <a:extLst>
                <a:ext uri="{FF2B5EF4-FFF2-40B4-BE49-F238E27FC236}">
                  <a16:creationId xmlns:a16="http://schemas.microsoft.com/office/drawing/2014/main" id="{D38B4B13-B3AE-7B85-136C-6380AE08779B}"/>
                </a:ext>
              </a:extLst>
            </p:cNvPr>
            <p:cNvSpPr/>
            <p:nvPr/>
          </p:nvSpPr>
          <p:spPr>
            <a:xfrm>
              <a:off x="-5927947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" name="Google Shape;6340;p72">
              <a:extLst>
                <a:ext uri="{FF2B5EF4-FFF2-40B4-BE49-F238E27FC236}">
                  <a16:creationId xmlns:a16="http://schemas.microsoft.com/office/drawing/2014/main" id="{03FFDCDC-F86F-3ACB-2610-DC6BE97C7537}"/>
                </a:ext>
              </a:extLst>
            </p:cNvPr>
            <p:cNvSpPr/>
            <p:nvPr/>
          </p:nvSpPr>
          <p:spPr>
            <a:xfrm>
              <a:off x="-59470075" y="3418825"/>
              <a:ext cx="317425" cy="206225"/>
            </a:xfrm>
            <a:custGeom>
              <a:avLst/>
              <a:gdLst/>
              <a:ahLst/>
              <a:cxnLst/>
              <a:rect l="l" t="t" r="r" b="b"/>
              <a:pathLst>
                <a:path w="12697" h="8249" extrusionOk="0">
                  <a:moveTo>
                    <a:pt x="10523" y="3334"/>
                  </a:moveTo>
                  <a:cubicBezTo>
                    <a:pt x="10775" y="3334"/>
                    <a:pt x="10932" y="3523"/>
                    <a:pt x="10932" y="3775"/>
                  </a:cubicBezTo>
                  <a:lnTo>
                    <a:pt x="10932" y="5413"/>
                  </a:lnTo>
                  <a:cubicBezTo>
                    <a:pt x="10932" y="5665"/>
                    <a:pt x="10712" y="5854"/>
                    <a:pt x="10523" y="5854"/>
                  </a:cubicBezTo>
                  <a:lnTo>
                    <a:pt x="2268" y="5854"/>
                  </a:lnTo>
                  <a:cubicBezTo>
                    <a:pt x="2016" y="5854"/>
                    <a:pt x="1827" y="5665"/>
                    <a:pt x="1827" y="5413"/>
                  </a:cubicBezTo>
                  <a:lnTo>
                    <a:pt x="1827" y="3775"/>
                  </a:lnTo>
                  <a:cubicBezTo>
                    <a:pt x="1827" y="3523"/>
                    <a:pt x="2016" y="3334"/>
                    <a:pt x="2268" y="3334"/>
                  </a:cubicBezTo>
                  <a:close/>
                  <a:moveTo>
                    <a:pt x="2893" y="1"/>
                  </a:moveTo>
                  <a:cubicBezTo>
                    <a:pt x="2822" y="1"/>
                    <a:pt x="2748" y="18"/>
                    <a:pt x="2678" y="57"/>
                  </a:cubicBezTo>
                  <a:lnTo>
                    <a:pt x="221" y="1727"/>
                  </a:lnTo>
                  <a:cubicBezTo>
                    <a:pt x="95" y="1790"/>
                    <a:pt x="0" y="1916"/>
                    <a:pt x="0" y="2073"/>
                  </a:cubicBezTo>
                  <a:lnTo>
                    <a:pt x="0" y="7870"/>
                  </a:lnTo>
                  <a:cubicBezTo>
                    <a:pt x="0" y="8091"/>
                    <a:pt x="221" y="8248"/>
                    <a:pt x="410" y="8248"/>
                  </a:cubicBezTo>
                  <a:lnTo>
                    <a:pt x="12255" y="8248"/>
                  </a:lnTo>
                  <a:cubicBezTo>
                    <a:pt x="12507" y="8248"/>
                    <a:pt x="12665" y="8059"/>
                    <a:pt x="12665" y="7870"/>
                  </a:cubicBezTo>
                  <a:lnTo>
                    <a:pt x="12665" y="2073"/>
                  </a:lnTo>
                  <a:cubicBezTo>
                    <a:pt x="12697" y="1884"/>
                    <a:pt x="12507" y="1664"/>
                    <a:pt x="12287" y="1664"/>
                  </a:cubicBezTo>
                  <a:lnTo>
                    <a:pt x="5797" y="1664"/>
                  </a:lnTo>
                  <a:lnTo>
                    <a:pt x="5797" y="404"/>
                  </a:lnTo>
                  <a:cubicBezTo>
                    <a:pt x="5797" y="166"/>
                    <a:pt x="5600" y="1"/>
                    <a:pt x="5382" y="1"/>
                  </a:cubicBezTo>
                  <a:cubicBezTo>
                    <a:pt x="5311" y="1"/>
                    <a:pt x="5237" y="18"/>
                    <a:pt x="5167" y="57"/>
                  </a:cubicBezTo>
                  <a:lnTo>
                    <a:pt x="3308" y="1286"/>
                  </a:lnTo>
                  <a:lnTo>
                    <a:pt x="3308" y="404"/>
                  </a:lnTo>
                  <a:cubicBezTo>
                    <a:pt x="3308" y="166"/>
                    <a:pt x="3111" y="1"/>
                    <a:pt x="28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" name="Google Shape;6341;p72">
              <a:extLst>
                <a:ext uri="{FF2B5EF4-FFF2-40B4-BE49-F238E27FC236}">
                  <a16:creationId xmlns:a16="http://schemas.microsoft.com/office/drawing/2014/main" id="{4EC35BB2-8183-D745-2DEC-4411D506FBE7}"/>
                </a:ext>
              </a:extLst>
            </p:cNvPr>
            <p:cNvSpPr/>
            <p:nvPr/>
          </p:nvSpPr>
          <p:spPr>
            <a:xfrm>
              <a:off x="-5923852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" name="Google Shape;6342;p72">
              <a:extLst>
                <a:ext uri="{FF2B5EF4-FFF2-40B4-BE49-F238E27FC236}">
                  <a16:creationId xmlns:a16="http://schemas.microsoft.com/office/drawing/2014/main" id="{6D647ECF-E6B9-ACD5-1155-1250D3DB5507}"/>
                </a:ext>
              </a:extLst>
            </p:cNvPr>
            <p:cNvSpPr/>
            <p:nvPr/>
          </p:nvSpPr>
          <p:spPr>
            <a:xfrm>
              <a:off x="-59292875" y="3308975"/>
              <a:ext cx="106350" cy="41400"/>
            </a:xfrm>
            <a:custGeom>
              <a:avLst/>
              <a:gdLst/>
              <a:ahLst/>
              <a:cxnLst/>
              <a:rect l="l" t="t" r="r" b="b"/>
              <a:pathLst>
                <a:path w="4254" h="1656" extrusionOk="0">
                  <a:moveTo>
                    <a:pt x="1305" y="1"/>
                  </a:moveTo>
                  <a:cubicBezTo>
                    <a:pt x="904" y="1"/>
                    <a:pt x="497" y="175"/>
                    <a:pt x="158" y="545"/>
                  </a:cubicBezTo>
                  <a:cubicBezTo>
                    <a:pt x="1" y="702"/>
                    <a:pt x="64" y="986"/>
                    <a:pt x="221" y="1143"/>
                  </a:cubicBezTo>
                  <a:cubicBezTo>
                    <a:pt x="311" y="1218"/>
                    <a:pt x="409" y="1258"/>
                    <a:pt x="503" y="1258"/>
                  </a:cubicBezTo>
                  <a:cubicBezTo>
                    <a:pt x="606" y="1258"/>
                    <a:pt x="706" y="1210"/>
                    <a:pt x="788" y="1112"/>
                  </a:cubicBezTo>
                  <a:cubicBezTo>
                    <a:pt x="946" y="938"/>
                    <a:pt x="1127" y="852"/>
                    <a:pt x="1308" y="852"/>
                  </a:cubicBezTo>
                  <a:cubicBezTo>
                    <a:pt x="1489" y="852"/>
                    <a:pt x="1670" y="938"/>
                    <a:pt x="1828" y="1112"/>
                  </a:cubicBezTo>
                  <a:cubicBezTo>
                    <a:pt x="2150" y="1466"/>
                    <a:pt x="2562" y="1655"/>
                    <a:pt x="2977" y="1655"/>
                  </a:cubicBezTo>
                  <a:cubicBezTo>
                    <a:pt x="3374" y="1655"/>
                    <a:pt x="3773" y="1482"/>
                    <a:pt x="4096" y="1112"/>
                  </a:cubicBezTo>
                  <a:cubicBezTo>
                    <a:pt x="4254" y="954"/>
                    <a:pt x="4222" y="671"/>
                    <a:pt x="4065" y="513"/>
                  </a:cubicBezTo>
                  <a:cubicBezTo>
                    <a:pt x="3990" y="438"/>
                    <a:pt x="3886" y="399"/>
                    <a:pt x="3781" y="399"/>
                  </a:cubicBezTo>
                  <a:cubicBezTo>
                    <a:pt x="3665" y="399"/>
                    <a:pt x="3549" y="446"/>
                    <a:pt x="3466" y="545"/>
                  </a:cubicBezTo>
                  <a:cubicBezTo>
                    <a:pt x="3309" y="734"/>
                    <a:pt x="3135" y="828"/>
                    <a:pt x="2962" y="828"/>
                  </a:cubicBezTo>
                  <a:cubicBezTo>
                    <a:pt x="2789" y="828"/>
                    <a:pt x="2616" y="734"/>
                    <a:pt x="2458" y="545"/>
                  </a:cubicBezTo>
                  <a:cubicBezTo>
                    <a:pt x="2136" y="191"/>
                    <a:pt x="1724" y="1"/>
                    <a:pt x="13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" name="Google Shape;6343;p72">
              <a:extLst>
                <a:ext uri="{FF2B5EF4-FFF2-40B4-BE49-F238E27FC236}">
                  <a16:creationId xmlns:a16="http://schemas.microsoft.com/office/drawing/2014/main" id="{461295CF-8CDB-2331-2965-BC7D22AC1FAF}"/>
                </a:ext>
              </a:extLst>
            </p:cNvPr>
            <p:cNvSpPr/>
            <p:nvPr/>
          </p:nvSpPr>
          <p:spPr>
            <a:xfrm>
              <a:off x="-59214100" y="3371400"/>
              <a:ext cx="62225" cy="68550"/>
            </a:xfrm>
            <a:custGeom>
              <a:avLst/>
              <a:gdLst/>
              <a:ahLst/>
              <a:cxnLst/>
              <a:rect l="l" t="t" r="r" b="b"/>
              <a:pathLst>
                <a:path w="2489" h="2742" extrusionOk="0"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2742"/>
                  </a:lnTo>
                  <a:lnTo>
                    <a:pt x="2489" y="2742"/>
                  </a:lnTo>
                  <a:lnTo>
                    <a:pt x="2489" y="379"/>
                  </a:lnTo>
                  <a:cubicBezTo>
                    <a:pt x="2458" y="190"/>
                    <a:pt x="2268" y="1"/>
                    <a:pt x="2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" name="Google Shape;6344;p72">
              <a:extLst>
                <a:ext uri="{FF2B5EF4-FFF2-40B4-BE49-F238E27FC236}">
                  <a16:creationId xmlns:a16="http://schemas.microsoft.com/office/drawing/2014/main" id="{A7DD8F4E-785F-8C1C-4429-2DA3B5E2BC6D}"/>
                </a:ext>
              </a:extLst>
            </p:cNvPr>
            <p:cNvSpPr/>
            <p:nvPr/>
          </p:nvSpPr>
          <p:spPr>
            <a:xfrm>
              <a:off x="-59297600" y="3392600"/>
              <a:ext cx="62250" cy="48150"/>
            </a:xfrm>
            <a:custGeom>
              <a:avLst/>
              <a:gdLst/>
              <a:ahLst/>
              <a:cxnLst/>
              <a:rect l="l" t="t" r="r" b="b"/>
              <a:pathLst>
                <a:path w="2490" h="1926" extrusionOk="0">
                  <a:moveTo>
                    <a:pt x="387" y="0"/>
                  </a:moveTo>
                  <a:cubicBezTo>
                    <a:pt x="163" y="0"/>
                    <a:pt x="1" y="177"/>
                    <a:pt x="1" y="382"/>
                  </a:cubicBezTo>
                  <a:lnTo>
                    <a:pt x="1" y="1925"/>
                  </a:lnTo>
                  <a:lnTo>
                    <a:pt x="2489" y="1925"/>
                  </a:lnTo>
                  <a:lnTo>
                    <a:pt x="2489" y="382"/>
                  </a:lnTo>
                  <a:cubicBezTo>
                    <a:pt x="2489" y="161"/>
                    <a:pt x="2300" y="4"/>
                    <a:pt x="2080" y="4"/>
                  </a:cubicBezTo>
                  <a:lnTo>
                    <a:pt x="442" y="4"/>
                  </a:lnTo>
                  <a:cubicBezTo>
                    <a:pt x="423" y="1"/>
                    <a:pt x="405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22" name="Google Shape;6345;p72">
            <a:extLst>
              <a:ext uri="{FF2B5EF4-FFF2-40B4-BE49-F238E27FC236}">
                <a16:creationId xmlns:a16="http://schemas.microsoft.com/office/drawing/2014/main" id="{F25931CD-D11F-8F16-813E-13408DD5C5FD}"/>
              </a:ext>
            </a:extLst>
          </p:cNvPr>
          <p:cNvGrpSpPr/>
          <p:nvPr/>
        </p:nvGrpSpPr>
        <p:grpSpPr>
          <a:xfrm>
            <a:off x="1745747" y="2017780"/>
            <a:ext cx="489681" cy="486248"/>
            <a:chOff x="-64781025" y="3361050"/>
            <a:chExt cx="317425" cy="315200"/>
          </a:xfrm>
          <a:solidFill>
            <a:schemeClr val="tx1"/>
          </a:solidFill>
        </p:grpSpPr>
        <p:sp>
          <p:nvSpPr>
            <p:cNvPr id="523" name="Google Shape;6346;p72">
              <a:extLst>
                <a:ext uri="{FF2B5EF4-FFF2-40B4-BE49-F238E27FC236}">
                  <a16:creationId xmlns:a16="http://schemas.microsoft.com/office/drawing/2014/main" id="{97CC97C9-CD9F-20B5-7535-06EADC712851}"/>
                </a:ext>
              </a:extLst>
            </p:cNvPr>
            <p:cNvSpPr/>
            <p:nvPr/>
          </p:nvSpPr>
          <p:spPr>
            <a:xfrm>
              <a:off x="-64764500" y="3388725"/>
              <a:ext cx="272550" cy="272550"/>
            </a:xfrm>
            <a:custGeom>
              <a:avLst/>
              <a:gdLst/>
              <a:ahLst/>
              <a:cxnLst/>
              <a:rect l="l" t="t" r="r" b="b"/>
              <a:pathLst>
                <a:path w="10902" h="10902" extrusionOk="0">
                  <a:moveTo>
                    <a:pt x="6554" y="2647"/>
                  </a:moveTo>
                  <a:cubicBezTo>
                    <a:pt x="6979" y="2647"/>
                    <a:pt x="7404" y="2805"/>
                    <a:pt x="7719" y="3120"/>
                  </a:cubicBezTo>
                  <a:cubicBezTo>
                    <a:pt x="8381" y="3782"/>
                    <a:pt x="8381" y="4821"/>
                    <a:pt x="7751" y="5483"/>
                  </a:cubicBezTo>
                  <a:cubicBezTo>
                    <a:pt x="7436" y="5798"/>
                    <a:pt x="7058" y="5955"/>
                    <a:pt x="6585" y="5955"/>
                  </a:cubicBezTo>
                  <a:cubicBezTo>
                    <a:pt x="6144" y="5955"/>
                    <a:pt x="5703" y="5798"/>
                    <a:pt x="5388" y="5483"/>
                  </a:cubicBezTo>
                  <a:cubicBezTo>
                    <a:pt x="5073" y="5168"/>
                    <a:pt x="4915" y="4758"/>
                    <a:pt x="4915" y="4286"/>
                  </a:cubicBezTo>
                  <a:cubicBezTo>
                    <a:pt x="4915" y="3813"/>
                    <a:pt x="5073" y="3435"/>
                    <a:pt x="5388" y="3120"/>
                  </a:cubicBezTo>
                  <a:cubicBezTo>
                    <a:pt x="5703" y="2805"/>
                    <a:pt x="6128" y="2647"/>
                    <a:pt x="6554" y="2647"/>
                  </a:cubicBezTo>
                  <a:close/>
                  <a:moveTo>
                    <a:pt x="2175" y="6901"/>
                  </a:moveTo>
                  <a:lnTo>
                    <a:pt x="4065" y="8791"/>
                  </a:lnTo>
                  <a:lnTo>
                    <a:pt x="3592" y="9484"/>
                  </a:lnTo>
                  <a:lnTo>
                    <a:pt x="1418" y="7342"/>
                  </a:lnTo>
                  <a:lnTo>
                    <a:pt x="2175" y="6901"/>
                  </a:lnTo>
                  <a:close/>
                  <a:moveTo>
                    <a:pt x="6907" y="1"/>
                  </a:moveTo>
                  <a:cubicBezTo>
                    <a:pt x="6851" y="1"/>
                    <a:pt x="6795" y="11"/>
                    <a:pt x="6743" y="33"/>
                  </a:cubicBezTo>
                  <a:cubicBezTo>
                    <a:pt x="5546" y="663"/>
                    <a:pt x="4474" y="1576"/>
                    <a:pt x="3655" y="2616"/>
                  </a:cubicBezTo>
                  <a:cubicBezTo>
                    <a:pt x="3025" y="3341"/>
                    <a:pt x="2553" y="4223"/>
                    <a:pt x="2175" y="5136"/>
                  </a:cubicBezTo>
                  <a:cubicBezTo>
                    <a:pt x="2048" y="5451"/>
                    <a:pt x="1922" y="5766"/>
                    <a:pt x="1859" y="6050"/>
                  </a:cubicBezTo>
                  <a:lnTo>
                    <a:pt x="505" y="6838"/>
                  </a:lnTo>
                  <a:cubicBezTo>
                    <a:pt x="379" y="6932"/>
                    <a:pt x="316" y="7058"/>
                    <a:pt x="316" y="7184"/>
                  </a:cubicBezTo>
                  <a:cubicBezTo>
                    <a:pt x="316" y="7279"/>
                    <a:pt x="347" y="7405"/>
                    <a:pt x="442" y="7531"/>
                  </a:cubicBezTo>
                  <a:lnTo>
                    <a:pt x="1072" y="8161"/>
                  </a:lnTo>
                  <a:cubicBezTo>
                    <a:pt x="631" y="8696"/>
                    <a:pt x="1" y="9673"/>
                    <a:pt x="1" y="10272"/>
                  </a:cubicBezTo>
                  <a:cubicBezTo>
                    <a:pt x="1" y="10524"/>
                    <a:pt x="64" y="10681"/>
                    <a:pt x="158" y="10744"/>
                  </a:cubicBezTo>
                  <a:cubicBezTo>
                    <a:pt x="221" y="10839"/>
                    <a:pt x="379" y="10902"/>
                    <a:pt x="631" y="10902"/>
                  </a:cubicBezTo>
                  <a:cubicBezTo>
                    <a:pt x="1229" y="10902"/>
                    <a:pt x="2238" y="10240"/>
                    <a:pt x="2742" y="9830"/>
                  </a:cubicBezTo>
                  <a:lnTo>
                    <a:pt x="3372" y="10461"/>
                  </a:lnTo>
                  <a:cubicBezTo>
                    <a:pt x="3466" y="10555"/>
                    <a:pt x="3592" y="10587"/>
                    <a:pt x="3655" y="10587"/>
                  </a:cubicBezTo>
                  <a:lnTo>
                    <a:pt x="3687" y="10587"/>
                  </a:lnTo>
                  <a:cubicBezTo>
                    <a:pt x="3813" y="10587"/>
                    <a:pt x="3939" y="10524"/>
                    <a:pt x="4002" y="10398"/>
                  </a:cubicBezTo>
                  <a:lnTo>
                    <a:pt x="4789" y="9074"/>
                  </a:lnTo>
                  <a:cubicBezTo>
                    <a:pt x="5104" y="8980"/>
                    <a:pt x="5420" y="8854"/>
                    <a:pt x="5735" y="8759"/>
                  </a:cubicBezTo>
                  <a:cubicBezTo>
                    <a:pt x="6648" y="8381"/>
                    <a:pt x="7530" y="7877"/>
                    <a:pt x="8255" y="7279"/>
                  </a:cubicBezTo>
                  <a:cubicBezTo>
                    <a:pt x="9295" y="6459"/>
                    <a:pt x="10208" y="5388"/>
                    <a:pt x="10838" y="4223"/>
                  </a:cubicBezTo>
                  <a:cubicBezTo>
                    <a:pt x="10901" y="4065"/>
                    <a:pt x="10870" y="3876"/>
                    <a:pt x="10744" y="3750"/>
                  </a:cubicBezTo>
                  <a:lnTo>
                    <a:pt x="7215" y="127"/>
                  </a:lnTo>
                  <a:cubicBezTo>
                    <a:pt x="7131" y="43"/>
                    <a:pt x="7019" y="1"/>
                    <a:pt x="69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" name="Google Shape;6347;p72">
              <a:extLst>
                <a:ext uri="{FF2B5EF4-FFF2-40B4-BE49-F238E27FC236}">
                  <a16:creationId xmlns:a16="http://schemas.microsoft.com/office/drawing/2014/main" id="{1D9C8439-4477-8F77-6190-2E0C6DACE63C}"/>
                </a:ext>
              </a:extLst>
            </p:cNvPr>
            <p:cNvSpPr/>
            <p:nvPr/>
          </p:nvSpPr>
          <p:spPr>
            <a:xfrm>
              <a:off x="-64568375" y="3361050"/>
              <a:ext cx="104775" cy="105675"/>
            </a:xfrm>
            <a:custGeom>
              <a:avLst/>
              <a:gdLst/>
              <a:ahLst/>
              <a:cxnLst/>
              <a:rect l="l" t="t" r="r" b="b"/>
              <a:pathLst>
                <a:path w="4191" h="4227" extrusionOk="0">
                  <a:moveTo>
                    <a:pt x="2941" y="1"/>
                  </a:moveTo>
                  <a:cubicBezTo>
                    <a:pt x="2906" y="1"/>
                    <a:pt x="2871" y="2"/>
                    <a:pt x="2836" y="5"/>
                  </a:cubicBezTo>
                  <a:cubicBezTo>
                    <a:pt x="1828" y="100"/>
                    <a:pt x="883" y="320"/>
                    <a:pt x="0" y="667"/>
                  </a:cubicBezTo>
                  <a:lnTo>
                    <a:pt x="3529" y="4227"/>
                  </a:lnTo>
                  <a:cubicBezTo>
                    <a:pt x="3876" y="3313"/>
                    <a:pt x="4128" y="2368"/>
                    <a:pt x="4191" y="1392"/>
                  </a:cubicBezTo>
                  <a:cubicBezTo>
                    <a:pt x="4191" y="982"/>
                    <a:pt x="4033" y="635"/>
                    <a:pt x="3812" y="352"/>
                  </a:cubicBezTo>
                  <a:cubicBezTo>
                    <a:pt x="3558" y="125"/>
                    <a:pt x="3252" y="1"/>
                    <a:pt x="2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" name="Google Shape;6348;p72">
              <a:extLst>
                <a:ext uri="{FF2B5EF4-FFF2-40B4-BE49-F238E27FC236}">
                  <a16:creationId xmlns:a16="http://schemas.microsoft.com/office/drawing/2014/main" id="{2748BC59-1117-4352-BB81-3A3600A526F0}"/>
                </a:ext>
              </a:extLst>
            </p:cNvPr>
            <p:cNvSpPr/>
            <p:nvPr/>
          </p:nvSpPr>
          <p:spPr>
            <a:xfrm>
              <a:off x="-64645575" y="3596675"/>
              <a:ext cx="85100" cy="79575"/>
            </a:xfrm>
            <a:custGeom>
              <a:avLst/>
              <a:gdLst/>
              <a:ahLst/>
              <a:cxnLst/>
              <a:rect l="l" t="t" r="r" b="b"/>
              <a:pathLst>
                <a:path w="3404" h="3183" extrusionOk="0">
                  <a:moveTo>
                    <a:pt x="3403" y="0"/>
                  </a:moveTo>
                  <a:lnTo>
                    <a:pt x="3403" y="0"/>
                  </a:lnTo>
                  <a:cubicBezTo>
                    <a:pt x="2710" y="473"/>
                    <a:pt x="2017" y="819"/>
                    <a:pt x="1261" y="1134"/>
                  </a:cubicBezTo>
                  <a:cubicBezTo>
                    <a:pt x="1041" y="1292"/>
                    <a:pt x="726" y="1386"/>
                    <a:pt x="442" y="1449"/>
                  </a:cubicBezTo>
                  <a:cubicBezTo>
                    <a:pt x="347" y="1859"/>
                    <a:pt x="253" y="2237"/>
                    <a:pt x="95" y="2584"/>
                  </a:cubicBezTo>
                  <a:cubicBezTo>
                    <a:pt x="1" y="2741"/>
                    <a:pt x="32" y="2930"/>
                    <a:pt x="158" y="3056"/>
                  </a:cubicBezTo>
                  <a:cubicBezTo>
                    <a:pt x="253" y="3151"/>
                    <a:pt x="347" y="3182"/>
                    <a:pt x="442" y="3182"/>
                  </a:cubicBezTo>
                  <a:cubicBezTo>
                    <a:pt x="505" y="3182"/>
                    <a:pt x="568" y="3182"/>
                    <a:pt x="600" y="3151"/>
                  </a:cubicBezTo>
                  <a:cubicBezTo>
                    <a:pt x="1135" y="2867"/>
                    <a:pt x="1671" y="2521"/>
                    <a:pt x="2080" y="2080"/>
                  </a:cubicBezTo>
                  <a:cubicBezTo>
                    <a:pt x="2679" y="1481"/>
                    <a:pt x="3151" y="756"/>
                    <a:pt x="34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" name="Google Shape;6349;p72">
              <a:extLst>
                <a:ext uri="{FF2B5EF4-FFF2-40B4-BE49-F238E27FC236}">
                  <a16:creationId xmlns:a16="http://schemas.microsoft.com/office/drawing/2014/main" id="{95368756-1135-2BDB-E451-EFE06EAE896E}"/>
                </a:ext>
              </a:extLst>
            </p:cNvPr>
            <p:cNvSpPr/>
            <p:nvPr/>
          </p:nvSpPr>
          <p:spPr>
            <a:xfrm>
              <a:off x="-64781025" y="3456475"/>
              <a:ext cx="80350" cy="85075"/>
            </a:xfrm>
            <a:custGeom>
              <a:avLst/>
              <a:gdLst/>
              <a:ahLst/>
              <a:cxnLst/>
              <a:rect l="l" t="t" r="r" b="b"/>
              <a:pathLst>
                <a:path w="3214" h="3403" extrusionOk="0">
                  <a:moveTo>
                    <a:pt x="3214" y="0"/>
                  </a:moveTo>
                  <a:cubicBezTo>
                    <a:pt x="2426" y="252"/>
                    <a:pt x="1733" y="725"/>
                    <a:pt x="1134" y="1324"/>
                  </a:cubicBezTo>
                  <a:cubicBezTo>
                    <a:pt x="693" y="1733"/>
                    <a:pt x="347" y="2269"/>
                    <a:pt x="63" y="2804"/>
                  </a:cubicBezTo>
                  <a:cubicBezTo>
                    <a:pt x="0" y="2962"/>
                    <a:pt x="32" y="3151"/>
                    <a:pt x="158" y="3277"/>
                  </a:cubicBezTo>
                  <a:cubicBezTo>
                    <a:pt x="221" y="3371"/>
                    <a:pt x="347" y="3403"/>
                    <a:pt x="410" y="3403"/>
                  </a:cubicBezTo>
                  <a:cubicBezTo>
                    <a:pt x="504" y="3403"/>
                    <a:pt x="536" y="3403"/>
                    <a:pt x="630" y="3371"/>
                  </a:cubicBezTo>
                  <a:cubicBezTo>
                    <a:pt x="977" y="3214"/>
                    <a:pt x="1355" y="3088"/>
                    <a:pt x="1764" y="2993"/>
                  </a:cubicBezTo>
                  <a:cubicBezTo>
                    <a:pt x="1827" y="2678"/>
                    <a:pt x="1953" y="2426"/>
                    <a:pt x="2079" y="2143"/>
                  </a:cubicBezTo>
                  <a:cubicBezTo>
                    <a:pt x="2394" y="1387"/>
                    <a:pt x="2741" y="694"/>
                    <a:pt x="3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527" name="Google Shape;6350;p72">
            <a:extLst>
              <a:ext uri="{FF2B5EF4-FFF2-40B4-BE49-F238E27FC236}">
                <a16:creationId xmlns:a16="http://schemas.microsoft.com/office/drawing/2014/main" id="{881783BA-24F8-8825-56F0-A2A7E5E86E23}"/>
              </a:ext>
            </a:extLst>
          </p:cNvPr>
          <p:cNvSpPr/>
          <p:nvPr/>
        </p:nvSpPr>
        <p:spPr>
          <a:xfrm>
            <a:off x="1745580" y="2607921"/>
            <a:ext cx="489681" cy="487251"/>
          </a:xfrm>
          <a:custGeom>
            <a:avLst/>
            <a:gdLst/>
            <a:ahLst/>
            <a:cxnLst/>
            <a:rect l="l" t="t" r="r" b="b"/>
            <a:pathLst>
              <a:path w="12697" h="12634" extrusionOk="0">
                <a:moveTo>
                  <a:pt x="11437" y="819"/>
                </a:moveTo>
                <a:cubicBezTo>
                  <a:pt x="11657" y="819"/>
                  <a:pt x="11815" y="1040"/>
                  <a:pt x="11815" y="1260"/>
                </a:cubicBezTo>
                <a:cubicBezTo>
                  <a:pt x="11815" y="1512"/>
                  <a:pt x="11657" y="1670"/>
                  <a:pt x="11437" y="1670"/>
                </a:cubicBezTo>
                <a:lnTo>
                  <a:pt x="1229" y="1670"/>
                </a:lnTo>
                <a:cubicBezTo>
                  <a:pt x="1009" y="1670"/>
                  <a:pt x="788" y="1449"/>
                  <a:pt x="788" y="1260"/>
                </a:cubicBezTo>
                <a:cubicBezTo>
                  <a:pt x="788" y="1071"/>
                  <a:pt x="1009" y="819"/>
                  <a:pt x="1229" y="819"/>
                </a:cubicBezTo>
                <a:close/>
                <a:moveTo>
                  <a:pt x="8790" y="3277"/>
                </a:moveTo>
                <a:cubicBezTo>
                  <a:pt x="9042" y="3277"/>
                  <a:pt x="9200" y="3466"/>
                  <a:pt x="9200" y="3655"/>
                </a:cubicBezTo>
                <a:lnTo>
                  <a:pt x="9200" y="5356"/>
                </a:lnTo>
                <a:lnTo>
                  <a:pt x="9232" y="5356"/>
                </a:lnTo>
                <a:cubicBezTo>
                  <a:pt x="9232" y="5608"/>
                  <a:pt x="9042" y="5765"/>
                  <a:pt x="8822" y="5765"/>
                </a:cubicBezTo>
                <a:cubicBezTo>
                  <a:pt x="8633" y="5765"/>
                  <a:pt x="8412" y="5545"/>
                  <a:pt x="8412" y="5356"/>
                </a:cubicBezTo>
                <a:lnTo>
                  <a:pt x="8412" y="4694"/>
                </a:lnTo>
                <a:lnTo>
                  <a:pt x="6617" y="6459"/>
                </a:lnTo>
                <a:cubicBezTo>
                  <a:pt x="6538" y="6537"/>
                  <a:pt x="6435" y="6577"/>
                  <a:pt x="6333" y="6577"/>
                </a:cubicBezTo>
                <a:cubicBezTo>
                  <a:pt x="6231" y="6577"/>
                  <a:pt x="6128" y="6537"/>
                  <a:pt x="6050" y="6459"/>
                </a:cubicBezTo>
                <a:lnTo>
                  <a:pt x="5482" y="5923"/>
                </a:lnTo>
                <a:lnTo>
                  <a:pt x="4096" y="7278"/>
                </a:lnTo>
                <a:cubicBezTo>
                  <a:pt x="4033" y="7356"/>
                  <a:pt x="3931" y="7396"/>
                  <a:pt x="3824" y="7396"/>
                </a:cubicBezTo>
                <a:cubicBezTo>
                  <a:pt x="3718" y="7396"/>
                  <a:pt x="3608" y="7356"/>
                  <a:pt x="3529" y="7278"/>
                </a:cubicBezTo>
                <a:cubicBezTo>
                  <a:pt x="3372" y="7120"/>
                  <a:pt x="3372" y="6868"/>
                  <a:pt x="3529" y="6711"/>
                </a:cubicBezTo>
                <a:lnTo>
                  <a:pt x="5167" y="5041"/>
                </a:lnTo>
                <a:cubicBezTo>
                  <a:pt x="5246" y="4962"/>
                  <a:pt x="5356" y="4923"/>
                  <a:pt x="5467" y="4923"/>
                </a:cubicBezTo>
                <a:cubicBezTo>
                  <a:pt x="5577" y="4923"/>
                  <a:pt x="5687" y="4962"/>
                  <a:pt x="5766" y="5041"/>
                </a:cubicBezTo>
                <a:lnTo>
                  <a:pt x="6302" y="5608"/>
                </a:lnTo>
                <a:lnTo>
                  <a:pt x="7814" y="4096"/>
                </a:lnTo>
                <a:lnTo>
                  <a:pt x="7152" y="4096"/>
                </a:lnTo>
                <a:cubicBezTo>
                  <a:pt x="6900" y="4096"/>
                  <a:pt x="6743" y="3907"/>
                  <a:pt x="6743" y="3655"/>
                </a:cubicBezTo>
                <a:cubicBezTo>
                  <a:pt x="6743" y="3434"/>
                  <a:pt x="6932" y="3277"/>
                  <a:pt x="7152" y="3277"/>
                </a:cubicBezTo>
                <a:close/>
                <a:moveTo>
                  <a:pt x="6302" y="11058"/>
                </a:moveTo>
                <a:cubicBezTo>
                  <a:pt x="6554" y="11058"/>
                  <a:pt x="6743" y="11279"/>
                  <a:pt x="6743" y="11468"/>
                </a:cubicBezTo>
                <a:cubicBezTo>
                  <a:pt x="6743" y="11657"/>
                  <a:pt x="6554" y="11846"/>
                  <a:pt x="6302" y="11846"/>
                </a:cubicBezTo>
                <a:cubicBezTo>
                  <a:pt x="6081" y="11846"/>
                  <a:pt x="5924" y="11657"/>
                  <a:pt x="5924" y="11468"/>
                </a:cubicBezTo>
                <a:cubicBezTo>
                  <a:pt x="5924" y="11279"/>
                  <a:pt x="6113" y="11058"/>
                  <a:pt x="6302" y="11058"/>
                </a:cubicBezTo>
                <a:close/>
                <a:moveTo>
                  <a:pt x="1229" y="0"/>
                </a:moveTo>
                <a:cubicBezTo>
                  <a:pt x="568" y="0"/>
                  <a:pt x="1" y="536"/>
                  <a:pt x="1" y="1229"/>
                </a:cubicBezTo>
                <a:cubicBezTo>
                  <a:pt x="1" y="1764"/>
                  <a:pt x="379" y="2205"/>
                  <a:pt x="851" y="2394"/>
                </a:cubicBezTo>
                <a:lnTo>
                  <a:pt x="851" y="8254"/>
                </a:lnTo>
                <a:lnTo>
                  <a:pt x="442" y="8254"/>
                </a:lnTo>
                <a:cubicBezTo>
                  <a:pt x="221" y="8254"/>
                  <a:pt x="64" y="8475"/>
                  <a:pt x="64" y="8664"/>
                </a:cubicBezTo>
                <a:cubicBezTo>
                  <a:pt x="64" y="8916"/>
                  <a:pt x="253" y="9042"/>
                  <a:pt x="442" y="9042"/>
                </a:cubicBezTo>
                <a:lnTo>
                  <a:pt x="5955" y="9042"/>
                </a:lnTo>
                <a:lnTo>
                  <a:pt x="5955" y="10239"/>
                </a:lnTo>
                <a:cubicBezTo>
                  <a:pt x="5482" y="10397"/>
                  <a:pt x="5136" y="10869"/>
                  <a:pt x="5136" y="11405"/>
                </a:cubicBezTo>
                <a:cubicBezTo>
                  <a:pt x="5136" y="12098"/>
                  <a:pt x="5671" y="12633"/>
                  <a:pt x="6365" y="12633"/>
                </a:cubicBezTo>
                <a:cubicBezTo>
                  <a:pt x="7026" y="12633"/>
                  <a:pt x="7625" y="12098"/>
                  <a:pt x="7625" y="11405"/>
                </a:cubicBezTo>
                <a:cubicBezTo>
                  <a:pt x="7625" y="10869"/>
                  <a:pt x="7247" y="10428"/>
                  <a:pt x="6774" y="10239"/>
                </a:cubicBezTo>
                <a:lnTo>
                  <a:pt x="6774" y="9042"/>
                </a:lnTo>
                <a:lnTo>
                  <a:pt x="12288" y="9042"/>
                </a:lnTo>
                <a:cubicBezTo>
                  <a:pt x="12540" y="9042"/>
                  <a:pt x="12697" y="8853"/>
                  <a:pt x="12697" y="8664"/>
                </a:cubicBezTo>
                <a:cubicBezTo>
                  <a:pt x="12666" y="8443"/>
                  <a:pt x="12508" y="8254"/>
                  <a:pt x="12256" y="8254"/>
                </a:cubicBezTo>
                <a:lnTo>
                  <a:pt x="11815" y="8254"/>
                </a:lnTo>
                <a:lnTo>
                  <a:pt x="11815" y="2394"/>
                </a:lnTo>
                <a:cubicBezTo>
                  <a:pt x="12288" y="2237"/>
                  <a:pt x="12666" y="1764"/>
                  <a:pt x="12666" y="1229"/>
                </a:cubicBezTo>
                <a:cubicBezTo>
                  <a:pt x="12666" y="567"/>
                  <a:pt x="12098" y="0"/>
                  <a:pt x="1143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28" name="Google Shape;6351;p72">
            <a:extLst>
              <a:ext uri="{FF2B5EF4-FFF2-40B4-BE49-F238E27FC236}">
                <a16:creationId xmlns:a16="http://schemas.microsoft.com/office/drawing/2014/main" id="{C5184AEB-9D2F-05CC-1D00-9041504C37D4}"/>
              </a:ext>
            </a:extLst>
          </p:cNvPr>
          <p:cNvSpPr/>
          <p:nvPr/>
        </p:nvSpPr>
        <p:spPr>
          <a:xfrm>
            <a:off x="1782025" y="3178592"/>
            <a:ext cx="416789" cy="489681"/>
          </a:xfrm>
          <a:custGeom>
            <a:avLst/>
            <a:gdLst/>
            <a:ahLst/>
            <a:cxnLst/>
            <a:rect l="l" t="t" r="r" b="b"/>
            <a:pathLst>
              <a:path w="10807" h="12697" extrusionOk="0">
                <a:moveTo>
                  <a:pt x="6617" y="9924"/>
                </a:moveTo>
                <a:lnTo>
                  <a:pt x="6617" y="10775"/>
                </a:lnTo>
                <a:lnTo>
                  <a:pt x="4159" y="10775"/>
                </a:lnTo>
                <a:lnTo>
                  <a:pt x="4159" y="9924"/>
                </a:lnTo>
                <a:close/>
                <a:moveTo>
                  <a:pt x="4159" y="0"/>
                </a:moveTo>
                <a:cubicBezTo>
                  <a:pt x="3561" y="0"/>
                  <a:pt x="2994" y="315"/>
                  <a:pt x="2742" y="851"/>
                </a:cubicBezTo>
                <a:lnTo>
                  <a:pt x="2490" y="851"/>
                </a:lnTo>
                <a:cubicBezTo>
                  <a:pt x="1797" y="851"/>
                  <a:pt x="1166" y="1324"/>
                  <a:pt x="914" y="1954"/>
                </a:cubicBezTo>
                <a:cubicBezTo>
                  <a:pt x="1324" y="1985"/>
                  <a:pt x="1702" y="2143"/>
                  <a:pt x="1986" y="2426"/>
                </a:cubicBezTo>
                <a:cubicBezTo>
                  <a:pt x="2143" y="2584"/>
                  <a:pt x="2143" y="2836"/>
                  <a:pt x="1986" y="2993"/>
                </a:cubicBezTo>
                <a:cubicBezTo>
                  <a:pt x="1907" y="3072"/>
                  <a:pt x="1797" y="3111"/>
                  <a:pt x="1686" y="3111"/>
                </a:cubicBezTo>
                <a:cubicBezTo>
                  <a:pt x="1576" y="3111"/>
                  <a:pt x="1466" y="3072"/>
                  <a:pt x="1387" y="2993"/>
                </a:cubicBezTo>
                <a:cubicBezTo>
                  <a:pt x="1198" y="2804"/>
                  <a:pt x="946" y="2773"/>
                  <a:pt x="725" y="2773"/>
                </a:cubicBezTo>
                <a:cubicBezTo>
                  <a:pt x="284" y="3088"/>
                  <a:pt x="1" y="3560"/>
                  <a:pt x="1" y="4159"/>
                </a:cubicBezTo>
                <a:cubicBezTo>
                  <a:pt x="1" y="4411"/>
                  <a:pt x="95" y="4726"/>
                  <a:pt x="253" y="4978"/>
                </a:cubicBezTo>
                <a:cubicBezTo>
                  <a:pt x="95" y="5199"/>
                  <a:pt x="1" y="5514"/>
                  <a:pt x="1" y="5797"/>
                </a:cubicBezTo>
                <a:cubicBezTo>
                  <a:pt x="1" y="6144"/>
                  <a:pt x="127" y="6459"/>
                  <a:pt x="316" y="6742"/>
                </a:cubicBezTo>
                <a:cubicBezTo>
                  <a:pt x="599" y="6522"/>
                  <a:pt x="1009" y="6364"/>
                  <a:pt x="1387" y="6364"/>
                </a:cubicBezTo>
                <a:cubicBezTo>
                  <a:pt x="1639" y="6364"/>
                  <a:pt x="1797" y="6553"/>
                  <a:pt x="1797" y="6742"/>
                </a:cubicBezTo>
                <a:cubicBezTo>
                  <a:pt x="1797" y="6994"/>
                  <a:pt x="1576" y="7152"/>
                  <a:pt x="1387" y="7152"/>
                </a:cubicBezTo>
                <a:cubicBezTo>
                  <a:pt x="1198" y="7152"/>
                  <a:pt x="1009" y="7215"/>
                  <a:pt x="851" y="7341"/>
                </a:cubicBezTo>
                <a:lnTo>
                  <a:pt x="851" y="7404"/>
                </a:lnTo>
                <a:cubicBezTo>
                  <a:pt x="851" y="8318"/>
                  <a:pt x="1576" y="9074"/>
                  <a:pt x="2490" y="9074"/>
                </a:cubicBezTo>
                <a:lnTo>
                  <a:pt x="2742" y="9074"/>
                </a:lnTo>
                <a:cubicBezTo>
                  <a:pt x="2899" y="9357"/>
                  <a:pt x="3088" y="9546"/>
                  <a:pt x="3309" y="9704"/>
                </a:cubicBezTo>
                <a:lnTo>
                  <a:pt x="3309" y="10617"/>
                </a:lnTo>
                <a:cubicBezTo>
                  <a:pt x="3309" y="11752"/>
                  <a:pt x="4254" y="12697"/>
                  <a:pt x="5420" y="12697"/>
                </a:cubicBezTo>
                <a:cubicBezTo>
                  <a:pt x="6554" y="12697"/>
                  <a:pt x="7499" y="11752"/>
                  <a:pt x="7499" y="10617"/>
                </a:cubicBezTo>
                <a:lnTo>
                  <a:pt x="7499" y="9704"/>
                </a:lnTo>
                <a:cubicBezTo>
                  <a:pt x="7719" y="9546"/>
                  <a:pt x="7971" y="9357"/>
                  <a:pt x="8097" y="9074"/>
                </a:cubicBezTo>
                <a:lnTo>
                  <a:pt x="8318" y="9074"/>
                </a:lnTo>
                <a:cubicBezTo>
                  <a:pt x="9232" y="9074"/>
                  <a:pt x="9988" y="8318"/>
                  <a:pt x="9988" y="7404"/>
                </a:cubicBezTo>
                <a:lnTo>
                  <a:pt x="9988" y="7341"/>
                </a:lnTo>
                <a:cubicBezTo>
                  <a:pt x="9830" y="7215"/>
                  <a:pt x="9610" y="7152"/>
                  <a:pt x="9421" y="7152"/>
                </a:cubicBezTo>
                <a:cubicBezTo>
                  <a:pt x="9200" y="7152"/>
                  <a:pt x="9043" y="6931"/>
                  <a:pt x="9043" y="6742"/>
                </a:cubicBezTo>
                <a:cubicBezTo>
                  <a:pt x="9043" y="6522"/>
                  <a:pt x="9232" y="6364"/>
                  <a:pt x="9421" y="6364"/>
                </a:cubicBezTo>
                <a:cubicBezTo>
                  <a:pt x="9830" y="6364"/>
                  <a:pt x="10208" y="6522"/>
                  <a:pt x="10492" y="6742"/>
                </a:cubicBezTo>
                <a:cubicBezTo>
                  <a:pt x="10681" y="6459"/>
                  <a:pt x="10807" y="6144"/>
                  <a:pt x="10807" y="5797"/>
                </a:cubicBezTo>
                <a:cubicBezTo>
                  <a:pt x="10807" y="5514"/>
                  <a:pt x="10712" y="5199"/>
                  <a:pt x="10555" y="4978"/>
                </a:cubicBezTo>
                <a:cubicBezTo>
                  <a:pt x="10681" y="4726"/>
                  <a:pt x="10775" y="4411"/>
                  <a:pt x="10775" y="4159"/>
                </a:cubicBezTo>
                <a:cubicBezTo>
                  <a:pt x="10775" y="3592"/>
                  <a:pt x="10492" y="3088"/>
                  <a:pt x="10051" y="2773"/>
                </a:cubicBezTo>
                <a:cubicBezTo>
                  <a:pt x="10015" y="2768"/>
                  <a:pt x="9978" y="2765"/>
                  <a:pt x="9939" y="2765"/>
                </a:cubicBezTo>
                <a:cubicBezTo>
                  <a:pt x="9742" y="2765"/>
                  <a:pt x="9521" y="2835"/>
                  <a:pt x="9389" y="2993"/>
                </a:cubicBezTo>
                <a:cubicBezTo>
                  <a:pt x="9310" y="3072"/>
                  <a:pt x="9200" y="3111"/>
                  <a:pt x="9090" y="3111"/>
                </a:cubicBezTo>
                <a:cubicBezTo>
                  <a:pt x="8980" y="3111"/>
                  <a:pt x="8869" y="3072"/>
                  <a:pt x="8791" y="2993"/>
                </a:cubicBezTo>
                <a:cubicBezTo>
                  <a:pt x="8633" y="2836"/>
                  <a:pt x="8633" y="2584"/>
                  <a:pt x="8791" y="2426"/>
                </a:cubicBezTo>
                <a:cubicBezTo>
                  <a:pt x="9074" y="2143"/>
                  <a:pt x="9452" y="1954"/>
                  <a:pt x="9862" y="1954"/>
                </a:cubicBezTo>
                <a:cubicBezTo>
                  <a:pt x="9610" y="1324"/>
                  <a:pt x="9043" y="851"/>
                  <a:pt x="8287" y="851"/>
                </a:cubicBezTo>
                <a:lnTo>
                  <a:pt x="8034" y="851"/>
                </a:lnTo>
                <a:cubicBezTo>
                  <a:pt x="7782" y="315"/>
                  <a:pt x="7215" y="0"/>
                  <a:pt x="6617" y="0"/>
                </a:cubicBezTo>
                <a:cubicBezTo>
                  <a:pt x="6302" y="0"/>
                  <a:pt x="6050" y="95"/>
                  <a:pt x="5798" y="252"/>
                </a:cubicBezTo>
                <a:lnTo>
                  <a:pt x="5798" y="4190"/>
                </a:lnTo>
                <a:cubicBezTo>
                  <a:pt x="6743" y="4379"/>
                  <a:pt x="7467" y="5199"/>
                  <a:pt x="7467" y="6207"/>
                </a:cubicBezTo>
                <a:cubicBezTo>
                  <a:pt x="7467" y="6427"/>
                  <a:pt x="7247" y="6585"/>
                  <a:pt x="7058" y="6585"/>
                </a:cubicBezTo>
                <a:cubicBezTo>
                  <a:pt x="6869" y="6585"/>
                  <a:pt x="6617" y="6396"/>
                  <a:pt x="6617" y="6207"/>
                </a:cubicBezTo>
                <a:cubicBezTo>
                  <a:pt x="6617" y="5640"/>
                  <a:pt x="6270" y="5199"/>
                  <a:pt x="5798" y="5010"/>
                </a:cubicBezTo>
                <a:lnTo>
                  <a:pt x="5798" y="9074"/>
                </a:lnTo>
                <a:lnTo>
                  <a:pt x="4979" y="9074"/>
                </a:lnTo>
                <a:lnTo>
                  <a:pt x="4979" y="5010"/>
                </a:lnTo>
                <a:cubicBezTo>
                  <a:pt x="4506" y="5167"/>
                  <a:pt x="4159" y="5640"/>
                  <a:pt x="4159" y="6207"/>
                </a:cubicBezTo>
                <a:cubicBezTo>
                  <a:pt x="4159" y="6427"/>
                  <a:pt x="3939" y="6585"/>
                  <a:pt x="3718" y="6585"/>
                </a:cubicBezTo>
                <a:cubicBezTo>
                  <a:pt x="3466" y="6585"/>
                  <a:pt x="3309" y="6396"/>
                  <a:pt x="3309" y="6207"/>
                </a:cubicBezTo>
                <a:cubicBezTo>
                  <a:pt x="3309" y="5199"/>
                  <a:pt x="4033" y="4348"/>
                  <a:pt x="4979" y="4190"/>
                </a:cubicBezTo>
                <a:lnTo>
                  <a:pt x="4979" y="252"/>
                </a:lnTo>
                <a:cubicBezTo>
                  <a:pt x="4726" y="95"/>
                  <a:pt x="4474" y="0"/>
                  <a:pt x="415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29" name="Google Shape;6352;p72">
            <a:extLst>
              <a:ext uri="{FF2B5EF4-FFF2-40B4-BE49-F238E27FC236}">
                <a16:creationId xmlns:a16="http://schemas.microsoft.com/office/drawing/2014/main" id="{9D02A9BB-E5DD-8151-5A9F-B4ABF8684821}"/>
              </a:ext>
            </a:extLst>
          </p:cNvPr>
          <p:cNvSpPr/>
          <p:nvPr/>
        </p:nvSpPr>
        <p:spPr>
          <a:xfrm>
            <a:off x="4695738" y="2070113"/>
            <a:ext cx="488447" cy="381540"/>
          </a:xfrm>
          <a:custGeom>
            <a:avLst/>
            <a:gdLst/>
            <a:ahLst/>
            <a:cxnLst/>
            <a:rect l="l" t="t" r="r" b="b"/>
            <a:pathLst>
              <a:path w="12665" h="9893" extrusionOk="0">
                <a:moveTo>
                  <a:pt x="8538" y="2458"/>
                </a:moveTo>
                <a:cubicBezTo>
                  <a:pt x="8758" y="2458"/>
                  <a:pt x="8916" y="2678"/>
                  <a:pt x="8916" y="2899"/>
                </a:cubicBezTo>
                <a:lnTo>
                  <a:pt x="8916" y="4569"/>
                </a:lnTo>
                <a:cubicBezTo>
                  <a:pt x="8916" y="4789"/>
                  <a:pt x="8727" y="4978"/>
                  <a:pt x="8538" y="4978"/>
                </a:cubicBezTo>
                <a:cubicBezTo>
                  <a:pt x="8349" y="4978"/>
                  <a:pt x="8128" y="4789"/>
                  <a:pt x="8128" y="4569"/>
                </a:cubicBezTo>
                <a:lnTo>
                  <a:pt x="8128" y="3875"/>
                </a:lnTo>
                <a:lnTo>
                  <a:pt x="6364" y="5671"/>
                </a:lnTo>
                <a:cubicBezTo>
                  <a:pt x="6285" y="5750"/>
                  <a:pt x="6175" y="5789"/>
                  <a:pt x="6065" y="5789"/>
                </a:cubicBezTo>
                <a:cubicBezTo>
                  <a:pt x="5954" y="5789"/>
                  <a:pt x="5844" y="5750"/>
                  <a:pt x="5765" y="5671"/>
                </a:cubicBezTo>
                <a:lnTo>
                  <a:pt x="5230" y="5104"/>
                </a:lnTo>
                <a:lnTo>
                  <a:pt x="3844" y="6490"/>
                </a:lnTo>
                <a:cubicBezTo>
                  <a:pt x="3765" y="6569"/>
                  <a:pt x="3655" y="6608"/>
                  <a:pt x="3544" y="6608"/>
                </a:cubicBezTo>
                <a:cubicBezTo>
                  <a:pt x="3434" y="6608"/>
                  <a:pt x="3324" y="6569"/>
                  <a:pt x="3245" y="6490"/>
                </a:cubicBezTo>
                <a:cubicBezTo>
                  <a:pt x="3087" y="6333"/>
                  <a:pt x="3087" y="6049"/>
                  <a:pt x="3245" y="5892"/>
                </a:cubicBezTo>
                <a:lnTo>
                  <a:pt x="4915" y="4254"/>
                </a:lnTo>
                <a:cubicBezTo>
                  <a:pt x="4994" y="4175"/>
                  <a:pt x="5104" y="4135"/>
                  <a:pt x="5214" y="4135"/>
                </a:cubicBezTo>
                <a:cubicBezTo>
                  <a:pt x="5324" y="4135"/>
                  <a:pt x="5435" y="4175"/>
                  <a:pt x="5513" y="4254"/>
                </a:cubicBezTo>
                <a:lnTo>
                  <a:pt x="6049" y="4789"/>
                </a:lnTo>
                <a:lnTo>
                  <a:pt x="7561" y="3308"/>
                </a:lnTo>
                <a:lnTo>
                  <a:pt x="6868" y="3308"/>
                </a:lnTo>
                <a:cubicBezTo>
                  <a:pt x="6648" y="3308"/>
                  <a:pt x="6490" y="3088"/>
                  <a:pt x="6490" y="2899"/>
                </a:cubicBezTo>
                <a:cubicBezTo>
                  <a:pt x="6490" y="2678"/>
                  <a:pt x="6679" y="2458"/>
                  <a:pt x="6868" y="2458"/>
                </a:cubicBezTo>
                <a:close/>
                <a:moveTo>
                  <a:pt x="11814" y="8255"/>
                </a:moveTo>
                <a:cubicBezTo>
                  <a:pt x="11814" y="8538"/>
                  <a:pt x="11877" y="9105"/>
                  <a:pt x="11405" y="9105"/>
                </a:cubicBezTo>
                <a:lnTo>
                  <a:pt x="1197" y="9105"/>
                </a:lnTo>
                <a:cubicBezTo>
                  <a:pt x="977" y="9105"/>
                  <a:pt x="788" y="8885"/>
                  <a:pt x="788" y="8664"/>
                </a:cubicBezTo>
                <a:lnTo>
                  <a:pt x="788" y="8255"/>
                </a:lnTo>
                <a:close/>
                <a:moveTo>
                  <a:pt x="2048" y="0"/>
                </a:moveTo>
                <a:cubicBezTo>
                  <a:pt x="1355" y="0"/>
                  <a:pt x="819" y="536"/>
                  <a:pt x="819" y="1229"/>
                </a:cubicBezTo>
                <a:lnTo>
                  <a:pt x="819" y="7435"/>
                </a:lnTo>
                <a:lnTo>
                  <a:pt x="410" y="7435"/>
                </a:lnTo>
                <a:cubicBezTo>
                  <a:pt x="189" y="7435"/>
                  <a:pt x="0" y="7625"/>
                  <a:pt x="0" y="7845"/>
                </a:cubicBezTo>
                <a:lnTo>
                  <a:pt x="0" y="8664"/>
                </a:lnTo>
                <a:cubicBezTo>
                  <a:pt x="0" y="9326"/>
                  <a:pt x="536" y="9893"/>
                  <a:pt x="1260" y="9893"/>
                </a:cubicBezTo>
                <a:lnTo>
                  <a:pt x="11436" y="9893"/>
                </a:lnTo>
                <a:cubicBezTo>
                  <a:pt x="12129" y="9893"/>
                  <a:pt x="12665" y="9326"/>
                  <a:pt x="12665" y="8664"/>
                </a:cubicBezTo>
                <a:lnTo>
                  <a:pt x="12665" y="7845"/>
                </a:lnTo>
                <a:cubicBezTo>
                  <a:pt x="12634" y="7593"/>
                  <a:pt x="12444" y="7435"/>
                  <a:pt x="12224" y="7435"/>
                </a:cubicBezTo>
                <a:lnTo>
                  <a:pt x="11814" y="7435"/>
                </a:lnTo>
                <a:lnTo>
                  <a:pt x="11814" y="1229"/>
                </a:lnTo>
                <a:cubicBezTo>
                  <a:pt x="11814" y="536"/>
                  <a:pt x="11247" y="0"/>
                  <a:pt x="1058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530" name="Google Shape;6353;p72">
            <a:extLst>
              <a:ext uri="{FF2B5EF4-FFF2-40B4-BE49-F238E27FC236}">
                <a16:creationId xmlns:a16="http://schemas.microsoft.com/office/drawing/2014/main" id="{9BE21E00-7F08-AB3B-3028-52CCBF447A55}"/>
              </a:ext>
            </a:extLst>
          </p:cNvPr>
          <p:cNvGrpSpPr/>
          <p:nvPr/>
        </p:nvGrpSpPr>
        <p:grpSpPr>
          <a:xfrm>
            <a:off x="4684947" y="2606366"/>
            <a:ext cx="510353" cy="490413"/>
            <a:chOff x="-62890750" y="3747425"/>
            <a:chExt cx="330825" cy="317900"/>
          </a:xfrm>
          <a:solidFill>
            <a:schemeClr val="tx1"/>
          </a:solidFill>
        </p:grpSpPr>
        <p:sp>
          <p:nvSpPr>
            <p:cNvPr id="531" name="Google Shape;6354;p72">
              <a:extLst>
                <a:ext uri="{FF2B5EF4-FFF2-40B4-BE49-F238E27FC236}">
                  <a16:creationId xmlns:a16="http://schemas.microsoft.com/office/drawing/2014/main" id="{302F2BAE-93F2-37AD-F7A6-1F8D8676F88E}"/>
                </a:ext>
              </a:extLst>
            </p:cNvPr>
            <p:cNvSpPr/>
            <p:nvPr/>
          </p:nvSpPr>
          <p:spPr>
            <a:xfrm>
              <a:off x="-62890750" y="3747425"/>
              <a:ext cx="313500" cy="195825"/>
            </a:xfrm>
            <a:custGeom>
              <a:avLst/>
              <a:gdLst/>
              <a:ahLst/>
              <a:cxnLst/>
              <a:rect l="l" t="t" r="r" b="b"/>
              <a:pathLst>
                <a:path w="12540" h="7833" extrusionOk="0">
                  <a:moveTo>
                    <a:pt x="6591" y="0"/>
                  </a:moveTo>
                  <a:cubicBezTo>
                    <a:pt x="4966" y="0"/>
                    <a:pt x="3342" y="616"/>
                    <a:pt x="2112" y="1846"/>
                  </a:cubicBezTo>
                  <a:cubicBezTo>
                    <a:pt x="663" y="3296"/>
                    <a:pt x="1" y="5438"/>
                    <a:pt x="379" y="7454"/>
                  </a:cubicBezTo>
                  <a:cubicBezTo>
                    <a:pt x="442" y="7675"/>
                    <a:pt x="568" y="7832"/>
                    <a:pt x="789" y="7832"/>
                  </a:cubicBezTo>
                  <a:lnTo>
                    <a:pt x="852" y="7832"/>
                  </a:lnTo>
                  <a:cubicBezTo>
                    <a:pt x="1104" y="7801"/>
                    <a:pt x="1198" y="7549"/>
                    <a:pt x="1167" y="7360"/>
                  </a:cubicBezTo>
                  <a:cubicBezTo>
                    <a:pt x="852" y="5596"/>
                    <a:pt x="1419" y="3737"/>
                    <a:pt x="2710" y="2477"/>
                  </a:cubicBezTo>
                  <a:cubicBezTo>
                    <a:pt x="3719" y="1437"/>
                    <a:pt x="5136" y="870"/>
                    <a:pt x="6617" y="870"/>
                  </a:cubicBezTo>
                  <a:cubicBezTo>
                    <a:pt x="7940" y="870"/>
                    <a:pt x="9200" y="1342"/>
                    <a:pt x="10177" y="2193"/>
                  </a:cubicBezTo>
                  <a:lnTo>
                    <a:pt x="9610" y="2792"/>
                  </a:lnTo>
                  <a:cubicBezTo>
                    <a:pt x="9484" y="2918"/>
                    <a:pt x="9452" y="3075"/>
                    <a:pt x="9484" y="3170"/>
                  </a:cubicBezTo>
                  <a:cubicBezTo>
                    <a:pt x="9515" y="3327"/>
                    <a:pt x="9641" y="3422"/>
                    <a:pt x="9799" y="3453"/>
                  </a:cubicBezTo>
                  <a:lnTo>
                    <a:pt x="12036" y="3926"/>
                  </a:lnTo>
                  <a:lnTo>
                    <a:pt x="12130" y="3926"/>
                  </a:lnTo>
                  <a:cubicBezTo>
                    <a:pt x="12225" y="3926"/>
                    <a:pt x="12319" y="3894"/>
                    <a:pt x="12382" y="3800"/>
                  </a:cubicBezTo>
                  <a:cubicBezTo>
                    <a:pt x="12508" y="3674"/>
                    <a:pt x="12540" y="3579"/>
                    <a:pt x="12508" y="3422"/>
                  </a:cubicBezTo>
                  <a:lnTo>
                    <a:pt x="12036" y="1153"/>
                  </a:lnTo>
                  <a:cubicBezTo>
                    <a:pt x="12004" y="1027"/>
                    <a:pt x="11878" y="901"/>
                    <a:pt x="11752" y="838"/>
                  </a:cubicBezTo>
                  <a:cubicBezTo>
                    <a:pt x="11715" y="831"/>
                    <a:pt x="11678" y="827"/>
                    <a:pt x="11642" y="827"/>
                  </a:cubicBezTo>
                  <a:cubicBezTo>
                    <a:pt x="11526" y="827"/>
                    <a:pt x="11422" y="868"/>
                    <a:pt x="11374" y="964"/>
                  </a:cubicBezTo>
                  <a:lnTo>
                    <a:pt x="10776" y="1563"/>
                  </a:lnTo>
                  <a:cubicBezTo>
                    <a:pt x="9583" y="521"/>
                    <a:pt x="8087" y="0"/>
                    <a:pt x="65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" name="Google Shape;6355;p72">
              <a:extLst>
                <a:ext uri="{FF2B5EF4-FFF2-40B4-BE49-F238E27FC236}">
                  <a16:creationId xmlns:a16="http://schemas.microsoft.com/office/drawing/2014/main" id="{75DCB7E0-65A3-7AE6-2DDF-D293BD2B74AF}"/>
                </a:ext>
              </a:extLst>
            </p:cNvPr>
            <p:cNvSpPr/>
            <p:nvPr/>
          </p:nvSpPr>
          <p:spPr>
            <a:xfrm>
              <a:off x="-62874975" y="3869075"/>
              <a:ext cx="315050" cy="196250"/>
            </a:xfrm>
            <a:custGeom>
              <a:avLst/>
              <a:gdLst/>
              <a:ahLst/>
              <a:cxnLst/>
              <a:rect l="l" t="t" r="r" b="b"/>
              <a:pathLst>
                <a:path w="12602" h="7850" extrusionOk="0">
                  <a:moveTo>
                    <a:pt x="11779" y="0"/>
                  </a:moveTo>
                  <a:cubicBezTo>
                    <a:pt x="11759" y="0"/>
                    <a:pt x="11739" y="2"/>
                    <a:pt x="11720" y="5"/>
                  </a:cubicBezTo>
                  <a:cubicBezTo>
                    <a:pt x="11499" y="36"/>
                    <a:pt x="11373" y="288"/>
                    <a:pt x="11405" y="477"/>
                  </a:cubicBezTo>
                  <a:cubicBezTo>
                    <a:pt x="11720" y="2242"/>
                    <a:pt x="11184" y="4101"/>
                    <a:pt x="9861" y="5361"/>
                  </a:cubicBezTo>
                  <a:cubicBezTo>
                    <a:pt x="8853" y="6400"/>
                    <a:pt x="7435" y="6967"/>
                    <a:pt x="5986" y="6967"/>
                  </a:cubicBezTo>
                  <a:cubicBezTo>
                    <a:pt x="4631" y="6967"/>
                    <a:pt x="3371" y="6495"/>
                    <a:pt x="2394" y="5644"/>
                  </a:cubicBezTo>
                  <a:lnTo>
                    <a:pt x="2993" y="5046"/>
                  </a:lnTo>
                  <a:cubicBezTo>
                    <a:pt x="3088" y="4920"/>
                    <a:pt x="3151" y="4762"/>
                    <a:pt x="3088" y="4668"/>
                  </a:cubicBezTo>
                  <a:cubicBezTo>
                    <a:pt x="3056" y="4510"/>
                    <a:pt x="2962" y="4416"/>
                    <a:pt x="2772" y="4384"/>
                  </a:cubicBezTo>
                  <a:lnTo>
                    <a:pt x="536" y="3912"/>
                  </a:lnTo>
                  <a:cubicBezTo>
                    <a:pt x="498" y="3904"/>
                    <a:pt x="465" y="3900"/>
                    <a:pt x="433" y="3900"/>
                  </a:cubicBezTo>
                  <a:cubicBezTo>
                    <a:pt x="332" y="3900"/>
                    <a:pt x="254" y="3941"/>
                    <a:pt x="158" y="4038"/>
                  </a:cubicBezTo>
                  <a:cubicBezTo>
                    <a:pt x="32" y="4132"/>
                    <a:pt x="0" y="4258"/>
                    <a:pt x="32" y="4416"/>
                  </a:cubicBezTo>
                  <a:lnTo>
                    <a:pt x="504" y="6652"/>
                  </a:lnTo>
                  <a:cubicBezTo>
                    <a:pt x="536" y="6810"/>
                    <a:pt x="662" y="6936"/>
                    <a:pt x="788" y="6967"/>
                  </a:cubicBezTo>
                  <a:lnTo>
                    <a:pt x="882" y="6967"/>
                  </a:lnTo>
                  <a:cubicBezTo>
                    <a:pt x="1008" y="6967"/>
                    <a:pt x="1103" y="6936"/>
                    <a:pt x="1166" y="6873"/>
                  </a:cubicBezTo>
                  <a:lnTo>
                    <a:pt x="1764" y="6274"/>
                  </a:lnTo>
                  <a:cubicBezTo>
                    <a:pt x="2930" y="7346"/>
                    <a:pt x="4442" y="7850"/>
                    <a:pt x="5923" y="7850"/>
                  </a:cubicBezTo>
                  <a:cubicBezTo>
                    <a:pt x="7561" y="7850"/>
                    <a:pt x="9168" y="7220"/>
                    <a:pt x="10428" y="5991"/>
                  </a:cubicBezTo>
                  <a:cubicBezTo>
                    <a:pt x="11909" y="4510"/>
                    <a:pt x="12602" y="2368"/>
                    <a:pt x="12192" y="320"/>
                  </a:cubicBezTo>
                  <a:cubicBezTo>
                    <a:pt x="12164" y="122"/>
                    <a:pt x="11958" y="0"/>
                    <a:pt x="117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" name="Google Shape;6356;p72">
              <a:extLst>
                <a:ext uri="{FF2B5EF4-FFF2-40B4-BE49-F238E27FC236}">
                  <a16:creationId xmlns:a16="http://schemas.microsoft.com/office/drawing/2014/main" id="{9F1F068B-3F0B-FC89-4E89-BD106CD3D867}"/>
                </a:ext>
              </a:extLst>
            </p:cNvPr>
            <p:cNvSpPr/>
            <p:nvPr/>
          </p:nvSpPr>
          <p:spPr>
            <a:xfrm>
              <a:off x="-62751325" y="3834525"/>
              <a:ext cx="15775" cy="26800"/>
            </a:xfrm>
            <a:custGeom>
              <a:avLst/>
              <a:gdLst/>
              <a:ahLst/>
              <a:cxnLst/>
              <a:rect l="l" t="t" r="r" b="b"/>
              <a:pathLst>
                <a:path w="631" h="1072" extrusionOk="0">
                  <a:moveTo>
                    <a:pt x="630" y="1"/>
                  </a:moveTo>
                  <a:cubicBezTo>
                    <a:pt x="410" y="221"/>
                    <a:pt x="158" y="599"/>
                    <a:pt x="0" y="1072"/>
                  </a:cubicBezTo>
                  <a:lnTo>
                    <a:pt x="630" y="1072"/>
                  </a:lnTo>
                  <a:lnTo>
                    <a:pt x="63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" name="Google Shape;6357;p72">
              <a:extLst>
                <a:ext uri="{FF2B5EF4-FFF2-40B4-BE49-F238E27FC236}">
                  <a16:creationId xmlns:a16="http://schemas.microsoft.com/office/drawing/2014/main" id="{CAC6CF47-F511-6F87-217E-91112947AD62}"/>
                </a:ext>
              </a:extLst>
            </p:cNvPr>
            <p:cNvSpPr/>
            <p:nvPr/>
          </p:nvSpPr>
          <p:spPr>
            <a:xfrm>
              <a:off x="-62715100" y="3950300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1" y="1"/>
                  </a:moveTo>
                  <a:lnTo>
                    <a:pt x="1" y="1041"/>
                  </a:lnTo>
                  <a:cubicBezTo>
                    <a:pt x="253" y="852"/>
                    <a:pt x="473" y="473"/>
                    <a:pt x="6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" name="Google Shape;6358;p72">
              <a:extLst>
                <a:ext uri="{FF2B5EF4-FFF2-40B4-BE49-F238E27FC236}">
                  <a16:creationId xmlns:a16="http://schemas.microsoft.com/office/drawing/2014/main" id="{54B725DE-5E03-27C3-FD01-5EC4CFED07B4}"/>
                </a:ext>
              </a:extLst>
            </p:cNvPr>
            <p:cNvSpPr/>
            <p:nvPr/>
          </p:nvSpPr>
          <p:spPr>
            <a:xfrm>
              <a:off x="-62751325" y="3950300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0" y="1"/>
                  </a:moveTo>
                  <a:cubicBezTo>
                    <a:pt x="158" y="473"/>
                    <a:pt x="410" y="852"/>
                    <a:pt x="630" y="1041"/>
                  </a:cubicBezTo>
                  <a:lnTo>
                    <a:pt x="63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" name="Google Shape;6359;p72">
              <a:extLst>
                <a:ext uri="{FF2B5EF4-FFF2-40B4-BE49-F238E27FC236}">
                  <a16:creationId xmlns:a16="http://schemas.microsoft.com/office/drawing/2014/main" id="{FC17A55B-1004-56CE-717D-4AE6C0244BFF}"/>
                </a:ext>
              </a:extLst>
            </p:cNvPr>
            <p:cNvSpPr/>
            <p:nvPr/>
          </p:nvSpPr>
          <p:spPr>
            <a:xfrm>
              <a:off x="-62822225" y="3881000"/>
              <a:ext cx="44125" cy="48075"/>
            </a:xfrm>
            <a:custGeom>
              <a:avLst/>
              <a:gdLst/>
              <a:ahLst/>
              <a:cxnLst/>
              <a:rect l="l" t="t" r="r" b="b"/>
              <a:pathLst>
                <a:path w="1765" h="1923" extrusionOk="0">
                  <a:moveTo>
                    <a:pt x="127" y="0"/>
                  </a:moveTo>
                  <a:cubicBezTo>
                    <a:pt x="32" y="316"/>
                    <a:pt x="1" y="631"/>
                    <a:pt x="1" y="977"/>
                  </a:cubicBezTo>
                  <a:cubicBezTo>
                    <a:pt x="1" y="1324"/>
                    <a:pt x="32" y="1670"/>
                    <a:pt x="127" y="1922"/>
                  </a:cubicBezTo>
                  <a:lnTo>
                    <a:pt x="1765" y="1922"/>
                  </a:lnTo>
                  <a:cubicBezTo>
                    <a:pt x="1734" y="1607"/>
                    <a:pt x="1702" y="1292"/>
                    <a:pt x="1702" y="977"/>
                  </a:cubicBezTo>
                  <a:cubicBezTo>
                    <a:pt x="1702" y="662"/>
                    <a:pt x="1734" y="316"/>
                    <a:pt x="17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" name="Google Shape;6360;p72">
              <a:extLst>
                <a:ext uri="{FF2B5EF4-FFF2-40B4-BE49-F238E27FC236}">
                  <a16:creationId xmlns:a16="http://schemas.microsoft.com/office/drawing/2014/main" id="{DC24304F-6B42-90E8-6B13-60450EFC06BB}"/>
                </a:ext>
              </a:extLst>
            </p:cNvPr>
            <p:cNvSpPr/>
            <p:nvPr/>
          </p:nvSpPr>
          <p:spPr>
            <a:xfrm>
              <a:off x="-62715100" y="3833750"/>
              <a:ext cx="15775" cy="26800"/>
            </a:xfrm>
            <a:custGeom>
              <a:avLst/>
              <a:gdLst/>
              <a:ahLst/>
              <a:cxnLst/>
              <a:rect l="l" t="t" r="r" b="b"/>
              <a:pathLst>
                <a:path w="631" h="1072" extrusionOk="0">
                  <a:moveTo>
                    <a:pt x="1" y="0"/>
                  </a:moveTo>
                  <a:lnTo>
                    <a:pt x="1" y="1071"/>
                  </a:lnTo>
                  <a:lnTo>
                    <a:pt x="631" y="1071"/>
                  </a:lnTo>
                  <a:cubicBezTo>
                    <a:pt x="505" y="599"/>
                    <a:pt x="253" y="189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" name="Google Shape;6361;p72">
              <a:extLst>
                <a:ext uri="{FF2B5EF4-FFF2-40B4-BE49-F238E27FC236}">
                  <a16:creationId xmlns:a16="http://schemas.microsoft.com/office/drawing/2014/main" id="{7AAF1DDD-FC58-0921-4191-C0A5C66B64F6}"/>
                </a:ext>
              </a:extLst>
            </p:cNvPr>
            <p:cNvSpPr/>
            <p:nvPr/>
          </p:nvSpPr>
          <p:spPr>
            <a:xfrm>
              <a:off x="-62758425" y="3881000"/>
              <a:ext cx="22875" cy="48075"/>
            </a:xfrm>
            <a:custGeom>
              <a:avLst/>
              <a:gdLst/>
              <a:ahLst/>
              <a:cxnLst/>
              <a:rect l="l" t="t" r="r" b="b"/>
              <a:pathLst>
                <a:path w="915" h="1923" extrusionOk="0">
                  <a:moveTo>
                    <a:pt x="95" y="0"/>
                  </a:moveTo>
                  <a:cubicBezTo>
                    <a:pt x="64" y="316"/>
                    <a:pt x="1" y="631"/>
                    <a:pt x="1" y="977"/>
                  </a:cubicBezTo>
                  <a:cubicBezTo>
                    <a:pt x="1" y="1324"/>
                    <a:pt x="64" y="1670"/>
                    <a:pt x="95" y="1922"/>
                  </a:cubicBezTo>
                  <a:lnTo>
                    <a:pt x="914" y="1922"/>
                  </a:lnTo>
                  <a:lnTo>
                    <a:pt x="91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" name="Google Shape;6362;p72">
              <a:extLst>
                <a:ext uri="{FF2B5EF4-FFF2-40B4-BE49-F238E27FC236}">
                  <a16:creationId xmlns:a16="http://schemas.microsoft.com/office/drawing/2014/main" id="{9566F1A5-CF4D-7349-7198-1428CB296BF0}"/>
                </a:ext>
              </a:extLst>
            </p:cNvPr>
            <p:cNvSpPr/>
            <p:nvPr/>
          </p:nvSpPr>
          <p:spPr>
            <a:xfrm>
              <a:off x="-62715100" y="3809325"/>
              <a:ext cx="74850" cy="51225"/>
            </a:xfrm>
            <a:custGeom>
              <a:avLst/>
              <a:gdLst/>
              <a:ahLst/>
              <a:cxnLst/>
              <a:rect l="l" t="t" r="r" b="b"/>
              <a:pathLst>
                <a:path w="2994" h="2049" extrusionOk="0">
                  <a:moveTo>
                    <a:pt x="1" y="1"/>
                  </a:moveTo>
                  <a:lnTo>
                    <a:pt x="1" y="32"/>
                  </a:lnTo>
                  <a:cubicBezTo>
                    <a:pt x="631" y="253"/>
                    <a:pt x="1198" y="1009"/>
                    <a:pt x="1481" y="2048"/>
                  </a:cubicBezTo>
                  <a:lnTo>
                    <a:pt x="2994" y="2048"/>
                  </a:lnTo>
                  <a:cubicBezTo>
                    <a:pt x="2426" y="946"/>
                    <a:pt x="1324" y="158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" name="Google Shape;6363;p72">
              <a:extLst>
                <a:ext uri="{FF2B5EF4-FFF2-40B4-BE49-F238E27FC236}">
                  <a16:creationId xmlns:a16="http://schemas.microsoft.com/office/drawing/2014/main" id="{7A641486-044F-627F-7432-06661B10BE2B}"/>
                </a:ext>
              </a:extLst>
            </p:cNvPr>
            <p:cNvSpPr/>
            <p:nvPr/>
          </p:nvSpPr>
          <p:spPr>
            <a:xfrm>
              <a:off x="-62715875" y="3950300"/>
              <a:ext cx="75625" cy="51225"/>
            </a:xfrm>
            <a:custGeom>
              <a:avLst/>
              <a:gdLst/>
              <a:ahLst/>
              <a:cxnLst/>
              <a:rect l="l" t="t" r="r" b="b"/>
              <a:pathLst>
                <a:path w="3025" h="2049" extrusionOk="0">
                  <a:moveTo>
                    <a:pt x="1512" y="1"/>
                  </a:moveTo>
                  <a:cubicBezTo>
                    <a:pt x="1229" y="1009"/>
                    <a:pt x="662" y="1765"/>
                    <a:pt x="0" y="1986"/>
                  </a:cubicBezTo>
                  <a:lnTo>
                    <a:pt x="0" y="2049"/>
                  </a:lnTo>
                  <a:lnTo>
                    <a:pt x="32" y="2049"/>
                  </a:lnTo>
                  <a:cubicBezTo>
                    <a:pt x="1355" y="1891"/>
                    <a:pt x="2457" y="1104"/>
                    <a:pt x="3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" name="Google Shape;6364;p72">
              <a:extLst>
                <a:ext uri="{FF2B5EF4-FFF2-40B4-BE49-F238E27FC236}">
                  <a16:creationId xmlns:a16="http://schemas.microsoft.com/office/drawing/2014/main" id="{9E09BD21-9C86-E1A3-42F3-942D36B06726}"/>
                </a:ext>
              </a:extLst>
            </p:cNvPr>
            <p:cNvSpPr/>
            <p:nvPr/>
          </p:nvSpPr>
          <p:spPr>
            <a:xfrm>
              <a:off x="-62811200" y="3949525"/>
              <a:ext cx="75650" cy="52000"/>
            </a:xfrm>
            <a:custGeom>
              <a:avLst/>
              <a:gdLst/>
              <a:ahLst/>
              <a:cxnLst/>
              <a:rect l="l" t="t" r="r" b="b"/>
              <a:pathLst>
                <a:path w="3026" h="2080" extrusionOk="0">
                  <a:moveTo>
                    <a:pt x="1" y="0"/>
                  </a:moveTo>
                  <a:cubicBezTo>
                    <a:pt x="600" y="1166"/>
                    <a:pt x="1702" y="1954"/>
                    <a:pt x="3025" y="2080"/>
                  </a:cubicBezTo>
                  <a:lnTo>
                    <a:pt x="3025" y="2017"/>
                  </a:lnTo>
                  <a:cubicBezTo>
                    <a:pt x="2364" y="1796"/>
                    <a:pt x="1860" y="1040"/>
                    <a:pt x="15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" name="Google Shape;6365;p72">
              <a:extLst>
                <a:ext uri="{FF2B5EF4-FFF2-40B4-BE49-F238E27FC236}">
                  <a16:creationId xmlns:a16="http://schemas.microsoft.com/office/drawing/2014/main" id="{53CAC41C-C848-CBD3-F5B8-C58278D1EF48}"/>
                </a:ext>
              </a:extLst>
            </p:cNvPr>
            <p:cNvSpPr/>
            <p:nvPr/>
          </p:nvSpPr>
          <p:spPr>
            <a:xfrm>
              <a:off x="-62673350" y="3881000"/>
              <a:ext cx="44125" cy="48075"/>
            </a:xfrm>
            <a:custGeom>
              <a:avLst/>
              <a:gdLst/>
              <a:ahLst/>
              <a:cxnLst/>
              <a:rect l="l" t="t" r="r" b="b"/>
              <a:pathLst>
                <a:path w="1765" h="1923" extrusionOk="0">
                  <a:moveTo>
                    <a:pt x="0" y="0"/>
                  </a:moveTo>
                  <a:cubicBezTo>
                    <a:pt x="32" y="316"/>
                    <a:pt x="63" y="631"/>
                    <a:pt x="63" y="977"/>
                  </a:cubicBezTo>
                  <a:cubicBezTo>
                    <a:pt x="63" y="1324"/>
                    <a:pt x="32" y="1670"/>
                    <a:pt x="0" y="1922"/>
                  </a:cubicBezTo>
                  <a:lnTo>
                    <a:pt x="1639" y="1922"/>
                  </a:lnTo>
                  <a:cubicBezTo>
                    <a:pt x="1733" y="1670"/>
                    <a:pt x="1765" y="1292"/>
                    <a:pt x="1765" y="977"/>
                  </a:cubicBezTo>
                  <a:cubicBezTo>
                    <a:pt x="1765" y="662"/>
                    <a:pt x="1733" y="316"/>
                    <a:pt x="16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" name="Google Shape;6366;p72">
              <a:extLst>
                <a:ext uri="{FF2B5EF4-FFF2-40B4-BE49-F238E27FC236}">
                  <a16:creationId xmlns:a16="http://schemas.microsoft.com/office/drawing/2014/main" id="{CA64D7B4-C9AD-778B-9E95-F90E26051838}"/>
                </a:ext>
              </a:extLst>
            </p:cNvPr>
            <p:cNvSpPr/>
            <p:nvPr/>
          </p:nvSpPr>
          <p:spPr>
            <a:xfrm>
              <a:off x="-62810400" y="3810125"/>
              <a:ext cx="75625" cy="51200"/>
            </a:xfrm>
            <a:custGeom>
              <a:avLst/>
              <a:gdLst/>
              <a:ahLst/>
              <a:cxnLst/>
              <a:rect l="l" t="t" r="r" b="b"/>
              <a:pathLst>
                <a:path w="3025" h="2048" extrusionOk="0">
                  <a:moveTo>
                    <a:pt x="2993" y="0"/>
                  </a:moveTo>
                  <a:cubicBezTo>
                    <a:pt x="1702" y="158"/>
                    <a:pt x="599" y="945"/>
                    <a:pt x="0" y="2048"/>
                  </a:cubicBezTo>
                  <a:lnTo>
                    <a:pt x="1544" y="2048"/>
                  </a:lnTo>
                  <a:cubicBezTo>
                    <a:pt x="1828" y="1008"/>
                    <a:pt x="2363" y="284"/>
                    <a:pt x="3025" y="32"/>
                  </a:cubicBezTo>
                  <a:lnTo>
                    <a:pt x="30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" name="Google Shape;6367;p72">
              <a:extLst>
                <a:ext uri="{FF2B5EF4-FFF2-40B4-BE49-F238E27FC236}">
                  <a16:creationId xmlns:a16="http://schemas.microsoft.com/office/drawing/2014/main" id="{2919374B-8C9A-AB1B-47EC-0F69FFE03ABC}"/>
                </a:ext>
              </a:extLst>
            </p:cNvPr>
            <p:cNvSpPr/>
            <p:nvPr/>
          </p:nvSpPr>
          <p:spPr>
            <a:xfrm>
              <a:off x="-62715100" y="3881000"/>
              <a:ext cx="22850" cy="48075"/>
            </a:xfrm>
            <a:custGeom>
              <a:avLst/>
              <a:gdLst/>
              <a:ahLst/>
              <a:cxnLst/>
              <a:rect l="l" t="t" r="r" b="b"/>
              <a:pathLst>
                <a:path w="914" h="1923" extrusionOk="0">
                  <a:moveTo>
                    <a:pt x="1" y="0"/>
                  </a:moveTo>
                  <a:lnTo>
                    <a:pt x="1" y="1922"/>
                  </a:lnTo>
                  <a:lnTo>
                    <a:pt x="851" y="1922"/>
                  </a:lnTo>
                  <a:cubicBezTo>
                    <a:pt x="883" y="1607"/>
                    <a:pt x="914" y="1292"/>
                    <a:pt x="914" y="977"/>
                  </a:cubicBezTo>
                  <a:cubicBezTo>
                    <a:pt x="914" y="662"/>
                    <a:pt x="883" y="316"/>
                    <a:pt x="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45" name="Google Shape;6368;p72">
            <a:extLst>
              <a:ext uri="{FF2B5EF4-FFF2-40B4-BE49-F238E27FC236}">
                <a16:creationId xmlns:a16="http://schemas.microsoft.com/office/drawing/2014/main" id="{92F05D40-7036-1A4F-E738-CA8053FC5903}"/>
              </a:ext>
            </a:extLst>
          </p:cNvPr>
          <p:cNvGrpSpPr/>
          <p:nvPr/>
        </p:nvGrpSpPr>
        <p:grpSpPr>
          <a:xfrm>
            <a:off x="4695283" y="3179215"/>
            <a:ext cx="489681" cy="488485"/>
            <a:chOff x="-62884425" y="4111775"/>
            <a:chExt cx="317425" cy="316650"/>
          </a:xfrm>
          <a:solidFill>
            <a:schemeClr val="tx1"/>
          </a:solidFill>
        </p:grpSpPr>
        <p:sp>
          <p:nvSpPr>
            <p:cNvPr id="546" name="Google Shape;6369;p72">
              <a:extLst>
                <a:ext uri="{FF2B5EF4-FFF2-40B4-BE49-F238E27FC236}">
                  <a16:creationId xmlns:a16="http://schemas.microsoft.com/office/drawing/2014/main" id="{3A4B8930-25AC-1D05-7CAA-F769883E8B1C}"/>
                </a:ext>
              </a:extLst>
            </p:cNvPr>
            <p:cNvSpPr/>
            <p:nvPr/>
          </p:nvSpPr>
          <p:spPr>
            <a:xfrm>
              <a:off x="-62884425" y="4325225"/>
              <a:ext cx="317425" cy="103200"/>
            </a:xfrm>
            <a:custGeom>
              <a:avLst/>
              <a:gdLst/>
              <a:ahLst/>
              <a:cxnLst/>
              <a:rect l="l" t="t" r="r" b="b"/>
              <a:pathLst>
                <a:path w="12697" h="4128" extrusionOk="0">
                  <a:moveTo>
                    <a:pt x="0" y="0"/>
                  </a:moveTo>
                  <a:lnTo>
                    <a:pt x="0" y="378"/>
                  </a:lnTo>
                  <a:cubicBezTo>
                    <a:pt x="0" y="1071"/>
                    <a:pt x="567" y="1638"/>
                    <a:pt x="1260" y="1638"/>
                  </a:cubicBezTo>
                  <a:lnTo>
                    <a:pt x="4001" y="1638"/>
                  </a:lnTo>
                  <a:lnTo>
                    <a:pt x="3434" y="3308"/>
                  </a:lnTo>
                  <a:lnTo>
                    <a:pt x="2930" y="3308"/>
                  </a:lnTo>
                  <a:cubicBezTo>
                    <a:pt x="2678" y="3308"/>
                    <a:pt x="2520" y="3497"/>
                    <a:pt x="2520" y="3749"/>
                  </a:cubicBezTo>
                  <a:cubicBezTo>
                    <a:pt x="2520" y="3970"/>
                    <a:pt x="2741" y="4127"/>
                    <a:pt x="2930" y="4127"/>
                  </a:cubicBezTo>
                  <a:lnTo>
                    <a:pt x="9830" y="4127"/>
                  </a:lnTo>
                  <a:cubicBezTo>
                    <a:pt x="10050" y="4127"/>
                    <a:pt x="10239" y="3938"/>
                    <a:pt x="10239" y="3749"/>
                  </a:cubicBezTo>
                  <a:cubicBezTo>
                    <a:pt x="10239" y="3497"/>
                    <a:pt x="10050" y="3308"/>
                    <a:pt x="9830" y="3308"/>
                  </a:cubicBezTo>
                  <a:lnTo>
                    <a:pt x="9294" y="3308"/>
                  </a:lnTo>
                  <a:lnTo>
                    <a:pt x="8758" y="1638"/>
                  </a:lnTo>
                  <a:lnTo>
                    <a:pt x="11468" y="1638"/>
                  </a:lnTo>
                  <a:cubicBezTo>
                    <a:pt x="12129" y="1638"/>
                    <a:pt x="12697" y="1103"/>
                    <a:pt x="12697" y="378"/>
                  </a:cubicBezTo>
                  <a:lnTo>
                    <a:pt x="1269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" name="Google Shape;6370;p72">
              <a:extLst>
                <a:ext uri="{FF2B5EF4-FFF2-40B4-BE49-F238E27FC236}">
                  <a16:creationId xmlns:a16="http://schemas.microsoft.com/office/drawing/2014/main" id="{C620ECEB-D869-82B1-541F-BB30A90CD3B4}"/>
                </a:ext>
              </a:extLst>
            </p:cNvPr>
            <p:cNvSpPr/>
            <p:nvPr/>
          </p:nvSpPr>
          <p:spPr>
            <a:xfrm>
              <a:off x="-62884425" y="4111775"/>
              <a:ext cx="317425" cy="193000"/>
            </a:xfrm>
            <a:custGeom>
              <a:avLst/>
              <a:gdLst/>
              <a:ahLst/>
              <a:cxnLst/>
              <a:rect l="l" t="t" r="r" b="b"/>
              <a:pathLst>
                <a:path w="12697" h="7720" extrusionOk="0">
                  <a:moveTo>
                    <a:pt x="6301" y="946"/>
                  </a:moveTo>
                  <a:cubicBezTo>
                    <a:pt x="6522" y="946"/>
                    <a:pt x="6742" y="1135"/>
                    <a:pt x="6742" y="1324"/>
                  </a:cubicBezTo>
                  <a:lnTo>
                    <a:pt x="6742" y="1607"/>
                  </a:lnTo>
                  <a:cubicBezTo>
                    <a:pt x="7215" y="1765"/>
                    <a:pt x="7593" y="2237"/>
                    <a:pt x="7593" y="2773"/>
                  </a:cubicBezTo>
                  <a:cubicBezTo>
                    <a:pt x="7593" y="3025"/>
                    <a:pt x="7372" y="3182"/>
                    <a:pt x="7183" y="3182"/>
                  </a:cubicBezTo>
                  <a:cubicBezTo>
                    <a:pt x="6994" y="3182"/>
                    <a:pt x="6805" y="2993"/>
                    <a:pt x="6805" y="2773"/>
                  </a:cubicBezTo>
                  <a:cubicBezTo>
                    <a:pt x="6805" y="2552"/>
                    <a:pt x="6585" y="2363"/>
                    <a:pt x="6364" y="2363"/>
                  </a:cubicBezTo>
                  <a:cubicBezTo>
                    <a:pt x="6112" y="2363"/>
                    <a:pt x="5954" y="2552"/>
                    <a:pt x="5954" y="2773"/>
                  </a:cubicBezTo>
                  <a:cubicBezTo>
                    <a:pt x="5954" y="3025"/>
                    <a:pt x="6269" y="3245"/>
                    <a:pt x="6585" y="3497"/>
                  </a:cubicBezTo>
                  <a:cubicBezTo>
                    <a:pt x="7026" y="3812"/>
                    <a:pt x="7561" y="4191"/>
                    <a:pt x="7561" y="4884"/>
                  </a:cubicBezTo>
                  <a:cubicBezTo>
                    <a:pt x="7561" y="5419"/>
                    <a:pt x="7215" y="5860"/>
                    <a:pt x="6742" y="6049"/>
                  </a:cubicBezTo>
                  <a:lnTo>
                    <a:pt x="6742" y="6333"/>
                  </a:lnTo>
                  <a:cubicBezTo>
                    <a:pt x="6742" y="6553"/>
                    <a:pt x="6553" y="6774"/>
                    <a:pt x="6301" y="6774"/>
                  </a:cubicBezTo>
                  <a:cubicBezTo>
                    <a:pt x="6080" y="6774"/>
                    <a:pt x="5923" y="6553"/>
                    <a:pt x="5923" y="6333"/>
                  </a:cubicBezTo>
                  <a:lnTo>
                    <a:pt x="5923" y="6049"/>
                  </a:lnTo>
                  <a:cubicBezTo>
                    <a:pt x="5450" y="5892"/>
                    <a:pt x="5104" y="5419"/>
                    <a:pt x="5104" y="4884"/>
                  </a:cubicBezTo>
                  <a:cubicBezTo>
                    <a:pt x="5104" y="4632"/>
                    <a:pt x="5293" y="4443"/>
                    <a:pt x="5482" y="4443"/>
                  </a:cubicBezTo>
                  <a:cubicBezTo>
                    <a:pt x="5734" y="4443"/>
                    <a:pt x="5923" y="4632"/>
                    <a:pt x="5923" y="4884"/>
                  </a:cubicBezTo>
                  <a:cubicBezTo>
                    <a:pt x="5923" y="5104"/>
                    <a:pt x="6112" y="5262"/>
                    <a:pt x="6301" y="5262"/>
                  </a:cubicBezTo>
                  <a:cubicBezTo>
                    <a:pt x="6522" y="5262"/>
                    <a:pt x="6742" y="5073"/>
                    <a:pt x="6742" y="4884"/>
                  </a:cubicBezTo>
                  <a:cubicBezTo>
                    <a:pt x="6742" y="4632"/>
                    <a:pt x="6427" y="4411"/>
                    <a:pt x="6080" y="4159"/>
                  </a:cubicBezTo>
                  <a:cubicBezTo>
                    <a:pt x="5639" y="3844"/>
                    <a:pt x="5104" y="3466"/>
                    <a:pt x="5104" y="2773"/>
                  </a:cubicBezTo>
                  <a:cubicBezTo>
                    <a:pt x="5104" y="2237"/>
                    <a:pt x="5450" y="1796"/>
                    <a:pt x="5923" y="1607"/>
                  </a:cubicBezTo>
                  <a:lnTo>
                    <a:pt x="5923" y="1324"/>
                  </a:lnTo>
                  <a:cubicBezTo>
                    <a:pt x="5923" y="1103"/>
                    <a:pt x="6112" y="946"/>
                    <a:pt x="6301" y="946"/>
                  </a:cubicBezTo>
                  <a:close/>
                  <a:moveTo>
                    <a:pt x="1260" y="0"/>
                  </a:moveTo>
                  <a:cubicBezTo>
                    <a:pt x="599" y="0"/>
                    <a:pt x="0" y="536"/>
                    <a:pt x="0" y="1261"/>
                  </a:cubicBezTo>
                  <a:lnTo>
                    <a:pt x="0" y="7719"/>
                  </a:lnTo>
                  <a:lnTo>
                    <a:pt x="12697" y="7719"/>
                  </a:lnTo>
                  <a:lnTo>
                    <a:pt x="12697" y="1261"/>
                  </a:lnTo>
                  <a:cubicBezTo>
                    <a:pt x="12697" y="536"/>
                    <a:pt x="12129" y="0"/>
                    <a:pt x="114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48" name="Google Shape;6371;p72">
            <a:extLst>
              <a:ext uri="{FF2B5EF4-FFF2-40B4-BE49-F238E27FC236}">
                <a16:creationId xmlns:a16="http://schemas.microsoft.com/office/drawing/2014/main" id="{080F7DBC-3BFE-FFBE-F0A5-24FD2C2F5469}"/>
              </a:ext>
            </a:extLst>
          </p:cNvPr>
          <p:cNvGrpSpPr/>
          <p:nvPr/>
        </p:nvGrpSpPr>
        <p:grpSpPr>
          <a:xfrm>
            <a:off x="2925460" y="3840641"/>
            <a:ext cx="487251" cy="480001"/>
            <a:chOff x="-60991775" y="3376900"/>
            <a:chExt cx="315850" cy="311150"/>
          </a:xfrm>
          <a:solidFill>
            <a:schemeClr val="tx1"/>
          </a:solidFill>
        </p:grpSpPr>
        <p:sp>
          <p:nvSpPr>
            <p:cNvPr id="549" name="Google Shape;6372;p72">
              <a:extLst>
                <a:ext uri="{FF2B5EF4-FFF2-40B4-BE49-F238E27FC236}">
                  <a16:creationId xmlns:a16="http://schemas.microsoft.com/office/drawing/2014/main" id="{142DD401-425B-5910-0322-25959B66452D}"/>
                </a:ext>
              </a:extLst>
            </p:cNvPr>
            <p:cNvSpPr/>
            <p:nvPr/>
          </p:nvSpPr>
          <p:spPr>
            <a:xfrm>
              <a:off x="-60991000" y="3376900"/>
              <a:ext cx="315075" cy="311150"/>
            </a:xfrm>
            <a:custGeom>
              <a:avLst/>
              <a:gdLst/>
              <a:ahLst/>
              <a:cxnLst/>
              <a:rect l="l" t="t" r="r" b="b"/>
              <a:pathLst>
                <a:path w="12603" h="12446" extrusionOk="0">
                  <a:moveTo>
                    <a:pt x="11136" y="1"/>
                  </a:moveTo>
                  <a:cubicBezTo>
                    <a:pt x="11054" y="1"/>
                    <a:pt x="10975" y="1"/>
                    <a:pt x="10902" y="1"/>
                  </a:cubicBezTo>
                  <a:cubicBezTo>
                    <a:pt x="10429" y="1"/>
                    <a:pt x="10051" y="159"/>
                    <a:pt x="9736" y="474"/>
                  </a:cubicBezTo>
                  <a:lnTo>
                    <a:pt x="3561" y="6649"/>
                  </a:lnTo>
                  <a:lnTo>
                    <a:pt x="2301" y="6428"/>
                  </a:lnTo>
                  <a:cubicBezTo>
                    <a:pt x="2278" y="6423"/>
                    <a:pt x="2253" y="6420"/>
                    <a:pt x="2229" y="6420"/>
                  </a:cubicBezTo>
                  <a:cubicBezTo>
                    <a:pt x="2119" y="6420"/>
                    <a:pt x="2000" y="6471"/>
                    <a:pt x="1923" y="6523"/>
                  </a:cubicBezTo>
                  <a:lnTo>
                    <a:pt x="158" y="8319"/>
                  </a:lnTo>
                  <a:cubicBezTo>
                    <a:pt x="32" y="8382"/>
                    <a:pt x="1" y="8539"/>
                    <a:pt x="32" y="8697"/>
                  </a:cubicBezTo>
                  <a:cubicBezTo>
                    <a:pt x="95" y="8823"/>
                    <a:pt x="190" y="8949"/>
                    <a:pt x="347" y="8980"/>
                  </a:cubicBezTo>
                  <a:lnTo>
                    <a:pt x="2994" y="9484"/>
                  </a:lnTo>
                  <a:lnTo>
                    <a:pt x="3498" y="12131"/>
                  </a:lnTo>
                  <a:cubicBezTo>
                    <a:pt x="3561" y="12288"/>
                    <a:pt x="3624" y="12414"/>
                    <a:pt x="3782" y="12446"/>
                  </a:cubicBezTo>
                  <a:lnTo>
                    <a:pt x="3908" y="12446"/>
                  </a:lnTo>
                  <a:cubicBezTo>
                    <a:pt x="4034" y="12446"/>
                    <a:pt x="4128" y="12414"/>
                    <a:pt x="4254" y="12414"/>
                  </a:cubicBezTo>
                  <a:lnTo>
                    <a:pt x="6018" y="10619"/>
                  </a:lnTo>
                  <a:cubicBezTo>
                    <a:pt x="6144" y="10556"/>
                    <a:pt x="6176" y="10398"/>
                    <a:pt x="6144" y="10272"/>
                  </a:cubicBezTo>
                  <a:lnTo>
                    <a:pt x="5924" y="9012"/>
                  </a:lnTo>
                  <a:lnTo>
                    <a:pt x="12099" y="2837"/>
                  </a:lnTo>
                  <a:cubicBezTo>
                    <a:pt x="12414" y="2522"/>
                    <a:pt x="12571" y="2081"/>
                    <a:pt x="12571" y="1671"/>
                  </a:cubicBezTo>
                  <a:cubicBezTo>
                    <a:pt x="12571" y="1199"/>
                    <a:pt x="12603" y="600"/>
                    <a:pt x="12288" y="285"/>
                  </a:cubicBezTo>
                  <a:cubicBezTo>
                    <a:pt x="12025" y="22"/>
                    <a:pt x="11544" y="1"/>
                    <a:pt x="111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" name="Google Shape;6373;p72">
              <a:extLst>
                <a:ext uri="{FF2B5EF4-FFF2-40B4-BE49-F238E27FC236}">
                  <a16:creationId xmlns:a16="http://schemas.microsoft.com/office/drawing/2014/main" id="{797F65E7-C272-1484-0A5E-66D6BD06A54D}"/>
                </a:ext>
              </a:extLst>
            </p:cNvPr>
            <p:cNvSpPr/>
            <p:nvPr/>
          </p:nvSpPr>
          <p:spPr>
            <a:xfrm>
              <a:off x="-60991775" y="3404275"/>
              <a:ext cx="174875" cy="89250"/>
            </a:xfrm>
            <a:custGeom>
              <a:avLst/>
              <a:gdLst/>
              <a:ahLst/>
              <a:cxnLst/>
              <a:rect l="l" t="t" r="r" b="b"/>
              <a:pathLst>
                <a:path w="6995" h="3570" extrusionOk="0">
                  <a:moveTo>
                    <a:pt x="1632" y="1"/>
                  </a:moveTo>
                  <a:cubicBezTo>
                    <a:pt x="1523" y="1"/>
                    <a:pt x="1407" y="57"/>
                    <a:pt x="1355" y="135"/>
                  </a:cubicBezTo>
                  <a:lnTo>
                    <a:pt x="158" y="1301"/>
                  </a:lnTo>
                  <a:cubicBezTo>
                    <a:pt x="95" y="1395"/>
                    <a:pt x="0" y="1553"/>
                    <a:pt x="32" y="1710"/>
                  </a:cubicBezTo>
                  <a:cubicBezTo>
                    <a:pt x="126" y="1773"/>
                    <a:pt x="189" y="1899"/>
                    <a:pt x="315" y="1931"/>
                  </a:cubicBezTo>
                  <a:lnTo>
                    <a:pt x="4317" y="3569"/>
                  </a:lnTo>
                  <a:lnTo>
                    <a:pt x="6995" y="891"/>
                  </a:lnTo>
                  <a:lnTo>
                    <a:pt x="1702" y="9"/>
                  </a:lnTo>
                  <a:cubicBezTo>
                    <a:pt x="1679" y="4"/>
                    <a:pt x="1656" y="1"/>
                    <a:pt x="1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" name="Google Shape;6374;p72">
              <a:extLst>
                <a:ext uri="{FF2B5EF4-FFF2-40B4-BE49-F238E27FC236}">
                  <a16:creationId xmlns:a16="http://schemas.microsoft.com/office/drawing/2014/main" id="{32A07795-EB91-B720-6D99-0F3A180EBA99}"/>
                </a:ext>
              </a:extLst>
            </p:cNvPr>
            <p:cNvSpPr/>
            <p:nvPr/>
          </p:nvSpPr>
          <p:spPr>
            <a:xfrm>
              <a:off x="-60795650" y="3513975"/>
              <a:ext cx="89000" cy="173300"/>
            </a:xfrm>
            <a:custGeom>
              <a:avLst/>
              <a:gdLst/>
              <a:ahLst/>
              <a:cxnLst/>
              <a:rect l="l" t="t" r="r" b="b"/>
              <a:pathLst>
                <a:path w="3560" h="6932" extrusionOk="0">
                  <a:moveTo>
                    <a:pt x="2678" y="0"/>
                  </a:moveTo>
                  <a:lnTo>
                    <a:pt x="0" y="2678"/>
                  </a:lnTo>
                  <a:lnTo>
                    <a:pt x="1607" y="6679"/>
                  </a:lnTo>
                  <a:cubicBezTo>
                    <a:pt x="1638" y="6805"/>
                    <a:pt x="1764" y="6931"/>
                    <a:pt x="1922" y="6931"/>
                  </a:cubicBezTo>
                  <a:lnTo>
                    <a:pt x="1985" y="6931"/>
                  </a:lnTo>
                  <a:cubicBezTo>
                    <a:pt x="2111" y="6931"/>
                    <a:pt x="2206" y="6900"/>
                    <a:pt x="2269" y="6805"/>
                  </a:cubicBezTo>
                  <a:lnTo>
                    <a:pt x="3466" y="5640"/>
                  </a:lnTo>
                  <a:cubicBezTo>
                    <a:pt x="3529" y="5545"/>
                    <a:pt x="3560" y="5388"/>
                    <a:pt x="3560" y="5262"/>
                  </a:cubicBezTo>
                  <a:lnTo>
                    <a:pt x="267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52" name="Google Shape;6375;p72">
            <a:extLst>
              <a:ext uri="{FF2B5EF4-FFF2-40B4-BE49-F238E27FC236}">
                <a16:creationId xmlns:a16="http://schemas.microsoft.com/office/drawing/2014/main" id="{B3763655-E67A-1202-A24F-1A9B6ACEA580}"/>
              </a:ext>
            </a:extLst>
          </p:cNvPr>
          <p:cNvGrpSpPr/>
          <p:nvPr/>
        </p:nvGrpSpPr>
        <p:grpSpPr>
          <a:xfrm>
            <a:off x="2924843" y="4441793"/>
            <a:ext cx="488485" cy="478767"/>
            <a:chOff x="-60988625" y="3740800"/>
            <a:chExt cx="316650" cy="310350"/>
          </a:xfrm>
          <a:solidFill>
            <a:schemeClr val="tx1"/>
          </a:solidFill>
        </p:grpSpPr>
        <p:sp>
          <p:nvSpPr>
            <p:cNvPr id="553" name="Google Shape;6376;p72">
              <a:extLst>
                <a:ext uri="{FF2B5EF4-FFF2-40B4-BE49-F238E27FC236}">
                  <a16:creationId xmlns:a16="http://schemas.microsoft.com/office/drawing/2014/main" id="{DEF19807-0EC2-8898-E5E7-08FBE9C316A7}"/>
                </a:ext>
              </a:extLst>
            </p:cNvPr>
            <p:cNvSpPr/>
            <p:nvPr/>
          </p:nvSpPr>
          <p:spPr>
            <a:xfrm>
              <a:off x="-60988625" y="3740800"/>
              <a:ext cx="311125" cy="310350"/>
            </a:xfrm>
            <a:custGeom>
              <a:avLst/>
              <a:gdLst/>
              <a:ahLst/>
              <a:cxnLst/>
              <a:rect l="l" t="t" r="r" b="b"/>
              <a:pathLst>
                <a:path w="12445" h="12414" extrusionOk="0">
                  <a:moveTo>
                    <a:pt x="7026" y="1670"/>
                  </a:moveTo>
                  <a:cubicBezTo>
                    <a:pt x="7278" y="1670"/>
                    <a:pt x="7467" y="1859"/>
                    <a:pt x="7467" y="2111"/>
                  </a:cubicBezTo>
                  <a:cubicBezTo>
                    <a:pt x="7467" y="2332"/>
                    <a:pt x="7278" y="2490"/>
                    <a:pt x="7026" y="2490"/>
                  </a:cubicBezTo>
                  <a:lnTo>
                    <a:pt x="2080" y="2490"/>
                  </a:lnTo>
                  <a:cubicBezTo>
                    <a:pt x="1828" y="2490"/>
                    <a:pt x="1639" y="2300"/>
                    <a:pt x="1639" y="2111"/>
                  </a:cubicBezTo>
                  <a:cubicBezTo>
                    <a:pt x="1639" y="1828"/>
                    <a:pt x="1828" y="1670"/>
                    <a:pt x="2080" y="1670"/>
                  </a:cubicBezTo>
                  <a:close/>
                  <a:moveTo>
                    <a:pt x="7026" y="4159"/>
                  </a:moveTo>
                  <a:cubicBezTo>
                    <a:pt x="7278" y="4159"/>
                    <a:pt x="7467" y="4348"/>
                    <a:pt x="7467" y="4537"/>
                  </a:cubicBezTo>
                  <a:cubicBezTo>
                    <a:pt x="7467" y="4789"/>
                    <a:pt x="7278" y="4978"/>
                    <a:pt x="7026" y="4978"/>
                  </a:cubicBezTo>
                  <a:lnTo>
                    <a:pt x="2080" y="4978"/>
                  </a:lnTo>
                  <a:cubicBezTo>
                    <a:pt x="1828" y="4978"/>
                    <a:pt x="1639" y="4789"/>
                    <a:pt x="1639" y="4537"/>
                  </a:cubicBezTo>
                  <a:cubicBezTo>
                    <a:pt x="1639" y="4317"/>
                    <a:pt x="1828" y="4159"/>
                    <a:pt x="2080" y="4159"/>
                  </a:cubicBezTo>
                  <a:close/>
                  <a:moveTo>
                    <a:pt x="7026" y="6648"/>
                  </a:moveTo>
                  <a:cubicBezTo>
                    <a:pt x="7278" y="6648"/>
                    <a:pt x="7467" y="6837"/>
                    <a:pt x="7467" y="7058"/>
                  </a:cubicBezTo>
                  <a:cubicBezTo>
                    <a:pt x="7467" y="7310"/>
                    <a:pt x="7278" y="7467"/>
                    <a:pt x="7026" y="7467"/>
                  </a:cubicBezTo>
                  <a:lnTo>
                    <a:pt x="2080" y="7467"/>
                  </a:lnTo>
                  <a:cubicBezTo>
                    <a:pt x="1828" y="7467"/>
                    <a:pt x="1639" y="7278"/>
                    <a:pt x="1639" y="7058"/>
                  </a:cubicBezTo>
                  <a:cubicBezTo>
                    <a:pt x="1639" y="6806"/>
                    <a:pt x="1828" y="6648"/>
                    <a:pt x="2080" y="6648"/>
                  </a:cubicBezTo>
                  <a:close/>
                  <a:moveTo>
                    <a:pt x="7026" y="9106"/>
                  </a:moveTo>
                  <a:cubicBezTo>
                    <a:pt x="7278" y="9106"/>
                    <a:pt x="7467" y="9295"/>
                    <a:pt x="7467" y="9515"/>
                  </a:cubicBezTo>
                  <a:cubicBezTo>
                    <a:pt x="7467" y="9736"/>
                    <a:pt x="7278" y="9893"/>
                    <a:pt x="7026" y="9893"/>
                  </a:cubicBezTo>
                  <a:lnTo>
                    <a:pt x="2080" y="9893"/>
                  </a:lnTo>
                  <a:cubicBezTo>
                    <a:pt x="1828" y="9893"/>
                    <a:pt x="1639" y="9704"/>
                    <a:pt x="1639" y="9515"/>
                  </a:cubicBezTo>
                  <a:cubicBezTo>
                    <a:pt x="1639" y="9263"/>
                    <a:pt x="1828" y="9106"/>
                    <a:pt x="2080" y="9106"/>
                  </a:cubicBezTo>
                  <a:close/>
                  <a:moveTo>
                    <a:pt x="11500" y="10775"/>
                  </a:moveTo>
                  <a:cubicBezTo>
                    <a:pt x="11342" y="11248"/>
                    <a:pt x="10870" y="11594"/>
                    <a:pt x="10303" y="11594"/>
                  </a:cubicBezTo>
                  <a:cubicBezTo>
                    <a:pt x="9767" y="11594"/>
                    <a:pt x="9326" y="11248"/>
                    <a:pt x="9137" y="10775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29"/>
                  </a:cubicBezTo>
                  <a:lnTo>
                    <a:pt x="32" y="10334"/>
                  </a:lnTo>
                  <a:cubicBezTo>
                    <a:pt x="0" y="11468"/>
                    <a:pt x="946" y="12414"/>
                    <a:pt x="2080" y="12414"/>
                  </a:cubicBezTo>
                  <a:lnTo>
                    <a:pt x="10334" y="12414"/>
                  </a:lnTo>
                  <a:cubicBezTo>
                    <a:pt x="11500" y="12414"/>
                    <a:pt x="12445" y="11468"/>
                    <a:pt x="12445" y="10334"/>
                  </a:cubicBezTo>
                  <a:cubicBezTo>
                    <a:pt x="12445" y="10082"/>
                    <a:pt x="12224" y="9893"/>
                    <a:pt x="12004" y="9893"/>
                  </a:cubicBezTo>
                  <a:lnTo>
                    <a:pt x="9074" y="9893"/>
                  </a:lnTo>
                  <a:lnTo>
                    <a:pt x="9074" y="1229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" name="Google Shape;6377;p72">
              <a:extLst>
                <a:ext uri="{FF2B5EF4-FFF2-40B4-BE49-F238E27FC236}">
                  <a16:creationId xmlns:a16="http://schemas.microsoft.com/office/drawing/2014/main" id="{2BA61E43-3A5A-7922-2C82-9D900AAD2DF9}"/>
                </a:ext>
              </a:extLst>
            </p:cNvPr>
            <p:cNvSpPr/>
            <p:nvPr/>
          </p:nvSpPr>
          <p:spPr>
            <a:xfrm>
              <a:off x="-60742100" y="3920375"/>
              <a:ext cx="68550" cy="55175"/>
            </a:xfrm>
            <a:custGeom>
              <a:avLst/>
              <a:gdLst/>
              <a:ahLst/>
              <a:cxnLst/>
              <a:rect l="l" t="t" r="r" b="b"/>
              <a:pathLst>
                <a:path w="2742" h="2207" extrusionOk="0">
                  <a:moveTo>
                    <a:pt x="0" y="1"/>
                  </a:moveTo>
                  <a:lnTo>
                    <a:pt x="0" y="32"/>
                  </a:lnTo>
                  <a:lnTo>
                    <a:pt x="1009" y="1986"/>
                  </a:lnTo>
                  <a:cubicBezTo>
                    <a:pt x="1103" y="2080"/>
                    <a:pt x="1261" y="2206"/>
                    <a:pt x="1418" y="2206"/>
                  </a:cubicBezTo>
                  <a:cubicBezTo>
                    <a:pt x="1576" y="2206"/>
                    <a:pt x="1733" y="2143"/>
                    <a:pt x="1796" y="1986"/>
                  </a:cubicBezTo>
                  <a:lnTo>
                    <a:pt x="2741" y="32"/>
                  </a:lnTo>
                  <a:lnTo>
                    <a:pt x="274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" name="Google Shape;6378;p72">
              <a:extLst>
                <a:ext uri="{FF2B5EF4-FFF2-40B4-BE49-F238E27FC236}">
                  <a16:creationId xmlns:a16="http://schemas.microsoft.com/office/drawing/2014/main" id="{1B2CD1DB-3219-EDEE-8BAA-7883C8DEC776}"/>
                </a:ext>
              </a:extLst>
            </p:cNvPr>
            <p:cNvSpPr/>
            <p:nvPr/>
          </p:nvSpPr>
          <p:spPr>
            <a:xfrm>
              <a:off x="-60740525" y="3741600"/>
              <a:ext cx="68550" cy="158325"/>
            </a:xfrm>
            <a:custGeom>
              <a:avLst/>
              <a:gdLst/>
              <a:ahLst/>
              <a:cxnLst/>
              <a:rect l="l" t="t" r="r" b="b"/>
              <a:pathLst>
                <a:path w="2742" h="6333" extrusionOk="0">
                  <a:moveTo>
                    <a:pt x="1796" y="819"/>
                  </a:moveTo>
                  <a:cubicBezTo>
                    <a:pt x="1891" y="819"/>
                    <a:pt x="1922" y="882"/>
                    <a:pt x="1922" y="945"/>
                  </a:cubicBezTo>
                  <a:lnTo>
                    <a:pt x="1922" y="1638"/>
                  </a:lnTo>
                  <a:lnTo>
                    <a:pt x="820" y="1638"/>
                  </a:lnTo>
                  <a:lnTo>
                    <a:pt x="820" y="945"/>
                  </a:lnTo>
                  <a:cubicBezTo>
                    <a:pt x="820" y="851"/>
                    <a:pt x="883" y="819"/>
                    <a:pt x="977" y="819"/>
                  </a:cubicBezTo>
                  <a:close/>
                  <a:moveTo>
                    <a:pt x="977" y="0"/>
                  </a:moveTo>
                  <a:cubicBezTo>
                    <a:pt x="410" y="0"/>
                    <a:pt x="1" y="410"/>
                    <a:pt x="1" y="945"/>
                  </a:cubicBezTo>
                  <a:lnTo>
                    <a:pt x="1" y="6333"/>
                  </a:lnTo>
                  <a:lnTo>
                    <a:pt x="2741" y="6333"/>
                  </a:lnTo>
                  <a:lnTo>
                    <a:pt x="2741" y="945"/>
                  </a:lnTo>
                  <a:cubicBezTo>
                    <a:pt x="2741" y="410"/>
                    <a:pt x="2300" y="0"/>
                    <a:pt x="17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56" name="Google Shape;6379;p72">
            <a:extLst>
              <a:ext uri="{FF2B5EF4-FFF2-40B4-BE49-F238E27FC236}">
                <a16:creationId xmlns:a16="http://schemas.microsoft.com/office/drawing/2014/main" id="{17688D2A-ADDE-F426-B58D-BDD3D0B29A6D}"/>
              </a:ext>
            </a:extLst>
          </p:cNvPr>
          <p:cNvGrpSpPr/>
          <p:nvPr/>
        </p:nvGrpSpPr>
        <p:grpSpPr>
          <a:xfrm>
            <a:off x="2924843" y="5049061"/>
            <a:ext cx="488485" cy="486943"/>
            <a:chOff x="-60987850" y="4100950"/>
            <a:chExt cx="316650" cy="315650"/>
          </a:xfrm>
          <a:solidFill>
            <a:schemeClr val="tx1"/>
          </a:solidFill>
        </p:grpSpPr>
        <p:sp>
          <p:nvSpPr>
            <p:cNvPr id="557" name="Google Shape;6380;p72">
              <a:extLst>
                <a:ext uri="{FF2B5EF4-FFF2-40B4-BE49-F238E27FC236}">
                  <a16:creationId xmlns:a16="http://schemas.microsoft.com/office/drawing/2014/main" id="{D85E59D6-23D9-6F65-CFF6-1EC8268AD9CE}"/>
                </a:ext>
              </a:extLst>
            </p:cNvPr>
            <p:cNvSpPr/>
            <p:nvPr/>
          </p:nvSpPr>
          <p:spPr>
            <a:xfrm>
              <a:off x="-60987850" y="4355925"/>
              <a:ext cx="315875" cy="60675"/>
            </a:xfrm>
            <a:custGeom>
              <a:avLst/>
              <a:gdLst/>
              <a:ahLst/>
              <a:cxnLst/>
              <a:rect l="l" t="t" r="r" b="b"/>
              <a:pathLst>
                <a:path w="12635" h="2427" extrusionOk="0">
                  <a:moveTo>
                    <a:pt x="1230" y="1"/>
                  </a:moveTo>
                  <a:cubicBezTo>
                    <a:pt x="537" y="1"/>
                    <a:pt x="1" y="536"/>
                    <a:pt x="1" y="1198"/>
                  </a:cubicBezTo>
                  <a:lnTo>
                    <a:pt x="1" y="2049"/>
                  </a:lnTo>
                  <a:cubicBezTo>
                    <a:pt x="1" y="2269"/>
                    <a:pt x="190" y="2427"/>
                    <a:pt x="379" y="2427"/>
                  </a:cubicBezTo>
                  <a:lnTo>
                    <a:pt x="12256" y="2427"/>
                  </a:lnTo>
                  <a:cubicBezTo>
                    <a:pt x="12477" y="2427"/>
                    <a:pt x="12634" y="2238"/>
                    <a:pt x="12634" y="2049"/>
                  </a:cubicBezTo>
                  <a:lnTo>
                    <a:pt x="12634" y="1198"/>
                  </a:lnTo>
                  <a:cubicBezTo>
                    <a:pt x="12634" y="536"/>
                    <a:pt x="12099" y="1"/>
                    <a:pt x="11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" name="Google Shape;6381;p72">
              <a:extLst>
                <a:ext uri="{FF2B5EF4-FFF2-40B4-BE49-F238E27FC236}">
                  <a16:creationId xmlns:a16="http://schemas.microsoft.com/office/drawing/2014/main" id="{E8CD122A-CD82-010A-9E41-2C187F6558A1}"/>
                </a:ext>
              </a:extLst>
            </p:cNvPr>
            <p:cNvSpPr/>
            <p:nvPr/>
          </p:nvSpPr>
          <p:spPr>
            <a:xfrm>
              <a:off x="-60987050" y="4100950"/>
              <a:ext cx="315850" cy="123475"/>
            </a:xfrm>
            <a:custGeom>
              <a:avLst/>
              <a:gdLst/>
              <a:ahLst/>
              <a:cxnLst/>
              <a:rect l="l" t="t" r="r" b="b"/>
              <a:pathLst>
                <a:path w="12634" h="4939" extrusionOk="0">
                  <a:moveTo>
                    <a:pt x="6270" y="2355"/>
                  </a:moveTo>
                  <a:cubicBezTo>
                    <a:pt x="6490" y="2355"/>
                    <a:pt x="6711" y="2544"/>
                    <a:pt x="6711" y="2796"/>
                  </a:cubicBezTo>
                  <a:cubicBezTo>
                    <a:pt x="6711" y="2985"/>
                    <a:pt x="6490" y="3174"/>
                    <a:pt x="6270" y="3174"/>
                  </a:cubicBezTo>
                  <a:cubicBezTo>
                    <a:pt x="6018" y="3174"/>
                    <a:pt x="5860" y="2985"/>
                    <a:pt x="5860" y="2796"/>
                  </a:cubicBezTo>
                  <a:cubicBezTo>
                    <a:pt x="5860" y="2544"/>
                    <a:pt x="6081" y="2355"/>
                    <a:pt x="6270" y="2355"/>
                  </a:cubicBezTo>
                  <a:close/>
                  <a:moveTo>
                    <a:pt x="6290" y="0"/>
                  </a:moveTo>
                  <a:cubicBezTo>
                    <a:pt x="6238" y="0"/>
                    <a:pt x="6191" y="8"/>
                    <a:pt x="6144" y="24"/>
                  </a:cubicBezTo>
                  <a:lnTo>
                    <a:pt x="252" y="2513"/>
                  </a:lnTo>
                  <a:cubicBezTo>
                    <a:pt x="95" y="2576"/>
                    <a:pt x="0" y="2702"/>
                    <a:pt x="0" y="2891"/>
                  </a:cubicBezTo>
                  <a:lnTo>
                    <a:pt x="0" y="4561"/>
                  </a:lnTo>
                  <a:cubicBezTo>
                    <a:pt x="0" y="4781"/>
                    <a:pt x="189" y="4939"/>
                    <a:pt x="410" y="4939"/>
                  </a:cubicBezTo>
                  <a:lnTo>
                    <a:pt x="12256" y="4939"/>
                  </a:lnTo>
                  <a:cubicBezTo>
                    <a:pt x="12476" y="4939"/>
                    <a:pt x="12634" y="4750"/>
                    <a:pt x="12634" y="4561"/>
                  </a:cubicBezTo>
                  <a:lnTo>
                    <a:pt x="12634" y="2891"/>
                  </a:lnTo>
                  <a:cubicBezTo>
                    <a:pt x="12602" y="2702"/>
                    <a:pt x="12539" y="2544"/>
                    <a:pt x="12382" y="2513"/>
                  </a:cubicBezTo>
                  <a:lnTo>
                    <a:pt x="6459" y="24"/>
                  </a:lnTo>
                  <a:cubicBezTo>
                    <a:pt x="6396" y="8"/>
                    <a:pt x="6341" y="0"/>
                    <a:pt x="6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" name="Google Shape;6382;p72">
              <a:extLst>
                <a:ext uri="{FF2B5EF4-FFF2-40B4-BE49-F238E27FC236}">
                  <a16:creationId xmlns:a16="http://schemas.microsoft.com/office/drawing/2014/main" id="{40C44743-044C-7D71-969C-83EFFD0D18FE}"/>
                </a:ext>
              </a:extLst>
            </p:cNvPr>
            <p:cNvSpPr/>
            <p:nvPr/>
          </p:nvSpPr>
          <p:spPr>
            <a:xfrm>
              <a:off x="-60757075" y="4245675"/>
              <a:ext cx="61475" cy="89025"/>
            </a:xfrm>
            <a:custGeom>
              <a:avLst/>
              <a:gdLst/>
              <a:ahLst/>
              <a:cxnLst/>
              <a:rect l="l" t="t" r="r" b="b"/>
              <a:pathLst>
                <a:path w="2459" h="3561" extrusionOk="0">
                  <a:moveTo>
                    <a:pt x="1" y="0"/>
                  </a:moveTo>
                  <a:lnTo>
                    <a:pt x="1" y="3560"/>
                  </a:lnTo>
                  <a:lnTo>
                    <a:pt x="2458" y="3560"/>
                  </a:lnTo>
                  <a:lnTo>
                    <a:pt x="245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" name="Google Shape;6383;p72">
              <a:extLst>
                <a:ext uri="{FF2B5EF4-FFF2-40B4-BE49-F238E27FC236}">
                  <a16:creationId xmlns:a16="http://schemas.microsoft.com/office/drawing/2014/main" id="{A5916611-8A49-442D-03F6-6FFDD9588EB9}"/>
                </a:ext>
              </a:extLst>
            </p:cNvPr>
            <p:cNvSpPr/>
            <p:nvPr/>
          </p:nvSpPr>
          <p:spPr>
            <a:xfrm>
              <a:off x="-60861025" y="4245675"/>
              <a:ext cx="62225" cy="89025"/>
            </a:xfrm>
            <a:custGeom>
              <a:avLst/>
              <a:gdLst/>
              <a:ahLst/>
              <a:cxnLst/>
              <a:rect l="l" t="t" r="r" b="b"/>
              <a:pathLst>
                <a:path w="2489" h="3561" extrusionOk="0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" name="Google Shape;6384;p72">
              <a:extLst>
                <a:ext uri="{FF2B5EF4-FFF2-40B4-BE49-F238E27FC236}">
                  <a16:creationId xmlns:a16="http://schemas.microsoft.com/office/drawing/2014/main" id="{6A0692C7-D796-CF62-CFF8-E4C3D805BC73}"/>
                </a:ext>
              </a:extLst>
            </p:cNvPr>
            <p:cNvSpPr/>
            <p:nvPr/>
          </p:nvSpPr>
          <p:spPr>
            <a:xfrm>
              <a:off x="-60964200" y="4245675"/>
              <a:ext cx="62225" cy="89025"/>
            </a:xfrm>
            <a:custGeom>
              <a:avLst/>
              <a:gdLst/>
              <a:ahLst/>
              <a:cxnLst/>
              <a:rect l="l" t="t" r="r" b="b"/>
              <a:pathLst>
                <a:path w="2489" h="3561" extrusionOk="0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62" name="Google Shape;6385;p72">
            <a:extLst>
              <a:ext uri="{FF2B5EF4-FFF2-40B4-BE49-F238E27FC236}">
                <a16:creationId xmlns:a16="http://schemas.microsoft.com/office/drawing/2014/main" id="{B5AD88C9-E4E3-A9DD-F111-6E12C900BFCC}"/>
              </a:ext>
            </a:extLst>
          </p:cNvPr>
          <p:cNvGrpSpPr/>
          <p:nvPr/>
        </p:nvGrpSpPr>
        <p:grpSpPr>
          <a:xfrm>
            <a:off x="5284556" y="4443008"/>
            <a:ext cx="492111" cy="476337"/>
            <a:chOff x="-59447250" y="3706150"/>
            <a:chExt cx="319000" cy="308775"/>
          </a:xfrm>
          <a:solidFill>
            <a:schemeClr val="tx1"/>
          </a:solidFill>
        </p:grpSpPr>
        <p:sp>
          <p:nvSpPr>
            <p:cNvPr id="563" name="Google Shape;6386;p72">
              <a:extLst>
                <a:ext uri="{FF2B5EF4-FFF2-40B4-BE49-F238E27FC236}">
                  <a16:creationId xmlns:a16="http://schemas.microsoft.com/office/drawing/2014/main" id="{F62406B7-8626-8F99-4880-505A58AAF353}"/>
                </a:ext>
              </a:extLst>
            </p:cNvPr>
            <p:cNvSpPr/>
            <p:nvPr/>
          </p:nvSpPr>
          <p:spPr>
            <a:xfrm>
              <a:off x="-59381875" y="3922750"/>
              <a:ext cx="79575" cy="29950"/>
            </a:xfrm>
            <a:custGeom>
              <a:avLst/>
              <a:gdLst/>
              <a:ahLst/>
              <a:cxnLst/>
              <a:rect l="l" t="t" r="r" b="b"/>
              <a:pathLst>
                <a:path w="3183" h="1198" extrusionOk="0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36"/>
                    <a:pt x="2363" y="0"/>
                    <a:pt x="1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" name="Google Shape;6387;p72">
              <a:extLst>
                <a:ext uri="{FF2B5EF4-FFF2-40B4-BE49-F238E27FC236}">
                  <a16:creationId xmlns:a16="http://schemas.microsoft.com/office/drawing/2014/main" id="{A3B874AD-4C82-C62D-A8FF-5E998134F299}"/>
                </a:ext>
              </a:extLst>
            </p:cNvPr>
            <p:cNvSpPr/>
            <p:nvPr/>
          </p:nvSpPr>
          <p:spPr>
            <a:xfrm>
              <a:off x="-59364550" y="3861525"/>
              <a:ext cx="43350" cy="40900"/>
            </a:xfrm>
            <a:custGeom>
              <a:avLst/>
              <a:gdLst/>
              <a:ahLst/>
              <a:cxnLst/>
              <a:rect l="l" t="t" r="r" b="b"/>
              <a:pathLst>
                <a:path w="1734" h="1636" extrusionOk="0">
                  <a:moveTo>
                    <a:pt x="858" y="0"/>
                  </a:moveTo>
                  <a:cubicBezTo>
                    <a:pt x="784" y="0"/>
                    <a:pt x="707" y="8"/>
                    <a:pt x="631" y="23"/>
                  </a:cubicBezTo>
                  <a:cubicBezTo>
                    <a:pt x="347" y="118"/>
                    <a:pt x="127" y="307"/>
                    <a:pt x="95" y="590"/>
                  </a:cubicBezTo>
                  <a:cubicBezTo>
                    <a:pt x="1" y="906"/>
                    <a:pt x="95" y="1189"/>
                    <a:pt x="284" y="1410"/>
                  </a:cubicBezTo>
                  <a:cubicBezTo>
                    <a:pt x="446" y="1548"/>
                    <a:pt x="658" y="1636"/>
                    <a:pt x="871" y="1636"/>
                  </a:cubicBezTo>
                  <a:cubicBezTo>
                    <a:pt x="949" y="1636"/>
                    <a:pt x="1027" y="1624"/>
                    <a:pt x="1103" y="1599"/>
                  </a:cubicBezTo>
                  <a:cubicBezTo>
                    <a:pt x="1387" y="1536"/>
                    <a:pt x="1607" y="1347"/>
                    <a:pt x="1670" y="1063"/>
                  </a:cubicBezTo>
                  <a:cubicBezTo>
                    <a:pt x="1733" y="748"/>
                    <a:pt x="1670" y="464"/>
                    <a:pt x="1450" y="244"/>
                  </a:cubicBezTo>
                  <a:cubicBezTo>
                    <a:pt x="1307" y="77"/>
                    <a:pt x="1091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" name="Google Shape;6388;p72">
              <a:extLst>
                <a:ext uri="{FF2B5EF4-FFF2-40B4-BE49-F238E27FC236}">
                  <a16:creationId xmlns:a16="http://schemas.microsoft.com/office/drawing/2014/main" id="{82993855-6D1D-7B05-D4F7-7BDDDF74DCBA}"/>
                </a:ext>
              </a:extLst>
            </p:cNvPr>
            <p:cNvSpPr/>
            <p:nvPr/>
          </p:nvSpPr>
          <p:spPr>
            <a:xfrm>
              <a:off x="-59447250" y="3706150"/>
              <a:ext cx="319000" cy="308775"/>
            </a:xfrm>
            <a:custGeom>
              <a:avLst/>
              <a:gdLst/>
              <a:ahLst/>
              <a:cxnLst/>
              <a:rect l="l" t="t" r="r" b="b"/>
              <a:pathLst>
                <a:path w="12760" h="12351" extrusionOk="0">
                  <a:moveTo>
                    <a:pt x="6428" y="820"/>
                  </a:moveTo>
                  <a:cubicBezTo>
                    <a:pt x="6900" y="820"/>
                    <a:pt x="7247" y="1166"/>
                    <a:pt x="7247" y="1639"/>
                  </a:cubicBezTo>
                  <a:lnTo>
                    <a:pt x="7247" y="4128"/>
                  </a:lnTo>
                  <a:lnTo>
                    <a:pt x="5609" y="4128"/>
                  </a:lnTo>
                  <a:lnTo>
                    <a:pt x="5609" y="1639"/>
                  </a:lnTo>
                  <a:cubicBezTo>
                    <a:pt x="5609" y="1166"/>
                    <a:pt x="5955" y="820"/>
                    <a:pt x="6428" y="820"/>
                  </a:cubicBezTo>
                  <a:close/>
                  <a:moveTo>
                    <a:pt x="10681" y="6616"/>
                  </a:moveTo>
                  <a:cubicBezTo>
                    <a:pt x="10901" y="6616"/>
                    <a:pt x="11059" y="6805"/>
                    <a:pt x="11059" y="6994"/>
                  </a:cubicBezTo>
                  <a:cubicBezTo>
                    <a:pt x="11122" y="7247"/>
                    <a:pt x="10901" y="7436"/>
                    <a:pt x="10681" y="7436"/>
                  </a:cubicBezTo>
                  <a:lnTo>
                    <a:pt x="8192" y="7436"/>
                  </a:lnTo>
                  <a:cubicBezTo>
                    <a:pt x="7971" y="7436"/>
                    <a:pt x="7751" y="7247"/>
                    <a:pt x="7751" y="6994"/>
                  </a:cubicBezTo>
                  <a:cubicBezTo>
                    <a:pt x="7751" y="6742"/>
                    <a:pt x="7971" y="6616"/>
                    <a:pt x="8192" y="6616"/>
                  </a:cubicBezTo>
                  <a:close/>
                  <a:moveTo>
                    <a:pt x="10681" y="8255"/>
                  </a:moveTo>
                  <a:cubicBezTo>
                    <a:pt x="10901" y="8255"/>
                    <a:pt x="11059" y="8444"/>
                    <a:pt x="11059" y="8696"/>
                  </a:cubicBezTo>
                  <a:cubicBezTo>
                    <a:pt x="11122" y="8885"/>
                    <a:pt x="10901" y="9074"/>
                    <a:pt x="10681" y="9074"/>
                  </a:cubicBezTo>
                  <a:lnTo>
                    <a:pt x="8192" y="9074"/>
                  </a:lnTo>
                  <a:cubicBezTo>
                    <a:pt x="7971" y="9074"/>
                    <a:pt x="7751" y="8885"/>
                    <a:pt x="7751" y="8696"/>
                  </a:cubicBezTo>
                  <a:cubicBezTo>
                    <a:pt x="7751" y="8444"/>
                    <a:pt x="7971" y="8255"/>
                    <a:pt x="8192" y="8255"/>
                  </a:cubicBezTo>
                  <a:close/>
                  <a:moveTo>
                    <a:pt x="4233" y="5360"/>
                  </a:moveTo>
                  <a:cubicBezTo>
                    <a:pt x="4671" y="5360"/>
                    <a:pt x="5082" y="5531"/>
                    <a:pt x="5388" y="5860"/>
                  </a:cubicBezTo>
                  <a:cubicBezTo>
                    <a:pt x="5829" y="6301"/>
                    <a:pt x="5987" y="6868"/>
                    <a:pt x="5829" y="7467"/>
                  </a:cubicBezTo>
                  <a:cubicBezTo>
                    <a:pt x="5766" y="7751"/>
                    <a:pt x="5640" y="7971"/>
                    <a:pt x="5451" y="8192"/>
                  </a:cubicBezTo>
                  <a:cubicBezTo>
                    <a:pt x="6176" y="8601"/>
                    <a:pt x="6711" y="9389"/>
                    <a:pt x="6711" y="10334"/>
                  </a:cubicBezTo>
                  <a:cubicBezTo>
                    <a:pt x="6711" y="10555"/>
                    <a:pt x="6491" y="10744"/>
                    <a:pt x="6270" y="10744"/>
                  </a:cubicBezTo>
                  <a:lnTo>
                    <a:pt x="2143" y="10744"/>
                  </a:lnTo>
                  <a:cubicBezTo>
                    <a:pt x="1891" y="10744"/>
                    <a:pt x="1733" y="10555"/>
                    <a:pt x="1733" y="10303"/>
                  </a:cubicBezTo>
                  <a:cubicBezTo>
                    <a:pt x="1733" y="9357"/>
                    <a:pt x="2238" y="8570"/>
                    <a:pt x="3025" y="8129"/>
                  </a:cubicBezTo>
                  <a:cubicBezTo>
                    <a:pt x="2647" y="7688"/>
                    <a:pt x="2490" y="7121"/>
                    <a:pt x="2647" y="6553"/>
                  </a:cubicBezTo>
                  <a:cubicBezTo>
                    <a:pt x="2805" y="6018"/>
                    <a:pt x="3246" y="5577"/>
                    <a:pt x="3781" y="5419"/>
                  </a:cubicBezTo>
                  <a:cubicBezTo>
                    <a:pt x="3933" y="5379"/>
                    <a:pt x="4084" y="5360"/>
                    <a:pt x="4233" y="5360"/>
                  </a:cubicBezTo>
                  <a:close/>
                  <a:moveTo>
                    <a:pt x="10681" y="9893"/>
                  </a:moveTo>
                  <a:cubicBezTo>
                    <a:pt x="10901" y="9893"/>
                    <a:pt x="11059" y="10113"/>
                    <a:pt x="11059" y="10303"/>
                  </a:cubicBezTo>
                  <a:cubicBezTo>
                    <a:pt x="11122" y="10555"/>
                    <a:pt x="10901" y="10744"/>
                    <a:pt x="10681" y="10744"/>
                  </a:cubicBezTo>
                  <a:lnTo>
                    <a:pt x="8192" y="10744"/>
                  </a:lnTo>
                  <a:cubicBezTo>
                    <a:pt x="7971" y="10744"/>
                    <a:pt x="7751" y="10555"/>
                    <a:pt x="7751" y="10303"/>
                  </a:cubicBezTo>
                  <a:cubicBezTo>
                    <a:pt x="7751" y="10050"/>
                    <a:pt x="7971" y="9893"/>
                    <a:pt x="8192" y="9893"/>
                  </a:cubicBezTo>
                  <a:close/>
                  <a:moveTo>
                    <a:pt x="6396" y="0"/>
                  </a:moveTo>
                  <a:cubicBezTo>
                    <a:pt x="5483" y="0"/>
                    <a:pt x="4726" y="725"/>
                    <a:pt x="4726" y="1639"/>
                  </a:cubicBezTo>
                  <a:lnTo>
                    <a:pt x="4726" y="2458"/>
                  </a:lnTo>
                  <a:lnTo>
                    <a:pt x="1261" y="2458"/>
                  </a:lnTo>
                  <a:cubicBezTo>
                    <a:pt x="599" y="2458"/>
                    <a:pt x="1" y="3025"/>
                    <a:pt x="1" y="3686"/>
                  </a:cubicBezTo>
                  <a:lnTo>
                    <a:pt x="1" y="11122"/>
                  </a:lnTo>
                  <a:cubicBezTo>
                    <a:pt x="1" y="11815"/>
                    <a:pt x="568" y="12350"/>
                    <a:pt x="1261" y="12350"/>
                  </a:cubicBezTo>
                  <a:lnTo>
                    <a:pt x="11468" y="12350"/>
                  </a:lnTo>
                  <a:cubicBezTo>
                    <a:pt x="12130" y="12350"/>
                    <a:pt x="12697" y="11815"/>
                    <a:pt x="12697" y="11122"/>
                  </a:cubicBezTo>
                  <a:lnTo>
                    <a:pt x="12697" y="3686"/>
                  </a:lnTo>
                  <a:cubicBezTo>
                    <a:pt x="12760" y="3025"/>
                    <a:pt x="12162" y="2458"/>
                    <a:pt x="11500" y="2458"/>
                  </a:cubicBezTo>
                  <a:lnTo>
                    <a:pt x="8034" y="2458"/>
                  </a:lnTo>
                  <a:lnTo>
                    <a:pt x="8034" y="1639"/>
                  </a:lnTo>
                  <a:cubicBezTo>
                    <a:pt x="8034" y="725"/>
                    <a:pt x="7278" y="0"/>
                    <a:pt x="63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" name="Google Shape;6389;p72">
              <a:extLst>
                <a:ext uri="{FF2B5EF4-FFF2-40B4-BE49-F238E27FC236}">
                  <a16:creationId xmlns:a16="http://schemas.microsoft.com/office/drawing/2014/main" id="{B762B363-BA0F-99DB-7EC3-C1A3150487E3}"/>
                </a:ext>
              </a:extLst>
            </p:cNvPr>
            <p:cNvSpPr/>
            <p:nvPr/>
          </p:nvSpPr>
          <p:spPr>
            <a:xfrm>
              <a:off x="-59293650" y="3740025"/>
              <a:ext cx="14175" cy="14200"/>
            </a:xfrm>
            <a:custGeom>
              <a:avLst/>
              <a:gdLst/>
              <a:ahLst/>
              <a:cxnLst/>
              <a:rect l="l" t="t" r="r" b="b"/>
              <a:pathLst>
                <a:path w="567" h="568" extrusionOk="0">
                  <a:moveTo>
                    <a:pt x="284" y="0"/>
                  </a:moveTo>
                  <a:cubicBezTo>
                    <a:pt x="126" y="0"/>
                    <a:pt x="0" y="126"/>
                    <a:pt x="0" y="284"/>
                  </a:cubicBezTo>
                  <a:cubicBezTo>
                    <a:pt x="0" y="441"/>
                    <a:pt x="126" y="567"/>
                    <a:pt x="284" y="567"/>
                  </a:cubicBezTo>
                  <a:cubicBezTo>
                    <a:pt x="441" y="567"/>
                    <a:pt x="567" y="441"/>
                    <a:pt x="567" y="284"/>
                  </a:cubicBezTo>
                  <a:cubicBezTo>
                    <a:pt x="567" y="126"/>
                    <a:pt x="441" y="0"/>
                    <a:pt x="2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67" name="Google Shape;6390;p72">
            <a:extLst>
              <a:ext uri="{FF2B5EF4-FFF2-40B4-BE49-F238E27FC236}">
                <a16:creationId xmlns:a16="http://schemas.microsoft.com/office/drawing/2014/main" id="{F54BEA62-D255-9B1A-E1C8-E159791F3F66}"/>
              </a:ext>
            </a:extLst>
          </p:cNvPr>
          <p:cNvGrpSpPr/>
          <p:nvPr/>
        </p:nvGrpSpPr>
        <p:grpSpPr>
          <a:xfrm>
            <a:off x="2336192" y="2033105"/>
            <a:ext cx="490915" cy="485632"/>
            <a:chOff x="-64406125" y="3362225"/>
            <a:chExt cx="318225" cy="314800"/>
          </a:xfrm>
          <a:solidFill>
            <a:schemeClr val="tx1"/>
          </a:solidFill>
        </p:grpSpPr>
        <p:sp>
          <p:nvSpPr>
            <p:cNvPr id="568" name="Google Shape;6391;p72">
              <a:extLst>
                <a:ext uri="{FF2B5EF4-FFF2-40B4-BE49-F238E27FC236}">
                  <a16:creationId xmlns:a16="http://schemas.microsoft.com/office/drawing/2014/main" id="{DA205396-7608-BC43-505A-84BA80D78B56}"/>
                </a:ext>
              </a:extLst>
            </p:cNvPr>
            <p:cNvSpPr/>
            <p:nvPr/>
          </p:nvSpPr>
          <p:spPr>
            <a:xfrm>
              <a:off x="-64332100" y="3362225"/>
              <a:ext cx="170150" cy="199025"/>
            </a:xfrm>
            <a:custGeom>
              <a:avLst/>
              <a:gdLst/>
              <a:ahLst/>
              <a:cxnLst/>
              <a:rect l="l" t="t" r="r" b="b"/>
              <a:pathLst>
                <a:path w="6806" h="7961" extrusionOk="0">
                  <a:moveTo>
                    <a:pt x="4506" y="3266"/>
                  </a:moveTo>
                  <a:cubicBezTo>
                    <a:pt x="4569" y="3266"/>
                    <a:pt x="4601" y="3298"/>
                    <a:pt x="4632" y="3298"/>
                  </a:cubicBezTo>
                  <a:lnTo>
                    <a:pt x="5577" y="4621"/>
                  </a:lnTo>
                  <a:cubicBezTo>
                    <a:pt x="5420" y="5881"/>
                    <a:pt x="4664" y="7110"/>
                    <a:pt x="3403" y="7110"/>
                  </a:cubicBezTo>
                  <a:cubicBezTo>
                    <a:pt x="2206" y="7110"/>
                    <a:pt x="1419" y="5944"/>
                    <a:pt x="1261" y="4621"/>
                  </a:cubicBezTo>
                  <a:lnTo>
                    <a:pt x="2206" y="3298"/>
                  </a:lnTo>
                  <a:cubicBezTo>
                    <a:pt x="2238" y="3266"/>
                    <a:pt x="2269" y="3266"/>
                    <a:pt x="2301" y="3266"/>
                  </a:cubicBezTo>
                  <a:close/>
                  <a:moveTo>
                    <a:pt x="4055" y="1"/>
                  </a:moveTo>
                  <a:cubicBezTo>
                    <a:pt x="3400" y="1"/>
                    <a:pt x="2703" y="167"/>
                    <a:pt x="2049" y="494"/>
                  </a:cubicBezTo>
                  <a:cubicBezTo>
                    <a:pt x="1957" y="483"/>
                    <a:pt x="1867" y="478"/>
                    <a:pt x="1779" y="478"/>
                  </a:cubicBezTo>
                  <a:cubicBezTo>
                    <a:pt x="1354" y="478"/>
                    <a:pt x="976" y="600"/>
                    <a:pt x="662" y="809"/>
                  </a:cubicBezTo>
                  <a:cubicBezTo>
                    <a:pt x="347" y="1061"/>
                    <a:pt x="1" y="1534"/>
                    <a:pt x="1" y="2384"/>
                  </a:cubicBezTo>
                  <a:cubicBezTo>
                    <a:pt x="1" y="2857"/>
                    <a:pt x="95" y="3613"/>
                    <a:pt x="347" y="4621"/>
                  </a:cubicBezTo>
                  <a:cubicBezTo>
                    <a:pt x="473" y="4810"/>
                    <a:pt x="536" y="6070"/>
                    <a:pt x="1482" y="7078"/>
                  </a:cubicBezTo>
                  <a:cubicBezTo>
                    <a:pt x="2049" y="7646"/>
                    <a:pt x="2710" y="7961"/>
                    <a:pt x="3403" y="7961"/>
                  </a:cubicBezTo>
                  <a:cubicBezTo>
                    <a:pt x="5136" y="7961"/>
                    <a:pt x="6207" y="6417"/>
                    <a:pt x="6396" y="4621"/>
                  </a:cubicBezTo>
                  <a:cubicBezTo>
                    <a:pt x="6554" y="4085"/>
                    <a:pt x="6774" y="3046"/>
                    <a:pt x="6806" y="2447"/>
                  </a:cubicBezTo>
                  <a:cubicBezTo>
                    <a:pt x="6806" y="1565"/>
                    <a:pt x="6459" y="872"/>
                    <a:pt x="5703" y="431"/>
                  </a:cubicBezTo>
                  <a:cubicBezTo>
                    <a:pt x="5234" y="143"/>
                    <a:pt x="4662" y="1"/>
                    <a:pt x="40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" name="Google Shape;6392;p72">
              <a:extLst>
                <a:ext uri="{FF2B5EF4-FFF2-40B4-BE49-F238E27FC236}">
                  <a16:creationId xmlns:a16="http://schemas.microsoft.com/office/drawing/2014/main" id="{16699D51-C31E-8B4E-2A68-B96F5456EABF}"/>
                </a:ext>
              </a:extLst>
            </p:cNvPr>
            <p:cNvSpPr/>
            <p:nvPr/>
          </p:nvSpPr>
          <p:spPr>
            <a:xfrm>
              <a:off x="-64406125" y="3559050"/>
              <a:ext cx="318225" cy="117975"/>
            </a:xfrm>
            <a:custGeom>
              <a:avLst/>
              <a:gdLst/>
              <a:ahLst/>
              <a:cxnLst/>
              <a:rect l="l" t="t" r="r" b="b"/>
              <a:pathLst>
                <a:path w="12729" h="4719" extrusionOk="0">
                  <a:moveTo>
                    <a:pt x="4474" y="1001"/>
                  </a:moveTo>
                  <a:lnTo>
                    <a:pt x="5797" y="2293"/>
                  </a:lnTo>
                  <a:lnTo>
                    <a:pt x="5199" y="2891"/>
                  </a:lnTo>
                  <a:lnTo>
                    <a:pt x="4002" y="1159"/>
                  </a:lnTo>
                  <a:cubicBezTo>
                    <a:pt x="4159" y="1096"/>
                    <a:pt x="4380" y="1064"/>
                    <a:pt x="4474" y="1001"/>
                  </a:cubicBezTo>
                  <a:close/>
                  <a:moveTo>
                    <a:pt x="8318" y="1001"/>
                  </a:moveTo>
                  <a:cubicBezTo>
                    <a:pt x="8475" y="1064"/>
                    <a:pt x="8633" y="1159"/>
                    <a:pt x="8790" y="1190"/>
                  </a:cubicBezTo>
                  <a:lnTo>
                    <a:pt x="7593" y="2891"/>
                  </a:lnTo>
                  <a:lnTo>
                    <a:pt x="6995" y="2293"/>
                  </a:lnTo>
                  <a:lnTo>
                    <a:pt x="8318" y="1001"/>
                  </a:lnTo>
                  <a:close/>
                  <a:moveTo>
                    <a:pt x="10681" y="3112"/>
                  </a:moveTo>
                  <a:cubicBezTo>
                    <a:pt x="10901" y="3112"/>
                    <a:pt x="11059" y="3301"/>
                    <a:pt x="11059" y="3553"/>
                  </a:cubicBezTo>
                  <a:cubicBezTo>
                    <a:pt x="11059" y="3742"/>
                    <a:pt x="10870" y="3931"/>
                    <a:pt x="10681" y="3931"/>
                  </a:cubicBezTo>
                  <a:lnTo>
                    <a:pt x="9578" y="3931"/>
                  </a:lnTo>
                  <a:cubicBezTo>
                    <a:pt x="9326" y="3931"/>
                    <a:pt x="9137" y="3742"/>
                    <a:pt x="9137" y="3553"/>
                  </a:cubicBezTo>
                  <a:cubicBezTo>
                    <a:pt x="9137" y="3301"/>
                    <a:pt x="9326" y="3112"/>
                    <a:pt x="9578" y="3112"/>
                  </a:cubicBezTo>
                  <a:close/>
                  <a:moveTo>
                    <a:pt x="4458" y="1"/>
                  </a:moveTo>
                  <a:cubicBezTo>
                    <a:pt x="4348" y="1"/>
                    <a:pt x="4238" y="40"/>
                    <a:pt x="4159" y="119"/>
                  </a:cubicBezTo>
                  <a:cubicBezTo>
                    <a:pt x="4065" y="245"/>
                    <a:pt x="3939" y="308"/>
                    <a:pt x="3781" y="308"/>
                  </a:cubicBezTo>
                  <a:lnTo>
                    <a:pt x="2395" y="308"/>
                  </a:lnTo>
                  <a:cubicBezTo>
                    <a:pt x="914" y="308"/>
                    <a:pt x="0" y="1442"/>
                    <a:pt x="0" y="2639"/>
                  </a:cubicBezTo>
                  <a:lnTo>
                    <a:pt x="0" y="4341"/>
                  </a:lnTo>
                  <a:cubicBezTo>
                    <a:pt x="0" y="4561"/>
                    <a:pt x="189" y="4719"/>
                    <a:pt x="441" y="4719"/>
                  </a:cubicBezTo>
                  <a:lnTo>
                    <a:pt x="12287" y="4719"/>
                  </a:lnTo>
                  <a:cubicBezTo>
                    <a:pt x="12508" y="4719"/>
                    <a:pt x="12665" y="4530"/>
                    <a:pt x="12665" y="4341"/>
                  </a:cubicBezTo>
                  <a:lnTo>
                    <a:pt x="12665" y="2639"/>
                  </a:lnTo>
                  <a:cubicBezTo>
                    <a:pt x="12728" y="1474"/>
                    <a:pt x="11783" y="371"/>
                    <a:pt x="10303" y="371"/>
                  </a:cubicBezTo>
                  <a:lnTo>
                    <a:pt x="8948" y="371"/>
                  </a:lnTo>
                  <a:cubicBezTo>
                    <a:pt x="8727" y="371"/>
                    <a:pt x="8664" y="277"/>
                    <a:pt x="8538" y="151"/>
                  </a:cubicBezTo>
                  <a:cubicBezTo>
                    <a:pt x="8456" y="52"/>
                    <a:pt x="8339" y="5"/>
                    <a:pt x="8219" y="5"/>
                  </a:cubicBezTo>
                  <a:cubicBezTo>
                    <a:pt x="8110" y="5"/>
                    <a:pt x="7998" y="44"/>
                    <a:pt x="7908" y="119"/>
                  </a:cubicBezTo>
                  <a:lnTo>
                    <a:pt x="6333" y="1694"/>
                  </a:lnTo>
                  <a:lnTo>
                    <a:pt x="4758" y="119"/>
                  </a:lnTo>
                  <a:cubicBezTo>
                    <a:pt x="4679" y="40"/>
                    <a:pt x="4569" y="1"/>
                    <a:pt x="44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570" name="Google Shape;6393;p72">
            <a:extLst>
              <a:ext uri="{FF2B5EF4-FFF2-40B4-BE49-F238E27FC236}">
                <a16:creationId xmlns:a16="http://schemas.microsoft.com/office/drawing/2014/main" id="{6AE5315F-C678-FEFE-6C6D-ED9BE54C89B6}"/>
              </a:ext>
            </a:extLst>
          </p:cNvPr>
          <p:cNvSpPr/>
          <p:nvPr/>
        </p:nvSpPr>
        <p:spPr>
          <a:xfrm>
            <a:off x="2420468" y="2621725"/>
            <a:ext cx="322032" cy="489681"/>
          </a:xfrm>
          <a:custGeom>
            <a:avLst/>
            <a:gdLst/>
            <a:ahLst/>
            <a:cxnLst/>
            <a:rect l="l" t="t" r="r" b="b"/>
            <a:pathLst>
              <a:path w="8350" h="12697" extrusionOk="0">
                <a:moveTo>
                  <a:pt x="4222" y="1166"/>
                </a:moveTo>
                <a:cubicBezTo>
                  <a:pt x="4443" y="1166"/>
                  <a:pt x="4600" y="1386"/>
                  <a:pt x="4600" y="1607"/>
                </a:cubicBezTo>
                <a:lnTo>
                  <a:pt x="4600" y="1890"/>
                </a:lnTo>
                <a:cubicBezTo>
                  <a:pt x="5073" y="2048"/>
                  <a:pt x="5451" y="2520"/>
                  <a:pt x="5451" y="3088"/>
                </a:cubicBezTo>
                <a:cubicBezTo>
                  <a:pt x="5451" y="3308"/>
                  <a:pt x="5231" y="3497"/>
                  <a:pt x="5010" y="3497"/>
                </a:cubicBezTo>
                <a:cubicBezTo>
                  <a:pt x="4758" y="3497"/>
                  <a:pt x="4600" y="3308"/>
                  <a:pt x="4600" y="3088"/>
                </a:cubicBezTo>
                <a:cubicBezTo>
                  <a:pt x="4600" y="2835"/>
                  <a:pt x="4411" y="2678"/>
                  <a:pt x="4222" y="2678"/>
                </a:cubicBezTo>
                <a:cubicBezTo>
                  <a:pt x="3970" y="2678"/>
                  <a:pt x="3781" y="2867"/>
                  <a:pt x="3781" y="3088"/>
                </a:cubicBezTo>
                <a:cubicBezTo>
                  <a:pt x="3781" y="3308"/>
                  <a:pt x="4096" y="3529"/>
                  <a:pt x="4443" y="3781"/>
                </a:cubicBezTo>
                <a:cubicBezTo>
                  <a:pt x="4884" y="4096"/>
                  <a:pt x="5451" y="4505"/>
                  <a:pt x="5451" y="5167"/>
                </a:cubicBezTo>
                <a:cubicBezTo>
                  <a:pt x="5451" y="5702"/>
                  <a:pt x="5073" y="6143"/>
                  <a:pt x="4600" y="6333"/>
                </a:cubicBezTo>
                <a:lnTo>
                  <a:pt x="4600" y="6616"/>
                </a:lnTo>
                <a:cubicBezTo>
                  <a:pt x="4600" y="6868"/>
                  <a:pt x="4411" y="7026"/>
                  <a:pt x="4222" y="7026"/>
                </a:cubicBezTo>
                <a:cubicBezTo>
                  <a:pt x="3970" y="7026"/>
                  <a:pt x="3781" y="6805"/>
                  <a:pt x="3781" y="6616"/>
                </a:cubicBezTo>
                <a:lnTo>
                  <a:pt x="3781" y="6333"/>
                </a:lnTo>
                <a:cubicBezTo>
                  <a:pt x="3309" y="6143"/>
                  <a:pt x="2962" y="5702"/>
                  <a:pt x="2962" y="5167"/>
                </a:cubicBezTo>
                <a:cubicBezTo>
                  <a:pt x="2962" y="4915"/>
                  <a:pt x="3151" y="4757"/>
                  <a:pt x="3372" y="4757"/>
                </a:cubicBezTo>
                <a:cubicBezTo>
                  <a:pt x="3624" y="4757"/>
                  <a:pt x="3781" y="4978"/>
                  <a:pt x="3781" y="5167"/>
                </a:cubicBezTo>
                <a:cubicBezTo>
                  <a:pt x="3781" y="5387"/>
                  <a:pt x="3970" y="5608"/>
                  <a:pt x="4222" y="5608"/>
                </a:cubicBezTo>
                <a:cubicBezTo>
                  <a:pt x="4443" y="5608"/>
                  <a:pt x="4600" y="5387"/>
                  <a:pt x="4600" y="5167"/>
                </a:cubicBezTo>
                <a:cubicBezTo>
                  <a:pt x="4600" y="4915"/>
                  <a:pt x="4285" y="4694"/>
                  <a:pt x="3939" y="4442"/>
                </a:cubicBezTo>
                <a:cubicBezTo>
                  <a:pt x="3498" y="4127"/>
                  <a:pt x="2962" y="3749"/>
                  <a:pt x="2962" y="3088"/>
                </a:cubicBezTo>
                <a:cubicBezTo>
                  <a:pt x="2962" y="2520"/>
                  <a:pt x="3309" y="2079"/>
                  <a:pt x="3781" y="1890"/>
                </a:cubicBezTo>
                <a:lnTo>
                  <a:pt x="3781" y="1607"/>
                </a:lnTo>
                <a:cubicBezTo>
                  <a:pt x="3781" y="1386"/>
                  <a:pt x="3970" y="1166"/>
                  <a:pt x="4222" y="1166"/>
                </a:cubicBezTo>
                <a:close/>
                <a:moveTo>
                  <a:pt x="4222" y="0"/>
                </a:moveTo>
                <a:cubicBezTo>
                  <a:pt x="1923" y="0"/>
                  <a:pt x="64" y="1859"/>
                  <a:pt x="64" y="4127"/>
                </a:cubicBezTo>
                <a:cubicBezTo>
                  <a:pt x="64" y="6270"/>
                  <a:pt x="1733" y="8034"/>
                  <a:pt x="3781" y="8223"/>
                </a:cubicBezTo>
                <a:lnTo>
                  <a:pt x="3781" y="9767"/>
                </a:lnTo>
                <a:cubicBezTo>
                  <a:pt x="3655" y="9609"/>
                  <a:pt x="3529" y="9483"/>
                  <a:pt x="3372" y="9325"/>
                </a:cubicBezTo>
                <a:cubicBezTo>
                  <a:pt x="2647" y="8601"/>
                  <a:pt x="1576" y="8128"/>
                  <a:pt x="442" y="8128"/>
                </a:cubicBezTo>
                <a:cubicBezTo>
                  <a:pt x="190" y="8128"/>
                  <a:pt x="32" y="8317"/>
                  <a:pt x="32" y="8506"/>
                </a:cubicBezTo>
                <a:cubicBezTo>
                  <a:pt x="1" y="9609"/>
                  <a:pt x="442" y="10617"/>
                  <a:pt x="1261" y="11468"/>
                </a:cubicBezTo>
                <a:cubicBezTo>
                  <a:pt x="2049" y="12255"/>
                  <a:pt x="3057" y="12696"/>
                  <a:pt x="4096" y="12696"/>
                </a:cubicBezTo>
                <a:lnTo>
                  <a:pt x="4159" y="12696"/>
                </a:lnTo>
                <a:cubicBezTo>
                  <a:pt x="5231" y="12696"/>
                  <a:pt x="6302" y="12287"/>
                  <a:pt x="7089" y="11468"/>
                </a:cubicBezTo>
                <a:cubicBezTo>
                  <a:pt x="7877" y="10680"/>
                  <a:pt x="8318" y="9641"/>
                  <a:pt x="8318" y="8506"/>
                </a:cubicBezTo>
                <a:cubicBezTo>
                  <a:pt x="8350" y="8317"/>
                  <a:pt x="8160" y="8128"/>
                  <a:pt x="7940" y="8128"/>
                </a:cubicBezTo>
                <a:cubicBezTo>
                  <a:pt x="7871" y="8124"/>
                  <a:pt x="7801" y="8122"/>
                  <a:pt x="7733" y="8122"/>
                </a:cubicBezTo>
                <a:cubicBezTo>
                  <a:pt x="6711" y="8122"/>
                  <a:pt x="5778" y="8558"/>
                  <a:pt x="5010" y="9325"/>
                </a:cubicBezTo>
                <a:cubicBezTo>
                  <a:pt x="4852" y="9483"/>
                  <a:pt x="4726" y="9609"/>
                  <a:pt x="4600" y="9767"/>
                </a:cubicBezTo>
                <a:lnTo>
                  <a:pt x="4600" y="8223"/>
                </a:lnTo>
                <a:cubicBezTo>
                  <a:pt x="6680" y="8034"/>
                  <a:pt x="8350" y="6270"/>
                  <a:pt x="8350" y="4127"/>
                </a:cubicBezTo>
                <a:cubicBezTo>
                  <a:pt x="8350" y="1859"/>
                  <a:pt x="6491" y="0"/>
                  <a:pt x="422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571" name="Google Shape;6394;p72">
            <a:extLst>
              <a:ext uri="{FF2B5EF4-FFF2-40B4-BE49-F238E27FC236}">
                <a16:creationId xmlns:a16="http://schemas.microsoft.com/office/drawing/2014/main" id="{5E8D8C88-DFB2-171E-6239-57BC9DA6B24D}"/>
              </a:ext>
            </a:extLst>
          </p:cNvPr>
          <p:cNvGrpSpPr/>
          <p:nvPr/>
        </p:nvGrpSpPr>
        <p:grpSpPr>
          <a:xfrm>
            <a:off x="2336811" y="3194232"/>
            <a:ext cx="489681" cy="488485"/>
            <a:chOff x="-64410850" y="4094450"/>
            <a:chExt cx="317425" cy="316650"/>
          </a:xfrm>
          <a:solidFill>
            <a:schemeClr val="tx1"/>
          </a:solidFill>
        </p:grpSpPr>
        <p:sp>
          <p:nvSpPr>
            <p:cNvPr id="572" name="Google Shape;6395;p72">
              <a:extLst>
                <a:ext uri="{FF2B5EF4-FFF2-40B4-BE49-F238E27FC236}">
                  <a16:creationId xmlns:a16="http://schemas.microsoft.com/office/drawing/2014/main" id="{52639251-8087-CB10-2D3B-F6BEE344F912}"/>
                </a:ext>
              </a:extLst>
            </p:cNvPr>
            <p:cNvSpPr/>
            <p:nvPr/>
          </p:nvSpPr>
          <p:spPr>
            <a:xfrm>
              <a:off x="-64410850" y="4348850"/>
              <a:ext cx="317425" cy="62250"/>
            </a:xfrm>
            <a:custGeom>
              <a:avLst/>
              <a:gdLst/>
              <a:ahLst/>
              <a:cxnLst/>
              <a:rect l="l" t="t" r="r" b="b"/>
              <a:pathLst>
                <a:path w="12697" h="2490" extrusionOk="0">
                  <a:moveTo>
                    <a:pt x="3403" y="0"/>
                  </a:moveTo>
                  <a:cubicBezTo>
                    <a:pt x="2741" y="0"/>
                    <a:pt x="2206" y="536"/>
                    <a:pt x="2206" y="1229"/>
                  </a:cubicBezTo>
                  <a:lnTo>
                    <a:pt x="2206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12287" y="2489"/>
                  </a:lnTo>
                  <a:cubicBezTo>
                    <a:pt x="12508" y="2489"/>
                    <a:pt x="12697" y="2269"/>
                    <a:pt x="12697" y="2048"/>
                  </a:cubicBezTo>
                  <a:cubicBezTo>
                    <a:pt x="12634" y="1859"/>
                    <a:pt x="12445" y="1639"/>
                    <a:pt x="12193" y="1639"/>
                  </a:cubicBezTo>
                  <a:lnTo>
                    <a:pt x="10429" y="1639"/>
                  </a:lnTo>
                  <a:lnTo>
                    <a:pt x="10429" y="1229"/>
                  </a:lnTo>
                  <a:cubicBezTo>
                    <a:pt x="10429" y="536"/>
                    <a:pt x="9861" y="0"/>
                    <a:pt x="9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" name="Google Shape;6396;p72">
              <a:extLst>
                <a:ext uri="{FF2B5EF4-FFF2-40B4-BE49-F238E27FC236}">
                  <a16:creationId xmlns:a16="http://schemas.microsoft.com/office/drawing/2014/main" id="{6530DB9C-8091-BED0-EF05-C90E78388428}"/>
                </a:ext>
              </a:extLst>
            </p:cNvPr>
            <p:cNvSpPr/>
            <p:nvPr/>
          </p:nvSpPr>
          <p:spPr>
            <a:xfrm>
              <a:off x="-64315550" y="4094450"/>
              <a:ext cx="122100" cy="192200"/>
            </a:xfrm>
            <a:custGeom>
              <a:avLst/>
              <a:gdLst/>
              <a:ahLst/>
              <a:cxnLst/>
              <a:rect l="l" t="t" r="r" b="b"/>
              <a:pathLst>
                <a:path w="4884" h="7688" extrusionOk="0">
                  <a:moveTo>
                    <a:pt x="2489" y="0"/>
                  </a:moveTo>
                  <a:cubicBezTo>
                    <a:pt x="2269" y="0"/>
                    <a:pt x="2080" y="189"/>
                    <a:pt x="2080" y="410"/>
                  </a:cubicBezTo>
                  <a:lnTo>
                    <a:pt x="2080" y="819"/>
                  </a:lnTo>
                  <a:lnTo>
                    <a:pt x="1639" y="819"/>
                  </a:lnTo>
                  <a:cubicBezTo>
                    <a:pt x="1418" y="819"/>
                    <a:pt x="1261" y="1040"/>
                    <a:pt x="1261" y="1229"/>
                  </a:cubicBezTo>
                  <a:cubicBezTo>
                    <a:pt x="1261" y="1450"/>
                    <a:pt x="1450" y="1670"/>
                    <a:pt x="1639" y="1670"/>
                  </a:cubicBezTo>
                  <a:lnTo>
                    <a:pt x="2080" y="1670"/>
                  </a:lnTo>
                  <a:lnTo>
                    <a:pt x="2080" y="2489"/>
                  </a:lnTo>
                  <a:lnTo>
                    <a:pt x="1481" y="2489"/>
                  </a:lnTo>
                  <a:cubicBezTo>
                    <a:pt x="820" y="2489"/>
                    <a:pt x="347" y="3151"/>
                    <a:pt x="599" y="3781"/>
                  </a:cubicBezTo>
                  <a:cubicBezTo>
                    <a:pt x="662" y="3970"/>
                    <a:pt x="694" y="4222"/>
                    <a:pt x="788" y="4411"/>
                  </a:cubicBezTo>
                  <a:lnTo>
                    <a:pt x="473" y="4411"/>
                  </a:lnTo>
                  <a:cubicBezTo>
                    <a:pt x="221" y="4411"/>
                    <a:pt x="63" y="4632"/>
                    <a:pt x="63" y="4821"/>
                  </a:cubicBezTo>
                  <a:cubicBezTo>
                    <a:pt x="0" y="5010"/>
                    <a:pt x="158" y="5199"/>
                    <a:pt x="379" y="5199"/>
                  </a:cubicBezTo>
                  <a:lnTo>
                    <a:pt x="820" y="5199"/>
                  </a:lnTo>
                  <a:cubicBezTo>
                    <a:pt x="851" y="6081"/>
                    <a:pt x="694" y="6900"/>
                    <a:pt x="316" y="7687"/>
                  </a:cubicBezTo>
                  <a:lnTo>
                    <a:pt x="4569" y="7687"/>
                  </a:lnTo>
                  <a:cubicBezTo>
                    <a:pt x="4159" y="6900"/>
                    <a:pt x="4002" y="6081"/>
                    <a:pt x="4065" y="5199"/>
                  </a:cubicBezTo>
                  <a:lnTo>
                    <a:pt x="4474" y="5199"/>
                  </a:lnTo>
                  <a:cubicBezTo>
                    <a:pt x="4726" y="5199"/>
                    <a:pt x="4884" y="5010"/>
                    <a:pt x="4884" y="4821"/>
                  </a:cubicBezTo>
                  <a:cubicBezTo>
                    <a:pt x="4884" y="4568"/>
                    <a:pt x="4695" y="4411"/>
                    <a:pt x="4474" y="4411"/>
                  </a:cubicBezTo>
                  <a:lnTo>
                    <a:pt x="4159" y="4411"/>
                  </a:lnTo>
                  <a:cubicBezTo>
                    <a:pt x="4222" y="4222"/>
                    <a:pt x="4285" y="3970"/>
                    <a:pt x="4380" y="3781"/>
                  </a:cubicBezTo>
                  <a:cubicBezTo>
                    <a:pt x="4600" y="3151"/>
                    <a:pt x="4128" y="2489"/>
                    <a:pt x="3466" y="2489"/>
                  </a:cubicBezTo>
                  <a:lnTo>
                    <a:pt x="2867" y="2489"/>
                  </a:lnTo>
                  <a:lnTo>
                    <a:pt x="2867" y="1670"/>
                  </a:lnTo>
                  <a:lnTo>
                    <a:pt x="3309" y="1670"/>
                  </a:lnTo>
                  <a:cubicBezTo>
                    <a:pt x="3561" y="1670"/>
                    <a:pt x="3687" y="1450"/>
                    <a:pt x="3687" y="1229"/>
                  </a:cubicBezTo>
                  <a:cubicBezTo>
                    <a:pt x="3687" y="977"/>
                    <a:pt x="3498" y="819"/>
                    <a:pt x="3309" y="819"/>
                  </a:cubicBezTo>
                  <a:lnTo>
                    <a:pt x="2867" y="819"/>
                  </a:lnTo>
                  <a:lnTo>
                    <a:pt x="2867" y="410"/>
                  </a:lnTo>
                  <a:cubicBezTo>
                    <a:pt x="2867" y="158"/>
                    <a:pt x="2678" y="0"/>
                    <a:pt x="2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" name="Google Shape;6397;p72">
              <a:extLst>
                <a:ext uri="{FF2B5EF4-FFF2-40B4-BE49-F238E27FC236}">
                  <a16:creationId xmlns:a16="http://schemas.microsoft.com/office/drawing/2014/main" id="{F33234D3-1AB8-9872-AB7E-691C907B0704}"/>
                </a:ext>
              </a:extLst>
            </p:cNvPr>
            <p:cNvSpPr/>
            <p:nvPr/>
          </p:nvSpPr>
          <p:spPr>
            <a:xfrm>
              <a:off x="-64335250" y="4307100"/>
              <a:ext cx="161500" cy="21300"/>
            </a:xfrm>
            <a:custGeom>
              <a:avLst/>
              <a:gdLst/>
              <a:ahLst/>
              <a:cxnLst/>
              <a:rect l="l" t="t" r="r" b="b"/>
              <a:pathLst>
                <a:path w="6460" h="852" extrusionOk="0">
                  <a:moveTo>
                    <a:pt x="1167" y="1"/>
                  </a:moveTo>
                  <a:cubicBezTo>
                    <a:pt x="631" y="1"/>
                    <a:pt x="190" y="379"/>
                    <a:pt x="1" y="851"/>
                  </a:cubicBezTo>
                  <a:lnTo>
                    <a:pt x="6459" y="851"/>
                  </a:lnTo>
                  <a:cubicBezTo>
                    <a:pt x="6302" y="379"/>
                    <a:pt x="5861" y="1"/>
                    <a:pt x="53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575" name="Google Shape;6398;p72">
            <a:extLst>
              <a:ext uri="{FF2B5EF4-FFF2-40B4-BE49-F238E27FC236}">
                <a16:creationId xmlns:a16="http://schemas.microsoft.com/office/drawing/2014/main" id="{6A363844-E1D8-E684-37F2-3D7C5EA7A75C}"/>
              </a:ext>
            </a:extLst>
          </p:cNvPr>
          <p:cNvSpPr/>
          <p:nvPr/>
        </p:nvSpPr>
        <p:spPr>
          <a:xfrm>
            <a:off x="5329103" y="2015907"/>
            <a:ext cx="426509" cy="489951"/>
          </a:xfrm>
          <a:custGeom>
            <a:avLst/>
            <a:gdLst/>
            <a:ahLst/>
            <a:cxnLst/>
            <a:rect l="l" t="t" r="r" b="b"/>
            <a:pathLst>
              <a:path w="11059" h="12704" extrusionOk="0">
                <a:moveTo>
                  <a:pt x="5545" y="3449"/>
                </a:moveTo>
                <a:cubicBezTo>
                  <a:pt x="5797" y="3449"/>
                  <a:pt x="5955" y="3638"/>
                  <a:pt x="5955" y="3859"/>
                </a:cubicBezTo>
                <a:lnTo>
                  <a:pt x="5955" y="4111"/>
                </a:lnTo>
                <a:cubicBezTo>
                  <a:pt x="6427" y="4268"/>
                  <a:pt x="6774" y="4741"/>
                  <a:pt x="6774" y="5308"/>
                </a:cubicBezTo>
                <a:cubicBezTo>
                  <a:pt x="6774" y="5528"/>
                  <a:pt x="6585" y="5749"/>
                  <a:pt x="6333" y="5749"/>
                </a:cubicBezTo>
                <a:cubicBezTo>
                  <a:pt x="6081" y="5749"/>
                  <a:pt x="5955" y="5528"/>
                  <a:pt x="5955" y="5308"/>
                </a:cubicBezTo>
                <a:cubicBezTo>
                  <a:pt x="5955" y="5056"/>
                  <a:pt x="5734" y="4898"/>
                  <a:pt x="5545" y="4898"/>
                </a:cubicBezTo>
                <a:cubicBezTo>
                  <a:pt x="5293" y="4898"/>
                  <a:pt x="5104" y="5119"/>
                  <a:pt x="5104" y="5308"/>
                </a:cubicBezTo>
                <a:cubicBezTo>
                  <a:pt x="5104" y="5528"/>
                  <a:pt x="5419" y="5780"/>
                  <a:pt x="5766" y="6001"/>
                </a:cubicBezTo>
                <a:cubicBezTo>
                  <a:pt x="6207" y="6316"/>
                  <a:pt x="6774" y="6725"/>
                  <a:pt x="6774" y="7387"/>
                </a:cubicBezTo>
                <a:cubicBezTo>
                  <a:pt x="6774" y="7954"/>
                  <a:pt x="6427" y="8364"/>
                  <a:pt x="5923" y="8584"/>
                </a:cubicBezTo>
                <a:lnTo>
                  <a:pt x="5923" y="8836"/>
                </a:lnTo>
                <a:cubicBezTo>
                  <a:pt x="5923" y="9088"/>
                  <a:pt x="5734" y="9246"/>
                  <a:pt x="5545" y="9246"/>
                </a:cubicBezTo>
                <a:cubicBezTo>
                  <a:pt x="5293" y="9246"/>
                  <a:pt x="5104" y="9057"/>
                  <a:pt x="5104" y="8836"/>
                </a:cubicBezTo>
                <a:lnTo>
                  <a:pt x="5104" y="8584"/>
                </a:lnTo>
                <a:cubicBezTo>
                  <a:pt x="4632" y="8427"/>
                  <a:pt x="4285" y="7954"/>
                  <a:pt x="4285" y="7387"/>
                </a:cubicBezTo>
                <a:cubicBezTo>
                  <a:pt x="4285" y="7167"/>
                  <a:pt x="4474" y="7009"/>
                  <a:pt x="4726" y="7009"/>
                </a:cubicBezTo>
                <a:cubicBezTo>
                  <a:pt x="4947" y="7009"/>
                  <a:pt x="5104" y="7198"/>
                  <a:pt x="5104" y="7387"/>
                </a:cubicBezTo>
                <a:cubicBezTo>
                  <a:pt x="5104" y="7639"/>
                  <a:pt x="5293" y="7828"/>
                  <a:pt x="5545" y="7828"/>
                </a:cubicBezTo>
                <a:cubicBezTo>
                  <a:pt x="5766" y="7828"/>
                  <a:pt x="5923" y="7639"/>
                  <a:pt x="5923" y="7387"/>
                </a:cubicBezTo>
                <a:cubicBezTo>
                  <a:pt x="5923" y="7167"/>
                  <a:pt x="5608" y="6914"/>
                  <a:pt x="5262" y="6694"/>
                </a:cubicBezTo>
                <a:cubicBezTo>
                  <a:pt x="4821" y="6379"/>
                  <a:pt x="4285" y="5969"/>
                  <a:pt x="4285" y="5308"/>
                </a:cubicBezTo>
                <a:cubicBezTo>
                  <a:pt x="4285" y="4741"/>
                  <a:pt x="4632" y="4331"/>
                  <a:pt x="5104" y="4111"/>
                </a:cubicBezTo>
                <a:lnTo>
                  <a:pt x="5104" y="3859"/>
                </a:lnTo>
                <a:cubicBezTo>
                  <a:pt x="5104" y="3606"/>
                  <a:pt x="5293" y="3449"/>
                  <a:pt x="5545" y="3449"/>
                </a:cubicBezTo>
                <a:close/>
                <a:moveTo>
                  <a:pt x="10651" y="1"/>
                </a:moveTo>
                <a:cubicBezTo>
                  <a:pt x="10562" y="1"/>
                  <a:pt x="10473" y="34"/>
                  <a:pt x="10397" y="109"/>
                </a:cubicBezTo>
                <a:cubicBezTo>
                  <a:pt x="9389" y="834"/>
                  <a:pt x="8538" y="960"/>
                  <a:pt x="8034" y="960"/>
                </a:cubicBezTo>
                <a:cubicBezTo>
                  <a:pt x="7310" y="960"/>
                  <a:pt x="6396" y="645"/>
                  <a:pt x="5766" y="172"/>
                </a:cubicBezTo>
                <a:cubicBezTo>
                  <a:pt x="5703" y="109"/>
                  <a:pt x="5616" y="78"/>
                  <a:pt x="5526" y="78"/>
                </a:cubicBezTo>
                <a:cubicBezTo>
                  <a:pt x="5435" y="78"/>
                  <a:pt x="5341" y="109"/>
                  <a:pt x="5262" y="172"/>
                </a:cubicBezTo>
                <a:cubicBezTo>
                  <a:pt x="4632" y="645"/>
                  <a:pt x="3781" y="960"/>
                  <a:pt x="3025" y="960"/>
                </a:cubicBezTo>
                <a:cubicBezTo>
                  <a:pt x="2237" y="960"/>
                  <a:pt x="1418" y="645"/>
                  <a:pt x="662" y="109"/>
                </a:cubicBezTo>
                <a:cubicBezTo>
                  <a:pt x="582" y="47"/>
                  <a:pt x="495" y="20"/>
                  <a:pt x="411" y="20"/>
                </a:cubicBezTo>
                <a:cubicBezTo>
                  <a:pt x="196" y="20"/>
                  <a:pt x="0" y="198"/>
                  <a:pt x="0" y="424"/>
                </a:cubicBezTo>
                <a:lnTo>
                  <a:pt x="0" y="5276"/>
                </a:lnTo>
                <a:cubicBezTo>
                  <a:pt x="0" y="8616"/>
                  <a:pt x="2143" y="11609"/>
                  <a:pt x="5388" y="12680"/>
                </a:cubicBezTo>
                <a:cubicBezTo>
                  <a:pt x="5419" y="12696"/>
                  <a:pt x="5459" y="12703"/>
                  <a:pt x="5506" y="12703"/>
                </a:cubicBezTo>
                <a:cubicBezTo>
                  <a:pt x="5553" y="12703"/>
                  <a:pt x="5608" y="12696"/>
                  <a:pt x="5671" y="12680"/>
                </a:cubicBezTo>
                <a:cubicBezTo>
                  <a:pt x="8885" y="11609"/>
                  <a:pt x="11059" y="8616"/>
                  <a:pt x="11059" y="5276"/>
                </a:cubicBezTo>
                <a:lnTo>
                  <a:pt x="11059" y="424"/>
                </a:lnTo>
                <a:cubicBezTo>
                  <a:pt x="11059" y="182"/>
                  <a:pt x="10858" y="1"/>
                  <a:pt x="1065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576" name="Google Shape;6399;p72">
            <a:extLst>
              <a:ext uri="{FF2B5EF4-FFF2-40B4-BE49-F238E27FC236}">
                <a16:creationId xmlns:a16="http://schemas.microsoft.com/office/drawing/2014/main" id="{7CC66391-1976-21B9-1632-DAE6D2D60AD3}"/>
              </a:ext>
            </a:extLst>
          </p:cNvPr>
          <p:cNvGrpSpPr/>
          <p:nvPr/>
        </p:nvGrpSpPr>
        <p:grpSpPr>
          <a:xfrm>
            <a:off x="5298875" y="2605980"/>
            <a:ext cx="487289" cy="491185"/>
            <a:chOff x="-62516625" y="3743175"/>
            <a:chExt cx="315875" cy="318400"/>
          </a:xfrm>
          <a:solidFill>
            <a:schemeClr val="tx1"/>
          </a:solidFill>
        </p:grpSpPr>
        <p:sp>
          <p:nvSpPr>
            <p:cNvPr id="577" name="Google Shape;6400;p72">
              <a:extLst>
                <a:ext uri="{FF2B5EF4-FFF2-40B4-BE49-F238E27FC236}">
                  <a16:creationId xmlns:a16="http://schemas.microsoft.com/office/drawing/2014/main" id="{95818402-1D1C-20B5-2587-23957D04F7FE}"/>
                </a:ext>
              </a:extLst>
            </p:cNvPr>
            <p:cNvSpPr/>
            <p:nvPr/>
          </p:nvSpPr>
          <p:spPr>
            <a:xfrm>
              <a:off x="-62334675" y="3884950"/>
              <a:ext cx="62250" cy="145725"/>
            </a:xfrm>
            <a:custGeom>
              <a:avLst/>
              <a:gdLst/>
              <a:ahLst/>
              <a:cxnLst/>
              <a:rect l="l" t="t" r="r" b="b"/>
              <a:pathLst>
                <a:path w="2490" h="5829" extrusionOk="0">
                  <a:moveTo>
                    <a:pt x="1229" y="0"/>
                  </a:moveTo>
                  <a:cubicBezTo>
                    <a:pt x="977" y="0"/>
                    <a:pt x="820" y="189"/>
                    <a:pt x="820" y="410"/>
                  </a:cubicBezTo>
                  <a:lnTo>
                    <a:pt x="820" y="662"/>
                  </a:lnTo>
                  <a:cubicBezTo>
                    <a:pt x="347" y="819"/>
                    <a:pt x="0" y="1292"/>
                    <a:pt x="0" y="1859"/>
                  </a:cubicBezTo>
                  <a:cubicBezTo>
                    <a:pt x="0" y="2520"/>
                    <a:pt x="536" y="2930"/>
                    <a:pt x="977" y="3245"/>
                  </a:cubicBezTo>
                  <a:cubicBezTo>
                    <a:pt x="1292" y="3466"/>
                    <a:pt x="1639" y="3718"/>
                    <a:pt x="1639" y="3938"/>
                  </a:cubicBezTo>
                  <a:cubicBezTo>
                    <a:pt x="1639" y="4190"/>
                    <a:pt x="1450" y="4348"/>
                    <a:pt x="1229" y="4348"/>
                  </a:cubicBezTo>
                  <a:cubicBezTo>
                    <a:pt x="977" y="4348"/>
                    <a:pt x="820" y="4127"/>
                    <a:pt x="820" y="3938"/>
                  </a:cubicBezTo>
                  <a:cubicBezTo>
                    <a:pt x="820" y="3718"/>
                    <a:pt x="631" y="3497"/>
                    <a:pt x="442" y="3497"/>
                  </a:cubicBezTo>
                  <a:cubicBezTo>
                    <a:pt x="221" y="3497"/>
                    <a:pt x="0" y="3718"/>
                    <a:pt x="0" y="3938"/>
                  </a:cubicBezTo>
                  <a:cubicBezTo>
                    <a:pt x="0" y="4505"/>
                    <a:pt x="347" y="4915"/>
                    <a:pt x="820" y="5135"/>
                  </a:cubicBezTo>
                  <a:lnTo>
                    <a:pt x="820" y="5387"/>
                  </a:lnTo>
                  <a:cubicBezTo>
                    <a:pt x="820" y="5639"/>
                    <a:pt x="1009" y="5828"/>
                    <a:pt x="1229" y="5828"/>
                  </a:cubicBezTo>
                  <a:cubicBezTo>
                    <a:pt x="1450" y="5828"/>
                    <a:pt x="1639" y="5639"/>
                    <a:pt x="1639" y="5387"/>
                  </a:cubicBezTo>
                  <a:lnTo>
                    <a:pt x="1639" y="5135"/>
                  </a:lnTo>
                  <a:cubicBezTo>
                    <a:pt x="2111" y="4978"/>
                    <a:pt x="2489" y="4505"/>
                    <a:pt x="2489" y="3938"/>
                  </a:cubicBezTo>
                  <a:cubicBezTo>
                    <a:pt x="2489" y="3277"/>
                    <a:pt x="1922" y="2867"/>
                    <a:pt x="1481" y="2552"/>
                  </a:cubicBezTo>
                  <a:cubicBezTo>
                    <a:pt x="1166" y="2331"/>
                    <a:pt x="820" y="2079"/>
                    <a:pt x="820" y="1859"/>
                  </a:cubicBezTo>
                  <a:cubicBezTo>
                    <a:pt x="820" y="1607"/>
                    <a:pt x="1009" y="1418"/>
                    <a:pt x="1229" y="1418"/>
                  </a:cubicBezTo>
                  <a:cubicBezTo>
                    <a:pt x="1450" y="1418"/>
                    <a:pt x="1639" y="1607"/>
                    <a:pt x="1639" y="1859"/>
                  </a:cubicBezTo>
                  <a:cubicBezTo>
                    <a:pt x="1639" y="2079"/>
                    <a:pt x="1859" y="2237"/>
                    <a:pt x="2048" y="2237"/>
                  </a:cubicBezTo>
                  <a:cubicBezTo>
                    <a:pt x="2237" y="2237"/>
                    <a:pt x="2489" y="2048"/>
                    <a:pt x="2489" y="1859"/>
                  </a:cubicBezTo>
                  <a:cubicBezTo>
                    <a:pt x="2489" y="1292"/>
                    <a:pt x="2143" y="882"/>
                    <a:pt x="1639" y="662"/>
                  </a:cubicBezTo>
                  <a:lnTo>
                    <a:pt x="1639" y="410"/>
                  </a:lnTo>
                  <a:cubicBezTo>
                    <a:pt x="1639" y="158"/>
                    <a:pt x="1450" y="0"/>
                    <a:pt x="12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" name="Google Shape;6401;p72">
              <a:extLst>
                <a:ext uri="{FF2B5EF4-FFF2-40B4-BE49-F238E27FC236}">
                  <a16:creationId xmlns:a16="http://schemas.microsoft.com/office/drawing/2014/main" id="{370E4E05-23D4-5CD6-3188-738B0D8393C0}"/>
                </a:ext>
              </a:extLst>
            </p:cNvPr>
            <p:cNvSpPr/>
            <p:nvPr/>
          </p:nvSpPr>
          <p:spPr>
            <a:xfrm>
              <a:off x="-62516625" y="3743175"/>
              <a:ext cx="315875" cy="318400"/>
            </a:xfrm>
            <a:custGeom>
              <a:avLst/>
              <a:gdLst/>
              <a:ahLst/>
              <a:cxnLst/>
              <a:rect l="l" t="t" r="r" b="b"/>
              <a:pathLst>
                <a:path w="12635" h="12736" extrusionOk="0">
                  <a:moveTo>
                    <a:pt x="4632" y="3308"/>
                  </a:moveTo>
                  <a:cubicBezTo>
                    <a:pt x="5388" y="3308"/>
                    <a:pt x="6018" y="3938"/>
                    <a:pt x="6018" y="4694"/>
                  </a:cubicBezTo>
                  <a:cubicBezTo>
                    <a:pt x="6018" y="5450"/>
                    <a:pt x="5420" y="6049"/>
                    <a:pt x="4632" y="6049"/>
                  </a:cubicBezTo>
                  <a:cubicBezTo>
                    <a:pt x="3876" y="6049"/>
                    <a:pt x="3246" y="5419"/>
                    <a:pt x="3246" y="4694"/>
                  </a:cubicBezTo>
                  <a:cubicBezTo>
                    <a:pt x="3246" y="3938"/>
                    <a:pt x="3876" y="3308"/>
                    <a:pt x="4632" y="3308"/>
                  </a:cubicBezTo>
                  <a:close/>
                  <a:moveTo>
                    <a:pt x="8507" y="5230"/>
                  </a:moveTo>
                  <a:cubicBezTo>
                    <a:pt x="10303" y="5230"/>
                    <a:pt x="11815" y="6742"/>
                    <a:pt x="11815" y="8538"/>
                  </a:cubicBezTo>
                  <a:cubicBezTo>
                    <a:pt x="11815" y="10365"/>
                    <a:pt x="10334" y="11846"/>
                    <a:pt x="8507" y="11846"/>
                  </a:cubicBezTo>
                  <a:cubicBezTo>
                    <a:pt x="6680" y="11846"/>
                    <a:pt x="5199" y="10365"/>
                    <a:pt x="5199" y="8538"/>
                  </a:cubicBezTo>
                  <a:cubicBezTo>
                    <a:pt x="5199" y="6742"/>
                    <a:pt x="6680" y="5230"/>
                    <a:pt x="8507" y="5230"/>
                  </a:cubicBezTo>
                  <a:close/>
                  <a:moveTo>
                    <a:pt x="4664" y="0"/>
                  </a:moveTo>
                  <a:cubicBezTo>
                    <a:pt x="2080" y="0"/>
                    <a:pt x="1" y="2079"/>
                    <a:pt x="1" y="4694"/>
                  </a:cubicBezTo>
                  <a:cubicBezTo>
                    <a:pt x="1" y="5703"/>
                    <a:pt x="316" y="6711"/>
                    <a:pt x="914" y="7498"/>
                  </a:cubicBezTo>
                  <a:lnTo>
                    <a:pt x="4317" y="12571"/>
                  </a:lnTo>
                  <a:cubicBezTo>
                    <a:pt x="4396" y="12681"/>
                    <a:pt x="4530" y="12736"/>
                    <a:pt x="4660" y="12736"/>
                  </a:cubicBezTo>
                  <a:cubicBezTo>
                    <a:pt x="4790" y="12736"/>
                    <a:pt x="4916" y="12681"/>
                    <a:pt x="4979" y="12571"/>
                  </a:cubicBezTo>
                  <a:lnTo>
                    <a:pt x="5672" y="11531"/>
                  </a:lnTo>
                  <a:cubicBezTo>
                    <a:pt x="6396" y="12256"/>
                    <a:pt x="7404" y="12665"/>
                    <a:pt x="8507" y="12665"/>
                  </a:cubicBezTo>
                  <a:cubicBezTo>
                    <a:pt x="10776" y="12665"/>
                    <a:pt x="12634" y="10838"/>
                    <a:pt x="12634" y="8538"/>
                  </a:cubicBezTo>
                  <a:cubicBezTo>
                    <a:pt x="12634" y="6553"/>
                    <a:pt x="11217" y="4852"/>
                    <a:pt x="9326" y="4474"/>
                  </a:cubicBezTo>
                  <a:lnTo>
                    <a:pt x="9326" y="4222"/>
                  </a:lnTo>
                  <a:cubicBezTo>
                    <a:pt x="9074" y="1796"/>
                    <a:pt x="7089" y="0"/>
                    <a:pt x="46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79" name="Google Shape;6402;p72">
            <a:extLst>
              <a:ext uri="{FF2B5EF4-FFF2-40B4-BE49-F238E27FC236}">
                <a16:creationId xmlns:a16="http://schemas.microsoft.com/office/drawing/2014/main" id="{85717535-6A44-F1DF-9621-81959A0646FE}"/>
              </a:ext>
            </a:extLst>
          </p:cNvPr>
          <p:cNvGrpSpPr/>
          <p:nvPr/>
        </p:nvGrpSpPr>
        <p:grpSpPr>
          <a:xfrm>
            <a:off x="5307994" y="3205941"/>
            <a:ext cx="469048" cy="435032"/>
            <a:chOff x="-62511900" y="4129100"/>
            <a:chExt cx="304050" cy="282000"/>
          </a:xfrm>
          <a:solidFill>
            <a:schemeClr val="tx1"/>
          </a:solidFill>
        </p:grpSpPr>
        <p:sp>
          <p:nvSpPr>
            <p:cNvPr id="580" name="Google Shape;6403;p72">
              <a:extLst>
                <a:ext uri="{FF2B5EF4-FFF2-40B4-BE49-F238E27FC236}">
                  <a16:creationId xmlns:a16="http://schemas.microsoft.com/office/drawing/2014/main" id="{A95B4337-FEF9-7C8E-6360-0546F64578DA}"/>
                </a:ext>
              </a:extLst>
            </p:cNvPr>
            <p:cNvSpPr/>
            <p:nvPr/>
          </p:nvSpPr>
          <p:spPr>
            <a:xfrm>
              <a:off x="-62414225" y="4203925"/>
              <a:ext cx="206375" cy="207175"/>
            </a:xfrm>
            <a:custGeom>
              <a:avLst/>
              <a:gdLst/>
              <a:ahLst/>
              <a:cxnLst/>
              <a:rect l="l" t="t" r="r" b="b"/>
              <a:pathLst>
                <a:path w="8255" h="8287" extrusionOk="0">
                  <a:moveTo>
                    <a:pt x="4128" y="1229"/>
                  </a:moveTo>
                  <a:cubicBezTo>
                    <a:pt x="4348" y="1229"/>
                    <a:pt x="4506" y="1418"/>
                    <a:pt x="4506" y="1670"/>
                  </a:cubicBezTo>
                  <a:lnTo>
                    <a:pt x="4506" y="1922"/>
                  </a:lnTo>
                  <a:cubicBezTo>
                    <a:pt x="4978" y="2080"/>
                    <a:pt x="5356" y="2552"/>
                    <a:pt x="5356" y="3119"/>
                  </a:cubicBezTo>
                  <a:cubicBezTo>
                    <a:pt x="5356" y="3340"/>
                    <a:pt x="5136" y="3498"/>
                    <a:pt x="4947" y="3498"/>
                  </a:cubicBezTo>
                  <a:cubicBezTo>
                    <a:pt x="4726" y="3498"/>
                    <a:pt x="4506" y="3308"/>
                    <a:pt x="4506" y="3119"/>
                  </a:cubicBezTo>
                  <a:cubicBezTo>
                    <a:pt x="4506" y="2867"/>
                    <a:pt x="4317" y="2710"/>
                    <a:pt x="4128" y="2710"/>
                  </a:cubicBezTo>
                  <a:cubicBezTo>
                    <a:pt x="3939" y="2710"/>
                    <a:pt x="3687" y="2930"/>
                    <a:pt x="3687" y="3119"/>
                  </a:cubicBezTo>
                  <a:cubicBezTo>
                    <a:pt x="3718" y="3340"/>
                    <a:pt x="4033" y="3592"/>
                    <a:pt x="4411" y="3813"/>
                  </a:cubicBezTo>
                  <a:cubicBezTo>
                    <a:pt x="4821" y="4128"/>
                    <a:pt x="5388" y="4537"/>
                    <a:pt x="5388" y="5199"/>
                  </a:cubicBezTo>
                  <a:cubicBezTo>
                    <a:pt x="5388" y="5766"/>
                    <a:pt x="5041" y="6175"/>
                    <a:pt x="4569" y="6396"/>
                  </a:cubicBezTo>
                  <a:lnTo>
                    <a:pt x="4569" y="6648"/>
                  </a:lnTo>
                  <a:cubicBezTo>
                    <a:pt x="4569" y="6900"/>
                    <a:pt x="4348" y="7089"/>
                    <a:pt x="4159" y="7089"/>
                  </a:cubicBezTo>
                  <a:cubicBezTo>
                    <a:pt x="3970" y="7089"/>
                    <a:pt x="3718" y="6900"/>
                    <a:pt x="3718" y="6648"/>
                  </a:cubicBezTo>
                  <a:lnTo>
                    <a:pt x="3718" y="6396"/>
                  </a:lnTo>
                  <a:cubicBezTo>
                    <a:pt x="3245" y="6238"/>
                    <a:pt x="2899" y="5766"/>
                    <a:pt x="2899" y="5199"/>
                  </a:cubicBezTo>
                  <a:cubicBezTo>
                    <a:pt x="2899" y="4978"/>
                    <a:pt x="3088" y="4821"/>
                    <a:pt x="3308" y="4821"/>
                  </a:cubicBezTo>
                  <a:cubicBezTo>
                    <a:pt x="3498" y="4821"/>
                    <a:pt x="3687" y="5010"/>
                    <a:pt x="3687" y="5199"/>
                  </a:cubicBezTo>
                  <a:cubicBezTo>
                    <a:pt x="3687" y="5451"/>
                    <a:pt x="3876" y="5608"/>
                    <a:pt x="4128" y="5608"/>
                  </a:cubicBezTo>
                  <a:cubicBezTo>
                    <a:pt x="4348" y="5608"/>
                    <a:pt x="4506" y="5388"/>
                    <a:pt x="4506" y="5199"/>
                  </a:cubicBezTo>
                  <a:cubicBezTo>
                    <a:pt x="4506" y="4978"/>
                    <a:pt x="4191" y="4726"/>
                    <a:pt x="3844" y="4506"/>
                  </a:cubicBezTo>
                  <a:cubicBezTo>
                    <a:pt x="3403" y="4191"/>
                    <a:pt x="2867" y="3781"/>
                    <a:pt x="2867" y="3119"/>
                  </a:cubicBezTo>
                  <a:cubicBezTo>
                    <a:pt x="2867" y="2552"/>
                    <a:pt x="3214" y="2143"/>
                    <a:pt x="3687" y="1922"/>
                  </a:cubicBezTo>
                  <a:lnTo>
                    <a:pt x="3687" y="1670"/>
                  </a:lnTo>
                  <a:cubicBezTo>
                    <a:pt x="3687" y="1418"/>
                    <a:pt x="3876" y="1229"/>
                    <a:pt x="4128" y="1229"/>
                  </a:cubicBezTo>
                  <a:close/>
                  <a:moveTo>
                    <a:pt x="4128" y="0"/>
                  </a:moveTo>
                  <a:cubicBezTo>
                    <a:pt x="1828" y="0"/>
                    <a:pt x="0" y="1859"/>
                    <a:pt x="0" y="4128"/>
                  </a:cubicBezTo>
                  <a:cubicBezTo>
                    <a:pt x="0" y="6427"/>
                    <a:pt x="1828" y="8286"/>
                    <a:pt x="4128" y="8286"/>
                  </a:cubicBezTo>
                  <a:cubicBezTo>
                    <a:pt x="6396" y="8286"/>
                    <a:pt x="8255" y="6427"/>
                    <a:pt x="8255" y="4128"/>
                  </a:cubicBezTo>
                  <a:cubicBezTo>
                    <a:pt x="8255" y="1859"/>
                    <a:pt x="6396" y="0"/>
                    <a:pt x="41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" name="Google Shape;6404;p72">
              <a:extLst>
                <a:ext uri="{FF2B5EF4-FFF2-40B4-BE49-F238E27FC236}">
                  <a16:creationId xmlns:a16="http://schemas.microsoft.com/office/drawing/2014/main" id="{E84FA25F-D0A4-ABD3-516F-D69E24A76765}"/>
                </a:ext>
              </a:extLst>
            </p:cNvPr>
            <p:cNvSpPr/>
            <p:nvPr/>
          </p:nvSpPr>
          <p:spPr>
            <a:xfrm>
              <a:off x="-62511100" y="4129100"/>
              <a:ext cx="159900" cy="74850"/>
            </a:xfrm>
            <a:custGeom>
              <a:avLst/>
              <a:gdLst/>
              <a:ahLst/>
              <a:cxnLst/>
              <a:rect l="l" t="t" r="r" b="b"/>
              <a:pathLst>
                <a:path w="6396" h="2994" extrusionOk="0">
                  <a:moveTo>
                    <a:pt x="3214" y="1"/>
                  </a:moveTo>
                  <a:cubicBezTo>
                    <a:pt x="1450" y="1"/>
                    <a:pt x="0" y="662"/>
                    <a:pt x="0" y="1513"/>
                  </a:cubicBezTo>
                  <a:cubicBezTo>
                    <a:pt x="0" y="2332"/>
                    <a:pt x="1450" y="2993"/>
                    <a:pt x="3214" y="2993"/>
                  </a:cubicBezTo>
                  <a:cubicBezTo>
                    <a:pt x="4947" y="2993"/>
                    <a:pt x="6396" y="2332"/>
                    <a:pt x="6396" y="1513"/>
                  </a:cubicBezTo>
                  <a:cubicBezTo>
                    <a:pt x="6396" y="662"/>
                    <a:pt x="4947" y="1"/>
                    <a:pt x="32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" name="Google Shape;6405;p72">
              <a:extLst>
                <a:ext uri="{FF2B5EF4-FFF2-40B4-BE49-F238E27FC236}">
                  <a16:creationId xmlns:a16="http://schemas.microsoft.com/office/drawing/2014/main" id="{9EE26869-69D5-0872-CA21-22C88AADF1DC}"/>
                </a:ext>
              </a:extLst>
            </p:cNvPr>
            <p:cNvSpPr/>
            <p:nvPr/>
          </p:nvSpPr>
          <p:spPr>
            <a:xfrm>
              <a:off x="-62511100" y="4207075"/>
              <a:ext cx="110275" cy="59875"/>
            </a:xfrm>
            <a:custGeom>
              <a:avLst/>
              <a:gdLst/>
              <a:ahLst/>
              <a:cxnLst/>
              <a:rect l="l" t="t" r="r" b="b"/>
              <a:pathLst>
                <a:path w="4411" h="2395" extrusionOk="0">
                  <a:moveTo>
                    <a:pt x="0" y="0"/>
                  </a:moveTo>
                  <a:lnTo>
                    <a:pt x="0" y="1135"/>
                  </a:lnTo>
                  <a:cubicBezTo>
                    <a:pt x="0" y="1450"/>
                    <a:pt x="347" y="1765"/>
                    <a:pt x="882" y="2017"/>
                  </a:cubicBezTo>
                  <a:cubicBezTo>
                    <a:pt x="1355" y="2237"/>
                    <a:pt x="2332" y="2395"/>
                    <a:pt x="3151" y="2395"/>
                  </a:cubicBezTo>
                  <a:lnTo>
                    <a:pt x="3308" y="2395"/>
                  </a:lnTo>
                  <a:cubicBezTo>
                    <a:pt x="3560" y="1733"/>
                    <a:pt x="3907" y="1135"/>
                    <a:pt x="4411" y="631"/>
                  </a:cubicBezTo>
                  <a:lnTo>
                    <a:pt x="4411" y="631"/>
                  </a:lnTo>
                  <a:cubicBezTo>
                    <a:pt x="4033" y="694"/>
                    <a:pt x="3623" y="757"/>
                    <a:pt x="3182" y="757"/>
                  </a:cubicBezTo>
                  <a:cubicBezTo>
                    <a:pt x="2363" y="757"/>
                    <a:pt x="1261" y="599"/>
                    <a:pt x="567" y="316"/>
                  </a:cubicBezTo>
                  <a:cubicBezTo>
                    <a:pt x="347" y="221"/>
                    <a:pt x="158" y="127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" name="Google Shape;6406;p72">
              <a:extLst>
                <a:ext uri="{FF2B5EF4-FFF2-40B4-BE49-F238E27FC236}">
                  <a16:creationId xmlns:a16="http://schemas.microsoft.com/office/drawing/2014/main" id="{5203EF43-65FC-A8A1-9489-2A57F4210D6C}"/>
                </a:ext>
              </a:extLst>
            </p:cNvPr>
            <p:cNvSpPr/>
            <p:nvPr/>
          </p:nvSpPr>
          <p:spPr>
            <a:xfrm>
              <a:off x="-62511100" y="4329950"/>
              <a:ext cx="106350" cy="59875"/>
            </a:xfrm>
            <a:custGeom>
              <a:avLst/>
              <a:gdLst/>
              <a:ahLst/>
              <a:cxnLst/>
              <a:rect l="l" t="t" r="r" b="b"/>
              <a:pathLst>
                <a:path w="4254" h="2395" extrusionOk="0">
                  <a:moveTo>
                    <a:pt x="0" y="0"/>
                  </a:moveTo>
                  <a:lnTo>
                    <a:pt x="0" y="1197"/>
                  </a:lnTo>
                  <a:cubicBezTo>
                    <a:pt x="0" y="1701"/>
                    <a:pt x="1355" y="2395"/>
                    <a:pt x="3182" y="2395"/>
                  </a:cubicBezTo>
                  <a:cubicBezTo>
                    <a:pt x="3560" y="2395"/>
                    <a:pt x="3907" y="2363"/>
                    <a:pt x="4254" y="2332"/>
                  </a:cubicBezTo>
                  <a:cubicBezTo>
                    <a:pt x="3875" y="1859"/>
                    <a:pt x="3560" y="1355"/>
                    <a:pt x="3340" y="756"/>
                  </a:cubicBezTo>
                  <a:lnTo>
                    <a:pt x="3182" y="756"/>
                  </a:lnTo>
                  <a:cubicBezTo>
                    <a:pt x="2363" y="756"/>
                    <a:pt x="1261" y="599"/>
                    <a:pt x="567" y="315"/>
                  </a:cubicBezTo>
                  <a:cubicBezTo>
                    <a:pt x="347" y="252"/>
                    <a:pt x="158" y="126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" name="Google Shape;6407;p72">
              <a:extLst>
                <a:ext uri="{FF2B5EF4-FFF2-40B4-BE49-F238E27FC236}">
                  <a16:creationId xmlns:a16="http://schemas.microsoft.com/office/drawing/2014/main" id="{DC881A80-56FC-267C-158F-63C5A38E7B20}"/>
                </a:ext>
              </a:extLst>
            </p:cNvPr>
            <p:cNvSpPr/>
            <p:nvPr/>
          </p:nvSpPr>
          <p:spPr>
            <a:xfrm>
              <a:off x="-62511900" y="4268500"/>
              <a:ext cx="78000" cy="60675"/>
            </a:xfrm>
            <a:custGeom>
              <a:avLst/>
              <a:gdLst/>
              <a:ahLst/>
              <a:cxnLst/>
              <a:rect l="l" t="t" r="r" b="b"/>
              <a:pathLst>
                <a:path w="3120" h="2427" extrusionOk="0">
                  <a:moveTo>
                    <a:pt x="1" y="1"/>
                  </a:moveTo>
                  <a:lnTo>
                    <a:pt x="1" y="1167"/>
                  </a:lnTo>
                  <a:lnTo>
                    <a:pt x="32" y="1167"/>
                  </a:lnTo>
                  <a:cubicBezTo>
                    <a:pt x="32" y="1482"/>
                    <a:pt x="379" y="1797"/>
                    <a:pt x="914" y="2017"/>
                  </a:cubicBezTo>
                  <a:cubicBezTo>
                    <a:pt x="1387" y="2238"/>
                    <a:pt x="2332" y="2395"/>
                    <a:pt x="3120" y="2427"/>
                  </a:cubicBezTo>
                  <a:cubicBezTo>
                    <a:pt x="3057" y="2143"/>
                    <a:pt x="3025" y="1860"/>
                    <a:pt x="3025" y="1608"/>
                  </a:cubicBezTo>
                  <a:cubicBezTo>
                    <a:pt x="3025" y="1324"/>
                    <a:pt x="3088" y="1041"/>
                    <a:pt x="3120" y="757"/>
                  </a:cubicBezTo>
                  <a:cubicBezTo>
                    <a:pt x="2332" y="757"/>
                    <a:pt x="1230" y="599"/>
                    <a:pt x="536" y="316"/>
                  </a:cubicBezTo>
                  <a:cubicBezTo>
                    <a:pt x="347" y="253"/>
                    <a:pt x="158" y="127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85" name="Google Shape;6408;p72">
            <a:extLst>
              <a:ext uri="{FF2B5EF4-FFF2-40B4-BE49-F238E27FC236}">
                <a16:creationId xmlns:a16="http://schemas.microsoft.com/office/drawing/2014/main" id="{44A255FB-0E2D-A1CC-4459-0557293AA76A}"/>
              </a:ext>
            </a:extLst>
          </p:cNvPr>
          <p:cNvGrpSpPr/>
          <p:nvPr/>
        </p:nvGrpSpPr>
        <p:grpSpPr>
          <a:xfrm>
            <a:off x="3545490" y="3835801"/>
            <a:ext cx="414360" cy="489681"/>
            <a:chOff x="-60597975" y="3367475"/>
            <a:chExt cx="268600" cy="317425"/>
          </a:xfrm>
          <a:solidFill>
            <a:schemeClr val="tx1"/>
          </a:solidFill>
        </p:grpSpPr>
        <p:sp>
          <p:nvSpPr>
            <p:cNvPr id="586" name="Google Shape;6409;p72">
              <a:extLst>
                <a:ext uri="{FF2B5EF4-FFF2-40B4-BE49-F238E27FC236}">
                  <a16:creationId xmlns:a16="http://schemas.microsoft.com/office/drawing/2014/main" id="{042AA8AC-7C85-2D05-DA45-C31AF7B980BF}"/>
                </a:ext>
              </a:extLst>
            </p:cNvPr>
            <p:cNvSpPr/>
            <p:nvPr/>
          </p:nvSpPr>
          <p:spPr>
            <a:xfrm>
              <a:off x="-60535750" y="3495075"/>
              <a:ext cx="206375" cy="82725"/>
            </a:xfrm>
            <a:custGeom>
              <a:avLst/>
              <a:gdLst/>
              <a:ahLst/>
              <a:cxnLst/>
              <a:rect l="l" t="t" r="r" b="b"/>
              <a:pathLst>
                <a:path w="8255" h="3309" extrusionOk="0">
                  <a:moveTo>
                    <a:pt x="5357" y="1229"/>
                  </a:moveTo>
                  <a:cubicBezTo>
                    <a:pt x="5577" y="1229"/>
                    <a:pt x="5766" y="1418"/>
                    <a:pt x="5766" y="1607"/>
                  </a:cubicBezTo>
                  <a:cubicBezTo>
                    <a:pt x="5766" y="1890"/>
                    <a:pt x="5577" y="2048"/>
                    <a:pt x="5357" y="2048"/>
                  </a:cubicBezTo>
                  <a:lnTo>
                    <a:pt x="2049" y="2048"/>
                  </a:lnTo>
                  <a:cubicBezTo>
                    <a:pt x="1797" y="2048"/>
                    <a:pt x="1639" y="1859"/>
                    <a:pt x="1639" y="1607"/>
                  </a:cubicBezTo>
                  <a:cubicBezTo>
                    <a:pt x="1639" y="1386"/>
                    <a:pt x="1828" y="1229"/>
                    <a:pt x="2049" y="1229"/>
                  </a:cubicBezTo>
                  <a:close/>
                  <a:moveTo>
                    <a:pt x="1" y="0"/>
                  </a:moveTo>
                  <a:lnTo>
                    <a:pt x="1" y="3308"/>
                  </a:lnTo>
                  <a:lnTo>
                    <a:pt x="8255" y="3308"/>
                  </a:lnTo>
                  <a:lnTo>
                    <a:pt x="825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" name="Google Shape;6410;p72">
              <a:extLst>
                <a:ext uri="{FF2B5EF4-FFF2-40B4-BE49-F238E27FC236}">
                  <a16:creationId xmlns:a16="http://schemas.microsoft.com/office/drawing/2014/main" id="{2A2CDB5D-D96C-365D-AF2D-2ACF091A69B7}"/>
                </a:ext>
              </a:extLst>
            </p:cNvPr>
            <p:cNvSpPr/>
            <p:nvPr/>
          </p:nvSpPr>
          <p:spPr>
            <a:xfrm>
              <a:off x="-60432575" y="3367475"/>
              <a:ext cx="20500" cy="47275"/>
            </a:xfrm>
            <a:custGeom>
              <a:avLst/>
              <a:gdLst/>
              <a:ahLst/>
              <a:cxnLst/>
              <a:rect l="l" t="t" r="r" b="b"/>
              <a:pathLst>
                <a:path w="820" h="1891" extrusionOk="0">
                  <a:moveTo>
                    <a:pt x="1" y="0"/>
                  </a:moveTo>
                  <a:lnTo>
                    <a:pt x="1" y="1891"/>
                  </a:lnTo>
                  <a:cubicBezTo>
                    <a:pt x="127" y="1765"/>
                    <a:pt x="221" y="1639"/>
                    <a:pt x="379" y="1639"/>
                  </a:cubicBezTo>
                  <a:cubicBezTo>
                    <a:pt x="600" y="1639"/>
                    <a:pt x="694" y="1765"/>
                    <a:pt x="820" y="1891"/>
                  </a:cubicBezTo>
                  <a:lnTo>
                    <a:pt x="82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" name="Google Shape;6411;p72">
              <a:extLst>
                <a:ext uri="{FF2B5EF4-FFF2-40B4-BE49-F238E27FC236}">
                  <a16:creationId xmlns:a16="http://schemas.microsoft.com/office/drawing/2014/main" id="{26CBAF0B-8BE8-F75E-3EF5-1E3A1FF7D8C3}"/>
                </a:ext>
              </a:extLst>
            </p:cNvPr>
            <p:cNvSpPr/>
            <p:nvPr/>
          </p:nvSpPr>
          <p:spPr>
            <a:xfrm>
              <a:off x="-60535750" y="3367475"/>
              <a:ext cx="206375" cy="107150"/>
            </a:xfrm>
            <a:custGeom>
              <a:avLst/>
              <a:gdLst/>
              <a:ahLst/>
              <a:cxnLst/>
              <a:rect l="l" t="t" r="r" b="b"/>
              <a:pathLst>
                <a:path w="8255" h="4286" extrusionOk="0">
                  <a:moveTo>
                    <a:pt x="1" y="0"/>
                  </a:moveTo>
                  <a:lnTo>
                    <a:pt x="1" y="4285"/>
                  </a:lnTo>
                  <a:lnTo>
                    <a:pt x="8255" y="4285"/>
                  </a:lnTo>
                  <a:lnTo>
                    <a:pt x="8255" y="1261"/>
                  </a:lnTo>
                  <a:cubicBezTo>
                    <a:pt x="8255" y="567"/>
                    <a:pt x="7720" y="32"/>
                    <a:pt x="7026" y="32"/>
                  </a:cubicBezTo>
                  <a:lnTo>
                    <a:pt x="5829" y="32"/>
                  </a:lnTo>
                  <a:lnTo>
                    <a:pt x="5829" y="2930"/>
                  </a:lnTo>
                  <a:cubicBezTo>
                    <a:pt x="5829" y="3182"/>
                    <a:pt x="5633" y="3350"/>
                    <a:pt x="5418" y="3350"/>
                  </a:cubicBezTo>
                  <a:cubicBezTo>
                    <a:pt x="5311" y="3350"/>
                    <a:pt x="5199" y="3308"/>
                    <a:pt x="5105" y="3214"/>
                  </a:cubicBezTo>
                  <a:lnTo>
                    <a:pt x="4569" y="2678"/>
                  </a:lnTo>
                  <a:lnTo>
                    <a:pt x="4002" y="3214"/>
                  </a:lnTo>
                  <a:cubicBezTo>
                    <a:pt x="3917" y="3289"/>
                    <a:pt x="3821" y="3322"/>
                    <a:pt x="3728" y="3322"/>
                  </a:cubicBezTo>
                  <a:cubicBezTo>
                    <a:pt x="3510" y="3322"/>
                    <a:pt x="3309" y="3142"/>
                    <a:pt x="3309" y="2899"/>
                  </a:cubicBezTo>
                  <a:lnTo>
                    <a:pt x="330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" name="Google Shape;6412;p72">
              <a:extLst>
                <a:ext uri="{FF2B5EF4-FFF2-40B4-BE49-F238E27FC236}">
                  <a16:creationId xmlns:a16="http://schemas.microsoft.com/office/drawing/2014/main" id="{110EED34-8DA6-8589-1CE4-F85E67280D6E}"/>
                </a:ext>
              </a:extLst>
            </p:cNvPr>
            <p:cNvSpPr/>
            <p:nvPr/>
          </p:nvSpPr>
          <p:spPr>
            <a:xfrm>
              <a:off x="-60597975" y="3368175"/>
              <a:ext cx="40200" cy="316725"/>
            </a:xfrm>
            <a:custGeom>
              <a:avLst/>
              <a:gdLst/>
              <a:ahLst/>
              <a:cxnLst/>
              <a:rect l="l" t="t" r="r" b="b"/>
              <a:pathLst>
                <a:path w="1608" h="12669" extrusionOk="0">
                  <a:moveTo>
                    <a:pt x="337" y="0"/>
                  </a:moveTo>
                  <a:cubicBezTo>
                    <a:pt x="163" y="0"/>
                    <a:pt x="1" y="178"/>
                    <a:pt x="1" y="382"/>
                  </a:cubicBezTo>
                  <a:lnTo>
                    <a:pt x="1" y="12259"/>
                  </a:lnTo>
                  <a:cubicBezTo>
                    <a:pt x="1" y="12480"/>
                    <a:pt x="190" y="12669"/>
                    <a:pt x="379" y="12669"/>
                  </a:cubicBezTo>
                  <a:lnTo>
                    <a:pt x="1608" y="12669"/>
                  </a:lnTo>
                  <a:lnTo>
                    <a:pt x="1608" y="4"/>
                  </a:lnTo>
                  <a:lnTo>
                    <a:pt x="379" y="4"/>
                  </a:lnTo>
                  <a:cubicBezTo>
                    <a:pt x="365" y="2"/>
                    <a:pt x="351" y="0"/>
                    <a:pt x="3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" name="Google Shape;6413;p72">
              <a:extLst>
                <a:ext uri="{FF2B5EF4-FFF2-40B4-BE49-F238E27FC236}">
                  <a16:creationId xmlns:a16="http://schemas.microsoft.com/office/drawing/2014/main" id="{5DA49E97-59B1-49C0-BA34-B53455010C9A}"/>
                </a:ext>
              </a:extLst>
            </p:cNvPr>
            <p:cNvSpPr/>
            <p:nvPr/>
          </p:nvSpPr>
          <p:spPr>
            <a:xfrm>
              <a:off x="-60535750" y="3597450"/>
              <a:ext cx="206375" cy="86675"/>
            </a:xfrm>
            <a:custGeom>
              <a:avLst/>
              <a:gdLst/>
              <a:ahLst/>
              <a:cxnLst/>
              <a:rect l="l" t="t" r="r" b="b"/>
              <a:pathLst>
                <a:path w="8255" h="3467" extrusionOk="0">
                  <a:moveTo>
                    <a:pt x="1" y="1"/>
                  </a:moveTo>
                  <a:lnTo>
                    <a:pt x="1" y="3466"/>
                  </a:lnTo>
                  <a:lnTo>
                    <a:pt x="7026" y="3466"/>
                  </a:lnTo>
                  <a:cubicBezTo>
                    <a:pt x="7720" y="3466"/>
                    <a:pt x="8255" y="2931"/>
                    <a:pt x="8255" y="2206"/>
                  </a:cubicBezTo>
                  <a:lnTo>
                    <a:pt x="825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591" name="Google Shape;6414;p72">
            <a:extLst>
              <a:ext uri="{FF2B5EF4-FFF2-40B4-BE49-F238E27FC236}">
                <a16:creationId xmlns:a16="http://schemas.microsoft.com/office/drawing/2014/main" id="{49E68D0D-8E89-974D-73D8-A74956D7C072}"/>
              </a:ext>
            </a:extLst>
          </p:cNvPr>
          <p:cNvSpPr/>
          <p:nvPr/>
        </p:nvSpPr>
        <p:spPr>
          <a:xfrm>
            <a:off x="3506460" y="4437816"/>
            <a:ext cx="492111" cy="486673"/>
          </a:xfrm>
          <a:custGeom>
            <a:avLst/>
            <a:gdLst/>
            <a:ahLst/>
            <a:cxnLst/>
            <a:rect l="l" t="t" r="r" b="b"/>
            <a:pathLst>
              <a:path w="12760" h="12619" extrusionOk="0">
                <a:moveTo>
                  <a:pt x="10082" y="2190"/>
                </a:moveTo>
                <a:lnTo>
                  <a:pt x="11027" y="2726"/>
                </a:lnTo>
                <a:lnTo>
                  <a:pt x="8948" y="6317"/>
                </a:lnTo>
                <a:lnTo>
                  <a:pt x="8003" y="5781"/>
                </a:lnTo>
                <a:cubicBezTo>
                  <a:pt x="8349" y="5151"/>
                  <a:pt x="9704" y="2820"/>
                  <a:pt x="10082" y="2190"/>
                </a:cubicBezTo>
                <a:close/>
                <a:moveTo>
                  <a:pt x="7813" y="6601"/>
                </a:moveTo>
                <a:lnTo>
                  <a:pt x="8318" y="6916"/>
                </a:lnTo>
                <a:lnTo>
                  <a:pt x="7782" y="7262"/>
                </a:lnTo>
                <a:lnTo>
                  <a:pt x="7813" y="6601"/>
                </a:lnTo>
                <a:close/>
                <a:moveTo>
                  <a:pt x="10554" y="8522"/>
                </a:moveTo>
                <a:cubicBezTo>
                  <a:pt x="10806" y="8522"/>
                  <a:pt x="10964" y="8711"/>
                  <a:pt x="10964" y="8900"/>
                </a:cubicBezTo>
                <a:cubicBezTo>
                  <a:pt x="10964" y="9153"/>
                  <a:pt x="10806" y="9342"/>
                  <a:pt x="10554" y="9342"/>
                </a:cubicBezTo>
                <a:lnTo>
                  <a:pt x="5608" y="9342"/>
                </a:lnTo>
                <a:cubicBezTo>
                  <a:pt x="5356" y="9342"/>
                  <a:pt x="5167" y="9153"/>
                  <a:pt x="5167" y="8900"/>
                </a:cubicBezTo>
                <a:cubicBezTo>
                  <a:pt x="5167" y="8680"/>
                  <a:pt x="5356" y="8522"/>
                  <a:pt x="5608" y="8522"/>
                </a:cubicBezTo>
                <a:close/>
                <a:moveTo>
                  <a:pt x="3088" y="5592"/>
                </a:moveTo>
                <a:cubicBezTo>
                  <a:pt x="3308" y="5592"/>
                  <a:pt x="3497" y="5813"/>
                  <a:pt x="3497" y="6002"/>
                </a:cubicBezTo>
                <a:lnTo>
                  <a:pt x="3497" y="6286"/>
                </a:lnTo>
                <a:cubicBezTo>
                  <a:pt x="3970" y="6443"/>
                  <a:pt x="4348" y="6916"/>
                  <a:pt x="4348" y="7451"/>
                </a:cubicBezTo>
                <a:cubicBezTo>
                  <a:pt x="4348" y="7703"/>
                  <a:pt x="4159" y="7861"/>
                  <a:pt x="3907" y="7861"/>
                </a:cubicBezTo>
                <a:cubicBezTo>
                  <a:pt x="3655" y="7861"/>
                  <a:pt x="3497" y="7640"/>
                  <a:pt x="3497" y="7451"/>
                </a:cubicBezTo>
                <a:cubicBezTo>
                  <a:pt x="3497" y="7231"/>
                  <a:pt x="3308" y="7010"/>
                  <a:pt x="3088" y="7010"/>
                </a:cubicBezTo>
                <a:cubicBezTo>
                  <a:pt x="2836" y="7010"/>
                  <a:pt x="2678" y="7231"/>
                  <a:pt x="2678" y="7451"/>
                </a:cubicBezTo>
                <a:cubicBezTo>
                  <a:pt x="2678" y="7703"/>
                  <a:pt x="3025" y="7924"/>
                  <a:pt x="3340" y="8176"/>
                </a:cubicBezTo>
                <a:cubicBezTo>
                  <a:pt x="3781" y="8491"/>
                  <a:pt x="4348" y="8869"/>
                  <a:pt x="4348" y="9531"/>
                </a:cubicBezTo>
                <a:cubicBezTo>
                  <a:pt x="4348" y="10098"/>
                  <a:pt x="3970" y="10539"/>
                  <a:pt x="3497" y="10728"/>
                </a:cubicBezTo>
                <a:lnTo>
                  <a:pt x="3497" y="11011"/>
                </a:lnTo>
                <a:cubicBezTo>
                  <a:pt x="3497" y="11232"/>
                  <a:pt x="3308" y="11452"/>
                  <a:pt x="3088" y="11452"/>
                </a:cubicBezTo>
                <a:cubicBezTo>
                  <a:pt x="2836" y="11452"/>
                  <a:pt x="2678" y="11232"/>
                  <a:pt x="2678" y="11011"/>
                </a:cubicBezTo>
                <a:lnTo>
                  <a:pt x="2678" y="10728"/>
                </a:lnTo>
                <a:cubicBezTo>
                  <a:pt x="2206" y="10570"/>
                  <a:pt x="1859" y="10098"/>
                  <a:pt x="1859" y="9531"/>
                </a:cubicBezTo>
                <a:cubicBezTo>
                  <a:pt x="1859" y="9310"/>
                  <a:pt x="2048" y="9121"/>
                  <a:pt x="2300" y="9121"/>
                </a:cubicBezTo>
                <a:cubicBezTo>
                  <a:pt x="2521" y="9121"/>
                  <a:pt x="2678" y="9310"/>
                  <a:pt x="2678" y="9531"/>
                </a:cubicBezTo>
                <a:cubicBezTo>
                  <a:pt x="2678" y="9783"/>
                  <a:pt x="2867" y="9940"/>
                  <a:pt x="3088" y="9940"/>
                </a:cubicBezTo>
                <a:cubicBezTo>
                  <a:pt x="3308" y="9940"/>
                  <a:pt x="3497" y="9751"/>
                  <a:pt x="3497" y="9531"/>
                </a:cubicBezTo>
                <a:cubicBezTo>
                  <a:pt x="3497" y="9310"/>
                  <a:pt x="3182" y="9089"/>
                  <a:pt x="2836" y="8837"/>
                </a:cubicBezTo>
                <a:cubicBezTo>
                  <a:pt x="2395" y="8522"/>
                  <a:pt x="1859" y="8113"/>
                  <a:pt x="1859" y="7451"/>
                </a:cubicBezTo>
                <a:cubicBezTo>
                  <a:pt x="1859" y="6916"/>
                  <a:pt x="2206" y="6475"/>
                  <a:pt x="2678" y="6286"/>
                </a:cubicBezTo>
                <a:lnTo>
                  <a:pt x="2678" y="6002"/>
                </a:lnTo>
                <a:cubicBezTo>
                  <a:pt x="2678" y="5750"/>
                  <a:pt x="2867" y="5592"/>
                  <a:pt x="3088" y="5592"/>
                </a:cubicBezTo>
                <a:close/>
                <a:moveTo>
                  <a:pt x="10554" y="11011"/>
                </a:moveTo>
                <a:cubicBezTo>
                  <a:pt x="10806" y="11011"/>
                  <a:pt x="10964" y="11200"/>
                  <a:pt x="10964" y="11452"/>
                </a:cubicBezTo>
                <a:cubicBezTo>
                  <a:pt x="10964" y="11641"/>
                  <a:pt x="10806" y="11830"/>
                  <a:pt x="10554" y="11830"/>
                </a:cubicBezTo>
                <a:lnTo>
                  <a:pt x="5608" y="11830"/>
                </a:lnTo>
                <a:cubicBezTo>
                  <a:pt x="5356" y="11830"/>
                  <a:pt x="5167" y="11641"/>
                  <a:pt x="5167" y="11452"/>
                </a:cubicBezTo>
                <a:cubicBezTo>
                  <a:pt x="5167" y="11200"/>
                  <a:pt x="5356" y="11011"/>
                  <a:pt x="5608" y="11011"/>
                </a:cubicBezTo>
                <a:close/>
                <a:moveTo>
                  <a:pt x="10933" y="1"/>
                </a:moveTo>
                <a:cubicBezTo>
                  <a:pt x="10599" y="1"/>
                  <a:pt x="10280" y="176"/>
                  <a:pt x="10113" y="489"/>
                </a:cubicBezTo>
                <a:lnTo>
                  <a:pt x="7877" y="4395"/>
                </a:lnTo>
                <a:lnTo>
                  <a:pt x="1229" y="4395"/>
                </a:lnTo>
                <a:cubicBezTo>
                  <a:pt x="567" y="4395"/>
                  <a:pt x="0" y="4931"/>
                  <a:pt x="0" y="5592"/>
                </a:cubicBezTo>
                <a:lnTo>
                  <a:pt x="0" y="11389"/>
                </a:lnTo>
                <a:cubicBezTo>
                  <a:pt x="0" y="12051"/>
                  <a:pt x="567" y="12618"/>
                  <a:pt x="1229" y="12618"/>
                </a:cubicBezTo>
                <a:lnTo>
                  <a:pt x="11437" y="12618"/>
                </a:lnTo>
                <a:cubicBezTo>
                  <a:pt x="12098" y="12618"/>
                  <a:pt x="12697" y="12082"/>
                  <a:pt x="12697" y="11389"/>
                </a:cubicBezTo>
                <a:lnTo>
                  <a:pt x="12697" y="5592"/>
                </a:lnTo>
                <a:cubicBezTo>
                  <a:pt x="12602" y="4931"/>
                  <a:pt x="12067" y="4395"/>
                  <a:pt x="11374" y="4395"/>
                </a:cubicBezTo>
                <a:lnTo>
                  <a:pt x="11027" y="4395"/>
                </a:lnTo>
                <a:lnTo>
                  <a:pt x="12476" y="1875"/>
                </a:lnTo>
                <a:cubicBezTo>
                  <a:pt x="12760" y="1402"/>
                  <a:pt x="12602" y="804"/>
                  <a:pt x="12130" y="583"/>
                </a:cubicBezTo>
                <a:lnTo>
                  <a:pt x="11437" y="142"/>
                </a:lnTo>
                <a:cubicBezTo>
                  <a:pt x="11277" y="46"/>
                  <a:pt x="11103" y="1"/>
                  <a:pt x="1093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592" name="Google Shape;6415;p72">
            <a:extLst>
              <a:ext uri="{FF2B5EF4-FFF2-40B4-BE49-F238E27FC236}">
                <a16:creationId xmlns:a16="http://schemas.microsoft.com/office/drawing/2014/main" id="{80D526C3-7DDD-2A42-790F-378BF8268800}"/>
              </a:ext>
            </a:extLst>
          </p:cNvPr>
          <p:cNvGrpSpPr/>
          <p:nvPr/>
        </p:nvGrpSpPr>
        <p:grpSpPr>
          <a:xfrm>
            <a:off x="3508427" y="5117556"/>
            <a:ext cx="488485" cy="349953"/>
            <a:chOff x="-60621600" y="4145650"/>
            <a:chExt cx="316650" cy="226850"/>
          </a:xfrm>
          <a:solidFill>
            <a:schemeClr val="tx1"/>
          </a:solidFill>
        </p:grpSpPr>
        <p:sp>
          <p:nvSpPr>
            <p:cNvPr id="593" name="Google Shape;6416;p72">
              <a:extLst>
                <a:ext uri="{FF2B5EF4-FFF2-40B4-BE49-F238E27FC236}">
                  <a16:creationId xmlns:a16="http://schemas.microsoft.com/office/drawing/2014/main" id="{D9843305-7F95-54C3-D368-811EEB903053}"/>
                </a:ext>
              </a:extLst>
            </p:cNvPr>
            <p:cNvSpPr/>
            <p:nvPr/>
          </p:nvSpPr>
          <p:spPr>
            <a:xfrm>
              <a:off x="-60463275" y="4249600"/>
              <a:ext cx="61450" cy="60675"/>
            </a:xfrm>
            <a:custGeom>
              <a:avLst/>
              <a:gdLst/>
              <a:ahLst/>
              <a:cxnLst/>
              <a:rect l="l" t="t" r="r" b="b"/>
              <a:pathLst>
                <a:path w="2458" h="2427" extrusionOk="0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27"/>
                    <a:pt x="1229" y="2427"/>
                  </a:cubicBezTo>
                  <a:cubicBezTo>
                    <a:pt x="1891" y="2427"/>
                    <a:pt x="2458" y="1891"/>
                    <a:pt x="2458" y="1198"/>
                  </a:cubicBezTo>
                  <a:cubicBezTo>
                    <a:pt x="2458" y="536"/>
                    <a:pt x="1891" y="1"/>
                    <a:pt x="1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" name="Google Shape;6417;p72">
              <a:extLst>
                <a:ext uri="{FF2B5EF4-FFF2-40B4-BE49-F238E27FC236}">
                  <a16:creationId xmlns:a16="http://schemas.microsoft.com/office/drawing/2014/main" id="{28A9682C-967B-EB7C-9EAF-9AC6EB33F1EA}"/>
                </a:ext>
              </a:extLst>
            </p:cNvPr>
            <p:cNvSpPr/>
            <p:nvPr/>
          </p:nvSpPr>
          <p:spPr>
            <a:xfrm>
              <a:off x="-60526300" y="4249600"/>
              <a:ext cx="48075" cy="60675"/>
            </a:xfrm>
            <a:custGeom>
              <a:avLst/>
              <a:gdLst/>
              <a:ahLst/>
              <a:cxnLst/>
              <a:rect l="l" t="t" r="r" b="b"/>
              <a:pathLst>
                <a:path w="1923" h="2427" extrusionOk="0">
                  <a:moveTo>
                    <a:pt x="1261" y="1"/>
                  </a:moveTo>
                  <a:cubicBezTo>
                    <a:pt x="599" y="1"/>
                    <a:pt x="1" y="536"/>
                    <a:pt x="1" y="1198"/>
                  </a:cubicBezTo>
                  <a:cubicBezTo>
                    <a:pt x="1" y="1891"/>
                    <a:pt x="568" y="2427"/>
                    <a:pt x="1261" y="2427"/>
                  </a:cubicBezTo>
                  <a:cubicBezTo>
                    <a:pt x="1513" y="2427"/>
                    <a:pt x="1734" y="2364"/>
                    <a:pt x="1923" y="2238"/>
                  </a:cubicBezTo>
                  <a:cubicBezTo>
                    <a:pt x="1765" y="1923"/>
                    <a:pt x="1671" y="1576"/>
                    <a:pt x="1671" y="1198"/>
                  </a:cubicBezTo>
                  <a:cubicBezTo>
                    <a:pt x="1671" y="851"/>
                    <a:pt x="1765" y="505"/>
                    <a:pt x="1923" y="190"/>
                  </a:cubicBezTo>
                  <a:cubicBezTo>
                    <a:pt x="1734" y="64"/>
                    <a:pt x="1513" y="1"/>
                    <a:pt x="12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" name="Google Shape;6418;p72">
              <a:extLst>
                <a:ext uri="{FF2B5EF4-FFF2-40B4-BE49-F238E27FC236}">
                  <a16:creationId xmlns:a16="http://schemas.microsoft.com/office/drawing/2014/main" id="{FF5F3CED-C24E-149D-6060-0DC526FE24EB}"/>
                </a:ext>
              </a:extLst>
            </p:cNvPr>
            <p:cNvSpPr/>
            <p:nvPr/>
          </p:nvSpPr>
          <p:spPr>
            <a:xfrm>
              <a:off x="-60621600" y="4145650"/>
              <a:ext cx="316650" cy="226850"/>
            </a:xfrm>
            <a:custGeom>
              <a:avLst/>
              <a:gdLst/>
              <a:ahLst/>
              <a:cxnLst/>
              <a:rect l="l" t="t" r="r" b="b"/>
              <a:pathLst>
                <a:path w="12666" h="9074" extrusionOk="0">
                  <a:moveTo>
                    <a:pt x="11374" y="851"/>
                  </a:moveTo>
                  <a:cubicBezTo>
                    <a:pt x="11626" y="851"/>
                    <a:pt x="11815" y="1040"/>
                    <a:pt x="11815" y="1229"/>
                  </a:cubicBezTo>
                  <a:lnTo>
                    <a:pt x="11815" y="1670"/>
                  </a:lnTo>
                  <a:lnTo>
                    <a:pt x="788" y="1670"/>
                  </a:lnTo>
                  <a:lnTo>
                    <a:pt x="788" y="1229"/>
                  </a:lnTo>
                  <a:cubicBezTo>
                    <a:pt x="788" y="1008"/>
                    <a:pt x="977" y="851"/>
                    <a:pt x="1166" y="851"/>
                  </a:cubicBezTo>
                  <a:close/>
                  <a:moveTo>
                    <a:pt x="7562" y="3277"/>
                  </a:moveTo>
                  <a:cubicBezTo>
                    <a:pt x="8696" y="3277"/>
                    <a:pt x="9641" y="4222"/>
                    <a:pt x="9641" y="5356"/>
                  </a:cubicBezTo>
                  <a:cubicBezTo>
                    <a:pt x="9610" y="6522"/>
                    <a:pt x="8696" y="7467"/>
                    <a:pt x="7562" y="7467"/>
                  </a:cubicBezTo>
                  <a:cubicBezTo>
                    <a:pt x="7089" y="7467"/>
                    <a:pt x="6648" y="7309"/>
                    <a:pt x="6333" y="7026"/>
                  </a:cubicBezTo>
                  <a:cubicBezTo>
                    <a:pt x="5987" y="7309"/>
                    <a:pt x="5546" y="7467"/>
                    <a:pt x="5073" y="7467"/>
                  </a:cubicBezTo>
                  <a:cubicBezTo>
                    <a:pt x="3939" y="7467"/>
                    <a:pt x="2994" y="6522"/>
                    <a:pt x="2994" y="5356"/>
                  </a:cubicBezTo>
                  <a:cubicBezTo>
                    <a:pt x="2994" y="4222"/>
                    <a:pt x="3939" y="3277"/>
                    <a:pt x="5073" y="3277"/>
                  </a:cubicBezTo>
                  <a:cubicBezTo>
                    <a:pt x="5514" y="3277"/>
                    <a:pt x="5987" y="3434"/>
                    <a:pt x="6333" y="3718"/>
                  </a:cubicBezTo>
                  <a:cubicBezTo>
                    <a:pt x="6680" y="3434"/>
                    <a:pt x="7121" y="3277"/>
                    <a:pt x="7562" y="3277"/>
                  </a:cubicBezTo>
                  <a:close/>
                  <a:moveTo>
                    <a:pt x="1229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7845"/>
                  </a:lnTo>
                  <a:cubicBezTo>
                    <a:pt x="1" y="8506"/>
                    <a:pt x="536" y="9073"/>
                    <a:pt x="1229" y="9073"/>
                  </a:cubicBezTo>
                  <a:lnTo>
                    <a:pt x="11406" y="9073"/>
                  </a:lnTo>
                  <a:cubicBezTo>
                    <a:pt x="12099" y="9073"/>
                    <a:pt x="12666" y="8506"/>
                    <a:pt x="12666" y="7845"/>
                  </a:cubicBezTo>
                  <a:lnTo>
                    <a:pt x="12666" y="1229"/>
                  </a:lnTo>
                  <a:cubicBezTo>
                    <a:pt x="12634" y="567"/>
                    <a:pt x="12099" y="0"/>
                    <a:pt x="1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96" name="Google Shape;6419;p72">
            <a:extLst>
              <a:ext uri="{FF2B5EF4-FFF2-40B4-BE49-F238E27FC236}">
                <a16:creationId xmlns:a16="http://schemas.microsoft.com/office/drawing/2014/main" id="{A8FFD4EE-F98B-C975-E401-CADC705B868D}"/>
              </a:ext>
            </a:extLst>
          </p:cNvPr>
          <p:cNvGrpSpPr/>
          <p:nvPr/>
        </p:nvGrpSpPr>
        <p:grpSpPr>
          <a:xfrm>
            <a:off x="5290630" y="5048888"/>
            <a:ext cx="479963" cy="487289"/>
            <a:chOff x="-59400775" y="4084200"/>
            <a:chExt cx="311125" cy="315875"/>
          </a:xfrm>
          <a:solidFill>
            <a:schemeClr val="tx1"/>
          </a:solidFill>
        </p:grpSpPr>
        <p:sp>
          <p:nvSpPr>
            <p:cNvPr id="597" name="Google Shape;6420;p72">
              <a:extLst>
                <a:ext uri="{FF2B5EF4-FFF2-40B4-BE49-F238E27FC236}">
                  <a16:creationId xmlns:a16="http://schemas.microsoft.com/office/drawing/2014/main" id="{754C8603-7041-44CC-3D95-765F9CEC46A7}"/>
                </a:ext>
              </a:extLst>
            </p:cNvPr>
            <p:cNvSpPr/>
            <p:nvPr/>
          </p:nvSpPr>
          <p:spPr>
            <a:xfrm>
              <a:off x="-59400775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796" y="851"/>
                  </a:moveTo>
                  <a:cubicBezTo>
                    <a:pt x="2048" y="851"/>
                    <a:pt x="2237" y="1071"/>
                    <a:pt x="2237" y="1260"/>
                  </a:cubicBezTo>
                  <a:cubicBezTo>
                    <a:pt x="2237" y="1449"/>
                    <a:pt x="2048" y="1701"/>
                    <a:pt x="1796" y="1701"/>
                  </a:cubicBezTo>
                  <a:cubicBezTo>
                    <a:pt x="1576" y="1701"/>
                    <a:pt x="1418" y="1481"/>
                    <a:pt x="1418" y="1260"/>
                  </a:cubicBezTo>
                  <a:cubicBezTo>
                    <a:pt x="1418" y="1008"/>
                    <a:pt x="1576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29" y="3308"/>
                  </a:cubicBezTo>
                  <a:lnTo>
                    <a:pt x="2332" y="3308"/>
                  </a:lnTo>
                  <a:cubicBezTo>
                    <a:pt x="2993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" name="Google Shape;6421;p72">
              <a:extLst>
                <a:ext uri="{FF2B5EF4-FFF2-40B4-BE49-F238E27FC236}">
                  <a16:creationId xmlns:a16="http://schemas.microsoft.com/office/drawing/2014/main" id="{55B58356-5283-2F9B-2420-DC96263D9E50}"/>
                </a:ext>
              </a:extLst>
            </p:cNvPr>
            <p:cNvSpPr/>
            <p:nvPr/>
          </p:nvSpPr>
          <p:spPr>
            <a:xfrm>
              <a:off x="-59400000" y="4084200"/>
              <a:ext cx="89825" cy="212700"/>
            </a:xfrm>
            <a:custGeom>
              <a:avLst/>
              <a:gdLst/>
              <a:ahLst/>
              <a:cxnLst/>
              <a:rect l="l" t="t" r="r" b="b"/>
              <a:pathLst>
                <a:path w="3593" h="8508" extrusionOk="0">
                  <a:moveTo>
                    <a:pt x="1734" y="1607"/>
                  </a:moveTo>
                  <a:cubicBezTo>
                    <a:pt x="1923" y="1607"/>
                    <a:pt x="2175" y="1797"/>
                    <a:pt x="2175" y="2049"/>
                  </a:cubicBezTo>
                  <a:lnTo>
                    <a:pt x="2175" y="7278"/>
                  </a:lnTo>
                  <a:cubicBezTo>
                    <a:pt x="2175" y="7499"/>
                    <a:pt x="1986" y="7656"/>
                    <a:pt x="1734" y="7656"/>
                  </a:cubicBezTo>
                  <a:cubicBezTo>
                    <a:pt x="1513" y="7656"/>
                    <a:pt x="1356" y="7467"/>
                    <a:pt x="1356" y="7278"/>
                  </a:cubicBezTo>
                  <a:lnTo>
                    <a:pt x="1356" y="2049"/>
                  </a:lnTo>
                  <a:cubicBezTo>
                    <a:pt x="1356" y="1797"/>
                    <a:pt x="1545" y="1607"/>
                    <a:pt x="1734" y="1607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36"/>
                    <a:pt x="1" y="1198"/>
                  </a:cubicBezTo>
                  <a:lnTo>
                    <a:pt x="1" y="8507"/>
                  </a:lnTo>
                  <a:lnTo>
                    <a:pt x="3593" y="8507"/>
                  </a:lnTo>
                  <a:lnTo>
                    <a:pt x="3593" y="1198"/>
                  </a:lnTo>
                  <a:cubicBezTo>
                    <a:pt x="3561" y="536"/>
                    <a:pt x="2994" y="1"/>
                    <a:pt x="2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" name="Google Shape;6422;p72">
              <a:extLst>
                <a:ext uri="{FF2B5EF4-FFF2-40B4-BE49-F238E27FC236}">
                  <a16:creationId xmlns:a16="http://schemas.microsoft.com/office/drawing/2014/main" id="{CA84B6F3-67A9-9D0A-6EE8-887B18BC8CE2}"/>
                </a:ext>
              </a:extLst>
            </p:cNvPr>
            <p:cNvSpPr/>
            <p:nvPr/>
          </p:nvSpPr>
          <p:spPr>
            <a:xfrm>
              <a:off x="-59290500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796" y="851"/>
                  </a:moveTo>
                  <a:cubicBezTo>
                    <a:pt x="2048" y="851"/>
                    <a:pt x="2205" y="1071"/>
                    <a:pt x="2205" y="1260"/>
                  </a:cubicBezTo>
                  <a:cubicBezTo>
                    <a:pt x="2205" y="1449"/>
                    <a:pt x="2016" y="1701"/>
                    <a:pt x="1796" y="1701"/>
                  </a:cubicBezTo>
                  <a:cubicBezTo>
                    <a:pt x="1575" y="1701"/>
                    <a:pt x="1386" y="1481"/>
                    <a:pt x="1386" y="1260"/>
                  </a:cubicBezTo>
                  <a:cubicBezTo>
                    <a:pt x="1386" y="1008"/>
                    <a:pt x="1575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60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" name="Google Shape;6423;p72">
              <a:extLst>
                <a:ext uri="{FF2B5EF4-FFF2-40B4-BE49-F238E27FC236}">
                  <a16:creationId xmlns:a16="http://schemas.microsoft.com/office/drawing/2014/main" id="{14EEB3C3-9D36-BB20-17B9-C742A94E4E88}"/>
                </a:ext>
              </a:extLst>
            </p:cNvPr>
            <p:cNvSpPr/>
            <p:nvPr/>
          </p:nvSpPr>
          <p:spPr>
            <a:xfrm>
              <a:off x="-59290500" y="4084200"/>
              <a:ext cx="89800" cy="212700"/>
            </a:xfrm>
            <a:custGeom>
              <a:avLst/>
              <a:gdLst/>
              <a:ahLst/>
              <a:cxnLst/>
              <a:rect l="l" t="t" r="r" b="b"/>
              <a:pathLst>
                <a:path w="3592" h="8508" extrusionOk="0">
                  <a:moveTo>
                    <a:pt x="1796" y="1607"/>
                  </a:moveTo>
                  <a:cubicBezTo>
                    <a:pt x="2048" y="1607"/>
                    <a:pt x="2205" y="1797"/>
                    <a:pt x="2205" y="2049"/>
                  </a:cubicBezTo>
                  <a:lnTo>
                    <a:pt x="2205" y="7278"/>
                  </a:lnTo>
                  <a:cubicBezTo>
                    <a:pt x="2205" y="7499"/>
                    <a:pt x="2016" y="7656"/>
                    <a:pt x="1796" y="7656"/>
                  </a:cubicBezTo>
                  <a:cubicBezTo>
                    <a:pt x="1607" y="7656"/>
                    <a:pt x="1386" y="7467"/>
                    <a:pt x="1386" y="7278"/>
                  </a:cubicBezTo>
                  <a:lnTo>
                    <a:pt x="1386" y="2049"/>
                  </a:lnTo>
                  <a:cubicBezTo>
                    <a:pt x="1386" y="1797"/>
                    <a:pt x="1575" y="1607"/>
                    <a:pt x="1796" y="1607"/>
                  </a:cubicBezTo>
                  <a:close/>
                  <a:moveTo>
                    <a:pt x="1260" y="1"/>
                  </a:moveTo>
                  <a:cubicBezTo>
                    <a:pt x="599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92" y="536"/>
                    <a:pt x="3025" y="1"/>
                    <a:pt x="23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" name="Google Shape;6424;p72">
              <a:extLst>
                <a:ext uri="{FF2B5EF4-FFF2-40B4-BE49-F238E27FC236}">
                  <a16:creationId xmlns:a16="http://schemas.microsoft.com/office/drawing/2014/main" id="{E04EE3EE-EF5F-B8A7-3E82-D94403ED872C}"/>
                </a:ext>
              </a:extLst>
            </p:cNvPr>
            <p:cNvSpPr/>
            <p:nvPr/>
          </p:nvSpPr>
          <p:spPr>
            <a:xfrm>
              <a:off x="-59181025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828" y="851"/>
                  </a:moveTo>
                  <a:cubicBezTo>
                    <a:pt x="2080" y="851"/>
                    <a:pt x="2269" y="1071"/>
                    <a:pt x="2269" y="1260"/>
                  </a:cubicBezTo>
                  <a:cubicBezTo>
                    <a:pt x="2269" y="1449"/>
                    <a:pt x="2080" y="1701"/>
                    <a:pt x="1828" y="1701"/>
                  </a:cubicBezTo>
                  <a:cubicBezTo>
                    <a:pt x="1607" y="1701"/>
                    <a:pt x="1450" y="1481"/>
                    <a:pt x="1450" y="1260"/>
                  </a:cubicBezTo>
                  <a:cubicBezTo>
                    <a:pt x="1450" y="1008"/>
                    <a:pt x="1607" y="851"/>
                    <a:pt x="1828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lnTo>
                    <a:pt x="32" y="2079"/>
                  </a:lnTo>
                  <a:cubicBezTo>
                    <a:pt x="32" y="2741"/>
                    <a:pt x="567" y="3308"/>
                    <a:pt x="1261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" name="Google Shape;6425;p72">
              <a:extLst>
                <a:ext uri="{FF2B5EF4-FFF2-40B4-BE49-F238E27FC236}">
                  <a16:creationId xmlns:a16="http://schemas.microsoft.com/office/drawing/2014/main" id="{425C1A6E-B99E-E06D-404C-9837D658EED4}"/>
                </a:ext>
              </a:extLst>
            </p:cNvPr>
            <p:cNvSpPr/>
            <p:nvPr/>
          </p:nvSpPr>
          <p:spPr>
            <a:xfrm>
              <a:off x="-59179450" y="4084200"/>
              <a:ext cx="89800" cy="212700"/>
            </a:xfrm>
            <a:custGeom>
              <a:avLst/>
              <a:gdLst/>
              <a:ahLst/>
              <a:cxnLst/>
              <a:rect l="l" t="t" r="r" b="b"/>
              <a:pathLst>
                <a:path w="3592" h="8508" extrusionOk="0">
                  <a:moveTo>
                    <a:pt x="1733" y="1607"/>
                  </a:moveTo>
                  <a:cubicBezTo>
                    <a:pt x="1922" y="1607"/>
                    <a:pt x="2174" y="1797"/>
                    <a:pt x="2174" y="2049"/>
                  </a:cubicBezTo>
                  <a:lnTo>
                    <a:pt x="2174" y="7278"/>
                  </a:lnTo>
                  <a:cubicBezTo>
                    <a:pt x="2174" y="7499"/>
                    <a:pt x="1985" y="7656"/>
                    <a:pt x="1733" y="7656"/>
                  </a:cubicBezTo>
                  <a:cubicBezTo>
                    <a:pt x="1513" y="7656"/>
                    <a:pt x="1355" y="7467"/>
                    <a:pt x="1355" y="7278"/>
                  </a:cubicBezTo>
                  <a:lnTo>
                    <a:pt x="1355" y="2049"/>
                  </a:lnTo>
                  <a:cubicBezTo>
                    <a:pt x="1355" y="1797"/>
                    <a:pt x="1544" y="1607"/>
                    <a:pt x="1733" y="1607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60" y="536"/>
                    <a:pt x="2993" y="1"/>
                    <a:pt x="2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03" name="Google Shape;6426;p72">
            <a:extLst>
              <a:ext uri="{FF2B5EF4-FFF2-40B4-BE49-F238E27FC236}">
                <a16:creationId xmlns:a16="http://schemas.microsoft.com/office/drawing/2014/main" id="{86DAAB6C-DE24-FA84-B6BD-B27C1192360A}"/>
              </a:ext>
            </a:extLst>
          </p:cNvPr>
          <p:cNvGrpSpPr/>
          <p:nvPr/>
        </p:nvGrpSpPr>
        <p:grpSpPr>
          <a:xfrm>
            <a:off x="2922755" y="2016662"/>
            <a:ext cx="487251" cy="488485"/>
            <a:chOff x="-64044600" y="3360375"/>
            <a:chExt cx="315850" cy="316650"/>
          </a:xfrm>
          <a:solidFill>
            <a:schemeClr val="tx1"/>
          </a:solidFill>
        </p:grpSpPr>
        <p:sp>
          <p:nvSpPr>
            <p:cNvPr id="604" name="Google Shape;6427;p72">
              <a:extLst>
                <a:ext uri="{FF2B5EF4-FFF2-40B4-BE49-F238E27FC236}">
                  <a16:creationId xmlns:a16="http://schemas.microsoft.com/office/drawing/2014/main" id="{50ACF75A-EA4B-D22C-2DCB-981417EEB986}"/>
                </a:ext>
              </a:extLst>
            </p:cNvPr>
            <p:cNvSpPr/>
            <p:nvPr/>
          </p:nvSpPr>
          <p:spPr>
            <a:xfrm>
              <a:off x="-63980025" y="3532875"/>
              <a:ext cx="185900" cy="144150"/>
            </a:xfrm>
            <a:custGeom>
              <a:avLst/>
              <a:gdLst/>
              <a:ahLst/>
              <a:cxnLst/>
              <a:rect l="l" t="t" r="r" b="b"/>
              <a:pathLst>
                <a:path w="7436" h="5766" extrusionOk="0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20"/>
                    <a:pt x="410" y="820"/>
                  </a:cubicBezTo>
                  <a:lnTo>
                    <a:pt x="883" y="820"/>
                  </a:lnTo>
                  <a:lnTo>
                    <a:pt x="1670" y="5419"/>
                  </a:lnTo>
                  <a:cubicBezTo>
                    <a:pt x="1702" y="5608"/>
                    <a:pt x="1859" y="5766"/>
                    <a:pt x="2048" y="5766"/>
                  </a:cubicBezTo>
                  <a:lnTo>
                    <a:pt x="5356" y="5766"/>
                  </a:lnTo>
                  <a:cubicBezTo>
                    <a:pt x="5545" y="5766"/>
                    <a:pt x="5766" y="5608"/>
                    <a:pt x="5766" y="5419"/>
                  </a:cubicBezTo>
                  <a:lnTo>
                    <a:pt x="6554" y="820"/>
                  </a:lnTo>
                  <a:lnTo>
                    <a:pt x="7026" y="820"/>
                  </a:lnTo>
                  <a:cubicBezTo>
                    <a:pt x="7247" y="820"/>
                    <a:pt x="7404" y="630"/>
                    <a:pt x="7404" y="410"/>
                  </a:cubicBezTo>
                  <a:cubicBezTo>
                    <a:pt x="7436" y="189"/>
                    <a:pt x="7247" y="0"/>
                    <a:pt x="7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" name="Google Shape;6428;p72">
              <a:extLst>
                <a:ext uri="{FF2B5EF4-FFF2-40B4-BE49-F238E27FC236}">
                  <a16:creationId xmlns:a16="http://schemas.microsoft.com/office/drawing/2014/main" id="{3C654B94-8A2C-8A89-FFBA-AA399CA3B4FC}"/>
                </a:ext>
              </a:extLst>
            </p:cNvPr>
            <p:cNvSpPr/>
            <p:nvPr/>
          </p:nvSpPr>
          <p:spPr>
            <a:xfrm>
              <a:off x="-64044600" y="3360375"/>
              <a:ext cx="315850" cy="152825"/>
            </a:xfrm>
            <a:custGeom>
              <a:avLst/>
              <a:gdLst/>
              <a:ahLst/>
              <a:cxnLst/>
              <a:rect l="l" t="t" r="r" b="b"/>
              <a:pathLst>
                <a:path w="12634" h="6113" extrusionOk="0">
                  <a:moveTo>
                    <a:pt x="378" y="1"/>
                  </a:moveTo>
                  <a:cubicBezTo>
                    <a:pt x="158" y="1"/>
                    <a:pt x="0" y="190"/>
                    <a:pt x="0" y="442"/>
                  </a:cubicBezTo>
                  <a:lnTo>
                    <a:pt x="0" y="5672"/>
                  </a:lnTo>
                  <a:cubicBezTo>
                    <a:pt x="0" y="5892"/>
                    <a:pt x="189" y="6113"/>
                    <a:pt x="378" y="6113"/>
                  </a:cubicBezTo>
                  <a:lnTo>
                    <a:pt x="3088" y="6113"/>
                  </a:lnTo>
                  <a:cubicBezTo>
                    <a:pt x="3245" y="5514"/>
                    <a:pt x="3560" y="4947"/>
                    <a:pt x="4001" y="4569"/>
                  </a:cubicBezTo>
                  <a:cubicBezTo>
                    <a:pt x="3875" y="4285"/>
                    <a:pt x="3812" y="3970"/>
                    <a:pt x="3812" y="3624"/>
                  </a:cubicBezTo>
                  <a:cubicBezTo>
                    <a:pt x="3812" y="2238"/>
                    <a:pt x="4915" y="1135"/>
                    <a:pt x="6301" y="1135"/>
                  </a:cubicBezTo>
                  <a:cubicBezTo>
                    <a:pt x="7656" y="1135"/>
                    <a:pt x="8759" y="2238"/>
                    <a:pt x="8759" y="3624"/>
                  </a:cubicBezTo>
                  <a:cubicBezTo>
                    <a:pt x="8759" y="3939"/>
                    <a:pt x="8696" y="4254"/>
                    <a:pt x="8570" y="4569"/>
                  </a:cubicBezTo>
                  <a:cubicBezTo>
                    <a:pt x="9011" y="5010"/>
                    <a:pt x="9326" y="5514"/>
                    <a:pt x="9483" y="6113"/>
                  </a:cubicBezTo>
                  <a:lnTo>
                    <a:pt x="12193" y="6113"/>
                  </a:lnTo>
                  <a:cubicBezTo>
                    <a:pt x="12445" y="6113"/>
                    <a:pt x="12602" y="5892"/>
                    <a:pt x="12602" y="5672"/>
                  </a:cubicBezTo>
                  <a:lnTo>
                    <a:pt x="12602" y="442"/>
                  </a:lnTo>
                  <a:cubicBezTo>
                    <a:pt x="12634" y="190"/>
                    <a:pt x="12445" y="1"/>
                    <a:pt x="122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" name="Google Shape;6429;p72">
              <a:extLst>
                <a:ext uri="{FF2B5EF4-FFF2-40B4-BE49-F238E27FC236}">
                  <a16:creationId xmlns:a16="http://schemas.microsoft.com/office/drawing/2014/main" id="{BC9EC43F-C391-F0E9-89AE-5C6E97116FA9}"/>
                </a:ext>
              </a:extLst>
            </p:cNvPr>
            <p:cNvSpPr/>
            <p:nvPr/>
          </p:nvSpPr>
          <p:spPr>
            <a:xfrm>
              <a:off x="-63945375" y="3408425"/>
              <a:ext cx="117375" cy="103200"/>
            </a:xfrm>
            <a:custGeom>
              <a:avLst/>
              <a:gdLst/>
              <a:ahLst/>
              <a:cxnLst/>
              <a:rect l="l" t="t" r="r" b="b"/>
              <a:pathLst>
                <a:path w="4695" h="4128" extrusionOk="0">
                  <a:moveTo>
                    <a:pt x="2364" y="1"/>
                  </a:moveTo>
                  <a:cubicBezTo>
                    <a:pt x="1450" y="1"/>
                    <a:pt x="694" y="757"/>
                    <a:pt x="694" y="1670"/>
                  </a:cubicBezTo>
                  <a:cubicBezTo>
                    <a:pt x="694" y="2080"/>
                    <a:pt x="851" y="2489"/>
                    <a:pt x="1167" y="2805"/>
                  </a:cubicBezTo>
                  <a:cubicBezTo>
                    <a:pt x="599" y="3120"/>
                    <a:pt x="190" y="3592"/>
                    <a:pt x="1" y="4128"/>
                  </a:cubicBezTo>
                  <a:lnTo>
                    <a:pt x="4695" y="4128"/>
                  </a:lnTo>
                  <a:cubicBezTo>
                    <a:pt x="4475" y="3561"/>
                    <a:pt x="4065" y="3088"/>
                    <a:pt x="3529" y="2805"/>
                  </a:cubicBezTo>
                  <a:cubicBezTo>
                    <a:pt x="3813" y="2489"/>
                    <a:pt x="4002" y="2080"/>
                    <a:pt x="4002" y="1670"/>
                  </a:cubicBezTo>
                  <a:cubicBezTo>
                    <a:pt x="4002" y="757"/>
                    <a:pt x="3277" y="1"/>
                    <a:pt x="2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07" name="Google Shape;6430;p72">
            <a:extLst>
              <a:ext uri="{FF2B5EF4-FFF2-40B4-BE49-F238E27FC236}">
                <a16:creationId xmlns:a16="http://schemas.microsoft.com/office/drawing/2014/main" id="{048AB2AA-2A42-B55B-89BE-9ED19245D80A}"/>
              </a:ext>
            </a:extLst>
          </p:cNvPr>
          <p:cNvGrpSpPr/>
          <p:nvPr/>
        </p:nvGrpSpPr>
        <p:grpSpPr>
          <a:xfrm>
            <a:off x="2957986" y="2606732"/>
            <a:ext cx="416789" cy="489681"/>
            <a:chOff x="-64022550" y="3727425"/>
            <a:chExt cx="270175" cy="317425"/>
          </a:xfrm>
          <a:solidFill>
            <a:schemeClr val="tx1"/>
          </a:solidFill>
        </p:grpSpPr>
        <p:sp>
          <p:nvSpPr>
            <p:cNvPr id="608" name="Google Shape;6431;p72">
              <a:extLst>
                <a:ext uri="{FF2B5EF4-FFF2-40B4-BE49-F238E27FC236}">
                  <a16:creationId xmlns:a16="http://schemas.microsoft.com/office/drawing/2014/main" id="{2CE3090D-0ED8-409F-E0BF-4BA722C9F8ED}"/>
                </a:ext>
              </a:extLst>
            </p:cNvPr>
            <p:cNvSpPr/>
            <p:nvPr/>
          </p:nvSpPr>
          <p:spPr>
            <a:xfrm>
              <a:off x="-64022550" y="3912500"/>
              <a:ext cx="270175" cy="90600"/>
            </a:xfrm>
            <a:custGeom>
              <a:avLst/>
              <a:gdLst/>
              <a:ahLst/>
              <a:cxnLst/>
              <a:rect l="l" t="t" r="r" b="b"/>
              <a:pathLst>
                <a:path w="10807" h="3624" extrusionOk="0">
                  <a:moveTo>
                    <a:pt x="2111" y="1"/>
                  </a:moveTo>
                  <a:cubicBezTo>
                    <a:pt x="945" y="1"/>
                    <a:pt x="0" y="946"/>
                    <a:pt x="0" y="2080"/>
                  </a:cubicBezTo>
                  <a:lnTo>
                    <a:pt x="0" y="3183"/>
                  </a:lnTo>
                  <a:cubicBezTo>
                    <a:pt x="0" y="3435"/>
                    <a:pt x="221" y="3624"/>
                    <a:pt x="441" y="3624"/>
                  </a:cubicBezTo>
                  <a:lnTo>
                    <a:pt x="10365" y="3624"/>
                  </a:lnTo>
                  <a:cubicBezTo>
                    <a:pt x="10618" y="3624"/>
                    <a:pt x="10807" y="3435"/>
                    <a:pt x="10807" y="3183"/>
                  </a:cubicBezTo>
                  <a:lnTo>
                    <a:pt x="10807" y="2080"/>
                  </a:lnTo>
                  <a:cubicBezTo>
                    <a:pt x="10807" y="946"/>
                    <a:pt x="9861" y="1"/>
                    <a:pt x="8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" name="Google Shape;6432;p72">
              <a:extLst>
                <a:ext uri="{FF2B5EF4-FFF2-40B4-BE49-F238E27FC236}">
                  <a16:creationId xmlns:a16="http://schemas.microsoft.com/office/drawing/2014/main" id="{EC3AB1E5-F555-489C-1A6A-0718079CBCFB}"/>
                </a:ext>
              </a:extLst>
            </p:cNvPr>
            <p:cNvSpPr/>
            <p:nvPr/>
          </p:nvSpPr>
          <p:spPr>
            <a:xfrm>
              <a:off x="-64000500" y="4023550"/>
              <a:ext cx="227650" cy="21300"/>
            </a:xfrm>
            <a:custGeom>
              <a:avLst/>
              <a:gdLst/>
              <a:ahLst/>
              <a:cxnLst/>
              <a:rect l="l" t="t" r="r" b="b"/>
              <a:pathLst>
                <a:path w="9106" h="852" extrusionOk="0">
                  <a:moveTo>
                    <a:pt x="0" y="1"/>
                  </a:moveTo>
                  <a:lnTo>
                    <a:pt x="0" y="442"/>
                  </a:lnTo>
                  <a:cubicBezTo>
                    <a:pt x="0" y="694"/>
                    <a:pt x="190" y="851"/>
                    <a:pt x="442" y="851"/>
                  </a:cubicBezTo>
                  <a:lnTo>
                    <a:pt x="8696" y="851"/>
                  </a:lnTo>
                  <a:cubicBezTo>
                    <a:pt x="8948" y="851"/>
                    <a:pt x="9105" y="631"/>
                    <a:pt x="9105" y="442"/>
                  </a:cubicBezTo>
                  <a:lnTo>
                    <a:pt x="910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" name="Google Shape;6433;p72">
              <a:extLst>
                <a:ext uri="{FF2B5EF4-FFF2-40B4-BE49-F238E27FC236}">
                  <a16:creationId xmlns:a16="http://schemas.microsoft.com/office/drawing/2014/main" id="{2130A94D-F598-B7D7-8EC4-FD9B82B35DEA}"/>
                </a:ext>
              </a:extLst>
            </p:cNvPr>
            <p:cNvSpPr/>
            <p:nvPr/>
          </p:nvSpPr>
          <p:spPr>
            <a:xfrm>
              <a:off x="-63960325" y="3727425"/>
              <a:ext cx="144925" cy="165425"/>
            </a:xfrm>
            <a:custGeom>
              <a:avLst/>
              <a:gdLst/>
              <a:ahLst/>
              <a:cxnLst/>
              <a:rect l="l" t="t" r="r" b="b"/>
              <a:pathLst>
                <a:path w="5797" h="6617" extrusionOk="0">
                  <a:moveTo>
                    <a:pt x="2930" y="0"/>
                  </a:moveTo>
                  <a:cubicBezTo>
                    <a:pt x="1292" y="0"/>
                    <a:pt x="0" y="1292"/>
                    <a:pt x="0" y="2867"/>
                  </a:cubicBezTo>
                  <a:cubicBezTo>
                    <a:pt x="32" y="3812"/>
                    <a:pt x="504" y="4694"/>
                    <a:pt x="1260" y="5230"/>
                  </a:cubicBezTo>
                  <a:lnTo>
                    <a:pt x="1260" y="6616"/>
                  </a:lnTo>
                  <a:lnTo>
                    <a:pt x="4568" y="6616"/>
                  </a:lnTo>
                  <a:lnTo>
                    <a:pt x="4568" y="5230"/>
                  </a:lnTo>
                  <a:cubicBezTo>
                    <a:pt x="5356" y="4694"/>
                    <a:pt x="5797" y="3812"/>
                    <a:pt x="5797" y="2867"/>
                  </a:cubicBezTo>
                  <a:cubicBezTo>
                    <a:pt x="5797" y="1260"/>
                    <a:pt x="4505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11" name="Google Shape;6434;p72">
            <a:extLst>
              <a:ext uri="{FF2B5EF4-FFF2-40B4-BE49-F238E27FC236}">
                <a16:creationId xmlns:a16="http://schemas.microsoft.com/office/drawing/2014/main" id="{6AF08F5F-F772-CF9D-A9E9-03731A166577}"/>
              </a:ext>
            </a:extLst>
          </p:cNvPr>
          <p:cNvGrpSpPr/>
          <p:nvPr/>
        </p:nvGrpSpPr>
        <p:grpSpPr>
          <a:xfrm>
            <a:off x="2990170" y="3178597"/>
            <a:ext cx="352423" cy="489720"/>
            <a:chOff x="-64001300" y="4093650"/>
            <a:chExt cx="228450" cy="317450"/>
          </a:xfrm>
          <a:solidFill>
            <a:schemeClr val="tx1"/>
          </a:solidFill>
        </p:grpSpPr>
        <p:sp>
          <p:nvSpPr>
            <p:cNvPr id="612" name="Google Shape;6435;p72">
              <a:extLst>
                <a:ext uri="{FF2B5EF4-FFF2-40B4-BE49-F238E27FC236}">
                  <a16:creationId xmlns:a16="http://schemas.microsoft.com/office/drawing/2014/main" id="{5A7CF238-6E8E-82D4-1315-CFFC7EFEC5E7}"/>
                </a:ext>
              </a:extLst>
            </p:cNvPr>
            <p:cNvSpPr/>
            <p:nvPr/>
          </p:nvSpPr>
          <p:spPr>
            <a:xfrm>
              <a:off x="-63933550" y="4328375"/>
              <a:ext cx="93750" cy="40975"/>
            </a:xfrm>
            <a:custGeom>
              <a:avLst/>
              <a:gdLst/>
              <a:ahLst/>
              <a:cxnLst/>
              <a:rect l="l" t="t" r="r" b="b"/>
              <a:pathLst>
                <a:path w="3750" h="1639" extrusionOk="0">
                  <a:moveTo>
                    <a:pt x="1859" y="0"/>
                  </a:moveTo>
                  <a:cubicBezTo>
                    <a:pt x="1009" y="0"/>
                    <a:pt x="315" y="662"/>
                    <a:pt x="0" y="1638"/>
                  </a:cubicBezTo>
                  <a:lnTo>
                    <a:pt x="3749" y="1638"/>
                  </a:lnTo>
                  <a:cubicBezTo>
                    <a:pt x="3434" y="662"/>
                    <a:pt x="2710" y="0"/>
                    <a:pt x="18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" name="Google Shape;6436;p72">
              <a:extLst>
                <a:ext uri="{FF2B5EF4-FFF2-40B4-BE49-F238E27FC236}">
                  <a16:creationId xmlns:a16="http://schemas.microsoft.com/office/drawing/2014/main" id="{AC241F87-0F21-820B-40EA-7B575EB975C0}"/>
                </a:ext>
              </a:extLst>
            </p:cNvPr>
            <p:cNvSpPr/>
            <p:nvPr/>
          </p:nvSpPr>
          <p:spPr>
            <a:xfrm>
              <a:off x="-63980025" y="4135400"/>
              <a:ext cx="185900" cy="234725"/>
            </a:xfrm>
            <a:custGeom>
              <a:avLst/>
              <a:gdLst/>
              <a:ahLst/>
              <a:cxnLst/>
              <a:rect l="l" t="t" r="r" b="b"/>
              <a:pathLst>
                <a:path w="7436" h="9389" extrusionOk="0">
                  <a:moveTo>
                    <a:pt x="6617" y="1"/>
                  </a:moveTo>
                  <a:lnTo>
                    <a:pt x="6617" y="725"/>
                  </a:lnTo>
                  <a:cubicBezTo>
                    <a:pt x="6196" y="593"/>
                    <a:pt x="5771" y="530"/>
                    <a:pt x="5358" y="530"/>
                  </a:cubicBezTo>
                  <a:cubicBezTo>
                    <a:pt x="4686" y="530"/>
                    <a:pt x="4044" y="697"/>
                    <a:pt x="3498" y="1009"/>
                  </a:cubicBezTo>
                  <a:cubicBezTo>
                    <a:pt x="3103" y="1242"/>
                    <a:pt x="2617" y="1373"/>
                    <a:pt x="2085" y="1373"/>
                  </a:cubicBezTo>
                  <a:cubicBezTo>
                    <a:pt x="1683" y="1373"/>
                    <a:pt x="1254" y="1298"/>
                    <a:pt x="820" y="1135"/>
                  </a:cubicBezTo>
                  <a:lnTo>
                    <a:pt x="820" y="32"/>
                  </a:lnTo>
                  <a:lnTo>
                    <a:pt x="1" y="32"/>
                  </a:lnTo>
                  <a:lnTo>
                    <a:pt x="1" y="1418"/>
                  </a:lnTo>
                  <a:cubicBezTo>
                    <a:pt x="1" y="2867"/>
                    <a:pt x="820" y="4096"/>
                    <a:pt x="2017" y="4726"/>
                  </a:cubicBezTo>
                  <a:cubicBezTo>
                    <a:pt x="820" y="5356"/>
                    <a:pt x="1" y="6554"/>
                    <a:pt x="1" y="8034"/>
                  </a:cubicBezTo>
                  <a:lnTo>
                    <a:pt x="1" y="9389"/>
                  </a:lnTo>
                  <a:lnTo>
                    <a:pt x="820" y="9389"/>
                  </a:lnTo>
                  <a:lnTo>
                    <a:pt x="820" y="8034"/>
                  </a:lnTo>
                  <a:cubicBezTo>
                    <a:pt x="820" y="6396"/>
                    <a:pt x="2143" y="5104"/>
                    <a:pt x="3750" y="5104"/>
                  </a:cubicBezTo>
                  <a:cubicBezTo>
                    <a:pt x="5356" y="5104"/>
                    <a:pt x="6617" y="6396"/>
                    <a:pt x="6617" y="8034"/>
                  </a:cubicBezTo>
                  <a:lnTo>
                    <a:pt x="6617" y="9389"/>
                  </a:lnTo>
                  <a:lnTo>
                    <a:pt x="7436" y="9389"/>
                  </a:lnTo>
                  <a:lnTo>
                    <a:pt x="7436" y="9357"/>
                  </a:lnTo>
                  <a:lnTo>
                    <a:pt x="7436" y="7971"/>
                  </a:lnTo>
                  <a:cubicBezTo>
                    <a:pt x="7436" y="6522"/>
                    <a:pt x="6617" y="5293"/>
                    <a:pt x="5451" y="4663"/>
                  </a:cubicBezTo>
                  <a:cubicBezTo>
                    <a:pt x="6617" y="4033"/>
                    <a:pt x="7436" y="2836"/>
                    <a:pt x="7436" y="1355"/>
                  </a:cubicBezTo>
                  <a:lnTo>
                    <a:pt x="743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" name="Google Shape;6437;p72">
              <a:extLst>
                <a:ext uri="{FF2B5EF4-FFF2-40B4-BE49-F238E27FC236}">
                  <a16:creationId xmlns:a16="http://schemas.microsoft.com/office/drawing/2014/main" id="{2978775B-BE0C-45E9-E288-B4BFD35E86F3}"/>
                </a:ext>
              </a:extLst>
            </p:cNvPr>
            <p:cNvSpPr/>
            <p:nvPr/>
          </p:nvSpPr>
          <p:spPr>
            <a:xfrm>
              <a:off x="-64001300" y="4389800"/>
              <a:ext cx="228450" cy="21300"/>
            </a:xfrm>
            <a:custGeom>
              <a:avLst/>
              <a:gdLst/>
              <a:ahLst/>
              <a:cxnLst/>
              <a:rect l="l" t="t" r="r" b="b"/>
              <a:pathLst>
                <a:path w="9138" h="852" extrusionOk="0">
                  <a:moveTo>
                    <a:pt x="411" y="1"/>
                  </a:moveTo>
                  <a:cubicBezTo>
                    <a:pt x="190" y="1"/>
                    <a:pt x="1" y="221"/>
                    <a:pt x="1" y="410"/>
                  </a:cubicBezTo>
                  <a:cubicBezTo>
                    <a:pt x="1" y="631"/>
                    <a:pt x="190" y="851"/>
                    <a:pt x="411" y="851"/>
                  </a:cubicBezTo>
                  <a:lnTo>
                    <a:pt x="8696" y="851"/>
                  </a:lnTo>
                  <a:cubicBezTo>
                    <a:pt x="8917" y="851"/>
                    <a:pt x="9074" y="631"/>
                    <a:pt x="9074" y="410"/>
                  </a:cubicBezTo>
                  <a:cubicBezTo>
                    <a:pt x="9137" y="221"/>
                    <a:pt x="8917" y="1"/>
                    <a:pt x="8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" name="Google Shape;6438;p72">
              <a:extLst>
                <a:ext uri="{FF2B5EF4-FFF2-40B4-BE49-F238E27FC236}">
                  <a16:creationId xmlns:a16="http://schemas.microsoft.com/office/drawing/2014/main" id="{F69F5F22-869A-23F9-FFD2-ABC067490F34}"/>
                </a:ext>
              </a:extLst>
            </p:cNvPr>
            <p:cNvSpPr/>
            <p:nvPr/>
          </p:nvSpPr>
          <p:spPr>
            <a:xfrm>
              <a:off x="-64001300" y="4093650"/>
              <a:ext cx="226875" cy="20500"/>
            </a:xfrm>
            <a:custGeom>
              <a:avLst/>
              <a:gdLst/>
              <a:ahLst/>
              <a:cxnLst/>
              <a:rect l="l" t="t" r="r" b="b"/>
              <a:pathLst>
                <a:path w="9075" h="820" extrusionOk="0">
                  <a:moveTo>
                    <a:pt x="411" y="1"/>
                  </a:moveTo>
                  <a:cubicBezTo>
                    <a:pt x="190" y="1"/>
                    <a:pt x="1" y="190"/>
                    <a:pt x="1" y="410"/>
                  </a:cubicBezTo>
                  <a:cubicBezTo>
                    <a:pt x="32" y="631"/>
                    <a:pt x="190" y="820"/>
                    <a:pt x="411" y="820"/>
                  </a:cubicBezTo>
                  <a:lnTo>
                    <a:pt x="8696" y="820"/>
                  </a:lnTo>
                  <a:cubicBezTo>
                    <a:pt x="8917" y="820"/>
                    <a:pt x="9074" y="631"/>
                    <a:pt x="9074" y="410"/>
                  </a:cubicBezTo>
                  <a:cubicBezTo>
                    <a:pt x="9074" y="158"/>
                    <a:pt x="8885" y="1"/>
                    <a:pt x="8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16" name="Google Shape;6439;p72">
            <a:extLst>
              <a:ext uri="{FF2B5EF4-FFF2-40B4-BE49-F238E27FC236}">
                <a16:creationId xmlns:a16="http://schemas.microsoft.com/office/drawing/2014/main" id="{A0853F94-77EB-E795-8DD3-AE3EE00BC1ED}"/>
              </a:ext>
            </a:extLst>
          </p:cNvPr>
          <p:cNvGrpSpPr/>
          <p:nvPr/>
        </p:nvGrpSpPr>
        <p:grpSpPr>
          <a:xfrm>
            <a:off x="1148842" y="3836320"/>
            <a:ext cx="479963" cy="488640"/>
            <a:chOff x="-62148800" y="3377700"/>
            <a:chExt cx="311125" cy="316750"/>
          </a:xfrm>
          <a:solidFill>
            <a:schemeClr val="tx1"/>
          </a:solidFill>
        </p:grpSpPr>
        <p:sp>
          <p:nvSpPr>
            <p:cNvPr id="617" name="Google Shape;6440;p72">
              <a:extLst>
                <a:ext uri="{FF2B5EF4-FFF2-40B4-BE49-F238E27FC236}">
                  <a16:creationId xmlns:a16="http://schemas.microsoft.com/office/drawing/2014/main" id="{EE0D7A08-2FAE-5C0E-2734-D4D3F42F210E}"/>
                </a:ext>
              </a:extLst>
            </p:cNvPr>
            <p:cNvSpPr/>
            <p:nvPr/>
          </p:nvSpPr>
          <p:spPr>
            <a:xfrm>
              <a:off x="-62085775" y="3653375"/>
              <a:ext cx="185875" cy="41075"/>
            </a:xfrm>
            <a:custGeom>
              <a:avLst/>
              <a:gdLst/>
              <a:ahLst/>
              <a:cxnLst/>
              <a:rect l="l" t="t" r="r" b="b"/>
              <a:pathLst>
                <a:path w="7435" h="1643" extrusionOk="0">
                  <a:moveTo>
                    <a:pt x="819" y="1"/>
                  </a:moveTo>
                  <a:cubicBezTo>
                    <a:pt x="347" y="1"/>
                    <a:pt x="0" y="347"/>
                    <a:pt x="0" y="851"/>
                  </a:cubicBezTo>
                  <a:lnTo>
                    <a:pt x="0" y="1229"/>
                  </a:lnTo>
                  <a:cubicBezTo>
                    <a:pt x="0" y="1481"/>
                    <a:pt x="189" y="1639"/>
                    <a:pt x="410" y="1639"/>
                  </a:cubicBezTo>
                  <a:lnTo>
                    <a:pt x="7026" y="1639"/>
                  </a:lnTo>
                  <a:cubicBezTo>
                    <a:pt x="7044" y="1641"/>
                    <a:pt x="7062" y="1642"/>
                    <a:pt x="7080" y="1642"/>
                  </a:cubicBezTo>
                  <a:cubicBezTo>
                    <a:pt x="7300" y="1642"/>
                    <a:pt x="7435" y="1463"/>
                    <a:pt x="7435" y="1229"/>
                  </a:cubicBezTo>
                  <a:lnTo>
                    <a:pt x="7435" y="851"/>
                  </a:lnTo>
                  <a:cubicBezTo>
                    <a:pt x="7435" y="379"/>
                    <a:pt x="7089" y="1"/>
                    <a:pt x="66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" name="Google Shape;6441;p72">
              <a:extLst>
                <a:ext uri="{FF2B5EF4-FFF2-40B4-BE49-F238E27FC236}">
                  <a16:creationId xmlns:a16="http://schemas.microsoft.com/office/drawing/2014/main" id="{A0DFAACA-6605-094B-BB5A-6FB644ED803D}"/>
                </a:ext>
              </a:extLst>
            </p:cNvPr>
            <p:cNvSpPr/>
            <p:nvPr/>
          </p:nvSpPr>
          <p:spPr>
            <a:xfrm>
              <a:off x="-62148800" y="3377700"/>
              <a:ext cx="311125" cy="254425"/>
            </a:xfrm>
            <a:custGeom>
              <a:avLst/>
              <a:gdLst/>
              <a:ahLst/>
              <a:cxnLst/>
              <a:rect l="l" t="t" r="r" b="b"/>
              <a:pathLst>
                <a:path w="12445" h="10177" extrusionOk="0">
                  <a:moveTo>
                    <a:pt x="11626" y="1608"/>
                  </a:moveTo>
                  <a:lnTo>
                    <a:pt x="11626" y="2899"/>
                  </a:lnTo>
                  <a:cubicBezTo>
                    <a:pt x="11626" y="3939"/>
                    <a:pt x="10807" y="4853"/>
                    <a:pt x="9767" y="4916"/>
                  </a:cubicBezTo>
                  <a:cubicBezTo>
                    <a:pt x="9893" y="4538"/>
                    <a:pt x="9956" y="4128"/>
                    <a:pt x="9956" y="3718"/>
                  </a:cubicBezTo>
                  <a:lnTo>
                    <a:pt x="9956" y="1608"/>
                  </a:lnTo>
                  <a:close/>
                  <a:moveTo>
                    <a:pt x="2521" y="1639"/>
                  </a:moveTo>
                  <a:lnTo>
                    <a:pt x="2521" y="3718"/>
                  </a:lnTo>
                  <a:cubicBezTo>
                    <a:pt x="2521" y="4160"/>
                    <a:pt x="2616" y="4538"/>
                    <a:pt x="2710" y="4947"/>
                  </a:cubicBezTo>
                  <a:cubicBezTo>
                    <a:pt x="1702" y="4853"/>
                    <a:pt x="883" y="4002"/>
                    <a:pt x="883" y="2899"/>
                  </a:cubicBezTo>
                  <a:lnTo>
                    <a:pt x="883" y="1639"/>
                  </a:lnTo>
                  <a:close/>
                  <a:moveTo>
                    <a:pt x="6176" y="1576"/>
                  </a:moveTo>
                  <a:cubicBezTo>
                    <a:pt x="6333" y="1576"/>
                    <a:pt x="6491" y="1671"/>
                    <a:pt x="6554" y="1828"/>
                  </a:cubicBezTo>
                  <a:lnTo>
                    <a:pt x="6932" y="2647"/>
                  </a:lnTo>
                  <a:lnTo>
                    <a:pt x="7845" y="2773"/>
                  </a:lnTo>
                  <a:cubicBezTo>
                    <a:pt x="8003" y="2805"/>
                    <a:pt x="8129" y="2899"/>
                    <a:pt x="8160" y="3025"/>
                  </a:cubicBezTo>
                  <a:cubicBezTo>
                    <a:pt x="8349" y="3214"/>
                    <a:pt x="8318" y="3403"/>
                    <a:pt x="8192" y="3466"/>
                  </a:cubicBezTo>
                  <a:lnTo>
                    <a:pt x="7530" y="4097"/>
                  </a:lnTo>
                  <a:lnTo>
                    <a:pt x="7688" y="5010"/>
                  </a:lnTo>
                  <a:cubicBezTo>
                    <a:pt x="7719" y="5168"/>
                    <a:pt x="7656" y="5325"/>
                    <a:pt x="7530" y="5420"/>
                  </a:cubicBezTo>
                  <a:cubicBezTo>
                    <a:pt x="7452" y="5459"/>
                    <a:pt x="7363" y="5486"/>
                    <a:pt x="7268" y="5486"/>
                  </a:cubicBezTo>
                  <a:cubicBezTo>
                    <a:pt x="7210" y="5486"/>
                    <a:pt x="7149" y="5475"/>
                    <a:pt x="7089" y="5451"/>
                  </a:cubicBezTo>
                  <a:lnTo>
                    <a:pt x="6270" y="5010"/>
                  </a:lnTo>
                  <a:lnTo>
                    <a:pt x="5451" y="5451"/>
                  </a:lnTo>
                  <a:cubicBezTo>
                    <a:pt x="5380" y="5480"/>
                    <a:pt x="5309" y="5495"/>
                    <a:pt x="5241" y="5495"/>
                  </a:cubicBezTo>
                  <a:cubicBezTo>
                    <a:pt x="5158" y="5495"/>
                    <a:pt x="5079" y="5472"/>
                    <a:pt x="5010" y="5420"/>
                  </a:cubicBezTo>
                  <a:cubicBezTo>
                    <a:pt x="4884" y="5325"/>
                    <a:pt x="4821" y="5168"/>
                    <a:pt x="4852" y="5010"/>
                  </a:cubicBezTo>
                  <a:lnTo>
                    <a:pt x="5010" y="4097"/>
                  </a:lnTo>
                  <a:lnTo>
                    <a:pt x="4348" y="3466"/>
                  </a:lnTo>
                  <a:cubicBezTo>
                    <a:pt x="4222" y="3340"/>
                    <a:pt x="4191" y="3214"/>
                    <a:pt x="4222" y="3025"/>
                  </a:cubicBezTo>
                  <a:cubicBezTo>
                    <a:pt x="4254" y="2899"/>
                    <a:pt x="4411" y="2773"/>
                    <a:pt x="4537" y="2773"/>
                  </a:cubicBezTo>
                  <a:lnTo>
                    <a:pt x="5451" y="2647"/>
                  </a:lnTo>
                  <a:lnTo>
                    <a:pt x="5829" y="1828"/>
                  </a:lnTo>
                  <a:cubicBezTo>
                    <a:pt x="5924" y="1671"/>
                    <a:pt x="6018" y="1576"/>
                    <a:pt x="6176" y="1576"/>
                  </a:cubicBezTo>
                  <a:close/>
                  <a:moveTo>
                    <a:pt x="2931" y="1"/>
                  </a:moveTo>
                  <a:cubicBezTo>
                    <a:pt x="2679" y="1"/>
                    <a:pt x="2521" y="190"/>
                    <a:pt x="2521" y="410"/>
                  </a:cubicBezTo>
                  <a:lnTo>
                    <a:pt x="2521" y="852"/>
                  </a:lnTo>
                  <a:lnTo>
                    <a:pt x="442" y="852"/>
                  </a:lnTo>
                  <a:cubicBezTo>
                    <a:pt x="190" y="852"/>
                    <a:pt x="1" y="1041"/>
                    <a:pt x="1" y="1230"/>
                  </a:cubicBezTo>
                  <a:lnTo>
                    <a:pt x="1" y="2899"/>
                  </a:lnTo>
                  <a:cubicBezTo>
                    <a:pt x="1" y="4506"/>
                    <a:pt x="1292" y="5766"/>
                    <a:pt x="2931" y="5766"/>
                  </a:cubicBezTo>
                  <a:lnTo>
                    <a:pt x="3120" y="5766"/>
                  </a:lnTo>
                  <a:cubicBezTo>
                    <a:pt x="3561" y="6428"/>
                    <a:pt x="4222" y="6932"/>
                    <a:pt x="4978" y="7216"/>
                  </a:cubicBezTo>
                  <a:lnTo>
                    <a:pt x="4978" y="8507"/>
                  </a:lnTo>
                  <a:cubicBezTo>
                    <a:pt x="4506" y="8507"/>
                    <a:pt x="4128" y="8854"/>
                    <a:pt x="4128" y="9358"/>
                  </a:cubicBezTo>
                  <a:lnTo>
                    <a:pt x="4128" y="10177"/>
                  </a:lnTo>
                  <a:lnTo>
                    <a:pt x="8286" y="10177"/>
                  </a:lnTo>
                  <a:lnTo>
                    <a:pt x="8286" y="9358"/>
                  </a:lnTo>
                  <a:cubicBezTo>
                    <a:pt x="8286" y="8885"/>
                    <a:pt x="7908" y="8507"/>
                    <a:pt x="7436" y="8507"/>
                  </a:cubicBezTo>
                  <a:lnTo>
                    <a:pt x="7436" y="7216"/>
                  </a:lnTo>
                  <a:cubicBezTo>
                    <a:pt x="8192" y="6932"/>
                    <a:pt x="8854" y="6428"/>
                    <a:pt x="9295" y="5766"/>
                  </a:cubicBezTo>
                  <a:lnTo>
                    <a:pt x="9484" y="5766"/>
                  </a:lnTo>
                  <a:cubicBezTo>
                    <a:pt x="11122" y="5766"/>
                    <a:pt x="12414" y="4475"/>
                    <a:pt x="12414" y="2899"/>
                  </a:cubicBezTo>
                  <a:lnTo>
                    <a:pt x="12414" y="1230"/>
                  </a:lnTo>
                  <a:cubicBezTo>
                    <a:pt x="12445" y="978"/>
                    <a:pt x="12288" y="852"/>
                    <a:pt x="12067" y="852"/>
                  </a:cubicBezTo>
                  <a:lnTo>
                    <a:pt x="9956" y="852"/>
                  </a:lnTo>
                  <a:lnTo>
                    <a:pt x="9956" y="410"/>
                  </a:lnTo>
                  <a:cubicBezTo>
                    <a:pt x="9956" y="158"/>
                    <a:pt x="9767" y="1"/>
                    <a:pt x="95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19" name="Google Shape;6442;p72">
            <a:extLst>
              <a:ext uri="{FF2B5EF4-FFF2-40B4-BE49-F238E27FC236}">
                <a16:creationId xmlns:a16="http://schemas.microsoft.com/office/drawing/2014/main" id="{27DF1F16-7458-72FC-8F82-B077E894BD2A}"/>
              </a:ext>
            </a:extLst>
          </p:cNvPr>
          <p:cNvGrpSpPr/>
          <p:nvPr/>
        </p:nvGrpSpPr>
        <p:grpSpPr>
          <a:xfrm>
            <a:off x="1143385" y="4436316"/>
            <a:ext cx="490876" cy="489720"/>
            <a:chOff x="-62154300" y="3743950"/>
            <a:chExt cx="318200" cy="317450"/>
          </a:xfrm>
          <a:solidFill>
            <a:schemeClr val="tx1"/>
          </a:solidFill>
        </p:grpSpPr>
        <p:sp>
          <p:nvSpPr>
            <p:cNvPr id="620" name="Google Shape;6443;p72">
              <a:extLst>
                <a:ext uri="{FF2B5EF4-FFF2-40B4-BE49-F238E27FC236}">
                  <a16:creationId xmlns:a16="http://schemas.microsoft.com/office/drawing/2014/main" id="{7E78D585-65CE-7E11-4639-1BDBE15D1E90}"/>
                </a:ext>
              </a:extLst>
            </p:cNvPr>
            <p:cNvSpPr/>
            <p:nvPr/>
          </p:nvSpPr>
          <p:spPr>
            <a:xfrm>
              <a:off x="-61992850" y="3743950"/>
              <a:ext cx="63825" cy="69150"/>
            </a:xfrm>
            <a:custGeom>
              <a:avLst/>
              <a:gdLst/>
              <a:ahLst/>
              <a:cxnLst/>
              <a:rect l="l" t="t" r="r" b="b"/>
              <a:pathLst>
                <a:path w="2553" h="2766" extrusionOk="0">
                  <a:moveTo>
                    <a:pt x="1261" y="1"/>
                  </a:moveTo>
                  <a:cubicBezTo>
                    <a:pt x="1009" y="1"/>
                    <a:pt x="851" y="221"/>
                    <a:pt x="851" y="410"/>
                  </a:cubicBezTo>
                  <a:lnTo>
                    <a:pt x="851" y="1355"/>
                  </a:lnTo>
                  <a:lnTo>
                    <a:pt x="725" y="1229"/>
                  </a:lnTo>
                  <a:cubicBezTo>
                    <a:pt x="646" y="1151"/>
                    <a:pt x="544" y="1111"/>
                    <a:pt x="442" y="1111"/>
                  </a:cubicBezTo>
                  <a:cubicBezTo>
                    <a:pt x="339" y="1111"/>
                    <a:pt x="237" y="1151"/>
                    <a:pt x="158" y="1229"/>
                  </a:cubicBezTo>
                  <a:cubicBezTo>
                    <a:pt x="1" y="1387"/>
                    <a:pt x="1" y="1670"/>
                    <a:pt x="158" y="1828"/>
                  </a:cubicBezTo>
                  <a:lnTo>
                    <a:pt x="977" y="2647"/>
                  </a:lnTo>
                  <a:cubicBezTo>
                    <a:pt x="1056" y="2726"/>
                    <a:pt x="1166" y="2765"/>
                    <a:pt x="1277" y="2765"/>
                  </a:cubicBezTo>
                  <a:cubicBezTo>
                    <a:pt x="1387" y="2765"/>
                    <a:pt x="1497" y="2726"/>
                    <a:pt x="1576" y="2647"/>
                  </a:cubicBezTo>
                  <a:lnTo>
                    <a:pt x="2395" y="1828"/>
                  </a:lnTo>
                  <a:cubicBezTo>
                    <a:pt x="2553" y="1670"/>
                    <a:pt x="2553" y="1387"/>
                    <a:pt x="2395" y="1229"/>
                  </a:cubicBezTo>
                  <a:cubicBezTo>
                    <a:pt x="2316" y="1151"/>
                    <a:pt x="2206" y="1111"/>
                    <a:pt x="2096" y="1111"/>
                  </a:cubicBezTo>
                  <a:cubicBezTo>
                    <a:pt x="1985" y="1111"/>
                    <a:pt x="1875" y="1151"/>
                    <a:pt x="1796" y="1229"/>
                  </a:cubicBezTo>
                  <a:lnTo>
                    <a:pt x="1670" y="1355"/>
                  </a:lnTo>
                  <a:lnTo>
                    <a:pt x="1670" y="410"/>
                  </a:lnTo>
                  <a:cubicBezTo>
                    <a:pt x="1670" y="221"/>
                    <a:pt x="1481" y="1"/>
                    <a:pt x="12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" name="Google Shape;6444;p72">
              <a:extLst>
                <a:ext uri="{FF2B5EF4-FFF2-40B4-BE49-F238E27FC236}">
                  <a16:creationId xmlns:a16="http://schemas.microsoft.com/office/drawing/2014/main" id="{E5859515-EBDF-AEBF-635D-07734DD508B0}"/>
                </a:ext>
              </a:extLst>
            </p:cNvPr>
            <p:cNvSpPr/>
            <p:nvPr/>
          </p:nvSpPr>
          <p:spPr>
            <a:xfrm>
              <a:off x="-62154300" y="3785700"/>
              <a:ext cx="318200" cy="275700"/>
            </a:xfrm>
            <a:custGeom>
              <a:avLst/>
              <a:gdLst/>
              <a:ahLst/>
              <a:cxnLst/>
              <a:rect l="l" t="t" r="r" b="b"/>
              <a:pathLst>
                <a:path w="12728" h="11028" extrusionOk="0">
                  <a:moveTo>
                    <a:pt x="5261" y="3560"/>
                  </a:moveTo>
                  <a:cubicBezTo>
                    <a:pt x="5513" y="3560"/>
                    <a:pt x="5671" y="3781"/>
                    <a:pt x="5671" y="4002"/>
                  </a:cubicBezTo>
                  <a:lnTo>
                    <a:pt x="5671" y="5671"/>
                  </a:lnTo>
                  <a:cubicBezTo>
                    <a:pt x="5671" y="5892"/>
                    <a:pt x="5450" y="6112"/>
                    <a:pt x="5261" y="6112"/>
                  </a:cubicBezTo>
                  <a:cubicBezTo>
                    <a:pt x="5072" y="6112"/>
                    <a:pt x="4820" y="5892"/>
                    <a:pt x="4820" y="5671"/>
                  </a:cubicBezTo>
                  <a:lnTo>
                    <a:pt x="4820" y="4002"/>
                  </a:lnTo>
                  <a:cubicBezTo>
                    <a:pt x="4820" y="3781"/>
                    <a:pt x="5041" y="3560"/>
                    <a:pt x="5261" y="3560"/>
                  </a:cubicBezTo>
                  <a:close/>
                  <a:moveTo>
                    <a:pt x="7719" y="3560"/>
                  </a:moveTo>
                  <a:cubicBezTo>
                    <a:pt x="7908" y="3560"/>
                    <a:pt x="8128" y="3781"/>
                    <a:pt x="8128" y="4002"/>
                  </a:cubicBezTo>
                  <a:lnTo>
                    <a:pt x="8128" y="5671"/>
                  </a:lnTo>
                  <a:cubicBezTo>
                    <a:pt x="8128" y="5892"/>
                    <a:pt x="7939" y="6112"/>
                    <a:pt x="7719" y="6112"/>
                  </a:cubicBezTo>
                  <a:cubicBezTo>
                    <a:pt x="7467" y="6112"/>
                    <a:pt x="7309" y="5892"/>
                    <a:pt x="7309" y="5671"/>
                  </a:cubicBezTo>
                  <a:lnTo>
                    <a:pt x="7309" y="4002"/>
                  </a:lnTo>
                  <a:cubicBezTo>
                    <a:pt x="7309" y="3781"/>
                    <a:pt x="7498" y="3560"/>
                    <a:pt x="7719" y="3560"/>
                  </a:cubicBezTo>
                  <a:close/>
                  <a:moveTo>
                    <a:pt x="10239" y="3560"/>
                  </a:moveTo>
                  <a:cubicBezTo>
                    <a:pt x="10460" y="3560"/>
                    <a:pt x="10617" y="3781"/>
                    <a:pt x="10617" y="4002"/>
                  </a:cubicBezTo>
                  <a:lnTo>
                    <a:pt x="10617" y="5671"/>
                  </a:lnTo>
                  <a:cubicBezTo>
                    <a:pt x="10617" y="5892"/>
                    <a:pt x="10428" y="6112"/>
                    <a:pt x="10239" y="6112"/>
                  </a:cubicBezTo>
                  <a:cubicBezTo>
                    <a:pt x="9987" y="6112"/>
                    <a:pt x="9798" y="5892"/>
                    <a:pt x="9798" y="5671"/>
                  </a:cubicBezTo>
                  <a:lnTo>
                    <a:pt x="9798" y="4002"/>
                  </a:lnTo>
                  <a:cubicBezTo>
                    <a:pt x="9798" y="3781"/>
                    <a:pt x="9987" y="3560"/>
                    <a:pt x="10239" y="3560"/>
                  </a:cubicBezTo>
                  <a:close/>
                  <a:moveTo>
                    <a:pt x="5230" y="9357"/>
                  </a:moveTo>
                  <a:cubicBezTo>
                    <a:pt x="5450" y="9357"/>
                    <a:pt x="5608" y="9578"/>
                    <a:pt x="5608" y="9767"/>
                  </a:cubicBezTo>
                  <a:cubicBezTo>
                    <a:pt x="5608" y="9987"/>
                    <a:pt x="5419" y="10208"/>
                    <a:pt x="5230" y="10208"/>
                  </a:cubicBezTo>
                  <a:cubicBezTo>
                    <a:pt x="5041" y="10208"/>
                    <a:pt x="4789" y="9987"/>
                    <a:pt x="4789" y="9767"/>
                  </a:cubicBezTo>
                  <a:cubicBezTo>
                    <a:pt x="4820" y="9578"/>
                    <a:pt x="5041" y="9357"/>
                    <a:pt x="5230" y="9357"/>
                  </a:cubicBezTo>
                  <a:close/>
                  <a:moveTo>
                    <a:pt x="9924" y="9357"/>
                  </a:moveTo>
                  <a:cubicBezTo>
                    <a:pt x="10145" y="9357"/>
                    <a:pt x="10302" y="9578"/>
                    <a:pt x="10302" y="9767"/>
                  </a:cubicBezTo>
                  <a:cubicBezTo>
                    <a:pt x="10302" y="9987"/>
                    <a:pt x="10113" y="10208"/>
                    <a:pt x="9924" y="10208"/>
                  </a:cubicBezTo>
                  <a:cubicBezTo>
                    <a:pt x="9704" y="10208"/>
                    <a:pt x="9515" y="9987"/>
                    <a:pt x="9515" y="9767"/>
                  </a:cubicBezTo>
                  <a:cubicBezTo>
                    <a:pt x="9515" y="9578"/>
                    <a:pt x="9704" y="9357"/>
                    <a:pt x="9924" y="9357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378"/>
                  </a:cubicBezTo>
                  <a:cubicBezTo>
                    <a:pt x="0" y="599"/>
                    <a:pt x="347" y="820"/>
                    <a:pt x="536" y="820"/>
                  </a:cubicBezTo>
                  <a:lnTo>
                    <a:pt x="2111" y="820"/>
                  </a:lnTo>
                  <a:cubicBezTo>
                    <a:pt x="2174" y="1103"/>
                    <a:pt x="3245" y="6711"/>
                    <a:pt x="3308" y="6994"/>
                  </a:cubicBezTo>
                  <a:cubicBezTo>
                    <a:pt x="2867" y="7184"/>
                    <a:pt x="2584" y="7625"/>
                    <a:pt x="2584" y="8097"/>
                  </a:cubicBezTo>
                  <a:cubicBezTo>
                    <a:pt x="2584" y="8759"/>
                    <a:pt x="3151" y="9326"/>
                    <a:pt x="3812" y="9326"/>
                  </a:cubicBezTo>
                  <a:lnTo>
                    <a:pt x="4001" y="9326"/>
                  </a:lnTo>
                  <a:cubicBezTo>
                    <a:pt x="3970" y="9452"/>
                    <a:pt x="3938" y="9609"/>
                    <a:pt x="3938" y="9767"/>
                  </a:cubicBezTo>
                  <a:cubicBezTo>
                    <a:pt x="3938" y="10429"/>
                    <a:pt x="4474" y="11027"/>
                    <a:pt x="5167" y="11027"/>
                  </a:cubicBezTo>
                  <a:cubicBezTo>
                    <a:pt x="5829" y="11027"/>
                    <a:pt x="6364" y="10460"/>
                    <a:pt x="6364" y="9767"/>
                  </a:cubicBezTo>
                  <a:cubicBezTo>
                    <a:pt x="6364" y="9609"/>
                    <a:pt x="6333" y="9483"/>
                    <a:pt x="6301" y="9326"/>
                  </a:cubicBezTo>
                  <a:lnTo>
                    <a:pt x="8664" y="9326"/>
                  </a:lnTo>
                  <a:cubicBezTo>
                    <a:pt x="8632" y="9452"/>
                    <a:pt x="8569" y="9609"/>
                    <a:pt x="8569" y="9767"/>
                  </a:cubicBezTo>
                  <a:cubicBezTo>
                    <a:pt x="8569" y="10429"/>
                    <a:pt x="9137" y="11027"/>
                    <a:pt x="9798" y="11027"/>
                  </a:cubicBezTo>
                  <a:cubicBezTo>
                    <a:pt x="10460" y="11027"/>
                    <a:pt x="11027" y="10460"/>
                    <a:pt x="11027" y="9767"/>
                  </a:cubicBezTo>
                  <a:cubicBezTo>
                    <a:pt x="11027" y="9609"/>
                    <a:pt x="10995" y="9483"/>
                    <a:pt x="10932" y="9357"/>
                  </a:cubicBezTo>
                  <a:lnTo>
                    <a:pt x="11562" y="9357"/>
                  </a:lnTo>
                  <a:cubicBezTo>
                    <a:pt x="11814" y="9357"/>
                    <a:pt x="12003" y="9168"/>
                    <a:pt x="12003" y="8979"/>
                  </a:cubicBezTo>
                  <a:cubicBezTo>
                    <a:pt x="12003" y="8727"/>
                    <a:pt x="11814" y="8538"/>
                    <a:pt x="11562" y="8538"/>
                  </a:cubicBezTo>
                  <a:lnTo>
                    <a:pt x="3749" y="8538"/>
                  </a:lnTo>
                  <a:cubicBezTo>
                    <a:pt x="3497" y="8538"/>
                    <a:pt x="3308" y="8349"/>
                    <a:pt x="3308" y="8160"/>
                  </a:cubicBezTo>
                  <a:cubicBezTo>
                    <a:pt x="3308" y="7940"/>
                    <a:pt x="3497" y="7719"/>
                    <a:pt x="3749" y="7719"/>
                  </a:cubicBezTo>
                  <a:lnTo>
                    <a:pt x="11468" y="7719"/>
                  </a:lnTo>
                  <a:cubicBezTo>
                    <a:pt x="11657" y="7719"/>
                    <a:pt x="11846" y="7562"/>
                    <a:pt x="11846" y="7373"/>
                  </a:cubicBezTo>
                  <a:lnTo>
                    <a:pt x="12665" y="2395"/>
                  </a:lnTo>
                  <a:cubicBezTo>
                    <a:pt x="12728" y="2143"/>
                    <a:pt x="12508" y="1922"/>
                    <a:pt x="12287" y="1922"/>
                  </a:cubicBezTo>
                  <a:lnTo>
                    <a:pt x="3056" y="1922"/>
                  </a:lnTo>
                  <a:lnTo>
                    <a:pt x="2741" y="347"/>
                  </a:lnTo>
                  <a:cubicBezTo>
                    <a:pt x="2710" y="158"/>
                    <a:pt x="2552" y="0"/>
                    <a:pt x="23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22" name="Google Shape;6445;p72">
            <a:extLst>
              <a:ext uri="{FF2B5EF4-FFF2-40B4-BE49-F238E27FC236}">
                <a16:creationId xmlns:a16="http://schemas.microsoft.com/office/drawing/2014/main" id="{4E45E0AD-61D6-2CFB-25B6-203B52A25704}"/>
              </a:ext>
            </a:extLst>
          </p:cNvPr>
          <p:cNvGrpSpPr/>
          <p:nvPr/>
        </p:nvGrpSpPr>
        <p:grpSpPr>
          <a:xfrm>
            <a:off x="1143366" y="5048290"/>
            <a:ext cx="490915" cy="488485"/>
            <a:chOff x="-62151950" y="4111775"/>
            <a:chExt cx="318225" cy="316650"/>
          </a:xfrm>
          <a:solidFill>
            <a:schemeClr val="tx1"/>
          </a:solidFill>
        </p:grpSpPr>
        <p:sp>
          <p:nvSpPr>
            <p:cNvPr id="623" name="Google Shape;6446;p72">
              <a:extLst>
                <a:ext uri="{FF2B5EF4-FFF2-40B4-BE49-F238E27FC236}">
                  <a16:creationId xmlns:a16="http://schemas.microsoft.com/office/drawing/2014/main" id="{558DC921-6EAF-E821-64C5-0BFF5E480B3F}"/>
                </a:ext>
              </a:extLst>
            </p:cNvPr>
            <p:cNvSpPr/>
            <p:nvPr/>
          </p:nvSpPr>
          <p:spPr>
            <a:xfrm>
              <a:off x="-62151950" y="4407925"/>
              <a:ext cx="318225" cy="20500"/>
            </a:xfrm>
            <a:custGeom>
              <a:avLst/>
              <a:gdLst/>
              <a:ahLst/>
              <a:cxnLst/>
              <a:rect l="l" t="t" r="r" b="b"/>
              <a:pathLst>
                <a:path w="12729" h="820" extrusionOk="0"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cubicBezTo>
                    <a:pt x="1" y="662"/>
                    <a:pt x="221" y="819"/>
                    <a:pt x="442" y="819"/>
                  </a:cubicBezTo>
                  <a:lnTo>
                    <a:pt x="12288" y="819"/>
                  </a:lnTo>
                  <a:cubicBezTo>
                    <a:pt x="12540" y="819"/>
                    <a:pt x="12697" y="630"/>
                    <a:pt x="12697" y="441"/>
                  </a:cubicBezTo>
                  <a:cubicBezTo>
                    <a:pt x="12729" y="158"/>
                    <a:pt x="12540" y="0"/>
                    <a:pt x="122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" name="Google Shape;6447;p72">
              <a:extLst>
                <a:ext uri="{FF2B5EF4-FFF2-40B4-BE49-F238E27FC236}">
                  <a16:creationId xmlns:a16="http://schemas.microsoft.com/office/drawing/2014/main" id="{870E4376-8D0F-8704-2B34-B7E273638596}"/>
                </a:ext>
              </a:extLst>
            </p:cNvPr>
            <p:cNvSpPr/>
            <p:nvPr/>
          </p:nvSpPr>
          <p:spPr>
            <a:xfrm>
              <a:off x="-62151950" y="4283475"/>
              <a:ext cx="84300" cy="104000"/>
            </a:xfrm>
            <a:custGeom>
              <a:avLst/>
              <a:gdLst/>
              <a:ahLst/>
              <a:cxnLst/>
              <a:rect l="l" t="t" r="r" b="b"/>
              <a:pathLst>
                <a:path w="3372" h="4160" extrusionOk="0">
                  <a:moveTo>
                    <a:pt x="1009" y="0"/>
                  </a:moveTo>
                  <a:cubicBezTo>
                    <a:pt x="442" y="0"/>
                    <a:pt x="1" y="442"/>
                    <a:pt x="1" y="1009"/>
                  </a:cubicBezTo>
                  <a:lnTo>
                    <a:pt x="1" y="3214"/>
                  </a:lnTo>
                  <a:cubicBezTo>
                    <a:pt x="64" y="3718"/>
                    <a:pt x="473" y="4159"/>
                    <a:pt x="1009" y="4159"/>
                  </a:cubicBezTo>
                  <a:lnTo>
                    <a:pt x="2363" y="4159"/>
                  </a:lnTo>
                  <a:cubicBezTo>
                    <a:pt x="2931" y="4159"/>
                    <a:pt x="3372" y="3718"/>
                    <a:pt x="3372" y="3214"/>
                  </a:cubicBezTo>
                  <a:lnTo>
                    <a:pt x="3372" y="1009"/>
                  </a:lnTo>
                  <a:cubicBezTo>
                    <a:pt x="3372" y="442"/>
                    <a:pt x="2931" y="0"/>
                    <a:pt x="23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" name="Google Shape;6448;p72">
              <a:extLst>
                <a:ext uri="{FF2B5EF4-FFF2-40B4-BE49-F238E27FC236}">
                  <a16:creationId xmlns:a16="http://schemas.microsoft.com/office/drawing/2014/main" id="{79FBE043-F347-45C8-3175-E7DA7B5FF1E3}"/>
                </a:ext>
              </a:extLst>
            </p:cNvPr>
            <p:cNvSpPr/>
            <p:nvPr/>
          </p:nvSpPr>
          <p:spPr>
            <a:xfrm>
              <a:off x="-62033800" y="4111775"/>
              <a:ext cx="82725" cy="275700"/>
            </a:xfrm>
            <a:custGeom>
              <a:avLst/>
              <a:gdLst/>
              <a:ahLst/>
              <a:cxnLst/>
              <a:rect l="l" t="t" r="r" b="b"/>
              <a:pathLst>
                <a:path w="3309" h="11028" extrusionOk="0">
                  <a:moveTo>
                    <a:pt x="946" y="0"/>
                  </a:moveTo>
                  <a:cubicBezTo>
                    <a:pt x="410" y="0"/>
                    <a:pt x="0" y="410"/>
                    <a:pt x="0" y="977"/>
                  </a:cubicBezTo>
                  <a:lnTo>
                    <a:pt x="0" y="10082"/>
                  </a:lnTo>
                  <a:cubicBezTo>
                    <a:pt x="0" y="10618"/>
                    <a:pt x="441" y="11027"/>
                    <a:pt x="946" y="11027"/>
                  </a:cubicBezTo>
                  <a:lnTo>
                    <a:pt x="2332" y="11027"/>
                  </a:lnTo>
                  <a:cubicBezTo>
                    <a:pt x="2899" y="11027"/>
                    <a:pt x="3308" y="10586"/>
                    <a:pt x="3308" y="10082"/>
                  </a:cubicBezTo>
                  <a:lnTo>
                    <a:pt x="3308" y="977"/>
                  </a:lnTo>
                  <a:cubicBezTo>
                    <a:pt x="3308" y="410"/>
                    <a:pt x="2899" y="0"/>
                    <a:pt x="23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" name="Google Shape;6449;p72">
              <a:extLst>
                <a:ext uri="{FF2B5EF4-FFF2-40B4-BE49-F238E27FC236}">
                  <a16:creationId xmlns:a16="http://schemas.microsoft.com/office/drawing/2014/main" id="{89057AFE-8B34-1CC7-3BD2-7CFAB70E1D04}"/>
                </a:ext>
              </a:extLst>
            </p:cNvPr>
            <p:cNvSpPr/>
            <p:nvPr/>
          </p:nvSpPr>
          <p:spPr>
            <a:xfrm>
              <a:off x="-61916450" y="4200775"/>
              <a:ext cx="82725" cy="186700"/>
            </a:xfrm>
            <a:custGeom>
              <a:avLst/>
              <a:gdLst/>
              <a:ahLst/>
              <a:cxnLst/>
              <a:rect l="l" t="t" r="r" b="b"/>
              <a:pathLst>
                <a:path w="3309" h="7468" extrusionOk="0">
                  <a:moveTo>
                    <a:pt x="946" y="0"/>
                  </a:moveTo>
                  <a:cubicBezTo>
                    <a:pt x="410" y="0"/>
                    <a:pt x="1" y="442"/>
                    <a:pt x="1" y="1009"/>
                  </a:cubicBezTo>
                  <a:lnTo>
                    <a:pt x="1" y="6522"/>
                  </a:lnTo>
                  <a:cubicBezTo>
                    <a:pt x="1" y="7058"/>
                    <a:pt x="442" y="7467"/>
                    <a:pt x="946" y="7467"/>
                  </a:cubicBezTo>
                  <a:lnTo>
                    <a:pt x="2332" y="7467"/>
                  </a:lnTo>
                  <a:cubicBezTo>
                    <a:pt x="2868" y="7467"/>
                    <a:pt x="3309" y="7026"/>
                    <a:pt x="3309" y="6522"/>
                  </a:cubicBezTo>
                  <a:lnTo>
                    <a:pt x="3309" y="1009"/>
                  </a:lnTo>
                  <a:cubicBezTo>
                    <a:pt x="3309" y="442"/>
                    <a:pt x="2868" y="0"/>
                    <a:pt x="23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27" name="Google Shape;6450;p72">
            <a:extLst>
              <a:ext uri="{FF2B5EF4-FFF2-40B4-BE49-F238E27FC236}">
                <a16:creationId xmlns:a16="http://schemas.microsoft.com/office/drawing/2014/main" id="{7B7F7B77-1982-3A1E-EBFA-7A83B2AE3CC8}"/>
              </a:ext>
            </a:extLst>
          </p:cNvPr>
          <p:cNvGrpSpPr/>
          <p:nvPr/>
        </p:nvGrpSpPr>
        <p:grpSpPr>
          <a:xfrm>
            <a:off x="4101532" y="3835684"/>
            <a:ext cx="490876" cy="489912"/>
            <a:chOff x="-60254550" y="3367325"/>
            <a:chExt cx="318200" cy="317575"/>
          </a:xfrm>
          <a:solidFill>
            <a:schemeClr val="tx1"/>
          </a:solidFill>
        </p:grpSpPr>
        <p:sp>
          <p:nvSpPr>
            <p:cNvPr id="628" name="Google Shape;6451;p72">
              <a:extLst>
                <a:ext uri="{FF2B5EF4-FFF2-40B4-BE49-F238E27FC236}">
                  <a16:creationId xmlns:a16="http://schemas.microsoft.com/office/drawing/2014/main" id="{6435AD3B-31A7-A1EF-F513-3F404B848800}"/>
                </a:ext>
              </a:extLst>
            </p:cNvPr>
            <p:cNvSpPr/>
            <p:nvPr/>
          </p:nvSpPr>
          <p:spPr>
            <a:xfrm>
              <a:off x="-60219125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51" y="0"/>
                  </a:moveTo>
                  <a:cubicBezTo>
                    <a:pt x="935" y="0"/>
                    <a:pt x="815" y="57"/>
                    <a:pt x="725" y="164"/>
                  </a:cubicBezTo>
                  <a:cubicBezTo>
                    <a:pt x="568" y="290"/>
                    <a:pt x="568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24" y="4143"/>
                    <a:pt x="1023" y="4143"/>
                  </a:cubicBezTo>
                  <a:cubicBezTo>
                    <a:pt x="1144" y="4143"/>
                    <a:pt x="1269" y="4094"/>
                    <a:pt x="1356" y="4007"/>
                  </a:cubicBezTo>
                  <a:cubicBezTo>
                    <a:pt x="1513" y="3850"/>
                    <a:pt x="1513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9" y="0"/>
                    <a:pt x="10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" name="Google Shape;6452;p72">
              <a:extLst>
                <a:ext uri="{FF2B5EF4-FFF2-40B4-BE49-F238E27FC236}">
                  <a16:creationId xmlns:a16="http://schemas.microsoft.com/office/drawing/2014/main" id="{ABF5E54F-3683-0856-0C58-168E035FBB2D}"/>
                </a:ext>
              </a:extLst>
            </p:cNvPr>
            <p:cNvSpPr/>
            <p:nvPr/>
          </p:nvSpPr>
          <p:spPr>
            <a:xfrm>
              <a:off x="-60156900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18" y="4143"/>
                    <a:pt x="1010" y="4143"/>
                  </a:cubicBezTo>
                  <a:cubicBezTo>
                    <a:pt x="1122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" name="Google Shape;6453;p72">
              <a:extLst>
                <a:ext uri="{FF2B5EF4-FFF2-40B4-BE49-F238E27FC236}">
                  <a16:creationId xmlns:a16="http://schemas.microsoft.com/office/drawing/2014/main" id="{DF005565-945B-AC7C-2802-733BE1DD2710}"/>
                </a:ext>
              </a:extLst>
            </p:cNvPr>
            <p:cNvSpPr/>
            <p:nvPr/>
          </p:nvSpPr>
          <p:spPr>
            <a:xfrm>
              <a:off x="-60094675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25" y="731"/>
                  </a:cubicBezTo>
                  <a:cubicBezTo>
                    <a:pt x="1103" y="1046"/>
                    <a:pt x="1103" y="1456"/>
                    <a:pt x="725" y="1771"/>
                  </a:cubicBezTo>
                  <a:cubicBezTo>
                    <a:pt x="32" y="2401"/>
                    <a:pt x="1" y="3377"/>
                    <a:pt x="725" y="4039"/>
                  </a:cubicBezTo>
                  <a:cubicBezTo>
                    <a:pt x="796" y="4110"/>
                    <a:pt x="893" y="4143"/>
                    <a:pt x="992" y="4143"/>
                  </a:cubicBezTo>
                  <a:cubicBezTo>
                    <a:pt x="1113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1985" y="1771"/>
                    <a:pt x="2048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" name="Google Shape;6454;p72">
              <a:extLst>
                <a:ext uri="{FF2B5EF4-FFF2-40B4-BE49-F238E27FC236}">
                  <a16:creationId xmlns:a16="http://schemas.microsoft.com/office/drawing/2014/main" id="{5CD02085-167E-756D-9BD2-9EC34D0FC583}"/>
                </a:ext>
              </a:extLst>
            </p:cNvPr>
            <p:cNvSpPr/>
            <p:nvPr/>
          </p:nvSpPr>
          <p:spPr>
            <a:xfrm>
              <a:off x="-60254550" y="3478525"/>
              <a:ext cx="318200" cy="206375"/>
            </a:xfrm>
            <a:custGeom>
              <a:avLst/>
              <a:gdLst/>
              <a:ahLst/>
              <a:cxnLst/>
              <a:rect l="l" t="t" r="r" b="b"/>
              <a:pathLst>
                <a:path w="12728" h="8255" extrusionOk="0">
                  <a:moveTo>
                    <a:pt x="10428" y="1607"/>
                  </a:moveTo>
                  <a:cubicBezTo>
                    <a:pt x="11184" y="1607"/>
                    <a:pt x="11814" y="2237"/>
                    <a:pt x="11814" y="2994"/>
                  </a:cubicBezTo>
                  <a:cubicBezTo>
                    <a:pt x="11814" y="3718"/>
                    <a:pt x="11184" y="4380"/>
                    <a:pt x="10428" y="4380"/>
                  </a:cubicBezTo>
                  <a:lnTo>
                    <a:pt x="9767" y="4380"/>
                  </a:lnTo>
                  <a:cubicBezTo>
                    <a:pt x="9861" y="4002"/>
                    <a:pt x="9893" y="3655"/>
                    <a:pt x="9893" y="3246"/>
                  </a:cubicBezTo>
                  <a:lnTo>
                    <a:pt x="9893" y="1607"/>
                  </a:lnTo>
                  <a:close/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3309"/>
                  </a:lnTo>
                  <a:cubicBezTo>
                    <a:pt x="0" y="5041"/>
                    <a:pt x="882" y="6522"/>
                    <a:pt x="2237" y="7436"/>
                  </a:cubicBezTo>
                  <a:lnTo>
                    <a:pt x="441" y="7436"/>
                  </a:lnTo>
                  <a:cubicBezTo>
                    <a:pt x="189" y="7436"/>
                    <a:pt x="32" y="7625"/>
                    <a:pt x="32" y="7845"/>
                  </a:cubicBezTo>
                  <a:cubicBezTo>
                    <a:pt x="32" y="8066"/>
                    <a:pt x="252" y="8255"/>
                    <a:pt x="441" y="8255"/>
                  </a:cubicBezTo>
                  <a:lnTo>
                    <a:pt x="9546" y="8255"/>
                  </a:lnTo>
                  <a:cubicBezTo>
                    <a:pt x="9767" y="8255"/>
                    <a:pt x="9924" y="8066"/>
                    <a:pt x="9924" y="7845"/>
                  </a:cubicBezTo>
                  <a:cubicBezTo>
                    <a:pt x="9924" y="7593"/>
                    <a:pt x="9735" y="7436"/>
                    <a:pt x="9546" y="7436"/>
                  </a:cubicBezTo>
                  <a:lnTo>
                    <a:pt x="7719" y="7436"/>
                  </a:lnTo>
                  <a:cubicBezTo>
                    <a:pt x="8538" y="6900"/>
                    <a:pt x="9168" y="6144"/>
                    <a:pt x="9578" y="5230"/>
                  </a:cubicBezTo>
                  <a:lnTo>
                    <a:pt x="10523" y="5230"/>
                  </a:lnTo>
                  <a:cubicBezTo>
                    <a:pt x="11751" y="5230"/>
                    <a:pt x="12728" y="4254"/>
                    <a:pt x="12728" y="3025"/>
                  </a:cubicBezTo>
                  <a:cubicBezTo>
                    <a:pt x="12728" y="1796"/>
                    <a:pt x="11657" y="788"/>
                    <a:pt x="10428" y="788"/>
                  </a:cubicBezTo>
                  <a:lnTo>
                    <a:pt x="9893" y="788"/>
                  </a:lnTo>
                  <a:lnTo>
                    <a:pt x="9893" y="379"/>
                  </a:lnTo>
                  <a:cubicBezTo>
                    <a:pt x="9893" y="158"/>
                    <a:pt x="9704" y="1"/>
                    <a:pt x="94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32" name="Google Shape;6455;p72">
            <a:extLst>
              <a:ext uri="{FF2B5EF4-FFF2-40B4-BE49-F238E27FC236}">
                <a16:creationId xmlns:a16="http://schemas.microsoft.com/office/drawing/2014/main" id="{5A785AD9-6688-BDCD-4277-605297E8E207}"/>
              </a:ext>
            </a:extLst>
          </p:cNvPr>
          <p:cNvGrpSpPr/>
          <p:nvPr/>
        </p:nvGrpSpPr>
        <p:grpSpPr>
          <a:xfrm>
            <a:off x="4102727" y="4437009"/>
            <a:ext cx="488485" cy="488331"/>
            <a:chOff x="-60255350" y="3733825"/>
            <a:chExt cx="316650" cy="316550"/>
          </a:xfrm>
          <a:solidFill>
            <a:schemeClr val="tx1"/>
          </a:solidFill>
        </p:grpSpPr>
        <p:sp>
          <p:nvSpPr>
            <p:cNvPr id="633" name="Google Shape;6456;p72">
              <a:extLst>
                <a:ext uri="{FF2B5EF4-FFF2-40B4-BE49-F238E27FC236}">
                  <a16:creationId xmlns:a16="http://schemas.microsoft.com/office/drawing/2014/main" id="{35FD4DAD-30A0-40F1-3BD9-547292041EDD}"/>
                </a:ext>
              </a:extLst>
            </p:cNvPr>
            <p:cNvSpPr/>
            <p:nvPr/>
          </p:nvSpPr>
          <p:spPr>
            <a:xfrm>
              <a:off x="-60218325" y="3733825"/>
              <a:ext cx="235525" cy="316550"/>
            </a:xfrm>
            <a:custGeom>
              <a:avLst/>
              <a:gdLst/>
              <a:ahLst/>
              <a:cxnLst/>
              <a:rect l="l" t="t" r="r" b="b"/>
              <a:pathLst>
                <a:path w="9421" h="12662" extrusionOk="0">
                  <a:moveTo>
                    <a:pt x="4821" y="1666"/>
                  </a:moveTo>
                  <a:cubicBezTo>
                    <a:pt x="5073" y="1666"/>
                    <a:pt x="5262" y="1886"/>
                    <a:pt x="5262" y="2075"/>
                  </a:cubicBezTo>
                  <a:lnTo>
                    <a:pt x="5262" y="2359"/>
                  </a:lnTo>
                  <a:cubicBezTo>
                    <a:pt x="5734" y="2485"/>
                    <a:pt x="6081" y="2989"/>
                    <a:pt x="6081" y="3525"/>
                  </a:cubicBezTo>
                  <a:cubicBezTo>
                    <a:pt x="6081" y="3777"/>
                    <a:pt x="5892" y="3934"/>
                    <a:pt x="5640" y="3934"/>
                  </a:cubicBezTo>
                  <a:cubicBezTo>
                    <a:pt x="5419" y="3934"/>
                    <a:pt x="5262" y="3714"/>
                    <a:pt x="5262" y="3525"/>
                  </a:cubicBezTo>
                  <a:cubicBezTo>
                    <a:pt x="5262" y="3273"/>
                    <a:pt x="5073" y="3084"/>
                    <a:pt x="4821" y="3084"/>
                  </a:cubicBezTo>
                  <a:cubicBezTo>
                    <a:pt x="4569" y="3084"/>
                    <a:pt x="4411" y="3273"/>
                    <a:pt x="4411" y="3525"/>
                  </a:cubicBezTo>
                  <a:cubicBezTo>
                    <a:pt x="4411" y="3777"/>
                    <a:pt x="4789" y="3997"/>
                    <a:pt x="5104" y="4249"/>
                  </a:cubicBezTo>
                  <a:cubicBezTo>
                    <a:pt x="5514" y="4564"/>
                    <a:pt x="6081" y="4942"/>
                    <a:pt x="6081" y="5604"/>
                  </a:cubicBezTo>
                  <a:cubicBezTo>
                    <a:pt x="6081" y="6171"/>
                    <a:pt x="5734" y="6612"/>
                    <a:pt x="5262" y="6801"/>
                  </a:cubicBezTo>
                  <a:lnTo>
                    <a:pt x="5262" y="7085"/>
                  </a:lnTo>
                  <a:cubicBezTo>
                    <a:pt x="5262" y="7305"/>
                    <a:pt x="5041" y="7463"/>
                    <a:pt x="4821" y="7463"/>
                  </a:cubicBezTo>
                  <a:cubicBezTo>
                    <a:pt x="4569" y="7463"/>
                    <a:pt x="4411" y="7274"/>
                    <a:pt x="4411" y="7085"/>
                  </a:cubicBezTo>
                  <a:lnTo>
                    <a:pt x="4411" y="6801"/>
                  </a:lnTo>
                  <a:cubicBezTo>
                    <a:pt x="3938" y="6644"/>
                    <a:pt x="3592" y="6171"/>
                    <a:pt x="3592" y="5604"/>
                  </a:cubicBezTo>
                  <a:cubicBezTo>
                    <a:pt x="3592" y="5383"/>
                    <a:pt x="3781" y="5194"/>
                    <a:pt x="4033" y="5194"/>
                  </a:cubicBezTo>
                  <a:cubicBezTo>
                    <a:pt x="4253" y="5194"/>
                    <a:pt x="4411" y="5383"/>
                    <a:pt x="4411" y="5604"/>
                  </a:cubicBezTo>
                  <a:cubicBezTo>
                    <a:pt x="4411" y="5856"/>
                    <a:pt x="4632" y="6014"/>
                    <a:pt x="4821" y="6014"/>
                  </a:cubicBezTo>
                  <a:cubicBezTo>
                    <a:pt x="5041" y="6014"/>
                    <a:pt x="5262" y="5824"/>
                    <a:pt x="5262" y="5604"/>
                  </a:cubicBezTo>
                  <a:cubicBezTo>
                    <a:pt x="5262" y="5383"/>
                    <a:pt x="4947" y="5131"/>
                    <a:pt x="4569" y="4911"/>
                  </a:cubicBezTo>
                  <a:cubicBezTo>
                    <a:pt x="4159" y="4596"/>
                    <a:pt x="3592" y="4186"/>
                    <a:pt x="3592" y="3525"/>
                  </a:cubicBezTo>
                  <a:cubicBezTo>
                    <a:pt x="3592" y="2989"/>
                    <a:pt x="3938" y="2548"/>
                    <a:pt x="4411" y="2359"/>
                  </a:cubicBezTo>
                  <a:lnTo>
                    <a:pt x="4411" y="2075"/>
                  </a:lnTo>
                  <a:cubicBezTo>
                    <a:pt x="4411" y="1823"/>
                    <a:pt x="4632" y="1666"/>
                    <a:pt x="4821" y="1666"/>
                  </a:cubicBezTo>
                  <a:close/>
                  <a:moveTo>
                    <a:pt x="6081" y="9385"/>
                  </a:moveTo>
                  <a:lnTo>
                    <a:pt x="6081" y="10235"/>
                  </a:lnTo>
                  <a:lnTo>
                    <a:pt x="3592" y="10235"/>
                  </a:lnTo>
                  <a:lnTo>
                    <a:pt x="3592" y="9385"/>
                  </a:lnTo>
                  <a:close/>
                  <a:moveTo>
                    <a:pt x="4801" y="0"/>
                  </a:moveTo>
                  <a:cubicBezTo>
                    <a:pt x="4498" y="0"/>
                    <a:pt x="4188" y="29"/>
                    <a:pt x="3875" y="91"/>
                  </a:cubicBezTo>
                  <a:cubicBezTo>
                    <a:pt x="2111" y="500"/>
                    <a:pt x="693" y="1949"/>
                    <a:pt x="378" y="3714"/>
                  </a:cubicBezTo>
                  <a:cubicBezTo>
                    <a:pt x="0" y="5698"/>
                    <a:pt x="1008" y="7652"/>
                    <a:pt x="2773" y="8565"/>
                  </a:cubicBezTo>
                  <a:lnTo>
                    <a:pt x="2773" y="10582"/>
                  </a:lnTo>
                  <a:cubicBezTo>
                    <a:pt x="2773" y="11716"/>
                    <a:pt x="3718" y="12661"/>
                    <a:pt x="4852" y="12661"/>
                  </a:cubicBezTo>
                  <a:cubicBezTo>
                    <a:pt x="5986" y="12661"/>
                    <a:pt x="6963" y="11716"/>
                    <a:pt x="6963" y="10582"/>
                  </a:cubicBezTo>
                  <a:lnTo>
                    <a:pt x="6963" y="8565"/>
                  </a:lnTo>
                  <a:cubicBezTo>
                    <a:pt x="8444" y="7778"/>
                    <a:pt x="9420" y="6234"/>
                    <a:pt x="9420" y="4501"/>
                  </a:cubicBezTo>
                  <a:cubicBezTo>
                    <a:pt x="9392" y="2000"/>
                    <a:pt x="7308" y="0"/>
                    <a:pt x="48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" name="Google Shape;6457;p72">
              <a:extLst>
                <a:ext uri="{FF2B5EF4-FFF2-40B4-BE49-F238E27FC236}">
                  <a16:creationId xmlns:a16="http://schemas.microsoft.com/office/drawing/2014/main" id="{304583C4-543F-CF7E-CD4C-EBB3B61FD2F0}"/>
                </a:ext>
              </a:extLst>
            </p:cNvPr>
            <p:cNvSpPr/>
            <p:nvPr/>
          </p:nvSpPr>
          <p:spPr>
            <a:xfrm>
              <a:off x="-60255350" y="3844775"/>
              <a:ext cx="34675" cy="20500"/>
            </a:xfrm>
            <a:custGeom>
              <a:avLst/>
              <a:gdLst/>
              <a:ahLst/>
              <a:cxnLst/>
              <a:rect l="l" t="t" r="r" b="b"/>
              <a:pathLst>
                <a:path w="1387" h="820" extrusionOk="0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58"/>
                    <a:pt x="1166" y="0"/>
                    <a:pt x="9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" name="Google Shape;6458;p72">
              <a:extLst>
                <a:ext uri="{FF2B5EF4-FFF2-40B4-BE49-F238E27FC236}">
                  <a16:creationId xmlns:a16="http://schemas.microsoft.com/office/drawing/2014/main" id="{A60F5ACE-B7E1-6054-1F7E-B2C8F2309E51}"/>
                </a:ext>
              </a:extLst>
            </p:cNvPr>
            <p:cNvSpPr/>
            <p:nvPr/>
          </p:nvSpPr>
          <p:spPr>
            <a:xfrm>
              <a:off x="-59974175" y="3844775"/>
              <a:ext cx="35475" cy="20500"/>
            </a:xfrm>
            <a:custGeom>
              <a:avLst/>
              <a:gdLst/>
              <a:ahLst/>
              <a:cxnLst/>
              <a:rect l="l" t="t" r="r" b="b"/>
              <a:pathLst>
                <a:path w="1419" h="820" extrusionOk="0"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cubicBezTo>
                    <a:pt x="1" y="630"/>
                    <a:pt x="221" y="819"/>
                    <a:pt x="442" y="819"/>
                  </a:cubicBezTo>
                  <a:lnTo>
                    <a:pt x="1009" y="819"/>
                  </a:lnTo>
                  <a:cubicBezTo>
                    <a:pt x="1230" y="819"/>
                    <a:pt x="1387" y="630"/>
                    <a:pt x="1387" y="378"/>
                  </a:cubicBezTo>
                  <a:cubicBezTo>
                    <a:pt x="1419" y="158"/>
                    <a:pt x="1230" y="0"/>
                    <a:pt x="10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" name="Google Shape;6459;p72">
              <a:extLst>
                <a:ext uri="{FF2B5EF4-FFF2-40B4-BE49-F238E27FC236}">
                  <a16:creationId xmlns:a16="http://schemas.microsoft.com/office/drawing/2014/main" id="{506A2AC8-AEFC-7142-234F-A3B466A4D509}"/>
                </a:ext>
              </a:extLst>
            </p:cNvPr>
            <p:cNvSpPr/>
            <p:nvPr/>
          </p:nvSpPr>
          <p:spPr>
            <a:xfrm>
              <a:off x="-60212825" y="3939475"/>
              <a:ext cx="32325" cy="30350"/>
            </a:xfrm>
            <a:custGeom>
              <a:avLst/>
              <a:gdLst/>
              <a:ahLst/>
              <a:cxnLst/>
              <a:rect l="l" t="t" r="r" b="b"/>
              <a:pathLst>
                <a:path w="1293" h="1214" extrusionOk="0">
                  <a:moveTo>
                    <a:pt x="836" y="1"/>
                  </a:moveTo>
                  <a:cubicBezTo>
                    <a:pt x="725" y="1"/>
                    <a:pt x="615" y="40"/>
                    <a:pt x="536" y="119"/>
                  </a:cubicBezTo>
                  <a:lnTo>
                    <a:pt x="158" y="497"/>
                  </a:lnTo>
                  <a:cubicBezTo>
                    <a:pt x="1" y="654"/>
                    <a:pt x="1" y="938"/>
                    <a:pt x="158" y="1096"/>
                  </a:cubicBezTo>
                  <a:cubicBezTo>
                    <a:pt x="237" y="1174"/>
                    <a:pt x="340" y="1214"/>
                    <a:pt x="442" y="1214"/>
                  </a:cubicBezTo>
                  <a:cubicBezTo>
                    <a:pt x="544" y="1214"/>
                    <a:pt x="647" y="1174"/>
                    <a:pt x="725" y="1096"/>
                  </a:cubicBezTo>
                  <a:lnTo>
                    <a:pt x="1135" y="686"/>
                  </a:lnTo>
                  <a:cubicBezTo>
                    <a:pt x="1293" y="528"/>
                    <a:pt x="1293" y="245"/>
                    <a:pt x="1135" y="119"/>
                  </a:cubicBezTo>
                  <a:cubicBezTo>
                    <a:pt x="1056" y="40"/>
                    <a:pt x="946" y="1"/>
                    <a:pt x="8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" name="Google Shape;6460;p72">
              <a:extLst>
                <a:ext uri="{FF2B5EF4-FFF2-40B4-BE49-F238E27FC236}">
                  <a16:creationId xmlns:a16="http://schemas.microsoft.com/office/drawing/2014/main" id="{B967DC51-8B21-2166-E269-0FF00DC29E81}"/>
                </a:ext>
              </a:extLst>
            </p:cNvPr>
            <p:cNvSpPr/>
            <p:nvPr/>
          </p:nvSpPr>
          <p:spPr>
            <a:xfrm>
              <a:off x="-60012750" y="3739425"/>
              <a:ext cx="32300" cy="30350"/>
            </a:xfrm>
            <a:custGeom>
              <a:avLst/>
              <a:gdLst/>
              <a:ahLst/>
              <a:cxnLst/>
              <a:rect l="l" t="t" r="r" b="b"/>
              <a:pathLst>
                <a:path w="1292" h="1214" extrusionOk="0">
                  <a:moveTo>
                    <a:pt x="835" y="1"/>
                  </a:moveTo>
                  <a:cubicBezTo>
                    <a:pt x="725" y="1"/>
                    <a:pt x="614" y="40"/>
                    <a:pt x="536" y="119"/>
                  </a:cubicBezTo>
                  <a:lnTo>
                    <a:pt x="126" y="497"/>
                  </a:lnTo>
                  <a:cubicBezTo>
                    <a:pt x="0" y="654"/>
                    <a:pt x="0" y="938"/>
                    <a:pt x="126" y="1095"/>
                  </a:cubicBezTo>
                  <a:cubicBezTo>
                    <a:pt x="205" y="1174"/>
                    <a:pt x="315" y="1213"/>
                    <a:pt x="425" y="1213"/>
                  </a:cubicBezTo>
                  <a:cubicBezTo>
                    <a:pt x="536" y="1213"/>
                    <a:pt x="646" y="1174"/>
                    <a:pt x="725" y="1095"/>
                  </a:cubicBezTo>
                  <a:lnTo>
                    <a:pt x="1134" y="686"/>
                  </a:lnTo>
                  <a:cubicBezTo>
                    <a:pt x="1292" y="560"/>
                    <a:pt x="1292" y="276"/>
                    <a:pt x="1134" y="119"/>
                  </a:cubicBezTo>
                  <a:cubicBezTo>
                    <a:pt x="1056" y="40"/>
                    <a:pt x="945" y="1"/>
                    <a:pt x="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" name="Google Shape;6461;p72">
              <a:extLst>
                <a:ext uri="{FF2B5EF4-FFF2-40B4-BE49-F238E27FC236}">
                  <a16:creationId xmlns:a16="http://schemas.microsoft.com/office/drawing/2014/main" id="{EF124B51-1EEB-F38F-3639-213ED2A2C3E8}"/>
                </a:ext>
              </a:extLst>
            </p:cNvPr>
            <p:cNvSpPr/>
            <p:nvPr/>
          </p:nvSpPr>
          <p:spPr>
            <a:xfrm>
              <a:off x="-60012750" y="3939475"/>
              <a:ext cx="32300" cy="30350"/>
            </a:xfrm>
            <a:custGeom>
              <a:avLst/>
              <a:gdLst/>
              <a:ahLst/>
              <a:cxnLst/>
              <a:rect l="l" t="t" r="r" b="b"/>
              <a:pathLst>
                <a:path w="1292" h="1214" extrusionOk="0">
                  <a:moveTo>
                    <a:pt x="425" y="1"/>
                  </a:moveTo>
                  <a:cubicBezTo>
                    <a:pt x="315" y="1"/>
                    <a:pt x="205" y="40"/>
                    <a:pt x="126" y="119"/>
                  </a:cubicBezTo>
                  <a:cubicBezTo>
                    <a:pt x="0" y="245"/>
                    <a:pt x="0" y="528"/>
                    <a:pt x="126" y="686"/>
                  </a:cubicBezTo>
                  <a:lnTo>
                    <a:pt x="536" y="1096"/>
                  </a:lnTo>
                  <a:cubicBezTo>
                    <a:pt x="614" y="1174"/>
                    <a:pt x="725" y="1214"/>
                    <a:pt x="835" y="1214"/>
                  </a:cubicBezTo>
                  <a:cubicBezTo>
                    <a:pt x="945" y="1214"/>
                    <a:pt x="1056" y="1174"/>
                    <a:pt x="1134" y="1096"/>
                  </a:cubicBezTo>
                  <a:cubicBezTo>
                    <a:pt x="1292" y="938"/>
                    <a:pt x="1292" y="654"/>
                    <a:pt x="1134" y="497"/>
                  </a:cubicBezTo>
                  <a:lnTo>
                    <a:pt x="725" y="119"/>
                  </a:lnTo>
                  <a:cubicBezTo>
                    <a:pt x="646" y="40"/>
                    <a:pt x="536" y="1"/>
                    <a:pt x="4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" name="Google Shape;6462;p72">
              <a:extLst>
                <a:ext uri="{FF2B5EF4-FFF2-40B4-BE49-F238E27FC236}">
                  <a16:creationId xmlns:a16="http://schemas.microsoft.com/office/drawing/2014/main" id="{2E409A81-5EA2-A08F-017F-6912B7901CFD}"/>
                </a:ext>
              </a:extLst>
            </p:cNvPr>
            <p:cNvSpPr/>
            <p:nvPr/>
          </p:nvSpPr>
          <p:spPr>
            <a:xfrm>
              <a:off x="-60212825" y="3739425"/>
              <a:ext cx="32325" cy="30350"/>
            </a:xfrm>
            <a:custGeom>
              <a:avLst/>
              <a:gdLst/>
              <a:ahLst/>
              <a:cxnLst/>
              <a:rect l="l" t="t" r="r" b="b"/>
              <a:pathLst>
                <a:path w="1293" h="1214" extrusionOk="0">
                  <a:moveTo>
                    <a:pt x="442" y="1"/>
                  </a:moveTo>
                  <a:cubicBezTo>
                    <a:pt x="340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686"/>
                  </a:cubicBezTo>
                  <a:lnTo>
                    <a:pt x="536" y="1095"/>
                  </a:lnTo>
                  <a:cubicBezTo>
                    <a:pt x="615" y="1174"/>
                    <a:pt x="725" y="1213"/>
                    <a:pt x="836" y="1213"/>
                  </a:cubicBezTo>
                  <a:cubicBezTo>
                    <a:pt x="946" y="1213"/>
                    <a:pt x="1056" y="1174"/>
                    <a:pt x="1135" y="1095"/>
                  </a:cubicBezTo>
                  <a:cubicBezTo>
                    <a:pt x="1293" y="938"/>
                    <a:pt x="1293" y="654"/>
                    <a:pt x="1135" y="497"/>
                  </a:cubicBezTo>
                  <a:lnTo>
                    <a:pt x="725" y="119"/>
                  </a:lnTo>
                  <a:cubicBezTo>
                    <a:pt x="647" y="40"/>
                    <a:pt x="544" y="1"/>
                    <a:pt x="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40" name="Google Shape;6463;p72">
            <a:extLst>
              <a:ext uri="{FF2B5EF4-FFF2-40B4-BE49-F238E27FC236}">
                <a16:creationId xmlns:a16="http://schemas.microsoft.com/office/drawing/2014/main" id="{451AF5C9-65FB-CE8A-FC62-703A430CA113}"/>
              </a:ext>
            </a:extLst>
          </p:cNvPr>
          <p:cNvGrpSpPr/>
          <p:nvPr/>
        </p:nvGrpSpPr>
        <p:grpSpPr>
          <a:xfrm>
            <a:off x="4139790" y="5048888"/>
            <a:ext cx="414360" cy="487289"/>
            <a:chOff x="-60232500" y="4101525"/>
            <a:chExt cx="268600" cy="315875"/>
          </a:xfrm>
          <a:solidFill>
            <a:schemeClr val="tx1"/>
          </a:solidFill>
        </p:grpSpPr>
        <p:sp>
          <p:nvSpPr>
            <p:cNvPr id="641" name="Google Shape;6464;p72">
              <a:extLst>
                <a:ext uri="{FF2B5EF4-FFF2-40B4-BE49-F238E27FC236}">
                  <a16:creationId xmlns:a16="http://schemas.microsoft.com/office/drawing/2014/main" id="{F1372B92-A9E1-9559-CDB7-4F647A3FB617}"/>
                </a:ext>
              </a:extLst>
            </p:cNvPr>
            <p:cNvSpPr/>
            <p:nvPr/>
          </p:nvSpPr>
          <p:spPr>
            <a:xfrm>
              <a:off x="-60222275" y="4273225"/>
              <a:ext cx="63025" cy="144175"/>
            </a:xfrm>
            <a:custGeom>
              <a:avLst/>
              <a:gdLst/>
              <a:ahLst/>
              <a:cxnLst/>
              <a:rect l="l" t="t" r="r" b="b"/>
              <a:pathLst>
                <a:path w="2521" h="5767" extrusionOk="0">
                  <a:moveTo>
                    <a:pt x="1261" y="1"/>
                  </a:moveTo>
                  <a:cubicBezTo>
                    <a:pt x="1072" y="1"/>
                    <a:pt x="851" y="190"/>
                    <a:pt x="851" y="379"/>
                  </a:cubicBezTo>
                  <a:lnTo>
                    <a:pt x="851" y="662"/>
                  </a:lnTo>
                  <a:cubicBezTo>
                    <a:pt x="379" y="820"/>
                    <a:pt x="1" y="1293"/>
                    <a:pt x="1" y="1828"/>
                  </a:cubicBezTo>
                  <a:cubicBezTo>
                    <a:pt x="1" y="2521"/>
                    <a:pt x="568" y="2899"/>
                    <a:pt x="1009" y="3214"/>
                  </a:cubicBezTo>
                  <a:cubicBezTo>
                    <a:pt x="1324" y="3466"/>
                    <a:pt x="1671" y="3687"/>
                    <a:pt x="1671" y="3939"/>
                  </a:cubicBezTo>
                  <a:cubicBezTo>
                    <a:pt x="1671" y="4160"/>
                    <a:pt x="1482" y="4349"/>
                    <a:pt x="1261" y="4349"/>
                  </a:cubicBezTo>
                  <a:cubicBezTo>
                    <a:pt x="1072" y="4349"/>
                    <a:pt x="851" y="4160"/>
                    <a:pt x="851" y="3939"/>
                  </a:cubicBezTo>
                  <a:cubicBezTo>
                    <a:pt x="851" y="3687"/>
                    <a:pt x="631" y="3529"/>
                    <a:pt x="442" y="3529"/>
                  </a:cubicBezTo>
                  <a:cubicBezTo>
                    <a:pt x="253" y="3529"/>
                    <a:pt x="64" y="3718"/>
                    <a:pt x="64" y="3939"/>
                  </a:cubicBezTo>
                  <a:cubicBezTo>
                    <a:pt x="64" y="4475"/>
                    <a:pt x="410" y="4916"/>
                    <a:pt x="883" y="5105"/>
                  </a:cubicBezTo>
                  <a:lnTo>
                    <a:pt x="883" y="5388"/>
                  </a:lnTo>
                  <a:cubicBezTo>
                    <a:pt x="883" y="5609"/>
                    <a:pt x="1072" y="5766"/>
                    <a:pt x="1324" y="5766"/>
                  </a:cubicBezTo>
                  <a:cubicBezTo>
                    <a:pt x="1545" y="5766"/>
                    <a:pt x="1702" y="5577"/>
                    <a:pt x="1702" y="5388"/>
                  </a:cubicBezTo>
                  <a:lnTo>
                    <a:pt x="1702" y="5105"/>
                  </a:lnTo>
                  <a:cubicBezTo>
                    <a:pt x="2175" y="4947"/>
                    <a:pt x="2521" y="4475"/>
                    <a:pt x="2521" y="3939"/>
                  </a:cubicBezTo>
                  <a:cubicBezTo>
                    <a:pt x="2521" y="3246"/>
                    <a:pt x="1986" y="2868"/>
                    <a:pt x="1545" y="2553"/>
                  </a:cubicBezTo>
                  <a:cubicBezTo>
                    <a:pt x="1229" y="2301"/>
                    <a:pt x="883" y="2080"/>
                    <a:pt x="883" y="1828"/>
                  </a:cubicBezTo>
                  <a:cubicBezTo>
                    <a:pt x="883" y="1608"/>
                    <a:pt x="1072" y="1450"/>
                    <a:pt x="1261" y="1450"/>
                  </a:cubicBezTo>
                  <a:cubicBezTo>
                    <a:pt x="1513" y="1450"/>
                    <a:pt x="1671" y="1639"/>
                    <a:pt x="1671" y="1828"/>
                  </a:cubicBezTo>
                  <a:cubicBezTo>
                    <a:pt x="1671" y="2080"/>
                    <a:pt x="1860" y="2269"/>
                    <a:pt x="2112" y="2269"/>
                  </a:cubicBezTo>
                  <a:cubicBezTo>
                    <a:pt x="2332" y="2269"/>
                    <a:pt x="2490" y="2080"/>
                    <a:pt x="2490" y="1828"/>
                  </a:cubicBezTo>
                  <a:cubicBezTo>
                    <a:pt x="2490" y="1293"/>
                    <a:pt x="2143" y="852"/>
                    <a:pt x="1671" y="662"/>
                  </a:cubicBezTo>
                  <a:lnTo>
                    <a:pt x="1671" y="379"/>
                  </a:lnTo>
                  <a:cubicBezTo>
                    <a:pt x="1671" y="158"/>
                    <a:pt x="1482" y="1"/>
                    <a:pt x="12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" name="Google Shape;6465;p72">
              <a:extLst>
                <a:ext uri="{FF2B5EF4-FFF2-40B4-BE49-F238E27FC236}">
                  <a16:creationId xmlns:a16="http://schemas.microsoft.com/office/drawing/2014/main" id="{55D68101-4C1C-3B44-58D5-A86358E06951}"/>
                </a:ext>
              </a:extLst>
            </p:cNvPr>
            <p:cNvSpPr/>
            <p:nvPr/>
          </p:nvSpPr>
          <p:spPr>
            <a:xfrm>
              <a:off x="-60232500" y="4101525"/>
              <a:ext cx="268600" cy="315875"/>
            </a:xfrm>
            <a:custGeom>
              <a:avLst/>
              <a:gdLst/>
              <a:ahLst/>
              <a:cxnLst/>
              <a:rect l="l" t="t" r="r" b="b"/>
              <a:pathLst>
                <a:path w="10744" h="12635" extrusionOk="0">
                  <a:moveTo>
                    <a:pt x="5356" y="1"/>
                  </a:moveTo>
                  <a:cubicBezTo>
                    <a:pt x="5104" y="1"/>
                    <a:pt x="4946" y="190"/>
                    <a:pt x="4946" y="410"/>
                  </a:cubicBezTo>
                  <a:lnTo>
                    <a:pt x="4946" y="820"/>
                  </a:lnTo>
                  <a:cubicBezTo>
                    <a:pt x="2206" y="1041"/>
                    <a:pt x="0" y="3340"/>
                    <a:pt x="0" y="6176"/>
                  </a:cubicBezTo>
                  <a:lnTo>
                    <a:pt x="0" y="6585"/>
                  </a:lnTo>
                  <a:lnTo>
                    <a:pt x="32" y="6585"/>
                  </a:lnTo>
                  <a:cubicBezTo>
                    <a:pt x="32" y="6806"/>
                    <a:pt x="221" y="6963"/>
                    <a:pt x="473" y="6963"/>
                  </a:cubicBezTo>
                  <a:cubicBezTo>
                    <a:pt x="693" y="6963"/>
                    <a:pt x="851" y="6774"/>
                    <a:pt x="851" y="6585"/>
                  </a:cubicBezTo>
                  <a:cubicBezTo>
                    <a:pt x="851" y="6113"/>
                    <a:pt x="1197" y="5766"/>
                    <a:pt x="1701" y="5766"/>
                  </a:cubicBezTo>
                  <a:cubicBezTo>
                    <a:pt x="2174" y="5766"/>
                    <a:pt x="2521" y="6113"/>
                    <a:pt x="2521" y="6585"/>
                  </a:cubicBezTo>
                  <a:cubicBezTo>
                    <a:pt x="2521" y="6806"/>
                    <a:pt x="2710" y="6963"/>
                    <a:pt x="2899" y="6963"/>
                  </a:cubicBezTo>
                  <a:cubicBezTo>
                    <a:pt x="3119" y="6963"/>
                    <a:pt x="3308" y="6774"/>
                    <a:pt x="3308" y="6585"/>
                  </a:cubicBezTo>
                  <a:cubicBezTo>
                    <a:pt x="3308" y="6113"/>
                    <a:pt x="3655" y="5766"/>
                    <a:pt x="4127" y="5766"/>
                  </a:cubicBezTo>
                  <a:cubicBezTo>
                    <a:pt x="4600" y="5766"/>
                    <a:pt x="4946" y="6113"/>
                    <a:pt x="4946" y="6585"/>
                  </a:cubicBezTo>
                  <a:lnTo>
                    <a:pt x="4946" y="11437"/>
                  </a:lnTo>
                  <a:cubicBezTo>
                    <a:pt x="4946" y="12099"/>
                    <a:pt x="5514" y="12634"/>
                    <a:pt x="6175" y="12634"/>
                  </a:cubicBezTo>
                  <a:cubicBezTo>
                    <a:pt x="6837" y="12634"/>
                    <a:pt x="7404" y="12099"/>
                    <a:pt x="7404" y="11437"/>
                  </a:cubicBezTo>
                  <a:lnTo>
                    <a:pt x="7404" y="10586"/>
                  </a:lnTo>
                  <a:cubicBezTo>
                    <a:pt x="7404" y="10366"/>
                    <a:pt x="7215" y="10208"/>
                    <a:pt x="6994" y="10208"/>
                  </a:cubicBezTo>
                  <a:cubicBezTo>
                    <a:pt x="6805" y="10208"/>
                    <a:pt x="6616" y="10397"/>
                    <a:pt x="6616" y="10586"/>
                  </a:cubicBezTo>
                  <a:lnTo>
                    <a:pt x="6616" y="11437"/>
                  </a:lnTo>
                  <a:cubicBezTo>
                    <a:pt x="6616" y="11658"/>
                    <a:pt x="6427" y="11815"/>
                    <a:pt x="6175" y="11815"/>
                  </a:cubicBezTo>
                  <a:cubicBezTo>
                    <a:pt x="5955" y="11815"/>
                    <a:pt x="5797" y="11626"/>
                    <a:pt x="5797" y="11437"/>
                  </a:cubicBezTo>
                  <a:lnTo>
                    <a:pt x="5797" y="6585"/>
                  </a:lnTo>
                  <a:cubicBezTo>
                    <a:pt x="5797" y="6113"/>
                    <a:pt x="6144" y="5766"/>
                    <a:pt x="6616" y="5766"/>
                  </a:cubicBezTo>
                  <a:cubicBezTo>
                    <a:pt x="7089" y="5766"/>
                    <a:pt x="7435" y="6113"/>
                    <a:pt x="7435" y="6585"/>
                  </a:cubicBezTo>
                  <a:cubicBezTo>
                    <a:pt x="7435" y="6806"/>
                    <a:pt x="7624" y="6963"/>
                    <a:pt x="7876" y="6963"/>
                  </a:cubicBezTo>
                  <a:cubicBezTo>
                    <a:pt x="8097" y="6963"/>
                    <a:pt x="8255" y="6774"/>
                    <a:pt x="8255" y="6585"/>
                  </a:cubicBezTo>
                  <a:cubicBezTo>
                    <a:pt x="8255" y="6113"/>
                    <a:pt x="8633" y="5766"/>
                    <a:pt x="9105" y="5766"/>
                  </a:cubicBezTo>
                  <a:cubicBezTo>
                    <a:pt x="9578" y="5766"/>
                    <a:pt x="9924" y="6113"/>
                    <a:pt x="9924" y="6585"/>
                  </a:cubicBezTo>
                  <a:cubicBezTo>
                    <a:pt x="9924" y="6806"/>
                    <a:pt x="10113" y="6963"/>
                    <a:pt x="10302" y="6963"/>
                  </a:cubicBezTo>
                  <a:cubicBezTo>
                    <a:pt x="10523" y="6963"/>
                    <a:pt x="10743" y="6774"/>
                    <a:pt x="10743" y="6585"/>
                  </a:cubicBezTo>
                  <a:lnTo>
                    <a:pt x="10743" y="6176"/>
                  </a:lnTo>
                  <a:cubicBezTo>
                    <a:pt x="10743" y="3340"/>
                    <a:pt x="8538" y="1041"/>
                    <a:pt x="5797" y="820"/>
                  </a:cubicBezTo>
                  <a:lnTo>
                    <a:pt x="5797" y="410"/>
                  </a:lnTo>
                  <a:cubicBezTo>
                    <a:pt x="5797" y="158"/>
                    <a:pt x="5577" y="1"/>
                    <a:pt x="53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643" name="Google Shape;6466;p72">
            <a:extLst>
              <a:ext uri="{FF2B5EF4-FFF2-40B4-BE49-F238E27FC236}">
                <a16:creationId xmlns:a16="http://schemas.microsoft.com/office/drawing/2014/main" id="{C5A3CD4D-AC2F-DD1C-DFB1-6731E24F351F}"/>
              </a:ext>
            </a:extLst>
          </p:cNvPr>
          <p:cNvSpPr/>
          <p:nvPr/>
        </p:nvSpPr>
        <p:spPr>
          <a:xfrm>
            <a:off x="2923489" y="5674132"/>
            <a:ext cx="488447" cy="489720"/>
          </a:xfrm>
          <a:custGeom>
            <a:avLst/>
            <a:gdLst/>
            <a:ahLst/>
            <a:cxnLst/>
            <a:rect l="l" t="t" r="r" b="b"/>
            <a:pathLst>
              <a:path w="12665" h="12698" extrusionOk="0">
                <a:moveTo>
                  <a:pt x="9200" y="883"/>
                </a:moveTo>
                <a:lnTo>
                  <a:pt x="9200" y="1702"/>
                </a:lnTo>
                <a:lnTo>
                  <a:pt x="3403" y="1702"/>
                </a:lnTo>
                <a:lnTo>
                  <a:pt x="3403" y="883"/>
                </a:lnTo>
                <a:close/>
                <a:moveTo>
                  <a:pt x="4222" y="3340"/>
                </a:moveTo>
                <a:lnTo>
                  <a:pt x="4222" y="4191"/>
                </a:lnTo>
                <a:lnTo>
                  <a:pt x="3403" y="4191"/>
                </a:lnTo>
                <a:lnTo>
                  <a:pt x="3403" y="3340"/>
                </a:lnTo>
                <a:close/>
                <a:moveTo>
                  <a:pt x="6711" y="3340"/>
                </a:moveTo>
                <a:lnTo>
                  <a:pt x="6711" y="4191"/>
                </a:lnTo>
                <a:lnTo>
                  <a:pt x="5892" y="4191"/>
                </a:lnTo>
                <a:lnTo>
                  <a:pt x="5892" y="3340"/>
                </a:lnTo>
                <a:close/>
                <a:moveTo>
                  <a:pt x="9200" y="3340"/>
                </a:moveTo>
                <a:lnTo>
                  <a:pt x="9200" y="4191"/>
                </a:lnTo>
                <a:lnTo>
                  <a:pt x="8349" y="4191"/>
                </a:lnTo>
                <a:lnTo>
                  <a:pt x="8349" y="3340"/>
                </a:lnTo>
                <a:close/>
                <a:moveTo>
                  <a:pt x="4222" y="5010"/>
                </a:moveTo>
                <a:lnTo>
                  <a:pt x="4222" y="5829"/>
                </a:lnTo>
                <a:lnTo>
                  <a:pt x="3403" y="5829"/>
                </a:lnTo>
                <a:lnTo>
                  <a:pt x="3403" y="5010"/>
                </a:lnTo>
                <a:close/>
                <a:moveTo>
                  <a:pt x="6711" y="5010"/>
                </a:moveTo>
                <a:lnTo>
                  <a:pt x="6711" y="5829"/>
                </a:lnTo>
                <a:lnTo>
                  <a:pt x="5892" y="5829"/>
                </a:lnTo>
                <a:lnTo>
                  <a:pt x="5892" y="5010"/>
                </a:lnTo>
                <a:close/>
                <a:moveTo>
                  <a:pt x="9200" y="5010"/>
                </a:moveTo>
                <a:lnTo>
                  <a:pt x="9200" y="5829"/>
                </a:lnTo>
                <a:lnTo>
                  <a:pt x="8349" y="5829"/>
                </a:lnTo>
                <a:lnTo>
                  <a:pt x="8349" y="5010"/>
                </a:lnTo>
                <a:close/>
                <a:moveTo>
                  <a:pt x="4222" y="6648"/>
                </a:moveTo>
                <a:lnTo>
                  <a:pt x="4222" y="7499"/>
                </a:lnTo>
                <a:lnTo>
                  <a:pt x="3403" y="7499"/>
                </a:lnTo>
                <a:lnTo>
                  <a:pt x="3403" y="6648"/>
                </a:lnTo>
                <a:close/>
                <a:moveTo>
                  <a:pt x="6711" y="6648"/>
                </a:moveTo>
                <a:lnTo>
                  <a:pt x="6711" y="7499"/>
                </a:lnTo>
                <a:lnTo>
                  <a:pt x="5892" y="7499"/>
                </a:lnTo>
                <a:lnTo>
                  <a:pt x="5892" y="6648"/>
                </a:lnTo>
                <a:close/>
                <a:moveTo>
                  <a:pt x="9200" y="6648"/>
                </a:moveTo>
                <a:lnTo>
                  <a:pt x="9200" y="7499"/>
                </a:lnTo>
                <a:lnTo>
                  <a:pt x="8349" y="7499"/>
                </a:lnTo>
                <a:lnTo>
                  <a:pt x="8349" y="6648"/>
                </a:lnTo>
                <a:close/>
                <a:moveTo>
                  <a:pt x="1733" y="9137"/>
                </a:moveTo>
                <a:lnTo>
                  <a:pt x="1733" y="11909"/>
                </a:lnTo>
                <a:lnTo>
                  <a:pt x="819" y="11909"/>
                </a:lnTo>
                <a:lnTo>
                  <a:pt x="819" y="9137"/>
                </a:lnTo>
                <a:close/>
                <a:moveTo>
                  <a:pt x="5892" y="9137"/>
                </a:moveTo>
                <a:lnTo>
                  <a:pt x="5892" y="11909"/>
                </a:lnTo>
                <a:lnTo>
                  <a:pt x="4222" y="11909"/>
                </a:lnTo>
                <a:lnTo>
                  <a:pt x="4222" y="9137"/>
                </a:lnTo>
                <a:close/>
                <a:moveTo>
                  <a:pt x="8349" y="9137"/>
                </a:moveTo>
                <a:lnTo>
                  <a:pt x="8349" y="11909"/>
                </a:lnTo>
                <a:lnTo>
                  <a:pt x="6711" y="11909"/>
                </a:lnTo>
                <a:lnTo>
                  <a:pt x="6711" y="9137"/>
                </a:lnTo>
                <a:close/>
                <a:moveTo>
                  <a:pt x="11783" y="9137"/>
                </a:moveTo>
                <a:lnTo>
                  <a:pt x="11783" y="11909"/>
                </a:lnTo>
                <a:lnTo>
                  <a:pt x="10806" y="11909"/>
                </a:lnTo>
                <a:lnTo>
                  <a:pt x="10806" y="9137"/>
                </a:lnTo>
                <a:close/>
                <a:moveTo>
                  <a:pt x="2993" y="1"/>
                </a:moveTo>
                <a:cubicBezTo>
                  <a:pt x="2773" y="1"/>
                  <a:pt x="2615" y="190"/>
                  <a:pt x="2615" y="410"/>
                </a:cubicBezTo>
                <a:lnTo>
                  <a:pt x="2615" y="1670"/>
                </a:lnTo>
                <a:lnTo>
                  <a:pt x="2206" y="1670"/>
                </a:lnTo>
                <a:cubicBezTo>
                  <a:pt x="1985" y="1670"/>
                  <a:pt x="1796" y="1859"/>
                  <a:pt x="1796" y="2080"/>
                </a:cubicBezTo>
                <a:lnTo>
                  <a:pt x="1796" y="8318"/>
                </a:lnTo>
                <a:lnTo>
                  <a:pt x="410" y="8318"/>
                </a:lnTo>
                <a:cubicBezTo>
                  <a:pt x="158" y="8318"/>
                  <a:pt x="0" y="8507"/>
                  <a:pt x="0" y="8696"/>
                </a:cubicBezTo>
                <a:lnTo>
                  <a:pt x="0" y="12287"/>
                </a:lnTo>
                <a:cubicBezTo>
                  <a:pt x="0" y="12540"/>
                  <a:pt x="221" y="12697"/>
                  <a:pt x="410" y="12697"/>
                </a:cubicBezTo>
                <a:lnTo>
                  <a:pt x="12256" y="12697"/>
                </a:lnTo>
                <a:cubicBezTo>
                  <a:pt x="12508" y="12697"/>
                  <a:pt x="12665" y="12477"/>
                  <a:pt x="12665" y="12287"/>
                </a:cubicBezTo>
                <a:lnTo>
                  <a:pt x="12665" y="8696"/>
                </a:lnTo>
                <a:cubicBezTo>
                  <a:pt x="12602" y="8475"/>
                  <a:pt x="12445" y="8318"/>
                  <a:pt x="12224" y="8318"/>
                </a:cubicBezTo>
                <a:lnTo>
                  <a:pt x="10838" y="8318"/>
                </a:lnTo>
                <a:lnTo>
                  <a:pt x="10838" y="2080"/>
                </a:lnTo>
                <a:cubicBezTo>
                  <a:pt x="10838" y="1859"/>
                  <a:pt x="10649" y="1670"/>
                  <a:pt x="10460" y="1670"/>
                </a:cubicBezTo>
                <a:lnTo>
                  <a:pt x="10019" y="1670"/>
                </a:lnTo>
                <a:lnTo>
                  <a:pt x="10019" y="410"/>
                </a:lnTo>
                <a:cubicBezTo>
                  <a:pt x="10019" y="158"/>
                  <a:pt x="9830" y="1"/>
                  <a:pt x="960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644" name="Google Shape;6467;p72">
            <a:extLst>
              <a:ext uri="{FF2B5EF4-FFF2-40B4-BE49-F238E27FC236}">
                <a16:creationId xmlns:a16="http://schemas.microsoft.com/office/drawing/2014/main" id="{8BE4B7DF-A368-7C25-0C27-B48DEE09D27D}"/>
              </a:ext>
            </a:extLst>
          </p:cNvPr>
          <p:cNvGrpSpPr/>
          <p:nvPr/>
        </p:nvGrpSpPr>
        <p:grpSpPr>
          <a:xfrm>
            <a:off x="3517123" y="2016662"/>
            <a:ext cx="490915" cy="488485"/>
            <a:chOff x="-63679950" y="3360375"/>
            <a:chExt cx="318225" cy="316650"/>
          </a:xfrm>
          <a:solidFill>
            <a:schemeClr val="tx1"/>
          </a:solidFill>
        </p:grpSpPr>
        <p:sp>
          <p:nvSpPr>
            <p:cNvPr id="645" name="Google Shape;6468;p72">
              <a:extLst>
                <a:ext uri="{FF2B5EF4-FFF2-40B4-BE49-F238E27FC236}">
                  <a16:creationId xmlns:a16="http://schemas.microsoft.com/office/drawing/2014/main" id="{15065C23-96F2-3846-F92B-7CA2F933FD79}"/>
                </a:ext>
              </a:extLst>
            </p:cNvPr>
            <p:cNvSpPr/>
            <p:nvPr/>
          </p:nvSpPr>
          <p:spPr>
            <a:xfrm>
              <a:off x="-63497200" y="3423400"/>
              <a:ext cx="40975" cy="40975"/>
            </a:xfrm>
            <a:custGeom>
              <a:avLst/>
              <a:gdLst/>
              <a:ahLst/>
              <a:cxnLst/>
              <a:rect l="l" t="t" r="r" b="b"/>
              <a:pathLst>
                <a:path w="1639" h="1639" extrusionOk="0">
                  <a:moveTo>
                    <a:pt x="819" y="0"/>
                  </a:moveTo>
                  <a:cubicBezTo>
                    <a:pt x="378" y="0"/>
                    <a:pt x="0" y="378"/>
                    <a:pt x="0" y="819"/>
                  </a:cubicBezTo>
                  <a:cubicBezTo>
                    <a:pt x="0" y="1260"/>
                    <a:pt x="378" y="1638"/>
                    <a:pt x="819" y="1638"/>
                  </a:cubicBezTo>
                  <a:cubicBezTo>
                    <a:pt x="1260" y="1638"/>
                    <a:pt x="1638" y="1260"/>
                    <a:pt x="1638" y="819"/>
                  </a:cubicBezTo>
                  <a:cubicBezTo>
                    <a:pt x="1638" y="378"/>
                    <a:pt x="1260" y="0"/>
                    <a:pt x="8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" name="Google Shape;6469;p72">
              <a:extLst>
                <a:ext uri="{FF2B5EF4-FFF2-40B4-BE49-F238E27FC236}">
                  <a16:creationId xmlns:a16="http://schemas.microsoft.com/office/drawing/2014/main" id="{06C1A82D-8A29-C2EC-0F69-6222B485B5D0}"/>
                </a:ext>
              </a:extLst>
            </p:cNvPr>
            <p:cNvSpPr/>
            <p:nvPr/>
          </p:nvSpPr>
          <p:spPr>
            <a:xfrm>
              <a:off x="-63516900" y="3485625"/>
              <a:ext cx="79575" cy="29950"/>
            </a:xfrm>
            <a:custGeom>
              <a:avLst/>
              <a:gdLst/>
              <a:ahLst/>
              <a:cxnLst/>
              <a:rect l="l" t="t" r="r" b="b"/>
              <a:pathLst>
                <a:path w="3183" h="1198" extrusionOk="0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04"/>
                    <a:pt x="2395" y="0"/>
                    <a:pt x="1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" name="Google Shape;6470;p72">
              <a:extLst>
                <a:ext uri="{FF2B5EF4-FFF2-40B4-BE49-F238E27FC236}">
                  <a16:creationId xmlns:a16="http://schemas.microsoft.com/office/drawing/2014/main" id="{5AD759FC-41D4-5B53-669F-DB3B61C01A85}"/>
                </a:ext>
              </a:extLst>
            </p:cNvPr>
            <p:cNvSpPr/>
            <p:nvPr/>
          </p:nvSpPr>
          <p:spPr>
            <a:xfrm>
              <a:off x="-63618500" y="3360375"/>
              <a:ext cx="256775" cy="256600"/>
            </a:xfrm>
            <a:custGeom>
              <a:avLst/>
              <a:gdLst/>
              <a:ahLst/>
              <a:cxnLst/>
              <a:rect l="l" t="t" r="r" b="b"/>
              <a:pathLst>
                <a:path w="10271" h="10264" extrusionOk="0">
                  <a:moveTo>
                    <a:pt x="5703" y="1639"/>
                  </a:moveTo>
                  <a:cubicBezTo>
                    <a:pt x="6616" y="1639"/>
                    <a:pt x="7373" y="2395"/>
                    <a:pt x="7373" y="3309"/>
                  </a:cubicBezTo>
                  <a:cubicBezTo>
                    <a:pt x="7373" y="3750"/>
                    <a:pt x="7215" y="4128"/>
                    <a:pt x="6900" y="4443"/>
                  </a:cubicBezTo>
                  <a:cubicBezTo>
                    <a:pt x="7625" y="4884"/>
                    <a:pt x="8192" y="5672"/>
                    <a:pt x="8192" y="6617"/>
                  </a:cubicBezTo>
                  <a:cubicBezTo>
                    <a:pt x="8160" y="6900"/>
                    <a:pt x="8003" y="7058"/>
                    <a:pt x="7751" y="7058"/>
                  </a:cubicBezTo>
                  <a:lnTo>
                    <a:pt x="3623" y="7058"/>
                  </a:lnTo>
                  <a:cubicBezTo>
                    <a:pt x="3371" y="7058"/>
                    <a:pt x="3214" y="6837"/>
                    <a:pt x="3214" y="6617"/>
                  </a:cubicBezTo>
                  <a:cubicBezTo>
                    <a:pt x="3214" y="5672"/>
                    <a:pt x="3749" y="4884"/>
                    <a:pt x="4537" y="4443"/>
                  </a:cubicBezTo>
                  <a:cubicBezTo>
                    <a:pt x="4254" y="4128"/>
                    <a:pt x="4065" y="3718"/>
                    <a:pt x="4065" y="3309"/>
                  </a:cubicBezTo>
                  <a:cubicBezTo>
                    <a:pt x="4065" y="2395"/>
                    <a:pt x="4789" y="1639"/>
                    <a:pt x="5703" y="1639"/>
                  </a:cubicBezTo>
                  <a:close/>
                  <a:moveTo>
                    <a:pt x="5703" y="1"/>
                  </a:moveTo>
                  <a:cubicBezTo>
                    <a:pt x="3182" y="1"/>
                    <a:pt x="1135" y="2049"/>
                    <a:pt x="1135" y="4569"/>
                  </a:cubicBezTo>
                  <a:cubicBezTo>
                    <a:pt x="1135" y="5609"/>
                    <a:pt x="1481" y="6648"/>
                    <a:pt x="2206" y="7467"/>
                  </a:cubicBezTo>
                  <a:lnTo>
                    <a:pt x="1607" y="8066"/>
                  </a:lnTo>
                  <a:lnTo>
                    <a:pt x="756" y="7184"/>
                  </a:lnTo>
                  <a:cubicBezTo>
                    <a:pt x="678" y="7121"/>
                    <a:pt x="567" y="7089"/>
                    <a:pt x="457" y="7089"/>
                  </a:cubicBezTo>
                  <a:cubicBezTo>
                    <a:pt x="347" y="7089"/>
                    <a:pt x="237" y="7121"/>
                    <a:pt x="158" y="7184"/>
                  </a:cubicBezTo>
                  <a:cubicBezTo>
                    <a:pt x="0" y="7341"/>
                    <a:pt x="0" y="7625"/>
                    <a:pt x="158" y="7783"/>
                  </a:cubicBezTo>
                  <a:lnTo>
                    <a:pt x="1324" y="8980"/>
                  </a:lnTo>
                  <a:lnTo>
                    <a:pt x="2521" y="10145"/>
                  </a:lnTo>
                  <a:cubicBezTo>
                    <a:pt x="2600" y="10224"/>
                    <a:pt x="2710" y="10264"/>
                    <a:pt x="2820" y="10264"/>
                  </a:cubicBezTo>
                  <a:cubicBezTo>
                    <a:pt x="2930" y="10264"/>
                    <a:pt x="3041" y="10224"/>
                    <a:pt x="3119" y="10145"/>
                  </a:cubicBezTo>
                  <a:cubicBezTo>
                    <a:pt x="3277" y="9988"/>
                    <a:pt x="3277" y="9704"/>
                    <a:pt x="3119" y="9547"/>
                  </a:cubicBezTo>
                  <a:lnTo>
                    <a:pt x="2237" y="8696"/>
                  </a:lnTo>
                  <a:lnTo>
                    <a:pt x="2836" y="8098"/>
                  </a:lnTo>
                  <a:cubicBezTo>
                    <a:pt x="3655" y="8759"/>
                    <a:pt x="4695" y="9169"/>
                    <a:pt x="5734" y="9169"/>
                  </a:cubicBezTo>
                  <a:cubicBezTo>
                    <a:pt x="8255" y="9169"/>
                    <a:pt x="10271" y="7121"/>
                    <a:pt x="10271" y="4632"/>
                  </a:cubicBezTo>
                  <a:cubicBezTo>
                    <a:pt x="10239" y="2049"/>
                    <a:pt x="8223" y="1"/>
                    <a:pt x="5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" name="Google Shape;6471;p72">
              <a:extLst>
                <a:ext uri="{FF2B5EF4-FFF2-40B4-BE49-F238E27FC236}">
                  <a16:creationId xmlns:a16="http://schemas.microsoft.com/office/drawing/2014/main" id="{C4C9526D-69A6-E6B1-F99F-3D8F2AF3C99A}"/>
                </a:ext>
              </a:extLst>
            </p:cNvPr>
            <p:cNvSpPr/>
            <p:nvPr/>
          </p:nvSpPr>
          <p:spPr>
            <a:xfrm>
              <a:off x="-63679950" y="3576200"/>
              <a:ext cx="102425" cy="100825"/>
            </a:xfrm>
            <a:custGeom>
              <a:avLst/>
              <a:gdLst/>
              <a:ahLst/>
              <a:cxnLst/>
              <a:rect l="l" t="t" r="r" b="b"/>
              <a:pathLst>
                <a:path w="4097" h="4033" extrusionOk="0">
                  <a:moveTo>
                    <a:pt x="2332" y="0"/>
                  </a:moveTo>
                  <a:lnTo>
                    <a:pt x="159" y="2142"/>
                  </a:lnTo>
                  <a:cubicBezTo>
                    <a:pt x="1" y="2300"/>
                    <a:pt x="1" y="2584"/>
                    <a:pt x="159" y="2741"/>
                  </a:cubicBezTo>
                  <a:lnTo>
                    <a:pt x="1356" y="3938"/>
                  </a:lnTo>
                  <a:cubicBezTo>
                    <a:pt x="1434" y="4001"/>
                    <a:pt x="1545" y="4033"/>
                    <a:pt x="1655" y="4033"/>
                  </a:cubicBezTo>
                  <a:cubicBezTo>
                    <a:pt x="1765" y="4033"/>
                    <a:pt x="1876" y="4001"/>
                    <a:pt x="1954" y="3938"/>
                  </a:cubicBezTo>
                  <a:lnTo>
                    <a:pt x="4097" y="1764"/>
                  </a:lnTo>
                  <a:lnTo>
                    <a:pt x="233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649" name="Google Shape;6472;p72">
            <a:extLst>
              <a:ext uri="{FF2B5EF4-FFF2-40B4-BE49-F238E27FC236}">
                <a16:creationId xmlns:a16="http://schemas.microsoft.com/office/drawing/2014/main" id="{E4FF6ABC-AEE7-AAB1-0388-51E589B4CF0E}"/>
              </a:ext>
            </a:extLst>
          </p:cNvPr>
          <p:cNvSpPr/>
          <p:nvPr/>
        </p:nvSpPr>
        <p:spPr>
          <a:xfrm>
            <a:off x="3515747" y="2606399"/>
            <a:ext cx="493345" cy="490299"/>
          </a:xfrm>
          <a:custGeom>
            <a:avLst/>
            <a:gdLst/>
            <a:ahLst/>
            <a:cxnLst/>
            <a:rect l="l" t="t" r="r" b="b"/>
            <a:pathLst>
              <a:path w="12792" h="12713" extrusionOk="0">
                <a:moveTo>
                  <a:pt x="8633" y="1229"/>
                </a:moveTo>
                <a:cubicBezTo>
                  <a:pt x="8854" y="1229"/>
                  <a:pt x="9011" y="1418"/>
                  <a:pt x="9011" y="1607"/>
                </a:cubicBezTo>
                <a:lnTo>
                  <a:pt x="9011" y="1890"/>
                </a:lnTo>
                <a:cubicBezTo>
                  <a:pt x="9484" y="2048"/>
                  <a:pt x="9831" y="2520"/>
                  <a:pt x="9831" y="3088"/>
                </a:cubicBezTo>
                <a:cubicBezTo>
                  <a:pt x="9831" y="3308"/>
                  <a:pt x="9641" y="3497"/>
                  <a:pt x="9452" y="3497"/>
                </a:cubicBezTo>
                <a:cubicBezTo>
                  <a:pt x="9200" y="3497"/>
                  <a:pt x="9011" y="3308"/>
                  <a:pt x="9011" y="3088"/>
                </a:cubicBezTo>
                <a:cubicBezTo>
                  <a:pt x="9011" y="2835"/>
                  <a:pt x="8822" y="2678"/>
                  <a:pt x="8633" y="2678"/>
                </a:cubicBezTo>
                <a:cubicBezTo>
                  <a:pt x="8413" y="2678"/>
                  <a:pt x="8192" y="2867"/>
                  <a:pt x="8192" y="3088"/>
                </a:cubicBezTo>
                <a:cubicBezTo>
                  <a:pt x="8224" y="3308"/>
                  <a:pt x="8570" y="3529"/>
                  <a:pt x="8885" y="3781"/>
                </a:cubicBezTo>
                <a:cubicBezTo>
                  <a:pt x="9326" y="4096"/>
                  <a:pt x="9894" y="4505"/>
                  <a:pt x="9894" y="5167"/>
                </a:cubicBezTo>
                <a:cubicBezTo>
                  <a:pt x="9894" y="5702"/>
                  <a:pt x="9515" y="6143"/>
                  <a:pt x="9043" y="6333"/>
                </a:cubicBezTo>
                <a:lnTo>
                  <a:pt x="9043" y="6616"/>
                </a:lnTo>
                <a:cubicBezTo>
                  <a:pt x="9043" y="6868"/>
                  <a:pt x="8854" y="7026"/>
                  <a:pt x="8665" y="7026"/>
                </a:cubicBezTo>
                <a:cubicBezTo>
                  <a:pt x="8476" y="7026"/>
                  <a:pt x="8224" y="6805"/>
                  <a:pt x="8224" y="6616"/>
                </a:cubicBezTo>
                <a:lnTo>
                  <a:pt x="8224" y="6333"/>
                </a:lnTo>
                <a:cubicBezTo>
                  <a:pt x="7751" y="6175"/>
                  <a:pt x="7405" y="5702"/>
                  <a:pt x="7405" y="5167"/>
                </a:cubicBezTo>
                <a:cubicBezTo>
                  <a:pt x="7405" y="4915"/>
                  <a:pt x="7594" y="4757"/>
                  <a:pt x="7783" y="4757"/>
                </a:cubicBezTo>
                <a:cubicBezTo>
                  <a:pt x="8003" y="4757"/>
                  <a:pt x="8192" y="4978"/>
                  <a:pt x="8192" y="5167"/>
                </a:cubicBezTo>
                <a:cubicBezTo>
                  <a:pt x="8192" y="5387"/>
                  <a:pt x="8381" y="5608"/>
                  <a:pt x="8633" y="5608"/>
                </a:cubicBezTo>
                <a:cubicBezTo>
                  <a:pt x="8854" y="5608"/>
                  <a:pt x="9011" y="5387"/>
                  <a:pt x="9011" y="5167"/>
                </a:cubicBezTo>
                <a:cubicBezTo>
                  <a:pt x="9011" y="4915"/>
                  <a:pt x="8696" y="4694"/>
                  <a:pt x="8350" y="4442"/>
                </a:cubicBezTo>
                <a:cubicBezTo>
                  <a:pt x="7909" y="4127"/>
                  <a:pt x="7373" y="3749"/>
                  <a:pt x="7373" y="3088"/>
                </a:cubicBezTo>
                <a:cubicBezTo>
                  <a:pt x="7373" y="2520"/>
                  <a:pt x="7720" y="2079"/>
                  <a:pt x="8192" y="1890"/>
                </a:cubicBezTo>
                <a:lnTo>
                  <a:pt x="8192" y="1607"/>
                </a:lnTo>
                <a:cubicBezTo>
                  <a:pt x="8192" y="1386"/>
                  <a:pt x="8381" y="1229"/>
                  <a:pt x="8633" y="1229"/>
                </a:cubicBezTo>
                <a:close/>
                <a:moveTo>
                  <a:pt x="6050" y="6616"/>
                </a:moveTo>
                <a:lnTo>
                  <a:pt x="5073" y="10239"/>
                </a:lnTo>
                <a:lnTo>
                  <a:pt x="4853" y="9388"/>
                </a:lnTo>
                <a:cubicBezTo>
                  <a:pt x="4793" y="9168"/>
                  <a:pt x="4617" y="9049"/>
                  <a:pt x="4433" y="9049"/>
                </a:cubicBezTo>
                <a:cubicBezTo>
                  <a:pt x="4328" y="9049"/>
                  <a:pt x="4220" y="9088"/>
                  <a:pt x="4128" y="9168"/>
                </a:cubicBezTo>
                <a:lnTo>
                  <a:pt x="1450" y="11846"/>
                </a:lnTo>
                <a:lnTo>
                  <a:pt x="852" y="11279"/>
                </a:lnTo>
                <a:lnTo>
                  <a:pt x="3530" y="8601"/>
                </a:lnTo>
                <a:cubicBezTo>
                  <a:pt x="3782" y="8349"/>
                  <a:pt x="3656" y="7939"/>
                  <a:pt x="3341" y="7876"/>
                </a:cubicBezTo>
                <a:lnTo>
                  <a:pt x="2490" y="7624"/>
                </a:lnTo>
                <a:lnTo>
                  <a:pt x="6050" y="6616"/>
                </a:lnTo>
                <a:close/>
                <a:moveTo>
                  <a:pt x="8665" y="0"/>
                </a:moveTo>
                <a:cubicBezTo>
                  <a:pt x="6365" y="0"/>
                  <a:pt x="4538" y="1859"/>
                  <a:pt x="4538" y="4127"/>
                </a:cubicBezTo>
                <a:cubicBezTo>
                  <a:pt x="4538" y="4852"/>
                  <a:pt x="4695" y="5513"/>
                  <a:pt x="5042" y="6112"/>
                </a:cubicBezTo>
                <a:lnTo>
                  <a:pt x="820" y="7341"/>
                </a:lnTo>
                <a:cubicBezTo>
                  <a:pt x="442" y="7435"/>
                  <a:pt x="442" y="8034"/>
                  <a:pt x="820" y="8128"/>
                </a:cubicBezTo>
                <a:lnTo>
                  <a:pt x="2490" y="8538"/>
                </a:lnTo>
                <a:lnTo>
                  <a:pt x="316" y="10712"/>
                </a:lnTo>
                <a:cubicBezTo>
                  <a:pt x="1" y="11027"/>
                  <a:pt x="1" y="11594"/>
                  <a:pt x="316" y="11909"/>
                </a:cubicBezTo>
                <a:lnTo>
                  <a:pt x="915" y="12476"/>
                </a:lnTo>
                <a:cubicBezTo>
                  <a:pt x="1072" y="12633"/>
                  <a:pt x="1285" y="12712"/>
                  <a:pt x="1497" y="12712"/>
                </a:cubicBezTo>
                <a:cubicBezTo>
                  <a:pt x="1710" y="12712"/>
                  <a:pt x="1923" y="12633"/>
                  <a:pt x="2080" y="12476"/>
                </a:cubicBezTo>
                <a:lnTo>
                  <a:pt x="4254" y="10334"/>
                </a:lnTo>
                <a:lnTo>
                  <a:pt x="4695" y="11972"/>
                </a:lnTo>
                <a:cubicBezTo>
                  <a:pt x="4759" y="12180"/>
                  <a:pt x="4930" y="12291"/>
                  <a:pt x="5098" y="12291"/>
                </a:cubicBezTo>
                <a:cubicBezTo>
                  <a:pt x="5261" y="12291"/>
                  <a:pt x="5421" y="12188"/>
                  <a:pt x="5483" y="11972"/>
                </a:cubicBezTo>
                <a:lnTo>
                  <a:pt x="6712" y="7750"/>
                </a:lnTo>
                <a:cubicBezTo>
                  <a:pt x="7279" y="8065"/>
                  <a:pt x="7972" y="8286"/>
                  <a:pt x="8665" y="8286"/>
                </a:cubicBezTo>
                <a:cubicBezTo>
                  <a:pt x="10965" y="8286"/>
                  <a:pt x="12792" y="6427"/>
                  <a:pt x="12792" y="4127"/>
                </a:cubicBezTo>
                <a:cubicBezTo>
                  <a:pt x="12760" y="1859"/>
                  <a:pt x="10902" y="0"/>
                  <a:pt x="866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650" name="Google Shape;6473;p72">
            <a:extLst>
              <a:ext uri="{FF2B5EF4-FFF2-40B4-BE49-F238E27FC236}">
                <a16:creationId xmlns:a16="http://schemas.microsoft.com/office/drawing/2014/main" id="{6756836A-8618-205A-7601-86C25B175C31}"/>
              </a:ext>
            </a:extLst>
          </p:cNvPr>
          <p:cNvGrpSpPr/>
          <p:nvPr/>
        </p:nvGrpSpPr>
        <p:grpSpPr>
          <a:xfrm>
            <a:off x="3515292" y="3178445"/>
            <a:ext cx="494579" cy="490028"/>
            <a:chOff x="-63679950" y="4093450"/>
            <a:chExt cx="320600" cy="317650"/>
          </a:xfrm>
          <a:solidFill>
            <a:schemeClr val="tx1"/>
          </a:solidFill>
        </p:grpSpPr>
        <p:sp>
          <p:nvSpPr>
            <p:cNvPr id="651" name="Google Shape;6474;p72">
              <a:extLst>
                <a:ext uri="{FF2B5EF4-FFF2-40B4-BE49-F238E27FC236}">
                  <a16:creationId xmlns:a16="http://schemas.microsoft.com/office/drawing/2014/main" id="{35DF624B-2C60-6C9A-0527-89CB5722AF6D}"/>
                </a:ext>
              </a:extLst>
            </p:cNvPr>
            <p:cNvSpPr/>
            <p:nvPr/>
          </p:nvSpPr>
          <p:spPr>
            <a:xfrm>
              <a:off x="-63595650" y="4093450"/>
              <a:ext cx="236300" cy="230425"/>
            </a:xfrm>
            <a:custGeom>
              <a:avLst/>
              <a:gdLst/>
              <a:ahLst/>
              <a:cxnLst/>
              <a:rect l="l" t="t" r="r" b="b"/>
              <a:pathLst>
                <a:path w="9452" h="9217" extrusionOk="0">
                  <a:moveTo>
                    <a:pt x="3387" y="836"/>
                  </a:moveTo>
                  <a:cubicBezTo>
                    <a:pt x="3497" y="836"/>
                    <a:pt x="3607" y="875"/>
                    <a:pt x="3686" y="954"/>
                  </a:cubicBezTo>
                  <a:cubicBezTo>
                    <a:pt x="3844" y="1111"/>
                    <a:pt x="3844" y="1395"/>
                    <a:pt x="3686" y="1553"/>
                  </a:cubicBezTo>
                  <a:lnTo>
                    <a:pt x="1638" y="3600"/>
                  </a:lnTo>
                  <a:cubicBezTo>
                    <a:pt x="1560" y="3679"/>
                    <a:pt x="1449" y="3718"/>
                    <a:pt x="1339" y="3718"/>
                  </a:cubicBezTo>
                  <a:cubicBezTo>
                    <a:pt x="1229" y="3718"/>
                    <a:pt x="1118" y="3679"/>
                    <a:pt x="1040" y="3600"/>
                  </a:cubicBezTo>
                  <a:cubicBezTo>
                    <a:pt x="882" y="3443"/>
                    <a:pt x="882" y="3159"/>
                    <a:pt x="1040" y="3002"/>
                  </a:cubicBezTo>
                  <a:lnTo>
                    <a:pt x="3088" y="954"/>
                  </a:lnTo>
                  <a:cubicBezTo>
                    <a:pt x="3166" y="875"/>
                    <a:pt x="3277" y="836"/>
                    <a:pt x="3387" y="836"/>
                  </a:cubicBezTo>
                  <a:close/>
                  <a:moveTo>
                    <a:pt x="8081" y="5530"/>
                  </a:moveTo>
                  <a:cubicBezTo>
                    <a:pt x="8191" y="5530"/>
                    <a:pt x="8302" y="5569"/>
                    <a:pt x="8380" y="5648"/>
                  </a:cubicBezTo>
                  <a:cubicBezTo>
                    <a:pt x="8538" y="5806"/>
                    <a:pt x="8538" y="6089"/>
                    <a:pt x="8380" y="6247"/>
                  </a:cubicBezTo>
                  <a:lnTo>
                    <a:pt x="6333" y="8295"/>
                  </a:lnTo>
                  <a:cubicBezTo>
                    <a:pt x="6254" y="8358"/>
                    <a:pt x="6143" y="8389"/>
                    <a:pt x="6033" y="8389"/>
                  </a:cubicBezTo>
                  <a:cubicBezTo>
                    <a:pt x="5923" y="8389"/>
                    <a:pt x="5813" y="8358"/>
                    <a:pt x="5734" y="8295"/>
                  </a:cubicBezTo>
                  <a:cubicBezTo>
                    <a:pt x="5576" y="8137"/>
                    <a:pt x="5576" y="7853"/>
                    <a:pt x="5734" y="7696"/>
                  </a:cubicBezTo>
                  <a:lnTo>
                    <a:pt x="7782" y="5648"/>
                  </a:lnTo>
                  <a:cubicBezTo>
                    <a:pt x="7861" y="5569"/>
                    <a:pt x="7971" y="5530"/>
                    <a:pt x="8081" y="5530"/>
                  </a:cubicBezTo>
                  <a:close/>
                  <a:moveTo>
                    <a:pt x="3414" y="1"/>
                  </a:moveTo>
                  <a:cubicBezTo>
                    <a:pt x="3095" y="1"/>
                    <a:pt x="2772" y="119"/>
                    <a:pt x="2520" y="355"/>
                  </a:cubicBezTo>
                  <a:lnTo>
                    <a:pt x="473" y="2403"/>
                  </a:lnTo>
                  <a:cubicBezTo>
                    <a:pt x="0" y="2876"/>
                    <a:pt x="0" y="3663"/>
                    <a:pt x="473" y="4199"/>
                  </a:cubicBezTo>
                  <a:cubicBezTo>
                    <a:pt x="700" y="4406"/>
                    <a:pt x="1008" y="4544"/>
                    <a:pt x="1345" y="4544"/>
                  </a:cubicBezTo>
                  <a:cubicBezTo>
                    <a:pt x="1522" y="4544"/>
                    <a:pt x="1706" y="4506"/>
                    <a:pt x="1890" y="4419"/>
                  </a:cubicBezTo>
                  <a:lnTo>
                    <a:pt x="4915" y="7444"/>
                  </a:lnTo>
                  <a:cubicBezTo>
                    <a:pt x="4663" y="7980"/>
                    <a:pt x="4789" y="8515"/>
                    <a:pt x="5135" y="8862"/>
                  </a:cubicBezTo>
                  <a:cubicBezTo>
                    <a:pt x="5372" y="9098"/>
                    <a:pt x="5687" y="9216"/>
                    <a:pt x="6010" y="9216"/>
                  </a:cubicBezTo>
                  <a:cubicBezTo>
                    <a:pt x="6333" y="9216"/>
                    <a:pt x="6663" y="9098"/>
                    <a:pt x="6931" y="8862"/>
                  </a:cubicBezTo>
                  <a:lnTo>
                    <a:pt x="8979" y="6814"/>
                  </a:lnTo>
                  <a:cubicBezTo>
                    <a:pt x="9452" y="6341"/>
                    <a:pt x="9452" y="5554"/>
                    <a:pt x="8979" y="5050"/>
                  </a:cubicBezTo>
                  <a:cubicBezTo>
                    <a:pt x="8757" y="4828"/>
                    <a:pt x="8445" y="4696"/>
                    <a:pt x="8117" y="4696"/>
                  </a:cubicBezTo>
                  <a:cubicBezTo>
                    <a:pt x="7933" y="4696"/>
                    <a:pt x="7743" y="4738"/>
                    <a:pt x="7561" y="4829"/>
                  </a:cubicBezTo>
                  <a:lnTo>
                    <a:pt x="4505" y="1773"/>
                  </a:lnTo>
                  <a:cubicBezTo>
                    <a:pt x="4757" y="1269"/>
                    <a:pt x="4631" y="733"/>
                    <a:pt x="4285" y="355"/>
                  </a:cubicBezTo>
                  <a:cubicBezTo>
                    <a:pt x="4048" y="119"/>
                    <a:pt x="3733" y="1"/>
                    <a:pt x="34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" name="Google Shape;6475;p72">
              <a:extLst>
                <a:ext uri="{FF2B5EF4-FFF2-40B4-BE49-F238E27FC236}">
                  <a16:creationId xmlns:a16="http://schemas.microsoft.com/office/drawing/2014/main" id="{FC8DDB38-BD6D-3CA2-FAE6-801E5DED29D3}"/>
                </a:ext>
              </a:extLst>
            </p:cNvPr>
            <p:cNvSpPr/>
            <p:nvPr/>
          </p:nvSpPr>
          <p:spPr>
            <a:xfrm>
              <a:off x="-63679950" y="4233850"/>
              <a:ext cx="177250" cy="177250"/>
            </a:xfrm>
            <a:custGeom>
              <a:avLst/>
              <a:gdLst/>
              <a:ahLst/>
              <a:cxnLst/>
              <a:rect l="l" t="t" r="r" b="b"/>
              <a:pathLst>
                <a:path w="7090" h="7090" extrusionOk="0">
                  <a:moveTo>
                    <a:pt x="5325" y="1"/>
                  </a:moveTo>
                  <a:lnTo>
                    <a:pt x="4160" y="1166"/>
                  </a:lnTo>
                  <a:cubicBezTo>
                    <a:pt x="4081" y="1088"/>
                    <a:pt x="3971" y="1048"/>
                    <a:pt x="3860" y="1048"/>
                  </a:cubicBezTo>
                  <a:cubicBezTo>
                    <a:pt x="3750" y="1048"/>
                    <a:pt x="3640" y="1088"/>
                    <a:pt x="3561" y="1166"/>
                  </a:cubicBezTo>
                  <a:lnTo>
                    <a:pt x="474" y="4254"/>
                  </a:lnTo>
                  <a:cubicBezTo>
                    <a:pt x="159" y="4569"/>
                    <a:pt x="1" y="4947"/>
                    <a:pt x="1" y="5419"/>
                  </a:cubicBezTo>
                  <a:cubicBezTo>
                    <a:pt x="1" y="5861"/>
                    <a:pt x="159" y="6302"/>
                    <a:pt x="474" y="6617"/>
                  </a:cubicBezTo>
                  <a:cubicBezTo>
                    <a:pt x="789" y="6932"/>
                    <a:pt x="1214" y="7089"/>
                    <a:pt x="1639" y="7089"/>
                  </a:cubicBezTo>
                  <a:cubicBezTo>
                    <a:pt x="2065" y="7089"/>
                    <a:pt x="2490" y="6932"/>
                    <a:pt x="2805" y="6617"/>
                  </a:cubicBezTo>
                  <a:lnTo>
                    <a:pt x="5892" y="3529"/>
                  </a:lnTo>
                  <a:cubicBezTo>
                    <a:pt x="6081" y="3372"/>
                    <a:pt x="6081" y="3088"/>
                    <a:pt x="5924" y="2931"/>
                  </a:cubicBezTo>
                  <a:lnTo>
                    <a:pt x="7090" y="1765"/>
                  </a:lnTo>
                  <a:lnTo>
                    <a:pt x="532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" name="Google Shape;6476;p72">
              <a:extLst>
                <a:ext uri="{FF2B5EF4-FFF2-40B4-BE49-F238E27FC236}">
                  <a16:creationId xmlns:a16="http://schemas.microsoft.com/office/drawing/2014/main" id="{44F3E60A-8BC1-0C3A-3502-2FE0A093852A}"/>
                </a:ext>
              </a:extLst>
            </p:cNvPr>
            <p:cNvSpPr/>
            <p:nvPr/>
          </p:nvSpPr>
          <p:spPr>
            <a:xfrm>
              <a:off x="-63548400" y="4348850"/>
              <a:ext cx="185900" cy="62250"/>
            </a:xfrm>
            <a:custGeom>
              <a:avLst/>
              <a:gdLst/>
              <a:ahLst/>
              <a:cxnLst/>
              <a:rect l="l" t="t" r="r" b="b"/>
              <a:pathLst>
                <a:path w="7436" h="2490" extrusionOk="0">
                  <a:moveTo>
                    <a:pt x="2048" y="0"/>
                  </a:moveTo>
                  <a:cubicBezTo>
                    <a:pt x="1355" y="0"/>
                    <a:pt x="819" y="536"/>
                    <a:pt x="819" y="1229"/>
                  </a:cubicBezTo>
                  <a:lnTo>
                    <a:pt x="819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7026" y="2489"/>
                  </a:lnTo>
                  <a:cubicBezTo>
                    <a:pt x="7278" y="2489"/>
                    <a:pt x="7435" y="2269"/>
                    <a:pt x="7435" y="2048"/>
                  </a:cubicBezTo>
                  <a:cubicBezTo>
                    <a:pt x="7435" y="1859"/>
                    <a:pt x="7246" y="1639"/>
                    <a:pt x="6994" y="1639"/>
                  </a:cubicBezTo>
                  <a:lnTo>
                    <a:pt x="6616" y="1639"/>
                  </a:lnTo>
                  <a:lnTo>
                    <a:pt x="6616" y="1229"/>
                  </a:lnTo>
                  <a:cubicBezTo>
                    <a:pt x="6616" y="536"/>
                    <a:pt x="6049" y="0"/>
                    <a:pt x="53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54" name="Google Shape;6477;p72">
            <a:extLst>
              <a:ext uri="{FF2B5EF4-FFF2-40B4-BE49-F238E27FC236}">
                <a16:creationId xmlns:a16="http://schemas.microsoft.com/office/drawing/2014/main" id="{BDE309DB-8116-6A84-38C2-54AA60A965BB}"/>
              </a:ext>
            </a:extLst>
          </p:cNvPr>
          <p:cNvGrpSpPr/>
          <p:nvPr/>
        </p:nvGrpSpPr>
        <p:grpSpPr>
          <a:xfrm>
            <a:off x="1728782" y="3835780"/>
            <a:ext cx="488485" cy="489720"/>
            <a:chOff x="-61784125" y="3377700"/>
            <a:chExt cx="316650" cy="317450"/>
          </a:xfrm>
          <a:solidFill>
            <a:schemeClr val="tx1"/>
          </a:solidFill>
        </p:grpSpPr>
        <p:sp>
          <p:nvSpPr>
            <p:cNvPr id="655" name="Google Shape;6478;p72">
              <a:extLst>
                <a:ext uri="{FF2B5EF4-FFF2-40B4-BE49-F238E27FC236}">
                  <a16:creationId xmlns:a16="http://schemas.microsoft.com/office/drawing/2014/main" id="{8D56D877-7F4A-877D-2985-44BC34FF9D45}"/>
                </a:ext>
              </a:extLst>
            </p:cNvPr>
            <p:cNvSpPr/>
            <p:nvPr/>
          </p:nvSpPr>
          <p:spPr>
            <a:xfrm>
              <a:off x="-61688025" y="3460400"/>
              <a:ext cx="124450" cy="51225"/>
            </a:xfrm>
            <a:custGeom>
              <a:avLst/>
              <a:gdLst/>
              <a:ahLst/>
              <a:cxnLst/>
              <a:rect l="l" t="t" r="r" b="b"/>
              <a:pathLst>
                <a:path w="4978" h="2049" extrusionOk="0">
                  <a:moveTo>
                    <a:pt x="630" y="1"/>
                  </a:moveTo>
                  <a:cubicBezTo>
                    <a:pt x="252" y="442"/>
                    <a:pt x="0" y="1041"/>
                    <a:pt x="0" y="1671"/>
                  </a:cubicBezTo>
                  <a:cubicBezTo>
                    <a:pt x="0" y="1891"/>
                    <a:pt x="189" y="2049"/>
                    <a:pt x="441" y="2049"/>
                  </a:cubicBezTo>
                  <a:lnTo>
                    <a:pt x="4568" y="2049"/>
                  </a:lnTo>
                  <a:cubicBezTo>
                    <a:pt x="4820" y="2049"/>
                    <a:pt x="4978" y="1860"/>
                    <a:pt x="4978" y="1671"/>
                  </a:cubicBezTo>
                  <a:cubicBezTo>
                    <a:pt x="4978" y="1041"/>
                    <a:pt x="4726" y="442"/>
                    <a:pt x="4348" y="1"/>
                  </a:cubicBezTo>
                  <a:cubicBezTo>
                    <a:pt x="3875" y="568"/>
                    <a:pt x="3182" y="852"/>
                    <a:pt x="2489" y="852"/>
                  </a:cubicBezTo>
                  <a:cubicBezTo>
                    <a:pt x="1827" y="852"/>
                    <a:pt x="1134" y="568"/>
                    <a:pt x="6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" name="Google Shape;6479;p72">
              <a:extLst>
                <a:ext uri="{FF2B5EF4-FFF2-40B4-BE49-F238E27FC236}">
                  <a16:creationId xmlns:a16="http://schemas.microsoft.com/office/drawing/2014/main" id="{2DA14E55-6E5E-5D61-541F-45DD7DD42CA7}"/>
                </a:ext>
              </a:extLst>
            </p:cNvPr>
            <p:cNvSpPr/>
            <p:nvPr/>
          </p:nvSpPr>
          <p:spPr>
            <a:xfrm>
              <a:off x="-61677800" y="3518900"/>
              <a:ext cx="104775" cy="61850"/>
            </a:xfrm>
            <a:custGeom>
              <a:avLst/>
              <a:gdLst/>
              <a:ahLst/>
              <a:cxnLst/>
              <a:rect l="l" t="t" r="r" b="b"/>
              <a:pathLst>
                <a:path w="4191" h="2474" extrusionOk="0">
                  <a:moveTo>
                    <a:pt x="2096" y="0"/>
                  </a:moveTo>
                  <a:cubicBezTo>
                    <a:pt x="1985" y="0"/>
                    <a:pt x="1875" y="40"/>
                    <a:pt x="1796" y="118"/>
                  </a:cubicBezTo>
                  <a:lnTo>
                    <a:pt x="158" y="1757"/>
                  </a:lnTo>
                  <a:cubicBezTo>
                    <a:pt x="1" y="1914"/>
                    <a:pt x="1" y="2198"/>
                    <a:pt x="158" y="2355"/>
                  </a:cubicBezTo>
                  <a:cubicBezTo>
                    <a:pt x="237" y="2434"/>
                    <a:pt x="339" y="2473"/>
                    <a:pt x="442" y="2473"/>
                  </a:cubicBezTo>
                  <a:cubicBezTo>
                    <a:pt x="544" y="2473"/>
                    <a:pt x="646" y="2434"/>
                    <a:pt x="725" y="2355"/>
                  </a:cubicBezTo>
                  <a:lnTo>
                    <a:pt x="2111" y="969"/>
                  </a:lnTo>
                  <a:lnTo>
                    <a:pt x="3498" y="2355"/>
                  </a:lnTo>
                  <a:cubicBezTo>
                    <a:pt x="3576" y="2434"/>
                    <a:pt x="3687" y="2473"/>
                    <a:pt x="3797" y="2473"/>
                  </a:cubicBezTo>
                  <a:cubicBezTo>
                    <a:pt x="3907" y="2473"/>
                    <a:pt x="4017" y="2434"/>
                    <a:pt x="4096" y="2355"/>
                  </a:cubicBezTo>
                  <a:cubicBezTo>
                    <a:pt x="4191" y="2198"/>
                    <a:pt x="4191" y="1914"/>
                    <a:pt x="4033" y="1757"/>
                  </a:cubicBezTo>
                  <a:lnTo>
                    <a:pt x="2395" y="118"/>
                  </a:lnTo>
                  <a:cubicBezTo>
                    <a:pt x="2316" y="40"/>
                    <a:pt x="2206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" name="Google Shape;6480;p72">
              <a:extLst>
                <a:ext uri="{FF2B5EF4-FFF2-40B4-BE49-F238E27FC236}">
                  <a16:creationId xmlns:a16="http://schemas.microsoft.com/office/drawing/2014/main" id="{E43EA792-79C0-EA03-B16B-043B967BAB02}"/>
                </a:ext>
              </a:extLst>
            </p:cNvPr>
            <p:cNvSpPr/>
            <p:nvPr/>
          </p:nvSpPr>
          <p:spPr>
            <a:xfrm>
              <a:off x="-61667550" y="3377700"/>
              <a:ext cx="82700" cy="82725"/>
            </a:xfrm>
            <a:custGeom>
              <a:avLst/>
              <a:gdLst/>
              <a:ahLst/>
              <a:cxnLst/>
              <a:rect l="l" t="t" r="r" b="b"/>
              <a:pathLst>
                <a:path w="3308" h="3309" extrusionOk="0">
                  <a:moveTo>
                    <a:pt x="1670" y="1"/>
                  </a:moveTo>
                  <a:cubicBezTo>
                    <a:pt x="756" y="1"/>
                    <a:pt x="0" y="757"/>
                    <a:pt x="0" y="1671"/>
                  </a:cubicBezTo>
                  <a:cubicBezTo>
                    <a:pt x="0" y="2584"/>
                    <a:pt x="756" y="3309"/>
                    <a:pt x="1670" y="3309"/>
                  </a:cubicBezTo>
                  <a:cubicBezTo>
                    <a:pt x="2584" y="3309"/>
                    <a:pt x="3308" y="2584"/>
                    <a:pt x="3308" y="1671"/>
                  </a:cubicBezTo>
                  <a:cubicBezTo>
                    <a:pt x="3308" y="757"/>
                    <a:pt x="2584" y="1"/>
                    <a:pt x="16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" name="Google Shape;6481;p72">
              <a:extLst>
                <a:ext uri="{FF2B5EF4-FFF2-40B4-BE49-F238E27FC236}">
                  <a16:creationId xmlns:a16="http://schemas.microsoft.com/office/drawing/2014/main" id="{353D198C-AF88-C320-4501-FEE94B6DC6F5}"/>
                </a:ext>
              </a:extLst>
            </p:cNvPr>
            <p:cNvSpPr/>
            <p:nvPr/>
          </p:nvSpPr>
          <p:spPr>
            <a:xfrm>
              <a:off x="-61591150" y="3643150"/>
              <a:ext cx="123675" cy="51200"/>
            </a:xfrm>
            <a:custGeom>
              <a:avLst/>
              <a:gdLst/>
              <a:ahLst/>
              <a:cxnLst/>
              <a:rect l="l" t="t" r="r" b="b"/>
              <a:pathLst>
                <a:path w="4947" h="2048" extrusionOk="0">
                  <a:moveTo>
                    <a:pt x="630" y="0"/>
                  </a:moveTo>
                  <a:cubicBezTo>
                    <a:pt x="221" y="410"/>
                    <a:pt x="0" y="1008"/>
                    <a:pt x="0" y="1638"/>
                  </a:cubicBezTo>
                  <a:cubicBezTo>
                    <a:pt x="0" y="1890"/>
                    <a:pt x="189" y="2048"/>
                    <a:pt x="378" y="2048"/>
                  </a:cubicBezTo>
                  <a:lnTo>
                    <a:pt x="4505" y="2048"/>
                  </a:lnTo>
                  <a:cubicBezTo>
                    <a:pt x="4757" y="2048"/>
                    <a:pt x="4946" y="1827"/>
                    <a:pt x="4946" y="1638"/>
                  </a:cubicBezTo>
                  <a:cubicBezTo>
                    <a:pt x="4946" y="1008"/>
                    <a:pt x="4726" y="410"/>
                    <a:pt x="4316" y="0"/>
                  </a:cubicBezTo>
                  <a:cubicBezTo>
                    <a:pt x="3844" y="536"/>
                    <a:pt x="3182" y="819"/>
                    <a:pt x="2458" y="819"/>
                  </a:cubicBezTo>
                  <a:cubicBezTo>
                    <a:pt x="1796" y="819"/>
                    <a:pt x="1134" y="536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" name="Google Shape;6482;p72">
              <a:extLst>
                <a:ext uri="{FF2B5EF4-FFF2-40B4-BE49-F238E27FC236}">
                  <a16:creationId xmlns:a16="http://schemas.microsoft.com/office/drawing/2014/main" id="{A84D17D6-8569-22BD-52C1-4B2D28E4D2D0}"/>
                </a:ext>
              </a:extLst>
            </p:cNvPr>
            <p:cNvSpPr/>
            <p:nvPr/>
          </p:nvSpPr>
          <p:spPr>
            <a:xfrm>
              <a:off x="-61570675" y="35604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0"/>
                  </a:moveTo>
                  <a:cubicBezTo>
                    <a:pt x="756" y="0"/>
                    <a:pt x="0" y="725"/>
                    <a:pt x="0" y="1638"/>
                  </a:cubicBezTo>
                  <a:cubicBezTo>
                    <a:pt x="0" y="2552"/>
                    <a:pt x="756" y="3308"/>
                    <a:pt x="1670" y="3308"/>
                  </a:cubicBezTo>
                  <a:cubicBezTo>
                    <a:pt x="2552" y="3308"/>
                    <a:pt x="3308" y="2552"/>
                    <a:pt x="3308" y="1638"/>
                  </a:cubicBezTo>
                  <a:cubicBezTo>
                    <a:pt x="3308" y="725"/>
                    <a:pt x="2552" y="0"/>
                    <a:pt x="16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" name="Google Shape;6483;p72">
              <a:extLst>
                <a:ext uri="{FF2B5EF4-FFF2-40B4-BE49-F238E27FC236}">
                  <a16:creationId xmlns:a16="http://schemas.microsoft.com/office/drawing/2014/main" id="{27212B16-59C6-627C-1E26-993F0EAD5B44}"/>
                </a:ext>
              </a:extLst>
            </p:cNvPr>
            <p:cNvSpPr/>
            <p:nvPr/>
          </p:nvSpPr>
          <p:spPr>
            <a:xfrm>
              <a:off x="-61784125" y="3643925"/>
              <a:ext cx="124450" cy="51225"/>
            </a:xfrm>
            <a:custGeom>
              <a:avLst/>
              <a:gdLst/>
              <a:ahLst/>
              <a:cxnLst/>
              <a:rect l="l" t="t" r="r" b="b"/>
              <a:pathLst>
                <a:path w="4978" h="2049" extrusionOk="0">
                  <a:moveTo>
                    <a:pt x="662" y="1"/>
                  </a:moveTo>
                  <a:cubicBezTo>
                    <a:pt x="252" y="442"/>
                    <a:pt x="32" y="1009"/>
                    <a:pt x="32" y="1639"/>
                  </a:cubicBezTo>
                  <a:cubicBezTo>
                    <a:pt x="0" y="1859"/>
                    <a:pt x="189" y="2048"/>
                    <a:pt x="410" y="2048"/>
                  </a:cubicBezTo>
                  <a:lnTo>
                    <a:pt x="4569" y="2048"/>
                  </a:lnTo>
                  <a:cubicBezTo>
                    <a:pt x="4789" y="2048"/>
                    <a:pt x="4978" y="1859"/>
                    <a:pt x="4978" y="1639"/>
                  </a:cubicBezTo>
                  <a:cubicBezTo>
                    <a:pt x="4978" y="1009"/>
                    <a:pt x="4758" y="442"/>
                    <a:pt x="4348" y="1"/>
                  </a:cubicBezTo>
                  <a:cubicBezTo>
                    <a:pt x="3876" y="536"/>
                    <a:pt x="3214" y="820"/>
                    <a:pt x="2521" y="820"/>
                  </a:cubicBezTo>
                  <a:cubicBezTo>
                    <a:pt x="1828" y="820"/>
                    <a:pt x="1166" y="536"/>
                    <a:pt x="6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" name="Google Shape;6484;p72">
              <a:extLst>
                <a:ext uri="{FF2B5EF4-FFF2-40B4-BE49-F238E27FC236}">
                  <a16:creationId xmlns:a16="http://schemas.microsoft.com/office/drawing/2014/main" id="{A81E5C36-B55B-7B11-9746-2CDC07C0816F}"/>
                </a:ext>
              </a:extLst>
            </p:cNvPr>
            <p:cNvSpPr/>
            <p:nvPr/>
          </p:nvSpPr>
          <p:spPr>
            <a:xfrm>
              <a:off x="-61763650" y="35604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0" y="3308"/>
                  </a:cubicBezTo>
                  <a:cubicBezTo>
                    <a:pt x="2552" y="3308"/>
                    <a:pt x="3309" y="2552"/>
                    <a:pt x="3309" y="1638"/>
                  </a:cubicBezTo>
                  <a:cubicBezTo>
                    <a:pt x="3309" y="725"/>
                    <a:pt x="2552" y="0"/>
                    <a:pt x="16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62" name="Google Shape;6485;p72">
            <a:extLst>
              <a:ext uri="{FF2B5EF4-FFF2-40B4-BE49-F238E27FC236}">
                <a16:creationId xmlns:a16="http://schemas.microsoft.com/office/drawing/2014/main" id="{6BB16F8A-0E9C-020E-8E35-0B18DA6AD466}"/>
              </a:ext>
            </a:extLst>
          </p:cNvPr>
          <p:cNvGrpSpPr/>
          <p:nvPr/>
        </p:nvGrpSpPr>
        <p:grpSpPr>
          <a:xfrm>
            <a:off x="1728782" y="4436316"/>
            <a:ext cx="488485" cy="489720"/>
            <a:chOff x="-61783350" y="3743950"/>
            <a:chExt cx="316650" cy="317450"/>
          </a:xfrm>
          <a:solidFill>
            <a:schemeClr val="tx1"/>
          </a:solidFill>
        </p:grpSpPr>
        <p:sp>
          <p:nvSpPr>
            <p:cNvPr id="663" name="Google Shape;6486;p72">
              <a:extLst>
                <a:ext uri="{FF2B5EF4-FFF2-40B4-BE49-F238E27FC236}">
                  <a16:creationId xmlns:a16="http://schemas.microsoft.com/office/drawing/2014/main" id="{D559EA46-9E4E-B49D-8E6E-ED780232F23D}"/>
                </a:ext>
              </a:extLst>
            </p:cNvPr>
            <p:cNvSpPr/>
            <p:nvPr/>
          </p:nvSpPr>
          <p:spPr>
            <a:xfrm>
              <a:off x="-61783350" y="3743950"/>
              <a:ext cx="316650" cy="317450"/>
            </a:xfrm>
            <a:custGeom>
              <a:avLst/>
              <a:gdLst/>
              <a:ahLst/>
              <a:cxnLst/>
              <a:rect l="l" t="t" r="r" b="b"/>
              <a:pathLst>
                <a:path w="12666" h="12698" extrusionOk="0">
                  <a:moveTo>
                    <a:pt x="379" y="1"/>
                  </a:moveTo>
                  <a:cubicBezTo>
                    <a:pt x="158" y="1"/>
                    <a:pt x="1" y="190"/>
                    <a:pt x="1" y="410"/>
                  </a:cubicBezTo>
                  <a:lnTo>
                    <a:pt x="1" y="12256"/>
                  </a:lnTo>
                  <a:cubicBezTo>
                    <a:pt x="1" y="12508"/>
                    <a:pt x="190" y="12697"/>
                    <a:pt x="379" y="12697"/>
                  </a:cubicBezTo>
                  <a:lnTo>
                    <a:pt x="12256" y="12697"/>
                  </a:lnTo>
                  <a:cubicBezTo>
                    <a:pt x="12477" y="12697"/>
                    <a:pt x="12666" y="12508"/>
                    <a:pt x="12666" y="12256"/>
                  </a:cubicBezTo>
                  <a:cubicBezTo>
                    <a:pt x="12634" y="12067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10"/>
                  </a:lnTo>
                  <a:cubicBezTo>
                    <a:pt x="820" y="158"/>
                    <a:pt x="631" y="1"/>
                    <a:pt x="3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" name="Google Shape;6487;p72">
              <a:extLst>
                <a:ext uri="{FF2B5EF4-FFF2-40B4-BE49-F238E27FC236}">
                  <a16:creationId xmlns:a16="http://schemas.microsoft.com/office/drawing/2014/main" id="{C8D64582-5ABD-4EAD-80BD-202B5778023C}"/>
                </a:ext>
              </a:extLst>
            </p:cNvPr>
            <p:cNvSpPr/>
            <p:nvPr/>
          </p:nvSpPr>
          <p:spPr>
            <a:xfrm>
              <a:off x="-61739225" y="3833750"/>
              <a:ext cx="272525" cy="149675"/>
            </a:xfrm>
            <a:custGeom>
              <a:avLst/>
              <a:gdLst/>
              <a:ahLst/>
              <a:cxnLst/>
              <a:rect l="l" t="t" r="r" b="b"/>
              <a:pathLst>
                <a:path w="10901" h="5987" extrusionOk="0">
                  <a:moveTo>
                    <a:pt x="9641" y="0"/>
                  </a:moveTo>
                  <a:cubicBezTo>
                    <a:pt x="8979" y="0"/>
                    <a:pt x="8444" y="536"/>
                    <a:pt x="8444" y="1229"/>
                  </a:cubicBezTo>
                  <a:cubicBezTo>
                    <a:pt x="8444" y="1418"/>
                    <a:pt x="8475" y="1575"/>
                    <a:pt x="8538" y="1733"/>
                  </a:cubicBezTo>
                  <a:lnTo>
                    <a:pt x="6900" y="3403"/>
                  </a:lnTo>
                  <a:cubicBezTo>
                    <a:pt x="6742" y="3308"/>
                    <a:pt x="6553" y="3277"/>
                    <a:pt x="6396" y="3277"/>
                  </a:cubicBezTo>
                  <a:cubicBezTo>
                    <a:pt x="6238" y="3277"/>
                    <a:pt x="6018" y="3308"/>
                    <a:pt x="5860" y="3403"/>
                  </a:cubicBezTo>
                  <a:lnTo>
                    <a:pt x="5041" y="2552"/>
                  </a:lnTo>
                  <a:cubicBezTo>
                    <a:pt x="5136" y="2395"/>
                    <a:pt x="5167" y="2206"/>
                    <a:pt x="5167" y="2048"/>
                  </a:cubicBezTo>
                  <a:cubicBezTo>
                    <a:pt x="5167" y="1386"/>
                    <a:pt x="4600" y="819"/>
                    <a:pt x="3938" y="819"/>
                  </a:cubicBezTo>
                  <a:cubicBezTo>
                    <a:pt x="3277" y="819"/>
                    <a:pt x="2710" y="1386"/>
                    <a:pt x="2710" y="2048"/>
                  </a:cubicBezTo>
                  <a:cubicBezTo>
                    <a:pt x="2710" y="2237"/>
                    <a:pt x="2773" y="2395"/>
                    <a:pt x="2836" y="2552"/>
                  </a:cubicBezTo>
                  <a:lnTo>
                    <a:pt x="1733" y="3655"/>
                  </a:lnTo>
                  <a:cubicBezTo>
                    <a:pt x="1575" y="3592"/>
                    <a:pt x="1386" y="3560"/>
                    <a:pt x="1229" y="3560"/>
                  </a:cubicBezTo>
                  <a:cubicBezTo>
                    <a:pt x="567" y="3560"/>
                    <a:pt x="0" y="4096"/>
                    <a:pt x="0" y="4757"/>
                  </a:cubicBezTo>
                  <a:cubicBezTo>
                    <a:pt x="0" y="5451"/>
                    <a:pt x="567" y="5986"/>
                    <a:pt x="1229" y="5986"/>
                  </a:cubicBezTo>
                  <a:cubicBezTo>
                    <a:pt x="1891" y="5986"/>
                    <a:pt x="2458" y="5451"/>
                    <a:pt x="2458" y="4757"/>
                  </a:cubicBezTo>
                  <a:cubicBezTo>
                    <a:pt x="2458" y="4568"/>
                    <a:pt x="2395" y="4411"/>
                    <a:pt x="2332" y="4253"/>
                  </a:cubicBezTo>
                  <a:lnTo>
                    <a:pt x="3434" y="3151"/>
                  </a:lnTo>
                  <a:cubicBezTo>
                    <a:pt x="3592" y="3214"/>
                    <a:pt x="3781" y="3277"/>
                    <a:pt x="3938" y="3277"/>
                  </a:cubicBezTo>
                  <a:cubicBezTo>
                    <a:pt x="4096" y="3277"/>
                    <a:pt x="4285" y="3214"/>
                    <a:pt x="4442" y="3151"/>
                  </a:cubicBezTo>
                  <a:lnTo>
                    <a:pt x="5293" y="3970"/>
                  </a:lnTo>
                  <a:cubicBezTo>
                    <a:pt x="5199" y="4127"/>
                    <a:pt x="5167" y="4348"/>
                    <a:pt x="5167" y="4505"/>
                  </a:cubicBezTo>
                  <a:cubicBezTo>
                    <a:pt x="5167" y="5167"/>
                    <a:pt x="5703" y="5703"/>
                    <a:pt x="6396" y="5703"/>
                  </a:cubicBezTo>
                  <a:cubicBezTo>
                    <a:pt x="7057" y="5703"/>
                    <a:pt x="7593" y="5167"/>
                    <a:pt x="7593" y="4505"/>
                  </a:cubicBezTo>
                  <a:cubicBezTo>
                    <a:pt x="7593" y="4285"/>
                    <a:pt x="7561" y="4127"/>
                    <a:pt x="7498" y="3970"/>
                  </a:cubicBezTo>
                  <a:lnTo>
                    <a:pt x="9137" y="2332"/>
                  </a:lnTo>
                  <a:cubicBezTo>
                    <a:pt x="9294" y="2395"/>
                    <a:pt x="9483" y="2458"/>
                    <a:pt x="9641" y="2458"/>
                  </a:cubicBezTo>
                  <a:cubicBezTo>
                    <a:pt x="10334" y="2458"/>
                    <a:pt x="10901" y="1890"/>
                    <a:pt x="10901" y="1229"/>
                  </a:cubicBezTo>
                  <a:cubicBezTo>
                    <a:pt x="10901" y="536"/>
                    <a:pt x="10334" y="0"/>
                    <a:pt x="96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665" name="Google Shape;6488;p72">
            <a:extLst>
              <a:ext uri="{FF2B5EF4-FFF2-40B4-BE49-F238E27FC236}">
                <a16:creationId xmlns:a16="http://schemas.microsoft.com/office/drawing/2014/main" id="{FF3AC40E-3801-BDB4-8DF9-32196733D2EB}"/>
              </a:ext>
            </a:extLst>
          </p:cNvPr>
          <p:cNvSpPr/>
          <p:nvPr/>
        </p:nvSpPr>
        <p:spPr>
          <a:xfrm>
            <a:off x="1728623" y="5048050"/>
            <a:ext cx="488485" cy="488909"/>
          </a:xfrm>
          <a:custGeom>
            <a:avLst/>
            <a:gdLst/>
            <a:ahLst/>
            <a:cxnLst/>
            <a:rect l="l" t="t" r="r" b="b"/>
            <a:pathLst>
              <a:path w="12666" h="12677" extrusionOk="0">
                <a:moveTo>
                  <a:pt x="8916" y="1639"/>
                </a:moveTo>
                <a:cubicBezTo>
                  <a:pt x="9137" y="1639"/>
                  <a:pt x="9294" y="1828"/>
                  <a:pt x="9294" y="2048"/>
                </a:cubicBezTo>
                <a:cubicBezTo>
                  <a:pt x="9294" y="2269"/>
                  <a:pt x="9105" y="2458"/>
                  <a:pt x="8916" y="2458"/>
                </a:cubicBezTo>
                <a:lnTo>
                  <a:pt x="3655" y="2458"/>
                </a:lnTo>
                <a:cubicBezTo>
                  <a:pt x="3434" y="2458"/>
                  <a:pt x="3245" y="2269"/>
                  <a:pt x="3245" y="2048"/>
                </a:cubicBezTo>
                <a:cubicBezTo>
                  <a:pt x="3245" y="1796"/>
                  <a:pt x="3434" y="1639"/>
                  <a:pt x="3655" y="1639"/>
                </a:cubicBezTo>
                <a:close/>
                <a:moveTo>
                  <a:pt x="10555" y="3245"/>
                </a:moveTo>
                <a:cubicBezTo>
                  <a:pt x="10807" y="3245"/>
                  <a:pt x="10964" y="3434"/>
                  <a:pt x="10964" y="3686"/>
                </a:cubicBezTo>
                <a:cubicBezTo>
                  <a:pt x="10964" y="3939"/>
                  <a:pt x="10807" y="4128"/>
                  <a:pt x="10555" y="4128"/>
                </a:cubicBezTo>
                <a:lnTo>
                  <a:pt x="2017" y="4128"/>
                </a:lnTo>
                <a:cubicBezTo>
                  <a:pt x="1765" y="4128"/>
                  <a:pt x="1607" y="3939"/>
                  <a:pt x="1607" y="3686"/>
                </a:cubicBezTo>
                <a:cubicBezTo>
                  <a:pt x="1607" y="3434"/>
                  <a:pt x="1828" y="3245"/>
                  <a:pt x="2017" y="3245"/>
                </a:cubicBezTo>
                <a:close/>
                <a:moveTo>
                  <a:pt x="6711" y="5766"/>
                </a:moveTo>
                <a:cubicBezTo>
                  <a:pt x="7593" y="5766"/>
                  <a:pt x="8349" y="6522"/>
                  <a:pt x="8349" y="7436"/>
                </a:cubicBezTo>
                <a:cubicBezTo>
                  <a:pt x="8349" y="8349"/>
                  <a:pt x="7593" y="9074"/>
                  <a:pt x="6711" y="9074"/>
                </a:cubicBezTo>
                <a:cubicBezTo>
                  <a:pt x="5797" y="9074"/>
                  <a:pt x="5041" y="8349"/>
                  <a:pt x="5041" y="7436"/>
                </a:cubicBezTo>
                <a:cubicBezTo>
                  <a:pt x="5041" y="6522"/>
                  <a:pt x="5797" y="5766"/>
                  <a:pt x="6711" y="5766"/>
                </a:cubicBezTo>
                <a:close/>
                <a:moveTo>
                  <a:pt x="2048" y="0"/>
                </a:moveTo>
                <a:cubicBezTo>
                  <a:pt x="1828" y="0"/>
                  <a:pt x="1670" y="189"/>
                  <a:pt x="1670" y="378"/>
                </a:cubicBezTo>
                <a:cubicBezTo>
                  <a:pt x="1670" y="1040"/>
                  <a:pt x="1103" y="1639"/>
                  <a:pt x="410" y="1639"/>
                </a:cubicBezTo>
                <a:cubicBezTo>
                  <a:pt x="158" y="1639"/>
                  <a:pt x="0" y="1828"/>
                  <a:pt x="0" y="2048"/>
                </a:cubicBezTo>
                <a:lnTo>
                  <a:pt x="0" y="6994"/>
                </a:lnTo>
                <a:cubicBezTo>
                  <a:pt x="0" y="7247"/>
                  <a:pt x="189" y="7404"/>
                  <a:pt x="410" y="7404"/>
                </a:cubicBezTo>
                <a:cubicBezTo>
                  <a:pt x="1072" y="7404"/>
                  <a:pt x="1670" y="7940"/>
                  <a:pt x="1670" y="8601"/>
                </a:cubicBezTo>
                <a:cubicBezTo>
                  <a:pt x="1670" y="8853"/>
                  <a:pt x="1859" y="9042"/>
                  <a:pt x="2048" y="9042"/>
                </a:cubicBezTo>
                <a:lnTo>
                  <a:pt x="4884" y="9042"/>
                </a:lnTo>
                <a:lnTo>
                  <a:pt x="5073" y="9231"/>
                </a:lnTo>
                <a:lnTo>
                  <a:pt x="5073" y="12224"/>
                </a:lnTo>
                <a:cubicBezTo>
                  <a:pt x="5073" y="12468"/>
                  <a:pt x="5298" y="12654"/>
                  <a:pt x="5517" y="12654"/>
                </a:cubicBezTo>
                <a:cubicBezTo>
                  <a:pt x="5581" y="12654"/>
                  <a:pt x="5645" y="12638"/>
                  <a:pt x="5703" y="12602"/>
                </a:cubicBezTo>
                <a:lnTo>
                  <a:pt x="6743" y="11909"/>
                </a:lnTo>
                <a:lnTo>
                  <a:pt x="7782" y="12602"/>
                </a:lnTo>
                <a:cubicBezTo>
                  <a:pt x="7850" y="12653"/>
                  <a:pt x="7926" y="12676"/>
                  <a:pt x="8002" y="12676"/>
                </a:cubicBezTo>
                <a:cubicBezTo>
                  <a:pt x="8210" y="12676"/>
                  <a:pt x="8412" y="12501"/>
                  <a:pt x="8412" y="12224"/>
                </a:cubicBezTo>
                <a:lnTo>
                  <a:pt x="8412" y="9231"/>
                </a:lnTo>
                <a:lnTo>
                  <a:pt x="8601" y="9042"/>
                </a:lnTo>
                <a:lnTo>
                  <a:pt x="10618" y="9042"/>
                </a:lnTo>
                <a:cubicBezTo>
                  <a:pt x="10838" y="9042"/>
                  <a:pt x="10996" y="8853"/>
                  <a:pt x="10996" y="8601"/>
                </a:cubicBezTo>
                <a:cubicBezTo>
                  <a:pt x="10996" y="7940"/>
                  <a:pt x="11563" y="7404"/>
                  <a:pt x="12224" y="7404"/>
                </a:cubicBezTo>
                <a:cubicBezTo>
                  <a:pt x="12445" y="7404"/>
                  <a:pt x="12665" y="7184"/>
                  <a:pt x="12665" y="6994"/>
                </a:cubicBezTo>
                <a:lnTo>
                  <a:pt x="12665" y="2048"/>
                </a:lnTo>
                <a:cubicBezTo>
                  <a:pt x="12602" y="1796"/>
                  <a:pt x="12445" y="1639"/>
                  <a:pt x="12224" y="1639"/>
                </a:cubicBezTo>
                <a:cubicBezTo>
                  <a:pt x="11531" y="1639"/>
                  <a:pt x="10996" y="1103"/>
                  <a:pt x="10996" y="378"/>
                </a:cubicBezTo>
                <a:cubicBezTo>
                  <a:pt x="10996" y="158"/>
                  <a:pt x="10807" y="0"/>
                  <a:pt x="1058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66" name="Google Shape;6489;p72">
            <a:extLst>
              <a:ext uri="{FF2B5EF4-FFF2-40B4-BE49-F238E27FC236}">
                <a16:creationId xmlns:a16="http://schemas.microsoft.com/office/drawing/2014/main" id="{59B01A45-B91D-38BA-1CBC-BF9B20A7C26E}"/>
              </a:ext>
            </a:extLst>
          </p:cNvPr>
          <p:cNvSpPr/>
          <p:nvPr/>
        </p:nvSpPr>
        <p:spPr>
          <a:xfrm>
            <a:off x="4692359" y="3848910"/>
            <a:ext cx="488485" cy="463417"/>
          </a:xfrm>
          <a:custGeom>
            <a:avLst/>
            <a:gdLst/>
            <a:ahLst/>
            <a:cxnLst/>
            <a:rect l="l" t="t" r="r" b="b"/>
            <a:pathLst>
              <a:path w="12666" h="12016" extrusionOk="0">
                <a:moveTo>
                  <a:pt x="3844" y="5105"/>
                </a:moveTo>
                <a:cubicBezTo>
                  <a:pt x="4096" y="5105"/>
                  <a:pt x="4285" y="5325"/>
                  <a:pt x="4285" y="5514"/>
                </a:cubicBezTo>
                <a:lnTo>
                  <a:pt x="4285" y="7153"/>
                </a:lnTo>
                <a:cubicBezTo>
                  <a:pt x="4285" y="7405"/>
                  <a:pt x="4096" y="7562"/>
                  <a:pt x="3844" y="7562"/>
                </a:cubicBezTo>
                <a:lnTo>
                  <a:pt x="2206" y="7562"/>
                </a:lnTo>
                <a:cubicBezTo>
                  <a:pt x="1954" y="7562"/>
                  <a:pt x="1765" y="7342"/>
                  <a:pt x="1765" y="7153"/>
                </a:cubicBezTo>
                <a:lnTo>
                  <a:pt x="1765" y="5514"/>
                </a:lnTo>
                <a:cubicBezTo>
                  <a:pt x="1765" y="5262"/>
                  <a:pt x="1954" y="5105"/>
                  <a:pt x="2206" y="5105"/>
                </a:cubicBezTo>
                <a:close/>
                <a:moveTo>
                  <a:pt x="7215" y="1765"/>
                </a:moveTo>
                <a:cubicBezTo>
                  <a:pt x="7436" y="1765"/>
                  <a:pt x="7593" y="1954"/>
                  <a:pt x="7593" y="2206"/>
                </a:cubicBezTo>
                <a:lnTo>
                  <a:pt x="7593" y="7153"/>
                </a:lnTo>
                <a:cubicBezTo>
                  <a:pt x="7593" y="7405"/>
                  <a:pt x="7404" y="7562"/>
                  <a:pt x="7215" y="7562"/>
                </a:cubicBezTo>
                <a:lnTo>
                  <a:pt x="5545" y="7562"/>
                </a:lnTo>
                <a:cubicBezTo>
                  <a:pt x="5325" y="7562"/>
                  <a:pt x="5167" y="7342"/>
                  <a:pt x="5167" y="7153"/>
                </a:cubicBezTo>
                <a:lnTo>
                  <a:pt x="5167" y="2206"/>
                </a:lnTo>
                <a:cubicBezTo>
                  <a:pt x="5167" y="1954"/>
                  <a:pt x="5356" y="1765"/>
                  <a:pt x="5545" y="1765"/>
                </a:cubicBezTo>
                <a:close/>
                <a:moveTo>
                  <a:pt x="10523" y="4286"/>
                </a:moveTo>
                <a:cubicBezTo>
                  <a:pt x="10744" y="4286"/>
                  <a:pt x="10901" y="4475"/>
                  <a:pt x="10901" y="4664"/>
                </a:cubicBezTo>
                <a:lnTo>
                  <a:pt x="10901" y="7153"/>
                </a:lnTo>
                <a:cubicBezTo>
                  <a:pt x="10901" y="7405"/>
                  <a:pt x="10712" y="7562"/>
                  <a:pt x="10523" y="7562"/>
                </a:cubicBezTo>
                <a:lnTo>
                  <a:pt x="8853" y="7562"/>
                </a:lnTo>
                <a:cubicBezTo>
                  <a:pt x="8633" y="7562"/>
                  <a:pt x="8475" y="7342"/>
                  <a:pt x="8475" y="7153"/>
                </a:cubicBezTo>
                <a:lnTo>
                  <a:pt x="8475" y="4664"/>
                </a:lnTo>
                <a:cubicBezTo>
                  <a:pt x="8475" y="4443"/>
                  <a:pt x="8664" y="4286"/>
                  <a:pt x="8853" y="4286"/>
                </a:cubicBezTo>
                <a:close/>
                <a:moveTo>
                  <a:pt x="6333" y="1"/>
                </a:moveTo>
                <a:cubicBezTo>
                  <a:pt x="2836" y="1"/>
                  <a:pt x="0" y="2490"/>
                  <a:pt x="0" y="5514"/>
                </a:cubicBezTo>
                <a:cubicBezTo>
                  <a:pt x="0" y="6900"/>
                  <a:pt x="599" y="8224"/>
                  <a:pt x="1639" y="9200"/>
                </a:cubicBezTo>
                <a:lnTo>
                  <a:pt x="1639" y="11626"/>
                </a:lnTo>
                <a:cubicBezTo>
                  <a:pt x="1639" y="11856"/>
                  <a:pt x="1832" y="12016"/>
                  <a:pt x="2045" y="12016"/>
                </a:cubicBezTo>
                <a:cubicBezTo>
                  <a:pt x="2153" y="12016"/>
                  <a:pt x="2267" y="11974"/>
                  <a:pt x="2363" y="11878"/>
                </a:cubicBezTo>
                <a:lnTo>
                  <a:pt x="3749" y="10492"/>
                </a:lnTo>
                <a:cubicBezTo>
                  <a:pt x="4569" y="10839"/>
                  <a:pt x="5419" y="10965"/>
                  <a:pt x="6333" y="10965"/>
                </a:cubicBezTo>
                <a:cubicBezTo>
                  <a:pt x="9830" y="10965"/>
                  <a:pt x="12665" y="8507"/>
                  <a:pt x="12665" y="5451"/>
                </a:cubicBezTo>
                <a:cubicBezTo>
                  <a:pt x="12665" y="2427"/>
                  <a:pt x="9830" y="1"/>
                  <a:pt x="633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67" name="Google Shape;6490;p72">
            <a:extLst>
              <a:ext uri="{FF2B5EF4-FFF2-40B4-BE49-F238E27FC236}">
                <a16:creationId xmlns:a16="http://schemas.microsoft.com/office/drawing/2014/main" id="{A3C33C86-115E-878C-67C0-C706671E0762}"/>
              </a:ext>
            </a:extLst>
          </p:cNvPr>
          <p:cNvSpPr/>
          <p:nvPr/>
        </p:nvSpPr>
        <p:spPr>
          <a:xfrm>
            <a:off x="4691144" y="4489765"/>
            <a:ext cx="490915" cy="382775"/>
          </a:xfrm>
          <a:custGeom>
            <a:avLst/>
            <a:gdLst/>
            <a:ahLst/>
            <a:cxnLst/>
            <a:rect l="l" t="t" r="r" b="b"/>
            <a:pathLst>
              <a:path w="12729" h="9925" extrusionOk="0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4"/>
                </a:lnTo>
                <a:lnTo>
                  <a:pt x="978" y="6239"/>
                </a:lnTo>
                <a:cubicBezTo>
                  <a:pt x="960" y="6256"/>
                  <a:pt x="937" y="6264"/>
                  <a:pt x="914" y="6264"/>
                </a:cubicBezTo>
                <a:cubicBezTo>
                  <a:pt x="854" y="6264"/>
                  <a:pt x="788" y="621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4128" y="7184"/>
                </a:moveTo>
                <a:lnTo>
                  <a:pt x="6963" y="8035"/>
                </a:lnTo>
                <a:cubicBezTo>
                  <a:pt x="6648" y="8507"/>
                  <a:pt x="6176" y="8759"/>
                  <a:pt x="5640" y="8759"/>
                </a:cubicBezTo>
                <a:cubicBezTo>
                  <a:pt x="4821" y="8759"/>
                  <a:pt x="4097" y="8066"/>
                  <a:pt x="4128" y="7184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198"/>
                </a:cubicBezTo>
                <a:lnTo>
                  <a:pt x="11815" y="8665"/>
                </a:lnTo>
                <a:cubicBezTo>
                  <a:pt x="11815" y="8885"/>
                  <a:pt x="11626" y="9043"/>
                  <a:pt x="11374" y="9043"/>
                </a:cubicBezTo>
                <a:cubicBezTo>
                  <a:pt x="11154" y="9043"/>
                  <a:pt x="10996" y="8854"/>
                  <a:pt x="10996" y="8665"/>
                </a:cubicBezTo>
                <a:lnTo>
                  <a:pt x="10996" y="1198"/>
                </a:lnTo>
                <a:cubicBezTo>
                  <a:pt x="10996" y="977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70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5"/>
                  <a:pt x="983" y="7095"/>
                </a:cubicBezTo>
                <a:cubicBezTo>
                  <a:pt x="1127" y="7095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44"/>
                  <a:pt x="4286" y="9641"/>
                  <a:pt x="5672" y="9641"/>
                </a:cubicBezTo>
                <a:cubicBezTo>
                  <a:pt x="6585" y="9641"/>
                  <a:pt x="7405" y="9074"/>
                  <a:pt x="7814" y="8287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96"/>
                </a:cubicBezTo>
                <a:lnTo>
                  <a:pt x="12729" y="1261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668" name="Google Shape;6491;p72">
            <a:extLst>
              <a:ext uri="{FF2B5EF4-FFF2-40B4-BE49-F238E27FC236}">
                <a16:creationId xmlns:a16="http://schemas.microsoft.com/office/drawing/2014/main" id="{4A58BDCC-C2EF-204D-6B25-B0FC9CB1DE23}"/>
              </a:ext>
            </a:extLst>
          </p:cNvPr>
          <p:cNvGrpSpPr/>
          <p:nvPr/>
        </p:nvGrpSpPr>
        <p:grpSpPr>
          <a:xfrm>
            <a:off x="4690681" y="5049428"/>
            <a:ext cx="492149" cy="486209"/>
            <a:chOff x="-59869425" y="4102225"/>
            <a:chExt cx="319025" cy="315175"/>
          </a:xfrm>
          <a:solidFill>
            <a:schemeClr val="tx1"/>
          </a:solidFill>
        </p:grpSpPr>
        <p:sp>
          <p:nvSpPr>
            <p:cNvPr id="669" name="Google Shape;6492;p72">
              <a:extLst>
                <a:ext uri="{FF2B5EF4-FFF2-40B4-BE49-F238E27FC236}">
                  <a16:creationId xmlns:a16="http://schemas.microsoft.com/office/drawing/2014/main" id="{DFC63716-4FE8-F2C7-74ED-0C5748CAE167}"/>
                </a:ext>
              </a:extLst>
            </p:cNvPr>
            <p:cNvSpPr/>
            <p:nvPr/>
          </p:nvSpPr>
          <p:spPr>
            <a:xfrm>
              <a:off x="-59869425" y="4102225"/>
              <a:ext cx="149675" cy="256825"/>
            </a:xfrm>
            <a:custGeom>
              <a:avLst/>
              <a:gdLst/>
              <a:ahLst/>
              <a:cxnLst/>
              <a:rect l="l" t="t" r="r" b="b"/>
              <a:pathLst>
                <a:path w="5987" h="10273" extrusionOk="0">
                  <a:moveTo>
                    <a:pt x="5532" y="1"/>
                  </a:moveTo>
                  <a:cubicBezTo>
                    <a:pt x="5515" y="1"/>
                    <a:pt x="5499" y="2"/>
                    <a:pt x="5483" y="4"/>
                  </a:cubicBezTo>
                  <a:cubicBezTo>
                    <a:pt x="2364" y="445"/>
                    <a:pt x="1" y="3123"/>
                    <a:pt x="1" y="6274"/>
                  </a:cubicBezTo>
                  <a:cubicBezTo>
                    <a:pt x="1" y="7692"/>
                    <a:pt x="442" y="8983"/>
                    <a:pt x="1293" y="10086"/>
                  </a:cubicBezTo>
                  <a:cubicBezTo>
                    <a:pt x="1381" y="10209"/>
                    <a:pt x="1507" y="10273"/>
                    <a:pt x="1635" y="10273"/>
                  </a:cubicBezTo>
                  <a:cubicBezTo>
                    <a:pt x="1737" y="10273"/>
                    <a:pt x="1839" y="10233"/>
                    <a:pt x="1923" y="10149"/>
                  </a:cubicBezTo>
                  <a:lnTo>
                    <a:pt x="3719" y="8353"/>
                  </a:lnTo>
                  <a:cubicBezTo>
                    <a:pt x="3813" y="8259"/>
                    <a:pt x="3845" y="8007"/>
                    <a:pt x="3782" y="7849"/>
                  </a:cubicBezTo>
                  <a:cubicBezTo>
                    <a:pt x="3498" y="7376"/>
                    <a:pt x="3341" y="6809"/>
                    <a:pt x="3341" y="6274"/>
                  </a:cubicBezTo>
                  <a:cubicBezTo>
                    <a:pt x="3341" y="4888"/>
                    <a:pt x="4286" y="3659"/>
                    <a:pt x="5672" y="3312"/>
                  </a:cubicBezTo>
                  <a:cubicBezTo>
                    <a:pt x="5861" y="3281"/>
                    <a:pt x="5987" y="3123"/>
                    <a:pt x="5987" y="2934"/>
                  </a:cubicBezTo>
                  <a:lnTo>
                    <a:pt x="5987" y="414"/>
                  </a:lnTo>
                  <a:cubicBezTo>
                    <a:pt x="5958" y="180"/>
                    <a:pt x="5739" y="1"/>
                    <a:pt x="55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" name="Google Shape;6493;p72">
              <a:extLst>
                <a:ext uri="{FF2B5EF4-FFF2-40B4-BE49-F238E27FC236}">
                  <a16:creationId xmlns:a16="http://schemas.microsoft.com/office/drawing/2014/main" id="{21B827B5-34D5-0CFB-1EB0-F015BD628629}"/>
                </a:ext>
              </a:extLst>
            </p:cNvPr>
            <p:cNvSpPr/>
            <p:nvPr/>
          </p:nvSpPr>
          <p:spPr>
            <a:xfrm>
              <a:off x="-59811125" y="4322075"/>
              <a:ext cx="201650" cy="95325"/>
            </a:xfrm>
            <a:custGeom>
              <a:avLst/>
              <a:gdLst/>
              <a:ahLst/>
              <a:cxnLst/>
              <a:rect l="l" t="t" r="r" b="b"/>
              <a:pathLst>
                <a:path w="8066" h="3813" extrusionOk="0">
                  <a:moveTo>
                    <a:pt x="5758" y="0"/>
                  </a:moveTo>
                  <a:cubicBezTo>
                    <a:pt x="5692" y="0"/>
                    <a:pt x="5629" y="11"/>
                    <a:pt x="5577" y="32"/>
                  </a:cubicBezTo>
                  <a:cubicBezTo>
                    <a:pt x="5091" y="339"/>
                    <a:pt x="4530" y="489"/>
                    <a:pt x="3972" y="489"/>
                  </a:cubicBezTo>
                  <a:cubicBezTo>
                    <a:pt x="3444" y="489"/>
                    <a:pt x="2917" y="355"/>
                    <a:pt x="2458" y="95"/>
                  </a:cubicBezTo>
                  <a:cubicBezTo>
                    <a:pt x="2389" y="53"/>
                    <a:pt x="2314" y="30"/>
                    <a:pt x="2239" y="30"/>
                  </a:cubicBezTo>
                  <a:cubicBezTo>
                    <a:pt x="2141" y="30"/>
                    <a:pt x="2042" y="69"/>
                    <a:pt x="1954" y="158"/>
                  </a:cubicBezTo>
                  <a:lnTo>
                    <a:pt x="189" y="1922"/>
                  </a:lnTo>
                  <a:cubicBezTo>
                    <a:pt x="0" y="2143"/>
                    <a:pt x="32" y="2395"/>
                    <a:pt x="221" y="2552"/>
                  </a:cubicBezTo>
                  <a:cubicBezTo>
                    <a:pt x="1324" y="3403"/>
                    <a:pt x="2615" y="3812"/>
                    <a:pt x="4001" y="3812"/>
                  </a:cubicBezTo>
                  <a:cubicBezTo>
                    <a:pt x="5388" y="3812"/>
                    <a:pt x="6711" y="3403"/>
                    <a:pt x="7814" y="2521"/>
                  </a:cubicBezTo>
                  <a:cubicBezTo>
                    <a:pt x="8034" y="2363"/>
                    <a:pt x="8066" y="2080"/>
                    <a:pt x="7877" y="1890"/>
                  </a:cubicBezTo>
                  <a:lnTo>
                    <a:pt x="6112" y="126"/>
                  </a:lnTo>
                  <a:cubicBezTo>
                    <a:pt x="6028" y="42"/>
                    <a:pt x="5888" y="0"/>
                    <a:pt x="57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" name="Google Shape;6494;p72">
              <a:extLst>
                <a:ext uri="{FF2B5EF4-FFF2-40B4-BE49-F238E27FC236}">
                  <a16:creationId xmlns:a16="http://schemas.microsoft.com/office/drawing/2014/main" id="{F05282A3-ABA8-7AB4-D63A-DD7D4584D589}"/>
                </a:ext>
              </a:extLst>
            </p:cNvPr>
            <p:cNvSpPr/>
            <p:nvPr/>
          </p:nvSpPr>
          <p:spPr>
            <a:xfrm>
              <a:off x="-59700075" y="4102225"/>
              <a:ext cx="149675" cy="256525"/>
            </a:xfrm>
            <a:custGeom>
              <a:avLst/>
              <a:gdLst/>
              <a:ahLst/>
              <a:cxnLst/>
              <a:rect l="l" t="t" r="r" b="b"/>
              <a:pathLst>
                <a:path w="5987" h="10261" extrusionOk="0">
                  <a:moveTo>
                    <a:pt x="418" y="1"/>
                  </a:moveTo>
                  <a:cubicBezTo>
                    <a:pt x="190" y="1"/>
                    <a:pt x="1" y="180"/>
                    <a:pt x="1" y="414"/>
                  </a:cubicBezTo>
                  <a:lnTo>
                    <a:pt x="1" y="2934"/>
                  </a:lnTo>
                  <a:cubicBezTo>
                    <a:pt x="1" y="3123"/>
                    <a:pt x="127" y="3281"/>
                    <a:pt x="316" y="3312"/>
                  </a:cubicBezTo>
                  <a:cubicBezTo>
                    <a:pt x="1639" y="3659"/>
                    <a:pt x="2647" y="4856"/>
                    <a:pt x="2647" y="6274"/>
                  </a:cubicBezTo>
                  <a:cubicBezTo>
                    <a:pt x="2647" y="6809"/>
                    <a:pt x="2489" y="7376"/>
                    <a:pt x="2206" y="7849"/>
                  </a:cubicBezTo>
                  <a:cubicBezTo>
                    <a:pt x="2080" y="8007"/>
                    <a:pt x="2111" y="8196"/>
                    <a:pt x="2269" y="8353"/>
                  </a:cubicBezTo>
                  <a:lnTo>
                    <a:pt x="4065" y="10149"/>
                  </a:lnTo>
                  <a:cubicBezTo>
                    <a:pt x="4137" y="10221"/>
                    <a:pt x="4242" y="10260"/>
                    <a:pt x="4350" y="10260"/>
                  </a:cubicBezTo>
                  <a:cubicBezTo>
                    <a:pt x="4478" y="10260"/>
                    <a:pt x="4609" y="10205"/>
                    <a:pt x="4695" y="10086"/>
                  </a:cubicBezTo>
                  <a:cubicBezTo>
                    <a:pt x="5514" y="8983"/>
                    <a:pt x="5987" y="7660"/>
                    <a:pt x="5987" y="6274"/>
                  </a:cubicBezTo>
                  <a:cubicBezTo>
                    <a:pt x="5892" y="3123"/>
                    <a:pt x="3592" y="445"/>
                    <a:pt x="473" y="4"/>
                  </a:cubicBezTo>
                  <a:cubicBezTo>
                    <a:pt x="455" y="2"/>
                    <a:pt x="436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" name="Google Shape;6495;p72">
              <a:extLst>
                <a:ext uri="{FF2B5EF4-FFF2-40B4-BE49-F238E27FC236}">
                  <a16:creationId xmlns:a16="http://schemas.microsoft.com/office/drawing/2014/main" id="{26F5D5FB-2A03-7576-ADB9-505D50FAA25E}"/>
                </a:ext>
              </a:extLst>
            </p:cNvPr>
            <p:cNvSpPr/>
            <p:nvPr/>
          </p:nvSpPr>
          <p:spPr>
            <a:xfrm>
              <a:off x="-59742600" y="4187375"/>
              <a:ext cx="63025" cy="144950"/>
            </a:xfrm>
            <a:custGeom>
              <a:avLst/>
              <a:gdLst/>
              <a:ahLst/>
              <a:cxnLst/>
              <a:rect l="l" t="t" r="r" b="b"/>
              <a:pathLst>
                <a:path w="2521" h="5798" extrusionOk="0">
                  <a:moveTo>
                    <a:pt x="1260" y="1"/>
                  </a:moveTo>
                  <a:cubicBezTo>
                    <a:pt x="1040" y="1"/>
                    <a:pt x="819" y="190"/>
                    <a:pt x="819" y="379"/>
                  </a:cubicBezTo>
                  <a:lnTo>
                    <a:pt x="819" y="662"/>
                  </a:lnTo>
                  <a:cubicBezTo>
                    <a:pt x="347" y="820"/>
                    <a:pt x="0" y="1293"/>
                    <a:pt x="0" y="1860"/>
                  </a:cubicBezTo>
                  <a:cubicBezTo>
                    <a:pt x="0" y="2521"/>
                    <a:pt x="567" y="2899"/>
                    <a:pt x="977" y="3214"/>
                  </a:cubicBezTo>
                  <a:cubicBezTo>
                    <a:pt x="1292" y="3466"/>
                    <a:pt x="1670" y="3687"/>
                    <a:pt x="1670" y="3939"/>
                  </a:cubicBezTo>
                  <a:cubicBezTo>
                    <a:pt x="1670" y="4160"/>
                    <a:pt x="1450" y="4380"/>
                    <a:pt x="1260" y="4380"/>
                  </a:cubicBezTo>
                  <a:cubicBezTo>
                    <a:pt x="1071" y="4380"/>
                    <a:pt x="819" y="4160"/>
                    <a:pt x="819" y="3939"/>
                  </a:cubicBezTo>
                  <a:cubicBezTo>
                    <a:pt x="819" y="3687"/>
                    <a:pt x="630" y="3529"/>
                    <a:pt x="441" y="3529"/>
                  </a:cubicBezTo>
                  <a:cubicBezTo>
                    <a:pt x="252" y="3529"/>
                    <a:pt x="32" y="3750"/>
                    <a:pt x="32" y="3939"/>
                  </a:cubicBezTo>
                  <a:cubicBezTo>
                    <a:pt x="32" y="4475"/>
                    <a:pt x="410" y="4916"/>
                    <a:pt x="882" y="5105"/>
                  </a:cubicBezTo>
                  <a:lnTo>
                    <a:pt x="882" y="5388"/>
                  </a:lnTo>
                  <a:cubicBezTo>
                    <a:pt x="882" y="5640"/>
                    <a:pt x="1071" y="5798"/>
                    <a:pt x="1292" y="5798"/>
                  </a:cubicBezTo>
                  <a:cubicBezTo>
                    <a:pt x="1544" y="5798"/>
                    <a:pt x="1702" y="5577"/>
                    <a:pt x="1702" y="5388"/>
                  </a:cubicBezTo>
                  <a:lnTo>
                    <a:pt x="1702" y="5073"/>
                  </a:lnTo>
                  <a:cubicBezTo>
                    <a:pt x="2174" y="4916"/>
                    <a:pt x="2521" y="4443"/>
                    <a:pt x="2521" y="3907"/>
                  </a:cubicBezTo>
                  <a:cubicBezTo>
                    <a:pt x="2521" y="3214"/>
                    <a:pt x="1985" y="2836"/>
                    <a:pt x="1544" y="2521"/>
                  </a:cubicBezTo>
                  <a:cubicBezTo>
                    <a:pt x="1229" y="2269"/>
                    <a:pt x="882" y="2049"/>
                    <a:pt x="882" y="1797"/>
                  </a:cubicBezTo>
                  <a:cubicBezTo>
                    <a:pt x="882" y="1576"/>
                    <a:pt x="1071" y="1419"/>
                    <a:pt x="1292" y="1419"/>
                  </a:cubicBezTo>
                  <a:cubicBezTo>
                    <a:pt x="1544" y="1419"/>
                    <a:pt x="1702" y="1608"/>
                    <a:pt x="1702" y="1797"/>
                  </a:cubicBezTo>
                  <a:cubicBezTo>
                    <a:pt x="1702" y="2049"/>
                    <a:pt x="1891" y="2238"/>
                    <a:pt x="2143" y="2238"/>
                  </a:cubicBezTo>
                  <a:cubicBezTo>
                    <a:pt x="2363" y="2238"/>
                    <a:pt x="2521" y="2049"/>
                    <a:pt x="2521" y="1797"/>
                  </a:cubicBezTo>
                  <a:cubicBezTo>
                    <a:pt x="2521" y="1261"/>
                    <a:pt x="2174" y="820"/>
                    <a:pt x="1702" y="631"/>
                  </a:cubicBezTo>
                  <a:lnTo>
                    <a:pt x="1702" y="347"/>
                  </a:lnTo>
                  <a:cubicBezTo>
                    <a:pt x="1702" y="158"/>
                    <a:pt x="1513" y="1"/>
                    <a:pt x="12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73" name="Google Shape;6496;p72">
            <a:extLst>
              <a:ext uri="{FF2B5EF4-FFF2-40B4-BE49-F238E27FC236}">
                <a16:creationId xmlns:a16="http://schemas.microsoft.com/office/drawing/2014/main" id="{8DD46E6B-1731-D0D1-C1BB-96B61B0B91BB}"/>
              </a:ext>
            </a:extLst>
          </p:cNvPr>
          <p:cNvGrpSpPr/>
          <p:nvPr/>
        </p:nvGrpSpPr>
        <p:grpSpPr>
          <a:xfrm>
            <a:off x="3515751" y="5674524"/>
            <a:ext cx="488485" cy="487289"/>
            <a:chOff x="-59029025" y="3711650"/>
            <a:chExt cx="316650" cy="315875"/>
          </a:xfrm>
          <a:solidFill>
            <a:schemeClr val="tx1"/>
          </a:solidFill>
        </p:grpSpPr>
        <p:sp>
          <p:nvSpPr>
            <p:cNvPr id="674" name="Google Shape;6497;p72">
              <a:extLst>
                <a:ext uri="{FF2B5EF4-FFF2-40B4-BE49-F238E27FC236}">
                  <a16:creationId xmlns:a16="http://schemas.microsoft.com/office/drawing/2014/main" id="{43367839-543C-C4A2-D04E-E5D797EA3773}"/>
                </a:ext>
              </a:extLst>
            </p:cNvPr>
            <p:cNvSpPr/>
            <p:nvPr/>
          </p:nvSpPr>
          <p:spPr>
            <a:xfrm>
              <a:off x="-59029025" y="371245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1229" y="0"/>
                  </a:moveTo>
                  <a:cubicBezTo>
                    <a:pt x="568" y="0"/>
                    <a:pt x="1" y="568"/>
                    <a:pt x="1" y="1229"/>
                  </a:cubicBezTo>
                  <a:cubicBezTo>
                    <a:pt x="1" y="1891"/>
                    <a:pt x="568" y="2458"/>
                    <a:pt x="1229" y="2458"/>
                  </a:cubicBezTo>
                  <a:cubicBezTo>
                    <a:pt x="1419" y="2458"/>
                    <a:pt x="1576" y="2426"/>
                    <a:pt x="1734" y="2332"/>
                  </a:cubicBezTo>
                  <a:lnTo>
                    <a:pt x="2206" y="2804"/>
                  </a:lnTo>
                  <a:cubicBezTo>
                    <a:pt x="2458" y="2489"/>
                    <a:pt x="2584" y="2426"/>
                    <a:pt x="2805" y="2206"/>
                  </a:cubicBezTo>
                  <a:lnTo>
                    <a:pt x="2332" y="1733"/>
                  </a:lnTo>
                  <a:cubicBezTo>
                    <a:pt x="2427" y="1576"/>
                    <a:pt x="2458" y="1387"/>
                    <a:pt x="2458" y="1229"/>
                  </a:cubicBezTo>
                  <a:cubicBezTo>
                    <a:pt x="2458" y="568"/>
                    <a:pt x="1923" y="0"/>
                    <a:pt x="12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" name="Google Shape;6498;p72">
              <a:extLst>
                <a:ext uri="{FF2B5EF4-FFF2-40B4-BE49-F238E27FC236}">
                  <a16:creationId xmlns:a16="http://schemas.microsoft.com/office/drawing/2014/main" id="{39E9A898-F4FF-EBE8-7BAE-11054AA4E191}"/>
                </a:ext>
              </a:extLst>
            </p:cNvPr>
            <p:cNvSpPr/>
            <p:nvPr/>
          </p:nvSpPr>
          <p:spPr>
            <a:xfrm>
              <a:off x="-58782500" y="3958175"/>
              <a:ext cx="70125" cy="69350"/>
            </a:xfrm>
            <a:custGeom>
              <a:avLst/>
              <a:gdLst/>
              <a:ahLst/>
              <a:cxnLst/>
              <a:rect l="l" t="t" r="r" b="b"/>
              <a:pathLst>
                <a:path w="2805" h="2774" extrusionOk="0">
                  <a:moveTo>
                    <a:pt x="599" y="1"/>
                  </a:moveTo>
                  <a:cubicBezTo>
                    <a:pt x="379" y="222"/>
                    <a:pt x="316" y="316"/>
                    <a:pt x="1" y="568"/>
                  </a:cubicBezTo>
                  <a:lnTo>
                    <a:pt x="473" y="1041"/>
                  </a:lnTo>
                  <a:cubicBezTo>
                    <a:pt x="379" y="1198"/>
                    <a:pt x="347" y="1387"/>
                    <a:pt x="347" y="1576"/>
                  </a:cubicBezTo>
                  <a:cubicBezTo>
                    <a:pt x="347" y="2238"/>
                    <a:pt x="914" y="2773"/>
                    <a:pt x="1576" y="2773"/>
                  </a:cubicBezTo>
                  <a:cubicBezTo>
                    <a:pt x="2238" y="2773"/>
                    <a:pt x="2805" y="2238"/>
                    <a:pt x="2805" y="1576"/>
                  </a:cubicBezTo>
                  <a:cubicBezTo>
                    <a:pt x="2805" y="883"/>
                    <a:pt x="2238" y="348"/>
                    <a:pt x="1576" y="348"/>
                  </a:cubicBezTo>
                  <a:cubicBezTo>
                    <a:pt x="1387" y="348"/>
                    <a:pt x="1230" y="379"/>
                    <a:pt x="1072" y="474"/>
                  </a:cubicBezTo>
                  <a:lnTo>
                    <a:pt x="59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" name="Google Shape;6499;p72">
              <a:extLst>
                <a:ext uri="{FF2B5EF4-FFF2-40B4-BE49-F238E27FC236}">
                  <a16:creationId xmlns:a16="http://schemas.microsoft.com/office/drawing/2014/main" id="{4D1A9DE5-BF0E-1984-4FA4-55C843D857F4}"/>
                </a:ext>
              </a:extLst>
            </p:cNvPr>
            <p:cNvSpPr/>
            <p:nvPr/>
          </p:nvSpPr>
          <p:spPr>
            <a:xfrm>
              <a:off x="-58782500" y="371165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1576" y="1"/>
                  </a:moveTo>
                  <a:cubicBezTo>
                    <a:pt x="914" y="1"/>
                    <a:pt x="347" y="568"/>
                    <a:pt x="347" y="1230"/>
                  </a:cubicBezTo>
                  <a:cubicBezTo>
                    <a:pt x="347" y="1419"/>
                    <a:pt x="379" y="1576"/>
                    <a:pt x="473" y="1734"/>
                  </a:cubicBezTo>
                  <a:lnTo>
                    <a:pt x="1" y="2206"/>
                  </a:lnTo>
                  <a:cubicBezTo>
                    <a:pt x="284" y="2458"/>
                    <a:pt x="347" y="2521"/>
                    <a:pt x="599" y="2805"/>
                  </a:cubicBezTo>
                  <a:lnTo>
                    <a:pt x="1072" y="2332"/>
                  </a:lnTo>
                  <a:cubicBezTo>
                    <a:pt x="1230" y="2395"/>
                    <a:pt x="1419" y="2458"/>
                    <a:pt x="1576" y="2458"/>
                  </a:cubicBezTo>
                  <a:cubicBezTo>
                    <a:pt x="2238" y="2458"/>
                    <a:pt x="2805" y="1891"/>
                    <a:pt x="2805" y="1230"/>
                  </a:cubicBezTo>
                  <a:cubicBezTo>
                    <a:pt x="2805" y="568"/>
                    <a:pt x="2238" y="1"/>
                    <a:pt x="15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" name="Google Shape;6500;p72">
              <a:extLst>
                <a:ext uri="{FF2B5EF4-FFF2-40B4-BE49-F238E27FC236}">
                  <a16:creationId xmlns:a16="http://schemas.microsoft.com/office/drawing/2014/main" id="{93AA36BE-835F-5F58-C8DB-59F27AFFD0AF}"/>
                </a:ext>
              </a:extLst>
            </p:cNvPr>
            <p:cNvSpPr/>
            <p:nvPr/>
          </p:nvSpPr>
          <p:spPr>
            <a:xfrm>
              <a:off x="-58911650" y="3880200"/>
              <a:ext cx="79550" cy="30750"/>
            </a:xfrm>
            <a:custGeom>
              <a:avLst/>
              <a:gdLst/>
              <a:ahLst/>
              <a:cxnLst/>
              <a:rect l="l" t="t" r="r" b="b"/>
              <a:pathLst>
                <a:path w="3182" h="1230" extrusionOk="0">
                  <a:moveTo>
                    <a:pt x="1607" y="1"/>
                  </a:moveTo>
                  <a:cubicBezTo>
                    <a:pt x="819" y="1"/>
                    <a:pt x="189" y="505"/>
                    <a:pt x="0" y="1230"/>
                  </a:cubicBezTo>
                  <a:lnTo>
                    <a:pt x="3182" y="1230"/>
                  </a:lnTo>
                  <a:cubicBezTo>
                    <a:pt x="3025" y="537"/>
                    <a:pt x="2394" y="1"/>
                    <a:pt x="16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" name="Google Shape;6501;p72">
              <a:extLst>
                <a:ext uri="{FF2B5EF4-FFF2-40B4-BE49-F238E27FC236}">
                  <a16:creationId xmlns:a16="http://schemas.microsoft.com/office/drawing/2014/main" id="{5148F517-B37C-BFB9-021C-1862596DE28D}"/>
                </a:ext>
              </a:extLst>
            </p:cNvPr>
            <p:cNvSpPr/>
            <p:nvPr/>
          </p:nvSpPr>
          <p:spPr>
            <a:xfrm>
              <a:off x="-58891975" y="3818000"/>
              <a:ext cx="41775" cy="41750"/>
            </a:xfrm>
            <a:custGeom>
              <a:avLst/>
              <a:gdLst/>
              <a:ahLst/>
              <a:cxnLst/>
              <a:rect l="l" t="t" r="r" b="b"/>
              <a:pathLst>
                <a:path w="1671" h="1670" extrusionOk="0">
                  <a:moveTo>
                    <a:pt x="851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92"/>
                    <a:pt x="379" y="1670"/>
                    <a:pt x="851" y="1670"/>
                  </a:cubicBezTo>
                  <a:cubicBezTo>
                    <a:pt x="1292" y="1670"/>
                    <a:pt x="1670" y="1292"/>
                    <a:pt x="1670" y="819"/>
                  </a:cubicBezTo>
                  <a:cubicBezTo>
                    <a:pt x="1670" y="378"/>
                    <a:pt x="1292" y="0"/>
                    <a:pt x="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" name="Google Shape;6502;p72">
              <a:extLst>
                <a:ext uri="{FF2B5EF4-FFF2-40B4-BE49-F238E27FC236}">
                  <a16:creationId xmlns:a16="http://schemas.microsoft.com/office/drawing/2014/main" id="{320607ED-F4F5-BCB4-E8CF-64527D035E2D}"/>
                </a:ext>
              </a:extLst>
            </p:cNvPr>
            <p:cNvSpPr/>
            <p:nvPr/>
          </p:nvSpPr>
          <p:spPr>
            <a:xfrm>
              <a:off x="-58983325" y="3755775"/>
              <a:ext cx="227625" cy="226850"/>
            </a:xfrm>
            <a:custGeom>
              <a:avLst/>
              <a:gdLst/>
              <a:ahLst/>
              <a:cxnLst/>
              <a:rect l="l" t="t" r="r" b="b"/>
              <a:pathLst>
                <a:path w="9105" h="9074" extrusionOk="0">
                  <a:moveTo>
                    <a:pt x="4537" y="1701"/>
                  </a:moveTo>
                  <a:cubicBezTo>
                    <a:pt x="5419" y="1701"/>
                    <a:pt x="6175" y="2458"/>
                    <a:pt x="6175" y="3371"/>
                  </a:cubicBezTo>
                  <a:cubicBezTo>
                    <a:pt x="6175" y="3781"/>
                    <a:pt x="6018" y="4190"/>
                    <a:pt x="5702" y="4505"/>
                  </a:cubicBezTo>
                  <a:cubicBezTo>
                    <a:pt x="6459" y="4946"/>
                    <a:pt x="6994" y="5734"/>
                    <a:pt x="6994" y="6679"/>
                  </a:cubicBezTo>
                  <a:cubicBezTo>
                    <a:pt x="6963" y="6868"/>
                    <a:pt x="6805" y="7057"/>
                    <a:pt x="6585" y="7057"/>
                  </a:cubicBezTo>
                  <a:lnTo>
                    <a:pt x="2426" y="7057"/>
                  </a:lnTo>
                  <a:cubicBezTo>
                    <a:pt x="2205" y="7057"/>
                    <a:pt x="2048" y="6868"/>
                    <a:pt x="2048" y="6679"/>
                  </a:cubicBezTo>
                  <a:cubicBezTo>
                    <a:pt x="2048" y="5734"/>
                    <a:pt x="2552" y="4946"/>
                    <a:pt x="3340" y="4505"/>
                  </a:cubicBezTo>
                  <a:cubicBezTo>
                    <a:pt x="3056" y="4190"/>
                    <a:pt x="2867" y="3781"/>
                    <a:pt x="2867" y="3371"/>
                  </a:cubicBezTo>
                  <a:cubicBezTo>
                    <a:pt x="2867" y="2458"/>
                    <a:pt x="3623" y="1701"/>
                    <a:pt x="4537" y="1701"/>
                  </a:cubicBezTo>
                  <a:close/>
                  <a:moveTo>
                    <a:pt x="4537" y="0"/>
                  </a:moveTo>
                  <a:cubicBezTo>
                    <a:pt x="2016" y="0"/>
                    <a:pt x="0" y="2048"/>
                    <a:pt x="0" y="4537"/>
                  </a:cubicBezTo>
                  <a:cubicBezTo>
                    <a:pt x="0" y="7057"/>
                    <a:pt x="2048" y="9074"/>
                    <a:pt x="4537" y="9074"/>
                  </a:cubicBezTo>
                  <a:cubicBezTo>
                    <a:pt x="7057" y="9074"/>
                    <a:pt x="9042" y="7026"/>
                    <a:pt x="9042" y="4537"/>
                  </a:cubicBezTo>
                  <a:cubicBezTo>
                    <a:pt x="9105" y="2017"/>
                    <a:pt x="7057" y="0"/>
                    <a:pt x="4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" name="Google Shape;6503;p72">
              <a:extLst>
                <a:ext uri="{FF2B5EF4-FFF2-40B4-BE49-F238E27FC236}">
                  <a16:creationId xmlns:a16="http://schemas.microsoft.com/office/drawing/2014/main" id="{562DBDE4-3E1B-71C1-12B6-EA297021E0FE}"/>
                </a:ext>
              </a:extLst>
            </p:cNvPr>
            <p:cNvSpPr/>
            <p:nvPr/>
          </p:nvSpPr>
          <p:spPr>
            <a:xfrm>
              <a:off x="-59029025" y="3956600"/>
              <a:ext cx="70900" cy="70925"/>
            </a:xfrm>
            <a:custGeom>
              <a:avLst/>
              <a:gdLst/>
              <a:ahLst/>
              <a:cxnLst/>
              <a:rect l="l" t="t" r="r" b="b"/>
              <a:pathLst>
                <a:path w="2836" h="2837" extrusionOk="0">
                  <a:moveTo>
                    <a:pt x="2269" y="1"/>
                  </a:moveTo>
                  <a:lnTo>
                    <a:pt x="1734" y="537"/>
                  </a:lnTo>
                  <a:cubicBezTo>
                    <a:pt x="1576" y="442"/>
                    <a:pt x="1387" y="411"/>
                    <a:pt x="1229" y="411"/>
                  </a:cubicBezTo>
                  <a:cubicBezTo>
                    <a:pt x="568" y="411"/>
                    <a:pt x="1" y="946"/>
                    <a:pt x="1" y="1639"/>
                  </a:cubicBezTo>
                  <a:cubicBezTo>
                    <a:pt x="1" y="2301"/>
                    <a:pt x="568" y="2836"/>
                    <a:pt x="1229" y="2836"/>
                  </a:cubicBezTo>
                  <a:cubicBezTo>
                    <a:pt x="1891" y="2836"/>
                    <a:pt x="2458" y="2301"/>
                    <a:pt x="2458" y="1639"/>
                  </a:cubicBezTo>
                  <a:cubicBezTo>
                    <a:pt x="2458" y="1419"/>
                    <a:pt x="2427" y="1261"/>
                    <a:pt x="2332" y="1104"/>
                  </a:cubicBezTo>
                  <a:lnTo>
                    <a:pt x="2836" y="600"/>
                  </a:lnTo>
                  <a:cubicBezTo>
                    <a:pt x="2584" y="379"/>
                    <a:pt x="2490" y="285"/>
                    <a:pt x="22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81" name="Google Shape;6504;p72">
            <a:extLst>
              <a:ext uri="{FF2B5EF4-FFF2-40B4-BE49-F238E27FC236}">
                <a16:creationId xmlns:a16="http://schemas.microsoft.com/office/drawing/2014/main" id="{1B94E3DF-0159-69BA-F71E-6983692ACAE4}"/>
              </a:ext>
            </a:extLst>
          </p:cNvPr>
          <p:cNvGrpSpPr/>
          <p:nvPr/>
        </p:nvGrpSpPr>
        <p:grpSpPr>
          <a:xfrm>
            <a:off x="6497189" y="2015929"/>
            <a:ext cx="469253" cy="464251"/>
            <a:chOff x="581525" y="3254850"/>
            <a:chExt cx="297750" cy="294575"/>
          </a:xfrm>
          <a:solidFill>
            <a:schemeClr val="tx1"/>
          </a:solidFill>
        </p:grpSpPr>
        <p:sp>
          <p:nvSpPr>
            <p:cNvPr id="682" name="Google Shape;6505;p72">
              <a:extLst>
                <a:ext uri="{FF2B5EF4-FFF2-40B4-BE49-F238E27FC236}">
                  <a16:creationId xmlns:a16="http://schemas.microsoft.com/office/drawing/2014/main" id="{29D1887B-448E-F1DF-DE32-B1356A2D94EE}"/>
                </a:ext>
              </a:extLst>
            </p:cNvPr>
            <p:cNvSpPr/>
            <p:nvPr/>
          </p:nvSpPr>
          <p:spPr>
            <a:xfrm>
              <a:off x="616950" y="3358025"/>
              <a:ext cx="89025" cy="86650"/>
            </a:xfrm>
            <a:custGeom>
              <a:avLst/>
              <a:gdLst/>
              <a:ahLst/>
              <a:cxnLst/>
              <a:rect l="l" t="t" r="r" b="b"/>
              <a:pathLst>
                <a:path w="3561" h="3466" extrusionOk="0">
                  <a:moveTo>
                    <a:pt x="1797" y="0"/>
                  </a:moveTo>
                  <a:cubicBezTo>
                    <a:pt x="789" y="0"/>
                    <a:pt x="1" y="788"/>
                    <a:pt x="1" y="1733"/>
                  </a:cubicBezTo>
                  <a:cubicBezTo>
                    <a:pt x="1" y="2710"/>
                    <a:pt x="789" y="3466"/>
                    <a:pt x="1797" y="3466"/>
                  </a:cubicBezTo>
                  <a:cubicBezTo>
                    <a:pt x="2773" y="3466"/>
                    <a:pt x="3561" y="2710"/>
                    <a:pt x="3561" y="1733"/>
                  </a:cubicBezTo>
                  <a:cubicBezTo>
                    <a:pt x="3561" y="788"/>
                    <a:pt x="2773" y="0"/>
                    <a:pt x="17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" name="Google Shape;6506;p72">
              <a:extLst>
                <a:ext uri="{FF2B5EF4-FFF2-40B4-BE49-F238E27FC236}">
                  <a16:creationId xmlns:a16="http://schemas.microsoft.com/office/drawing/2014/main" id="{915ED9D3-791F-7DDC-2A0E-7B9ECB1BA30D}"/>
                </a:ext>
              </a:extLst>
            </p:cNvPr>
            <p:cNvSpPr/>
            <p:nvPr/>
          </p:nvSpPr>
          <p:spPr>
            <a:xfrm>
              <a:off x="721725" y="3254850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51" y="1355"/>
                  </a:moveTo>
                  <a:cubicBezTo>
                    <a:pt x="3749" y="1355"/>
                    <a:pt x="4159" y="1827"/>
                    <a:pt x="4159" y="2363"/>
                  </a:cubicBezTo>
                  <a:cubicBezTo>
                    <a:pt x="4159" y="2773"/>
                    <a:pt x="3970" y="3119"/>
                    <a:pt x="3623" y="3277"/>
                  </a:cubicBezTo>
                  <a:cubicBezTo>
                    <a:pt x="3529" y="3308"/>
                    <a:pt x="3497" y="3434"/>
                    <a:pt x="3497" y="3560"/>
                  </a:cubicBezTo>
                  <a:cubicBezTo>
                    <a:pt x="3497" y="3749"/>
                    <a:pt x="3340" y="3907"/>
                    <a:pt x="3151" y="3907"/>
                  </a:cubicBezTo>
                  <a:cubicBezTo>
                    <a:pt x="2962" y="3907"/>
                    <a:pt x="2804" y="3749"/>
                    <a:pt x="2804" y="3560"/>
                  </a:cubicBezTo>
                  <a:cubicBezTo>
                    <a:pt x="2804" y="3151"/>
                    <a:pt x="2993" y="2836"/>
                    <a:pt x="3308" y="2647"/>
                  </a:cubicBezTo>
                  <a:cubicBezTo>
                    <a:pt x="3434" y="2552"/>
                    <a:pt x="3497" y="2458"/>
                    <a:pt x="3497" y="2332"/>
                  </a:cubicBezTo>
                  <a:cubicBezTo>
                    <a:pt x="3497" y="2143"/>
                    <a:pt x="3340" y="1953"/>
                    <a:pt x="3151" y="1953"/>
                  </a:cubicBezTo>
                  <a:cubicBezTo>
                    <a:pt x="2962" y="1953"/>
                    <a:pt x="2804" y="2143"/>
                    <a:pt x="2804" y="2332"/>
                  </a:cubicBezTo>
                  <a:cubicBezTo>
                    <a:pt x="2804" y="2521"/>
                    <a:pt x="2646" y="2678"/>
                    <a:pt x="2426" y="2678"/>
                  </a:cubicBezTo>
                  <a:cubicBezTo>
                    <a:pt x="2237" y="2678"/>
                    <a:pt x="2079" y="2521"/>
                    <a:pt x="2079" y="2332"/>
                  </a:cubicBezTo>
                  <a:cubicBezTo>
                    <a:pt x="2079" y="1827"/>
                    <a:pt x="2552" y="1355"/>
                    <a:pt x="3151" y="1355"/>
                  </a:cubicBezTo>
                  <a:close/>
                  <a:moveTo>
                    <a:pt x="3151" y="4096"/>
                  </a:moveTo>
                  <a:cubicBezTo>
                    <a:pt x="3340" y="4096"/>
                    <a:pt x="3497" y="4253"/>
                    <a:pt x="3497" y="4442"/>
                  </a:cubicBezTo>
                  <a:cubicBezTo>
                    <a:pt x="3497" y="4663"/>
                    <a:pt x="3340" y="4820"/>
                    <a:pt x="3151" y="4820"/>
                  </a:cubicBezTo>
                  <a:cubicBezTo>
                    <a:pt x="2962" y="4820"/>
                    <a:pt x="2804" y="4663"/>
                    <a:pt x="2804" y="4442"/>
                  </a:cubicBezTo>
                  <a:cubicBezTo>
                    <a:pt x="2804" y="4253"/>
                    <a:pt x="2962" y="4096"/>
                    <a:pt x="3151" y="4096"/>
                  </a:cubicBezTo>
                  <a:close/>
                  <a:moveTo>
                    <a:pt x="3182" y="0"/>
                  </a:moveTo>
                  <a:cubicBezTo>
                    <a:pt x="1481" y="0"/>
                    <a:pt x="63" y="1418"/>
                    <a:pt x="63" y="3119"/>
                  </a:cubicBezTo>
                  <a:cubicBezTo>
                    <a:pt x="63" y="3655"/>
                    <a:pt x="189" y="4159"/>
                    <a:pt x="473" y="4663"/>
                  </a:cubicBezTo>
                  <a:lnTo>
                    <a:pt x="32" y="5766"/>
                  </a:lnTo>
                  <a:cubicBezTo>
                    <a:pt x="0" y="5860"/>
                    <a:pt x="32" y="5986"/>
                    <a:pt x="126" y="6112"/>
                  </a:cubicBezTo>
                  <a:cubicBezTo>
                    <a:pt x="189" y="6175"/>
                    <a:pt x="347" y="6238"/>
                    <a:pt x="473" y="6238"/>
                  </a:cubicBezTo>
                  <a:lnTo>
                    <a:pt x="1764" y="5892"/>
                  </a:lnTo>
                  <a:cubicBezTo>
                    <a:pt x="2205" y="6144"/>
                    <a:pt x="2678" y="6238"/>
                    <a:pt x="3182" y="6238"/>
                  </a:cubicBezTo>
                  <a:cubicBezTo>
                    <a:pt x="4915" y="6238"/>
                    <a:pt x="6301" y="4789"/>
                    <a:pt x="6301" y="3119"/>
                  </a:cubicBezTo>
                  <a:cubicBezTo>
                    <a:pt x="6301" y="1386"/>
                    <a:pt x="4883" y="0"/>
                    <a:pt x="3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" name="Google Shape;6507;p72">
              <a:extLst>
                <a:ext uri="{FF2B5EF4-FFF2-40B4-BE49-F238E27FC236}">
                  <a16:creationId xmlns:a16="http://schemas.microsoft.com/office/drawing/2014/main" id="{17953FCA-C624-D5F1-BF0E-63858FFDDE5B}"/>
                </a:ext>
              </a:extLst>
            </p:cNvPr>
            <p:cNvSpPr/>
            <p:nvPr/>
          </p:nvSpPr>
          <p:spPr>
            <a:xfrm>
              <a:off x="581525" y="3440725"/>
              <a:ext cx="157550" cy="108700"/>
            </a:xfrm>
            <a:custGeom>
              <a:avLst/>
              <a:gdLst/>
              <a:ahLst/>
              <a:cxnLst/>
              <a:rect l="l" t="t" r="r" b="b"/>
              <a:pathLst>
                <a:path w="6302" h="4348" extrusionOk="0">
                  <a:moveTo>
                    <a:pt x="1355" y="0"/>
                  </a:moveTo>
                  <a:cubicBezTo>
                    <a:pt x="567" y="567"/>
                    <a:pt x="0" y="1513"/>
                    <a:pt x="0" y="2584"/>
                  </a:cubicBezTo>
                  <a:lnTo>
                    <a:pt x="0" y="4001"/>
                  </a:lnTo>
                  <a:cubicBezTo>
                    <a:pt x="63" y="4190"/>
                    <a:pt x="221" y="4348"/>
                    <a:pt x="410" y="4348"/>
                  </a:cubicBezTo>
                  <a:lnTo>
                    <a:pt x="5955" y="4348"/>
                  </a:lnTo>
                  <a:cubicBezTo>
                    <a:pt x="6144" y="4348"/>
                    <a:pt x="6301" y="4190"/>
                    <a:pt x="6301" y="4001"/>
                  </a:cubicBezTo>
                  <a:lnTo>
                    <a:pt x="6301" y="2584"/>
                  </a:lnTo>
                  <a:cubicBezTo>
                    <a:pt x="6301" y="1513"/>
                    <a:pt x="5797" y="599"/>
                    <a:pt x="4978" y="0"/>
                  </a:cubicBezTo>
                  <a:cubicBezTo>
                    <a:pt x="4537" y="536"/>
                    <a:pt x="3875" y="851"/>
                    <a:pt x="3151" y="851"/>
                  </a:cubicBezTo>
                  <a:cubicBezTo>
                    <a:pt x="2458" y="851"/>
                    <a:pt x="1796" y="536"/>
                    <a:pt x="13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85" name="Google Shape;6508;p72">
            <a:extLst>
              <a:ext uri="{FF2B5EF4-FFF2-40B4-BE49-F238E27FC236}">
                <a16:creationId xmlns:a16="http://schemas.microsoft.com/office/drawing/2014/main" id="{F64EF6C7-D712-B6AB-C4A9-592E4761292B}"/>
              </a:ext>
            </a:extLst>
          </p:cNvPr>
          <p:cNvGrpSpPr/>
          <p:nvPr/>
        </p:nvGrpSpPr>
        <p:grpSpPr>
          <a:xfrm>
            <a:off x="6495947" y="2601178"/>
            <a:ext cx="471736" cy="468663"/>
            <a:chOff x="580725" y="3617925"/>
            <a:chExt cx="299325" cy="297375"/>
          </a:xfrm>
          <a:solidFill>
            <a:schemeClr val="tx1"/>
          </a:solidFill>
        </p:grpSpPr>
        <p:sp>
          <p:nvSpPr>
            <p:cNvPr id="686" name="Google Shape;6509;p72">
              <a:extLst>
                <a:ext uri="{FF2B5EF4-FFF2-40B4-BE49-F238E27FC236}">
                  <a16:creationId xmlns:a16="http://schemas.microsoft.com/office/drawing/2014/main" id="{748EE1CC-4248-5AE3-8521-86F1A4013E9F}"/>
                </a:ext>
              </a:extLst>
            </p:cNvPr>
            <p:cNvSpPr/>
            <p:nvPr/>
          </p:nvSpPr>
          <p:spPr>
            <a:xfrm>
              <a:off x="609075" y="366205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607"/>
                    <a:pt x="473" y="2048"/>
                    <a:pt x="1041" y="2048"/>
                  </a:cubicBezTo>
                  <a:cubicBezTo>
                    <a:pt x="1608" y="2048"/>
                    <a:pt x="2049" y="1607"/>
                    <a:pt x="2049" y="1040"/>
                  </a:cubicBezTo>
                  <a:cubicBezTo>
                    <a:pt x="2049" y="473"/>
                    <a:pt x="1608" y="0"/>
                    <a:pt x="10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" name="Google Shape;6510;p72">
              <a:extLst>
                <a:ext uri="{FF2B5EF4-FFF2-40B4-BE49-F238E27FC236}">
                  <a16:creationId xmlns:a16="http://schemas.microsoft.com/office/drawing/2014/main" id="{36DC32C1-944A-67B3-BDF9-0501A9789037}"/>
                </a:ext>
              </a:extLst>
            </p:cNvPr>
            <p:cNvSpPr/>
            <p:nvPr/>
          </p:nvSpPr>
          <p:spPr>
            <a:xfrm>
              <a:off x="668950" y="3617925"/>
              <a:ext cx="122875" cy="104475"/>
            </a:xfrm>
            <a:custGeom>
              <a:avLst/>
              <a:gdLst/>
              <a:ahLst/>
              <a:cxnLst/>
              <a:rect l="l" t="t" r="r" b="b"/>
              <a:pathLst>
                <a:path w="4915" h="4179" extrusionOk="0">
                  <a:moveTo>
                    <a:pt x="1040" y="1"/>
                  </a:moveTo>
                  <a:cubicBezTo>
                    <a:pt x="441" y="1"/>
                    <a:pt x="0" y="473"/>
                    <a:pt x="0" y="1072"/>
                  </a:cubicBezTo>
                  <a:lnTo>
                    <a:pt x="0" y="1797"/>
                  </a:lnTo>
                  <a:cubicBezTo>
                    <a:pt x="0" y="2364"/>
                    <a:pt x="473" y="2805"/>
                    <a:pt x="1040" y="2805"/>
                  </a:cubicBezTo>
                  <a:lnTo>
                    <a:pt x="2300" y="2805"/>
                  </a:lnTo>
                  <a:lnTo>
                    <a:pt x="3592" y="4097"/>
                  </a:lnTo>
                  <a:cubicBezTo>
                    <a:pt x="3672" y="4156"/>
                    <a:pt x="3764" y="4178"/>
                    <a:pt x="3853" y="4178"/>
                  </a:cubicBezTo>
                  <a:cubicBezTo>
                    <a:pt x="3905" y="4178"/>
                    <a:pt x="3955" y="4171"/>
                    <a:pt x="4001" y="4160"/>
                  </a:cubicBezTo>
                  <a:cubicBezTo>
                    <a:pt x="4127" y="4097"/>
                    <a:pt x="4190" y="3939"/>
                    <a:pt x="4190" y="3844"/>
                  </a:cubicBezTo>
                  <a:lnTo>
                    <a:pt x="4190" y="2742"/>
                  </a:lnTo>
                  <a:cubicBezTo>
                    <a:pt x="4600" y="2584"/>
                    <a:pt x="4915" y="2206"/>
                    <a:pt x="4915" y="1734"/>
                  </a:cubicBezTo>
                  <a:lnTo>
                    <a:pt x="4915" y="1072"/>
                  </a:lnTo>
                  <a:cubicBezTo>
                    <a:pt x="4915" y="473"/>
                    <a:pt x="4411" y="1"/>
                    <a:pt x="38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" name="Google Shape;6511;p72">
              <a:extLst>
                <a:ext uri="{FF2B5EF4-FFF2-40B4-BE49-F238E27FC236}">
                  <a16:creationId xmlns:a16="http://schemas.microsoft.com/office/drawing/2014/main" id="{676BD537-A72C-4BC2-C981-1007E47DB2DD}"/>
                </a:ext>
              </a:extLst>
            </p:cNvPr>
            <p:cNvSpPr/>
            <p:nvPr/>
          </p:nvSpPr>
          <p:spPr>
            <a:xfrm>
              <a:off x="580725" y="3721900"/>
              <a:ext cx="141800" cy="192025"/>
            </a:xfrm>
            <a:custGeom>
              <a:avLst/>
              <a:gdLst/>
              <a:ahLst/>
              <a:cxnLst/>
              <a:rect l="l" t="t" r="r" b="b"/>
              <a:pathLst>
                <a:path w="5672" h="7681" extrusionOk="0">
                  <a:moveTo>
                    <a:pt x="3340" y="4506"/>
                  </a:moveTo>
                  <a:lnTo>
                    <a:pt x="3718" y="5577"/>
                  </a:lnTo>
                  <a:lnTo>
                    <a:pt x="1229" y="5577"/>
                  </a:lnTo>
                  <a:lnTo>
                    <a:pt x="1450" y="4600"/>
                  </a:lnTo>
                  <a:lnTo>
                    <a:pt x="1450" y="4506"/>
                  </a:lnTo>
                  <a:close/>
                  <a:moveTo>
                    <a:pt x="1450" y="1"/>
                  </a:moveTo>
                  <a:cubicBezTo>
                    <a:pt x="1135" y="1"/>
                    <a:pt x="883" y="221"/>
                    <a:pt x="788" y="505"/>
                  </a:cubicBezTo>
                  <a:lnTo>
                    <a:pt x="95" y="3624"/>
                  </a:lnTo>
                  <a:cubicBezTo>
                    <a:pt x="1" y="4096"/>
                    <a:pt x="316" y="4506"/>
                    <a:pt x="757" y="4506"/>
                  </a:cubicBezTo>
                  <a:lnTo>
                    <a:pt x="95" y="7247"/>
                  </a:lnTo>
                  <a:cubicBezTo>
                    <a:pt x="32" y="7436"/>
                    <a:pt x="158" y="7593"/>
                    <a:pt x="316" y="7656"/>
                  </a:cubicBezTo>
                  <a:cubicBezTo>
                    <a:pt x="350" y="7668"/>
                    <a:pt x="383" y="7673"/>
                    <a:pt x="415" y="7673"/>
                  </a:cubicBezTo>
                  <a:cubicBezTo>
                    <a:pt x="559" y="7673"/>
                    <a:pt x="679" y="7565"/>
                    <a:pt x="757" y="7436"/>
                  </a:cubicBezTo>
                  <a:lnTo>
                    <a:pt x="1040" y="6301"/>
                  </a:lnTo>
                  <a:lnTo>
                    <a:pt x="3939" y="6301"/>
                  </a:lnTo>
                  <a:lnTo>
                    <a:pt x="4254" y="7152"/>
                  </a:lnTo>
                  <a:cubicBezTo>
                    <a:pt x="4358" y="7492"/>
                    <a:pt x="4637" y="7680"/>
                    <a:pt x="4908" y="7680"/>
                  </a:cubicBezTo>
                  <a:cubicBezTo>
                    <a:pt x="4964" y="7680"/>
                    <a:pt x="5019" y="7672"/>
                    <a:pt x="5073" y="7656"/>
                  </a:cubicBezTo>
                  <a:cubicBezTo>
                    <a:pt x="5451" y="7593"/>
                    <a:pt x="5672" y="7184"/>
                    <a:pt x="5609" y="6837"/>
                  </a:cubicBezTo>
                  <a:lnTo>
                    <a:pt x="4569" y="3687"/>
                  </a:lnTo>
                  <a:cubicBezTo>
                    <a:pt x="4506" y="3372"/>
                    <a:pt x="4222" y="3183"/>
                    <a:pt x="3907" y="3183"/>
                  </a:cubicBezTo>
                  <a:lnTo>
                    <a:pt x="3183" y="3183"/>
                  </a:lnTo>
                  <a:cubicBezTo>
                    <a:pt x="2994" y="3183"/>
                    <a:pt x="2836" y="3025"/>
                    <a:pt x="2836" y="2836"/>
                  </a:cubicBezTo>
                  <a:cubicBezTo>
                    <a:pt x="2836" y="2615"/>
                    <a:pt x="2994" y="2458"/>
                    <a:pt x="3183" y="2458"/>
                  </a:cubicBezTo>
                  <a:lnTo>
                    <a:pt x="4222" y="2458"/>
                  </a:lnTo>
                  <a:cubicBezTo>
                    <a:pt x="4600" y="2458"/>
                    <a:pt x="4915" y="2143"/>
                    <a:pt x="4915" y="1765"/>
                  </a:cubicBezTo>
                  <a:cubicBezTo>
                    <a:pt x="4915" y="1355"/>
                    <a:pt x="4600" y="1040"/>
                    <a:pt x="4222" y="1040"/>
                  </a:cubicBezTo>
                  <a:lnTo>
                    <a:pt x="2332" y="1040"/>
                  </a:lnTo>
                  <a:lnTo>
                    <a:pt x="2080" y="379"/>
                  </a:lnTo>
                  <a:cubicBezTo>
                    <a:pt x="1985" y="158"/>
                    <a:pt x="1733" y="1"/>
                    <a:pt x="14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" name="Google Shape;6512;p72">
              <a:extLst>
                <a:ext uri="{FF2B5EF4-FFF2-40B4-BE49-F238E27FC236}">
                  <a16:creationId xmlns:a16="http://schemas.microsoft.com/office/drawing/2014/main" id="{28A470B8-D089-4B5E-898B-FC418DDB6B28}"/>
                </a:ext>
              </a:extLst>
            </p:cNvPr>
            <p:cNvSpPr/>
            <p:nvPr/>
          </p:nvSpPr>
          <p:spPr>
            <a:xfrm>
              <a:off x="800475" y="366205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09" y="0"/>
                  </a:moveTo>
                  <a:cubicBezTo>
                    <a:pt x="442" y="0"/>
                    <a:pt x="1" y="473"/>
                    <a:pt x="1" y="1040"/>
                  </a:cubicBezTo>
                  <a:cubicBezTo>
                    <a:pt x="1" y="1607"/>
                    <a:pt x="442" y="2048"/>
                    <a:pt x="1009" y="2048"/>
                  </a:cubicBezTo>
                  <a:cubicBezTo>
                    <a:pt x="1576" y="2048"/>
                    <a:pt x="2048" y="1607"/>
                    <a:pt x="2048" y="1040"/>
                  </a:cubicBezTo>
                  <a:cubicBezTo>
                    <a:pt x="2048" y="473"/>
                    <a:pt x="1576" y="0"/>
                    <a:pt x="10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" name="Google Shape;6513;p72">
              <a:extLst>
                <a:ext uri="{FF2B5EF4-FFF2-40B4-BE49-F238E27FC236}">
                  <a16:creationId xmlns:a16="http://schemas.microsoft.com/office/drawing/2014/main" id="{0FAC9F66-8D06-948A-0A34-B49E7DFCCF24}"/>
                </a:ext>
              </a:extLst>
            </p:cNvPr>
            <p:cNvSpPr/>
            <p:nvPr/>
          </p:nvSpPr>
          <p:spPr>
            <a:xfrm>
              <a:off x="738250" y="3722700"/>
              <a:ext cx="141800" cy="192600"/>
            </a:xfrm>
            <a:custGeom>
              <a:avLst/>
              <a:gdLst/>
              <a:ahLst/>
              <a:cxnLst/>
              <a:rect l="l" t="t" r="r" b="b"/>
              <a:pathLst>
                <a:path w="5672" h="7704" extrusionOk="0">
                  <a:moveTo>
                    <a:pt x="4222" y="4474"/>
                  </a:moveTo>
                  <a:lnTo>
                    <a:pt x="4222" y="4568"/>
                  </a:lnTo>
                  <a:lnTo>
                    <a:pt x="4443" y="5545"/>
                  </a:lnTo>
                  <a:lnTo>
                    <a:pt x="1985" y="5545"/>
                  </a:lnTo>
                  <a:lnTo>
                    <a:pt x="2332" y="4474"/>
                  </a:lnTo>
                  <a:close/>
                  <a:moveTo>
                    <a:pt x="4222" y="0"/>
                  </a:moveTo>
                  <a:cubicBezTo>
                    <a:pt x="3939" y="0"/>
                    <a:pt x="3718" y="158"/>
                    <a:pt x="3592" y="378"/>
                  </a:cubicBezTo>
                  <a:lnTo>
                    <a:pt x="3340" y="1071"/>
                  </a:lnTo>
                  <a:lnTo>
                    <a:pt x="1450" y="1071"/>
                  </a:lnTo>
                  <a:cubicBezTo>
                    <a:pt x="1072" y="1071"/>
                    <a:pt x="757" y="1386"/>
                    <a:pt x="757" y="1764"/>
                  </a:cubicBezTo>
                  <a:cubicBezTo>
                    <a:pt x="757" y="2174"/>
                    <a:pt x="1072" y="2489"/>
                    <a:pt x="1450" y="2489"/>
                  </a:cubicBezTo>
                  <a:lnTo>
                    <a:pt x="2490" y="2489"/>
                  </a:lnTo>
                  <a:cubicBezTo>
                    <a:pt x="2679" y="2489"/>
                    <a:pt x="2836" y="2646"/>
                    <a:pt x="2836" y="2835"/>
                  </a:cubicBezTo>
                  <a:cubicBezTo>
                    <a:pt x="2836" y="3024"/>
                    <a:pt x="2679" y="3182"/>
                    <a:pt x="2490" y="3182"/>
                  </a:cubicBezTo>
                  <a:lnTo>
                    <a:pt x="1765" y="3182"/>
                  </a:lnTo>
                  <a:cubicBezTo>
                    <a:pt x="1450" y="3182"/>
                    <a:pt x="1198" y="3371"/>
                    <a:pt x="1103" y="3686"/>
                  </a:cubicBezTo>
                  <a:lnTo>
                    <a:pt x="95" y="6837"/>
                  </a:lnTo>
                  <a:cubicBezTo>
                    <a:pt x="1" y="7215"/>
                    <a:pt x="190" y="7593"/>
                    <a:pt x="599" y="7687"/>
                  </a:cubicBezTo>
                  <a:cubicBezTo>
                    <a:pt x="643" y="7696"/>
                    <a:pt x="690" y="7701"/>
                    <a:pt x="738" y="7701"/>
                  </a:cubicBezTo>
                  <a:cubicBezTo>
                    <a:pt x="1030" y="7701"/>
                    <a:pt x="1364" y="7531"/>
                    <a:pt x="1418" y="7152"/>
                  </a:cubicBezTo>
                  <a:lnTo>
                    <a:pt x="1733" y="6301"/>
                  </a:lnTo>
                  <a:lnTo>
                    <a:pt x="4632" y="6301"/>
                  </a:lnTo>
                  <a:lnTo>
                    <a:pt x="4915" y="7435"/>
                  </a:lnTo>
                  <a:cubicBezTo>
                    <a:pt x="4967" y="7591"/>
                    <a:pt x="5104" y="7704"/>
                    <a:pt x="5257" y="7704"/>
                  </a:cubicBezTo>
                  <a:cubicBezTo>
                    <a:pt x="5290" y="7704"/>
                    <a:pt x="5323" y="7698"/>
                    <a:pt x="5356" y="7687"/>
                  </a:cubicBezTo>
                  <a:cubicBezTo>
                    <a:pt x="5546" y="7624"/>
                    <a:pt x="5672" y="7435"/>
                    <a:pt x="5577" y="7246"/>
                  </a:cubicBezTo>
                  <a:lnTo>
                    <a:pt x="4915" y="4537"/>
                  </a:lnTo>
                  <a:cubicBezTo>
                    <a:pt x="5356" y="4474"/>
                    <a:pt x="5672" y="4064"/>
                    <a:pt x="5609" y="3623"/>
                  </a:cubicBezTo>
                  <a:lnTo>
                    <a:pt x="4884" y="504"/>
                  </a:lnTo>
                  <a:cubicBezTo>
                    <a:pt x="4821" y="189"/>
                    <a:pt x="4537" y="0"/>
                    <a:pt x="4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91" name="Google Shape;6514;p72">
            <a:extLst>
              <a:ext uri="{FF2B5EF4-FFF2-40B4-BE49-F238E27FC236}">
                <a16:creationId xmlns:a16="http://schemas.microsoft.com/office/drawing/2014/main" id="{43FDED75-63F0-4F22-B2E8-D5729D55D352}"/>
              </a:ext>
            </a:extLst>
          </p:cNvPr>
          <p:cNvGrpSpPr/>
          <p:nvPr/>
        </p:nvGrpSpPr>
        <p:grpSpPr>
          <a:xfrm>
            <a:off x="6498430" y="3197431"/>
            <a:ext cx="466772" cy="466772"/>
            <a:chOff x="583100" y="3982600"/>
            <a:chExt cx="296175" cy="296175"/>
          </a:xfrm>
          <a:solidFill>
            <a:schemeClr val="tx1"/>
          </a:solidFill>
        </p:grpSpPr>
        <p:sp>
          <p:nvSpPr>
            <p:cNvPr id="692" name="Google Shape;6515;p72">
              <a:extLst>
                <a:ext uri="{FF2B5EF4-FFF2-40B4-BE49-F238E27FC236}">
                  <a16:creationId xmlns:a16="http://schemas.microsoft.com/office/drawing/2014/main" id="{FFEBA195-E9DC-1F50-1423-0624C7ABF61D}"/>
                </a:ext>
              </a:extLst>
            </p:cNvPr>
            <p:cNvSpPr/>
            <p:nvPr/>
          </p:nvSpPr>
          <p:spPr>
            <a:xfrm>
              <a:off x="694925" y="3982600"/>
              <a:ext cx="70925" cy="68550"/>
            </a:xfrm>
            <a:custGeom>
              <a:avLst/>
              <a:gdLst/>
              <a:ahLst/>
              <a:cxnLst/>
              <a:rect l="l" t="t" r="r" b="b"/>
              <a:pathLst>
                <a:path w="2837" h="2742" extrusionOk="0">
                  <a:moveTo>
                    <a:pt x="1419" y="1"/>
                  </a:moveTo>
                  <a:cubicBezTo>
                    <a:pt x="631" y="1"/>
                    <a:pt x="1" y="599"/>
                    <a:pt x="1" y="1355"/>
                  </a:cubicBezTo>
                  <a:cubicBezTo>
                    <a:pt x="1" y="2143"/>
                    <a:pt x="631" y="2742"/>
                    <a:pt x="1419" y="2742"/>
                  </a:cubicBezTo>
                  <a:cubicBezTo>
                    <a:pt x="2206" y="2742"/>
                    <a:pt x="2836" y="2143"/>
                    <a:pt x="2836" y="1355"/>
                  </a:cubicBezTo>
                  <a:cubicBezTo>
                    <a:pt x="2836" y="599"/>
                    <a:pt x="2206" y="1"/>
                    <a:pt x="14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" name="Google Shape;6516;p72">
              <a:extLst>
                <a:ext uri="{FF2B5EF4-FFF2-40B4-BE49-F238E27FC236}">
                  <a16:creationId xmlns:a16="http://schemas.microsoft.com/office/drawing/2014/main" id="{4D5E0B48-9679-2CCF-8CA2-39466D4457E1}"/>
                </a:ext>
              </a:extLst>
            </p:cNvPr>
            <p:cNvSpPr/>
            <p:nvPr/>
          </p:nvSpPr>
          <p:spPr>
            <a:xfrm>
              <a:off x="609075" y="4139350"/>
              <a:ext cx="69350" cy="68525"/>
            </a:xfrm>
            <a:custGeom>
              <a:avLst/>
              <a:gdLst/>
              <a:ahLst/>
              <a:cxnLst/>
              <a:rect l="l" t="t" r="r" b="b"/>
              <a:pathLst>
                <a:path w="2774" h="2741" extrusionOk="0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" name="Google Shape;6517;p72">
              <a:extLst>
                <a:ext uri="{FF2B5EF4-FFF2-40B4-BE49-F238E27FC236}">
                  <a16:creationId xmlns:a16="http://schemas.microsoft.com/office/drawing/2014/main" id="{1E0480F4-DB5E-1B08-AC10-CB58B1FD909E}"/>
                </a:ext>
              </a:extLst>
            </p:cNvPr>
            <p:cNvSpPr/>
            <p:nvPr/>
          </p:nvSpPr>
          <p:spPr>
            <a:xfrm>
              <a:off x="783925" y="4140125"/>
              <a:ext cx="68550" cy="68550"/>
            </a:xfrm>
            <a:custGeom>
              <a:avLst/>
              <a:gdLst/>
              <a:ahLst/>
              <a:cxnLst/>
              <a:rect l="l" t="t" r="r" b="b"/>
              <a:pathLst>
                <a:path w="2742" h="2742" extrusionOk="0">
                  <a:moveTo>
                    <a:pt x="1356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11"/>
                    <a:pt x="631" y="2741"/>
                    <a:pt x="1356" y="2741"/>
                  </a:cubicBezTo>
                  <a:cubicBezTo>
                    <a:pt x="2112" y="2741"/>
                    <a:pt x="2742" y="2111"/>
                    <a:pt x="2742" y="1387"/>
                  </a:cubicBezTo>
                  <a:cubicBezTo>
                    <a:pt x="2742" y="631"/>
                    <a:pt x="2112" y="1"/>
                    <a:pt x="13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" name="Google Shape;6518;p72">
              <a:extLst>
                <a:ext uri="{FF2B5EF4-FFF2-40B4-BE49-F238E27FC236}">
                  <a16:creationId xmlns:a16="http://schemas.microsoft.com/office/drawing/2014/main" id="{B3F6B21F-639C-5E0E-8BA0-D8849BE4BC64}"/>
                </a:ext>
              </a:extLst>
            </p:cNvPr>
            <p:cNvSpPr/>
            <p:nvPr/>
          </p:nvSpPr>
          <p:spPr>
            <a:xfrm>
              <a:off x="583100" y="4207075"/>
              <a:ext cx="122100" cy="71700"/>
            </a:xfrm>
            <a:custGeom>
              <a:avLst/>
              <a:gdLst/>
              <a:ahLst/>
              <a:cxnLst/>
              <a:rect l="l" t="t" r="r" b="b"/>
              <a:pathLst>
                <a:path w="4884" h="2868" extrusionOk="0">
                  <a:moveTo>
                    <a:pt x="819" y="0"/>
                  </a:moveTo>
                  <a:cubicBezTo>
                    <a:pt x="347" y="442"/>
                    <a:pt x="0" y="1072"/>
                    <a:pt x="0" y="1796"/>
                  </a:cubicBezTo>
                  <a:lnTo>
                    <a:pt x="0" y="2521"/>
                  </a:lnTo>
                  <a:cubicBezTo>
                    <a:pt x="0" y="2710"/>
                    <a:pt x="158" y="2867"/>
                    <a:pt x="347" y="2867"/>
                  </a:cubicBezTo>
                  <a:lnTo>
                    <a:pt x="4505" y="2867"/>
                  </a:lnTo>
                  <a:cubicBezTo>
                    <a:pt x="4726" y="2867"/>
                    <a:pt x="4883" y="2710"/>
                    <a:pt x="4883" y="2521"/>
                  </a:cubicBezTo>
                  <a:lnTo>
                    <a:pt x="4883" y="1796"/>
                  </a:lnTo>
                  <a:cubicBezTo>
                    <a:pt x="4883" y="1103"/>
                    <a:pt x="4568" y="442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96" y="788"/>
                    <a:pt x="1197" y="473"/>
                    <a:pt x="8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" name="Google Shape;6519;p72">
              <a:extLst>
                <a:ext uri="{FF2B5EF4-FFF2-40B4-BE49-F238E27FC236}">
                  <a16:creationId xmlns:a16="http://schemas.microsoft.com/office/drawing/2014/main" id="{0E9E4FD4-6AAB-C4B7-E95D-B823E87A7EFA}"/>
                </a:ext>
              </a:extLst>
            </p:cNvPr>
            <p:cNvSpPr/>
            <p:nvPr/>
          </p:nvSpPr>
          <p:spPr>
            <a:xfrm>
              <a:off x="669725" y="4049550"/>
              <a:ext cx="122900" cy="72475"/>
            </a:xfrm>
            <a:custGeom>
              <a:avLst/>
              <a:gdLst/>
              <a:ahLst/>
              <a:cxnLst/>
              <a:rect l="l" t="t" r="r" b="b"/>
              <a:pathLst>
                <a:path w="4916" h="2899" extrusionOk="0">
                  <a:moveTo>
                    <a:pt x="851" y="1"/>
                  </a:moveTo>
                  <a:cubicBezTo>
                    <a:pt x="347" y="442"/>
                    <a:pt x="1" y="1103"/>
                    <a:pt x="1" y="1796"/>
                  </a:cubicBezTo>
                  <a:lnTo>
                    <a:pt x="1" y="2552"/>
                  </a:lnTo>
                  <a:cubicBezTo>
                    <a:pt x="1" y="2741"/>
                    <a:pt x="158" y="2899"/>
                    <a:pt x="347" y="2899"/>
                  </a:cubicBezTo>
                  <a:lnTo>
                    <a:pt x="4537" y="2899"/>
                  </a:lnTo>
                  <a:cubicBezTo>
                    <a:pt x="4758" y="2899"/>
                    <a:pt x="4915" y="2741"/>
                    <a:pt x="4915" y="2552"/>
                  </a:cubicBezTo>
                  <a:lnTo>
                    <a:pt x="4915" y="1796"/>
                  </a:lnTo>
                  <a:cubicBezTo>
                    <a:pt x="4915" y="1103"/>
                    <a:pt x="4600" y="442"/>
                    <a:pt x="4065" y="1"/>
                  </a:cubicBezTo>
                  <a:cubicBezTo>
                    <a:pt x="3687" y="473"/>
                    <a:pt x="3088" y="788"/>
                    <a:pt x="2458" y="788"/>
                  </a:cubicBezTo>
                  <a:cubicBezTo>
                    <a:pt x="1828" y="788"/>
                    <a:pt x="1198" y="473"/>
                    <a:pt x="8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" name="Google Shape;6520;p72">
              <a:extLst>
                <a:ext uri="{FF2B5EF4-FFF2-40B4-BE49-F238E27FC236}">
                  <a16:creationId xmlns:a16="http://schemas.microsoft.com/office/drawing/2014/main" id="{C52A2103-0067-D2C7-320F-28174C5C7D1C}"/>
                </a:ext>
              </a:extLst>
            </p:cNvPr>
            <p:cNvSpPr/>
            <p:nvPr/>
          </p:nvSpPr>
          <p:spPr>
            <a:xfrm>
              <a:off x="757150" y="4207075"/>
              <a:ext cx="122125" cy="71700"/>
            </a:xfrm>
            <a:custGeom>
              <a:avLst/>
              <a:gdLst/>
              <a:ahLst/>
              <a:cxnLst/>
              <a:rect l="l" t="t" r="r" b="b"/>
              <a:pathLst>
                <a:path w="4885" h="2868" extrusionOk="0">
                  <a:moveTo>
                    <a:pt x="820" y="0"/>
                  </a:moveTo>
                  <a:cubicBezTo>
                    <a:pt x="316" y="442"/>
                    <a:pt x="1" y="1103"/>
                    <a:pt x="1" y="1796"/>
                  </a:cubicBezTo>
                  <a:lnTo>
                    <a:pt x="1" y="2521"/>
                  </a:lnTo>
                  <a:cubicBezTo>
                    <a:pt x="1" y="2710"/>
                    <a:pt x="158" y="2867"/>
                    <a:pt x="347" y="2867"/>
                  </a:cubicBezTo>
                  <a:lnTo>
                    <a:pt x="4506" y="2867"/>
                  </a:lnTo>
                  <a:cubicBezTo>
                    <a:pt x="4727" y="2867"/>
                    <a:pt x="4884" y="2710"/>
                    <a:pt x="4884" y="2521"/>
                  </a:cubicBezTo>
                  <a:lnTo>
                    <a:pt x="4884" y="1796"/>
                  </a:lnTo>
                  <a:cubicBezTo>
                    <a:pt x="4884" y="1103"/>
                    <a:pt x="4569" y="442"/>
                    <a:pt x="4033" y="0"/>
                  </a:cubicBezTo>
                  <a:cubicBezTo>
                    <a:pt x="3655" y="473"/>
                    <a:pt x="3088" y="788"/>
                    <a:pt x="2427" y="788"/>
                  </a:cubicBezTo>
                  <a:cubicBezTo>
                    <a:pt x="1797" y="788"/>
                    <a:pt x="1198" y="473"/>
                    <a:pt x="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" name="Google Shape;6521;p72">
              <a:extLst>
                <a:ext uri="{FF2B5EF4-FFF2-40B4-BE49-F238E27FC236}">
                  <a16:creationId xmlns:a16="http://schemas.microsoft.com/office/drawing/2014/main" id="{16D719E6-511E-B138-4DE8-DC0DB47B86DA}"/>
                </a:ext>
              </a:extLst>
            </p:cNvPr>
            <p:cNvSpPr/>
            <p:nvPr/>
          </p:nvSpPr>
          <p:spPr>
            <a:xfrm>
              <a:off x="691775" y="4139350"/>
              <a:ext cx="77225" cy="64600"/>
            </a:xfrm>
            <a:custGeom>
              <a:avLst/>
              <a:gdLst/>
              <a:ahLst/>
              <a:cxnLst/>
              <a:rect l="l" t="t" r="r" b="b"/>
              <a:pathLst>
                <a:path w="3089" h="2584" extrusionOk="0">
                  <a:moveTo>
                    <a:pt x="1198" y="0"/>
                  </a:moveTo>
                  <a:lnTo>
                    <a:pt x="1198" y="882"/>
                  </a:lnTo>
                  <a:lnTo>
                    <a:pt x="1" y="2079"/>
                  </a:lnTo>
                  <a:cubicBezTo>
                    <a:pt x="221" y="2237"/>
                    <a:pt x="284" y="2300"/>
                    <a:pt x="473" y="2583"/>
                  </a:cubicBezTo>
                  <a:lnTo>
                    <a:pt x="1545" y="1575"/>
                  </a:lnTo>
                  <a:lnTo>
                    <a:pt x="2616" y="2583"/>
                  </a:lnTo>
                  <a:cubicBezTo>
                    <a:pt x="2773" y="2394"/>
                    <a:pt x="2931" y="2237"/>
                    <a:pt x="3088" y="2111"/>
                  </a:cubicBezTo>
                  <a:lnTo>
                    <a:pt x="1891" y="882"/>
                  </a:lnTo>
                  <a:lnTo>
                    <a:pt x="18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99" name="Google Shape;6522;p72">
            <a:extLst>
              <a:ext uri="{FF2B5EF4-FFF2-40B4-BE49-F238E27FC236}">
                <a16:creationId xmlns:a16="http://schemas.microsoft.com/office/drawing/2014/main" id="{25E1A0AB-121B-1E8F-5530-8562756C0DD2}"/>
              </a:ext>
            </a:extLst>
          </p:cNvPr>
          <p:cNvGrpSpPr/>
          <p:nvPr/>
        </p:nvGrpSpPr>
        <p:grpSpPr>
          <a:xfrm>
            <a:off x="9475249" y="2015596"/>
            <a:ext cx="409641" cy="464920"/>
            <a:chOff x="2423775" y="3226875"/>
            <a:chExt cx="259925" cy="295000"/>
          </a:xfrm>
          <a:solidFill>
            <a:schemeClr val="tx1"/>
          </a:solidFill>
        </p:grpSpPr>
        <p:sp>
          <p:nvSpPr>
            <p:cNvPr id="700" name="Google Shape;6523;p72">
              <a:extLst>
                <a:ext uri="{FF2B5EF4-FFF2-40B4-BE49-F238E27FC236}">
                  <a16:creationId xmlns:a16="http://schemas.microsoft.com/office/drawing/2014/main" id="{CFFD8882-16C3-C2F0-8CDA-1A7FC6755D68}"/>
                </a:ext>
              </a:extLst>
            </p:cNvPr>
            <p:cNvSpPr/>
            <p:nvPr/>
          </p:nvSpPr>
          <p:spPr>
            <a:xfrm>
              <a:off x="2509625" y="3365900"/>
              <a:ext cx="86650" cy="52000"/>
            </a:xfrm>
            <a:custGeom>
              <a:avLst/>
              <a:gdLst/>
              <a:ahLst/>
              <a:cxnLst/>
              <a:rect l="l" t="t" r="r" b="b"/>
              <a:pathLst>
                <a:path w="3466" h="2080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" name="Google Shape;6524;p72">
              <a:extLst>
                <a:ext uri="{FF2B5EF4-FFF2-40B4-BE49-F238E27FC236}">
                  <a16:creationId xmlns:a16="http://schemas.microsoft.com/office/drawing/2014/main" id="{425C2F8F-5660-8528-EF68-B0AEEA06DFC5}"/>
                </a:ext>
              </a:extLst>
            </p:cNvPr>
            <p:cNvSpPr/>
            <p:nvPr/>
          </p:nvSpPr>
          <p:spPr>
            <a:xfrm>
              <a:off x="2534825" y="3313925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316" y="0"/>
                    <a:pt x="0" y="315"/>
                    <a:pt x="0" y="725"/>
                  </a:cubicBezTo>
                  <a:cubicBezTo>
                    <a:pt x="0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" name="Google Shape;6525;p72">
              <a:extLst>
                <a:ext uri="{FF2B5EF4-FFF2-40B4-BE49-F238E27FC236}">
                  <a16:creationId xmlns:a16="http://schemas.microsoft.com/office/drawing/2014/main" id="{F6AED85D-C856-3EBC-3CB2-7668532D0CCD}"/>
                </a:ext>
              </a:extLst>
            </p:cNvPr>
            <p:cNvSpPr/>
            <p:nvPr/>
          </p:nvSpPr>
          <p:spPr>
            <a:xfrm>
              <a:off x="2423775" y="3226875"/>
              <a:ext cx="259925" cy="295000"/>
            </a:xfrm>
            <a:custGeom>
              <a:avLst/>
              <a:gdLst/>
              <a:ahLst/>
              <a:cxnLst/>
              <a:rect l="l" t="t" r="r" b="b"/>
              <a:pathLst>
                <a:path w="10397" h="11800" extrusionOk="0">
                  <a:moveTo>
                    <a:pt x="5167" y="2757"/>
                  </a:moveTo>
                  <a:cubicBezTo>
                    <a:pt x="5923" y="2757"/>
                    <a:pt x="6553" y="3388"/>
                    <a:pt x="6553" y="4144"/>
                  </a:cubicBezTo>
                  <a:cubicBezTo>
                    <a:pt x="6553" y="4490"/>
                    <a:pt x="6396" y="4805"/>
                    <a:pt x="6175" y="5089"/>
                  </a:cubicBezTo>
                  <a:cubicBezTo>
                    <a:pt x="7026" y="5498"/>
                    <a:pt x="7593" y="6317"/>
                    <a:pt x="7593" y="7294"/>
                  </a:cubicBezTo>
                  <a:lnTo>
                    <a:pt x="7593" y="8019"/>
                  </a:lnTo>
                  <a:cubicBezTo>
                    <a:pt x="7593" y="8208"/>
                    <a:pt x="7435" y="8365"/>
                    <a:pt x="7246" y="8365"/>
                  </a:cubicBezTo>
                  <a:lnTo>
                    <a:pt x="3088" y="8365"/>
                  </a:lnTo>
                  <a:cubicBezTo>
                    <a:pt x="2867" y="8365"/>
                    <a:pt x="2710" y="8208"/>
                    <a:pt x="2710" y="8019"/>
                  </a:cubicBezTo>
                  <a:lnTo>
                    <a:pt x="2710" y="7294"/>
                  </a:lnTo>
                  <a:cubicBezTo>
                    <a:pt x="2710" y="6317"/>
                    <a:pt x="3308" y="5498"/>
                    <a:pt x="4127" y="5089"/>
                  </a:cubicBezTo>
                  <a:cubicBezTo>
                    <a:pt x="3907" y="4868"/>
                    <a:pt x="3781" y="4553"/>
                    <a:pt x="3781" y="4144"/>
                  </a:cubicBezTo>
                  <a:cubicBezTo>
                    <a:pt x="3781" y="3388"/>
                    <a:pt x="4411" y="2757"/>
                    <a:pt x="5167" y="2757"/>
                  </a:cubicBezTo>
                  <a:close/>
                  <a:moveTo>
                    <a:pt x="5183" y="1"/>
                  </a:moveTo>
                  <a:cubicBezTo>
                    <a:pt x="5128" y="1"/>
                    <a:pt x="5073" y="17"/>
                    <a:pt x="5010" y="48"/>
                  </a:cubicBezTo>
                  <a:cubicBezTo>
                    <a:pt x="3964" y="646"/>
                    <a:pt x="2946" y="940"/>
                    <a:pt x="1919" y="940"/>
                  </a:cubicBezTo>
                  <a:cubicBezTo>
                    <a:pt x="1430" y="940"/>
                    <a:pt x="939" y="873"/>
                    <a:pt x="441" y="741"/>
                  </a:cubicBezTo>
                  <a:cubicBezTo>
                    <a:pt x="402" y="722"/>
                    <a:pt x="363" y="714"/>
                    <a:pt x="326" y="714"/>
                  </a:cubicBezTo>
                  <a:cubicBezTo>
                    <a:pt x="243" y="714"/>
                    <a:pt x="170" y="751"/>
                    <a:pt x="126" y="773"/>
                  </a:cubicBezTo>
                  <a:cubicBezTo>
                    <a:pt x="32" y="836"/>
                    <a:pt x="0" y="930"/>
                    <a:pt x="0" y="1056"/>
                  </a:cubicBezTo>
                  <a:lnTo>
                    <a:pt x="0" y="5026"/>
                  </a:lnTo>
                  <a:cubicBezTo>
                    <a:pt x="0" y="8145"/>
                    <a:pt x="2080" y="10949"/>
                    <a:pt x="5104" y="11799"/>
                  </a:cubicBezTo>
                  <a:lnTo>
                    <a:pt x="5262" y="11799"/>
                  </a:lnTo>
                  <a:cubicBezTo>
                    <a:pt x="8255" y="10917"/>
                    <a:pt x="10397" y="8145"/>
                    <a:pt x="10397" y="5026"/>
                  </a:cubicBezTo>
                  <a:lnTo>
                    <a:pt x="10397" y="1056"/>
                  </a:lnTo>
                  <a:cubicBezTo>
                    <a:pt x="10397" y="930"/>
                    <a:pt x="10365" y="836"/>
                    <a:pt x="10271" y="773"/>
                  </a:cubicBezTo>
                  <a:cubicBezTo>
                    <a:pt x="10162" y="751"/>
                    <a:pt x="10084" y="714"/>
                    <a:pt x="10014" y="714"/>
                  </a:cubicBezTo>
                  <a:cubicBezTo>
                    <a:pt x="9983" y="714"/>
                    <a:pt x="9954" y="722"/>
                    <a:pt x="9924" y="741"/>
                  </a:cubicBezTo>
                  <a:cubicBezTo>
                    <a:pt x="9414" y="877"/>
                    <a:pt x="8910" y="946"/>
                    <a:pt x="8409" y="946"/>
                  </a:cubicBezTo>
                  <a:cubicBezTo>
                    <a:pt x="7395" y="946"/>
                    <a:pt x="6389" y="660"/>
                    <a:pt x="5356" y="48"/>
                  </a:cubicBezTo>
                  <a:cubicBezTo>
                    <a:pt x="5293" y="17"/>
                    <a:pt x="5238" y="1"/>
                    <a:pt x="5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03" name="Google Shape;6526;p72">
            <a:extLst>
              <a:ext uri="{FF2B5EF4-FFF2-40B4-BE49-F238E27FC236}">
                <a16:creationId xmlns:a16="http://schemas.microsoft.com/office/drawing/2014/main" id="{64FC2697-6BF5-CCBC-496A-BBC2A3D9AD47}"/>
              </a:ext>
            </a:extLst>
          </p:cNvPr>
          <p:cNvGrpSpPr/>
          <p:nvPr/>
        </p:nvGrpSpPr>
        <p:grpSpPr>
          <a:xfrm>
            <a:off x="9444832" y="2603977"/>
            <a:ext cx="470476" cy="463068"/>
            <a:chOff x="2404875" y="3592725"/>
            <a:chExt cx="298525" cy="293825"/>
          </a:xfrm>
          <a:solidFill>
            <a:schemeClr val="tx1"/>
          </a:solidFill>
        </p:grpSpPr>
        <p:sp>
          <p:nvSpPr>
            <p:cNvPr id="704" name="Google Shape;6527;p72">
              <a:extLst>
                <a:ext uri="{FF2B5EF4-FFF2-40B4-BE49-F238E27FC236}">
                  <a16:creationId xmlns:a16="http://schemas.microsoft.com/office/drawing/2014/main" id="{E5FF17AE-C5F9-0E64-8B6C-CD7E87062D69}"/>
                </a:ext>
              </a:extLst>
            </p:cNvPr>
            <p:cNvSpPr/>
            <p:nvPr/>
          </p:nvSpPr>
          <p:spPr>
            <a:xfrm>
              <a:off x="2404875" y="3747900"/>
              <a:ext cx="52775" cy="138650"/>
            </a:xfrm>
            <a:custGeom>
              <a:avLst/>
              <a:gdLst/>
              <a:ahLst/>
              <a:cxnLst/>
              <a:rect l="l" t="t" r="r" b="b"/>
              <a:pathLst>
                <a:path w="2111" h="5546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98"/>
                  </a:lnTo>
                  <a:cubicBezTo>
                    <a:pt x="0" y="5419"/>
                    <a:pt x="158" y="5545"/>
                    <a:pt x="378" y="5545"/>
                  </a:cubicBezTo>
                  <a:lnTo>
                    <a:pt x="1071" y="5545"/>
                  </a:lnTo>
                  <a:cubicBezTo>
                    <a:pt x="1670" y="5545"/>
                    <a:pt x="2111" y="5072"/>
                    <a:pt x="2111" y="4537"/>
                  </a:cubicBezTo>
                  <a:lnTo>
                    <a:pt x="2111" y="1040"/>
                  </a:lnTo>
                  <a:cubicBezTo>
                    <a:pt x="2111" y="441"/>
                    <a:pt x="1638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" name="Google Shape;6528;p72">
              <a:extLst>
                <a:ext uri="{FF2B5EF4-FFF2-40B4-BE49-F238E27FC236}">
                  <a16:creationId xmlns:a16="http://schemas.microsoft.com/office/drawing/2014/main" id="{ECC2C201-DAE6-E416-7EE7-7120B3580CF6}"/>
                </a:ext>
              </a:extLst>
            </p:cNvPr>
            <p:cNvSpPr/>
            <p:nvPr/>
          </p:nvSpPr>
          <p:spPr>
            <a:xfrm>
              <a:off x="2458425" y="3592725"/>
              <a:ext cx="190625" cy="160700"/>
            </a:xfrm>
            <a:custGeom>
              <a:avLst/>
              <a:gdLst/>
              <a:ahLst/>
              <a:cxnLst/>
              <a:rect l="l" t="t" r="r" b="b"/>
              <a:pathLst>
                <a:path w="7625" h="6428" extrusionOk="0">
                  <a:moveTo>
                    <a:pt x="3781" y="631"/>
                  </a:moveTo>
                  <a:cubicBezTo>
                    <a:pt x="3970" y="631"/>
                    <a:pt x="4128" y="788"/>
                    <a:pt x="4128" y="977"/>
                  </a:cubicBezTo>
                  <a:lnTo>
                    <a:pt x="4128" y="1418"/>
                  </a:lnTo>
                  <a:cubicBezTo>
                    <a:pt x="4380" y="1481"/>
                    <a:pt x="4569" y="1639"/>
                    <a:pt x="4758" y="1860"/>
                  </a:cubicBezTo>
                  <a:cubicBezTo>
                    <a:pt x="4884" y="2017"/>
                    <a:pt x="4884" y="2206"/>
                    <a:pt x="4726" y="2332"/>
                  </a:cubicBezTo>
                  <a:cubicBezTo>
                    <a:pt x="4657" y="2373"/>
                    <a:pt x="4583" y="2397"/>
                    <a:pt x="4510" y="2397"/>
                  </a:cubicBezTo>
                  <a:cubicBezTo>
                    <a:pt x="4416" y="2397"/>
                    <a:pt x="4325" y="2358"/>
                    <a:pt x="4254" y="2269"/>
                  </a:cubicBezTo>
                  <a:cubicBezTo>
                    <a:pt x="4114" y="2106"/>
                    <a:pt x="3957" y="2012"/>
                    <a:pt x="3821" y="2012"/>
                  </a:cubicBezTo>
                  <a:cubicBezTo>
                    <a:pt x="3773" y="2012"/>
                    <a:pt x="3728" y="2024"/>
                    <a:pt x="3687" y="2049"/>
                  </a:cubicBezTo>
                  <a:cubicBezTo>
                    <a:pt x="3592" y="2080"/>
                    <a:pt x="3466" y="2238"/>
                    <a:pt x="3466" y="2364"/>
                  </a:cubicBezTo>
                  <a:cubicBezTo>
                    <a:pt x="3466" y="2553"/>
                    <a:pt x="3624" y="2710"/>
                    <a:pt x="3813" y="2710"/>
                  </a:cubicBezTo>
                  <a:cubicBezTo>
                    <a:pt x="4411" y="2710"/>
                    <a:pt x="4852" y="3183"/>
                    <a:pt x="4852" y="3750"/>
                  </a:cubicBezTo>
                  <a:cubicBezTo>
                    <a:pt x="4852" y="4159"/>
                    <a:pt x="4600" y="4537"/>
                    <a:pt x="4222" y="4663"/>
                  </a:cubicBezTo>
                  <a:lnTo>
                    <a:pt x="4159" y="4663"/>
                  </a:lnTo>
                  <a:lnTo>
                    <a:pt x="4159" y="5073"/>
                  </a:lnTo>
                  <a:cubicBezTo>
                    <a:pt x="4159" y="5262"/>
                    <a:pt x="4002" y="5420"/>
                    <a:pt x="3813" y="5420"/>
                  </a:cubicBezTo>
                  <a:cubicBezTo>
                    <a:pt x="3624" y="5420"/>
                    <a:pt x="3466" y="5262"/>
                    <a:pt x="3466" y="5073"/>
                  </a:cubicBezTo>
                  <a:lnTo>
                    <a:pt x="3466" y="4663"/>
                  </a:lnTo>
                  <a:cubicBezTo>
                    <a:pt x="3277" y="4600"/>
                    <a:pt x="3119" y="4537"/>
                    <a:pt x="2962" y="4348"/>
                  </a:cubicBezTo>
                  <a:cubicBezTo>
                    <a:pt x="2836" y="4254"/>
                    <a:pt x="2804" y="4002"/>
                    <a:pt x="2962" y="3876"/>
                  </a:cubicBezTo>
                  <a:cubicBezTo>
                    <a:pt x="3013" y="3825"/>
                    <a:pt x="3108" y="3793"/>
                    <a:pt x="3206" y="3793"/>
                  </a:cubicBezTo>
                  <a:cubicBezTo>
                    <a:pt x="3290" y="3793"/>
                    <a:pt x="3376" y="3817"/>
                    <a:pt x="3435" y="3876"/>
                  </a:cubicBezTo>
                  <a:cubicBezTo>
                    <a:pt x="3549" y="3990"/>
                    <a:pt x="3679" y="4071"/>
                    <a:pt x="3803" y="4071"/>
                  </a:cubicBezTo>
                  <a:cubicBezTo>
                    <a:pt x="3850" y="4071"/>
                    <a:pt x="3895" y="4059"/>
                    <a:pt x="3939" y="4033"/>
                  </a:cubicBezTo>
                  <a:cubicBezTo>
                    <a:pt x="4065" y="4002"/>
                    <a:pt x="4128" y="3844"/>
                    <a:pt x="4128" y="3718"/>
                  </a:cubicBezTo>
                  <a:cubicBezTo>
                    <a:pt x="4128" y="3529"/>
                    <a:pt x="3970" y="3372"/>
                    <a:pt x="3781" y="3372"/>
                  </a:cubicBezTo>
                  <a:cubicBezTo>
                    <a:pt x="3182" y="3372"/>
                    <a:pt x="2741" y="2899"/>
                    <a:pt x="2741" y="2364"/>
                  </a:cubicBezTo>
                  <a:cubicBezTo>
                    <a:pt x="2741" y="1954"/>
                    <a:pt x="3025" y="1576"/>
                    <a:pt x="3435" y="1418"/>
                  </a:cubicBezTo>
                  <a:lnTo>
                    <a:pt x="3435" y="977"/>
                  </a:lnTo>
                  <a:cubicBezTo>
                    <a:pt x="3435" y="788"/>
                    <a:pt x="3592" y="631"/>
                    <a:pt x="3781" y="631"/>
                  </a:cubicBezTo>
                  <a:close/>
                  <a:moveTo>
                    <a:pt x="3813" y="1"/>
                  </a:moveTo>
                  <a:cubicBezTo>
                    <a:pt x="1733" y="1"/>
                    <a:pt x="0" y="1734"/>
                    <a:pt x="0" y="3813"/>
                  </a:cubicBezTo>
                  <a:cubicBezTo>
                    <a:pt x="0" y="4537"/>
                    <a:pt x="190" y="5231"/>
                    <a:pt x="536" y="5829"/>
                  </a:cubicBezTo>
                  <a:cubicBezTo>
                    <a:pt x="1009" y="5546"/>
                    <a:pt x="1544" y="5420"/>
                    <a:pt x="2080" y="5420"/>
                  </a:cubicBezTo>
                  <a:cubicBezTo>
                    <a:pt x="2146" y="5414"/>
                    <a:pt x="2213" y="5411"/>
                    <a:pt x="2279" y="5411"/>
                  </a:cubicBezTo>
                  <a:cubicBezTo>
                    <a:pt x="2936" y="5411"/>
                    <a:pt x="3587" y="5692"/>
                    <a:pt x="4159" y="6207"/>
                  </a:cubicBezTo>
                  <a:lnTo>
                    <a:pt x="5892" y="6207"/>
                  </a:lnTo>
                  <a:cubicBezTo>
                    <a:pt x="6144" y="6207"/>
                    <a:pt x="6364" y="6302"/>
                    <a:pt x="6585" y="6428"/>
                  </a:cubicBezTo>
                  <a:cubicBezTo>
                    <a:pt x="7215" y="5735"/>
                    <a:pt x="7625" y="4789"/>
                    <a:pt x="7625" y="3813"/>
                  </a:cubicBezTo>
                  <a:cubicBezTo>
                    <a:pt x="7625" y="1734"/>
                    <a:pt x="5892" y="1"/>
                    <a:pt x="38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" name="Google Shape;6529;p72">
              <a:extLst>
                <a:ext uri="{FF2B5EF4-FFF2-40B4-BE49-F238E27FC236}">
                  <a16:creationId xmlns:a16="http://schemas.microsoft.com/office/drawing/2014/main" id="{5065392E-5D5B-F3E6-EF85-11FF529FB279}"/>
                </a:ext>
              </a:extLst>
            </p:cNvPr>
            <p:cNvSpPr/>
            <p:nvPr/>
          </p:nvSpPr>
          <p:spPr>
            <a:xfrm>
              <a:off x="2474975" y="3742775"/>
              <a:ext cx="228425" cy="125650"/>
            </a:xfrm>
            <a:custGeom>
              <a:avLst/>
              <a:gdLst/>
              <a:ahLst/>
              <a:cxnLst/>
              <a:rect l="l" t="t" r="r" b="b"/>
              <a:pathLst>
                <a:path w="9137" h="5026" extrusionOk="0">
                  <a:moveTo>
                    <a:pt x="1422" y="0"/>
                  </a:moveTo>
                  <a:cubicBezTo>
                    <a:pt x="918" y="0"/>
                    <a:pt x="416" y="160"/>
                    <a:pt x="0" y="457"/>
                  </a:cubicBezTo>
                  <a:lnTo>
                    <a:pt x="0" y="5025"/>
                  </a:lnTo>
                  <a:lnTo>
                    <a:pt x="5230" y="5025"/>
                  </a:lnTo>
                  <a:cubicBezTo>
                    <a:pt x="5923" y="5025"/>
                    <a:pt x="6490" y="4679"/>
                    <a:pt x="6900" y="4143"/>
                  </a:cubicBezTo>
                  <a:lnTo>
                    <a:pt x="8916" y="1245"/>
                  </a:lnTo>
                  <a:cubicBezTo>
                    <a:pt x="9137" y="930"/>
                    <a:pt x="9074" y="489"/>
                    <a:pt x="8727" y="268"/>
                  </a:cubicBezTo>
                  <a:cubicBezTo>
                    <a:pt x="8633" y="221"/>
                    <a:pt x="8517" y="196"/>
                    <a:pt x="8398" y="196"/>
                  </a:cubicBezTo>
                  <a:cubicBezTo>
                    <a:pt x="8196" y="196"/>
                    <a:pt x="7983" y="268"/>
                    <a:pt x="7845" y="426"/>
                  </a:cubicBezTo>
                  <a:lnTo>
                    <a:pt x="5955" y="2726"/>
                  </a:lnTo>
                  <a:cubicBezTo>
                    <a:pt x="5829" y="2883"/>
                    <a:pt x="5545" y="2978"/>
                    <a:pt x="5419" y="2978"/>
                  </a:cubicBezTo>
                  <a:lnTo>
                    <a:pt x="3119" y="2978"/>
                  </a:lnTo>
                  <a:cubicBezTo>
                    <a:pt x="2899" y="2978"/>
                    <a:pt x="2741" y="2820"/>
                    <a:pt x="2741" y="2631"/>
                  </a:cubicBezTo>
                  <a:cubicBezTo>
                    <a:pt x="2741" y="2411"/>
                    <a:pt x="2899" y="2253"/>
                    <a:pt x="3119" y="2253"/>
                  </a:cubicBezTo>
                  <a:lnTo>
                    <a:pt x="5198" y="2253"/>
                  </a:lnTo>
                  <a:cubicBezTo>
                    <a:pt x="5576" y="2253"/>
                    <a:pt x="5923" y="1938"/>
                    <a:pt x="5923" y="1560"/>
                  </a:cubicBezTo>
                  <a:cubicBezTo>
                    <a:pt x="5923" y="1150"/>
                    <a:pt x="5576" y="835"/>
                    <a:pt x="5198" y="835"/>
                  </a:cubicBezTo>
                  <a:lnTo>
                    <a:pt x="3340" y="835"/>
                  </a:lnTo>
                  <a:cubicBezTo>
                    <a:pt x="3182" y="835"/>
                    <a:pt x="3088" y="741"/>
                    <a:pt x="2962" y="615"/>
                  </a:cubicBezTo>
                  <a:cubicBezTo>
                    <a:pt x="2773" y="426"/>
                    <a:pt x="2520" y="300"/>
                    <a:pt x="2300" y="174"/>
                  </a:cubicBezTo>
                  <a:cubicBezTo>
                    <a:pt x="2019" y="56"/>
                    <a:pt x="1720" y="0"/>
                    <a:pt x="14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07" name="Google Shape;6530;p72">
            <a:extLst>
              <a:ext uri="{FF2B5EF4-FFF2-40B4-BE49-F238E27FC236}">
                <a16:creationId xmlns:a16="http://schemas.microsoft.com/office/drawing/2014/main" id="{81BE263B-4F32-B77D-506B-5547492B992C}"/>
              </a:ext>
            </a:extLst>
          </p:cNvPr>
          <p:cNvGrpSpPr/>
          <p:nvPr/>
        </p:nvGrpSpPr>
        <p:grpSpPr>
          <a:xfrm>
            <a:off x="9446073" y="3198063"/>
            <a:ext cx="467993" cy="465511"/>
            <a:chOff x="2404875" y="3955825"/>
            <a:chExt cx="296950" cy="295375"/>
          </a:xfrm>
          <a:solidFill>
            <a:schemeClr val="tx1"/>
          </a:solidFill>
        </p:grpSpPr>
        <p:sp>
          <p:nvSpPr>
            <p:cNvPr id="708" name="Google Shape;6531;p72">
              <a:extLst>
                <a:ext uri="{FF2B5EF4-FFF2-40B4-BE49-F238E27FC236}">
                  <a16:creationId xmlns:a16="http://schemas.microsoft.com/office/drawing/2014/main" id="{9ED53C4E-E0BA-D263-E999-9B764A3A91E9}"/>
                </a:ext>
              </a:extLst>
            </p:cNvPr>
            <p:cNvSpPr/>
            <p:nvPr/>
          </p:nvSpPr>
          <p:spPr>
            <a:xfrm>
              <a:off x="2404875" y="3955825"/>
              <a:ext cx="219775" cy="224500"/>
            </a:xfrm>
            <a:custGeom>
              <a:avLst/>
              <a:gdLst/>
              <a:ahLst/>
              <a:cxnLst/>
              <a:rect l="l" t="t" r="r" b="b"/>
              <a:pathLst>
                <a:path w="8791" h="8980" extrusionOk="0">
                  <a:moveTo>
                    <a:pt x="4537" y="0"/>
                  </a:moveTo>
                  <a:cubicBezTo>
                    <a:pt x="2048" y="0"/>
                    <a:pt x="0" y="2017"/>
                    <a:pt x="0" y="4506"/>
                  </a:cubicBezTo>
                  <a:cubicBezTo>
                    <a:pt x="0" y="6963"/>
                    <a:pt x="2048" y="8979"/>
                    <a:pt x="4537" y="8979"/>
                  </a:cubicBezTo>
                  <a:cubicBezTo>
                    <a:pt x="6459" y="8979"/>
                    <a:pt x="8160" y="7719"/>
                    <a:pt x="8790" y="5986"/>
                  </a:cubicBezTo>
                  <a:cubicBezTo>
                    <a:pt x="8633" y="5860"/>
                    <a:pt x="8443" y="5640"/>
                    <a:pt x="8286" y="5514"/>
                  </a:cubicBezTo>
                  <a:lnTo>
                    <a:pt x="7498" y="5514"/>
                  </a:lnTo>
                  <a:cubicBezTo>
                    <a:pt x="7057" y="6742"/>
                    <a:pt x="5923" y="7593"/>
                    <a:pt x="4568" y="7593"/>
                  </a:cubicBezTo>
                  <a:cubicBezTo>
                    <a:pt x="2836" y="7593"/>
                    <a:pt x="1481" y="6175"/>
                    <a:pt x="1481" y="4506"/>
                  </a:cubicBezTo>
                  <a:cubicBezTo>
                    <a:pt x="1481" y="2804"/>
                    <a:pt x="2867" y="1387"/>
                    <a:pt x="4568" y="1387"/>
                  </a:cubicBezTo>
                  <a:cubicBezTo>
                    <a:pt x="5923" y="1387"/>
                    <a:pt x="7057" y="2237"/>
                    <a:pt x="7498" y="3466"/>
                  </a:cubicBezTo>
                  <a:lnTo>
                    <a:pt x="8286" y="3466"/>
                  </a:lnTo>
                  <a:cubicBezTo>
                    <a:pt x="8443" y="3308"/>
                    <a:pt x="8633" y="3088"/>
                    <a:pt x="8790" y="2993"/>
                  </a:cubicBezTo>
                  <a:cubicBezTo>
                    <a:pt x="8160" y="1261"/>
                    <a:pt x="6522" y="0"/>
                    <a:pt x="4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" name="Google Shape;6532;p72">
              <a:extLst>
                <a:ext uri="{FF2B5EF4-FFF2-40B4-BE49-F238E27FC236}">
                  <a16:creationId xmlns:a16="http://schemas.microsoft.com/office/drawing/2014/main" id="{8D6CD192-84B8-6AF7-1571-81A272776DF1}"/>
                </a:ext>
              </a:extLst>
            </p:cNvPr>
            <p:cNvSpPr/>
            <p:nvPr/>
          </p:nvSpPr>
          <p:spPr>
            <a:xfrm>
              <a:off x="2510400" y="4024075"/>
              <a:ext cx="191425" cy="87575"/>
            </a:xfrm>
            <a:custGeom>
              <a:avLst/>
              <a:gdLst/>
              <a:ahLst/>
              <a:cxnLst/>
              <a:rect l="l" t="t" r="r" b="b"/>
              <a:pathLst>
                <a:path w="7657" h="3503" extrusionOk="0">
                  <a:moveTo>
                    <a:pt x="7260" y="0"/>
                  </a:moveTo>
                  <a:cubicBezTo>
                    <a:pt x="7232" y="0"/>
                    <a:pt x="7206" y="4"/>
                    <a:pt x="7184" y="11"/>
                  </a:cubicBezTo>
                  <a:lnTo>
                    <a:pt x="5073" y="736"/>
                  </a:lnTo>
                  <a:cubicBezTo>
                    <a:pt x="5042" y="736"/>
                    <a:pt x="5010" y="767"/>
                    <a:pt x="4947" y="799"/>
                  </a:cubicBezTo>
                  <a:lnTo>
                    <a:pt x="4380" y="1398"/>
                  </a:lnTo>
                  <a:lnTo>
                    <a:pt x="347" y="1398"/>
                  </a:lnTo>
                  <a:cubicBezTo>
                    <a:pt x="158" y="1398"/>
                    <a:pt x="1" y="1555"/>
                    <a:pt x="1" y="1744"/>
                  </a:cubicBezTo>
                  <a:cubicBezTo>
                    <a:pt x="1" y="1965"/>
                    <a:pt x="158" y="2122"/>
                    <a:pt x="347" y="2122"/>
                  </a:cubicBezTo>
                  <a:lnTo>
                    <a:pt x="4380" y="2122"/>
                  </a:lnTo>
                  <a:lnTo>
                    <a:pt x="4947" y="2689"/>
                  </a:lnTo>
                  <a:cubicBezTo>
                    <a:pt x="5010" y="2752"/>
                    <a:pt x="5042" y="2784"/>
                    <a:pt x="5073" y="2784"/>
                  </a:cubicBezTo>
                  <a:lnTo>
                    <a:pt x="7184" y="3477"/>
                  </a:lnTo>
                  <a:cubicBezTo>
                    <a:pt x="7210" y="3494"/>
                    <a:pt x="7242" y="3502"/>
                    <a:pt x="7275" y="3502"/>
                  </a:cubicBezTo>
                  <a:cubicBezTo>
                    <a:pt x="7362" y="3502"/>
                    <a:pt x="7462" y="3451"/>
                    <a:pt x="7531" y="3382"/>
                  </a:cubicBezTo>
                  <a:cubicBezTo>
                    <a:pt x="7594" y="3256"/>
                    <a:pt x="7657" y="3099"/>
                    <a:pt x="7562" y="2973"/>
                  </a:cubicBezTo>
                  <a:lnTo>
                    <a:pt x="6932" y="1744"/>
                  </a:lnTo>
                  <a:lnTo>
                    <a:pt x="7562" y="547"/>
                  </a:lnTo>
                  <a:cubicBezTo>
                    <a:pt x="7657" y="389"/>
                    <a:pt x="7594" y="232"/>
                    <a:pt x="7531" y="137"/>
                  </a:cubicBezTo>
                  <a:cubicBezTo>
                    <a:pt x="7458" y="41"/>
                    <a:pt x="7349" y="0"/>
                    <a:pt x="72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" name="Google Shape;6533;p72">
              <a:extLst>
                <a:ext uri="{FF2B5EF4-FFF2-40B4-BE49-F238E27FC236}">
                  <a16:creationId xmlns:a16="http://schemas.microsoft.com/office/drawing/2014/main" id="{051394BD-2EFF-DCD1-F956-A49F857955DD}"/>
                </a:ext>
              </a:extLst>
            </p:cNvPr>
            <p:cNvSpPr/>
            <p:nvPr/>
          </p:nvSpPr>
          <p:spPr>
            <a:xfrm>
              <a:off x="2424550" y="4188175"/>
              <a:ext cx="189050" cy="63025"/>
            </a:xfrm>
            <a:custGeom>
              <a:avLst/>
              <a:gdLst/>
              <a:ahLst/>
              <a:cxnLst/>
              <a:rect l="l" t="t" r="r" b="b"/>
              <a:pathLst>
                <a:path w="7562" h="2521" extrusionOk="0">
                  <a:moveTo>
                    <a:pt x="1828" y="0"/>
                  </a:moveTo>
                  <a:lnTo>
                    <a:pt x="1482" y="1135"/>
                  </a:lnTo>
                  <a:lnTo>
                    <a:pt x="1040" y="1135"/>
                  </a:lnTo>
                  <a:cubicBezTo>
                    <a:pt x="442" y="1135"/>
                    <a:pt x="1" y="1607"/>
                    <a:pt x="1" y="2174"/>
                  </a:cubicBezTo>
                  <a:cubicBezTo>
                    <a:pt x="1" y="2363"/>
                    <a:pt x="158" y="2521"/>
                    <a:pt x="379" y="2521"/>
                  </a:cubicBezTo>
                  <a:lnTo>
                    <a:pt x="7310" y="2521"/>
                  </a:lnTo>
                  <a:cubicBezTo>
                    <a:pt x="7404" y="2489"/>
                    <a:pt x="7562" y="2363"/>
                    <a:pt x="7562" y="2174"/>
                  </a:cubicBezTo>
                  <a:cubicBezTo>
                    <a:pt x="7562" y="1576"/>
                    <a:pt x="7089" y="1135"/>
                    <a:pt x="6554" y="1135"/>
                  </a:cubicBezTo>
                  <a:lnTo>
                    <a:pt x="6113" y="1135"/>
                  </a:lnTo>
                  <a:lnTo>
                    <a:pt x="5766" y="0"/>
                  </a:lnTo>
                  <a:cubicBezTo>
                    <a:pt x="5168" y="252"/>
                    <a:pt x="4506" y="410"/>
                    <a:pt x="3781" y="410"/>
                  </a:cubicBezTo>
                  <a:cubicBezTo>
                    <a:pt x="3088" y="410"/>
                    <a:pt x="2427" y="252"/>
                    <a:pt x="18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" name="Google Shape;6534;p72">
              <a:extLst>
                <a:ext uri="{FF2B5EF4-FFF2-40B4-BE49-F238E27FC236}">
                  <a16:creationId xmlns:a16="http://schemas.microsoft.com/office/drawing/2014/main" id="{F3A5DD94-B237-73A0-40D0-571DBAC10F09}"/>
                </a:ext>
              </a:extLst>
            </p:cNvPr>
            <p:cNvSpPr/>
            <p:nvPr/>
          </p:nvSpPr>
          <p:spPr>
            <a:xfrm>
              <a:off x="2457625" y="4007025"/>
              <a:ext cx="115025" cy="122100"/>
            </a:xfrm>
            <a:custGeom>
              <a:avLst/>
              <a:gdLst/>
              <a:ahLst/>
              <a:cxnLst/>
              <a:rect l="l" t="t" r="r" b="b"/>
              <a:pathLst>
                <a:path w="4601" h="4884" extrusionOk="0">
                  <a:moveTo>
                    <a:pt x="2427" y="0"/>
                  </a:moveTo>
                  <a:cubicBezTo>
                    <a:pt x="1104" y="0"/>
                    <a:pt x="1" y="1103"/>
                    <a:pt x="1" y="2458"/>
                  </a:cubicBezTo>
                  <a:cubicBezTo>
                    <a:pt x="1" y="3781"/>
                    <a:pt x="1104" y="4884"/>
                    <a:pt x="2427" y="4884"/>
                  </a:cubicBezTo>
                  <a:cubicBezTo>
                    <a:pt x="3404" y="4884"/>
                    <a:pt x="4254" y="4348"/>
                    <a:pt x="4601" y="3497"/>
                  </a:cubicBezTo>
                  <a:lnTo>
                    <a:pt x="2427" y="3497"/>
                  </a:lnTo>
                  <a:cubicBezTo>
                    <a:pt x="1828" y="3497"/>
                    <a:pt x="1419" y="3025"/>
                    <a:pt x="1419" y="2489"/>
                  </a:cubicBezTo>
                  <a:cubicBezTo>
                    <a:pt x="1356" y="1859"/>
                    <a:pt x="1828" y="1386"/>
                    <a:pt x="2427" y="1386"/>
                  </a:cubicBezTo>
                  <a:lnTo>
                    <a:pt x="4601" y="1386"/>
                  </a:lnTo>
                  <a:cubicBezTo>
                    <a:pt x="4191" y="567"/>
                    <a:pt x="3372" y="0"/>
                    <a:pt x="24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12" name="Google Shape;6535;p72">
            <a:extLst>
              <a:ext uri="{FF2B5EF4-FFF2-40B4-BE49-F238E27FC236}">
                <a16:creationId xmlns:a16="http://schemas.microsoft.com/office/drawing/2014/main" id="{54735803-4DE2-1208-727F-48FAD13F2A98}"/>
              </a:ext>
            </a:extLst>
          </p:cNvPr>
          <p:cNvGrpSpPr/>
          <p:nvPr/>
        </p:nvGrpSpPr>
        <p:grpSpPr>
          <a:xfrm>
            <a:off x="7704713" y="3816989"/>
            <a:ext cx="465551" cy="466772"/>
            <a:chOff x="4263650" y="3235150"/>
            <a:chExt cx="295400" cy="296175"/>
          </a:xfrm>
          <a:solidFill>
            <a:schemeClr val="tx1"/>
          </a:solidFill>
        </p:grpSpPr>
        <p:sp>
          <p:nvSpPr>
            <p:cNvPr id="713" name="Google Shape;6536;p72">
              <a:extLst>
                <a:ext uri="{FF2B5EF4-FFF2-40B4-BE49-F238E27FC236}">
                  <a16:creationId xmlns:a16="http://schemas.microsoft.com/office/drawing/2014/main" id="{C4175CBA-06CA-DDC6-09D8-AFAECDF455BC}"/>
                </a:ext>
              </a:extLst>
            </p:cNvPr>
            <p:cNvSpPr/>
            <p:nvPr/>
          </p:nvSpPr>
          <p:spPr>
            <a:xfrm>
              <a:off x="4393625" y="3391100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63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" name="Google Shape;6537;p72">
              <a:extLst>
                <a:ext uri="{FF2B5EF4-FFF2-40B4-BE49-F238E27FC236}">
                  <a16:creationId xmlns:a16="http://schemas.microsoft.com/office/drawing/2014/main" id="{0CD1B6B0-AC15-FC3F-CD04-801CF3962B70}"/>
                </a:ext>
              </a:extLst>
            </p:cNvPr>
            <p:cNvSpPr/>
            <p:nvPr/>
          </p:nvSpPr>
          <p:spPr>
            <a:xfrm>
              <a:off x="4377075" y="3443875"/>
              <a:ext cx="70125" cy="34675"/>
            </a:xfrm>
            <a:custGeom>
              <a:avLst/>
              <a:gdLst/>
              <a:ahLst/>
              <a:cxnLst/>
              <a:rect l="l" t="t" r="r" b="b"/>
              <a:pathLst>
                <a:path w="2805" h="1387" extrusionOk="0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805" y="1387"/>
                  </a:lnTo>
                  <a:cubicBezTo>
                    <a:pt x="2805" y="630"/>
                    <a:pt x="2174" y="0"/>
                    <a:pt x="1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" name="Google Shape;6538;p72">
              <a:extLst>
                <a:ext uri="{FF2B5EF4-FFF2-40B4-BE49-F238E27FC236}">
                  <a16:creationId xmlns:a16="http://schemas.microsoft.com/office/drawing/2014/main" id="{D77DBA7A-03BC-01BA-50A3-85B3A599A735}"/>
                </a:ext>
              </a:extLst>
            </p:cNvPr>
            <p:cNvSpPr/>
            <p:nvPr/>
          </p:nvSpPr>
          <p:spPr>
            <a:xfrm>
              <a:off x="4333750" y="3357225"/>
              <a:ext cx="156775" cy="174100"/>
            </a:xfrm>
            <a:custGeom>
              <a:avLst/>
              <a:gdLst/>
              <a:ahLst/>
              <a:cxnLst/>
              <a:rect l="l" t="t" r="r" b="b"/>
              <a:pathLst>
                <a:path w="6271" h="6964" extrusionOk="0">
                  <a:moveTo>
                    <a:pt x="3088" y="725"/>
                  </a:moveTo>
                  <a:cubicBezTo>
                    <a:pt x="3813" y="725"/>
                    <a:pt x="4506" y="1356"/>
                    <a:pt x="4506" y="2080"/>
                  </a:cubicBezTo>
                  <a:cubicBezTo>
                    <a:pt x="4506" y="2458"/>
                    <a:pt x="4348" y="2805"/>
                    <a:pt x="4096" y="3025"/>
                  </a:cubicBezTo>
                  <a:cubicBezTo>
                    <a:pt x="4727" y="3372"/>
                    <a:pt x="5168" y="4065"/>
                    <a:pt x="5168" y="4853"/>
                  </a:cubicBezTo>
                  <a:lnTo>
                    <a:pt x="5168" y="5199"/>
                  </a:lnTo>
                  <a:cubicBezTo>
                    <a:pt x="5168" y="5388"/>
                    <a:pt x="5010" y="5546"/>
                    <a:pt x="4821" y="5546"/>
                  </a:cubicBezTo>
                  <a:lnTo>
                    <a:pt x="1293" y="5546"/>
                  </a:lnTo>
                  <a:cubicBezTo>
                    <a:pt x="1103" y="5546"/>
                    <a:pt x="946" y="5388"/>
                    <a:pt x="946" y="5199"/>
                  </a:cubicBezTo>
                  <a:lnTo>
                    <a:pt x="946" y="4853"/>
                  </a:lnTo>
                  <a:lnTo>
                    <a:pt x="1040" y="4853"/>
                  </a:lnTo>
                  <a:cubicBezTo>
                    <a:pt x="1040" y="4065"/>
                    <a:pt x="1450" y="3403"/>
                    <a:pt x="2080" y="3025"/>
                  </a:cubicBezTo>
                  <a:cubicBezTo>
                    <a:pt x="1860" y="2805"/>
                    <a:pt x="1702" y="2458"/>
                    <a:pt x="1702" y="2080"/>
                  </a:cubicBezTo>
                  <a:cubicBezTo>
                    <a:pt x="1702" y="1356"/>
                    <a:pt x="2332" y="725"/>
                    <a:pt x="3088" y="725"/>
                  </a:cubicBezTo>
                  <a:close/>
                  <a:moveTo>
                    <a:pt x="1" y="1"/>
                  </a:moveTo>
                  <a:lnTo>
                    <a:pt x="1" y="6617"/>
                  </a:lnTo>
                  <a:cubicBezTo>
                    <a:pt x="1" y="6806"/>
                    <a:pt x="158" y="6963"/>
                    <a:pt x="347" y="6963"/>
                  </a:cubicBezTo>
                  <a:lnTo>
                    <a:pt x="5924" y="6963"/>
                  </a:lnTo>
                  <a:cubicBezTo>
                    <a:pt x="6113" y="6963"/>
                    <a:pt x="6270" y="6806"/>
                    <a:pt x="6270" y="6617"/>
                  </a:cubicBezTo>
                  <a:lnTo>
                    <a:pt x="627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" name="Google Shape;6539;p72">
              <a:extLst>
                <a:ext uri="{FF2B5EF4-FFF2-40B4-BE49-F238E27FC236}">
                  <a16:creationId xmlns:a16="http://schemas.microsoft.com/office/drawing/2014/main" id="{F12BB192-4565-EAFF-5834-4206B731A612}"/>
                </a:ext>
              </a:extLst>
            </p:cNvPr>
            <p:cNvSpPr/>
            <p:nvPr/>
          </p:nvSpPr>
          <p:spPr>
            <a:xfrm>
              <a:off x="4316425" y="3235150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lnTo>
                    <a:pt x="7625" y="1418"/>
                  </a:lnTo>
                  <a:lnTo>
                    <a:pt x="7625" y="347"/>
                  </a:lnTo>
                  <a:lnTo>
                    <a:pt x="7656" y="347"/>
                  </a:lnTo>
                  <a:cubicBezTo>
                    <a:pt x="7656" y="158"/>
                    <a:pt x="7499" y="1"/>
                    <a:pt x="7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" name="Google Shape;6540;p72">
              <a:extLst>
                <a:ext uri="{FF2B5EF4-FFF2-40B4-BE49-F238E27FC236}">
                  <a16:creationId xmlns:a16="http://schemas.microsoft.com/office/drawing/2014/main" id="{2DD5B23A-4A03-1A07-5C6D-151C1A71654A}"/>
                </a:ext>
              </a:extLst>
            </p:cNvPr>
            <p:cNvSpPr/>
            <p:nvPr/>
          </p:nvSpPr>
          <p:spPr>
            <a:xfrm>
              <a:off x="4263650" y="3288700"/>
              <a:ext cx="295400" cy="137875"/>
            </a:xfrm>
            <a:custGeom>
              <a:avLst/>
              <a:gdLst/>
              <a:ahLst/>
              <a:cxnLst/>
              <a:rect l="l" t="t" r="r" b="b"/>
              <a:pathLst>
                <a:path w="11816" h="5515" extrusionOk="0">
                  <a:moveTo>
                    <a:pt x="10082" y="662"/>
                  </a:moveTo>
                  <a:cubicBezTo>
                    <a:pt x="10303" y="662"/>
                    <a:pt x="10461" y="820"/>
                    <a:pt x="10461" y="1009"/>
                  </a:cubicBezTo>
                  <a:cubicBezTo>
                    <a:pt x="10461" y="1198"/>
                    <a:pt x="10303" y="1356"/>
                    <a:pt x="10082" y="1356"/>
                  </a:cubicBezTo>
                  <a:cubicBezTo>
                    <a:pt x="9893" y="1356"/>
                    <a:pt x="9736" y="1198"/>
                    <a:pt x="9736" y="1009"/>
                  </a:cubicBezTo>
                  <a:cubicBezTo>
                    <a:pt x="9767" y="820"/>
                    <a:pt x="9893" y="662"/>
                    <a:pt x="10082" y="662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4475"/>
                  </a:lnTo>
                  <a:cubicBezTo>
                    <a:pt x="1" y="5073"/>
                    <a:pt x="473" y="5514"/>
                    <a:pt x="1041" y="5514"/>
                  </a:cubicBezTo>
                  <a:lnTo>
                    <a:pt x="2112" y="5514"/>
                  </a:lnTo>
                  <a:lnTo>
                    <a:pt x="2112" y="2395"/>
                  </a:lnTo>
                  <a:cubicBezTo>
                    <a:pt x="2112" y="2206"/>
                    <a:pt x="2269" y="2049"/>
                    <a:pt x="2458" y="2049"/>
                  </a:cubicBezTo>
                  <a:lnTo>
                    <a:pt x="9421" y="2049"/>
                  </a:lnTo>
                  <a:cubicBezTo>
                    <a:pt x="9610" y="2049"/>
                    <a:pt x="9767" y="2206"/>
                    <a:pt x="9767" y="2395"/>
                  </a:cubicBezTo>
                  <a:lnTo>
                    <a:pt x="9767" y="5514"/>
                  </a:lnTo>
                  <a:lnTo>
                    <a:pt x="10807" y="5514"/>
                  </a:lnTo>
                  <a:cubicBezTo>
                    <a:pt x="11406" y="5514"/>
                    <a:pt x="11815" y="5042"/>
                    <a:pt x="11815" y="4475"/>
                  </a:cubicBezTo>
                  <a:lnTo>
                    <a:pt x="11815" y="1009"/>
                  </a:lnTo>
                  <a:cubicBezTo>
                    <a:pt x="11815" y="410"/>
                    <a:pt x="11343" y="1"/>
                    <a:pt x="108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18" name="Google Shape;6541;p72">
            <a:extLst>
              <a:ext uri="{FF2B5EF4-FFF2-40B4-BE49-F238E27FC236}">
                <a16:creationId xmlns:a16="http://schemas.microsoft.com/office/drawing/2014/main" id="{1F76022A-AF34-D33A-65CF-4BEFA22E2CF9}"/>
              </a:ext>
            </a:extLst>
          </p:cNvPr>
          <p:cNvGrpSpPr/>
          <p:nvPr/>
        </p:nvGrpSpPr>
        <p:grpSpPr>
          <a:xfrm>
            <a:off x="7701619" y="4429204"/>
            <a:ext cx="471736" cy="436985"/>
            <a:chOff x="4266025" y="3609275"/>
            <a:chExt cx="299325" cy="277275"/>
          </a:xfrm>
          <a:solidFill>
            <a:schemeClr val="tx1"/>
          </a:solidFill>
        </p:grpSpPr>
        <p:sp>
          <p:nvSpPr>
            <p:cNvPr id="719" name="Google Shape;6542;p72">
              <a:extLst>
                <a:ext uri="{FF2B5EF4-FFF2-40B4-BE49-F238E27FC236}">
                  <a16:creationId xmlns:a16="http://schemas.microsoft.com/office/drawing/2014/main" id="{0A94AC68-FD28-5F18-45A6-F73ADCEB402C}"/>
                </a:ext>
              </a:extLst>
            </p:cNvPr>
            <p:cNvSpPr/>
            <p:nvPr/>
          </p:nvSpPr>
          <p:spPr>
            <a:xfrm>
              <a:off x="4266025" y="3609275"/>
              <a:ext cx="299325" cy="224500"/>
            </a:xfrm>
            <a:custGeom>
              <a:avLst/>
              <a:gdLst/>
              <a:ahLst/>
              <a:cxnLst/>
              <a:rect l="l" t="t" r="r" b="b"/>
              <a:pathLst>
                <a:path w="11973" h="8980" extrusionOk="0">
                  <a:moveTo>
                    <a:pt x="2017" y="3749"/>
                  </a:moveTo>
                  <a:lnTo>
                    <a:pt x="3119" y="5514"/>
                  </a:lnTo>
                  <a:lnTo>
                    <a:pt x="914" y="5514"/>
                  </a:lnTo>
                  <a:lnTo>
                    <a:pt x="2017" y="3749"/>
                  </a:lnTo>
                  <a:close/>
                  <a:moveTo>
                    <a:pt x="9641" y="3749"/>
                  </a:moveTo>
                  <a:lnTo>
                    <a:pt x="10744" y="5514"/>
                  </a:lnTo>
                  <a:lnTo>
                    <a:pt x="8538" y="5514"/>
                  </a:lnTo>
                  <a:lnTo>
                    <a:pt x="9641" y="3749"/>
                  </a:lnTo>
                  <a:close/>
                  <a:moveTo>
                    <a:pt x="5892" y="0"/>
                  </a:moveTo>
                  <a:cubicBezTo>
                    <a:pt x="5325" y="0"/>
                    <a:pt x="4852" y="473"/>
                    <a:pt x="4852" y="1040"/>
                  </a:cubicBezTo>
                  <a:lnTo>
                    <a:pt x="4852" y="1166"/>
                  </a:lnTo>
                  <a:lnTo>
                    <a:pt x="4537" y="1324"/>
                  </a:lnTo>
                  <a:cubicBezTo>
                    <a:pt x="3812" y="1733"/>
                    <a:pt x="3529" y="1891"/>
                    <a:pt x="3025" y="1954"/>
                  </a:cubicBezTo>
                  <a:cubicBezTo>
                    <a:pt x="2867" y="1607"/>
                    <a:pt x="2521" y="1324"/>
                    <a:pt x="2080" y="1324"/>
                  </a:cubicBezTo>
                  <a:cubicBezTo>
                    <a:pt x="1702" y="1324"/>
                    <a:pt x="1324" y="1576"/>
                    <a:pt x="1166" y="1922"/>
                  </a:cubicBezTo>
                  <a:cubicBezTo>
                    <a:pt x="946" y="1891"/>
                    <a:pt x="693" y="1796"/>
                    <a:pt x="504" y="1733"/>
                  </a:cubicBezTo>
                  <a:cubicBezTo>
                    <a:pt x="454" y="1708"/>
                    <a:pt x="403" y="1696"/>
                    <a:pt x="355" y="1696"/>
                  </a:cubicBezTo>
                  <a:cubicBezTo>
                    <a:pt x="223" y="1696"/>
                    <a:pt x="110" y="1784"/>
                    <a:pt x="63" y="1922"/>
                  </a:cubicBezTo>
                  <a:cubicBezTo>
                    <a:pt x="0" y="2111"/>
                    <a:pt x="63" y="2332"/>
                    <a:pt x="252" y="2363"/>
                  </a:cubicBezTo>
                  <a:cubicBezTo>
                    <a:pt x="536" y="2489"/>
                    <a:pt x="820" y="2552"/>
                    <a:pt x="1135" y="2615"/>
                  </a:cubicBezTo>
                  <a:cubicBezTo>
                    <a:pt x="1198" y="2867"/>
                    <a:pt x="1387" y="3119"/>
                    <a:pt x="1607" y="3277"/>
                  </a:cubicBezTo>
                  <a:lnTo>
                    <a:pt x="95" y="5671"/>
                  </a:lnTo>
                  <a:cubicBezTo>
                    <a:pt x="95" y="5703"/>
                    <a:pt x="63" y="5829"/>
                    <a:pt x="63" y="5860"/>
                  </a:cubicBezTo>
                  <a:lnTo>
                    <a:pt x="63" y="6238"/>
                  </a:lnTo>
                  <a:cubicBezTo>
                    <a:pt x="63" y="7372"/>
                    <a:pt x="1009" y="8318"/>
                    <a:pt x="2143" y="8318"/>
                  </a:cubicBezTo>
                  <a:cubicBezTo>
                    <a:pt x="3308" y="8318"/>
                    <a:pt x="4254" y="7372"/>
                    <a:pt x="4254" y="6238"/>
                  </a:cubicBezTo>
                  <a:lnTo>
                    <a:pt x="4254" y="5860"/>
                  </a:lnTo>
                  <a:cubicBezTo>
                    <a:pt x="4254" y="5829"/>
                    <a:pt x="4191" y="5703"/>
                    <a:pt x="4191" y="5671"/>
                  </a:cubicBezTo>
                  <a:lnTo>
                    <a:pt x="2710" y="3277"/>
                  </a:lnTo>
                  <a:cubicBezTo>
                    <a:pt x="2930" y="3151"/>
                    <a:pt x="3088" y="2930"/>
                    <a:pt x="3182" y="2647"/>
                  </a:cubicBezTo>
                  <a:cubicBezTo>
                    <a:pt x="3844" y="2521"/>
                    <a:pt x="4191" y="2363"/>
                    <a:pt x="4947" y="1922"/>
                  </a:cubicBezTo>
                  <a:lnTo>
                    <a:pt x="4947" y="8979"/>
                  </a:lnTo>
                  <a:lnTo>
                    <a:pt x="7089" y="8979"/>
                  </a:lnTo>
                  <a:lnTo>
                    <a:pt x="7089" y="1922"/>
                  </a:lnTo>
                  <a:cubicBezTo>
                    <a:pt x="7814" y="2332"/>
                    <a:pt x="8192" y="2521"/>
                    <a:pt x="8853" y="2647"/>
                  </a:cubicBezTo>
                  <a:cubicBezTo>
                    <a:pt x="8916" y="2899"/>
                    <a:pt x="9074" y="3119"/>
                    <a:pt x="9326" y="3277"/>
                  </a:cubicBezTo>
                  <a:lnTo>
                    <a:pt x="7814" y="5671"/>
                  </a:lnTo>
                  <a:cubicBezTo>
                    <a:pt x="7814" y="5703"/>
                    <a:pt x="7782" y="5829"/>
                    <a:pt x="7782" y="5860"/>
                  </a:cubicBezTo>
                  <a:lnTo>
                    <a:pt x="7782" y="6238"/>
                  </a:lnTo>
                  <a:cubicBezTo>
                    <a:pt x="7782" y="7372"/>
                    <a:pt x="8727" y="8318"/>
                    <a:pt x="9861" y="8318"/>
                  </a:cubicBezTo>
                  <a:cubicBezTo>
                    <a:pt x="11027" y="8318"/>
                    <a:pt x="11972" y="7372"/>
                    <a:pt x="11972" y="6238"/>
                  </a:cubicBezTo>
                  <a:lnTo>
                    <a:pt x="11972" y="5860"/>
                  </a:lnTo>
                  <a:cubicBezTo>
                    <a:pt x="11972" y="5829"/>
                    <a:pt x="11909" y="5703"/>
                    <a:pt x="11909" y="5671"/>
                  </a:cubicBezTo>
                  <a:lnTo>
                    <a:pt x="10429" y="3277"/>
                  </a:lnTo>
                  <a:cubicBezTo>
                    <a:pt x="10429" y="3151"/>
                    <a:pt x="10618" y="2930"/>
                    <a:pt x="10681" y="2615"/>
                  </a:cubicBezTo>
                  <a:cubicBezTo>
                    <a:pt x="10933" y="2521"/>
                    <a:pt x="11248" y="2458"/>
                    <a:pt x="11531" y="2363"/>
                  </a:cubicBezTo>
                  <a:cubicBezTo>
                    <a:pt x="11720" y="2300"/>
                    <a:pt x="11815" y="2080"/>
                    <a:pt x="11720" y="1922"/>
                  </a:cubicBezTo>
                  <a:cubicBezTo>
                    <a:pt x="11674" y="1784"/>
                    <a:pt x="11560" y="1696"/>
                    <a:pt x="11429" y="1696"/>
                  </a:cubicBezTo>
                  <a:cubicBezTo>
                    <a:pt x="11380" y="1696"/>
                    <a:pt x="11330" y="1708"/>
                    <a:pt x="11279" y="1733"/>
                  </a:cubicBezTo>
                  <a:cubicBezTo>
                    <a:pt x="11059" y="1796"/>
                    <a:pt x="10870" y="1891"/>
                    <a:pt x="10618" y="1922"/>
                  </a:cubicBezTo>
                  <a:cubicBezTo>
                    <a:pt x="10460" y="1576"/>
                    <a:pt x="10113" y="1324"/>
                    <a:pt x="9704" y="1324"/>
                  </a:cubicBezTo>
                  <a:cubicBezTo>
                    <a:pt x="9294" y="1324"/>
                    <a:pt x="8916" y="1576"/>
                    <a:pt x="8790" y="1954"/>
                  </a:cubicBezTo>
                  <a:cubicBezTo>
                    <a:pt x="8255" y="1891"/>
                    <a:pt x="8003" y="1733"/>
                    <a:pt x="7278" y="1324"/>
                  </a:cubicBezTo>
                  <a:lnTo>
                    <a:pt x="6963" y="1166"/>
                  </a:lnTo>
                  <a:lnTo>
                    <a:pt x="6963" y="1040"/>
                  </a:lnTo>
                  <a:cubicBezTo>
                    <a:pt x="6963" y="441"/>
                    <a:pt x="6490" y="0"/>
                    <a:pt x="5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" name="Google Shape;6543;p72">
              <a:extLst>
                <a:ext uri="{FF2B5EF4-FFF2-40B4-BE49-F238E27FC236}">
                  <a16:creationId xmlns:a16="http://schemas.microsoft.com/office/drawing/2014/main" id="{0FC51486-8E6E-6DDE-2B38-0B7A771D56DF}"/>
                </a:ext>
              </a:extLst>
            </p:cNvPr>
            <p:cNvSpPr/>
            <p:nvPr/>
          </p:nvSpPr>
          <p:spPr>
            <a:xfrm>
              <a:off x="4332975" y="3851850"/>
              <a:ext cx="157550" cy="34700"/>
            </a:xfrm>
            <a:custGeom>
              <a:avLst/>
              <a:gdLst/>
              <a:ahLst/>
              <a:cxnLst/>
              <a:rect l="l" t="t" r="r" b="b"/>
              <a:pathLst>
                <a:path w="6302" h="1388" extrusionOk="0">
                  <a:moveTo>
                    <a:pt x="693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1040"/>
                  </a:lnTo>
                  <a:cubicBezTo>
                    <a:pt x="0" y="1261"/>
                    <a:pt x="158" y="1387"/>
                    <a:pt x="347" y="1387"/>
                  </a:cubicBezTo>
                  <a:lnTo>
                    <a:pt x="5955" y="1387"/>
                  </a:lnTo>
                  <a:cubicBezTo>
                    <a:pt x="6144" y="1356"/>
                    <a:pt x="6301" y="1198"/>
                    <a:pt x="6301" y="1040"/>
                  </a:cubicBezTo>
                  <a:lnTo>
                    <a:pt x="6301" y="694"/>
                  </a:lnTo>
                  <a:cubicBezTo>
                    <a:pt x="6301" y="316"/>
                    <a:pt x="5986" y="1"/>
                    <a:pt x="55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21" name="Google Shape;6544;p72">
            <a:extLst>
              <a:ext uri="{FF2B5EF4-FFF2-40B4-BE49-F238E27FC236}">
                <a16:creationId xmlns:a16="http://schemas.microsoft.com/office/drawing/2014/main" id="{26110DC7-27C8-A60A-6FAD-F0D630F29F15}"/>
              </a:ext>
            </a:extLst>
          </p:cNvPr>
          <p:cNvGrpSpPr/>
          <p:nvPr/>
        </p:nvGrpSpPr>
        <p:grpSpPr>
          <a:xfrm>
            <a:off x="7702230" y="5049719"/>
            <a:ext cx="470515" cy="465511"/>
            <a:chOff x="4263650" y="3963700"/>
            <a:chExt cx="298550" cy="295375"/>
          </a:xfrm>
          <a:solidFill>
            <a:schemeClr val="tx1"/>
          </a:solidFill>
        </p:grpSpPr>
        <p:sp>
          <p:nvSpPr>
            <p:cNvPr id="722" name="Google Shape;6545;p72">
              <a:extLst>
                <a:ext uri="{FF2B5EF4-FFF2-40B4-BE49-F238E27FC236}">
                  <a16:creationId xmlns:a16="http://schemas.microsoft.com/office/drawing/2014/main" id="{4058B463-0E80-8A01-78DC-7113FA8EE75D}"/>
                </a:ext>
              </a:extLst>
            </p:cNvPr>
            <p:cNvSpPr/>
            <p:nvPr/>
          </p:nvSpPr>
          <p:spPr>
            <a:xfrm>
              <a:off x="4384950" y="3963700"/>
              <a:ext cx="53575" cy="51225"/>
            </a:xfrm>
            <a:custGeom>
              <a:avLst/>
              <a:gdLst/>
              <a:ahLst/>
              <a:cxnLst/>
              <a:rect l="l" t="t" r="r" b="b"/>
              <a:pathLst>
                <a:path w="2143" h="2049" extrusionOk="0"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1607"/>
                    <a:pt x="473" y="2048"/>
                    <a:pt x="1072" y="2048"/>
                  </a:cubicBezTo>
                  <a:cubicBezTo>
                    <a:pt x="1670" y="2048"/>
                    <a:pt x="2143" y="1576"/>
                    <a:pt x="2143" y="1040"/>
                  </a:cubicBezTo>
                  <a:cubicBezTo>
                    <a:pt x="2143" y="442"/>
                    <a:pt x="1670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" name="Google Shape;6546;p72">
              <a:extLst>
                <a:ext uri="{FF2B5EF4-FFF2-40B4-BE49-F238E27FC236}">
                  <a16:creationId xmlns:a16="http://schemas.microsoft.com/office/drawing/2014/main" id="{2E028A86-9A96-A72A-4139-7BEE94C4A492}"/>
                </a:ext>
              </a:extLst>
            </p:cNvPr>
            <p:cNvSpPr/>
            <p:nvPr/>
          </p:nvSpPr>
          <p:spPr>
            <a:xfrm>
              <a:off x="4315650" y="41369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40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" name="Google Shape;6547;p72">
              <a:extLst>
                <a:ext uri="{FF2B5EF4-FFF2-40B4-BE49-F238E27FC236}">
                  <a16:creationId xmlns:a16="http://schemas.microsoft.com/office/drawing/2014/main" id="{DB9C47EF-F6D6-C2F3-C781-7CDE5DFDCC41}"/>
                </a:ext>
              </a:extLst>
            </p:cNvPr>
            <p:cNvSpPr/>
            <p:nvPr/>
          </p:nvSpPr>
          <p:spPr>
            <a:xfrm>
              <a:off x="4455850" y="41369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5" y="2048"/>
                    <a:pt x="2048" y="1576"/>
                    <a:pt x="2048" y="1040"/>
                  </a:cubicBez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" name="Google Shape;6548;p72">
              <a:extLst>
                <a:ext uri="{FF2B5EF4-FFF2-40B4-BE49-F238E27FC236}">
                  <a16:creationId xmlns:a16="http://schemas.microsoft.com/office/drawing/2014/main" id="{F5EE89BA-FFF3-7FF3-F0C7-4F1562514B6D}"/>
                </a:ext>
              </a:extLst>
            </p:cNvPr>
            <p:cNvSpPr/>
            <p:nvPr/>
          </p:nvSpPr>
          <p:spPr>
            <a:xfrm>
              <a:off x="4263650" y="4085000"/>
              <a:ext cx="298550" cy="122100"/>
            </a:xfrm>
            <a:custGeom>
              <a:avLst/>
              <a:gdLst/>
              <a:ahLst/>
              <a:cxnLst/>
              <a:rect l="l" t="t" r="r" b="b"/>
              <a:pathLst>
                <a:path w="11942" h="4884" extrusionOk="0">
                  <a:moveTo>
                    <a:pt x="1545" y="0"/>
                  </a:moveTo>
                  <a:cubicBezTo>
                    <a:pt x="1041" y="0"/>
                    <a:pt x="599" y="347"/>
                    <a:pt x="505" y="851"/>
                  </a:cubicBezTo>
                  <a:lnTo>
                    <a:pt x="64" y="3655"/>
                  </a:lnTo>
                  <a:cubicBezTo>
                    <a:pt x="1" y="3970"/>
                    <a:pt x="95" y="4253"/>
                    <a:pt x="284" y="4474"/>
                  </a:cubicBezTo>
                  <a:cubicBezTo>
                    <a:pt x="410" y="4631"/>
                    <a:pt x="599" y="4757"/>
                    <a:pt x="788" y="4789"/>
                  </a:cubicBezTo>
                  <a:cubicBezTo>
                    <a:pt x="1009" y="4442"/>
                    <a:pt x="1324" y="4127"/>
                    <a:pt x="1639" y="3938"/>
                  </a:cubicBezTo>
                  <a:cubicBezTo>
                    <a:pt x="1513" y="3686"/>
                    <a:pt x="1419" y="3434"/>
                    <a:pt x="1419" y="3151"/>
                  </a:cubicBezTo>
                  <a:cubicBezTo>
                    <a:pt x="1419" y="2206"/>
                    <a:pt x="2206" y="1418"/>
                    <a:pt x="3151" y="1418"/>
                  </a:cubicBezTo>
                  <a:cubicBezTo>
                    <a:pt x="4097" y="1418"/>
                    <a:pt x="4884" y="2206"/>
                    <a:pt x="4884" y="3151"/>
                  </a:cubicBezTo>
                  <a:cubicBezTo>
                    <a:pt x="4884" y="3434"/>
                    <a:pt x="4821" y="3686"/>
                    <a:pt x="4695" y="3938"/>
                  </a:cubicBezTo>
                  <a:cubicBezTo>
                    <a:pt x="5042" y="4159"/>
                    <a:pt x="5325" y="4474"/>
                    <a:pt x="5577" y="4883"/>
                  </a:cubicBezTo>
                  <a:lnTo>
                    <a:pt x="6396" y="4883"/>
                  </a:lnTo>
                  <a:cubicBezTo>
                    <a:pt x="6585" y="4537"/>
                    <a:pt x="6900" y="4159"/>
                    <a:pt x="7247" y="3938"/>
                  </a:cubicBezTo>
                  <a:cubicBezTo>
                    <a:pt x="7152" y="3686"/>
                    <a:pt x="7058" y="3434"/>
                    <a:pt x="7058" y="3151"/>
                  </a:cubicBezTo>
                  <a:cubicBezTo>
                    <a:pt x="7058" y="2206"/>
                    <a:pt x="7846" y="1418"/>
                    <a:pt x="8791" y="1418"/>
                  </a:cubicBezTo>
                  <a:cubicBezTo>
                    <a:pt x="9736" y="1418"/>
                    <a:pt x="10524" y="2206"/>
                    <a:pt x="10524" y="3151"/>
                  </a:cubicBezTo>
                  <a:cubicBezTo>
                    <a:pt x="10524" y="3434"/>
                    <a:pt x="10461" y="3686"/>
                    <a:pt x="10334" y="3938"/>
                  </a:cubicBezTo>
                  <a:cubicBezTo>
                    <a:pt x="10681" y="4159"/>
                    <a:pt x="10965" y="4442"/>
                    <a:pt x="11154" y="4789"/>
                  </a:cubicBezTo>
                  <a:cubicBezTo>
                    <a:pt x="11343" y="4757"/>
                    <a:pt x="11563" y="4631"/>
                    <a:pt x="11658" y="4474"/>
                  </a:cubicBezTo>
                  <a:cubicBezTo>
                    <a:pt x="11878" y="4253"/>
                    <a:pt x="11941" y="3938"/>
                    <a:pt x="11910" y="3655"/>
                  </a:cubicBezTo>
                  <a:lnTo>
                    <a:pt x="11343" y="851"/>
                  </a:lnTo>
                  <a:cubicBezTo>
                    <a:pt x="11280" y="347"/>
                    <a:pt x="10839" y="0"/>
                    <a:pt x="10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" name="Google Shape;6549;p72">
              <a:extLst>
                <a:ext uri="{FF2B5EF4-FFF2-40B4-BE49-F238E27FC236}">
                  <a16:creationId xmlns:a16="http://schemas.microsoft.com/office/drawing/2014/main" id="{52B2E93A-0545-9903-2223-1F5700F9826E}"/>
                </a:ext>
              </a:extLst>
            </p:cNvPr>
            <p:cNvSpPr/>
            <p:nvPr/>
          </p:nvSpPr>
          <p:spPr>
            <a:xfrm>
              <a:off x="4431425" y="4196825"/>
              <a:ext cx="104000" cy="62250"/>
            </a:xfrm>
            <a:custGeom>
              <a:avLst/>
              <a:gdLst/>
              <a:ahLst/>
              <a:cxnLst/>
              <a:rect l="l" t="t" r="r" b="b"/>
              <a:pathLst>
                <a:path w="4160" h="2490" extrusionOk="0">
                  <a:moveTo>
                    <a:pt x="977" y="1"/>
                  </a:moveTo>
                  <a:cubicBezTo>
                    <a:pt x="536" y="284"/>
                    <a:pt x="189" y="694"/>
                    <a:pt x="63" y="1198"/>
                  </a:cubicBezTo>
                  <a:cubicBezTo>
                    <a:pt x="32" y="1387"/>
                    <a:pt x="0" y="1576"/>
                    <a:pt x="0" y="1797"/>
                  </a:cubicBezTo>
                  <a:lnTo>
                    <a:pt x="0" y="2143"/>
                  </a:lnTo>
                  <a:cubicBezTo>
                    <a:pt x="0" y="2332"/>
                    <a:pt x="158" y="2490"/>
                    <a:pt x="347" y="2490"/>
                  </a:cubicBezTo>
                  <a:lnTo>
                    <a:pt x="3813" y="2490"/>
                  </a:lnTo>
                  <a:cubicBezTo>
                    <a:pt x="4002" y="2490"/>
                    <a:pt x="4159" y="2332"/>
                    <a:pt x="4159" y="2143"/>
                  </a:cubicBezTo>
                  <a:lnTo>
                    <a:pt x="4159" y="1797"/>
                  </a:lnTo>
                  <a:cubicBezTo>
                    <a:pt x="4096" y="1576"/>
                    <a:pt x="4065" y="1356"/>
                    <a:pt x="4002" y="1198"/>
                  </a:cubicBezTo>
                  <a:cubicBezTo>
                    <a:pt x="3844" y="694"/>
                    <a:pt x="3529" y="284"/>
                    <a:pt x="3119" y="1"/>
                  </a:cubicBezTo>
                  <a:cubicBezTo>
                    <a:pt x="2804" y="253"/>
                    <a:pt x="2426" y="410"/>
                    <a:pt x="2048" y="410"/>
                  </a:cubicBezTo>
                  <a:cubicBezTo>
                    <a:pt x="1639" y="410"/>
                    <a:pt x="1261" y="253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" name="Google Shape;6550;p72">
              <a:extLst>
                <a:ext uri="{FF2B5EF4-FFF2-40B4-BE49-F238E27FC236}">
                  <a16:creationId xmlns:a16="http://schemas.microsoft.com/office/drawing/2014/main" id="{B4EF2058-EFBF-BE39-1E1B-03E5DD8AF3D9}"/>
                </a:ext>
              </a:extLst>
            </p:cNvPr>
            <p:cNvSpPr/>
            <p:nvPr/>
          </p:nvSpPr>
          <p:spPr>
            <a:xfrm>
              <a:off x="4359750" y="4022775"/>
              <a:ext cx="104775" cy="44125"/>
            </a:xfrm>
            <a:custGeom>
              <a:avLst/>
              <a:gdLst/>
              <a:ahLst/>
              <a:cxnLst/>
              <a:rect l="l" t="t" r="r" b="b"/>
              <a:pathLst>
                <a:path w="4191" h="1765" extrusionOk="0">
                  <a:moveTo>
                    <a:pt x="1009" y="0"/>
                  </a:moveTo>
                  <a:cubicBezTo>
                    <a:pt x="379" y="347"/>
                    <a:pt x="0" y="1040"/>
                    <a:pt x="0" y="1765"/>
                  </a:cubicBezTo>
                  <a:lnTo>
                    <a:pt x="4191" y="1765"/>
                  </a:lnTo>
                  <a:cubicBezTo>
                    <a:pt x="4191" y="1040"/>
                    <a:pt x="3813" y="347"/>
                    <a:pt x="3214" y="0"/>
                  </a:cubicBezTo>
                  <a:cubicBezTo>
                    <a:pt x="2899" y="252"/>
                    <a:pt x="2521" y="378"/>
                    <a:pt x="2111" y="378"/>
                  </a:cubicBezTo>
                  <a:cubicBezTo>
                    <a:pt x="1733" y="378"/>
                    <a:pt x="1324" y="252"/>
                    <a:pt x="10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" name="Google Shape;6551;p72">
              <a:extLst>
                <a:ext uri="{FF2B5EF4-FFF2-40B4-BE49-F238E27FC236}">
                  <a16:creationId xmlns:a16="http://schemas.microsoft.com/office/drawing/2014/main" id="{96285F78-14EF-FA65-48BF-4D323F4E4F13}"/>
                </a:ext>
              </a:extLst>
            </p:cNvPr>
            <p:cNvSpPr/>
            <p:nvPr/>
          </p:nvSpPr>
          <p:spPr>
            <a:xfrm>
              <a:off x="4291225" y="4196825"/>
              <a:ext cx="102425" cy="62250"/>
            </a:xfrm>
            <a:custGeom>
              <a:avLst/>
              <a:gdLst/>
              <a:ahLst/>
              <a:cxnLst/>
              <a:rect l="l" t="t" r="r" b="b"/>
              <a:pathLst>
                <a:path w="4097" h="2490" extrusionOk="0">
                  <a:moveTo>
                    <a:pt x="1009" y="1"/>
                  </a:moveTo>
                  <a:cubicBezTo>
                    <a:pt x="568" y="284"/>
                    <a:pt x="221" y="694"/>
                    <a:pt x="95" y="1198"/>
                  </a:cubicBezTo>
                  <a:cubicBezTo>
                    <a:pt x="64" y="1387"/>
                    <a:pt x="1" y="1576"/>
                    <a:pt x="1" y="1797"/>
                  </a:cubicBezTo>
                  <a:lnTo>
                    <a:pt x="1" y="2143"/>
                  </a:lnTo>
                  <a:cubicBezTo>
                    <a:pt x="1" y="2332"/>
                    <a:pt x="158" y="2490"/>
                    <a:pt x="379" y="2490"/>
                  </a:cubicBezTo>
                  <a:lnTo>
                    <a:pt x="3844" y="2490"/>
                  </a:lnTo>
                  <a:cubicBezTo>
                    <a:pt x="3939" y="2490"/>
                    <a:pt x="4096" y="2332"/>
                    <a:pt x="4096" y="2143"/>
                  </a:cubicBezTo>
                  <a:lnTo>
                    <a:pt x="4096" y="1797"/>
                  </a:lnTo>
                  <a:cubicBezTo>
                    <a:pt x="4096" y="1576"/>
                    <a:pt x="4065" y="1356"/>
                    <a:pt x="4033" y="1198"/>
                  </a:cubicBezTo>
                  <a:cubicBezTo>
                    <a:pt x="3876" y="694"/>
                    <a:pt x="3561" y="284"/>
                    <a:pt x="3120" y="1"/>
                  </a:cubicBezTo>
                  <a:cubicBezTo>
                    <a:pt x="2804" y="253"/>
                    <a:pt x="2458" y="410"/>
                    <a:pt x="2048" y="410"/>
                  </a:cubicBezTo>
                  <a:cubicBezTo>
                    <a:pt x="1670" y="410"/>
                    <a:pt x="1261" y="253"/>
                    <a:pt x="10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29" name="Google Shape;6552;p72">
            <a:extLst>
              <a:ext uri="{FF2B5EF4-FFF2-40B4-BE49-F238E27FC236}">
                <a16:creationId xmlns:a16="http://schemas.microsoft.com/office/drawing/2014/main" id="{EF5BE711-F64A-7038-267B-9701A9ED0F8E}"/>
              </a:ext>
            </a:extLst>
          </p:cNvPr>
          <p:cNvGrpSpPr/>
          <p:nvPr/>
        </p:nvGrpSpPr>
        <p:grpSpPr>
          <a:xfrm>
            <a:off x="10740013" y="3816989"/>
            <a:ext cx="301685" cy="466772"/>
            <a:chOff x="6164975" y="3211525"/>
            <a:chExt cx="191425" cy="296175"/>
          </a:xfrm>
          <a:solidFill>
            <a:schemeClr val="tx1"/>
          </a:solidFill>
        </p:grpSpPr>
        <p:sp>
          <p:nvSpPr>
            <p:cNvPr id="730" name="Google Shape;6553;p72">
              <a:extLst>
                <a:ext uri="{FF2B5EF4-FFF2-40B4-BE49-F238E27FC236}">
                  <a16:creationId xmlns:a16="http://schemas.microsoft.com/office/drawing/2014/main" id="{816B367B-AEFA-ABF4-3F67-58B745FDB9CF}"/>
                </a:ext>
              </a:extLst>
            </p:cNvPr>
            <p:cNvSpPr/>
            <p:nvPr/>
          </p:nvSpPr>
          <p:spPr>
            <a:xfrm>
              <a:off x="6269750" y="3371400"/>
              <a:ext cx="68525" cy="84300"/>
            </a:xfrm>
            <a:custGeom>
              <a:avLst/>
              <a:gdLst/>
              <a:ahLst/>
              <a:cxnLst/>
              <a:rect l="l" t="t" r="r" b="b"/>
              <a:pathLst>
                <a:path w="2741" h="3372" extrusionOk="0">
                  <a:moveTo>
                    <a:pt x="1670" y="1"/>
                  </a:moveTo>
                  <a:cubicBezTo>
                    <a:pt x="1166" y="316"/>
                    <a:pt x="599" y="505"/>
                    <a:pt x="0" y="568"/>
                  </a:cubicBezTo>
                  <a:lnTo>
                    <a:pt x="0" y="1482"/>
                  </a:lnTo>
                  <a:lnTo>
                    <a:pt x="1890" y="3372"/>
                  </a:lnTo>
                  <a:lnTo>
                    <a:pt x="2741" y="3372"/>
                  </a:lnTo>
                  <a:lnTo>
                    <a:pt x="2741" y="3340"/>
                  </a:lnTo>
                  <a:lnTo>
                    <a:pt x="2741" y="2301"/>
                  </a:lnTo>
                  <a:cubicBezTo>
                    <a:pt x="2741" y="1356"/>
                    <a:pt x="2300" y="536"/>
                    <a:pt x="16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" name="Google Shape;6554;p72">
              <a:extLst>
                <a:ext uri="{FF2B5EF4-FFF2-40B4-BE49-F238E27FC236}">
                  <a16:creationId xmlns:a16="http://schemas.microsoft.com/office/drawing/2014/main" id="{694F5963-6823-5269-D301-5FB5CE6FBC6F}"/>
                </a:ext>
              </a:extLst>
            </p:cNvPr>
            <p:cNvSpPr/>
            <p:nvPr/>
          </p:nvSpPr>
          <p:spPr>
            <a:xfrm>
              <a:off x="6228775" y="3424175"/>
              <a:ext cx="62250" cy="30750"/>
            </a:xfrm>
            <a:custGeom>
              <a:avLst/>
              <a:gdLst/>
              <a:ahLst/>
              <a:cxnLst/>
              <a:rect l="l" t="t" r="r" b="b"/>
              <a:pathLst>
                <a:path w="2490" h="1230" extrusionOk="0">
                  <a:moveTo>
                    <a:pt x="1229" y="1"/>
                  </a:moveTo>
                  <a:lnTo>
                    <a:pt x="1" y="1229"/>
                  </a:lnTo>
                  <a:lnTo>
                    <a:pt x="2490" y="1229"/>
                  </a:lnTo>
                  <a:lnTo>
                    <a:pt x="122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" name="Google Shape;6555;p72">
              <a:extLst>
                <a:ext uri="{FF2B5EF4-FFF2-40B4-BE49-F238E27FC236}">
                  <a16:creationId xmlns:a16="http://schemas.microsoft.com/office/drawing/2014/main" id="{088AEC70-1EC6-B8D5-9CB5-41B339DAD2E8}"/>
                </a:ext>
              </a:extLst>
            </p:cNvPr>
            <p:cNvSpPr/>
            <p:nvPr/>
          </p:nvSpPr>
          <p:spPr>
            <a:xfrm>
              <a:off x="6182300" y="3369825"/>
              <a:ext cx="69350" cy="85100"/>
            </a:xfrm>
            <a:custGeom>
              <a:avLst/>
              <a:gdLst/>
              <a:ahLst/>
              <a:cxnLst/>
              <a:rect l="l" t="t" r="r" b="b"/>
              <a:pathLst>
                <a:path w="2774" h="3404" extrusionOk="0">
                  <a:moveTo>
                    <a:pt x="1072" y="1"/>
                  </a:moveTo>
                  <a:cubicBezTo>
                    <a:pt x="411" y="599"/>
                    <a:pt x="1" y="1419"/>
                    <a:pt x="1" y="2332"/>
                  </a:cubicBezTo>
                  <a:lnTo>
                    <a:pt x="1" y="3403"/>
                  </a:lnTo>
                  <a:lnTo>
                    <a:pt x="883" y="3403"/>
                  </a:lnTo>
                  <a:lnTo>
                    <a:pt x="2773" y="1513"/>
                  </a:lnTo>
                  <a:lnTo>
                    <a:pt x="2773" y="599"/>
                  </a:lnTo>
                  <a:cubicBezTo>
                    <a:pt x="2143" y="568"/>
                    <a:pt x="1576" y="316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" name="Google Shape;6556;p72">
              <a:extLst>
                <a:ext uri="{FF2B5EF4-FFF2-40B4-BE49-F238E27FC236}">
                  <a16:creationId xmlns:a16="http://schemas.microsoft.com/office/drawing/2014/main" id="{D09157EB-94A6-D8D1-5EE9-8C74F1AE88EC}"/>
                </a:ext>
              </a:extLst>
            </p:cNvPr>
            <p:cNvSpPr/>
            <p:nvPr/>
          </p:nvSpPr>
          <p:spPr>
            <a:xfrm>
              <a:off x="6164975" y="3472225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316"/>
                    <a:pt x="7278" y="1"/>
                    <a:pt x="69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" name="Google Shape;6557;p72">
              <a:extLst>
                <a:ext uri="{FF2B5EF4-FFF2-40B4-BE49-F238E27FC236}">
                  <a16:creationId xmlns:a16="http://schemas.microsoft.com/office/drawing/2014/main" id="{AA143971-F826-727C-FF83-5D527EB25C21}"/>
                </a:ext>
              </a:extLst>
            </p:cNvPr>
            <p:cNvSpPr/>
            <p:nvPr/>
          </p:nvSpPr>
          <p:spPr>
            <a:xfrm>
              <a:off x="6164975" y="3211525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725" y="0"/>
                  </a:moveTo>
                  <a:cubicBezTo>
                    <a:pt x="316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284"/>
                    <a:pt x="7278" y="0"/>
                    <a:pt x="69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" name="Google Shape;6558;p72">
              <a:extLst>
                <a:ext uri="{FF2B5EF4-FFF2-40B4-BE49-F238E27FC236}">
                  <a16:creationId xmlns:a16="http://schemas.microsoft.com/office/drawing/2014/main" id="{91596532-CDA1-DA74-0E6A-716A8E656F17}"/>
                </a:ext>
              </a:extLst>
            </p:cNvPr>
            <p:cNvSpPr/>
            <p:nvPr/>
          </p:nvSpPr>
          <p:spPr>
            <a:xfrm>
              <a:off x="6183100" y="3262725"/>
              <a:ext cx="155175" cy="35650"/>
            </a:xfrm>
            <a:custGeom>
              <a:avLst/>
              <a:gdLst/>
              <a:ahLst/>
              <a:cxnLst/>
              <a:rect l="l" t="t" r="r" b="b"/>
              <a:pathLst>
                <a:path w="6207" h="1426" extrusionOk="0">
                  <a:moveTo>
                    <a:pt x="0" y="0"/>
                  </a:moveTo>
                  <a:lnTo>
                    <a:pt x="0" y="441"/>
                  </a:lnTo>
                  <a:lnTo>
                    <a:pt x="568" y="788"/>
                  </a:lnTo>
                  <a:cubicBezTo>
                    <a:pt x="1355" y="1213"/>
                    <a:pt x="2237" y="1426"/>
                    <a:pt x="3112" y="1426"/>
                  </a:cubicBezTo>
                  <a:cubicBezTo>
                    <a:pt x="3986" y="1426"/>
                    <a:pt x="4852" y="1213"/>
                    <a:pt x="5608" y="788"/>
                  </a:cubicBezTo>
                  <a:lnTo>
                    <a:pt x="6207" y="441"/>
                  </a:lnTo>
                  <a:lnTo>
                    <a:pt x="62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" name="Google Shape;6559;p72">
              <a:extLst>
                <a:ext uri="{FF2B5EF4-FFF2-40B4-BE49-F238E27FC236}">
                  <a16:creationId xmlns:a16="http://schemas.microsoft.com/office/drawing/2014/main" id="{37C1FE42-102D-F22F-5CA6-E2961AE1B259}"/>
                </a:ext>
              </a:extLst>
            </p:cNvPr>
            <p:cNvSpPr/>
            <p:nvPr/>
          </p:nvSpPr>
          <p:spPr>
            <a:xfrm>
              <a:off x="6181525" y="3294225"/>
              <a:ext cx="155975" cy="74050"/>
            </a:xfrm>
            <a:custGeom>
              <a:avLst/>
              <a:gdLst/>
              <a:ahLst/>
              <a:cxnLst/>
              <a:rect l="l" t="t" r="r" b="b"/>
              <a:pathLst>
                <a:path w="6239" h="2962" extrusionOk="0">
                  <a:moveTo>
                    <a:pt x="0" y="0"/>
                  </a:moveTo>
                  <a:cubicBezTo>
                    <a:pt x="126" y="1607"/>
                    <a:pt x="1481" y="2962"/>
                    <a:pt x="3119" y="2962"/>
                  </a:cubicBezTo>
                  <a:cubicBezTo>
                    <a:pt x="4758" y="2962"/>
                    <a:pt x="6112" y="1607"/>
                    <a:pt x="6238" y="0"/>
                  </a:cubicBezTo>
                  <a:lnTo>
                    <a:pt x="6238" y="0"/>
                  </a:lnTo>
                  <a:lnTo>
                    <a:pt x="5986" y="126"/>
                  </a:lnTo>
                  <a:cubicBezTo>
                    <a:pt x="5136" y="631"/>
                    <a:pt x="4096" y="883"/>
                    <a:pt x="3119" y="883"/>
                  </a:cubicBezTo>
                  <a:cubicBezTo>
                    <a:pt x="2143" y="883"/>
                    <a:pt x="1166" y="631"/>
                    <a:pt x="252" y="126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37" name="Google Shape;6560;p72">
            <a:extLst>
              <a:ext uri="{FF2B5EF4-FFF2-40B4-BE49-F238E27FC236}">
                <a16:creationId xmlns:a16="http://schemas.microsoft.com/office/drawing/2014/main" id="{45C136A2-6673-F520-D54F-9D9C9BE50561}"/>
              </a:ext>
            </a:extLst>
          </p:cNvPr>
          <p:cNvGrpSpPr/>
          <p:nvPr/>
        </p:nvGrpSpPr>
        <p:grpSpPr>
          <a:xfrm>
            <a:off x="7089395" y="2014690"/>
            <a:ext cx="470515" cy="466732"/>
            <a:chOff x="946175" y="3253275"/>
            <a:chExt cx="298550" cy="296150"/>
          </a:xfrm>
          <a:solidFill>
            <a:schemeClr val="tx1"/>
          </a:solidFill>
        </p:grpSpPr>
        <p:sp>
          <p:nvSpPr>
            <p:cNvPr id="738" name="Google Shape;6561;p72">
              <a:extLst>
                <a:ext uri="{FF2B5EF4-FFF2-40B4-BE49-F238E27FC236}">
                  <a16:creationId xmlns:a16="http://schemas.microsoft.com/office/drawing/2014/main" id="{F05F6895-79D7-D6EE-A7A1-7818D81F1A1C}"/>
                </a:ext>
              </a:extLst>
            </p:cNvPr>
            <p:cNvSpPr/>
            <p:nvPr/>
          </p:nvSpPr>
          <p:spPr>
            <a:xfrm>
              <a:off x="946175" y="3253275"/>
              <a:ext cx="209550" cy="261500"/>
            </a:xfrm>
            <a:custGeom>
              <a:avLst/>
              <a:gdLst/>
              <a:ahLst/>
              <a:cxnLst/>
              <a:rect l="l" t="t" r="r" b="b"/>
              <a:pathLst>
                <a:path w="8382" h="10460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113"/>
                  </a:lnTo>
                  <a:cubicBezTo>
                    <a:pt x="1" y="10302"/>
                    <a:pt x="158" y="10460"/>
                    <a:pt x="348" y="10460"/>
                  </a:cubicBezTo>
                  <a:lnTo>
                    <a:pt x="694" y="10460"/>
                  </a:lnTo>
                  <a:lnTo>
                    <a:pt x="694" y="3875"/>
                  </a:lnTo>
                  <a:cubicBezTo>
                    <a:pt x="694" y="3623"/>
                    <a:pt x="820" y="3340"/>
                    <a:pt x="1009" y="3151"/>
                  </a:cubicBezTo>
                  <a:lnTo>
                    <a:pt x="3151" y="1008"/>
                  </a:lnTo>
                  <a:cubicBezTo>
                    <a:pt x="3340" y="819"/>
                    <a:pt x="3624" y="693"/>
                    <a:pt x="3908" y="693"/>
                  </a:cubicBezTo>
                  <a:lnTo>
                    <a:pt x="8381" y="693"/>
                  </a:lnTo>
                  <a:lnTo>
                    <a:pt x="8381" y="347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" name="Google Shape;6562;p72">
              <a:extLst>
                <a:ext uri="{FF2B5EF4-FFF2-40B4-BE49-F238E27FC236}">
                  <a16:creationId xmlns:a16="http://schemas.microsoft.com/office/drawing/2014/main" id="{E9A84411-8EFF-6D13-96FC-C29C1B446F6C}"/>
                </a:ext>
              </a:extLst>
            </p:cNvPr>
            <p:cNvSpPr/>
            <p:nvPr/>
          </p:nvSpPr>
          <p:spPr>
            <a:xfrm>
              <a:off x="986350" y="3293425"/>
              <a:ext cx="47300" cy="48075"/>
            </a:xfrm>
            <a:custGeom>
              <a:avLst/>
              <a:gdLst/>
              <a:ahLst/>
              <a:cxnLst/>
              <a:rect l="l" t="t" r="r" b="b"/>
              <a:pathLst>
                <a:path w="1892" h="1923" extrusionOk="0">
                  <a:moveTo>
                    <a:pt x="189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8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" name="Google Shape;6563;p72">
              <a:extLst>
                <a:ext uri="{FF2B5EF4-FFF2-40B4-BE49-F238E27FC236}">
                  <a16:creationId xmlns:a16="http://schemas.microsoft.com/office/drawing/2014/main" id="{0796C551-88D4-549A-57A9-A72742FC7F7B}"/>
                </a:ext>
              </a:extLst>
            </p:cNvPr>
            <p:cNvSpPr/>
            <p:nvPr/>
          </p:nvSpPr>
          <p:spPr>
            <a:xfrm>
              <a:off x="1051725" y="3359600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49"/>
                    <a:pt x="1103" y="4852"/>
                    <a:pt x="2427" y="4852"/>
                  </a:cubicBezTo>
                  <a:cubicBezTo>
                    <a:pt x="3781" y="4852"/>
                    <a:pt x="4884" y="3749"/>
                    <a:pt x="4884" y="2426"/>
                  </a:cubicBez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" name="Google Shape;6564;p72">
              <a:extLst>
                <a:ext uri="{FF2B5EF4-FFF2-40B4-BE49-F238E27FC236}">
                  <a16:creationId xmlns:a16="http://schemas.microsoft.com/office/drawing/2014/main" id="{C9F1475F-4FDD-D15F-03BF-8D2C98FF3FBF}"/>
                </a:ext>
              </a:extLst>
            </p:cNvPr>
            <p:cNvSpPr/>
            <p:nvPr/>
          </p:nvSpPr>
          <p:spPr>
            <a:xfrm>
              <a:off x="980050" y="3289500"/>
              <a:ext cx="192200" cy="242600"/>
            </a:xfrm>
            <a:custGeom>
              <a:avLst/>
              <a:gdLst/>
              <a:ahLst/>
              <a:cxnLst/>
              <a:rect l="l" t="t" r="r" b="b"/>
              <a:pathLst>
                <a:path w="7688" h="9704" extrusionOk="0">
                  <a:moveTo>
                    <a:pt x="2868" y="0"/>
                  </a:moveTo>
                  <a:lnTo>
                    <a:pt x="2868" y="2426"/>
                  </a:lnTo>
                  <a:cubicBezTo>
                    <a:pt x="2868" y="2647"/>
                    <a:pt x="2679" y="2804"/>
                    <a:pt x="2490" y="2804"/>
                  </a:cubicBezTo>
                  <a:lnTo>
                    <a:pt x="1" y="2804"/>
                  </a:lnTo>
                  <a:lnTo>
                    <a:pt x="1" y="9357"/>
                  </a:lnTo>
                  <a:cubicBezTo>
                    <a:pt x="1" y="9578"/>
                    <a:pt x="190" y="9704"/>
                    <a:pt x="379" y="9704"/>
                  </a:cubicBezTo>
                  <a:lnTo>
                    <a:pt x="7341" y="9704"/>
                  </a:lnTo>
                  <a:cubicBezTo>
                    <a:pt x="7467" y="9704"/>
                    <a:pt x="7593" y="9641"/>
                    <a:pt x="7625" y="9578"/>
                  </a:cubicBezTo>
                  <a:lnTo>
                    <a:pt x="6239" y="8192"/>
                  </a:lnTo>
                  <a:cubicBezTo>
                    <a:pt x="5924" y="8318"/>
                    <a:pt x="5609" y="8349"/>
                    <a:pt x="5262" y="8349"/>
                  </a:cubicBezTo>
                  <a:cubicBezTo>
                    <a:pt x="3529" y="8349"/>
                    <a:pt x="2143" y="6931"/>
                    <a:pt x="2143" y="5230"/>
                  </a:cubicBezTo>
                  <a:cubicBezTo>
                    <a:pt x="2143" y="3529"/>
                    <a:pt x="3561" y="2111"/>
                    <a:pt x="5262" y="2111"/>
                  </a:cubicBezTo>
                  <a:cubicBezTo>
                    <a:pt x="6239" y="2111"/>
                    <a:pt x="7121" y="2584"/>
                    <a:pt x="7688" y="3308"/>
                  </a:cubicBezTo>
                  <a:lnTo>
                    <a:pt x="7688" y="347"/>
                  </a:lnTo>
                  <a:cubicBezTo>
                    <a:pt x="7688" y="158"/>
                    <a:pt x="7530" y="0"/>
                    <a:pt x="73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" name="Google Shape;6565;p72">
              <a:extLst>
                <a:ext uri="{FF2B5EF4-FFF2-40B4-BE49-F238E27FC236}">
                  <a16:creationId xmlns:a16="http://schemas.microsoft.com/office/drawing/2014/main" id="{916C3A5E-7B84-2F2B-9A9D-770E9605306B}"/>
                </a:ext>
              </a:extLst>
            </p:cNvPr>
            <p:cNvSpPr/>
            <p:nvPr/>
          </p:nvSpPr>
          <p:spPr>
            <a:xfrm>
              <a:off x="1154125" y="3460400"/>
              <a:ext cx="90600" cy="89025"/>
            </a:xfrm>
            <a:custGeom>
              <a:avLst/>
              <a:gdLst/>
              <a:ahLst/>
              <a:cxnLst/>
              <a:rect l="l" t="t" r="r" b="b"/>
              <a:pathLst>
                <a:path w="3624" h="3561" extrusionOk="0">
                  <a:moveTo>
                    <a:pt x="977" y="1"/>
                  </a:moveTo>
                  <a:cubicBezTo>
                    <a:pt x="693" y="410"/>
                    <a:pt x="378" y="757"/>
                    <a:pt x="0" y="1009"/>
                  </a:cubicBezTo>
                  <a:lnTo>
                    <a:pt x="2363" y="3372"/>
                  </a:lnTo>
                  <a:cubicBezTo>
                    <a:pt x="2489" y="3498"/>
                    <a:pt x="2662" y="3561"/>
                    <a:pt x="2840" y="3561"/>
                  </a:cubicBezTo>
                  <a:cubicBezTo>
                    <a:pt x="3017" y="3561"/>
                    <a:pt x="3198" y="3498"/>
                    <a:pt x="3340" y="3372"/>
                  </a:cubicBezTo>
                  <a:cubicBezTo>
                    <a:pt x="3623" y="3088"/>
                    <a:pt x="3623" y="2647"/>
                    <a:pt x="3340" y="2364"/>
                  </a:cubicBezTo>
                  <a:lnTo>
                    <a:pt x="97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43" name="Google Shape;6566;p72">
            <a:extLst>
              <a:ext uri="{FF2B5EF4-FFF2-40B4-BE49-F238E27FC236}">
                <a16:creationId xmlns:a16="http://schemas.microsoft.com/office/drawing/2014/main" id="{CFEF9CA2-8985-4675-0F37-17C6FE6F5E66}"/>
              </a:ext>
            </a:extLst>
          </p:cNvPr>
          <p:cNvGrpSpPr/>
          <p:nvPr/>
        </p:nvGrpSpPr>
        <p:grpSpPr>
          <a:xfrm>
            <a:off x="7090636" y="2603975"/>
            <a:ext cx="468032" cy="463068"/>
            <a:chOff x="946175" y="3619500"/>
            <a:chExt cx="296975" cy="293825"/>
          </a:xfrm>
          <a:solidFill>
            <a:schemeClr val="tx1"/>
          </a:solidFill>
        </p:grpSpPr>
        <p:sp>
          <p:nvSpPr>
            <p:cNvPr id="744" name="Google Shape;6567;p72">
              <a:extLst>
                <a:ext uri="{FF2B5EF4-FFF2-40B4-BE49-F238E27FC236}">
                  <a16:creationId xmlns:a16="http://schemas.microsoft.com/office/drawing/2014/main" id="{76B1A534-7A4C-655B-5901-58BED3EEFBA2}"/>
                </a:ext>
              </a:extLst>
            </p:cNvPr>
            <p:cNvSpPr/>
            <p:nvPr/>
          </p:nvSpPr>
          <p:spPr>
            <a:xfrm>
              <a:off x="963525" y="3619500"/>
              <a:ext cx="207950" cy="293825"/>
            </a:xfrm>
            <a:custGeom>
              <a:avLst/>
              <a:gdLst/>
              <a:ahLst/>
              <a:cxnLst/>
              <a:rect l="l" t="t" r="r" b="b"/>
              <a:pathLst>
                <a:path w="8318" h="11753" extrusionOk="0">
                  <a:moveTo>
                    <a:pt x="3828" y="2742"/>
                  </a:moveTo>
                  <a:cubicBezTo>
                    <a:pt x="3915" y="2742"/>
                    <a:pt x="4001" y="2773"/>
                    <a:pt x="4064" y="2836"/>
                  </a:cubicBezTo>
                  <a:cubicBezTo>
                    <a:pt x="4253" y="2994"/>
                    <a:pt x="4253" y="3183"/>
                    <a:pt x="4096" y="3340"/>
                  </a:cubicBezTo>
                  <a:lnTo>
                    <a:pt x="2678" y="4695"/>
                  </a:lnTo>
                  <a:cubicBezTo>
                    <a:pt x="2615" y="4790"/>
                    <a:pt x="2520" y="4821"/>
                    <a:pt x="2457" y="4821"/>
                  </a:cubicBezTo>
                  <a:cubicBezTo>
                    <a:pt x="2363" y="4821"/>
                    <a:pt x="2268" y="4790"/>
                    <a:pt x="2205" y="4695"/>
                  </a:cubicBezTo>
                  <a:lnTo>
                    <a:pt x="1512" y="4002"/>
                  </a:lnTo>
                  <a:cubicBezTo>
                    <a:pt x="1386" y="3876"/>
                    <a:pt x="1386" y="3655"/>
                    <a:pt x="1512" y="3529"/>
                  </a:cubicBezTo>
                  <a:cubicBezTo>
                    <a:pt x="1575" y="3466"/>
                    <a:pt x="1662" y="3435"/>
                    <a:pt x="1749" y="3435"/>
                  </a:cubicBezTo>
                  <a:cubicBezTo>
                    <a:pt x="1835" y="3435"/>
                    <a:pt x="1922" y="3466"/>
                    <a:pt x="1985" y="3529"/>
                  </a:cubicBezTo>
                  <a:lnTo>
                    <a:pt x="2426" y="3971"/>
                  </a:lnTo>
                  <a:lnTo>
                    <a:pt x="3592" y="2836"/>
                  </a:lnTo>
                  <a:cubicBezTo>
                    <a:pt x="3655" y="2773"/>
                    <a:pt x="3741" y="2742"/>
                    <a:pt x="3828" y="2742"/>
                  </a:cubicBezTo>
                  <a:close/>
                  <a:moveTo>
                    <a:pt x="3828" y="4790"/>
                  </a:moveTo>
                  <a:cubicBezTo>
                    <a:pt x="3915" y="4790"/>
                    <a:pt x="4001" y="4821"/>
                    <a:pt x="4064" y="4884"/>
                  </a:cubicBezTo>
                  <a:cubicBezTo>
                    <a:pt x="4253" y="5042"/>
                    <a:pt x="4253" y="5262"/>
                    <a:pt x="4096" y="5388"/>
                  </a:cubicBezTo>
                  <a:lnTo>
                    <a:pt x="2678" y="6774"/>
                  </a:lnTo>
                  <a:cubicBezTo>
                    <a:pt x="2615" y="6837"/>
                    <a:pt x="2520" y="6869"/>
                    <a:pt x="2457" y="6869"/>
                  </a:cubicBezTo>
                  <a:cubicBezTo>
                    <a:pt x="2363" y="6869"/>
                    <a:pt x="2268" y="6837"/>
                    <a:pt x="2205" y="6774"/>
                  </a:cubicBezTo>
                  <a:lnTo>
                    <a:pt x="1512" y="6050"/>
                  </a:lnTo>
                  <a:cubicBezTo>
                    <a:pt x="1386" y="5924"/>
                    <a:pt x="1386" y="5703"/>
                    <a:pt x="1512" y="5577"/>
                  </a:cubicBezTo>
                  <a:cubicBezTo>
                    <a:pt x="1575" y="5514"/>
                    <a:pt x="1662" y="5483"/>
                    <a:pt x="1749" y="5483"/>
                  </a:cubicBezTo>
                  <a:cubicBezTo>
                    <a:pt x="1835" y="5483"/>
                    <a:pt x="1922" y="5514"/>
                    <a:pt x="1985" y="5577"/>
                  </a:cubicBezTo>
                  <a:lnTo>
                    <a:pt x="2426" y="6018"/>
                  </a:lnTo>
                  <a:lnTo>
                    <a:pt x="3592" y="4884"/>
                  </a:lnTo>
                  <a:cubicBezTo>
                    <a:pt x="3655" y="4821"/>
                    <a:pt x="3741" y="4790"/>
                    <a:pt x="3828" y="4790"/>
                  </a:cubicBezTo>
                  <a:close/>
                  <a:moveTo>
                    <a:pt x="3828" y="6869"/>
                  </a:moveTo>
                  <a:cubicBezTo>
                    <a:pt x="3915" y="6869"/>
                    <a:pt x="4001" y="6900"/>
                    <a:pt x="4064" y="6963"/>
                  </a:cubicBezTo>
                  <a:cubicBezTo>
                    <a:pt x="4253" y="7121"/>
                    <a:pt x="4253" y="7342"/>
                    <a:pt x="4096" y="7468"/>
                  </a:cubicBezTo>
                  <a:lnTo>
                    <a:pt x="2678" y="8854"/>
                  </a:lnTo>
                  <a:cubicBezTo>
                    <a:pt x="2615" y="8917"/>
                    <a:pt x="2520" y="8980"/>
                    <a:pt x="2457" y="8980"/>
                  </a:cubicBezTo>
                  <a:cubicBezTo>
                    <a:pt x="2363" y="8980"/>
                    <a:pt x="2268" y="8917"/>
                    <a:pt x="2205" y="8854"/>
                  </a:cubicBezTo>
                  <a:lnTo>
                    <a:pt x="1512" y="8129"/>
                  </a:lnTo>
                  <a:cubicBezTo>
                    <a:pt x="1386" y="8003"/>
                    <a:pt x="1386" y="7783"/>
                    <a:pt x="1512" y="7657"/>
                  </a:cubicBezTo>
                  <a:cubicBezTo>
                    <a:pt x="1575" y="7594"/>
                    <a:pt x="1662" y="7562"/>
                    <a:pt x="1749" y="7562"/>
                  </a:cubicBezTo>
                  <a:cubicBezTo>
                    <a:pt x="1835" y="7562"/>
                    <a:pt x="1922" y="7594"/>
                    <a:pt x="1985" y="7657"/>
                  </a:cubicBezTo>
                  <a:lnTo>
                    <a:pt x="2426" y="8098"/>
                  </a:lnTo>
                  <a:lnTo>
                    <a:pt x="3592" y="6963"/>
                  </a:lnTo>
                  <a:cubicBezTo>
                    <a:pt x="3655" y="6900"/>
                    <a:pt x="3741" y="6869"/>
                    <a:pt x="3828" y="686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9673"/>
                  </a:lnTo>
                  <a:lnTo>
                    <a:pt x="6301" y="9673"/>
                  </a:lnTo>
                  <a:lnTo>
                    <a:pt x="6301" y="10397"/>
                  </a:lnTo>
                  <a:lnTo>
                    <a:pt x="6301" y="10744"/>
                  </a:lnTo>
                  <a:lnTo>
                    <a:pt x="6270" y="10744"/>
                  </a:lnTo>
                  <a:cubicBezTo>
                    <a:pt x="6270" y="11343"/>
                    <a:pt x="6742" y="11752"/>
                    <a:pt x="7278" y="11752"/>
                  </a:cubicBezTo>
                  <a:cubicBezTo>
                    <a:pt x="7876" y="11752"/>
                    <a:pt x="8317" y="11280"/>
                    <a:pt x="8317" y="10744"/>
                  </a:cubicBezTo>
                  <a:lnTo>
                    <a:pt x="8317" y="7972"/>
                  </a:lnTo>
                  <a:lnTo>
                    <a:pt x="7498" y="8822"/>
                  </a:lnTo>
                  <a:lnTo>
                    <a:pt x="5608" y="9547"/>
                  </a:lnTo>
                  <a:cubicBezTo>
                    <a:pt x="5497" y="9576"/>
                    <a:pt x="5390" y="9590"/>
                    <a:pt x="5288" y="9590"/>
                  </a:cubicBezTo>
                  <a:cubicBezTo>
                    <a:pt x="4954" y="9590"/>
                    <a:pt x="4674" y="9441"/>
                    <a:pt x="4505" y="9200"/>
                  </a:cubicBezTo>
                  <a:cubicBezTo>
                    <a:pt x="4316" y="8980"/>
                    <a:pt x="4222" y="8665"/>
                    <a:pt x="4316" y="8255"/>
                  </a:cubicBezTo>
                  <a:lnTo>
                    <a:pt x="5041" y="6365"/>
                  </a:lnTo>
                  <a:lnTo>
                    <a:pt x="8317" y="3088"/>
                  </a:lnTo>
                  <a:lnTo>
                    <a:pt x="8317" y="2773"/>
                  </a:lnTo>
                  <a:lnTo>
                    <a:pt x="5891" y="2773"/>
                  </a:lnTo>
                  <a:cubicBezTo>
                    <a:pt x="5671" y="2773"/>
                    <a:pt x="5513" y="2616"/>
                    <a:pt x="5513" y="2427"/>
                  </a:cubicBezTo>
                  <a:lnTo>
                    <a:pt x="551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5" name="Google Shape;6568;p72">
              <a:extLst>
                <a:ext uri="{FF2B5EF4-FFF2-40B4-BE49-F238E27FC236}">
                  <a16:creationId xmlns:a16="http://schemas.microsoft.com/office/drawing/2014/main" id="{6D8BE085-A353-D8B6-7CEC-0058C98A7F51}"/>
                </a:ext>
              </a:extLst>
            </p:cNvPr>
            <p:cNvSpPr/>
            <p:nvPr/>
          </p:nvSpPr>
          <p:spPr>
            <a:xfrm>
              <a:off x="1185625" y="3688025"/>
              <a:ext cx="57525" cy="55950"/>
            </a:xfrm>
            <a:custGeom>
              <a:avLst/>
              <a:gdLst/>
              <a:ahLst/>
              <a:cxnLst/>
              <a:rect l="l" t="t" r="r" b="b"/>
              <a:pathLst>
                <a:path w="2301" h="2238" extrusionOk="0">
                  <a:moveTo>
                    <a:pt x="1072" y="1"/>
                  </a:moveTo>
                  <a:cubicBezTo>
                    <a:pt x="890" y="1"/>
                    <a:pt x="709" y="64"/>
                    <a:pt x="568" y="190"/>
                  </a:cubicBezTo>
                  <a:lnTo>
                    <a:pt x="0" y="788"/>
                  </a:lnTo>
                  <a:lnTo>
                    <a:pt x="1450" y="2238"/>
                  </a:lnTo>
                  <a:lnTo>
                    <a:pt x="2048" y="1639"/>
                  </a:lnTo>
                  <a:cubicBezTo>
                    <a:pt x="2300" y="1387"/>
                    <a:pt x="2300" y="946"/>
                    <a:pt x="2048" y="662"/>
                  </a:cubicBezTo>
                  <a:lnTo>
                    <a:pt x="1576" y="190"/>
                  </a:lnTo>
                  <a:cubicBezTo>
                    <a:pt x="1434" y="64"/>
                    <a:pt x="1253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6" name="Google Shape;6569;p72">
              <a:extLst>
                <a:ext uri="{FF2B5EF4-FFF2-40B4-BE49-F238E27FC236}">
                  <a16:creationId xmlns:a16="http://schemas.microsoft.com/office/drawing/2014/main" id="{9721363F-0F5C-A54C-4232-B5F656FF3161}"/>
                </a:ext>
              </a:extLst>
            </p:cNvPr>
            <p:cNvSpPr/>
            <p:nvPr/>
          </p:nvSpPr>
          <p:spPr>
            <a:xfrm>
              <a:off x="1088075" y="3795925"/>
              <a:ext cx="46375" cy="45025"/>
            </a:xfrm>
            <a:custGeom>
              <a:avLst/>
              <a:gdLst/>
              <a:ahLst/>
              <a:cxnLst/>
              <a:rect l="l" t="t" r="r" b="b"/>
              <a:pathLst>
                <a:path w="1855" h="1801" extrusionOk="0">
                  <a:moveTo>
                    <a:pt x="594" y="1"/>
                  </a:moveTo>
                  <a:lnTo>
                    <a:pt x="59" y="1387"/>
                  </a:lnTo>
                  <a:cubicBezTo>
                    <a:pt x="0" y="1621"/>
                    <a:pt x="186" y="1800"/>
                    <a:pt x="414" y="1800"/>
                  </a:cubicBezTo>
                  <a:cubicBezTo>
                    <a:pt x="432" y="1800"/>
                    <a:pt x="450" y="1799"/>
                    <a:pt x="468" y="1797"/>
                  </a:cubicBezTo>
                  <a:lnTo>
                    <a:pt x="1855" y="1261"/>
                  </a:lnTo>
                  <a:lnTo>
                    <a:pt x="59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7" name="Google Shape;6570;p72">
              <a:extLst>
                <a:ext uri="{FF2B5EF4-FFF2-40B4-BE49-F238E27FC236}">
                  <a16:creationId xmlns:a16="http://schemas.microsoft.com/office/drawing/2014/main" id="{908F5D7A-5F6F-6558-9E02-0687D0170C88}"/>
                </a:ext>
              </a:extLst>
            </p:cNvPr>
            <p:cNvSpPr/>
            <p:nvPr/>
          </p:nvSpPr>
          <p:spPr>
            <a:xfrm>
              <a:off x="1112375" y="3720325"/>
              <a:ext cx="97700" cy="97700"/>
            </a:xfrm>
            <a:custGeom>
              <a:avLst/>
              <a:gdLst/>
              <a:ahLst/>
              <a:cxnLst/>
              <a:rect l="l" t="t" r="r" b="b"/>
              <a:pathLst>
                <a:path w="3908" h="3908" extrusionOk="0">
                  <a:moveTo>
                    <a:pt x="2426" y="1"/>
                  </a:moveTo>
                  <a:lnTo>
                    <a:pt x="1" y="2458"/>
                  </a:lnTo>
                  <a:lnTo>
                    <a:pt x="1450" y="3907"/>
                  </a:lnTo>
                  <a:lnTo>
                    <a:pt x="3907" y="1481"/>
                  </a:lnTo>
                  <a:lnTo>
                    <a:pt x="242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8" name="Google Shape;6571;p72">
              <a:extLst>
                <a:ext uri="{FF2B5EF4-FFF2-40B4-BE49-F238E27FC236}">
                  <a16:creationId xmlns:a16="http://schemas.microsoft.com/office/drawing/2014/main" id="{B81E4C3F-810B-75B1-6527-39853BB3D54F}"/>
                </a:ext>
              </a:extLst>
            </p:cNvPr>
            <p:cNvSpPr/>
            <p:nvPr/>
          </p:nvSpPr>
          <p:spPr>
            <a:xfrm>
              <a:off x="1120250" y="3623450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9" name="Google Shape;6572;p72">
              <a:extLst>
                <a:ext uri="{FF2B5EF4-FFF2-40B4-BE49-F238E27FC236}">
                  <a16:creationId xmlns:a16="http://schemas.microsoft.com/office/drawing/2014/main" id="{76BAFD74-6AF8-2B19-E0E3-5F00A04C4A5C}"/>
                </a:ext>
              </a:extLst>
            </p:cNvPr>
            <p:cNvSpPr/>
            <p:nvPr/>
          </p:nvSpPr>
          <p:spPr>
            <a:xfrm>
              <a:off x="946175" y="3879425"/>
              <a:ext cx="166225" cy="33900"/>
            </a:xfrm>
            <a:custGeom>
              <a:avLst/>
              <a:gdLst/>
              <a:ahLst/>
              <a:cxnLst/>
              <a:rect l="l" t="t" r="r" b="b"/>
              <a:pathLst>
                <a:path w="6649" h="1356" extrusionOk="0">
                  <a:moveTo>
                    <a:pt x="348" y="0"/>
                  </a:moveTo>
                  <a:cubicBezTo>
                    <a:pt x="158" y="0"/>
                    <a:pt x="1" y="190"/>
                    <a:pt x="1" y="347"/>
                  </a:cubicBezTo>
                  <a:lnTo>
                    <a:pt x="1" y="694"/>
                  </a:lnTo>
                  <a:cubicBezTo>
                    <a:pt x="1" y="1040"/>
                    <a:pt x="316" y="1355"/>
                    <a:pt x="694" y="1355"/>
                  </a:cubicBezTo>
                  <a:lnTo>
                    <a:pt x="6649" y="1355"/>
                  </a:lnTo>
                  <a:cubicBezTo>
                    <a:pt x="6428" y="1103"/>
                    <a:pt x="6302" y="725"/>
                    <a:pt x="6302" y="347"/>
                  </a:cubicBezTo>
                  <a:lnTo>
                    <a:pt x="630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0" name="Google Shape;6573;p72">
            <a:extLst>
              <a:ext uri="{FF2B5EF4-FFF2-40B4-BE49-F238E27FC236}">
                <a16:creationId xmlns:a16="http://schemas.microsoft.com/office/drawing/2014/main" id="{731206CC-67E8-3E55-6CEB-4F116F9C0346}"/>
              </a:ext>
            </a:extLst>
          </p:cNvPr>
          <p:cNvGrpSpPr/>
          <p:nvPr/>
        </p:nvGrpSpPr>
        <p:grpSpPr>
          <a:xfrm>
            <a:off x="7090026" y="3196821"/>
            <a:ext cx="469253" cy="467993"/>
            <a:chOff x="944600" y="3981825"/>
            <a:chExt cx="297750" cy="296950"/>
          </a:xfrm>
          <a:solidFill>
            <a:schemeClr val="tx1"/>
          </a:solidFill>
        </p:grpSpPr>
        <p:sp>
          <p:nvSpPr>
            <p:cNvPr id="751" name="Google Shape;6574;p72">
              <a:extLst>
                <a:ext uri="{FF2B5EF4-FFF2-40B4-BE49-F238E27FC236}">
                  <a16:creationId xmlns:a16="http://schemas.microsoft.com/office/drawing/2014/main" id="{4175B602-A22A-5305-7DF8-47A3372FE83E}"/>
                </a:ext>
              </a:extLst>
            </p:cNvPr>
            <p:cNvSpPr/>
            <p:nvPr/>
          </p:nvSpPr>
          <p:spPr>
            <a:xfrm>
              <a:off x="944600" y="3981825"/>
              <a:ext cx="297750" cy="296950"/>
            </a:xfrm>
            <a:custGeom>
              <a:avLst/>
              <a:gdLst/>
              <a:ahLst/>
              <a:cxnLst/>
              <a:rect l="l" t="t" r="r" b="b"/>
              <a:pathLst>
                <a:path w="11910" h="11878" extrusionOk="0">
                  <a:moveTo>
                    <a:pt x="6333" y="1418"/>
                  </a:moveTo>
                  <a:cubicBezTo>
                    <a:pt x="8539" y="1575"/>
                    <a:pt x="10303" y="3340"/>
                    <a:pt x="10461" y="5545"/>
                  </a:cubicBezTo>
                  <a:lnTo>
                    <a:pt x="10146" y="5545"/>
                  </a:lnTo>
                  <a:cubicBezTo>
                    <a:pt x="9957" y="5545"/>
                    <a:pt x="9799" y="5702"/>
                    <a:pt x="9799" y="5892"/>
                  </a:cubicBezTo>
                  <a:cubicBezTo>
                    <a:pt x="9799" y="6081"/>
                    <a:pt x="9957" y="6238"/>
                    <a:pt x="10146" y="6238"/>
                  </a:cubicBezTo>
                  <a:lnTo>
                    <a:pt x="10461" y="6238"/>
                  </a:lnTo>
                  <a:cubicBezTo>
                    <a:pt x="10303" y="8443"/>
                    <a:pt x="8539" y="10239"/>
                    <a:pt x="6333" y="10397"/>
                  </a:cubicBezTo>
                  <a:lnTo>
                    <a:pt x="6333" y="10082"/>
                  </a:lnTo>
                  <a:cubicBezTo>
                    <a:pt x="6333" y="9861"/>
                    <a:pt x="6176" y="9704"/>
                    <a:pt x="5955" y="9704"/>
                  </a:cubicBezTo>
                  <a:cubicBezTo>
                    <a:pt x="5766" y="9704"/>
                    <a:pt x="5609" y="9861"/>
                    <a:pt x="5609" y="10082"/>
                  </a:cubicBezTo>
                  <a:lnTo>
                    <a:pt x="5609" y="10397"/>
                  </a:lnTo>
                  <a:cubicBezTo>
                    <a:pt x="3403" y="10239"/>
                    <a:pt x="1639" y="8443"/>
                    <a:pt x="1482" y="6238"/>
                  </a:cubicBezTo>
                  <a:lnTo>
                    <a:pt x="1797" y="6238"/>
                  </a:lnTo>
                  <a:cubicBezTo>
                    <a:pt x="1986" y="6238"/>
                    <a:pt x="2143" y="6081"/>
                    <a:pt x="2143" y="5892"/>
                  </a:cubicBezTo>
                  <a:cubicBezTo>
                    <a:pt x="2143" y="5702"/>
                    <a:pt x="1986" y="5545"/>
                    <a:pt x="1797" y="5545"/>
                  </a:cubicBezTo>
                  <a:lnTo>
                    <a:pt x="1482" y="5545"/>
                  </a:lnTo>
                  <a:cubicBezTo>
                    <a:pt x="1639" y="3340"/>
                    <a:pt x="3403" y="1575"/>
                    <a:pt x="5609" y="1418"/>
                  </a:cubicBezTo>
                  <a:lnTo>
                    <a:pt x="5609" y="1733"/>
                  </a:lnTo>
                  <a:cubicBezTo>
                    <a:pt x="5609" y="1922"/>
                    <a:pt x="5766" y="2079"/>
                    <a:pt x="5955" y="2079"/>
                  </a:cubicBezTo>
                  <a:cubicBezTo>
                    <a:pt x="6176" y="2079"/>
                    <a:pt x="6333" y="1922"/>
                    <a:pt x="6333" y="1733"/>
                  </a:cubicBezTo>
                  <a:lnTo>
                    <a:pt x="6333" y="1418"/>
                  </a:lnTo>
                  <a:close/>
                  <a:moveTo>
                    <a:pt x="5955" y="0"/>
                  </a:moveTo>
                  <a:cubicBezTo>
                    <a:pt x="5766" y="0"/>
                    <a:pt x="5609" y="126"/>
                    <a:pt x="5609" y="347"/>
                  </a:cubicBezTo>
                  <a:lnTo>
                    <a:pt x="5609" y="725"/>
                  </a:lnTo>
                  <a:cubicBezTo>
                    <a:pt x="2994" y="882"/>
                    <a:pt x="946" y="2962"/>
                    <a:pt x="757" y="5576"/>
                  </a:cubicBezTo>
                  <a:lnTo>
                    <a:pt x="379" y="5576"/>
                  </a:lnTo>
                  <a:cubicBezTo>
                    <a:pt x="158" y="5576"/>
                    <a:pt x="1" y="5734"/>
                    <a:pt x="1" y="5923"/>
                  </a:cubicBezTo>
                  <a:cubicBezTo>
                    <a:pt x="1" y="6112"/>
                    <a:pt x="158" y="6270"/>
                    <a:pt x="379" y="6270"/>
                  </a:cubicBezTo>
                  <a:lnTo>
                    <a:pt x="757" y="6270"/>
                  </a:lnTo>
                  <a:cubicBezTo>
                    <a:pt x="915" y="8884"/>
                    <a:pt x="2994" y="10932"/>
                    <a:pt x="5609" y="11121"/>
                  </a:cubicBezTo>
                  <a:lnTo>
                    <a:pt x="5609" y="11531"/>
                  </a:lnTo>
                  <a:cubicBezTo>
                    <a:pt x="5609" y="11720"/>
                    <a:pt x="5766" y="11877"/>
                    <a:pt x="5955" y="11877"/>
                  </a:cubicBezTo>
                  <a:cubicBezTo>
                    <a:pt x="6176" y="11877"/>
                    <a:pt x="6333" y="11720"/>
                    <a:pt x="6333" y="11531"/>
                  </a:cubicBezTo>
                  <a:lnTo>
                    <a:pt x="6333" y="11121"/>
                  </a:lnTo>
                  <a:cubicBezTo>
                    <a:pt x="8917" y="10964"/>
                    <a:pt x="10965" y="8884"/>
                    <a:pt x="11154" y="6270"/>
                  </a:cubicBezTo>
                  <a:lnTo>
                    <a:pt x="11563" y="6270"/>
                  </a:lnTo>
                  <a:cubicBezTo>
                    <a:pt x="11752" y="6270"/>
                    <a:pt x="11910" y="6112"/>
                    <a:pt x="11910" y="5923"/>
                  </a:cubicBezTo>
                  <a:cubicBezTo>
                    <a:pt x="11910" y="5734"/>
                    <a:pt x="11752" y="5576"/>
                    <a:pt x="11563" y="5576"/>
                  </a:cubicBezTo>
                  <a:lnTo>
                    <a:pt x="11154" y="5576"/>
                  </a:lnTo>
                  <a:cubicBezTo>
                    <a:pt x="10996" y="2962"/>
                    <a:pt x="8917" y="914"/>
                    <a:pt x="6333" y="725"/>
                  </a:cubicBezTo>
                  <a:lnTo>
                    <a:pt x="6333" y="347"/>
                  </a:lnTo>
                  <a:cubicBezTo>
                    <a:pt x="6333" y="126"/>
                    <a:pt x="6176" y="0"/>
                    <a:pt x="59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" name="Google Shape;6575;p72">
              <a:extLst>
                <a:ext uri="{FF2B5EF4-FFF2-40B4-BE49-F238E27FC236}">
                  <a16:creationId xmlns:a16="http://schemas.microsoft.com/office/drawing/2014/main" id="{9EFD8952-0D34-69C0-5698-1B0AA690B7EC}"/>
                </a:ext>
              </a:extLst>
            </p:cNvPr>
            <p:cNvSpPr/>
            <p:nvPr/>
          </p:nvSpPr>
          <p:spPr>
            <a:xfrm>
              <a:off x="1058025" y="4155875"/>
              <a:ext cx="72500" cy="52000"/>
            </a:xfrm>
            <a:custGeom>
              <a:avLst/>
              <a:gdLst/>
              <a:ahLst/>
              <a:cxnLst/>
              <a:rect l="l" t="t" r="r" b="b"/>
              <a:pathLst>
                <a:path w="2900" h="2080" extrusionOk="0">
                  <a:moveTo>
                    <a:pt x="1418" y="1"/>
                  </a:moveTo>
                  <a:cubicBezTo>
                    <a:pt x="851" y="1"/>
                    <a:pt x="316" y="347"/>
                    <a:pt x="127" y="914"/>
                  </a:cubicBezTo>
                  <a:cubicBezTo>
                    <a:pt x="1" y="1166"/>
                    <a:pt x="1" y="1450"/>
                    <a:pt x="95" y="1765"/>
                  </a:cubicBezTo>
                  <a:cubicBezTo>
                    <a:pt x="473" y="1954"/>
                    <a:pt x="946" y="2080"/>
                    <a:pt x="1418" y="2080"/>
                  </a:cubicBezTo>
                  <a:cubicBezTo>
                    <a:pt x="1891" y="2080"/>
                    <a:pt x="2332" y="1954"/>
                    <a:pt x="2773" y="1765"/>
                  </a:cubicBezTo>
                  <a:cubicBezTo>
                    <a:pt x="2899" y="1387"/>
                    <a:pt x="2805" y="946"/>
                    <a:pt x="2616" y="599"/>
                  </a:cubicBezTo>
                  <a:cubicBezTo>
                    <a:pt x="2332" y="221"/>
                    <a:pt x="1891" y="1"/>
                    <a:pt x="1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3" name="Google Shape;6576;p72">
              <a:extLst>
                <a:ext uri="{FF2B5EF4-FFF2-40B4-BE49-F238E27FC236}">
                  <a16:creationId xmlns:a16="http://schemas.microsoft.com/office/drawing/2014/main" id="{E0837E17-06C2-5B58-3086-77D0261378E9}"/>
                </a:ext>
              </a:extLst>
            </p:cNvPr>
            <p:cNvSpPr/>
            <p:nvPr/>
          </p:nvSpPr>
          <p:spPr>
            <a:xfrm>
              <a:off x="1076150" y="4103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3" y="0"/>
                  </a:moveTo>
                  <a:cubicBezTo>
                    <a:pt x="315" y="0"/>
                    <a:pt x="0" y="315"/>
                    <a:pt x="0" y="693"/>
                  </a:cubicBezTo>
                  <a:cubicBezTo>
                    <a:pt x="0" y="1103"/>
                    <a:pt x="315" y="1418"/>
                    <a:pt x="693" y="1418"/>
                  </a:cubicBezTo>
                  <a:cubicBezTo>
                    <a:pt x="1103" y="1355"/>
                    <a:pt x="1418" y="1040"/>
                    <a:pt x="1418" y="693"/>
                  </a:cubicBezTo>
                  <a:cubicBezTo>
                    <a:pt x="1418" y="315"/>
                    <a:pt x="1103" y="0"/>
                    <a:pt x="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" name="Google Shape;6577;p72">
              <a:extLst>
                <a:ext uri="{FF2B5EF4-FFF2-40B4-BE49-F238E27FC236}">
                  <a16:creationId xmlns:a16="http://schemas.microsoft.com/office/drawing/2014/main" id="{71E2FC28-4A09-294D-3801-ACCB7586CD76}"/>
                </a:ext>
              </a:extLst>
            </p:cNvPr>
            <p:cNvSpPr/>
            <p:nvPr/>
          </p:nvSpPr>
          <p:spPr>
            <a:xfrm>
              <a:off x="1016275" y="4051125"/>
              <a:ext cx="155975" cy="137075"/>
            </a:xfrm>
            <a:custGeom>
              <a:avLst/>
              <a:gdLst/>
              <a:ahLst/>
              <a:cxnLst/>
              <a:rect l="l" t="t" r="r" b="b"/>
              <a:pathLst>
                <a:path w="6239" h="5483" extrusionOk="0">
                  <a:moveTo>
                    <a:pt x="3088" y="1"/>
                  </a:moveTo>
                  <a:cubicBezTo>
                    <a:pt x="1356" y="1"/>
                    <a:pt x="1" y="1387"/>
                    <a:pt x="1" y="3120"/>
                  </a:cubicBezTo>
                  <a:cubicBezTo>
                    <a:pt x="1" y="4033"/>
                    <a:pt x="379" y="4852"/>
                    <a:pt x="1041" y="5451"/>
                  </a:cubicBezTo>
                  <a:cubicBezTo>
                    <a:pt x="1041" y="5262"/>
                    <a:pt x="1104" y="5041"/>
                    <a:pt x="1167" y="4852"/>
                  </a:cubicBezTo>
                  <a:cubicBezTo>
                    <a:pt x="1324" y="4380"/>
                    <a:pt x="1671" y="4002"/>
                    <a:pt x="2112" y="3750"/>
                  </a:cubicBezTo>
                  <a:cubicBezTo>
                    <a:pt x="1891" y="3498"/>
                    <a:pt x="1734" y="3151"/>
                    <a:pt x="1734" y="2804"/>
                  </a:cubicBezTo>
                  <a:cubicBezTo>
                    <a:pt x="1734" y="2048"/>
                    <a:pt x="2364" y="1418"/>
                    <a:pt x="3088" y="1418"/>
                  </a:cubicBezTo>
                  <a:cubicBezTo>
                    <a:pt x="3845" y="1418"/>
                    <a:pt x="4475" y="2048"/>
                    <a:pt x="4475" y="2804"/>
                  </a:cubicBezTo>
                  <a:cubicBezTo>
                    <a:pt x="4475" y="3151"/>
                    <a:pt x="4317" y="3529"/>
                    <a:pt x="4097" y="3750"/>
                  </a:cubicBezTo>
                  <a:cubicBezTo>
                    <a:pt x="4349" y="3907"/>
                    <a:pt x="4632" y="4128"/>
                    <a:pt x="4790" y="4411"/>
                  </a:cubicBezTo>
                  <a:cubicBezTo>
                    <a:pt x="4979" y="4726"/>
                    <a:pt x="5105" y="5073"/>
                    <a:pt x="5136" y="5482"/>
                  </a:cubicBezTo>
                  <a:cubicBezTo>
                    <a:pt x="5766" y="4884"/>
                    <a:pt x="6207" y="4096"/>
                    <a:pt x="6207" y="3151"/>
                  </a:cubicBezTo>
                  <a:cubicBezTo>
                    <a:pt x="6239" y="1418"/>
                    <a:pt x="4821" y="1"/>
                    <a:pt x="3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5" name="Google Shape;6578;p72">
            <a:extLst>
              <a:ext uri="{FF2B5EF4-FFF2-40B4-BE49-F238E27FC236}">
                <a16:creationId xmlns:a16="http://schemas.microsoft.com/office/drawing/2014/main" id="{12A22F69-2E11-2918-BAF3-078594593B2A}"/>
              </a:ext>
            </a:extLst>
          </p:cNvPr>
          <p:cNvGrpSpPr/>
          <p:nvPr/>
        </p:nvGrpSpPr>
        <p:grpSpPr>
          <a:xfrm>
            <a:off x="10045941" y="2015301"/>
            <a:ext cx="466772" cy="465511"/>
            <a:chOff x="2768750" y="3227275"/>
            <a:chExt cx="296175" cy="295375"/>
          </a:xfrm>
          <a:solidFill>
            <a:schemeClr val="tx1"/>
          </a:solidFill>
        </p:grpSpPr>
        <p:sp>
          <p:nvSpPr>
            <p:cNvPr id="756" name="Google Shape;6579;p72">
              <a:extLst>
                <a:ext uri="{FF2B5EF4-FFF2-40B4-BE49-F238E27FC236}">
                  <a16:creationId xmlns:a16="http://schemas.microsoft.com/office/drawing/2014/main" id="{2F6C8267-79BF-E616-077C-40DFAA4252B3}"/>
                </a:ext>
              </a:extLst>
            </p:cNvPr>
            <p:cNvSpPr/>
            <p:nvPr/>
          </p:nvSpPr>
          <p:spPr>
            <a:xfrm>
              <a:off x="2882950" y="3227275"/>
              <a:ext cx="68550" cy="69325"/>
            </a:xfrm>
            <a:custGeom>
              <a:avLst/>
              <a:gdLst/>
              <a:ahLst/>
              <a:cxnLst/>
              <a:rect l="l" t="t" r="r" b="b"/>
              <a:pathLst>
                <a:path w="2742" h="2773" extrusionOk="0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74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7" name="Google Shape;6580;p72">
              <a:extLst>
                <a:ext uri="{FF2B5EF4-FFF2-40B4-BE49-F238E27FC236}">
                  <a16:creationId xmlns:a16="http://schemas.microsoft.com/office/drawing/2014/main" id="{A5D91C51-932F-6F5B-02B9-169C7AC3A2B2}"/>
                </a:ext>
              </a:extLst>
            </p:cNvPr>
            <p:cNvSpPr/>
            <p:nvPr/>
          </p:nvSpPr>
          <p:spPr>
            <a:xfrm>
              <a:off x="2856175" y="3436000"/>
              <a:ext cx="17350" cy="34675"/>
            </a:xfrm>
            <a:custGeom>
              <a:avLst/>
              <a:gdLst/>
              <a:ahLst/>
              <a:cxnLst/>
              <a:rect l="l" t="t" r="r" b="b"/>
              <a:pathLst>
                <a:path w="694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694" y="1386"/>
                  </a:lnTo>
                  <a:lnTo>
                    <a:pt x="69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8" name="Google Shape;6581;p72">
              <a:extLst>
                <a:ext uri="{FF2B5EF4-FFF2-40B4-BE49-F238E27FC236}">
                  <a16:creationId xmlns:a16="http://schemas.microsoft.com/office/drawing/2014/main" id="{DE39CA7C-59A9-48EC-F0A7-7AFD52B59B73}"/>
                </a:ext>
              </a:extLst>
            </p:cNvPr>
            <p:cNvSpPr/>
            <p:nvPr/>
          </p:nvSpPr>
          <p:spPr>
            <a:xfrm>
              <a:off x="2890050" y="3436000"/>
              <a:ext cx="18125" cy="34675"/>
            </a:xfrm>
            <a:custGeom>
              <a:avLst/>
              <a:gdLst/>
              <a:ahLst/>
              <a:cxnLst/>
              <a:rect l="l" t="t" r="r" b="b"/>
              <a:pathLst>
                <a:path w="725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725" y="1386"/>
                  </a:lnTo>
                  <a:lnTo>
                    <a:pt x="7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9" name="Google Shape;6582;p72">
              <a:extLst>
                <a:ext uri="{FF2B5EF4-FFF2-40B4-BE49-F238E27FC236}">
                  <a16:creationId xmlns:a16="http://schemas.microsoft.com/office/drawing/2014/main" id="{6AB14FF7-5C96-30D8-BF63-1D562DD987C3}"/>
                </a:ext>
              </a:extLst>
            </p:cNvPr>
            <p:cNvSpPr/>
            <p:nvPr/>
          </p:nvSpPr>
          <p:spPr>
            <a:xfrm>
              <a:off x="2821525" y="3436000"/>
              <a:ext cx="17350" cy="34675"/>
            </a:xfrm>
            <a:custGeom>
              <a:avLst/>
              <a:gdLst/>
              <a:ahLst/>
              <a:cxnLst/>
              <a:rect l="l" t="t" r="r" b="b"/>
              <a:pathLst>
                <a:path w="694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693" y="1386"/>
                  </a:lnTo>
                  <a:lnTo>
                    <a:pt x="69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0" name="Google Shape;6583;p72">
              <a:extLst>
                <a:ext uri="{FF2B5EF4-FFF2-40B4-BE49-F238E27FC236}">
                  <a16:creationId xmlns:a16="http://schemas.microsoft.com/office/drawing/2014/main" id="{43F82679-F73F-0852-8C6B-B39D8059205C}"/>
                </a:ext>
              </a:extLst>
            </p:cNvPr>
            <p:cNvSpPr/>
            <p:nvPr/>
          </p:nvSpPr>
          <p:spPr>
            <a:xfrm>
              <a:off x="2924700" y="3436000"/>
              <a:ext cx="34675" cy="34675"/>
            </a:xfrm>
            <a:custGeom>
              <a:avLst/>
              <a:gdLst/>
              <a:ahLst/>
              <a:cxnLst/>
              <a:rect l="l" t="t" r="r" b="b"/>
              <a:pathLst>
                <a:path w="1387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1387" y="1386"/>
                  </a:lnTo>
                  <a:lnTo>
                    <a:pt x="138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1" name="Google Shape;6584;p72">
              <a:extLst>
                <a:ext uri="{FF2B5EF4-FFF2-40B4-BE49-F238E27FC236}">
                  <a16:creationId xmlns:a16="http://schemas.microsoft.com/office/drawing/2014/main" id="{AE39C6C5-A459-EFB3-709F-2DB65A9ED82C}"/>
                </a:ext>
              </a:extLst>
            </p:cNvPr>
            <p:cNvSpPr/>
            <p:nvPr/>
          </p:nvSpPr>
          <p:spPr>
            <a:xfrm>
              <a:off x="2768750" y="3384800"/>
              <a:ext cx="244175" cy="137850"/>
            </a:xfrm>
            <a:custGeom>
              <a:avLst/>
              <a:gdLst/>
              <a:ahLst/>
              <a:cxnLst/>
              <a:rect l="l" t="t" r="r" b="b"/>
              <a:pathLst>
                <a:path w="9767" h="5514" extrusionOk="0">
                  <a:moveTo>
                    <a:pt x="7971" y="1387"/>
                  </a:moveTo>
                  <a:cubicBezTo>
                    <a:pt x="8192" y="1387"/>
                    <a:pt x="8349" y="1544"/>
                    <a:pt x="8349" y="1733"/>
                  </a:cubicBezTo>
                  <a:lnTo>
                    <a:pt x="8349" y="3813"/>
                  </a:lnTo>
                  <a:cubicBezTo>
                    <a:pt x="8349" y="4033"/>
                    <a:pt x="8192" y="4191"/>
                    <a:pt x="7971" y="4191"/>
                  </a:cubicBezTo>
                  <a:lnTo>
                    <a:pt x="1765" y="4191"/>
                  </a:lnTo>
                  <a:cubicBezTo>
                    <a:pt x="1576" y="4191"/>
                    <a:pt x="1418" y="4033"/>
                    <a:pt x="1418" y="3813"/>
                  </a:cubicBezTo>
                  <a:lnTo>
                    <a:pt x="1418" y="1733"/>
                  </a:lnTo>
                  <a:cubicBezTo>
                    <a:pt x="1418" y="1544"/>
                    <a:pt x="1576" y="1387"/>
                    <a:pt x="1765" y="1387"/>
                  </a:cubicBezTo>
                  <a:close/>
                  <a:moveTo>
                    <a:pt x="1040" y="0"/>
                  </a:moveTo>
                  <a:cubicBezTo>
                    <a:pt x="473" y="0"/>
                    <a:pt x="32" y="473"/>
                    <a:pt x="32" y="1040"/>
                  </a:cubicBezTo>
                  <a:lnTo>
                    <a:pt x="32" y="4506"/>
                  </a:lnTo>
                  <a:cubicBezTo>
                    <a:pt x="0" y="5073"/>
                    <a:pt x="473" y="5514"/>
                    <a:pt x="1040" y="5514"/>
                  </a:cubicBezTo>
                  <a:lnTo>
                    <a:pt x="8727" y="5514"/>
                  </a:lnTo>
                  <a:cubicBezTo>
                    <a:pt x="9326" y="5514"/>
                    <a:pt x="9767" y="5041"/>
                    <a:pt x="9767" y="4506"/>
                  </a:cubicBezTo>
                  <a:lnTo>
                    <a:pt x="9767" y="1040"/>
                  </a:lnTo>
                  <a:cubicBezTo>
                    <a:pt x="9767" y="442"/>
                    <a:pt x="9294" y="0"/>
                    <a:pt x="8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" name="Google Shape;6585;p72">
              <a:extLst>
                <a:ext uri="{FF2B5EF4-FFF2-40B4-BE49-F238E27FC236}">
                  <a16:creationId xmlns:a16="http://schemas.microsoft.com/office/drawing/2014/main" id="{05BC3EC3-DF11-37F1-C31C-2C37C8E94F11}"/>
                </a:ext>
              </a:extLst>
            </p:cNvPr>
            <p:cNvSpPr/>
            <p:nvPr/>
          </p:nvSpPr>
          <p:spPr>
            <a:xfrm>
              <a:off x="3030250" y="3419450"/>
              <a:ext cx="34675" cy="68550"/>
            </a:xfrm>
            <a:custGeom>
              <a:avLst/>
              <a:gdLst/>
              <a:ahLst/>
              <a:cxnLst/>
              <a:rect l="l" t="t" r="r" b="b"/>
              <a:pathLst>
                <a:path w="1387" h="2742" extrusionOk="0">
                  <a:moveTo>
                    <a:pt x="0" y="1"/>
                  </a:moveTo>
                  <a:lnTo>
                    <a:pt x="0" y="2742"/>
                  </a:lnTo>
                  <a:lnTo>
                    <a:pt x="1040" y="2742"/>
                  </a:lnTo>
                  <a:cubicBezTo>
                    <a:pt x="1229" y="2742"/>
                    <a:pt x="1386" y="2584"/>
                    <a:pt x="1386" y="2395"/>
                  </a:cubicBez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" name="Google Shape;6586;p72">
              <a:extLst>
                <a:ext uri="{FF2B5EF4-FFF2-40B4-BE49-F238E27FC236}">
                  <a16:creationId xmlns:a16="http://schemas.microsoft.com/office/drawing/2014/main" id="{7D121F5D-DD37-D459-06A5-7CDDB19597A0}"/>
                </a:ext>
              </a:extLst>
            </p:cNvPr>
            <p:cNvSpPr/>
            <p:nvPr/>
          </p:nvSpPr>
          <p:spPr>
            <a:xfrm>
              <a:off x="2856175" y="3294225"/>
              <a:ext cx="122100" cy="73275"/>
            </a:xfrm>
            <a:custGeom>
              <a:avLst/>
              <a:gdLst/>
              <a:ahLst/>
              <a:cxnLst/>
              <a:rect l="l" t="t" r="r" b="b"/>
              <a:pathLst>
                <a:path w="4884" h="2931" extrusionOk="0">
                  <a:moveTo>
                    <a:pt x="820" y="0"/>
                  </a:moveTo>
                  <a:cubicBezTo>
                    <a:pt x="316" y="473"/>
                    <a:pt x="0" y="1103"/>
                    <a:pt x="0" y="1828"/>
                  </a:cubicBezTo>
                  <a:lnTo>
                    <a:pt x="0" y="2552"/>
                  </a:lnTo>
                  <a:cubicBezTo>
                    <a:pt x="0" y="2773"/>
                    <a:pt x="158" y="2930"/>
                    <a:pt x="347" y="2930"/>
                  </a:cubicBezTo>
                  <a:lnTo>
                    <a:pt x="4506" y="2930"/>
                  </a:lnTo>
                  <a:cubicBezTo>
                    <a:pt x="4726" y="2930"/>
                    <a:pt x="4884" y="2773"/>
                    <a:pt x="4884" y="2552"/>
                  </a:cubicBezTo>
                  <a:lnTo>
                    <a:pt x="4884" y="1828"/>
                  </a:lnTo>
                  <a:cubicBezTo>
                    <a:pt x="4884" y="1103"/>
                    <a:pt x="4569" y="441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65" y="788"/>
                    <a:pt x="1198" y="473"/>
                    <a:pt x="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4" name="Google Shape;6587;p72">
            <a:extLst>
              <a:ext uri="{FF2B5EF4-FFF2-40B4-BE49-F238E27FC236}">
                <a16:creationId xmlns:a16="http://schemas.microsoft.com/office/drawing/2014/main" id="{03241BAC-BDB7-A889-B6E8-461DCD842DBE}"/>
              </a:ext>
            </a:extLst>
          </p:cNvPr>
          <p:cNvGrpSpPr/>
          <p:nvPr/>
        </p:nvGrpSpPr>
        <p:grpSpPr>
          <a:xfrm>
            <a:off x="10073876" y="2603129"/>
            <a:ext cx="410903" cy="464763"/>
            <a:chOff x="2786075" y="3591800"/>
            <a:chExt cx="260725" cy="294900"/>
          </a:xfrm>
          <a:solidFill>
            <a:schemeClr val="tx1"/>
          </a:solidFill>
        </p:grpSpPr>
        <p:sp>
          <p:nvSpPr>
            <p:cNvPr id="765" name="Google Shape;6588;p72">
              <a:extLst>
                <a:ext uri="{FF2B5EF4-FFF2-40B4-BE49-F238E27FC236}">
                  <a16:creationId xmlns:a16="http://schemas.microsoft.com/office/drawing/2014/main" id="{D2E442E8-1BE8-7408-6CB5-FC2453D91AA0}"/>
                </a:ext>
              </a:extLst>
            </p:cNvPr>
            <p:cNvSpPr/>
            <p:nvPr/>
          </p:nvSpPr>
          <p:spPr>
            <a:xfrm>
              <a:off x="2898700" y="36770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6" name="Google Shape;6589;p72">
              <a:extLst>
                <a:ext uri="{FF2B5EF4-FFF2-40B4-BE49-F238E27FC236}">
                  <a16:creationId xmlns:a16="http://schemas.microsoft.com/office/drawing/2014/main" id="{938CD037-F664-AC12-FB11-276BBD124896}"/>
                </a:ext>
              </a:extLst>
            </p:cNvPr>
            <p:cNvSpPr/>
            <p:nvPr/>
          </p:nvSpPr>
          <p:spPr>
            <a:xfrm>
              <a:off x="2883750" y="3729775"/>
              <a:ext cx="66975" cy="33900"/>
            </a:xfrm>
            <a:custGeom>
              <a:avLst/>
              <a:gdLst/>
              <a:ahLst/>
              <a:cxnLst/>
              <a:rect l="l" t="t" r="r" b="b"/>
              <a:pathLst>
                <a:path w="2679" h="1356" extrusionOk="0">
                  <a:moveTo>
                    <a:pt x="1323" y="1"/>
                  </a:moveTo>
                  <a:cubicBezTo>
                    <a:pt x="693" y="1"/>
                    <a:pt x="189" y="379"/>
                    <a:pt x="0" y="977"/>
                  </a:cubicBezTo>
                  <a:cubicBezTo>
                    <a:pt x="378" y="1198"/>
                    <a:pt x="819" y="1355"/>
                    <a:pt x="1323" y="1355"/>
                  </a:cubicBezTo>
                  <a:cubicBezTo>
                    <a:pt x="1796" y="1355"/>
                    <a:pt x="2269" y="1198"/>
                    <a:pt x="2678" y="977"/>
                  </a:cubicBezTo>
                  <a:cubicBezTo>
                    <a:pt x="2489" y="410"/>
                    <a:pt x="1922" y="1"/>
                    <a:pt x="1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7" name="Google Shape;6590;p72">
              <a:extLst>
                <a:ext uri="{FF2B5EF4-FFF2-40B4-BE49-F238E27FC236}">
                  <a16:creationId xmlns:a16="http://schemas.microsoft.com/office/drawing/2014/main" id="{48AF560E-5944-FB3F-3EF3-93D12B3F4408}"/>
                </a:ext>
              </a:extLst>
            </p:cNvPr>
            <p:cNvSpPr/>
            <p:nvPr/>
          </p:nvSpPr>
          <p:spPr>
            <a:xfrm>
              <a:off x="2855375" y="3643150"/>
              <a:ext cx="122125" cy="98475"/>
            </a:xfrm>
            <a:custGeom>
              <a:avLst/>
              <a:gdLst/>
              <a:ahLst/>
              <a:cxnLst/>
              <a:rect l="l" t="t" r="r" b="b"/>
              <a:pathLst>
                <a:path w="4885" h="3939" extrusionOk="0">
                  <a:moveTo>
                    <a:pt x="2458" y="0"/>
                  </a:moveTo>
                  <a:cubicBezTo>
                    <a:pt x="1198" y="0"/>
                    <a:pt x="222" y="977"/>
                    <a:pt x="64" y="2079"/>
                  </a:cubicBezTo>
                  <a:cubicBezTo>
                    <a:pt x="1" y="2741"/>
                    <a:pt x="159" y="3371"/>
                    <a:pt x="600" y="3938"/>
                  </a:cubicBezTo>
                  <a:cubicBezTo>
                    <a:pt x="820" y="3529"/>
                    <a:pt x="1135" y="3214"/>
                    <a:pt x="1482" y="3025"/>
                  </a:cubicBezTo>
                  <a:cubicBezTo>
                    <a:pt x="1230" y="2772"/>
                    <a:pt x="1072" y="2426"/>
                    <a:pt x="1072" y="2079"/>
                  </a:cubicBezTo>
                  <a:cubicBezTo>
                    <a:pt x="1072" y="1323"/>
                    <a:pt x="1734" y="693"/>
                    <a:pt x="2458" y="693"/>
                  </a:cubicBezTo>
                  <a:cubicBezTo>
                    <a:pt x="3214" y="693"/>
                    <a:pt x="3845" y="1323"/>
                    <a:pt x="3845" y="2079"/>
                  </a:cubicBezTo>
                  <a:cubicBezTo>
                    <a:pt x="3845" y="2426"/>
                    <a:pt x="3687" y="2772"/>
                    <a:pt x="3435" y="3025"/>
                  </a:cubicBezTo>
                  <a:cubicBezTo>
                    <a:pt x="3845" y="3214"/>
                    <a:pt x="4128" y="3529"/>
                    <a:pt x="4317" y="3938"/>
                  </a:cubicBezTo>
                  <a:cubicBezTo>
                    <a:pt x="4695" y="3466"/>
                    <a:pt x="4853" y="2930"/>
                    <a:pt x="4853" y="2394"/>
                  </a:cubicBezTo>
                  <a:cubicBezTo>
                    <a:pt x="4884" y="1103"/>
                    <a:pt x="3813" y="0"/>
                    <a:pt x="24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" name="Google Shape;6591;p72">
              <a:extLst>
                <a:ext uri="{FF2B5EF4-FFF2-40B4-BE49-F238E27FC236}">
                  <a16:creationId xmlns:a16="http://schemas.microsoft.com/office/drawing/2014/main" id="{9113E764-F87E-DAE0-2462-7D69F3FF830C}"/>
                </a:ext>
              </a:extLst>
            </p:cNvPr>
            <p:cNvSpPr/>
            <p:nvPr/>
          </p:nvSpPr>
          <p:spPr>
            <a:xfrm>
              <a:off x="2801050" y="3591800"/>
              <a:ext cx="229225" cy="258500"/>
            </a:xfrm>
            <a:custGeom>
              <a:avLst/>
              <a:gdLst/>
              <a:ahLst/>
              <a:cxnLst/>
              <a:rect l="l" t="t" r="r" b="b"/>
              <a:pathLst>
                <a:path w="9169" h="10340" extrusionOk="0">
                  <a:moveTo>
                    <a:pt x="4679" y="1327"/>
                  </a:moveTo>
                  <a:cubicBezTo>
                    <a:pt x="6369" y="1327"/>
                    <a:pt x="7750" y="2741"/>
                    <a:pt x="7750" y="4448"/>
                  </a:cubicBezTo>
                  <a:cubicBezTo>
                    <a:pt x="7750" y="6244"/>
                    <a:pt x="6301" y="7599"/>
                    <a:pt x="4631" y="7599"/>
                  </a:cubicBezTo>
                  <a:cubicBezTo>
                    <a:pt x="2836" y="7599"/>
                    <a:pt x="1292" y="5961"/>
                    <a:pt x="1575" y="4039"/>
                  </a:cubicBezTo>
                  <a:cubicBezTo>
                    <a:pt x="1764" y="2716"/>
                    <a:pt x="2867" y="1550"/>
                    <a:pt x="4222" y="1361"/>
                  </a:cubicBezTo>
                  <a:cubicBezTo>
                    <a:pt x="4376" y="1338"/>
                    <a:pt x="4529" y="1327"/>
                    <a:pt x="4679" y="1327"/>
                  </a:cubicBezTo>
                  <a:close/>
                  <a:moveTo>
                    <a:pt x="4597" y="0"/>
                  </a:moveTo>
                  <a:cubicBezTo>
                    <a:pt x="4401" y="0"/>
                    <a:pt x="4202" y="13"/>
                    <a:pt x="4001" y="38"/>
                  </a:cubicBezTo>
                  <a:cubicBezTo>
                    <a:pt x="1985" y="290"/>
                    <a:pt x="378" y="1928"/>
                    <a:pt x="158" y="3913"/>
                  </a:cubicBezTo>
                  <a:cubicBezTo>
                    <a:pt x="0" y="5110"/>
                    <a:pt x="315" y="6244"/>
                    <a:pt x="1008" y="7189"/>
                  </a:cubicBezTo>
                  <a:cubicBezTo>
                    <a:pt x="1197" y="7473"/>
                    <a:pt x="1449" y="7756"/>
                    <a:pt x="1670" y="7945"/>
                  </a:cubicBezTo>
                  <a:lnTo>
                    <a:pt x="4411" y="10277"/>
                  </a:lnTo>
                  <a:cubicBezTo>
                    <a:pt x="4474" y="10308"/>
                    <a:pt x="4568" y="10340"/>
                    <a:pt x="4631" y="10340"/>
                  </a:cubicBezTo>
                  <a:cubicBezTo>
                    <a:pt x="4726" y="10340"/>
                    <a:pt x="4789" y="10308"/>
                    <a:pt x="4883" y="10277"/>
                  </a:cubicBezTo>
                  <a:lnTo>
                    <a:pt x="7593" y="7945"/>
                  </a:lnTo>
                  <a:cubicBezTo>
                    <a:pt x="7845" y="7756"/>
                    <a:pt x="8065" y="7473"/>
                    <a:pt x="8254" y="7189"/>
                  </a:cubicBezTo>
                  <a:cubicBezTo>
                    <a:pt x="8853" y="6402"/>
                    <a:pt x="9168" y="5457"/>
                    <a:pt x="9168" y="4480"/>
                  </a:cubicBezTo>
                  <a:cubicBezTo>
                    <a:pt x="9139" y="1996"/>
                    <a:pt x="7104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" name="Google Shape;6592;p72">
              <a:extLst>
                <a:ext uri="{FF2B5EF4-FFF2-40B4-BE49-F238E27FC236}">
                  <a16:creationId xmlns:a16="http://schemas.microsoft.com/office/drawing/2014/main" id="{677C8BD6-BF53-FCFC-5B28-86C4FB51B6C5}"/>
                </a:ext>
              </a:extLst>
            </p:cNvPr>
            <p:cNvSpPr/>
            <p:nvPr/>
          </p:nvSpPr>
          <p:spPr>
            <a:xfrm>
              <a:off x="2786075" y="3800675"/>
              <a:ext cx="260725" cy="86025"/>
            </a:xfrm>
            <a:custGeom>
              <a:avLst/>
              <a:gdLst/>
              <a:ahLst/>
              <a:cxnLst/>
              <a:rect l="l" t="t" r="r" b="b"/>
              <a:pathLst>
                <a:path w="10429" h="3441" extrusionOk="0">
                  <a:moveTo>
                    <a:pt x="1702" y="0"/>
                  </a:moveTo>
                  <a:cubicBezTo>
                    <a:pt x="1576" y="0"/>
                    <a:pt x="1513" y="63"/>
                    <a:pt x="1418" y="189"/>
                  </a:cubicBezTo>
                  <a:lnTo>
                    <a:pt x="32" y="2930"/>
                  </a:lnTo>
                  <a:cubicBezTo>
                    <a:pt x="1" y="3056"/>
                    <a:pt x="1" y="3213"/>
                    <a:pt x="32" y="3308"/>
                  </a:cubicBezTo>
                  <a:cubicBezTo>
                    <a:pt x="95" y="3371"/>
                    <a:pt x="190" y="3434"/>
                    <a:pt x="316" y="3434"/>
                  </a:cubicBezTo>
                  <a:lnTo>
                    <a:pt x="10019" y="3434"/>
                  </a:lnTo>
                  <a:cubicBezTo>
                    <a:pt x="10045" y="3438"/>
                    <a:pt x="10070" y="3440"/>
                    <a:pt x="10093" y="3440"/>
                  </a:cubicBezTo>
                  <a:cubicBezTo>
                    <a:pt x="10241" y="3440"/>
                    <a:pt x="10338" y="3362"/>
                    <a:pt x="10366" y="3308"/>
                  </a:cubicBezTo>
                  <a:cubicBezTo>
                    <a:pt x="10429" y="3182"/>
                    <a:pt x="10429" y="3056"/>
                    <a:pt x="10366" y="2930"/>
                  </a:cubicBezTo>
                  <a:lnTo>
                    <a:pt x="8979" y="189"/>
                  </a:lnTo>
                  <a:cubicBezTo>
                    <a:pt x="8948" y="63"/>
                    <a:pt x="8822" y="32"/>
                    <a:pt x="8696" y="0"/>
                  </a:cubicBezTo>
                  <a:lnTo>
                    <a:pt x="8601" y="95"/>
                  </a:lnTo>
                  <a:lnTo>
                    <a:pt x="5860" y="2426"/>
                  </a:lnTo>
                  <a:cubicBezTo>
                    <a:pt x="5671" y="2583"/>
                    <a:pt x="5451" y="2678"/>
                    <a:pt x="5199" y="2678"/>
                  </a:cubicBezTo>
                  <a:cubicBezTo>
                    <a:pt x="4978" y="2678"/>
                    <a:pt x="4726" y="2583"/>
                    <a:pt x="4537" y="2426"/>
                  </a:cubicBezTo>
                  <a:lnTo>
                    <a:pt x="1828" y="95"/>
                  </a:lnTo>
                  <a:lnTo>
                    <a:pt x="170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0" name="Google Shape;6593;p72">
            <a:extLst>
              <a:ext uri="{FF2B5EF4-FFF2-40B4-BE49-F238E27FC236}">
                <a16:creationId xmlns:a16="http://schemas.microsoft.com/office/drawing/2014/main" id="{513A6F56-0E9E-6ED9-5A3D-747AA8B4C851}"/>
              </a:ext>
            </a:extLst>
          </p:cNvPr>
          <p:cNvGrpSpPr/>
          <p:nvPr/>
        </p:nvGrpSpPr>
        <p:grpSpPr>
          <a:xfrm>
            <a:off x="10127872" y="3197433"/>
            <a:ext cx="302907" cy="466772"/>
            <a:chOff x="2819150" y="3955025"/>
            <a:chExt cx="192200" cy="296175"/>
          </a:xfrm>
          <a:solidFill>
            <a:schemeClr val="tx1"/>
          </a:solidFill>
        </p:grpSpPr>
        <p:sp>
          <p:nvSpPr>
            <p:cNvPr id="771" name="Google Shape;6594;p72">
              <a:extLst>
                <a:ext uri="{FF2B5EF4-FFF2-40B4-BE49-F238E27FC236}">
                  <a16:creationId xmlns:a16="http://schemas.microsoft.com/office/drawing/2014/main" id="{7DC317B1-1F78-193B-F2B1-C36984A4CD3B}"/>
                </a:ext>
              </a:extLst>
            </p:cNvPr>
            <p:cNvSpPr/>
            <p:nvPr/>
          </p:nvSpPr>
          <p:spPr>
            <a:xfrm>
              <a:off x="2856175" y="4007025"/>
              <a:ext cx="122100" cy="70125"/>
            </a:xfrm>
            <a:custGeom>
              <a:avLst/>
              <a:gdLst/>
              <a:ahLst/>
              <a:cxnLst/>
              <a:rect l="l" t="t" r="r" b="b"/>
              <a:pathLst>
                <a:path w="4884" h="2805" extrusionOk="0">
                  <a:moveTo>
                    <a:pt x="1324" y="0"/>
                  </a:moveTo>
                  <a:cubicBezTo>
                    <a:pt x="631" y="0"/>
                    <a:pt x="127" y="725"/>
                    <a:pt x="347" y="1386"/>
                  </a:cubicBezTo>
                  <a:lnTo>
                    <a:pt x="599" y="2080"/>
                  </a:lnTo>
                  <a:lnTo>
                    <a:pt x="379" y="2080"/>
                  </a:lnTo>
                  <a:cubicBezTo>
                    <a:pt x="158" y="2080"/>
                    <a:pt x="0" y="2237"/>
                    <a:pt x="0" y="2458"/>
                  </a:cubicBezTo>
                  <a:cubicBezTo>
                    <a:pt x="0" y="2647"/>
                    <a:pt x="158" y="2804"/>
                    <a:pt x="347" y="2804"/>
                  </a:cubicBezTo>
                  <a:lnTo>
                    <a:pt x="4506" y="2804"/>
                  </a:lnTo>
                  <a:cubicBezTo>
                    <a:pt x="4726" y="2804"/>
                    <a:pt x="4884" y="2647"/>
                    <a:pt x="4884" y="2458"/>
                  </a:cubicBezTo>
                  <a:cubicBezTo>
                    <a:pt x="4884" y="2237"/>
                    <a:pt x="4726" y="2080"/>
                    <a:pt x="4506" y="2080"/>
                  </a:cubicBezTo>
                  <a:lnTo>
                    <a:pt x="4317" y="2080"/>
                  </a:lnTo>
                  <a:lnTo>
                    <a:pt x="4569" y="1386"/>
                  </a:lnTo>
                  <a:cubicBezTo>
                    <a:pt x="4789" y="725"/>
                    <a:pt x="4285" y="0"/>
                    <a:pt x="35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" name="Google Shape;6595;p72">
              <a:extLst>
                <a:ext uri="{FF2B5EF4-FFF2-40B4-BE49-F238E27FC236}">
                  <a16:creationId xmlns:a16="http://schemas.microsoft.com/office/drawing/2014/main" id="{3E688A79-AEBC-2510-B4B9-81EFAC536D20}"/>
                </a:ext>
              </a:extLst>
            </p:cNvPr>
            <p:cNvSpPr/>
            <p:nvPr/>
          </p:nvSpPr>
          <p:spPr>
            <a:xfrm>
              <a:off x="2819150" y="4180300"/>
              <a:ext cx="192200" cy="70900"/>
            </a:xfrm>
            <a:custGeom>
              <a:avLst/>
              <a:gdLst/>
              <a:ahLst/>
              <a:cxnLst/>
              <a:rect l="l" t="t" r="r" b="b"/>
              <a:pathLst>
                <a:path w="7688" h="2836" extrusionOk="0">
                  <a:moveTo>
                    <a:pt x="1418" y="0"/>
                  </a:moveTo>
                  <a:cubicBezTo>
                    <a:pt x="1040" y="0"/>
                    <a:pt x="725" y="315"/>
                    <a:pt x="725" y="725"/>
                  </a:cubicBezTo>
                  <a:lnTo>
                    <a:pt x="725" y="1418"/>
                  </a:lnTo>
                  <a:cubicBezTo>
                    <a:pt x="316" y="1418"/>
                    <a:pt x="1" y="1733"/>
                    <a:pt x="1" y="2143"/>
                  </a:cubicBezTo>
                  <a:lnTo>
                    <a:pt x="1" y="2489"/>
                  </a:lnTo>
                  <a:cubicBezTo>
                    <a:pt x="1" y="2678"/>
                    <a:pt x="158" y="2836"/>
                    <a:pt x="379" y="2836"/>
                  </a:cubicBezTo>
                  <a:lnTo>
                    <a:pt x="7310" y="2836"/>
                  </a:lnTo>
                  <a:cubicBezTo>
                    <a:pt x="7530" y="2804"/>
                    <a:pt x="7688" y="2678"/>
                    <a:pt x="7688" y="2489"/>
                  </a:cubicBezTo>
                  <a:lnTo>
                    <a:pt x="7688" y="2143"/>
                  </a:lnTo>
                  <a:cubicBezTo>
                    <a:pt x="7688" y="1733"/>
                    <a:pt x="7373" y="1418"/>
                    <a:pt x="6995" y="1418"/>
                  </a:cubicBezTo>
                  <a:lnTo>
                    <a:pt x="6995" y="725"/>
                  </a:lnTo>
                  <a:cubicBezTo>
                    <a:pt x="6995" y="315"/>
                    <a:pt x="6680" y="0"/>
                    <a:pt x="62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" name="Google Shape;6596;p72">
              <a:extLst>
                <a:ext uri="{FF2B5EF4-FFF2-40B4-BE49-F238E27FC236}">
                  <a16:creationId xmlns:a16="http://schemas.microsoft.com/office/drawing/2014/main" id="{E6CB9191-6543-25A7-4ACE-81CC39463F2A}"/>
                </a:ext>
              </a:extLst>
            </p:cNvPr>
            <p:cNvSpPr/>
            <p:nvPr/>
          </p:nvSpPr>
          <p:spPr>
            <a:xfrm>
              <a:off x="2882950" y="3955025"/>
              <a:ext cx="68550" cy="35475"/>
            </a:xfrm>
            <a:custGeom>
              <a:avLst/>
              <a:gdLst/>
              <a:ahLst/>
              <a:cxnLst/>
              <a:rect l="l" t="t" r="r" b="b"/>
              <a:pathLst>
                <a:path w="2742" h="1419" extrusionOk="0">
                  <a:moveTo>
                    <a:pt x="1355" y="1"/>
                  </a:moveTo>
                  <a:cubicBezTo>
                    <a:pt x="1166" y="1"/>
                    <a:pt x="1009" y="158"/>
                    <a:pt x="1009" y="348"/>
                  </a:cubicBezTo>
                  <a:lnTo>
                    <a:pt x="1009" y="726"/>
                  </a:lnTo>
                  <a:cubicBezTo>
                    <a:pt x="568" y="820"/>
                    <a:pt x="221" y="1072"/>
                    <a:pt x="1" y="1419"/>
                  </a:cubicBezTo>
                  <a:lnTo>
                    <a:pt x="2742" y="1419"/>
                  </a:lnTo>
                  <a:cubicBezTo>
                    <a:pt x="2521" y="1104"/>
                    <a:pt x="2111" y="852"/>
                    <a:pt x="1733" y="726"/>
                  </a:cubicBezTo>
                  <a:lnTo>
                    <a:pt x="1733" y="348"/>
                  </a:lnTo>
                  <a:cubicBezTo>
                    <a:pt x="1670" y="158"/>
                    <a:pt x="1513" y="1"/>
                    <a:pt x="13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4" name="Google Shape;6597;p72">
              <a:extLst>
                <a:ext uri="{FF2B5EF4-FFF2-40B4-BE49-F238E27FC236}">
                  <a16:creationId xmlns:a16="http://schemas.microsoft.com/office/drawing/2014/main" id="{585C26F5-3828-CBFD-A595-79414C0114FD}"/>
                </a:ext>
              </a:extLst>
            </p:cNvPr>
            <p:cNvSpPr/>
            <p:nvPr/>
          </p:nvSpPr>
          <p:spPr>
            <a:xfrm>
              <a:off x="2856975" y="4093650"/>
              <a:ext cx="118950" cy="70125"/>
            </a:xfrm>
            <a:custGeom>
              <a:avLst/>
              <a:gdLst/>
              <a:ahLst/>
              <a:cxnLst/>
              <a:rect l="l" t="t" r="r" b="b"/>
              <a:pathLst>
                <a:path w="4758" h="2805" extrusionOk="0">
                  <a:moveTo>
                    <a:pt x="473" y="1"/>
                  </a:moveTo>
                  <a:lnTo>
                    <a:pt x="0" y="2805"/>
                  </a:lnTo>
                  <a:lnTo>
                    <a:pt x="4757" y="2805"/>
                  </a:lnTo>
                  <a:lnTo>
                    <a:pt x="428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5" name="Google Shape;6598;p72">
            <a:extLst>
              <a:ext uri="{FF2B5EF4-FFF2-40B4-BE49-F238E27FC236}">
                <a16:creationId xmlns:a16="http://schemas.microsoft.com/office/drawing/2014/main" id="{F399B824-1808-2A46-4477-9E0E4A4FE43C}"/>
              </a:ext>
            </a:extLst>
          </p:cNvPr>
          <p:cNvGrpSpPr/>
          <p:nvPr/>
        </p:nvGrpSpPr>
        <p:grpSpPr>
          <a:xfrm>
            <a:off x="8292904" y="3818230"/>
            <a:ext cx="465511" cy="464289"/>
            <a:chOff x="4629125" y="3235150"/>
            <a:chExt cx="295375" cy="294600"/>
          </a:xfrm>
          <a:solidFill>
            <a:schemeClr val="tx1"/>
          </a:solidFill>
        </p:grpSpPr>
        <p:sp>
          <p:nvSpPr>
            <p:cNvPr id="776" name="Google Shape;6599;p72">
              <a:extLst>
                <a:ext uri="{FF2B5EF4-FFF2-40B4-BE49-F238E27FC236}">
                  <a16:creationId xmlns:a16="http://schemas.microsoft.com/office/drawing/2014/main" id="{D0FE38A8-F9A4-7544-104C-A2B895382CC3}"/>
                </a:ext>
              </a:extLst>
            </p:cNvPr>
            <p:cNvSpPr/>
            <p:nvPr/>
          </p:nvSpPr>
          <p:spPr>
            <a:xfrm>
              <a:off x="4696850" y="33911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64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7" name="Google Shape;6600;p72">
              <a:extLst>
                <a:ext uri="{FF2B5EF4-FFF2-40B4-BE49-F238E27FC236}">
                  <a16:creationId xmlns:a16="http://schemas.microsoft.com/office/drawing/2014/main" id="{2DF2C44E-66EC-CF75-5FA4-9A4E7245EDD3}"/>
                </a:ext>
              </a:extLst>
            </p:cNvPr>
            <p:cNvSpPr/>
            <p:nvPr/>
          </p:nvSpPr>
          <p:spPr>
            <a:xfrm>
              <a:off x="4680300" y="3443875"/>
              <a:ext cx="69350" cy="34675"/>
            </a:xfrm>
            <a:custGeom>
              <a:avLst/>
              <a:gdLst/>
              <a:ahLst/>
              <a:cxnLst/>
              <a:rect l="l" t="t" r="r" b="b"/>
              <a:pathLst>
                <a:path w="2774" h="1387" extrusionOk="0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773" y="1387"/>
                  </a:lnTo>
                  <a:cubicBezTo>
                    <a:pt x="2773" y="630"/>
                    <a:pt x="2175" y="0"/>
                    <a:pt x="1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8" name="Google Shape;6601;p72">
              <a:extLst>
                <a:ext uri="{FF2B5EF4-FFF2-40B4-BE49-F238E27FC236}">
                  <a16:creationId xmlns:a16="http://schemas.microsoft.com/office/drawing/2014/main" id="{775EDEBB-EADE-F3B4-3A3A-1EEDF095EC36}"/>
                </a:ext>
              </a:extLst>
            </p:cNvPr>
            <p:cNvSpPr/>
            <p:nvPr/>
          </p:nvSpPr>
          <p:spPr>
            <a:xfrm>
              <a:off x="4629125" y="3339900"/>
              <a:ext cx="295375" cy="189850"/>
            </a:xfrm>
            <a:custGeom>
              <a:avLst/>
              <a:gdLst/>
              <a:ahLst/>
              <a:cxnLst/>
              <a:rect l="l" t="t" r="r" b="b"/>
              <a:pathLst>
                <a:path w="11815" h="7594" extrusionOk="0">
                  <a:moveTo>
                    <a:pt x="10050" y="2080"/>
                  </a:moveTo>
                  <a:cubicBezTo>
                    <a:pt x="10239" y="2080"/>
                    <a:pt x="10397" y="2238"/>
                    <a:pt x="10397" y="2427"/>
                  </a:cubicBezTo>
                  <a:cubicBezTo>
                    <a:pt x="10397" y="2616"/>
                    <a:pt x="10239" y="2773"/>
                    <a:pt x="10050" y="2773"/>
                  </a:cubicBezTo>
                  <a:lnTo>
                    <a:pt x="6553" y="2773"/>
                  </a:lnTo>
                  <a:cubicBezTo>
                    <a:pt x="6333" y="2773"/>
                    <a:pt x="6175" y="2616"/>
                    <a:pt x="6175" y="2427"/>
                  </a:cubicBezTo>
                  <a:cubicBezTo>
                    <a:pt x="6175" y="2238"/>
                    <a:pt x="6333" y="2080"/>
                    <a:pt x="6553" y="2080"/>
                  </a:cubicBezTo>
                  <a:close/>
                  <a:moveTo>
                    <a:pt x="10050" y="3466"/>
                  </a:moveTo>
                  <a:cubicBezTo>
                    <a:pt x="10239" y="3466"/>
                    <a:pt x="10397" y="3624"/>
                    <a:pt x="10397" y="3813"/>
                  </a:cubicBezTo>
                  <a:cubicBezTo>
                    <a:pt x="10397" y="4002"/>
                    <a:pt x="10239" y="4159"/>
                    <a:pt x="10050" y="4159"/>
                  </a:cubicBezTo>
                  <a:lnTo>
                    <a:pt x="6553" y="4159"/>
                  </a:lnTo>
                  <a:cubicBezTo>
                    <a:pt x="6333" y="4159"/>
                    <a:pt x="6175" y="4002"/>
                    <a:pt x="6175" y="3813"/>
                  </a:cubicBezTo>
                  <a:cubicBezTo>
                    <a:pt x="6175" y="3624"/>
                    <a:pt x="6333" y="3466"/>
                    <a:pt x="6553" y="3466"/>
                  </a:cubicBezTo>
                  <a:close/>
                  <a:moveTo>
                    <a:pt x="10050" y="4821"/>
                  </a:moveTo>
                  <a:cubicBezTo>
                    <a:pt x="10239" y="4821"/>
                    <a:pt x="10397" y="4978"/>
                    <a:pt x="10397" y="5199"/>
                  </a:cubicBezTo>
                  <a:cubicBezTo>
                    <a:pt x="10397" y="5388"/>
                    <a:pt x="10239" y="5546"/>
                    <a:pt x="10050" y="5546"/>
                  </a:cubicBezTo>
                  <a:lnTo>
                    <a:pt x="6553" y="5546"/>
                  </a:lnTo>
                  <a:cubicBezTo>
                    <a:pt x="6333" y="5546"/>
                    <a:pt x="6175" y="5388"/>
                    <a:pt x="6175" y="5199"/>
                  </a:cubicBezTo>
                  <a:cubicBezTo>
                    <a:pt x="6175" y="4978"/>
                    <a:pt x="6333" y="4821"/>
                    <a:pt x="6553" y="4821"/>
                  </a:cubicBezTo>
                  <a:close/>
                  <a:moveTo>
                    <a:pt x="3403" y="1418"/>
                  </a:moveTo>
                  <a:cubicBezTo>
                    <a:pt x="4127" y="1418"/>
                    <a:pt x="4757" y="2049"/>
                    <a:pt x="4757" y="2773"/>
                  </a:cubicBezTo>
                  <a:cubicBezTo>
                    <a:pt x="4757" y="3151"/>
                    <a:pt x="4600" y="3498"/>
                    <a:pt x="4379" y="3718"/>
                  </a:cubicBezTo>
                  <a:cubicBezTo>
                    <a:pt x="5009" y="4065"/>
                    <a:pt x="5451" y="4758"/>
                    <a:pt x="5451" y="5546"/>
                  </a:cubicBezTo>
                  <a:lnTo>
                    <a:pt x="5451" y="5892"/>
                  </a:lnTo>
                  <a:lnTo>
                    <a:pt x="5514" y="5892"/>
                  </a:lnTo>
                  <a:cubicBezTo>
                    <a:pt x="5514" y="6081"/>
                    <a:pt x="5356" y="6239"/>
                    <a:pt x="5167" y="6239"/>
                  </a:cubicBezTo>
                  <a:lnTo>
                    <a:pt x="1701" y="6239"/>
                  </a:lnTo>
                  <a:cubicBezTo>
                    <a:pt x="1512" y="6239"/>
                    <a:pt x="1355" y="6081"/>
                    <a:pt x="1355" y="5892"/>
                  </a:cubicBezTo>
                  <a:lnTo>
                    <a:pt x="1355" y="5546"/>
                  </a:lnTo>
                  <a:cubicBezTo>
                    <a:pt x="1355" y="4758"/>
                    <a:pt x="1764" y="4096"/>
                    <a:pt x="2395" y="3718"/>
                  </a:cubicBezTo>
                  <a:cubicBezTo>
                    <a:pt x="2174" y="3498"/>
                    <a:pt x="2016" y="3151"/>
                    <a:pt x="2016" y="2773"/>
                  </a:cubicBezTo>
                  <a:cubicBezTo>
                    <a:pt x="2016" y="2049"/>
                    <a:pt x="2647" y="1418"/>
                    <a:pt x="3403" y="1418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6554"/>
                  </a:lnTo>
                  <a:cubicBezTo>
                    <a:pt x="0" y="7152"/>
                    <a:pt x="473" y="7593"/>
                    <a:pt x="1040" y="7593"/>
                  </a:cubicBezTo>
                  <a:lnTo>
                    <a:pt x="10806" y="7593"/>
                  </a:lnTo>
                  <a:cubicBezTo>
                    <a:pt x="11373" y="7593"/>
                    <a:pt x="11815" y="7121"/>
                    <a:pt x="11815" y="6554"/>
                  </a:cubicBezTo>
                  <a:lnTo>
                    <a:pt x="11815" y="1009"/>
                  </a:lnTo>
                  <a:cubicBezTo>
                    <a:pt x="11783" y="473"/>
                    <a:pt x="11310" y="1"/>
                    <a:pt x="10743" y="1"/>
                  </a:cubicBezTo>
                  <a:lnTo>
                    <a:pt x="7593" y="1"/>
                  </a:lnTo>
                  <a:lnTo>
                    <a:pt x="7593" y="347"/>
                  </a:lnTo>
                  <a:cubicBezTo>
                    <a:pt x="7593" y="946"/>
                    <a:pt x="7120" y="1355"/>
                    <a:pt x="6585" y="1355"/>
                  </a:cubicBezTo>
                  <a:lnTo>
                    <a:pt x="5198" y="1355"/>
                  </a:lnTo>
                  <a:cubicBezTo>
                    <a:pt x="4600" y="1355"/>
                    <a:pt x="4190" y="883"/>
                    <a:pt x="4190" y="347"/>
                  </a:cubicBezTo>
                  <a:lnTo>
                    <a:pt x="419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9" name="Google Shape;6602;p72">
              <a:extLst>
                <a:ext uri="{FF2B5EF4-FFF2-40B4-BE49-F238E27FC236}">
                  <a16:creationId xmlns:a16="http://schemas.microsoft.com/office/drawing/2014/main" id="{249D0DC6-22EB-D9EF-61EB-34773CB21607}"/>
                </a:ext>
              </a:extLst>
            </p:cNvPr>
            <p:cNvSpPr/>
            <p:nvPr/>
          </p:nvSpPr>
          <p:spPr>
            <a:xfrm>
              <a:off x="4714975" y="3287125"/>
              <a:ext cx="122100" cy="70125"/>
            </a:xfrm>
            <a:custGeom>
              <a:avLst/>
              <a:gdLst/>
              <a:ahLst/>
              <a:cxnLst/>
              <a:rect l="l" t="t" r="r" b="b"/>
              <a:pathLst>
                <a:path w="4884" h="2805" extrusionOk="0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4"/>
                    <a:pt x="315" y="1419"/>
                    <a:pt x="693" y="1419"/>
                  </a:cubicBezTo>
                  <a:lnTo>
                    <a:pt x="1418" y="1419"/>
                  </a:lnTo>
                  <a:lnTo>
                    <a:pt x="1418" y="2458"/>
                  </a:lnTo>
                  <a:cubicBezTo>
                    <a:pt x="1386" y="2647"/>
                    <a:pt x="1544" y="2805"/>
                    <a:pt x="1733" y="2805"/>
                  </a:cubicBezTo>
                  <a:lnTo>
                    <a:pt x="3119" y="2805"/>
                  </a:lnTo>
                  <a:cubicBezTo>
                    <a:pt x="3308" y="2805"/>
                    <a:pt x="3466" y="2647"/>
                    <a:pt x="3466" y="2458"/>
                  </a:cubicBezTo>
                  <a:lnTo>
                    <a:pt x="3466" y="1419"/>
                  </a:lnTo>
                  <a:lnTo>
                    <a:pt x="4159" y="1419"/>
                  </a:lnTo>
                  <a:cubicBezTo>
                    <a:pt x="4568" y="1419"/>
                    <a:pt x="4883" y="1104"/>
                    <a:pt x="4883" y="725"/>
                  </a:cubicBezTo>
                  <a:cubicBezTo>
                    <a:pt x="4883" y="316"/>
                    <a:pt x="4568" y="1"/>
                    <a:pt x="41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" name="Google Shape;6603;p72">
              <a:extLst>
                <a:ext uri="{FF2B5EF4-FFF2-40B4-BE49-F238E27FC236}">
                  <a16:creationId xmlns:a16="http://schemas.microsoft.com/office/drawing/2014/main" id="{5E3D0AD3-C88F-32E8-36B3-8FE28A20F2E6}"/>
                </a:ext>
              </a:extLst>
            </p:cNvPr>
            <p:cNvSpPr/>
            <p:nvPr/>
          </p:nvSpPr>
          <p:spPr>
            <a:xfrm>
              <a:off x="4732300" y="3235150"/>
              <a:ext cx="86650" cy="35475"/>
            </a:xfrm>
            <a:custGeom>
              <a:avLst/>
              <a:gdLst/>
              <a:ahLst/>
              <a:cxnLst/>
              <a:rect l="l" t="t" r="r" b="b"/>
              <a:pathLst>
                <a:path w="3466" h="1419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3466" y="1418"/>
                  </a:lnTo>
                  <a:lnTo>
                    <a:pt x="3466" y="347"/>
                  </a:lnTo>
                  <a:cubicBezTo>
                    <a:pt x="3466" y="158"/>
                    <a:pt x="3308" y="1"/>
                    <a:pt x="3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81" name="Google Shape;6604;p72">
            <a:extLst>
              <a:ext uri="{FF2B5EF4-FFF2-40B4-BE49-F238E27FC236}">
                <a16:creationId xmlns:a16="http://schemas.microsoft.com/office/drawing/2014/main" id="{F781D943-6C0B-8642-2C22-214A2EBA7320}"/>
              </a:ext>
            </a:extLst>
          </p:cNvPr>
          <p:cNvGrpSpPr/>
          <p:nvPr/>
        </p:nvGrpSpPr>
        <p:grpSpPr>
          <a:xfrm>
            <a:off x="8292884" y="4414941"/>
            <a:ext cx="465551" cy="465511"/>
            <a:chOff x="4628325" y="3599825"/>
            <a:chExt cx="295400" cy="295375"/>
          </a:xfrm>
          <a:solidFill>
            <a:schemeClr val="tx1"/>
          </a:solidFill>
        </p:grpSpPr>
        <p:sp>
          <p:nvSpPr>
            <p:cNvPr id="782" name="Google Shape;6605;p72">
              <a:extLst>
                <a:ext uri="{FF2B5EF4-FFF2-40B4-BE49-F238E27FC236}">
                  <a16:creationId xmlns:a16="http://schemas.microsoft.com/office/drawing/2014/main" id="{8FB95AD3-DB6C-07F1-5D15-07D8E646E2B4}"/>
                </a:ext>
              </a:extLst>
            </p:cNvPr>
            <p:cNvSpPr/>
            <p:nvPr/>
          </p:nvSpPr>
          <p:spPr>
            <a:xfrm>
              <a:off x="4679525" y="3686450"/>
              <a:ext cx="17350" cy="86675"/>
            </a:xfrm>
            <a:custGeom>
              <a:avLst/>
              <a:gdLst/>
              <a:ahLst/>
              <a:cxnLst/>
              <a:rect l="l" t="t" r="r" b="b"/>
              <a:pathLst>
                <a:path w="694" h="3467" extrusionOk="0">
                  <a:moveTo>
                    <a:pt x="0" y="1"/>
                  </a:moveTo>
                  <a:lnTo>
                    <a:pt x="0" y="3466"/>
                  </a:lnTo>
                  <a:lnTo>
                    <a:pt x="694" y="3466"/>
                  </a:lnTo>
                  <a:lnTo>
                    <a:pt x="69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3" name="Google Shape;6606;p72">
              <a:extLst>
                <a:ext uri="{FF2B5EF4-FFF2-40B4-BE49-F238E27FC236}">
                  <a16:creationId xmlns:a16="http://schemas.microsoft.com/office/drawing/2014/main" id="{8018962B-10C7-A5C9-D0AB-83AAF6B3BA76}"/>
                </a:ext>
              </a:extLst>
            </p:cNvPr>
            <p:cNvSpPr/>
            <p:nvPr/>
          </p:nvSpPr>
          <p:spPr>
            <a:xfrm>
              <a:off x="4854375" y="3686450"/>
              <a:ext cx="18150" cy="86675"/>
            </a:xfrm>
            <a:custGeom>
              <a:avLst/>
              <a:gdLst/>
              <a:ahLst/>
              <a:cxnLst/>
              <a:rect l="l" t="t" r="r" b="b"/>
              <a:pathLst>
                <a:path w="726" h="3467" extrusionOk="0">
                  <a:moveTo>
                    <a:pt x="1" y="1"/>
                  </a:moveTo>
                  <a:lnTo>
                    <a:pt x="1" y="3466"/>
                  </a:lnTo>
                  <a:lnTo>
                    <a:pt x="725" y="3466"/>
                  </a:lnTo>
                  <a:lnTo>
                    <a:pt x="72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4" name="Google Shape;6607;p72">
              <a:extLst>
                <a:ext uri="{FF2B5EF4-FFF2-40B4-BE49-F238E27FC236}">
                  <a16:creationId xmlns:a16="http://schemas.microsoft.com/office/drawing/2014/main" id="{6A4BD294-9686-DF7B-9182-229DBAC4BC7C}"/>
                </a:ext>
              </a:extLst>
            </p:cNvPr>
            <p:cNvSpPr/>
            <p:nvPr/>
          </p:nvSpPr>
          <p:spPr>
            <a:xfrm>
              <a:off x="4679525" y="3790425"/>
              <a:ext cx="17350" cy="104000"/>
            </a:xfrm>
            <a:custGeom>
              <a:avLst/>
              <a:gdLst/>
              <a:ahLst/>
              <a:cxnLst/>
              <a:rect l="l" t="t" r="r" b="b"/>
              <a:pathLst>
                <a:path w="694" h="4160" extrusionOk="0">
                  <a:moveTo>
                    <a:pt x="0" y="0"/>
                  </a:moveTo>
                  <a:lnTo>
                    <a:pt x="0" y="4159"/>
                  </a:lnTo>
                  <a:lnTo>
                    <a:pt x="694" y="4159"/>
                  </a:lnTo>
                  <a:lnTo>
                    <a:pt x="69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5" name="Google Shape;6608;p72">
              <a:extLst>
                <a:ext uri="{FF2B5EF4-FFF2-40B4-BE49-F238E27FC236}">
                  <a16:creationId xmlns:a16="http://schemas.microsoft.com/office/drawing/2014/main" id="{45EF633D-9EC2-55D4-F7CB-1CB177BE49F8}"/>
                </a:ext>
              </a:extLst>
            </p:cNvPr>
            <p:cNvSpPr/>
            <p:nvPr/>
          </p:nvSpPr>
          <p:spPr>
            <a:xfrm>
              <a:off x="4854375" y="3790425"/>
              <a:ext cx="18150" cy="104000"/>
            </a:xfrm>
            <a:custGeom>
              <a:avLst/>
              <a:gdLst/>
              <a:ahLst/>
              <a:cxnLst/>
              <a:rect l="l" t="t" r="r" b="b"/>
              <a:pathLst>
                <a:path w="726" h="4160" extrusionOk="0">
                  <a:moveTo>
                    <a:pt x="1" y="0"/>
                  </a:moveTo>
                  <a:lnTo>
                    <a:pt x="1" y="4159"/>
                  </a:lnTo>
                  <a:lnTo>
                    <a:pt x="725" y="4159"/>
                  </a:lnTo>
                  <a:lnTo>
                    <a:pt x="7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6" name="Google Shape;6609;p72">
              <a:extLst>
                <a:ext uri="{FF2B5EF4-FFF2-40B4-BE49-F238E27FC236}">
                  <a16:creationId xmlns:a16="http://schemas.microsoft.com/office/drawing/2014/main" id="{69F3D2E7-E9D6-17AD-1037-FA737CAA266F}"/>
                </a:ext>
              </a:extLst>
            </p:cNvPr>
            <p:cNvSpPr/>
            <p:nvPr/>
          </p:nvSpPr>
          <p:spPr>
            <a:xfrm>
              <a:off x="4628325" y="3686450"/>
              <a:ext cx="34675" cy="86675"/>
            </a:xfrm>
            <a:custGeom>
              <a:avLst/>
              <a:gdLst/>
              <a:ahLst/>
              <a:cxnLst/>
              <a:rect l="l" t="t" r="r" b="b"/>
              <a:pathLst>
                <a:path w="1387" h="3467" extrusionOk="0">
                  <a:moveTo>
                    <a:pt x="1009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2049"/>
                  </a:lnTo>
                  <a:cubicBezTo>
                    <a:pt x="1" y="2427"/>
                    <a:pt x="158" y="2773"/>
                    <a:pt x="442" y="3025"/>
                  </a:cubicBezTo>
                  <a:cubicBezTo>
                    <a:pt x="662" y="3340"/>
                    <a:pt x="1009" y="3466"/>
                    <a:pt x="1387" y="3466"/>
                  </a:cubicBezTo>
                  <a:lnTo>
                    <a:pt x="138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7" name="Google Shape;6610;p72">
              <a:extLst>
                <a:ext uri="{FF2B5EF4-FFF2-40B4-BE49-F238E27FC236}">
                  <a16:creationId xmlns:a16="http://schemas.microsoft.com/office/drawing/2014/main" id="{9BB9FC87-708F-A518-0405-B85B9B1F5B1D}"/>
                </a:ext>
              </a:extLst>
            </p:cNvPr>
            <p:cNvSpPr/>
            <p:nvPr/>
          </p:nvSpPr>
          <p:spPr>
            <a:xfrm>
              <a:off x="4714975" y="3686450"/>
              <a:ext cx="122100" cy="86675"/>
            </a:xfrm>
            <a:custGeom>
              <a:avLst/>
              <a:gdLst/>
              <a:ahLst/>
              <a:cxnLst/>
              <a:rect l="l" t="t" r="r" b="b"/>
              <a:pathLst>
                <a:path w="4884" h="3467" extrusionOk="0">
                  <a:moveTo>
                    <a:pt x="0" y="1"/>
                  </a:moveTo>
                  <a:lnTo>
                    <a:pt x="0" y="3466"/>
                  </a:lnTo>
                  <a:lnTo>
                    <a:pt x="4883" y="3466"/>
                  </a:lnTo>
                  <a:lnTo>
                    <a:pt x="488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8" name="Google Shape;6611;p72">
              <a:extLst>
                <a:ext uri="{FF2B5EF4-FFF2-40B4-BE49-F238E27FC236}">
                  <a16:creationId xmlns:a16="http://schemas.microsoft.com/office/drawing/2014/main" id="{D944720D-C23F-FE36-4E91-582B0DF431DD}"/>
                </a:ext>
              </a:extLst>
            </p:cNvPr>
            <p:cNvSpPr/>
            <p:nvPr/>
          </p:nvSpPr>
          <p:spPr>
            <a:xfrm>
              <a:off x="4889025" y="3777825"/>
              <a:ext cx="34700" cy="117375"/>
            </a:xfrm>
            <a:custGeom>
              <a:avLst/>
              <a:gdLst/>
              <a:ahLst/>
              <a:cxnLst/>
              <a:rect l="l" t="t" r="r" b="b"/>
              <a:pathLst>
                <a:path w="1388" h="4695" extrusionOk="0">
                  <a:moveTo>
                    <a:pt x="1387" y="0"/>
                  </a:moveTo>
                  <a:cubicBezTo>
                    <a:pt x="977" y="315"/>
                    <a:pt x="505" y="504"/>
                    <a:pt x="1" y="504"/>
                  </a:cubicBezTo>
                  <a:lnTo>
                    <a:pt x="1" y="4695"/>
                  </a:lnTo>
                  <a:lnTo>
                    <a:pt x="347" y="4695"/>
                  </a:lnTo>
                  <a:cubicBezTo>
                    <a:pt x="946" y="4695"/>
                    <a:pt x="1387" y="4222"/>
                    <a:pt x="1387" y="3655"/>
                  </a:cubicBezTo>
                  <a:lnTo>
                    <a:pt x="138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9" name="Google Shape;6612;p72">
              <a:extLst>
                <a:ext uri="{FF2B5EF4-FFF2-40B4-BE49-F238E27FC236}">
                  <a16:creationId xmlns:a16="http://schemas.microsoft.com/office/drawing/2014/main" id="{8AD10A67-6252-2B0A-7230-3BFCE5B33486}"/>
                </a:ext>
              </a:extLst>
            </p:cNvPr>
            <p:cNvSpPr/>
            <p:nvPr/>
          </p:nvSpPr>
          <p:spPr>
            <a:xfrm>
              <a:off x="4628325" y="3777825"/>
              <a:ext cx="34675" cy="116600"/>
            </a:xfrm>
            <a:custGeom>
              <a:avLst/>
              <a:gdLst/>
              <a:ahLst/>
              <a:cxnLst/>
              <a:rect l="l" t="t" r="r" b="b"/>
              <a:pathLst>
                <a:path w="1387" h="4664" extrusionOk="0">
                  <a:moveTo>
                    <a:pt x="1" y="0"/>
                  </a:moveTo>
                  <a:lnTo>
                    <a:pt x="1" y="3655"/>
                  </a:lnTo>
                  <a:cubicBezTo>
                    <a:pt x="1" y="4222"/>
                    <a:pt x="442" y="4663"/>
                    <a:pt x="1009" y="4663"/>
                  </a:cubicBezTo>
                  <a:lnTo>
                    <a:pt x="1387" y="4663"/>
                  </a:lnTo>
                  <a:lnTo>
                    <a:pt x="1387" y="504"/>
                  </a:lnTo>
                  <a:cubicBezTo>
                    <a:pt x="851" y="504"/>
                    <a:pt x="379" y="31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0" name="Google Shape;6613;p72">
              <a:extLst>
                <a:ext uri="{FF2B5EF4-FFF2-40B4-BE49-F238E27FC236}">
                  <a16:creationId xmlns:a16="http://schemas.microsoft.com/office/drawing/2014/main" id="{CF9D2ED0-BA2C-DE06-C9C3-EFE63B0A9EEE}"/>
                </a:ext>
              </a:extLst>
            </p:cNvPr>
            <p:cNvSpPr/>
            <p:nvPr/>
          </p:nvSpPr>
          <p:spPr>
            <a:xfrm>
              <a:off x="4766950" y="37904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694" y="568"/>
                    <a:pt x="694" y="347"/>
                  </a:cubicBezTo>
                  <a:lnTo>
                    <a:pt x="69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1" name="Google Shape;6614;p72">
              <a:extLst>
                <a:ext uri="{FF2B5EF4-FFF2-40B4-BE49-F238E27FC236}">
                  <a16:creationId xmlns:a16="http://schemas.microsoft.com/office/drawing/2014/main" id="{298D49A7-C412-819C-8733-FF17DAD07612}"/>
                </a:ext>
              </a:extLst>
            </p:cNvPr>
            <p:cNvSpPr/>
            <p:nvPr/>
          </p:nvSpPr>
          <p:spPr>
            <a:xfrm>
              <a:off x="4889025" y="3686450"/>
              <a:ext cx="34700" cy="86675"/>
            </a:xfrm>
            <a:custGeom>
              <a:avLst/>
              <a:gdLst/>
              <a:ahLst/>
              <a:cxnLst/>
              <a:rect l="l" t="t" r="r" b="b"/>
              <a:pathLst>
                <a:path w="1388" h="3467" extrusionOk="0">
                  <a:moveTo>
                    <a:pt x="1" y="1"/>
                  </a:moveTo>
                  <a:lnTo>
                    <a:pt x="1" y="3466"/>
                  </a:lnTo>
                  <a:cubicBezTo>
                    <a:pt x="347" y="3466"/>
                    <a:pt x="662" y="3340"/>
                    <a:pt x="946" y="3088"/>
                  </a:cubicBezTo>
                  <a:cubicBezTo>
                    <a:pt x="1229" y="2836"/>
                    <a:pt x="1387" y="2458"/>
                    <a:pt x="1387" y="2080"/>
                  </a:cubicBezTo>
                  <a:lnTo>
                    <a:pt x="1387" y="1040"/>
                  </a:lnTo>
                  <a:cubicBezTo>
                    <a:pt x="1387" y="442"/>
                    <a:pt x="914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2" name="Google Shape;6615;p72">
              <a:extLst>
                <a:ext uri="{FF2B5EF4-FFF2-40B4-BE49-F238E27FC236}">
                  <a16:creationId xmlns:a16="http://schemas.microsoft.com/office/drawing/2014/main" id="{7189F714-920E-DA84-1258-2A2587BC0764}"/>
                </a:ext>
              </a:extLst>
            </p:cNvPr>
            <p:cNvSpPr/>
            <p:nvPr/>
          </p:nvSpPr>
          <p:spPr>
            <a:xfrm>
              <a:off x="4714975" y="3790425"/>
              <a:ext cx="122100" cy="104000"/>
            </a:xfrm>
            <a:custGeom>
              <a:avLst/>
              <a:gdLst/>
              <a:ahLst/>
              <a:cxnLst/>
              <a:rect l="l" t="t" r="r" b="b"/>
              <a:pathLst>
                <a:path w="4884" h="4160" extrusionOk="0">
                  <a:moveTo>
                    <a:pt x="0" y="0"/>
                  </a:moveTo>
                  <a:lnTo>
                    <a:pt x="0" y="4159"/>
                  </a:lnTo>
                  <a:lnTo>
                    <a:pt x="4883" y="4159"/>
                  </a:lnTo>
                  <a:lnTo>
                    <a:pt x="4883" y="0"/>
                  </a:lnTo>
                  <a:lnTo>
                    <a:pt x="3466" y="0"/>
                  </a:lnTo>
                  <a:lnTo>
                    <a:pt x="3466" y="347"/>
                  </a:lnTo>
                  <a:cubicBezTo>
                    <a:pt x="3466" y="946"/>
                    <a:pt x="2993" y="1387"/>
                    <a:pt x="2426" y="1387"/>
                  </a:cubicBezTo>
                  <a:cubicBezTo>
                    <a:pt x="1827" y="1387"/>
                    <a:pt x="1418" y="914"/>
                    <a:pt x="1418" y="347"/>
                  </a:cubicBezTo>
                  <a:lnTo>
                    <a:pt x="141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3" name="Google Shape;6616;p72">
              <a:extLst>
                <a:ext uri="{FF2B5EF4-FFF2-40B4-BE49-F238E27FC236}">
                  <a16:creationId xmlns:a16="http://schemas.microsoft.com/office/drawing/2014/main" id="{B24039A4-990D-9EF6-0BC6-8F9DC3281861}"/>
                </a:ext>
              </a:extLst>
            </p:cNvPr>
            <p:cNvSpPr/>
            <p:nvPr/>
          </p:nvSpPr>
          <p:spPr>
            <a:xfrm>
              <a:off x="4714175" y="3599825"/>
              <a:ext cx="122100" cy="69325"/>
            </a:xfrm>
            <a:custGeom>
              <a:avLst/>
              <a:gdLst/>
              <a:ahLst/>
              <a:cxnLst/>
              <a:rect l="l" t="t" r="r" b="b"/>
              <a:pathLst>
                <a:path w="4884" h="277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lnTo>
                    <a:pt x="1" y="2773"/>
                  </a:lnTo>
                  <a:lnTo>
                    <a:pt x="1355" y="2773"/>
                  </a:lnTo>
                  <a:lnTo>
                    <a:pt x="1355" y="2426"/>
                  </a:lnTo>
                  <a:cubicBezTo>
                    <a:pt x="1355" y="1828"/>
                    <a:pt x="1828" y="1418"/>
                    <a:pt x="2395" y="1418"/>
                  </a:cubicBezTo>
                  <a:cubicBezTo>
                    <a:pt x="2994" y="1418"/>
                    <a:pt x="3403" y="1891"/>
                    <a:pt x="3403" y="2426"/>
                  </a:cubicBezTo>
                  <a:lnTo>
                    <a:pt x="3403" y="2773"/>
                  </a:lnTo>
                  <a:lnTo>
                    <a:pt x="4884" y="2773"/>
                  </a:lnTo>
                  <a:lnTo>
                    <a:pt x="4884" y="2426"/>
                  </a:ln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4" name="Google Shape;6617;p72">
            <a:extLst>
              <a:ext uri="{FF2B5EF4-FFF2-40B4-BE49-F238E27FC236}">
                <a16:creationId xmlns:a16="http://schemas.microsoft.com/office/drawing/2014/main" id="{5B618C5F-2F00-F774-BDEF-DC305F5B24AF}"/>
              </a:ext>
            </a:extLst>
          </p:cNvPr>
          <p:cNvGrpSpPr/>
          <p:nvPr/>
        </p:nvGrpSpPr>
        <p:grpSpPr>
          <a:xfrm>
            <a:off x="8320819" y="5049089"/>
            <a:ext cx="409681" cy="466772"/>
            <a:chOff x="4645650" y="3962900"/>
            <a:chExt cx="259950" cy="296175"/>
          </a:xfrm>
          <a:solidFill>
            <a:schemeClr val="tx1"/>
          </a:solidFill>
        </p:grpSpPr>
        <p:sp>
          <p:nvSpPr>
            <p:cNvPr id="795" name="Google Shape;6618;p72">
              <a:extLst>
                <a:ext uri="{FF2B5EF4-FFF2-40B4-BE49-F238E27FC236}">
                  <a16:creationId xmlns:a16="http://schemas.microsoft.com/office/drawing/2014/main" id="{7A13181E-68D7-47C0-A02D-F3D505805CE2}"/>
                </a:ext>
              </a:extLst>
            </p:cNvPr>
            <p:cNvSpPr/>
            <p:nvPr/>
          </p:nvSpPr>
          <p:spPr>
            <a:xfrm>
              <a:off x="4853600" y="4155100"/>
              <a:ext cx="52000" cy="103975"/>
            </a:xfrm>
            <a:custGeom>
              <a:avLst/>
              <a:gdLst/>
              <a:ahLst/>
              <a:cxnLst/>
              <a:rect l="l" t="t" r="r" b="b"/>
              <a:pathLst>
                <a:path w="2080" h="4159" extrusionOk="0">
                  <a:moveTo>
                    <a:pt x="0" y="0"/>
                  </a:moveTo>
                  <a:lnTo>
                    <a:pt x="0" y="4159"/>
                  </a:lnTo>
                  <a:lnTo>
                    <a:pt x="1733" y="4159"/>
                  </a:lnTo>
                  <a:cubicBezTo>
                    <a:pt x="1922" y="4159"/>
                    <a:pt x="2079" y="4001"/>
                    <a:pt x="2079" y="3812"/>
                  </a:cubicBezTo>
                  <a:lnTo>
                    <a:pt x="2079" y="1733"/>
                  </a:lnTo>
                  <a:cubicBezTo>
                    <a:pt x="2079" y="788"/>
                    <a:pt x="1292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6" name="Google Shape;6619;p72">
              <a:extLst>
                <a:ext uri="{FF2B5EF4-FFF2-40B4-BE49-F238E27FC236}">
                  <a16:creationId xmlns:a16="http://schemas.microsoft.com/office/drawing/2014/main" id="{E4EC9BEC-0133-725A-1F9D-2ACD9DB6BA39}"/>
                </a:ext>
              </a:extLst>
            </p:cNvPr>
            <p:cNvSpPr/>
            <p:nvPr/>
          </p:nvSpPr>
          <p:spPr>
            <a:xfrm>
              <a:off x="4714975" y="4155100"/>
              <a:ext cx="121300" cy="50625"/>
            </a:xfrm>
            <a:custGeom>
              <a:avLst/>
              <a:gdLst/>
              <a:ahLst/>
              <a:cxnLst/>
              <a:rect l="l" t="t" r="r" b="b"/>
              <a:pathLst>
                <a:path w="4852" h="2025" extrusionOk="0">
                  <a:moveTo>
                    <a:pt x="0" y="0"/>
                  </a:moveTo>
                  <a:lnTo>
                    <a:pt x="0" y="1481"/>
                  </a:lnTo>
                  <a:cubicBezTo>
                    <a:pt x="772" y="1843"/>
                    <a:pt x="1599" y="2024"/>
                    <a:pt x="2426" y="2024"/>
                  </a:cubicBezTo>
                  <a:cubicBezTo>
                    <a:pt x="3253" y="2024"/>
                    <a:pt x="4080" y="1843"/>
                    <a:pt x="4852" y="1481"/>
                  </a:cubicBezTo>
                  <a:lnTo>
                    <a:pt x="4852" y="0"/>
                  </a:lnTo>
                  <a:lnTo>
                    <a:pt x="4789" y="0"/>
                  </a:lnTo>
                  <a:cubicBezTo>
                    <a:pt x="4348" y="410"/>
                    <a:pt x="3781" y="693"/>
                    <a:pt x="3119" y="693"/>
                  </a:cubicBezTo>
                  <a:lnTo>
                    <a:pt x="1733" y="693"/>
                  </a:lnTo>
                  <a:cubicBezTo>
                    <a:pt x="1071" y="693"/>
                    <a:pt x="473" y="41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7" name="Google Shape;6620;p72">
              <a:extLst>
                <a:ext uri="{FF2B5EF4-FFF2-40B4-BE49-F238E27FC236}">
                  <a16:creationId xmlns:a16="http://schemas.microsoft.com/office/drawing/2014/main" id="{8955EF6F-DC5B-3B76-C87A-C97430242ECD}"/>
                </a:ext>
              </a:extLst>
            </p:cNvPr>
            <p:cNvSpPr/>
            <p:nvPr/>
          </p:nvSpPr>
          <p:spPr>
            <a:xfrm>
              <a:off x="4714975" y="4211025"/>
              <a:ext cx="121300" cy="48050"/>
            </a:xfrm>
            <a:custGeom>
              <a:avLst/>
              <a:gdLst/>
              <a:ahLst/>
              <a:cxnLst/>
              <a:rect l="l" t="t" r="r" b="b"/>
              <a:pathLst>
                <a:path w="4852" h="1922" extrusionOk="0">
                  <a:moveTo>
                    <a:pt x="0" y="0"/>
                  </a:moveTo>
                  <a:lnTo>
                    <a:pt x="0" y="1922"/>
                  </a:lnTo>
                  <a:lnTo>
                    <a:pt x="4852" y="1922"/>
                  </a:lnTo>
                  <a:lnTo>
                    <a:pt x="4852" y="0"/>
                  </a:lnTo>
                  <a:cubicBezTo>
                    <a:pt x="4080" y="315"/>
                    <a:pt x="3253" y="473"/>
                    <a:pt x="2426" y="473"/>
                  </a:cubicBezTo>
                  <a:cubicBezTo>
                    <a:pt x="1599" y="473"/>
                    <a:pt x="772" y="31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" name="Google Shape;6621;p72">
              <a:extLst>
                <a:ext uri="{FF2B5EF4-FFF2-40B4-BE49-F238E27FC236}">
                  <a16:creationId xmlns:a16="http://schemas.microsoft.com/office/drawing/2014/main" id="{9133D687-5C70-8DEE-4F5A-5A3E4EBF4F91}"/>
                </a:ext>
              </a:extLst>
            </p:cNvPr>
            <p:cNvSpPr/>
            <p:nvPr/>
          </p:nvSpPr>
          <p:spPr>
            <a:xfrm>
              <a:off x="4645650" y="4154300"/>
              <a:ext cx="52025" cy="104775"/>
            </a:xfrm>
            <a:custGeom>
              <a:avLst/>
              <a:gdLst/>
              <a:ahLst/>
              <a:cxnLst/>
              <a:rect l="l" t="t" r="r" b="b"/>
              <a:pathLst>
                <a:path w="2081" h="4191" extrusionOk="0">
                  <a:moveTo>
                    <a:pt x="1734" y="1"/>
                  </a:moveTo>
                  <a:cubicBezTo>
                    <a:pt x="757" y="32"/>
                    <a:pt x="1" y="757"/>
                    <a:pt x="1" y="1765"/>
                  </a:cubicBezTo>
                  <a:lnTo>
                    <a:pt x="1" y="3844"/>
                  </a:lnTo>
                  <a:cubicBezTo>
                    <a:pt x="1" y="4033"/>
                    <a:pt x="158" y="4191"/>
                    <a:pt x="379" y="4191"/>
                  </a:cubicBezTo>
                  <a:lnTo>
                    <a:pt x="2080" y="4191"/>
                  </a:lnTo>
                  <a:lnTo>
                    <a:pt x="208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" name="Google Shape;6622;p72">
              <a:extLst>
                <a:ext uri="{FF2B5EF4-FFF2-40B4-BE49-F238E27FC236}">
                  <a16:creationId xmlns:a16="http://schemas.microsoft.com/office/drawing/2014/main" id="{F7D39D71-E3A3-3DE5-7F9A-EF4261B6576C}"/>
                </a:ext>
              </a:extLst>
            </p:cNvPr>
            <p:cNvSpPr/>
            <p:nvPr/>
          </p:nvSpPr>
          <p:spPr>
            <a:xfrm>
              <a:off x="4722850" y="4049550"/>
              <a:ext cx="103975" cy="105575"/>
            </a:xfrm>
            <a:custGeom>
              <a:avLst/>
              <a:gdLst/>
              <a:ahLst/>
              <a:cxnLst/>
              <a:rect l="l" t="t" r="r" b="b"/>
              <a:pathLst>
                <a:path w="4159" h="4223" extrusionOk="0">
                  <a:moveTo>
                    <a:pt x="2080" y="1"/>
                  </a:moveTo>
                  <a:cubicBezTo>
                    <a:pt x="1765" y="442"/>
                    <a:pt x="1260" y="694"/>
                    <a:pt x="693" y="694"/>
                  </a:cubicBezTo>
                  <a:lnTo>
                    <a:pt x="0" y="694"/>
                  </a:lnTo>
                  <a:lnTo>
                    <a:pt x="0" y="3498"/>
                  </a:lnTo>
                  <a:cubicBezTo>
                    <a:pt x="347" y="3939"/>
                    <a:pt x="851" y="4222"/>
                    <a:pt x="1418" y="4222"/>
                  </a:cubicBezTo>
                  <a:lnTo>
                    <a:pt x="2804" y="4222"/>
                  </a:lnTo>
                  <a:cubicBezTo>
                    <a:pt x="3340" y="4222"/>
                    <a:pt x="3844" y="3939"/>
                    <a:pt x="4159" y="3498"/>
                  </a:cubicBezTo>
                  <a:lnTo>
                    <a:pt x="4159" y="694"/>
                  </a:lnTo>
                  <a:lnTo>
                    <a:pt x="3466" y="694"/>
                  </a:lnTo>
                  <a:cubicBezTo>
                    <a:pt x="2899" y="694"/>
                    <a:pt x="2395" y="442"/>
                    <a:pt x="20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" name="Google Shape;6623;p72">
              <a:extLst>
                <a:ext uri="{FF2B5EF4-FFF2-40B4-BE49-F238E27FC236}">
                  <a16:creationId xmlns:a16="http://schemas.microsoft.com/office/drawing/2014/main" id="{32B883AE-0DE0-3FA7-C185-E9440288B8EA}"/>
                </a:ext>
              </a:extLst>
            </p:cNvPr>
            <p:cNvSpPr/>
            <p:nvPr/>
          </p:nvSpPr>
          <p:spPr>
            <a:xfrm>
              <a:off x="4678725" y="3962900"/>
              <a:ext cx="190650" cy="174100"/>
            </a:xfrm>
            <a:custGeom>
              <a:avLst/>
              <a:gdLst/>
              <a:ahLst/>
              <a:cxnLst/>
              <a:rect l="l" t="t" r="r" b="b"/>
              <a:pathLst>
                <a:path w="7626" h="6964" extrusionOk="0">
                  <a:moveTo>
                    <a:pt x="3813" y="1"/>
                  </a:moveTo>
                  <a:cubicBezTo>
                    <a:pt x="1734" y="1"/>
                    <a:pt x="1" y="1702"/>
                    <a:pt x="1" y="3813"/>
                  </a:cubicBezTo>
                  <a:lnTo>
                    <a:pt x="1" y="5955"/>
                  </a:lnTo>
                  <a:lnTo>
                    <a:pt x="64" y="5955"/>
                  </a:lnTo>
                  <a:cubicBezTo>
                    <a:pt x="64" y="6522"/>
                    <a:pt x="537" y="6964"/>
                    <a:pt x="1104" y="6964"/>
                  </a:cubicBezTo>
                  <a:lnTo>
                    <a:pt x="1104" y="3813"/>
                  </a:lnTo>
                  <a:cubicBezTo>
                    <a:pt x="1104" y="3624"/>
                    <a:pt x="1261" y="3467"/>
                    <a:pt x="1450" y="3467"/>
                  </a:cubicBezTo>
                  <a:lnTo>
                    <a:pt x="2458" y="3467"/>
                  </a:lnTo>
                  <a:cubicBezTo>
                    <a:pt x="3057" y="3467"/>
                    <a:pt x="3498" y="2994"/>
                    <a:pt x="3498" y="2427"/>
                  </a:cubicBezTo>
                  <a:lnTo>
                    <a:pt x="3498" y="1734"/>
                  </a:lnTo>
                  <a:cubicBezTo>
                    <a:pt x="3498" y="1545"/>
                    <a:pt x="3656" y="1387"/>
                    <a:pt x="3845" y="1387"/>
                  </a:cubicBezTo>
                  <a:cubicBezTo>
                    <a:pt x="4034" y="1387"/>
                    <a:pt x="4191" y="1545"/>
                    <a:pt x="4191" y="1734"/>
                  </a:cubicBezTo>
                  <a:lnTo>
                    <a:pt x="4191" y="2427"/>
                  </a:lnTo>
                  <a:cubicBezTo>
                    <a:pt x="4191" y="3025"/>
                    <a:pt x="4664" y="3467"/>
                    <a:pt x="5231" y="3467"/>
                  </a:cubicBezTo>
                  <a:lnTo>
                    <a:pt x="6239" y="3467"/>
                  </a:lnTo>
                  <a:cubicBezTo>
                    <a:pt x="6459" y="3467"/>
                    <a:pt x="6617" y="3624"/>
                    <a:pt x="6617" y="3813"/>
                  </a:cubicBezTo>
                  <a:lnTo>
                    <a:pt x="6617" y="6964"/>
                  </a:lnTo>
                  <a:cubicBezTo>
                    <a:pt x="7184" y="6964"/>
                    <a:pt x="7625" y="6491"/>
                    <a:pt x="7625" y="5955"/>
                  </a:cubicBezTo>
                  <a:lnTo>
                    <a:pt x="7625" y="3813"/>
                  </a:lnTo>
                  <a:cubicBezTo>
                    <a:pt x="7625" y="1734"/>
                    <a:pt x="5924" y="1"/>
                    <a:pt x="38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1" name="Google Shape;6624;p72">
            <a:extLst>
              <a:ext uri="{FF2B5EF4-FFF2-40B4-BE49-F238E27FC236}">
                <a16:creationId xmlns:a16="http://schemas.microsoft.com/office/drawing/2014/main" id="{AD2BD5C0-9E15-1D9D-3538-B89B6040697D}"/>
              </a:ext>
            </a:extLst>
          </p:cNvPr>
          <p:cNvGrpSpPr/>
          <p:nvPr/>
        </p:nvGrpSpPr>
        <p:grpSpPr>
          <a:xfrm>
            <a:off x="10658100" y="4415571"/>
            <a:ext cx="465511" cy="464251"/>
            <a:chOff x="6143725" y="3582500"/>
            <a:chExt cx="295375" cy="294575"/>
          </a:xfrm>
          <a:solidFill>
            <a:schemeClr val="tx1"/>
          </a:solidFill>
        </p:grpSpPr>
        <p:sp>
          <p:nvSpPr>
            <p:cNvPr id="802" name="Google Shape;6625;p72">
              <a:extLst>
                <a:ext uri="{FF2B5EF4-FFF2-40B4-BE49-F238E27FC236}">
                  <a16:creationId xmlns:a16="http://schemas.microsoft.com/office/drawing/2014/main" id="{174DB93A-13DC-ED9B-0E5F-6CC8E4F5139A}"/>
                </a:ext>
              </a:extLst>
            </p:cNvPr>
            <p:cNvSpPr/>
            <p:nvPr/>
          </p:nvSpPr>
          <p:spPr>
            <a:xfrm>
              <a:off x="6143725" y="3720325"/>
              <a:ext cx="295375" cy="156750"/>
            </a:xfrm>
            <a:custGeom>
              <a:avLst/>
              <a:gdLst/>
              <a:ahLst/>
              <a:cxnLst/>
              <a:rect l="l" t="t" r="r" b="b"/>
              <a:pathLst>
                <a:path w="11815" h="6270" extrusionOk="0">
                  <a:moveTo>
                    <a:pt x="7309" y="1418"/>
                  </a:moveTo>
                  <a:cubicBezTo>
                    <a:pt x="7908" y="1418"/>
                    <a:pt x="8349" y="1891"/>
                    <a:pt x="8349" y="2458"/>
                  </a:cubicBezTo>
                  <a:cubicBezTo>
                    <a:pt x="8349" y="2993"/>
                    <a:pt x="7845" y="3466"/>
                    <a:pt x="7309" y="3466"/>
                  </a:cubicBezTo>
                  <a:lnTo>
                    <a:pt x="4474" y="3466"/>
                  </a:lnTo>
                  <a:cubicBezTo>
                    <a:pt x="3875" y="3466"/>
                    <a:pt x="3434" y="2993"/>
                    <a:pt x="3434" y="2458"/>
                  </a:cubicBezTo>
                  <a:cubicBezTo>
                    <a:pt x="3434" y="1859"/>
                    <a:pt x="3907" y="1418"/>
                    <a:pt x="4474" y="1418"/>
                  </a:cubicBezTo>
                  <a:close/>
                  <a:moveTo>
                    <a:pt x="1008" y="1"/>
                  </a:moveTo>
                  <a:cubicBezTo>
                    <a:pt x="410" y="1"/>
                    <a:pt x="0" y="473"/>
                    <a:pt x="0" y="1040"/>
                  </a:cubicBezTo>
                  <a:lnTo>
                    <a:pt x="0" y="5262"/>
                  </a:lnTo>
                  <a:cubicBezTo>
                    <a:pt x="0" y="5829"/>
                    <a:pt x="473" y="6270"/>
                    <a:pt x="1008" y="6270"/>
                  </a:cubicBezTo>
                  <a:lnTo>
                    <a:pt x="10775" y="6270"/>
                  </a:lnTo>
                  <a:cubicBezTo>
                    <a:pt x="11373" y="6270"/>
                    <a:pt x="11815" y="5797"/>
                    <a:pt x="11815" y="5262"/>
                  </a:cubicBezTo>
                  <a:lnTo>
                    <a:pt x="11815" y="1040"/>
                  </a:lnTo>
                  <a:cubicBezTo>
                    <a:pt x="11783" y="473"/>
                    <a:pt x="11342" y="1"/>
                    <a:pt x="10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3" name="Google Shape;6626;p72">
              <a:extLst>
                <a:ext uri="{FF2B5EF4-FFF2-40B4-BE49-F238E27FC236}">
                  <a16:creationId xmlns:a16="http://schemas.microsoft.com/office/drawing/2014/main" id="{3E19C01D-BFEF-8F8F-903F-B6E0DAD56071}"/>
                </a:ext>
              </a:extLst>
            </p:cNvPr>
            <p:cNvSpPr/>
            <p:nvPr/>
          </p:nvSpPr>
          <p:spPr>
            <a:xfrm>
              <a:off x="6246900" y="3773100"/>
              <a:ext cx="88225" cy="17350"/>
            </a:xfrm>
            <a:custGeom>
              <a:avLst/>
              <a:gdLst/>
              <a:ahLst/>
              <a:cxnLst/>
              <a:rect l="l" t="t" r="r" b="b"/>
              <a:pathLst>
                <a:path w="3529" h="694" extrusionOk="0">
                  <a:moveTo>
                    <a:pt x="347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82" y="693"/>
                  </a:lnTo>
                  <a:cubicBezTo>
                    <a:pt x="3371" y="693"/>
                    <a:pt x="3529" y="536"/>
                    <a:pt x="3529" y="347"/>
                  </a:cubicBezTo>
                  <a:cubicBezTo>
                    <a:pt x="3529" y="126"/>
                    <a:pt x="3371" y="0"/>
                    <a:pt x="3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4" name="Google Shape;6627;p72">
              <a:extLst>
                <a:ext uri="{FF2B5EF4-FFF2-40B4-BE49-F238E27FC236}">
                  <a16:creationId xmlns:a16="http://schemas.microsoft.com/office/drawing/2014/main" id="{E66803F9-428E-EF25-501A-C56FB22CC878}"/>
                </a:ext>
              </a:extLst>
            </p:cNvPr>
            <p:cNvSpPr/>
            <p:nvPr/>
          </p:nvSpPr>
          <p:spPr>
            <a:xfrm>
              <a:off x="6161050" y="3582500"/>
              <a:ext cx="86650" cy="34675"/>
            </a:xfrm>
            <a:custGeom>
              <a:avLst/>
              <a:gdLst/>
              <a:ahLst/>
              <a:cxnLst/>
              <a:rect l="l" t="t" r="r" b="b"/>
              <a:pathLst>
                <a:path w="3466" h="1387" extrusionOk="0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466" y="1386"/>
                  </a:lnTo>
                  <a:lnTo>
                    <a:pt x="3466" y="1040"/>
                  </a:lnTo>
                  <a:lnTo>
                    <a:pt x="3434" y="1040"/>
                  </a:lnTo>
                  <a:cubicBezTo>
                    <a:pt x="3434" y="441"/>
                    <a:pt x="2962" y="0"/>
                    <a:pt x="2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" name="Google Shape;6628;p72">
              <a:extLst>
                <a:ext uri="{FF2B5EF4-FFF2-40B4-BE49-F238E27FC236}">
                  <a16:creationId xmlns:a16="http://schemas.microsoft.com/office/drawing/2014/main" id="{062F4F36-060D-7E4C-CEC8-A4150DB5BBED}"/>
                </a:ext>
              </a:extLst>
            </p:cNvPr>
            <p:cNvSpPr/>
            <p:nvPr/>
          </p:nvSpPr>
          <p:spPr>
            <a:xfrm>
              <a:off x="6160250" y="3633675"/>
              <a:ext cx="86675" cy="69350"/>
            </a:xfrm>
            <a:custGeom>
              <a:avLst/>
              <a:gdLst/>
              <a:ahLst/>
              <a:cxnLst/>
              <a:rect l="l" t="t" r="r" b="b"/>
              <a:pathLst>
                <a:path w="3467" h="2774" extrusionOk="0">
                  <a:moveTo>
                    <a:pt x="2112" y="726"/>
                  </a:moveTo>
                  <a:cubicBezTo>
                    <a:pt x="2332" y="726"/>
                    <a:pt x="2458" y="883"/>
                    <a:pt x="2458" y="1072"/>
                  </a:cubicBezTo>
                  <a:cubicBezTo>
                    <a:pt x="2458" y="1261"/>
                    <a:pt x="2332" y="1419"/>
                    <a:pt x="2112" y="1419"/>
                  </a:cubicBezTo>
                  <a:lnTo>
                    <a:pt x="1419" y="1419"/>
                  </a:lnTo>
                  <a:cubicBezTo>
                    <a:pt x="1230" y="1419"/>
                    <a:pt x="1072" y="1261"/>
                    <a:pt x="1072" y="1072"/>
                  </a:cubicBezTo>
                  <a:cubicBezTo>
                    <a:pt x="1072" y="883"/>
                    <a:pt x="1230" y="726"/>
                    <a:pt x="1419" y="726"/>
                  </a:cubicBezTo>
                  <a:close/>
                  <a:moveTo>
                    <a:pt x="1" y="1"/>
                  </a:moveTo>
                  <a:lnTo>
                    <a:pt x="1" y="2773"/>
                  </a:lnTo>
                  <a:lnTo>
                    <a:pt x="3466" y="2773"/>
                  </a:lnTo>
                  <a:lnTo>
                    <a:pt x="346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" name="Google Shape;6629;p72">
              <a:extLst>
                <a:ext uri="{FF2B5EF4-FFF2-40B4-BE49-F238E27FC236}">
                  <a16:creationId xmlns:a16="http://schemas.microsoft.com/office/drawing/2014/main" id="{0C801EBA-1FB6-2440-4DF7-5C00D84A22DB}"/>
                </a:ext>
              </a:extLst>
            </p:cNvPr>
            <p:cNvSpPr/>
            <p:nvPr/>
          </p:nvSpPr>
          <p:spPr>
            <a:xfrm>
              <a:off x="6336675" y="3599025"/>
              <a:ext cx="85875" cy="69350"/>
            </a:xfrm>
            <a:custGeom>
              <a:avLst/>
              <a:gdLst/>
              <a:ahLst/>
              <a:cxnLst/>
              <a:rect l="l" t="t" r="r" b="b"/>
              <a:pathLst>
                <a:path w="3435" h="2774" extrusionOk="0">
                  <a:moveTo>
                    <a:pt x="1986" y="1387"/>
                  </a:moveTo>
                  <a:cubicBezTo>
                    <a:pt x="2206" y="1387"/>
                    <a:pt x="2364" y="1545"/>
                    <a:pt x="2364" y="1765"/>
                  </a:cubicBezTo>
                  <a:cubicBezTo>
                    <a:pt x="2364" y="1954"/>
                    <a:pt x="2206" y="2112"/>
                    <a:pt x="1986" y="2112"/>
                  </a:cubicBezTo>
                  <a:lnTo>
                    <a:pt x="1293" y="2112"/>
                  </a:lnTo>
                  <a:cubicBezTo>
                    <a:pt x="1104" y="2112"/>
                    <a:pt x="946" y="1954"/>
                    <a:pt x="946" y="1765"/>
                  </a:cubicBezTo>
                  <a:cubicBezTo>
                    <a:pt x="946" y="1545"/>
                    <a:pt x="1104" y="1387"/>
                    <a:pt x="1293" y="1387"/>
                  </a:cubicBezTo>
                  <a:close/>
                  <a:moveTo>
                    <a:pt x="1009" y="1"/>
                  </a:moveTo>
                  <a:cubicBezTo>
                    <a:pt x="410" y="1"/>
                    <a:pt x="1" y="473"/>
                    <a:pt x="1" y="1040"/>
                  </a:cubicBezTo>
                  <a:lnTo>
                    <a:pt x="1" y="2773"/>
                  </a:lnTo>
                  <a:lnTo>
                    <a:pt x="3435" y="2773"/>
                  </a:lnTo>
                  <a:lnTo>
                    <a:pt x="3435" y="1040"/>
                  </a:lnTo>
                  <a:lnTo>
                    <a:pt x="3403" y="1040"/>
                  </a:lnTo>
                  <a:cubicBezTo>
                    <a:pt x="3403" y="442"/>
                    <a:pt x="2931" y="1"/>
                    <a:pt x="2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7" name="Google Shape;6630;p72">
              <a:extLst>
                <a:ext uri="{FF2B5EF4-FFF2-40B4-BE49-F238E27FC236}">
                  <a16:creationId xmlns:a16="http://schemas.microsoft.com/office/drawing/2014/main" id="{552F445A-25BC-5FB5-B1EB-799C5B041A47}"/>
                </a:ext>
              </a:extLst>
            </p:cNvPr>
            <p:cNvSpPr/>
            <p:nvPr/>
          </p:nvSpPr>
          <p:spPr>
            <a:xfrm>
              <a:off x="6335100" y="3686450"/>
              <a:ext cx="86675" cy="17350"/>
            </a:xfrm>
            <a:custGeom>
              <a:avLst/>
              <a:gdLst/>
              <a:ahLst/>
              <a:cxnLst/>
              <a:rect l="l" t="t" r="r" b="b"/>
              <a:pathLst>
                <a:path w="3467" h="694" extrusionOk="0">
                  <a:moveTo>
                    <a:pt x="1" y="1"/>
                  </a:moveTo>
                  <a:lnTo>
                    <a:pt x="1" y="694"/>
                  </a:lnTo>
                  <a:lnTo>
                    <a:pt x="3466" y="694"/>
                  </a:lnTo>
                  <a:lnTo>
                    <a:pt x="346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" name="Google Shape;6631;p72">
              <a:extLst>
                <a:ext uri="{FF2B5EF4-FFF2-40B4-BE49-F238E27FC236}">
                  <a16:creationId xmlns:a16="http://schemas.microsoft.com/office/drawing/2014/main" id="{DBE72FDE-BCE8-EA20-16FB-D2FCD60C0808}"/>
                </a:ext>
              </a:extLst>
            </p:cNvPr>
            <p:cNvSpPr/>
            <p:nvPr/>
          </p:nvSpPr>
          <p:spPr>
            <a:xfrm>
              <a:off x="6264225" y="3617150"/>
              <a:ext cx="53575" cy="86650"/>
            </a:xfrm>
            <a:custGeom>
              <a:avLst/>
              <a:gdLst/>
              <a:ahLst/>
              <a:cxnLst/>
              <a:rect l="l" t="t" r="r" b="b"/>
              <a:pathLst>
                <a:path w="2143" h="3466" extrusionOk="0">
                  <a:moveTo>
                    <a:pt x="1072" y="0"/>
                  </a:moveTo>
                  <a:cubicBezTo>
                    <a:pt x="473" y="0"/>
                    <a:pt x="0" y="441"/>
                    <a:pt x="0" y="1040"/>
                  </a:cubicBezTo>
                  <a:lnTo>
                    <a:pt x="0" y="3466"/>
                  </a:lnTo>
                  <a:lnTo>
                    <a:pt x="2143" y="3466"/>
                  </a:lnTo>
                  <a:lnTo>
                    <a:pt x="2143" y="1040"/>
                  </a:lnTo>
                  <a:cubicBezTo>
                    <a:pt x="2143" y="441"/>
                    <a:pt x="1670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9" name="Google Shape;6632;p72">
            <a:extLst>
              <a:ext uri="{FF2B5EF4-FFF2-40B4-BE49-F238E27FC236}">
                <a16:creationId xmlns:a16="http://schemas.microsoft.com/office/drawing/2014/main" id="{883E2963-2BE9-F730-2758-5BCD0E73DB30}"/>
              </a:ext>
            </a:extLst>
          </p:cNvPr>
          <p:cNvGrpSpPr/>
          <p:nvPr/>
        </p:nvGrpSpPr>
        <p:grpSpPr>
          <a:xfrm>
            <a:off x="7683201" y="2014690"/>
            <a:ext cx="467993" cy="466732"/>
            <a:chOff x="1310075" y="3253275"/>
            <a:chExt cx="296950" cy="296150"/>
          </a:xfrm>
          <a:solidFill>
            <a:schemeClr val="tx1"/>
          </a:solidFill>
        </p:grpSpPr>
        <p:sp>
          <p:nvSpPr>
            <p:cNvPr id="810" name="Google Shape;6633;p72">
              <a:extLst>
                <a:ext uri="{FF2B5EF4-FFF2-40B4-BE49-F238E27FC236}">
                  <a16:creationId xmlns:a16="http://schemas.microsoft.com/office/drawing/2014/main" id="{91061685-8F57-BEA5-7CF8-127360A8A227}"/>
                </a:ext>
              </a:extLst>
            </p:cNvPr>
            <p:cNvSpPr/>
            <p:nvPr/>
          </p:nvSpPr>
          <p:spPr>
            <a:xfrm>
              <a:off x="1423475" y="3359600"/>
              <a:ext cx="69350" cy="68550"/>
            </a:xfrm>
            <a:custGeom>
              <a:avLst/>
              <a:gdLst/>
              <a:ahLst/>
              <a:cxnLst/>
              <a:rect l="l" t="t" r="r" b="b"/>
              <a:pathLst>
                <a:path w="2774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" name="Google Shape;6634;p72">
              <a:extLst>
                <a:ext uri="{FF2B5EF4-FFF2-40B4-BE49-F238E27FC236}">
                  <a16:creationId xmlns:a16="http://schemas.microsoft.com/office/drawing/2014/main" id="{C19D2350-0BAD-BBCD-2EA1-07575666FA49}"/>
                </a:ext>
              </a:extLst>
            </p:cNvPr>
            <p:cNvSpPr/>
            <p:nvPr/>
          </p:nvSpPr>
          <p:spPr>
            <a:xfrm>
              <a:off x="1310075" y="3253275"/>
              <a:ext cx="296950" cy="296150"/>
            </a:xfrm>
            <a:custGeom>
              <a:avLst/>
              <a:gdLst/>
              <a:ahLst/>
              <a:cxnLst/>
              <a:rect l="l" t="t" r="r" b="b"/>
              <a:pathLst>
                <a:path w="11878" h="11846" extrusionOk="0">
                  <a:moveTo>
                    <a:pt x="5923" y="2111"/>
                  </a:moveTo>
                  <a:cubicBezTo>
                    <a:pt x="8003" y="2111"/>
                    <a:pt x="9735" y="3812"/>
                    <a:pt x="9735" y="5923"/>
                  </a:cubicBezTo>
                  <a:cubicBezTo>
                    <a:pt x="9735" y="8034"/>
                    <a:pt x="8034" y="9767"/>
                    <a:pt x="5923" y="9767"/>
                  </a:cubicBezTo>
                  <a:cubicBezTo>
                    <a:pt x="3844" y="9767"/>
                    <a:pt x="2080" y="8065"/>
                    <a:pt x="2080" y="5923"/>
                  </a:cubicBezTo>
                  <a:cubicBezTo>
                    <a:pt x="2111" y="3844"/>
                    <a:pt x="3844" y="2111"/>
                    <a:pt x="5923" y="2111"/>
                  </a:cubicBezTo>
                  <a:close/>
                  <a:moveTo>
                    <a:pt x="5262" y="0"/>
                  </a:moveTo>
                  <a:cubicBezTo>
                    <a:pt x="5104" y="0"/>
                    <a:pt x="4947" y="95"/>
                    <a:pt x="4884" y="252"/>
                  </a:cubicBezTo>
                  <a:lnTo>
                    <a:pt x="4726" y="1166"/>
                  </a:lnTo>
                  <a:cubicBezTo>
                    <a:pt x="4253" y="1292"/>
                    <a:pt x="3844" y="1481"/>
                    <a:pt x="3434" y="1733"/>
                  </a:cubicBezTo>
                  <a:lnTo>
                    <a:pt x="2678" y="1197"/>
                  </a:lnTo>
                  <a:cubicBezTo>
                    <a:pt x="2641" y="1160"/>
                    <a:pt x="2584" y="1142"/>
                    <a:pt x="2523" y="1142"/>
                  </a:cubicBezTo>
                  <a:cubicBezTo>
                    <a:pt x="2429" y="1142"/>
                    <a:pt x="2326" y="1184"/>
                    <a:pt x="2269" y="1260"/>
                  </a:cubicBezTo>
                  <a:lnTo>
                    <a:pt x="1260" y="2237"/>
                  </a:lnTo>
                  <a:cubicBezTo>
                    <a:pt x="1166" y="2363"/>
                    <a:pt x="1166" y="2552"/>
                    <a:pt x="1229" y="2678"/>
                  </a:cubicBezTo>
                  <a:lnTo>
                    <a:pt x="1733" y="3403"/>
                  </a:lnTo>
                  <a:cubicBezTo>
                    <a:pt x="1512" y="3812"/>
                    <a:pt x="1323" y="4253"/>
                    <a:pt x="1197" y="4726"/>
                  </a:cubicBezTo>
                  <a:lnTo>
                    <a:pt x="284" y="4883"/>
                  </a:lnTo>
                  <a:cubicBezTo>
                    <a:pt x="126" y="4915"/>
                    <a:pt x="0" y="5041"/>
                    <a:pt x="0" y="5230"/>
                  </a:cubicBezTo>
                  <a:lnTo>
                    <a:pt x="0" y="6616"/>
                  </a:lnTo>
                  <a:cubicBezTo>
                    <a:pt x="0" y="6805"/>
                    <a:pt x="126" y="6963"/>
                    <a:pt x="284" y="6963"/>
                  </a:cubicBezTo>
                  <a:lnTo>
                    <a:pt x="1197" y="7120"/>
                  </a:lnTo>
                  <a:cubicBezTo>
                    <a:pt x="1292" y="7593"/>
                    <a:pt x="1512" y="8002"/>
                    <a:pt x="1733" y="8412"/>
                  </a:cubicBezTo>
                  <a:lnTo>
                    <a:pt x="1229" y="9168"/>
                  </a:lnTo>
                  <a:cubicBezTo>
                    <a:pt x="1103" y="9263"/>
                    <a:pt x="1166" y="9483"/>
                    <a:pt x="1260" y="9578"/>
                  </a:cubicBezTo>
                  <a:lnTo>
                    <a:pt x="2269" y="10586"/>
                  </a:lnTo>
                  <a:cubicBezTo>
                    <a:pt x="2321" y="10638"/>
                    <a:pt x="2411" y="10661"/>
                    <a:pt x="2497" y="10661"/>
                  </a:cubicBezTo>
                  <a:cubicBezTo>
                    <a:pt x="2568" y="10661"/>
                    <a:pt x="2636" y="10646"/>
                    <a:pt x="2678" y="10617"/>
                  </a:cubicBezTo>
                  <a:lnTo>
                    <a:pt x="3434" y="10113"/>
                  </a:lnTo>
                  <a:cubicBezTo>
                    <a:pt x="3844" y="10334"/>
                    <a:pt x="4253" y="10554"/>
                    <a:pt x="4726" y="10649"/>
                  </a:cubicBezTo>
                  <a:lnTo>
                    <a:pt x="4884" y="11562"/>
                  </a:lnTo>
                  <a:cubicBezTo>
                    <a:pt x="4947" y="11720"/>
                    <a:pt x="5041" y="11846"/>
                    <a:pt x="5262" y="11846"/>
                  </a:cubicBezTo>
                  <a:lnTo>
                    <a:pt x="6616" y="11846"/>
                  </a:lnTo>
                  <a:cubicBezTo>
                    <a:pt x="6774" y="11846"/>
                    <a:pt x="6931" y="11720"/>
                    <a:pt x="6994" y="11562"/>
                  </a:cubicBezTo>
                  <a:lnTo>
                    <a:pt x="7152" y="10649"/>
                  </a:lnTo>
                  <a:cubicBezTo>
                    <a:pt x="7624" y="10523"/>
                    <a:pt x="8034" y="10334"/>
                    <a:pt x="8444" y="10113"/>
                  </a:cubicBezTo>
                  <a:lnTo>
                    <a:pt x="9200" y="10617"/>
                  </a:lnTo>
                  <a:cubicBezTo>
                    <a:pt x="9242" y="10646"/>
                    <a:pt x="9310" y="10661"/>
                    <a:pt x="9381" y="10661"/>
                  </a:cubicBezTo>
                  <a:cubicBezTo>
                    <a:pt x="9467" y="10661"/>
                    <a:pt x="9557" y="10638"/>
                    <a:pt x="9609" y="10586"/>
                  </a:cubicBezTo>
                  <a:lnTo>
                    <a:pt x="10617" y="9578"/>
                  </a:lnTo>
                  <a:cubicBezTo>
                    <a:pt x="10712" y="9483"/>
                    <a:pt x="10712" y="9263"/>
                    <a:pt x="10649" y="9168"/>
                  </a:cubicBezTo>
                  <a:lnTo>
                    <a:pt x="10145" y="8412"/>
                  </a:lnTo>
                  <a:cubicBezTo>
                    <a:pt x="10365" y="8002"/>
                    <a:pt x="10554" y="7593"/>
                    <a:pt x="10680" y="7120"/>
                  </a:cubicBezTo>
                  <a:lnTo>
                    <a:pt x="11594" y="6963"/>
                  </a:lnTo>
                  <a:cubicBezTo>
                    <a:pt x="11752" y="6900"/>
                    <a:pt x="11878" y="6805"/>
                    <a:pt x="11878" y="6616"/>
                  </a:cubicBezTo>
                  <a:lnTo>
                    <a:pt x="11878" y="5230"/>
                  </a:lnTo>
                  <a:cubicBezTo>
                    <a:pt x="11878" y="5072"/>
                    <a:pt x="11752" y="4915"/>
                    <a:pt x="11594" y="4883"/>
                  </a:cubicBezTo>
                  <a:lnTo>
                    <a:pt x="10680" y="4726"/>
                  </a:lnTo>
                  <a:cubicBezTo>
                    <a:pt x="10554" y="4253"/>
                    <a:pt x="10365" y="3812"/>
                    <a:pt x="10145" y="3403"/>
                  </a:cubicBezTo>
                  <a:lnTo>
                    <a:pt x="10649" y="2678"/>
                  </a:lnTo>
                  <a:cubicBezTo>
                    <a:pt x="10775" y="2552"/>
                    <a:pt x="10712" y="2363"/>
                    <a:pt x="10617" y="2237"/>
                  </a:cubicBezTo>
                  <a:lnTo>
                    <a:pt x="9609" y="1260"/>
                  </a:lnTo>
                  <a:cubicBezTo>
                    <a:pt x="9554" y="1187"/>
                    <a:pt x="9455" y="1156"/>
                    <a:pt x="9364" y="1156"/>
                  </a:cubicBezTo>
                  <a:cubicBezTo>
                    <a:pt x="9300" y="1156"/>
                    <a:pt x="9239" y="1171"/>
                    <a:pt x="9200" y="1197"/>
                  </a:cubicBezTo>
                  <a:lnTo>
                    <a:pt x="8444" y="1733"/>
                  </a:lnTo>
                  <a:cubicBezTo>
                    <a:pt x="8034" y="1481"/>
                    <a:pt x="7624" y="1292"/>
                    <a:pt x="7152" y="1166"/>
                  </a:cubicBezTo>
                  <a:lnTo>
                    <a:pt x="6994" y="252"/>
                  </a:lnTo>
                  <a:cubicBezTo>
                    <a:pt x="6931" y="95"/>
                    <a:pt x="6837" y="0"/>
                    <a:pt x="66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2" name="Google Shape;6635;p72">
              <a:extLst>
                <a:ext uri="{FF2B5EF4-FFF2-40B4-BE49-F238E27FC236}">
                  <a16:creationId xmlns:a16="http://schemas.microsoft.com/office/drawing/2014/main" id="{15CDB6D6-031E-CC3C-F4A8-01A91CF39C51}"/>
                </a:ext>
              </a:extLst>
            </p:cNvPr>
            <p:cNvSpPr/>
            <p:nvPr/>
          </p:nvSpPr>
          <p:spPr>
            <a:xfrm>
              <a:off x="1399850" y="3426550"/>
              <a:ext cx="116600" cy="52800"/>
            </a:xfrm>
            <a:custGeom>
              <a:avLst/>
              <a:gdLst/>
              <a:ahLst/>
              <a:cxnLst/>
              <a:rect l="l" t="t" r="r" b="b"/>
              <a:pathLst>
                <a:path w="4664" h="2112" extrusionOk="0">
                  <a:moveTo>
                    <a:pt x="725" y="0"/>
                  </a:moveTo>
                  <a:cubicBezTo>
                    <a:pt x="410" y="252"/>
                    <a:pt x="127" y="662"/>
                    <a:pt x="1" y="1103"/>
                  </a:cubicBezTo>
                  <a:cubicBezTo>
                    <a:pt x="599" y="1733"/>
                    <a:pt x="1387" y="2111"/>
                    <a:pt x="2332" y="2111"/>
                  </a:cubicBezTo>
                  <a:cubicBezTo>
                    <a:pt x="3246" y="2111"/>
                    <a:pt x="4065" y="1733"/>
                    <a:pt x="4664" y="1103"/>
                  </a:cubicBezTo>
                  <a:cubicBezTo>
                    <a:pt x="4538" y="662"/>
                    <a:pt x="4254" y="252"/>
                    <a:pt x="3939" y="0"/>
                  </a:cubicBezTo>
                  <a:cubicBezTo>
                    <a:pt x="3561" y="473"/>
                    <a:pt x="2994" y="788"/>
                    <a:pt x="2332" y="788"/>
                  </a:cubicBezTo>
                  <a:cubicBezTo>
                    <a:pt x="1702" y="788"/>
                    <a:pt x="1103" y="473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13" name="Google Shape;6636;p72">
            <a:extLst>
              <a:ext uri="{FF2B5EF4-FFF2-40B4-BE49-F238E27FC236}">
                <a16:creationId xmlns:a16="http://schemas.microsoft.com/office/drawing/2014/main" id="{BF7F1B92-FDE1-F0C3-1D10-635424BF8BCB}"/>
              </a:ext>
            </a:extLst>
          </p:cNvPr>
          <p:cNvSpPr/>
          <p:nvPr/>
        </p:nvSpPr>
        <p:spPr>
          <a:xfrm>
            <a:off x="7685096" y="2604140"/>
            <a:ext cx="464289" cy="463029"/>
          </a:xfrm>
          <a:custGeom>
            <a:avLst/>
            <a:gdLst/>
            <a:ahLst/>
            <a:cxnLst/>
            <a:rect l="l" t="t" r="r" b="b"/>
            <a:pathLst>
              <a:path w="11784" h="11752" extrusionOk="0"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cubicBezTo>
                  <a:pt x="0" y="1639"/>
                  <a:pt x="473" y="2048"/>
                  <a:pt x="1040" y="2048"/>
                </a:cubicBezTo>
                <a:lnTo>
                  <a:pt x="1386" y="2048"/>
                </a:lnTo>
                <a:lnTo>
                  <a:pt x="1386" y="2426"/>
                </a:lnTo>
                <a:cubicBezTo>
                  <a:pt x="1386" y="2993"/>
                  <a:pt x="1859" y="3434"/>
                  <a:pt x="2426" y="3434"/>
                </a:cubicBezTo>
                <a:lnTo>
                  <a:pt x="5577" y="3434"/>
                </a:lnTo>
                <a:lnTo>
                  <a:pt x="5577" y="4159"/>
                </a:lnTo>
                <a:lnTo>
                  <a:pt x="4537" y="4159"/>
                </a:lnTo>
                <a:cubicBezTo>
                  <a:pt x="3938" y="4159"/>
                  <a:pt x="3466" y="4632"/>
                  <a:pt x="3466" y="5167"/>
                </a:cubicBezTo>
                <a:lnTo>
                  <a:pt x="3466" y="6585"/>
                </a:lnTo>
                <a:cubicBezTo>
                  <a:pt x="3466" y="7183"/>
                  <a:pt x="3938" y="7625"/>
                  <a:pt x="4537" y="7625"/>
                </a:cubicBezTo>
                <a:lnTo>
                  <a:pt x="5577" y="7625"/>
                </a:lnTo>
                <a:lnTo>
                  <a:pt x="5577" y="8318"/>
                </a:lnTo>
                <a:lnTo>
                  <a:pt x="2426" y="8318"/>
                </a:lnTo>
                <a:cubicBezTo>
                  <a:pt x="1828" y="8318"/>
                  <a:pt x="1386" y="8790"/>
                  <a:pt x="1386" y="9357"/>
                </a:cubicBezTo>
                <a:lnTo>
                  <a:pt x="1386" y="9704"/>
                </a:lnTo>
                <a:lnTo>
                  <a:pt x="1040" y="9704"/>
                </a:lnTo>
                <a:cubicBezTo>
                  <a:pt x="441" y="9704"/>
                  <a:pt x="0" y="10176"/>
                  <a:pt x="0" y="10744"/>
                </a:cubicBezTo>
                <a:cubicBezTo>
                  <a:pt x="0" y="11311"/>
                  <a:pt x="473" y="11752"/>
                  <a:pt x="1040" y="11752"/>
                </a:cubicBezTo>
                <a:lnTo>
                  <a:pt x="2426" y="11752"/>
                </a:lnTo>
                <a:cubicBezTo>
                  <a:pt x="2993" y="11752"/>
                  <a:pt x="3434" y="11279"/>
                  <a:pt x="3434" y="10744"/>
                </a:cubicBezTo>
                <a:cubicBezTo>
                  <a:pt x="3434" y="10145"/>
                  <a:pt x="2962" y="9704"/>
                  <a:pt x="2426" y="9704"/>
                </a:cubicBezTo>
                <a:lnTo>
                  <a:pt x="2048" y="9704"/>
                </a:lnTo>
                <a:lnTo>
                  <a:pt x="2048" y="9357"/>
                </a:lnTo>
                <a:cubicBezTo>
                  <a:pt x="2048" y="9168"/>
                  <a:pt x="2206" y="9011"/>
                  <a:pt x="2426" y="9011"/>
                </a:cubicBezTo>
                <a:lnTo>
                  <a:pt x="5577" y="9011"/>
                </a:lnTo>
                <a:lnTo>
                  <a:pt x="5577" y="9704"/>
                </a:lnTo>
                <a:lnTo>
                  <a:pt x="5199" y="9704"/>
                </a:lnTo>
                <a:cubicBezTo>
                  <a:pt x="4631" y="9704"/>
                  <a:pt x="4190" y="10176"/>
                  <a:pt x="4190" y="10744"/>
                </a:cubicBezTo>
                <a:cubicBezTo>
                  <a:pt x="4190" y="11311"/>
                  <a:pt x="4663" y="11752"/>
                  <a:pt x="5199" y="11752"/>
                </a:cubicBezTo>
                <a:lnTo>
                  <a:pt x="6585" y="11752"/>
                </a:lnTo>
                <a:cubicBezTo>
                  <a:pt x="7183" y="11752"/>
                  <a:pt x="7593" y="11279"/>
                  <a:pt x="7593" y="10744"/>
                </a:cubicBezTo>
                <a:cubicBezTo>
                  <a:pt x="7593" y="10145"/>
                  <a:pt x="7120" y="9704"/>
                  <a:pt x="6585" y="9704"/>
                </a:cubicBezTo>
                <a:lnTo>
                  <a:pt x="6238" y="9704"/>
                </a:lnTo>
                <a:lnTo>
                  <a:pt x="6238" y="9011"/>
                </a:lnTo>
                <a:lnTo>
                  <a:pt x="9389" y="9011"/>
                </a:lnTo>
                <a:cubicBezTo>
                  <a:pt x="9578" y="9011"/>
                  <a:pt x="9735" y="9168"/>
                  <a:pt x="9735" y="9357"/>
                </a:cubicBezTo>
                <a:lnTo>
                  <a:pt x="9735" y="9704"/>
                </a:lnTo>
                <a:lnTo>
                  <a:pt x="9389" y="9704"/>
                </a:lnTo>
                <a:cubicBezTo>
                  <a:pt x="8790" y="9704"/>
                  <a:pt x="8349" y="10176"/>
                  <a:pt x="8349" y="10744"/>
                </a:cubicBezTo>
                <a:cubicBezTo>
                  <a:pt x="8349" y="11311"/>
                  <a:pt x="8822" y="11752"/>
                  <a:pt x="9389" y="11752"/>
                </a:cubicBezTo>
                <a:lnTo>
                  <a:pt x="10743" y="11752"/>
                </a:lnTo>
                <a:cubicBezTo>
                  <a:pt x="11342" y="11752"/>
                  <a:pt x="11783" y="11279"/>
                  <a:pt x="11783" y="10744"/>
                </a:cubicBezTo>
                <a:cubicBezTo>
                  <a:pt x="11783" y="10145"/>
                  <a:pt x="11311" y="9704"/>
                  <a:pt x="10743" y="9704"/>
                </a:cubicBezTo>
                <a:lnTo>
                  <a:pt x="10397" y="9704"/>
                </a:lnTo>
                <a:lnTo>
                  <a:pt x="10397" y="9357"/>
                </a:lnTo>
                <a:cubicBezTo>
                  <a:pt x="10397" y="8759"/>
                  <a:pt x="9924" y="8318"/>
                  <a:pt x="9389" y="8318"/>
                </a:cubicBezTo>
                <a:lnTo>
                  <a:pt x="6238" y="8318"/>
                </a:lnTo>
                <a:lnTo>
                  <a:pt x="6238" y="7625"/>
                </a:lnTo>
                <a:lnTo>
                  <a:pt x="7246" y="7625"/>
                </a:lnTo>
                <a:cubicBezTo>
                  <a:pt x="7845" y="7625"/>
                  <a:pt x="8318" y="7152"/>
                  <a:pt x="8318" y="6585"/>
                </a:cubicBezTo>
                <a:lnTo>
                  <a:pt x="8318" y="5167"/>
                </a:lnTo>
                <a:cubicBezTo>
                  <a:pt x="8318" y="4569"/>
                  <a:pt x="7845" y="4159"/>
                  <a:pt x="7246" y="4159"/>
                </a:cubicBezTo>
                <a:lnTo>
                  <a:pt x="6238" y="4159"/>
                </a:lnTo>
                <a:lnTo>
                  <a:pt x="6238" y="3434"/>
                </a:lnTo>
                <a:lnTo>
                  <a:pt x="9389" y="3434"/>
                </a:lnTo>
                <a:cubicBezTo>
                  <a:pt x="9956" y="3434"/>
                  <a:pt x="10397" y="2962"/>
                  <a:pt x="10397" y="2426"/>
                </a:cubicBezTo>
                <a:lnTo>
                  <a:pt x="10397" y="2048"/>
                </a:lnTo>
                <a:lnTo>
                  <a:pt x="10743" y="2048"/>
                </a:lnTo>
                <a:cubicBezTo>
                  <a:pt x="11342" y="2048"/>
                  <a:pt x="11783" y="1576"/>
                  <a:pt x="11783" y="1040"/>
                </a:cubicBezTo>
                <a:cubicBezTo>
                  <a:pt x="11783" y="441"/>
                  <a:pt x="11311" y="0"/>
                  <a:pt x="10743" y="0"/>
                </a:cubicBezTo>
                <a:lnTo>
                  <a:pt x="9389" y="0"/>
                </a:lnTo>
                <a:cubicBezTo>
                  <a:pt x="8790" y="0"/>
                  <a:pt x="8349" y="473"/>
                  <a:pt x="8349" y="1040"/>
                </a:cubicBezTo>
                <a:cubicBezTo>
                  <a:pt x="8349" y="1639"/>
                  <a:pt x="8822" y="2048"/>
                  <a:pt x="9389" y="2048"/>
                </a:cubicBezTo>
                <a:lnTo>
                  <a:pt x="9735" y="2048"/>
                </a:lnTo>
                <a:lnTo>
                  <a:pt x="9735" y="2426"/>
                </a:lnTo>
                <a:cubicBezTo>
                  <a:pt x="9735" y="2615"/>
                  <a:pt x="9578" y="2773"/>
                  <a:pt x="9389" y="2773"/>
                </a:cubicBezTo>
                <a:lnTo>
                  <a:pt x="6238" y="2773"/>
                </a:lnTo>
                <a:lnTo>
                  <a:pt x="6238" y="2048"/>
                </a:lnTo>
                <a:lnTo>
                  <a:pt x="6585" y="2048"/>
                </a:lnTo>
                <a:cubicBezTo>
                  <a:pt x="7183" y="2048"/>
                  <a:pt x="7593" y="1576"/>
                  <a:pt x="7593" y="1040"/>
                </a:cubicBezTo>
                <a:cubicBezTo>
                  <a:pt x="7593" y="441"/>
                  <a:pt x="7120" y="0"/>
                  <a:pt x="6585" y="0"/>
                </a:cubicBezTo>
                <a:lnTo>
                  <a:pt x="5199" y="0"/>
                </a:lnTo>
                <a:cubicBezTo>
                  <a:pt x="4631" y="0"/>
                  <a:pt x="4190" y="473"/>
                  <a:pt x="4190" y="1040"/>
                </a:cubicBezTo>
                <a:cubicBezTo>
                  <a:pt x="4190" y="1639"/>
                  <a:pt x="4663" y="2048"/>
                  <a:pt x="5199" y="2048"/>
                </a:cubicBezTo>
                <a:lnTo>
                  <a:pt x="5577" y="2048"/>
                </a:lnTo>
                <a:lnTo>
                  <a:pt x="5577" y="2773"/>
                </a:lnTo>
                <a:lnTo>
                  <a:pt x="2426" y="2773"/>
                </a:lnTo>
                <a:cubicBezTo>
                  <a:pt x="2206" y="2773"/>
                  <a:pt x="2048" y="2615"/>
                  <a:pt x="2048" y="2426"/>
                </a:cubicBezTo>
                <a:lnTo>
                  <a:pt x="2048" y="2048"/>
                </a:lnTo>
                <a:lnTo>
                  <a:pt x="2426" y="2048"/>
                </a:lnTo>
                <a:cubicBezTo>
                  <a:pt x="2993" y="2048"/>
                  <a:pt x="3434" y="1576"/>
                  <a:pt x="3434" y="1040"/>
                </a:cubicBezTo>
                <a:cubicBezTo>
                  <a:pt x="3434" y="441"/>
                  <a:pt x="2962" y="0"/>
                  <a:pt x="242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14" name="Google Shape;6637;p72">
            <a:extLst>
              <a:ext uri="{FF2B5EF4-FFF2-40B4-BE49-F238E27FC236}">
                <a16:creationId xmlns:a16="http://schemas.microsoft.com/office/drawing/2014/main" id="{EB357102-6D9C-7898-F4F1-1BE55D0EE7E5}"/>
              </a:ext>
            </a:extLst>
          </p:cNvPr>
          <p:cNvGrpSpPr/>
          <p:nvPr/>
        </p:nvGrpSpPr>
        <p:grpSpPr>
          <a:xfrm>
            <a:off x="7682570" y="3196369"/>
            <a:ext cx="469255" cy="468900"/>
            <a:chOff x="1310075" y="3980250"/>
            <a:chExt cx="297750" cy="297525"/>
          </a:xfrm>
          <a:solidFill>
            <a:schemeClr val="tx1"/>
          </a:solidFill>
        </p:grpSpPr>
        <p:sp>
          <p:nvSpPr>
            <p:cNvPr id="815" name="Google Shape;6638;p72">
              <a:extLst>
                <a:ext uri="{FF2B5EF4-FFF2-40B4-BE49-F238E27FC236}">
                  <a16:creationId xmlns:a16="http://schemas.microsoft.com/office/drawing/2014/main" id="{0BCF89BB-3C1E-4309-C539-99BD0C83E064}"/>
                </a:ext>
              </a:extLst>
            </p:cNvPr>
            <p:cNvSpPr/>
            <p:nvPr/>
          </p:nvSpPr>
          <p:spPr>
            <a:xfrm>
              <a:off x="1310075" y="3980250"/>
              <a:ext cx="297750" cy="297525"/>
            </a:xfrm>
            <a:custGeom>
              <a:avLst/>
              <a:gdLst/>
              <a:ahLst/>
              <a:cxnLst/>
              <a:rect l="l" t="t" r="r" b="b"/>
              <a:pathLst>
                <a:path w="11910" h="11901" extrusionOk="0">
                  <a:moveTo>
                    <a:pt x="3844" y="4946"/>
                  </a:moveTo>
                  <a:cubicBezTo>
                    <a:pt x="4033" y="4946"/>
                    <a:pt x="4190" y="5104"/>
                    <a:pt x="4190" y="5293"/>
                  </a:cubicBezTo>
                  <a:lnTo>
                    <a:pt x="4190" y="6679"/>
                  </a:lnTo>
                  <a:cubicBezTo>
                    <a:pt x="4190" y="6868"/>
                    <a:pt x="4033" y="7026"/>
                    <a:pt x="3844" y="7026"/>
                  </a:cubicBezTo>
                  <a:lnTo>
                    <a:pt x="2458" y="7026"/>
                  </a:lnTo>
                  <a:cubicBezTo>
                    <a:pt x="2269" y="7026"/>
                    <a:pt x="2111" y="6868"/>
                    <a:pt x="2111" y="6679"/>
                  </a:cubicBezTo>
                  <a:lnTo>
                    <a:pt x="2111" y="5293"/>
                  </a:lnTo>
                  <a:cubicBezTo>
                    <a:pt x="2111" y="5104"/>
                    <a:pt x="2269" y="4946"/>
                    <a:pt x="2458" y="4946"/>
                  </a:cubicBezTo>
                  <a:close/>
                  <a:moveTo>
                    <a:pt x="6616" y="3560"/>
                  </a:moveTo>
                  <a:cubicBezTo>
                    <a:pt x="6837" y="3560"/>
                    <a:pt x="6994" y="3718"/>
                    <a:pt x="6994" y="3907"/>
                  </a:cubicBezTo>
                  <a:lnTo>
                    <a:pt x="6994" y="6679"/>
                  </a:lnTo>
                  <a:cubicBezTo>
                    <a:pt x="6994" y="6868"/>
                    <a:pt x="6837" y="7026"/>
                    <a:pt x="6616" y="7026"/>
                  </a:cubicBezTo>
                  <a:lnTo>
                    <a:pt x="5262" y="7026"/>
                  </a:lnTo>
                  <a:cubicBezTo>
                    <a:pt x="5041" y="7026"/>
                    <a:pt x="4884" y="6868"/>
                    <a:pt x="4884" y="6679"/>
                  </a:cubicBezTo>
                  <a:lnTo>
                    <a:pt x="4884" y="3907"/>
                  </a:lnTo>
                  <a:cubicBezTo>
                    <a:pt x="4884" y="3718"/>
                    <a:pt x="5041" y="3560"/>
                    <a:pt x="5262" y="3560"/>
                  </a:cubicBezTo>
                  <a:close/>
                  <a:moveTo>
                    <a:pt x="9389" y="2174"/>
                  </a:moveTo>
                  <a:cubicBezTo>
                    <a:pt x="9578" y="2174"/>
                    <a:pt x="9735" y="2331"/>
                    <a:pt x="9735" y="2520"/>
                  </a:cubicBezTo>
                  <a:lnTo>
                    <a:pt x="9735" y="6679"/>
                  </a:lnTo>
                  <a:cubicBezTo>
                    <a:pt x="9735" y="6868"/>
                    <a:pt x="9578" y="7026"/>
                    <a:pt x="9389" y="7026"/>
                  </a:cubicBezTo>
                  <a:lnTo>
                    <a:pt x="8003" y="7026"/>
                  </a:lnTo>
                  <a:cubicBezTo>
                    <a:pt x="7813" y="7026"/>
                    <a:pt x="7656" y="6868"/>
                    <a:pt x="7656" y="6679"/>
                  </a:cubicBezTo>
                  <a:lnTo>
                    <a:pt x="7656" y="2520"/>
                  </a:lnTo>
                  <a:cubicBezTo>
                    <a:pt x="7656" y="2331"/>
                    <a:pt x="7813" y="2174"/>
                    <a:pt x="8003" y="2174"/>
                  </a:cubicBezTo>
                  <a:close/>
                  <a:moveTo>
                    <a:pt x="5577" y="8412"/>
                  </a:moveTo>
                  <a:lnTo>
                    <a:pt x="5577" y="9105"/>
                  </a:lnTo>
                  <a:lnTo>
                    <a:pt x="5167" y="9105"/>
                  </a:lnTo>
                  <a:lnTo>
                    <a:pt x="5451" y="8412"/>
                  </a:lnTo>
                  <a:close/>
                  <a:moveTo>
                    <a:pt x="6396" y="8412"/>
                  </a:moveTo>
                  <a:lnTo>
                    <a:pt x="6679" y="9105"/>
                  </a:lnTo>
                  <a:lnTo>
                    <a:pt x="6270" y="9105"/>
                  </a:lnTo>
                  <a:lnTo>
                    <a:pt x="6270" y="84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78"/>
                  </a:cubicBezTo>
                  <a:lnTo>
                    <a:pt x="5608" y="725"/>
                  </a:lnTo>
                  <a:lnTo>
                    <a:pt x="347" y="725"/>
                  </a:lnTo>
                  <a:cubicBezTo>
                    <a:pt x="158" y="725"/>
                    <a:pt x="0" y="882"/>
                    <a:pt x="0" y="1071"/>
                  </a:cubicBezTo>
                  <a:cubicBezTo>
                    <a:pt x="0" y="1260"/>
                    <a:pt x="158" y="1418"/>
                    <a:pt x="347" y="1418"/>
                  </a:cubicBezTo>
                  <a:lnTo>
                    <a:pt x="725" y="1418"/>
                  </a:lnTo>
                  <a:lnTo>
                    <a:pt x="725" y="7719"/>
                  </a:lnTo>
                  <a:lnTo>
                    <a:pt x="378" y="7719"/>
                  </a:lnTo>
                  <a:cubicBezTo>
                    <a:pt x="158" y="7719"/>
                    <a:pt x="0" y="7876"/>
                    <a:pt x="0" y="8097"/>
                  </a:cubicBezTo>
                  <a:cubicBezTo>
                    <a:pt x="0" y="8286"/>
                    <a:pt x="158" y="8443"/>
                    <a:pt x="378" y="8443"/>
                  </a:cubicBezTo>
                  <a:lnTo>
                    <a:pt x="4726" y="8443"/>
                  </a:lnTo>
                  <a:lnTo>
                    <a:pt x="3560" y="11436"/>
                  </a:lnTo>
                  <a:cubicBezTo>
                    <a:pt x="3466" y="11625"/>
                    <a:pt x="3560" y="11814"/>
                    <a:pt x="3749" y="11877"/>
                  </a:cubicBezTo>
                  <a:cubicBezTo>
                    <a:pt x="3788" y="11893"/>
                    <a:pt x="3831" y="11901"/>
                    <a:pt x="3876" y="11901"/>
                  </a:cubicBezTo>
                  <a:cubicBezTo>
                    <a:pt x="4016" y="11901"/>
                    <a:pt x="4167" y="11824"/>
                    <a:pt x="4190" y="11657"/>
                  </a:cubicBezTo>
                  <a:lnTo>
                    <a:pt x="4947" y="9830"/>
                  </a:lnTo>
                  <a:lnTo>
                    <a:pt x="5608" y="9830"/>
                  </a:lnTo>
                  <a:lnTo>
                    <a:pt x="5608" y="10838"/>
                  </a:lnTo>
                  <a:cubicBezTo>
                    <a:pt x="5608" y="11027"/>
                    <a:pt x="5766" y="11184"/>
                    <a:pt x="5955" y="11184"/>
                  </a:cubicBezTo>
                  <a:cubicBezTo>
                    <a:pt x="6144" y="11184"/>
                    <a:pt x="6301" y="11027"/>
                    <a:pt x="6301" y="10838"/>
                  </a:cubicBezTo>
                  <a:lnTo>
                    <a:pt x="6301" y="9830"/>
                  </a:lnTo>
                  <a:lnTo>
                    <a:pt x="6994" y="9830"/>
                  </a:lnTo>
                  <a:lnTo>
                    <a:pt x="7719" y="11657"/>
                  </a:lnTo>
                  <a:cubicBezTo>
                    <a:pt x="7791" y="11824"/>
                    <a:pt x="7916" y="11901"/>
                    <a:pt x="8042" y="11901"/>
                  </a:cubicBezTo>
                  <a:cubicBezTo>
                    <a:pt x="8082" y="11901"/>
                    <a:pt x="8122" y="11893"/>
                    <a:pt x="8160" y="11877"/>
                  </a:cubicBezTo>
                  <a:cubicBezTo>
                    <a:pt x="8349" y="11783"/>
                    <a:pt x="8444" y="11594"/>
                    <a:pt x="8349" y="11436"/>
                  </a:cubicBezTo>
                  <a:lnTo>
                    <a:pt x="7183" y="8443"/>
                  </a:lnTo>
                  <a:lnTo>
                    <a:pt x="11531" y="8443"/>
                  </a:lnTo>
                  <a:cubicBezTo>
                    <a:pt x="11752" y="8443"/>
                    <a:pt x="11909" y="8286"/>
                    <a:pt x="11909" y="8097"/>
                  </a:cubicBezTo>
                  <a:cubicBezTo>
                    <a:pt x="11909" y="7876"/>
                    <a:pt x="11752" y="7719"/>
                    <a:pt x="11531" y="7719"/>
                  </a:cubicBezTo>
                  <a:lnTo>
                    <a:pt x="11185" y="7719"/>
                  </a:lnTo>
                  <a:lnTo>
                    <a:pt x="11185" y="1418"/>
                  </a:lnTo>
                  <a:lnTo>
                    <a:pt x="11531" y="1418"/>
                  </a:lnTo>
                  <a:cubicBezTo>
                    <a:pt x="11752" y="1418"/>
                    <a:pt x="11909" y="1260"/>
                    <a:pt x="11909" y="1071"/>
                  </a:cubicBezTo>
                  <a:cubicBezTo>
                    <a:pt x="11909" y="882"/>
                    <a:pt x="11752" y="725"/>
                    <a:pt x="11531" y="725"/>
                  </a:cubicBezTo>
                  <a:lnTo>
                    <a:pt x="6301" y="725"/>
                  </a:lnTo>
                  <a:lnTo>
                    <a:pt x="6301" y="378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" name="Google Shape;6639;p72">
              <a:extLst>
                <a:ext uri="{FF2B5EF4-FFF2-40B4-BE49-F238E27FC236}">
                  <a16:creationId xmlns:a16="http://schemas.microsoft.com/office/drawing/2014/main" id="{40630588-0D3E-97FC-BC3C-DFEEE31618F4}"/>
                </a:ext>
              </a:extLst>
            </p:cNvPr>
            <p:cNvSpPr/>
            <p:nvPr/>
          </p:nvSpPr>
          <p:spPr>
            <a:xfrm>
              <a:off x="1449475" y="4086575"/>
              <a:ext cx="17350" cy="52000"/>
            </a:xfrm>
            <a:custGeom>
              <a:avLst/>
              <a:gdLst/>
              <a:ahLst/>
              <a:cxnLst/>
              <a:rect l="l" t="t" r="r" b="b"/>
              <a:pathLst>
                <a:path w="694" h="2080" extrusionOk="0">
                  <a:moveTo>
                    <a:pt x="1" y="0"/>
                  </a:moveTo>
                  <a:lnTo>
                    <a:pt x="1" y="2080"/>
                  </a:lnTo>
                  <a:lnTo>
                    <a:pt x="694" y="2080"/>
                  </a:lnTo>
                  <a:lnTo>
                    <a:pt x="69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7" name="Google Shape;6640;p72">
              <a:extLst>
                <a:ext uri="{FF2B5EF4-FFF2-40B4-BE49-F238E27FC236}">
                  <a16:creationId xmlns:a16="http://schemas.microsoft.com/office/drawing/2014/main" id="{98B8A4CE-78AC-7CD0-4FD2-B6587BF18ADC}"/>
                </a:ext>
              </a:extLst>
            </p:cNvPr>
            <p:cNvSpPr/>
            <p:nvPr/>
          </p:nvSpPr>
          <p:spPr>
            <a:xfrm>
              <a:off x="1380175" y="41212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0" y="0"/>
                  </a:moveTo>
                  <a:lnTo>
                    <a:pt x="0" y="694"/>
                  </a:lnTo>
                  <a:lnTo>
                    <a:pt x="693" y="694"/>
                  </a:lnTo>
                  <a:lnTo>
                    <a:pt x="69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" name="Google Shape;6641;p72">
              <a:extLst>
                <a:ext uri="{FF2B5EF4-FFF2-40B4-BE49-F238E27FC236}">
                  <a16:creationId xmlns:a16="http://schemas.microsoft.com/office/drawing/2014/main" id="{D45AA213-DFE3-8A2C-78E1-0096B278724D}"/>
                </a:ext>
              </a:extLst>
            </p:cNvPr>
            <p:cNvSpPr/>
            <p:nvPr/>
          </p:nvSpPr>
          <p:spPr>
            <a:xfrm>
              <a:off x="1518800" y="4051925"/>
              <a:ext cx="18125" cy="86650"/>
            </a:xfrm>
            <a:custGeom>
              <a:avLst/>
              <a:gdLst/>
              <a:ahLst/>
              <a:cxnLst/>
              <a:rect l="l" t="t" r="r" b="b"/>
              <a:pathLst>
                <a:path w="725" h="3466" extrusionOk="0">
                  <a:moveTo>
                    <a:pt x="0" y="0"/>
                  </a:moveTo>
                  <a:lnTo>
                    <a:pt x="0" y="3466"/>
                  </a:lnTo>
                  <a:lnTo>
                    <a:pt x="725" y="3466"/>
                  </a:lnTo>
                  <a:lnTo>
                    <a:pt x="7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9" name="Google Shape;6642;p72">
            <a:extLst>
              <a:ext uri="{FF2B5EF4-FFF2-40B4-BE49-F238E27FC236}">
                <a16:creationId xmlns:a16="http://schemas.microsoft.com/office/drawing/2014/main" id="{E18AFCBB-3CB5-9579-FC55-DB2CB6EF433E}"/>
              </a:ext>
            </a:extLst>
          </p:cNvPr>
          <p:cNvGrpSpPr/>
          <p:nvPr/>
        </p:nvGrpSpPr>
        <p:grpSpPr>
          <a:xfrm>
            <a:off x="10702289" y="2015301"/>
            <a:ext cx="355073" cy="465511"/>
            <a:chOff x="3167275" y="3227275"/>
            <a:chExt cx="225300" cy="295375"/>
          </a:xfrm>
          <a:solidFill>
            <a:schemeClr val="tx1"/>
          </a:solidFill>
        </p:grpSpPr>
        <p:sp>
          <p:nvSpPr>
            <p:cNvPr id="820" name="Google Shape;6643;p72">
              <a:extLst>
                <a:ext uri="{FF2B5EF4-FFF2-40B4-BE49-F238E27FC236}">
                  <a16:creationId xmlns:a16="http://schemas.microsoft.com/office/drawing/2014/main" id="{35FBB492-A075-EA75-5541-3BCF9AB58BBB}"/>
                </a:ext>
              </a:extLst>
            </p:cNvPr>
            <p:cNvSpPr/>
            <p:nvPr/>
          </p:nvSpPr>
          <p:spPr>
            <a:xfrm>
              <a:off x="3167275" y="3227275"/>
              <a:ext cx="225300" cy="207950"/>
            </a:xfrm>
            <a:custGeom>
              <a:avLst/>
              <a:gdLst/>
              <a:ahLst/>
              <a:cxnLst/>
              <a:rect l="l" t="t" r="r" b="b"/>
              <a:pathLst>
                <a:path w="9012" h="8318" extrusionOk="0">
                  <a:moveTo>
                    <a:pt x="4538" y="1"/>
                  </a:moveTo>
                  <a:cubicBezTo>
                    <a:pt x="2112" y="1"/>
                    <a:pt x="1" y="1985"/>
                    <a:pt x="32" y="4537"/>
                  </a:cubicBezTo>
                  <a:cubicBezTo>
                    <a:pt x="32" y="5860"/>
                    <a:pt x="631" y="7184"/>
                    <a:pt x="1797" y="8066"/>
                  </a:cubicBezTo>
                  <a:cubicBezTo>
                    <a:pt x="1923" y="8192"/>
                    <a:pt x="2017" y="8223"/>
                    <a:pt x="2049" y="8318"/>
                  </a:cubicBezTo>
                  <a:lnTo>
                    <a:pt x="4160" y="8318"/>
                  </a:lnTo>
                  <a:lnTo>
                    <a:pt x="4160" y="6900"/>
                  </a:lnTo>
                  <a:lnTo>
                    <a:pt x="2427" y="6900"/>
                  </a:lnTo>
                  <a:cubicBezTo>
                    <a:pt x="2238" y="6900"/>
                    <a:pt x="2080" y="6743"/>
                    <a:pt x="2080" y="6554"/>
                  </a:cubicBezTo>
                  <a:lnTo>
                    <a:pt x="2080" y="5829"/>
                  </a:lnTo>
                  <a:cubicBezTo>
                    <a:pt x="2080" y="4852"/>
                    <a:pt x="2679" y="4033"/>
                    <a:pt x="3498" y="3624"/>
                  </a:cubicBezTo>
                  <a:cubicBezTo>
                    <a:pt x="3277" y="3403"/>
                    <a:pt x="3151" y="3088"/>
                    <a:pt x="3151" y="2678"/>
                  </a:cubicBezTo>
                  <a:cubicBezTo>
                    <a:pt x="3151" y="1922"/>
                    <a:pt x="3782" y="1292"/>
                    <a:pt x="4538" y="1292"/>
                  </a:cubicBezTo>
                  <a:cubicBezTo>
                    <a:pt x="5262" y="1292"/>
                    <a:pt x="5892" y="1922"/>
                    <a:pt x="5892" y="2678"/>
                  </a:cubicBezTo>
                  <a:cubicBezTo>
                    <a:pt x="5892" y="3025"/>
                    <a:pt x="5735" y="3340"/>
                    <a:pt x="5546" y="3624"/>
                  </a:cubicBezTo>
                  <a:cubicBezTo>
                    <a:pt x="6365" y="4033"/>
                    <a:pt x="6964" y="4852"/>
                    <a:pt x="6964" y="5829"/>
                  </a:cubicBezTo>
                  <a:lnTo>
                    <a:pt x="6964" y="6554"/>
                  </a:lnTo>
                  <a:cubicBezTo>
                    <a:pt x="6964" y="6743"/>
                    <a:pt x="6806" y="6900"/>
                    <a:pt x="6617" y="6900"/>
                  </a:cubicBezTo>
                  <a:lnTo>
                    <a:pt x="4884" y="6900"/>
                  </a:lnTo>
                  <a:lnTo>
                    <a:pt x="4884" y="8318"/>
                  </a:lnTo>
                  <a:lnTo>
                    <a:pt x="6995" y="8318"/>
                  </a:lnTo>
                  <a:cubicBezTo>
                    <a:pt x="7027" y="8286"/>
                    <a:pt x="7121" y="8192"/>
                    <a:pt x="7247" y="8129"/>
                  </a:cubicBezTo>
                  <a:cubicBezTo>
                    <a:pt x="8413" y="7184"/>
                    <a:pt x="9011" y="5829"/>
                    <a:pt x="9011" y="4506"/>
                  </a:cubicBezTo>
                  <a:cubicBezTo>
                    <a:pt x="9011" y="2017"/>
                    <a:pt x="6995" y="1"/>
                    <a:pt x="4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1" name="Google Shape;6644;p72">
              <a:extLst>
                <a:ext uri="{FF2B5EF4-FFF2-40B4-BE49-F238E27FC236}">
                  <a16:creationId xmlns:a16="http://schemas.microsoft.com/office/drawing/2014/main" id="{2F5CDB98-AF9A-DAF7-BCD9-B1D24F1432FD}"/>
                </a:ext>
              </a:extLst>
            </p:cNvPr>
            <p:cNvSpPr/>
            <p:nvPr/>
          </p:nvSpPr>
          <p:spPr>
            <a:xfrm>
              <a:off x="3262600" y="3278475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2" name="Google Shape;6645;p72">
              <a:extLst>
                <a:ext uri="{FF2B5EF4-FFF2-40B4-BE49-F238E27FC236}">
                  <a16:creationId xmlns:a16="http://schemas.microsoft.com/office/drawing/2014/main" id="{A324920C-70FC-D17A-4EEE-BA35B5DF246F}"/>
                </a:ext>
              </a:extLst>
            </p:cNvPr>
            <p:cNvSpPr/>
            <p:nvPr/>
          </p:nvSpPr>
          <p:spPr>
            <a:xfrm>
              <a:off x="3220050" y="3452525"/>
              <a:ext cx="121325" cy="35475"/>
            </a:xfrm>
            <a:custGeom>
              <a:avLst/>
              <a:gdLst/>
              <a:ahLst/>
              <a:cxnLst/>
              <a:rect l="l" t="t" r="r" b="b"/>
              <a:pathLst>
                <a:path w="4853" h="1419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73" y="1419"/>
                    <a:pt x="1040" y="1419"/>
                  </a:cubicBezTo>
                  <a:lnTo>
                    <a:pt x="3781" y="1419"/>
                  </a:lnTo>
                  <a:cubicBezTo>
                    <a:pt x="4380" y="1419"/>
                    <a:pt x="4853" y="946"/>
                    <a:pt x="4853" y="347"/>
                  </a:cubicBezTo>
                  <a:lnTo>
                    <a:pt x="485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3" name="Google Shape;6646;p72">
              <a:extLst>
                <a:ext uri="{FF2B5EF4-FFF2-40B4-BE49-F238E27FC236}">
                  <a16:creationId xmlns:a16="http://schemas.microsoft.com/office/drawing/2014/main" id="{C1604B00-E6A8-BA70-CB63-856BB47DE57C}"/>
                </a:ext>
              </a:extLst>
            </p:cNvPr>
            <p:cNvSpPr/>
            <p:nvPr/>
          </p:nvSpPr>
          <p:spPr>
            <a:xfrm>
              <a:off x="3237375" y="3332025"/>
              <a:ext cx="86675" cy="52000"/>
            </a:xfrm>
            <a:custGeom>
              <a:avLst/>
              <a:gdLst/>
              <a:ahLst/>
              <a:cxnLst/>
              <a:rect l="l" t="t" r="r" b="b"/>
              <a:pathLst>
                <a:path w="3467" h="2080" extrusionOk="0">
                  <a:moveTo>
                    <a:pt x="1734" y="1"/>
                  </a:moveTo>
                  <a:cubicBezTo>
                    <a:pt x="789" y="1"/>
                    <a:pt x="1" y="725"/>
                    <a:pt x="1" y="1733"/>
                  </a:cubicBezTo>
                  <a:lnTo>
                    <a:pt x="1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4" name="Google Shape;6647;p72">
              <a:extLst>
                <a:ext uri="{FF2B5EF4-FFF2-40B4-BE49-F238E27FC236}">
                  <a16:creationId xmlns:a16="http://schemas.microsoft.com/office/drawing/2014/main" id="{3D994132-261B-10A0-D37A-8E2CA6BD549B}"/>
                </a:ext>
              </a:extLst>
            </p:cNvPr>
            <p:cNvSpPr/>
            <p:nvPr/>
          </p:nvSpPr>
          <p:spPr>
            <a:xfrm>
              <a:off x="3237375" y="350530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2" y="1"/>
                  </a:moveTo>
                  <a:cubicBezTo>
                    <a:pt x="1" y="379"/>
                    <a:pt x="284" y="694"/>
                    <a:pt x="694" y="694"/>
                  </a:cubicBezTo>
                  <a:lnTo>
                    <a:pt x="2773" y="694"/>
                  </a:lnTo>
                  <a:cubicBezTo>
                    <a:pt x="3183" y="694"/>
                    <a:pt x="3498" y="379"/>
                    <a:pt x="3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25" name="Google Shape;6648;p72">
            <a:extLst>
              <a:ext uri="{FF2B5EF4-FFF2-40B4-BE49-F238E27FC236}">
                <a16:creationId xmlns:a16="http://schemas.microsoft.com/office/drawing/2014/main" id="{6E1BFD21-E45F-EDCD-7DFD-C3326011D744}"/>
              </a:ext>
            </a:extLst>
          </p:cNvPr>
          <p:cNvSpPr/>
          <p:nvPr/>
        </p:nvSpPr>
        <p:spPr>
          <a:xfrm>
            <a:off x="10634740" y="2601815"/>
            <a:ext cx="490372" cy="467677"/>
          </a:xfrm>
          <a:custGeom>
            <a:avLst/>
            <a:gdLst/>
            <a:ahLst/>
            <a:cxnLst/>
            <a:rect l="l" t="t" r="r" b="b"/>
            <a:pathLst>
              <a:path w="12446" h="11870" extrusionOk="0">
                <a:moveTo>
                  <a:pt x="9421" y="1410"/>
                </a:moveTo>
                <a:cubicBezTo>
                  <a:pt x="9775" y="1410"/>
                  <a:pt x="10130" y="1544"/>
                  <a:pt x="10397" y="1812"/>
                </a:cubicBezTo>
                <a:cubicBezTo>
                  <a:pt x="10901" y="2316"/>
                  <a:pt x="10901" y="3198"/>
                  <a:pt x="10366" y="3734"/>
                </a:cubicBezTo>
                <a:lnTo>
                  <a:pt x="9169" y="4931"/>
                </a:lnTo>
                <a:cubicBezTo>
                  <a:pt x="8948" y="5152"/>
                  <a:pt x="8633" y="5278"/>
                  <a:pt x="8318" y="5309"/>
                </a:cubicBezTo>
                <a:lnTo>
                  <a:pt x="8476" y="5152"/>
                </a:lnTo>
                <a:cubicBezTo>
                  <a:pt x="8854" y="4773"/>
                  <a:pt x="8854" y="4112"/>
                  <a:pt x="8476" y="3702"/>
                </a:cubicBezTo>
                <a:cubicBezTo>
                  <a:pt x="8271" y="3513"/>
                  <a:pt x="8003" y="3419"/>
                  <a:pt x="7739" y="3419"/>
                </a:cubicBezTo>
                <a:cubicBezTo>
                  <a:pt x="7475" y="3419"/>
                  <a:pt x="7215" y="3513"/>
                  <a:pt x="7026" y="3702"/>
                </a:cubicBezTo>
                <a:lnTo>
                  <a:pt x="6869" y="3860"/>
                </a:lnTo>
                <a:cubicBezTo>
                  <a:pt x="6900" y="3545"/>
                  <a:pt x="7026" y="3230"/>
                  <a:pt x="7247" y="3009"/>
                </a:cubicBezTo>
                <a:lnTo>
                  <a:pt x="8444" y="1812"/>
                </a:lnTo>
                <a:cubicBezTo>
                  <a:pt x="8712" y="1544"/>
                  <a:pt x="9066" y="1410"/>
                  <a:pt x="9421" y="1410"/>
                </a:cubicBezTo>
                <a:close/>
                <a:moveTo>
                  <a:pt x="4128" y="6475"/>
                </a:moveTo>
                <a:lnTo>
                  <a:pt x="3970" y="6601"/>
                </a:lnTo>
                <a:cubicBezTo>
                  <a:pt x="3592" y="7010"/>
                  <a:pt x="3592" y="7672"/>
                  <a:pt x="3970" y="8081"/>
                </a:cubicBezTo>
                <a:cubicBezTo>
                  <a:pt x="4175" y="8270"/>
                  <a:pt x="4443" y="8365"/>
                  <a:pt x="4711" y="8365"/>
                </a:cubicBezTo>
                <a:cubicBezTo>
                  <a:pt x="4978" y="8365"/>
                  <a:pt x="5246" y="8270"/>
                  <a:pt x="5451" y="8081"/>
                </a:cubicBezTo>
                <a:lnTo>
                  <a:pt x="5577" y="7924"/>
                </a:lnTo>
                <a:lnTo>
                  <a:pt x="5577" y="7924"/>
                </a:lnTo>
                <a:cubicBezTo>
                  <a:pt x="5640" y="8270"/>
                  <a:pt x="5483" y="8586"/>
                  <a:pt x="5231" y="8838"/>
                </a:cubicBezTo>
                <a:lnTo>
                  <a:pt x="4065" y="10003"/>
                </a:lnTo>
                <a:cubicBezTo>
                  <a:pt x="3781" y="10271"/>
                  <a:pt x="3427" y="10405"/>
                  <a:pt x="3072" y="10405"/>
                </a:cubicBezTo>
                <a:cubicBezTo>
                  <a:pt x="2718" y="10405"/>
                  <a:pt x="2364" y="10271"/>
                  <a:pt x="2080" y="10003"/>
                </a:cubicBezTo>
                <a:cubicBezTo>
                  <a:pt x="1544" y="9468"/>
                  <a:pt x="1544" y="8586"/>
                  <a:pt x="2080" y="8050"/>
                </a:cubicBezTo>
                <a:lnTo>
                  <a:pt x="3277" y="6853"/>
                </a:lnTo>
                <a:cubicBezTo>
                  <a:pt x="3498" y="6601"/>
                  <a:pt x="3813" y="6506"/>
                  <a:pt x="4128" y="6475"/>
                </a:cubicBezTo>
                <a:close/>
                <a:moveTo>
                  <a:pt x="9373" y="0"/>
                </a:moveTo>
                <a:cubicBezTo>
                  <a:pt x="8665" y="0"/>
                  <a:pt x="7956" y="268"/>
                  <a:pt x="7404" y="804"/>
                </a:cubicBezTo>
                <a:lnTo>
                  <a:pt x="6239" y="1970"/>
                </a:lnTo>
                <a:cubicBezTo>
                  <a:pt x="5451" y="2757"/>
                  <a:pt x="5199" y="3986"/>
                  <a:pt x="5640" y="4994"/>
                </a:cubicBezTo>
                <a:lnTo>
                  <a:pt x="5325" y="5309"/>
                </a:lnTo>
                <a:cubicBezTo>
                  <a:pt x="4994" y="5170"/>
                  <a:pt x="4634" y="5100"/>
                  <a:pt x="4270" y="5100"/>
                </a:cubicBezTo>
                <a:cubicBezTo>
                  <a:pt x="3562" y="5100"/>
                  <a:pt x="2842" y="5366"/>
                  <a:pt x="2301" y="5908"/>
                </a:cubicBezTo>
                <a:lnTo>
                  <a:pt x="1103" y="7105"/>
                </a:lnTo>
                <a:cubicBezTo>
                  <a:pt x="1" y="8144"/>
                  <a:pt x="1" y="9940"/>
                  <a:pt x="1103" y="11043"/>
                </a:cubicBezTo>
                <a:cubicBezTo>
                  <a:pt x="1655" y="11594"/>
                  <a:pt x="2364" y="11870"/>
                  <a:pt x="3072" y="11870"/>
                </a:cubicBezTo>
                <a:cubicBezTo>
                  <a:pt x="3781" y="11870"/>
                  <a:pt x="4490" y="11594"/>
                  <a:pt x="5041" y="11043"/>
                </a:cubicBezTo>
                <a:lnTo>
                  <a:pt x="6239" y="9846"/>
                </a:lnTo>
                <a:cubicBezTo>
                  <a:pt x="7026" y="9058"/>
                  <a:pt x="7247" y="7829"/>
                  <a:pt x="6806" y="6821"/>
                </a:cubicBezTo>
                <a:lnTo>
                  <a:pt x="7121" y="6506"/>
                </a:lnTo>
                <a:cubicBezTo>
                  <a:pt x="7473" y="6656"/>
                  <a:pt x="7840" y="6729"/>
                  <a:pt x="8204" y="6729"/>
                </a:cubicBezTo>
                <a:cubicBezTo>
                  <a:pt x="8914" y="6729"/>
                  <a:pt x="9614" y="6449"/>
                  <a:pt x="10177" y="5908"/>
                </a:cubicBezTo>
                <a:lnTo>
                  <a:pt x="11342" y="4742"/>
                </a:lnTo>
                <a:cubicBezTo>
                  <a:pt x="12445" y="3639"/>
                  <a:pt x="12445" y="1907"/>
                  <a:pt x="11342" y="804"/>
                </a:cubicBezTo>
                <a:cubicBezTo>
                  <a:pt x="10791" y="268"/>
                  <a:pt x="10082" y="0"/>
                  <a:pt x="937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26" name="Google Shape;6649;p72">
            <a:extLst>
              <a:ext uri="{FF2B5EF4-FFF2-40B4-BE49-F238E27FC236}">
                <a16:creationId xmlns:a16="http://schemas.microsoft.com/office/drawing/2014/main" id="{96A196F1-8E68-5314-F858-ADAF1C3668F8}"/>
              </a:ext>
            </a:extLst>
          </p:cNvPr>
          <p:cNvGrpSpPr/>
          <p:nvPr/>
        </p:nvGrpSpPr>
        <p:grpSpPr>
          <a:xfrm>
            <a:off x="10645198" y="3198043"/>
            <a:ext cx="469253" cy="465551"/>
            <a:chOff x="3133425" y="3955025"/>
            <a:chExt cx="297750" cy="295400"/>
          </a:xfrm>
          <a:solidFill>
            <a:schemeClr val="tx1"/>
          </a:solidFill>
        </p:grpSpPr>
        <p:sp>
          <p:nvSpPr>
            <p:cNvPr id="827" name="Google Shape;6650;p72">
              <a:extLst>
                <a:ext uri="{FF2B5EF4-FFF2-40B4-BE49-F238E27FC236}">
                  <a16:creationId xmlns:a16="http://schemas.microsoft.com/office/drawing/2014/main" id="{02DBFE34-2525-1FAB-2872-122A8F1DBF75}"/>
                </a:ext>
              </a:extLst>
            </p:cNvPr>
            <p:cNvSpPr/>
            <p:nvPr/>
          </p:nvSpPr>
          <p:spPr>
            <a:xfrm>
              <a:off x="3133425" y="4058225"/>
              <a:ext cx="297750" cy="192200"/>
            </a:xfrm>
            <a:custGeom>
              <a:avLst/>
              <a:gdLst/>
              <a:ahLst/>
              <a:cxnLst/>
              <a:rect l="l" t="t" r="r" b="b"/>
              <a:pathLst>
                <a:path w="11910" h="7688" extrusionOk="0">
                  <a:moveTo>
                    <a:pt x="5923" y="0"/>
                  </a:moveTo>
                  <a:cubicBezTo>
                    <a:pt x="5325" y="0"/>
                    <a:pt x="4821" y="347"/>
                    <a:pt x="4631" y="914"/>
                  </a:cubicBezTo>
                  <a:cubicBezTo>
                    <a:pt x="4505" y="1166"/>
                    <a:pt x="4505" y="1449"/>
                    <a:pt x="4568" y="1764"/>
                  </a:cubicBezTo>
                  <a:cubicBezTo>
                    <a:pt x="4884" y="1922"/>
                    <a:pt x="5199" y="2016"/>
                    <a:pt x="5577" y="2048"/>
                  </a:cubicBezTo>
                  <a:lnTo>
                    <a:pt x="5577" y="2741"/>
                  </a:lnTo>
                  <a:lnTo>
                    <a:pt x="2458" y="2741"/>
                  </a:lnTo>
                  <a:cubicBezTo>
                    <a:pt x="1859" y="2741"/>
                    <a:pt x="1418" y="3214"/>
                    <a:pt x="1418" y="3781"/>
                  </a:cubicBezTo>
                  <a:lnTo>
                    <a:pt x="1418" y="4190"/>
                  </a:lnTo>
                  <a:cubicBezTo>
                    <a:pt x="630" y="4316"/>
                    <a:pt x="0" y="5041"/>
                    <a:pt x="0" y="5891"/>
                  </a:cubicBezTo>
                  <a:cubicBezTo>
                    <a:pt x="0" y="6837"/>
                    <a:pt x="788" y="7687"/>
                    <a:pt x="1765" y="7687"/>
                  </a:cubicBezTo>
                  <a:cubicBezTo>
                    <a:pt x="2710" y="7687"/>
                    <a:pt x="3497" y="6900"/>
                    <a:pt x="3497" y="5891"/>
                  </a:cubicBezTo>
                  <a:cubicBezTo>
                    <a:pt x="3497" y="5072"/>
                    <a:pt x="2930" y="4316"/>
                    <a:pt x="2143" y="4190"/>
                  </a:cubicBezTo>
                  <a:lnTo>
                    <a:pt x="2143" y="3781"/>
                  </a:lnTo>
                  <a:cubicBezTo>
                    <a:pt x="2143" y="3592"/>
                    <a:pt x="2300" y="3434"/>
                    <a:pt x="2489" y="3434"/>
                  </a:cubicBezTo>
                  <a:lnTo>
                    <a:pt x="5608" y="3434"/>
                  </a:lnTo>
                  <a:lnTo>
                    <a:pt x="5608" y="4127"/>
                  </a:lnTo>
                  <a:cubicBezTo>
                    <a:pt x="4821" y="4285"/>
                    <a:pt x="4222" y="5009"/>
                    <a:pt x="4222" y="5860"/>
                  </a:cubicBezTo>
                  <a:cubicBezTo>
                    <a:pt x="4222" y="6805"/>
                    <a:pt x="5010" y="7656"/>
                    <a:pt x="5955" y="7656"/>
                  </a:cubicBezTo>
                  <a:cubicBezTo>
                    <a:pt x="6900" y="7656"/>
                    <a:pt x="7687" y="6868"/>
                    <a:pt x="7687" y="5860"/>
                  </a:cubicBezTo>
                  <a:cubicBezTo>
                    <a:pt x="7687" y="5041"/>
                    <a:pt x="7089" y="4285"/>
                    <a:pt x="6301" y="4127"/>
                  </a:cubicBezTo>
                  <a:lnTo>
                    <a:pt x="6301" y="3434"/>
                  </a:lnTo>
                  <a:lnTo>
                    <a:pt x="9452" y="3434"/>
                  </a:lnTo>
                  <a:cubicBezTo>
                    <a:pt x="9641" y="3434"/>
                    <a:pt x="9798" y="3592"/>
                    <a:pt x="9798" y="3781"/>
                  </a:cubicBezTo>
                  <a:lnTo>
                    <a:pt x="9798" y="4190"/>
                  </a:lnTo>
                  <a:cubicBezTo>
                    <a:pt x="9011" y="4316"/>
                    <a:pt x="8444" y="5041"/>
                    <a:pt x="8444" y="5891"/>
                  </a:cubicBezTo>
                  <a:cubicBezTo>
                    <a:pt x="8444" y="6837"/>
                    <a:pt x="9231" y="7687"/>
                    <a:pt x="10176" y="7687"/>
                  </a:cubicBezTo>
                  <a:cubicBezTo>
                    <a:pt x="11121" y="7687"/>
                    <a:pt x="11909" y="6900"/>
                    <a:pt x="11909" y="5891"/>
                  </a:cubicBezTo>
                  <a:cubicBezTo>
                    <a:pt x="11783" y="5135"/>
                    <a:pt x="11185" y="4379"/>
                    <a:pt x="10397" y="4222"/>
                  </a:cubicBezTo>
                  <a:lnTo>
                    <a:pt x="10397" y="3812"/>
                  </a:lnTo>
                  <a:cubicBezTo>
                    <a:pt x="10397" y="3245"/>
                    <a:pt x="9924" y="2804"/>
                    <a:pt x="9389" y="2804"/>
                  </a:cubicBezTo>
                  <a:lnTo>
                    <a:pt x="6238" y="2804"/>
                  </a:lnTo>
                  <a:lnTo>
                    <a:pt x="6238" y="2079"/>
                  </a:lnTo>
                  <a:cubicBezTo>
                    <a:pt x="6585" y="2048"/>
                    <a:pt x="6900" y="1922"/>
                    <a:pt x="7215" y="1827"/>
                  </a:cubicBezTo>
                  <a:cubicBezTo>
                    <a:pt x="7341" y="1418"/>
                    <a:pt x="7246" y="977"/>
                    <a:pt x="7057" y="630"/>
                  </a:cubicBezTo>
                  <a:cubicBezTo>
                    <a:pt x="6774" y="221"/>
                    <a:pt x="6396" y="0"/>
                    <a:pt x="59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" name="Google Shape;6651;p72">
              <a:extLst>
                <a:ext uri="{FF2B5EF4-FFF2-40B4-BE49-F238E27FC236}">
                  <a16:creationId xmlns:a16="http://schemas.microsoft.com/office/drawing/2014/main" id="{A8762403-B72E-F54B-AC17-B3A796D2CE47}"/>
                </a:ext>
              </a:extLst>
            </p:cNvPr>
            <p:cNvSpPr/>
            <p:nvPr/>
          </p:nvSpPr>
          <p:spPr>
            <a:xfrm>
              <a:off x="3263375" y="4007025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284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9" name="Google Shape;6652;p72">
              <a:extLst>
                <a:ext uri="{FF2B5EF4-FFF2-40B4-BE49-F238E27FC236}">
                  <a16:creationId xmlns:a16="http://schemas.microsoft.com/office/drawing/2014/main" id="{9314B56B-2623-9EFB-EF5F-5BDAFD05EB80}"/>
                </a:ext>
              </a:extLst>
            </p:cNvPr>
            <p:cNvSpPr/>
            <p:nvPr/>
          </p:nvSpPr>
          <p:spPr>
            <a:xfrm>
              <a:off x="3203525" y="3955025"/>
              <a:ext cx="155175" cy="135500"/>
            </a:xfrm>
            <a:custGeom>
              <a:avLst/>
              <a:gdLst/>
              <a:ahLst/>
              <a:cxnLst/>
              <a:rect l="l" t="t" r="r" b="b"/>
              <a:pathLst>
                <a:path w="6207" h="5420" extrusionOk="0">
                  <a:moveTo>
                    <a:pt x="3119" y="1"/>
                  </a:moveTo>
                  <a:cubicBezTo>
                    <a:pt x="1386" y="1"/>
                    <a:pt x="0" y="1387"/>
                    <a:pt x="0" y="3120"/>
                  </a:cubicBezTo>
                  <a:cubicBezTo>
                    <a:pt x="0" y="4002"/>
                    <a:pt x="410" y="4853"/>
                    <a:pt x="1071" y="5420"/>
                  </a:cubicBezTo>
                  <a:cubicBezTo>
                    <a:pt x="1071" y="5231"/>
                    <a:pt x="1103" y="5042"/>
                    <a:pt x="1197" y="4853"/>
                  </a:cubicBezTo>
                  <a:cubicBezTo>
                    <a:pt x="1323" y="4380"/>
                    <a:pt x="1701" y="3971"/>
                    <a:pt x="2111" y="3750"/>
                  </a:cubicBezTo>
                  <a:cubicBezTo>
                    <a:pt x="1890" y="3498"/>
                    <a:pt x="1733" y="3151"/>
                    <a:pt x="1733" y="2805"/>
                  </a:cubicBezTo>
                  <a:cubicBezTo>
                    <a:pt x="1733" y="2049"/>
                    <a:pt x="2363" y="1419"/>
                    <a:pt x="3119" y="1419"/>
                  </a:cubicBezTo>
                  <a:cubicBezTo>
                    <a:pt x="3844" y="1419"/>
                    <a:pt x="4474" y="2049"/>
                    <a:pt x="4474" y="2805"/>
                  </a:cubicBezTo>
                  <a:cubicBezTo>
                    <a:pt x="4474" y="3151"/>
                    <a:pt x="4348" y="3498"/>
                    <a:pt x="4096" y="3750"/>
                  </a:cubicBezTo>
                  <a:cubicBezTo>
                    <a:pt x="4379" y="3876"/>
                    <a:pt x="4600" y="4097"/>
                    <a:pt x="4789" y="4380"/>
                  </a:cubicBezTo>
                  <a:cubicBezTo>
                    <a:pt x="5009" y="4695"/>
                    <a:pt x="5135" y="5042"/>
                    <a:pt x="5167" y="5420"/>
                  </a:cubicBezTo>
                  <a:cubicBezTo>
                    <a:pt x="5797" y="4853"/>
                    <a:pt x="6207" y="4065"/>
                    <a:pt x="6207" y="3120"/>
                  </a:cubicBezTo>
                  <a:cubicBezTo>
                    <a:pt x="6207" y="1387"/>
                    <a:pt x="4852" y="1"/>
                    <a:pt x="3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0" name="Google Shape;6653;p72">
            <a:extLst>
              <a:ext uri="{FF2B5EF4-FFF2-40B4-BE49-F238E27FC236}">
                <a16:creationId xmlns:a16="http://schemas.microsoft.com/office/drawing/2014/main" id="{22AA4728-086B-66EF-15FD-3AE6B0B3E9B7}"/>
              </a:ext>
            </a:extLst>
          </p:cNvPr>
          <p:cNvGrpSpPr/>
          <p:nvPr/>
        </p:nvGrpSpPr>
        <p:grpSpPr>
          <a:xfrm>
            <a:off x="8885429" y="3816160"/>
            <a:ext cx="466772" cy="468427"/>
            <a:chOff x="4991425" y="3234750"/>
            <a:chExt cx="296175" cy="297225"/>
          </a:xfrm>
          <a:solidFill>
            <a:schemeClr val="tx1"/>
          </a:solidFill>
        </p:grpSpPr>
        <p:sp>
          <p:nvSpPr>
            <p:cNvPr id="831" name="Google Shape;6654;p72">
              <a:extLst>
                <a:ext uri="{FF2B5EF4-FFF2-40B4-BE49-F238E27FC236}">
                  <a16:creationId xmlns:a16="http://schemas.microsoft.com/office/drawing/2014/main" id="{8C00A47C-FBB7-93FE-355F-72AAF6071DAA}"/>
                </a:ext>
              </a:extLst>
            </p:cNvPr>
            <p:cNvSpPr/>
            <p:nvPr/>
          </p:nvSpPr>
          <p:spPr>
            <a:xfrm>
              <a:off x="5077275" y="3304450"/>
              <a:ext cx="122100" cy="99275"/>
            </a:xfrm>
            <a:custGeom>
              <a:avLst/>
              <a:gdLst/>
              <a:ahLst/>
              <a:cxnLst/>
              <a:rect l="l" t="t" r="r" b="b"/>
              <a:pathLst>
                <a:path w="4884" h="3971" extrusionOk="0">
                  <a:moveTo>
                    <a:pt x="2426" y="1"/>
                  </a:moveTo>
                  <a:cubicBezTo>
                    <a:pt x="1103" y="1"/>
                    <a:pt x="0" y="1104"/>
                    <a:pt x="0" y="2427"/>
                  </a:cubicBezTo>
                  <a:cubicBezTo>
                    <a:pt x="0" y="3025"/>
                    <a:pt x="190" y="3530"/>
                    <a:pt x="536" y="3971"/>
                  </a:cubicBezTo>
                  <a:cubicBezTo>
                    <a:pt x="820" y="3624"/>
                    <a:pt x="1103" y="3309"/>
                    <a:pt x="1481" y="3057"/>
                  </a:cubicBezTo>
                  <a:cubicBezTo>
                    <a:pt x="1261" y="2805"/>
                    <a:pt x="1103" y="2458"/>
                    <a:pt x="1103" y="2112"/>
                  </a:cubicBezTo>
                  <a:cubicBezTo>
                    <a:pt x="1103" y="1356"/>
                    <a:pt x="1733" y="726"/>
                    <a:pt x="2489" y="726"/>
                  </a:cubicBezTo>
                  <a:cubicBezTo>
                    <a:pt x="3214" y="726"/>
                    <a:pt x="3844" y="1356"/>
                    <a:pt x="3844" y="2112"/>
                  </a:cubicBezTo>
                  <a:cubicBezTo>
                    <a:pt x="3844" y="2458"/>
                    <a:pt x="3687" y="2805"/>
                    <a:pt x="3466" y="3057"/>
                  </a:cubicBezTo>
                  <a:cubicBezTo>
                    <a:pt x="3844" y="3246"/>
                    <a:pt x="4128" y="3561"/>
                    <a:pt x="4317" y="3971"/>
                  </a:cubicBezTo>
                  <a:cubicBezTo>
                    <a:pt x="4695" y="3530"/>
                    <a:pt x="4884" y="3025"/>
                    <a:pt x="4884" y="2427"/>
                  </a:cubicBezTo>
                  <a:cubicBezTo>
                    <a:pt x="4884" y="1104"/>
                    <a:pt x="3781" y="1"/>
                    <a:pt x="24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" name="Google Shape;6655;p72">
              <a:extLst>
                <a:ext uri="{FF2B5EF4-FFF2-40B4-BE49-F238E27FC236}">
                  <a16:creationId xmlns:a16="http://schemas.microsoft.com/office/drawing/2014/main" id="{85FFEFD7-DD19-1173-7B8B-64CF118D9C41}"/>
                </a:ext>
              </a:extLst>
            </p:cNvPr>
            <p:cNvSpPr/>
            <p:nvPr/>
          </p:nvSpPr>
          <p:spPr>
            <a:xfrm>
              <a:off x="5121375" y="3339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3" name="Google Shape;6656;p72">
              <a:extLst>
                <a:ext uri="{FF2B5EF4-FFF2-40B4-BE49-F238E27FC236}">
                  <a16:creationId xmlns:a16="http://schemas.microsoft.com/office/drawing/2014/main" id="{3F5AA6B5-C115-0711-D271-4C9078502312}"/>
                </a:ext>
              </a:extLst>
            </p:cNvPr>
            <p:cNvSpPr/>
            <p:nvPr/>
          </p:nvSpPr>
          <p:spPr>
            <a:xfrm>
              <a:off x="5009550" y="3234750"/>
              <a:ext cx="259150" cy="261125"/>
            </a:xfrm>
            <a:custGeom>
              <a:avLst/>
              <a:gdLst/>
              <a:ahLst/>
              <a:cxnLst/>
              <a:rect l="l" t="t" r="r" b="b"/>
              <a:pathLst>
                <a:path w="10366" h="10445" extrusionOk="0">
                  <a:moveTo>
                    <a:pt x="5198" y="2159"/>
                  </a:moveTo>
                  <a:cubicBezTo>
                    <a:pt x="6931" y="2159"/>
                    <a:pt x="8286" y="3514"/>
                    <a:pt x="8286" y="5246"/>
                  </a:cubicBezTo>
                  <a:cubicBezTo>
                    <a:pt x="8286" y="6916"/>
                    <a:pt x="6931" y="8365"/>
                    <a:pt x="5198" y="8365"/>
                  </a:cubicBezTo>
                  <a:cubicBezTo>
                    <a:pt x="3340" y="8365"/>
                    <a:pt x="2079" y="6822"/>
                    <a:pt x="2079" y="5246"/>
                  </a:cubicBezTo>
                  <a:cubicBezTo>
                    <a:pt x="2079" y="3514"/>
                    <a:pt x="3497" y="2159"/>
                    <a:pt x="5198" y="2159"/>
                  </a:cubicBezTo>
                  <a:close/>
                  <a:moveTo>
                    <a:pt x="5167" y="1"/>
                  </a:moveTo>
                  <a:cubicBezTo>
                    <a:pt x="5088" y="1"/>
                    <a:pt x="5009" y="17"/>
                    <a:pt x="4946" y="48"/>
                  </a:cubicBezTo>
                  <a:lnTo>
                    <a:pt x="4001" y="836"/>
                  </a:lnTo>
                  <a:lnTo>
                    <a:pt x="2773" y="678"/>
                  </a:lnTo>
                  <a:cubicBezTo>
                    <a:pt x="2756" y="675"/>
                    <a:pt x="2739" y="673"/>
                    <a:pt x="2723" y="673"/>
                  </a:cubicBezTo>
                  <a:cubicBezTo>
                    <a:pt x="2583" y="673"/>
                    <a:pt x="2454" y="786"/>
                    <a:pt x="2426" y="899"/>
                  </a:cubicBezTo>
                  <a:lnTo>
                    <a:pt x="1953" y="2033"/>
                  </a:lnTo>
                  <a:lnTo>
                    <a:pt x="819" y="2505"/>
                  </a:lnTo>
                  <a:cubicBezTo>
                    <a:pt x="662" y="2568"/>
                    <a:pt x="567" y="2694"/>
                    <a:pt x="630" y="2852"/>
                  </a:cubicBezTo>
                  <a:lnTo>
                    <a:pt x="788" y="4081"/>
                  </a:lnTo>
                  <a:lnTo>
                    <a:pt x="32" y="5026"/>
                  </a:lnTo>
                  <a:cubicBezTo>
                    <a:pt x="0" y="5183"/>
                    <a:pt x="0" y="5341"/>
                    <a:pt x="63" y="5467"/>
                  </a:cubicBezTo>
                  <a:lnTo>
                    <a:pt x="819" y="6381"/>
                  </a:lnTo>
                  <a:lnTo>
                    <a:pt x="662" y="7609"/>
                  </a:lnTo>
                  <a:cubicBezTo>
                    <a:pt x="630" y="7767"/>
                    <a:pt x="725" y="7924"/>
                    <a:pt x="851" y="7956"/>
                  </a:cubicBezTo>
                  <a:lnTo>
                    <a:pt x="1985" y="8428"/>
                  </a:lnTo>
                  <a:lnTo>
                    <a:pt x="2457" y="9594"/>
                  </a:lnTo>
                  <a:cubicBezTo>
                    <a:pt x="2536" y="9725"/>
                    <a:pt x="2637" y="9791"/>
                    <a:pt x="2741" y="9791"/>
                  </a:cubicBezTo>
                  <a:cubicBezTo>
                    <a:pt x="2762" y="9791"/>
                    <a:pt x="2783" y="9788"/>
                    <a:pt x="2804" y="9783"/>
                  </a:cubicBezTo>
                  <a:lnTo>
                    <a:pt x="4033" y="9626"/>
                  </a:lnTo>
                  <a:lnTo>
                    <a:pt x="4978" y="10382"/>
                  </a:lnTo>
                  <a:cubicBezTo>
                    <a:pt x="5072" y="10413"/>
                    <a:pt x="5104" y="10445"/>
                    <a:pt x="5167" y="10445"/>
                  </a:cubicBezTo>
                  <a:cubicBezTo>
                    <a:pt x="5261" y="10445"/>
                    <a:pt x="5324" y="10413"/>
                    <a:pt x="5387" y="10382"/>
                  </a:cubicBezTo>
                  <a:lnTo>
                    <a:pt x="6333" y="9626"/>
                  </a:lnTo>
                  <a:lnTo>
                    <a:pt x="7530" y="9783"/>
                  </a:lnTo>
                  <a:cubicBezTo>
                    <a:pt x="7687" y="9783"/>
                    <a:pt x="7876" y="9689"/>
                    <a:pt x="7908" y="9594"/>
                  </a:cubicBezTo>
                  <a:lnTo>
                    <a:pt x="8380" y="8428"/>
                  </a:lnTo>
                  <a:lnTo>
                    <a:pt x="9515" y="7956"/>
                  </a:lnTo>
                  <a:cubicBezTo>
                    <a:pt x="9672" y="7893"/>
                    <a:pt x="9735" y="7767"/>
                    <a:pt x="9704" y="7609"/>
                  </a:cubicBezTo>
                  <a:lnTo>
                    <a:pt x="9546" y="6381"/>
                  </a:lnTo>
                  <a:lnTo>
                    <a:pt x="10302" y="5467"/>
                  </a:lnTo>
                  <a:cubicBezTo>
                    <a:pt x="10365" y="5341"/>
                    <a:pt x="10365" y="5120"/>
                    <a:pt x="10302" y="5026"/>
                  </a:cubicBezTo>
                  <a:lnTo>
                    <a:pt x="9546" y="4081"/>
                  </a:lnTo>
                  <a:lnTo>
                    <a:pt x="9704" y="2852"/>
                  </a:lnTo>
                  <a:cubicBezTo>
                    <a:pt x="9735" y="2694"/>
                    <a:pt x="9641" y="2537"/>
                    <a:pt x="9515" y="2505"/>
                  </a:cubicBezTo>
                  <a:lnTo>
                    <a:pt x="8380" y="2033"/>
                  </a:lnTo>
                  <a:lnTo>
                    <a:pt x="7908" y="899"/>
                  </a:lnTo>
                  <a:cubicBezTo>
                    <a:pt x="7826" y="762"/>
                    <a:pt x="7719" y="672"/>
                    <a:pt x="7589" y="672"/>
                  </a:cubicBezTo>
                  <a:cubicBezTo>
                    <a:pt x="7570" y="672"/>
                    <a:pt x="7550" y="674"/>
                    <a:pt x="7530" y="678"/>
                  </a:cubicBezTo>
                  <a:lnTo>
                    <a:pt x="6333" y="836"/>
                  </a:lnTo>
                  <a:lnTo>
                    <a:pt x="5387" y="48"/>
                  </a:lnTo>
                  <a:cubicBezTo>
                    <a:pt x="5324" y="17"/>
                    <a:pt x="5246" y="1"/>
                    <a:pt x="5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" name="Google Shape;6657;p72">
              <a:extLst>
                <a:ext uri="{FF2B5EF4-FFF2-40B4-BE49-F238E27FC236}">
                  <a16:creationId xmlns:a16="http://schemas.microsoft.com/office/drawing/2014/main" id="{08762AEC-3541-D3AE-B13B-A727E4287476}"/>
                </a:ext>
              </a:extLst>
            </p:cNvPr>
            <p:cNvSpPr/>
            <p:nvPr/>
          </p:nvSpPr>
          <p:spPr>
            <a:xfrm>
              <a:off x="5105625" y="3391900"/>
              <a:ext cx="66975" cy="34675"/>
            </a:xfrm>
            <a:custGeom>
              <a:avLst/>
              <a:gdLst/>
              <a:ahLst/>
              <a:cxnLst/>
              <a:rect l="l" t="t" r="r" b="b"/>
              <a:pathLst>
                <a:path w="2679" h="1387" extrusionOk="0">
                  <a:moveTo>
                    <a:pt x="1355" y="0"/>
                  </a:moveTo>
                  <a:cubicBezTo>
                    <a:pt x="725" y="0"/>
                    <a:pt x="190" y="441"/>
                    <a:pt x="1" y="977"/>
                  </a:cubicBezTo>
                  <a:cubicBezTo>
                    <a:pt x="410" y="1229"/>
                    <a:pt x="820" y="1386"/>
                    <a:pt x="1355" y="1386"/>
                  </a:cubicBezTo>
                  <a:cubicBezTo>
                    <a:pt x="1859" y="1386"/>
                    <a:pt x="2301" y="1229"/>
                    <a:pt x="2679" y="977"/>
                  </a:cubicBezTo>
                  <a:cubicBezTo>
                    <a:pt x="2521" y="410"/>
                    <a:pt x="1985" y="0"/>
                    <a:pt x="13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" name="Google Shape;6658;p72">
              <a:extLst>
                <a:ext uri="{FF2B5EF4-FFF2-40B4-BE49-F238E27FC236}">
                  <a16:creationId xmlns:a16="http://schemas.microsoft.com/office/drawing/2014/main" id="{F2FEAF9A-EBB6-5E0B-BC31-5C66CD03E298}"/>
                </a:ext>
              </a:extLst>
            </p:cNvPr>
            <p:cNvSpPr/>
            <p:nvPr/>
          </p:nvSpPr>
          <p:spPr>
            <a:xfrm>
              <a:off x="5192275" y="3443075"/>
              <a:ext cx="95325" cy="86975"/>
            </a:xfrm>
            <a:custGeom>
              <a:avLst/>
              <a:gdLst/>
              <a:ahLst/>
              <a:cxnLst/>
              <a:rect l="l" t="t" r="r" b="b"/>
              <a:pathLst>
                <a:path w="3813" h="3479" extrusionOk="0">
                  <a:moveTo>
                    <a:pt x="2867" y="1"/>
                  </a:moveTo>
                  <a:cubicBezTo>
                    <a:pt x="2741" y="127"/>
                    <a:pt x="2647" y="221"/>
                    <a:pt x="2489" y="284"/>
                  </a:cubicBezTo>
                  <a:lnTo>
                    <a:pt x="1607" y="631"/>
                  </a:lnTo>
                  <a:lnTo>
                    <a:pt x="1260" y="1482"/>
                  </a:lnTo>
                  <a:cubicBezTo>
                    <a:pt x="1103" y="1891"/>
                    <a:pt x="693" y="2112"/>
                    <a:pt x="284" y="2112"/>
                  </a:cubicBezTo>
                  <a:lnTo>
                    <a:pt x="158" y="2112"/>
                  </a:lnTo>
                  <a:lnTo>
                    <a:pt x="0" y="2080"/>
                  </a:lnTo>
                  <a:lnTo>
                    <a:pt x="1166" y="3372"/>
                  </a:lnTo>
                  <a:cubicBezTo>
                    <a:pt x="1237" y="3443"/>
                    <a:pt x="1343" y="3478"/>
                    <a:pt x="1445" y="3478"/>
                  </a:cubicBezTo>
                  <a:cubicBezTo>
                    <a:pt x="1479" y="3478"/>
                    <a:pt x="1512" y="3474"/>
                    <a:pt x="1544" y="3466"/>
                  </a:cubicBezTo>
                  <a:cubicBezTo>
                    <a:pt x="1638" y="3403"/>
                    <a:pt x="1764" y="3340"/>
                    <a:pt x="1764" y="3183"/>
                  </a:cubicBezTo>
                  <a:lnTo>
                    <a:pt x="2080" y="1639"/>
                  </a:lnTo>
                  <a:lnTo>
                    <a:pt x="3497" y="1324"/>
                  </a:lnTo>
                  <a:cubicBezTo>
                    <a:pt x="3532" y="1338"/>
                    <a:pt x="3563" y="1344"/>
                    <a:pt x="3592" y="1344"/>
                  </a:cubicBezTo>
                  <a:cubicBezTo>
                    <a:pt x="3693" y="1344"/>
                    <a:pt x="3756" y="1265"/>
                    <a:pt x="3781" y="1167"/>
                  </a:cubicBezTo>
                  <a:cubicBezTo>
                    <a:pt x="3812" y="1072"/>
                    <a:pt x="3781" y="946"/>
                    <a:pt x="3686" y="820"/>
                  </a:cubicBezTo>
                  <a:lnTo>
                    <a:pt x="286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6" name="Google Shape;6659;p72">
              <a:extLst>
                <a:ext uri="{FF2B5EF4-FFF2-40B4-BE49-F238E27FC236}">
                  <a16:creationId xmlns:a16="http://schemas.microsoft.com/office/drawing/2014/main" id="{D4F4D106-5A4C-5913-5FE4-37AF1503AE93}"/>
                </a:ext>
              </a:extLst>
            </p:cNvPr>
            <p:cNvSpPr/>
            <p:nvPr/>
          </p:nvSpPr>
          <p:spPr>
            <a:xfrm>
              <a:off x="4991425" y="3444650"/>
              <a:ext cx="95325" cy="87325"/>
            </a:xfrm>
            <a:custGeom>
              <a:avLst/>
              <a:gdLst/>
              <a:ahLst/>
              <a:cxnLst/>
              <a:rect l="l" t="t" r="r" b="b"/>
              <a:pathLst>
                <a:path w="3813" h="3493" extrusionOk="0">
                  <a:moveTo>
                    <a:pt x="946" y="1"/>
                  </a:moveTo>
                  <a:lnTo>
                    <a:pt x="126" y="851"/>
                  </a:lnTo>
                  <a:cubicBezTo>
                    <a:pt x="0" y="851"/>
                    <a:pt x="0" y="1009"/>
                    <a:pt x="32" y="1104"/>
                  </a:cubicBezTo>
                  <a:cubicBezTo>
                    <a:pt x="95" y="1230"/>
                    <a:pt x="158" y="1324"/>
                    <a:pt x="315" y="1356"/>
                  </a:cubicBezTo>
                  <a:lnTo>
                    <a:pt x="1733" y="1671"/>
                  </a:lnTo>
                  <a:lnTo>
                    <a:pt x="2048" y="3214"/>
                  </a:lnTo>
                  <a:cubicBezTo>
                    <a:pt x="2080" y="3309"/>
                    <a:pt x="2174" y="3435"/>
                    <a:pt x="2300" y="3466"/>
                  </a:cubicBezTo>
                  <a:cubicBezTo>
                    <a:pt x="2328" y="3485"/>
                    <a:pt x="2361" y="3492"/>
                    <a:pt x="2396" y="3492"/>
                  </a:cubicBezTo>
                  <a:cubicBezTo>
                    <a:pt x="2482" y="3492"/>
                    <a:pt x="2580" y="3448"/>
                    <a:pt x="2647" y="3403"/>
                  </a:cubicBezTo>
                  <a:lnTo>
                    <a:pt x="3813" y="2112"/>
                  </a:lnTo>
                  <a:lnTo>
                    <a:pt x="3813" y="2112"/>
                  </a:lnTo>
                  <a:lnTo>
                    <a:pt x="3624" y="2143"/>
                  </a:lnTo>
                  <a:lnTo>
                    <a:pt x="3561" y="2143"/>
                  </a:lnTo>
                  <a:cubicBezTo>
                    <a:pt x="3119" y="2143"/>
                    <a:pt x="2773" y="1891"/>
                    <a:pt x="2552" y="1513"/>
                  </a:cubicBezTo>
                  <a:lnTo>
                    <a:pt x="2206" y="631"/>
                  </a:lnTo>
                  <a:lnTo>
                    <a:pt x="1355" y="284"/>
                  </a:lnTo>
                  <a:cubicBezTo>
                    <a:pt x="1198" y="221"/>
                    <a:pt x="1072" y="127"/>
                    <a:pt x="9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7" name="Google Shape;6660;p72">
            <a:extLst>
              <a:ext uri="{FF2B5EF4-FFF2-40B4-BE49-F238E27FC236}">
                <a16:creationId xmlns:a16="http://schemas.microsoft.com/office/drawing/2014/main" id="{1B79CEF0-DD1D-6E62-DFFB-994D43275766}"/>
              </a:ext>
            </a:extLst>
          </p:cNvPr>
          <p:cNvGrpSpPr/>
          <p:nvPr/>
        </p:nvGrpSpPr>
        <p:grpSpPr>
          <a:xfrm>
            <a:off x="8885429" y="4442245"/>
            <a:ext cx="466772" cy="410903"/>
            <a:chOff x="4991425" y="3617150"/>
            <a:chExt cx="296175" cy="260725"/>
          </a:xfrm>
          <a:solidFill>
            <a:schemeClr val="tx1"/>
          </a:solidFill>
        </p:grpSpPr>
        <p:sp>
          <p:nvSpPr>
            <p:cNvPr id="838" name="Google Shape;6661;p72">
              <a:extLst>
                <a:ext uri="{FF2B5EF4-FFF2-40B4-BE49-F238E27FC236}">
                  <a16:creationId xmlns:a16="http://schemas.microsoft.com/office/drawing/2014/main" id="{4B205EA5-4E6F-E9D9-E988-A9E617725535}"/>
                </a:ext>
              </a:extLst>
            </p:cNvPr>
            <p:cNvSpPr/>
            <p:nvPr/>
          </p:nvSpPr>
          <p:spPr>
            <a:xfrm>
              <a:off x="5069400" y="3738450"/>
              <a:ext cx="139425" cy="139425"/>
            </a:xfrm>
            <a:custGeom>
              <a:avLst/>
              <a:gdLst/>
              <a:ahLst/>
              <a:cxnLst/>
              <a:rect l="l" t="t" r="r" b="b"/>
              <a:pathLst>
                <a:path w="5577" h="5577" extrusionOk="0">
                  <a:moveTo>
                    <a:pt x="2804" y="0"/>
                  </a:moveTo>
                  <a:cubicBezTo>
                    <a:pt x="1607" y="0"/>
                    <a:pt x="1450" y="725"/>
                    <a:pt x="1009" y="3308"/>
                  </a:cubicBezTo>
                  <a:cubicBezTo>
                    <a:pt x="946" y="3749"/>
                    <a:pt x="851" y="4285"/>
                    <a:pt x="757" y="4883"/>
                  </a:cubicBezTo>
                  <a:lnTo>
                    <a:pt x="347" y="4883"/>
                  </a:lnTo>
                  <a:cubicBezTo>
                    <a:pt x="158" y="4883"/>
                    <a:pt x="0" y="5041"/>
                    <a:pt x="0" y="5230"/>
                  </a:cubicBezTo>
                  <a:cubicBezTo>
                    <a:pt x="0" y="5419"/>
                    <a:pt x="158" y="5576"/>
                    <a:pt x="347" y="5576"/>
                  </a:cubicBezTo>
                  <a:lnTo>
                    <a:pt x="5230" y="5576"/>
                  </a:lnTo>
                  <a:cubicBezTo>
                    <a:pt x="5419" y="5545"/>
                    <a:pt x="5577" y="5387"/>
                    <a:pt x="5577" y="5198"/>
                  </a:cubicBezTo>
                  <a:cubicBezTo>
                    <a:pt x="5577" y="5009"/>
                    <a:pt x="5419" y="4852"/>
                    <a:pt x="5230" y="4852"/>
                  </a:cubicBezTo>
                  <a:lnTo>
                    <a:pt x="4852" y="4852"/>
                  </a:lnTo>
                  <a:cubicBezTo>
                    <a:pt x="4726" y="4253"/>
                    <a:pt x="4632" y="3749"/>
                    <a:pt x="4569" y="3277"/>
                  </a:cubicBezTo>
                  <a:cubicBezTo>
                    <a:pt x="4128" y="756"/>
                    <a:pt x="3970" y="0"/>
                    <a:pt x="2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9" name="Google Shape;6662;p72">
              <a:extLst>
                <a:ext uri="{FF2B5EF4-FFF2-40B4-BE49-F238E27FC236}">
                  <a16:creationId xmlns:a16="http://schemas.microsoft.com/office/drawing/2014/main" id="{5D8BAED0-041A-1FA7-1559-FD4A44F681F2}"/>
                </a:ext>
              </a:extLst>
            </p:cNvPr>
            <p:cNvSpPr/>
            <p:nvPr/>
          </p:nvSpPr>
          <p:spPr>
            <a:xfrm>
              <a:off x="5200150" y="3617150"/>
              <a:ext cx="69325" cy="69325"/>
            </a:xfrm>
            <a:custGeom>
              <a:avLst/>
              <a:gdLst/>
              <a:ahLst/>
              <a:cxnLst/>
              <a:rect l="l" t="t" r="r" b="b"/>
              <a:pathLst>
                <a:path w="2773" h="2773" extrusionOk="0">
                  <a:moveTo>
                    <a:pt x="1386" y="0"/>
                  </a:moveTo>
                  <a:cubicBezTo>
                    <a:pt x="630" y="0"/>
                    <a:pt x="0" y="630"/>
                    <a:pt x="0" y="1387"/>
                  </a:cubicBezTo>
                  <a:cubicBezTo>
                    <a:pt x="0" y="2111"/>
                    <a:pt x="630" y="2773"/>
                    <a:pt x="1386" y="2773"/>
                  </a:cubicBezTo>
                  <a:cubicBezTo>
                    <a:pt x="2143" y="2773"/>
                    <a:pt x="2773" y="2111"/>
                    <a:pt x="2773" y="1387"/>
                  </a:cubicBezTo>
                  <a:cubicBezTo>
                    <a:pt x="2773" y="630"/>
                    <a:pt x="2143" y="0"/>
                    <a:pt x="1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0" name="Google Shape;6663;p72">
              <a:extLst>
                <a:ext uri="{FF2B5EF4-FFF2-40B4-BE49-F238E27FC236}">
                  <a16:creationId xmlns:a16="http://schemas.microsoft.com/office/drawing/2014/main" id="{95225D46-E3B0-6B85-1D18-5B6DA9D25BE5}"/>
                </a:ext>
              </a:extLst>
            </p:cNvPr>
            <p:cNvSpPr/>
            <p:nvPr/>
          </p:nvSpPr>
          <p:spPr>
            <a:xfrm>
              <a:off x="5009550" y="3617150"/>
              <a:ext cx="68525" cy="69325"/>
            </a:xfrm>
            <a:custGeom>
              <a:avLst/>
              <a:gdLst/>
              <a:ahLst/>
              <a:cxnLst/>
              <a:rect l="l" t="t" r="r" b="b"/>
              <a:pathLst>
                <a:path w="2741" h="2773" extrusionOk="0">
                  <a:moveTo>
                    <a:pt x="1355" y="0"/>
                  </a:moveTo>
                  <a:cubicBezTo>
                    <a:pt x="599" y="0"/>
                    <a:pt x="0" y="630"/>
                    <a:pt x="0" y="1387"/>
                  </a:cubicBezTo>
                  <a:cubicBezTo>
                    <a:pt x="0" y="2143"/>
                    <a:pt x="599" y="2773"/>
                    <a:pt x="1355" y="2773"/>
                  </a:cubicBezTo>
                  <a:cubicBezTo>
                    <a:pt x="2111" y="2773"/>
                    <a:pt x="2741" y="2143"/>
                    <a:pt x="2741" y="1387"/>
                  </a:cubicBezTo>
                  <a:cubicBezTo>
                    <a:pt x="2741" y="630"/>
                    <a:pt x="2111" y="0"/>
                    <a:pt x="13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1" name="Google Shape;6664;p72">
              <a:extLst>
                <a:ext uri="{FF2B5EF4-FFF2-40B4-BE49-F238E27FC236}">
                  <a16:creationId xmlns:a16="http://schemas.microsoft.com/office/drawing/2014/main" id="{C35F33AB-1981-C0D3-4A5D-55A7AD3C6DAD}"/>
                </a:ext>
              </a:extLst>
            </p:cNvPr>
            <p:cNvSpPr/>
            <p:nvPr/>
          </p:nvSpPr>
          <p:spPr>
            <a:xfrm>
              <a:off x="4991425" y="3686450"/>
              <a:ext cx="104775" cy="52025"/>
            </a:xfrm>
            <a:custGeom>
              <a:avLst/>
              <a:gdLst/>
              <a:ahLst/>
              <a:cxnLst/>
              <a:rect l="l" t="t" r="r" b="b"/>
              <a:pathLst>
                <a:path w="4191" h="2081" extrusionOk="0">
                  <a:moveTo>
                    <a:pt x="568" y="1"/>
                  </a:moveTo>
                  <a:cubicBezTo>
                    <a:pt x="252" y="347"/>
                    <a:pt x="0" y="851"/>
                    <a:pt x="0" y="1356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33" y="2080"/>
                    <a:pt x="4191" y="1923"/>
                    <a:pt x="4191" y="1734"/>
                  </a:cubicBezTo>
                  <a:lnTo>
                    <a:pt x="4191" y="1356"/>
                  </a:lnTo>
                  <a:cubicBezTo>
                    <a:pt x="4191" y="820"/>
                    <a:pt x="3970" y="347"/>
                    <a:pt x="3624" y="1"/>
                  </a:cubicBezTo>
                  <a:cubicBezTo>
                    <a:pt x="3245" y="410"/>
                    <a:pt x="2678" y="694"/>
                    <a:pt x="2080" y="694"/>
                  </a:cubicBezTo>
                  <a:cubicBezTo>
                    <a:pt x="1513" y="694"/>
                    <a:pt x="946" y="410"/>
                    <a:pt x="5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2" name="Google Shape;6665;p72">
              <a:extLst>
                <a:ext uri="{FF2B5EF4-FFF2-40B4-BE49-F238E27FC236}">
                  <a16:creationId xmlns:a16="http://schemas.microsoft.com/office/drawing/2014/main" id="{7D1AA155-8553-3D45-E121-2DDE7DAD803F}"/>
                </a:ext>
              </a:extLst>
            </p:cNvPr>
            <p:cNvSpPr/>
            <p:nvPr/>
          </p:nvSpPr>
          <p:spPr>
            <a:xfrm>
              <a:off x="5183600" y="3686450"/>
              <a:ext cx="104000" cy="52025"/>
            </a:xfrm>
            <a:custGeom>
              <a:avLst/>
              <a:gdLst/>
              <a:ahLst/>
              <a:cxnLst/>
              <a:rect l="l" t="t" r="r" b="b"/>
              <a:pathLst>
                <a:path w="4160" h="2081" extrusionOk="0">
                  <a:moveTo>
                    <a:pt x="536" y="1"/>
                  </a:moveTo>
                  <a:cubicBezTo>
                    <a:pt x="221" y="347"/>
                    <a:pt x="1" y="851"/>
                    <a:pt x="1" y="1356"/>
                  </a:cubicBezTo>
                  <a:lnTo>
                    <a:pt x="1" y="1702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02" y="2080"/>
                    <a:pt x="4159" y="1923"/>
                    <a:pt x="4159" y="1702"/>
                  </a:cubicBezTo>
                  <a:lnTo>
                    <a:pt x="4159" y="1356"/>
                  </a:lnTo>
                  <a:cubicBezTo>
                    <a:pt x="4159" y="820"/>
                    <a:pt x="3970" y="347"/>
                    <a:pt x="3624" y="1"/>
                  </a:cubicBezTo>
                  <a:cubicBezTo>
                    <a:pt x="3214" y="410"/>
                    <a:pt x="2679" y="694"/>
                    <a:pt x="2080" y="694"/>
                  </a:cubicBezTo>
                  <a:cubicBezTo>
                    <a:pt x="1450" y="694"/>
                    <a:pt x="946" y="410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" name="Google Shape;6666;p72">
              <a:extLst>
                <a:ext uri="{FF2B5EF4-FFF2-40B4-BE49-F238E27FC236}">
                  <a16:creationId xmlns:a16="http://schemas.microsoft.com/office/drawing/2014/main" id="{46CAEB21-67BB-FBBF-C39B-47D3586E1660}"/>
                </a:ext>
              </a:extLst>
            </p:cNvPr>
            <p:cNvSpPr/>
            <p:nvPr/>
          </p:nvSpPr>
          <p:spPr>
            <a:xfrm>
              <a:off x="5187550" y="3755775"/>
              <a:ext cx="100050" cy="52800"/>
            </a:xfrm>
            <a:custGeom>
              <a:avLst/>
              <a:gdLst/>
              <a:ahLst/>
              <a:cxnLst/>
              <a:rect l="l" t="t" r="r" b="b"/>
              <a:pathLst>
                <a:path w="4002" h="2112" extrusionOk="0">
                  <a:moveTo>
                    <a:pt x="0" y="0"/>
                  </a:moveTo>
                  <a:cubicBezTo>
                    <a:pt x="189" y="567"/>
                    <a:pt x="315" y="1229"/>
                    <a:pt x="473" y="2111"/>
                  </a:cubicBezTo>
                  <a:lnTo>
                    <a:pt x="3655" y="2111"/>
                  </a:lnTo>
                  <a:cubicBezTo>
                    <a:pt x="3844" y="2111"/>
                    <a:pt x="4001" y="1954"/>
                    <a:pt x="4001" y="1733"/>
                  </a:cubicBezTo>
                  <a:lnTo>
                    <a:pt x="4001" y="378"/>
                  </a:lnTo>
                  <a:cubicBezTo>
                    <a:pt x="3970" y="158"/>
                    <a:pt x="3844" y="0"/>
                    <a:pt x="3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4" name="Google Shape;6667;p72">
              <a:extLst>
                <a:ext uri="{FF2B5EF4-FFF2-40B4-BE49-F238E27FC236}">
                  <a16:creationId xmlns:a16="http://schemas.microsoft.com/office/drawing/2014/main" id="{CA497D3F-A22F-0CFF-4AE3-DDC5BEAC3ABF}"/>
                </a:ext>
              </a:extLst>
            </p:cNvPr>
            <p:cNvSpPr/>
            <p:nvPr/>
          </p:nvSpPr>
          <p:spPr>
            <a:xfrm>
              <a:off x="4991425" y="3755775"/>
              <a:ext cx="100850" cy="52000"/>
            </a:xfrm>
            <a:custGeom>
              <a:avLst/>
              <a:gdLst/>
              <a:ahLst/>
              <a:cxnLst/>
              <a:rect l="l" t="t" r="r" b="b"/>
              <a:pathLst>
                <a:path w="4034" h="208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54"/>
                    <a:pt x="158" y="2080"/>
                    <a:pt x="347" y="2080"/>
                  </a:cubicBezTo>
                  <a:lnTo>
                    <a:pt x="3561" y="2080"/>
                  </a:lnTo>
                  <a:cubicBezTo>
                    <a:pt x="3718" y="1229"/>
                    <a:pt x="3813" y="567"/>
                    <a:pt x="40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5" name="Google Shape;6668;p72">
            <a:extLst>
              <a:ext uri="{FF2B5EF4-FFF2-40B4-BE49-F238E27FC236}">
                <a16:creationId xmlns:a16="http://schemas.microsoft.com/office/drawing/2014/main" id="{A2282D89-5EB7-EEF1-C509-A394C05EADA0}"/>
              </a:ext>
            </a:extLst>
          </p:cNvPr>
          <p:cNvGrpSpPr/>
          <p:nvPr/>
        </p:nvGrpSpPr>
        <p:grpSpPr>
          <a:xfrm>
            <a:off x="8988459" y="5049699"/>
            <a:ext cx="260709" cy="465551"/>
            <a:chOff x="5056800" y="3962900"/>
            <a:chExt cx="165425" cy="295400"/>
          </a:xfrm>
          <a:solidFill>
            <a:schemeClr val="tx1"/>
          </a:solidFill>
        </p:grpSpPr>
        <p:sp>
          <p:nvSpPr>
            <p:cNvPr id="846" name="Google Shape;6669;p72">
              <a:extLst>
                <a:ext uri="{FF2B5EF4-FFF2-40B4-BE49-F238E27FC236}">
                  <a16:creationId xmlns:a16="http://schemas.microsoft.com/office/drawing/2014/main" id="{52897A54-D10B-EEF3-3966-0793B58B8FAA}"/>
                </a:ext>
              </a:extLst>
            </p:cNvPr>
            <p:cNvSpPr/>
            <p:nvPr/>
          </p:nvSpPr>
          <p:spPr>
            <a:xfrm>
              <a:off x="5155250" y="4042450"/>
              <a:ext cx="66975" cy="104800"/>
            </a:xfrm>
            <a:custGeom>
              <a:avLst/>
              <a:gdLst/>
              <a:ahLst/>
              <a:cxnLst/>
              <a:rect l="l" t="t" r="r" b="b"/>
              <a:pathLst>
                <a:path w="2679" h="4192" extrusionOk="0">
                  <a:moveTo>
                    <a:pt x="0" y="1"/>
                  </a:moveTo>
                  <a:lnTo>
                    <a:pt x="505" y="3467"/>
                  </a:lnTo>
                  <a:lnTo>
                    <a:pt x="1103" y="4065"/>
                  </a:lnTo>
                  <a:cubicBezTo>
                    <a:pt x="1166" y="4128"/>
                    <a:pt x="1261" y="4191"/>
                    <a:pt x="1324" y="4191"/>
                  </a:cubicBezTo>
                  <a:lnTo>
                    <a:pt x="2300" y="4191"/>
                  </a:lnTo>
                  <a:cubicBezTo>
                    <a:pt x="2521" y="4191"/>
                    <a:pt x="2678" y="4034"/>
                    <a:pt x="2678" y="3813"/>
                  </a:cubicBezTo>
                  <a:lnTo>
                    <a:pt x="2678" y="2805"/>
                  </a:lnTo>
                  <a:cubicBezTo>
                    <a:pt x="2678" y="2710"/>
                    <a:pt x="2615" y="2616"/>
                    <a:pt x="2552" y="2553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7" name="Google Shape;6670;p72">
              <a:extLst>
                <a:ext uri="{FF2B5EF4-FFF2-40B4-BE49-F238E27FC236}">
                  <a16:creationId xmlns:a16="http://schemas.microsoft.com/office/drawing/2014/main" id="{61E95AD0-1FA3-5D69-05D3-069817B29990}"/>
                </a:ext>
              </a:extLst>
            </p:cNvPr>
            <p:cNvSpPr/>
            <p:nvPr/>
          </p:nvSpPr>
          <p:spPr>
            <a:xfrm>
              <a:off x="5065450" y="3962900"/>
              <a:ext cx="88250" cy="52025"/>
            </a:xfrm>
            <a:custGeom>
              <a:avLst/>
              <a:gdLst/>
              <a:ahLst/>
              <a:cxnLst/>
              <a:rect l="l" t="t" r="r" b="b"/>
              <a:pathLst>
                <a:path w="3530" h="2081" extrusionOk="0">
                  <a:moveTo>
                    <a:pt x="347" y="1"/>
                  </a:moveTo>
                  <a:cubicBezTo>
                    <a:pt x="221" y="1"/>
                    <a:pt x="158" y="33"/>
                    <a:pt x="64" y="159"/>
                  </a:cubicBezTo>
                  <a:cubicBezTo>
                    <a:pt x="1" y="222"/>
                    <a:pt x="1" y="348"/>
                    <a:pt x="32" y="474"/>
                  </a:cubicBezTo>
                  <a:lnTo>
                    <a:pt x="568" y="2080"/>
                  </a:lnTo>
                  <a:lnTo>
                    <a:pt x="2931" y="2080"/>
                  </a:lnTo>
                  <a:lnTo>
                    <a:pt x="3498" y="474"/>
                  </a:lnTo>
                  <a:cubicBezTo>
                    <a:pt x="3529" y="348"/>
                    <a:pt x="3498" y="222"/>
                    <a:pt x="3466" y="159"/>
                  </a:cubicBezTo>
                  <a:cubicBezTo>
                    <a:pt x="3340" y="64"/>
                    <a:pt x="3214" y="1"/>
                    <a:pt x="3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8" name="Google Shape;6671;p72">
              <a:extLst>
                <a:ext uri="{FF2B5EF4-FFF2-40B4-BE49-F238E27FC236}">
                  <a16:creationId xmlns:a16="http://schemas.microsoft.com/office/drawing/2014/main" id="{E4CA91AE-B3FA-84FC-2FED-A21A0A918E74}"/>
                </a:ext>
              </a:extLst>
            </p:cNvPr>
            <p:cNvSpPr/>
            <p:nvPr/>
          </p:nvSpPr>
          <p:spPr>
            <a:xfrm>
              <a:off x="5056800" y="4032225"/>
              <a:ext cx="104000" cy="226075"/>
            </a:xfrm>
            <a:custGeom>
              <a:avLst/>
              <a:gdLst/>
              <a:ahLst/>
              <a:cxnLst/>
              <a:rect l="l" t="t" r="r" b="b"/>
              <a:pathLst>
                <a:path w="4160" h="9043" extrusionOk="0">
                  <a:moveTo>
                    <a:pt x="977" y="0"/>
                  </a:moveTo>
                  <a:lnTo>
                    <a:pt x="0" y="6553"/>
                  </a:lnTo>
                  <a:cubicBezTo>
                    <a:pt x="0" y="6648"/>
                    <a:pt x="0" y="6742"/>
                    <a:pt x="63" y="6837"/>
                  </a:cubicBezTo>
                  <a:lnTo>
                    <a:pt x="1796" y="8916"/>
                  </a:lnTo>
                  <a:cubicBezTo>
                    <a:pt x="1859" y="9011"/>
                    <a:pt x="1954" y="9042"/>
                    <a:pt x="2080" y="9042"/>
                  </a:cubicBezTo>
                  <a:cubicBezTo>
                    <a:pt x="2174" y="9042"/>
                    <a:pt x="2269" y="9011"/>
                    <a:pt x="2332" y="8916"/>
                  </a:cubicBezTo>
                  <a:lnTo>
                    <a:pt x="4065" y="6837"/>
                  </a:lnTo>
                  <a:cubicBezTo>
                    <a:pt x="4159" y="6742"/>
                    <a:pt x="4159" y="6679"/>
                    <a:pt x="4159" y="6553"/>
                  </a:cubicBezTo>
                  <a:lnTo>
                    <a:pt x="318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9" name="Google Shape;6672;p72">
            <a:extLst>
              <a:ext uri="{FF2B5EF4-FFF2-40B4-BE49-F238E27FC236}">
                <a16:creationId xmlns:a16="http://schemas.microsoft.com/office/drawing/2014/main" id="{B60514D4-861D-5C43-E901-4E96D7096775}"/>
              </a:ext>
            </a:extLst>
          </p:cNvPr>
          <p:cNvGrpSpPr/>
          <p:nvPr/>
        </p:nvGrpSpPr>
        <p:grpSpPr>
          <a:xfrm>
            <a:off x="10656857" y="5049721"/>
            <a:ext cx="467993" cy="465511"/>
            <a:chOff x="6168925" y="3936925"/>
            <a:chExt cx="296950" cy="295375"/>
          </a:xfrm>
          <a:solidFill>
            <a:schemeClr val="tx1"/>
          </a:solidFill>
        </p:grpSpPr>
        <p:sp>
          <p:nvSpPr>
            <p:cNvPr id="850" name="Google Shape;6673;p72">
              <a:extLst>
                <a:ext uri="{FF2B5EF4-FFF2-40B4-BE49-F238E27FC236}">
                  <a16:creationId xmlns:a16="http://schemas.microsoft.com/office/drawing/2014/main" id="{B88D0D78-8475-7EE0-C752-68A7B5B106A0}"/>
                </a:ext>
              </a:extLst>
            </p:cNvPr>
            <p:cNvSpPr/>
            <p:nvPr/>
          </p:nvSpPr>
          <p:spPr>
            <a:xfrm>
              <a:off x="6220900" y="416455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1" name="Google Shape;6674;p72">
              <a:extLst>
                <a:ext uri="{FF2B5EF4-FFF2-40B4-BE49-F238E27FC236}">
                  <a16:creationId xmlns:a16="http://schemas.microsoft.com/office/drawing/2014/main" id="{61FE0A2A-5CC4-621D-9D29-3E84C84AA0A5}"/>
                </a:ext>
              </a:extLst>
            </p:cNvPr>
            <p:cNvSpPr/>
            <p:nvPr/>
          </p:nvSpPr>
          <p:spPr>
            <a:xfrm>
              <a:off x="6168925" y="3972375"/>
              <a:ext cx="227650" cy="259925"/>
            </a:xfrm>
            <a:custGeom>
              <a:avLst/>
              <a:gdLst/>
              <a:ahLst/>
              <a:cxnLst/>
              <a:rect l="l" t="t" r="r" b="b"/>
              <a:pathLst>
                <a:path w="9106" h="10397" extrusionOk="0">
                  <a:moveTo>
                    <a:pt x="3115" y="2135"/>
                  </a:moveTo>
                  <a:cubicBezTo>
                    <a:pt x="3206" y="2135"/>
                    <a:pt x="3293" y="2158"/>
                    <a:pt x="3340" y="2205"/>
                  </a:cubicBezTo>
                  <a:cubicBezTo>
                    <a:pt x="3466" y="2331"/>
                    <a:pt x="3466" y="2583"/>
                    <a:pt x="3340" y="2678"/>
                  </a:cubicBezTo>
                  <a:lnTo>
                    <a:pt x="2930" y="3119"/>
                  </a:lnTo>
                  <a:lnTo>
                    <a:pt x="3340" y="3560"/>
                  </a:lnTo>
                  <a:cubicBezTo>
                    <a:pt x="3466" y="3686"/>
                    <a:pt x="3466" y="3907"/>
                    <a:pt x="3340" y="4033"/>
                  </a:cubicBezTo>
                  <a:cubicBezTo>
                    <a:pt x="3293" y="4096"/>
                    <a:pt x="3206" y="4127"/>
                    <a:pt x="3115" y="4127"/>
                  </a:cubicBezTo>
                  <a:cubicBezTo>
                    <a:pt x="3025" y="4127"/>
                    <a:pt x="2930" y="4096"/>
                    <a:pt x="2867" y="4033"/>
                  </a:cubicBezTo>
                  <a:lnTo>
                    <a:pt x="2458" y="3592"/>
                  </a:lnTo>
                  <a:lnTo>
                    <a:pt x="2017" y="4033"/>
                  </a:lnTo>
                  <a:cubicBezTo>
                    <a:pt x="1954" y="4096"/>
                    <a:pt x="1867" y="4127"/>
                    <a:pt x="1780" y="4127"/>
                  </a:cubicBezTo>
                  <a:cubicBezTo>
                    <a:pt x="1694" y="4127"/>
                    <a:pt x="1607" y="4096"/>
                    <a:pt x="1544" y="4033"/>
                  </a:cubicBezTo>
                  <a:cubicBezTo>
                    <a:pt x="1418" y="3907"/>
                    <a:pt x="1418" y="3686"/>
                    <a:pt x="1544" y="3560"/>
                  </a:cubicBezTo>
                  <a:lnTo>
                    <a:pt x="1985" y="3119"/>
                  </a:lnTo>
                  <a:lnTo>
                    <a:pt x="1544" y="2678"/>
                  </a:lnTo>
                  <a:cubicBezTo>
                    <a:pt x="1418" y="2583"/>
                    <a:pt x="1418" y="2331"/>
                    <a:pt x="1544" y="2205"/>
                  </a:cubicBezTo>
                  <a:cubicBezTo>
                    <a:pt x="1591" y="2158"/>
                    <a:pt x="1678" y="2135"/>
                    <a:pt x="1769" y="2135"/>
                  </a:cubicBezTo>
                  <a:cubicBezTo>
                    <a:pt x="1859" y="2135"/>
                    <a:pt x="1954" y="2158"/>
                    <a:pt x="2017" y="2205"/>
                  </a:cubicBezTo>
                  <a:lnTo>
                    <a:pt x="2458" y="2646"/>
                  </a:lnTo>
                  <a:lnTo>
                    <a:pt x="2867" y="2205"/>
                  </a:lnTo>
                  <a:cubicBezTo>
                    <a:pt x="2930" y="2158"/>
                    <a:pt x="3025" y="2135"/>
                    <a:pt x="3115" y="2135"/>
                  </a:cubicBezTo>
                  <a:close/>
                  <a:moveTo>
                    <a:pt x="6727" y="2079"/>
                  </a:moveTo>
                  <a:cubicBezTo>
                    <a:pt x="6813" y="2079"/>
                    <a:pt x="6900" y="2111"/>
                    <a:pt x="6963" y="2174"/>
                  </a:cubicBezTo>
                  <a:lnTo>
                    <a:pt x="7688" y="2898"/>
                  </a:lnTo>
                  <a:cubicBezTo>
                    <a:pt x="7719" y="2993"/>
                    <a:pt x="7719" y="3245"/>
                    <a:pt x="7593" y="3371"/>
                  </a:cubicBezTo>
                  <a:cubicBezTo>
                    <a:pt x="7546" y="3418"/>
                    <a:pt x="7459" y="3442"/>
                    <a:pt x="7369" y="3442"/>
                  </a:cubicBezTo>
                  <a:cubicBezTo>
                    <a:pt x="7278" y="3442"/>
                    <a:pt x="7183" y="3418"/>
                    <a:pt x="7120" y="3371"/>
                  </a:cubicBezTo>
                  <a:lnTo>
                    <a:pt x="7026" y="3245"/>
                  </a:lnTo>
                  <a:lnTo>
                    <a:pt x="7026" y="4505"/>
                  </a:lnTo>
                  <a:cubicBezTo>
                    <a:pt x="7026" y="5104"/>
                    <a:pt x="6553" y="5513"/>
                    <a:pt x="5986" y="5513"/>
                  </a:cubicBezTo>
                  <a:lnTo>
                    <a:pt x="3151" y="5513"/>
                  </a:lnTo>
                  <a:cubicBezTo>
                    <a:pt x="2962" y="5513"/>
                    <a:pt x="2804" y="5671"/>
                    <a:pt x="2804" y="5891"/>
                  </a:cubicBezTo>
                  <a:lnTo>
                    <a:pt x="2804" y="7026"/>
                  </a:lnTo>
                  <a:cubicBezTo>
                    <a:pt x="3182" y="7183"/>
                    <a:pt x="3497" y="7530"/>
                    <a:pt x="3497" y="8002"/>
                  </a:cubicBezTo>
                  <a:cubicBezTo>
                    <a:pt x="3497" y="8601"/>
                    <a:pt x="3025" y="9042"/>
                    <a:pt x="2489" y="9042"/>
                  </a:cubicBezTo>
                  <a:cubicBezTo>
                    <a:pt x="1922" y="9042"/>
                    <a:pt x="1450" y="8569"/>
                    <a:pt x="1450" y="8002"/>
                  </a:cubicBezTo>
                  <a:cubicBezTo>
                    <a:pt x="1450" y="7561"/>
                    <a:pt x="1733" y="7183"/>
                    <a:pt x="2174" y="7026"/>
                  </a:cubicBezTo>
                  <a:lnTo>
                    <a:pt x="2174" y="5891"/>
                  </a:lnTo>
                  <a:cubicBezTo>
                    <a:pt x="2174" y="5293"/>
                    <a:pt x="2647" y="4852"/>
                    <a:pt x="3182" y="4852"/>
                  </a:cubicBezTo>
                  <a:lnTo>
                    <a:pt x="6018" y="4852"/>
                  </a:lnTo>
                  <a:cubicBezTo>
                    <a:pt x="6207" y="4852"/>
                    <a:pt x="6364" y="4694"/>
                    <a:pt x="6364" y="4505"/>
                  </a:cubicBezTo>
                  <a:lnTo>
                    <a:pt x="6364" y="3245"/>
                  </a:lnTo>
                  <a:lnTo>
                    <a:pt x="6270" y="3371"/>
                  </a:lnTo>
                  <a:cubicBezTo>
                    <a:pt x="6207" y="3418"/>
                    <a:pt x="6120" y="3442"/>
                    <a:pt x="6034" y="3442"/>
                  </a:cubicBezTo>
                  <a:cubicBezTo>
                    <a:pt x="5947" y="3442"/>
                    <a:pt x="5860" y="3418"/>
                    <a:pt x="5797" y="3371"/>
                  </a:cubicBezTo>
                  <a:cubicBezTo>
                    <a:pt x="5671" y="3245"/>
                    <a:pt x="5671" y="2993"/>
                    <a:pt x="5797" y="2898"/>
                  </a:cubicBezTo>
                  <a:lnTo>
                    <a:pt x="6490" y="2174"/>
                  </a:lnTo>
                  <a:cubicBezTo>
                    <a:pt x="6553" y="2111"/>
                    <a:pt x="6640" y="2079"/>
                    <a:pt x="6727" y="2079"/>
                  </a:cubicBezTo>
                  <a:close/>
                  <a:moveTo>
                    <a:pt x="7369" y="7057"/>
                  </a:moveTo>
                  <a:cubicBezTo>
                    <a:pt x="7459" y="7057"/>
                    <a:pt x="7546" y="7089"/>
                    <a:pt x="7593" y="7152"/>
                  </a:cubicBezTo>
                  <a:cubicBezTo>
                    <a:pt x="7719" y="7246"/>
                    <a:pt x="7719" y="7498"/>
                    <a:pt x="7593" y="7624"/>
                  </a:cubicBezTo>
                  <a:lnTo>
                    <a:pt x="7183" y="8034"/>
                  </a:lnTo>
                  <a:lnTo>
                    <a:pt x="7593" y="8475"/>
                  </a:lnTo>
                  <a:cubicBezTo>
                    <a:pt x="7719" y="8601"/>
                    <a:pt x="7719" y="8821"/>
                    <a:pt x="7593" y="8947"/>
                  </a:cubicBezTo>
                  <a:cubicBezTo>
                    <a:pt x="7546" y="9010"/>
                    <a:pt x="7459" y="9042"/>
                    <a:pt x="7369" y="9042"/>
                  </a:cubicBezTo>
                  <a:cubicBezTo>
                    <a:pt x="7278" y="9042"/>
                    <a:pt x="7183" y="9010"/>
                    <a:pt x="7120" y="8947"/>
                  </a:cubicBezTo>
                  <a:lnTo>
                    <a:pt x="6711" y="8506"/>
                  </a:lnTo>
                  <a:lnTo>
                    <a:pt x="6270" y="8947"/>
                  </a:lnTo>
                  <a:cubicBezTo>
                    <a:pt x="6207" y="9010"/>
                    <a:pt x="6120" y="9042"/>
                    <a:pt x="6034" y="9042"/>
                  </a:cubicBezTo>
                  <a:cubicBezTo>
                    <a:pt x="5947" y="9042"/>
                    <a:pt x="5860" y="9010"/>
                    <a:pt x="5797" y="8947"/>
                  </a:cubicBezTo>
                  <a:cubicBezTo>
                    <a:pt x="5671" y="8821"/>
                    <a:pt x="5671" y="8601"/>
                    <a:pt x="5797" y="8475"/>
                  </a:cubicBezTo>
                  <a:lnTo>
                    <a:pt x="6207" y="8034"/>
                  </a:lnTo>
                  <a:lnTo>
                    <a:pt x="5797" y="7624"/>
                  </a:lnTo>
                  <a:cubicBezTo>
                    <a:pt x="5671" y="7498"/>
                    <a:pt x="5671" y="7246"/>
                    <a:pt x="5797" y="7152"/>
                  </a:cubicBezTo>
                  <a:cubicBezTo>
                    <a:pt x="5845" y="7089"/>
                    <a:pt x="5931" y="7057"/>
                    <a:pt x="6022" y="7057"/>
                  </a:cubicBezTo>
                  <a:cubicBezTo>
                    <a:pt x="6112" y="7057"/>
                    <a:pt x="6207" y="7089"/>
                    <a:pt x="6270" y="7152"/>
                  </a:cubicBezTo>
                  <a:lnTo>
                    <a:pt x="6711" y="7561"/>
                  </a:lnTo>
                  <a:lnTo>
                    <a:pt x="7120" y="7152"/>
                  </a:lnTo>
                  <a:cubicBezTo>
                    <a:pt x="7183" y="7089"/>
                    <a:pt x="7278" y="7057"/>
                    <a:pt x="7369" y="7057"/>
                  </a:cubicBezTo>
                  <a:close/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9388"/>
                  </a:lnTo>
                  <a:cubicBezTo>
                    <a:pt x="0" y="9987"/>
                    <a:pt x="473" y="10397"/>
                    <a:pt x="1040" y="10397"/>
                  </a:cubicBezTo>
                  <a:lnTo>
                    <a:pt x="8003" y="10397"/>
                  </a:lnTo>
                  <a:cubicBezTo>
                    <a:pt x="8601" y="10397"/>
                    <a:pt x="9011" y="9924"/>
                    <a:pt x="9011" y="9388"/>
                  </a:cubicBezTo>
                  <a:lnTo>
                    <a:pt x="9011" y="1040"/>
                  </a:lnTo>
                  <a:cubicBezTo>
                    <a:pt x="9105" y="473"/>
                    <a:pt x="8633" y="0"/>
                    <a:pt x="8034" y="0"/>
                  </a:cubicBezTo>
                  <a:lnTo>
                    <a:pt x="7341" y="0"/>
                  </a:lnTo>
                  <a:cubicBezTo>
                    <a:pt x="7341" y="756"/>
                    <a:pt x="6711" y="1386"/>
                    <a:pt x="5955" y="1386"/>
                  </a:cubicBezTo>
                  <a:lnTo>
                    <a:pt x="3119" y="1386"/>
                  </a:lnTo>
                  <a:cubicBezTo>
                    <a:pt x="2363" y="1386"/>
                    <a:pt x="1733" y="756"/>
                    <a:pt x="17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2" name="Google Shape;6675;p72">
              <a:extLst>
                <a:ext uri="{FF2B5EF4-FFF2-40B4-BE49-F238E27FC236}">
                  <a16:creationId xmlns:a16="http://schemas.microsoft.com/office/drawing/2014/main" id="{FFB1B475-BBD0-1FB0-AC01-D2366F37DA67}"/>
                </a:ext>
              </a:extLst>
            </p:cNvPr>
            <p:cNvSpPr/>
            <p:nvPr/>
          </p:nvSpPr>
          <p:spPr>
            <a:xfrm>
              <a:off x="6228775" y="3936925"/>
              <a:ext cx="106350" cy="53575"/>
            </a:xfrm>
            <a:custGeom>
              <a:avLst/>
              <a:gdLst/>
              <a:ahLst/>
              <a:cxnLst/>
              <a:rect l="l" t="t" r="r" b="b"/>
              <a:pathLst>
                <a:path w="4254" h="2143" extrusionOk="0">
                  <a:moveTo>
                    <a:pt x="2143" y="0"/>
                  </a:moveTo>
                  <a:cubicBezTo>
                    <a:pt x="1860" y="0"/>
                    <a:pt x="1576" y="221"/>
                    <a:pt x="1450" y="473"/>
                  </a:cubicBezTo>
                  <a:lnTo>
                    <a:pt x="1387" y="725"/>
                  </a:lnTo>
                  <a:lnTo>
                    <a:pt x="725" y="725"/>
                  </a:lnTo>
                  <a:cubicBezTo>
                    <a:pt x="316" y="725"/>
                    <a:pt x="1" y="1040"/>
                    <a:pt x="1" y="1418"/>
                  </a:cubicBezTo>
                  <a:cubicBezTo>
                    <a:pt x="1" y="1828"/>
                    <a:pt x="316" y="2143"/>
                    <a:pt x="725" y="2143"/>
                  </a:cubicBezTo>
                  <a:lnTo>
                    <a:pt x="3561" y="2143"/>
                  </a:lnTo>
                  <a:cubicBezTo>
                    <a:pt x="3939" y="2143"/>
                    <a:pt x="4254" y="1828"/>
                    <a:pt x="4254" y="1418"/>
                  </a:cubicBezTo>
                  <a:cubicBezTo>
                    <a:pt x="4254" y="1040"/>
                    <a:pt x="3939" y="725"/>
                    <a:pt x="3561" y="725"/>
                  </a:cubicBezTo>
                  <a:lnTo>
                    <a:pt x="2868" y="725"/>
                  </a:lnTo>
                  <a:lnTo>
                    <a:pt x="2805" y="473"/>
                  </a:lnTo>
                  <a:cubicBezTo>
                    <a:pt x="2710" y="221"/>
                    <a:pt x="2458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3" name="Google Shape;6676;p72">
              <a:extLst>
                <a:ext uri="{FF2B5EF4-FFF2-40B4-BE49-F238E27FC236}">
                  <a16:creationId xmlns:a16="http://schemas.microsoft.com/office/drawing/2014/main" id="{F0F68169-4970-1E46-23B8-618C975BFB9E}"/>
                </a:ext>
              </a:extLst>
            </p:cNvPr>
            <p:cNvSpPr/>
            <p:nvPr/>
          </p:nvSpPr>
          <p:spPr>
            <a:xfrm>
              <a:off x="6412300" y="4059000"/>
              <a:ext cx="52000" cy="105575"/>
            </a:xfrm>
            <a:custGeom>
              <a:avLst/>
              <a:gdLst/>
              <a:ahLst/>
              <a:cxnLst/>
              <a:rect l="l" t="t" r="r" b="b"/>
              <a:pathLst>
                <a:path w="2080" h="4223" extrusionOk="0">
                  <a:moveTo>
                    <a:pt x="0" y="1"/>
                  </a:moveTo>
                  <a:lnTo>
                    <a:pt x="0" y="4222"/>
                  </a:lnTo>
                  <a:lnTo>
                    <a:pt x="32" y="4222"/>
                  </a:lnTo>
                  <a:cubicBezTo>
                    <a:pt x="315" y="4002"/>
                    <a:pt x="662" y="3876"/>
                    <a:pt x="1072" y="3876"/>
                  </a:cubicBezTo>
                  <a:cubicBezTo>
                    <a:pt x="1450" y="3876"/>
                    <a:pt x="1796" y="4002"/>
                    <a:pt x="2080" y="4222"/>
                  </a:cubicBezTo>
                  <a:lnTo>
                    <a:pt x="208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4" name="Google Shape;6677;p72">
              <a:extLst>
                <a:ext uri="{FF2B5EF4-FFF2-40B4-BE49-F238E27FC236}">
                  <a16:creationId xmlns:a16="http://schemas.microsoft.com/office/drawing/2014/main" id="{85E8E12E-2B7C-BEFC-1E5A-7E44754B52F9}"/>
                </a:ext>
              </a:extLst>
            </p:cNvPr>
            <p:cNvSpPr/>
            <p:nvPr/>
          </p:nvSpPr>
          <p:spPr>
            <a:xfrm>
              <a:off x="6413875" y="4007025"/>
              <a:ext cx="52000" cy="34675"/>
            </a:xfrm>
            <a:custGeom>
              <a:avLst/>
              <a:gdLst/>
              <a:ahLst/>
              <a:cxnLst/>
              <a:rect l="l" t="t" r="r" b="b"/>
              <a:pathLst>
                <a:path w="2080" h="1387" extrusionOk="0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2080" y="1386"/>
                  </a:lnTo>
                  <a:lnTo>
                    <a:pt x="2080" y="1040"/>
                  </a:lnTo>
                  <a:cubicBezTo>
                    <a:pt x="2048" y="473"/>
                    <a:pt x="1576" y="0"/>
                    <a:pt x="10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5" name="Google Shape;6678;p72">
              <a:extLst>
                <a:ext uri="{FF2B5EF4-FFF2-40B4-BE49-F238E27FC236}">
                  <a16:creationId xmlns:a16="http://schemas.microsoft.com/office/drawing/2014/main" id="{FDAB3D03-EC4C-966B-E9E4-94D9F2D6788A}"/>
                </a:ext>
              </a:extLst>
            </p:cNvPr>
            <p:cNvSpPr/>
            <p:nvPr/>
          </p:nvSpPr>
          <p:spPr>
            <a:xfrm>
              <a:off x="6417800" y="4173200"/>
              <a:ext cx="43350" cy="43350"/>
            </a:xfrm>
            <a:custGeom>
              <a:avLst/>
              <a:gdLst/>
              <a:ahLst/>
              <a:cxnLst/>
              <a:rect l="l" t="t" r="r" b="b"/>
              <a:pathLst>
                <a:path w="1734" h="1734" extrusionOk="0">
                  <a:moveTo>
                    <a:pt x="883" y="1"/>
                  </a:moveTo>
                  <a:cubicBezTo>
                    <a:pt x="537" y="1"/>
                    <a:pt x="190" y="221"/>
                    <a:pt x="1" y="442"/>
                  </a:cubicBezTo>
                  <a:lnTo>
                    <a:pt x="568" y="1545"/>
                  </a:lnTo>
                  <a:cubicBezTo>
                    <a:pt x="600" y="1671"/>
                    <a:pt x="757" y="1734"/>
                    <a:pt x="883" y="1734"/>
                  </a:cubicBezTo>
                  <a:cubicBezTo>
                    <a:pt x="978" y="1734"/>
                    <a:pt x="1104" y="1671"/>
                    <a:pt x="1198" y="1545"/>
                  </a:cubicBezTo>
                  <a:lnTo>
                    <a:pt x="1734" y="442"/>
                  </a:lnTo>
                  <a:cubicBezTo>
                    <a:pt x="1545" y="158"/>
                    <a:pt x="1230" y="1"/>
                    <a:pt x="8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6" name="Google Shape;6679;p72">
            <a:extLst>
              <a:ext uri="{FF2B5EF4-FFF2-40B4-BE49-F238E27FC236}">
                <a16:creationId xmlns:a16="http://schemas.microsoft.com/office/drawing/2014/main" id="{8022B3B7-DCAE-B24A-7035-1997CBAF9EF1}"/>
              </a:ext>
            </a:extLst>
          </p:cNvPr>
          <p:cNvGrpSpPr/>
          <p:nvPr/>
        </p:nvGrpSpPr>
        <p:grpSpPr>
          <a:xfrm>
            <a:off x="8275115" y="2015301"/>
            <a:ext cx="464251" cy="465511"/>
            <a:chOff x="1674750" y="3254050"/>
            <a:chExt cx="294575" cy="295375"/>
          </a:xfrm>
          <a:solidFill>
            <a:schemeClr val="tx1"/>
          </a:solidFill>
        </p:grpSpPr>
        <p:sp>
          <p:nvSpPr>
            <p:cNvPr id="857" name="Google Shape;6680;p72">
              <a:extLst>
                <a:ext uri="{FF2B5EF4-FFF2-40B4-BE49-F238E27FC236}">
                  <a16:creationId xmlns:a16="http://schemas.microsoft.com/office/drawing/2014/main" id="{5652F99B-A516-5CDF-E8D4-FF9971034C42}"/>
                </a:ext>
              </a:extLst>
            </p:cNvPr>
            <p:cNvSpPr/>
            <p:nvPr/>
          </p:nvSpPr>
          <p:spPr>
            <a:xfrm>
              <a:off x="1691275" y="3351700"/>
              <a:ext cx="278050" cy="197725"/>
            </a:xfrm>
            <a:custGeom>
              <a:avLst/>
              <a:gdLst/>
              <a:ahLst/>
              <a:cxnLst/>
              <a:rect l="l" t="t" r="r" b="b"/>
              <a:pathLst>
                <a:path w="11122" h="7909" extrusionOk="0">
                  <a:moveTo>
                    <a:pt x="10535" y="0"/>
                  </a:moveTo>
                  <a:cubicBezTo>
                    <a:pt x="10489" y="0"/>
                    <a:pt x="10442" y="10"/>
                    <a:pt x="10397" y="33"/>
                  </a:cubicBezTo>
                  <a:cubicBezTo>
                    <a:pt x="10208" y="64"/>
                    <a:pt x="10114" y="253"/>
                    <a:pt x="10177" y="474"/>
                  </a:cubicBezTo>
                  <a:cubicBezTo>
                    <a:pt x="10334" y="978"/>
                    <a:pt x="10429" y="1482"/>
                    <a:pt x="10429" y="1986"/>
                  </a:cubicBezTo>
                  <a:cubicBezTo>
                    <a:pt x="10429" y="4885"/>
                    <a:pt x="8066" y="7247"/>
                    <a:pt x="5199" y="7247"/>
                  </a:cubicBezTo>
                  <a:cubicBezTo>
                    <a:pt x="3561" y="7247"/>
                    <a:pt x="2017" y="6397"/>
                    <a:pt x="1072" y="5137"/>
                  </a:cubicBezTo>
                  <a:lnTo>
                    <a:pt x="1733" y="5137"/>
                  </a:lnTo>
                  <a:cubicBezTo>
                    <a:pt x="1922" y="5137"/>
                    <a:pt x="2080" y="4979"/>
                    <a:pt x="2080" y="4790"/>
                  </a:cubicBezTo>
                  <a:cubicBezTo>
                    <a:pt x="2080" y="4601"/>
                    <a:pt x="1922" y="4443"/>
                    <a:pt x="1733" y="4443"/>
                  </a:cubicBezTo>
                  <a:lnTo>
                    <a:pt x="347" y="4443"/>
                  </a:lnTo>
                  <a:cubicBezTo>
                    <a:pt x="158" y="4443"/>
                    <a:pt x="1" y="4601"/>
                    <a:pt x="1" y="4790"/>
                  </a:cubicBezTo>
                  <a:lnTo>
                    <a:pt x="1" y="6176"/>
                  </a:lnTo>
                  <a:cubicBezTo>
                    <a:pt x="1" y="6365"/>
                    <a:pt x="158" y="6523"/>
                    <a:pt x="347" y="6523"/>
                  </a:cubicBezTo>
                  <a:cubicBezTo>
                    <a:pt x="536" y="6523"/>
                    <a:pt x="694" y="6365"/>
                    <a:pt x="694" y="6176"/>
                  </a:cubicBezTo>
                  <a:lnTo>
                    <a:pt x="694" y="5767"/>
                  </a:lnTo>
                  <a:cubicBezTo>
                    <a:pt x="1796" y="7090"/>
                    <a:pt x="3466" y="7909"/>
                    <a:pt x="5199" y="7909"/>
                  </a:cubicBezTo>
                  <a:cubicBezTo>
                    <a:pt x="8412" y="7909"/>
                    <a:pt x="11122" y="5231"/>
                    <a:pt x="11122" y="1986"/>
                  </a:cubicBezTo>
                  <a:cubicBezTo>
                    <a:pt x="11122" y="1419"/>
                    <a:pt x="10996" y="820"/>
                    <a:pt x="10838" y="222"/>
                  </a:cubicBezTo>
                  <a:cubicBezTo>
                    <a:pt x="10814" y="102"/>
                    <a:pt x="10681" y="0"/>
                    <a:pt x="105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" name="Google Shape;6681;p72">
              <a:extLst>
                <a:ext uri="{FF2B5EF4-FFF2-40B4-BE49-F238E27FC236}">
                  <a16:creationId xmlns:a16="http://schemas.microsoft.com/office/drawing/2014/main" id="{203FFE75-B5DC-FD92-435B-4987DA4FD980}"/>
                </a:ext>
              </a:extLst>
            </p:cNvPr>
            <p:cNvSpPr/>
            <p:nvPr/>
          </p:nvSpPr>
          <p:spPr>
            <a:xfrm>
              <a:off x="1674750" y="3254050"/>
              <a:ext cx="277250" cy="197900"/>
            </a:xfrm>
            <a:custGeom>
              <a:avLst/>
              <a:gdLst/>
              <a:ahLst/>
              <a:cxnLst/>
              <a:rect l="l" t="t" r="r" b="b"/>
              <a:pathLst>
                <a:path w="11090" h="7916" extrusionOk="0">
                  <a:moveTo>
                    <a:pt x="5891" y="1"/>
                  </a:moveTo>
                  <a:cubicBezTo>
                    <a:pt x="2678" y="1"/>
                    <a:pt x="0" y="2679"/>
                    <a:pt x="0" y="5892"/>
                  </a:cubicBezTo>
                  <a:cubicBezTo>
                    <a:pt x="0" y="6491"/>
                    <a:pt x="126" y="7089"/>
                    <a:pt x="284" y="7656"/>
                  </a:cubicBezTo>
                  <a:cubicBezTo>
                    <a:pt x="310" y="7842"/>
                    <a:pt x="448" y="7916"/>
                    <a:pt x="604" y="7916"/>
                  </a:cubicBezTo>
                  <a:cubicBezTo>
                    <a:pt x="633" y="7916"/>
                    <a:pt x="663" y="7913"/>
                    <a:pt x="693" y="7908"/>
                  </a:cubicBezTo>
                  <a:cubicBezTo>
                    <a:pt x="882" y="7877"/>
                    <a:pt x="977" y="7656"/>
                    <a:pt x="945" y="7467"/>
                  </a:cubicBezTo>
                  <a:cubicBezTo>
                    <a:pt x="788" y="6963"/>
                    <a:pt x="662" y="6459"/>
                    <a:pt x="662" y="5892"/>
                  </a:cubicBezTo>
                  <a:cubicBezTo>
                    <a:pt x="662" y="3025"/>
                    <a:pt x="3025" y="662"/>
                    <a:pt x="5891" y="662"/>
                  </a:cubicBezTo>
                  <a:cubicBezTo>
                    <a:pt x="7561" y="662"/>
                    <a:pt x="9105" y="1481"/>
                    <a:pt x="10050" y="2742"/>
                  </a:cubicBezTo>
                  <a:lnTo>
                    <a:pt x="9357" y="2742"/>
                  </a:lnTo>
                  <a:cubicBezTo>
                    <a:pt x="9168" y="2742"/>
                    <a:pt x="9010" y="2899"/>
                    <a:pt x="9010" y="3088"/>
                  </a:cubicBezTo>
                  <a:cubicBezTo>
                    <a:pt x="9010" y="3309"/>
                    <a:pt x="9168" y="3466"/>
                    <a:pt x="9357" y="3466"/>
                  </a:cubicBezTo>
                  <a:lnTo>
                    <a:pt x="10743" y="3466"/>
                  </a:lnTo>
                  <a:cubicBezTo>
                    <a:pt x="10932" y="3466"/>
                    <a:pt x="11090" y="3309"/>
                    <a:pt x="11090" y="3088"/>
                  </a:cubicBezTo>
                  <a:lnTo>
                    <a:pt x="11090" y="1733"/>
                  </a:lnTo>
                  <a:cubicBezTo>
                    <a:pt x="11090" y="1513"/>
                    <a:pt x="10932" y="1355"/>
                    <a:pt x="10743" y="1355"/>
                  </a:cubicBezTo>
                  <a:cubicBezTo>
                    <a:pt x="10554" y="1355"/>
                    <a:pt x="10397" y="1513"/>
                    <a:pt x="10397" y="1733"/>
                  </a:cubicBezTo>
                  <a:lnTo>
                    <a:pt x="10397" y="2111"/>
                  </a:lnTo>
                  <a:cubicBezTo>
                    <a:pt x="9294" y="820"/>
                    <a:pt x="7624" y="1"/>
                    <a:pt x="58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" name="Google Shape;6682;p72">
              <a:extLst>
                <a:ext uri="{FF2B5EF4-FFF2-40B4-BE49-F238E27FC236}">
                  <a16:creationId xmlns:a16="http://schemas.microsoft.com/office/drawing/2014/main" id="{4BC3DD6E-AD6D-35D2-B7C6-52C2ACC21F4A}"/>
                </a:ext>
              </a:extLst>
            </p:cNvPr>
            <p:cNvSpPr/>
            <p:nvPr/>
          </p:nvSpPr>
          <p:spPr>
            <a:xfrm>
              <a:off x="1727500" y="3306825"/>
              <a:ext cx="189075" cy="189050"/>
            </a:xfrm>
            <a:custGeom>
              <a:avLst/>
              <a:gdLst/>
              <a:ahLst/>
              <a:cxnLst/>
              <a:rect l="l" t="t" r="r" b="b"/>
              <a:pathLst>
                <a:path w="7563" h="7562" extrusionOk="0">
                  <a:moveTo>
                    <a:pt x="3750" y="2048"/>
                  </a:moveTo>
                  <a:cubicBezTo>
                    <a:pt x="3939" y="2048"/>
                    <a:pt x="4097" y="2206"/>
                    <a:pt x="4097" y="2426"/>
                  </a:cubicBezTo>
                  <a:lnTo>
                    <a:pt x="4097" y="3435"/>
                  </a:lnTo>
                  <a:lnTo>
                    <a:pt x="4475" y="3435"/>
                  </a:lnTo>
                  <a:cubicBezTo>
                    <a:pt x="4664" y="3435"/>
                    <a:pt x="4821" y="3592"/>
                    <a:pt x="4821" y="3781"/>
                  </a:cubicBezTo>
                  <a:cubicBezTo>
                    <a:pt x="4821" y="4002"/>
                    <a:pt x="4664" y="4159"/>
                    <a:pt x="4475" y="4159"/>
                  </a:cubicBezTo>
                  <a:lnTo>
                    <a:pt x="3750" y="4159"/>
                  </a:lnTo>
                  <a:cubicBezTo>
                    <a:pt x="3561" y="4159"/>
                    <a:pt x="3403" y="4002"/>
                    <a:pt x="3403" y="3781"/>
                  </a:cubicBezTo>
                  <a:lnTo>
                    <a:pt x="3403" y="2426"/>
                  </a:lnTo>
                  <a:cubicBezTo>
                    <a:pt x="3403" y="2206"/>
                    <a:pt x="3561" y="2048"/>
                    <a:pt x="3750" y="2048"/>
                  </a:cubicBezTo>
                  <a:close/>
                  <a:moveTo>
                    <a:pt x="3435" y="0"/>
                  </a:moveTo>
                  <a:cubicBezTo>
                    <a:pt x="2647" y="95"/>
                    <a:pt x="1923" y="410"/>
                    <a:pt x="1356" y="883"/>
                  </a:cubicBezTo>
                  <a:lnTo>
                    <a:pt x="2049" y="1576"/>
                  </a:lnTo>
                  <a:cubicBezTo>
                    <a:pt x="2175" y="1702"/>
                    <a:pt x="2175" y="1954"/>
                    <a:pt x="2049" y="2048"/>
                  </a:cubicBezTo>
                  <a:cubicBezTo>
                    <a:pt x="1986" y="2111"/>
                    <a:pt x="1899" y="2143"/>
                    <a:pt x="1812" y="2143"/>
                  </a:cubicBezTo>
                  <a:cubicBezTo>
                    <a:pt x="1726" y="2143"/>
                    <a:pt x="1639" y="2111"/>
                    <a:pt x="1576" y="2048"/>
                  </a:cubicBezTo>
                  <a:lnTo>
                    <a:pt x="883" y="1355"/>
                  </a:lnTo>
                  <a:cubicBezTo>
                    <a:pt x="410" y="1922"/>
                    <a:pt x="95" y="2647"/>
                    <a:pt x="1" y="3435"/>
                  </a:cubicBezTo>
                  <a:lnTo>
                    <a:pt x="1041" y="3435"/>
                  </a:lnTo>
                  <a:cubicBezTo>
                    <a:pt x="1230" y="3435"/>
                    <a:pt x="1387" y="3592"/>
                    <a:pt x="1387" y="3781"/>
                  </a:cubicBezTo>
                  <a:cubicBezTo>
                    <a:pt x="1387" y="3970"/>
                    <a:pt x="1230" y="4128"/>
                    <a:pt x="1041" y="4128"/>
                  </a:cubicBezTo>
                  <a:lnTo>
                    <a:pt x="1" y="4128"/>
                  </a:lnTo>
                  <a:cubicBezTo>
                    <a:pt x="95" y="4915"/>
                    <a:pt x="410" y="5640"/>
                    <a:pt x="883" y="6238"/>
                  </a:cubicBezTo>
                  <a:lnTo>
                    <a:pt x="1576" y="5514"/>
                  </a:lnTo>
                  <a:cubicBezTo>
                    <a:pt x="1639" y="5451"/>
                    <a:pt x="1734" y="5419"/>
                    <a:pt x="1824" y="5419"/>
                  </a:cubicBezTo>
                  <a:cubicBezTo>
                    <a:pt x="1915" y="5419"/>
                    <a:pt x="2001" y="5451"/>
                    <a:pt x="2049" y="5514"/>
                  </a:cubicBezTo>
                  <a:cubicBezTo>
                    <a:pt x="2175" y="5640"/>
                    <a:pt x="2175" y="5860"/>
                    <a:pt x="2049" y="5986"/>
                  </a:cubicBezTo>
                  <a:lnTo>
                    <a:pt x="1356" y="6711"/>
                  </a:lnTo>
                  <a:cubicBezTo>
                    <a:pt x="1923" y="7184"/>
                    <a:pt x="2647" y="7499"/>
                    <a:pt x="3435" y="7562"/>
                  </a:cubicBezTo>
                  <a:lnTo>
                    <a:pt x="3435" y="6553"/>
                  </a:lnTo>
                  <a:cubicBezTo>
                    <a:pt x="3435" y="6333"/>
                    <a:pt x="3592" y="6175"/>
                    <a:pt x="3781" y="6175"/>
                  </a:cubicBezTo>
                  <a:cubicBezTo>
                    <a:pt x="4002" y="6175"/>
                    <a:pt x="4160" y="6333"/>
                    <a:pt x="4160" y="6553"/>
                  </a:cubicBezTo>
                  <a:lnTo>
                    <a:pt x="4160" y="7562"/>
                  </a:lnTo>
                  <a:cubicBezTo>
                    <a:pt x="4947" y="7499"/>
                    <a:pt x="5640" y="7184"/>
                    <a:pt x="6239" y="6711"/>
                  </a:cubicBezTo>
                  <a:lnTo>
                    <a:pt x="5514" y="5986"/>
                  </a:lnTo>
                  <a:cubicBezTo>
                    <a:pt x="5420" y="5860"/>
                    <a:pt x="5420" y="5640"/>
                    <a:pt x="5514" y="5514"/>
                  </a:cubicBezTo>
                  <a:cubicBezTo>
                    <a:pt x="5577" y="5451"/>
                    <a:pt x="5672" y="5419"/>
                    <a:pt x="5762" y="5419"/>
                  </a:cubicBezTo>
                  <a:cubicBezTo>
                    <a:pt x="5853" y="5419"/>
                    <a:pt x="5940" y="5451"/>
                    <a:pt x="5987" y="5514"/>
                  </a:cubicBezTo>
                  <a:lnTo>
                    <a:pt x="6711" y="6238"/>
                  </a:lnTo>
                  <a:cubicBezTo>
                    <a:pt x="7184" y="5640"/>
                    <a:pt x="7499" y="4915"/>
                    <a:pt x="7562" y="4128"/>
                  </a:cubicBezTo>
                  <a:lnTo>
                    <a:pt x="6554" y="4128"/>
                  </a:lnTo>
                  <a:cubicBezTo>
                    <a:pt x="6365" y="4128"/>
                    <a:pt x="6207" y="3970"/>
                    <a:pt x="6207" y="3781"/>
                  </a:cubicBezTo>
                  <a:cubicBezTo>
                    <a:pt x="6207" y="3592"/>
                    <a:pt x="6365" y="3435"/>
                    <a:pt x="6554" y="3435"/>
                  </a:cubicBezTo>
                  <a:lnTo>
                    <a:pt x="7562" y="3435"/>
                  </a:lnTo>
                  <a:cubicBezTo>
                    <a:pt x="7499" y="2647"/>
                    <a:pt x="7184" y="1922"/>
                    <a:pt x="6711" y="1355"/>
                  </a:cubicBezTo>
                  <a:lnTo>
                    <a:pt x="5987" y="2048"/>
                  </a:lnTo>
                  <a:cubicBezTo>
                    <a:pt x="5940" y="2111"/>
                    <a:pt x="5853" y="2143"/>
                    <a:pt x="5762" y="2143"/>
                  </a:cubicBezTo>
                  <a:cubicBezTo>
                    <a:pt x="5672" y="2143"/>
                    <a:pt x="5577" y="2111"/>
                    <a:pt x="5514" y="2048"/>
                  </a:cubicBezTo>
                  <a:cubicBezTo>
                    <a:pt x="5420" y="1922"/>
                    <a:pt x="5420" y="1702"/>
                    <a:pt x="5514" y="1576"/>
                  </a:cubicBezTo>
                  <a:lnTo>
                    <a:pt x="6239" y="883"/>
                  </a:lnTo>
                  <a:cubicBezTo>
                    <a:pt x="5640" y="410"/>
                    <a:pt x="4947" y="95"/>
                    <a:pt x="4160" y="0"/>
                  </a:cubicBezTo>
                  <a:lnTo>
                    <a:pt x="4160" y="1040"/>
                  </a:lnTo>
                  <a:cubicBezTo>
                    <a:pt x="4160" y="1229"/>
                    <a:pt x="4002" y="1387"/>
                    <a:pt x="3781" y="1387"/>
                  </a:cubicBezTo>
                  <a:cubicBezTo>
                    <a:pt x="3592" y="1387"/>
                    <a:pt x="3435" y="1229"/>
                    <a:pt x="3435" y="1040"/>
                  </a:cubicBezTo>
                  <a:lnTo>
                    <a:pt x="343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0" name="Google Shape;6683;p72">
            <a:extLst>
              <a:ext uri="{FF2B5EF4-FFF2-40B4-BE49-F238E27FC236}">
                <a16:creationId xmlns:a16="http://schemas.microsoft.com/office/drawing/2014/main" id="{D76A96F1-DF48-EC5F-22D0-89EE643B64A0}"/>
              </a:ext>
            </a:extLst>
          </p:cNvPr>
          <p:cNvGrpSpPr/>
          <p:nvPr/>
        </p:nvGrpSpPr>
        <p:grpSpPr>
          <a:xfrm>
            <a:off x="8294344" y="2602754"/>
            <a:ext cx="425796" cy="465511"/>
            <a:chOff x="1687350" y="3618725"/>
            <a:chExt cx="270175" cy="295375"/>
          </a:xfrm>
          <a:solidFill>
            <a:schemeClr val="tx1"/>
          </a:solidFill>
        </p:grpSpPr>
        <p:sp>
          <p:nvSpPr>
            <p:cNvPr id="861" name="Google Shape;6684;p72">
              <a:extLst>
                <a:ext uri="{FF2B5EF4-FFF2-40B4-BE49-F238E27FC236}">
                  <a16:creationId xmlns:a16="http://schemas.microsoft.com/office/drawing/2014/main" id="{67040BD0-A025-1449-865E-9A6506631938}"/>
                </a:ext>
              </a:extLst>
            </p:cNvPr>
            <p:cNvSpPr/>
            <p:nvPr/>
          </p:nvSpPr>
          <p:spPr>
            <a:xfrm>
              <a:off x="1829900" y="3808550"/>
              <a:ext cx="18150" cy="35450"/>
            </a:xfrm>
            <a:custGeom>
              <a:avLst/>
              <a:gdLst/>
              <a:ahLst/>
              <a:cxnLst/>
              <a:rect l="l" t="t" r="r" b="b"/>
              <a:pathLst>
                <a:path w="726" h="1418" extrusionOk="0">
                  <a:moveTo>
                    <a:pt x="1" y="0"/>
                  </a:moveTo>
                  <a:lnTo>
                    <a:pt x="1" y="1418"/>
                  </a:lnTo>
                  <a:lnTo>
                    <a:pt x="379" y="1418"/>
                  </a:lnTo>
                  <a:cubicBezTo>
                    <a:pt x="568" y="1418"/>
                    <a:pt x="725" y="1260"/>
                    <a:pt x="725" y="1040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" name="Google Shape;6685;p72">
              <a:extLst>
                <a:ext uri="{FF2B5EF4-FFF2-40B4-BE49-F238E27FC236}">
                  <a16:creationId xmlns:a16="http://schemas.microsoft.com/office/drawing/2014/main" id="{1872EAF7-29E8-71D5-DA69-894D13889E04}"/>
                </a:ext>
              </a:extLst>
            </p:cNvPr>
            <p:cNvSpPr/>
            <p:nvPr/>
          </p:nvSpPr>
          <p:spPr>
            <a:xfrm>
              <a:off x="1795250" y="3755775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78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89" y="1418"/>
                    <a:pt x="378" y="1418"/>
                  </a:cubicBezTo>
                  <a:lnTo>
                    <a:pt x="725" y="1418"/>
                  </a:lnTo>
                  <a:lnTo>
                    <a:pt x="7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3" name="Google Shape;6686;p72">
              <a:extLst>
                <a:ext uri="{FF2B5EF4-FFF2-40B4-BE49-F238E27FC236}">
                  <a16:creationId xmlns:a16="http://schemas.microsoft.com/office/drawing/2014/main" id="{03C60CBE-E1B7-1B51-CB41-BD47A6839C35}"/>
                </a:ext>
              </a:extLst>
            </p:cNvPr>
            <p:cNvSpPr/>
            <p:nvPr/>
          </p:nvSpPr>
          <p:spPr>
            <a:xfrm>
              <a:off x="1687350" y="3618725"/>
              <a:ext cx="270175" cy="295375"/>
            </a:xfrm>
            <a:custGeom>
              <a:avLst/>
              <a:gdLst/>
              <a:ahLst/>
              <a:cxnLst/>
              <a:rect l="l" t="t" r="r" b="b"/>
              <a:pathLst>
                <a:path w="10807" h="11815" extrusionOk="0">
                  <a:moveTo>
                    <a:pt x="6459" y="662"/>
                  </a:moveTo>
                  <a:cubicBezTo>
                    <a:pt x="6868" y="662"/>
                    <a:pt x="7183" y="977"/>
                    <a:pt x="7183" y="1355"/>
                  </a:cubicBezTo>
                  <a:cubicBezTo>
                    <a:pt x="7183" y="1765"/>
                    <a:pt x="6868" y="2080"/>
                    <a:pt x="6459" y="2080"/>
                  </a:cubicBezTo>
                  <a:lnTo>
                    <a:pt x="6459" y="1702"/>
                  </a:lnTo>
                  <a:cubicBezTo>
                    <a:pt x="6459" y="1513"/>
                    <a:pt x="6301" y="1355"/>
                    <a:pt x="6112" y="1355"/>
                  </a:cubicBezTo>
                  <a:lnTo>
                    <a:pt x="4726" y="1355"/>
                  </a:lnTo>
                  <a:cubicBezTo>
                    <a:pt x="4537" y="1355"/>
                    <a:pt x="4379" y="1513"/>
                    <a:pt x="4379" y="1702"/>
                  </a:cubicBezTo>
                  <a:lnTo>
                    <a:pt x="4379" y="2080"/>
                  </a:lnTo>
                  <a:cubicBezTo>
                    <a:pt x="3970" y="2017"/>
                    <a:pt x="3655" y="1702"/>
                    <a:pt x="3655" y="1355"/>
                  </a:cubicBezTo>
                  <a:cubicBezTo>
                    <a:pt x="3655" y="977"/>
                    <a:pt x="3970" y="662"/>
                    <a:pt x="4379" y="662"/>
                  </a:cubicBezTo>
                  <a:close/>
                  <a:moveTo>
                    <a:pt x="5387" y="4128"/>
                  </a:moveTo>
                  <a:cubicBezTo>
                    <a:pt x="5608" y="4128"/>
                    <a:pt x="5766" y="4285"/>
                    <a:pt x="5766" y="4474"/>
                  </a:cubicBezTo>
                  <a:lnTo>
                    <a:pt x="5766" y="4821"/>
                  </a:lnTo>
                  <a:lnTo>
                    <a:pt x="6112" y="4821"/>
                  </a:lnTo>
                  <a:cubicBezTo>
                    <a:pt x="6711" y="4821"/>
                    <a:pt x="7120" y="5293"/>
                    <a:pt x="7120" y="5860"/>
                  </a:cubicBezTo>
                  <a:cubicBezTo>
                    <a:pt x="7120" y="6049"/>
                    <a:pt x="6963" y="6207"/>
                    <a:pt x="6774" y="6207"/>
                  </a:cubicBezTo>
                  <a:cubicBezTo>
                    <a:pt x="6585" y="6207"/>
                    <a:pt x="6427" y="6049"/>
                    <a:pt x="6427" y="5860"/>
                  </a:cubicBezTo>
                  <a:cubicBezTo>
                    <a:pt x="6427" y="5640"/>
                    <a:pt x="6270" y="5482"/>
                    <a:pt x="6081" y="5482"/>
                  </a:cubicBezTo>
                  <a:lnTo>
                    <a:pt x="5703" y="5482"/>
                  </a:lnTo>
                  <a:lnTo>
                    <a:pt x="5703" y="6868"/>
                  </a:lnTo>
                  <a:lnTo>
                    <a:pt x="6081" y="6868"/>
                  </a:lnTo>
                  <a:cubicBezTo>
                    <a:pt x="6648" y="6868"/>
                    <a:pt x="7089" y="7341"/>
                    <a:pt x="7089" y="7908"/>
                  </a:cubicBezTo>
                  <a:lnTo>
                    <a:pt x="7089" y="8601"/>
                  </a:lnTo>
                  <a:cubicBezTo>
                    <a:pt x="7089" y="9200"/>
                    <a:pt x="6616" y="9641"/>
                    <a:pt x="6081" y="9641"/>
                  </a:cubicBezTo>
                  <a:lnTo>
                    <a:pt x="5703" y="9641"/>
                  </a:lnTo>
                  <a:lnTo>
                    <a:pt x="5703" y="9987"/>
                  </a:lnTo>
                  <a:cubicBezTo>
                    <a:pt x="5703" y="10176"/>
                    <a:pt x="5545" y="10334"/>
                    <a:pt x="5356" y="10334"/>
                  </a:cubicBezTo>
                  <a:cubicBezTo>
                    <a:pt x="5167" y="10334"/>
                    <a:pt x="5009" y="10176"/>
                    <a:pt x="5009" y="9987"/>
                  </a:cubicBezTo>
                  <a:lnTo>
                    <a:pt x="5009" y="9704"/>
                  </a:lnTo>
                  <a:lnTo>
                    <a:pt x="4631" y="9704"/>
                  </a:lnTo>
                  <a:cubicBezTo>
                    <a:pt x="4064" y="9704"/>
                    <a:pt x="3623" y="9231"/>
                    <a:pt x="3623" y="8664"/>
                  </a:cubicBezTo>
                  <a:cubicBezTo>
                    <a:pt x="3623" y="8475"/>
                    <a:pt x="3781" y="8318"/>
                    <a:pt x="3970" y="8318"/>
                  </a:cubicBezTo>
                  <a:cubicBezTo>
                    <a:pt x="4159" y="8318"/>
                    <a:pt x="4316" y="8475"/>
                    <a:pt x="4316" y="8664"/>
                  </a:cubicBezTo>
                  <a:cubicBezTo>
                    <a:pt x="4316" y="8885"/>
                    <a:pt x="4505" y="9042"/>
                    <a:pt x="4694" y="9042"/>
                  </a:cubicBezTo>
                  <a:lnTo>
                    <a:pt x="5041" y="9042"/>
                  </a:lnTo>
                  <a:lnTo>
                    <a:pt x="5041" y="7625"/>
                  </a:lnTo>
                  <a:lnTo>
                    <a:pt x="4694" y="7625"/>
                  </a:lnTo>
                  <a:lnTo>
                    <a:pt x="4694" y="7593"/>
                  </a:lnTo>
                  <a:cubicBezTo>
                    <a:pt x="4096" y="7593"/>
                    <a:pt x="3655" y="7120"/>
                    <a:pt x="3655" y="6553"/>
                  </a:cubicBezTo>
                  <a:lnTo>
                    <a:pt x="3655" y="5860"/>
                  </a:lnTo>
                  <a:cubicBezTo>
                    <a:pt x="3655" y="5262"/>
                    <a:pt x="4127" y="4821"/>
                    <a:pt x="4694" y="4821"/>
                  </a:cubicBezTo>
                  <a:lnTo>
                    <a:pt x="5041" y="4821"/>
                  </a:lnTo>
                  <a:lnTo>
                    <a:pt x="5041" y="4474"/>
                  </a:lnTo>
                  <a:cubicBezTo>
                    <a:pt x="5041" y="4285"/>
                    <a:pt x="5198" y="4128"/>
                    <a:pt x="5387" y="4128"/>
                  </a:cubicBezTo>
                  <a:close/>
                  <a:moveTo>
                    <a:pt x="4379" y="0"/>
                  </a:moveTo>
                  <a:cubicBezTo>
                    <a:pt x="3623" y="0"/>
                    <a:pt x="2993" y="662"/>
                    <a:pt x="2993" y="1387"/>
                  </a:cubicBezTo>
                  <a:cubicBezTo>
                    <a:pt x="2993" y="2143"/>
                    <a:pt x="3623" y="2773"/>
                    <a:pt x="4379" y="2773"/>
                  </a:cubicBezTo>
                  <a:lnTo>
                    <a:pt x="4379" y="2899"/>
                  </a:lnTo>
                  <a:cubicBezTo>
                    <a:pt x="3781" y="3025"/>
                    <a:pt x="3277" y="3277"/>
                    <a:pt x="2804" y="3592"/>
                  </a:cubicBezTo>
                  <a:lnTo>
                    <a:pt x="2332" y="3056"/>
                  </a:lnTo>
                  <a:lnTo>
                    <a:pt x="2584" y="2804"/>
                  </a:lnTo>
                  <a:cubicBezTo>
                    <a:pt x="2710" y="2710"/>
                    <a:pt x="2710" y="2458"/>
                    <a:pt x="2615" y="2332"/>
                  </a:cubicBezTo>
                  <a:lnTo>
                    <a:pt x="1701" y="1292"/>
                  </a:lnTo>
                  <a:cubicBezTo>
                    <a:pt x="1630" y="1203"/>
                    <a:pt x="1529" y="1165"/>
                    <a:pt x="1432" y="1165"/>
                  </a:cubicBezTo>
                  <a:cubicBezTo>
                    <a:pt x="1357" y="1165"/>
                    <a:pt x="1284" y="1188"/>
                    <a:pt x="1229" y="1229"/>
                  </a:cubicBezTo>
                  <a:lnTo>
                    <a:pt x="158" y="2143"/>
                  </a:lnTo>
                  <a:cubicBezTo>
                    <a:pt x="0" y="2269"/>
                    <a:pt x="0" y="2489"/>
                    <a:pt x="126" y="2615"/>
                  </a:cubicBezTo>
                  <a:lnTo>
                    <a:pt x="1040" y="3686"/>
                  </a:lnTo>
                  <a:cubicBezTo>
                    <a:pt x="1090" y="3770"/>
                    <a:pt x="1183" y="3809"/>
                    <a:pt x="1279" y="3809"/>
                  </a:cubicBezTo>
                  <a:cubicBezTo>
                    <a:pt x="1365" y="3809"/>
                    <a:pt x="1453" y="3777"/>
                    <a:pt x="1512" y="3718"/>
                  </a:cubicBezTo>
                  <a:lnTo>
                    <a:pt x="1764" y="3497"/>
                  </a:lnTo>
                  <a:lnTo>
                    <a:pt x="2237" y="4033"/>
                  </a:lnTo>
                  <a:cubicBezTo>
                    <a:pt x="1418" y="4852"/>
                    <a:pt x="914" y="5986"/>
                    <a:pt x="914" y="7247"/>
                  </a:cubicBezTo>
                  <a:cubicBezTo>
                    <a:pt x="914" y="9735"/>
                    <a:pt x="2930" y="11815"/>
                    <a:pt x="5387" y="11815"/>
                  </a:cubicBezTo>
                  <a:cubicBezTo>
                    <a:pt x="7876" y="11815"/>
                    <a:pt x="9893" y="9798"/>
                    <a:pt x="9893" y="7247"/>
                  </a:cubicBezTo>
                  <a:cubicBezTo>
                    <a:pt x="9893" y="5986"/>
                    <a:pt x="9389" y="4852"/>
                    <a:pt x="8538" y="4033"/>
                  </a:cubicBezTo>
                  <a:lnTo>
                    <a:pt x="9011" y="3497"/>
                  </a:lnTo>
                  <a:lnTo>
                    <a:pt x="9294" y="3718"/>
                  </a:lnTo>
                  <a:cubicBezTo>
                    <a:pt x="9368" y="3777"/>
                    <a:pt x="9450" y="3809"/>
                    <a:pt x="9528" y="3809"/>
                  </a:cubicBezTo>
                  <a:cubicBezTo>
                    <a:pt x="9616" y="3809"/>
                    <a:pt x="9700" y="3770"/>
                    <a:pt x="9767" y="3686"/>
                  </a:cubicBezTo>
                  <a:lnTo>
                    <a:pt x="10680" y="2615"/>
                  </a:lnTo>
                  <a:cubicBezTo>
                    <a:pt x="10806" y="2458"/>
                    <a:pt x="10806" y="2269"/>
                    <a:pt x="10649" y="2143"/>
                  </a:cubicBezTo>
                  <a:lnTo>
                    <a:pt x="9578" y="1229"/>
                  </a:lnTo>
                  <a:cubicBezTo>
                    <a:pt x="9509" y="1188"/>
                    <a:pt x="9434" y="1165"/>
                    <a:pt x="9361" y="1165"/>
                  </a:cubicBezTo>
                  <a:cubicBezTo>
                    <a:pt x="9267" y="1165"/>
                    <a:pt x="9176" y="1203"/>
                    <a:pt x="9105" y="1292"/>
                  </a:cubicBezTo>
                  <a:lnTo>
                    <a:pt x="8191" y="2332"/>
                  </a:lnTo>
                  <a:cubicBezTo>
                    <a:pt x="8065" y="2489"/>
                    <a:pt x="8065" y="2710"/>
                    <a:pt x="8223" y="2804"/>
                  </a:cubicBezTo>
                  <a:lnTo>
                    <a:pt x="8506" y="3056"/>
                  </a:lnTo>
                  <a:lnTo>
                    <a:pt x="8034" y="3592"/>
                  </a:lnTo>
                  <a:cubicBezTo>
                    <a:pt x="7561" y="3245"/>
                    <a:pt x="7057" y="3025"/>
                    <a:pt x="6459" y="2899"/>
                  </a:cubicBezTo>
                  <a:lnTo>
                    <a:pt x="6459" y="2773"/>
                  </a:lnTo>
                  <a:cubicBezTo>
                    <a:pt x="7215" y="2773"/>
                    <a:pt x="7845" y="2143"/>
                    <a:pt x="7845" y="1387"/>
                  </a:cubicBezTo>
                  <a:cubicBezTo>
                    <a:pt x="7845" y="662"/>
                    <a:pt x="7215" y="0"/>
                    <a:pt x="64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4" name="Google Shape;6687;p72">
            <a:extLst>
              <a:ext uri="{FF2B5EF4-FFF2-40B4-BE49-F238E27FC236}">
                <a16:creationId xmlns:a16="http://schemas.microsoft.com/office/drawing/2014/main" id="{79707983-4369-8F18-E837-DC7483A95132}"/>
              </a:ext>
            </a:extLst>
          </p:cNvPr>
          <p:cNvGrpSpPr/>
          <p:nvPr/>
        </p:nvGrpSpPr>
        <p:grpSpPr>
          <a:xfrm>
            <a:off x="8272614" y="3198062"/>
            <a:ext cx="469253" cy="465511"/>
            <a:chOff x="1672375" y="3982600"/>
            <a:chExt cx="297750" cy="295375"/>
          </a:xfrm>
          <a:solidFill>
            <a:schemeClr val="tx1"/>
          </a:solidFill>
        </p:grpSpPr>
        <p:sp>
          <p:nvSpPr>
            <p:cNvPr id="865" name="Google Shape;6688;p72">
              <a:extLst>
                <a:ext uri="{FF2B5EF4-FFF2-40B4-BE49-F238E27FC236}">
                  <a16:creationId xmlns:a16="http://schemas.microsoft.com/office/drawing/2014/main" id="{4FE72104-3DBF-0B08-5D1E-00594EEEF6F0}"/>
                </a:ext>
              </a:extLst>
            </p:cNvPr>
            <p:cNvSpPr/>
            <p:nvPr/>
          </p:nvSpPr>
          <p:spPr>
            <a:xfrm>
              <a:off x="1796825" y="39826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8" y="1"/>
                  </a:moveTo>
                  <a:cubicBezTo>
                    <a:pt x="441" y="1"/>
                    <a:pt x="0" y="442"/>
                    <a:pt x="0" y="1009"/>
                  </a:cubicBezTo>
                  <a:cubicBezTo>
                    <a:pt x="0" y="1576"/>
                    <a:pt x="441" y="2048"/>
                    <a:pt x="1008" y="2048"/>
                  </a:cubicBezTo>
                  <a:cubicBezTo>
                    <a:pt x="1576" y="2048"/>
                    <a:pt x="2048" y="1576"/>
                    <a:pt x="2048" y="1009"/>
                  </a:cubicBezTo>
                  <a:cubicBezTo>
                    <a:pt x="2048" y="442"/>
                    <a:pt x="1576" y="1"/>
                    <a:pt x="10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" name="Google Shape;6689;p72">
              <a:extLst>
                <a:ext uri="{FF2B5EF4-FFF2-40B4-BE49-F238E27FC236}">
                  <a16:creationId xmlns:a16="http://schemas.microsoft.com/office/drawing/2014/main" id="{A2188E5C-19F6-7F6D-C2A1-AF7A8F004B40}"/>
                </a:ext>
              </a:extLst>
            </p:cNvPr>
            <p:cNvSpPr/>
            <p:nvPr/>
          </p:nvSpPr>
          <p:spPr>
            <a:xfrm>
              <a:off x="1672375" y="4092075"/>
              <a:ext cx="297750" cy="185900"/>
            </a:xfrm>
            <a:custGeom>
              <a:avLst/>
              <a:gdLst/>
              <a:ahLst/>
              <a:cxnLst/>
              <a:rect l="l" t="t" r="r" b="b"/>
              <a:pathLst>
                <a:path w="11910" h="7436" extrusionOk="0">
                  <a:moveTo>
                    <a:pt x="3498" y="1"/>
                  </a:moveTo>
                  <a:cubicBezTo>
                    <a:pt x="2174" y="316"/>
                    <a:pt x="1418" y="820"/>
                    <a:pt x="1418" y="1482"/>
                  </a:cubicBezTo>
                  <a:cubicBezTo>
                    <a:pt x="1418" y="2112"/>
                    <a:pt x="2080" y="2553"/>
                    <a:pt x="3088" y="2868"/>
                  </a:cubicBezTo>
                  <a:lnTo>
                    <a:pt x="1891" y="5357"/>
                  </a:lnTo>
                  <a:lnTo>
                    <a:pt x="1765" y="5357"/>
                  </a:lnTo>
                  <a:cubicBezTo>
                    <a:pt x="788" y="5357"/>
                    <a:pt x="1" y="5766"/>
                    <a:pt x="1" y="6365"/>
                  </a:cubicBezTo>
                  <a:cubicBezTo>
                    <a:pt x="1" y="6963"/>
                    <a:pt x="757" y="7404"/>
                    <a:pt x="1765" y="7404"/>
                  </a:cubicBezTo>
                  <a:cubicBezTo>
                    <a:pt x="2804" y="7404"/>
                    <a:pt x="3498" y="6963"/>
                    <a:pt x="3498" y="6365"/>
                  </a:cubicBezTo>
                  <a:cubicBezTo>
                    <a:pt x="3498" y="5987"/>
                    <a:pt x="3151" y="5609"/>
                    <a:pt x="2615" y="5451"/>
                  </a:cubicBezTo>
                  <a:lnTo>
                    <a:pt x="3781" y="3025"/>
                  </a:lnTo>
                  <a:cubicBezTo>
                    <a:pt x="4348" y="3151"/>
                    <a:pt x="4978" y="3183"/>
                    <a:pt x="5608" y="3214"/>
                  </a:cubicBezTo>
                  <a:lnTo>
                    <a:pt x="5608" y="5388"/>
                  </a:lnTo>
                  <a:cubicBezTo>
                    <a:pt x="4758" y="5451"/>
                    <a:pt x="4222" y="5892"/>
                    <a:pt x="4222" y="6396"/>
                  </a:cubicBezTo>
                  <a:cubicBezTo>
                    <a:pt x="4222" y="6995"/>
                    <a:pt x="4978" y="7436"/>
                    <a:pt x="5955" y="7436"/>
                  </a:cubicBezTo>
                  <a:cubicBezTo>
                    <a:pt x="6932" y="7436"/>
                    <a:pt x="7688" y="6995"/>
                    <a:pt x="7688" y="6396"/>
                  </a:cubicBezTo>
                  <a:cubicBezTo>
                    <a:pt x="7688" y="5892"/>
                    <a:pt x="7089" y="5451"/>
                    <a:pt x="6302" y="5388"/>
                  </a:cubicBezTo>
                  <a:lnTo>
                    <a:pt x="6302" y="3214"/>
                  </a:lnTo>
                  <a:cubicBezTo>
                    <a:pt x="6932" y="3214"/>
                    <a:pt x="7562" y="3151"/>
                    <a:pt x="8129" y="3025"/>
                  </a:cubicBezTo>
                  <a:lnTo>
                    <a:pt x="9295" y="5451"/>
                  </a:lnTo>
                  <a:cubicBezTo>
                    <a:pt x="8759" y="5609"/>
                    <a:pt x="8381" y="5987"/>
                    <a:pt x="8381" y="6365"/>
                  </a:cubicBezTo>
                  <a:cubicBezTo>
                    <a:pt x="8381" y="6963"/>
                    <a:pt x="9137" y="7404"/>
                    <a:pt x="10114" y="7404"/>
                  </a:cubicBezTo>
                  <a:cubicBezTo>
                    <a:pt x="11122" y="7404"/>
                    <a:pt x="11909" y="6963"/>
                    <a:pt x="11909" y="6365"/>
                  </a:cubicBezTo>
                  <a:cubicBezTo>
                    <a:pt x="11909" y="5766"/>
                    <a:pt x="11122" y="5357"/>
                    <a:pt x="10145" y="5357"/>
                  </a:cubicBezTo>
                  <a:lnTo>
                    <a:pt x="10019" y="5357"/>
                  </a:lnTo>
                  <a:lnTo>
                    <a:pt x="8822" y="2868"/>
                  </a:lnTo>
                  <a:cubicBezTo>
                    <a:pt x="9830" y="2584"/>
                    <a:pt x="10492" y="2112"/>
                    <a:pt x="10492" y="1482"/>
                  </a:cubicBezTo>
                  <a:cubicBezTo>
                    <a:pt x="10492" y="820"/>
                    <a:pt x="9736" y="316"/>
                    <a:pt x="8381" y="1"/>
                  </a:cubicBezTo>
                  <a:lnTo>
                    <a:pt x="8381" y="64"/>
                  </a:lnTo>
                  <a:lnTo>
                    <a:pt x="8381" y="1450"/>
                  </a:lnTo>
                  <a:cubicBezTo>
                    <a:pt x="8381" y="1639"/>
                    <a:pt x="8223" y="1797"/>
                    <a:pt x="8034" y="1797"/>
                  </a:cubicBezTo>
                  <a:lnTo>
                    <a:pt x="3876" y="1797"/>
                  </a:lnTo>
                  <a:cubicBezTo>
                    <a:pt x="3655" y="1797"/>
                    <a:pt x="3498" y="1639"/>
                    <a:pt x="3498" y="1450"/>
                  </a:cubicBezTo>
                  <a:lnTo>
                    <a:pt x="3498" y="64"/>
                  </a:lnTo>
                  <a:lnTo>
                    <a:pt x="349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" name="Google Shape;6690;p72">
              <a:extLst>
                <a:ext uri="{FF2B5EF4-FFF2-40B4-BE49-F238E27FC236}">
                  <a16:creationId xmlns:a16="http://schemas.microsoft.com/office/drawing/2014/main" id="{9C6D0919-CEDD-C4E0-3B80-370A047D1907}"/>
                </a:ext>
              </a:extLst>
            </p:cNvPr>
            <p:cNvSpPr/>
            <p:nvPr/>
          </p:nvSpPr>
          <p:spPr>
            <a:xfrm>
              <a:off x="1778700" y="4051125"/>
              <a:ext cx="86675" cy="69325"/>
            </a:xfrm>
            <a:custGeom>
              <a:avLst/>
              <a:gdLst/>
              <a:ahLst/>
              <a:cxnLst/>
              <a:rect l="l" t="t" r="r" b="b"/>
              <a:pathLst>
                <a:path w="3467" h="2773" extrusionOk="0">
                  <a:moveTo>
                    <a:pt x="1733" y="1"/>
                  </a:moveTo>
                  <a:cubicBezTo>
                    <a:pt x="788" y="1"/>
                    <a:pt x="1" y="757"/>
                    <a:pt x="1" y="1733"/>
                  </a:cubicBezTo>
                  <a:lnTo>
                    <a:pt x="1" y="2773"/>
                  </a:lnTo>
                  <a:lnTo>
                    <a:pt x="3466" y="2773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8" name="Google Shape;6691;p72">
            <a:extLst>
              <a:ext uri="{FF2B5EF4-FFF2-40B4-BE49-F238E27FC236}">
                <a16:creationId xmlns:a16="http://schemas.microsoft.com/office/drawing/2014/main" id="{53BAD578-6E2A-9E7B-D06B-28A18190F454}"/>
              </a:ext>
            </a:extLst>
          </p:cNvPr>
          <p:cNvGrpSpPr/>
          <p:nvPr/>
        </p:nvGrpSpPr>
        <p:grpSpPr>
          <a:xfrm>
            <a:off x="6528604" y="3816989"/>
            <a:ext cx="466772" cy="466772"/>
            <a:chOff x="3497300" y="3227275"/>
            <a:chExt cx="296175" cy="296175"/>
          </a:xfrm>
          <a:solidFill>
            <a:schemeClr val="tx1"/>
          </a:solidFill>
        </p:grpSpPr>
        <p:sp>
          <p:nvSpPr>
            <p:cNvPr id="869" name="Google Shape;6692;p72">
              <a:extLst>
                <a:ext uri="{FF2B5EF4-FFF2-40B4-BE49-F238E27FC236}">
                  <a16:creationId xmlns:a16="http://schemas.microsoft.com/office/drawing/2014/main" id="{47E04B00-A805-5537-2935-29A77C819970}"/>
                </a:ext>
              </a:extLst>
            </p:cNvPr>
            <p:cNvSpPr/>
            <p:nvPr/>
          </p:nvSpPr>
          <p:spPr>
            <a:xfrm>
              <a:off x="3609925" y="3339900"/>
              <a:ext cx="69350" cy="68550"/>
            </a:xfrm>
            <a:custGeom>
              <a:avLst/>
              <a:gdLst/>
              <a:ahLst/>
              <a:cxnLst/>
              <a:rect l="l" t="t" r="r" b="b"/>
              <a:pathLst>
                <a:path w="2774" h="2742" extrusionOk="0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cubicBezTo>
                    <a:pt x="1" y="2112"/>
                    <a:pt x="631" y="2742"/>
                    <a:pt x="1387" y="2742"/>
                  </a:cubicBezTo>
                  <a:cubicBezTo>
                    <a:pt x="2143" y="2742"/>
                    <a:pt x="2773" y="2112"/>
                    <a:pt x="2773" y="1355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0" name="Google Shape;6693;p72">
              <a:extLst>
                <a:ext uri="{FF2B5EF4-FFF2-40B4-BE49-F238E27FC236}">
                  <a16:creationId xmlns:a16="http://schemas.microsoft.com/office/drawing/2014/main" id="{9AB5DB0C-3D0C-D2FB-D72E-154009F34551}"/>
                </a:ext>
              </a:extLst>
            </p:cNvPr>
            <p:cNvSpPr/>
            <p:nvPr/>
          </p:nvSpPr>
          <p:spPr>
            <a:xfrm>
              <a:off x="3531175" y="3227275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741" y="3466"/>
                    <a:pt x="3466" y="2678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1" name="Google Shape;6694;p72">
              <a:extLst>
                <a:ext uri="{FF2B5EF4-FFF2-40B4-BE49-F238E27FC236}">
                  <a16:creationId xmlns:a16="http://schemas.microsoft.com/office/drawing/2014/main" id="{6C772B4F-1386-0BCF-CD99-909A7B2CB7D0}"/>
                </a:ext>
              </a:extLst>
            </p:cNvPr>
            <p:cNvSpPr/>
            <p:nvPr/>
          </p:nvSpPr>
          <p:spPr>
            <a:xfrm>
              <a:off x="3670575" y="3227275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8"/>
                    <a:pt x="788" y="3466"/>
                    <a:pt x="1733" y="3466"/>
                  </a:cubicBezTo>
                  <a:cubicBezTo>
                    <a:pt x="2679" y="3466"/>
                    <a:pt x="3466" y="2678"/>
                    <a:pt x="3466" y="1733"/>
                  </a:cubicBez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2" name="Google Shape;6695;p72">
              <a:extLst>
                <a:ext uri="{FF2B5EF4-FFF2-40B4-BE49-F238E27FC236}">
                  <a16:creationId xmlns:a16="http://schemas.microsoft.com/office/drawing/2014/main" id="{D278E173-A661-12C2-B697-FB0ED552C94B}"/>
                </a:ext>
              </a:extLst>
            </p:cNvPr>
            <p:cNvSpPr/>
            <p:nvPr/>
          </p:nvSpPr>
          <p:spPr>
            <a:xfrm>
              <a:off x="3622525" y="3421825"/>
              <a:ext cx="41775" cy="25225"/>
            </a:xfrm>
            <a:custGeom>
              <a:avLst/>
              <a:gdLst/>
              <a:ahLst/>
              <a:cxnLst/>
              <a:rect l="l" t="t" r="r" b="b"/>
              <a:pathLst>
                <a:path w="1671" h="1009" extrusionOk="0">
                  <a:moveTo>
                    <a:pt x="1" y="0"/>
                  </a:moveTo>
                  <a:lnTo>
                    <a:pt x="851" y="1008"/>
                  </a:lnTo>
                  <a:lnTo>
                    <a:pt x="1671" y="0"/>
                  </a:lnTo>
                  <a:lnTo>
                    <a:pt x="1671" y="0"/>
                  </a:lnTo>
                  <a:cubicBezTo>
                    <a:pt x="1450" y="126"/>
                    <a:pt x="1167" y="158"/>
                    <a:pt x="851" y="158"/>
                  </a:cubicBezTo>
                  <a:cubicBezTo>
                    <a:pt x="568" y="158"/>
                    <a:pt x="284" y="9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3" name="Google Shape;6696;p72">
              <a:extLst>
                <a:ext uri="{FF2B5EF4-FFF2-40B4-BE49-F238E27FC236}">
                  <a16:creationId xmlns:a16="http://schemas.microsoft.com/office/drawing/2014/main" id="{75ACDCCE-327D-6A4E-546F-C14B98C14566}"/>
                </a:ext>
              </a:extLst>
            </p:cNvPr>
            <p:cNvSpPr/>
            <p:nvPr/>
          </p:nvSpPr>
          <p:spPr>
            <a:xfrm>
              <a:off x="3566600" y="3416300"/>
              <a:ext cx="70125" cy="106350"/>
            </a:xfrm>
            <a:custGeom>
              <a:avLst/>
              <a:gdLst/>
              <a:ahLst/>
              <a:cxnLst/>
              <a:rect l="l" t="t" r="r" b="b"/>
              <a:pathLst>
                <a:path w="2805" h="4254" extrusionOk="0">
                  <a:moveTo>
                    <a:pt x="1261" y="1"/>
                  </a:moveTo>
                  <a:cubicBezTo>
                    <a:pt x="474" y="599"/>
                    <a:pt x="1" y="1513"/>
                    <a:pt x="1" y="2490"/>
                  </a:cubicBezTo>
                  <a:lnTo>
                    <a:pt x="1" y="3907"/>
                  </a:lnTo>
                  <a:cubicBezTo>
                    <a:pt x="1" y="4096"/>
                    <a:pt x="158" y="4254"/>
                    <a:pt x="379" y="4254"/>
                  </a:cubicBezTo>
                  <a:lnTo>
                    <a:pt x="2805" y="4254"/>
                  </a:lnTo>
                  <a:lnTo>
                    <a:pt x="2805" y="1891"/>
                  </a:lnTo>
                  <a:lnTo>
                    <a:pt x="126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" name="Google Shape;6697;p72">
              <a:extLst>
                <a:ext uri="{FF2B5EF4-FFF2-40B4-BE49-F238E27FC236}">
                  <a16:creationId xmlns:a16="http://schemas.microsoft.com/office/drawing/2014/main" id="{0CA98A73-7942-574B-8F50-C6E840412635}"/>
                </a:ext>
              </a:extLst>
            </p:cNvPr>
            <p:cNvSpPr/>
            <p:nvPr/>
          </p:nvSpPr>
          <p:spPr>
            <a:xfrm>
              <a:off x="3653250" y="3417100"/>
              <a:ext cx="70125" cy="106350"/>
            </a:xfrm>
            <a:custGeom>
              <a:avLst/>
              <a:gdLst/>
              <a:ahLst/>
              <a:cxnLst/>
              <a:rect l="l" t="t" r="r" b="b"/>
              <a:pathLst>
                <a:path w="2805" h="4254" extrusionOk="0">
                  <a:moveTo>
                    <a:pt x="1544" y="0"/>
                  </a:moveTo>
                  <a:lnTo>
                    <a:pt x="1" y="1890"/>
                  </a:lnTo>
                  <a:lnTo>
                    <a:pt x="1" y="4253"/>
                  </a:lnTo>
                  <a:lnTo>
                    <a:pt x="2458" y="4253"/>
                  </a:lnTo>
                  <a:cubicBezTo>
                    <a:pt x="2647" y="4253"/>
                    <a:pt x="2804" y="4096"/>
                    <a:pt x="2804" y="3907"/>
                  </a:cubicBezTo>
                  <a:lnTo>
                    <a:pt x="2804" y="2489"/>
                  </a:lnTo>
                  <a:cubicBezTo>
                    <a:pt x="2773" y="1481"/>
                    <a:pt x="2300" y="567"/>
                    <a:pt x="15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" name="Google Shape;6698;p72">
              <a:extLst>
                <a:ext uri="{FF2B5EF4-FFF2-40B4-BE49-F238E27FC236}">
                  <a16:creationId xmlns:a16="http://schemas.microsoft.com/office/drawing/2014/main" id="{85B5B06F-EAF2-DAAD-8AF5-1216A81B8841}"/>
                </a:ext>
              </a:extLst>
            </p:cNvPr>
            <p:cNvSpPr/>
            <p:nvPr/>
          </p:nvSpPr>
          <p:spPr>
            <a:xfrm>
              <a:off x="3655625" y="3310775"/>
              <a:ext cx="137850" cy="108700"/>
            </a:xfrm>
            <a:custGeom>
              <a:avLst/>
              <a:gdLst/>
              <a:ahLst/>
              <a:cxnLst/>
              <a:rect l="l" t="t" r="r" b="b"/>
              <a:pathLst>
                <a:path w="5514" h="4348" extrusionOk="0">
                  <a:moveTo>
                    <a:pt x="3686" y="1512"/>
                  </a:moveTo>
                  <a:cubicBezTo>
                    <a:pt x="3907" y="1512"/>
                    <a:pt x="4064" y="1670"/>
                    <a:pt x="4064" y="1859"/>
                  </a:cubicBezTo>
                  <a:cubicBezTo>
                    <a:pt x="4064" y="2048"/>
                    <a:pt x="3907" y="2205"/>
                    <a:pt x="3686" y="2205"/>
                  </a:cubicBezTo>
                  <a:lnTo>
                    <a:pt x="2993" y="2205"/>
                  </a:lnTo>
                  <a:cubicBezTo>
                    <a:pt x="2804" y="2205"/>
                    <a:pt x="2646" y="2048"/>
                    <a:pt x="2646" y="1859"/>
                  </a:cubicBezTo>
                  <a:cubicBezTo>
                    <a:pt x="2646" y="1670"/>
                    <a:pt x="2804" y="1512"/>
                    <a:pt x="2993" y="1512"/>
                  </a:cubicBezTo>
                  <a:close/>
                  <a:moveTo>
                    <a:pt x="4127" y="0"/>
                  </a:moveTo>
                  <a:cubicBezTo>
                    <a:pt x="3686" y="536"/>
                    <a:pt x="3056" y="851"/>
                    <a:pt x="2331" y="851"/>
                  </a:cubicBezTo>
                  <a:cubicBezTo>
                    <a:pt x="1607" y="851"/>
                    <a:pt x="977" y="504"/>
                    <a:pt x="536" y="63"/>
                  </a:cubicBezTo>
                  <a:cubicBezTo>
                    <a:pt x="347" y="221"/>
                    <a:pt x="158" y="378"/>
                    <a:pt x="0" y="567"/>
                  </a:cubicBezTo>
                  <a:cubicBezTo>
                    <a:pt x="945" y="756"/>
                    <a:pt x="1638" y="1575"/>
                    <a:pt x="1638" y="2615"/>
                  </a:cubicBezTo>
                  <a:cubicBezTo>
                    <a:pt x="1638" y="2930"/>
                    <a:pt x="1575" y="3214"/>
                    <a:pt x="1449" y="3466"/>
                  </a:cubicBezTo>
                  <a:cubicBezTo>
                    <a:pt x="1859" y="3718"/>
                    <a:pt x="2205" y="4001"/>
                    <a:pt x="2520" y="4348"/>
                  </a:cubicBezTo>
                  <a:lnTo>
                    <a:pt x="5167" y="4348"/>
                  </a:lnTo>
                  <a:cubicBezTo>
                    <a:pt x="5356" y="4348"/>
                    <a:pt x="5513" y="4190"/>
                    <a:pt x="5513" y="4001"/>
                  </a:cubicBezTo>
                  <a:lnTo>
                    <a:pt x="5513" y="2615"/>
                  </a:lnTo>
                  <a:cubicBezTo>
                    <a:pt x="5482" y="1512"/>
                    <a:pt x="4915" y="567"/>
                    <a:pt x="41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6" name="Google Shape;6699;p72">
              <a:extLst>
                <a:ext uri="{FF2B5EF4-FFF2-40B4-BE49-F238E27FC236}">
                  <a16:creationId xmlns:a16="http://schemas.microsoft.com/office/drawing/2014/main" id="{4B635F37-30AB-7F8D-492C-B55E07B58B01}"/>
                </a:ext>
              </a:extLst>
            </p:cNvPr>
            <p:cNvSpPr/>
            <p:nvPr/>
          </p:nvSpPr>
          <p:spPr>
            <a:xfrm>
              <a:off x="3497300" y="3309975"/>
              <a:ext cx="136275" cy="108725"/>
            </a:xfrm>
            <a:custGeom>
              <a:avLst/>
              <a:gdLst/>
              <a:ahLst/>
              <a:cxnLst/>
              <a:rect l="l" t="t" r="r" b="b"/>
              <a:pathLst>
                <a:path w="5451" h="4349" extrusionOk="0">
                  <a:moveTo>
                    <a:pt x="2426" y="1544"/>
                  </a:moveTo>
                  <a:cubicBezTo>
                    <a:pt x="2615" y="1544"/>
                    <a:pt x="2773" y="1702"/>
                    <a:pt x="2773" y="1891"/>
                  </a:cubicBezTo>
                  <a:cubicBezTo>
                    <a:pt x="2773" y="2080"/>
                    <a:pt x="2615" y="2237"/>
                    <a:pt x="2426" y="2237"/>
                  </a:cubicBezTo>
                  <a:lnTo>
                    <a:pt x="1733" y="2237"/>
                  </a:lnTo>
                  <a:cubicBezTo>
                    <a:pt x="1513" y="2237"/>
                    <a:pt x="1355" y="2080"/>
                    <a:pt x="1355" y="1891"/>
                  </a:cubicBezTo>
                  <a:cubicBezTo>
                    <a:pt x="1355" y="1702"/>
                    <a:pt x="1513" y="1544"/>
                    <a:pt x="1733" y="1544"/>
                  </a:cubicBezTo>
                  <a:close/>
                  <a:moveTo>
                    <a:pt x="1324" y="1"/>
                  </a:moveTo>
                  <a:cubicBezTo>
                    <a:pt x="536" y="568"/>
                    <a:pt x="1" y="1513"/>
                    <a:pt x="1" y="2552"/>
                  </a:cubicBezTo>
                  <a:lnTo>
                    <a:pt x="1" y="3939"/>
                  </a:lnTo>
                  <a:cubicBezTo>
                    <a:pt x="1" y="4191"/>
                    <a:pt x="95" y="4348"/>
                    <a:pt x="316" y="4348"/>
                  </a:cubicBezTo>
                  <a:lnTo>
                    <a:pt x="2930" y="4348"/>
                  </a:lnTo>
                  <a:cubicBezTo>
                    <a:pt x="3214" y="3970"/>
                    <a:pt x="3561" y="3655"/>
                    <a:pt x="4002" y="3466"/>
                  </a:cubicBezTo>
                  <a:cubicBezTo>
                    <a:pt x="3876" y="3183"/>
                    <a:pt x="3813" y="2930"/>
                    <a:pt x="3813" y="2615"/>
                  </a:cubicBezTo>
                  <a:cubicBezTo>
                    <a:pt x="3813" y="1607"/>
                    <a:pt x="4506" y="757"/>
                    <a:pt x="5451" y="568"/>
                  </a:cubicBezTo>
                  <a:cubicBezTo>
                    <a:pt x="5293" y="347"/>
                    <a:pt x="5104" y="190"/>
                    <a:pt x="4915" y="32"/>
                  </a:cubicBezTo>
                  <a:cubicBezTo>
                    <a:pt x="4474" y="505"/>
                    <a:pt x="3844" y="820"/>
                    <a:pt x="3151" y="820"/>
                  </a:cubicBezTo>
                  <a:cubicBezTo>
                    <a:pt x="2426" y="820"/>
                    <a:pt x="1796" y="505"/>
                    <a:pt x="1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7" name="Google Shape;6700;p72">
            <a:extLst>
              <a:ext uri="{FF2B5EF4-FFF2-40B4-BE49-F238E27FC236}">
                <a16:creationId xmlns:a16="http://schemas.microsoft.com/office/drawing/2014/main" id="{46FB12C3-A5FA-05AF-E97C-67EBD43571A6}"/>
              </a:ext>
            </a:extLst>
          </p:cNvPr>
          <p:cNvGrpSpPr/>
          <p:nvPr/>
        </p:nvGrpSpPr>
        <p:grpSpPr>
          <a:xfrm>
            <a:off x="6529234" y="4416182"/>
            <a:ext cx="465511" cy="463029"/>
            <a:chOff x="3497300" y="3591950"/>
            <a:chExt cx="295375" cy="293800"/>
          </a:xfrm>
          <a:solidFill>
            <a:schemeClr val="tx1"/>
          </a:solidFill>
        </p:grpSpPr>
        <p:sp>
          <p:nvSpPr>
            <p:cNvPr id="878" name="Google Shape;6701;p72">
              <a:extLst>
                <a:ext uri="{FF2B5EF4-FFF2-40B4-BE49-F238E27FC236}">
                  <a16:creationId xmlns:a16="http://schemas.microsoft.com/office/drawing/2014/main" id="{55F7297F-4BF4-EB88-AF8D-BEAF33998489}"/>
                </a:ext>
              </a:extLst>
            </p:cNvPr>
            <p:cNvSpPr/>
            <p:nvPr/>
          </p:nvSpPr>
          <p:spPr>
            <a:xfrm>
              <a:off x="3628825" y="3724275"/>
              <a:ext cx="18150" cy="16550"/>
            </a:xfrm>
            <a:custGeom>
              <a:avLst/>
              <a:gdLst/>
              <a:ahLst/>
              <a:cxnLst/>
              <a:rect l="l" t="t" r="r" b="b"/>
              <a:pathLst>
                <a:path w="726" h="662" extrusionOk="0">
                  <a:moveTo>
                    <a:pt x="375" y="0"/>
                  </a:moveTo>
                  <a:cubicBezTo>
                    <a:pt x="292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cubicBezTo>
                    <a:pt x="190" y="630"/>
                    <a:pt x="277" y="662"/>
                    <a:pt x="363" y="662"/>
                  </a:cubicBezTo>
                  <a:cubicBezTo>
                    <a:pt x="450" y="662"/>
                    <a:pt x="536" y="630"/>
                    <a:pt x="599" y="567"/>
                  </a:cubicBezTo>
                  <a:cubicBezTo>
                    <a:pt x="725" y="441"/>
                    <a:pt x="725" y="221"/>
                    <a:pt x="599" y="95"/>
                  </a:cubicBezTo>
                  <a:cubicBezTo>
                    <a:pt x="536" y="32"/>
                    <a:pt x="458" y="0"/>
                    <a:pt x="3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9" name="Google Shape;6702;p72">
              <a:extLst>
                <a:ext uri="{FF2B5EF4-FFF2-40B4-BE49-F238E27FC236}">
                  <a16:creationId xmlns:a16="http://schemas.microsoft.com/office/drawing/2014/main" id="{00010103-F19A-5422-DCAC-785FFFF5480F}"/>
                </a:ext>
              </a:extLst>
            </p:cNvPr>
            <p:cNvSpPr/>
            <p:nvPr/>
          </p:nvSpPr>
          <p:spPr>
            <a:xfrm>
              <a:off x="3590250" y="3689400"/>
              <a:ext cx="94525" cy="86675"/>
            </a:xfrm>
            <a:custGeom>
              <a:avLst/>
              <a:gdLst/>
              <a:ahLst/>
              <a:cxnLst/>
              <a:rect l="l" t="t" r="r" b="b"/>
              <a:pathLst>
                <a:path w="3781" h="3467" extrusionOk="0">
                  <a:moveTo>
                    <a:pt x="1922" y="710"/>
                  </a:moveTo>
                  <a:cubicBezTo>
                    <a:pt x="2190" y="710"/>
                    <a:pt x="2458" y="812"/>
                    <a:pt x="2647" y="1017"/>
                  </a:cubicBezTo>
                  <a:cubicBezTo>
                    <a:pt x="3088" y="1395"/>
                    <a:pt x="3088" y="2088"/>
                    <a:pt x="2647" y="2466"/>
                  </a:cubicBezTo>
                  <a:cubicBezTo>
                    <a:pt x="2458" y="2671"/>
                    <a:pt x="2190" y="2773"/>
                    <a:pt x="1922" y="2773"/>
                  </a:cubicBezTo>
                  <a:cubicBezTo>
                    <a:pt x="1654" y="2773"/>
                    <a:pt x="1386" y="2671"/>
                    <a:pt x="1197" y="2466"/>
                  </a:cubicBezTo>
                  <a:cubicBezTo>
                    <a:pt x="788" y="2088"/>
                    <a:pt x="788" y="1395"/>
                    <a:pt x="1197" y="1017"/>
                  </a:cubicBezTo>
                  <a:cubicBezTo>
                    <a:pt x="1386" y="812"/>
                    <a:pt x="1654" y="710"/>
                    <a:pt x="1922" y="710"/>
                  </a:cubicBezTo>
                  <a:close/>
                  <a:moveTo>
                    <a:pt x="1930" y="1"/>
                  </a:moveTo>
                  <a:cubicBezTo>
                    <a:pt x="1489" y="1"/>
                    <a:pt x="1040" y="182"/>
                    <a:pt x="693" y="544"/>
                  </a:cubicBezTo>
                  <a:cubicBezTo>
                    <a:pt x="0" y="1206"/>
                    <a:pt x="0" y="2309"/>
                    <a:pt x="693" y="2970"/>
                  </a:cubicBezTo>
                  <a:cubicBezTo>
                    <a:pt x="1024" y="3301"/>
                    <a:pt x="1473" y="3466"/>
                    <a:pt x="1918" y="3466"/>
                  </a:cubicBezTo>
                  <a:cubicBezTo>
                    <a:pt x="2363" y="3466"/>
                    <a:pt x="2804" y="3301"/>
                    <a:pt x="3119" y="2970"/>
                  </a:cubicBezTo>
                  <a:cubicBezTo>
                    <a:pt x="3781" y="2309"/>
                    <a:pt x="3781" y="1206"/>
                    <a:pt x="3119" y="544"/>
                  </a:cubicBezTo>
                  <a:cubicBezTo>
                    <a:pt x="2804" y="182"/>
                    <a:pt x="2371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0" name="Google Shape;6703;p72">
              <a:extLst>
                <a:ext uri="{FF2B5EF4-FFF2-40B4-BE49-F238E27FC236}">
                  <a16:creationId xmlns:a16="http://schemas.microsoft.com/office/drawing/2014/main" id="{10B32C7A-6C56-3320-6631-6996832B1062}"/>
                </a:ext>
              </a:extLst>
            </p:cNvPr>
            <p:cNvSpPr/>
            <p:nvPr/>
          </p:nvSpPr>
          <p:spPr>
            <a:xfrm>
              <a:off x="3674525" y="3601400"/>
              <a:ext cx="118150" cy="118950"/>
            </a:xfrm>
            <a:custGeom>
              <a:avLst/>
              <a:gdLst/>
              <a:ahLst/>
              <a:cxnLst/>
              <a:rect l="l" t="t" r="r" b="b"/>
              <a:pathLst>
                <a:path w="4726" h="4758" extrusionOk="0">
                  <a:moveTo>
                    <a:pt x="3533" y="0"/>
                  </a:moveTo>
                  <a:cubicBezTo>
                    <a:pt x="3442" y="0"/>
                    <a:pt x="3355" y="32"/>
                    <a:pt x="3308" y="95"/>
                  </a:cubicBezTo>
                  <a:lnTo>
                    <a:pt x="0" y="3308"/>
                  </a:lnTo>
                  <a:cubicBezTo>
                    <a:pt x="410" y="3623"/>
                    <a:pt x="788" y="4127"/>
                    <a:pt x="1953" y="4758"/>
                  </a:cubicBezTo>
                  <a:lnTo>
                    <a:pt x="4600" y="2678"/>
                  </a:lnTo>
                  <a:cubicBezTo>
                    <a:pt x="4663" y="2615"/>
                    <a:pt x="4726" y="2521"/>
                    <a:pt x="4726" y="2395"/>
                  </a:cubicBezTo>
                  <a:cubicBezTo>
                    <a:pt x="4726" y="1544"/>
                    <a:pt x="4348" y="693"/>
                    <a:pt x="3781" y="95"/>
                  </a:cubicBezTo>
                  <a:cubicBezTo>
                    <a:pt x="3718" y="32"/>
                    <a:pt x="3623" y="0"/>
                    <a:pt x="35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1" name="Google Shape;6704;p72">
              <a:extLst>
                <a:ext uri="{FF2B5EF4-FFF2-40B4-BE49-F238E27FC236}">
                  <a16:creationId xmlns:a16="http://schemas.microsoft.com/office/drawing/2014/main" id="{BC00C64A-37AB-4AF1-1EB8-C83E85DB3FBE}"/>
                </a:ext>
              </a:extLst>
            </p:cNvPr>
            <p:cNvSpPr/>
            <p:nvPr/>
          </p:nvSpPr>
          <p:spPr>
            <a:xfrm>
              <a:off x="3631200" y="3774675"/>
              <a:ext cx="103200" cy="102400"/>
            </a:xfrm>
            <a:custGeom>
              <a:avLst/>
              <a:gdLst/>
              <a:ahLst/>
              <a:cxnLst/>
              <a:rect l="l" t="t" r="r" b="b"/>
              <a:pathLst>
                <a:path w="4128" h="4096" extrusionOk="0">
                  <a:moveTo>
                    <a:pt x="2048" y="0"/>
                  </a:moveTo>
                  <a:cubicBezTo>
                    <a:pt x="1985" y="32"/>
                    <a:pt x="1985" y="63"/>
                    <a:pt x="1954" y="126"/>
                  </a:cubicBezTo>
                  <a:cubicBezTo>
                    <a:pt x="1506" y="546"/>
                    <a:pt x="859" y="767"/>
                    <a:pt x="235" y="767"/>
                  </a:cubicBezTo>
                  <a:cubicBezTo>
                    <a:pt x="156" y="767"/>
                    <a:pt x="78" y="764"/>
                    <a:pt x="0" y="756"/>
                  </a:cubicBezTo>
                  <a:lnTo>
                    <a:pt x="0" y="756"/>
                  </a:lnTo>
                  <a:cubicBezTo>
                    <a:pt x="567" y="1670"/>
                    <a:pt x="1355" y="3749"/>
                    <a:pt x="1418" y="3875"/>
                  </a:cubicBezTo>
                  <a:cubicBezTo>
                    <a:pt x="1450" y="4001"/>
                    <a:pt x="1607" y="4096"/>
                    <a:pt x="1733" y="4096"/>
                  </a:cubicBezTo>
                  <a:cubicBezTo>
                    <a:pt x="1891" y="4096"/>
                    <a:pt x="1985" y="4033"/>
                    <a:pt x="2048" y="3875"/>
                  </a:cubicBezTo>
                  <a:lnTo>
                    <a:pt x="2426" y="2647"/>
                  </a:lnTo>
                  <a:lnTo>
                    <a:pt x="3182" y="2647"/>
                  </a:lnTo>
                  <a:cubicBezTo>
                    <a:pt x="4128" y="2647"/>
                    <a:pt x="2710" y="63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2" name="Google Shape;6705;p72">
              <a:extLst>
                <a:ext uri="{FF2B5EF4-FFF2-40B4-BE49-F238E27FC236}">
                  <a16:creationId xmlns:a16="http://schemas.microsoft.com/office/drawing/2014/main" id="{B71F1E69-1694-EC8D-D5E6-6EC25A4E6D64}"/>
                </a:ext>
              </a:extLst>
            </p:cNvPr>
            <p:cNvSpPr/>
            <p:nvPr/>
          </p:nvSpPr>
          <p:spPr>
            <a:xfrm>
              <a:off x="3691850" y="3726625"/>
              <a:ext cx="89800" cy="89050"/>
            </a:xfrm>
            <a:custGeom>
              <a:avLst/>
              <a:gdLst/>
              <a:ahLst/>
              <a:cxnLst/>
              <a:rect l="l" t="t" r="r" b="b"/>
              <a:pathLst>
                <a:path w="3592" h="3562" extrusionOk="0">
                  <a:moveTo>
                    <a:pt x="252" y="1"/>
                  </a:moveTo>
                  <a:cubicBezTo>
                    <a:pt x="284" y="410"/>
                    <a:pt x="189" y="883"/>
                    <a:pt x="0" y="1292"/>
                  </a:cubicBezTo>
                  <a:cubicBezTo>
                    <a:pt x="630" y="1922"/>
                    <a:pt x="1134" y="2615"/>
                    <a:pt x="1544" y="3466"/>
                  </a:cubicBezTo>
                  <a:cubicBezTo>
                    <a:pt x="1565" y="3530"/>
                    <a:pt x="1634" y="3562"/>
                    <a:pt x="1715" y="3562"/>
                  </a:cubicBezTo>
                  <a:cubicBezTo>
                    <a:pt x="1874" y="3562"/>
                    <a:pt x="2080" y="3443"/>
                    <a:pt x="2080" y="3214"/>
                  </a:cubicBezTo>
                  <a:lnTo>
                    <a:pt x="2080" y="2458"/>
                  </a:lnTo>
                  <a:lnTo>
                    <a:pt x="3308" y="2080"/>
                  </a:lnTo>
                  <a:cubicBezTo>
                    <a:pt x="3497" y="1985"/>
                    <a:pt x="3592" y="1891"/>
                    <a:pt x="3592" y="1733"/>
                  </a:cubicBezTo>
                  <a:cubicBezTo>
                    <a:pt x="3592" y="1576"/>
                    <a:pt x="3497" y="1450"/>
                    <a:pt x="3340" y="1418"/>
                  </a:cubicBezTo>
                  <a:cubicBezTo>
                    <a:pt x="3182" y="1355"/>
                    <a:pt x="1134" y="568"/>
                    <a:pt x="2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3" name="Google Shape;6706;p72">
              <a:extLst>
                <a:ext uri="{FF2B5EF4-FFF2-40B4-BE49-F238E27FC236}">
                  <a16:creationId xmlns:a16="http://schemas.microsoft.com/office/drawing/2014/main" id="{1FF66204-00A2-FD3D-FA6A-E267A0D87C3D}"/>
                </a:ext>
              </a:extLst>
            </p:cNvPr>
            <p:cNvSpPr/>
            <p:nvPr/>
          </p:nvSpPr>
          <p:spPr>
            <a:xfrm>
              <a:off x="3505175" y="3767575"/>
              <a:ext cx="120525" cy="118175"/>
            </a:xfrm>
            <a:custGeom>
              <a:avLst/>
              <a:gdLst/>
              <a:ahLst/>
              <a:cxnLst/>
              <a:rect l="l" t="t" r="r" b="b"/>
              <a:pathLst>
                <a:path w="4821" h="4727" extrusionOk="0">
                  <a:moveTo>
                    <a:pt x="3372" y="1"/>
                  </a:moveTo>
                  <a:lnTo>
                    <a:pt x="95" y="3277"/>
                  </a:lnTo>
                  <a:cubicBezTo>
                    <a:pt x="1" y="3435"/>
                    <a:pt x="1" y="3687"/>
                    <a:pt x="158" y="3781"/>
                  </a:cubicBezTo>
                  <a:cubicBezTo>
                    <a:pt x="788" y="4411"/>
                    <a:pt x="1607" y="4727"/>
                    <a:pt x="2458" y="4727"/>
                  </a:cubicBezTo>
                  <a:cubicBezTo>
                    <a:pt x="2584" y="4727"/>
                    <a:pt x="2679" y="4695"/>
                    <a:pt x="2742" y="4632"/>
                  </a:cubicBezTo>
                  <a:lnTo>
                    <a:pt x="4821" y="1986"/>
                  </a:lnTo>
                  <a:cubicBezTo>
                    <a:pt x="4254" y="851"/>
                    <a:pt x="3718" y="442"/>
                    <a:pt x="33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4" name="Google Shape;6707;p72">
              <a:extLst>
                <a:ext uri="{FF2B5EF4-FFF2-40B4-BE49-F238E27FC236}">
                  <a16:creationId xmlns:a16="http://schemas.microsoft.com/office/drawing/2014/main" id="{9CF2A68A-6A4D-6330-4533-4C933724CE9F}"/>
                </a:ext>
              </a:extLst>
            </p:cNvPr>
            <p:cNvSpPr/>
            <p:nvPr/>
          </p:nvSpPr>
          <p:spPr>
            <a:xfrm>
              <a:off x="3631200" y="3591950"/>
              <a:ext cx="104000" cy="84300"/>
            </a:xfrm>
            <a:custGeom>
              <a:avLst/>
              <a:gdLst/>
              <a:ahLst/>
              <a:cxnLst/>
              <a:rect l="l" t="t" r="r" b="b"/>
              <a:pathLst>
                <a:path w="4160" h="3372" extrusionOk="0">
                  <a:moveTo>
                    <a:pt x="2836" y="0"/>
                  </a:moveTo>
                  <a:cubicBezTo>
                    <a:pt x="2678" y="0"/>
                    <a:pt x="2584" y="32"/>
                    <a:pt x="2521" y="95"/>
                  </a:cubicBezTo>
                  <a:lnTo>
                    <a:pt x="0" y="3245"/>
                  </a:lnTo>
                  <a:cubicBezTo>
                    <a:pt x="90" y="3238"/>
                    <a:pt x="181" y="3234"/>
                    <a:pt x="272" y="3234"/>
                  </a:cubicBezTo>
                  <a:cubicBezTo>
                    <a:pt x="568" y="3234"/>
                    <a:pt x="870" y="3275"/>
                    <a:pt x="1135" y="3371"/>
                  </a:cubicBezTo>
                  <a:cubicBezTo>
                    <a:pt x="1324" y="3119"/>
                    <a:pt x="3939" y="567"/>
                    <a:pt x="4159" y="347"/>
                  </a:cubicBezTo>
                  <a:cubicBezTo>
                    <a:pt x="3718" y="158"/>
                    <a:pt x="3308" y="0"/>
                    <a:pt x="28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5" name="Google Shape;6708;p72">
              <a:extLst>
                <a:ext uri="{FF2B5EF4-FFF2-40B4-BE49-F238E27FC236}">
                  <a16:creationId xmlns:a16="http://schemas.microsoft.com/office/drawing/2014/main" id="{BFDB6704-8D6E-F473-DC22-EDF0DBEF3521}"/>
                </a:ext>
              </a:extLst>
            </p:cNvPr>
            <p:cNvSpPr/>
            <p:nvPr/>
          </p:nvSpPr>
          <p:spPr>
            <a:xfrm>
              <a:off x="3497300" y="3721900"/>
              <a:ext cx="84300" cy="107150"/>
            </a:xfrm>
            <a:custGeom>
              <a:avLst/>
              <a:gdLst/>
              <a:ahLst/>
              <a:cxnLst/>
              <a:rect l="l" t="t" r="r" b="b"/>
              <a:pathLst>
                <a:path w="3372" h="4286" extrusionOk="0">
                  <a:moveTo>
                    <a:pt x="3246" y="1"/>
                  </a:moveTo>
                  <a:lnTo>
                    <a:pt x="95" y="2552"/>
                  </a:lnTo>
                  <a:cubicBezTo>
                    <a:pt x="32" y="2615"/>
                    <a:pt x="1" y="2710"/>
                    <a:pt x="1" y="2836"/>
                  </a:cubicBezTo>
                  <a:cubicBezTo>
                    <a:pt x="1" y="3340"/>
                    <a:pt x="95" y="3844"/>
                    <a:pt x="347" y="4285"/>
                  </a:cubicBezTo>
                  <a:lnTo>
                    <a:pt x="3372" y="1261"/>
                  </a:lnTo>
                  <a:cubicBezTo>
                    <a:pt x="3214" y="851"/>
                    <a:pt x="3183" y="410"/>
                    <a:pt x="3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86" name="Google Shape;6709;p72">
            <a:extLst>
              <a:ext uri="{FF2B5EF4-FFF2-40B4-BE49-F238E27FC236}">
                <a16:creationId xmlns:a16="http://schemas.microsoft.com/office/drawing/2014/main" id="{26950EDA-AFA6-3456-CF08-D9B3BA5D70A3}"/>
              </a:ext>
            </a:extLst>
          </p:cNvPr>
          <p:cNvGrpSpPr/>
          <p:nvPr/>
        </p:nvGrpSpPr>
        <p:grpSpPr>
          <a:xfrm>
            <a:off x="6529234" y="5049699"/>
            <a:ext cx="465511" cy="465551"/>
            <a:chOff x="3497300" y="3955025"/>
            <a:chExt cx="295375" cy="295400"/>
          </a:xfrm>
          <a:solidFill>
            <a:schemeClr val="tx1"/>
          </a:solidFill>
        </p:grpSpPr>
        <p:sp>
          <p:nvSpPr>
            <p:cNvPr id="887" name="Google Shape;6710;p72">
              <a:extLst>
                <a:ext uri="{FF2B5EF4-FFF2-40B4-BE49-F238E27FC236}">
                  <a16:creationId xmlns:a16="http://schemas.microsoft.com/office/drawing/2014/main" id="{18D337CE-E38B-07C8-25CB-106975D01C5B}"/>
                </a:ext>
              </a:extLst>
            </p:cNvPr>
            <p:cNvSpPr/>
            <p:nvPr/>
          </p:nvSpPr>
          <p:spPr>
            <a:xfrm>
              <a:off x="3660350" y="4035375"/>
              <a:ext cx="132325" cy="155175"/>
            </a:xfrm>
            <a:custGeom>
              <a:avLst/>
              <a:gdLst/>
              <a:ahLst/>
              <a:cxnLst/>
              <a:rect l="l" t="t" r="r" b="b"/>
              <a:pathLst>
                <a:path w="5293" h="6207" extrusionOk="0">
                  <a:moveTo>
                    <a:pt x="4663" y="0"/>
                  </a:moveTo>
                  <a:lnTo>
                    <a:pt x="0" y="2773"/>
                  </a:lnTo>
                  <a:lnTo>
                    <a:pt x="4127" y="6207"/>
                  </a:lnTo>
                  <a:cubicBezTo>
                    <a:pt x="4852" y="5199"/>
                    <a:pt x="5293" y="4033"/>
                    <a:pt x="5293" y="2678"/>
                  </a:cubicBezTo>
                  <a:cubicBezTo>
                    <a:pt x="5293" y="1733"/>
                    <a:pt x="5041" y="851"/>
                    <a:pt x="4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8" name="Google Shape;6711;p72">
              <a:extLst>
                <a:ext uri="{FF2B5EF4-FFF2-40B4-BE49-F238E27FC236}">
                  <a16:creationId xmlns:a16="http://schemas.microsoft.com/office/drawing/2014/main" id="{83622F06-A954-CB75-3BD1-A197B53C5910}"/>
                </a:ext>
              </a:extLst>
            </p:cNvPr>
            <p:cNvSpPr/>
            <p:nvPr/>
          </p:nvSpPr>
          <p:spPr>
            <a:xfrm>
              <a:off x="3653250" y="3955025"/>
              <a:ext cx="114225" cy="133150"/>
            </a:xfrm>
            <a:custGeom>
              <a:avLst/>
              <a:gdLst/>
              <a:ahLst/>
              <a:cxnLst/>
              <a:rect l="l" t="t" r="r" b="b"/>
              <a:pathLst>
                <a:path w="4569" h="5326" extrusionOk="0">
                  <a:moveTo>
                    <a:pt x="1" y="1"/>
                  </a:moveTo>
                  <a:lnTo>
                    <a:pt x="1" y="5325"/>
                  </a:lnTo>
                  <a:lnTo>
                    <a:pt x="4569" y="2679"/>
                  </a:lnTo>
                  <a:cubicBezTo>
                    <a:pt x="3561" y="1167"/>
                    <a:pt x="1891" y="127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9" name="Google Shape;6712;p72">
              <a:extLst>
                <a:ext uri="{FF2B5EF4-FFF2-40B4-BE49-F238E27FC236}">
                  <a16:creationId xmlns:a16="http://schemas.microsoft.com/office/drawing/2014/main" id="{EB32C700-10F3-011F-9C8B-41E921F26F95}"/>
                </a:ext>
              </a:extLst>
            </p:cNvPr>
            <p:cNvSpPr/>
            <p:nvPr/>
          </p:nvSpPr>
          <p:spPr>
            <a:xfrm>
              <a:off x="3497300" y="3955025"/>
              <a:ext cx="256000" cy="295400"/>
            </a:xfrm>
            <a:custGeom>
              <a:avLst/>
              <a:gdLst/>
              <a:ahLst/>
              <a:cxnLst/>
              <a:rect l="l" t="t" r="r" b="b"/>
              <a:pathLst>
                <a:path w="10240" h="11816" extrusionOk="0">
                  <a:moveTo>
                    <a:pt x="5577" y="1"/>
                  </a:moveTo>
                  <a:cubicBezTo>
                    <a:pt x="2521" y="190"/>
                    <a:pt x="1" y="2805"/>
                    <a:pt x="1" y="5892"/>
                  </a:cubicBezTo>
                  <a:cubicBezTo>
                    <a:pt x="1" y="9137"/>
                    <a:pt x="2678" y="11815"/>
                    <a:pt x="5923" y="11815"/>
                  </a:cubicBezTo>
                  <a:cubicBezTo>
                    <a:pt x="7625" y="11815"/>
                    <a:pt x="9168" y="11059"/>
                    <a:pt x="10240" y="9925"/>
                  </a:cubicBezTo>
                  <a:lnTo>
                    <a:pt x="5703" y="6176"/>
                  </a:lnTo>
                  <a:cubicBezTo>
                    <a:pt x="5608" y="6144"/>
                    <a:pt x="5577" y="5987"/>
                    <a:pt x="5577" y="5892"/>
                  </a:cubicBezTo>
                  <a:lnTo>
                    <a:pt x="557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90" name="Google Shape;6713;p72">
            <a:extLst>
              <a:ext uri="{FF2B5EF4-FFF2-40B4-BE49-F238E27FC236}">
                <a16:creationId xmlns:a16="http://schemas.microsoft.com/office/drawing/2014/main" id="{6672076F-23D0-2B5F-CF8A-D0D07C6A79E4}"/>
              </a:ext>
            </a:extLst>
          </p:cNvPr>
          <p:cNvGrpSpPr/>
          <p:nvPr/>
        </p:nvGrpSpPr>
        <p:grpSpPr>
          <a:xfrm>
            <a:off x="9495331" y="3817954"/>
            <a:ext cx="436985" cy="464841"/>
            <a:chOff x="5364750" y="3235150"/>
            <a:chExt cx="277275" cy="294950"/>
          </a:xfrm>
          <a:solidFill>
            <a:schemeClr val="tx1"/>
          </a:solidFill>
        </p:grpSpPr>
        <p:sp>
          <p:nvSpPr>
            <p:cNvPr id="891" name="Google Shape;6714;p72">
              <a:extLst>
                <a:ext uri="{FF2B5EF4-FFF2-40B4-BE49-F238E27FC236}">
                  <a16:creationId xmlns:a16="http://schemas.microsoft.com/office/drawing/2014/main" id="{183270C9-E7C0-B250-8165-DEE2A476F77E}"/>
                </a:ext>
              </a:extLst>
            </p:cNvPr>
            <p:cNvSpPr/>
            <p:nvPr/>
          </p:nvSpPr>
          <p:spPr>
            <a:xfrm>
              <a:off x="5502600" y="32351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2" name="Google Shape;6715;p72">
              <a:extLst>
                <a:ext uri="{FF2B5EF4-FFF2-40B4-BE49-F238E27FC236}">
                  <a16:creationId xmlns:a16="http://schemas.microsoft.com/office/drawing/2014/main" id="{EE3714F4-EDC2-F07B-7A0E-7B2B3418E421}"/>
                </a:ext>
              </a:extLst>
            </p:cNvPr>
            <p:cNvSpPr/>
            <p:nvPr/>
          </p:nvSpPr>
          <p:spPr>
            <a:xfrm>
              <a:off x="5555375" y="3253850"/>
              <a:ext cx="35450" cy="34100"/>
            </a:xfrm>
            <a:custGeom>
              <a:avLst/>
              <a:gdLst/>
              <a:ahLst/>
              <a:cxnLst/>
              <a:rect l="l" t="t" r="r" b="b"/>
              <a:pathLst>
                <a:path w="1418" h="1364" extrusionOk="0">
                  <a:moveTo>
                    <a:pt x="1071" y="1"/>
                  </a:moveTo>
                  <a:cubicBezTo>
                    <a:pt x="977" y="1"/>
                    <a:pt x="882" y="24"/>
                    <a:pt x="819" y="72"/>
                  </a:cubicBezTo>
                  <a:lnTo>
                    <a:pt x="126" y="796"/>
                  </a:lnTo>
                  <a:cubicBezTo>
                    <a:pt x="0" y="922"/>
                    <a:pt x="0" y="1143"/>
                    <a:pt x="126" y="1269"/>
                  </a:cubicBezTo>
                  <a:cubicBezTo>
                    <a:pt x="189" y="1332"/>
                    <a:pt x="268" y="1363"/>
                    <a:pt x="350" y="1363"/>
                  </a:cubicBezTo>
                  <a:cubicBezTo>
                    <a:pt x="433" y="1363"/>
                    <a:pt x="520" y="1332"/>
                    <a:pt x="599" y="1269"/>
                  </a:cubicBezTo>
                  <a:lnTo>
                    <a:pt x="1323" y="544"/>
                  </a:lnTo>
                  <a:cubicBezTo>
                    <a:pt x="1418" y="418"/>
                    <a:pt x="1418" y="198"/>
                    <a:pt x="1323" y="72"/>
                  </a:cubicBezTo>
                  <a:cubicBezTo>
                    <a:pt x="1260" y="24"/>
                    <a:pt x="1166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3" name="Google Shape;6716;p72">
              <a:extLst>
                <a:ext uri="{FF2B5EF4-FFF2-40B4-BE49-F238E27FC236}">
                  <a16:creationId xmlns:a16="http://schemas.microsoft.com/office/drawing/2014/main" id="{3E5266C8-1A92-4FFD-2428-255ED6F854B0}"/>
                </a:ext>
              </a:extLst>
            </p:cNvPr>
            <p:cNvSpPr/>
            <p:nvPr/>
          </p:nvSpPr>
          <p:spPr>
            <a:xfrm>
              <a:off x="5606550" y="335722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725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4" name="Google Shape;6717;p72">
              <a:extLst>
                <a:ext uri="{FF2B5EF4-FFF2-40B4-BE49-F238E27FC236}">
                  <a16:creationId xmlns:a16="http://schemas.microsoft.com/office/drawing/2014/main" id="{68D08DD0-D5D7-7E24-E388-AC1217EDA86B}"/>
                </a:ext>
              </a:extLst>
            </p:cNvPr>
            <p:cNvSpPr/>
            <p:nvPr/>
          </p:nvSpPr>
          <p:spPr>
            <a:xfrm>
              <a:off x="5364750" y="335722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5" name="Google Shape;6718;p72">
              <a:extLst>
                <a:ext uri="{FF2B5EF4-FFF2-40B4-BE49-F238E27FC236}">
                  <a16:creationId xmlns:a16="http://schemas.microsoft.com/office/drawing/2014/main" id="{05142AE9-3B2C-A4BF-D3F2-254A89DBB1D7}"/>
                </a:ext>
              </a:extLst>
            </p:cNvPr>
            <p:cNvSpPr/>
            <p:nvPr/>
          </p:nvSpPr>
          <p:spPr>
            <a:xfrm>
              <a:off x="5433275" y="3253850"/>
              <a:ext cx="35475" cy="34100"/>
            </a:xfrm>
            <a:custGeom>
              <a:avLst/>
              <a:gdLst/>
              <a:ahLst/>
              <a:cxnLst/>
              <a:rect l="l" t="t" r="r" b="b"/>
              <a:pathLst>
                <a:path w="1419" h="1364" extrusionOk="0">
                  <a:moveTo>
                    <a:pt x="363" y="1"/>
                  </a:moveTo>
                  <a:cubicBezTo>
                    <a:pt x="276" y="1"/>
                    <a:pt x="190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820" y="1269"/>
                  </a:lnTo>
                  <a:cubicBezTo>
                    <a:pt x="883" y="1332"/>
                    <a:pt x="977" y="1363"/>
                    <a:pt x="1072" y="1363"/>
                  </a:cubicBezTo>
                  <a:cubicBezTo>
                    <a:pt x="1166" y="1363"/>
                    <a:pt x="1261" y="1332"/>
                    <a:pt x="1324" y="1269"/>
                  </a:cubicBezTo>
                  <a:cubicBezTo>
                    <a:pt x="1418" y="1143"/>
                    <a:pt x="1418" y="922"/>
                    <a:pt x="1324" y="796"/>
                  </a:cubicBezTo>
                  <a:lnTo>
                    <a:pt x="599" y="72"/>
                  </a:lnTo>
                  <a:cubicBezTo>
                    <a:pt x="536" y="24"/>
                    <a:pt x="450" y="1"/>
                    <a:pt x="3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6" name="Google Shape;6719;p72">
              <a:extLst>
                <a:ext uri="{FF2B5EF4-FFF2-40B4-BE49-F238E27FC236}">
                  <a16:creationId xmlns:a16="http://schemas.microsoft.com/office/drawing/2014/main" id="{F11C49AC-BD51-673A-942B-1F1446FB06AE}"/>
                </a:ext>
              </a:extLst>
            </p:cNvPr>
            <p:cNvSpPr/>
            <p:nvPr/>
          </p:nvSpPr>
          <p:spPr>
            <a:xfrm>
              <a:off x="5380500" y="3287775"/>
              <a:ext cx="37050" cy="25975"/>
            </a:xfrm>
            <a:custGeom>
              <a:avLst/>
              <a:gdLst/>
              <a:ahLst/>
              <a:cxnLst/>
              <a:rect l="l" t="t" r="r" b="b"/>
              <a:pathLst>
                <a:path w="1482" h="1039" extrusionOk="0">
                  <a:moveTo>
                    <a:pt x="396" y="0"/>
                  </a:moveTo>
                  <a:cubicBezTo>
                    <a:pt x="267" y="0"/>
                    <a:pt x="132" y="81"/>
                    <a:pt x="64" y="195"/>
                  </a:cubicBezTo>
                  <a:cubicBezTo>
                    <a:pt x="1" y="353"/>
                    <a:pt x="64" y="573"/>
                    <a:pt x="221" y="668"/>
                  </a:cubicBezTo>
                  <a:lnTo>
                    <a:pt x="946" y="1015"/>
                  </a:lnTo>
                  <a:cubicBezTo>
                    <a:pt x="987" y="1031"/>
                    <a:pt x="1032" y="1039"/>
                    <a:pt x="1077" y="1039"/>
                  </a:cubicBezTo>
                  <a:cubicBezTo>
                    <a:pt x="1209" y="1039"/>
                    <a:pt x="1349" y="974"/>
                    <a:pt x="1419" y="857"/>
                  </a:cubicBezTo>
                  <a:cubicBezTo>
                    <a:pt x="1482" y="699"/>
                    <a:pt x="1419" y="447"/>
                    <a:pt x="1261" y="384"/>
                  </a:cubicBezTo>
                  <a:lnTo>
                    <a:pt x="536" y="38"/>
                  </a:lnTo>
                  <a:cubicBezTo>
                    <a:pt x="493" y="12"/>
                    <a:pt x="445" y="0"/>
                    <a:pt x="3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7" name="Google Shape;6720;p72">
              <a:extLst>
                <a:ext uri="{FF2B5EF4-FFF2-40B4-BE49-F238E27FC236}">
                  <a16:creationId xmlns:a16="http://schemas.microsoft.com/office/drawing/2014/main" id="{BE2AF73F-9219-CA55-CC31-F5213E27D06D}"/>
                </a:ext>
              </a:extLst>
            </p:cNvPr>
            <p:cNvSpPr/>
            <p:nvPr/>
          </p:nvSpPr>
          <p:spPr>
            <a:xfrm>
              <a:off x="5588450" y="3288075"/>
              <a:ext cx="37025" cy="26800"/>
            </a:xfrm>
            <a:custGeom>
              <a:avLst/>
              <a:gdLst/>
              <a:ahLst/>
              <a:cxnLst/>
              <a:rect l="l" t="t" r="r" b="b"/>
              <a:pathLst>
                <a:path w="1481" h="1072" extrusionOk="0">
                  <a:moveTo>
                    <a:pt x="1110" y="0"/>
                  </a:moveTo>
                  <a:cubicBezTo>
                    <a:pt x="1049" y="0"/>
                    <a:pt x="983" y="18"/>
                    <a:pt x="914" y="57"/>
                  </a:cubicBezTo>
                  <a:lnTo>
                    <a:pt x="221" y="404"/>
                  </a:lnTo>
                  <a:cubicBezTo>
                    <a:pt x="63" y="498"/>
                    <a:pt x="0" y="687"/>
                    <a:pt x="63" y="877"/>
                  </a:cubicBezTo>
                  <a:cubicBezTo>
                    <a:pt x="132" y="991"/>
                    <a:pt x="250" y="1072"/>
                    <a:pt x="382" y="1072"/>
                  </a:cubicBezTo>
                  <a:cubicBezTo>
                    <a:pt x="432" y="1072"/>
                    <a:pt x="484" y="1060"/>
                    <a:pt x="536" y="1034"/>
                  </a:cubicBezTo>
                  <a:lnTo>
                    <a:pt x="1260" y="687"/>
                  </a:lnTo>
                  <a:cubicBezTo>
                    <a:pt x="1418" y="593"/>
                    <a:pt x="1481" y="404"/>
                    <a:pt x="1418" y="215"/>
                  </a:cubicBezTo>
                  <a:cubicBezTo>
                    <a:pt x="1353" y="85"/>
                    <a:pt x="1244" y="0"/>
                    <a:pt x="11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8" name="Google Shape;6721;p72">
              <a:extLst>
                <a:ext uri="{FF2B5EF4-FFF2-40B4-BE49-F238E27FC236}">
                  <a16:creationId xmlns:a16="http://schemas.microsoft.com/office/drawing/2014/main" id="{CA7E5B78-77F2-CC4B-3EA3-1947170E9CA2}"/>
                </a:ext>
              </a:extLst>
            </p:cNvPr>
            <p:cNvSpPr/>
            <p:nvPr/>
          </p:nvSpPr>
          <p:spPr>
            <a:xfrm>
              <a:off x="5412025" y="3286350"/>
              <a:ext cx="177225" cy="243750"/>
            </a:xfrm>
            <a:custGeom>
              <a:avLst/>
              <a:gdLst/>
              <a:ahLst/>
              <a:cxnLst/>
              <a:rect l="l" t="t" r="r" b="b"/>
              <a:pathLst>
                <a:path w="7089" h="9750" extrusionOk="0">
                  <a:moveTo>
                    <a:pt x="3529" y="0"/>
                  </a:moveTo>
                  <a:cubicBezTo>
                    <a:pt x="3151" y="0"/>
                    <a:pt x="2836" y="315"/>
                    <a:pt x="2836" y="725"/>
                  </a:cubicBezTo>
                  <a:lnTo>
                    <a:pt x="2836" y="1418"/>
                  </a:lnTo>
                  <a:cubicBezTo>
                    <a:pt x="2836" y="1040"/>
                    <a:pt x="2520" y="725"/>
                    <a:pt x="2111" y="725"/>
                  </a:cubicBezTo>
                  <a:cubicBezTo>
                    <a:pt x="1733" y="725"/>
                    <a:pt x="1418" y="1040"/>
                    <a:pt x="1418" y="1418"/>
                  </a:cubicBezTo>
                  <a:lnTo>
                    <a:pt x="1418" y="2143"/>
                  </a:lnTo>
                  <a:cubicBezTo>
                    <a:pt x="1544" y="2143"/>
                    <a:pt x="1638" y="2080"/>
                    <a:pt x="1764" y="2080"/>
                  </a:cubicBezTo>
                  <a:lnTo>
                    <a:pt x="3497" y="2080"/>
                  </a:lnTo>
                  <a:cubicBezTo>
                    <a:pt x="4253" y="2080"/>
                    <a:pt x="4883" y="2710"/>
                    <a:pt x="4883" y="3466"/>
                  </a:cubicBezTo>
                  <a:cubicBezTo>
                    <a:pt x="4883" y="4096"/>
                    <a:pt x="4474" y="4600"/>
                    <a:pt x="3907" y="4758"/>
                  </a:cubicBezTo>
                  <a:cubicBezTo>
                    <a:pt x="4064" y="5073"/>
                    <a:pt x="4159" y="5482"/>
                    <a:pt x="4159" y="5860"/>
                  </a:cubicBezTo>
                  <a:cubicBezTo>
                    <a:pt x="4159" y="6081"/>
                    <a:pt x="4001" y="6238"/>
                    <a:pt x="3812" y="6238"/>
                  </a:cubicBezTo>
                  <a:cubicBezTo>
                    <a:pt x="3623" y="6238"/>
                    <a:pt x="3466" y="6081"/>
                    <a:pt x="3466" y="5860"/>
                  </a:cubicBezTo>
                  <a:cubicBezTo>
                    <a:pt x="3466" y="4915"/>
                    <a:pt x="2678" y="4128"/>
                    <a:pt x="1733" y="4128"/>
                  </a:cubicBezTo>
                  <a:lnTo>
                    <a:pt x="3466" y="4128"/>
                  </a:lnTo>
                  <a:cubicBezTo>
                    <a:pt x="3844" y="4128"/>
                    <a:pt x="4159" y="3812"/>
                    <a:pt x="4159" y="3434"/>
                  </a:cubicBezTo>
                  <a:cubicBezTo>
                    <a:pt x="4159" y="3025"/>
                    <a:pt x="3844" y="2710"/>
                    <a:pt x="3466" y="2710"/>
                  </a:cubicBezTo>
                  <a:lnTo>
                    <a:pt x="1733" y="2710"/>
                  </a:lnTo>
                  <a:cubicBezTo>
                    <a:pt x="788" y="2710"/>
                    <a:pt x="0" y="3497"/>
                    <a:pt x="0" y="4443"/>
                  </a:cubicBezTo>
                  <a:lnTo>
                    <a:pt x="0" y="5167"/>
                  </a:lnTo>
                  <a:cubicBezTo>
                    <a:pt x="0" y="6112"/>
                    <a:pt x="536" y="6963"/>
                    <a:pt x="1386" y="7372"/>
                  </a:cubicBezTo>
                  <a:lnTo>
                    <a:pt x="1386" y="8318"/>
                  </a:lnTo>
                  <a:cubicBezTo>
                    <a:pt x="977" y="8318"/>
                    <a:pt x="662" y="8633"/>
                    <a:pt x="662" y="9011"/>
                  </a:cubicBezTo>
                  <a:lnTo>
                    <a:pt x="662" y="9389"/>
                  </a:lnTo>
                  <a:cubicBezTo>
                    <a:pt x="662" y="9578"/>
                    <a:pt x="819" y="9735"/>
                    <a:pt x="1008" y="9735"/>
                  </a:cubicBezTo>
                  <a:lnTo>
                    <a:pt x="5860" y="9735"/>
                  </a:lnTo>
                  <a:cubicBezTo>
                    <a:pt x="5923" y="9745"/>
                    <a:pt x="5979" y="9749"/>
                    <a:pt x="6029" y="9749"/>
                  </a:cubicBezTo>
                  <a:cubicBezTo>
                    <a:pt x="6305" y="9749"/>
                    <a:pt x="6396" y="9612"/>
                    <a:pt x="6396" y="9452"/>
                  </a:cubicBezTo>
                  <a:lnTo>
                    <a:pt x="6396" y="9105"/>
                  </a:lnTo>
                  <a:cubicBezTo>
                    <a:pt x="6396" y="8696"/>
                    <a:pt x="6112" y="8381"/>
                    <a:pt x="5702" y="8381"/>
                  </a:cubicBezTo>
                  <a:lnTo>
                    <a:pt x="5702" y="7436"/>
                  </a:lnTo>
                  <a:cubicBezTo>
                    <a:pt x="6522" y="7057"/>
                    <a:pt x="7089" y="6175"/>
                    <a:pt x="7089" y="5230"/>
                  </a:cubicBezTo>
                  <a:lnTo>
                    <a:pt x="7089" y="2143"/>
                  </a:lnTo>
                  <a:cubicBezTo>
                    <a:pt x="7089" y="1733"/>
                    <a:pt x="6774" y="1418"/>
                    <a:pt x="6364" y="1418"/>
                  </a:cubicBezTo>
                  <a:cubicBezTo>
                    <a:pt x="5986" y="1418"/>
                    <a:pt x="5671" y="1733"/>
                    <a:pt x="5671" y="2143"/>
                  </a:cubicBezTo>
                  <a:lnTo>
                    <a:pt x="5671" y="1418"/>
                  </a:lnTo>
                  <a:cubicBezTo>
                    <a:pt x="5671" y="1040"/>
                    <a:pt x="5356" y="725"/>
                    <a:pt x="4946" y="725"/>
                  </a:cubicBezTo>
                  <a:cubicBezTo>
                    <a:pt x="4568" y="725"/>
                    <a:pt x="4253" y="1040"/>
                    <a:pt x="4253" y="1418"/>
                  </a:cubicBezTo>
                  <a:lnTo>
                    <a:pt x="4253" y="725"/>
                  </a:lnTo>
                  <a:cubicBezTo>
                    <a:pt x="4253" y="315"/>
                    <a:pt x="3938" y="0"/>
                    <a:pt x="3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99" name="Google Shape;6722;p72">
            <a:extLst>
              <a:ext uri="{FF2B5EF4-FFF2-40B4-BE49-F238E27FC236}">
                <a16:creationId xmlns:a16="http://schemas.microsoft.com/office/drawing/2014/main" id="{9D9D3EEE-B6CA-4AF1-B88A-BF8617D961BC}"/>
              </a:ext>
            </a:extLst>
          </p:cNvPr>
          <p:cNvGrpSpPr/>
          <p:nvPr/>
        </p:nvGrpSpPr>
        <p:grpSpPr>
          <a:xfrm>
            <a:off x="9479806" y="4413068"/>
            <a:ext cx="468032" cy="469253"/>
            <a:chOff x="5355300" y="3598250"/>
            <a:chExt cx="296975" cy="297750"/>
          </a:xfrm>
          <a:solidFill>
            <a:schemeClr val="tx1"/>
          </a:solidFill>
        </p:grpSpPr>
        <p:sp>
          <p:nvSpPr>
            <p:cNvPr id="900" name="Google Shape;6723;p72">
              <a:extLst>
                <a:ext uri="{FF2B5EF4-FFF2-40B4-BE49-F238E27FC236}">
                  <a16:creationId xmlns:a16="http://schemas.microsoft.com/office/drawing/2014/main" id="{E01BEC7B-CA2F-3B4B-16A5-A5A292101774}"/>
                </a:ext>
              </a:extLst>
            </p:cNvPr>
            <p:cNvSpPr/>
            <p:nvPr/>
          </p:nvSpPr>
          <p:spPr>
            <a:xfrm>
              <a:off x="5355300" y="3703000"/>
              <a:ext cx="35475" cy="191425"/>
            </a:xfrm>
            <a:custGeom>
              <a:avLst/>
              <a:gdLst/>
              <a:ahLst/>
              <a:cxnLst/>
              <a:rect l="l" t="t" r="r" b="b"/>
              <a:pathLst>
                <a:path w="1419" h="7657" extrusionOk="0">
                  <a:moveTo>
                    <a:pt x="410" y="0"/>
                  </a:moveTo>
                  <a:cubicBezTo>
                    <a:pt x="221" y="0"/>
                    <a:pt x="64" y="158"/>
                    <a:pt x="64" y="347"/>
                  </a:cubicBezTo>
                  <a:cubicBezTo>
                    <a:pt x="1" y="2867"/>
                    <a:pt x="1" y="4789"/>
                    <a:pt x="1" y="7310"/>
                  </a:cubicBezTo>
                  <a:cubicBezTo>
                    <a:pt x="1" y="7530"/>
                    <a:pt x="158" y="7656"/>
                    <a:pt x="379" y="7656"/>
                  </a:cubicBezTo>
                  <a:cubicBezTo>
                    <a:pt x="568" y="7656"/>
                    <a:pt x="725" y="7530"/>
                    <a:pt x="725" y="7310"/>
                  </a:cubicBezTo>
                  <a:lnTo>
                    <a:pt x="725" y="1355"/>
                  </a:lnTo>
                  <a:lnTo>
                    <a:pt x="1418" y="1355"/>
                  </a:lnTo>
                  <a:lnTo>
                    <a:pt x="141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1" name="Google Shape;6724;p72">
              <a:extLst>
                <a:ext uri="{FF2B5EF4-FFF2-40B4-BE49-F238E27FC236}">
                  <a16:creationId xmlns:a16="http://schemas.microsoft.com/office/drawing/2014/main" id="{4120F985-2F7D-BE84-71D9-9CA309E54A61}"/>
                </a:ext>
              </a:extLst>
            </p:cNvPr>
            <p:cNvSpPr/>
            <p:nvPr/>
          </p:nvSpPr>
          <p:spPr>
            <a:xfrm>
              <a:off x="5389175" y="3773100"/>
              <a:ext cx="122900" cy="122900"/>
            </a:xfrm>
            <a:custGeom>
              <a:avLst/>
              <a:gdLst/>
              <a:ahLst/>
              <a:cxnLst/>
              <a:rect l="l" t="t" r="r" b="b"/>
              <a:pathLst>
                <a:path w="4916" h="4916" extrusionOk="0">
                  <a:moveTo>
                    <a:pt x="2080" y="0"/>
                  </a:moveTo>
                  <a:lnTo>
                    <a:pt x="2080" y="693"/>
                  </a:lnTo>
                  <a:lnTo>
                    <a:pt x="1733" y="693"/>
                  </a:lnTo>
                  <a:cubicBezTo>
                    <a:pt x="788" y="693"/>
                    <a:pt x="0" y="1481"/>
                    <a:pt x="0" y="2458"/>
                  </a:cubicBezTo>
                  <a:cubicBezTo>
                    <a:pt x="0" y="2678"/>
                    <a:pt x="158" y="2836"/>
                    <a:pt x="347" y="2836"/>
                  </a:cubicBezTo>
                  <a:lnTo>
                    <a:pt x="2080" y="2836"/>
                  </a:lnTo>
                  <a:lnTo>
                    <a:pt x="2080" y="3529"/>
                  </a:lnTo>
                  <a:lnTo>
                    <a:pt x="1072" y="3529"/>
                  </a:lnTo>
                  <a:cubicBezTo>
                    <a:pt x="473" y="3529"/>
                    <a:pt x="32" y="4001"/>
                    <a:pt x="32" y="4569"/>
                  </a:cubicBezTo>
                  <a:cubicBezTo>
                    <a:pt x="32" y="4758"/>
                    <a:pt x="189" y="4915"/>
                    <a:pt x="410" y="4915"/>
                  </a:cubicBezTo>
                  <a:cubicBezTo>
                    <a:pt x="599" y="4915"/>
                    <a:pt x="757" y="4758"/>
                    <a:pt x="757" y="4569"/>
                  </a:cubicBezTo>
                  <a:cubicBezTo>
                    <a:pt x="757" y="4348"/>
                    <a:pt x="914" y="4190"/>
                    <a:pt x="1103" y="4190"/>
                  </a:cubicBezTo>
                  <a:lnTo>
                    <a:pt x="2143" y="4190"/>
                  </a:lnTo>
                  <a:lnTo>
                    <a:pt x="2143" y="4569"/>
                  </a:lnTo>
                  <a:cubicBezTo>
                    <a:pt x="2143" y="4758"/>
                    <a:pt x="2300" y="4915"/>
                    <a:pt x="2489" y="4915"/>
                  </a:cubicBezTo>
                  <a:cubicBezTo>
                    <a:pt x="2678" y="4915"/>
                    <a:pt x="2836" y="4758"/>
                    <a:pt x="2836" y="4569"/>
                  </a:cubicBezTo>
                  <a:lnTo>
                    <a:pt x="2836" y="4190"/>
                  </a:lnTo>
                  <a:lnTo>
                    <a:pt x="3876" y="4190"/>
                  </a:lnTo>
                  <a:cubicBezTo>
                    <a:pt x="4065" y="4190"/>
                    <a:pt x="4222" y="4348"/>
                    <a:pt x="4222" y="4569"/>
                  </a:cubicBezTo>
                  <a:cubicBezTo>
                    <a:pt x="4222" y="4758"/>
                    <a:pt x="4380" y="4915"/>
                    <a:pt x="4569" y="4915"/>
                  </a:cubicBezTo>
                  <a:cubicBezTo>
                    <a:pt x="4758" y="4915"/>
                    <a:pt x="4915" y="4758"/>
                    <a:pt x="4915" y="4569"/>
                  </a:cubicBezTo>
                  <a:cubicBezTo>
                    <a:pt x="4915" y="3970"/>
                    <a:pt x="4443" y="3529"/>
                    <a:pt x="3907" y="3529"/>
                  </a:cubicBezTo>
                  <a:lnTo>
                    <a:pt x="2867" y="3529"/>
                  </a:lnTo>
                  <a:lnTo>
                    <a:pt x="2867" y="2836"/>
                  </a:lnTo>
                  <a:lnTo>
                    <a:pt x="4537" y="2836"/>
                  </a:lnTo>
                  <a:lnTo>
                    <a:pt x="4537" y="2773"/>
                  </a:lnTo>
                  <a:cubicBezTo>
                    <a:pt x="4726" y="2773"/>
                    <a:pt x="4884" y="2615"/>
                    <a:pt x="4884" y="2426"/>
                  </a:cubicBezTo>
                  <a:cubicBezTo>
                    <a:pt x="4884" y="1481"/>
                    <a:pt x="4096" y="662"/>
                    <a:pt x="3151" y="662"/>
                  </a:cubicBezTo>
                  <a:lnTo>
                    <a:pt x="2804" y="662"/>
                  </a:lnTo>
                  <a:lnTo>
                    <a:pt x="280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2" name="Google Shape;6725;p72">
              <a:extLst>
                <a:ext uri="{FF2B5EF4-FFF2-40B4-BE49-F238E27FC236}">
                  <a16:creationId xmlns:a16="http://schemas.microsoft.com/office/drawing/2014/main" id="{AFF73E38-10C9-E66E-0A27-E2302F0DB944}"/>
                </a:ext>
              </a:extLst>
            </p:cNvPr>
            <p:cNvSpPr/>
            <p:nvPr/>
          </p:nvSpPr>
          <p:spPr>
            <a:xfrm>
              <a:off x="5527800" y="3598250"/>
              <a:ext cx="105550" cy="35450"/>
            </a:xfrm>
            <a:custGeom>
              <a:avLst/>
              <a:gdLst/>
              <a:ahLst/>
              <a:cxnLst/>
              <a:rect l="l" t="t" r="r" b="b"/>
              <a:pathLst>
                <a:path w="4222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63" y="1103"/>
                    <a:pt x="378" y="1418"/>
                    <a:pt x="725" y="1418"/>
                  </a:cubicBezTo>
                  <a:lnTo>
                    <a:pt x="3875" y="1418"/>
                  </a:lnTo>
                  <a:cubicBezTo>
                    <a:pt x="4064" y="1418"/>
                    <a:pt x="4222" y="1260"/>
                    <a:pt x="4222" y="1071"/>
                  </a:cubicBezTo>
                  <a:lnTo>
                    <a:pt x="4222" y="378"/>
                  </a:lnTo>
                  <a:cubicBezTo>
                    <a:pt x="4222" y="158"/>
                    <a:pt x="4064" y="0"/>
                    <a:pt x="38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3" name="Google Shape;6726;p72">
              <a:extLst>
                <a:ext uri="{FF2B5EF4-FFF2-40B4-BE49-F238E27FC236}">
                  <a16:creationId xmlns:a16="http://schemas.microsoft.com/office/drawing/2014/main" id="{7A58AEC2-DBFB-0D17-2A7F-176599BD8D66}"/>
                </a:ext>
              </a:extLst>
            </p:cNvPr>
            <p:cNvSpPr/>
            <p:nvPr/>
          </p:nvSpPr>
          <p:spPr>
            <a:xfrm>
              <a:off x="5545900" y="3651800"/>
              <a:ext cx="104800" cy="35475"/>
            </a:xfrm>
            <a:custGeom>
              <a:avLst/>
              <a:gdLst/>
              <a:ahLst/>
              <a:cxnLst/>
              <a:rect l="l" t="t" r="r" b="b"/>
              <a:pathLst>
                <a:path w="4192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3845" y="1418"/>
                  </a:lnTo>
                  <a:cubicBezTo>
                    <a:pt x="4065" y="1418"/>
                    <a:pt x="4191" y="1261"/>
                    <a:pt x="4191" y="1072"/>
                  </a:cubicBezTo>
                  <a:lnTo>
                    <a:pt x="4191" y="347"/>
                  </a:lnTo>
                  <a:cubicBezTo>
                    <a:pt x="4191" y="158"/>
                    <a:pt x="4065" y="1"/>
                    <a:pt x="38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4" name="Google Shape;6727;p72">
              <a:extLst>
                <a:ext uri="{FF2B5EF4-FFF2-40B4-BE49-F238E27FC236}">
                  <a16:creationId xmlns:a16="http://schemas.microsoft.com/office/drawing/2014/main" id="{23FF5BAC-0DFB-9E14-77DA-164250BCCB60}"/>
                </a:ext>
              </a:extLst>
            </p:cNvPr>
            <p:cNvSpPr/>
            <p:nvPr/>
          </p:nvSpPr>
          <p:spPr>
            <a:xfrm>
              <a:off x="5529375" y="3754975"/>
              <a:ext cx="122100" cy="35475"/>
            </a:xfrm>
            <a:custGeom>
              <a:avLst/>
              <a:gdLst/>
              <a:ahLst/>
              <a:cxnLst/>
              <a:rect l="l" t="t" r="r" b="b"/>
              <a:pathLst>
                <a:path w="4884" h="1419" extrusionOk="0">
                  <a:moveTo>
                    <a:pt x="0" y="1"/>
                  </a:moveTo>
                  <a:lnTo>
                    <a:pt x="0" y="1418"/>
                  </a:lnTo>
                  <a:lnTo>
                    <a:pt x="4884" y="1418"/>
                  </a:lnTo>
                  <a:lnTo>
                    <a:pt x="4884" y="1"/>
                  </a:lnTo>
                  <a:lnTo>
                    <a:pt x="2773" y="1"/>
                  </a:lnTo>
                  <a:lnTo>
                    <a:pt x="2773" y="347"/>
                  </a:lnTo>
                  <a:cubicBezTo>
                    <a:pt x="2773" y="568"/>
                    <a:pt x="2615" y="725"/>
                    <a:pt x="2426" y="725"/>
                  </a:cubicBezTo>
                  <a:cubicBezTo>
                    <a:pt x="2237" y="725"/>
                    <a:pt x="2080" y="568"/>
                    <a:pt x="2080" y="347"/>
                  </a:cubicBezTo>
                  <a:lnTo>
                    <a:pt x="208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5" name="Google Shape;6728;p72">
              <a:extLst>
                <a:ext uri="{FF2B5EF4-FFF2-40B4-BE49-F238E27FC236}">
                  <a16:creationId xmlns:a16="http://schemas.microsoft.com/office/drawing/2014/main" id="{FD08C2F2-A1AD-B92E-A337-A75A596DA088}"/>
                </a:ext>
              </a:extLst>
            </p:cNvPr>
            <p:cNvSpPr/>
            <p:nvPr/>
          </p:nvSpPr>
          <p:spPr>
            <a:xfrm>
              <a:off x="5511250" y="3703000"/>
              <a:ext cx="140225" cy="33900"/>
            </a:xfrm>
            <a:custGeom>
              <a:avLst/>
              <a:gdLst/>
              <a:ahLst/>
              <a:cxnLst/>
              <a:rect l="l" t="t" r="r" b="b"/>
              <a:pathLst>
                <a:path w="5609" h="1356" extrusionOk="0">
                  <a:moveTo>
                    <a:pt x="1" y="0"/>
                  </a:moveTo>
                  <a:lnTo>
                    <a:pt x="1" y="1355"/>
                  </a:lnTo>
                  <a:lnTo>
                    <a:pt x="5609" y="1355"/>
                  </a:lnTo>
                  <a:lnTo>
                    <a:pt x="5609" y="347"/>
                  </a:lnTo>
                  <a:cubicBezTo>
                    <a:pt x="5577" y="158"/>
                    <a:pt x="5451" y="0"/>
                    <a:pt x="52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6" name="Google Shape;6729;p72">
              <a:extLst>
                <a:ext uri="{FF2B5EF4-FFF2-40B4-BE49-F238E27FC236}">
                  <a16:creationId xmlns:a16="http://schemas.microsoft.com/office/drawing/2014/main" id="{02DC7148-4C85-6E6E-06F3-2A8D6B0F2721}"/>
                </a:ext>
              </a:extLst>
            </p:cNvPr>
            <p:cNvSpPr/>
            <p:nvPr/>
          </p:nvSpPr>
          <p:spPr>
            <a:xfrm>
              <a:off x="5529375" y="3808550"/>
              <a:ext cx="122900" cy="87450"/>
            </a:xfrm>
            <a:custGeom>
              <a:avLst/>
              <a:gdLst/>
              <a:ahLst/>
              <a:cxnLst/>
              <a:rect l="l" t="t" r="r" b="b"/>
              <a:pathLst>
                <a:path w="4916" h="3498" extrusionOk="0">
                  <a:moveTo>
                    <a:pt x="0" y="0"/>
                  </a:move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1418"/>
                  </a:lnTo>
                  <a:lnTo>
                    <a:pt x="4190" y="1418"/>
                  </a:lnTo>
                  <a:lnTo>
                    <a:pt x="4190" y="3151"/>
                  </a:lnTo>
                  <a:cubicBezTo>
                    <a:pt x="4190" y="3340"/>
                    <a:pt x="4348" y="3497"/>
                    <a:pt x="4569" y="3497"/>
                  </a:cubicBezTo>
                  <a:cubicBezTo>
                    <a:pt x="4758" y="3497"/>
                    <a:pt x="4915" y="3340"/>
                    <a:pt x="4915" y="3151"/>
                  </a:cubicBezTo>
                  <a:lnTo>
                    <a:pt x="4915" y="0"/>
                  </a:lnTo>
                  <a:lnTo>
                    <a:pt x="2773" y="0"/>
                  </a:lnTo>
                  <a:lnTo>
                    <a:pt x="2773" y="347"/>
                  </a:lnTo>
                  <a:cubicBezTo>
                    <a:pt x="2773" y="536"/>
                    <a:pt x="2615" y="693"/>
                    <a:pt x="2426" y="693"/>
                  </a:cubicBezTo>
                  <a:cubicBezTo>
                    <a:pt x="2237" y="693"/>
                    <a:pt x="2080" y="536"/>
                    <a:pt x="2080" y="347"/>
                  </a:cubicBezTo>
                  <a:lnTo>
                    <a:pt x="208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7" name="Google Shape;6730;p72">
              <a:extLst>
                <a:ext uri="{FF2B5EF4-FFF2-40B4-BE49-F238E27FC236}">
                  <a16:creationId xmlns:a16="http://schemas.microsoft.com/office/drawing/2014/main" id="{2E90B6F2-4699-CB40-0A1B-9ECE138C01C9}"/>
                </a:ext>
              </a:extLst>
            </p:cNvPr>
            <p:cNvSpPr/>
            <p:nvPr/>
          </p:nvSpPr>
          <p:spPr>
            <a:xfrm>
              <a:off x="5408075" y="3651025"/>
              <a:ext cx="86675" cy="103975"/>
            </a:xfrm>
            <a:custGeom>
              <a:avLst/>
              <a:gdLst/>
              <a:ahLst/>
              <a:cxnLst/>
              <a:rect l="l" t="t" r="r" b="b"/>
              <a:pathLst>
                <a:path w="3467" h="4159" extrusionOk="0">
                  <a:moveTo>
                    <a:pt x="1733" y="0"/>
                  </a:moveTo>
                  <a:cubicBezTo>
                    <a:pt x="788" y="0"/>
                    <a:pt x="1" y="788"/>
                    <a:pt x="1" y="1733"/>
                  </a:cubicBezTo>
                  <a:lnTo>
                    <a:pt x="1" y="3812"/>
                  </a:lnTo>
                  <a:cubicBezTo>
                    <a:pt x="1" y="4001"/>
                    <a:pt x="158" y="4159"/>
                    <a:pt x="347" y="4159"/>
                  </a:cubicBezTo>
                  <a:lnTo>
                    <a:pt x="3120" y="4159"/>
                  </a:lnTo>
                  <a:cubicBezTo>
                    <a:pt x="3309" y="4159"/>
                    <a:pt x="3466" y="4001"/>
                    <a:pt x="3466" y="3812"/>
                  </a:cubicBez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08" name="Google Shape;6731;p72">
            <a:extLst>
              <a:ext uri="{FF2B5EF4-FFF2-40B4-BE49-F238E27FC236}">
                <a16:creationId xmlns:a16="http://schemas.microsoft.com/office/drawing/2014/main" id="{F38C9760-23C1-8BA8-5269-9E372F3E6B87}"/>
              </a:ext>
            </a:extLst>
          </p:cNvPr>
          <p:cNvGrpSpPr/>
          <p:nvPr/>
        </p:nvGrpSpPr>
        <p:grpSpPr>
          <a:xfrm>
            <a:off x="9485400" y="5131631"/>
            <a:ext cx="456843" cy="301685"/>
            <a:chOff x="5358450" y="4015675"/>
            <a:chExt cx="289875" cy="191425"/>
          </a:xfrm>
          <a:solidFill>
            <a:schemeClr val="tx1"/>
          </a:solidFill>
        </p:grpSpPr>
        <p:sp>
          <p:nvSpPr>
            <p:cNvPr id="909" name="Google Shape;6732;p72">
              <a:extLst>
                <a:ext uri="{FF2B5EF4-FFF2-40B4-BE49-F238E27FC236}">
                  <a16:creationId xmlns:a16="http://schemas.microsoft.com/office/drawing/2014/main" id="{8EA11ADC-99F2-DFC3-E24E-E6CFF12FA2C8}"/>
                </a:ext>
              </a:extLst>
            </p:cNvPr>
            <p:cNvSpPr/>
            <p:nvPr/>
          </p:nvSpPr>
          <p:spPr>
            <a:xfrm>
              <a:off x="5358450" y="4015675"/>
              <a:ext cx="289875" cy="89025"/>
            </a:xfrm>
            <a:custGeom>
              <a:avLst/>
              <a:gdLst/>
              <a:ahLst/>
              <a:cxnLst/>
              <a:rect l="l" t="t" r="r" b="b"/>
              <a:pathLst>
                <a:path w="11595" h="3561" extrusionOk="0">
                  <a:moveTo>
                    <a:pt x="5798" y="1"/>
                  </a:moveTo>
                  <a:cubicBezTo>
                    <a:pt x="2773" y="1"/>
                    <a:pt x="316" y="3120"/>
                    <a:pt x="1" y="3561"/>
                  </a:cubicBezTo>
                  <a:cubicBezTo>
                    <a:pt x="1229" y="2679"/>
                    <a:pt x="3561" y="1734"/>
                    <a:pt x="5798" y="1734"/>
                  </a:cubicBezTo>
                  <a:cubicBezTo>
                    <a:pt x="7751" y="1734"/>
                    <a:pt x="10051" y="2490"/>
                    <a:pt x="11595" y="3561"/>
                  </a:cubicBezTo>
                  <a:cubicBezTo>
                    <a:pt x="11280" y="3120"/>
                    <a:pt x="8822" y="1"/>
                    <a:pt x="5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0" name="Google Shape;6733;p72">
              <a:extLst>
                <a:ext uri="{FF2B5EF4-FFF2-40B4-BE49-F238E27FC236}">
                  <a16:creationId xmlns:a16="http://schemas.microsoft.com/office/drawing/2014/main" id="{5AC4E2D0-997E-F1CD-C541-733F1ED86561}"/>
                </a:ext>
              </a:extLst>
            </p:cNvPr>
            <p:cNvSpPr/>
            <p:nvPr/>
          </p:nvSpPr>
          <p:spPr>
            <a:xfrm>
              <a:off x="5494725" y="41015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1" name="Google Shape;6734;p72">
              <a:extLst>
                <a:ext uri="{FF2B5EF4-FFF2-40B4-BE49-F238E27FC236}">
                  <a16:creationId xmlns:a16="http://schemas.microsoft.com/office/drawing/2014/main" id="{81B7DA03-A264-23C7-1E18-F1A48A888F0F}"/>
                </a:ext>
              </a:extLst>
            </p:cNvPr>
            <p:cNvSpPr/>
            <p:nvPr/>
          </p:nvSpPr>
          <p:spPr>
            <a:xfrm>
              <a:off x="5460050" y="4077125"/>
              <a:ext cx="86675" cy="78000"/>
            </a:xfrm>
            <a:custGeom>
              <a:avLst/>
              <a:gdLst/>
              <a:ahLst/>
              <a:cxnLst/>
              <a:rect l="l" t="t" r="r" b="b"/>
              <a:pathLst>
                <a:path w="3467" h="3120" extrusionOk="0">
                  <a:moveTo>
                    <a:pt x="1734" y="315"/>
                  </a:moveTo>
                  <a:cubicBezTo>
                    <a:pt x="2332" y="315"/>
                    <a:pt x="2773" y="788"/>
                    <a:pt x="2773" y="1323"/>
                  </a:cubicBezTo>
                  <a:cubicBezTo>
                    <a:pt x="2773" y="1922"/>
                    <a:pt x="2269" y="2363"/>
                    <a:pt x="1734" y="2363"/>
                  </a:cubicBezTo>
                  <a:cubicBezTo>
                    <a:pt x="1135" y="2363"/>
                    <a:pt x="694" y="1890"/>
                    <a:pt x="694" y="1323"/>
                  </a:cubicBezTo>
                  <a:cubicBezTo>
                    <a:pt x="663" y="788"/>
                    <a:pt x="1135" y="315"/>
                    <a:pt x="1734" y="315"/>
                  </a:cubicBezTo>
                  <a:close/>
                  <a:moveTo>
                    <a:pt x="1734" y="0"/>
                  </a:moveTo>
                  <a:cubicBezTo>
                    <a:pt x="1324" y="0"/>
                    <a:pt x="978" y="32"/>
                    <a:pt x="599" y="63"/>
                  </a:cubicBezTo>
                  <a:cubicBezTo>
                    <a:pt x="190" y="378"/>
                    <a:pt x="1" y="851"/>
                    <a:pt x="1" y="1386"/>
                  </a:cubicBezTo>
                  <a:cubicBezTo>
                    <a:pt x="1" y="2332"/>
                    <a:pt x="789" y="3119"/>
                    <a:pt x="1734" y="3119"/>
                  </a:cubicBezTo>
                  <a:cubicBezTo>
                    <a:pt x="2679" y="3119"/>
                    <a:pt x="3466" y="2332"/>
                    <a:pt x="3466" y="1386"/>
                  </a:cubicBezTo>
                  <a:cubicBezTo>
                    <a:pt x="3466" y="851"/>
                    <a:pt x="3214" y="378"/>
                    <a:pt x="2868" y="63"/>
                  </a:cubicBezTo>
                  <a:cubicBezTo>
                    <a:pt x="2521" y="32"/>
                    <a:pt x="2112" y="0"/>
                    <a:pt x="17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2" name="Google Shape;6735;p72">
              <a:extLst>
                <a:ext uri="{FF2B5EF4-FFF2-40B4-BE49-F238E27FC236}">
                  <a16:creationId xmlns:a16="http://schemas.microsoft.com/office/drawing/2014/main" id="{FBC7330A-BFA2-2964-1CC3-61DCEDC6D504}"/>
                </a:ext>
              </a:extLst>
            </p:cNvPr>
            <p:cNvSpPr/>
            <p:nvPr/>
          </p:nvSpPr>
          <p:spPr>
            <a:xfrm>
              <a:off x="5362400" y="4084200"/>
              <a:ext cx="282000" cy="122900"/>
            </a:xfrm>
            <a:custGeom>
              <a:avLst/>
              <a:gdLst/>
              <a:ahLst/>
              <a:cxnLst/>
              <a:rect l="l" t="t" r="r" b="b"/>
              <a:pathLst>
                <a:path w="11280" h="4916" extrusionOk="0">
                  <a:moveTo>
                    <a:pt x="3466" y="1"/>
                  </a:moveTo>
                  <a:lnTo>
                    <a:pt x="3466" y="1"/>
                  </a:lnTo>
                  <a:cubicBezTo>
                    <a:pt x="2332" y="253"/>
                    <a:pt x="1103" y="820"/>
                    <a:pt x="0" y="1576"/>
                  </a:cubicBezTo>
                  <a:cubicBezTo>
                    <a:pt x="693" y="2395"/>
                    <a:pt x="2899" y="4915"/>
                    <a:pt x="5640" y="4915"/>
                  </a:cubicBezTo>
                  <a:cubicBezTo>
                    <a:pt x="8349" y="4884"/>
                    <a:pt x="10617" y="2395"/>
                    <a:pt x="11279" y="1576"/>
                  </a:cubicBezTo>
                  <a:cubicBezTo>
                    <a:pt x="10176" y="820"/>
                    <a:pt x="8948" y="253"/>
                    <a:pt x="7814" y="1"/>
                  </a:cubicBezTo>
                  <a:lnTo>
                    <a:pt x="7814" y="1"/>
                  </a:lnTo>
                  <a:cubicBezTo>
                    <a:pt x="7971" y="347"/>
                    <a:pt x="8097" y="694"/>
                    <a:pt x="8097" y="1103"/>
                  </a:cubicBezTo>
                  <a:cubicBezTo>
                    <a:pt x="8097" y="2427"/>
                    <a:pt x="6994" y="3529"/>
                    <a:pt x="5640" y="3529"/>
                  </a:cubicBezTo>
                  <a:cubicBezTo>
                    <a:pt x="4316" y="3529"/>
                    <a:pt x="3214" y="2427"/>
                    <a:pt x="3214" y="1103"/>
                  </a:cubicBezTo>
                  <a:cubicBezTo>
                    <a:pt x="3214" y="694"/>
                    <a:pt x="3277" y="347"/>
                    <a:pt x="3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13" name="Google Shape;6736;p72">
            <a:extLst>
              <a:ext uri="{FF2B5EF4-FFF2-40B4-BE49-F238E27FC236}">
                <a16:creationId xmlns:a16="http://schemas.microsoft.com/office/drawing/2014/main" id="{7F53E5CC-5740-A2FE-DB17-9970D0B8F987}"/>
              </a:ext>
            </a:extLst>
          </p:cNvPr>
          <p:cNvGrpSpPr/>
          <p:nvPr/>
        </p:nvGrpSpPr>
        <p:grpSpPr>
          <a:xfrm>
            <a:off x="8320711" y="5641672"/>
            <a:ext cx="468032" cy="433952"/>
            <a:chOff x="6543825" y="3202075"/>
            <a:chExt cx="296975" cy="275350"/>
          </a:xfrm>
          <a:solidFill>
            <a:schemeClr val="tx1"/>
          </a:solidFill>
        </p:grpSpPr>
        <p:sp>
          <p:nvSpPr>
            <p:cNvPr id="914" name="Google Shape;6737;p72">
              <a:extLst>
                <a:ext uri="{FF2B5EF4-FFF2-40B4-BE49-F238E27FC236}">
                  <a16:creationId xmlns:a16="http://schemas.microsoft.com/office/drawing/2014/main" id="{5253A4CA-5342-F4FA-80F2-79141AC28BA9}"/>
                </a:ext>
              </a:extLst>
            </p:cNvPr>
            <p:cNvSpPr/>
            <p:nvPr/>
          </p:nvSpPr>
          <p:spPr>
            <a:xfrm>
              <a:off x="6683250" y="3202075"/>
              <a:ext cx="17350" cy="43350"/>
            </a:xfrm>
            <a:custGeom>
              <a:avLst/>
              <a:gdLst/>
              <a:ahLst/>
              <a:cxnLst/>
              <a:rect l="l" t="t" r="r" b="b"/>
              <a:pathLst>
                <a:path w="694" h="173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55"/>
                  </a:lnTo>
                  <a:cubicBezTo>
                    <a:pt x="0" y="1576"/>
                    <a:pt x="158" y="1733"/>
                    <a:pt x="347" y="1733"/>
                  </a:cubicBezTo>
                  <a:cubicBezTo>
                    <a:pt x="536" y="1733"/>
                    <a:pt x="693" y="1576"/>
                    <a:pt x="693" y="135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5" name="Google Shape;6738;p72">
              <a:extLst>
                <a:ext uri="{FF2B5EF4-FFF2-40B4-BE49-F238E27FC236}">
                  <a16:creationId xmlns:a16="http://schemas.microsoft.com/office/drawing/2014/main" id="{3675DC6F-465E-0E63-C30D-166812515F53}"/>
                </a:ext>
              </a:extLst>
            </p:cNvPr>
            <p:cNvSpPr/>
            <p:nvPr/>
          </p:nvSpPr>
          <p:spPr>
            <a:xfrm>
              <a:off x="6613925" y="3236125"/>
              <a:ext cx="35475" cy="34700"/>
            </a:xfrm>
            <a:custGeom>
              <a:avLst/>
              <a:gdLst/>
              <a:ahLst/>
              <a:cxnLst/>
              <a:rect l="l" t="t" r="r" b="b"/>
              <a:pathLst>
                <a:path w="1419" h="1388" extrusionOk="0">
                  <a:moveTo>
                    <a:pt x="363" y="1"/>
                  </a:moveTo>
                  <a:cubicBezTo>
                    <a:pt x="276" y="1"/>
                    <a:pt x="190" y="40"/>
                    <a:pt x="127" y="119"/>
                  </a:cubicBezTo>
                  <a:cubicBezTo>
                    <a:pt x="1" y="245"/>
                    <a:pt x="1" y="466"/>
                    <a:pt x="127" y="592"/>
                  </a:cubicBezTo>
                  <a:lnTo>
                    <a:pt x="820" y="1316"/>
                  </a:lnTo>
                  <a:cubicBezTo>
                    <a:pt x="883" y="1364"/>
                    <a:pt x="969" y="1387"/>
                    <a:pt x="1056" y="1387"/>
                  </a:cubicBezTo>
                  <a:cubicBezTo>
                    <a:pt x="1143" y="1387"/>
                    <a:pt x="1229" y="1364"/>
                    <a:pt x="1292" y="1316"/>
                  </a:cubicBezTo>
                  <a:cubicBezTo>
                    <a:pt x="1418" y="1190"/>
                    <a:pt x="1418" y="938"/>
                    <a:pt x="1292" y="844"/>
                  </a:cubicBezTo>
                  <a:lnTo>
                    <a:pt x="599" y="119"/>
                  </a:lnTo>
                  <a:cubicBezTo>
                    <a:pt x="536" y="40"/>
                    <a:pt x="450" y="1"/>
                    <a:pt x="3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6" name="Google Shape;6739;p72">
              <a:extLst>
                <a:ext uri="{FF2B5EF4-FFF2-40B4-BE49-F238E27FC236}">
                  <a16:creationId xmlns:a16="http://schemas.microsoft.com/office/drawing/2014/main" id="{C4FB4EE8-300B-E454-80E9-84AD8E58D9FD}"/>
                </a:ext>
              </a:extLst>
            </p:cNvPr>
            <p:cNvSpPr/>
            <p:nvPr/>
          </p:nvSpPr>
          <p:spPr>
            <a:xfrm>
              <a:off x="6734425" y="3236425"/>
              <a:ext cx="35475" cy="34400"/>
            </a:xfrm>
            <a:custGeom>
              <a:avLst/>
              <a:gdLst/>
              <a:ahLst/>
              <a:cxnLst/>
              <a:rect l="l" t="t" r="r" b="b"/>
              <a:pathLst>
                <a:path w="1419" h="1376" extrusionOk="0">
                  <a:moveTo>
                    <a:pt x="1054" y="0"/>
                  </a:moveTo>
                  <a:cubicBezTo>
                    <a:pt x="976" y="0"/>
                    <a:pt x="894" y="33"/>
                    <a:pt x="820" y="107"/>
                  </a:cubicBezTo>
                  <a:lnTo>
                    <a:pt x="95" y="832"/>
                  </a:lnTo>
                  <a:cubicBezTo>
                    <a:pt x="1" y="926"/>
                    <a:pt x="1" y="1178"/>
                    <a:pt x="95" y="1304"/>
                  </a:cubicBezTo>
                  <a:cubicBezTo>
                    <a:pt x="158" y="1352"/>
                    <a:pt x="253" y="1375"/>
                    <a:pt x="344" y="1375"/>
                  </a:cubicBezTo>
                  <a:cubicBezTo>
                    <a:pt x="434" y="1375"/>
                    <a:pt x="521" y="1352"/>
                    <a:pt x="568" y="1304"/>
                  </a:cubicBezTo>
                  <a:lnTo>
                    <a:pt x="1293" y="580"/>
                  </a:lnTo>
                  <a:cubicBezTo>
                    <a:pt x="1419" y="454"/>
                    <a:pt x="1419" y="233"/>
                    <a:pt x="1293" y="107"/>
                  </a:cubicBezTo>
                  <a:cubicBezTo>
                    <a:pt x="1226" y="41"/>
                    <a:pt x="1142" y="0"/>
                    <a:pt x="10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7" name="Google Shape;6740;p72">
              <a:extLst>
                <a:ext uri="{FF2B5EF4-FFF2-40B4-BE49-F238E27FC236}">
                  <a16:creationId xmlns:a16="http://schemas.microsoft.com/office/drawing/2014/main" id="{F07A32EC-5445-B88D-AA64-6AAA2061DE4C}"/>
                </a:ext>
              </a:extLst>
            </p:cNvPr>
            <p:cNvSpPr/>
            <p:nvPr/>
          </p:nvSpPr>
          <p:spPr>
            <a:xfrm>
              <a:off x="6805325" y="3322575"/>
              <a:ext cx="35475" cy="121325"/>
            </a:xfrm>
            <a:custGeom>
              <a:avLst/>
              <a:gdLst/>
              <a:ahLst/>
              <a:cxnLst/>
              <a:rect l="l" t="t" r="r" b="b"/>
              <a:pathLst>
                <a:path w="1419" h="4853" extrusionOk="0">
                  <a:moveTo>
                    <a:pt x="0" y="1"/>
                  </a:moveTo>
                  <a:lnTo>
                    <a:pt x="0" y="4852"/>
                  </a:lnTo>
                  <a:lnTo>
                    <a:pt x="1040" y="4852"/>
                  </a:lnTo>
                  <a:cubicBezTo>
                    <a:pt x="1261" y="4852"/>
                    <a:pt x="1418" y="4695"/>
                    <a:pt x="1418" y="4506"/>
                  </a:cubicBezTo>
                  <a:lnTo>
                    <a:pt x="1418" y="316"/>
                  </a:lnTo>
                  <a:cubicBezTo>
                    <a:pt x="1355" y="158"/>
                    <a:pt x="1198" y="1"/>
                    <a:pt x="10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8" name="Google Shape;6741;p72">
              <a:extLst>
                <a:ext uri="{FF2B5EF4-FFF2-40B4-BE49-F238E27FC236}">
                  <a16:creationId xmlns:a16="http://schemas.microsoft.com/office/drawing/2014/main" id="{4DD2BE69-0F5E-3E07-A01A-05DF65131092}"/>
                </a:ext>
              </a:extLst>
            </p:cNvPr>
            <p:cNvSpPr/>
            <p:nvPr/>
          </p:nvSpPr>
          <p:spPr>
            <a:xfrm>
              <a:off x="6543825" y="3323275"/>
              <a:ext cx="35475" cy="121400"/>
            </a:xfrm>
            <a:custGeom>
              <a:avLst/>
              <a:gdLst/>
              <a:ahLst/>
              <a:cxnLst/>
              <a:rect l="l" t="t" r="r" b="b"/>
              <a:pathLst>
                <a:path w="1419" h="4856" extrusionOk="0">
                  <a:moveTo>
                    <a:pt x="323" y="0"/>
                  </a:moveTo>
                  <a:cubicBezTo>
                    <a:pt x="132" y="0"/>
                    <a:pt x="1" y="149"/>
                    <a:pt x="1" y="351"/>
                  </a:cubicBezTo>
                  <a:lnTo>
                    <a:pt x="1" y="4509"/>
                  </a:lnTo>
                  <a:cubicBezTo>
                    <a:pt x="1" y="4698"/>
                    <a:pt x="158" y="4856"/>
                    <a:pt x="379" y="4856"/>
                  </a:cubicBezTo>
                  <a:lnTo>
                    <a:pt x="1418" y="4856"/>
                  </a:lnTo>
                  <a:lnTo>
                    <a:pt x="1418" y="4"/>
                  </a:lnTo>
                  <a:lnTo>
                    <a:pt x="379" y="4"/>
                  </a:lnTo>
                  <a:cubicBezTo>
                    <a:pt x="360" y="1"/>
                    <a:pt x="341" y="0"/>
                    <a:pt x="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9" name="Google Shape;6742;p72">
              <a:extLst>
                <a:ext uri="{FF2B5EF4-FFF2-40B4-BE49-F238E27FC236}">
                  <a16:creationId xmlns:a16="http://schemas.microsoft.com/office/drawing/2014/main" id="{65BEB0B7-D8F5-28A8-A88A-F3D4784A74E6}"/>
                </a:ext>
              </a:extLst>
            </p:cNvPr>
            <p:cNvSpPr/>
            <p:nvPr/>
          </p:nvSpPr>
          <p:spPr>
            <a:xfrm>
              <a:off x="6643075" y="3332025"/>
              <a:ext cx="143375" cy="104000"/>
            </a:xfrm>
            <a:custGeom>
              <a:avLst/>
              <a:gdLst/>
              <a:ahLst/>
              <a:cxnLst/>
              <a:rect l="l" t="t" r="r" b="b"/>
              <a:pathLst>
                <a:path w="5735" h="4160" extrusionOk="0">
                  <a:moveTo>
                    <a:pt x="1639" y="1"/>
                  </a:moveTo>
                  <a:cubicBezTo>
                    <a:pt x="1450" y="1"/>
                    <a:pt x="1198" y="158"/>
                    <a:pt x="1072" y="379"/>
                  </a:cubicBezTo>
                  <a:lnTo>
                    <a:pt x="0" y="2490"/>
                  </a:lnTo>
                  <a:cubicBezTo>
                    <a:pt x="158" y="2584"/>
                    <a:pt x="378" y="2616"/>
                    <a:pt x="567" y="2616"/>
                  </a:cubicBezTo>
                  <a:cubicBezTo>
                    <a:pt x="1072" y="2616"/>
                    <a:pt x="1544" y="2364"/>
                    <a:pt x="1796" y="1891"/>
                  </a:cubicBezTo>
                  <a:lnTo>
                    <a:pt x="2017" y="1418"/>
                  </a:lnTo>
                  <a:lnTo>
                    <a:pt x="2710" y="1418"/>
                  </a:lnTo>
                  <a:cubicBezTo>
                    <a:pt x="2899" y="1418"/>
                    <a:pt x="3056" y="1481"/>
                    <a:pt x="3182" y="1607"/>
                  </a:cubicBezTo>
                  <a:lnTo>
                    <a:pt x="5734" y="4159"/>
                  </a:lnTo>
                  <a:lnTo>
                    <a:pt x="573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0" name="Google Shape;6743;p72">
              <a:extLst>
                <a:ext uri="{FF2B5EF4-FFF2-40B4-BE49-F238E27FC236}">
                  <a16:creationId xmlns:a16="http://schemas.microsoft.com/office/drawing/2014/main" id="{ED3EF925-D9D4-86BC-4FFC-0B594B29CB73}"/>
                </a:ext>
              </a:extLst>
            </p:cNvPr>
            <p:cNvSpPr/>
            <p:nvPr/>
          </p:nvSpPr>
          <p:spPr>
            <a:xfrm>
              <a:off x="6595025" y="3288700"/>
              <a:ext cx="175675" cy="188725"/>
            </a:xfrm>
            <a:custGeom>
              <a:avLst/>
              <a:gdLst/>
              <a:ahLst/>
              <a:cxnLst/>
              <a:rect l="l" t="t" r="r" b="b"/>
              <a:pathLst>
                <a:path w="7027" h="7549" extrusionOk="0">
                  <a:moveTo>
                    <a:pt x="2206" y="1"/>
                  </a:moveTo>
                  <a:cubicBezTo>
                    <a:pt x="1828" y="1"/>
                    <a:pt x="1481" y="221"/>
                    <a:pt x="1261" y="568"/>
                  </a:cubicBezTo>
                  <a:lnTo>
                    <a:pt x="946" y="1198"/>
                  </a:lnTo>
                  <a:cubicBezTo>
                    <a:pt x="914" y="1324"/>
                    <a:pt x="757" y="1419"/>
                    <a:pt x="631" y="1419"/>
                  </a:cubicBezTo>
                  <a:lnTo>
                    <a:pt x="1" y="1419"/>
                  </a:lnTo>
                  <a:lnTo>
                    <a:pt x="1" y="6239"/>
                  </a:lnTo>
                  <a:lnTo>
                    <a:pt x="1576" y="6239"/>
                  </a:lnTo>
                  <a:lnTo>
                    <a:pt x="2584" y="7247"/>
                  </a:lnTo>
                  <a:cubicBezTo>
                    <a:pt x="2768" y="7431"/>
                    <a:pt x="3054" y="7548"/>
                    <a:pt x="3330" y="7548"/>
                  </a:cubicBezTo>
                  <a:cubicBezTo>
                    <a:pt x="3431" y="7548"/>
                    <a:pt x="3531" y="7533"/>
                    <a:pt x="3624" y="7499"/>
                  </a:cubicBezTo>
                  <a:lnTo>
                    <a:pt x="6585" y="6554"/>
                  </a:lnTo>
                  <a:cubicBezTo>
                    <a:pt x="6743" y="6522"/>
                    <a:pt x="6900" y="6396"/>
                    <a:pt x="7026" y="6302"/>
                  </a:cubicBezTo>
                  <a:lnTo>
                    <a:pt x="4537" y="3813"/>
                  </a:lnTo>
                  <a:lnTo>
                    <a:pt x="4380" y="3813"/>
                  </a:lnTo>
                  <a:lnTo>
                    <a:pt x="4348" y="3844"/>
                  </a:lnTo>
                  <a:cubicBezTo>
                    <a:pt x="4033" y="4506"/>
                    <a:pt x="3340" y="4947"/>
                    <a:pt x="2647" y="5042"/>
                  </a:cubicBezTo>
                  <a:cubicBezTo>
                    <a:pt x="2601" y="5044"/>
                    <a:pt x="2556" y="5046"/>
                    <a:pt x="2511" y="5046"/>
                  </a:cubicBezTo>
                  <a:cubicBezTo>
                    <a:pt x="2046" y="5046"/>
                    <a:pt x="1698" y="4899"/>
                    <a:pt x="1324" y="4727"/>
                  </a:cubicBezTo>
                  <a:cubicBezTo>
                    <a:pt x="1103" y="4632"/>
                    <a:pt x="1040" y="4412"/>
                    <a:pt x="1166" y="4254"/>
                  </a:cubicBezTo>
                  <a:lnTo>
                    <a:pt x="2363" y="1797"/>
                  </a:lnTo>
                  <a:cubicBezTo>
                    <a:pt x="2615" y="1324"/>
                    <a:pt x="3088" y="1041"/>
                    <a:pt x="3592" y="1041"/>
                  </a:cubicBezTo>
                  <a:lnTo>
                    <a:pt x="5104" y="1041"/>
                  </a:lnTo>
                  <a:cubicBezTo>
                    <a:pt x="5167" y="852"/>
                    <a:pt x="5262" y="631"/>
                    <a:pt x="5262" y="347"/>
                  </a:cubicBezTo>
                  <a:cubicBezTo>
                    <a:pt x="5262" y="158"/>
                    <a:pt x="5104" y="1"/>
                    <a:pt x="48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21" name="Google Shape;6744;p72">
            <a:extLst>
              <a:ext uri="{FF2B5EF4-FFF2-40B4-BE49-F238E27FC236}">
                <a16:creationId xmlns:a16="http://schemas.microsoft.com/office/drawing/2014/main" id="{BB7A927E-E28E-0356-21FB-8F1E241FB336}"/>
              </a:ext>
            </a:extLst>
          </p:cNvPr>
          <p:cNvGrpSpPr/>
          <p:nvPr/>
        </p:nvGrpSpPr>
        <p:grpSpPr>
          <a:xfrm>
            <a:off x="8863353" y="2014670"/>
            <a:ext cx="466772" cy="466772"/>
            <a:chOff x="2037825" y="3254050"/>
            <a:chExt cx="296175" cy="296175"/>
          </a:xfrm>
          <a:solidFill>
            <a:schemeClr val="tx1"/>
          </a:solidFill>
        </p:grpSpPr>
        <p:sp>
          <p:nvSpPr>
            <p:cNvPr id="922" name="Google Shape;6745;p72">
              <a:extLst>
                <a:ext uri="{FF2B5EF4-FFF2-40B4-BE49-F238E27FC236}">
                  <a16:creationId xmlns:a16="http://schemas.microsoft.com/office/drawing/2014/main" id="{5370E21A-BF35-7797-7D6D-71F0B2F3A3F0}"/>
                </a:ext>
              </a:extLst>
            </p:cNvPr>
            <p:cNvSpPr/>
            <p:nvPr/>
          </p:nvSpPr>
          <p:spPr>
            <a:xfrm>
              <a:off x="2063825" y="3254050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3" name="Google Shape;6746;p72">
              <a:extLst>
                <a:ext uri="{FF2B5EF4-FFF2-40B4-BE49-F238E27FC236}">
                  <a16:creationId xmlns:a16="http://schemas.microsoft.com/office/drawing/2014/main" id="{6F1FC842-B295-A14A-3276-3BCD24731F4A}"/>
                </a:ext>
              </a:extLst>
            </p:cNvPr>
            <p:cNvSpPr/>
            <p:nvPr/>
          </p:nvSpPr>
          <p:spPr>
            <a:xfrm>
              <a:off x="2178025" y="3289500"/>
              <a:ext cx="104000" cy="67950"/>
            </a:xfrm>
            <a:custGeom>
              <a:avLst/>
              <a:gdLst/>
              <a:ahLst/>
              <a:cxnLst/>
              <a:rect l="l" t="t" r="r" b="b"/>
              <a:pathLst>
                <a:path w="4160" h="271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95" y="662"/>
                    <a:pt x="316" y="662"/>
                  </a:cubicBezTo>
                  <a:lnTo>
                    <a:pt x="2395" y="662"/>
                  </a:lnTo>
                  <a:cubicBezTo>
                    <a:pt x="2584" y="662"/>
                    <a:pt x="2742" y="820"/>
                    <a:pt x="2742" y="1009"/>
                  </a:cubicBezTo>
                  <a:lnTo>
                    <a:pt x="2742" y="1576"/>
                  </a:lnTo>
                  <a:lnTo>
                    <a:pt x="2616" y="1450"/>
                  </a:lnTo>
                  <a:cubicBezTo>
                    <a:pt x="2568" y="1387"/>
                    <a:pt x="2482" y="1355"/>
                    <a:pt x="2391" y="1355"/>
                  </a:cubicBezTo>
                  <a:cubicBezTo>
                    <a:pt x="2301" y="1355"/>
                    <a:pt x="2206" y="1387"/>
                    <a:pt x="2143" y="1450"/>
                  </a:cubicBezTo>
                  <a:cubicBezTo>
                    <a:pt x="2049" y="1576"/>
                    <a:pt x="2049" y="1796"/>
                    <a:pt x="2143" y="1922"/>
                  </a:cubicBezTo>
                  <a:lnTo>
                    <a:pt x="2868" y="2647"/>
                  </a:lnTo>
                  <a:cubicBezTo>
                    <a:pt x="2931" y="2694"/>
                    <a:pt x="3017" y="2718"/>
                    <a:pt x="3104" y="2718"/>
                  </a:cubicBezTo>
                  <a:cubicBezTo>
                    <a:pt x="3191" y="2718"/>
                    <a:pt x="3277" y="2694"/>
                    <a:pt x="3340" y="2647"/>
                  </a:cubicBezTo>
                  <a:lnTo>
                    <a:pt x="4033" y="1922"/>
                  </a:lnTo>
                  <a:cubicBezTo>
                    <a:pt x="4159" y="1796"/>
                    <a:pt x="4159" y="1576"/>
                    <a:pt x="4033" y="1450"/>
                  </a:cubicBezTo>
                  <a:cubicBezTo>
                    <a:pt x="3986" y="1387"/>
                    <a:pt x="3899" y="1355"/>
                    <a:pt x="3809" y="1355"/>
                  </a:cubicBezTo>
                  <a:cubicBezTo>
                    <a:pt x="3718" y="1355"/>
                    <a:pt x="3624" y="1387"/>
                    <a:pt x="3561" y="1450"/>
                  </a:cubicBezTo>
                  <a:lnTo>
                    <a:pt x="3466" y="1576"/>
                  </a:lnTo>
                  <a:lnTo>
                    <a:pt x="3466" y="1009"/>
                  </a:lnTo>
                  <a:cubicBezTo>
                    <a:pt x="3466" y="441"/>
                    <a:pt x="2994" y="0"/>
                    <a:pt x="24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4" name="Google Shape;6747;p72">
              <a:extLst>
                <a:ext uri="{FF2B5EF4-FFF2-40B4-BE49-F238E27FC236}">
                  <a16:creationId xmlns:a16="http://schemas.microsoft.com/office/drawing/2014/main" id="{3F566242-069F-DFE7-449C-035A8E3E5DC2}"/>
                </a:ext>
              </a:extLst>
            </p:cNvPr>
            <p:cNvSpPr/>
            <p:nvPr/>
          </p:nvSpPr>
          <p:spPr>
            <a:xfrm>
              <a:off x="2070125" y="3444225"/>
              <a:ext cx="106350" cy="69075"/>
            </a:xfrm>
            <a:custGeom>
              <a:avLst/>
              <a:gdLst/>
              <a:ahLst/>
              <a:cxnLst/>
              <a:rect l="l" t="t" r="r" b="b"/>
              <a:pathLst>
                <a:path w="4254" h="2763" extrusionOk="0">
                  <a:moveTo>
                    <a:pt x="1095" y="0"/>
                  </a:moveTo>
                  <a:cubicBezTo>
                    <a:pt x="1002" y="0"/>
                    <a:pt x="904" y="28"/>
                    <a:pt x="820" y="112"/>
                  </a:cubicBezTo>
                  <a:lnTo>
                    <a:pt x="127" y="805"/>
                  </a:lnTo>
                  <a:cubicBezTo>
                    <a:pt x="1" y="931"/>
                    <a:pt x="1" y="1184"/>
                    <a:pt x="127" y="1278"/>
                  </a:cubicBezTo>
                  <a:cubicBezTo>
                    <a:pt x="190" y="1341"/>
                    <a:pt x="276" y="1373"/>
                    <a:pt x="363" y="1373"/>
                  </a:cubicBezTo>
                  <a:cubicBezTo>
                    <a:pt x="449" y="1373"/>
                    <a:pt x="536" y="1341"/>
                    <a:pt x="599" y="1278"/>
                  </a:cubicBezTo>
                  <a:lnTo>
                    <a:pt x="725" y="1184"/>
                  </a:lnTo>
                  <a:lnTo>
                    <a:pt x="725" y="1719"/>
                  </a:lnTo>
                  <a:cubicBezTo>
                    <a:pt x="725" y="2318"/>
                    <a:pt x="1198" y="2759"/>
                    <a:pt x="1733" y="2759"/>
                  </a:cubicBezTo>
                  <a:lnTo>
                    <a:pt x="3813" y="2759"/>
                  </a:lnTo>
                  <a:cubicBezTo>
                    <a:pt x="3837" y="2761"/>
                    <a:pt x="3861" y="2763"/>
                    <a:pt x="3883" y="2763"/>
                  </a:cubicBezTo>
                  <a:cubicBezTo>
                    <a:pt x="4122" y="2763"/>
                    <a:pt x="4254" y="2616"/>
                    <a:pt x="4254" y="2444"/>
                  </a:cubicBezTo>
                  <a:cubicBezTo>
                    <a:pt x="4254" y="2223"/>
                    <a:pt x="4096" y="2066"/>
                    <a:pt x="3907" y="2066"/>
                  </a:cubicBezTo>
                  <a:lnTo>
                    <a:pt x="1828" y="2066"/>
                  </a:lnTo>
                  <a:cubicBezTo>
                    <a:pt x="1639" y="2066"/>
                    <a:pt x="1481" y="1908"/>
                    <a:pt x="1481" y="1719"/>
                  </a:cubicBezTo>
                  <a:lnTo>
                    <a:pt x="1481" y="1184"/>
                  </a:lnTo>
                  <a:lnTo>
                    <a:pt x="1576" y="1278"/>
                  </a:lnTo>
                  <a:cubicBezTo>
                    <a:pt x="1639" y="1341"/>
                    <a:pt x="1733" y="1373"/>
                    <a:pt x="1824" y="1373"/>
                  </a:cubicBezTo>
                  <a:cubicBezTo>
                    <a:pt x="1914" y="1373"/>
                    <a:pt x="2001" y="1341"/>
                    <a:pt x="2048" y="1278"/>
                  </a:cubicBezTo>
                  <a:cubicBezTo>
                    <a:pt x="2174" y="1184"/>
                    <a:pt x="2174" y="931"/>
                    <a:pt x="2048" y="805"/>
                  </a:cubicBezTo>
                  <a:lnTo>
                    <a:pt x="1355" y="112"/>
                  </a:lnTo>
                  <a:cubicBezTo>
                    <a:pt x="1292" y="81"/>
                    <a:pt x="1261" y="81"/>
                    <a:pt x="1229" y="18"/>
                  </a:cubicBezTo>
                  <a:cubicBezTo>
                    <a:pt x="1187" y="7"/>
                    <a:pt x="1142" y="0"/>
                    <a:pt x="10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5" name="Google Shape;6748;p72">
              <a:extLst>
                <a:ext uri="{FF2B5EF4-FFF2-40B4-BE49-F238E27FC236}">
                  <a16:creationId xmlns:a16="http://schemas.microsoft.com/office/drawing/2014/main" id="{CA291EBA-E9A7-3976-4EA0-36CF70E30E96}"/>
                </a:ext>
              </a:extLst>
            </p:cNvPr>
            <p:cNvSpPr/>
            <p:nvPr/>
          </p:nvSpPr>
          <p:spPr>
            <a:xfrm>
              <a:off x="2219775" y="3375350"/>
              <a:ext cx="89025" cy="85875"/>
            </a:xfrm>
            <a:custGeom>
              <a:avLst/>
              <a:gdLst/>
              <a:ahLst/>
              <a:cxnLst/>
              <a:rect l="l" t="t" r="r" b="b"/>
              <a:pathLst>
                <a:path w="3561" h="3435" extrusionOk="0">
                  <a:moveTo>
                    <a:pt x="1796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47"/>
                    <a:pt x="788" y="3434"/>
                    <a:pt x="1796" y="3434"/>
                  </a:cubicBezTo>
                  <a:cubicBezTo>
                    <a:pt x="2741" y="3434"/>
                    <a:pt x="3561" y="2647"/>
                    <a:pt x="3561" y="1733"/>
                  </a:cubicBezTo>
                  <a:cubicBezTo>
                    <a:pt x="3561" y="788"/>
                    <a:pt x="2773" y="0"/>
                    <a:pt x="17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6" name="Google Shape;6749;p72">
              <a:extLst>
                <a:ext uri="{FF2B5EF4-FFF2-40B4-BE49-F238E27FC236}">
                  <a16:creationId xmlns:a16="http://schemas.microsoft.com/office/drawing/2014/main" id="{619CD2D8-BC72-6BFC-BCAE-0A65CDE53065}"/>
                </a:ext>
              </a:extLst>
            </p:cNvPr>
            <p:cNvSpPr/>
            <p:nvPr/>
          </p:nvSpPr>
          <p:spPr>
            <a:xfrm>
              <a:off x="2037825" y="3339125"/>
              <a:ext cx="138650" cy="88225"/>
            </a:xfrm>
            <a:custGeom>
              <a:avLst/>
              <a:gdLst/>
              <a:ahLst/>
              <a:cxnLst/>
              <a:rect l="l" t="t" r="r" b="b"/>
              <a:pathLst>
                <a:path w="5546" h="3529" extrusionOk="0">
                  <a:moveTo>
                    <a:pt x="1072" y="0"/>
                  </a:moveTo>
                  <a:cubicBezTo>
                    <a:pt x="442" y="536"/>
                    <a:pt x="32" y="1292"/>
                    <a:pt x="32" y="2143"/>
                  </a:cubicBezTo>
                  <a:lnTo>
                    <a:pt x="32" y="3182"/>
                  </a:lnTo>
                  <a:cubicBezTo>
                    <a:pt x="1" y="3371"/>
                    <a:pt x="158" y="3529"/>
                    <a:pt x="347" y="3529"/>
                  </a:cubicBezTo>
                  <a:lnTo>
                    <a:pt x="5199" y="3529"/>
                  </a:lnTo>
                  <a:cubicBezTo>
                    <a:pt x="5388" y="3529"/>
                    <a:pt x="5546" y="3371"/>
                    <a:pt x="5546" y="3182"/>
                  </a:cubicBezTo>
                  <a:lnTo>
                    <a:pt x="5546" y="2143"/>
                  </a:lnTo>
                  <a:cubicBezTo>
                    <a:pt x="5546" y="1292"/>
                    <a:pt x="5168" y="536"/>
                    <a:pt x="4538" y="0"/>
                  </a:cubicBezTo>
                  <a:cubicBezTo>
                    <a:pt x="4096" y="473"/>
                    <a:pt x="3466" y="756"/>
                    <a:pt x="2805" y="756"/>
                  </a:cubicBezTo>
                  <a:cubicBezTo>
                    <a:pt x="2143" y="756"/>
                    <a:pt x="1513" y="504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7" name="Google Shape;6750;p72">
              <a:extLst>
                <a:ext uri="{FF2B5EF4-FFF2-40B4-BE49-F238E27FC236}">
                  <a16:creationId xmlns:a16="http://schemas.microsoft.com/office/drawing/2014/main" id="{8798E52A-2F27-1511-048D-F0B6F1578C0C}"/>
                </a:ext>
              </a:extLst>
            </p:cNvPr>
            <p:cNvSpPr/>
            <p:nvPr/>
          </p:nvSpPr>
          <p:spPr>
            <a:xfrm>
              <a:off x="2193775" y="3460400"/>
              <a:ext cx="140225" cy="89825"/>
            </a:xfrm>
            <a:custGeom>
              <a:avLst/>
              <a:gdLst/>
              <a:ahLst/>
              <a:cxnLst/>
              <a:rect l="l" t="t" r="r" b="b"/>
              <a:pathLst>
                <a:path w="5609" h="3593" extrusionOk="0">
                  <a:moveTo>
                    <a:pt x="1009" y="1"/>
                  </a:moveTo>
                  <a:cubicBezTo>
                    <a:pt x="379" y="537"/>
                    <a:pt x="1" y="1261"/>
                    <a:pt x="1" y="2143"/>
                  </a:cubicBezTo>
                  <a:lnTo>
                    <a:pt x="1" y="3246"/>
                  </a:lnTo>
                  <a:cubicBezTo>
                    <a:pt x="1" y="3435"/>
                    <a:pt x="158" y="3592"/>
                    <a:pt x="347" y="3592"/>
                  </a:cubicBezTo>
                  <a:lnTo>
                    <a:pt x="5262" y="3592"/>
                  </a:lnTo>
                  <a:cubicBezTo>
                    <a:pt x="5451" y="3592"/>
                    <a:pt x="5609" y="3435"/>
                    <a:pt x="5609" y="3246"/>
                  </a:cubicBezTo>
                  <a:lnTo>
                    <a:pt x="5609" y="2143"/>
                  </a:lnTo>
                  <a:cubicBezTo>
                    <a:pt x="5577" y="1261"/>
                    <a:pt x="5199" y="537"/>
                    <a:pt x="4569" y="1"/>
                  </a:cubicBezTo>
                  <a:cubicBezTo>
                    <a:pt x="4128" y="474"/>
                    <a:pt x="3498" y="757"/>
                    <a:pt x="2773" y="757"/>
                  </a:cubicBezTo>
                  <a:cubicBezTo>
                    <a:pt x="2080" y="757"/>
                    <a:pt x="1450" y="474"/>
                    <a:pt x="10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28" name="Google Shape;6751;p72">
            <a:extLst>
              <a:ext uri="{FF2B5EF4-FFF2-40B4-BE49-F238E27FC236}">
                <a16:creationId xmlns:a16="http://schemas.microsoft.com/office/drawing/2014/main" id="{0B1C158A-5782-61D5-7BBB-81A26E83DC8C}"/>
              </a:ext>
            </a:extLst>
          </p:cNvPr>
          <p:cNvGrpSpPr/>
          <p:nvPr/>
        </p:nvGrpSpPr>
        <p:grpSpPr>
          <a:xfrm>
            <a:off x="8860870" y="2602892"/>
            <a:ext cx="471736" cy="465235"/>
            <a:chOff x="2034675" y="3617925"/>
            <a:chExt cx="299325" cy="295200"/>
          </a:xfrm>
          <a:solidFill>
            <a:schemeClr val="tx1"/>
          </a:solidFill>
        </p:grpSpPr>
        <p:sp>
          <p:nvSpPr>
            <p:cNvPr id="929" name="Google Shape;6752;p72">
              <a:extLst>
                <a:ext uri="{FF2B5EF4-FFF2-40B4-BE49-F238E27FC236}">
                  <a16:creationId xmlns:a16="http://schemas.microsoft.com/office/drawing/2014/main" id="{F6F6CE69-1F83-513B-CA4B-65A40822DF49}"/>
                </a:ext>
              </a:extLst>
            </p:cNvPr>
            <p:cNvSpPr/>
            <p:nvPr/>
          </p:nvSpPr>
          <p:spPr>
            <a:xfrm>
              <a:off x="2195350" y="3721900"/>
              <a:ext cx="69350" cy="33900"/>
            </a:xfrm>
            <a:custGeom>
              <a:avLst/>
              <a:gdLst/>
              <a:ahLst/>
              <a:cxnLst/>
              <a:rect l="l" t="t" r="r" b="b"/>
              <a:pathLst>
                <a:path w="2774" h="1356" extrusionOk="0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lnTo>
                    <a:pt x="2773" y="1355"/>
                  </a:ln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0" name="Google Shape;6753;p72">
              <a:extLst>
                <a:ext uri="{FF2B5EF4-FFF2-40B4-BE49-F238E27FC236}">
                  <a16:creationId xmlns:a16="http://schemas.microsoft.com/office/drawing/2014/main" id="{C19044DC-CFE8-9A77-4CF2-83B7EF838D7C}"/>
                </a:ext>
              </a:extLst>
            </p:cNvPr>
            <p:cNvSpPr/>
            <p:nvPr/>
          </p:nvSpPr>
          <p:spPr>
            <a:xfrm>
              <a:off x="2211900" y="3669125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1" name="Google Shape;6754;p72">
              <a:extLst>
                <a:ext uri="{FF2B5EF4-FFF2-40B4-BE49-F238E27FC236}">
                  <a16:creationId xmlns:a16="http://schemas.microsoft.com/office/drawing/2014/main" id="{AFFB177D-E5EB-C4C3-8074-C88B87FED468}"/>
                </a:ext>
              </a:extLst>
            </p:cNvPr>
            <p:cNvSpPr/>
            <p:nvPr/>
          </p:nvSpPr>
          <p:spPr>
            <a:xfrm>
              <a:off x="2125250" y="3617925"/>
              <a:ext cx="208750" cy="208750"/>
            </a:xfrm>
            <a:custGeom>
              <a:avLst/>
              <a:gdLst/>
              <a:ahLst/>
              <a:cxnLst/>
              <a:rect l="l" t="t" r="r" b="b"/>
              <a:pathLst>
                <a:path w="8350" h="8350" extrusionOk="0">
                  <a:moveTo>
                    <a:pt x="4128" y="1387"/>
                  </a:moveTo>
                  <a:cubicBezTo>
                    <a:pt x="4884" y="1387"/>
                    <a:pt x="5514" y="2017"/>
                    <a:pt x="5514" y="2773"/>
                  </a:cubicBezTo>
                  <a:cubicBezTo>
                    <a:pt x="5514" y="3120"/>
                    <a:pt x="5357" y="3466"/>
                    <a:pt x="5136" y="3718"/>
                  </a:cubicBezTo>
                  <a:cubicBezTo>
                    <a:pt x="5766" y="4065"/>
                    <a:pt x="6176" y="4727"/>
                    <a:pt x="6176" y="5514"/>
                  </a:cubicBezTo>
                  <a:lnTo>
                    <a:pt x="6176" y="5892"/>
                  </a:lnTo>
                  <a:lnTo>
                    <a:pt x="6270" y="5892"/>
                  </a:lnTo>
                  <a:cubicBezTo>
                    <a:pt x="6270" y="6081"/>
                    <a:pt x="6113" y="6239"/>
                    <a:pt x="5924" y="6239"/>
                  </a:cubicBezTo>
                  <a:lnTo>
                    <a:pt x="2458" y="6239"/>
                  </a:lnTo>
                  <a:cubicBezTo>
                    <a:pt x="2238" y="6239"/>
                    <a:pt x="2080" y="6081"/>
                    <a:pt x="2080" y="5892"/>
                  </a:cubicBezTo>
                  <a:lnTo>
                    <a:pt x="2080" y="5514"/>
                  </a:lnTo>
                  <a:cubicBezTo>
                    <a:pt x="2080" y="4727"/>
                    <a:pt x="2521" y="4065"/>
                    <a:pt x="3151" y="3718"/>
                  </a:cubicBezTo>
                  <a:cubicBezTo>
                    <a:pt x="2931" y="3466"/>
                    <a:pt x="2773" y="3120"/>
                    <a:pt x="2773" y="2773"/>
                  </a:cubicBezTo>
                  <a:cubicBezTo>
                    <a:pt x="2773" y="2017"/>
                    <a:pt x="3403" y="1387"/>
                    <a:pt x="4128" y="1387"/>
                  </a:cubicBezTo>
                  <a:close/>
                  <a:moveTo>
                    <a:pt x="4191" y="1"/>
                  </a:moveTo>
                  <a:cubicBezTo>
                    <a:pt x="1891" y="1"/>
                    <a:pt x="1" y="1860"/>
                    <a:pt x="1" y="4191"/>
                  </a:cubicBezTo>
                  <a:cubicBezTo>
                    <a:pt x="1" y="6522"/>
                    <a:pt x="1860" y="8350"/>
                    <a:pt x="4191" y="8350"/>
                  </a:cubicBezTo>
                  <a:cubicBezTo>
                    <a:pt x="6459" y="8350"/>
                    <a:pt x="8350" y="6522"/>
                    <a:pt x="8350" y="4191"/>
                  </a:cubicBezTo>
                  <a:cubicBezTo>
                    <a:pt x="8350" y="1860"/>
                    <a:pt x="6459" y="1"/>
                    <a:pt x="4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2" name="Google Shape;6755;p72">
              <a:extLst>
                <a:ext uri="{FF2B5EF4-FFF2-40B4-BE49-F238E27FC236}">
                  <a16:creationId xmlns:a16="http://schemas.microsoft.com/office/drawing/2014/main" id="{C4679379-FB97-5B93-AE3A-4DD0A2B2FC06}"/>
                </a:ext>
              </a:extLst>
            </p:cNvPr>
            <p:cNvSpPr/>
            <p:nvPr/>
          </p:nvSpPr>
          <p:spPr>
            <a:xfrm>
              <a:off x="2107150" y="3771525"/>
              <a:ext cx="73275" cy="72475"/>
            </a:xfrm>
            <a:custGeom>
              <a:avLst/>
              <a:gdLst/>
              <a:ahLst/>
              <a:cxnLst/>
              <a:rect l="l" t="t" r="r" b="b"/>
              <a:pathLst>
                <a:path w="2931" h="2899" extrusionOk="0">
                  <a:moveTo>
                    <a:pt x="504" y="0"/>
                  </a:moveTo>
                  <a:lnTo>
                    <a:pt x="378" y="126"/>
                  </a:lnTo>
                  <a:cubicBezTo>
                    <a:pt x="0" y="536"/>
                    <a:pt x="0" y="1198"/>
                    <a:pt x="378" y="1576"/>
                  </a:cubicBezTo>
                  <a:lnTo>
                    <a:pt x="1355" y="2584"/>
                  </a:lnTo>
                  <a:cubicBezTo>
                    <a:pt x="1576" y="2773"/>
                    <a:pt x="1828" y="2899"/>
                    <a:pt x="2111" y="2899"/>
                  </a:cubicBezTo>
                  <a:cubicBezTo>
                    <a:pt x="2395" y="2899"/>
                    <a:pt x="2678" y="2773"/>
                    <a:pt x="2867" y="2584"/>
                  </a:cubicBezTo>
                  <a:lnTo>
                    <a:pt x="2930" y="2458"/>
                  </a:lnTo>
                  <a:cubicBezTo>
                    <a:pt x="1828" y="1985"/>
                    <a:pt x="977" y="1071"/>
                    <a:pt x="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3" name="Google Shape;6756;p72">
              <a:extLst>
                <a:ext uri="{FF2B5EF4-FFF2-40B4-BE49-F238E27FC236}">
                  <a16:creationId xmlns:a16="http://schemas.microsoft.com/office/drawing/2014/main" id="{B7EBB312-568F-B7B6-D03C-197C0475C21E}"/>
                </a:ext>
              </a:extLst>
            </p:cNvPr>
            <p:cNvSpPr/>
            <p:nvPr/>
          </p:nvSpPr>
          <p:spPr>
            <a:xfrm>
              <a:off x="2034675" y="3816425"/>
              <a:ext cx="100050" cy="96700"/>
            </a:xfrm>
            <a:custGeom>
              <a:avLst/>
              <a:gdLst/>
              <a:ahLst/>
              <a:cxnLst/>
              <a:rect l="l" t="t" r="r" b="b"/>
              <a:pathLst>
                <a:path w="4002" h="3868" extrusionOk="0">
                  <a:moveTo>
                    <a:pt x="2521" y="0"/>
                  </a:moveTo>
                  <a:lnTo>
                    <a:pt x="410" y="2111"/>
                  </a:lnTo>
                  <a:cubicBezTo>
                    <a:pt x="1" y="2520"/>
                    <a:pt x="1" y="3182"/>
                    <a:pt x="410" y="3560"/>
                  </a:cubicBezTo>
                  <a:cubicBezTo>
                    <a:pt x="599" y="3765"/>
                    <a:pt x="867" y="3867"/>
                    <a:pt x="1135" y="3867"/>
                  </a:cubicBezTo>
                  <a:cubicBezTo>
                    <a:pt x="1403" y="3867"/>
                    <a:pt x="1671" y="3765"/>
                    <a:pt x="1860" y="3560"/>
                  </a:cubicBezTo>
                  <a:lnTo>
                    <a:pt x="4002" y="1449"/>
                  </a:lnTo>
                  <a:cubicBezTo>
                    <a:pt x="3907" y="1418"/>
                    <a:pt x="3844" y="1323"/>
                    <a:pt x="3750" y="1260"/>
                  </a:cubicBezTo>
                  <a:lnTo>
                    <a:pt x="2773" y="252"/>
                  </a:lnTo>
                  <a:cubicBezTo>
                    <a:pt x="2679" y="189"/>
                    <a:pt x="2616" y="95"/>
                    <a:pt x="25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4" name="Google Shape;6757;p72">
            <a:extLst>
              <a:ext uri="{FF2B5EF4-FFF2-40B4-BE49-F238E27FC236}">
                <a16:creationId xmlns:a16="http://schemas.microsoft.com/office/drawing/2014/main" id="{00A1F804-01EB-3E1E-7BB3-032B9309F107}"/>
              </a:ext>
            </a:extLst>
          </p:cNvPr>
          <p:cNvGrpSpPr/>
          <p:nvPr/>
        </p:nvGrpSpPr>
        <p:grpSpPr>
          <a:xfrm>
            <a:off x="8863353" y="3198062"/>
            <a:ext cx="466772" cy="465511"/>
            <a:chOff x="2037825" y="3981825"/>
            <a:chExt cx="296175" cy="295375"/>
          </a:xfrm>
          <a:solidFill>
            <a:schemeClr val="tx1"/>
          </a:solidFill>
        </p:grpSpPr>
        <p:sp>
          <p:nvSpPr>
            <p:cNvPr id="935" name="Google Shape;6758;p72">
              <a:extLst>
                <a:ext uri="{FF2B5EF4-FFF2-40B4-BE49-F238E27FC236}">
                  <a16:creationId xmlns:a16="http://schemas.microsoft.com/office/drawing/2014/main" id="{6D1712F3-5ACE-6C63-F4F9-C71FFF55A9EB}"/>
                </a:ext>
              </a:extLst>
            </p:cNvPr>
            <p:cNvSpPr/>
            <p:nvPr/>
          </p:nvSpPr>
          <p:spPr>
            <a:xfrm>
              <a:off x="2072500" y="4085775"/>
              <a:ext cx="88225" cy="86675"/>
            </a:xfrm>
            <a:custGeom>
              <a:avLst/>
              <a:gdLst/>
              <a:ahLst/>
              <a:cxnLst/>
              <a:rect l="l" t="t" r="r" b="b"/>
              <a:pathLst>
                <a:path w="3529" h="3467" extrusionOk="0">
                  <a:moveTo>
                    <a:pt x="1764" y="1"/>
                  </a:moveTo>
                  <a:cubicBezTo>
                    <a:pt x="819" y="1"/>
                    <a:pt x="0" y="788"/>
                    <a:pt x="0" y="1734"/>
                  </a:cubicBezTo>
                  <a:cubicBezTo>
                    <a:pt x="0" y="2679"/>
                    <a:pt x="819" y="3466"/>
                    <a:pt x="1764" y="3466"/>
                  </a:cubicBezTo>
                  <a:cubicBezTo>
                    <a:pt x="2709" y="3466"/>
                    <a:pt x="3529" y="2679"/>
                    <a:pt x="3529" y="1734"/>
                  </a:cubicBezTo>
                  <a:cubicBezTo>
                    <a:pt x="3529" y="788"/>
                    <a:pt x="2741" y="1"/>
                    <a:pt x="17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6" name="Google Shape;6759;p72">
              <a:extLst>
                <a:ext uri="{FF2B5EF4-FFF2-40B4-BE49-F238E27FC236}">
                  <a16:creationId xmlns:a16="http://schemas.microsoft.com/office/drawing/2014/main" id="{E2DFA3E1-8ED9-233D-DE95-AADABC0E5D7F}"/>
                </a:ext>
              </a:extLst>
            </p:cNvPr>
            <p:cNvSpPr/>
            <p:nvPr/>
          </p:nvSpPr>
          <p:spPr>
            <a:xfrm>
              <a:off x="2176450" y="3981825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51" y="1733"/>
                  </a:moveTo>
                  <a:cubicBezTo>
                    <a:pt x="3372" y="1733"/>
                    <a:pt x="3529" y="1890"/>
                    <a:pt x="3529" y="2079"/>
                  </a:cubicBezTo>
                  <a:cubicBezTo>
                    <a:pt x="3529" y="2268"/>
                    <a:pt x="3372" y="2426"/>
                    <a:pt x="3151" y="2426"/>
                  </a:cubicBezTo>
                  <a:cubicBezTo>
                    <a:pt x="2962" y="2426"/>
                    <a:pt x="2805" y="2268"/>
                    <a:pt x="2805" y="2079"/>
                  </a:cubicBezTo>
                  <a:cubicBezTo>
                    <a:pt x="2805" y="1890"/>
                    <a:pt x="2962" y="1733"/>
                    <a:pt x="3151" y="1733"/>
                  </a:cubicBezTo>
                  <a:close/>
                  <a:moveTo>
                    <a:pt x="3151" y="2773"/>
                  </a:moveTo>
                  <a:cubicBezTo>
                    <a:pt x="3372" y="2773"/>
                    <a:pt x="3529" y="2930"/>
                    <a:pt x="3529" y="3151"/>
                  </a:cubicBezTo>
                  <a:lnTo>
                    <a:pt x="3529" y="4505"/>
                  </a:lnTo>
                  <a:cubicBezTo>
                    <a:pt x="3529" y="4726"/>
                    <a:pt x="3372" y="4883"/>
                    <a:pt x="3151" y="4883"/>
                  </a:cubicBezTo>
                  <a:cubicBezTo>
                    <a:pt x="2962" y="4883"/>
                    <a:pt x="2805" y="4726"/>
                    <a:pt x="2805" y="4505"/>
                  </a:cubicBezTo>
                  <a:lnTo>
                    <a:pt x="2805" y="3151"/>
                  </a:lnTo>
                  <a:cubicBezTo>
                    <a:pt x="2805" y="2930"/>
                    <a:pt x="2962" y="2773"/>
                    <a:pt x="3151" y="2773"/>
                  </a:cubicBezTo>
                  <a:close/>
                  <a:moveTo>
                    <a:pt x="3151" y="0"/>
                  </a:moveTo>
                  <a:cubicBezTo>
                    <a:pt x="1418" y="0"/>
                    <a:pt x="64" y="1418"/>
                    <a:pt x="64" y="3088"/>
                  </a:cubicBezTo>
                  <a:cubicBezTo>
                    <a:pt x="64" y="3655"/>
                    <a:pt x="158" y="4159"/>
                    <a:pt x="442" y="4631"/>
                  </a:cubicBezTo>
                  <a:lnTo>
                    <a:pt x="64" y="5765"/>
                  </a:lnTo>
                  <a:cubicBezTo>
                    <a:pt x="1" y="5892"/>
                    <a:pt x="64" y="6018"/>
                    <a:pt x="127" y="6112"/>
                  </a:cubicBezTo>
                  <a:cubicBezTo>
                    <a:pt x="190" y="6207"/>
                    <a:pt x="379" y="6238"/>
                    <a:pt x="473" y="6238"/>
                  </a:cubicBezTo>
                  <a:lnTo>
                    <a:pt x="1796" y="5923"/>
                  </a:lnTo>
                  <a:cubicBezTo>
                    <a:pt x="2206" y="6175"/>
                    <a:pt x="2679" y="6238"/>
                    <a:pt x="3214" y="6238"/>
                  </a:cubicBezTo>
                  <a:cubicBezTo>
                    <a:pt x="4947" y="6238"/>
                    <a:pt x="6302" y="4820"/>
                    <a:pt x="6302" y="3119"/>
                  </a:cubicBezTo>
                  <a:cubicBezTo>
                    <a:pt x="6270" y="1418"/>
                    <a:pt x="4884" y="0"/>
                    <a:pt x="31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7" name="Google Shape;6760;p72">
              <a:extLst>
                <a:ext uri="{FF2B5EF4-FFF2-40B4-BE49-F238E27FC236}">
                  <a16:creationId xmlns:a16="http://schemas.microsoft.com/office/drawing/2014/main" id="{048055DD-DB5B-4C3C-F02B-A7F3C2ED5303}"/>
                </a:ext>
              </a:extLst>
            </p:cNvPr>
            <p:cNvSpPr/>
            <p:nvPr/>
          </p:nvSpPr>
          <p:spPr>
            <a:xfrm>
              <a:off x="2037825" y="4168475"/>
              <a:ext cx="157550" cy="108725"/>
            </a:xfrm>
            <a:custGeom>
              <a:avLst/>
              <a:gdLst/>
              <a:ahLst/>
              <a:cxnLst/>
              <a:rect l="l" t="t" r="r" b="b"/>
              <a:pathLst>
                <a:path w="6302" h="4349" extrusionOk="0">
                  <a:moveTo>
                    <a:pt x="1356" y="1"/>
                  </a:moveTo>
                  <a:cubicBezTo>
                    <a:pt x="568" y="568"/>
                    <a:pt x="1" y="1513"/>
                    <a:pt x="1" y="2553"/>
                  </a:cubicBezTo>
                  <a:lnTo>
                    <a:pt x="1" y="3970"/>
                  </a:lnTo>
                  <a:cubicBezTo>
                    <a:pt x="1" y="4222"/>
                    <a:pt x="158" y="4348"/>
                    <a:pt x="347" y="4348"/>
                  </a:cubicBezTo>
                  <a:lnTo>
                    <a:pt x="5955" y="4348"/>
                  </a:lnTo>
                  <a:cubicBezTo>
                    <a:pt x="6144" y="4348"/>
                    <a:pt x="6302" y="4191"/>
                    <a:pt x="6302" y="3970"/>
                  </a:cubicBezTo>
                  <a:lnTo>
                    <a:pt x="6302" y="2553"/>
                  </a:lnTo>
                  <a:cubicBezTo>
                    <a:pt x="6302" y="1513"/>
                    <a:pt x="5798" y="599"/>
                    <a:pt x="4947" y="1"/>
                  </a:cubicBezTo>
                  <a:cubicBezTo>
                    <a:pt x="4538" y="505"/>
                    <a:pt x="3844" y="820"/>
                    <a:pt x="3151" y="820"/>
                  </a:cubicBezTo>
                  <a:cubicBezTo>
                    <a:pt x="2427" y="820"/>
                    <a:pt x="1765" y="505"/>
                    <a:pt x="13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8" name="Google Shape;6761;p72">
            <a:extLst>
              <a:ext uri="{FF2B5EF4-FFF2-40B4-BE49-F238E27FC236}">
                <a16:creationId xmlns:a16="http://schemas.microsoft.com/office/drawing/2014/main" id="{2E65CE58-3510-9848-8288-74A4F732B481}"/>
              </a:ext>
            </a:extLst>
          </p:cNvPr>
          <p:cNvGrpSpPr/>
          <p:nvPr/>
        </p:nvGrpSpPr>
        <p:grpSpPr>
          <a:xfrm>
            <a:off x="7110044" y="3859817"/>
            <a:ext cx="466772" cy="381116"/>
            <a:chOff x="3860400" y="3254050"/>
            <a:chExt cx="296175" cy="241825"/>
          </a:xfrm>
          <a:solidFill>
            <a:schemeClr val="tx1"/>
          </a:solidFill>
        </p:grpSpPr>
        <p:sp>
          <p:nvSpPr>
            <p:cNvPr id="939" name="Google Shape;6762;p72">
              <a:extLst>
                <a:ext uri="{FF2B5EF4-FFF2-40B4-BE49-F238E27FC236}">
                  <a16:creationId xmlns:a16="http://schemas.microsoft.com/office/drawing/2014/main" id="{7734EF09-2863-FE47-6F44-01BA5F9B7E64}"/>
                </a:ext>
              </a:extLst>
            </p:cNvPr>
            <p:cNvSpPr/>
            <p:nvPr/>
          </p:nvSpPr>
          <p:spPr>
            <a:xfrm>
              <a:off x="4112425" y="3358025"/>
              <a:ext cx="44150" cy="18125"/>
            </a:xfrm>
            <a:custGeom>
              <a:avLst/>
              <a:gdLst/>
              <a:ahLst/>
              <a:cxnLst/>
              <a:rect l="l" t="t" r="r" b="b"/>
              <a:pathLst>
                <a:path w="1766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419" y="725"/>
                  </a:lnTo>
                  <a:cubicBezTo>
                    <a:pt x="1608" y="725"/>
                    <a:pt x="1765" y="567"/>
                    <a:pt x="1765" y="378"/>
                  </a:cubicBezTo>
                  <a:cubicBezTo>
                    <a:pt x="1734" y="158"/>
                    <a:pt x="1608" y="0"/>
                    <a:pt x="1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0" name="Google Shape;6763;p72">
              <a:extLst>
                <a:ext uri="{FF2B5EF4-FFF2-40B4-BE49-F238E27FC236}">
                  <a16:creationId xmlns:a16="http://schemas.microsoft.com/office/drawing/2014/main" id="{AD227EBA-4DBC-4B66-27C8-35FF616B6849}"/>
                </a:ext>
              </a:extLst>
            </p:cNvPr>
            <p:cNvSpPr/>
            <p:nvPr/>
          </p:nvSpPr>
          <p:spPr>
            <a:xfrm>
              <a:off x="4102200" y="3393475"/>
              <a:ext cx="37050" cy="33875"/>
            </a:xfrm>
            <a:custGeom>
              <a:avLst/>
              <a:gdLst/>
              <a:ahLst/>
              <a:cxnLst/>
              <a:rect l="l" t="t" r="r" b="b"/>
              <a:pathLst>
                <a:path w="1482" h="1355" extrusionOk="0">
                  <a:moveTo>
                    <a:pt x="394" y="0"/>
                  </a:moveTo>
                  <a:cubicBezTo>
                    <a:pt x="308" y="0"/>
                    <a:pt x="221" y="32"/>
                    <a:pt x="158" y="95"/>
                  </a:cubicBezTo>
                  <a:cubicBezTo>
                    <a:pt x="0" y="221"/>
                    <a:pt x="0" y="410"/>
                    <a:pt x="158" y="567"/>
                  </a:cubicBezTo>
                  <a:lnTo>
                    <a:pt x="882" y="1260"/>
                  </a:lnTo>
                  <a:cubicBezTo>
                    <a:pt x="945" y="1323"/>
                    <a:pt x="1032" y="1355"/>
                    <a:pt x="1119" y="1355"/>
                  </a:cubicBezTo>
                  <a:cubicBezTo>
                    <a:pt x="1205" y="1355"/>
                    <a:pt x="1292" y="1323"/>
                    <a:pt x="1355" y="1260"/>
                  </a:cubicBezTo>
                  <a:cubicBezTo>
                    <a:pt x="1481" y="1134"/>
                    <a:pt x="1481" y="914"/>
                    <a:pt x="1355" y="788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1" name="Google Shape;6764;p72">
              <a:extLst>
                <a:ext uri="{FF2B5EF4-FFF2-40B4-BE49-F238E27FC236}">
                  <a16:creationId xmlns:a16="http://schemas.microsoft.com/office/drawing/2014/main" id="{90F65244-6AB9-E1D0-0334-25486C53701C}"/>
                </a:ext>
              </a:extLst>
            </p:cNvPr>
            <p:cNvSpPr/>
            <p:nvPr/>
          </p:nvSpPr>
          <p:spPr>
            <a:xfrm>
              <a:off x="4103775" y="3306025"/>
              <a:ext cx="35475" cy="34500"/>
            </a:xfrm>
            <a:custGeom>
              <a:avLst/>
              <a:gdLst/>
              <a:ahLst/>
              <a:cxnLst/>
              <a:rect l="l" t="t" r="r" b="b"/>
              <a:pathLst>
                <a:path w="1419" h="1380" extrusionOk="0">
                  <a:moveTo>
                    <a:pt x="1056" y="1"/>
                  </a:moveTo>
                  <a:cubicBezTo>
                    <a:pt x="969" y="1"/>
                    <a:pt x="882" y="32"/>
                    <a:pt x="819" y="96"/>
                  </a:cubicBezTo>
                  <a:lnTo>
                    <a:pt x="95" y="789"/>
                  </a:lnTo>
                  <a:cubicBezTo>
                    <a:pt x="0" y="915"/>
                    <a:pt x="0" y="1135"/>
                    <a:pt x="95" y="1261"/>
                  </a:cubicBezTo>
                  <a:cubicBezTo>
                    <a:pt x="158" y="1340"/>
                    <a:pt x="252" y="1379"/>
                    <a:pt x="343" y="1379"/>
                  </a:cubicBezTo>
                  <a:cubicBezTo>
                    <a:pt x="434" y="1379"/>
                    <a:pt x="520" y="1340"/>
                    <a:pt x="567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6"/>
                  </a:cubicBezTo>
                  <a:cubicBezTo>
                    <a:pt x="1229" y="32"/>
                    <a:pt x="1142" y="1"/>
                    <a:pt x="10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2" name="Google Shape;6765;p72">
              <a:extLst>
                <a:ext uri="{FF2B5EF4-FFF2-40B4-BE49-F238E27FC236}">
                  <a16:creationId xmlns:a16="http://schemas.microsoft.com/office/drawing/2014/main" id="{6C993AC5-0008-1C0F-FF4F-E0DE4B2E09EF}"/>
                </a:ext>
              </a:extLst>
            </p:cNvPr>
            <p:cNvSpPr/>
            <p:nvPr/>
          </p:nvSpPr>
          <p:spPr>
            <a:xfrm>
              <a:off x="3860400" y="3306025"/>
              <a:ext cx="105550" cy="104800"/>
            </a:xfrm>
            <a:custGeom>
              <a:avLst/>
              <a:gdLst/>
              <a:ahLst/>
              <a:cxnLst/>
              <a:rect l="l" t="t" r="r" b="b"/>
              <a:pathLst>
                <a:path w="4222" h="4192" extrusionOk="0">
                  <a:moveTo>
                    <a:pt x="2489" y="1"/>
                  </a:moveTo>
                  <a:cubicBezTo>
                    <a:pt x="2048" y="1"/>
                    <a:pt x="1639" y="285"/>
                    <a:pt x="1481" y="726"/>
                  </a:cubicBezTo>
                  <a:lnTo>
                    <a:pt x="1418" y="726"/>
                  </a:lnTo>
                  <a:cubicBezTo>
                    <a:pt x="662" y="726"/>
                    <a:pt x="0" y="1356"/>
                    <a:pt x="0" y="2080"/>
                  </a:cubicBezTo>
                  <a:cubicBezTo>
                    <a:pt x="0" y="2836"/>
                    <a:pt x="630" y="3467"/>
                    <a:pt x="1418" y="3467"/>
                  </a:cubicBezTo>
                  <a:lnTo>
                    <a:pt x="1481" y="3467"/>
                  </a:lnTo>
                  <a:cubicBezTo>
                    <a:pt x="1639" y="3845"/>
                    <a:pt x="2017" y="4191"/>
                    <a:pt x="2489" y="4191"/>
                  </a:cubicBezTo>
                  <a:lnTo>
                    <a:pt x="4222" y="4191"/>
                  </a:lnTo>
                  <a:lnTo>
                    <a:pt x="422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3" name="Google Shape;6766;p72">
              <a:extLst>
                <a:ext uri="{FF2B5EF4-FFF2-40B4-BE49-F238E27FC236}">
                  <a16:creationId xmlns:a16="http://schemas.microsoft.com/office/drawing/2014/main" id="{81F11BCC-2809-2F65-7F84-281181BAD28E}"/>
                </a:ext>
              </a:extLst>
            </p:cNvPr>
            <p:cNvSpPr/>
            <p:nvPr/>
          </p:nvSpPr>
          <p:spPr>
            <a:xfrm>
              <a:off x="4050225" y="3254050"/>
              <a:ext cx="35450" cy="208750"/>
            </a:xfrm>
            <a:custGeom>
              <a:avLst/>
              <a:gdLst/>
              <a:ahLst/>
              <a:cxnLst/>
              <a:rect l="l" t="t" r="r" b="b"/>
              <a:pathLst>
                <a:path w="1418" h="8350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7625"/>
                  </a:lnTo>
                  <a:cubicBezTo>
                    <a:pt x="0" y="8034"/>
                    <a:pt x="315" y="8349"/>
                    <a:pt x="725" y="8349"/>
                  </a:cubicBezTo>
                  <a:cubicBezTo>
                    <a:pt x="1134" y="8286"/>
                    <a:pt x="1418" y="8003"/>
                    <a:pt x="1418" y="7625"/>
                  </a:cubicBezTo>
                  <a:lnTo>
                    <a:pt x="1418" y="694"/>
                  </a:ln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4" name="Google Shape;6767;p72">
              <a:extLst>
                <a:ext uri="{FF2B5EF4-FFF2-40B4-BE49-F238E27FC236}">
                  <a16:creationId xmlns:a16="http://schemas.microsoft.com/office/drawing/2014/main" id="{368C9296-68B3-A5A2-314C-2CB07C6B9479}"/>
                </a:ext>
              </a:extLst>
            </p:cNvPr>
            <p:cNvSpPr/>
            <p:nvPr/>
          </p:nvSpPr>
          <p:spPr>
            <a:xfrm>
              <a:off x="3912375" y="3426550"/>
              <a:ext cx="51225" cy="69325"/>
            </a:xfrm>
            <a:custGeom>
              <a:avLst/>
              <a:gdLst/>
              <a:ahLst/>
              <a:cxnLst/>
              <a:rect l="l" t="t" r="r" b="b"/>
              <a:pathLst>
                <a:path w="2049" h="2773" extrusionOk="0">
                  <a:moveTo>
                    <a:pt x="1" y="0"/>
                  </a:moveTo>
                  <a:lnTo>
                    <a:pt x="1" y="1764"/>
                  </a:lnTo>
                  <a:cubicBezTo>
                    <a:pt x="1" y="2363"/>
                    <a:pt x="473" y="2773"/>
                    <a:pt x="1040" y="2773"/>
                  </a:cubicBezTo>
                  <a:cubicBezTo>
                    <a:pt x="1607" y="2773"/>
                    <a:pt x="2048" y="2300"/>
                    <a:pt x="2048" y="1764"/>
                  </a:cubicBezTo>
                  <a:lnTo>
                    <a:pt x="2048" y="32"/>
                  </a:lnTo>
                  <a:lnTo>
                    <a:pt x="316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5" name="Google Shape;6768;p72">
              <a:extLst>
                <a:ext uri="{FF2B5EF4-FFF2-40B4-BE49-F238E27FC236}">
                  <a16:creationId xmlns:a16="http://schemas.microsoft.com/office/drawing/2014/main" id="{530DE19A-02DE-48E2-5B05-5629C7B9CDD5}"/>
                </a:ext>
              </a:extLst>
            </p:cNvPr>
            <p:cNvSpPr/>
            <p:nvPr/>
          </p:nvSpPr>
          <p:spPr>
            <a:xfrm>
              <a:off x="3982475" y="3275325"/>
              <a:ext cx="52000" cy="163850"/>
            </a:xfrm>
            <a:custGeom>
              <a:avLst/>
              <a:gdLst/>
              <a:ahLst/>
              <a:cxnLst/>
              <a:rect l="l" t="t" r="r" b="b"/>
              <a:pathLst>
                <a:path w="2080" h="6554" extrusionOk="0">
                  <a:moveTo>
                    <a:pt x="2080" y="0"/>
                  </a:moveTo>
                  <a:lnTo>
                    <a:pt x="1765" y="315"/>
                  </a:lnTo>
                  <a:cubicBezTo>
                    <a:pt x="1292" y="788"/>
                    <a:pt x="662" y="1071"/>
                    <a:pt x="1" y="1166"/>
                  </a:cubicBezTo>
                  <a:lnTo>
                    <a:pt x="1" y="5419"/>
                  </a:lnTo>
                  <a:cubicBezTo>
                    <a:pt x="662" y="5482"/>
                    <a:pt x="1292" y="5766"/>
                    <a:pt x="1765" y="6238"/>
                  </a:cubicBezTo>
                  <a:lnTo>
                    <a:pt x="2080" y="6553"/>
                  </a:lnTo>
                  <a:lnTo>
                    <a:pt x="208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46" name="Google Shape;6769;p72">
            <a:extLst>
              <a:ext uri="{FF2B5EF4-FFF2-40B4-BE49-F238E27FC236}">
                <a16:creationId xmlns:a16="http://schemas.microsoft.com/office/drawing/2014/main" id="{CA0D25F2-C02B-6FFE-AA26-2F05DE438FEE}"/>
              </a:ext>
            </a:extLst>
          </p:cNvPr>
          <p:cNvGrpSpPr/>
          <p:nvPr/>
        </p:nvGrpSpPr>
        <p:grpSpPr>
          <a:xfrm>
            <a:off x="7109412" y="4414310"/>
            <a:ext cx="468032" cy="466772"/>
            <a:chOff x="3859600" y="3591950"/>
            <a:chExt cx="296975" cy="296175"/>
          </a:xfrm>
          <a:solidFill>
            <a:schemeClr val="tx1"/>
          </a:solidFill>
        </p:grpSpPr>
        <p:sp>
          <p:nvSpPr>
            <p:cNvPr id="947" name="Google Shape;6770;p72">
              <a:extLst>
                <a:ext uri="{FF2B5EF4-FFF2-40B4-BE49-F238E27FC236}">
                  <a16:creationId xmlns:a16="http://schemas.microsoft.com/office/drawing/2014/main" id="{3D60B7F6-4BFC-E561-44E6-26D7BB716A55}"/>
                </a:ext>
              </a:extLst>
            </p:cNvPr>
            <p:cNvSpPr/>
            <p:nvPr/>
          </p:nvSpPr>
          <p:spPr>
            <a:xfrm>
              <a:off x="4034450" y="3766000"/>
              <a:ext cx="122125" cy="122125"/>
            </a:xfrm>
            <a:custGeom>
              <a:avLst/>
              <a:gdLst/>
              <a:ahLst/>
              <a:cxnLst/>
              <a:rect l="l" t="t" r="r" b="b"/>
              <a:pathLst>
                <a:path w="4885" h="4885" extrusionOk="0">
                  <a:moveTo>
                    <a:pt x="2395" y="1324"/>
                  </a:moveTo>
                  <a:cubicBezTo>
                    <a:pt x="2616" y="1324"/>
                    <a:pt x="2773" y="1482"/>
                    <a:pt x="2773" y="1702"/>
                  </a:cubicBezTo>
                  <a:lnTo>
                    <a:pt x="2773" y="2049"/>
                  </a:lnTo>
                  <a:lnTo>
                    <a:pt x="3120" y="2049"/>
                  </a:lnTo>
                  <a:cubicBezTo>
                    <a:pt x="3309" y="2049"/>
                    <a:pt x="3466" y="2206"/>
                    <a:pt x="3466" y="2395"/>
                  </a:cubicBezTo>
                  <a:cubicBezTo>
                    <a:pt x="3466" y="2584"/>
                    <a:pt x="3309" y="2742"/>
                    <a:pt x="3120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95"/>
                  </a:cubicBezTo>
                  <a:lnTo>
                    <a:pt x="2049" y="1702"/>
                  </a:lnTo>
                  <a:cubicBezTo>
                    <a:pt x="2049" y="1482"/>
                    <a:pt x="2206" y="1324"/>
                    <a:pt x="2395" y="1324"/>
                  </a:cubicBezTo>
                  <a:close/>
                  <a:moveTo>
                    <a:pt x="2458" y="1"/>
                  </a:moveTo>
                  <a:cubicBezTo>
                    <a:pt x="1104" y="1"/>
                    <a:pt x="1" y="1103"/>
                    <a:pt x="1" y="2427"/>
                  </a:cubicBezTo>
                  <a:cubicBezTo>
                    <a:pt x="1" y="3781"/>
                    <a:pt x="1104" y="4884"/>
                    <a:pt x="2458" y="4884"/>
                  </a:cubicBezTo>
                  <a:cubicBezTo>
                    <a:pt x="3782" y="4884"/>
                    <a:pt x="4884" y="3781"/>
                    <a:pt x="4884" y="2427"/>
                  </a:cubicBezTo>
                  <a:cubicBezTo>
                    <a:pt x="4853" y="1072"/>
                    <a:pt x="3782" y="1"/>
                    <a:pt x="24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8" name="Google Shape;6771;p72">
              <a:extLst>
                <a:ext uri="{FF2B5EF4-FFF2-40B4-BE49-F238E27FC236}">
                  <a16:creationId xmlns:a16="http://schemas.microsoft.com/office/drawing/2014/main" id="{1EA48E89-01F5-17B5-5BD0-A8E64FA766CE}"/>
                </a:ext>
              </a:extLst>
            </p:cNvPr>
            <p:cNvSpPr/>
            <p:nvPr/>
          </p:nvSpPr>
          <p:spPr>
            <a:xfrm>
              <a:off x="3860400" y="3679375"/>
              <a:ext cx="260725" cy="173300"/>
            </a:xfrm>
            <a:custGeom>
              <a:avLst/>
              <a:gdLst/>
              <a:ahLst/>
              <a:cxnLst/>
              <a:rect l="l" t="t" r="r" b="b"/>
              <a:pathLst>
                <a:path w="10429" h="6932" extrusionOk="0">
                  <a:moveTo>
                    <a:pt x="2426" y="662"/>
                  </a:moveTo>
                  <a:cubicBezTo>
                    <a:pt x="2647" y="662"/>
                    <a:pt x="2804" y="819"/>
                    <a:pt x="2804" y="1008"/>
                  </a:cubicBezTo>
                  <a:cubicBezTo>
                    <a:pt x="2804" y="1197"/>
                    <a:pt x="2647" y="1355"/>
                    <a:pt x="2426" y="1355"/>
                  </a:cubicBezTo>
                  <a:lnTo>
                    <a:pt x="1733" y="1355"/>
                  </a:lnTo>
                  <a:cubicBezTo>
                    <a:pt x="1544" y="1355"/>
                    <a:pt x="1387" y="1197"/>
                    <a:pt x="1387" y="1008"/>
                  </a:cubicBezTo>
                  <a:cubicBezTo>
                    <a:pt x="1387" y="819"/>
                    <a:pt x="1544" y="662"/>
                    <a:pt x="1733" y="662"/>
                  </a:cubicBezTo>
                  <a:close/>
                  <a:moveTo>
                    <a:pt x="4537" y="662"/>
                  </a:moveTo>
                  <a:cubicBezTo>
                    <a:pt x="4726" y="662"/>
                    <a:pt x="4884" y="819"/>
                    <a:pt x="4884" y="1008"/>
                  </a:cubicBezTo>
                  <a:cubicBezTo>
                    <a:pt x="4884" y="1197"/>
                    <a:pt x="4695" y="1355"/>
                    <a:pt x="4537" y="1355"/>
                  </a:cubicBezTo>
                  <a:lnTo>
                    <a:pt x="3812" y="1355"/>
                  </a:lnTo>
                  <a:cubicBezTo>
                    <a:pt x="3623" y="1355"/>
                    <a:pt x="3466" y="1197"/>
                    <a:pt x="3466" y="1008"/>
                  </a:cubicBezTo>
                  <a:cubicBezTo>
                    <a:pt x="3466" y="819"/>
                    <a:pt x="3623" y="662"/>
                    <a:pt x="3812" y="662"/>
                  </a:cubicBezTo>
                  <a:close/>
                  <a:moveTo>
                    <a:pt x="6648" y="662"/>
                  </a:moveTo>
                  <a:cubicBezTo>
                    <a:pt x="6837" y="662"/>
                    <a:pt x="6994" y="819"/>
                    <a:pt x="6994" y="1008"/>
                  </a:cubicBezTo>
                  <a:cubicBezTo>
                    <a:pt x="6994" y="1197"/>
                    <a:pt x="6837" y="1355"/>
                    <a:pt x="6648" y="1355"/>
                  </a:cubicBezTo>
                  <a:lnTo>
                    <a:pt x="5955" y="1355"/>
                  </a:lnTo>
                  <a:cubicBezTo>
                    <a:pt x="5734" y="1355"/>
                    <a:pt x="5577" y="1197"/>
                    <a:pt x="5577" y="1008"/>
                  </a:cubicBezTo>
                  <a:cubicBezTo>
                    <a:pt x="5577" y="819"/>
                    <a:pt x="5734" y="662"/>
                    <a:pt x="5955" y="662"/>
                  </a:cubicBezTo>
                  <a:close/>
                  <a:moveTo>
                    <a:pt x="8727" y="662"/>
                  </a:moveTo>
                  <a:cubicBezTo>
                    <a:pt x="8948" y="662"/>
                    <a:pt x="9105" y="819"/>
                    <a:pt x="9105" y="1008"/>
                  </a:cubicBezTo>
                  <a:cubicBezTo>
                    <a:pt x="9105" y="1197"/>
                    <a:pt x="8948" y="1355"/>
                    <a:pt x="8727" y="1355"/>
                  </a:cubicBezTo>
                  <a:lnTo>
                    <a:pt x="8034" y="1355"/>
                  </a:lnTo>
                  <a:cubicBezTo>
                    <a:pt x="7845" y="1355"/>
                    <a:pt x="7688" y="1197"/>
                    <a:pt x="7688" y="1008"/>
                  </a:cubicBezTo>
                  <a:cubicBezTo>
                    <a:pt x="7688" y="819"/>
                    <a:pt x="7845" y="662"/>
                    <a:pt x="8034" y="662"/>
                  </a:cubicBezTo>
                  <a:close/>
                  <a:moveTo>
                    <a:pt x="2426" y="2080"/>
                  </a:moveTo>
                  <a:cubicBezTo>
                    <a:pt x="2647" y="2080"/>
                    <a:pt x="2804" y="2237"/>
                    <a:pt x="2804" y="2426"/>
                  </a:cubicBezTo>
                  <a:cubicBezTo>
                    <a:pt x="2804" y="2647"/>
                    <a:pt x="2647" y="2773"/>
                    <a:pt x="2426" y="2773"/>
                  </a:cubicBezTo>
                  <a:lnTo>
                    <a:pt x="1733" y="2773"/>
                  </a:lnTo>
                  <a:cubicBezTo>
                    <a:pt x="1544" y="2773"/>
                    <a:pt x="1387" y="2647"/>
                    <a:pt x="1387" y="2426"/>
                  </a:cubicBezTo>
                  <a:cubicBezTo>
                    <a:pt x="1387" y="2206"/>
                    <a:pt x="1544" y="2080"/>
                    <a:pt x="1733" y="2080"/>
                  </a:cubicBezTo>
                  <a:close/>
                  <a:moveTo>
                    <a:pt x="4537" y="2080"/>
                  </a:moveTo>
                  <a:cubicBezTo>
                    <a:pt x="4726" y="2080"/>
                    <a:pt x="4884" y="2237"/>
                    <a:pt x="4884" y="2426"/>
                  </a:cubicBezTo>
                  <a:cubicBezTo>
                    <a:pt x="4884" y="2647"/>
                    <a:pt x="4695" y="2773"/>
                    <a:pt x="4537" y="2773"/>
                  </a:cubicBezTo>
                  <a:lnTo>
                    <a:pt x="3812" y="2773"/>
                  </a:lnTo>
                  <a:cubicBezTo>
                    <a:pt x="3623" y="2773"/>
                    <a:pt x="3466" y="2647"/>
                    <a:pt x="3466" y="2426"/>
                  </a:cubicBezTo>
                  <a:cubicBezTo>
                    <a:pt x="3466" y="2206"/>
                    <a:pt x="3623" y="2080"/>
                    <a:pt x="3812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7"/>
                    <a:pt x="6994" y="2426"/>
                  </a:cubicBezTo>
                  <a:cubicBezTo>
                    <a:pt x="6994" y="2647"/>
                    <a:pt x="6837" y="2773"/>
                    <a:pt x="6648" y="2773"/>
                  </a:cubicBezTo>
                  <a:lnTo>
                    <a:pt x="5955" y="2773"/>
                  </a:lnTo>
                  <a:cubicBezTo>
                    <a:pt x="5734" y="2773"/>
                    <a:pt x="5577" y="2647"/>
                    <a:pt x="5577" y="2426"/>
                  </a:cubicBezTo>
                  <a:cubicBezTo>
                    <a:pt x="5577" y="2206"/>
                    <a:pt x="5734" y="2080"/>
                    <a:pt x="5955" y="2080"/>
                  </a:cubicBezTo>
                  <a:close/>
                  <a:moveTo>
                    <a:pt x="8727" y="2080"/>
                  </a:moveTo>
                  <a:cubicBezTo>
                    <a:pt x="8948" y="2080"/>
                    <a:pt x="9105" y="2237"/>
                    <a:pt x="9105" y="2426"/>
                  </a:cubicBezTo>
                  <a:cubicBezTo>
                    <a:pt x="9105" y="2647"/>
                    <a:pt x="8948" y="2773"/>
                    <a:pt x="8727" y="2773"/>
                  </a:cubicBezTo>
                  <a:lnTo>
                    <a:pt x="8034" y="2773"/>
                  </a:lnTo>
                  <a:cubicBezTo>
                    <a:pt x="7845" y="2773"/>
                    <a:pt x="7688" y="2647"/>
                    <a:pt x="7688" y="2426"/>
                  </a:cubicBezTo>
                  <a:cubicBezTo>
                    <a:pt x="7688" y="2206"/>
                    <a:pt x="7845" y="2080"/>
                    <a:pt x="8034" y="2080"/>
                  </a:cubicBezTo>
                  <a:close/>
                  <a:moveTo>
                    <a:pt x="2426" y="3466"/>
                  </a:moveTo>
                  <a:cubicBezTo>
                    <a:pt x="2647" y="3466"/>
                    <a:pt x="2804" y="3623"/>
                    <a:pt x="2804" y="3812"/>
                  </a:cubicBezTo>
                  <a:cubicBezTo>
                    <a:pt x="2804" y="4001"/>
                    <a:pt x="2647" y="4159"/>
                    <a:pt x="2426" y="4159"/>
                  </a:cubicBezTo>
                  <a:lnTo>
                    <a:pt x="1733" y="4159"/>
                  </a:lnTo>
                  <a:cubicBezTo>
                    <a:pt x="1544" y="4159"/>
                    <a:pt x="1387" y="4001"/>
                    <a:pt x="1387" y="3812"/>
                  </a:cubicBezTo>
                  <a:cubicBezTo>
                    <a:pt x="1387" y="3623"/>
                    <a:pt x="1544" y="3466"/>
                    <a:pt x="1733" y="3466"/>
                  </a:cubicBezTo>
                  <a:close/>
                  <a:moveTo>
                    <a:pt x="4537" y="3466"/>
                  </a:moveTo>
                  <a:cubicBezTo>
                    <a:pt x="4726" y="3466"/>
                    <a:pt x="4884" y="3623"/>
                    <a:pt x="4884" y="3812"/>
                  </a:cubicBezTo>
                  <a:cubicBezTo>
                    <a:pt x="4884" y="4001"/>
                    <a:pt x="4695" y="4159"/>
                    <a:pt x="4537" y="4159"/>
                  </a:cubicBezTo>
                  <a:lnTo>
                    <a:pt x="3812" y="4159"/>
                  </a:lnTo>
                  <a:cubicBezTo>
                    <a:pt x="3623" y="4159"/>
                    <a:pt x="3466" y="4001"/>
                    <a:pt x="3466" y="3812"/>
                  </a:cubicBezTo>
                  <a:cubicBezTo>
                    <a:pt x="3466" y="3623"/>
                    <a:pt x="3623" y="3466"/>
                    <a:pt x="3812" y="3466"/>
                  </a:cubicBezTo>
                  <a:close/>
                  <a:moveTo>
                    <a:pt x="6648" y="3466"/>
                  </a:moveTo>
                  <a:cubicBezTo>
                    <a:pt x="6837" y="3466"/>
                    <a:pt x="6994" y="3623"/>
                    <a:pt x="6994" y="3812"/>
                  </a:cubicBezTo>
                  <a:cubicBezTo>
                    <a:pt x="6994" y="4001"/>
                    <a:pt x="6837" y="4159"/>
                    <a:pt x="6648" y="4159"/>
                  </a:cubicBezTo>
                  <a:lnTo>
                    <a:pt x="5955" y="4159"/>
                  </a:lnTo>
                  <a:cubicBezTo>
                    <a:pt x="5734" y="4159"/>
                    <a:pt x="5577" y="4001"/>
                    <a:pt x="5577" y="3812"/>
                  </a:cubicBezTo>
                  <a:cubicBezTo>
                    <a:pt x="5577" y="3623"/>
                    <a:pt x="5734" y="3466"/>
                    <a:pt x="5955" y="3466"/>
                  </a:cubicBezTo>
                  <a:close/>
                  <a:moveTo>
                    <a:pt x="2426" y="4852"/>
                  </a:moveTo>
                  <a:cubicBezTo>
                    <a:pt x="2647" y="4852"/>
                    <a:pt x="2804" y="5010"/>
                    <a:pt x="2804" y="5199"/>
                  </a:cubicBezTo>
                  <a:cubicBezTo>
                    <a:pt x="2804" y="5388"/>
                    <a:pt x="2647" y="5545"/>
                    <a:pt x="2426" y="5545"/>
                  </a:cubicBezTo>
                  <a:lnTo>
                    <a:pt x="1733" y="5545"/>
                  </a:lnTo>
                  <a:cubicBezTo>
                    <a:pt x="1544" y="5545"/>
                    <a:pt x="1387" y="5388"/>
                    <a:pt x="1387" y="5199"/>
                  </a:cubicBezTo>
                  <a:cubicBezTo>
                    <a:pt x="1387" y="5010"/>
                    <a:pt x="1544" y="4852"/>
                    <a:pt x="1733" y="4852"/>
                  </a:cubicBezTo>
                  <a:close/>
                  <a:moveTo>
                    <a:pt x="4537" y="4852"/>
                  </a:moveTo>
                  <a:cubicBezTo>
                    <a:pt x="4726" y="4852"/>
                    <a:pt x="4884" y="5010"/>
                    <a:pt x="4884" y="5199"/>
                  </a:cubicBezTo>
                  <a:cubicBezTo>
                    <a:pt x="4884" y="5388"/>
                    <a:pt x="4695" y="5545"/>
                    <a:pt x="4537" y="5545"/>
                  </a:cubicBezTo>
                  <a:lnTo>
                    <a:pt x="3812" y="5545"/>
                  </a:lnTo>
                  <a:cubicBezTo>
                    <a:pt x="3623" y="5545"/>
                    <a:pt x="3466" y="5388"/>
                    <a:pt x="3466" y="5199"/>
                  </a:cubicBezTo>
                  <a:cubicBezTo>
                    <a:pt x="3466" y="5010"/>
                    <a:pt x="3623" y="4852"/>
                    <a:pt x="3812" y="4852"/>
                  </a:cubicBezTo>
                  <a:close/>
                  <a:moveTo>
                    <a:pt x="0" y="0"/>
                  </a:moveTo>
                  <a:lnTo>
                    <a:pt x="0" y="5892"/>
                  </a:lnTo>
                  <a:cubicBezTo>
                    <a:pt x="0" y="6459"/>
                    <a:pt x="473" y="6931"/>
                    <a:pt x="1071" y="6931"/>
                  </a:cubicBezTo>
                  <a:lnTo>
                    <a:pt x="6490" y="6931"/>
                  </a:lnTo>
                  <a:cubicBezTo>
                    <a:pt x="6364" y="6616"/>
                    <a:pt x="6301" y="6270"/>
                    <a:pt x="6301" y="5892"/>
                  </a:cubicBezTo>
                  <a:cubicBezTo>
                    <a:pt x="6301" y="5797"/>
                    <a:pt x="6333" y="5671"/>
                    <a:pt x="6333" y="5545"/>
                  </a:cubicBezTo>
                  <a:lnTo>
                    <a:pt x="5955" y="5545"/>
                  </a:lnTo>
                  <a:cubicBezTo>
                    <a:pt x="5734" y="5545"/>
                    <a:pt x="5577" y="5388"/>
                    <a:pt x="5577" y="5199"/>
                  </a:cubicBezTo>
                  <a:cubicBezTo>
                    <a:pt x="5577" y="5010"/>
                    <a:pt x="5734" y="4852"/>
                    <a:pt x="5955" y="4852"/>
                  </a:cubicBezTo>
                  <a:lnTo>
                    <a:pt x="6490" y="4852"/>
                  </a:lnTo>
                  <a:cubicBezTo>
                    <a:pt x="6931" y="3623"/>
                    <a:pt x="8066" y="2741"/>
                    <a:pt x="9420" y="2741"/>
                  </a:cubicBezTo>
                  <a:cubicBezTo>
                    <a:pt x="9767" y="2741"/>
                    <a:pt x="10113" y="2836"/>
                    <a:pt x="10428" y="2962"/>
                  </a:cubicBezTo>
                  <a:lnTo>
                    <a:pt x="1042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9" name="Google Shape;6772;p72">
              <a:extLst>
                <a:ext uri="{FF2B5EF4-FFF2-40B4-BE49-F238E27FC236}">
                  <a16:creationId xmlns:a16="http://schemas.microsoft.com/office/drawing/2014/main" id="{E09B4952-4956-0003-E9CA-8BDB8A20A916}"/>
                </a:ext>
              </a:extLst>
            </p:cNvPr>
            <p:cNvSpPr/>
            <p:nvPr/>
          </p:nvSpPr>
          <p:spPr>
            <a:xfrm>
              <a:off x="3859600" y="3591950"/>
              <a:ext cx="261525" cy="70900"/>
            </a:xfrm>
            <a:custGeom>
              <a:avLst/>
              <a:gdLst/>
              <a:ahLst/>
              <a:cxnLst/>
              <a:rect l="l" t="t" r="r" b="b"/>
              <a:pathLst>
                <a:path w="10461" h="2836" extrusionOk="0">
                  <a:moveTo>
                    <a:pt x="1734" y="0"/>
                  </a:moveTo>
                  <a:cubicBezTo>
                    <a:pt x="1513" y="0"/>
                    <a:pt x="1356" y="158"/>
                    <a:pt x="1356" y="347"/>
                  </a:cubicBezTo>
                  <a:lnTo>
                    <a:pt x="1356" y="693"/>
                  </a:lnTo>
                  <a:lnTo>
                    <a:pt x="1009" y="693"/>
                  </a:lnTo>
                  <a:cubicBezTo>
                    <a:pt x="410" y="693"/>
                    <a:pt x="1" y="1166"/>
                    <a:pt x="1" y="1733"/>
                  </a:cubicBezTo>
                  <a:lnTo>
                    <a:pt x="1" y="2836"/>
                  </a:lnTo>
                  <a:lnTo>
                    <a:pt x="10429" y="2836"/>
                  </a:lnTo>
                  <a:lnTo>
                    <a:pt x="10429" y="1733"/>
                  </a:lnTo>
                  <a:lnTo>
                    <a:pt x="10460" y="1733"/>
                  </a:lnTo>
                  <a:cubicBezTo>
                    <a:pt x="10460" y="1134"/>
                    <a:pt x="9988" y="693"/>
                    <a:pt x="9421" y="693"/>
                  </a:cubicBezTo>
                  <a:lnTo>
                    <a:pt x="9074" y="693"/>
                  </a:lnTo>
                  <a:lnTo>
                    <a:pt x="9074" y="347"/>
                  </a:lnTo>
                  <a:cubicBezTo>
                    <a:pt x="9074" y="158"/>
                    <a:pt x="8917" y="0"/>
                    <a:pt x="8728" y="0"/>
                  </a:cubicBezTo>
                  <a:cubicBezTo>
                    <a:pt x="8539" y="0"/>
                    <a:pt x="8381" y="158"/>
                    <a:pt x="8381" y="347"/>
                  </a:cubicBezTo>
                  <a:lnTo>
                    <a:pt x="8381" y="693"/>
                  </a:lnTo>
                  <a:lnTo>
                    <a:pt x="6995" y="693"/>
                  </a:lnTo>
                  <a:lnTo>
                    <a:pt x="6995" y="347"/>
                  </a:lnTo>
                  <a:cubicBezTo>
                    <a:pt x="6995" y="158"/>
                    <a:pt x="6837" y="0"/>
                    <a:pt x="6648" y="0"/>
                  </a:cubicBezTo>
                  <a:cubicBezTo>
                    <a:pt x="6459" y="0"/>
                    <a:pt x="6302" y="158"/>
                    <a:pt x="6302" y="347"/>
                  </a:cubicBezTo>
                  <a:lnTo>
                    <a:pt x="6302" y="693"/>
                  </a:lnTo>
                  <a:lnTo>
                    <a:pt x="4159" y="693"/>
                  </a:lnTo>
                  <a:lnTo>
                    <a:pt x="4159" y="347"/>
                  </a:lnTo>
                  <a:cubicBezTo>
                    <a:pt x="4159" y="158"/>
                    <a:pt x="4002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0" name="Google Shape;6773;p72">
            <a:extLst>
              <a:ext uri="{FF2B5EF4-FFF2-40B4-BE49-F238E27FC236}">
                <a16:creationId xmlns:a16="http://schemas.microsoft.com/office/drawing/2014/main" id="{9A93199A-D37D-2ECF-1062-2C905DDD0E97}"/>
              </a:ext>
            </a:extLst>
          </p:cNvPr>
          <p:cNvGrpSpPr/>
          <p:nvPr/>
        </p:nvGrpSpPr>
        <p:grpSpPr>
          <a:xfrm>
            <a:off x="7110044" y="5049089"/>
            <a:ext cx="466772" cy="466772"/>
            <a:chOff x="3860400" y="3955025"/>
            <a:chExt cx="296175" cy="296175"/>
          </a:xfrm>
          <a:solidFill>
            <a:schemeClr val="tx1"/>
          </a:solidFill>
        </p:grpSpPr>
        <p:sp>
          <p:nvSpPr>
            <p:cNvPr id="951" name="Google Shape;6774;p72">
              <a:extLst>
                <a:ext uri="{FF2B5EF4-FFF2-40B4-BE49-F238E27FC236}">
                  <a16:creationId xmlns:a16="http://schemas.microsoft.com/office/drawing/2014/main" id="{06B1776D-D637-2960-60A0-8850BFE07FA5}"/>
                </a:ext>
              </a:extLst>
            </p:cNvPr>
            <p:cNvSpPr/>
            <p:nvPr/>
          </p:nvSpPr>
          <p:spPr>
            <a:xfrm>
              <a:off x="3973825" y="3955025"/>
              <a:ext cx="68525" cy="68550"/>
            </a:xfrm>
            <a:custGeom>
              <a:avLst/>
              <a:gdLst/>
              <a:ahLst/>
              <a:cxnLst/>
              <a:rect l="l" t="t" r="r" b="b"/>
              <a:pathLst>
                <a:path w="2741" h="2742" extrusionOk="0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2"/>
                    <a:pt x="630" y="2742"/>
                    <a:pt x="1355" y="2742"/>
                  </a:cubicBezTo>
                  <a:cubicBezTo>
                    <a:pt x="2111" y="2742"/>
                    <a:pt x="2741" y="2112"/>
                    <a:pt x="2741" y="1387"/>
                  </a:cubicBezTo>
                  <a:cubicBezTo>
                    <a:pt x="2741" y="631"/>
                    <a:pt x="2142" y="1"/>
                    <a:pt x="13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2" name="Google Shape;6775;p72">
              <a:extLst>
                <a:ext uri="{FF2B5EF4-FFF2-40B4-BE49-F238E27FC236}">
                  <a16:creationId xmlns:a16="http://schemas.microsoft.com/office/drawing/2014/main" id="{A55F77E5-4CD2-F31D-4455-41183FF01428}"/>
                </a:ext>
              </a:extLst>
            </p:cNvPr>
            <p:cNvSpPr/>
            <p:nvPr/>
          </p:nvSpPr>
          <p:spPr>
            <a:xfrm>
              <a:off x="3947025" y="4021975"/>
              <a:ext cx="122125" cy="71700"/>
            </a:xfrm>
            <a:custGeom>
              <a:avLst/>
              <a:gdLst/>
              <a:ahLst/>
              <a:cxnLst/>
              <a:rect l="l" t="t" r="r" b="b"/>
              <a:pathLst>
                <a:path w="4885" h="2868" extrusionOk="0">
                  <a:moveTo>
                    <a:pt x="820" y="1"/>
                  </a:moveTo>
                  <a:cubicBezTo>
                    <a:pt x="316" y="442"/>
                    <a:pt x="1" y="1104"/>
                    <a:pt x="1" y="1797"/>
                  </a:cubicBezTo>
                  <a:lnTo>
                    <a:pt x="1" y="2521"/>
                  </a:lnTo>
                  <a:cubicBezTo>
                    <a:pt x="1" y="2710"/>
                    <a:pt x="158" y="2868"/>
                    <a:pt x="347" y="2868"/>
                  </a:cubicBezTo>
                  <a:lnTo>
                    <a:pt x="4506" y="2868"/>
                  </a:lnTo>
                  <a:cubicBezTo>
                    <a:pt x="4727" y="2868"/>
                    <a:pt x="4884" y="2710"/>
                    <a:pt x="4884" y="2521"/>
                  </a:cubicBezTo>
                  <a:lnTo>
                    <a:pt x="4884" y="1860"/>
                  </a:lnTo>
                  <a:cubicBezTo>
                    <a:pt x="4884" y="1135"/>
                    <a:pt x="4569" y="473"/>
                    <a:pt x="4034" y="32"/>
                  </a:cubicBezTo>
                  <a:cubicBezTo>
                    <a:pt x="3655" y="473"/>
                    <a:pt x="3120" y="788"/>
                    <a:pt x="2427" y="788"/>
                  </a:cubicBezTo>
                  <a:cubicBezTo>
                    <a:pt x="1797" y="788"/>
                    <a:pt x="1198" y="473"/>
                    <a:pt x="8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3" name="Google Shape;6776;p72">
              <a:extLst>
                <a:ext uri="{FF2B5EF4-FFF2-40B4-BE49-F238E27FC236}">
                  <a16:creationId xmlns:a16="http://schemas.microsoft.com/office/drawing/2014/main" id="{F386957B-F285-562B-4118-8D1405F663D1}"/>
                </a:ext>
              </a:extLst>
            </p:cNvPr>
            <p:cNvSpPr/>
            <p:nvPr/>
          </p:nvSpPr>
          <p:spPr>
            <a:xfrm>
              <a:off x="4086450" y="4145650"/>
              <a:ext cx="70125" cy="104775"/>
            </a:xfrm>
            <a:custGeom>
              <a:avLst/>
              <a:gdLst/>
              <a:ahLst/>
              <a:cxnLst/>
              <a:rect l="l" t="t" r="r" b="b"/>
              <a:pathLst>
                <a:path w="2805" h="4191" extrusionOk="0">
                  <a:moveTo>
                    <a:pt x="0" y="0"/>
                  </a:moveTo>
                  <a:lnTo>
                    <a:pt x="0" y="4190"/>
                  </a:lnTo>
                  <a:lnTo>
                    <a:pt x="2458" y="4190"/>
                  </a:lnTo>
                  <a:cubicBezTo>
                    <a:pt x="2647" y="4190"/>
                    <a:pt x="2804" y="4033"/>
                    <a:pt x="2804" y="3844"/>
                  </a:cubicBezTo>
                  <a:lnTo>
                    <a:pt x="2804" y="315"/>
                  </a:lnTo>
                  <a:cubicBezTo>
                    <a:pt x="2773" y="158"/>
                    <a:pt x="2647" y="0"/>
                    <a:pt x="24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4" name="Google Shape;6777;p72">
              <a:extLst>
                <a:ext uri="{FF2B5EF4-FFF2-40B4-BE49-F238E27FC236}">
                  <a16:creationId xmlns:a16="http://schemas.microsoft.com/office/drawing/2014/main" id="{1762D715-BF28-78C2-6496-B9794373CD12}"/>
                </a:ext>
              </a:extLst>
            </p:cNvPr>
            <p:cNvSpPr/>
            <p:nvPr/>
          </p:nvSpPr>
          <p:spPr>
            <a:xfrm>
              <a:off x="3860400" y="418030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347" y="0"/>
                  </a:moveTo>
                  <a:cubicBezTo>
                    <a:pt x="158" y="0"/>
                    <a:pt x="0" y="189"/>
                    <a:pt x="0" y="347"/>
                  </a:cubicBezTo>
                  <a:lnTo>
                    <a:pt x="0" y="2458"/>
                  </a:lnTo>
                  <a:cubicBezTo>
                    <a:pt x="0" y="2678"/>
                    <a:pt x="158" y="2804"/>
                    <a:pt x="347" y="2804"/>
                  </a:cubicBezTo>
                  <a:lnTo>
                    <a:pt x="2804" y="2804"/>
                  </a:lnTo>
                  <a:lnTo>
                    <a:pt x="280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5" name="Google Shape;6778;p72">
              <a:extLst>
                <a:ext uri="{FF2B5EF4-FFF2-40B4-BE49-F238E27FC236}">
                  <a16:creationId xmlns:a16="http://schemas.microsoft.com/office/drawing/2014/main" id="{8A747923-5FA1-1E94-3DFB-8C1C6B209E50}"/>
                </a:ext>
              </a:extLst>
            </p:cNvPr>
            <p:cNvSpPr/>
            <p:nvPr/>
          </p:nvSpPr>
          <p:spPr>
            <a:xfrm>
              <a:off x="3947025" y="4111775"/>
              <a:ext cx="122125" cy="139425"/>
            </a:xfrm>
            <a:custGeom>
              <a:avLst/>
              <a:gdLst/>
              <a:ahLst/>
              <a:cxnLst/>
              <a:rect l="l" t="t" r="r" b="b"/>
              <a:pathLst>
                <a:path w="4885" h="5577" extrusionOk="0">
                  <a:moveTo>
                    <a:pt x="2466" y="1377"/>
                  </a:moveTo>
                  <a:cubicBezTo>
                    <a:pt x="2522" y="1377"/>
                    <a:pt x="2582" y="1392"/>
                    <a:pt x="2647" y="1418"/>
                  </a:cubicBezTo>
                  <a:cubicBezTo>
                    <a:pt x="2742" y="1450"/>
                    <a:pt x="2836" y="1607"/>
                    <a:pt x="2836" y="1733"/>
                  </a:cubicBezTo>
                  <a:lnTo>
                    <a:pt x="2836" y="3497"/>
                  </a:lnTo>
                  <a:lnTo>
                    <a:pt x="3183" y="3497"/>
                  </a:lnTo>
                  <a:cubicBezTo>
                    <a:pt x="3372" y="3497"/>
                    <a:pt x="3529" y="3655"/>
                    <a:pt x="3529" y="3844"/>
                  </a:cubicBezTo>
                  <a:cubicBezTo>
                    <a:pt x="3529" y="4033"/>
                    <a:pt x="3340" y="4159"/>
                    <a:pt x="3151" y="4159"/>
                  </a:cubicBezTo>
                  <a:lnTo>
                    <a:pt x="1765" y="4159"/>
                  </a:lnTo>
                  <a:cubicBezTo>
                    <a:pt x="1576" y="4159"/>
                    <a:pt x="1419" y="4002"/>
                    <a:pt x="1419" y="3812"/>
                  </a:cubicBezTo>
                  <a:cubicBezTo>
                    <a:pt x="1419" y="3623"/>
                    <a:pt x="1576" y="3466"/>
                    <a:pt x="1765" y="3466"/>
                  </a:cubicBezTo>
                  <a:lnTo>
                    <a:pt x="2112" y="3466"/>
                  </a:lnTo>
                  <a:lnTo>
                    <a:pt x="2112" y="2552"/>
                  </a:lnTo>
                  <a:lnTo>
                    <a:pt x="1986" y="2678"/>
                  </a:lnTo>
                  <a:cubicBezTo>
                    <a:pt x="1938" y="2726"/>
                    <a:pt x="1852" y="2749"/>
                    <a:pt x="1765" y="2749"/>
                  </a:cubicBezTo>
                  <a:cubicBezTo>
                    <a:pt x="1679" y="2749"/>
                    <a:pt x="1592" y="2726"/>
                    <a:pt x="1545" y="2678"/>
                  </a:cubicBezTo>
                  <a:cubicBezTo>
                    <a:pt x="1419" y="2552"/>
                    <a:pt x="1419" y="2300"/>
                    <a:pt x="1545" y="2206"/>
                  </a:cubicBezTo>
                  <a:lnTo>
                    <a:pt x="2238" y="1481"/>
                  </a:lnTo>
                  <a:cubicBezTo>
                    <a:pt x="2312" y="1407"/>
                    <a:pt x="2385" y="1377"/>
                    <a:pt x="2466" y="1377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5577"/>
                  </a:lnTo>
                  <a:lnTo>
                    <a:pt x="4853" y="5577"/>
                  </a:lnTo>
                  <a:cubicBezTo>
                    <a:pt x="4884" y="3245"/>
                    <a:pt x="4884" y="2678"/>
                    <a:pt x="4884" y="347"/>
                  </a:cubicBezTo>
                  <a:cubicBezTo>
                    <a:pt x="4884" y="158"/>
                    <a:pt x="4727" y="0"/>
                    <a:pt x="45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6" name="Google Shape;6779;p72">
            <a:extLst>
              <a:ext uri="{FF2B5EF4-FFF2-40B4-BE49-F238E27FC236}">
                <a16:creationId xmlns:a16="http://schemas.microsoft.com/office/drawing/2014/main" id="{2923798C-322B-8198-E434-034146CD8535}"/>
              </a:ext>
            </a:extLst>
          </p:cNvPr>
          <p:cNvGrpSpPr/>
          <p:nvPr/>
        </p:nvGrpSpPr>
        <p:grpSpPr>
          <a:xfrm>
            <a:off x="10063663" y="3817619"/>
            <a:ext cx="474219" cy="465511"/>
            <a:chOff x="5716825" y="3235950"/>
            <a:chExt cx="300900" cy="295375"/>
          </a:xfrm>
          <a:solidFill>
            <a:schemeClr val="tx1"/>
          </a:solidFill>
        </p:grpSpPr>
        <p:sp>
          <p:nvSpPr>
            <p:cNvPr id="957" name="Google Shape;6780;p72">
              <a:extLst>
                <a:ext uri="{FF2B5EF4-FFF2-40B4-BE49-F238E27FC236}">
                  <a16:creationId xmlns:a16="http://schemas.microsoft.com/office/drawing/2014/main" id="{E21F7126-3AC4-E311-B0BE-B22579AE842B}"/>
                </a:ext>
              </a:extLst>
            </p:cNvPr>
            <p:cNvSpPr/>
            <p:nvPr/>
          </p:nvSpPr>
          <p:spPr>
            <a:xfrm>
              <a:off x="5716825" y="3309975"/>
              <a:ext cx="137075" cy="146525"/>
            </a:xfrm>
            <a:custGeom>
              <a:avLst/>
              <a:gdLst/>
              <a:ahLst/>
              <a:cxnLst/>
              <a:rect l="l" t="t" r="r" b="b"/>
              <a:pathLst>
                <a:path w="5483" h="5861" extrusionOk="0">
                  <a:moveTo>
                    <a:pt x="2584" y="1"/>
                  </a:moveTo>
                  <a:lnTo>
                    <a:pt x="410" y="2206"/>
                  </a:lnTo>
                  <a:cubicBezTo>
                    <a:pt x="1" y="2615"/>
                    <a:pt x="1" y="3277"/>
                    <a:pt x="410" y="3655"/>
                  </a:cubicBezTo>
                  <a:lnTo>
                    <a:pt x="2584" y="5860"/>
                  </a:lnTo>
                  <a:lnTo>
                    <a:pt x="3781" y="4632"/>
                  </a:lnTo>
                  <a:cubicBezTo>
                    <a:pt x="3844" y="4584"/>
                    <a:pt x="3939" y="4561"/>
                    <a:pt x="4029" y="4561"/>
                  </a:cubicBezTo>
                  <a:cubicBezTo>
                    <a:pt x="4120" y="4561"/>
                    <a:pt x="4206" y="4584"/>
                    <a:pt x="4254" y="4632"/>
                  </a:cubicBezTo>
                  <a:lnTo>
                    <a:pt x="4726" y="5104"/>
                  </a:lnTo>
                  <a:cubicBezTo>
                    <a:pt x="4789" y="5167"/>
                    <a:pt x="4884" y="5199"/>
                    <a:pt x="4974" y="5199"/>
                  </a:cubicBezTo>
                  <a:cubicBezTo>
                    <a:pt x="5065" y="5199"/>
                    <a:pt x="5152" y="5167"/>
                    <a:pt x="5199" y="5104"/>
                  </a:cubicBezTo>
                  <a:cubicBezTo>
                    <a:pt x="5325" y="5010"/>
                    <a:pt x="5325" y="4758"/>
                    <a:pt x="5199" y="4632"/>
                  </a:cubicBezTo>
                  <a:lnTo>
                    <a:pt x="4726" y="4159"/>
                  </a:lnTo>
                  <a:cubicBezTo>
                    <a:pt x="4632" y="4065"/>
                    <a:pt x="4632" y="3813"/>
                    <a:pt x="4726" y="3687"/>
                  </a:cubicBezTo>
                  <a:lnTo>
                    <a:pt x="5482" y="2962"/>
                  </a:lnTo>
                  <a:lnTo>
                    <a:pt x="5010" y="2489"/>
                  </a:lnTo>
                  <a:lnTo>
                    <a:pt x="4789" y="2710"/>
                  </a:lnTo>
                  <a:cubicBezTo>
                    <a:pt x="4584" y="2915"/>
                    <a:pt x="4317" y="3017"/>
                    <a:pt x="4049" y="3017"/>
                  </a:cubicBezTo>
                  <a:cubicBezTo>
                    <a:pt x="3781" y="3017"/>
                    <a:pt x="3513" y="2915"/>
                    <a:pt x="3309" y="2710"/>
                  </a:cubicBezTo>
                  <a:cubicBezTo>
                    <a:pt x="2930" y="2332"/>
                    <a:pt x="2930" y="1670"/>
                    <a:pt x="3309" y="1261"/>
                  </a:cubicBezTo>
                  <a:lnTo>
                    <a:pt x="3561" y="1040"/>
                  </a:lnTo>
                  <a:lnTo>
                    <a:pt x="2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8" name="Google Shape;6781;p72">
              <a:extLst>
                <a:ext uri="{FF2B5EF4-FFF2-40B4-BE49-F238E27FC236}">
                  <a16:creationId xmlns:a16="http://schemas.microsoft.com/office/drawing/2014/main" id="{04C6070E-459B-E6C5-BF0E-92FA025D9949}"/>
                </a:ext>
              </a:extLst>
            </p:cNvPr>
            <p:cNvSpPr/>
            <p:nvPr/>
          </p:nvSpPr>
          <p:spPr>
            <a:xfrm>
              <a:off x="5794025" y="3235950"/>
              <a:ext cx="145725" cy="133900"/>
            </a:xfrm>
            <a:custGeom>
              <a:avLst/>
              <a:gdLst/>
              <a:ahLst/>
              <a:cxnLst/>
              <a:rect l="l" t="t" r="r" b="b"/>
              <a:pathLst>
                <a:path w="5829" h="5356" extrusionOk="0">
                  <a:moveTo>
                    <a:pt x="2926" y="0"/>
                  </a:moveTo>
                  <a:cubicBezTo>
                    <a:pt x="2662" y="0"/>
                    <a:pt x="2394" y="95"/>
                    <a:pt x="2205" y="284"/>
                  </a:cubicBezTo>
                  <a:lnTo>
                    <a:pt x="0" y="2457"/>
                  </a:lnTo>
                  <a:lnTo>
                    <a:pt x="1229" y="3686"/>
                  </a:lnTo>
                  <a:cubicBezTo>
                    <a:pt x="1323" y="3781"/>
                    <a:pt x="1323" y="4033"/>
                    <a:pt x="1229" y="4127"/>
                  </a:cubicBezTo>
                  <a:lnTo>
                    <a:pt x="725" y="4600"/>
                  </a:lnTo>
                  <a:cubicBezTo>
                    <a:pt x="630" y="4726"/>
                    <a:pt x="630" y="4978"/>
                    <a:pt x="725" y="5072"/>
                  </a:cubicBezTo>
                  <a:cubicBezTo>
                    <a:pt x="788" y="5135"/>
                    <a:pt x="882" y="5167"/>
                    <a:pt x="977" y="5167"/>
                  </a:cubicBezTo>
                  <a:cubicBezTo>
                    <a:pt x="1071" y="5167"/>
                    <a:pt x="1166" y="5135"/>
                    <a:pt x="1229" y="5072"/>
                  </a:cubicBezTo>
                  <a:lnTo>
                    <a:pt x="1701" y="4600"/>
                  </a:lnTo>
                  <a:cubicBezTo>
                    <a:pt x="1749" y="4553"/>
                    <a:pt x="1835" y="4529"/>
                    <a:pt x="1926" y="4529"/>
                  </a:cubicBezTo>
                  <a:cubicBezTo>
                    <a:pt x="2016" y="4529"/>
                    <a:pt x="2111" y="4553"/>
                    <a:pt x="2174" y="4600"/>
                  </a:cubicBezTo>
                  <a:lnTo>
                    <a:pt x="2898" y="5356"/>
                  </a:lnTo>
                  <a:lnTo>
                    <a:pt x="3371" y="4883"/>
                  </a:lnTo>
                  <a:lnTo>
                    <a:pt x="3151" y="4663"/>
                  </a:lnTo>
                  <a:cubicBezTo>
                    <a:pt x="2741" y="4253"/>
                    <a:pt x="2741" y="3592"/>
                    <a:pt x="3151" y="3214"/>
                  </a:cubicBezTo>
                  <a:cubicBezTo>
                    <a:pt x="3340" y="3009"/>
                    <a:pt x="3607" y="2906"/>
                    <a:pt x="3875" y="2906"/>
                  </a:cubicBezTo>
                  <a:cubicBezTo>
                    <a:pt x="4143" y="2906"/>
                    <a:pt x="4411" y="3009"/>
                    <a:pt x="4600" y="3214"/>
                  </a:cubicBezTo>
                  <a:lnTo>
                    <a:pt x="4852" y="3434"/>
                  </a:lnTo>
                  <a:lnTo>
                    <a:pt x="5828" y="2457"/>
                  </a:lnTo>
                  <a:lnTo>
                    <a:pt x="3623" y="284"/>
                  </a:lnTo>
                  <a:cubicBezTo>
                    <a:pt x="3450" y="95"/>
                    <a:pt x="3190" y="0"/>
                    <a:pt x="29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9" name="Google Shape;6782;p72">
              <a:extLst>
                <a:ext uri="{FF2B5EF4-FFF2-40B4-BE49-F238E27FC236}">
                  <a16:creationId xmlns:a16="http://schemas.microsoft.com/office/drawing/2014/main" id="{1105CF4B-6B65-01FB-3794-E040CAB2D643}"/>
                </a:ext>
              </a:extLst>
            </p:cNvPr>
            <p:cNvSpPr/>
            <p:nvPr/>
          </p:nvSpPr>
          <p:spPr>
            <a:xfrm>
              <a:off x="5880650" y="3309975"/>
              <a:ext cx="137075" cy="145725"/>
            </a:xfrm>
            <a:custGeom>
              <a:avLst/>
              <a:gdLst/>
              <a:ahLst/>
              <a:cxnLst/>
              <a:rect l="l" t="t" r="r" b="b"/>
              <a:pathLst>
                <a:path w="5483" h="5829" extrusionOk="0">
                  <a:moveTo>
                    <a:pt x="2899" y="1"/>
                  </a:moveTo>
                  <a:lnTo>
                    <a:pt x="1702" y="1229"/>
                  </a:lnTo>
                  <a:cubicBezTo>
                    <a:pt x="1639" y="1292"/>
                    <a:pt x="1544" y="1324"/>
                    <a:pt x="1450" y="1324"/>
                  </a:cubicBezTo>
                  <a:cubicBezTo>
                    <a:pt x="1355" y="1324"/>
                    <a:pt x="1261" y="1292"/>
                    <a:pt x="1198" y="1229"/>
                  </a:cubicBezTo>
                  <a:lnTo>
                    <a:pt x="725" y="757"/>
                  </a:lnTo>
                  <a:cubicBezTo>
                    <a:pt x="678" y="694"/>
                    <a:pt x="591" y="662"/>
                    <a:pt x="501" y="662"/>
                  </a:cubicBezTo>
                  <a:cubicBezTo>
                    <a:pt x="410" y="662"/>
                    <a:pt x="316" y="694"/>
                    <a:pt x="253" y="757"/>
                  </a:cubicBezTo>
                  <a:cubicBezTo>
                    <a:pt x="158" y="883"/>
                    <a:pt x="158" y="1103"/>
                    <a:pt x="253" y="1229"/>
                  </a:cubicBezTo>
                  <a:lnTo>
                    <a:pt x="725" y="1702"/>
                  </a:lnTo>
                  <a:cubicBezTo>
                    <a:pt x="851" y="1828"/>
                    <a:pt x="851" y="2048"/>
                    <a:pt x="725" y="2174"/>
                  </a:cubicBezTo>
                  <a:lnTo>
                    <a:pt x="1" y="2899"/>
                  </a:lnTo>
                  <a:lnTo>
                    <a:pt x="473" y="3372"/>
                  </a:lnTo>
                  <a:lnTo>
                    <a:pt x="694" y="3151"/>
                  </a:lnTo>
                  <a:cubicBezTo>
                    <a:pt x="898" y="2946"/>
                    <a:pt x="1166" y="2844"/>
                    <a:pt x="1434" y="2844"/>
                  </a:cubicBezTo>
                  <a:cubicBezTo>
                    <a:pt x="1702" y="2844"/>
                    <a:pt x="1970" y="2946"/>
                    <a:pt x="2174" y="3151"/>
                  </a:cubicBezTo>
                  <a:cubicBezTo>
                    <a:pt x="2552" y="3529"/>
                    <a:pt x="2552" y="4222"/>
                    <a:pt x="2174" y="4600"/>
                  </a:cubicBezTo>
                  <a:lnTo>
                    <a:pt x="1922" y="4852"/>
                  </a:lnTo>
                  <a:lnTo>
                    <a:pt x="2899" y="5829"/>
                  </a:lnTo>
                  <a:lnTo>
                    <a:pt x="5073" y="3655"/>
                  </a:lnTo>
                  <a:cubicBezTo>
                    <a:pt x="5482" y="3277"/>
                    <a:pt x="5482" y="2615"/>
                    <a:pt x="5073" y="2206"/>
                  </a:cubicBezTo>
                  <a:lnTo>
                    <a:pt x="289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0" name="Google Shape;6783;p72">
              <a:extLst>
                <a:ext uri="{FF2B5EF4-FFF2-40B4-BE49-F238E27FC236}">
                  <a16:creationId xmlns:a16="http://schemas.microsoft.com/office/drawing/2014/main" id="{C58D7548-A5A2-95F1-DB25-7C8CD03EF975}"/>
                </a:ext>
              </a:extLst>
            </p:cNvPr>
            <p:cNvSpPr/>
            <p:nvPr/>
          </p:nvSpPr>
          <p:spPr>
            <a:xfrm>
              <a:off x="5794025" y="3396625"/>
              <a:ext cx="147300" cy="134700"/>
            </a:xfrm>
            <a:custGeom>
              <a:avLst/>
              <a:gdLst/>
              <a:ahLst/>
              <a:cxnLst/>
              <a:rect l="l" t="t" r="r" b="b"/>
              <a:pathLst>
                <a:path w="5892" h="5388" extrusionOk="0">
                  <a:moveTo>
                    <a:pt x="2993" y="0"/>
                  </a:moveTo>
                  <a:lnTo>
                    <a:pt x="2520" y="473"/>
                  </a:lnTo>
                  <a:lnTo>
                    <a:pt x="2741" y="725"/>
                  </a:lnTo>
                  <a:cubicBezTo>
                    <a:pt x="3151" y="1103"/>
                    <a:pt x="3151" y="1764"/>
                    <a:pt x="2741" y="2174"/>
                  </a:cubicBezTo>
                  <a:cubicBezTo>
                    <a:pt x="2505" y="2363"/>
                    <a:pt x="2221" y="2457"/>
                    <a:pt x="1949" y="2457"/>
                  </a:cubicBezTo>
                  <a:cubicBezTo>
                    <a:pt x="1678" y="2457"/>
                    <a:pt x="1418" y="2363"/>
                    <a:pt x="1229" y="2174"/>
                  </a:cubicBezTo>
                  <a:lnTo>
                    <a:pt x="977" y="1922"/>
                  </a:lnTo>
                  <a:lnTo>
                    <a:pt x="0" y="2930"/>
                  </a:lnTo>
                  <a:lnTo>
                    <a:pt x="2205" y="5072"/>
                  </a:lnTo>
                  <a:cubicBezTo>
                    <a:pt x="2394" y="5293"/>
                    <a:pt x="2678" y="5387"/>
                    <a:pt x="2930" y="5387"/>
                  </a:cubicBezTo>
                  <a:cubicBezTo>
                    <a:pt x="3214" y="5387"/>
                    <a:pt x="3497" y="5293"/>
                    <a:pt x="3686" y="5072"/>
                  </a:cubicBezTo>
                  <a:lnTo>
                    <a:pt x="5891" y="2930"/>
                  </a:lnTo>
                  <a:lnTo>
                    <a:pt x="4663" y="1701"/>
                  </a:lnTo>
                  <a:cubicBezTo>
                    <a:pt x="4568" y="1575"/>
                    <a:pt x="4568" y="1355"/>
                    <a:pt x="4663" y="1229"/>
                  </a:cubicBezTo>
                  <a:lnTo>
                    <a:pt x="5167" y="756"/>
                  </a:lnTo>
                  <a:cubicBezTo>
                    <a:pt x="5261" y="630"/>
                    <a:pt x="5261" y="410"/>
                    <a:pt x="5167" y="284"/>
                  </a:cubicBezTo>
                  <a:cubicBezTo>
                    <a:pt x="5104" y="221"/>
                    <a:pt x="5009" y="189"/>
                    <a:pt x="4915" y="189"/>
                  </a:cubicBezTo>
                  <a:cubicBezTo>
                    <a:pt x="4820" y="189"/>
                    <a:pt x="4726" y="221"/>
                    <a:pt x="4663" y="284"/>
                  </a:cubicBezTo>
                  <a:lnTo>
                    <a:pt x="4190" y="756"/>
                  </a:lnTo>
                  <a:cubicBezTo>
                    <a:pt x="4143" y="819"/>
                    <a:pt x="4056" y="851"/>
                    <a:pt x="3966" y="851"/>
                  </a:cubicBezTo>
                  <a:cubicBezTo>
                    <a:pt x="3875" y="851"/>
                    <a:pt x="3781" y="819"/>
                    <a:pt x="3718" y="756"/>
                  </a:cubicBezTo>
                  <a:lnTo>
                    <a:pt x="299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61" name="Google Shape;6784;p72">
            <a:extLst>
              <a:ext uri="{FF2B5EF4-FFF2-40B4-BE49-F238E27FC236}">
                <a16:creationId xmlns:a16="http://schemas.microsoft.com/office/drawing/2014/main" id="{0A103ABE-A929-2860-D608-4E0C92A95441}"/>
              </a:ext>
            </a:extLst>
          </p:cNvPr>
          <p:cNvGrpSpPr/>
          <p:nvPr/>
        </p:nvGrpSpPr>
        <p:grpSpPr>
          <a:xfrm>
            <a:off x="10081040" y="4429204"/>
            <a:ext cx="439468" cy="436985"/>
            <a:chOff x="5727850" y="3609275"/>
            <a:chExt cx="278850" cy="277275"/>
          </a:xfrm>
          <a:solidFill>
            <a:schemeClr val="tx1"/>
          </a:solidFill>
        </p:grpSpPr>
        <p:sp>
          <p:nvSpPr>
            <p:cNvPr id="962" name="Google Shape;6785;p72">
              <a:extLst>
                <a:ext uri="{FF2B5EF4-FFF2-40B4-BE49-F238E27FC236}">
                  <a16:creationId xmlns:a16="http://schemas.microsoft.com/office/drawing/2014/main" id="{FA657FEC-0397-E5BB-DDC2-655F615FDBE0}"/>
                </a:ext>
              </a:extLst>
            </p:cNvPr>
            <p:cNvSpPr/>
            <p:nvPr/>
          </p:nvSpPr>
          <p:spPr>
            <a:xfrm>
              <a:off x="5884600" y="3765225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6" y="662"/>
                  </a:moveTo>
                  <a:cubicBezTo>
                    <a:pt x="2646" y="662"/>
                    <a:pt x="2804" y="819"/>
                    <a:pt x="2804" y="1008"/>
                  </a:cubicBezTo>
                  <a:cubicBezTo>
                    <a:pt x="2804" y="1197"/>
                    <a:pt x="2646" y="1355"/>
                    <a:pt x="2426" y="1355"/>
                  </a:cubicBezTo>
                  <a:cubicBezTo>
                    <a:pt x="2237" y="1355"/>
                    <a:pt x="2079" y="1197"/>
                    <a:pt x="2079" y="1008"/>
                  </a:cubicBezTo>
                  <a:cubicBezTo>
                    <a:pt x="2079" y="819"/>
                    <a:pt x="2237" y="662"/>
                    <a:pt x="2426" y="662"/>
                  </a:cubicBezTo>
                  <a:close/>
                  <a:moveTo>
                    <a:pt x="2426" y="1670"/>
                  </a:moveTo>
                  <a:cubicBezTo>
                    <a:pt x="2646" y="1670"/>
                    <a:pt x="2804" y="1828"/>
                    <a:pt x="2804" y="2048"/>
                  </a:cubicBezTo>
                  <a:lnTo>
                    <a:pt x="2804" y="3781"/>
                  </a:lnTo>
                  <a:cubicBezTo>
                    <a:pt x="2804" y="3970"/>
                    <a:pt x="2646" y="4127"/>
                    <a:pt x="2426" y="4127"/>
                  </a:cubicBezTo>
                  <a:cubicBezTo>
                    <a:pt x="2237" y="4127"/>
                    <a:pt x="2079" y="3970"/>
                    <a:pt x="2079" y="3781"/>
                  </a:cubicBezTo>
                  <a:lnTo>
                    <a:pt x="2079" y="2048"/>
                  </a:lnTo>
                  <a:cubicBezTo>
                    <a:pt x="2079" y="1828"/>
                    <a:pt x="2237" y="1670"/>
                    <a:pt x="2426" y="1670"/>
                  </a:cubicBezTo>
                  <a:close/>
                  <a:moveTo>
                    <a:pt x="2426" y="0"/>
                  </a:moveTo>
                  <a:cubicBezTo>
                    <a:pt x="1103" y="0"/>
                    <a:pt x="0" y="1103"/>
                    <a:pt x="0" y="2426"/>
                  </a:cubicBezTo>
                  <a:cubicBezTo>
                    <a:pt x="0" y="3749"/>
                    <a:pt x="1103" y="4852"/>
                    <a:pt x="2426" y="4852"/>
                  </a:cubicBezTo>
                  <a:cubicBezTo>
                    <a:pt x="3781" y="4852"/>
                    <a:pt x="4883" y="3749"/>
                    <a:pt x="4883" y="2426"/>
                  </a:cubicBezTo>
                  <a:cubicBezTo>
                    <a:pt x="4883" y="1040"/>
                    <a:pt x="3781" y="0"/>
                    <a:pt x="24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3" name="Google Shape;6786;p72">
              <a:extLst>
                <a:ext uri="{FF2B5EF4-FFF2-40B4-BE49-F238E27FC236}">
                  <a16:creationId xmlns:a16="http://schemas.microsoft.com/office/drawing/2014/main" id="{9B3FF7E8-1D62-213F-01AA-392157AB4529}"/>
                </a:ext>
              </a:extLst>
            </p:cNvPr>
            <p:cNvSpPr/>
            <p:nvPr/>
          </p:nvSpPr>
          <p:spPr>
            <a:xfrm>
              <a:off x="5727850" y="3669125"/>
              <a:ext cx="35475" cy="216625"/>
            </a:xfrm>
            <a:custGeom>
              <a:avLst/>
              <a:gdLst/>
              <a:ahLst/>
              <a:cxnLst/>
              <a:rect l="l" t="t" r="r" b="b"/>
              <a:pathLst>
                <a:path w="1419" h="8665" extrusionOk="0">
                  <a:moveTo>
                    <a:pt x="32" y="1"/>
                  </a:moveTo>
                  <a:lnTo>
                    <a:pt x="32" y="7310"/>
                  </a:lnTo>
                  <a:cubicBezTo>
                    <a:pt x="1" y="8034"/>
                    <a:pt x="631" y="8665"/>
                    <a:pt x="1418" y="8665"/>
                  </a:cubicBezTo>
                  <a:lnTo>
                    <a:pt x="1418" y="347"/>
                  </a:lnTo>
                  <a:lnTo>
                    <a:pt x="1072" y="347"/>
                  </a:lnTo>
                  <a:cubicBezTo>
                    <a:pt x="662" y="347"/>
                    <a:pt x="316" y="253"/>
                    <a:pt x="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4" name="Google Shape;6787;p72">
              <a:extLst>
                <a:ext uri="{FF2B5EF4-FFF2-40B4-BE49-F238E27FC236}">
                  <a16:creationId xmlns:a16="http://schemas.microsoft.com/office/drawing/2014/main" id="{D50F3D22-27B8-0DB0-B5F4-F8D3D0934603}"/>
                </a:ext>
              </a:extLst>
            </p:cNvPr>
            <p:cNvSpPr/>
            <p:nvPr/>
          </p:nvSpPr>
          <p:spPr>
            <a:xfrm>
              <a:off x="5779825" y="3677800"/>
              <a:ext cx="174900" cy="207950"/>
            </a:xfrm>
            <a:custGeom>
              <a:avLst/>
              <a:gdLst/>
              <a:ahLst/>
              <a:cxnLst/>
              <a:rect l="l" t="t" r="r" b="b"/>
              <a:pathLst>
                <a:path w="6996" h="8318" extrusionOk="0">
                  <a:moveTo>
                    <a:pt x="5262" y="693"/>
                  </a:moveTo>
                  <a:cubicBezTo>
                    <a:pt x="5451" y="693"/>
                    <a:pt x="5609" y="851"/>
                    <a:pt x="5609" y="1040"/>
                  </a:cubicBezTo>
                  <a:cubicBezTo>
                    <a:pt x="5609" y="1229"/>
                    <a:pt x="5451" y="1386"/>
                    <a:pt x="5262" y="1386"/>
                  </a:cubicBezTo>
                  <a:lnTo>
                    <a:pt x="1072" y="1386"/>
                  </a:lnTo>
                  <a:cubicBezTo>
                    <a:pt x="883" y="1386"/>
                    <a:pt x="726" y="1229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262" y="2080"/>
                  </a:moveTo>
                  <a:cubicBezTo>
                    <a:pt x="5451" y="2080"/>
                    <a:pt x="5609" y="2237"/>
                    <a:pt x="5609" y="2426"/>
                  </a:cubicBezTo>
                  <a:cubicBezTo>
                    <a:pt x="5609" y="2615"/>
                    <a:pt x="5451" y="2773"/>
                    <a:pt x="5262" y="2773"/>
                  </a:cubicBezTo>
                  <a:lnTo>
                    <a:pt x="1072" y="2773"/>
                  </a:lnTo>
                  <a:cubicBezTo>
                    <a:pt x="883" y="2773"/>
                    <a:pt x="726" y="2615"/>
                    <a:pt x="726" y="2426"/>
                  </a:cubicBezTo>
                  <a:cubicBezTo>
                    <a:pt x="726" y="2237"/>
                    <a:pt x="883" y="2080"/>
                    <a:pt x="1072" y="2080"/>
                  </a:cubicBezTo>
                  <a:close/>
                  <a:moveTo>
                    <a:pt x="1" y="0"/>
                  </a:moveTo>
                  <a:lnTo>
                    <a:pt x="1" y="8318"/>
                  </a:lnTo>
                  <a:lnTo>
                    <a:pt x="4695" y="8318"/>
                  </a:lnTo>
                  <a:cubicBezTo>
                    <a:pt x="4002" y="7750"/>
                    <a:pt x="3498" y="6868"/>
                    <a:pt x="3498" y="5892"/>
                  </a:cubicBezTo>
                  <a:cubicBezTo>
                    <a:pt x="3498" y="5766"/>
                    <a:pt x="3561" y="5640"/>
                    <a:pt x="3561" y="5545"/>
                  </a:cubicBezTo>
                  <a:lnTo>
                    <a:pt x="1072" y="5545"/>
                  </a:lnTo>
                  <a:cubicBezTo>
                    <a:pt x="883" y="5545"/>
                    <a:pt x="726" y="5388"/>
                    <a:pt x="726" y="5167"/>
                  </a:cubicBezTo>
                  <a:lnTo>
                    <a:pt x="726" y="3812"/>
                  </a:lnTo>
                  <a:cubicBezTo>
                    <a:pt x="726" y="3592"/>
                    <a:pt x="883" y="3434"/>
                    <a:pt x="1072" y="3434"/>
                  </a:cubicBezTo>
                  <a:lnTo>
                    <a:pt x="4695" y="3434"/>
                  </a:lnTo>
                  <a:cubicBezTo>
                    <a:pt x="5199" y="3056"/>
                    <a:pt x="5861" y="2773"/>
                    <a:pt x="6617" y="2773"/>
                  </a:cubicBezTo>
                  <a:cubicBezTo>
                    <a:pt x="6743" y="2773"/>
                    <a:pt x="6869" y="2804"/>
                    <a:pt x="6995" y="2804"/>
                  </a:cubicBezTo>
                  <a:lnTo>
                    <a:pt x="699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5" name="Google Shape;6788;p72">
              <a:extLst>
                <a:ext uri="{FF2B5EF4-FFF2-40B4-BE49-F238E27FC236}">
                  <a16:creationId xmlns:a16="http://schemas.microsoft.com/office/drawing/2014/main" id="{9674563B-AC61-E983-3BF8-0C37D7EE20FA}"/>
                </a:ext>
              </a:extLst>
            </p:cNvPr>
            <p:cNvSpPr/>
            <p:nvPr/>
          </p:nvSpPr>
          <p:spPr>
            <a:xfrm>
              <a:off x="5815275" y="3781750"/>
              <a:ext cx="66200" cy="17350"/>
            </a:xfrm>
            <a:custGeom>
              <a:avLst/>
              <a:gdLst/>
              <a:ahLst/>
              <a:cxnLst/>
              <a:rect l="l" t="t" r="r" b="b"/>
              <a:pathLst>
                <a:path w="2648" h="694" extrusionOk="0">
                  <a:moveTo>
                    <a:pt x="1" y="1"/>
                  </a:moveTo>
                  <a:lnTo>
                    <a:pt x="1" y="694"/>
                  </a:lnTo>
                  <a:lnTo>
                    <a:pt x="2301" y="694"/>
                  </a:lnTo>
                  <a:cubicBezTo>
                    <a:pt x="2364" y="473"/>
                    <a:pt x="2490" y="221"/>
                    <a:pt x="2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6" name="Google Shape;6789;p72">
              <a:extLst>
                <a:ext uri="{FF2B5EF4-FFF2-40B4-BE49-F238E27FC236}">
                  <a16:creationId xmlns:a16="http://schemas.microsoft.com/office/drawing/2014/main" id="{BDF54C78-27E8-1352-55D7-3D115A4021A1}"/>
                </a:ext>
              </a:extLst>
            </p:cNvPr>
            <p:cNvSpPr/>
            <p:nvPr/>
          </p:nvSpPr>
          <p:spPr>
            <a:xfrm>
              <a:off x="5727850" y="3609275"/>
              <a:ext cx="226075" cy="51225"/>
            </a:xfrm>
            <a:custGeom>
              <a:avLst/>
              <a:gdLst/>
              <a:ahLst/>
              <a:cxnLst/>
              <a:rect l="l" t="t" r="r" b="b"/>
              <a:pathLst>
                <a:path w="9043" h="2049" extrusionOk="0">
                  <a:moveTo>
                    <a:pt x="1072" y="0"/>
                  </a:moveTo>
                  <a:cubicBezTo>
                    <a:pt x="473" y="0"/>
                    <a:pt x="32" y="473"/>
                    <a:pt x="32" y="1040"/>
                  </a:cubicBezTo>
                  <a:cubicBezTo>
                    <a:pt x="1" y="1576"/>
                    <a:pt x="473" y="2048"/>
                    <a:pt x="1072" y="2048"/>
                  </a:cubicBezTo>
                  <a:lnTo>
                    <a:pt x="9043" y="2048"/>
                  </a:lnTo>
                  <a:cubicBezTo>
                    <a:pt x="8475" y="2048"/>
                    <a:pt x="8034" y="1576"/>
                    <a:pt x="8034" y="1040"/>
                  </a:cubicBezTo>
                  <a:cubicBezTo>
                    <a:pt x="8034" y="441"/>
                    <a:pt x="8507" y="0"/>
                    <a:pt x="90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67" name="Google Shape;6790;p72">
            <a:extLst>
              <a:ext uri="{FF2B5EF4-FFF2-40B4-BE49-F238E27FC236}">
                <a16:creationId xmlns:a16="http://schemas.microsoft.com/office/drawing/2014/main" id="{BF9A0A3C-D940-542A-2C73-B661E07C8B6A}"/>
              </a:ext>
            </a:extLst>
          </p:cNvPr>
          <p:cNvGrpSpPr/>
          <p:nvPr/>
        </p:nvGrpSpPr>
        <p:grpSpPr>
          <a:xfrm>
            <a:off x="10095952" y="5049719"/>
            <a:ext cx="409641" cy="465511"/>
            <a:chOff x="5736525" y="3963700"/>
            <a:chExt cx="259925" cy="295375"/>
          </a:xfrm>
          <a:solidFill>
            <a:schemeClr val="tx1"/>
          </a:solidFill>
        </p:grpSpPr>
        <p:sp>
          <p:nvSpPr>
            <p:cNvPr id="968" name="Google Shape;6791;p72">
              <a:extLst>
                <a:ext uri="{FF2B5EF4-FFF2-40B4-BE49-F238E27FC236}">
                  <a16:creationId xmlns:a16="http://schemas.microsoft.com/office/drawing/2014/main" id="{EA6DD956-E833-4B77-4364-76D365E5D1F8}"/>
                </a:ext>
              </a:extLst>
            </p:cNvPr>
            <p:cNvSpPr/>
            <p:nvPr/>
          </p:nvSpPr>
          <p:spPr>
            <a:xfrm>
              <a:off x="5736525" y="4153525"/>
              <a:ext cx="121300" cy="105550"/>
            </a:xfrm>
            <a:custGeom>
              <a:avLst/>
              <a:gdLst/>
              <a:ahLst/>
              <a:cxnLst/>
              <a:rect l="l" t="t" r="r" b="b"/>
              <a:pathLst>
                <a:path w="4852" h="4222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3875"/>
                  </a:lnTo>
                  <a:cubicBezTo>
                    <a:pt x="0" y="4064"/>
                    <a:pt x="158" y="4222"/>
                    <a:pt x="378" y="4222"/>
                  </a:cubicBezTo>
                  <a:lnTo>
                    <a:pt x="4852" y="4222"/>
                  </a:lnTo>
                  <a:lnTo>
                    <a:pt x="4852" y="2584"/>
                  </a:lnTo>
                  <a:lnTo>
                    <a:pt x="230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9" name="Google Shape;6792;p72">
              <a:extLst>
                <a:ext uri="{FF2B5EF4-FFF2-40B4-BE49-F238E27FC236}">
                  <a16:creationId xmlns:a16="http://schemas.microsoft.com/office/drawing/2014/main" id="{53C3F843-BF2C-158D-E9AC-550F2D0BF4C5}"/>
                </a:ext>
              </a:extLst>
            </p:cNvPr>
            <p:cNvSpPr/>
            <p:nvPr/>
          </p:nvSpPr>
          <p:spPr>
            <a:xfrm>
              <a:off x="5833400" y="4168475"/>
              <a:ext cx="66975" cy="33900"/>
            </a:xfrm>
            <a:custGeom>
              <a:avLst/>
              <a:gdLst/>
              <a:ahLst/>
              <a:cxnLst/>
              <a:rect l="l" t="t" r="r" b="b"/>
              <a:pathLst>
                <a:path w="2679" h="1356" extrusionOk="0">
                  <a:moveTo>
                    <a:pt x="2678" y="1"/>
                  </a:moveTo>
                  <a:lnTo>
                    <a:pt x="2678" y="1"/>
                  </a:lnTo>
                  <a:cubicBezTo>
                    <a:pt x="2458" y="32"/>
                    <a:pt x="2237" y="127"/>
                    <a:pt x="1985" y="127"/>
                  </a:cubicBezTo>
                  <a:lnTo>
                    <a:pt x="662" y="127"/>
                  </a:lnTo>
                  <a:cubicBezTo>
                    <a:pt x="441" y="127"/>
                    <a:pt x="221" y="95"/>
                    <a:pt x="0" y="1"/>
                  </a:cubicBezTo>
                  <a:lnTo>
                    <a:pt x="0" y="1"/>
                  </a:lnTo>
                  <a:lnTo>
                    <a:pt x="1323" y="1355"/>
                  </a:lnTo>
                  <a:lnTo>
                    <a:pt x="267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0" name="Google Shape;6793;p72">
              <a:extLst>
                <a:ext uri="{FF2B5EF4-FFF2-40B4-BE49-F238E27FC236}">
                  <a16:creationId xmlns:a16="http://schemas.microsoft.com/office/drawing/2014/main" id="{8E0455BD-0E34-42B8-17FC-8096139B6B9A}"/>
                </a:ext>
              </a:extLst>
            </p:cNvPr>
            <p:cNvSpPr/>
            <p:nvPr/>
          </p:nvSpPr>
          <p:spPr>
            <a:xfrm>
              <a:off x="5875925" y="4153525"/>
              <a:ext cx="120525" cy="105550"/>
            </a:xfrm>
            <a:custGeom>
              <a:avLst/>
              <a:gdLst/>
              <a:ahLst/>
              <a:cxnLst/>
              <a:rect l="l" t="t" r="r" b="b"/>
              <a:pathLst>
                <a:path w="4821" h="4222" extrusionOk="0">
                  <a:moveTo>
                    <a:pt x="2426" y="2048"/>
                  </a:moveTo>
                  <a:cubicBezTo>
                    <a:pt x="2615" y="2048"/>
                    <a:pt x="2773" y="2205"/>
                    <a:pt x="2773" y="2426"/>
                  </a:cubicBezTo>
                  <a:cubicBezTo>
                    <a:pt x="2773" y="2615"/>
                    <a:pt x="2615" y="2773"/>
                    <a:pt x="2426" y="2773"/>
                  </a:cubicBezTo>
                  <a:lnTo>
                    <a:pt x="1733" y="2773"/>
                  </a:lnTo>
                  <a:cubicBezTo>
                    <a:pt x="1513" y="2773"/>
                    <a:pt x="1355" y="2615"/>
                    <a:pt x="1355" y="2426"/>
                  </a:cubicBezTo>
                  <a:cubicBezTo>
                    <a:pt x="1355" y="2205"/>
                    <a:pt x="1513" y="2048"/>
                    <a:pt x="1733" y="2048"/>
                  </a:cubicBezTo>
                  <a:close/>
                  <a:moveTo>
                    <a:pt x="2552" y="0"/>
                  </a:moveTo>
                  <a:lnTo>
                    <a:pt x="1" y="2584"/>
                  </a:lnTo>
                  <a:lnTo>
                    <a:pt x="1" y="4222"/>
                  </a:lnTo>
                  <a:lnTo>
                    <a:pt x="4474" y="4222"/>
                  </a:lnTo>
                  <a:cubicBezTo>
                    <a:pt x="4663" y="4222"/>
                    <a:pt x="4821" y="4064"/>
                    <a:pt x="4821" y="3875"/>
                  </a:cubicBezTo>
                  <a:lnTo>
                    <a:pt x="4821" y="1733"/>
                  </a:lnTo>
                  <a:cubicBezTo>
                    <a:pt x="4821" y="788"/>
                    <a:pt x="4033" y="0"/>
                    <a:pt x="3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1" name="Google Shape;6794;p72">
              <a:extLst>
                <a:ext uri="{FF2B5EF4-FFF2-40B4-BE49-F238E27FC236}">
                  <a16:creationId xmlns:a16="http://schemas.microsoft.com/office/drawing/2014/main" id="{BB767F01-71E1-5FAC-2F7D-8158D0650B5C}"/>
                </a:ext>
              </a:extLst>
            </p:cNvPr>
            <p:cNvSpPr/>
            <p:nvPr/>
          </p:nvSpPr>
          <p:spPr>
            <a:xfrm>
              <a:off x="5754625" y="3963700"/>
              <a:ext cx="224500" cy="154400"/>
            </a:xfrm>
            <a:custGeom>
              <a:avLst/>
              <a:gdLst/>
              <a:ahLst/>
              <a:cxnLst/>
              <a:rect l="l" t="t" r="r" b="b"/>
              <a:pathLst>
                <a:path w="8980" h="6176" extrusionOk="0">
                  <a:moveTo>
                    <a:pt x="3120" y="1"/>
                  </a:moveTo>
                  <a:cubicBezTo>
                    <a:pt x="1387" y="1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5325"/>
                    <a:pt x="568" y="6018"/>
                    <a:pt x="1355" y="6175"/>
                  </a:cubicBezTo>
                  <a:lnTo>
                    <a:pt x="1355" y="2773"/>
                  </a:lnTo>
                  <a:lnTo>
                    <a:pt x="1009" y="2773"/>
                  </a:lnTo>
                  <a:cubicBezTo>
                    <a:pt x="914" y="2773"/>
                    <a:pt x="820" y="2804"/>
                    <a:pt x="694" y="2804"/>
                  </a:cubicBezTo>
                  <a:cubicBezTo>
                    <a:pt x="851" y="1607"/>
                    <a:pt x="1860" y="662"/>
                    <a:pt x="3120" y="662"/>
                  </a:cubicBezTo>
                  <a:lnTo>
                    <a:pt x="5861" y="662"/>
                  </a:lnTo>
                  <a:cubicBezTo>
                    <a:pt x="7089" y="662"/>
                    <a:pt x="8098" y="1607"/>
                    <a:pt x="8255" y="2804"/>
                  </a:cubicBezTo>
                  <a:cubicBezTo>
                    <a:pt x="8161" y="2773"/>
                    <a:pt x="8066" y="2773"/>
                    <a:pt x="7940" y="2773"/>
                  </a:cubicBezTo>
                  <a:lnTo>
                    <a:pt x="7593" y="2773"/>
                  </a:lnTo>
                  <a:lnTo>
                    <a:pt x="7593" y="6175"/>
                  </a:lnTo>
                  <a:cubicBezTo>
                    <a:pt x="8381" y="6018"/>
                    <a:pt x="8980" y="5325"/>
                    <a:pt x="8980" y="4506"/>
                  </a:cubicBezTo>
                  <a:lnTo>
                    <a:pt x="8980" y="3119"/>
                  </a:lnTo>
                  <a:cubicBezTo>
                    <a:pt x="8980" y="1387"/>
                    <a:pt x="7562" y="1"/>
                    <a:pt x="58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2" name="Google Shape;6795;p72">
              <a:extLst>
                <a:ext uri="{FF2B5EF4-FFF2-40B4-BE49-F238E27FC236}">
                  <a16:creationId xmlns:a16="http://schemas.microsoft.com/office/drawing/2014/main" id="{C163C343-E8E5-DE5F-42DD-0DB50DCCD2E4}"/>
                </a:ext>
              </a:extLst>
            </p:cNvPr>
            <p:cNvSpPr/>
            <p:nvPr/>
          </p:nvSpPr>
          <p:spPr>
            <a:xfrm>
              <a:off x="5806625" y="3998350"/>
              <a:ext cx="69325" cy="52025"/>
            </a:xfrm>
            <a:custGeom>
              <a:avLst/>
              <a:gdLst/>
              <a:ahLst/>
              <a:cxnLst/>
              <a:rect l="l" t="t" r="r" b="b"/>
              <a:pathLst>
                <a:path w="2773" h="2081" extrusionOk="0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lnTo>
                    <a:pt x="0" y="2080"/>
                  </a:lnTo>
                  <a:lnTo>
                    <a:pt x="1733" y="2080"/>
                  </a:lnTo>
                  <a:cubicBezTo>
                    <a:pt x="2300" y="2049"/>
                    <a:pt x="2773" y="1607"/>
                    <a:pt x="2773" y="1009"/>
                  </a:cubicBezTo>
                  <a:lnTo>
                    <a:pt x="277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3" name="Google Shape;6796;p72">
              <a:extLst>
                <a:ext uri="{FF2B5EF4-FFF2-40B4-BE49-F238E27FC236}">
                  <a16:creationId xmlns:a16="http://schemas.microsoft.com/office/drawing/2014/main" id="{B25EB9D2-436F-63F7-BCC2-4936E3C203BF}"/>
                </a:ext>
              </a:extLst>
            </p:cNvPr>
            <p:cNvSpPr/>
            <p:nvPr/>
          </p:nvSpPr>
          <p:spPr>
            <a:xfrm>
              <a:off x="5893250" y="3999150"/>
              <a:ext cx="34675" cy="51225"/>
            </a:xfrm>
            <a:custGeom>
              <a:avLst/>
              <a:gdLst/>
              <a:ahLst/>
              <a:cxnLst/>
              <a:rect l="l" t="t" r="r" b="b"/>
              <a:pathLst>
                <a:path w="1387" h="2049" extrusionOk="0">
                  <a:moveTo>
                    <a:pt x="1" y="0"/>
                  </a:moveTo>
                  <a:lnTo>
                    <a:pt x="1" y="1040"/>
                  </a:lnTo>
                  <a:cubicBezTo>
                    <a:pt x="1" y="1607"/>
                    <a:pt x="473" y="2048"/>
                    <a:pt x="1040" y="2048"/>
                  </a:cubicBezTo>
                  <a:lnTo>
                    <a:pt x="1387" y="2048"/>
                  </a:lnTo>
                  <a:lnTo>
                    <a:pt x="1387" y="1701"/>
                  </a:lnTo>
                  <a:cubicBezTo>
                    <a:pt x="1387" y="882"/>
                    <a:pt x="788" y="15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4" name="Google Shape;6797;p72">
              <a:extLst>
                <a:ext uri="{FF2B5EF4-FFF2-40B4-BE49-F238E27FC236}">
                  <a16:creationId xmlns:a16="http://schemas.microsoft.com/office/drawing/2014/main" id="{1D2B4001-3B73-7012-1B77-42DD0063969D}"/>
                </a:ext>
              </a:extLst>
            </p:cNvPr>
            <p:cNvSpPr/>
            <p:nvPr/>
          </p:nvSpPr>
          <p:spPr>
            <a:xfrm>
              <a:off x="5806625" y="4049550"/>
              <a:ext cx="121300" cy="104000"/>
            </a:xfrm>
            <a:custGeom>
              <a:avLst/>
              <a:gdLst/>
              <a:ahLst/>
              <a:cxnLst/>
              <a:rect l="l" t="t" r="r" b="b"/>
              <a:pathLst>
                <a:path w="4852" h="4160" extrusionOk="0">
                  <a:moveTo>
                    <a:pt x="3119" y="1"/>
                  </a:moveTo>
                  <a:cubicBezTo>
                    <a:pt x="2804" y="442"/>
                    <a:pt x="2300" y="694"/>
                    <a:pt x="1733" y="694"/>
                  </a:cubicBezTo>
                  <a:lnTo>
                    <a:pt x="0" y="694"/>
                  </a:lnTo>
                  <a:lnTo>
                    <a:pt x="0" y="2426"/>
                  </a:lnTo>
                  <a:cubicBezTo>
                    <a:pt x="0" y="3372"/>
                    <a:pt x="788" y="4159"/>
                    <a:pt x="1733" y="4159"/>
                  </a:cubicBezTo>
                  <a:lnTo>
                    <a:pt x="3119" y="4159"/>
                  </a:lnTo>
                  <a:cubicBezTo>
                    <a:pt x="4064" y="4159"/>
                    <a:pt x="4852" y="3372"/>
                    <a:pt x="4852" y="2426"/>
                  </a:cubicBezTo>
                  <a:lnTo>
                    <a:pt x="4852" y="694"/>
                  </a:lnTo>
                  <a:lnTo>
                    <a:pt x="4505" y="694"/>
                  </a:lnTo>
                  <a:cubicBezTo>
                    <a:pt x="3938" y="694"/>
                    <a:pt x="3434" y="442"/>
                    <a:pt x="3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75" name="Google Shape;6798;p72">
            <a:extLst>
              <a:ext uri="{FF2B5EF4-FFF2-40B4-BE49-F238E27FC236}">
                <a16:creationId xmlns:a16="http://schemas.microsoft.com/office/drawing/2014/main" id="{AA806F09-B54A-87A3-85A5-6E1356482EF5}"/>
              </a:ext>
            </a:extLst>
          </p:cNvPr>
          <p:cNvGrpSpPr/>
          <p:nvPr/>
        </p:nvGrpSpPr>
        <p:grpSpPr>
          <a:xfrm>
            <a:off x="8884724" y="5648821"/>
            <a:ext cx="468032" cy="466772"/>
            <a:chOff x="6553275" y="3604550"/>
            <a:chExt cx="296975" cy="296175"/>
          </a:xfrm>
          <a:solidFill>
            <a:schemeClr val="tx1"/>
          </a:solidFill>
        </p:grpSpPr>
        <p:sp>
          <p:nvSpPr>
            <p:cNvPr id="976" name="Google Shape;6799;p72">
              <a:extLst>
                <a:ext uri="{FF2B5EF4-FFF2-40B4-BE49-F238E27FC236}">
                  <a16:creationId xmlns:a16="http://schemas.microsoft.com/office/drawing/2014/main" id="{A7EF09DD-85CB-E383-852C-E2FBAAF2D99B}"/>
                </a:ext>
              </a:extLst>
            </p:cNvPr>
            <p:cNvSpPr/>
            <p:nvPr/>
          </p:nvSpPr>
          <p:spPr>
            <a:xfrm>
              <a:off x="6657250" y="3604550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678" y="3466"/>
                    <a:pt x="3466" y="2678"/>
                    <a:pt x="3466" y="1733"/>
                  </a:cubicBez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7" name="Google Shape;6800;p72">
              <a:extLst>
                <a:ext uri="{FF2B5EF4-FFF2-40B4-BE49-F238E27FC236}">
                  <a16:creationId xmlns:a16="http://schemas.microsoft.com/office/drawing/2014/main" id="{AA59AF42-3F95-BB89-8DEA-1373DCFB1A79}"/>
                </a:ext>
              </a:extLst>
            </p:cNvPr>
            <p:cNvSpPr/>
            <p:nvPr/>
          </p:nvSpPr>
          <p:spPr>
            <a:xfrm>
              <a:off x="6553275" y="3777825"/>
              <a:ext cx="296975" cy="122900"/>
            </a:xfrm>
            <a:custGeom>
              <a:avLst/>
              <a:gdLst/>
              <a:ahLst/>
              <a:cxnLst/>
              <a:rect l="l" t="t" r="r" b="b"/>
              <a:pathLst>
                <a:path w="11879" h="4916" extrusionOk="0">
                  <a:moveTo>
                    <a:pt x="694" y="0"/>
                  </a:moveTo>
                  <a:cubicBezTo>
                    <a:pt x="316" y="0"/>
                    <a:pt x="1" y="315"/>
                    <a:pt x="1" y="693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694" y="4569"/>
                  </a:lnTo>
                  <a:cubicBezTo>
                    <a:pt x="694" y="4758"/>
                    <a:pt x="851" y="4915"/>
                    <a:pt x="1040" y="4915"/>
                  </a:cubicBezTo>
                  <a:lnTo>
                    <a:pt x="10807" y="4915"/>
                  </a:lnTo>
                  <a:cubicBezTo>
                    <a:pt x="11028" y="4915"/>
                    <a:pt x="11185" y="4758"/>
                    <a:pt x="11185" y="4569"/>
                  </a:cubicBezTo>
                  <a:lnTo>
                    <a:pt x="11185" y="1418"/>
                  </a:lnTo>
                  <a:cubicBezTo>
                    <a:pt x="11563" y="1418"/>
                    <a:pt x="11878" y="1103"/>
                    <a:pt x="11878" y="693"/>
                  </a:cubicBezTo>
                  <a:cubicBezTo>
                    <a:pt x="11815" y="315"/>
                    <a:pt x="11500" y="0"/>
                    <a:pt x="11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8" name="Google Shape;6801;p72">
              <a:extLst>
                <a:ext uri="{FF2B5EF4-FFF2-40B4-BE49-F238E27FC236}">
                  <a16:creationId xmlns:a16="http://schemas.microsoft.com/office/drawing/2014/main" id="{52378A90-04E4-6130-7A90-3FE203C63F37}"/>
                </a:ext>
              </a:extLst>
            </p:cNvPr>
            <p:cNvSpPr/>
            <p:nvPr/>
          </p:nvSpPr>
          <p:spPr>
            <a:xfrm>
              <a:off x="6755700" y="3640000"/>
              <a:ext cx="74850" cy="121300"/>
            </a:xfrm>
            <a:custGeom>
              <a:avLst/>
              <a:gdLst/>
              <a:ahLst/>
              <a:cxnLst/>
              <a:rect l="l" t="t" r="r" b="b"/>
              <a:pathLst>
                <a:path w="2994" h="4852" extrusionOk="0">
                  <a:moveTo>
                    <a:pt x="190" y="0"/>
                  </a:moveTo>
                  <a:cubicBezTo>
                    <a:pt x="190" y="126"/>
                    <a:pt x="253" y="221"/>
                    <a:pt x="253" y="347"/>
                  </a:cubicBezTo>
                  <a:cubicBezTo>
                    <a:pt x="253" y="693"/>
                    <a:pt x="158" y="1071"/>
                    <a:pt x="1" y="1386"/>
                  </a:cubicBezTo>
                  <a:cubicBezTo>
                    <a:pt x="977" y="2079"/>
                    <a:pt x="1607" y="3182"/>
                    <a:pt x="1607" y="4474"/>
                  </a:cubicBezTo>
                  <a:lnTo>
                    <a:pt x="1607" y="4852"/>
                  </a:lnTo>
                  <a:lnTo>
                    <a:pt x="2994" y="4852"/>
                  </a:lnTo>
                  <a:lnTo>
                    <a:pt x="2489" y="756"/>
                  </a:lnTo>
                  <a:cubicBezTo>
                    <a:pt x="2363" y="315"/>
                    <a:pt x="1922" y="0"/>
                    <a:pt x="14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9" name="Google Shape;6802;p72">
              <a:extLst>
                <a:ext uri="{FF2B5EF4-FFF2-40B4-BE49-F238E27FC236}">
                  <a16:creationId xmlns:a16="http://schemas.microsoft.com/office/drawing/2014/main" id="{B74EEDFC-C896-A629-B385-73959214F58E}"/>
                </a:ext>
              </a:extLst>
            </p:cNvPr>
            <p:cNvSpPr/>
            <p:nvPr/>
          </p:nvSpPr>
          <p:spPr>
            <a:xfrm>
              <a:off x="6570600" y="3640000"/>
              <a:ext cx="74850" cy="121300"/>
            </a:xfrm>
            <a:custGeom>
              <a:avLst/>
              <a:gdLst/>
              <a:ahLst/>
              <a:cxnLst/>
              <a:rect l="l" t="t" r="r" b="b"/>
              <a:pathLst>
                <a:path w="2994" h="4852" extrusionOk="0">
                  <a:moveTo>
                    <a:pt x="1545" y="0"/>
                  </a:moveTo>
                  <a:cubicBezTo>
                    <a:pt x="1072" y="0"/>
                    <a:pt x="663" y="315"/>
                    <a:pt x="505" y="788"/>
                  </a:cubicBezTo>
                  <a:lnTo>
                    <a:pt x="1" y="4852"/>
                  </a:lnTo>
                  <a:lnTo>
                    <a:pt x="1356" y="4852"/>
                  </a:lnTo>
                  <a:lnTo>
                    <a:pt x="1356" y="4474"/>
                  </a:lnTo>
                  <a:lnTo>
                    <a:pt x="1387" y="4474"/>
                  </a:lnTo>
                  <a:cubicBezTo>
                    <a:pt x="1387" y="3182"/>
                    <a:pt x="2017" y="2048"/>
                    <a:pt x="2994" y="1386"/>
                  </a:cubicBezTo>
                  <a:cubicBezTo>
                    <a:pt x="2836" y="1071"/>
                    <a:pt x="2773" y="693"/>
                    <a:pt x="2773" y="347"/>
                  </a:cubicBezTo>
                  <a:cubicBezTo>
                    <a:pt x="2773" y="221"/>
                    <a:pt x="2773" y="95"/>
                    <a:pt x="2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0" name="Google Shape;6803;p72">
              <a:extLst>
                <a:ext uri="{FF2B5EF4-FFF2-40B4-BE49-F238E27FC236}">
                  <a16:creationId xmlns:a16="http://schemas.microsoft.com/office/drawing/2014/main" id="{63431239-BDD4-D517-3CDA-0C2D397EED37}"/>
                </a:ext>
              </a:extLst>
            </p:cNvPr>
            <p:cNvSpPr/>
            <p:nvPr/>
          </p:nvSpPr>
          <p:spPr>
            <a:xfrm>
              <a:off x="6707650" y="3688025"/>
              <a:ext cx="70925" cy="70925"/>
            </a:xfrm>
            <a:custGeom>
              <a:avLst/>
              <a:gdLst/>
              <a:ahLst/>
              <a:cxnLst/>
              <a:rect l="l" t="t" r="r" b="b"/>
              <a:pathLst>
                <a:path w="2837" h="2837" extrusionOk="0">
                  <a:moveTo>
                    <a:pt x="1482" y="1"/>
                  </a:moveTo>
                  <a:cubicBezTo>
                    <a:pt x="1450" y="32"/>
                    <a:pt x="1418" y="64"/>
                    <a:pt x="1324" y="127"/>
                  </a:cubicBezTo>
                  <a:cubicBezTo>
                    <a:pt x="1324" y="190"/>
                    <a:pt x="1292" y="253"/>
                    <a:pt x="1261" y="284"/>
                  </a:cubicBezTo>
                  <a:lnTo>
                    <a:pt x="1" y="1923"/>
                  </a:lnTo>
                  <a:lnTo>
                    <a:pt x="1" y="2836"/>
                  </a:lnTo>
                  <a:lnTo>
                    <a:pt x="2742" y="2836"/>
                  </a:lnTo>
                  <a:lnTo>
                    <a:pt x="2742" y="2553"/>
                  </a:lnTo>
                  <a:lnTo>
                    <a:pt x="2836" y="2553"/>
                  </a:lnTo>
                  <a:cubicBezTo>
                    <a:pt x="2836" y="1513"/>
                    <a:pt x="2332" y="599"/>
                    <a:pt x="14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1" name="Google Shape;6804;p72">
              <a:extLst>
                <a:ext uri="{FF2B5EF4-FFF2-40B4-BE49-F238E27FC236}">
                  <a16:creationId xmlns:a16="http://schemas.microsoft.com/office/drawing/2014/main" id="{E6785AC0-2E6F-D729-CFB7-EF16EE150B59}"/>
                </a:ext>
              </a:extLst>
            </p:cNvPr>
            <p:cNvSpPr/>
            <p:nvPr/>
          </p:nvSpPr>
          <p:spPr>
            <a:xfrm>
              <a:off x="6621025" y="3688825"/>
              <a:ext cx="70900" cy="73275"/>
            </a:xfrm>
            <a:custGeom>
              <a:avLst/>
              <a:gdLst/>
              <a:ahLst/>
              <a:cxnLst/>
              <a:rect l="l" t="t" r="r" b="b"/>
              <a:pathLst>
                <a:path w="2836" h="2931" extrusionOk="0">
                  <a:moveTo>
                    <a:pt x="1323" y="0"/>
                  </a:moveTo>
                  <a:cubicBezTo>
                    <a:pt x="536" y="567"/>
                    <a:pt x="0" y="1513"/>
                    <a:pt x="0" y="2584"/>
                  </a:cubicBezTo>
                  <a:lnTo>
                    <a:pt x="0" y="2930"/>
                  </a:lnTo>
                  <a:lnTo>
                    <a:pt x="2741" y="2930"/>
                  </a:lnTo>
                  <a:lnTo>
                    <a:pt x="2741" y="1922"/>
                  </a:lnTo>
                  <a:lnTo>
                    <a:pt x="2836" y="1922"/>
                  </a:lnTo>
                  <a:lnTo>
                    <a:pt x="1575" y="284"/>
                  </a:lnTo>
                  <a:cubicBezTo>
                    <a:pt x="1512" y="252"/>
                    <a:pt x="1512" y="158"/>
                    <a:pt x="1481" y="126"/>
                  </a:cubicBezTo>
                  <a:cubicBezTo>
                    <a:pt x="1449" y="95"/>
                    <a:pt x="1355" y="63"/>
                    <a:pt x="1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97646215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extBox 26">
            <a:extLst>
              <a:ext uri="{FF2B5EF4-FFF2-40B4-BE49-F238E27FC236}">
                <a16:creationId xmlns:a16="http://schemas.microsoft.com/office/drawing/2014/main" id="{86430AC8-1D60-9E40-7B71-B479A4804064}"/>
              </a:ext>
            </a:extLst>
          </p:cNvPr>
          <p:cNvSpPr txBox="1"/>
          <p:nvPr/>
        </p:nvSpPr>
        <p:spPr>
          <a:xfrm>
            <a:off x="4068123" y="316658"/>
            <a:ext cx="403764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sz="2800" dirty="0">
                <a:cs typeface="B Titr" panose="00000700000000000000" pitchFamily="2" charset="-78"/>
              </a:rPr>
              <a:t>پکیج لایه بار آیکون های قالب</a:t>
            </a:r>
            <a:endParaRPr lang="en-US" sz="2800" dirty="0">
              <a:cs typeface="B Titr" panose="00000700000000000000" pitchFamily="2" charset="-78"/>
            </a:endParaRPr>
          </a:p>
        </p:txBody>
      </p:sp>
      <p:grpSp>
        <p:nvGrpSpPr>
          <p:cNvPr id="2" name="Google Shape;6811;p73">
            <a:extLst>
              <a:ext uri="{FF2B5EF4-FFF2-40B4-BE49-F238E27FC236}">
                <a16:creationId xmlns:a16="http://schemas.microsoft.com/office/drawing/2014/main" id="{6CC8CCE9-BA7B-A42F-DAD1-E9F0185EA266}"/>
              </a:ext>
            </a:extLst>
          </p:cNvPr>
          <p:cNvGrpSpPr/>
          <p:nvPr/>
        </p:nvGrpSpPr>
        <p:grpSpPr>
          <a:xfrm>
            <a:off x="1151303" y="2007715"/>
            <a:ext cx="392535" cy="471527"/>
            <a:chOff x="-35814600" y="3202075"/>
            <a:chExt cx="242625" cy="291450"/>
          </a:xfrm>
          <a:solidFill>
            <a:schemeClr val="tx1"/>
          </a:solidFill>
        </p:grpSpPr>
        <p:sp>
          <p:nvSpPr>
            <p:cNvPr id="3" name="Google Shape;6812;p73">
              <a:extLst>
                <a:ext uri="{FF2B5EF4-FFF2-40B4-BE49-F238E27FC236}">
                  <a16:creationId xmlns:a16="http://schemas.microsoft.com/office/drawing/2014/main" id="{FD3FA126-16C9-CAAF-7D3C-E41C23640ED3}"/>
                </a:ext>
              </a:extLst>
            </p:cNvPr>
            <p:cNvSpPr/>
            <p:nvPr/>
          </p:nvSpPr>
          <p:spPr>
            <a:xfrm>
              <a:off x="-35814600" y="3202075"/>
              <a:ext cx="51225" cy="202450"/>
            </a:xfrm>
            <a:custGeom>
              <a:avLst/>
              <a:gdLst/>
              <a:ahLst/>
              <a:cxnLst/>
              <a:rect l="l" t="t" r="r" b="b"/>
              <a:pathLst>
                <a:path w="2049" h="8098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8097"/>
                  </a:lnTo>
                  <a:cubicBezTo>
                    <a:pt x="348" y="7782"/>
                    <a:pt x="820" y="7562"/>
                    <a:pt x="1387" y="7562"/>
                  </a:cubicBezTo>
                  <a:lnTo>
                    <a:pt x="2049" y="7562"/>
                  </a:lnTo>
                  <a:lnTo>
                    <a:pt x="204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" name="Google Shape;6813;p73">
              <a:extLst>
                <a:ext uri="{FF2B5EF4-FFF2-40B4-BE49-F238E27FC236}">
                  <a16:creationId xmlns:a16="http://schemas.microsoft.com/office/drawing/2014/main" id="{8A9D417D-985D-E781-8D00-DB67308E409B}"/>
                </a:ext>
              </a:extLst>
            </p:cNvPr>
            <p:cNvSpPr/>
            <p:nvPr/>
          </p:nvSpPr>
          <p:spPr>
            <a:xfrm>
              <a:off x="-35814600" y="3407650"/>
              <a:ext cx="242625" cy="68550"/>
            </a:xfrm>
            <a:custGeom>
              <a:avLst/>
              <a:gdLst/>
              <a:ahLst/>
              <a:cxnLst/>
              <a:rect l="l" t="t" r="r" b="b"/>
              <a:pathLst>
                <a:path w="9705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00" y="2741"/>
                    <a:pt x="1356" y="2741"/>
                  </a:cubicBezTo>
                  <a:lnTo>
                    <a:pt x="4758" y="2741"/>
                  </a:lnTo>
                  <a:lnTo>
                    <a:pt x="4758" y="1733"/>
                  </a:lnTo>
                  <a:lnTo>
                    <a:pt x="1702" y="1733"/>
                  </a:lnTo>
                  <a:cubicBezTo>
                    <a:pt x="1513" y="1733"/>
                    <a:pt x="1356" y="1575"/>
                    <a:pt x="1356" y="1355"/>
                  </a:cubicBezTo>
                  <a:cubicBezTo>
                    <a:pt x="1356" y="1166"/>
                    <a:pt x="1513" y="1008"/>
                    <a:pt x="1702" y="1008"/>
                  </a:cubicBezTo>
                  <a:lnTo>
                    <a:pt x="9232" y="1008"/>
                  </a:lnTo>
                  <a:cubicBezTo>
                    <a:pt x="9263" y="851"/>
                    <a:pt x="9326" y="662"/>
                    <a:pt x="9452" y="536"/>
                  </a:cubicBezTo>
                  <a:cubicBezTo>
                    <a:pt x="9704" y="221"/>
                    <a:pt x="9484" y="0"/>
                    <a:pt x="9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" name="Google Shape;6814;p73">
              <a:extLst>
                <a:ext uri="{FF2B5EF4-FFF2-40B4-BE49-F238E27FC236}">
                  <a16:creationId xmlns:a16="http://schemas.microsoft.com/office/drawing/2014/main" id="{3BD34205-21BD-E8B2-7FD8-1D9C5F33FA1F}"/>
                </a:ext>
              </a:extLst>
            </p:cNvPr>
            <p:cNvSpPr/>
            <p:nvPr/>
          </p:nvSpPr>
          <p:spPr>
            <a:xfrm>
              <a:off x="-35627125" y="3450950"/>
              <a:ext cx="55150" cy="25250"/>
            </a:xfrm>
            <a:custGeom>
              <a:avLst/>
              <a:gdLst/>
              <a:ahLst/>
              <a:cxnLst/>
              <a:rect l="l" t="t" r="r" b="b"/>
              <a:pathLst>
                <a:path w="2206" h="1010" extrusionOk="0">
                  <a:moveTo>
                    <a:pt x="0" y="1"/>
                  </a:moveTo>
                  <a:lnTo>
                    <a:pt x="0" y="1009"/>
                  </a:lnTo>
                  <a:lnTo>
                    <a:pt x="1670" y="1009"/>
                  </a:lnTo>
                  <a:cubicBezTo>
                    <a:pt x="1953" y="1009"/>
                    <a:pt x="2205" y="788"/>
                    <a:pt x="1953" y="505"/>
                  </a:cubicBezTo>
                  <a:cubicBezTo>
                    <a:pt x="1827" y="347"/>
                    <a:pt x="1764" y="190"/>
                    <a:pt x="16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" name="Google Shape;6815;p73">
              <a:extLst>
                <a:ext uri="{FF2B5EF4-FFF2-40B4-BE49-F238E27FC236}">
                  <a16:creationId xmlns:a16="http://schemas.microsoft.com/office/drawing/2014/main" id="{BAD9A24C-C726-76EC-C02E-B0DC9128C0A9}"/>
                </a:ext>
              </a:extLst>
            </p:cNvPr>
            <p:cNvSpPr/>
            <p:nvPr/>
          </p:nvSpPr>
          <p:spPr>
            <a:xfrm>
              <a:off x="-35703525" y="3305250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701" y="0"/>
                  </a:moveTo>
                  <a:cubicBezTo>
                    <a:pt x="882" y="0"/>
                    <a:pt x="221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521" y="0"/>
                    <a:pt x="17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" name="Google Shape;6816;p73">
              <a:extLst>
                <a:ext uri="{FF2B5EF4-FFF2-40B4-BE49-F238E27FC236}">
                  <a16:creationId xmlns:a16="http://schemas.microsoft.com/office/drawing/2014/main" id="{2DDE178F-2401-D5CC-ABE3-514EE90A0AF7}"/>
                </a:ext>
              </a:extLst>
            </p:cNvPr>
            <p:cNvSpPr/>
            <p:nvPr/>
          </p:nvSpPr>
          <p:spPr>
            <a:xfrm>
              <a:off x="-35677550" y="3254050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1"/>
                  </a:moveTo>
                  <a:cubicBezTo>
                    <a:pt x="316" y="1"/>
                    <a:pt x="1" y="284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cubicBezTo>
                    <a:pt x="1040" y="1324"/>
                    <a:pt x="1324" y="1040"/>
                    <a:pt x="1324" y="662"/>
                  </a:cubicBezTo>
                  <a:cubicBezTo>
                    <a:pt x="1324" y="284"/>
                    <a:pt x="1040" y="1"/>
                    <a:pt x="6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" name="Google Shape;6817;p73">
              <a:extLst>
                <a:ext uri="{FF2B5EF4-FFF2-40B4-BE49-F238E27FC236}">
                  <a16:creationId xmlns:a16="http://schemas.microsoft.com/office/drawing/2014/main" id="{EB087ED0-05C7-93C2-7AB3-5F753606DCBF}"/>
                </a:ext>
              </a:extLst>
            </p:cNvPr>
            <p:cNvSpPr/>
            <p:nvPr/>
          </p:nvSpPr>
          <p:spPr>
            <a:xfrm>
              <a:off x="-35746850" y="3202075"/>
              <a:ext cx="171725" cy="189050"/>
            </a:xfrm>
            <a:custGeom>
              <a:avLst/>
              <a:gdLst/>
              <a:ahLst/>
              <a:cxnLst/>
              <a:rect l="l" t="t" r="r" b="b"/>
              <a:pathLst>
                <a:path w="6869" h="7562" extrusionOk="0">
                  <a:moveTo>
                    <a:pt x="3434" y="1355"/>
                  </a:moveTo>
                  <a:cubicBezTo>
                    <a:pt x="4191" y="1355"/>
                    <a:pt x="4821" y="1985"/>
                    <a:pt x="4821" y="2741"/>
                  </a:cubicBezTo>
                  <a:cubicBezTo>
                    <a:pt x="4821" y="3088"/>
                    <a:pt x="4663" y="3403"/>
                    <a:pt x="4474" y="3655"/>
                  </a:cubicBezTo>
                  <a:cubicBezTo>
                    <a:pt x="5293" y="4033"/>
                    <a:pt x="5829" y="4852"/>
                    <a:pt x="5829" y="5829"/>
                  </a:cubicBezTo>
                  <a:cubicBezTo>
                    <a:pt x="5829" y="6018"/>
                    <a:pt x="5671" y="6175"/>
                    <a:pt x="5482" y="6175"/>
                  </a:cubicBezTo>
                  <a:lnTo>
                    <a:pt x="1387" y="6175"/>
                  </a:lnTo>
                  <a:cubicBezTo>
                    <a:pt x="1198" y="6175"/>
                    <a:pt x="1040" y="6018"/>
                    <a:pt x="1040" y="5829"/>
                  </a:cubicBezTo>
                  <a:cubicBezTo>
                    <a:pt x="1040" y="4852"/>
                    <a:pt x="1576" y="4033"/>
                    <a:pt x="2426" y="3655"/>
                  </a:cubicBezTo>
                  <a:cubicBezTo>
                    <a:pt x="2174" y="3403"/>
                    <a:pt x="2048" y="3088"/>
                    <a:pt x="2048" y="2741"/>
                  </a:cubicBezTo>
                  <a:cubicBezTo>
                    <a:pt x="2048" y="1985"/>
                    <a:pt x="2678" y="1355"/>
                    <a:pt x="3434" y="1355"/>
                  </a:cubicBezTo>
                  <a:close/>
                  <a:moveTo>
                    <a:pt x="0" y="0"/>
                  </a:moveTo>
                  <a:lnTo>
                    <a:pt x="0" y="7562"/>
                  </a:lnTo>
                  <a:lnTo>
                    <a:pt x="6868" y="7562"/>
                  </a:lnTo>
                  <a:lnTo>
                    <a:pt x="6868" y="1009"/>
                  </a:lnTo>
                  <a:cubicBezTo>
                    <a:pt x="6868" y="473"/>
                    <a:pt x="6396" y="0"/>
                    <a:pt x="58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" name="Google Shape;6818;p73">
              <a:extLst>
                <a:ext uri="{FF2B5EF4-FFF2-40B4-BE49-F238E27FC236}">
                  <a16:creationId xmlns:a16="http://schemas.microsoft.com/office/drawing/2014/main" id="{026DE768-CD05-F3D9-7C1E-DBA7BDFE74A2}"/>
                </a:ext>
              </a:extLst>
            </p:cNvPr>
            <p:cNvSpPr/>
            <p:nvPr/>
          </p:nvSpPr>
          <p:spPr>
            <a:xfrm>
              <a:off x="-35677550" y="3450950"/>
              <a:ext cx="34675" cy="42575"/>
            </a:xfrm>
            <a:custGeom>
              <a:avLst/>
              <a:gdLst/>
              <a:ahLst/>
              <a:cxnLst/>
              <a:rect l="l" t="t" r="r" b="b"/>
              <a:pathLst>
                <a:path w="1387" h="1703" extrusionOk="0">
                  <a:moveTo>
                    <a:pt x="1" y="1"/>
                  </a:moveTo>
                  <a:lnTo>
                    <a:pt x="1" y="1702"/>
                  </a:lnTo>
                  <a:lnTo>
                    <a:pt x="505" y="1387"/>
                  </a:lnTo>
                  <a:cubicBezTo>
                    <a:pt x="536" y="1324"/>
                    <a:pt x="631" y="1324"/>
                    <a:pt x="694" y="1324"/>
                  </a:cubicBezTo>
                  <a:cubicBezTo>
                    <a:pt x="711" y="1316"/>
                    <a:pt x="725" y="1312"/>
                    <a:pt x="739" y="1312"/>
                  </a:cubicBezTo>
                  <a:cubicBezTo>
                    <a:pt x="776" y="1312"/>
                    <a:pt x="805" y="1341"/>
                    <a:pt x="851" y="1387"/>
                  </a:cubicBezTo>
                  <a:lnTo>
                    <a:pt x="1387" y="1702"/>
                  </a:lnTo>
                  <a:lnTo>
                    <a:pt x="138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" name="Google Shape;6819;p73">
            <a:extLst>
              <a:ext uri="{FF2B5EF4-FFF2-40B4-BE49-F238E27FC236}">
                <a16:creationId xmlns:a16="http://schemas.microsoft.com/office/drawing/2014/main" id="{97F1F01E-92E6-8524-F87F-25409A87C203}"/>
              </a:ext>
            </a:extLst>
          </p:cNvPr>
          <p:cNvGrpSpPr/>
          <p:nvPr/>
        </p:nvGrpSpPr>
        <p:grpSpPr>
          <a:xfrm>
            <a:off x="1111807" y="2595607"/>
            <a:ext cx="471527" cy="471851"/>
            <a:chOff x="-35839800" y="3561025"/>
            <a:chExt cx="291450" cy="291650"/>
          </a:xfrm>
          <a:solidFill>
            <a:schemeClr val="tx1"/>
          </a:solidFill>
        </p:grpSpPr>
        <p:sp>
          <p:nvSpPr>
            <p:cNvPr id="11" name="Google Shape;6820;p73">
              <a:extLst>
                <a:ext uri="{FF2B5EF4-FFF2-40B4-BE49-F238E27FC236}">
                  <a16:creationId xmlns:a16="http://schemas.microsoft.com/office/drawing/2014/main" id="{D071A0E5-4214-F09E-C70E-6CEBC39F69CA}"/>
                </a:ext>
              </a:extLst>
            </p:cNvPr>
            <p:cNvSpPr/>
            <p:nvPr/>
          </p:nvSpPr>
          <p:spPr>
            <a:xfrm>
              <a:off x="-35772850" y="3612425"/>
              <a:ext cx="155200" cy="142575"/>
            </a:xfrm>
            <a:custGeom>
              <a:avLst/>
              <a:gdLst/>
              <a:ahLst/>
              <a:cxnLst/>
              <a:rect l="l" t="t" r="r" b="b"/>
              <a:pathLst>
                <a:path w="6208" h="5703" extrusionOk="0">
                  <a:moveTo>
                    <a:pt x="3088" y="693"/>
                  </a:moveTo>
                  <a:cubicBezTo>
                    <a:pt x="3655" y="693"/>
                    <a:pt x="4128" y="1166"/>
                    <a:pt x="4128" y="1733"/>
                  </a:cubicBezTo>
                  <a:cubicBezTo>
                    <a:pt x="4128" y="2174"/>
                    <a:pt x="3844" y="2552"/>
                    <a:pt x="3466" y="2710"/>
                  </a:cubicBezTo>
                  <a:lnTo>
                    <a:pt x="3466" y="3119"/>
                  </a:lnTo>
                  <a:cubicBezTo>
                    <a:pt x="3466" y="3308"/>
                    <a:pt x="3309" y="3466"/>
                    <a:pt x="3088" y="3466"/>
                  </a:cubicBezTo>
                  <a:cubicBezTo>
                    <a:pt x="2899" y="3466"/>
                    <a:pt x="2742" y="3308"/>
                    <a:pt x="2742" y="3119"/>
                  </a:cubicBezTo>
                  <a:lnTo>
                    <a:pt x="2742" y="2710"/>
                  </a:lnTo>
                  <a:cubicBezTo>
                    <a:pt x="2742" y="2426"/>
                    <a:pt x="2931" y="2174"/>
                    <a:pt x="3214" y="2080"/>
                  </a:cubicBezTo>
                  <a:cubicBezTo>
                    <a:pt x="3340" y="2048"/>
                    <a:pt x="3466" y="1891"/>
                    <a:pt x="3466" y="1765"/>
                  </a:cubicBezTo>
                  <a:cubicBezTo>
                    <a:pt x="3466" y="1576"/>
                    <a:pt x="3309" y="1418"/>
                    <a:pt x="3088" y="1418"/>
                  </a:cubicBezTo>
                  <a:cubicBezTo>
                    <a:pt x="2899" y="1418"/>
                    <a:pt x="2742" y="1576"/>
                    <a:pt x="2742" y="1765"/>
                  </a:cubicBezTo>
                  <a:cubicBezTo>
                    <a:pt x="2742" y="1954"/>
                    <a:pt x="2584" y="2111"/>
                    <a:pt x="2395" y="2111"/>
                  </a:cubicBezTo>
                  <a:cubicBezTo>
                    <a:pt x="2206" y="2111"/>
                    <a:pt x="2049" y="1954"/>
                    <a:pt x="2049" y="1765"/>
                  </a:cubicBezTo>
                  <a:cubicBezTo>
                    <a:pt x="2080" y="1166"/>
                    <a:pt x="2553" y="693"/>
                    <a:pt x="3088" y="693"/>
                  </a:cubicBezTo>
                  <a:close/>
                  <a:moveTo>
                    <a:pt x="3088" y="3781"/>
                  </a:moveTo>
                  <a:cubicBezTo>
                    <a:pt x="3309" y="3781"/>
                    <a:pt x="3466" y="3938"/>
                    <a:pt x="3466" y="4127"/>
                  </a:cubicBezTo>
                  <a:cubicBezTo>
                    <a:pt x="3466" y="4317"/>
                    <a:pt x="3309" y="4474"/>
                    <a:pt x="3088" y="4474"/>
                  </a:cubicBezTo>
                  <a:cubicBezTo>
                    <a:pt x="2899" y="4474"/>
                    <a:pt x="2742" y="4317"/>
                    <a:pt x="2742" y="4127"/>
                  </a:cubicBezTo>
                  <a:cubicBezTo>
                    <a:pt x="2742" y="3938"/>
                    <a:pt x="2899" y="3781"/>
                    <a:pt x="3088" y="3781"/>
                  </a:cubicBezTo>
                  <a:close/>
                  <a:moveTo>
                    <a:pt x="347" y="0"/>
                  </a:moveTo>
                  <a:cubicBezTo>
                    <a:pt x="158" y="32"/>
                    <a:pt x="1" y="189"/>
                    <a:pt x="1" y="347"/>
                  </a:cubicBezTo>
                  <a:lnTo>
                    <a:pt x="1" y="5010"/>
                  </a:lnTo>
                  <a:lnTo>
                    <a:pt x="694" y="5703"/>
                  </a:lnTo>
                  <a:cubicBezTo>
                    <a:pt x="1371" y="5088"/>
                    <a:pt x="2238" y="4781"/>
                    <a:pt x="3104" y="4781"/>
                  </a:cubicBezTo>
                  <a:cubicBezTo>
                    <a:pt x="3970" y="4781"/>
                    <a:pt x="4837" y="5088"/>
                    <a:pt x="5514" y="5703"/>
                  </a:cubicBezTo>
                  <a:lnTo>
                    <a:pt x="6207" y="5010"/>
                  </a:lnTo>
                  <a:lnTo>
                    <a:pt x="6207" y="347"/>
                  </a:lnTo>
                  <a:cubicBezTo>
                    <a:pt x="6207" y="158"/>
                    <a:pt x="6050" y="0"/>
                    <a:pt x="58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" name="Google Shape;6821;p73">
              <a:extLst>
                <a:ext uri="{FF2B5EF4-FFF2-40B4-BE49-F238E27FC236}">
                  <a16:creationId xmlns:a16="http://schemas.microsoft.com/office/drawing/2014/main" id="{2ACCE5C0-810B-3D6C-49BF-7A5B804D99A7}"/>
                </a:ext>
              </a:extLst>
            </p:cNvPr>
            <p:cNvSpPr/>
            <p:nvPr/>
          </p:nvSpPr>
          <p:spPr>
            <a:xfrm>
              <a:off x="-35621625" y="3694325"/>
              <a:ext cx="73275" cy="143375"/>
            </a:xfrm>
            <a:custGeom>
              <a:avLst/>
              <a:gdLst/>
              <a:ahLst/>
              <a:cxnLst/>
              <a:rect l="l" t="t" r="r" b="b"/>
              <a:pathLst>
                <a:path w="2931" h="5735" extrusionOk="0">
                  <a:moveTo>
                    <a:pt x="2931" y="1"/>
                  </a:moveTo>
                  <a:lnTo>
                    <a:pt x="1" y="2899"/>
                  </a:lnTo>
                  <a:lnTo>
                    <a:pt x="2805" y="5735"/>
                  </a:lnTo>
                  <a:cubicBezTo>
                    <a:pt x="2868" y="5609"/>
                    <a:pt x="2931" y="5451"/>
                    <a:pt x="2931" y="5294"/>
                  </a:cubicBezTo>
                  <a:lnTo>
                    <a:pt x="293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" name="Google Shape;6822;p73">
              <a:extLst>
                <a:ext uri="{FF2B5EF4-FFF2-40B4-BE49-F238E27FC236}">
                  <a16:creationId xmlns:a16="http://schemas.microsoft.com/office/drawing/2014/main" id="{66B6E6BC-7EA0-E3DB-FF34-BCCA4B159A9B}"/>
                </a:ext>
              </a:extLst>
            </p:cNvPr>
            <p:cNvSpPr/>
            <p:nvPr/>
          </p:nvSpPr>
          <p:spPr>
            <a:xfrm>
              <a:off x="-35827200" y="3748675"/>
              <a:ext cx="263100" cy="104000"/>
            </a:xfrm>
            <a:custGeom>
              <a:avLst/>
              <a:gdLst/>
              <a:ahLst/>
              <a:cxnLst/>
              <a:rect l="l" t="t" r="r" b="b"/>
              <a:pathLst>
                <a:path w="10524" h="4160" extrusionOk="0">
                  <a:moveTo>
                    <a:pt x="5235" y="1"/>
                  </a:moveTo>
                  <a:cubicBezTo>
                    <a:pt x="4482" y="1"/>
                    <a:pt x="3734" y="284"/>
                    <a:pt x="3183" y="851"/>
                  </a:cubicBezTo>
                  <a:lnTo>
                    <a:pt x="1" y="4033"/>
                  </a:lnTo>
                  <a:cubicBezTo>
                    <a:pt x="158" y="4128"/>
                    <a:pt x="316" y="4159"/>
                    <a:pt x="473" y="4159"/>
                  </a:cubicBezTo>
                  <a:lnTo>
                    <a:pt x="10082" y="4159"/>
                  </a:lnTo>
                  <a:cubicBezTo>
                    <a:pt x="10240" y="4159"/>
                    <a:pt x="10398" y="4128"/>
                    <a:pt x="10524" y="4033"/>
                  </a:cubicBezTo>
                  <a:lnTo>
                    <a:pt x="7310" y="851"/>
                  </a:lnTo>
                  <a:cubicBezTo>
                    <a:pt x="6743" y="284"/>
                    <a:pt x="5987" y="1"/>
                    <a:pt x="52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" name="Google Shape;6823;p73">
              <a:extLst>
                <a:ext uri="{FF2B5EF4-FFF2-40B4-BE49-F238E27FC236}">
                  <a16:creationId xmlns:a16="http://schemas.microsoft.com/office/drawing/2014/main" id="{9A4D1537-2CA1-43C9-24C4-E4616F4ECFBA}"/>
                </a:ext>
              </a:extLst>
            </p:cNvPr>
            <p:cNvSpPr/>
            <p:nvPr/>
          </p:nvSpPr>
          <p:spPr>
            <a:xfrm>
              <a:off x="-35831925" y="3635275"/>
              <a:ext cx="41775" cy="85075"/>
            </a:xfrm>
            <a:custGeom>
              <a:avLst/>
              <a:gdLst/>
              <a:ahLst/>
              <a:cxnLst/>
              <a:rect l="l" t="t" r="r" b="b"/>
              <a:pathLst>
                <a:path w="1671" h="3403" extrusionOk="0">
                  <a:moveTo>
                    <a:pt x="1671" y="0"/>
                  </a:moveTo>
                  <a:lnTo>
                    <a:pt x="1" y="1701"/>
                  </a:lnTo>
                  <a:lnTo>
                    <a:pt x="1671" y="3403"/>
                  </a:lnTo>
                  <a:lnTo>
                    <a:pt x="167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" name="Google Shape;6824;p73">
              <a:extLst>
                <a:ext uri="{FF2B5EF4-FFF2-40B4-BE49-F238E27FC236}">
                  <a16:creationId xmlns:a16="http://schemas.microsoft.com/office/drawing/2014/main" id="{F765BCB4-7B2E-7311-FA5E-54AC46C3E2B4}"/>
                </a:ext>
              </a:extLst>
            </p:cNvPr>
            <p:cNvSpPr/>
            <p:nvPr/>
          </p:nvSpPr>
          <p:spPr>
            <a:xfrm>
              <a:off x="-35601150" y="3635275"/>
              <a:ext cx="43350" cy="85075"/>
            </a:xfrm>
            <a:custGeom>
              <a:avLst/>
              <a:gdLst/>
              <a:ahLst/>
              <a:cxnLst/>
              <a:rect l="l" t="t" r="r" b="b"/>
              <a:pathLst>
                <a:path w="1734" h="3403" extrusionOk="0">
                  <a:moveTo>
                    <a:pt x="1" y="0"/>
                  </a:moveTo>
                  <a:lnTo>
                    <a:pt x="1" y="3403"/>
                  </a:lnTo>
                  <a:lnTo>
                    <a:pt x="1734" y="170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" name="Google Shape;6825;p73">
              <a:extLst>
                <a:ext uri="{FF2B5EF4-FFF2-40B4-BE49-F238E27FC236}">
                  <a16:creationId xmlns:a16="http://schemas.microsoft.com/office/drawing/2014/main" id="{B4A757A2-0802-A4F2-5DAD-EDF6DD77914A}"/>
                </a:ext>
              </a:extLst>
            </p:cNvPr>
            <p:cNvSpPr/>
            <p:nvPr/>
          </p:nvSpPr>
          <p:spPr>
            <a:xfrm>
              <a:off x="-35750000" y="3561025"/>
              <a:ext cx="111075" cy="35675"/>
            </a:xfrm>
            <a:custGeom>
              <a:avLst/>
              <a:gdLst/>
              <a:ahLst/>
              <a:cxnLst/>
              <a:rect l="l" t="t" r="r" b="b"/>
              <a:pathLst>
                <a:path w="4443" h="1427" extrusionOk="0">
                  <a:moveTo>
                    <a:pt x="2182" y="1"/>
                  </a:moveTo>
                  <a:cubicBezTo>
                    <a:pt x="1686" y="1"/>
                    <a:pt x="1198" y="182"/>
                    <a:pt x="851" y="544"/>
                  </a:cubicBezTo>
                  <a:lnTo>
                    <a:pt x="0" y="1426"/>
                  </a:lnTo>
                  <a:lnTo>
                    <a:pt x="4443" y="1426"/>
                  </a:lnTo>
                  <a:lnTo>
                    <a:pt x="3560" y="544"/>
                  </a:lnTo>
                  <a:cubicBezTo>
                    <a:pt x="3182" y="182"/>
                    <a:pt x="2678" y="1"/>
                    <a:pt x="2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" name="Google Shape;6826;p73">
              <a:extLst>
                <a:ext uri="{FF2B5EF4-FFF2-40B4-BE49-F238E27FC236}">
                  <a16:creationId xmlns:a16="http://schemas.microsoft.com/office/drawing/2014/main" id="{C3BEFE9C-3759-4FB6-C2B5-D317E23790BF}"/>
                </a:ext>
              </a:extLst>
            </p:cNvPr>
            <p:cNvSpPr/>
            <p:nvPr/>
          </p:nvSpPr>
          <p:spPr>
            <a:xfrm>
              <a:off x="-35839800" y="3694325"/>
              <a:ext cx="72500" cy="143375"/>
            </a:xfrm>
            <a:custGeom>
              <a:avLst/>
              <a:gdLst/>
              <a:ahLst/>
              <a:cxnLst/>
              <a:rect l="l" t="t" r="r" b="b"/>
              <a:pathLst>
                <a:path w="2900" h="5735" extrusionOk="0">
                  <a:moveTo>
                    <a:pt x="1" y="1"/>
                  </a:moveTo>
                  <a:lnTo>
                    <a:pt x="1" y="5294"/>
                  </a:lnTo>
                  <a:cubicBezTo>
                    <a:pt x="1" y="5451"/>
                    <a:pt x="32" y="5609"/>
                    <a:pt x="95" y="5735"/>
                  </a:cubicBezTo>
                  <a:lnTo>
                    <a:pt x="2899" y="2899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21" name="Google Shape;6827;p73">
            <a:extLst>
              <a:ext uri="{FF2B5EF4-FFF2-40B4-BE49-F238E27FC236}">
                <a16:creationId xmlns:a16="http://schemas.microsoft.com/office/drawing/2014/main" id="{F04A5406-F47D-6B10-5625-E99817938E3B}"/>
              </a:ext>
            </a:extLst>
          </p:cNvPr>
          <p:cNvSpPr/>
          <p:nvPr/>
        </p:nvSpPr>
        <p:spPr>
          <a:xfrm>
            <a:off x="1109706" y="3176325"/>
            <a:ext cx="474076" cy="471527"/>
          </a:xfrm>
          <a:custGeom>
            <a:avLst/>
            <a:gdLst/>
            <a:ahLst/>
            <a:cxnLst/>
            <a:rect l="l" t="t" r="r" b="b"/>
            <a:pathLst>
              <a:path w="11721" h="11658" extrusionOk="0">
                <a:moveTo>
                  <a:pt x="6144" y="2773"/>
                </a:moveTo>
                <a:cubicBezTo>
                  <a:pt x="7467" y="2868"/>
                  <a:pt x="8570" y="3813"/>
                  <a:pt x="8885" y="5042"/>
                </a:cubicBezTo>
                <a:cubicBezTo>
                  <a:pt x="8917" y="5231"/>
                  <a:pt x="8791" y="5388"/>
                  <a:pt x="8633" y="5483"/>
                </a:cubicBezTo>
                <a:cubicBezTo>
                  <a:pt x="8613" y="5486"/>
                  <a:pt x="8594" y="5487"/>
                  <a:pt x="8575" y="5487"/>
                </a:cubicBezTo>
                <a:cubicBezTo>
                  <a:pt x="8412" y="5487"/>
                  <a:pt x="8277" y="5372"/>
                  <a:pt x="8192" y="5231"/>
                </a:cubicBezTo>
                <a:cubicBezTo>
                  <a:pt x="7972" y="4254"/>
                  <a:pt x="7089" y="3561"/>
                  <a:pt x="6113" y="3466"/>
                </a:cubicBezTo>
                <a:cubicBezTo>
                  <a:pt x="5924" y="3466"/>
                  <a:pt x="5798" y="3277"/>
                  <a:pt x="5798" y="3120"/>
                </a:cubicBezTo>
                <a:cubicBezTo>
                  <a:pt x="5798" y="2868"/>
                  <a:pt x="5955" y="2773"/>
                  <a:pt x="6144" y="2773"/>
                </a:cubicBezTo>
                <a:close/>
                <a:moveTo>
                  <a:pt x="6222" y="1414"/>
                </a:moveTo>
                <a:cubicBezTo>
                  <a:pt x="6238" y="1414"/>
                  <a:pt x="6254" y="1416"/>
                  <a:pt x="6270" y="1418"/>
                </a:cubicBezTo>
                <a:cubicBezTo>
                  <a:pt x="8161" y="1576"/>
                  <a:pt x="9862" y="2962"/>
                  <a:pt x="10240" y="5136"/>
                </a:cubicBezTo>
                <a:cubicBezTo>
                  <a:pt x="10303" y="5325"/>
                  <a:pt x="10177" y="5483"/>
                  <a:pt x="9988" y="5514"/>
                </a:cubicBezTo>
                <a:cubicBezTo>
                  <a:pt x="9960" y="5518"/>
                  <a:pt x="9934" y="5520"/>
                  <a:pt x="9908" y="5520"/>
                </a:cubicBezTo>
                <a:cubicBezTo>
                  <a:pt x="9730" y="5520"/>
                  <a:pt x="9606" y="5424"/>
                  <a:pt x="9578" y="5231"/>
                </a:cubicBezTo>
                <a:cubicBezTo>
                  <a:pt x="9263" y="3466"/>
                  <a:pt x="7846" y="2238"/>
                  <a:pt x="6239" y="2143"/>
                </a:cubicBezTo>
                <a:cubicBezTo>
                  <a:pt x="6050" y="2143"/>
                  <a:pt x="5924" y="1923"/>
                  <a:pt x="5924" y="1765"/>
                </a:cubicBezTo>
                <a:cubicBezTo>
                  <a:pt x="5924" y="1563"/>
                  <a:pt x="6055" y="1414"/>
                  <a:pt x="6222" y="1414"/>
                </a:cubicBezTo>
                <a:close/>
                <a:moveTo>
                  <a:pt x="5907" y="4124"/>
                </a:moveTo>
                <a:cubicBezTo>
                  <a:pt x="5923" y="4124"/>
                  <a:pt x="5939" y="4125"/>
                  <a:pt x="5955" y="4128"/>
                </a:cubicBezTo>
                <a:cubicBezTo>
                  <a:pt x="6680" y="4191"/>
                  <a:pt x="7247" y="4663"/>
                  <a:pt x="7499" y="5325"/>
                </a:cubicBezTo>
                <a:cubicBezTo>
                  <a:pt x="7530" y="5514"/>
                  <a:pt x="7467" y="5672"/>
                  <a:pt x="7247" y="5766"/>
                </a:cubicBezTo>
                <a:cubicBezTo>
                  <a:pt x="7223" y="5770"/>
                  <a:pt x="7199" y="5772"/>
                  <a:pt x="7177" y="5772"/>
                </a:cubicBezTo>
                <a:cubicBezTo>
                  <a:pt x="7019" y="5772"/>
                  <a:pt x="6892" y="5679"/>
                  <a:pt x="6837" y="5514"/>
                </a:cubicBezTo>
                <a:cubicBezTo>
                  <a:pt x="6711" y="5136"/>
                  <a:pt x="6365" y="4852"/>
                  <a:pt x="5924" y="4821"/>
                </a:cubicBezTo>
                <a:cubicBezTo>
                  <a:pt x="5735" y="4821"/>
                  <a:pt x="5609" y="4663"/>
                  <a:pt x="5609" y="4443"/>
                </a:cubicBezTo>
                <a:cubicBezTo>
                  <a:pt x="5609" y="4270"/>
                  <a:pt x="5740" y="4124"/>
                  <a:pt x="5907" y="4124"/>
                </a:cubicBezTo>
                <a:close/>
                <a:moveTo>
                  <a:pt x="3385" y="3199"/>
                </a:moveTo>
                <a:cubicBezTo>
                  <a:pt x="3455" y="3199"/>
                  <a:pt x="3527" y="3225"/>
                  <a:pt x="3592" y="3277"/>
                </a:cubicBezTo>
                <a:lnTo>
                  <a:pt x="4695" y="4096"/>
                </a:lnTo>
                <a:cubicBezTo>
                  <a:pt x="4853" y="4222"/>
                  <a:pt x="4884" y="4411"/>
                  <a:pt x="4790" y="4569"/>
                </a:cubicBezTo>
                <a:lnTo>
                  <a:pt x="4159" y="5388"/>
                </a:lnTo>
                <a:lnTo>
                  <a:pt x="6869" y="7436"/>
                </a:lnTo>
                <a:lnTo>
                  <a:pt x="7499" y="6617"/>
                </a:lnTo>
                <a:cubicBezTo>
                  <a:pt x="7572" y="6525"/>
                  <a:pt x="7667" y="6476"/>
                  <a:pt x="7765" y="6476"/>
                </a:cubicBezTo>
                <a:cubicBezTo>
                  <a:pt x="7835" y="6476"/>
                  <a:pt x="7906" y="6501"/>
                  <a:pt x="7972" y="6554"/>
                </a:cubicBezTo>
                <a:lnTo>
                  <a:pt x="9074" y="7373"/>
                </a:lnTo>
                <a:cubicBezTo>
                  <a:pt x="9232" y="7499"/>
                  <a:pt x="9263" y="7688"/>
                  <a:pt x="9137" y="7845"/>
                </a:cubicBezTo>
                <a:lnTo>
                  <a:pt x="8507" y="8665"/>
                </a:lnTo>
                <a:cubicBezTo>
                  <a:pt x="8225" y="9022"/>
                  <a:pt x="7819" y="9211"/>
                  <a:pt x="7403" y="9211"/>
                </a:cubicBezTo>
                <a:cubicBezTo>
                  <a:pt x="7123" y="9211"/>
                  <a:pt x="6839" y="9126"/>
                  <a:pt x="6585" y="8948"/>
                </a:cubicBezTo>
                <a:lnTo>
                  <a:pt x="2773" y="6081"/>
                </a:lnTo>
                <a:cubicBezTo>
                  <a:pt x="2143" y="5672"/>
                  <a:pt x="2017" y="4821"/>
                  <a:pt x="2490" y="4191"/>
                </a:cubicBezTo>
                <a:lnTo>
                  <a:pt x="3120" y="3340"/>
                </a:lnTo>
                <a:cubicBezTo>
                  <a:pt x="3193" y="3248"/>
                  <a:pt x="3288" y="3199"/>
                  <a:pt x="3385" y="3199"/>
                </a:cubicBezTo>
                <a:close/>
                <a:moveTo>
                  <a:pt x="5829" y="1"/>
                </a:moveTo>
                <a:cubicBezTo>
                  <a:pt x="2647" y="1"/>
                  <a:pt x="1" y="2647"/>
                  <a:pt x="1" y="5829"/>
                </a:cubicBezTo>
                <a:cubicBezTo>
                  <a:pt x="64" y="9011"/>
                  <a:pt x="2647" y="11658"/>
                  <a:pt x="5892" y="11658"/>
                </a:cubicBezTo>
                <a:cubicBezTo>
                  <a:pt x="6900" y="11658"/>
                  <a:pt x="7940" y="11374"/>
                  <a:pt x="8822" y="10838"/>
                </a:cubicBezTo>
                <a:lnTo>
                  <a:pt x="11248" y="11626"/>
                </a:lnTo>
                <a:cubicBezTo>
                  <a:pt x="11272" y="11634"/>
                  <a:pt x="11299" y="11638"/>
                  <a:pt x="11329" y="11638"/>
                </a:cubicBezTo>
                <a:cubicBezTo>
                  <a:pt x="11417" y="11638"/>
                  <a:pt x="11524" y="11602"/>
                  <a:pt x="11595" y="11531"/>
                </a:cubicBezTo>
                <a:cubicBezTo>
                  <a:pt x="11658" y="11468"/>
                  <a:pt x="11721" y="11311"/>
                  <a:pt x="11658" y="11185"/>
                </a:cubicBezTo>
                <a:lnTo>
                  <a:pt x="10838" y="8791"/>
                </a:lnTo>
                <a:cubicBezTo>
                  <a:pt x="11406" y="7877"/>
                  <a:pt x="11658" y="6869"/>
                  <a:pt x="11658" y="5829"/>
                </a:cubicBezTo>
                <a:cubicBezTo>
                  <a:pt x="11658" y="2647"/>
                  <a:pt x="9043" y="1"/>
                  <a:pt x="582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22" name="Google Shape;6828;p73">
            <a:extLst>
              <a:ext uri="{FF2B5EF4-FFF2-40B4-BE49-F238E27FC236}">
                <a16:creationId xmlns:a16="http://schemas.microsoft.com/office/drawing/2014/main" id="{9F45AD40-C438-DFD9-1806-4B809E1EFA8D}"/>
              </a:ext>
            </a:extLst>
          </p:cNvPr>
          <p:cNvGrpSpPr/>
          <p:nvPr/>
        </p:nvGrpSpPr>
        <p:grpSpPr>
          <a:xfrm>
            <a:off x="4095200" y="2007715"/>
            <a:ext cx="471527" cy="471527"/>
            <a:chOff x="-34003850" y="3227275"/>
            <a:chExt cx="291450" cy="291450"/>
          </a:xfrm>
          <a:solidFill>
            <a:schemeClr val="tx1"/>
          </a:solidFill>
        </p:grpSpPr>
        <p:sp>
          <p:nvSpPr>
            <p:cNvPr id="23" name="Google Shape;6829;p73">
              <a:extLst>
                <a:ext uri="{FF2B5EF4-FFF2-40B4-BE49-F238E27FC236}">
                  <a16:creationId xmlns:a16="http://schemas.microsoft.com/office/drawing/2014/main" id="{0C9D1E4A-9ED5-3900-7C3D-539442E9C560}"/>
                </a:ext>
              </a:extLst>
            </p:cNvPr>
            <p:cNvSpPr/>
            <p:nvPr/>
          </p:nvSpPr>
          <p:spPr>
            <a:xfrm>
              <a:off x="-33852625" y="3313925"/>
              <a:ext cx="128425" cy="49625"/>
            </a:xfrm>
            <a:custGeom>
              <a:avLst/>
              <a:gdLst/>
              <a:ahLst/>
              <a:cxnLst/>
              <a:rect l="l" t="t" r="r" b="b"/>
              <a:pathLst>
                <a:path w="5137" h="1985" extrusionOk="0">
                  <a:moveTo>
                    <a:pt x="473" y="0"/>
                  </a:moveTo>
                  <a:cubicBezTo>
                    <a:pt x="316" y="0"/>
                    <a:pt x="158" y="32"/>
                    <a:pt x="1" y="126"/>
                  </a:cubicBezTo>
                  <a:lnTo>
                    <a:pt x="2521" y="1985"/>
                  </a:lnTo>
                  <a:lnTo>
                    <a:pt x="5136" y="158"/>
                  </a:lnTo>
                  <a:cubicBezTo>
                    <a:pt x="4979" y="32"/>
                    <a:pt x="4790" y="0"/>
                    <a:pt x="45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" name="Google Shape;6830;p73">
              <a:extLst>
                <a:ext uri="{FF2B5EF4-FFF2-40B4-BE49-F238E27FC236}">
                  <a16:creationId xmlns:a16="http://schemas.microsoft.com/office/drawing/2014/main" id="{1440283A-AE90-4BB3-5D05-13A26C0877B7}"/>
                </a:ext>
              </a:extLst>
            </p:cNvPr>
            <p:cNvSpPr/>
            <p:nvPr/>
          </p:nvSpPr>
          <p:spPr>
            <a:xfrm>
              <a:off x="-33866000" y="3328875"/>
              <a:ext cx="153600" cy="103200"/>
            </a:xfrm>
            <a:custGeom>
              <a:avLst/>
              <a:gdLst/>
              <a:ahLst/>
              <a:cxnLst/>
              <a:rect l="l" t="t" r="r" b="b"/>
              <a:pathLst>
                <a:path w="6144" h="4128" extrusionOk="0">
                  <a:moveTo>
                    <a:pt x="63" y="1"/>
                  </a:moveTo>
                  <a:cubicBezTo>
                    <a:pt x="32" y="127"/>
                    <a:pt x="0" y="284"/>
                    <a:pt x="0" y="379"/>
                  </a:cubicBezTo>
                  <a:lnTo>
                    <a:pt x="0" y="3120"/>
                  </a:lnTo>
                  <a:cubicBezTo>
                    <a:pt x="0" y="3655"/>
                    <a:pt x="473" y="4128"/>
                    <a:pt x="1040" y="4128"/>
                  </a:cubicBezTo>
                  <a:lnTo>
                    <a:pt x="5136" y="4128"/>
                  </a:lnTo>
                  <a:cubicBezTo>
                    <a:pt x="5671" y="4128"/>
                    <a:pt x="6144" y="3655"/>
                    <a:pt x="6144" y="3120"/>
                  </a:cubicBezTo>
                  <a:lnTo>
                    <a:pt x="6144" y="379"/>
                  </a:lnTo>
                  <a:cubicBezTo>
                    <a:pt x="6144" y="284"/>
                    <a:pt x="6112" y="190"/>
                    <a:pt x="6112" y="64"/>
                  </a:cubicBezTo>
                  <a:lnTo>
                    <a:pt x="3277" y="2048"/>
                  </a:lnTo>
                  <a:cubicBezTo>
                    <a:pt x="3214" y="2080"/>
                    <a:pt x="3151" y="2080"/>
                    <a:pt x="3056" y="2080"/>
                  </a:cubicBezTo>
                  <a:cubicBezTo>
                    <a:pt x="2993" y="2080"/>
                    <a:pt x="2962" y="2080"/>
                    <a:pt x="2867" y="2048"/>
                  </a:cubicBezTo>
                  <a:lnTo>
                    <a:pt x="6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" name="Google Shape;6831;p73">
              <a:extLst>
                <a:ext uri="{FF2B5EF4-FFF2-40B4-BE49-F238E27FC236}">
                  <a16:creationId xmlns:a16="http://schemas.microsoft.com/office/drawing/2014/main" id="{7ABF766F-943F-112D-C850-962B27357EEB}"/>
                </a:ext>
              </a:extLst>
            </p:cNvPr>
            <p:cNvSpPr/>
            <p:nvPr/>
          </p:nvSpPr>
          <p:spPr>
            <a:xfrm>
              <a:off x="-34003850" y="3279250"/>
              <a:ext cx="189050" cy="188275"/>
            </a:xfrm>
            <a:custGeom>
              <a:avLst/>
              <a:gdLst/>
              <a:ahLst/>
              <a:cxnLst/>
              <a:rect l="l" t="t" r="r" b="b"/>
              <a:pathLst>
                <a:path w="7562" h="7531" extrusionOk="0">
                  <a:moveTo>
                    <a:pt x="3781" y="2017"/>
                  </a:moveTo>
                  <a:cubicBezTo>
                    <a:pt x="3970" y="2017"/>
                    <a:pt x="4128" y="2175"/>
                    <a:pt x="4128" y="2364"/>
                  </a:cubicBezTo>
                  <a:cubicBezTo>
                    <a:pt x="4128" y="2584"/>
                    <a:pt x="3970" y="2742"/>
                    <a:pt x="3781" y="2742"/>
                  </a:cubicBezTo>
                  <a:lnTo>
                    <a:pt x="1702" y="2742"/>
                  </a:lnTo>
                  <a:cubicBezTo>
                    <a:pt x="1482" y="2742"/>
                    <a:pt x="1324" y="2584"/>
                    <a:pt x="1324" y="2364"/>
                  </a:cubicBezTo>
                  <a:cubicBezTo>
                    <a:pt x="1324" y="2175"/>
                    <a:pt x="1482" y="2017"/>
                    <a:pt x="1702" y="2017"/>
                  </a:cubicBezTo>
                  <a:close/>
                  <a:moveTo>
                    <a:pt x="3057" y="3403"/>
                  </a:moveTo>
                  <a:cubicBezTo>
                    <a:pt x="3277" y="3403"/>
                    <a:pt x="3435" y="3561"/>
                    <a:pt x="3435" y="3750"/>
                  </a:cubicBezTo>
                  <a:cubicBezTo>
                    <a:pt x="3466" y="3939"/>
                    <a:pt x="3277" y="4096"/>
                    <a:pt x="3057" y="4096"/>
                  </a:cubicBezTo>
                  <a:lnTo>
                    <a:pt x="1702" y="4096"/>
                  </a:lnTo>
                  <a:cubicBezTo>
                    <a:pt x="1482" y="4096"/>
                    <a:pt x="1324" y="3939"/>
                    <a:pt x="1324" y="3750"/>
                  </a:cubicBezTo>
                  <a:cubicBezTo>
                    <a:pt x="1324" y="3561"/>
                    <a:pt x="1482" y="3403"/>
                    <a:pt x="1702" y="3403"/>
                  </a:cubicBezTo>
                  <a:close/>
                  <a:moveTo>
                    <a:pt x="2395" y="4790"/>
                  </a:moveTo>
                  <a:cubicBezTo>
                    <a:pt x="2584" y="4790"/>
                    <a:pt x="2742" y="4947"/>
                    <a:pt x="2742" y="5136"/>
                  </a:cubicBezTo>
                  <a:cubicBezTo>
                    <a:pt x="2742" y="5325"/>
                    <a:pt x="2584" y="5483"/>
                    <a:pt x="2395" y="5483"/>
                  </a:cubicBezTo>
                  <a:lnTo>
                    <a:pt x="1702" y="5483"/>
                  </a:lnTo>
                  <a:cubicBezTo>
                    <a:pt x="1482" y="5483"/>
                    <a:pt x="1324" y="5325"/>
                    <a:pt x="1324" y="5136"/>
                  </a:cubicBezTo>
                  <a:cubicBezTo>
                    <a:pt x="1324" y="4947"/>
                    <a:pt x="1482" y="4790"/>
                    <a:pt x="1702" y="4790"/>
                  </a:cubicBezTo>
                  <a:close/>
                  <a:moveTo>
                    <a:pt x="1" y="1"/>
                  </a:moveTo>
                  <a:lnTo>
                    <a:pt x="1" y="7530"/>
                  </a:lnTo>
                  <a:lnTo>
                    <a:pt x="7562" y="7530"/>
                  </a:lnTo>
                  <a:lnTo>
                    <a:pt x="7562" y="6837"/>
                  </a:lnTo>
                  <a:lnTo>
                    <a:pt x="6522" y="6837"/>
                  </a:lnTo>
                  <a:cubicBezTo>
                    <a:pt x="5577" y="6837"/>
                    <a:pt x="4853" y="6081"/>
                    <a:pt x="4853" y="5136"/>
                  </a:cubicBezTo>
                  <a:lnTo>
                    <a:pt x="4853" y="2395"/>
                  </a:lnTo>
                  <a:cubicBezTo>
                    <a:pt x="4853" y="1450"/>
                    <a:pt x="5577" y="725"/>
                    <a:pt x="6522" y="725"/>
                  </a:cubicBezTo>
                  <a:lnTo>
                    <a:pt x="7562" y="725"/>
                  </a:lnTo>
                  <a:lnTo>
                    <a:pt x="756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" name="Google Shape;6832;p73">
              <a:extLst>
                <a:ext uri="{FF2B5EF4-FFF2-40B4-BE49-F238E27FC236}">
                  <a16:creationId xmlns:a16="http://schemas.microsoft.com/office/drawing/2014/main" id="{D117CB5F-7EF0-81AF-7E9C-444B4C8885AF}"/>
                </a:ext>
              </a:extLst>
            </p:cNvPr>
            <p:cNvSpPr/>
            <p:nvPr/>
          </p:nvSpPr>
          <p:spPr>
            <a:xfrm>
              <a:off x="-34003850" y="3227275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62" y="1387"/>
                  </a:lnTo>
                  <a:lnTo>
                    <a:pt x="7562" y="1040"/>
                  </a:lnTo>
                  <a:cubicBezTo>
                    <a:pt x="7562" y="473"/>
                    <a:pt x="7089" y="1"/>
                    <a:pt x="65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" name="Google Shape;6833;p73">
              <a:extLst>
                <a:ext uri="{FF2B5EF4-FFF2-40B4-BE49-F238E27FC236}">
                  <a16:creationId xmlns:a16="http://schemas.microsoft.com/office/drawing/2014/main" id="{95371C13-77F6-7748-7FB9-5266456949DC}"/>
                </a:ext>
              </a:extLst>
            </p:cNvPr>
            <p:cNvSpPr/>
            <p:nvPr/>
          </p:nvSpPr>
          <p:spPr>
            <a:xfrm>
              <a:off x="-34003850" y="3484050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945"/>
                    <a:pt x="442" y="1386"/>
                    <a:pt x="1009" y="1386"/>
                  </a:cubicBezTo>
                  <a:lnTo>
                    <a:pt x="6522" y="1386"/>
                  </a:lnTo>
                  <a:cubicBezTo>
                    <a:pt x="7089" y="1386"/>
                    <a:pt x="7562" y="914"/>
                    <a:pt x="7562" y="347"/>
                  </a:cubicBezTo>
                  <a:lnTo>
                    <a:pt x="756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01" name="Google Shape;6834;p73">
            <a:extLst>
              <a:ext uri="{FF2B5EF4-FFF2-40B4-BE49-F238E27FC236}">
                <a16:creationId xmlns:a16="http://schemas.microsoft.com/office/drawing/2014/main" id="{AB010910-B398-5C9E-5C2A-6E9019C098D6}"/>
              </a:ext>
            </a:extLst>
          </p:cNvPr>
          <p:cNvGrpSpPr/>
          <p:nvPr/>
        </p:nvGrpSpPr>
        <p:grpSpPr>
          <a:xfrm>
            <a:off x="4094573" y="2595304"/>
            <a:ext cx="472781" cy="472457"/>
            <a:chOff x="-34004625" y="3585850"/>
            <a:chExt cx="292225" cy="292025"/>
          </a:xfrm>
          <a:solidFill>
            <a:schemeClr val="tx1"/>
          </a:solidFill>
        </p:grpSpPr>
        <p:sp>
          <p:nvSpPr>
            <p:cNvPr id="502" name="Google Shape;6835;p73">
              <a:extLst>
                <a:ext uri="{FF2B5EF4-FFF2-40B4-BE49-F238E27FC236}">
                  <a16:creationId xmlns:a16="http://schemas.microsoft.com/office/drawing/2014/main" id="{F82A87CD-B200-3994-F9B4-93DF3A15C94A}"/>
                </a:ext>
              </a:extLst>
            </p:cNvPr>
            <p:cNvSpPr/>
            <p:nvPr/>
          </p:nvSpPr>
          <p:spPr>
            <a:xfrm>
              <a:off x="-33832150" y="3585850"/>
              <a:ext cx="103200" cy="154200"/>
            </a:xfrm>
            <a:custGeom>
              <a:avLst/>
              <a:gdLst/>
              <a:ahLst/>
              <a:cxnLst/>
              <a:rect l="l" t="t" r="r" b="b"/>
              <a:pathLst>
                <a:path w="4128" h="6168" extrusionOk="0">
                  <a:moveTo>
                    <a:pt x="2426" y="1"/>
                  </a:moveTo>
                  <a:cubicBezTo>
                    <a:pt x="2286" y="1"/>
                    <a:pt x="2136" y="77"/>
                    <a:pt x="2112" y="244"/>
                  </a:cubicBezTo>
                  <a:lnTo>
                    <a:pt x="64" y="5064"/>
                  </a:lnTo>
                  <a:cubicBezTo>
                    <a:pt x="1" y="5222"/>
                    <a:pt x="64" y="5474"/>
                    <a:pt x="253" y="5506"/>
                  </a:cubicBezTo>
                  <a:cubicBezTo>
                    <a:pt x="295" y="5531"/>
                    <a:pt x="342" y="5543"/>
                    <a:pt x="389" y="5543"/>
                  </a:cubicBezTo>
                  <a:cubicBezTo>
                    <a:pt x="517" y="5543"/>
                    <a:pt x="648" y="5455"/>
                    <a:pt x="694" y="5317"/>
                  </a:cubicBezTo>
                  <a:lnTo>
                    <a:pt x="1261" y="4025"/>
                  </a:lnTo>
                  <a:cubicBezTo>
                    <a:pt x="1419" y="4088"/>
                    <a:pt x="1576" y="4119"/>
                    <a:pt x="1765" y="4119"/>
                  </a:cubicBezTo>
                  <a:cubicBezTo>
                    <a:pt x="1891" y="4119"/>
                    <a:pt x="1986" y="4088"/>
                    <a:pt x="2112" y="4056"/>
                  </a:cubicBezTo>
                  <a:lnTo>
                    <a:pt x="2112" y="4844"/>
                  </a:lnTo>
                  <a:cubicBezTo>
                    <a:pt x="1450" y="4970"/>
                    <a:pt x="946" y="5506"/>
                    <a:pt x="789" y="6167"/>
                  </a:cubicBezTo>
                  <a:lnTo>
                    <a:pt x="4128" y="6167"/>
                  </a:lnTo>
                  <a:cubicBezTo>
                    <a:pt x="4002" y="5506"/>
                    <a:pt x="3466" y="5001"/>
                    <a:pt x="2773" y="4844"/>
                  </a:cubicBezTo>
                  <a:lnTo>
                    <a:pt x="2773" y="3143"/>
                  </a:lnTo>
                  <a:cubicBezTo>
                    <a:pt x="2773" y="2670"/>
                    <a:pt x="2458" y="2324"/>
                    <a:pt x="2080" y="2166"/>
                  </a:cubicBezTo>
                  <a:lnTo>
                    <a:pt x="2773" y="496"/>
                  </a:lnTo>
                  <a:cubicBezTo>
                    <a:pt x="2773" y="307"/>
                    <a:pt x="2710" y="118"/>
                    <a:pt x="2553" y="24"/>
                  </a:cubicBezTo>
                  <a:cubicBezTo>
                    <a:pt x="2515" y="8"/>
                    <a:pt x="2471" y="1"/>
                    <a:pt x="24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" name="Google Shape;6836;p73">
              <a:extLst>
                <a:ext uri="{FF2B5EF4-FFF2-40B4-BE49-F238E27FC236}">
                  <a16:creationId xmlns:a16="http://schemas.microsoft.com/office/drawing/2014/main" id="{A9FD1F69-5315-F78D-A60F-2E29A8A1006F}"/>
                </a:ext>
              </a:extLst>
            </p:cNvPr>
            <p:cNvSpPr/>
            <p:nvPr/>
          </p:nvSpPr>
          <p:spPr>
            <a:xfrm>
              <a:off x="-34004625" y="3690400"/>
              <a:ext cx="155175" cy="187475"/>
            </a:xfrm>
            <a:custGeom>
              <a:avLst/>
              <a:gdLst/>
              <a:ahLst/>
              <a:cxnLst/>
              <a:rect l="l" t="t" r="r" b="b"/>
              <a:pathLst>
                <a:path w="6207" h="7499" extrusionOk="0">
                  <a:moveTo>
                    <a:pt x="693" y="0"/>
                  </a:moveTo>
                  <a:cubicBezTo>
                    <a:pt x="315" y="0"/>
                    <a:pt x="0" y="315"/>
                    <a:pt x="0" y="662"/>
                  </a:cubicBezTo>
                  <a:lnTo>
                    <a:pt x="0" y="6490"/>
                  </a:lnTo>
                  <a:cubicBezTo>
                    <a:pt x="32" y="7026"/>
                    <a:pt x="504" y="7498"/>
                    <a:pt x="1103" y="7498"/>
                  </a:cubicBezTo>
                  <a:lnTo>
                    <a:pt x="6207" y="7498"/>
                  </a:lnTo>
                  <a:lnTo>
                    <a:pt x="6207" y="5797"/>
                  </a:lnTo>
                  <a:cubicBezTo>
                    <a:pt x="6207" y="5608"/>
                    <a:pt x="6049" y="5451"/>
                    <a:pt x="5860" y="5451"/>
                  </a:cubicBezTo>
                  <a:lnTo>
                    <a:pt x="1765" y="5451"/>
                  </a:lnTo>
                  <a:cubicBezTo>
                    <a:pt x="1576" y="5451"/>
                    <a:pt x="1418" y="5293"/>
                    <a:pt x="1418" y="5104"/>
                  </a:cubicBezTo>
                  <a:lnTo>
                    <a:pt x="1418" y="662"/>
                  </a:lnTo>
                  <a:cubicBezTo>
                    <a:pt x="1418" y="252"/>
                    <a:pt x="1103" y="0"/>
                    <a:pt x="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" name="Google Shape;6837;p73">
              <a:extLst>
                <a:ext uri="{FF2B5EF4-FFF2-40B4-BE49-F238E27FC236}">
                  <a16:creationId xmlns:a16="http://schemas.microsoft.com/office/drawing/2014/main" id="{389628BE-6550-3F8B-1F50-A114ACCC61DF}"/>
                </a:ext>
              </a:extLst>
            </p:cNvPr>
            <p:cNvSpPr/>
            <p:nvPr/>
          </p:nvSpPr>
          <p:spPr>
            <a:xfrm>
              <a:off x="-33936100" y="36210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6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" name="Google Shape;6838;p73">
              <a:extLst>
                <a:ext uri="{FF2B5EF4-FFF2-40B4-BE49-F238E27FC236}">
                  <a16:creationId xmlns:a16="http://schemas.microsoft.com/office/drawing/2014/main" id="{A3AC27AC-22D0-D53C-7611-B4C07894CFB4}"/>
                </a:ext>
              </a:extLst>
            </p:cNvPr>
            <p:cNvSpPr/>
            <p:nvPr/>
          </p:nvSpPr>
          <p:spPr>
            <a:xfrm>
              <a:off x="-33952650" y="3690125"/>
              <a:ext cx="155975" cy="186950"/>
            </a:xfrm>
            <a:custGeom>
              <a:avLst/>
              <a:gdLst/>
              <a:ahLst/>
              <a:cxnLst/>
              <a:rect l="l" t="t" r="r" b="b"/>
              <a:pathLst>
                <a:path w="6239" h="7478" extrusionOk="0">
                  <a:moveTo>
                    <a:pt x="1641" y="1"/>
                  </a:moveTo>
                  <a:cubicBezTo>
                    <a:pt x="1242" y="1"/>
                    <a:pt x="819" y="205"/>
                    <a:pt x="568" y="484"/>
                  </a:cubicBezTo>
                  <a:cubicBezTo>
                    <a:pt x="190" y="799"/>
                    <a:pt x="1" y="1209"/>
                    <a:pt x="1" y="1681"/>
                  </a:cubicBezTo>
                  <a:lnTo>
                    <a:pt x="1" y="4769"/>
                  </a:lnTo>
                  <a:lnTo>
                    <a:pt x="2679" y="4769"/>
                  </a:lnTo>
                  <a:cubicBezTo>
                    <a:pt x="2521" y="4359"/>
                    <a:pt x="2175" y="4107"/>
                    <a:pt x="1702" y="4107"/>
                  </a:cubicBezTo>
                  <a:lnTo>
                    <a:pt x="1040" y="4107"/>
                  </a:lnTo>
                  <a:cubicBezTo>
                    <a:pt x="820" y="4107"/>
                    <a:pt x="662" y="3949"/>
                    <a:pt x="662" y="3729"/>
                  </a:cubicBezTo>
                  <a:lnTo>
                    <a:pt x="662" y="2374"/>
                  </a:lnTo>
                  <a:cubicBezTo>
                    <a:pt x="662" y="2154"/>
                    <a:pt x="820" y="1996"/>
                    <a:pt x="1040" y="1996"/>
                  </a:cubicBezTo>
                  <a:cubicBezTo>
                    <a:pt x="1229" y="1996"/>
                    <a:pt x="1387" y="2154"/>
                    <a:pt x="1387" y="2374"/>
                  </a:cubicBezTo>
                  <a:lnTo>
                    <a:pt x="1387" y="3382"/>
                  </a:lnTo>
                  <a:lnTo>
                    <a:pt x="1733" y="3382"/>
                  </a:lnTo>
                  <a:cubicBezTo>
                    <a:pt x="2553" y="3382"/>
                    <a:pt x="3277" y="3981"/>
                    <a:pt x="3435" y="4769"/>
                  </a:cubicBezTo>
                  <a:lnTo>
                    <a:pt x="3813" y="4769"/>
                  </a:lnTo>
                  <a:cubicBezTo>
                    <a:pt x="4380" y="4769"/>
                    <a:pt x="4852" y="5241"/>
                    <a:pt x="4852" y="5777"/>
                  </a:cubicBezTo>
                  <a:lnTo>
                    <a:pt x="4852" y="7478"/>
                  </a:lnTo>
                  <a:lnTo>
                    <a:pt x="6239" y="7478"/>
                  </a:lnTo>
                  <a:lnTo>
                    <a:pt x="6239" y="5084"/>
                  </a:lnTo>
                  <a:cubicBezTo>
                    <a:pt x="6176" y="4580"/>
                    <a:pt x="5703" y="4107"/>
                    <a:pt x="5168" y="4107"/>
                  </a:cubicBezTo>
                  <a:lnTo>
                    <a:pt x="3781" y="4107"/>
                  </a:lnTo>
                  <a:cubicBezTo>
                    <a:pt x="3592" y="4107"/>
                    <a:pt x="3435" y="3949"/>
                    <a:pt x="3435" y="3729"/>
                  </a:cubicBezTo>
                  <a:lnTo>
                    <a:pt x="3435" y="1807"/>
                  </a:lnTo>
                  <a:cubicBezTo>
                    <a:pt x="3435" y="862"/>
                    <a:pt x="2710" y="43"/>
                    <a:pt x="1796" y="11"/>
                  </a:cubicBezTo>
                  <a:cubicBezTo>
                    <a:pt x="1745" y="4"/>
                    <a:pt x="1694" y="1"/>
                    <a:pt x="16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" name="Google Shape;6839;p73">
              <a:extLst>
                <a:ext uri="{FF2B5EF4-FFF2-40B4-BE49-F238E27FC236}">
                  <a16:creationId xmlns:a16="http://schemas.microsoft.com/office/drawing/2014/main" id="{599E93FC-BB6E-84DE-DA2E-E4075FC96D1B}"/>
                </a:ext>
              </a:extLst>
            </p:cNvPr>
            <p:cNvSpPr/>
            <p:nvPr/>
          </p:nvSpPr>
          <p:spPr>
            <a:xfrm>
              <a:off x="-33849475" y="3758125"/>
              <a:ext cx="137075" cy="33100"/>
            </a:xfrm>
            <a:custGeom>
              <a:avLst/>
              <a:gdLst/>
              <a:ahLst/>
              <a:cxnLst/>
              <a:rect l="l" t="t" r="r" b="b"/>
              <a:pathLst>
                <a:path w="5483" h="1324" extrusionOk="0">
                  <a:moveTo>
                    <a:pt x="1" y="1"/>
                  </a:moveTo>
                  <a:lnTo>
                    <a:pt x="1" y="662"/>
                  </a:lnTo>
                  <a:lnTo>
                    <a:pt x="1041" y="662"/>
                  </a:lnTo>
                  <a:cubicBezTo>
                    <a:pt x="1576" y="662"/>
                    <a:pt x="2080" y="946"/>
                    <a:pt x="2395" y="1324"/>
                  </a:cubicBezTo>
                  <a:lnTo>
                    <a:pt x="5136" y="1324"/>
                  </a:lnTo>
                  <a:cubicBezTo>
                    <a:pt x="5325" y="1324"/>
                    <a:pt x="5483" y="1166"/>
                    <a:pt x="5483" y="977"/>
                  </a:cubicBezTo>
                  <a:lnTo>
                    <a:pt x="5483" y="316"/>
                  </a:lnTo>
                  <a:cubicBezTo>
                    <a:pt x="5483" y="158"/>
                    <a:pt x="5325" y="1"/>
                    <a:pt x="51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07" name="Google Shape;6840;p73">
            <a:extLst>
              <a:ext uri="{FF2B5EF4-FFF2-40B4-BE49-F238E27FC236}">
                <a16:creationId xmlns:a16="http://schemas.microsoft.com/office/drawing/2014/main" id="{8F82ABDE-70A8-8BAF-8353-9505476869E3}"/>
              </a:ext>
            </a:extLst>
          </p:cNvPr>
          <p:cNvGrpSpPr/>
          <p:nvPr/>
        </p:nvGrpSpPr>
        <p:grpSpPr>
          <a:xfrm>
            <a:off x="4093927" y="3175572"/>
            <a:ext cx="474076" cy="472821"/>
            <a:chOff x="-34005425" y="3945575"/>
            <a:chExt cx="293025" cy="292250"/>
          </a:xfrm>
          <a:solidFill>
            <a:schemeClr val="tx1"/>
          </a:solidFill>
        </p:grpSpPr>
        <p:sp>
          <p:nvSpPr>
            <p:cNvPr id="508" name="Google Shape;6841;p73">
              <a:extLst>
                <a:ext uri="{FF2B5EF4-FFF2-40B4-BE49-F238E27FC236}">
                  <a16:creationId xmlns:a16="http://schemas.microsoft.com/office/drawing/2014/main" id="{0933B6FA-FE1D-75BC-4E60-2680B277A33F}"/>
                </a:ext>
              </a:extLst>
            </p:cNvPr>
            <p:cNvSpPr/>
            <p:nvPr/>
          </p:nvSpPr>
          <p:spPr>
            <a:xfrm>
              <a:off x="-33952650" y="3998350"/>
              <a:ext cx="186700" cy="186700"/>
            </a:xfrm>
            <a:custGeom>
              <a:avLst/>
              <a:gdLst/>
              <a:ahLst/>
              <a:cxnLst/>
              <a:rect l="l" t="t" r="r" b="b"/>
              <a:pathLst>
                <a:path w="7468" h="7468" extrusionOk="0">
                  <a:moveTo>
                    <a:pt x="5861" y="2017"/>
                  </a:moveTo>
                  <a:cubicBezTo>
                    <a:pt x="6050" y="2017"/>
                    <a:pt x="6207" y="2143"/>
                    <a:pt x="6207" y="2364"/>
                  </a:cubicBezTo>
                  <a:lnTo>
                    <a:pt x="6207" y="3750"/>
                  </a:lnTo>
                  <a:lnTo>
                    <a:pt x="6207" y="5104"/>
                  </a:lnTo>
                  <a:cubicBezTo>
                    <a:pt x="6207" y="5325"/>
                    <a:pt x="6050" y="5451"/>
                    <a:pt x="5861" y="5451"/>
                  </a:cubicBezTo>
                  <a:cubicBezTo>
                    <a:pt x="5672" y="5451"/>
                    <a:pt x="5514" y="5325"/>
                    <a:pt x="5514" y="5104"/>
                  </a:cubicBezTo>
                  <a:lnTo>
                    <a:pt x="5514" y="4096"/>
                  </a:lnTo>
                  <a:lnTo>
                    <a:pt x="4474" y="4096"/>
                  </a:lnTo>
                  <a:cubicBezTo>
                    <a:pt x="4285" y="4096"/>
                    <a:pt x="4128" y="3939"/>
                    <a:pt x="4128" y="3750"/>
                  </a:cubicBezTo>
                  <a:lnTo>
                    <a:pt x="4128" y="2364"/>
                  </a:lnTo>
                  <a:cubicBezTo>
                    <a:pt x="4128" y="2143"/>
                    <a:pt x="4285" y="2017"/>
                    <a:pt x="4474" y="2017"/>
                  </a:cubicBezTo>
                  <a:cubicBezTo>
                    <a:pt x="4695" y="2017"/>
                    <a:pt x="4852" y="2143"/>
                    <a:pt x="4852" y="2364"/>
                  </a:cubicBezTo>
                  <a:lnTo>
                    <a:pt x="4852" y="3372"/>
                  </a:lnTo>
                  <a:lnTo>
                    <a:pt x="5514" y="3372"/>
                  </a:lnTo>
                  <a:lnTo>
                    <a:pt x="5514" y="2364"/>
                  </a:lnTo>
                  <a:cubicBezTo>
                    <a:pt x="5514" y="2143"/>
                    <a:pt x="5672" y="2017"/>
                    <a:pt x="5861" y="2017"/>
                  </a:cubicBezTo>
                  <a:close/>
                  <a:moveTo>
                    <a:pt x="2332" y="2017"/>
                  </a:moveTo>
                  <a:cubicBezTo>
                    <a:pt x="2868" y="2017"/>
                    <a:pt x="3340" y="2490"/>
                    <a:pt x="3340" y="3025"/>
                  </a:cubicBezTo>
                  <a:lnTo>
                    <a:pt x="3340" y="3309"/>
                  </a:lnTo>
                  <a:lnTo>
                    <a:pt x="3435" y="3309"/>
                  </a:lnTo>
                  <a:cubicBezTo>
                    <a:pt x="3435" y="3687"/>
                    <a:pt x="3183" y="4065"/>
                    <a:pt x="2868" y="4222"/>
                  </a:cubicBezTo>
                  <a:lnTo>
                    <a:pt x="2238" y="4537"/>
                  </a:lnTo>
                  <a:cubicBezTo>
                    <a:pt x="2175" y="4569"/>
                    <a:pt x="2080" y="4632"/>
                    <a:pt x="2049" y="4758"/>
                  </a:cubicBezTo>
                  <a:lnTo>
                    <a:pt x="3057" y="4758"/>
                  </a:lnTo>
                  <a:cubicBezTo>
                    <a:pt x="3277" y="4758"/>
                    <a:pt x="3435" y="4915"/>
                    <a:pt x="3435" y="5104"/>
                  </a:cubicBezTo>
                  <a:cubicBezTo>
                    <a:pt x="3435" y="5325"/>
                    <a:pt x="3277" y="5483"/>
                    <a:pt x="3057" y="5483"/>
                  </a:cubicBezTo>
                  <a:lnTo>
                    <a:pt x="1702" y="5483"/>
                  </a:lnTo>
                  <a:cubicBezTo>
                    <a:pt x="1481" y="5483"/>
                    <a:pt x="1324" y="5325"/>
                    <a:pt x="1324" y="5104"/>
                  </a:cubicBezTo>
                  <a:lnTo>
                    <a:pt x="1324" y="4852"/>
                  </a:lnTo>
                  <a:cubicBezTo>
                    <a:pt x="1324" y="4443"/>
                    <a:pt x="1576" y="4096"/>
                    <a:pt x="1891" y="3939"/>
                  </a:cubicBezTo>
                  <a:lnTo>
                    <a:pt x="2521" y="3624"/>
                  </a:lnTo>
                  <a:cubicBezTo>
                    <a:pt x="2647" y="3592"/>
                    <a:pt x="2710" y="3466"/>
                    <a:pt x="2710" y="3309"/>
                  </a:cubicBezTo>
                  <a:lnTo>
                    <a:pt x="2710" y="3025"/>
                  </a:lnTo>
                  <a:cubicBezTo>
                    <a:pt x="2710" y="2836"/>
                    <a:pt x="2553" y="2679"/>
                    <a:pt x="2364" y="2679"/>
                  </a:cubicBezTo>
                  <a:cubicBezTo>
                    <a:pt x="2175" y="2679"/>
                    <a:pt x="2017" y="2836"/>
                    <a:pt x="2017" y="3025"/>
                  </a:cubicBezTo>
                  <a:cubicBezTo>
                    <a:pt x="2017" y="3214"/>
                    <a:pt x="1859" y="3372"/>
                    <a:pt x="1639" y="3372"/>
                  </a:cubicBezTo>
                  <a:cubicBezTo>
                    <a:pt x="1450" y="3372"/>
                    <a:pt x="1292" y="3214"/>
                    <a:pt x="1292" y="3025"/>
                  </a:cubicBezTo>
                  <a:cubicBezTo>
                    <a:pt x="1292" y="2490"/>
                    <a:pt x="1765" y="2017"/>
                    <a:pt x="2332" y="2017"/>
                  </a:cubicBezTo>
                  <a:close/>
                  <a:moveTo>
                    <a:pt x="3214" y="1"/>
                  </a:moveTo>
                  <a:cubicBezTo>
                    <a:pt x="3214" y="127"/>
                    <a:pt x="3183" y="284"/>
                    <a:pt x="3120" y="379"/>
                  </a:cubicBezTo>
                  <a:cubicBezTo>
                    <a:pt x="2962" y="662"/>
                    <a:pt x="2679" y="914"/>
                    <a:pt x="2364" y="946"/>
                  </a:cubicBezTo>
                  <a:lnTo>
                    <a:pt x="1009" y="1135"/>
                  </a:lnTo>
                  <a:cubicBezTo>
                    <a:pt x="473" y="1733"/>
                    <a:pt x="64" y="2521"/>
                    <a:pt x="1" y="3372"/>
                  </a:cubicBezTo>
                  <a:lnTo>
                    <a:pt x="316" y="3372"/>
                  </a:lnTo>
                  <a:cubicBezTo>
                    <a:pt x="505" y="3372"/>
                    <a:pt x="662" y="3529"/>
                    <a:pt x="662" y="3750"/>
                  </a:cubicBezTo>
                  <a:cubicBezTo>
                    <a:pt x="662" y="3939"/>
                    <a:pt x="505" y="4096"/>
                    <a:pt x="316" y="4096"/>
                  </a:cubicBezTo>
                  <a:lnTo>
                    <a:pt x="1" y="4096"/>
                  </a:lnTo>
                  <a:cubicBezTo>
                    <a:pt x="158" y="5892"/>
                    <a:pt x="1607" y="7310"/>
                    <a:pt x="3372" y="7467"/>
                  </a:cubicBezTo>
                  <a:lnTo>
                    <a:pt x="3372" y="7121"/>
                  </a:lnTo>
                  <a:cubicBezTo>
                    <a:pt x="3372" y="6932"/>
                    <a:pt x="3529" y="6774"/>
                    <a:pt x="3750" y="6774"/>
                  </a:cubicBezTo>
                  <a:cubicBezTo>
                    <a:pt x="3939" y="6774"/>
                    <a:pt x="4096" y="6932"/>
                    <a:pt x="4096" y="7121"/>
                  </a:cubicBezTo>
                  <a:lnTo>
                    <a:pt x="4096" y="7436"/>
                  </a:lnTo>
                  <a:lnTo>
                    <a:pt x="4254" y="7436"/>
                  </a:lnTo>
                  <a:cubicBezTo>
                    <a:pt x="4254" y="7373"/>
                    <a:pt x="4285" y="7278"/>
                    <a:pt x="4317" y="7215"/>
                  </a:cubicBezTo>
                  <a:cubicBezTo>
                    <a:pt x="4443" y="6900"/>
                    <a:pt x="4758" y="6648"/>
                    <a:pt x="5073" y="6617"/>
                  </a:cubicBezTo>
                  <a:lnTo>
                    <a:pt x="6491" y="6333"/>
                  </a:lnTo>
                  <a:cubicBezTo>
                    <a:pt x="7089" y="5703"/>
                    <a:pt x="7404" y="5010"/>
                    <a:pt x="7467" y="4096"/>
                  </a:cubicBezTo>
                  <a:lnTo>
                    <a:pt x="7152" y="4096"/>
                  </a:lnTo>
                  <a:cubicBezTo>
                    <a:pt x="6963" y="4096"/>
                    <a:pt x="6806" y="3939"/>
                    <a:pt x="6806" y="3750"/>
                  </a:cubicBezTo>
                  <a:cubicBezTo>
                    <a:pt x="6806" y="3529"/>
                    <a:pt x="6963" y="3372"/>
                    <a:pt x="7152" y="3372"/>
                  </a:cubicBezTo>
                  <a:lnTo>
                    <a:pt x="7467" y="3372"/>
                  </a:lnTo>
                  <a:cubicBezTo>
                    <a:pt x="7310" y="1576"/>
                    <a:pt x="5861" y="158"/>
                    <a:pt x="4096" y="1"/>
                  </a:cubicBezTo>
                  <a:lnTo>
                    <a:pt x="4096" y="316"/>
                  </a:lnTo>
                  <a:cubicBezTo>
                    <a:pt x="4096" y="505"/>
                    <a:pt x="3939" y="662"/>
                    <a:pt x="3750" y="662"/>
                  </a:cubicBezTo>
                  <a:cubicBezTo>
                    <a:pt x="3529" y="662"/>
                    <a:pt x="3372" y="505"/>
                    <a:pt x="3372" y="316"/>
                  </a:cubicBezTo>
                  <a:lnTo>
                    <a:pt x="337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" name="Google Shape;6842;p73">
              <a:extLst>
                <a:ext uri="{FF2B5EF4-FFF2-40B4-BE49-F238E27FC236}">
                  <a16:creationId xmlns:a16="http://schemas.microsoft.com/office/drawing/2014/main" id="{ECBBC442-F086-A470-6FA1-59B7423E32AD}"/>
                </a:ext>
              </a:extLst>
            </p:cNvPr>
            <p:cNvSpPr/>
            <p:nvPr/>
          </p:nvSpPr>
          <p:spPr>
            <a:xfrm>
              <a:off x="-33944775" y="3945575"/>
              <a:ext cx="232375" cy="247350"/>
            </a:xfrm>
            <a:custGeom>
              <a:avLst/>
              <a:gdLst/>
              <a:ahLst/>
              <a:cxnLst/>
              <a:rect l="l" t="t" r="r" b="b"/>
              <a:pathLst>
                <a:path w="9295" h="9894" extrusionOk="0">
                  <a:moveTo>
                    <a:pt x="3466" y="1"/>
                  </a:moveTo>
                  <a:cubicBezTo>
                    <a:pt x="2490" y="1"/>
                    <a:pt x="1450" y="316"/>
                    <a:pt x="1103" y="536"/>
                  </a:cubicBezTo>
                  <a:lnTo>
                    <a:pt x="1040" y="410"/>
                  </a:lnTo>
                  <a:cubicBezTo>
                    <a:pt x="970" y="340"/>
                    <a:pt x="881" y="304"/>
                    <a:pt x="788" y="304"/>
                  </a:cubicBezTo>
                  <a:cubicBezTo>
                    <a:pt x="757" y="304"/>
                    <a:pt x="725" y="308"/>
                    <a:pt x="694" y="316"/>
                  </a:cubicBezTo>
                  <a:cubicBezTo>
                    <a:pt x="599" y="379"/>
                    <a:pt x="505" y="473"/>
                    <a:pt x="473" y="568"/>
                  </a:cubicBezTo>
                  <a:cubicBezTo>
                    <a:pt x="347" y="1041"/>
                    <a:pt x="442" y="726"/>
                    <a:pt x="32" y="2143"/>
                  </a:cubicBezTo>
                  <a:cubicBezTo>
                    <a:pt x="1" y="2269"/>
                    <a:pt x="32" y="2395"/>
                    <a:pt x="127" y="2458"/>
                  </a:cubicBezTo>
                  <a:cubicBezTo>
                    <a:pt x="253" y="2584"/>
                    <a:pt x="316" y="2584"/>
                    <a:pt x="473" y="2584"/>
                  </a:cubicBezTo>
                  <a:lnTo>
                    <a:pt x="2049" y="2332"/>
                  </a:lnTo>
                  <a:cubicBezTo>
                    <a:pt x="2238" y="2301"/>
                    <a:pt x="2395" y="2080"/>
                    <a:pt x="2332" y="1860"/>
                  </a:cubicBezTo>
                  <a:lnTo>
                    <a:pt x="2206" y="1545"/>
                  </a:lnTo>
                  <a:cubicBezTo>
                    <a:pt x="2647" y="1450"/>
                    <a:pt x="3057" y="1356"/>
                    <a:pt x="3529" y="1356"/>
                  </a:cubicBezTo>
                  <a:cubicBezTo>
                    <a:pt x="5987" y="1356"/>
                    <a:pt x="8003" y="3372"/>
                    <a:pt x="8003" y="5798"/>
                  </a:cubicBezTo>
                  <a:cubicBezTo>
                    <a:pt x="8003" y="6806"/>
                    <a:pt x="7688" y="7657"/>
                    <a:pt x="7152" y="8413"/>
                  </a:cubicBezTo>
                  <a:cubicBezTo>
                    <a:pt x="7278" y="8444"/>
                    <a:pt x="7404" y="8539"/>
                    <a:pt x="7530" y="8633"/>
                  </a:cubicBezTo>
                  <a:cubicBezTo>
                    <a:pt x="7751" y="8885"/>
                    <a:pt x="7845" y="9232"/>
                    <a:pt x="7751" y="9578"/>
                  </a:cubicBezTo>
                  <a:lnTo>
                    <a:pt x="7593" y="9893"/>
                  </a:lnTo>
                  <a:cubicBezTo>
                    <a:pt x="8633" y="8854"/>
                    <a:pt x="9295" y="7436"/>
                    <a:pt x="9295" y="5861"/>
                  </a:cubicBezTo>
                  <a:cubicBezTo>
                    <a:pt x="9295" y="2616"/>
                    <a:pt x="6648" y="1"/>
                    <a:pt x="3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" name="Google Shape;6843;p73">
              <a:extLst>
                <a:ext uri="{FF2B5EF4-FFF2-40B4-BE49-F238E27FC236}">
                  <a16:creationId xmlns:a16="http://schemas.microsoft.com/office/drawing/2014/main" id="{9D3632A5-7E80-AA59-25C0-18A80165251F}"/>
                </a:ext>
              </a:extLst>
            </p:cNvPr>
            <p:cNvSpPr/>
            <p:nvPr/>
          </p:nvSpPr>
          <p:spPr>
            <a:xfrm>
              <a:off x="-34005425" y="3987325"/>
              <a:ext cx="237100" cy="250500"/>
            </a:xfrm>
            <a:custGeom>
              <a:avLst/>
              <a:gdLst/>
              <a:ahLst/>
              <a:cxnLst/>
              <a:rect l="l" t="t" r="r" b="b"/>
              <a:pathLst>
                <a:path w="9484" h="10020" extrusionOk="0">
                  <a:moveTo>
                    <a:pt x="1797" y="1"/>
                  </a:moveTo>
                  <a:lnTo>
                    <a:pt x="1797" y="1"/>
                  </a:lnTo>
                  <a:cubicBezTo>
                    <a:pt x="694" y="1072"/>
                    <a:pt x="1" y="2521"/>
                    <a:pt x="1" y="4191"/>
                  </a:cubicBezTo>
                  <a:cubicBezTo>
                    <a:pt x="64" y="7373"/>
                    <a:pt x="2647" y="10019"/>
                    <a:pt x="5892" y="10019"/>
                  </a:cubicBezTo>
                  <a:cubicBezTo>
                    <a:pt x="6239" y="10019"/>
                    <a:pt x="7972" y="9736"/>
                    <a:pt x="8224" y="9547"/>
                  </a:cubicBezTo>
                  <a:cubicBezTo>
                    <a:pt x="8255" y="9547"/>
                    <a:pt x="8287" y="9484"/>
                    <a:pt x="8350" y="9484"/>
                  </a:cubicBezTo>
                  <a:lnTo>
                    <a:pt x="8507" y="9641"/>
                  </a:lnTo>
                  <a:cubicBezTo>
                    <a:pt x="8576" y="9710"/>
                    <a:pt x="8661" y="9741"/>
                    <a:pt x="8743" y="9741"/>
                  </a:cubicBezTo>
                  <a:cubicBezTo>
                    <a:pt x="8887" y="9741"/>
                    <a:pt x="9023" y="9644"/>
                    <a:pt x="9043" y="9484"/>
                  </a:cubicBezTo>
                  <a:lnTo>
                    <a:pt x="9169" y="9011"/>
                  </a:lnTo>
                  <a:lnTo>
                    <a:pt x="9452" y="7814"/>
                  </a:lnTo>
                  <a:cubicBezTo>
                    <a:pt x="9484" y="7688"/>
                    <a:pt x="9452" y="7562"/>
                    <a:pt x="9358" y="7467"/>
                  </a:cubicBezTo>
                  <a:cubicBezTo>
                    <a:pt x="9278" y="7407"/>
                    <a:pt x="9211" y="7385"/>
                    <a:pt x="9132" y="7385"/>
                  </a:cubicBezTo>
                  <a:cubicBezTo>
                    <a:pt x="9087" y="7385"/>
                    <a:pt x="9037" y="7393"/>
                    <a:pt x="8980" y="7404"/>
                  </a:cubicBezTo>
                  <a:lnTo>
                    <a:pt x="7310" y="7719"/>
                  </a:lnTo>
                  <a:cubicBezTo>
                    <a:pt x="7089" y="7751"/>
                    <a:pt x="6963" y="8034"/>
                    <a:pt x="7089" y="8223"/>
                  </a:cubicBezTo>
                  <a:lnTo>
                    <a:pt x="7184" y="8444"/>
                  </a:lnTo>
                  <a:cubicBezTo>
                    <a:pt x="6774" y="8538"/>
                    <a:pt x="6333" y="8633"/>
                    <a:pt x="5861" y="8633"/>
                  </a:cubicBezTo>
                  <a:cubicBezTo>
                    <a:pt x="3403" y="8633"/>
                    <a:pt x="1419" y="6648"/>
                    <a:pt x="1419" y="4191"/>
                  </a:cubicBezTo>
                  <a:cubicBezTo>
                    <a:pt x="1419" y="3183"/>
                    <a:pt x="1734" y="2269"/>
                    <a:pt x="2269" y="1544"/>
                  </a:cubicBezTo>
                  <a:cubicBezTo>
                    <a:pt x="2143" y="1481"/>
                    <a:pt x="2049" y="1418"/>
                    <a:pt x="1954" y="1292"/>
                  </a:cubicBezTo>
                  <a:cubicBezTo>
                    <a:pt x="1734" y="1009"/>
                    <a:pt x="1639" y="662"/>
                    <a:pt x="1734" y="316"/>
                  </a:cubicBezTo>
                  <a:lnTo>
                    <a:pt x="179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11" name="Google Shape;6844;p73">
            <a:extLst>
              <a:ext uri="{FF2B5EF4-FFF2-40B4-BE49-F238E27FC236}">
                <a16:creationId xmlns:a16="http://schemas.microsoft.com/office/drawing/2014/main" id="{F331F911-A967-9AE7-2E8F-B792E61849A7}"/>
              </a:ext>
            </a:extLst>
          </p:cNvPr>
          <p:cNvGrpSpPr/>
          <p:nvPr/>
        </p:nvGrpSpPr>
        <p:grpSpPr>
          <a:xfrm>
            <a:off x="2290059" y="3806473"/>
            <a:ext cx="477877" cy="474076"/>
            <a:chOff x="-32174975" y="3192625"/>
            <a:chExt cx="295375" cy="293025"/>
          </a:xfrm>
          <a:solidFill>
            <a:schemeClr val="tx1"/>
          </a:solidFill>
        </p:grpSpPr>
        <p:sp>
          <p:nvSpPr>
            <p:cNvPr id="512" name="Google Shape;6845;p73">
              <a:extLst>
                <a:ext uri="{FF2B5EF4-FFF2-40B4-BE49-F238E27FC236}">
                  <a16:creationId xmlns:a16="http://schemas.microsoft.com/office/drawing/2014/main" id="{9E18FE52-3309-8138-D05D-33E6185AF96D}"/>
                </a:ext>
              </a:extLst>
            </p:cNvPr>
            <p:cNvSpPr/>
            <p:nvPr/>
          </p:nvSpPr>
          <p:spPr>
            <a:xfrm>
              <a:off x="-32171050" y="3279250"/>
              <a:ext cx="291450" cy="153625"/>
            </a:xfrm>
            <a:custGeom>
              <a:avLst/>
              <a:gdLst/>
              <a:ahLst/>
              <a:cxnLst/>
              <a:rect l="l" t="t" r="r" b="b"/>
              <a:pathLst>
                <a:path w="11658" h="6145" extrusionOk="0">
                  <a:moveTo>
                    <a:pt x="5829" y="694"/>
                  </a:moveTo>
                  <a:cubicBezTo>
                    <a:pt x="7184" y="694"/>
                    <a:pt x="8255" y="1734"/>
                    <a:pt x="8255" y="3088"/>
                  </a:cubicBezTo>
                  <a:cubicBezTo>
                    <a:pt x="8255" y="4412"/>
                    <a:pt x="7153" y="5483"/>
                    <a:pt x="5829" y="5483"/>
                  </a:cubicBezTo>
                  <a:cubicBezTo>
                    <a:pt x="4506" y="5483"/>
                    <a:pt x="3435" y="4412"/>
                    <a:pt x="3435" y="3088"/>
                  </a:cubicBezTo>
                  <a:cubicBezTo>
                    <a:pt x="3435" y="1734"/>
                    <a:pt x="4506" y="694"/>
                    <a:pt x="5829" y="694"/>
                  </a:cubicBezTo>
                  <a:close/>
                  <a:moveTo>
                    <a:pt x="1" y="1"/>
                  </a:moveTo>
                  <a:lnTo>
                    <a:pt x="1" y="6144"/>
                  </a:lnTo>
                  <a:lnTo>
                    <a:pt x="11658" y="6144"/>
                  </a:lnTo>
                  <a:lnTo>
                    <a:pt x="116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" name="Google Shape;6846;p73">
              <a:extLst>
                <a:ext uri="{FF2B5EF4-FFF2-40B4-BE49-F238E27FC236}">
                  <a16:creationId xmlns:a16="http://schemas.microsoft.com/office/drawing/2014/main" id="{548285DE-2C09-4DE7-154E-3FCBDB347EA9}"/>
                </a:ext>
              </a:extLst>
            </p:cNvPr>
            <p:cNvSpPr/>
            <p:nvPr/>
          </p:nvSpPr>
          <p:spPr>
            <a:xfrm>
              <a:off x="-32067075" y="3313925"/>
              <a:ext cx="84300" cy="85075"/>
            </a:xfrm>
            <a:custGeom>
              <a:avLst/>
              <a:gdLst/>
              <a:ahLst/>
              <a:cxnLst/>
              <a:rect l="l" t="t" r="r" b="b"/>
              <a:pathLst>
                <a:path w="3372" h="3403" extrusionOk="0">
                  <a:moveTo>
                    <a:pt x="1670" y="662"/>
                  </a:moveTo>
                  <a:cubicBezTo>
                    <a:pt x="1891" y="662"/>
                    <a:pt x="2048" y="819"/>
                    <a:pt x="2048" y="1040"/>
                  </a:cubicBezTo>
                  <a:lnTo>
                    <a:pt x="2048" y="1386"/>
                  </a:lnTo>
                  <a:lnTo>
                    <a:pt x="2395" y="1386"/>
                  </a:lnTo>
                  <a:cubicBezTo>
                    <a:pt x="2584" y="1386"/>
                    <a:pt x="2741" y="1544"/>
                    <a:pt x="2741" y="1733"/>
                  </a:cubicBezTo>
                  <a:cubicBezTo>
                    <a:pt x="2710" y="1890"/>
                    <a:pt x="2552" y="2048"/>
                    <a:pt x="2363" y="2048"/>
                  </a:cubicBezTo>
                  <a:lnTo>
                    <a:pt x="1670" y="2048"/>
                  </a:lnTo>
                  <a:cubicBezTo>
                    <a:pt x="1481" y="2048"/>
                    <a:pt x="1324" y="1890"/>
                    <a:pt x="1324" y="1701"/>
                  </a:cubicBezTo>
                  <a:lnTo>
                    <a:pt x="1324" y="1040"/>
                  </a:lnTo>
                  <a:cubicBezTo>
                    <a:pt x="1324" y="819"/>
                    <a:pt x="1481" y="662"/>
                    <a:pt x="1670" y="662"/>
                  </a:cubicBezTo>
                  <a:close/>
                  <a:moveTo>
                    <a:pt x="1670" y="0"/>
                  </a:moveTo>
                  <a:cubicBezTo>
                    <a:pt x="725" y="0"/>
                    <a:pt x="1" y="756"/>
                    <a:pt x="1" y="1701"/>
                  </a:cubicBezTo>
                  <a:cubicBezTo>
                    <a:pt x="1" y="2646"/>
                    <a:pt x="725" y="3403"/>
                    <a:pt x="1670" y="3403"/>
                  </a:cubicBezTo>
                  <a:cubicBezTo>
                    <a:pt x="2615" y="3403"/>
                    <a:pt x="3372" y="2646"/>
                    <a:pt x="3372" y="1701"/>
                  </a:cubicBezTo>
                  <a:cubicBezTo>
                    <a:pt x="3372" y="756"/>
                    <a:pt x="2615" y="0"/>
                    <a:pt x="16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" name="Google Shape;6847;p73">
              <a:extLst>
                <a:ext uri="{FF2B5EF4-FFF2-40B4-BE49-F238E27FC236}">
                  <a16:creationId xmlns:a16="http://schemas.microsoft.com/office/drawing/2014/main" id="{7AB33087-DA0F-1A50-B119-6DBFA3B7DA33}"/>
                </a:ext>
              </a:extLst>
            </p:cNvPr>
            <p:cNvSpPr/>
            <p:nvPr/>
          </p:nvSpPr>
          <p:spPr>
            <a:xfrm>
              <a:off x="-32171050" y="3450950"/>
              <a:ext cx="291450" cy="34700"/>
            </a:xfrm>
            <a:custGeom>
              <a:avLst/>
              <a:gdLst/>
              <a:ahLst/>
              <a:cxnLst/>
              <a:rect l="l" t="t" r="r" b="b"/>
              <a:pathLst>
                <a:path w="11658" h="1388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15"/>
                    <a:pt x="442" y="1387"/>
                    <a:pt x="1041" y="1387"/>
                  </a:cubicBezTo>
                  <a:lnTo>
                    <a:pt x="10650" y="1387"/>
                  </a:lnTo>
                  <a:cubicBezTo>
                    <a:pt x="11217" y="1387"/>
                    <a:pt x="11658" y="915"/>
                    <a:pt x="11658" y="347"/>
                  </a:cubicBezTo>
                  <a:lnTo>
                    <a:pt x="116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" name="Google Shape;6848;p73">
              <a:extLst>
                <a:ext uri="{FF2B5EF4-FFF2-40B4-BE49-F238E27FC236}">
                  <a16:creationId xmlns:a16="http://schemas.microsoft.com/office/drawing/2014/main" id="{7C119D96-9507-A65E-F542-9B649C9C4F68}"/>
                </a:ext>
              </a:extLst>
            </p:cNvPr>
            <p:cNvSpPr/>
            <p:nvPr/>
          </p:nvSpPr>
          <p:spPr>
            <a:xfrm>
              <a:off x="-32174975" y="3192625"/>
              <a:ext cx="295375" cy="70125"/>
            </a:xfrm>
            <a:custGeom>
              <a:avLst/>
              <a:gdLst/>
              <a:ahLst/>
              <a:cxnLst/>
              <a:rect l="l" t="t" r="r" b="b"/>
              <a:pathLst>
                <a:path w="11815" h="2805" extrusionOk="0">
                  <a:moveTo>
                    <a:pt x="1733" y="0"/>
                  </a:moveTo>
                  <a:cubicBezTo>
                    <a:pt x="1544" y="0"/>
                    <a:pt x="1387" y="158"/>
                    <a:pt x="1387" y="378"/>
                  </a:cubicBezTo>
                  <a:lnTo>
                    <a:pt x="1387" y="725"/>
                  </a:lnTo>
                  <a:lnTo>
                    <a:pt x="1040" y="725"/>
                  </a:lnTo>
                  <a:cubicBezTo>
                    <a:pt x="473" y="725"/>
                    <a:pt x="0" y="1197"/>
                    <a:pt x="0" y="1733"/>
                  </a:cubicBezTo>
                  <a:lnTo>
                    <a:pt x="0" y="2804"/>
                  </a:lnTo>
                  <a:lnTo>
                    <a:pt x="11657" y="2804"/>
                  </a:lnTo>
                  <a:lnTo>
                    <a:pt x="11657" y="1733"/>
                  </a:lnTo>
                  <a:lnTo>
                    <a:pt x="11815" y="1733"/>
                  </a:lnTo>
                  <a:cubicBezTo>
                    <a:pt x="11815" y="1197"/>
                    <a:pt x="11374" y="725"/>
                    <a:pt x="10807" y="725"/>
                  </a:cubicBezTo>
                  <a:lnTo>
                    <a:pt x="10460" y="725"/>
                  </a:lnTo>
                  <a:lnTo>
                    <a:pt x="10460" y="378"/>
                  </a:lnTo>
                  <a:cubicBezTo>
                    <a:pt x="10460" y="158"/>
                    <a:pt x="10303" y="0"/>
                    <a:pt x="10082" y="0"/>
                  </a:cubicBezTo>
                  <a:cubicBezTo>
                    <a:pt x="9893" y="0"/>
                    <a:pt x="9735" y="158"/>
                    <a:pt x="9735" y="378"/>
                  </a:cubicBezTo>
                  <a:lnTo>
                    <a:pt x="9735" y="725"/>
                  </a:lnTo>
                  <a:lnTo>
                    <a:pt x="8349" y="725"/>
                  </a:lnTo>
                  <a:lnTo>
                    <a:pt x="8349" y="378"/>
                  </a:lnTo>
                  <a:cubicBezTo>
                    <a:pt x="8349" y="158"/>
                    <a:pt x="8192" y="0"/>
                    <a:pt x="8003" y="0"/>
                  </a:cubicBezTo>
                  <a:cubicBezTo>
                    <a:pt x="7814" y="0"/>
                    <a:pt x="7656" y="158"/>
                    <a:pt x="7656" y="378"/>
                  </a:cubicBezTo>
                  <a:lnTo>
                    <a:pt x="7656" y="725"/>
                  </a:lnTo>
                  <a:lnTo>
                    <a:pt x="6270" y="725"/>
                  </a:lnTo>
                  <a:lnTo>
                    <a:pt x="6270" y="378"/>
                  </a:lnTo>
                  <a:cubicBezTo>
                    <a:pt x="6270" y="158"/>
                    <a:pt x="6112" y="0"/>
                    <a:pt x="5923" y="0"/>
                  </a:cubicBezTo>
                  <a:cubicBezTo>
                    <a:pt x="5734" y="0"/>
                    <a:pt x="5577" y="158"/>
                    <a:pt x="5577" y="378"/>
                  </a:cubicBezTo>
                  <a:lnTo>
                    <a:pt x="5577" y="725"/>
                  </a:lnTo>
                  <a:lnTo>
                    <a:pt x="4191" y="725"/>
                  </a:lnTo>
                  <a:lnTo>
                    <a:pt x="4191" y="378"/>
                  </a:lnTo>
                  <a:cubicBezTo>
                    <a:pt x="4191" y="158"/>
                    <a:pt x="4033" y="0"/>
                    <a:pt x="3844" y="0"/>
                  </a:cubicBezTo>
                  <a:cubicBezTo>
                    <a:pt x="3623" y="0"/>
                    <a:pt x="3466" y="158"/>
                    <a:pt x="3466" y="378"/>
                  </a:cubicBezTo>
                  <a:lnTo>
                    <a:pt x="3466" y="725"/>
                  </a:lnTo>
                  <a:lnTo>
                    <a:pt x="2111" y="725"/>
                  </a:lnTo>
                  <a:lnTo>
                    <a:pt x="2111" y="378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516" name="Google Shape;6849;p73">
            <a:extLst>
              <a:ext uri="{FF2B5EF4-FFF2-40B4-BE49-F238E27FC236}">
                <a16:creationId xmlns:a16="http://schemas.microsoft.com/office/drawing/2014/main" id="{31007A91-8C86-A99C-7F4E-8454DF5AC9B8}"/>
              </a:ext>
            </a:extLst>
          </p:cNvPr>
          <p:cNvSpPr/>
          <p:nvPr/>
        </p:nvSpPr>
        <p:spPr>
          <a:xfrm>
            <a:off x="2286120" y="4434559"/>
            <a:ext cx="484268" cy="473145"/>
          </a:xfrm>
          <a:custGeom>
            <a:avLst/>
            <a:gdLst/>
            <a:ahLst/>
            <a:cxnLst/>
            <a:rect l="l" t="t" r="r" b="b"/>
            <a:pathLst>
              <a:path w="11973" h="11698" extrusionOk="0">
                <a:moveTo>
                  <a:pt x="8928" y="1750"/>
                </a:moveTo>
                <a:cubicBezTo>
                  <a:pt x="9192" y="1750"/>
                  <a:pt x="9452" y="1852"/>
                  <a:pt x="9641" y="2057"/>
                </a:cubicBezTo>
                <a:cubicBezTo>
                  <a:pt x="10050" y="2435"/>
                  <a:pt x="10050" y="3096"/>
                  <a:pt x="9641" y="3506"/>
                </a:cubicBezTo>
                <a:cubicBezTo>
                  <a:pt x="9452" y="3695"/>
                  <a:pt x="9192" y="3790"/>
                  <a:pt x="8928" y="3790"/>
                </a:cubicBezTo>
                <a:cubicBezTo>
                  <a:pt x="8664" y="3790"/>
                  <a:pt x="8396" y="3695"/>
                  <a:pt x="8192" y="3506"/>
                </a:cubicBezTo>
                <a:cubicBezTo>
                  <a:pt x="7814" y="3096"/>
                  <a:pt x="7814" y="2435"/>
                  <a:pt x="8192" y="2057"/>
                </a:cubicBezTo>
                <a:cubicBezTo>
                  <a:pt x="8396" y="1852"/>
                  <a:pt x="8664" y="1750"/>
                  <a:pt x="8928" y="1750"/>
                </a:cubicBezTo>
                <a:close/>
                <a:moveTo>
                  <a:pt x="7901" y="1"/>
                </a:moveTo>
                <a:cubicBezTo>
                  <a:pt x="6958" y="1"/>
                  <a:pt x="6010" y="363"/>
                  <a:pt x="5293" y="1080"/>
                </a:cubicBezTo>
                <a:cubicBezTo>
                  <a:pt x="4285" y="2088"/>
                  <a:pt x="3939" y="3569"/>
                  <a:pt x="4380" y="4924"/>
                </a:cubicBezTo>
                <a:lnTo>
                  <a:pt x="126" y="9177"/>
                </a:lnTo>
                <a:cubicBezTo>
                  <a:pt x="32" y="9240"/>
                  <a:pt x="0" y="9334"/>
                  <a:pt x="0" y="9397"/>
                </a:cubicBezTo>
                <a:lnTo>
                  <a:pt x="0" y="11319"/>
                </a:lnTo>
                <a:cubicBezTo>
                  <a:pt x="0" y="11540"/>
                  <a:pt x="158" y="11697"/>
                  <a:pt x="347" y="11697"/>
                </a:cubicBezTo>
                <a:lnTo>
                  <a:pt x="2300" y="11697"/>
                </a:lnTo>
                <a:cubicBezTo>
                  <a:pt x="2363" y="11697"/>
                  <a:pt x="2489" y="11634"/>
                  <a:pt x="2521" y="11571"/>
                </a:cubicBezTo>
                <a:lnTo>
                  <a:pt x="2993" y="11099"/>
                </a:lnTo>
                <a:cubicBezTo>
                  <a:pt x="3088" y="11004"/>
                  <a:pt x="3119" y="10910"/>
                  <a:pt x="3088" y="10815"/>
                </a:cubicBezTo>
                <a:lnTo>
                  <a:pt x="2993" y="10311"/>
                </a:lnTo>
                <a:lnTo>
                  <a:pt x="3718" y="10217"/>
                </a:lnTo>
                <a:cubicBezTo>
                  <a:pt x="3876" y="10217"/>
                  <a:pt x="3970" y="10091"/>
                  <a:pt x="4033" y="9902"/>
                </a:cubicBezTo>
                <a:lnTo>
                  <a:pt x="4096" y="9208"/>
                </a:lnTo>
                <a:lnTo>
                  <a:pt x="4600" y="9271"/>
                </a:lnTo>
                <a:cubicBezTo>
                  <a:pt x="4695" y="9271"/>
                  <a:pt x="4821" y="9271"/>
                  <a:pt x="4884" y="9208"/>
                </a:cubicBezTo>
                <a:cubicBezTo>
                  <a:pt x="4978" y="9114"/>
                  <a:pt x="5010" y="9051"/>
                  <a:pt x="5010" y="8956"/>
                </a:cubicBezTo>
                <a:lnTo>
                  <a:pt x="5010" y="8326"/>
                </a:lnTo>
                <a:lnTo>
                  <a:pt x="5640" y="8326"/>
                </a:lnTo>
                <a:cubicBezTo>
                  <a:pt x="5703" y="8326"/>
                  <a:pt x="5829" y="8295"/>
                  <a:pt x="5860" y="8232"/>
                </a:cubicBezTo>
                <a:lnTo>
                  <a:pt x="6742" y="7350"/>
                </a:lnTo>
                <a:cubicBezTo>
                  <a:pt x="7131" y="7479"/>
                  <a:pt x="7533" y="7543"/>
                  <a:pt x="7931" y="7543"/>
                </a:cubicBezTo>
                <a:cubicBezTo>
                  <a:pt x="8891" y="7543"/>
                  <a:pt x="9833" y="7171"/>
                  <a:pt x="10523" y="6436"/>
                </a:cubicBezTo>
                <a:cubicBezTo>
                  <a:pt x="11972" y="4987"/>
                  <a:pt x="11972" y="2592"/>
                  <a:pt x="10523" y="1143"/>
                </a:cubicBezTo>
                <a:cubicBezTo>
                  <a:pt x="9823" y="379"/>
                  <a:pt x="8865" y="1"/>
                  <a:pt x="79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17" name="Google Shape;6850;p73">
            <a:extLst>
              <a:ext uri="{FF2B5EF4-FFF2-40B4-BE49-F238E27FC236}">
                <a16:creationId xmlns:a16="http://schemas.microsoft.com/office/drawing/2014/main" id="{A2514190-7E7A-7CB7-475A-5F91F23BAC94}"/>
              </a:ext>
            </a:extLst>
          </p:cNvPr>
          <p:cNvSpPr/>
          <p:nvPr/>
        </p:nvSpPr>
        <p:spPr>
          <a:xfrm>
            <a:off x="2292491" y="5054672"/>
            <a:ext cx="471527" cy="472781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7877" y="1386"/>
                </a:moveTo>
                <a:cubicBezTo>
                  <a:pt x="9232" y="1386"/>
                  <a:pt x="10303" y="2458"/>
                  <a:pt x="10303" y="3781"/>
                </a:cubicBezTo>
                <a:lnTo>
                  <a:pt x="10303" y="4883"/>
                </a:lnTo>
                <a:cubicBezTo>
                  <a:pt x="10240" y="4883"/>
                  <a:pt x="10209" y="4946"/>
                  <a:pt x="10177" y="4946"/>
                </a:cubicBezTo>
                <a:cubicBezTo>
                  <a:pt x="10019" y="4190"/>
                  <a:pt x="9704" y="3529"/>
                  <a:pt x="9200" y="2962"/>
                </a:cubicBezTo>
                <a:lnTo>
                  <a:pt x="7720" y="4442"/>
                </a:lnTo>
                <a:cubicBezTo>
                  <a:pt x="8192" y="5072"/>
                  <a:pt x="8318" y="5860"/>
                  <a:pt x="8098" y="6648"/>
                </a:cubicBezTo>
                <a:cubicBezTo>
                  <a:pt x="8003" y="6868"/>
                  <a:pt x="7877" y="7057"/>
                  <a:pt x="7720" y="7278"/>
                </a:cubicBezTo>
                <a:lnTo>
                  <a:pt x="9200" y="8727"/>
                </a:lnTo>
                <a:cubicBezTo>
                  <a:pt x="9673" y="8160"/>
                  <a:pt x="10019" y="7498"/>
                  <a:pt x="10177" y="6742"/>
                </a:cubicBezTo>
                <a:cubicBezTo>
                  <a:pt x="10209" y="6742"/>
                  <a:pt x="10240" y="6805"/>
                  <a:pt x="10303" y="6805"/>
                </a:cubicBezTo>
                <a:lnTo>
                  <a:pt x="10303" y="7908"/>
                </a:lnTo>
                <a:cubicBezTo>
                  <a:pt x="10303" y="9231"/>
                  <a:pt x="9232" y="10302"/>
                  <a:pt x="7877" y="10302"/>
                </a:cubicBezTo>
                <a:lnTo>
                  <a:pt x="6774" y="10302"/>
                </a:lnTo>
                <a:cubicBezTo>
                  <a:pt x="6774" y="10271"/>
                  <a:pt x="6743" y="10208"/>
                  <a:pt x="6743" y="10176"/>
                </a:cubicBezTo>
                <a:cubicBezTo>
                  <a:pt x="7499" y="10019"/>
                  <a:pt x="8161" y="9704"/>
                  <a:pt x="8728" y="9200"/>
                </a:cubicBezTo>
                <a:lnTo>
                  <a:pt x="7279" y="7750"/>
                </a:lnTo>
                <a:cubicBezTo>
                  <a:pt x="7058" y="7908"/>
                  <a:pt x="6869" y="8002"/>
                  <a:pt x="6648" y="8097"/>
                </a:cubicBezTo>
                <a:cubicBezTo>
                  <a:pt x="6365" y="8160"/>
                  <a:pt x="6081" y="8223"/>
                  <a:pt x="5861" y="8223"/>
                </a:cubicBezTo>
                <a:cubicBezTo>
                  <a:pt x="5325" y="8223"/>
                  <a:pt x="4821" y="8065"/>
                  <a:pt x="4443" y="7750"/>
                </a:cubicBezTo>
                <a:lnTo>
                  <a:pt x="2962" y="9200"/>
                </a:lnTo>
                <a:cubicBezTo>
                  <a:pt x="3529" y="9672"/>
                  <a:pt x="4191" y="10019"/>
                  <a:pt x="4947" y="10176"/>
                </a:cubicBezTo>
                <a:cubicBezTo>
                  <a:pt x="4947" y="10208"/>
                  <a:pt x="4916" y="10271"/>
                  <a:pt x="4916" y="10302"/>
                </a:cubicBezTo>
                <a:lnTo>
                  <a:pt x="3813" y="10302"/>
                </a:lnTo>
                <a:cubicBezTo>
                  <a:pt x="2458" y="10302"/>
                  <a:pt x="1387" y="9231"/>
                  <a:pt x="1387" y="7908"/>
                </a:cubicBezTo>
                <a:lnTo>
                  <a:pt x="1387" y="6805"/>
                </a:lnTo>
                <a:cubicBezTo>
                  <a:pt x="1450" y="6805"/>
                  <a:pt x="1482" y="6742"/>
                  <a:pt x="1513" y="6742"/>
                </a:cubicBezTo>
                <a:cubicBezTo>
                  <a:pt x="1671" y="7498"/>
                  <a:pt x="1986" y="8160"/>
                  <a:pt x="2490" y="8727"/>
                </a:cubicBezTo>
                <a:lnTo>
                  <a:pt x="3971" y="7278"/>
                </a:lnTo>
                <a:cubicBezTo>
                  <a:pt x="3498" y="6648"/>
                  <a:pt x="3372" y="5860"/>
                  <a:pt x="3592" y="5072"/>
                </a:cubicBezTo>
                <a:cubicBezTo>
                  <a:pt x="3687" y="4820"/>
                  <a:pt x="3813" y="4631"/>
                  <a:pt x="3971" y="4442"/>
                </a:cubicBezTo>
                <a:lnTo>
                  <a:pt x="2490" y="2962"/>
                </a:lnTo>
                <a:cubicBezTo>
                  <a:pt x="2017" y="3529"/>
                  <a:pt x="1671" y="4190"/>
                  <a:pt x="1513" y="4946"/>
                </a:cubicBezTo>
                <a:cubicBezTo>
                  <a:pt x="1482" y="4946"/>
                  <a:pt x="1450" y="4883"/>
                  <a:pt x="1387" y="4883"/>
                </a:cubicBezTo>
                <a:lnTo>
                  <a:pt x="1387" y="3781"/>
                </a:lnTo>
                <a:cubicBezTo>
                  <a:pt x="1387" y="2458"/>
                  <a:pt x="2458" y="1386"/>
                  <a:pt x="3813" y="1386"/>
                </a:cubicBezTo>
                <a:lnTo>
                  <a:pt x="4916" y="1386"/>
                </a:lnTo>
                <a:cubicBezTo>
                  <a:pt x="4916" y="1418"/>
                  <a:pt x="4947" y="1481"/>
                  <a:pt x="4947" y="1512"/>
                </a:cubicBezTo>
                <a:cubicBezTo>
                  <a:pt x="4191" y="1670"/>
                  <a:pt x="3529" y="1985"/>
                  <a:pt x="2962" y="2489"/>
                </a:cubicBezTo>
                <a:lnTo>
                  <a:pt x="4443" y="3938"/>
                </a:lnTo>
                <a:cubicBezTo>
                  <a:pt x="4632" y="3781"/>
                  <a:pt x="4821" y="3686"/>
                  <a:pt x="5073" y="3592"/>
                </a:cubicBezTo>
                <a:cubicBezTo>
                  <a:pt x="5339" y="3496"/>
                  <a:pt x="5605" y="3451"/>
                  <a:pt x="5865" y="3451"/>
                </a:cubicBezTo>
                <a:cubicBezTo>
                  <a:pt x="6375" y="3451"/>
                  <a:pt x="6861" y="3625"/>
                  <a:pt x="7279" y="3938"/>
                </a:cubicBezTo>
                <a:lnTo>
                  <a:pt x="8728" y="2489"/>
                </a:lnTo>
                <a:cubicBezTo>
                  <a:pt x="8161" y="2016"/>
                  <a:pt x="7499" y="1670"/>
                  <a:pt x="6743" y="1512"/>
                </a:cubicBezTo>
                <a:cubicBezTo>
                  <a:pt x="6743" y="1481"/>
                  <a:pt x="6774" y="1418"/>
                  <a:pt x="6774" y="1386"/>
                </a:cubicBezTo>
                <a:close/>
                <a:moveTo>
                  <a:pt x="5829" y="0"/>
                </a:moveTo>
                <a:cubicBezTo>
                  <a:pt x="5420" y="0"/>
                  <a:pt x="5010" y="315"/>
                  <a:pt x="4884" y="725"/>
                </a:cubicBezTo>
                <a:lnTo>
                  <a:pt x="3782" y="725"/>
                </a:lnTo>
                <a:cubicBezTo>
                  <a:pt x="2112" y="725"/>
                  <a:pt x="726" y="2111"/>
                  <a:pt x="726" y="3781"/>
                </a:cubicBezTo>
                <a:lnTo>
                  <a:pt x="726" y="4883"/>
                </a:lnTo>
                <a:cubicBezTo>
                  <a:pt x="316" y="5041"/>
                  <a:pt x="1" y="5419"/>
                  <a:pt x="1" y="5829"/>
                </a:cubicBezTo>
                <a:cubicBezTo>
                  <a:pt x="1" y="6270"/>
                  <a:pt x="316" y="6679"/>
                  <a:pt x="726" y="6774"/>
                </a:cubicBezTo>
                <a:lnTo>
                  <a:pt x="726" y="7876"/>
                </a:lnTo>
                <a:cubicBezTo>
                  <a:pt x="726" y="9578"/>
                  <a:pt x="2112" y="10964"/>
                  <a:pt x="3782" y="10964"/>
                </a:cubicBezTo>
                <a:lnTo>
                  <a:pt x="4884" y="10964"/>
                </a:lnTo>
                <a:cubicBezTo>
                  <a:pt x="5042" y="11342"/>
                  <a:pt x="5420" y="11688"/>
                  <a:pt x="5829" y="11688"/>
                </a:cubicBezTo>
                <a:cubicBezTo>
                  <a:pt x="6270" y="11688"/>
                  <a:pt x="6680" y="11342"/>
                  <a:pt x="6774" y="10964"/>
                </a:cubicBezTo>
                <a:lnTo>
                  <a:pt x="7877" y="10964"/>
                </a:lnTo>
                <a:cubicBezTo>
                  <a:pt x="9578" y="10964"/>
                  <a:pt x="10965" y="9578"/>
                  <a:pt x="10965" y="7876"/>
                </a:cubicBezTo>
                <a:lnTo>
                  <a:pt x="10965" y="6774"/>
                </a:lnTo>
                <a:cubicBezTo>
                  <a:pt x="11343" y="6616"/>
                  <a:pt x="11658" y="6270"/>
                  <a:pt x="11658" y="5829"/>
                </a:cubicBezTo>
                <a:cubicBezTo>
                  <a:pt x="11658" y="5419"/>
                  <a:pt x="11343" y="5072"/>
                  <a:pt x="10965" y="4883"/>
                </a:cubicBezTo>
                <a:lnTo>
                  <a:pt x="10965" y="3781"/>
                </a:lnTo>
                <a:cubicBezTo>
                  <a:pt x="10965" y="2111"/>
                  <a:pt x="9578" y="725"/>
                  <a:pt x="7877" y="725"/>
                </a:cubicBezTo>
                <a:lnTo>
                  <a:pt x="6774" y="725"/>
                </a:lnTo>
                <a:cubicBezTo>
                  <a:pt x="6617" y="315"/>
                  <a:pt x="6270" y="0"/>
                  <a:pt x="582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518" name="Google Shape;6851;p73">
            <a:extLst>
              <a:ext uri="{FF2B5EF4-FFF2-40B4-BE49-F238E27FC236}">
                <a16:creationId xmlns:a16="http://schemas.microsoft.com/office/drawing/2014/main" id="{47F9036D-A5F3-C914-4BFB-1A5B38040CBB}"/>
              </a:ext>
            </a:extLst>
          </p:cNvPr>
          <p:cNvGrpSpPr/>
          <p:nvPr/>
        </p:nvGrpSpPr>
        <p:grpSpPr>
          <a:xfrm>
            <a:off x="5275592" y="3807747"/>
            <a:ext cx="472781" cy="471527"/>
            <a:chOff x="-30345325" y="3184750"/>
            <a:chExt cx="292225" cy="291450"/>
          </a:xfrm>
          <a:solidFill>
            <a:schemeClr val="tx1"/>
          </a:solidFill>
        </p:grpSpPr>
        <p:sp>
          <p:nvSpPr>
            <p:cNvPr id="519" name="Google Shape;6852;p73">
              <a:extLst>
                <a:ext uri="{FF2B5EF4-FFF2-40B4-BE49-F238E27FC236}">
                  <a16:creationId xmlns:a16="http://schemas.microsoft.com/office/drawing/2014/main" id="{40E4BDA9-D197-2C3B-3A00-AE4707FE8428}"/>
                </a:ext>
              </a:extLst>
            </p:cNvPr>
            <p:cNvSpPr/>
            <p:nvPr/>
          </p:nvSpPr>
          <p:spPr>
            <a:xfrm>
              <a:off x="-30328000" y="3184750"/>
              <a:ext cx="258375" cy="120950"/>
            </a:xfrm>
            <a:custGeom>
              <a:avLst/>
              <a:gdLst/>
              <a:ahLst/>
              <a:cxnLst/>
              <a:rect l="l" t="t" r="r" b="b"/>
              <a:pathLst>
                <a:path w="10335" h="4838" extrusionOk="0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2458"/>
                  </a:lnTo>
                  <a:cubicBezTo>
                    <a:pt x="1" y="2993"/>
                    <a:pt x="473" y="3466"/>
                    <a:pt x="1040" y="3466"/>
                  </a:cubicBezTo>
                  <a:lnTo>
                    <a:pt x="2048" y="3466"/>
                  </a:lnTo>
                  <a:lnTo>
                    <a:pt x="2048" y="4505"/>
                  </a:lnTo>
                  <a:cubicBezTo>
                    <a:pt x="2048" y="4663"/>
                    <a:pt x="2143" y="4757"/>
                    <a:pt x="2269" y="4820"/>
                  </a:cubicBezTo>
                  <a:cubicBezTo>
                    <a:pt x="2300" y="4831"/>
                    <a:pt x="2339" y="4838"/>
                    <a:pt x="2380" y="4838"/>
                  </a:cubicBezTo>
                  <a:cubicBezTo>
                    <a:pt x="2461" y="4838"/>
                    <a:pt x="2552" y="4810"/>
                    <a:pt x="2615" y="4726"/>
                  </a:cubicBezTo>
                  <a:lnTo>
                    <a:pt x="3876" y="3466"/>
                  </a:lnTo>
                  <a:lnTo>
                    <a:pt x="6365" y="3466"/>
                  </a:lnTo>
                  <a:lnTo>
                    <a:pt x="7625" y="4726"/>
                  </a:lnTo>
                  <a:cubicBezTo>
                    <a:pt x="7688" y="4810"/>
                    <a:pt x="7765" y="4838"/>
                    <a:pt x="7846" y="4838"/>
                  </a:cubicBezTo>
                  <a:cubicBezTo>
                    <a:pt x="7887" y="4838"/>
                    <a:pt x="7929" y="4831"/>
                    <a:pt x="7971" y="4820"/>
                  </a:cubicBezTo>
                  <a:cubicBezTo>
                    <a:pt x="8097" y="4789"/>
                    <a:pt x="8160" y="4631"/>
                    <a:pt x="8160" y="4505"/>
                  </a:cubicBezTo>
                  <a:lnTo>
                    <a:pt x="8160" y="3466"/>
                  </a:lnTo>
                  <a:lnTo>
                    <a:pt x="9231" y="3466"/>
                  </a:lnTo>
                  <a:cubicBezTo>
                    <a:pt x="9862" y="3466"/>
                    <a:pt x="10334" y="2993"/>
                    <a:pt x="10334" y="2458"/>
                  </a:cubicBezTo>
                  <a:lnTo>
                    <a:pt x="10334" y="1071"/>
                  </a:lnTo>
                  <a:cubicBezTo>
                    <a:pt x="10334" y="536"/>
                    <a:pt x="9862" y="0"/>
                    <a:pt x="92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" name="Google Shape;6853;p73">
              <a:extLst>
                <a:ext uri="{FF2B5EF4-FFF2-40B4-BE49-F238E27FC236}">
                  <a16:creationId xmlns:a16="http://schemas.microsoft.com/office/drawing/2014/main" id="{5F0CAC39-8E6C-E1CA-355C-6583342ABA6E}"/>
                </a:ext>
              </a:extLst>
            </p:cNvPr>
            <p:cNvSpPr/>
            <p:nvPr/>
          </p:nvSpPr>
          <p:spPr>
            <a:xfrm>
              <a:off x="-30310675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599" y="1"/>
                    <a:pt x="1" y="631"/>
                    <a:pt x="1" y="1387"/>
                  </a:cubicBezTo>
                  <a:cubicBezTo>
                    <a:pt x="1" y="2143"/>
                    <a:pt x="599" y="2773"/>
                    <a:pt x="1387" y="2773"/>
                  </a:cubicBezTo>
                  <a:cubicBezTo>
                    <a:pt x="2143" y="2773"/>
                    <a:pt x="2742" y="2143"/>
                    <a:pt x="2742" y="1387"/>
                  </a:cubicBezTo>
                  <a:cubicBezTo>
                    <a:pt x="2742" y="631"/>
                    <a:pt x="2143" y="1"/>
                    <a:pt x="1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" name="Google Shape;6854;p73">
              <a:extLst>
                <a:ext uri="{FF2B5EF4-FFF2-40B4-BE49-F238E27FC236}">
                  <a16:creationId xmlns:a16="http://schemas.microsoft.com/office/drawing/2014/main" id="{2A65E15B-AFF6-5703-527F-6AB9CB1457FE}"/>
                </a:ext>
              </a:extLst>
            </p:cNvPr>
            <p:cNvSpPr/>
            <p:nvPr/>
          </p:nvSpPr>
          <p:spPr>
            <a:xfrm>
              <a:off x="-30345325" y="3408425"/>
              <a:ext cx="137075" cy="67775"/>
            </a:xfrm>
            <a:custGeom>
              <a:avLst/>
              <a:gdLst/>
              <a:ahLst/>
              <a:cxnLst/>
              <a:rect l="l" t="t" r="r" b="b"/>
              <a:pathLst>
                <a:path w="5483" h="2711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32"/>
                  </a:cubicBezTo>
                  <a:cubicBezTo>
                    <a:pt x="0" y="2521"/>
                    <a:pt x="158" y="2710"/>
                    <a:pt x="378" y="2710"/>
                  </a:cubicBezTo>
                  <a:lnTo>
                    <a:pt x="5104" y="2710"/>
                  </a:lnTo>
                  <a:cubicBezTo>
                    <a:pt x="5325" y="2710"/>
                    <a:pt x="5482" y="2521"/>
                    <a:pt x="5482" y="2332"/>
                  </a:cubicBezTo>
                  <a:cubicBezTo>
                    <a:pt x="5262" y="977"/>
                    <a:pt x="4128" y="1"/>
                    <a:pt x="27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" name="Google Shape;6855;p73">
              <a:extLst>
                <a:ext uri="{FF2B5EF4-FFF2-40B4-BE49-F238E27FC236}">
                  <a16:creationId xmlns:a16="http://schemas.microsoft.com/office/drawing/2014/main" id="{92DA264C-75C0-586D-C8B3-99AF790A0AE2}"/>
                </a:ext>
              </a:extLst>
            </p:cNvPr>
            <p:cNvSpPr/>
            <p:nvPr/>
          </p:nvSpPr>
          <p:spPr>
            <a:xfrm>
              <a:off x="-30156300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87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" name="Google Shape;6856;p73">
              <a:extLst>
                <a:ext uri="{FF2B5EF4-FFF2-40B4-BE49-F238E27FC236}">
                  <a16:creationId xmlns:a16="http://schemas.microsoft.com/office/drawing/2014/main" id="{A0E5403E-B81F-0D9A-C97E-B350D4B362D3}"/>
                </a:ext>
              </a:extLst>
            </p:cNvPr>
            <p:cNvSpPr/>
            <p:nvPr/>
          </p:nvSpPr>
          <p:spPr>
            <a:xfrm>
              <a:off x="-30190950" y="3408425"/>
              <a:ext cx="137850" cy="67775"/>
            </a:xfrm>
            <a:custGeom>
              <a:avLst/>
              <a:gdLst/>
              <a:ahLst/>
              <a:cxnLst/>
              <a:rect l="l" t="t" r="r" b="b"/>
              <a:pathLst>
                <a:path w="5514" h="2711" extrusionOk="0">
                  <a:moveTo>
                    <a:pt x="2773" y="1"/>
                  </a:moveTo>
                  <a:cubicBezTo>
                    <a:pt x="1387" y="1"/>
                    <a:pt x="252" y="1040"/>
                    <a:pt x="32" y="2332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67" y="2710"/>
                  </a:lnTo>
                  <a:cubicBezTo>
                    <a:pt x="5356" y="2710"/>
                    <a:pt x="5514" y="2521"/>
                    <a:pt x="5514" y="2332"/>
                  </a:cubicBezTo>
                  <a:cubicBezTo>
                    <a:pt x="5293" y="977"/>
                    <a:pt x="4128" y="1"/>
                    <a:pt x="27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24" name="Google Shape;6857;p73">
            <a:extLst>
              <a:ext uri="{FF2B5EF4-FFF2-40B4-BE49-F238E27FC236}">
                <a16:creationId xmlns:a16="http://schemas.microsoft.com/office/drawing/2014/main" id="{17C144A3-44BD-C39B-F461-37C5E5ACD38F}"/>
              </a:ext>
            </a:extLst>
          </p:cNvPr>
          <p:cNvGrpSpPr/>
          <p:nvPr/>
        </p:nvGrpSpPr>
        <p:grpSpPr>
          <a:xfrm>
            <a:off x="1708595" y="2007715"/>
            <a:ext cx="471527" cy="471527"/>
            <a:chOff x="-35481425" y="3202075"/>
            <a:chExt cx="291450" cy="291450"/>
          </a:xfrm>
          <a:solidFill>
            <a:schemeClr val="tx1"/>
          </a:solidFill>
        </p:grpSpPr>
        <p:sp>
          <p:nvSpPr>
            <p:cNvPr id="525" name="Google Shape;6858;p73">
              <a:extLst>
                <a:ext uri="{FF2B5EF4-FFF2-40B4-BE49-F238E27FC236}">
                  <a16:creationId xmlns:a16="http://schemas.microsoft.com/office/drawing/2014/main" id="{4B7ED807-24CB-FB6F-F931-98841CC3B1A9}"/>
                </a:ext>
              </a:extLst>
            </p:cNvPr>
            <p:cNvSpPr/>
            <p:nvPr/>
          </p:nvSpPr>
          <p:spPr>
            <a:xfrm>
              <a:off x="-35414475" y="3304600"/>
              <a:ext cx="154400" cy="85975"/>
            </a:xfrm>
            <a:custGeom>
              <a:avLst/>
              <a:gdLst/>
              <a:ahLst/>
              <a:cxnLst/>
              <a:rect l="l" t="t" r="r" b="b"/>
              <a:pathLst>
                <a:path w="6176" h="3439" extrusionOk="0">
                  <a:moveTo>
                    <a:pt x="4433" y="0"/>
                  </a:moveTo>
                  <a:cubicBezTo>
                    <a:pt x="4393" y="0"/>
                    <a:pt x="4354" y="8"/>
                    <a:pt x="4317" y="26"/>
                  </a:cubicBezTo>
                  <a:cubicBezTo>
                    <a:pt x="4191" y="58"/>
                    <a:pt x="4128" y="216"/>
                    <a:pt x="4128" y="342"/>
                  </a:cubicBezTo>
                  <a:lnTo>
                    <a:pt x="4128" y="1003"/>
                  </a:lnTo>
                  <a:lnTo>
                    <a:pt x="2048" y="1003"/>
                  </a:lnTo>
                  <a:lnTo>
                    <a:pt x="2048" y="342"/>
                  </a:lnTo>
                  <a:cubicBezTo>
                    <a:pt x="2048" y="184"/>
                    <a:pt x="1954" y="58"/>
                    <a:pt x="1828" y="26"/>
                  </a:cubicBezTo>
                  <a:cubicBezTo>
                    <a:pt x="1793" y="15"/>
                    <a:pt x="1750" y="8"/>
                    <a:pt x="1705" y="8"/>
                  </a:cubicBezTo>
                  <a:cubicBezTo>
                    <a:pt x="1626" y="8"/>
                    <a:pt x="1541" y="30"/>
                    <a:pt x="1481" y="89"/>
                  </a:cubicBezTo>
                  <a:lnTo>
                    <a:pt x="95" y="1476"/>
                  </a:lnTo>
                  <a:cubicBezTo>
                    <a:pt x="0" y="1602"/>
                    <a:pt x="0" y="1822"/>
                    <a:pt x="95" y="1948"/>
                  </a:cubicBezTo>
                  <a:lnTo>
                    <a:pt x="1481" y="3334"/>
                  </a:lnTo>
                  <a:cubicBezTo>
                    <a:pt x="1548" y="3379"/>
                    <a:pt x="1646" y="3424"/>
                    <a:pt x="1732" y="3424"/>
                  </a:cubicBezTo>
                  <a:cubicBezTo>
                    <a:pt x="1767" y="3424"/>
                    <a:pt x="1800" y="3416"/>
                    <a:pt x="1828" y="3398"/>
                  </a:cubicBezTo>
                  <a:cubicBezTo>
                    <a:pt x="1954" y="3366"/>
                    <a:pt x="2048" y="3208"/>
                    <a:pt x="2048" y="3082"/>
                  </a:cubicBezTo>
                  <a:lnTo>
                    <a:pt x="2048" y="2421"/>
                  </a:lnTo>
                  <a:lnTo>
                    <a:pt x="4128" y="2421"/>
                  </a:lnTo>
                  <a:lnTo>
                    <a:pt x="4128" y="3082"/>
                  </a:lnTo>
                  <a:cubicBezTo>
                    <a:pt x="4128" y="3240"/>
                    <a:pt x="4191" y="3366"/>
                    <a:pt x="4317" y="3398"/>
                  </a:cubicBezTo>
                  <a:cubicBezTo>
                    <a:pt x="4369" y="3424"/>
                    <a:pt x="4426" y="3439"/>
                    <a:pt x="4483" y="3439"/>
                  </a:cubicBezTo>
                  <a:cubicBezTo>
                    <a:pt x="4562" y="3439"/>
                    <a:pt x="4639" y="3408"/>
                    <a:pt x="4695" y="3334"/>
                  </a:cubicBezTo>
                  <a:lnTo>
                    <a:pt x="6049" y="1948"/>
                  </a:lnTo>
                  <a:cubicBezTo>
                    <a:pt x="6175" y="1822"/>
                    <a:pt x="6175" y="1602"/>
                    <a:pt x="6049" y="1476"/>
                  </a:cubicBezTo>
                  <a:lnTo>
                    <a:pt x="4695" y="89"/>
                  </a:lnTo>
                  <a:cubicBezTo>
                    <a:pt x="4628" y="45"/>
                    <a:pt x="4530" y="0"/>
                    <a:pt x="4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" name="Google Shape;6859;p73">
              <a:extLst>
                <a:ext uri="{FF2B5EF4-FFF2-40B4-BE49-F238E27FC236}">
                  <a16:creationId xmlns:a16="http://schemas.microsoft.com/office/drawing/2014/main" id="{FA5C47DA-D61D-0035-C896-235F01D789AC}"/>
                </a:ext>
              </a:extLst>
            </p:cNvPr>
            <p:cNvSpPr/>
            <p:nvPr/>
          </p:nvSpPr>
          <p:spPr>
            <a:xfrm>
              <a:off x="-35413700" y="3202075"/>
              <a:ext cx="34700" cy="103200"/>
            </a:xfrm>
            <a:custGeom>
              <a:avLst/>
              <a:gdLst/>
              <a:ahLst/>
              <a:cxnLst/>
              <a:rect l="l" t="t" r="r" b="b"/>
              <a:pathLst>
                <a:path w="1388" h="4128" extrusionOk="0">
                  <a:moveTo>
                    <a:pt x="1" y="0"/>
                  </a:moveTo>
                  <a:lnTo>
                    <a:pt x="1" y="4127"/>
                  </a:lnTo>
                  <a:lnTo>
                    <a:pt x="348" y="4127"/>
                  </a:lnTo>
                  <a:cubicBezTo>
                    <a:pt x="915" y="4127"/>
                    <a:pt x="1387" y="3655"/>
                    <a:pt x="1387" y="3088"/>
                  </a:cubicBezTo>
                  <a:lnTo>
                    <a:pt x="1387" y="1009"/>
                  </a:lnTo>
                  <a:cubicBezTo>
                    <a:pt x="1387" y="473"/>
                    <a:pt x="915" y="0"/>
                    <a:pt x="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" name="Google Shape;6860;p73">
              <a:extLst>
                <a:ext uri="{FF2B5EF4-FFF2-40B4-BE49-F238E27FC236}">
                  <a16:creationId xmlns:a16="http://schemas.microsoft.com/office/drawing/2014/main" id="{36E596C5-9A2C-3E10-6B76-2A822461E3C0}"/>
                </a:ext>
              </a:extLst>
            </p:cNvPr>
            <p:cNvSpPr/>
            <p:nvPr/>
          </p:nvSpPr>
          <p:spPr>
            <a:xfrm>
              <a:off x="-35413700" y="3389525"/>
              <a:ext cx="34700" cy="103250"/>
            </a:xfrm>
            <a:custGeom>
              <a:avLst/>
              <a:gdLst/>
              <a:ahLst/>
              <a:cxnLst/>
              <a:rect l="l" t="t" r="r" b="b"/>
              <a:pathLst>
                <a:path w="1388" h="4130" extrusionOk="0">
                  <a:moveTo>
                    <a:pt x="1" y="1"/>
                  </a:moveTo>
                  <a:lnTo>
                    <a:pt x="1" y="4128"/>
                  </a:lnTo>
                  <a:lnTo>
                    <a:pt x="348" y="4128"/>
                  </a:lnTo>
                  <a:cubicBezTo>
                    <a:pt x="367" y="4129"/>
                    <a:pt x="386" y="4129"/>
                    <a:pt x="405" y="4129"/>
                  </a:cubicBezTo>
                  <a:cubicBezTo>
                    <a:pt x="946" y="4129"/>
                    <a:pt x="1387" y="3698"/>
                    <a:pt x="1387" y="3119"/>
                  </a:cubicBezTo>
                  <a:lnTo>
                    <a:pt x="1387" y="1040"/>
                  </a:lnTo>
                  <a:cubicBezTo>
                    <a:pt x="1387" y="473"/>
                    <a:pt x="915" y="1"/>
                    <a:pt x="3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" name="Google Shape;6861;p73">
              <a:extLst>
                <a:ext uri="{FF2B5EF4-FFF2-40B4-BE49-F238E27FC236}">
                  <a16:creationId xmlns:a16="http://schemas.microsoft.com/office/drawing/2014/main" id="{BB5DFA89-0E54-D16C-83C4-A5432C9DD8A8}"/>
                </a:ext>
              </a:extLst>
            </p:cNvPr>
            <p:cNvSpPr/>
            <p:nvPr/>
          </p:nvSpPr>
          <p:spPr>
            <a:xfrm>
              <a:off x="-35292400" y="3202075"/>
              <a:ext cx="33900" cy="103200"/>
            </a:xfrm>
            <a:custGeom>
              <a:avLst/>
              <a:gdLst/>
              <a:ahLst/>
              <a:cxnLst/>
              <a:rect l="l" t="t" r="r" b="b"/>
              <a:pathLst>
                <a:path w="1356" h="4128" extrusionOk="0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3088"/>
                  </a:lnTo>
                  <a:cubicBezTo>
                    <a:pt x="1" y="3655"/>
                    <a:pt x="410" y="4127"/>
                    <a:pt x="1009" y="4127"/>
                  </a:cubicBezTo>
                  <a:lnTo>
                    <a:pt x="1355" y="4127"/>
                  </a:lnTo>
                  <a:lnTo>
                    <a:pt x="135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" name="Google Shape;6862;p73">
              <a:extLst>
                <a:ext uri="{FF2B5EF4-FFF2-40B4-BE49-F238E27FC236}">
                  <a16:creationId xmlns:a16="http://schemas.microsoft.com/office/drawing/2014/main" id="{AC3DEFB5-F635-3043-CEBD-59CBB0910EE2}"/>
                </a:ext>
              </a:extLst>
            </p:cNvPr>
            <p:cNvSpPr/>
            <p:nvPr/>
          </p:nvSpPr>
          <p:spPr>
            <a:xfrm>
              <a:off x="-35241200" y="3202850"/>
              <a:ext cx="51225" cy="290675"/>
            </a:xfrm>
            <a:custGeom>
              <a:avLst/>
              <a:gdLst/>
              <a:ahLst/>
              <a:cxnLst/>
              <a:rect l="l" t="t" r="r" b="b"/>
              <a:pathLst>
                <a:path w="2049" h="11627" extrusionOk="0">
                  <a:moveTo>
                    <a:pt x="1" y="1"/>
                  </a:moveTo>
                  <a:lnTo>
                    <a:pt x="1" y="11626"/>
                  </a:lnTo>
                  <a:cubicBezTo>
                    <a:pt x="1135" y="11469"/>
                    <a:pt x="2048" y="10460"/>
                    <a:pt x="2048" y="9263"/>
                  </a:cubicBezTo>
                  <a:lnTo>
                    <a:pt x="2048" y="2395"/>
                  </a:lnTo>
                  <a:cubicBezTo>
                    <a:pt x="2048" y="1167"/>
                    <a:pt x="1135" y="158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" name="Google Shape;6863;p73">
              <a:extLst>
                <a:ext uri="{FF2B5EF4-FFF2-40B4-BE49-F238E27FC236}">
                  <a16:creationId xmlns:a16="http://schemas.microsoft.com/office/drawing/2014/main" id="{AEF10D3C-3C11-80A0-8710-DC6DC756DA89}"/>
                </a:ext>
              </a:extLst>
            </p:cNvPr>
            <p:cNvSpPr/>
            <p:nvPr/>
          </p:nvSpPr>
          <p:spPr>
            <a:xfrm>
              <a:off x="-35292400" y="3389525"/>
              <a:ext cx="33900" cy="104000"/>
            </a:xfrm>
            <a:custGeom>
              <a:avLst/>
              <a:gdLst/>
              <a:ahLst/>
              <a:cxnLst/>
              <a:rect l="l" t="t" r="r" b="b"/>
              <a:pathLst>
                <a:path w="1356" h="4160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718"/>
                    <a:pt x="410" y="4159"/>
                    <a:pt x="1009" y="4159"/>
                  </a:cubicBezTo>
                  <a:lnTo>
                    <a:pt x="1355" y="4159"/>
                  </a:lnTo>
                  <a:lnTo>
                    <a:pt x="135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" name="Google Shape;6864;p73">
              <a:extLst>
                <a:ext uri="{FF2B5EF4-FFF2-40B4-BE49-F238E27FC236}">
                  <a16:creationId xmlns:a16="http://schemas.microsoft.com/office/drawing/2014/main" id="{B1DADCB2-06A9-57FB-DDEE-3520BC67A4D5}"/>
                </a:ext>
              </a:extLst>
            </p:cNvPr>
            <p:cNvSpPr/>
            <p:nvPr/>
          </p:nvSpPr>
          <p:spPr>
            <a:xfrm>
              <a:off x="-35481425" y="3202075"/>
              <a:ext cx="51225" cy="289875"/>
            </a:xfrm>
            <a:custGeom>
              <a:avLst/>
              <a:gdLst/>
              <a:ahLst/>
              <a:cxnLst/>
              <a:rect l="l" t="t" r="r" b="b"/>
              <a:pathLst>
                <a:path w="2049" h="11595" extrusionOk="0">
                  <a:moveTo>
                    <a:pt x="2048" y="0"/>
                  </a:moveTo>
                  <a:cubicBezTo>
                    <a:pt x="883" y="158"/>
                    <a:pt x="1" y="1166"/>
                    <a:pt x="1" y="2363"/>
                  </a:cubicBezTo>
                  <a:lnTo>
                    <a:pt x="1" y="9200"/>
                  </a:lnTo>
                  <a:cubicBezTo>
                    <a:pt x="1" y="10460"/>
                    <a:pt x="851" y="11437"/>
                    <a:pt x="2048" y="11594"/>
                  </a:cubicBezTo>
                  <a:lnTo>
                    <a:pt x="204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32" name="Google Shape;6865;p73">
            <a:extLst>
              <a:ext uri="{FF2B5EF4-FFF2-40B4-BE49-F238E27FC236}">
                <a16:creationId xmlns:a16="http://schemas.microsoft.com/office/drawing/2014/main" id="{B3D78312-1834-621A-BF38-9F6F853F7DE2}"/>
              </a:ext>
            </a:extLst>
          </p:cNvPr>
          <p:cNvGrpSpPr/>
          <p:nvPr/>
        </p:nvGrpSpPr>
        <p:grpSpPr>
          <a:xfrm>
            <a:off x="1707968" y="2596416"/>
            <a:ext cx="472781" cy="470233"/>
            <a:chOff x="-35482200" y="3561225"/>
            <a:chExt cx="292225" cy="290650"/>
          </a:xfrm>
          <a:solidFill>
            <a:schemeClr val="tx1"/>
          </a:solidFill>
        </p:grpSpPr>
        <p:sp>
          <p:nvSpPr>
            <p:cNvPr id="533" name="Google Shape;6866;p73">
              <a:extLst>
                <a:ext uri="{FF2B5EF4-FFF2-40B4-BE49-F238E27FC236}">
                  <a16:creationId xmlns:a16="http://schemas.microsoft.com/office/drawing/2014/main" id="{C124B345-1047-EE92-BBC2-1CC33E112F26}"/>
                </a:ext>
              </a:extLst>
            </p:cNvPr>
            <p:cNvSpPr/>
            <p:nvPr/>
          </p:nvSpPr>
          <p:spPr>
            <a:xfrm>
              <a:off x="-35482200" y="3749475"/>
              <a:ext cx="292225" cy="102400"/>
            </a:xfrm>
            <a:custGeom>
              <a:avLst/>
              <a:gdLst/>
              <a:ahLst/>
              <a:cxnLst/>
              <a:rect l="l" t="t" r="r" b="b"/>
              <a:pathLst>
                <a:path w="11689" h="4096" extrusionOk="0">
                  <a:moveTo>
                    <a:pt x="1701" y="0"/>
                  </a:moveTo>
                  <a:cubicBezTo>
                    <a:pt x="1040" y="0"/>
                    <a:pt x="473" y="315"/>
                    <a:pt x="63" y="819"/>
                  </a:cubicBezTo>
                  <a:cubicBezTo>
                    <a:pt x="0" y="945"/>
                    <a:pt x="0" y="1040"/>
                    <a:pt x="32" y="1166"/>
                  </a:cubicBezTo>
                  <a:cubicBezTo>
                    <a:pt x="63" y="1292"/>
                    <a:pt x="189" y="1355"/>
                    <a:pt x="347" y="1355"/>
                  </a:cubicBezTo>
                  <a:lnTo>
                    <a:pt x="1008" y="1355"/>
                  </a:lnTo>
                  <a:cubicBezTo>
                    <a:pt x="1418" y="1355"/>
                    <a:pt x="1670" y="1670"/>
                    <a:pt x="1670" y="2048"/>
                  </a:cubicBezTo>
                  <a:cubicBezTo>
                    <a:pt x="1670" y="2426"/>
                    <a:pt x="1355" y="2710"/>
                    <a:pt x="1008" y="2710"/>
                  </a:cubicBezTo>
                  <a:lnTo>
                    <a:pt x="347" y="2710"/>
                  </a:lnTo>
                  <a:cubicBezTo>
                    <a:pt x="221" y="2710"/>
                    <a:pt x="95" y="2773"/>
                    <a:pt x="32" y="2899"/>
                  </a:cubicBezTo>
                  <a:cubicBezTo>
                    <a:pt x="0" y="3025"/>
                    <a:pt x="0" y="3151"/>
                    <a:pt x="63" y="3245"/>
                  </a:cubicBezTo>
                  <a:cubicBezTo>
                    <a:pt x="410" y="3781"/>
                    <a:pt x="1040" y="4096"/>
                    <a:pt x="1701" y="4096"/>
                  </a:cubicBezTo>
                  <a:cubicBezTo>
                    <a:pt x="2615" y="4096"/>
                    <a:pt x="3371" y="3497"/>
                    <a:pt x="3655" y="2710"/>
                  </a:cubicBezTo>
                  <a:lnTo>
                    <a:pt x="8065" y="2710"/>
                  </a:lnTo>
                  <a:cubicBezTo>
                    <a:pt x="8317" y="3497"/>
                    <a:pt x="9073" y="4096"/>
                    <a:pt x="9987" y="4096"/>
                  </a:cubicBezTo>
                  <a:cubicBezTo>
                    <a:pt x="10649" y="4096"/>
                    <a:pt x="11247" y="3781"/>
                    <a:pt x="11594" y="3245"/>
                  </a:cubicBezTo>
                  <a:cubicBezTo>
                    <a:pt x="11688" y="3119"/>
                    <a:pt x="11688" y="3025"/>
                    <a:pt x="11625" y="2899"/>
                  </a:cubicBezTo>
                  <a:cubicBezTo>
                    <a:pt x="11594" y="2773"/>
                    <a:pt x="11468" y="2710"/>
                    <a:pt x="11310" y="2710"/>
                  </a:cubicBezTo>
                  <a:lnTo>
                    <a:pt x="10649" y="2710"/>
                  </a:lnTo>
                  <a:cubicBezTo>
                    <a:pt x="10271" y="2710"/>
                    <a:pt x="9987" y="2395"/>
                    <a:pt x="9987" y="2048"/>
                  </a:cubicBezTo>
                  <a:cubicBezTo>
                    <a:pt x="9987" y="1670"/>
                    <a:pt x="10302" y="1355"/>
                    <a:pt x="10649" y="1355"/>
                  </a:cubicBezTo>
                  <a:lnTo>
                    <a:pt x="11310" y="1355"/>
                  </a:lnTo>
                  <a:cubicBezTo>
                    <a:pt x="11436" y="1355"/>
                    <a:pt x="11562" y="1292"/>
                    <a:pt x="11625" y="1166"/>
                  </a:cubicBezTo>
                  <a:cubicBezTo>
                    <a:pt x="11688" y="1040"/>
                    <a:pt x="11688" y="945"/>
                    <a:pt x="11594" y="819"/>
                  </a:cubicBezTo>
                  <a:cubicBezTo>
                    <a:pt x="11247" y="315"/>
                    <a:pt x="10649" y="0"/>
                    <a:pt x="9987" y="0"/>
                  </a:cubicBezTo>
                  <a:cubicBezTo>
                    <a:pt x="9073" y="0"/>
                    <a:pt x="8349" y="567"/>
                    <a:pt x="8065" y="1355"/>
                  </a:cubicBezTo>
                  <a:lnTo>
                    <a:pt x="3655" y="1355"/>
                  </a:lnTo>
                  <a:cubicBezTo>
                    <a:pt x="3371" y="567"/>
                    <a:pt x="2615" y="0"/>
                    <a:pt x="17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" name="Google Shape;6867;p73">
              <a:extLst>
                <a:ext uri="{FF2B5EF4-FFF2-40B4-BE49-F238E27FC236}">
                  <a16:creationId xmlns:a16="http://schemas.microsoft.com/office/drawing/2014/main" id="{73BD6D0C-AECB-4306-DEB9-70AEDE0238C4}"/>
                </a:ext>
              </a:extLst>
            </p:cNvPr>
            <p:cNvSpPr/>
            <p:nvPr/>
          </p:nvSpPr>
          <p:spPr>
            <a:xfrm>
              <a:off x="-35371150" y="3561225"/>
              <a:ext cx="68550" cy="68550"/>
            </a:xfrm>
            <a:custGeom>
              <a:avLst/>
              <a:gdLst/>
              <a:ahLst/>
              <a:cxnLst/>
              <a:rect l="l" t="t" r="r" b="b"/>
              <a:pathLst>
                <a:path w="2742" h="2742" extrusionOk="0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1"/>
                    <a:pt x="630" y="2741"/>
                    <a:pt x="1355" y="2741"/>
                  </a:cubicBezTo>
                  <a:cubicBezTo>
                    <a:pt x="2111" y="2741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" name="Google Shape;6868;p73">
              <a:extLst>
                <a:ext uri="{FF2B5EF4-FFF2-40B4-BE49-F238E27FC236}">
                  <a16:creationId xmlns:a16="http://schemas.microsoft.com/office/drawing/2014/main" id="{AC34F273-3984-26FD-4948-A48B6799144A}"/>
                </a:ext>
              </a:extLst>
            </p:cNvPr>
            <p:cNvSpPr/>
            <p:nvPr/>
          </p:nvSpPr>
          <p:spPr>
            <a:xfrm>
              <a:off x="-35405025" y="3647075"/>
              <a:ext cx="136275" cy="119750"/>
            </a:xfrm>
            <a:custGeom>
              <a:avLst/>
              <a:gdLst/>
              <a:ahLst/>
              <a:cxnLst/>
              <a:rect l="l" t="t" r="r" b="b"/>
              <a:pathLst>
                <a:path w="5451" h="4790" extrusionOk="0">
                  <a:moveTo>
                    <a:pt x="2710" y="1"/>
                  </a:moveTo>
                  <a:cubicBezTo>
                    <a:pt x="1387" y="1"/>
                    <a:pt x="253" y="1009"/>
                    <a:pt x="32" y="2300"/>
                  </a:cubicBezTo>
                  <a:cubicBezTo>
                    <a:pt x="1" y="2521"/>
                    <a:pt x="158" y="2710"/>
                    <a:pt x="410" y="2710"/>
                  </a:cubicBezTo>
                  <a:lnTo>
                    <a:pt x="2395" y="2710"/>
                  </a:lnTo>
                  <a:lnTo>
                    <a:pt x="2395" y="4789"/>
                  </a:lnTo>
                  <a:lnTo>
                    <a:pt x="3088" y="4789"/>
                  </a:lnTo>
                  <a:lnTo>
                    <a:pt x="3088" y="2710"/>
                  </a:lnTo>
                  <a:lnTo>
                    <a:pt x="5073" y="2710"/>
                  </a:lnTo>
                  <a:cubicBezTo>
                    <a:pt x="5293" y="2710"/>
                    <a:pt x="5451" y="2521"/>
                    <a:pt x="5451" y="2300"/>
                  </a:cubicBezTo>
                  <a:cubicBezTo>
                    <a:pt x="5230" y="977"/>
                    <a:pt x="4096" y="1"/>
                    <a:pt x="27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36" name="Google Shape;6869;p73">
            <a:extLst>
              <a:ext uri="{FF2B5EF4-FFF2-40B4-BE49-F238E27FC236}">
                <a16:creationId xmlns:a16="http://schemas.microsoft.com/office/drawing/2014/main" id="{B28D1E48-D789-7E07-2935-18B5A1D6CD92}"/>
              </a:ext>
            </a:extLst>
          </p:cNvPr>
          <p:cNvGrpSpPr/>
          <p:nvPr/>
        </p:nvGrpSpPr>
        <p:grpSpPr>
          <a:xfrm>
            <a:off x="1708595" y="3176240"/>
            <a:ext cx="471527" cy="471487"/>
            <a:chOff x="-35481425" y="3919600"/>
            <a:chExt cx="291450" cy="291425"/>
          </a:xfrm>
          <a:solidFill>
            <a:schemeClr val="tx1"/>
          </a:solidFill>
        </p:grpSpPr>
        <p:sp>
          <p:nvSpPr>
            <p:cNvPr id="537" name="Google Shape;6870;p73">
              <a:extLst>
                <a:ext uri="{FF2B5EF4-FFF2-40B4-BE49-F238E27FC236}">
                  <a16:creationId xmlns:a16="http://schemas.microsoft.com/office/drawing/2014/main" id="{DC0F9087-0973-E854-75E3-EA18526F9B77}"/>
                </a:ext>
              </a:extLst>
            </p:cNvPr>
            <p:cNvSpPr/>
            <p:nvPr/>
          </p:nvSpPr>
          <p:spPr>
            <a:xfrm>
              <a:off x="-35327050" y="4125150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3025" y="1"/>
                  </a:moveTo>
                  <a:cubicBezTo>
                    <a:pt x="2836" y="1"/>
                    <a:pt x="2678" y="159"/>
                    <a:pt x="2678" y="348"/>
                  </a:cubicBezTo>
                  <a:lnTo>
                    <a:pt x="2678" y="1041"/>
                  </a:lnTo>
                  <a:cubicBezTo>
                    <a:pt x="2678" y="1576"/>
                    <a:pt x="2206" y="2049"/>
                    <a:pt x="1639" y="2049"/>
                  </a:cubicBezTo>
                  <a:lnTo>
                    <a:pt x="1103" y="2049"/>
                  </a:lnTo>
                  <a:lnTo>
                    <a:pt x="1229" y="1923"/>
                  </a:lnTo>
                  <a:cubicBezTo>
                    <a:pt x="1387" y="1860"/>
                    <a:pt x="1387" y="1608"/>
                    <a:pt x="1261" y="1513"/>
                  </a:cubicBezTo>
                  <a:cubicBezTo>
                    <a:pt x="1198" y="1450"/>
                    <a:pt x="1111" y="1419"/>
                    <a:pt x="1024" y="1419"/>
                  </a:cubicBezTo>
                  <a:cubicBezTo>
                    <a:pt x="938" y="1419"/>
                    <a:pt x="851" y="1450"/>
                    <a:pt x="788" y="1513"/>
                  </a:cubicBezTo>
                  <a:lnTo>
                    <a:pt x="127" y="2175"/>
                  </a:lnTo>
                  <a:cubicBezTo>
                    <a:pt x="1" y="2301"/>
                    <a:pt x="1" y="2521"/>
                    <a:pt x="127" y="2647"/>
                  </a:cubicBezTo>
                  <a:lnTo>
                    <a:pt x="788" y="3309"/>
                  </a:lnTo>
                  <a:cubicBezTo>
                    <a:pt x="851" y="3372"/>
                    <a:pt x="938" y="3404"/>
                    <a:pt x="1024" y="3404"/>
                  </a:cubicBezTo>
                  <a:cubicBezTo>
                    <a:pt x="1111" y="3404"/>
                    <a:pt x="1198" y="3372"/>
                    <a:pt x="1261" y="3309"/>
                  </a:cubicBezTo>
                  <a:cubicBezTo>
                    <a:pt x="1387" y="3183"/>
                    <a:pt x="1387" y="2962"/>
                    <a:pt x="1261" y="2836"/>
                  </a:cubicBezTo>
                  <a:lnTo>
                    <a:pt x="1135" y="2710"/>
                  </a:lnTo>
                  <a:lnTo>
                    <a:pt x="1702" y="2710"/>
                  </a:lnTo>
                  <a:cubicBezTo>
                    <a:pt x="2647" y="2710"/>
                    <a:pt x="3372" y="1986"/>
                    <a:pt x="3372" y="1041"/>
                  </a:cubicBezTo>
                  <a:lnTo>
                    <a:pt x="3372" y="348"/>
                  </a:lnTo>
                  <a:cubicBezTo>
                    <a:pt x="3372" y="159"/>
                    <a:pt x="3214" y="1"/>
                    <a:pt x="3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" name="Google Shape;6871;p73">
              <a:extLst>
                <a:ext uri="{FF2B5EF4-FFF2-40B4-BE49-F238E27FC236}">
                  <a16:creationId xmlns:a16="http://schemas.microsoft.com/office/drawing/2014/main" id="{EDC8FD8D-DDCD-6D9E-DDDC-6616FAA9B445}"/>
                </a:ext>
              </a:extLst>
            </p:cNvPr>
            <p:cNvSpPr/>
            <p:nvPr/>
          </p:nvSpPr>
          <p:spPr>
            <a:xfrm>
              <a:off x="-35429450" y="3921175"/>
              <a:ext cx="84300" cy="85075"/>
            </a:xfrm>
            <a:custGeom>
              <a:avLst/>
              <a:gdLst/>
              <a:ahLst/>
              <a:cxnLst/>
              <a:rect l="l" t="t" r="r" b="b"/>
              <a:pathLst>
                <a:path w="3372" h="3403" extrusionOk="0">
                  <a:moveTo>
                    <a:pt x="2360" y="0"/>
                  </a:moveTo>
                  <a:cubicBezTo>
                    <a:pt x="2269" y="0"/>
                    <a:pt x="2175" y="32"/>
                    <a:pt x="2112" y="95"/>
                  </a:cubicBezTo>
                  <a:cubicBezTo>
                    <a:pt x="2017" y="221"/>
                    <a:pt x="2017" y="441"/>
                    <a:pt x="2112" y="567"/>
                  </a:cubicBezTo>
                  <a:lnTo>
                    <a:pt x="2238" y="693"/>
                  </a:lnTo>
                  <a:lnTo>
                    <a:pt x="1702" y="693"/>
                  </a:lnTo>
                  <a:cubicBezTo>
                    <a:pt x="757" y="693"/>
                    <a:pt x="1" y="1418"/>
                    <a:pt x="1" y="2363"/>
                  </a:cubicBezTo>
                  <a:lnTo>
                    <a:pt x="1" y="3056"/>
                  </a:lnTo>
                  <a:cubicBezTo>
                    <a:pt x="1" y="3245"/>
                    <a:pt x="158" y="3403"/>
                    <a:pt x="347" y="3403"/>
                  </a:cubicBezTo>
                  <a:cubicBezTo>
                    <a:pt x="536" y="3403"/>
                    <a:pt x="694" y="3245"/>
                    <a:pt x="694" y="3056"/>
                  </a:cubicBezTo>
                  <a:lnTo>
                    <a:pt x="694" y="2332"/>
                  </a:lnTo>
                  <a:cubicBezTo>
                    <a:pt x="694" y="1796"/>
                    <a:pt x="1167" y="1292"/>
                    <a:pt x="1734" y="1292"/>
                  </a:cubicBezTo>
                  <a:lnTo>
                    <a:pt x="2269" y="1292"/>
                  </a:lnTo>
                  <a:lnTo>
                    <a:pt x="2175" y="1418"/>
                  </a:lnTo>
                  <a:cubicBezTo>
                    <a:pt x="2017" y="1544"/>
                    <a:pt x="2017" y="1733"/>
                    <a:pt x="2112" y="1891"/>
                  </a:cubicBezTo>
                  <a:cubicBezTo>
                    <a:pt x="2175" y="1954"/>
                    <a:pt x="2269" y="1985"/>
                    <a:pt x="2360" y="1985"/>
                  </a:cubicBezTo>
                  <a:cubicBezTo>
                    <a:pt x="2450" y="1985"/>
                    <a:pt x="2537" y="1954"/>
                    <a:pt x="2584" y="1891"/>
                  </a:cubicBezTo>
                  <a:lnTo>
                    <a:pt x="3277" y="1229"/>
                  </a:lnTo>
                  <a:cubicBezTo>
                    <a:pt x="3372" y="1103"/>
                    <a:pt x="3372" y="882"/>
                    <a:pt x="3277" y="756"/>
                  </a:cubicBezTo>
                  <a:lnTo>
                    <a:pt x="2584" y="95"/>
                  </a:lnTo>
                  <a:cubicBezTo>
                    <a:pt x="2537" y="32"/>
                    <a:pt x="2450" y="0"/>
                    <a:pt x="23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" name="Google Shape;6872;p73">
              <a:extLst>
                <a:ext uri="{FF2B5EF4-FFF2-40B4-BE49-F238E27FC236}">
                  <a16:creationId xmlns:a16="http://schemas.microsoft.com/office/drawing/2014/main" id="{806FDDA6-50F3-1DB7-51B2-2B1E01EB7162}"/>
                </a:ext>
              </a:extLst>
            </p:cNvPr>
            <p:cNvSpPr/>
            <p:nvPr/>
          </p:nvSpPr>
          <p:spPr>
            <a:xfrm>
              <a:off x="-35481425" y="4021975"/>
              <a:ext cx="137075" cy="35475"/>
            </a:xfrm>
            <a:custGeom>
              <a:avLst/>
              <a:gdLst/>
              <a:ahLst/>
              <a:cxnLst/>
              <a:rect l="l" t="t" r="r" b="b"/>
              <a:pathLst>
                <a:path w="5483" h="1419" extrusionOk="0">
                  <a:moveTo>
                    <a:pt x="1009" y="1"/>
                  </a:moveTo>
                  <a:cubicBezTo>
                    <a:pt x="473" y="1"/>
                    <a:pt x="1" y="473"/>
                    <a:pt x="1" y="1072"/>
                  </a:cubicBezTo>
                  <a:lnTo>
                    <a:pt x="1" y="1419"/>
                  </a:lnTo>
                  <a:lnTo>
                    <a:pt x="5482" y="1419"/>
                  </a:lnTo>
                  <a:lnTo>
                    <a:pt x="5482" y="1072"/>
                  </a:lnTo>
                  <a:lnTo>
                    <a:pt x="5451" y="1072"/>
                  </a:lnTo>
                  <a:cubicBezTo>
                    <a:pt x="5451" y="505"/>
                    <a:pt x="5010" y="1"/>
                    <a:pt x="44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" name="Google Shape;6873;p73">
              <a:extLst>
                <a:ext uri="{FF2B5EF4-FFF2-40B4-BE49-F238E27FC236}">
                  <a16:creationId xmlns:a16="http://schemas.microsoft.com/office/drawing/2014/main" id="{F5D75894-4009-8CD5-C4C8-605F062B28C8}"/>
                </a:ext>
              </a:extLst>
            </p:cNvPr>
            <p:cNvSpPr/>
            <p:nvPr/>
          </p:nvSpPr>
          <p:spPr>
            <a:xfrm>
              <a:off x="-35481425" y="4073975"/>
              <a:ext cx="136275" cy="85875"/>
            </a:xfrm>
            <a:custGeom>
              <a:avLst/>
              <a:gdLst/>
              <a:ahLst/>
              <a:cxnLst/>
              <a:rect l="l" t="t" r="r" b="b"/>
              <a:pathLst>
                <a:path w="5451" h="3435" extrusionOk="0">
                  <a:moveTo>
                    <a:pt x="1" y="0"/>
                  </a:moveTo>
                  <a:lnTo>
                    <a:pt x="1" y="3434"/>
                  </a:lnTo>
                  <a:lnTo>
                    <a:pt x="5451" y="3434"/>
                  </a:lnTo>
                  <a:lnTo>
                    <a:pt x="545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" name="Google Shape;6874;p73">
              <a:extLst>
                <a:ext uri="{FF2B5EF4-FFF2-40B4-BE49-F238E27FC236}">
                  <a16:creationId xmlns:a16="http://schemas.microsoft.com/office/drawing/2014/main" id="{4738A852-53FC-319B-75AA-DAD7CBE253ED}"/>
                </a:ext>
              </a:extLst>
            </p:cNvPr>
            <p:cNvSpPr/>
            <p:nvPr/>
          </p:nvSpPr>
          <p:spPr>
            <a:xfrm>
              <a:off x="-35481425" y="4176350"/>
              <a:ext cx="136275" cy="34675"/>
            </a:xfrm>
            <a:custGeom>
              <a:avLst/>
              <a:gdLst/>
              <a:ahLst/>
              <a:cxnLst/>
              <a:rect l="l" t="t" r="r" b="b"/>
              <a:pathLst>
                <a:path w="5451" h="1387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10" y="1387"/>
                    <a:pt x="1009" y="1387"/>
                  </a:cubicBezTo>
                  <a:lnTo>
                    <a:pt x="4443" y="1387"/>
                  </a:lnTo>
                  <a:cubicBezTo>
                    <a:pt x="4978" y="1387"/>
                    <a:pt x="5451" y="914"/>
                    <a:pt x="5451" y="347"/>
                  </a:cubicBezTo>
                  <a:lnTo>
                    <a:pt x="545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" name="Google Shape;6875;p73">
              <a:extLst>
                <a:ext uri="{FF2B5EF4-FFF2-40B4-BE49-F238E27FC236}">
                  <a16:creationId xmlns:a16="http://schemas.microsoft.com/office/drawing/2014/main" id="{2D5A1E58-7B7D-6EC6-3393-285B15CB3D7D}"/>
                </a:ext>
              </a:extLst>
            </p:cNvPr>
            <p:cNvSpPr/>
            <p:nvPr/>
          </p:nvSpPr>
          <p:spPr>
            <a:xfrm>
              <a:off x="-35327050" y="3919600"/>
              <a:ext cx="137075" cy="33875"/>
            </a:xfrm>
            <a:custGeom>
              <a:avLst/>
              <a:gdLst/>
              <a:ahLst/>
              <a:cxnLst/>
              <a:rect l="l" t="t" r="r" b="b"/>
              <a:pathLst>
                <a:path w="5483" h="1355" extrusionOk="0">
                  <a:moveTo>
                    <a:pt x="1009" y="0"/>
                  </a:moveTo>
                  <a:cubicBezTo>
                    <a:pt x="473" y="0"/>
                    <a:pt x="1" y="473"/>
                    <a:pt x="1" y="1008"/>
                  </a:cubicBezTo>
                  <a:lnTo>
                    <a:pt x="1" y="1355"/>
                  </a:lnTo>
                  <a:lnTo>
                    <a:pt x="5482" y="1355"/>
                  </a:lnTo>
                  <a:lnTo>
                    <a:pt x="5482" y="1008"/>
                  </a:lnTo>
                  <a:cubicBezTo>
                    <a:pt x="5482" y="473"/>
                    <a:pt x="5010" y="0"/>
                    <a:pt x="44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" name="Google Shape;6876;p73">
              <a:extLst>
                <a:ext uri="{FF2B5EF4-FFF2-40B4-BE49-F238E27FC236}">
                  <a16:creationId xmlns:a16="http://schemas.microsoft.com/office/drawing/2014/main" id="{3478C19B-4507-5D19-D7B0-EA7C42030A55}"/>
                </a:ext>
              </a:extLst>
            </p:cNvPr>
            <p:cNvSpPr/>
            <p:nvPr/>
          </p:nvSpPr>
          <p:spPr>
            <a:xfrm>
              <a:off x="-35327825" y="3970800"/>
              <a:ext cx="136275" cy="85875"/>
            </a:xfrm>
            <a:custGeom>
              <a:avLst/>
              <a:gdLst/>
              <a:ahLst/>
              <a:cxnLst/>
              <a:rect l="l" t="t" r="r" b="b"/>
              <a:pathLst>
                <a:path w="5451" h="3435" extrusionOk="0">
                  <a:moveTo>
                    <a:pt x="0" y="0"/>
                  </a:moveTo>
                  <a:lnTo>
                    <a:pt x="0" y="3434"/>
                  </a:lnTo>
                  <a:lnTo>
                    <a:pt x="5450" y="3434"/>
                  </a:lnTo>
                  <a:lnTo>
                    <a:pt x="545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" name="Google Shape;6877;p73">
              <a:extLst>
                <a:ext uri="{FF2B5EF4-FFF2-40B4-BE49-F238E27FC236}">
                  <a16:creationId xmlns:a16="http://schemas.microsoft.com/office/drawing/2014/main" id="{3B57A329-12FE-0F81-52A7-656C60A29D04}"/>
                </a:ext>
              </a:extLst>
            </p:cNvPr>
            <p:cNvSpPr/>
            <p:nvPr/>
          </p:nvSpPr>
          <p:spPr>
            <a:xfrm>
              <a:off x="-35327825" y="4073975"/>
              <a:ext cx="136275" cy="35450"/>
            </a:xfrm>
            <a:custGeom>
              <a:avLst/>
              <a:gdLst/>
              <a:ahLst/>
              <a:cxnLst/>
              <a:rect l="l" t="t" r="r" b="b"/>
              <a:pathLst>
                <a:path w="5451" h="1418" extrusionOk="0">
                  <a:moveTo>
                    <a:pt x="0" y="0"/>
                  </a:moveTo>
                  <a:lnTo>
                    <a:pt x="0" y="347"/>
                  </a:lnTo>
                  <a:cubicBezTo>
                    <a:pt x="0" y="914"/>
                    <a:pt x="473" y="1418"/>
                    <a:pt x="1008" y="1418"/>
                  </a:cubicBezTo>
                  <a:lnTo>
                    <a:pt x="4442" y="1418"/>
                  </a:lnTo>
                  <a:cubicBezTo>
                    <a:pt x="4978" y="1418"/>
                    <a:pt x="5450" y="945"/>
                    <a:pt x="5450" y="347"/>
                  </a:cubicBezTo>
                  <a:lnTo>
                    <a:pt x="545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45" name="Google Shape;6878;p73">
            <a:extLst>
              <a:ext uri="{FF2B5EF4-FFF2-40B4-BE49-F238E27FC236}">
                <a16:creationId xmlns:a16="http://schemas.microsoft.com/office/drawing/2014/main" id="{9148323C-18D5-7D01-58F4-765FE94400AB}"/>
              </a:ext>
            </a:extLst>
          </p:cNvPr>
          <p:cNvGrpSpPr/>
          <p:nvPr/>
        </p:nvGrpSpPr>
        <p:grpSpPr>
          <a:xfrm>
            <a:off x="4689441" y="2008362"/>
            <a:ext cx="476624" cy="470233"/>
            <a:chOff x="-33645475" y="3228075"/>
            <a:chExt cx="294600" cy="290650"/>
          </a:xfrm>
          <a:solidFill>
            <a:schemeClr val="tx1"/>
          </a:solidFill>
        </p:grpSpPr>
        <p:sp>
          <p:nvSpPr>
            <p:cNvPr id="546" name="Google Shape;6879;p73">
              <a:extLst>
                <a:ext uri="{FF2B5EF4-FFF2-40B4-BE49-F238E27FC236}">
                  <a16:creationId xmlns:a16="http://schemas.microsoft.com/office/drawing/2014/main" id="{91ED7E2A-2C3B-2A57-99E5-E92F97AB489D}"/>
                </a:ext>
              </a:extLst>
            </p:cNvPr>
            <p:cNvSpPr/>
            <p:nvPr/>
          </p:nvSpPr>
          <p:spPr>
            <a:xfrm>
              <a:off x="-33456450" y="3261925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09" y="694"/>
                  </a:lnTo>
                  <a:cubicBezTo>
                    <a:pt x="1576" y="694"/>
                    <a:pt x="2049" y="1166"/>
                    <a:pt x="2049" y="1733"/>
                  </a:cubicBezTo>
                  <a:lnTo>
                    <a:pt x="2049" y="2269"/>
                  </a:lnTo>
                  <a:lnTo>
                    <a:pt x="1923" y="2175"/>
                  </a:lnTo>
                  <a:cubicBezTo>
                    <a:pt x="1860" y="2112"/>
                    <a:pt x="1773" y="2080"/>
                    <a:pt x="1686" y="2080"/>
                  </a:cubicBezTo>
                  <a:cubicBezTo>
                    <a:pt x="1600" y="2080"/>
                    <a:pt x="1513" y="2112"/>
                    <a:pt x="1450" y="2175"/>
                  </a:cubicBezTo>
                  <a:cubicBezTo>
                    <a:pt x="1324" y="2269"/>
                    <a:pt x="1324" y="2521"/>
                    <a:pt x="1450" y="2647"/>
                  </a:cubicBezTo>
                  <a:lnTo>
                    <a:pt x="2112" y="3309"/>
                  </a:lnTo>
                  <a:cubicBezTo>
                    <a:pt x="2175" y="3372"/>
                    <a:pt x="2269" y="3403"/>
                    <a:pt x="2360" y="3403"/>
                  </a:cubicBezTo>
                  <a:cubicBezTo>
                    <a:pt x="2450" y="3403"/>
                    <a:pt x="2537" y="3372"/>
                    <a:pt x="2584" y="3309"/>
                  </a:cubicBezTo>
                  <a:lnTo>
                    <a:pt x="3277" y="2647"/>
                  </a:lnTo>
                  <a:cubicBezTo>
                    <a:pt x="3372" y="2521"/>
                    <a:pt x="3372" y="2269"/>
                    <a:pt x="3277" y="2175"/>
                  </a:cubicBezTo>
                  <a:cubicBezTo>
                    <a:pt x="3214" y="2112"/>
                    <a:pt x="3120" y="2080"/>
                    <a:pt x="3029" y="2080"/>
                  </a:cubicBezTo>
                  <a:cubicBezTo>
                    <a:pt x="2939" y="2080"/>
                    <a:pt x="2852" y="2112"/>
                    <a:pt x="2805" y="2175"/>
                  </a:cubicBezTo>
                  <a:lnTo>
                    <a:pt x="2679" y="2269"/>
                  </a:lnTo>
                  <a:lnTo>
                    <a:pt x="2679" y="1733"/>
                  </a:lnTo>
                  <a:cubicBezTo>
                    <a:pt x="2742" y="788"/>
                    <a:pt x="1954" y="1"/>
                    <a:pt x="10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" name="Google Shape;6880;p73">
              <a:extLst>
                <a:ext uri="{FF2B5EF4-FFF2-40B4-BE49-F238E27FC236}">
                  <a16:creationId xmlns:a16="http://schemas.microsoft.com/office/drawing/2014/main" id="{A9E44D37-86E3-8B51-F702-303379A2A46E}"/>
                </a:ext>
              </a:extLst>
            </p:cNvPr>
            <p:cNvSpPr/>
            <p:nvPr/>
          </p:nvSpPr>
          <p:spPr>
            <a:xfrm>
              <a:off x="-33575375" y="3433625"/>
              <a:ext cx="85075" cy="85100"/>
            </a:xfrm>
            <a:custGeom>
              <a:avLst/>
              <a:gdLst/>
              <a:ahLst/>
              <a:cxnLst/>
              <a:rect l="l" t="t" r="r" b="b"/>
              <a:pathLst>
                <a:path w="3403" h="3404" extrusionOk="0">
                  <a:moveTo>
                    <a:pt x="1013" y="1"/>
                  </a:moveTo>
                  <a:cubicBezTo>
                    <a:pt x="922" y="1"/>
                    <a:pt x="835" y="32"/>
                    <a:pt x="788" y="95"/>
                  </a:cubicBezTo>
                  <a:lnTo>
                    <a:pt x="127" y="757"/>
                  </a:lnTo>
                  <a:cubicBezTo>
                    <a:pt x="1" y="883"/>
                    <a:pt x="1" y="1135"/>
                    <a:pt x="127" y="1229"/>
                  </a:cubicBezTo>
                  <a:cubicBezTo>
                    <a:pt x="174" y="1292"/>
                    <a:pt x="260" y="1324"/>
                    <a:pt x="351" y="1324"/>
                  </a:cubicBezTo>
                  <a:cubicBezTo>
                    <a:pt x="442" y="1324"/>
                    <a:pt x="536" y="1292"/>
                    <a:pt x="599" y="1229"/>
                  </a:cubicBezTo>
                  <a:lnTo>
                    <a:pt x="694" y="1135"/>
                  </a:lnTo>
                  <a:lnTo>
                    <a:pt x="694" y="1671"/>
                  </a:lnTo>
                  <a:cubicBezTo>
                    <a:pt x="694" y="2616"/>
                    <a:pt x="1450" y="3372"/>
                    <a:pt x="2395" y="3372"/>
                  </a:cubicBezTo>
                  <a:lnTo>
                    <a:pt x="3057" y="3372"/>
                  </a:lnTo>
                  <a:lnTo>
                    <a:pt x="3057" y="3403"/>
                  </a:lnTo>
                  <a:cubicBezTo>
                    <a:pt x="3246" y="3403"/>
                    <a:pt x="3403" y="3246"/>
                    <a:pt x="3403" y="3057"/>
                  </a:cubicBezTo>
                  <a:cubicBezTo>
                    <a:pt x="3403" y="2868"/>
                    <a:pt x="3246" y="2710"/>
                    <a:pt x="3057" y="2710"/>
                  </a:cubicBezTo>
                  <a:lnTo>
                    <a:pt x="2363" y="2710"/>
                  </a:lnTo>
                  <a:cubicBezTo>
                    <a:pt x="1796" y="2710"/>
                    <a:pt x="1324" y="2238"/>
                    <a:pt x="1324" y="1671"/>
                  </a:cubicBezTo>
                  <a:lnTo>
                    <a:pt x="1324" y="1135"/>
                  </a:lnTo>
                  <a:lnTo>
                    <a:pt x="1450" y="1229"/>
                  </a:lnTo>
                  <a:cubicBezTo>
                    <a:pt x="1513" y="1292"/>
                    <a:pt x="1599" y="1324"/>
                    <a:pt x="1686" y="1324"/>
                  </a:cubicBezTo>
                  <a:cubicBezTo>
                    <a:pt x="1773" y="1324"/>
                    <a:pt x="1859" y="1292"/>
                    <a:pt x="1922" y="1229"/>
                  </a:cubicBezTo>
                  <a:cubicBezTo>
                    <a:pt x="2048" y="1135"/>
                    <a:pt x="2048" y="883"/>
                    <a:pt x="1922" y="757"/>
                  </a:cubicBezTo>
                  <a:lnTo>
                    <a:pt x="1261" y="95"/>
                  </a:lnTo>
                  <a:cubicBezTo>
                    <a:pt x="1198" y="32"/>
                    <a:pt x="1103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" name="Google Shape;6881;p73">
              <a:extLst>
                <a:ext uri="{FF2B5EF4-FFF2-40B4-BE49-F238E27FC236}">
                  <a16:creationId xmlns:a16="http://schemas.microsoft.com/office/drawing/2014/main" id="{D44E6D04-D8FE-FD75-8F77-13D6F5CB47F4}"/>
                </a:ext>
              </a:extLst>
            </p:cNvPr>
            <p:cNvSpPr/>
            <p:nvPr/>
          </p:nvSpPr>
          <p:spPr>
            <a:xfrm>
              <a:off x="-33645475" y="3228075"/>
              <a:ext cx="206375" cy="153600"/>
            </a:xfrm>
            <a:custGeom>
              <a:avLst/>
              <a:gdLst/>
              <a:ahLst/>
              <a:cxnLst/>
              <a:rect l="l" t="t" r="r" b="b"/>
              <a:pathLst>
                <a:path w="8255" h="6144" extrusionOk="0">
                  <a:moveTo>
                    <a:pt x="4191" y="0"/>
                  </a:moveTo>
                  <a:cubicBezTo>
                    <a:pt x="2300" y="0"/>
                    <a:pt x="757" y="1544"/>
                    <a:pt x="757" y="3434"/>
                  </a:cubicBezTo>
                  <a:lnTo>
                    <a:pt x="757" y="3529"/>
                  </a:lnTo>
                  <a:cubicBezTo>
                    <a:pt x="347" y="3686"/>
                    <a:pt x="95" y="4033"/>
                    <a:pt x="95" y="4474"/>
                  </a:cubicBezTo>
                  <a:lnTo>
                    <a:pt x="95" y="5135"/>
                  </a:lnTo>
                  <a:cubicBezTo>
                    <a:pt x="1" y="5671"/>
                    <a:pt x="473" y="6143"/>
                    <a:pt x="1009" y="6143"/>
                  </a:cubicBezTo>
                  <a:cubicBezTo>
                    <a:pt x="1135" y="6143"/>
                    <a:pt x="1261" y="6112"/>
                    <a:pt x="1387" y="6080"/>
                  </a:cubicBezTo>
                  <a:lnTo>
                    <a:pt x="1387" y="3403"/>
                  </a:lnTo>
                  <a:cubicBezTo>
                    <a:pt x="1387" y="1890"/>
                    <a:pt x="2647" y="630"/>
                    <a:pt x="4128" y="630"/>
                  </a:cubicBezTo>
                  <a:cubicBezTo>
                    <a:pt x="5640" y="630"/>
                    <a:pt x="6900" y="1890"/>
                    <a:pt x="6900" y="3403"/>
                  </a:cubicBezTo>
                  <a:lnTo>
                    <a:pt x="6900" y="6080"/>
                  </a:lnTo>
                  <a:cubicBezTo>
                    <a:pt x="6995" y="6112"/>
                    <a:pt x="7121" y="6143"/>
                    <a:pt x="7247" y="6143"/>
                  </a:cubicBezTo>
                  <a:cubicBezTo>
                    <a:pt x="7782" y="6143"/>
                    <a:pt x="8255" y="5671"/>
                    <a:pt x="8255" y="5135"/>
                  </a:cubicBezTo>
                  <a:lnTo>
                    <a:pt x="8255" y="4474"/>
                  </a:lnTo>
                  <a:cubicBezTo>
                    <a:pt x="8255" y="4033"/>
                    <a:pt x="8003" y="3623"/>
                    <a:pt x="7593" y="3529"/>
                  </a:cubicBezTo>
                  <a:lnTo>
                    <a:pt x="7593" y="3434"/>
                  </a:lnTo>
                  <a:cubicBezTo>
                    <a:pt x="7593" y="1544"/>
                    <a:pt x="6050" y="0"/>
                    <a:pt x="4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" name="Google Shape;6882;p73">
              <a:extLst>
                <a:ext uri="{FF2B5EF4-FFF2-40B4-BE49-F238E27FC236}">
                  <a16:creationId xmlns:a16="http://schemas.microsoft.com/office/drawing/2014/main" id="{53492D21-D690-9227-C65E-3771F8287BC0}"/>
                </a:ext>
              </a:extLst>
            </p:cNvPr>
            <p:cNvSpPr/>
            <p:nvPr/>
          </p:nvSpPr>
          <p:spPr>
            <a:xfrm>
              <a:off x="-33593500" y="3279250"/>
              <a:ext cx="104775" cy="52275"/>
            </a:xfrm>
            <a:custGeom>
              <a:avLst/>
              <a:gdLst/>
              <a:ahLst/>
              <a:cxnLst/>
              <a:rect l="l" t="t" r="r" b="b"/>
              <a:pathLst>
                <a:path w="4191" h="2091" extrusionOk="0">
                  <a:moveTo>
                    <a:pt x="1734" y="1"/>
                  </a:moveTo>
                  <a:cubicBezTo>
                    <a:pt x="789" y="1"/>
                    <a:pt x="1" y="757"/>
                    <a:pt x="1" y="1702"/>
                  </a:cubicBezTo>
                  <a:lnTo>
                    <a:pt x="1" y="2049"/>
                  </a:lnTo>
                  <a:lnTo>
                    <a:pt x="1230" y="2049"/>
                  </a:lnTo>
                  <a:cubicBezTo>
                    <a:pt x="1545" y="2049"/>
                    <a:pt x="1891" y="2049"/>
                    <a:pt x="2017" y="1986"/>
                  </a:cubicBezTo>
                  <a:cubicBezTo>
                    <a:pt x="2049" y="1954"/>
                    <a:pt x="2080" y="1828"/>
                    <a:pt x="2080" y="1734"/>
                  </a:cubicBezTo>
                  <a:cubicBezTo>
                    <a:pt x="2080" y="1545"/>
                    <a:pt x="2238" y="1387"/>
                    <a:pt x="2458" y="1387"/>
                  </a:cubicBezTo>
                  <a:cubicBezTo>
                    <a:pt x="2647" y="1387"/>
                    <a:pt x="2805" y="1545"/>
                    <a:pt x="2805" y="1734"/>
                  </a:cubicBezTo>
                  <a:cubicBezTo>
                    <a:pt x="2805" y="1828"/>
                    <a:pt x="2805" y="1954"/>
                    <a:pt x="2868" y="1986"/>
                  </a:cubicBezTo>
                  <a:cubicBezTo>
                    <a:pt x="2942" y="2059"/>
                    <a:pt x="3091" y="2090"/>
                    <a:pt x="3266" y="2090"/>
                  </a:cubicBezTo>
                  <a:cubicBezTo>
                    <a:pt x="3389" y="2090"/>
                    <a:pt x="3525" y="2075"/>
                    <a:pt x="3656" y="2049"/>
                  </a:cubicBezTo>
                  <a:lnTo>
                    <a:pt x="4191" y="2049"/>
                  </a:lnTo>
                  <a:lnTo>
                    <a:pt x="4191" y="1702"/>
                  </a:lnTo>
                  <a:lnTo>
                    <a:pt x="4128" y="1702"/>
                  </a:lnTo>
                  <a:cubicBezTo>
                    <a:pt x="4128" y="757"/>
                    <a:pt x="3340" y="1"/>
                    <a:pt x="2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" name="Google Shape;6883;p73">
              <a:extLst>
                <a:ext uri="{FF2B5EF4-FFF2-40B4-BE49-F238E27FC236}">
                  <a16:creationId xmlns:a16="http://schemas.microsoft.com/office/drawing/2014/main" id="{6A8B8CC3-C11B-A5E7-CEA5-AF8359619AC6}"/>
                </a:ext>
              </a:extLst>
            </p:cNvPr>
            <p:cNvSpPr/>
            <p:nvPr/>
          </p:nvSpPr>
          <p:spPr>
            <a:xfrm>
              <a:off x="-33593500" y="3341475"/>
              <a:ext cx="104775" cy="74075"/>
            </a:xfrm>
            <a:custGeom>
              <a:avLst/>
              <a:gdLst/>
              <a:ahLst/>
              <a:cxnLst/>
              <a:rect l="l" t="t" r="r" b="b"/>
              <a:pathLst>
                <a:path w="4191" h="2963" extrusionOk="0">
                  <a:moveTo>
                    <a:pt x="2395" y="1"/>
                  </a:moveTo>
                  <a:cubicBezTo>
                    <a:pt x="2080" y="253"/>
                    <a:pt x="1671" y="253"/>
                    <a:pt x="1230" y="253"/>
                  </a:cubicBezTo>
                  <a:lnTo>
                    <a:pt x="1" y="253"/>
                  </a:lnTo>
                  <a:lnTo>
                    <a:pt x="1" y="914"/>
                  </a:lnTo>
                  <a:cubicBezTo>
                    <a:pt x="1" y="2049"/>
                    <a:pt x="946" y="2962"/>
                    <a:pt x="2112" y="2962"/>
                  </a:cubicBezTo>
                  <a:cubicBezTo>
                    <a:pt x="3246" y="2962"/>
                    <a:pt x="4191" y="2049"/>
                    <a:pt x="4191" y="914"/>
                  </a:cubicBezTo>
                  <a:lnTo>
                    <a:pt x="4191" y="253"/>
                  </a:lnTo>
                  <a:lnTo>
                    <a:pt x="3466" y="253"/>
                  </a:lnTo>
                  <a:cubicBezTo>
                    <a:pt x="3088" y="253"/>
                    <a:pt x="2679" y="190"/>
                    <a:pt x="2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" name="Google Shape;6884;p73">
              <a:extLst>
                <a:ext uri="{FF2B5EF4-FFF2-40B4-BE49-F238E27FC236}">
                  <a16:creationId xmlns:a16="http://schemas.microsoft.com/office/drawing/2014/main" id="{B60EE4CF-802D-0957-69AE-96A58190384E}"/>
                </a:ext>
              </a:extLst>
            </p:cNvPr>
            <p:cNvSpPr/>
            <p:nvPr/>
          </p:nvSpPr>
          <p:spPr>
            <a:xfrm>
              <a:off x="-33455650" y="3381650"/>
              <a:ext cx="104775" cy="52250"/>
            </a:xfrm>
            <a:custGeom>
              <a:avLst/>
              <a:gdLst/>
              <a:ahLst/>
              <a:cxnLst/>
              <a:rect l="l" t="t" r="r" b="b"/>
              <a:pathLst>
                <a:path w="4191" h="2090" extrusionOk="0">
                  <a:moveTo>
                    <a:pt x="1702" y="0"/>
                  </a:moveTo>
                  <a:cubicBezTo>
                    <a:pt x="756" y="0"/>
                    <a:pt x="0" y="757"/>
                    <a:pt x="0" y="1702"/>
                  </a:cubicBezTo>
                  <a:lnTo>
                    <a:pt x="0" y="2048"/>
                  </a:lnTo>
                  <a:lnTo>
                    <a:pt x="1229" y="2048"/>
                  </a:lnTo>
                  <a:cubicBezTo>
                    <a:pt x="1544" y="2048"/>
                    <a:pt x="1891" y="2048"/>
                    <a:pt x="2017" y="1985"/>
                  </a:cubicBezTo>
                  <a:cubicBezTo>
                    <a:pt x="2048" y="1954"/>
                    <a:pt x="2080" y="1828"/>
                    <a:pt x="2080" y="1733"/>
                  </a:cubicBezTo>
                  <a:cubicBezTo>
                    <a:pt x="2080" y="1544"/>
                    <a:pt x="2237" y="1387"/>
                    <a:pt x="2458" y="1387"/>
                  </a:cubicBezTo>
                  <a:cubicBezTo>
                    <a:pt x="2647" y="1387"/>
                    <a:pt x="2804" y="1544"/>
                    <a:pt x="2804" y="1733"/>
                  </a:cubicBezTo>
                  <a:cubicBezTo>
                    <a:pt x="2804" y="1828"/>
                    <a:pt x="2804" y="1954"/>
                    <a:pt x="2867" y="1985"/>
                  </a:cubicBezTo>
                  <a:cubicBezTo>
                    <a:pt x="2941" y="2059"/>
                    <a:pt x="3091" y="2090"/>
                    <a:pt x="3265" y="2090"/>
                  </a:cubicBezTo>
                  <a:cubicBezTo>
                    <a:pt x="3388" y="2090"/>
                    <a:pt x="3524" y="2074"/>
                    <a:pt x="3655" y="2048"/>
                  </a:cubicBezTo>
                  <a:lnTo>
                    <a:pt x="4190" y="2048"/>
                  </a:lnTo>
                  <a:lnTo>
                    <a:pt x="4190" y="1702"/>
                  </a:lnTo>
                  <a:cubicBezTo>
                    <a:pt x="4096" y="757"/>
                    <a:pt x="3308" y="0"/>
                    <a:pt x="23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" name="Google Shape;6885;p73">
              <a:extLst>
                <a:ext uri="{FF2B5EF4-FFF2-40B4-BE49-F238E27FC236}">
                  <a16:creationId xmlns:a16="http://schemas.microsoft.com/office/drawing/2014/main" id="{5F23EFF9-52E8-EAAF-7CA7-3200059CADE6}"/>
                </a:ext>
              </a:extLst>
            </p:cNvPr>
            <p:cNvSpPr/>
            <p:nvPr/>
          </p:nvSpPr>
          <p:spPr>
            <a:xfrm>
              <a:off x="-33456450" y="3443875"/>
              <a:ext cx="102425" cy="74850"/>
            </a:xfrm>
            <a:custGeom>
              <a:avLst/>
              <a:gdLst/>
              <a:ahLst/>
              <a:cxnLst/>
              <a:rect l="l" t="t" r="r" b="b"/>
              <a:pathLst>
                <a:path w="4097" h="2994" extrusionOk="0">
                  <a:moveTo>
                    <a:pt x="2395" y="0"/>
                  </a:moveTo>
                  <a:cubicBezTo>
                    <a:pt x="2080" y="252"/>
                    <a:pt x="1639" y="252"/>
                    <a:pt x="1230" y="252"/>
                  </a:cubicBezTo>
                  <a:lnTo>
                    <a:pt x="1" y="252"/>
                  </a:lnTo>
                  <a:lnTo>
                    <a:pt x="1" y="914"/>
                  </a:lnTo>
                  <a:cubicBezTo>
                    <a:pt x="1" y="2048"/>
                    <a:pt x="914" y="2993"/>
                    <a:pt x="2049" y="2993"/>
                  </a:cubicBezTo>
                  <a:cubicBezTo>
                    <a:pt x="3183" y="2993"/>
                    <a:pt x="4096" y="2048"/>
                    <a:pt x="4096" y="914"/>
                  </a:cubicBezTo>
                  <a:lnTo>
                    <a:pt x="4096" y="252"/>
                  </a:lnTo>
                  <a:lnTo>
                    <a:pt x="3435" y="252"/>
                  </a:lnTo>
                  <a:cubicBezTo>
                    <a:pt x="3025" y="252"/>
                    <a:pt x="2679" y="189"/>
                    <a:pt x="2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53" name="Google Shape;6886;p73">
            <a:extLst>
              <a:ext uri="{FF2B5EF4-FFF2-40B4-BE49-F238E27FC236}">
                <a16:creationId xmlns:a16="http://schemas.microsoft.com/office/drawing/2014/main" id="{9CA69096-5607-DBB5-6823-E26B2EA6A139}"/>
              </a:ext>
            </a:extLst>
          </p:cNvPr>
          <p:cNvGrpSpPr/>
          <p:nvPr/>
        </p:nvGrpSpPr>
        <p:grpSpPr>
          <a:xfrm>
            <a:off x="4690734" y="2595141"/>
            <a:ext cx="474035" cy="472781"/>
            <a:chOff x="-33646250" y="3586425"/>
            <a:chExt cx="293000" cy="292225"/>
          </a:xfrm>
          <a:solidFill>
            <a:schemeClr val="tx1"/>
          </a:solidFill>
        </p:grpSpPr>
        <p:sp>
          <p:nvSpPr>
            <p:cNvPr id="554" name="Google Shape;6887;p73">
              <a:extLst>
                <a:ext uri="{FF2B5EF4-FFF2-40B4-BE49-F238E27FC236}">
                  <a16:creationId xmlns:a16="http://schemas.microsoft.com/office/drawing/2014/main" id="{BC6D1FA8-F745-EFF2-1959-F4836B6B6BDB}"/>
                </a:ext>
              </a:extLst>
            </p:cNvPr>
            <p:cNvSpPr/>
            <p:nvPr/>
          </p:nvSpPr>
          <p:spPr>
            <a:xfrm>
              <a:off x="-33646250" y="3739225"/>
              <a:ext cx="141775" cy="139425"/>
            </a:xfrm>
            <a:custGeom>
              <a:avLst/>
              <a:gdLst/>
              <a:ahLst/>
              <a:cxnLst/>
              <a:rect l="l" t="t" r="r" b="b"/>
              <a:pathLst>
                <a:path w="5671" h="5577" extrusionOk="0">
                  <a:moveTo>
                    <a:pt x="4190" y="1"/>
                  </a:moveTo>
                  <a:cubicBezTo>
                    <a:pt x="4001" y="316"/>
                    <a:pt x="3970" y="725"/>
                    <a:pt x="4127" y="1040"/>
                  </a:cubicBezTo>
                  <a:lnTo>
                    <a:pt x="3497" y="1670"/>
                  </a:lnTo>
                  <a:cubicBezTo>
                    <a:pt x="3345" y="1589"/>
                    <a:pt x="3194" y="1550"/>
                    <a:pt x="3047" y="1550"/>
                  </a:cubicBezTo>
                  <a:cubicBezTo>
                    <a:pt x="2797" y="1550"/>
                    <a:pt x="2561" y="1661"/>
                    <a:pt x="2363" y="1859"/>
                  </a:cubicBezTo>
                  <a:lnTo>
                    <a:pt x="378" y="3813"/>
                  </a:lnTo>
                  <a:cubicBezTo>
                    <a:pt x="0" y="4222"/>
                    <a:pt x="0" y="4884"/>
                    <a:pt x="378" y="5293"/>
                  </a:cubicBezTo>
                  <a:cubicBezTo>
                    <a:pt x="583" y="5482"/>
                    <a:pt x="851" y="5577"/>
                    <a:pt x="1115" y="5577"/>
                  </a:cubicBezTo>
                  <a:cubicBezTo>
                    <a:pt x="1378" y="5577"/>
                    <a:pt x="1638" y="5482"/>
                    <a:pt x="1827" y="5293"/>
                  </a:cubicBezTo>
                  <a:lnTo>
                    <a:pt x="3812" y="3309"/>
                  </a:lnTo>
                  <a:cubicBezTo>
                    <a:pt x="4096" y="3025"/>
                    <a:pt x="4190" y="2553"/>
                    <a:pt x="4001" y="2143"/>
                  </a:cubicBezTo>
                  <a:lnTo>
                    <a:pt x="4631" y="1513"/>
                  </a:lnTo>
                  <a:cubicBezTo>
                    <a:pt x="4789" y="1576"/>
                    <a:pt x="4915" y="1607"/>
                    <a:pt x="5072" y="1607"/>
                  </a:cubicBezTo>
                  <a:cubicBezTo>
                    <a:pt x="5261" y="1607"/>
                    <a:pt x="5450" y="1544"/>
                    <a:pt x="5671" y="1418"/>
                  </a:cubicBezTo>
                  <a:cubicBezTo>
                    <a:pt x="5041" y="1040"/>
                    <a:pt x="4568" y="568"/>
                    <a:pt x="4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" name="Google Shape;6888;p73">
              <a:extLst>
                <a:ext uri="{FF2B5EF4-FFF2-40B4-BE49-F238E27FC236}">
                  <a16:creationId xmlns:a16="http://schemas.microsoft.com/office/drawing/2014/main" id="{F56A9817-48D9-1A83-DA72-A640972441FE}"/>
                </a:ext>
              </a:extLst>
            </p:cNvPr>
            <p:cNvSpPr/>
            <p:nvPr/>
          </p:nvSpPr>
          <p:spPr>
            <a:xfrm>
              <a:off x="-33541500" y="3586425"/>
              <a:ext cx="188250" cy="187475"/>
            </a:xfrm>
            <a:custGeom>
              <a:avLst/>
              <a:gdLst/>
              <a:ahLst/>
              <a:cxnLst/>
              <a:rect l="l" t="t" r="r" b="b"/>
              <a:pathLst>
                <a:path w="7530" h="7499" extrusionOk="0">
                  <a:moveTo>
                    <a:pt x="3718" y="1387"/>
                  </a:moveTo>
                  <a:cubicBezTo>
                    <a:pt x="4253" y="1387"/>
                    <a:pt x="4726" y="1859"/>
                    <a:pt x="4726" y="2427"/>
                  </a:cubicBezTo>
                  <a:cubicBezTo>
                    <a:pt x="4789" y="2805"/>
                    <a:pt x="4505" y="3214"/>
                    <a:pt x="4096" y="3372"/>
                  </a:cubicBezTo>
                  <a:lnTo>
                    <a:pt x="4096" y="3750"/>
                  </a:lnTo>
                  <a:cubicBezTo>
                    <a:pt x="4096" y="3939"/>
                    <a:pt x="3938" y="4096"/>
                    <a:pt x="3749" y="4096"/>
                  </a:cubicBezTo>
                  <a:cubicBezTo>
                    <a:pt x="3560" y="4096"/>
                    <a:pt x="3403" y="3939"/>
                    <a:pt x="3403" y="3750"/>
                  </a:cubicBezTo>
                  <a:lnTo>
                    <a:pt x="3403" y="3372"/>
                  </a:lnTo>
                  <a:cubicBezTo>
                    <a:pt x="3403" y="3088"/>
                    <a:pt x="3592" y="2805"/>
                    <a:pt x="3875" y="2742"/>
                  </a:cubicBezTo>
                  <a:cubicBezTo>
                    <a:pt x="4001" y="2679"/>
                    <a:pt x="4096" y="2521"/>
                    <a:pt x="4096" y="2427"/>
                  </a:cubicBezTo>
                  <a:cubicBezTo>
                    <a:pt x="4096" y="2206"/>
                    <a:pt x="3938" y="2049"/>
                    <a:pt x="3749" y="2049"/>
                  </a:cubicBezTo>
                  <a:cubicBezTo>
                    <a:pt x="3560" y="2049"/>
                    <a:pt x="3403" y="2206"/>
                    <a:pt x="3403" y="2427"/>
                  </a:cubicBezTo>
                  <a:cubicBezTo>
                    <a:pt x="3403" y="2616"/>
                    <a:pt x="3245" y="2773"/>
                    <a:pt x="3056" y="2773"/>
                  </a:cubicBezTo>
                  <a:cubicBezTo>
                    <a:pt x="2836" y="2773"/>
                    <a:pt x="2678" y="2616"/>
                    <a:pt x="2678" y="2427"/>
                  </a:cubicBezTo>
                  <a:cubicBezTo>
                    <a:pt x="2678" y="1859"/>
                    <a:pt x="3151" y="1387"/>
                    <a:pt x="3718" y="1387"/>
                  </a:cubicBezTo>
                  <a:close/>
                  <a:moveTo>
                    <a:pt x="3749" y="4726"/>
                  </a:moveTo>
                  <a:cubicBezTo>
                    <a:pt x="3938" y="4726"/>
                    <a:pt x="4096" y="4884"/>
                    <a:pt x="4096" y="5104"/>
                  </a:cubicBezTo>
                  <a:cubicBezTo>
                    <a:pt x="4096" y="5294"/>
                    <a:pt x="3938" y="5451"/>
                    <a:pt x="3749" y="5451"/>
                  </a:cubicBezTo>
                  <a:cubicBezTo>
                    <a:pt x="3560" y="5451"/>
                    <a:pt x="3403" y="5294"/>
                    <a:pt x="3403" y="5104"/>
                  </a:cubicBezTo>
                  <a:cubicBezTo>
                    <a:pt x="3403" y="4884"/>
                    <a:pt x="3560" y="4726"/>
                    <a:pt x="3749" y="4726"/>
                  </a:cubicBezTo>
                  <a:close/>
                  <a:moveTo>
                    <a:pt x="3749" y="1"/>
                  </a:moveTo>
                  <a:cubicBezTo>
                    <a:pt x="1670" y="1"/>
                    <a:pt x="0" y="1702"/>
                    <a:pt x="0" y="3750"/>
                  </a:cubicBezTo>
                  <a:cubicBezTo>
                    <a:pt x="0" y="5829"/>
                    <a:pt x="1702" y="7499"/>
                    <a:pt x="3749" y="7499"/>
                  </a:cubicBezTo>
                  <a:cubicBezTo>
                    <a:pt x="5829" y="7499"/>
                    <a:pt x="7498" y="5798"/>
                    <a:pt x="7498" y="3750"/>
                  </a:cubicBezTo>
                  <a:cubicBezTo>
                    <a:pt x="7530" y="1670"/>
                    <a:pt x="5829" y="1"/>
                    <a:pt x="37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56" name="Google Shape;6889;p73">
            <a:extLst>
              <a:ext uri="{FF2B5EF4-FFF2-40B4-BE49-F238E27FC236}">
                <a16:creationId xmlns:a16="http://schemas.microsoft.com/office/drawing/2014/main" id="{716649B0-F067-389A-F6A5-CC283AF92385}"/>
              </a:ext>
            </a:extLst>
          </p:cNvPr>
          <p:cNvGrpSpPr/>
          <p:nvPr/>
        </p:nvGrpSpPr>
        <p:grpSpPr>
          <a:xfrm>
            <a:off x="4691361" y="3174945"/>
            <a:ext cx="472781" cy="474076"/>
            <a:chOff x="-33645475" y="3944800"/>
            <a:chExt cx="292225" cy="293025"/>
          </a:xfrm>
          <a:solidFill>
            <a:schemeClr val="tx1"/>
          </a:solidFill>
        </p:grpSpPr>
        <p:sp>
          <p:nvSpPr>
            <p:cNvPr id="557" name="Google Shape;6890;p73">
              <a:extLst>
                <a:ext uri="{FF2B5EF4-FFF2-40B4-BE49-F238E27FC236}">
                  <a16:creationId xmlns:a16="http://schemas.microsoft.com/office/drawing/2014/main" id="{00488793-0211-EFD0-2959-AD7EFE0217FE}"/>
                </a:ext>
              </a:extLst>
            </p:cNvPr>
            <p:cNvSpPr/>
            <p:nvPr/>
          </p:nvSpPr>
          <p:spPr>
            <a:xfrm>
              <a:off x="-33549375" y="3944800"/>
              <a:ext cx="98475" cy="70900"/>
            </a:xfrm>
            <a:custGeom>
              <a:avLst/>
              <a:gdLst/>
              <a:ahLst/>
              <a:cxnLst/>
              <a:rect l="l" t="t" r="r" b="b"/>
              <a:pathLst>
                <a:path w="3939" h="2836" extrusionOk="0">
                  <a:moveTo>
                    <a:pt x="1985" y="0"/>
                  </a:moveTo>
                  <a:cubicBezTo>
                    <a:pt x="1260" y="0"/>
                    <a:pt x="473" y="946"/>
                    <a:pt x="0" y="2521"/>
                  </a:cubicBezTo>
                  <a:cubicBezTo>
                    <a:pt x="158" y="2615"/>
                    <a:pt x="284" y="2710"/>
                    <a:pt x="410" y="2836"/>
                  </a:cubicBezTo>
                  <a:cubicBezTo>
                    <a:pt x="914" y="2773"/>
                    <a:pt x="1481" y="2773"/>
                    <a:pt x="1985" y="2773"/>
                  </a:cubicBezTo>
                  <a:cubicBezTo>
                    <a:pt x="2489" y="2773"/>
                    <a:pt x="3056" y="2804"/>
                    <a:pt x="3560" y="2836"/>
                  </a:cubicBezTo>
                  <a:cubicBezTo>
                    <a:pt x="3623" y="2678"/>
                    <a:pt x="3781" y="2584"/>
                    <a:pt x="3938" y="2521"/>
                  </a:cubicBezTo>
                  <a:cubicBezTo>
                    <a:pt x="3529" y="946"/>
                    <a:pt x="2741" y="0"/>
                    <a:pt x="19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" name="Google Shape;6891;p73">
              <a:extLst>
                <a:ext uri="{FF2B5EF4-FFF2-40B4-BE49-F238E27FC236}">
                  <a16:creationId xmlns:a16="http://schemas.microsoft.com/office/drawing/2014/main" id="{B24D9792-FEE0-D88E-F7E9-0D6F63F96AB7}"/>
                </a:ext>
              </a:extLst>
            </p:cNvPr>
            <p:cNvSpPr/>
            <p:nvPr/>
          </p:nvSpPr>
          <p:spPr>
            <a:xfrm>
              <a:off x="-33645475" y="4041675"/>
              <a:ext cx="70900" cy="98475"/>
            </a:xfrm>
            <a:custGeom>
              <a:avLst/>
              <a:gdLst/>
              <a:ahLst/>
              <a:cxnLst/>
              <a:rect l="l" t="t" r="r" b="b"/>
              <a:pathLst>
                <a:path w="2836" h="3939" extrusionOk="0">
                  <a:moveTo>
                    <a:pt x="2521" y="0"/>
                  </a:moveTo>
                  <a:cubicBezTo>
                    <a:pt x="946" y="473"/>
                    <a:pt x="32" y="1229"/>
                    <a:pt x="32" y="1954"/>
                  </a:cubicBezTo>
                  <a:cubicBezTo>
                    <a:pt x="1" y="2710"/>
                    <a:pt x="946" y="3466"/>
                    <a:pt x="2521" y="3939"/>
                  </a:cubicBezTo>
                  <a:cubicBezTo>
                    <a:pt x="2584" y="3781"/>
                    <a:pt x="2710" y="3655"/>
                    <a:pt x="2836" y="3529"/>
                  </a:cubicBezTo>
                  <a:cubicBezTo>
                    <a:pt x="2773" y="3025"/>
                    <a:pt x="2773" y="2521"/>
                    <a:pt x="2773" y="1954"/>
                  </a:cubicBezTo>
                  <a:cubicBezTo>
                    <a:pt x="2773" y="1418"/>
                    <a:pt x="2805" y="914"/>
                    <a:pt x="2836" y="379"/>
                  </a:cubicBezTo>
                  <a:cubicBezTo>
                    <a:pt x="2679" y="316"/>
                    <a:pt x="2553" y="158"/>
                    <a:pt x="25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" name="Google Shape;6892;p73">
              <a:extLst>
                <a:ext uri="{FF2B5EF4-FFF2-40B4-BE49-F238E27FC236}">
                  <a16:creationId xmlns:a16="http://schemas.microsoft.com/office/drawing/2014/main" id="{16D16AA2-4D6E-578A-A063-D553E2F8E557}"/>
                </a:ext>
              </a:extLst>
            </p:cNvPr>
            <p:cNvSpPr/>
            <p:nvPr/>
          </p:nvSpPr>
          <p:spPr>
            <a:xfrm>
              <a:off x="-33424150" y="4042450"/>
              <a:ext cx="70900" cy="52025"/>
            </a:xfrm>
            <a:custGeom>
              <a:avLst/>
              <a:gdLst/>
              <a:ahLst/>
              <a:cxnLst/>
              <a:rect l="l" t="t" r="r" b="b"/>
              <a:pathLst>
                <a:path w="2836" h="2081" extrusionOk="0">
                  <a:moveTo>
                    <a:pt x="316" y="1"/>
                  </a:moveTo>
                  <a:cubicBezTo>
                    <a:pt x="253" y="159"/>
                    <a:pt x="127" y="285"/>
                    <a:pt x="1" y="379"/>
                  </a:cubicBezTo>
                  <a:cubicBezTo>
                    <a:pt x="32" y="600"/>
                    <a:pt x="32" y="789"/>
                    <a:pt x="32" y="978"/>
                  </a:cubicBezTo>
                  <a:cubicBezTo>
                    <a:pt x="158" y="978"/>
                    <a:pt x="284" y="946"/>
                    <a:pt x="442" y="946"/>
                  </a:cubicBezTo>
                  <a:cubicBezTo>
                    <a:pt x="1387" y="946"/>
                    <a:pt x="2237" y="1387"/>
                    <a:pt x="2804" y="2080"/>
                  </a:cubicBezTo>
                  <a:lnTo>
                    <a:pt x="2804" y="1954"/>
                  </a:lnTo>
                  <a:cubicBezTo>
                    <a:pt x="2836" y="1230"/>
                    <a:pt x="1891" y="474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" name="Google Shape;6893;p73">
              <a:extLst>
                <a:ext uri="{FF2B5EF4-FFF2-40B4-BE49-F238E27FC236}">
                  <a16:creationId xmlns:a16="http://schemas.microsoft.com/office/drawing/2014/main" id="{6008C4D4-7E80-7754-33C4-881F65B300AD}"/>
                </a:ext>
              </a:extLst>
            </p:cNvPr>
            <p:cNvSpPr/>
            <p:nvPr/>
          </p:nvSpPr>
          <p:spPr>
            <a:xfrm>
              <a:off x="-33549375" y="4165325"/>
              <a:ext cx="86650" cy="70925"/>
            </a:xfrm>
            <a:custGeom>
              <a:avLst/>
              <a:gdLst/>
              <a:ahLst/>
              <a:cxnLst/>
              <a:rect l="l" t="t" r="r" b="b"/>
              <a:pathLst>
                <a:path w="3466" h="2837" extrusionOk="0">
                  <a:moveTo>
                    <a:pt x="410" y="1"/>
                  </a:moveTo>
                  <a:cubicBezTo>
                    <a:pt x="315" y="158"/>
                    <a:pt x="158" y="284"/>
                    <a:pt x="0" y="316"/>
                  </a:cubicBezTo>
                  <a:cubicBezTo>
                    <a:pt x="473" y="1891"/>
                    <a:pt x="1260" y="2836"/>
                    <a:pt x="1985" y="2836"/>
                  </a:cubicBezTo>
                  <a:cubicBezTo>
                    <a:pt x="2489" y="2836"/>
                    <a:pt x="3056" y="2364"/>
                    <a:pt x="3466" y="1544"/>
                  </a:cubicBezTo>
                  <a:lnTo>
                    <a:pt x="3119" y="1072"/>
                  </a:lnTo>
                  <a:cubicBezTo>
                    <a:pt x="2836" y="851"/>
                    <a:pt x="2678" y="473"/>
                    <a:pt x="2521" y="95"/>
                  </a:cubicBezTo>
                  <a:lnTo>
                    <a:pt x="1985" y="95"/>
                  </a:lnTo>
                  <a:cubicBezTo>
                    <a:pt x="1418" y="95"/>
                    <a:pt x="882" y="64"/>
                    <a:pt x="4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" name="Google Shape;6894;p73">
              <a:extLst>
                <a:ext uri="{FF2B5EF4-FFF2-40B4-BE49-F238E27FC236}">
                  <a16:creationId xmlns:a16="http://schemas.microsoft.com/office/drawing/2014/main" id="{2A7EC5DC-E3FD-AE60-4F3D-647A1B52B966}"/>
                </a:ext>
              </a:extLst>
            </p:cNvPr>
            <p:cNvSpPr/>
            <p:nvPr/>
          </p:nvSpPr>
          <p:spPr>
            <a:xfrm>
              <a:off x="-33558825" y="4030650"/>
              <a:ext cx="118950" cy="120525"/>
            </a:xfrm>
            <a:custGeom>
              <a:avLst/>
              <a:gdLst/>
              <a:ahLst/>
              <a:cxnLst/>
              <a:rect l="l" t="t" r="r" b="b"/>
              <a:pathLst>
                <a:path w="4758" h="4821" extrusionOk="0">
                  <a:moveTo>
                    <a:pt x="2395" y="0"/>
                  </a:moveTo>
                  <a:cubicBezTo>
                    <a:pt x="1922" y="0"/>
                    <a:pt x="1418" y="32"/>
                    <a:pt x="1008" y="95"/>
                  </a:cubicBezTo>
                  <a:cubicBezTo>
                    <a:pt x="977" y="599"/>
                    <a:pt x="599" y="977"/>
                    <a:pt x="63" y="1040"/>
                  </a:cubicBezTo>
                  <a:cubicBezTo>
                    <a:pt x="32" y="1450"/>
                    <a:pt x="0" y="1922"/>
                    <a:pt x="0" y="2395"/>
                  </a:cubicBezTo>
                  <a:cubicBezTo>
                    <a:pt x="0" y="2867"/>
                    <a:pt x="32" y="3340"/>
                    <a:pt x="63" y="3781"/>
                  </a:cubicBezTo>
                  <a:cubicBezTo>
                    <a:pt x="599" y="3812"/>
                    <a:pt x="977" y="4222"/>
                    <a:pt x="1008" y="4726"/>
                  </a:cubicBezTo>
                  <a:cubicBezTo>
                    <a:pt x="1449" y="4758"/>
                    <a:pt x="1922" y="4821"/>
                    <a:pt x="2395" y="4821"/>
                  </a:cubicBezTo>
                  <a:lnTo>
                    <a:pt x="2804" y="4821"/>
                  </a:lnTo>
                  <a:cubicBezTo>
                    <a:pt x="2804" y="4695"/>
                    <a:pt x="2741" y="4569"/>
                    <a:pt x="2741" y="4506"/>
                  </a:cubicBezTo>
                  <a:cubicBezTo>
                    <a:pt x="2741" y="3151"/>
                    <a:pt x="3592" y="2017"/>
                    <a:pt x="4757" y="1576"/>
                  </a:cubicBezTo>
                  <a:cubicBezTo>
                    <a:pt x="4757" y="1387"/>
                    <a:pt x="4726" y="1229"/>
                    <a:pt x="4726" y="1040"/>
                  </a:cubicBezTo>
                  <a:cubicBezTo>
                    <a:pt x="4222" y="977"/>
                    <a:pt x="3812" y="599"/>
                    <a:pt x="3781" y="95"/>
                  </a:cubicBezTo>
                  <a:cubicBezTo>
                    <a:pt x="3340" y="32"/>
                    <a:pt x="2867" y="0"/>
                    <a:pt x="2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" name="Google Shape;6895;p73">
              <a:extLst>
                <a:ext uri="{FF2B5EF4-FFF2-40B4-BE49-F238E27FC236}">
                  <a16:creationId xmlns:a16="http://schemas.microsoft.com/office/drawing/2014/main" id="{6100047B-AD5B-93F7-EA5E-FC93E79FFF12}"/>
                </a:ext>
              </a:extLst>
            </p:cNvPr>
            <p:cNvSpPr/>
            <p:nvPr/>
          </p:nvSpPr>
          <p:spPr>
            <a:xfrm>
              <a:off x="-33639950" y="4129900"/>
              <a:ext cx="100825" cy="100825"/>
            </a:xfrm>
            <a:custGeom>
              <a:avLst/>
              <a:gdLst/>
              <a:ahLst/>
              <a:cxnLst/>
              <a:rect l="l" t="t" r="r" b="b"/>
              <a:pathLst>
                <a:path w="4033" h="4033" extrusionOk="0">
                  <a:moveTo>
                    <a:pt x="0" y="0"/>
                  </a:moveTo>
                  <a:lnTo>
                    <a:pt x="0" y="0"/>
                  </a:lnTo>
                  <a:cubicBezTo>
                    <a:pt x="567" y="1953"/>
                    <a:pt x="2111" y="3466"/>
                    <a:pt x="4033" y="4033"/>
                  </a:cubicBezTo>
                  <a:cubicBezTo>
                    <a:pt x="3592" y="3466"/>
                    <a:pt x="3245" y="2741"/>
                    <a:pt x="2962" y="1827"/>
                  </a:cubicBezTo>
                  <a:cubicBezTo>
                    <a:pt x="2584" y="1733"/>
                    <a:pt x="2300" y="1481"/>
                    <a:pt x="2206" y="1071"/>
                  </a:cubicBezTo>
                  <a:cubicBezTo>
                    <a:pt x="1323" y="851"/>
                    <a:pt x="567" y="44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" name="Google Shape;6896;p73">
              <a:extLst>
                <a:ext uri="{FF2B5EF4-FFF2-40B4-BE49-F238E27FC236}">
                  <a16:creationId xmlns:a16="http://schemas.microsoft.com/office/drawing/2014/main" id="{BFF622CF-DD7D-6EBB-8B89-0E856BC0B898}"/>
                </a:ext>
              </a:extLst>
            </p:cNvPr>
            <p:cNvSpPr/>
            <p:nvPr/>
          </p:nvSpPr>
          <p:spPr>
            <a:xfrm>
              <a:off x="-33459600" y="3951875"/>
              <a:ext cx="100850" cy="100075"/>
            </a:xfrm>
            <a:custGeom>
              <a:avLst/>
              <a:gdLst/>
              <a:ahLst/>
              <a:cxnLst/>
              <a:rect l="l" t="t" r="r" b="b"/>
              <a:pathLst>
                <a:path w="4034" h="4003" extrusionOk="0">
                  <a:moveTo>
                    <a:pt x="1" y="1"/>
                  </a:moveTo>
                  <a:lnTo>
                    <a:pt x="1" y="1"/>
                  </a:lnTo>
                  <a:cubicBezTo>
                    <a:pt x="442" y="537"/>
                    <a:pt x="788" y="1293"/>
                    <a:pt x="1072" y="2206"/>
                  </a:cubicBezTo>
                  <a:cubicBezTo>
                    <a:pt x="1419" y="2238"/>
                    <a:pt x="1734" y="2553"/>
                    <a:pt x="1828" y="2962"/>
                  </a:cubicBezTo>
                  <a:cubicBezTo>
                    <a:pt x="2710" y="3183"/>
                    <a:pt x="3466" y="3592"/>
                    <a:pt x="4033" y="4002"/>
                  </a:cubicBezTo>
                  <a:cubicBezTo>
                    <a:pt x="3466" y="2080"/>
                    <a:pt x="1923" y="537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" name="Google Shape;6897;p73">
              <a:extLst>
                <a:ext uri="{FF2B5EF4-FFF2-40B4-BE49-F238E27FC236}">
                  <a16:creationId xmlns:a16="http://schemas.microsoft.com/office/drawing/2014/main" id="{C0A7F4F0-5CFC-CEA2-A941-39B9C4932867}"/>
                </a:ext>
              </a:extLst>
            </p:cNvPr>
            <p:cNvSpPr/>
            <p:nvPr/>
          </p:nvSpPr>
          <p:spPr>
            <a:xfrm>
              <a:off x="-33639950" y="3951100"/>
              <a:ext cx="100825" cy="100050"/>
            </a:xfrm>
            <a:custGeom>
              <a:avLst/>
              <a:gdLst/>
              <a:ahLst/>
              <a:cxnLst/>
              <a:rect l="l" t="t" r="r" b="b"/>
              <a:pathLst>
                <a:path w="4033" h="4002" extrusionOk="0">
                  <a:moveTo>
                    <a:pt x="4033" y="0"/>
                  </a:moveTo>
                  <a:lnTo>
                    <a:pt x="4033" y="0"/>
                  </a:lnTo>
                  <a:cubicBezTo>
                    <a:pt x="2111" y="536"/>
                    <a:pt x="567" y="2080"/>
                    <a:pt x="0" y="4002"/>
                  </a:cubicBezTo>
                  <a:cubicBezTo>
                    <a:pt x="567" y="3592"/>
                    <a:pt x="1323" y="3214"/>
                    <a:pt x="2206" y="2962"/>
                  </a:cubicBezTo>
                  <a:cubicBezTo>
                    <a:pt x="2300" y="2552"/>
                    <a:pt x="2615" y="2269"/>
                    <a:pt x="2962" y="2206"/>
                  </a:cubicBezTo>
                  <a:cubicBezTo>
                    <a:pt x="3214" y="1292"/>
                    <a:pt x="3592" y="505"/>
                    <a:pt x="40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" name="Google Shape;6898;p73">
              <a:extLst>
                <a:ext uri="{FF2B5EF4-FFF2-40B4-BE49-F238E27FC236}">
                  <a16:creationId xmlns:a16="http://schemas.microsoft.com/office/drawing/2014/main" id="{682C79C4-90C4-8826-E956-8A215D03E426}"/>
                </a:ext>
              </a:extLst>
            </p:cNvPr>
            <p:cNvSpPr/>
            <p:nvPr/>
          </p:nvSpPr>
          <p:spPr>
            <a:xfrm>
              <a:off x="-33472975" y="4082625"/>
              <a:ext cx="119725" cy="155200"/>
            </a:xfrm>
            <a:custGeom>
              <a:avLst/>
              <a:gdLst/>
              <a:ahLst/>
              <a:cxnLst/>
              <a:rect l="l" t="t" r="r" b="b"/>
              <a:pathLst>
                <a:path w="4789" h="6208" extrusionOk="0">
                  <a:moveTo>
                    <a:pt x="2395" y="1355"/>
                  </a:moveTo>
                  <a:cubicBezTo>
                    <a:pt x="2930" y="1355"/>
                    <a:pt x="3403" y="1828"/>
                    <a:pt x="3403" y="2364"/>
                  </a:cubicBezTo>
                  <a:cubicBezTo>
                    <a:pt x="3403" y="2962"/>
                    <a:pt x="2930" y="3403"/>
                    <a:pt x="2395" y="3403"/>
                  </a:cubicBezTo>
                  <a:cubicBezTo>
                    <a:pt x="1827" y="3403"/>
                    <a:pt x="1355" y="2931"/>
                    <a:pt x="1355" y="2364"/>
                  </a:cubicBezTo>
                  <a:cubicBezTo>
                    <a:pt x="1355" y="1828"/>
                    <a:pt x="1827" y="1355"/>
                    <a:pt x="2395" y="1355"/>
                  </a:cubicBezTo>
                  <a:close/>
                  <a:moveTo>
                    <a:pt x="2395" y="1"/>
                  </a:moveTo>
                  <a:cubicBezTo>
                    <a:pt x="1040" y="1"/>
                    <a:pt x="0" y="1072"/>
                    <a:pt x="0" y="2427"/>
                  </a:cubicBezTo>
                  <a:cubicBezTo>
                    <a:pt x="0" y="2994"/>
                    <a:pt x="221" y="3592"/>
                    <a:pt x="630" y="4002"/>
                  </a:cubicBezTo>
                  <a:lnTo>
                    <a:pt x="2111" y="6050"/>
                  </a:lnTo>
                  <a:cubicBezTo>
                    <a:pt x="2206" y="6113"/>
                    <a:pt x="2269" y="6207"/>
                    <a:pt x="2395" y="6207"/>
                  </a:cubicBezTo>
                  <a:cubicBezTo>
                    <a:pt x="2521" y="6207"/>
                    <a:pt x="2584" y="6144"/>
                    <a:pt x="2678" y="6050"/>
                  </a:cubicBezTo>
                  <a:lnTo>
                    <a:pt x="4442" y="3592"/>
                  </a:lnTo>
                  <a:cubicBezTo>
                    <a:pt x="4663" y="3246"/>
                    <a:pt x="4757" y="2805"/>
                    <a:pt x="4757" y="2364"/>
                  </a:cubicBezTo>
                  <a:cubicBezTo>
                    <a:pt x="4789" y="1072"/>
                    <a:pt x="3686" y="1"/>
                    <a:pt x="2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" name="Google Shape;6899;p73">
              <a:extLst>
                <a:ext uri="{FF2B5EF4-FFF2-40B4-BE49-F238E27FC236}">
                  <a16:creationId xmlns:a16="http://schemas.microsoft.com/office/drawing/2014/main" id="{1AA3788B-9B26-5082-FD35-A2D2165778B3}"/>
                </a:ext>
              </a:extLst>
            </p:cNvPr>
            <p:cNvSpPr/>
            <p:nvPr/>
          </p:nvSpPr>
          <p:spPr>
            <a:xfrm>
              <a:off x="-33421775" y="41338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67" name="Google Shape;6900;p73">
            <a:extLst>
              <a:ext uri="{FF2B5EF4-FFF2-40B4-BE49-F238E27FC236}">
                <a16:creationId xmlns:a16="http://schemas.microsoft.com/office/drawing/2014/main" id="{1C2BCF06-B1C0-1949-9545-D52DFFEC22F8}"/>
              </a:ext>
            </a:extLst>
          </p:cNvPr>
          <p:cNvGrpSpPr/>
          <p:nvPr/>
        </p:nvGrpSpPr>
        <p:grpSpPr>
          <a:xfrm>
            <a:off x="2895654" y="3806595"/>
            <a:ext cx="470233" cy="473833"/>
            <a:chOff x="-31809525" y="3192625"/>
            <a:chExt cx="290650" cy="292875"/>
          </a:xfrm>
          <a:solidFill>
            <a:schemeClr val="tx1"/>
          </a:solidFill>
        </p:grpSpPr>
        <p:sp>
          <p:nvSpPr>
            <p:cNvPr id="568" name="Google Shape;6901;p73">
              <a:extLst>
                <a:ext uri="{FF2B5EF4-FFF2-40B4-BE49-F238E27FC236}">
                  <a16:creationId xmlns:a16="http://schemas.microsoft.com/office/drawing/2014/main" id="{ED8DC7C7-B343-BC35-452F-67A1D884E4F9}"/>
                </a:ext>
              </a:extLst>
            </p:cNvPr>
            <p:cNvSpPr/>
            <p:nvPr/>
          </p:nvSpPr>
          <p:spPr>
            <a:xfrm>
              <a:off x="-31767775" y="3192625"/>
              <a:ext cx="204800" cy="153600"/>
            </a:xfrm>
            <a:custGeom>
              <a:avLst/>
              <a:gdLst/>
              <a:ahLst/>
              <a:cxnLst/>
              <a:rect l="l" t="t" r="r" b="b"/>
              <a:pathLst>
                <a:path w="8192" h="6144" extrusionOk="0">
                  <a:moveTo>
                    <a:pt x="4096" y="0"/>
                  </a:moveTo>
                  <a:cubicBezTo>
                    <a:pt x="2206" y="0"/>
                    <a:pt x="662" y="1544"/>
                    <a:pt x="662" y="3434"/>
                  </a:cubicBezTo>
                  <a:lnTo>
                    <a:pt x="662" y="3497"/>
                  </a:lnTo>
                  <a:cubicBezTo>
                    <a:pt x="252" y="3655"/>
                    <a:pt x="0" y="4033"/>
                    <a:pt x="0" y="4442"/>
                  </a:cubicBezTo>
                  <a:lnTo>
                    <a:pt x="0" y="5136"/>
                  </a:lnTo>
                  <a:cubicBezTo>
                    <a:pt x="0" y="5671"/>
                    <a:pt x="473" y="6144"/>
                    <a:pt x="1009" y="6144"/>
                  </a:cubicBezTo>
                  <a:cubicBezTo>
                    <a:pt x="1135" y="6144"/>
                    <a:pt x="1261" y="6112"/>
                    <a:pt x="1387" y="6081"/>
                  </a:cubicBezTo>
                  <a:lnTo>
                    <a:pt x="1387" y="3403"/>
                  </a:lnTo>
                  <a:cubicBezTo>
                    <a:pt x="1387" y="1891"/>
                    <a:pt x="2584" y="630"/>
                    <a:pt x="4096" y="630"/>
                  </a:cubicBezTo>
                  <a:cubicBezTo>
                    <a:pt x="5577" y="630"/>
                    <a:pt x="6806" y="1891"/>
                    <a:pt x="6806" y="3403"/>
                  </a:cubicBezTo>
                  <a:lnTo>
                    <a:pt x="6806" y="6081"/>
                  </a:lnTo>
                  <a:cubicBezTo>
                    <a:pt x="6932" y="6112"/>
                    <a:pt x="7058" y="6144"/>
                    <a:pt x="7152" y="6144"/>
                  </a:cubicBezTo>
                  <a:cubicBezTo>
                    <a:pt x="7719" y="6144"/>
                    <a:pt x="8192" y="5671"/>
                    <a:pt x="8192" y="5136"/>
                  </a:cubicBezTo>
                  <a:lnTo>
                    <a:pt x="8192" y="4442"/>
                  </a:lnTo>
                  <a:cubicBezTo>
                    <a:pt x="8192" y="4033"/>
                    <a:pt x="7908" y="3623"/>
                    <a:pt x="7530" y="3497"/>
                  </a:cubicBezTo>
                  <a:lnTo>
                    <a:pt x="7530" y="3434"/>
                  </a:lnTo>
                  <a:cubicBezTo>
                    <a:pt x="7467" y="1576"/>
                    <a:pt x="5986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" name="Google Shape;6902;p73">
              <a:extLst>
                <a:ext uri="{FF2B5EF4-FFF2-40B4-BE49-F238E27FC236}">
                  <a16:creationId xmlns:a16="http://schemas.microsoft.com/office/drawing/2014/main" id="{E3FD1108-BC9C-179A-491C-F1796465B261}"/>
                </a:ext>
              </a:extLst>
            </p:cNvPr>
            <p:cNvSpPr/>
            <p:nvPr/>
          </p:nvSpPr>
          <p:spPr>
            <a:xfrm>
              <a:off x="-31715000" y="3244600"/>
              <a:ext cx="101625" cy="52450"/>
            </a:xfrm>
            <a:custGeom>
              <a:avLst/>
              <a:gdLst/>
              <a:ahLst/>
              <a:cxnLst/>
              <a:rect l="l" t="t" r="r" b="b"/>
              <a:pathLst>
                <a:path w="4065" h="2098" extrusionOk="0">
                  <a:moveTo>
                    <a:pt x="1702" y="1"/>
                  </a:moveTo>
                  <a:cubicBezTo>
                    <a:pt x="756" y="1"/>
                    <a:pt x="0" y="757"/>
                    <a:pt x="0" y="1702"/>
                  </a:cubicBezTo>
                  <a:lnTo>
                    <a:pt x="0" y="2080"/>
                  </a:lnTo>
                  <a:lnTo>
                    <a:pt x="1229" y="2080"/>
                  </a:lnTo>
                  <a:cubicBezTo>
                    <a:pt x="1418" y="2080"/>
                    <a:pt x="1765" y="2080"/>
                    <a:pt x="1891" y="1985"/>
                  </a:cubicBezTo>
                  <a:cubicBezTo>
                    <a:pt x="1922" y="1954"/>
                    <a:pt x="1985" y="1828"/>
                    <a:pt x="1985" y="1765"/>
                  </a:cubicBezTo>
                  <a:cubicBezTo>
                    <a:pt x="1985" y="1544"/>
                    <a:pt x="2143" y="1387"/>
                    <a:pt x="2332" y="1387"/>
                  </a:cubicBezTo>
                  <a:cubicBezTo>
                    <a:pt x="2521" y="1387"/>
                    <a:pt x="2678" y="1544"/>
                    <a:pt x="2678" y="1765"/>
                  </a:cubicBezTo>
                  <a:cubicBezTo>
                    <a:pt x="2678" y="1828"/>
                    <a:pt x="2678" y="1954"/>
                    <a:pt x="2773" y="1985"/>
                  </a:cubicBezTo>
                  <a:cubicBezTo>
                    <a:pt x="2836" y="2069"/>
                    <a:pt x="3025" y="2097"/>
                    <a:pt x="3237" y="2097"/>
                  </a:cubicBezTo>
                  <a:cubicBezTo>
                    <a:pt x="3343" y="2097"/>
                    <a:pt x="3455" y="2090"/>
                    <a:pt x="3560" y="2080"/>
                  </a:cubicBezTo>
                  <a:lnTo>
                    <a:pt x="4064" y="2080"/>
                  </a:lnTo>
                  <a:lnTo>
                    <a:pt x="4064" y="1702"/>
                  </a:lnTo>
                  <a:cubicBezTo>
                    <a:pt x="4064" y="757"/>
                    <a:pt x="3308" y="1"/>
                    <a:pt x="23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" name="Google Shape;6903;p73">
              <a:extLst>
                <a:ext uri="{FF2B5EF4-FFF2-40B4-BE49-F238E27FC236}">
                  <a16:creationId xmlns:a16="http://schemas.microsoft.com/office/drawing/2014/main" id="{02E99B42-9D89-6D00-341F-0FACEAD33A40}"/>
                </a:ext>
              </a:extLst>
            </p:cNvPr>
            <p:cNvSpPr/>
            <p:nvPr/>
          </p:nvSpPr>
          <p:spPr>
            <a:xfrm>
              <a:off x="-31716575" y="3308400"/>
              <a:ext cx="102400" cy="73275"/>
            </a:xfrm>
            <a:custGeom>
              <a:avLst/>
              <a:gdLst/>
              <a:ahLst/>
              <a:cxnLst/>
              <a:rect l="l" t="t" r="r" b="b"/>
              <a:pathLst>
                <a:path w="4096" h="2931" extrusionOk="0">
                  <a:moveTo>
                    <a:pt x="2395" y="1"/>
                  </a:moveTo>
                  <a:cubicBezTo>
                    <a:pt x="2080" y="221"/>
                    <a:pt x="1639" y="221"/>
                    <a:pt x="1197" y="221"/>
                  </a:cubicBezTo>
                  <a:lnTo>
                    <a:pt x="0" y="221"/>
                  </a:lnTo>
                  <a:lnTo>
                    <a:pt x="0" y="883"/>
                  </a:lnTo>
                  <a:cubicBezTo>
                    <a:pt x="0" y="2048"/>
                    <a:pt x="914" y="2930"/>
                    <a:pt x="2048" y="2930"/>
                  </a:cubicBezTo>
                  <a:cubicBezTo>
                    <a:pt x="3182" y="2930"/>
                    <a:pt x="4096" y="2048"/>
                    <a:pt x="4096" y="883"/>
                  </a:cubicBezTo>
                  <a:lnTo>
                    <a:pt x="4096" y="221"/>
                  </a:lnTo>
                  <a:lnTo>
                    <a:pt x="3403" y="221"/>
                  </a:lnTo>
                  <a:cubicBezTo>
                    <a:pt x="3025" y="221"/>
                    <a:pt x="2678" y="190"/>
                    <a:pt x="2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" name="Google Shape;6904;p73">
              <a:extLst>
                <a:ext uri="{FF2B5EF4-FFF2-40B4-BE49-F238E27FC236}">
                  <a16:creationId xmlns:a16="http://schemas.microsoft.com/office/drawing/2014/main" id="{978E2D8D-CD5F-FB56-5774-419435135813}"/>
                </a:ext>
              </a:extLst>
            </p:cNvPr>
            <p:cNvSpPr/>
            <p:nvPr/>
          </p:nvSpPr>
          <p:spPr>
            <a:xfrm>
              <a:off x="-31809525" y="3386375"/>
              <a:ext cx="290650" cy="99125"/>
            </a:xfrm>
            <a:custGeom>
              <a:avLst/>
              <a:gdLst/>
              <a:ahLst/>
              <a:cxnLst/>
              <a:rect l="l" t="t" r="r" b="b"/>
              <a:pathLst>
                <a:path w="11626" h="3965" extrusionOk="0">
                  <a:moveTo>
                    <a:pt x="2092" y="0"/>
                  </a:moveTo>
                  <a:cubicBezTo>
                    <a:pt x="1962" y="0"/>
                    <a:pt x="1828" y="63"/>
                    <a:pt x="1765" y="190"/>
                  </a:cubicBezTo>
                  <a:lnTo>
                    <a:pt x="1355" y="1072"/>
                  </a:lnTo>
                  <a:lnTo>
                    <a:pt x="316" y="1229"/>
                  </a:lnTo>
                  <a:cubicBezTo>
                    <a:pt x="190" y="1229"/>
                    <a:pt x="95" y="1355"/>
                    <a:pt x="64" y="1481"/>
                  </a:cubicBezTo>
                  <a:cubicBezTo>
                    <a:pt x="1" y="1607"/>
                    <a:pt x="64" y="1765"/>
                    <a:pt x="127" y="1828"/>
                  </a:cubicBezTo>
                  <a:lnTo>
                    <a:pt x="883" y="2552"/>
                  </a:lnTo>
                  <a:lnTo>
                    <a:pt x="725" y="3561"/>
                  </a:lnTo>
                  <a:cubicBezTo>
                    <a:pt x="694" y="3687"/>
                    <a:pt x="757" y="3844"/>
                    <a:pt x="851" y="3876"/>
                  </a:cubicBezTo>
                  <a:cubicBezTo>
                    <a:pt x="903" y="3928"/>
                    <a:pt x="965" y="3951"/>
                    <a:pt x="1031" y="3951"/>
                  </a:cubicBezTo>
                  <a:cubicBezTo>
                    <a:pt x="1085" y="3951"/>
                    <a:pt x="1141" y="3935"/>
                    <a:pt x="1198" y="3907"/>
                  </a:cubicBezTo>
                  <a:lnTo>
                    <a:pt x="2112" y="3435"/>
                  </a:lnTo>
                  <a:lnTo>
                    <a:pt x="2994" y="3907"/>
                  </a:lnTo>
                  <a:cubicBezTo>
                    <a:pt x="3046" y="3947"/>
                    <a:pt x="3099" y="3964"/>
                    <a:pt x="3152" y="3964"/>
                  </a:cubicBezTo>
                  <a:cubicBezTo>
                    <a:pt x="3225" y="3964"/>
                    <a:pt x="3298" y="3930"/>
                    <a:pt x="3372" y="3876"/>
                  </a:cubicBezTo>
                  <a:cubicBezTo>
                    <a:pt x="3466" y="3813"/>
                    <a:pt x="3529" y="3687"/>
                    <a:pt x="3466" y="3561"/>
                  </a:cubicBezTo>
                  <a:lnTo>
                    <a:pt x="3309" y="2552"/>
                  </a:lnTo>
                  <a:lnTo>
                    <a:pt x="4002" y="1891"/>
                  </a:lnTo>
                  <a:lnTo>
                    <a:pt x="4663" y="2552"/>
                  </a:lnTo>
                  <a:lnTo>
                    <a:pt x="4506" y="3561"/>
                  </a:lnTo>
                  <a:cubicBezTo>
                    <a:pt x="4474" y="3687"/>
                    <a:pt x="4537" y="3844"/>
                    <a:pt x="4632" y="3876"/>
                  </a:cubicBezTo>
                  <a:cubicBezTo>
                    <a:pt x="4684" y="3928"/>
                    <a:pt x="4746" y="3951"/>
                    <a:pt x="4811" y="3951"/>
                  </a:cubicBezTo>
                  <a:cubicBezTo>
                    <a:pt x="4865" y="3951"/>
                    <a:pt x="4922" y="3935"/>
                    <a:pt x="4978" y="3907"/>
                  </a:cubicBezTo>
                  <a:lnTo>
                    <a:pt x="5892" y="3435"/>
                  </a:lnTo>
                  <a:lnTo>
                    <a:pt x="6774" y="3907"/>
                  </a:lnTo>
                  <a:cubicBezTo>
                    <a:pt x="6827" y="3947"/>
                    <a:pt x="6880" y="3964"/>
                    <a:pt x="6933" y="3964"/>
                  </a:cubicBezTo>
                  <a:cubicBezTo>
                    <a:pt x="7006" y="3964"/>
                    <a:pt x="7079" y="3930"/>
                    <a:pt x="7152" y="3876"/>
                  </a:cubicBezTo>
                  <a:cubicBezTo>
                    <a:pt x="7247" y="3813"/>
                    <a:pt x="7310" y="3687"/>
                    <a:pt x="7247" y="3561"/>
                  </a:cubicBezTo>
                  <a:lnTo>
                    <a:pt x="7089" y="2552"/>
                  </a:lnTo>
                  <a:lnTo>
                    <a:pt x="7782" y="1891"/>
                  </a:lnTo>
                  <a:lnTo>
                    <a:pt x="8444" y="2552"/>
                  </a:lnTo>
                  <a:lnTo>
                    <a:pt x="8286" y="3561"/>
                  </a:lnTo>
                  <a:cubicBezTo>
                    <a:pt x="8255" y="3687"/>
                    <a:pt x="8318" y="3844"/>
                    <a:pt x="8413" y="3876"/>
                  </a:cubicBezTo>
                  <a:cubicBezTo>
                    <a:pt x="8465" y="3928"/>
                    <a:pt x="8526" y="3951"/>
                    <a:pt x="8592" y="3951"/>
                  </a:cubicBezTo>
                  <a:cubicBezTo>
                    <a:pt x="8646" y="3951"/>
                    <a:pt x="8702" y="3935"/>
                    <a:pt x="8759" y="3907"/>
                  </a:cubicBezTo>
                  <a:lnTo>
                    <a:pt x="9673" y="3435"/>
                  </a:lnTo>
                  <a:lnTo>
                    <a:pt x="10555" y="3907"/>
                  </a:lnTo>
                  <a:cubicBezTo>
                    <a:pt x="10608" y="3947"/>
                    <a:pt x="10660" y="3964"/>
                    <a:pt x="10713" y="3964"/>
                  </a:cubicBezTo>
                  <a:cubicBezTo>
                    <a:pt x="10786" y="3964"/>
                    <a:pt x="10860" y="3930"/>
                    <a:pt x="10933" y="3876"/>
                  </a:cubicBezTo>
                  <a:cubicBezTo>
                    <a:pt x="11027" y="3813"/>
                    <a:pt x="11090" y="3687"/>
                    <a:pt x="11027" y="3561"/>
                  </a:cubicBezTo>
                  <a:lnTo>
                    <a:pt x="10870" y="2552"/>
                  </a:lnTo>
                  <a:lnTo>
                    <a:pt x="11626" y="1828"/>
                  </a:lnTo>
                  <a:cubicBezTo>
                    <a:pt x="11532" y="1702"/>
                    <a:pt x="11595" y="1607"/>
                    <a:pt x="11532" y="1481"/>
                  </a:cubicBezTo>
                  <a:cubicBezTo>
                    <a:pt x="11500" y="1355"/>
                    <a:pt x="11374" y="1292"/>
                    <a:pt x="11279" y="1229"/>
                  </a:cubicBezTo>
                  <a:lnTo>
                    <a:pt x="10240" y="1072"/>
                  </a:lnTo>
                  <a:lnTo>
                    <a:pt x="9799" y="190"/>
                  </a:lnTo>
                  <a:cubicBezTo>
                    <a:pt x="9751" y="63"/>
                    <a:pt x="9625" y="0"/>
                    <a:pt x="9495" y="0"/>
                  </a:cubicBezTo>
                  <a:cubicBezTo>
                    <a:pt x="9366" y="0"/>
                    <a:pt x="9232" y="63"/>
                    <a:pt x="9169" y="190"/>
                  </a:cubicBezTo>
                  <a:lnTo>
                    <a:pt x="8759" y="1072"/>
                  </a:lnTo>
                  <a:lnTo>
                    <a:pt x="7782" y="1229"/>
                  </a:lnTo>
                  <a:cubicBezTo>
                    <a:pt x="7719" y="1229"/>
                    <a:pt x="7688" y="1292"/>
                    <a:pt x="7656" y="1292"/>
                  </a:cubicBezTo>
                  <a:cubicBezTo>
                    <a:pt x="7593" y="1229"/>
                    <a:pt x="7562" y="1229"/>
                    <a:pt x="7530" y="1229"/>
                  </a:cubicBezTo>
                  <a:lnTo>
                    <a:pt x="6554" y="1072"/>
                  </a:lnTo>
                  <a:lnTo>
                    <a:pt x="6113" y="190"/>
                  </a:lnTo>
                  <a:cubicBezTo>
                    <a:pt x="6050" y="63"/>
                    <a:pt x="5924" y="0"/>
                    <a:pt x="5798" y="0"/>
                  </a:cubicBezTo>
                  <a:cubicBezTo>
                    <a:pt x="5672" y="0"/>
                    <a:pt x="5546" y="63"/>
                    <a:pt x="5483" y="190"/>
                  </a:cubicBezTo>
                  <a:lnTo>
                    <a:pt x="5041" y="1072"/>
                  </a:lnTo>
                  <a:lnTo>
                    <a:pt x="4065" y="1229"/>
                  </a:lnTo>
                  <a:cubicBezTo>
                    <a:pt x="4033" y="1229"/>
                    <a:pt x="4002" y="1292"/>
                    <a:pt x="3939" y="1292"/>
                  </a:cubicBezTo>
                  <a:cubicBezTo>
                    <a:pt x="3907" y="1229"/>
                    <a:pt x="3876" y="1229"/>
                    <a:pt x="3813" y="1229"/>
                  </a:cubicBezTo>
                  <a:lnTo>
                    <a:pt x="2836" y="1072"/>
                  </a:lnTo>
                  <a:lnTo>
                    <a:pt x="2395" y="190"/>
                  </a:lnTo>
                  <a:cubicBezTo>
                    <a:pt x="2348" y="63"/>
                    <a:pt x="2222" y="0"/>
                    <a:pt x="20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72" name="Google Shape;6905;p73">
            <a:extLst>
              <a:ext uri="{FF2B5EF4-FFF2-40B4-BE49-F238E27FC236}">
                <a16:creationId xmlns:a16="http://schemas.microsoft.com/office/drawing/2014/main" id="{53FB63F5-51E5-FD55-F951-B548FD16E490}"/>
              </a:ext>
            </a:extLst>
          </p:cNvPr>
          <p:cNvGrpSpPr/>
          <p:nvPr/>
        </p:nvGrpSpPr>
        <p:grpSpPr>
          <a:xfrm>
            <a:off x="2895007" y="4433997"/>
            <a:ext cx="471527" cy="474076"/>
            <a:chOff x="-31811100" y="3550975"/>
            <a:chExt cx="291450" cy="293025"/>
          </a:xfrm>
          <a:solidFill>
            <a:schemeClr val="tx1"/>
          </a:solidFill>
        </p:grpSpPr>
        <p:sp>
          <p:nvSpPr>
            <p:cNvPr id="573" name="Google Shape;6906;p73">
              <a:extLst>
                <a:ext uri="{FF2B5EF4-FFF2-40B4-BE49-F238E27FC236}">
                  <a16:creationId xmlns:a16="http://schemas.microsoft.com/office/drawing/2014/main" id="{7F9608F8-C58D-A64C-404C-BAA4EE1E29C5}"/>
                </a:ext>
              </a:extLst>
            </p:cNvPr>
            <p:cNvSpPr/>
            <p:nvPr/>
          </p:nvSpPr>
          <p:spPr>
            <a:xfrm>
              <a:off x="-31554325" y="3595875"/>
              <a:ext cx="34675" cy="33900"/>
            </a:xfrm>
            <a:custGeom>
              <a:avLst/>
              <a:gdLst/>
              <a:ahLst/>
              <a:cxnLst/>
              <a:rect l="l" t="t" r="r" b="b"/>
              <a:pathLst>
                <a:path w="1387" h="1356" extrusionOk="0">
                  <a:moveTo>
                    <a:pt x="0" y="1"/>
                  </a:moveTo>
                  <a:lnTo>
                    <a:pt x="0" y="1355"/>
                  </a:lnTo>
                  <a:lnTo>
                    <a:pt x="662" y="1355"/>
                  </a:lnTo>
                  <a:cubicBezTo>
                    <a:pt x="1071" y="1355"/>
                    <a:pt x="1324" y="1040"/>
                    <a:pt x="1324" y="694"/>
                  </a:cubicBezTo>
                  <a:cubicBezTo>
                    <a:pt x="1387" y="316"/>
                    <a:pt x="1071" y="1"/>
                    <a:pt x="6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" name="Google Shape;6907;p73">
              <a:extLst>
                <a:ext uri="{FF2B5EF4-FFF2-40B4-BE49-F238E27FC236}">
                  <a16:creationId xmlns:a16="http://schemas.microsoft.com/office/drawing/2014/main" id="{646A688A-E56A-7DFC-6B56-ED74913162FF}"/>
                </a:ext>
              </a:extLst>
            </p:cNvPr>
            <p:cNvSpPr/>
            <p:nvPr/>
          </p:nvSpPr>
          <p:spPr>
            <a:xfrm>
              <a:off x="-31659075" y="3628650"/>
              <a:ext cx="139425" cy="71650"/>
            </a:xfrm>
            <a:custGeom>
              <a:avLst/>
              <a:gdLst/>
              <a:ahLst/>
              <a:cxnLst/>
              <a:rect l="l" t="t" r="r" b="b"/>
              <a:pathLst>
                <a:path w="5577" h="2866" extrusionOk="0">
                  <a:moveTo>
                    <a:pt x="1438" y="1"/>
                  </a:moveTo>
                  <a:cubicBezTo>
                    <a:pt x="1338" y="1"/>
                    <a:pt x="1235" y="30"/>
                    <a:pt x="1166" y="76"/>
                  </a:cubicBezTo>
                  <a:lnTo>
                    <a:pt x="126" y="1179"/>
                  </a:lnTo>
                  <a:cubicBezTo>
                    <a:pt x="0" y="1305"/>
                    <a:pt x="0" y="1525"/>
                    <a:pt x="126" y="1651"/>
                  </a:cubicBezTo>
                  <a:lnTo>
                    <a:pt x="1166" y="2754"/>
                  </a:lnTo>
                  <a:cubicBezTo>
                    <a:pt x="1208" y="2838"/>
                    <a:pt x="1292" y="2866"/>
                    <a:pt x="1390" y="2866"/>
                  </a:cubicBezTo>
                  <a:cubicBezTo>
                    <a:pt x="1439" y="2866"/>
                    <a:pt x="1491" y="2859"/>
                    <a:pt x="1544" y="2848"/>
                  </a:cubicBezTo>
                  <a:cubicBezTo>
                    <a:pt x="1670" y="2817"/>
                    <a:pt x="1796" y="2659"/>
                    <a:pt x="1796" y="2533"/>
                  </a:cubicBezTo>
                  <a:lnTo>
                    <a:pt x="1796" y="2124"/>
                  </a:lnTo>
                  <a:lnTo>
                    <a:pt x="4190" y="2124"/>
                  </a:lnTo>
                  <a:cubicBezTo>
                    <a:pt x="4946" y="2124"/>
                    <a:pt x="5577" y="1494"/>
                    <a:pt x="5577" y="769"/>
                  </a:cubicBezTo>
                  <a:lnTo>
                    <a:pt x="5577" y="549"/>
                  </a:lnTo>
                  <a:cubicBezTo>
                    <a:pt x="5356" y="675"/>
                    <a:pt x="5135" y="769"/>
                    <a:pt x="4883" y="769"/>
                  </a:cubicBezTo>
                  <a:cubicBezTo>
                    <a:pt x="3686" y="738"/>
                    <a:pt x="2930" y="738"/>
                    <a:pt x="1796" y="738"/>
                  </a:cubicBezTo>
                  <a:lnTo>
                    <a:pt x="1796" y="328"/>
                  </a:lnTo>
                  <a:cubicBezTo>
                    <a:pt x="1796" y="170"/>
                    <a:pt x="1701" y="44"/>
                    <a:pt x="1544" y="13"/>
                  </a:cubicBezTo>
                  <a:cubicBezTo>
                    <a:pt x="1510" y="5"/>
                    <a:pt x="1474" y="1"/>
                    <a:pt x="14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" name="Google Shape;6908;p73">
              <a:extLst>
                <a:ext uri="{FF2B5EF4-FFF2-40B4-BE49-F238E27FC236}">
                  <a16:creationId xmlns:a16="http://schemas.microsoft.com/office/drawing/2014/main" id="{30738DE6-37DC-F3BC-E8B9-95CE6CCD36A4}"/>
                </a:ext>
              </a:extLst>
            </p:cNvPr>
            <p:cNvSpPr/>
            <p:nvPr/>
          </p:nvSpPr>
          <p:spPr>
            <a:xfrm>
              <a:off x="-31811100" y="3647075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lnTo>
                    <a:pt x="1324" y="1324"/>
                  </a:lnTo>
                  <a:lnTo>
                    <a:pt x="132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" name="Google Shape;6909;p73">
              <a:extLst>
                <a:ext uri="{FF2B5EF4-FFF2-40B4-BE49-F238E27FC236}">
                  <a16:creationId xmlns:a16="http://schemas.microsoft.com/office/drawing/2014/main" id="{4EBB0CFB-23B6-F273-B87F-92A9E36CD7B3}"/>
                </a:ext>
              </a:extLst>
            </p:cNvPr>
            <p:cNvSpPr/>
            <p:nvPr/>
          </p:nvSpPr>
          <p:spPr>
            <a:xfrm>
              <a:off x="-31811100" y="3678325"/>
              <a:ext cx="138650" cy="72250"/>
            </a:xfrm>
            <a:custGeom>
              <a:avLst/>
              <a:gdLst/>
              <a:ahLst/>
              <a:cxnLst/>
              <a:rect l="l" t="t" r="r" b="b"/>
              <a:pathLst>
                <a:path w="5546" h="2890" extrusionOk="0">
                  <a:moveTo>
                    <a:pt x="4193" y="1"/>
                  </a:moveTo>
                  <a:cubicBezTo>
                    <a:pt x="4132" y="1"/>
                    <a:pt x="4067" y="16"/>
                    <a:pt x="4002" y="42"/>
                  </a:cubicBezTo>
                  <a:cubicBezTo>
                    <a:pt x="3876" y="74"/>
                    <a:pt x="3781" y="231"/>
                    <a:pt x="3781" y="357"/>
                  </a:cubicBezTo>
                  <a:lnTo>
                    <a:pt x="3781" y="735"/>
                  </a:lnTo>
                  <a:lnTo>
                    <a:pt x="662" y="735"/>
                  </a:lnTo>
                  <a:cubicBezTo>
                    <a:pt x="410" y="735"/>
                    <a:pt x="190" y="672"/>
                    <a:pt x="1" y="546"/>
                  </a:cubicBezTo>
                  <a:lnTo>
                    <a:pt x="1" y="767"/>
                  </a:lnTo>
                  <a:cubicBezTo>
                    <a:pt x="1" y="1523"/>
                    <a:pt x="631" y="2153"/>
                    <a:pt x="1355" y="2153"/>
                  </a:cubicBezTo>
                  <a:lnTo>
                    <a:pt x="3781" y="2153"/>
                  </a:lnTo>
                  <a:lnTo>
                    <a:pt x="3781" y="2563"/>
                  </a:lnTo>
                  <a:cubicBezTo>
                    <a:pt x="3781" y="2720"/>
                    <a:pt x="3844" y="2815"/>
                    <a:pt x="4002" y="2878"/>
                  </a:cubicBezTo>
                  <a:cubicBezTo>
                    <a:pt x="4033" y="2886"/>
                    <a:pt x="4067" y="2890"/>
                    <a:pt x="4101" y="2890"/>
                  </a:cubicBezTo>
                  <a:cubicBezTo>
                    <a:pt x="4205" y="2890"/>
                    <a:pt x="4317" y="2854"/>
                    <a:pt x="4411" y="2783"/>
                  </a:cubicBezTo>
                  <a:lnTo>
                    <a:pt x="5420" y="1681"/>
                  </a:lnTo>
                  <a:cubicBezTo>
                    <a:pt x="5546" y="1555"/>
                    <a:pt x="5546" y="1365"/>
                    <a:pt x="5420" y="1208"/>
                  </a:cubicBezTo>
                  <a:lnTo>
                    <a:pt x="4411" y="105"/>
                  </a:lnTo>
                  <a:cubicBezTo>
                    <a:pt x="4356" y="31"/>
                    <a:pt x="4279" y="1"/>
                    <a:pt x="4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" name="Google Shape;6910;p73">
              <a:extLst>
                <a:ext uri="{FF2B5EF4-FFF2-40B4-BE49-F238E27FC236}">
                  <a16:creationId xmlns:a16="http://schemas.microsoft.com/office/drawing/2014/main" id="{E12E0254-2CFC-4A39-0DBE-466123B00CAA}"/>
                </a:ext>
              </a:extLst>
            </p:cNvPr>
            <p:cNvSpPr/>
            <p:nvPr/>
          </p:nvSpPr>
          <p:spPr>
            <a:xfrm>
              <a:off x="-31759900" y="3791200"/>
              <a:ext cx="187475" cy="52800"/>
            </a:xfrm>
            <a:custGeom>
              <a:avLst/>
              <a:gdLst/>
              <a:ahLst/>
              <a:cxnLst/>
              <a:rect l="l" t="t" r="r" b="b"/>
              <a:pathLst>
                <a:path w="7499" h="2112" extrusionOk="0">
                  <a:moveTo>
                    <a:pt x="1" y="1"/>
                  </a:moveTo>
                  <a:lnTo>
                    <a:pt x="1" y="1072"/>
                  </a:lnTo>
                  <a:cubicBezTo>
                    <a:pt x="1" y="1639"/>
                    <a:pt x="473" y="2112"/>
                    <a:pt x="1009" y="2112"/>
                  </a:cubicBezTo>
                  <a:lnTo>
                    <a:pt x="6491" y="2112"/>
                  </a:lnTo>
                  <a:cubicBezTo>
                    <a:pt x="7026" y="2112"/>
                    <a:pt x="7499" y="1639"/>
                    <a:pt x="7499" y="1072"/>
                  </a:cubicBezTo>
                  <a:lnTo>
                    <a:pt x="749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" name="Google Shape;6911;p73">
              <a:extLst>
                <a:ext uri="{FF2B5EF4-FFF2-40B4-BE49-F238E27FC236}">
                  <a16:creationId xmlns:a16="http://schemas.microsoft.com/office/drawing/2014/main" id="{B9CCB80C-D46A-21F4-6CBC-C6773A6DE6FE}"/>
                </a:ext>
              </a:extLst>
            </p:cNvPr>
            <p:cNvSpPr/>
            <p:nvPr/>
          </p:nvSpPr>
          <p:spPr>
            <a:xfrm>
              <a:off x="-31759900" y="3550975"/>
              <a:ext cx="187475" cy="35475"/>
            </a:xfrm>
            <a:custGeom>
              <a:avLst/>
              <a:gdLst/>
              <a:ahLst/>
              <a:cxnLst/>
              <a:rect l="l" t="t" r="r" b="b"/>
              <a:pathLst>
                <a:path w="7499" h="1419" extrusionOk="0">
                  <a:moveTo>
                    <a:pt x="1009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1419"/>
                  </a:lnTo>
                  <a:lnTo>
                    <a:pt x="7499" y="1419"/>
                  </a:lnTo>
                  <a:lnTo>
                    <a:pt x="7499" y="1072"/>
                  </a:lnTo>
                  <a:cubicBezTo>
                    <a:pt x="7499" y="537"/>
                    <a:pt x="7026" y="1"/>
                    <a:pt x="64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" name="Google Shape;6912;p73">
              <a:extLst>
                <a:ext uri="{FF2B5EF4-FFF2-40B4-BE49-F238E27FC236}">
                  <a16:creationId xmlns:a16="http://schemas.microsoft.com/office/drawing/2014/main" id="{72BF25CD-D409-6F86-329C-B7F48FF52469}"/>
                </a:ext>
              </a:extLst>
            </p:cNvPr>
            <p:cNvSpPr/>
            <p:nvPr/>
          </p:nvSpPr>
          <p:spPr>
            <a:xfrm>
              <a:off x="-31759100" y="3602975"/>
              <a:ext cx="188250" cy="172500"/>
            </a:xfrm>
            <a:custGeom>
              <a:avLst/>
              <a:gdLst/>
              <a:ahLst/>
              <a:cxnLst/>
              <a:rect l="l" t="t" r="r" b="b"/>
              <a:pathLst>
                <a:path w="7530" h="6900" extrusionOk="0">
                  <a:moveTo>
                    <a:pt x="0" y="0"/>
                  </a:moveTo>
                  <a:lnTo>
                    <a:pt x="0" y="3088"/>
                  </a:lnTo>
                  <a:lnTo>
                    <a:pt x="1071" y="3088"/>
                  </a:lnTo>
                  <a:cubicBezTo>
                    <a:pt x="1134" y="2773"/>
                    <a:pt x="1386" y="2552"/>
                    <a:pt x="1701" y="2426"/>
                  </a:cubicBezTo>
                  <a:cubicBezTo>
                    <a:pt x="1822" y="2376"/>
                    <a:pt x="1952" y="2351"/>
                    <a:pt x="2083" y="2351"/>
                  </a:cubicBezTo>
                  <a:cubicBezTo>
                    <a:pt x="2361" y="2351"/>
                    <a:pt x="2642" y="2464"/>
                    <a:pt x="2835" y="2678"/>
                  </a:cubicBezTo>
                  <a:lnTo>
                    <a:pt x="3844" y="3781"/>
                  </a:lnTo>
                  <a:cubicBezTo>
                    <a:pt x="4222" y="4190"/>
                    <a:pt x="4222" y="4789"/>
                    <a:pt x="3844" y="5167"/>
                  </a:cubicBezTo>
                  <a:lnTo>
                    <a:pt x="2835" y="6270"/>
                  </a:lnTo>
                  <a:cubicBezTo>
                    <a:pt x="2635" y="6493"/>
                    <a:pt x="2339" y="6621"/>
                    <a:pt x="2050" y="6621"/>
                  </a:cubicBezTo>
                  <a:cubicBezTo>
                    <a:pt x="1930" y="6621"/>
                    <a:pt x="1812" y="6599"/>
                    <a:pt x="1701" y="6553"/>
                  </a:cubicBezTo>
                  <a:cubicBezTo>
                    <a:pt x="1386" y="6427"/>
                    <a:pt x="1134" y="6144"/>
                    <a:pt x="1071" y="5892"/>
                  </a:cubicBezTo>
                  <a:lnTo>
                    <a:pt x="0" y="5892"/>
                  </a:lnTo>
                  <a:lnTo>
                    <a:pt x="0" y="6900"/>
                  </a:lnTo>
                  <a:lnTo>
                    <a:pt x="7530" y="6900"/>
                  </a:lnTo>
                  <a:lnTo>
                    <a:pt x="7530" y="3844"/>
                  </a:lnTo>
                  <a:lnTo>
                    <a:pt x="6459" y="3844"/>
                  </a:lnTo>
                  <a:cubicBezTo>
                    <a:pt x="6364" y="4159"/>
                    <a:pt x="6143" y="4379"/>
                    <a:pt x="5828" y="4505"/>
                  </a:cubicBezTo>
                  <a:cubicBezTo>
                    <a:pt x="5709" y="4551"/>
                    <a:pt x="5589" y="4573"/>
                    <a:pt x="5472" y="4573"/>
                  </a:cubicBezTo>
                  <a:cubicBezTo>
                    <a:pt x="5188" y="4573"/>
                    <a:pt x="4917" y="4445"/>
                    <a:pt x="4694" y="4222"/>
                  </a:cubicBezTo>
                  <a:lnTo>
                    <a:pt x="3655" y="3119"/>
                  </a:lnTo>
                  <a:cubicBezTo>
                    <a:pt x="3308" y="2741"/>
                    <a:pt x="3308" y="2143"/>
                    <a:pt x="3655" y="1765"/>
                  </a:cubicBezTo>
                  <a:lnTo>
                    <a:pt x="4694" y="630"/>
                  </a:lnTo>
                  <a:cubicBezTo>
                    <a:pt x="4866" y="416"/>
                    <a:pt x="5140" y="304"/>
                    <a:pt x="5427" y="304"/>
                  </a:cubicBezTo>
                  <a:cubicBezTo>
                    <a:pt x="5561" y="304"/>
                    <a:pt x="5698" y="328"/>
                    <a:pt x="5828" y="378"/>
                  </a:cubicBezTo>
                  <a:cubicBezTo>
                    <a:pt x="6143" y="504"/>
                    <a:pt x="6364" y="756"/>
                    <a:pt x="6459" y="1040"/>
                  </a:cubicBezTo>
                  <a:lnTo>
                    <a:pt x="7530" y="1040"/>
                  </a:lnTo>
                  <a:lnTo>
                    <a:pt x="753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80" name="Google Shape;6913;p73">
            <a:extLst>
              <a:ext uri="{FF2B5EF4-FFF2-40B4-BE49-F238E27FC236}">
                <a16:creationId xmlns:a16="http://schemas.microsoft.com/office/drawing/2014/main" id="{0BBB04DA-895F-776E-3BB7-7592B9022E61}"/>
              </a:ext>
            </a:extLst>
          </p:cNvPr>
          <p:cNvGrpSpPr/>
          <p:nvPr/>
        </p:nvGrpSpPr>
        <p:grpSpPr>
          <a:xfrm>
            <a:off x="2886735" y="5053069"/>
            <a:ext cx="488069" cy="475775"/>
            <a:chOff x="-31817400" y="3910025"/>
            <a:chExt cx="301675" cy="294075"/>
          </a:xfrm>
          <a:solidFill>
            <a:schemeClr val="tx1"/>
          </a:solidFill>
        </p:grpSpPr>
        <p:sp>
          <p:nvSpPr>
            <p:cNvPr id="581" name="Google Shape;6914;p73">
              <a:extLst>
                <a:ext uri="{FF2B5EF4-FFF2-40B4-BE49-F238E27FC236}">
                  <a16:creationId xmlns:a16="http://schemas.microsoft.com/office/drawing/2014/main" id="{0A047994-9391-AB5E-1F68-DCB293BFC32C}"/>
                </a:ext>
              </a:extLst>
            </p:cNvPr>
            <p:cNvSpPr/>
            <p:nvPr/>
          </p:nvSpPr>
          <p:spPr>
            <a:xfrm>
              <a:off x="-31817400" y="3911550"/>
              <a:ext cx="301675" cy="292550"/>
            </a:xfrm>
            <a:custGeom>
              <a:avLst/>
              <a:gdLst/>
              <a:ahLst/>
              <a:cxnLst/>
              <a:rect l="l" t="t" r="r" b="b"/>
              <a:pathLst>
                <a:path w="12067" h="11702" extrusionOk="0">
                  <a:moveTo>
                    <a:pt x="2558" y="0"/>
                  </a:moveTo>
                  <a:cubicBezTo>
                    <a:pt x="2357" y="0"/>
                    <a:pt x="2155" y="24"/>
                    <a:pt x="1954" y="70"/>
                  </a:cubicBezTo>
                  <a:cubicBezTo>
                    <a:pt x="1828" y="102"/>
                    <a:pt x="1733" y="196"/>
                    <a:pt x="1702" y="322"/>
                  </a:cubicBezTo>
                  <a:cubicBezTo>
                    <a:pt x="1670" y="448"/>
                    <a:pt x="1702" y="543"/>
                    <a:pt x="1796" y="637"/>
                  </a:cubicBezTo>
                  <a:lnTo>
                    <a:pt x="2679" y="1551"/>
                  </a:lnTo>
                  <a:cubicBezTo>
                    <a:pt x="2962" y="1803"/>
                    <a:pt x="2962" y="2244"/>
                    <a:pt x="2679" y="2528"/>
                  </a:cubicBezTo>
                  <a:cubicBezTo>
                    <a:pt x="2553" y="2669"/>
                    <a:pt x="2379" y="2740"/>
                    <a:pt x="2202" y="2740"/>
                  </a:cubicBezTo>
                  <a:cubicBezTo>
                    <a:pt x="2025" y="2740"/>
                    <a:pt x="1844" y="2669"/>
                    <a:pt x="1702" y="2528"/>
                  </a:cubicBezTo>
                  <a:lnTo>
                    <a:pt x="788" y="1614"/>
                  </a:lnTo>
                  <a:cubicBezTo>
                    <a:pt x="744" y="1569"/>
                    <a:pt x="668" y="1525"/>
                    <a:pt x="582" y="1525"/>
                  </a:cubicBezTo>
                  <a:cubicBezTo>
                    <a:pt x="547" y="1525"/>
                    <a:pt x="510" y="1532"/>
                    <a:pt x="473" y="1551"/>
                  </a:cubicBezTo>
                  <a:cubicBezTo>
                    <a:pt x="347" y="1582"/>
                    <a:pt x="284" y="1645"/>
                    <a:pt x="253" y="1771"/>
                  </a:cubicBezTo>
                  <a:cubicBezTo>
                    <a:pt x="1" y="2591"/>
                    <a:pt x="253" y="3473"/>
                    <a:pt x="883" y="4103"/>
                  </a:cubicBezTo>
                  <a:cubicBezTo>
                    <a:pt x="1366" y="4494"/>
                    <a:pt x="1932" y="4750"/>
                    <a:pt x="2619" y="4750"/>
                  </a:cubicBezTo>
                  <a:cubicBezTo>
                    <a:pt x="2874" y="4750"/>
                    <a:pt x="3145" y="4715"/>
                    <a:pt x="3435" y="4638"/>
                  </a:cubicBezTo>
                  <a:lnTo>
                    <a:pt x="7247" y="8482"/>
                  </a:lnTo>
                  <a:cubicBezTo>
                    <a:pt x="6963" y="9522"/>
                    <a:pt x="7215" y="10372"/>
                    <a:pt x="7814" y="10971"/>
                  </a:cubicBezTo>
                  <a:cubicBezTo>
                    <a:pt x="8291" y="11472"/>
                    <a:pt x="8895" y="11702"/>
                    <a:pt x="9516" y="11702"/>
                  </a:cubicBezTo>
                  <a:cubicBezTo>
                    <a:pt x="9714" y="11702"/>
                    <a:pt x="9915" y="11678"/>
                    <a:pt x="10114" y="11632"/>
                  </a:cubicBezTo>
                  <a:cubicBezTo>
                    <a:pt x="10240" y="11569"/>
                    <a:pt x="10334" y="11506"/>
                    <a:pt x="10366" y="11380"/>
                  </a:cubicBezTo>
                  <a:cubicBezTo>
                    <a:pt x="10397" y="11254"/>
                    <a:pt x="10366" y="11128"/>
                    <a:pt x="10271" y="11065"/>
                  </a:cubicBezTo>
                  <a:lnTo>
                    <a:pt x="9389" y="10152"/>
                  </a:lnTo>
                  <a:cubicBezTo>
                    <a:pt x="9106" y="9868"/>
                    <a:pt x="9106" y="9459"/>
                    <a:pt x="9389" y="9175"/>
                  </a:cubicBezTo>
                  <a:cubicBezTo>
                    <a:pt x="9515" y="9033"/>
                    <a:pt x="9688" y="8962"/>
                    <a:pt x="9866" y="8962"/>
                  </a:cubicBezTo>
                  <a:cubicBezTo>
                    <a:pt x="10043" y="8962"/>
                    <a:pt x="10224" y="9033"/>
                    <a:pt x="10366" y="9175"/>
                  </a:cubicBezTo>
                  <a:lnTo>
                    <a:pt x="11279" y="10089"/>
                  </a:lnTo>
                  <a:cubicBezTo>
                    <a:pt x="11326" y="10135"/>
                    <a:pt x="11405" y="10164"/>
                    <a:pt x="11494" y="10164"/>
                  </a:cubicBezTo>
                  <a:cubicBezTo>
                    <a:pt x="11527" y="10164"/>
                    <a:pt x="11561" y="10160"/>
                    <a:pt x="11594" y="10152"/>
                  </a:cubicBezTo>
                  <a:cubicBezTo>
                    <a:pt x="11720" y="10120"/>
                    <a:pt x="11783" y="10026"/>
                    <a:pt x="11815" y="9931"/>
                  </a:cubicBezTo>
                  <a:cubicBezTo>
                    <a:pt x="12067" y="9081"/>
                    <a:pt x="11815" y="8230"/>
                    <a:pt x="11185" y="7600"/>
                  </a:cubicBezTo>
                  <a:cubicBezTo>
                    <a:pt x="10778" y="7170"/>
                    <a:pt x="10224" y="6903"/>
                    <a:pt x="9537" y="6903"/>
                  </a:cubicBezTo>
                  <a:cubicBezTo>
                    <a:pt x="9266" y="6903"/>
                    <a:pt x="8975" y="6944"/>
                    <a:pt x="8665" y="7033"/>
                  </a:cubicBezTo>
                  <a:lnTo>
                    <a:pt x="4852" y="3221"/>
                  </a:lnTo>
                  <a:lnTo>
                    <a:pt x="4884" y="3032"/>
                  </a:lnTo>
                  <a:cubicBezTo>
                    <a:pt x="5136" y="2213"/>
                    <a:pt x="4884" y="1330"/>
                    <a:pt x="4254" y="700"/>
                  </a:cubicBezTo>
                  <a:cubicBezTo>
                    <a:pt x="3778" y="225"/>
                    <a:pt x="3177" y="0"/>
                    <a:pt x="25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" name="Google Shape;6915;p73">
              <a:extLst>
                <a:ext uri="{FF2B5EF4-FFF2-40B4-BE49-F238E27FC236}">
                  <a16:creationId xmlns:a16="http://schemas.microsoft.com/office/drawing/2014/main" id="{920B7D67-E2A3-3B62-8D4C-20797AC370B8}"/>
                </a:ext>
              </a:extLst>
            </p:cNvPr>
            <p:cNvSpPr/>
            <p:nvPr/>
          </p:nvSpPr>
          <p:spPr>
            <a:xfrm>
              <a:off x="-31816600" y="4062950"/>
              <a:ext cx="144150" cy="140600"/>
            </a:xfrm>
            <a:custGeom>
              <a:avLst/>
              <a:gdLst/>
              <a:ahLst/>
              <a:cxnLst/>
              <a:rect l="l" t="t" r="r" b="b"/>
              <a:pathLst>
                <a:path w="5766" h="5624" extrusionOk="0">
                  <a:moveTo>
                    <a:pt x="4080" y="1504"/>
                  </a:moveTo>
                  <a:cubicBezTo>
                    <a:pt x="4167" y="1504"/>
                    <a:pt x="4253" y="1528"/>
                    <a:pt x="4316" y="1575"/>
                  </a:cubicBezTo>
                  <a:cubicBezTo>
                    <a:pt x="4442" y="1701"/>
                    <a:pt x="4442" y="1953"/>
                    <a:pt x="4316" y="2048"/>
                  </a:cubicBezTo>
                  <a:lnTo>
                    <a:pt x="2205" y="4159"/>
                  </a:lnTo>
                  <a:cubicBezTo>
                    <a:pt x="2158" y="4206"/>
                    <a:pt x="2072" y="4230"/>
                    <a:pt x="1985" y="4230"/>
                  </a:cubicBezTo>
                  <a:cubicBezTo>
                    <a:pt x="1898" y="4230"/>
                    <a:pt x="1812" y="4206"/>
                    <a:pt x="1764" y="4159"/>
                  </a:cubicBezTo>
                  <a:cubicBezTo>
                    <a:pt x="1638" y="4033"/>
                    <a:pt x="1638" y="3781"/>
                    <a:pt x="1764" y="3686"/>
                  </a:cubicBezTo>
                  <a:lnTo>
                    <a:pt x="3844" y="1575"/>
                  </a:lnTo>
                  <a:cubicBezTo>
                    <a:pt x="3907" y="1528"/>
                    <a:pt x="3993" y="1504"/>
                    <a:pt x="4080" y="1504"/>
                  </a:cubicBezTo>
                  <a:close/>
                  <a:moveTo>
                    <a:pt x="3844" y="0"/>
                  </a:moveTo>
                  <a:lnTo>
                    <a:pt x="567" y="3277"/>
                  </a:lnTo>
                  <a:cubicBezTo>
                    <a:pt x="0" y="3844"/>
                    <a:pt x="0" y="4694"/>
                    <a:pt x="567" y="5198"/>
                  </a:cubicBezTo>
                  <a:cubicBezTo>
                    <a:pt x="835" y="5482"/>
                    <a:pt x="1189" y="5624"/>
                    <a:pt x="1540" y="5624"/>
                  </a:cubicBezTo>
                  <a:cubicBezTo>
                    <a:pt x="1890" y="5624"/>
                    <a:pt x="2237" y="5482"/>
                    <a:pt x="2489" y="5198"/>
                  </a:cubicBezTo>
                  <a:lnTo>
                    <a:pt x="5766" y="1953"/>
                  </a:lnTo>
                  <a:lnTo>
                    <a:pt x="384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" name="Google Shape;6916;p73">
              <a:extLst>
                <a:ext uri="{FF2B5EF4-FFF2-40B4-BE49-F238E27FC236}">
                  <a16:creationId xmlns:a16="http://schemas.microsoft.com/office/drawing/2014/main" id="{5CDB1856-C6C4-C3B4-06CD-28C548E33957}"/>
                </a:ext>
              </a:extLst>
            </p:cNvPr>
            <p:cNvSpPr/>
            <p:nvPr/>
          </p:nvSpPr>
          <p:spPr>
            <a:xfrm>
              <a:off x="-31648050" y="3910025"/>
              <a:ext cx="129175" cy="127725"/>
            </a:xfrm>
            <a:custGeom>
              <a:avLst/>
              <a:gdLst/>
              <a:ahLst/>
              <a:cxnLst/>
              <a:rect l="l" t="t" r="r" b="b"/>
              <a:pathLst>
                <a:path w="5167" h="5109" extrusionOk="0">
                  <a:moveTo>
                    <a:pt x="4249" y="1"/>
                  </a:moveTo>
                  <a:cubicBezTo>
                    <a:pt x="4179" y="1"/>
                    <a:pt x="4106" y="24"/>
                    <a:pt x="4033" y="68"/>
                  </a:cubicBezTo>
                  <a:lnTo>
                    <a:pt x="2206" y="1171"/>
                  </a:lnTo>
                  <a:cubicBezTo>
                    <a:pt x="2017" y="1265"/>
                    <a:pt x="1985" y="1549"/>
                    <a:pt x="2143" y="1706"/>
                  </a:cubicBezTo>
                  <a:lnTo>
                    <a:pt x="2300" y="1864"/>
                  </a:lnTo>
                  <a:lnTo>
                    <a:pt x="0" y="4164"/>
                  </a:lnTo>
                  <a:lnTo>
                    <a:pt x="945" y="5109"/>
                  </a:lnTo>
                  <a:lnTo>
                    <a:pt x="3245" y="2809"/>
                  </a:lnTo>
                  <a:lnTo>
                    <a:pt x="3434" y="2998"/>
                  </a:lnTo>
                  <a:cubicBezTo>
                    <a:pt x="3502" y="3066"/>
                    <a:pt x="3594" y="3099"/>
                    <a:pt x="3684" y="3099"/>
                  </a:cubicBezTo>
                  <a:cubicBezTo>
                    <a:pt x="3802" y="3099"/>
                    <a:pt x="3916" y="3042"/>
                    <a:pt x="3970" y="2935"/>
                  </a:cubicBezTo>
                  <a:lnTo>
                    <a:pt x="5073" y="1108"/>
                  </a:lnTo>
                  <a:cubicBezTo>
                    <a:pt x="5167" y="1013"/>
                    <a:pt x="5167" y="793"/>
                    <a:pt x="5041" y="698"/>
                  </a:cubicBezTo>
                  <a:lnTo>
                    <a:pt x="4474" y="100"/>
                  </a:lnTo>
                  <a:cubicBezTo>
                    <a:pt x="4406" y="32"/>
                    <a:pt x="4330" y="1"/>
                    <a:pt x="4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84" name="Google Shape;6917;p73">
            <a:extLst>
              <a:ext uri="{FF2B5EF4-FFF2-40B4-BE49-F238E27FC236}">
                <a16:creationId xmlns:a16="http://schemas.microsoft.com/office/drawing/2014/main" id="{4A79C983-02E1-761C-DB39-2BD65D5284C3}"/>
              </a:ext>
            </a:extLst>
          </p:cNvPr>
          <p:cNvGrpSpPr/>
          <p:nvPr/>
        </p:nvGrpSpPr>
        <p:grpSpPr>
          <a:xfrm>
            <a:off x="5275572" y="4434644"/>
            <a:ext cx="472821" cy="472781"/>
            <a:chOff x="-30354000" y="3569100"/>
            <a:chExt cx="292250" cy="292225"/>
          </a:xfrm>
          <a:solidFill>
            <a:schemeClr val="tx1"/>
          </a:solidFill>
        </p:grpSpPr>
        <p:sp>
          <p:nvSpPr>
            <p:cNvPr id="585" name="Google Shape;6918;p73">
              <a:extLst>
                <a:ext uri="{FF2B5EF4-FFF2-40B4-BE49-F238E27FC236}">
                  <a16:creationId xmlns:a16="http://schemas.microsoft.com/office/drawing/2014/main" id="{B0407FC4-6418-B0CC-BCA1-431A60FB04E7}"/>
                </a:ext>
              </a:extLst>
            </p:cNvPr>
            <p:cNvSpPr/>
            <p:nvPr/>
          </p:nvSpPr>
          <p:spPr>
            <a:xfrm>
              <a:off x="-30354000" y="3604550"/>
              <a:ext cx="137875" cy="256000"/>
            </a:xfrm>
            <a:custGeom>
              <a:avLst/>
              <a:gdLst/>
              <a:ahLst/>
              <a:cxnLst/>
              <a:rect l="l" t="t" r="r" b="b"/>
              <a:pathLst>
                <a:path w="5515" h="10240" extrusionOk="0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lnTo>
                    <a:pt x="1" y="4411"/>
                  </a:lnTo>
                  <a:cubicBezTo>
                    <a:pt x="1" y="4632"/>
                    <a:pt x="64" y="4884"/>
                    <a:pt x="190" y="5073"/>
                  </a:cubicBezTo>
                  <a:lnTo>
                    <a:pt x="1639" y="7467"/>
                  </a:lnTo>
                  <a:cubicBezTo>
                    <a:pt x="1891" y="7877"/>
                    <a:pt x="2049" y="8097"/>
                    <a:pt x="2049" y="8538"/>
                  </a:cubicBezTo>
                  <a:lnTo>
                    <a:pt x="2049" y="9861"/>
                  </a:lnTo>
                  <a:cubicBezTo>
                    <a:pt x="2049" y="10082"/>
                    <a:pt x="2206" y="10239"/>
                    <a:pt x="2395" y="10239"/>
                  </a:cubicBezTo>
                  <a:lnTo>
                    <a:pt x="5514" y="10239"/>
                  </a:lnTo>
                  <a:lnTo>
                    <a:pt x="5514" y="6364"/>
                  </a:lnTo>
                  <a:cubicBezTo>
                    <a:pt x="5514" y="5986"/>
                    <a:pt x="5357" y="5671"/>
                    <a:pt x="5168" y="5419"/>
                  </a:cubicBezTo>
                  <a:cubicBezTo>
                    <a:pt x="5167" y="5420"/>
                    <a:pt x="5165" y="5421"/>
                    <a:pt x="5163" y="5421"/>
                  </a:cubicBezTo>
                  <a:cubicBezTo>
                    <a:pt x="5042" y="5421"/>
                    <a:pt x="3214" y="3623"/>
                    <a:pt x="3183" y="3592"/>
                  </a:cubicBezTo>
                  <a:cubicBezTo>
                    <a:pt x="3041" y="3432"/>
                    <a:pt x="2828" y="3332"/>
                    <a:pt x="2613" y="3332"/>
                  </a:cubicBezTo>
                  <a:cubicBezTo>
                    <a:pt x="2448" y="3332"/>
                    <a:pt x="2280" y="3392"/>
                    <a:pt x="2143" y="3529"/>
                  </a:cubicBezTo>
                  <a:cubicBezTo>
                    <a:pt x="1891" y="3812"/>
                    <a:pt x="1923" y="4285"/>
                    <a:pt x="2112" y="4442"/>
                  </a:cubicBezTo>
                  <a:lnTo>
                    <a:pt x="3970" y="6301"/>
                  </a:lnTo>
                  <a:cubicBezTo>
                    <a:pt x="4097" y="6427"/>
                    <a:pt x="4097" y="6648"/>
                    <a:pt x="3970" y="6774"/>
                  </a:cubicBezTo>
                  <a:cubicBezTo>
                    <a:pt x="3907" y="6821"/>
                    <a:pt x="3821" y="6845"/>
                    <a:pt x="3734" y="6845"/>
                  </a:cubicBezTo>
                  <a:cubicBezTo>
                    <a:pt x="3648" y="6845"/>
                    <a:pt x="3561" y="6821"/>
                    <a:pt x="3498" y="6774"/>
                  </a:cubicBezTo>
                  <a:lnTo>
                    <a:pt x="1639" y="4915"/>
                  </a:lnTo>
                  <a:cubicBezTo>
                    <a:pt x="1450" y="4726"/>
                    <a:pt x="1324" y="4442"/>
                    <a:pt x="1324" y="4190"/>
                  </a:cubicBezTo>
                  <a:lnTo>
                    <a:pt x="1324" y="662"/>
                  </a:lnTo>
                  <a:cubicBezTo>
                    <a:pt x="1324" y="252"/>
                    <a:pt x="1009" y="0"/>
                    <a:pt x="6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" name="Google Shape;6919;p73">
              <a:extLst>
                <a:ext uri="{FF2B5EF4-FFF2-40B4-BE49-F238E27FC236}">
                  <a16:creationId xmlns:a16="http://schemas.microsoft.com/office/drawing/2014/main" id="{0F14112C-D174-85C3-0D80-261B8E0CD986}"/>
                </a:ext>
              </a:extLst>
            </p:cNvPr>
            <p:cNvSpPr/>
            <p:nvPr/>
          </p:nvSpPr>
          <p:spPr>
            <a:xfrm>
              <a:off x="-30198825" y="3604550"/>
              <a:ext cx="137075" cy="256775"/>
            </a:xfrm>
            <a:custGeom>
              <a:avLst/>
              <a:gdLst/>
              <a:ahLst/>
              <a:cxnLst/>
              <a:rect l="l" t="t" r="r" b="b"/>
              <a:pathLst>
                <a:path w="5483" h="10271" extrusionOk="0">
                  <a:moveTo>
                    <a:pt x="4758" y="0"/>
                  </a:moveTo>
                  <a:cubicBezTo>
                    <a:pt x="4380" y="0"/>
                    <a:pt x="4096" y="315"/>
                    <a:pt x="4096" y="662"/>
                  </a:cubicBezTo>
                  <a:lnTo>
                    <a:pt x="4096" y="4190"/>
                  </a:lnTo>
                  <a:cubicBezTo>
                    <a:pt x="4096" y="4474"/>
                    <a:pt x="3970" y="4758"/>
                    <a:pt x="3781" y="4915"/>
                  </a:cubicBezTo>
                  <a:lnTo>
                    <a:pt x="1922" y="6774"/>
                  </a:lnTo>
                  <a:cubicBezTo>
                    <a:pt x="1875" y="6821"/>
                    <a:pt x="1788" y="6845"/>
                    <a:pt x="1698" y="6845"/>
                  </a:cubicBezTo>
                  <a:cubicBezTo>
                    <a:pt x="1607" y="6845"/>
                    <a:pt x="1513" y="6821"/>
                    <a:pt x="1450" y="6774"/>
                  </a:cubicBezTo>
                  <a:cubicBezTo>
                    <a:pt x="1355" y="6648"/>
                    <a:pt x="1355" y="6427"/>
                    <a:pt x="1450" y="6301"/>
                  </a:cubicBezTo>
                  <a:lnTo>
                    <a:pt x="3308" y="4442"/>
                  </a:lnTo>
                  <a:cubicBezTo>
                    <a:pt x="3497" y="4285"/>
                    <a:pt x="3560" y="3812"/>
                    <a:pt x="3277" y="3529"/>
                  </a:cubicBezTo>
                  <a:cubicBezTo>
                    <a:pt x="3140" y="3392"/>
                    <a:pt x="2972" y="3332"/>
                    <a:pt x="2807" y="3332"/>
                  </a:cubicBezTo>
                  <a:cubicBezTo>
                    <a:pt x="2592" y="3332"/>
                    <a:pt x="2379" y="3432"/>
                    <a:pt x="2237" y="3592"/>
                  </a:cubicBezTo>
                  <a:cubicBezTo>
                    <a:pt x="2237" y="3592"/>
                    <a:pt x="347" y="5419"/>
                    <a:pt x="347" y="5482"/>
                  </a:cubicBezTo>
                  <a:cubicBezTo>
                    <a:pt x="158" y="5671"/>
                    <a:pt x="0" y="6018"/>
                    <a:pt x="0" y="6427"/>
                  </a:cubicBezTo>
                  <a:lnTo>
                    <a:pt x="0" y="8129"/>
                  </a:lnTo>
                  <a:lnTo>
                    <a:pt x="0" y="8412"/>
                  </a:lnTo>
                  <a:lnTo>
                    <a:pt x="0" y="10271"/>
                  </a:lnTo>
                  <a:lnTo>
                    <a:pt x="3088" y="10271"/>
                  </a:lnTo>
                  <a:cubicBezTo>
                    <a:pt x="3277" y="10271"/>
                    <a:pt x="3434" y="10113"/>
                    <a:pt x="3434" y="9924"/>
                  </a:cubicBezTo>
                  <a:lnTo>
                    <a:pt x="3434" y="8570"/>
                  </a:lnTo>
                  <a:cubicBezTo>
                    <a:pt x="3434" y="8129"/>
                    <a:pt x="3623" y="7908"/>
                    <a:pt x="3812" y="7530"/>
                  </a:cubicBezTo>
                  <a:lnTo>
                    <a:pt x="5293" y="5104"/>
                  </a:lnTo>
                  <a:cubicBezTo>
                    <a:pt x="5388" y="4915"/>
                    <a:pt x="5482" y="4663"/>
                    <a:pt x="5482" y="4411"/>
                  </a:cubicBezTo>
                  <a:lnTo>
                    <a:pt x="5482" y="662"/>
                  </a:lnTo>
                  <a:cubicBezTo>
                    <a:pt x="5451" y="284"/>
                    <a:pt x="5136" y="0"/>
                    <a:pt x="47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" name="Google Shape;6920;p73">
              <a:extLst>
                <a:ext uri="{FF2B5EF4-FFF2-40B4-BE49-F238E27FC236}">
                  <a16:creationId xmlns:a16="http://schemas.microsoft.com/office/drawing/2014/main" id="{AE9329D6-2539-9302-4848-EA873EE4830E}"/>
                </a:ext>
              </a:extLst>
            </p:cNvPr>
            <p:cNvSpPr/>
            <p:nvPr/>
          </p:nvSpPr>
          <p:spPr>
            <a:xfrm>
              <a:off x="-30139750" y="3636850"/>
              <a:ext cx="26000" cy="37825"/>
            </a:xfrm>
            <a:custGeom>
              <a:avLst/>
              <a:gdLst/>
              <a:ahLst/>
              <a:cxnLst/>
              <a:rect l="l" t="t" r="r" b="b"/>
              <a:pathLst>
                <a:path w="1040" h="1513" extrusionOk="0">
                  <a:moveTo>
                    <a:pt x="504" y="0"/>
                  </a:moveTo>
                  <a:cubicBezTo>
                    <a:pt x="252" y="32"/>
                    <a:pt x="0" y="284"/>
                    <a:pt x="0" y="567"/>
                  </a:cubicBezTo>
                  <a:lnTo>
                    <a:pt x="0" y="1418"/>
                  </a:lnTo>
                  <a:cubicBezTo>
                    <a:pt x="126" y="1386"/>
                    <a:pt x="252" y="1355"/>
                    <a:pt x="410" y="1355"/>
                  </a:cubicBezTo>
                  <a:cubicBezTo>
                    <a:pt x="630" y="1355"/>
                    <a:pt x="819" y="1386"/>
                    <a:pt x="1040" y="1512"/>
                  </a:cubicBezTo>
                  <a:lnTo>
                    <a:pt x="1040" y="504"/>
                  </a:lnTo>
                  <a:cubicBezTo>
                    <a:pt x="1040" y="252"/>
                    <a:pt x="788" y="0"/>
                    <a:pt x="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" name="Google Shape;6921;p73">
              <a:extLst>
                <a:ext uri="{FF2B5EF4-FFF2-40B4-BE49-F238E27FC236}">
                  <a16:creationId xmlns:a16="http://schemas.microsoft.com/office/drawing/2014/main" id="{1478C018-CD2E-A91C-D11D-6F958736E58E}"/>
                </a:ext>
              </a:extLst>
            </p:cNvPr>
            <p:cNvSpPr/>
            <p:nvPr/>
          </p:nvSpPr>
          <p:spPr>
            <a:xfrm>
              <a:off x="-30302800" y="3638950"/>
              <a:ext cx="25225" cy="36500"/>
            </a:xfrm>
            <a:custGeom>
              <a:avLst/>
              <a:gdLst/>
              <a:ahLst/>
              <a:cxnLst/>
              <a:rect l="l" t="t" r="r" b="b"/>
              <a:pathLst>
                <a:path w="1009" h="1460" extrusionOk="0">
                  <a:moveTo>
                    <a:pt x="418" y="1"/>
                  </a:moveTo>
                  <a:cubicBezTo>
                    <a:pt x="177" y="1"/>
                    <a:pt x="1" y="229"/>
                    <a:pt x="1" y="483"/>
                  </a:cubicBezTo>
                  <a:lnTo>
                    <a:pt x="1" y="1460"/>
                  </a:lnTo>
                  <a:cubicBezTo>
                    <a:pt x="190" y="1334"/>
                    <a:pt x="379" y="1302"/>
                    <a:pt x="631" y="1302"/>
                  </a:cubicBezTo>
                  <a:cubicBezTo>
                    <a:pt x="725" y="1302"/>
                    <a:pt x="883" y="1334"/>
                    <a:pt x="1009" y="1365"/>
                  </a:cubicBezTo>
                  <a:lnTo>
                    <a:pt x="1009" y="515"/>
                  </a:lnTo>
                  <a:cubicBezTo>
                    <a:pt x="1009" y="231"/>
                    <a:pt x="788" y="11"/>
                    <a:pt x="505" y="11"/>
                  </a:cubicBezTo>
                  <a:cubicBezTo>
                    <a:pt x="475" y="4"/>
                    <a:pt x="446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" name="Google Shape;6922;p73">
              <a:extLst>
                <a:ext uri="{FF2B5EF4-FFF2-40B4-BE49-F238E27FC236}">
                  <a16:creationId xmlns:a16="http://schemas.microsoft.com/office/drawing/2014/main" id="{56003BF4-5DF0-4C95-8728-0492C6565D3D}"/>
                </a:ext>
              </a:extLst>
            </p:cNvPr>
            <p:cNvSpPr/>
            <p:nvPr/>
          </p:nvSpPr>
          <p:spPr>
            <a:xfrm>
              <a:off x="-30242925" y="3569100"/>
              <a:ext cx="68525" cy="68550"/>
            </a:xfrm>
            <a:custGeom>
              <a:avLst/>
              <a:gdLst/>
              <a:ahLst/>
              <a:cxnLst/>
              <a:rect l="l" t="t" r="r" b="b"/>
              <a:pathLst>
                <a:path w="2741" h="2742" extrusionOk="0">
                  <a:moveTo>
                    <a:pt x="1386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74"/>
                    <a:pt x="630" y="2742"/>
                    <a:pt x="1386" y="2742"/>
                  </a:cubicBezTo>
                  <a:cubicBezTo>
                    <a:pt x="2111" y="2742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" name="Google Shape;6923;p73">
              <a:extLst>
                <a:ext uri="{FF2B5EF4-FFF2-40B4-BE49-F238E27FC236}">
                  <a16:creationId xmlns:a16="http://schemas.microsoft.com/office/drawing/2014/main" id="{C755769A-F2A8-9099-F2DD-088C7AEED111}"/>
                </a:ext>
              </a:extLst>
            </p:cNvPr>
            <p:cNvSpPr/>
            <p:nvPr/>
          </p:nvSpPr>
          <p:spPr>
            <a:xfrm>
              <a:off x="-30262625" y="3654950"/>
              <a:ext cx="107925" cy="68550"/>
            </a:xfrm>
            <a:custGeom>
              <a:avLst/>
              <a:gdLst/>
              <a:ahLst/>
              <a:cxnLst/>
              <a:rect l="l" t="t" r="r" b="b"/>
              <a:pathLst>
                <a:path w="4317" h="2742" extrusionOk="0">
                  <a:moveTo>
                    <a:pt x="2174" y="1"/>
                  </a:moveTo>
                  <a:cubicBezTo>
                    <a:pt x="1292" y="1"/>
                    <a:pt x="505" y="379"/>
                    <a:pt x="0" y="1040"/>
                  </a:cubicBezTo>
                  <a:lnTo>
                    <a:pt x="32" y="1103"/>
                  </a:lnTo>
                  <a:cubicBezTo>
                    <a:pt x="946" y="1985"/>
                    <a:pt x="1450" y="2458"/>
                    <a:pt x="1702" y="2742"/>
                  </a:cubicBezTo>
                  <a:lnTo>
                    <a:pt x="2647" y="2742"/>
                  </a:lnTo>
                  <a:lnTo>
                    <a:pt x="4254" y="1135"/>
                  </a:lnTo>
                  <a:lnTo>
                    <a:pt x="4317" y="1040"/>
                  </a:lnTo>
                  <a:cubicBezTo>
                    <a:pt x="3813" y="410"/>
                    <a:pt x="3025" y="1"/>
                    <a:pt x="2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91" name="Google Shape;6924;p73">
            <a:extLst>
              <a:ext uri="{FF2B5EF4-FFF2-40B4-BE49-F238E27FC236}">
                <a16:creationId xmlns:a16="http://schemas.microsoft.com/office/drawing/2014/main" id="{585FB81F-6986-9C31-EB5D-2BEBC83AB880}"/>
              </a:ext>
            </a:extLst>
          </p:cNvPr>
          <p:cNvGrpSpPr/>
          <p:nvPr/>
        </p:nvGrpSpPr>
        <p:grpSpPr>
          <a:xfrm>
            <a:off x="2313676" y="2007715"/>
            <a:ext cx="456197" cy="471527"/>
            <a:chOff x="-35118325" y="3202075"/>
            <a:chExt cx="281975" cy="291450"/>
          </a:xfrm>
          <a:solidFill>
            <a:schemeClr val="tx1"/>
          </a:solidFill>
        </p:grpSpPr>
        <p:sp>
          <p:nvSpPr>
            <p:cNvPr id="592" name="Google Shape;6925;p73">
              <a:extLst>
                <a:ext uri="{FF2B5EF4-FFF2-40B4-BE49-F238E27FC236}">
                  <a16:creationId xmlns:a16="http://schemas.microsoft.com/office/drawing/2014/main" id="{E4119DD8-42FB-ECC3-0083-83DD74A9FE44}"/>
                </a:ext>
              </a:extLst>
            </p:cNvPr>
            <p:cNvSpPr/>
            <p:nvPr/>
          </p:nvSpPr>
          <p:spPr>
            <a:xfrm>
              <a:off x="-35008050" y="3202075"/>
              <a:ext cx="171700" cy="171250"/>
            </a:xfrm>
            <a:custGeom>
              <a:avLst/>
              <a:gdLst/>
              <a:ahLst/>
              <a:cxnLst/>
              <a:rect l="l" t="t" r="r" b="b"/>
              <a:pathLst>
                <a:path w="6868" h="6850" extrusionOk="0">
                  <a:moveTo>
                    <a:pt x="3466" y="1355"/>
                  </a:moveTo>
                  <a:cubicBezTo>
                    <a:pt x="4222" y="1355"/>
                    <a:pt x="4852" y="1985"/>
                    <a:pt x="4852" y="2741"/>
                  </a:cubicBezTo>
                  <a:lnTo>
                    <a:pt x="4852" y="4127"/>
                  </a:lnTo>
                  <a:cubicBezTo>
                    <a:pt x="4852" y="4348"/>
                    <a:pt x="4757" y="4600"/>
                    <a:pt x="4631" y="4821"/>
                  </a:cubicBezTo>
                  <a:lnTo>
                    <a:pt x="4726" y="4915"/>
                  </a:lnTo>
                  <a:cubicBezTo>
                    <a:pt x="4852" y="5041"/>
                    <a:pt x="4852" y="5262"/>
                    <a:pt x="4726" y="5388"/>
                  </a:cubicBezTo>
                  <a:cubicBezTo>
                    <a:pt x="4663" y="5451"/>
                    <a:pt x="4576" y="5482"/>
                    <a:pt x="4489" y="5482"/>
                  </a:cubicBezTo>
                  <a:cubicBezTo>
                    <a:pt x="4403" y="5482"/>
                    <a:pt x="4316" y="5451"/>
                    <a:pt x="4253" y="5388"/>
                  </a:cubicBezTo>
                  <a:lnTo>
                    <a:pt x="4190" y="5293"/>
                  </a:lnTo>
                  <a:cubicBezTo>
                    <a:pt x="3970" y="5419"/>
                    <a:pt x="3749" y="5514"/>
                    <a:pt x="3466" y="5514"/>
                  </a:cubicBezTo>
                  <a:cubicBezTo>
                    <a:pt x="2709" y="5514"/>
                    <a:pt x="2079" y="4884"/>
                    <a:pt x="2079" y="4127"/>
                  </a:cubicBezTo>
                  <a:lnTo>
                    <a:pt x="2079" y="2741"/>
                  </a:lnTo>
                  <a:cubicBezTo>
                    <a:pt x="2079" y="1985"/>
                    <a:pt x="2709" y="1355"/>
                    <a:pt x="3466" y="1355"/>
                  </a:cubicBezTo>
                  <a:close/>
                  <a:moveTo>
                    <a:pt x="3466" y="0"/>
                  </a:moveTo>
                  <a:cubicBezTo>
                    <a:pt x="1575" y="0"/>
                    <a:pt x="32" y="1576"/>
                    <a:pt x="32" y="3403"/>
                  </a:cubicBezTo>
                  <a:cubicBezTo>
                    <a:pt x="32" y="4001"/>
                    <a:pt x="189" y="4569"/>
                    <a:pt x="473" y="5104"/>
                  </a:cubicBezTo>
                  <a:lnTo>
                    <a:pt x="32" y="6396"/>
                  </a:lnTo>
                  <a:cubicBezTo>
                    <a:pt x="0" y="6522"/>
                    <a:pt x="32" y="6679"/>
                    <a:pt x="126" y="6774"/>
                  </a:cubicBezTo>
                  <a:cubicBezTo>
                    <a:pt x="172" y="6820"/>
                    <a:pt x="269" y="6849"/>
                    <a:pt x="367" y="6849"/>
                  </a:cubicBezTo>
                  <a:cubicBezTo>
                    <a:pt x="403" y="6849"/>
                    <a:pt x="439" y="6845"/>
                    <a:pt x="473" y="6837"/>
                  </a:cubicBezTo>
                  <a:lnTo>
                    <a:pt x="1764" y="6396"/>
                  </a:lnTo>
                  <a:cubicBezTo>
                    <a:pt x="2300" y="6679"/>
                    <a:pt x="2867" y="6837"/>
                    <a:pt x="3466" y="6837"/>
                  </a:cubicBezTo>
                  <a:cubicBezTo>
                    <a:pt x="5356" y="6837"/>
                    <a:pt x="6868" y="5293"/>
                    <a:pt x="6868" y="3403"/>
                  </a:cubicBezTo>
                  <a:cubicBezTo>
                    <a:pt x="6868" y="1513"/>
                    <a:pt x="5356" y="0"/>
                    <a:pt x="34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" name="Google Shape;6926;p73">
              <a:extLst>
                <a:ext uri="{FF2B5EF4-FFF2-40B4-BE49-F238E27FC236}">
                  <a16:creationId xmlns:a16="http://schemas.microsoft.com/office/drawing/2014/main" id="{34CD1262-EEBA-2C6A-8B6E-5D9B4D5F23B3}"/>
                </a:ext>
              </a:extLst>
            </p:cNvPr>
            <p:cNvSpPr/>
            <p:nvPr/>
          </p:nvSpPr>
          <p:spPr>
            <a:xfrm>
              <a:off x="-34937975" y="3254050"/>
              <a:ext cx="33125" cy="67775"/>
            </a:xfrm>
            <a:custGeom>
              <a:avLst/>
              <a:gdLst/>
              <a:ahLst/>
              <a:cxnLst/>
              <a:rect l="l" t="t" r="r" b="b"/>
              <a:pathLst>
                <a:path w="1325" h="2711" extrusionOk="0">
                  <a:moveTo>
                    <a:pt x="663" y="1"/>
                  </a:moveTo>
                  <a:cubicBezTo>
                    <a:pt x="253" y="1"/>
                    <a:pt x="1" y="316"/>
                    <a:pt x="1" y="662"/>
                  </a:cubicBezTo>
                  <a:lnTo>
                    <a:pt x="1" y="2048"/>
                  </a:lnTo>
                  <a:cubicBezTo>
                    <a:pt x="1" y="2427"/>
                    <a:pt x="316" y="2710"/>
                    <a:pt x="663" y="2710"/>
                  </a:cubicBezTo>
                  <a:cubicBezTo>
                    <a:pt x="694" y="2710"/>
                    <a:pt x="789" y="2710"/>
                    <a:pt x="820" y="2679"/>
                  </a:cubicBezTo>
                  <a:lnTo>
                    <a:pt x="757" y="2584"/>
                  </a:lnTo>
                  <a:cubicBezTo>
                    <a:pt x="631" y="2490"/>
                    <a:pt x="631" y="2238"/>
                    <a:pt x="757" y="2111"/>
                  </a:cubicBezTo>
                  <a:cubicBezTo>
                    <a:pt x="804" y="2064"/>
                    <a:pt x="891" y="2041"/>
                    <a:pt x="978" y="2041"/>
                  </a:cubicBezTo>
                  <a:cubicBezTo>
                    <a:pt x="1064" y="2041"/>
                    <a:pt x="1151" y="2064"/>
                    <a:pt x="1198" y="2111"/>
                  </a:cubicBezTo>
                  <a:lnTo>
                    <a:pt x="1293" y="2206"/>
                  </a:lnTo>
                  <a:cubicBezTo>
                    <a:pt x="1293" y="2175"/>
                    <a:pt x="1324" y="2080"/>
                    <a:pt x="1324" y="2048"/>
                  </a:cubicBezTo>
                  <a:lnTo>
                    <a:pt x="1324" y="662"/>
                  </a:lnTo>
                  <a:cubicBezTo>
                    <a:pt x="1324" y="284"/>
                    <a:pt x="1041" y="1"/>
                    <a:pt x="6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" name="Google Shape;6927;p73">
              <a:extLst>
                <a:ext uri="{FF2B5EF4-FFF2-40B4-BE49-F238E27FC236}">
                  <a16:creationId xmlns:a16="http://schemas.microsoft.com/office/drawing/2014/main" id="{3F6EF543-E2EA-5F8E-241E-AC6E6B3FEC8C}"/>
                </a:ext>
              </a:extLst>
            </p:cNvPr>
            <p:cNvSpPr/>
            <p:nvPr/>
          </p:nvSpPr>
          <p:spPr>
            <a:xfrm>
              <a:off x="-35085250" y="3338325"/>
              <a:ext cx="69325" cy="69350"/>
            </a:xfrm>
            <a:custGeom>
              <a:avLst/>
              <a:gdLst/>
              <a:ahLst/>
              <a:cxnLst/>
              <a:rect l="l" t="t" r="r" b="b"/>
              <a:pathLst>
                <a:path w="2773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64" y="2143"/>
                    <a:pt x="631" y="2773"/>
                    <a:pt x="1387" y="2773"/>
                  </a:cubicBezTo>
                  <a:cubicBezTo>
                    <a:pt x="2143" y="2773"/>
                    <a:pt x="2773" y="2143"/>
                    <a:pt x="2773" y="1387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" name="Google Shape;6928;p73">
              <a:extLst>
                <a:ext uri="{FF2B5EF4-FFF2-40B4-BE49-F238E27FC236}">
                  <a16:creationId xmlns:a16="http://schemas.microsoft.com/office/drawing/2014/main" id="{DAEEA022-3A21-CA95-6BC4-D3567ADE6372}"/>
                </a:ext>
              </a:extLst>
            </p:cNvPr>
            <p:cNvSpPr/>
            <p:nvPr/>
          </p:nvSpPr>
          <p:spPr>
            <a:xfrm>
              <a:off x="-35118325" y="3424175"/>
              <a:ext cx="137075" cy="69350"/>
            </a:xfrm>
            <a:custGeom>
              <a:avLst/>
              <a:gdLst/>
              <a:ahLst/>
              <a:cxnLst/>
              <a:rect l="l" t="t" r="r" b="b"/>
              <a:pathLst>
                <a:path w="5483" h="2774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64"/>
                  </a:cubicBezTo>
                  <a:cubicBezTo>
                    <a:pt x="0" y="2553"/>
                    <a:pt x="158" y="2773"/>
                    <a:pt x="347" y="2773"/>
                  </a:cubicBezTo>
                  <a:lnTo>
                    <a:pt x="5104" y="2773"/>
                  </a:lnTo>
                  <a:cubicBezTo>
                    <a:pt x="5325" y="2773"/>
                    <a:pt x="5482" y="2553"/>
                    <a:pt x="5482" y="2364"/>
                  </a:cubicBezTo>
                  <a:cubicBezTo>
                    <a:pt x="5262" y="1040"/>
                    <a:pt x="4127" y="1"/>
                    <a:pt x="27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96" name="Google Shape;6929;p73">
            <a:extLst>
              <a:ext uri="{FF2B5EF4-FFF2-40B4-BE49-F238E27FC236}">
                <a16:creationId xmlns:a16="http://schemas.microsoft.com/office/drawing/2014/main" id="{F083A8B8-7367-79D4-6019-06B7EDF1B044}"/>
              </a:ext>
            </a:extLst>
          </p:cNvPr>
          <p:cNvGrpSpPr/>
          <p:nvPr/>
        </p:nvGrpSpPr>
        <p:grpSpPr>
          <a:xfrm>
            <a:off x="2305384" y="2596052"/>
            <a:ext cx="472781" cy="470961"/>
            <a:chOff x="-35123050" y="3561225"/>
            <a:chExt cx="292225" cy="291100"/>
          </a:xfrm>
          <a:solidFill>
            <a:schemeClr val="tx1"/>
          </a:solidFill>
        </p:grpSpPr>
        <p:sp>
          <p:nvSpPr>
            <p:cNvPr id="597" name="Google Shape;6930;p73">
              <a:extLst>
                <a:ext uri="{FF2B5EF4-FFF2-40B4-BE49-F238E27FC236}">
                  <a16:creationId xmlns:a16="http://schemas.microsoft.com/office/drawing/2014/main" id="{2030D9CB-43E3-1E76-56C2-975ECB30BF73}"/>
                </a:ext>
              </a:extLst>
            </p:cNvPr>
            <p:cNvSpPr/>
            <p:nvPr/>
          </p:nvSpPr>
          <p:spPr>
            <a:xfrm>
              <a:off x="-35123050" y="3629750"/>
              <a:ext cx="205575" cy="222575"/>
            </a:xfrm>
            <a:custGeom>
              <a:avLst/>
              <a:gdLst/>
              <a:ahLst/>
              <a:cxnLst/>
              <a:rect l="l" t="t" r="r" b="b"/>
              <a:pathLst>
                <a:path w="8223" h="8903" extrusionOk="0">
                  <a:moveTo>
                    <a:pt x="2080" y="2710"/>
                  </a:moveTo>
                  <a:cubicBezTo>
                    <a:pt x="2458" y="2710"/>
                    <a:pt x="2741" y="3056"/>
                    <a:pt x="2741" y="3403"/>
                  </a:cubicBezTo>
                  <a:cubicBezTo>
                    <a:pt x="2741" y="3781"/>
                    <a:pt x="2426" y="4065"/>
                    <a:pt x="2080" y="4065"/>
                  </a:cubicBezTo>
                  <a:cubicBezTo>
                    <a:pt x="1733" y="4065"/>
                    <a:pt x="1418" y="3750"/>
                    <a:pt x="1418" y="3403"/>
                  </a:cubicBezTo>
                  <a:cubicBezTo>
                    <a:pt x="1418" y="3056"/>
                    <a:pt x="1670" y="2710"/>
                    <a:pt x="2080" y="2710"/>
                  </a:cubicBezTo>
                  <a:close/>
                  <a:moveTo>
                    <a:pt x="4127" y="2710"/>
                  </a:moveTo>
                  <a:cubicBezTo>
                    <a:pt x="4506" y="2710"/>
                    <a:pt x="4789" y="3056"/>
                    <a:pt x="4789" y="3403"/>
                  </a:cubicBezTo>
                  <a:cubicBezTo>
                    <a:pt x="4789" y="3781"/>
                    <a:pt x="4474" y="4065"/>
                    <a:pt x="4127" y="4065"/>
                  </a:cubicBezTo>
                  <a:cubicBezTo>
                    <a:pt x="3718" y="4065"/>
                    <a:pt x="3466" y="3750"/>
                    <a:pt x="3466" y="3403"/>
                  </a:cubicBezTo>
                  <a:cubicBezTo>
                    <a:pt x="3466" y="3056"/>
                    <a:pt x="3718" y="2710"/>
                    <a:pt x="4127" y="2710"/>
                  </a:cubicBezTo>
                  <a:close/>
                  <a:moveTo>
                    <a:pt x="6207" y="2710"/>
                  </a:moveTo>
                  <a:cubicBezTo>
                    <a:pt x="6616" y="2710"/>
                    <a:pt x="6868" y="3056"/>
                    <a:pt x="6868" y="3403"/>
                  </a:cubicBezTo>
                  <a:cubicBezTo>
                    <a:pt x="6868" y="3781"/>
                    <a:pt x="6553" y="4065"/>
                    <a:pt x="6207" y="4065"/>
                  </a:cubicBezTo>
                  <a:cubicBezTo>
                    <a:pt x="5829" y="4065"/>
                    <a:pt x="5545" y="3750"/>
                    <a:pt x="5545" y="3403"/>
                  </a:cubicBezTo>
                  <a:cubicBezTo>
                    <a:pt x="5514" y="3056"/>
                    <a:pt x="5829" y="2710"/>
                    <a:pt x="6207" y="2710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57"/>
                    <a:pt x="0" y="1702"/>
                  </a:cubicBezTo>
                  <a:lnTo>
                    <a:pt x="0" y="5136"/>
                  </a:lnTo>
                  <a:cubicBezTo>
                    <a:pt x="0" y="5955"/>
                    <a:pt x="630" y="6616"/>
                    <a:pt x="1418" y="6774"/>
                  </a:cubicBezTo>
                  <a:lnTo>
                    <a:pt x="1418" y="8570"/>
                  </a:lnTo>
                  <a:cubicBezTo>
                    <a:pt x="1418" y="8696"/>
                    <a:pt x="1481" y="8822"/>
                    <a:pt x="1607" y="8885"/>
                  </a:cubicBezTo>
                  <a:cubicBezTo>
                    <a:pt x="1649" y="8895"/>
                    <a:pt x="1695" y="8902"/>
                    <a:pt x="1739" y="8902"/>
                  </a:cubicBezTo>
                  <a:cubicBezTo>
                    <a:pt x="1828" y="8902"/>
                    <a:pt x="1912" y="8874"/>
                    <a:pt x="1954" y="8790"/>
                  </a:cubicBezTo>
                  <a:lnTo>
                    <a:pt x="3938" y="6837"/>
                  </a:lnTo>
                  <a:lnTo>
                    <a:pt x="6522" y="6837"/>
                  </a:lnTo>
                  <a:cubicBezTo>
                    <a:pt x="7467" y="6837"/>
                    <a:pt x="8223" y="6081"/>
                    <a:pt x="8223" y="5136"/>
                  </a:cubicBezTo>
                  <a:lnTo>
                    <a:pt x="8223" y="1702"/>
                  </a:lnTo>
                  <a:cubicBezTo>
                    <a:pt x="8223" y="757"/>
                    <a:pt x="7467" y="0"/>
                    <a:pt x="65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" name="Google Shape;6931;p73">
              <a:extLst>
                <a:ext uri="{FF2B5EF4-FFF2-40B4-BE49-F238E27FC236}">
                  <a16:creationId xmlns:a16="http://schemas.microsoft.com/office/drawing/2014/main" id="{81C5602A-53E9-2599-0D6F-11E74E357B38}"/>
                </a:ext>
              </a:extLst>
            </p:cNvPr>
            <p:cNvSpPr/>
            <p:nvPr/>
          </p:nvSpPr>
          <p:spPr>
            <a:xfrm>
              <a:off x="-35053750" y="3561225"/>
              <a:ext cx="222925" cy="221825"/>
            </a:xfrm>
            <a:custGeom>
              <a:avLst/>
              <a:gdLst/>
              <a:ahLst/>
              <a:cxnLst/>
              <a:rect l="l" t="t" r="r" b="b"/>
              <a:pathLst>
                <a:path w="8917" h="8873" extrusionOk="0">
                  <a:moveTo>
                    <a:pt x="1702" y="1"/>
                  </a:moveTo>
                  <a:cubicBezTo>
                    <a:pt x="757" y="1"/>
                    <a:pt x="1" y="725"/>
                    <a:pt x="1" y="1702"/>
                  </a:cubicBezTo>
                  <a:lnTo>
                    <a:pt x="1" y="2048"/>
                  </a:lnTo>
                  <a:lnTo>
                    <a:pt x="3781" y="2048"/>
                  </a:lnTo>
                  <a:cubicBezTo>
                    <a:pt x="5136" y="2048"/>
                    <a:pt x="6207" y="3088"/>
                    <a:pt x="6207" y="4443"/>
                  </a:cubicBezTo>
                  <a:lnTo>
                    <a:pt x="6207" y="7877"/>
                  </a:lnTo>
                  <a:lnTo>
                    <a:pt x="6207" y="8003"/>
                  </a:lnTo>
                  <a:lnTo>
                    <a:pt x="6995" y="8790"/>
                  </a:lnTo>
                  <a:cubicBezTo>
                    <a:pt x="7055" y="8850"/>
                    <a:pt x="7127" y="8872"/>
                    <a:pt x="7205" y="8872"/>
                  </a:cubicBezTo>
                  <a:cubicBezTo>
                    <a:pt x="7249" y="8872"/>
                    <a:pt x="7295" y="8865"/>
                    <a:pt x="7341" y="8853"/>
                  </a:cubicBezTo>
                  <a:cubicBezTo>
                    <a:pt x="7467" y="8822"/>
                    <a:pt x="7530" y="8664"/>
                    <a:pt x="7530" y="8538"/>
                  </a:cubicBezTo>
                  <a:lnTo>
                    <a:pt x="7530" y="6806"/>
                  </a:lnTo>
                  <a:cubicBezTo>
                    <a:pt x="8318" y="6648"/>
                    <a:pt x="8917" y="5955"/>
                    <a:pt x="8917" y="5104"/>
                  </a:cubicBezTo>
                  <a:lnTo>
                    <a:pt x="8917" y="1702"/>
                  </a:lnTo>
                  <a:cubicBezTo>
                    <a:pt x="8917" y="725"/>
                    <a:pt x="8129" y="1"/>
                    <a:pt x="7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99" name="Google Shape;6932;p73">
            <a:extLst>
              <a:ext uri="{FF2B5EF4-FFF2-40B4-BE49-F238E27FC236}">
                <a16:creationId xmlns:a16="http://schemas.microsoft.com/office/drawing/2014/main" id="{E5BE652E-4C87-37FD-B188-5AF434AB2DA2}"/>
              </a:ext>
            </a:extLst>
          </p:cNvPr>
          <p:cNvGrpSpPr/>
          <p:nvPr/>
        </p:nvGrpSpPr>
        <p:grpSpPr>
          <a:xfrm>
            <a:off x="2361463" y="3176240"/>
            <a:ext cx="360623" cy="471487"/>
            <a:chOff x="-35089175" y="3919600"/>
            <a:chExt cx="222900" cy="291425"/>
          </a:xfrm>
          <a:solidFill>
            <a:schemeClr val="tx1"/>
          </a:solidFill>
        </p:grpSpPr>
        <p:sp>
          <p:nvSpPr>
            <p:cNvPr id="600" name="Google Shape;6933;p73">
              <a:extLst>
                <a:ext uri="{FF2B5EF4-FFF2-40B4-BE49-F238E27FC236}">
                  <a16:creationId xmlns:a16="http://schemas.microsoft.com/office/drawing/2014/main" id="{262E6505-11F5-E760-91C9-56E54E0E50D8}"/>
                </a:ext>
              </a:extLst>
            </p:cNvPr>
            <p:cNvSpPr/>
            <p:nvPr/>
          </p:nvSpPr>
          <p:spPr>
            <a:xfrm>
              <a:off x="-35089175" y="3919600"/>
              <a:ext cx="222900" cy="291425"/>
            </a:xfrm>
            <a:custGeom>
              <a:avLst/>
              <a:gdLst/>
              <a:ahLst/>
              <a:cxnLst/>
              <a:rect l="l" t="t" r="r" b="b"/>
              <a:pathLst>
                <a:path w="8916" h="11657" extrusionOk="0">
                  <a:moveTo>
                    <a:pt x="4474" y="1418"/>
                  </a:moveTo>
                  <a:cubicBezTo>
                    <a:pt x="6143" y="1418"/>
                    <a:pt x="7530" y="2804"/>
                    <a:pt x="7530" y="4474"/>
                  </a:cubicBezTo>
                  <a:cubicBezTo>
                    <a:pt x="7561" y="6175"/>
                    <a:pt x="6143" y="7561"/>
                    <a:pt x="4474" y="7561"/>
                  </a:cubicBezTo>
                  <a:cubicBezTo>
                    <a:pt x="2772" y="7561"/>
                    <a:pt x="1386" y="6175"/>
                    <a:pt x="1386" y="4474"/>
                  </a:cubicBezTo>
                  <a:cubicBezTo>
                    <a:pt x="1386" y="2804"/>
                    <a:pt x="2772" y="1418"/>
                    <a:pt x="4474" y="1418"/>
                  </a:cubicBezTo>
                  <a:close/>
                  <a:moveTo>
                    <a:pt x="4474" y="0"/>
                  </a:moveTo>
                  <a:cubicBezTo>
                    <a:pt x="2016" y="0"/>
                    <a:pt x="0" y="2017"/>
                    <a:pt x="0" y="4442"/>
                  </a:cubicBezTo>
                  <a:cubicBezTo>
                    <a:pt x="0" y="5419"/>
                    <a:pt x="315" y="6333"/>
                    <a:pt x="914" y="7120"/>
                  </a:cubicBezTo>
                  <a:lnTo>
                    <a:pt x="4190" y="11531"/>
                  </a:lnTo>
                  <a:cubicBezTo>
                    <a:pt x="4253" y="11626"/>
                    <a:pt x="4348" y="11657"/>
                    <a:pt x="4474" y="11657"/>
                  </a:cubicBezTo>
                  <a:cubicBezTo>
                    <a:pt x="4568" y="11657"/>
                    <a:pt x="4663" y="11626"/>
                    <a:pt x="4726" y="11531"/>
                  </a:cubicBezTo>
                  <a:lnTo>
                    <a:pt x="8002" y="7120"/>
                  </a:lnTo>
                  <a:cubicBezTo>
                    <a:pt x="8601" y="6333"/>
                    <a:pt x="8916" y="5419"/>
                    <a:pt x="8916" y="4442"/>
                  </a:cubicBezTo>
                  <a:cubicBezTo>
                    <a:pt x="8916" y="2017"/>
                    <a:pt x="6931" y="0"/>
                    <a:pt x="44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" name="Google Shape;6934;p73">
              <a:extLst>
                <a:ext uri="{FF2B5EF4-FFF2-40B4-BE49-F238E27FC236}">
                  <a16:creationId xmlns:a16="http://schemas.microsoft.com/office/drawing/2014/main" id="{D00195D0-A1DC-ED31-C991-1FFC339BF3C7}"/>
                </a:ext>
              </a:extLst>
            </p:cNvPr>
            <p:cNvSpPr/>
            <p:nvPr/>
          </p:nvSpPr>
          <p:spPr>
            <a:xfrm>
              <a:off x="-35038000" y="3971575"/>
              <a:ext cx="120525" cy="120525"/>
            </a:xfrm>
            <a:custGeom>
              <a:avLst/>
              <a:gdLst/>
              <a:ahLst/>
              <a:cxnLst/>
              <a:rect l="l" t="t" r="r" b="b"/>
              <a:pathLst>
                <a:path w="4821" h="4821" extrusionOk="0">
                  <a:moveTo>
                    <a:pt x="2427" y="662"/>
                  </a:moveTo>
                  <a:cubicBezTo>
                    <a:pt x="2616" y="662"/>
                    <a:pt x="2773" y="820"/>
                    <a:pt x="2773" y="1040"/>
                  </a:cubicBezTo>
                  <a:cubicBezTo>
                    <a:pt x="2773" y="1229"/>
                    <a:pt x="2616" y="1387"/>
                    <a:pt x="2427" y="1387"/>
                  </a:cubicBezTo>
                  <a:cubicBezTo>
                    <a:pt x="2206" y="1387"/>
                    <a:pt x="2049" y="1229"/>
                    <a:pt x="2049" y="1040"/>
                  </a:cubicBezTo>
                  <a:cubicBezTo>
                    <a:pt x="2049" y="820"/>
                    <a:pt x="2206" y="662"/>
                    <a:pt x="2427" y="662"/>
                  </a:cubicBezTo>
                  <a:close/>
                  <a:moveTo>
                    <a:pt x="2427" y="2017"/>
                  </a:moveTo>
                  <a:cubicBezTo>
                    <a:pt x="2616" y="2017"/>
                    <a:pt x="2773" y="2174"/>
                    <a:pt x="2773" y="2363"/>
                  </a:cubicBezTo>
                  <a:lnTo>
                    <a:pt x="2773" y="3750"/>
                  </a:lnTo>
                  <a:cubicBezTo>
                    <a:pt x="2773" y="3939"/>
                    <a:pt x="2616" y="4096"/>
                    <a:pt x="2427" y="4096"/>
                  </a:cubicBezTo>
                  <a:cubicBezTo>
                    <a:pt x="2206" y="4096"/>
                    <a:pt x="2049" y="3939"/>
                    <a:pt x="2049" y="3750"/>
                  </a:cubicBezTo>
                  <a:lnTo>
                    <a:pt x="2049" y="2363"/>
                  </a:lnTo>
                  <a:cubicBezTo>
                    <a:pt x="2049" y="2174"/>
                    <a:pt x="2206" y="2017"/>
                    <a:pt x="2427" y="2017"/>
                  </a:cubicBezTo>
                  <a:close/>
                  <a:moveTo>
                    <a:pt x="2427" y="1"/>
                  </a:moveTo>
                  <a:cubicBezTo>
                    <a:pt x="1072" y="1"/>
                    <a:pt x="1" y="1072"/>
                    <a:pt x="1" y="2395"/>
                  </a:cubicBezTo>
                  <a:cubicBezTo>
                    <a:pt x="1" y="3750"/>
                    <a:pt x="1072" y="4821"/>
                    <a:pt x="2427" y="4821"/>
                  </a:cubicBezTo>
                  <a:cubicBezTo>
                    <a:pt x="3750" y="4821"/>
                    <a:pt x="4821" y="3750"/>
                    <a:pt x="4821" y="2395"/>
                  </a:cubicBezTo>
                  <a:cubicBezTo>
                    <a:pt x="4821" y="1072"/>
                    <a:pt x="3750" y="1"/>
                    <a:pt x="24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02" name="Google Shape;6935;p73">
            <a:extLst>
              <a:ext uri="{FF2B5EF4-FFF2-40B4-BE49-F238E27FC236}">
                <a16:creationId xmlns:a16="http://schemas.microsoft.com/office/drawing/2014/main" id="{AAB6D5A7-ACD5-576C-FC08-406172FC8F3F}"/>
              </a:ext>
            </a:extLst>
          </p:cNvPr>
          <p:cNvGrpSpPr/>
          <p:nvPr/>
        </p:nvGrpSpPr>
        <p:grpSpPr>
          <a:xfrm>
            <a:off x="5290791" y="2007391"/>
            <a:ext cx="448593" cy="472175"/>
            <a:chOff x="-33277650" y="3226875"/>
            <a:chExt cx="277275" cy="291850"/>
          </a:xfrm>
          <a:solidFill>
            <a:schemeClr val="tx1"/>
          </a:solidFill>
        </p:grpSpPr>
        <p:sp>
          <p:nvSpPr>
            <p:cNvPr id="603" name="Google Shape;6936;p73">
              <a:extLst>
                <a:ext uri="{FF2B5EF4-FFF2-40B4-BE49-F238E27FC236}">
                  <a16:creationId xmlns:a16="http://schemas.microsoft.com/office/drawing/2014/main" id="{A125DE24-C9F3-DB91-3B2D-95BA9B339C37}"/>
                </a:ext>
              </a:extLst>
            </p:cNvPr>
            <p:cNvSpPr/>
            <p:nvPr/>
          </p:nvSpPr>
          <p:spPr>
            <a:xfrm>
              <a:off x="-33071300" y="3440725"/>
              <a:ext cx="33100" cy="33900"/>
            </a:xfrm>
            <a:custGeom>
              <a:avLst/>
              <a:gdLst/>
              <a:ahLst/>
              <a:cxnLst/>
              <a:rect l="l" t="t" r="r" b="b"/>
              <a:pathLst>
                <a:path w="1324" h="1356" extrusionOk="0">
                  <a:moveTo>
                    <a:pt x="662" y="0"/>
                  </a:moveTo>
                  <a:cubicBezTo>
                    <a:pt x="284" y="0"/>
                    <a:pt x="1" y="315"/>
                    <a:pt x="1" y="693"/>
                  </a:cubicBezTo>
                  <a:cubicBezTo>
                    <a:pt x="1" y="1040"/>
                    <a:pt x="284" y="1355"/>
                    <a:pt x="662" y="1355"/>
                  </a:cubicBezTo>
                  <a:cubicBezTo>
                    <a:pt x="1040" y="1355"/>
                    <a:pt x="1324" y="1040"/>
                    <a:pt x="1324" y="693"/>
                  </a:cubicBezTo>
                  <a:cubicBezTo>
                    <a:pt x="1324" y="315"/>
                    <a:pt x="1040" y="0"/>
                    <a:pt x="6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" name="Google Shape;6937;p73">
              <a:extLst>
                <a:ext uri="{FF2B5EF4-FFF2-40B4-BE49-F238E27FC236}">
                  <a16:creationId xmlns:a16="http://schemas.microsoft.com/office/drawing/2014/main" id="{3A9F67AE-215A-125C-128C-8FBAD186082E}"/>
                </a:ext>
              </a:extLst>
            </p:cNvPr>
            <p:cNvSpPr/>
            <p:nvPr/>
          </p:nvSpPr>
          <p:spPr>
            <a:xfrm>
              <a:off x="-33157925" y="3227275"/>
              <a:ext cx="17350" cy="103200"/>
            </a:xfrm>
            <a:custGeom>
              <a:avLst/>
              <a:gdLst/>
              <a:ahLst/>
              <a:cxnLst/>
              <a:rect l="l" t="t" r="r" b="b"/>
              <a:pathLst>
                <a:path w="694" h="4128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128"/>
                  </a:lnTo>
                  <a:cubicBezTo>
                    <a:pt x="95" y="4096"/>
                    <a:pt x="221" y="4096"/>
                    <a:pt x="347" y="4096"/>
                  </a:cubicBezTo>
                  <a:cubicBezTo>
                    <a:pt x="473" y="4096"/>
                    <a:pt x="567" y="4096"/>
                    <a:pt x="693" y="412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" name="Google Shape;6938;p73">
              <a:extLst>
                <a:ext uri="{FF2B5EF4-FFF2-40B4-BE49-F238E27FC236}">
                  <a16:creationId xmlns:a16="http://schemas.microsoft.com/office/drawing/2014/main" id="{F66A91CF-80CF-A57D-AD65-64FE88E9825E}"/>
                </a:ext>
              </a:extLst>
            </p:cNvPr>
            <p:cNvSpPr/>
            <p:nvPr/>
          </p:nvSpPr>
          <p:spPr>
            <a:xfrm>
              <a:off x="-33175250" y="3347650"/>
              <a:ext cx="51200" cy="51350"/>
            </a:xfrm>
            <a:custGeom>
              <a:avLst/>
              <a:gdLst/>
              <a:ahLst/>
              <a:cxnLst/>
              <a:rect l="l" t="t" r="r" b="b"/>
              <a:pathLst>
                <a:path w="2048" h="2054" extrusionOk="0">
                  <a:moveTo>
                    <a:pt x="938" y="0"/>
                  </a:moveTo>
                  <a:cubicBezTo>
                    <a:pt x="417" y="0"/>
                    <a:pt x="0" y="451"/>
                    <a:pt x="0" y="1014"/>
                  </a:cubicBezTo>
                  <a:cubicBezTo>
                    <a:pt x="0" y="1549"/>
                    <a:pt x="473" y="2054"/>
                    <a:pt x="1040" y="2054"/>
                  </a:cubicBezTo>
                  <a:cubicBezTo>
                    <a:pt x="1575" y="2054"/>
                    <a:pt x="2048" y="1581"/>
                    <a:pt x="2048" y="1014"/>
                  </a:cubicBezTo>
                  <a:cubicBezTo>
                    <a:pt x="2048" y="447"/>
                    <a:pt x="1575" y="6"/>
                    <a:pt x="1040" y="6"/>
                  </a:cubicBezTo>
                  <a:cubicBezTo>
                    <a:pt x="1006" y="2"/>
                    <a:pt x="972" y="0"/>
                    <a:pt x="9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" name="Google Shape;6939;p73">
              <a:extLst>
                <a:ext uri="{FF2B5EF4-FFF2-40B4-BE49-F238E27FC236}">
                  <a16:creationId xmlns:a16="http://schemas.microsoft.com/office/drawing/2014/main" id="{8D5BC05B-0DC0-7688-71A2-BDB65E636DA3}"/>
                </a:ext>
              </a:extLst>
            </p:cNvPr>
            <p:cNvSpPr/>
            <p:nvPr/>
          </p:nvSpPr>
          <p:spPr>
            <a:xfrm>
              <a:off x="-33224875" y="3404500"/>
              <a:ext cx="159900" cy="114225"/>
            </a:xfrm>
            <a:custGeom>
              <a:avLst/>
              <a:gdLst/>
              <a:ahLst/>
              <a:cxnLst/>
              <a:rect l="l" t="t" r="r" b="b"/>
              <a:pathLst>
                <a:path w="6396" h="4569" extrusionOk="0">
                  <a:moveTo>
                    <a:pt x="1954" y="0"/>
                  </a:moveTo>
                  <a:lnTo>
                    <a:pt x="0" y="2520"/>
                  </a:lnTo>
                  <a:lnTo>
                    <a:pt x="0" y="4222"/>
                  </a:lnTo>
                  <a:cubicBezTo>
                    <a:pt x="0" y="4411"/>
                    <a:pt x="158" y="4568"/>
                    <a:pt x="347" y="4568"/>
                  </a:cubicBezTo>
                  <a:lnTo>
                    <a:pt x="3781" y="4568"/>
                  </a:lnTo>
                  <a:cubicBezTo>
                    <a:pt x="3970" y="4568"/>
                    <a:pt x="4127" y="4411"/>
                    <a:pt x="4127" y="4222"/>
                  </a:cubicBezTo>
                  <a:lnTo>
                    <a:pt x="4127" y="3875"/>
                  </a:lnTo>
                  <a:lnTo>
                    <a:pt x="5136" y="3875"/>
                  </a:lnTo>
                  <a:cubicBezTo>
                    <a:pt x="5577" y="3844"/>
                    <a:pt x="6018" y="3718"/>
                    <a:pt x="6396" y="3434"/>
                  </a:cubicBezTo>
                  <a:cubicBezTo>
                    <a:pt x="5986" y="3277"/>
                    <a:pt x="5608" y="2930"/>
                    <a:pt x="5514" y="2489"/>
                  </a:cubicBezTo>
                  <a:lnTo>
                    <a:pt x="4442" y="2489"/>
                  </a:lnTo>
                  <a:cubicBezTo>
                    <a:pt x="3497" y="2489"/>
                    <a:pt x="2741" y="1733"/>
                    <a:pt x="2741" y="788"/>
                  </a:cubicBezTo>
                  <a:lnTo>
                    <a:pt x="2741" y="410"/>
                  </a:lnTo>
                  <a:cubicBezTo>
                    <a:pt x="2426" y="315"/>
                    <a:pt x="2206" y="189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" name="Google Shape;6940;p73">
              <a:extLst>
                <a:ext uri="{FF2B5EF4-FFF2-40B4-BE49-F238E27FC236}">
                  <a16:creationId xmlns:a16="http://schemas.microsoft.com/office/drawing/2014/main" id="{57A3084E-777D-11DA-5C77-74CE54CDCAA3}"/>
                </a:ext>
              </a:extLst>
            </p:cNvPr>
            <p:cNvSpPr/>
            <p:nvPr/>
          </p:nvSpPr>
          <p:spPr>
            <a:xfrm>
              <a:off x="-33141400" y="3312350"/>
              <a:ext cx="127625" cy="138625"/>
            </a:xfrm>
            <a:custGeom>
              <a:avLst/>
              <a:gdLst/>
              <a:ahLst/>
              <a:cxnLst/>
              <a:rect l="l" t="t" r="r" b="b"/>
              <a:pathLst>
                <a:path w="5105" h="5545" extrusionOk="0">
                  <a:moveTo>
                    <a:pt x="4128" y="0"/>
                  </a:moveTo>
                  <a:lnTo>
                    <a:pt x="694" y="662"/>
                  </a:lnTo>
                  <a:lnTo>
                    <a:pt x="694" y="1040"/>
                  </a:lnTo>
                  <a:cubicBezTo>
                    <a:pt x="1103" y="1355"/>
                    <a:pt x="1387" y="1827"/>
                    <a:pt x="1387" y="2426"/>
                  </a:cubicBezTo>
                  <a:cubicBezTo>
                    <a:pt x="1387" y="3245"/>
                    <a:pt x="788" y="3938"/>
                    <a:pt x="1" y="4127"/>
                  </a:cubicBezTo>
                  <a:lnTo>
                    <a:pt x="1" y="4505"/>
                  </a:lnTo>
                  <a:cubicBezTo>
                    <a:pt x="1" y="5072"/>
                    <a:pt x="473" y="5545"/>
                    <a:pt x="1009" y="5545"/>
                  </a:cubicBezTo>
                  <a:lnTo>
                    <a:pt x="2080" y="5545"/>
                  </a:lnTo>
                  <a:cubicBezTo>
                    <a:pt x="2238" y="4946"/>
                    <a:pt x="2742" y="4505"/>
                    <a:pt x="3372" y="4505"/>
                  </a:cubicBezTo>
                  <a:cubicBezTo>
                    <a:pt x="3624" y="4505"/>
                    <a:pt x="3844" y="4600"/>
                    <a:pt x="4065" y="4726"/>
                  </a:cubicBezTo>
                  <a:lnTo>
                    <a:pt x="4065" y="4127"/>
                  </a:lnTo>
                  <a:lnTo>
                    <a:pt x="4128" y="4127"/>
                  </a:lnTo>
                  <a:cubicBezTo>
                    <a:pt x="4443" y="4064"/>
                    <a:pt x="4758" y="3938"/>
                    <a:pt x="4916" y="3655"/>
                  </a:cubicBezTo>
                  <a:cubicBezTo>
                    <a:pt x="5105" y="3340"/>
                    <a:pt x="5105" y="2993"/>
                    <a:pt x="4947" y="2678"/>
                  </a:cubicBezTo>
                  <a:lnTo>
                    <a:pt x="4128" y="1008"/>
                  </a:lnTo>
                  <a:lnTo>
                    <a:pt x="412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" name="Google Shape;6941;p73">
              <a:extLst>
                <a:ext uri="{FF2B5EF4-FFF2-40B4-BE49-F238E27FC236}">
                  <a16:creationId xmlns:a16="http://schemas.microsoft.com/office/drawing/2014/main" id="{D060A37E-F8B5-B271-B51E-F6B70A62BDAB}"/>
                </a:ext>
              </a:extLst>
            </p:cNvPr>
            <p:cNvSpPr/>
            <p:nvPr/>
          </p:nvSpPr>
          <p:spPr>
            <a:xfrm>
              <a:off x="-33122500" y="3226875"/>
              <a:ext cx="122125" cy="83925"/>
            </a:xfrm>
            <a:custGeom>
              <a:avLst/>
              <a:gdLst/>
              <a:ahLst/>
              <a:cxnLst/>
              <a:rect l="l" t="t" r="r" b="b"/>
              <a:pathLst>
                <a:path w="4885" h="3357" extrusionOk="0">
                  <a:moveTo>
                    <a:pt x="3376" y="1"/>
                  </a:moveTo>
                  <a:cubicBezTo>
                    <a:pt x="3025" y="1"/>
                    <a:pt x="2679" y="143"/>
                    <a:pt x="2427" y="426"/>
                  </a:cubicBezTo>
                  <a:lnTo>
                    <a:pt x="2143" y="678"/>
                  </a:lnTo>
                  <a:lnTo>
                    <a:pt x="1" y="678"/>
                  </a:lnTo>
                  <a:lnTo>
                    <a:pt x="1" y="3356"/>
                  </a:lnTo>
                  <a:lnTo>
                    <a:pt x="4191" y="2537"/>
                  </a:lnTo>
                  <a:lnTo>
                    <a:pt x="4349" y="2379"/>
                  </a:lnTo>
                  <a:cubicBezTo>
                    <a:pt x="4884" y="1844"/>
                    <a:pt x="4884" y="962"/>
                    <a:pt x="4349" y="426"/>
                  </a:cubicBezTo>
                  <a:cubicBezTo>
                    <a:pt x="4081" y="143"/>
                    <a:pt x="3726" y="1"/>
                    <a:pt x="33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" name="Google Shape;6942;p73">
              <a:extLst>
                <a:ext uri="{FF2B5EF4-FFF2-40B4-BE49-F238E27FC236}">
                  <a16:creationId xmlns:a16="http://schemas.microsoft.com/office/drawing/2014/main" id="{E8B619E6-929E-1CAD-ABC5-1EE370B2DBCA}"/>
                </a:ext>
              </a:extLst>
            </p:cNvPr>
            <p:cNvSpPr/>
            <p:nvPr/>
          </p:nvSpPr>
          <p:spPr>
            <a:xfrm>
              <a:off x="-33277650" y="3245400"/>
              <a:ext cx="102400" cy="198500"/>
            </a:xfrm>
            <a:custGeom>
              <a:avLst/>
              <a:gdLst/>
              <a:ahLst/>
              <a:cxnLst/>
              <a:rect l="l" t="t" r="r" b="b"/>
              <a:pathLst>
                <a:path w="4096" h="7940" extrusionOk="0">
                  <a:moveTo>
                    <a:pt x="4096" y="0"/>
                  </a:moveTo>
                  <a:cubicBezTo>
                    <a:pt x="1828" y="95"/>
                    <a:pt x="0" y="1985"/>
                    <a:pt x="0" y="4316"/>
                  </a:cubicBezTo>
                  <a:cubicBezTo>
                    <a:pt x="0" y="5766"/>
                    <a:pt x="757" y="7120"/>
                    <a:pt x="1954" y="7939"/>
                  </a:cubicBezTo>
                  <a:lnTo>
                    <a:pt x="3592" y="5829"/>
                  </a:lnTo>
                  <a:cubicBezTo>
                    <a:pt x="3466" y="5576"/>
                    <a:pt x="3434" y="5356"/>
                    <a:pt x="3434" y="5104"/>
                  </a:cubicBezTo>
                  <a:cubicBezTo>
                    <a:pt x="3434" y="4568"/>
                    <a:pt x="3718" y="4033"/>
                    <a:pt x="4096" y="3718"/>
                  </a:cubicBezTo>
                  <a:lnTo>
                    <a:pt x="409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10" name="Google Shape;6943;p73">
            <a:extLst>
              <a:ext uri="{FF2B5EF4-FFF2-40B4-BE49-F238E27FC236}">
                <a16:creationId xmlns:a16="http://schemas.microsoft.com/office/drawing/2014/main" id="{140FD5D7-CAE9-427D-5769-84878C142B77}"/>
              </a:ext>
            </a:extLst>
          </p:cNvPr>
          <p:cNvGrpSpPr/>
          <p:nvPr/>
        </p:nvGrpSpPr>
        <p:grpSpPr>
          <a:xfrm>
            <a:off x="5279324" y="2595769"/>
            <a:ext cx="471527" cy="471527"/>
            <a:chOff x="-33286325" y="3586425"/>
            <a:chExt cx="291450" cy="291450"/>
          </a:xfrm>
          <a:solidFill>
            <a:schemeClr val="tx1"/>
          </a:solidFill>
        </p:grpSpPr>
        <p:sp>
          <p:nvSpPr>
            <p:cNvPr id="611" name="Google Shape;6944;p73">
              <a:extLst>
                <a:ext uri="{FF2B5EF4-FFF2-40B4-BE49-F238E27FC236}">
                  <a16:creationId xmlns:a16="http://schemas.microsoft.com/office/drawing/2014/main" id="{65537574-E5E3-326B-8654-94B3E8675866}"/>
                </a:ext>
              </a:extLst>
            </p:cNvPr>
            <p:cNvSpPr/>
            <p:nvPr/>
          </p:nvSpPr>
          <p:spPr>
            <a:xfrm>
              <a:off x="-33114625" y="3586425"/>
              <a:ext cx="119750" cy="120525"/>
            </a:xfrm>
            <a:custGeom>
              <a:avLst/>
              <a:gdLst/>
              <a:ahLst/>
              <a:cxnLst/>
              <a:rect l="l" t="t" r="r" b="b"/>
              <a:pathLst>
                <a:path w="4790" h="4821" extrusionOk="0">
                  <a:moveTo>
                    <a:pt x="2395" y="631"/>
                  </a:moveTo>
                  <a:cubicBezTo>
                    <a:pt x="2584" y="631"/>
                    <a:pt x="2742" y="788"/>
                    <a:pt x="2742" y="1009"/>
                  </a:cubicBezTo>
                  <a:lnTo>
                    <a:pt x="2742" y="2017"/>
                  </a:lnTo>
                  <a:lnTo>
                    <a:pt x="3782" y="2017"/>
                  </a:lnTo>
                  <a:cubicBezTo>
                    <a:pt x="3971" y="2017"/>
                    <a:pt x="4128" y="2175"/>
                    <a:pt x="4128" y="2364"/>
                  </a:cubicBezTo>
                  <a:cubicBezTo>
                    <a:pt x="4128" y="2584"/>
                    <a:pt x="3971" y="2742"/>
                    <a:pt x="3782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64"/>
                  </a:cubicBezTo>
                  <a:lnTo>
                    <a:pt x="2049" y="1009"/>
                  </a:lnTo>
                  <a:cubicBezTo>
                    <a:pt x="2049" y="788"/>
                    <a:pt x="2206" y="631"/>
                    <a:pt x="2395" y="631"/>
                  </a:cubicBezTo>
                  <a:close/>
                  <a:moveTo>
                    <a:pt x="2395" y="1"/>
                  </a:moveTo>
                  <a:cubicBezTo>
                    <a:pt x="1041" y="1"/>
                    <a:pt x="1" y="1072"/>
                    <a:pt x="1" y="2427"/>
                  </a:cubicBezTo>
                  <a:cubicBezTo>
                    <a:pt x="1" y="3750"/>
                    <a:pt x="1041" y="4821"/>
                    <a:pt x="2395" y="4821"/>
                  </a:cubicBezTo>
                  <a:cubicBezTo>
                    <a:pt x="3719" y="4821"/>
                    <a:pt x="4790" y="3750"/>
                    <a:pt x="4790" y="2427"/>
                  </a:cubicBezTo>
                  <a:cubicBezTo>
                    <a:pt x="4790" y="1072"/>
                    <a:pt x="3719" y="1"/>
                    <a:pt x="2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" name="Google Shape;6945;p73">
              <a:extLst>
                <a:ext uri="{FF2B5EF4-FFF2-40B4-BE49-F238E27FC236}">
                  <a16:creationId xmlns:a16="http://schemas.microsoft.com/office/drawing/2014/main" id="{F7B45F0F-F687-27CB-F978-D7A17223F891}"/>
                </a:ext>
              </a:extLst>
            </p:cNvPr>
            <p:cNvSpPr/>
            <p:nvPr/>
          </p:nvSpPr>
          <p:spPr>
            <a:xfrm>
              <a:off x="-33286325" y="3825875"/>
              <a:ext cx="241050" cy="52000"/>
            </a:xfrm>
            <a:custGeom>
              <a:avLst/>
              <a:gdLst/>
              <a:ahLst/>
              <a:cxnLst/>
              <a:rect l="l" t="t" r="r" b="b"/>
              <a:pathLst>
                <a:path w="9642" h="2080" extrusionOk="0">
                  <a:moveTo>
                    <a:pt x="32" y="0"/>
                  </a:moveTo>
                  <a:lnTo>
                    <a:pt x="32" y="1764"/>
                  </a:lnTo>
                  <a:cubicBezTo>
                    <a:pt x="1" y="1922"/>
                    <a:pt x="158" y="2079"/>
                    <a:pt x="347" y="2079"/>
                  </a:cubicBezTo>
                  <a:lnTo>
                    <a:pt x="9295" y="2079"/>
                  </a:lnTo>
                  <a:cubicBezTo>
                    <a:pt x="9484" y="2079"/>
                    <a:pt x="9641" y="1922"/>
                    <a:pt x="9641" y="1733"/>
                  </a:cubicBezTo>
                  <a:lnTo>
                    <a:pt x="9641" y="1040"/>
                  </a:lnTo>
                  <a:cubicBezTo>
                    <a:pt x="9641" y="473"/>
                    <a:pt x="9169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" name="Google Shape;6946;p73">
              <a:extLst>
                <a:ext uri="{FF2B5EF4-FFF2-40B4-BE49-F238E27FC236}">
                  <a16:creationId xmlns:a16="http://schemas.microsoft.com/office/drawing/2014/main" id="{D26AFD9C-9308-896F-A68D-6B24F4ED6058}"/>
                </a:ext>
              </a:extLst>
            </p:cNvPr>
            <p:cNvSpPr/>
            <p:nvPr/>
          </p:nvSpPr>
          <p:spPr>
            <a:xfrm>
              <a:off x="-33183925" y="3756550"/>
              <a:ext cx="103200" cy="52025"/>
            </a:xfrm>
            <a:custGeom>
              <a:avLst/>
              <a:gdLst/>
              <a:ahLst/>
              <a:cxnLst/>
              <a:rect l="l" t="t" r="r" b="b"/>
              <a:pathLst>
                <a:path w="4128" h="2081" extrusionOk="0">
                  <a:moveTo>
                    <a:pt x="1040" y="1"/>
                  </a:moveTo>
                  <a:cubicBezTo>
                    <a:pt x="473" y="1"/>
                    <a:pt x="1" y="505"/>
                    <a:pt x="1" y="1040"/>
                  </a:cubicBezTo>
                  <a:lnTo>
                    <a:pt x="1" y="2080"/>
                  </a:lnTo>
                  <a:lnTo>
                    <a:pt x="4128" y="2080"/>
                  </a:lnTo>
                  <a:lnTo>
                    <a:pt x="4128" y="1040"/>
                  </a:lnTo>
                  <a:cubicBezTo>
                    <a:pt x="4128" y="505"/>
                    <a:pt x="3687" y="1"/>
                    <a:pt x="3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" name="Google Shape;6947;p73">
              <a:extLst>
                <a:ext uri="{FF2B5EF4-FFF2-40B4-BE49-F238E27FC236}">
                  <a16:creationId xmlns:a16="http://schemas.microsoft.com/office/drawing/2014/main" id="{DF350453-5A0B-CD14-4C9E-1808395545AF}"/>
                </a:ext>
              </a:extLst>
            </p:cNvPr>
            <p:cNvSpPr/>
            <p:nvPr/>
          </p:nvSpPr>
          <p:spPr>
            <a:xfrm>
              <a:off x="-33252450" y="3636850"/>
              <a:ext cx="68550" cy="69325"/>
            </a:xfrm>
            <a:custGeom>
              <a:avLst/>
              <a:gdLst/>
              <a:ahLst/>
              <a:cxnLst/>
              <a:rect l="l" t="t" r="r" b="b"/>
              <a:pathLst>
                <a:path w="2742" h="2773" extrusionOk="0">
                  <a:moveTo>
                    <a:pt x="1387" y="0"/>
                  </a:moveTo>
                  <a:cubicBezTo>
                    <a:pt x="599" y="0"/>
                    <a:pt x="1" y="630"/>
                    <a:pt x="1" y="1386"/>
                  </a:cubicBezTo>
                  <a:cubicBezTo>
                    <a:pt x="1" y="2142"/>
                    <a:pt x="599" y="2772"/>
                    <a:pt x="1387" y="2772"/>
                  </a:cubicBezTo>
                  <a:cubicBezTo>
                    <a:pt x="2143" y="2772"/>
                    <a:pt x="2742" y="2142"/>
                    <a:pt x="2742" y="1386"/>
                  </a:cubicBezTo>
                  <a:cubicBezTo>
                    <a:pt x="2742" y="630"/>
                    <a:pt x="2143" y="0"/>
                    <a:pt x="1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" name="Google Shape;6948;p73">
              <a:extLst>
                <a:ext uri="{FF2B5EF4-FFF2-40B4-BE49-F238E27FC236}">
                  <a16:creationId xmlns:a16="http://schemas.microsoft.com/office/drawing/2014/main" id="{1E634AD0-95C0-98F9-381A-069C40C28F1E}"/>
                </a:ext>
              </a:extLst>
            </p:cNvPr>
            <p:cNvSpPr/>
            <p:nvPr/>
          </p:nvSpPr>
          <p:spPr>
            <a:xfrm>
              <a:off x="-33286325" y="3723050"/>
              <a:ext cx="116600" cy="85525"/>
            </a:xfrm>
            <a:custGeom>
              <a:avLst/>
              <a:gdLst/>
              <a:ahLst/>
              <a:cxnLst/>
              <a:rect l="l" t="t" r="r" b="b"/>
              <a:pathLst>
                <a:path w="4664" h="3421" extrusionOk="0">
                  <a:moveTo>
                    <a:pt x="2788" y="1"/>
                  </a:moveTo>
                  <a:cubicBezTo>
                    <a:pt x="2690" y="1"/>
                    <a:pt x="2591" y="6"/>
                    <a:pt x="2490" y="18"/>
                  </a:cubicBezTo>
                  <a:cubicBezTo>
                    <a:pt x="1072" y="144"/>
                    <a:pt x="1" y="1435"/>
                    <a:pt x="1" y="2853"/>
                  </a:cubicBezTo>
                  <a:lnTo>
                    <a:pt x="1" y="3105"/>
                  </a:lnTo>
                  <a:cubicBezTo>
                    <a:pt x="1" y="3263"/>
                    <a:pt x="158" y="3420"/>
                    <a:pt x="347" y="3420"/>
                  </a:cubicBezTo>
                  <a:lnTo>
                    <a:pt x="3435" y="3420"/>
                  </a:lnTo>
                  <a:lnTo>
                    <a:pt x="3435" y="2380"/>
                  </a:lnTo>
                  <a:cubicBezTo>
                    <a:pt x="3435" y="1624"/>
                    <a:pt x="3939" y="963"/>
                    <a:pt x="4664" y="774"/>
                  </a:cubicBezTo>
                  <a:cubicBezTo>
                    <a:pt x="4164" y="302"/>
                    <a:pt x="3517" y="1"/>
                    <a:pt x="2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16" name="Google Shape;6949;p73">
            <a:extLst>
              <a:ext uri="{FF2B5EF4-FFF2-40B4-BE49-F238E27FC236}">
                <a16:creationId xmlns:a16="http://schemas.microsoft.com/office/drawing/2014/main" id="{F2B8D62D-729A-E95B-DD77-F70C91FCC7AB}"/>
              </a:ext>
            </a:extLst>
          </p:cNvPr>
          <p:cNvGrpSpPr/>
          <p:nvPr/>
        </p:nvGrpSpPr>
        <p:grpSpPr>
          <a:xfrm>
            <a:off x="5279324" y="3174945"/>
            <a:ext cx="471527" cy="474076"/>
            <a:chOff x="-33286325" y="3944800"/>
            <a:chExt cx="291450" cy="293025"/>
          </a:xfrm>
          <a:solidFill>
            <a:schemeClr val="tx1"/>
          </a:solidFill>
        </p:grpSpPr>
        <p:sp>
          <p:nvSpPr>
            <p:cNvPr id="617" name="Google Shape;6950;p73">
              <a:extLst>
                <a:ext uri="{FF2B5EF4-FFF2-40B4-BE49-F238E27FC236}">
                  <a16:creationId xmlns:a16="http://schemas.microsoft.com/office/drawing/2014/main" id="{3FEA3D82-3045-8340-E96F-DE6DD8F828A7}"/>
                </a:ext>
              </a:extLst>
            </p:cNvPr>
            <p:cNvSpPr/>
            <p:nvPr/>
          </p:nvSpPr>
          <p:spPr>
            <a:xfrm>
              <a:off x="-33194950" y="3996000"/>
              <a:ext cx="200075" cy="241825"/>
            </a:xfrm>
            <a:custGeom>
              <a:avLst/>
              <a:gdLst/>
              <a:ahLst/>
              <a:cxnLst/>
              <a:rect l="l" t="t" r="r" b="b"/>
              <a:pathLst>
                <a:path w="8003" h="9673" extrusionOk="0">
                  <a:moveTo>
                    <a:pt x="2300" y="0"/>
                  </a:moveTo>
                  <a:cubicBezTo>
                    <a:pt x="2017" y="0"/>
                    <a:pt x="1796" y="252"/>
                    <a:pt x="1796" y="536"/>
                  </a:cubicBezTo>
                  <a:lnTo>
                    <a:pt x="1796" y="2962"/>
                  </a:lnTo>
                  <a:lnTo>
                    <a:pt x="694" y="4064"/>
                  </a:lnTo>
                  <a:cubicBezTo>
                    <a:pt x="95" y="4663"/>
                    <a:pt x="0" y="5640"/>
                    <a:pt x="536" y="6301"/>
                  </a:cubicBezTo>
                  <a:lnTo>
                    <a:pt x="1576" y="7719"/>
                  </a:lnTo>
                  <a:cubicBezTo>
                    <a:pt x="1702" y="7876"/>
                    <a:pt x="1796" y="8128"/>
                    <a:pt x="1796" y="8349"/>
                  </a:cubicBezTo>
                  <a:lnTo>
                    <a:pt x="1796" y="9294"/>
                  </a:lnTo>
                  <a:cubicBezTo>
                    <a:pt x="1796" y="9515"/>
                    <a:pt x="1954" y="9672"/>
                    <a:pt x="2143" y="9672"/>
                  </a:cubicBezTo>
                  <a:lnTo>
                    <a:pt x="6932" y="9672"/>
                  </a:lnTo>
                  <a:cubicBezTo>
                    <a:pt x="7152" y="9672"/>
                    <a:pt x="7310" y="9515"/>
                    <a:pt x="7310" y="9294"/>
                  </a:cubicBezTo>
                  <a:lnTo>
                    <a:pt x="7310" y="8349"/>
                  </a:lnTo>
                  <a:cubicBezTo>
                    <a:pt x="7310" y="8128"/>
                    <a:pt x="7373" y="7939"/>
                    <a:pt x="7530" y="7782"/>
                  </a:cubicBezTo>
                  <a:cubicBezTo>
                    <a:pt x="7814" y="7498"/>
                    <a:pt x="7971" y="7089"/>
                    <a:pt x="7971" y="6711"/>
                  </a:cubicBezTo>
                  <a:lnTo>
                    <a:pt x="7971" y="3938"/>
                  </a:lnTo>
                  <a:cubicBezTo>
                    <a:pt x="8003" y="3686"/>
                    <a:pt x="7782" y="3434"/>
                    <a:pt x="7499" y="3434"/>
                  </a:cubicBezTo>
                  <a:cubicBezTo>
                    <a:pt x="7215" y="3434"/>
                    <a:pt x="6995" y="3686"/>
                    <a:pt x="6995" y="3938"/>
                  </a:cubicBezTo>
                  <a:lnTo>
                    <a:pt x="6995" y="4474"/>
                  </a:lnTo>
                  <a:cubicBezTo>
                    <a:pt x="6995" y="4663"/>
                    <a:pt x="6837" y="4820"/>
                    <a:pt x="6617" y="4820"/>
                  </a:cubicBezTo>
                  <a:cubicBezTo>
                    <a:pt x="6427" y="4820"/>
                    <a:pt x="6270" y="4663"/>
                    <a:pt x="6270" y="4474"/>
                  </a:cubicBezTo>
                  <a:lnTo>
                    <a:pt x="6270" y="3277"/>
                  </a:lnTo>
                  <a:cubicBezTo>
                    <a:pt x="6270" y="2993"/>
                    <a:pt x="6049" y="2773"/>
                    <a:pt x="5766" y="2773"/>
                  </a:cubicBezTo>
                  <a:cubicBezTo>
                    <a:pt x="5482" y="2773"/>
                    <a:pt x="5262" y="2993"/>
                    <a:pt x="5262" y="3277"/>
                  </a:cubicBezTo>
                  <a:lnTo>
                    <a:pt x="5262" y="4474"/>
                  </a:lnTo>
                  <a:cubicBezTo>
                    <a:pt x="5262" y="4663"/>
                    <a:pt x="5104" y="4820"/>
                    <a:pt x="4884" y="4820"/>
                  </a:cubicBezTo>
                  <a:cubicBezTo>
                    <a:pt x="4695" y="4820"/>
                    <a:pt x="4537" y="4663"/>
                    <a:pt x="4537" y="4474"/>
                  </a:cubicBezTo>
                  <a:lnTo>
                    <a:pt x="4537" y="1890"/>
                  </a:lnTo>
                  <a:cubicBezTo>
                    <a:pt x="4537" y="1638"/>
                    <a:pt x="4317" y="1386"/>
                    <a:pt x="4033" y="1386"/>
                  </a:cubicBezTo>
                  <a:cubicBezTo>
                    <a:pt x="3750" y="1386"/>
                    <a:pt x="3529" y="1638"/>
                    <a:pt x="3529" y="1890"/>
                  </a:cubicBezTo>
                  <a:lnTo>
                    <a:pt x="3529" y="4474"/>
                  </a:lnTo>
                  <a:cubicBezTo>
                    <a:pt x="3529" y="4663"/>
                    <a:pt x="3371" y="4820"/>
                    <a:pt x="3151" y="4820"/>
                  </a:cubicBezTo>
                  <a:cubicBezTo>
                    <a:pt x="2962" y="4820"/>
                    <a:pt x="2804" y="4663"/>
                    <a:pt x="2804" y="4474"/>
                  </a:cubicBezTo>
                  <a:lnTo>
                    <a:pt x="2804" y="4159"/>
                  </a:lnTo>
                  <a:lnTo>
                    <a:pt x="2804" y="536"/>
                  </a:lnTo>
                  <a:cubicBezTo>
                    <a:pt x="2804" y="252"/>
                    <a:pt x="2584" y="0"/>
                    <a:pt x="23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" name="Google Shape;6951;p73">
              <a:extLst>
                <a:ext uri="{FF2B5EF4-FFF2-40B4-BE49-F238E27FC236}">
                  <a16:creationId xmlns:a16="http://schemas.microsoft.com/office/drawing/2014/main" id="{09A88B7A-DD84-9B9B-4735-F40E1F284727}"/>
                </a:ext>
              </a:extLst>
            </p:cNvPr>
            <p:cNvSpPr/>
            <p:nvPr/>
          </p:nvSpPr>
          <p:spPr>
            <a:xfrm>
              <a:off x="-33027975" y="3962900"/>
              <a:ext cx="33100" cy="105575"/>
            </a:xfrm>
            <a:custGeom>
              <a:avLst/>
              <a:gdLst/>
              <a:ahLst/>
              <a:cxnLst/>
              <a:rect l="l" t="t" r="r" b="b"/>
              <a:pathLst>
                <a:path w="1324" h="4223" extrusionOk="0">
                  <a:moveTo>
                    <a:pt x="1" y="1"/>
                  </a:moveTo>
                  <a:lnTo>
                    <a:pt x="1" y="3782"/>
                  </a:lnTo>
                  <a:cubicBezTo>
                    <a:pt x="95" y="3908"/>
                    <a:pt x="221" y="4065"/>
                    <a:pt x="253" y="4223"/>
                  </a:cubicBezTo>
                  <a:cubicBezTo>
                    <a:pt x="410" y="4128"/>
                    <a:pt x="631" y="4065"/>
                    <a:pt x="820" y="4065"/>
                  </a:cubicBezTo>
                  <a:cubicBezTo>
                    <a:pt x="1009" y="4065"/>
                    <a:pt x="1166" y="4097"/>
                    <a:pt x="1324" y="4160"/>
                  </a:cubicBezTo>
                  <a:lnTo>
                    <a:pt x="1324" y="285"/>
                  </a:lnTo>
                  <a:cubicBezTo>
                    <a:pt x="1324" y="127"/>
                    <a:pt x="1166" y="1"/>
                    <a:pt x="10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" name="Google Shape;6952;p73">
              <a:extLst>
                <a:ext uri="{FF2B5EF4-FFF2-40B4-BE49-F238E27FC236}">
                  <a16:creationId xmlns:a16="http://schemas.microsoft.com/office/drawing/2014/main" id="{5035B8AB-9360-FDAF-A0BD-BF3E071C8AD0}"/>
                </a:ext>
              </a:extLst>
            </p:cNvPr>
            <p:cNvSpPr/>
            <p:nvPr/>
          </p:nvSpPr>
          <p:spPr>
            <a:xfrm>
              <a:off x="-33286325" y="3962125"/>
              <a:ext cx="96125" cy="205600"/>
            </a:xfrm>
            <a:custGeom>
              <a:avLst/>
              <a:gdLst/>
              <a:ahLst/>
              <a:cxnLst/>
              <a:rect l="l" t="t" r="r" b="b"/>
              <a:pathLst>
                <a:path w="3845" h="8224" extrusionOk="0">
                  <a:moveTo>
                    <a:pt x="379" y="0"/>
                  </a:moveTo>
                  <a:cubicBezTo>
                    <a:pt x="158" y="0"/>
                    <a:pt x="1" y="127"/>
                    <a:pt x="1" y="347"/>
                  </a:cubicBezTo>
                  <a:lnTo>
                    <a:pt x="1" y="7877"/>
                  </a:lnTo>
                  <a:cubicBezTo>
                    <a:pt x="1" y="8066"/>
                    <a:pt x="158" y="8223"/>
                    <a:pt x="347" y="8223"/>
                  </a:cubicBezTo>
                  <a:lnTo>
                    <a:pt x="3844" y="8223"/>
                  </a:lnTo>
                  <a:lnTo>
                    <a:pt x="3718" y="8066"/>
                  </a:lnTo>
                  <a:cubicBezTo>
                    <a:pt x="3435" y="7719"/>
                    <a:pt x="3277" y="7278"/>
                    <a:pt x="3246" y="6837"/>
                  </a:cubicBezTo>
                  <a:lnTo>
                    <a:pt x="2458" y="6837"/>
                  </a:lnTo>
                  <a:cubicBezTo>
                    <a:pt x="1891" y="6837"/>
                    <a:pt x="1419" y="6364"/>
                    <a:pt x="1419" y="5829"/>
                  </a:cubicBezTo>
                  <a:lnTo>
                    <a:pt x="141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" name="Google Shape;6953;p73">
              <a:extLst>
                <a:ext uri="{FF2B5EF4-FFF2-40B4-BE49-F238E27FC236}">
                  <a16:creationId xmlns:a16="http://schemas.microsoft.com/office/drawing/2014/main" id="{FFAF3F9E-A783-7A58-A8D3-113A0204688C}"/>
                </a:ext>
              </a:extLst>
            </p:cNvPr>
            <p:cNvSpPr/>
            <p:nvPr/>
          </p:nvSpPr>
          <p:spPr>
            <a:xfrm>
              <a:off x="-33235125" y="3944800"/>
              <a:ext cx="189050" cy="171725"/>
            </a:xfrm>
            <a:custGeom>
              <a:avLst/>
              <a:gdLst/>
              <a:ahLst/>
              <a:cxnLst/>
              <a:rect l="l" t="t" r="r" b="b"/>
              <a:pathLst>
                <a:path w="7562" h="6869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522"/>
                  </a:lnTo>
                  <a:cubicBezTo>
                    <a:pt x="1" y="6711"/>
                    <a:pt x="158" y="6868"/>
                    <a:pt x="379" y="6868"/>
                  </a:cubicBezTo>
                  <a:lnTo>
                    <a:pt x="1198" y="6868"/>
                  </a:lnTo>
                  <a:cubicBezTo>
                    <a:pt x="1261" y="6427"/>
                    <a:pt x="1513" y="5986"/>
                    <a:pt x="1828" y="5640"/>
                  </a:cubicBezTo>
                  <a:lnTo>
                    <a:pt x="2742" y="4726"/>
                  </a:lnTo>
                  <a:lnTo>
                    <a:pt x="2742" y="2584"/>
                  </a:lnTo>
                  <a:cubicBezTo>
                    <a:pt x="2742" y="1891"/>
                    <a:pt x="3277" y="1387"/>
                    <a:pt x="3907" y="1387"/>
                  </a:cubicBezTo>
                  <a:cubicBezTo>
                    <a:pt x="4537" y="1387"/>
                    <a:pt x="5105" y="1922"/>
                    <a:pt x="5105" y="2584"/>
                  </a:cubicBezTo>
                  <a:lnTo>
                    <a:pt x="5105" y="2836"/>
                  </a:lnTo>
                  <a:cubicBezTo>
                    <a:pt x="5262" y="2773"/>
                    <a:pt x="5420" y="2710"/>
                    <a:pt x="5609" y="2710"/>
                  </a:cubicBezTo>
                  <a:cubicBezTo>
                    <a:pt x="6270" y="2710"/>
                    <a:pt x="6774" y="3277"/>
                    <a:pt x="6774" y="3907"/>
                  </a:cubicBezTo>
                  <a:lnTo>
                    <a:pt x="6774" y="4191"/>
                  </a:lnTo>
                  <a:cubicBezTo>
                    <a:pt x="7058" y="4159"/>
                    <a:pt x="7215" y="4096"/>
                    <a:pt x="7404" y="4096"/>
                  </a:cubicBezTo>
                  <a:cubicBezTo>
                    <a:pt x="7499" y="4096"/>
                    <a:pt x="7530" y="4096"/>
                    <a:pt x="7562" y="4159"/>
                  </a:cubicBezTo>
                  <a:lnTo>
                    <a:pt x="7562" y="347"/>
                  </a:lnTo>
                  <a:cubicBezTo>
                    <a:pt x="7562" y="158"/>
                    <a:pt x="7404" y="0"/>
                    <a:pt x="7215" y="0"/>
                  </a:cubicBezTo>
                  <a:lnTo>
                    <a:pt x="5168" y="0"/>
                  </a:lnTo>
                  <a:cubicBezTo>
                    <a:pt x="4600" y="0"/>
                    <a:pt x="4096" y="284"/>
                    <a:pt x="3781" y="725"/>
                  </a:cubicBezTo>
                  <a:cubicBezTo>
                    <a:pt x="3466" y="284"/>
                    <a:pt x="2994" y="0"/>
                    <a:pt x="2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21" name="Google Shape;6954;p73">
            <a:extLst>
              <a:ext uri="{FF2B5EF4-FFF2-40B4-BE49-F238E27FC236}">
                <a16:creationId xmlns:a16="http://schemas.microsoft.com/office/drawing/2014/main" id="{62E85411-FAB2-EE99-5737-82B5DA5AD638}"/>
              </a:ext>
            </a:extLst>
          </p:cNvPr>
          <p:cNvGrpSpPr/>
          <p:nvPr/>
        </p:nvGrpSpPr>
        <p:grpSpPr>
          <a:xfrm>
            <a:off x="3490520" y="3805826"/>
            <a:ext cx="471527" cy="475369"/>
            <a:chOff x="-31452725" y="3191825"/>
            <a:chExt cx="291450" cy="293825"/>
          </a:xfrm>
          <a:solidFill>
            <a:schemeClr val="tx1"/>
          </a:solidFill>
        </p:grpSpPr>
        <p:sp>
          <p:nvSpPr>
            <p:cNvPr id="622" name="Google Shape;6955;p73">
              <a:extLst>
                <a:ext uri="{FF2B5EF4-FFF2-40B4-BE49-F238E27FC236}">
                  <a16:creationId xmlns:a16="http://schemas.microsoft.com/office/drawing/2014/main" id="{E946EAF9-28C8-26D2-26F2-546FE7F7AA9A}"/>
                </a:ext>
              </a:extLst>
            </p:cNvPr>
            <p:cNvSpPr/>
            <p:nvPr/>
          </p:nvSpPr>
          <p:spPr>
            <a:xfrm>
              <a:off x="-31314900" y="3278475"/>
              <a:ext cx="103200" cy="18125"/>
            </a:xfrm>
            <a:custGeom>
              <a:avLst/>
              <a:gdLst/>
              <a:ahLst/>
              <a:cxnLst/>
              <a:rect l="l" t="t" r="r" b="b"/>
              <a:pathLst>
                <a:path w="4128" h="725" extrusionOk="0">
                  <a:moveTo>
                    <a:pt x="1" y="0"/>
                  </a:moveTo>
                  <a:lnTo>
                    <a:pt x="1" y="725"/>
                  </a:lnTo>
                  <a:lnTo>
                    <a:pt x="4128" y="725"/>
                  </a:lnTo>
                  <a:lnTo>
                    <a:pt x="412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" name="Google Shape;6956;p73">
              <a:extLst>
                <a:ext uri="{FF2B5EF4-FFF2-40B4-BE49-F238E27FC236}">
                  <a16:creationId xmlns:a16="http://schemas.microsoft.com/office/drawing/2014/main" id="{D6549AEF-763B-FD5B-972E-143CA8C7A709}"/>
                </a:ext>
              </a:extLst>
            </p:cNvPr>
            <p:cNvSpPr/>
            <p:nvPr/>
          </p:nvSpPr>
          <p:spPr>
            <a:xfrm>
              <a:off x="-31367675" y="3227275"/>
              <a:ext cx="206400" cy="221350"/>
            </a:xfrm>
            <a:custGeom>
              <a:avLst/>
              <a:gdLst/>
              <a:ahLst/>
              <a:cxnLst/>
              <a:rect l="l" t="t" r="r" b="b"/>
              <a:pathLst>
                <a:path w="8256" h="8854" extrusionOk="0">
                  <a:moveTo>
                    <a:pt x="6554" y="1387"/>
                  </a:moveTo>
                  <a:cubicBezTo>
                    <a:pt x="6743" y="1387"/>
                    <a:pt x="6901" y="1544"/>
                    <a:pt x="6901" y="1733"/>
                  </a:cubicBezTo>
                  <a:lnTo>
                    <a:pt x="6901" y="3119"/>
                  </a:lnTo>
                  <a:cubicBezTo>
                    <a:pt x="6901" y="3309"/>
                    <a:pt x="6743" y="3466"/>
                    <a:pt x="6554" y="3466"/>
                  </a:cubicBezTo>
                  <a:lnTo>
                    <a:pt x="1734" y="3466"/>
                  </a:lnTo>
                  <a:cubicBezTo>
                    <a:pt x="1545" y="3466"/>
                    <a:pt x="1387" y="3309"/>
                    <a:pt x="1387" y="3119"/>
                  </a:cubicBezTo>
                  <a:lnTo>
                    <a:pt x="1387" y="1733"/>
                  </a:lnTo>
                  <a:cubicBezTo>
                    <a:pt x="1387" y="1544"/>
                    <a:pt x="1545" y="1387"/>
                    <a:pt x="1734" y="1387"/>
                  </a:cubicBezTo>
                  <a:close/>
                  <a:moveTo>
                    <a:pt x="2427" y="4096"/>
                  </a:moveTo>
                  <a:cubicBezTo>
                    <a:pt x="2616" y="4096"/>
                    <a:pt x="2773" y="4254"/>
                    <a:pt x="2773" y="4443"/>
                  </a:cubicBezTo>
                  <a:cubicBezTo>
                    <a:pt x="2773" y="4663"/>
                    <a:pt x="2616" y="4821"/>
                    <a:pt x="2427" y="4821"/>
                  </a:cubicBezTo>
                  <a:lnTo>
                    <a:pt x="1734" y="4821"/>
                  </a:lnTo>
                  <a:cubicBezTo>
                    <a:pt x="1545" y="4821"/>
                    <a:pt x="1387" y="4663"/>
                    <a:pt x="1387" y="4443"/>
                  </a:cubicBezTo>
                  <a:cubicBezTo>
                    <a:pt x="1387" y="4254"/>
                    <a:pt x="1545" y="4096"/>
                    <a:pt x="1734" y="4096"/>
                  </a:cubicBezTo>
                  <a:close/>
                  <a:moveTo>
                    <a:pt x="4475" y="4096"/>
                  </a:moveTo>
                  <a:cubicBezTo>
                    <a:pt x="4664" y="4096"/>
                    <a:pt x="4821" y="4254"/>
                    <a:pt x="4821" y="4443"/>
                  </a:cubicBezTo>
                  <a:cubicBezTo>
                    <a:pt x="4821" y="4663"/>
                    <a:pt x="4664" y="4821"/>
                    <a:pt x="4475" y="4821"/>
                  </a:cubicBezTo>
                  <a:lnTo>
                    <a:pt x="3782" y="4821"/>
                  </a:lnTo>
                  <a:cubicBezTo>
                    <a:pt x="3593" y="4821"/>
                    <a:pt x="3435" y="4663"/>
                    <a:pt x="3435" y="4443"/>
                  </a:cubicBezTo>
                  <a:cubicBezTo>
                    <a:pt x="3435" y="4254"/>
                    <a:pt x="3593" y="4096"/>
                    <a:pt x="3782" y="4096"/>
                  </a:cubicBezTo>
                  <a:close/>
                  <a:moveTo>
                    <a:pt x="6554" y="4096"/>
                  </a:moveTo>
                  <a:cubicBezTo>
                    <a:pt x="6743" y="4096"/>
                    <a:pt x="6901" y="4254"/>
                    <a:pt x="6901" y="4443"/>
                  </a:cubicBezTo>
                  <a:cubicBezTo>
                    <a:pt x="6901" y="4663"/>
                    <a:pt x="6743" y="4821"/>
                    <a:pt x="6554" y="4821"/>
                  </a:cubicBezTo>
                  <a:lnTo>
                    <a:pt x="5892" y="4821"/>
                  </a:lnTo>
                  <a:cubicBezTo>
                    <a:pt x="5672" y="4821"/>
                    <a:pt x="5514" y="4663"/>
                    <a:pt x="5514" y="4443"/>
                  </a:cubicBezTo>
                  <a:cubicBezTo>
                    <a:pt x="5514" y="4254"/>
                    <a:pt x="5672" y="4096"/>
                    <a:pt x="5892" y="4096"/>
                  </a:cubicBezTo>
                  <a:close/>
                  <a:moveTo>
                    <a:pt x="2427" y="5482"/>
                  </a:moveTo>
                  <a:cubicBezTo>
                    <a:pt x="2616" y="5482"/>
                    <a:pt x="2773" y="5640"/>
                    <a:pt x="2773" y="5829"/>
                  </a:cubicBezTo>
                  <a:cubicBezTo>
                    <a:pt x="2773" y="6018"/>
                    <a:pt x="2616" y="6175"/>
                    <a:pt x="2427" y="6175"/>
                  </a:cubicBezTo>
                  <a:lnTo>
                    <a:pt x="1734" y="6175"/>
                  </a:lnTo>
                  <a:cubicBezTo>
                    <a:pt x="1545" y="6175"/>
                    <a:pt x="1387" y="6018"/>
                    <a:pt x="1387" y="5829"/>
                  </a:cubicBezTo>
                  <a:cubicBezTo>
                    <a:pt x="1387" y="5640"/>
                    <a:pt x="1545" y="5482"/>
                    <a:pt x="1734" y="5482"/>
                  </a:cubicBezTo>
                  <a:close/>
                  <a:moveTo>
                    <a:pt x="4475" y="5482"/>
                  </a:moveTo>
                  <a:cubicBezTo>
                    <a:pt x="4664" y="5482"/>
                    <a:pt x="4821" y="5640"/>
                    <a:pt x="4821" y="5829"/>
                  </a:cubicBezTo>
                  <a:cubicBezTo>
                    <a:pt x="4821" y="6018"/>
                    <a:pt x="4664" y="6175"/>
                    <a:pt x="4475" y="6175"/>
                  </a:cubicBezTo>
                  <a:lnTo>
                    <a:pt x="3782" y="6175"/>
                  </a:lnTo>
                  <a:cubicBezTo>
                    <a:pt x="3593" y="6175"/>
                    <a:pt x="3435" y="6018"/>
                    <a:pt x="3435" y="5829"/>
                  </a:cubicBezTo>
                  <a:cubicBezTo>
                    <a:pt x="3435" y="5640"/>
                    <a:pt x="3593" y="5482"/>
                    <a:pt x="3782" y="5482"/>
                  </a:cubicBezTo>
                  <a:close/>
                  <a:moveTo>
                    <a:pt x="6554" y="5482"/>
                  </a:moveTo>
                  <a:cubicBezTo>
                    <a:pt x="6743" y="5482"/>
                    <a:pt x="6901" y="5640"/>
                    <a:pt x="6901" y="5829"/>
                  </a:cubicBezTo>
                  <a:cubicBezTo>
                    <a:pt x="6901" y="6018"/>
                    <a:pt x="6743" y="6175"/>
                    <a:pt x="6554" y="6175"/>
                  </a:cubicBezTo>
                  <a:lnTo>
                    <a:pt x="5892" y="6175"/>
                  </a:lnTo>
                  <a:cubicBezTo>
                    <a:pt x="5672" y="6175"/>
                    <a:pt x="5514" y="6018"/>
                    <a:pt x="5514" y="5829"/>
                  </a:cubicBezTo>
                  <a:cubicBezTo>
                    <a:pt x="5514" y="5640"/>
                    <a:pt x="5672" y="5482"/>
                    <a:pt x="5892" y="5482"/>
                  </a:cubicBezTo>
                  <a:close/>
                  <a:moveTo>
                    <a:pt x="2427" y="6869"/>
                  </a:moveTo>
                  <a:cubicBezTo>
                    <a:pt x="2616" y="6869"/>
                    <a:pt x="2773" y="7026"/>
                    <a:pt x="2773" y="7215"/>
                  </a:cubicBezTo>
                  <a:cubicBezTo>
                    <a:pt x="2773" y="7404"/>
                    <a:pt x="2616" y="7562"/>
                    <a:pt x="2427" y="7562"/>
                  </a:cubicBezTo>
                  <a:lnTo>
                    <a:pt x="1734" y="7562"/>
                  </a:lnTo>
                  <a:cubicBezTo>
                    <a:pt x="1545" y="7562"/>
                    <a:pt x="1387" y="7404"/>
                    <a:pt x="1387" y="7215"/>
                  </a:cubicBezTo>
                  <a:cubicBezTo>
                    <a:pt x="1387" y="7026"/>
                    <a:pt x="1545" y="6869"/>
                    <a:pt x="1734" y="6869"/>
                  </a:cubicBezTo>
                  <a:close/>
                  <a:moveTo>
                    <a:pt x="4475" y="6869"/>
                  </a:moveTo>
                  <a:cubicBezTo>
                    <a:pt x="4664" y="6869"/>
                    <a:pt x="4821" y="7026"/>
                    <a:pt x="4821" y="7215"/>
                  </a:cubicBezTo>
                  <a:cubicBezTo>
                    <a:pt x="4821" y="7404"/>
                    <a:pt x="4664" y="7562"/>
                    <a:pt x="4475" y="7562"/>
                  </a:cubicBezTo>
                  <a:lnTo>
                    <a:pt x="3782" y="7562"/>
                  </a:lnTo>
                  <a:cubicBezTo>
                    <a:pt x="3593" y="7562"/>
                    <a:pt x="3435" y="7404"/>
                    <a:pt x="3435" y="7215"/>
                  </a:cubicBezTo>
                  <a:cubicBezTo>
                    <a:pt x="3435" y="7026"/>
                    <a:pt x="3593" y="6869"/>
                    <a:pt x="3782" y="6869"/>
                  </a:cubicBezTo>
                  <a:close/>
                  <a:moveTo>
                    <a:pt x="6554" y="6869"/>
                  </a:moveTo>
                  <a:cubicBezTo>
                    <a:pt x="6743" y="6869"/>
                    <a:pt x="6901" y="7026"/>
                    <a:pt x="6901" y="7215"/>
                  </a:cubicBezTo>
                  <a:cubicBezTo>
                    <a:pt x="6901" y="7404"/>
                    <a:pt x="6743" y="7562"/>
                    <a:pt x="6554" y="7562"/>
                  </a:cubicBezTo>
                  <a:lnTo>
                    <a:pt x="5892" y="7562"/>
                  </a:lnTo>
                  <a:cubicBezTo>
                    <a:pt x="5672" y="7562"/>
                    <a:pt x="5514" y="7404"/>
                    <a:pt x="5514" y="7215"/>
                  </a:cubicBezTo>
                  <a:cubicBezTo>
                    <a:pt x="5514" y="7026"/>
                    <a:pt x="5672" y="6869"/>
                    <a:pt x="5892" y="6869"/>
                  </a:cubicBezTo>
                  <a:close/>
                  <a:moveTo>
                    <a:pt x="694" y="1"/>
                  </a:moveTo>
                  <a:lnTo>
                    <a:pt x="694" y="95"/>
                  </a:lnTo>
                  <a:cubicBezTo>
                    <a:pt x="694" y="631"/>
                    <a:pt x="442" y="1198"/>
                    <a:pt x="64" y="1576"/>
                  </a:cubicBezTo>
                  <a:lnTo>
                    <a:pt x="1" y="1607"/>
                  </a:lnTo>
                  <a:lnTo>
                    <a:pt x="1" y="5860"/>
                  </a:lnTo>
                  <a:lnTo>
                    <a:pt x="64" y="5923"/>
                  </a:lnTo>
                  <a:cubicBezTo>
                    <a:pt x="442" y="6301"/>
                    <a:pt x="694" y="6869"/>
                    <a:pt x="694" y="7404"/>
                  </a:cubicBezTo>
                  <a:cubicBezTo>
                    <a:pt x="694" y="7971"/>
                    <a:pt x="442" y="8475"/>
                    <a:pt x="95" y="8853"/>
                  </a:cubicBezTo>
                  <a:lnTo>
                    <a:pt x="7184" y="8853"/>
                  </a:lnTo>
                  <a:cubicBezTo>
                    <a:pt x="7720" y="8853"/>
                    <a:pt x="8192" y="8381"/>
                    <a:pt x="8192" y="7845"/>
                  </a:cubicBezTo>
                  <a:lnTo>
                    <a:pt x="8192" y="946"/>
                  </a:lnTo>
                  <a:cubicBezTo>
                    <a:pt x="8255" y="473"/>
                    <a:pt x="7814" y="1"/>
                    <a:pt x="7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" name="Google Shape;6957;p73">
              <a:extLst>
                <a:ext uri="{FF2B5EF4-FFF2-40B4-BE49-F238E27FC236}">
                  <a16:creationId xmlns:a16="http://schemas.microsoft.com/office/drawing/2014/main" id="{49AC8961-09FD-E000-ACDB-14C00BB086BB}"/>
                </a:ext>
              </a:extLst>
            </p:cNvPr>
            <p:cNvSpPr/>
            <p:nvPr/>
          </p:nvSpPr>
          <p:spPr>
            <a:xfrm>
              <a:off x="-31452725" y="3191825"/>
              <a:ext cx="86650" cy="259150"/>
            </a:xfrm>
            <a:custGeom>
              <a:avLst/>
              <a:gdLst/>
              <a:ahLst/>
              <a:cxnLst/>
              <a:rect l="l" t="t" r="r" b="b"/>
              <a:pathLst>
                <a:path w="3466" h="10366" extrusionOk="0">
                  <a:moveTo>
                    <a:pt x="1450" y="1"/>
                  </a:moveTo>
                  <a:cubicBezTo>
                    <a:pt x="662" y="1"/>
                    <a:pt x="0" y="662"/>
                    <a:pt x="0" y="1450"/>
                  </a:cubicBezTo>
                  <a:cubicBezTo>
                    <a:pt x="0" y="1860"/>
                    <a:pt x="158" y="2206"/>
                    <a:pt x="410" y="2490"/>
                  </a:cubicBezTo>
                  <a:lnTo>
                    <a:pt x="694" y="2773"/>
                  </a:lnTo>
                  <a:lnTo>
                    <a:pt x="694" y="7593"/>
                  </a:lnTo>
                  <a:lnTo>
                    <a:pt x="410" y="7877"/>
                  </a:lnTo>
                  <a:cubicBezTo>
                    <a:pt x="158" y="8161"/>
                    <a:pt x="0" y="8507"/>
                    <a:pt x="0" y="8917"/>
                  </a:cubicBezTo>
                  <a:cubicBezTo>
                    <a:pt x="0" y="9704"/>
                    <a:pt x="662" y="10366"/>
                    <a:pt x="1450" y="10366"/>
                  </a:cubicBezTo>
                  <a:lnTo>
                    <a:pt x="1985" y="10366"/>
                  </a:lnTo>
                  <a:cubicBezTo>
                    <a:pt x="2773" y="10366"/>
                    <a:pt x="3466" y="9704"/>
                    <a:pt x="3466" y="8917"/>
                  </a:cubicBezTo>
                  <a:cubicBezTo>
                    <a:pt x="3466" y="8507"/>
                    <a:pt x="3308" y="8161"/>
                    <a:pt x="3025" y="7877"/>
                  </a:cubicBezTo>
                  <a:lnTo>
                    <a:pt x="2741" y="7593"/>
                  </a:lnTo>
                  <a:lnTo>
                    <a:pt x="2741" y="2773"/>
                  </a:lnTo>
                  <a:lnTo>
                    <a:pt x="3025" y="2490"/>
                  </a:lnTo>
                  <a:cubicBezTo>
                    <a:pt x="3308" y="2206"/>
                    <a:pt x="3466" y="1860"/>
                    <a:pt x="3466" y="1450"/>
                  </a:cubicBezTo>
                  <a:cubicBezTo>
                    <a:pt x="3466" y="662"/>
                    <a:pt x="2773" y="1"/>
                    <a:pt x="19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" name="Google Shape;6958;p73">
              <a:extLst>
                <a:ext uri="{FF2B5EF4-FFF2-40B4-BE49-F238E27FC236}">
                  <a16:creationId xmlns:a16="http://schemas.microsoft.com/office/drawing/2014/main" id="{2F44E411-B3A5-4040-886E-C71C373A2E25}"/>
                </a:ext>
              </a:extLst>
            </p:cNvPr>
            <p:cNvSpPr/>
            <p:nvPr/>
          </p:nvSpPr>
          <p:spPr>
            <a:xfrm>
              <a:off x="-31409400" y="3468275"/>
              <a:ext cx="92950" cy="17375"/>
            </a:xfrm>
            <a:custGeom>
              <a:avLst/>
              <a:gdLst/>
              <a:ahLst/>
              <a:cxnLst/>
              <a:rect l="l" t="t" r="r" b="b"/>
              <a:pathLst>
                <a:path w="3718" h="695" extrusionOk="0">
                  <a:moveTo>
                    <a:pt x="0" y="1"/>
                  </a:moveTo>
                  <a:cubicBezTo>
                    <a:pt x="0" y="379"/>
                    <a:pt x="315" y="694"/>
                    <a:pt x="662" y="694"/>
                  </a:cubicBezTo>
                  <a:lnTo>
                    <a:pt x="3056" y="694"/>
                  </a:lnTo>
                  <a:cubicBezTo>
                    <a:pt x="3466" y="694"/>
                    <a:pt x="3718" y="379"/>
                    <a:pt x="37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26" name="Google Shape;6959;p73">
            <a:extLst>
              <a:ext uri="{FF2B5EF4-FFF2-40B4-BE49-F238E27FC236}">
                <a16:creationId xmlns:a16="http://schemas.microsoft.com/office/drawing/2014/main" id="{42E5F642-B162-744A-9874-6C1EB86B3276}"/>
              </a:ext>
            </a:extLst>
          </p:cNvPr>
          <p:cNvGrpSpPr/>
          <p:nvPr/>
        </p:nvGrpSpPr>
        <p:grpSpPr>
          <a:xfrm>
            <a:off x="3489893" y="4434645"/>
            <a:ext cx="472781" cy="472781"/>
            <a:chOff x="-31452725" y="3551775"/>
            <a:chExt cx="292225" cy="292225"/>
          </a:xfrm>
          <a:solidFill>
            <a:schemeClr val="tx1"/>
          </a:solidFill>
        </p:grpSpPr>
        <p:sp>
          <p:nvSpPr>
            <p:cNvPr id="627" name="Google Shape;6960;p73">
              <a:extLst>
                <a:ext uri="{FF2B5EF4-FFF2-40B4-BE49-F238E27FC236}">
                  <a16:creationId xmlns:a16="http://schemas.microsoft.com/office/drawing/2014/main" id="{97796FD2-34F2-0975-3328-2120CFA73FF2}"/>
                </a:ext>
              </a:extLst>
            </p:cNvPr>
            <p:cNvSpPr/>
            <p:nvPr/>
          </p:nvSpPr>
          <p:spPr>
            <a:xfrm>
              <a:off x="-31452725" y="3756550"/>
              <a:ext cx="155175" cy="34675"/>
            </a:xfrm>
            <a:custGeom>
              <a:avLst/>
              <a:gdLst/>
              <a:ahLst/>
              <a:cxnLst/>
              <a:rect l="l" t="t" r="r" b="b"/>
              <a:pathLst>
                <a:path w="6207" h="1387" extrusionOk="0">
                  <a:moveTo>
                    <a:pt x="32" y="1"/>
                  </a:moveTo>
                  <a:lnTo>
                    <a:pt x="32" y="1040"/>
                  </a:lnTo>
                  <a:cubicBezTo>
                    <a:pt x="0" y="1292"/>
                    <a:pt x="158" y="1387"/>
                    <a:pt x="347" y="1387"/>
                  </a:cubicBezTo>
                  <a:lnTo>
                    <a:pt x="6207" y="1387"/>
                  </a:lnTo>
                  <a:lnTo>
                    <a:pt x="620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" name="Google Shape;6961;p73">
              <a:extLst>
                <a:ext uri="{FF2B5EF4-FFF2-40B4-BE49-F238E27FC236}">
                  <a16:creationId xmlns:a16="http://schemas.microsoft.com/office/drawing/2014/main" id="{3477D5C0-3B50-E735-3DC8-F7250C6D9BC9}"/>
                </a:ext>
              </a:extLst>
            </p:cNvPr>
            <p:cNvSpPr/>
            <p:nvPr/>
          </p:nvSpPr>
          <p:spPr>
            <a:xfrm>
              <a:off x="-31452725" y="3551775"/>
              <a:ext cx="183525" cy="188275"/>
            </a:xfrm>
            <a:custGeom>
              <a:avLst/>
              <a:gdLst/>
              <a:ahLst/>
              <a:cxnLst/>
              <a:rect l="l" t="t" r="r" b="b"/>
              <a:pathLst>
                <a:path w="7341" h="7531" extrusionOk="0">
                  <a:moveTo>
                    <a:pt x="4474" y="0"/>
                  </a:moveTo>
                  <a:cubicBezTo>
                    <a:pt x="3939" y="0"/>
                    <a:pt x="3466" y="473"/>
                    <a:pt x="3466" y="1040"/>
                  </a:cubicBezTo>
                  <a:cubicBezTo>
                    <a:pt x="3466" y="1576"/>
                    <a:pt x="3939" y="2080"/>
                    <a:pt x="4474" y="2080"/>
                  </a:cubicBezTo>
                  <a:cubicBezTo>
                    <a:pt x="4600" y="2080"/>
                    <a:pt x="4726" y="2017"/>
                    <a:pt x="4852" y="1985"/>
                  </a:cubicBezTo>
                  <a:lnTo>
                    <a:pt x="4852" y="2773"/>
                  </a:lnTo>
                  <a:lnTo>
                    <a:pt x="2741" y="2773"/>
                  </a:lnTo>
                  <a:cubicBezTo>
                    <a:pt x="1261" y="2773"/>
                    <a:pt x="0" y="4002"/>
                    <a:pt x="0" y="5482"/>
                  </a:cubicBezTo>
                  <a:lnTo>
                    <a:pt x="0" y="7530"/>
                  </a:lnTo>
                  <a:lnTo>
                    <a:pt x="6175" y="7530"/>
                  </a:lnTo>
                  <a:lnTo>
                    <a:pt x="6175" y="5167"/>
                  </a:lnTo>
                  <a:cubicBezTo>
                    <a:pt x="6175" y="4191"/>
                    <a:pt x="6648" y="3372"/>
                    <a:pt x="7341" y="2773"/>
                  </a:cubicBezTo>
                  <a:lnTo>
                    <a:pt x="5514" y="2773"/>
                  </a:lnTo>
                  <a:lnTo>
                    <a:pt x="5514" y="1040"/>
                  </a:lnTo>
                  <a:cubicBezTo>
                    <a:pt x="5514" y="505"/>
                    <a:pt x="5041" y="0"/>
                    <a:pt x="44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" name="Google Shape;6962;p73">
              <a:extLst>
                <a:ext uri="{FF2B5EF4-FFF2-40B4-BE49-F238E27FC236}">
                  <a16:creationId xmlns:a16="http://schemas.microsoft.com/office/drawing/2014/main" id="{DDDD7507-781A-2522-4DDB-436FC7FAE3B6}"/>
                </a:ext>
              </a:extLst>
            </p:cNvPr>
            <p:cNvSpPr/>
            <p:nvPr/>
          </p:nvSpPr>
          <p:spPr>
            <a:xfrm>
              <a:off x="-31366100" y="3808550"/>
              <a:ext cx="52025" cy="35450"/>
            </a:xfrm>
            <a:custGeom>
              <a:avLst/>
              <a:gdLst/>
              <a:ahLst/>
              <a:cxnLst/>
              <a:rect l="l" t="t" r="r" b="b"/>
              <a:pathLst>
                <a:path w="2081" h="1418" extrusionOk="0">
                  <a:moveTo>
                    <a:pt x="32" y="0"/>
                  </a:moveTo>
                  <a:lnTo>
                    <a:pt x="32" y="1040"/>
                  </a:lnTo>
                  <a:lnTo>
                    <a:pt x="1" y="1040"/>
                  </a:lnTo>
                  <a:cubicBezTo>
                    <a:pt x="1" y="1260"/>
                    <a:pt x="159" y="1418"/>
                    <a:pt x="348" y="1418"/>
                  </a:cubicBezTo>
                  <a:lnTo>
                    <a:pt x="1734" y="1418"/>
                  </a:lnTo>
                  <a:cubicBezTo>
                    <a:pt x="1923" y="1418"/>
                    <a:pt x="2080" y="1260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" name="Google Shape;6963;p73">
              <a:extLst>
                <a:ext uri="{FF2B5EF4-FFF2-40B4-BE49-F238E27FC236}">
                  <a16:creationId xmlns:a16="http://schemas.microsoft.com/office/drawing/2014/main" id="{00AE199C-F73D-82BB-081B-94C7ED87B92E}"/>
                </a:ext>
              </a:extLst>
            </p:cNvPr>
            <p:cNvSpPr/>
            <p:nvPr/>
          </p:nvSpPr>
          <p:spPr>
            <a:xfrm>
              <a:off x="-31281025" y="3621075"/>
              <a:ext cx="120525" cy="171725"/>
            </a:xfrm>
            <a:custGeom>
              <a:avLst/>
              <a:gdLst/>
              <a:ahLst/>
              <a:cxnLst/>
              <a:rect l="l" t="t" r="r" b="b"/>
              <a:pathLst>
                <a:path w="4821" h="6869" extrusionOk="0">
                  <a:moveTo>
                    <a:pt x="3435" y="2017"/>
                  </a:moveTo>
                  <a:cubicBezTo>
                    <a:pt x="3624" y="2017"/>
                    <a:pt x="3781" y="2175"/>
                    <a:pt x="3781" y="2364"/>
                  </a:cubicBezTo>
                  <a:cubicBezTo>
                    <a:pt x="3750" y="2553"/>
                    <a:pt x="3592" y="2710"/>
                    <a:pt x="3435" y="2710"/>
                  </a:cubicBezTo>
                  <a:lnTo>
                    <a:pt x="1387" y="2710"/>
                  </a:lnTo>
                  <a:cubicBezTo>
                    <a:pt x="1198" y="2710"/>
                    <a:pt x="1040" y="2553"/>
                    <a:pt x="1040" y="2364"/>
                  </a:cubicBezTo>
                  <a:cubicBezTo>
                    <a:pt x="1040" y="2175"/>
                    <a:pt x="1198" y="2017"/>
                    <a:pt x="1387" y="2017"/>
                  </a:cubicBezTo>
                  <a:close/>
                  <a:moveTo>
                    <a:pt x="3088" y="4128"/>
                  </a:moveTo>
                  <a:cubicBezTo>
                    <a:pt x="3466" y="4128"/>
                    <a:pt x="3750" y="4443"/>
                    <a:pt x="3750" y="4821"/>
                  </a:cubicBezTo>
                  <a:cubicBezTo>
                    <a:pt x="3750" y="5168"/>
                    <a:pt x="3466" y="5483"/>
                    <a:pt x="3088" y="5483"/>
                  </a:cubicBezTo>
                  <a:lnTo>
                    <a:pt x="1702" y="5483"/>
                  </a:lnTo>
                  <a:cubicBezTo>
                    <a:pt x="1324" y="5483"/>
                    <a:pt x="1040" y="5168"/>
                    <a:pt x="1040" y="4821"/>
                  </a:cubicBezTo>
                  <a:cubicBezTo>
                    <a:pt x="1040" y="4412"/>
                    <a:pt x="1355" y="4128"/>
                    <a:pt x="1702" y="4128"/>
                  </a:cubicBezTo>
                  <a:close/>
                  <a:moveTo>
                    <a:pt x="2426" y="1"/>
                  </a:moveTo>
                  <a:cubicBezTo>
                    <a:pt x="1072" y="1"/>
                    <a:pt x="1" y="1072"/>
                    <a:pt x="1" y="2395"/>
                  </a:cubicBezTo>
                  <a:lnTo>
                    <a:pt x="1" y="6869"/>
                  </a:lnTo>
                  <a:lnTo>
                    <a:pt x="4474" y="6869"/>
                  </a:lnTo>
                  <a:cubicBezTo>
                    <a:pt x="4663" y="6869"/>
                    <a:pt x="4821" y="6711"/>
                    <a:pt x="4821" y="6491"/>
                  </a:cubicBezTo>
                  <a:lnTo>
                    <a:pt x="4821" y="2395"/>
                  </a:lnTo>
                  <a:cubicBezTo>
                    <a:pt x="4789" y="1072"/>
                    <a:pt x="3718" y="1"/>
                    <a:pt x="24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31" name="Google Shape;6964;p73">
            <a:extLst>
              <a:ext uri="{FF2B5EF4-FFF2-40B4-BE49-F238E27FC236}">
                <a16:creationId xmlns:a16="http://schemas.microsoft.com/office/drawing/2014/main" id="{7976FE38-6F9D-B9AF-D956-4255F9689D9F}"/>
              </a:ext>
            </a:extLst>
          </p:cNvPr>
          <p:cNvGrpSpPr/>
          <p:nvPr/>
        </p:nvGrpSpPr>
        <p:grpSpPr>
          <a:xfrm>
            <a:off x="3487972" y="5053292"/>
            <a:ext cx="476624" cy="475329"/>
            <a:chOff x="-31455100" y="3909350"/>
            <a:chExt cx="294600" cy="293800"/>
          </a:xfrm>
          <a:solidFill>
            <a:schemeClr val="tx1"/>
          </a:solidFill>
        </p:grpSpPr>
        <p:sp>
          <p:nvSpPr>
            <p:cNvPr id="632" name="Google Shape;6965;p73">
              <a:extLst>
                <a:ext uri="{FF2B5EF4-FFF2-40B4-BE49-F238E27FC236}">
                  <a16:creationId xmlns:a16="http://schemas.microsoft.com/office/drawing/2014/main" id="{404EA87F-5081-E4B5-6501-895B6CA9FAFA}"/>
                </a:ext>
              </a:extLst>
            </p:cNvPr>
            <p:cNvSpPr/>
            <p:nvPr/>
          </p:nvSpPr>
          <p:spPr>
            <a:xfrm>
              <a:off x="-31455100" y="3909350"/>
              <a:ext cx="294600" cy="293800"/>
            </a:xfrm>
            <a:custGeom>
              <a:avLst/>
              <a:gdLst/>
              <a:ahLst/>
              <a:cxnLst/>
              <a:rect l="l" t="t" r="r" b="b"/>
              <a:pathLst>
                <a:path w="11784" h="11752" extrusionOk="0">
                  <a:moveTo>
                    <a:pt x="5199" y="1"/>
                  </a:moveTo>
                  <a:cubicBezTo>
                    <a:pt x="5042" y="1"/>
                    <a:pt x="4916" y="127"/>
                    <a:pt x="4884" y="284"/>
                  </a:cubicBezTo>
                  <a:lnTo>
                    <a:pt x="4727" y="883"/>
                  </a:lnTo>
                  <a:cubicBezTo>
                    <a:pt x="4191" y="977"/>
                    <a:pt x="3655" y="1229"/>
                    <a:pt x="3151" y="1513"/>
                  </a:cubicBezTo>
                  <a:lnTo>
                    <a:pt x="2647" y="1229"/>
                  </a:lnTo>
                  <a:cubicBezTo>
                    <a:pt x="2599" y="1205"/>
                    <a:pt x="2542" y="1195"/>
                    <a:pt x="2482" y="1195"/>
                  </a:cubicBezTo>
                  <a:cubicBezTo>
                    <a:pt x="2386" y="1195"/>
                    <a:pt x="2284" y="1222"/>
                    <a:pt x="2206" y="1261"/>
                  </a:cubicBezTo>
                  <a:lnTo>
                    <a:pt x="1261" y="2206"/>
                  </a:lnTo>
                  <a:cubicBezTo>
                    <a:pt x="1135" y="2332"/>
                    <a:pt x="1135" y="2490"/>
                    <a:pt x="1230" y="2647"/>
                  </a:cubicBezTo>
                  <a:lnTo>
                    <a:pt x="1513" y="3151"/>
                  </a:lnTo>
                  <a:cubicBezTo>
                    <a:pt x="1198" y="3624"/>
                    <a:pt x="978" y="4191"/>
                    <a:pt x="883" y="4726"/>
                  </a:cubicBezTo>
                  <a:lnTo>
                    <a:pt x="284" y="4884"/>
                  </a:lnTo>
                  <a:cubicBezTo>
                    <a:pt x="127" y="4947"/>
                    <a:pt x="1" y="5041"/>
                    <a:pt x="1" y="5199"/>
                  </a:cubicBezTo>
                  <a:lnTo>
                    <a:pt x="1" y="6585"/>
                  </a:lnTo>
                  <a:cubicBezTo>
                    <a:pt x="1" y="6743"/>
                    <a:pt x="127" y="6869"/>
                    <a:pt x="284" y="6900"/>
                  </a:cubicBezTo>
                  <a:lnTo>
                    <a:pt x="883" y="7058"/>
                  </a:lnTo>
                  <a:cubicBezTo>
                    <a:pt x="946" y="7404"/>
                    <a:pt x="1072" y="7782"/>
                    <a:pt x="1230" y="8129"/>
                  </a:cubicBezTo>
                  <a:cubicBezTo>
                    <a:pt x="1504" y="7854"/>
                    <a:pt x="2843" y="6486"/>
                    <a:pt x="2841" y="6486"/>
                  </a:cubicBezTo>
                  <a:lnTo>
                    <a:pt x="2841" y="6486"/>
                  </a:lnTo>
                  <a:cubicBezTo>
                    <a:pt x="2841" y="6486"/>
                    <a:pt x="2839" y="6488"/>
                    <a:pt x="2836" y="6491"/>
                  </a:cubicBezTo>
                  <a:cubicBezTo>
                    <a:pt x="2836" y="6459"/>
                    <a:pt x="2805" y="6050"/>
                    <a:pt x="2805" y="5955"/>
                  </a:cubicBezTo>
                  <a:cubicBezTo>
                    <a:pt x="2773" y="4222"/>
                    <a:pt x="4191" y="2836"/>
                    <a:pt x="5861" y="2836"/>
                  </a:cubicBezTo>
                  <a:cubicBezTo>
                    <a:pt x="7562" y="2836"/>
                    <a:pt x="8948" y="4222"/>
                    <a:pt x="8948" y="5924"/>
                  </a:cubicBezTo>
                  <a:cubicBezTo>
                    <a:pt x="8948" y="7499"/>
                    <a:pt x="7751" y="8822"/>
                    <a:pt x="6113" y="8948"/>
                  </a:cubicBezTo>
                  <a:cubicBezTo>
                    <a:pt x="6066" y="8948"/>
                    <a:pt x="5963" y="8956"/>
                    <a:pt x="5821" y="8956"/>
                  </a:cubicBezTo>
                  <a:cubicBezTo>
                    <a:pt x="5680" y="8956"/>
                    <a:pt x="5499" y="8948"/>
                    <a:pt x="5294" y="8917"/>
                  </a:cubicBezTo>
                  <a:lnTo>
                    <a:pt x="3655" y="10523"/>
                  </a:lnTo>
                  <a:cubicBezTo>
                    <a:pt x="4034" y="10681"/>
                    <a:pt x="4349" y="10807"/>
                    <a:pt x="4727" y="10870"/>
                  </a:cubicBezTo>
                  <a:lnTo>
                    <a:pt x="4884" y="11468"/>
                  </a:lnTo>
                  <a:cubicBezTo>
                    <a:pt x="4916" y="11626"/>
                    <a:pt x="5042" y="11752"/>
                    <a:pt x="5199" y="11752"/>
                  </a:cubicBezTo>
                  <a:lnTo>
                    <a:pt x="6585" y="11752"/>
                  </a:lnTo>
                  <a:cubicBezTo>
                    <a:pt x="6743" y="11752"/>
                    <a:pt x="6869" y="11626"/>
                    <a:pt x="6901" y="11468"/>
                  </a:cubicBezTo>
                  <a:lnTo>
                    <a:pt x="7058" y="10870"/>
                  </a:lnTo>
                  <a:cubicBezTo>
                    <a:pt x="7594" y="10775"/>
                    <a:pt x="8129" y="10523"/>
                    <a:pt x="8633" y="10240"/>
                  </a:cubicBezTo>
                  <a:lnTo>
                    <a:pt x="9137" y="10523"/>
                  </a:lnTo>
                  <a:cubicBezTo>
                    <a:pt x="9185" y="10547"/>
                    <a:pt x="9243" y="10558"/>
                    <a:pt x="9302" y="10558"/>
                  </a:cubicBezTo>
                  <a:cubicBezTo>
                    <a:pt x="9399" y="10558"/>
                    <a:pt x="9501" y="10531"/>
                    <a:pt x="9578" y="10492"/>
                  </a:cubicBezTo>
                  <a:lnTo>
                    <a:pt x="10524" y="9547"/>
                  </a:lnTo>
                  <a:cubicBezTo>
                    <a:pt x="10650" y="9421"/>
                    <a:pt x="10650" y="9263"/>
                    <a:pt x="10555" y="9106"/>
                  </a:cubicBezTo>
                  <a:lnTo>
                    <a:pt x="10303" y="8601"/>
                  </a:lnTo>
                  <a:cubicBezTo>
                    <a:pt x="10618" y="8129"/>
                    <a:pt x="10807" y="7562"/>
                    <a:pt x="10933" y="7026"/>
                  </a:cubicBezTo>
                  <a:lnTo>
                    <a:pt x="11500" y="6869"/>
                  </a:lnTo>
                  <a:cubicBezTo>
                    <a:pt x="11658" y="6806"/>
                    <a:pt x="11784" y="6711"/>
                    <a:pt x="11784" y="6554"/>
                  </a:cubicBezTo>
                  <a:lnTo>
                    <a:pt x="11784" y="5167"/>
                  </a:lnTo>
                  <a:cubicBezTo>
                    <a:pt x="11752" y="5041"/>
                    <a:pt x="11658" y="4915"/>
                    <a:pt x="11500" y="4884"/>
                  </a:cubicBezTo>
                  <a:lnTo>
                    <a:pt x="10902" y="4726"/>
                  </a:lnTo>
                  <a:cubicBezTo>
                    <a:pt x="10807" y="4191"/>
                    <a:pt x="10555" y="3687"/>
                    <a:pt x="10272" y="3151"/>
                  </a:cubicBezTo>
                  <a:lnTo>
                    <a:pt x="10555" y="2647"/>
                  </a:lnTo>
                  <a:cubicBezTo>
                    <a:pt x="10650" y="2521"/>
                    <a:pt x="10587" y="2332"/>
                    <a:pt x="10524" y="2206"/>
                  </a:cubicBezTo>
                  <a:lnTo>
                    <a:pt x="9578" y="1261"/>
                  </a:lnTo>
                  <a:cubicBezTo>
                    <a:pt x="9509" y="1209"/>
                    <a:pt x="9430" y="1185"/>
                    <a:pt x="9347" y="1185"/>
                  </a:cubicBezTo>
                  <a:cubicBezTo>
                    <a:pt x="9279" y="1185"/>
                    <a:pt x="9208" y="1201"/>
                    <a:pt x="9137" y="1229"/>
                  </a:cubicBezTo>
                  <a:lnTo>
                    <a:pt x="8633" y="1513"/>
                  </a:lnTo>
                  <a:cubicBezTo>
                    <a:pt x="8161" y="1198"/>
                    <a:pt x="7594" y="977"/>
                    <a:pt x="7058" y="883"/>
                  </a:cubicBezTo>
                  <a:lnTo>
                    <a:pt x="6901" y="284"/>
                  </a:lnTo>
                  <a:cubicBezTo>
                    <a:pt x="6869" y="127"/>
                    <a:pt x="6743" y="1"/>
                    <a:pt x="6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" name="Google Shape;6966;p73">
              <a:extLst>
                <a:ext uri="{FF2B5EF4-FFF2-40B4-BE49-F238E27FC236}">
                  <a16:creationId xmlns:a16="http://schemas.microsoft.com/office/drawing/2014/main" id="{B005EBF4-73FD-C535-B746-223803A2F854}"/>
                </a:ext>
              </a:extLst>
            </p:cNvPr>
            <p:cNvSpPr/>
            <p:nvPr/>
          </p:nvSpPr>
          <p:spPr>
            <a:xfrm>
              <a:off x="-31455100" y="3997350"/>
              <a:ext cx="215050" cy="205025"/>
            </a:xfrm>
            <a:custGeom>
              <a:avLst/>
              <a:gdLst/>
              <a:ahLst/>
              <a:cxnLst/>
              <a:rect l="l" t="t" r="r" b="b"/>
              <a:pathLst>
                <a:path w="8602" h="8201" extrusionOk="0">
                  <a:moveTo>
                    <a:pt x="5939" y="0"/>
                  </a:moveTo>
                  <a:cubicBezTo>
                    <a:pt x="4729" y="0"/>
                    <a:pt x="3750" y="854"/>
                    <a:pt x="3561" y="1963"/>
                  </a:cubicBezTo>
                  <a:cubicBezTo>
                    <a:pt x="3466" y="2404"/>
                    <a:pt x="3498" y="2813"/>
                    <a:pt x="3624" y="3223"/>
                  </a:cubicBezTo>
                  <a:lnTo>
                    <a:pt x="410" y="6468"/>
                  </a:lnTo>
                  <a:cubicBezTo>
                    <a:pt x="1" y="6846"/>
                    <a:pt x="1" y="7507"/>
                    <a:pt x="410" y="7917"/>
                  </a:cubicBezTo>
                  <a:cubicBezTo>
                    <a:pt x="600" y="8106"/>
                    <a:pt x="852" y="8200"/>
                    <a:pt x="1111" y="8200"/>
                  </a:cubicBezTo>
                  <a:cubicBezTo>
                    <a:pt x="1371" y="8200"/>
                    <a:pt x="1639" y="8106"/>
                    <a:pt x="1860" y="7917"/>
                  </a:cubicBezTo>
                  <a:lnTo>
                    <a:pt x="5136" y="4640"/>
                  </a:lnTo>
                  <a:cubicBezTo>
                    <a:pt x="5388" y="4735"/>
                    <a:pt x="5664" y="4782"/>
                    <a:pt x="5947" y="4782"/>
                  </a:cubicBezTo>
                  <a:cubicBezTo>
                    <a:pt x="6231" y="4782"/>
                    <a:pt x="6522" y="4735"/>
                    <a:pt x="6806" y="4640"/>
                  </a:cubicBezTo>
                  <a:cubicBezTo>
                    <a:pt x="7846" y="4294"/>
                    <a:pt x="8602" y="3065"/>
                    <a:pt x="8224" y="1773"/>
                  </a:cubicBezTo>
                  <a:cubicBezTo>
                    <a:pt x="8192" y="1647"/>
                    <a:pt x="8129" y="1553"/>
                    <a:pt x="8003" y="1521"/>
                  </a:cubicBezTo>
                  <a:cubicBezTo>
                    <a:pt x="7972" y="1514"/>
                    <a:pt x="7942" y="1510"/>
                    <a:pt x="7914" y="1510"/>
                  </a:cubicBezTo>
                  <a:cubicBezTo>
                    <a:pt x="7830" y="1510"/>
                    <a:pt x="7759" y="1545"/>
                    <a:pt x="7688" y="1616"/>
                  </a:cubicBezTo>
                  <a:lnTo>
                    <a:pt x="6901" y="2404"/>
                  </a:lnTo>
                  <a:cubicBezTo>
                    <a:pt x="6759" y="2530"/>
                    <a:pt x="6578" y="2593"/>
                    <a:pt x="6400" y="2593"/>
                  </a:cubicBezTo>
                  <a:cubicBezTo>
                    <a:pt x="6223" y="2593"/>
                    <a:pt x="6050" y="2530"/>
                    <a:pt x="5924" y="2404"/>
                  </a:cubicBezTo>
                  <a:cubicBezTo>
                    <a:pt x="5640" y="2120"/>
                    <a:pt x="5640" y="1679"/>
                    <a:pt x="5924" y="1395"/>
                  </a:cubicBezTo>
                  <a:lnTo>
                    <a:pt x="6711" y="608"/>
                  </a:lnTo>
                  <a:cubicBezTo>
                    <a:pt x="6774" y="545"/>
                    <a:pt x="6806" y="419"/>
                    <a:pt x="6774" y="293"/>
                  </a:cubicBezTo>
                  <a:cubicBezTo>
                    <a:pt x="6743" y="198"/>
                    <a:pt x="6648" y="104"/>
                    <a:pt x="6554" y="72"/>
                  </a:cubicBezTo>
                  <a:cubicBezTo>
                    <a:pt x="6344" y="23"/>
                    <a:pt x="6139" y="0"/>
                    <a:pt x="5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34" name="Google Shape;6967;p73">
            <a:extLst>
              <a:ext uri="{FF2B5EF4-FFF2-40B4-BE49-F238E27FC236}">
                <a16:creationId xmlns:a16="http://schemas.microsoft.com/office/drawing/2014/main" id="{B026F977-46F9-3A2A-51AE-1CDB24947FF6}"/>
              </a:ext>
            </a:extLst>
          </p:cNvPr>
          <p:cNvGrpSpPr/>
          <p:nvPr/>
        </p:nvGrpSpPr>
        <p:grpSpPr>
          <a:xfrm>
            <a:off x="5276219" y="5054565"/>
            <a:ext cx="471527" cy="472781"/>
            <a:chOff x="-30345325" y="3918800"/>
            <a:chExt cx="291450" cy="292225"/>
          </a:xfrm>
          <a:solidFill>
            <a:schemeClr val="tx1"/>
          </a:solidFill>
        </p:grpSpPr>
        <p:sp>
          <p:nvSpPr>
            <p:cNvPr id="635" name="Google Shape;6968;p73">
              <a:extLst>
                <a:ext uri="{FF2B5EF4-FFF2-40B4-BE49-F238E27FC236}">
                  <a16:creationId xmlns:a16="http://schemas.microsoft.com/office/drawing/2014/main" id="{B9672786-912D-FDF7-C891-95A0E859AD4D}"/>
                </a:ext>
              </a:extLst>
            </p:cNvPr>
            <p:cNvSpPr/>
            <p:nvPr/>
          </p:nvSpPr>
          <p:spPr>
            <a:xfrm>
              <a:off x="-30174425" y="3988125"/>
              <a:ext cx="120550" cy="120175"/>
            </a:xfrm>
            <a:custGeom>
              <a:avLst/>
              <a:gdLst/>
              <a:ahLst/>
              <a:cxnLst/>
              <a:rect l="l" t="t" r="r" b="b"/>
              <a:pathLst>
                <a:path w="4822" h="4807" extrusionOk="0"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426"/>
                  </a:lnTo>
                  <a:cubicBezTo>
                    <a:pt x="1" y="2962"/>
                    <a:pt x="474" y="3434"/>
                    <a:pt x="1041" y="3434"/>
                  </a:cubicBezTo>
                  <a:lnTo>
                    <a:pt x="1387" y="3434"/>
                  </a:lnTo>
                  <a:lnTo>
                    <a:pt x="1387" y="4474"/>
                  </a:lnTo>
                  <a:cubicBezTo>
                    <a:pt x="1387" y="4631"/>
                    <a:pt x="1482" y="4726"/>
                    <a:pt x="1576" y="4789"/>
                  </a:cubicBezTo>
                  <a:cubicBezTo>
                    <a:pt x="1618" y="4799"/>
                    <a:pt x="1664" y="4806"/>
                    <a:pt x="1709" y="4806"/>
                  </a:cubicBezTo>
                  <a:cubicBezTo>
                    <a:pt x="1800" y="4806"/>
                    <a:pt x="1891" y="4778"/>
                    <a:pt x="1954" y="4694"/>
                  </a:cubicBezTo>
                  <a:lnTo>
                    <a:pt x="3214" y="3434"/>
                  </a:lnTo>
                  <a:lnTo>
                    <a:pt x="3750" y="3434"/>
                  </a:lnTo>
                  <a:cubicBezTo>
                    <a:pt x="4317" y="3434"/>
                    <a:pt x="4790" y="2962"/>
                    <a:pt x="4790" y="2426"/>
                  </a:cubicBezTo>
                  <a:lnTo>
                    <a:pt x="4790" y="1040"/>
                  </a:lnTo>
                  <a:cubicBezTo>
                    <a:pt x="4821" y="473"/>
                    <a:pt x="4380" y="0"/>
                    <a:pt x="3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" name="Google Shape;6969;p73">
              <a:extLst>
                <a:ext uri="{FF2B5EF4-FFF2-40B4-BE49-F238E27FC236}">
                  <a16:creationId xmlns:a16="http://schemas.microsoft.com/office/drawing/2014/main" id="{3AB5D451-B8A8-1BF3-C2CA-1B829A7B6A75}"/>
                </a:ext>
              </a:extLst>
            </p:cNvPr>
            <p:cNvSpPr/>
            <p:nvPr/>
          </p:nvSpPr>
          <p:spPr>
            <a:xfrm>
              <a:off x="-30345325" y="3988125"/>
              <a:ext cx="119750" cy="120175"/>
            </a:xfrm>
            <a:custGeom>
              <a:avLst/>
              <a:gdLst/>
              <a:ahLst/>
              <a:cxnLst/>
              <a:rect l="l" t="t" r="r" b="b"/>
              <a:pathLst>
                <a:path w="4790" h="4807" extrusionOk="0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2395"/>
                  </a:lnTo>
                  <a:cubicBezTo>
                    <a:pt x="0" y="2962"/>
                    <a:pt x="473" y="3434"/>
                    <a:pt x="1009" y="3434"/>
                  </a:cubicBezTo>
                  <a:lnTo>
                    <a:pt x="1576" y="3434"/>
                  </a:lnTo>
                  <a:lnTo>
                    <a:pt x="2836" y="4694"/>
                  </a:lnTo>
                  <a:cubicBezTo>
                    <a:pt x="2920" y="4778"/>
                    <a:pt x="3018" y="4806"/>
                    <a:pt x="3102" y="4806"/>
                  </a:cubicBezTo>
                  <a:cubicBezTo>
                    <a:pt x="3144" y="4806"/>
                    <a:pt x="3182" y="4799"/>
                    <a:pt x="3214" y="4789"/>
                  </a:cubicBezTo>
                  <a:cubicBezTo>
                    <a:pt x="3340" y="4726"/>
                    <a:pt x="3434" y="4568"/>
                    <a:pt x="3434" y="4474"/>
                  </a:cubicBezTo>
                  <a:lnTo>
                    <a:pt x="3434" y="3434"/>
                  </a:lnTo>
                  <a:lnTo>
                    <a:pt x="3781" y="3434"/>
                  </a:lnTo>
                  <a:cubicBezTo>
                    <a:pt x="4348" y="3434"/>
                    <a:pt x="4789" y="2962"/>
                    <a:pt x="4789" y="2395"/>
                  </a:cubicBezTo>
                  <a:lnTo>
                    <a:pt x="4789" y="1040"/>
                  </a:lnTo>
                  <a:cubicBezTo>
                    <a:pt x="4789" y="473"/>
                    <a:pt x="4348" y="0"/>
                    <a:pt x="37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" name="Google Shape;6970;p73">
              <a:extLst>
                <a:ext uri="{FF2B5EF4-FFF2-40B4-BE49-F238E27FC236}">
                  <a16:creationId xmlns:a16="http://schemas.microsoft.com/office/drawing/2014/main" id="{88AFC323-8DEC-71B4-3CC8-9E76C46DA695}"/>
                </a:ext>
              </a:extLst>
            </p:cNvPr>
            <p:cNvSpPr/>
            <p:nvPr/>
          </p:nvSpPr>
          <p:spPr>
            <a:xfrm>
              <a:off x="-30293350" y="4159025"/>
              <a:ext cx="188275" cy="52000"/>
            </a:xfrm>
            <a:custGeom>
              <a:avLst/>
              <a:gdLst/>
              <a:ahLst/>
              <a:cxnLst/>
              <a:rect l="l" t="t" r="r" b="b"/>
              <a:pathLst>
                <a:path w="7531" h="2080" extrusionOk="0">
                  <a:moveTo>
                    <a:pt x="1" y="1"/>
                  </a:moveTo>
                  <a:lnTo>
                    <a:pt x="1" y="1040"/>
                  </a:lnTo>
                  <a:cubicBezTo>
                    <a:pt x="1" y="1607"/>
                    <a:pt x="473" y="2080"/>
                    <a:pt x="1040" y="2080"/>
                  </a:cubicBezTo>
                  <a:lnTo>
                    <a:pt x="6491" y="2080"/>
                  </a:lnTo>
                  <a:cubicBezTo>
                    <a:pt x="7058" y="2080"/>
                    <a:pt x="7530" y="1607"/>
                    <a:pt x="7530" y="1040"/>
                  </a:cubicBezTo>
                  <a:lnTo>
                    <a:pt x="753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" name="Google Shape;6971;p73">
              <a:extLst>
                <a:ext uri="{FF2B5EF4-FFF2-40B4-BE49-F238E27FC236}">
                  <a16:creationId xmlns:a16="http://schemas.microsoft.com/office/drawing/2014/main" id="{34098AB6-6CCC-95DE-E072-3B667C37DE7E}"/>
                </a:ext>
              </a:extLst>
            </p:cNvPr>
            <p:cNvSpPr/>
            <p:nvPr/>
          </p:nvSpPr>
          <p:spPr>
            <a:xfrm>
              <a:off x="-30293350" y="3918800"/>
              <a:ext cx="188275" cy="34675"/>
            </a:xfrm>
            <a:custGeom>
              <a:avLst/>
              <a:gdLst/>
              <a:ahLst/>
              <a:cxnLst/>
              <a:rect l="l" t="t" r="r" b="b"/>
              <a:pathLst>
                <a:path w="7531" h="1387" extrusionOk="0">
                  <a:moveTo>
                    <a:pt x="1040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30" y="1387"/>
                  </a:lnTo>
                  <a:lnTo>
                    <a:pt x="7530" y="1040"/>
                  </a:lnTo>
                  <a:cubicBezTo>
                    <a:pt x="7530" y="505"/>
                    <a:pt x="7058" y="1"/>
                    <a:pt x="64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" name="Google Shape;6972;p73">
              <a:extLst>
                <a:ext uri="{FF2B5EF4-FFF2-40B4-BE49-F238E27FC236}">
                  <a16:creationId xmlns:a16="http://schemas.microsoft.com/office/drawing/2014/main" id="{9E8255FF-4CA9-76C3-1DAC-F8F46F6E8A32}"/>
                </a:ext>
              </a:extLst>
            </p:cNvPr>
            <p:cNvSpPr/>
            <p:nvPr/>
          </p:nvSpPr>
          <p:spPr>
            <a:xfrm>
              <a:off x="-30294125" y="3970800"/>
              <a:ext cx="188250" cy="170925"/>
            </a:xfrm>
            <a:custGeom>
              <a:avLst/>
              <a:gdLst/>
              <a:ahLst/>
              <a:cxnLst/>
              <a:rect l="l" t="t" r="r" b="b"/>
              <a:pathLst>
                <a:path w="7530" h="6837" extrusionOk="0">
                  <a:moveTo>
                    <a:pt x="1733" y="0"/>
                  </a:moveTo>
                  <a:cubicBezTo>
                    <a:pt x="2678" y="0"/>
                    <a:pt x="3434" y="756"/>
                    <a:pt x="3434" y="1701"/>
                  </a:cubicBezTo>
                  <a:lnTo>
                    <a:pt x="3434" y="3056"/>
                  </a:lnTo>
                  <a:cubicBezTo>
                    <a:pt x="3434" y="3907"/>
                    <a:pt x="2836" y="4568"/>
                    <a:pt x="2048" y="4757"/>
                  </a:cubicBezTo>
                  <a:lnTo>
                    <a:pt x="2048" y="5167"/>
                  </a:lnTo>
                  <a:cubicBezTo>
                    <a:pt x="2048" y="5576"/>
                    <a:pt x="1828" y="5954"/>
                    <a:pt x="1418" y="6112"/>
                  </a:cubicBezTo>
                  <a:cubicBezTo>
                    <a:pt x="1307" y="6162"/>
                    <a:pt x="1184" y="6187"/>
                    <a:pt x="1058" y="6187"/>
                  </a:cubicBezTo>
                  <a:cubicBezTo>
                    <a:pt x="789" y="6187"/>
                    <a:pt x="508" y="6075"/>
                    <a:pt x="315" y="5860"/>
                  </a:cubicBezTo>
                  <a:lnTo>
                    <a:pt x="0" y="5545"/>
                  </a:lnTo>
                  <a:lnTo>
                    <a:pt x="0" y="6837"/>
                  </a:lnTo>
                  <a:lnTo>
                    <a:pt x="7530" y="6837"/>
                  </a:lnTo>
                  <a:lnTo>
                    <a:pt x="7530" y="5545"/>
                  </a:lnTo>
                  <a:lnTo>
                    <a:pt x="7215" y="5860"/>
                  </a:lnTo>
                  <a:cubicBezTo>
                    <a:pt x="7022" y="6075"/>
                    <a:pt x="6756" y="6187"/>
                    <a:pt x="6496" y="6187"/>
                  </a:cubicBezTo>
                  <a:cubicBezTo>
                    <a:pt x="6374" y="6187"/>
                    <a:pt x="6254" y="6162"/>
                    <a:pt x="6144" y="6112"/>
                  </a:cubicBezTo>
                  <a:cubicBezTo>
                    <a:pt x="5734" y="5954"/>
                    <a:pt x="5514" y="5576"/>
                    <a:pt x="5514" y="5167"/>
                  </a:cubicBezTo>
                  <a:lnTo>
                    <a:pt x="5514" y="4757"/>
                  </a:lnTo>
                  <a:cubicBezTo>
                    <a:pt x="4726" y="4600"/>
                    <a:pt x="4127" y="3907"/>
                    <a:pt x="4127" y="3056"/>
                  </a:cubicBezTo>
                  <a:lnTo>
                    <a:pt x="4127" y="1701"/>
                  </a:lnTo>
                  <a:cubicBezTo>
                    <a:pt x="4127" y="756"/>
                    <a:pt x="4884" y="0"/>
                    <a:pt x="58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40" name="Google Shape;6973;p73">
            <a:extLst>
              <a:ext uri="{FF2B5EF4-FFF2-40B4-BE49-F238E27FC236}">
                <a16:creationId xmlns:a16="http://schemas.microsoft.com/office/drawing/2014/main" id="{03599F47-343A-978D-9344-08AAF45D5038}"/>
              </a:ext>
            </a:extLst>
          </p:cNvPr>
          <p:cNvGrpSpPr/>
          <p:nvPr/>
        </p:nvGrpSpPr>
        <p:grpSpPr>
          <a:xfrm>
            <a:off x="2916209" y="2007715"/>
            <a:ext cx="443457" cy="471527"/>
            <a:chOff x="-34755225" y="3202075"/>
            <a:chExt cx="274100" cy="291450"/>
          </a:xfrm>
          <a:solidFill>
            <a:schemeClr val="tx1"/>
          </a:solidFill>
        </p:grpSpPr>
        <p:sp>
          <p:nvSpPr>
            <p:cNvPr id="641" name="Google Shape;6974;p73">
              <a:extLst>
                <a:ext uri="{FF2B5EF4-FFF2-40B4-BE49-F238E27FC236}">
                  <a16:creationId xmlns:a16="http://schemas.microsoft.com/office/drawing/2014/main" id="{F48B4357-A31D-10C0-17D5-54DF28069866}"/>
                </a:ext>
              </a:extLst>
            </p:cNvPr>
            <p:cNvSpPr/>
            <p:nvPr/>
          </p:nvSpPr>
          <p:spPr>
            <a:xfrm>
              <a:off x="-34703250" y="3389525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670" y="1"/>
                  </a:moveTo>
                  <a:cubicBezTo>
                    <a:pt x="883" y="1"/>
                    <a:pt x="158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489" y="1"/>
                    <a:pt x="16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" name="Google Shape;6975;p73">
              <a:extLst>
                <a:ext uri="{FF2B5EF4-FFF2-40B4-BE49-F238E27FC236}">
                  <a16:creationId xmlns:a16="http://schemas.microsoft.com/office/drawing/2014/main" id="{BB0AA83A-9E81-562C-5039-E240666E48A1}"/>
                </a:ext>
              </a:extLst>
            </p:cNvPr>
            <p:cNvSpPr/>
            <p:nvPr/>
          </p:nvSpPr>
          <p:spPr>
            <a:xfrm>
              <a:off x="-34636300" y="3348575"/>
              <a:ext cx="69325" cy="75625"/>
            </a:xfrm>
            <a:custGeom>
              <a:avLst/>
              <a:gdLst/>
              <a:ahLst/>
              <a:cxnLst/>
              <a:rect l="l" t="t" r="r" b="b"/>
              <a:pathLst>
                <a:path w="2773" h="3025" extrusionOk="0">
                  <a:moveTo>
                    <a:pt x="2111" y="0"/>
                  </a:moveTo>
                  <a:lnTo>
                    <a:pt x="1387" y="221"/>
                  </a:lnTo>
                  <a:cubicBezTo>
                    <a:pt x="1298" y="265"/>
                    <a:pt x="1179" y="290"/>
                    <a:pt x="1049" y="290"/>
                  </a:cubicBezTo>
                  <a:cubicBezTo>
                    <a:pt x="808" y="290"/>
                    <a:pt x="531" y="205"/>
                    <a:pt x="347" y="0"/>
                  </a:cubicBezTo>
                  <a:lnTo>
                    <a:pt x="347" y="0"/>
                  </a:lnTo>
                  <a:cubicBezTo>
                    <a:pt x="378" y="63"/>
                    <a:pt x="378" y="189"/>
                    <a:pt x="378" y="315"/>
                  </a:cubicBezTo>
                  <a:cubicBezTo>
                    <a:pt x="378" y="662"/>
                    <a:pt x="221" y="977"/>
                    <a:pt x="0" y="1229"/>
                  </a:cubicBezTo>
                  <a:cubicBezTo>
                    <a:pt x="725" y="1575"/>
                    <a:pt x="1229" y="2237"/>
                    <a:pt x="1355" y="3025"/>
                  </a:cubicBezTo>
                  <a:lnTo>
                    <a:pt x="2773" y="3025"/>
                  </a:lnTo>
                  <a:lnTo>
                    <a:pt x="2773" y="221"/>
                  </a:lnTo>
                  <a:cubicBezTo>
                    <a:pt x="2521" y="189"/>
                    <a:pt x="2300" y="126"/>
                    <a:pt x="2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" name="Google Shape;6976;p73">
              <a:extLst>
                <a:ext uri="{FF2B5EF4-FFF2-40B4-BE49-F238E27FC236}">
                  <a16:creationId xmlns:a16="http://schemas.microsoft.com/office/drawing/2014/main" id="{7E1C637F-70A7-8D23-F81B-DA50B7DDBBFE}"/>
                </a:ext>
              </a:extLst>
            </p:cNvPr>
            <p:cNvSpPr/>
            <p:nvPr/>
          </p:nvSpPr>
          <p:spPr>
            <a:xfrm>
              <a:off x="-34752875" y="3253275"/>
              <a:ext cx="126050" cy="170925"/>
            </a:xfrm>
            <a:custGeom>
              <a:avLst/>
              <a:gdLst/>
              <a:ahLst/>
              <a:cxnLst/>
              <a:rect l="l" t="t" r="r" b="b"/>
              <a:pathLst>
                <a:path w="5042" h="6837" extrusionOk="0">
                  <a:moveTo>
                    <a:pt x="1" y="0"/>
                  </a:moveTo>
                  <a:lnTo>
                    <a:pt x="1" y="6837"/>
                  </a:lnTo>
                  <a:lnTo>
                    <a:pt x="1418" y="6837"/>
                  </a:lnTo>
                  <a:cubicBezTo>
                    <a:pt x="1450" y="6018"/>
                    <a:pt x="1954" y="5356"/>
                    <a:pt x="2679" y="4978"/>
                  </a:cubicBezTo>
                  <a:cubicBezTo>
                    <a:pt x="2427" y="4757"/>
                    <a:pt x="2301" y="4442"/>
                    <a:pt x="2301" y="4064"/>
                  </a:cubicBezTo>
                  <a:cubicBezTo>
                    <a:pt x="2301" y="3340"/>
                    <a:pt x="2931" y="2710"/>
                    <a:pt x="3687" y="2710"/>
                  </a:cubicBezTo>
                  <a:cubicBezTo>
                    <a:pt x="4128" y="2710"/>
                    <a:pt x="4474" y="2899"/>
                    <a:pt x="4758" y="3214"/>
                  </a:cubicBezTo>
                  <a:cubicBezTo>
                    <a:pt x="4726" y="3056"/>
                    <a:pt x="4758" y="2899"/>
                    <a:pt x="4789" y="2741"/>
                  </a:cubicBezTo>
                  <a:lnTo>
                    <a:pt x="5041" y="2016"/>
                  </a:lnTo>
                  <a:cubicBezTo>
                    <a:pt x="4821" y="1607"/>
                    <a:pt x="4758" y="1134"/>
                    <a:pt x="4758" y="662"/>
                  </a:cubicBezTo>
                  <a:cubicBezTo>
                    <a:pt x="4758" y="410"/>
                    <a:pt x="4789" y="189"/>
                    <a:pt x="48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" name="Google Shape;6977;p73">
              <a:extLst>
                <a:ext uri="{FF2B5EF4-FFF2-40B4-BE49-F238E27FC236}">
                  <a16:creationId xmlns:a16="http://schemas.microsoft.com/office/drawing/2014/main" id="{21ADD4E1-6799-106F-5DCF-12C215F56F12}"/>
                </a:ext>
              </a:extLst>
            </p:cNvPr>
            <p:cNvSpPr/>
            <p:nvPr/>
          </p:nvSpPr>
          <p:spPr>
            <a:xfrm>
              <a:off x="-34677250" y="3338325"/>
              <a:ext cx="33875" cy="33900"/>
            </a:xfrm>
            <a:custGeom>
              <a:avLst/>
              <a:gdLst/>
              <a:ahLst/>
              <a:cxnLst/>
              <a:rect l="l" t="t" r="r" b="b"/>
              <a:pathLst>
                <a:path w="1355" h="1356" extrusionOk="0">
                  <a:moveTo>
                    <a:pt x="662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40"/>
                    <a:pt x="315" y="1355"/>
                    <a:pt x="662" y="1355"/>
                  </a:cubicBezTo>
                  <a:cubicBezTo>
                    <a:pt x="1040" y="1355"/>
                    <a:pt x="1355" y="1040"/>
                    <a:pt x="1355" y="694"/>
                  </a:cubicBezTo>
                  <a:cubicBezTo>
                    <a:pt x="1355" y="316"/>
                    <a:pt x="1040" y="1"/>
                    <a:pt x="6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" name="Google Shape;6978;p73">
              <a:extLst>
                <a:ext uri="{FF2B5EF4-FFF2-40B4-BE49-F238E27FC236}">
                  <a16:creationId xmlns:a16="http://schemas.microsoft.com/office/drawing/2014/main" id="{F9A1A0F5-9DF1-3CB9-D203-BCA9756019D8}"/>
                </a:ext>
              </a:extLst>
            </p:cNvPr>
            <p:cNvSpPr/>
            <p:nvPr/>
          </p:nvSpPr>
          <p:spPr>
            <a:xfrm>
              <a:off x="-34618200" y="3202500"/>
              <a:ext cx="137075" cy="135850"/>
            </a:xfrm>
            <a:custGeom>
              <a:avLst/>
              <a:gdLst/>
              <a:ahLst/>
              <a:cxnLst/>
              <a:rect l="l" t="t" r="r" b="b"/>
              <a:pathLst>
                <a:path w="5483" h="5434" extrusionOk="0">
                  <a:moveTo>
                    <a:pt x="2710" y="992"/>
                  </a:moveTo>
                  <a:cubicBezTo>
                    <a:pt x="2899" y="992"/>
                    <a:pt x="3057" y="1149"/>
                    <a:pt x="3057" y="1338"/>
                  </a:cubicBezTo>
                  <a:cubicBezTo>
                    <a:pt x="3057" y="1559"/>
                    <a:pt x="2899" y="1716"/>
                    <a:pt x="2710" y="1716"/>
                  </a:cubicBezTo>
                  <a:cubicBezTo>
                    <a:pt x="2521" y="1716"/>
                    <a:pt x="2364" y="1559"/>
                    <a:pt x="2364" y="1338"/>
                  </a:cubicBezTo>
                  <a:cubicBezTo>
                    <a:pt x="2395" y="1149"/>
                    <a:pt x="2553" y="992"/>
                    <a:pt x="2710" y="992"/>
                  </a:cubicBezTo>
                  <a:close/>
                  <a:moveTo>
                    <a:pt x="2742" y="2346"/>
                  </a:moveTo>
                  <a:cubicBezTo>
                    <a:pt x="2962" y="2346"/>
                    <a:pt x="3120" y="2504"/>
                    <a:pt x="3120" y="2693"/>
                  </a:cubicBezTo>
                  <a:lnTo>
                    <a:pt x="3120" y="4079"/>
                  </a:lnTo>
                  <a:cubicBezTo>
                    <a:pt x="3120" y="4268"/>
                    <a:pt x="2962" y="4426"/>
                    <a:pt x="2742" y="4426"/>
                  </a:cubicBezTo>
                  <a:cubicBezTo>
                    <a:pt x="2553" y="4426"/>
                    <a:pt x="2395" y="4268"/>
                    <a:pt x="2395" y="4079"/>
                  </a:cubicBezTo>
                  <a:lnTo>
                    <a:pt x="2395" y="2693"/>
                  </a:lnTo>
                  <a:cubicBezTo>
                    <a:pt x="2395" y="2504"/>
                    <a:pt x="2553" y="2346"/>
                    <a:pt x="2742" y="2346"/>
                  </a:cubicBezTo>
                  <a:close/>
                  <a:moveTo>
                    <a:pt x="2646" y="0"/>
                  </a:moveTo>
                  <a:cubicBezTo>
                    <a:pt x="1359" y="0"/>
                    <a:pt x="1" y="1099"/>
                    <a:pt x="1" y="2724"/>
                  </a:cubicBezTo>
                  <a:cubicBezTo>
                    <a:pt x="1" y="3197"/>
                    <a:pt x="127" y="3638"/>
                    <a:pt x="348" y="4016"/>
                  </a:cubicBezTo>
                  <a:lnTo>
                    <a:pt x="33" y="4961"/>
                  </a:lnTo>
                  <a:cubicBezTo>
                    <a:pt x="1" y="5087"/>
                    <a:pt x="33" y="5245"/>
                    <a:pt x="127" y="5339"/>
                  </a:cubicBezTo>
                  <a:cubicBezTo>
                    <a:pt x="167" y="5399"/>
                    <a:pt x="245" y="5421"/>
                    <a:pt x="329" y="5421"/>
                  </a:cubicBezTo>
                  <a:cubicBezTo>
                    <a:pt x="377" y="5421"/>
                    <a:pt x="427" y="5414"/>
                    <a:pt x="474" y="5402"/>
                  </a:cubicBezTo>
                  <a:lnTo>
                    <a:pt x="1419" y="5087"/>
                  </a:lnTo>
                  <a:cubicBezTo>
                    <a:pt x="1797" y="5339"/>
                    <a:pt x="2238" y="5434"/>
                    <a:pt x="2742" y="5434"/>
                  </a:cubicBezTo>
                  <a:cubicBezTo>
                    <a:pt x="4254" y="5434"/>
                    <a:pt x="5483" y="4237"/>
                    <a:pt x="5483" y="2724"/>
                  </a:cubicBezTo>
                  <a:cubicBezTo>
                    <a:pt x="5483" y="1275"/>
                    <a:pt x="4317" y="78"/>
                    <a:pt x="2899" y="15"/>
                  </a:cubicBezTo>
                  <a:cubicBezTo>
                    <a:pt x="2815" y="5"/>
                    <a:pt x="2731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" name="Google Shape;6979;p73">
              <a:extLst>
                <a:ext uri="{FF2B5EF4-FFF2-40B4-BE49-F238E27FC236}">
                  <a16:creationId xmlns:a16="http://schemas.microsoft.com/office/drawing/2014/main" id="{1FDA5CD4-F474-745C-80C9-5310422E3FA1}"/>
                </a:ext>
              </a:extLst>
            </p:cNvPr>
            <p:cNvSpPr/>
            <p:nvPr/>
          </p:nvSpPr>
          <p:spPr>
            <a:xfrm>
              <a:off x="-34755225" y="3440725"/>
              <a:ext cx="188250" cy="52800"/>
            </a:xfrm>
            <a:custGeom>
              <a:avLst/>
              <a:gdLst/>
              <a:ahLst/>
              <a:cxnLst/>
              <a:rect l="l" t="t" r="r" b="b"/>
              <a:pathLst>
                <a:path w="7530" h="2112" extrusionOk="0">
                  <a:moveTo>
                    <a:pt x="0" y="0"/>
                  </a:moveTo>
                  <a:lnTo>
                    <a:pt x="0" y="1071"/>
                  </a:lnTo>
                  <a:cubicBezTo>
                    <a:pt x="0" y="1670"/>
                    <a:pt x="473" y="2111"/>
                    <a:pt x="1040" y="2111"/>
                  </a:cubicBezTo>
                  <a:lnTo>
                    <a:pt x="6490" y="2111"/>
                  </a:lnTo>
                  <a:cubicBezTo>
                    <a:pt x="7057" y="2111"/>
                    <a:pt x="7530" y="1639"/>
                    <a:pt x="7530" y="1071"/>
                  </a:cubicBezTo>
                  <a:lnTo>
                    <a:pt x="753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" name="Google Shape;6980;p73">
              <a:extLst>
                <a:ext uri="{FF2B5EF4-FFF2-40B4-BE49-F238E27FC236}">
                  <a16:creationId xmlns:a16="http://schemas.microsoft.com/office/drawing/2014/main" id="{39D91A13-BACF-0F5E-4DA3-CF1AD934FB58}"/>
                </a:ext>
              </a:extLst>
            </p:cNvPr>
            <p:cNvSpPr/>
            <p:nvPr/>
          </p:nvSpPr>
          <p:spPr>
            <a:xfrm>
              <a:off x="-34754450" y="3202075"/>
              <a:ext cx="153600" cy="33900"/>
            </a:xfrm>
            <a:custGeom>
              <a:avLst/>
              <a:gdLst/>
              <a:ahLst/>
              <a:cxnLst/>
              <a:rect l="l" t="t" r="r" b="b"/>
              <a:pathLst>
                <a:path w="6144" h="1356" extrusionOk="0">
                  <a:moveTo>
                    <a:pt x="1040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55"/>
                  </a:lnTo>
                  <a:lnTo>
                    <a:pt x="5104" y="1355"/>
                  </a:lnTo>
                  <a:cubicBezTo>
                    <a:pt x="5293" y="819"/>
                    <a:pt x="5672" y="347"/>
                    <a:pt x="6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48" name="Google Shape;6981;p73">
            <a:extLst>
              <a:ext uri="{FF2B5EF4-FFF2-40B4-BE49-F238E27FC236}">
                <a16:creationId xmlns:a16="http://schemas.microsoft.com/office/drawing/2014/main" id="{82DB963C-56AF-FC8E-46FF-056F49E7203B}"/>
              </a:ext>
            </a:extLst>
          </p:cNvPr>
          <p:cNvGrpSpPr/>
          <p:nvPr/>
        </p:nvGrpSpPr>
        <p:grpSpPr>
          <a:xfrm>
            <a:off x="2902172" y="2595769"/>
            <a:ext cx="471527" cy="471527"/>
            <a:chOff x="-34763900" y="3561225"/>
            <a:chExt cx="291450" cy="291450"/>
          </a:xfrm>
          <a:solidFill>
            <a:schemeClr val="tx1"/>
          </a:solidFill>
        </p:grpSpPr>
        <p:sp>
          <p:nvSpPr>
            <p:cNvPr id="649" name="Google Shape;6982;p73">
              <a:extLst>
                <a:ext uri="{FF2B5EF4-FFF2-40B4-BE49-F238E27FC236}">
                  <a16:creationId xmlns:a16="http://schemas.microsoft.com/office/drawing/2014/main" id="{8338B35B-5683-C91B-BF27-EFD2D9264E1D}"/>
                </a:ext>
              </a:extLst>
            </p:cNvPr>
            <p:cNvSpPr/>
            <p:nvPr/>
          </p:nvSpPr>
          <p:spPr>
            <a:xfrm>
              <a:off x="-34693800" y="3629750"/>
              <a:ext cx="152025" cy="152825"/>
            </a:xfrm>
            <a:custGeom>
              <a:avLst/>
              <a:gdLst/>
              <a:ahLst/>
              <a:cxnLst/>
              <a:rect l="l" t="t" r="r" b="b"/>
              <a:pathLst>
                <a:path w="6081" h="6113" extrusionOk="0">
                  <a:moveTo>
                    <a:pt x="3025" y="1387"/>
                  </a:moveTo>
                  <a:cubicBezTo>
                    <a:pt x="3970" y="1387"/>
                    <a:pt x="4726" y="2143"/>
                    <a:pt x="4726" y="3088"/>
                  </a:cubicBezTo>
                  <a:cubicBezTo>
                    <a:pt x="4726" y="4033"/>
                    <a:pt x="3970" y="4789"/>
                    <a:pt x="3025" y="4789"/>
                  </a:cubicBezTo>
                  <a:cubicBezTo>
                    <a:pt x="2080" y="4789"/>
                    <a:pt x="1324" y="4033"/>
                    <a:pt x="1324" y="3088"/>
                  </a:cubicBezTo>
                  <a:cubicBezTo>
                    <a:pt x="1324" y="2143"/>
                    <a:pt x="2080" y="1387"/>
                    <a:pt x="3025" y="1387"/>
                  </a:cubicBezTo>
                  <a:close/>
                  <a:moveTo>
                    <a:pt x="2710" y="0"/>
                  </a:moveTo>
                  <a:lnTo>
                    <a:pt x="2710" y="442"/>
                  </a:lnTo>
                  <a:cubicBezTo>
                    <a:pt x="2710" y="599"/>
                    <a:pt x="2584" y="725"/>
                    <a:pt x="2426" y="757"/>
                  </a:cubicBezTo>
                  <a:cubicBezTo>
                    <a:pt x="2237" y="788"/>
                    <a:pt x="2017" y="914"/>
                    <a:pt x="1859" y="1009"/>
                  </a:cubicBezTo>
                  <a:cubicBezTo>
                    <a:pt x="1815" y="1031"/>
                    <a:pt x="1762" y="1041"/>
                    <a:pt x="1707" y="1041"/>
                  </a:cubicBezTo>
                  <a:cubicBezTo>
                    <a:pt x="1607" y="1041"/>
                    <a:pt x="1500" y="1007"/>
                    <a:pt x="1418" y="946"/>
                  </a:cubicBezTo>
                  <a:lnTo>
                    <a:pt x="1103" y="631"/>
                  </a:lnTo>
                  <a:lnTo>
                    <a:pt x="631" y="1103"/>
                  </a:lnTo>
                  <a:lnTo>
                    <a:pt x="946" y="1418"/>
                  </a:lnTo>
                  <a:cubicBezTo>
                    <a:pt x="1072" y="1544"/>
                    <a:pt x="1072" y="1702"/>
                    <a:pt x="977" y="1859"/>
                  </a:cubicBezTo>
                  <a:cubicBezTo>
                    <a:pt x="851" y="2048"/>
                    <a:pt x="788" y="2269"/>
                    <a:pt x="757" y="2458"/>
                  </a:cubicBezTo>
                  <a:cubicBezTo>
                    <a:pt x="694" y="2615"/>
                    <a:pt x="599" y="2710"/>
                    <a:pt x="442" y="2710"/>
                  </a:cubicBezTo>
                  <a:lnTo>
                    <a:pt x="1" y="2710"/>
                  </a:lnTo>
                  <a:lnTo>
                    <a:pt x="1" y="3403"/>
                  </a:lnTo>
                  <a:lnTo>
                    <a:pt x="442" y="3403"/>
                  </a:lnTo>
                  <a:cubicBezTo>
                    <a:pt x="599" y="3403"/>
                    <a:pt x="694" y="3498"/>
                    <a:pt x="757" y="3655"/>
                  </a:cubicBezTo>
                  <a:cubicBezTo>
                    <a:pt x="788" y="3876"/>
                    <a:pt x="914" y="4096"/>
                    <a:pt x="977" y="4254"/>
                  </a:cubicBezTo>
                  <a:cubicBezTo>
                    <a:pt x="1072" y="4380"/>
                    <a:pt x="1009" y="4569"/>
                    <a:pt x="946" y="4695"/>
                  </a:cubicBezTo>
                  <a:lnTo>
                    <a:pt x="631" y="5010"/>
                  </a:lnTo>
                  <a:lnTo>
                    <a:pt x="1103" y="5482"/>
                  </a:lnTo>
                  <a:lnTo>
                    <a:pt x="1418" y="5167"/>
                  </a:lnTo>
                  <a:cubicBezTo>
                    <a:pt x="1486" y="5100"/>
                    <a:pt x="1562" y="5068"/>
                    <a:pt x="1643" y="5068"/>
                  </a:cubicBezTo>
                  <a:cubicBezTo>
                    <a:pt x="1713" y="5068"/>
                    <a:pt x="1786" y="5092"/>
                    <a:pt x="1859" y="5136"/>
                  </a:cubicBezTo>
                  <a:cubicBezTo>
                    <a:pt x="2048" y="5230"/>
                    <a:pt x="2237" y="5325"/>
                    <a:pt x="2426" y="5356"/>
                  </a:cubicBezTo>
                  <a:cubicBezTo>
                    <a:pt x="2584" y="5419"/>
                    <a:pt x="2710" y="5514"/>
                    <a:pt x="2710" y="5671"/>
                  </a:cubicBezTo>
                  <a:lnTo>
                    <a:pt x="2710" y="6112"/>
                  </a:lnTo>
                  <a:lnTo>
                    <a:pt x="3372" y="6112"/>
                  </a:lnTo>
                  <a:lnTo>
                    <a:pt x="3372" y="5734"/>
                  </a:lnTo>
                  <a:cubicBezTo>
                    <a:pt x="3372" y="5577"/>
                    <a:pt x="3498" y="5451"/>
                    <a:pt x="3655" y="5419"/>
                  </a:cubicBezTo>
                  <a:cubicBezTo>
                    <a:pt x="3844" y="5356"/>
                    <a:pt x="4096" y="5262"/>
                    <a:pt x="4254" y="5167"/>
                  </a:cubicBezTo>
                  <a:cubicBezTo>
                    <a:pt x="4300" y="5133"/>
                    <a:pt x="4355" y="5119"/>
                    <a:pt x="4410" y="5119"/>
                  </a:cubicBezTo>
                  <a:cubicBezTo>
                    <a:pt x="4506" y="5119"/>
                    <a:pt x="4603" y="5159"/>
                    <a:pt x="4663" y="5199"/>
                  </a:cubicBezTo>
                  <a:lnTo>
                    <a:pt x="5010" y="5514"/>
                  </a:lnTo>
                  <a:lnTo>
                    <a:pt x="5451" y="5041"/>
                  </a:lnTo>
                  <a:lnTo>
                    <a:pt x="5136" y="4726"/>
                  </a:lnTo>
                  <a:cubicBezTo>
                    <a:pt x="5041" y="4632"/>
                    <a:pt x="5041" y="4474"/>
                    <a:pt x="5104" y="4285"/>
                  </a:cubicBezTo>
                  <a:cubicBezTo>
                    <a:pt x="5230" y="4096"/>
                    <a:pt x="5293" y="3907"/>
                    <a:pt x="5356" y="3718"/>
                  </a:cubicBezTo>
                  <a:cubicBezTo>
                    <a:pt x="5388" y="3561"/>
                    <a:pt x="5514" y="3434"/>
                    <a:pt x="5671" y="3434"/>
                  </a:cubicBezTo>
                  <a:lnTo>
                    <a:pt x="6081" y="3434"/>
                  </a:lnTo>
                  <a:lnTo>
                    <a:pt x="6081" y="2773"/>
                  </a:lnTo>
                  <a:lnTo>
                    <a:pt x="5671" y="2773"/>
                  </a:lnTo>
                  <a:cubicBezTo>
                    <a:pt x="5514" y="2710"/>
                    <a:pt x="5388" y="2615"/>
                    <a:pt x="5356" y="2458"/>
                  </a:cubicBezTo>
                  <a:cubicBezTo>
                    <a:pt x="5293" y="2269"/>
                    <a:pt x="5199" y="2017"/>
                    <a:pt x="5104" y="1859"/>
                  </a:cubicBezTo>
                  <a:cubicBezTo>
                    <a:pt x="5041" y="1733"/>
                    <a:pt x="5073" y="1544"/>
                    <a:pt x="5136" y="1418"/>
                  </a:cubicBezTo>
                  <a:lnTo>
                    <a:pt x="5451" y="1103"/>
                  </a:lnTo>
                  <a:lnTo>
                    <a:pt x="5010" y="631"/>
                  </a:lnTo>
                  <a:lnTo>
                    <a:pt x="4663" y="946"/>
                  </a:lnTo>
                  <a:cubicBezTo>
                    <a:pt x="4608" y="1019"/>
                    <a:pt x="4531" y="1050"/>
                    <a:pt x="4445" y="1050"/>
                  </a:cubicBezTo>
                  <a:cubicBezTo>
                    <a:pt x="4384" y="1050"/>
                    <a:pt x="4319" y="1035"/>
                    <a:pt x="4254" y="1009"/>
                  </a:cubicBezTo>
                  <a:cubicBezTo>
                    <a:pt x="4033" y="883"/>
                    <a:pt x="3844" y="788"/>
                    <a:pt x="3655" y="757"/>
                  </a:cubicBezTo>
                  <a:cubicBezTo>
                    <a:pt x="3498" y="725"/>
                    <a:pt x="3372" y="599"/>
                    <a:pt x="3372" y="442"/>
                  </a:cubicBezTo>
                  <a:lnTo>
                    <a:pt x="337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" name="Google Shape;6983;p73">
              <a:extLst>
                <a:ext uri="{FF2B5EF4-FFF2-40B4-BE49-F238E27FC236}">
                  <a16:creationId xmlns:a16="http://schemas.microsoft.com/office/drawing/2014/main" id="{7164B772-AF5D-FDCC-563D-DF65BCEAA4DF}"/>
                </a:ext>
              </a:extLst>
            </p:cNvPr>
            <p:cNvSpPr/>
            <p:nvPr/>
          </p:nvSpPr>
          <p:spPr>
            <a:xfrm>
              <a:off x="-34763900" y="3561225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6522" y="2048"/>
                  </a:moveTo>
                  <a:cubicBezTo>
                    <a:pt x="6743" y="2048"/>
                    <a:pt x="6900" y="2206"/>
                    <a:pt x="6900" y="2395"/>
                  </a:cubicBezTo>
                  <a:lnTo>
                    <a:pt x="6900" y="2899"/>
                  </a:lnTo>
                  <a:cubicBezTo>
                    <a:pt x="6995" y="2962"/>
                    <a:pt x="7089" y="2994"/>
                    <a:pt x="7152" y="3025"/>
                  </a:cubicBezTo>
                  <a:lnTo>
                    <a:pt x="7530" y="2678"/>
                  </a:lnTo>
                  <a:cubicBezTo>
                    <a:pt x="7578" y="2615"/>
                    <a:pt x="7664" y="2584"/>
                    <a:pt x="7755" y="2584"/>
                  </a:cubicBezTo>
                  <a:cubicBezTo>
                    <a:pt x="7845" y="2584"/>
                    <a:pt x="7940" y="2615"/>
                    <a:pt x="8003" y="2678"/>
                  </a:cubicBezTo>
                  <a:lnTo>
                    <a:pt x="8979" y="3655"/>
                  </a:lnTo>
                  <a:cubicBezTo>
                    <a:pt x="9106" y="3781"/>
                    <a:pt x="9106" y="4002"/>
                    <a:pt x="8979" y="4128"/>
                  </a:cubicBezTo>
                  <a:lnTo>
                    <a:pt x="8633" y="4474"/>
                  </a:lnTo>
                  <a:cubicBezTo>
                    <a:pt x="8664" y="4569"/>
                    <a:pt x="8696" y="4695"/>
                    <a:pt x="8727" y="4758"/>
                  </a:cubicBezTo>
                  <a:lnTo>
                    <a:pt x="9263" y="4758"/>
                  </a:lnTo>
                  <a:cubicBezTo>
                    <a:pt x="9452" y="4758"/>
                    <a:pt x="9610" y="4915"/>
                    <a:pt x="9610" y="5104"/>
                  </a:cubicBezTo>
                  <a:lnTo>
                    <a:pt x="9610" y="6491"/>
                  </a:lnTo>
                  <a:cubicBezTo>
                    <a:pt x="9610" y="6680"/>
                    <a:pt x="9452" y="6837"/>
                    <a:pt x="9263" y="6837"/>
                  </a:cubicBezTo>
                  <a:lnTo>
                    <a:pt x="8727" y="6837"/>
                  </a:lnTo>
                  <a:cubicBezTo>
                    <a:pt x="8696" y="6963"/>
                    <a:pt x="8664" y="7026"/>
                    <a:pt x="8633" y="7121"/>
                  </a:cubicBezTo>
                  <a:lnTo>
                    <a:pt x="8979" y="7467"/>
                  </a:lnTo>
                  <a:cubicBezTo>
                    <a:pt x="9106" y="7593"/>
                    <a:pt x="9106" y="7814"/>
                    <a:pt x="8979" y="7940"/>
                  </a:cubicBezTo>
                  <a:lnTo>
                    <a:pt x="8003" y="8916"/>
                  </a:lnTo>
                  <a:cubicBezTo>
                    <a:pt x="7940" y="8979"/>
                    <a:pt x="7845" y="9011"/>
                    <a:pt x="7755" y="9011"/>
                  </a:cubicBezTo>
                  <a:cubicBezTo>
                    <a:pt x="7664" y="9011"/>
                    <a:pt x="7578" y="8979"/>
                    <a:pt x="7530" y="8916"/>
                  </a:cubicBezTo>
                  <a:lnTo>
                    <a:pt x="7152" y="8570"/>
                  </a:lnTo>
                  <a:cubicBezTo>
                    <a:pt x="7089" y="8601"/>
                    <a:pt x="6963" y="8664"/>
                    <a:pt x="6900" y="8696"/>
                  </a:cubicBezTo>
                  <a:lnTo>
                    <a:pt x="6900" y="9200"/>
                  </a:lnTo>
                  <a:cubicBezTo>
                    <a:pt x="6900" y="9389"/>
                    <a:pt x="6743" y="9547"/>
                    <a:pt x="6522" y="9547"/>
                  </a:cubicBezTo>
                  <a:lnTo>
                    <a:pt x="5167" y="9547"/>
                  </a:lnTo>
                  <a:cubicBezTo>
                    <a:pt x="4947" y="9547"/>
                    <a:pt x="4789" y="9389"/>
                    <a:pt x="4789" y="9200"/>
                  </a:cubicBezTo>
                  <a:lnTo>
                    <a:pt x="4789" y="8696"/>
                  </a:lnTo>
                  <a:cubicBezTo>
                    <a:pt x="4695" y="8664"/>
                    <a:pt x="4600" y="8601"/>
                    <a:pt x="4537" y="8570"/>
                  </a:cubicBezTo>
                  <a:lnTo>
                    <a:pt x="4159" y="8916"/>
                  </a:lnTo>
                  <a:cubicBezTo>
                    <a:pt x="4112" y="8979"/>
                    <a:pt x="4025" y="9011"/>
                    <a:pt x="3935" y="9011"/>
                  </a:cubicBezTo>
                  <a:cubicBezTo>
                    <a:pt x="3844" y="9011"/>
                    <a:pt x="3750" y="8979"/>
                    <a:pt x="3687" y="8916"/>
                  </a:cubicBezTo>
                  <a:lnTo>
                    <a:pt x="2710" y="7940"/>
                  </a:lnTo>
                  <a:cubicBezTo>
                    <a:pt x="2584" y="7814"/>
                    <a:pt x="2584" y="7593"/>
                    <a:pt x="2710" y="7467"/>
                  </a:cubicBezTo>
                  <a:lnTo>
                    <a:pt x="3057" y="7121"/>
                  </a:lnTo>
                  <a:cubicBezTo>
                    <a:pt x="3025" y="7026"/>
                    <a:pt x="2994" y="6932"/>
                    <a:pt x="2962" y="6837"/>
                  </a:cubicBezTo>
                  <a:lnTo>
                    <a:pt x="2426" y="6837"/>
                  </a:lnTo>
                  <a:cubicBezTo>
                    <a:pt x="2237" y="6837"/>
                    <a:pt x="2080" y="6680"/>
                    <a:pt x="2080" y="6491"/>
                  </a:cubicBezTo>
                  <a:lnTo>
                    <a:pt x="2080" y="5104"/>
                  </a:lnTo>
                  <a:cubicBezTo>
                    <a:pt x="2080" y="4915"/>
                    <a:pt x="2237" y="4758"/>
                    <a:pt x="2426" y="4758"/>
                  </a:cubicBezTo>
                  <a:lnTo>
                    <a:pt x="2962" y="4758"/>
                  </a:lnTo>
                  <a:cubicBezTo>
                    <a:pt x="2994" y="4632"/>
                    <a:pt x="3025" y="4569"/>
                    <a:pt x="3057" y="4474"/>
                  </a:cubicBezTo>
                  <a:lnTo>
                    <a:pt x="2710" y="4128"/>
                  </a:lnTo>
                  <a:cubicBezTo>
                    <a:pt x="2584" y="4002"/>
                    <a:pt x="2584" y="3781"/>
                    <a:pt x="2710" y="3655"/>
                  </a:cubicBezTo>
                  <a:lnTo>
                    <a:pt x="3687" y="2678"/>
                  </a:lnTo>
                  <a:cubicBezTo>
                    <a:pt x="3750" y="2615"/>
                    <a:pt x="3844" y="2584"/>
                    <a:pt x="3935" y="2584"/>
                  </a:cubicBezTo>
                  <a:cubicBezTo>
                    <a:pt x="4025" y="2584"/>
                    <a:pt x="4112" y="2615"/>
                    <a:pt x="4159" y="2678"/>
                  </a:cubicBezTo>
                  <a:lnTo>
                    <a:pt x="4537" y="3025"/>
                  </a:lnTo>
                  <a:cubicBezTo>
                    <a:pt x="4600" y="2994"/>
                    <a:pt x="4726" y="2962"/>
                    <a:pt x="4789" y="2899"/>
                  </a:cubicBezTo>
                  <a:lnTo>
                    <a:pt x="4789" y="2395"/>
                  </a:lnTo>
                  <a:cubicBezTo>
                    <a:pt x="4789" y="2206"/>
                    <a:pt x="4947" y="2048"/>
                    <a:pt x="5167" y="2048"/>
                  </a:cubicBezTo>
                  <a:close/>
                  <a:moveTo>
                    <a:pt x="5829" y="1"/>
                  </a:moveTo>
                  <a:cubicBezTo>
                    <a:pt x="2647" y="1"/>
                    <a:pt x="1" y="2647"/>
                    <a:pt x="1" y="5829"/>
                  </a:cubicBezTo>
                  <a:cubicBezTo>
                    <a:pt x="1" y="6837"/>
                    <a:pt x="284" y="7877"/>
                    <a:pt x="820" y="8790"/>
                  </a:cubicBezTo>
                  <a:lnTo>
                    <a:pt x="32" y="11185"/>
                  </a:lnTo>
                  <a:cubicBezTo>
                    <a:pt x="1" y="11311"/>
                    <a:pt x="32" y="11468"/>
                    <a:pt x="127" y="11531"/>
                  </a:cubicBezTo>
                  <a:cubicBezTo>
                    <a:pt x="174" y="11602"/>
                    <a:pt x="274" y="11638"/>
                    <a:pt x="375" y="11638"/>
                  </a:cubicBezTo>
                  <a:cubicBezTo>
                    <a:pt x="408" y="11638"/>
                    <a:pt x="442" y="11634"/>
                    <a:pt x="473" y="11626"/>
                  </a:cubicBezTo>
                  <a:lnTo>
                    <a:pt x="2868" y="10838"/>
                  </a:lnTo>
                  <a:cubicBezTo>
                    <a:pt x="3781" y="11374"/>
                    <a:pt x="4789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57" y="2584"/>
                    <a:pt x="9011" y="1"/>
                    <a:pt x="58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" name="Google Shape;6984;p73">
              <a:extLst>
                <a:ext uri="{FF2B5EF4-FFF2-40B4-BE49-F238E27FC236}">
                  <a16:creationId xmlns:a16="http://schemas.microsoft.com/office/drawing/2014/main" id="{2B103032-D2E6-5CC4-CC24-654734C316FF}"/>
                </a:ext>
              </a:extLst>
            </p:cNvPr>
            <p:cNvSpPr/>
            <p:nvPr/>
          </p:nvSpPr>
          <p:spPr>
            <a:xfrm>
              <a:off x="-34644175" y="368095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41"/>
                    <a:pt x="1576" y="0"/>
                    <a:pt x="10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652" name="Google Shape;6985;p73">
            <a:extLst>
              <a:ext uri="{FF2B5EF4-FFF2-40B4-BE49-F238E27FC236}">
                <a16:creationId xmlns:a16="http://schemas.microsoft.com/office/drawing/2014/main" id="{A600F1DF-969B-A1E0-99C1-B138F722440A}"/>
              </a:ext>
            </a:extLst>
          </p:cNvPr>
          <p:cNvSpPr/>
          <p:nvPr/>
        </p:nvSpPr>
        <p:spPr>
          <a:xfrm>
            <a:off x="2901371" y="3176345"/>
            <a:ext cx="471527" cy="471487"/>
          </a:xfrm>
          <a:custGeom>
            <a:avLst/>
            <a:gdLst/>
            <a:ahLst/>
            <a:cxnLst/>
            <a:rect l="l" t="t" r="r" b="b"/>
            <a:pathLst>
              <a:path w="11658" h="11657" extrusionOk="0">
                <a:moveTo>
                  <a:pt x="5955" y="1733"/>
                </a:moveTo>
                <a:cubicBezTo>
                  <a:pt x="7089" y="1733"/>
                  <a:pt x="8003" y="2647"/>
                  <a:pt x="8003" y="3781"/>
                </a:cubicBezTo>
                <a:cubicBezTo>
                  <a:pt x="7877" y="4442"/>
                  <a:pt x="7562" y="5041"/>
                  <a:pt x="7058" y="5419"/>
                </a:cubicBezTo>
                <a:cubicBezTo>
                  <a:pt x="6837" y="5577"/>
                  <a:pt x="6522" y="5892"/>
                  <a:pt x="6522" y="6333"/>
                </a:cubicBezTo>
                <a:lnTo>
                  <a:pt x="6522" y="6522"/>
                </a:lnTo>
                <a:cubicBezTo>
                  <a:pt x="6522" y="6931"/>
                  <a:pt x="6207" y="7215"/>
                  <a:pt x="5861" y="7215"/>
                </a:cubicBezTo>
                <a:cubicBezTo>
                  <a:pt x="5482" y="7215"/>
                  <a:pt x="5199" y="6900"/>
                  <a:pt x="5199" y="6522"/>
                </a:cubicBezTo>
                <a:lnTo>
                  <a:pt x="5199" y="6333"/>
                </a:lnTo>
                <a:cubicBezTo>
                  <a:pt x="5199" y="5577"/>
                  <a:pt x="5577" y="4852"/>
                  <a:pt x="6302" y="4316"/>
                </a:cubicBezTo>
                <a:cubicBezTo>
                  <a:pt x="6491" y="4190"/>
                  <a:pt x="6585" y="4001"/>
                  <a:pt x="6585" y="3781"/>
                </a:cubicBezTo>
                <a:cubicBezTo>
                  <a:pt x="6585" y="3371"/>
                  <a:pt x="6270" y="3119"/>
                  <a:pt x="5892" y="3119"/>
                </a:cubicBezTo>
                <a:cubicBezTo>
                  <a:pt x="5514" y="3119"/>
                  <a:pt x="5230" y="3434"/>
                  <a:pt x="5230" y="3781"/>
                </a:cubicBezTo>
                <a:cubicBezTo>
                  <a:pt x="5230" y="4159"/>
                  <a:pt x="4915" y="4442"/>
                  <a:pt x="4569" y="4442"/>
                </a:cubicBezTo>
                <a:cubicBezTo>
                  <a:pt x="4191" y="4442"/>
                  <a:pt x="3907" y="4127"/>
                  <a:pt x="3907" y="3781"/>
                </a:cubicBezTo>
                <a:cubicBezTo>
                  <a:pt x="3907" y="2647"/>
                  <a:pt x="4821" y="1733"/>
                  <a:pt x="5955" y="1733"/>
                </a:cubicBezTo>
                <a:close/>
                <a:moveTo>
                  <a:pt x="5829" y="8570"/>
                </a:moveTo>
                <a:cubicBezTo>
                  <a:pt x="6176" y="8570"/>
                  <a:pt x="6491" y="8885"/>
                  <a:pt x="6491" y="9263"/>
                </a:cubicBezTo>
                <a:cubicBezTo>
                  <a:pt x="6491" y="9641"/>
                  <a:pt x="6207" y="9924"/>
                  <a:pt x="5829" y="9924"/>
                </a:cubicBezTo>
                <a:cubicBezTo>
                  <a:pt x="5419" y="9924"/>
                  <a:pt x="5167" y="9609"/>
                  <a:pt x="5167" y="9263"/>
                </a:cubicBezTo>
                <a:cubicBezTo>
                  <a:pt x="5167" y="8853"/>
                  <a:pt x="5482" y="8570"/>
                  <a:pt x="5829" y="8570"/>
                </a:cubicBezTo>
                <a:close/>
                <a:moveTo>
                  <a:pt x="5829" y="0"/>
                </a:moveTo>
                <a:cubicBezTo>
                  <a:pt x="2647" y="0"/>
                  <a:pt x="1" y="2615"/>
                  <a:pt x="1" y="5829"/>
                </a:cubicBezTo>
                <a:cubicBezTo>
                  <a:pt x="1" y="9011"/>
                  <a:pt x="2647" y="11657"/>
                  <a:pt x="5829" y="11657"/>
                </a:cubicBezTo>
                <a:cubicBezTo>
                  <a:pt x="9011" y="11657"/>
                  <a:pt x="11657" y="9011"/>
                  <a:pt x="11657" y="5829"/>
                </a:cubicBezTo>
                <a:cubicBezTo>
                  <a:pt x="11657" y="2647"/>
                  <a:pt x="9011" y="0"/>
                  <a:pt x="582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653" name="Google Shape;6986;p73">
            <a:extLst>
              <a:ext uri="{FF2B5EF4-FFF2-40B4-BE49-F238E27FC236}">
                <a16:creationId xmlns:a16="http://schemas.microsoft.com/office/drawing/2014/main" id="{7678CEF1-7265-F13E-8C7D-F175172120C9}"/>
              </a:ext>
            </a:extLst>
          </p:cNvPr>
          <p:cNvGrpSpPr/>
          <p:nvPr/>
        </p:nvGrpSpPr>
        <p:grpSpPr>
          <a:xfrm>
            <a:off x="1108701" y="3807118"/>
            <a:ext cx="472781" cy="472781"/>
            <a:chOff x="-32927950" y="3227275"/>
            <a:chExt cx="292225" cy="292225"/>
          </a:xfrm>
          <a:solidFill>
            <a:schemeClr val="tx1"/>
          </a:solidFill>
        </p:grpSpPr>
        <p:sp>
          <p:nvSpPr>
            <p:cNvPr id="654" name="Google Shape;6987;p73">
              <a:extLst>
                <a:ext uri="{FF2B5EF4-FFF2-40B4-BE49-F238E27FC236}">
                  <a16:creationId xmlns:a16="http://schemas.microsoft.com/office/drawing/2014/main" id="{B70BCBDC-27AB-0E5F-7F1A-44C983A742A7}"/>
                </a:ext>
              </a:extLst>
            </p:cNvPr>
            <p:cNvSpPr/>
            <p:nvPr/>
          </p:nvSpPr>
          <p:spPr>
            <a:xfrm>
              <a:off x="-32927950" y="3228075"/>
              <a:ext cx="69325" cy="291425"/>
            </a:xfrm>
            <a:custGeom>
              <a:avLst/>
              <a:gdLst/>
              <a:ahLst/>
              <a:cxnLst/>
              <a:rect l="l" t="t" r="r" b="b"/>
              <a:pathLst>
                <a:path w="2773" h="11657" extrusionOk="0">
                  <a:moveTo>
                    <a:pt x="1733" y="0"/>
                  </a:moveTo>
                  <a:cubicBezTo>
                    <a:pt x="1198" y="0"/>
                    <a:pt x="725" y="473"/>
                    <a:pt x="725" y="1040"/>
                  </a:cubicBezTo>
                  <a:lnTo>
                    <a:pt x="725" y="1386"/>
                  </a:lnTo>
                  <a:lnTo>
                    <a:pt x="347" y="1386"/>
                  </a:lnTo>
                  <a:cubicBezTo>
                    <a:pt x="158" y="1386"/>
                    <a:pt x="1" y="1544"/>
                    <a:pt x="1" y="1733"/>
                  </a:cubicBezTo>
                  <a:cubicBezTo>
                    <a:pt x="1" y="1922"/>
                    <a:pt x="158" y="2079"/>
                    <a:pt x="347" y="2079"/>
                  </a:cubicBezTo>
                  <a:lnTo>
                    <a:pt x="725" y="2079"/>
                  </a:lnTo>
                  <a:lnTo>
                    <a:pt x="725" y="3466"/>
                  </a:lnTo>
                  <a:lnTo>
                    <a:pt x="347" y="3466"/>
                  </a:lnTo>
                  <a:cubicBezTo>
                    <a:pt x="158" y="3466"/>
                    <a:pt x="1" y="3623"/>
                    <a:pt x="1" y="3812"/>
                  </a:cubicBezTo>
                  <a:cubicBezTo>
                    <a:pt x="1" y="4033"/>
                    <a:pt x="158" y="4190"/>
                    <a:pt x="347" y="4190"/>
                  </a:cubicBezTo>
                  <a:lnTo>
                    <a:pt x="725" y="4190"/>
                  </a:lnTo>
                  <a:lnTo>
                    <a:pt x="725" y="5608"/>
                  </a:lnTo>
                  <a:lnTo>
                    <a:pt x="347" y="5608"/>
                  </a:lnTo>
                  <a:cubicBezTo>
                    <a:pt x="158" y="5608"/>
                    <a:pt x="1" y="5765"/>
                    <a:pt x="1" y="5954"/>
                  </a:cubicBezTo>
                  <a:cubicBezTo>
                    <a:pt x="1" y="6143"/>
                    <a:pt x="158" y="6301"/>
                    <a:pt x="347" y="6301"/>
                  </a:cubicBezTo>
                  <a:lnTo>
                    <a:pt x="725" y="6301"/>
                  </a:lnTo>
                  <a:lnTo>
                    <a:pt x="725" y="7687"/>
                  </a:lnTo>
                  <a:lnTo>
                    <a:pt x="347" y="7687"/>
                  </a:lnTo>
                  <a:cubicBezTo>
                    <a:pt x="158" y="7687"/>
                    <a:pt x="1" y="7845"/>
                    <a:pt x="1" y="8034"/>
                  </a:cubicBezTo>
                  <a:cubicBezTo>
                    <a:pt x="1" y="8223"/>
                    <a:pt x="158" y="8380"/>
                    <a:pt x="347" y="8380"/>
                  </a:cubicBezTo>
                  <a:lnTo>
                    <a:pt x="725" y="8380"/>
                  </a:lnTo>
                  <a:lnTo>
                    <a:pt x="725" y="9767"/>
                  </a:lnTo>
                  <a:lnTo>
                    <a:pt x="347" y="9767"/>
                  </a:lnTo>
                  <a:lnTo>
                    <a:pt x="347" y="9577"/>
                  </a:lnTo>
                  <a:cubicBezTo>
                    <a:pt x="158" y="9577"/>
                    <a:pt x="1" y="9735"/>
                    <a:pt x="1" y="9924"/>
                  </a:cubicBezTo>
                  <a:cubicBezTo>
                    <a:pt x="1" y="10113"/>
                    <a:pt x="158" y="10271"/>
                    <a:pt x="347" y="10271"/>
                  </a:cubicBezTo>
                  <a:lnTo>
                    <a:pt x="725" y="10271"/>
                  </a:lnTo>
                  <a:lnTo>
                    <a:pt x="725" y="10649"/>
                  </a:lnTo>
                  <a:cubicBezTo>
                    <a:pt x="725" y="11184"/>
                    <a:pt x="1198" y="11657"/>
                    <a:pt x="1733" y="11657"/>
                  </a:cubicBezTo>
                  <a:lnTo>
                    <a:pt x="2773" y="11657"/>
                  </a:lnTo>
                  <a:lnTo>
                    <a:pt x="277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" name="Google Shape;6988;p73">
              <a:extLst>
                <a:ext uri="{FF2B5EF4-FFF2-40B4-BE49-F238E27FC236}">
                  <a16:creationId xmlns:a16="http://schemas.microsoft.com/office/drawing/2014/main" id="{C66F4EE0-8551-786C-1763-43D66133BF73}"/>
                </a:ext>
              </a:extLst>
            </p:cNvPr>
            <p:cNvSpPr/>
            <p:nvPr/>
          </p:nvSpPr>
          <p:spPr>
            <a:xfrm>
              <a:off x="-32841300" y="3227275"/>
              <a:ext cx="154400" cy="291450"/>
            </a:xfrm>
            <a:custGeom>
              <a:avLst/>
              <a:gdLst/>
              <a:ahLst/>
              <a:cxnLst/>
              <a:rect l="l" t="t" r="r" b="b"/>
              <a:pathLst>
                <a:path w="6176" h="11658" extrusionOk="0">
                  <a:moveTo>
                    <a:pt x="4096" y="2048"/>
                  </a:moveTo>
                  <a:cubicBezTo>
                    <a:pt x="4285" y="2048"/>
                    <a:pt x="4442" y="2206"/>
                    <a:pt x="4442" y="2395"/>
                  </a:cubicBezTo>
                  <a:lnTo>
                    <a:pt x="4442" y="3750"/>
                  </a:lnTo>
                  <a:cubicBezTo>
                    <a:pt x="4442" y="3939"/>
                    <a:pt x="4285" y="4096"/>
                    <a:pt x="4096" y="4096"/>
                  </a:cubicBezTo>
                  <a:lnTo>
                    <a:pt x="3088" y="4096"/>
                  </a:lnTo>
                  <a:lnTo>
                    <a:pt x="3088" y="7562"/>
                  </a:lnTo>
                  <a:lnTo>
                    <a:pt x="4096" y="7562"/>
                  </a:lnTo>
                  <a:cubicBezTo>
                    <a:pt x="4285" y="7562"/>
                    <a:pt x="4442" y="7719"/>
                    <a:pt x="4442" y="7908"/>
                  </a:cubicBezTo>
                  <a:lnTo>
                    <a:pt x="4442" y="9294"/>
                  </a:lnTo>
                  <a:cubicBezTo>
                    <a:pt x="4442" y="9483"/>
                    <a:pt x="4285" y="9641"/>
                    <a:pt x="4096" y="9641"/>
                  </a:cubicBezTo>
                  <a:lnTo>
                    <a:pt x="3088" y="9641"/>
                  </a:lnTo>
                  <a:cubicBezTo>
                    <a:pt x="2332" y="9641"/>
                    <a:pt x="1701" y="9011"/>
                    <a:pt x="1701" y="8255"/>
                  </a:cubicBezTo>
                  <a:lnTo>
                    <a:pt x="1701" y="3435"/>
                  </a:lnTo>
                  <a:cubicBezTo>
                    <a:pt x="1701" y="2678"/>
                    <a:pt x="2332" y="2048"/>
                    <a:pt x="3088" y="2048"/>
                  </a:cubicBezTo>
                  <a:close/>
                  <a:moveTo>
                    <a:pt x="0" y="1"/>
                  </a:moveTo>
                  <a:lnTo>
                    <a:pt x="0" y="11657"/>
                  </a:lnTo>
                  <a:lnTo>
                    <a:pt x="5167" y="11657"/>
                  </a:lnTo>
                  <a:cubicBezTo>
                    <a:pt x="5703" y="11657"/>
                    <a:pt x="6175" y="11185"/>
                    <a:pt x="6175" y="10618"/>
                  </a:cubicBezTo>
                  <a:lnTo>
                    <a:pt x="6175" y="1009"/>
                  </a:lnTo>
                  <a:cubicBezTo>
                    <a:pt x="6175" y="473"/>
                    <a:pt x="5703" y="1"/>
                    <a:pt x="5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" name="Google Shape;6989;p73">
              <a:extLst>
                <a:ext uri="{FF2B5EF4-FFF2-40B4-BE49-F238E27FC236}">
                  <a16:creationId xmlns:a16="http://schemas.microsoft.com/office/drawing/2014/main" id="{4253D9E1-8A58-3A0C-9062-B5860EA664DE}"/>
                </a:ext>
              </a:extLst>
            </p:cNvPr>
            <p:cNvSpPr/>
            <p:nvPr/>
          </p:nvSpPr>
          <p:spPr>
            <a:xfrm>
              <a:off x="-32669600" y="3261925"/>
              <a:ext cx="33875" cy="51225"/>
            </a:xfrm>
            <a:custGeom>
              <a:avLst/>
              <a:gdLst/>
              <a:ahLst/>
              <a:cxnLst/>
              <a:rect l="l" t="t" r="r" b="b"/>
              <a:pathLst>
                <a:path w="1355" h="2049" extrusionOk="0">
                  <a:moveTo>
                    <a:pt x="0" y="1"/>
                  </a:moveTo>
                  <a:lnTo>
                    <a:pt x="0" y="2049"/>
                  </a:lnTo>
                  <a:lnTo>
                    <a:pt x="1355" y="2049"/>
                  </a:lnTo>
                  <a:lnTo>
                    <a:pt x="1355" y="347"/>
                  </a:lnTo>
                  <a:cubicBezTo>
                    <a:pt x="1355" y="158"/>
                    <a:pt x="1197" y="1"/>
                    <a:pt x="10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" name="Google Shape;6990;p73">
              <a:extLst>
                <a:ext uri="{FF2B5EF4-FFF2-40B4-BE49-F238E27FC236}">
                  <a16:creationId xmlns:a16="http://schemas.microsoft.com/office/drawing/2014/main" id="{5AA4EA86-5F93-22C6-19F1-B25EBD7BCF2D}"/>
                </a:ext>
              </a:extLst>
            </p:cNvPr>
            <p:cNvSpPr/>
            <p:nvPr/>
          </p:nvSpPr>
          <p:spPr>
            <a:xfrm>
              <a:off x="-32669600" y="3329675"/>
              <a:ext cx="33875" cy="35450"/>
            </a:xfrm>
            <a:custGeom>
              <a:avLst/>
              <a:gdLst/>
              <a:ahLst/>
              <a:cxnLst/>
              <a:rect l="l" t="t" r="r" b="b"/>
              <a:pathLst>
                <a:path w="1355" h="1418" extrusionOk="0">
                  <a:moveTo>
                    <a:pt x="0" y="0"/>
                  </a:moveTo>
                  <a:lnTo>
                    <a:pt x="0" y="1418"/>
                  </a:lnTo>
                  <a:lnTo>
                    <a:pt x="1355" y="1418"/>
                  </a:lnTo>
                  <a:lnTo>
                    <a:pt x="135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" name="Google Shape;6991;p73">
              <a:extLst>
                <a:ext uri="{FF2B5EF4-FFF2-40B4-BE49-F238E27FC236}">
                  <a16:creationId xmlns:a16="http://schemas.microsoft.com/office/drawing/2014/main" id="{4BA8D027-F16B-1EDA-82C0-E4FB22316E06}"/>
                </a:ext>
              </a:extLst>
            </p:cNvPr>
            <p:cNvSpPr/>
            <p:nvPr/>
          </p:nvSpPr>
          <p:spPr>
            <a:xfrm>
              <a:off x="-32669600" y="3381650"/>
              <a:ext cx="33875" cy="51225"/>
            </a:xfrm>
            <a:custGeom>
              <a:avLst/>
              <a:gdLst/>
              <a:ahLst/>
              <a:cxnLst/>
              <a:rect l="l" t="t" r="r" b="b"/>
              <a:pathLst>
                <a:path w="1355" h="2049" extrusionOk="0">
                  <a:moveTo>
                    <a:pt x="0" y="0"/>
                  </a:moveTo>
                  <a:lnTo>
                    <a:pt x="0" y="2048"/>
                  </a:lnTo>
                  <a:lnTo>
                    <a:pt x="1008" y="2048"/>
                  </a:lnTo>
                  <a:cubicBezTo>
                    <a:pt x="1197" y="2048"/>
                    <a:pt x="1355" y="1891"/>
                    <a:pt x="1355" y="1702"/>
                  </a:cubicBezTo>
                  <a:lnTo>
                    <a:pt x="135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59" name="Google Shape;6992;p73">
            <a:extLst>
              <a:ext uri="{FF2B5EF4-FFF2-40B4-BE49-F238E27FC236}">
                <a16:creationId xmlns:a16="http://schemas.microsoft.com/office/drawing/2014/main" id="{7CBCDCF1-BD80-2628-0F13-33F2B0DCADAF}"/>
              </a:ext>
            </a:extLst>
          </p:cNvPr>
          <p:cNvGrpSpPr/>
          <p:nvPr/>
        </p:nvGrpSpPr>
        <p:grpSpPr>
          <a:xfrm>
            <a:off x="1108055" y="4435271"/>
            <a:ext cx="474076" cy="471527"/>
            <a:chOff x="-32927950" y="3586425"/>
            <a:chExt cx="293025" cy="291450"/>
          </a:xfrm>
          <a:solidFill>
            <a:schemeClr val="tx1"/>
          </a:solidFill>
        </p:grpSpPr>
        <p:sp>
          <p:nvSpPr>
            <p:cNvPr id="660" name="Google Shape;6993;p73">
              <a:extLst>
                <a:ext uri="{FF2B5EF4-FFF2-40B4-BE49-F238E27FC236}">
                  <a16:creationId xmlns:a16="http://schemas.microsoft.com/office/drawing/2014/main" id="{92249858-2DC8-A9AE-115D-CA0454EB8010}"/>
                </a:ext>
              </a:extLst>
            </p:cNvPr>
            <p:cNvSpPr/>
            <p:nvPr/>
          </p:nvSpPr>
          <p:spPr>
            <a:xfrm>
              <a:off x="-32927950" y="3843975"/>
              <a:ext cx="293025" cy="33900"/>
            </a:xfrm>
            <a:custGeom>
              <a:avLst/>
              <a:gdLst/>
              <a:ahLst/>
              <a:cxnLst/>
              <a:rect l="l" t="t" r="r" b="b"/>
              <a:pathLst>
                <a:path w="11721" h="1356" extrusionOk="0">
                  <a:moveTo>
                    <a:pt x="662" y="1"/>
                  </a:moveTo>
                  <a:cubicBezTo>
                    <a:pt x="284" y="1"/>
                    <a:pt x="1" y="316"/>
                    <a:pt x="1" y="662"/>
                  </a:cubicBezTo>
                  <a:lnTo>
                    <a:pt x="1" y="1009"/>
                  </a:lnTo>
                  <a:cubicBezTo>
                    <a:pt x="1" y="1198"/>
                    <a:pt x="158" y="1355"/>
                    <a:pt x="347" y="1355"/>
                  </a:cubicBezTo>
                  <a:lnTo>
                    <a:pt x="11342" y="1355"/>
                  </a:lnTo>
                  <a:cubicBezTo>
                    <a:pt x="11563" y="1355"/>
                    <a:pt x="11720" y="1198"/>
                    <a:pt x="11720" y="1009"/>
                  </a:cubicBezTo>
                  <a:lnTo>
                    <a:pt x="11720" y="694"/>
                  </a:lnTo>
                  <a:cubicBezTo>
                    <a:pt x="11689" y="316"/>
                    <a:pt x="11374" y="1"/>
                    <a:pt x="109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" name="Google Shape;6994;p73">
              <a:extLst>
                <a:ext uri="{FF2B5EF4-FFF2-40B4-BE49-F238E27FC236}">
                  <a16:creationId xmlns:a16="http://schemas.microsoft.com/office/drawing/2014/main" id="{35287AF4-4F0E-61D4-8EB8-48B8DCEC7922}"/>
                </a:ext>
              </a:extLst>
            </p:cNvPr>
            <p:cNvSpPr/>
            <p:nvPr/>
          </p:nvSpPr>
          <p:spPr>
            <a:xfrm>
              <a:off x="-32872025" y="3723475"/>
              <a:ext cx="180400" cy="52000"/>
            </a:xfrm>
            <a:custGeom>
              <a:avLst/>
              <a:gdLst/>
              <a:ahLst/>
              <a:cxnLst/>
              <a:rect l="l" t="t" r="r" b="b"/>
              <a:pathLst>
                <a:path w="7216" h="2080" extrusionOk="0">
                  <a:moveTo>
                    <a:pt x="757" y="1"/>
                  </a:moveTo>
                  <a:lnTo>
                    <a:pt x="0" y="2080"/>
                  </a:lnTo>
                  <a:lnTo>
                    <a:pt x="7215" y="2080"/>
                  </a:lnTo>
                  <a:lnTo>
                    <a:pt x="652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" name="Google Shape;6995;p73">
              <a:extLst>
                <a:ext uri="{FF2B5EF4-FFF2-40B4-BE49-F238E27FC236}">
                  <a16:creationId xmlns:a16="http://schemas.microsoft.com/office/drawing/2014/main" id="{240F204E-B3A3-9F84-E595-A0F6A5E4FBEE}"/>
                </a:ext>
              </a:extLst>
            </p:cNvPr>
            <p:cNvSpPr/>
            <p:nvPr/>
          </p:nvSpPr>
          <p:spPr>
            <a:xfrm>
              <a:off x="-32890150" y="3792775"/>
              <a:ext cx="217425" cy="33900"/>
            </a:xfrm>
            <a:custGeom>
              <a:avLst/>
              <a:gdLst/>
              <a:ahLst/>
              <a:cxnLst/>
              <a:rect l="l" t="t" r="r" b="b"/>
              <a:pathLst>
                <a:path w="8697" h="1356" extrusionOk="0">
                  <a:moveTo>
                    <a:pt x="505" y="1"/>
                  </a:moveTo>
                  <a:lnTo>
                    <a:pt x="1" y="1356"/>
                  </a:lnTo>
                  <a:lnTo>
                    <a:pt x="8696" y="1356"/>
                  </a:lnTo>
                  <a:lnTo>
                    <a:pt x="822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" name="Google Shape;6996;p73">
              <a:extLst>
                <a:ext uri="{FF2B5EF4-FFF2-40B4-BE49-F238E27FC236}">
                  <a16:creationId xmlns:a16="http://schemas.microsoft.com/office/drawing/2014/main" id="{2BE26E51-87A4-B2EC-6798-C65E1B9EE7BC}"/>
                </a:ext>
              </a:extLst>
            </p:cNvPr>
            <p:cNvSpPr/>
            <p:nvPr/>
          </p:nvSpPr>
          <p:spPr>
            <a:xfrm>
              <a:off x="-32822400" y="3586425"/>
              <a:ext cx="82725" cy="52800"/>
            </a:xfrm>
            <a:custGeom>
              <a:avLst/>
              <a:gdLst/>
              <a:ahLst/>
              <a:cxnLst/>
              <a:rect l="l" t="t" r="r" b="b"/>
              <a:pathLst>
                <a:path w="3309" h="2112" extrusionOk="0">
                  <a:moveTo>
                    <a:pt x="1639" y="1"/>
                  </a:moveTo>
                  <a:cubicBezTo>
                    <a:pt x="1103" y="1"/>
                    <a:pt x="599" y="379"/>
                    <a:pt x="441" y="883"/>
                  </a:cubicBezTo>
                  <a:lnTo>
                    <a:pt x="0" y="2112"/>
                  </a:lnTo>
                  <a:lnTo>
                    <a:pt x="3308" y="2112"/>
                  </a:lnTo>
                  <a:lnTo>
                    <a:pt x="2867" y="883"/>
                  </a:lnTo>
                  <a:cubicBezTo>
                    <a:pt x="2678" y="316"/>
                    <a:pt x="2206" y="1"/>
                    <a:pt x="16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" name="Google Shape;6997;p73">
              <a:extLst>
                <a:ext uri="{FF2B5EF4-FFF2-40B4-BE49-F238E27FC236}">
                  <a16:creationId xmlns:a16="http://schemas.microsoft.com/office/drawing/2014/main" id="{CEE6A5EE-8769-BAC1-1549-659F270E6472}"/>
                </a:ext>
              </a:extLst>
            </p:cNvPr>
            <p:cNvSpPr/>
            <p:nvPr/>
          </p:nvSpPr>
          <p:spPr>
            <a:xfrm>
              <a:off x="-32846825" y="3655750"/>
              <a:ext cx="131550" cy="51200"/>
            </a:xfrm>
            <a:custGeom>
              <a:avLst/>
              <a:gdLst/>
              <a:ahLst/>
              <a:cxnLst/>
              <a:rect l="l" t="t" r="r" b="b"/>
              <a:pathLst>
                <a:path w="5262" h="2048" extrusionOk="0">
                  <a:moveTo>
                    <a:pt x="694" y="0"/>
                  </a:moveTo>
                  <a:lnTo>
                    <a:pt x="1" y="2048"/>
                  </a:lnTo>
                  <a:lnTo>
                    <a:pt x="5262" y="2048"/>
                  </a:lnTo>
                  <a:lnTo>
                    <a:pt x="450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65" name="Google Shape;6998;p73">
            <a:extLst>
              <a:ext uri="{FF2B5EF4-FFF2-40B4-BE49-F238E27FC236}">
                <a16:creationId xmlns:a16="http://schemas.microsoft.com/office/drawing/2014/main" id="{3DE033CA-47B4-B2F0-CD8F-EDB18D64F1B4}"/>
              </a:ext>
            </a:extLst>
          </p:cNvPr>
          <p:cNvGrpSpPr/>
          <p:nvPr/>
        </p:nvGrpSpPr>
        <p:grpSpPr>
          <a:xfrm>
            <a:off x="1108701" y="5053917"/>
            <a:ext cx="472781" cy="474076"/>
            <a:chOff x="-32927950" y="3944800"/>
            <a:chExt cx="292225" cy="293025"/>
          </a:xfrm>
          <a:solidFill>
            <a:schemeClr val="tx1"/>
          </a:solidFill>
        </p:grpSpPr>
        <p:sp>
          <p:nvSpPr>
            <p:cNvPr id="666" name="Google Shape;6999;p73">
              <a:extLst>
                <a:ext uri="{FF2B5EF4-FFF2-40B4-BE49-F238E27FC236}">
                  <a16:creationId xmlns:a16="http://schemas.microsoft.com/office/drawing/2014/main" id="{0CEBB002-622B-CAF1-8487-A2FD55703772}"/>
                </a:ext>
              </a:extLst>
            </p:cNvPr>
            <p:cNvSpPr/>
            <p:nvPr/>
          </p:nvSpPr>
          <p:spPr>
            <a:xfrm>
              <a:off x="-32927950" y="3944800"/>
              <a:ext cx="69325" cy="292225"/>
            </a:xfrm>
            <a:custGeom>
              <a:avLst/>
              <a:gdLst/>
              <a:ahLst/>
              <a:cxnLst/>
              <a:rect l="l" t="t" r="r" b="b"/>
              <a:pathLst>
                <a:path w="2773" h="11689" extrusionOk="0">
                  <a:moveTo>
                    <a:pt x="1418" y="0"/>
                  </a:moveTo>
                  <a:cubicBezTo>
                    <a:pt x="1072" y="0"/>
                    <a:pt x="757" y="315"/>
                    <a:pt x="757" y="662"/>
                  </a:cubicBezTo>
                  <a:lnTo>
                    <a:pt x="757" y="9578"/>
                  </a:lnTo>
                  <a:cubicBezTo>
                    <a:pt x="757" y="9830"/>
                    <a:pt x="914" y="10050"/>
                    <a:pt x="1103" y="10176"/>
                  </a:cubicBezTo>
                  <a:lnTo>
                    <a:pt x="1103" y="10996"/>
                  </a:lnTo>
                  <a:lnTo>
                    <a:pt x="347" y="10996"/>
                  </a:lnTo>
                  <a:cubicBezTo>
                    <a:pt x="158" y="10996"/>
                    <a:pt x="1" y="11153"/>
                    <a:pt x="1" y="11342"/>
                  </a:cubicBezTo>
                  <a:cubicBezTo>
                    <a:pt x="1" y="11531"/>
                    <a:pt x="158" y="11689"/>
                    <a:pt x="347" y="11689"/>
                  </a:cubicBezTo>
                  <a:lnTo>
                    <a:pt x="2395" y="11689"/>
                  </a:lnTo>
                  <a:cubicBezTo>
                    <a:pt x="2616" y="11689"/>
                    <a:pt x="2773" y="11531"/>
                    <a:pt x="2773" y="11342"/>
                  </a:cubicBezTo>
                  <a:cubicBezTo>
                    <a:pt x="2773" y="11153"/>
                    <a:pt x="2616" y="10996"/>
                    <a:pt x="2395" y="10996"/>
                  </a:cubicBezTo>
                  <a:lnTo>
                    <a:pt x="1733" y="10996"/>
                  </a:lnTo>
                  <a:lnTo>
                    <a:pt x="1733" y="10176"/>
                  </a:lnTo>
                  <a:cubicBezTo>
                    <a:pt x="1922" y="10050"/>
                    <a:pt x="2080" y="9861"/>
                    <a:pt x="2080" y="9578"/>
                  </a:cubicBezTo>
                  <a:lnTo>
                    <a:pt x="2080" y="662"/>
                  </a:lnTo>
                  <a:cubicBezTo>
                    <a:pt x="2080" y="284"/>
                    <a:pt x="1765" y="0"/>
                    <a:pt x="1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" name="Google Shape;7000;p73">
              <a:extLst>
                <a:ext uri="{FF2B5EF4-FFF2-40B4-BE49-F238E27FC236}">
                  <a16:creationId xmlns:a16="http://schemas.microsoft.com/office/drawing/2014/main" id="{B4F3ECB8-C250-A78D-485F-9A91B3F33599}"/>
                </a:ext>
              </a:extLst>
            </p:cNvPr>
            <p:cNvSpPr/>
            <p:nvPr/>
          </p:nvSpPr>
          <p:spPr>
            <a:xfrm>
              <a:off x="-32720800" y="4057425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190"/>
                    <a:pt x="3182" y="1"/>
                    <a:pt x="28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" name="Google Shape;7001;p73">
              <a:extLst>
                <a:ext uri="{FF2B5EF4-FFF2-40B4-BE49-F238E27FC236}">
                  <a16:creationId xmlns:a16="http://schemas.microsoft.com/office/drawing/2014/main" id="{FCA371C9-5EBB-5A44-92A3-0FC0B2F12973}"/>
                </a:ext>
              </a:extLst>
            </p:cNvPr>
            <p:cNvSpPr/>
            <p:nvPr/>
          </p:nvSpPr>
          <p:spPr>
            <a:xfrm>
              <a:off x="-32720800" y="4099950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221"/>
                    <a:pt x="3182" y="1"/>
                    <a:pt x="28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" name="Google Shape;7002;p73">
              <a:extLst>
                <a:ext uri="{FF2B5EF4-FFF2-40B4-BE49-F238E27FC236}">
                  <a16:creationId xmlns:a16="http://schemas.microsoft.com/office/drawing/2014/main" id="{C86F7BCA-97D9-8340-F493-C66D8EF343FA}"/>
                </a:ext>
              </a:extLst>
            </p:cNvPr>
            <p:cNvSpPr/>
            <p:nvPr/>
          </p:nvSpPr>
          <p:spPr>
            <a:xfrm>
              <a:off x="-32720800" y="4141700"/>
              <a:ext cx="67750" cy="26025"/>
            </a:xfrm>
            <a:custGeom>
              <a:avLst/>
              <a:gdLst/>
              <a:ahLst/>
              <a:cxnLst/>
              <a:rect l="l" t="t" r="r" b="b"/>
              <a:pathLst>
                <a:path w="2710" h="1041" extrusionOk="0">
                  <a:moveTo>
                    <a:pt x="505" y="1"/>
                  </a:moveTo>
                  <a:cubicBezTo>
                    <a:pt x="221" y="1"/>
                    <a:pt x="0" y="253"/>
                    <a:pt x="0" y="536"/>
                  </a:cubicBezTo>
                  <a:cubicBezTo>
                    <a:pt x="0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58" y="1040"/>
                    <a:pt x="2710" y="788"/>
                    <a:pt x="2710" y="536"/>
                  </a:cubicBezTo>
                  <a:cubicBezTo>
                    <a:pt x="2710" y="253"/>
                    <a:pt x="2521" y="1"/>
                    <a:pt x="2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" name="Google Shape;7003;p73">
              <a:extLst>
                <a:ext uri="{FF2B5EF4-FFF2-40B4-BE49-F238E27FC236}">
                  <a16:creationId xmlns:a16="http://schemas.microsoft.com/office/drawing/2014/main" id="{9050D689-B98C-CB56-B2F5-1643AFAD2DB1}"/>
                </a:ext>
              </a:extLst>
            </p:cNvPr>
            <p:cNvSpPr/>
            <p:nvPr/>
          </p:nvSpPr>
          <p:spPr>
            <a:xfrm>
              <a:off x="-32754675" y="3944800"/>
              <a:ext cx="51225" cy="52000"/>
            </a:xfrm>
            <a:custGeom>
              <a:avLst/>
              <a:gdLst/>
              <a:ahLst/>
              <a:cxnLst/>
              <a:rect l="l" t="t" r="r" b="b"/>
              <a:pathLst>
                <a:path w="2049" h="2080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2080"/>
                  </a:lnTo>
                  <a:lnTo>
                    <a:pt x="2049" y="2080"/>
                  </a:lnTo>
                  <a:lnTo>
                    <a:pt x="204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" name="Google Shape;7004;p73">
              <a:extLst>
                <a:ext uri="{FF2B5EF4-FFF2-40B4-BE49-F238E27FC236}">
                  <a16:creationId xmlns:a16="http://schemas.microsoft.com/office/drawing/2014/main" id="{4AF7D3E8-2421-44B7-BE25-1B84486FF539}"/>
                </a:ext>
              </a:extLst>
            </p:cNvPr>
            <p:cNvSpPr/>
            <p:nvPr/>
          </p:nvSpPr>
          <p:spPr>
            <a:xfrm>
              <a:off x="-32687725" y="3944800"/>
              <a:ext cx="34675" cy="55150"/>
            </a:xfrm>
            <a:custGeom>
              <a:avLst/>
              <a:gdLst/>
              <a:ahLst/>
              <a:cxnLst/>
              <a:rect l="l" t="t" r="r" b="b"/>
              <a:pathLst>
                <a:path w="1387" h="2206" extrusionOk="0">
                  <a:moveTo>
                    <a:pt x="1" y="0"/>
                  </a:moveTo>
                  <a:lnTo>
                    <a:pt x="1" y="2111"/>
                  </a:lnTo>
                  <a:lnTo>
                    <a:pt x="883" y="2111"/>
                  </a:lnTo>
                  <a:cubicBezTo>
                    <a:pt x="1072" y="2111"/>
                    <a:pt x="1261" y="2143"/>
                    <a:pt x="1387" y="2206"/>
                  </a:cubicBezTo>
                  <a:lnTo>
                    <a:pt x="1387" y="1040"/>
                  </a:lnTo>
                  <a:cubicBezTo>
                    <a:pt x="1387" y="473"/>
                    <a:pt x="914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" name="Google Shape;7005;p73">
              <a:extLst>
                <a:ext uri="{FF2B5EF4-FFF2-40B4-BE49-F238E27FC236}">
                  <a16:creationId xmlns:a16="http://schemas.microsoft.com/office/drawing/2014/main" id="{7A05533D-A86A-C533-DCDE-5F1535984E6E}"/>
                </a:ext>
              </a:extLst>
            </p:cNvPr>
            <p:cNvSpPr/>
            <p:nvPr/>
          </p:nvSpPr>
          <p:spPr>
            <a:xfrm>
              <a:off x="-32860200" y="4014100"/>
              <a:ext cx="207150" cy="153625"/>
            </a:xfrm>
            <a:custGeom>
              <a:avLst/>
              <a:gdLst/>
              <a:ahLst/>
              <a:cxnLst/>
              <a:rect l="l" t="t" r="r" b="b"/>
              <a:pathLst>
                <a:path w="8286" h="6145" extrusionOk="0">
                  <a:moveTo>
                    <a:pt x="0" y="1"/>
                  </a:moveTo>
                  <a:lnTo>
                    <a:pt x="0" y="6144"/>
                  </a:lnTo>
                  <a:lnTo>
                    <a:pt x="378" y="6144"/>
                  </a:lnTo>
                  <a:cubicBezTo>
                    <a:pt x="756" y="6144"/>
                    <a:pt x="1071" y="5892"/>
                    <a:pt x="1260" y="5577"/>
                  </a:cubicBezTo>
                  <a:lnTo>
                    <a:pt x="2016" y="5955"/>
                  </a:lnTo>
                  <a:cubicBezTo>
                    <a:pt x="2268" y="6050"/>
                    <a:pt x="2552" y="6144"/>
                    <a:pt x="2773" y="6144"/>
                  </a:cubicBezTo>
                  <a:lnTo>
                    <a:pt x="3497" y="6144"/>
                  </a:lnTo>
                  <a:lnTo>
                    <a:pt x="3497" y="3057"/>
                  </a:lnTo>
                  <a:cubicBezTo>
                    <a:pt x="3214" y="3309"/>
                    <a:pt x="2867" y="3435"/>
                    <a:pt x="2457" y="3435"/>
                  </a:cubicBezTo>
                  <a:cubicBezTo>
                    <a:pt x="2268" y="3435"/>
                    <a:pt x="2111" y="3277"/>
                    <a:pt x="2111" y="3057"/>
                  </a:cubicBezTo>
                  <a:cubicBezTo>
                    <a:pt x="2111" y="2868"/>
                    <a:pt x="2268" y="2710"/>
                    <a:pt x="2457" y="2710"/>
                  </a:cubicBezTo>
                  <a:cubicBezTo>
                    <a:pt x="3025" y="2710"/>
                    <a:pt x="3497" y="2238"/>
                    <a:pt x="3497" y="1702"/>
                  </a:cubicBezTo>
                  <a:lnTo>
                    <a:pt x="3497" y="1009"/>
                  </a:lnTo>
                  <a:lnTo>
                    <a:pt x="7782" y="1009"/>
                  </a:lnTo>
                  <a:cubicBezTo>
                    <a:pt x="8065" y="1009"/>
                    <a:pt x="8286" y="788"/>
                    <a:pt x="8286" y="505"/>
                  </a:cubicBezTo>
                  <a:cubicBezTo>
                    <a:pt x="8286" y="221"/>
                    <a:pt x="8065" y="1"/>
                    <a:pt x="7782" y="1"/>
                  </a:cubicBezTo>
                  <a:lnTo>
                    <a:pt x="3560" y="1"/>
                  </a:lnTo>
                  <a:cubicBezTo>
                    <a:pt x="3308" y="1"/>
                    <a:pt x="2899" y="158"/>
                    <a:pt x="2583" y="442"/>
                  </a:cubicBezTo>
                  <a:cubicBezTo>
                    <a:pt x="2426" y="599"/>
                    <a:pt x="2205" y="662"/>
                    <a:pt x="1985" y="662"/>
                  </a:cubicBezTo>
                  <a:lnTo>
                    <a:pt x="1323" y="662"/>
                  </a:lnTo>
                  <a:cubicBezTo>
                    <a:pt x="1166" y="284"/>
                    <a:pt x="788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" name="Google Shape;7006;p73">
              <a:extLst>
                <a:ext uri="{FF2B5EF4-FFF2-40B4-BE49-F238E27FC236}">
                  <a16:creationId xmlns:a16="http://schemas.microsoft.com/office/drawing/2014/main" id="{A4E9A11D-3BCE-7437-7CE5-E9D1954B3342}"/>
                </a:ext>
              </a:extLst>
            </p:cNvPr>
            <p:cNvSpPr/>
            <p:nvPr/>
          </p:nvSpPr>
          <p:spPr>
            <a:xfrm>
              <a:off x="-32755450" y="4055850"/>
              <a:ext cx="51200" cy="181175"/>
            </a:xfrm>
            <a:custGeom>
              <a:avLst/>
              <a:gdLst/>
              <a:ahLst/>
              <a:cxnLst/>
              <a:rect l="l" t="t" r="r" b="b"/>
              <a:pathLst>
                <a:path w="2048" h="7247" extrusionOk="0">
                  <a:moveTo>
                    <a:pt x="0" y="1"/>
                  </a:moveTo>
                  <a:lnTo>
                    <a:pt x="0" y="64"/>
                  </a:lnTo>
                  <a:lnTo>
                    <a:pt x="0" y="5514"/>
                  </a:lnTo>
                  <a:cubicBezTo>
                    <a:pt x="0" y="6459"/>
                    <a:pt x="756" y="7247"/>
                    <a:pt x="1701" y="7247"/>
                  </a:cubicBezTo>
                  <a:lnTo>
                    <a:pt x="2048" y="7247"/>
                  </a:lnTo>
                  <a:lnTo>
                    <a:pt x="2048" y="5167"/>
                  </a:lnTo>
                  <a:lnTo>
                    <a:pt x="1891" y="5167"/>
                  </a:lnTo>
                  <a:cubicBezTo>
                    <a:pt x="1229" y="5167"/>
                    <a:pt x="725" y="4632"/>
                    <a:pt x="725" y="4002"/>
                  </a:cubicBezTo>
                  <a:cubicBezTo>
                    <a:pt x="725" y="3624"/>
                    <a:pt x="882" y="3372"/>
                    <a:pt x="1071" y="3120"/>
                  </a:cubicBezTo>
                  <a:cubicBezTo>
                    <a:pt x="819" y="2899"/>
                    <a:pt x="725" y="2615"/>
                    <a:pt x="725" y="2269"/>
                  </a:cubicBezTo>
                  <a:cubicBezTo>
                    <a:pt x="725" y="1922"/>
                    <a:pt x="882" y="1639"/>
                    <a:pt x="1071" y="1387"/>
                  </a:cubicBezTo>
                  <a:cubicBezTo>
                    <a:pt x="819" y="1166"/>
                    <a:pt x="725" y="883"/>
                    <a:pt x="725" y="536"/>
                  </a:cubicBezTo>
                  <a:cubicBezTo>
                    <a:pt x="725" y="316"/>
                    <a:pt x="756" y="190"/>
                    <a:pt x="8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" name="Google Shape;7007;p73">
              <a:extLst>
                <a:ext uri="{FF2B5EF4-FFF2-40B4-BE49-F238E27FC236}">
                  <a16:creationId xmlns:a16="http://schemas.microsoft.com/office/drawing/2014/main" id="{F3050DA4-BEDE-EACF-AAA9-DD7BCE829017}"/>
                </a:ext>
              </a:extLst>
            </p:cNvPr>
            <p:cNvSpPr/>
            <p:nvPr/>
          </p:nvSpPr>
          <p:spPr>
            <a:xfrm>
              <a:off x="-32686925" y="4182650"/>
              <a:ext cx="34675" cy="55175"/>
            </a:xfrm>
            <a:custGeom>
              <a:avLst/>
              <a:gdLst/>
              <a:ahLst/>
              <a:cxnLst/>
              <a:rect l="l" t="t" r="r" b="b"/>
              <a:pathLst>
                <a:path w="1387" h="2207" extrusionOk="0">
                  <a:moveTo>
                    <a:pt x="1386" y="1"/>
                  </a:moveTo>
                  <a:cubicBezTo>
                    <a:pt x="1229" y="64"/>
                    <a:pt x="1071" y="95"/>
                    <a:pt x="882" y="95"/>
                  </a:cubicBezTo>
                  <a:lnTo>
                    <a:pt x="0" y="95"/>
                  </a:lnTo>
                  <a:lnTo>
                    <a:pt x="0" y="2206"/>
                  </a:lnTo>
                  <a:lnTo>
                    <a:pt x="378" y="2206"/>
                  </a:lnTo>
                  <a:cubicBezTo>
                    <a:pt x="914" y="2206"/>
                    <a:pt x="1386" y="1734"/>
                    <a:pt x="1386" y="1167"/>
                  </a:cubicBezTo>
                  <a:lnTo>
                    <a:pt x="138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75" name="Google Shape;7008;p73">
            <a:extLst>
              <a:ext uri="{FF2B5EF4-FFF2-40B4-BE49-F238E27FC236}">
                <a16:creationId xmlns:a16="http://schemas.microsoft.com/office/drawing/2014/main" id="{0E9D1294-1485-EB54-4109-61294B495834}"/>
              </a:ext>
            </a:extLst>
          </p:cNvPr>
          <p:cNvGrpSpPr/>
          <p:nvPr/>
        </p:nvGrpSpPr>
        <p:grpSpPr>
          <a:xfrm>
            <a:off x="4080424" y="3807585"/>
            <a:ext cx="472781" cy="471851"/>
            <a:chOff x="-31094350" y="3194000"/>
            <a:chExt cx="292225" cy="291650"/>
          </a:xfrm>
          <a:solidFill>
            <a:schemeClr val="tx1"/>
          </a:solidFill>
        </p:grpSpPr>
        <p:sp>
          <p:nvSpPr>
            <p:cNvPr id="676" name="Google Shape;7009;p73">
              <a:extLst>
                <a:ext uri="{FF2B5EF4-FFF2-40B4-BE49-F238E27FC236}">
                  <a16:creationId xmlns:a16="http://schemas.microsoft.com/office/drawing/2014/main" id="{BDFAEB78-C703-1BB8-6B22-62E9948DBDC9}"/>
                </a:ext>
              </a:extLst>
            </p:cNvPr>
            <p:cNvSpPr/>
            <p:nvPr/>
          </p:nvSpPr>
          <p:spPr>
            <a:xfrm>
              <a:off x="-31033700" y="3194000"/>
              <a:ext cx="103200" cy="34100"/>
            </a:xfrm>
            <a:custGeom>
              <a:avLst/>
              <a:gdLst/>
              <a:ahLst/>
              <a:cxnLst/>
              <a:rect l="l" t="t" r="r" b="b"/>
              <a:pathLst>
                <a:path w="4128" h="1364" extrusionOk="0">
                  <a:moveTo>
                    <a:pt x="645" y="0"/>
                  </a:moveTo>
                  <a:cubicBezTo>
                    <a:pt x="263" y="0"/>
                    <a:pt x="0" y="296"/>
                    <a:pt x="0" y="670"/>
                  </a:cubicBezTo>
                  <a:lnTo>
                    <a:pt x="0" y="1016"/>
                  </a:lnTo>
                  <a:cubicBezTo>
                    <a:pt x="0" y="1205"/>
                    <a:pt x="158" y="1363"/>
                    <a:pt x="347" y="1363"/>
                  </a:cubicBezTo>
                  <a:lnTo>
                    <a:pt x="3781" y="1363"/>
                  </a:lnTo>
                  <a:cubicBezTo>
                    <a:pt x="3970" y="1363"/>
                    <a:pt x="4127" y="1205"/>
                    <a:pt x="4127" y="1016"/>
                  </a:cubicBezTo>
                  <a:lnTo>
                    <a:pt x="4127" y="670"/>
                  </a:lnTo>
                  <a:cubicBezTo>
                    <a:pt x="4127" y="260"/>
                    <a:pt x="3812" y="8"/>
                    <a:pt x="3466" y="8"/>
                  </a:cubicBezTo>
                  <a:lnTo>
                    <a:pt x="756" y="8"/>
                  </a:lnTo>
                  <a:cubicBezTo>
                    <a:pt x="718" y="3"/>
                    <a:pt x="681" y="0"/>
                    <a:pt x="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" name="Google Shape;7010;p73">
              <a:extLst>
                <a:ext uri="{FF2B5EF4-FFF2-40B4-BE49-F238E27FC236}">
                  <a16:creationId xmlns:a16="http://schemas.microsoft.com/office/drawing/2014/main" id="{545B6B97-1A5B-2728-328F-013790343D5D}"/>
                </a:ext>
              </a:extLst>
            </p:cNvPr>
            <p:cNvSpPr/>
            <p:nvPr/>
          </p:nvSpPr>
          <p:spPr>
            <a:xfrm>
              <a:off x="-31042375" y="3346200"/>
              <a:ext cx="16550" cy="18150"/>
            </a:xfrm>
            <a:custGeom>
              <a:avLst/>
              <a:gdLst/>
              <a:ahLst/>
              <a:cxnLst/>
              <a:rect l="l" t="t" r="r" b="b"/>
              <a:pathLst>
                <a:path w="662" h="726" extrusionOk="0">
                  <a:moveTo>
                    <a:pt x="1" y="1"/>
                  </a:moveTo>
                  <a:lnTo>
                    <a:pt x="1" y="725"/>
                  </a:lnTo>
                  <a:lnTo>
                    <a:pt x="662" y="725"/>
                  </a:lnTo>
                  <a:lnTo>
                    <a:pt x="66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" name="Google Shape;7011;p73">
              <a:extLst>
                <a:ext uri="{FF2B5EF4-FFF2-40B4-BE49-F238E27FC236}">
                  <a16:creationId xmlns:a16="http://schemas.microsoft.com/office/drawing/2014/main" id="{FAF44EC7-E3FF-2229-1075-E46506986949}"/>
                </a:ext>
              </a:extLst>
            </p:cNvPr>
            <p:cNvSpPr/>
            <p:nvPr/>
          </p:nvSpPr>
          <p:spPr>
            <a:xfrm>
              <a:off x="-31042375" y="3278475"/>
              <a:ext cx="16550" cy="16550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1" y="0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" name="Google Shape;7012;p73">
              <a:extLst>
                <a:ext uri="{FF2B5EF4-FFF2-40B4-BE49-F238E27FC236}">
                  <a16:creationId xmlns:a16="http://schemas.microsoft.com/office/drawing/2014/main" id="{E3818F01-266C-C0D1-A600-144F3EDA8D9B}"/>
                </a:ext>
              </a:extLst>
            </p:cNvPr>
            <p:cNvSpPr/>
            <p:nvPr/>
          </p:nvSpPr>
          <p:spPr>
            <a:xfrm>
              <a:off x="-31042375" y="3416300"/>
              <a:ext cx="16550" cy="16575"/>
            </a:xfrm>
            <a:custGeom>
              <a:avLst/>
              <a:gdLst/>
              <a:ahLst/>
              <a:cxnLst/>
              <a:rect l="l" t="t" r="r" b="b"/>
              <a:pathLst>
                <a:path w="662" h="663" extrusionOk="0">
                  <a:moveTo>
                    <a:pt x="1" y="1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" name="Google Shape;7013;p73">
              <a:extLst>
                <a:ext uri="{FF2B5EF4-FFF2-40B4-BE49-F238E27FC236}">
                  <a16:creationId xmlns:a16="http://schemas.microsoft.com/office/drawing/2014/main" id="{0C778215-524F-6E1A-5A96-C111B7A6CF35}"/>
                </a:ext>
              </a:extLst>
            </p:cNvPr>
            <p:cNvSpPr/>
            <p:nvPr/>
          </p:nvSpPr>
          <p:spPr>
            <a:xfrm>
              <a:off x="-31094350" y="3210725"/>
              <a:ext cx="222900" cy="274925"/>
            </a:xfrm>
            <a:custGeom>
              <a:avLst/>
              <a:gdLst/>
              <a:ahLst/>
              <a:cxnLst/>
              <a:rect l="l" t="t" r="r" b="b"/>
              <a:pathLst>
                <a:path w="8916" h="10997" extrusionOk="0">
                  <a:moveTo>
                    <a:pt x="7183" y="2049"/>
                  </a:moveTo>
                  <a:cubicBezTo>
                    <a:pt x="7404" y="2049"/>
                    <a:pt x="7561" y="2206"/>
                    <a:pt x="7561" y="2395"/>
                  </a:cubicBezTo>
                  <a:cubicBezTo>
                    <a:pt x="7561" y="2584"/>
                    <a:pt x="7404" y="2742"/>
                    <a:pt x="7183" y="2742"/>
                  </a:cubicBezTo>
                  <a:lnTo>
                    <a:pt x="4474" y="2742"/>
                  </a:lnTo>
                  <a:cubicBezTo>
                    <a:pt x="4285" y="2742"/>
                    <a:pt x="4127" y="2584"/>
                    <a:pt x="4127" y="2395"/>
                  </a:cubicBezTo>
                  <a:cubicBezTo>
                    <a:pt x="4127" y="2206"/>
                    <a:pt x="4285" y="2049"/>
                    <a:pt x="4474" y="2049"/>
                  </a:cubicBezTo>
                  <a:close/>
                  <a:moveTo>
                    <a:pt x="3151" y="2017"/>
                  </a:moveTo>
                  <a:cubicBezTo>
                    <a:pt x="3340" y="2017"/>
                    <a:pt x="3497" y="2175"/>
                    <a:pt x="3497" y="2364"/>
                  </a:cubicBezTo>
                  <a:lnTo>
                    <a:pt x="3497" y="3750"/>
                  </a:lnTo>
                  <a:cubicBezTo>
                    <a:pt x="3497" y="3939"/>
                    <a:pt x="3340" y="4097"/>
                    <a:pt x="3151" y="4097"/>
                  </a:cubicBezTo>
                  <a:lnTo>
                    <a:pt x="1764" y="4097"/>
                  </a:lnTo>
                  <a:cubicBezTo>
                    <a:pt x="1575" y="4097"/>
                    <a:pt x="1418" y="3939"/>
                    <a:pt x="1418" y="3750"/>
                  </a:cubicBezTo>
                  <a:lnTo>
                    <a:pt x="1418" y="2364"/>
                  </a:lnTo>
                  <a:cubicBezTo>
                    <a:pt x="1418" y="2175"/>
                    <a:pt x="1575" y="2017"/>
                    <a:pt x="1764" y="2017"/>
                  </a:cubicBezTo>
                  <a:close/>
                  <a:moveTo>
                    <a:pt x="5860" y="3372"/>
                  </a:moveTo>
                  <a:cubicBezTo>
                    <a:pt x="6049" y="3372"/>
                    <a:pt x="6207" y="3529"/>
                    <a:pt x="6207" y="3750"/>
                  </a:cubicBezTo>
                  <a:cubicBezTo>
                    <a:pt x="6207" y="3939"/>
                    <a:pt x="6049" y="4097"/>
                    <a:pt x="5860" y="4097"/>
                  </a:cubicBezTo>
                  <a:lnTo>
                    <a:pt x="4474" y="4097"/>
                  </a:lnTo>
                  <a:cubicBezTo>
                    <a:pt x="4285" y="4097"/>
                    <a:pt x="4127" y="3939"/>
                    <a:pt x="4127" y="3750"/>
                  </a:cubicBezTo>
                  <a:cubicBezTo>
                    <a:pt x="4127" y="3529"/>
                    <a:pt x="4285" y="3372"/>
                    <a:pt x="4474" y="3372"/>
                  </a:cubicBezTo>
                  <a:close/>
                  <a:moveTo>
                    <a:pt x="7183" y="4758"/>
                  </a:moveTo>
                  <a:cubicBezTo>
                    <a:pt x="7404" y="4758"/>
                    <a:pt x="7561" y="4916"/>
                    <a:pt x="7561" y="5105"/>
                  </a:cubicBezTo>
                  <a:cubicBezTo>
                    <a:pt x="7561" y="5325"/>
                    <a:pt x="7404" y="5483"/>
                    <a:pt x="7183" y="5483"/>
                  </a:cubicBezTo>
                  <a:lnTo>
                    <a:pt x="4474" y="5483"/>
                  </a:lnTo>
                  <a:cubicBezTo>
                    <a:pt x="4285" y="5483"/>
                    <a:pt x="4127" y="5325"/>
                    <a:pt x="4127" y="5105"/>
                  </a:cubicBezTo>
                  <a:cubicBezTo>
                    <a:pt x="4127" y="4916"/>
                    <a:pt x="4285" y="4758"/>
                    <a:pt x="4474" y="4758"/>
                  </a:cubicBezTo>
                  <a:close/>
                  <a:moveTo>
                    <a:pt x="3151" y="4758"/>
                  </a:moveTo>
                  <a:cubicBezTo>
                    <a:pt x="3340" y="4758"/>
                    <a:pt x="3497" y="4916"/>
                    <a:pt x="3497" y="5105"/>
                  </a:cubicBezTo>
                  <a:lnTo>
                    <a:pt x="3497" y="6491"/>
                  </a:lnTo>
                  <a:cubicBezTo>
                    <a:pt x="3497" y="6680"/>
                    <a:pt x="3340" y="6837"/>
                    <a:pt x="3151" y="6837"/>
                  </a:cubicBezTo>
                  <a:lnTo>
                    <a:pt x="1764" y="6837"/>
                  </a:lnTo>
                  <a:cubicBezTo>
                    <a:pt x="1575" y="6837"/>
                    <a:pt x="1418" y="6680"/>
                    <a:pt x="1418" y="6491"/>
                  </a:cubicBezTo>
                  <a:lnTo>
                    <a:pt x="1418" y="5105"/>
                  </a:lnTo>
                  <a:cubicBezTo>
                    <a:pt x="1418" y="4916"/>
                    <a:pt x="1575" y="4758"/>
                    <a:pt x="1764" y="4758"/>
                  </a:cubicBezTo>
                  <a:close/>
                  <a:moveTo>
                    <a:pt x="5860" y="6144"/>
                  </a:moveTo>
                  <a:cubicBezTo>
                    <a:pt x="6049" y="6144"/>
                    <a:pt x="6207" y="6302"/>
                    <a:pt x="6207" y="6491"/>
                  </a:cubicBezTo>
                  <a:cubicBezTo>
                    <a:pt x="6207" y="6680"/>
                    <a:pt x="6049" y="6837"/>
                    <a:pt x="5860" y="6837"/>
                  </a:cubicBezTo>
                  <a:lnTo>
                    <a:pt x="4474" y="6837"/>
                  </a:lnTo>
                  <a:cubicBezTo>
                    <a:pt x="4285" y="6837"/>
                    <a:pt x="4127" y="6680"/>
                    <a:pt x="4127" y="6491"/>
                  </a:cubicBezTo>
                  <a:cubicBezTo>
                    <a:pt x="4127" y="6302"/>
                    <a:pt x="4285" y="6144"/>
                    <a:pt x="4474" y="6144"/>
                  </a:cubicBezTo>
                  <a:close/>
                  <a:moveTo>
                    <a:pt x="7183" y="7562"/>
                  </a:moveTo>
                  <a:cubicBezTo>
                    <a:pt x="7404" y="7562"/>
                    <a:pt x="7561" y="7720"/>
                    <a:pt x="7561" y="7909"/>
                  </a:cubicBezTo>
                  <a:cubicBezTo>
                    <a:pt x="7561" y="8098"/>
                    <a:pt x="7404" y="8255"/>
                    <a:pt x="7183" y="8255"/>
                  </a:cubicBezTo>
                  <a:lnTo>
                    <a:pt x="4474" y="8255"/>
                  </a:lnTo>
                  <a:cubicBezTo>
                    <a:pt x="4285" y="8255"/>
                    <a:pt x="4127" y="8098"/>
                    <a:pt x="4127" y="7909"/>
                  </a:cubicBezTo>
                  <a:cubicBezTo>
                    <a:pt x="4127" y="7720"/>
                    <a:pt x="4285" y="7562"/>
                    <a:pt x="4474" y="7562"/>
                  </a:cubicBezTo>
                  <a:close/>
                  <a:moveTo>
                    <a:pt x="3151" y="7531"/>
                  </a:moveTo>
                  <a:cubicBezTo>
                    <a:pt x="3340" y="7531"/>
                    <a:pt x="3497" y="7657"/>
                    <a:pt x="3497" y="7877"/>
                  </a:cubicBezTo>
                  <a:lnTo>
                    <a:pt x="3497" y="9232"/>
                  </a:lnTo>
                  <a:cubicBezTo>
                    <a:pt x="3497" y="9452"/>
                    <a:pt x="3340" y="9610"/>
                    <a:pt x="3151" y="9610"/>
                  </a:cubicBezTo>
                  <a:lnTo>
                    <a:pt x="1764" y="9610"/>
                  </a:lnTo>
                  <a:cubicBezTo>
                    <a:pt x="1575" y="9610"/>
                    <a:pt x="1418" y="9452"/>
                    <a:pt x="1418" y="9232"/>
                  </a:cubicBezTo>
                  <a:lnTo>
                    <a:pt x="1418" y="7877"/>
                  </a:lnTo>
                  <a:cubicBezTo>
                    <a:pt x="1418" y="7657"/>
                    <a:pt x="1575" y="7531"/>
                    <a:pt x="1764" y="7531"/>
                  </a:cubicBezTo>
                  <a:close/>
                  <a:moveTo>
                    <a:pt x="5860" y="8885"/>
                  </a:moveTo>
                  <a:cubicBezTo>
                    <a:pt x="6049" y="8885"/>
                    <a:pt x="6207" y="9043"/>
                    <a:pt x="6207" y="9232"/>
                  </a:cubicBezTo>
                  <a:cubicBezTo>
                    <a:pt x="6207" y="9452"/>
                    <a:pt x="6049" y="9610"/>
                    <a:pt x="5860" y="9610"/>
                  </a:cubicBezTo>
                  <a:lnTo>
                    <a:pt x="4474" y="9610"/>
                  </a:lnTo>
                  <a:cubicBezTo>
                    <a:pt x="4285" y="9610"/>
                    <a:pt x="4127" y="9452"/>
                    <a:pt x="4127" y="9232"/>
                  </a:cubicBezTo>
                  <a:cubicBezTo>
                    <a:pt x="4127" y="9043"/>
                    <a:pt x="4285" y="8885"/>
                    <a:pt x="4474" y="8885"/>
                  </a:cubicBezTo>
                  <a:close/>
                  <a:moveTo>
                    <a:pt x="1040" y="1"/>
                  </a:moveTo>
                  <a:cubicBezTo>
                    <a:pt x="504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32" y="10524"/>
                    <a:pt x="504" y="10996"/>
                    <a:pt x="1040" y="10996"/>
                  </a:cubicBezTo>
                  <a:lnTo>
                    <a:pt x="7908" y="10996"/>
                  </a:lnTo>
                  <a:cubicBezTo>
                    <a:pt x="8444" y="10996"/>
                    <a:pt x="8916" y="10524"/>
                    <a:pt x="8916" y="9956"/>
                  </a:cubicBezTo>
                  <a:lnTo>
                    <a:pt x="8916" y="1009"/>
                  </a:lnTo>
                  <a:cubicBezTo>
                    <a:pt x="8916" y="473"/>
                    <a:pt x="8444" y="1"/>
                    <a:pt x="7908" y="1"/>
                  </a:cubicBezTo>
                  <a:lnTo>
                    <a:pt x="7183" y="1"/>
                  </a:lnTo>
                  <a:lnTo>
                    <a:pt x="7183" y="347"/>
                  </a:lnTo>
                  <a:cubicBezTo>
                    <a:pt x="7183" y="915"/>
                    <a:pt x="6711" y="1387"/>
                    <a:pt x="6175" y="1387"/>
                  </a:cubicBezTo>
                  <a:lnTo>
                    <a:pt x="2741" y="1387"/>
                  </a:lnTo>
                  <a:cubicBezTo>
                    <a:pt x="2206" y="1387"/>
                    <a:pt x="1733" y="915"/>
                    <a:pt x="1733" y="347"/>
                  </a:cubicBezTo>
                  <a:lnTo>
                    <a:pt x="173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" name="Google Shape;7014;p73">
              <a:extLst>
                <a:ext uri="{FF2B5EF4-FFF2-40B4-BE49-F238E27FC236}">
                  <a16:creationId xmlns:a16="http://schemas.microsoft.com/office/drawing/2014/main" id="{3718E95A-3296-7047-F0FF-80C42E3B84D6}"/>
                </a:ext>
              </a:extLst>
            </p:cNvPr>
            <p:cNvSpPr/>
            <p:nvPr/>
          </p:nvSpPr>
          <p:spPr>
            <a:xfrm>
              <a:off x="-30853350" y="3295000"/>
              <a:ext cx="51225" cy="104000"/>
            </a:xfrm>
            <a:custGeom>
              <a:avLst/>
              <a:gdLst/>
              <a:ahLst/>
              <a:cxnLst/>
              <a:rect l="l" t="t" r="r" b="b"/>
              <a:pathLst>
                <a:path w="2049" h="4160" extrusionOk="0">
                  <a:moveTo>
                    <a:pt x="1" y="1"/>
                  </a:moveTo>
                  <a:lnTo>
                    <a:pt x="1" y="4160"/>
                  </a:lnTo>
                  <a:lnTo>
                    <a:pt x="2049" y="4160"/>
                  </a:lnTo>
                  <a:lnTo>
                    <a:pt x="204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" name="Google Shape;7015;p73">
              <a:extLst>
                <a:ext uri="{FF2B5EF4-FFF2-40B4-BE49-F238E27FC236}">
                  <a16:creationId xmlns:a16="http://schemas.microsoft.com/office/drawing/2014/main" id="{6B30AE46-8E04-6912-3E6D-749819D8B392}"/>
                </a:ext>
              </a:extLst>
            </p:cNvPr>
            <p:cNvSpPr/>
            <p:nvPr/>
          </p:nvSpPr>
          <p:spPr>
            <a:xfrm>
              <a:off x="-30853350" y="32272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048"/>
                  </a:lnTo>
                  <a:lnTo>
                    <a:pt x="2049" y="2048"/>
                  </a:lnTo>
                  <a:lnTo>
                    <a:pt x="2049" y="1040"/>
                  </a:ln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" name="Google Shape;7016;p73">
              <a:extLst>
                <a:ext uri="{FF2B5EF4-FFF2-40B4-BE49-F238E27FC236}">
                  <a16:creationId xmlns:a16="http://schemas.microsoft.com/office/drawing/2014/main" id="{9C8FBF7F-7E2E-BB62-2EDC-266B6B095928}"/>
                </a:ext>
              </a:extLst>
            </p:cNvPr>
            <p:cNvSpPr/>
            <p:nvPr/>
          </p:nvSpPr>
          <p:spPr>
            <a:xfrm>
              <a:off x="-30851775" y="3416300"/>
              <a:ext cx="46500" cy="51225"/>
            </a:xfrm>
            <a:custGeom>
              <a:avLst/>
              <a:gdLst/>
              <a:ahLst/>
              <a:cxnLst/>
              <a:rect l="l" t="t" r="r" b="b"/>
              <a:pathLst>
                <a:path w="1860" h="2049" extrusionOk="0">
                  <a:moveTo>
                    <a:pt x="1" y="1"/>
                  </a:moveTo>
                  <a:lnTo>
                    <a:pt x="599" y="1796"/>
                  </a:lnTo>
                  <a:cubicBezTo>
                    <a:pt x="694" y="1985"/>
                    <a:pt x="788" y="2048"/>
                    <a:pt x="946" y="2048"/>
                  </a:cubicBezTo>
                  <a:cubicBezTo>
                    <a:pt x="1103" y="2048"/>
                    <a:pt x="1229" y="1985"/>
                    <a:pt x="1261" y="1796"/>
                  </a:cubicBezTo>
                  <a:lnTo>
                    <a:pt x="186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84" name="Google Shape;7017;p73">
            <a:extLst>
              <a:ext uri="{FF2B5EF4-FFF2-40B4-BE49-F238E27FC236}">
                <a16:creationId xmlns:a16="http://schemas.microsoft.com/office/drawing/2014/main" id="{1D623084-F41D-992E-6970-ECDE053242CE}"/>
              </a:ext>
            </a:extLst>
          </p:cNvPr>
          <p:cNvGrpSpPr/>
          <p:nvPr/>
        </p:nvGrpSpPr>
        <p:grpSpPr>
          <a:xfrm>
            <a:off x="4081051" y="4434908"/>
            <a:ext cx="471527" cy="472255"/>
            <a:chOff x="-31093575" y="3552550"/>
            <a:chExt cx="291450" cy="291900"/>
          </a:xfrm>
          <a:solidFill>
            <a:schemeClr val="tx1"/>
          </a:solidFill>
        </p:grpSpPr>
        <p:sp>
          <p:nvSpPr>
            <p:cNvPr id="685" name="Google Shape;7018;p73">
              <a:extLst>
                <a:ext uri="{FF2B5EF4-FFF2-40B4-BE49-F238E27FC236}">
                  <a16:creationId xmlns:a16="http://schemas.microsoft.com/office/drawing/2014/main" id="{51ADEBA8-BC0D-6074-ABA9-8AF538145D2F}"/>
                </a:ext>
              </a:extLst>
            </p:cNvPr>
            <p:cNvSpPr/>
            <p:nvPr/>
          </p:nvSpPr>
          <p:spPr>
            <a:xfrm>
              <a:off x="-31011650" y="3745525"/>
              <a:ext cx="7900" cy="12625"/>
            </a:xfrm>
            <a:custGeom>
              <a:avLst/>
              <a:gdLst/>
              <a:ahLst/>
              <a:cxnLst/>
              <a:rect l="l" t="t" r="r" b="b"/>
              <a:pathLst>
                <a:path w="316" h="505" extrusionOk="0">
                  <a:moveTo>
                    <a:pt x="158" y="1"/>
                  </a:moveTo>
                  <a:lnTo>
                    <a:pt x="0" y="505"/>
                  </a:lnTo>
                  <a:lnTo>
                    <a:pt x="315" y="505"/>
                  </a:lnTo>
                  <a:lnTo>
                    <a:pt x="1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" name="Google Shape;7019;p73">
              <a:extLst>
                <a:ext uri="{FF2B5EF4-FFF2-40B4-BE49-F238E27FC236}">
                  <a16:creationId xmlns:a16="http://schemas.microsoft.com/office/drawing/2014/main" id="{EA80DAA2-92C7-FC24-7F8F-AC03864CB98E}"/>
                </a:ext>
              </a:extLst>
            </p:cNvPr>
            <p:cNvSpPr/>
            <p:nvPr/>
          </p:nvSpPr>
          <p:spPr>
            <a:xfrm>
              <a:off x="-31093575" y="3671500"/>
              <a:ext cx="171725" cy="172950"/>
            </a:xfrm>
            <a:custGeom>
              <a:avLst/>
              <a:gdLst/>
              <a:ahLst/>
              <a:cxnLst/>
              <a:rect l="l" t="t" r="r" b="b"/>
              <a:pathLst>
                <a:path w="6869" h="6918" extrusionOk="0">
                  <a:moveTo>
                    <a:pt x="3427" y="1449"/>
                  </a:moveTo>
                  <a:cubicBezTo>
                    <a:pt x="3569" y="1449"/>
                    <a:pt x="3718" y="1512"/>
                    <a:pt x="3781" y="1638"/>
                  </a:cubicBezTo>
                  <a:lnTo>
                    <a:pt x="4317" y="3466"/>
                  </a:lnTo>
                  <a:lnTo>
                    <a:pt x="4474" y="3466"/>
                  </a:lnTo>
                  <a:cubicBezTo>
                    <a:pt x="4695" y="3466"/>
                    <a:pt x="4852" y="3623"/>
                    <a:pt x="4852" y="3812"/>
                  </a:cubicBezTo>
                  <a:cubicBezTo>
                    <a:pt x="4852" y="3970"/>
                    <a:pt x="4726" y="4127"/>
                    <a:pt x="4537" y="4127"/>
                  </a:cubicBezTo>
                  <a:lnTo>
                    <a:pt x="4789" y="5072"/>
                  </a:lnTo>
                  <a:cubicBezTo>
                    <a:pt x="4852" y="5262"/>
                    <a:pt x="4758" y="5419"/>
                    <a:pt x="4569" y="5514"/>
                  </a:cubicBezTo>
                  <a:cubicBezTo>
                    <a:pt x="4545" y="5518"/>
                    <a:pt x="4521" y="5520"/>
                    <a:pt x="4498" y="5520"/>
                  </a:cubicBezTo>
                  <a:cubicBezTo>
                    <a:pt x="4341" y="5520"/>
                    <a:pt x="4210" y="5427"/>
                    <a:pt x="4128" y="5262"/>
                  </a:cubicBezTo>
                  <a:lnTo>
                    <a:pt x="3781" y="4127"/>
                  </a:lnTo>
                  <a:lnTo>
                    <a:pt x="3057" y="4127"/>
                  </a:lnTo>
                  <a:lnTo>
                    <a:pt x="2710" y="5262"/>
                  </a:lnTo>
                  <a:cubicBezTo>
                    <a:pt x="2683" y="5427"/>
                    <a:pt x="2535" y="5520"/>
                    <a:pt x="2351" y="5520"/>
                  </a:cubicBezTo>
                  <a:cubicBezTo>
                    <a:pt x="2325" y="5520"/>
                    <a:pt x="2297" y="5518"/>
                    <a:pt x="2269" y="5514"/>
                  </a:cubicBezTo>
                  <a:cubicBezTo>
                    <a:pt x="2080" y="5451"/>
                    <a:pt x="2017" y="5262"/>
                    <a:pt x="2049" y="5072"/>
                  </a:cubicBezTo>
                  <a:lnTo>
                    <a:pt x="2332" y="4127"/>
                  </a:lnTo>
                  <a:cubicBezTo>
                    <a:pt x="2175" y="4096"/>
                    <a:pt x="2017" y="3970"/>
                    <a:pt x="2017" y="3812"/>
                  </a:cubicBezTo>
                  <a:cubicBezTo>
                    <a:pt x="2049" y="3623"/>
                    <a:pt x="2206" y="3466"/>
                    <a:pt x="2395" y="3466"/>
                  </a:cubicBezTo>
                  <a:lnTo>
                    <a:pt x="2553" y="3466"/>
                  </a:lnTo>
                  <a:lnTo>
                    <a:pt x="3120" y="1638"/>
                  </a:lnTo>
                  <a:cubicBezTo>
                    <a:pt x="3151" y="1512"/>
                    <a:pt x="3285" y="1449"/>
                    <a:pt x="3427" y="1449"/>
                  </a:cubicBezTo>
                  <a:close/>
                  <a:moveTo>
                    <a:pt x="3435" y="0"/>
                  </a:moveTo>
                  <a:cubicBezTo>
                    <a:pt x="1544" y="0"/>
                    <a:pt x="1" y="1544"/>
                    <a:pt x="1" y="3434"/>
                  </a:cubicBezTo>
                  <a:cubicBezTo>
                    <a:pt x="1" y="5356"/>
                    <a:pt x="1544" y="6900"/>
                    <a:pt x="3435" y="6900"/>
                  </a:cubicBezTo>
                  <a:cubicBezTo>
                    <a:pt x="4065" y="6900"/>
                    <a:pt x="4632" y="6742"/>
                    <a:pt x="5168" y="6427"/>
                  </a:cubicBezTo>
                  <a:lnTo>
                    <a:pt x="6365" y="6900"/>
                  </a:lnTo>
                  <a:cubicBezTo>
                    <a:pt x="6407" y="6910"/>
                    <a:pt x="6449" y="6917"/>
                    <a:pt x="6491" y="6917"/>
                  </a:cubicBezTo>
                  <a:cubicBezTo>
                    <a:pt x="6575" y="6917"/>
                    <a:pt x="6659" y="6889"/>
                    <a:pt x="6743" y="6805"/>
                  </a:cubicBezTo>
                  <a:cubicBezTo>
                    <a:pt x="6806" y="6742"/>
                    <a:pt x="6869" y="6616"/>
                    <a:pt x="6869" y="6459"/>
                  </a:cubicBezTo>
                  <a:lnTo>
                    <a:pt x="6491" y="5009"/>
                  </a:lnTo>
                  <a:cubicBezTo>
                    <a:pt x="6743" y="4537"/>
                    <a:pt x="6869" y="4001"/>
                    <a:pt x="6869" y="3466"/>
                  </a:cubicBezTo>
                  <a:cubicBezTo>
                    <a:pt x="6869" y="3119"/>
                    <a:pt x="6774" y="2804"/>
                    <a:pt x="6711" y="2489"/>
                  </a:cubicBezTo>
                  <a:cubicBezTo>
                    <a:pt x="6617" y="2426"/>
                    <a:pt x="6491" y="2395"/>
                    <a:pt x="6428" y="2363"/>
                  </a:cubicBezTo>
                  <a:lnTo>
                    <a:pt x="5514" y="2710"/>
                  </a:lnTo>
                  <a:cubicBezTo>
                    <a:pt x="5389" y="2755"/>
                    <a:pt x="5256" y="2780"/>
                    <a:pt x="5125" y="2780"/>
                  </a:cubicBezTo>
                  <a:cubicBezTo>
                    <a:pt x="4892" y="2780"/>
                    <a:pt x="4667" y="2702"/>
                    <a:pt x="4506" y="2521"/>
                  </a:cubicBezTo>
                  <a:cubicBezTo>
                    <a:pt x="4222" y="2269"/>
                    <a:pt x="4096" y="1891"/>
                    <a:pt x="4159" y="1481"/>
                  </a:cubicBezTo>
                  <a:lnTo>
                    <a:pt x="4443" y="221"/>
                  </a:lnTo>
                  <a:cubicBezTo>
                    <a:pt x="4443" y="189"/>
                    <a:pt x="4443" y="189"/>
                    <a:pt x="4411" y="158"/>
                  </a:cubicBezTo>
                  <a:cubicBezTo>
                    <a:pt x="4096" y="63"/>
                    <a:pt x="3781" y="0"/>
                    <a:pt x="34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" name="Google Shape;7020;p73">
              <a:extLst>
                <a:ext uri="{FF2B5EF4-FFF2-40B4-BE49-F238E27FC236}">
                  <a16:creationId xmlns:a16="http://schemas.microsoft.com/office/drawing/2014/main" id="{19DF83D8-D651-281C-752B-1ED913F474DA}"/>
                </a:ext>
              </a:extLst>
            </p:cNvPr>
            <p:cNvSpPr/>
            <p:nvPr/>
          </p:nvSpPr>
          <p:spPr>
            <a:xfrm>
              <a:off x="-30895875" y="3621075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0" y="1"/>
                  </a:moveTo>
                  <a:cubicBezTo>
                    <a:pt x="32" y="410"/>
                    <a:pt x="126" y="694"/>
                    <a:pt x="315" y="1041"/>
                  </a:cubicBezTo>
                  <a:cubicBezTo>
                    <a:pt x="473" y="694"/>
                    <a:pt x="599" y="347"/>
                    <a:pt x="6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" name="Google Shape;7021;p73">
              <a:extLst>
                <a:ext uri="{FF2B5EF4-FFF2-40B4-BE49-F238E27FC236}">
                  <a16:creationId xmlns:a16="http://schemas.microsoft.com/office/drawing/2014/main" id="{A3E85CF2-F370-3886-6678-8C5F059D520D}"/>
                </a:ext>
              </a:extLst>
            </p:cNvPr>
            <p:cNvSpPr/>
            <p:nvPr/>
          </p:nvSpPr>
          <p:spPr>
            <a:xfrm>
              <a:off x="-30974650" y="3552550"/>
              <a:ext cx="172525" cy="172400"/>
            </a:xfrm>
            <a:custGeom>
              <a:avLst/>
              <a:gdLst/>
              <a:ahLst/>
              <a:cxnLst/>
              <a:rect l="l" t="t" r="r" b="b"/>
              <a:pathLst>
                <a:path w="6901" h="6896" extrusionOk="0">
                  <a:moveTo>
                    <a:pt x="3435" y="1356"/>
                  </a:moveTo>
                  <a:cubicBezTo>
                    <a:pt x="3624" y="1356"/>
                    <a:pt x="3782" y="1513"/>
                    <a:pt x="3782" y="1734"/>
                  </a:cubicBezTo>
                  <a:lnTo>
                    <a:pt x="3782" y="2080"/>
                  </a:lnTo>
                  <a:lnTo>
                    <a:pt x="4821" y="2080"/>
                  </a:lnTo>
                  <a:cubicBezTo>
                    <a:pt x="5010" y="2080"/>
                    <a:pt x="5168" y="2238"/>
                    <a:pt x="5168" y="2427"/>
                  </a:cubicBezTo>
                  <a:cubicBezTo>
                    <a:pt x="5168" y="2616"/>
                    <a:pt x="5010" y="2742"/>
                    <a:pt x="4821" y="2742"/>
                  </a:cubicBezTo>
                  <a:lnTo>
                    <a:pt x="4412" y="2742"/>
                  </a:lnTo>
                  <a:cubicBezTo>
                    <a:pt x="4380" y="3341"/>
                    <a:pt x="4191" y="3876"/>
                    <a:pt x="3876" y="4412"/>
                  </a:cubicBezTo>
                  <a:cubicBezTo>
                    <a:pt x="3908" y="4443"/>
                    <a:pt x="3908" y="4475"/>
                    <a:pt x="3939" y="4506"/>
                  </a:cubicBezTo>
                  <a:lnTo>
                    <a:pt x="4349" y="4916"/>
                  </a:lnTo>
                  <a:cubicBezTo>
                    <a:pt x="4443" y="5042"/>
                    <a:pt x="4443" y="5262"/>
                    <a:pt x="4349" y="5388"/>
                  </a:cubicBezTo>
                  <a:cubicBezTo>
                    <a:pt x="4286" y="5451"/>
                    <a:pt x="4191" y="5483"/>
                    <a:pt x="4101" y="5483"/>
                  </a:cubicBezTo>
                  <a:cubicBezTo>
                    <a:pt x="4010" y="5483"/>
                    <a:pt x="3923" y="5451"/>
                    <a:pt x="3876" y="5388"/>
                  </a:cubicBezTo>
                  <a:lnTo>
                    <a:pt x="3466" y="4979"/>
                  </a:lnTo>
                  <a:lnTo>
                    <a:pt x="3435" y="4947"/>
                  </a:lnTo>
                  <a:lnTo>
                    <a:pt x="3403" y="4979"/>
                  </a:lnTo>
                  <a:lnTo>
                    <a:pt x="2994" y="5388"/>
                  </a:lnTo>
                  <a:cubicBezTo>
                    <a:pt x="2931" y="5451"/>
                    <a:pt x="2844" y="5483"/>
                    <a:pt x="2758" y="5483"/>
                  </a:cubicBezTo>
                  <a:cubicBezTo>
                    <a:pt x="2671" y="5483"/>
                    <a:pt x="2584" y="5451"/>
                    <a:pt x="2521" y="5388"/>
                  </a:cubicBezTo>
                  <a:cubicBezTo>
                    <a:pt x="2395" y="5262"/>
                    <a:pt x="2395" y="5042"/>
                    <a:pt x="2521" y="4916"/>
                  </a:cubicBezTo>
                  <a:lnTo>
                    <a:pt x="2931" y="4506"/>
                  </a:lnTo>
                  <a:cubicBezTo>
                    <a:pt x="2962" y="4475"/>
                    <a:pt x="2962" y="4443"/>
                    <a:pt x="2994" y="4412"/>
                  </a:cubicBezTo>
                  <a:cubicBezTo>
                    <a:pt x="2679" y="3939"/>
                    <a:pt x="2490" y="3341"/>
                    <a:pt x="2458" y="2742"/>
                  </a:cubicBezTo>
                  <a:lnTo>
                    <a:pt x="2049" y="2742"/>
                  </a:lnTo>
                  <a:cubicBezTo>
                    <a:pt x="1860" y="2742"/>
                    <a:pt x="1702" y="2584"/>
                    <a:pt x="1702" y="2395"/>
                  </a:cubicBezTo>
                  <a:cubicBezTo>
                    <a:pt x="1702" y="2206"/>
                    <a:pt x="1860" y="2049"/>
                    <a:pt x="2049" y="2049"/>
                  </a:cubicBezTo>
                  <a:lnTo>
                    <a:pt x="3088" y="2049"/>
                  </a:lnTo>
                  <a:lnTo>
                    <a:pt x="3088" y="1734"/>
                  </a:lnTo>
                  <a:cubicBezTo>
                    <a:pt x="3088" y="1513"/>
                    <a:pt x="3246" y="1356"/>
                    <a:pt x="3435" y="135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76"/>
                    <a:pt x="32" y="3467"/>
                  </a:cubicBezTo>
                  <a:cubicBezTo>
                    <a:pt x="32" y="3971"/>
                    <a:pt x="158" y="4506"/>
                    <a:pt x="411" y="4979"/>
                  </a:cubicBezTo>
                  <a:lnTo>
                    <a:pt x="32" y="6459"/>
                  </a:lnTo>
                  <a:cubicBezTo>
                    <a:pt x="1" y="6554"/>
                    <a:pt x="32" y="6680"/>
                    <a:pt x="158" y="6806"/>
                  </a:cubicBezTo>
                  <a:cubicBezTo>
                    <a:pt x="225" y="6851"/>
                    <a:pt x="324" y="6895"/>
                    <a:pt x="420" y="6895"/>
                  </a:cubicBezTo>
                  <a:cubicBezTo>
                    <a:pt x="460" y="6895"/>
                    <a:pt x="500" y="6887"/>
                    <a:pt x="537" y="6869"/>
                  </a:cubicBezTo>
                  <a:lnTo>
                    <a:pt x="1734" y="6396"/>
                  </a:lnTo>
                  <a:cubicBezTo>
                    <a:pt x="2269" y="6712"/>
                    <a:pt x="2899" y="6869"/>
                    <a:pt x="3466" y="6869"/>
                  </a:cubicBezTo>
                  <a:cubicBezTo>
                    <a:pt x="5357" y="6869"/>
                    <a:pt x="6901" y="5357"/>
                    <a:pt x="6901" y="3435"/>
                  </a:cubicBezTo>
                  <a:cubicBezTo>
                    <a:pt x="6901" y="1576"/>
                    <a:pt x="5325" y="1"/>
                    <a:pt x="3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89" name="Google Shape;7022;p73">
            <a:extLst>
              <a:ext uri="{FF2B5EF4-FFF2-40B4-BE49-F238E27FC236}">
                <a16:creationId xmlns:a16="http://schemas.microsoft.com/office/drawing/2014/main" id="{C5233C2B-F16C-1EBB-9979-8119EA42C743}"/>
              </a:ext>
            </a:extLst>
          </p:cNvPr>
          <p:cNvGrpSpPr/>
          <p:nvPr/>
        </p:nvGrpSpPr>
        <p:grpSpPr>
          <a:xfrm>
            <a:off x="4081051" y="5055212"/>
            <a:ext cx="471527" cy="471487"/>
            <a:chOff x="-31093575" y="3911725"/>
            <a:chExt cx="291450" cy="291425"/>
          </a:xfrm>
          <a:solidFill>
            <a:schemeClr val="tx1"/>
          </a:solidFill>
        </p:grpSpPr>
        <p:sp>
          <p:nvSpPr>
            <p:cNvPr id="690" name="Google Shape;7023;p73">
              <a:extLst>
                <a:ext uri="{FF2B5EF4-FFF2-40B4-BE49-F238E27FC236}">
                  <a16:creationId xmlns:a16="http://schemas.microsoft.com/office/drawing/2014/main" id="{EA74A8B1-2D34-ED4B-C44B-600892972AE6}"/>
                </a:ext>
              </a:extLst>
            </p:cNvPr>
            <p:cNvSpPr/>
            <p:nvPr/>
          </p:nvSpPr>
          <p:spPr>
            <a:xfrm>
              <a:off x="-31093575" y="3911725"/>
              <a:ext cx="291450" cy="291425"/>
            </a:xfrm>
            <a:custGeom>
              <a:avLst/>
              <a:gdLst/>
              <a:ahLst/>
              <a:cxnLst/>
              <a:rect l="l" t="t" r="r" b="b"/>
              <a:pathLst>
                <a:path w="11658" h="11657" extrusionOk="0">
                  <a:moveTo>
                    <a:pt x="5829" y="0"/>
                  </a:moveTo>
                  <a:cubicBezTo>
                    <a:pt x="3372" y="0"/>
                    <a:pt x="1261" y="1796"/>
                    <a:pt x="788" y="4159"/>
                  </a:cubicBezTo>
                  <a:cubicBezTo>
                    <a:pt x="347" y="4285"/>
                    <a:pt x="1" y="4694"/>
                    <a:pt x="1" y="5167"/>
                  </a:cubicBezTo>
                  <a:lnTo>
                    <a:pt x="1" y="7876"/>
                  </a:lnTo>
                  <a:cubicBezTo>
                    <a:pt x="1" y="8412"/>
                    <a:pt x="473" y="8885"/>
                    <a:pt x="1009" y="8885"/>
                  </a:cubicBezTo>
                  <a:lnTo>
                    <a:pt x="1702" y="8885"/>
                  </a:lnTo>
                  <a:cubicBezTo>
                    <a:pt x="1891" y="8885"/>
                    <a:pt x="2049" y="8727"/>
                    <a:pt x="2049" y="8538"/>
                  </a:cubicBezTo>
                  <a:lnTo>
                    <a:pt x="2049" y="4442"/>
                  </a:lnTo>
                  <a:cubicBezTo>
                    <a:pt x="2049" y="4253"/>
                    <a:pt x="1891" y="4096"/>
                    <a:pt x="1702" y="4096"/>
                  </a:cubicBezTo>
                  <a:lnTo>
                    <a:pt x="1481" y="4096"/>
                  </a:lnTo>
                  <a:cubicBezTo>
                    <a:pt x="1954" y="2111"/>
                    <a:pt x="3781" y="630"/>
                    <a:pt x="5829" y="630"/>
                  </a:cubicBezTo>
                  <a:cubicBezTo>
                    <a:pt x="7877" y="630"/>
                    <a:pt x="9673" y="2111"/>
                    <a:pt x="10145" y="4096"/>
                  </a:cubicBezTo>
                  <a:lnTo>
                    <a:pt x="9956" y="4096"/>
                  </a:lnTo>
                  <a:cubicBezTo>
                    <a:pt x="9767" y="4096"/>
                    <a:pt x="9610" y="4253"/>
                    <a:pt x="9610" y="4442"/>
                  </a:cubicBezTo>
                  <a:lnTo>
                    <a:pt x="9610" y="8538"/>
                  </a:lnTo>
                  <a:cubicBezTo>
                    <a:pt x="9610" y="8727"/>
                    <a:pt x="9767" y="8885"/>
                    <a:pt x="9956" y="8885"/>
                  </a:cubicBezTo>
                  <a:lnTo>
                    <a:pt x="10271" y="8885"/>
                  </a:lnTo>
                  <a:cubicBezTo>
                    <a:pt x="10114" y="9672"/>
                    <a:pt x="9421" y="10271"/>
                    <a:pt x="8570" y="10271"/>
                  </a:cubicBezTo>
                  <a:lnTo>
                    <a:pt x="6774" y="10271"/>
                  </a:lnTo>
                  <a:cubicBezTo>
                    <a:pt x="6617" y="9893"/>
                    <a:pt x="6270" y="9609"/>
                    <a:pt x="5829" y="9609"/>
                  </a:cubicBezTo>
                  <a:cubicBezTo>
                    <a:pt x="5262" y="9609"/>
                    <a:pt x="4789" y="10082"/>
                    <a:pt x="4789" y="10617"/>
                  </a:cubicBezTo>
                  <a:cubicBezTo>
                    <a:pt x="4789" y="11184"/>
                    <a:pt x="5262" y="11657"/>
                    <a:pt x="5829" y="11657"/>
                  </a:cubicBezTo>
                  <a:cubicBezTo>
                    <a:pt x="6270" y="11657"/>
                    <a:pt x="6648" y="11373"/>
                    <a:pt x="6774" y="10995"/>
                  </a:cubicBezTo>
                  <a:lnTo>
                    <a:pt x="8570" y="10995"/>
                  </a:lnTo>
                  <a:cubicBezTo>
                    <a:pt x="9799" y="10995"/>
                    <a:pt x="10775" y="10082"/>
                    <a:pt x="10933" y="8885"/>
                  </a:cubicBezTo>
                  <a:cubicBezTo>
                    <a:pt x="11342" y="8790"/>
                    <a:pt x="11658" y="8380"/>
                    <a:pt x="11658" y="7908"/>
                  </a:cubicBezTo>
                  <a:lnTo>
                    <a:pt x="11658" y="5198"/>
                  </a:lnTo>
                  <a:cubicBezTo>
                    <a:pt x="11658" y="4694"/>
                    <a:pt x="11311" y="4253"/>
                    <a:pt x="10870" y="4159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" name="Google Shape;7024;p73">
              <a:extLst>
                <a:ext uri="{FF2B5EF4-FFF2-40B4-BE49-F238E27FC236}">
                  <a16:creationId xmlns:a16="http://schemas.microsoft.com/office/drawing/2014/main" id="{D18DA50E-FE72-7F77-4035-779E9B6AC82A}"/>
                </a:ext>
              </a:extLst>
            </p:cNvPr>
            <p:cNvSpPr/>
            <p:nvPr/>
          </p:nvSpPr>
          <p:spPr>
            <a:xfrm>
              <a:off x="-31025825" y="3980250"/>
              <a:ext cx="156750" cy="154250"/>
            </a:xfrm>
            <a:custGeom>
              <a:avLst/>
              <a:gdLst/>
              <a:ahLst/>
              <a:cxnLst/>
              <a:rect l="l" t="t" r="r" b="b"/>
              <a:pathLst>
                <a:path w="6270" h="6170" extrusionOk="0">
                  <a:moveTo>
                    <a:pt x="3119" y="1386"/>
                  </a:moveTo>
                  <a:cubicBezTo>
                    <a:pt x="3308" y="1386"/>
                    <a:pt x="3466" y="1544"/>
                    <a:pt x="3466" y="1733"/>
                  </a:cubicBezTo>
                  <a:cubicBezTo>
                    <a:pt x="3466" y="1953"/>
                    <a:pt x="3308" y="2079"/>
                    <a:pt x="3119" y="2079"/>
                  </a:cubicBezTo>
                  <a:cubicBezTo>
                    <a:pt x="2930" y="2079"/>
                    <a:pt x="2773" y="1953"/>
                    <a:pt x="2773" y="1733"/>
                  </a:cubicBezTo>
                  <a:cubicBezTo>
                    <a:pt x="2773" y="1544"/>
                    <a:pt x="2930" y="1386"/>
                    <a:pt x="3119" y="1386"/>
                  </a:cubicBezTo>
                  <a:close/>
                  <a:moveTo>
                    <a:pt x="3119" y="2741"/>
                  </a:moveTo>
                  <a:cubicBezTo>
                    <a:pt x="3308" y="2741"/>
                    <a:pt x="3466" y="2867"/>
                    <a:pt x="3466" y="3088"/>
                  </a:cubicBezTo>
                  <a:lnTo>
                    <a:pt x="3466" y="4474"/>
                  </a:lnTo>
                  <a:cubicBezTo>
                    <a:pt x="3466" y="4663"/>
                    <a:pt x="3308" y="4820"/>
                    <a:pt x="3119" y="4820"/>
                  </a:cubicBezTo>
                  <a:cubicBezTo>
                    <a:pt x="2930" y="4820"/>
                    <a:pt x="2773" y="4663"/>
                    <a:pt x="2773" y="4474"/>
                  </a:cubicBezTo>
                  <a:lnTo>
                    <a:pt x="2773" y="3088"/>
                  </a:lnTo>
                  <a:cubicBezTo>
                    <a:pt x="2773" y="2867"/>
                    <a:pt x="2930" y="2741"/>
                    <a:pt x="3119" y="2741"/>
                  </a:cubicBezTo>
                  <a:close/>
                  <a:moveTo>
                    <a:pt x="3151" y="0"/>
                  </a:moveTo>
                  <a:cubicBezTo>
                    <a:pt x="1449" y="0"/>
                    <a:pt x="63" y="1386"/>
                    <a:pt x="63" y="3088"/>
                  </a:cubicBezTo>
                  <a:cubicBezTo>
                    <a:pt x="63" y="3592"/>
                    <a:pt x="158" y="4096"/>
                    <a:pt x="441" y="4568"/>
                  </a:cubicBezTo>
                  <a:lnTo>
                    <a:pt x="63" y="5734"/>
                  </a:lnTo>
                  <a:cubicBezTo>
                    <a:pt x="0" y="5828"/>
                    <a:pt x="0" y="5955"/>
                    <a:pt x="126" y="6081"/>
                  </a:cubicBezTo>
                  <a:cubicBezTo>
                    <a:pt x="171" y="6125"/>
                    <a:pt x="263" y="6170"/>
                    <a:pt x="357" y="6170"/>
                  </a:cubicBezTo>
                  <a:cubicBezTo>
                    <a:pt x="396" y="6170"/>
                    <a:pt x="436" y="6162"/>
                    <a:pt x="473" y="6144"/>
                  </a:cubicBezTo>
                  <a:lnTo>
                    <a:pt x="1638" y="5765"/>
                  </a:lnTo>
                  <a:cubicBezTo>
                    <a:pt x="2079" y="6049"/>
                    <a:pt x="2615" y="6144"/>
                    <a:pt x="3151" y="6144"/>
                  </a:cubicBezTo>
                  <a:cubicBezTo>
                    <a:pt x="4852" y="6144"/>
                    <a:pt x="6270" y="4789"/>
                    <a:pt x="6270" y="3088"/>
                  </a:cubicBezTo>
                  <a:cubicBezTo>
                    <a:pt x="6270" y="1386"/>
                    <a:pt x="4852" y="0"/>
                    <a:pt x="31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92" name="Google Shape;7025;p73">
            <a:extLst>
              <a:ext uri="{FF2B5EF4-FFF2-40B4-BE49-F238E27FC236}">
                <a16:creationId xmlns:a16="http://schemas.microsoft.com/office/drawing/2014/main" id="{BCFBF2FA-A291-ABCD-6CB9-ED3F5851DC49}"/>
              </a:ext>
            </a:extLst>
          </p:cNvPr>
          <p:cNvGrpSpPr/>
          <p:nvPr/>
        </p:nvGrpSpPr>
        <p:grpSpPr>
          <a:xfrm>
            <a:off x="2893625" y="5664501"/>
            <a:ext cx="475329" cy="472781"/>
            <a:chOff x="-29946000" y="3183175"/>
            <a:chExt cx="293800" cy="292225"/>
          </a:xfrm>
          <a:solidFill>
            <a:schemeClr val="tx1"/>
          </a:solidFill>
        </p:grpSpPr>
        <p:sp>
          <p:nvSpPr>
            <p:cNvPr id="693" name="Google Shape;7026;p73">
              <a:extLst>
                <a:ext uri="{FF2B5EF4-FFF2-40B4-BE49-F238E27FC236}">
                  <a16:creationId xmlns:a16="http://schemas.microsoft.com/office/drawing/2014/main" id="{3B91C5EA-DAF4-3DD0-AE0A-E1AB6D28C6B7}"/>
                </a:ext>
              </a:extLst>
            </p:cNvPr>
            <p:cNvSpPr/>
            <p:nvPr/>
          </p:nvSpPr>
          <p:spPr>
            <a:xfrm>
              <a:off x="-29839675" y="3355650"/>
              <a:ext cx="186700" cy="33900"/>
            </a:xfrm>
            <a:custGeom>
              <a:avLst/>
              <a:gdLst/>
              <a:ahLst/>
              <a:cxnLst/>
              <a:rect l="l" t="t" r="r" b="b"/>
              <a:pathLst>
                <a:path w="7468" h="1356" extrusionOk="0">
                  <a:moveTo>
                    <a:pt x="568" y="1"/>
                  </a:moveTo>
                  <a:cubicBezTo>
                    <a:pt x="568" y="505"/>
                    <a:pt x="379" y="977"/>
                    <a:pt x="1" y="1356"/>
                  </a:cubicBezTo>
                  <a:lnTo>
                    <a:pt x="7467" y="1356"/>
                  </a:lnTo>
                  <a:lnTo>
                    <a:pt x="746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" name="Google Shape;7027;p73">
              <a:extLst>
                <a:ext uri="{FF2B5EF4-FFF2-40B4-BE49-F238E27FC236}">
                  <a16:creationId xmlns:a16="http://schemas.microsoft.com/office/drawing/2014/main" id="{5A2B01C9-5E52-924D-6D52-3F86CDA62EEC}"/>
                </a:ext>
              </a:extLst>
            </p:cNvPr>
            <p:cNvSpPr/>
            <p:nvPr/>
          </p:nvSpPr>
          <p:spPr>
            <a:xfrm>
              <a:off x="-29824700" y="3406850"/>
              <a:ext cx="172500" cy="68550"/>
            </a:xfrm>
            <a:custGeom>
              <a:avLst/>
              <a:gdLst/>
              <a:ahLst/>
              <a:cxnLst/>
              <a:rect l="l" t="t" r="r" b="b"/>
              <a:pathLst>
                <a:path w="6900" h="2742" extrusionOk="0">
                  <a:moveTo>
                    <a:pt x="0" y="1"/>
                  </a:moveTo>
                  <a:cubicBezTo>
                    <a:pt x="662" y="505"/>
                    <a:pt x="1134" y="1292"/>
                    <a:pt x="1292" y="2237"/>
                  </a:cubicBezTo>
                  <a:cubicBezTo>
                    <a:pt x="1355" y="2395"/>
                    <a:pt x="1292" y="2584"/>
                    <a:pt x="1260" y="2742"/>
                  </a:cubicBezTo>
                  <a:lnTo>
                    <a:pt x="6553" y="2742"/>
                  </a:lnTo>
                  <a:cubicBezTo>
                    <a:pt x="6742" y="2742"/>
                    <a:pt x="6900" y="2584"/>
                    <a:pt x="6900" y="2395"/>
                  </a:cubicBezTo>
                  <a:lnTo>
                    <a:pt x="690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" name="Google Shape;7028;p73">
              <a:extLst>
                <a:ext uri="{FF2B5EF4-FFF2-40B4-BE49-F238E27FC236}">
                  <a16:creationId xmlns:a16="http://schemas.microsoft.com/office/drawing/2014/main" id="{FF487C5E-9A49-BA96-A9D2-E1B3F19F5CDC}"/>
                </a:ext>
              </a:extLst>
            </p:cNvPr>
            <p:cNvSpPr/>
            <p:nvPr/>
          </p:nvSpPr>
          <p:spPr>
            <a:xfrm>
              <a:off x="-29756975" y="3183175"/>
              <a:ext cx="69325" cy="68550"/>
            </a:xfrm>
            <a:custGeom>
              <a:avLst/>
              <a:gdLst/>
              <a:ahLst/>
              <a:cxnLst/>
              <a:rect l="l" t="t" r="r" b="b"/>
              <a:pathLst>
                <a:path w="2773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74"/>
                    <a:pt x="2773" y="1386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" name="Google Shape;7029;p73">
              <a:extLst>
                <a:ext uri="{FF2B5EF4-FFF2-40B4-BE49-F238E27FC236}">
                  <a16:creationId xmlns:a16="http://schemas.microsoft.com/office/drawing/2014/main" id="{F9D0119D-4EAD-9BE2-074F-7644731A120C}"/>
                </a:ext>
              </a:extLst>
            </p:cNvPr>
            <p:cNvSpPr/>
            <p:nvPr/>
          </p:nvSpPr>
          <p:spPr>
            <a:xfrm>
              <a:off x="-29790850" y="3269025"/>
              <a:ext cx="137875" cy="68550"/>
            </a:xfrm>
            <a:custGeom>
              <a:avLst/>
              <a:gdLst/>
              <a:ahLst/>
              <a:cxnLst/>
              <a:rect l="l" t="t" r="r" b="b"/>
              <a:pathLst>
                <a:path w="5515" h="2742" extrusionOk="0">
                  <a:moveTo>
                    <a:pt x="2773" y="0"/>
                  </a:moveTo>
                  <a:cubicBezTo>
                    <a:pt x="1419" y="0"/>
                    <a:pt x="221" y="1040"/>
                    <a:pt x="32" y="2363"/>
                  </a:cubicBezTo>
                  <a:cubicBezTo>
                    <a:pt x="1" y="2552"/>
                    <a:pt x="158" y="2741"/>
                    <a:pt x="379" y="2741"/>
                  </a:cubicBezTo>
                  <a:lnTo>
                    <a:pt x="5136" y="2741"/>
                  </a:lnTo>
                  <a:cubicBezTo>
                    <a:pt x="5357" y="2741"/>
                    <a:pt x="5514" y="2552"/>
                    <a:pt x="5514" y="2363"/>
                  </a:cubicBezTo>
                  <a:cubicBezTo>
                    <a:pt x="5294" y="1008"/>
                    <a:pt x="4160" y="0"/>
                    <a:pt x="27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" name="Google Shape;7030;p73">
              <a:extLst>
                <a:ext uri="{FF2B5EF4-FFF2-40B4-BE49-F238E27FC236}">
                  <a16:creationId xmlns:a16="http://schemas.microsoft.com/office/drawing/2014/main" id="{F2B837DB-52ED-7AE3-970F-9E8E792716A3}"/>
                </a:ext>
              </a:extLst>
            </p:cNvPr>
            <p:cNvSpPr/>
            <p:nvPr/>
          </p:nvSpPr>
          <p:spPr>
            <a:xfrm>
              <a:off x="-29911350" y="3321000"/>
              <a:ext cx="69325" cy="68550"/>
            </a:xfrm>
            <a:custGeom>
              <a:avLst/>
              <a:gdLst/>
              <a:ahLst/>
              <a:cxnLst/>
              <a:rect l="l" t="t" r="r" b="b"/>
              <a:pathLst>
                <a:path w="2773" h="2742" extrusionOk="0">
                  <a:moveTo>
                    <a:pt x="1387" y="1"/>
                  </a:moveTo>
                  <a:cubicBezTo>
                    <a:pt x="631" y="1"/>
                    <a:pt x="1" y="599"/>
                    <a:pt x="1" y="1387"/>
                  </a:cubicBezTo>
                  <a:cubicBezTo>
                    <a:pt x="1" y="2143"/>
                    <a:pt x="631" y="2742"/>
                    <a:pt x="1387" y="2742"/>
                  </a:cubicBezTo>
                  <a:cubicBezTo>
                    <a:pt x="2143" y="2742"/>
                    <a:pt x="2773" y="2143"/>
                    <a:pt x="2773" y="1387"/>
                  </a:cubicBez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" name="Google Shape;7031;p73">
              <a:extLst>
                <a:ext uri="{FF2B5EF4-FFF2-40B4-BE49-F238E27FC236}">
                  <a16:creationId xmlns:a16="http://schemas.microsoft.com/office/drawing/2014/main" id="{8F1A1412-F9EF-E175-D1F7-D9199554A854}"/>
                </a:ext>
              </a:extLst>
            </p:cNvPr>
            <p:cNvSpPr/>
            <p:nvPr/>
          </p:nvSpPr>
          <p:spPr>
            <a:xfrm>
              <a:off x="-29946000" y="3406850"/>
              <a:ext cx="137075" cy="67775"/>
            </a:xfrm>
            <a:custGeom>
              <a:avLst/>
              <a:gdLst/>
              <a:ahLst/>
              <a:cxnLst/>
              <a:rect l="l" t="t" r="r" b="b"/>
              <a:pathLst>
                <a:path w="5483" h="2711" extrusionOk="0">
                  <a:moveTo>
                    <a:pt x="2773" y="1"/>
                  </a:moveTo>
                  <a:cubicBezTo>
                    <a:pt x="1387" y="1"/>
                    <a:pt x="252" y="1009"/>
                    <a:pt x="63" y="2300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36" y="2710"/>
                  </a:lnTo>
                  <a:cubicBezTo>
                    <a:pt x="5325" y="2710"/>
                    <a:pt x="5482" y="2521"/>
                    <a:pt x="5482" y="2300"/>
                  </a:cubicBezTo>
                  <a:cubicBezTo>
                    <a:pt x="5293" y="1009"/>
                    <a:pt x="4159" y="1"/>
                    <a:pt x="27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99" name="Google Shape;7032;p73">
            <a:extLst>
              <a:ext uri="{FF2B5EF4-FFF2-40B4-BE49-F238E27FC236}">
                <a16:creationId xmlns:a16="http://schemas.microsoft.com/office/drawing/2014/main" id="{9C7818D7-3F40-E916-65C1-CE5AACD23144}"/>
              </a:ext>
            </a:extLst>
          </p:cNvPr>
          <p:cNvGrpSpPr/>
          <p:nvPr/>
        </p:nvGrpSpPr>
        <p:grpSpPr>
          <a:xfrm>
            <a:off x="3486333" y="2007372"/>
            <a:ext cx="477877" cy="472215"/>
            <a:chOff x="-34408675" y="3202075"/>
            <a:chExt cx="295375" cy="291875"/>
          </a:xfrm>
          <a:solidFill>
            <a:schemeClr val="tx1"/>
          </a:solidFill>
        </p:grpSpPr>
        <p:sp>
          <p:nvSpPr>
            <p:cNvPr id="700" name="Google Shape;7033;p73">
              <a:extLst>
                <a:ext uri="{FF2B5EF4-FFF2-40B4-BE49-F238E27FC236}">
                  <a16:creationId xmlns:a16="http://schemas.microsoft.com/office/drawing/2014/main" id="{47A1E5DC-AB29-B845-2FAC-0A02B8111B3B}"/>
                </a:ext>
              </a:extLst>
            </p:cNvPr>
            <p:cNvSpPr/>
            <p:nvPr/>
          </p:nvSpPr>
          <p:spPr>
            <a:xfrm>
              <a:off x="-34274775" y="3202075"/>
              <a:ext cx="161475" cy="161475"/>
            </a:xfrm>
            <a:custGeom>
              <a:avLst/>
              <a:gdLst/>
              <a:ahLst/>
              <a:cxnLst/>
              <a:rect l="l" t="t" r="r" b="b"/>
              <a:pathLst>
                <a:path w="6459" h="6459" extrusionOk="0">
                  <a:moveTo>
                    <a:pt x="3718" y="0"/>
                  </a:moveTo>
                  <a:cubicBezTo>
                    <a:pt x="3560" y="0"/>
                    <a:pt x="3434" y="63"/>
                    <a:pt x="3403" y="189"/>
                  </a:cubicBezTo>
                  <a:cubicBezTo>
                    <a:pt x="3340" y="315"/>
                    <a:pt x="3340" y="473"/>
                    <a:pt x="3466" y="536"/>
                  </a:cubicBezTo>
                  <a:lnTo>
                    <a:pt x="4190" y="1261"/>
                  </a:lnTo>
                  <a:lnTo>
                    <a:pt x="1260" y="4159"/>
                  </a:lnTo>
                  <a:lnTo>
                    <a:pt x="567" y="3466"/>
                  </a:lnTo>
                  <a:cubicBezTo>
                    <a:pt x="496" y="3395"/>
                    <a:pt x="390" y="3360"/>
                    <a:pt x="288" y="3360"/>
                  </a:cubicBezTo>
                  <a:cubicBezTo>
                    <a:pt x="254" y="3360"/>
                    <a:pt x="221" y="3363"/>
                    <a:pt x="189" y="3371"/>
                  </a:cubicBezTo>
                  <a:cubicBezTo>
                    <a:pt x="95" y="3403"/>
                    <a:pt x="0" y="3560"/>
                    <a:pt x="0" y="3686"/>
                  </a:cubicBezTo>
                  <a:lnTo>
                    <a:pt x="0" y="6081"/>
                  </a:lnTo>
                  <a:cubicBezTo>
                    <a:pt x="0" y="6301"/>
                    <a:pt x="158" y="6459"/>
                    <a:pt x="347" y="6459"/>
                  </a:cubicBezTo>
                  <a:lnTo>
                    <a:pt x="2773" y="6459"/>
                  </a:lnTo>
                  <a:cubicBezTo>
                    <a:pt x="2930" y="6459"/>
                    <a:pt x="3025" y="6364"/>
                    <a:pt x="3088" y="6238"/>
                  </a:cubicBezTo>
                  <a:cubicBezTo>
                    <a:pt x="3119" y="6144"/>
                    <a:pt x="3119" y="5986"/>
                    <a:pt x="2993" y="5892"/>
                  </a:cubicBezTo>
                  <a:lnTo>
                    <a:pt x="2300" y="5199"/>
                  </a:lnTo>
                  <a:lnTo>
                    <a:pt x="5198" y="2269"/>
                  </a:lnTo>
                  <a:lnTo>
                    <a:pt x="5923" y="2993"/>
                  </a:lnTo>
                  <a:cubicBezTo>
                    <a:pt x="5969" y="3039"/>
                    <a:pt x="6066" y="3069"/>
                    <a:pt x="6164" y="3069"/>
                  </a:cubicBezTo>
                  <a:cubicBezTo>
                    <a:pt x="6200" y="3069"/>
                    <a:pt x="6236" y="3065"/>
                    <a:pt x="6270" y="3056"/>
                  </a:cubicBezTo>
                  <a:cubicBezTo>
                    <a:pt x="6396" y="3025"/>
                    <a:pt x="6459" y="2867"/>
                    <a:pt x="6459" y="2741"/>
                  </a:cubicBezTo>
                  <a:lnTo>
                    <a:pt x="6459" y="347"/>
                  </a:lnTo>
                  <a:cubicBezTo>
                    <a:pt x="6459" y="158"/>
                    <a:pt x="6301" y="0"/>
                    <a:pt x="61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" name="Google Shape;7034;p73">
              <a:extLst>
                <a:ext uri="{FF2B5EF4-FFF2-40B4-BE49-F238E27FC236}">
                  <a16:creationId xmlns:a16="http://schemas.microsoft.com/office/drawing/2014/main" id="{318C4797-4A70-A9E7-883E-838C35E7AD89}"/>
                </a:ext>
              </a:extLst>
            </p:cNvPr>
            <p:cNvSpPr/>
            <p:nvPr/>
          </p:nvSpPr>
          <p:spPr>
            <a:xfrm>
              <a:off x="-34378750" y="3263175"/>
              <a:ext cx="76425" cy="73600"/>
            </a:xfrm>
            <a:custGeom>
              <a:avLst/>
              <a:gdLst/>
              <a:ahLst/>
              <a:cxnLst/>
              <a:rect l="l" t="t" r="r" b="b"/>
              <a:pathLst>
                <a:path w="3057" h="2944" extrusionOk="0">
                  <a:moveTo>
                    <a:pt x="970" y="1"/>
                  </a:moveTo>
                  <a:cubicBezTo>
                    <a:pt x="685" y="1"/>
                    <a:pt x="405" y="114"/>
                    <a:pt x="221" y="297"/>
                  </a:cubicBezTo>
                  <a:lnTo>
                    <a:pt x="1" y="549"/>
                  </a:lnTo>
                  <a:lnTo>
                    <a:pt x="2395" y="2944"/>
                  </a:lnTo>
                  <a:lnTo>
                    <a:pt x="2678" y="2755"/>
                  </a:lnTo>
                  <a:cubicBezTo>
                    <a:pt x="3056" y="2345"/>
                    <a:pt x="3056" y="1683"/>
                    <a:pt x="2678" y="1274"/>
                  </a:cubicBezTo>
                  <a:lnTo>
                    <a:pt x="1670" y="297"/>
                  </a:lnTo>
                  <a:cubicBezTo>
                    <a:pt x="1478" y="90"/>
                    <a:pt x="1222" y="1"/>
                    <a:pt x="9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" name="Google Shape;7035;p73">
              <a:extLst>
                <a:ext uri="{FF2B5EF4-FFF2-40B4-BE49-F238E27FC236}">
                  <a16:creationId xmlns:a16="http://schemas.microsoft.com/office/drawing/2014/main" id="{1BE50297-D924-F64F-E578-D02D2CE8A808}"/>
                </a:ext>
              </a:extLst>
            </p:cNvPr>
            <p:cNvSpPr/>
            <p:nvPr/>
          </p:nvSpPr>
          <p:spPr>
            <a:xfrm>
              <a:off x="-34250375" y="3392300"/>
              <a:ext cx="77225" cy="74425"/>
            </a:xfrm>
            <a:custGeom>
              <a:avLst/>
              <a:gdLst/>
              <a:ahLst/>
              <a:cxnLst/>
              <a:rect l="l" t="t" r="r" b="b"/>
              <a:pathLst>
                <a:path w="3089" h="2977" extrusionOk="0">
                  <a:moveTo>
                    <a:pt x="999" y="0"/>
                  </a:moveTo>
                  <a:cubicBezTo>
                    <a:pt x="787" y="0"/>
                    <a:pt x="577" y="66"/>
                    <a:pt x="410" y="205"/>
                  </a:cubicBezTo>
                  <a:cubicBezTo>
                    <a:pt x="379" y="205"/>
                    <a:pt x="316" y="268"/>
                    <a:pt x="284" y="299"/>
                  </a:cubicBezTo>
                  <a:lnTo>
                    <a:pt x="1" y="583"/>
                  </a:lnTo>
                  <a:lnTo>
                    <a:pt x="2427" y="2977"/>
                  </a:lnTo>
                  <a:lnTo>
                    <a:pt x="2679" y="2693"/>
                  </a:lnTo>
                  <a:cubicBezTo>
                    <a:pt x="3088" y="2315"/>
                    <a:pt x="3088" y="1622"/>
                    <a:pt x="2679" y="1244"/>
                  </a:cubicBezTo>
                  <a:lnTo>
                    <a:pt x="1734" y="299"/>
                  </a:lnTo>
                  <a:cubicBezTo>
                    <a:pt x="1540" y="105"/>
                    <a:pt x="1267" y="0"/>
                    <a:pt x="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" name="Google Shape;7036;p73">
              <a:extLst>
                <a:ext uri="{FF2B5EF4-FFF2-40B4-BE49-F238E27FC236}">
                  <a16:creationId xmlns:a16="http://schemas.microsoft.com/office/drawing/2014/main" id="{262FA31D-3A9F-3E09-0FB0-3A106C7989CF}"/>
                </a:ext>
              </a:extLst>
            </p:cNvPr>
            <p:cNvSpPr/>
            <p:nvPr/>
          </p:nvSpPr>
          <p:spPr>
            <a:xfrm>
              <a:off x="-34408675" y="3290275"/>
              <a:ext cx="207150" cy="203675"/>
            </a:xfrm>
            <a:custGeom>
              <a:avLst/>
              <a:gdLst/>
              <a:ahLst/>
              <a:cxnLst/>
              <a:rect l="l" t="t" r="r" b="b"/>
              <a:pathLst>
                <a:path w="8286" h="8147" extrusionOk="0">
                  <a:moveTo>
                    <a:pt x="725" y="1"/>
                  </a:moveTo>
                  <a:cubicBezTo>
                    <a:pt x="95" y="631"/>
                    <a:pt x="0" y="1387"/>
                    <a:pt x="284" y="2017"/>
                  </a:cubicBezTo>
                  <a:cubicBezTo>
                    <a:pt x="1387" y="4223"/>
                    <a:pt x="3938" y="6774"/>
                    <a:pt x="6270" y="7972"/>
                  </a:cubicBezTo>
                  <a:cubicBezTo>
                    <a:pt x="6499" y="8086"/>
                    <a:pt x="6745" y="8147"/>
                    <a:pt x="6996" y="8147"/>
                  </a:cubicBezTo>
                  <a:cubicBezTo>
                    <a:pt x="7434" y="8147"/>
                    <a:pt x="7886" y="7963"/>
                    <a:pt x="8286" y="7562"/>
                  </a:cubicBezTo>
                  <a:lnTo>
                    <a:pt x="72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04" name="Google Shape;7037;p73">
            <a:extLst>
              <a:ext uri="{FF2B5EF4-FFF2-40B4-BE49-F238E27FC236}">
                <a16:creationId xmlns:a16="http://schemas.microsoft.com/office/drawing/2014/main" id="{7F9EF7B2-647E-1DDF-6764-46B2E0B8388A}"/>
              </a:ext>
            </a:extLst>
          </p:cNvPr>
          <p:cNvGrpSpPr/>
          <p:nvPr/>
        </p:nvGrpSpPr>
        <p:grpSpPr>
          <a:xfrm>
            <a:off x="3488881" y="2594030"/>
            <a:ext cx="472781" cy="475005"/>
            <a:chOff x="-34405525" y="3558075"/>
            <a:chExt cx="292225" cy="293600"/>
          </a:xfrm>
          <a:solidFill>
            <a:schemeClr val="tx1"/>
          </a:solidFill>
        </p:grpSpPr>
        <p:sp>
          <p:nvSpPr>
            <p:cNvPr id="705" name="Google Shape;7038;p73">
              <a:extLst>
                <a:ext uri="{FF2B5EF4-FFF2-40B4-BE49-F238E27FC236}">
                  <a16:creationId xmlns:a16="http://schemas.microsoft.com/office/drawing/2014/main" id="{54AEA87B-E035-8DAB-09E9-DCC7208B5D9C}"/>
                </a:ext>
              </a:extLst>
            </p:cNvPr>
            <p:cNvSpPr/>
            <p:nvPr/>
          </p:nvSpPr>
          <p:spPr>
            <a:xfrm>
              <a:off x="-34303150" y="3663825"/>
              <a:ext cx="189850" cy="187850"/>
            </a:xfrm>
            <a:custGeom>
              <a:avLst/>
              <a:gdLst/>
              <a:ahLst/>
              <a:cxnLst/>
              <a:rect l="l" t="t" r="r" b="b"/>
              <a:pathLst>
                <a:path w="7594" h="7514" extrusionOk="0">
                  <a:moveTo>
                    <a:pt x="5487" y="0"/>
                  </a:moveTo>
                  <a:cubicBezTo>
                    <a:pt x="5380" y="0"/>
                    <a:pt x="5278" y="8"/>
                    <a:pt x="5168" y="24"/>
                  </a:cubicBezTo>
                  <a:cubicBezTo>
                    <a:pt x="4349" y="181"/>
                    <a:pt x="3656" y="843"/>
                    <a:pt x="3561" y="1630"/>
                  </a:cubicBezTo>
                  <a:cubicBezTo>
                    <a:pt x="3467" y="2198"/>
                    <a:pt x="3561" y="2513"/>
                    <a:pt x="3719" y="2891"/>
                  </a:cubicBezTo>
                  <a:lnTo>
                    <a:pt x="285" y="6325"/>
                  </a:lnTo>
                  <a:cubicBezTo>
                    <a:pt x="1" y="6608"/>
                    <a:pt x="1" y="7049"/>
                    <a:pt x="285" y="7301"/>
                  </a:cubicBezTo>
                  <a:cubicBezTo>
                    <a:pt x="426" y="7443"/>
                    <a:pt x="600" y="7514"/>
                    <a:pt x="773" y="7514"/>
                  </a:cubicBezTo>
                  <a:cubicBezTo>
                    <a:pt x="946" y="7514"/>
                    <a:pt x="1119" y="7443"/>
                    <a:pt x="1261" y="7301"/>
                  </a:cubicBezTo>
                  <a:lnTo>
                    <a:pt x="4695" y="3899"/>
                  </a:lnTo>
                  <a:cubicBezTo>
                    <a:pt x="5022" y="4016"/>
                    <a:pt x="5280" y="4080"/>
                    <a:pt x="5597" y="4080"/>
                  </a:cubicBezTo>
                  <a:cubicBezTo>
                    <a:pt x="5708" y="4080"/>
                    <a:pt x="5825" y="4073"/>
                    <a:pt x="5955" y="4056"/>
                  </a:cubicBezTo>
                  <a:cubicBezTo>
                    <a:pt x="6775" y="3899"/>
                    <a:pt x="7436" y="3206"/>
                    <a:pt x="7562" y="2418"/>
                  </a:cubicBezTo>
                  <a:cubicBezTo>
                    <a:pt x="7594" y="2198"/>
                    <a:pt x="7594" y="1945"/>
                    <a:pt x="7562" y="1756"/>
                  </a:cubicBezTo>
                  <a:cubicBezTo>
                    <a:pt x="7562" y="1630"/>
                    <a:pt x="7436" y="1504"/>
                    <a:pt x="7310" y="1473"/>
                  </a:cubicBezTo>
                  <a:cubicBezTo>
                    <a:pt x="7287" y="1465"/>
                    <a:pt x="7259" y="1461"/>
                    <a:pt x="7229" y="1461"/>
                  </a:cubicBezTo>
                  <a:cubicBezTo>
                    <a:pt x="7141" y="1461"/>
                    <a:pt x="7034" y="1497"/>
                    <a:pt x="6964" y="1567"/>
                  </a:cubicBezTo>
                  <a:lnTo>
                    <a:pt x="6491" y="2040"/>
                  </a:lnTo>
                  <a:cubicBezTo>
                    <a:pt x="6365" y="2166"/>
                    <a:pt x="6192" y="2229"/>
                    <a:pt x="6014" y="2229"/>
                  </a:cubicBezTo>
                  <a:cubicBezTo>
                    <a:pt x="5837" y="2229"/>
                    <a:pt x="5656" y="2166"/>
                    <a:pt x="5514" y="2040"/>
                  </a:cubicBezTo>
                  <a:cubicBezTo>
                    <a:pt x="5231" y="1756"/>
                    <a:pt x="5231" y="1315"/>
                    <a:pt x="5514" y="1032"/>
                  </a:cubicBezTo>
                  <a:lnTo>
                    <a:pt x="6018" y="622"/>
                  </a:lnTo>
                  <a:cubicBezTo>
                    <a:pt x="6113" y="528"/>
                    <a:pt x="6144" y="370"/>
                    <a:pt x="6113" y="276"/>
                  </a:cubicBezTo>
                  <a:cubicBezTo>
                    <a:pt x="6050" y="150"/>
                    <a:pt x="5955" y="55"/>
                    <a:pt x="5829" y="24"/>
                  </a:cubicBezTo>
                  <a:cubicBezTo>
                    <a:pt x="5703" y="8"/>
                    <a:pt x="5593" y="0"/>
                    <a:pt x="54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" name="Google Shape;7039;p73">
              <a:extLst>
                <a:ext uri="{FF2B5EF4-FFF2-40B4-BE49-F238E27FC236}">
                  <a16:creationId xmlns:a16="http://schemas.microsoft.com/office/drawing/2014/main" id="{2CA3E801-1B9A-4FF8-0780-71B2141513DD}"/>
                </a:ext>
              </a:extLst>
            </p:cNvPr>
            <p:cNvSpPr/>
            <p:nvPr/>
          </p:nvSpPr>
          <p:spPr>
            <a:xfrm>
              <a:off x="-34250375" y="3565950"/>
              <a:ext cx="46500" cy="46500"/>
            </a:xfrm>
            <a:custGeom>
              <a:avLst/>
              <a:gdLst/>
              <a:ahLst/>
              <a:cxnLst/>
              <a:rect l="l" t="t" r="r" b="b"/>
              <a:pathLst>
                <a:path w="1860" h="1860" extrusionOk="0">
                  <a:moveTo>
                    <a:pt x="1" y="1"/>
                  </a:moveTo>
                  <a:lnTo>
                    <a:pt x="1" y="1859"/>
                  </a:lnTo>
                  <a:lnTo>
                    <a:pt x="1860" y="1859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" name="Google Shape;7040;p73">
              <a:extLst>
                <a:ext uri="{FF2B5EF4-FFF2-40B4-BE49-F238E27FC236}">
                  <a16:creationId xmlns:a16="http://schemas.microsoft.com/office/drawing/2014/main" id="{ED7ACB9B-8715-5621-CB3E-E6449BE8A2F1}"/>
                </a:ext>
              </a:extLst>
            </p:cNvPr>
            <p:cNvSpPr/>
            <p:nvPr/>
          </p:nvSpPr>
          <p:spPr>
            <a:xfrm>
              <a:off x="-34405525" y="3558075"/>
              <a:ext cx="206375" cy="276475"/>
            </a:xfrm>
            <a:custGeom>
              <a:avLst/>
              <a:gdLst/>
              <a:ahLst/>
              <a:cxnLst/>
              <a:rect l="l" t="t" r="r" b="b"/>
              <a:pathLst>
                <a:path w="8255" h="11059" extrusionOk="0">
                  <a:moveTo>
                    <a:pt x="3812" y="1450"/>
                  </a:moveTo>
                  <a:cubicBezTo>
                    <a:pt x="4001" y="1450"/>
                    <a:pt x="4159" y="1607"/>
                    <a:pt x="4159" y="1796"/>
                  </a:cubicBezTo>
                  <a:cubicBezTo>
                    <a:pt x="4159" y="2017"/>
                    <a:pt x="4001" y="2174"/>
                    <a:pt x="3812" y="2174"/>
                  </a:cubicBezTo>
                  <a:cubicBezTo>
                    <a:pt x="3623" y="2174"/>
                    <a:pt x="3466" y="2017"/>
                    <a:pt x="3466" y="1796"/>
                  </a:cubicBezTo>
                  <a:cubicBezTo>
                    <a:pt x="3466" y="1607"/>
                    <a:pt x="3623" y="1450"/>
                    <a:pt x="3812" y="1450"/>
                  </a:cubicBezTo>
                  <a:close/>
                  <a:moveTo>
                    <a:pt x="3812" y="2836"/>
                  </a:moveTo>
                  <a:cubicBezTo>
                    <a:pt x="4001" y="2836"/>
                    <a:pt x="4159" y="2993"/>
                    <a:pt x="4159" y="3183"/>
                  </a:cubicBezTo>
                  <a:lnTo>
                    <a:pt x="4159" y="5293"/>
                  </a:lnTo>
                  <a:cubicBezTo>
                    <a:pt x="4159" y="5482"/>
                    <a:pt x="4001" y="5640"/>
                    <a:pt x="3812" y="5640"/>
                  </a:cubicBezTo>
                  <a:cubicBezTo>
                    <a:pt x="3623" y="5640"/>
                    <a:pt x="3466" y="5482"/>
                    <a:pt x="3466" y="5293"/>
                  </a:cubicBezTo>
                  <a:lnTo>
                    <a:pt x="3466" y="3183"/>
                  </a:lnTo>
                  <a:cubicBezTo>
                    <a:pt x="3466" y="2993"/>
                    <a:pt x="3623" y="2836"/>
                    <a:pt x="3812" y="2836"/>
                  </a:cubicBezTo>
                  <a:close/>
                  <a:moveTo>
                    <a:pt x="5860" y="6301"/>
                  </a:moveTo>
                  <a:cubicBezTo>
                    <a:pt x="6049" y="6301"/>
                    <a:pt x="6207" y="6459"/>
                    <a:pt x="6207" y="6648"/>
                  </a:cubicBezTo>
                  <a:cubicBezTo>
                    <a:pt x="6207" y="6837"/>
                    <a:pt x="6049" y="6995"/>
                    <a:pt x="5860" y="6995"/>
                  </a:cubicBezTo>
                  <a:lnTo>
                    <a:pt x="1733" y="6995"/>
                  </a:lnTo>
                  <a:cubicBezTo>
                    <a:pt x="1544" y="6995"/>
                    <a:pt x="1387" y="6837"/>
                    <a:pt x="1387" y="6648"/>
                  </a:cubicBezTo>
                  <a:cubicBezTo>
                    <a:pt x="1387" y="6459"/>
                    <a:pt x="1544" y="6301"/>
                    <a:pt x="1733" y="6301"/>
                  </a:cubicBezTo>
                  <a:close/>
                  <a:moveTo>
                    <a:pt x="4537" y="7688"/>
                  </a:moveTo>
                  <a:cubicBezTo>
                    <a:pt x="4726" y="7688"/>
                    <a:pt x="4884" y="7845"/>
                    <a:pt x="4884" y="8034"/>
                  </a:cubicBezTo>
                  <a:cubicBezTo>
                    <a:pt x="4884" y="8223"/>
                    <a:pt x="4726" y="8381"/>
                    <a:pt x="4537" y="8381"/>
                  </a:cubicBezTo>
                  <a:lnTo>
                    <a:pt x="1733" y="8381"/>
                  </a:lnTo>
                  <a:cubicBezTo>
                    <a:pt x="1544" y="8381"/>
                    <a:pt x="1387" y="8223"/>
                    <a:pt x="1387" y="8034"/>
                  </a:cubicBezTo>
                  <a:cubicBezTo>
                    <a:pt x="1387" y="7845"/>
                    <a:pt x="1544" y="7688"/>
                    <a:pt x="1733" y="768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681"/>
                  </a:lnTo>
                  <a:cubicBezTo>
                    <a:pt x="0" y="10964"/>
                    <a:pt x="158" y="11059"/>
                    <a:pt x="347" y="11059"/>
                  </a:cubicBezTo>
                  <a:lnTo>
                    <a:pt x="3466" y="11059"/>
                  </a:lnTo>
                  <a:cubicBezTo>
                    <a:pt x="3466" y="10712"/>
                    <a:pt x="3592" y="10366"/>
                    <a:pt x="3844" y="10082"/>
                  </a:cubicBezTo>
                  <a:lnTo>
                    <a:pt x="4254" y="9704"/>
                  </a:lnTo>
                  <a:lnTo>
                    <a:pt x="1702" y="9704"/>
                  </a:lnTo>
                  <a:cubicBezTo>
                    <a:pt x="1481" y="9704"/>
                    <a:pt x="1324" y="9546"/>
                    <a:pt x="1324" y="9326"/>
                  </a:cubicBezTo>
                  <a:cubicBezTo>
                    <a:pt x="1324" y="9137"/>
                    <a:pt x="1481" y="8979"/>
                    <a:pt x="1702" y="8979"/>
                  </a:cubicBezTo>
                  <a:lnTo>
                    <a:pt x="4915" y="8979"/>
                  </a:lnTo>
                  <a:lnTo>
                    <a:pt x="6963" y="6932"/>
                  </a:lnTo>
                  <a:cubicBezTo>
                    <a:pt x="6900" y="6585"/>
                    <a:pt x="6805" y="6238"/>
                    <a:pt x="6931" y="5703"/>
                  </a:cubicBezTo>
                  <a:cubicBezTo>
                    <a:pt x="7089" y="4915"/>
                    <a:pt x="7562" y="4254"/>
                    <a:pt x="8255" y="3876"/>
                  </a:cubicBezTo>
                  <a:lnTo>
                    <a:pt x="8255" y="2773"/>
                  </a:lnTo>
                  <a:lnTo>
                    <a:pt x="5860" y="2773"/>
                  </a:lnTo>
                  <a:cubicBezTo>
                    <a:pt x="5671" y="2773"/>
                    <a:pt x="5514" y="2615"/>
                    <a:pt x="5514" y="2395"/>
                  </a:cubicBezTo>
                  <a:lnTo>
                    <a:pt x="55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08" name="Google Shape;7041;p73">
            <a:extLst>
              <a:ext uri="{FF2B5EF4-FFF2-40B4-BE49-F238E27FC236}">
                <a16:creationId xmlns:a16="http://schemas.microsoft.com/office/drawing/2014/main" id="{995A0D55-89FA-4C81-52A2-48F2A956DA7F}"/>
              </a:ext>
            </a:extLst>
          </p:cNvPr>
          <p:cNvGrpSpPr/>
          <p:nvPr/>
        </p:nvGrpSpPr>
        <p:grpSpPr>
          <a:xfrm>
            <a:off x="3488234" y="3176240"/>
            <a:ext cx="474076" cy="471487"/>
            <a:chOff x="-34406325" y="3919600"/>
            <a:chExt cx="293025" cy="291425"/>
          </a:xfrm>
          <a:solidFill>
            <a:schemeClr val="tx1"/>
          </a:solidFill>
        </p:grpSpPr>
        <p:sp>
          <p:nvSpPr>
            <p:cNvPr id="709" name="Google Shape;7042;p73">
              <a:extLst>
                <a:ext uri="{FF2B5EF4-FFF2-40B4-BE49-F238E27FC236}">
                  <a16:creationId xmlns:a16="http://schemas.microsoft.com/office/drawing/2014/main" id="{409C8BAF-B8CE-4BFE-C2F9-7BA68AAE25EA}"/>
                </a:ext>
              </a:extLst>
            </p:cNvPr>
            <p:cNvSpPr/>
            <p:nvPr/>
          </p:nvSpPr>
          <p:spPr>
            <a:xfrm>
              <a:off x="-34167675" y="3932000"/>
              <a:ext cx="42550" cy="40575"/>
            </a:xfrm>
            <a:custGeom>
              <a:avLst/>
              <a:gdLst/>
              <a:ahLst/>
              <a:cxnLst/>
              <a:rect l="l" t="t" r="r" b="b"/>
              <a:pathLst>
                <a:path w="1702" h="1623" extrusionOk="0">
                  <a:moveTo>
                    <a:pt x="1352" y="0"/>
                  </a:moveTo>
                  <a:cubicBezTo>
                    <a:pt x="1261" y="0"/>
                    <a:pt x="1167" y="24"/>
                    <a:pt x="1104" y="71"/>
                  </a:cubicBezTo>
                  <a:lnTo>
                    <a:pt x="127" y="1079"/>
                  </a:lnTo>
                  <a:cubicBezTo>
                    <a:pt x="1" y="1205"/>
                    <a:pt x="1" y="1426"/>
                    <a:pt x="127" y="1552"/>
                  </a:cubicBezTo>
                  <a:cubicBezTo>
                    <a:pt x="190" y="1599"/>
                    <a:pt x="284" y="1623"/>
                    <a:pt x="375" y="1623"/>
                  </a:cubicBezTo>
                  <a:cubicBezTo>
                    <a:pt x="466" y="1623"/>
                    <a:pt x="552" y="1599"/>
                    <a:pt x="599" y="1552"/>
                  </a:cubicBezTo>
                  <a:lnTo>
                    <a:pt x="1576" y="544"/>
                  </a:lnTo>
                  <a:cubicBezTo>
                    <a:pt x="1702" y="449"/>
                    <a:pt x="1702" y="260"/>
                    <a:pt x="1576" y="71"/>
                  </a:cubicBezTo>
                  <a:cubicBezTo>
                    <a:pt x="1529" y="24"/>
                    <a:pt x="1442" y="0"/>
                    <a:pt x="1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" name="Google Shape;7043;p73">
              <a:extLst>
                <a:ext uri="{FF2B5EF4-FFF2-40B4-BE49-F238E27FC236}">
                  <a16:creationId xmlns:a16="http://schemas.microsoft.com/office/drawing/2014/main" id="{6EE4BACE-C05E-93D9-D0D8-328E82EDA1DB}"/>
                </a:ext>
              </a:extLst>
            </p:cNvPr>
            <p:cNvSpPr/>
            <p:nvPr/>
          </p:nvSpPr>
          <p:spPr>
            <a:xfrm>
              <a:off x="-34286600" y="3922950"/>
              <a:ext cx="171725" cy="167575"/>
            </a:xfrm>
            <a:custGeom>
              <a:avLst/>
              <a:gdLst/>
              <a:ahLst/>
              <a:cxnLst/>
              <a:rect l="l" t="t" r="r" b="b"/>
              <a:pathLst>
                <a:path w="6869" h="6703" extrusionOk="0">
                  <a:moveTo>
                    <a:pt x="772" y="0"/>
                  </a:moveTo>
                  <a:cubicBezTo>
                    <a:pt x="599" y="0"/>
                    <a:pt x="426" y="71"/>
                    <a:pt x="284" y="213"/>
                  </a:cubicBezTo>
                  <a:cubicBezTo>
                    <a:pt x="1" y="496"/>
                    <a:pt x="1" y="937"/>
                    <a:pt x="284" y="1189"/>
                  </a:cubicBezTo>
                  <a:lnTo>
                    <a:pt x="5608" y="6514"/>
                  </a:lnTo>
                  <a:cubicBezTo>
                    <a:pt x="5734" y="6640"/>
                    <a:pt x="5908" y="6703"/>
                    <a:pt x="6085" y="6703"/>
                  </a:cubicBezTo>
                  <a:cubicBezTo>
                    <a:pt x="6262" y="6703"/>
                    <a:pt x="6443" y="6640"/>
                    <a:pt x="6585" y="6514"/>
                  </a:cubicBezTo>
                  <a:cubicBezTo>
                    <a:pt x="6869" y="6230"/>
                    <a:pt x="6869" y="5821"/>
                    <a:pt x="6585" y="5537"/>
                  </a:cubicBezTo>
                  <a:lnTo>
                    <a:pt x="1261" y="213"/>
                  </a:lnTo>
                  <a:cubicBezTo>
                    <a:pt x="1119" y="71"/>
                    <a:pt x="946" y="0"/>
                    <a:pt x="7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" name="Google Shape;7044;p73">
              <a:extLst>
                <a:ext uri="{FF2B5EF4-FFF2-40B4-BE49-F238E27FC236}">
                  <a16:creationId xmlns:a16="http://schemas.microsoft.com/office/drawing/2014/main" id="{15CE48E2-DCFD-F297-0D5D-8D13965D75C1}"/>
                </a:ext>
              </a:extLst>
            </p:cNvPr>
            <p:cNvSpPr/>
            <p:nvPr/>
          </p:nvSpPr>
          <p:spPr>
            <a:xfrm>
              <a:off x="-34406325" y="4115900"/>
              <a:ext cx="98475" cy="95125"/>
            </a:xfrm>
            <a:custGeom>
              <a:avLst/>
              <a:gdLst/>
              <a:ahLst/>
              <a:cxnLst/>
              <a:rect l="l" t="t" r="r" b="b"/>
              <a:pathLst>
                <a:path w="3939" h="3805" extrusionOk="0">
                  <a:moveTo>
                    <a:pt x="757" y="1"/>
                  </a:moveTo>
                  <a:cubicBezTo>
                    <a:pt x="576" y="1"/>
                    <a:pt x="395" y="72"/>
                    <a:pt x="253" y="213"/>
                  </a:cubicBezTo>
                  <a:cubicBezTo>
                    <a:pt x="1" y="497"/>
                    <a:pt x="1" y="938"/>
                    <a:pt x="253" y="1190"/>
                  </a:cubicBezTo>
                  <a:lnTo>
                    <a:pt x="2679" y="3616"/>
                  </a:lnTo>
                  <a:cubicBezTo>
                    <a:pt x="2805" y="3742"/>
                    <a:pt x="2978" y="3805"/>
                    <a:pt x="3155" y="3805"/>
                  </a:cubicBezTo>
                  <a:cubicBezTo>
                    <a:pt x="3332" y="3805"/>
                    <a:pt x="3514" y="3742"/>
                    <a:pt x="3655" y="3616"/>
                  </a:cubicBezTo>
                  <a:cubicBezTo>
                    <a:pt x="3939" y="3332"/>
                    <a:pt x="3939" y="2891"/>
                    <a:pt x="3655" y="2608"/>
                  </a:cubicBezTo>
                  <a:lnTo>
                    <a:pt x="1261" y="213"/>
                  </a:lnTo>
                  <a:cubicBezTo>
                    <a:pt x="1119" y="72"/>
                    <a:pt x="938" y="1"/>
                    <a:pt x="7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" name="Google Shape;7045;p73">
              <a:extLst>
                <a:ext uri="{FF2B5EF4-FFF2-40B4-BE49-F238E27FC236}">
                  <a16:creationId xmlns:a16="http://schemas.microsoft.com/office/drawing/2014/main" id="{F295B7E6-057F-AF88-BDC0-B12474EFEB8A}"/>
                </a:ext>
              </a:extLst>
            </p:cNvPr>
            <p:cNvSpPr/>
            <p:nvPr/>
          </p:nvSpPr>
          <p:spPr>
            <a:xfrm>
              <a:off x="-34364575" y="3966850"/>
              <a:ext cx="204025" cy="204025"/>
            </a:xfrm>
            <a:custGeom>
              <a:avLst/>
              <a:gdLst/>
              <a:ahLst/>
              <a:cxnLst/>
              <a:rect l="l" t="t" r="r" b="b"/>
              <a:pathLst>
                <a:path w="8161" h="8161" extrusionOk="0">
                  <a:moveTo>
                    <a:pt x="2994" y="1"/>
                  </a:moveTo>
                  <a:lnTo>
                    <a:pt x="2489" y="1576"/>
                  </a:lnTo>
                  <a:cubicBezTo>
                    <a:pt x="1985" y="3088"/>
                    <a:pt x="1166" y="4474"/>
                    <a:pt x="1" y="5703"/>
                  </a:cubicBezTo>
                  <a:lnTo>
                    <a:pt x="2458" y="8160"/>
                  </a:lnTo>
                  <a:cubicBezTo>
                    <a:pt x="3687" y="6995"/>
                    <a:pt x="5104" y="6175"/>
                    <a:pt x="6585" y="5671"/>
                  </a:cubicBezTo>
                  <a:lnTo>
                    <a:pt x="8160" y="5136"/>
                  </a:lnTo>
                  <a:lnTo>
                    <a:pt x="299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" name="Google Shape;7046;p73">
              <a:extLst>
                <a:ext uri="{FF2B5EF4-FFF2-40B4-BE49-F238E27FC236}">
                  <a16:creationId xmlns:a16="http://schemas.microsoft.com/office/drawing/2014/main" id="{694AB02B-8144-0FAA-0082-832CC337AFE3}"/>
                </a:ext>
              </a:extLst>
            </p:cNvPr>
            <p:cNvSpPr/>
            <p:nvPr/>
          </p:nvSpPr>
          <p:spPr>
            <a:xfrm>
              <a:off x="-34200750" y="3919600"/>
              <a:ext cx="17350" cy="33875"/>
            </a:xfrm>
            <a:custGeom>
              <a:avLst/>
              <a:gdLst/>
              <a:ahLst/>
              <a:cxnLst/>
              <a:rect l="l" t="t" r="r" b="b"/>
              <a:pathLst>
                <a:path w="694" h="135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08"/>
                  </a:lnTo>
                  <a:cubicBezTo>
                    <a:pt x="1" y="1229"/>
                    <a:pt x="158" y="1355"/>
                    <a:pt x="347" y="1355"/>
                  </a:cubicBezTo>
                  <a:cubicBezTo>
                    <a:pt x="536" y="1355"/>
                    <a:pt x="694" y="1229"/>
                    <a:pt x="694" y="1008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" name="Google Shape;7047;p73">
              <a:extLst>
                <a:ext uri="{FF2B5EF4-FFF2-40B4-BE49-F238E27FC236}">
                  <a16:creationId xmlns:a16="http://schemas.microsoft.com/office/drawing/2014/main" id="{39FD16BB-BCC3-0AA5-BED9-0F9AFBF5AB51}"/>
                </a:ext>
              </a:extLst>
            </p:cNvPr>
            <p:cNvSpPr/>
            <p:nvPr/>
          </p:nvSpPr>
          <p:spPr>
            <a:xfrm>
              <a:off x="-34147975" y="3989700"/>
              <a:ext cx="34675" cy="17350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379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79" y="693"/>
                  </a:cubicBezTo>
                  <a:lnTo>
                    <a:pt x="1040" y="693"/>
                  </a:lnTo>
                  <a:cubicBezTo>
                    <a:pt x="1229" y="693"/>
                    <a:pt x="1387" y="536"/>
                    <a:pt x="1387" y="347"/>
                  </a:cubicBezTo>
                  <a:cubicBezTo>
                    <a:pt x="1387" y="126"/>
                    <a:pt x="1229" y="0"/>
                    <a:pt x="10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" name="Google Shape;7048;p73">
              <a:extLst>
                <a:ext uri="{FF2B5EF4-FFF2-40B4-BE49-F238E27FC236}">
                  <a16:creationId xmlns:a16="http://schemas.microsoft.com/office/drawing/2014/main" id="{EF317C05-33CC-D435-2ADA-F2BCF185AEED}"/>
                </a:ext>
              </a:extLst>
            </p:cNvPr>
            <p:cNvSpPr/>
            <p:nvPr/>
          </p:nvSpPr>
          <p:spPr>
            <a:xfrm>
              <a:off x="-34278725" y="4116500"/>
              <a:ext cx="116600" cy="68600"/>
            </a:xfrm>
            <a:custGeom>
              <a:avLst/>
              <a:gdLst/>
              <a:ahLst/>
              <a:cxnLst/>
              <a:rect l="l" t="t" r="r" b="b"/>
              <a:pathLst>
                <a:path w="4664" h="2744" extrusionOk="0">
                  <a:moveTo>
                    <a:pt x="4411" y="0"/>
                  </a:moveTo>
                  <a:lnTo>
                    <a:pt x="3750" y="221"/>
                  </a:lnTo>
                  <a:cubicBezTo>
                    <a:pt x="3907" y="378"/>
                    <a:pt x="3813" y="631"/>
                    <a:pt x="3624" y="694"/>
                  </a:cubicBezTo>
                  <a:lnTo>
                    <a:pt x="1072" y="2017"/>
                  </a:lnTo>
                  <a:cubicBezTo>
                    <a:pt x="1030" y="2038"/>
                    <a:pt x="984" y="2048"/>
                    <a:pt x="938" y="2048"/>
                  </a:cubicBezTo>
                  <a:cubicBezTo>
                    <a:pt x="844" y="2048"/>
                    <a:pt x="746" y="2006"/>
                    <a:pt x="662" y="1922"/>
                  </a:cubicBezTo>
                  <a:lnTo>
                    <a:pt x="568" y="1796"/>
                  </a:lnTo>
                  <a:cubicBezTo>
                    <a:pt x="347" y="1922"/>
                    <a:pt x="190" y="2080"/>
                    <a:pt x="1" y="2237"/>
                  </a:cubicBezTo>
                  <a:lnTo>
                    <a:pt x="190" y="2426"/>
                  </a:lnTo>
                  <a:cubicBezTo>
                    <a:pt x="395" y="2632"/>
                    <a:pt x="669" y="2744"/>
                    <a:pt x="947" y="2744"/>
                  </a:cubicBezTo>
                  <a:cubicBezTo>
                    <a:pt x="1095" y="2744"/>
                    <a:pt x="1245" y="2712"/>
                    <a:pt x="1387" y="2647"/>
                  </a:cubicBezTo>
                  <a:lnTo>
                    <a:pt x="3939" y="1324"/>
                  </a:lnTo>
                  <a:cubicBezTo>
                    <a:pt x="4411" y="1103"/>
                    <a:pt x="4663" y="505"/>
                    <a:pt x="44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16" name="Google Shape;7049;p73">
            <a:extLst>
              <a:ext uri="{FF2B5EF4-FFF2-40B4-BE49-F238E27FC236}">
                <a16:creationId xmlns:a16="http://schemas.microsoft.com/office/drawing/2014/main" id="{95203BA1-50BD-2099-14C5-D4B3E4629D8A}"/>
              </a:ext>
            </a:extLst>
          </p:cNvPr>
          <p:cNvGrpSpPr/>
          <p:nvPr/>
        </p:nvGrpSpPr>
        <p:grpSpPr>
          <a:xfrm>
            <a:off x="1706764" y="3815391"/>
            <a:ext cx="471527" cy="456239"/>
            <a:chOff x="-32568800" y="3232000"/>
            <a:chExt cx="291450" cy="282000"/>
          </a:xfrm>
          <a:solidFill>
            <a:schemeClr val="tx1"/>
          </a:solidFill>
        </p:grpSpPr>
        <p:sp>
          <p:nvSpPr>
            <p:cNvPr id="717" name="Google Shape;7050;p73">
              <a:extLst>
                <a:ext uri="{FF2B5EF4-FFF2-40B4-BE49-F238E27FC236}">
                  <a16:creationId xmlns:a16="http://schemas.microsoft.com/office/drawing/2014/main" id="{A344AC1B-D167-31B9-4F89-92BFA1F095DB}"/>
                </a:ext>
              </a:extLst>
            </p:cNvPr>
            <p:cNvSpPr/>
            <p:nvPr/>
          </p:nvSpPr>
          <p:spPr>
            <a:xfrm>
              <a:off x="-32545150" y="3232000"/>
              <a:ext cx="244175" cy="246550"/>
            </a:xfrm>
            <a:custGeom>
              <a:avLst/>
              <a:gdLst/>
              <a:ahLst/>
              <a:cxnLst/>
              <a:rect l="l" t="t" r="r" b="b"/>
              <a:pathLst>
                <a:path w="9767" h="9862" extrusionOk="0">
                  <a:moveTo>
                    <a:pt x="4883" y="1"/>
                  </a:moveTo>
                  <a:cubicBezTo>
                    <a:pt x="4505" y="1"/>
                    <a:pt x="4222" y="316"/>
                    <a:pt x="4222" y="662"/>
                  </a:cubicBezTo>
                  <a:lnTo>
                    <a:pt x="4222" y="4128"/>
                  </a:lnTo>
                  <a:cubicBezTo>
                    <a:pt x="4159" y="4033"/>
                    <a:pt x="2899" y="1859"/>
                    <a:pt x="2772" y="1702"/>
                  </a:cubicBezTo>
                  <a:cubicBezTo>
                    <a:pt x="2639" y="1479"/>
                    <a:pt x="2394" y="1350"/>
                    <a:pt x="2151" y="1350"/>
                  </a:cubicBezTo>
                  <a:cubicBezTo>
                    <a:pt x="2051" y="1350"/>
                    <a:pt x="1951" y="1372"/>
                    <a:pt x="1859" y="1418"/>
                  </a:cubicBezTo>
                  <a:cubicBezTo>
                    <a:pt x="1512" y="1576"/>
                    <a:pt x="1386" y="2017"/>
                    <a:pt x="1544" y="2332"/>
                  </a:cubicBezTo>
                  <a:cubicBezTo>
                    <a:pt x="1544" y="2363"/>
                    <a:pt x="2804" y="4947"/>
                    <a:pt x="2836" y="4947"/>
                  </a:cubicBezTo>
                  <a:cubicBezTo>
                    <a:pt x="3434" y="4947"/>
                    <a:pt x="5261" y="4947"/>
                    <a:pt x="5261" y="6617"/>
                  </a:cubicBezTo>
                  <a:cubicBezTo>
                    <a:pt x="5261" y="6806"/>
                    <a:pt x="5104" y="6963"/>
                    <a:pt x="4883" y="6963"/>
                  </a:cubicBezTo>
                  <a:cubicBezTo>
                    <a:pt x="4694" y="6963"/>
                    <a:pt x="4537" y="6806"/>
                    <a:pt x="4537" y="6617"/>
                  </a:cubicBezTo>
                  <a:cubicBezTo>
                    <a:pt x="4537" y="6018"/>
                    <a:pt x="4253" y="5640"/>
                    <a:pt x="3056" y="5608"/>
                  </a:cubicBezTo>
                  <a:cubicBezTo>
                    <a:pt x="3056" y="5608"/>
                    <a:pt x="1260" y="4254"/>
                    <a:pt x="1197" y="4191"/>
                  </a:cubicBezTo>
                  <a:cubicBezTo>
                    <a:pt x="1060" y="4084"/>
                    <a:pt x="901" y="4029"/>
                    <a:pt x="745" y="4029"/>
                  </a:cubicBezTo>
                  <a:cubicBezTo>
                    <a:pt x="578" y="4029"/>
                    <a:pt x="414" y="4092"/>
                    <a:pt x="284" y="4222"/>
                  </a:cubicBezTo>
                  <a:cubicBezTo>
                    <a:pt x="0" y="4506"/>
                    <a:pt x="0" y="4915"/>
                    <a:pt x="284" y="5199"/>
                  </a:cubicBezTo>
                  <a:lnTo>
                    <a:pt x="1859" y="6774"/>
                  </a:lnTo>
                  <a:cubicBezTo>
                    <a:pt x="2048" y="6963"/>
                    <a:pt x="2142" y="7215"/>
                    <a:pt x="2142" y="7436"/>
                  </a:cubicBezTo>
                  <a:cubicBezTo>
                    <a:pt x="2142" y="8034"/>
                    <a:pt x="2520" y="8538"/>
                    <a:pt x="3088" y="8759"/>
                  </a:cubicBezTo>
                  <a:cubicBezTo>
                    <a:pt x="3245" y="8790"/>
                    <a:pt x="3371" y="8948"/>
                    <a:pt x="3434" y="9074"/>
                  </a:cubicBezTo>
                  <a:cubicBezTo>
                    <a:pt x="2426" y="8979"/>
                    <a:pt x="1260" y="8790"/>
                    <a:pt x="1103" y="8475"/>
                  </a:cubicBezTo>
                  <a:cubicBezTo>
                    <a:pt x="1103" y="8475"/>
                    <a:pt x="1197" y="8349"/>
                    <a:pt x="1638" y="8192"/>
                  </a:cubicBezTo>
                  <a:cubicBezTo>
                    <a:pt x="1544" y="8003"/>
                    <a:pt x="1481" y="7751"/>
                    <a:pt x="1481" y="7530"/>
                  </a:cubicBezTo>
                  <a:cubicBezTo>
                    <a:pt x="756" y="7782"/>
                    <a:pt x="441" y="8066"/>
                    <a:pt x="441" y="8475"/>
                  </a:cubicBezTo>
                  <a:cubicBezTo>
                    <a:pt x="441" y="9641"/>
                    <a:pt x="3718" y="9862"/>
                    <a:pt x="4883" y="9862"/>
                  </a:cubicBezTo>
                  <a:cubicBezTo>
                    <a:pt x="6081" y="9862"/>
                    <a:pt x="9357" y="9641"/>
                    <a:pt x="9357" y="8475"/>
                  </a:cubicBezTo>
                  <a:cubicBezTo>
                    <a:pt x="9357" y="8066"/>
                    <a:pt x="8979" y="7751"/>
                    <a:pt x="8317" y="7530"/>
                  </a:cubicBezTo>
                  <a:cubicBezTo>
                    <a:pt x="8317" y="7782"/>
                    <a:pt x="8286" y="8003"/>
                    <a:pt x="8160" y="8192"/>
                  </a:cubicBezTo>
                  <a:cubicBezTo>
                    <a:pt x="8286" y="8255"/>
                    <a:pt x="8349" y="8286"/>
                    <a:pt x="8443" y="8318"/>
                  </a:cubicBezTo>
                  <a:lnTo>
                    <a:pt x="8664" y="8444"/>
                  </a:lnTo>
                  <a:cubicBezTo>
                    <a:pt x="8475" y="8790"/>
                    <a:pt x="7372" y="8948"/>
                    <a:pt x="6364" y="9074"/>
                  </a:cubicBezTo>
                  <a:cubicBezTo>
                    <a:pt x="6427" y="8979"/>
                    <a:pt x="6553" y="8885"/>
                    <a:pt x="6711" y="8822"/>
                  </a:cubicBezTo>
                  <a:cubicBezTo>
                    <a:pt x="7246" y="8633"/>
                    <a:pt x="7656" y="8129"/>
                    <a:pt x="7656" y="7530"/>
                  </a:cubicBezTo>
                  <a:lnTo>
                    <a:pt x="7656" y="6428"/>
                  </a:lnTo>
                  <a:lnTo>
                    <a:pt x="9515" y="4569"/>
                  </a:lnTo>
                  <a:cubicBezTo>
                    <a:pt x="9767" y="4317"/>
                    <a:pt x="9767" y="3876"/>
                    <a:pt x="9515" y="3592"/>
                  </a:cubicBezTo>
                  <a:cubicBezTo>
                    <a:pt x="9373" y="3450"/>
                    <a:pt x="9192" y="3379"/>
                    <a:pt x="9010" y="3379"/>
                  </a:cubicBezTo>
                  <a:cubicBezTo>
                    <a:pt x="8829" y="3379"/>
                    <a:pt x="8648" y="3450"/>
                    <a:pt x="8506" y="3592"/>
                  </a:cubicBezTo>
                  <a:cubicBezTo>
                    <a:pt x="8191" y="3876"/>
                    <a:pt x="7498" y="4411"/>
                    <a:pt x="7026" y="4789"/>
                  </a:cubicBezTo>
                  <a:cubicBezTo>
                    <a:pt x="7089" y="4663"/>
                    <a:pt x="8191" y="2426"/>
                    <a:pt x="8254" y="2332"/>
                  </a:cubicBezTo>
                  <a:cubicBezTo>
                    <a:pt x="8412" y="1985"/>
                    <a:pt x="8286" y="1576"/>
                    <a:pt x="7939" y="1418"/>
                  </a:cubicBezTo>
                  <a:cubicBezTo>
                    <a:pt x="7847" y="1372"/>
                    <a:pt x="7747" y="1350"/>
                    <a:pt x="7647" y="1350"/>
                  </a:cubicBezTo>
                  <a:cubicBezTo>
                    <a:pt x="7404" y="1350"/>
                    <a:pt x="7159" y="1479"/>
                    <a:pt x="7026" y="1702"/>
                  </a:cubicBezTo>
                  <a:cubicBezTo>
                    <a:pt x="6900" y="1859"/>
                    <a:pt x="5639" y="4033"/>
                    <a:pt x="5576" y="4128"/>
                  </a:cubicBezTo>
                  <a:lnTo>
                    <a:pt x="5576" y="662"/>
                  </a:lnTo>
                  <a:cubicBezTo>
                    <a:pt x="5576" y="284"/>
                    <a:pt x="5261" y="1"/>
                    <a:pt x="48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" name="Google Shape;7051;p73">
              <a:extLst>
                <a:ext uri="{FF2B5EF4-FFF2-40B4-BE49-F238E27FC236}">
                  <a16:creationId xmlns:a16="http://schemas.microsoft.com/office/drawing/2014/main" id="{DB97EF0A-17A0-F594-2632-6C98EA4BE054}"/>
                </a:ext>
              </a:extLst>
            </p:cNvPr>
            <p:cNvSpPr/>
            <p:nvPr/>
          </p:nvSpPr>
          <p:spPr>
            <a:xfrm>
              <a:off x="-32568800" y="3392675"/>
              <a:ext cx="291450" cy="121325"/>
            </a:xfrm>
            <a:custGeom>
              <a:avLst/>
              <a:gdLst/>
              <a:ahLst/>
              <a:cxnLst/>
              <a:rect l="l" t="t" r="r" b="b"/>
              <a:pathLst>
                <a:path w="11658" h="4853" extrusionOk="0">
                  <a:moveTo>
                    <a:pt x="9578" y="1"/>
                  </a:moveTo>
                  <a:lnTo>
                    <a:pt x="9263" y="316"/>
                  </a:lnTo>
                  <a:lnTo>
                    <a:pt x="9263" y="631"/>
                  </a:lnTo>
                  <a:cubicBezTo>
                    <a:pt x="10335" y="1040"/>
                    <a:pt x="10965" y="1576"/>
                    <a:pt x="10965" y="2143"/>
                  </a:cubicBezTo>
                  <a:cubicBezTo>
                    <a:pt x="10965" y="3119"/>
                    <a:pt x="8885" y="4191"/>
                    <a:pt x="5829" y="4191"/>
                  </a:cubicBezTo>
                  <a:cubicBezTo>
                    <a:pt x="2805" y="4191"/>
                    <a:pt x="726" y="3119"/>
                    <a:pt x="726" y="2143"/>
                  </a:cubicBezTo>
                  <a:cubicBezTo>
                    <a:pt x="726" y="1607"/>
                    <a:pt x="1261" y="1103"/>
                    <a:pt x="2175" y="725"/>
                  </a:cubicBezTo>
                  <a:lnTo>
                    <a:pt x="1671" y="190"/>
                  </a:lnTo>
                  <a:cubicBezTo>
                    <a:pt x="631" y="725"/>
                    <a:pt x="1" y="1387"/>
                    <a:pt x="1" y="2111"/>
                  </a:cubicBezTo>
                  <a:cubicBezTo>
                    <a:pt x="1" y="3655"/>
                    <a:pt x="2584" y="4852"/>
                    <a:pt x="5829" y="4852"/>
                  </a:cubicBezTo>
                  <a:cubicBezTo>
                    <a:pt x="9106" y="4852"/>
                    <a:pt x="11658" y="3624"/>
                    <a:pt x="11658" y="2111"/>
                  </a:cubicBezTo>
                  <a:cubicBezTo>
                    <a:pt x="11658" y="1261"/>
                    <a:pt x="10870" y="505"/>
                    <a:pt x="95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19" name="Google Shape;7052;p73">
            <a:extLst>
              <a:ext uri="{FF2B5EF4-FFF2-40B4-BE49-F238E27FC236}">
                <a16:creationId xmlns:a16="http://schemas.microsoft.com/office/drawing/2014/main" id="{C6276926-8A9A-1A9F-3C8D-0377C14A69F0}"/>
              </a:ext>
            </a:extLst>
          </p:cNvPr>
          <p:cNvGrpSpPr/>
          <p:nvPr/>
        </p:nvGrpSpPr>
        <p:grpSpPr>
          <a:xfrm>
            <a:off x="1706137" y="4435271"/>
            <a:ext cx="472781" cy="471527"/>
            <a:chOff x="-32569575" y="3586425"/>
            <a:chExt cx="292225" cy="291450"/>
          </a:xfrm>
          <a:solidFill>
            <a:schemeClr val="tx1"/>
          </a:solidFill>
        </p:grpSpPr>
        <p:sp>
          <p:nvSpPr>
            <p:cNvPr id="720" name="Google Shape;7053;p73">
              <a:extLst>
                <a:ext uri="{FF2B5EF4-FFF2-40B4-BE49-F238E27FC236}">
                  <a16:creationId xmlns:a16="http://schemas.microsoft.com/office/drawing/2014/main" id="{5BD4EA03-00C4-51CA-4D72-6AB02964E9A6}"/>
                </a:ext>
              </a:extLst>
            </p:cNvPr>
            <p:cNvSpPr/>
            <p:nvPr/>
          </p:nvSpPr>
          <p:spPr>
            <a:xfrm>
              <a:off x="-32569575" y="3672275"/>
              <a:ext cx="292225" cy="205600"/>
            </a:xfrm>
            <a:custGeom>
              <a:avLst/>
              <a:gdLst/>
              <a:ahLst/>
              <a:cxnLst/>
              <a:rect l="l" t="t" r="r" b="b"/>
              <a:pathLst>
                <a:path w="11689" h="8224" extrusionOk="0">
                  <a:moveTo>
                    <a:pt x="5860" y="1"/>
                  </a:moveTo>
                  <a:cubicBezTo>
                    <a:pt x="4506" y="1"/>
                    <a:pt x="3340" y="1040"/>
                    <a:pt x="3151" y="2332"/>
                  </a:cubicBezTo>
                  <a:cubicBezTo>
                    <a:pt x="3119" y="2521"/>
                    <a:pt x="3277" y="2710"/>
                    <a:pt x="3497" y="2710"/>
                  </a:cubicBezTo>
                  <a:lnTo>
                    <a:pt x="5514" y="2710"/>
                  </a:lnTo>
                  <a:lnTo>
                    <a:pt x="5514" y="3435"/>
                  </a:lnTo>
                  <a:lnTo>
                    <a:pt x="2395" y="3435"/>
                  </a:lnTo>
                  <a:cubicBezTo>
                    <a:pt x="1859" y="3435"/>
                    <a:pt x="1387" y="3907"/>
                    <a:pt x="1387" y="4443"/>
                  </a:cubicBezTo>
                  <a:lnTo>
                    <a:pt x="1387" y="4852"/>
                  </a:lnTo>
                  <a:cubicBezTo>
                    <a:pt x="599" y="5010"/>
                    <a:pt x="0" y="5703"/>
                    <a:pt x="0" y="6554"/>
                  </a:cubicBezTo>
                  <a:cubicBezTo>
                    <a:pt x="0" y="7499"/>
                    <a:pt x="757" y="8223"/>
                    <a:pt x="1702" y="8223"/>
                  </a:cubicBezTo>
                  <a:cubicBezTo>
                    <a:pt x="2647" y="8223"/>
                    <a:pt x="3403" y="7499"/>
                    <a:pt x="3403" y="6554"/>
                  </a:cubicBezTo>
                  <a:cubicBezTo>
                    <a:pt x="3403" y="5703"/>
                    <a:pt x="2804" y="5041"/>
                    <a:pt x="2017" y="4852"/>
                  </a:cubicBezTo>
                  <a:lnTo>
                    <a:pt x="2017" y="4443"/>
                  </a:lnTo>
                  <a:cubicBezTo>
                    <a:pt x="2017" y="4254"/>
                    <a:pt x="2174" y="4096"/>
                    <a:pt x="2363" y="4096"/>
                  </a:cubicBezTo>
                  <a:lnTo>
                    <a:pt x="5482" y="4096"/>
                  </a:lnTo>
                  <a:lnTo>
                    <a:pt x="5482" y="4821"/>
                  </a:lnTo>
                  <a:cubicBezTo>
                    <a:pt x="4695" y="4978"/>
                    <a:pt x="4096" y="5672"/>
                    <a:pt x="4096" y="6491"/>
                  </a:cubicBezTo>
                  <a:cubicBezTo>
                    <a:pt x="4096" y="7436"/>
                    <a:pt x="4852" y="8192"/>
                    <a:pt x="5797" y="8192"/>
                  </a:cubicBezTo>
                  <a:cubicBezTo>
                    <a:pt x="6742" y="8192"/>
                    <a:pt x="7499" y="7436"/>
                    <a:pt x="7499" y="6491"/>
                  </a:cubicBezTo>
                  <a:cubicBezTo>
                    <a:pt x="7499" y="5672"/>
                    <a:pt x="6900" y="5010"/>
                    <a:pt x="6112" y="4821"/>
                  </a:cubicBezTo>
                  <a:lnTo>
                    <a:pt x="6112" y="4096"/>
                  </a:lnTo>
                  <a:lnTo>
                    <a:pt x="9231" y="4096"/>
                  </a:lnTo>
                  <a:cubicBezTo>
                    <a:pt x="9420" y="4096"/>
                    <a:pt x="9578" y="4254"/>
                    <a:pt x="9578" y="4443"/>
                  </a:cubicBezTo>
                  <a:lnTo>
                    <a:pt x="9578" y="4852"/>
                  </a:lnTo>
                  <a:cubicBezTo>
                    <a:pt x="8790" y="5010"/>
                    <a:pt x="8192" y="5703"/>
                    <a:pt x="8192" y="6554"/>
                  </a:cubicBezTo>
                  <a:cubicBezTo>
                    <a:pt x="8192" y="7499"/>
                    <a:pt x="8948" y="8223"/>
                    <a:pt x="9893" y="8223"/>
                  </a:cubicBezTo>
                  <a:cubicBezTo>
                    <a:pt x="10838" y="8223"/>
                    <a:pt x="11594" y="7499"/>
                    <a:pt x="11594" y="6554"/>
                  </a:cubicBezTo>
                  <a:cubicBezTo>
                    <a:pt x="11689" y="5703"/>
                    <a:pt x="11153" y="5010"/>
                    <a:pt x="10366" y="4852"/>
                  </a:cubicBezTo>
                  <a:lnTo>
                    <a:pt x="10366" y="4443"/>
                  </a:lnTo>
                  <a:cubicBezTo>
                    <a:pt x="10366" y="3907"/>
                    <a:pt x="9893" y="3435"/>
                    <a:pt x="9326" y="3435"/>
                  </a:cubicBezTo>
                  <a:lnTo>
                    <a:pt x="6238" y="3435"/>
                  </a:lnTo>
                  <a:lnTo>
                    <a:pt x="6238" y="2710"/>
                  </a:lnTo>
                  <a:lnTo>
                    <a:pt x="8223" y="2710"/>
                  </a:lnTo>
                  <a:cubicBezTo>
                    <a:pt x="8444" y="2710"/>
                    <a:pt x="8601" y="2521"/>
                    <a:pt x="8601" y="2332"/>
                  </a:cubicBezTo>
                  <a:cubicBezTo>
                    <a:pt x="8381" y="977"/>
                    <a:pt x="7247" y="1"/>
                    <a:pt x="58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" name="Google Shape;7054;p73">
              <a:extLst>
                <a:ext uri="{FF2B5EF4-FFF2-40B4-BE49-F238E27FC236}">
                  <a16:creationId xmlns:a16="http://schemas.microsoft.com/office/drawing/2014/main" id="{3B95F158-AAA4-509C-624A-E84C2B77C64B}"/>
                </a:ext>
              </a:extLst>
            </p:cNvPr>
            <p:cNvSpPr/>
            <p:nvPr/>
          </p:nvSpPr>
          <p:spPr>
            <a:xfrm>
              <a:off x="-32456950" y="358642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22" name="Google Shape;7055;p73">
            <a:extLst>
              <a:ext uri="{FF2B5EF4-FFF2-40B4-BE49-F238E27FC236}">
                <a16:creationId xmlns:a16="http://schemas.microsoft.com/office/drawing/2014/main" id="{5628029A-3F24-5A82-48BC-A162F7A35B33}"/>
              </a:ext>
            </a:extLst>
          </p:cNvPr>
          <p:cNvGrpSpPr/>
          <p:nvPr/>
        </p:nvGrpSpPr>
        <p:grpSpPr>
          <a:xfrm>
            <a:off x="1694024" y="5054727"/>
            <a:ext cx="497008" cy="472457"/>
            <a:chOff x="-32576675" y="3944600"/>
            <a:chExt cx="307200" cy="292025"/>
          </a:xfrm>
          <a:solidFill>
            <a:schemeClr val="tx1"/>
          </a:solidFill>
        </p:grpSpPr>
        <p:sp>
          <p:nvSpPr>
            <p:cNvPr id="723" name="Google Shape;7056;p73">
              <a:extLst>
                <a:ext uri="{FF2B5EF4-FFF2-40B4-BE49-F238E27FC236}">
                  <a16:creationId xmlns:a16="http://schemas.microsoft.com/office/drawing/2014/main" id="{D2D398E8-0B9D-4D20-AAEE-F2B74AA8F9F6}"/>
                </a:ext>
              </a:extLst>
            </p:cNvPr>
            <p:cNvSpPr/>
            <p:nvPr/>
          </p:nvSpPr>
          <p:spPr>
            <a:xfrm>
              <a:off x="-32482950" y="3944600"/>
              <a:ext cx="213475" cy="214650"/>
            </a:xfrm>
            <a:custGeom>
              <a:avLst/>
              <a:gdLst/>
              <a:ahLst/>
              <a:cxnLst/>
              <a:rect l="l" t="t" r="r" b="b"/>
              <a:pathLst>
                <a:path w="8539" h="8586" extrusionOk="0">
                  <a:moveTo>
                    <a:pt x="5156" y="1"/>
                  </a:moveTo>
                  <a:cubicBezTo>
                    <a:pt x="4372" y="1"/>
                    <a:pt x="3593" y="308"/>
                    <a:pt x="2994" y="922"/>
                  </a:cubicBezTo>
                  <a:lnTo>
                    <a:pt x="1450" y="2466"/>
                  </a:lnTo>
                  <a:cubicBezTo>
                    <a:pt x="1681" y="2417"/>
                    <a:pt x="1916" y="2392"/>
                    <a:pt x="2152" y="2392"/>
                  </a:cubicBezTo>
                  <a:cubicBezTo>
                    <a:pt x="2529" y="2392"/>
                    <a:pt x="2909" y="2456"/>
                    <a:pt x="3277" y="2592"/>
                  </a:cubicBezTo>
                  <a:lnTo>
                    <a:pt x="3939" y="1899"/>
                  </a:lnTo>
                  <a:cubicBezTo>
                    <a:pt x="4270" y="1568"/>
                    <a:pt x="4703" y="1402"/>
                    <a:pt x="5136" y="1402"/>
                  </a:cubicBezTo>
                  <a:cubicBezTo>
                    <a:pt x="5569" y="1402"/>
                    <a:pt x="6003" y="1568"/>
                    <a:pt x="6333" y="1899"/>
                  </a:cubicBezTo>
                  <a:cubicBezTo>
                    <a:pt x="7027" y="2592"/>
                    <a:pt x="7027" y="3631"/>
                    <a:pt x="6333" y="4325"/>
                  </a:cubicBezTo>
                  <a:lnTo>
                    <a:pt x="3939" y="6719"/>
                  </a:lnTo>
                  <a:cubicBezTo>
                    <a:pt x="3608" y="7050"/>
                    <a:pt x="3175" y="7215"/>
                    <a:pt x="2742" y="7215"/>
                  </a:cubicBezTo>
                  <a:cubicBezTo>
                    <a:pt x="2309" y="7215"/>
                    <a:pt x="1875" y="7050"/>
                    <a:pt x="1545" y="6719"/>
                  </a:cubicBezTo>
                  <a:cubicBezTo>
                    <a:pt x="1261" y="6435"/>
                    <a:pt x="1104" y="6089"/>
                    <a:pt x="1072" y="5742"/>
                  </a:cubicBezTo>
                  <a:lnTo>
                    <a:pt x="1" y="6782"/>
                  </a:lnTo>
                  <a:cubicBezTo>
                    <a:pt x="158" y="7097"/>
                    <a:pt x="348" y="7381"/>
                    <a:pt x="600" y="7664"/>
                  </a:cubicBezTo>
                  <a:cubicBezTo>
                    <a:pt x="1214" y="8278"/>
                    <a:pt x="2002" y="8586"/>
                    <a:pt x="2781" y="8586"/>
                  </a:cubicBezTo>
                  <a:cubicBezTo>
                    <a:pt x="3561" y="8586"/>
                    <a:pt x="4333" y="8278"/>
                    <a:pt x="4916" y="7664"/>
                  </a:cubicBezTo>
                  <a:lnTo>
                    <a:pt x="7342" y="5270"/>
                  </a:lnTo>
                  <a:cubicBezTo>
                    <a:pt x="8539" y="4073"/>
                    <a:pt x="8539" y="2151"/>
                    <a:pt x="7342" y="922"/>
                  </a:cubicBezTo>
                  <a:cubicBezTo>
                    <a:pt x="6727" y="308"/>
                    <a:pt x="5940" y="1"/>
                    <a:pt x="5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" name="Google Shape;7057;p73">
              <a:extLst>
                <a:ext uri="{FF2B5EF4-FFF2-40B4-BE49-F238E27FC236}">
                  <a16:creationId xmlns:a16="http://schemas.microsoft.com/office/drawing/2014/main" id="{B5654942-5853-9437-DEA0-EE0D873F162A}"/>
                </a:ext>
              </a:extLst>
            </p:cNvPr>
            <p:cNvSpPr/>
            <p:nvPr/>
          </p:nvSpPr>
          <p:spPr>
            <a:xfrm>
              <a:off x="-32576675" y="4020200"/>
              <a:ext cx="215850" cy="216425"/>
            </a:xfrm>
            <a:custGeom>
              <a:avLst/>
              <a:gdLst/>
              <a:ahLst/>
              <a:cxnLst/>
              <a:rect l="l" t="t" r="r" b="b"/>
              <a:pathLst>
                <a:path w="8634" h="8657" extrusionOk="0">
                  <a:moveTo>
                    <a:pt x="5865" y="1"/>
                  </a:moveTo>
                  <a:cubicBezTo>
                    <a:pt x="5081" y="1"/>
                    <a:pt x="4301" y="308"/>
                    <a:pt x="3718" y="922"/>
                  </a:cubicBezTo>
                  <a:lnTo>
                    <a:pt x="1230" y="3411"/>
                  </a:lnTo>
                  <a:cubicBezTo>
                    <a:pt x="1" y="4640"/>
                    <a:pt x="1" y="6562"/>
                    <a:pt x="1230" y="7759"/>
                  </a:cubicBezTo>
                  <a:cubicBezTo>
                    <a:pt x="1844" y="8358"/>
                    <a:pt x="2632" y="8657"/>
                    <a:pt x="3415" y="8657"/>
                  </a:cubicBezTo>
                  <a:cubicBezTo>
                    <a:pt x="4199" y="8657"/>
                    <a:pt x="4979" y="8358"/>
                    <a:pt x="5577" y="7759"/>
                  </a:cubicBezTo>
                  <a:lnTo>
                    <a:pt x="7152" y="6184"/>
                  </a:lnTo>
                  <a:lnTo>
                    <a:pt x="7152" y="6184"/>
                  </a:lnTo>
                  <a:cubicBezTo>
                    <a:pt x="6938" y="6218"/>
                    <a:pt x="6719" y="6235"/>
                    <a:pt x="6499" y="6235"/>
                  </a:cubicBezTo>
                  <a:cubicBezTo>
                    <a:pt x="6106" y="6235"/>
                    <a:pt x="5709" y="6179"/>
                    <a:pt x="5325" y="6058"/>
                  </a:cubicBezTo>
                  <a:lnTo>
                    <a:pt x="4569" y="6814"/>
                  </a:lnTo>
                  <a:cubicBezTo>
                    <a:pt x="4238" y="7145"/>
                    <a:pt x="3805" y="7310"/>
                    <a:pt x="3372" y="7310"/>
                  </a:cubicBezTo>
                  <a:cubicBezTo>
                    <a:pt x="2939" y="7310"/>
                    <a:pt x="2505" y="7145"/>
                    <a:pt x="2175" y="6814"/>
                  </a:cubicBezTo>
                  <a:cubicBezTo>
                    <a:pt x="1513" y="6121"/>
                    <a:pt x="1513" y="5081"/>
                    <a:pt x="2175" y="4388"/>
                  </a:cubicBezTo>
                  <a:lnTo>
                    <a:pt x="4664" y="1899"/>
                  </a:lnTo>
                  <a:cubicBezTo>
                    <a:pt x="4994" y="1568"/>
                    <a:pt x="5428" y="1403"/>
                    <a:pt x="5861" y="1403"/>
                  </a:cubicBezTo>
                  <a:cubicBezTo>
                    <a:pt x="6294" y="1403"/>
                    <a:pt x="6727" y="1568"/>
                    <a:pt x="7058" y="1899"/>
                  </a:cubicBezTo>
                  <a:cubicBezTo>
                    <a:pt x="7342" y="2183"/>
                    <a:pt x="7499" y="2561"/>
                    <a:pt x="7531" y="2907"/>
                  </a:cubicBezTo>
                  <a:lnTo>
                    <a:pt x="8287" y="2151"/>
                  </a:lnTo>
                  <a:lnTo>
                    <a:pt x="8633" y="1805"/>
                  </a:lnTo>
                  <a:cubicBezTo>
                    <a:pt x="8476" y="1490"/>
                    <a:pt x="8287" y="1206"/>
                    <a:pt x="8035" y="922"/>
                  </a:cubicBezTo>
                  <a:cubicBezTo>
                    <a:pt x="7436" y="308"/>
                    <a:pt x="6648" y="1"/>
                    <a:pt x="58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25" name="Google Shape;7058;p73">
            <a:extLst>
              <a:ext uri="{FF2B5EF4-FFF2-40B4-BE49-F238E27FC236}">
                <a16:creationId xmlns:a16="http://schemas.microsoft.com/office/drawing/2014/main" id="{10E48AC1-09EC-5948-02A1-92C761800641}"/>
              </a:ext>
            </a:extLst>
          </p:cNvPr>
          <p:cNvGrpSpPr/>
          <p:nvPr/>
        </p:nvGrpSpPr>
        <p:grpSpPr>
          <a:xfrm>
            <a:off x="4687313" y="3807120"/>
            <a:ext cx="472781" cy="472781"/>
            <a:chOff x="-30735200" y="3192625"/>
            <a:chExt cx="292225" cy="292225"/>
          </a:xfrm>
          <a:solidFill>
            <a:schemeClr val="tx1"/>
          </a:solidFill>
        </p:grpSpPr>
        <p:sp>
          <p:nvSpPr>
            <p:cNvPr id="726" name="Google Shape;7059;p73">
              <a:extLst>
                <a:ext uri="{FF2B5EF4-FFF2-40B4-BE49-F238E27FC236}">
                  <a16:creationId xmlns:a16="http://schemas.microsoft.com/office/drawing/2014/main" id="{D6EAEBA8-37F4-2E74-AB72-BDD6B5A7005D}"/>
                </a:ext>
              </a:extLst>
            </p:cNvPr>
            <p:cNvSpPr/>
            <p:nvPr/>
          </p:nvSpPr>
          <p:spPr>
            <a:xfrm>
              <a:off x="-30665100" y="3192625"/>
              <a:ext cx="175650" cy="223700"/>
            </a:xfrm>
            <a:custGeom>
              <a:avLst/>
              <a:gdLst/>
              <a:ahLst/>
              <a:cxnLst/>
              <a:rect l="l" t="t" r="r" b="b"/>
              <a:pathLst>
                <a:path w="7026" h="8948" extrusionOk="0">
                  <a:moveTo>
                    <a:pt x="2363" y="0"/>
                  </a:moveTo>
                  <a:cubicBezTo>
                    <a:pt x="2143" y="0"/>
                    <a:pt x="1985" y="158"/>
                    <a:pt x="1985" y="378"/>
                  </a:cubicBezTo>
                  <a:cubicBezTo>
                    <a:pt x="1985" y="567"/>
                    <a:pt x="2143" y="725"/>
                    <a:pt x="2363" y="725"/>
                  </a:cubicBezTo>
                  <a:lnTo>
                    <a:pt x="2710" y="725"/>
                  </a:lnTo>
                  <a:lnTo>
                    <a:pt x="2710" y="1576"/>
                  </a:lnTo>
                  <a:cubicBezTo>
                    <a:pt x="1135" y="2017"/>
                    <a:pt x="0" y="3466"/>
                    <a:pt x="0" y="5199"/>
                  </a:cubicBezTo>
                  <a:cubicBezTo>
                    <a:pt x="0" y="7278"/>
                    <a:pt x="1670" y="8948"/>
                    <a:pt x="3718" y="8948"/>
                  </a:cubicBezTo>
                  <a:cubicBezTo>
                    <a:pt x="3970" y="8948"/>
                    <a:pt x="4159" y="8916"/>
                    <a:pt x="4348" y="8853"/>
                  </a:cubicBezTo>
                  <a:cubicBezTo>
                    <a:pt x="4159" y="8664"/>
                    <a:pt x="4033" y="8381"/>
                    <a:pt x="4033" y="8066"/>
                  </a:cubicBezTo>
                  <a:cubicBezTo>
                    <a:pt x="4033" y="7877"/>
                    <a:pt x="4096" y="7687"/>
                    <a:pt x="4191" y="7530"/>
                  </a:cubicBezTo>
                  <a:lnTo>
                    <a:pt x="4191" y="7530"/>
                  </a:lnTo>
                  <a:cubicBezTo>
                    <a:pt x="4033" y="7561"/>
                    <a:pt x="3876" y="7561"/>
                    <a:pt x="3686" y="7561"/>
                  </a:cubicBezTo>
                  <a:cubicBezTo>
                    <a:pt x="2363" y="7561"/>
                    <a:pt x="1292" y="6522"/>
                    <a:pt x="1292" y="5167"/>
                  </a:cubicBezTo>
                  <a:cubicBezTo>
                    <a:pt x="1292" y="3844"/>
                    <a:pt x="2363" y="2773"/>
                    <a:pt x="3686" y="2773"/>
                  </a:cubicBezTo>
                  <a:cubicBezTo>
                    <a:pt x="4348" y="2773"/>
                    <a:pt x="4978" y="3088"/>
                    <a:pt x="5451" y="3560"/>
                  </a:cubicBezTo>
                  <a:cubicBezTo>
                    <a:pt x="5608" y="3466"/>
                    <a:pt x="5766" y="3466"/>
                    <a:pt x="5923" y="3466"/>
                  </a:cubicBezTo>
                  <a:lnTo>
                    <a:pt x="7026" y="3466"/>
                  </a:lnTo>
                  <a:cubicBezTo>
                    <a:pt x="6553" y="2584"/>
                    <a:pt x="5734" y="1859"/>
                    <a:pt x="4726" y="1576"/>
                  </a:cubicBezTo>
                  <a:lnTo>
                    <a:pt x="4726" y="725"/>
                  </a:lnTo>
                  <a:lnTo>
                    <a:pt x="5073" y="725"/>
                  </a:lnTo>
                  <a:cubicBezTo>
                    <a:pt x="5262" y="725"/>
                    <a:pt x="5419" y="567"/>
                    <a:pt x="5419" y="378"/>
                  </a:cubicBezTo>
                  <a:cubicBezTo>
                    <a:pt x="5419" y="158"/>
                    <a:pt x="5262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" name="Google Shape;7060;p73">
              <a:extLst>
                <a:ext uri="{FF2B5EF4-FFF2-40B4-BE49-F238E27FC236}">
                  <a16:creationId xmlns:a16="http://schemas.microsoft.com/office/drawing/2014/main" id="{E1DE66F2-2121-F756-1FC6-FCDB0C99B5F8}"/>
                </a:ext>
              </a:extLst>
            </p:cNvPr>
            <p:cNvSpPr/>
            <p:nvPr/>
          </p:nvSpPr>
          <p:spPr>
            <a:xfrm>
              <a:off x="-30615475" y="3278475"/>
              <a:ext cx="52775" cy="52000"/>
            </a:xfrm>
            <a:custGeom>
              <a:avLst/>
              <a:gdLst/>
              <a:ahLst/>
              <a:cxnLst/>
              <a:rect l="l" t="t" r="r" b="b"/>
              <a:pathLst>
                <a:path w="2111" h="2080" extrusionOk="0">
                  <a:moveTo>
                    <a:pt x="1733" y="0"/>
                  </a:moveTo>
                  <a:cubicBezTo>
                    <a:pt x="1544" y="32"/>
                    <a:pt x="1386" y="158"/>
                    <a:pt x="1386" y="347"/>
                  </a:cubicBezTo>
                  <a:lnTo>
                    <a:pt x="1386" y="1387"/>
                  </a:lnTo>
                  <a:lnTo>
                    <a:pt x="378" y="1387"/>
                  </a:lnTo>
                  <a:cubicBezTo>
                    <a:pt x="158" y="1387"/>
                    <a:pt x="0" y="1544"/>
                    <a:pt x="0" y="1733"/>
                  </a:cubicBezTo>
                  <a:cubicBezTo>
                    <a:pt x="0" y="1922"/>
                    <a:pt x="158" y="2080"/>
                    <a:pt x="378" y="2080"/>
                  </a:cubicBezTo>
                  <a:lnTo>
                    <a:pt x="1733" y="2080"/>
                  </a:lnTo>
                  <a:cubicBezTo>
                    <a:pt x="1954" y="2080"/>
                    <a:pt x="2111" y="1922"/>
                    <a:pt x="2111" y="1733"/>
                  </a:cubicBezTo>
                  <a:lnTo>
                    <a:pt x="2111" y="347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" name="Google Shape;7061;p73">
              <a:extLst>
                <a:ext uri="{FF2B5EF4-FFF2-40B4-BE49-F238E27FC236}">
                  <a16:creationId xmlns:a16="http://schemas.microsoft.com/office/drawing/2014/main" id="{FD9151C0-5D51-A593-FB49-9441D82EDB94}"/>
                </a:ext>
              </a:extLst>
            </p:cNvPr>
            <p:cNvSpPr/>
            <p:nvPr/>
          </p:nvSpPr>
          <p:spPr>
            <a:xfrm>
              <a:off x="-30528850" y="3296575"/>
              <a:ext cx="85875" cy="25250"/>
            </a:xfrm>
            <a:custGeom>
              <a:avLst/>
              <a:gdLst/>
              <a:ahLst/>
              <a:cxnLst/>
              <a:rect l="l" t="t" r="r" b="b"/>
              <a:pathLst>
                <a:path w="3435" h="1010" extrusionOk="0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cubicBezTo>
                    <a:pt x="1" y="789"/>
                    <a:pt x="253" y="1009"/>
                    <a:pt x="536" y="1009"/>
                  </a:cubicBezTo>
                  <a:lnTo>
                    <a:pt x="2931" y="1009"/>
                  </a:lnTo>
                  <a:cubicBezTo>
                    <a:pt x="3214" y="1009"/>
                    <a:pt x="3435" y="789"/>
                    <a:pt x="3435" y="505"/>
                  </a:cubicBezTo>
                  <a:cubicBezTo>
                    <a:pt x="3435" y="221"/>
                    <a:pt x="3214" y="1"/>
                    <a:pt x="29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" name="Google Shape;7062;p73">
              <a:extLst>
                <a:ext uri="{FF2B5EF4-FFF2-40B4-BE49-F238E27FC236}">
                  <a16:creationId xmlns:a16="http://schemas.microsoft.com/office/drawing/2014/main" id="{35D3A80E-7C43-6977-ED07-F5FB86D29961}"/>
                </a:ext>
              </a:extLst>
            </p:cNvPr>
            <p:cNvSpPr/>
            <p:nvPr/>
          </p:nvSpPr>
          <p:spPr>
            <a:xfrm>
              <a:off x="-30546175" y="3338325"/>
              <a:ext cx="85875" cy="26025"/>
            </a:xfrm>
            <a:custGeom>
              <a:avLst/>
              <a:gdLst/>
              <a:ahLst/>
              <a:cxnLst/>
              <a:rect l="l" t="t" r="r" b="b"/>
              <a:pathLst>
                <a:path w="3435" h="1041" extrusionOk="0">
                  <a:moveTo>
                    <a:pt x="505" y="1"/>
                  </a:moveTo>
                  <a:cubicBezTo>
                    <a:pt x="221" y="1"/>
                    <a:pt x="1" y="253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899" y="1040"/>
                  </a:lnTo>
                  <a:cubicBezTo>
                    <a:pt x="3183" y="1040"/>
                    <a:pt x="3435" y="851"/>
                    <a:pt x="3435" y="536"/>
                  </a:cubicBezTo>
                  <a:cubicBezTo>
                    <a:pt x="3435" y="253"/>
                    <a:pt x="3183" y="1"/>
                    <a:pt x="28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" name="Google Shape;7063;p73">
              <a:extLst>
                <a:ext uri="{FF2B5EF4-FFF2-40B4-BE49-F238E27FC236}">
                  <a16:creationId xmlns:a16="http://schemas.microsoft.com/office/drawing/2014/main" id="{E62FFC2C-A29F-F5F8-661C-B4EE0D9B51E9}"/>
                </a:ext>
              </a:extLst>
            </p:cNvPr>
            <p:cNvSpPr/>
            <p:nvPr/>
          </p:nvSpPr>
          <p:spPr>
            <a:xfrm>
              <a:off x="-30546175" y="3381650"/>
              <a:ext cx="67750" cy="26025"/>
            </a:xfrm>
            <a:custGeom>
              <a:avLst/>
              <a:gdLst/>
              <a:ahLst/>
              <a:cxnLst/>
              <a:rect l="l" t="t" r="r" b="b"/>
              <a:pathLst>
                <a:path w="2710" h="1041" extrusionOk="0">
                  <a:moveTo>
                    <a:pt x="505" y="0"/>
                  </a:moveTo>
                  <a:cubicBezTo>
                    <a:pt x="221" y="0"/>
                    <a:pt x="1" y="252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90" y="1040"/>
                    <a:pt x="2710" y="788"/>
                    <a:pt x="2710" y="536"/>
                  </a:cubicBezTo>
                  <a:cubicBezTo>
                    <a:pt x="2710" y="252"/>
                    <a:pt x="2490" y="0"/>
                    <a:pt x="2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" name="Google Shape;7064;p73">
              <a:extLst>
                <a:ext uri="{FF2B5EF4-FFF2-40B4-BE49-F238E27FC236}">
                  <a16:creationId xmlns:a16="http://schemas.microsoft.com/office/drawing/2014/main" id="{7FAC3338-B9D3-8A1D-4CAF-E5EE4B96AF30}"/>
                </a:ext>
              </a:extLst>
            </p:cNvPr>
            <p:cNvSpPr/>
            <p:nvPr/>
          </p:nvSpPr>
          <p:spPr>
            <a:xfrm>
              <a:off x="-30546175" y="3424175"/>
              <a:ext cx="51225" cy="26025"/>
            </a:xfrm>
            <a:custGeom>
              <a:avLst/>
              <a:gdLst/>
              <a:ahLst/>
              <a:cxnLst/>
              <a:rect l="l" t="t" r="r" b="b"/>
              <a:pathLst>
                <a:path w="2049" h="1041" extrusionOk="0">
                  <a:moveTo>
                    <a:pt x="505" y="1"/>
                  </a:moveTo>
                  <a:cubicBezTo>
                    <a:pt x="221" y="1"/>
                    <a:pt x="1" y="253"/>
                    <a:pt x="1" y="505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1544" y="1040"/>
                  </a:lnTo>
                  <a:cubicBezTo>
                    <a:pt x="1796" y="1040"/>
                    <a:pt x="2048" y="788"/>
                    <a:pt x="2048" y="505"/>
                  </a:cubicBezTo>
                  <a:cubicBezTo>
                    <a:pt x="2048" y="253"/>
                    <a:pt x="1796" y="1"/>
                    <a:pt x="15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" name="Google Shape;7065;p73">
              <a:extLst>
                <a:ext uri="{FF2B5EF4-FFF2-40B4-BE49-F238E27FC236}">
                  <a16:creationId xmlns:a16="http://schemas.microsoft.com/office/drawing/2014/main" id="{61043F35-7106-20A3-B015-9E54CCEAD897}"/>
                </a:ext>
              </a:extLst>
            </p:cNvPr>
            <p:cNvSpPr/>
            <p:nvPr/>
          </p:nvSpPr>
          <p:spPr>
            <a:xfrm>
              <a:off x="-30735200" y="3209325"/>
              <a:ext cx="174075" cy="275525"/>
            </a:xfrm>
            <a:custGeom>
              <a:avLst/>
              <a:gdLst/>
              <a:ahLst/>
              <a:cxnLst/>
              <a:rect l="l" t="t" r="r" b="b"/>
              <a:pathLst>
                <a:path w="6963" h="11021" extrusionOk="0">
                  <a:moveTo>
                    <a:pt x="3803" y="0"/>
                  </a:moveTo>
                  <a:cubicBezTo>
                    <a:pt x="3716" y="0"/>
                    <a:pt x="3637" y="52"/>
                    <a:pt x="3592" y="120"/>
                  </a:cubicBezTo>
                  <a:lnTo>
                    <a:pt x="1702" y="2231"/>
                  </a:lnTo>
                  <a:cubicBezTo>
                    <a:pt x="1544" y="2420"/>
                    <a:pt x="1418" y="2640"/>
                    <a:pt x="1418" y="2892"/>
                  </a:cubicBezTo>
                  <a:lnTo>
                    <a:pt x="1418" y="5917"/>
                  </a:lnTo>
                  <a:cubicBezTo>
                    <a:pt x="1418" y="6200"/>
                    <a:pt x="1292" y="6421"/>
                    <a:pt x="1103" y="6641"/>
                  </a:cubicBezTo>
                  <a:lnTo>
                    <a:pt x="126" y="7618"/>
                  </a:lnTo>
                  <a:cubicBezTo>
                    <a:pt x="0" y="7744"/>
                    <a:pt x="0" y="7965"/>
                    <a:pt x="126" y="8091"/>
                  </a:cubicBezTo>
                  <a:lnTo>
                    <a:pt x="2867" y="10926"/>
                  </a:lnTo>
                  <a:cubicBezTo>
                    <a:pt x="2930" y="10989"/>
                    <a:pt x="3017" y="11021"/>
                    <a:pt x="3104" y="11021"/>
                  </a:cubicBezTo>
                  <a:cubicBezTo>
                    <a:pt x="3190" y="11021"/>
                    <a:pt x="3277" y="10989"/>
                    <a:pt x="3340" y="10926"/>
                  </a:cubicBezTo>
                  <a:lnTo>
                    <a:pt x="4317" y="9949"/>
                  </a:lnTo>
                  <a:cubicBezTo>
                    <a:pt x="4537" y="9729"/>
                    <a:pt x="4758" y="9634"/>
                    <a:pt x="5041" y="9634"/>
                  </a:cubicBezTo>
                  <a:lnTo>
                    <a:pt x="6963" y="9634"/>
                  </a:lnTo>
                  <a:cubicBezTo>
                    <a:pt x="6900" y="9477"/>
                    <a:pt x="6837" y="9288"/>
                    <a:pt x="6837" y="9099"/>
                  </a:cubicBezTo>
                  <a:cubicBezTo>
                    <a:pt x="6837" y="9036"/>
                    <a:pt x="6837" y="8973"/>
                    <a:pt x="6900" y="8910"/>
                  </a:cubicBezTo>
                  <a:cubicBezTo>
                    <a:pt x="6774" y="8910"/>
                    <a:pt x="6648" y="8941"/>
                    <a:pt x="6522" y="8941"/>
                  </a:cubicBezTo>
                  <a:cubicBezTo>
                    <a:pt x="4096" y="8941"/>
                    <a:pt x="2080" y="6925"/>
                    <a:pt x="2080" y="4499"/>
                  </a:cubicBezTo>
                  <a:cubicBezTo>
                    <a:pt x="2080" y="2892"/>
                    <a:pt x="2962" y="1475"/>
                    <a:pt x="4254" y="687"/>
                  </a:cubicBezTo>
                  <a:cubicBezTo>
                    <a:pt x="4254" y="592"/>
                    <a:pt x="4222" y="529"/>
                    <a:pt x="4222" y="498"/>
                  </a:cubicBezTo>
                  <a:lnTo>
                    <a:pt x="4128" y="246"/>
                  </a:lnTo>
                  <a:cubicBezTo>
                    <a:pt x="4096" y="120"/>
                    <a:pt x="4002" y="57"/>
                    <a:pt x="3907" y="25"/>
                  </a:cubicBezTo>
                  <a:cubicBezTo>
                    <a:pt x="3872" y="8"/>
                    <a:pt x="3837" y="0"/>
                    <a:pt x="38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33" name="Google Shape;7066;p73">
            <a:extLst>
              <a:ext uri="{FF2B5EF4-FFF2-40B4-BE49-F238E27FC236}">
                <a16:creationId xmlns:a16="http://schemas.microsoft.com/office/drawing/2014/main" id="{F9AF260D-063B-3678-345A-98649463AAE2}"/>
              </a:ext>
            </a:extLst>
          </p:cNvPr>
          <p:cNvGrpSpPr/>
          <p:nvPr/>
        </p:nvGrpSpPr>
        <p:grpSpPr>
          <a:xfrm>
            <a:off x="4687313" y="4435696"/>
            <a:ext cx="472781" cy="470677"/>
            <a:chOff x="-30735200" y="3552550"/>
            <a:chExt cx="292225" cy="290925"/>
          </a:xfrm>
          <a:solidFill>
            <a:schemeClr val="tx1"/>
          </a:solidFill>
        </p:grpSpPr>
        <p:sp>
          <p:nvSpPr>
            <p:cNvPr id="734" name="Google Shape;7067;p73">
              <a:extLst>
                <a:ext uri="{FF2B5EF4-FFF2-40B4-BE49-F238E27FC236}">
                  <a16:creationId xmlns:a16="http://schemas.microsoft.com/office/drawing/2014/main" id="{DC0BF1BC-71C3-48BF-8719-41211F458EF4}"/>
                </a:ext>
              </a:extLst>
            </p:cNvPr>
            <p:cNvSpPr/>
            <p:nvPr/>
          </p:nvSpPr>
          <p:spPr>
            <a:xfrm>
              <a:off x="-30613900" y="3655750"/>
              <a:ext cx="170925" cy="187725"/>
            </a:xfrm>
            <a:custGeom>
              <a:avLst/>
              <a:gdLst/>
              <a:ahLst/>
              <a:cxnLst/>
              <a:rect l="l" t="t" r="r" b="b"/>
              <a:pathLst>
                <a:path w="6837" h="7509" extrusionOk="0">
                  <a:moveTo>
                    <a:pt x="5120" y="2079"/>
                  </a:moveTo>
                  <a:cubicBezTo>
                    <a:pt x="5206" y="2079"/>
                    <a:pt x="5293" y="2111"/>
                    <a:pt x="5356" y="2174"/>
                  </a:cubicBezTo>
                  <a:cubicBezTo>
                    <a:pt x="5451" y="2268"/>
                    <a:pt x="5451" y="2458"/>
                    <a:pt x="5356" y="2647"/>
                  </a:cubicBezTo>
                  <a:lnTo>
                    <a:pt x="3308" y="4694"/>
                  </a:lnTo>
                  <a:cubicBezTo>
                    <a:pt x="3214" y="4757"/>
                    <a:pt x="3151" y="4789"/>
                    <a:pt x="3056" y="4789"/>
                  </a:cubicBezTo>
                  <a:cubicBezTo>
                    <a:pt x="2993" y="4789"/>
                    <a:pt x="2899" y="4757"/>
                    <a:pt x="2836" y="4694"/>
                  </a:cubicBezTo>
                  <a:lnTo>
                    <a:pt x="2174" y="4001"/>
                  </a:lnTo>
                  <a:cubicBezTo>
                    <a:pt x="2048" y="3907"/>
                    <a:pt x="2048" y="3655"/>
                    <a:pt x="2174" y="3529"/>
                  </a:cubicBezTo>
                  <a:cubicBezTo>
                    <a:pt x="2221" y="3481"/>
                    <a:pt x="2308" y="3458"/>
                    <a:pt x="2399" y="3458"/>
                  </a:cubicBezTo>
                  <a:cubicBezTo>
                    <a:pt x="2489" y="3458"/>
                    <a:pt x="2584" y="3481"/>
                    <a:pt x="2647" y="3529"/>
                  </a:cubicBezTo>
                  <a:lnTo>
                    <a:pt x="3056" y="3970"/>
                  </a:lnTo>
                  <a:lnTo>
                    <a:pt x="4883" y="2174"/>
                  </a:lnTo>
                  <a:cubicBezTo>
                    <a:pt x="4946" y="2111"/>
                    <a:pt x="5033" y="2079"/>
                    <a:pt x="5120" y="2079"/>
                  </a:cubicBezTo>
                  <a:close/>
                  <a:moveTo>
                    <a:pt x="1701" y="0"/>
                  </a:moveTo>
                  <a:cubicBezTo>
                    <a:pt x="725" y="0"/>
                    <a:pt x="0" y="756"/>
                    <a:pt x="0" y="1701"/>
                  </a:cubicBezTo>
                  <a:lnTo>
                    <a:pt x="0" y="4411"/>
                  </a:lnTo>
                  <a:cubicBezTo>
                    <a:pt x="0" y="5356"/>
                    <a:pt x="725" y="6112"/>
                    <a:pt x="1701" y="6112"/>
                  </a:cubicBezTo>
                  <a:lnTo>
                    <a:pt x="2048" y="6112"/>
                  </a:lnTo>
                  <a:lnTo>
                    <a:pt x="2048" y="7152"/>
                  </a:lnTo>
                  <a:cubicBezTo>
                    <a:pt x="2048" y="7309"/>
                    <a:pt x="2111" y="7435"/>
                    <a:pt x="2237" y="7467"/>
                  </a:cubicBezTo>
                  <a:cubicBezTo>
                    <a:pt x="2289" y="7493"/>
                    <a:pt x="2347" y="7508"/>
                    <a:pt x="2401" y="7508"/>
                  </a:cubicBezTo>
                  <a:cubicBezTo>
                    <a:pt x="2477" y="7508"/>
                    <a:pt x="2547" y="7478"/>
                    <a:pt x="2584" y="7404"/>
                  </a:cubicBezTo>
                  <a:lnTo>
                    <a:pt x="3844" y="6112"/>
                  </a:lnTo>
                  <a:lnTo>
                    <a:pt x="5073" y="6112"/>
                  </a:lnTo>
                  <a:cubicBezTo>
                    <a:pt x="6018" y="6112"/>
                    <a:pt x="6805" y="5356"/>
                    <a:pt x="6805" y="4411"/>
                  </a:cubicBezTo>
                  <a:lnTo>
                    <a:pt x="6805" y="1701"/>
                  </a:lnTo>
                  <a:cubicBezTo>
                    <a:pt x="6837" y="756"/>
                    <a:pt x="6049" y="0"/>
                    <a:pt x="5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" name="Google Shape;7068;p73">
              <a:extLst>
                <a:ext uri="{FF2B5EF4-FFF2-40B4-BE49-F238E27FC236}">
                  <a16:creationId xmlns:a16="http://schemas.microsoft.com/office/drawing/2014/main" id="{DA632242-1E15-2271-7474-E4A095D09C16}"/>
                </a:ext>
              </a:extLst>
            </p:cNvPr>
            <p:cNvSpPr/>
            <p:nvPr/>
          </p:nvSpPr>
          <p:spPr>
            <a:xfrm>
              <a:off x="-30735200" y="3552550"/>
              <a:ext cx="188275" cy="205075"/>
            </a:xfrm>
            <a:custGeom>
              <a:avLst/>
              <a:gdLst/>
              <a:ahLst/>
              <a:cxnLst/>
              <a:rect l="l" t="t" r="r" b="b"/>
              <a:pathLst>
                <a:path w="7531" h="8203" extrusionOk="0">
                  <a:moveTo>
                    <a:pt x="3781" y="1356"/>
                  </a:moveTo>
                  <a:cubicBezTo>
                    <a:pt x="4317" y="1356"/>
                    <a:pt x="4789" y="1828"/>
                    <a:pt x="4789" y="2395"/>
                  </a:cubicBezTo>
                  <a:cubicBezTo>
                    <a:pt x="4789" y="2710"/>
                    <a:pt x="4632" y="3025"/>
                    <a:pt x="4411" y="3214"/>
                  </a:cubicBezTo>
                  <a:cubicBezTo>
                    <a:pt x="4254" y="3341"/>
                    <a:pt x="4128" y="3530"/>
                    <a:pt x="4128" y="3782"/>
                  </a:cubicBezTo>
                  <a:cubicBezTo>
                    <a:pt x="4128" y="3971"/>
                    <a:pt x="3970" y="4128"/>
                    <a:pt x="3781" y="4128"/>
                  </a:cubicBezTo>
                  <a:cubicBezTo>
                    <a:pt x="3592" y="4128"/>
                    <a:pt x="3434" y="3971"/>
                    <a:pt x="3434" y="3782"/>
                  </a:cubicBezTo>
                  <a:cubicBezTo>
                    <a:pt x="3434" y="3341"/>
                    <a:pt x="3624" y="2931"/>
                    <a:pt x="3970" y="2679"/>
                  </a:cubicBezTo>
                  <a:cubicBezTo>
                    <a:pt x="4065" y="2584"/>
                    <a:pt x="4096" y="2521"/>
                    <a:pt x="4096" y="2395"/>
                  </a:cubicBezTo>
                  <a:cubicBezTo>
                    <a:pt x="4096" y="2206"/>
                    <a:pt x="3939" y="2049"/>
                    <a:pt x="3750" y="2049"/>
                  </a:cubicBezTo>
                  <a:cubicBezTo>
                    <a:pt x="3529" y="2049"/>
                    <a:pt x="3371" y="2206"/>
                    <a:pt x="3371" y="2395"/>
                  </a:cubicBezTo>
                  <a:cubicBezTo>
                    <a:pt x="3371" y="2584"/>
                    <a:pt x="3214" y="2742"/>
                    <a:pt x="3025" y="2742"/>
                  </a:cubicBezTo>
                  <a:cubicBezTo>
                    <a:pt x="2836" y="2742"/>
                    <a:pt x="2678" y="2584"/>
                    <a:pt x="2678" y="2395"/>
                  </a:cubicBezTo>
                  <a:cubicBezTo>
                    <a:pt x="2741" y="1828"/>
                    <a:pt x="3214" y="1356"/>
                    <a:pt x="3781" y="1356"/>
                  </a:cubicBezTo>
                  <a:close/>
                  <a:moveTo>
                    <a:pt x="3781" y="4758"/>
                  </a:moveTo>
                  <a:cubicBezTo>
                    <a:pt x="3970" y="4758"/>
                    <a:pt x="4128" y="4916"/>
                    <a:pt x="4128" y="5105"/>
                  </a:cubicBezTo>
                  <a:cubicBezTo>
                    <a:pt x="4128" y="5294"/>
                    <a:pt x="3970" y="5451"/>
                    <a:pt x="3781" y="5451"/>
                  </a:cubicBezTo>
                  <a:cubicBezTo>
                    <a:pt x="3592" y="5451"/>
                    <a:pt x="3434" y="5294"/>
                    <a:pt x="3434" y="5105"/>
                  </a:cubicBezTo>
                  <a:cubicBezTo>
                    <a:pt x="3434" y="4916"/>
                    <a:pt x="3592" y="4758"/>
                    <a:pt x="3781" y="4758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9"/>
                    <a:pt x="0" y="1734"/>
                  </a:cubicBezTo>
                  <a:lnTo>
                    <a:pt x="0" y="5136"/>
                  </a:lnTo>
                  <a:cubicBezTo>
                    <a:pt x="0" y="5987"/>
                    <a:pt x="631" y="6649"/>
                    <a:pt x="1418" y="6806"/>
                  </a:cubicBezTo>
                  <a:lnTo>
                    <a:pt x="1418" y="7846"/>
                  </a:lnTo>
                  <a:cubicBezTo>
                    <a:pt x="1418" y="8003"/>
                    <a:pt x="1481" y="8129"/>
                    <a:pt x="1607" y="8161"/>
                  </a:cubicBezTo>
                  <a:cubicBezTo>
                    <a:pt x="1659" y="8187"/>
                    <a:pt x="1717" y="8202"/>
                    <a:pt x="1771" y="8202"/>
                  </a:cubicBezTo>
                  <a:cubicBezTo>
                    <a:pt x="1848" y="8202"/>
                    <a:pt x="1917" y="8172"/>
                    <a:pt x="1954" y="8098"/>
                  </a:cubicBezTo>
                  <a:lnTo>
                    <a:pt x="3214" y="6838"/>
                  </a:lnTo>
                  <a:lnTo>
                    <a:pt x="4096" y="6838"/>
                  </a:lnTo>
                  <a:lnTo>
                    <a:pt x="4096" y="5798"/>
                  </a:lnTo>
                  <a:cubicBezTo>
                    <a:pt x="4096" y="4475"/>
                    <a:pt x="5167" y="3404"/>
                    <a:pt x="6490" y="3404"/>
                  </a:cubicBezTo>
                  <a:lnTo>
                    <a:pt x="7530" y="3404"/>
                  </a:lnTo>
                  <a:lnTo>
                    <a:pt x="7530" y="1734"/>
                  </a:lnTo>
                  <a:cubicBezTo>
                    <a:pt x="7530" y="789"/>
                    <a:pt x="6774" y="1"/>
                    <a:pt x="58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36" name="Google Shape;7069;p73">
            <a:extLst>
              <a:ext uri="{FF2B5EF4-FFF2-40B4-BE49-F238E27FC236}">
                <a16:creationId xmlns:a16="http://schemas.microsoft.com/office/drawing/2014/main" id="{27986F53-DBC7-34A6-597D-D3739A9B598A}"/>
              </a:ext>
            </a:extLst>
          </p:cNvPr>
          <p:cNvGrpSpPr/>
          <p:nvPr/>
        </p:nvGrpSpPr>
        <p:grpSpPr>
          <a:xfrm>
            <a:off x="4687313" y="5055192"/>
            <a:ext cx="472781" cy="471527"/>
            <a:chOff x="-30735200" y="3910925"/>
            <a:chExt cx="292225" cy="291450"/>
          </a:xfrm>
          <a:solidFill>
            <a:schemeClr val="tx1"/>
          </a:solidFill>
        </p:grpSpPr>
        <p:sp>
          <p:nvSpPr>
            <p:cNvPr id="737" name="Google Shape;7070;p73">
              <a:extLst>
                <a:ext uri="{FF2B5EF4-FFF2-40B4-BE49-F238E27FC236}">
                  <a16:creationId xmlns:a16="http://schemas.microsoft.com/office/drawing/2014/main" id="{E9CC77D9-8CAA-F55E-CEFF-8DFA05B19ECD}"/>
                </a:ext>
              </a:extLst>
            </p:cNvPr>
            <p:cNvSpPr/>
            <p:nvPr/>
          </p:nvSpPr>
          <p:spPr>
            <a:xfrm>
              <a:off x="-30683225" y="3962900"/>
              <a:ext cx="188275" cy="186700"/>
            </a:xfrm>
            <a:custGeom>
              <a:avLst/>
              <a:gdLst/>
              <a:ahLst/>
              <a:cxnLst/>
              <a:rect l="l" t="t" r="r" b="b"/>
              <a:pathLst>
                <a:path w="7531" h="7468" extrusionOk="0">
                  <a:moveTo>
                    <a:pt x="3750" y="663"/>
                  </a:moveTo>
                  <a:cubicBezTo>
                    <a:pt x="3939" y="663"/>
                    <a:pt x="4096" y="820"/>
                    <a:pt x="4096" y="1009"/>
                  </a:cubicBezTo>
                  <a:lnTo>
                    <a:pt x="4096" y="3624"/>
                  </a:lnTo>
                  <a:lnTo>
                    <a:pt x="5357" y="4884"/>
                  </a:lnTo>
                  <a:cubicBezTo>
                    <a:pt x="5514" y="5042"/>
                    <a:pt x="5514" y="5231"/>
                    <a:pt x="5357" y="5357"/>
                  </a:cubicBezTo>
                  <a:cubicBezTo>
                    <a:pt x="5294" y="5420"/>
                    <a:pt x="5207" y="5451"/>
                    <a:pt x="5120" y="5451"/>
                  </a:cubicBezTo>
                  <a:cubicBezTo>
                    <a:pt x="5034" y="5451"/>
                    <a:pt x="4947" y="5420"/>
                    <a:pt x="4884" y="5357"/>
                  </a:cubicBezTo>
                  <a:lnTo>
                    <a:pt x="3498" y="3971"/>
                  </a:lnTo>
                  <a:cubicBezTo>
                    <a:pt x="3435" y="3908"/>
                    <a:pt x="3403" y="3813"/>
                    <a:pt x="3403" y="3719"/>
                  </a:cubicBezTo>
                  <a:lnTo>
                    <a:pt x="3403" y="1009"/>
                  </a:lnTo>
                  <a:cubicBezTo>
                    <a:pt x="3403" y="820"/>
                    <a:pt x="3561" y="663"/>
                    <a:pt x="3750" y="663"/>
                  </a:cubicBezTo>
                  <a:close/>
                  <a:moveTo>
                    <a:pt x="3750" y="1"/>
                  </a:moveTo>
                  <a:cubicBezTo>
                    <a:pt x="1671" y="1"/>
                    <a:pt x="1" y="1702"/>
                    <a:pt x="1" y="3750"/>
                  </a:cubicBezTo>
                  <a:cubicBezTo>
                    <a:pt x="1" y="5829"/>
                    <a:pt x="1702" y="7468"/>
                    <a:pt x="3750" y="7468"/>
                  </a:cubicBezTo>
                  <a:cubicBezTo>
                    <a:pt x="5798" y="7468"/>
                    <a:pt x="7499" y="5798"/>
                    <a:pt x="7499" y="3750"/>
                  </a:cubicBezTo>
                  <a:cubicBezTo>
                    <a:pt x="7530" y="1702"/>
                    <a:pt x="5829" y="1"/>
                    <a:pt x="3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" name="Google Shape;7071;p73">
              <a:extLst>
                <a:ext uri="{FF2B5EF4-FFF2-40B4-BE49-F238E27FC236}">
                  <a16:creationId xmlns:a16="http://schemas.microsoft.com/office/drawing/2014/main" id="{F838421E-7232-4F12-1287-85AA66608E26}"/>
                </a:ext>
              </a:extLst>
            </p:cNvPr>
            <p:cNvSpPr/>
            <p:nvPr/>
          </p:nvSpPr>
          <p:spPr>
            <a:xfrm>
              <a:off x="-30735200" y="3910925"/>
              <a:ext cx="292225" cy="291450"/>
            </a:xfrm>
            <a:custGeom>
              <a:avLst/>
              <a:gdLst/>
              <a:ahLst/>
              <a:cxnLst/>
              <a:rect l="l" t="t" r="r" b="b"/>
              <a:pathLst>
                <a:path w="11689" h="11658" extrusionOk="0">
                  <a:moveTo>
                    <a:pt x="5829" y="1355"/>
                  </a:moveTo>
                  <a:cubicBezTo>
                    <a:pt x="8286" y="1355"/>
                    <a:pt x="10271" y="3372"/>
                    <a:pt x="10271" y="5829"/>
                  </a:cubicBezTo>
                  <a:cubicBezTo>
                    <a:pt x="10271" y="8286"/>
                    <a:pt x="8318" y="10271"/>
                    <a:pt x="5829" y="10271"/>
                  </a:cubicBezTo>
                  <a:cubicBezTo>
                    <a:pt x="3403" y="10271"/>
                    <a:pt x="1387" y="8255"/>
                    <a:pt x="1387" y="5829"/>
                  </a:cubicBezTo>
                  <a:cubicBezTo>
                    <a:pt x="1387" y="3372"/>
                    <a:pt x="3371" y="1355"/>
                    <a:pt x="5829" y="1355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616"/>
                    <a:pt x="0" y="5829"/>
                  </a:cubicBezTo>
                  <a:cubicBezTo>
                    <a:pt x="0" y="9011"/>
                    <a:pt x="2647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89" y="2616"/>
                    <a:pt x="9042" y="1"/>
                    <a:pt x="58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739" name="Google Shape;7072;p73">
            <a:extLst>
              <a:ext uri="{FF2B5EF4-FFF2-40B4-BE49-F238E27FC236}">
                <a16:creationId xmlns:a16="http://schemas.microsoft.com/office/drawing/2014/main" id="{52B32190-2B34-8942-7667-BA095FA7A122}"/>
              </a:ext>
            </a:extLst>
          </p:cNvPr>
          <p:cNvSpPr/>
          <p:nvPr/>
        </p:nvSpPr>
        <p:spPr>
          <a:xfrm>
            <a:off x="3491467" y="5664643"/>
            <a:ext cx="472781" cy="471527"/>
          </a:xfrm>
          <a:custGeom>
            <a:avLst/>
            <a:gdLst/>
            <a:ahLst/>
            <a:cxnLst/>
            <a:rect l="l" t="t" r="r" b="b"/>
            <a:pathLst>
              <a:path w="11689" h="11658" extrusionOk="0">
                <a:moveTo>
                  <a:pt x="5829" y="2458"/>
                </a:moveTo>
                <a:cubicBezTo>
                  <a:pt x="6207" y="2458"/>
                  <a:pt x="6491" y="2773"/>
                  <a:pt x="6491" y="3120"/>
                </a:cubicBezTo>
                <a:cubicBezTo>
                  <a:pt x="6522" y="3466"/>
                  <a:pt x="6207" y="3781"/>
                  <a:pt x="5829" y="3781"/>
                </a:cubicBezTo>
                <a:cubicBezTo>
                  <a:pt x="5419" y="3781"/>
                  <a:pt x="5136" y="3466"/>
                  <a:pt x="5136" y="3120"/>
                </a:cubicBezTo>
                <a:cubicBezTo>
                  <a:pt x="5136" y="2742"/>
                  <a:pt x="5482" y="2458"/>
                  <a:pt x="5829" y="2458"/>
                </a:cubicBezTo>
                <a:close/>
                <a:moveTo>
                  <a:pt x="5860" y="4474"/>
                </a:moveTo>
                <a:cubicBezTo>
                  <a:pt x="6238" y="4474"/>
                  <a:pt x="6522" y="4789"/>
                  <a:pt x="6522" y="5136"/>
                </a:cubicBezTo>
                <a:lnTo>
                  <a:pt x="6522" y="8570"/>
                </a:lnTo>
                <a:cubicBezTo>
                  <a:pt x="6522" y="8948"/>
                  <a:pt x="6207" y="9232"/>
                  <a:pt x="5860" y="9232"/>
                </a:cubicBezTo>
                <a:cubicBezTo>
                  <a:pt x="5451" y="9232"/>
                  <a:pt x="5199" y="8917"/>
                  <a:pt x="5199" y="8570"/>
                </a:cubicBezTo>
                <a:lnTo>
                  <a:pt x="5199" y="5136"/>
                </a:lnTo>
                <a:cubicBezTo>
                  <a:pt x="5199" y="4726"/>
                  <a:pt x="5514" y="4474"/>
                  <a:pt x="5860" y="4474"/>
                </a:cubicBezTo>
                <a:close/>
                <a:moveTo>
                  <a:pt x="5829" y="1"/>
                </a:moveTo>
                <a:cubicBezTo>
                  <a:pt x="2615" y="1"/>
                  <a:pt x="0" y="2647"/>
                  <a:pt x="0" y="5829"/>
                </a:cubicBezTo>
                <a:cubicBezTo>
                  <a:pt x="0" y="9043"/>
                  <a:pt x="2615" y="11657"/>
                  <a:pt x="5829" y="11657"/>
                </a:cubicBezTo>
                <a:cubicBezTo>
                  <a:pt x="9011" y="11657"/>
                  <a:pt x="11657" y="9043"/>
                  <a:pt x="11657" y="5829"/>
                </a:cubicBezTo>
                <a:cubicBezTo>
                  <a:pt x="11689" y="2647"/>
                  <a:pt x="9042" y="1"/>
                  <a:pt x="582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740" name="Google Shape;7073;p73">
            <a:extLst>
              <a:ext uri="{FF2B5EF4-FFF2-40B4-BE49-F238E27FC236}">
                <a16:creationId xmlns:a16="http://schemas.microsoft.com/office/drawing/2014/main" id="{84A600AB-7912-5A85-6992-3475EF6ECDAE}"/>
              </a:ext>
            </a:extLst>
          </p:cNvPr>
          <p:cNvGrpSpPr/>
          <p:nvPr/>
        </p:nvGrpSpPr>
        <p:grpSpPr>
          <a:xfrm>
            <a:off x="6492440" y="2005681"/>
            <a:ext cx="478628" cy="478965"/>
            <a:chOff x="-57956275" y="3197925"/>
            <a:chExt cx="319000" cy="319225"/>
          </a:xfrm>
          <a:solidFill>
            <a:schemeClr val="tx1"/>
          </a:solidFill>
        </p:grpSpPr>
        <p:sp>
          <p:nvSpPr>
            <p:cNvPr id="741" name="Google Shape;7074;p73">
              <a:extLst>
                <a:ext uri="{FF2B5EF4-FFF2-40B4-BE49-F238E27FC236}">
                  <a16:creationId xmlns:a16="http://schemas.microsoft.com/office/drawing/2014/main" id="{6C6F72B5-C76C-369C-E0DC-5713D4EF3EBD}"/>
                </a:ext>
              </a:extLst>
            </p:cNvPr>
            <p:cNvSpPr/>
            <p:nvPr/>
          </p:nvSpPr>
          <p:spPr>
            <a:xfrm>
              <a:off x="-57940525" y="3353300"/>
              <a:ext cx="18150" cy="65400"/>
            </a:xfrm>
            <a:custGeom>
              <a:avLst/>
              <a:gdLst/>
              <a:ahLst/>
              <a:cxnLst/>
              <a:rect l="l" t="t" r="r" b="b"/>
              <a:pathLst>
                <a:path w="726" h="2616" extrusionOk="0">
                  <a:moveTo>
                    <a:pt x="725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25" y="2615"/>
                  </a:cubicBezTo>
                  <a:lnTo>
                    <a:pt x="725" y="2395"/>
                  </a:lnTo>
                  <a:lnTo>
                    <a:pt x="7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" name="Google Shape;7075;p73">
              <a:extLst>
                <a:ext uri="{FF2B5EF4-FFF2-40B4-BE49-F238E27FC236}">
                  <a16:creationId xmlns:a16="http://schemas.microsoft.com/office/drawing/2014/main" id="{828BA742-51D7-E263-C124-D20BF5F828F9}"/>
                </a:ext>
              </a:extLst>
            </p:cNvPr>
            <p:cNvSpPr/>
            <p:nvPr/>
          </p:nvSpPr>
          <p:spPr>
            <a:xfrm>
              <a:off x="-57679825" y="3353300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1" y="0"/>
                  </a:moveTo>
                  <a:lnTo>
                    <a:pt x="1" y="2395"/>
                  </a:lnTo>
                  <a:lnTo>
                    <a:pt x="1" y="2615"/>
                  </a:lnTo>
                  <a:cubicBezTo>
                    <a:pt x="442" y="2332"/>
                    <a:pt x="757" y="1859"/>
                    <a:pt x="757" y="1292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" name="Google Shape;7076;p73">
              <a:extLst>
                <a:ext uri="{FF2B5EF4-FFF2-40B4-BE49-F238E27FC236}">
                  <a16:creationId xmlns:a16="http://schemas.microsoft.com/office/drawing/2014/main" id="{9EC43758-C799-C71A-56B9-9FA3872F0AB5}"/>
                </a:ext>
              </a:extLst>
            </p:cNvPr>
            <p:cNvSpPr/>
            <p:nvPr/>
          </p:nvSpPr>
          <p:spPr>
            <a:xfrm>
              <a:off x="-57956275" y="3255625"/>
              <a:ext cx="319000" cy="55175"/>
            </a:xfrm>
            <a:custGeom>
              <a:avLst/>
              <a:gdLst/>
              <a:ahLst/>
              <a:cxnLst/>
              <a:rect l="l" t="t" r="r" b="b"/>
              <a:pathLst>
                <a:path w="12760" h="2207" extrusionOk="0">
                  <a:moveTo>
                    <a:pt x="442" y="1"/>
                  </a:moveTo>
                  <a:cubicBezTo>
                    <a:pt x="190" y="1"/>
                    <a:pt x="1" y="253"/>
                    <a:pt x="64" y="442"/>
                  </a:cubicBezTo>
                  <a:cubicBezTo>
                    <a:pt x="284" y="1481"/>
                    <a:pt x="1261" y="2206"/>
                    <a:pt x="2332" y="2206"/>
                  </a:cubicBezTo>
                  <a:lnTo>
                    <a:pt x="10523" y="2206"/>
                  </a:lnTo>
                  <a:cubicBezTo>
                    <a:pt x="11563" y="2206"/>
                    <a:pt x="12571" y="1418"/>
                    <a:pt x="12760" y="442"/>
                  </a:cubicBezTo>
                  <a:cubicBezTo>
                    <a:pt x="12603" y="221"/>
                    <a:pt x="12445" y="1"/>
                    <a:pt x="12193" y="1"/>
                  </a:cubicBezTo>
                  <a:lnTo>
                    <a:pt x="10303" y="1"/>
                  </a:lnTo>
                  <a:lnTo>
                    <a:pt x="10303" y="757"/>
                  </a:lnTo>
                  <a:cubicBezTo>
                    <a:pt x="10303" y="946"/>
                    <a:pt x="10145" y="1103"/>
                    <a:pt x="9956" y="1103"/>
                  </a:cubicBezTo>
                  <a:cubicBezTo>
                    <a:pt x="9767" y="1103"/>
                    <a:pt x="9610" y="946"/>
                    <a:pt x="9610" y="757"/>
                  </a:cubicBezTo>
                  <a:lnTo>
                    <a:pt x="9610" y="1"/>
                  </a:lnTo>
                  <a:lnTo>
                    <a:pt x="8853" y="1"/>
                  </a:lnTo>
                  <a:lnTo>
                    <a:pt x="8853" y="757"/>
                  </a:lnTo>
                  <a:cubicBezTo>
                    <a:pt x="8853" y="946"/>
                    <a:pt x="8696" y="1103"/>
                    <a:pt x="8507" y="1103"/>
                  </a:cubicBezTo>
                  <a:cubicBezTo>
                    <a:pt x="8318" y="1103"/>
                    <a:pt x="8160" y="946"/>
                    <a:pt x="8160" y="757"/>
                  </a:cubicBezTo>
                  <a:lnTo>
                    <a:pt x="8160" y="1"/>
                  </a:lnTo>
                  <a:lnTo>
                    <a:pt x="7404" y="1"/>
                  </a:lnTo>
                  <a:lnTo>
                    <a:pt x="7404" y="757"/>
                  </a:lnTo>
                  <a:cubicBezTo>
                    <a:pt x="7404" y="946"/>
                    <a:pt x="7247" y="1103"/>
                    <a:pt x="7058" y="1103"/>
                  </a:cubicBezTo>
                  <a:cubicBezTo>
                    <a:pt x="6837" y="1103"/>
                    <a:pt x="6680" y="946"/>
                    <a:pt x="6680" y="757"/>
                  </a:cubicBezTo>
                  <a:lnTo>
                    <a:pt x="6680" y="1"/>
                  </a:lnTo>
                  <a:lnTo>
                    <a:pt x="5955" y="1"/>
                  </a:lnTo>
                  <a:lnTo>
                    <a:pt x="5955" y="757"/>
                  </a:lnTo>
                  <a:cubicBezTo>
                    <a:pt x="5955" y="946"/>
                    <a:pt x="5797" y="1103"/>
                    <a:pt x="5577" y="1103"/>
                  </a:cubicBezTo>
                  <a:cubicBezTo>
                    <a:pt x="5388" y="1103"/>
                    <a:pt x="5230" y="946"/>
                    <a:pt x="5230" y="757"/>
                  </a:cubicBezTo>
                  <a:lnTo>
                    <a:pt x="5230" y="1"/>
                  </a:lnTo>
                  <a:lnTo>
                    <a:pt x="4474" y="1"/>
                  </a:lnTo>
                  <a:lnTo>
                    <a:pt x="4474" y="757"/>
                  </a:lnTo>
                  <a:cubicBezTo>
                    <a:pt x="4474" y="946"/>
                    <a:pt x="4317" y="1103"/>
                    <a:pt x="4128" y="1103"/>
                  </a:cubicBezTo>
                  <a:cubicBezTo>
                    <a:pt x="3939" y="1103"/>
                    <a:pt x="3781" y="946"/>
                    <a:pt x="3781" y="757"/>
                  </a:cubicBezTo>
                  <a:lnTo>
                    <a:pt x="3781" y="1"/>
                  </a:lnTo>
                  <a:lnTo>
                    <a:pt x="3025" y="1"/>
                  </a:lnTo>
                  <a:lnTo>
                    <a:pt x="3025" y="757"/>
                  </a:lnTo>
                  <a:cubicBezTo>
                    <a:pt x="3025" y="946"/>
                    <a:pt x="2867" y="1103"/>
                    <a:pt x="2678" y="1103"/>
                  </a:cubicBezTo>
                  <a:cubicBezTo>
                    <a:pt x="2489" y="1103"/>
                    <a:pt x="2332" y="946"/>
                    <a:pt x="2332" y="757"/>
                  </a:cubicBezTo>
                  <a:lnTo>
                    <a:pt x="233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" name="Google Shape;7077;p73">
              <a:extLst>
                <a:ext uri="{FF2B5EF4-FFF2-40B4-BE49-F238E27FC236}">
                  <a16:creationId xmlns:a16="http://schemas.microsoft.com/office/drawing/2014/main" id="{46E51C1A-9B9E-1891-C9CC-570D4E315E26}"/>
                </a:ext>
              </a:extLst>
            </p:cNvPr>
            <p:cNvSpPr/>
            <p:nvPr/>
          </p:nvSpPr>
          <p:spPr>
            <a:xfrm>
              <a:off x="-57868050" y="3494275"/>
              <a:ext cx="18900" cy="22875"/>
            </a:xfrm>
            <a:custGeom>
              <a:avLst/>
              <a:gdLst/>
              <a:ahLst/>
              <a:cxnLst/>
              <a:rect l="l" t="t" r="r" b="b"/>
              <a:pathLst>
                <a:path w="756" h="915" extrusionOk="0">
                  <a:moveTo>
                    <a:pt x="0" y="1"/>
                  </a:move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410" y="914"/>
                  </a:cubicBezTo>
                  <a:cubicBezTo>
                    <a:pt x="599" y="914"/>
                    <a:pt x="756" y="757"/>
                    <a:pt x="756" y="536"/>
                  </a:cubicBezTo>
                  <a:lnTo>
                    <a:pt x="756" y="473"/>
                  </a:lnTo>
                  <a:cubicBezTo>
                    <a:pt x="473" y="347"/>
                    <a:pt x="252" y="158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5" name="Google Shape;7078;p73">
              <a:extLst>
                <a:ext uri="{FF2B5EF4-FFF2-40B4-BE49-F238E27FC236}">
                  <a16:creationId xmlns:a16="http://schemas.microsoft.com/office/drawing/2014/main" id="{A7311F8B-6643-E9AB-8B5A-EE346C5D7985}"/>
                </a:ext>
              </a:extLst>
            </p:cNvPr>
            <p:cNvSpPr/>
            <p:nvPr/>
          </p:nvSpPr>
          <p:spPr>
            <a:xfrm>
              <a:off x="-57755425" y="3494275"/>
              <a:ext cx="18125" cy="22875"/>
            </a:xfrm>
            <a:custGeom>
              <a:avLst/>
              <a:gdLst/>
              <a:ahLst/>
              <a:cxnLst/>
              <a:rect l="l" t="t" r="r" b="b"/>
              <a:pathLst>
                <a:path w="725" h="915" extrusionOk="0">
                  <a:moveTo>
                    <a:pt x="725" y="1"/>
                  </a:moveTo>
                  <a:cubicBezTo>
                    <a:pt x="504" y="190"/>
                    <a:pt x="252" y="347"/>
                    <a:pt x="0" y="473"/>
                  </a:cubicBez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378" y="914"/>
                  </a:cubicBezTo>
                  <a:cubicBezTo>
                    <a:pt x="567" y="914"/>
                    <a:pt x="725" y="757"/>
                    <a:pt x="725" y="536"/>
                  </a:cubicBezTo>
                  <a:lnTo>
                    <a:pt x="72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6" name="Google Shape;7079;p73">
              <a:extLst>
                <a:ext uri="{FF2B5EF4-FFF2-40B4-BE49-F238E27FC236}">
                  <a16:creationId xmlns:a16="http://schemas.microsoft.com/office/drawing/2014/main" id="{3AA968ED-3310-6282-C3F1-A3CAD437B587}"/>
                </a:ext>
              </a:extLst>
            </p:cNvPr>
            <p:cNvSpPr/>
            <p:nvPr/>
          </p:nvSpPr>
          <p:spPr>
            <a:xfrm>
              <a:off x="-57903500" y="3329675"/>
              <a:ext cx="204800" cy="187475"/>
            </a:xfrm>
            <a:custGeom>
              <a:avLst/>
              <a:gdLst/>
              <a:ahLst/>
              <a:cxnLst/>
              <a:rect l="l" t="t" r="r" b="b"/>
              <a:pathLst>
                <a:path w="8192" h="7499" extrusionOk="0">
                  <a:moveTo>
                    <a:pt x="2615" y="756"/>
                  </a:moveTo>
                  <a:cubicBezTo>
                    <a:pt x="2804" y="756"/>
                    <a:pt x="2962" y="914"/>
                    <a:pt x="2962" y="1103"/>
                  </a:cubicBezTo>
                  <a:cubicBezTo>
                    <a:pt x="2962" y="1292"/>
                    <a:pt x="2804" y="1449"/>
                    <a:pt x="2615" y="1449"/>
                  </a:cubicBezTo>
                  <a:cubicBezTo>
                    <a:pt x="2395" y="1449"/>
                    <a:pt x="2269" y="1292"/>
                    <a:pt x="2269" y="1103"/>
                  </a:cubicBezTo>
                  <a:cubicBezTo>
                    <a:pt x="2206" y="945"/>
                    <a:pt x="2395" y="756"/>
                    <a:pt x="2615" y="756"/>
                  </a:cubicBezTo>
                  <a:close/>
                  <a:moveTo>
                    <a:pt x="5608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608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199" y="945"/>
                    <a:pt x="5356" y="756"/>
                    <a:pt x="5608" y="756"/>
                  </a:cubicBezTo>
                  <a:close/>
                  <a:moveTo>
                    <a:pt x="5159" y="4072"/>
                  </a:moveTo>
                  <a:cubicBezTo>
                    <a:pt x="5254" y="4072"/>
                    <a:pt x="5340" y="4112"/>
                    <a:pt x="5388" y="4190"/>
                  </a:cubicBezTo>
                  <a:cubicBezTo>
                    <a:pt x="5545" y="4348"/>
                    <a:pt x="5545" y="4568"/>
                    <a:pt x="5388" y="4694"/>
                  </a:cubicBezTo>
                  <a:cubicBezTo>
                    <a:pt x="5041" y="5041"/>
                    <a:pt x="4569" y="5230"/>
                    <a:pt x="4096" y="5230"/>
                  </a:cubicBezTo>
                  <a:cubicBezTo>
                    <a:pt x="3623" y="5230"/>
                    <a:pt x="3119" y="5041"/>
                    <a:pt x="2804" y="4694"/>
                  </a:cubicBezTo>
                  <a:cubicBezTo>
                    <a:pt x="2647" y="4537"/>
                    <a:pt x="2647" y="4285"/>
                    <a:pt x="2804" y="4190"/>
                  </a:cubicBezTo>
                  <a:cubicBezTo>
                    <a:pt x="2883" y="4112"/>
                    <a:pt x="2978" y="4072"/>
                    <a:pt x="3068" y="4072"/>
                  </a:cubicBezTo>
                  <a:cubicBezTo>
                    <a:pt x="3159" y="4072"/>
                    <a:pt x="3245" y="4112"/>
                    <a:pt x="3308" y="4190"/>
                  </a:cubicBezTo>
                  <a:cubicBezTo>
                    <a:pt x="3513" y="4379"/>
                    <a:pt x="3797" y="4474"/>
                    <a:pt x="4084" y="4474"/>
                  </a:cubicBezTo>
                  <a:cubicBezTo>
                    <a:pt x="4372" y="4474"/>
                    <a:pt x="4663" y="4379"/>
                    <a:pt x="4884" y="4190"/>
                  </a:cubicBezTo>
                  <a:cubicBezTo>
                    <a:pt x="4962" y="4112"/>
                    <a:pt x="5065" y="4072"/>
                    <a:pt x="5159" y="4072"/>
                  </a:cubicBezTo>
                  <a:close/>
                  <a:moveTo>
                    <a:pt x="0" y="0"/>
                  </a:moveTo>
                  <a:lnTo>
                    <a:pt x="0" y="3403"/>
                  </a:lnTo>
                  <a:cubicBezTo>
                    <a:pt x="0" y="4663"/>
                    <a:pt x="599" y="5829"/>
                    <a:pt x="1513" y="6585"/>
                  </a:cubicBezTo>
                  <a:lnTo>
                    <a:pt x="1513" y="4127"/>
                  </a:lnTo>
                  <a:cubicBezTo>
                    <a:pt x="1513" y="3119"/>
                    <a:pt x="2332" y="2300"/>
                    <a:pt x="3340" y="2300"/>
                  </a:cubicBezTo>
                  <a:cubicBezTo>
                    <a:pt x="3560" y="2300"/>
                    <a:pt x="3718" y="2458"/>
                    <a:pt x="3718" y="2647"/>
                  </a:cubicBezTo>
                  <a:cubicBezTo>
                    <a:pt x="3718" y="2836"/>
                    <a:pt x="3560" y="2993"/>
                    <a:pt x="3340" y="2993"/>
                  </a:cubicBezTo>
                  <a:cubicBezTo>
                    <a:pt x="2710" y="2993"/>
                    <a:pt x="2237" y="3497"/>
                    <a:pt x="2237" y="4096"/>
                  </a:cubicBezTo>
                  <a:lnTo>
                    <a:pt x="2237" y="7026"/>
                  </a:lnTo>
                  <a:cubicBezTo>
                    <a:pt x="2804" y="7278"/>
                    <a:pt x="3434" y="7498"/>
                    <a:pt x="4096" y="7498"/>
                  </a:cubicBezTo>
                  <a:cubicBezTo>
                    <a:pt x="4758" y="7498"/>
                    <a:pt x="5388" y="7341"/>
                    <a:pt x="5955" y="7026"/>
                  </a:cubicBezTo>
                  <a:lnTo>
                    <a:pt x="5955" y="4096"/>
                  </a:lnTo>
                  <a:cubicBezTo>
                    <a:pt x="5955" y="3466"/>
                    <a:pt x="5451" y="2993"/>
                    <a:pt x="4852" y="2993"/>
                  </a:cubicBezTo>
                  <a:cubicBezTo>
                    <a:pt x="4663" y="2993"/>
                    <a:pt x="4506" y="2836"/>
                    <a:pt x="4506" y="2647"/>
                  </a:cubicBezTo>
                  <a:cubicBezTo>
                    <a:pt x="4506" y="2458"/>
                    <a:pt x="4663" y="2300"/>
                    <a:pt x="4852" y="2300"/>
                  </a:cubicBezTo>
                  <a:cubicBezTo>
                    <a:pt x="5860" y="2300"/>
                    <a:pt x="6711" y="3119"/>
                    <a:pt x="6711" y="4127"/>
                  </a:cubicBezTo>
                  <a:lnTo>
                    <a:pt x="6711" y="6585"/>
                  </a:lnTo>
                  <a:cubicBezTo>
                    <a:pt x="7593" y="5829"/>
                    <a:pt x="8192" y="4663"/>
                    <a:pt x="8192" y="3403"/>
                  </a:cubicBezTo>
                  <a:lnTo>
                    <a:pt x="819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7" name="Google Shape;7080;p73">
              <a:extLst>
                <a:ext uri="{FF2B5EF4-FFF2-40B4-BE49-F238E27FC236}">
                  <a16:creationId xmlns:a16="http://schemas.microsoft.com/office/drawing/2014/main" id="{3BBBA600-63B3-ACFE-9F86-D9354EB622D0}"/>
                </a:ext>
              </a:extLst>
            </p:cNvPr>
            <p:cNvSpPr/>
            <p:nvPr/>
          </p:nvSpPr>
          <p:spPr>
            <a:xfrm>
              <a:off x="-57860975" y="3197925"/>
              <a:ext cx="119750" cy="37250"/>
            </a:xfrm>
            <a:custGeom>
              <a:avLst/>
              <a:gdLst/>
              <a:ahLst/>
              <a:cxnLst/>
              <a:rect l="l" t="t" r="r" b="b"/>
              <a:pathLst>
                <a:path w="4790" h="1490" extrusionOk="0">
                  <a:moveTo>
                    <a:pt x="2383" y="1"/>
                  </a:moveTo>
                  <a:cubicBezTo>
                    <a:pt x="1812" y="1"/>
                    <a:pt x="1245" y="214"/>
                    <a:pt x="851" y="639"/>
                  </a:cubicBezTo>
                  <a:lnTo>
                    <a:pt x="1" y="1490"/>
                  </a:lnTo>
                  <a:lnTo>
                    <a:pt x="4789" y="1490"/>
                  </a:lnTo>
                  <a:lnTo>
                    <a:pt x="3939" y="639"/>
                  </a:lnTo>
                  <a:cubicBezTo>
                    <a:pt x="3529" y="214"/>
                    <a:pt x="2954" y="1"/>
                    <a:pt x="23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48" name="Google Shape;7081;p73">
            <a:extLst>
              <a:ext uri="{FF2B5EF4-FFF2-40B4-BE49-F238E27FC236}">
                <a16:creationId xmlns:a16="http://schemas.microsoft.com/office/drawing/2014/main" id="{73DA9B32-5047-5104-6DE6-952B278665D0}"/>
              </a:ext>
            </a:extLst>
          </p:cNvPr>
          <p:cNvGrpSpPr/>
          <p:nvPr/>
        </p:nvGrpSpPr>
        <p:grpSpPr>
          <a:xfrm>
            <a:off x="6521979" y="2614248"/>
            <a:ext cx="419549" cy="478628"/>
            <a:chOff x="-57940525" y="3590375"/>
            <a:chExt cx="279625" cy="319000"/>
          </a:xfrm>
          <a:solidFill>
            <a:schemeClr val="tx1"/>
          </a:solidFill>
        </p:grpSpPr>
        <p:sp>
          <p:nvSpPr>
            <p:cNvPr id="749" name="Google Shape;7082;p73">
              <a:extLst>
                <a:ext uri="{FF2B5EF4-FFF2-40B4-BE49-F238E27FC236}">
                  <a16:creationId xmlns:a16="http://schemas.microsoft.com/office/drawing/2014/main" id="{F8DE7CBC-36D1-913E-1C2D-C471E0CCBD47}"/>
                </a:ext>
              </a:extLst>
            </p:cNvPr>
            <p:cNvSpPr/>
            <p:nvPr/>
          </p:nvSpPr>
          <p:spPr>
            <a:xfrm>
              <a:off x="-57940525" y="3727425"/>
              <a:ext cx="18150" cy="63800"/>
            </a:xfrm>
            <a:custGeom>
              <a:avLst/>
              <a:gdLst/>
              <a:ahLst/>
              <a:cxnLst/>
              <a:rect l="l" t="t" r="r" b="b"/>
              <a:pathLst>
                <a:path w="726" h="2552" extrusionOk="0">
                  <a:moveTo>
                    <a:pt x="725" y="0"/>
                  </a:moveTo>
                  <a:cubicBezTo>
                    <a:pt x="253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25" y="2552"/>
                  </a:cubicBezTo>
                  <a:lnTo>
                    <a:pt x="7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0" name="Google Shape;7083;p73">
              <a:extLst>
                <a:ext uri="{FF2B5EF4-FFF2-40B4-BE49-F238E27FC236}">
                  <a16:creationId xmlns:a16="http://schemas.microsoft.com/office/drawing/2014/main" id="{3BB04472-BC11-5384-D1D1-7CA1FBA83419}"/>
                </a:ext>
              </a:extLst>
            </p:cNvPr>
            <p:cNvSpPr/>
            <p:nvPr/>
          </p:nvSpPr>
          <p:spPr>
            <a:xfrm>
              <a:off x="-57904300" y="3686450"/>
              <a:ext cx="205600" cy="111075"/>
            </a:xfrm>
            <a:custGeom>
              <a:avLst/>
              <a:gdLst/>
              <a:ahLst/>
              <a:cxnLst/>
              <a:rect l="l" t="t" r="r" b="b"/>
              <a:pathLst>
                <a:path w="8224" h="4443" extrusionOk="0">
                  <a:moveTo>
                    <a:pt x="2647" y="2143"/>
                  </a:moveTo>
                  <a:cubicBezTo>
                    <a:pt x="2836" y="2143"/>
                    <a:pt x="2994" y="2301"/>
                    <a:pt x="2994" y="2521"/>
                  </a:cubicBezTo>
                  <a:cubicBezTo>
                    <a:pt x="2994" y="2710"/>
                    <a:pt x="2836" y="2868"/>
                    <a:pt x="2647" y="2868"/>
                  </a:cubicBezTo>
                  <a:cubicBezTo>
                    <a:pt x="2427" y="2868"/>
                    <a:pt x="2301" y="2710"/>
                    <a:pt x="2301" y="2521"/>
                  </a:cubicBezTo>
                  <a:cubicBezTo>
                    <a:pt x="2301" y="2301"/>
                    <a:pt x="2427" y="2143"/>
                    <a:pt x="2647" y="2143"/>
                  </a:cubicBezTo>
                  <a:close/>
                  <a:moveTo>
                    <a:pt x="5640" y="2143"/>
                  </a:moveTo>
                  <a:cubicBezTo>
                    <a:pt x="5829" y="2143"/>
                    <a:pt x="5987" y="2301"/>
                    <a:pt x="5987" y="2521"/>
                  </a:cubicBezTo>
                  <a:cubicBezTo>
                    <a:pt x="5987" y="2710"/>
                    <a:pt x="5829" y="2868"/>
                    <a:pt x="5640" y="2868"/>
                  </a:cubicBezTo>
                  <a:cubicBezTo>
                    <a:pt x="5420" y="2868"/>
                    <a:pt x="5262" y="2710"/>
                    <a:pt x="5262" y="2521"/>
                  </a:cubicBezTo>
                  <a:cubicBezTo>
                    <a:pt x="5262" y="2301"/>
                    <a:pt x="5420" y="2143"/>
                    <a:pt x="5640" y="2143"/>
                  </a:cubicBezTo>
                  <a:close/>
                  <a:moveTo>
                    <a:pt x="1923" y="1"/>
                  </a:moveTo>
                  <a:lnTo>
                    <a:pt x="1" y="1923"/>
                  </a:lnTo>
                  <a:lnTo>
                    <a:pt x="1" y="4443"/>
                  </a:lnTo>
                  <a:lnTo>
                    <a:pt x="1765" y="4443"/>
                  </a:lnTo>
                  <a:cubicBezTo>
                    <a:pt x="2490" y="3986"/>
                    <a:pt x="3309" y="3758"/>
                    <a:pt x="4124" y="3758"/>
                  </a:cubicBezTo>
                  <a:cubicBezTo>
                    <a:pt x="4939" y="3758"/>
                    <a:pt x="5751" y="3986"/>
                    <a:pt x="6459" y="4443"/>
                  </a:cubicBezTo>
                  <a:lnTo>
                    <a:pt x="8224" y="4443"/>
                  </a:lnTo>
                  <a:lnTo>
                    <a:pt x="8224" y="1923"/>
                  </a:lnTo>
                  <a:lnTo>
                    <a:pt x="6302" y="1"/>
                  </a:lnTo>
                  <a:cubicBezTo>
                    <a:pt x="5625" y="395"/>
                    <a:pt x="4876" y="592"/>
                    <a:pt x="4124" y="592"/>
                  </a:cubicBezTo>
                  <a:cubicBezTo>
                    <a:pt x="3372" y="592"/>
                    <a:pt x="2616" y="395"/>
                    <a:pt x="19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" name="Google Shape;7084;p73">
              <a:extLst>
                <a:ext uri="{FF2B5EF4-FFF2-40B4-BE49-F238E27FC236}">
                  <a16:creationId xmlns:a16="http://schemas.microsoft.com/office/drawing/2014/main" id="{CD05608C-7ECD-B1A7-89F7-3659C672499C}"/>
                </a:ext>
              </a:extLst>
            </p:cNvPr>
            <p:cNvSpPr/>
            <p:nvPr/>
          </p:nvSpPr>
          <p:spPr>
            <a:xfrm>
              <a:off x="-57903500" y="3590375"/>
              <a:ext cx="205575" cy="117375"/>
            </a:xfrm>
            <a:custGeom>
              <a:avLst/>
              <a:gdLst/>
              <a:ahLst/>
              <a:cxnLst/>
              <a:rect l="l" t="t" r="r" b="b"/>
              <a:pathLst>
                <a:path w="8223" h="4695" extrusionOk="0">
                  <a:moveTo>
                    <a:pt x="4096" y="0"/>
                  </a:moveTo>
                  <a:cubicBezTo>
                    <a:pt x="3560" y="0"/>
                    <a:pt x="3088" y="315"/>
                    <a:pt x="2804" y="756"/>
                  </a:cubicBezTo>
                  <a:cubicBezTo>
                    <a:pt x="2753" y="751"/>
                    <a:pt x="2702" y="748"/>
                    <a:pt x="2651" y="748"/>
                  </a:cubicBezTo>
                  <a:cubicBezTo>
                    <a:pt x="2101" y="748"/>
                    <a:pt x="1551" y="1051"/>
                    <a:pt x="1292" y="1512"/>
                  </a:cubicBezTo>
                  <a:cubicBezTo>
                    <a:pt x="567" y="1638"/>
                    <a:pt x="0" y="2269"/>
                    <a:pt x="0" y="3056"/>
                  </a:cubicBezTo>
                  <a:lnTo>
                    <a:pt x="0" y="4694"/>
                  </a:lnTo>
                  <a:lnTo>
                    <a:pt x="1607" y="3088"/>
                  </a:lnTo>
                  <a:cubicBezTo>
                    <a:pt x="1683" y="3011"/>
                    <a:pt x="1783" y="2970"/>
                    <a:pt x="1884" y="2970"/>
                  </a:cubicBezTo>
                  <a:cubicBezTo>
                    <a:pt x="1951" y="2970"/>
                    <a:pt x="2018" y="2987"/>
                    <a:pt x="2080" y="3025"/>
                  </a:cubicBezTo>
                  <a:cubicBezTo>
                    <a:pt x="2694" y="3450"/>
                    <a:pt x="3403" y="3663"/>
                    <a:pt x="4112" y="3663"/>
                  </a:cubicBezTo>
                  <a:cubicBezTo>
                    <a:pt x="4821" y="3663"/>
                    <a:pt x="5529" y="3450"/>
                    <a:pt x="6144" y="3025"/>
                  </a:cubicBezTo>
                  <a:cubicBezTo>
                    <a:pt x="6206" y="2987"/>
                    <a:pt x="6273" y="2970"/>
                    <a:pt x="6339" y="2970"/>
                  </a:cubicBezTo>
                  <a:cubicBezTo>
                    <a:pt x="6441" y="2970"/>
                    <a:pt x="6540" y="3011"/>
                    <a:pt x="6616" y="3088"/>
                  </a:cubicBezTo>
                  <a:lnTo>
                    <a:pt x="8223" y="4694"/>
                  </a:lnTo>
                  <a:lnTo>
                    <a:pt x="8223" y="3056"/>
                  </a:lnTo>
                  <a:cubicBezTo>
                    <a:pt x="8192" y="2300"/>
                    <a:pt x="7656" y="1638"/>
                    <a:pt x="6900" y="1512"/>
                  </a:cubicBezTo>
                  <a:cubicBezTo>
                    <a:pt x="6641" y="1051"/>
                    <a:pt x="6091" y="748"/>
                    <a:pt x="5541" y="748"/>
                  </a:cubicBezTo>
                  <a:cubicBezTo>
                    <a:pt x="5490" y="748"/>
                    <a:pt x="5439" y="751"/>
                    <a:pt x="5388" y="756"/>
                  </a:cubicBezTo>
                  <a:cubicBezTo>
                    <a:pt x="5136" y="284"/>
                    <a:pt x="4663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" name="Google Shape;7085;p73">
              <a:extLst>
                <a:ext uri="{FF2B5EF4-FFF2-40B4-BE49-F238E27FC236}">
                  <a16:creationId xmlns:a16="http://schemas.microsoft.com/office/drawing/2014/main" id="{A9F00DCF-829A-2B43-8A30-A14A7AD5FB69}"/>
                </a:ext>
              </a:extLst>
            </p:cNvPr>
            <p:cNvSpPr/>
            <p:nvPr/>
          </p:nvSpPr>
          <p:spPr>
            <a:xfrm>
              <a:off x="-57903500" y="3798700"/>
              <a:ext cx="204800" cy="110675"/>
            </a:xfrm>
            <a:custGeom>
              <a:avLst/>
              <a:gdLst/>
              <a:ahLst/>
              <a:cxnLst/>
              <a:rect l="l" t="t" r="r" b="b"/>
              <a:pathLst>
                <a:path w="8192" h="4427" extrusionOk="0">
                  <a:moveTo>
                    <a:pt x="5159" y="1001"/>
                  </a:moveTo>
                  <a:cubicBezTo>
                    <a:pt x="5254" y="1001"/>
                    <a:pt x="5340" y="1040"/>
                    <a:pt x="5388" y="1119"/>
                  </a:cubicBezTo>
                  <a:cubicBezTo>
                    <a:pt x="5545" y="1245"/>
                    <a:pt x="5545" y="1465"/>
                    <a:pt x="5388" y="1654"/>
                  </a:cubicBezTo>
                  <a:cubicBezTo>
                    <a:pt x="5041" y="2001"/>
                    <a:pt x="4569" y="2190"/>
                    <a:pt x="4096" y="2190"/>
                  </a:cubicBezTo>
                  <a:cubicBezTo>
                    <a:pt x="3623" y="2190"/>
                    <a:pt x="3119" y="2001"/>
                    <a:pt x="2804" y="1654"/>
                  </a:cubicBezTo>
                  <a:cubicBezTo>
                    <a:pt x="2647" y="1497"/>
                    <a:pt x="2647" y="1245"/>
                    <a:pt x="2804" y="1119"/>
                  </a:cubicBezTo>
                  <a:cubicBezTo>
                    <a:pt x="2883" y="1040"/>
                    <a:pt x="2978" y="1001"/>
                    <a:pt x="3068" y="1001"/>
                  </a:cubicBezTo>
                  <a:cubicBezTo>
                    <a:pt x="3159" y="1001"/>
                    <a:pt x="3245" y="1040"/>
                    <a:pt x="3308" y="1119"/>
                  </a:cubicBezTo>
                  <a:cubicBezTo>
                    <a:pt x="3529" y="1339"/>
                    <a:pt x="3812" y="1449"/>
                    <a:pt x="4096" y="1449"/>
                  </a:cubicBezTo>
                  <a:cubicBezTo>
                    <a:pt x="4380" y="1449"/>
                    <a:pt x="4663" y="1339"/>
                    <a:pt x="4884" y="1119"/>
                  </a:cubicBezTo>
                  <a:cubicBezTo>
                    <a:pt x="4962" y="1040"/>
                    <a:pt x="5065" y="1001"/>
                    <a:pt x="5159" y="1001"/>
                  </a:cubicBezTo>
                  <a:close/>
                  <a:moveTo>
                    <a:pt x="4080" y="0"/>
                  </a:moveTo>
                  <a:cubicBezTo>
                    <a:pt x="3371" y="0"/>
                    <a:pt x="2663" y="205"/>
                    <a:pt x="2048" y="615"/>
                  </a:cubicBezTo>
                  <a:cubicBezTo>
                    <a:pt x="1985" y="646"/>
                    <a:pt x="1922" y="678"/>
                    <a:pt x="1859" y="678"/>
                  </a:cubicBezTo>
                  <a:lnTo>
                    <a:pt x="0" y="678"/>
                  </a:lnTo>
                  <a:cubicBezTo>
                    <a:pt x="189" y="2788"/>
                    <a:pt x="1922" y="4427"/>
                    <a:pt x="4096" y="4427"/>
                  </a:cubicBezTo>
                  <a:cubicBezTo>
                    <a:pt x="6270" y="4427"/>
                    <a:pt x="8003" y="2788"/>
                    <a:pt x="8192" y="678"/>
                  </a:cubicBezTo>
                  <a:lnTo>
                    <a:pt x="6333" y="678"/>
                  </a:lnTo>
                  <a:cubicBezTo>
                    <a:pt x="6270" y="678"/>
                    <a:pt x="6175" y="646"/>
                    <a:pt x="6112" y="615"/>
                  </a:cubicBezTo>
                  <a:cubicBezTo>
                    <a:pt x="5498" y="205"/>
                    <a:pt x="4789" y="0"/>
                    <a:pt x="40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3" name="Google Shape;7086;p73">
              <a:extLst>
                <a:ext uri="{FF2B5EF4-FFF2-40B4-BE49-F238E27FC236}">
                  <a16:creationId xmlns:a16="http://schemas.microsoft.com/office/drawing/2014/main" id="{5FA11172-D110-6B6A-3CFD-32A030DA78FB}"/>
                </a:ext>
              </a:extLst>
            </p:cNvPr>
            <p:cNvSpPr/>
            <p:nvPr/>
          </p:nvSpPr>
          <p:spPr>
            <a:xfrm>
              <a:off x="-57679825" y="37266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4" name="Google Shape;7087;p73">
            <a:extLst>
              <a:ext uri="{FF2B5EF4-FFF2-40B4-BE49-F238E27FC236}">
                <a16:creationId xmlns:a16="http://schemas.microsoft.com/office/drawing/2014/main" id="{907CDC83-F648-58A2-5F43-201F457D1546}"/>
              </a:ext>
            </a:extLst>
          </p:cNvPr>
          <p:cNvGrpSpPr/>
          <p:nvPr/>
        </p:nvGrpSpPr>
        <p:grpSpPr>
          <a:xfrm>
            <a:off x="6483154" y="3202743"/>
            <a:ext cx="477465" cy="478665"/>
            <a:chOff x="-57959425" y="3982600"/>
            <a:chExt cx="318225" cy="319025"/>
          </a:xfrm>
          <a:solidFill>
            <a:schemeClr val="tx1"/>
          </a:solidFill>
        </p:grpSpPr>
        <p:sp>
          <p:nvSpPr>
            <p:cNvPr id="755" name="Google Shape;7088;p73">
              <a:extLst>
                <a:ext uri="{FF2B5EF4-FFF2-40B4-BE49-F238E27FC236}">
                  <a16:creationId xmlns:a16="http://schemas.microsoft.com/office/drawing/2014/main" id="{C330264A-C20C-FA8F-FE86-117898A3CD90}"/>
                </a:ext>
              </a:extLst>
            </p:cNvPr>
            <p:cNvSpPr/>
            <p:nvPr/>
          </p:nvSpPr>
          <p:spPr>
            <a:xfrm>
              <a:off x="-57771975" y="41503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" name="Google Shape;7089;p73">
              <a:extLst>
                <a:ext uri="{FF2B5EF4-FFF2-40B4-BE49-F238E27FC236}">
                  <a16:creationId xmlns:a16="http://schemas.microsoft.com/office/drawing/2014/main" id="{E96E7D66-D49A-1E83-2568-5F42A679BD68}"/>
                </a:ext>
              </a:extLst>
            </p:cNvPr>
            <p:cNvSpPr/>
            <p:nvPr/>
          </p:nvSpPr>
          <p:spPr>
            <a:xfrm>
              <a:off x="-57959425" y="3982600"/>
              <a:ext cx="318225" cy="130775"/>
            </a:xfrm>
            <a:custGeom>
              <a:avLst/>
              <a:gdLst/>
              <a:ahLst/>
              <a:cxnLst/>
              <a:rect l="l" t="t" r="r" b="b"/>
              <a:pathLst>
                <a:path w="12729" h="5231" extrusionOk="0">
                  <a:moveTo>
                    <a:pt x="7081" y="1521"/>
                  </a:moveTo>
                  <a:cubicBezTo>
                    <a:pt x="7176" y="1521"/>
                    <a:pt x="7262" y="1560"/>
                    <a:pt x="7310" y="1639"/>
                  </a:cubicBezTo>
                  <a:cubicBezTo>
                    <a:pt x="7436" y="1796"/>
                    <a:pt x="7467" y="2048"/>
                    <a:pt x="7310" y="2174"/>
                  </a:cubicBezTo>
                  <a:lnTo>
                    <a:pt x="6837" y="2647"/>
                  </a:lnTo>
                  <a:lnTo>
                    <a:pt x="7310" y="3120"/>
                  </a:lnTo>
                  <a:cubicBezTo>
                    <a:pt x="7467" y="3246"/>
                    <a:pt x="7467" y="3498"/>
                    <a:pt x="7310" y="3624"/>
                  </a:cubicBezTo>
                  <a:cubicBezTo>
                    <a:pt x="7231" y="3702"/>
                    <a:pt x="7136" y="3742"/>
                    <a:pt x="7046" y="3742"/>
                  </a:cubicBezTo>
                  <a:cubicBezTo>
                    <a:pt x="6955" y="3742"/>
                    <a:pt x="6869" y="3702"/>
                    <a:pt x="6806" y="3624"/>
                  </a:cubicBezTo>
                  <a:lnTo>
                    <a:pt x="6333" y="3151"/>
                  </a:lnTo>
                  <a:lnTo>
                    <a:pt x="5860" y="3624"/>
                  </a:lnTo>
                  <a:cubicBezTo>
                    <a:pt x="5782" y="3702"/>
                    <a:pt x="5687" y="3742"/>
                    <a:pt x="5597" y="3742"/>
                  </a:cubicBezTo>
                  <a:cubicBezTo>
                    <a:pt x="5506" y="3742"/>
                    <a:pt x="5419" y="3702"/>
                    <a:pt x="5356" y="3624"/>
                  </a:cubicBezTo>
                  <a:cubicBezTo>
                    <a:pt x="5199" y="3466"/>
                    <a:pt x="5199" y="3214"/>
                    <a:pt x="5356" y="3120"/>
                  </a:cubicBezTo>
                  <a:lnTo>
                    <a:pt x="5829" y="2647"/>
                  </a:lnTo>
                  <a:lnTo>
                    <a:pt x="5356" y="2174"/>
                  </a:lnTo>
                  <a:cubicBezTo>
                    <a:pt x="5199" y="2017"/>
                    <a:pt x="5199" y="1765"/>
                    <a:pt x="5356" y="1639"/>
                  </a:cubicBezTo>
                  <a:cubicBezTo>
                    <a:pt x="5435" y="1560"/>
                    <a:pt x="5530" y="1521"/>
                    <a:pt x="5620" y="1521"/>
                  </a:cubicBezTo>
                  <a:cubicBezTo>
                    <a:pt x="5711" y="1521"/>
                    <a:pt x="5797" y="1560"/>
                    <a:pt x="5860" y="1639"/>
                  </a:cubicBezTo>
                  <a:lnTo>
                    <a:pt x="6333" y="2111"/>
                  </a:lnTo>
                  <a:lnTo>
                    <a:pt x="6806" y="1639"/>
                  </a:lnTo>
                  <a:cubicBezTo>
                    <a:pt x="6884" y="1560"/>
                    <a:pt x="6987" y="1521"/>
                    <a:pt x="7081" y="1521"/>
                  </a:cubicBezTo>
                  <a:close/>
                  <a:moveTo>
                    <a:pt x="6333" y="1"/>
                  </a:moveTo>
                  <a:cubicBezTo>
                    <a:pt x="5388" y="1"/>
                    <a:pt x="4506" y="379"/>
                    <a:pt x="3907" y="1072"/>
                  </a:cubicBezTo>
                  <a:cubicBezTo>
                    <a:pt x="3389" y="1628"/>
                    <a:pt x="2673" y="1927"/>
                    <a:pt x="1944" y="1927"/>
                  </a:cubicBezTo>
                  <a:cubicBezTo>
                    <a:pt x="1474" y="1927"/>
                    <a:pt x="999" y="1803"/>
                    <a:pt x="568" y="1544"/>
                  </a:cubicBezTo>
                  <a:cubicBezTo>
                    <a:pt x="505" y="1505"/>
                    <a:pt x="438" y="1487"/>
                    <a:pt x="373" y="1487"/>
                  </a:cubicBezTo>
                  <a:cubicBezTo>
                    <a:pt x="178" y="1487"/>
                    <a:pt x="1" y="1647"/>
                    <a:pt x="1" y="1859"/>
                  </a:cubicBezTo>
                  <a:lnTo>
                    <a:pt x="1" y="2426"/>
                  </a:lnTo>
                  <a:cubicBezTo>
                    <a:pt x="1" y="3970"/>
                    <a:pt x="1261" y="5230"/>
                    <a:pt x="2804" y="5230"/>
                  </a:cubicBezTo>
                  <a:cubicBezTo>
                    <a:pt x="3624" y="5230"/>
                    <a:pt x="4096" y="4915"/>
                    <a:pt x="4884" y="4537"/>
                  </a:cubicBezTo>
                  <a:cubicBezTo>
                    <a:pt x="4915" y="4474"/>
                    <a:pt x="5010" y="4474"/>
                    <a:pt x="5041" y="4474"/>
                  </a:cubicBezTo>
                  <a:lnTo>
                    <a:pt x="7688" y="4474"/>
                  </a:lnTo>
                  <a:cubicBezTo>
                    <a:pt x="7719" y="4474"/>
                    <a:pt x="7782" y="4474"/>
                    <a:pt x="7845" y="4537"/>
                  </a:cubicBezTo>
                  <a:cubicBezTo>
                    <a:pt x="8664" y="4915"/>
                    <a:pt x="9105" y="5230"/>
                    <a:pt x="9925" y="5230"/>
                  </a:cubicBezTo>
                  <a:cubicBezTo>
                    <a:pt x="11468" y="5230"/>
                    <a:pt x="12729" y="3970"/>
                    <a:pt x="12729" y="2426"/>
                  </a:cubicBezTo>
                  <a:lnTo>
                    <a:pt x="12729" y="1891"/>
                  </a:lnTo>
                  <a:cubicBezTo>
                    <a:pt x="12729" y="1698"/>
                    <a:pt x="12543" y="1523"/>
                    <a:pt x="12329" y="1523"/>
                  </a:cubicBezTo>
                  <a:cubicBezTo>
                    <a:pt x="12264" y="1523"/>
                    <a:pt x="12196" y="1539"/>
                    <a:pt x="12130" y="1576"/>
                  </a:cubicBezTo>
                  <a:cubicBezTo>
                    <a:pt x="11708" y="1824"/>
                    <a:pt x="11233" y="1945"/>
                    <a:pt x="10762" y="1945"/>
                  </a:cubicBezTo>
                  <a:cubicBezTo>
                    <a:pt x="10036" y="1945"/>
                    <a:pt x="9319" y="1657"/>
                    <a:pt x="8822" y="1103"/>
                  </a:cubicBezTo>
                  <a:cubicBezTo>
                    <a:pt x="8192" y="442"/>
                    <a:pt x="7310" y="1"/>
                    <a:pt x="63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7" name="Google Shape;7090;p73">
              <a:extLst>
                <a:ext uri="{FF2B5EF4-FFF2-40B4-BE49-F238E27FC236}">
                  <a16:creationId xmlns:a16="http://schemas.microsoft.com/office/drawing/2014/main" id="{65B0C643-1C3B-8051-902D-9DB28C2628C8}"/>
                </a:ext>
              </a:extLst>
            </p:cNvPr>
            <p:cNvSpPr/>
            <p:nvPr/>
          </p:nvSpPr>
          <p:spPr>
            <a:xfrm>
              <a:off x="-57903500" y="4125950"/>
              <a:ext cx="204800" cy="175675"/>
            </a:xfrm>
            <a:custGeom>
              <a:avLst/>
              <a:gdLst/>
              <a:ahLst/>
              <a:cxnLst/>
              <a:rect l="l" t="t" r="r" b="b"/>
              <a:pathLst>
                <a:path w="8192" h="7027" extrusionOk="0">
                  <a:moveTo>
                    <a:pt x="2615" y="1009"/>
                  </a:moveTo>
                  <a:cubicBezTo>
                    <a:pt x="2804" y="1009"/>
                    <a:pt x="2962" y="1166"/>
                    <a:pt x="2962" y="1355"/>
                  </a:cubicBezTo>
                  <a:cubicBezTo>
                    <a:pt x="2962" y="1544"/>
                    <a:pt x="2804" y="1702"/>
                    <a:pt x="2615" y="1702"/>
                  </a:cubicBezTo>
                  <a:cubicBezTo>
                    <a:pt x="2395" y="1702"/>
                    <a:pt x="2237" y="1576"/>
                    <a:pt x="2237" y="1355"/>
                  </a:cubicBezTo>
                  <a:cubicBezTo>
                    <a:pt x="2237" y="1166"/>
                    <a:pt x="2395" y="1009"/>
                    <a:pt x="2615" y="1009"/>
                  </a:cubicBezTo>
                  <a:close/>
                  <a:moveTo>
                    <a:pt x="5163" y="3600"/>
                  </a:moveTo>
                  <a:cubicBezTo>
                    <a:pt x="5262" y="3600"/>
                    <a:pt x="5356" y="3639"/>
                    <a:pt x="5419" y="3718"/>
                  </a:cubicBezTo>
                  <a:cubicBezTo>
                    <a:pt x="5608" y="3844"/>
                    <a:pt x="5608" y="4065"/>
                    <a:pt x="5451" y="4222"/>
                  </a:cubicBezTo>
                  <a:cubicBezTo>
                    <a:pt x="5073" y="4569"/>
                    <a:pt x="4600" y="4789"/>
                    <a:pt x="4096" y="4789"/>
                  </a:cubicBezTo>
                  <a:cubicBezTo>
                    <a:pt x="3592" y="4789"/>
                    <a:pt x="3119" y="4569"/>
                    <a:pt x="2804" y="4222"/>
                  </a:cubicBezTo>
                  <a:cubicBezTo>
                    <a:pt x="2647" y="4065"/>
                    <a:pt x="2647" y="3844"/>
                    <a:pt x="2804" y="3718"/>
                  </a:cubicBezTo>
                  <a:cubicBezTo>
                    <a:pt x="2883" y="3639"/>
                    <a:pt x="2978" y="3600"/>
                    <a:pt x="3068" y="3600"/>
                  </a:cubicBezTo>
                  <a:cubicBezTo>
                    <a:pt x="3159" y="3600"/>
                    <a:pt x="3245" y="3639"/>
                    <a:pt x="3308" y="3718"/>
                  </a:cubicBezTo>
                  <a:cubicBezTo>
                    <a:pt x="3529" y="3939"/>
                    <a:pt x="3812" y="4049"/>
                    <a:pt x="4096" y="4049"/>
                  </a:cubicBezTo>
                  <a:cubicBezTo>
                    <a:pt x="4380" y="4049"/>
                    <a:pt x="4663" y="3939"/>
                    <a:pt x="4884" y="3718"/>
                  </a:cubicBezTo>
                  <a:cubicBezTo>
                    <a:pt x="4962" y="3639"/>
                    <a:pt x="5065" y="3600"/>
                    <a:pt x="5163" y="3600"/>
                  </a:cubicBezTo>
                  <a:close/>
                  <a:moveTo>
                    <a:pt x="1828" y="0"/>
                  </a:moveTo>
                  <a:cubicBezTo>
                    <a:pt x="1418" y="158"/>
                    <a:pt x="977" y="253"/>
                    <a:pt x="567" y="253"/>
                  </a:cubicBezTo>
                  <a:cubicBezTo>
                    <a:pt x="347" y="253"/>
                    <a:pt x="221" y="221"/>
                    <a:pt x="0" y="221"/>
                  </a:cubicBezTo>
                  <a:lnTo>
                    <a:pt x="0" y="2899"/>
                  </a:lnTo>
                  <a:cubicBezTo>
                    <a:pt x="0" y="5136"/>
                    <a:pt x="1859" y="7026"/>
                    <a:pt x="4096" y="7026"/>
                  </a:cubicBezTo>
                  <a:cubicBezTo>
                    <a:pt x="6270" y="7026"/>
                    <a:pt x="8097" y="5262"/>
                    <a:pt x="8192" y="3119"/>
                  </a:cubicBezTo>
                  <a:lnTo>
                    <a:pt x="6333" y="2206"/>
                  </a:lnTo>
                  <a:cubicBezTo>
                    <a:pt x="6144" y="2363"/>
                    <a:pt x="5860" y="2489"/>
                    <a:pt x="5608" y="2489"/>
                  </a:cubicBezTo>
                  <a:cubicBezTo>
                    <a:pt x="4978" y="2489"/>
                    <a:pt x="4474" y="1985"/>
                    <a:pt x="4506" y="1324"/>
                  </a:cubicBezTo>
                  <a:lnTo>
                    <a:pt x="182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8" name="Google Shape;7091;p73">
              <a:extLst>
                <a:ext uri="{FF2B5EF4-FFF2-40B4-BE49-F238E27FC236}">
                  <a16:creationId xmlns:a16="http://schemas.microsoft.com/office/drawing/2014/main" id="{12BBABC3-0459-8971-A2F3-5982F2DB094C}"/>
                </a:ext>
              </a:extLst>
            </p:cNvPr>
            <p:cNvSpPr/>
            <p:nvPr/>
          </p:nvSpPr>
          <p:spPr>
            <a:xfrm>
              <a:off x="-57835775" y="4113350"/>
              <a:ext cx="138650" cy="70125"/>
            </a:xfrm>
            <a:custGeom>
              <a:avLst/>
              <a:gdLst/>
              <a:ahLst/>
              <a:cxnLst/>
              <a:rect l="l" t="t" r="r" b="b"/>
              <a:pathLst>
                <a:path w="5546" h="2805" extrusionOk="0">
                  <a:moveTo>
                    <a:pt x="221" y="0"/>
                  </a:moveTo>
                  <a:lnTo>
                    <a:pt x="1" y="95"/>
                  </a:lnTo>
                  <a:lnTo>
                    <a:pt x="2112" y="1103"/>
                  </a:lnTo>
                  <a:cubicBezTo>
                    <a:pt x="2301" y="883"/>
                    <a:pt x="2616" y="757"/>
                    <a:pt x="2931" y="757"/>
                  </a:cubicBezTo>
                  <a:cubicBezTo>
                    <a:pt x="3592" y="757"/>
                    <a:pt x="4159" y="1355"/>
                    <a:pt x="4033" y="2048"/>
                  </a:cubicBezTo>
                  <a:lnTo>
                    <a:pt x="5546" y="2804"/>
                  </a:lnTo>
                  <a:lnTo>
                    <a:pt x="5546" y="725"/>
                  </a:lnTo>
                  <a:cubicBezTo>
                    <a:pt x="5325" y="725"/>
                    <a:pt x="5136" y="757"/>
                    <a:pt x="4979" y="757"/>
                  </a:cubicBezTo>
                  <a:cubicBezTo>
                    <a:pt x="4033" y="757"/>
                    <a:pt x="3435" y="410"/>
                    <a:pt x="26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9" name="Google Shape;7092;p73">
            <a:extLst>
              <a:ext uri="{FF2B5EF4-FFF2-40B4-BE49-F238E27FC236}">
                <a16:creationId xmlns:a16="http://schemas.microsoft.com/office/drawing/2014/main" id="{88D5468F-8E69-826D-754C-D3A739CCD4A1}"/>
              </a:ext>
            </a:extLst>
          </p:cNvPr>
          <p:cNvGrpSpPr/>
          <p:nvPr/>
        </p:nvGrpSpPr>
        <p:grpSpPr>
          <a:xfrm>
            <a:off x="9416709" y="2007181"/>
            <a:ext cx="476301" cy="476301"/>
            <a:chOff x="-55987225" y="3198925"/>
            <a:chExt cx="317450" cy="317450"/>
          </a:xfrm>
          <a:solidFill>
            <a:schemeClr val="tx1"/>
          </a:solidFill>
        </p:grpSpPr>
        <p:sp>
          <p:nvSpPr>
            <p:cNvPr id="760" name="Google Shape;7093;p73">
              <a:extLst>
                <a:ext uri="{FF2B5EF4-FFF2-40B4-BE49-F238E27FC236}">
                  <a16:creationId xmlns:a16="http://schemas.microsoft.com/office/drawing/2014/main" id="{0845650B-624D-82E6-D1A0-2B59E14E1734}"/>
                </a:ext>
              </a:extLst>
            </p:cNvPr>
            <p:cNvSpPr/>
            <p:nvPr/>
          </p:nvSpPr>
          <p:spPr>
            <a:xfrm>
              <a:off x="-55987225" y="3261925"/>
              <a:ext cx="173300" cy="198500"/>
            </a:xfrm>
            <a:custGeom>
              <a:avLst/>
              <a:gdLst/>
              <a:ahLst/>
              <a:cxnLst/>
              <a:rect l="l" t="t" r="r" b="b"/>
              <a:pathLst>
                <a:path w="6932" h="7940" extrusionOk="0">
                  <a:moveTo>
                    <a:pt x="4821" y="1954"/>
                  </a:moveTo>
                  <a:cubicBezTo>
                    <a:pt x="5042" y="1954"/>
                    <a:pt x="5199" y="2112"/>
                    <a:pt x="5199" y="2332"/>
                  </a:cubicBezTo>
                  <a:cubicBezTo>
                    <a:pt x="5199" y="2521"/>
                    <a:pt x="5042" y="2679"/>
                    <a:pt x="4821" y="2679"/>
                  </a:cubicBezTo>
                  <a:cubicBezTo>
                    <a:pt x="4632" y="2679"/>
                    <a:pt x="4475" y="2521"/>
                    <a:pt x="4475" y="2332"/>
                  </a:cubicBezTo>
                  <a:cubicBezTo>
                    <a:pt x="4475" y="2175"/>
                    <a:pt x="4632" y="1954"/>
                    <a:pt x="4821" y="1954"/>
                  </a:cubicBezTo>
                  <a:close/>
                  <a:moveTo>
                    <a:pt x="1041" y="4380"/>
                  </a:moveTo>
                  <a:cubicBezTo>
                    <a:pt x="1324" y="4726"/>
                    <a:pt x="1765" y="4947"/>
                    <a:pt x="2269" y="4947"/>
                  </a:cubicBezTo>
                  <a:cubicBezTo>
                    <a:pt x="2238" y="5388"/>
                    <a:pt x="1891" y="5703"/>
                    <a:pt x="1482" y="5703"/>
                  </a:cubicBezTo>
                  <a:cubicBezTo>
                    <a:pt x="1104" y="5703"/>
                    <a:pt x="726" y="5357"/>
                    <a:pt x="726" y="4947"/>
                  </a:cubicBezTo>
                  <a:cubicBezTo>
                    <a:pt x="726" y="4726"/>
                    <a:pt x="852" y="4474"/>
                    <a:pt x="1041" y="4380"/>
                  </a:cubicBezTo>
                  <a:close/>
                  <a:moveTo>
                    <a:pt x="5262" y="1"/>
                  </a:moveTo>
                  <a:cubicBezTo>
                    <a:pt x="4916" y="473"/>
                    <a:pt x="4412" y="820"/>
                    <a:pt x="3845" y="1009"/>
                  </a:cubicBezTo>
                  <a:cubicBezTo>
                    <a:pt x="3466" y="1166"/>
                    <a:pt x="3057" y="1229"/>
                    <a:pt x="2679" y="1229"/>
                  </a:cubicBezTo>
                  <a:cubicBezTo>
                    <a:pt x="2553" y="1229"/>
                    <a:pt x="2427" y="1229"/>
                    <a:pt x="2301" y="1166"/>
                  </a:cubicBezTo>
                  <a:cubicBezTo>
                    <a:pt x="2301" y="1292"/>
                    <a:pt x="2269" y="1450"/>
                    <a:pt x="2269" y="1576"/>
                  </a:cubicBezTo>
                  <a:lnTo>
                    <a:pt x="2269" y="1923"/>
                  </a:lnTo>
                  <a:cubicBezTo>
                    <a:pt x="1450" y="1923"/>
                    <a:pt x="726" y="2584"/>
                    <a:pt x="726" y="3435"/>
                  </a:cubicBezTo>
                  <a:lnTo>
                    <a:pt x="726" y="3624"/>
                  </a:lnTo>
                  <a:cubicBezTo>
                    <a:pt x="253" y="3907"/>
                    <a:pt x="1" y="4380"/>
                    <a:pt x="1" y="4915"/>
                  </a:cubicBezTo>
                  <a:cubicBezTo>
                    <a:pt x="1" y="5735"/>
                    <a:pt x="663" y="6428"/>
                    <a:pt x="1482" y="6428"/>
                  </a:cubicBezTo>
                  <a:cubicBezTo>
                    <a:pt x="1507" y="6429"/>
                    <a:pt x="1533" y="6430"/>
                    <a:pt x="1558" y="6430"/>
                  </a:cubicBezTo>
                  <a:cubicBezTo>
                    <a:pt x="2033" y="6430"/>
                    <a:pt x="2473" y="6156"/>
                    <a:pt x="2742" y="5798"/>
                  </a:cubicBezTo>
                  <a:cubicBezTo>
                    <a:pt x="3466" y="7089"/>
                    <a:pt x="4790" y="7940"/>
                    <a:pt x="6365" y="7940"/>
                  </a:cubicBezTo>
                  <a:cubicBezTo>
                    <a:pt x="6554" y="7940"/>
                    <a:pt x="6775" y="7940"/>
                    <a:pt x="6932" y="7908"/>
                  </a:cubicBezTo>
                  <a:cubicBezTo>
                    <a:pt x="6806" y="7562"/>
                    <a:pt x="6712" y="7184"/>
                    <a:pt x="6712" y="6837"/>
                  </a:cubicBezTo>
                  <a:lnTo>
                    <a:pt x="6712" y="5672"/>
                  </a:lnTo>
                  <a:cubicBezTo>
                    <a:pt x="6617" y="5703"/>
                    <a:pt x="6491" y="5703"/>
                    <a:pt x="6365" y="5703"/>
                  </a:cubicBezTo>
                  <a:cubicBezTo>
                    <a:pt x="5861" y="5703"/>
                    <a:pt x="5388" y="5514"/>
                    <a:pt x="5073" y="5168"/>
                  </a:cubicBezTo>
                  <a:cubicBezTo>
                    <a:pt x="4916" y="5010"/>
                    <a:pt x="4916" y="4758"/>
                    <a:pt x="5073" y="4632"/>
                  </a:cubicBezTo>
                  <a:cubicBezTo>
                    <a:pt x="5152" y="4553"/>
                    <a:pt x="5247" y="4514"/>
                    <a:pt x="5337" y="4514"/>
                  </a:cubicBezTo>
                  <a:cubicBezTo>
                    <a:pt x="5428" y="4514"/>
                    <a:pt x="5514" y="4553"/>
                    <a:pt x="5577" y="4632"/>
                  </a:cubicBezTo>
                  <a:cubicBezTo>
                    <a:pt x="5792" y="4847"/>
                    <a:pt x="6080" y="4959"/>
                    <a:pt x="6371" y="4959"/>
                  </a:cubicBezTo>
                  <a:cubicBezTo>
                    <a:pt x="6507" y="4959"/>
                    <a:pt x="6644" y="4934"/>
                    <a:pt x="6775" y="4884"/>
                  </a:cubicBezTo>
                  <a:lnTo>
                    <a:pt x="6775" y="1923"/>
                  </a:lnTo>
                  <a:cubicBezTo>
                    <a:pt x="5892" y="1765"/>
                    <a:pt x="5262" y="977"/>
                    <a:pt x="5262" y="127"/>
                  </a:cubicBezTo>
                  <a:lnTo>
                    <a:pt x="526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1" name="Google Shape;7094;p73">
              <a:extLst>
                <a:ext uri="{FF2B5EF4-FFF2-40B4-BE49-F238E27FC236}">
                  <a16:creationId xmlns:a16="http://schemas.microsoft.com/office/drawing/2014/main" id="{C88D99E6-81FD-DB93-53EA-0072EC54DA55}"/>
                </a:ext>
              </a:extLst>
            </p:cNvPr>
            <p:cNvSpPr/>
            <p:nvPr/>
          </p:nvSpPr>
          <p:spPr>
            <a:xfrm>
              <a:off x="-55837575" y="3198925"/>
              <a:ext cx="167800" cy="298525"/>
            </a:xfrm>
            <a:custGeom>
              <a:avLst/>
              <a:gdLst/>
              <a:ahLst/>
              <a:cxnLst/>
              <a:rect l="l" t="t" r="r" b="b"/>
              <a:pathLst>
                <a:path w="6712" h="11941" extrusionOk="0">
                  <a:moveTo>
                    <a:pt x="5672" y="6900"/>
                  </a:moveTo>
                  <a:cubicBezTo>
                    <a:pt x="5861" y="6994"/>
                    <a:pt x="5987" y="7246"/>
                    <a:pt x="5987" y="7467"/>
                  </a:cubicBezTo>
                  <a:cubicBezTo>
                    <a:pt x="5987" y="7908"/>
                    <a:pt x="5672" y="8223"/>
                    <a:pt x="5231" y="8223"/>
                  </a:cubicBezTo>
                  <a:cubicBezTo>
                    <a:pt x="4821" y="8223"/>
                    <a:pt x="4443" y="7877"/>
                    <a:pt x="4443" y="7467"/>
                  </a:cubicBezTo>
                  <a:cubicBezTo>
                    <a:pt x="4916" y="7467"/>
                    <a:pt x="5388" y="7246"/>
                    <a:pt x="5672" y="6900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3214"/>
                    <a:pt x="505" y="3686"/>
                    <a:pt x="1104" y="3686"/>
                  </a:cubicBezTo>
                  <a:cubicBezTo>
                    <a:pt x="1293" y="3686"/>
                    <a:pt x="1450" y="3844"/>
                    <a:pt x="1450" y="4064"/>
                  </a:cubicBezTo>
                  <a:lnTo>
                    <a:pt x="1450" y="9294"/>
                  </a:lnTo>
                  <a:cubicBezTo>
                    <a:pt x="1450" y="10743"/>
                    <a:pt x="2647" y="11941"/>
                    <a:pt x="4065" y="11941"/>
                  </a:cubicBezTo>
                  <a:lnTo>
                    <a:pt x="4412" y="11941"/>
                  </a:lnTo>
                  <a:lnTo>
                    <a:pt x="4412" y="8790"/>
                  </a:lnTo>
                  <a:cubicBezTo>
                    <a:pt x="4632" y="8885"/>
                    <a:pt x="4916" y="8979"/>
                    <a:pt x="5199" y="8979"/>
                  </a:cubicBezTo>
                  <a:cubicBezTo>
                    <a:pt x="6018" y="8979"/>
                    <a:pt x="6680" y="8318"/>
                    <a:pt x="6680" y="7467"/>
                  </a:cubicBezTo>
                  <a:cubicBezTo>
                    <a:pt x="6711" y="6931"/>
                    <a:pt x="6396" y="6459"/>
                    <a:pt x="5987" y="6175"/>
                  </a:cubicBezTo>
                  <a:lnTo>
                    <a:pt x="5987" y="5986"/>
                  </a:lnTo>
                  <a:cubicBezTo>
                    <a:pt x="5987" y="5167"/>
                    <a:pt x="5262" y="4474"/>
                    <a:pt x="4443" y="4474"/>
                  </a:cubicBezTo>
                  <a:lnTo>
                    <a:pt x="4443" y="4127"/>
                  </a:lnTo>
                  <a:cubicBezTo>
                    <a:pt x="4443" y="1891"/>
                    <a:pt x="2584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" name="Google Shape;7095;p73">
              <a:extLst>
                <a:ext uri="{FF2B5EF4-FFF2-40B4-BE49-F238E27FC236}">
                  <a16:creationId xmlns:a16="http://schemas.microsoft.com/office/drawing/2014/main" id="{89CB156A-3BBA-7904-1C49-24864DB60726}"/>
                </a:ext>
              </a:extLst>
            </p:cNvPr>
            <p:cNvSpPr/>
            <p:nvPr/>
          </p:nvSpPr>
          <p:spPr>
            <a:xfrm>
              <a:off x="-55931300" y="3435200"/>
              <a:ext cx="194575" cy="81175"/>
            </a:xfrm>
            <a:custGeom>
              <a:avLst/>
              <a:gdLst/>
              <a:ahLst/>
              <a:cxnLst/>
              <a:rect l="l" t="t" r="r" b="b"/>
              <a:pathLst>
                <a:path w="7783" h="3247" extrusionOk="0">
                  <a:moveTo>
                    <a:pt x="347" y="1"/>
                  </a:moveTo>
                  <a:cubicBezTo>
                    <a:pt x="221" y="64"/>
                    <a:pt x="127" y="127"/>
                    <a:pt x="1" y="158"/>
                  </a:cubicBezTo>
                  <a:lnTo>
                    <a:pt x="1" y="2899"/>
                  </a:lnTo>
                  <a:cubicBezTo>
                    <a:pt x="1" y="3088"/>
                    <a:pt x="158" y="3246"/>
                    <a:pt x="347" y="3246"/>
                  </a:cubicBezTo>
                  <a:lnTo>
                    <a:pt x="7627" y="3246"/>
                  </a:lnTo>
                  <a:cubicBezTo>
                    <a:pt x="6551" y="3216"/>
                    <a:pt x="5551" y="2574"/>
                    <a:pt x="5010" y="1702"/>
                  </a:cubicBezTo>
                  <a:cubicBezTo>
                    <a:pt x="4727" y="1734"/>
                    <a:pt x="4411" y="1765"/>
                    <a:pt x="4096" y="1765"/>
                  </a:cubicBezTo>
                  <a:cubicBezTo>
                    <a:pt x="2584" y="1765"/>
                    <a:pt x="1229" y="1040"/>
                    <a:pt x="347" y="1"/>
                  </a:cubicBezTo>
                  <a:close/>
                  <a:moveTo>
                    <a:pt x="7627" y="3246"/>
                  </a:moveTo>
                  <a:cubicBezTo>
                    <a:pt x="7653" y="3246"/>
                    <a:pt x="7679" y="3247"/>
                    <a:pt x="7705" y="3247"/>
                  </a:cubicBezTo>
                  <a:cubicBezTo>
                    <a:pt x="7731" y="3247"/>
                    <a:pt x="7757" y="3246"/>
                    <a:pt x="7783" y="324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" name="Google Shape;7096;p73">
              <a:extLst>
                <a:ext uri="{FF2B5EF4-FFF2-40B4-BE49-F238E27FC236}">
                  <a16:creationId xmlns:a16="http://schemas.microsoft.com/office/drawing/2014/main" id="{7C4EABA4-127B-904F-502C-465B0CC5858B}"/>
                </a:ext>
              </a:extLst>
            </p:cNvPr>
            <p:cNvSpPr/>
            <p:nvPr/>
          </p:nvSpPr>
          <p:spPr>
            <a:xfrm>
              <a:off x="-55927350" y="3202850"/>
              <a:ext cx="70900" cy="71200"/>
            </a:xfrm>
            <a:custGeom>
              <a:avLst/>
              <a:gdLst/>
              <a:ahLst/>
              <a:cxnLst/>
              <a:rect l="l" t="t" r="r" b="b"/>
              <a:pathLst>
                <a:path w="2836" h="2848" extrusionOk="0">
                  <a:moveTo>
                    <a:pt x="2836" y="1"/>
                  </a:moveTo>
                  <a:cubicBezTo>
                    <a:pt x="1450" y="379"/>
                    <a:pt x="378" y="1482"/>
                    <a:pt x="0" y="2836"/>
                  </a:cubicBezTo>
                  <a:cubicBezTo>
                    <a:pt x="85" y="2843"/>
                    <a:pt x="170" y="2847"/>
                    <a:pt x="255" y="2847"/>
                  </a:cubicBezTo>
                  <a:cubicBezTo>
                    <a:pt x="548" y="2847"/>
                    <a:pt x="841" y="2801"/>
                    <a:pt x="1135" y="2679"/>
                  </a:cubicBezTo>
                  <a:cubicBezTo>
                    <a:pt x="2111" y="2332"/>
                    <a:pt x="2804" y="1324"/>
                    <a:pt x="2836" y="284"/>
                  </a:cubicBezTo>
                  <a:lnTo>
                    <a:pt x="283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4" name="Google Shape;7097;p73">
            <a:extLst>
              <a:ext uri="{FF2B5EF4-FFF2-40B4-BE49-F238E27FC236}">
                <a16:creationId xmlns:a16="http://schemas.microsoft.com/office/drawing/2014/main" id="{F077A78C-EF69-19DE-776A-B68FD11A9FD1}"/>
              </a:ext>
            </a:extLst>
          </p:cNvPr>
          <p:cNvGrpSpPr/>
          <p:nvPr/>
        </p:nvGrpSpPr>
        <p:grpSpPr>
          <a:xfrm>
            <a:off x="9416709" y="2615224"/>
            <a:ext cx="476301" cy="476489"/>
            <a:chOff x="-55987225" y="3591025"/>
            <a:chExt cx="317450" cy="317575"/>
          </a:xfrm>
          <a:solidFill>
            <a:schemeClr val="tx1"/>
          </a:solidFill>
        </p:grpSpPr>
        <p:sp>
          <p:nvSpPr>
            <p:cNvPr id="765" name="Google Shape;7098;p73">
              <a:extLst>
                <a:ext uri="{FF2B5EF4-FFF2-40B4-BE49-F238E27FC236}">
                  <a16:creationId xmlns:a16="http://schemas.microsoft.com/office/drawing/2014/main" id="{10798FC4-1B1D-5A65-9B0F-D157447AFFF9}"/>
                </a:ext>
              </a:extLst>
            </p:cNvPr>
            <p:cNvSpPr/>
            <p:nvPr/>
          </p:nvSpPr>
          <p:spPr>
            <a:xfrm>
              <a:off x="-55950200" y="3740025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323"/>
                    <a:pt x="2836" y="1449"/>
                    <a:pt x="2647" y="1449"/>
                  </a:cubicBezTo>
                  <a:cubicBezTo>
                    <a:pt x="2458" y="1449"/>
                    <a:pt x="2301" y="1323"/>
                    <a:pt x="2301" y="1103"/>
                  </a:cubicBezTo>
                  <a:cubicBezTo>
                    <a:pt x="2238" y="914"/>
                    <a:pt x="2395" y="756"/>
                    <a:pt x="2647" y="756"/>
                  </a:cubicBezTo>
                  <a:close/>
                  <a:moveTo>
                    <a:pt x="5609" y="756"/>
                  </a:moveTo>
                  <a:cubicBezTo>
                    <a:pt x="5798" y="756"/>
                    <a:pt x="5955" y="914"/>
                    <a:pt x="5955" y="1103"/>
                  </a:cubicBezTo>
                  <a:cubicBezTo>
                    <a:pt x="5955" y="1323"/>
                    <a:pt x="5798" y="1449"/>
                    <a:pt x="5609" y="1449"/>
                  </a:cubicBezTo>
                  <a:cubicBezTo>
                    <a:pt x="5388" y="1449"/>
                    <a:pt x="5262" y="1323"/>
                    <a:pt x="5262" y="1103"/>
                  </a:cubicBezTo>
                  <a:cubicBezTo>
                    <a:pt x="5231" y="914"/>
                    <a:pt x="5388" y="756"/>
                    <a:pt x="5609" y="756"/>
                  </a:cubicBezTo>
                  <a:close/>
                  <a:moveTo>
                    <a:pt x="5160" y="3316"/>
                  </a:moveTo>
                  <a:cubicBezTo>
                    <a:pt x="5254" y="3316"/>
                    <a:pt x="5341" y="3355"/>
                    <a:pt x="5388" y="3434"/>
                  </a:cubicBezTo>
                  <a:cubicBezTo>
                    <a:pt x="5546" y="3592"/>
                    <a:pt x="5546" y="3812"/>
                    <a:pt x="5388" y="3938"/>
                  </a:cubicBezTo>
                  <a:cubicBezTo>
                    <a:pt x="5041" y="4285"/>
                    <a:pt x="4569" y="4505"/>
                    <a:pt x="4065" y="4505"/>
                  </a:cubicBezTo>
                  <a:cubicBezTo>
                    <a:pt x="3561" y="4505"/>
                    <a:pt x="3088" y="4285"/>
                    <a:pt x="2773" y="3938"/>
                  </a:cubicBezTo>
                  <a:cubicBezTo>
                    <a:pt x="2616" y="3781"/>
                    <a:pt x="2616" y="3560"/>
                    <a:pt x="2773" y="3434"/>
                  </a:cubicBezTo>
                  <a:cubicBezTo>
                    <a:pt x="2868" y="3355"/>
                    <a:pt x="2970" y="3316"/>
                    <a:pt x="3065" y="3316"/>
                  </a:cubicBezTo>
                  <a:cubicBezTo>
                    <a:pt x="3159" y="3316"/>
                    <a:pt x="3246" y="3355"/>
                    <a:pt x="3309" y="3434"/>
                  </a:cubicBezTo>
                  <a:cubicBezTo>
                    <a:pt x="3529" y="3655"/>
                    <a:pt x="3813" y="3765"/>
                    <a:pt x="4096" y="3765"/>
                  </a:cubicBezTo>
                  <a:cubicBezTo>
                    <a:pt x="4380" y="3765"/>
                    <a:pt x="4663" y="3655"/>
                    <a:pt x="4884" y="3434"/>
                  </a:cubicBezTo>
                  <a:cubicBezTo>
                    <a:pt x="4963" y="3355"/>
                    <a:pt x="5065" y="3316"/>
                    <a:pt x="5160" y="3316"/>
                  </a:cubicBezTo>
                  <a:close/>
                  <a:moveTo>
                    <a:pt x="1" y="0"/>
                  </a:moveTo>
                  <a:lnTo>
                    <a:pt x="1" y="2615"/>
                  </a:lnTo>
                  <a:cubicBezTo>
                    <a:pt x="1" y="4852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15"/>
                  </a:cubicBezTo>
                  <a:lnTo>
                    <a:pt x="819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6" name="Google Shape;7099;p73">
              <a:extLst>
                <a:ext uri="{FF2B5EF4-FFF2-40B4-BE49-F238E27FC236}">
                  <a16:creationId xmlns:a16="http://schemas.microsoft.com/office/drawing/2014/main" id="{E5DF759A-8F26-EE48-89DB-5680A83595A9}"/>
                </a:ext>
              </a:extLst>
            </p:cNvPr>
            <p:cNvSpPr/>
            <p:nvPr/>
          </p:nvSpPr>
          <p:spPr>
            <a:xfrm>
              <a:off x="-55967525" y="3591025"/>
              <a:ext cx="297750" cy="131700"/>
            </a:xfrm>
            <a:custGeom>
              <a:avLst/>
              <a:gdLst/>
              <a:ahLst/>
              <a:cxnLst/>
              <a:rect l="l" t="t" r="r" b="b"/>
              <a:pathLst>
                <a:path w="11910" h="5268" extrusionOk="0">
                  <a:moveTo>
                    <a:pt x="4810" y="0"/>
                  </a:moveTo>
                  <a:cubicBezTo>
                    <a:pt x="4730" y="0"/>
                    <a:pt x="4650" y="2"/>
                    <a:pt x="4569" y="6"/>
                  </a:cubicBezTo>
                  <a:cubicBezTo>
                    <a:pt x="1954" y="163"/>
                    <a:pt x="1" y="2463"/>
                    <a:pt x="1" y="5047"/>
                  </a:cubicBezTo>
                  <a:cubicBezTo>
                    <a:pt x="1" y="5173"/>
                    <a:pt x="64" y="5267"/>
                    <a:pt x="190" y="5267"/>
                  </a:cubicBezTo>
                  <a:lnTo>
                    <a:pt x="2994" y="5267"/>
                  </a:lnTo>
                  <a:lnTo>
                    <a:pt x="2994" y="4920"/>
                  </a:lnTo>
                  <a:cubicBezTo>
                    <a:pt x="2994" y="4259"/>
                    <a:pt x="3498" y="3818"/>
                    <a:pt x="4096" y="3818"/>
                  </a:cubicBezTo>
                  <a:lnTo>
                    <a:pt x="5577" y="3818"/>
                  </a:lnTo>
                  <a:cubicBezTo>
                    <a:pt x="6207" y="3818"/>
                    <a:pt x="6680" y="4322"/>
                    <a:pt x="6680" y="4920"/>
                  </a:cubicBezTo>
                  <a:lnTo>
                    <a:pt x="6680" y="5267"/>
                  </a:lnTo>
                  <a:lnTo>
                    <a:pt x="11563" y="5267"/>
                  </a:lnTo>
                  <a:cubicBezTo>
                    <a:pt x="11752" y="5267"/>
                    <a:pt x="11909" y="5110"/>
                    <a:pt x="11909" y="4920"/>
                  </a:cubicBezTo>
                  <a:cubicBezTo>
                    <a:pt x="11909" y="4637"/>
                    <a:pt x="11752" y="4479"/>
                    <a:pt x="11563" y="4479"/>
                  </a:cubicBezTo>
                  <a:lnTo>
                    <a:pt x="9673" y="4479"/>
                  </a:lnTo>
                  <a:cubicBezTo>
                    <a:pt x="9489" y="1943"/>
                    <a:pt x="7380" y="0"/>
                    <a:pt x="4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7" name="Google Shape;7100;p73">
              <a:extLst>
                <a:ext uri="{FF2B5EF4-FFF2-40B4-BE49-F238E27FC236}">
                  <a16:creationId xmlns:a16="http://schemas.microsoft.com/office/drawing/2014/main" id="{2B8D19D3-7E95-C669-1F70-D85E33C30C70}"/>
                </a:ext>
              </a:extLst>
            </p:cNvPr>
            <p:cNvSpPr/>
            <p:nvPr/>
          </p:nvSpPr>
          <p:spPr>
            <a:xfrm>
              <a:off x="-55875375" y="3703000"/>
              <a:ext cx="55950" cy="17350"/>
            </a:xfrm>
            <a:custGeom>
              <a:avLst/>
              <a:gdLst/>
              <a:ahLst/>
              <a:cxnLst/>
              <a:rect l="l" t="t" r="r" b="b"/>
              <a:pathLst>
                <a:path w="223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4"/>
                  </a:lnTo>
                  <a:lnTo>
                    <a:pt x="2238" y="694"/>
                  </a:lnTo>
                  <a:lnTo>
                    <a:pt x="2238" y="347"/>
                  </a:lnTo>
                  <a:cubicBezTo>
                    <a:pt x="2238" y="158"/>
                    <a:pt x="2080" y="0"/>
                    <a:pt x="18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" name="Google Shape;7101;p73">
              <a:extLst>
                <a:ext uri="{FF2B5EF4-FFF2-40B4-BE49-F238E27FC236}">
                  <a16:creationId xmlns:a16="http://schemas.microsoft.com/office/drawing/2014/main" id="{7EB93588-43C9-63EA-2561-14AC85FFB585}"/>
                </a:ext>
              </a:extLst>
            </p:cNvPr>
            <p:cNvSpPr/>
            <p:nvPr/>
          </p:nvSpPr>
          <p:spPr>
            <a:xfrm>
              <a:off x="-55987225" y="3746325"/>
              <a:ext cx="18150" cy="63825"/>
            </a:xfrm>
            <a:custGeom>
              <a:avLst/>
              <a:gdLst/>
              <a:ahLst/>
              <a:cxnLst/>
              <a:rect l="l" t="t" r="r" b="b"/>
              <a:pathLst>
                <a:path w="726" h="2553" extrusionOk="0">
                  <a:moveTo>
                    <a:pt x="726" y="0"/>
                  </a:moveTo>
                  <a:cubicBezTo>
                    <a:pt x="253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26" y="2552"/>
                  </a:cubicBezTo>
                  <a:lnTo>
                    <a:pt x="72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" name="Google Shape;7102;p73">
              <a:extLst>
                <a:ext uri="{FF2B5EF4-FFF2-40B4-BE49-F238E27FC236}">
                  <a16:creationId xmlns:a16="http://schemas.microsoft.com/office/drawing/2014/main" id="{E0203DBC-85AA-3ABA-E020-C96D486E5A4C}"/>
                </a:ext>
              </a:extLst>
            </p:cNvPr>
            <p:cNvSpPr/>
            <p:nvPr/>
          </p:nvSpPr>
          <p:spPr>
            <a:xfrm>
              <a:off x="-55725725" y="37455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0" name="Google Shape;7103;p73">
            <a:extLst>
              <a:ext uri="{FF2B5EF4-FFF2-40B4-BE49-F238E27FC236}">
                <a16:creationId xmlns:a16="http://schemas.microsoft.com/office/drawing/2014/main" id="{6EF0314A-7EFB-ACED-C6BD-DBC6FC9FDEE0}"/>
              </a:ext>
            </a:extLst>
          </p:cNvPr>
          <p:cNvGrpSpPr/>
          <p:nvPr/>
        </p:nvGrpSpPr>
        <p:grpSpPr>
          <a:xfrm>
            <a:off x="9435263" y="3202743"/>
            <a:ext cx="478665" cy="478665"/>
            <a:chOff x="-55988800" y="3982600"/>
            <a:chExt cx="319025" cy="319025"/>
          </a:xfrm>
          <a:solidFill>
            <a:schemeClr val="tx1"/>
          </a:solidFill>
        </p:grpSpPr>
        <p:sp>
          <p:nvSpPr>
            <p:cNvPr id="771" name="Google Shape;7104;p73">
              <a:extLst>
                <a:ext uri="{FF2B5EF4-FFF2-40B4-BE49-F238E27FC236}">
                  <a16:creationId xmlns:a16="http://schemas.microsoft.com/office/drawing/2014/main" id="{07963B4B-5FD9-3B31-773E-988DD012FC36}"/>
                </a:ext>
              </a:extLst>
            </p:cNvPr>
            <p:cNvSpPr/>
            <p:nvPr/>
          </p:nvSpPr>
          <p:spPr>
            <a:xfrm>
              <a:off x="-55791875" y="3982600"/>
              <a:ext cx="102400" cy="102425"/>
            </a:xfrm>
            <a:custGeom>
              <a:avLst/>
              <a:gdLst/>
              <a:ahLst/>
              <a:cxnLst/>
              <a:rect l="l" t="t" r="r" b="b"/>
              <a:pathLst>
                <a:path w="4096" h="4097" extrusionOk="0">
                  <a:moveTo>
                    <a:pt x="1859" y="1"/>
                  </a:moveTo>
                  <a:cubicBezTo>
                    <a:pt x="1071" y="1"/>
                    <a:pt x="410" y="379"/>
                    <a:pt x="0" y="977"/>
                  </a:cubicBezTo>
                  <a:cubicBezTo>
                    <a:pt x="1512" y="1450"/>
                    <a:pt x="2647" y="2647"/>
                    <a:pt x="3119" y="4096"/>
                  </a:cubicBezTo>
                  <a:cubicBezTo>
                    <a:pt x="3718" y="3687"/>
                    <a:pt x="4096" y="3025"/>
                    <a:pt x="4096" y="2237"/>
                  </a:cubicBezTo>
                  <a:cubicBezTo>
                    <a:pt x="4096" y="1009"/>
                    <a:pt x="3119" y="1"/>
                    <a:pt x="18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" name="Google Shape;7105;p73">
              <a:extLst>
                <a:ext uri="{FF2B5EF4-FFF2-40B4-BE49-F238E27FC236}">
                  <a16:creationId xmlns:a16="http://schemas.microsoft.com/office/drawing/2014/main" id="{433C68E8-CF4E-5D8F-9980-E23F1219AA07}"/>
                </a:ext>
              </a:extLst>
            </p:cNvPr>
            <p:cNvSpPr/>
            <p:nvPr/>
          </p:nvSpPr>
          <p:spPr>
            <a:xfrm>
              <a:off x="-55969100" y="3982600"/>
              <a:ext cx="102400" cy="102425"/>
            </a:xfrm>
            <a:custGeom>
              <a:avLst/>
              <a:gdLst/>
              <a:ahLst/>
              <a:cxnLst/>
              <a:rect l="l" t="t" r="r" b="b"/>
              <a:pathLst>
                <a:path w="4096" h="4097" extrusionOk="0">
                  <a:moveTo>
                    <a:pt x="2269" y="1"/>
                  </a:moveTo>
                  <a:cubicBezTo>
                    <a:pt x="1040" y="1"/>
                    <a:pt x="1" y="977"/>
                    <a:pt x="1" y="2237"/>
                  </a:cubicBezTo>
                  <a:cubicBezTo>
                    <a:pt x="1" y="2994"/>
                    <a:pt x="410" y="3687"/>
                    <a:pt x="1009" y="4096"/>
                  </a:cubicBezTo>
                  <a:cubicBezTo>
                    <a:pt x="1481" y="2647"/>
                    <a:pt x="2647" y="1450"/>
                    <a:pt x="4096" y="977"/>
                  </a:cubicBezTo>
                  <a:cubicBezTo>
                    <a:pt x="3718" y="379"/>
                    <a:pt x="3057" y="1"/>
                    <a:pt x="22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" name="Google Shape;7106;p73">
              <a:extLst>
                <a:ext uri="{FF2B5EF4-FFF2-40B4-BE49-F238E27FC236}">
                  <a16:creationId xmlns:a16="http://schemas.microsoft.com/office/drawing/2014/main" id="{FD2C2A07-C51D-4D51-57BD-44EA9DFBED8A}"/>
                </a:ext>
              </a:extLst>
            </p:cNvPr>
            <p:cNvSpPr/>
            <p:nvPr/>
          </p:nvSpPr>
          <p:spPr>
            <a:xfrm>
              <a:off x="-55819450" y="4021200"/>
              <a:ext cx="92950" cy="92175"/>
            </a:xfrm>
            <a:custGeom>
              <a:avLst/>
              <a:gdLst/>
              <a:ahLst/>
              <a:cxnLst/>
              <a:rect l="l" t="t" r="r" b="b"/>
              <a:pathLst>
                <a:path w="3718" h="3687" extrusionOk="0">
                  <a:moveTo>
                    <a:pt x="32" y="0"/>
                  </a:moveTo>
                  <a:lnTo>
                    <a:pt x="32" y="1103"/>
                  </a:lnTo>
                  <a:cubicBezTo>
                    <a:pt x="1" y="2521"/>
                    <a:pt x="1198" y="3686"/>
                    <a:pt x="2615" y="3686"/>
                  </a:cubicBezTo>
                  <a:lnTo>
                    <a:pt x="3718" y="3686"/>
                  </a:lnTo>
                  <a:cubicBezTo>
                    <a:pt x="3529" y="1733"/>
                    <a:pt x="1985" y="158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4" name="Google Shape;7107;p73">
              <a:extLst>
                <a:ext uri="{FF2B5EF4-FFF2-40B4-BE49-F238E27FC236}">
                  <a16:creationId xmlns:a16="http://schemas.microsoft.com/office/drawing/2014/main" id="{798B1736-2772-58DD-C142-9666D352D417}"/>
                </a:ext>
              </a:extLst>
            </p:cNvPr>
            <p:cNvSpPr/>
            <p:nvPr/>
          </p:nvSpPr>
          <p:spPr>
            <a:xfrm>
              <a:off x="-55930500" y="4021200"/>
              <a:ext cx="92950" cy="92175"/>
            </a:xfrm>
            <a:custGeom>
              <a:avLst/>
              <a:gdLst/>
              <a:ahLst/>
              <a:cxnLst/>
              <a:rect l="l" t="t" r="r" b="b"/>
              <a:pathLst>
                <a:path w="3718" h="3687" extrusionOk="0">
                  <a:moveTo>
                    <a:pt x="3718" y="0"/>
                  </a:moveTo>
                  <a:cubicBezTo>
                    <a:pt x="1733" y="158"/>
                    <a:pt x="158" y="1733"/>
                    <a:pt x="0" y="3686"/>
                  </a:cubicBezTo>
                  <a:lnTo>
                    <a:pt x="1103" y="3686"/>
                  </a:lnTo>
                  <a:cubicBezTo>
                    <a:pt x="2552" y="3686"/>
                    <a:pt x="3718" y="2521"/>
                    <a:pt x="3718" y="1103"/>
                  </a:cubicBezTo>
                  <a:lnTo>
                    <a:pt x="371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5" name="Google Shape;7108;p73">
              <a:extLst>
                <a:ext uri="{FF2B5EF4-FFF2-40B4-BE49-F238E27FC236}">
                  <a16:creationId xmlns:a16="http://schemas.microsoft.com/office/drawing/2014/main" id="{C7B7F01A-2103-7206-3382-DF587D0BC5E2}"/>
                </a:ext>
              </a:extLst>
            </p:cNvPr>
            <p:cNvSpPr/>
            <p:nvPr/>
          </p:nvSpPr>
          <p:spPr>
            <a:xfrm>
              <a:off x="-55988800" y="4086575"/>
              <a:ext cx="319025" cy="215050"/>
            </a:xfrm>
            <a:custGeom>
              <a:avLst/>
              <a:gdLst/>
              <a:ahLst/>
              <a:cxnLst/>
              <a:rect l="l" t="t" r="r" b="b"/>
              <a:pathLst>
                <a:path w="12761" h="8602" extrusionOk="0">
                  <a:moveTo>
                    <a:pt x="4884" y="2584"/>
                  </a:moveTo>
                  <a:cubicBezTo>
                    <a:pt x="5105" y="2584"/>
                    <a:pt x="5262" y="2741"/>
                    <a:pt x="5262" y="2930"/>
                  </a:cubicBezTo>
                  <a:cubicBezTo>
                    <a:pt x="5262" y="3119"/>
                    <a:pt x="5105" y="3277"/>
                    <a:pt x="4884" y="3277"/>
                  </a:cubicBezTo>
                  <a:cubicBezTo>
                    <a:pt x="4695" y="3277"/>
                    <a:pt x="4538" y="3151"/>
                    <a:pt x="4538" y="2930"/>
                  </a:cubicBezTo>
                  <a:cubicBezTo>
                    <a:pt x="4538" y="2741"/>
                    <a:pt x="4695" y="2584"/>
                    <a:pt x="4884" y="2584"/>
                  </a:cubicBezTo>
                  <a:close/>
                  <a:moveTo>
                    <a:pt x="7877" y="2615"/>
                  </a:moveTo>
                  <a:cubicBezTo>
                    <a:pt x="8098" y="2615"/>
                    <a:pt x="8255" y="2773"/>
                    <a:pt x="8255" y="2962"/>
                  </a:cubicBezTo>
                  <a:cubicBezTo>
                    <a:pt x="8287" y="3151"/>
                    <a:pt x="8129" y="3308"/>
                    <a:pt x="7877" y="3308"/>
                  </a:cubicBezTo>
                  <a:cubicBezTo>
                    <a:pt x="7688" y="3308"/>
                    <a:pt x="7531" y="3151"/>
                    <a:pt x="7531" y="2962"/>
                  </a:cubicBezTo>
                  <a:cubicBezTo>
                    <a:pt x="7531" y="2773"/>
                    <a:pt x="7688" y="2615"/>
                    <a:pt x="7877" y="2615"/>
                  </a:cubicBezTo>
                  <a:close/>
                  <a:moveTo>
                    <a:pt x="1104" y="4222"/>
                  </a:moveTo>
                  <a:cubicBezTo>
                    <a:pt x="1387" y="4568"/>
                    <a:pt x="1828" y="4820"/>
                    <a:pt x="2332" y="4820"/>
                  </a:cubicBezTo>
                  <a:cubicBezTo>
                    <a:pt x="2301" y="5199"/>
                    <a:pt x="1954" y="5577"/>
                    <a:pt x="1545" y="5577"/>
                  </a:cubicBezTo>
                  <a:cubicBezTo>
                    <a:pt x="1167" y="5577"/>
                    <a:pt x="789" y="5199"/>
                    <a:pt x="789" y="4820"/>
                  </a:cubicBezTo>
                  <a:cubicBezTo>
                    <a:pt x="789" y="4568"/>
                    <a:pt x="915" y="4348"/>
                    <a:pt x="1104" y="4222"/>
                  </a:cubicBezTo>
                  <a:close/>
                  <a:moveTo>
                    <a:pt x="11721" y="4222"/>
                  </a:moveTo>
                  <a:cubicBezTo>
                    <a:pt x="11910" y="4348"/>
                    <a:pt x="12036" y="4568"/>
                    <a:pt x="12036" y="4820"/>
                  </a:cubicBezTo>
                  <a:cubicBezTo>
                    <a:pt x="12036" y="5199"/>
                    <a:pt x="11721" y="5577"/>
                    <a:pt x="11280" y="5577"/>
                  </a:cubicBezTo>
                  <a:cubicBezTo>
                    <a:pt x="10870" y="5577"/>
                    <a:pt x="10492" y="5199"/>
                    <a:pt x="10492" y="4820"/>
                  </a:cubicBezTo>
                  <a:cubicBezTo>
                    <a:pt x="10965" y="4820"/>
                    <a:pt x="11437" y="4568"/>
                    <a:pt x="11721" y="4222"/>
                  </a:cubicBezTo>
                  <a:close/>
                  <a:moveTo>
                    <a:pt x="7460" y="5143"/>
                  </a:moveTo>
                  <a:cubicBezTo>
                    <a:pt x="7554" y="5143"/>
                    <a:pt x="7641" y="5183"/>
                    <a:pt x="7688" y="5262"/>
                  </a:cubicBezTo>
                  <a:cubicBezTo>
                    <a:pt x="7877" y="5356"/>
                    <a:pt x="7877" y="5608"/>
                    <a:pt x="7720" y="5766"/>
                  </a:cubicBezTo>
                  <a:cubicBezTo>
                    <a:pt x="7373" y="6112"/>
                    <a:pt x="6901" y="6301"/>
                    <a:pt x="6396" y="6301"/>
                  </a:cubicBezTo>
                  <a:cubicBezTo>
                    <a:pt x="5892" y="6301"/>
                    <a:pt x="5420" y="6112"/>
                    <a:pt x="5105" y="5766"/>
                  </a:cubicBezTo>
                  <a:cubicBezTo>
                    <a:pt x="4947" y="5608"/>
                    <a:pt x="4947" y="5356"/>
                    <a:pt x="5105" y="5262"/>
                  </a:cubicBezTo>
                  <a:cubicBezTo>
                    <a:pt x="5184" y="5183"/>
                    <a:pt x="5278" y="5143"/>
                    <a:pt x="5369" y="5143"/>
                  </a:cubicBezTo>
                  <a:cubicBezTo>
                    <a:pt x="5459" y="5143"/>
                    <a:pt x="5546" y="5183"/>
                    <a:pt x="5609" y="5262"/>
                  </a:cubicBezTo>
                  <a:cubicBezTo>
                    <a:pt x="5829" y="5466"/>
                    <a:pt x="6113" y="5569"/>
                    <a:pt x="6396" y="5569"/>
                  </a:cubicBezTo>
                  <a:cubicBezTo>
                    <a:pt x="6680" y="5569"/>
                    <a:pt x="6964" y="5466"/>
                    <a:pt x="7184" y="5262"/>
                  </a:cubicBezTo>
                  <a:cubicBezTo>
                    <a:pt x="7263" y="5183"/>
                    <a:pt x="7365" y="5143"/>
                    <a:pt x="7460" y="5143"/>
                  </a:cubicBezTo>
                  <a:close/>
                  <a:moveTo>
                    <a:pt x="6396" y="0"/>
                  </a:moveTo>
                  <a:cubicBezTo>
                    <a:pt x="5829" y="1071"/>
                    <a:pt x="4695" y="1828"/>
                    <a:pt x="3403" y="1828"/>
                  </a:cubicBezTo>
                  <a:lnTo>
                    <a:pt x="2301" y="1828"/>
                  </a:lnTo>
                  <a:cubicBezTo>
                    <a:pt x="1482" y="1828"/>
                    <a:pt x="757" y="2489"/>
                    <a:pt x="757" y="3308"/>
                  </a:cubicBezTo>
                  <a:lnTo>
                    <a:pt x="757" y="3529"/>
                  </a:lnTo>
                  <a:cubicBezTo>
                    <a:pt x="284" y="3781"/>
                    <a:pt x="1" y="4253"/>
                    <a:pt x="1" y="4820"/>
                  </a:cubicBezTo>
                  <a:cubicBezTo>
                    <a:pt x="1" y="5640"/>
                    <a:pt x="694" y="6301"/>
                    <a:pt x="1513" y="6301"/>
                  </a:cubicBezTo>
                  <a:cubicBezTo>
                    <a:pt x="1891" y="6301"/>
                    <a:pt x="2301" y="6144"/>
                    <a:pt x="2521" y="5923"/>
                  </a:cubicBezTo>
                  <a:cubicBezTo>
                    <a:pt x="3120" y="7467"/>
                    <a:pt x="4632" y="8601"/>
                    <a:pt x="6365" y="8601"/>
                  </a:cubicBezTo>
                  <a:cubicBezTo>
                    <a:pt x="8098" y="8601"/>
                    <a:pt x="9578" y="7467"/>
                    <a:pt x="10177" y="5923"/>
                  </a:cubicBezTo>
                  <a:cubicBezTo>
                    <a:pt x="10461" y="6144"/>
                    <a:pt x="10807" y="6301"/>
                    <a:pt x="11185" y="6301"/>
                  </a:cubicBezTo>
                  <a:cubicBezTo>
                    <a:pt x="12036" y="6301"/>
                    <a:pt x="12697" y="5640"/>
                    <a:pt x="12697" y="4820"/>
                  </a:cubicBezTo>
                  <a:cubicBezTo>
                    <a:pt x="12760" y="4253"/>
                    <a:pt x="12445" y="3749"/>
                    <a:pt x="12036" y="3529"/>
                  </a:cubicBezTo>
                  <a:lnTo>
                    <a:pt x="12036" y="3308"/>
                  </a:lnTo>
                  <a:cubicBezTo>
                    <a:pt x="12036" y="2489"/>
                    <a:pt x="11311" y="1828"/>
                    <a:pt x="10492" y="1828"/>
                  </a:cubicBezTo>
                  <a:lnTo>
                    <a:pt x="9389" y="1828"/>
                  </a:lnTo>
                  <a:cubicBezTo>
                    <a:pt x="8098" y="1828"/>
                    <a:pt x="6932" y="1071"/>
                    <a:pt x="63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6" name="Google Shape;7109;p73">
            <a:extLst>
              <a:ext uri="{FF2B5EF4-FFF2-40B4-BE49-F238E27FC236}">
                <a16:creationId xmlns:a16="http://schemas.microsoft.com/office/drawing/2014/main" id="{47E9733C-7166-C79F-63D9-5ADE08FBD0E7}"/>
              </a:ext>
            </a:extLst>
          </p:cNvPr>
          <p:cNvGrpSpPr/>
          <p:nvPr/>
        </p:nvGrpSpPr>
        <p:grpSpPr>
          <a:xfrm>
            <a:off x="7646621" y="3813352"/>
            <a:ext cx="475101" cy="478628"/>
            <a:chOff x="-54026025" y="3192625"/>
            <a:chExt cx="316650" cy="319000"/>
          </a:xfrm>
          <a:solidFill>
            <a:schemeClr val="tx1"/>
          </a:solidFill>
        </p:grpSpPr>
        <p:sp>
          <p:nvSpPr>
            <p:cNvPr id="777" name="Google Shape;7110;p73">
              <a:extLst>
                <a:ext uri="{FF2B5EF4-FFF2-40B4-BE49-F238E27FC236}">
                  <a16:creationId xmlns:a16="http://schemas.microsoft.com/office/drawing/2014/main" id="{78AE09B4-FDF8-B775-6C8B-7D7E0369580C}"/>
                </a:ext>
              </a:extLst>
            </p:cNvPr>
            <p:cNvSpPr/>
            <p:nvPr/>
          </p:nvSpPr>
          <p:spPr>
            <a:xfrm>
              <a:off x="-54026025" y="3312350"/>
              <a:ext cx="18125" cy="63800"/>
            </a:xfrm>
            <a:custGeom>
              <a:avLst/>
              <a:gdLst/>
              <a:ahLst/>
              <a:cxnLst/>
              <a:rect l="l" t="t" r="r" b="b"/>
              <a:pathLst>
                <a:path w="725" h="2552" extrusionOk="0">
                  <a:moveTo>
                    <a:pt x="725" y="0"/>
                  </a:moveTo>
                  <a:cubicBezTo>
                    <a:pt x="315" y="189"/>
                    <a:pt x="0" y="693"/>
                    <a:pt x="0" y="1260"/>
                  </a:cubicBezTo>
                  <a:cubicBezTo>
                    <a:pt x="0" y="1796"/>
                    <a:pt x="315" y="2268"/>
                    <a:pt x="725" y="2552"/>
                  </a:cubicBezTo>
                  <a:lnTo>
                    <a:pt x="725" y="158"/>
                  </a:lnTo>
                  <a:lnTo>
                    <a:pt x="7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8" name="Google Shape;7111;p73">
              <a:extLst>
                <a:ext uri="{FF2B5EF4-FFF2-40B4-BE49-F238E27FC236}">
                  <a16:creationId xmlns:a16="http://schemas.microsoft.com/office/drawing/2014/main" id="{16527FFB-528D-E08E-178F-C44EF9D6700C}"/>
                </a:ext>
              </a:extLst>
            </p:cNvPr>
            <p:cNvSpPr/>
            <p:nvPr/>
          </p:nvSpPr>
          <p:spPr>
            <a:xfrm>
              <a:off x="-53890550" y="3192625"/>
              <a:ext cx="125250" cy="56725"/>
            </a:xfrm>
            <a:custGeom>
              <a:avLst/>
              <a:gdLst/>
              <a:ahLst/>
              <a:cxnLst/>
              <a:rect l="l" t="t" r="r" b="b"/>
              <a:pathLst>
                <a:path w="5010" h="2269" extrusionOk="0">
                  <a:moveTo>
                    <a:pt x="914" y="0"/>
                  </a:moveTo>
                  <a:cubicBezTo>
                    <a:pt x="599" y="0"/>
                    <a:pt x="315" y="63"/>
                    <a:pt x="0" y="95"/>
                  </a:cubicBezTo>
                  <a:cubicBezTo>
                    <a:pt x="158" y="536"/>
                    <a:pt x="441" y="914"/>
                    <a:pt x="756" y="1260"/>
                  </a:cubicBezTo>
                  <a:cubicBezTo>
                    <a:pt x="1418" y="1891"/>
                    <a:pt x="2237" y="2269"/>
                    <a:pt x="3151" y="2269"/>
                  </a:cubicBezTo>
                  <a:lnTo>
                    <a:pt x="5009" y="2269"/>
                  </a:lnTo>
                  <a:cubicBezTo>
                    <a:pt x="4127" y="914"/>
                    <a:pt x="2647" y="0"/>
                    <a:pt x="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9" name="Google Shape;7112;p73">
              <a:extLst>
                <a:ext uri="{FF2B5EF4-FFF2-40B4-BE49-F238E27FC236}">
                  <a16:creationId xmlns:a16="http://schemas.microsoft.com/office/drawing/2014/main" id="{FBE5E710-F8F2-6064-9F27-1903C6D23BDF}"/>
                </a:ext>
              </a:extLst>
            </p:cNvPr>
            <p:cNvSpPr/>
            <p:nvPr/>
          </p:nvSpPr>
          <p:spPr>
            <a:xfrm>
              <a:off x="-53839375" y="3306025"/>
              <a:ext cx="55175" cy="55175"/>
            </a:xfrm>
            <a:custGeom>
              <a:avLst/>
              <a:gdLst/>
              <a:ahLst/>
              <a:cxnLst/>
              <a:rect l="l" t="t" r="r" b="b"/>
              <a:pathLst>
                <a:path w="2207" h="2207" extrusionOk="0">
                  <a:moveTo>
                    <a:pt x="1104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34" y="2206"/>
                    <a:pt x="2206" y="1702"/>
                    <a:pt x="2206" y="1104"/>
                  </a:cubicBezTo>
                  <a:cubicBezTo>
                    <a:pt x="2206" y="505"/>
                    <a:pt x="1734" y="1"/>
                    <a:pt x="11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" name="Google Shape;7113;p73">
              <a:extLst>
                <a:ext uri="{FF2B5EF4-FFF2-40B4-BE49-F238E27FC236}">
                  <a16:creationId xmlns:a16="http://schemas.microsoft.com/office/drawing/2014/main" id="{BCC9BACB-0DE4-6751-8182-726A60EF40FE}"/>
                </a:ext>
              </a:extLst>
            </p:cNvPr>
            <p:cNvSpPr/>
            <p:nvPr/>
          </p:nvSpPr>
          <p:spPr>
            <a:xfrm>
              <a:off x="-53950425" y="3306025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3" y="2206"/>
                  </a:cubicBezTo>
                  <a:cubicBezTo>
                    <a:pt x="1702" y="2206"/>
                    <a:pt x="2206" y="1702"/>
                    <a:pt x="2206" y="1104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1" name="Google Shape;7114;p73">
              <a:extLst>
                <a:ext uri="{FF2B5EF4-FFF2-40B4-BE49-F238E27FC236}">
                  <a16:creationId xmlns:a16="http://schemas.microsoft.com/office/drawing/2014/main" id="{BE92CC3E-728B-1398-B847-DC694A1EC7D2}"/>
                </a:ext>
              </a:extLst>
            </p:cNvPr>
            <p:cNvSpPr/>
            <p:nvPr/>
          </p:nvSpPr>
          <p:spPr>
            <a:xfrm>
              <a:off x="-53985075" y="3400950"/>
              <a:ext cx="236300" cy="110675"/>
            </a:xfrm>
            <a:custGeom>
              <a:avLst/>
              <a:gdLst/>
              <a:ahLst/>
              <a:cxnLst/>
              <a:rect l="l" t="t" r="r" b="b"/>
              <a:pathLst>
                <a:path w="9452" h="4427" extrusionOk="0">
                  <a:moveTo>
                    <a:pt x="5790" y="969"/>
                  </a:moveTo>
                  <a:cubicBezTo>
                    <a:pt x="5884" y="969"/>
                    <a:pt x="5971" y="1008"/>
                    <a:pt x="6018" y="1087"/>
                  </a:cubicBezTo>
                  <a:cubicBezTo>
                    <a:pt x="6176" y="1245"/>
                    <a:pt x="6176" y="1497"/>
                    <a:pt x="6018" y="1591"/>
                  </a:cubicBezTo>
                  <a:cubicBezTo>
                    <a:pt x="5671" y="1969"/>
                    <a:pt x="5199" y="2158"/>
                    <a:pt x="4726" y="2158"/>
                  </a:cubicBezTo>
                  <a:cubicBezTo>
                    <a:pt x="4254" y="2158"/>
                    <a:pt x="3750" y="1969"/>
                    <a:pt x="3435" y="1591"/>
                  </a:cubicBezTo>
                  <a:cubicBezTo>
                    <a:pt x="3277" y="1434"/>
                    <a:pt x="3277" y="1213"/>
                    <a:pt x="3435" y="1087"/>
                  </a:cubicBezTo>
                  <a:cubicBezTo>
                    <a:pt x="3513" y="1008"/>
                    <a:pt x="3608" y="969"/>
                    <a:pt x="3698" y="969"/>
                  </a:cubicBezTo>
                  <a:cubicBezTo>
                    <a:pt x="3789" y="969"/>
                    <a:pt x="3876" y="1008"/>
                    <a:pt x="3939" y="1087"/>
                  </a:cubicBezTo>
                  <a:cubicBezTo>
                    <a:pt x="4159" y="1308"/>
                    <a:pt x="4443" y="1418"/>
                    <a:pt x="4726" y="1418"/>
                  </a:cubicBezTo>
                  <a:cubicBezTo>
                    <a:pt x="5010" y="1418"/>
                    <a:pt x="5293" y="1308"/>
                    <a:pt x="5514" y="1087"/>
                  </a:cubicBezTo>
                  <a:cubicBezTo>
                    <a:pt x="5593" y="1008"/>
                    <a:pt x="5695" y="969"/>
                    <a:pt x="5790" y="969"/>
                  </a:cubicBezTo>
                  <a:close/>
                  <a:moveTo>
                    <a:pt x="4711" y="0"/>
                  </a:moveTo>
                  <a:cubicBezTo>
                    <a:pt x="4002" y="0"/>
                    <a:pt x="3293" y="205"/>
                    <a:pt x="2678" y="615"/>
                  </a:cubicBezTo>
                  <a:cubicBezTo>
                    <a:pt x="2615" y="646"/>
                    <a:pt x="2552" y="709"/>
                    <a:pt x="2489" y="709"/>
                  </a:cubicBezTo>
                  <a:lnTo>
                    <a:pt x="1" y="709"/>
                  </a:lnTo>
                  <a:cubicBezTo>
                    <a:pt x="505" y="2820"/>
                    <a:pt x="2458" y="4427"/>
                    <a:pt x="4726" y="4427"/>
                  </a:cubicBezTo>
                  <a:cubicBezTo>
                    <a:pt x="7026" y="4427"/>
                    <a:pt x="8948" y="2820"/>
                    <a:pt x="9452" y="709"/>
                  </a:cubicBezTo>
                  <a:lnTo>
                    <a:pt x="6963" y="709"/>
                  </a:lnTo>
                  <a:cubicBezTo>
                    <a:pt x="6869" y="646"/>
                    <a:pt x="6774" y="646"/>
                    <a:pt x="6743" y="615"/>
                  </a:cubicBezTo>
                  <a:cubicBezTo>
                    <a:pt x="6128" y="205"/>
                    <a:pt x="5419" y="0"/>
                    <a:pt x="47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2" name="Google Shape;7115;p73">
              <a:extLst>
                <a:ext uri="{FF2B5EF4-FFF2-40B4-BE49-F238E27FC236}">
                  <a16:creationId xmlns:a16="http://schemas.microsoft.com/office/drawing/2014/main" id="{F73A7FCD-D739-4B6E-22AA-E1E80A96578D}"/>
                </a:ext>
              </a:extLst>
            </p:cNvPr>
            <p:cNvSpPr/>
            <p:nvPr/>
          </p:nvSpPr>
          <p:spPr>
            <a:xfrm>
              <a:off x="-53986650" y="3342275"/>
              <a:ext cx="241025" cy="55150"/>
            </a:xfrm>
            <a:custGeom>
              <a:avLst/>
              <a:gdLst/>
              <a:ahLst/>
              <a:cxnLst/>
              <a:rect l="l" t="t" r="r" b="b"/>
              <a:pathLst>
                <a:path w="9641" h="2206" extrusionOk="0">
                  <a:moveTo>
                    <a:pt x="1" y="0"/>
                  </a:moveTo>
                  <a:lnTo>
                    <a:pt x="1" y="1859"/>
                  </a:lnTo>
                  <a:lnTo>
                    <a:pt x="1" y="2206"/>
                  </a:lnTo>
                  <a:lnTo>
                    <a:pt x="2458" y="2206"/>
                  </a:lnTo>
                  <a:cubicBezTo>
                    <a:pt x="3198" y="1749"/>
                    <a:pt x="4017" y="1520"/>
                    <a:pt x="4829" y="1520"/>
                  </a:cubicBezTo>
                  <a:cubicBezTo>
                    <a:pt x="5640" y="1520"/>
                    <a:pt x="6443" y="1749"/>
                    <a:pt x="7152" y="2206"/>
                  </a:cubicBezTo>
                  <a:lnTo>
                    <a:pt x="9641" y="2206"/>
                  </a:lnTo>
                  <a:lnTo>
                    <a:pt x="9641" y="1859"/>
                  </a:lnTo>
                  <a:lnTo>
                    <a:pt x="9641" y="0"/>
                  </a:lnTo>
                  <a:lnTo>
                    <a:pt x="8853" y="0"/>
                  </a:lnTo>
                  <a:cubicBezTo>
                    <a:pt x="8696" y="882"/>
                    <a:pt x="7940" y="1512"/>
                    <a:pt x="7026" y="1512"/>
                  </a:cubicBezTo>
                  <a:cubicBezTo>
                    <a:pt x="6144" y="1512"/>
                    <a:pt x="5388" y="882"/>
                    <a:pt x="5230" y="0"/>
                  </a:cubicBezTo>
                  <a:lnTo>
                    <a:pt x="4411" y="0"/>
                  </a:lnTo>
                  <a:cubicBezTo>
                    <a:pt x="4254" y="882"/>
                    <a:pt x="3466" y="1512"/>
                    <a:pt x="2584" y="1512"/>
                  </a:cubicBezTo>
                  <a:cubicBezTo>
                    <a:pt x="1670" y="1512"/>
                    <a:pt x="946" y="882"/>
                    <a:pt x="7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3" name="Google Shape;7116;p73">
              <a:extLst>
                <a:ext uri="{FF2B5EF4-FFF2-40B4-BE49-F238E27FC236}">
                  <a16:creationId xmlns:a16="http://schemas.microsoft.com/office/drawing/2014/main" id="{BED7CD42-5D8E-460C-FB42-FE10D4A3E11C}"/>
                </a:ext>
              </a:extLst>
            </p:cNvPr>
            <p:cNvSpPr/>
            <p:nvPr/>
          </p:nvSpPr>
          <p:spPr>
            <a:xfrm>
              <a:off x="-53989000" y="3199700"/>
              <a:ext cx="241800" cy="123700"/>
            </a:xfrm>
            <a:custGeom>
              <a:avLst/>
              <a:gdLst/>
              <a:ahLst/>
              <a:cxnLst/>
              <a:rect l="l" t="t" r="r" b="b"/>
              <a:pathLst>
                <a:path w="9672" h="4948" extrusionOk="0">
                  <a:moveTo>
                    <a:pt x="3245" y="1"/>
                  </a:moveTo>
                  <a:cubicBezTo>
                    <a:pt x="1355" y="662"/>
                    <a:pt x="0" y="2490"/>
                    <a:pt x="0" y="4601"/>
                  </a:cubicBezTo>
                  <a:lnTo>
                    <a:pt x="0" y="4947"/>
                  </a:lnTo>
                  <a:lnTo>
                    <a:pt x="788" y="4947"/>
                  </a:lnTo>
                  <a:cubicBezTo>
                    <a:pt x="945" y="4096"/>
                    <a:pt x="1701" y="3466"/>
                    <a:pt x="2615" y="3466"/>
                  </a:cubicBezTo>
                  <a:cubicBezTo>
                    <a:pt x="3529" y="3466"/>
                    <a:pt x="4253" y="4096"/>
                    <a:pt x="4411" y="4947"/>
                  </a:cubicBezTo>
                  <a:lnTo>
                    <a:pt x="5261" y="4947"/>
                  </a:lnTo>
                  <a:cubicBezTo>
                    <a:pt x="5419" y="4096"/>
                    <a:pt x="6207" y="3466"/>
                    <a:pt x="7057" y="3466"/>
                  </a:cubicBezTo>
                  <a:cubicBezTo>
                    <a:pt x="7971" y="3466"/>
                    <a:pt x="8727" y="4096"/>
                    <a:pt x="8884" y="4947"/>
                  </a:cubicBezTo>
                  <a:lnTo>
                    <a:pt x="9672" y="4947"/>
                  </a:lnTo>
                  <a:lnTo>
                    <a:pt x="9672" y="4601"/>
                  </a:lnTo>
                  <a:cubicBezTo>
                    <a:pt x="9672" y="3939"/>
                    <a:pt x="9546" y="3309"/>
                    <a:pt x="9262" y="2710"/>
                  </a:cubicBezTo>
                  <a:lnTo>
                    <a:pt x="7089" y="2710"/>
                  </a:lnTo>
                  <a:cubicBezTo>
                    <a:pt x="5986" y="2710"/>
                    <a:pt x="4978" y="2301"/>
                    <a:pt x="4190" y="1513"/>
                  </a:cubicBezTo>
                  <a:cubicBezTo>
                    <a:pt x="3749" y="1072"/>
                    <a:pt x="3434" y="568"/>
                    <a:pt x="3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4" name="Google Shape;7117;p73">
              <a:extLst>
                <a:ext uri="{FF2B5EF4-FFF2-40B4-BE49-F238E27FC236}">
                  <a16:creationId xmlns:a16="http://schemas.microsoft.com/office/drawing/2014/main" id="{5C7C24AF-8F71-3068-B65C-54CDA2B850E5}"/>
                </a:ext>
              </a:extLst>
            </p:cNvPr>
            <p:cNvSpPr/>
            <p:nvPr/>
          </p:nvSpPr>
          <p:spPr>
            <a:xfrm>
              <a:off x="-53728300" y="331077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0" y="0"/>
                  </a:moveTo>
                  <a:lnTo>
                    <a:pt x="0" y="158"/>
                  </a:lnTo>
                  <a:lnTo>
                    <a:pt x="0" y="2583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756" y="756"/>
                    <a:pt x="473" y="25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85" name="Google Shape;7118;p73">
            <a:extLst>
              <a:ext uri="{FF2B5EF4-FFF2-40B4-BE49-F238E27FC236}">
                <a16:creationId xmlns:a16="http://schemas.microsoft.com/office/drawing/2014/main" id="{FE605071-E127-04B5-0376-31A701D7E838}"/>
              </a:ext>
            </a:extLst>
          </p:cNvPr>
          <p:cNvGrpSpPr/>
          <p:nvPr/>
        </p:nvGrpSpPr>
        <p:grpSpPr>
          <a:xfrm>
            <a:off x="7673216" y="4441318"/>
            <a:ext cx="421912" cy="477465"/>
            <a:chOff x="-54007925" y="3584850"/>
            <a:chExt cx="281200" cy="318225"/>
          </a:xfrm>
          <a:solidFill>
            <a:schemeClr val="tx1"/>
          </a:solidFill>
        </p:grpSpPr>
        <p:sp>
          <p:nvSpPr>
            <p:cNvPr id="786" name="Google Shape;7119;p73">
              <a:extLst>
                <a:ext uri="{FF2B5EF4-FFF2-40B4-BE49-F238E27FC236}">
                  <a16:creationId xmlns:a16="http://schemas.microsoft.com/office/drawing/2014/main" id="{11835C00-1726-37A6-6B0D-CEF48A05CF6B}"/>
                </a:ext>
              </a:extLst>
            </p:cNvPr>
            <p:cNvSpPr/>
            <p:nvPr/>
          </p:nvSpPr>
          <p:spPr>
            <a:xfrm>
              <a:off x="-53943325" y="3716375"/>
              <a:ext cx="151250" cy="18950"/>
            </a:xfrm>
            <a:custGeom>
              <a:avLst/>
              <a:gdLst/>
              <a:ahLst/>
              <a:cxnLst/>
              <a:rect l="l" t="t" r="r" b="b"/>
              <a:pathLst>
                <a:path w="6050" h="758" extrusionOk="0">
                  <a:moveTo>
                    <a:pt x="0" y="1"/>
                  </a:moveTo>
                  <a:cubicBezTo>
                    <a:pt x="441" y="474"/>
                    <a:pt x="1040" y="757"/>
                    <a:pt x="1702" y="757"/>
                  </a:cubicBezTo>
                  <a:lnTo>
                    <a:pt x="4348" y="757"/>
                  </a:lnTo>
                  <a:cubicBezTo>
                    <a:pt x="5041" y="757"/>
                    <a:pt x="5608" y="474"/>
                    <a:pt x="6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7" name="Google Shape;7120;p73">
              <a:extLst>
                <a:ext uri="{FF2B5EF4-FFF2-40B4-BE49-F238E27FC236}">
                  <a16:creationId xmlns:a16="http://schemas.microsoft.com/office/drawing/2014/main" id="{77C74EF6-AF67-0027-EFD1-235E89B2996E}"/>
                </a:ext>
              </a:extLst>
            </p:cNvPr>
            <p:cNvSpPr/>
            <p:nvPr/>
          </p:nvSpPr>
          <p:spPr>
            <a:xfrm>
              <a:off x="-53970100" y="3679375"/>
              <a:ext cx="205575" cy="18125"/>
            </a:xfrm>
            <a:custGeom>
              <a:avLst/>
              <a:gdLst/>
              <a:ahLst/>
              <a:cxnLst/>
              <a:rect l="l" t="t" r="r" b="b"/>
              <a:pathLst>
                <a:path w="8223" h="725" extrusionOk="0">
                  <a:moveTo>
                    <a:pt x="0" y="0"/>
                  </a:moveTo>
                  <a:lnTo>
                    <a:pt x="0" y="725"/>
                  </a:lnTo>
                  <a:lnTo>
                    <a:pt x="8223" y="725"/>
                  </a:lnTo>
                  <a:lnTo>
                    <a:pt x="822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8" name="Google Shape;7121;p73">
              <a:extLst>
                <a:ext uri="{FF2B5EF4-FFF2-40B4-BE49-F238E27FC236}">
                  <a16:creationId xmlns:a16="http://schemas.microsoft.com/office/drawing/2014/main" id="{27F214D1-6835-CEF2-1175-534F36F73281}"/>
                </a:ext>
              </a:extLst>
            </p:cNvPr>
            <p:cNvSpPr/>
            <p:nvPr/>
          </p:nvSpPr>
          <p:spPr>
            <a:xfrm>
              <a:off x="-53970100" y="3715600"/>
              <a:ext cx="204800" cy="187475"/>
            </a:xfrm>
            <a:custGeom>
              <a:avLst/>
              <a:gdLst/>
              <a:ahLst/>
              <a:cxnLst/>
              <a:rect l="l" t="t" r="r" b="b"/>
              <a:pathLst>
                <a:path w="8192" h="7499" extrusionOk="0">
                  <a:moveTo>
                    <a:pt x="2584" y="2300"/>
                  </a:moveTo>
                  <a:cubicBezTo>
                    <a:pt x="2804" y="2300"/>
                    <a:pt x="2962" y="2426"/>
                    <a:pt x="2962" y="2647"/>
                  </a:cubicBezTo>
                  <a:cubicBezTo>
                    <a:pt x="2962" y="2836"/>
                    <a:pt x="2804" y="2993"/>
                    <a:pt x="2584" y="2993"/>
                  </a:cubicBezTo>
                  <a:cubicBezTo>
                    <a:pt x="2395" y="2993"/>
                    <a:pt x="2237" y="2836"/>
                    <a:pt x="2237" y="2647"/>
                  </a:cubicBezTo>
                  <a:cubicBezTo>
                    <a:pt x="2237" y="2426"/>
                    <a:pt x="2395" y="2300"/>
                    <a:pt x="2584" y="2300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91" y="4072"/>
                  </a:moveTo>
                  <a:cubicBezTo>
                    <a:pt x="5285" y="4072"/>
                    <a:pt x="5372" y="4112"/>
                    <a:pt x="5419" y="4191"/>
                  </a:cubicBezTo>
                  <a:cubicBezTo>
                    <a:pt x="5577" y="4348"/>
                    <a:pt x="5577" y="4569"/>
                    <a:pt x="5419" y="4695"/>
                  </a:cubicBezTo>
                  <a:cubicBezTo>
                    <a:pt x="5072" y="5041"/>
                    <a:pt x="4600" y="5230"/>
                    <a:pt x="4127" y="5230"/>
                  </a:cubicBezTo>
                  <a:cubicBezTo>
                    <a:pt x="3655" y="5230"/>
                    <a:pt x="3151" y="5041"/>
                    <a:pt x="2836" y="4695"/>
                  </a:cubicBezTo>
                  <a:cubicBezTo>
                    <a:pt x="2678" y="4537"/>
                    <a:pt x="2678" y="4285"/>
                    <a:pt x="2836" y="4191"/>
                  </a:cubicBezTo>
                  <a:cubicBezTo>
                    <a:pt x="2914" y="4112"/>
                    <a:pt x="3009" y="4072"/>
                    <a:pt x="3099" y="4072"/>
                  </a:cubicBezTo>
                  <a:cubicBezTo>
                    <a:pt x="3190" y="4072"/>
                    <a:pt x="3277" y="4112"/>
                    <a:pt x="3340" y="4191"/>
                  </a:cubicBezTo>
                  <a:cubicBezTo>
                    <a:pt x="3560" y="4395"/>
                    <a:pt x="3844" y="4498"/>
                    <a:pt x="4127" y="4498"/>
                  </a:cubicBezTo>
                  <a:cubicBezTo>
                    <a:pt x="4411" y="4498"/>
                    <a:pt x="4694" y="4395"/>
                    <a:pt x="4915" y="4191"/>
                  </a:cubicBezTo>
                  <a:cubicBezTo>
                    <a:pt x="4994" y="4112"/>
                    <a:pt x="5096" y="4072"/>
                    <a:pt x="5191" y="4072"/>
                  </a:cubicBezTo>
                  <a:close/>
                  <a:moveTo>
                    <a:pt x="0" y="0"/>
                  </a:moveTo>
                  <a:lnTo>
                    <a:pt x="0" y="3340"/>
                  </a:lnTo>
                  <a:cubicBezTo>
                    <a:pt x="0" y="5577"/>
                    <a:pt x="1859" y="7499"/>
                    <a:pt x="4096" y="7499"/>
                  </a:cubicBezTo>
                  <a:cubicBezTo>
                    <a:pt x="6333" y="7499"/>
                    <a:pt x="8191" y="5640"/>
                    <a:pt x="8191" y="3340"/>
                  </a:cubicBezTo>
                  <a:lnTo>
                    <a:pt x="8191" y="0"/>
                  </a:lnTo>
                  <a:lnTo>
                    <a:pt x="8034" y="0"/>
                  </a:lnTo>
                  <a:cubicBezTo>
                    <a:pt x="7467" y="946"/>
                    <a:pt x="6490" y="1513"/>
                    <a:pt x="5419" y="1513"/>
                  </a:cubicBezTo>
                  <a:lnTo>
                    <a:pt x="2804" y="1513"/>
                  </a:lnTo>
                  <a:cubicBezTo>
                    <a:pt x="1701" y="1513"/>
                    <a:pt x="693" y="946"/>
                    <a:pt x="1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9" name="Google Shape;7122;p73">
              <a:extLst>
                <a:ext uri="{FF2B5EF4-FFF2-40B4-BE49-F238E27FC236}">
                  <a16:creationId xmlns:a16="http://schemas.microsoft.com/office/drawing/2014/main" id="{A173D250-2539-9D14-74C3-DF1F5DC12931}"/>
                </a:ext>
              </a:extLst>
            </p:cNvPr>
            <p:cNvSpPr/>
            <p:nvPr/>
          </p:nvSpPr>
          <p:spPr>
            <a:xfrm>
              <a:off x="-54007125" y="3584850"/>
              <a:ext cx="278825" cy="74850"/>
            </a:xfrm>
            <a:custGeom>
              <a:avLst/>
              <a:gdLst/>
              <a:ahLst/>
              <a:cxnLst/>
              <a:rect l="l" t="t" r="r" b="b"/>
              <a:pathLst>
                <a:path w="11153" h="2994" extrusionOk="0">
                  <a:moveTo>
                    <a:pt x="5577" y="1"/>
                  </a:moveTo>
                  <a:cubicBezTo>
                    <a:pt x="2867" y="1"/>
                    <a:pt x="0" y="788"/>
                    <a:pt x="0" y="2238"/>
                  </a:cubicBezTo>
                  <a:cubicBezTo>
                    <a:pt x="0" y="2647"/>
                    <a:pt x="315" y="2994"/>
                    <a:pt x="725" y="2994"/>
                  </a:cubicBezTo>
                  <a:lnTo>
                    <a:pt x="10429" y="2994"/>
                  </a:lnTo>
                  <a:cubicBezTo>
                    <a:pt x="10838" y="2994"/>
                    <a:pt x="11153" y="2679"/>
                    <a:pt x="11153" y="2238"/>
                  </a:cubicBezTo>
                  <a:cubicBezTo>
                    <a:pt x="11153" y="788"/>
                    <a:pt x="8286" y="1"/>
                    <a:pt x="55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0" name="Google Shape;7123;p73">
              <a:extLst>
                <a:ext uri="{FF2B5EF4-FFF2-40B4-BE49-F238E27FC236}">
                  <a16:creationId xmlns:a16="http://schemas.microsoft.com/office/drawing/2014/main" id="{BD876BC8-7485-B6C0-50A1-E76D2BDC6FC1}"/>
                </a:ext>
              </a:extLst>
            </p:cNvPr>
            <p:cNvSpPr/>
            <p:nvPr/>
          </p:nvSpPr>
          <p:spPr>
            <a:xfrm>
              <a:off x="-54007925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1" name="Google Shape;7124;p73">
              <a:extLst>
                <a:ext uri="{FF2B5EF4-FFF2-40B4-BE49-F238E27FC236}">
                  <a16:creationId xmlns:a16="http://schemas.microsoft.com/office/drawing/2014/main" id="{14DBE02A-C46A-28EB-1CEB-FA24BF5707C4}"/>
                </a:ext>
              </a:extLst>
            </p:cNvPr>
            <p:cNvSpPr/>
            <p:nvPr/>
          </p:nvSpPr>
          <p:spPr>
            <a:xfrm>
              <a:off x="-53745625" y="3740025"/>
              <a:ext cx="18900" cy="64600"/>
            </a:xfrm>
            <a:custGeom>
              <a:avLst/>
              <a:gdLst/>
              <a:ahLst/>
              <a:cxnLst/>
              <a:rect l="l" t="t" r="r" b="b"/>
              <a:pathLst>
                <a:path w="756" h="2584" extrusionOk="0">
                  <a:moveTo>
                    <a:pt x="0" y="0"/>
                  </a:moveTo>
                  <a:lnTo>
                    <a:pt x="0" y="2584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693" y="725"/>
                    <a:pt x="441" y="25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2" name="Google Shape;7125;p73">
            <a:extLst>
              <a:ext uri="{FF2B5EF4-FFF2-40B4-BE49-F238E27FC236}">
                <a16:creationId xmlns:a16="http://schemas.microsoft.com/office/drawing/2014/main" id="{2937A4E7-1D7C-706F-69C5-BFFD94D372CB}"/>
              </a:ext>
            </a:extLst>
          </p:cNvPr>
          <p:cNvGrpSpPr/>
          <p:nvPr/>
        </p:nvGrpSpPr>
        <p:grpSpPr>
          <a:xfrm>
            <a:off x="7673216" y="5057163"/>
            <a:ext cx="421912" cy="478552"/>
            <a:chOff x="-54007925" y="3975575"/>
            <a:chExt cx="281200" cy="318950"/>
          </a:xfrm>
          <a:solidFill>
            <a:schemeClr val="tx1"/>
          </a:solidFill>
        </p:grpSpPr>
        <p:sp>
          <p:nvSpPr>
            <p:cNvPr id="793" name="Google Shape;7126;p73">
              <a:extLst>
                <a:ext uri="{FF2B5EF4-FFF2-40B4-BE49-F238E27FC236}">
                  <a16:creationId xmlns:a16="http://schemas.microsoft.com/office/drawing/2014/main" id="{DA8996AE-7244-5643-1B0C-D4384EC06886}"/>
                </a:ext>
              </a:extLst>
            </p:cNvPr>
            <p:cNvSpPr/>
            <p:nvPr/>
          </p:nvSpPr>
          <p:spPr>
            <a:xfrm>
              <a:off x="-53988225" y="3975575"/>
              <a:ext cx="244175" cy="142825"/>
            </a:xfrm>
            <a:custGeom>
              <a:avLst/>
              <a:gdLst/>
              <a:ahLst/>
              <a:cxnLst/>
              <a:rect l="l" t="t" r="r" b="b"/>
              <a:pathLst>
                <a:path w="9767" h="5713" extrusionOk="0">
                  <a:moveTo>
                    <a:pt x="5161" y="1329"/>
                  </a:moveTo>
                  <a:cubicBezTo>
                    <a:pt x="5247" y="1329"/>
                    <a:pt x="5333" y="1337"/>
                    <a:pt x="5419" y="1353"/>
                  </a:cubicBezTo>
                  <a:cubicBezTo>
                    <a:pt x="5577" y="1384"/>
                    <a:pt x="5671" y="1416"/>
                    <a:pt x="5797" y="1479"/>
                  </a:cubicBezTo>
                  <a:cubicBezTo>
                    <a:pt x="6617" y="1857"/>
                    <a:pt x="7026" y="2960"/>
                    <a:pt x="6837" y="4220"/>
                  </a:cubicBezTo>
                  <a:cubicBezTo>
                    <a:pt x="6774" y="4409"/>
                    <a:pt x="6617" y="4535"/>
                    <a:pt x="6459" y="4535"/>
                  </a:cubicBezTo>
                  <a:lnTo>
                    <a:pt x="6396" y="4535"/>
                  </a:lnTo>
                  <a:cubicBezTo>
                    <a:pt x="6207" y="4503"/>
                    <a:pt x="6049" y="4283"/>
                    <a:pt x="6081" y="4094"/>
                  </a:cubicBezTo>
                  <a:cubicBezTo>
                    <a:pt x="6239" y="3117"/>
                    <a:pt x="5892" y="2172"/>
                    <a:pt x="5293" y="2046"/>
                  </a:cubicBezTo>
                  <a:cubicBezTo>
                    <a:pt x="5250" y="2037"/>
                    <a:pt x="5205" y="2032"/>
                    <a:pt x="5161" y="2032"/>
                  </a:cubicBezTo>
                  <a:cubicBezTo>
                    <a:pt x="4601" y="2032"/>
                    <a:pt x="4022" y="2752"/>
                    <a:pt x="3876" y="3716"/>
                  </a:cubicBezTo>
                  <a:cubicBezTo>
                    <a:pt x="3847" y="3888"/>
                    <a:pt x="3660" y="4035"/>
                    <a:pt x="3484" y="4035"/>
                  </a:cubicBezTo>
                  <a:cubicBezTo>
                    <a:pt x="3468" y="4035"/>
                    <a:pt x="3451" y="4033"/>
                    <a:pt x="3435" y="4031"/>
                  </a:cubicBezTo>
                  <a:cubicBezTo>
                    <a:pt x="3246" y="3968"/>
                    <a:pt x="3088" y="3779"/>
                    <a:pt x="3120" y="3590"/>
                  </a:cubicBezTo>
                  <a:cubicBezTo>
                    <a:pt x="3351" y="2261"/>
                    <a:pt x="4217" y="1329"/>
                    <a:pt x="5161" y="1329"/>
                  </a:cubicBezTo>
                  <a:close/>
                  <a:moveTo>
                    <a:pt x="6821" y="1"/>
                  </a:moveTo>
                  <a:cubicBezTo>
                    <a:pt x="6045" y="1"/>
                    <a:pt x="5381" y="480"/>
                    <a:pt x="5104" y="1227"/>
                  </a:cubicBezTo>
                  <a:lnTo>
                    <a:pt x="3939" y="1038"/>
                  </a:lnTo>
                  <a:cubicBezTo>
                    <a:pt x="3734" y="998"/>
                    <a:pt x="3530" y="979"/>
                    <a:pt x="3328" y="979"/>
                  </a:cubicBezTo>
                  <a:cubicBezTo>
                    <a:pt x="1759" y="979"/>
                    <a:pt x="343" y="2128"/>
                    <a:pt x="64" y="3747"/>
                  </a:cubicBezTo>
                  <a:cubicBezTo>
                    <a:pt x="1" y="3936"/>
                    <a:pt x="158" y="4125"/>
                    <a:pt x="379" y="4188"/>
                  </a:cubicBezTo>
                  <a:lnTo>
                    <a:pt x="9200" y="5700"/>
                  </a:lnTo>
                  <a:cubicBezTo>
                    <a:pt x="9225" y="5709"/>
                    <a:pt x="9251" y="5713"/>
                    <a:pt x="9276" y="5713"/>
                  </a:cubicBezTo>
                  <a:cubicBezTo>
                    <a:pt x="9437" y="5713"/>
                    <a:pt x="9582" y="5549"/>
                    <a:pt x="9610" y="5385"/>
                  </a:cubicBezTo>
                  <a:cubicBezTo>
                    <a:pt x="9767" y="4535"/>
                    <a:pt x="9578" y="3621"/>
                    <a:pt x="9074" y="2865"/>
                  </a:cubicBezTo>
                  <a:cubicBezTo>
                    <a:pt x="8570" y="2203"/>
                    <a:pt x="7782" y="1731"/>
                    <a:pt x="6900" y="1573"/>
                  </a:cubicBezTo>
                  <a:lnTo>
                    <a:pt x="5892" y="1384"/>
                  </a:lnTo>
                  <a:cubicBezTo>
                    <a:pt x="6090" y="1017"/>
                    <a:pt x="6465" y="776"/>
                    <a:pt x="6882" y="776"/>
                  </a:cubicBezTo>
                  <a:cubicBezTo>
                    <a:pt x="6929" y="776"/>
                    <a:pt x="6978" y="779"/>
                    <a:pt x="7026" y="786"/>
                  </a:cubicBezTo>
                  <a:cubicBezTo>
                    <a:pt x="7042" y="788"/>
                    <a:pt x="7059" y="790"/>
                    <a:pt x="7075" y="790"/>
                  </a:cubicBezTo>
                  <a:cubicBezTo>
                    <a:pt x="7247" y="790"/>
                    <a:pt x="7410" y="643"/>
                    <a:pt x="7467" y="471"/>
                  </a:cubicBezTo>
                  <a:cubicBezTo>
                    <a:pt x="7499" y="282"/>
                    <a:pt x="7341" y="93"/>
                    <a:pt x="7152" y="30"/>
                  </a:cubicBezTo>
                  <a:cubicBezTo>
                    <a:pt x="7040" y="10"/>
                    <a:pt x="6930" y="1"/>
                    <a:pt x="68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" name="Google Shape;7127;p73">
              <a:extLst>
                <a:ext uri="{FF2B5EF4-FFF2-40B4-BE49-F238E27FC236}">
                  <a16:creationId xmlns:a16="http://schemas.microsoft.com/office/drawing/2014/main" id="{DDB88628-9360-5EA3-745A-24E925BAE444}"/>
                </a:ext>
              </a:extLst>
            </p:cNvPr>
            <p:cNvSpPr/>
            <p:nvPr/>
          </p:nvSpPr>
          <p:spPr>
            <a:xfrm>
              <a:off x="-53970100" y="4100750"/>
              <a:ext cx="204800" cy="193775"/>
            </a:xfrm>
            <a:custGeom>
              <a:avLst/>
              <a:gdLst/>
              <a:ahLst/>
              <a:cxnLst/>
              <a:rect l="l" t="t" r="r" b="b"/>
              <a:pathLst>
                <a:path w="8192" h="7751" extrusionOk="0">
                  <a:moveTo>
                    <a:pt x="2584" y="1796"/>
                  </a:moveTo>
                  <a:cubicBezTo>
                    <a:pt x="2804" y="1796"/>
                    <a:pt x="2962" y="1954"/>
                    <a:pt x="2962" y="2143"/>
                  </a:cubicBezTo>
                  <a:cubicBezTo>
                    <a:pt x="2962" y="2363"/>
                    <a:pt x="2804" y="2521"/>
                    <a:pt x="2584" y="2521"/>
                  </a:cubicBezTo>
                  <a:cubicBezTo>
                    <a:pt x="2395" y="2521"/>
                    <a:pt x="2237" y="2363"/>
                    <a:pt x="2237" y="2143"/>
                  </a:cubicBezTo>
                  <a:cubicBezTo>
                    <a:pt x="2237" y="1954"/>
                    <a:pt x="2395" y="1796"/>
                    <a:pt x="2584" y="1796"/>
                  </a:cubicBezTo>
                  <a:close/>
                  <a:moveTo>
                    <a:pt x="5577" y="1796"/>
                  </a:moveTo>
                  <a:cubicBezTo>
                    <a:pt x="5797" y="1796"/>
                    <a:pt x="5955" y="1954"/>
                    <a:pt x="5955" y="2143"/>
                  </a:cubicBezTo>
                  <a:cubicBezTo>
                    <a:pt x="5955" y="2363"/>
                    <a:pt x="5797" y="2521"/>
                    <a:pt x="5577" y="2521"/>
                  </a:cubicBezTo>
                  <a:cubicBezTo>
                    <a:pt x="5388" y="2521"/>
                    <a:pt x="5230" y="2363"/>
                    <a:pt x="5230" y="2143"/>
                  </a:cubicBezTo>
                  <a:cubicBezTo>
                    <a:pt x="5230" y="1954"/>
                    <a:pt x="5388" y="1796"/>
                    <a:pt x="5577" y="1796"/>
                  </a:cubicBezTo>
                  <a:close/>
                  <a:moveTo>
                    <a:pt x="5147" y="4324"/>
                  </a:moveTo>
                  <a:cubicBezTo>
                    <a:pt x="5238" y="4324"/>
                    <a:pt x="5324" y="4364"/>
                    <a:pt x="5388" y="4443"/>
                  </a:cubicBezTo>
                  <a:cubicBezTo>
                    <a:pt x="5545" y="4600"/>
                    <a:pt x="5545" y="4852"/>
                    <a:pt x="5388" y="4947"/>
                  </a:cubicBezTo>
                  <a:cubicBezTo>
                    <a:pt x="5041" y="5325"/>
                    <a:pt x="4568" y="5514"/>
                    <a:pt x="4096" y="5514"/>
                  </a:cubicBezTo>
                  <a:cubicBezTo>
                    <a:pt x="3623" y="5514"/>
                    <a:pt x="3119" y="5325"/>
                    <a:pt x="2804" y="4947"/>
                  </a:cubicBezTo>
                  <a:cubicBezTo>
                    <a:pt x="2647" y="4789"/>
                    <a:pt x="2647" y="4569"/>
                    <a:pt x="2804" y="4443"/>
                  </a:cubicBezTo>
                  <a:cubicBezTo>
                    <a:pt x="2883" y="4380"/>
                    <a:pt x="2977" y="4348"/>
                    <a:pt x="3068" y="4348"/>
                  </a:cubicBezTo>
                  <a:cubicBezTo>
                    <a:pt x="3159" y="4348"/>
                    <a:pt x="3245" y="4380"/>
                    <a:pt x="3308" y="4443"/>
                  </a:cubicBezTo>
                  <a:cubicBezTo>
                    <a:pt x="3529" y="4663"/>
                    <a:pt x="3812" y="4773"/>
                    <a:pt x="4096" y="4773"/>
                  </a:cubicBezTo>
                  <a:cubicBezTo>
                    <a:pt x="4379" y="4773"/>
                    <a:pt x="4663" y="4663"/>
                    <a:pt x="4883" y="4443"/>
                  </a:cubicBezTo>
                  <a:cubicBezTo>
                    <a:pt x="4962" y="4364"/>
                    <a:pt x="5057" y="4324"/>
                    <a:pt x="5147" y="4324"/>
                  </a:cubicBezTo>
                  <a:close/>
                  <a:moveTo>
                    <a:pt x="0" y="0"/>
                  </a:moveTo>
                  <a:lnTo>
                    <a:pt x="0" y="3655"/>
                  </a:lnTo>
                  <a:cubicBezTo>
                    <a:pt x="0" y="5892"/>
                    <a:pt x="1859" y="7751"/>
                    <a:pt x="4096" y="7751"/>
                  </a:cubicBezTo>
                  <a:cubicBezTo>
                    <a:pt x="6333" y="7751"/>
                    <a:pt x="8191" y="5892"/>
                    <a:pt x="8191" y="3655"/>
                  </a:cubicBezTo>
                  <a:lnTo>
                    <a:pt x="8191" y="145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5" name="Google Shape;7128;p73">
              <a:extLst>
                <a:ext uri="{FF2B5EF4-FFF2-40B4-BE49-F238E27FC236}">
                  <a16:creationId xmlns:a16="http://schemas.microsoft.com/office/drawing/2014/main" id="{62CD887D-2F5E-F357-84AA-BCACAC80E2C9}"/>
                </a:ext>
              </a:extLst>
            </p:cNvPr>
            <p:cNvSpPr/>
            <p:nvPr/>
          </p:nvSpPr>
          <p:spPr>
            <a:xfrm>
              <a:off x="-53745625" y="4132250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693" y="694"/>
                    <a:pt x="441" y="22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6" name="Google Shape;7129;p73">
              <a:extLst>
                <a:ext uri="{FF2B5EF4-FFF2-40B4-BE49-F238E27FC236}">
                  <a16:creationId xmlns:a16="http://schemas.microsoft.com/office/drawing/2014/main" id="{E386626F-77F5-E02C-4811-70CB59DEE13F}"/>
                </a:ext>
              </a:extLst>
            </p:cNvPr>
            <p:cNvSpPr/>
            <p:nvPr/>
          </p:nvSpPr>
          <p:spPr>
            <a:xfrm>
              <a:off x="-54007925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7" name="Google Shape;7130;p73">
            <a:extLst>
              <a:ext uri="{FF2B5EF4-FFF2-40B4-BE49-F238E27FC236}">
                <a16:creationId xmlns:a16="http://schemas.microsoft.com/office/drawing/2014/main" id="{51579A9A-D842-5438-2852-AA0D040557FE}"/>
              </a:ext>
            </a:extLst>
          </p:cNvPr>
          <p:cNvGrpSpPr/>
          <p:nvPr/>
        </p:nvGrpSpPr>
        <p:grpSpPr>
          <a:xfrm>
            <a:off x="10653038" y="3836458"/>
            <a:ext cx="366360" cy="477989"/>
            <a:chOff x="-52005775" y="3208025"/>
            <a:chExt cx="244175" cy="318575"/>
          </a:xfrm>
          <a:solidFill>
            <a:schemeClr val="tx1"/>
          </a:solidFill>
        </p:grpSpPr>
        <p:sp>
          <p:nvSpPr>
            <p:cNvPr id="798" name="Google Shape;7131;p73">
              <a:extLst>
                <a:ext uri="{FF2B5EF4-FFF2-40B4-BE49-F238E27FC236}">
                  <a16:creationId xmlns:a16="http://schemas.microsoft.com/office/drawing/2014/main" id="{A482ACBF-64D3-97A8-0A4E-15C401CE1D99}"/>
                </a:ext>
              </a:extLst>
            </p:cNvPr>
            <p:cNvSpPr/>
            <p:nvPr/>
          </p:nvSpPr>
          <p:spPr>
            <a:xfrm>
              <a:off x="-51800200" y="3469850"/>
              <a:ext cx="38600" cy="56750"/>
            </a:xfrm>
            <a:custGeom>
              <a:avLst/>
              <a:gdLst/>
              <a:ahLst/>
              <a:cxnLst/>
              <a:rect l="l" t="t" r="r" b="b"/>
              <a:pathLst>
                <a:path w="1544" h="2270" extrusionOk="0">
                  <a:moveTo>
                    <a:pt x="756" y="1"/>
                  </a:moveTo>
                  <a:cubicBezTo>
                    <a:pt x="347" y="1"/>
                    <a:pt x="0" y="348"/>
                    <a:pt x="0" y="726"/>
                  </a:cubicBezTo>
                  <a:cubicBezTo>
                    <a:pt x="0" y="852"/>
                    <a:pt x="32" y="915"/>
                    <a:pt x="63" y="1041"/>
                  </a:cubicBezTo>
                  <a:lnTo>
                    <a:pt x="630" y="2175"/>
                  </a:lnTo>
                  <a:cubicBezTo>
                    <a:pt x="662" y="2238"/>
                    <a:pt x="717" y="2269"/>
                    <a:pt x="776" y="2269"/>
                  </a:cubicBezTo>
                  <a:cubicBezTo>
                    <a:pt x="835" y="2269"/>
                    <a:pt x="898" y="2238"/>
                    <a:pt x="945" y="2175"/>
                  </a:cubicBezTo>
                  <a:lnTo>
                    <a:pt x="1449" y="1135"/>
                  </a:lnTo>
                  <a:cubicBezTo>
                    <a:pt x="1513" y="1009"/>
                    <a:pt x="1544" y="883"/>
                    <a:pt x="1544" y="789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" name="Google Shape;7132;p73">
              <a:extLst>
                <a:ext uri="{FF2B5EF4-FFF2-40B4-BE49-F238E27FC236}">
                  <a16:creationId xmlns:a16="http://schemas.microsoft.com/office/drawing/2014/main" id="{1815C34D-CD2B-1894-95F1-ED35F799F5DE}"/>
                </a:ext>
              </a:extLst>
            </p:cNvPr>
            <p:cNvSpPr/>
            <p:nvPr/>
          </p:nvSpPr>
          <p:spPr>
            <a:xfrm>
              <a:off x="-52005775" y="3208025"/>
              <a:ext cx="111875" cy="131900"/>
            </a:xfrm>
            <a:custGeom>
              <a:avLst/>
              <a:gdLst/>
              <a:ahLst/>
              <a:cxnLst/>
              <a:rect l="l" t="t" r="r" b="b"/>
              <a:pathLst>
                <a:path w="4475" h="5276" extrusionOk="0">
                  <a:moveTo>
                    <a:pt x="2915" y="1"/>
                  </a:moveTo>
                  <a:cubicBezTo>
                    <a:pt x="2816" y="1"/>
                    <a:pt x="2717" y="5"/>
                    <a:pt x="2615" y="14"/>
                  </a:cubicBezTo>
                  <a:cubicBezTo>
                    <a:pt x="1103" y="235"/>
                    <a:pt x="0" y="1590"/>
                    <a:pt x="0" y="3133"/>
                  </a:cubicBezTo>
                  <a:lnTo>
                    <a:pt x="0" y="4866"/>
                  </a:lnTo>
                  <a:cubicBezTo>
                    <a:pt x="32" y="5055"/>
                    <a:pt x="189" y="5276"/>
                    <a:pt x="379" y="5276"/>
                  </a:cubicBezTo>
                  <a:lnTo>
                    <a:pt x="1135" y="5276"/>
                  </a:lnTo>
                  <a:cubicBezTo>
                    <a:pt x="2993" y="5276"/>
                    <a:pt x="4474" y="3732"/>
                    <a:pt x="4474" y="1873"/>
                  </a:cubicBezTo>
                  <a:lnTo>
                    <a:pt x="4474" y="424"/>
                  </a:lnTo>
                  <a:cubicBezTo>
                    <a:pt x="4017" y="155"/>
                    <a:pt x="3490" y="1"/>
                    <a:pt x="29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" name="Google Shape;7133;p73">
              <a:extLst>
                <a:ext uri="{FF2B5EF4-FFF2-40B4-BE49-F238E27FC236}">
                  <a16:creationId xmlns:a16="http://schemas.microsoft.com/office/drawing/2014/main" id="{7E85A568-A8D2-73E3-6AA2-3F4B7CD8A9F4}"/>
                </a:ext>
              </a:extLst>
            </p:cNvPr>
            <p:cNvSpPr/>
            <p:nvPr/>
          </p:nvSpPr>
          <p:spPr>
            <a:xfrm>
              <a:off x="-51800200" y="3385575"/>
              <a:ext cx="37025" cy="37850"/>
            </a:xfrm>
            <a:custGeom>
              <a:avLst/>
              <a:gdLst/>
              <a:ahLst/>
              <a:cxnLst/>
              <a:rect l="l" t="t" r="r" b="b"/>
              <a:pathLst>
                <a:path w="1481" h="1514" extrusionOk="0">
                  <a:moveTo>
                    <a:pt x="756" y="1"/>
                  </a:moveTo>
                  <a:cubicBezTo>
                    <a:pt x="347" y="1"/>
                    <a:pt x="0" y="348"/>
                    <a:pt x="0" y="757"/>
                  </a:cubicBezTo>
                  <a:cubicBezTo>
                    <a:pt x="0" y="1167"/>
                    <a:pt x="347" y="1513"/>
                    <a:pt x="756" y="1513"/>
                  </a:cubicBezTo>
                  <a:cubicBezTo>
                    <a:pt x="1166" y="1513"/>
                    <a:pt x="1481" y="1167"/>
                    <a:pt x="1481" y="757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1" name="Google Shape;7134;p73">
              <a:extLst>
                <a:ext uri="{FF2B5EF4-FFF2-40B4-BE49-F238E27FC236}">
                  <a16:creationId xmlns:a16="http://schemas.microsoft.com/office/drawing/2014/main" id="{57930DA4-529E-7301-E290-E973CBBB304F}"/>
                </a:ext>
              </a:extLst>
            </p:cNvPr>
            <p:cNvSpPr/>
            <p:nvPr/>
          </p:nvSpPr>
          <p:spPr>
            <a:xfrm>
              <a:off x="-51800200" y="3348575"/>
              <a:ext cx="37025" cy="37025"/>
            </a:xfrm>
            <a:custGeom>
              <a:avLst/>
              <a:gdLst/>
              <a:ahLst/>
              <a:cxnLst/>
              <a:rect l="l" t="t" r="r" b="b"/>
              <a:pathLst>
                <a:path w="1481" h="1481" extrusionOk="0">
                  <a:moveTo>
                    <a:pt x="756" y="0"/>
                  </a:moveTo>
                  <a:cubicBezTo>
                    <a:pt x="347" y="0"/>
                    <a:pt x="0" y="315"/>
                    <a:pt x="0" y="756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56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2" name="Google Shape;7135;p73">
              <a:extLst>
                <a:ext uri="{FF2B5EF4-FFF2-40B4-BE49-F238E27FC236}">
                  <a16:creationId xmlns:a16="http://schemas.microsoft.com/office/drawing/2014/main" id="{6D366883-FF37-509C-A446-2B9D65E9F94D}"/>
                </a:ext>
              </a:extLst>
            </p:cNvPr>
            <p:cNvSpPr/>
            <p:nvPr/>
          </p:nvSpPr>
          <p:spPr>
            <a:xfrm>
              <a:off x="-51800200" y="3423400"/>
              <a:ext cx="37025" cy="37025"/>
            </a:xfrm>
            <a:custGeom>
              <a:avLst/>
              <a:gdLst/>
              <a:ahLst/>
              <a:cxnLst/>
              <a:rect l="l" t="t" r="r" b="b"/>
              <a:pathLst>
                <a:path w="1481" h="1481" extrusionOk="0">
                  <a:moveTo>
                    <a:pt x="756" y="0"/>
                  </a:moveTo>
                  <a:cubicBezTo>
                    <a:pt x="347" y="0"/>
                    <a:pt x="0" y="315"/>
                    <a:pt x="0" y="725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25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3" name="Google Shape;7136;p73">
              <a:extLst>
                <a:ext uri="{FF2B5EF4-FFF2-40B4-BE49-F238E27FC236}">
                  <a16:creationId xmlns:a16="http://schemas.microsoft.com/office/drawing/2014/main" id="{31CFDB3D-ADAA-B63A-2FC1-39E6493254B0}"/>
                </a:ext>
              </a:extLst>
            </p:cNvPr>
            <p:cNvSpPr/>
            <p:nvPr/>
          </p:nvSpPr>
          <p:spPr>
            <a:xfrm>
              <a:off x="-51875025" y="3208025"/>
              <a:ext cx="111850" cy="131125"/>
            </a:xfrm>
            <a:custGeom>
              <a:avLst/>
              <a:gdLst/>
              <a:ahLst/>
              <a:cxnLst/>
              <a:rect l="l" t="t" r="r" b="b"/>
              <a:pathLst>
                <a:path w="4474" h="5245" extrusionOk="0">
                  <a:moveTo>
                    <a:pt x="1560" y="1"/>
                  </a:moveTo>
                  <a:cubicBezTo>
                    <a:pt x="984" y="1"/>
                    <a:pt x="458" y="155"/>
                    <a:pt x="0" y="424"/>
                  </a:cubicBezTo>
                  <a:lnTo>
                    <a:pt x="0" y="1873"/>
                  </a:lnTo>
                  <a:cubicBezTo>
                    <a:pt x="0" y="3732"/>
                    <a:pt x="1481" y="5244"/>
                    <a:pt x="3340" y="5244"/>
                  </a:cubicBezTo>
                  <a:lnTo>
                    <a:pt x="4096" y="5244"/>
                  </a:lnTo>
                  <a:cubicBezTo>
                    <a:pt x="4285" y="5244"/>
                    <a:pt x="4442" y="5087"/>
                    <a:pt x="4442" y="4898"/>
                  </a:cubicBezTo>
                  <a:lnTo>
                    <a:pt x="4442" y="3165"/>
                  </a:lnTo>
                  <a:cubicBezTo>
                    <a:pt x="4474" y="1590"/>
                    <a:pt x="3371" y="235"/>
                    <a:pt x="1859" y="14"/>
                  </a:cubicBezTo>
                  <a:cubicBezTo>
                    <a:pt x="1758" y="5"/>
                    <a:pt x="1658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4" name="Google Shape;7137;p73">
              <a:extLst>
                <a:ext uri="{FF2B5EF4-FFF2-40B4-BE49-F238E27FC236}">
                  <a16:creationId xmlns:a16="http://schemas.microsoft.com/office/drawing/2014/main" id="{B9BE872F-D9E6-EDF8-8DE8-C502D77F1E21}"/>
                </a:ext>
              </a:extLst>
            </p:cNvPr>
            <p:cNvSpPr/>
            <p:nvPr/>
          </p:nvSpPr>
          <p:spPr>
            <a:xfrm>
              <a:off x="-52005000" y="3469850"/>
              <a:ext cx="38625" cy="56750"/>
            </a:xfrm>
            <a:custGeom>
              <a:avLst/>
              <a:gdLst/>
              <a:ahLst/>
              <a:cxnLst/>
              <a:rect l="l" t="t" r="r" b="b"/>
              <a:pathLst>
                <a:path w="1545" h="2270" extrusionOk="0">
                  <a:moveTo>
                    <a:pt x="757" y="1"/>
                  </a:moveTo>
                  <a:cubicBezTo>
                    <a:pt x="348" y="1"/>
                    <a:pt x="1" y="348"/>
                    <a:pt x="1" y="726"/>
                  </a:cubicBezTo>
                  <a:cubicBezTo>
                    <a:pt x="1" y="852"/>
                    <a:pt x="32" y="915"/>
                    <a:pt x="64" y="1041"/>
                  </a:cubicBezTo>
                  <a:lnTo>
                    <a:pt x="631" y="2175"/>
                  </a:lnTo>
                  <a:cubicBezTo>
                    <a:pt x="663" y="2238"/>
                    <a:pt x="718" y="2269"/>
                    <a:pt x="777" y="2269"/>
                  </a:cubicBezTo>
                  <a:cubicBezTo>
                    <a:pt x="836" y="2269"/>
                    <a:pt x="899" y="2238"/>
                    <a:pt x="946" y="2175"/>
                  </a:cubicBezTo>
                  <a:lnTo>
                    <a:pt x="1450" y="1135"/>
                  </a:lnTo>
                  <a:cubicBezTo>
                    <a:pt x="1482" y="1009"/>
                    <a:pt x="1545" y="883"/>
                    <a:pt x="1545" y="789"/>
                  </a:cubicBezTo>
                  <a:cubicBezTo>
                    <a:pt x="1482" y="348"/>
                    <a:pt x="1135" y="1"/>
                    <a:pt x="7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" name="Google Shape;7138;p73">
              <a:extLst>
                <a:ext uri="{FF2B5EF4-FFF2-40B4-BE49-F238E27FC236}">
                  <a16:creationId xmlns:a16="http://schemas.microsoft.com/office/drawing/2014/main" id="{99C0E8FE-DA29-2681-AE9D-601F03A10132}"/>
                </a:ext>
              </a:extLst>
            </p:cNvPr>
            <p:cNvSpPr/>
            <p:nvPr/>
          </p:nvSpPr>
          <p:spPr>
            <a:xfrm>
              <a:off x="-52005000" y="3423400"/>
              <a:ext cx="37050" cy="37025"/>
            </a:xfrm>
            <a:custGeom>
              <a:avLst/>
              <a:gdLst/>
              <a:ahLst/>
              <a:cxnLst/>
              <a:rect l="l" t="t" r="r" b="b"/>
              <a:pathLst>
                <a:path w="1482" h="1481" extrusionOk="0">
                  <a:moveTo>
                    <a:pt x="757" y="0"/>
                  </a:moveTo>
                  <a:cubicBezTo>
                    <a:pt x="348" y="0"/>
                    <a:pt x="1" y="315"/>
                    <a:pt x="1" y="725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25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" name="Google Shape;7139;p73">
              <a:extLst>
                <a:ext uri="{FF2B5EF4-FFF2-40B4-BE49-F238E27FC236}">
                  <a16:creationId xmlns:a16="http://schemas.microsoft.com/office/drawing/2014/main" id="{41F124A0-63ED-4173-EB5F-35807ADE6F5D}"/>
                </a:ext>
              </a:extLst>
            </p:cNvPr>
            <p:cNvSpPr/>
            <p:nvPr/>
          </p:nvSpPr>
          <p:spPr>
            <a:xfrm>
              <a:off x="-52005000" y="3385575"/>
              <a:ext cx="37050" cy="37850"/>
            </a:xfrm>
            <a:custGeom>
              <a:avLst/>
              <a:gdLst/>
              <a:ahLst/>
              <a:cxnLst/>
              <a:rect l="l" t="t" r="r" b="b"/>
              <a:pathLst>
                <a:path w="1482" h="1514" extrusionOk="0">
                  <a:moveTo>
                    <a:pt x="757" y="1"/>
                  </a:moveTo>
                  <a:cubicBezTo>
                    <a:pt x="348" y="1"/>
                    <a:pt x="1" y="348"/>
                    <a:pt x="1" y="757"/>
                  </a:cubicBezTo>
                  <a:cubicBezTo>
                    <a:pt x="1" y="1167"/>
                    <a:pt x="348" y="1513"/>
                    <a:pt x="757" y="1513"/>
                  </a:cubicBezTo>
                  <a:cubicBezTo>
                    <a:pt x="1167" y="1513"/>
                    <a:pt x="1482" y="1167"/>
                    <a:pt x="1482" y="757"/>
                  </a:cubicBezTo>
                  <a:cubicBezTo>
                    <a:pt x="1482" y="348"/>
                    <a:pt x="1167" y="1"/>
                    <a:pt x="7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7" name="Google Shape;7140;p73">
              <a:extLst>
                <a:ext uri="{FF2B5EF4-FFF2-40B4-BE49-F238E27FC236}">
                  <a16:creationId xmlns:a16="http://schemas.microsoft.com/office/drawing/2014/main" id="{8BD7CE24-81CF-66E3-6CEA-45B4AC975B74}"/>
                </a:ext>
              </a:extLst>
            </p:cNvPr>
            <p:cNvSpPr/>
            <p:nvPr/>
          </p:nvSpPr>
          <p:spPr>
            <a:xfrm>
              <a:off x="-51957725" y="3298150"/>
              <a:ext cx="148100" cy="209550"/>
            </a:xfrm>
            <a:custGeom>
              <a:avLst/>
              <a:gdLst/>
              <a:ahLst/>
              <a:cxnLst/>
              <a:rect l="l" t="t" r="r" b="b"/>
              <a:pathLst>
                <a:path w="5924" h="8382" extrusionOk="0">
                  <a:moveTo>
                    <a:pt x="1449" y="3151"/>
                  </a:moveTo>
                  <a:cubicBezTo>
                    <a:pt x="1639" y="3151"/>
                    <a:pt x="1796" y="3309"/>
                    <a:pt x="1796" y="3498"/>
                  </a:cubicBezTo>
                  <a:cubicBezTo>
                    <a:pt x="1796" y="3719"/>
                    <a:pt x="1639" y="3845"/>
                    <a:pt x="1449" y="3845"/>
                  </a:cubicBezTo>
                  <a:cubicBezTo>
                    <a:pt x="1260" y="3845"/>
                    <a:pt x="1103" y="3719"/>
                    <a:pt x="1103" y="3498"/>
                  </a:cubicBezTo>
                  <a:cubicBezTo>
                    <a:pt x="1103" y="3309"/>
                    <a:pt x="1260" y="3151"/>
                    <a:pt x="1449" y="3151"/>
                  </a:cubicBezTo>
                  <a:close/>
                  <a:moveTo>
                    <a:pt x="4442" y="3183"/>
                  </a:moveTo>
                  <a:cubicBezTo>
                    <a:pt x="4631" y="3183"/>
                    <a:pt x="4789" y="3340"/>
                    <a:pt x="4789" y="3561"/>
                  </a:cubicBezTo>
                  <a:cubicBezTo>
                    <a:pt x="4789" y="3719"/>
                    <a:pt x="4631" y="3908"/>
                    <a:pt x="4442" y="3908"/>
                  </a:cubicBezTo>
                  <a:cubicBezTo>
                    <a:pt x="4253" y="3908"/>
                    <a:pt x="4096" y="3750"/>
                    <a:pt x="4096" y="3561"/>
                  </a:cubicBezTo>
                  <a:cubicBezTo>
                    <a:pt x="4096" y="3340"/>
                    <a:pt x="4253" y="3183"/>
                    <a:pt x="4442" y="3183"/>
                  </a:cubicBezTo>
                  <a:close/>
                  <a:moveTo>
                    <a:pt x="3966" y="5680"/>
                  </a:moveTo>
                  <a:cubicBezTo>
                    <a:pt x="4064" y="5680"/>
                    <a:pt x="4159" y="5719"/>
                    <a:pt x="4222" y="5798"/>
                  </a:cubicBezTo>
                  <a:cubicBezTo>
                    <a:pt x="4411" y="5955"/>
                    <a:pt x="4411" y="6176"/>
                    <a:pt x="4253" y="6302"/>
                  </a:cubicBezTo>
                  <a:cubicBezTo>
                    <a:pt x="3907" y="6648"/>
                    <a:pt x="3434" y="6869"/>
                    <a:pt x="2899" y="6869"/>
                  </a:cubicBezTo>
                  <a:cubicBezTo>
                    <a:pt x="2395" y="6869"/>
                    <a:pt x="1922" y="6648"/>
                    <a:pt x="1607" y="6302"/>
                  </a:cubicBezTo>
                  <a:cubicBezTo>
                    <a:pt x="1449" y="6144"/>
                    <a:pt x="1449" y="5924"/>
                    <a:pt x="1607" y="5798"/>
                  </a:cubicBezTo>
                  <a:cubicBezTo>
                    <a:pt x="1686" y="5719"/>
                    <a:pt x="1788" y="5680"/>
                    <a:pt x="1883" y="5680"/>
                  </a:cubicBezTo>
                  <a:cubicBezTo>
                    <a:pt x="1977" y="5680"/>
                    <a:pt x="2064" y="5719"/>
                    <a:pt x="2111" y="5798"/>
                  </a:cubicBezTo>
                  <a:cubicBezTo>
                    <a:pt x="2332" y="6018"/>
                    <a:pt x="2623" y="6129"/>
                    <a:pt x="2911" y="6129"/>
                  </a:cubicBezTo>
                  <a:cubicBezTo>
                    <a:pt x="3198" y="6129"/>
                    <a:pt x="3482" y="6018"/>
                    <a:pt x="3686" y="5798"/>
                  </a:cubicBezTo>
                  <a:cubicBezTo>
                    <a:pt x="3765" y="5719"/>
                    <a:pt x="3868" y="5680"/>
                    <a:pt x="3966" y="5680"/>
                  </a:cubicBezTo>
                  <a:close/>
                  <a:moveTo>
                    <a:pt x="2993" y="1"/>
                  </a:moveTo>
                  <a:cubicBezTo>
                    <a:pt x="2489" y="1104"/>
                    <a:pt x="1513" y="1923"/>
                    <a:pt x="284" y="2238"/>
                  </a:cubicBezTo>
                  <a:cubicBezTo>
                    <a:pt x="347" y="2395"/>
                    <a:pt x="347" y="2553"/>
                    <a:pt x="347" y="2773"/>
                  </a:cubicBezTo>
                  <a:cubicBezTo>
                    <a:pt x="347" y="3025"/>
                    <a:pt x="284" y="3277"/>
                    <a:pt x="158" y="3498"/>
                  </a:cubicBezTo>
                  <a:cubicBezTo>
                    <a:pt x="284" y="3750"/>
                    <a:pt x="347" y="3971"/>
                    <a:pt x="347" y="4254"/>
                  </a:cubicBezTo>
                  <a:cubicBezTo>
                    <a:pt x="347" y="4538"/>
                    <a:pt x="284" y="4758"/>
                    <a:pt x="158" y="5010"/>
                  </a:cubicBezTo>
                  <a:cubicBezTo>
                    <a:pt x="284" y="5231"/>
                    <a:pt x="347" y="5483"/>
                    <a:pt x="347" y="5735"/>
                  </a:cubicBezTo>
                  <a:cubicBezTo>
                    <a:pt x="347" y="6113"/>
                    <a:pt x="252" y="6428"/>
                    <a:pt x="0" y="6680"/>
                  </a:cubicBezTo>
                  <a:cubicBezTo>
                    <a:pt x="158" y="6900"/>
                    <a:pt x="284" y="7121"/>
                    <a:pt x="315" y="7405"/>
                  </a:cubicBezTo>
                  <a:cubicBezTo>
                    <a:pt x="1040" y="8035"/>
                    <a:pt x="1985" y="8381"/>
                    <a:pt x="2962" y="8381"/>
                  </a:cubicBezTo>
                  <a:cubicBezTo>
                    <a:pt x="3938" y="8381"/>
                    <a:pt x="4852" y="8035"/>
                    <a:pt x="5608" y="7436"/>
                  </a:cubicBezTo>
                  <a:cubicBezTo>
                    <a:pt x="5640" y="7184"/>
                    <a:pt x="5766" y="6932"/>
                    <a:pt x="5923" y="6743"/>
                  </a:cubicBezTo>
                  <a:cubicBezTo>
                    <a:pt x="5671" y="6459"/>
                    <a:pt x="5545" y="6113"/>
                    <a:pt x="5545" y="5798"/>
                  </a:cubicBezTo>
                  <a:cubicBezTo>
                    <a:pt x="5545" y="5483"/>
                    <a:pt x="5640" y="5231"/>
                    <a:pt x="5797" y="5010"/>
                  </a:cubicBezTo>
                  <a:cubicBezTo>
                    <a:pt x="5671" y="4758"/>
                    <a:pt x="5577" y="4538"/>
                    <a:pt x="5577" y="4254"/>
                  </a:cubicBezTo>
                  <a:cubicBezTo>
                    <a:pt x="5577" y="3971"/>
                    <a:pt x="5671" y="3750"/>
                    <a:pt x="5797" y="3498"/>
                  </a:cubicBezTo>
                  <a:cubicBezTo>
                    <a:pt x="5671" y="3277"/>
                    <a:pt x="5577" y="3025"/>
                    <a:pt x="5577" y="2773"/>
                  </a:cubicBezTo>
                  <a:cubicBezTo>
                    <a:pt x="5577" y="2679"/>
                    <a:pt x="5577" y="2553"/>
                    <a:pt x="5640" y="2490"/>
                  </a:cubicBezTo>
                  <a:cubicBezTo>
                    <a:pt x="5640" y="2395"/>
                    <a:pt x="5671" y="2332"/>
                    <a:pt x="5703" y="2238"/>
                  </a:cubicBezTo>
                  <a:cubicBezTo>
                    <a:pt x="4474" y="1923"/>
                    <a:pt x="3497" y="1104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" name="Google Shape;7141;p73">
              <a:extLst>
                <a:ext uri="{FF2B5EF4-FFF2-40B4-BE49-F238E27FC236}">
                  <a16:creationId xmlns:a16="http://schemas.microsoft.com/office/drawing/2014/main" id="{37EBDFA0-8B52-10F6-CBA7-2AF0F476822E}"/>
                </a:ext>
              </a:extLst>
            </p:cNvPr>
            <p:cNvSpPr/>
            <p:nvPr/>
          </p:nvSpPr>
          <p:spPr>
            <a:xfrm>
              <a:off x="-52005000" y="3348575"/>
              <a:ext cx="37050" cy="37025"/>
            </a:xfrm>
            <a:custGeom>
              <a:avLst/>
              <a:gdLst/>
              <a:ahLst/>
              <a:cxnLst/>
              <a:rect l="l" t="t" r="r" b="b"/>
              <a:pathLst>
                <a:path w="1482" h="1481" extrusionOk="0">
                  <a:moveTo>
                    <a:pt x="757" y="0"/>
                  </a:moveTo>
                  <a:cubicBezTo>
                    <a:pt x="348" y="0"/>
                    <a:pt x="1" y="315"/>
                    <a:pt x="1" y="756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56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9" name="Google Shape;7142;p73">
            <a:extLst>
              <a:ext uri="{FF2B5EF4-FFF2-40B4-BE49-F238E27FC236}">
                <a16:creationId xmlns:a16="http://schemas.microsoft.com/office/drawing/2014/main" id="{B835F714-F984-3D1F-2785-EA23695706AD}"/>
              </a:ext>
            </a:extLst>
          </p:cNvPr>
          <p:cNvGrpSpPr/>
          <p:nvPr/>
        </p:nvGrpSpPr>
        <p:grpSpPr>
          <a:xfrm>
            <a:off x="7061661" y="2007182"/>
            <a:ext cx="477465" cy="477465"/>
            <a:chOff x="-57568775" y="3198925"/>
            <a:chExt cx="318225" cy="318225"/>
          </a:xfrm>
          <a:solidFill>
            <a:schemeClr val="tx1"/>
          </a:solidFill>
        </p:grpSpPr>
        <p:sp>
          <p:nvSpPr>
            <p:cNvPr id="810" name="Google Shape;7143;p73">
              <a:extLst>
                <a:ext uri="{FF2B5EF4-FFF2-40B4-BE49-F238E27FC236}">
                  <a16:creationId xmlns:a16="http://schemas.microsoft.com/office/drawing/2014/main" id="{A4B5F241-90B8-0FD1-34EC-E7B764C99C4B}"/>
                </a:ext>
              </a:extLst>
            </p:cNvPr>
            <p:cNvSpPr/>
            <p:nvPr/>
          </p:nvSpPr>
          <p:spPr>
            <a:xfrm>
              <a:off x="-57530950" y="3373775"/>
              <a:ext cx="18125" cy="64600"/>
            </a:xfrm>
            <a:custGeom>
              <a:avLst/>
              <a:gdLst/>
              <a:ahLst/>
              <a:cxnLst/>
              <a:rect l="l" t="t" r="r" b="b"/>
              <a:pathLst>
                <a:path w="725" h="2584" extrusionOk="0">
                  <a:moveTo>
                    <a:pt x="725" y="0"/>
                  </a:moveTo>
                  <a:cubicBezTo>
                    <a:pt x="315" y="284"/>
                    <a:pt x="0" y="725"/>
                    <a:pt x="0" y="1261"/>
                  </a:cubicBezTo>
                  <a:lnTo>
                    <a:pt x="0" y="1324"/>
                  </a:lnTo>
                  <a:cubicBezTo>
                    <a:pt x="0" y="1859"/>
                    <a:pt x="315" y="2332"/>
                    <a:pt x="725" y="2584"/>
                  </a:cubicBezTo>
                  <a:lnTo>
                    <a:pt x="725" y="1576"/>
                  </a:lnTo>
                  <a:lnTo>
                    <a:pt x="7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" name="Google Shape;7144;p73">
              <a:extLst>
                <a:ext uri="{FF2B5EF4-FFF2-40B4-BE49-F238E27FC236}">
                  <a16:creationId xmlns:a16="http://schemas.microsoft.com/office/drawing/2014/main" id="{23F39D76-F65A-63CC-506A-4947765C57B8}"/>
                </a:ext>
              </a:extLst>
            </p:cNvPr>
            <p:cNvSpPr/>
            <p:nvPr/>
          </p:nvSpPr>
          <p:spPr>
            <a:xfrm>
              <a:off x="-57568775" y="3406850"/>
              <a:ext cx="99275" cy="110300"/>
            </a:xfrm>
            <a:custGeom>
              <a:avLst/>
              <a:gdLst/>
              <a:ahLst/>
              <a:cxnLst/>
              <a:rect l="l" t="t" r="r" b="b"/>
              <a:pathLst>
                <a:path w="3971" h="4412" extrusionOk="0">
                  <a:moveTo>
                    <a:pt x="757" y="1"/>
                  </a:moveTo>
                  <a:cubicBezTo>
                    <a:pt x="285" y="473"/>
                    <a:pt x="1" y="1103"/>
                    <a:pt x="1" y="1796"/>
                  </a:cubicBezTo>
                  <a:cubicBezTo>
                    <a:pt x="1" y="3246"/>
                    <a:pt x="1198" y="4411"/>
                    <a:pt x="2616" y="4411"/>
                  </a:cubicBezTo>
                  <a:cubicBezTo>
                    <a:pt x="3120" y="4411"/>
                    <a:pt x="3561" y="4254"/>
                    <a:pt x="3971" y="4002"/>
                  </a:cubicBezTo>
                  <a:cubicBezTo>
                    <a:pt x="3435" y="3561"/>
                    <a:pt x="2994" y="2962"/>
                    <a:pt x="2710" y="2363"/>
                  </a:cubicBezTo>
                  <a:lnTo>
                    <a:pt x="1891" y="1891"/>
                  </a:lnTo>
                  <a:cubicBezTo>
                    <a:pt x="1230" y="1481"/>
                    <a:pt x="789" y="788"/>
                    <a:pt x="7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2" name="Google Shape;7145;p73">
              <a:extLst>
                <a:ext uri="{FF2B5EF4-FFF2-40B4-BE49-F238E27FC236}">
                  <a16:creationId xmlns:a16="http://schemas.microsoft.com/office/drawing/2014/main" id="{781DBF5A-F7DC-D5C1-34C3-F78477399275}"/>
                </a:ext>
              </a:extLst>
            </p:cNvPr>
            <p:cNvSpPr/>
            <p:nvPr/>
          </p:nvSpPr>
          <p:spPr>
            <a:xfrm>
              <a:off x="-57494725" y="3254850"/>
              <a:ext cx="207175" cy="262300"/>
            </a:xfrm>
            <a:custGeom>
              <a:avLst/>
              <a:gdLst/>
              <a:ahLst/>
              <a:cxnLst/>
              <a:rect l="l" t="t" r="r" b="b"/>
              <a:pathLst>
                <a:path w="8287" h="10492" extrusionOk="0">
                  <a:moveTo>
                    <a:pt x="2647" y="5293"/>
                  </a:moveTo>
                  <a:cubicBezTo>
                    <a:pt x="2836" y="5293"/>
                    <a:pt x="2993" y="5451"/>
                    <a:pt x="2993" y="5640"/>
                  </a:cubicBezTo>
                  <a:cubicBezTo>
                    <a:pt x="2993" y="5829"/>
                    <a:pt x="2836" y="5986"/>
                    <a:pt x="2647" y="5986"/>
                  </a:cubicBezTo>
                  <a:cubicBezTo>
                    <a:pt x="2628" y="5989"/>
                    <a:pt x="2609" y="5990"/>
                    <a:pt x="2592" y="5990"/>
                  </a:cubicBezTo>
                  <a:cubicBezTo>
                    <a:pt x="2400" y="5990"/>
                    <a:pt x="2269" y="5841"/>
                    <a:pt x="2269" y="5640"/>
                  </a:cubicBezTo>
                  <a:cubicBezTo>
                    <a:pt x="2269" y="5451"/>
                    <a:pt x="2426" y="5293"/>
                    <a:pt x="2647" y="5293"/>
                  </a:cubicBezTo>
                  <a:close/>
                  <a:moveTo>
                    <a:pt x="5640" y="5324"/>
                  </a:moveTo>
                  <a:cubicBezTo>
                    <a:pt x="5829" y="5324"/>
                    <a:pt x="5986" y="5482"/>
                    <a:pt x="5986" y="5671"/>
                  </a:cubicBezTo>
                  <a:cubicBezTo>
                    <a:pt x="6018" y="5860"/>
                    <a:pt x="5860" y="6018"/>
                    <a:pt x="5640" y="6018"/>
                  </a:cubicBezTo>
                  <a:cubicBezTo>
                    <a:pt x="5419" y="6018"/>
                    <a:pt x="5262" y="5860"/>
                    <a:pt x="5262" y="5671"/>
                  </a:cubicBezTo>
                  <a:cubicBezTo>
                    <a:pt x="5262" y="5482"/>
                    <a:pt x="5419" y="5324"/>
                    <a:pt x="5640" y="5324"/>
                  </a:cubicBezTo>
                  <a:close/>
                  <a:moveTo>
                    <a:pt x="5191" y="7845"/>
                  </a:moveTo>
                  <a:cubicBezTo>
                    <a:pt x="5285" y="7845"/>
                    <a:pt x="5372" y="7876"/>
                    <a:pt x="5419" y="7939"/>
                  </a:cubicBezTo>
                  <a:cubicBezTo>
                    <a:pt x="5640" y="8065"/>
                    <a:pt x="5640" y="8317"/>
                    <a:pt x="5482" y="8475"/>
                  </a:cubicBezTo>
                  <a:cubicBezTo>
                    <a:pt x="5104" y="8822"/>
                    <a:pt x="4632" y="9011"/>
                    <a:pt x="4128" y="9011"/>
                  </a:cubicBezTo>
                  <a:cubicBezTo>
                    <a:pt x="3624" y="9011"/>
                    <a:pt x="3151" y="8822"/>
                    <a:pt x="2836" y="8475"/>
                  </a:cubicBezTo>
                  <a:cubicBezTo>
                    <a:pt x="2678" y="8317"/>
                    <a:pt x="2678" y="8065"/>
                    <a:pt x="2836" y="7939"/>
                  </a:cubicBezTo>
                  <a:cubicBezTo>
                    <a:pt x="2915" y="7876"/>
                    <a:pt x="3009" y="7845"/>
                    <a:pt x="3100" y="7845"/>
                  </a:cubicBezTo>
                  <a:cubicBezTo>
                    <a:pt x="3190" y="7845"/>
                    <a:pt x="3277" y="7876"/>
                    <a:pt x="3340" y="7939"/>
                  </a:cubicBezTo>
                  <a:cubicBezTo>
                    <a:pt x="3561" y="8160"/>
                    <a:pt x="3844" y="8270"/>
                    <a:pt x="4128" y="8270"/>
                  </a:cubicBezTo>
                  <a:cubicBezTo>
                    <a:pt x="4411" y="8270"/>
                    <a:pt x="4695" y="8160"/>
                    <a:pt x="4915" y="7939"/>
                  </a:cubicBezTo>
                  <a:cubicBezTo>
                    <a:pt x="4994" y="7876"/>
                    <a:pt x="5096" y="7845"/>
                    <a:pt x="5191" y="7845"/>
                  </a:cubicBezTo>
                  <a:close/>
                  <a:moveTo>
                    <a:pt x="1796" y="0"/>
                  </a:moveTo>
                  <a:cubicBezTo>
                    <a:pt x="1670" y="126"/>
                    <a:pt x="1135" y="504"/>
                    <a:pt x="1072" y="630"/>
                  </a:cubicBezTo>
                  <a:cubicBezTo>
                    <a:pt x="442" y="1260"/>
                    <a:pt x="0" y="2363"/>
                    <a:pt x="0" y="3403"/>
                  </a:cubicBezTo>
                  <a:lnTo>
                    <a:pt x="0" y="6396"/>
                  </a:lnTo>
                  <a:cubicBezTo>
                    <a:pt x="0" y="8632"/>
                    <a:pt x="1859" y="10491"/>
                    <a:pt x="4128" y="10491"/>
                  </a:cubicBezTo>
                  <a:cubicBezTo>
                    <a:pt x="6427" y="10491"/>
                    <a:pt x="8286" y="8632"/>
                    <a:pt x="8286" y="6396"/>
                  </a:cubicBezTo>
                  <a:lnTo>
                    <a:pt x="8286" y="4505"/>
                  </a:lnTo>
                  <a:cubicBezTo>
                    <a:pt x="8157" y="4513"/>
                    <a:pt x="8028" y="4517"/>
                    <a:pt x="7899" y="4517"/>
                  </a:cubicBezTo>
                  <a:cubicBezTo>
                    <a:pt x="6396" y="4517"/>
                    <a:pt x="4939" y="4009"/>
                    <a:pt x="3750" y="2993"/>
                  </a:cubicBezTo>
                  <a:cubicBezTo>
                    <a:pt x="2804" y="2206"/>
                    <a:pt x="2174" y="1103"/>
                    <a:pt x="17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3" name="Google Shape;7146;p73">
              <a:extLst>
                <a:ext uri="{FF2B5EF4-FFF2-40B4-BE49-F238E27FC236}">
                  <a16:creationId xmlns:a16="http://schemas.microsoft.com/office/drawing/2014/main" id="{B8AAF34B-7D4B-4C51-3434-271DB8668BAF}"/>
                </a:ext>
              </a:extLst>
            </p:cNvPr>
            <p:cNvSpPr/>
            <p:nvPr/>
          </p:nvSpPr>
          <p:spPr>
            <a:xfrm>
              <a:off x="-57269475" y="3372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301"/>
                    <a:pt x="757" y="1828"/>
                    <a:pt x="757" y="1261"/>
                  </a:cubicBezTo>
                  <a:cubicBezTo>
                    <a:pt x="757" y="757"/>
                    <a:pt x="473" y="28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4" name="Google Shape;7147;p73">
              <a:extLst>
                <a:ext uri="{FF2B5EF4-FFF2-40B4-BE49-F238E27FC236}">
                  <a16:creationId xmlns:a16="http://schemas.microsoft.com/office/drawing/2014/main" id="{3973FCF2-759B-B312-06C4-F0DD16E59157}"/>
                </a:ext>
              </a:extLst>
            </p:cNvPr>
            <p:cNvSpPr/>
            <p:nvPr/>
          </p:nvSpPr>
          <p:spPr>
            <a:xfrm>
              <a:off x="-57436450" y="3198925"/>
              <a:ext cx="185900" cy="154400"/>
            </a:xfrm>
            <a:custGeom>
              <a:avLst/>
              <a:gdLst/>
              <a:ahLst/>
              <a:cxnLst/>
              <a:rect l="l" t="t" r="r" b="b"/>
              <a:pathLst>
                <a:path w="7436" h="6176" extrusionOk="0">
                  <a:moveTo>
                    <a:pt x="1828" y="0"/>
                  </a:moveTo>
                  <a:cubicBezTo>
                    <a:pt x="1198" y="0"/>
                    <a:pt x="568" y="126"/>
                    <a:pt x="1" y="315"/>
                  </a:cubicBezTo>
                  <a:cubicBezTo>
                    <a:pt x="1" y="977"/>
                    <a:pt x="127" y="1639"/>
                    <a:pt x="316" y="2237"/>
                  </a:cubicBezTo>
                  <a:cubicBezTo>
                    <a:pt x="631" y="3151"/>
                    <a:pt x="1167" y="3970"/>
                    <a:pt x="1923" y="4600"/>
                  </a:cubicBezTo>
                  <a:cubicBezTo>
                    <a:pt x="2710" y="5262"/>
                    <a:pt x="3655" y="5734"/>
                    <a:pt x="4632" y="5892"/>
                  </a:cubicBezTo>
                  <a:cubicBezTo>
                    <a:pt x="5073" y="5976"/>
                    <a:pt x="5262" y="5976"/>
                    <a:pt x="5507" y="5976"/>
                  </a:cubicBezTo>
                  <a:lnTo>
                    <a:pt x="5507" y="5976"/>
                  </a:lnTo>
                  <a:cubicBezTo>
                    <a:pt x="5630" y="5976"/>
                    <a:pt x="5766" y="5976"/>
                    <a:pt x="5955" y="5986"/>
                  </a:cubicBezTo>
                  <a:lnTo>
                    <a:pt x="6680" y="5986"/>
                  </a:lnTo>
                  <a:cubicBezTo>
                    <a:pt x="6963" y="5986"/>
                    <a:pt x="7215" y="6049"/>
                    <a:pt x="7436" y="6175"/>
                  </a:cubicBezTo>
                  <a:lnTo>
                    <a:pt x="7436" y="5671"/>
                  </a:lnTo>
                  <a:lnTo>
                    <a:pt x="7436" y="5640"/>
                  </a:lnTo>
                  <a:cubicBezTo>
                    <a:pt x="7436" y="2552"/>
                    <a:pt x="4916" y="0"/>
                    <a:pt x="18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5" name="Google Shape;7148;p73">
              <a:extLst>
                <a:ext uri="{FF2B5EF4-FFF2-40B4-BE49-F238E27FC236}">
                  <a16:creationId xmlns:a16="http://schemas.microsoft.com/office/drawing/2014/main" id="{9AAE49CF-4E63-3A4C-AD90-7AB0883AEB0B}"/>
                </a:ext>
              </a:extLst>
            </p:cNvPr>
            <p:cNvSpPr/>
            <p:nvPr/>
          </p:nvSpPr>
          <p:spPr>
            <a:xfrm>
              <a:off x="-57532525" y="3215450"/>
              <a:ext cx="77975" cy="148900"/>
            </a:xfrm>
            <a:custGeom>
              <a:avLst/>
              <a:gdLst/>
              <a:ahLst/>
              <a:cxnLst/>
              <a:rect l="l" t="t" r="r" b="b"/>
              <a:pathLst>
                <a:path w="3119" h="5956" extrusionOk="0">
                  <a:moveTo>
                    <a:pt x="3056" y="1"/>
                  </a:moveTo>
                  <a:cubicBezTo>
                    <a:pt x="1260" y="946"/>
                    <a:pt x="0" y="2836"/>
                    <a:pt x="0" y="5010"/>
                  </a:cubicBezTo>
                  <a:lnTo>
                    <a:pt x="0" y="5199"/>
                  </a:lnTo>
                  <a:lnTo>
                    <a:pt x="0" y="5955"/>
                  </a:lnTo>
                  <a:lnTo>
                    <a:pt x="63" y="5955"/>
                  </a:lnTo>
                  <a:cubicBezTo>
                    <a:pt x="158" y="5829"/>
                    <a:pt x="284" y="5766"/>
                    <a:pt x="410" y="5672"/>
                  </a:cubicBezTo>
                  <a:lnTo>
                    <a:pt x="788" y="5451"/>
                  </a:lnTo>
                  <a:lnTo>
                    <a:pt x="788" y="4601"/>
                  </a:lnTo>
                  <a:cubicBezTo>
                    <a:pt x="914" y="3088"/>
                    <a:pt x="1828" y="1576"/>
                    <a:pt x="3119" y="789"/>
                  </a:cubicBezTo>
                  <a:cubicBezTo>
                    <a:pt x="3088" y="505"/>
                    <a:pt x="3056" y="253"/>
                    <a:pt x="30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6" name="Google Shape;7149;p73">
            <a:extLst>
              <a:ext uri="{FF2B5EF4-FFF2-40B4-BE49-F238E27FC236}">
                <a16:creationId xmlns:a16="http://schemas.microsoft.com/office/drawing/2014/main" id="{9C2811C6-4CA8-F655-F47E-452BEAC3225E}"/>
              </a:ext>
            </a:extLst>
          </p:cNvPr>
          <p:cNvGrpSpPr/>
          <p:nvPr/>
        </p:nvGrpSpPr>
        <p:grpSpPr>
          <a:xfrm>
            <a:off x="7090617" y="2614248"/>
            <a:ext cx="419549" cy="477465"/>
            <a:chOff x="-57549075" y="3590375"/>
            <a:chExt cx="279625" cy="318225"/>
          </a:xfrm>
          <a:solidFill>
            <a:schemeClr val="tx1"/>
          </a:solidFill>
        </p:grpSpPr>
        <p:sp>
          <p:nvSpPr>
            <p:cNvPr id="817" name="Google Shape;7150;p73">
              <a:extLst>
                <a:ext uri="{FF2B5EF4-FFF2-40B4-BE49-F238E27FC236}">
                  <a16:creationId xmlns:a16="http://schemas.microsoft.com/office/drawing/2014/main" id="{25668402-BD63-925C-CC84-B2E07854FBA4}"/>
                </a:ext>
              </a:extLst>
            </p:cNvPr>
            <p:cNvSpPr/>
            <p:nvPr/>
          </p:nvSpPr>
          <p:spPr>
            <a:xfrm>
              <a:off x="-57493150" y="3777825"/>
              <a:ext cx="167000" cy="74850"/>
            </a:xfrm>
            <a:custGeom>
              <a:avLst/>
              <a:gdLst/>
              <a:ahLst/>
              <a:cxnLst/>
              <a:rect l="l" t="t" r="r" b="b"/>
              <a:pathLst>
                <a:path w="6680" h="2994" extrusionOk="0">
                  <a:moveTo>
                    <a:pt x="4376" y="670"/>
                  </a:moveTo>
                  <a:cubicBezTo>
                    <a:pt x="4474" y="670"/>
                    <a:pt x="4569" y="709"/>
                    <a:pt x="4632" y="788"/>
                  </a:cubicBezTo>
                  <a:cubicBezTo>
                    <a:pt x="4789" y="946"/>
                    <a:pt x="4789" y="1166"/>
                    <a:pt x="4632" y="1292"/>
                  </a:cubicBezTo>
                  <a:cubicBezTo>
                    <a:pt x="4285" y="1639"/>
                    <a:pt x="3781" y="1859"/>
                    <a:pt x="3308" y="1859"/>
                  </a:cubicBezTo>
                  <a:cubicBezTo>
                    <a:pt x="2836" y="1859"/>
                    <a:pt x="2332" y="1639"/>
                    <a:pt x="2017" y="1292"/>
                  </a:cubicBezTo>
                  <a:cubicBezTo>
                    <a:pt x="1859" y="1166"/>
                    <a:pt x="1859" y="946"/>
                    <a:pt x="2017" y="788"/>
                  </a:cubicBezTo>
                  <a:cubicBezTo>
                    <a:pt x="2096" y="709"/>
                    <a:pt x="2198" y="670"/>
                    <a:pt x="2292" y="670"/>
                  </a:cubicBezTo>
                  <a:cubicBezTo>
                    <a:pt x="2387" y="670"/>
                    <a:pt x="2474" y="709"/>
                    <a:pt x="2521" y="788"/>
                  </a:cubicBezTo>
                  <a:cubicBezTo>
                    <a:pt x="2741" y="1009"/>
                    <a:pt x="3033" y="1119"/>
                    <a:pt x="3320" y="1119"/>
                  </a:cubicBezTo>
                  <a:cubicBezTo>
                    <a:pt x="3608" y="1119"/>
                    <a:pt x="3891" y="1009"/>
                    <a:pt x="4096" y="788"/>
                  </a:cubicBezTo>
                  <a:cubicBezTo>
                    <a:pt x="4175" y="709"/>
                    <a:pt x="4277" y="670"/>
                    <a:pt x="4376" y="670"/>
                  </a:cubicBezTo>
                  <a:close/>
                  <a:moveTo>
                    <a:pt x="0" y="0"/>
                  </a:moveTo>
                  <a:cubicBezTo>
                    <a:pt x="221" y="1702"/>
                    <a:pt x="1639" y="2993"/>
                    <a:pt x="3371" y="2993"/>
                  </a:cubicBezTo>
                  <a:cubicBezTo>
                    <a:pt x="5104" y="2993"/>
                    <a:pt x="6522" y="1702"/>
                    <a:pt x="6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" name="Google Shape;7151;p73">
              <a:extLst>
                <a:ext uri="{FF2B5EF4-FFF2-40B4-BE49-F238E27FC236}">
                  <a16:creationId xmlns:a16="http://schemas.microsoft.com/office/drawing/2014/main" id="{E6AC79A3-5766-39EC-7B19-7EF0613A5B6F}"/>
                </a:ext>
              </a:extLst>
            </p:cNvPr>
            <p:cNvSpPr/>
            <p:nvPr/>
          </p:nvSpPr>
          <p:spPr>
            <a:xfrm>
              <a:off x="-57478975" y="3647075"/>
              <a:ext cx="139425" cy="37050"/>
            </a:xfrm>
            <a:custGeom>
              <a:avLst/>
              <a:gdLst/>
              <a:ahLst/>
              <a:cxnLst/>
              <a:rect l="l" t="t" r="r" b="b"/>
              <a:pathLst>
                <a:path w="5577" h="1482" extrusionOk="0">
                  <a:moveTo>
                    <a:pt x="2804" y="1"/>
                  </a:moveTo>
                  <a:cubicBezTo>
                    <a:pt x="1639" y="1"/>
                    <a:pt x="599" y="568"/>
                    <a:pt x="1" y="1481"/>
                  </a:cubicBezTo>
                  <a:lnTo>
                    <a:pt x="5577" y="1481"/>
                  </a:lnTo>
                  <a:cubicBezTo>
                    <a:pt x="4947" y="568"/>
                    <a:pt x="3939" y="1"/>
                    <a:pt x="28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" name="Google Shape;7152;p73">
              <a:extLst>
                <a:ext uri="{FF2B5EF4-FFF2-40B4-BE49-F238E27FC236}">
                  <a16:creationId xmlns:a16="http://schemas.microsoft.com/office/drawing/2014/main" id="{08A0FA08-BC5A-8EF3-5EEF-87D3E84AD309}"/>
                </a:ext>
              </a:extLst>
            </p:cNvPr>
            <p:cNvSpPr/>
            <p:nvPr/>
          </p:nvSpPr>
          <p:spPr>
            <a:xfrm>
              <a:off x="-57493950" y="3703775"/>
              <a:ext cx="168575" cy="55175"/>
            </a:xfrm>
            <a:custGeom>
              <a:avLst/>
              <a:gdLst/>
              <a:ahLst/>
              <a:cxnLst/>
              <a:rect l="l" t="t" r="r" b="b"/>
              <a:pathLst>
                <a:path w="6743" h="2207" extrusionOk="0">
                  <a:moveTo>
                    <a:pt x="1891" y="726"/>
                  </a:moveTo>
                  <a:cubicBezTo>
                    <a:pt x="2080" y="726"/>
                    <a:pt x="2238" y="883"/>
                    <a:pt x="2238" y="1072"/>
                  </a:cubicBezTo>
                  <a:cubicBezTo>
                    <a:pt x="2238" y="1261"/>
                    <a:pt x="2080" y="1419"/>
                    <a:pt x="1891" y="1419"/>
                  </a:cubicBezTo>
                  <a:cubicBezTo>
                    <a:pt x="1702" y="1419"/>
                    <a:pt x="1545" y="1261"/>
                    <a:pt x="1545" y="1072"/>
                  </a:cubicBezTo>
                  <a:cubicBezTo>
                    <a:pt x="1513" y="883"/>
                    <a:pt x="1671" y="726"/>
                    <a:pt x="1891" y="726"/>
                  </a:cubicBezTo>
                  <a:close/>
                  <a:moveTo>
                    <a:pt x="4853" y="726"/>
                  </a:moveTo>
                  <a:cubicBezTo>
                    <a:pt x="5042" y="726"/>
                    <a:pt x="5199" y="883"/>
                    <a:pt x="5199" y="1072"/>
                  </a:cubicBezTo>
                  <a:cubicBezTo>
                    <a:pt x="5199" y="1261"/>
                    <a:pt x="5042" y="1419"/>
                    <a:pt x="4853" y="1419"/>
                  </a:cubicBezTo>
                  <a:cubicBezTo>
                    <a:pt x="4664" y="1419"/>
                    <a:pt x="4506" y="1261"/>
                    <a:pt x="4506" y="1072"/>
                  </a:cubicBezTo>
                  <a:cubicBezTo>
                    <a:pt x="4506" y="883"/>
                    <a:pt x="4664" y="726"/>
                    <a:pt x="4853" y="726"/>
                  </a:cubicBezTo>
                  <a:close/>
                  <a:moveTo>
                    <a:pt x="253" y="1"/>
                  </a:moveTo>
                  <a:cubicBezTo>
                    <a:pt x="95" y="316"/>
                    <a:pt x="1" y="726"/>
                    <a:pt x="1" y="1104"/>
                  </a:cubicBezTo>
                  <a:lnTo>
                    <a:pt x="1" y="2206"/>
                  </a:lnTo>
                  <a:lnTo>
                    <a:pt x="6743" y="2206"/>
                  </a:lnTo>
                  <a:lnTo>
                    <a:pt x="6743" y="1104"/>
                  </a:lnTo>
                  <a:cubicBezTo>
                    <a:pt x="6743" y="726"/>
                    <a:pt x="6680" y="347"/>
                    <a:pt x="65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" name="Google Shape;7153;p73">
              <a:extLst>
                <a:ext uri="{FF2B5EF4-FFF2-40B4-BE49-F238E27FC236}">
                  <a16:creationId xmlns:a16="http://schemas.microsoft.com/office/drawing/2014/main" id="{76B51806-0895-FA55-AC3A-D29D76E4E919}"/>
                </a:ext>
              </a:extLst>
            </p:cNvPr>
            <p:cNvSpPr/>
            <p:nvPr/>
          </p:nvSpPr>
          <p:spPr>
            <a:xfrm>
              <a:off x="-57549075" y="35903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608" y="1544"/>
                  </a:moveTo>
                  <a:cubicBezTo>
                    <a:pt x="7877" y="1544"/>
                    <a:pt x="9704" y="3403"/>
                    <a:pt x="9704" y="5640"/>
                  </a:cubicBezTo>
                  <a:lnTo>
                    <a:pt x="9704" y="7152"/>
                  </a:lnTo>
                  <a:cubicBezTo>
                    <a:pt x="9704" y="9389"/>
                    <a:pt x="7845" y="11247"/>
                    <a:pt x="5608" y="11247"/>
                  </a:cubicBezTo>
                  <a:cubicBezTo>
                    <a:pt x="3372" y="11247"/>
                    <a:pt x="1513" y="9389"/>
                    <a:pt x="1513" y="7152"/>
                  </a:cubicBezTo>
                  <a:lnTo>
                    <a:pt x="1513" y="5640"/>
                  </a:lnTo>
                  <a:cubicBezTo>
                    <a:pt x="1513" y="3403"/>
                    <a:pt x="3309" y="1544"/>
                    <a:pt x="5608" y="1544"/>
                  </a:cubicBezTo>
                  <a:close/>
                  <a:moveTo>
                    <a:pt x="5608" y="0"/>
                  </a:moveTo>
                  <a:cubicBezTo>
                    <a:pt x="2521" y="0"/>
                    <a:pt x="1" y="2521"/>
                    <a:pt x="1" y="5640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0807" y="12728"/>
                  </a:lnTo>
                  <a:cubicBezTo>
                    <a:pt x="10996" y="12728"/>
                    <a:pt x="11153" y="12571"/>
                    <a:pt x="11153" y="12382"/>
                  </a:cubicBezTo>
                  <a:lnTo>
                    <a:pt x="11153" y="5640"/>
                  </a:lnTo>
                  <a:cubicBezTo>
                    <a:pt x="11185" y="2521"/>
                    <a:pt x="8664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1" name="Google Shape;7154;p73">
            <a:extLst>
              <a:ext uri="{FF2B5EF4-FFF2-40B4-BE49-F238E27FC236}">
                <a16:creationId xmlns:a16="http://schemas.microsoft.com/office/drawing/2014/main" id="{9517502A-0CDA-A3D7-68FF-05E7326C3E27}"/>
              </a:ext>
            </a:extLst>
          </p:cNvPr>
          <p:cNvGrpSpPr/>
          <p:nvPr/>
        </p:nvGrpSpPr>
        <p:grpSpPr>
          <a:xfrm>
            <a:off x="7080214" y="3202743"/>
            <a:ext cx="479828" cy="479828"/>
            <a:chOff x="-57570350" y="3982600"/>
            <a:chExt cx="319800" cy="319800"/>
          </a:xfrm>
          <a:solidFill>
            <a:schemeClr val="tx1"/>
          </a:solidFill>
        </p:grpSpPr>
        <p:sp>
          <p:nvSpPr>
            <p:cNvPr id="822" name="Google Shape;7155;p73">
              <a:extLst>
                <a:ext uri="{FF2B5EF4-FFF2-40B4-BE49-F238E27FC236}">
                  <a16:creationId xmlns:a16="http://schemas.microsoft.com/office/drawing/2014/main" id="{E295E62F-2DDE-5052-AD77-B6D81851E242}"/>
                </a:ext>
              </a:extLst>
            </p:cNvPr>
            <p:cNvSpPr/>
            <p:nvPr/>
          </p:nvSpPr>
          <p:spPr>
            <a:xfrm>
              <a:off x="-57570350" y="4033000"/>
              <a:ext cx="319800" cy="269400"/>
            </a:xfrm>
            <a:custGeom>
              <a:avLst/>
              <a:gdLst/>
              <a:ahLst/>
              <a:cxnLst/>
              <a:rect l="l" t="t" r="r" b="b"/>
              <a:pathLst>
                <a:path w="12792" h="10776" extrusionOk="0">
                  <a:moveTo>
                    <a:pt x="9452" y="4002"/>
                  </a:moveTo>
                  <a:cubicBezTo>
                    <a:pt x="10083" y="4002"/>
                    <a:pt x="10555" y="4506"/>
                    <a:pt x="10555" y="5105"/>
                  </a:cubicBezTo>
                  <a:lnTo>
                    <a:pt x="10555" y="5861"/>
                  </a:lnTo>
                  <a:cubicBezTo>
                    <a:pt x="10555" y="6459"/>
                    <a:pt x="10020" y="6963"/>
                    <a:pt x="9389" y="6963"/>
                  </a:cubicBezTo>
                  <a:lnTo>
                    <a:pt x="8665" y="6963"/>
                  </a:lnTo>
                  <a:cubicBezTo>
                    <a:pt x="7751" y="6963"/>
                    <a:pt x="6995" y="6333"/>
                    <a:pt x="6838" y="5451"/>
                  </a:cubicBezTo>
                  <a:lnTo>
                    <a:pt x="6018" y="5451"/>
                  </a:lnTo>
                  <a:cubicBezTo>
                    <a:pt x="5861" y="6333"/>
                    <a:pt x="5105" y="6963"/>
                    <a:pt x="4191" y="6963"/>
                  </a:cubicBezTo>
                  <a:lnTo>
                    <a:pt x="3467" y="6963"/>
                  </a:lnTo>
                  <a:cubicBezTo>
                    <a:pt x="2836" y="6963"/>
                    <a:pt x="2364" y="6459"/>
                    <a:pt x="2364" y="5861"/>
                  </a:cubicBezTo>
                  <a:lnTo>
                    <a:pt x="2364" y="5105"/>
                  </a:lnTo>
                  <a:cubicBezTo>
                    <a:pt x="2364" y="4475"/>
                    <a:pt x="2868" y="4002"/>
                    <a:pt x="3467" y="4002"/>
                  </a:cubicBezTo>
                  <a:lnTo>
                    <a:pt x="4947" y="4002"/>
                  </a:lnTo>
                  <a:cubicBezTo>
                    <a:pt x="5420" y="4002"/>
                    <a:pt x="5861" y="4317"/>
                    <a:pt x="6018" y="4758"/>
                  </a:cubicBezTo>
                  <a:lnTo>
                    <a:pt x="6869" y="4758"/>
                  </a:lnTo>
                  <a:cubicBezTo>
                    <a:pt x="7027" y="4317"/>
                    <a:pt x="7436" y="4002"/>
                    <a:pt x="7940" y="4002"/>
                  </a:cubicBezTo>
                  <a:close/>
                  <a:moveTo>
                    <a:pt x="1135" y="6365"/>
                  </a:moveTo>
                  <a:cubicBezTo>
                    <a:pt x="1419" y="6711"/>
                    <a:pt x="1860" y="6963"/>
                    <a:pt x="2364" y="6963"/>
                  </a:cubicBezTo>
                  <a:cubicBezTo>
                    <a:pt x="2301" y="7342"/>
                    <a:pt x="1954" y="7720"/>
                    <a:pt x="1576" y="7720"/>
                  </a:cubicBezTo>
                  <a:cubicBezTo>
                    <a:pt x="1167" y="7720"/>
                    <a:pt x="820" y="7342"/>
                    <a:pt x="820" y="6963"/>
                  </a:cubicBezTo>
                  <a:cubicBezTo>
                    <a:pt x="820" y="6711"/>
                    <a:pt x="946" y="6491"/>
                    <a:pt x="1135" y="6365"/>
                  </a:cubicBezTo>
                  <a:close/>
                  <a:moveTo>
                    <a:pt x="11784" y="6365"/>
                  </a:moveTo>
                  <a:cubicBezTo>
                    <a:pt x="11973" y="6491"/>
                    <a:pt x="12099" y="6711"/>
                    <a:pt x="12099" y="6963"/>
                  </a:cubicBezTo>
                  <a:cubicBezTo>
                    <a:pt x="12099" y="7342"/>
                    <a:pt x="11721" y="7720"/>
                    <a:pt x="11343" y="7720"/>
                  </a:cubicBezTo>
                  <a:cubicBezTo>
                    <a:pt x="10933" y="7720"/>
                    <a:pt x="10555" y="7342"/>
                    <a:pt x="10555" y="6963"/>
                  </a:cubicBezTo>
                  <a:cubicBezTo>
                    <a:pt x="11028" y="6963"/>
                    <a:pt x="11500" y="6711"/>
                    <a:pt x="11784" y="6365"/>
                  </a:cubicBezTo>
                  <a:close/>
                  <a:moveTo>
                    <a:pt x="7432" y="7286"/>
                  </a:moveTo>
                  <a:cubicBezTo>
                    <a:pt x="7531" y="7286"/>
                    <a:pt x="7625" y="7326"/>
                    <a:pt x="7688" y="7405"/>
                  </a:cubicBezTo>
                  <a:cubicBezTo>
                    <a:pt x="7909" y="7499"/>
                    <a:pt x="7909" y="7751"/>
                    <a:pt x="7751" y="7909"/>
                  </a:cubicBezTo>
                  <a:cubicBezTo>
                    <a:pt x="7405" y="8255"/>
                    <a:pt x="6932" y="8444"/>
                    <a:pt x="6396" y="8444"/>
                  </a:cubicBezTo>
                  <a:cubicBezTo>
                    <a:pt x="5892" y="8444"/>
                    <a:pt x="5420" y="8255"/>
                    <a:pt x="5073" y="7909"/>
                  </a:cubicBezTo>
                  <a:cubicBezTo>
                    <a:pt x="4916" y="7751"/>
                    <a:pt x="4916" y="7499"/>
                    <a:pt x="5073" y="7405"/>
                  </a:cubicBezTo>
                  <a:cubicBezTo>
                    <a:pt x="5152" y="7326"/>
                    <a:pt x="5254" y="7286"/>
                    <a:pt x="5349" y="7286"/>
                  </a:cubicBezTo>
                  <a:cubicBezTo>
                    <a:pt x="5443" y="7286"/>
                    <a:pt x="5530" y="7326"/>
                    <a:pt x="5577" y="7405"/>
                  </a:cubicBezTo>
                  <a:cubicBezTo>
                    <a:pt x="5798" y="7609"/>
                    <a:pt x="6081" y="7712"/>
                    <a:pt x="6365" y="7712"/>
                  </a:cubicBezTo>
                  <a:cubicBezTo>
                    <a:pt x="6649" y="7712"/>
                    <a:pt x="6932" y="7609"/>
                    <a:pt x="7153" y="7405"/>
                  </a:cubicBezTo>
                  <a:cubicBezTo>
                    <a:pt x="7231" y="7326"/>
                    <a:pt x="7334" y="7286"/>
                    <a:pt x="7432" y="7286"/>
                  </a:cubicBezTo>
                  <a:close/>
                  <a:moveTo>
                    <a:pt x="8287" y="1"/>
                  </a:moveTo>
                  <a:lnTo>
                    <a:pt x="8350" y="158"/>
                  </a:lnTo>
                  <a:cubicBezTo>
                    <a:pt x="8476" y="726"/>
                    <a:pt x="8287" y="1324"/>
                    <a:pt x="7940" y="1797"/>
                  </a:cubicBezTo>
                  <a:cubicBezTo>
                    <a:pt x="7562" y="2269"/>
                    <a:pt x="6995" y="2521"/>
                    <a:pt x="6428" y="2521"/>
                  </a:cubicBezTo>
                  <a:cubicBezTo>
                    <a:pt x="5829" y="2521"/>
                    <a:pt x="5262" y="2238"/>
                    <a:pt x="4884" y="1797"/>
                  </a:cubicBezTo>
                  <a:cubicBezTo>
                    <a:pt x="4475" y="1324"/>
                    <a:pt x="4380" y="726"/>
                    <a:pt x="4475" y="190"/>
                  </a:cubicBezTo>
                  <a:lnTo>
                    <a:pt x="4538" y="32"/>
                  </a:lnTo>
                  <a:lnTo>
                    <a:pt x="4538" y="32"/>
                  </a:lnTo>
                  <a:cubicBezTo>
                    <a:pt x="3183" y="726"/>
                    <a:pt x="2332" y="2112"/>
                    <a:pt x="2332" y="3655"/>
                  </a:cubicBezTo>
                  <a:lnTo>
                    <a:pt x="2332" y="4002"/>
                  </a:lnTo>
                  <a:cubicBezTo>
                    <a:pt x="1482" y="4002"/>
                    <a:pt x="789" y="4664"/>
                    <a:pt x="789" y="5514"/>
                  </a:cubicBezTo>
                  <a:lnTo>
                    <a:pt x="789" y="5703"/>
                  </a:lnTo>
                  <a:cubicBezTo>
                    <a:pt x="316" y="5987"/>
                    <a:pt x="32" y="6428"/>
                    <a:pt x="32" y="6995"/>
                  </a:cubicBezTo>
                  <a:cubicBezTo>
                    <a:pt x="32" y="7405"/>
                    <a:pt x="190" y="7751"/>
                    <a:pt x="442" y="7972"/>
                  </a:cubicBezTo>
                  <a:lnTo>
                    <a:pt x="64" y="8696"/>
                  </a:lnTo>
                  <a:cubicBezTo>
                    <a:pt x="1" y="8885"/>
                    <a:pt x="64" y="9074"/>
                    <a:pt x="222" y="9200"/>
                  </a:cubicBezTo>
                  <a:cubicBezTo>
                    <a:pt x="282" y="9226"/>
                    <a:pt x="341" y="9238"/>
                    <a:pt x="396" y="9238"/>
                  </a:cubicBezTo>
                  <a:cubicBezTo>
                    <a:pt x="541" y="9238"/>
                    <a:pt x="666" y="9157"/>
                    <a:pt x="757" y="9043"/>
                  </a:cubicBezTo>
                  <a:lnTo>
                    <a:pt x="1072" y="8413"/>
                  </a:lnTo>
                  <a:cubicBezTo>
                    <a:pt x="1230" y="8444"/>
                    <a:pt x="1387" y="8507"/>
                    <a:pt x="1545" y="8507"/>
                  </a:cubicBezTo>
                  <a:cubicBezTo>
                    <a:pt x="1923" y="8507"/>
                    <a:pt x="2332" y="8350"/>
                    <a:pt x="2553" y="8098"/>
                  </a:cubicBezTo>
                  <a:cubicBezTo>
                    <a:pt x="3151" y="9641"/>
                    <a:pt x="4632" y="10776"/>
                    <a:pt x="6365" y="10776"/>
                  </a:cubicBezTo>
                  <a:cubicBezTo>
                    <a:pt x="8098" y="10776"/>
                    <a:pt x="9610" y="9641"/>
                    <a:pt x="10209" y="8098"/>
                  </a:cubicBezTo>
                  <a:cubicBezTo>
                    <a:pt x="10461" y="8381"/>
                    <a:pt x="10839" y="8507"/>
                    <a:pt x="11217" y="8507"/>
                  </a:cubicBezTo>
                  <a:cubicBezTo>
                    <a:pt x="11374" y="8507"/>
                    <a:pt x="11532" y="8444"/>
                    <a:pt x="11689" y="8413"/>
                  </a:cubicBezTo>
                  <a:lnTo>
                    <a:pt x="12004" y="9043"/>
                  </a:lnTo>
                  <a:cubicBezTo>
                    <a:pt x="12069" y="9173"/>
                    <a:pt x="12193" y="9258"/>
                    <a:pt x="12326" y="9258"/>
                  </a:cubicBezTo>
                  <a:cubicBezTo>
                    <a:pt x="12387" y="9258"/>
                    <a:pt x="12449" y="9240"/>
                    <a:pt x="12508" y="9200"/>
                  </a:cubicBezTo>
                  <a:cubicBezTo>
                    <a:pt x="12729" y="9137"/>
                    <a:pt x="12792" y="8885"/>
                    <a:pt x="12666" y="8696"/>
                  </a:cubicBezTo>
                  <a:lnTo>
                    <a:pt x="12382" y="7940"/>
                  </a:lnTo>
                  <a:cubicBezTo>
                    <a:pt x="12634" y="7657"/>
                    <a:pt x="12792" y="7310"/>
                    <a:pt x="12792" y="6963"/>
                  </a:cubicBezTo>
                  <a:cubicBezTo>
                    <a:pt x="12792" y="6396"/>
                    <a:pt x="12477" y="5924"/>
                    <a:pt x="12036" y="5672"/>
                  </a:cubicBezTo>
                  <a:lnTo>
                    <a:pt x="12036" y="5451"/>
                  </a:lnTo>
                  <a:cubicBezTo>
                    <a:pt x="12036" y="4632"/>
                    <a:pt x="11343" y="3971"/>
                    <a:pt x="10524" y="3971"/>
                  </a:cubicBezTo>
                  <a:lnTo>
                    <a:pt x="10524" y="3624"/>
                  </a:lnTo>
                  <a:cubicBezTo>
                    <a:pt x="10524" y="2080"/>
                    <a:pt x="9641" y="694"/>
                    <a:pt x="8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3" name="Google Shape;7156;p73">
              <a:extLst>
                <a:ext uri="{FF2B5EF4-FFF2-40B4-BE49-F238E27FC236}">
                  <a16:creationId xmlns:a16="http://schemas.microsoft.com/office/drawing/2014/main" id="{5E12BD8B-35E0-E0D9-B01E-6F4BF7FA4EAA}"/>
                </a:ext>
              </a:extLst>
            </p:cNvPr>
            <p:cNvSpPr/>
            <p:nvPr/>
          </p:nvSpPr>
          <p:spPr>
            <a:xfrm>
              <a:off x="-57493150" y="4151150"/>
              <a:ext cx="55150" cy="36250"/>
            </a:xfrm>
            <a:custGeom>
              <a:avLst/>
              <a:gdLst/>
              <a:ahLst/>
              <a:cxnLst/>
              <a:rect l="l" t="t" r="r" b="b"/>
              <a:pathLst>
                <a:path w="2206" h="1450" extrusionOk="0">
                  <a:moveTo>
                    <a:pt x="379" y="1"/>
                  </a:moveTo>
                  <a:cubicBezTo>
                    <a:pt x="158" y="1"/>
                    <a:pt x="0" y="127"/>
                    <a:pt x="0" y="347"/>
                  </a:cubicBezTo>
                  <a:lnTo>
                    <a:pt x="0" y="1072"/>
                  </a:lnTo>
                  <a:cubicBezTo>
                    <a:pt x="0" y="1292"/>
                    <a:pt x="158" y="1450"/>
                    <a:pt x="379" y="1450"/>
                  </a:cubicBezTo>
                  <a:lnTo>
                    <a:pt x="1103" y="1450"/>
                  </a:lnTo>
                  <a:cubicBezTo>
                    <a:pt x="1733" y="1450"/>
                    <a:pt x="2206" y="914"/>
                    <a:pt x="2206" y="347"/>
                  </a:cubicBezTo>
                  <a:cubicBezTo>
                    <a:pt x="2206" y="158"/>
                    <a:pt x="2048" y="1"/>
                    <a:pt x="18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4" name="Google Shape;7157;p73">
              <a:extLst>
                <a:ext uri="{FF2B5EF4-FFF2-40B4-BE49-F238E27FC236}">
                  <a16:creationId xmlns:a16="http://schemas.microsoft.com/office/drawing/2014/main" id="{F3ABCF7F-B7A1-ABFE-03CF-88181902C80F}"/>
                </a:ext>
              </a:extLst>
            </p:cNvPr>
            <p:cNvSpPr/>
            <p:nvPr/>
          </p:nvSpPr>
          <p:spPr>
            <a:xfrm>
              <a:off x="-57381300" y="4151150"/>
              <a:ext cx="55925" cy="36250"/>
            </a:xfrm>
            <a:custGeom>
              <a:avLst/>
              <a:gdLst/>
              <a:ahLst/>
              <a:cxnLst/>
              <a:rect l="l" t="t" r="r" b="b"/>
              <a:pathLst>
                <a:path w="2237" h="1450" extrusionOk="0">
                  <a:moveTo>
                    <a:pt x="347" y="1"/>
                  </a:moveTo>
                  <a:cubicBezTo>
                    <a:pt x="158" y="1"/>
                    <a:pt x="0" y="127"/>
                    <a:pt x="0" y="347"/>
                  </a:cubicBezTo>
                  <a:cubicBezTo>
                    <a:pt x="0" y="977"/>
                    <a:pt x="504" y="1450"/>
                    <a:pt x="1103" y="1450"/>
                  </a:cubicBezTo>
                  <a:lnTo>
                    <a:pt x="1827" y="1450"/>
                  </a:lnTo>
                  <a:cubicBezTo>
                    <a:pt x="2048" y="1450"/>
                    <a:pt x="2206" y="1292"/>
                    <a:pt x="2206" y="1103"/>
                  </a:cubicBezTo>
                  <a:lnTo>
                    <a:pt x="2206" y="347"/>
                  </a:lnTo>
                  <a:cubicBezTo>
                    <a:pt x="2237" y="158"/>
                    <a:pt x="2079" y="1"/>
                    <a:pt x="18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" name="Google Shape;7158;p73">
              <a:extLst>
                <a:ext uri="{FF2B5EF4-FFF2-40B4-BE49-F238E27FC236}">
                  <a16:creationId xmlns:a16="http://schemas.microsoft.com/office/drawing/2014/main" id="{033B9472-C621-8961-C534-CE101DA6262F}"/>
                </a:ext>
              </a:extLst>
            </p:cNvPr>
            <p:cNvSpPr/>
            <p:nvPr/>
          </p:nvSpPr>
          <p:spPr>
            <a:xfrm>
              <a:off x="-57442750" y="3982600"/>
              <a:ext cx="65400" cy="93750"/>
            </a:xfrm>
            <a:custGeom>
              <a:avLst/>
              <a:gdLst/>
              <a:ahLst/>
              <a:cxnLst/>
              <a:rect l="l" t="t" r="r" b="b"/>
              <a:pathLst>
                <a:path w="2616" h="3750" extrusionOk="0">
                  <a:moveTo>
                    <a:pt x="1292" y="1"/>
                  </a:moveTo>
                  <a:cubicBezTo>
                    <a:pt x="883" y="1"/>
                    <a:pt x="473" y="316"/>
                    <a:pt x="410" y="757"/>
                  </a:cubicBezTo>
                  <a:lnTo>
                    <a:pt x="95" y="2269"/>
                  </a:lnTo>
                  <a:cubicBezTo>
                    <a:pt x="1" y="2616"/>
                    <a:pt x="127" y="3025"/>
                    <a:pt x="316" y="3309"/>
                  </a:cubicBezTo>
                  <a:cubicBezTo>
                    <a:pt x="599" y="3529"/>
                    <a:pt x="946" y="3750"/>
                    <a:pt x="1355" y="3750"/>
                  </a:cubicBezTo>
                  <a:cubicBezTo>
                    <a:pt x="1702" y="3750"/>
                    <a:pt x="2049" y="3592"/>
                    <a:pt x="2301" y="3309"/>
                  </a:cubicBezTo>
                  <a:cubicBezTo>
                    <a:pt x="2521" y="3025"/>
                    <a:pt x="2616" y="2647"/>
                    <a:pt x="2521" y="2269"/>
                  </a:cubicBezTo>
                  <a:lnTo>
                    <a:pt x="2206" y="757"/>
                  </a:lnTo>
                  <a:cubicBezTo>
                    <a:pt x="2143" y="316"/>
                    <a:pt x="1734" y="1"/>
                    <a:pt x="12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6" name="Google Shape;7159;p73">
            <a:extLst>
              <a:ext uri="{FF2B5EF4-FFF2-40B4-BE49-F238E27FC236}">
                <a16:creationId xmlns:a16="http://schemas.microsoft.com/office/drawing/2014/main" id="{59DA8D2C-1BDF-CE71-EC69-39F3108101F5}"/>
              </a:ext>
            </a:extLst>
          </p:cNvPr>
          <p:cNvGrpSpPr/>
          <p:nvPr/>
        </p:nvGrpSpPr>
        <p:grpSpPr>
          <a:xfrm>
            <a:off x="10033599" y="2005982"/>
            <a:ext cx="419549" cy="478665"/>
            <a:chOff x="-55576850" y="3198125"/>
            <a:chExt cx="279625" cy="319025"/>
          </a:xfrm>
          <a:solidFill>
            <a:schemeClr val="tx1"/>
          </a:solidFill>
        </p:grpSpPr>
        <p:sp>
          <p:nvSpPr>
            <p:cNvPr id="827" name="Google Shape;7160;p73">
              <a:extLst>
                <a:ext uri="{FF2B5EF4-FFF2-40B4-BE49-F238E27FC236}">
                  <a16:creationId xmlns:a16="http://schemas.microsoft.com/office/drawing/2014/main" id="{15F33DDB-A782-0F6D-F238-8B53146CD823}"/>
                </a:ext>
              </a:extLst>
            </p:cNvPr>
            <p:cNvSpPr/>
            <p:nvPr/>
          </p:nvSpPr>
          <p:spPr>
            <a:xfrm>
              <a:off x="-55576850" y="3335975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756" y="0"/>
                  </a:moveTo>
                  <a:cubicBezTo>
                    <a:pt x="315" y="221"/>
                    <a:pt x="0" y="693"/>
                    <a:pt x="0" y="1260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" name="Google Shape;7161;p73">
              <a:extLst>
                <a:ext uri="{FF2B5EF4-FFF2-40B4-BE49-F238E27FC236}">
                  <a16:creationId xmlns:a16="http://schemas.microsoft.com/office/drawing/2014/main" id="{7DB0CF27-3FE9-3549-6656-C5D5999EA3AA}"/>
                </a:ext>
              </a:extLst>
            </p:cNvPr>
            <p:cNvSpPr/>
            <p:nvPr/>
          </p:nvSpPr>
          <p:spPr>
            <a:xfrm>
              <a:off x="-55539850" y="3198125"/>
              <a:ext cx="206375" cy="99275"/>
            </a:xfrm>
            <a:custGeom>
              <a:avLst/>
              <a:gdLst/>
              <a:ahLst/>
              <a:cxnLst/>
              <a:rect l="l" t="t" r="r" b="b"/>
              <a:pathLst>
                <a:path w="8255" h="3971" extrusionOk="0">
                  <a:moveTo>
                    <a:pt x="2616" y="1"/>
                  </a:moveTo>
                  <a:cubicBezTo>
                    <a:pt x="2348" y="1"/>
                    <a:pt x="2080" y="95"/>
                    <a:pt x="1860" y="284"/>
                  </a:cubicBezTo>
                  <a:cubicBezTo>
                    <a:pt x="1671" y="95"/>
                    <a:pt x="1387" y="32"/>
                    <a:pt x="1103" y="32"/>
                  </a:cubicBezTo>
                  <a:cubicBezTo>
                    <a:pt x="473" y="32"/>
                    <a:pt x="1" y="536"/>
                    <a:pt x="1" y="1135"/>
                  </a:cubicBezTo>
                  <a:lnTo>
                    <a:pt x="1" y="3970"/>
                  </a:lnTo>
                  <a:lnTo>
                    <a:pt x="1639" y="2364"/>
                  </a:lnTo>
                  <a:cubicBezTo>
                    <a:pt x="1715" y="2287"/>
                    <a:pt x="1815" y="2246"/>
                    <a:pt x="1916" y="2246"/>
                  </a:cubicBezTo>
                  <a:cubicBezTo>
                    <a:pt x="1982" y="2246"/>
                    <a:pt x="2049" y="2263"/>
                    <a:pt x="2112" y="2301"/>
                  </a:cubicBezTo>
                  <a:cubicBezTo>
                    <a:pt x="2726" y="2726"/>
                    <a:pt x="3435" y="2939"/>
                    <a:pt x="4144" y="2939"/>
                  </a:cubicBezTo>
                  <a:cubicBezTo>
                    <a:pt x="4853" y="2939"/>
                    <a:pt x="5561" y="2726"/>
                    <a:pt x="6176" y="2301"/>
                  </a:cubicBezTo>
                  <a:cubicBezTo>
                    <a:pt x="6225" y="2263"/>
                    <a:pt x="6290" y="2246"/>
                    <a:pt x="6355" y="2246"/>
                  </a:cubicBezTo>
                  <a:cubicBezTo>
                    <a:pt x="6456" y="2246"/>
                    <a:pt x="6560" y="2287"/>
                    <a:pt x="6617" y="2364"/>
                  </a:cubicBezTo>
                  <a:lnTo>
                    <a:pt x="8255" y="3970"/>
                  </a:lnTo>
                  <a:lnTo>
                    <a:pt x="8255" y="1135"/>
                  </a:lnTo>
                  <a:cubicBezTo>
                    <a:pt x="8192" y="536"/>
                    <a:pt x="7719" y="32"/>
                    <a:pt x="7089" y="32"/>
                  </a:cubicBezTo>
                  <a:cubicBezTo>
                    <a:pt x="6837" y="32"/>
                    <a:pt x="6554" y="158"/>
                    <a:pt x="6365" y="284"/>
                  </a:cubicBezTo>
                  <a:cubicBezTo>
                    <a:pt x="6144" y="95"/>
                    <a:pt x="5876" y="1"/>
                    <a:pt x="5609" y="1"/>
                  </a:cubicBezTo>
                  <a:cubicBezTo>
                    <a:pt x="5341" y="1"/>
                    <a:pt x="5073" y="95"/>
                    <a:pt x="4853" y="284"/>
                  </a:cubicBezTo>
                  <a:cubicBezTo>
                    <a:pt x="4632" y="95"/>
                    <a:pt x="4372" y="1"/>
                    <a:pt x="4112" y="1"/>
                  </a:cubicBezTo>
                  <a:cubicBezTo>
                    <a:pt x="3852" y="1"/>
                    <a:pt x="3592" y="95"/>
                    <a:pt x="3372" y="284"/>
                  </a:cubicBezTo>
                  <a:cubicBezTo>
                    <a:pt x="3151" y="95"/>
                    <a:pt x="2883" y="1"/>
                    <a:pt x="26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9" name="Google Shape;7162;p73">
              <a:extLst>
                <a:ext uri="{FF2B5EF4-FFF2-40B4-BE49-F238E27FC236}">
                  <a16:creationId xmlns:a16="http://schemas.microsoft.com/office/drawing/2014/main" id="{3FDA4B04-39D3-12E8-0FCC-39C4E729DDF6}"/>
                </a:ext>
              </a:extLst>
            </p:cNvPr>
            <p:cNvSpPr/>
            <p:nvPr/>
          </p:nvSpPr>
          <p:spPr>
            <a:xfrm>
              <a:off x="-55539850" y="3275325"/>
              <a:ext cx="204800" cy="241825"/>
            </a:xfrm>
            <a:custGeom>
              <a:avLst/>
              <a:gdLst/>
              <a:ahLst/>
              <a:cxnLst/>
              <a:rect l="l" t="t" r="r" b="b"/>
              <a:pathLst>
                <a:path w="8192" h="9673" extrusionOk="0">
                  <a:moveTo>
                    <a:pt x="2616" y="2962"/>
                  </a:moveTo>
                  <a:cubicBezTo>
                    <a:pt x="2805" y="2962"/>
                    <a:pt x="2962" y="3119"/>
                    <a:pt x="2962" y="3308"/>
                  </a:cubicBezTo>
                  <a:cubicBezTo>
                    <a:pt x="2962" y="3529"/>
                    <a:pt x="2805" y="3686"/>
                    <a:pt x="2616" y="3686"/>
                  </a:cubicBezTo>
                  <a:cubicBezTo>
                    <a:pt x="2427" y="3686"/>
                    <a:pt x="2269" y="3560"/>
                    <a:pt x="2269" y="3308"/>
                  </a:cubicBezTo>
                  <a:cubicBezTo>
                    <a:pt x="2269" y="3119"/>
                    <a:pt x="2427" y="2962"/>
                    <a:pt x="2616" y="2962"/>
                  </a:cubicBezTo>
                  <a:close/>
                  <a:moveTo>
                    <a:pt x="5609" y="2993"/>
                  </a:moveTo>
                  <a:cubicBezTo>
                    <a:pt x="5798" y="2993"/>
                    <a:pt x="5955" y="3151"/>
                    <a:pt x="5955" y="3371"/>
                  </a:cubicBezTo>
                  <a:cubicBezTo>
                    <a:pt x="5987" y="3560"/>
                    <a:pt x="5798" y="3718"/>
                    <a:pt x="5609" y="3718"/>
                  </a:cubicBezTo>
                  <a:cubicBezTo>
                    <a:pt x="5420" y="3718"/>
                    <a:pt x="5262" y="3560"/>
                    <a:pt x="5262" y="3371"/>
                  </a:cubicBezTo>
                  <a:cubicBezTo>
                    <a:pt x="5262" y="3151"/>
                    <a:pt x="5420" y="2993"/>
                    <a:pt x="5609" y="2993"/>
                  </a:cubicBezTo>
                  <a:close/>
                  <a:moveTo>
                    <a:pt x="5164" y="6278"/>
                  </a:moveTo>
                  <a:cubicBezTo>
                    <a:pt x="5262" y="6278"/>
                    <a:pt x="5357" y="6317"/>
                    <a:pt x="5420" y="6396"/>
                  </a:cubicBezTo>
                  <a:cubicBezTo>
                    <a:pt x="5577" y="6522"/>
                    <a:pt x="5577" y="6742"/>
                    <a:pt x="5451" y="6900"/>
                  </a:cubicBezTo>
                  <a:cubicBezTo>
                    <a:pt x="5105" y="7246"/>
                    <a:pt x="4632" y="7435"/>
                    <a:pt x="4096" y="7435"/>
                  </a:cubicBezTo>
                  <a:cubicBezTo>
                    <a:pt x="3592" y="7435"/>
                    <a:pt x="3120" y="7246"/>
                    <a:pt x="2805" y="6900"/>
                  </a:cubicBezTo>
                  <a:cubicBezTo>
                    <a:pt x="2647" y="6742"/>
                    <a:pt x="2647" y="6522"/>
                    <a:pt x="2805" y="6396"/>
                  </a:cubicBezTo>
                  <a:cubicBezTo>
                    <a:pt x="2883" y="6317"/>
                    <a:pt x="2986" y="6278"/>
                    <a:pt x="3080" y="6278"/>
                  </a:cubicBezTo>
                  <a:cubicBezTo>
                    <a:pt x="3175" y="6278"/>
                    <a:pt x="3262" y="6317"/>
                    <a:pt x="3309" y="6396"/>
                  </a:cubicBezTo>
                  <a:cubicBezTo>
                    <a:pt x="3529" y="6616"/>
                    <a:pt x="3821" y="6727"/>
                    <a:pt x="4108" y="6727"/>
                  </a:cubicBezTo>
                  <a:cubicBezTo>
                    <a:pt x="4396" y="6727"/>
                    <a:pt x="4679" y="6616"/>
                    <a:pt x="4884" y="6396"/>
                  </a:cubicBezTo>
                  <a:cubicBezTo>
                    <a:pt x="4963" y="6317"/>
                    <a:pt x="5065" y="6278"/>
                    <a:pt x="5164" y="6278"/>
                  </a:cubicBezTo>
                  <a:close/>
                  <a:moveTo>
                    <a:pt x="1954" y="0"/>
                  </a:moveTo>
                  <a:lnTo>
                    <a:pt x="1" y="1954"/>
                  </a:lnTo>
                  <a:lnTo>
                    <a:pt x="1" y="5577"/>
                  </a:lnTo>
                  <a:cubicBezTo>
                    <a:pt x="1" y="7813"/>
                    <a:pt x="1860" y="9672"/>
                    <a:pt x="4096" y="9672"/>
                  </a:cubicBezTo>
                  <a:cubicBezTo>
                    <a:pt x="6365" y="9672"/>
                    <a:pt x="8192" y="7813"/>
                    <a:pt x="8192" y="5577"/>
                  </a:cubicBezTo>
                  <a:lnTo>
                    <a:pt x="8192" y="1954"/>
                  </a:lnTo>
                  <a:lnTo>
                    <a:pt x="6270" y="0"/>
                  </a:lnTo>
                  <a:cubicBezTo>
                    <a:pt x="5609" y="394"/>
                    <a:pt x="4860" y="591"/>
                    <a:pt x="4112" y="591"/>
                  </a:cubicBezTo>
                  <a:cubicBezTo>
                    <a:pt x="3364" y="591"/>
                    <a:pt x="2616" y="394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" name="Google Shape;7163;p73">
              <a:extLst>
                <a:ext uri="{FF2B5EF4-FFF2-40B4-BE49-F238E27FC236}">
                  <a16:creationId xmlns:a16="http://schemas.microsoft.com/office/drawing/2014/main" id="{7A8C9BC8-1070-CB13-6FCA-2E1590027FFD}"/>
                </a:ext>
              </a:extLst>
            </p:cNvPr>
            <p:cNvSpPr/>
            <p:nvPr/>
          </p:nvSpPr>
          <p:spPr>
            <a:xfrm>
              <a:off x="-55316150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0"/>
                  </a:cubicBezTo>
                  <a:cubicBezTo>
                    <a:pt x="756" y="693"/>
                    <a:pt x="473" y="22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1" name="Google Shape;7164;p73">
            <a:extLst>
              <a:ext uri="{FF2B5EF4-FFF2-40B4-BE49-F238E27FC236}">
                <a16:creationId xmlns:a16="http://schemas.microsoft.com/office/drawing/2014/main" id="{1745C924-7FD4-405C-A614-4C1A4221A07F}"/>
              </a:ext>
            </a:extLst>
          </p:cNvPr>
          <p:cNvGrpSpPr/>
          <p:nvPr/>
        </p:nvGrpSpPr>
        <p:grpSpPr>
          <a:xfrm>
            <a:off x="10003459" y="2613948"/>
            <a:ext cx="479828" cy="477765"/>
            <a:chOff x="-55596550" y="3590175"/>
            <a:chExt cx="319800" cy="318425"/>
          </a:xfrm>
          <a:solidFill>
            <a:schemeClr val="tx1"/>
          </a:solidFill>
        </p:grpSpPr>
        <p:sp>
          <p:nvSpPr>
            <p:cNvPr id="832" name="Google Shape;7165;p73">
              <a:extLst>
                <a:ext uri="{FF2B5EF4-FFF2-40B4-BE49-F238E27FC236}">
                  <a16:creationId xmlns:a16="http://schemas.microsoft.com/office/drawing/2014/main" id="{B6A5CF94-E1BC-F656-7835-0ADB83C6FE3A}"/>
                </a:ext>
              </a:extLst>
            </p:cNvPr>
            <p:cNvSpPr/>
            <p:nvPr/>
          </p:nvSpPr>
          <p:spPr>
            <a:xfrm>
              <a:off x="-55596550" y="3590175"/>
              <a:ext cx="319800" cy="112850"/>
            </a:xfrm>
            <a:custGeom>
              <a:avLst/>
              <a:gdLst/>
              <a:ahLst/>
              <a:cxnLst/>
              <a:rect l="l" t="t" r="r" b="b"/>
              <a:pathLst>
                <a:path w="12792" h="4514" extrusionOk="0">
                  <a:moveTo>
                    <a:pt x="6380" y="0"/>
                  </a:moveTo>
                  <a:cubicBezTo>
                    <a:pt x="6309" y="0"/>
                    <a:pt x="6238" y="24"/>
                    <a:pt x="6175" y="71"/>
                  </a:cubicBezTo>
                  <a:lnTo>
                    <a:pt x="189" y="3789"/>
                  </a:lnTo>
                  <a:cubicBezTo>
                    <a:pt x="32" y="3883"/>
                    <a:pt x="0" y="4072"/>
                    <a:pt x="32" y="4230"/>
                  </a:cubicBezTo>
                  <a:cubicBezTo>
                    <a:pt x="95" y="4387"/>
                    <a:pt x="221" y="4513"/>
                    <a:pt x="378" y="4513"/>
                  </a:cubicBezTo>
                  <a:lnTo>
                    <a:pt x="12350" y="4513"/>
                  </a:lnTo>
                  <a:cubicBezTo>
                    <a:pt x="12508" y="4513"/>
                    <a:pt x="12665" y="4387"/>
                    <a:pt x="12728" y="4230"/>
                  </a:cubicBezTo>
                  <a:cubicBezTo>
                    <a:pt x="12791" y="4072"/>
                    <a:pt x="12728" y="3883"/>
                    <a:pt x="12571" y="3789"/>
                  </a:cubicBezTo>
                  <a:lnTo>
                    <a:pt x="6585" y="71"/>
                  </a:lnTo>
                  <a:cubicBezTo>
                    <a:pt x="6522" y="24"/>
                    <a:pt x="6451" y="0"/>
                    <a:pt x="63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3" name="Google Shape;7166;p73">
              <a:extLst>
                <a:ext uri="{FF2B5EF4-FFF2-40B4-BE49-F238E27FC236}">
                  <a16:creationId xmlns:a16="http://schemas.microsoft.com/office/drawing/2014/main" id="{0F79454D-3AE6-56EE-59BC-23F7E11EA24E}"/>
                </a:ext>
              </a:extLst>
            </p:cNvPr>
            <p:cNvSpPr/>
            <p:nvPr/>
          </p:nvSpPr>
          <p:spPr>
            <a:xfrm>
              <a:off x="-55539850" y="3721900"/>
              <a:ext cx="204800" cy="186700"/>
            </a:xfrm>
            <a:custGeom>
              <a:avLst/>
              <a:gdLst/>
              <a:ahLst/>
              <a:cxnLst/>
              <a:rect l="l" t="t" r="r" b="b"/>
              <a:pathLst>
                <a:path w="8192" h="7468" extrusionOk="0">
                  <a:moveTo>
                    <a:pt x="2616" y="725"/>
                  </a:moveTo>
                  <a:cubicBezTo>
                    <a:pt x="2805" y="725"/>
                    <a:pt x="2962" y="883"/>
                    <a:pt x="2962" y="1072"/>
                  </a:cubicBezTo>
                  <a:cubicBezTo>
                    <a:pt x="2962" y="1292"/>
                    <a:pt x="2805" y="1450"/>
                    <a:pt x="2616" y="1450"/>
                  </a:cubicBezTo>
                  <a:cubicBezTo>
                    <a:pt x="2427" y="1450"/>
                    <a:pt x="2269" y="1292"/>
                    <a:pt x="2269" y="1072"/>
                  </a:cubicBezTo>
                  <a:cubicBezTo>
                    <a:pt x="2269" y="883"/>
                    <a:pt x="2427" y="725"/>
                    <a:pt x="2616" y="725"/>
                  </a:cubicBezTo>
                  <a:close/>
                  <a:moveTo>
                    <a:pt x="5609" y="725"/>
                  </a:moveTo>
                  <a:cubicBezTo>
                    <a:pt x="5798" y="725"/>
                    <a:pt x="5955" y="883"/>
                    <a:pt x="5955" y="1072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420" y="1450"/>
                    <a:pt x="5262" y="1292"/>
                    <a:pt x="5262" y="1072"/>
                  </a:cubicBezTo>
                  <a:cubicBezTo>
                    <a:pt x="5262" y="883"/>
                    <a:pt x="5420" y="725"/>
                    <a:pt x="5609" y="725"/>
                  </a:cubicBezTo>
                  <a:close/>
                  <a:moveTo>
                    <a:pt x="3395" y="2245"/>
                  </a:moveTo>
                  <a:cubicBezTo>
                    <a:pt x="3490" y="2245"/>
                    <a:pt x="3577" y="2285"/>
                    <a:pt x="3624" y="2363"/>
                  </a:cubicBezTo>
                  <a:cubicBezTo>
                    <a:pt x="3781" y="2521"/>
                    <a:pt x="3781" y="2741"/>
                    <a:pt x="3624" y="2867"/>
                  </a:cubicBezTo>
                  <a:lnTo>
                    <a:pt x="2899" y="3624"/>
                  </a:lnTo>
                  <a:cubicBezTo>
                    <a:pt x="2820" y="3687"/>
                    <a:pt x="2718" y="3718"/>
                    <a:pt x="2620" y="3718"/>
                  </a:cubicBezTo>
                  <a:cubicBezTo>
                    <a:pt x="2521" y="3718"/>
                    <a:pt x="2427" y="3687"/>
                    <a:pt x="2364" y="3624"/>
                  </a:cubicBezTo>
                  <a:cubicBezTo>
                    <a:pt x="2206" y="3466"/>
                    <a:pt x="2206" y="3214"/>
                    <a:pt x="2364" y="3088"/>
                  </a:cubicBezTo>
                  <a:lnTo>
                    <a:pt x="3120" y="2363"/>
                  </a:lnTo>
                  <a:cubicBezTo>
                    <a:pt x="3199" y="2285"/>
                    <a:pt x="3301" y="2245"/>
                    <a:pt x="3395" y="2245"/>
                  </a:cubicBezTo>
                  <a:close/>
                  <a:moveTo>
                    <a:pt x="4849" y="2245"/>
                  </a:moveTo>
                  <a:cubicBezTo>
                    <a:pt x="4947" y="2245"/>
                    <a:pt x="5042" y="2285"/>
                    <a:pt x="5105" y="2363"/>
                  </a:cubicBezTo>
                  <a:lnTo>
                    <a:pt x="5829" y="3088"/>
                  </a:lnTo>
                  <a:cubicBezTo>
                    <a:pt x="5987" y="3246"/>
                    <a:pt x="5987" y="3498"/>
                    <a:pt x="5829" y="3624"/>
                  </a:cubicBezTo>
                  <a:cubicBezTo>
                    <a:pt x="5750" y="3687"/>
                    <a:pt x="5656" y="3718"/>
                    <a:pt x="5565" y="3718"/>
                  </a:cubicBezTo>
                  <a:cubicBezTo>
                    <a:pt x="5475" y="3718"/>
                    <a:pt x="5388" y="3687"/>
                    <a:pt x="5325" y="3624"/>
                  </a:cubicBezTo>
                  <a:lnTo>
                    <a:pt x="4569" y="2867"/>
                  </a:lnTo>
                  <a:cubicBezTo>
                    <a:pt x="4474" y="2741"/>
                    <a:pt x="4474" y="2521"/>
                    <a:pt x="4569" y="2363"/>
                  </a:cubicBezTo>
                  <a:cubicBezTo>
                    <a:pt x="4648" y="2285"/>
                    <a:pt x="4750" y="2245"/>
                    <a:pt x="4849" y="2245"/>
                  </a:cubicBezTo>
                  <a:close/>
                  <a:moveTo>
                    <a:pt x="5164" y="4041"/>
                  </a:moveTo>
                  <a:cubicBezTo>
                    <a:pt x="5262" y="4041"/>
                    <a:pt x="5357" y="4080"/>
                    <a:pt x="5420" y="4159"/>
                  </a:cubicBezTo>
                  <a:cubicBezTo>
                    <a:pt x="5577" y="4317"/>
                    <a:pt x="5577" y="4537"/>
                    <a:pt x="5420" y="4663"/>
                  </a:cubicBezTo>
                  <a:cubicBezTo>
                    <a:pt x="5042" y="5010"/>
                    <a:pt x="4569" y="5230"/>
                    <a:pt x="4065" y="5230"/>
                  </a:cubicBezTo>
                  <a:cubicBezTo>
                    <a:pt x="3561" y="5230"/>
                    <a:pt x="3088" y="5010"/>
                    <a:pt x="2773" y="4663"/>
                  </a:cubicBezTo>
                  <a:cubicBezTo>
                    <a:pt x="2616" y="4506"/>
                    <a:pt x="2616" y="4285"/>
                    <a:pt x="2773" y="4159"/>
                  </a:cubicBezTo>
                  <a:cubicBezTo>
                    <a:pt x="2852" y="4080"/>
                    <a:pt x="2946" y="4041"/>
                    <a:pt x="3037" y="4041"/>
                  </a:cubicBezTo>
                  <a:cubicBezTo>
                    <a:pt x="3128" y="4041"/>
                    <a:pt x="3214" y="4080"/>
                    <a:pt x="3277" y="4159"/>
                  </a:cubicBezTo>
                  <a:cubicBezTo>
                    <a:pt x="3514" y="4380"/>
                    <a:pt x="3821" y="4490"/>
                    <a:pt x="4116" y="4490"/>
                  </a:cubicBezTo>
                  <a:cubicBezTo>
                    <a:pt x="4411" y="4490"/>
                    <a:pt x="4695" y="4380"/>
                    <a:pt x="4884" y="4159"/>
                  </a:cubicBezTo>
                  <a:cubicBezTo>
                    <a:pt x="4963" y="4080"/>
                    <a:pt x="5065" y="4041"/>
                    <a:pt x="5164" y="4041"/>
                  </a:cubicBezTo>
                  <a:close/>
                  <a:moveTo>
                    <a:pt x="1" y="1"/>
                  </a:moveTo>
                  <a:lnTo>
                    <a:pt x="1" y="3340"/>
                  </a:lnTo>
                  <a:cubicBezTo>
                    <a:pt x="1" y="5577"/>
                    <a:pt x="1860" y="7467"/>
                    <a:pt x="4096" y="7467"/>
                  </a:cubicBezTo>
                  <a:cubicBezTo>
                    <a:pt x="6365" y="7467"/>
                    <a:pt x="8192" y="5608"/>
                    <a:pt x="8192" y="3340"/>
                  </a:cubicBezTo>
                  <a:lnTo>
                    <a:pt x="81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" name="Google Shape;7167;p73">
              <a:extLst>
                <a:ext uri="{FF2B5EF4-FFF2-40B4-BE49-F238E27FC236}">
                  <a16:creationId xmlns:a16="http://schemas.microsoft.com/office/drawing/2014/main" id="{1F524DF6-D079-5110-DC1E-E49CED5CF7F2}"/>
                </a:ext>
              </a:extLst>
            </p:cNvPr>
            <p:cNvSpPr/>
            <p:nvPr/>
          </p:nvSpPr>
          <p:spPr>
            <a:xfrm>
              <a:off x="-55316150" y="37266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73" y="28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" name="Google Shape;7168;p73">
              <a:extLst>
                <a:ext uri="{FF2B5EF4-FFF2-40B4-BE49-F238E27FC236}">
                  <a16:creationId xmlns:a16="http://schemas.microsoft.com/office/drawing/2014/main" id="{55AC0425-6B40-0D4C-925F-8CE589DD36C3}"/>
                </a:ext>
              </a:extLst>
            </p:cNvPr>
            <p:cNvSpPr/>
            <p:nvPr/>
          </p:nvSpPr>
          <p:spPr>
            <a:xfrm>
              <a:off x="-55576850" y="3727425"/>
              <a:ext cx="18900" cy="63800"/>
            </a:xfrm>
            <a:custGeom>
              <a:avLst/>
              <a:gdLst/>
              <a:ahLst/>
              <a:cxnLst/>
              <a:rect l="l" t="t" r="r" b="b"/>
              <a:pathLst>
                <a:path w="756" h="2552" extrusionOk="0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6" name="Google Shape;7169;p73">
            <a:extLst>
              <a:ext uri="{FF2B5EF4-FFF2-40B4-BE49-F238E27FC236}">
                <a16:creationId xmlns:a16="http://schemas.microsoft.com/office/drawing/2014/main" id="{C47DCCFD-3D7D-2493-2B49-075AA24049FA}"/>
              </a:ext>
            </a:extLst>
          </p:cNvPr>
          <p:cNvGrpSpPr/>
          <p:nvPr/>
        </p:nvGrpSpPr>
        <p:grpSpPr>
          <a:xfrm>
            <a:off x="10023777" y="3202405"/>
            <a:ext cx="478665" cy="479003"/>
            <a:chOff x="-55595775" y="3982375"/>
            <a:chExt cx="319025" cy="319250"/>
          </a:xfrm>
          <a:solidFill>
            <a:schemeClr val="tx1"/>
          </a:solidFill>
        </p:grpSpPr>
        <p:sp>
          <p:nvSpPr>
            <p:cNvPr id="837" name="Google Shape;7170;p73">
              <a:extLst>
                <a:ext uri="{FF2B5EF4-FFF2-40B4-BE49-F238E27FC236}">
                  <a16:creationId xmlns:a16="http://schemas.microsoft.com/office/drawing/2014/main" id="{92C8A507-99E6-4293-8A89-F342BDF4099C}"/>
                </a:ext>
              </a:extLst>
            </p:cNvPr>
            <p:cNvSpPr/>
            <p:nvPr/>
          </p:nvSpPr>
          <p:spPr>
            <a:xfrm>
              <a:off x="-55441400" y="3982375"/>
              <a:ext cx="125250" cy="145175"/>
            </a:xfrm>
            <a:custGeom>
              <a:avLst/>
              <a:gdLst/>
              <a:ahLst/>
              <a:cxnLst/>
              <a:rect l="l" t="t" r="r" b="b"/>
              <a:pathLst>
                <a:path w="5010" h="5807" extrusionOk="0">
                  <a:moveTo>
                    <a:pt x="2038" y="1"/>
                  </a:moveTo>
                  <a:cubicBezTo>
                    <a:pt x="1277" y="1"/>
                    <a:pt x="574" y="302"/>
                    <a:pt x="1" y="797"/>
                  </a:cubicBezTo>
                  <a:cubicBezTo>
                    <a:pt x="2332" y="1081"/>
                    <a:pt x="4160" y="3003"/>
                    <a:pt x="4254" y="5365"/>
                  </a:cubicBezTo>
                  <a:cubicBezTo>
                    <a:pt x="4538" y="5491"/>
                    <a:pt x="4821" y="5586"/>
                    <a:pt x="5010" y="5807"/>
                  </a:cubicBezTo>
                  <a:lnTo>
                    <a:pt x="5010" y="3066"/>
                  </a:lnTo>
                  <a:cubicBezTo>
                    <a:pt x="5010" y="1585"/>
                    <a:pt x="3939" y="293"/>
                    <a:pt x="2521" y="41"/>
                  </a:cubicBezTo>
                  <a:cubicBezTo>
                    <a:pt x="2358" y="14"/>
                    <a:pt x="2197" y="1"/>
                    <a:pt x="20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8" name="Google Shape;7171;p73">
              <a:extLst>
                <a:ext uri="{FF2B5EF4-FFF2-40B4-BE49-F238E27FC236}">
                  <a16:creationId xmlns:a16="http://schemas.microsoft.com/office/drawing/2014/main" id="{CA5B251A-E8A7-F778-C0EE-4297EF526ADE}"/>
                </a:ext>
              </a:extLst>
            </p:cNvPr>
            <p:cNvSpPr/>
            <p:nvPr/>
          </p:nvSpPr>
          <p:spPr>
            <a:xfrm>
              <a:off x="-55343725" y="4203125"/>
              <a:ext cx="66975" cy="41000"/>
            </a:xfrm>
            <a:custGeom>
              <a:avLst/>
              <a:gdLst/>
              <a:ahLst/>
              <a:cxnLst/>
              <a:rect l="l" t="t" r="r" b="b"/>
              <a:pathLst>
                <a:path w="2679" h="1640" extrusionOk="0">
                  <a:moveTo>
                    <a:pt x="1418" y="1"/>
                  </a:moveTo>
                  <a:cubicBezTo>
                    <a:pt x="1135" y="379"/>
                    <a:pt x="757" y="663"/>
                    <a:pt x="284" y="789"/>
                  </a:cubicBezTo>
                  <a:cubicBezTo>
                    <a:pt x="190" y="1072"/>
                    <a:pt x="127" y="1387"/>
                    <a:pt x="1" y="1639"/>
                  </a:cubicBezTo>
                  <a:lnTo>
                    <a:pt x="2300" y="1639"/>
                  </a:lnTo>
                  <a:cubicBezTo>
                    <a:pt x="2458" y="1639"/>
                    <a:pt x="2615" y="1545"/>
                    <a:pt x="2647" y="1387"/>
                  </a:cubicBezTo>
                  <a:cubicBezTo>
                    <a:pt x="2678" y="1167"/>
                    <a:pt x="2615" y="1009"/>
                    <a:pt x="2458" y="946"/>
                  </a:cubicBezTo>
                  <a:cubicBezTo>
                    <a:pt x="2017" y="757"/>
                    <a:pt x="1670" y="379"/>
                    <a:pt x="1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9" name="Google Shape;7172;p73">
              <a:extLst>
                <a:ext uri="{FF2B5EF4-FFF2-40B4-BE49-F238E27FC236}">
                  <a16:creationId xmlns:a16="http://schemas.microsoft.com/office/drawing/2014/main" id="{E1BC4E1B-FF31-8CF9-2D19-57562B3767A0}"/>
                </a:ext>
              </a:extLst>
            </p:cNvPr>
            <p:cNvSpPr/>
            <p:nvPr/>
          </p:nvSpPr>
          <p:spPr>
            <a:xfrm>
              <a:off x="-55557950" y="4019625"/>
              <a:ext cx="147300" cy="94525"/>
            </a:xfrm>
            <a:custGeom>
              <a:avLst/>
              <a:gdLst/>
              <a:ahLst/>
              <a:cxnLst/>
              <a:rect l="l" t="t" r="r" b="b"/>
              <a:pathLst>
                <a:path w="5892" h="3781" extrusionOk="0">
                  <a:moveTo>
                    <a:pt x="4064" y="0"/>
                  </a:moveTo>
                  <a:cubicBezTo>
                    <a:pt x="1922" y="63"/>
                    <a:pt x="189" y="1702"/>
                    <a:pt x="0" y="3781"/>
                  </a:cubicBezTo>
                  <a:lnTo>
                    <a:pt x="2584" y="3749"/>
                  </a:lnTo>
                  <a:cubicBezTo>
                    <a:pt x="3938" y="3749"/>
                    <a:pt x="5135" y="2930"/>
                    <a:pt x="5671" y="1670"/>
                  </a:cubicBezTo>
                  <a:cubicBezTo>
                    <a:pt x="5829" y="1261"/>
                    <a:pt x="5892" y="882"/>
                    <a:pt x="5892" y="441"/>
                  </a:cubicBezTo>
                  <a:cubicBezTo>
                    <a:pt x="5356" y="158"/>
                    <a:pt x="4726" y="0"/>
                    <a:pt x="40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0" name="Google Shape;7173;p73">
              <a:extLst>
                <a:ext uri="{FF2B5EF4-FFF2-40B4-BE49-F238E27FC236}">
                  <a16:creationId xmlns:a16="http://schemas.microsoft.com/office/drawing/2014/main" id="{15BA91BD-EC68-840F-4046-516F0DD8873C}"/>
                </a:ext>
              </a:extLst>
            </p:cNvPr>
            <p:cNvSpPr/>
            <p:nvPr/>
          </p:nvSpPr>
          <p:spPr>
            <a:xfrm>
              <a:off x="-55557950" y="4042450"/>
              <a:ext cx="206375" cy="259175"/>
            </a:xfrm>
            <a:custGeom>
              <a:avLst/>
              <a:gdLst/>
              <a:ahLst/>
              <a:cxnLst/>
              <a:rect l="l" t="t" r="r" b="b"/>
              <a:pathLst>
                <a:path w="8255" h="10367" extrusionOk="0">
                  <a:moveTo>
                    <a:pt x="2584" y="4349"/>
                  </a:moveTo>
                  <a:cubicBezTo>
                    <a:pt x="2773" y="4349"/>
                    <a:pt x="2993" y="4475"/>
                    <a:pt x="2993" y="4695"/>
                  </a:cubicBezTo>
                  <a:cubicBezTo>
                    <a:pt x="2993" y="4884"/>
                    <a:pt x="2836" y="5073"/>
                    <a:pt x="2615" y="5073"/>
                  </a:cubicBezTo>
                  <a:cubicBezTo>
                    <a:pt x="2395" y="5073"/>
                    <a:pt x="2237" y="4916"/>
                    <a:pt x="2237" y="4727"/>
                  </a:cubicBezTo>
                  <a:cubicBezTo>
                    <a:pt x="2237" y="4538"/>
                    <a:pt x="2395" y="4349"/>
                    <a:pt x="2584" y="4349"/>
                  </a:cubicBezTo>
                  <a:close/>
                  <a:moveTo>
                    <a:pt x="5545" y="4349"/>
                  </a:moveTo>
                  <a:cubicBezTo>
                    <a:pt x="5734" y="4349"/>
                    <a:pt x="5923" y="4506"/>
                    <a:pt x="5923" y="4695"/>
                  </a:cubicBezTo>
                  <a:cubicBezTo>
                    <a:pt x="5986" y="4884"/>
                    <a:pt x="5829" y="5042"/>
                    <a:pt x="5577" y="5073"/>
                  </a:cubicBezTo>
                  <a:cubicBezTo>
                    <a:pt x="5388" y="5073"/>
                    <a:pt x="5198" y="4916"/>
                    <a:pt x="5198" y="4727"/>
                  </a:cubicBezTo>
                  <a:cubicBezTo>
                    <a:pt x="5198" y="4538"/>
                    <a:pt x="5356" y="4349"/>
                    <a:pt x="5545" y="4349"/>
                  </a:cubicBezTo>
                  <a:close/>
                  <a:moveTo>
                    <a:pt x="5191" y="6908"/>
                  </a:moveTo>
                  <a:cubicBezTo>
                    <a:pt x="5285" y="6908"/>
                    <a:pt x="5372" y="6948"/>
                    <a:pt x="5419" y="7027"/>
                  </a:cubicBezTo>
                  <a:cubicBezTo>
                    <a:pt x="5577" y="7121"/>
                    <a:pt x="5577" y="7373"/>
                    <a:pt x="5451" y="7531"/>
                  </a:cubicBezTo>
                  <a:cubicBezTo>
                    <a:pt x="5104" y="7877"/>
                    <a:pt x="4631" y="8066"/>
                    <a:pt x="4159" y="8066"/>
                  </a:cubicBezTo>
                  <a:cubicBezTo>
                    <a:pt x="3655" y="8066"/>
                    <a:pt x="3182" y="7877"/>
                    <a:pt x="2836" y="7531"/>
                  </a:cubicBezTo>
                  <a:cubicBezTo>
                    <a:pt x="2678" y="7373"/>
                    <a:pt x="2678" y="7121"/>
                    <a:pt x="2836" y="7027"/>
                  </a:cubicBezTo>
                  <a:cubicBezTo>
                    <a:pt x="2914" y="6948"/>
                    <a:pt x="3009" y="6908"/>
                    <a:pt x="3099" y="6908"/>
                  </a:cubicBezTo>
                  <a:cubicBezTo>
                    <a:pt x="3190" y="6908"/>
                    <a:pt x="3277" y="6948"/>
                    <a:pt x="3340" y="7027"/>
                  </a:cubicBezTo>
                  <a:cubicBezTo>
                    <a:pt x="3556" y="7227"/>
                    <a:pt x="3848" y="7322"/>
                    <a:pt x="4133" y="7322"/>
                  </a:cubicBezTo>
                  <a:cubicBezTo>
                    <a:pt x="4431" y="7322"/>
                    <a:pt x="4722" y="7219"/>
                    <a:pt x="4915" y="7027"/>
                  </a:cubicBezTo>
                  <a:cubicBezTo>
                    <a:pt x="4994" y="6948"/>
                    <a:pt x="5096" y="6908"/>
                    <a:pt x="5191" y="6908"/>
                  </a:cubicBezTo>
                  <a:close/>
                  <a:moveTo>
                    <a:pt x="6616" y="1"/>
                  </a:moveTo>
                  <a:cubicBezTo>
                    <a:pt x="6553" y="348"/>
                    <a:pt x="6490" y="726"/>
                    <a:pt x="6333" y="1072"/>
                  </a:cubicBezTo>
                  <a:cubicBezTo>
                    <a:pt x="5703" y="2584"/>
                    <a:pt x="4253" y="3624"/>
                    <a:pt x="2584" y="3624"/>
                  </a:cubicBezTo>
                  <a:lnTo>
                    <a:pt x="0" y="3656"/>
                  </a:lnTo>
                  <a:lnTo>
                    <a:pt x="32" y="6302"/>
                  </a:lnTo>
                  <a:cubicBezTo>
                    <a:pt x="63" y="8520"/>
                    <a:pt x="1891" y="10366"/>
                    <a:pt x="4103" y="10366"/>
                  </a:cubicBezTo>
                  <a:cubicBezTo>
                    <a:pt x="4121" y="10366"/>
                    <a:pt x="4140" y="10366"/>
                    <a:pt x="4159" y="10366"/>
                  </a:cubicBezTo>
                  <a:cubicBezTo>
                    <a:pt x="6396" y="10335"/>
                    <a:pt x="8254" y="8476"/>
                    <a:pt x="8223" y="6239"/>
                  </a:cubicBezTo>
                  <a:lnTo>
                    <a:pt x="8191" y="3246"/>
                  </a:lnTo>
                  <a:cubicBezTo>
                    <a:pt x="8191" y="1891"/>
                    <a:pt x="7561" y="757"/>
                    <a:pt x="66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1" name="Google Shape;7174;p73">
              <a:extLst>
                <a:ext uri="{FF2B5EF4-FFF2-40B4-BE49-F238E27FC236}">
                  <a16:creationId xmlns:a16="http://schemas.microsoft.com/office/drawing/2014/main" id="{40A4580C-F02E-EDD2-B3AB-4539DE1279C6}"/>
                </a:ext>
              </a:extLst>
            </p:cNvPr>
            <p:cNvSpPr/>
            <p:nvPr/>
          </p:nvSpPr>
          <p:spPr>
            <a:xfrm>
              <a:off x="-55335050" y="4136200"/>
              <a:ext cx="18900" cy="64600"/>
            </a:xfrm>
            <a:custGeom>
              <a:avLst/>
              <a:gdLst/>
              <a:ahLst/>
              <a:cxnLst/>
              <a:rect l="l" t="t" r="r" b="b"/>
              <a:pathLst>
                <a:path w="756" h="2584" extrusionOk="0">
                  <a:moveTo>
                    <a:pt x="0" y="0"/>
                  </a:moveTo>
                  <a:lnTo>
                    <a:pt x="0" y="2426"/>
                  </a:lnTo>
                  <a:lnTo>
                    <a:pt x="0" y="2583"/>
                  </a:lnTo>
                  <a:cubicBezTo>
                    <a:pt x="441" y="2331"/>
                    <a:pt x="756" y="1859"/>
                    <a:pt x="756" y="1292"/>
                  </a:cubicBezTo>
                  <a:cubicBezTo>
                    <a:pt x="756" y="756"/>
                    <a:pt x="441" y="28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2" name="Google Shape;7175;p73">
              <a:extLst>
                <a:ext uri="{FF2B5EF4-FFF2-40B4-BE49-F238E27FC236}">
                  <a16:creationId xmlns:a16="http://schemas.microsoft.com/office/drawing/2014/main" id="{3A4F1957-8F9A-E18D-5423-56D788CE2767}"/>
                </a:ext>
              </a:extLst>
            </p:cNvPr>
            <p:cNvSpPr/>
            <p:nvPr/>
          </p:nvSpPr>
          <p:spPr>
            <a:xfrm>
              <a:off x="-55595775" y="4136975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757" y="1"/>
                  </a:moveTo>
                  <a:cubicBezTo>
                    <a:pt x="284" y="284"/>
                    <a:pt x="1" y="757"/>
                    <a:pt x="1" y="1292"/>
                  </a:cubicBezTo>
                  <a:cubicBezTo>
                    <a:pt x="1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3" name="Google Shape;7176;p73">
            <a:extLst>
              <a:ext uri="{FF2B5EF4-FFF2-40B4-BE49-F238E27FC236}">
                <a16:creationId xmlns:a16="http://schemas.microsoft.com/office/drawing/2014/main" id="{41A0E58E-4A31-B28F-5FC0-E1E2D2E1844F}"/>
              </a:ext>
            </a:extLst>
          </p:cNvPr>
          <p:cNvGrpSpPr/>
          <p:nvPr/>
        </p:nvGrpSpPr>
        <p:grpSpPr>
          <a:xfrm>
            <a:off x="8233354" y="3813352"/>
            <a:ext cx="478665" cy="477465"/>
            <a:chOff x="-53635375" y="3192625"/>
            <a:chExt cx="319025" cy="318225"/>
          </a:xfrm>
          <a:solidFill>
            <a:schemeClr val="tx1"/>
          </a:solidFill>
        </p:grpSpPr>
        <p:sp>
          <p:nvSpPr>
            <p:cNvPr id="844" name="Google Shape;7177;p73">
              <a:extLst>
                <a:ext uri="{FF2B5EF4-FFF2-40B4-BE49-F238E27FC236}">
                  <a16:creationId xmlns:a16="http://schemas.microsoft.com/office/drawing/2014/main" id="{8FD87D9D-171F-984F-97CF-5D8BBA5086D1}"/>
                </a:ext>
              </a:extLst>
            </p:cNvPr>
            <p:cNvSpPr/>
            <p:nvPr/>
          </p:nvSpPr>
          <p:spPr>
            <a:xfrm>
              <a:off x="-53560550" y="3342275"/>
              <a:ext cx="167000" cy="151250"/>
            </a:xfrm>
            <a:custGeom>
              <a:avLst/>
              <a:gdLst/>
              <a:ahLst/>
              <a:cxnLst/>
              <a:rect l="l" t="t" r="r" b="b"/>
              <a:pathLst>
                <a:path w="6680" h="6050" extrusionOk="0">
                  <a:moveTo>
                    <a:pt x="1891" y="756"/>
                  </a:moveTo>
                  <a:cubicBezTo>
                    <a:pt x="2080" y="756"/>
                    <a:pt x="2238" y="914"/>
                    <a:pt x="2238" y="1103"/>
                  </a:cubicBezTo>
                  <a:cubicBezTo>
                    <a:pt x="2238" y="1323"/>
                    <a:pt x="2080" y="1481"/>
                    <a:pt x="1891" y="1481"/>
                  </a:cubicBezTo>
                  <a:cubicBezTo>
                    <a:pt x="1875" y="1484"/>
                    <a:pt x="1859" y="1485"/>
                    <a:pt x="1844" y="1485"/>
                  </a:cubicBezTo>
                  <a:cubicBezTo>
                    <a:pt x="1676" y="1485"/>
                    <a:pt x="1544" y="1333"/>
                    <a:pt x="1544" y="1103"/>
                  </a:cubicBezTo>
                  <a:cubicBezTo>
                    <a:pt x="1544" y="914"/>
                    <a:pt x="1702" y="756"/>
                    <a:pt x="1891" y="756"/>
                  </a:cubicBezTo>
                  <a:close/>
                  <a:moveTo>
                    <a:pt x="4884" y="788"/>
                  </a:moveTo>
                  <a:cubicBezTo>
                    <a:pt x="5073" y="788"/>
                    <a:pt x="5231" y="945"/>
                    <a:pt x="5231" y="1166"/>
                  </a:cubicBezTo>
                  <a:cubicBezTo>
                    <a:pt x="5262" y="1355"/>
                    <a:pt x="5073" y="1512"/>
                    <a:pt x="4884" y="1512"/>
                  </a:cubicBezTo>
                  <a:cubicBezTo>
                    <a:pt x="4695" y="1512"/>
                    <a:pt x="4537" y="1355"/>
                    <a:pt x="4537" y="1166"/>
                  </a:cubicBezTo>
                  <a:cubicBezTo>
                    <a:pt x="4537" y="945"/>
                    <a:pt x="4695" y="788"/>
                    <a:pt x="4884" y="788"/>
                  </a:cubicBezTo>
                  <a:close/>
                  <a:moveTo>
                    <a:pt x="4443" y="3348"/>
                  </a:moveTo>
                  <a:cubicBezTo>
                    <a:pt x="4537" y="3348"/>
                    <a:pt x="4632" y="3387"/>
                    <a:pt x="4695" y="3466"/>
                  </a:cubicBezTo>
                  <a:cubicBezTo>
                    <a:pt x="4852" y="3592"/>
                    <a:pt x="4852" y="3844"/>
                    <a:pt x="4726" y="3970"/>
                  </a:cubicBezTo>
                  <a:cubicBezTo>
                    <a:pt x="4380" y="4348"/>
                    <a:pt x="3907" y="4537"/>
                    <a:pt x="3435" y="4537"/>
                  </a:cubicBezTo>
                  <a:cubicBezTo>
                    <a:pt x="2899" y="4537"/>
                    <a:pt x="2427" y="4348"/>
                    <a:pt x="2080" y="3970"/>
                  </a:cubicBezTo>
                  <a:cubicBezTo>
                    <a:pt x="1923" y="3844"/>
                    <a:pt x="1923" y="3592"/>
                    <a:pt x="2080" y="3466"/>
                  </a:cubicBezTo>
                  <a:cubicBezTo>
                    <a:pt x="2159" y="3387"/>
                    <a:pt x="2261" y="3348"/>
                    <a:pt x="2360" y="3348"/>
                  </a:cubicBezTo>
                  <a:cubicBezTo>
                    <a:pt x="2458" y="3348"/>
                    <a:pt x="2553" y="3387"/>
                    <a:pt x="2616" y="3466"/>
                  </a:cubicBezTo>
                  <a:cubicBezTo>
                    <a:pt x="2820" y="3686"/>
                    <a:pt x="3104" y="3797"/>
                    <a:pt x="3391" y="3797"/>
                  </a:cubicBezTo>
                  <a:cubicBezTo>
                    <a:pt x="3679" y="3797"/>
                    <a:pt x="3970" y="3686"/>
                    <a:pt x="4191" y="3466"/>
                  </a:cubicBezTo>
                  <a:cubicBezTo>
                    <a:pt x="4254" y="3387"/>
                    <a:pt x="4348" y="3348"/>
                    <a:pt x="4443" y="3348"/>
                  </a:cubicBezTo>
                  <a:close/>
                  <a:moveTo>
                    <a:pt x="1" y="0"/>
                  </a:moveTo>
                  <a:lnTo>
                    <a:pt x="1" y="2678"/>
                  </a:lnTo>
                  <a:cubicBezTo>
                    <a:pt x="1" y="4537"/>
                    <a:pt x="1481" y="6049"/>
                    <a:pt x="3340" y="6049"/>
                  </a:cubicBezTo>
                  <a:cubicBezTo>
                    <a:pt x="5199" y="6049"/>
                    <a:pt x="6680" y="4537"/>
                    <a:pt x="6680" y="2678"/>
                  </a:cubicBezTo>
                  <a:lnTo>
                    <a:pt x="668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5" name="Google Shape;7178;p73">
              <a:extLst>
                <a:ext uri="{FF2B5EF4-FFF2-40B4-BE49-F238E27FC236}">
                  <a16:creationId xmlns:a16="http://schemas.microsoft.com/office/drawing/2014/main" id="{77F28D8D-2C22-0D0E-087F-8F1A4F57BB23}"/>
                </a:ext>
              </a:extLst>
            </p:cNvPr>
            <p:cNvSpPr/>
            <p:nvPr/>
          </p:nvSpPr>
          <p:spPr>
            <a:xfrm>
              <a:off x="-53559750" y="3305250"/>
              <a:ext cx="168575" cy="18150"/>
            </a:xfrm>
            <a:custGeom>
              <a:avLst/>
              <a:gdLst/>
              <a:ahLst/>
              <a:cxnLst/>
              <a:rect l="l" t="t" r="r" b="b"/>
              <a:pathLst>
                <a:path w="6743" h="726" extrusionOk="0">
                  <a:moveTo>
                    <a:pt x="0" y="0"/>
                  </a:moveTo>
                  <a:lnTo>
                    <a:pt x="0" y="725"/>
                  </a:lnTo>
                  <a:lnTo>
                    <a:pt x="6742" y="725"/>
                  </a:lnTo>
                  <a:lnTo>
                    <a:pt x="674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6" name="Google Shape;7179;p73">
              <a:extLst>
                <a:ext uri="{FF2B5EF4-FFF2-40B4-BE49-F238E27FC236}">
                  <a16:creationId xmlns:a16="http://schemas.microsoft.com/office/drawing/2014/main" id="{4E9C0334-E62E-6329-2B20-C39F780BC753}"/>
                </a:ext>
              </a:extLst>
            </p:cNvPr>
            <p:cNvSpPr/>
            <p:nvPr/>
          </p:nvSpPr>
          <p:spPr>
            <a:xfrm>
              <a:off x="-53635375" y="319262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6302" y="1607"/>
                  </a:moveTo>
                  <a:cubicBezTo>
                    <a:pt x="6491" y="1607"/>
                    <a:pt x="6648" y="1765"/>
                    <a:pt x="6648" y="1985"/>
                  </a:cubicBezTo>
                  <a:lnTo>
                    <a:pt x="6648" y="2332"/>
                  </a:lnTo>
                  <a:lnTo>
                    <a:pt x="6995" y="2332"/>
                  </a:lnTo>
                  <a:cubicBezTo>
                    <a:pt x="7215" y="2332"/>
                    <a:pt x="7373" y="2489"/>
                    <a:pt x="7373" y="2678"/>
                  </a:cubicBezTo>
                  <a:cubicBezTo>
                    <a:pt x="7373" y="2867"/>
                    <a:pt x="7215" y="3056"/>
                    <a:pt x="6995" y="3056"/>
                  </a:cubicBezTo>
                  <a:lnTo>
                    <a:pt x="6648" y="3056"/>
                  </a:lnTo>
                  <a:lnTo>
                    <a:pt x="6648" y="3781"/>
                  </a:lnTo>
                  <a:lnTo>
                    <a:pt x="9988" y="3781"/>
                  </a:lnTo>
                  <a:cubicBezTo>
                    <a:pt x="10208" y="3781"/>
                    <a:pt x="10366" y="3938"/>
                    <a:pt x="10366" y="4159"/>
                  </a:cubicBezTo>
                  <a:lnTo>
                    <a:pt x="10366" y="5041"/>
                  </a:lnTo>
                  <a:lnTo>
                    <a:pt x="10366" y="5104"/>
                  </a:lnTo>
                  <a:lnTo>
                    <a:pt x="10366" y="8633"/>
                  </a:lnTo>
                  <a:cubicBezTo>
                    <a:pt x="10366" y="10859"/>
                    <a:pt x="8525" y="12711"/>
                    <a:pt x="6302" y="12728"/>
                  </a:cubicBezTo>
                  <a:lnTo>
                    <a:pt x="6302" y="12728"/>
                  </a:lnTo>
                  <a:cubicBezTo>
                    <a:pt x="4079" y="12711"/>
                    <a:pt x="2238" y="10859"/>
                    <a:pt x="2238" y="8633"/>
                  </a:cubicBezTo>
                  <a:lnTo>
                    <a:pt x="2238" y="5104"/>
                  </a:lnTo>
                  <a:lnTo>
                    <a:pt x="2238" y="5041"/>
                  </a:lnTo>
                  <a:lnTo>
                    <a:pt x="2238" y="4159"/>
                  </a:lnTo>
                  <a:cubicBezTo>
                    <a:pt x="2238" y="3938"/>
                    <a:pt x="2395" y="3781"/>
                    <a:pt x="2584" y="3781"/>
                  </a:cubicBezTo>
                  <a:lnTo>
                    <a:pt x="5955" y="3781"/>
                  </a:lnTo>
                  <a:lnTo>
                    <a:pt x="5955" y="3056"/>
                  </a:lnTo>
                  <a:lnTo>
                    <a:pt x="5577" y="3056"/>
                  </a:lnTo>
                  <a:cubicBezTo>
                    <a:pt x="5388" y="3056"/>
                    <a:pt x="5231" y="2867"/>
                    <a:pt x="5231" y="2678"/>
                  </a:cubicBezTo>
                  <a:cubicBezTo>
                    <a:pt x="5231" y="2489"/>
                    <a:pt x="5388" y="2332"/>
                    <a:pt x="5577" y="2332"/>
                  </a:cubicBezTo>
                  <a:lnTo>
                    <a:pt x="5955" y="2332"/>
                  </a:lnTo>
                  <a:lnTo>
                    <a:pt x="5955" y="1985"/>
                  </a:lnTo>
                  <a:cubicBezTo>
                    <a:pt x="5955" y="1765"/>
                    <a:pt x="6113" y="1607"/>
                    <a:pt x="6302" y="1607"/>
                  </a:cubicBezTo>
                  <a:close/>
                  <a:moveTo>
                    <a:pt x="6365" y="0"/>
                  </a:moveTo>
                  <a:cubicBezTo>
                    <a:pt x="2868" y="0"/>
                    <a:pt x="1" y="2836"/>
                    <a:pt x="1" y="6364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2256" y="12728"/>
                  </a:lnTo>
                  <a:cubicBezTo>
                    <a:pt x="12445" y="12728"/>
                    <a:pt x="12603" y="12571"/>
                    <a:pt x="12603" y="12382"/>
                  </a:cubicBezTo>
                  <a:lnTo>
                    <a:pt x="12603" y="6364"/>
                  </a:lnTo>
                  <a:cubicBezTo>
                    <a:pt x="12760" y="2899"/>
                    <a:pt x="9893" y="0"/>
                    <a:pt x="6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7" name="Google Shape;7180;p73">
            <a:extLst>
              <a:ext uri="{FF2B5EF4-FFF2-40B4-BE49-F238E27FC236}">
                <a16:creationId xmlns:a16="http://schemas.microsoft.com/office/drawing/2014/main" id="{10F13F2D-BBF4-4676-AD5A-74A261F80EC3}"/>
              </a:ext>
            </a:extLst>
          </p:cNvPr>
          <p:cNvGrpSpPr/>
          <p:nvPr/>
        </p:nvGrpSpPr>
        <p:grpSpPr>
          <a:xfrm>
            <a:off x="8262911" y="4441318"/>
            <a:ext cx="419549" cy="478665"/>
            <a:chOff x="-53615675" y="3584850"/>
            <a:chExt cx="279625" cy="319025"/>
          </a:xfrm>
          <a:solidFill>
            <a:schemeClr val="tx1"/>
          </a:solidFill>
        </p:grpSpPr>
        <p:sp>
          <p:nvSpPr>
            <p:cNvPr id="848" name="Google Shape;7181;p73">
              <a:extLst>
                <a:ext uri="{FF2B5EF4-FFF2-40B4-BE49-F238E27FC236}">
                  <a16:creationId xmlns:a16="http://schemas.microsoft.com/office/drawing/2014/main" id="{55F169DD-0E24-23E7-488B-9A094E2D83B6}"/>
                </a:ext>
              </a:extLst>
            </p:cNvPr>
            <p:cNvSpPr/>
            <p:nvPr/>
          </p:nvSpPr>
          <p:spPr>
            <a:xfrm>
              <a:off x="-53577075" y="3584850"/>
              <a:ext cx="204800" cy="319025"/>
            </a:xfrm>
            <a:custGeom>
              <a:avLst/>
              <a:gdLst/>
              <a:ahLst/>
              <a:cxnLst/>
              <a:rect l="l" t="t" r="r" b="b"/>
              <a:pathLst>
                <a:path w="8192" h="12761" extrusionOk="0">
                  <a:moveTo>
                    <a:pt x="2552" y="6774"/>
                  </a:moveTo>
                  <a:cubicBezTo>
                    <a:pt x="2741" y="6774"/>
                    <a:pt x="2899" y="6932"/>
                    <a:pt x="2899" y="7121"/>
                  </a:cubicBezTo>
                  <a:cubicBezTo>
                    <a:pt x="2899" y="7310"/>
                    <a:pt x="2741" y="7467"/>
                    <a:pt x="2552" y="7467"/>
                  </a:cubicBezTo>
                  <a:cubicBezTo>
                    <a:pt x="2363" y="7467"/>
                    <a:pt x="2205" y="7310"/>
                    <a:pt x="2205" y="7121"/>
                  </a:cubicBezTo>
                  <a:cubicBezTo>
                    <a:pt x="2205" y="6932"/>
                    <a:pt x="2363" y="6774"/>
                    <a:pt x="2552" y="6774"/>
                  </a:cubicBezTo>
                  <a:close/>
                  <a:moveTo>
                    <a:pt x="5545" y="6774"/>
                  </a:moveTo>
                  <a:cubicBezTo>
                    <a:pt x="5734" y="6774"/>
                    <a:pt x="5892" y="6932"/>
                    <a:pt x="5892" y="7121"/>
                  </a:cubicBezTo>
                  <a:cubicBezTo>
                    <a:pt x="5892" y="7310"/>
                    <a:pt x="5734" y="7467"/>
                    <a:pt x="5545" y="7467"/>
                  </a:cubicBezTo>
                  <a:cubicBezTo>
                    <a:pt x="5356" y="7467"/>
                    <a:pt x="5198" y="7310"/>
                    <a:pt x="5198" y="7121"/>
                  </a:cubicBezTo>
                  <a:cubicBezTo>
                    <a:pt x="5198" y="6932"/>
                    <a:pt x="5356" y="6774"/>
                    <a:pt x="5545" y="6774"/>
                  </a:cubicBezTo>
                  <a:close/>
                  <a:moveTo>
                    <a:pt x="5104" y="9302"/>
                  </a:moveTo>
                  <a:cubicBezTo>
                    <a:pt x="5198" y="9302"/>
                    <a:pt x="5293" y="9342"/>
                    <a:pt x="5356" y="9421"/>
                  </a:cubicBezTo>
                  <a:cubicBezTo>
                    <a:pt x="5513" y="9578"/>
                    <a:pt x="5513" y="9799"/>
                    <a:pt x="5387" y="9925"/>
                  </a:cubicBezTo>
                  <a:cubicBezTo>
                    <a:pt x="5041" y="10271"/>
                    <a:pt x="4568" y="10460"/>
                    <a:pt x="4096" y="10460"/>
                  </a:cubicBezTo>
                  <a:cubicBezTo>
                    <a:pt x="3560" y="10460"/>
                    <a:pt x="3088" y="10271"/>
                    <a:pt x="2741" y="9925"/>
                  </a:cubicBezTo>
                  <a:cubicBezTo>
                    <a:pt x="2584" y="9767"/>
                    <a:pt x="2584" y="9515"/>
                    <a:pt x="2741" y="9421"/>
                  </a:cubicBezTo>
                  <a:cubicBezTo>
                    <a:pt x="2820" y="9342"/>
                    <a:pt x="2922" y="9302"/>
                    <a:pt x="3021" y="9302"/>
                  </a:cubicBezTo>
                  <a:cubicBezTo>
                    <a:pt x="3119" y="9302"/>
                    <a:pt x="3214" y="9342"/>
                    <a:pt x="3277" y="9421"/>
                  </a:cubicBezTo>
                  <a:cubicBezTo>
                    <a:pt x="3481" y="9625"/>
                    <a:pt x="3765" y="9728"/>
                    <a:pt x="4052" y="9728"/>
                  </a:cubicBezTo>
                  <a:cubicBezTo>
                    <a:pt x="4340" y="9728"/>
                    <a:pt x="4631" y="9625"/>
                    <a:pt x="4852" y="9421"/>
                  </a:cubicBezTo>
                  <a:cubicBezTo>
                    <a:pt x="4915" y="9342"/>
                    <a:pt x="5009" y="9302"/>
                    <a:pt x="5104" y="9302"/>
                  </a:cubicBezTo>
                  <a:close/>
                  <a:moveTo>
                    <a:pt x="5577" y="1"/>
                  </a:moveTo>
                  <a:cubicBezTo>
                    <a:pt x="4568" y="1"/>
                    <a:pt x="3749" y="820"/>
                    <a:pt x="3749" y="1859"/>
                  </a:cubicBezTo>
                  <a:lnTo>
                    <a:pt x="3749" y="3025"/>
                  </a:lnTo>
                  <a:cubicBezTo>
                    <a:pt x="1638" y="3214"/>
                    <a:pt x="0" y="4947"/>
                    <a:pt x="0" y="7121"/>
                  </a:cubicBezTo>
                  <a:lnTo>
                    <a:pt x="0" y="9358"/>
                  </a:lnTo>
                  <a:cubicBezTo>
                    <a:pt x="0" y="11216"/>
                    <a:pt x="1481" y="12760"/>
                    <a:pt x="3340" y="12760"/>
                  </a:cubicBezTo>
                  <a:lnTo>
                    <a:pt x="4852" y="12760"/>
                  </a:lnTo>
                  <a:cubicBezTo>
                    <a:pt x="6679" y="12760"/>
                    <a:pt x="8191" y="11216"/>
                    <a:pt x="8191" y="9358"/>
                  </a:cubicBezTo>
                  <a:lnTo>
                    <a:pt x="8191" y="7121"/>
                  </a:lnTo>
                  <a:cubicBezTo>
                    <a:pt x="8128" y="5010"/>
                    <a:pt x="6522" y="3214"/>
                    <a:pt x="4442" y="3025"/>
                  </a:cubicBezTo>
                  <a:lnTo>
                    <a:pt x="4442" y="1859"/>
                  </a:lnTo>
                  <a:cubicBezTo>
                    <a:pt x="4442" y="1229"/>
                    <a:pt x="4946" y="757"/>
                    <a:pt x="5545" y="757"/>
                  </a:cubicBezTo>
                  <a:cubicBezTo>
                    <a:pt x="6144" y="757"/>
                    <a:pt x="6648" y="1261"/>
                    <a:pt x="6648" y="1859"/>
                  </a:cubicBezTo>
                  <a:cubicBezTo>
                    <a:pt x="6648" y="2049"/>
                    <a:pt x="6490" y="2206"/>
                    <a:pt x="6301" y="2206"/>
                  </a:cubicBezTo>
                  <a:cubicBezTo>
                    <a:pt x="6081" y="2206"/>
                    <a:pt x="5955" y="2049"/>
                    <a:pt x="5955" y="1859"/>
                  </a:cubicBezTo>
                  <a:cubicBezTo>
                    <a:pt x="5955" y="1639"/>
                    <a:pt x="5797" y="1481"/>
                    <a:pt x="5577" y="1481"/>
                  </a:cubicBezTo>
                  <a:cubicBezTo>
                    <a:pt x="5387" y="1481"/>
                    <a:pt x="5230" y="1639"/>
                    <a:pt x="5230" y="1859"/>
                  </a:cubicBezTo>
                  <a:cubicBezTo>
                    <a:pt x="5230" y="2490"/>
                    <a:pt x="5734" y="2962"/>
                    <a:pt x="6333" y="2962"/>
                  </a:cubicBezTo>
                  <a:cubicBezTo>
                    <a:pt x="6963" y="2962"/>
                    <a:pt x="7435" y="2427"/>
                    <a:pt x="7435" y="1859"/>
                  </a:cubicBezTo>
                  <a:cubicBezTo>
                    <a:pt x="7435" y="820"/>
                    <a:pt x="6616" y="1"/>
                    <a:pt x="55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9" name="Google Shape;7182;p73">
              <a:extLst>
                <a:ext uri="{FF2B5EF4-FFF2-40B4-BE49-F238E27FC236}">
                  <a16:creationId xmlns:a16="http://schemas.microsoft.com/office/drawing/2014/main" id="{1BEE097A-47A5-3348-7133-BB2F860173F0}"/>
                </a:ext>
              </a:extLst>
            </p:cNvPr>
            <p:cNvSpPr/>
            <p:nvPr/>
          </p:nvSpPr>
          <p:spPr>
            <a:xfrm>
              <a:off x="-53615675" y="3739225"/>
              <a:ext cx="20500" cy="65400"/>
            </a:xfrm>
            <a:custGeom>
              <a:avLst/>
              <a:gdLst/>
              <a:ahLst/>
              <a:cxnLst/>
              <a:rect l="l" t="t" r="r" b="b"/>
              <a:pathLst>
                <a:path w="820" h="2616" extrusionOk="0">
                  <a:moveTo>
                    <a:pt x="820" y="1"/>
                  </a:moveTo>
                  <a:cubicBezTo>
                    <a:pt x="347" y="253"/>
                    <a:pt x="0" y="694"/>
                    <a:pt x="0" y="1292"/>
                  </a:cubicBezTo>
                  <a:cubicBezTo>
                    <a:pt x="0" y="1859"/>
                    <a:pt x="315" y="2332"/>
                    <a:pt x="757" y="2616"/>
                  </a:cubicBezTo>
                  <a:lnTo>
                    <a:pt x="757" y="946"/>
                  </a:lnTo>
                  <a:cubicBezTo>
                    <a:pt x="757" y="631"/>
                    <a:pt x="788" y="284"/>
                    <a:pt x="8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0" name="Google Shape;7183;p73">
              <a:extLst>
                <a:ext uri="{FF2B5EF4-FFF2-40B4-BE49-F238E27FC236}">
                  <a16:creationId xmlns:a16="http://schemas.microsoft.com/office/drawing/2014/main" id="{433AAC13-29C5-CE29-0D95-16B347B551E4}"/>
                </a:ext>
              </a:extLst>
            </p:cNvPr>
            <p:cNvSpPr/>
            <p:nvPr/>
          </p:nvSpPr>
          <p:spPr>
            <a:xfrm>
              <a:off x="-53356550" y="3738450"/>
              <a:ext cx="20500" cy="64600"/>
            </a:xfrm>
            <a:custGeom>
              <a:avLst/>
              <a:gdLst/>
              <a:ahLst/>
              <a:cxnLst/>
              <a:rect l="l" t="t" r="r" b="b"/>
              <a:pathLst>
                <a:path w="820" h="2584" extrusionOk="0">
                  <a:moveTo>
                    <a:pt x="1" y="0"/>
                  </a:moveTo>
                  <a:cubicBezTo>
                    <a:pt x="64" y="315"/>
                    <a:pt x="64" y="630"/>
                    <a:pt x="64" y="945"/>
                  </a:cubicBezTo>
                  <a:lnTo>
                    <a:pt x="64" y="2584"/>
                  </a:lnTo>
                  <a:cubicBezTo>
                    <a:pt x="505" y="2300"/>
                    <a:pt x="820" y="1859"/>
                    <a:pt x="820" y="1292"/>
                  </a:cubicBezTo>
                  <a:cubicBezTo>
                    <a:pt x="820" y="725"/>
                    <a:pt x="505" y="28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1" name="Google Shape;7184;p73">
            <a:extLst>
              <a:ext uri="{FF2B5EF4-FFF2-40B4-BE49-F238E27FC236}">
                <a16:creationId xmlns:a16="http://schemas.microsoft.com/office/drawing/2014/main" id="{09AF4DF2-0333-3E80-6A33-6EF8900BC53F}"/>
              </a:ext>
            </a:extLst>
          </p:cNvPr>
          <p:cNvGrpSpPr/>
          <p:nvPr/>
        </p:nvGrpSpPr>
        <p:grpSpPr>
          <a:xfrm>
            <a:off x="8233372" y="5058552"/>
            <a:ext cx="478628" cy="477165"/>
            <a:chOff x="-53634575" y="3976500"/>
            <a:chExt cx="319000" cy="318025"/>
          </a:xfrm>
          <a:solidFill>
            <a:schemeClr val="tx1"/>
          </a:solidFill>
        </p:grpSpPr>
        <p:sp>
          <p:nvSpPr>
            <p:cNvPr id="852" name="Google Shape;7185;p73">
              <a:extLst>
                <a:ext uri="{FF2B5EF4-FFF2-40B4-BE49-F238E27FC236}">
                  <a16:creationId xmlns:a16="http://schemas.microsoft.com/office/drawing/2014/main" id="{93C52729-1598-2AEA-DB67-7AD732A99750}"/>
                </a:ext>
              </a:extLst>
            </p:cNvPr>
            <p:cNvSpPr/>
            <p:nvPr/>
          </p:nvSpPr>
          <p:spPr>
            <a:xfrm>
              <a:off x="-53634575" y="3976500"/>
              <a:ext cx="319000" cy="93550"/>
            </a:xfrm>
            <a:custGeom>
              <a:avLst/>
              <a:gdLst/>
              <a:ahLst/>
              <a:cxnLst/>
              <a:rect l="l" t="t" r="r" b="b"/>
              <a:pathLst>
                <a:path w="12760" h="3742" extrusionOk="0">
                  <a:moveTo>
                    <a:pt x="6372" y="0"/>
                  </a:moveTo>
                  <a:cubicBezTo>
                    <a:pt x="6317" y="0"/>
                    <a:pt x="6270" y="8"/>
                    <a:pt x="6238" y="24"/>
                  </a:cubicBezTo>
                  <a:lnTo>
                    <a:pt x="252" y="3017"/>
                  </a:lnTo>
                  <a:cubicBezTo>
                    <a:pt x="95" y="3112"/>
                    <a:pt x="0" y="3269"/>
                    <a:pt x="32" y="3458"/>
                  </a:cubicBezTo>
                  <a:cubicBezTo>
                    <a:pt x="95" y="3616"/>
                    <a:pt x="252" y="3742"/>
                    <a:pt x="410" y="3742"/>
                  </a:cubicBezTo>
                  <a:lnTo>
                    <a:pt x="12382" y="3742"/>
                  </a:lnTo>
                  <a:cubicBezTo>
                    <a:pt x="12539" y="3742"/>
                    <a:pt x="12697" y="3616"/>
                    <a:pt x="12728" y="3458"/>
                  </a:cubicBezTo>
                  <a:cubicBezTo>
                    <a:pt x="12760" y="3269"/>
                    <a:pt x="12697" y="3112"/>
                    <a:pt x="12539" y="3017"/>
                  </a:cubicBezTo>
                  <a:lnTo>
                    <a:pt x="6553" y="24"/>
                  </a:lnTo>
                  <a:cubicBezTo>
                    <a:pt x="6490" y="8"/>
                    <a:pt x="6427" y="0"/>
                    <a:pt x="63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3" name="Google Shape;7186;p73">
              <a:extLst>
                <a:ext uri="{FF2B5EF4-FFF2-40B4-BE49-F238E27FC236}">
                  <a16:creationId xmlns:a16="http://schemas.microsoft.com/office/drawing/2014/main" id="{51414769-BB66-6BD7-9B59-47A7AB50C941}"/>
                </a:ext>
              </a:extLst>
            </p:cNvPr>
            <p:cNvSpPr/>
            <p:nvPr/>
          </p:nvSpPr>
          <p:spPr>
            <a:xfrm>
              <a:off x="-53614900" y="4163750"/>
              <a:ext cx="140225" cy="130775"/>
            </a:xfrm>
            <a:custGeom>
              <a:avLst/>
              <a:gdLst/>
              <a:ahLst/>
              <a:cxnLst/>
              <a:rect l="l" t="t" r="r" b="b"/>
              <a:pathLst>
                <a:path w="5609" h="5231" extrusionOk="0">
                  <a:moveTo>
                    <a:pt x="1" y="1"/>
                  </a:moveTo>
                  <a:lnTo>
                    <a:pt x="1" y="4884"/>
                  </a:lnTo>
                  <a:cubicBezTo>
                    <a:pt x="1" y="5073"/>
                    <a:pt x="158" y="5231"/>
                    <a:pt x="347" y="5231"/>
                  </a:cubicBezTo>
                  <a:lnTo>
                    <a:pt x="5488" y="5231"/>
                  </a:lnTo>
                  <a:cubicBezTo>
                    <a:pt x="3370" y="5200"/>
                    <a:pt x="1668" y="3553"/>
                    <a:pt x="1513" y="1481"/>
                  </a:cubicBezTo>
                  <a:cubicBezTo>
                    <a:pt x="662" y="1481"/>
                    <a:pt x="1" y="820"/>
                    <a:pt x="1" y="1"/>
                  </a:cubicBezTo>
                  <a:close/>
                  <a:moveTo>
                    <a:pt x="5488" y="5231"/>
                  </a:moveTo>
                  <a:cubicBezTo>
                    <a:pt x="5508" y="5231"/>
                    <a:pt x="5528" y="5231"/>
                    <a:pt x="5548" y="5231"/>
                  </a:cubicBezTo>
                  <a:cubicBezTo>
                    <a:pt x="5568" y="5231"/>
                    <a:pt x="5589" y="5231"/>
                    <a:pt x="5609" y="52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4" name="Google Shape;7187;p73">
              <a:extLst>
                <a:ext uri="{FF2B5EF4-FFF2-40B4-BE49-F238E27FC236}">
                  <a16:creationId xmlns:a16="http://schemas.microsoft.com/office/drawing/2014/main" id="{F22517DD-7FB9-1098-82A7-13F0F20FF38D}"/>
                </a:ext>
              </a:extLst>
            </p:cNvPr>
            <p:cNvSpPr/>
            <p:nvPr/>
          </p:nvSpPr>
          <p:spPr>
            <a:xfrm>
              <a:off x="-53616475" y="4088925"/>
              <a:ext cx="126050" cy="74850"/>
            </a:xfrm>
            <a:custGeom>
              <a:avLst/>
              <a:gdLst/>
              <a:ahLst/>
              <a:cxnLst/>
              <a:rect l="l" t="t" r="r" b="b"/>
              <a:pathLst>
                <a:path w="5042" h="2994" extrusionOk="0">
                  <a:moveTo>
                    <a:pt x="1" y="1"/>
                  </a:moveTo>
                  <a:lnTo>
                    <a:pt x="1" y="2994"/>
                  </a:lnTo>
                  <a:cubicBezTo>
                    <a:pt x="32" y="2175"/>
                    <a:pt x="694" y="1481"/>
                    <a:pt x="1513" y="1481"/>
                  </a:cubicBezTo>
                  <a:lnTo>
                    <a:pt x="2521" y="1481"/>
                  </a:lnTo>
                  <a:cubicBezTo>
                    <a:pt x="3561" y="1481"/>
                    <a:pt x="4569" y="914"/>
                    <a:pt x="50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5" name="Google Shape;7188;p73">
              <a:extLst>
                <a:ext uri="{FF2B5EF4-FFF2-40B4-BE49-F238E27FC236}">
                  <a16:creationId xmlns:a16="http://schemas.microsoft.com/office/drawing/2014/main" id="{F1DEE7C9-527D-30D6-5B72-36B5D2367024}"/>
                </a:ext>
              </a:extLst>
            </p:cNvPr>
            <p:cNvSpPr/>
            <p:nvPr/>
          </p:nvSpPr>
          <p:spPr>
            <a:xfrm>
              <a:off x="-53475475" y="4163750"/>
              <a:ext cx="139425" cy="130775"/>
            </a:xfrm>
            <a:custGeom>
              <a:avLst/>
              <a:gdLst/>
              <a:ahLst/>
              <a:cxnLst/>
              <a:rect l="l" t="t" r="r" b="b"/>
              <a:pathLst>
                <a:path w="5577" h="5231" extrusionOk="0">
                  <a:moveTo>
                    <a:pt x="5577" y="1"/>
                  </a:moveTo>
                  <a:cubicBezTo>
                    <a:pt x="5577" y="820"/>
                    <a:pt x="4915" y="1481"/>
                    <a:pt x="4064" y="1481"/>
                  </a:cubicBezTo>
                  <a:cubicBezTo>
                    <a:pt x="3875" y="3592"/>
                    <a:pt x="2111" y="5231"/>
                    <a:pt x="0" y="5231"/>
                  </a:cubicBezTo>
                  <a:lnTo>
                    <a:pt x="5230" y="5231"/>
                  </a:lnTo>
                  <a:cubicBezTo>
                    <a:pt x="5419" y="5231"/>
                    <a:pt x="5577" y="5073"/>
                    <a:pt x="5577" y="4884"/>
                  </a:cubicBezTo>
                  <a:lnTo>
                    <a:pt x="557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6" name="Google Shape;7189;p73">
              <a:extLst>
                <a:ext uri="{FF2B5EF4-FFF2-40B4-BE49-F238E27FC236}">
                  <a16:creationId xmlns:a16="http://schemas.microsoft.com/office/drawing/2014/main" id="{048588B4-F68D-0A91-F47C-836B60A820F7}"/>
                </a:ext>
              </a:extLst>
            </p:cNvPr>
            <p:cNvSpPr/>
            <p:nvPr/>
          </p:nvSpPr>
          <p:spPr>
            <a:xfrm>
              <a:off x="-53559750" y="4100750"/>
              <a:ext cx="167775" cy="174875"/>
            </a:xfrm>
            <a:custGeom>
              <a:avLst/>
              <a:gdLst/>
              <a:ahLst/>
              <a:cxnLst/>
              <a:rect l="l" t="t" r="r" b="b"/>
              <a:pathLst>
                <a:path w="6711" h="6995" extrusionOk="0">
                  <a:moveTo>
                    <a:pt x="1859" y="2521"/>
                  </a:moveTo>
                  <a:cubicBezTo>
                    <a:pt x="2048" y="2521"/>
                    <a:pt x="2206" y="2678"/>
                    <a:pt x="2206" y="2867"/>
                  </a:cubicBezTo>
                  <a:cubicBezTo>
                    <a:pt x="2206" y="3056"/>
                    <a:pt x="2048" y="3214"/>
                    <a:pt x="1859" y="3214"/>
                  </a:cubicBezTo>
                  <a:cubicBezTo>
                    <a:pt x="1670" y="3214"/>
                    <a:pt x="1512" y="3056"/>
                    <a:pt x="1512" y="2867"/>
                  </a:cubicBezTo>
                  <a:cubicBezTo>
                    <a:pt x="1512" y="2710"/>
                    <a:pt x="1670" y="2521"/>
                    <a:pt x="1859" y="2521"/>
                  </a:cubicBezTo>
                  <a:close/>
                  <a:moveTo>
                    <a:pt x="4852" y="2521"/>
                  </a:moveTo>
                  <a:cubicBezTo>
                    <a:pt x="5041" y="2521"/>
                    <a:pt x="5199" y="2678"/>
                    <a:pt x="5199" y="2867"/>
                  </a:cubicBezTo>
                  <a:cubicBezTo>
                    <a:pt x="5199" y="3056"/>
                    <a:pt x="5041" y="3214"/>
                    <a:pt x="4852" y="3214"/>
                  </a:cubicBezTo>
                  <a:cubicBezTo>
                    <a:pt x="4663" y="3214"/>
                    <a:pt x="4505" y="3056"/>
                    <a:pt x="4505" y="2867"/>
                  </a:cubicBezTo>
                  <a:cubicBezTo>
                    <a:pt x="4505" y="2710"/>
                    <a:pt x="4663" y="2521"/>
                    <a:pt x="4852" y="2521"/>
                  </a:cubicBezTo>
                  <a:close/>
                  <a:moveTo>
                    <a:pt x="4407" y="4324"/>
                  </a:moveTo>
                  <a:cubicBezTo>
                    <a:pt x="4505" y="4324"/>
                    <a:pt x="4600" y="4364"/>
                    <a:pt x="4663" y="4443"/>
                  </a:cubicBezTo>
                  <a:cubicBezTo>
                    <a:pt x="4820" y="4600"/>
                    <a:pt x="4820" y="4852"/>
                    <a:pt x="4663" y="4947"/>
                  </a:cubicBezTo>
                  <a:cubicBezTo>
                    <a:pt x="4285" y="5325"/>
                    <a:pt x="3812" y="5514"/>
                    <a:pt x="3340" y="5514"/>
                  </a:cubicBezTo>
                  <a:cubicBezTo>
                    <a:pt x="2836" y="5514"/>
                    <a:pt x="2363" y="5325"/>
                    <a:pt x="2017" y="4947"/>
                  </a:cubicBezTo>
                  <a:cubicBezTo>
                    <a:pt x="1859" y="4789"/>
                    <a:pt x="1859" y="4569"/>
                    <a:pt x="2017" y="4443"/>
                  </a:cubicBezTo>
                  <a:cubicBezTo>
                    <a:pt x="2095" y="4380"/>
                    <a:pt x="2190" y="4348"/>
                    <a:pt x="2284" y="4348"/>
                  </a:cubicBezTo>
                  <a:cubicBezTo>
                    <a:pt x="2379" y="4348"/>
                    <a:pt x="2473" y="4380"/>
                    <a:pt x="2552" y="4443"/>
                  </a:cubicBezTo>
                  <a:cubicBezTo>
                    <a:pt x="2773" y="4663"/>
                    <a:pt x="3064" y="4773"/>
                    <a:pt x="3352" y="4773"/>
                  </a:cubicBezTo>
                  <a:cubicBezTo>
                    <a:pt x="3639" y="4773"/>
                    <a:pt x="3923" y="4663"/>
                    <a:pt x="4127" y="4443"/>
                  </a:cubicBezTo>
                  <a:cubicBezTo>
                    <a:pt x="4206" y="4364"/>
                    <a:pt x="4309" y="4324"/>
                    <a:pt x="4407" y="4324"/>
                  </a:cubicBezTo>
                  <a:close/>
                  <a:moveTo>
                    <a:pt x="3340" y="0"/>
                  </a:moveTo>
                  <a:cubicBezTo>
                    <a:pt x="2678" y="1072"/>
                    <a:pt x="1544" y="1765"/>
                    <a:pt x="252" y="1765"/>
                  </a:cubicBezTo>
                  <a:lnTo>
                    <a:pt x="0" y="1765"/>
                  </a:lnTo>
                  <a:lnTo>
                    <a:pt x="0" y="3623"/>
                  </a:lnTo>
                  <a:cubicBezTo>
                    <a:pt x="0" y="5482"/>
                    <a:pt x="1512" y="6994"/>
                    <a:pt x="3340" y="6994"/>
                  </a:cubicBezTo>
                  <a:cubicBezTo>
                    <a:pt x="5199" y="6994"/>
                    <a:pt x="6711" y="5482"/>
                    <a:pt x="6711" y="3623"/>
                  </a:cubicBezTo>
                  <a:lnTo>
                    <a:pt x="6711" y="1765"/>
                  </a:lnTo>
                  <a:lnTo>
                    <a:pt x="6459" y="1765"/>
                  </a:lnTo>
                  <a:cubicBezTo>
                    <a:pt x="5167" y="1765"/>
                    <a:pt x="4033" y="1103"/>
                    <a:pt x="3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" name="Google Shape;7190;p73">
              <a:extLst>
                <a:ext uri="{FF2B5EF4-FFF2-40B4-BE49-F238E27FC236}">
                  <a16:creationId xmlns:a16="http://schemas.microsoft.com/office/drawing/2014/main" id="{818D9C54-D9BC-32D8-3E9C-3572D882F7BD}"/>
                </a:ext>
              </a:extLst>
            </p:cNvPr>
            <p:cNvSpPr/>
            <p:nvPr/>
          </p:nvSpPr>
          <p:spPr>
            <a:xfrm>
              <a:off x="-53373875" y="4144850"/>
              <a:ext cx="18925" cy="37825"/>
            </a:xfrm>
            <a:custGeom>
              <a:avLst/>
              <a:gdLst/>
              <a:ahLst/>
              <a:cxnLst/>
              <a:rect l="l" t="t" r="r" b="b"/>
              <a:pathLst>
                <a:path w="757" h="1513" extrusionOk="0">
                  <a:moveTo>
                    <a:pt x="0" y="1"/>
                  </a:moveTo>
                  <a:lnTo>
                    <a:pt x="0" y="1513"/>
                  </a:lnTo>
                  <a:cubicBezTo>
                    <a:pt x="410" y="1513"/>
                    <a:pt x="757" y="1135"/>
                    <a:pt x="757" y="757"/>
                  </a:cubicBezTo>
                  <a:cubicBezTo>
                    <a:pt x="757" y="347"/>
                    <a:pt x="44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" name="Google Shape;7191;p73">
              <a:extLst>
                <a:ext uri="{FF2B5EF4-FFF2-40B4-BE49-F238E27FC236}">
                  <a16:creationId xmlns:a16="http://schemas.microsoft.com/office/drawing/2014/main" id="{D6026E7B-9ADF-63A5-DBE3-0236028BDDCD}"/>
                </a:ext>
              </a:extLst>
            </p:cNvPr>
            <p:cNvSpPr/>
            <p:nvPr/>
          </p:nvSpPr>
          <p:spPr>
            <a:xfrm>
              <a:off x="-53596775" y="4144850"/>
              <a:ext cx="18125" cy="37825"/>
            </a:xfrm>
            <a:custGeom>
              <a:avLst/>
              <a:gdLst/>
              <a:ahLst/>
              <a:cxnLst/>
              <a:rect l="l" t="t" r="r" b="b"/>
              <a:pathLst>
                <a:path w="725" h="1513" extrusionOk="0">
                  <a:moveTo>
                    <a:pt x="725" y="1"/>
                  </a:moveTo>
                  <a:cubicBezTo>
                    <a:pt x="347" y="1"/>
                    <a:pt x="1" y="347"/>
                    <a:pt x="1" y="757"/>
                  </a:cubicBezTo>
                  <a:cubicBezTo>
                    <a:pt x="1" y="1135"/>
                    <a:pt x="347" y="1513"/>
                    <a:pt x="725" y="1513"/>
                  </a:cubicBezTo>
                  <a:lnTo>
                    <a:pt x="72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" name="Google Shape;7192;p73">
              <a:extLst>
                <a:ext uri="{FF2B5EF4-FFF2-40B4-BE49-F238E27FC236}">
                  <a16:creationId xmlns:a16="http://schemas.microsoft.com/office/drawing/2014/main" id="{44C5C727-DB43-3D4F-555E-E382187B7FC1}"/>
                </a:ext>
              </a:extLst>
            </p:cNvPr>
            <p:cNvSpPr/>
            <p:nvPr/>
          </p:nvSpPr>
          <p:spPr>
            <a:xfrm>
              <a:off x="-53461300" y="4088925"/>
              <a:ext cx="125250" cy="74850"/>
            </a:xfrm>
            <a:custGeom>
              <a:avLst/>
              <a:gdLst/>
              <a:ahLst/>
              <a:cxnLst/>
              <a:rect l="l" t="t" r="r" b="b"/>
              <a:pathLst>
                <a:path w="5010" h="2994" extrusionOk="0">
                  <a:moveTo>
                    <a:pt x="0" y="1"/>
                  </a:moveTo>
                  <a:cubicBezTo>
                    <a:pt x="504" y="914"/>
                    <a:pt x="1450" y="1481"/>
                    <a:pt x="2521" y="1481"/>
                  </a:cubicBezTo>
                  <a:lnTo>
                    <a:pt x="3497" y="1481"/>
                  </a:lnTo>
                  <a:cubicBezTo>
                    <a:pt x="4348" y="1481"/>
                    <a:pt x="5010" y="2175"/>
                    <a:pt x="5010" y="2994"/>
                  </a:cubicBezTo>
                  <a:lnTo>
                    <a:pt x="501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0" name="Google Shape;7193;p73">
            <a:extLst>
              <a:ext uri="{FF2B5EF4-FFF2-40B4-BE49-F238E27FC236}">
                <a16:creationId xmlns:a16="http://schemas.microsoft.com/office/drawing/2014/main" id="{7DFC83E0-8D92-2406-2AD7-0F60FA0E0AB4}"/>
              </a:ext>
            </a:extLst>
          </p:cNvPr>
          <p:cNvGrpSpPr/>
          <p:nvPr/>
        </p:nvGrpSpPr>
        <p:grpSpPr>
          <a:xfrm>
            <a:off x="10626444" y="4449157"/>
            <a:ext cx="419549" cy="477915"/>
            <a:chOff x="-52023900" y="3590075"/>
            <a:chExt cx="279625" cy="318525"/>
          </a:xfrm>
          <a:solidFill>
            <a:schemeClr val="tx1"/>
          </a:solidFill>
        </p:grpSpPr>
        <p:sp>
          <p:nvSpPr>
            <p:cNvPr id="861" name="Google Shape;7194;p73">
              <a:extLst>
                <a:ext uri="{FF2B5EF4-FFF2-40B4-BE49-F238E27FC236}">
                  <a16:creationId xmlns:a16="http://schemas.microsoft.com/office/drawing/2014/main" id="{CE681CFE-BA0D-30D6-E00E-0EC50F6352E6}"/>
                </a:ext>
              </a:extLst>
            </p:cNvPr>
            <p:cNvSpPr/>
            <p:nvPr/>
          </p:nvSpPr>
          <p:spPr>
            <a:xfrm>
              <a:off x="-52005000" y="3611625"/>
              <a:ext cx="92175" cy="92175"/>
            </a:xfrm>
            <a:custGeom>
              <a:avLst/>
              <a:gdLst/>
              <a:ahLst/>
              <a:cxnLst/>
              <a:rect l="l" t="t" r="r" b="b"/>
              <a:pathLst>
                <a:path w="3687" h="3687" extrusionOk="0">
                  <a:moveTo>
                    <a:pt x="1104" y="1"/>
                  </a:moveTo>
                  <a:cubicBezTo>
                    <a:pt x="474" y="1"/>
                    <a:pt x="1" y="505"/>
                    <a:pt x="1" y="1104"/>
                  </a:cubicBezTo>
                  <a:cubicBezTo>
                    <a:pt x="1" y="1419"/>
                    <a:pt x="127" y="1576"/>
                    <a:pt x="285" y="1828"/>
                  </a:cubicBezTo>
                  <a:cubicBezTo>
                    <a:pt x="127" y="2112"/>
                    <a:pt x="1" y="2269"/>
                    <a:pt x="1" y="2584"/>
                  </a:cubicBezTo>
                  <a:cubicBezTo>
                    <a:pt x="1" y="3214"/>
                    <a:pt x="505" y="3687"/>
                    <a:pt x="1104" y="3687"/>
                  </a:cubicBezTo>
                  <a:cubicBezTo>
                    <a:pt x="1734" y="3655"/>
                    <a:pt x="2238" y="3183"/>
                    <a:pt x="2238" y="2553"/>
                  </a:cubicBezTo>
                  <a:lnTo>
                    <a:pt x="2238" y="2206"/>
                  </a:lnTo>
                  <a:lnTo>
                    <a:pt x="2584" y="2206"/>
                  </a:lnTo>
                  <a:cubicBezTo>
                    <a:pt x="3214" y="2206"/>
                    <a:pt x="3687" y="1671"/>
                    <a:pt x="3687" y="1104"/>
                  </a:cubicBezTo>
                  <a:cubicBezTo>
                    <a:pt x="3687" y="505"/>
                    <a:pt x="3183" y="1"/>
                    <a:pt x="2584" y="1"/>
                  </a:cubicBezTo>
                  <a:cubicBezTo>
                    <a:pt x="2269" y="1"/>
                    <a:pt x="2112" y="95"/>
                    <a:pt x="1860" y="253"/>
                  </a:cubicBezTo>
                  <a:cubicBezTo>
                    <a:pt x="1576" y="95"/>
                    <a:pt x="1419" y="1"/>
                    <a:pt x="11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" name="Google Shape;7195;p73">
              <a:extLst>
                <a:ext uri="{FF2B5EF4-FFF2-40B4-BE49-F238E27FC236}">
                  <a16:creationId xmlns:a16="http://schemas.microsoft.com/office/drawing/2014/main" id="{F0177429-7EE7-F219-EA63-1D2E08C5969D}"/>
                </a:ext>
              </a:extLst>
            </p:cNvPr>
            <p:cNvSpPr/>
            <p:nvPr/>
          </p:nvSpPr>
          <p:spPr>
            <a:xfrm>
              <a:off x="-51894725" y="3614000"/>
              <a:ext cx="121325" cy="106350"/>
            </a:xfrm>
            <a:custGeom>
              <a:avLst/>
              <a:gdLst/>
              <a:ahLst/>
              <a:cxnLst/>
              <a:rect l="l" t="t" r="r" b="b"/>
              <a:pathLst>
                <a:path w="4853" h="4254" extrusionOk="0">
                  <a:moveTo>
                    <a:pt x="1576" y="0"/>
                  </a:moveTo>
                  <a:lnTo>
                    <a:pt x="1" y="441"/>
                  </a:lnTo>
                  <a:cubicBezTo>
                    <a:pt x="32" y="567"/>
                    <a:pt x="32" y="725"/>
                    <a:pt x="64" y="851"/>
                  </a:cubicBezTo>
                  <a:lnTo>
                    <a:pt x="64" y="914"/>
                  </a:lnTo>
                  <a:cubicBezTo>
                    <a:pt x="473" y="2836"/>
                    <a:pt x="2206" y="4254"/>
                    <a:pt x="4159" y="4254"/>
                  </a:cubicBezTo>
                  <a:lnTo>
                    <a:pt x="4600" y="4254"/>
                  </a:lnTo>
                  <a:lnTo>
                    <a:pt x="4852" y="2678"/>
                  </a:lnTo>
                  <a:lnTo>
                    <a:pt x="4852" y="2678"/>
                  </a:lnTo>
                  <a:cubicBezTo>
                    <a:pt x="4632" y="2741"/>
                    <a:pt x="4411" y="2773"/>
                    <a:pt x="4159" y="2773"/>
                  </a:cubicBezTo>
                  <a:cubicBezTo>
                    <a:pt x="4131" y="2774"/>
                    <a:pt x="4103" y="2774"/>
                    <a:pt x="4076" y="2774"/>
                  </a:cubicBezTo>
                  <a:cubicBezTo>
                    <a:pt x="3164" y="2774"/>
                    <a:pt x="2350" y="2276"/>
                    <a:pt x="1891" y="1481"/>
                  </a:cubicBezTo>
                  <a:cubicBezTo>
                    <a:pt x="1639" y="1009"/>
                    <a:pt x="1544" y="536"/>
                    <a:pt x="15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3" name="Google Shape;7196;p73">
              <a:extLst>
                <a:ext uri="{FF2B5EF4-FFF2-40B4-BE49-F238E27FC236}">
                  <a16:creationId xmlns:a16="http://schemas.microsoft.com/office/drawing/2014/main" id="{14E7A5D9-D4F3-80CA-ADEC-2D1DAE921295}"/>
                </a:ext>
              </a:extLst>
            </p:cNvPr>
            <p:cNvSpPr/>
            <p:nvPr/>
          </p:nvSpPr>
          <p:spPr>
            <a:xfrm>
              <a:off x="-51838000" y="3590075"/>
              <a:ext cx="76400" cy="74350"/>
            </a:xfrm>
            <a:custGeom>
              <a:avLst/>
              <a:gdLst/>
              <a:ahLst/>
              <a:cxnLst/>
              <a:rect l="l" t="t" r="r" b="b"/>
              <a:pathLst>
                <a:path w="3056" h="2974" extrusionOk="0">
                  <a:moveTo>
                    <a:pt x="2615" y="0"/>
                  </a:moveTo>
                  <a:cubicBezTo>
                    <a:pt x="2583" y="0"/>
                    <a:pt x="2552" y="4"/>
                    <a:pt x="2520" y="12"/>
                  </a:cubicBezTo>
                  <a:lnTo>
                    <a:pt x="95" y="737"/>
                  </a:lnTo>
                  <a:cubicBezTo>
                    <a:pt x="0" y="1209"/>
                    <a:pt x="63" y="1650"/>
                    <a:pt x="284" y="2029"/>
                  </a:cubicBezTo>
                  <a:cubicBezTo>
                    <a:pt x="599" y="2627"/>
                    <a:pt x="1229" y="2974"/>
                    <a:pt x="1890" y="2974"/>
                  </a:cubicBezTo>
                  <a:cubicBezTo>
                    <a:pt x="2174" y="2974"/>
                    <a:pt x="2457" y="2911"/>
                    <a:pt x="2678" y="2785"/>
                  </a:cubicBezTo>
                  <a:lnTo>
                    <a:pt x="3056" y="422"/>
                  </a:lnTo>
                  <a:cubicBezTo>
                    <a:pt x="3056" y="296"/>
                    <a:pt x="2993" y="170"/>
                    <a:pt x="2930" y="107"/>
                  </a:cubicBezTo>
                  <a:cubicBezTo>
                    <a:pt x="2812" y="36"/>
                    <a:pt x="2711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4" name="Google Shape;7197;p73">
              <a:extLst>
                <a:ext uri="{FF2B5EF4-FFF2-40B4-BE49-F238E27FC236}">
                  <a16:creationId xmlns:a16="http://schemas.microsoft.com/office/drawing/2014/main" id="{AC7B965E-9E0A-D04D-44E7-3CE2A71D454D}"/>
                </a:ext>
              </a:extLst>
            </p:cNvPr>
            <p:cNvSpPr/>
            <p:nvPr/>
          </p:nvSpPr>
          <p:spPr>
            <a:xfrm>
              <a:off x="-51988450" y="3666775"/>
              <a:ext cx="204800" cy="241825"/>
            </a:xfrm>
            <a:custGeom>
              <a:avLst/>
              <a:gdLst/>
              <a:ahLst/>
              <a:cxnLst/>
              <a:rect l="l" t="t" r="r" b="b"/>
              <a:pathLst>
                <a:path w="8192" h="9673" extrusionOk="0">
                  <a:moveTo>
                    <a:pt x="2678" y="3718"/>
                  </a:moveTo>
                  <a:cubicBezTo>
                    <a:pt x="2868" y="3718"/>
                    <a:pt x="3025" y="3875"/>
                    <a:pt x="3025" y="4096"/>
                  </a:cubicBezTo>
                  <a:cubicBezTo>
                    <a:pt x="3025" y="4285"/>
                    <a:pt x="2868" y="4442"/>
                    <a:pt x="2678" y="4442"/>
                  </a:cubicBezTo>
                  <a:cubicBezTo>
                    <a:pt x="2489" y="4442"/>
                    <a:pt x="2332" y="4285"/>
                    <a:pt x="2332" y="4096"/>
                  </a:cubicBezTo>
                  <a:cubicBezTo>
                    <a:pt x="2332" y="3875"/>
                    <a:pt x="2489" y="3718"/>
                    <a:pt x="2678" y="3718"/>
                  </a:cubicBezTo>
                  <a:close/>
                  <a:moveTo>
                    <a:pt x="5671" y="3781"/>
                  </a:moveTo>
                  <a:cubicBezTo>
                    <a:pt x="5860" y="3781"/>
                    <a:pt x="6018" y="3938"/>
                    <a:pt x="6018" y="4127"/>
                  </a:cubicBezTo>
                  <a:cubicBezTo>
                    <a:pt x="6018" y="4316"/>
                    <a:pt x="5860" y="4474"/>
                    <a:pt x="5671" y="4474"/>
                  </a:cubicBezTo>
                  <a:cubicBezTo>
                    <a:pt x="5482" y="4474"/>
                    <a:pt x="5325" y="4316"/>
                    <a:pt x="5325" y="4127"/>
                  </a:cubicBezTo>
                  <a:cubicBezTo>
                    <a:pt x="5325" y="3938"/>
                    <a:pt x="5482" y="3781"/>
                    <a:pt x="5671" y="3781"/>
                  </a:cubicBezTo>
                  <a:close/>
                  <a:moveTo>
                    <a:pt x="4191" y="4474"/>
                  </a:moveTo>
                  <a:cubicBezTo>
                    <a:pt x="4821" y="4474"/>
                    <a:pt x="5293" y="4978"/>
                    <a:pt x="5293" y="5577"/>
                  </a:cubicBezTo>
                  <a:cubicBezTo>
                    <a:pt x="5293" y="6207"/>
                    <a:pt x="4758" y="6679"/>
                    <a:pt x="4191" y="6679"/>
                  </a:cubicBezTo>
                  <a:cubicBezTo>
                    <a:pt x="3561" y="6679"/>
                    <a:pt x="3088" y="6175"/>
                    <a:pt x="3088" y="5577"/>
                  </a:cubicBezTo>
                  <a:cubicBezTo>
                    <a:pt x="3088" y="4946"/>
                    <a:pt x="3561" y="4474"/>
                    <a:pt x="4191" y="4474"/>
                  </a:cubicBezTo>
                  <a:close/>
                  <a:moveTo>
                    <a:pt x="5195" y="7034"/>
                  </a:moveTo>
                  <a:cubicBezTo>
                    <a:pt x="5293" y="7034"/>
                    <a:pt x="5388" y="7073"/>
                    <a:pt x="5451" y="7152"/>
                  </a:cubicBezTo>
                  <a:cubicBezTo>
                    <a:pt x="5640" y="7278"/>
                    <a:pt x="5640" y="7498"/>
                    <a:pt x="5482" y="7656"/>
                  </a:cubicBezTo>
                  <a:cubicBezTo>
                    <a:pt x="5136" y="8002"/>
                    <a:pt x="4663" y="8223"/>
                    <a:pt x="4128" y="8223"/>
                  </a:cubicBezTo>
                  <a:cubicBezTo>
                    <a:pt x="3624" y="8223"/>
                    <a:pt x="3151" y="8002"/>
                    <a:pt x="2836" y="7656"/>
                  </a:cubicBezTo>
                  <a:cubicBezTo>
                    <a:pt x="2678" y="7498"/>
                    <a:pt x="2678" y="7278"/>
                    <a:pt x="2836" y="7152"/>
                  </a:cubicBezTo>
                  <a:cubicBezTo>
                    <a:pt x="2915" y="7073"/>
                    <a:pt x="3017" y="7034"/>
                    <a:pt x="3112" y="7034"/>
                  </a:cubicBezTo>
                  <a:cubicBezTo>
                    <a:pt x="3206" y="7034"/>
                    <a:pt x="3293" y="7073"/>
                    <a:pt x="3340" y="7152"/>
                  </a:cubicBezTo>
                  <a:cubicBezTo>
                    <a:pt x="3561" y="7372"/>
                    <a:pt x="3852" y="7483"/>
                    <a:pt x="4140" y="7483"/>
                  </a:cubicBezTo>
                  <a:cubicBezTo>
                    <a:pt x="4427" y="7483"/>
                    <a:pt x="4711" y="7372"/>
                    <a:pt x="4915" y="7152"/>
                  </a:cubicBezTo>
                  <a:cubicBezTo>
                    <a:pt x="4994" y="7073"/>
                    <a:pt x="5097" y="7034"/>
                    <a:pt x="5195" y="7034"/>
                  </a:cubicBezTo>
                  <a:close/>
                  <a:moveTo>
                    <a:pt x="3403" y="0"/>
                  </a:moveTo>
                  <a:cubicBezTo>
                    <a:pt x="3120" y="347"/>
                    <a:pt x="2710" y="567"/>
                    <a:pt x="2237" y="693"/>
                  </a:cubicBezTo>
                  <a:cubicBezTo>
                    <a:pt x="2080" y="1575"/>
                    <a:pt x="1355" y="2237"/>
                    <a:pt x="410" y="2237"/>
                  </a:cubicBezTo>
                  <a:cubicBezTo>
                    <a:pt x="284" y="2237"/>
                    <a:pt x="158" y="2237"/>
                    <a:pt x="32" y="2174"/>
                  </a:cubicBezTo>
                  <a:cubicBezTo>
                    <a:pt x="32" y="2300"/>
                    <a:pt x="1" y="2458"/>
                    <a:pt x="1" y="2584"/>
                  </a:cubicBezTo>
                  <a:lnTo>
                    <a:pt x="1" y="5577"/>
                  </a:lnTo>
                  <a:cubicBezTo>
                    <a:pt x="1" y="7813"/>
                    <a:pt x="1859" y="9672"/>
                    <a:pt x="4096" y="9672"/>
                  </a:cubicBezTo>
                  <a:cubicBezTo>
                    <a:pt x="6333" y="9672"/>
                    <a:pt x="8192" y="7813"/>
                    <a:pt x="8192" y="5577"/>
                  </a:cubicBezTo>
                  <a:lnTo>
                    <a:pt x="8192" y="2930"/>
                  </a:lnTo>
                  <a:lnTo>
                    <a:pt x="7845" y="2930"/>
                  </a:lnTo>
                  <a:cubicBezTo>
                    <a:pt x="5924" y="2930"/>
                    <a:pt x="4191" y="1764"/>
                    <a:pt x="34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" name="Google Shape;7198;p73">
              <a:extLst>
                <a:ext uri="{FF2B5EF4-FFF2-40B4-BE49-F238E27FC236}">
                  <a16:creationId xmlns:a16="http://schemas.microsoft.com/office/drawing/2014/main" id="{9156E788-3F12-9E73-72A7-4AB770F983FC}"/>
                </a:ext>
              </a:extLst>
            </p:cNvPr>
            <p:cNvSpPr/>
            <p:nvPr/>
          </p:nvSpPr>
          <p:spPr>
            <a:xfrm>
              <a:off x="-51893150" y="3797500"/>
              <a:ext cx="18150" cy="17375"/>
            </a:xfrm>
            <a:custGeom>
              <a:avLst/>
              <a:gdLst/>
              <a:ahLst/>
              <a:cxnLst/>
              <a:rect l="l" t="t" r="r" b="b"/>
              <a:pathLst>
                <a:path w="726" h="695" extrusionOk="0">
                  <a:moveTo>
                    <a:pt x="379" y="1"/>
                  </a:moveTo>
                  <a:cubicBezTo>
                    <a:pt x="190" y="1"/>
                    <a:pt x="1" y="159"/>
                    <a:pt x="1" y="348"/>
                  </a:cubicBezTo>
                  <a:cubicBezTo>
                    <a:pt x="1" y="537"/>
                    <a:pt x="190" y="694"/>
                    <a:pt x="379" y="694"/>
                  </a:cubicBezTo>
                  <a:cubicBezTo>
                    <a:pt x="568" y="694"/>
                    <a:pt x="725" y="537"/>
                    <a:pt x="725" y="348"/>
                  </a:cubicBezTo>
                  <a:cubicBezTo>
                    <a:pt x="725" y="159"/>
                    <a:pt x="568" y="1"/>
                    <a:pt x="3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" name="Google Shape;7199;p73">
              <a:extLst>
                <a:ext uri="{FF2B5EF4-FFF2-40B4-BE49-F238E27FC236}">
                  <a16:creationId xmlns:a16="http://schemas.microsoft.com/office/drawing/2014/main" id="{C5B7305C-412A-64BD-5EC7-1D2417FA5D90}"/>
                </a:ext>
              </a:extLst>
            </p:cNvPr>
            <p:cNvSpPr/>
            <p:nvPr/>
          </p:nvSpPr>
          <p:spPr>
            <a:xfrm>
              <a:off x="-51763200" y="37455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" name="Google Shape;7200;p73">
              <a:extLst>
                <a:ext uri="{FF2B5EF4-FFF2-40B4-BE49-F238E27FC236}">
                  <a16:creationId xmlns:a16="http://schemas.microsoft.com/office/drawing/2014/main" id="{6EC81006-B9E9-A388-94FA-FCF36E57D415}"/>
                </a:ext>
              </a:extLst>
            </p:cNvPr>
            <p:cNvSpPr/>
            <p:nvPr/>
          </p:nvSpPr>
          <p:spPr>
            <a:xfrm>
              <a:off x="-52023900" y="37463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8" name="Google Shape;7201;p73">
            <a:extLst>
              <a:ext uri="{FF2B5EF4-FFF2-40B4-BE49-F238E27FC236}">
                <a16:creationId xmlns:a16="http://schemas.microsoft.com/office/drawing/2014/main" id="{FC2FDB93-0E85-22E9-AB1F-1C6C159BA43D}"/>
              </a:ext>
            </a:extLst>
          </p:cNvPr>
          <p:cNvGrpSpPr/>
          <p:nvPr/>
        </p:nvGrpSpPr>
        <p:grpSpPr>
          <a:xfrm>
            <a:off x="7644099" y="2007181"/>
            <a:ext cx="478628" cy="478628"/>
            <a:chOff x="-57173375" y="3198925"/>
            <a:chExt cx="319000" cy="319000"/>
          </a:xfrm>
          <a:solidFill>
            <a:schemeClr val="tx1"/>
          </a:solidFill>
        </p:grpSpPr>
        <p:sp>
          <p:nvSpPr>
            <p:cNvPr id="869" name="Google Shape;7202;p73">
              <a:extLst>
                <a:ext uri="{FF2B5EF4-FFF2-40B4-BE49-F238E27FC236}">
                  <a16:creationId xmlns:a16="http://schemas.microsoft.com/office/drawing/2014/main" id="{CA0EE0EC-3485-D5FB-B016-73823141C172}"/>
                </a:ext>
              </a:extLst>
            </p:cNvPr>
            <p:cNvSpPr/>
            <p:nvPr/>
          </p:nvSpPr>
          <p:spPr>
            <a:xfrm>
              <a:off x="-57120600" y="3237525"/>
              <a:ext cx="204800" cy="92825"/>
            </a:xfrm>
            <a:custGeom>
              <a:avLst/>
              <a:gdLst/>
              <a:ahLst/>
              <a:cxnLst/>
              <a:rect l="l" t="t" r="r" b="b"/>
              <a:pathLst>
                <a:path w="8192" h="3713" extrusionOk="0">
                  <a:moveTo>
                    <a:pt x="4096" y="0"/>
                  </a:moveTo>
                  <a:cubicBezTo>
                    <a:pt x="1954" y="0"/>
                    <a:pt x="189" y="1607"/>
                    <a:pt x="0" y="3686"/>
                  </a:cubicBezTo>
                  <a:cubicBezTo>
                    <a:pt x="81" y="3690"/>
                    <a:pt x="163" y="3692"/>
                    <a:pt x="245" y="3692"/>
                  </a:cubicBezTo>
                  <a:cubicBezTo>
                    <a:pt x="868" y="3692"/>
                    <a:pt x="1523" y="3579"/>
                    <a:pt x="2080" y="3245"/>
                  </a:cubicBezTo>
                  <a:cubicBezTo>
                    <a:pt x="2111" y="3182"/>
                    <a:pt x="2174" y="3056"/>
                    <a:pt x="2206" y="2993"/>
                  </a:cubicBezTo>
                  <a:cubicBezTo>
                    <a:pt x="2017" y="2615"/>
                    <a:pt x="1954" y="2237"/>
                    <a:pt x="2206" y="1890"/>
                  </a:cubicBezTo>
                  <a:cubicBezTo>
                    <a:pt x="2395" y="1512"/>
                    <a:pt x="2741" y="1323"/>
                    <a:pt x="3151" y="1323"/>
                  </a:cubicBezTo>
                  <a:cubicBezTo>
                    <a:pt x="3340" y="977"/>
                    <a:pt x="3686" y="725"/>
                    <a:pt x="4096" y="725"/>
                  </a:cubicBezTo>
                  <a:cubicBezTo>
                    <a:pt x="4474" y="725"/>
                    <a:pt x="4884" y="977"/>
                    <a:pt x="5041" y="1323"/>
                  </a:cubicBezTo>
                  <a:cubicBezTo>
                    <a:pt x="5419" y="1323"/>
                    <a:pt x="5829" y="1512"/>
                    <a:pt x="6018" y="1890"/>
                  </a:cubicBezTo>
                  <a:cubicBezTo>
                    <a:pt x="6207" y="2237"/>
                    <a:pt x="6207" y="2678"/>
                    <a:pt x="6018" y="2993"/>
                  </a:cubicBezTo>
                  <a:cubicBezTo>
                    <a:pt x="6049" y="3056"/>
                    <a:pt x="6112" y="3182"/>
                    <a:pt x="6144" y="3245"/>
                  </a:cubicBezTo>
                  <a:cubicBezTo>
                    <a:pt x="6654" y="3551"/>
                    <a:pt x="7206" y="3713"/>
                    <a:pt x="7783" y="3713"/>
                  </a:cubicBezTo>
                  <a:cubicBezTo>
                    <a:pt x="7918" y="3713"/>
                    <a:pt x="8054" y="3704"/>
                    <a:pt x="8192" y="3686"/>
                  </a:cubicBezTo>
                  <a:cubicBezTo>
                    <a:pt x="8003" y="1607"/>
                    <a:pt x="6207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0" name="Google Shape;7203;p73">
              <a:extLst>
                <a:ext uri="{FF2B5EF4-FFF2-40B4-BE49-F238E27FC236}">
                  <a16:creationId xmlns:a16="http://schemas.microsoft.com/office/drawing/2014/main" id="{0362164A-EF17-72C7-3ABF-FDF5476005EB}"/>
                </a:ext>
              </a:extLst>
            </p:cNvPr>
            <p:cNvSpPr/>
            <p:nvPr/>
          </p:nvSpPr>
          <p:spPr>
            <a:xfrm>
              <a:off x="-57053650" y="3273750"/>
              <a:ext cx="70100" cy="74850"/>
            </a:xfrm>
            <a:custGeom>
              <a:avLst/>
              <a:gdLst/>
              <a:ahLst/>
              <a:cxnLst/>
              <a:rect l="l" t="t" r="r" b="b"/>
              <a:pathLst>
                <a:path w="2804" h="2994" extrusionOk="0">
                  <a:moveTo>
                    <a:pt x="1418" y="1166"/>
                  </a:moveTo>
                  <a:cubicBezTo>
                    <a:pt x="1607" y="1166"/>
                    <a:pt x="1765" y="1323"/>
                    <a:pt x="1765" y="1544"/>
                  </a:cubicBezTo>
                  <a:cubicBezTo>
                    <a:pt x="1765" y="1733"/>
                    <a:pt x="1638" y="1891"/>
                    <a:pt x="1418" y="1891"/>
                  </a:cubicBezTo>
                  <a:cubicBezTo>
                    <a:pt x="1229" y="1891"/>
                    <a:pt x="1071" y="1733"/>
                    <a:pt x="1071" y="1544"/>
                  </a:cubicBezTo>
                  <a:cubicBezTo>
                    <a:pt x="1071" y="1323"/>
                    <a:pt x="1229" y="1166"/>
                    <a:pt x="1418" y="1166"/>
                  </a:cubicBezTo>
                  <a:close/>
                  <a:moveTo>
                    <a:pt x="1418" y="0"/>
                  </a:moveTo>
                  <a:cubicBezTo>
                    <a:pt x="1260" y="0"/>
                    <a:pt x="1103" y="126"/>
                    <a:pt x="1071" y="315"/>
                  </a:cubicBezTo>
                  <a:cubicBezTo>
                    <a:pt x="1019" y="497"/>
                    <a:pt x="860" y="615"/>
                    <a:pt x="664" y="615"/>
                  </a:cubicBezTo>
                  <a:cubicBezTo>
                    <a:pt x="623" y="615"/>
                    <a:pt x="580" y="610"/>
                    <a:pt x="536" y="599"/>
                  </a:cubicBezTo>
                  <a:cubicBezTo>
                    <a:pt x="492" y="573"/>
                    <a:pt x="447" y="561"/>
                    <a:pt x="402" y="561"/>
                  </a:cubicBezTo>
                  <a:cubicBezTo>
                    <a:pt x="284" y="561"/>
                    <a:pt x="172" y="642"/>
                    <a:pt x="126" y="756"/>
                  </a:cubicBezTo>
                  <a:cubicBezTo>
                    <a:pt x="32" y="914"/>
                    <a:pt x="63" y="1103"/>
                    <a:pt x="189" y="1197"/>
                  </a:cubicBezTo>
                  <a:cubicBezTo>
                    <a:pt x="347" y="1387"/>
                    <a:pt x="347" y="1639"/>
                    <a:pt x="189" y="1765"/>
                  </a:cubicBezTo>
                  <a:cubicBezTo>
                    <a:pt x="32" y="1891"/>
                    <a:pt x="0" y="2080"/>
                    <a:pt x="126" y="2237"/>
                  </a:cubicBezTo>
                  <a:cubicBezTo>
                    <a:pt x="175" y="2359"/>
                    <a:pt x="300" y="2406"/>
                    <a:pt x="427" y="2406"/>
                  </a:cubicBezTo>
                  <a:cubicBezTo>
                    <a:pt x="463" y="2406"/>
                    <a:pt x="500" y="2402"/>
                    <a:pt x="536" y="2395"/>
                  </a:cubicBezTo>
                  <a:cubicBezTo>
                    <a:pt x="580" y="2382"/>
                    <a:pt x="624" y="2376"/>
                    <a:pt x="667" y="2376"/>
                  </a:cubicBezTo>
                  <a:cubicBezTo>
                    <a:pt x="840" y="2376"/>
                    <a:pt x="996" y="2477"/>
                    <a:pt x="1071" y="2678"/>
                  </a:cubicBezTo>
                  <a:cubicBezTo>
                    <a:pt x="1103" y="2867"/>
                    <a:pt x="1260" y="2993"/>
                    <a:pt x="1418" y="2993"/>
                  </a:cubicBezTo>
                  <a:cubicBezTo>
                    <a:pt x="1575" y="2993"/>
                    <a:pt x="1733" y="2867"/>
                    <a:pt x="1765" y="2678"/>
                  </a:cubicBezTo>
                  <a:cubicBezTo>
                    <a:pt x="1789" y="2483"/>
                    <a:pt x="1946" y="2363"/>
                    <a:pt x="2118" y="2363"/>
                  </a:cubicBezTo>
                  <a:cubicBezTo>
                    <a:pt x="2168" y="2363"/>
                    <a:pt x="2219" y="2373"/>
                    <a:pt x="2269" y="2395"/>
                  </a:cubicBezTo>
                  <a:cubicBezTo>
                    <a:pt x="2309" y="2411"/>
                    <a:pt x="2354" y="2419"/>
                    <a:pt x="2399" y="2419"/>
                  </a:cubicBezTo>
                  <a:cubicBezTo>
                    <a:pt x="2530" y="2419"/>
                    <a:pt x="2663" y="2354"/>
                    <a:pt x="2710" y="2237"/>
                  </a:cubicBezTo>
                  <a:cubicBezTo>
                    <a:pt x="2804" y="2080"/>
                    <a:pt x="2741" y="1891"/>
                    <a:pt x="2647" y="1765"/>
                  </a:cubicBezTo>
                  <a:cubicBezTo>
                    <a:pt x="2489" y="1607"/>
                    <a:pt x="2489" y="1323"/>
                    <a:pt x="2647" y="1197"/>
                  </a:cubicBezTo>
                  <a:cubicBezTo>
                    <a:pt x="2804" y="1103"/>
                    <a:pt x="2804" y="914"/>
                    <a:pt x="2710" y="756"/>
                  </a:cubicBezTo>
                  <a:cubicBezTo>
                    <a:pt x="2663" y="640"/>
                    <a:pt x="2530" y="575"/>
                    <a:pt x="2399" y="575"/>
                  </a:cubicBezTo>
                  <a:cubicBezTo>
                    <a:pt x="2354" y="575"/>
                    <a:pt x="2309" y="583"/>
                    <a:pt x="2269" y="599"/>
                  </a:cubicBezTo>
                  <a:cubicBezTo>
                    <a:pt x="2235" y="609"/>
                    <a:pt x="2202" y="613"/>
                    <a:pt x="2170" y="613"/>
                  </a:cubicBezTo>
                  <a:cubicBezTo>
                    <a:pt x="1992" y="613"/>
                    <a:pt x="1845" y="475"/>
                    <a:pt x="1765" y="315"/>
                  </a:cubicBezTo>
                  <a:cubicBezTo>
                    <a:pt x="1733" y="126"/>
                    <a:pt x="1575" y="0"/>
                    <a:pt x="1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1" name="Google Shape;7204;p73">
              <a:extLst>
                <a:ext uri="{FF2B5EF4-FFF2-40B4-BE49-F238E27FC236}">
                  <a16:creationId xmlns:a16="http://schemas.microsoft.com/office/drawing/2014/main" id="{AADA87A8-2C0D-C9BD-CFA3-23E24F1CBE90}"/>
                </a:ext>
              </a:extLst>
            </p:cNvPr>
            <p:cNvSpPr/>
            <p:nvPr/>
          </p:nvSpPr>
          <p:spPr>
            <a:xfrm>
              <a:off x="-57058375" y="3198925"/>
              <a:ext cx="82700" cy="26800"/>
            </a:xfrm>
            <a:custGeom>
              <a:avLst/>
              <a:gdLst/>
              <a:ahLst/>
              <a:cxnLst/>
              <a:rect l="l" t="t" r="r" b="b"/>
              <a:pathLst>
                <a:path w="3308" h="1072" extrusionOk="0">
                  <a:moveTo>
                    <a:pt x="1638" y="0"/>
                  </a:moveTo>
                  <a:cubicBezTo>
                    <a:pt x="882" y="0"/>
                    <a:pt x="252" y="441"/>
                    <a:pt x="0" y="1071"/>
                  </a:cubicBezTo>
                  <a:cubicBezTo>
                    <a:pt x="504" y="851"/>
                    <a:pt x="1040" y="756"/>
                    <a:pt x="1638" y="756"/>
                  </a:cubicBezTo>
                  <a:cubicBezTo>
                    <a:pt x="2206" y="756"/>
                    <a:pt x="2773" y="851"/>
                    <a:pt x="3308" y="1071"/>
                  </a:cubicBezTo>
                  <a:cubicBezTo>
                    <a:pt x="2993" y="441"/>
                    <a:pt x="2363" y="0"/>
                    <a:pt x="16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2" name="Google Shape;7205;p73">
              <a:extLst>
                <a:ext uri="{FF2B5EF4-FFF2-40B4-BE49-F238E27FC236}">
                  <a16:creationId xmlns:a16="http://schemas.microsoft.com/office/drawing/2014/main" id="{3419C61F-9445-059D-87A4-F8EF60A47709}"/>
                </a:ext>
              </a:extLst>
            </p:cNvPr>
            <p:cNvSpPr/>
            <p:nvPr/>
          </p:nvSpPr>
          <p:spPr>
            <a:xfrm>
              <a:off x="-57173375" y="3338325"/>
              <a:ext cx="319000" cy="179600"/>
            </a:xfrm>
            <a:custGeom>
              <a:avLst/>
              <a:gdLst/>
              <a:ahLst/>
              <a:cxnLst/>
              <a:rect l="l" t="t" r="r" b="b"/>
              <a:pathLst>
                <a:path w="12760" h="7184" extrusionOk="0">
                  <a:moveTo>
                    <a:pt x="4695" y="1198"/>
                  </a:moveTo>
                  <a:cubicBezTo>
                    <a:pt x="4915" y="1198"/>
                    <a:pt x="5073" y="1355"/>
                    <a:pt x="5073" y="1544"/>
                  </a:cubicBezTo>
                  <a:cubicBezTo>
                    <a:pt x="5073" y="1733"/>
                    <a:pt x="4915" y="1891"/>
                    <a:pt x="4695" y="1891"/>
                  </a:cubicBezTo>
                  <a:cubicBezTo>
                    <a:pt x="4506" y="1891"/>
                    <a:pt x="4348" y="1733"/>
                    <a:pt x="4348" y="1544"/>
                  </a:cubicBezTo>
                  <a:cubicBezTo>
                    <a:pt x="4348" y="1355"/>
                    <a:pt x="4506" y="1198"/>
                    <a:pt x="4695" y="1198"/>
                  </a:cubicBezTo>
                  <a:close/>
                  <a:moveTo>
                    <a:pt x="7688" y="1198"/>
                  </a:moveTo>
                  <a:cubicBezTo>
                    <a:pt x="7908" y="1198"/>
                    <a:pt x="8066" y="1355"/>
                    <a:pt x="8066" y="1544"/>
                  </a:cubicBezTo>
                  <a:cubicBezTo>
                    <a:pt x="8066" y="1733"/>
                    <a:pt x="7940" y="1891"/>
                    <a:pt x="7688" y="1891"/>
                  </a:cubicBezTo>
                  <a:cubicBezTo>
                    <a:pt x="7499" y="1891"/>
                    <a:pt x="7341" y="1733"/>
                    <a:pt x="7341" y="1544"/>
                  </a:cubicBezTo>
                  <a:cubicBezTo>
                    <a:pt x="7341" y="1355"/>
                    <a:pt x="7499" y="1198"/>
                    <a:pt x="7688" y="1198"/>
                  </a:cubicBezTo>
                  <a:close/>
                  <a:moveTo>
                    <a:pt x="946" y="2805"/>
                  </a:moveTo>
                  <a:cubicBezTo>
                    <a:pt x="1198" y="3151"/>
                    <a:pt x="1639" y="3403"/>
                    <a:pt x="2111" y="3403"/>
                  </a:cubicBezTo>
                  <a:cubicBezTo>
                    <a:pt x="2111" y="3844"/>
                    <a:pt x="1765" y="4128"/>
                    <a:pt x="1355" y="4128"/>
                  </a:cubicBezTo>
                  <a:cubicBezTo>
                    <a:pt x="977" y="4128"/>
                    <a:pt x="631" y="3781"/>
                    <a:pt x="631" y="3403"/>
                  </a:cubicBezTo>
                  <a:cubicBezTo>
                    <a:pt x="631" y="3151"/>
                    <a:pt x="725" y="2931"/>
                    <a:pt x="946" y="2805"/>
                  </a:cubicBezTo>
                  <a:close/>
                  <a:moveTo>
                    <a:pt x="11531" y="2805"/>
                  </a:moveTo>
                  <a:cubicBezTo>
                    <a:pt x="11720" y="2931"/>
                    <a:pt x="11846" y="3151"/>
                    <a:pt x="11846" y="3403"/>
                  </a:cubicBezTo>
                  <a:cubicBezTo>
                    <a:pt x="11846" y="3844"/>
                    <a:pt x="11531" y="4128"/>
                    <a:pt x="11090" y="4128"/>
                  </a:cubicBezTo>
                  <a:cubicBezTo>
                    <a:pt x="10681" y="4128"/>
                    <a:pt x="10334" y="3781"/>
                    <a:pt x="10334" y="3403"/>
                  </a:cubicBezTo>
                  <a:cubicBezTo>
                    <a:pt x="10807" y="3403"/>
                    <a:pt x="11248" y="3151"/>
                    <a:pt x="11531" y="2805"/>
                  </a:cubicBezTo>
                  <a:close/>
                  <a:moveTo>
                    <a:pt x="7302" y="3718"/>
                  </a:moveTo>
                  <a:cubicBezTo>
                    <a:pt x="7396" y="3718"/>
                    <a:pt x="7483" y="3750"/>
                    <a:pt x="7530" y="3813"/>
                  </a:cubicBezTo>
                  <a:cubicBezTo>
                    <a:pt x="7688" y="3939"/>
                    <a:pt x="7688" y="4191"/>
                    <a:pt x="7530" y="4348"/>
                  </a:cubicBezTo>
                  <a:cubicBezTo>
                    <a:pt x="7184" y="4695"/>
                    <a:pt x="6711" y="4884"/>
                    <a:pt x="6238" y="4884"/>
                  </a:cubicBezTo>
                  <a:cubicBezTo>
                    <a:pt x="5766" y="4884"/>
                    <a:pt x="5262" y="4695"/>
                    <a:pt x="4947" y="4348"/>
                  </a:cubicBezTo>
                  <a:cubicBezTo>
                    <a:pt x="4789" y="4191"/>
                    <a:pt x="4789" y="3939"/>
                    <a:pt x="4947" y="3813"/>
                  </a:cubicBezTo>
                  <a:cubicBezTo>
                    <a:pt x="5026" y="3750"/>
                    <a:pt x="5120" y="3718"/>
                    <a:pt x="5211" y="3718"/>
                  </a:cubicBezTo>
                  <a:cubicBezTo>
                    <a:pt x="5301" y="3718"/>
                    <a:pt x="5388" y="3750"/>
                    <a:pt x="5451" y="3813"/>
                  </a:cubicBezTo>
                  <a:cubicBezTo>
                    <a:pt x="5671" y="4033"/>
                    <a:pt x="5955" y="4144"/>
                    <a:pt x="6238" y="4144"/>
                  </a:cubicBezTo>
                  <a:cubicBezTo>
                    <a:pt x="6522" y="4144"/>
                    <a:pt x="6806" y="4033"/>
                    <a:pt x="7026" y="3813"/>
                  </a:cubicBezTo>
                  <a:cubicBezTo>
                    <a:pt x="7105" y="3750"/>
                    <a:pt x="7207" y="3718"/>
                    <a:pt x="7302" y="3718"/>
                  </a:cubicBezTo>
                  <a:close/>
                  <a:moveTo>
                    <a:pt x="4317" y="1"/>
                  </a:moveTo>
                  <a:cubicBezTo>
                    <a:pt x="3781" y="284"/>
                    <a:pt x="3119" y="410"/>
                    <a:pt x="2552" y="410"/>
                  </a:cubicBezTo>
                  <a:cubicBezTo>
                    <a:pt x="2426" y="410"/>
                    <a:pt x="2300" y="410"/>
                    <a:pt x="2206" y="379"/>
                  </a:cubicBezTo>
                  <a:lnTo>
                    <a:pt x="2206" y="410"/>
                  </a:lnTo>
                  <a:cubicBezTo>
                    <a:pt x="1355" y="410"/>
                    <a:pt x="694" y="1072"/>
                    <a:pt x="694" y="1891"/>
                  </a:cubicBezTo>
                  <a:cubicBezTo>
                    <a:pt x="694" y="1985"/>
                    <a:pt x="694" y="2017"/>
                    <a:pt x="725" y="2112"/>
                  </a:cubicBezTo>
                  <a:cubicBezTo>
                    <a:pt x="253" y="2364"/>
                    <a:pt x="0" y="2836"/>
                    <a:pt x="0" y="3403"/>
                  </a:cubicBezTo>
                  <a:cubicBezTo>
                    <a:pt x="0" y="4222"/>
                    <a:pt x="662" y="4884"/>
                    <a:pt x="1481" y="4884"/>
                  </a:cubicBezTo>
                  <a:cubicBezTo>
                    <a:pt x="1891" y="4884"/>
                    <a:pt x="2237" y="4726"/>
                    <a:pt x="2521" y="4506"/>
                  </a:cubicBezTo>
                  <a:cubicBezTo>
                    <a:pt x="3088" y="6050"/>
                    <a:pt x="4632" y="7184"/>
                    <a:pt x="6364" y="7184"/>
                  </a:cubicBezTo>
                  <a:cubicBezTo>
                    <a:pt x="8097" y="7184"/>
                    <a:pt x="9641" y="6050"/>
                    <a:pt x="10240" y="4506"/>
                  </a:cubicBezTo>
                  <a:cubicBezTo>
                    <a:pt x="10492" y="4726"/>
                    <a:pt x="10870" y="4884"/>
                    <a:pt x="11248" y="4884"/>
                  </a:cubicBezTo>
                  <a:cubicBezTo>
                    <a:pt x="12067" y="4884"/>
                    <a:pt x="12760" y="4222"/>
                    <a:pt x="12760" y="3403"/>
                  </a:cubicBezTo>
                  <a:cubicBezTo>
                    <a:pt x="12571" y="2836"/>
                    <a:pt x="12256" y="2364"/>
                    <a:pt x="11846" y="2112"/>
                  </a:cubicBezTo>
                  <a:lnTo>
                    <a:pt x="11846" y="1891"/>
                  </a:lnTo>
                  <a:cubicBezTo>
                    <a:pt x="11846" y="1072"/>
                    <a:pt x="11153" y="410"/>
                    <a:pt x="10334" y="410"/>
                  </a:cubicBezTo>
                  <a:lnTo>
                    <a:pt x="10334" y="379"/>
                  </a:lnTo>
                  <a:cubicBezTo>
                    <a:pt x="10208" y="379"/>
                    <a:pt x="10114" y="410"/>
                    <a:pt x="9988" y="410"/>
                  </a:cubicBezTo>
                  <a:cubicBezTo>
                    <a:pt x="9357" y="410"/>
                    <a:pt x="8727" y="253"/>
                    <a:pt x="8160" y="1"/>
                  </a:cubicBezTo>
                  <a:lnTo>
                    <a:pt x="8160" y="32"/>
                  </a:lnTo>
                  <a:cubicBezTo>
                    <a:pt x="7971" y="410"/>
                    <a:pt x="7593" y="599"/>
                    <a:pt x="7184" y="599"/>
                  </a:cubicBezTo>
                  <a:cubicBezTo>
                    <a:pt x="6995" y="946"/>
                    <a:pt x="6648" y="1198"/>
                    <a:pt x="6238" y="1198"/>
                  </a:cubicBezTo>
                  <a:cubicBezTo>
                    <a:pt x="5860" y="1198"/>
                    <a:pt x="5451" y="946"/>
                    <a:pt x="5293" y="599"/>
                  </a:cubicBezTo>
                  <a:cubicBezTo>
                    <a:pt x="4852" y="599"/>
                    <a:pt x="4506" y="410"/>
                    <a:pt x="4317" y="32"/>
                  </a:cubicBezTo>
                  <a:lnTo>
                    <a:pt x="431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3" name="Google Shape;7206;p73">
            <a:extLst>
              <a:ext uri="{FF2B5EF4-FFF2-40B4-BE49-F238E27FC236}">
                <a16:creationId xmlns:a16="http://schemas.microsoft.com/office/drawing/2014/main" id="{CF7798A8-0861-DE1F-9872-4F297FDDA635}"/>
              </a:ext>
            </a:extLst>
          </p:cNvPr>
          <p:cNvGrpSpPr/>
          <p:nvPr/>
        </p:nvGrpSpPr>
        <p:grpSpPr>
          <a:xfrm>
            <a:off x="7645281" y="2643769"/>
            <a:ext cx="476264" cy="419587"/>
            <a:chOff x="-57176525" y="3610050"/>
            <a:chExt cx="317425" cy="279650"/>
          </a:xfrm>
          <a:solidFill>
            <a:schemeClr val="tx1"/>
          </a:solidFill>
        </p:grpSpPr>
        <p:sp>
          <p:nvSpPr>
            <p:cNvPr id="874" name="Google Shape;7207;p73">
              <a:extLst>
                <a:ext uri="{FF2B5EF4-FFF2-40B4-BE49-F238E27FC236}">
                  <a16:creationId xmlns:a16="http://schemas.microsoft.com/office/drawing/2014/main" id="{1022D0FB-8DDD-772A-6FF3-3B92E379F475}"/>
                </a:ext>
              </a:extLst>
            </p:cNvPr>
            <p:cNvSpPr/>
            <p:nvPr/>
          </p:nvSpPr>
          <p:spPr>
            <a:xfrm>
              <a:off x="-57109575" y="3610050"/>
              <a:ext cx="181950" cy="56750"/>
            </a:xfrm>
            <a:custGeom>
              <a:avLst/>
              <a:gdLst/>
              <a:ahLst/>
              <a:cxnLst/>
              <a:rect l="l" t="t" r="r" b="b"/>
              <a:pathLst>
                <a:path w="7278" h="2270" extrusionOk="0">
                  <a:moveTo>
                    <a:pt x="3655" y="1"/>
                  </a:moveTo>
                  <a:cubicBezTo>
                    <a:pt x="2080" y="1"/>
                    <a:pt x="693" y="914"/>
                    <a:pt x="0" y="2269"/>
                  </a:cubicBezTo>
                  <a:lnTo>
                    <a:pt x="7278" y="2269"/>
                  </a:lnTo>
                  <a:cubicBezTo>
                    <a:pt x="6648" y="914"/>
                    <a:pt x="5262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" name="Google Shape;7208;p73">
              <a:extLst>
                <a:ext uri="{FF2B5EF4-FFF2-40B4-BE49-F238E27FC236}">
                  <a16:creationId xmlns:a16="http://schemas.microsoft.com/office/drawing/2014/main" id="{E8142B89-9190-E3D5-3A9B-7308372C3B3E}"/>
                </a:ext>
              </a:extLst>
            </p:cNvPr>
            <p:cNvSpPr/>
            <p:nvPr/>
          </p:nvSpPr>
          <p:spPr>
            <a:xfrm>
              <a:off x="-57120600" y="3684100"/>
              <a:ext cx="88225" cy="36375"/>
            </a:xfrm>
            <a:custGeom>
              <a:avLst/>
              <a:gdLst/>
              <a:ahLst/>
              <a:cxnLst/>
              <a:rect l="l" t="t" r="r" b="b"/>
              <a:pathLst>
                <a:path w="3529" h="1455" extrusionOk="0">
                  <a:moveTo>
                    <a:pt x="158" y="0"/>
                  </a:moveTo>
                  <a:cubicBezTo>
                    <a:pt x="32" y="347"/>
                    <a:pt x="0" y="756"/>
                    <a:pt x="0" y="1103"/>
                  </a:cubicBezTo>
                  <a:lnTo>
                    <a:pt x="0" y="1450"/>
                  </a:lnTo>
                  <a:lnTo>
                    <a:pt x="977" y="1450"/>
                  </a:lnTo>
                  <a:cubicBezTo>
                    <a:pt x="1030" y="1453"/>
                    <a:pt x="1083" y="1454"/>
                    <a:pt x="1135" y="1454"/>
                  </a:cubicBezTo>
                  <a:cubicBezTo>
                    <a:pt x="2170" y="1454"/>
                    <a:pt x="3049" y="870"/>
                    <a:pt x="3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6" name="Google Shape;7209;p73">
              <a:extLst>
                <a:ext uri="{FF2B5EF4-FFF2-40B4-BE49-F238E27FC236}">
                  <a16:creationId xmlns:a16="http://schemas.microsoft.com/office/drawing/2014/main" id="{F26BFD89-FCB3-067D-6DB0-9E9159A3CC74}"/>
                </a:ext>
              </a:extLst>
            </p:cNvPr>
            <p:cNvSpPr/>
            <p:nvPr/>
          </p:nvSpPr>
          <p:spPr>
            <a:xfrm>
              <a:off x="-57176525" y="3747100"/>
              <a:ext cx="28375" cy="67775"/>
            </a:xfrm>
            <a:custGeom>
              <a:avLst/>
              <a:gdLst/>
              <a:ahLst/>
              <a:cxnLst/>
              <a:rect l="l" t="t" r="r" b="b"/>
              <a:pathLst>
                <a:path w="1135" h="2711" extrusionOk="0">
                  <a:moveTo>
                    <a:pt x="1135" y="1"/>
                  </a:moveTo>
                  <a:lnTo>
                    <a:pt x="1135" y="1"/>
                  </a:lnTo>
                  <a:cubicBezTo>
                    <a:pt x="473" y="379"/>
                    <a:pt x="0" y="1135"/>
                    <a:pt x="0" y="1954"/>
                  </a:cubicBezTo>
                  <a:lnTo>
                    <a:pt x="0" y="2521"/>
                  </a:lnTo>
                  <a:cubicBezTo>
                    <a:pt x="0" y="2647"/>
                    <a:pt x="63" y="2710"/>
                    <a:pt x="189" y="2710"/>
                  </a:cubicBezTo>
                  <a:cubicBezTo>
                    <a:pt x="410" y="2679"/>
                    <a:pt x="662" y="2647"/>
                    <a:pt x="883" y="2521"/>
                  </a:cubicBezTo>
                  <a:cubicBezTo>
                    <a:pt x="788" y="2206"/>
                    <a:pt x="757" y="1891"/>
                    <a:pt x="757" y="1576"/>
                  </a:cubicBezTo>
                  <a:cubicBezTo>
                    <a:pt x="757" y="946"/>
                    <a:pt x="946" y="442"/>
                    <a:pt x="11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7" name="Google Shape;7210;p73">
              <a:extLst>
                <a:ext uri="{FF2B5EF4-FFF2-40B4-BE49-F238E27FC236}">
                  <a16:creationId xmlns:a16="http://schemas.microsoft.com/office/drawing/2014/main" id="{67A26C59-A4B2-2824-4A16-D1D216D9B787}"/>
                </a:ext>
              </a:extLst>
            </p:cNvPr>
            <p:cNvSpPr/>
            <p:nvPr/>
          </p:nvSpPr>
          <p:spPr>
            <a:xfrm>
              <a:off x="-57139500" y="3743175"/>
              <a:ext cx="37825" cy="89025"/>
            </a:xfrm>
            <a:custGeom>
              <a:avLst/>
              <a:gdLst/>
              <a:ahLst/>
              <a:cxnLst/>
              <a:rect l="l" t="t" r="r" b="b"/>
              <a:pathLst>
                <a:path w="1513" h="3561" extrusionOk="0">
                  <a:moveTo>
                    <a:pt x="744" y="0"/>
                  </a:moveTo>
                  <a:cubicBezTo>
                    <a:pt x="685" y="0"/>
                    <a:pt x="630" y="32"/>
                    <a:pt x="599" y="95"/>
                  </a:cubicBezTo>
                  <a:cubicBezTo>
                    <a:pt x="347" y="410"/>
                    <a:pt x="0" y="1008"/>
                    <a:pt x="0" y="1764"/>
                  </a:cubicBezTo>
                  <a:cubicBezTo>
                    <a:pt x="0" y="2363"/>
                    <a:pt x="284" y="2993"/>
                    <a:pt x="599" y="3466"/>
                  </a:cubicBezTo>
                  <a:cubicBezTo>
                    <a:pt x="630" y="3529"/>
                    <a:pt x="685" y="3560"/>
                    <a:pt x="744" y="3560"/>
                  </a:cubicBezTo>
                  <a:cubicBezTo>
                    <a:pt x="804" y="3560"/>
                    <a:pt x="867" y="3529"/>
                    <a:pt x="914" y="3466"/>
                  </a:cubicBezTo>
                  <a:cubicBezTo>
                    <a:pt x="1260" y="2962"/>
                    <a:pt x="1512" y="2395"/>
                    <a:pt x="1512" y="1764"/>
                  </a:cubicBezTo>
                  <a:cubicBezTo>
                    <a:pt x="1512" y="1040"/>
                    <a:pt x="1134" y="410"/>
                    <a:pt x="914" y="95"/>
                  </a:cubicBezTo>
                  <a:cubicBezTo>
                    <a:pt x="867" y="32"/>
                    <a:pt x="804" y="0"/>
                    <a:pt x="7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8" name="Google Shape;7211;p73">
              <a:extLst>
                <a:ext uri="{FF2B5EF4-FFF2-40B4-BE49-F238E27FC236}">
                  <a16:creationId xmlns:a16="http://schemas.microsoft.com/office/drawing/2014/main" id="{CCAFFFC8-3BD2-9C26-ECB7-866D181259F6}"/>
                </a:ext>
              </a:extLst>
            </p:cNvPr>
            <p:cNvSpPr/>
            <p:nvPr/>
          </p:nvSpPr>
          <p:spPr>
            <a:xfrm>
              <a:off x="-57104075" y="3684875"/>
              <a:ext cx="244975" cy="204825"/>
            </a:xfrm>
            <a:custGeom>
              <a:avLst/>
              <a:gdLst/>
              <a:ahLst/>
              <a:cxnLst/>
              <a:rect l="l" t="t" r="r" b="b"/>
              <a:pathLst>
                <a:path w="9799" h="8193" extrusionOk="0">
                  <a:moveTo>
                    <a:pt x="1923" y="2269"/>
                  </a:moveTo>
                  <a:cubicBezTo>
                    <a:pt x="2143" y="2269"/>
                    <a:pt x="2301" y="2427"/>
                    <a:pt x="2301" y="2616"/>
                  </a:cubicBezTo>
                  <a:cubicBezTo>
                    <a:pt x="2301" y="2805"/>
                    <a:pt x="2143" y="2962"/>
                    <a:pt x="1923" y="2962"/>
                  </a:cubicBezTo>
                  <a:cubicBezTo>
                    <a:pt x="1734" y="2962"/>
                    <a:pt x="1576" y="2805"/>
                    <a:pt x="1576" y="2616"/>
                  </a:cubicBezTo>
                  <a:cubicBezTo>
                    <a:pt x="1576" y="2427"/>
                    <a:pt x="1734" y="2269"/>
                    <a:pt x="1923" y="2269"/>
                  </a:cubicBezTo>
                  <a:close/>
                  <a:moveTo>
                    <a:pt x="4916" y="2269"/>
                  </a:moveTo>
                  <a:cubicBezTo>
                    <a:pt x="5136" y="2269"/>
                    <a:pt x="5294" y="2427"/>
                    <a:pt x="5294" y="2616"/>
                  </a:cubicBezTo>
                  <a:cubicBezTo>
                    <a:pt x="5325" y="2805"/>
                    <a:pt x="5168" y="2962"/>
                    <a:pt x="4916" y="2962"/>
                  </a:cubicBezTo>
                  <a:cubicBezTo>
                    <a:pt x="4727" y="2962"/>
                    <a:pt x="4569" y="2805"/>
                    <a:pt x="4569" y="2616"/>
                  </a:cubicBezTo>
                  <a:cubicBezTo>
                    <a:pt x="4569" y="2427"/>
                    <a:pt x="4727" y="2269"/>
                    <a:pt x="4916" y="2269"/>
                  </a:cubicBezTo>
                  <a:close/>
                  <a:moveTo>
                    <a:pt x="8759" y="3876"/>
                  </a:moveTo>
                  <a:cubicBezTo>
                    <a:pt x="8948" y="4002"/>
                    <a:pt x="9074" y="4222"/>
                    <a:pt x="9074" y="4474"/>
                  </a:cubicBezTo>
                  <a:cubicBezTo>
                    <a:pt x="9074" y="4853"/>
                    <a:pt x="8759" y="5199"/>
                    <a:pt x="8318" y="5199"/>
                  </a:cubicBezTo>
                  <a:cubicBezTo>
                    <a:pt x="7909" y="5199"/>
                    <a:pt x="7531" y="4853"/>
                    <a:pt x="7531" y="4474"/>
                  </a:cubicBezTo>
                  <a:cubicBezTo>
                    <a:pt x="8003" y="4474"/>
                    <a:pt x="8476" y="4222"/>
                    <a:pt x="8759" y="3876"/>
                  </a:cubicBezTo>
                  <a:close/>
                  <a:moveTo>
                    <a:pt x="4530" y="4766"/>
                  </a:moveTo>
                  <a:cubicBezTo>
                    <a:pt x="4624" y="4766"/>
                    <a:pt x="4711" y="4805"/>
                    <a:pt x="4758" y="4884"/>
                  </a:cubicBezTo>
                  <a:cubicBezTo>
                    <a:pt x="4916" y="5010"/>
                    <a:pt x="4916" y="5231"/>
                    <a:pt x="4758" y="5420"/>
                  </a:cubicBezTo>
                  <a:cubicBezTo>
                    <a:pt x="4412" y="5766"/>
                    <a:pt x="3939" y="5955"/>
                    <a:pt x="3466" y="5955"/>
                  </a:cubicBezTo>
                  <a:cubicBezTo>
                    <a:pt x="2994" y="5955"/>
                    <a:pt x="2490" y="5766"/>
                    <a:pt x="2175" y="5420"/>
                  </a:cubicBezTo>
                  <a:cubicBezTo>
                    <a:pt x="2017" y="5262"/>
                    <a:pt x="2017" y="5010"/>
                    <a:pt x="2175" y="4884"/>
                  </a:cubicBezTo>
                  <a:cubicBezTo>
                    <a:pt x="2254" y="4805"/>
                    <a:pt x="2348" y="4766"/>
                    <a:pt x="2439" y="4766"/>
                  </a:cubicBezTo>
                  <a:cubicBezTo>
                    <a:pt x="2529" y="4766"/>
                    <a:pt x="2616" y="4805"/>
                    <a:pt x="2679" y="4884"/>
                  </a:cubicBezTo>
                  <a:cubicBezTo>
                    <a:pt x="2899" y="5105"/>
                    <a:pt x="3183" y="5215"/>
                    <a:pt x="3466" y="5215"/>
                  </a:cubicBezTo>
                  <a:cubicBezTo>
                    <a:pt x="3750" y="5215"/>
                    <a:pt x="4034" y="5105"/>
                    <a:pt x="4254" y="4884"/>
                  </a:cubicBezTo>
                  <a:cubicBezTo>
                    <a:pt x="4333" y="4805"/>
                    <a:pt x="4435" y="4766"/>
                    <a:pt x="4530" y="4766"/>
                  </a:cubicBezTo>
                  <a:close/>
                  <a:moveTo>
                    <a:pt x="3687" y="1"/>
                  </a:moveTo>
                  <a:cubicBezTo>
                    <a:pt x="3120" y="1356"/>
                    <a:pt x="1797" y="2269"/>
                    <a:pt x="316" y="2269"/>
                  </a:cubicBezTo>
                  <a:lnTo>
                    <a:pt x="253" y="2269"/>
                  </a:lnTo>
                  <a:cubicBezTo>
                    <a:pt x="536" y="2679"/>
                    <a:pt x="852" y="3372"/>
                    <a:pt x="852" y="4096"/>
                  </a:cubicBezTo>
                  <a:cubicBezTo>
                    <a:pt x="852" y="5168"/>
                    <a:pt x="253" y="5987"/>
                    <a:pt x="1" y="6302"/>
                  </a:cubicBezTo>
                  <a:cubicBezTo>
                    <a:pt x="757" y="7467"/>
                    <a:pt x="2017" y="8192"/>
                    <a:pt x="3435" y="8192"/>
                  </a:cubicBezTo>
                  <a:cubicBezTo>
                    <a:pt x="5168" y="8192"/>
                    <a:pt x="6648" y="7089"/>
                    <a:pt x="7247" y="5577"/>
                  </a:cubicBezTo>
                  <a:cubicBezTo>
                    <a:pt x="7531" y="5798"/>
                    <a:pt x="7877" y="5955"/>
                    <a:pt x="8287" y="5955"/>
                  </a:cubicBezTo>
                  <a:cubicBezTo>
                    <a:pt x="9106" y="5955"/>
                    <a:pt x="9767" y="5294"/>
                    <a:pt x="9767" y="4474"/>
                  </a:cubicBezTo>
                  <a:cubicBezTo>
                    <a:pt x="9799" y="3907"/>
                    <a:pt x="9484" y="3435"/>
                    <a:pt x="9074" y="3151"/>
                  </a:cubicBezTo>
                  <a:lnTo>
                    <a:pt x="9074" y="2962"/>
                  </a:lnTo>
                  <a:cubicBezTo>
                    <a:pt x="9074" y="2143"/>
                    <a:pt x="8350" y="1482"/>
                    <a:pt x="7531" y="1482"/>
                  </a:cubicBezTo>
                  <a:lnTo>
                    <a:pt x="7531" y="1103"/>
                  </a:lnTo>
                  <a:cubicBezTo>
                    <a:pt x="7531" y="725"/>
                    <a:pt x="7499" y="379"/>
                    <a:pt x="73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9" name="Google Shape;7212;p73">
            <a:extLst>
              <a:ext uri="{FF2B5EF4-FFF2-40B4-BE49-F238E27FC236}">
                <a16:creationId xmlns:a16="http://schemas.microsoft.com/office/drawing/2014/main" id="{AFA47672-ED77-E7A2-F9B1-B20F77DF2867}"/>
              </a:ext>
            </a:extLst>
          </p:cNvPr>
          <p:cNvGrpSpPr/>
          <p:nvPr/>
        </p:nvGrpSpPr>
        <p:grpSpPr>
          <a:xfrm>
            <a:off x="7687465" y="3201842"/>
            <a:ext cx="431365" cy="478365"/>
            <a:chOff x="-57162350" y="3982000"/>
            <a:chExt cx="287500" cy="318825"/>
          </a:xfrm>
          <a:solidFill>
            <a:schemeClr val="tx1"/>
          </a:solidFill>
        </p:grpSpPr>
        <p:sp>
          <p:nvSpPr>
            <p:cNvPr id="880" name="Google Shape;7213;p73">
              <a:extLst>
                <a:ext uri="{FF2B5EF4-FFF2-40B4-BE49-F238E27FC236}">
                  <a16:creationId xmlns:a16="http://schemas.microsoft.com/office/drawing/2014/main" id="{91EF83E7-31AF-5C75-BE45-40A5785547C9}"/>
                </a:ext>
              </a:extLst>
            </p:cNvPr>
            <p:cNvSpPr/>
            <p:nvPr/>
          </p:nvSpPr>
          <p:spPr>
            <a:xfrm>
              <a:off x="-56989850" y="4151150"/>
              <a:ext cx="55150" cy="55150"/>
            </a:xfrm>
            <a:custGeom>
              <a:avLst/>
              <a:gdLst/>
              <a:ahLst/>
              <a:cxnLst/>
              <a:rect l="l" t="t" r="r" b="b"/>
              <a:pathLst>
                <a:path w="2206" h="2206" extrusionOk="0">
                  <a:moveTo>
                    <a:pt x="1103" y="1"/>
                  </a:moveTo>
                  <a:cubicBezTo>
                    <a:pt x="504" y="1"/>
                    <a:pt x="0" y="473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5" y="1702"/>
                    <a:pt x="2205" y="1103"/>
                  </a:cubicBezTo>
                  <a:cubicBezTo>
                    <a:pt x="2205" y="473"/>
                    <a:pt x="1733" y="1"/>
                    <a:pt x="11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1" name="Google Shape;7214;p73">
              <a:extLst>
                <a:ext uri="{FF2B5EF4-FFF2-40B4-BE49-F238E27FC236}">
                  <a16:creationId xmlns:a16="http://schemas.microsoft.com/office/drawing/2014/main" id="{EB9DFA49-A992-9730-39AD-9D6B6C8252A1}"/>
                </a:ext>
              </a:extLst>
            </p:cNvPr>
            <p:cNvSpPr/>
            <p:nvPr/>
          </p:nvSpPr>
          <p:spPr>
            <a:xfrm>
              <a:off x="-57162350" y="3982000"/>
              <a:ext cx="287500" cy="161300"/>
            </a:xfrm>
            <a:custGeom>
              <a:avLst/>
              <a:gdLst/>
              <a:ahLst/>
              <a:cxnLst/>
              <a:rect l="l" t="t" r="r" b="b"/>
              <a:pathLst>
                <a:path w="11500" h="6452" extrusionOk="0">
                  <a:moveTo>
                    <a:pt x="5778" y="1"/>
                  </a:moveTo>
                  <a:cubicBezTo>
                    <a:pt x="5286" y="1"/>
                    <a:pt x="4789" y="166"/>
                    <a:pt x="4380" y="497"/>
                  </a:cubicBezTo>
                  <a:cubicBezTo>
                    <a:pt x="4263" y="479"/>
                    <a:pt x="4146" y="470"/>
                    <a:pt x="4031" y="470"/>
                  </a:cubicBezTo>
                  <a:cubicBezTo>
                    <a:pt x="3147" y="470"/>
                    <a:pt x="2323" y="992"/>
                    <a:pt x="2017" y="1883"/>
                  </a:cubicBezTo>
                  <a:cubicBezTo>
                    <a:pt x="1072" y="2230"/>
                    <a:pt x="473" y="3238"/>
                    <a:pt x="631" y="4246"/>
                  </a:cubicBezTo>
                  <a:cubicBezTo>
                    <a:pt x="127" y="4876"/>
                    <a:pt x="1" y="5695"/>
                    <a:pt x="316" y="6452"/>
                  </a:cubicBezTo>
                  <a:cubicBezTo>
                    <a:pt x="536" y="6294"/>
                    <a:pt x="757" y="6168"/>
                    <a:pt x="1040" y="6074"/>
                  </a:cubicBezTo>
                  <a:cubicBezTo>
                    <a:pt x="1355" y="4498"/>
                    <a:pt x="2458" y="3175"/>
                    <a:pt x="4002" y="2577"/>
                  </a:cubicBezTo>
                  <a:cubicBezTo>
                    <a:pt x="4096" y="2545"/>
                    <a:pt x="4096" y="2545"/>
                    <a:pt x="4191" y="2513"/>
                  </a:cubicBezTo>
                  <a:cubicBezTo>
                    <a:pt x="4224" y="2504"/>
                    <a:pt x="4257" y="2499"/>
                    <a:pt x="4290" y="2499"/>
                  </a:cubicBezTo>
                  <a:cubicBezTo>
                    <a:pt x="4474" y="2499"/>
                    <a:pt x="4637" y="2641"/>
                    <a:pt x="4663" y="2829"/>
                  </a:cubicBezTo>
                  <a:cubicBezTo>
                    <a:pt x="4789" y="4593"/>
                    <a:pt x="6239" y="5979"/>
                    <a:pt x="8003" y="5979"/>
                  </a:cubicBezTo>
                  <a:lnTo>
                    <a:pt x="9862" y="5979"/>
                  </a:lnTo>
                  <a:cubicBezTo>
                    <a:pt x="10366" y="5979"/>
                    <a:pt x="10807" y="6137"/>
                    <a:pt x="11185" y="6389"/>
                  </a:cubicBezTo>
                  <a:cubicBezTo>
                    <a:pt x="11500" y="5695"/>
                    <a:pt x="11405" y="4876"/>
                    <a:pt x="10870" y="4246"/>
                  </a:cubicBezTo>
                  <a:cubicBezTo>
                    <a:pt x="11027" y="3207"/>
                    <a:pt x="10492" y="2230"/>
                    <a:pt x="9515" y="1883"/>
                  </a:cubicBezTo>
                  <a:cubicBezTo>
                    <a:pt x="9178" y="1040"/>
                    <a:pt x="8363" y="472"/>
                    <a:pt x="7475" y="472"/>
                  </a:cubicBezTo>
                  <a:cubicBezTo>
                    <a:pt x="7368" y="472"/>
                    <a:pt x="7260" y="480"/>
                    <a:pt x="7152" y="497"/>
                  </a:cubicBezTo>
                  <a:cubicBezTo>
                    <a:pt x="6758" y="166"/>
                    <a:pt x="6270" y="1"/>
                    <a:pt x="5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2" name="Google Shape;7215;p73">
              <a:extLst>
                <a:ext uri="{FF2B5EF4-FFF2-40B4-BE49-F238E27FC236}">
                  <a16:creationId xmlns:a16="http://schemas.microsoft.com/office/drawing/2014/main" id="{1F03EA03-563C-B0E2-7948-93BEC6CC0D36}"/>
                </a:ext>
              </a:extLst>
            </p:cNvPr>
            <p:cNvSpPr/>
            <p:nvPr/>
          </p:nvSpPr>
          <p:spPr>
            <a:xfrm>
              <a:off x="-57119850" y="4066875"/>
              <a:ext cx="126075" cy="111875"/>
            </a:xfrm>
            <a:custGeom>
              <a:avLst/>
              <a:gdLst/>
              <a:ahLst/>
              <a:cxnLst/>
              <a:rect l="l" t="t" r="r" b="b"/>
              <a:pathLst>
                <a:path w="5043" h="4475" extrusionOk="0">
                  <a:moveTo>
                    <a:pt x="2333" y="1"/>
                  </a:moveTo>
                  <a:cubicBezTo>
                    <a:pt x="915" y="694"/>
                    <a:pt x="2" y="2111"/>
                    <a:pt x="2" y="3718"/>
                  </a:cubicBezTo>
                  <a:lnTo>
                    <a:pt x="2" y="4191"/>
                  </a:lnTo>
                  <a:lnTo>
                    <a:pt x="2" y="4359"/>
                  </a:lnTo>
                  <a:lnTo>
                    <a:pt x="2" y="4359"/>
                  </a:lnTo>
                  <a:cubicBezTo>
                    <a:pt x="32" y="3375"/>
                    <a:pt x="829" y="2616"/>
                    <a:pt x="1861" y="2616"/>
                  </a:cubicBezTo>
                  <a:cubicBezTo>
                    <a:pt x="2774" y="2616"/>
                    <a:pt x="3499" y="3246"/>
                    <a:pt x="3656" y="4096"/>
                  </a:cubicBezTo>
                  <a:lnTo>
                    <a:pt x="4507" y="4096"/>
                  </a:lnTo>
                  <a:cubicBezTo>
                    <a:pt x="4570" y="3718"/>
                    <a:pt x="4791" y="3403"/>
                    <a:pt x="5043" y="3120"/>
                  </a:cubicBezTo>
                  <a:cubicBezTo>
                    <a:pt x="3656" y="2647"/>
                    <a:pt x="2617" y="1481"/>
                    <a:pt x="2333" y="1"/>
                  </a:cubicBezTo>
                  <a:close/>
                  <a:moveTo>
                    <a:pt x="2" y="4359"/>
                  </a:moveTo>
                  <a:cubicBezTo>
                    <a:pt x="1" y="4397"/>
                    <a:pt x="1" y="4435"/>
                    <a:pt x="2" y="4474"/>
                  </a:cubicBezTo>
                  <a:lnTo>
                    <a:pt x="2" y="435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3" name="Google Shape;7216;p73">
              <a:extLst>
                <a:ext uri="{FF2B5EF4-FFF2-40B4-BE49-F238E27FC236}">
                  <a16:creationId xmlns:a16="http://schemas.microsoft.com/office/drawing/2014/main" id="{66950FD5-21B5-8AE9-0DE7-B86B1AF17F02}"/>
                </a:ext>
              </a:extLst>
            </p:cNvPr>
            <p:cNvSpPr/>
            <p:nvPr/>
          </p:nvSpPr>
          <p:spPr>
            <a:xfrm>
              <a:off x="-57100925" y="4151150"/>
              <a:ext cx="55175" cy="55150"/>
            </a:xfrm>
            <a:custGeom>
              <a:avLst/>
              <a:gdLst/>
              <a:ahLst/>
              <a:cxnLst/>
              <a:rect l="l" t="t" r="r" b="b"/>
              <a:pathLst>
                <a:path w="2207" h="2206" extrusionOk="0">
                  <a:moveTo>
                    <a:pt x="1104" y="1"/>
                  </a:moveTo>
                  <a:cubicBezTo>
                    <a:pt x="505" y="1"/>
                    <a:pt x="1" y="473"/>
                    <a:pt x="1" y="1103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473"/>
                    <a:pt x="1702" y="1"/>
                    <a:pt x="11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4" name="Google Shape;7217;p73">
              <a:extLst>
                <a:ext uri="{FF2B5EF4-FFF2-40B4-BE49-F238E27FC236}">
                  <a16:creationId xmlns:a16="http://schemas.microsoft.com/office/drawing/2014/main" id="{B0FB869D-B878-6940-1923-B0AF5D8DCA3A}"/>
                </a:ext>
              </a:extLst>
            </p:cNvPr>
            <p:cNvSpPr/>
            <p:nvPr/>
          </p:nvSpPr>
          <p:spPr>
            <a:xfrm>
              <a:off x="-57119825" y="4179500"/>
              <a:ext cx="204800" cy="121325"/>
            </a:xfrm>
            <a:custGeom>
              <a:avLst/>
              <a:gdLst/>
              <a:ahLst/>
              <a:cxnLst/>
              <a:rect l="l" t="t" r="r" b="b"/>
              <a:pathLst>
                <a:path w="8192" h="4853" extrusionOk="0">
                  <a:moveTo>
                    <a:pt x="5160" y="2151"/>
                  </a:moveTo>
                  <a:cubicBezTo>
                    <a:pt x="5254" y="2151"/>
                    <a:pt x="5341" y="2190"/>
                    <a:pt x="5388" y="2269"/>
                  </a:cubicBezTo>
                  <a:cubicBezTo>
                    <a:pt x="5546" y="2427"/>
                    <a:pt x="5546" y="2679"/>
                    <a:pt x="5388" y="2805"/>
                  </a:cubicBezTo>
                  <a:cubicBezTo>
                    <a:pt x="5042" y="3151"/>
                    <a:pt x="4569" y="3340"/>
                    <a:pt x="4096" y="3340"/>
                  </a:cubicBezTo>
                  <a:cubicBezTo>
                    <a:pt x="3624" y="3340"/>
                    <a:pt x="3120" y="3151"/>
                    <a:pt x="2805" y="2805"/>
                  </a:cubicBezTo>
                  <a:cubicBezTo>
                    <a:pt x="2647" y="2647"/>
                    <a:pt x="2647" y="2395"/>
                    <a:pt x="2805" y="2269"/>
                  </a:cubicBezTo>
                  <a:cubicBezTo>
                    <a:pt x="2884" y="2190"/>
                    <a:pt x="2978" y="2151"/>
                    <a:pt x="3069" y="2151"/>
                  </a:cubicBezTo>
                  <a:cubicBezTo>
                    <a:pt x="3159" y="2151"/>
                    <a:pt x="3246" y="2190"/>
                    <a:pt x="3309" y="2269"/>
                  </a:cubicBezTo>
                  <a:cubicBezTo>
                    <a:pt x="3529" y="2490"/>
                    <a:pt x="3813" y="2600"/>
                    <a:pt x="4096" y="2600"/>
                  </a:cubicBezTo>
                  <a:cubicBezTo>
                    <a:pt x="4380" y="2600"/>
                    <a:pt x="4664" y="2490"/>
                    <a:pt x="4884" y="2269"/>
                  </a:cubicBezTo>
                  <a:cubicBezTo>
                    <a:pt x="4963" y="2190"/>
                    <a:pt x="5065" y="2151"/>
                    <a:pt x="5160" y="2151"/>
                  </a:cubicBezTo>
                  <a:close/>
                  <a:moveTo>
                    <a:pt x="1" y="1"/>
                  </a:moveTo>
                  <a:lnTo>
                    <a:pt x="1" y="2238"/>
                  </a:lnTo>
                  <a:cubicBezTo>
                    <a:pt x="1" y="3687"/>
                    <a:pt x="1198" y="4853"/>
                    <a:pt x="2616" y="4853"/>
                  </a:cubicBezTo>
                  <a:lnTo>
                    <a:pt x="5609" y="4853"/>
                  </a:lnTo>
                  <a:cubicBezTo>
                    <a:pt x="7058" y="4853"/>
                    <a:pt x="8192" y="3655"/>
                    <a:pt x="8192" y="2238"/>
                  </a:cubicBezTo>
                  <a:lnTo>
                    <a:pt x="8192" y="1"/>
                  </a:lnTo>
                  <a:cubicBezTo>
                    <a:pt x="8192" y="977"/>
                    <a:pt x="7341" y="1860"/>
                    <a:pt x="6302" y="1860"/>
                  </a:cubicBezTo>
                  <a:cubicBezTo>
                    <a:pt x="5388" y="1860"/>
                    <a:pt x="4664" y="1230"/>
                    <a:pt x="4506" y="347"/>
                  </a:cubicBezTo>
                  <a:lnTo>
                    <a:pt x="3655" y="347"/>
                  </a:lnTo>
                  <a:cubicBezTo>
                    <a:pt x="3498" y="1230"/>
                    <a:pt x="2710" y="1860"/>
                    <a:pt x="1860" y="1860"/>
                  </a:cubicBezTo>
                  <a:cubicBezTo>
                    <a:pt x="820" y="1860"/>
                    <a:pt x="1" y="1009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5" name="Google Shape;7218;p73">
              <a:extLst>
                <a:ext uri="{FF2B5EF4-FFF2-40B4-BE49-F238E27FC236}">
                  <a16:creationId xmlns:a16="http://schemas.microsoft.com/office/drawing/2014/main" id="{FCE707B5-4504-73DD-8D23-857A45E3E63D}"/>
                </a:ext>
              </a:extLst>
            </p:cNvPr>
            <p:cNvSpPr/>
            <p:nvPr/>
          </p:nvSpPr>
          <p:spPr>
            <a:xfrm>
              <a:off x="-57158400" y="4156675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6" name="Google Shape;7219;p73">
              <a:extLst>
                <a:ext uri="{FF2B5EF4-FFF2-40B4-BE49-F238E27FC236}">
                  <a16:creationId xmlns:a16="http://schemas.microsoft.com/office/drawing/2014/main" id="{E5B585E9-0227-5D2D-508E-9CBACFDF81B0}"/>
                </a:ext>
              </a:extLst>
            </p:cNvPr>
            <p:cNvSpPr/>
            <p:nvPr/>
          </p:nvSpPr>
          <p:spPr>
            <a:xfrm>
              <a:off x="-56896125" y="41558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1"/>
                  </a:moveTo>
                  <a:lnTo>
                    <a:pt x="0" y="2553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41" y="28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7" name="Google Shape;7220;p73">
              <a:extLst>
                <a:ext uri="{FF2B5EF4-FFF2-40B4-BE49-F238E27FC236}">
                  <a16:creationId xmlns:a16="http://schemas.microsoft.com/office/drawing/2014/main" id="{77EE13CC-411A-0CC4-502D-B3A9CFD71538}"/>
                </a:ext>
              </a:extLst>
            </p:cNvPr>
            <p:cNvSpPr/>
            <p:nvPr/>
          </p:nvSpPr>
          <p:spPr>
            <a:xfrm>
              <a:off x="-56924475" y="4149575"/>
              <a:ext cx="9450" cy="29175"/>
            </a:xfrm>
            <a:custGeom>
              <a:avLst/>
              <a:gdLst/>
              <a:ahLst/>
              <a:cxnLst/>
              <a:rect l="l" t="t" r="r" b="b"/>
              <a:pathLst>
                <a:path w="378" h="1167" extrusionOk="0">
                  <a:moveTo>
                    <a:pt x="0" y="1"/>
                  </a:moveTo>
                  <a:cubicBezTo>
                    <a:pt x="221" y="379"/>
                    <a:pt x="378" y="757"/>
                    <a:pt x="378" y="1166"/>
                  </a:cubicBezTo>
                  <a:lnTo>
                    <a:pt x="378" y="883"/>
                  </a:lnTo>
                  <a:lnTo>
                    <a:pt x="37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88" name="Google Shape;7221;p73">
            <a:extLst>
              <a:ext uri="{FF2B5EF4-FFF2-40B4-BE49-F238E27FC236}">
                <a16:creationId xmlns:a16="http://schemas.microsoft.com/office/drawing/2014/main" id="{15BDFE78-1107-FEF3-A54E-5E6E4FB39044}"/>
              </a:ext>
            </a:extLst>
          </p:cNvPr>
          <p:cNvGrpSpPr/>
          <p:nvPr/>
        </p:nvGrpSpPr>
        <p:grpSpPr>
          <a:xfrm>
            <a:off x="10592554" y="2007181"/>
            <a:ext cx="477465" cy="475101"/>
            <a:chOff x="-55202750" y="3198925"/>
            <a:chExt cx="318225" cy="316650"/>
          </a:xfrm>
          <a:solidFill>
            <a:schemeClr val="tx1"/>
          </a:solidFill>
        </p:grpSpPr>
        <p:sp>
          <p:nvSpPr>
            <p:cNvPr id="889" name="Google Shape;7222;p73">
              <a:extLst>
                <a:ext uri="{FF2B5EF4-FFF2-40B4-BE49-F238E27FC236}">
                  <a16:creationId xmlns:a16="http://schemas.microsoft.com/office/drawing/2014/main" id="{6EB695DC-A8C3-3A9C-858D-A33D825A46D8}"/>
                </a:ext>
              </a:extLst>
            </p:cNvPr>
            <p:cNvSpPr/>
            <p:nvPr/>
          </p:nvSpPr>
          <p:spPr>
            <a:xfrm>
              <a:off x="-55130275" y="3293425"/>
              <a:ext cx="167775" cy="168575"/>
            </a:xfrm>
            <a:custGeom>
              <a:avLst/>
              <a:gdLst/>
              <a:ahLst/>
              <a:cxnLst/>
              <a:rect l="l" t="t" r="r" b="b"/>
              <a:pathLst>
                <a:path w="6711" h="6743" extrusionOk="0">
                  <a:moveTo>
                    <a:pt x="1891" y="2238"/>
                  </a:moveTo>
                  <a:cubicBezTo>
                    <a:pt x="2111" y="2238"/>
                    <a:pt x="2269" y="2395"/>
                    <a:pt x="2269" y="2584"/>
                  </a:cubicBezTo>
                  <a:cubicBezTo>
                    <a:pt x="2269" y="2805"/>
                    <a:pt x="2111" y="2962"/>
                    <a:pt x="1891" y="2962"/>
                  </a:cubicBezTo>
                  <a:cubicBezTo>
                    <a:pt x="1702" y="2962"/>
                    <a:pt x="1544" y="2836"/>
                    <a:pt x="1544" y="2584"/>
                  </a:cubicBezTo>
                  <a:cubicBezTo>
                    <a:pt x="1544" y="2395"/>
                    <a:pt x="1702" y="2238"/>
                    <a:pt x="1891" y="2238"/>
                  </a:cubicBezTo>
                  <a:close/>
                  <a:moveTo>
                    <a:pt x="4884" y="2269"/>
                  </a:moveTo>
                  <a:cubicBezTo>
                    <a:pt x="5104" y="2269"/>
                    <a:pt x="5262" y="2427"/>
                    <a:pt x="5262" y="2647"/>
                  </a:cubicBezTo>
                  <a:cubicBezTo>
                    <a:pt x="5262" y="2836"/>
                    <a:pt x="5104" y="2994"/>
                    <a:pt x="4884" y="2994"/>
                  </a:cubicBezTo>
                  <a:cubicBezTo>
                    <a:pt x="4695" y="2994"/>
                    <a:pt x="4537" y="2836"/>
                    <a:pt x="4537" y="2647"/>
                  </a:cubicBezTo>
                  <a:cubicBezTo>
                    <a:pt x="4537" y="2427"/>
                    <a:pt x="4695" y="2269"/>
                    <a:pt x="4884" y="2269"/>
                  </a:cubicBezTo>
                  <a:close/>
                  <a:moveTo>
                    <a:pt x="4454" y="4798"/>
                  </a:moveTo>
                  <a:cubicBezTo>
                    <a:pt x="4545" y="4798"/>
                    <a:pt x="4632" y="4837"/>
                    <a:pt x="4695" y="4916"/>
                  </a:cubicBezTo>
                  <a:cubicBezTo>
                    <a:pt x="4852" y="5042"/>
                    <a:pt x="4852" y="5262"/>
                    <a:pt x="4726" y="5420"/>
                  </a:cubicBezTo>
                  <a:cubicBezTo>
                    <a:pt x="4380" y="5798"/>
                    <a:pt x="3907" y="5987"/>
                    <a:pt x="3403" y="5987"/>
                  </a:cubicBezTo>
                  <a:cubicBezTo>
                    <a:pt x="2899" y="5987"/>
                    <a:pt x="2426" y="5798"/>
                    <a:pt x="2111" y="5420"/>
                  </a:cubicBezTo>
                  <a:cubicBezTo>
                    <a:pt x="1954" y="5262"/>
                    <a:pt x="1954" y="5042"/>
                    <a:pt x="2111" y="4916"/>
                  </a:cubicBezTo>
                  <a:cubicBezTo>
                    <a:pt x="2190" y="4837"/>
                    <a:pt x="2284" y="4798"/>
                    <a:pt x="2375" y="4798"/>
                  </a:cubicBezTo>
                  <a:cubicBezTo>
                    <a:pt x="2466" y="4798"/>
                    <a:pt x="2552" y="4837"/>
                    <a:pt x="2615" y="4916"/>
                  </a:cubicBezTo>
                  <a:cubicBezTo>
                    <a:pt x="2836" y="5136"/>
                    <a:pt x="3119" y="5246"/>
                    <a:pt x="3403" y="5246"/>
                  </a:cubicBezTo>
                  <a:cubicBezTo>
                    <a:pt x="3686" y="5246"/>
                    <a:pt x="3970" y="5136"/>
                    <a:pt x="4191" y="4916"/>
                  </a:cubicBezTo>
                  <a:cubicBezTo>
                    <a:pt x="4269" y="4837"/>
                    <a:pt x="4364" y="4798"/>
                    <a:pt x="4454" y="4798"/>
                  </a:cubicBezTo>
                  <a:close/>
                  <a:moveTo>
                    <a:pt x="3403" y="1"/>
                  </a:moveTo>
                  <a:cubicBezTo>
                    <a:pt x="2773" y="1261"/>
                    <a:pt x="1513" y="2112"/>
                    <a:pt x="63" y="2238"/>
                  </a:cubicBezTo>
                  <a:cubicBezTo>
                    <a:pt x="63" y="2364"/>
                    <a:pt x="0" y="2521"/>
                    <a:pt x="0" y="2647"/>
                  </a:cubicBezTo>
                  <a:lnTo>
                    <a:pt x="0" y="4128"/>
                  </a:lnTo>
                  <a:cubicBezTo>
                    <a:pt x="0" y="5577"/>
                    <a:pt x="1198" y="6743"/>
                    <a:pt x="2615" y="6743"/>
                  </a:cubicBezTo>
                  <a:lnTo>
                    <a:pt x="4096" y="6743"/>
                  </a:lnTo>
                  <a:cubicBezTo>
                    <a:pt x="5577" y="6743"/>
                    <a:pt x="6711" y="5546"/>
                    <a:pt x="6711" y="4128"/>
                  </a:cubicBezTo>
                  <a:lnTo>
                    <a:pt x="6711" y="2647"/>
                  </a:lnTo>
                  <a:cubicBezTo>
                    <a:pt x="6711" y="2521"/>
                    <a:pt x="6711" y="2364"/>
                    <a:pt x="6679" y="2238"/>
                  </a:cubicBezTo>
                  <a:cubicBezTo>
                    <a:pt x="5293" y="2112"/>
                    <a:pt x="4033" y="1261"/>
                    <a:pt x="34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0" name="Google Shape;7223;p73">
              <a:extLst>
                <a:ext uri="{FF2B5EF4-FFF2-40B4-BE49-F238E27FC236}">
                  <a16:creationId xmlns:a16="http://schemas.microsoft.com/office/drawing/2014/main" id="{2376D470-C49D-64F8-2C2E-41BE8F4E162F}"/>
                </a:ext>
              </a:extLst>
            </p:cNvPr>
            <p:cNvSpPr/>
            <p:nvPr/>
          </p:nvSpPr>
          <p:spPr>
            <a:xfrm>
              <a:off x="-55202750" y="3198925"/>
              <a:ext cx="318225" cy="316650"/>
            </a:xfrm>
            <a:custGeom>
              <a:avLst/>
              <a:gdLst/>
              <a:ahLst/>
              <a:cxnLst/>
              <a:rect l="l" t="t" r="r" b="b"/>
              <a:pathLst>
                <a:path w="12729" h="12666" extrusionOk="0">
                  <a:moveTo>
                    <a:pt x="6302" y="2221"/>
                  </a:moveTo>
                  <a:cubicBezTo>
                    <a:pt x="6459" y="2221"/>
                    <a:pt x="6617" y="2300"/>
                    <a:pt x="6648" y="2458"/>
                  </a:cubicBezTo>
                  <a:lnTo>
                    <a:pt x="6680" y="2615"/>
                  </a:lnTo>
                  <a:cubicBezTo>
                    <a:pt x="7058" y="4127"/>
                    <a:pt x="8381" y="5230"/>
                    <a:pt x="9956" y="5230"/>
                  </a:cubicBezTo>
                  <a:cubicBezTo>
                    <a:pt x="10145" y="5230"/>
                    <a:pt x="10272" y="5356"/>
                    <a:pt x="10303" y="5545"/>
                  </a:cubicBezTo>
                  <a:cubicBezTo>
                    <a:pt x="10366" y="5829"/>
                    <a:pt x="10398" y="6112"/>
                    <a:pt x="10398" y="6364"/>
                  </a:cubicBezTo>
                  <a:lnTo>
                    <a:pt x="10398" y="7877"/>
                  </a:lnTo>
                  <a:cubicBezTo>
                    <a:pt x="10398" y="9704"/>
                    <a:pt x="8885" y="11216"/>
                    <a:pt x="7058" y="11216"/>
                  </a:cubicBezTo>
                  <a:lnTo>
                    <a:pt x="5546" y="11216"/>
                  </a:lnTo>
                  <a:cubicBezTo>
                    <a:pt x="3687" y="11216"/>
                    <a:pt x="2206" y="9704"/>
                    <a:pt x="2206" y="7877"/>
                  </a:cubicBezTo>
                  <a:lnTo>
                    <a:pt x="2206" y="6364"/>
                  </a:lnTo>
                  <a:cubicBezTo>
                    <a:pt x="2206" y="6112"/>
                    <a:pt x="2238" y="5829"/>
                    <a:pt x="2269" y="5545"/>
                  </a:cubicBezTo>
                  <a:cubicBezTo>
                    <a:pt x="2332" y="5388"/>
                    <a:pt x="2490" y="5230"/>
                    <a:pt x="2647" y="5230"/>
                  </a:cubicBezTo>
                  <a:cubicBezTo>
                    <a:pt x="4160" y="5230"/>
                    <a:pt x="5514" y="4127"/>
                    <a:pt x="5892" y="2615"/>
                  </a:cubicBezTo>
                  <a:lnTo>
                    <a:pt x="5955" y="2458"/>
                  </a:lnTo>
                  <a:cubicBezTo>
                    <a:pt x="5987" y="2300"/>
                    <a:pt x="6144" y="2221"/>
                    <a:pt x="6302" y="2221"/>
                  </a:cubicBezTo>
                  <a:close/>
                  <a:moveTo>
                    <a:pt x="6333" y="0"/>
                  </a:moveTo>
                  <a:cubicBezTo>
                    <a:pt x="3529" y="0"/>
                    <a:pt x="1135" y="2111"/>
                    <a:pt x="789" y="4884"/>
                  </a:cubicBezTo>
                  <a:cubicBezTo>
                    <a:pt x="284" y="5230"/>
                    <a:pt x="1" y="5797"/>
                    <a:pt x="1" y="6427"/>
                  </a:cubicBezTo>
                  <a:cubicBezTo>
                    <a:pt x="1" y="6805"/>
                    <a:pt x="127" y="7215"/>
                    <a:pt x="379" y="7530"/>
                  </a:cubicBezTo>
                  <a:cubicBezTo>
                    <a:pt x="158" y="7845"/>
                    <a:pt x="1" y="8223"/>
                    <a:pt x="1" y="8633"/>
                  </a:cubicBezTo>
                  <a:cubicBezTo>
                    <a:pt x="1" y="9011"/>
                    <a:pt x="127" y="9420"/>
                    <a:pt x="379" y="9735"/>
                  </a:cubicBezTo>
                  <a:cubicBezTo>
                    <a:pt x="158" y="10050"/>
                    <a:pt x="1" y="10428"/>
                    <a:pt x="1" y="10838"/>
                  </a:cubicBezTo>
                  <a:cubicBezTo>
                    <a:pt x="1" y="11846"/>
                    <a:pt x="852" y="12665"/>
                    <a:pt x="1891" y="12665"/>
                  </a:cubicBezTo>
                  <a:lnTo>
                    <a:pt x="10839" y="12665"/>
                  </a:lnTo>
                  <a:cubicBezTo>
                    <a:pt x="11847" y="12665"/>
                    <a:pt x="12729" y="11846"/>
                    <a:pt x="12729" y="10838"/>
                  </a:cubicBezTo>
                  <a:cubicBezTo>
                    <a:pt x="12729" y="10428"/>
                    <a:pt x="12603" y="10050"/>
                    <a:pt x="12319" y="9735"/>
                  </a:cubicBezTo>
                  <a:cubicBezTo>
                    <a:pt x="12571" y="9420"/>
                    <a:pt x="12729" y="9011"/>
                    <a:pt x="12729" y="8633"/>
                  </a:cubicBezTo>
                  <a:cubicBezTo>
                    <a:pt x="12666" y="8223"/>
                    <a:pt x="12508" y="7845"/>
                    <a:pt x="12288" y="7530"/>
                  </a:cubicBezTo>
                  <a:cubicBezTo>
                    <a:pt x="12508" y="7215"/>
                    <a:pt x="12666" y="6805"/>
                    <a:pt x="12666" y="6427"/>
                  </a:cubicBezTo>
                  <a:cubicBezTo>
                    <a:pt x="12666" y="5829"/>
                    <a:pt x="12351" y="5230"/>
                    <a:pt x="11878" y="4884"/>
                  </a:cubicBezTo>
                  <a:cubicBezTo>
                    <a:pt x="11500" y="2111"/>
                    <a:pt x="9137" y="0"/>
                    <a:pt x="6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91" name="Google Shape;7224;p73">
            <a:extLst>
              <a:ext uri="{FF2B5EF4-FFF2-40B4-BE49-F238E27FC236}">
                <a16:creationId xmlns:a16="http://schemas.microsoft.com/office/drawing/2014/main" id="{255EBBFB-0E62-D537-014D-594F7D1F0905}"/>
              </a:ext>
            </a:extLst>
          </p:cNvPr>
          <p:cNvGrpSpPr/>
          <p:nvPr/>
        </p:nvGrpSpPr>
        <p:grpSpPr>
          <a:xfrm>
            <a:off x="10606732" y="2614248"/>
            <a:ext cx="449107" cy="477465"/>
            <a:chOff x="-55194875" y="3590375"/>
            <a:chExt cx="299325" cy="318225"/>
          </a:xfrm>
          <a:solidFill>
            <a:schemeClr val="tx1"/>
          </a:solidFill>
        </p:grpSpPr>
        <p:sp>
          <p:nvSpPr>
            <p:cNvPr id="892" name="Google Shape;7225;p73">
              <a:extLst>
                <a:ext uri="{FF2B5EF4-FFF2-40B4-BE49-F238E27FC236}">
                  <a16:creationId xmlns:a16="http://schemas.microsoft.com/office/drawing/2014/main" id="{5DC1BD56-9C14-7328-DDFE-ACDBEAF480B2}"/>
                </a:ext>
              </a:extLst>
            </p:cNvPr>
            <p:cNvSpPr/>
            <p:nvPr/>
          </p:nvSpPr>
          <p:spPr>
            <a:xfrm>
              <a:off x="-55194875" y="3667550"/>
              <a:ext cx="37050" cy="241050"/>
            </a:xfrm>
            <a:custGeom>
              <a:avLst/>
              <a:gdLst/>
              <a:ahLst/>
              <a:cxnLst/>
              <a:rect l="l" t="t" r="r" b="b"/>
              <a:pathLst>
                <a:path w="1482" h="9642" extrusionOk="0">
                  <a:moveTo>
                    <a:pt x="1482" y="1"/>
                  </a:moveTo>
                  <a:cubicBezTo>
                    <a:pt x="537" y="977"/>
                    <a:pt x="1" y="2301"/>
                    <a:pt x="1" y="3687"/>
                  </a:cubicBezTo>
                  <a:lnTo>
                    <a:pt x="1" y="9295"/>
                  </a:lnTo>
                  <a:lnTo>
                    <a:pt x="32" y="9295"/>
                  </a:lnTo>
                  <a:cubicBezTo>
                    <a:pt x="32" y="9484"/>
                    <a:pt x="190" y="9641"/>
                    <a:pt x="379" y="9641"/>
                  </a:cubicBezTo>
                  <a:lnTo>
                    <a:pt x="1482" y="9641"/>
                  </a:lnTo>
                  <a:lnTo>
                    <a:pt x="148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3" name="Google Shape;7226;p73">
              <a:extLst>
                <a:ext uri="{FF2B5EF4-FFF2-40B4-BE49-F238E27FC236}">
                  <a16:creationId xmlns:a16="http://schemas.microsoft.com/office/drawing/2014/main" id="{2A4A179C-EE08-66E9-DCE6-A80C32D38833}"/>
                </a:ext>
              </a:extLst>
            </p:cNvPr>
            <p:cNvSpPr/>
            <p:nvPr/>
          </p:nvSpPr>
          <p:spPr>
            <a:xfrm>
              <a:off x="-55065700" y="3643925"/>
              <a:ext cx="132350" cy="40200"/>
            </a:xfrm>
            <a:custGeom>
              <a:avLst/>
              <a:gdLst/>
              <a:ahLst/>
              <a:cxnLst/>
              <a:rect l="l" t="t" r="r" b="b"/>
              <a:pathLst>
                <a:path w="5294" h="1608" extrusionOk="0">
                  <a:moveTo>
                    <a:pt x="5294" y="1"/>
                  </a:moveTo>
                  <a:lnTo>
                    <a:pt x="1" y="1607"/>
                  </a:lnTo>
                  <a:lnTo>
                    <a:pt x="5294" y="1607"/>
                  </a:lnTo>
                  <a:lnTo>
                    <a:pt x="529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4" name="Google Shape;7227;p73">
              <a:extLst>
                <a:ext uri="{FF2B5EF4-FFF2-40B4-BE49-F238E27FC236}">
                  <a16:creationId xmlns:a16="http://schemas.microsoft.com/office/drawing/2014/main" id="{4058CBDB-FBCD-766D-75CF-0EA2E1DC623C}"/>
                </a:ext>
              </a:extLst>
            </p:cNvPr>
            <p:cNvSpPr/>
            <p:nvPr/>
          </p:nvSpPr>
          <p:spPr>
            <a:xfrm>
              <a:off x="-55138950" y="3703000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7"/>
                  </a:moveTo>
                  <a:cubicBezTo>
                    <a:pt x="2836" y="757"/>
                    <a:pt x="2994" y="914"/>
                    <a:pt x="2994" y="1103"/>
                  </a:cubicBezTo>
                  <a:cubicBezTo>
                    <a:pt x="2994" y="1292"/>
                    <a:pt x="2836" y="1450"/>
                    <a:pt x="2647" y="1450"/>
                  </a:cubicBezTo>
                  <a:cubicBezTo>
                    <a:pt x="2458" y="1450"/>
                    <a:pt x="2301" y="1292"/>
                    <a:pt x="2301" y="1103"/>
                  </a:cubicBezTo>
                  <a:cubicBezTo>
                    <a:pt x="2301" y="914"/>
                    <a:pt x="2395" y="757"/>
                    <a:pt x="2647" y="757"/>
                  </a:cubicBezTo>
                  <a:close/>
                  <a:moveTo>
                    <a:pt x="5609" y="757"/>
                  </a:moveTo>
                  <a:cubicBezTo>
                    <a:pt x="5798" y="757"/>
                    <a:pt x="5955" y="914"/>
                    <a:pt x="5955" y="1103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388" y="1450"/>
                    <a:pt x="5231" y="1292"/>
                    <a:pt x="5231" y="1103"/>
                  </a:cubicBezTo>
                  <a:cubicBezTo>
                    <a:pt x="5231" y="914"/>
                    <a:pt x="5388" y="757"/>
                    <a:pt x="5609" y="757"/>
                  </a:cubicBezTo>
                  <a:close/>
                  <a:moveTo>
                    <a:pt x="5195" y="3316"/>
                  </a:moveTo>
                  <a:cubicBezTo>
                    <a:pt x="5294" y="3316"/>
                    <a:pt x="5388" y="3356"/>
                    <a:pt x="5451" y="3434"/>
                  </a:cubicBezTo>
                  <a:cubicBezTo>
                    <a:pt x="5609" y="3592"/>
                    <a:pt x="5609" y="3812"/>
                    <a:pt x="5451" y="3939"/>
                  </a:cubicBezTo>
                  <a:cubicBezTo>
                    <a:pt x="5105" y="4285"/>
                    <a:pt x="4601" y="4474"/>
                    <a:pt x="4096" y="4474"/>
                  </a:cubicBezTo>
                  <a:cubicBezTo>
                    <a:pt x="3592" y="4474"/>
                    <a:pt x="3120" y="4285"/>
                    <a:pt x="2805" y="3939"/>
                  </a:cubicBezTo>
                  <a:cubicBezTo>
                    <a:pt x="2647" y="3781"/>
                    <a:pt x="2647" y="3529"/>
                    <a:pt x="2805" y="3434"/>
                  </a:cubicBezTo>
                  <a:cubicBezTo>
                    <a:pt x="2883" y="3356"/>
                    <a:pt x="2978" y="3316"/>
                    <a:pt x="3073" y="3316"/>
                  </a:cubicBezTo>
                  <a:cubicBezTo>
                    <a:pt x="3167" y="3316"/>
                    <a:pt x="3262" y="3356"/>
                    <a:pt x="3340" y="3434"/>
                  </a:cubicBezTo>
                  <a:cubicBezTo>
                    <a:pt x="3561" y="3639"/>
                    <a:pt x="3852" y="3742"/>
                    <a:pt x="4140" y="3742"/>
                  </a:cubicBezTo>
                  <a:cubicBezTo>
                    <a:pt x="4427" y="3742"/>
                    <a:pt x="4711" y="3639"/>
                    <a:pt x="4916" y="3434"/>
                  </a:cubicBezTo>
                  <a:cubicBezTo>
                    <a:pt x="4994" y="3356"/>
                    <a:pt x="5097" y="3316"/>
                    <a:pt x="5195" y="3316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4852"/>
                    <a:pt x="1860" y="6742"/>
                    <a:pt x="4096" y="6742"/>
                  </a:cubicBezTo>
                  <a:cubicBezTo>
                    <a:pt x="6333" y="6742"/>
                    <a:pt x="8192" y="4884"/>
                    <a:pt x="8192" y="2584"/>
                  </a:cubicBezTo>
                  <a:lnTo>
                    <a:pt x="819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5" name="Google Shape;7228;p73">
              <a:extLst>
                <a:ext uri="{FF2B5EF4-FFF2-40B4-BE49-F238E27FC236}">
                  <a16:creationId xmlns:a16="http://schemas.microsoft.com/office/drawing/2014/main" id="{48DF4EF3-F8B8-1A2A-82AE-92FB68757381}"/>
                </a:ext>
              </a:extLst>
            </p:cNvPr>
            <p:cNvSpPr/>
            <p:nvPr/>
          </p:nvSpPr>
          <p:spPr>
            <a:xfrm>
              <a:off x="-55138950" y="3590375"/>
              <a:ext cx="204025" cy="92950"/>
            </a:xfrm>
            <a:custGeom>
              <a:avLst/>
              <a:gdLst/>
              <a:ahLst/>
              <a:cxnLst/>
              <a:rect l="l" t="t" r="r" b="b"/>
              <a:pathLst>
                <a:path w="8161" h="3718" extrusionOk="0">
                  <a:moveTo>
                    <a:pt x="1860" y="0"/>
                  </a:moveTo>
                  <a:cubicBezTo>
                    <a:pt x="820" y="0"/>
                    <a:pt x="1" y="851"/>
                    <a:pt x="1" y="1859"/>
                  </a:cubicBezTo>
                  <a:lnTo>
                    <a:pt x="1" y="3718"/>
                  </a:lnTo>
                  <a:lnTo>
                    <a:pt x="316" y="3718"/>
                  </a:lnTo>
                  <a:lnTo>
                    <a:pt x="8161" y="1386"/>
                  </a:lnTo>
                  <a:cubicBezTo>
                    <a:pt x="7972" y="599"/>
                    <a:pt x="7215" y="0"/>
                    <a:pt x="6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6" name="Google Shape;7229;p73">
              <a:extLst>
                <a:ext uri="{FF2B5EF4-FFF2-40B4-BE49-F238E27FC236}">
                  <a16:creationId xmlns:a16="http://schemas.microsoft.com/office/drawing/2014/main" id="{58CECA25-CA0B-F713-12D1-4D1A179460CA}"/>
                </a:ext>
              </a:extLst>
            </p:cNvPr>
            <p:cNvSpPr/>
            <p:nvPr/>
          </p:nvSpPr>
          <p:spPr>
            <a:xfrm>
              <a:off x="-54914475" y="36888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1" y="0"/>
                  </a:moveTo>
                  <a:lnTo>
                    <a:pt x="1" y="2584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97" name="Google Shape;7230;p73">
            <a:extLst>
              <a:ext uri="{FF2B5EF4-FFF2-40B4-BE49-F238E27FC236}">
                <a16:creationId xmlns:a16="http://schemas.microsoft.com/office/drawing/2014/main" id="{94639C8A-D932-CCC0-4123-95AE5379DE06}"/>
              </a:ext>
            </a:extLst>
          </p:cNvPr>
          <p:cNvGrpSpPr/>
          <p:nvPr/>
        </p:nvGrpSpPr>
        <p:grpSpPr>
          <a:xfrm>
            <a:off x="10612889" y="3203942"/>
            <a:ext cx="476264" cy="476264"/>
            <a:chOff x="-55203525" y="3983400"/>
            <a:chExt cx="317425" cy="317425"/>
          </a:xfrm>
          <a:solidFill>
            <a:schemeClr val="tx1"/>
          </a:solidFill>
        </p:grpSpPr>
        <p:sp>
          <p:nvSpPr>
            <p:cNvPr id="898" name="Google Shape;7231;p73">
              <a:extLst>
                <a:ext uri="{FF2B5EF4-FFF2-40B4-BE49-F238E27FC236}">
                  <a16:creationId xmlns:a16="http://schemas.microsoft.com/office/drawing/2014/main" id="{F2C91863-0486-18EE-B554-9E84CEA2F7BF}"/>
                </a:ext>
              </a:extLst>
            </p:cNvPr>
            <p:cNvSpPr/>
            <p:nvPr/>
          </p:nvSpPr>
          <p:spPr>
            <a:xfrm>
              <a:off x="-55147600" y="4094450"/>
              <a:ext cx="204800" cy="206375"/>
            </a:xfrm>
            <a:custGeom>
              <a:avLst/>
              <a:gdLst/>
              <a:ahLst/>
              <a:cxnLst/>
              <a:rect l="l" t="t" r="r" b="b"/>
              <a:pathLst>
                <a:path w="8192" h="8255" extrusionOk="0">
                  <a:moveTo>
                    <a:pt x="2584" y="2269"/>
                  </a:moveTo>
                  <a:cubicBezTo>
                    <a:pt x="2804" y="2269"/>
                    <a:pt x="2962" y="2426"/>
                    <a:pt x="2962" y="2615"/>
                  </a:cubicBezTo>
                  <a:cubicBezTo>
                    <a:pt x="2962" y="2804"/>
                    <a:pt x="2804" y="2962"/>
                    <a:pt x="2584" y="2962"/>
                  </a:cubicBezTo>
                  <a:cubicBezTo>
                    <a:pt x="2395" y="2962"/>
                    <a:pt x="2237" y="2836"/>
                    <a:pt x="2237" y="2615"/>
                  </a:cubicBezTo>
                  <a:cubicBezTo>
                    <a:pt x="2237" y="2426"/>
                    <a:pt x="2395" y="2269"/>
                    <a:pt x="2584" y="2269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47" y="4828"/>
                  </a:moveTo>
                  <a:cubicBezTo>
                    <a:pt x="5238" y="4828"/>
                    <a:pt x="5325" y="4868"/>
                    <a:pt x="5388" y="4947"/>
                  </a:cubicBezTo>
                  <a:cubicBezTo>
                    <a:pt x="5545" y="5041"/>
                    <a:pt x="5545" y="5293"/>
                    <a:pt x="5419" y="5451"/>
                  </a:cubicBezTo>
                  <a:cubicBezTo>
                    <a:pt x="5073" y="5797"/>
                    <a:pt x="4600" y="5986"/>
                    <a:pt x="4096" y="5986"/>
                  </a:cubicBezTo>
                  <a:cubicBezTo>
                    <a:pt x="3592" y="5986"/>
                    <a:pt x="3119" y="5797"/>
                    <a:pt x="2804" y="5451"/>
                  </a:cubicBezTo>
                  <a:cubicBezTo>
                    <a:pt x="2647" y="5293"/>
                    <a:pt x="2647" y="5041"/>
                    <a:pt x="2804" y="4947"/>
                  </a:cubicBezTo>
                  <a:cubicBezTo>
                    <a:pt x="2883" y="4868"/>
                    <a:pt x="2977" y="4828"/>
                    <a:pt x="3068" y="4828"/>
                  </a:cubicBezTo>
                  <a:cubicBezTo>
                    <a:pt x="3159" y="4828"/>
                    <a:pt x="3245" y="4868"/>
                    <a:pt x="3308" y="4947"/>
                  </a:cubicBezTo>
                  <a:cubicBezTo>
                    <a:pt x="3529" y="5151"/>
                    <a:pt x="3812" y="5254"/>
                    <a:pt x="4096" y="5254"/>
                  </a:cubicBezTo>
                  <a:cubicBezTo>
                    <a:pt x="4379" y="5254"/>
                    <a:pt x="4663" y="5151"/>
                    <a:pt x="4884" y="4947"/>
                  </a:cubicBezTo>
                  <a:cubicBezTo>
                    <a:pt x="4962" y="4868"/>
                    <a:pt x="5057" y="4828"/>
                    <a:pt x="5147" y="4828"/>
                  </a:cubicBezTo>
                  <a:close/>
                  <a:moveTo>
                    <a:pt x="2584" y="0"/>
                  </a:moveTo>
                  <a:cubicBezTo>
                    <a:pt x="1134" y="0"/>
                    <a:pt x="0" y="1197"/>
                    <a:pt x="0" y="2615"/>
                  </a:cubicBezTo>
                  <a:lnTo>
                    <a:pt x="0" y="4096"/>
                  </a:lnTo>
                  <a:cubicBezTo>
                    <a:pt x="0" y="4379"/>
                    <a:pt x="32" y="4695"/>
                    <a:pt x="63" y="4947"/>
                  </a:cubicBezTo>
                  <a:cubicBezTo>
                    <a:pt x="473" y="6837"/>
                    <a:pt x="2174" y="8255"/>
                    <a:pt x="4096" y="8255"/>
                  </a:cubicBezTo>
                  <a:cubicBezTo>
                    <a:pt x="6018" y="8255"/>
                    <a:pt x="7719" y="6837"/>
                    <a:pt x="8097" y="4947"/>
                  </a:cubicBezTo>
                  <a:cubicBezTo>
                    <a:pt x="8160" y="4695"/>
                    <a:pt x="8192" y="4411"/>
                    <a:pt x="8192" y="4096"/>
                  </a:cubicBezTo>
                  <a:lnTo>
                    <a:pt x="8192" y="2615"/>
                  </a:lnTo>
                  <a:cubicBezTo>
                    <a:pt x="8192" y="1197"/>
                    <a:pt x="7057" y="0"/>
                    <a:pt x="55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9" name="Google Shape;7232;p73">
              <a:extLst>
                <a:ext uri="{FF2B5EF4-FFF2-40B4-BE49-F238E27FC236}">
                  <a16:creationId xmlns:a16="http://schemas.microsoft.com/office/drawing/2014/main" id="{5DB3B0C2-F6B8-1B70-D893-5B5766D6CCDC}"/>
                </a:ext>
              </a:extLst>
            </p:cNvPr>
            <p:cNvSpPr/>
            <p:nvPr/>
          </p:nvSpPr>
          <p:spPr>
            <a:xfrm>
              <a:off x="-55203525" y="4027500"/>
              <a:ext cx="317425" cy="196925"/>
            </a:xfrm>
            <a:custGeom>
              <a:avLst/>
              <a:gdLst/>
              <a:ahLst/>
              <a:cxnLst/>
              <a:rect l="l" t="t" r="r" b="b"/>
              <a:pathLst>
                <a:path w="12697" h="7877" extrusionOk="0">
                  <a:moveTo>
                    <a:pt x="4443" y="0"/>
                  </a:moveTo>
                  <a:cubicBezTo>
                    <a:pt x="1828" y="851"/>
                    <a:pt x="0" y="3277"/>
                    <a:pt x="0" y="6049"/>
                  </a:cubicBezTo>
                  <a:cubicBezTo>
                    <a:pt x="0" y="6994"/>
                    <a:pt x="725" y="7782"/>
                    <a:pt x="1639" y="7877"/>
                  </a:cubicBezTo>
                  <a:cubicBezTo>
                    <a:pt x="1639" y="7845"/>
                    <a:pt x="1607" y="7814"/>
                    <a:pt x="1607" y="7782"/>
                  </a:cubicBezTo>
                  <a:cubicBezTo>
                    <a:pt x="1513" y="7499"/>
                    <a:pt x="1513" y="7120"/>
                    <a:pt x="1513" y="6774"/>
                  </a:cubicBezTo>
                  <a:lnTo>
                    <a:pt x="1513" y="5293"/>
                  </a:lnTo>
                  <a:cubicBezTo>
                    <a:pt x="1513" y="3434"/>
                    <a:pt x="3025" y="1922"/>
                    <a:pt x="4884" y="1922"/>
                  </a:cubicBezTo>
                  <a:lnTo>
                    <a:pt x="7877" y="1922"/>
                  </a:lnTo>
                  <a:cubicBezTo>
                    <a:pt x="9704" y="1922"/>
                    <a:pt x="11216" y="3434"/>
                    <a:pt x="11216" y="5293"/>
                  </a:cubicBezTo>
                  <a:lnTo>
                    <a:pt x="11216" y="6774"/>
                  </a:lnTo>
                  <a:cubicBezTo>
                    <a:pt x="11216" y="7120"/>
                    <a:pt x="11185" y="7436"/>
                    <a:pt x="11090" y="7782"/>
                  </a:cubicBezTo>
                  <a:cubicBezTo>
                    <a:pt x="11090" y="7814"/>
                    <a:pt x="11059" y="7845"/>
                    <a:pt x="11059" y="7877"/>
                  </a:cubicBezTo>
                  <a:cubicBezTo>
                    <a:pt x="11972" y="7782"/>
                    <a:pt x="12697" y="6994"/>
                    <a:pt x="12697" y="6049"/>
                  </a:cubicBezTo>
                  <a:cubicBezTo>
                    <a:pt x="12697" y="3277"/>
                    <a:pt x="10870" y="851"/>
                    <a:pt x="8255" y="0"/>
                  </a:cubicBezTo>
                  <a:cubicBezTo>
                    <a:pt x="8223" y="189"/>
                    <a:pt x="8129" y="441"/>
                    <a:pt x="8034" y="599"/>
                  </a:cubicBezTo>
                  <a:cubicBezTo>
                    <a:pt x="7751" y="977"/>
                    <a:pt x="7310" y="1229"/>
                    <a:pt x="6805" y="1229"/>
                  </a:cubicBezTo>
                  <a:lnTo>
                    <a:pt x="5892" y="1229"/>
                  </a:lnTo>
                  <a:cubicBezTo>
                    <a:pt x="5419" y="1229"/>
                    <a:pt x="4947" y="977"/>
                    <a:pt x="4663" y="599"/>
                  </a:cubicBezTo>
                  <a:cubicBezTo>
                    <a:pt x="4569" y="410"/>
                    <a:pt x="4474" y="189"/>
                    <a:pt x="44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0" name="Google Shape;7233;p73">
              <a:extLst>
                <a:ext uri="{FF2B5EF4-FFF2-40B4-BE49-F238E27FC236}">
                  <a16:creationId xmlns:a16="http://schemas.microsoft.com/office/drawing/2014/main" id="{BD6220D6-05EC-539C-9378-1CC89793D7D1}"/>
                </a:ext>
              </a:extLst>
            </p:cNvPr>
            <p:cNvSpPr/>
            <p:nvPr/>
          </p:nvSpPr>
          <p:spPr>
            <a:xfrm>
              <a:off x="-55128700" y="3983400"/>
              <a:ext cx="166200" cy="54350"/>
            </a:xfrm>
            <a:custGeom>
              <a:avLst/>
              <a:gdLst/>
              <a:ahLst/>
              <a:cxnLst/>
              <a:rect l="l" t="t" r="r" b="b"/>
              <a:pathLst>
                <a:path w="6648" h="2174" extrusionOk="0">
                  <a:moveTo>
                    <a:pt x="3088" y="0"/>
                  </a:moveTo>
                  <a:cubicBezTo>
                    <a:pt x="2836" y="0"/>
                    <a:pt x="2584" y="158"/>
                    <a:pt x="2458" y="347"/>
                  </a:cubicBezTo>
                  <a:lnTo>
                    <a:pt x="347" y="347"/>
                  </a:lnTo>
                  <a:cubicBezTo>
                    <a:pt x="158" y="347"/>
                    <a:pt x="0" y="504"/>
                    <a:pt x="0" y="725"/>
                  </a:cubicBezTo>
                  <a:cubicBezTo>
                    <a:pt x="0" y="914"/>
                    <a:pt x="158" y="1071"/>
                    <a:pt x="347" y="1071"/>
                  </a:cubicBezTo>
                  <a:lnTo>
                    <a:pt x="2206" y="1071"/>
                  </a:lnTo>
                  <a:lnTo>
                    <a:pt x="2143" y="1197"/>
                  </a:lnTo>
                  <a:cubicBezTo>
                    <a:pt x="1985" y="1670"/>
                    <a:pt x="2363" y="2174"/>
                    <a:pt x="2867" y="2174"/>
                  </a:cubicBezTo>
                  <a:lnTo>
                    <a:pt x="3781" y="2174"/>
                  </a:lnTo>
                  <a:cubicBezTo>
                    <a:pt x="4285" y="2174"/>
                    <a:pt x="4632" y="1670"/>
                    <a:pt x="4474" y="1197"/>
                  </a:cubicBezTo>
                  <a:lnTo>
                    <a:pt x="4443" y="1071"/>
                  </a:lnTo>
                  <a:lnTo>
                    <a:pt x="6301" y="1071"/>
                  </a:lnTo>
                  <a:cubicBezTo>
                    <a:pt x="6490" y="1071"/>
                    <a:pt x="6648" y="914"/>
                    <a:pt x="6648" y="725"/>
                  </a:cubicBezTo>
                  <a:cubicBezTo>
                    <a:pt x="6648" y="504"/>
                    <a:pt x="6490" y="347"/>
                    <a:pt x="6301" y="347"/>
                  </a:cubicBezTo>
                  <a:lnTo>
                    <a:pt x="4159" y="347"/>
                  </a:lnTo>
                  <a:cubicBezTo>
                    <a:pt x="4033" y="126"/>
                    <a:pt x="3812" y="0"/>
                    <a:pt x="3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01" name="Google Shape;7234;p73">
            <a:extLst>
              <a:ext uri="{FF2B5EF4-FFF2-40B4-BE49-F238E27FC236}">
                <a16:creationId xmlns:a16="http://schemas.microsoft.com/office/drawing/2014/main" id="{E3B21DB7-5024-11E3-D903-06B34374CA0D}"/>
              </a:ext>
            </a:extLst>
          </p:cNvPr>
          <p:cNvGrpSpPr/>
          <p:nvPr/>
        </p:nvGrpSpPr>
        <p:grpSpPr>
          <a:xfrm>
            <a:off x="8834862" y="3813352"/>
            <a:ext cx="447907" cy="478628"/>
            <a:chOff x="-53232900" y="3192625"/>
            <a:chExt cx="298525" cy="319000"/>
          </a:xfrm>
          <a:solidFill>
            <a:schemeClr val="tx1"/>
          </a:solidFill>
        </p:grpSpPr>
        <p:sp>
          <p:nvSpPr>
            <p:cNvPr id="902" name="Google Shape;7235;p73">
              <a:extLst>
                <a:ext uri="{FF2B5EF4-FFF2-40B4-BE49-F238E27FC236}">
                  <a16:creationId xmlns:a16="http://schemas.microsoft.com/office/drawing/2014/main" id="{2F633498-A127-DE15-F09B-824372667A9D}"/>
                </a:ext>
              </a:extLst>
            </p:cNvPr>
            <p:cNvSpPr/>
            <p:nvPr/>
          </p:nvSpPr>
          <p:spPr>
            <a:xfrm>
              <a:off x="-52972975" y="3315500"/>
              <a:ext cx="37825" cy="55925"/>
            </a:xfrm>
            <a:custGeom>
              <a:avLst/>
              <a:gdLst/>
              <a:ahLst/>
              <a:cxnLst/>
              <a:rect l="l" t="t" r="r" b="b"/>
              <a:pathLst>
                <a:path w="1513" h="2237" extrusionOk="0">
                  <a:moveTo>
                    <a:pt x="0" y="0"/>
                  </a:moveTo>
                  <a:lnTo>
                    <a:pt x="0" y="2048"/>
                  </a:lnTo>
                  <a:cubicBezTo>
                    <a:pt x="252" y="2142"/>
                    <a:pt x="505" y="2237"/>
                    <a:pt x="788" y="2237"/>
                  </a:cubicBezTo>
                  <a:lnTo>
                    <a:pt x="1135" y="2237"/>
                  </a:lnTo>
                  <a:cubicBezTo>
                    <a:pt x="1355" y="2237"/>
                    <a:pt x="1513" y="2079"/>
                    <a:pt x="1513" y="1859"/>
                  </a:cubicBezTo>
                  <a:lnTo>
                    <a:pt x="1513" y="1512"/>
                  </a:lnTo>
                  <a:cubicBezTo>
                    <a:pt x="1513" y="693"/>
                    <a:pt x="82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3" name="Google Shape;7236;p73">
              <a:extLst>
                <a:ext uri="{FF2B5EF4-FFF2-40B4-BE49-F238E27FC236}">
                  <a16:creationId xmlns:a16="http://schemas.microsoft.com/office/drawing/2014/main" id="{734C6E89-02ED-FE0C-1E05-9730E7426AFA}"/>
                </a:ext>
              </a:extLst>
            </p:cNvPr>
            <p:cNvSpPr/>
            <p:nvPr/>
          </p:nvSpPr>
          <p:spPr>
            <a:xfrm>
              <a:off x="-52978500" y="3259575"/>
              <a:ext cx="44125" cy="55950"/>
            </a:xfrm>
            <a:custGeom>
              <a:avLst/>
              <a:gdLst/>
              <a:ahLst/>
              <a:cxnLst/>
              <a:rect l="l" t="t" r="r" b="b"/>
              <a:pathLst>
                <a:path w="1765" h="2238" extrusionOk="0">
                  <a:moveTo>
                    <a:pt x="1041" y="0"/>
                  </a:moveTo>
                  <a:cubicBezTo>
                    <a:pt x="663" y="0"/>
                    <a:pt x="253" y="158"/>
                    <a:pt x="1" y="441"/>
                  </a:cubicBezTo>
                  <a:cubicBezTo>
                    <a:pt x="190" y="977"/>
                    <a:pt x="316" y="1607"/>
                    <a:pt x="316" y="2237"/>
                  </a:cubicBezTo>
                  <a:cubicBezTo>
                    <a:pt x="1104" y="2206"/>
                    <a:pt x="1765" y="1544"/>
                    <a:pt x="1765" y="725"/>
                  </a:cubicBezTo>
                  <a:lnTo>
                    <a:pt x="1765" y="378"/>
                  </a:lnTo>
                  <a:cubicBezTo>
                    <a:pt x="1765" y="158"/>
                    <a:pt x="1608" y="0"/>
                    <a:pt x="1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4" name="Google Shape;7237;p73">
              <a:extLst>
                <a:ext uri="{FF2B5EF4-FFF2-40B4-BE49-F238E27FC236}">
                  <a16:creationId xmlns:a16="http://schemas.microsoft.com/office/drawing/2014/main" id="{090A04BE-EAC9-D5FB-5322-2F976B1DA8AF}"/>
                </a:ext>
              </a:extLst>
            </p:cNvPr>
            <p:cNvSpPr/>
            <p:nvPr/>
          </p:nvSpPr>
          <p:spPr>
            <a:xfrm>
              <a:off x="-53232900" y="3324950"/>
              <a:ext cx="242625" cy="55925"/>
            </a:xfrm>
            <a:custGeom>
              <a:avLst/>
              <a:gdLst/>
              <a:ahLst/>
              <a:cxnLst/>
              <a:rect l="l" t="t" r="r" b="b"/>
              <a:pathLst>
                <a:path w="9705" h="2237" extrusionOk="0">
                  <a:moveTo>
                    <a:pt x="3340" y="756"/>
                  </a:moveTo>
                  <a:cubicBezTo>
                    <a:pt x="3561" y="756"/>
                    <a:pt x="3718" y="914"/>
                    <a:pt x="3718" y="1103"/>
                  </a:cubicBezTo>
                  <a:cubicBezTo>
                    <a:pt x="3718" y="1292"/>
                    <a:pt x="3561" y="1449"/>
                    <a:pt x="3340" y="1449"/>
                  </a:cubicBezTo>
                  <a:cubicBezTo>
                    <a:pt x="3151" y="1449"/>
                    <a:pt x="2994" y="1292"/>
                    <a:pt x="2994" y="1103"/>
                  </a:cubicBezTo>
                  <a:cubicBezTo>
                    <a:pt x="2962" y="914"/>
                    <a:pt x="3151" y="756"/>
                    <a:pt x="3340" y="756"/>
                  </a:cubicBezTo>
                  <a:close/>
                  <a:moveTo>
                    <a:pt x="6333" y="756"/>
                  </a:moveTo>
                  <a:cubicBezTo>
                    <a:pt x="6554" y="756"/>
                    <a:pt x="6711" y="914"/>
                    <a:pt x="6711" y="1103"/>
                  </a:cubicBezTo>
                  <a:cubicBezTo>
                    <a:pt x="6711" y="1292"/>
                    <a:pt x="6554" y="1449"/>
                    <a:pt x="6333" y="1449"/>
                  </a:cubicBezTo>
                  <a:cubicBezTo>
                    <a:pt x="6144" y="1449"/>
                    <a:pt x="5987" y="1292"/>
                    <a:pt x="5987" y="1103"/>
                  </a:cubicBezTo>
                  <a:cubicBezTo>
                    <a:pt x="5955" y="914"/>
                    <a:pt x="6113" y="756"/>
                    <a:pt x="6333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9704" y="2237"/>
                  </a:lnTo>
                  <a:lnTo>
                    <a:pt x="970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5" name="Google Shape;7238;p73">
              <a:extLst>
                <a:ext uri="{FF2B5EF4-FFF2-40B4-BE49-F238E27FC236}">
                  <a16:creationId xmlns:a16="http://schemas.microsoft.com/office/drawing/2014/main" id="{DF4B9708-03DF-4CF0-6040-DBC9706A2B9C}"/>
                </a:ext>
              </a:extLst>
            </p:cNvPr>
            <p:cNvSpPr/>
            <p:nvPr/>
          </p:nvSpPr>
          <p:spPr>
            <a:xfrm>
              <a:off x="-53232100" y="3399775"/>
              <a:ext cx="241825" cy="111850"/>
            </a:xfrm>
            <a:custGeom>
              <a:avLst/>
              <a:gdLst/>
              <a:ahLst/>
              <a:cxnLst/>
              <a:rect l="l" t="t" r="r" b="b"/>
              <a:pathLst>
                <a:path w="9673" h="4474" extrusionOk="0">
                  <a:moveTo>
                    <a:pt x="0" y="0"/>
                  </a:moveTo>
                  <a:cubicBezTo>
                    <a:pt x="158" y="2457"/>
                    <a:pt x="2269" y="4474"/>
                    <a:pt x="4821" y="4474"/>
                  </a:cubicBezTo>
                  <a:cubicBezTo>
                    <a:pt x="7372" y="4474"/>
                    <a:pt x="9452" y="2457"/>
                    <a:pt x="96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6" name="Google Shape;7239;p73">
              <a:extLst>
                <a:ext uri="{FF2B5EF4-FFF2-40B4-BE49-F238E27FC236}">
                  <a16:creationId xmlns:a16="http://schemas.microsoft.com/office/drawing/2014/main" id="{958039AD-CF2A-22C3-A512-82416F5BF355}"/>
                </a:ext>
              </a:extLst>
            </p:cNvPr>
            <p:cNvSpPr/>
            <p:nvPr/>
          </p:nvSpPr>
          <p:spPr>
            <a:xfrm>
              <a:off x="-53134450" y="3287125"/>
              <a:ext cx="44125" cy="18925"/>
            </a:xfrm>
            <a:custGeom>
              <a:avLst/>
              <a:gdLst/>
              <a:ahLst/>
              <a:cxnLst/>
              <a:rect l="l" t="t" r="r" b="b"/>
              <a:pathLst>
                <a:path w="1765" h="757" extrusionOk="0">
                  <a:moveTo>
                    <a:pt x="1" y="1"/>
                  </a:moveTo>
                  <a:lnTo>
                    <a:pt x="410" y="757"/>
                  </a:lnTo>
                  <a:lnTo>
                    <a:pt x="1419" y="757"/>
                  </a:lnTo>
                  <a:lnTo>
                    <a:pt x="176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7" name="Google Shape;7240;p73">
              <a:extLst>
                <a:ext uri="{FF2B5EF4-FFF2-40B4-BE49-F238E27FC236}">
                  <a16:creationId xmlns:a16="http://schemas.microsoft.com/office/drawing/2014/main" id="{11C52FED-64DF-C445-5F10-CB761A3E325D}"/>
                </a:ext>
              </a:extLst>
            </p:cNvPr>
            <p:cNvSpPr/>
            <p:nvPr/>
          </p:nvSpPr>
          <p:spPr>
            <a:xfrm>
              <a:off x="-53232900" y="3287125"/>
              <a:ext cx="86675" cy="18925"/>
            </a:xfrm>
            <a:custGeom>
              <a:avLst/>
              <a:gdLst/>
              <a:ahLst/>
              <a:cxnLst/>
              <a:rect l="l" t="t" r="r" b="b"/>
              <a:pathLst>
                <a:path w="3467" h="757" extrusionOk="0">
                  <a:moveTo>
                    <a:pt x="127" y="1"/>
                  </a:moveTo>
                  <a:cubicBezTo>
                    <a:pt x="95" y="253"/>
                    <a:pt x="32" y="473"/>
                    <a:pt x="1" y="757"/>
                  </a:cubicBezTo>
                  <a:lnTo>
                    <a:pt x="3466" y="757"/>
                  </a:lnTo>
                  <a:lnTo>
                    <a:pt x="312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8" name="Google Shape;7241;p73">
              <a:extLst>
                <a:ext uri="{FF2B5EF4-FFF2-40B4-BE49-F238E27FC236}">
                  <a16:creationId xmlns:a16="http://schemas.microsoft.com/office/drawing/2014/main" id="{C0328B1D-2CF6-F7CF-6677-8420FDBBF718}"/>
                </a:ext>
              </a:extLst>
            </p:cNvPr>
            <p:cNvSpPr/>
            <p:nvPr/>
          </p:nvSpPr>
          <p:spPr>
            <a:xfrm>
              <a:off x="-53078525" y="3287125"/>
              <a:ext cx="86675" cy="18925"/>
            </a:xfrm>
            <a:custGeom>
              <a:avLst/>
              <a:gdLst/>
              <a:ahLst/>
              <a:cxnLst/>
              <a:rect l="l" t="t" r="r" b="b"/>
              <a:pathLst>
                <a:path w="3467" h="757" extrusionOk="0">
                  <a:moveTo>
                    <a:pt x="379" y="1"/>
                  </a:moveTo>
                  <a:lnTo>
                    <a:pt x="1" y="757"/>
                  </a:lnTo>
                  <a:lnTo>
                    <a:pt x="3466" y="757"/>
                  </a:lnTo>
                  <a:cubicBezTo>
                    <a:pt x="3466" y="536"/>
                    <a:pt x="3435" y="253"/>
                    <a:pt x="33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9" name="Google Shape;7242;p73">
              <a:extLst>
                <a:ext uri="{FF2B5EF4-FFF2-40B4-BE49-F238E27FC236}">
                  <a16:creationId xmlns:a16="http://schemas.microsoft.com/office/drawing/2014/main" id="{471AEB20-CB7C-CDA6-EF45-E47FE04F408D}"/>
                </a:ext>
              </a:extLst>
            </p:cNvPr>
            <p:cNvSpPr/>
            <p:nvPr/>
          </p:nvSpPr>
          <p:spPr>
            <a:xfrm>
              <a:off x="-53224225" y="3192625"/>
              <a:ext cx="223700" cy="74850"/>
            </a:xfrm>
            <a:custGeom>
              <a:avLst/>
              <a:gdLst/>
              <a:ahLst/>
              <a:cxnLst/>
              <a:rect l="l" t="t" r="r" b="b"/>
              <a:pathLst>
                <a:path w="8948" h="2994" extrusionOk="0">
                  <a:moveTo>
                    <a:pt x="4506" y="0"/>
                  </a:moveTo>
                  <a:cubicBezTo>
                    <a:pt x="2489" y="0"/>
                    <a:pt x="756" y="1260"/>
                    <a:pt x="0" y="2993"/>
                  </a:cubicBezTo>
                  <a:lnTo>
                    <a:pt x="8948" y="2993"/>
                  </a:lnTo>
                  <a:cubicBezTo>
                    <a:pt x="8255" y="1260"/>
                    <a:pt x="6522" y="0"/>
                    <a:pt x="4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10" name="Google Shape;7243;p73">
            <a:extLst>
              <a:ext uri="{FF2B5EF4-FFF2-40B4-BE49-F238E27FC236}">
                <a16:creationId xmlns:a16="http://schemas.microsoft.com/office/drawing/2014/main" id="{3386E5D8-99DF-8813-6670-E7D7165154C5}"/>
              </a:ext>
            </a:extLst>
          </p:cNvPr>
          <p:cNvGrpSpPr/>
          <p:nvPr/>
        </p:nvGrpSpPr>
        <p:grpSpPr>
          <a:xfrm>
            <a:off x="8820684" y="4441317"/>
            <a:ext cx="476264" cy="475101"/>
            <a:chOff x="-53242350" y="3584850"/>
            <a:chExt cx="317425" cy="316650"/>
          </a:xfrm>
          <a:solidFill>
            <a:schemeClr val="tx1"/>
          </a:solidFill>
        </p:grpSpPr>
        <p:sp>
          <p:nvSpPr>
            <p:cNvPr id="911" name="Google Shape;7244;p73">
              <a:extLst>
                <a:ext uri="{FF2B5EF4-FFF2-40B4-BE49-F238E27FC236}">
                  <a16:creationId xmlns:a16="http://schemas.microsoft.com/office/drawing/2014/main" id="{F15B3E60-1A00-24CF-64D5-082D3490DC78}"/>
                </a:ext>
              </a:extLst>
            </p:cNvPr>
            <p:cNvSpPr/>
            <p:nvPr/>
          </p:nvSpPr>
          <p:spPr>
            <a:xfrm>
              <a:off x="-53202975" y="3584850"/>
              <a:ext cx="237900" cy="98475"/>
            </a:xfrm>
            <a:custGeom>
              <a:avLst/>
              <a:gdLst/>
              <a:ahLst/>
              <a:cxnLst/>
              <a:rect l="l" t="t" r="r" b="b"/>
              <a:pathLst>
                <a:path w="9516" h="3939" extrusionOk="0">
                  <a:moveTo>
                    <a:pt x="4758" y="1"/>
                  </a:moveTo>
                  <a:cubicBezTo>
                    <a:pt x="2395" y="1"/>
                    <a:pt x="411" y="1702"/>
                    <a:pt x="1" y="3939"/>
                  </a:cubicBezTo>
                  <a:cubicBezTo>
                    <a:pt x="190" y="3781"/>
                    <a:pt x="474" y="3687"/>
                    <a:pt x="694" y="3655"/>
                  </a:cubicBezTo>
                  <a:cubicBezTo>
                    <a:pt x="2033" y="3435"/>
                    <a:pt x="3396" y="3324"/>
                    <a:pt x="4758" y="3324"/>
                  </a:cubicBezTo>
                  <a:cubicBezTo>
                    <a:pt x="6121" y="3324"/>
                    <a:pt x="7483" y="3435"/>
                    <a:pt x="8822" y="3655"/>
                  </a:cubicBezTo>
                  <a:cubicBezTo>
                    <a:pt x="9074" y="3687"/>
                    <a:pt x="9326" y="3813"/>
                    <a:pt x="9515" y="3939"/>
                  </a:cubicBezTo>
                  <a:cubicBezTo>
                    <a:pt x="9074" y="1702"/>
                    <a:pt x="7121" y="1"/>
                    <a:pt x="47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2" name="Google Shape;7245;p73">
              <a:extLst>
                <a:ext uri="{FF2B5EF4-FFF2-40B4-BE49-F238E27FC236}">
                  <a16:creationId xmlns:a16="http://schemas.microsoft.com/office/drawing/2014/main" id="{79148CE9-7F6A-8996-BCDD-1D5A75BF8FC4}"/>
                </a:ext>
              </a:extLst>
            </p:cNvPr>
            <p:cNvSpPr/>
            <p:nvPr/>
          </p:nvSpPr>
          <p:spPr>
            <a:xfrm>
              <a:off x="-53242350" y="3711650"/>
              <a:ext cx="80350" cy="155975"/>
            </a:xfrm>
            <a:custGeom>
              <a:avLst/>
              <a:gdLst/>
              <a:ahLst/>
              <a:cxnLst/>
              <a:rect l="l" t="t" r="r" b="b"/>
              <a:pathLst>
                <a:path w="3214" h="6239" extrusionOk="0">
                  <a:moveTo>
                    <a:pt x="820" y="1"/>
                  </a:moveTo>
                  <a:cubicBezTo>
                    <a:pt x="316" y="442"/>
                    <a:pt x="1" y="1041"/>
                    <a:pt x="1" y="1734"/>
                  </a:cubicBezTo>
                  <a:cubicBezTo>
                    <a:pt x="1" y="2395"/>
                    <a:pt x="316" y="2994"/>
                    <a:pt x="788" y="3403"/>
                  </a:cubicBezTo>
                  <a:lnTo>
                    <a:pt x="788" y="5136"/>
                  </a:lnTo>
                  <a:cubicBezTo>
                    <a:pt x="788" y="5766"/>
                    <a:pt x="1292" y="6239"/>
                    <a:pt x="1891" y="6239"/>
                  </a:cubicBezTo>
                  <a:lnTo>
                    <a:pt x="3214" y="6239"/>
                  </a:lnTo>
                  <a:cubicBezTo>
                    <a:pt x="3057" y="6081"/>
                    <a:pt x="2742" y="5609"/>
                    <a:pt x="2679" y="5451"/>
                  </a:cubicBezTo>
                  <a:lnTo>
                    <a:pt x="1828" y="5451"/>
                  </a:lnTo>
                  <a:cubicBezTo>
                    <a:pt x="1639" y="5451"/>
                    <a:pt x="1481" y="5294"/>
                    <a:pt x="1481" y="5073"/>
                  </a:cubicBezTo>
                  <a:lnTo>
                    <a:pt x="1481" y="2805"/>
                  </a:lnTo>
                  <a:cubicBezTo>
                    <a:pt x="1103" y="2490"/>
                    <a:pt x="820" y="2049"/>
                    <a:pt x="788" y="1545"/>
                  </a:cubicBezTo>
                  <a:cubicBezTo>
                    <a:pt x="788" y="1513"/>
                    <a:pt x="725" y="1419"/>
                    <a:pt x="725" y="1356"/>
                  </a:cubicBezTo>
                  <a:lnTo>
                    <a:pt x="725" y="411"/>
                  </a:lnTo>
                  <a:cubicBezTo>
                    <a:pt x="725" y="348"/>
                    <a:pt x="788" y="158"/>
                    <a:pt x="8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3" name="Google Shape;7246;p73">
              <a:extLst>
                <a:ext uri="{FF2B5EF4-FFF2-40B4-BE49-F238E27FC236}">
                  <a16:creationId xmlns:a16="http://schemas.microsoft.com/office/drawing/2014/main" id="{A3620C4C-A003-D5FF-ECD1-6BF147128525}"/>
                </a:ext>
              </a:extLst>
            </p:cNvPr>
            <p:cNvSpPr/>
            <p:nvPr/>
          </p:nvSpPr>
          <p:spPr>
            <a:xfrm>
              <a:off x="-53206125" y="3686850"/>
              <a:ext cx="243400" cy="84700"/>
            </a:xfrm>
            <a:custGeom>
              <a:avLst/>
              <a:gdLst/>
              <a:ahLst/>
              <a:cxnLst/>
              <a:rect l="l" t="t" r="r" b="b"/>
              <a:pathLst>
                <a:path w="9736" h="3388" extrusionOk="0">
                  <a:moveTo>
                    <a:pt x="4857" y="1"/>
                  </a:moveTo>
                  <a:cubicBezTo>
                    <a:pt x="3545" y="1"/>
                    <a:pt x="2238" y="111"/>
                    <a:pt x="946" y="331"/>
                  </a:cubicBezTo>
                  <a:cubicBezTo>
                    <a:pt x="442" y="394"/>
                    <a:pt x="1" y="867"/>
                    <a:pt x="1" y="1434"/>
                  </a:cubicBezTo>
                  <a:lnTo>
                    <a:pt x="1" y="2285"/>
                  </a:lnTo>
                  <a:cubicBezTo>
                    <a:pt x="1" y="2915"/>
                    <a:pt x="505" y="3387"/>
                    <a:pt x="1104" y="3387"/>
                  </a:cubicBezTo>
                  <a:lnTo>
                    <a:pt x="3782" y="3387"/>
                  </a:lnTo>
                  <a:cubicBezTo>
                    <a:pt x="3876" y="3387"/>
                    <a:pt x="3971" y="3356"/>
                    <a:pt x="4065" y="3261"/>
                  </a:cubicBezTo>
                  <a:lnTo>
                    <a:pt x="4569" y="2757"/>
                  </a:lnTo>
                  <a:cubicBezTo>
                    <a:pt x="4648" y="2678"/>
                    <a:pt x="4750" y="2639"/>
                    <a:pt x="4845" y="2639"/>
                  </a:cubicBezTo>
                  <a:cubicBezTo>
                    <a:pt x="4939" y="2639"/>
                    <a:pt x="5026" y="2678"/>
                    <a:pt x="5073" y="2757"/>
                  </a:cubicBezTo>
                  <a:lnTo>
                    <a:pt x="5609" y="3261"/>
                  </a:lnTo>
                  <a:cubicBezTo>
                    <a:pt x="5672" y="3356"/>
                    <a:pt x="5766" y="3387"/>
                    <a:pt x="5861" y="3387"/>
                  </a:cubicBezTo>
                  <a:lnTo>
                    <a:pt x="8539" y="3387"/>
                  </a:lnTo>
                  <a:cubicBezTo>
                    <a:pt x="9169" y="3387"/>
                    <a:pt x="9641" y="2883"/>
                    <a:pt x="9641" y="2285"/>
                  </a:cubicBezTo>
                  <a:lnTo>
                    <a:pt x="9641" y="1434"/>
                  </a:lnTo>
                  <a:lnTo>
                    <a:pt x="9736" y="1434"/>
                  </a:lnTo>
                  <a:cubicBezTo>
                    <a:pt x="9736" y="867"/>
                    <a:pt x="9295" y="394"/>
                    <a:pt x="8791" y="331"/>
                  </a:cubicBezTo>
                  <a:cubicBezTo>
                    <a:pt x="7483" y="111"/>
                    <a:pt x="6168" y="1"/>
                    <a:pt x="48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4" name="Google Shape;7247;p73">
              <a:extLst>
                <a:ext uri="{FF2B5EF4-FFF2-40B4-BE49-F238E27FC236}">
                  <a16:creationId xmlns:a16="http://schemas.microsoft.com/office/drawing/2014/main" id="{0F2E731D-9005-E2B6-2F3B-1EFFBC24ACD1}"/>
                </a:ext>
              </a:extLst>
            </p:cNvPr>
            <p:cNvSpPr/>
            <p:nvPr/>
          </p:nvSpPr>
          <p:spPr>
            <a:xfrm>
              <a:off x="-53186425" y="3775450"/>
              <a:ext cx="205600" cy="126050"/>
            </a:xfrm>
            <a:custGeom>
              <a:avLst/>
              <a:gdLst/>
              <a:ahLst/>
              <a:cxnLst/>
              <a:rect l="l" t="t" r="r" b="b"/>
              <a:pathLst>
                <a:path w="8224" h="5042" extrusionOk="0">
                  <a:moveTo>
                    <a:pt x="5148" y="1710"/>
                  </a:moveTo>
                  <a:cubicBezTo>
                    <a:pt x="5238" y="1710"/>
                    <a:pt x="5325" y="1749"/>
                    <a:pt x="5388" y="1828"/>
                  </a:cubicBezTo>
                  <a:cubicBezTo>
                    <a:pt x="5545" y="1954"/>
                    <a:pt x="5545" y="2175"/>
                    <a:pt x="5419" y="2332"/>
                  </a:cubicBezTo>
                  <a:cubicBezTo>
                    <a:pt x="5073" y="2679"/>
                    <a:pt x="4600" y="2868"/>
                    <a:pt x="4128" y="2868"/>
                  </a:cubicBezTo>
                  <a:cubicBezTo>
                    <a:pt x="3624" y="2868"/>
                    <a:pt x="3151" y="2679"/>
                    <a:pt x="2805" y="2332"/>
                  </a:cubicBezTo>
                  <a:cubicBezTo>
                    <a:pt x="2647" y="2175"/>
                    <a:pt x="2647" y="1954"/>
                    <a:pt x="2805" y="1828"/>
                  </a:cubicBezTo>
                  <a:cubicBezTo>
                    <a:pt x="2883" y="1749"/>
                    <a:pt x="2978" y="1710"/>
                    <a:pt x="3068" y="1710"/>
                  </a:cubicBezTo>
                  <a:cubicBezTo>
                    <a:pt x="3159" y="1710"/>
                    <a:pt x="3246" y="1749"/>
                    <a:pt x="3309" y="1828"/>
                  </a:cubicBezTo>
                  <a:cubicBezTo>
                    <a:pt x="3529" y="2049"/>
                    <a:pt x="3813" y="2159"/>
                    <a:pt x="4096" y="2159"/>
                  </a:cubicBezTo>
                  <a:cubicBezTo>
                    <a:pt x="4380" y="2159"/>
                    <a:pt x="4663" y="2049"/>
                    <a:pt x="4884" y="1828"/>
                  </a:cubicBezTo>
                  <a:cubicBezTo>
                    <a:pt x="4963" y="1749"/>
                    <a:pt x="5057" y="1710"/>
                    <a:pt x="5148" y="1710"/>
                  </a:cubicBezTo>
                  <a:close/>
                  <a:moveTo>
                    <a:pt x="4096" y="1"/>
                  </a:moveTo>
                  <a:lnTo>
                    <a:pt x="3813" y="284"/>
                  </a:lnTo>
                  <a:cubicBezTo>
                    <a:pt x="3624" y="473"/>
                    <a:pt x="3309" y="599"/>
                    <a:pt x="3025" y="599"/>
                  </a:cubicBezTo>
                  <a:lnTo>
                    <a:pt x="1" y="599"/>
                  </a:lnTo>
                  <a:lnTo>
                    <a:pt x="1" y="1009"/>
                  </a:lnTo>
                  <a:cubicBezTo>
                    <a:pt x="1" y="1671"/>
                    <a:pt x="158" y="2301"/>
                    <a:pt x="473" y="2836"/>
                  </a:cubicBezTo>
                  <a:lnTo>
                    <a:pt x="2647" y="2836"/>
                  </a:lnTo>
                  <a:cubicBezTo>
                    <a:pt x="2836" y="2836"/>
                    <a:pt x="2994" y="2994"/>
                    <a:pt x="2994" y="3183"/>
                  </a:cubicBezTo>
                  <a:cubicBezTo>
                    <a:pt x="2994" y="3403"/>
                    <a:pt x="2836" y="3561"/>
                    <a:pt x="2647" y="3561"/>
                  </a:cubicBezTo>
                  <a:lnTo>
                    <a:pt x="977" y="3561"/>
                  </a:lnTo>
                  <a:cubicBezTo>
                    <a:pt x="1733" y="4506"/>
                    <a:pt x="2962" y="5042"/>
                    <a:pt x="4128" y="5042"/>
                  </a:cubicBezTo>
                  <a:cubicBezTo>
                    <a:pt x="6428" y="5042"/>
                    <a:pt x="8223" y="3151"/>
                    <a:pt x="8223" y="946"/>
                  </a:cubicBezTo>
                  <a:lnTo>
                    <a:pt x="8223" y="568"/>
                  </a:lnTo>
                  <a:lnTo>
                    <a:pt x="5199" y="568"/>
                  </a:lnTo>
                  <a:cubicBezTo>
                    <a:pt x="5163" y="571"/>
                    <a:pt x="5128" y="573"/>
                    <a:pt x="5094" y="573"/>
                  </a:cubicBezTo>
                  <a:cubicBezTo>
                    <a:pt x="4795" y="573"/>
                    <a:pt x="4549" y="454"/>
                    <a:pt x="4380" y="284"/>
                  </a:cubicBezTo>
                  <a:lnTo>
                    <a:pt x="409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5" name="Google Shape;7248;p73">
              <a:extLst>
                <a:ext uri="{FF2B5EF4-FFF2-40B4-BE49-F238E27FC236}">
                  <a16:creationId xmlns:a16="http://schemas.microsoft.com/office/drawing/2014/main" id="{EC7FE598-F6B6-0DB8-E870-6CED6FCB7C96}"/>
                </a:ext>
              </a:extLst>
            </p:cNvPr>
            <p:cNvSpPr/>
            <p:nvPr/>
          </p:nvSpPr>
          <p:spPr>
            <a:xfrm>
              <a:off x="-52962725" y="3710875"/>
              <a:ext cx="37800" cy="95325"/>
            </a:xfrm>
            <a:custGeom>
              <a:avLst/>
              <a:gdLst/>
              <a:ahLst/>
              <a:cxnLst/>
              <a:rect l="l" t="t" r="r" b="b"/>
              <a:pathLst>
                <a:path w="1512" h="3813" extrusionOk="0">
                  <a:moveTo>
                    <a:pt x="662" y="0"/>
                  </a:moveTo>
                  <a:lnTo>
                    <a:pt x="662" y="0"/>
                  </a:lnTo>
                  <a:cubicBezTo>
                    <a:pt x="693" y="158"/>
                    <a:pt x="725" y="347"/>
                    <a:pt x="725" y="379"/>
                  </a:cubicBezTo>
                  <a:lnTo>
                    <a:pt x="725" y="1387"/>
                  </a:lnTo>
                  <a:cubicBezTo>
                    <a:pt x="725" y="1481"/>
                    <a:pt x="725" y="1513"/>
                    <a:pt x="693" y="1576"/>
                  </a:cubicBezTo>
                  <a:cubicBezTo>
                    <a:pt x="662" y="2080"/>
                    <a:pt x="378" y="2552"/>
                    <a:pt x="0" y="2836"/>
                  </a:cubicBezTo>
                  <a:lnTo>
                    <a:pt x="0" y="3561"/>
                  </a:lnTo>
                  <a:lnTo>
                    <a:pt x="0" y="3813"/>
                  </a:lnTo>
                  <a:cubicBezTo>
                    <a:pt x="851" y="3497"/>
                    <a:pt x="1512" y="2678"/>
                    <a:pt x="1512" y="1733"/>
                  </a:cubicBezTo>
                  <a:cubicBezTo>
                    <a:pt x="1512" y="1009"/>
                    <a:pt x="1166" y="379"/>
                    <a:pt x="6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16" name="Google Shape;7249;p73">
            <a:extLst>
              <a:ext uri="{FF2B5EF4-FFF2-40B4-BE49-F238E27FC236}">
                <a16:creationId xmlns:a16="http://schemas.microsoft.com/office/drawing/2014/main" id="{C5742ABF-7ED4-636A-81FE-EFF97D385B66}"/>
              </a:ext>
            </a:extLst>
          </p:cNvPr>
          <p:cNvGrpSpPr/>
          <p:nvPr/>
        </p:nvGrpSpPr>
        <p:grpSpPr>
          <a:xfrm>
            <a:off x="8849043" y="5058252"/>
            <a:ext cx="419549" cy="478665"/>
            <a:chOff x="-53224225" y="3976300"/>
            <a:chExt cx="279625" cy="319025"/>
          </a:xfrm>
          <a:solidFill>
            <a:schemeClr val="tx1"/>
          </a:solidFill>
        </p:grpSpPr>
        <p:sp>
          <p:nvSpPr>
            <p:cNvPr id="917" name="Google Shape;7250;p73">
              <a:extLst>
                <a:ext uri="{FF2B5EF4-FFF2-40B4-BE49-F238E27FC236}">
                  <a16:creationId xmlns:a16="http://schemas.microsoft.com/office/drawing/2014/main" id="{0CABEF75-CCDE-A4EA-A259-3850530C076C}"/>
                </a:ext>
              </a:extLst>
            </p:cNvPr>
            <p:cNvSpPr/>
            <p:nvPr/>
          </p:nvSpPr>
          <p:spPr>
            <a:xfrm>
              <a:off x="-53224225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6" y="1"/>
                  </a:moveTo>
                  <a:cubicBezTo>
                    <a:pt x="315" y="284"/>
                    <a:pt x="0" y="757"/>
                    <a:pt x="0" y="1292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2395"/>
                  </a:lnTo>
                  <a:lnTo>
                    <a:pt x="75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8" name="Google Shape;7251;p73">
              <a:extLst>
                <a:ext uri="{FF2B5EF4-FFF2-40B4-BE49-F238E27FC236}">
                  <a16:creationId xmlns:a16="http://schemas.microsoft.com/office/drawing/2014/main" id="{8E35F3B6-20BA-1D7F-2B75-4047FF346B8F}"/>
                </a:ext>
              </a:extLst>
            </p:cNvPr>
            <p:cNvSpPr/>
            <p:nvPr/>
          </p:nvSpPr>
          <p:spPr>
            <a:xfrm>
              <a:off x="-53185625" y="4014900"/>
              <a:ext cx="204800" cy="117375"/>
            </a:xfrm>
            <a:custGeom>
              <a:avLst/>
              <a:gdLst/>
              <a:ahLst/>
              <a:cxnLst/>
              <a:rect l="l" t="t" r="r" b="b"/>
              <a:pathLst>
                <a:path w="8192" h="4695" extrusionOk="0">
                  <a:moveTo>
                    <a:pt x="4096" y="0"/>
                  </a:moveTo>
                  <a:cubicBezTo>
                    <a:pt x="1859" y="0"/>
                    <a:pt x="0" y="1859"/>
                    <a:pt x="0" y="4096"/>
                  </a:cubicBezTo>
                  <a:lnTo>
                    <a:pt x="0" y="4695"/>
                  </a:lnTo>
                  <a:lnTo>
                    <a:pt x="1638" y="3088"/>
                  </a:lnTo>
                  <a:cubicBezTo>
                    <a:pt x="1675" y="3014"/>
                    <a:pt x="1755" y="2983"/>
                    <a:pt x="1847" y="2983"/>
                  </a:cubicBezTo>
                  <a:cubicBezTo>
                    <a:pt x="1912" y="2983"/>
                    <a:pt x="1983" y="2999"/>
                    <a:pt x="2048" y="3025"/>
                  </a:cubicBezTo>
                  <a:cubicBezTo>
                    <a:pt x="2662" y="3450"/>
                    <a:pt x="3371" y="3663"/>
                    <a:pt x="4080" y="3663"/>
                  </a:cubicBezTo>
                  <a:cubicBezTo>
                    <a:pt x="4789" y="3663"/>
                    <a:pt x="5498" y="3450"/>
                    <a:pt x="6112" y="3025"/>
                  </a:cubicBezTo>
                  <a:cubicBezTo>
                    <a:pt x="6174" y="2987"/>
                    <a:pt x="6241" y="2970"/>
                    <a:pt x="6307" y="2970"/>
                  </a:cubicBezTo>
                  <a:cubicBezTo>
                    <a:pt x="6409" y="2970"/>
                    <a:pt x="6508" y="3011"/>
                    <a:pt x="6585" y="3088"/>
                  </a:cubicBezTo>
                  <a:lnTo>
                    <a:pt x="8191" y="4695"/>
                  </a:lnTo>
                  <a:lnTo>
                    <a:pt x="8191" y="4096"/>
                  </a:lnTo>
                  <a:cubicBezTo>
                    <a:pt x="8191" y="1859"/>
                    <a:pt x="6333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9" name="Google Shape;7252;p73">
              <a:extLst>
                <a:ext uri="{FF2B5EF4-FFF2-40B4-BE49-F238E27FC236}">
                  <a16:creationId xmlns:a16="http://schemas.microsoft.com/office/drawing/2014/main" id="{A9C36886-0122-820B-62E7-EDF35CA3ABDA}"/>
                </a:ext>
              </a:extLst>
            </p:cNvPr>
            <p:cNvSpPr/>
            <p:nvPr/>
          </p:nvSpPr>
          <p:spPr>
            <a:xfrm>
              <a:off x="-53187200" y="4110200"/>
              <a:ext cx="205575" cy="185125"/>
            </a:xfrm>
            <a:custGeom>
              <a:avLst/>
              <a:gdLst/>
              <a:ahLst/>
              <a:cxnLst/>
              <a:rect l="l" t="t" r="r" b="b"/>
              <a:pathLst>
                <a:path w="8223" h="7405" extrusionOk="0">
                  <a:moveTo>
                    <a:pt x="2615" y="1418"/>
                  </a:moveTo>
                  <a:cubicBezTo>
                    <a:pt x="2836" y="1418"/>
                    <a:pt x="2993" y="1576"/>
                    <a:pt x="2993" y="1796"/>
                  </a:cubicBezTo>
                  <a:cubicBezTo>
                    <a:pt x="2993" y="1985"/>
                    <a:pt x="2836" y="2143"/>
                    <a:pt x="2615" y="2143"/>
                  </a:cubicBezTo>
                  <a:cubicBezTo>
                    <a:pt x="2426" y="2143"/>
                    <a:pt x="2268" y="1985"/>
                    <a:pt x="2268" y="1796"/>
                  </a:cubicBezTo>
                  <a:cubicBezTo>
                    <a:pt x="2268" y="1576"/>
                    <a:pt x="2426" y="1418"/>
                    <a:pt x="2615" y="1418"/>
                  </a:cubicBezTo>
                  <a:close/>
                  <a:moveTo>
                    <a:pt x="5608" y="1418"/>
                  </a:moveTo>
                  <a:cubicBezTo>
                    <a:pt x="5829" y="1418"/>
                    <a:pt x="5986" y="1576"/>
                    <a:pt x="5986" y="1796"/>
                  </a:cubicBezTo>
                  <a:cubicBezTo>
                    <a:pt x="5986" y="1985"/>
                    <a:pt x="5829" y="2143"/>
                    <a:pt x="5608" y="2143"/>
                  </a:cubicBezTo>
                  <a:cubicBezTo>
                    <a:pt x="5419" y="2143"/>
                    <a:pt x="5261" y="1985"/>
                    <a:pt x="5261" y="1796"/>
                  </a:cubicBezTo>
                  <a:cubicBezTo>
                    <a:pt x="5261" y="1576"/>
                    <a:pt x="5419" y="1418"/>
                    <a:pt x="5608" y="1418"/>
                  </a:cubicBezTo>
                  <a:close/>
                  <a:moveTo>
                    <a:pt x="5179" y="3978"/>
                  </a:moveTo>
                  <a:cubicBezTo>
                    <a:pt x="5269" y="3978"/>
                    <a:pt x="5356" y="4017"/>
                    <a:pt x="5419" y="4096"/>
                  </a:cubicBezTo>
                  <a:cubicBezTo>
                    <a:pt x="5576" y="4222"/>
                    <a:pt x="5576" y="4474"/>
                    <a:pt x="5450" y="4632"/>
                  </a:cubicBezTo>
                  <a:cubicBezTo>
                    <a:pt x="5104" y="4978"/>
                    <a:pt x="4631" y="5167"/>
                    <a:pt x="4159" y="5167"/>
                  </a:cubicBezTo>
                  <a:cubicBezTo>
                    <a:pt x="3655" y="5167"/>
                    <a:pt x="3182" y="4978"/>
                    <a:pt x="2836" y="4632"/>
                  </a:cubicBezTo>
                  <a:cubicBezTo>
                    <a:pt x="2678" y="4474"/>
                    <a:pt x="2678" y="4222"/>
                    <a:pt x="2836" y="4096"/>
                  </a:cubicBezTo>
                  <a:cubicBezTo>
                    <a:pt x="2914" y="4017"/>
                    <a:pt x="3009" y="3978"/>
                    <a:pt x="3099" y="3978"/>
                  </a:cubicBezTo>
                  <a:cubicBezTo>
                    <a:pt x="3190" y="3978"/>
                    <a:pt x="3277" y="4017"/>
                    <a:pt x="3340" y="4096"/>
                  </a:cubicBezTo>
                  <a:cubicBezTo>
                    <a:pt x="3560" y="4317"/>
                    <a:pt x="3844" y="4427"/>
                    <a:pt x="4127" y="4427"/>
                  </a:cubicBezTo>
                  <a:cubicBezTo>
                    <a:pt x="4411" y="4427"/>
                    <a:pt x="4694" y="4317"/>
                    <a:pt x="4915" y="4096"/>
                  </a:cubicBezTo>
                  <a:cubicBezTo>
                    <a:pt x="4994" y="4017"/>
                    <a:pt x="5088" y="3978"/>
                    <a:pt x="5179" y="3978"/>
                  </a:cubicBezTo>
                  <a:close/>
                  <a:moveTo>
                    <a:pt x="1922" y="0"/>
                  </a:moveTo>
                  <a:lnTo>
                    <a:pt x="0" y="1954"/>
                  </a:lnTo>
                  <a:lnTo>
                    <a:pt x="0" y="3277"/>
                  </a:lnTo>
                  <a:cubicBezTo>
                    <a:pt x="0" y="5514"/>
                    <a:pt x="1827" y="7404"/>
                    <a:pt x="4096" y="7404"/>
                  </a:cubicBezTo>
                  <a:cubicBezTo>
                    <a:pt x="6396" y="7404"/>
                    <a:pt x="8223" y="5514"/>
                    <a:pt x="8223" y="3277"/>
                  </a:cubicBezTo>
                  <a:lnTo>
                    <a:pt x="8223" y="1954"/>
                  </a:lnTo>
                  <a:lnTo>
                    <a:pt x="6301" y="0"/>
                  </a:lnTo>
                  <a:cubicBezTo>
                    <a:pt x="5624" y="394"/>
                    <a:pt x="4875" y="591"/>
                    <a:pt x="4123" y="591"/>
                  </a:cubicBezTo>
                  <a:cubicBezTo>
                    <a:pt x="3371" y="591"/>
                    <a:pt x="2615" y="394"/>
                    <a:pt x="19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0" name="Google Shape;7253;p73">
              <a:extLst>
                <a:ext uri="{FF2B5EF4-FFF2-40B4-BE49-F238E27FC236}">
                  <a16:creationId xmlns:a16="http://schemas.microsoft.com/office/drawing/2014/main" id="{60E5ADCF-21AF-1047-A3BA-EEADA474CBB0}"/>
                </a:ext>
              </a:extLst>
            </p:cNvPr>
            <p:cNvSpPr/>
            <p:nvPr/>
          </p:nvSpPr>
          <p:spPr>
            <a:xfrm>
              <a:off x="-53020225" y="4211800"/>
              <a:ext cx="74825" cy="83525"/>
            </a:xfrm>
            <a:custGeom>
              <a:avLst/>
              <a:gdLst/>
              <a:ahLst/>
              <a:cxnLst/>
              <a:rect l="l" t="t" r="r" b="b"/>
              <a:pathLst>
                <a:path w="2993" h="3341" extrusionOk="0">
                  <a:moveTo>
                    <a:pt x="2174" y="1"/>
                  </a:moveTo>
                  <a:cubicBezTo>
                    <a:pt x="2016" y="1387"/>
                    <a:pt x="1197" y="2615"/>
                    <a:pt x="0" y="3340"/>
                  </a:cubicBezTo>
                  <a:lnTo>
                    <a:pt x="2647" y="3340"/>
                  </a:lnTo>
                  <a:cubicBezTo>
                    <a:pt x="2836" y="3340"/>
                    <a:pt x="2993" y="3183"/>
                    <a:pt x="2993" y="2993"/>
                  </a:cubicBezTo>
                  <a:lnTo>
                    <a:pt x="2993" y="2867"/>
                  </a:lnTo>
                  <a:cubicBezTo>
                    <a:pt x="2993" y="1859"/>
                    <a:pt x="2710" y="883"/>
                    <a:pt x="2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1" name="Google Shape;7254;p73">
              <a:extLst>
                <a:ext uri="{FF2B5EF4-FFF2-40B4-BE49-F238E27FC236}">
                  <a16:creationId xmlns:a16="http://schemas.microsoft.com/office/drawing/2014/main" id="{C0B85887-A93D-AAD7-B6C6-199EF3392CE5}"/>
                </a:ext>
              </a:extLst>
            </p:cNvPr>
            <p:cNvSpPr/>
            <p:nvPr/>
          </p:nvSpPr>
          <p:spPr>
            <a:xfrm>
              <a:off x="-53224225" y="4211025"/>
              <a:ext cx="74850" cy="83500"/>
            </a:xfrm>
            <a:custGeom>
              <a:avLst/>
              <a:gdLst/>
              <a:ahLst/>
              <a:cxnLst/>
              <a:rect l="l" t="t" r="r" b="b"/>
              <a:pathLst>
                <a:path w="2994" h="3340" extrusionOk="0">
                  <a:moveTo>
                    <a:pt x="851" y="0"/>
                  </a:moveTo>
                  <a:cubicBezTo>
                    <a:pt x="315" y="851"/>
                    <a:pt x="0" y="1796"/>
                    <a:pt x="0" y="2867"/>
                  </a:cubicBezTo>
                  <a:lnTo>
                    <a:pt x="0" y="2993"/>
                  </a:lnTo>
                  <a:cubicBezTo>
                    <a:pt x="0" y="3182"/>
                    <a:pt x="158" y="3340"/>
                    <a:pt x="378" y="3340"/>
                  </a:cubicBezTo>
                  <a:lnTo>
                    <a:pt x="2993" y="3340"/>
                  </a:lnTo>
                  <a:cubicBezTo>
                    <a:pt x="1859" y="2646"/>
                    <a:pt x="1040" y="1418"/>
                    <a:pt x="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2" name="Google Shape;7255;p73">
              <a:extLst>
                <a:ext uri="{FF2B5EF4-FFF2-40B4-BE49-F238E27FC236}">
                  <a16:creationId xmlns:a16="http://schemas.microsoft.com/office/drawing/2014/main" id="{32A94078-D5AE-5B69-CABF-6EB15B47AF42}"/>
                </a:ext>
              </a:extLst>
            </p:cNvPr>
            <p:cNvSpPr/>
            <p:nvPr/>
          </p:nvSpPr>
          <p:spPr>
            <a:xfrm>
              <a:off x="-52962725" y="4131475"/>
              <a:ext cx="18125" cy="63800"/>
            </a:xfrm>
            <a:custGeom>
              <a:avLst/>
              <a:gdLst/>
              <a:ahLst/>
              <a:cxnLst/>
              <a:rect l="l" t="t" r="r" b="b"/>
              <a:pathLst>
                <a:path w="725" h="2552" extrusionOk="0">
                  <a:moveTo>
                    <a:pt x="0" y="0"/>
                  </a:moveTo>
                  <a:lnTo>
                    <a:pt x="0" y="2394"/>
                  </a:lnTo>
                  <a:lnTo>
                    <a:pt x="0" y="2552"/>
                  </a:lnTo>
                  <a:cubicBezTo>
                    <a:pt x="410" y="2300"/>
                    <a:pt x="725" y="1827"/>
                    <a:pt x="725" y="1292"/>
                  </a:cubicBezTo>
                  <a:cubicBezTo>
                    <a:pt x="725" y="725"/>
                    <a:pt x="410" y="25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3" name="Google Shape;7256;p73">
              <a:extLst>
                <a:ext uri="{FF2B5EF4-FFF2-40B4-BE49-F238E27FC236}">
                  <a16:creationId xmlns:a16="http://schemas.microsoft.com/office/drawing/2014/main" id="{AEB60D74-FEE2-E564-1973-6EDFEEDB8A3A}"/>
                </a:ext>
              </a:extLst>
            </p:cNvPr>
            <p:cNvSpPr/>
            <p:nvPr/>
          </p:nvSpPr>
          <p:spPr>
            <a:xfrm>
              <a:off x="-53125775" y="3976300"/>
              <a:ext cx="82725" cy="26800"/>
            </a:xfrm>
            <a:custGeom>
              <a:avLst/>
              <a:gdLst/>
              <a:ahLst/>
              <a:cxnLst/>
              <a:rect l="l" t="t" r="r" b="b"/>
              <a:pathLst>
                <a:path w="3309" h="1072" extrusionOk="0">
                  <a:moveTo>
                    <a:pt x="1670" y="1"/>
                  </a:moveTo>
                  <a:cubicBezTo>
                    <a:pt x="914" y="1"/>
                    <a:pt x="284" y="442"/>
                    <a:pt x="0" y="1072"/>
                  </a:cubicBezTo>
                  <a:cubicBezTo>
                    <a:pt x="536" y="883"/>
                    <a:pt x="1072" y="757"/>
                    <a:pt x="1670" y="757"/>
                  </a:cubicBezTo>
                  <a:cubicBezTo>
                    <a:pt x="2269" y="757"/>
                    <a:pt x="2804" y="883"/>
                    <a:pt x="3308" y="1072"/>
                  </a:cubicBezTo>
                  <a:cubicBezTo>
                    <a:pt x="2993" y="442"/>
                    <a:pt x="2363" y="1"/>
                    <a:pt x="16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24" name="Google Shape;7257;p73">
            <a:extLst>
              <a:ext uri="{FF2B5EF4-FFF2-40B4-BE49-F238E27FC236}">
                <a16:creationId xmlns:a16="http://schemas.microsoft.com/office/drawing/2014/main" id="{ED26548B-681F-C35F-6F67-B579EC728548}"/>
              </a:ext>
            </a:extLst>
          </p:cNvPr>
          <p:cNvGrpSpPr/>
          <p:nvPr/>
        </p:nvGrpSpPr>
        <p:grpSpPr>
          <a:xfrm>
            <a:off x="10596904" y="5068492"/>
            <a:ext cx="478628" cy="477877"/>
            <a:chOff x="-52043575" y="3983125"/>
            <a:chExt cx="319000" cy="318500"/>
          </a:xfrm>
          <a:solidFill>
            <a:schemeClr val="tx1"/>
          </a:solidFill>
        </p:grpSpPr>
        <p:sp>
          <p:nvSpPr>
            <p:cNvPr id="925" name="Google Shape;7258;p73">
              <a:extLst>
                <a:ext uri="{FF2B5EF4-FFF2-40B4-BE49-F238E27FC236}">
                  <a16:creationId xmlns:a16="http://schemas.microsoft.com/office/drawing/2014/main" id="{29C1E167-3B14-060F-8407-B68DCE580776}"/>
                </a:ext>
              </a:extLst>
            </p:cNvPr>
            <p:cNvSpPr/>
            <p:nvPr/>
          </p:nvSpPr>
          <p:spPr>
            <a:xfrm>
              <a:off x="-52043575" y="3983200"/>
              <a:ext cx="55150" cy="105750"/>
            </a:xfrm>
            <a:custGeom>
              <a:avLst/>
              <a:gdLst/>
              <a:ahLst/>
              <a:cxnLst/>
              <a:rect l="l" t="t" r="r" b="b"/>
              <a:pathLst>
                <a:path w="2206" h="4230" extrusionOk="0">
                  <a:moveTo>
                    <a:pt x="367" y="0"/>
                  </a:moveTo>
                  <a:cubicBezTo>
                    <a:pt x="339" y="0"/>
                    <a:pt x="311" y="3"/>
                    <a:pt x="284" y="8"/>
                  </a:cubicBezTo>
                  <a:cubicBezTo>
                    <a:pt x="126" y="40"/>
                    <a:pt x="0" y="197"/>
                    <a:pt x="0" y="355"/>
                  </a:cubicBezTo>
                  <a:lnTo>
                    <a:pt x="0" y="1867"/>
                  </a:lnTo>
                  <a:cubicBezTo>
                    <a:pt x="0" y="2875"/>
                    <a:pt x="630" y="3789"/>
                    <a:pt x="1512" y="4230"/>
                  </a:cubicBezTo>
                  <a:cubicBezTo>
                    <a:pt x="1512" y="3285"/>
                    <a:pt x="1733" y="2371"/>
                    <a:pt x="2206" y="1583"/>
                  </a:cubicBezTo>
                  <a:cubicBezTo>
                    <a:pt x="1607" y="1237"/>
                    <a:pt x="1103" y="764"/>
                    <a:pt x="725" y="166"/>
                  </a:cubicBezTo>
                  <a:cubicBezTo>
                    <a:pt x="647" y="61"/>
                    <a:pt x="503" y="0"/>
                    <a:pt x="3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6" name="Google Shape;7259;p73">
              <a:extLst>
                <a:ext uri="{FF2B5EF4-FFF2-40B4-BE49-F238E27FC236}">
                  <a16:creationId xmlns:a16="http://schemas.microsoft.com/office/drawing/2014/main" id="{9F4A9FFF-EE87-8866-9C28-27B556CB78AE}"/>
                </a:ext>
              </a:extLst>
            </p:cNvPr>
            <p:cNvSpPr/>
            <p:nvPr/>
          </p:nvSpPr>
          <p:spPr>
            <a:xfrm>
              <a:off x="-51985300" y="3983400"/>
              <a:ext cx="204800" cy="129975"/>
            </a:xfrm>
            <a:custGeom>
              <a:avLst/>
              <a:gdLst/>
              <a:ahLst/>
              <a:cxnLst/>
              <a:rect l="l" t="t" r="r" b="b"/>
              <a:pathLst>
                <a:path w="8192" h="5199" extrusionOk="0">
                  <a:moveTo>
                    <a:pt x="3718" y="0"/>
                  </a:moveTo>
                  <a:lnTo>
                    <a:pt x="3718" y="4096"/>
                  </a:lnTo>
                  <a:cubicBezTo>
                    <a:pt x="3718" y="4285"/>
                    <a:pt x="3561" y="4442"/>
                    <a:pt x="3340" y="4442"/>
                  </a:cubicBezTo>
                  <a:lnTo>
                    <a:pt x="1" y="4442"/>
                  </a:lnTo>
                  <a:lnTo>
                    <a:pt x="1" y="5198"/>
                  </a:lnTo>
                  <a:lnTo>
                    <a:pt x="8192" y="5198"/>
                  </a:lnTo>
                  <a:lnTo>
                    <a:pt x="8192" y="4442"/>
                  </a:lnTo>
                  <a:lnTo>
                    <a:pt x="4852" y="4442"/>
                  </a:lnTo>
                  <a:cubicBezTo>
                    <a:pt x="4814" y="4452"/>
                    <a:pt x="4778" y="4456"/>
                    <a:pt x="4743" y="4456"/>
                  </a:cubicBezTo>
                  <a:cubicBezTo>
                    <a:pt x="4548" y="4456"/>
                    <a:pt x="4411" y="4314"/>
                    <a:pt x="4411" y="4127"/>
                  </a:cubicBezTo>
                  <a:lnTo>
                    <a:pt x="4411" y="32"/>
                  </a:lnTo>
                  <a:cubicBezTo>
                    <a:pt x="4285" y="32"/>
                    <a:pt x="4159" y="0"/>
                    <a:pt x="4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7" name="Google Shape;7260;p73">
              <a:extLst>
                <a:ext uri="{FF2B5EF4-FFF2-40B4-BE49-F238E27FC236}">
                  <a16:creationId xmlns:a16="http://schemas.microsoft.com/office/drawing/2014/main" id="{5C199BDB-A204-75C3-E92C-DD52B46B81B6}"/>
                </a:ext>
              </a:extLst>
            </p:cNvPr>
            <p:cNvSpPr/>
            <p:nvPr/>
          </p:nvSpPr>
          <p:spPr>
            <a:xfrm>
              <a:off x="-51855350" y="3987325"/>
              <a:ext cx="74075" cy="89825"/>
            </a:xfrm>
            <a:custGeom>
              <a:avLst/>
              <a:gdLst/>
              <a:ahLst/>
              <a:cxnLst/>
              <a:rect l="l" t="t" r="r" b="b"/>
              <a:pathLst>
                <a:path w="2963" h="3593" extrusionOk="0">
                  <a:moveTo>
                    <a:pt x="1" y="1"/>
                  </a:moveTo>
                  <a:lnTo>
                    <a:pt x="1" y="3592"/>
                  </a:lnTo>
                  <a:lnTo>
                    <a:pt x="2962" y="3592"/>
                  </a:lnTo>
                  <a:cubicBezTo>
                    <a:pt x="2836" y="2647"/>
                    <a:pt x="2427" y="1733"/>
                    <a:pt x="1765" y="1009"/>
                  </a:cubicBezTo>
                  <a:cubicBezTo>
                    <a:pt x="1261" y="505"/>
                    <a:pt x="663" y="19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8" name="Google Shape;7261;p73">
              <a:extLst>
                <a:ext uri="{FF2B5EF4-FFF2-40B4-BE49-F238E27FC236}">
                  <a16:creationId xmlns:a16="http://schemas.microsoft.com/office/drawing/2014/main" id="{42BA2D68-FA7E-A0AF-54CD-035D6D1CEF51}"/>
                </a:ext>
              </a:extLst>
            </p:cNvPr>
            <p:cNvSpPr/>
            <p:nvPr/>
          </p:nvSpPr>
          <p:spPr>
            <a:xfrm>
              <a:off x="-51985300" y="3987325"/>
              <a:ext cx="74050" cy="89825"/>
            </a:xfrm>
            <a:custGeom>
              <a:avLst/>
              <a:gdLst/>
              <a:ahLst/>
              <a:cxnLst/>
              <a:rect l="l" t="t" r="r" b="b"/>
              <a:pathLst>
                <a:path w="2962" h="3593" extrusionOk="0">
                  <a:moveTo>
                    <a:pt x="2962" y="1"/>
                  </a:moveTo>
                  <a:cubicBezTo>
                    <a:pt x="1324" y="473"/>
                    <a:pt x="158" y="1891"/>
                    <a:pt x="1" y="3592"/>
                  </a:cubicBezTo>
                  <a:lnTo>
                    <a:pt x="2962" y="3592"/>
                  </a:lnTo>
                  <a:lnTo>
                    <a:pt x="296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9" name="Google Shape;7262;p73">
              <a:extLst>
                <a:ext uri="{FF2B5EF4-FFF2-40B4-BE49-F238E27FC236}">
                  <a16:creationId xmlns:a16="http://schemas.microsoft.com/office/drawing/2014/main" id="{F65C87EF-B38B-843C-34D1-24674A338CE8}"/>
                </a:ext>
              </a:extLst>
            </p:cNvPr>
            <p:cNvSpPr/>
            <p:nvPr/>
          </p:nvSpPr>
          <p:spPr>
            <a:xfrm>
              <a:off x="-51985300" y="4190350"/>
              <a:ext cx="204800" cy="111275"/>
            </a:xfrm>
            <a:custGeom>
              <a:avLst/>
              <a:gdLst/>
              <a:ahLst/>
              <a:cxnLst/>
              <a:rect l="l" t="t" r="r" b="b"/>
              <a:pathLst>
                <a:path w="8192" h="4451" extrusionOk="0">
                  <a:moveTo>
                    <a:pt x="5069" y="1024"/>
                  </a:moveTo>
                  <a:cubicBezTo>
                    <a:pt x="5167" y="1024"/>
                    <a:pt x="5262" y="1063"/>
                    <a:pt x="5325" y="1142"/>
                  </a:cubicBezTo>
                  <a:cubicBezTo>
                    <a:pt x="5514" y="1268"/>
                    <a:pt x="5514" y="1489"/>
                    <a:pt x="5356" y="1646"/>
                  </a:cubicBezTo>
                  <a:cubicBezTo>
                    <a:pt x="5010" y="1993"/>
                    <a:pt x="4537" y="2213"/>
                    <a:pt x="4002" y="2213"/>
                  </a:cubicBezTo>
                  <a:cubicBezTo>
                    <a:pt x="3498" y="2213"/>
                    <a:pt x="3025" y="1993"/>
                    <a:pt x="2710" y="1646"/>
                  </a:cubicBezTo>
                  <a:cubicBezTo>
                    <a:pt x="2552" y="1489"/>
                    <a:pt x="2552" y="1268"/>
                    <a:pt x="2710" y="1142"/>
                  </a:cubicBezTo>
                  <a:cubicBezTo>
                    <a:pt x="2789" y="1063"/>
                    <a:pt x="2891" y="1024"/>
                    <a:pt x="2986" y="1024"/>
                  </a:cubicBezTo>
                  <a:cubicBezTo>
                    <a:pt x="3080" y="1024"/>
                    <a:pt x="3167" y="1063"/>
                    <a:pt x="3214" y="1142"/>
                  </a:cubicBezTo>
                  <a:cubicBezTo>
                    <a:pt x="3435" y="1363"/>
                    <a:pt x="3726" y="1473"/>
                    <a:pt x="4014" y="1473"/>
                  </a:cubicBezTo>
                  <a:cubicBezTo>
                    <a:pt x="4301" y="1473"/>
                    <a:pt x="4585" y="1363"/>
                    <a:pt x="4789" y="1142"/>
                  </a:cubicBezTo>
                  <a:cubicBezTo>
                    <a:pt x="4868" y="1063"/>
                    <a:pt x="4971" y="1024"/>
                    <a:pt x="5069" y="1024"/>
                  </a:cubicBezTo>
                  <a:close/>
                  <a:moveTo>
                    <a:pt x="4080" y="0"/>
                  </a:moveTo>
                  <a:cubicBezTo>
                    <a:pt x="3372" y="0"/>
                    <a:pt x="2663" y="213"/>
                    <a:pt x="2048" y="638"/>
                  </a:cubicBezTo>
                  <a:cubicBezTo>
                    <a:pt x="1954" y="669"/>
                    <a:pt x="1922" y="701"/>
                    <a:pt x="1859" y="701"/>
                  </a:cubicBezTo>
                  <a:lnTo>
                    <a:pt x="1" y="701"/>
                  </a:lnTo>
                  <a:cubicBezTo>
                    <a:pt x="190" y="2780"/>
                    <a:pt x="1922" y="4450"/>
                    <a:pt x="4096" y="4450"/>
                  </a:cubicBezTo>
                  <a:cubicBezTo>
                    <a:pt x="6207" y="4450"/>
                    <a:pt x="8003" y="2780"/>
                    <a:pt x="8192" y="701"/>
                  </a:cubicBezTo>
                  <a:lnTo>
                    <a:pt x="6333" y="701"/>
                  </a:lnTo>
                  <a:cubicBezTo>
                    <a:pt x="6207" y="701"/>
                    <a:pt x="6144" y="701"/>
                    <a:pt x="6113" y="638"/>
                  </a:cubicBezTo>
                  <a:cubicBezTo>
                    <a:pt x="5498" y="213"/>
                    <a:pt x="4789" y="0"/>
                    <a:pt x="40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0" name="Google Shape;7263;p73">
              <a:extLst>
                <a:ext uri="{FF2B5EF4-FFF2-40B4-BE49-F238E27FC236}">
                  <a16:creationId xmlns:a16="http://schemas.microsoft.com/office/drawing/2014/main" id="{CA153505-F758-C3DE-AF11-17708D683227}"/>
                </a:ext>
              </a:extLst>
            </p:cNvPr>
            <p:cNvSpPr/>
            <p:nvPr/>
          </p:nvSpPr>
          <p:spPr>
            <a:xfrm>
              <a:off x="-51985300" y="4133050"/>
              <a:ext cx="204800" cy="55925"/>
            </a:xfrm>
            <a:custGeom>
              <a:avLst/>
              <a:gdLst/>
              <a:ahLst/>
              <a:cxnLst/>
              <a:rect l="l" t="t" r="r" b="b"/>
              <a:pathLst>
                <a:path w="8192" h="2237" extrusionOk="0">
                  <a:moveTo>
                    <a:pt x="2552" y="756"/>
                  </a:moveTo>
                  <a:cubicBezTo>
                    <a:pt x="2742" y="756"/>
                    <a:pt x="2899" y="914"/>
                    <a:pt x="2899" y="1103"/>
                  </a:cubicBezTo>
                  <a:cubicBezTo>
                    <a:pt x="2899" y="1292"/>
                    <a:pt x="2742" y="1449"/>
                    <a:pt x="2552" y="1449"/>
                  </a:cubicBezTo>
                  <a:cubicBezTo>
                    <a:pt x="2363" y="1449"/>
                    <a:pt x="2206" y="1292"/>
                    <a:pt x="2206" y="1103"/>
                  </a:cubicBezTo>
                  <a:cubicBezTo>
                    <a:pt x="2206" y="914"/>
                    <a:pt x="2363" y="756"/>
                    <a:pt x="2552" y="756"/>
                  </a:cubicBezTo>
                  <a:close/>
                  <a:moveTo>
                    <a:pt x="5545" y="756"/>
                  </a:moveTo>
                  <a:cubicBezTo>
                    <a:pt x="5734" y="756"/>
                    <a:pt x="5892" y="914"/>
                    <a:pt x="5892" y="1103"/>
                  </a:cubicBezTo>
                  <a:cubicBezTo>
                    <a:pt x="5892" y="1292"/>
                    <a:pt x="5734" y="1449"/>
                    <a:pt x="5545" y="1449"/>
                  </a:cubicBezTo>
                  <a:cubicBezTo>
                    <a:pt x="5356" y="1449"/>
                    <a:pt x="5199" y="1292"/>
                    <a:pt x="5199" y="1103"/>
                  </a:cubicBezTo>
                  <a:cubicBezTo>
                    <a:pt x="5167" y="914"/>
                    <a:pt x="5356" y="756"/>
                    <a:pt x="5545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1733" y="2237"/>
                  </a:lnTo>
                  <a:cubicBezTo>
                    <a:pt x="2458" y="1796"/>
                    <a:pt x="3277" y="1575"/>
                    <a:pt x="4092" y="1575"/>
                  </a:cubicBezTo>
                  <a:cubicBezTo>
                    <a:pt x="4907" y="1575"/>
                    <a:pt x="5719" y="1796"/>
                    <a:pt x="6428" y="2237"/>
                  </a:cubicBezTo>
                  <a:lnTo>
                    <a:pt x="8192" y="2237"/>
                  </a:lnTo>
                  <a:lnTo>
                    <a:pt x="819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1" name="Google Shape;7264;p73">
              <a:extLst>
                <a:ext uri="{FF2B5EF4-FFF2-40B4-BE49-F238E27FC236}">
                  <a16:creationId xmlns:a16="http://schemas.microsoft.com/office/drawing/2014/main" id="{867A72CC-4DB3-2F4A-EAD1-F36E20E3DC72}"/>
                </a:ext>
              </a:extLst>
            </p:cNvPr>
            <p:cNvSpPr/>
            <p:nvPr/>
          </p:nvSpPr>
          <p:spPr>
            <a:xfrm>
              <a:off x="-51780525" y="3983125"/>
              <a:ext cx="55950" cy="105825"/>
            </a:xfrm>
            <a:custGeom>
              <a:avLst/>
              <a:gdLst/>
              <a:ahLst/>
              <a:cxnLst/>
              <a:rect l="l" t="t" r="r" b="b"/>
              <a:pathLst>
                <a:path w="2238" h="4233" extrusionOk="0">
                  <a:moveTo>
                    <a:pt x="1849" y="0"/>
                  </a:moveTo>
                  <a:cubicBezTo>
                    <a:pt x="1729" y="0"/>
                    <a:pt x="1618" y="47"/>
                    <a:pt x="1545" y="169"/>
                  </a:cubicBezTo>
                  <a:cubicBezTo>
                    <a:pt x="1135" y="767"/>
                    <a:pt x="631" y="1240"/>
                    <a:pt x="1" y="1586"/>
                  </a:cubicBezTo>
                  <a:cubicBezTo>
                    <a:pt x="473" y="2374"/>
                    <a:pt x="694" y="3288"/>
                    <a:pt x="694" y="4233"/>
                  </a:cubicBezTo>
                  <a:cubicBezTo>
                    <a:pt x="1576" y="3792"/>
                    <a:pt x="2206" y="2910"/>
                    <a:pt x="2206" y="1870"/>
                  </a:cubicBezTo>
                  <a:lnTo>
                    <a:pt x="2206" y="358"/>
                  </a:lnTo>
                  <a:cubicBezTo>
                    <a:pt x="2238" y="200"/>
                    <a:pt x="2112" y="106"/>
                    <a:pt x="1954" y="11"/>
                  </a:cubicBezTo>
                  <a:cubicBezTo>
                    <a:pt x="1919" y="4"/>
                    <a:pt x="1883" y="0"/>
                    <a:pt x="18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2" name="Google Shape;7265;p73">
              <a:extLst>
                <a:ext uri="{FF2B5EF4-FFF2-40B4-BE49-F238E27FC236}">
                  <a16:creationId xmlns:a16="http://schemas.microsoft.com/office/drawing/2014/main" id="{D217FAA7-31B4-AE49-EDDA-69EEFDF10976}"/>
                </a:ext>
              </a:extLst>
            </p:cNvPr>
            <p:cNvSpPr/>
            <p:nvPr/>
          </p:nvSpPr>
          <p:spPr>
            <a:xfrm>
              <a:off x="-52023900" y="4139350"/>
              <a:ext cx="18925" cy="63800"/>
            </a:xfrm>
            <a:custGeom>
              <a:avLst/>
              <a:gdLst/>
              <a:ahLst/>
              <a:cxnLst/>
              <a:rect l="l" t="t" r="r" b="b"/>
              <a:pathLst>
                <a:path w="757" h="2552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8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3" name="Google Shape;7266;p73">
              <a:extLst>
                <a:ext uri="{FF2B5EF4-FFF2-40B4-BE49-F238E27FC236}">
                  <a16:creationId xmlns:a16="http://schemas.microsoft.com/office/drawing/2014/main" id="{77F095BE-94F8-EEC6-ACD1-879F61E8FB94}"/>
                </a:ext>
              </a:extLst>
            </p:cNvPr>
            <p:cNvSpPr/>
            <p:nvPr/>
          </p:nvSpPr>
          <p:spPr>
            <a:xfrm>
              <a:off x="-51763200" y="4139350"/>
              <a:ext cx="18925" cy="63800"/>
            </a:xfrm>
            <a:custGeom>
              <a:avLst/>
              <a:gdLst/>
              <a:ahLst/>
              <a:cxnLst/>
              <a:rect l="l" t="t" r="r" b="b"/>
              <a:pathLst>
                <a:path w="757" h="2552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8"/>
                    <a:pt x="757" y="1796"/>
                    <a:pt x="757" y="1260"/>
                  </a:cubicBezTo>
                  <a:cubicBezTo>
                    <a:pt x="757" y="693"/>
                    <a:pt x="442" y="22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4" name="Google Shape;7267;p73">
            <a:extLst>
              <a:ext uri="{FF2B5EF4-FFF2-40B4-BE49-F238E27FC236}">
                <a16:creationId xmlns:a16="http://schemas.microsoft.com/office/drawing/2014/main" id="{8EBC592D-C6D1-2062-ED67-56C3F53CEB11}"/>
              </a:ext>
            </a:extLst>
          </p:cNvPr>
          <p:cNvGrpSpPr/>
          <p:nvPr/>
        </p:nvGrpSpPr>
        <p:grpSpPr>
          <a:xfrm>
            <a:off x="8268825" y="2007181"/>
            <a:ext cx="419549" cy="478628"/>
            <a:chOff x="-56766175" y="3198925"/>
            <a:chExt cx="279625" cy="319000"/>
          </a:xfrm>
          <a:solidFill>
            <a:schemeClr val="tx1"/>
          </a:solidFill>
        </p:grpSpPr>
        <p:sp>
          <p:nvSpPr>
            <p:cNvPr id="935" name="Google Shape;7268;p73">
              <a:extLst>
                <a:ext uri="{FF2B5EF4-FFF2-40B4-BE49-F238E27FC236}">
                  <a16:creationId xmlns:a16="http://schemas.microsoft.com/office/drawing/2014/main" id="{0DCA5AF0-E8C2-A617-C1D7-9B83C6B3E2B2}"/>
                </a:ext>
              </a:extLst>
            </p:cNvPr>
            <p:cNvSpPr/>
            <p:nvPr/>
          </p:nvSpPr>
          <p:spPr>
            <a:xfrm>
              <a:off x="-56766175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58"/>
                  </a:lnTo>
                  <a:lnTo>
                    <a:pt x="75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6" name="Google Shape;7269;p73">
              <a:extLst>
                <a:ext uri="{FF2B5EF4-FFF2-40B4-BE49-F238E27FC236}">
                  <a16:creationId xmlns:a16="http://schemas.microsoft.com/office/drawing/2014/main" id="{74E6FB8A-534E-17BD-E511-C2FB38002C28}"/>
                </a:ext>
              </a:extLst>
            </p:cNvPr>
            <p:cNvSpPr/>
            <p:nvPr/>
          </p:nvSpPr>
          <p:spPr>
            <a:xfrm>
              <a:off x="-56747275" y="3198925"/>
              <a:ext cx="222925" cy="93750"/>
            </a:xfrm>
            <a:custGeom>
              <a:avLst/>
              <a:gdLst/>
              <a:ahLst/>
              <a:cxnLst/>
              <a:rect l="l" t="t" r="r" b="b"/>
              <a:pathLst>
                <a:path w="8917" h="3750" extrusionOk="0">
                  <a:moveTo>
                    <a:pt x="347" y="0"/>
                  </a:moveTo>
                  <a:cubicBezTo>
                    <a:pt x="158" y="0"/>
                    <a:pt x="1" y="158"/>
                    <a:pt x="32" y="347"/>
                  </a:cubicBezTo>
                  <a:cubicBezTo>
                    <a:pt x="410" y="2269"/>
                    <a:pt x="2080" y="3749"/>
                    <a:pt x="4096" y="3749"/>
                  </a:cubicBezTo>
                  <a:lnTo>
                    <a:pt x="8917" y="3749"/>
                  </a:lnTo>
                  <a:cubicBezTo>
                    <a:pt x="8728" y="1639"/>
                    <a:pt x="6995" y="0"/>
                    <a:pt x="48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7" name="Google Shape;7270;p73">
              <a:extLst>
                <a:ext uri="{FF2B5EF4-FFF2-40B4-BE49-F238E27FC236}">
                  <a16:creationId xmlns:a16="http://schemas.microsoft.com/office/drawing/2014/main" id="{5EA4FD33-A567-AFE5-CEAD-7562E9525CF4}"/>
                </a:ext>
              </a:extLst>
            </p:cNvPr>
            <p:cNvSpPr/>
            <p:nvPr/>
          </p:nvSpPr>
          <p:spPr>
            <a:xfrm>
              <a:off x="-56710250" y="3348575"/>
              <a:ext cx="55150" cy="55150"/>
            </a:xfrm>
            <a:custGeom>
              <a:avLst/>
              <a:gdLst/>
              <a:ahLst/>
              <a:cxnLst/>
              <a:rect l="l" t="t" r="r" b="b"/>
              <a:pathLst>
                <a:path w="2206" h="2206" extrusionOk="0">
                  <a:moveTo>
                    <a:pt x="1103" y="0"/>
                  </a:moveTo>
                  <a:cubicBezTo>
                    <a:pt x="473" y="0"/>
                    <a:pt x="0" y="504"/>
                    <a:pt x="0" y="1103"/>
                  </a:cubicBezTo>
                  <a:cubicBezTo>
                    <a:pt x="0" y="1670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4"/>
                    <a:pt x="1733" y="0"/>
                    <a:pt x="11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8" name="Google Shape;7271;p73">
              <a:extLst>
                <a:ext uri="{FF2B5EF4-FFF2-40B4-BE49-F238E27FC236}">
                  <a16:creationId xmlns:a16="http://schemas.microsoft.com/office/drawing/2014/main" id="{5B71D2A6-481C-E18C-6B26-74E75BBD9CD8}"/>
                </a:ext>
              </a:extLst>
            </p:cNvPr>
            <p:cNvSpPr/>
            <p:nvPr/>
          </p:nvSpPr>
          <p:spPr>
            <a:xfrm>
              <a:off x="-56597625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9" name="Google Shape;7272;p73">
              <a:extLst>
                <a:ext uri="{FF2B5EF4-FFF2-40B4-BE49-F238E27FC236}">
                  <a16:creationId xmlns:a16="http://schemas.microsoft.com/office/drawing/2014/main" id="{73A56367-9D49-0B1E-F7E7-4651ABE7EB20}"/>
                </a:ext>
              </a:extLst>
            </p:cNvPr>
            <p:cNvSpPr/>
            <p:nvPr/>
          </p:nvSpPr>
          <p:spPr>
            <a:xfrm>
              <a:off x="-56727575" y="3376925"/>
              <a:ext cx="204800" cy="141000"/>
            </a:xfrm>
            <a:custGeom>
              <a:avLst/>
              <a:gdLst/>
              <a:ahLst/>
              <a:cxnLst/>
              <a:rect l="l" t="t" r="r" b="b"/>
              <a:pathLst>
                <a:path w="8192" h="5640" extrusionOk="0">
                  <a:moveTo>
                    <a:pt x="5104" y="2174"/>
                  </a:moveTo>
                  <a:cubicBezTo>
                    <a:pt x="5199" y="2174"/>
                    <a:pt x="5293" y="2206"/>
                    <a:pt x="5356" y="2269"/>
                  </a:cubicBezTo>
                  <a:cubicBezTo>
                    <a:pt x="5545" y="2395"/>
                    <a:pt x="5545" y="2647"/>
                    <a:pt x="5388" y="2804"/>
                  </a:cubicBezTo>
                  <a:cubicBezTo>
                    <a:pt x="5041" y="3151"/>
                    <a:pt x="4569" y="3340"/>
                    <a:pt x="4096" y="3340"/>
                  </a:cubicBezTo>
                  <a:cubicBezTo>
                    <a:pt x="3560" y="3340"/>
                    <a:pt x="3088" y="3151"/>
                    <a:pt x="2741" y="2804"/>
                  </a:cubicBezTo>
                  <a:cubicBezTo>
                    <a:pt x="2584" y="2647"/>
                    <a:pt x="2584" y="2395"/>
                    <a:pt x="2741" y="2269"/>
                  </a:cubicBezTo>
                  <a:cubicBezTo>
                    <a:pt x="2820" y="2206"/>
                    <a:pt x="2922" y="2174"/>
                    <a:pt x="3021" y="2174"/>
                  </a:cubicBezTo>
                  <a:cubicBezTo>
                    <a:pt x="3119" y="2174"/>
                    <a:pt x="3214" y="2206"/>
                    <a:pt x="3277" y="2269"/>
                  </a:cubicBezTo>
                  <a:cubicBezTo>
                    <a:pt x="3482" y="2489"/>
                    <a:pt x="3765" y="2600"/>
                    <a:pt x="4053" y="2600"/>
                  </a:cubicBezTo>
                  <a:cubicBezTo>
                    <a:pt x="4340" y="2600"/>
                    <a:pt x="4632" y="2489"/>
                    <a:pt x="4852" y="2269"/>
                  </a:cubicBezTo>
                  <a:cubicBezTo>
                    <a:pt x="4915" y="2206"/>
                    <a:pt x="5010" y="2174"/>
                    <a:pt x="5104" y="2174"/>
                  </a:cubicBezTo>
                  <a:close/>
                  <a:moveTo>
                    <a:pt x="0" y="0"/>
                  </a:moveTo>
                  <a:lnTo>
                    <a:pt x="0" y="1513"/>
                  </a:lnTo>
                  <a:cubicBezTo>
                    <a:pt x="0" y="3623"/>
                    <a:pt x="1639" y="5451"/>
                    <a:pt x="3718" y="5640"/>
                  </a:cubicBezTo>
                  <a:lnTo>
                    <a:pt x="3718" y="4537"/>
                  </a:lnTo>
                  <a:cubicBezTo>
                    <a:pt x="3718" y="4348"/>
                    <a:pt x="3875" y="4191"/>
                    <a:pt x="4096" y="4191"/>
                  </a:cubicBezTo>
                  <a:cubicBezTo>
                    <a:pt x="4285" y="4191"/>
                    <a:pt x="4442" y="4348"/>
                    <a:pt x="4442" y="4537"/>
                  </a:cubicBezTo>
                  <a:lnTo>
                    <a:pt x="4442" y="5640"/>
                  </a:lnTo>
                  <a:cubicBezTo>
                    <a:pt x="6522" y="5451"/>
                    <a:pt x="8192" y="3623"/>
                    <a:pt x="8192" y="1513"/>
                  </a:cubicBezTo>
                  <a:lnTo>
                    <a:pt x="8192" y="0"/>
                  </a:lnTo>
                  <a:cubicBezTo>
                    <a:pt x="8192" y="1009"/>
                    <a:pt x="7309" y="1859"/>
                    <a:pt x="6301" y="1859"/>
                  </a:cubicBezTo>
                  <a:cubicBezTo>
                    <a:pt x="5388" y="1859"/>
                    <a:pt x="4632" y="1229"/>
                    <a:pt x="4474" y="347"/>
                  </a:cubicBezTo>
                  <a:lnTo>
                    <a:pt x="3655" y="347"/>
                  </a:lnTo>
                  <a:cubicBezTo>
                    <a:pt x="3497" y="1229"/>
                    <a:pt x="2710" y="1859"/>
                    <a:pt x="1828" y="1859"/>
                  </a:cubicBezTo>
                  <a:cubicBezTo>
                    <a:pt x="819" y="1859"/>
                    <a:pt x="0" y="1009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0" name="Google Shape;7273;p73">
              <a:extLst>
                <a:ext uri="{FF2B5EF4-FFF2-40B4-BE49-F238E27FC236}">
                  <a16:creationId xmlns:a16="http://schemas.microsoft.com/office/drawing/2014/main" id="{EB4038B4-1170-FFFE-0C18-7EEFF8329757}"/>
                </a:ext>
              </a:extLst>
            </p:cNvPr>
            <p:cNvSpPr/>
            <p:nvPr/>
          </p:nvSpPr>
          <p:spPr>
            <a:xfrm>
              <a:off x="-56729150" y="3289500"/>
              <a:ext cx="204000" cy="87450"/>
            </a:xfrm>
            <a:custGeom>
              <a:avLst/>
              <a:gdLst/>
              <a:ahLst/>
              <a:cxnLst/>
              <a:rect l="l" t="t" r="r" b="b"/>
              <a:pathLst>
                <a:path w="8160" h="3498" extrusionOk="0">
                  <a:moveTo>
                    <a:pt x="567" y="0"/>
                  </a:moveTo>
                  <a:cubicBezTo>
                    <a:pt x="221" y="630"/>
                    <a:pt x="0" y="1292"/>
                    <a:pt x="0" y="2017"/>
                  </a:cubicBezTo>
                  <a:lnTo>
                    <a:pt x="0" y="3497"/>
                  </a:lnTo>
                  <a:cubicBezTo>
                    <a:pt x="0" y="2489"/>
                    <a:pt x="851" y="1639"/>
                    <a:pt x="1859" y="1639"/>
                  </a:cubicBezTo>
                  <a:cubicBezTo>
                    <a:pt x="2773" y="1639"/>
                    <a:pt x="3529" y="2269"/>
                    <a:pt x="3686" y="3151"/>
                  </a:cubicBezTo>
                  <a:lnTo>
                    <a:pt x="4505" y="3151"/>
                  </a:lnTo>
                  <a:cubicBezTo>
                    <a:pt x="4663" y="2269"/>
                    <a:pt x="5451" y="1639"/>
                    <a:pt x="6333" y="1639"/>
                  </a:cubicBezTo>
                  <a:cubicBezTo>
                    <a:pt x="7341" y="1639"/>
                    <a:pt x="8160" y="2489"/>
                    <a:pt x="8160" y="3497"/>
                  </a:cubicBezTo>
                  <a:lnTo>
                    <a:pt x="8160" y="914"/>
                  </a:lnTo>
                  <a:lnTo>
                    <a:pt x="3340" y="914"/>
                  </a:lnTo>
                  <a:cubicBezTo>
                    <a:pt x="2332" y="851"/>
                    <a:pt x="1355" y="536"/>
                    <a:pt x="5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1" name="Google Shape;7274;p73">
              <a:extLst>
                <a:ext uri="{FF2B5EF4-FFF2-40B4-BE49-F238E27FC236}">
                  <a16:creationId xmlns:a16="http://schemas.microsoft.com/office/drawing/2014/main" id="{3025767C-5C8E-978D-EE10-CD4BB7E76B4C}"/>
                </a:ext>
              </a:extLst>
            </p:cNvPr>
            <p:cNvSpPr/>
            <p:nvPr/>
          </p:nvSpPr>
          <p:spPr>
            <a:xfrm>
              <a:off x="-56505475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0"/>
                  </a:cubicBezTo>
                  <a:cubicBezTo>
                    <a:pt x="757" y="693"/>
                    <a:pt x="473" y="22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42" name="Google Shape;7275;p73">
            <a:extLst>
              <a:ext uri="{FF2B5EF4-FFF2-40B4-BE49-F238E27FC236}">
                <a16:creationId xmlns:a16="http://schemas.microsoft.com/office/drawing/2014/main" id="{09B33C47-03A9-6914-93C6-A9EBA17775EF}"/>
              </a:ext>
            </a:extLst>
          </p:cNvPr>
          <p:cNvGrpSpPr/>
          <p:nvPr/>
        </p:nvGrpSpPr>
        <p:grpSpPr>
          <a:xfrm>
            <a:off x="8267644" y="2614248"/>
            <a:ext cx="421912" cy="477465"/>
            <a:chOff x="-56766175" y="3590375"/>
            <a:chExt cx="281200" cy="318225"/>
          </a:xfrm>
          <a:solidFill>
            <a:schemeClr val="tx1"/>
          </a:solidFill>
        </p:grpSpPr>
        <p:sp>
          <p:nvSpPr>
            <p:cNvPr id="943" name="Google Shape;7276;p73">
              <a:extLst>
                <a:ext uri="{FF2B5EF4-FFF2-40B4-BE49-F238E27FC236}">
                  <a16:creationId xmlns:a16="http://schemas.microsoft.com/office/drawing/2014/main" id="{ABEA9FEE-7148-D7AB-9C51-2E940B81FECF}"/>
                </a:ext>
              </a:extLst>
            </p:cNvPr>
            <p:cNvSpPr/>
            <p:nvPr/>
          </p:nvSpPr>
          <p:spPr>
            <a:xfrm>
              <a:off x="-56766175" y="3632900"/>
              <a:ext cx="281200" cy="275700"/>
            </a:xfrm>
            <a:custGeom>
              <a:avLst/>
              <a:gdLst/>
              <a:ahLst/>
              <a:cxnLst/>
              <a:rect l="l" t="t" r="r" b="b"/>
              <a:pathLst>
                <a:path w="11248" h="11028" extrusionOk="0">
                  <a:moveTo>
                    <a:pt x="1576" y="0"/>
                  </a:moveTo>
                  <a:cubicBezTo>
                    <a:pt x="599" y="1009"/>
                    <a:pt x="1" y="2395"/>
                    <a:pt x="1" y="3907"/>
                  </a:cubicBezTo>
                  <a:lnTo>
                    <a:pt x="1" y="10681"/>
                  </a:lnTo>
                  <a:cubicBezTo>
                    <a:pt x="1" y="10870"/>
                    <a:pt x="158" y="11027"/>
                    <a:pt x="347" y="11027"/>
                  </a:cubicBezTo>
                  <a:lnTo>
                    <a:pt x="5577" y="11027"/>
                  </a:lnTo>
                  <a:cubicBezTo>
                    <a:pt x="3340" y="11027"/>
                    <a:pt x="1481" y="9200"/>
                    <a:pt x="1481" y="6932"/>
                  </a:cubicBezTo>
                  <a:lnTo>
                    <a:pt x="1481" y="5388"/>
                  </a:lnTo>
                  <a:cubicBezTo>
                    <a:pt x="1481" y="5262"/>
                    <a:pt x="1576" y="5167"/>
                    <a:pt x="1702" y="5073"/>
                  </a:cubicBezTo>
                  <a:lnTo>
                    <a:pt x="5419" y="2836"/>
                  </a:lnTo>
                  <a:cubicBezTo>
                    <a:pt x="5482" y="2789"/>
                    <a:pt x="5553" y="2765"/>
                    <a:pt x="5624" y="2765"/>
                  </a:cubicBezTo>
                  <a:cubicBezTo>
                    <a:pt x="5695" y="2765"/>
                    <a:pt x="5766" y="2789"/>
                    <a:pt x="5829" y="2836"/>
                  </a:cubicBezTo>
                  <a:lnTo>
                    <a:pt x="9578" y="5073"/>
                  </a:lnTo>
                  <a:cubicBezTo>
                    <a:pt x="9673" y="5167"/>
                    <a:pt x="9767" y="5262"/>
                    <a:pt x="9767" y="5388"/>
                  </a:cubicBezTo>
                  <a:lnTo>
                    <a:pt x="9767" y="6932"/>
                  </a:lnTo>
                  <a:cubicBezTo>
                    <a:pt x="9767" y="9200"/>
                    <a:pt x="7908" y="11027"/>
                    <a:pt x="5671" y="11027"/>
                  </a:cubicBezTo>
                  <a:lnTo>
                    <a:pt x="10901" y="11027"/>
                  </a:lnTo>
                  <a:cubicBezTo>
                    <a:pt x="11090" y="11027"/>
                    <a:pt x="11248" y="10870"/>
                    <a:pt x="11248" y="10681"/>
                  </a:cubicBezTo>
                  <a:lnTo>
                    <a:pt x="11248" y="3907"/>
                  </a:lnTo>
                  <a:cubicBezTo>
                    <a:pt x="11185" y="2363"/>
                    <a:pt x="10586" y="977"/>
                    <a:pt x="9610" y="0"/>
                  </a:cubicBezTo>
                  <a:cubicBezTo>
                    <a:pt x="9578" y="158"/>
                    <a:pt x="9484" y="316"/>
                    <a:pt x="9358" y="473"/>
                  </a:cubicBezTo>
                  <a:cubicBezTo>
                    <a:pt x="8727" y="1418"/>
                    <a:pt x="7247" y="2048"/>
                    <a:pt x="5577" y="2048"/>
                  </a:cubicBezTo>
                  <a:cubicBezTo>
                    <a:pt x="3907" y="2048"/>
                    <a:pt x="2395" y="1418"/>
                    <a:pt x="1765" y="442"/>
                  </a:cubicBezTo>
                  <a:cubicBezTo>
                    <a:pt x="1702" y="316"/>
                    <a:pt x="1607" y="158"/>
                    <a:pt x="15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4" name="Google Shape;7277;p73">
              <a:extLst>
                <a:ext uri="{FF2B5EF4-FFF2-40B4-BE49-F238E27FC236}">
                  <a16:creationId xmlns:a16="http://schemas.microsoft.com/office/drawing/2014/main" id="{E8131E73-4A32-0774-E5E9-C5B6D52FA670}"/>
                </a:ext>
              </a:extLst>
            </p:cNvPr>
            <p:cNvSpPr/>
            <p:nvPr/>
          </p:nvSpPr>
          <p:spPr>
            <a:xfrm>
              <a:off x="-56709475" y="3722700"/>
              <a:ext cx="167800" cy="153600"/>
            </a:xfrm>
            <a:custGeom>
              <a:avLst/>
              <a:gdLst/>
              <a:ahLst/>
              <a:cxnLst/>
              <a:rect l="l" t="t" r="r" b="b"/>
              <a:pathLst>
                <a:path w="6712" h="6144" extrusionOk="0">
                  <a:moveTo>
                    <a:pt x="1828" y="1449"/>
                  </a:moveTo>
                  <a:cubicBezTo>
                    <a:pt x="2017" y="1449"/>
                    <a:pt x="2175" y="1607"/>
                    <a:pt x="2175" y="1796"/>
                  </a:cubicBezTo>
                  <a:cubicBezTo>
                    <a:pt x="2206" y="2016"/>
                    <a:pt x="2049" y="2142"/>
                    <a:pt x="1828" y="2142"/>
                  </a:cubicBezTo>
                  <a:cubicBezTo>
                    <a:pt x="1639" y="2142"/>
                    <a:pt x="1482" y="2016"/>
                    <a:pt x="1482" y="1796"/>
                  </a:cubicBezTo>
                  <a:cubicBezTo>
                    <a:pt x="1482" y="1607"/>
                    <a:pt x="1639" y="1449"/>
                    <a:pt x="1828" y="1449"/>
                  </a:cubicBezTo>
                  <a:close/>
                  <a:moveTo>
                    <a:pt x="4821" y="1449"/>
                  </a:moveTo>
                  <a:cubicBezTo>
                    <a:pt x="5010" y="1449"/>
                    <a:pt x="5168" y="1607"/>
                    <a:pt x="5168" y="1796"/>
                  </a:cubicBezTo>
                  <a:cubicBezTo>
                    <a:pt x="5199" y="2016"/>
                    <a:pt x="5010" y="2142"/>
                    <a:pt x="4821" y="2142"/>
                  </a:cubicBezTo>
                  <a:cubicBezTo>
                    <a:pt x="4632" y="2142"/>
                    <a:pt x="4475" y="2016"/>
                    <a:pt x="4475" y="1796"/>
                  </a:cubicBezTo>
                  <a:cubicBezTo>
                    <a:pt x="4475" y="1607"/>
                    <a:pt x="4632" y="1449"/>
                    <a:pt x="4821" y="1449"/>
                  </a:cubicBezTo>
                  <a:close/>
                  <a:moveTo>
                    <a:pt x="3372" y="0"/>
                  </a:moveTo>
                  <a:lnTo>
                    <a:pt x="1" y="2016"/>
                  </a:lnTo>
                  <a:lnTo>
                    <a:pt x="1" y="3340"/>
                  </a:lnTo>
                  <a:cubicBezTo>
                    <a:pt x="1" y="4474"/>
                    <a:pt x="599" y="5545"/>
                    <a:pt x="1513" y="6143"/>
                  </a:cubicBezTo>
                  <a:lnTo>
                    <a:pt x="1513" y="4411"/>
                  </a:lnTo>
                  <a:cubicBezTo>
                    <a:pt x="1513" y="4253"/>
                    <a:pt x="1576" y="4127"/>
                    <a:pt x="1702" y="4096"/>
                  </a:cubicBezTo>
                  <a:cubicBezTo>
                    <a:pt x="2222" y="3844"/>
                    <a:pt x="2797" y="3718"/>
                    <a:pt x="3368" y="3718"/>
                  </a:cubicBezTo>
                  <a:cubicBezTo>
                    <a:pt x="3939" y="3718"/>
                    <a:pt x="4506" y="3844"/>
                    <a:pt x="5010" y="4096"/>
                  </a:cubicBezTo>
                  <a:cubicBezTo>
                    <a:pt x="5136" y="4159"/>
                    <a:pt x="5199" y="4285"/>
                    <a:pt x="5199" y="4411"/>
                  </a:cubicBezTo>
                  <a:lnTo>
                    <a:pt x="5199" y="6143"/>
                  </a:lnTo>
                  <a:cubicBezTo>
                    <a:pt x="6113" y="5545"/>
                    <a:pt x="6711" y="4505"/>
                    <a:pt x="6711" y="3340"/>
                  </a:cubicBezTo>
                  <a:lnTo>
                    <a:pt x="6711" y="2016"/>
                  </a:lnTo>
                  <a:lnTo>
                    <a:pt x="337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5" name="Google Shape;7278;p73">
              <a:extLst>
                <a:ext uri="{FF2B5EF4-FFF2-40B4-BE49-F238E27FC236}">
                  <a16:creationId xmlns:a16="http://schemas.microsoft.com/office/drawing/2014/main" id="{99B3F3F0-6EF3-D667-CBA1-A886C33AEF29}"/>
                </a:ext>
              </a:extLst>
            </p:cNvPr>
            <p:cNvSpPr/>
            <p:nvPr/>
          </p:nvSpPr>
          <p:spPr>
            <a:xfrm>
              <a:off x="-56654325" y="3833750"/>
              <a:ext cx="55150" cy="55950"/>
            </a:xfrm>
            <a:custGeom>
              <a:avLst/>
              <a:gdLst/>
              <a:ahLst/>
              <a:cxnLst/>
              <a:rect l="l" t="t" r="r" b="b"/>
              <a:pathLst>
                <a:path w="2206" h="2238" extrusionOk="0">
                  <a:moveTo>
                    <a:pt x="1127" y="0"/>
                  </a:moveTo>
                  <a:cubicBezTo>
                    <a:pt x="748" y="0"/>
                    <a:pt x="363" y="63"/>
                    <a:pt x="0" y="189"/>
                  </a:cubicBezTo>
                  <a:lnTo>
                    <a:pt x="0" y="2048"/>
                  </a:lnTo>
                  <a:cubicBezTo>
                    <a:pt x="378" y="2174"/>
                    <a:pt x="725" y="2237"/>
                    <a:pt x="1103" y="2237"/>
                  </a:cubicBezTo>
                  <a:cubicBezTo>
                    <a:pt x="1512" y="2237"/>
                    <a:pt x="1859" y="2174"/>
                    <a:pt x="2206" y="2048"/>
                  </a:cubicBezTo>
                  <a:lnTo>
                    <a:pt x="2206" y="189"/>
                  </a:lnTo>
                  <a:cubicBezTo>
                    <a:pt x="1875" y="63"/>
                    <a:pt x="1505" y="0"/>
                    <a:pt x="11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6" name="Google Shape;7279;p73">
              <a:extLst>
                <a:ext uri="{FF2B5EF4-FFF2-40B4-BE49-F238E27FC236}">
                  <a16:creationId xmlns:a16="http://schemas.microsoft.com/office/drawing/2014/main" id="{A74A7DEF-3022-2325-6633-30AB09BF703F}"/>
                </a:ext>
              </a:extLst>
            </p:cNvPr>
            <p:cNvSpPr/>
            <p:nvPr/>
          </p:nvSpPr>
          <p:spPr>
            <a:xfrm>
              <a:off x="-56710250" y="3590375"/>
              <a:ext cx="167775" cy="74850"/>
            </a:xfrm>
            <a:custGeom>
              <a:avLst/>
              <a:gdLst/>
              <a:ahLst/>
              <a:cxnLst/>
              <a:rect l="l" t="t" r="r" b="b"/>
              <a:pathLst>
                <a:path w="6711" h="2994" extrusionOk="0">
                  <a:moveTo>
                    <a:pt x="3340" y="0"/>
                  </a:moveTo>
                  <a:cubicBezTo>
                    <a:pt x="2080" y="0"/>
                    <a:pt x="946" y="441"/>
                    <a:pt x="0" y="1134"/>
                  </a:cubicBezTo>
                  <a:cubicBezTo>
                    <a:pt x="0" y="1355"/>
                    <a:pt x="32" y="1544"/>
                    <a:pt x="189" y="1733"/>
                  </a:cubicBezTo>
                  <a:cubicBezTo>
                    <a:pt x="662" y="2489"/>
                    <a:pt x="1922" y="2993"/>
                    <a:pt x="3340" y="2993"/>
                  </a:cubicBezTo>
                  <a:cubicBezTo>
                    <a:pt x="4726" y="2993"/>
                    <a:pt x="5986" y="2489"/>
                    <a:pt x="6490" y="1796"/>
                  </a:cubicBezTo>
                  <a:cubicBezTo>
                    <a:pt x="6648" y="1575"/>
                    <a:pt x="6711" y="1355"/>
                    <a:pt x="6711" y="1134"/>
                  </a:cubicBezTo>
                  <a:cubicBezTo>
                    <a:pt x="5766" y="441"/>
                    <a:pt x="4600" y="0"/>
                    <a:pt x="3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47" name="Google Shape;7280;p73">
            <a:extLst>
              <a:ext uri="{FF2B5EF4-FFF2-40B4-BE49-F238E27FC236}">
                <a16:creationId xmlns:a16="http://schemas.microsoft.com/office/drawing/2014/main" id="{A98D1891-0EDE-2889-2A00-5DBB4F8FBE4E}"/>
              </a:ext>
            </a:extLst>
          </p:cNvPr>
          <p:cNvGrpSpPr/>
          <p:nvPr/>
        </p:nvGrpSpPr>
        <p:grpSpPr>
          <a:xfrm>
            <a:off x="8316918" y="3202743"/>
            <a:ext cx="362835" cy="477465"/>
            <a:chOff x="-56747275" y="3982600"/>
            <a:chExt cx="241825" cy="318225"/>
          </a:xfrm>
          <a:solidFill>
            <a:schemeClr val="tx1"/>
          </a:solidFill>
        </p:grpSpPr>
        <p:sp>
          <p:nvSpPr>
            <p:cNvPr id="948" name="Google Shape;7281;p73">
              <a:extLst>
                <a:ext uri="{FF2B5EF4-FFF2-40B4-BE49-F238E27FC236}">
                  <a16:creationId xmlns:a16="http://schemas.microsoft.com/office/drawing/2014/main" id="{AD37770C-DA77-CC87-D118-0BA8B6B8CD0E}"/>
                </a:ext>
              </a:extLst>
            </p:cNvPr>
            <p:cNvSpPr/>
            <p:nvPr/>
          </p:nvSpPr>
          <p:spPr>
            <a:xfrm>
              <a:off x="-56635425" y="4076325"/>
              <a:ext cx="18125" cy="37050"/>
            </a:xfrm>
            <a:custGeom>
              <a:avLst/>
              <a:gdLst/>
              <a:ahLst/>
              <a:cxnLst/>
              <a:rect l="l" t="t" r="r" b="b"/>
              <a:pathLst>
                <a:path w="725" h="1482" extrusionOk="0">
                  <a:moveTo>
                    <a:pt x="378" y="1"/>
                  </a:moveTo>
                  <a:cubicBezTo>
                    <a:pt x="158" y="1"/>
                    <a:pt x="0" y="316"/>
                    <a:pt x="0" y="725"/>
                  </a:cubicBezTo>
                  <a:cubicBezTo>
                    <a:pt x="0" y="1135"/>
                    <a:pt x="158" y="1481"/>
                    <a:pt x="378" y="1481"/>
                  </a:cubicBezTo>
                  <a:cubicBezTo>
                    <a:pt x="567" y="1481"/>
                    <a:pt x="725" y="1135"/>
                    <a:pt x="725" y="725"/>
                  </a:cubicBezTo>
                  <a:cubicBezTo>
                    <a:pt x="725" y="316"/>
                    <a:pt x="567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9" name="Google Shape;7282;p73">
              <a:extLst>
                <a:ext uri="{FF2B5EF4-FFF2-40B4-BE49-F238E27FC236}">
                  <a16:creationId xmlns:a16="http://schemas.microsoft.com/office/drawing/2014/main" id="{682CA527-BE5E-AE7A-7913-F05A4EF53A62}"/>
                </a:ext>
              </a:extLst>
            </p:cNvPr>
            <p:cNvSpPr/>
            <p:nvPr/>
          </p:nvSpPr>
          <p:spPr>
            <a:xfrm>
              <a:off x="-56618900" y="3991275"/>
              <a:ext cx="113450" cy="136250"/>
            </a:xfrm>
            <a:custGeom>
              <a:avLst/>
              <a:gdLst/>
              <a:ahLst/>
              <a:cxnLst/>
              <a:rect l="l" t="t" r="r" b="b"/>
              <a:pathLst>
                <a:path w="4538" h="5450" extrusionOk="0">
                  <a:moveTo>
                    <a:pt x="3277" y="0"/>
                  </a:moveTo>
                  <a:lnTo>
                    <a:pt x="1" y="2647"/>
                  </a:lnTo>
                  <a:lnTo>
                    <a:pt x="3939" y="5387"/>
                  </a:lnTo>
                  <a:cubicBezTo>
                    <a:pt x="4007" y="5430"/>
                    <a:pt x="4081" y="5449"/>
                    <a:pt x="4154" y="5449"/>
                  </a:cubicBezTo>
                  <a:cubicBezTo>
                    <a:pt x="4352" y="5449"/>
                    <a:pt x="4538" y="5303"/>
                    <a:pt x="4538" y="5072"/>
                  </a:cubicBezTo>
                  <a:lnTo>
                    <a:pt x="4538" y="2300"/>
                  </a:lnTo>
                  <a:cubicBezTo>
                    <a:pt x="4538" y="1355"/>
                    <a:pt x="4034" y="473"/>
                    <a:pt x="3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0" name="Google Shape;7283;p73">
              <a:extLst>
                <a:ext uri="{FF2B5EF4-FFF2-40B4-BE49-F238E27FC236}">
                  <a16:creationId xmlns:a16="http://schemas.microsoft.com/office/drawing/2014/main" id="{E54D2165-F6ED-C789-50C6-32FCACD7A8DC}"/>
                </a:ext>
              </a:extLst>
            </p:cNvPr>
            <p:cNvSpPr/>
            <p:nvPr/>
          </p:nvSpPr>
          <p:spPr>
            <a:xfrm>
              <a:off x="-56601550" y="4094450"/>
              <a:ext cx="31525" cy="19700"/>
            </a:xfrm>
            <a:custGeom>
              <a:avLst/>
              <a:gdLst/>
              <a:ahLst/>
              <a:cxnLst/>
              <a:rect l="l" t="t" r="r" b="b"/>
              <a:pathLst>
                <a:path w="1261" h="788" extrusionOk="0">
                  <a:moveTo>
                    <a:pt x="158" y="0"/>
                  </a:moveTo>
                  <a:lnTo>
                    <a:pt x="158" y="63"/>
                  </a:lnTo>
                  <a:cubicBezTo>
                    <a:pt x="158" y="315"/>
                    <a:pt x="95" y="567"/>
                    <a:pt x="0" y="788"/>
                  </a:cubicBezTo>
                  <a:lnTo>
                    <a:pt x="1260" y="788"/>
                  </a:lnTo>
                  <a:lnTo>
                    <a:pt x="1260" y="756"/>
                  </a:lnTo>
                  <a:lnTo>
                    <a:pt x="15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1" name="Google Shape;7284;p73">
              <a:extLst>
                <a:ext uri="{FF2B5EF4-FFF2-40B4-BE49-F238E27FC236}">
                  <a16:creationId xmlns:a16="http://schemas.microsoft.com/office/drawing/2014/main" id="{082B87AF-9C42-AE16-3D24-D9538EC18167}"/>
                </a:ext>
              </a:extLst>
            </p:cNvPr>
            <p:cNvSpPr/>
            <p:nvPr/>
          </p:nvSpPr>
          <p:spPr>
            <a:xfrm>
              <a:off x="-56688200" y="4085775"/>
              <a:ext cx="37050" cy="27600"/>
            </a:xfrm>
            <a:custGeom>
              <a:avLst/>
              <a:gdLst/>
              <a:ahLst/>
              <a:cxnLst/>
              <a:rect l="l" t="t" r="r" b="b"/>
              <a:pathLst>
                <a:path w="1482" h="1104" extrusionOk="0">
                  <a:moveTo>
                    <a:pt x="1355" y="1"/>
                  </a:moveTo>
                  <a:lnTo>
                    <a:pt x="1" y="1103"/>
                  </a:lnTo>
                  <a:lnTo>
                    <a:pt x="1481" y="1103"/>
                  </a:lnTo>
                  <a:cubicBezTo>
                    <a:pt x="1418" y="883"/>
                    <a:pt x="1324" y="631"/>
                    <a:pt x="1324" y="347"/>
                  </a:cubicBezTo>
                  <a:cubicBezTo>
                    <a:pt x="1324" y="253"/>
                    <a:pt x="1324" y="127"/>
                    <a:pt x="13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2" name="Google Shape;7285;p73">
              <a:extLst>
                <a:ext uri="{FF2B5EF4-FFF2-40B4-BE49-F238E27FC236}">
                  <a16:creationId xmlns:a16="http://schemas.microsoft.com/office/drawing/2014/main" id="{1DA6F318-6290-5F22-821D-A7143472B822}"/>
                </a:ext>
              </a:extLst>
            </p:cNvPr>
            <p:cNvSpPr/>
            <p:nvPr/>
          </p:nvSpPr>
          <p:spPr>
            <a:xfrm>
              <a:off x="-56747275" y="3982600"/>
              <a:ext cx="189850" cy="143850"/>
            </a:xfrm>
            <a:custGeom>
              <a:avLst/>
              <a:gdLst/>
              <a:ahLst/>
              <a:cxnLst/>
              <a:rect l="l" t="t" r="r" b="b"/>
              <a:pathLst>
                <a:path w="7594" h="5754" extrusionOk="0">
                  <a:moveTo>
                    <a:pt x="2584" y="1"/>
                  </a:moveTo>
                  <a:cubicBezTo>
                    <a:pt x="1135" y="1"/>
                    <a:pt x="1" y="1166"/>
                    <a:pt x="1" y="2647"/>
                  </a:cubicBezTo>
                  <a:lnTo>
                    <a:pt x="1" y="5388"/>
                  </a:lnTo>
                  <a:cubicBezTo>
                    <a:pt x="1" y="5610"/>
                    <a:pt x="172" y="5753"/>
                    <a:pt x="350" y="5753"/>
                  </a:cubicBezTo>
                  <a:cubicBezTo>
                    <a:pt x="426" y="5753"/>
                    <a:pt x="502" y="5728"/>
                    <a:pt x="568" y="5671"/>
                  </a:cubicBezTo>
                  <a:lnTo>
                    <a:pt x="7593" y="32"/>
                  </a:lnTo>
                  <a:cubicBezTo>
                    <a:pt x="7436" y="1"/>
                    <a:pt x="7278" y="1"/>
                    <a:pt x="70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3" name="Google Shape;7286;p73">
              <a:extLst>
                <a:ext uri="{FF2B5EF4-FFF2-40B4-BE49-F238E27FC236}">
                  <a16:creationId xmlns:a16="http://schemas.microsoft.com/office/drawing/2014/main" id="{CDD3D225-045D-5CAB-7494-72186B1BF9DB}"/>
                </a:ext>
              </a:extLst>
            </p:cNvPr>
            <p:cNvSpPr/>
            <p:nvPr/>
          </p:nvSpPr>
          <p:spPr>
            <a:xfrm>
              <a:off x="-56654325" y="4217500"/>
              <a:ext cx="55150" cy="83325"/>
            </a:xfrm>
            <a:custGeom>
              <a:avLst/>
              <a:gdLst/>
              <a:ahLst/>
              <a:cxnLst/>
              <a:rect l="l" t="t" r="r" b="b"/>
              <a:pathLst>
                <a:path w="2206" h="3333" extrusionOk="0">
                  <a:moveTo>
                    <a:pt x="1127" y="1"/>
                  </a:moveTo>
                  <a:cubicBezTo>
                    <a:pt x="748" y="1"/>
                    <a:pt x="363" y="72"/>
                    <a:pt x="0" y="214"/>
                  </a:cubicBezTo>
                  <a:lnTo>
                    <a:pt x="0" y="3175"/>
                  </a:lnTo>
                  <a:cubicBezTo>
                    <a:pt x="378" y="3270"/>
                    <a:pt x="756" y="3333"/>
                    <a:pt x="1103" y="3333"/>
                  </a:cubicBezTo>
                  <a:cubicBezTo>
                    <a:pt x="1512" y="3333"/>
                    <a:pt x="1859" y="3270"/>
                    <a:pt x="2206" y="3175"/>
                  </a:cubicBezTo>
                  <a:lnTo>
                    <a:pt x="2206" y="214"/>
                  </a:lnTo>
                  <a:cubicBezTo>
                    <a:pt x="1875" y="72"/>
                    <a:pt x="1505" y="1"/>
                    <a:pt x="1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4" name="Google Shape;7287;p73">
              <a:extLst>
                <a:ext uri="{FF2B5EF4-FFF2-40B4-BE49-F238E27FC236}">
                  <a16:creationId xmlns:a16="http://schemas.microsoft.com/office/drawing/2014/main" id="{C74A2357-EAF6-BC4F-AF42-76BDA42FD0FC}"/>
                </a:ext>
              </a:extLst>
            </p:cNvPr>
            <p:cNvSpPr/>
            <p:nvPr/>
          </p:nvSpPr>
          <p:spPr>
            <a:xfrm>
              <a:off x="-56729150" y="4132250"/>
              <a:ext cx="204800" cy="157550"/>
            </a:xfrm>
            <a:custGeom>
              <a:avLst/>
              <a:gdLst/>
              <a:ahLst/>
              <a:cxnLst/>
              <a:rect l="l" t="t" r="r" b="b"/>
              <a:pathLst>
                <a:path w="8192" h="6302" extrusionOk="0">
                  <a:moveTo>
                    <a:pt x="2615" y="788"/>
                  </a:moveTo>
                  <a:cubicBezTo>
                    <a:pt x="2804" y="788"/>
                    <a:pt x="2962" y="946"/>
                    <a:pt x="2962" y="1135"/>
                  </a:cubicBezTo>
                  <a:cubicBezTo>
                    <a:pt x="2993" y="1324"/>
                    <a:pt x="2836" y="1481"/>
                    <a:pt x="2615" y="1481"/>
                  </a:cubicBezTo>
                  <a:cubicBezTo>
                    <a:pt x="2426" y="1481"/>
                    <a:pt x="2269" y="1324"/>
                    <a:pt x="2269" y="1135"/>
                  </a:cubicBezTo>
                  <a:cubicBezTo>
                    <a:pt x="2269" y="946"/>
                    <a:pt x="2426" y="788"/>
                    <a:pt x="2615" y="788"/>
                  </a:cubicBezTo>
                  <a:close/>
                  <a:moveTo>
                    <a:pt x="5608" y="788"/>
                  </a:moveTo>
                  <a:cubicBezTo>
                    <a:pt x="5797" y="788"/>
                    <a:pt x="5955" y="946"/>
                    <a:pt x="5955" y="1135"/>
                  </a:cubicBezTo>
                  <a:cubicBezTo>
                    <a:pt x="5986" y="1324"/>
                    <a:pt x="5797" y="1481"/>
                    <a:pt x="5608" y="1481"/>
                  </a:cubicBezTo>
                  <a:cubicBezTo>
                    <a:pt x="5419" y="1481"/>
                    <a:pt x="5262" y="1324"/>
                    <a:pt x="5262" y="1135"/>
                  </a:cubicBezTo>
                  <a:cubicBezTo>
                    <a:pt x="5262" y="946"/>
                    <a:pt x="5419" y="788"/>
                    <a:pt x="5608" y="788"/>
                  </a:cubicBezTo>
                  <a:close/>
                  <a:moveTo>
                    <a:pt x="725" y="1"/>
                  </a:moveTo>
                  <a:lnTo>
                    <a:pt x="0" y="536"/>
                  </a:lnTo>
                  <a:lnTo>
                    <a:pt x="0" y="2647"/>
                  </a:lnTo>
                  <a:cubicBezTo>
                    <a:pt x="0" y="4222"/>
                    <a:pt x="914" y="5577"/>
                    <a:pt x="2269" y="6301"/>
                  </a:cubicBezTo>
                  <a:lnTo>
                    <a:pt x="2269" y="3372"/>
                  </a:lnTo>
                  <a:cubicBezTo>
                    <a:pt x="2269" y="3214"/>
                    <a:pt x="2332" y="3120"/>
                    <a:pt x="2458" y="3056"/>
                  </a:cubicBezTo>
                  <a:cubicBezTo>
                    <a:pt x="2962" y="2804"/>
                    <a:pt x="3529" y="2678"/>
                    <a:pt x="4100" y="2678"/>
                  </a:cubicBezTo>
                  <a:cubicBezTo>
                    <a:pt x="4671" y="2678"/>
                    <a:pt x="5246" y="2804"/>
                    <a:pt x="5766" y="3056"/>
                  </a:cubicBezTo>
                  <a:cubicBezTo>
                    <a:pt x="5892" y="3151"/>
                    <a:pt x="5955" y="3277"/>
                    <a:pt x="5955" y="3372"/>
                  </a:cubicBezTo>
                  <a:lnTo>
                    <a:pt x="5955" y="6301"/>
                  </a:lnTo>
                  <a:cubicBezTo>
                    <a:pt x="7309" y="5640"/>
                    <a:pt x="8192" y="4254"/>
                    <a:pt x="8192" y="2647"/>
                  </a:cubicBezTo>
                  <a:lnTo>
                    <a:pt x="8192" y="536"/>
                  </a:lnTo>
                  <a:lnTo>
                    <a:pt x="737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5" name="Google Shape;7288;p73">
            <a:extLst>
              <a:ext uri="{FF2B5EF4-FFF2-40B4-BE49-F238E27FC236}">
                <a16:creationId xmlns:a16="http://schemas.microsoft.com/office/drawing/2014/main" id="{1E81445C-885E-B506-9C3D-6AA5C0B3804D}"/>
              </a:ext>
            </a:extLst>
          </p:cNvPr>
          <p:cNvGrpSpPr/>
          <p:nvPr/>
        </p:nvGrpSpPr>
        <p:grpSpPr>
          <a:xfrm>
            <a:off x="6490144" y="3822805"/>
            <a:ext cx="419549" cy="478628"/>
            <a:chOff x="-54793175" y="3198925"/>
            <a:chExt cx="279625" cy="319000"/>
          </a:xfrm>
          <a:solidFill>
            <a:schemeClr val="tx1"/>
          </a:solidFill>
        </p:grpSpPr>
        <p:sp>
          <p:nvSpPr>
            <p:cNvPr id="956" name="Google Shape;7289;p73">
              <a:extLst>
                <a:ext uri="{FF2B5EF4-FFF2-40B4-BE49-F238E27FC236}">
                  <a16:creationId xmlns:a16="http://schemas.microsoft.com/office/drawing/2014/main" id="{C3D100D5-2D3F-612E-0082-25BE19B3DE09}"/>
                </a:ext>
              </a:extLst>
            </p:cNvPr>
            <p:cNvSpPr/>
            <p:nvPr/>
          </p:nvSpPr>
          <p:spPr>
            <a:xfrm>
              <a:off x="-54532475" y="3354075"/>
              <a:ext cx="18925" cy="60675"/>
            </a:xfrm>
            <a:custGeom>
              <a:avLst/>
              <a:gdLst/>
              <a:ahLst/>
              <a:cxnLst/>
              <a:rect l="l" t="t" r="r" b="b"/>
              <a:pathLst>
                <a:path w="757" h="2427" extrusionOk="0">
                  <a:moveTo>
                    <a:pt x="1" y="1"/>
                  </a:moveTo>
                  <a:lnTo>
                    <a:pt x="1" y="788"/>
                  </a:lnTo>
                  <a:cubicBezTo>
                    <a:pt x="158" y="1355"/>
                    <a:pt x="190" y="1891"/>
                    <a:pt x="190" y="2427"/>
                  </a:cubicBezTo>
                  <a:cubicBezTo>
                    <a:pt x="505" y="2143"/>
                    <a:pt x="757" y="1734"/>
                    <a:pt x="757" y="1261"/>
                  </a:cubicBezTo>
                  <a:cubicBezTo>
                    <a:pt x="757" y="725"/>
                    <a:pt x="473" y="25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7" name="Google Shape;7290;p73">
              <a:extLst>
                <a:ext uri="{FF2B5EF4-FFF2-40B4-BE49-F238E27FC236}">
                  <a16:creationId xmlns:a16="http://schemas.microsoft.com/office/drawing/2014/main" id="{F7323276-0FEF-BE43-1BC8-D35FC6A5D1B1}"/>
                </a:ext>
              </a:extLst>
            </p:cNvPr>
            <p:cNvSpPr/>
            <p:nvPr/>
          </p:nvSpPr>
          <p:spPr>
            <a:xfrm>
              <a:off x="-54793175" y="3198925"/>
              <a:ext cx="97675" cy="126050"/>
            </a:xfrm>
            <a:custGeom>
              <a:avLst/>
              <a:gdLst/>
              <a:ahLst/>
              <a:cxnLst/>
              <a:rect l="l" t="t" r="r" b="b"/>
              <a:pathLst>
                <a:path w="3907" h="5042" extrusionOk="0">
                  <a:moveTo>
                    <a:pt x="2993" y="0"/>
                  </a:moveTo>
                  <a:cubicBezTo>
                    <a:pt x="2426" y="0"/>
                    <a:pt x="1954" y="315"/>
                    <a:pt x="1702" y="756"/>
                  </a:cubicBezTo>
                  <a:cubicBezTo>
                    <a:pt x="1632" y="746"/>
                    <a:pt x="1562" y="742"/>
                    <a:pt x="1494" y="742"/>
                  </a:cubicBezTo>
                  <a:cubicBezTo>
                    <a:pt x="695" y="742"/>
                    <a:pt x="0" y="1396"/>
                    <a:pt x="0" y="2237"/>
                  </a:cubicBezTo>
                  <a:cubicBezTo>
                    <a:pt x="0" y="2521"/>
                    <a:pt x="63" y="2741"/>
                    <a:pt x="190" y="2993"/>
                  </a:cubicBezTo>
                  <a:cubicBezTo>
                    <a:pt x="63" y="3214"/>
                    <a:pt x="0" y="3466"/>
                    <a:pt x="0" y="3749"/>
                  </a:cubicBezTo>
                  <a:cubicBezTo>
                    <a:pt x="0" y="4285"/>
                    <a:pt x="316" y="4758"/>
                    <a:pt x="757" y="5041"/>
                  </a:cubicBezTo>
                  <a:lnTo>
                    <a:pt x="757" y="4852"/>
                  </a:lnTo>
                  <a:cubicBezTo>
                    <a:pt x="757" y="2804"/>
                    <a:pt x="2048" y="1008"/>
                    <a:pt x="3907" y="315"/>
                  </a:cubicBezTo>
                  <a:cubicBezTo>
                    <a:pt x="3655" y="126"/>
                    <a:pt x="3340" y="0"/>
                    <a:pt x="29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8" name="Google Shape;7291;p73">
              <a:extLst>
                <a:ext uri="{FF2B5EF4-FFF2-40B4-BE49-F238E27FC236}">
                  <a16:creationId xmlns:a16="http://schemas.microsoft.com/office/drawing/2014/main" id="{0EC7985C-CCC5-4763-FC0C-D155358F6D62}"/>
                </a:ext>
              </a:extLst>
            </p:cNvPr>
            <p:cNvSpPr/>
            <p:nvPr/>
          </p:nvSpPr>
          <p:spPr>
            <a:xfrm>
              <a:off x="-54624625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9" name="Google Shape;7292;p73">
              <a:extLst>
                <a:ext uri="{FF2B5EF4-FFF2-40B4-BE49-F238E27FC236}">
                  <a16:creationId xmlns:a16="http://schemas.microsoft.com/office/drawing/2014/main" id="{2A265871-340A-4B37-609C-6943A5ED41B3}"/>
                </a:ext>
              </a:extLst>
            </p:cNvPr>
            <p:cNvSpPr/>
            <p:nvPr/>
          </p:nvSpPr>
          <p:spPr>
            <a:xfrm>
              <a:off x="-54737250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504" y="1"/>
                    <a:pt x="0" y="505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5"/>
                    <a:pt x="1733" y="1"/>
                    <a:pt x="11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0" name="Google Shape;7293;p73">
              <a:extLst>
                <a:ext uri="{FF2B5EF4-FFF2-40B4-BE49-F238E27FC236}">
                  <a16:creationId xmlns:a16="http://schemas.microsoft.com/office/drawing/2014/main" id="{CB7E2484-43DD-D6C8-9A75-C2BAA95461C8}"/>
                </a:ext>
              </a:extLst>
            </p:cNvPr>
            <p:cNvSpPr/>
            <p:nvPr/>
          </p:nvSpPr>
          <p:spPr>
            <a:xfrm>
              <a:off x="-54770325" y="3218600"/>
              <a:ext cx="233925" cy="299325"/>
            </a:xfrm>
            <a:custGeom>
              <a:avLst/>
              <a:gdLst/>
              <a:ahLst/>
              <a:cxnLst/>
              <a:rect l="l" t="t" r="r" b="b"/>
              <a:pathLst>
                <a:path w="9357" h="11973" extrusionOk="0">
                  <a:moveTo>
                    <a:pt x="6175" y="2962"/>
                  </a:moveTo>
                  <a:cubicBezTo>
                    <a:pt x="6364" y="2962"/>
                    <a:pt x="6522" y="3120"/>
                    <a:pt x="6522" y="3309"/>
                  </a:cubicBezTo>
                  <a:cubicBezTo>
                    <a:pt x="6522" y="3498"/>
                    <a:pt x="6364" y="3656"/>
                    <a:pt x="6175" y="3656"/>
                  </a:cubicBezTo>
                  <a:lnTo>
                    <a:pt x="3182" y="3656"/>
                  </a:lnTo>
                  <a:cubicBezTo>
                    <a:pt x="2993" y="3656"/>
                    <a:pt x="2836" y="3498"/>
                    <a:pt x="2836" y="3309"/>
                  </a:cubicBezTo>
                  <a:cubicBezTo>
                    <a:pt x="2836" y="3120"/>
                    <a:pt x="2993" y="2962"/>
                    <a:pt x="3182" y="2962"/>
                  </a:cubicBezTo>
                  <a:close/>
                  <a:moveTo>
                    <a:pt x="6931" y="4443"/>
                  </a:moveTo>
                  <a:cubicBezTo>
                    <a:pt x="9357" y="4443"/>
                    <a:pt x="9357" y="8192"/>
                    <a:pt x="6931" y="8192"/>
                  </a:cubicBezTo>
                  <a:cubicBezTo>
                    <a:pt x="6018" y="8192"/>
                    <a:pt x="5261" y="7562"/>
                    <a:pt x="5104" y="6680"/>
                  </a:cubicBezTo>
                  <a:lnTo>
                    <a:pt x="4285" y="6680"/>
                  </a:lnTo>
                  <a:cubicBezTo>
                    <a:pt x="4127" y="7562"/>
                    <a:pt x="3340" y="8192"/>
                    <a:pt x="2458" y="8192"/>
                  </a:cubicBezTo>
                  <a:cubicBezTo>
                    <a:pt x="0" y="8192"/>
                    <a:pt x="0" y="4443"/>
                    <a:pt x="2458" y="4443"/>
                  </a:cubicBezTo>
                  <a:cubicBezTo>
                    <a:pt x="3371" y="4443"/>
                    <a:pt x="4127" y="5073"/>
                    <a:pt x="4285" y="5955"/>
                  </a:cubicBezTo>
                  <a:lnTo>
                    <a:pt x="5104" y="5955"/>
                  </a:lnTo>
                  <a:cubicBezTo>
                    <a:pt x="5261" y="5073"/>
                    <a:pt x="6049" y="4443"/>
                    <a:pt x="6931" y="4443"/>
                  </a:cubicBezTo>
                  <a:close/>
                  <a:moveTo>
                    <a:pt x="5695" y="8547"/>
                  </a:moveTo>
                  <a:cubicBezTo>
                    <a:pt x="5789" y="8547"/>
                    <a:pt x="5876" y="8586"/>
                    <a:pt x="5923" y="8665"/>
                  </a:cubicBezTo>
                  <a:cubicBezTo>
                    <a:pt x="6144" y="8791"/>
                    <a:pt x="6144" y="9011"/>
                    <a:pt x="5986" y="9169"/>
                  </a:cubicBezTo>
                  <a:cubicBezTo>
                    <a:pt x="5608" y="9515"/>
                    <a:pt x="5135" y="9704"/>
                    <a:pt x="4631" y="9704"/>
                  </a:cubicBezTo>
                  <a:cubicBezTo>
                    <a:pt x="4127" y="9704"/>
                    <a:pt x="3655" y="9515"/>
                    <a:pt x="3340" y="9169"/>
                  </a:cubicBezTo>
                  <a:cubicBezTo>
                    <a:pt x="3182" y="9011"/>
                    <a:pt x="3182" y="8791"/>
                    <a:pt x="3340" y="8665"/>
                  </a:cubicBezTo>
                  <a:cubicBezTo>
                    <a:pt x="3418" y="8586"/>
                    <a:pt x="3513" y="8547"/>
                    <a:pt x="3603" y="8547"/>
                  </a:cubicBezTo>
                  <a:cubicBezTo>
                    <a:pt x="3694" y="8547"/>
                    <a:pt x="3781" y="8586"/>
                    <a:pt x="3844" y="8665"/>
                  </a:cubicBezTo>
                  <a:cubicBezTo>
                    <a:pt x="4064" y="8885"/>
                    <a:pt x="4348" y="8996"/>
                    <a:pt x="4631" y="8996"/>
                  </a:cubicBezTo>
                  <a:cubicBezTo>
                    <a:pt x="4915" y="8996"/>
                    <a:pt x="5198" y="8885"/>
                    <a:pt x="5419" y="8665"/>
                  </a:cubicBezTo>
                  <a:cubicBezTo>
                    <a:pt x="5498" y="8586"/>
                    <a:pt x="5600" y="8547"/>
                    <a:pt x="5695" y="8547"/>
                  </a:cubicBezTo>
                  <a:close/>
                  <a:moveTo>
                    <a:pt x="4663" y="1"/>
                  </a:moveTo>
                  <a:cubicBezTo>
                    <a:pt x="2426" y="1"/>
                    <a:pt x="599" y="1828"/>
                    <a:pt x="599" y="4097"/>
                  </a:cubicBezTo>
                  <a:lnTo>
                    <a:pt x="599" y="6270"/>
                  </a:lnTo>
                  <a:cubicBezTo>
                    <a:pt x="158" y="7751"/>
                    <a:pt x="441" y="9137"/>
                    <a:pt x="1260" y="10240"/>
                  </a:cubicBezTo>
                  <a:cubicBezTo>
                    <a:pt x="2079" y="11343"/>
                    <a:pt x="3340" y="11973"/>
                    <a:pt x="4663" y="11973"/>
                  </a:cubicBezTo>
                  <a:cubicBezTo>
                    <a:pt x="6018" y="11973"/>
                    <a:pt x="7309" y="11343"/>
                    <a:pt x="8097" y="10240"/>
                  </a:cubicBezTo>
                  <a:cubicBezTo>
                    <a:pt x="8916" y="9169"/>
                    <a:pt x="9200" y="7783"/>
                    <a:pt x="8758" y="6270"/>
                  </a:cubicBezTo>
                  <a:lnTo>
                    <a:pt x="8758" y="4097"/>
                  </a:lnTo>
                  <a:cubicBezTo>
                    <a:pt x="8758" y="2994"/>
                    <a:pt x="8349" y="1954"/>
                    <a:pt x="7593" y="1167"/>
                  </a:cubicBezTo>
                  <a:cubicBezTo>
                    <a:pt x="6805" y="379"/>
                    <a:pt x="5766" y="1"/>
                    <a:pt x="46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1" name="Google Shape;7294;p73">
              <a:extLst>
                <a:ext uri="{FF2B5EF4-FFF2-40B4-BE49-F238E27FC236}">
                  <a16:creationId xmlns:a16="http://schemas.microsoft.com/office/drawing/2014/main" id="{F979C919-5D58-122B-7041-1CCD0615166D}"/>
                </a:ext>
              </a:extLst>
            </p:cNvPr>
            <p:cNvSpPr/>
            <p:nvPr/>
          </p:nvSpPr>
          <p:spPr>
            <a:xfrm>
              <a:off x="-54612025" y="3198925"/>
              <a:ext cx="96100" cy="123675"/>
            </a:xfrm>
            <a:custGeom>
              <a:avLst/>
              <a:gdLst/>
              <a:ahLst/>
              <a:cxnLst/>
              <a:rect l="l" t="t" r="r" b="b"/>
              <a:pathLst>
                <a:path w="3844" h="4947" extrusionOk="0">
                  <a:moveTo>
                    <a:pt x="851" y="0"/>
                  </a:moveTo>
                  <a:cubicBezTo>
                    <a:pt x="536" y="0"/>
                    <a:pt x="221" y="95"/>
                    <a:pt x="1" y="252"/>
                  </a:cubicBezTo>
                  <a:cubicBezTo>
                    <a:pt x="662" y="504"/>
                    <a:pt x="1261" y="882"/>
                    <a:pt x="1765" y="1418"/>
                  </a:cubicBezTo>
                  <a:cubicBezTo>
                    <a:pt x="2679" y="2363"/>
                    <a:pt x="3183" y="3560"/>
                    <a:pt x="3183" y="4821"/>
                  </a:cubicBezTo>
                  <a:lnTo>
                    <a:pt x="3183" y="4947"/>
                  </a:lnTo>
                  <a:cubicBezTo>
                    <a:pt x="3592" y="4695"/>
                    <a:pt x="3844" y="4253"/>
                    <a:pt x="3844" y="3749"/>
                  </a:cubicBezTo>
                  <a:cubicBezTo>
                    <a:pt x="3844" y="3466"/>
                    <a:pt x="3781" y="3214"/>
                    <a:pt x="3655" y="2993"/>
                  </a:cubicBezTo>
                  <a:cubicBezTo>
                    <a:pt x="3781" y="2741"/>
                    <a:pt x="3844" y="2521"/>
                    <a:pt x="3844" y="2237"/>
                  </a:cubicBezTo>
                  <a:cubicBezTo>
                    <a:pt x="3844" y="1380"/>
                    <a:pt x="3123" y="716"/>
                    <a:pt x="2330" y="716"/>
                  </a:cubicBezTo>
                  <a:cubicBezTo>
                    <a:pt x="2279" y="716"/>
                    <a:pt x="2227" y="719"/>
                    <a:pt x="2174" y="725"/>
                  </a:cubicBezTo>
                  <a:cubicBezTo>
                    <a:pt x="1891" y="252"/>
                    <a:pt x="1418" y="0"/>
                    <a:pt x="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2" name="Google Shape;7295;p73">
              <a:extLst>
                <a:ext uri="{FF2B5EF4-FFF2-40B4-BE49-F238E27FC236}">
                  <a16:creationId xmlns:a16="http://schemas.microsoft.com/office/drawing/2014/main" id="{CB83170A-F0A2-4262-1C5B-72025FF08254}"/>
                </a:ext>
              </a:extLst>
            </p:cNvPr>
            <p:cNvSpPr/>
            <p:nvPr/>
          </p:nvSpPr>
          <p:spPr>
            <a:xfrm>
              <a:off x="-54793175" y="3353300"/>
              <a:ext cx="18925" cy="60675"/>
            </a:xfrm>
            <a:custGeom>
              <a:avLst/>
              <a:gdLst/>
              <a:ahLst/>
              <a:cxnLst/>
              <a:rect l="l" t="t" r="r" b="b"/>
              <a:pathLst>
                <a:path w="757" h="2427" extrusionOk="0">
                  <a:moveTo>
                    <a:pt x="757" y="0"/>
                  </a:moveTo>
                  <a:cubicBezTo>
                    <a:pt x="316" y="284"/>
                    <a:pt x="0" y="756"/>
                    <a:pt x="0" y="1292"/>
                  </a:cubicBezTo>
                  <a:cubicBezTo>
                    <a:pt x="0" y="1765"/>
                    <a:pt x="190" y="2174"/>
                    <a:pt x="536" y="2426"/>
                  </a:cubicBezTo>
                  <a:cubicBezTo>
                    <a:pt x="505" y="1859"/>
                    <a:pt x="599" y="1292"/>
                    <a:pt x="757" y="756"/>
                  </a:cubicBezTo>
                  <a:lnTo>
                    <a:pt x="75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63" name="Google Shape;7296;p73">
            <a:extLst>
              <a:ext uri="{FF2B5EF4-FFF2-40B4-BE49-F238E27FC236}">
                <a16:creationId xmlns:a16="http://schemas.microsoft.com/office/drawing/2014/main" id="{B0F9DB85-9393-99EC-844A-BDA417963DAC}"/>
              </a:ext>
            </a:extLst>
          </p:cNvPr>
          <p:cNvGrpSpPr/>
          <p:nvPr/>
        </p:nvGrpSpPr>
        <p:grpSpPr>
          <a:xfrm>
            <a:off x="6460587" y="4459060"/>
            <a:ext cx="478665" cy="457321"/>
            <a:chOff x="-54812875" y="3596675"/>
            <a:chExt cx="319025" cy="304800"/>
          </a:xfrm>
          <a:solidFill>
            <a:schemeClr val="tx1"/>
          </a:solidFill>
        </p:grpSpPr>
        <p:sp>
          <p:nvSpPr>
            <p:cNvPr id="964" name="Google Shape;7297;p73">
              <a:extLst>
                <a:ext uri="{FF2B5EF4-FFF2-40B4-BE49-F238E27FC236}">
                  <a16:creationId xmlns:a16="http://schemas.microsoft.com/office/drawing/2014/main" id="{75A4289C-75F8-4F4A-571E-64C810A1FC22}"/>
                </a:ext>
              </a:extLst>
            </p:cNvPr>
            <p:cNvSpPr/>
            <p:nvPr/>
          </p:nvSpPr>
          <p:spPr>
            <a:xfrm>
              <a:off x="-54812875" y="3607700"/>
              <a:ext cx="74850" cy="293775"/>
            </a:xfrm>
            <a:custGeom>
              <a:avLst/>
              <a:gdLst/>
              <a:ahLst/>
              <a:cxnLst/>
              <a:rect l="l" t="t" r="r" b="b"/>
              <a:pathLst>
                <a:path w="2994" h="11751" extrusionOk="0">
                  <a:moveTo>
                    <a:pt x="1482" y="0"/>
                  </a:moveTo>
                  <a:lnTo>
                    <a:pt x="1482" y="2710"/>
                  </a:lnTo>
                  <a:cubicBezTo>
                    <a:pt x="1482" y="3749"/>
                    <a:pt x="1261" y="4789"/>
                    <a:pt x="788" y="5734"/>
                  </a:cubicBezTo>
                  <a:cubicBezTo>
                    <a:pt x="284" y="6805"/>
                    <a:pt x="1" y="7971"/>
                    <a:pt x="1" y="9168"/>
                  </a:cubicBezTo>
                  <a:cubicBezTo>
                    <a:pt x="1" y="10050"/>
                    <a:pt x="505" y="10901"/>
                    <a:pt x="1261" y="11405"/>
                  </a:cubicBezTo>
                  <a:lnTo>
                    <a:pt x="1639" y="11689"/>
                  </a:lnTo>
                  <a:cubicBezTo>
                    <a:pt x="1707" y="11731"/>
                    <a:pt x="1781" y="11750"/>
                    <a:pt x="1854" y="11750"/>
                  </a:cubicBezTo>
                  <a:cubicBezTo>
                    <a:pt x="2052" y="11750"/>
                    <a:pt x="2238" y="11604"/>
                    <a:pt x="2238" y="11374"/>
                  </a:cubicBezTo>
                  <a:lnTo>
                    <a:pt x="2238" y="9326"/>
                  </a:lnTo>
                  <a:cubicBezTo>
                    <a:pt x="2238" y="8570"/>
                    <a:pt x="2364" y="7751"/>
                    <a:pt x="2584" y="7026"/>
                  </a:cubicBezTo>
                  <a:cubicBezTo>
                    <a:pt x="2836" y="6270"/>
                    <a:pt x="2994" y="5545"/>
                    <a:pt x="2994" y="4758"/>
                  </a:cubicBezTo>
                  <a:lnTo>
                    <a:pt x="2994" y="3718"/>
                  </a:lnTo>
                  <a:lnTo>
                    <a:pt x="148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5" name="Google Shape;7298;p73">
              <a:extLst>
                <a:ext uri="{FF2B5EF4-FFF2-40B4-BE49-F238E27FC236}">
                  <a16:creationId xmlns:a16="http://schemas.microsoft.com/office/drawing/2014/main" id="{ACC3448A-266C-C0FE-141D-61A464E74C1B}"/>
                </a:ext>
              </a:extLst>
            </p:cNvPr>
            <p:cNvSpPr/>
            <p:nvPr/>
          </p:nvSpPr>
          <p:spPr>
            <a:xfrm>
              <a:off x="-54662425" y="3621875"/>
              <a:ext cx="18125" cy="61450"/>
            </a:xfrm>
            <a:custGeom>
              <a:avLst/>
              <a:gdLst/>
              <a:ahLst/>
              <a:cxnLst/>
              <a:rect l="l" t="t" r="r" b="b"/>
              <a:pathLst>
                <a:path w="725" h="2458" extrusionOk="0">
                  <a:moveTo>
                    <a:pt x="347" y="0"/>
                  </a:moveTo>
                  <a:cubicBezTo>
                    <a:pt x="158" y="315"/>
                    <a:pt x="0" y="757"/>
                    <a:pt x="0" y="1229"/>
                  </a:cubicBezTo>
                  <a:cubicBezTo>
                    <a:pt x="0" y="1702"/>
                    <a:pt x="189" y="2143"/>
                    <a:pt x="347" y="2458"/>
                  </a:cubicBezTo>
                  <a:cubicBezTo>
                    <a:pt x="504" y="2143"/>
                    <a:pt x="725" y="1702"/>
                    <a:pt x="725" y="1229"/>
                  </a:cubicBezTo>
                  <a:cubicBezTo>
                    <a:pt x="725" y="757"/>
                    <a:pt x="504" y="315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6" name="Google Shape;7299;p73">
              <a:extLst>
                <a:ext uri="{FF2B5EF4-FFF2-40B4-BE49-F238E27FC236}">
                  <a16:creationId xmlns:a16="http://schemas.microsoft.com/office/drawing/2014/main" id="{D791FB11-5DE9-B570-0BC6-9EF889EC2D24}"/>
                </a:ext>
              </a:extLst>
            </p:cNvPr>
            <p:cNvSpPr/>
            <p:nvPr/>
          </p:nvSpPr>
          <p:spPr>
            <a:xfrm>
              <a:off x="-54737250" y="3652600"/>
              <a:ext cx="66175" cy="37825"/>
            </a:xfrm>
            <a:custGeom>
              <a:avLst/>
              <a:gdLst/>
              <a:ahLst/>
              <a:cxnLst/>
              <a:rect l="l" t="t" r="r" b="b"/>
              <a:pathLst>
                <a:path w="2647" h="1513" extrusionOk="0">
                  <a:moveTo>
                    <a:pt x="0" y="0"/>
                  </a:moveTo>
                  <a:lnTo>
                    <a:pt x="599" y="1512"/>
                  </a:lnTo>
                  <a:lnTo>
                    <a:pt x="2647" y="1512"/>
                  </a:lnTo>
                  <a:cubicBezTo>
                    <a:pt x="2458" y="1103"/>
                    <a:pt x="2206" y="599"/>
                    <a:pt x="2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7" name="Google Shape;7300;p73">
              <a:extLst>
                <a:ext uri="{FF2B5EF4-FFF2-40B4-BE49-F238E27FC236}">
                  <a16:creationId xmlns:a16="http://schemas.microsoft.com/office/drawing/2014/main" id="{D8B7CC4D-4FCA-ACE7-8EF1-2047A7762029}"/>
                </a:ext>
              </a:extLst>
            </p:cNvPr>
            <p:cNvSpPr/>
            <p:nvPr/>
          </p:nvSpPr>
          <p:spPr>
            <a:xfrm>
              <a:off x="-54568700" y="3608475"/>
              <a:ext cx="74850" cy="293000"/>
            </a:xfrm>
            <a:custGeom>
              <a:avLst/>
              <a:gdLst/>
              <a:ahLst/>
              <a:cxnLst/>
              <a:rect l="l" t="t" r="r" b="b"/>
              <a:pathLst>
                <a:path w="2994" h="11720" extrusionOk="0">
                  <a:moveTo>
                    <a:pt x="1481" y="1"/>
                  </a:moveTo>
                  <a:lnTo>
                    <a:pt x="851" y="1576"/>
                  </a:lnTo>
                  <a:lnTo>
                    <a:pt x="0" y="3750"/>
                  </a:lnTo>
                  <a:lnTo>
                    <a:pt x="0" y="4727"/>
                  </a:lnTo>
                  <a:cubicBezTo>
                    <a:pt x="0" y="5514"/>
                    <a:pt x="158" y="6270"/>
                    <a:pt x="378" y="6995"/>
                  </a:cubicBezTo>
                  <a:cubicBezTo>
                    <a:pt x="630" y="7751"/>
                    <a:pt x="757" y="8539"/>
                    <a:pt x="757" y="9295"/>
                  </a:cubicBezTo>
                  <a:lnTo>
                    <a:pt x="757" y="11343"/>
                  </a:lnTo>
                  <a:cubicBezTo>
                    <a:pt x="757" y="11573"/>
                    <a:pt x="925" y="11719"/>
                    <a:pt x="1115" y="11719"/>
                  </a:cubicBezTo>
                  <a:cubicBezTo>
                    <a:pt x="1184" y="11719"/>
                    <a:pt x="1256" y="11700"/>
                    <a:pt x="1324" y="11658"/>
                  </a:cubicBezTo>
                  <a:lnTo>
                    <a:pt x="1733" y="11374"/>
                  </a:lnTo>
                  <a:cubicBezTo>
                    <a:pt x="2489" y="10870"/>
                    <a:pt x="2993" y="10051"/>
                    <a:pt x="2993" y="9137"/>
                  </a:cubicBezTo>
                  <a:cubicBezTo>
                    <a:pt x="2993" y="8003"/>
                    <a:pt x="2710" y="6774"/>
                    <a:pt x="2206" y="5735"/>
                  </a:cubicBezTo>
                  <a:cubicBezTo>
                    <a:pt x="1733" y="4790"/>
                    <a:pt x="1481" y="3781"/>
                    <a:pt x="1481" y="2710"/>
                  </a:cubicBezTo>
                  <a:lnTo>
                    <a:pt x="148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8" name="Google Shape;7301;p73">
              <a:extLst>
                <a:ext uri="{FF2B5EF4-FFF2-40B4-BE49-F238E27FC236}">
                  <a16:creationId xmlns:a16="http://schemas.microsoft.com/office/drawing/2014/main" id="{44A86946-D633-D509-5D56-3E41A0CF3271}"/>
                </a:ext>
              </a:extLst>
            </p:cNvPr>
            <p:cNvSpPr/>
            <p:nvPr/>
          </p:nvSpPr>
          <p:spPr>
            <a:xfrm>
              <a:off x="-54636450" y="3652600"/>
              <a:ext cx="66975" cy="37825"/>
            </a:xfrm>
            <a:custGeom>
              <a:avLst/>
              <a:gdLst/>
              <a:ahLst/>
              <a:cxnLst/>
              <a:rect l="l" t="t" r="r" b="b"/>
              <a:pathLst>
                <a:path w="2679" h="1513" extrusionOk="0">
                  <a:moveTo>
                    <a:pt x="411" y="0"/>
                  </a:moveTo>
                  <a:cubicBezTo>
                    <a:pt x="411" y="599"/>
                    <a:pt x="221" y="1103"/>
                    <a:pt x="1" y="1512"/>
                  </a:cubicBezTo>
                  <a:lnTo>
                    <a:pt x="2080" y="1512"/>
                  </a:lnTo>
                  <a:lnTo>
                    <a:pt x="267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9" name="Google Shape;7302;p73">
              <a:extLst>
                <a:ext uri="{FF2B5EF4-FFF2-40B4-BE49-F238E27FC236}">
                  <a16:creationId xmlns:a16="http://schemas.microsoft.com/office/drawing/2014/main" id="{987354DA-0989-1559-37C2-319AC41CDC84}"/>
                </a:ext>
              </a:extLst>
            </p:cNvPr>
            <p:cNvSpPr/>
            <p:nvPr/>
          </p:nvSpPr>
          <p:spPr>
            <a:xfrm>
              <a:off x="-54760100" y="3596675"/>
              <a:ext cx="212675" cy="37025"/>
            </a:xfrm>
            <a:custGeom>
              <a:avLst/>
              <a:gdLst/>
              <a:ahLst/>
              <a:cxnLst/>
              <a:rect l="l" t="t" r="r" b="b"/>
              <a:pathLst>
                <a:path w="8507" h="1481" extrusionOk="0">
                  <a:moveTo>
                    <a:pt x="1" y="0"/>
                  </a:moveTo>
                  <a:lnTo>
                    <a:pt x="599" y="1481"/>
                  </a:lnTo>
                  <a:lnTo>
                    <a:pt x="3246" y="1481"/>
                  </a:lnTo>
                  <a:cubicBezTo>
                    <a:pt x="3466" y="693"/>
                    <a:pt x="3939" y="158"/>
                    <a:pt x="4002" y="95"/>
                  </a:cubicBezTo>
                  <a:cubicBezTo>
                    <a:pt x="4081" y="32"/>
                    <a:pt x="4183" y="0"/>
                    <a:pt x="4281" y="0"/>
                  </a:cubicBezTo>
                  <a:close/>
                  <a:moveTo>
                    <a:pt x="4281" y="0"/>
                  </a:moveTo>
                  <a:cubicBezTo>
                    <a:pt x="4380" y="0"/>
                    <a:pt x="4474" y="32"/>
                    <a:pt x="4537" y="95"/>
                  </a:cubicBezTo>
                  <a:cubicBezTo>
                    <a:pt x="4569" y="158"/>
                    <a:pt x="5041" y="693"/>
                    <a:pt x="5294" y="1481"/>
                  </a:cubicBezTo>
                  <a:lnTo>
                    <a:pt x="7940" y="1481"/>
                  </a:lnTo>
                  <a:lnTo>
                    <a:pt x="85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0" name="Google Shape;7303;p73">
              <a:extLst>
                <a:ext uri="{FF2B5EF4-FFF2-40B4-BE49-F238E27FC236}">
                  <a16:creationId xmlns:a16="http://schemas.microsoft.com/office/drawing/2014/main" id="{FE19910E-0D67-6313-57B5-9DF7EB5F2FE0}"/>
                </a:ext>
              </a:extLst>
            </p:cNvPr>
            <p:cNvSpPr/>
            <p:nvPr/>
          </p:nvSpPr>
          <p:spPr>
            <a:xfrm>
              <a:off x="-54738050" y="3708500"/>
              <a:ext cx="169375" cy="186700"/>
            </a:xfrm>
            <a:custGeom>
              <a:avLst/>
              <a:gdLst/>
              <a:ahLst/>
              <a:cxnLst/>
              <a:rect l="l" t="t" r="r" b="b"/>
              <a:pathLst>
                <a:path w="6775" h="7468" extrusionOk="0">
                  <a:moveTo>
                    <a:pt x="1891" y="1513"/>
                  </a:moveTo>
                  <a:cubicBezTo>
                    <a:pt x="2080" y="1513"/>
                    <a:pt x="2238" y="1671"/>
                    <a:pt x="2238" y="1860"/>
                  </a:cubicBezTo>
                  <a:cubicBezTo>
                    <a:pt x="2238" y="2049"/>
                    <a:pt x="2080" y="2206"/>
                    <a:pt x="1891" y="2206"/>
                  </a:cubicBezTo>
                  <a:cubicBezTo>
                    <a:pt x="1702" y="2206"/>
                    <a:pt x="1545" y="2112"/>
                    <a:pt x="1545" y="1860"/>
                  </a:cubicBezTo>
                  <a:cubicBezTo>
                    <a:pt x="1545" y="1671"/>
                    <a:pt x="1702" y="1513"/>
                    <a:pt x="1891" y="1513"/>
                  </a:cubicBezTo>
                  <a:close/>
                  <a:moveTo>
                    <a:pt x="4884" y="1545"/>
                  </a:moveTo>
                  <a:cubicBezTo>
                    <a:pt x="5073" y="1545"/>
                    <a:pt x="5231" y="1702"/>
                    <a:pt x="5231" y="1891"/>
                  </a:cubicBezTo>
                  <a:cubicBezTo>
                    <a:pt x="5231" y="2112"/>
                    <a:pt x="5073" y="2269"/>
                    <a:pt x="4884" y="2269"/>
                  </a:cubicBezTo>
                  <a:cubicBezTo>
                    <a:pt x="4695" y="2269"/>
                    <a:pt x="4538" y="2112"/>
                    <a:pt x="4538" y="1891"/>
                  </a:cubicBezTo>
                  <a:cubicBezTo>
                    <a:pt x="4538" y="1702"/>
                    <a:pt x="4695" y="1545"/>
                    <a:pt x="4884" y="1545"/>
                  </a:cubicBezTo>
                  <a:close/>
                  <a:moveTo>
                    <a:pt x="4404" y="4073"/>
                  </a:moveTo>
                  <a:cubicBezTo>
                    <a:pt x="4498" y="4073"/>
                    <a:pt x="4585" y="4112"/>
                    <a:pt x="4632" y="4191"/>
                  </a:cubicBezTo>
                  <a:cubicBezTo>
                    <a:pt x="4853" y="4286"/>
                    <a:pt x="4853" y="4538"/>
                    <a:pt x="4695" y="4695"/>
                  </a:cubicBezTo>
                  <a:cubicBezTo>
                    <a:pt x="4317" y="5042"/>
                    <a:pt x="3844" y="5231"/>
                    <a:pt x="3340" y="5231"/>
                  </a:cubicBezTo>
                  <a:cubicBezTo>
                    <a:pt x="2836" y="5231"/>
                    <a:pt x="2364" y="5042"/>
                    <a:pt x="2049" y="4695"/>
                  </a:cubicBezTo>
                  <a:cubicBezTo>
                    <a:pt x="1891" y="4538"/>
                    <a:pt x="1891" y="4286"/>
                    <a:pt x="2049" y="4191"/>
                  </a:cubicBezTo>
                  <a:cubicBezTo>
                    <a:pt x="2127" y="4112"/>
                    <a:pt x="2222" y="4073"/>
                    <a:pt x="2312" y="4073"/>
                  </a:cubicBezTo>
                  <a:cubicBezTo>
                    <a:pt x="2403" y="4073"/>
                    <a:pt x="2490" y="4112"/>
                    <a:pt x="2553" y="4191"/>
                  </a:cubicBezTo>
                  <a:cubicBezTo>
                    <a:pt x="2773" y="4412"/>
                    <a:pt x="3057" y="4522"/>
                    <a:pt x="3340" y="4522"/>
                  </a:cubicBezTo>
                  <a:cubicBezTo>
                    <a:pt x="3624" y="4522"/>
                    <a:pt x="3907" y="4412"/>
                    <a:pt x="4128" y="4191"/>
                  </a:cubicBezTo>
                  <a:cubicBezTo>
                    <a:pt x="4207" y="4112"/>
                    <a:pt x="4309" y="4073"/>
                    <a:pt x="4404" y="4073"/>
                  </a:cubicBezTo>
                  <a:close/>
                  <a:moveTo>
                    <a:pt x="757" y="1"/>
                  </a:moveTo>
                  <a:lnTo>
                    <a:pt x="757" y="694"/>
                  </a:lnTo>
                  <a:cubicBezTo>
                    <a:pt x="757" y="1513"/>
                    <a:pt x="631" y="2332"/>
                    <a:pt x="347" y="3088"/>
                  </a:cubicBezTo>
                  <a:cubicBezTo>
                    <a:pt x="1" y="4160"/>
                    <a:pt x="1" y="4947"/>
                    <a:pt x="1" y="5672"/>
                  </a:cubicBezTo>
                  <a:cubicBezTo>
                    <a:pt x="757" y="6743"/>
                    <a:pt x="2017" y="7468"/>
                    <a:pt x="3403" y="7468"/>
                  </a:cubicBezTo>
                  <a:cubicBezTo>
                    <a:pt x="4758" y="7468"/>
                    <a:pt x="6018" y="6774"/>
                    <a:pt x="6774" y="5672"/>
                  </a:cubicBezTo>
                  <a:cubicBezTo>
                    <a:pt x="6774" y="4947"/>
                    <a:pt x="6774" y="4160"/>
                    <a:pt x="6428" y="3088"/>
                  </a:cubicBezTo>
                  <a:cubicBezTo>
                    <a:pt x="6144" y="2332"/>
                    <a:pt x="6018" y="1513"/>
                    <a:pt x="6018" y="694"/>
                  </a:cubicBezTo>
                  <a:lnTo>
                    <a:pt x="601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71" name="Google Shape;7304;p73">
            <a:extLst>
              <a:ext uri="{FF2B5EF4-FFF2-40B4-BE49-F238E27FC236}">
                <a16:creationId xmlns:a16="http://schemas.microsoft.com/office/drawing/2014/main" id="{CC5F9C3B-73DF-D686-D9D5-43EDC09CBE4E}"/>
              </a:ext>
            </a:extLst>
          </p:cNvPr>
          <p:cNvSpPr/>
          <p:nvPr/>
        </p:nvSpPr>
        <p:spPr>
          <a:xfrm>
            <a:off x="6693773" y="4958086"/>
            <a:ext cx="10691" cy="1200"/>
          </a:xfrm>
          <a:custGeom>
            <a:avLst/>
            <a:gdLst/>
            <a:ahLst/>
            <a:cxnLst/>
            <a:rect l="l" t="t" r="r" b="b"/>
            <a:pathLst>
              <a:path w="285" h="32" extrusionOk="0">
                <a:moveTo>
                  <a:pt x="1" y="0"/>
                </a:moveTo>
                <a:cubicBezTo>
                  <a:pt x="95" y="32"/>
                  <a:pt x="158" y="32"/>
                  <a:pt x="284" y="32"/>
                </a:cubicBezTo>
                <a:cubicBezTo>
                  <a:pt x="221" y="32"/>
                  <a:pt x="127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972" name="Google Shape;7305;p73">
            <a:extLst>
              <a:ext uri="{FF2B5EF4-FFF2-40B4-BE49-F238E27FC236}">
                <a16:creationId xmlns:a16="http://schemas.microsoft.com/office/drawing/2014/main" id="{E173C70C-467A-6CF3-E785-6C9507A2EE9C}"/>
              </a:ext>
            </a:extLst>
          </p:cNvPr>
          <p:cNvSpPr/>
          <p:nvPr/>
        </p:nvSpPr>
        <p:spPr>
          <a:xfrm>
            <a:off x="6694374" y="4959250"/>
            <a:ext cx="9491" cy="1237"/>
          </a:xfrm>
          <a:custGeom>
            <a:avLst/>
            <a:gdLst/>
            <a:ahLst/>
            <a:cxnLst/>
            <a:rect l="l" t="t" r="r" b="b"/>
            <a:pathLst>
              <a:path w="253" h="33" extrusionOk="0">
                <a:moveTo>
                  <a:pt x="253" y="1"/>
                </a:moveTo>
                <a:lnTo>
                  <a:pt x="253" y="1"/>
                </a:lnTo>
                <a:cubicBezTo>
                  <a:pt x="189" y="1"/>
                  <a:pt x="64" y="1"/>
                  <a:pt x="1" y="32"/>
                </a:cubicBezTo>
                <a:cubicBezTo>
                  <a:pt x="95" y="1"/>
                  <a:pt x="190" y="1"/>
                  <a:pt x="25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73" name="Google Shape;7306;p73">
            <a:extLst>
              <a:ext uri="{FF2B5EF4-FFF2-40B4-BE49-F238E27FC236}">
                <a16:creationId xmlns:a16="http://schemas.microsoft.com/office/drawing/2014/main" id="{9CF5C0E5-5970-13DB-E8AD-5A67FC02EF8C}"/>
              </a:ext>
            </a:extLst>
          </p:cNvPr>
          <p:cNvGrpSpPr/>
          <p:nvPr/>
        </p:nvGrpSpPr>
        <p:grpSpPr>
          <a:xfrm>
            <a:off x="6490144" y="5067704"/>
            <a:ext cx="419549" cy="477465"/>
            <a:chOff x="-54793175" y="3982600"/>
            <a:chExt cx="279625" cy="318225"/>
          </a:xfrm>
          <a:solidFill>
            <a:schemeClr val="tx1"/>
          </a:solidFill>
        </p:grpSpPr>
        <p:sp>
          <p:nvSpPr>
            <p:cNvPr id="974" name="Google Shape;7307;p73">
              <a:extLst>
                <a:ext uri="{FF2B5EF4-FFF2-40B4-BE49-F238E27FC236}">
                  <a16:creationId xmlns:a16="http://schemas.microsoft.com/office/drawing/2014/main" id="{DE84B7B2-8809-17AE-EE10-AE3641FB0502}"/>
                </a:ext>
              </a:extLst>
            </p:cNvPr>
            <p:cNvSpPr/>
            <p:nvPr/>
          </p:nvSpPr>
          <p:spPr>
            <a:xfrm>
              <a:off x="-54646675" y="3982600"/>
              <a:ext cx="113425" cy="111075"/>
            </a:xfrm>
            <a:custGeom>
              <a:avLst/>
              <a:gdLst/>
              <a:ahLst/>
              <a:cxnLst/>
              <a:rect l="l" t="t" r="r" b="b"/>
              <a:pathLst>
                <a:path w="4537" h="4443" extrusionOk="0">
                  <a:moveTo>
                    <a:pt x="0" y="1"/>
                  </a:moveTo>
                  <a:cubicBezTo>
                    <a:pt x="1261" y="221"/>
                    <a:pt x="2237" y="2080"/>
                    <a:pt x="2332" y="4443"/>
                  </a:cubicBezTo>
                  <a:lnTo>
                    <a:pt x="4128" y="4443"/>
                  </a:lnTo>
                  <a:cubicBezTo>
                    <a:pt x="4380" y="4443"/>
                    <a:pt x="4537" y="4254"/>
                    <a:pt x="4506" y="4002"/>
                  </a:cubicBezTo>
                  <a:cubicBezTo>
                    <a:pt x="4128" y="1859"/>
                    <a:pt x="2300" y="158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5" name="Google Shape;7308;p73">
              <a:extLst>
                <a:ext uri="{FF2B5EF4-FFF2-40B4-BE49-F238E27FC236}">
                  <a16:creationId xmlns:a16="http://schemas.microsoft.com/office/drawing/2014/main" id="{084945EC-9CD0-39CF-4B3D-597260B7A3D6}"/>
                </a:ext>
              </a:extLst>
            </p:cNvPr>
            <p:cNvSpPr/>
            <p:nvPr/>
          </p:nvSpPr>
          <p:spPr>
            <a:xfrm>
              <a:off x="-54644325" y="4003075"/>
              <a:ext cx="36250" cy="90600"/>
            </a:xfrm>
            <a:custGeom>
              <a:avLst/>
              <a:gdLst/>
              <a:ahLst/>
              <a:cxnLst/>
              <a:rect l="l" t="t" r="r" b="b"/>
              <a:pathLst>
                <a:path w="1450" h="3624" extrusionOk="0">
                  <a:moveTo>
                    <a:pt x="1" y="1"/>
                  </a:moveTo>
                  <a:lnTo>
                    <a:pt x="1" y="3624"/>
                  </a:lnTo>
                  <a:lnTo>
                    <a:pt x="1450" y="3624"/>
                  </a:lnTo>
                  <a:cubicBezTo>
                    <a:pt x="1419" y="1765"/>
                    <a:pt x="726" y="379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6" name="Google Shape;7309;p73">
              <a:extLst>
                <a:ext uri="{FF2B5EF4-FFF2-40B4-BE49-F238E27FC236}">
                  <a16:creationId xmlns:a16="http://schemas.microsoft.com/office/drawing/2014/main" id="{C506957C-349C-933C-25AB-1C8A423FEE02}"/>
                </a:ext>
              </a:extLst>
            </p:cNvPr>
            <p:cNvSpPr/>
            <p:nvPr/>
          </p:nvSpPr>
          <p:spPr>
            <a:xfrm>
              <a:off x="-54773475" y="3983400"/>
              <a:ext cx="113425" cy="111075"/>
            </a:xfrm>
            <a:custGeom>
              <a:avLst/>
              <a:gdLst/>
              <a:ahLst/>
              <a:cxnLst/>
              <a:rect l="l" t="t" r="r" b="b"/>
              <a:pathLst>
                <a:path w="4537" h="4443" extrusionOk="0">
                  <a:moveTo>
                    <a:pt x="4537" y="0"/>
                  </a:moveTo>
                  <a:lnTo>
                    <a:pt x="4537" y="0"/>
                  </a:lnTo>
                  <a:cubicBezTo>
                    <a:pt x="2237" y="126"/>
                    <a:pt x="378" y="1827"/>
                    <a:pt x="32" y="4033"/>
                  </a:cubicBezTo>
                  <a:cubicBezTo>
                    <a:pt x="0" y="4253"/>
                    <a:pt x="189" y="4442"/>
                    <a:pt x="378" y="4442"/>
                  </a:cubicBezTo>
                  <a:lnTo>
                    <a:pt x="2205" y="4442"/>
                  </a:lnTo>
                  <a:cubicBezTo>
                    <a:pt x="2268" y="2079"/>
                    <a:pt x="3277" y="252"/>
                    <a:pt x="4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7" name="Google Shape;7310;p73">
              <a:extLst>
                <a:ext uri="{FF2B5EF4-FFF2-40B4-BE49-F238E27FC236}">
                  <a16:creationId xmlns:a16="http://schemas.microsoft.com/office/drawing/2014/main" id="{17DB9CD5-FBD1-9326-D611-FD2904322A61}"/>
                </a:ext>
              </a:extLst>
            </p:cNvPr>
            <p:cNvSpPr/>
            <p:nvPr/>
          </p:nvSpPr>
          <p:spPr>
            <a:xfrm>
              <a:off x="-54699450" y="4003075"/>
              <a:ext cx="36250" cy="90600"/>
            </a:xfrm>
            <a:custGeom>
              <a:avLst/>
              <a:gdLst/>
              <a:ahLst/>
              <a:cxnLst/>
              <a:rect l="l" t="t" r="r" b="b"/>
              <a:pathLst>
                <a:path w="1450" h="3624" extrusionOk="0">
                  <a:moveTo>
                    <a:pt x="1450" y="1"/>
                  </a:moveTo>
                  <a:cubicBezTo>
                    <a:pt x="725" y="379"/>
                    <a:pt x="64" y="1765"/>
                    <a:pt x="1" y="3624"/>
                  </a:cubicBezTo>
                  <a:lnTo>
                    <a:pt x="1450" y="3624"/>
                  </a:lnTo>
                  <a:lnTo>
                    <a:pt x="145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8" name="Google Shape;7311;p73">
              <a:extLst>
                <a:ext uri="{FF2B5EF4-FFF2-40B4-BE49-F238E27FC236}">
                  <a16:creationId xmlns:a16="http://schemas.microsoft.com/office/drawing/2014/main" id="{DE539701-A16A-7DC3-5257-D92D432EDCDF}"/>
                </a:ext>
              </a:extLst>
            </p:cNvPr>
            <p:cNvSpPr/>
            <p:nvPr/>
          </p:nvSpPr>
          <p:spPr>
            <a:xfrm>
              <a:off x="-54756150" y="4112550"/>
              <a:ext cx="204800" cy="188275"/>
            </a:xfrm>
            <a:custGeom>
              <a:avLst/>
              <a:gdLst/>
              <a:ahLst/>
              <a:cxnLst/>
              <a:rect l="l" t="t" r="r" b="b"/>
              <a:pathLst>
                <a:path w="8192" h="7531" extrusionOk="0">
                  <a:moveTo>
                    <a:pt x="2615" y="1545"/>
                  </a:moveTo>
                  <a:cubicBezTo>
                    <a:pt x="2804" y="1545"/>
                    <a:pt x="2962" y="1671"/>
                    <a:pt x="2962" y="1891"/>
                  </a:cubicBezTo>
                  <a:cubicBezTo>
                    <a:pt x="2962" y="2080"/>
                    <a:pt x="2804" y="2238"/>
                    <a:pt x="2615" y="2238"/>
                  </a:cubicBezTo>
                  <a:cubicBezTo>
                    <a:pt x="2426" y="2238"/>
                    <a:pt x="2269" y="2080"/>
                    <a:pt x="2269" y="1891"/>
                  </a:cubicBezTo>
                  <a:cubicBezTo>
                    <a:pt x="2269" y="1702"/>
                    <a:pt x="2426" y="1545"/>
                    <a:pt x="2615" y="1545"/>
                  </a:cubicBezTo>
                  <a:close/>
                  <a:moveTo>
                    <a:pt x="5608" y="1545"/>
                  </a:moveTo>
                  <a:cubicBezTo>
                    <a:pt x="5797" y="1545"/>
                    <a:pt x="5955" y="1671"/>
                    <a:pt x="5955" y="1891"/>
                  </a:cubicBezTo>
                  <a:cubicBezTo>
                    <a:pt x="5955" y="2080"/>
                    <a:pt x="5797" y="2238"/>
                    <a:pt x="5608" y="2238"/>
                  </a:cubicBezTo>
                  <a:cubicBezTo>
                    <a:pt x="5419" y="2238"/>
                    <a:pt x="5262" y="2080"/>
                    <a:pt x="5262" y="1891"/>
                  </a:cubicBezTo>
                  <a:cubicBezTo>
                    <a:pt x="5199" y="1702"/>
                    <a:pt x="5419" y="1545"/>
                    <a:pt x="5608" y="1545"/>
                  </a:cubicBezTo>
                  <a:close/>
                  <a:moveTo>
                    <a:pt x="5163" y="4104"/>
                  </a:moveTo>
                  <a:cubicBezTo>
                    <a:pt x="5262" y="4104"/>
                    <a:pt x="5356" y="4144"/>
                    <a:pt x="5419" y="4223"/>
                  </a:cubicBezTo>
                  <a:cubicBezTo>
                    <a:pt x="5577" y="4380"/>
                    <a:pt x="5577" y="4601"/>
                    <a:pt x="5419" y="4727"/>
                  </a:cubicBezTo>
                  <a:cubicBezTo>
                    <a:pt x="5073" y="5073"/>
                    <a:pt x="4568" y="5262"/>
                    <a:pt x="4064" y="5262"/>
                  </a:cubicBezTo>
                  <a:cubicBezTo>
                    <a:pt x="3560" y="5262"/>
                    <a:pt x="3088" y="5073"/>
                    <a:pt x="2773" y="4727"/>
                  </a:cubicBezTo>
                  <a:cubicBezTo>
                    <a:pt x="2615" y="4569"/>
                    <a:pt x="2615" y="4317"/>
                    <a:pt x="2773" y="4223"/>
                  </a:cubicBezTo>
                  <a:cubicBezTo>
                    <a:pt x="2851" y="4144"/>
                    <a:pt x="2946" y="4104"/>
                    <a:pt x="3040" y="4104"/>
                  </a:cubicBezTo>
                  <a:cubicBezTo>
                    <a:pt x="3135" y="4104"/>
                    <a:pt x="3229" y="4144"/>
                    <a:pt x="3308" y="4223"/>
                  </a:cubicBezTo>
                  <a:cubicBezTo>
                    <a:pt x="3529" y="4427"/>
                    <a:pt x="3820" y="4530"/>
                    <a:pt x="4108" y="4530"/>
                  </a:cubicBezTo>
                  <a:cubicBezTo>
                    <a:pt x="4395" y="4530"/>
                    <a:pt x="4679" y="4427"/>
                    <a:pt x="4883" y="4223"/>
                  </a:cubicBezTo>
                  <a:cubicBezTo>
                    <a:pt x="4962" y="4144"/>
                    <a:pt x="5065" y="4104"/>
                    <a:pt x="5163" y="4104"/>
                  </a:cubicBezTo>
                  <a:close/>
                  <a:moveTo>
                    <a:pt x="0" y="1"/>
                  </a:moveTo>
                  <a:lnTo>
                    <a:pt x="0" y="3435"/>
                  </a:lnTo>
                  <a:cubicBezTo>
                    <a:pt x="0" y="5672"/>
                    <a:pt x="1859" y="7531"/>
                    <a:pt x="4096" y="7531"/>
                  </a:cubicBezTo>
                  <a:cubicBezTo>
                    <a:pt x="6364" y="7531"/>
                    <a:pt x="8191" y="5672"/>
                    <a:pt x="8191" y="3435"/>
                  </a:cubicBezTo>
                  <a:lnTo>
                    <a:pt x="81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9" name="Google Shape;7312;p73">
              <a:extLst>
                <a:ext uri="{FF2B5EF4-FFF2-40B4-BE49-F238E27FC236}">
                  <a16:creationId xmlns:a16="http://schemas.microsoft.com/office/drawing/2014/main" id="{37DE1F5F-4A91-0A7D-25A0-35733F1B68DC}"/>
                </a:ext>
              </a:extLst>
            </p:cNvPr>
            <p:cNvSpPr/>
            <p:nvPr/>
          </p:nvSpPr>
          <p:spPr>
            <a:xfrm>
              <a:off x="-54532475" y="4136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0" name="Google Shape;7313;p73">
              <a:extLst>
                <a:ext uri="{FF2B5EF4-FFF2-40B4-BE49-F238E27FC236}">
                  <a16:creationId xmlns:a16="http://schemas.microsoft.com/office/drawing/2014/main" id="{ACD8BFE7-0D84-C20C-A94E-2358B0785543}"/>
                </a:ext>
              </a:extLst>
            </p:cNvPr>
            <p:cNvSpPr/>
            <p:nvPr/>
          </p:nvSpPr>
          <p:spPr>
            <a:xfrm>
              <a:off x="-54793175" y="4136975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757" y="1"/>
                  </a:moveTo>
                  <a:cubicBezTo>
                    <a:pt x="316" y="284"/>
                    <a:pt x="0" y="757"/>
                    <a:pt x="0" y="1292"/>
                  </a:cubicBezTo>
                  <a:cubicBezTo>
                    <a:pt x="0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81" name="Google Shape;7314;p73">
            <a:extLst>
              <a:ext uri="{FF2B5EF4-FFF2-40B4-BE49-F238E27FC236}">
                <a16:creationId xmlns:a16="http://schemas.microsoft.com/office/drawing/2014/main" id="{6229F2E2-81A6-DDD2-8225-D66D88AE6DC1}"/>
              </a:ext>
            </a:extLst>
          </p:cNvPr>
          <p:cNvGrpSpPr/>
          <p:nvPr/>
        </p:nvGrpSpPr>
        <p:grpSpPr>
          <a:xfrm>
            <a:off x="9438756" y="3813352"/>
            <a:ext cx="419549" cy="477465"/>
            <a:chOff x="-52832000" y="3192625"/>
            <a:chExt cx="279625" cy="318225"/>
          </a:xfrm>
          <a:solidFill>
            <a:schemeClr val="tx1"/>
          </a:solidFill>
        </p:grpSpPr>
        <p:sp>
          <p:nvSpPr>
            <p:cNvPr id="982" name="Google Shape;7315;p73">
              <a:extLst>
                <a:ext uri="{FF2B5EF4-FFF2-40B4-BE49-F238E27FC236}">
                  <a16:creationId xmlns:a16="http://schemas.microsoft.com/office/drawing/2014/main" id="{EBC8A1FA-F922-B5CB-8681-3E601414F522}"/>
                </a:ext>
              </a:extLst>
            </p:cNvPr>
            <p:cNvSpPr/>
            <p:nvPr/>
          </p:nvSpPr>
          <p:spPr>
            <a:xfrm>
              <a:off x="-52574450" y="3306025"/>
              <a:ext cx="22075" cy="110300"/>
            </a:xfrm>
            <a:custGeom>
              <a:avLst/>
              <a:gdLst/>
              <a:ahLst/>
              <a:cxnLst/>
              <a:rect l="l" t="t" r="r" b="b"/>
              <a:pathLst>
                <a:path w="883" h="4412" extrusionOk="0">
                  <a:moveTo>
                    <a:pt x="1" y="1"/>
                  </a:moveTo>
                  <a:lnTo>
                    <a:pt x="1" y="1"/>
                  </a:lnTo>
                  <a:cubicBezTo>
                    <a:pt x="95" y="348"/>
                    <a:pt x="127" y="726"/>
                    <a:pt x="127" y="1104"/>
                  </a:cubicBezTo>
                  <a:lnTo>
                    <a:pt x="127" y="3939"/>
                  </a:lnTo>
                  <a:cubicBezTo>
                    <a:pt x="127" y="4097"/>
                    <a:pt x="127" y="4254"/>
                    <a:pt x="95" y="4412"/>
                  </a:cubicBezTo>
                  <a:cubicBezTo>
                    <a:pt x="537" y="4254"/>
                    <a:pt x="883" y="3876"/>
                    <a:pt x="883" y="3341"/>
                  </a:cubicBezTo>
                  <a:lnTo>
                    <a:pt x="883" y="1104"/>
                  </a:lnTo>
                  <a:cubicBezTo>
                    <a:pt x="883" y="600"/>
                    <a:pt x="537" y="127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3" name="Google Shape;7316;p73">
              <a:extLst>
                <a:ext uri="{FF2B5EF4-FFF2-40B4-BE49-F238E27FC236}">
                  <a16:creationId xmlns:a16="http://schemas.microsoft.com/office/drawing/2014/main" id="{A2BC2606-56A8-F354-8286-E3D4C74BAE53}"/>
                </a:ext>
              </a:extLst>
            </p:cNvPr>
            <p:cNvSpPr/>
            <p:nvPr/>
          </p:nvSpPr>
          <p:spPr>
            <a:xfrm>
              <a:off x="-52826475" y="3192625"/>
              <a:ext cx="267800" cy="100050"/>
            </a:xfrm>
            <a:custGeom>
              <a:avLst/>
              <a:gdLst/>
              <a:ahLst/>
              <a:cxnLst/>
              <a:rect l="l" t="t" r="r" b="b"/>
              <a:pathLst>
                <a:path w="10712" h="4002" extrusionOk="0">
                  <a:moveTo>
                    <a:pt x="5356" y="0"/>
                  </a:moveTo>
                  <a:cubicBezTo>
                    <a:pt x="2836" y="0"/>
                    <a:pt x="725" y="1670"/>
                    <a:pt x="0" y="4001"/>
                  </a:cubicBezTo>
                  <a:cubicBezTo>
                    <a:pt x="284" y="3844"/>
                    <a:pt x="567" y="3749"/>
                    <a:pt x="882" y="3749"/>
                  </a:cubicBezTo>
                  <a:cubicBezTo>
                    <a:pt x="1639" y="2017"/>
                    <a:pt x="3371" y="756"/>
                    <a:pt x="5356" y="756"/>
                  </a:cubicBezTo>
                  <a:cubicBezTo>
                    <a:pt x="7373" y="756"/>
                    <a:pt x="9105" y="1985"/>
                    <a:pt x="9861" y="3749"/>
                  </a:cubicBezTo>
                  <a:cubicBezTo>
                    <a:pt x="10176" y="3749"/>
                    <a:pt x="10492" y="3844"/>
                    <a:pt x="10712" y="4001"/>
                  </a:cubicBezTo>
                  <a:cubicBezTo>
                    <a:pt x="10019" y="1702"/>
                    <a:pt x="7877" y="0"/>
                    <a:pt x="53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4" name="Google Shape;7317;p73">
              <a:extLst>
                <a:ext uri="{FF2B5EF4-FFF2-40B4-BE49-F238E27FC236}">
                  <a16:creationId xmlns:a16="http://schemas.microsoft.com/office/drawing/2014/main" id="{0364895C-0E56-CD10-D3B3-8916FD97533B}"/>
                </a:ext>
              </a:extLst>
            </p:cNvPr>
            <p:cNvSpPr/>
            <p:nvPr/>
          </p:nvSpPr>
          <p:spPr>
            <a:xfrm>
              <a:off x="-52794975" y="3361175"/>
              <a:ext cx="204800" cy="149675"/>
            </a:xfrm>
            <a:custGeom>
              <a:avLst/>
              <a:gdLst/>
              <a:ahLst/>
              <a:cxnLst/>
              <a:rect l="l" t="t" r="r" b="b"/>
              <a:pathLst>
                <a:path w="8192" h="5987" extrusionOk="0">
                  <a:moveTo>
                    <a:pt x="5132" y="2560"/>
                  </a:moveTo>
                  <a:cubicBezTo>
                    <a:pt x="5230" y="2560"/>
                    <a:pt x="5325" y="2599"/>
                    <a:pt x="5388" y="2678"/>
                  </a:cubicBezTo>
                  <a:cubicBezTo>
                    <a:pt x="5577" y="2836"/>
                    <a:pt x="5577" y="3088"/>
                    <a:pt x="5419" y="3182"/>
                  </a:cubicBezTo>
                  <a:cubicBezTo>
                    <a:pt x="5073" y="3560"/>
                    <a:pt x="4569" y="3749"/>
                    <a:pt x="4096" y="3749"/>
                  </a:cubicBezTo>
                  <a:cubicBezTo>
                    <a:pt x="3592" y="3749"/>
                    <a:pt x="3120" y="3560"/>
                    <a:pt x="2773" y="3182"/>
                  </a:cubicBezTo>
                  <a:cubicBezTo>
                    <a:pt x="2615" y="3025"/>
                    <a:pt x="2615" y="2804"/>
                    <a:pt x="2773" y="2678"/>
                  </a:cubicBezTo>
                  <a:cubicBezTo>
                    <a:pt x="2852" y="2599"/>
                    <a:pt x="2946" y="2560"/>
                    <a:pt x="3037" y="2560"/>
                  </a:cubicBezTo>
                  <a:cubicBezTo>
                    <a:pt x="3127" y="2560"/>
                    <a:pt x="3214" y="2599"/>
                    <a:pt x="3277" y="2678"/>
                  </a:cubicBezTo>
                  <a:cubicBezTo>
                    <a:pt x="3498" y="2899"/>
                    <a:pt x="3781" y="3009"/>
                    <a:pt x="4065" y="3009"/>
                  </a:cubicBezTo>
                  <a:cubicBezTo>
                    <a:pt x="4348" y="3009"/>
                    <a:pt x="4632" y="2899"/>
                    <a:pt x="4852" y="2678"/>
                  </a:cubicBezTo>
                  <a:cubicBezTo>
                    <a:pt x="4931" y="2599"/>
                    <a:pt x="5033" y="2560"/>
                    <a:pt x="5132" y="2560"/>
                  </a:cubicBezTo>
                  <a:close/>
                  <a:moveTo>
                    <a:pt x="1" y="0"/>
                  </a:moveTo>
                  <a:lnTo>
                    <a:pt x="1" y="1859"/>
                  </a:lnTo>
                  <a:cubicBezTo>
                    <a:pt x="1" y="2993"/>
                    <a:pt x="473" y="4127"/>
                    <a:pt x="1355" y="4915"/>
                  </a:cubicBezTo>
                  <a:cubicBezTo>
                    <a:pt x="2111" y="5640"/>
                    <a:pt x="3088" y="5986"/>
                    <a:pt x="4096" y="5986"/>
                  </a:cubicBezTo>
                  <a:lnTo>
                    <a:pt x="4506" y="5986"/>
                  </a:lnTo>
                  <a:cubicBezTo>
                    <a:pt x="6585" y="5797"/>
                    <a:pt x="8192" y="3907"/>
                    <a:pt x="8192" y="1733"/>
                  </a:cubicBezTo>
                  <a:lnTo>
                    <a:pt x="8192" y="32"/>
                  </a:lnTo>
                  <a:cubicBezTo>
                    <a:pt x="8192" y="1261"/>
                    <a:pt x="7215" y="2237"/>
                    <a:pt x="5955" y="2237"/>
                  </a:cubicBezTo>
                  <a:cubicBezTo>
                    <a:pt x="5167" y="2237"/>
                    <a:pt x="4506" y="1859"/>
                    <a:pt x="4096" y="1229"/>
                  </a:cubicBezTo>
                  <a:cubicBezTo>
                    <a:pt x="3718" y="1796"/>
                    <a:pt x="2994" y="2237"/>
                    <a:pt x="2269" y="2237"/>
                  </a:cubicBezTo>
                  <a:cubicBezTo>
                    <a:pt x="1040" y="2237"/>
                    <a:pt x="1" y="126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5" name="Google Shape;7318;p73">
              <a:extLst>
                <a:ext uri="{FF2B5EF4-FFF2-40B4-BE49-F238E27FC236}">
                  <a16:creationId xmlns:a16="http://schemas.microsoft.com/office/drawing/2014/main" id="{701771F2-C144-B05A-D9FB-83398B579D80}"/>
                </a:ext>
              </a:extLst>
            </p:cNvPr>
            <p:cNvSpPr/>
            <p:nvPr/>
          </p:nvSpPr>
          <p:spPr>
            <a:xfrm>
              <a:off x="-52791025" y="3231225"/>
              <a:ext cx="137850" cy="74825"/>
            </a:xfrm>
            <a:custGeom>
              <a:avLst/>
              <a:gdLst/>
              <a:ahLst/>
              <a:cxnLst/>
              <a:rect l="l" t="t" r="r" b="b"/>
              <a:pathLst>
                <a:path w="5514" h="2993" extrusionOk="0">
                  <a:moveTo>
                    <a:pt x="3938" y="0"/>
                  </a:moveTo>
                  <a:cubicBezTo>
                    <a:pt x="2048" y="0"/>
                    <a:pt x="473" y="1260"/>
                    <a:pt x="0" y="2993"/>
                  </a:cubicBezTo>
                  <a:lnTo>
                    <a:pt x="1701" y="2993"/>
                  </a:lnTo>
                  <a:cubicBezTo>
                    <a:pt x="3434" y="2993"/>
                    <a:pt x="4946" y="1890"/>
                    <a:pt x="5513" y="315"/>
                  </a:cubicBezTo>
                  <a:cubicBezTo>
                    <a:pt x="5041" y="126"/>
                    <a:pt x="4505" y="0"/>
                    <a:pt x="39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6" name="Google Shape;7319;p73">
              <a:extLst>
                <a:ext uri="{FF2B5EF4-FFF2-40B4-BE49-F238E27FC236}">
                  <a16:creationId xmlns:a16="http://schemas.microsoft.com/office/drawing/2014/main" id="{D490E456-7460-9853-4ABD-F0894B54654B}"/>
                </a:ext>
              </a:extLst>
            </p:cNvPr>
            <p:cNvSpPr/>
            <p:nvPr/>
          </p:nvSpPr>
          <p:spPr>
            <a:xfrm>
              <a:off x="-52683125" y="336195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00" y="1513"/>
                    <a:pt x="2993" y="820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7" name="Google Shape;7320;p73">
              <a:extLst>
                <a:ext uri="{FF2B5EF4-FFF2-40B4-BE49-F238E27FC236}">
                  <a16:creationId xmlns:a16="http://schemas.microsoft.com/office/drawing/2014/main" id="{C31D85A7-8E62-A88B-D73E-5E963E016A4D}"/>
                </a:ext>
              </a:extLst>
            </p:cNvPr>
            <p:cNvSpPr/>
            <p:nvPr/>
          </p:nvSpPr>
          <p:spPr>
            <a:xfrm>
              <a:off x="-52794975" y="3247750"/>
              <a:ext cx="204800" cy="104000"/>
            </a:xfrm>
            <a:custGeom>
              <a:avLst/>
              <a:gdLst/>
              <a:ahLst/>
              <a:cxnLst/>
              <a:rect l="l" t="t" r="r" b="b"/>
              <a:pathLst>
                <a:path w="8192" h="4160" extrusionOk="0">
                  <a:moveTo>
                    <a:pt x="6365" y="1"/>
                  </a:moveTo>
                  <a:cubicBezTo>
                    <a:pt x="5640" y="1828"/>
                    <a:pt x="3876" y="3025"/>
                    <a:pt x="1859" y="3025"/>
                  </a:cubicBezTo>
                  <a:lnTo>
                    <a:pt x="1" y="3025"/>
                  </a:lnTo>
                  <a:lnTo>
                    <a:pt x="1" y="3403"/>
                  </a:lnTo>
                  <a:lnTo>
                    <a:pt x="1" y="4159"/>
                  </a:lnTo>
                  <a:cubicBezTo>
                    <a:pt x="1" y="3939"/>
                    <a:pt x="158" y="3781"/>
                    <a:pt x="379" y="3781"/>
                  </a:cubicBezTo>
                  <a:lnTo>
                    <a:pt x="7814" y="3781"/>
                  </a:lnTo>
                  <a:cubicBezTo>
                    <a:pt x="8003" y="3781"/>
                    <a:pt x="8160" y="3939"/>
                    <a:pt x="8160" y="4159"/>
                  </a:cubicBezTo>
                  <a:lnTo>
                    <a:pt x="8160" y="3403"/>
                  </a:lnTo>
                  <a:cubicBezTo>
                    <a:pt x="8192" y="2017"/>
                    <a:pt x="7467" y="757"/>
                    <a:pt x="63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8" name="Google Shape;7321;p73">
              <a:extLst>
                <a:ext uri="{FF2B5EF4-FFF2-40B4-BE49-F238E27FC236}">
                  <a16:creationId xmlns:a16="http://schemas.microsoft.com/office/drawing/2014/main" id="{E50AAE6B-C9E5-D76C-F02D-A9DC2570CB8E}"/>
                </a:ext>
              </a:extLst>
            </p:cNvPr>
            <p:cNvSpPr/>
            <p:nvPr/>
          </p:nvSpPr>
          <p:spPr>
            <a:xfrm>
              <a:off x="-52776850" y="336195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32" y="1513"/>
                    <a:pt x="2993" y="820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9" name="Google Shape;7322;p73">
              <a:extLst>
                <a:ext uri="{FF2B5EF4-FFF2-40B4-BE49-F238E27FC236}">
                  <a16:creationId xmlns:a16="http://schemas.microsoft.com/office/drawing/2014/main" id="{3913AABC-7D0B-892E-0934-ECE347437274}"/>
                </a:ext>
              </a:extLst>
            </p:cNvPr>
            <p:cNvSpPr/>
            <p:nvPr/>
          </p:nvSpPr>
          <p:spPr>
            <a:xfrm>
              <a:off x="-52832000" y="3306025"/>
              <a:ext cx="21300" cy="110300"/>
            </a:xfrm>
            <a:custGeom>
              <a:avLst/>
              <a:gdLst/>
              <a:ahLst/>
              <a:cxnLst/>
              <a:rect l="l" t="t" r="r" b="b"/>
              <a:pathLst>
                <a:path w="852" h="4412" extrusionOk="0">
                  <a:moveTo>
                    <a:pt x="851" y="1"/>
                  </a:moveTo>
                  <a:cubicBezTo>
                    <a:pt x="347" y="127"/>
                    <a:pt x="1" y="568"/>
                    <a:pt x="1" y="1104"/>
                  </a:cubicBezTo>
                  <a:lnTo>
                    <a:pt x="1" y="3341"/>
                  </a:lnTo>
                  <a:cubicBezTo>
                    <a:pt x="1" y="3813"/>
                    <a:pt x="316" y="4254"/>
                    <a:pt x="757" y="4412"/>
                  </a:cubicBezTo>
                  <a:lnTo>
                    <a:pt x="757" y="4097"/>
                  </a:lnTo>
                  <a:lnTo>
                    <a:pt x="757" y="3341"/>
                  </a:lnTo>
                  <a:lnTo>
                    <a:pt x="757" y="1104"/>
                  </a:lnTo>
                  <a:cubicBezTo>
                    <a:pt x="757" y="726"/>
                    <a:pt x="788" y="348"/>
                    <a:pt x="8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90" name="Google Shape;7323;p73">
            <a:extLst>
              <a:ext uri="{FF2B5EF4-FFF2-40B4-BE49-F238E27FC236}">
                <a16:creationId xmlns:a16="http://schemas.microsoft.com/office/drawing/2014/main" id="{0D75A906-0A59-ABEE-AD13-53503F32AB22}"/>
              </a:ext>
            </a:extLst>
          </p:cNvPr>
          <p:cNvGrpSpPr/>
          <p:nvPr/>
        </p:nvGrpSpPr>
        <p:grpSpPr>
          <a:xfrm>
            <a:off x="9409216" y="4442517"/>
            <a:ext cx="478628" cy="476264"/>
            <a:chOff x="-52851675" y="3585650"/>
            <a:chExt cx="319000" cy="317425"/>
          </a:xfrm>
          <a:solidFill>
            <a:schemeClr val="tx1"/>
          </a:solidFill>
        </p:grpSpPr>
        <p:sp>
          <p:nvSpPr>
            <p:cNvPr id="991" name="Google Shape;7324;p73">
              <a:extLst>
                <a:ext uri="{FF2B5EF4-FFF2-40B4-BE49-F238E27FC236}">
                  <a16:creationId xmlns:a16="http://schemas.microsoft.com/office/drawing/2014/main" id="{6CE17668-76C9-BDD8-F6A8-B1451A391D9E}"/>
                </a:ext>
              </a:extLst>
            </p:cNvPr>
            <p:cNvSpPr/>
            <p:nvPr/>
          </p:nvSpPr>
          <p:spPr>
            <a:xfrm>
              <a:off x="-52851675" y="3641575"/>
              <a:ext cx="319000" cy="106350"/>
            </a:xfrm>
            <a:custGeom>
              <a:avLst/>
              <a:gdLst/>
              <a:ahLst/>
              <a:cxnLst/>
              <a:rect l="l" t="t" r="r" b="b"/>
              <a:pathLst>
                <a:path w="12760" h="4254" extrusionOk="0">
                  <a:moveTo>
                    <a:pt x="6364" y="0"/>
                  </a:moveTo>
                  <a:cubicBezTo>
                    <a:pt x="2836" y="0"/>
                    <a:pt x="0" y="1449"/>
                    <a:pt x="0" y="3371"/>
                  </a:cubicBezTo>
                  <a:cubicBezTo>
                    <a:pt x="0" y="3686"/>
                    <a:pt x="63" y="4001"/>
                    <a:pt x="252" y="4253"/>
                  </a:cubicBezTo>
                  <a:cubicBezTo>
                    <a:pt x="473" y="3749"/>
                    <a:pt x="945" y="3308"/>
                    <a:pt x="1481" y="3119"/>
                  </a:cubicBezTo>
                  <a:lnTo>
                    <a:pt x="1481" y="2898"/>
                  </a:lnTo>
                  <a:cubicBezTo>
                    <a:pt x="1481" y="2741"/>
                    <a:pt x="1575" y="2615"/>
                    <a:pt x="1733" y="2520"/>
                  </a:cubicBezTo>
                  <a:cubicBezTo>
                    <a:pt x="3403" y="1796"/>
                    <a:pt x="4915" y="1512"/>
                    <a:pt x="6396" y="1512"/>
                  </a:cubicBezTo>
                  <a:cubicBezTo>
                    <a:pt x="7845" y="1512"/>
                    <a:pt x="9389" y="1827"/>
                    <a:pt x="11027" y="2520"/>
                  </a:cubicBezTo>
                  <a:cubicBezTo>
                    <a:pt x="11153" y="2615"/>
                    <a:pt x="11279" y="2741"/>
                    <a:pt x="11279" y="2898"/>
                  </a:cubicBezTo>
                  <a:lnTo>
                    <a:pt x="11279" y="3119"/>
                  </a:lnTo>
                  <a:cubicBezTo>
                    <a:pt x="11815" y="3308"/>
                    <a:pt x="12287" y="3718"/>
                    <a:pt x="12539" y="4253"/>
                  </a:cubicBezTo>
                  <a:cubicBezTo>
                    <a:pt x="12697" y="4001"/>
                    <a:pt x="12760" y="3686"/>
                    <a:pt x="12760" y="3371"/>
                  </a:cubicBezTo>
                  <a:cubicBezTo>
                    <a:pt x="12760" y="1449"/>
                    <a:pt x="9924" y="0"/>
                    <a:pt x="6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2" name="Google Shape;7325;p73">
              <a:extLst>
                <a:ext uri="{FF2B5EF4-FFF2-40B4-BE49-F238E27FC236}">
                  <a16:creationId xmlns:a16="http://schemas.microsoft.com/office/drawing/2014/main" id="{061F0D3D-F602-A3A3-C295-46F0B8B01A3D}"/>
                </a:ext>
              </a:extLst>
            </p:cNvPr>
            <p:cNvSpPr/>
            <p:nvPr/>
          </p:nvSpPr>
          <p:spPr>
            <a:xfrm>
              <a:off x="-52787100" y="3585650"/>
              <a:ext cx="189050" cy="52000"/>
            </a:xfrm>
            <a:custGeom>
              <a:avLst/>
              <a:gdLst/>
              <a:ahLst/>
              <a:cxnLst/>
              <a:rect l="l" t="t" r="r" b="b"/>
              <a:pathLst>
                <a:path w="7562" h="2080" extrusionOk="0">
                  <a:moveTo>
                    <a:pt x="3781" y="0"/>
                  </a:moveTo>
                  <a:cubicBezTo>
                    <a:pt x="2048" y="0"/>
                    <a:pt x="599" y="882"/>
                    <a:pt x="1" y="2080"/>
                  </a:cubicBezTo>
                  <a:cubicBezTo>
                    <a:pt x="1103" y="1701"/>
                    <a:pt x="2363" y="1512"/>
                    <a:pt x="3781" y="1512"/>
                  </a:cubicBezTo>
                  <a:cubicBezTo>
                    <a:pt x="3928" y="1506"/>
                    <a:pt x="4073" y="1503"/>
                    <a:pt x="4217" y="1503"/>
                  </a:cubicBezTo>
                  <a:cubicBezTo>
                    <a:pt x="5469" y="1503"/>
                    <a:pt x="6629" y="1740"/>
                    <a:pt x="7562" y="2080"/>
                  </a:cubicBezTo>
                  <a:cubicBezTo>
                    <a:pt x="6995" y="882"/>
                    <a:pt x="5514" y="0"/>
                    <a:pt x="37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3" name="Google Shape;7326;p73">
              <a:extLst>
                <a:ext uri="{FF2B5EF4-FFF2-40B4-BE49-F238E27FC236}">
                  <a16:creationId xmlns:a16="http://schemas.microsoft.com/office/drawing/2014/main" id="{5AE549D7-1A45-8D05-5BAF-17B32A2D4889}"/>
                </a:ext>
              </a:extLst>
            </p:cNvPr>
            <p:cNvSpPr/>
            <p:nvPr/>
          </p:nvSpPr>
          <p:spPr>
            <a:xfrm>
              <a:off x="-52794975" y="3696700"/>
              <a:ext cx="127625" cy="74850"/>
            </a:xfrm>
            <a:custGeom>
              <a:avLst/>
              <a:gdLst/>
              <a:ahLst/>
              <a:cxnLst/>
              <a:rect l="l" t="t" r="r" b="b"/>
              <a:pathLst>
                <a:path w="5105" h="2994" extrusionOk="0">
                  <a:moveTo>
                    <a:pt x="4096" y="0"/>
                  </a:moveTo>
                  <a:cubicBezTo>
                    <a:pt x="2804" y="0"/>
                    <a:pt x="1324" y="284"/>
                    <a:pt x="1" y="883"/>
                  </a:cubicBezTo>
                  <a:lnTo>
                    <a:pt x="1" y="2993"/>
                  </a:lnTo>
                  <a:lnTo>
                    <a:pt x="1072" y="2993"/>
                  </a:lnTo>
                  <a:cubicBezTo>
                    <a:pt x="2741" y="2993"/>
                    <a:pt x="4317" y="2143"/>
                    <a:pt x="5104" y="95"/>
                  </a:cubicBezTo>
                  <a:cubicBezTo>
                    <a:pt x="4789" y="32"/>
                    <a:pt x="4411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4" name="Google Shape;7327;p73">
              <a:extLst>
                <a:ext uri="{FF2B5EF4-FFF2-40B4-BE49-F238E27FC236}">
                  <a16:creationId xmlns:a16="http://schemas.microsoft.com/office/drawing/2014/main" id="{A999368D-B1A1-08A1-D817-AC3033E7B306}"/>
                </a:ext>
              </a:extLst>
            </p:cNvPr>
            <p:cNvSpPr/>
            <p:nvPr/>
          </p:nvSpPr>
          <p:spPr>
            <a:xfrm>
              <a:off x="-52795750" y="3700625"/>
              <a:ext cx="204800" cy="202450"/>
            </a:xfrm>
            <a:custGeom>
              <a:avLst/>
              <a:gdLst/>
              <a:ahLst/>
              <a:cxnLst/>
              <a:rect l="l" t="t" r="r" b="b"/>
              <a:pathLst>
                <a:path w="8192" h="8098" extrusionOk="0">
                  <a:moveTo>
                    <a:pt x="5639" y="2143"/>
                  </a:moveTo>
                  <a:cubicBezTo>
                    <a:pt x="5828" y="2143"/>
                    <a:pt x="5986" y="2301"/>
                    <a:pt x="5986" y="2490"/>
                  </a:cubicBezTo>
                  <a:cubicBezTo>
                    <a:pt x="5986" y="2679"/>
                    <a:pt x="5828" y="2836"/>
                    <a:pt x="5639" y="2836"/>
                  </a:cubicBezTo>
                  <a:cubicBezTo>
                    <a:pt x="5450" y="2836"/>
                    <a:pt x="5293" y="2679"/>
                    <a:pt x="5293" y="2490"/>
                  </a:cubicBezTo>
                  <a:cubicBezTo>
                    <a:pt x="5293" y="2301"/>
                    <a:pt x="5450" y="2143"/>
                    <a:pt x="5639" y="2143"/>
                  </a:cubicBezTo>
                  <a:close/>
                  <a:moveTo>
                    <a:pt x="5163" y="4671"/>
                  </a:moveTo>
                  <a:cubicBezTo>
                    <a:pt x="5261" y="4671"/>
                    <a:pt x="5356" y="4711"/>
                    <a:pt x="5419" y="4790"/>
                  </a:cubicBezTo>
                  <a:cubicBezTo>
                    <a:pt x="5608" y="4947"/>
                    <a:pt x="5608" y="5168"/>
                    <a:pt x="5450" y="5294"/>
                  </a:cubicBezTo>
                  <a:cubicBezTo>
                    <a:pt x="5104" y="5640"/>
                    <a:pt x="4600" y="5829"/>
                    <a:pt x="4127" y="5829"/>
                  </a:cubicBezTo>
                  <a:cubicBezTo>
                    <a:pt x="3623" y="5829"/>
                    <a:pt x="3151" y="5640"/>
                    <a:pt x="2804" y="5294"/>
                  </a:cubicBezTo>
                  <a:cubicBezTo>
                    <a:pt x="2646" y="5136"/>
                    <a:pt x="2646" y="4884"/>
                    <a:pt x="2804" y="4790"/>
                  </a:cubicBezTo>
                  <a:cubicBezTo>
                    <a:pt x="2883" y="4711"/>
                    <a:pt x="2977" y="4671"/>
                    <a:pt x="3068" y="4671"/>
                  </a:cubicBezTo>
                  <a:cubicBezTo>
                    <a:pt x="3158" y="4671"/>
                    <a:pt x="3245" y="4711"/>
                    <a:pt x="3308" y="4790"/>
                  </a:cubicBezTo>
                  <a:cubicBezTo>
                    <a:pt x="3529" y="4994"/>
                    <a:pt x="3812" y="5097"/>
                    <a:pt x="4096" y="5097"/>
                  </a:cubicBezTo>
                  <a:cubicBezTo>
                    <a:pt x="4379" y="5097"/>
                    <a:pt x="4663" y="4994"/>
                    <a:pt x="4883" y="4790"/>
                  </a:cubicBezTo>
                  <a:cubicBezTo>
                    <a:pt x="4962" y="4711"/>
                    <a:pt x="5064" y="4671"/>
                    <a:pt x="5163" y="4671"/>
                  </a:cubicBezTo>
                  <a:close/>
                  <a:moveTo>
                    <a:pt x="5860" y="1"/>
                  </a:moveTo>
                  <a:cubicBezTo>
                    <a:pt x="4883" y="2521"/>
                    <a:pt x="3119" y="3592"/>
                    <a:pt x="1071" y="3592"/>
                  </a:cubicBezTo>
                  <a:lnTo>
                    <a:pt x="0" y="3592"/>
                  </a:lnTo>
                  <a:lnTo>
                    <a:pt x="0" y="3939"/>
                  </a:lnTo>
                  <a:cubicBezTo>
                    <a:pt x="0" y="6176"/>
                    <a:pt x="1859" y="8098"/>
                    <a:pt x="4096" y="8098"/>
                  </a:cubicBezTo>
                  <a:cubicBezTo>
                    <a:pt x="6333" y="8098"/>
                    <a:pt x="8191" y="6239"/>
                    <a:pt x="8191" y="3939"/>
                  </a:cubicBezTo>
                  <a:lnTo>
                    <a:pt x="8191" y="2931"/>
                  </a:lnTo>
                  <a:lnTo>
                    <a:pt x="8191" y="2868"/>
                  </a:lnTo>
                  <a:lnTo>
                    <a:pt x="8191" y="726"/>
                  </a:lnTo>
                  <a:cubicBezTo>
                    <a:pt x="7435" y="347"/>
                    <a:pt x="6648" y="158"/>
                    <a:pt x="58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5" name="Google Shape;7328;p73">
              <a:extLst>
                <a:ext uri="{FF2B5EF4-FFF2-40B4-BE49-F238E27FC236}">
                  <a16:creationId xmlns:a16="http://schemas.microsoft.com/office/drawing/2014/main" id="{0BDE6E15-13EE-DD64-55E5-735565577F02}"/>
                </a:ext>
              </a:extLst>
            </p:cNvPr>
            <p:cNvSpPr/>
            <p:nvPr/>
          </p:nvSpPr>
          <p:spPr>
            <a:xfrm>
              <a:off x="-52832775" y="3740025"/>
              <a:ext cx="18125" cy="64600"/>
            </a:xfrm>
            <a:custGeom>
              <a:avLst/>
              <a:gdLst/>
              <a:ahLst/>
              <a:cxnLst/>
              <a:rect l="l" t="t" r="r" b="b"/>
              <a:pathLst>
                <a:path w="725" h="2584" extrusionOk="0">
                  <a:moveTo>
                    <a:pt x="725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25" y="2584"/>
                  </a:cubicBezTo>
                  <a:lnTo>
                    <a:pt x="7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6" name="Google Shape;7329;p73">
              <a:extLst>
                <a:ext uri="{FF2B5EF4-FFF2-40B4-BE49-F238E27FC236}">
                  <a16:creationId xmlns:a16="http://schemas.microsoft.com/office/drawing/2014/main" id="{D897AE5C-6226-0D0E-4C1C-E14DD14BDD47}"/>
                </a:ext>
              </a:extLst>
            </p:cNvPr>
            <p:cNvSpPr/>
            <p:nvPr/>
          </p:nvSpPr>
          <p:spPr>
            <a:xfrm>
              <a:off x="-52570500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0" y="0"/>
                  </a:moveTo>
                  <a:lnTo>
                    <a:pt x="0" y="2584"/>
                  </a:lnTo>
                  <a:cubicBezTo>
                    <a:pt x="442" y="2300"/>
                    <a:pt x="757" y="1827"/>
                    <a:pt x="757" y="1260"/>
                  </a:cubicBezTo>
                  <a:cubicBezTo>
                    <a:pt x="757" y="725"/>
                    <a:pt x="442" y="25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97" name="Google Shape;7330;p73">
            <a:extLst>
              <a:ext uri="{FF2B5EF4-FFF2-40B4-BE49-F238E27FC236}">
                <a16:creationId xmlns:a16="http://schemas.microsoft.com/office/drawing/2014/main" id="{C250DD67-F626-95AC-E97F-BC5B9285C48B}"/>
              </a:ext>
            </a:extLst>
          </p:cNvPr>
          <p:cNvGrpSpPr/>
          <p:nvPr/>
        </p:nvGrpSpPr>
        <p:grpSpPr>
          <a:xfrm>
            <a:off x="9438756" y="5058252"/>
            <a:ext cx="419549" cy="478665"/>
            <a:chOff x="-52832000" y="3976300"/>
            <a:chExt cx="279625" cy="319025"/>
          </a:xfrm>
          <a:solidFill>
            <a:schemeClr val="tx1"/>
          </a:solidFill>
        </p:grpSpPr>
        <p:sp>
          <p:nvSpPr>
            <p:cNvPr id="998" name="Google Shape;7331;p73">
              <a:extLst>
                <a:ext uri="{FF2B5EF4-FFF2-40B4-BE49-F238E27FC236}">
                  <a16:creationId xmlns:a16="http://schemas.microsoft.com/office/drawing/2014/main" id="{09C53112-E834-BD66-E6D6-E8D9EBCF2983}"/>
                </a:ext>
              </a:extLst>
            </p:cNvPr>
            <p:cNvSpPr/>
            <p:nvPr/>
          </p:nvSpPr>
          <p:spPr>
            <a:xfrm>
              <a:off x="-52794975" y="3976300"/>
              <a:ext cx="204800" cy="112650"/>
            </a:xfrm>
            <a:custGeom>
              <a:avLst/>
              <a:gdLst/>
              <a:ahLst/>
              <a:cxnLst/>
              <a:rect l="l" t="t" r="r" b="b"/>
              <a:pathLst>
                <a:path w="8192" h="4506" extrusionOk="0">
                  <a:moveTo>
                    <a:pt x="4096" y="1"/>
                  </a:moveTo>
                  <a:cubicBezTo>
                    <a:pt x="1859" y="1"/>
                    <a:pt x="1" y="1859"/>
                    <a:pt x="1" y="4096"/>
                  </a:cubicBezTo>
                  <a:lnTo>
                    <a:pt x="1" y="4506"/>
                  </a:lnTo>
                  <a:cubicBezTo>
                    <a:pt x="883" y="3120"/>
                    <a:pt x="2363" y="2206"/>
                    <a:pt x="4096" y="2206"/>
                  </a:cubicBezTo>
                  <a:cubicBezTo>
                    <a:pt x="5829" y="2206"/>
                    <a:pt x="7341" y="3120"/>
                    <a:pt x="8192" y="4506"/>
                  </a:cubicBezTo>
                  <a:lnTo>
                    <a:pt x="8192" y="4096"/>
                  </a:lnTo>
                  <a:cubicBezTo>
                    <a:pt x="8192" y="1859"/>
                    <a:pt x="6365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9" name="Google Shape;7332;p73">
              <a:extLst>
                <a:ext uri="{FF2B5EF4-FFF2-40B4-BE49-F238E27FC236}">
                  <a16:creationId xmlns:a16="http://schemas.microsoft.com/office/drawing/2014/main" id="{D87B5733-366A-223F-CD14-4730817149B3}"/>
                </a:ext>
              </a:extLst>
            </p:cNvPr>
            <p:cNvSpPr/>
            <p:nvPr/>
          </p:nvSpPr>
          <p:spPr>
            <a:xfrm>
              <a:off x="-52757175" y="4051125"/>
              <a:ext cx="167000" cy="94550"/>
            </a:xfrm>
            <a:custGeom>
              <a:avLst/>
              <a:gdLst/>
              <a:ahLst/>
              <a:cxnLst/>
              <a:rect l="l" t="t" r="r" b="b"/>
              <a:pathLst>
                <a:path w="6680" h="3782" extrusionOk="0">
                  <a:moveTo>
                    <a:pt x="2584" y="1"/>
                  </a:moveTo>
                  <a:cubicBezTo>
                    <a:pt x="1608" y="1"/>
                    <a:pt x="694" y="379"/>
                    <a:pt x="1" y="946"/>
                  </a:cubicBezTo>
                  <a:cubicBezTo>
                    <a:pt x="473" y="820"/>
                    <a:pt x="977" y="757"/>
                    <a:pt x="1482" y="757"/>
                  </a:cubicBezTo>
                  <a:cubicBezTo>
                    <a:pt x="3750" y="757"/>
                    <a:pt x="5672" y="1985"/>
                    <a:pt x="6680" y="3781"/>
                  </a:cubicBezTo>
                  <a:cubicBezTo>
                    <a:pt x="6522" y="1670"/>
                    <a:pt x="4758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0" name="Google Shape;7333;p73">
              <a:extLst>
                <a:ext uri="{FF2B5EF4-FFF2-40B4-BE49-F238E27FC236}">
                  <a16:creationId xmlns:a16="http://schemas.microsoft.com/office/drawing/2014/main" id="{EA1F11F1-1BDD-69CA-D22D-48D880D4682B}"/>
                </a:ext>
              </a:extLst>
            </p:cNvPr>
            <p:cNvSpPr/>
            <p:nvPr/>
          </p:nvSpPr>
          <p:spPr>
            <a:xfrm>
              <a:off x="-52794975" y="4088925"/>
              <a:ext cx="204025" cy="206400"/>
            </a:xfrm>
            <a:custGeom>
              <a:avLst/>
              <a:gdLst/>
              <a:ahLst/>
              <a:cxnLst/>
              <a:rect l="l" t="t" r="r" b="b"/>
              <a:pathLst>
                <a:path w="8161" h="8256" extrusionOk="0">
                  <a:moveTo>
                    <a:pt x="2615" y="2238"/>
                  </a:moveTo>
                  <a:cubicBezTo>
                    <a:pt x="2804" y="2238"/>
                    <a:pt x="2962" y="2395"/>
                    <a:pt x="2962" y="2584"/>
                  </a:cubicBezTo>
                  <a:cubicBezTo>
                    <a:pt x="2962" y="2805"/>
                    <a:pt x="2804" y="2962"/>
                    <a:pt x="2615" y="2962"/>
                  </a:cubicBezTo>
                  <a:cubicBezTo>
                    <a:pt x="2602" y="2965"/>
                    <a:pt x="2588" y="2966"/>
                    <a:pt x="2574" y="2966"/>
                  </a:cubicBezTo>
                  <a:cubicBezTo>
                    <a:pt x="2404" y="2966"/>
                    <a:pt x="2269" y="2788"/>
                    <a:pt x="2269" y="2584"/>
                  </a:cubicBezTo>
                  <a:cubicBezTo>
                    <a:pt x="2269" y="2395"/>
                    <a:pt x="2426" y="2238"/>
                    <a:pt x="2615" y="2238"/>
                  </a:cubicBezTo>
                  <a:close/>
                  <a:moveTo>
                    <a:pt x="5608" y="2269"/>
                  </a:moveTo>
                  <a:cubicBezTo>
                    <a:pt x="5797" y="2269"/>
                    <a:pt x="5955" y="2427"/>
                    <a:pt x="5955" y="2647"/>
                  </a:cubicBezTo>
                  <a:cubicBezTo>
                    <a:pt x="5955" y="2805"/>
                    <a:pt x="5797" y="2994"/>
                    <a:pt x="5608" y="2994"/>
                  </a:cubicBezTo>
                  <a:cubicBezTo>
                    <a:pt x="5419" y="2994"/>
                    <a:pt x="5262" y="2836"/>
                    <a:pt x="5262" y="2647"/>
                  </a:cubicBezTo>
                  <a:cubicBezTo>
                    <a:pt x="5262" y="2427"/>
                    <a:pt x="5419" y="2269"/>
                    <a:pt x="5608" y="2269"/>
                  </a:cubicBezTo>
                  <a:close/>
                  <a:moveTo>
                    <a:pt x="5132" y="4797"/>
                  </a:moveTo>
                  <a:cubicBezTo>
                    <a:pt x="5230" y="4797"/>
                    <a:pt x="5325" y="4837"/>
                    <a:pt x="5388" y="4916"/>
                  </a:cubicBezTo>
                  <a:cubicBezTo>
                    <a:pt x="5577" y="5042"/>
                    <a:pt x="5577" y="5262"/>
                    <a:pt x="5419" y="5420"/>
                  </a:cubicBezTo>
                  <a:cubicBezTo>
                    <a:pt x="5073" y="5766"/>
                    <a:pt x="4569" y="5987"/>
                    <a:pt x="4096" y="5987"/>
                  </a:cubicBezTo>
                  <a:cubicBezTo>
                    <a:pt x="3592" y="5987"/>
                    <a:pt x="3120" y="5766"/>
                    <a:pt x="2773" y="5420"/>
                  </a:cubicBezTo>
                  <a:cubicBezTo>
                    <a:pt x="2615" y="5262"/>
                    <a:pt x="2615" y="5042"/>
                    <a:pt x="2773" y="4916"/>
                  </a:cubicBezTo>
                  <a:cubicBezTo>
                    <a:pt x="2852" y="4837"/>
                    <a:pt x="2946" y="4797"/>
                    <a:pt x="3037" y="4797"/>
                  </a:cubicBezTo>
                  <a:cubicBezTo>
                    <a:pt x="3127" y="4797"/>
                    <a:pt x="3214" y="4837"/>
                    <a:pt x="3277" y="4916"/>
                  </a:cubicBezTo>
                  <a:cubicBezTo>
                    <a:pt x="3498" y="5136"/>
                    <a:pt x="3781" y="5246"/>
                    <a:pt x="4065" y="5246"/>
                  </a:cubicBezTo>
                  <a:cubicBezTo>
                    <a:pt x="4348" y="5246"/>
                    <a:pt x="4632" y="5136"/>
                    <a:pt x="4852" y="4916"/>
                  </a:cubicBezTo>
                  <a:cubicBezTo>
                    <a:pt x="4931" y="4837"/>
                    <a:pt x="5033" y="4797"/>
                    <a:pt x="5132" y="4797"/>
                  </a:cubicBezTo>
                  <a:close/>
                  <a:moveTo>
                    <a:pt x="2994" y="1"/>
                  </a:moveTo>
                  <a:cubicBezTo>
                    <a:pt x="2174" y="1"/>
                    <a:pt x="1387" y="190"/>
                    <a:pt x="631" y="536"/>
                  </a:cubicBezTo>
                  <a:cubicBezTo>
                    <a:pt x="599" y="536"/>
                    <a:pt x="599" y="536"/>
                    <a:pt x="568" y="599"/>
                  </a:cubicBezTo>
                  <a:cubicBezTo>
                    <a:pt x="221" y="1166"/>
                    <a:pt x="1" y="1891"/>
                    <a:pt x="1" y="2584"/>
                  </a:cubicBezTo>
                  <a:lnTo>
                    <a:pt x="1" y="4128"/>
                  </a:lnTo>
                  <a:cubicBezTo>
                    <a:pt x="1" y="6365"/>
                    <a:pt x="1859" y="8255"/>
                    <a:pt x="4096" y="8255"/>
                  </a:cubicBezTo>
                  <a:cubicBezTo>
                    <a:pt x="6207" y="8255"/>
                    <a:pt x="7940" y="6680"/>
                    <a:pt x="8160" y="4695"/>
                  </a:cubicBezTo>
                  <a:cubicBezTo>
                    <a:pt x="7877" y="2017"/>
                    <a:pt x="5671" y="1"/>
                    <a:pt x="29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1" name="Google Shape;7334;p73">
              <a:extLst>
                <a:ext uri="{FF2B5EF4-FFF2-40B4-BE49-F238E27FC236}">
                  <a16:creationId xmlns:a16="http://schemas.microsoft.com/office/drawing/2014/main" id="{03F68E36-5AB3-2BB0-5C75-4C41BABFC78E}"/>
                </a:ext>
              </a:extLst>
            </p:cNvPr>
            <p:cNvSpPr/>
            <p:nvPr/>
          </p:nvSpPr>
          <p:spPr>
            <a:xfrm>
              <a:off x="-5283200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2" name="Google Shape;7335;p73">
              <a:extLst>
                <a:ext uri="{FF2B5EF4-FFF2-40B4-BE49-F238E27FC236}">
                  <a16:creationId xmlns:a16="http://schemas.microsoft.com/office/drawing/2014/main" id="{7CACDC7E-78BD-708A-4C53-6EF9CFE504A1}"/>
                </a:ext>
              </a:extLst>
            </p:cNvPr>
            <p:cNvSpPr/>
            <p:nvPr/>
          </p:nvSpPr>
          <p:spPr>
            <a:xfrm>
              <a:off x="-5257130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694"/>
                    <a:pt x="442" y="22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03" name="Google Shape;7336;p73">
            <a:extLst>
              <a:ext uri="{FF2B5EF4-FFF2-40B4-BE49-F238E27FC236}">
                <a16:creationId xmlns:a16="http://schemas.microsoft.com/office/drawing/2014/main" id="{549F3D36-23FE-685F-01F0-799DB8F58776}"/>
              </a:ext>
            </a:extLst>
          </p:cNvPr>
          <p:cNvGrpSpPr/>
          <p:nvPr/>
        </p:nvGrpSpPr>
        <p:grpSpPr>
          <a:xfrm>
            <a:off x="8261697" y="5664450"/>
            <a:ext cx="421912" cy="477465"/>
            <a:chOff x="-51633225" y="3198925"/>
            <a:chExt cx="281200" cy="318225"/>
          </a:xfrm>
          <a:solidFill>
            <a:schemeClr val="tx1"/>
          </a:solidFill>
        </p:grpSpPr>
        <p:sp>
          <p:nvSpPr>
            <p:cNvPr id="1004" name="Google Shape;7337;p73">
              <a:extLst>
                <a:ext uri="{FF2B5EF4-FFF2-40B4-BE49-F238E27FC236}">
                  <a16:creationId xmlns:a16="http://schemas.microsoft.com/office/drawing/2014/main" id="{F7C5BC01-A1FB-1B58-6329-B060AD5536DF}"/>
                </a:ext>
              </a:extLst>
            </p:cNvPr>
            <p:cNvSpPr/>
            <p:nvPr/>
          </p:nvSpPr>
          <p:spPr>
            <a:xfrm>
              <a:off x="-51633225" y="33533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6" y="0"/>
                  </a:moveTo>
                  <a:cubicBezTo>
                    <a:pt x="315" y="284"/>
                    <a:pt x="0" y="756"/>
                    <a:pt x="0" y="1292"/>
                  </a:cubicBezTo>
                  <a:cubicBezTo>
                    <a:pt x="0" y="1859"/>
                    <a:pt x="315" y="2332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5" name="Google Shape;7338;p73">
              <a:extLst>
                <a:ext uri="{FF2B5EF4-FFF2-40B4-BE49-F238E27FC236}">
                  <a16:creationId xmlns:a16="http://schemas.microsoft.com/office/drawing/2014/main" id="{0259D786-1C41-F49A-1F4F-8B599014348F}"/>
                </a:ext>
              </a:extLst>
            </p:cNvPr>
            <p:cNvSpPr/>
            <p:nvPr/>
          </p:nvSpPr>
          <p:spPr>
            <a:xfrm>
              <a:off x="-51595425" y="3348575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292"/>
                    <a:pt x="2836" y="1449"/>
                    <a:pt x="2647" y="1449"/>
                  </a:cubicBezTo>
                  <a:cubicBezTo>
                    <a:pt x="2426" y="1449"/>
                    <a:pt x="2269" y="1292"/>
                    <a:pt x="2269" y="1103"/>
                  </a:cubicBezTo>
                  <a:cubicBezTo>
                    <a:pt x="2237" y="914"/>
                    <a:pt x="2395" y="756"/>
                    <a:pt x="2647" y="756"/>
                  </a:cubicBezTo>
                  <a:close/>
                  <a:moveTo>
                    <a:pt x="5577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577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230" y="914"/>
                    <a:pt x="5388" y="756"/>
                    <a:pt x="5577" y="756"/>
                  </a:cubicBezTo>
                  <a:close/>
                  <a:moveTo>
                    <a:pt x="5148" y="3316"/>
                  </a:moveTo>
                  <a:cubicBezTo>
                    <a:pt x="5238" y="3316"/>
                    <a:pt x="5325" y="3356"/>
                    <a:pt x="5388" y="3434"/>
                  </a:cubicBezTo>
                  <a:cubicBezTo>
                    <a:pt x="5545" y="3592"/>
                    <a:pt x="5545" y="3812"/>
                    <a:pt x="5388" y="3938"/>
                  </a:cubicBezTo>
                  <a:cubicBezTo>
                    <a:pt x="5041" y="4285"/>
                    <a:pt x="4569" y="4474"/>
                    <a:pt x="4096" y="4474"/>
                  </a:cubicBezTo>
                  <a:cubicBezTo>
                    <a:pt x="3624" y="4474"/>
                    <a:pt x="3120" y="4285"/>
                    <a:pt x="2804" y="3938"/>
                  </a:cubicBezTo>
                  <a:cubicBezTo>
                    <a:pt x="2647" y="3781"/>
                    <a:pt x="2647" y="3529"/>
                    <a:pt x="2804" y="3434"/>
                  </a:cubicBezTo>
                  <a:cubicBezTo>
                    <a:pt x="2883" y="3371"/>
                    <a:pt x="2978" y="3340"/>
                    <a:pt x="3068" y="3340"/>
                  </a:cubicBezTo>
                  <a:cubicBezTo>
                    <a:pt x="3159" y="3340"/>
                    <a:pt x="3246" y="3371"/>
                    <a:pt x="3309" y="3434"/>
                  </a:cubicBezTo>
                  <a:cubicBezTo>
                    <a:pt x="3529" y="3639"/>
                    <a:pt x="3813" y="3741"/>
                    <a:pt x="4096" y="3741"/>
                  </a:cubicBezTo>
                  <a:cubicBezTo>
                    <a:pt x="4380" y="3741"/>
                    <a:pt x="4663" y="3639"/>
                    <a:pt x="4884" y="3434"/>
                  </a:cubicBezTo>
                  <a:cubicBezTo>
                    <a:pt x="4963" y="3356"/>
                    <a:pt x="5057" y="3316"/>
                    <a:pt x="5148" y="3316"/>
                  </a:cubicBezTo>
                  <a:close/>
                  <a:moveTo>
                    <a:pt x="1" y="0"/>
                  </a:moveTo>
                  <a:lnTo>
                    <a:pt x="1" y="2647"/>
                  </a:lnTo>
                  <a:cubicBezTo>
                    <a:pt x="1" y="4883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47"/>
                  </a:cubicBezTo>
                  <a:lnTo>
                    <a:pt x="819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6" name="Google Shape;7339;p73">
              <a:extLst>
                <a:ext uri="{FF2B5EF4-FFF2-40B4-BE49-F238E27FC236}">
                  <a16:creationId xmlns:a16="http://schemas.microsoft.com/office/drawing/2014/main" id="{091F96F6-B99D-A778-B830-7F8A6FE88145}"/>
                </a:ext>
              </a:extLst>
            </p:cNvPr>
            <p:cNvSpPr/>
            <p:nvPr/>
          </p:nvSpPr>
          <p:spPr>
            <a:xfrm>
              <a:off x="-51633225" y="3292650"/>
              <a:ext cx="279625" cy="37050"/>
            </a:xfrm>
            <a:custGeom>
              <a:avLst/>
              <a:gdLst/>
              <a:ahLst/>
              <a:cxnLst/>
              <a:rect l="l" t="t" r="r" b="b"/>
              <a:pathLst>
                <a:path w="11185" h="1482" extrusionOk="0">
                  <a:moveTo>
                    <a:pt x="1513" y="0"/>
                  </a:moveTo>
                  <a:cubicBezTo>
                    <a:pt x="851" y="0"/>
                    <a:pt x="284" y="410"/>
                    <a:pt x="95" y="1009"/>
                  </a:cubicBezTo>
                  <a:cubicBezTo>
                    <a:pt x="0" y="1261"/>
                    <a:pt x="221" y="1481"/>
                    <a:pt x="441" y="1481"/>
                  </a:cubicBezTo>
                  <a:lnTo>
                    <a:pt x="10775" y="1481"/>
                  </a:lnTo>
                  <a:cubicBezTo>
                    <a:pt x="10996" y="1481"/>
                    <a:pt x="11185" y="1261"/>
                    <a:pt x="11122" y="1009"/>
                  </a:cubicBezTo>
                  <a:cubicBezTo>
                    <a:pt x="10933" y="410"/>
                    <a:pt x="10365" y="0"/>
                    <a:pt x="97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7" name="Google Shape;7340;p73">
              <a:extLst>
                <a:ext uri="{FF2B5EF4-FFF2-40B4-BE49-F238E27FC236}">
                  <a16:creationId xmlns:a16="http://schemas.microsoft.com/office/drawing/2014/main" id="{149A6CE1-0A85-BA74-2863-06BA3B04716D}"/>
                </a:ext>
              </a:extLst>
            </p:cNvPr>
            <p:cNvSpPr/>
            <p:nvPr/>
          </p:nvSpPr>
          <p:spPr>
            <a:xfrm>
              <a:off x="-51492250" y="3198925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1" y="0"/>
                  </a:moveTo>
                  <a:lnTo>
                    <a:pt x="1" y="0"/>
                  </a:lnTo>
                  <a:cubicBezTo>
                    <a:pt x="946" y="0"/>
                    <a:pt x="1576" y="1418"/>
                    <a:pt x="1765" y="2993"/>
                  </a:cubicBezTo>
                  <a:lnTo>
                    <a:pt x="3939" y="2993"/>
                  </a:lnTo>
                  <a:cubicBezTo>
                    <a:pt x="3466" y="1261"/>
                    <a:pt x="1859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8" name="Google Shape;7341;p73">
              <a:extLst>
                <a:ext uri="{FF2B5EF4-FFF2-40B4-BE49-F238E27FC236}">
                  <a16:creationId xmlns:a16="http://schemas.microsoft.com/office/drawing/2014/main" id="{05A3AD1F-E14C-C8A0-BA6F-F52357EA75C4}"/>
                </a:ext>
              </a:extLst>
            </p:cNvPr>
            <p:cNvSpPr/>
            <p:nvPr/>
          </p:nvSpPr>
          <p:spPr>
            <a:xfrm>
              <a:off x="-51590700" y="3198925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3939" y="0"/>
                  </a:moveTo>
                  <a:lnTo>
                    <a:pt x="3939" y="0"/>
                  </a:lnTo>
                  <a:cubicBezTo>
                    <a:pt x="2048" y="0"/>
                    <a:pt x="473" y="1292"/>
                    <a:pt x="1" y="2993"/>
                  </a:cubicBezTo>
                  <a:lnTo>
                    <a:pt x="2174" y="2993"/>
                  </a:lnTo>
                  <a:cubicBezTo>
                    <a:pt x="2332" y="1418"/>
                    <a:pt x="2962" y="0"/>
                    <a:pt x="3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9" name="Google Shape;7342;p73">
              <a:extLst>
                <a:ext uri="{FF2B5EF4-FFF2-40B4-BE49-F238E27FC236}">
                  <a16:creationId xmlns:a16="http://schemas.microsoft.com/office/drawing/2014/main" id="{23643E45-A511-8556-19AD-C2E4578CD6EC}"/>
                </a:ext>
              </a:extLst>
            </p:cNvPr>
            <p:cNvSpPr/>
            <p:nvPr/>
          </p:nvSpPr>
          <p:spPr>
            <a:xfrm>
              <a:off x="-51517450" y="3218600"/>
              <a:ext cx="52000" cy="55950"/>
            </a:xfrm>
            <a:custGeom>
              <a:avLst/>
              <a:gdLst/>
              <a:ahLst/>
              <a:cxnLst/>
              <a:rect l="l" t="t" r="r" b="b"/>
              <a:pathLst>
                <a:path w="2080" h="2238" extrusionOk="0">
                  <a:moveTo>
                    <a:pt x="1009" y="1"/>
                  </a:moveTo>
                  <a:cubicBezTo>
                    <a:pt x="662" y="1"/>
                    <a:pt x="158" y="852"/>
                    <a:pt x="1" y="2238"/>
                  </a:cubicBezTo>
                  <a:lnTo>
                    <a:pt x="2080" y="2238"/>
                  </a:lnTo>
                  <a:cubicBezTo>
                    <a:pt x="1828" y="820"/>
                    <a:pt x="1355" y="1"/>
                    <a:pt x="10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0" name="Google Shape;7343;p73">
              <a:extLst>
                <a:ext uri="{FF2B5EF4-FFF2-40B4-BE49-F238E27FC236}">
                  <a16:creationId xmlns:a16="http://schemas.microsoft.com/office/drawing/2014/main" id="{321A514B-0852-3711-E4F3-AB6DB6FB9F8D}"/>
                </a:ext>
              </a:extLst>
            </p:cNvPr>
            <p:cNvSpPr/>
            <p:nvPr/>
          </p:nvSpPr>
          <p:spPr>
            <a:xfrm>
              <a:off x="-51370950" y="3354075"/>
              <a:ext cx="18925" cy="64625"/>
            </a:xfrm>
            <a:custGeom>
              <a:avLst/>
              <a:gdLst/>
              <a:ahLst/>
              <a:cxnLst/>
              <a:rect l="l" t="t" r="r" b="b"/>
              <a:pathLst>
                <a:path w="757" h="2585" extrusionOk="0">
                  <a:moveTo>
                    <a:pt x="0" y="1"/>
                  </a:moveTo>
                  <a:lnTo>
                    <a:pt x="0" y="2584"/>
                  </a:lnTo>
                  <a:cubicBezTo>
                    <a:pt x="442" y="2301"/>
                    <a:pt x="757" y="1828"/>
                    <a:pt x="757" y="1324"/>
                  </a:cubicBezTo>
                  <a:cubicBezTo>
                    <a:pt x="757" y="725"/>
                    <a:pt x="442" y="25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11" name="Google Shape;7344;p73">
            <a:extLst>
              <a:ext uri="{FF2B5EF4-FFF2-40B4-BE49-F238E27FC236}">
                <a16:creationId xmlns:a16="http://schemas.microsoft.com/office/drawing/2014/main" id="{214C6554-CE72-A07B-6FEF-5AA96FFD17B6}"/>
              </a:ext>
            </a:extLst>
          </p:cNvPr>
          <p:cNvGrpSpPr/>
          <p:nvPr/>
        </p:nvGrpSpPr>
        <p:grpSpPr>
          <a:xfrm>
            <a:off x="8820128" y="2008344"/>
            <a:ext cx="486917" cy="476301"/>
            <a:chOff x="-56396775" y="3199700"/>
            <a:chExt cx="324525" cy="317450"/>
          </a:xfrm>
          <a:solidFill>
            <a:schemeClr val="tx1"/>
          </a:solidFill>
        </p:grpSpPr>
        <p:sp>
          <p:nvSpPr>
            <p:cNvPr id="1012" name="Google Shape;7345;p73">
              <a:extLst>
                <a:ext uri="{FF2B5EF4-FFF2-40B4-BE49-F238E27FC236}">
                  <a16:creationId xmlns:a16="http://schemas.microsoft.com/office/drawing/2014/main" id="{C5036863-A75A-D827-F8CA-FA1E312CED7B}"/>
                </a:ext>
              </a:extLst>
            </p:cNvPr>
            <p:cNvSpPr/>
            <p:nvPr/>
          </p:nvSpPr>
          <p:spPr>
            <a:xfrm>
              <a:off x="-56374725" y="33533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3" name="Google Shape;7346;p73">
              <a:extLst>
                <a:ext uri="{FF2B5EF4-FFF2-40B4-BE49-F238E27FC236}">
                  <a16:creationId xmlns:a16="http://schemas.microsoft.com/office/drawing/2014/main" id="{9DBC7F7C-D5F3-B0F2-C964-0B1DD5EB75D4}"/>
                </a:ext>
              </a:extLst>
            </p:cNvPr>
            <p:cNvSpPr/>
            <p:nvPr/>
          </p:nvSpPr>
          <p:spPr>
            <a:xfrm>
              <a:off x="-56333775" y="3199700"/>
              <a:ext cx="198500" cy="73275"/>
            </a:xfrm>
            <a:custGeom>
              <a:avLst/>
              <a:gdLst/>
              <a:ahLst/>
              <a:cxnLst/>
              <a:rect l="l" t="t" r="r" b="b"/>
              <a:pathLst>
                <a:path w="7940" h="2931" extrusionOk="0">
                  <a:moveTo>
                    <a:pt x="2112" y="1"/>
                  </a:moveTo>
                  <a:cubicBezTo>
                    <a:pt x="1292" y="1"/>
                    <a:pt x="536" y="599"/>
                    <a:pt x="347" y="1387"/>
                  </a:cubicBezTo>
                  <a:lnTo>
                    <a:pt x="1" y="2773"/>
                  </a:lnTo>
                  <a:cubicBezTo>
                    <a:pt x="253" y="2868"/>
                    <a:pt x="568" y="2931"/>
                    <a:pt x="977" y="2931"/>
                  </a:cubicBezTo>
                  <a:lnTo>
                    <a:pt x="6963" y="2931"/>
                  </a:lnTo>
                  <a:cubicBezTo>
                    <a:pt x="7341" y="2931"/>
                    <a:pt x="7625" y="2868"/>
                    <a:pt x="7940" y="2773"/>
                  </a:cubicBezTo>
                  <a:lnTo>
                    <a:pt x="7593" y="1387"/>
                  </a:lnTo>
                  <a:cubicBezTo>
                    <a:pt x="7404" y="568"/>
                    <a:pt x="6648" y="1"/>
                    <a:pt x="5829" y="1"/>
                  </a:cubicBezTo>
                  <a:cubicBezTo>
                    <a:pt x="5546" y="1"/>
                    <a:pt x="5262" y="64"/>
                    <a:pt x="4979" y="190"/>
                  </a:cubicBezTo>
                  <a:lnTo>
                    <a:pt x="3970" y="725"/>
                  </a:lnTo>
                  <a:lnTo>
                    <a:pt x="2931" y="190"/>
                  </a:lnTo>
                  <a:cubicBezTo>
                    <a:pt x="2710" y="64"/>
                    <a:pt x="2395" y="1"/>
                    <a:pt x="21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4" name="Google Shape;7347;p73">
              <a:extLst>
                <a:ext uri="{FF2B5EF4-FFF2-40B4-BE49-F238E27FC236}">
                  <a16:creationId xmlns:a16="http://schemas.microsoft.com/office/drawing/2014/main" id="{FED64803-779A-3B59-7B69-2261AC711DC6}"/>
                </a:ext>
              </a:extLst>
            </p:cNvPr>
            <p:cNvSpPr/>
            <p:nvPr/>
          </p:nvSpPr>
          <p:spPr>
            <a:xfrm>
              <a:off x="-56396775" y="3273325"/>
              <a:ext cx="324525" cy="58725"/>
            </a:xfrm>
            <a:custGeom>
              <a:avLst/>
              <a:gdLst/>
              <a:ahLst/>
              <a:cxnLst/>
              <a:rect l="l" t="t" r="r" b="b"/>
              <a:pathLst>
                <a:path w="12981" h="2349" extrusionOk="0">
                  <a:moveTo>
                    <a:pt x="905" y="1"/>
                  </a:moveTo>
                  <a:cubicBezTo>
                    <a:pt x="606" y="1"/>
                    <a:pt x="325" y="165"/>
                    <a:pt x="189" y="458"/>
                  </a:cubicBezTo>
                  <a:cubicBezTo>
                    <a:pt x="0" y="836"/>
                    <a:pt x="158" y="1309"/>
                    <a:pt x="536" y="1498"/>
                  </a:cubicBezTo>
                  <a:cubicBezTo>
                    <a:pt x="1292" y="1876"/>
                    <a:pt x="2111" y="2349"/>
                    <a:pt x="3497" y="2349"/>
                  </a:cubicBezTo>
                  <a:lnTo>
                    <a:pt x="9483" y="2349"/>
                  </a:lnTo>
                  <a:cubicBezTo>
                    <a:pt x="10870" y="2349"/>
                    <a:pt x="11689" y="1908"/>
                    <a:pt x="12445" y="1498"/>
                  </a:cubicBezTo>
                  <a:cubicBezTo>
                    <a:pt x="12823" y="1277"/>
                    <a:pt x="12980" y="805"/>
                    <a:pt x="12791" y="458"/>
                  </a:cubicBezTo>
                  <a:cubicBezTo>
                    <a:pt x="12656" y="165"/>
                    <a:pt x="12375" y="1"/>
                    <a:pt x="12076" y="1"/>
                  </a:cubicBezTo>
                  <a:cubicBezTo>
                    <a:pt x="11958" y="1"/>
                    <a:pt x="11836" y="27"/>
                    <a:pt x="11720" y="80"/>
                  </a:cubicBezTo>
                  <a:cubicBezTo>
                    <a:pt x="10964" y="458"/>
                    <a:pt x="10460" y="773"/>
                    <a:pt x="9483" y="773"/>
                  </a:cubicBezTo>
                  <a:lnTo>
                    <a:pt x="3497" y="773"/>
                  </a:lnTo>
                  <a:cubicBezTo>
                    <a:pt x="2521" y="773"/>
                    <a:pt x="1985" y="490"/>
                    <a:pt x="1261" y="80"/>
                  </a:cubicBezTo>
                  <a:cubicBezTo>
                    <a:pt x="1144" y="27"/>
                    <a:pt x="1023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5" name="Google Shape;7348;p73">
              <a:extLst>
                <a:ext uri="{FF2B5EF4-FFF2-40B4-BE49-F238E27FC236}">
                  <a16:creationId xmlns:a16="http://schemas.microsoft.com/office/drawing/2014/main" id="{3A99D23D-C22F-C015-7B05-DB98D34F5D3E}"/>
                </a:ext>
              </a:extLst>
            </p:cNvPr>
            <p:cNvSpPr/>
            <p:nvPr/>
          </p:nvSpPr>
          <p:spPr>
            <a:xfrm>
              <a:off x="-56336925" y="3346200"/>
              <a:ext cx="204800" cy="78800"/>
            </a:xfrm>
            <a:custGeom>
              <a:avLst/>
              <a:gdLst/>
              <a:ahLst/>
              <a:cxnLst/>
              <a:rect l="l" t="t" r="r" b="b"/>
              <a:pathLst>
                <a:path w="8192" h="3152" extrusionOk="0">
                  <a:moveTo>
                    <a:pt x="2584" y="883"/>
                  </a:moveTo>
                  <a:cubicBezTo>
                    <a:pt x="2805" y="883"/>
                    <a:pt x="2962" y="1040"/>
                    <a:pt x="2962" y="1229"/>
                  </a:cubicBezTo>
                  <a:cubicBezTo>
                    <a:pt x="2962" y="1418"/>
                    <a:pt x="2836" y="1576"/>
                    <a:pt x="2584" y="1576"/>
                  </a:cubicBezTo>
                  <a:cubicBezTo>
                    <a:pt x="2395" y="1576"/>
                    <a:pt x="2238" y="1418"/>
                    <a:pt x="2238" y="1229"/>
                  </a:cubicBezTo>
                  <a:cubicBezTo>
                    <a:pt x="2238" y="1040"/>
                    <a:pt x="2395" y="883"/>
                    <a:pt x="2584" y="883"/>
                  </a:cubicBezTo>
                  <a:close/>
                  <a:moveTo>
                    <a:pt x="5577" y="883"/>
                  </a:moveTo>
                  <a:cubicBezTo>
                    <a:pt x="5798" y="883"/>
                    <a:pt x="5955" y="1040"/>
                    <a:pt x="5955" y="1229"/>
                  </a:cubicBezTo>
                  <a:cubicBezTo>
                    <a:pt x="5955" y="1418"/>
                    <a:pt x="5798" y="1576"/>
                    <a:pt x="5577" y="1576"/>
                  </a:cubicBezTo>
                  <a:cubicBezTo>
                    <a:pt x="5388" y="1576"/>
                    <a:pt x="5231" y="1418"/>
                    <a:pt x="5231" y="1229"/>
                  </a:cubicBezTo>
                  <a:cubicBezTo>
                    <a:pt x="5231" y="1040"/>
                    <a:pt x="5388" y="883"/>
                    <a:pt x="5577" y="883"/>
                  </a:cubicBezTo>
                  <a:close/>
                  <a:moveTo>
                    <a:pt x="1" y="1"/>
                  </a:moveTo>
                  <a:lnTo>
                    <a:pt x="1" y="2679"/>
                  </a:lnTo>
                  <a:cubicBezTo>
                    <a:pt x="1" y="2836"/>
                    <a:pt x="1" y="2994"/>
                    <a:pt x="32" y="3151"/>
                  </a:cubicBezTo>
                  <a:lnTo>
                    <a:pt x="3970" y="1576"/>
                  </a:lnTo>
                  <a:cubicBezTo>
                    <a:pt x="4018" y="1560"/>
                    <a:pt x="4065" y="1552"/>
                    <a:pt x="4112" y="1552"/>
                  </a:cubicBezTo>
                  <a:cubicBezTo>
                    <a:pt x="4159" y="1552"/>
                    <a:pt x="4207" y="1560"/>
                    <a:pt x="4254" y="1576"/>
                  </a:cubicBezTo>
                  <a:lnTo>
                    <a:pt x="8161" y="3151"/>
                  </a:lnTo>
                  <a:cubicBezTo>
                    <a:pt x="8192" y="2962"/>
                    <a:pt x="8192" y="2710"/>
                    <a:pt x="8192" y="2521"/>
                  </a:cubicBezTo>
                  <a:lnTo>
                    <a:pt x="8192" y="1"/>
                  </a:lnTo>
                  <a:cubicBezTo>
                    <a:pt x="7877" y="95"/>
                    <a:pt x="7467" y="127"/>
                    <a:pt x="7089" y="127"/>
                  </a:cubicBezTo>
                  <a:lnTo>
                    <a:pt x="1103" y="127"/>
                  </a:lnTo>
                  <a:cubicBezTo>
                    <a:pt x="694" y="127"/>
                    <a:pt x="316" y="95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6" name="Google Shape;7349;p73">
              <a:extLst>
                <a:ext uri="{FF2B5EF4-FFF2-40B4-BE49-F238E27FC236}">
                  <a16:creationId xmlns:a16="http://schemas.microsoft.com/office/drawing/2014/main" id="{E4191ECE-26D2-BD49-5C81-11A67216814E}"/>
                </a:ext>
              </a:extLst>
            </p:cNvPr>
            <p:cNvSpPr/>
            <p:nvPr/>
          </p:nvSpPr>
          <p:spPr>
            <a:xfrm>
              <a:off x="-56332200" y="3406850"/>
              <a:ext cx="193775" cy="110300"/>
            </a:xfrm>
            <a:custGeom>
              <a:avLst/>
              <a:gdLst/>
              <a:ahLst/>
              <a:cxnLst/>
              <a:rect l="l" t="t" r="r" b="b"/>
              <a:pathLst>
                <a:path w="7751" h="4412" extrusionOk="0">
                  <a:moveTo>
                    <a:pt x="3907" y="1"/>
                  </a:moveTo>
                  <a:lnTo>
                    <a:pt x="1" y="1513"/>
                  </a:lnTo>
                  <a:cubicBezTo>
                    <a:pt x="190" y="2237"/>
                    <a:pt x="599" y="2868"/>
                    <a:pt x="1135" y="3340"/>
                  </a:cubicBezTo>
                  <a:cubicBezTo>
                    <a:pt x="1891" y="4033"/>
                    <a:pt x="2868" y="4411"/>
                    <a:pt x="3907" y="4411"/>
                  </a:cubicBezTo>
                  <a:lnTo>
                    <a:pt x="4285" y="4411"/>
                  </a:lnTo>
                  <a:cubicBezTo>
                    <a:pt x="5924" y="4254"/>
                    <a:pt x="7247" y="3057"/>
                    <a:pt x="7751" y="1513"/>
                  </a:cubicBezTo>
                  <a:lnTo>
                    <a:pt x="390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7" name="Google Shape;7350;p73">
              <a:extLst>
                <a:ext uri="{FF2B5EF4-FFF2-40B4-BE49-F238E27FC236}">
                  <a16:creationId xmlns:a16="http://schemas.microsoft.com/office/drawing/2014/main" id="{32A97727-ADE6-9B1D-40B5-62E268269386}"/>
                </a:ext>
              </a:extLst>
            </p:cNvPr>
            <p:cNvSpPr/>
            <p:nvPr/>
          </p:nvSpPr>
          <p:spPr>
            <a:xfrm>
              <a:off x="-56113225" y="3354075"/>
              <a:ext cx="18125" cy="64625"/>
            </a:xfrm>
            <a:custGeom>
              <a:avLst/>
              <a:gdLst/>
              <a:ahLst/>
              <a:cxnLst/>
              <a:rect l="l" t="t" r="r" b="b"/>
              <a:pathLst>
                <a:path w="725" h="2585" extrusionOk="0">
                  <a:moveTo>
                    <a:pt x="0" y="1"/>
                  </a:moveTo>
                  <a:lnTo>
                    <a:pt x="0" y="2584"/>
                  </a:lnTo>
                  <a:cubicBezTo>
                    <a:pt x="410" y="2332"/>
                    <a:pt x="725" y="1828"/>
                    <a:pt x="725" y="1261"/>
                  </a:cubicBezTo>
                  <a:cubicBezTo>
                    <a:pt x="725" y="725"/>
                    <a:pt x="473" y="25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18" name="Google Shape;7351;p73">
            <a:extLst>
              <a:ext uri="{FF2B5EF4-FFF2-40B4-BE49-F238E27FC236}">
                <a16:creationId xmlns:a16="http://schemas.microsoft.com/office/drawing/2014/main" id="{5E418642-DCD5-1F9C-ABD3-7F4A8B27517C}"/>
              </a:ext>
            </a:extLst>
          </p:cNvPr>
          <p:cNvGrpSpPr/>
          <p:nvPr/>
        </p:nvGrpSpPr>
        <p:grpSpPr>
          <a:xfrm>
            <a:off x="8824255" y="2629590"/>
            <a:ext cx="478665" cy="447944"/>
            <a:chOff x="-56394425" y="3600600"/>
            <a:chExt cx="319025" cy="298550"/>
          </a:xfrm>
          <a:solidFill>
            <a:schemeClr val="tx1"/>
          </a:solidFill>
        </p:grpSpPr>
        <p:sp>
          <p:nvSpPr>
            <p:cNvPr id="1019" name="Google Shape;7352;p73">
              <a:extLst>
                <a:ext uri="{FF2B5EF4-FFF2-40B4-BE49-F238E27FC236}">
                  <a16:creationId xmlns:a16="http://schemas.microsoft.com/office/drawing/2014/main" id="{BBD0FCDB-FD18-31D8-DE90-0C2BABFB22C4}"/>
                </a:ext>
              </a:extLst>
            </p:cNvPr>
            <p:cNvSpPr/>
            <p:nvPr/>
          </p:nvSpPr>
          <p:spPr>
            <a:xfrm>
              <a:off x="-56272325" y="386130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1512" y="1"/>
                  </a:moveTo>
                  <a:cubicBezTo>
                    <a:pt x="851" y="1"/>
                    <a:pt x="284" y="442"/>
                    <a:pt x="95" y="1041"/>
                  </a:cubicBezTo>
                  <a:cubicBezTo>
                    <a:pt x="0" y="1261"/>
                    <a:pt x="221" y="1513"/>
                    <a:pt x="441" y="1513"/>
                  </a:cubicBezTo>
                  <a:lnTo>
                    <a:pt x="2584" y="1513"/>
                  </a:lnTo>
                  <a:cubicBezTo>
                    <a:pt x="2804" y="1513"/>
                    <a:pt x="2993" y="1261"/>
                    <a:pt x="2930" y="1041"/>
                  </a:cubicBezTo>
                  <a:cubicBezTo>
                    <a:pt x="2741" y="442"/>
                    <a:pt x="2174" y="1"/>
                    <a:pt x="1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0" name="Google Shape;7353;p73">
              <a:extLst>
                <a:ext uri="{FF2B5EF4-FFF2-40B4-BE49-F238E27FC236}">
                  <a16:creationId xmlns:a16="http://schemas.microsoft.com/office/drawing/2014/main" id="{FEE0B5B5-7ACD-7ECE-75BD-EF7F8FD999E1}"/>
                </a:ext>
              </a:extLst>
            </p:cNvPr>
            <p:cNvSpPr/>
            <p:nvPr/>
          </p:nvSpPr>
          <p:spPr>
            <a:xfrm>
              <a:off x="-56297550" y="3600600"/>
              <a:ext cx="126050" cy="71700"/>
            </a:xfrm>
            <a:custGeom>
              <a:avLst/>
              <a:gdLst/>
              <a:ahLst/>
              <a:cxnLst/>
              <a:rect l="l" t="t" r="r" b="b"/>
              <a:pathLst>
                <a:path w="5042" h="2868" extrusionOk="0">
                  <a:moveTo>
                    <a:pt x="2521" y="1"/>
                  </a:moveTo>
                  <a:cubicBezTo>
                    <a:pt x="1576" y="1"/>
                    <a:pt x="694" y="316"/>
                    <a:pt x="1" y="851"/>
                  </a:cubicBezTo>
                  <a:lnTo>
                    <a:pt x="2521" y="2868"/>
                  </a:lnTo>
                  <a:lnTo>
                    <a:pt x="5042" y="851"/>
                  </a:lnTo>
                  <a:cubicBezTo>
                    <a:pt x="4317" y="316"/>
                    <a:pt x="3467" y="1"/>
                    <a:pt x="25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1" name="Google Shape;7354;p73">
              <a:extLst>
                <a:ext uri="{FF2B5EF4-FFF2-40B4-BE49-F238E27FC236}">
                  <a16:creationId xmlns:a16="http://schemas.microsoft.com/office/drawing/2014/main" id="{B073DB04-0E29-A969-D7B3-993E487E24AD}"/>
                </a:ext>
              </a:extLst>
            </p:cNvPr>
            <p:cNvSpPr/>
            <p:nvPr/>
          </p:nvSpPr>
          <p:spPr>
            <a:xfrm>
              <a:off x="-56394425" y="3635275"/>
              <a:ext cx="319025" cy="233925"/>
            </a:xfrm>
            <a:custGeom>
              <a:avLst/>
              <a:gdLst/>
              <a:ahLst/>
              <a:cxnLst/>
              <a:rect l="l" t="t" r="r" b="b"/>
              <a:pathLst>
                <a:path w="12761" h="9357" extrusionOk="0">
                  <a:moveTo>
                    <a:pt x="4884" y="3844"/>
                  </a:moveTo>
                  <a:cubicBezTo>
                    <a:pt x="5105" y="3844"/>
                    <a:pt x="5262" y="4001"/>
                    <a:pt x="5262" y="4190"/>
                  </a:cubicBezTo>
                  <a:cubicBezTo>
                    <a:pt x="5262" y="4411"/>
                    <a:pt x="5105" y="4537"/>
                    <a:pt x="4884" y="4537"/>
                  </a:cubicBezTo>
                  <a:cubicBezTo>
                    <a:pt x="4859" y="4545"/>
                    <a:pt x="4835" y="4549"/>
                    <a:pt x="4811" y="4549"/>
                  </a:cubicBezTo>
                  <a:cubicBezTo>
                    <a:pt x="4656" y="4549"/>
                    <a:pt x="4538" y="4381"/>
                    <a:pt x="4538" y="4190"/>
                  </a:cubicBezTo>
                  <a:cubicBezTo>
                    <a:pt x="4538" y="4001"/>
                    <a:pt x="4695" y="3844"/>
                    <a:pt x="4884" y="3844"/>
                  </a:cubicBezTo>
                  <a:close/>
                  <a:moveTo>
                    <a:pt x="7877" y="3875"/>
                  </a:moveTo>
                  <a:cubicBezTo>
                    <a:pt x="8098" y="3875"/>
                    <a:pt x="8255" y="4033"/>
                    <a:pt x="8255" y="4253"/>
                  </a:cubicBezTo>
                  <a:cubicBezTo>
                    <a:pt x="8287" y="4411"/>
                    <a:pt x="8098" y="4600"/>
                    <a:pt x="7877" y="4600"/>
                  </a:cubicBezTo>
                  <a:cubicBezTo>
                    <a:pt x="7688" y="4600"/>
                    <a:pt x="7531" y="4442"/>
                    <a:pt x="7531" y="4253"/>
                  </a:cubicBezTo>
                  <a:cubicBezTo>
                    <a:pt x="7531" y="4033"/>
                    <a:pt x="7688" y="3875"/>
                    <a:pt x="7877" y="3875"/>
                  </a:cubicBezTo>
                  <a:close/>
                  <a:moveTo>
                    <a:pt x="1072" y="4757"/>
                  </a:moveTo>
                  <a:cubicBezTo>
                    <a:pt x="1356" y="5104"/>
                    <a:pt x="1797" y="5356"/>
                    <a:pt x="2301" y="5356"/>
                  </a:cubicBezTo>
                  <a:cubicBezTo>
                    <a:pt x="2301" y="5734"/>
                    <a:pt x="1954" y="6080"/>
                    <a:pt x="1513" y="6080"/>
                  </a:cubicBezTo>
                  <a:cubicBezTo>
                    <a:pt x="1104" y="6080"/>
                    <a:pt x="757" y="5734"/>
                    <a:pt x="757" y="5356"/>
                  </a:cubicBezTo>
                  <a:cubicBezTo>
                    <a:pt x="757" y="5104"/>
                    <a:pt x="883" y="4883"/>
                    <a:pt x="1072" y="4757"/>
                  </a:cubicBezTo>
                  <a:close/>
                  <a:moveTo>
                    <a:pt x="11721" y="4757"/>
                  </a:moveTo>
                  <a:cubicBezTo>
                    <a:pt x="11910" y="4883"/>
                    <a:pt x="12036" y="5104"/>
                    <a:pt x="12036" y="5356"/>
                  </a:cubicBezTo>
                  <a:cubicBezTo>
                    <a:pt x="12036" y="5734"/>
                    <a:pt x="11658" y="6080"/>
                    <a:pt x="11280" y="6080"/>
                  </a:cubicBezTo>
                  <a:cubicBezTo>
                    <a:pt x="10870" y="6080"/>
                    <a:pt x="10492" y="5734"/>
                    <a:pt x="10492" y="5356"/>
                  </a:cubicBezTo>
                  <a:cubicBezTo>
                    <a:pt x="10965" y="5356"/>
                    <a:pt x="11437" y="5104"/>
                    <a:pt x="11721" y="4757"/>
                  </a:cubicBezTo>
                  <a:close/>
                  <a:moveTo>
                    <a:pt x="7448" y="6403"/>
                  </a:moveTo>
                  <a:cubicBezTo>
                    <a:pt x="7538" y="6403"/>
                    <a:pt x="7625" y="6443"/>
                    <a:pt x="7688" y="6521"/>
                  </a:cubicBezTo>
                  <a:cubicBezTo>
                    <a:pt x="7846" y="6648"/>
                    <a:pt x="7846" y="6868"/>
                    <a:pt x="7720" y="7026"/>
                  </a:cubicBezTo>
                  <a:cubicBezTo>
                    <a:pt x="7373" y="7372"/>
                    <a:pt x="6900" y="7593"/>
                    <a:pt x="6428" y="7593"/>
                  </a:cubicBezTo>
                  <a:cubicBezTo>
                    <a:pt x="5924" y="7593"/>
                    <a:pt x="5451" y="7372"/>
                    <a:pt x="5105" y="7026"/>
                  </a:cubicBezTo>
                  <a:cubicBezTo>
                    <a:pt x="4947" y="6868"/>
                    <a:pt x="4947" y="6648"/>
                    <a:pt x="5105" y="6521"/>
                  </a:cubicBezTo>
                  <a:cubicBezTo>
                    <a:pt x="5183" y="6443"/>
                    <a:pt x="5278" y="6403"/>
                    <a:pt x="5369" y="6403"/>
                  </a:cubicBezTo>
                  <a:cubicBezTo>
                    <a:pt x="5459" y="6403"/>
                    <a:pt x="5546" y="6443"/>
                    <a:pt x="5609" y="6521"/>
                  </a:cubicBezTo>
                  <a:cubicBezTo>
                    <a:pt x="5829" y="6742"/>
                    <a:pt x="6113" y="6852"/>
                    <a:pt x="6396" y="6852"/>
                  </a:cubicBezTo>
                  <a:cubicBezTo>
                    <a:pt x="6680" y="6852"/>
                    <a:pt x="6963" y="6742"/>
                    <a:pt x="7184" y="6521"/>
                  </a:cubicBezTo>
                  <a:cubicBezTo>
                    <a:pt x="7263" y="6443"/>
                    <a:pt x="7357" y="6403"/>
                    <a:pt x="7448" y="6403"/>
                  </a:cubicBezTo>
                  <a:close/>
                  <a:moveTo>
                    <a:pt x="3277" y="0"/>
                  </a:moveTo>
                  <a:cubicBezTo>
                    <a:pt x="2742" y="630"/>
                    <a:pt x="2364" y="1449"/>
                    <a:pt x="2301" y="2363"/>
                  </a:cubicBezTo>
                  <a:lnTo>
                    <a:pt x="2269" y="2363"/>
                  </a:lnTo>
                  <a:cubicBezTo>
                    <a:pt x="1419" y="2363"/>
                    <a:pt x="725" y="3024"/>
                    <a:pt x="725" y="3844"/>
                  </a:cubicBezTo>
                  <a:cubicBezTo>
                    <a:pt x="725" y="3938"/>
                    <a:pt x="725" y="3970"/>
                    <a:pt x="757" y="4033"/>
                  </a:cubicBezTo>
                  <a:cubicBezTo>
                    <a:pt x="284" y="4316"/>
                    <a:pt x="1" y="4789"/>
                    <a:pt x="1" y="5356"/>
                  </a:cubicBezTo>
                  <a:cubicBezTo>
                    <a:pt x="1" y="6175"/>
                    <a:pt x="694" y="6837"/>
                    <a:pt x="1513" y="6837"/>
                  </a:cubicBezTo>
                  <a:cubicBezTo>
                    <a:pt x="1828" y="6837"/>
                    <a:pt x="2143" y="6774"/>
                    <a:pt x="2364" y="6553"/>
                  </a:cubicBezTo>
                  <a:cubicBezTo>
                    <a:pt x="2616" y="7750"/>
                    <a:pt x="3403" y="8821"/>
                    <a:pt x="4506" y="9357"/>
                  </a:cubicBezTo>
                  <a:cubicBezTo>
                    <a:pt x="4884" y="8727"/>
                    <a:pt x="5609" y="8349"/>
                    <a:pt x="6396" y="8349"/>
                  </a:cubicBezTo>
                  <a:cubicBezTo>
                    <a:pt x="7184" y="8349"/>
                    <a:pt x="7877" y="8727"/>
                    <a:pt x="8287" y="9357"/>
                  </a:cubicBezTo>
                  <a:cubicBezTo>
                    <a:pt x="9389" y="8821"/>
                    <a:pt x="10145" y="7782"/>
                    <a:pt x="10398" y="6553"/>
                  </a:cubicBezTo>
                  <a:cubicBezTo>
                    <a:pt x="10650" y="6711"/>
                    <a:pt x="10965" y="6837"/>
                    <a:pt x="11280" y="6837"/>
                  </a:cubicBezTo>
                  <a:cubicBezTo>
                    <a:pt x="12099" y="6837"/>
                    <a:pt x="12760" y="6175"/>
                    <a:pt x="12760" y="5356"/>
                  </a:cubicBezTo>
                  <a:cubicBezTo>
                    <a:pt x="12760" y="4789"/>
                    <a:pt x="12445" y="4285"/>
                    <a:pt x="11973" y="4033"/>
                  </a:cubicBezTo>
                  <a:lnTo>
                    <a:pt x="11973" y="3844"/>
                  </a:lnTo>
                  <a:cubicBezTo>
                    <a:pt x="11973" y="3024"/>
                    <a:pt x="11280" y="2363"/>
                    <a:pt x="10461" y="2363"/>
                  </a:cubicBezTo>
                  <a:lnTo>
                    <a:pt x="10398" y="2363"/>
                  </a:lnTo>
                  <a:cubicBezTo>
                    <a:pt x="10335" y="1449"/>
                    <a:pt x="9988" y="662"/>
                    <a:pt x="9421" y="0"/>
                  </a:cubicBezTo>
                  <a:lnTo>
                    <a:pt x="6585" y="2268"/>
                  </a:lnTo>
                  <a:cubicBezTo>
                    <a:pt x="6522" y="2300"/>
                    <a:pt x="6428" y="2363"/>
                    <a:pt x="6365" y="2363"/>
                  </a:cubicBezTo>
                  <a:cubicBezTo>
                    <a:pt x="6270" y="2363"/>
                    <a:pt x="6207" y="2300"/>
                    <a:pt x="6113" y="2268"/>
                  </a:cubicBezTo>
                  <a:lnTo>
                    <a:pt x="327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22" name="Google Shape;7355;p73">
            <a:extLst>
              <a:ext uri="{FF2B5EF4-FFF2-40B4-BE49-F238E27FC236}">
                <a16:creationId xmlns:a16="http://schemas.microsoft.com/office/drawing/2014/main" id="{A14FDB19-A6DB-24B2-E90F-C1C07E2B4B97}"/>
              </a:ext>
            </a:extLst>
          </p:cNvPr>
          <p:cNvGrpSpPr/>
          <p:nvPr/>
        </p:nvGrpSpPr>
        <p:grpSpPr>
          <a:xfrm>
            <a:off x="8865277" y="3203942"/>
            <a:ext cx="436091" cy="476264"/>
            <a:chOff x="-56379450" y="3983400"/>
            <a:chExt cx="290650" cy="317425"/>
          </a:xfrm>
          <a:solidFill>
            <a:schemeClr val="tx1"/>
          </a:solidFill>
        </p:grpSpPr>
        <p:sp>
          <p:nvSpPr>
            <p:cNvPr id="1023" name="Google Shape;7356;p73">
              <a:extLst>
                <a:ext uri="{FF2B5EF4-FFF2-40B4-BE49-F238E27FC236}">
                  <a16:creationId xmlns:a16="http://schemas.microsoft.com/office/drawing/2014/main" id="{3FFD5169-BF62-AA82-1F50-B492855D68AA}"/>
                </a:ext>
              </a:extLst>
            </p:cNvPr>
            <p:cNvSpPr/>
            <p:nvPr/>
          </p:nvSpPr>
          <p:spPr>
            <a:xfrm>
              <a:off x="-56330625" y="3983400"/>
              <a:ext cx="241825" cy="111075"/>
            </a:xfrm>
            <a:custGeom>
              <a:avLst/>
              <a:gdLst/>
              <a:ahLst/>
              <a:cxnLst/>
              <a:rect l="l" t="t" r="r" b="b"/>
              <a:pathLst>
                <a:path w="9673" h="4443" extrusionOk="0">
                  <a:moveTo>
                    <a:pt x="725" y="0"/>
                  </a:moveTo>
                  <a:cubicBezTo>
                    <a:pt x="536" y="0"/>
                    <a:pt x="410" y="126"/>
                    <a:pt x="379" y="315"/>
                  </a:cubicBezTo>
                  <a:lnTo>
                    <a:pt x="1" y="2300"/>
                  </a:lnTo>
                  <a:cubicBezTo>
                    <a:pt x="129" y="2274"/>
                    <a:pt x="257" y="2262"/>
                    <a:pt x="382" y="2262"/>
                  </a:cubicBezTo>
                  <a:cubicBezTo>
                    <a:pt x="869" y="2262"/>
                    <a:pt x="1320" y="2453"/>
                    <a:pt x="1671" y="2804"/>
                  </a:cubicBezTo>
                  <a:cubicBezTo>
                    <a:pt x="2017" y="2473"/>
                    <a:pt x="2498" y="2308"/>
                    <a:pt x="2978" y="2308"/>
                  </a:cubicBezTo>
                  <a:cubicBezTo>
                    <a:pt x="3458" y="2308"/>
                    <a:pt x="3939" y="2473"/>
                    <a:pt x="4285" y="2804"/>
                  </a:cubicBezTo>
                  <a:cubicBezTo>
                    <a:pt x="4636" y="2453"/>
                    <a:pt x="5107" y="2262"/>
                    <a:pt x="5602" y="2262"/>
                  </a:cubicBezTo>
                  <a:cubicBezTo>
                    <a:pt x="5729" y="2262"/>
                    <a:pt x="5858" y="2274"/>
                    <a:pt x="5987" y="2300"/>
                  </a:cubicBezTo>
                  <a:lnTo>
                    <a:pt x="5766" y="1292"/>
                  </a:lnTo>
                  <a:lnTo>
                    <a:pt x="7625" y="2741"/>
                  </a:lnTo>
                  <a:cubicBezTo>
                    <a:pt x="7499" y="2899"/>
                    <a:pt x="7467" y="3119"/>
                    <a:pt x="7467" y="3340"/>
                  </a:cubicBezTo>
                  <a:cubicBezTo>
                    <a:pt x="7467" y="3970"/>
                    <a:pt x="7972" y="4442"/>
                    <a:pt x="8570" y="4442"/>
                  </a:cubicBezTo>
                  <a:cubicBezTo>
                    <a:pt x="9200" y="4442"/>
                    <a:pt x="9673" y="3938"/>
                    <a:pt x="9673" y="3340"/>
                  </a:cubicBezTo>
                  <a:cubicBezTo>
                    <a:pt x="9673" y="2678"/>
                    <a:pt x="9169" y="2205"/>
                    <a:pt x="8570" y="2205"/>
                  </a:cubicBezTo>
                  <a:cubicBezTo>
                    <a:pt x="8444" y="2205"/>
                    <a:pt x="8318" y="2237"/>
                    <a:pt x="8224" y="2300"/>
                  </a:cubicBezTo>
                  <a:lnTo>
                    <a:pt x="5451" y="63"/>
                  </a:lnTo>
                  <a:lnTo>
                    <a:pt x="5420" y="63"/>
                  </a:lnTo>
                  <a:cubicBezTo>
                    <a:pt x="5325" y="32"/>
                    <a:pt x="5262" y="0"/>
                    <a:pt x="52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4" name="Google Shape;7357;p73">
              <a:extLst>
                <a:ext uri="{FF2B5EF4-FFF2-40B4-BE49-F238E27FC236}">
                  <a16:creationId xmlns:a16="http://schemas.microsoft.com/office/drawing/2014/main" id="{5EDC1B7D-220A-62CA-9332-16AC787D24C0}"/>
                </a:ext>
              </a:extLst>
            </p:cNvPr>
            <p:cNvSpPr/>
            <p:nvPr/>
          </p:nvSpPr>
          <p:spPr>
            <a:xfrm>
              <a:off x="-56350300" y="4058225"/>
              <a:ext cx="186675" cy="55150"/>
            </a:xfrm>
            <a:custGeom>
              <a:avLst/>
              <a:gdLst/>
              <a:ahLst/>
              <a:cxnLst/>
              <a:rect l="l" t="t" r="r" b="b"/>
              <a:pathLst>
                <a:path w="7467" h="2206" extrusionOk="0">
                  <a:moveTo>
                    <a:pt x="1103" y="0"/>
                  </a:moveTo>
                  <a:cubicBezTo>
                    <a:pt x="441" y="0"/>
                    <a:pt x="0" y="504"/>
                    <a:pt x="0" y="1103"/>
                  </a:cubicBezTo>
                  <a:cubicBezTo>
                    <a:pt x="32" y="1701"/>
                    <a:pt x="504" y="2205"/>
                    <a:pt x="1134" y="2205"/>
                  </a:cubicBezTo>
                  <a:cubicBezTo>
                    <a:pt x="1512" y="2205"/>
                    <a:pt x="1922" y="1985"/>
                    <a:pt x="2111" y="1607"/>
                  </a:cubicBezTo>
                  <a:cubicBezTo>
                    <a:pt x="2174" y="1497"/>
                    <a:pt x="2300" y="1441"/>
                    <a:pt x="2430" y="1441"/>
                  </a:cubicBezTo>
                  <a:cubicBezTo>
                    <a:pt x="2560" y="1441"/>
                    <a:pt x="2694" y="1497"/>
                    <a:pt x="2773" y="1607"/>
                  </a:cubicBezTo>
                  <a:cubicBezTo>
                    <a:pt x="2962" y="1985"/>
                    <a:pt x="3371" y="2205"/>
                    <a:pt x="3749" y="2205"/>
                  </a:cubicBezTo>
                  <a:cubicBezTo>
                    <a:pt x="4159" y="2205"/>
                    <a:pt x="4537" y="1985"/>
                    <a:pt x="4757" y="1607"/>
                  </a:cubicBezTo>
                  <a:cubicBezTo>
                    <a:pt x="4820" y="1512"/>
                    <a:pt x="4946" y="1418"/>
                    <a:pt x="5072" y="1418"/>
                  </a:cubicBezTo>
                  <a:cubicBezTo>
                    <a:pt x="5167" y="1418"/>
                    <a:pt x="5325" y="1512"/>
                    <a:pt x="5388" y="1607"/>
                  </a:cubicBezTo>
                  <a:cubicBezTo>
                    <a:pt x="5577" y="1985"/>
                    <a:pt x="5955" y="2205"/>
                    <a:pt x="6364" y="2205"/>
                  </a:cubicBezTo>
                  <a:cubicBezTo>
                    <a:pt x="6994" y="2205"/>
                    <a:pt x="7467" y="1701"/>
                    <a:pt x="7467" y="1103"/>
                  </a:cubicBezTo>
                  <a:cubicBezTo>
                    <a:pt x="7467" y="473"/>
                    <a:pt x="6963" y="0"/>
                    <a:pt x="6364" y="0"/>
                  </a:cubicBezTo>
                  <a:cubicBezTo>
                    <a:pt x="5955" y="0"/>
                    <a:pt x="5577" y="252"/>
                    <a:pt x="5388" y="599"/>
                  </a:cubicBezTo>
                  <a:cubicBezTo>
                    <a:pt x="5325" y="709"/>
                    <a:pt x="5191" y="764"/>
                    <a:pt x="5057" y="764"/>
                  </a:cubicBezTo>
                  <a:cubicBezTo>
                    <a:pt x="4923" y="764"/>
                    <a:pt x="4789" y="709"/>
                    <a:pt x="4726" y="599"/>
                  </a:cubicBezTo>
                  <a:cubicBezTo>
                    <a:pt x="4505" y="252"/>
                    <a:pt x="4127" y="0"/>
                    <a:pt x="3718" y="0"/>
                  </a:cubicBezTo>
                  <a:cubicBezTo>
                    <a:pt x="3340" y="0"/>
                    <a:pt x="2930" y="252"/>
                    <a:pt x="2741" y="599"/>
                  </a:cubicBezTo>
                  <a:cubicBezTo>
                    <a:pt x="2678" y="709"/>
                    <a:pt x="2552" y="764"/>
                    <a:pt x="2422" y="764"/>
                  </a:cubicBezTo>
                  <a:cubicBezTo>
                    <a:pt x="2292" y="764"/>
                    <a:pt x="2158" y="709"/>
                    <a:pt x="2079" y="599"/>
                  </a:cubicBezTo>
                  <a:cubicBezTo>
                    <a:pt x="1890" y="252"/>
                    <a:pt x="1481" y="0"/>
                    <a:pt x="11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5" name="Google Shape;7358;p73">
              <a:extLst>
                <a:ext uri="{FF2B5EF4-FFF2-40B4-BE49-F238E27FC236}">
                  <a16:creationId xmlns:a16="http://schemas.microsoft.com/office/drawing/2014/main" id="{E20AFB94-DE22-39B9-6FB4-9D5DC814947C}"/>
                </a:ext>
              </a:extLst>
            </p:cNvPr>
            <p:cNvSpPr/>
            <p:nvPr/>
          </p:nvSpPr>
          <p:spPr>
            <a:xfrm>
              <a:off x="-56245550" y="4168275"/>
              <a:ext cx="78000" cy="26600"/>
            </a:xfrm>
            <a:custGeom>
              <a:avLst/>
              <a:gdLst/>
              <a:ahLst/>
              <a:cxnLst/>
              <a:rect l="l" t="t" r="r" b="b"/>
              <a:pathLst>
                <a:path w="3120" h="1064" extrusionOk="0">
                  <a:moveTo>
                    <a:pt x="594" y="1"/>
                  </a:moveTo>
                  <a:cubicBezTo>
                    <a:pt x="555" y="1"/>
                    <a:pt x="515" y="4"/>
                    <a:pt x="473" y="9"/>
                  </a:cubicBezTo>
                  <a:cubicBezTo>
                    <a:pt x="284" y="40"/>
                    <a:pt x="126" y="166"/>
                    <a:pt x="0" y="324"/>
                  </a:cubicBezTo>
                  <a:lnTo>
                    <a:pt x="158" y="481"/>
                  </a:lnTo>
                  <a:cubicBezTo>
                    <a:pt x="410" y="733"/>
                    <a:pt x="630" y="891"/>
                    <a:pt x="945" y="954"/>
                  </a:cubicBezTo>
                  <a:cubicBezTo>
                    <a:pt x="1153" y="1029"/>
                    <a:pt x="1367" y="1064"/>
                    <a:pt x="1579" y="1064"/>
                  </a:cubicBezTo>
                  <a:cubicBezTo>
                    <a:pt x="2172" y="1064"/>
                    <a:pt x="2748" y="788"/>
                    <a:pt x="3119" y="324"/>
                  </a:cubicBezTo>
                  <a:lnTo>
                    <a:pt x="3119" y="324"/>
                  </a:lnTo>
                  <a:lnTo>
                    <a:pt x="2521" y="513"/>
                  </a:lnTo>
                  <a:cubicBezTo>
                    <a:pt x="2355" y="596"/>
                    <a:pt x="2183" y="634"/>
                    <a:pt x="2013" y="634"/>
                  </a:cubicBezTo>
                  <a:cubicBezTo>
                    <a:pt x="1665" y="634"/>
                    <a:pt x="1325" y="473"/>
                    <a:pt x="1071" y="198"/>
                  </a:cubicBezTo>
                  <a:cubicBezTo>
                    <a:pt x="940" y="67"/>
                    <a:pt x="787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6" name="Google Shape;7359;p73">
              <a:extLst>
                <a:ext uri="{FF2B5EF4-FFF2-40B4-BE49-F238E27FC236}">
                  <a16:creationId xmlns:a16="http://schemas.microsoft.com/office/drawing/2014/main" id="{E7AD644F-8AC7-0FE6-FA94-B7B7B867CDE2}"/>
                </a:ext>
              </a:extLst>
            </p:cNvPr>
            <p:cNvSpPr/>
            <p:nvPr/>
          </p:nvSpPr>
          <p:spPr>
            <a:xfrm>
              <a:off x="-56359750" y="4112550"/>
              <a:ext cx="204800" cy="53100"/>
            </a:xfrm>
            <a:custGeom>
              <a:avLst/>
              <a:gdLst/>
              <a:ahLst/>
              <a:cxnLst/>
              <a:rect l="l" t="t" r="r" b="b"/>
              <a:pathLst>
                <a:path w="8192" h="2124" extrusionOk="0">
                  <a:moveTo>
                    <a:pt x="0" y="1"/>
                  </a:moveTo>
                  <a:lnTo>
                    <a:pt x="0" y="1608"/>
                  </a:lnTo>
                  <a:lnTo>
                    <a:pt x="1386" y="2080"/>
                  </a:lnTo>
                  <a:cubicBezTo>
                    <a:pt x="1455" y="2109"/>
                    <a:pt x="1529" y="2124"/>
                    <a:pt x="1605" y="2124"/>
                  </a:cubicBezTo>
                  <a:cubicBezTo>
                    <a:pt x="1773" y="2124"/>
                    <a:pt x="1949" y="2053"/>
                    <a:pt x="2079" y="1923"/>
                  </a:cubicBezTo>
                  <a:cubicBezTo>
                    <a:pt x="2333" y="1669"/>
                    <a:pt x="2689" y="1517"/>
                    <a:pt x="3048" y="1517"/>
                  </a:cubicBezTo>
                  <a:cubicBezTo>
                    <a:pt x="3135" y="1517"/>
                    <a:pt x="3222" y="1526"/>
                    <a:pt x="3308" y="1545"/>
                  </a:cubicBezTo>
                  <a:cubicBezTo>
                    <a:pt x="3623" y="1576"/>
                    <a:pt x="3907" y="1734"/>
                    <a:pt x="4096" y="1954"/>
                  </a:cubicBezTo>
                  <a:cubicBezTo>
                    <a:pt x="4316" y="1734"/>
                    <a:pt x="4568" y="1576"/>
                    <a:pt x="4883" y="1545"/>
                  </a:cubicBezTo>
                  <a:cubicBezTo>
                    <a:pt x="4975" y="1526"/>
                    <a:pt x="5066" y="1517"/>
                    <a:pt x="5155" y="1517"/>
                  </a:cubicBezTo>
                  <a:cubicBezTo>
                    <a:pt x="5523" y="1517"/>
                    <a:pt x="5858" y="1669"/>
                    <a:pt x="6112" y="1923"/>
                  </a:cubicBezTo>
                  <a:cubicBezTo>
                    <a:pt x="6243" y="2053"/>
                    <a:pt x="6403" y="2124"/>
                    <a:pt x="6583" y="2124"/>
                  </a:cubicBezTo>
                  <a:cubicBezTo>
                    <a:pt x="6664" y="2124"/>
                    <a:pt x="6749" y="2109"/>
                    <a:pt x="6837" y="2080"/>
                  </a:cubicBezTo>
                  <a:lnTo>
                    <a:pt x="8191" y="1608"/>
                  </a:lnTo>
                  <a:lnTo>
                    <a:pt x="8191" y="1"/>
                  </a:lnTo>
                  <a:cubicBezTo>
                    <a:pt x="7845" y="473"/>
                    <a:pt x="7341" y="726"/>
                    <a:pt x="6711" y="726"/>
                  </a:cubicBezTo>
                  <a:cubicBezTo>
                    <a:pt x="6207" y="726"/>
                    <a:pt x="5766" y="536"/>
                    <a:pt x="5419" y="190"/>
                  </a:cubicBezTo>
                  <a:cubicBezTo>
                    <a:pt x="5072" y="521"/>
                    <a:pt x="4584" y="686"/>
                    <a:pt x="4100" y="686"/>
                  </a:cubicBezTo>
                  <a:cubicBezTo>
                    <a:pt x="3615" y="686"/>
                    <a:pt x="3135" y="521"/>
                    <a:pt x="2804" y="190"/>
                  </a:cubicBezTo>
                  <a:cubicBezTo>
                    <a:pt x="2457" y="536"/>
                    <a:pt x="1985" y="726"/>
                    <a:pt x="1512" y="726"/>
                  </a:cubicBezTo>
                  <a:cubicBezTo>
                    <a:pt x="882" y="726"/>
                    <a:pt x="378" y="41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7" name="Google Shape;7360;p73">
              <a:extLst>
                <a:ext uri="{FF2B5EF4-FFF2-40B4-BE49-F238E27FC236}">
                  <a16:creationId xmlns:a16="http://schemas.microsoft.com/office/drawing/2014/main" id="{054F903C-A1FD-0249-E3D6-0F0B407D8ADC}"/>
                </a:ext>
              </a:extLst>
            </p:cNvPr>
            <p:cNvSpPr/>
            <p:nvPr/>
          </p:nvSpPr>
          <p:spPr>
            <a:xfrm>
              <a:off x="-56345575" y="4169000"/>
              <a:ext cx="77200" cy="26325"/>
            </a:xfrm>
            <a:custGeom>
              <a:avLst/>
              <a:gdLst/>
              <a:ahLst/>
              <a:cxnLst/>
              <a:rect l="l" t="t" r="r" b="b"/>
              <a:pathLst>
                <a:path w="3088" h="1053" extrusionOk="0">
                  <a:moveTo>
                    <a:pt x="2471" y="0"/>
                  </a:moveTo>
                  <a:cubicBezTo>
                    <a:pt x="2311" y="0"/>
                    <a:pt x="2170" y="47"/>
                    <a:pt x="2048" y="169"/>
                  </a:cubicBezTo>
                  <a:cubicBezTo>
                    <a:pt x="1752" y="465"/>
                    <a:pt x="1391" y="612"/>
                    <a:pt x="1011" y="612"/>
                  </a:cubicBezTo>
                  <a:cubicBezTo>
                    <a:pt x="865" y="612"/>
                    <a:pt x="716" y="591"/>
                    <a:pt x="567" y="547"/>
                  </a:cubicBezTo>
                  <a:lnTo>
                    <a:pt x="0" y="326"/>
                  </a:lnTo>
                  <a:lnTo>
                    <a:pt x="0" y="326"/>
                  </a:lnTo>
                  <a:cubicBezTo>
                    <a:pt x="374" y="794"/>
                    <a:pt x="939" y="1053"/>
                    <a:pt x="1527" y="1053"/>
                  </a:cubicBezTo>
                  <a:cubicBezTo>
                    <a:pt x="1731" y="1053"/>
                    <a:pt x="1939" y="1022"/>
                    <a:pt x="2143" y="956"/>
                  </a:cubicBezTo>
                  <a:cubicBezTo>
                    <a:pt x="2426" y="893"/>
                    <a:pt x="2710" y="704"/>
                    <a:pt x="2930" y="484"/>
                  </a:cubicBezTo>
                  <a:lnTo>
                    <a:pt x="3088" y="326"/>
                  </a:lnTo>
                  <a:cubicBezTo>
                    <a:pt x="2993" y="169"/>
                    <a:pt x="2836" y="74"/>
                    <a:pt x="2615" y="11"/>
                  </a:cubicBezTo>
                  <a:cubicBezTo>
                    <a:pt x="2566" y="4"/>
                    <a:pt x="2518" y="0"/>
                    <a:pt x="24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8" name="Google Shape;7361;p73">
              <a:extLst>
                <a:ext uri="{FF2B5EF4-FFF2-40B4-BE49-F238E27FC236}">
                  <a16:creationId xmlns:a16="http://schemas.microsoft.com/office/drawing/2014/main" id="{8CE455F6-31EF-3820-C021-9E82B4961147}"/>
                </a:ext>
              </a:extLst>
            </p:cNvPr>
            <p:cNvSpPr/>
            <p:nvPr/>
          </p:nvSpPr>
          <p:spPr>
            <a:xfrm>
              <a:off x="-56379450" y="4180300"/>
              <a:ext cx="242600" cy="120525"/>
            </a:xfrm>
            <a:custGeom>
              <a:avLst/>
              <a:gdLst/>
              <a:ahLst/>
              <a:cxnLst/>
              <a:rect l="l" t="t" r="r" b="b"/>
              <a:pathLst>
                <a:path w="9704" h="4821" extrusionOk="0">
                  <a:moveTo>
                    <a:pt x="473" y="0"/>
                  </a:moveTo>
                  <a:cubicBezTo>
                    <a:pt x="221" y="284"/>
                    <a:pt x="0" y="662"/>
                    <a:pt x="0" y="1071"/>
                  </a:cubicBezTo>
                  <a:cubicBezTo>
                    <a:pt x="0" y="1576"/>
                    <a:pt x="284" y="2048"/>
                    <a:pt x="725" y="2332"/>
                  </a:cubicBezTo>
                  <a:cubicBezTo>
                    <a:pt x="946" y="2489"/>
                    <a:pt x="1229" y="2552"/>
                    <a:pt x="1513" y="2552"/>
                  </a:cubicBezTo>
                  <a:cubicBezTo>
                    <a:pt x="1513" y="3403"/>
                    <a:pt x="2174" y="4064"/>
                    <a:pt x="2993" y="4064"/>
                  </a:cubicBezTo>
                  <a:cubicBezTo>
                    <a:pt x="3214" y="4064"/>
                    <a:pt x="3372" y="4033"/>
                    <a:pt x="3529" y="3970"/>
                  </a:cubicBezTo>
                  <a:cubicBezTo>
                    <a:pt x="3750" y="4506"/>
                    <a:pt x="4254" y="4821"/>
                    <a:pt x="4852" y="4821"/>
                  </a:cubicBezTo>
                  <a:cubicBezTo>
                    <a:pt x="5451" y="4821"/>
                    <a:pt x="5955" y="4443"/>
                    <a:pt x="6207" y="3970"/>
                  </a:cubicBezTo>
                  <a:cubicBezTo>
                    <a:pt x="6333" y="4064"/>
                    <a:pt x="6554" y="4064"/>
                    <a:pt x="6711" y="4064"/>
                  </a:cubicBezTo>
                  <a:cubicBezTo>
                    <a:pt x="7530" y="4064"/>
                    <a:pt x="8192" y="3403"/>
                    <a:pt x="8192" y="2552"/>
                  </a:cubicBezTo>
                  <a:cubicBezTo>
                    <a:pt x="9042" y="2552"/>
                    <a:pt x="9704" y="1891"/>
                    <a:pt x="9704" y="1071"/>
                  </a:cubicBezTo>
                  <a:cubicBezTo>
                    <a:pt x="9704" y="662"/>
                    <a:pt x="9546" y="284"/>
                    <a:pt x="9231" y="0"/>
                  </a:cubicBezTo>
                  <a:lnTo>
                    <a:pt x="9168" y="158"/>
                  </a:lnTo>
                  <a:cubicBezTo>
                    <a:pt x="8664" y="945"/>
                    <a:pt x="7814" y="1387"/>
                    <a:pt x="6900" y="1387"/>
                  </a:cubicBezTo>
                  <a:cubicBezTo>
                    <a:pt x="6617" y="1387"/>
                    <a:pt x="6301" y="1355"/>
                    <a:pt x="6018" y="1229"/>
                  </a:cubicBezTo>
                  <a:cubicBezTo>
                    <a:pt x="5640" y="1103"/>
                    <a:pt x="5230" y="882"/>
                    <a:pt x="4978" y="567"/>
                  </a:cubicBezTo>
                  <a:lnTo>
                    <a:pt x="4884" y="473"/>
                  </a:lnTo>
                  <a:lnTo>
                    <a:pt x="4821" y="567"/>
                  </a:lnTo>
                  <a:cubicBezTo>
                    <a:pt x="4506" y="882"/>
                    <a:pt x="4159" y="1071"/>
                    <a:pt x="3750" y="1229"/>
                  </a:cubicBezTo>
                  <a:cubicBezTo>
                    <a:pt x="3466" y="1292"/>
                    <a:pt x="3151" y="1387"/>
                    <a:pt x="2899" y="1387"/>
                  </a:cubicBezTo>
                  <a:cubicBezTo>
                    <a:pt x="1985" y="1387"/>
                    <a:pt x="1103" y="945"/>
                    <a:pt x="599" y="158"/>
                  </a:cubicBezTo>
                  <a:lnTo>
                    <a:pt x="47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9" name="Google Shape;7362;p73">
              <a:extLst>
                <a:ext uri="{FF2B5EF4-FFF2-40B4-BE49-F238E27FC236}">
                  <a16:creationId xmlns:a16="http://schemas.microsoft.com/office/drawing/2014/main" id="{F1429373-C321-D944-3BE9-917639184C50}"/>
                </a:ext>
              </a:extLst>
            </p:cNvPr>
            <p:cNvSpPr/>
            <p:nvPr/>
          </p:nvSpPr>
          <p:spPr>
            <a:xfrm>
              <a:off x="-56181750" y="4039300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0" name="Google Shape;7363;p73">
              <a:extLst>
                <a:ext uri="{FF2B5EF4-FFF2-40B4-BE49-F238E27FC236}">
                  <a16:creationId xmlns:a16="http://schemas.microsoft.com/office/drawing/2014/main" id="{6D96FB44-2260-ECC6-F3C0-45A51567DC5D}"/>
                </a:ext>
              </a:extLst>
            </p:cNvPr>
            <p:cNvSpPr/>
            <p:nvPr/>
          </p:nvSpPr>
          <p:spPr>
            <a:xfrm>
              <a:off x="-56332200" y="4039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31" name="Google Shape;7364;p73">
            <a:extLst>
              <a:ext uri="{FF2B5EF4-FFF2-40B4-BE49-F238E27FC236}">
                <a16:creationId xmlns:a16="http://schemas.microsoft.com/office/drawing/2014/main" id="{7E3B1CF3-EAD2-9CA9-F52F-9FC7DA6287F4}"/>
              </a:ext>
            </a:extLst>
          </p:cNvPr>
          <p:cNvGrpSpPr/>
          <p:nvPr/>
        </p:nvGrpSpPr>
        <p:grpSpPr>
          <a:xfrm>
            <a:off x="7083549" y="3822805"/>
            <a:ext cx="421912" cy="478628"/>
            <a:chOff x="-54401725" y="3198925"/>
            <a:chExt cx="281200" cy="319000"/>
          </a:xfrm>
          <a:solidFill>
            <a:schemeClr val="tx1"/>
          </a:solidFill>
        </p:grpSpPr>
        <p:sp>
          <p:nvSpPr>
            <p:cNvPr id="1032" name="Google Shape;7365;p73">
              <a:extLst>
                <a:ext uri="{FF2B5EF4-FFF2-40B4-BE49-F238E27FC236}">
                  <a16:creationId xmlns:a16="http://schemas.microsoft.com/office/drawing/2014/main" id="{AA6AAADB-3632-49EC-8A26-0B327A7D66B7}"/>
                </a:ext>
              </a:extLst>
            </p:cNvPr>
            <p:cNvSpPr/>
            <p:nvPr/>
          </p:nvSpPr>
          <p:spPr>
            <a:xfrm>
              <a:off x="-54159150" y="3465925"/>
              <a:ext cx="38625" cy="52000"/>
            </a:xfrm>
            <a:custGeom>
              <a:avLst/>
              <a:gdLst/>
              <a:ahLst/>
              <a:cxnLst/>
              <a:rect l="l" t="t" r="r" b="b"/>
              <a:pathLst>
                <a:path w="1545" h="2080" extrusionOk="0">
                  <a:moveTo>
                    <a:pt x="789" y="0"/>
                  </a:moveTo>
                  <a:cubicBezTo>
                    <a:pt x="379" y="0"/>
                    <a:pt x="1" y="316"/>
                    <a:pt x="1" y="725"/>
                  </a:cubicBezTo>
                  <a:cubicBezTo>
                    <a:pt x="1" y="851"/>
                    <a:pt x="32" y="946"/>
                    <a:pt x="64" y="1040"/>
                  </a:cubicBezTo>
                  <a:lnTo>
                    <a:pt x="631" y="1985"/>
                  </a:lnTo>
                  <a:cubicBezTo>
                    <a:pt x="663" y="2048"/>
                    <a:pt x="694" y="2080"/>
                    <a:pt x="789" y="2080"/>
                  </a:cubicBezTo>
                  <a:cubicBezTo>
                    <a:pt x="852" y="2080"/>
                    <a:pt x="915" y="2017"/>
                    <a:pt x="946" y="1985"/>
                  </a:cubicBezTo>
                  <a:lnTo>
                    <a:pt x="1450" y="1072"/>
                  </a:lnTo>
                  <a:cubicBezTo>
                    <a:pt x="1482" y="977"/>
                    <a:pt x="1545" y="851"/>
                    <a:pt x="1545" y="725"/>
                  </a:cubicBezTo>
                  <a:cubicBezTo>
                    <a:pt x="1545" y="347"/>
                    <a:pt x="1167" y="0"/>
                    <a:pt x="7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3" name="Google Shape;7366;p73">
              <a:extLst>
                <a:ext uri="{FF2B5EF4-FFF2-40B4-BE49-F238E27FC236}">
                  <a16:creationId xmlns:a16="http://schemas.microsoft.com/office/drawing/2014/main" id="{387BA3A5-F03E-38B6-7644-29AAECC0D3A7}"/>
                </a:ext>
              </a:extLst>
            </p:cNvPr>
            <p:cNvSpPr/>
            <p:nvPr/>
          </p:nvSpPr>
          <p:spPr>
            <a:xfrm>
              <a:off x="-54401725" y="3465925"/>
              <a:ext cx="38600" cy="52000"/>
            </a:xfrm>
            <a:custGeom>
              <a:avLst/>
              <a:gdLst/>
              <a:ahLst/>
              <a:cxnLst/>
              <a:rect l="l" t="t" r="r" b="b"/>
              <a:pathLst>
                <a:path w="1544" h="2080" extrusionOk="0">
                  <a:moveTo>
                    <a:pt x="788" y="0"/>
                  </a:moveTo>
                  <a:cubicBezTo>
                    <a:pt x="410" y="0"/>
                    <a:pt x="0" y="316"/>
                    <a:pt x="0" y="725"/>
                  </a:cubicBezTo>
                  <a:cubicBezTo>
                    <a:pt x="0" y="851"/>
                    <a:pt x="63" y="946"/>
                    <a:pt x="95" y="1040"/>
                  </a:cubicBezTo>
                  <a:lnTo>
                    <a:pt x="631" y="1985"/>
                  </a:lnTo>
                  <a:cubicBezTo>
                    <a:pt x="694" y="2048"/>
                    <a:pt x="725" y="2080"/>
                    <a:pt x="788" y="2080"/>
                  </a:cubicBezTo>
                  <a:cubicBezTo>
                    <a:pt x="883" y="2080"/>
                    <a:pt x="914" y="2017"/>
                    <a:pt x="946" y="1985"/>
                  </a:cubicBezTo>
                  <a:lnTo>
                    <a:pt x="1481" y="1072"/>
                  </a:lnTo>
                  <a:cubicBezTo>
                    <a:pt x="1513" y="977"/>
                    <a:pt x="1544" y="851"/>
                    <a:pt x="1544" y="725"/>
                  </a:cubicBezTo>
                  <a:cubicBezTo>
                    <a:pt x="1544" y="347"/>
                    <a:pt x="1198" y="0"/>
                    <a:pt x="7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4" name="Google Shape;7367;p73">
              <a:extLst>
                <a:ext uri="{FF2B5EF4-FFF2-40B4-BE49-F238E27FC236}">
                  <a16:creationId xmlns:a16="http://schemas.microsoft.com/office/drawing/2014/main" id="{904D7431-3DFB-AC72-046D-B561F51E2CE1}"/>
                </a:ext>
              </a:extLst>
            </p:cNvPr>
            <p:cNvSpPr/>
            <p:nvPr/>
          </p:nvSpPr>
          <p:spPr>
            <a:xfrm>
              <a:off x="-54176475" y="3224125"/>
              <a:ext cx="17350" cy="61450"/>
            </a:xfrm>
            <a:custGeom>
              <a:avLst/>
              <a:gdLst/>
              <a:ahLst/>
              <a:cxnLst/>
              <a:rect l="l" t="t" r="r" b="b"/>
              <a:pathLst>
                <a:path w="694" h="2458" extrusionOk="0">
                  <a:moveTo>
                    <a:pt x="347" y="0"/>
                  </a:moveTo>
                  <a:cubicBezTo>
                    <a:pt x="190" y="316"/>
                    <a:pt x="1" y="757"/>
                    <a:pt x="1" y="1229"/>
                  </a:cubicBezTo>
                  <a:cubicBezTo>
                    <a:pt x="1" y="1702"/>
                    <a:pt x="190" y="2143"/>
                    <a:pt x="347" y="2458"/>
                  </a:cubicBezTo>
                  <a:cubicBezTo>
                    <a:pt x="505" y="2143"/>
                    <a:pt x="694" y="1702"/>
                    <a:pt x="694" y="1229"/>
                  </a:cubicBezTo>
                  <a:cubicBezTo>
                    <a:pt x="694" y="757"/>
                    <a:pt x="505" y="316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5" name="Google Shape;7368;p73">
              <a:extLst>
                <a:ext uri="{FF2B5EF4-FFF2-40B4-BE49-F238E27FC236}">
                  <a16:creationId xmlns:a16="http://schemas.microsoft.com/office/drawing/2014/main" id="{500DAA92-12C2-230B-ABE8-695EA36EBDB2}"/>
                </a:ext>
              </a:extLst>
            </p:cNvPr>
            <p:cNvSpPr/>
            <p:nvPr/>
          </p:nvSpPr>
          <p:spPr>
            <a:xfrm>
              <a:off x="-54385975" y="3198925"/>
              <a:ext cx="198500" cy="74850"/>
            </a:xfrm>
            <a:custGeom>
              <a:avLst/>
              <a:gdLst/>
              <a:ahLst/>
              <a:cxnLst/>
              <a:rect l="l" t="t" r="r" b="b"/>
              <a:pathLst>
                <a:path w="7940" h="2994" extrusionOk="0">
                  <a:moveTo>
                    <a:pt x="4978" y="0"/>
                  </a:moveTo>
                  <a:cubicBezTo>
                    <a:pt x="2836" y="0"/>
                    <a:pt x="946" y="1229"/>
                    <a:pt x="1" y="2993"/>
                  </a:cubicBezTo>
                  <a:lnTo>
                    <a:pt x="7688" y="2993"/>
                  </a:lnTo>
                  <a:cubicBezTo>
                    <a:pt x="7625" y="2741"/>
                    <a:pt x="7562" y="2521"/>
                    <a:pt x="7562" y="2237"/>
                  </a:cubicBezTo>
                  <a:cubicBezTo>
                    <a:pt x="7562" y="1733"/>
                    <a:pt x="7719" y="1261"/>
                    <a:pt x="7940" y="851"/>
                  </a:cubicBezTo>
                  <a:cubicBezTo>
                    <a:pt x="7026" y="315"/>
                    <a:pt x="6049" y="0"/>
                    <a:pt x="4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6" name="Google Shape;7369;p73">
              <a:extLst>
                <a:ext uri="{FF2B5EF4-FFF2-40B4-BE49-F238E27FC236}">
                  <a16:creationId xmlns:a16="http://schemas.microsoft.com/office/drawing/2014/main" id="{14071278-F6AE-6BA3-2336-7F50F8C64C45}"/>
                </a:ext>
              </a:extLst>
            </p:cNvPr>
            <p:cNvSpPr/>
            <p:nvPr/>
          </p:nvSpPr>
          <p:spPr>
            <a:xfrm>
              <a:off x="-54400950" y="3385575"/>
              <a:ext cx="37050" cy="19725"/>
            </a:xfrm>
            <a:custGeom>
              <a:avLst/>
              <a:gdLst/>
              <a:ahLst/>
              <a:cxnLst/>
              <a:rect l="l" t="t" r="r" b="b"/>
              <a:pathLst>
                <a:path w="1482" h="789" extrusionOk="0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7" name="Google Shape;7370;p73">
              <a:extLst>
                <a:ext uri="{FF2B5EF4-FFF2-40B4-BE49-F238E27FC236}">
                  <a16:creationId xmlns:a16="http://schemas.microsoft.com/office/drawing/2014/main" id="{C1E722B2-F00E-0A9C-1696-71705B980EE8}"/>
                </a:ext>
              </a:extLst>
            </p:cNvPr>
            <p:cNvSpPr/>
            <p:nvPr/>
          </p:nvSpPr>
          <p:spPr>
            <a:xfrm>
              <a:off x="-54401725" y="3292650"/>
              <a:ext cx="128400" cy="74850"/>
            </a:xfrm>
            <a:custGeom>
              <a:avLst/>
              <a:gdLst/>
              <a:ahLst/>
              <a:cxnLst/>
              <a:rect l="l" t="t" r="r" b="b"/>
              <a:pathLst>
                <a:path w="5136" h="2994" extrusionOk="0">
                  <a:moveTo>
                    <a:pt x="315" y="0"/>
                  </a:moveTo>
                  <a:cubicBezTo>
                    <a:pt x="126" y="567"/>
                    <a:pt x="0" y="1198"/>
                    <a:pt x="0" y="1828"/>
                  </a:cubicBezTo>
                  <a:lnTo>
                    <a:pt x="0" y="2993"/>
                  </a:lnTo>
                  <a:lnTo>
                    <a:pt x="1513" y="2993"/>
                  </a:lnTo>
                  <a:lnTo>
                    <a:pt x="1513" y="1828"/>
                  </a:lnTo>
                  <a:cubicBezTo>
                    <a:pt x="1513" y="1639"/>
                    <a:pt x="1670" y="1481"/>
                    <a:pt x="1859" y="1481"/>
                  </a:cubicBezTo>
                  <a:lnTo>
                    <a:pt x="2615" y="1481"/>
                  </a:lnTo>
                  <a:cubicBezTo>
                    <a:pt x="3592" y="1481"/>
                    <a:pt x="4821" y="788"/>
                    <a:pt x="51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8" name="Google Shape;7371;p73">
              <a:extLst>
                <a:ext uri="{FF2B5EF4-FFF2-40B4-BE49-F238E27FC236}">
                  <a16:creationId xmlns:a16="http://schemas.microsoft.com/office/drawing/2014/main" id="{AC534F10-CE33-31FD-F361-55253D0C1BB7}"/>
                </a:ext>
              </a:extLst>
            </p:cNvPr>
            <p:cNvSpPr/>
            <p:nvPr/>
          </p:nvSpPr>
          <p:spPr>
            <a:xfrm>
              <a:off x="-54250500" y="3266650"/>
              <a:ext cx="128400" cy="99275"/>
            </a:xfrm>
            <a:custGeom>
              <a:avLst/>
              <a:gdLst/>
              <a:ahLst/>
              <a:cxnLst/>
              <a:rect l="l" t="t" r="r" b="b"/>
              <a:pathLst>
                <a:path w="5136" h="3971" extrusionOk="0">
                  <a:moveTo>
                    <a:pt x="4317" y="1"/>
                  </a:moveTo>
                  <a:cubicBezTo>
                    <a:pt x="4159" y="914"/>
                    <a:pt x="3560" y="1607"/>
                    <a:pt x="3529" y="1607"/>
                  </a:cubicBezTo>
                  <a:cubicBezTo>
                    <a:pt x="3466" y="1702"/>
                    <a:pt x="3371" y="1734"/>
                    <a:pt x="3245" y="1734"/>
                  </a:cubicBezTo>
                  <a:cubicBezTo>
                    <a:pt x="3151" y="1734"/>
                    <a:pt x="3056" y="1702"/>
                    <a:pt x="2993" y="1607"/>
                  </a:cubicBezTo>
                  <a:cubicBezTo>
                    <a:pt x="2993" y="1607"/>
                    <a:pt x="2741" y="1387"/>
                    <a:pt x="2552" y="977"/>
                  </a:cubicBezTo>
                  <a:lnTo>
                    <a:pt x="0" y="977"/>
                  </a:lnTo>
                  <a:cubicBezTo>
                    <a:pt x="315" y="1765"/>
                    <a:pt x="1576" y="2490"/>
                    <a:pt x="2521" y="2490"/>
                  </a:cubicBezTo>
                  <a:lnTo>
                    <a:pt x="3245" y="2490"/>
                  </a:lnTo>
                  <a:cubicBezTo>
                    <a:pt x="3466" y="2490"/>
                    <a:pt x="3623" y="2647"/>
                    <a:pt x="3623" y="2836"/>
                  </a:cubicBezTo>
                  <a:lnTo>
                    <a:pt x="3623" y="3970"/>
                  </a:lnTo>
                  <a:lnTo>
                    <a:pt x="5104" y="3970"/>
                  </a:lnTo>
                  <a:lnTo>
                    <a:pt x="5104" y="2521"/>
                  </a:lnTo>
                  <a:cubicBezTo>
                    <a:pt x="5136" y="2458"/>
                    <a:pt x="5136" y="2395"/>
                    <a:pt x="5104" y="2364"/>
                  </a:cubicBezTo>
                  <a:cubicBezTo>
                    <a:pt x="5041" y="1544"/>
                    <a:pt x="4758" y="725"/>
                    <a:pt x="43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9" name="Google Shape;7372;p73">
              <a:extLst>
                <a:ext uri="{FF2B5EF4-FFF2-40B4-BE49-F238E27FC236}">
                  <a16:creationId xmlns:a16="http://schemas.microsoft.com/office/drawing/2014/main" id="{D501F167-3075-E631-D4DA-28790DC7A2B8}"/>
                </a:ext>
              </a:extLst>
            </p:cNvPr>
            <p:cNvSpPr/>
            <p:nvPr/>
          </p:nvSpPr>
          <p:spPr>
            <a:xfrm>
              <a:off x="-54159150" y="3385575"/>
              <a:ext cx="37050" cy="19725"/>
            </a:xfrm>
            <a:custGeom>
              <a:avLst/>
              <a:gdLst/>
              <a:ahLst/>
              <a:cxnLst/>
              <a:rect l="l" t="t" r="r" b="b"/>
              <a:pathLst>
                <a:path w="1482" h="789" extrusionOk="0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0" name="Google Shape;7373;p73">
              <a:extLst>
                <a:ext uri="{FF2B5EF4-FFF2-40B4-BE49-F238E27FC236}">
                  <a16:creationId xmlns:a16="http://schemas.microsoft.com/office/drawing/2014/main" id="{3B1C3FB3-8455-465B-87E8-37262031878E}"/>
                </a:ext>
              </a:extLst>
            </p:cNvPr>
            <p:cNvSpPr/>
            <p:nvPr/>
          </p:nvSpPr>
          <p:spPr>
            <a:xfrm>
              <a:off x="-54345025" y="3309975"/>
              <a:ext cx="167000" cy="207175"/>
            </a:xfrm>
            <a:custGeom>
              <a:avLst/>
              <a:gdLst/>
              <a:ahLst/>
              <a:cxnLst/>
              <a:rect l="l" t="t" r="r" b="b"/>
              <a:pathLst>
                <a:path w="6680" h="8287" extrusionOk="0">
                  <a:moveTo>
                    <a:pt x="1797" y="2332"/>
                  </a:moveTo>
                  <a:cubicBezTo>
                    <a:pt x="1986" y="2332"/>
                    <a:pt x="2143" y="2489"/>
                    <a:pt x="2143" y="2678"/>
                  </a:cubicBezTo>
                  <a:cubicBezTo>
                    <a:pt x="2143" y="2867"/>
                    <a:pt x="1986" y="3025"/>
                    <a:pt x="1797" y="3025"/>
                  </a:cubicBezTo>
                  <a:cubicBezTo>
                    <a:pt x="1639" y="3025"/>
                    <a:pt x="1450" y="2867"/>
                    <a:pt x="1450" y="2678"/>
                  </a:cubicBezTo>
                  <a:cubicBezTo>
                    <a:pt x="1450" y="2489"/>
                    <a:pt x="1608" y="2332"/>
                    <a:pt x="1797" y="2332"/>
                  </a:cubicBezTo>
                  <a:close/>
                  <a:moveTo>
                    <a:pt x="4821" y="2332"/>
                  </a:moveTo>
                  <a:cubicBezTo>
                    <a:pt x="5042" y="2332"/>
                    <a:pt x="5199" y="2489"/>
                    <a:pt x="5199" y="2678"/>
                  </a:cubicBezTo>
                  <a:cubicBezTo>
                    <a:pt x="5199" y="2867"/>
                    <a:pt x="5042" y="3025"/>
                    <a:pt x="4821" y="3025"/>
                  </a:cubicBezTo>
                  <a:cubicBezTo>
                    <a:pt x="4632" y="3025"/>
                    <a:pt x="4474" y="2867"/>
                    <a:pt x="4474" y="2678"/>
                  </a:cubicBezTo>
                  <a:cubicBezTo>
                    <a:pt x="4474" y="2489"/>
                    <a:pt x="4632" y="2332"/>
                    <a:pt x="4821" y="2332"/>
                  </a:cubicBezTo>
                  <a:close/>
                  <a:moveTo>
                    <a:pt x="4392" y="4892"/>
                  </a:moveTo>
                  <a:cubicBezTo>
                    <a:pt x="4482" y="4892"/>
                    <a:pt x="4569" y="4931"/>
                    <a:pt x="4632" y="5010"/>
                  </a:cubicBezTo>
                  <a:cubicBezTo>
                    <a:pt x="4790" y="5136"/>
                    <a:pt x="4790" y="5356"/>
                    <a:pt x="4632" y="5514"/>
                  </a:cubicBezTo>
                  <a:cubicBezTo>
                    <a:pt x="4285" y="5860"/>
                    <a:pt x="3813" y="6049"/>
                    <a:pt x="3340" y="6049"/>
                  </a:cubicBezTo>
                  <a:cubicBezTo>
                    <a:pt x="2868" y="6049"/>
                    <a:pt x="2364" y="5860"/>
                    <a:pt x="2049" y="5514"/>
                  </a:cubicBezTo>
                  <a:cubicBezTo>
                    <a:pt x="1891" y="5356"/>
                    <a:pt x="1891" y="5136"/>
                    <a:pt x="2049" y="5010"/>
                  </a:cubicBezTo>
                  <a:cubicBezTo>
                    <a:pt x="2127" y="4931"/>
                    <a:pt x="2222" y="4892"/>
                    <a:pt x="2312" y="4892"/>
                  </a:cubicBezTo>
                  <a:cubicBezTo>
                    <a:pt x="2403" y="4892"/>
                    <a:pt x="2490" y="4931"/>
                    <a:pt x="2553" y="5010"/>
                  </a:cubicBezTo>
                  <a:cubicBezTo>
                    <a:pt x="2773" y="5230"/>
                    <a:pt x="3057" y="5341"/>
                    <a:pt x="3340" y="5341"/>
                  </a:cubicBezTo>
                  <a:cubicBezTo>
                    <a:pt x="3624" y="5341"/>
                    <a:pt x="3907" y="5230"/>
                    <a:pt x="4128" y="5010"/>
                  </a:cubicBezTo>
                  <a:cubicBezTo>
                    <a:pt x="4207" y="4931"/>
                    <a:pt x="4301" y="4892"/>
                    <a:pt x="4392" y="4892"/>
                  </a:cubicBezTo>
                  <a:close/>
                  <a:moveTo>
                    <a:pt x="3340" y="1"/>
                  </a:moveTo>
                  <a:cubicBezTo>
                    <a:pt x="2710" y="914"/>
                    <a:pt x="1324" y="1513"/>
                    <a:pt x="347" y="1513"/>
                  </a:cubicBezTo>
                  <a:lnTo>
                    <a:pt x="1" y="1513"/>
                  </a:lnTo>
                  <a:lnTo>
                    <a:pt x="1" y="4915"/>
                  </a:lnTo>
                  <a:cubicBezTo>
                    <a:pt x="1" y="6774"/>
                    <a:pt x="1482" y="8286"/>
                    <a:pt x="3340" y="8286"/>
                  </a:cubicBezTo>
                  <a:cubicBezTo>
                    <a:pt x="5199" y="8286"/>
                    <a:pt x="6680" y="6774"/>
                    <a:pt x="6680" y="4915"/>
                  </a:cubicBezTo>
                  <a:lnTo>
                    <a:pt x="6680" y="1513"/>
                  </a:lnTo>
                  <a:lnTo>
                    <a:pt x="6333" y="1513"/>
                  </a:lnTo>
                  <a:cubicBezTo>
                    <a:pt x="6307" y="1514"/>
                    <a:pt x="6281" y="1514"/>
                    <a:pt x="6254" y="1514"/>
                  </a:cubicBezTo>
                  <a:cubicBezTo>
                    <a:pt x="5228" y="1514"/>
                    <a:pt x="3955" y="922"/>
                    <a:pt x="3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1" name="Google Shape;7374;p73">
              <a:extLst>
                <a:ext uri="{FF2B5EF4-FFF2-40B4-BE49-F238E27FC236}">
                  <a16:creationId xmlns:a16="http://schemas.microsoft.com/office/drawing/2014/main" id="{9DDE92B1-6375-9037-4118-8E6C4BE2147C}"/>
                </a:ext>
              </a:extLst>
            </p:cNvPr>
            <p:cNvSpPr/>
            <p:nvPr/>
          </p:nvSpPr>
          <p:spPr>
            <a:xfrm>
              <a:off x="-54401725" y="3424175"/>
              <a:ext cx="37825" cy="40975"/>
            </a:xfrm>
            <a:custGeom>
              <a:avLst/>
              <a:gdLst/>
              <a:ahLst/>
              <a:cxnLst/>
              <a:rect l="l" t="t" r="r" b="b"/>
              <a:pathLst>
                <a:path w="1513" h="1639" extrusionOk="0">
                  <a:moveTo>
                    <a:pt x="0" y="1"/>
                  </a:moveTo>
                  <a:lnTo>
                    <a:pt x="0" y="914"/>
                  </a:lnTo>
                  <a:cubicBezTo>
                    <a:pt x="0" y="1292"/>
                    <a:pt x="315" y="1639"/>
                    <a:pt x="757" y="1639"/>
                  </a:cubicBezTo>
                  <a:cubicBezTo>
                    <a:pt x="1198" y="1639"/>
                    <a:pt x="1513" y="1324"/>
                    <a:pt x="1513" y="914"/>
                  </a:cubicBezTo>
                  <a:lnTo>
                    <a:pt x="151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2" name="Google Shape;7375;p73">
              <a:extLst>
                <a:ext uri="{FF2B5EF4-FFF2-40B4-BE49-F238E27FC236}">
                  <a16:creationId xmlns:a16="http://schemas.microsoft.com/office/drawing/2014/main" id="{B92FDB14-A34C-E57C-DB6B-6356EB9E6E93}"/>
                </a:ext>
              </a:extLst>
            </p:cNvPr>
            <p:cNvSpPr/>
            <p:nvPr/>
          </p:nvSpPr>
          <p:spPr>
            <a:xfrm>
              <a:off x="-54159150" y="3424175"/>
              <a:ext cx="37050" cy="40975"/>
            </a:xfrm>
            <a:custGeom>
              <a:avLst/>
              <a:gdLst/>
              <a:ahLst/>
              <a:cxnLst/>
              <a:rect l="l" t="t" r="r" b="b"/>
              <a:pathLst>
                <a:path w="1482" h="1639" extrusionOk="0">
                  <a:moveTo>
                    <a:pt x="1" y="1"/>
                  </a:moveTo>
                  <a:lnTo>
                    <a:pt x="1" y="914"/>
                  </a:lnTo>
                  <a:cubicBezTo>
                    <a:pt x="1" y="1292"/>
                    <a:pt x="316" y="1639"/>
                    <a:pt x="757" y="1639"/>
                  </a:cubicBezTo>
                  <a:cubicBezTo>
                    <a:pt x="1167" y="1639"/>
                    <a:pt x="1482" y="1324"/>
                    <a:pt x="1482" y="914"/>
                  </a:cubicBezTo>
                  <a:lnTo>
                    <a:pt x="148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43" name="Google Shape;7376;p73">
            <a:extLst>
              <a:ext uri="{FF2B5EF4-FFF2-40B4-BE49-F238E27FC236}">
                <a16:creationId xmlns:a16="http://schemas.microsoft.com/office/drawing/2014/main" id="{A55D7715-D26C-3638-3CCE-CEE1873113DC}"/>
              </a:ext>
            </a:extLst>
          </p:cNvPr>
          <p:cNvGrpSpPr/>
          <p:nvPr/>
        </p:nvGrpSpPr>
        <p:grpSpPr>
          <a:xfrm>
            <a:off x="7084731" y="4449607"/>
            <a:ext cx="419549" cy="477465"/>
            <a:chOff x="-54401725" y="3590375"/>
            <a:chExt cx="279625" cy="318225"/>
          </a:xfrm>
          <a:solidFill>
            <a:schemeClr val="tx1"/>
          </a:solidFill>
        </p:grpSpPr>
        <p:sp>
          <p:nvSpPr>
            <p:cNvPr id="1044" name="Google Shape;7377;p73">
              <a:extLst>
                <a:ext uri="{FF2B5EF4-FFF2-40B4-BE49-F238E27FC236}">
                  <a16:creationId xmlns:a16="http://schemas.microsoft.com/office/drawing/2014/main" id="{877C06B6-0732-9FB9-363A-B5DD82AD9EEB}"/>
                </a:ext>
              </a:extLst>
            </p:cNvPr>
            <p:cNvSpPr/>
            <p:nvPr/>
          </p:nvSpPr>
          <p:spPr>
            <a:xfrm>
              <a:off x="-54194575" y="3721900"/>
              <a:ext cx="35450" cy="19725"/>
            </a:xfrm>
            <a:custGeom>
              <a:avLst/>
              <a:gdLst/>
              <a:ahLst/>
              <a:cxnLst/>
              <a:rect l="l" t="t" r="r" b="b"/>
              <a:pathLst>
                <a:path w="1418" h="789" extrusionOk="0">
                  <a:moveTo>
                    <a:pt x="0" y="1"/>
                  </a:moveTo>
                  <a:cubicBezTo>
                    <a:pt x="158" y="410"/>
                    <a:pt x="536" y="788"/>
                    <a:pt x="1071" y="788"/>
                  </a:cubicBezTo>
                  <a:lnTo>
                    <a:pt x="1418" y="788"/>
                  </a:lnTo>
                  <a:lnTo>
                    <a:pt x="141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5" name="Google Shape;7378;p73">
              <a:extLst>
                <a:ext uri="{FF2B5EF4-FFF2-40B4-BE49-F238E27FC236}">
                  <a16:creationId xmlns:a16="http://schemas.microsoft.com/office/drawing/2014/main" id="{DEBBED90-B11C-963B-77C6-570BE5B35F6B}"/>
                </a:ext>
              </a:extLst>
            </p:cNvPr>
            <p:cNvSpPr/>
            <p:nvPr/>
          </p:nvSpPr>
          <p:spPr>
            <a:xfrm>
              <a:off x="-54380450" y="3590375"/>
              <a:ext cx="237075" cy="112650"/>
            </a:xfrm>
            <a:custGeom>
              <a:avLst/>
              <a:gdLst/>
              <a:ahLst/>
              <a:cxnLst/>
              <a:rect l="l" t="t" r="r" b="b"/>
              <a:pathLst>
                <a:path w="9483" h="4506" extrusionOk="0">
                  <a:moveTo>
                    <a:pt x="4789" y="1575"/>
                  </a:moveTo>
                  <a:cubicBezTo>
                    <a:pt x="5009" y="1575"/>
                    <a:pt x="5135" y="1733"/>
                    <a:pt x="5135" y="1954"/>
                  </a:cubicBezTo>
                  <a:lnTo>
                    <a:pt x="5135" y="2300"/>
                  </a:lnTo>
                  <a:lnTo>
                    <a:pt x="5513" y="2300"/>
                  </a:lnTo>
                  <a:cubicBezTo>
                    <a:pt x="5702" y="2300"/>
                    <a:pt x="5860" y="2458"/>
                    <a:pt x="5860" y="2647"/>
                  </a:cubicBezTo>
                  <a:cubicBezTo>
                    <a:pt x="5860" y="2836"/>
                    <a:pt x="5702" y="2993"/>
                    <a:pt x="5513" y="2993"/>
                  </a:cubicBezTo>
                  <a:lnTo>
                    <a:pt x="5135" y="2993"/>
                  </a:lnTo>
                  <a:lnTo>
                    <a:pt x="5135" y="3371"/>
                  </a:lnTo>
                  <a:cubicBezTo>
                    <a:pt x="5135" y="3560"/>
                    <a:pt x="5009" y="3718"/>
                    <a:pt x="4789" y="3718"/>
                  </a:cubicBezTo>
                  <a:cubicBezTo>
                    <a:pt x="4600" y="3718"/>
                    <a:pt x="4442" y="3560"/>
                    <a:pt x="4442" y="3371"/>
                  </a:cubicBezTo>
                  <a:lnTo>
                    <a:pt x="4442" y="2993"/>
                  </a:lnTo>
                  <a:lnTo>
                    <a:pt x="4096" y="2993"/>
                  </a:lnTo>
                  <a:cubicBezTo>
                    <a:pt x="3907" y="2993"/>
                    <a:pt x="3749" y="2836"/>
                    <a:pt x="3749" y="2647"/>
                  </a:cubicBezTo>
                  <a:cubicBezTo>
                    <a:pt x="3749" y="2458"/>
                    <a:pt x="3907" y="2300"/>
                    <a:pt x="4096" y="2300"/>
                  </a:cubicBezTo>
                  <a:lnTo>
                    <a:pt x="4442" y="2300"/>
                  </a:lnTo>
                  <a:lnTo>
                    <a:pt x="4442" y="1954"/>
                  </a:lnTo>
                  <a:cubicBezTo>
                    <a:pt x="4442" y="1733"/>
                    <a:pt x="4600" y="1575"/>
                    <a:pt x="4789" y="1575"/>
                  </a:cubicBezTo>
                  <a:close/>
                  <a:moveTo>
                    <a:pt x="2048" y="0"/>
                  </a:moveTo>
                  <a:cubicBezTo>
                    <a:pt x="882" y="0"/>
                    <a:pt x="0" y="1040"/>
                    <a:pt x="189" y="2174"/>
                  </a:cubicBezTo>
                  <a:lnTo>
                    <a:pt x="567" y="4505"/>
                  </a:lnTo>
                  <a:lnTo>
                    <a:pt x="8916" y="4505"/>
                  </a:lnTo>
                  <a:lnTo>
                    <a:pt x="9326" y="2174"/>
                  </a:lnTo>
                  <a:cubicBezTo>
                    <a:pt x="9483" y="1040"/>
                    <a:pt x="8601" y="0"/>
                    <a:pt x="74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6" name="Google Shape;7379;p73">
              <a:extLst>
                <a:ext uri="{FF2B5EF4-FFF2-40B4-BE49-F238E27FC236}">
                  <a16:creationId xmlns:a16="http://schemas.microsoft.com/office/drawing/2014/main" id="{76E62D7D-7C07-DF00-752B-51F58889ECBB}"/>
                </a:ext>
              </a:extLst>
            </p:cNvPr>
            <p:cNvSpPr/>
            <p:nvPr/>
          </p:nvSpPr>
          <p:spPr>
            <a:xfrm>
              <a:off x="-54363925" y="3721900"/>
              <a:ext cx="35475" cy="19725"/>
            </a:xfrm>
            <a:custGeom>
              <a:avLst/>
              <a:gdLst/>
              <a:ahLst/>
              <a:cxnLst/>
              <a:rect l="l" t="t" r="r" b="b"/>
              <a:pathLst>
                <a:path w="1419" h="789" extrusionOk="0">
                  <a:moveTo>
                    <a:pt x="1" y="1"/>
                  </a:moveTo>
                  <a:lnTo>
                    <a:pt x="1" y="788"/>
                  </a:lnTo>
                  <a:lnTo>
                    <a:pt x="347" y="788"/>
                  </a:lnTo>
                  <a:cubicBezTo>
                    <a:pt x="820" y="788"/>
                    <a:pt x="1261" y="410"/>
                    <a:pt x="1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7" name="Google Shape;7380;p73">
              <a:extLst>
                <a:ext uri="{FF2B5EF4-FFF2-40B4-BE49-F238E27FC236}">
                  <a16:creationId xmlns:a16="http://schemas.microsoft.com/office/drawing/2014/main" id="{7A9DB2F5-4BD0-CF20-399C-5A4DBC43F2D3}"/>
                </a:ext>
              </a:extLst>
            </p:cNvPr>
            <p:cNvSpPr/>
            <p:nvPr/>
          </p:nvSpPr>
          <p:spPr>
            <a:xfrm>
              <a:off x="-54363925" y="3721900"/>
              <a:ext cx="204800" cy="186700"/>
            </a:xfrm>
            <a:custGeom>
              <a:avLst/>
              <a:gdLst/>
              <a:ahLst/>
              <a:cxnLst/>
              <a:rect l="l" t="t" r="r" b="b"/>
              <a:pathLst>
                <a:path w="8192" h="7468" extrusionOk="0">
                  <a:moveTo>
                    <a:pt x="2553" y="1513"/>
                  </a:moveTo>
                  <a:cubicBezTo>
                    <a:pt x="2742" y="1513"/>
                    <a:pt x="2899" y="1670"/>
                    <a:pt x="2899" y="1891"/>
                  </a:cubicBezTo>
                  <a:cubicBezTo>
                    <a:pt x="2899" y="2080"/>
                    <a:pt x="2742" y="2237"/>
                    <a:pt x="2553" y="2237"/>
                  </a:cubicBezTo>
                  <a:cubicBezTo>
                    <a:pt x="2541" y="2240"/>
                    <a:pt x="2529" y="2241"/>
                    <a:pt x="2517" y="2241"/>
                  </a:cubicBezTo>
                  <a:cubicBezTo>
                    <a:pt x="2368" y="2241"/>
                    <a:pt x="2206" y="2066"/>
                    <a:pt x="2206" y="1891"/>
                  </a:cubicBezTo>
                  <a:cubicBezTo>
                    <a:pt x="2206" y="1670"/>
                    <a:pt x="2364" y="1513"/>
                    <a:pt x="2553" y="1513"/>
                  </a:cubicBezTo>
                  <a:close/>
                  <a:moveTo>
                    <a:pt x="5577" y="1576"/>
                  </a:moveTo>
                  <a:cubicBezTo>
                    <a:pt x="5798" y="1576"/>
                    <a:pt x="5955" y="1733"/>
                    <a:pt x="5955" y="1922"/>
                  </a:cubicBezTo>
                  <a:cubicBezTo>
                    <a:pt x="5955" y="2111"/>
                    <a:pt x="5798" y="2269"/>
                    <a:pt x="5577" y="2269"/>
                  </a:cubicBezTo>
                  <a:cubicBezTo>
                    <a:pt x="5388" y="2269"/>
                    <a:pt x="5230" y="2111"/>
                    <a:pt x="5230" y="1922"/>
                  </a:cubicBezTo>
                  <a:cubicBezTo>
                    <a:pt x="5230" y="1733"/>
                    <a:pt x="5388" y="1576"/>
                    <a:pt x="5577" y="1576"/>
                  </a:cubicBezTo>
                  <a:close/>
                  <a:moveTo>
                    <a:pt x="5148" y="4073"/>
                  </a:moveTo>
                  <a:cubicBezTo>
                    <a:pt x="5238" y="4073"/>
                    <a:pt x="5325" y="4112"/>
                    <a:pt x="5388" y="4191"/>
                  </a:cubicBezTo>
                  <a:cubicBezTo>
                    <a:pt x="5546" y="4317"/>
                    <a:pt x="5546" y="4537"/>
                    <a:pt x="5388" y="4726"/>
                  </a:cubicBezTo>
                  <a:cubicBezTo>
                    <a:pt x="5041" y="5073"/>
                    <a:pt x="4569" y="5262"/>
                    <a:pt x="4096" y="5262"/>
                  </a:cubicBezTo>
                  <a:cubicBezTo>
                    <a:pt x="3624" y="5262"/>
                    <a:pt x="3120" y="5073"/>
                    <a:pt x="2805" y="4726"/>
                  </a:cubicBezTo>
                  <a:cubicBezTo>
                    <a:pt x="2647" y="4569"/>
                    <a:pt x="2647" y="4317"/>
                    <a:pt x="2805" y="4191"/>
                  </a:cubicBezTo>
                  <a:cubicBezTo>
                    <a:pt x="2883" y="4112"/>
                    <a:pt x="2978" y="4073"/>
                    <a:pt x="3068" y="4073"/>
                  </a:cubicBezTo>
                  <a:cubicBezTo>
                    <a:pt x="3159" y="4073"/>
                    <a:pt x="3246" y="4112"/>
                    <a:pt x="3309" y="4191"/>
                  </a:cubicBezTo>
                  <a:cubicBezTo>
                    <a:pt x="3529" y="4411"/>
                    <a:pt x="3813" y="4521"/>
                    <a:pt x="4096" y="4521"/>
                  </a:cubicBezTo>
                  <a:cubicBezTo>
                    <a:pt x="4380" y="4521"/>
                    <a:pt x="4663" y="4411"/>
                    <a:pt x="4884" y="4191"/>
                  </a:cubicBezTo>
                  <a:cubicBezTo>
                    <a:pt x="4963" y="4112"/>
                    <a:pt x="5057" y="4073"/>
                    <a:pt x="5148" y="4073"/>
                  </a:cubicBezTo>
                  <a:close/>
                  <a:moveTo>
                    <a:pt x="2175" y="1"/>
                  </a:moveTo>
                  <a:cubicBezTo>
                    <a:pt x="2017" y="851"/>
                    <a:pt x="1229" y="1513"/>
                    <a:pt x="347" y="1513"/>
                  </a:cubicBezTo>
                  <a:lnTo>
                    <a:pt x="1" y="1513"/>
                  </a:lnTo>
                  <a:lnTo>
                    <a:pt x="1" y="3372"/>
                  </a:lnTo>
                  <a:cubicBezTo>
                    <a:pt x="1" y="5608"/>
                    <a:pt x="1859" y="7467"/>
                    <a:pt x="4096" y="7467"/>
                  </a:cubicBezTo>
                  <a:cubicBezTo>
                    <a:pt x="6333" y="7467"/>
                    <a:pt x="8192" y="5608"/>
                    <a:pt x="8192" y="3372"/>
                  </a:cubicBezTo>
                  <a:lnTo>
                    <a:pt x="8192" y="1513"/>
                  </a:lnTo>
                  <a:lnTo>
                    <a:pt x="7845" y="1513"/>
                  </a:lnTo>
                  <a:cubicBezTo>
                    <a:pt x="6932" y="1513"/>
                    <a:pt x="6176" y="820"/>
                    <a:pt x="59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8" name="Google Shape;7381;p73">
              <a:extLst>
                <a:ext uri="{FF2B5EF4-FFF2-40B4-BE49-F238E27FC236}">
                  <a16:creationId xmlns:a16="http://schemas.microsoft.com/office/drawing/2014/main" id="{FE2BA443-8B2F-A826-5D5C-7790236D5A06}"/>
                </a:ext>
              </a:extLst>
            </p:cNvPr>
            <p:cNvSpPr/>
            <p:nvPr/>
          </p:nvSpPr>
          <p:spPr>
            <a:xfrm>
              <a:off x="-54401725" y="37471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253"/>
                    <a:pt x="0" y="725"/>
                    <a:pt x="0" y="1261"/>
                  </a:cubicBezTo>
                  <a:cubicBezTo>
                    <a:pt x="0" y="1828"/>
                    <a:pt x="315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9" name="Google Shape;7382;p73">
              <a:extLst>
                <a:ext uri="{FF2B5EF4-FFF2-40B4-BE49-F238E27FC236}">
                  <a16:creationId xmlns:a16="http://schemas.microsoft.com/office/drawing/2014/main" id="{A65EDCD2-14F5-35BE-3C6B-52BAA6045048}"/>
                </a:ext>
              </a:extLst>
            </p:cNvPr>
            <p:cNvSpPr/>
            <p:nvPr/>
          </p:nvSpPr>
          <p:spPr>
            <a:xfrm>
              <a:off x="-54140225" y="374632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8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0" name="Google Shape;7383;p73">
            <a:extLst>
              <a:ext uri="{FF2B5EF4-FFF2-40B4-BE49-F238E27FC236}">
                <a16:creationId xmlns:a16="http://schemas.microsoft.com/office/drawing/2014/main" id="{C0F0FDA4-CDC9-A74D-7047-DB94BC8F3D35}"/>
              </a:ext>
            </a:extLst>
          </p:cNvPr>
          <p:cNvGrpSpPr/>
          <p:nvPr/>
        </p:nvGrpSpPr>
        <p:grpSpPr>
          <a:xfrm>
            <a:off x="7081787" y="5067704"/>
            <a:ext cx="425439" cy="477465"/>
            <a:chOff x="-54403300" y="3982600"/>
            <a:chExt cx="283550" cy="318225"/>
          </a:xfrm>
          <a:solidFill>
            <a:schemeClr val="tx1"/>
          </a:solidFill>
        </p:grpSpPr>
        <p:sp>
          <p:nvSpPr>
            <p:cNvPr id="1051" name="Google Shape;7384;p73">
              <a:extLst>
                <a:ext uri="{FF2B5EF4-FFF2-40B4-BE49-F238E27FC236}">
                  <a16:creationId xmlns:a16="http://schemas.microsoft.com/office/drawing/2014/main" id="{02AA5051-7B16-E9EE-235B-A880354964C2}"/>
                </a:ext>
              </a:extLst>
            </p:cNvPr>
            <p:cNvSpPr/>
            <p:nvPr/>
          </p:nvSpPr>
          <p:spPr>
            <a:xfrm>
              <a:off x="-54273350" y="4036950"/>
              <a:ext cx="27600" cy="27600"/>
            </a:xfrm>
            <a:custGeom>
              <a:avLst/>
              <a:gdLst/>
              <a:ahLst/>
              <a:cxnLst/>
              <a:rect l="l" t="t" r="r" b="b"/>
              <a:pathLst>
                <a:path w="1104" h="1104" extrusionOk="0">
                  <a:moveTo>
                    <a:pt x="536" y="0"/>
                  </a:moveTo>
                  <a:lnTo>
                    <a:pt x="473" y="189"/>
                  </a:lnTo>
                  <a:cubicBezTo>
                    <a:pt x="442" y="315"/>
                    <a:pt x="316" y="379"/>
                    <a:pt x="190" y="379"/>
                  </a:cubicBezTo>
                  <a:lnTo>
                    <a:pt x="1" y="410"/>
                  </a:lnTo>
                  <a:lnTo>
                    <a:pt x="158" y="568"/>
                  </a:lnTo>
                  <a:cubicBezTo>
                    <a:pt x="127" y="662"/>
                    <a:pt x="158" y="788"/>
                    <a:pt x="158" y="883"/>
                  </a:cubicBezTo>
                  <a:lnTo>
                    <a:pt x="127" y="1103"/>
                  </a:lnTo>
                  <a:lnTo>
                    <a:pt x="316" y="1009"/>
                  </a:lnTo>
                  <a:cubicBezTo>
                    <a:pt x="379" y="993"/>
                    <a:pt x="434" y="985"/>
                    <a:pt x="489" y="985"/>
                  </a:cubicBezTo>
                  <a:cubicBezTo>
                    <a:pt x="544" y="985"/>
                    <a:pt x="599" y="993"/>
                    <a:pt x="662" y="1009"/>
                  </a:cubicBezTo>
                  <a:lnTo>
                    <a:pt x="851" y="1103"/>
                  </a:lnTo>
                  <a:lnTo>
                    <a:pt x="820" y="883"/>
                  </a:lnTo>
                  <a:cubicBezTo>
                    <a:pt x="788" y="788"/>
                    <a:pt x="820" y="662"/>
                    <a:pt x="946" y="568"/>
                  </a:cubicBezTo>
                  <a:lnTo>
                    <a:pt x="1103" y="410"/>
                  </a:lnTo>
                  <a:lnTo>
                    <a:pt x="914" y="379"/>
                  </a:lnTo>
                  <a:cubicBezTo>
                    <a:pt x="788" y="379"/>
                    <a:pt x="662" y="315"/>
                    <a:pt x="631" y="189"/>
                  </a:cubicBezTo>
                  <a:lnTo>
                    <a:pt x="53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2" name="Google Shape;7385;p73">
              <a:extLst>
                <a:ext uri="{FF2B5EF4-FFF2-40B4-BE49-F238E27FC236}">
                  <a16:creationId xmlns:a16="http://schemas.microsoft.com/office/drawing/2014/main" id="{97F228B1-4B3C-3F85-D8D6-73D86966EC65}"/>
                </a:ext>
              </a:extLst>
            </p:cNvPr>
            <p:cNvSpPr/>
            <p:nvPr/>
          </p:nvSpPr>
          <p:spPr>
            <a:xfrm>
              <a:off x="-54383600" y="3982600"/>
              <a:ext cx="241800" cy="130775"/>
            </a:xfrm>
            <a:custGeom>
              <a:avLst/>
              <a:gdLst/>
              <a:ahLst/>
              <a:cxnLst/>
              <a:rect l="l" t="t" r="r" b="b"/>
              <a:pathLst>
                <a:path w="9672" h="5231" extrusionOk="0">
                  <a:moveTo>
                    <a:pt x="4856" y="946"/>
                  </a:moveTo>
                  <a:cubicBezTo>
                    <a:pt x="4994" y="946"/>
                    <a:pt x="5135" y="1009"/>
                    <a:pt x="5198" y="1135"/>
                  </a:cubicBezTo>
                  <a:lnTo>
                    <a:pt x="5545" y="1859"/>
                  </a:lnTo>
                  <a:lnTo>
                    <a:pt x="6301" y="1954"/>
                  </a:lnTo>
                  <a:cubicBezTo>
                    <a:pt x="6616" y="2017"/>
                    <a:pt x="6742" y="2395"/>
                    <a:pt x="6490" y="2584"/>
                  </a:cubicBezTo>
                  <a:lnTo>
                    <a:pt x="5954" y="3151"/>
                  </a:lnTo>
                  <a:lnTo>
                    <a:pt x="6049" y="3907"/>
                  </a:lnTo>
                  <a:cubicBezTo>
                    <a:pt x="6098" y="4150"/>
                    <a:pt x="5921" y="4337"/>
                    <a:pt x="5707" y="4337"/>
                  </a:cubicBezTo>
                  <a:cubicBezTo>
                    <a:pt x="5644" y="4337"/>
                    <a:pt x="5578" y="4321"/>
                    <a:pt x="5513" y="4285"/>
                  </a:cubicBezTo>
                  <a:lnTo>
                    <a:pt x="4852" y="3939"/>
                  </a:lnTo>
                  <a:lnTo>
                    <a:pt x="4159" y="4285"/>
                  </a:lnTo>
                  <a:cubicBezTo>
                    <a:pt x="4101" y="4321"/>
                    <a:pt x="4041" y="4337"/>
                    <a:pt x="3982" y="4337"/>
                  </a:cubicBezTo>
                  <a:cubicBezTo>
                    <a:pt x="3781" y="4337"/>
                    <a:pt x="3599" y="4150"/>
                    <a:pt x="3623" y="3907"/>
                  </a:cubicBezTo>
                  <a:lnTo>
                    <a:pt x="3749" y="3151"/>
                  </a:lnTo>
                  <a:lnTo>
                    <a:pt x="3182" y="2584"/>
                  </a:lnTo>
                  <a:cubicBezTo>
                    <a:pt x="3025" y="2363"/>
                    <a:pt x="3151" y="1985"/>
                    <a:pt x="3434" y="1954"/>
                  </a:cubicBezTo>
                  <a:lnTo>
                    <a:pt x="4159" y="1859"/>
                  </a:lnTo>
                  <a:lnTo>
                    <a:pt x="4537" y="1135"/>
                  </a:lnTo>
                  <a:cubicBezTo>
                    <a:pt x="4584" y="1009"/>
                    <a:pt x="4718" y="946"/>
                    <a:pt x="4856" y="946"/>
                  </a:cubicBezTo>
                  <a:close/>
                  <a:moveTo>
                    <a:pt x="1859" y="1"/>
                  </a:moveTo>
                  <a:cubicBezTo>
                    <a:pt x="819" y="1"/>
                    <a:pt x="0" y="820"/>
                    <a:pt x="0" y="1859"/>
                  </a:cubicBezTo>
                  <a:lnTo>
                    <a:pt x="0" y="4096"/>
                  </a:lnTo>
                  <a:cubicBezTo>
                    <a:pt x="32" y="4726"/>
                    <a:pt x="504" y="5230"/>
                    <a:pt x="1134" y="5230"/>
                  </a:cubicBezTo>
                  <a:lnTo>
                    <a:pt x="8569" y="5230"/>
                  </a:lnTo>
                  <a:cubicBezTo>
                    <a:pt x="9199" y="5230"/>
                    <a:pt x="9672" y="4726"/>
                    <a:pt x="9672" y="4128"/>
                  </a:cubicBezTo>
                  <a:lnTo>
                    <a:pt x="9672" y="1859"/>
                  </a:lnTo>
                  <a:cubicBezTo>
                    <a:pt x="9672" y="820"/>
                    <a:pt x="8853" y="1"/>
                    <a:pt x="78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3" name="Google Shape;7386;p73">
              <a:extLst>
                <a:ext uri="{FF2B5EF4-FFF2-40B4-BE49-F238E27FC236}">
                  <a16:creationId xmlns:a16="http://schemas.microsoft.com/office/drawing/2014/main" id="{DFC99AB9-1F29-2F8F-43CD-1660E00CD6BA}"/>
                </a:ext>
              </a:extLst>
            </p:cNvPr>
            <p:cNvSpPr/>
            <p:nvPr/>
          </p:nvSpPr>
          <p:spPr>
            <a:xfrm>
              <a:off x="-54403300" y="4122000"/>
              <a:ext cx="58300" cy="140225"/>
            </a:xfrm>
            <a:custGeom>
              <a:avLst/>
              <a:gdLst/>
              <a:ahLst/>
              <a:cxnLst/>
              <a:rect l="l" t="t" r="r" b="b"/>
              <a:pathLst>
                <a:path w="2332" h="5609" extrusionOk="0">
                  <a:moveTo>
                    <a:pt x="820" y="1"/>
                  </a:moveTo>
                  <a:lnTo>
                    <a:pt x="820" y="3088"/>
                  </a:lnTo>
                  <a:cubicBezTo>
                    <a:pt x="820" y="3561"/>
                    <a:pt x="631" y="4034"/>
                    <a:pt x="315" y="4349"/>
                  </a:cubicBezTo>
                  <a:cubicBezTo>
                    <a:pt x="0" y="4664"/>
                    <a:pt x="32" y="5136"/>
                    <a:pt x="315" y="5420"/>
                  </a:cubicBezTo>
                  <a:cubicBezTo>
                    <a:pt x="473" y="5546"/>
                    <a:pt x="662" y="5609"/>
                    <a:pt x="851" y="5609"/>
                  </a:cubicBezTo>
                  <a:cubicBezTo>
                    <a:pt x="1040" y="5609"/>
                    <a:pt x="1229" y="5546"/>
                    <a:pt x="1387" y="5420"/>
                  </a:cubicBezTo>
                  <a:cubicBezTo>
                    <a:pt x="2017" y="4790"/>
                    <a:pt x="2332" y="3939"/>
                    <a:pt x="2332" y="3088"/>
                  </a:cubicBezTo>
                  <a:lnTo>
                    <a:pt x="2332" y="379"/>
                  </a:lnTo>
                  <a:lnTo>
                    <a:pt x="1954" y="379"/>
                  </a:lnTo>
                  <a:cubicBezTo>
                    <a:pt x="1913" y="382"/>
                    <a:pt x="1874" y="383"/>
                    <a:pt x="1836" y="383"/>
                  </a:cubicBezTo>
                  <a:cubicBezTo>
                    <a:pt x="1422" y="383"/>
                    <a:pt x="1108" y="232"/>
                    <a:pt x="8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4" name="Google Shape;7387;p73">
              <a:extLst>
                <a:ext uri="{FF2B5EF4-FFF2-40B4-BE49-F238E27FC236}">
                  <a16:creationId xmlns:a16="http://schemas.microsoft.com/office/drawing/2014/main" id="{BFC3F2A3-ED53-85CB-F350-36FD0B690829}"/>
                </a:ext>
              </a:extLst>
            </p:cNvPr>
            <p:cNvSpPr/>
            <p:nvPr/>
          </p:nvSpPr>
          <p:spPr>
            <a:xfrm>
              <a:off x="-54346600" y="4132250"/>
              <a:ext cx="167800" cy="168575"/>
            </a:xfrm>
            <a:custGeom>
              <a:avLst/>
              <a:gdLst/>
              <a:ahLst/>
              <a:cxnLst/>
              <a:rect l="l" t="t" r="r" b="b"/>
              <a:pathLst>
                <a:path w="6712" h="6743" extrusionOk="0">
                  <a:moveTo>
                    <a:pt x="1860" y="757"/>
                  </a:moveTo>
                  <a:cubicBezTo>
                    <a:pt x="2049" y="757"/>
                    <a:pt x="2206" y="914"/>
                    <a:pt x="2206" y="1103"/>
                  </a:cubicBezTo>
                  <a:cubicBezTo>
                    <a:pt x="2206" y="1292"/>
                    <a:pt x="2049" y="1450"/>
                    <a:pt x="1860" y="1450"/>
                  </a:cubicBezTo>
                  <a:cubicBezTo>
                    <a:pt x="1846" y="1452"/>
                    <a:pt x="1832" y="1454"/>
                    <a:pt x="1818" y="1454"/>
                  </a:cubicBezTo>
                  <a:cubicBezTo>
                    <a:pt x="1671" y="1454"/>
                    <a:pt x="1513" y="1305"/>
                    <a:pt x="1513" y="1103"/>
                  </a:cubicBezTo>
                  <a:cubicBezTo>
                    <a:pt x="1513" y="914"/>
                    <a:pt x="1671" y="757"/>
                    <a:pt x="1860" y="757"/>
                  </a:cubicBezTo>
                  <a:close/>
                  <a:moveTo>
                    <a:pt x="4884" y="788"/>
                  </a:moveTo>
                  <a:cubicBezTo>
                    <a:pt x="5105" y="788"/>
                    <a:pt x="5262" y="946"/>
                    <a:pt x="5262" y="1135"/>
                  </a:cubicBezTo>
                  <a:cubicBezTo>
                    <a:pt x="5262" y="1324"/>
                    <a:pt x="5105" y="1481"/>
                    <a:pt x="4884" y="1481"/>
                  </a:cubicBezTo>
                  <a:cubicBezTo>
                    <a:pt x="4695" y="1481"/>
                    <a:pt x="4537" y="1324"/>
                    <a:pt x="4537" y="1135"/>
                  </a:cubicBezTo>
                  <a:cubicBezTo>
                    <a:pt x="4537" y="946"/>
                    <a:pt x="4695" y="788"/>
                    <a:pt x="4884" y="788"/>
                  </a:cubicBezTo>
                  <a:close/>
                  <a:moveTo>
                    <a:pt x="4455" y="3316"/>
                  </a:moveTo>
                  <a:cubicBezTo>
                    <a:pt x="4545" y="3316"/>
                    <a:pt x="4632" y="3356"/>
                    <a:pt x="4695" y="3435"/>
                  </a:cubicBezTo>
                  <a:cubicBezTo>
                    <a:pt x="4853" y="3592"/>
                    <a:pt x="4853" y="3813"/>
                    <a:pt x="4695" y="3939"/>
                  </a:cubicBezTo>
                  <a:cubicBezTo>
                    <a:pt x="4348" y="4285"/>
                    <a:pt x="3876" y="4474"/>
                    <a:pt x="3403" y="4474"/>
                  </a:cubicBezTo>
                  <a:cubicBezTo>
                    <a:pt x="2931" y="4474"/>
                    <a:pt x="2427" y="4285"/>
                    <a:pt x="2112" y="3939"/>
                  </a:cubicBezTo>
                  <a:cubicBezTo>
                    <a:pt x="1954" y="3781"/>
                    <a:pt x="1954" y="3529"/>
                    <a:pt x="2112" y="3435"/>
                  </a:cubicBezTo>
                  <a:cubicBezTo>
                    <a:pt x="2190" y="3356"/>
                    <a:pt x="2285" y="3316"/>
                    <a:pt x="2375" y="3316"/>
                  </a:cubicBezTo>
                  <a:cubicBezTo>
                    <a:pt x="2466" y="3316"/>
                    <a:pt x="2553" y="3356"/>
                    <a:pt x="2616" y="3435"/>
                  </a:cubicBezTo>
                  <a:cubicBezTo>
                    <a:pt x="2836" y="3639"/>
                    <a:pt x="3120" y="3742"/>
                    <a:pt x="3403" y="3742"/>
                  </a:cubicBezTo>
                  <a:cubicBezTo>
                    <a:pt x="3687" y="3742"/>
                    <a:pt x="3970" y="3639"/>
                    <a:pt x="4191" y="3435"/>
                  </a:cubicBezTo>
                  <a:cubicBezTo>
                    <a:pt x="4270" y="3356"/>
                    <a:pt x="4364" y="3316"/>
                    <a:pt x="4455" y="3316"/>
                  </a:cubicBezTo>
                  <a:close/>
                  <a:moveTo>
                    <a:pt x="757" y="1"/>
                  </a:moveTo>
                  <a:lnTo>
                    <a:pt x="757" y="2710"/>
                  </a:lnTo>
                  <a:cubicBezTo>
                    <a:pt x="757" y="3529"/>
                    <a:pt x="536" y="4285"/>
                    <a:pt x="1" y="5010"/>
                  </a:cubicBezTo>
                  <a:cubicBezTo>
                    <a:pt x="757" y="6049"/>
                    <a:pt x="1986" y="6743"/>
                    <a:pt x="3372" y="6743"/>
                  </a:cubicBezTo>
                  <a:cubicBezTo>
                    <a:pt x="4727" y="6743"/>
                    <a:pt x="5955" y="6049"/>
                    <a:pt x="6711" y="5010"/>
                  </a:cubicBezTo>
                  <a:cubicBezTo>
                    <a:pt x="6207" y="4285"/>
                    <a:pt x="5955" y="3498"/>
                    <a:pt x="5955" y="2710"/>
                  </a:cubicBezTo>
                  <a:lnTo>
                    <a:pt x="595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5" name="Google Shape;7388;p73">
              <a:extLst>
                <a:ext uri="{FF2B5EF4-FFF2-40B4-BE49-F238E27FC236}">
                  <a16:creationId xmlns:a16="http://schemas.microsoft.com/office/drawing/2014/main" id="{B6FC53DF-1E19-B4BE-1F5E-CFB1A42DD36A}"/>
                </a:ext>
              </a:extLst>
            </p:cNvPr>
            <p:cNvSpPr/>
            <p:nvPr/>
          </p:nvSpPr>
          <p:spPr>
            <a:xfrm>
              <a:off x="-54177250" y="4122000"/>
              <a:ext cx="57500" cy="141025"/>
            </a:xfrm>
            <a:custGeom>
              <a:avLst/>
              <a:gdLst/>
              <a:ahLst/>
              <a:cxnLst/>
              <a:rect l="l" t="t" r="r" b="b"/>
              <a:pathLst>
                <a:path w="2300" h="5641" extrusionOk="0">
                  <a:moveTo>
                    <a:pt x="1481" y="1"/>
                  </a:moveTo>
                  <a:cubicBezTo>
                    <a:pt x="1166" y="253"/>
                    <a:pt x="756" y="411"/>
                    <a:pt x="378" y="411"/>
                  </a:cubicBezTo>
                  <a:lnTo>
                    <a:pt x="0" y="411"/>
                  </a:lnTo>
                  <a:lnTo>
                    <a:pt x="0" y="3120"/>
                  </a:lnTo>
                  <a:cubicBezTo>
                    <a:pt x="0" y="4034"/>
                    <a:pt x="378" y="4821"/>
                    <a:pt x="945" y="5451"/>
                  </a:cubicBezTo>
                  <a:cubicBezTo>
                    <a:pt x="1103" y="5577"/>
                    <a:pt x="1292" y="5640"/>
                    <a:pt x="1481" y="5640"/>
                  </a:cubicBezTo>
                  <a:cubicBezTo>
                    <a:pt x="1670" y="5640"/>
                    <a:pt x="1859" y="5577"/>
                    <a:pt x="2017" y="5451"/>
                  </a:cubicBezTo>
                  <a:cubicBezTo>
                    <a:pt x="2300" y="5136"/>
                    <a:pt x="2300" y="4664"/>
                    <a:pt x="1985" y="4380"/>
                  </a:cubicBezTo>
                  <a:cubicBezTo>
                    <a:pt x="1639" y="4034"/>
                    <a:pt x="1481" y="3466"/>
                    <a:pt x="1481" y="1576"/>
                  </a:cubicBezTo>
                  <a:lnTo>
                    <a:pt x="148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6" name="Google Shape;7389;p73">
            <a:extLst>
              <a:ext uri="{FF2B5EF4-FFF2-40B4-BE49-F238E27FC236}">
                <a16:creationId xmlns:a16="http://schemas.microsoft.com/office/drawing/2014/main" id="{0DF72B04-AF04-E9AD-DF1D-05DFE5065521}"/>
              </a:ext>
            </a:extLst>
          </p:cNvPr>
          <p:cNvGrpSpPr/>
          <p:nvPr/>
        </p:nvGrpSpPr>
        <p:grpSpPr>
          <a:xfrm>
            <a:off x="9998310" y="3816016"/>
            <a:ext cx="475064" cy="475964"/>
            <a:chOff x="-52458650" y="3194400"/>
            <a:chExt cx="316625" cy="317225"/>
          </a:xfrm>
          <a:solidFill>
            <a:schemeClr val="tx1"/>
          </a:solidFill>
        </p:grpSpPr>
        <p:sp>
          <p:nvSpPr>
            <p:cNvPr id="1057" name="Google Shape;7390;p73">
              <a:extLst>
                <a:ext uri="{FF2B5EF4-FFF2-40B4-BE49-F238E27FC236}">
                  <a16:creationId xmlns:a16="http://schemas.microsoft.com/office/drawing/2014/main" id="{5AB61300-99C5-33AC-85BA-52ED7E43AABB}"/>
                </a:ext>
              </a:extLst>
            </p:cNvPr>
            <p:cNvSpPr/>
            <p:nvPr/>
          </p:nvSpPr>
          <p:spPr>
            <a:xfrm>
              <a:off x="-52458650" y="3194400"/>
              <a:ext cx="316625" cy="166000"/>
            </a:xfrm>
            <a:custGeom>
              <a:avLst/>
              <a:gdLst/>
              <a:ahLst/>
              <a:cxnLst/>
              <a:rect l="l" t="t" r="r" b="b"/>
              <a:pathLst>
                <a:path w="12665" h="6640" extrusionOk="0">
                  <a:moveTo>
                    <a:pt x="6309" y="0"/>
                  </a:moveTo>
                  <a:cubicBezTo>
                    <a:pt x="6254" y="0"/>
                    <a:pt x="6207" y="8"/>
                    <a:pt x="6175" y="24"/>
                  </a:cubicBezTo>
                  <a:lnTo>
                    <a:pt x="189" y="3017"/>
                  </a:lnTo>
                  <a:cubicBezTo>
                    <a:pt x="63" y="3080"/>
                    <a:pt x="0" y="3206"/>
                    <a:pt x="0" y="3332"/>
                  </a:cubicBezTo>
                  <a:cubicBezTo>
                    <a:pt x="0" y="3489"/>
                    <a:pt x="63" y="3615"/>
                    <a:pt x="189" y="3647"/>
                  </a:cubicBezTo>
                  <a:lnTo>
                    <a:pt x="2394" y="4434"/>
                  </a:lnTo>
                  <a:lnTo>
                    <a:pt x="3025" y="3143"/>
                  </a:lnTo>
                  <a:cubicBezTo>
                    <a:pt x="3088" y="3017"/>
                    <a:pt x="3214" y="2922"/>
                    <a:pt x="3340" y="2922"/>
                  </a:cubicBezTo>
                  <a:lnTo>
                    <a:pt x="9326" y="2922"/>
                  </a:lnTo>
                  <a:cubicBezTo>
                    <a:pt x="9483" y="2922"/>
                    <a:pt x="9609" y="3017"/>
                    <a:pt x="9641" y="3143"/>
                  </a:cubicBezTo>
                  <a:lnTo>
                    <a:pt x="10271" y="4434"/>
                  </a:lnTo>
                  <a:lnTo>
                    <a:pt x="11940" y="3836"/>
                  </a:lnTo>
                  <a:lnTo>
                    <a:pt x="11940" y="6293"/>
                  </a:lnTo>
                  <a:cubicBezTo>
                    <a:pt x="11940" y="6482"/>
                    <a:pt x="12098" y="6640"/>
                    <a:pt x="12287" y="6640"/>
                  </a:cubicBezTo>
                  <a:cubicBezTo>
                    <a:pt x="12476" y="6640"/>
                    <a:pt x="12634" y="6482"/>
                    <a:pt x="12634" y="6293"/>
                  </a:cubicBezTo>
                  <a:lnTo>
                    <a:pt x="12634" y="3300"/>
                  </a:lnTo>
                  <a:cubicBezTo>
                    <a:pt x="12665" y="3206"/>
                    <a:pt x="12634" y="3048"/>
                    <a:pt x="12508" y="3017"/>
                  </a:cubicBezTo>
                  <a:lnTo>
                    <a:pt x="6490" y="24"/>
                  </a:lnTo>
                  <a:cubicBezTo>
                    <a:pt x="6427" y="8"/>
                    <a:pt x="6364" y="0"/>
                    <a:pt x="6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8" name="Google Shape;7391;p73">
              <a:extLst>
                <a:ext uri="{FF2B5EF4-FFF2-40B4-BE49-F238E27FC236}">
                  <a16:creationId xmlns:a16="http://schemas.microsoft.com/office/drawing/2014/main" id="{2BF9C3C2-1AAB-FF20-336A-60DCF08712DE}"/>
                </a:ext>
              </a:extLst>
            </p:cNvPr>
            <p:cNvSpPr/>
            <p:nvPr/>
          </p:nvSpPr>
          <p:spPr>
            <a:xfrm>
              <a:off x="-52379100" y="3287125"/>
              <a:ext cx="156750" cy="18925"/>
            </a:xfrm>
            <a:custGeom>
              <a:avLst/>
              <a:gdLst/>
              <a:ahLst/>
              <a:cxnLst/>
              <a:rect l="l" t="t" r="r" b="b"/>
              <a:pathLst>
                <a:path w="6270" h="757" extrusionOk="0">
                  <a:moveTo>
                    <a:pt x="378" y="1"/>
                  </a:moveTo>
                  <a:lnTo>
                    <a:pt x="0" y="757"/>
                  </a:lnTo>
                  <a:lnTo>
                    <a:pt x="6270" y="757"/>
                  </a:lnTo>
                  <a:lnTo>
                    <a:pt x="58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9" name="Google Shape;7392;p73">
              <a:extLst>
                <a:ext uri="{FF2B5EF4-FFF2-40B4-BE49-F238E27FC236}">
                  <a16:creationId xmlns:a16="http://schemas.microsoft.com/office/drawing/2014/main" id="{0A9F60E3-DA5B-C65F-64A0-E9B8DBF574AD}"/>
                </a:ext>
              </a:extLst>
            </p:cNvPr>
            <p:cNvSpPr/>
            <p:nvPr/>
          </p:nvSpPr>
          <p:spPr>
            <a:xfrm>
              <a:off x="-52383825" y="3361950"/>
              <a:ext cx="55150" cy="37050"/>
            </a:xfrm>
            <a:custGeom>
              <a:avLst/>
              <a:gdLst/>
              <a:ahLst/>
              <a:cxnLst/>
              <a:rect l="l" t="t" r="r" b="b"/>
              <a:pathLst>
                <a:path w="2206" h="1482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104"/>
                  </a:lnTo>
                  <a:cubicBezTo>
                    <a:pt x="0" y="1293"/>
                    <a:pt x="158" y="1450"/>
                    <a:pt x="347" y="1450"/>
                  </a:cubicBezTo>
                  <a:lnTo>
                    <a:pt x="1103" y="1450"/>
                  </a:lnTo>
                  <a:lnTo>
                    <a:pt x="1103" y="1482"/>
                  </a:lnTo>
                  <a:cubicBezTo>
                    <a:pt x="1733" y="1482"/>
                    <a:pt x="2205" y="946"/>
                    <a:pt x="2205" y="379"/>
                  </a:cubicBezTo>
                  <a:cubicBezTo>
                    <a:pt x="2205" y="158"/>
                    <a:pt x="2048" y="1"/>
                    <a:pt x="18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0" name="Google Shape;7393;p73">
              <a:extLst>
                <a:ext uri="{FF2B5EF4-FFF2-40B4-BE49-F238E27FC236}">
                  <a16:creationId xmlns:a16="http://schemas.microsoft.com/office/drawing/2014/main" id="{7F5645C6-9447-8931-462B-BFB761422165}"/>
                </a:ext>
              </a:extLst>
            </p:cNvPr>
            <p:cNvSpPr/>
            <p:nvPr/>
          </p:nvSpPr>
          <p:spPr>
            <a:xfrm>
              <a:off x="-52401950" y="3380075"/>
              <a:ext cx="204800" cy="131550"/>
            </a:xfrm>
            <a:custGeom>
              <a:avLst/>
              <a:gdLst/>
              <a:ahLst/>
              <a:cxnLst/>
              <a:rect l="l" t="t" r="r" b="b"/>
              <a:pathLst>
                <a:path w="8192" h="5262" extrusionOk="0">
                  <a:moveTo>
                    <a:pt x="5085" y="1804"/>
                  </a:moveTo>
                  <a:cubicBezTo>
                    <a:pt x="5175" y="1804"/>
                    <a:pt x="5262" y="1843"/>
                    <a:pt x="5325" y="1922"/>
                  </a:cubicBezTo>
                  <a:cubicBezTo>
                    <a:pt x="5514" y="2080"/>
                    <a:pt x="5514" y="2332"/>
                    <a:pt x="5356" y="2426"/>
                  </a:cubicBezTo>
                  <a:cubicBezTo>
                    <a:pt x="5010" y="2804"/>
                    <a:pt x="4537" y="2993"/>
                    <a:pt x="4065" y="2993"/>
                  </a:cubicBezTo>
                  <a:cubicBezTo>
                    <a:pt x="3561" y="2993"/>
                    <a:pt x="3088" y="2804"/>
                    <a:pt x="2710" y="2426"/>
                  </a:cubicBezTo>
                  <a:cubicBezTo>
                    <a:pt x="2552" y="2269"/>
                    <a:pt x="2552" y="2048"/>
                    <a:pt x="2710" y="1922"/>
                  </a:cubicBezTo>
                  <a:cubicBezTo>
                    <a:pt x="2789" y="1843"/>
                    <a:pt x="2891" y="1804"/>
                    <a:pt x="2990" y="1804"/>
                  </a:cubicBezTo>
                  <a:cubicBezTo>
                    <a:pt x="3088" y="1804"/>
                    <a:pt x="3182" y="1843"/>
                    <a:pt x="3245" y="1922"/>
                  </a:cubicBezTo>
                  <a:cubicBezTo>
                    <a:pt x="3450" y="2143"/>
                    <a:pt x="3734" y="2253"/>
                    <a:pt x="4021" y="2253"/>
                  </a:cubicBezTo>
                  <a:cubicBezTo>
                    <a:pt x="4309" y="2253"/>
                    <a:pt x="4600" y="2143"/>
                    <a:pt x="4821" y="1922"/>
                  </a:cubicBezTo>
                  <a:cubicBezTo>
                    <a:pt x="4899" y="1843"/>
                    <a:pt x="4994" y="1804"/>
                    <a:pt x="5085" y="1804"/>
                  </a:cubicBezTo>
                  <a:close/>
                  <a:moveTo>
                    <a:pt x="3655" y="0"/>
                  </a:moveTo>
                  <a:cubicBezTo>
                    <a:pt x="3498" y="851"/>
                    <a:pt x="2710" y="1481"/>
                    <a:pt x="1859" y="1481"/>
                  </a:cubicBezTo>
                  <a:lnTo>
                    <a:pt x="1103" y="1481"/>
                  </a:lnTo>
                  <a:cubicBezTo>
                    <a:pt x="473" y="1481"/>
                    <a:pt x="0" y="977"/>
                    <a:pt x="0" y="379"/>
                  </a:cubicBezTo>
                  <a:lnTo>
                    <a:pt x="0" y="1135"/>
                  </a:lnTo>
                  <a:cubicBezTo>
                    <a:pt x="0" y="3371"/>
                    <a:pt x="1859" y="5262"/>
                    <a:pt x="4096" y="5262"/>
                  </a:cubicBezTo>
                  <a:cubicBezTo>
                    <a:pt x="6333" y="5262"/>
                    <a:pt x="8192" y="3403"/>
                    <a:pt x="8192" y="1135"/>
                  </a:cubicBezTo>
                  <a:lnTo>
                    <a:pt x="8192" y="379"/>
                  </a:lnTo>
                  <a:cubicBezTo>
                    <a:pt x="8160" y="1009"/>
                    <a:pt x="7656" y="1481"/>
                    <a:pt x="7058" y="1481"/>
                  </a:cubicBezTo>
                  <a:lnTo>
                    <a:pt x="6301" y="1481"/>
                  </a:lnTo>
                  <a:cubicBezTo>
                    <a:pt x="5388" y="1481"/>
                    <a:pt x="4663" y="851"/>
                    <a:pt x="4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1" name="Google Shape;7394;p73">
              <a:extLst>
                <a:ext uri="{FF2B5EF4-FFF2-40B4-BE49-F238E27FC236}">
                  <a16:creationId xmlns:a16="http://schemas.microsoft.com/office/drawing/2014/main" id="{DB1D93BD-5A98-3BF7-242F-BEF5256DEBAB}"/>
                </a:ext>
              </a:extLst>
            </p:cNvPr>
            <p:cNvSpPr/>
            <p:nvPr/>
          </p:nvSpPr>
          <p:spPr>
            <a:xfrm>
              <a:off x="-52272000" y="3361950"/>
              <a:ext cx="55175" cy="37050"/>
            </a:xfrm>
            <a:custGeom>
              <a:avLst/>
              <a:gdLst/>
              <a:ahLst/>
              <a:cxnLst/>
              <a:rect l="l" t="t" r="r" b="b"/>
              <a:pathLst>
                <a:path w="2207" h="1482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1009"/>
                    <a:pt x="505" y="1482"/>
                    <a:pt x="1103" y="1482"/>
                  </a:cubicBezTo>
                  <a:lnTo>
                    <a:pt x="1860" y="1482"/>
                  </a:lnTo>
                  <a:cubicBezTo>
                    <a:pt x="2049" y="1482"/>
                    <a:pt x="2206" y="1324"/>
                    <a:pt x="2206" y="1104"/>
                  </a:cubicBezTo>
                  <a:lnTo>
                    <a:pt x="2206" y="379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2" name="Google Shape;7395;p73">
              <a:extLst>
                <a:ext uri="{FF2B5EF4-FFF2-40B4-BE49-F238E27FC236}">
                  <a16:creationId xmlns:a16="http://schemas.microsoft.com/office/drawing/2014/main" id="{41D66AA0-94D6-157C-442E-2E7A9F8A2AAA}"/>
                </a:ext>
              </a:extLst>
            </p:cNvPr>
            <p:cNvSpPr/>
            <p:nvPr/>
          </p:nvSpPr>
          <p:spPr>
            <a:xfrm>
              <a:off x="-52402750" y="3324950"/>
              <a:ext cx="204825" cy="46475"/>
            </a:xfrm>
            <a:custGeom>
              <a:avLst/>
              <a:gdLst/>
              <a:ahLst/>
              <a:cxnLst/>
              <a:rect l="l" t="t" r="r" b="b"/>
              <a:pathLst>
                <a:path w="8193" h="1859" extrusionOk="0">
                  <a:moveTo>
                    <a:pt x="1" y="0"/>
                  </a:moveTo>
                  <a:lnTo>
                    <a:pt x="1" y="1859"/>
                  </a:lnTo>
                  <a:cubicBezTo>
                    <a:pt x="1" y="1229"/>
                    <a:pt x="505" y="725"/>
                    <a:pt x="1104" y="725"/>
                  </a:cubicBezTo>
                  <a:lnTo>
                    <a:pt x="2584" y="725"/>
                  </a:lnTo>
                  <a:cubicBezTo>
                    <a:pt x="3057" y="725"/>
                    <a:pt x="3498" y="1071"/>
                    <a:pt x="3656" y="1481"/>
                  </a:cubicBezTo>
                  <a:lnTo>
                    <a:pt x="4538" y="1481"/>
                  </a:lnTo>
                  <a:cubicBezTo>
                    <a:pt x="4695" y="1071"/>
                    <a:pt x="5073" y="725"/>
                    <a:pt x="5577" y="725"/>
                  </a:cubicBezTo>
                  <a:lnTo>
                    <a:pt x="7090" y="725"/>
                  </a:lnTo>
                  <a:cubicBezTo>
                    <a:pt x="7720" y="725"/>
                    <a:pt x="8192" y="1260"/>
                    <a:pt x="8192" y="1859"/>
                  </a:cubicBezTo>
                  <a:lnTo>
                    <a:pt x="819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3" name="Google Shape;7396;p73">
              <a:extLst>
                <a:ext uri="{FF2B5EF4-FFF2-40B4-BE49-F238E27FC236}">
                  <a16:creationId xmlns:a16="http://schemas.microsoft.com/office/drawing/2014/main" id="{10FB224A-6B50-CA25-066A-F7C112734B36}"/>
                </a:ext>
              </a:extLst>
            </p:cNvPr>
            <p:cNvSpPr/>
            <p:nvPr/>
          </p:nvSpPr>
          <p:spPr>
            <a:xfrm>
              <a:off x="-52440550" y="33493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190"/>
                    <a:pt x="1" y="725"/>
                    <a:pt x="1" y="1261"/>
                  </a:cubicBezTo>
                  <a:cubicBezTo>
                    <a:pt x="1" y="1797"/>
                    <a:pt x="316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4" name="Google Shape;7397;p73">
              <a:extLst>
                <a:ext uri="{FF2B5EF4-FFF2-40B4-BE49-F238E27FC236}">
                  <a16:creationId xmlns:a16="http://schemas.microsoft.com/office/drawing/2014/main" id="{71E73D09-629E-473D-CCFC-156E796F6CE5}"/>
                </a:ext>
              </a:extLst>
            </p:cNvPr>
            <p:cNvSpPr/>
            <p:nvPr/>
          </p:nvSpPr>
          <p:spPr>
            <a:xfrm>
              <a:off x="-52179050" y="334857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2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5" name="Google Shape;7398;p73">
            <a:extLst>
              <a:ext uri="{FF2B5EF4-FFF2-40B4-BE49-F238E27FC236}">
                <a16:creationId xmlns:a16="http://schemas.microsoft.com/office/drawing/2014/main" id="{69E3C10F-AC8B-D47E-4048-2CBA5B3A1CAC}"/>
              </a:ext>
            </a:extLst>
          </p:cNvPr>
          <p:cNvGrpSpPr/>
          <p:nvPr/>
        </p:nvGrpSpPr>
        <p:grpSpPr>
          <a:xfrm>
            <a:off x="10010708" y="4441317"/>
            <a:ext cx="450271" cy="477127"/>
            <a:chOff x="-52450000" y="3584850"/>
            <a:chExt cx="300100" cy="318000"/>
          </a:xfrm>
          <a:solidFill>
            <a:schemeClr val="tx1"/>
          </a:solidFill>
        </p:grpSpPr>
        <p:sp>
          <p:nvSpPr>
            <p:cNvPr id="1066" name="Google Shape;7399;p73">
              <a:extLst>
                <a:ext uri="{FF2B5EF4-FFF2-40B4-BE49-F238E27FC236}">
                  <a16:creationId xmlns:a16="http://schemas.microsoft.com/office/drawing/2014/main" id="{1E8BA0D5-485F-AA84-891D-241593DBE592}"/>
                </a:ext>
              </a:extLst>
            </p:cNvPr>
            <p:cNvSpPr/>
            <p:nvPr/>
          </p:nvSpPr>
          <p:spPr>
            <a:xfrm>
              <a:off x="-52206625" y="3601400"/>
              <a:ext cx="55150" cy="55950"/>
            </a:xfrm>
            <a:custGeom>
              <a:avLst/>
              <a:gdLst/>
              <a:ahLst/>
              <a:cxnLst/>
              <a:rect l="l" t="t" r="r" b="b"/>
              <a:pathLst>
                <a:path w="2206" h="2238" extrusionOk="0">
                  <a:moveTo>
                    <a:pt x="1986" y="0"/>
                  </a:moveTo>
                  <a:cubicBezTo>
                    <a:pt x="1513" y="32"/>
                    <a:pt x="1103" y="252"/>
                    <a:pt x="694" y="599"/>
                  </a:cubicBezTo>
                  <a:cubicBezTo>
                    <a:pt x="347" y="914"/>
                    <a:pt x="64" y="1387"/>
                    <a:pt x="1" y="1859"/>
                  </a:cubicBezTo>
                  <a:cubicBezTo>
                    <a:pt x="64" y="1985"/>
                    <a:pt x="158" y="2143"/>
                    <a:pt x="221" y="2237"/>
                  </a:cubicBezTo>
                  <a:cubicBezTo>
                    <a:pt x="725" y="2174"/>
                    <a:pt x="1166" y="1985"/>
                    <a:pt x="1513" y="1607"/>
                  </a:cubicBezTo>
                  <a:cubicBezTo>
                    <a:pt x="1923" y="1197"/>
                    <a:pt x="2143" y="693"/>
                    <a:pt x="2206" y="189"/>
                  </a:cubicBezTo>
                  <a:cubicBezTo>
                    <a:pt x="2206" y="158"/>
                    <a:pt x="2206" y="95"/>
                    <a:pt x="2143" y="32"/>
                  </a:cubicBezTo>
                  <a:cubicBezTo>
                    <a:pt x="2112" y="0"/>
                    <a:pt x="2080" y="0"/>
                    <a:pt x="19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7" name="Google Shape;7400;p73">
              <a:extLst>
                <a:ext uri="{FF2B5EF4-FFF2-40B4-BE49-F238E27FC236}">
                  <a16:creationId xmlns:a16="http://schemas.microsoft.com/office/drawing/2014/main" id="{1B974532-5355-972E-A6F8-51D08FFB505D}"/>
                </a:ext>
              </a:extLst>
            </p:cNvPr>
            <p:cNvSpPr/>
            <p:nvPr/>
          </p:nvSpPr>
          <p:spPr>
            <a:xfrm>
              <a:off x="-52271200" y="3601700"/>
              <a:ext cx="29950" cy="11525"/>
            </a:xfrm>
            <a:custGeom>
              <a:avLst/>
              <a:gdLst/>
              <a:ahLst/>
              <a:cxnLst/>
              <a:rect l="l" t="t" r="r" b="b"/>
              <a:pathLst>
                <a:path w="1198" h="461" extrusionOk="0">
                  <a:moveTo>
                    <a:pt x="757" y="1"/>
                  </a:moveTo>
                  <a:cubicBezTo>
                    <a:pt x="507" y="1"/>
                    <a:pt x="260" y="23"/>
                    <a:pt x="0" y="83"/>
                  </a:cubicBezTo>
                  <a:cubicBezTo>
                    <a:pt x="410" y="146"/>
                    <a:pt x="756" y="272"/>
                    <a:pt x="1103" y="461"/>
                  </a:cubicBezTo>
                  <a:cubicBezTo>
                    <a:pt x="1103" y="303"/>
                    <a:pt x="1166" y="146"/>
                    <a:pt x="1197" y="20"/>
                  </a:cubicBezTo>
                  <a:cubicBezTo>
                    <a:pt x="1048" y="8"/>
                    <a:pt x="902" y="1"/>
                    <a:pt x="7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8" name="Google Shape;7401;p73">
              <a:extLst>
                <a:ext uri="{FF2B5EF4-FFF2-40B4-BE49-F238E27FC236}">
                  <a16:creationId xmlns:a16="http://schemas.microsoft.com/office/drawing/2014/main" id="{A4717179-909C-990C-3D8E-F2973307E196}"/>
                </a:ext>
              </a:extLst>
            </p:cNvPr>
            <p:cNvSpPr/>
            <p:nvPr/>
          </p:nvSpPr>
          <p:spPr>
            <a:xfrm>
              <a:off x="-52225525" y="3584850"/>
              <a:ext cx="30750" cy="44925"/>
            </a:xfrm>
            <a:custGeom>
              <a:avLst/>
              <a:gdLst/>
              <a:ahLst/>
              <a:cxnLst/>
              <a:rect l="l" t="t" r="r" b="b"/>
              <a:pathLst>
                <a:path w="1230" h="1797" extrusionOk="0">
                  <a:moveTo>
                    <a:pt x="757" y="1"/>
                  </a:moveTo>
                  <a:cubicBezTo>
                    <a:pt x="694" y="1"/>
                    <a:pt x="662" y="32"/>
                    <a:pt x="631" y="64"/>
                  </a:cubicBezTo>
                  <a:cubicBezTo>
                    <a:pt x="442" y="316"/>
                    <a:pt x="1" y="820"/>
                    <a:pt x="1" y="1418"/>
                  </a:cubicBezTo>
                  <a:lnTo>
                    <a:pt x="1" y="1607"/>
                  </a:lnTo>
                  <a:cubicBezTo>
                    <a:pt x="64" y="1702"/>
                    <a:pt x="158" y="1733"/>
                    <a:pt x="190" y="1796"/>
                  </a:cubicBezTo>
                  <a:cubicBezTo>
                    <a:pt x="347" y="1355"/>
                    <a:pt x="631" y="977"/>
                    <a:pt x="977" y="662"/>
                  </a:cubicBezTo>
                  <a:cubicBezTo>
                    <a:pt x="1072" y="599"/>
                    <a:pt x="1135" y="536"/>
                    <a:pt x="1229" y="505"/>
                  </a:cubicBezTo>
                  <a:cubicBezTo>
                    <a:pt x="1103" y="316"/>
                    <a:pt x="977" y="190"/>
                    <a:pt x="851" y="64"/>
                  </a:cubicBezTo>
                  <a:cubicBezTo>
                    <a:pt x="820" y="32"/>
                    <a:pt x="788" y="1"/>
                    <a:pt x="7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9" name="Google Shape;7402;p73">
              <a:extLst>
                <a:ext uri="{FF2B5EF4-FFF2-40B4-BE49-F238E27FC236}">
                  <a16:creationId xmlns:a16="http://schemas.microsoft.com/office/drawing/2014/main" id="{4648D141-2391-5F7B-341E-494DCEBC063B}"/>
                </a:ext>
              </a:extLst>
            </p:cNvPr>
            <p:cNvSpPr/>
            <p:nvPr/>
          </p:nvSpPr>
          <p:spPr>
            <a:xfrm>
              <a:off x="-52412200" y="3694325"/>
              <a:ext cx="205600" cy="208525"/>
            </a:xfrm>
            <a:custGeom>
              <a:avLst/>
              <a:gdLst/>
              <a:ahLst/>
              <a:cxnLst/>
              <a:rect l="l" t="t" r="r" b="b"/>
              <a:pathLst>
                <a:path w="8224" h="8341" extrusionOk="0">
                  <a:moveTo>
                    <a:pt x="2584" y="2269"/>
                  </a:moveTo>
                  <a:cubicBezTo>
                    <a:pt x="2773" y="2269"/>
                    <a:pt x="2931" y="2427"/>
                    <a:pt x="2931" y="2616"/>
                  </a:cubicBezTo>
                  <a:cubicBezTo>
                    <a:pt x="2931" y="2836"/>
                    <a:pt x="2773" y="2962"/>
                    <a:pt x="2584" y="2962"/>
                  </a:cubicBezTo>
                  <a:cubicBezTo>
                    <a:pt x="2568" y="2965"/>
                    <a:pt x="2552" y="2966"/>
                    <a:pt x="2536" y="2966"/>
                  </a:cubicBezTo>
                  <a:cubicBezTo>
                    <a:pt x="2369" y="2966"/>
                    <a:pt x="2238" y="2817"/>
                    <a:pt x="2238" y="2616"/>
                  </a:cubicBezTo>
                  <a:cubicBezTo>
                    <a:pt x="2238" y="2427"/>
                    <a:pt x="2395" y="2269"/>
                    <a:pt x="2584" y="2269"/>
                  </a:cubicBezTo>
                  <a:close/>
                  <a:moveTo>
                    <a:pt x="5577" y="2269"/>
                  </a:moveTo>
                  <a:cubicBezTo>
                    <a:pt x="5766" y="2269"/>
                    <a:pt x="5924" y="2427"/>
                    <a:pt x="5924" y="2616"/>
                  </a:cubicBezTo>
                  <a:cubicBezTo>
                    <a:pt x="5955" y="2836"/>
                    <a:pt x="5766" y="2994"/>
                    <a:pt x="5577" y="2994"/>
                  </a:cubicBezTo>
                  <a:cubicBezTo>
                    <a:pt x="5388" y="2994"/>
                    <a:pt x="5231" y="2836"/>
                    <a:pt x="5231" y="2616"/>
                  </a:cubicBezTo>
                  <a:cubicBezTo>
                    <a:pt x="5231" y="2427"/>
                    <a:pt x="5388" y="2269"/>
                    <a:pt x="5577" y="2269"/>
                  </a:cubicBezTo>
                  <a:close/>
                  <a:moveTo>
                    <a:pt x="5132" y="4923"/>
                  </a:moveTo>
                  <a:cubicBezTo>
                    <a:pt x="5231" y="4923"/>
                    <a:pt x="5325" y="4963"/>
                    <a:pt x="5388" y="5042"/>
                  </a:cubicBezTo>
                  <a:cubicBezTo>
                    <a:pt x="5577" y="5199"/>
                    <a:pt x="5577" y="5420"/>
                    <a:pt x="5420" y="5546"/>
                  </a:cubicBezTo>
                  <a:cubicBezTo>
                    <a:pt x="5073" y="5892"/>
                    <a:pt x="4601" y="6081"/>
                    <a:pt x="4128" y="6081"/>
                  </a:cubicBezTo>
                  <a:cubicBezTo>
                    <a:pt x="3592" y="6081"/>
                    <a:pt x="3120" y="5892"/>
                    <a:pt x="2773" y="5546"/>
                  </a:cubicBezTo>
                  <a:cubicBezTo>
                    <a:pt x="2616" y="5388"/>
                    <a:pt x="2616" y="5136"/>
                    <a:pt x="2773" y="5042"/>
                  </a:cubicBezTo>
                  <a:cubicBezTo>
                    <a:pt x="2852" y="4963"/>
                    <a:pt x="2954" y="4923"/>
                    <a:pt x="3049" y="4923"/>
                  </a:cubicBezTo>
                  <a:cubicBezTo>
                    <a:pt x="3144" y="4923"/>
                    <a:pt x="3230" y="4963"/>
                    <a:pt x="3277" y="5042"/>
                  </a:cubicBezTo>
                  <a:cubicBezTo>
                    <a:pt x="3498" y="5246"/>
                    <a:pt x="3789" y="5349"/>
                    <a:pt x="4077" y="5349"/>
                  </a:cubicBezTo>
                  <a:cubicBezTo>
                    <a:pt x="4364" y="5349"/>
                    <a:pt x="4648" y="5246"/>
                    <a:pt x="4853" y="5042"/>
                  </a:cubicBezTo>
                  <a:cubicBezTo>
                    <a:pt x="4931" y="4963"/>
                    <a:pt x="5034" y="4923"/>
                    <a:pt x="5132" y="4923"/>
                  </a:cubicBezTo>
                  <a:close/>
                  <a:moveTo>
                    <a:pt x="7468" y="1"/>
                  </a:moveTo>
                  <a:cubicBezTo>
                    <a:pt x="7027" y="1"/>
                    <a:pt x="6711" y="347"/>
                    <a:pt x="6711" y="725"/>
                  </a:cubicBezTo>
                  <a:cubicBezTo>
                    <a:pt x="6711" y="1135"/>
                    <a:pt x="6365" y="1482"/>
                    <a:pt x="5955" y="1482"/>
                  </a:cubicBezTo>
                  <a:lnTo>
                    <a:pt x="726" y="1482"/>
                  </a:lnTo>
                  <a:cubicBezTo>
                    <a:pt x="442" y="1482"/>
                    <a:pt x="221" y="1450"/>
                    <a:pt x="1" y="1356"/>
                  </a:cubicBezTo>
                  <a:lnTo>
                    <a:pt x="1" y="4033"/>
                  </a:lnTo>
                  <a:cubicBezTo>
                    <a:pt x="1" y="6176"/>
                    <a:pt x="1576" y="8129"/>
                    <a:pt x="3687" y="8318"/>
                  </a:cubicBezTo>
                  <a:cubicBezTo>
                    <a:pt x="3831" y="8333"/>
                    <a:pt x="3974" y="8340"/>
                    <a:pt x="4115" y="8340"/>
                  </a:cubicBezTo>
                  <a:cubicBezTo>
                    <a:pt x="6356" y="8340"/>
                    <a:pt x="8224" y="6504"/>
                    <a:pt x="8224" y="4223"/>
                  </a:cubicBezTo>
                  <a:lnTo>
                    <a:pt x="8224" y="757"/>
                  </a:lnTo>
                  <a:cubicBezTo>
                    <a:pt x="8224" y="347"/>
                    <a:pt x="7846" y="1"/>
                    <a:pt x="74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0" name="Google Shape;7403;p73">
              <a:extLst>
                <a:ext uri="{FF2B5EF4-FFF2-40B4-BE49-F238E27FC236}">
                  <a16:creationId xmlns:a16="http://schemas.microsoft.com/office/drawing/2014/main" id="{4E0BBA41-8416-A8EE-2E70-AA4D7C200D8B}"/>
                </a:ext>
              </a:extLst>
            </p:cNvPr>
            <p:cNvSpPr/>
            <p:nvPr/>
          </p:nvSpPr>
          <p:spPr>
            <a:xfrm>
              <a:off x="-52430300" y="3619500"/>
              <a:ext cx="219775" cy="92975"/>
            </a:xfrm>
            <a:custGeom>
              <a:avLst/>
              <a:gdLst/>
              <a:ahLst/>
              <a:cxnLst/>
              <a:rect l="l" t="t" r="r" b="b"/>
              <a:pathLst>
                <a:path w="8791" h="3719" extrusionOk="0">
                  <a:moveTo>
                    <a:pt x="2237" y="1"/>
                  </a:moveTo>
                  <a:cubicBezTo>
                    <a:pt x="1008" y="1"/>
                    <a:pt x="0" y="978"/>
                    <a:pt x="0" y="2238"/>
                  </a:cubicBezTo>
                  <a:cubicBezTo>
                    <a:pt x="0" y="2364"/>
                    <a:pt x="0" y="2427"/>
                    <a:pt x="32" y="2553"/>
                  </a:cubicBezTo>
                  <a:cubicBezTo>
                    <a:pt x="189" y="3214"/>
                    <a:pt x="788" y="3718"/>
                    <a:pt x="1481" y="3718"/>
                  </a:cubicBezTo>
                  <a:lnTo>
                    <a:pt x="6490" y="3718"/>
                  </a:lnTo>
                  <a:cubicBezTo>
                    <a:pt x="6585" y="3718"/>
                    <a:pt x="6648" y="3655"/>
                    <a:pt x="6679" y="3561"/>
                  </a:cubicBezTo>
                  <a:cubicBezTo>
                    <a:pt x="6774" y="2836"/>
                    <a:pt x="7404" y="2238"/>
                    <a:pt x="8192" y="2238"/>
                  </a:cubicBezTo>
                  <a:cubicBezTo>
                    <a:pt x="8381" y="2238"/>
                    <a:pt x="8570" y="2269"/>
                    <a:pt x="8790" y="2364"/>
                  </a:cubicBezTo>
                  <a:cubicBezTo>
                    <a:pt x="8349" y="978"/>
                    <a:pt x="7089" y="1"/>
                    <a:pt x="55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1" name="Google Shape;7404;p73">
              <a:extLst>
                <a:ext uri="{FF2B5EF4-FFF2-40B4-BE49-F238E27FC236}">
                  <a16:creationId xmlns:a16="http://schemas.microsoft.com/office/drawing/2014/main" id="{E40D0765-5AA0-F29B-2005-CC34449CC4F8}"/>
                </a:ext>
              </a:extLst>
            </p:cNvPr>
            <p:cNvSpPr/>
            <p:nvPr/>
          </p:nvSpPr>
          <p:spPr>
            <a:xfrm>
              <a:off x="-52192450" y="3666775"/>
              <a:ext cx="42550" cy="120525"/>
            </a:xfrm>
            <a:custGeom>
              <a:avLst/>
              <a:gdLst/>
              <a:ahLst/>
              <a:cxnLst/>
              <a:rect l="l" t="t" r="r" b="b"/>
              <a:pathLst>
                <a:path w="1702" h="4821" extrusionOk="0">
                  <a:moveTo>
                    <a:pt x="851" y="0"/>
                  </a:moveTo>
                  <a:cubicBezTo>
                    <a:pt x="568" y="126"/>
                    <a:pt x="284" y="221"/>
                    <a:pt x="1" y="315"/>
                  </a:cubicBezTo>
                  <a:cubicBezTo>
                    <a:pt x="127" y="662"/>
                    <a:pt x="221" y="1040"/>
                    <a:pt x="221" y="1481"/>
                  </a:cubicBezTo>
                  <a:lnTo>
                    <a:pt x="221" y="4820"/>
                  </a:lnTo>
                  <a:cubicBezTo>
                    <a:pt x="1040" y="4820"/>
                    <a:pt x="1702" y="4159"/>
                    <a:pt x="1702" y="3340"/>
                  </a:cubicBezTo>
                  <a:cubicBezTo>
                    <a:pt x="1639" y="2710"/>
                    <a:pt x="1229" y="2143"/>
                    <a:pt x="694" y="1953"/>
                  </a:cubicBezTo>
                  <a:cubicBezTo>
                    <a:pt x="851" y="1575"/>
                    <a:pt x="914" y="1166"/>
                    <a:pt x="914" y="725"/>
                  </a:cubicBezTo>
                  <a:cubicBezTo>
                    <a:pt x="914" y="504"/>
                    <a:pt x="883" y="221"/>
                    <a:pt x="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2" name="Google Shape;7405;p73">
              <a:extLst>
                <a:ext uri="{FF2B5EF4-FFF2-40B4-BE49-F238E27FC236}">
                  <a16:creationId xmlns:a16="http://schemas.microsoft.com/office/drawing/2014/main" id="{309792A1-CB3C-2E17-52AD-7E61CE281D7A}"/>
                </a:ext>
              </a:extLst>
            </p:cNvPr>
            <p:cNvSpPr/>
            <p:nvPr/>
          </p:nvSpPr>
          <p:spPr>
            <a:xfrm>
              <a:off x="-52450000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73" name="Google Shape;7406;p73">
            <a:extLst>
              <a:ext uri="{FF2B5EF4-FFF2-40B4-BE49-F238E27FC236}">
                <a16:creationId xmlns:a16="http://schemas.microsoft.com/office/drawing/2014/main" id="{BFB51409-A9F9-251B-95C5-FC84547C65C9}"/>
              </a:ext>
            </a:extLst>
          </p:cNvPr>
          <p:cNvGrpSpPr/>
          <p:nvPr/>
        </p:nvGrpSpPr>
        <p:grpSpPr>
          <a:xfrm>
            <a:off x="10026068" y="5060614"/>
            <a:ext cx="419549" cy="476301"/>
            <a:chOff x="-52440550" y="3977875"/>
            <a:chExt cx="279625" cy="317450"/>
          </a:xfrm>
          <a:solidFill>
            <a:schemeClr val="tx1"/>
          </a:solidFill>
        </p:grpSpPr>
        <p:sp>
          <p:nvSpPr>
            <p:cNvPr id="1074" name="Google Shape;7407;p73">
              <a:extLst>
                <a:ext uri="{FF2B5EF4-FFF2-40B4-BE49-F238E27FC236}">
                  <a16:creationId xmlns:a16="http://schemas.microsoft.com/office/drawing/2014/main" id="{60598E0E-9FF8-A61C-E4B5-551E2F5C58EA}"/>
                </a:ext>
              </a:extLst>
            </p:cNvPr>
            <p:cNvSpPr/>
            <p:nvPr/>
          </p:nvSpPr>
          <p:spPr>
            <a:xfrm>
              <a:off x="-52403525" y="4052700"/>
              <a:ext cx="76425" cy="18150"/>
            </a:xfrm>
            <a:custGeom>
              <a:avLst/>
              <a:gdLst/>
              <a:ahLst/>
              <a:cxnLst/>
              <a:rect l="l" t="t" r="r" b="b"/>
              <a:pathLst>
                <a:path w="3057" h="726" extrusionOk="0">
                  <a:moveTo>
                    <a:pt x="0" y="1"/>
                  </a:moveTo>
                  <a:lnTo>
                    <a:pt x="0" y="725"/>
                  </a:lnTo>
                  <a:lnTo>
                    <a:pt x="3056" y="725"/>
                  </a:lnTo>
                  <a:cubicBezTo>
                    <a:pt x="3025" y="631"/>
                    <a:pt x="2993" y="473"/>
                    <a:pt x="2993" y="347"/>
                  </a:cubicBezTo>
                  <a:cubicBezTo>
                    <a:pt x="2993" y="221"/>
                    <a:pt x="3025" y="95"/>
                    <a:pt x="30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5" name="Google Shape;7408;p73">
              <a:extLst>
                <a:ext uri="{FF2B5EF4-FFF2-40B4-BE49-F238E27FC236}">
                  <a16:creationId xmlns:a16="http://schemas.microsoft.com/office/drawing/2014/main" id="{EA810B91-439F-5824-2637-96EB7A4FD7C8}"/>
                </a:ext>
              </a:extLst>
            </p:cNvPr>
            <p:cNvSpPr/>
            <p:nvPr/>
          </p:nvSpPr>
          <p:spPr>
            <a:xfrm>
              <a:off x="-52357850" y="4088925"/>
              <a:ext cx="168575" cy="33075"/>
            </a:xfrm>
            <a:custGeom>
              <a:avLst/>
              <a:gdLst/>
              <a:ahLst/>
              <a:cxnLst/>
              <a:rect l="l" t="t" r="r" b="b"/>
              <a:pathLst>
                <a:path w="6743" h="1323" extrusionOk="0">
                  <a:moveTo>
                    <a:pt x="1" y="1"/>
                  </a:moveTo>
                  <a:cubicBezTo>
                    <a:pt x="1387" y="631"/>
                    <a:pt x="2836" y="1072"/>
                    <a:pt x="4348" y="1292"/>
                  </a:cubicBezTo>
                  <a:cubicBezTo>
                    <a:pt x="4474" y="1313"/>
                    <a:pt x="4599" y="1322"/>
                    <a:pt x="4723" y="1322"/>
                  </a:cubicBezTo>
                  <a:cubicBezTo>
                    <a:pt x="5372" y="1322"/>
                    <a:pt x="5978" y="1054"/>
                    <a:pt x="6428" y="631"/>
                  </a:cubicBezTo>
                  <a:cubicBezTo>
                    <a:pt x="6554" y="505"/>
                    <a:pt x="6617" y="379"/>
                    <a:pt x="6711" y="284"/>
                  </a:cubicBezTo>
                  <a:cubicBezTo>
                    <a:pt x="6743" y="221"/>
                    <a:pt x="6743" y="158"/>
                    <a:pt x="6711" y="64"/>
                  </a:cubicBezTo>
                  <a:cubicBezTo>
                    <a:pt x="6680" y="32"/>
                    <a:pt x="6585" y="1"/>
                    <a:pt x="65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6" name="Google Shape;7409;p73">
              <a:extLst>
                <a:ext uri="{FF2B5EF4-FFF2-40B4-BE49-F238E27FC236}">
                  <a16:creationId xmlns:a16="http://schemas.microsoft.com/office/drawing/2014/main" id="{F152F433-073F-6672-48BD-268C50366A42}"/>
                </a:ext>
              </a:extLst>
            </p:cNvPr>
            <p:cNvSpPr/>
            <p:nvPr/>
          </p:nvSpPr>
          <p:spPr>
            <a:xfrm>
              <a:off x="-52309000" y="40519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89"/>
                    <a:pt x="536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7" name="Google Shape;7410;p73">
              <a:extLst>
                <a:ext uri="{FF2B5EF4-FFF2-40B4-BE49-F238E27FC236}">
                  <a16:creationId xmlns:a16="http://schemas.microsoft.com/office/drawing/2014/main" id="{D2B69A73-6FDF-CB62-4865-F74E2F81CFC2}"/>
                </a:ext>
              </a:extLst>
            </p:cNvPr>
            <p:cNvSpPr/>
            <p:nvPr/>
          </p:nvSpPr>
          <p:spPr>
            <a:xfrm>
              <a:off x="-52402750" y="3977875"/>
              <a:ext cx="204825" cy="55950"/>
            </a:xfrm>
            <a:custGeom>
              <a:avLst/>
              <a:gdLst/>
              <a:ahLst/>
              <a:cxnLst/>
              <a:rect l="l" t="t" r="r" b="b"/>
              <a:pathLst>
                <a:path w="8193" h="2238" extrusionOk="0">
                  <a:moveTo>
                    <a:pt x="1104" y="1"/>
                  </a:moveTo>
                  <a:cubicBezTo>
                    <a:pt x="474" y="1"/>
                    <a:pt x="1" y="505"/>
                    <a:pt x="1" y="1103"/>
                  </a:cubicBezTo>
                  <a:lnTo>
                    <a:pt x="1" y="2237"/>
                  </a:lnTo>
                  <a:lnTo>
                    <a:pt x="8192" y="2237"/>
                  </a:lnTo>
                  <a:lnTo>
                    <a:pt x="8192" y="1103"/>
                  </a:lnTo>
                  <a:cubicBezTo>
                    <a:pt x="8192" y="473"/>
                    <a:pt x="7688" y="1"/>
                    <a:pt x="70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8" name="Google Shape;7411;p73">
              <a:extLst>
                <a:ext uri="{FF2B5EF4-FFF2-40B4-BE49-F238E27FC236}">
                  <a16:creationId xmlns:a16="http://schemas.microsoft.com/office/drawing/2014/main" id="{8C641837-EE1D-24FA-46E4-282B256358E6}"/>
                </a:ext>
              </a:extLst>
            </p:cNvPr>
            <p:cNvSpPr/>
            <p:nvPr/>
          </p:nvSpPr>
          <p:spPr>
            <a:xfrm>
              <a:off x="-52275150" y="4052700"/>
              <a:ext cx="77225" cy="17350"/>
            </a:xfrm>
            <a:custGeom>
              <a:avLst/>
              <a:gdLst/>
              <a:ahLst/>
              <a:cxnLst/>
              <a:rect l="l" t="t" r="r" b="b"/>
              <a:pathLst>
                <a:path w="3089" h="694" extrusionOk="0">
                  <a:moveTo>
                    <a:pt x="1" y="1"/>
                  </a:moveTo>
                  <a:cubicBezTo>
                    <a:pt x="64" y="95"/>
                    <a:pt x="95" y="221"/>
                    <a:pt x="95" y="347"/>
                  </a:cubicBezTo>
                  <a:cubicBezTo>
                    <a:pt x="95" y="442"/>
                    <a:pt x="64" y="568"/>
                    <a:pt x="1" y="694"/>
                  </a:cubicBezTo>
                  <a:lnTo>
                    <a:pt x="3088" y="694"/>
                  </a:lnTo>
                  <a:lnTo>
                    <a:pt x="308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9" name="Google Shape;7412;p73">
              <a:extLst>
                <a:ext uri="{FF2B5EF4-FFF2-40B4-BE49-F238E27FC236}">
                  <a16:creationId xmlns:a16="http://schemas.microsoft.com/office/drawing/2014/main" id="{43ADF79F-3A95-9DCC-D23F-C0B798C69DEE}"/>
                </a:ext>
              </a:extLst>
            </p:cNvPr>
            <p:cNvSpPr/>
            <p:nvPr/>
          </p:nvSpPr>
          <p:spPr>
            <a:xfrm>
              <a:off x="-52403525" y="4089725"/>
              <a:ext cx="204800" cy="205600"/>
            </a:xfrm>
            <a:custGeom>
              <a:avLst/>
              <a:gdLst/>
              <a:ahLst/>
              <a:cxnLst/>
              <a:rect l="l" t="t" r="r" b="b"/>
              <a:pathLst>
                <a:path w="8192" h="8224" extrusionOk="0">
                  <a:moveTo>
                    <a:pt x="2584" y="2993"/>
                  </a:moveTo>
                  <a:cubicBezTo>
                    <a:pt x="2773" y="2993"/>
                    <a:pt x="2930" y="3151"/>
                    <a:pt x="2930" y="3340"/>
                  </a:cubicBezTo>
                  <a:cubicBezTo>
                    <a:pt x="2930" y="3560"/>
                    <a:pt x="2773" y="3718"/>
                    <a:pt x="2584" y="3718"/>
                  </a:cubicBezTo>
                  <a:cubicBezTo>
                    <a:pt x="2426" y="3718"/>
                    <a:pt x="2237" y="3560"/>
                    <a:pt x="2237" y="3340"/>
                  </a:cubicBezTo>
                  <a:cubicBezTo>
                    <a:pt x="2237" y="3151"/>
                    <a:pt x="2395" y="2993"/>
                    <a:pt x="2584" y="2993"/>
                  </a:cubicBezTo>
                  <a:close/>
                  <a:moveTo>
                    <a:pt x="5608" y="2993"/>
                  </a:moveTo>
                  <a:cubicBezTo>
                    <a:pt x="5829" y="2993"/>
                    <a:pt x="5986" y="3151"/>
                    <a:pt x="5986" y="3340"/>
                  </a:cubicBezTo>
                  <a:cubicBezTo>
                    <a:pt x="5986" y="3560"/>
                    <a:pt x="5829" y="3718"/>
                    <a:pt x="5608" y="3718"/>
                  </a:cubicBezTo>
                  <a:cubicBezTo>
                    <a:pt x="5419" y="3718"/>
                    <a:pt x="5262" y="3560"/>
                    <a:pt x="5262" y="3340"/>
                  </a:cubicBezTo>
                  <a:cubicBezTo>
                    <a:pt x="5262" y="3151"/>
                    <a:pt x="5419" y="2993"/>
                    <a:pt x="5608" y="2993"/>
                  </a:cubicBezTo>
                  <a:close/>
                  <a:moveTo>
                    <a:pt x="5148" y="5553"/>
                  </a:moveTo>
                  <a:cubicBezTo>
                    <a:pt x="5238" y="5553"/>
                    <a:pt x="5325" y="5592"/>
                    <a:pt x="5388" y="5671"/>
                  </a:cubicBezTo>
                  <a:cubicBezTo>
                    <a:pt x="5577" y="5797"/>
                    <a:pt x="5577" y="6018"/>
                    <a:pt x="5419" y="6175"/>
                  </a:cubicBezTo>
                  <a:cubicBezTo>
                    <a:pt x="5073" y="6522"/>
                    <a:pt x="4600" y="6742"/>
                    <a:pt x="4128" y="6742"/>
                  </a:cubicBezTo>
                  <a:cubicBezTo>
                    <a:pt x="3624" y="6742"/>
                    <a:pt x="3151" y="6522"/>
                    <a:pt x="2773" y="6175"/>
                  </a:cubicBezTo>
                  <a:cubicBezTo>
                    <a:pt x="2615" y="6018"/>
                    <a:pt x="2615" y="5797"/>
                    <a:pt x="2773" y="5671"/>
                  </a:cubicBezTo>
                  <a:cubicBezTo>
                    <a:pt x="2852" y="5592"/>
                    <a:pt x="2954" y="5553"/>
                    <a:pt x="3053" y="5553"/>
                  </a:cubicBezTo>
                  <a:cubicBezTo>
                    <a:pt x="3151" y="5553"/>
                    <a:pt x="3245" y="5592"/>
                    <a:pt x="3308" y="5671"/>
                  </a:cubicBezTo>
                  <a:cubicBezTo>
                    <a:pt x="3513" y="5892"/>
                    <a:pt x="3797" y="6002"/>
                    <a:pt x="4084" y="6002"/>
                  </a:cubicBezTo>
                  <a:cubicBezTo>
                    <a:pt x="4372" y="6002"/>
                    <a:pt x="4663" y="5892"/>
                    <a:pt x="4884" y="5671"/>
                  </a:cubicBezTo>
                  <a:cubicBezTo>
                    <a:pt x="4962" y="5592"/>
                    <a:pt x="5057" y="5553"/>
                    <a:pt x="5148" y="5553"/>
                  </a:cubicBezTo>
                  <a:close/>
                  <a:moveTo>
                    <a:pt x="0" y="0"/>
                  </a:moveTo>
                  <a:lnTo>
                    <a:pt x="0" y="4096"/>
                  </a:lnTo>
                  <a:cubicBezTo>
                    <a:pt x="0" y="6333"/>
                    <a:pt x="1828" y="8223"/>
                    <a:pt x="4096" y="8223"/>
                  </a:cubicBezTo>
                  <a:cubicBezTo>
                    <a:pt x="6333" y="8223"/>
                    <a:pt x="8192" y="6396"/>
                    <a:pt x="8192" y="4096"/>
                  </a:cubicBezTo>
                  <a:lnTo>
                    <a:pt x="8192" y="1576"/>
                  </a:lnTo>
                  <a:cubicBezTo>
                    <a:pt x="7656" y="1891"/>
                    <a:pt x="7089" y="2080"/>
                    <a:pt x="6490" y="2080"/>
                  </a:cubicBezTo>
                  <a:cubicBezTo>
                    <a:pt x="6364" y="2048"/>
                    <a:pt x="6207" y="2048"/>
                    <a:pt x="6049" y="2017"/>
                  </a:cubicBezTo>
                  <a:cubicBezTo>
                    <a:pt x="4317" y="1733"/>
                    <a:pt x="2615" y="1229"/>
                    <a:pt x="1009" y="441"/>
                  </a:cubicBezTo>
                  <a:lnTo>
                    <a:pt x="9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0" name="Google Shape;7413;p73">
              <a:extLst>
                <a:ext uri="{FF2B5EF4-FFF2-40B4-BE49-F238E27FC236}">
                  <a16:creationId xmlns:a16="http://schemas.microsoft.com/office/drawing/2014/main" id="{B5A17416-AEE7-F2AB-7BEA-4C0A23F82917}"/>
                </a:ext>
              </a:extLst>
            </p:cNvPr>
            <p:cNvSpPr/>
            <p:nvPr/>
          </p:nvSpPr>
          <p:spPr>
            <a:xfrm>
              <a:off x="-52179050" y="4132250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1"/>
                  </a:cubicBezTo>
                  <a:cubicBezTo>
                    <a:pt x="725" y="694"/>
                    <a:pt x="410" y="22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1" name="Google Shape;7414;p73">
              <a:extLst>
                <a:ext uri="{FF2B5EF4-FFF2-40B4-BE49-F238E27FC236}">
                  <a16:creationId xmlns:a16="http://schemas.microsoft.com/office/drawing/2014/main" id="{ACE1B91B-46BA-6647-28D6-FA21B9043C21}"/>
                </a:ext>
              </a:extLst>
            </p:cNvPr>
            <p:cNvSpPr/>
            <p:nvPr/>
          </p:nvSpPr>
          <p:spPr>
            <a:xfrm>
              <a:off x="-5244055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82" name="Google Shape;7415;p73">
            <a:extLst>
              <a:ext uri="{FF2B5EF4-FFF2-40B4-BE49-F238E27FC236}">
                <a16:creationId xmlns:a16="http://schemas.microsoft.com/office/drawing/2014/main" id="{9218285D-91DB-51CB-34DC-07DCF5F067E1}"/>
              </a:ext>
            </a:extLst>
          </p:cNvPr>
          <p:cNvGrpSpPr/>
          <p:nvPr/>
        </p:nvGrpSpPr>
        <p:grpSpPr>
          <a:xfrm>
            <a:off x="8841981" y="5668890"/>
            <a:ext cx="419549" cy="478665"/>
            <a:chOff x="-51623775" y="3584850"/>
            <a:chExt cx="279625" cy="319025"/>
          </a:xfrm>
          <a:solidFill>
            <a:schemeClr val="tx1"/>
          </a:solidFill>
        </p:grpSpPr>
        <p:sp>
          <p:nvSpPr>
            <p:cNvPr id="1083" name="Google Shape;7416;p73">
              <a:extLst>
                <a:ext uri="{FF2B5EF4-FFF2-40B4-BE49-F238E27FC236}">
                  <a16:creationId xmlns:a16="http://schemas.microsoft.com/office/drawing/2014/main" id="{C5E5E5FD-631A-0B7D-0569-6665F730E87D}"/>
                </a:ext>
              </a:extLst>
            </p:cNvPr>
            <p:cNvSpPr/>
            <p:nvPr/>
          </p:nvSpPr>
          <p:spPr>
            <a:xfrm>
              <a:off x="-51497750" y="3832175"/>
              <a:ext cx="26000" cy="13200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504" y="0"/>
                  </a:moveTo>
                  <a:cubicBezTo>
                    <a:pt x="378" y="189"/>
                    <a:pt x="252" y="252"/>
                    <a:pt x="0" y="410"/>
                  </a:cubicBezTo>
                  <a:cubicBezTo>
                    <a:pt x="158" y="489"/>
                    <a:pt x="339" y="528"/>
                    <a:pt x="520" y="528"/>
                  </a:cubicBezTo>
                  <a:cubicBezTo>
                    <a:pt x="701" y="528"/>
                    <a:pt x="882" y="489"/>
                    <a:pt x="1040" y="410"/>
                  </a:cubicBezTo>
                  <a:cubicBezTo>
                    <a:pt x="788" y="252"/>
                    <a:pt x="693" y="158"/>
                    <a:pt x="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4" name="Google Shape;7417;p73">
              <a:extLst>
                <a:ext uri="{FF2B5EF4-FFF2-40B4-BE49-F238E27FC236}">
                  <a16:creationId xmlns:a16="http://schemas.microsoft.com/office/drawing/2014/main" id="{777FF66D-B3BC-7B18-AE63-FD1F31FBC563}"/>
                </a:ext>
              </a:extLst>
            </p:cNvPr>
            <p:cNvSpPr/>
            <p:nvPr/>
          </p:nvSpPr>
          <p:spPr>
            <a:xfrm>
              <a:off x="-51574150" y="3809300"/>
              <a:ext cx="78000" cy="26550"/>
            </a:xfrm>
            <a:custGeom>
              <a:avLst/>
              <a:gdLst/>
              <a:ahLst/>
              <a:cxnLst/>
              <a:rect l="l" t="t" r="r" b="b"/>
              <a:pathLst>
                <a:path w="3120" h="1062" extrusionOk="0">
                  <a:moveTo>
                    <a:pt x="2547" y="1"/>
                  </a:moveTo>
                  <a:cubicBezTo>
                    <a:pt x="2380" y="1"/>
                    <a:pt x="2203" y="61"/>
                    <a:pt x="2048" y="191"/>
                  </a:cubicBezTo>
                  <a:cubicBezTo>
                    <a:pt x="1784" y="477"/>
                    <a:pt x="1443" y="609"/>
                    <a:pt x="1078" y="609"/>
                  </a:cubicBezTo>
                  <a:cubicBezTo>
                    <a:pt x="921" y="609"/>
                    <a:pt x="760" y="585"/>
                    <a:pt x="599" y="537"/>
                  </a:cubicBezTo>
                  <a:lnTo>
                    <a:pt x="0" y="348"/>
                  </a:lnTo>
                  <a:lnTo>
                    <a:pt x="0" y="348"/>
                  </a:lnTo>
                  <a:cubicBezTo>
                    <a:pt x="401" y="819"/>
                    <a:pt x="977" y="1061"/>
                    <a:pt x="1572" y="1061"/>
                  </a:cubicBezTo>
                  <a:cubicBezTo>
                    <a:pt x="1773" y="1061"/>
                    <a:pt x="1975" y="1034"/>
                    <a:pt x="2174" y="978"/>
                  </a:cubicBezTo>
                  <a:cubicBezTo>
                    <a:pt x="2615" y="821"/>
                    <a:pt x="2804" y="632"/>
                    <a:pt x="3119" y="348"/>
                  </a:cubicBezTo>
                  <a:cubicBezTo>
                    <a:pt x="3008" y="125"/>
                    <a:pt x="2787" y="1"/>
                    <a:pt x="25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5" name="Google Shape;7418;p73">
              <a:extLst>
                <a:ext uri="{FF2B5EF4-FFF2-40B4-BE49-F238E27FC236}">
                  <a16:creationId xmlns:a16="http://schemas.microsoft.com/office/drawing/2014/main" id="{61A37E7A-694F-FA1B-8A02-012DC62879A1}"/>
                </a:ext>
              </a:extLst>
            </p:cNvPr>
            <p:cNvSpPr/>
            <p:nvPr/>
          </p:nvSpPr>
          <p:spPr>
            <a:xfrm>
              <a:off x="-51579675" y="3837675"/>
              <a:ext cx="190625" cy="66200"/>
            </a:xfrm>
            <a:custGeom>
              <a:avLst/>
              <a:gdLst/>
              <a:ahLst/>
              <a:cxnLst/>
              <a:rect l="l" t="t" r="r" b="b"/>
              <a:pathLst>
                <a:path w="7625" h="2648" extrusionOk="0">
                  <a:moveTo>
                    <a:pt x="7625" y="1"/>
                  </a:moveTo>
                  <a:lnTo>
                    <a:pt x="7625" y="1"/>
                  </a:lnTo>
                  <a:cubicBezTo>
                    <a:pt x="7121" y="442"/>
                    <a:pt x="6491" y="662"/>
                    <a:pt x="5829" y="662"/>
                  </a:cubicBezTo>
                  <a:cubicBezTo>
                    <a:pt x="5577" y="662"/>
                    <a:pt x="5356" y="631"/>
                    <a:pt x="5104" y="568"/>
                  </a:cubicBezTo>
                  <a:cubicBezTo>
                    <a:pt x="4758" y="914"/>
                    <a:pt x="4285" y="1103"/>
                    <a:pt x="3813" y="1103"/>
                  </a:cubicBezTo>
                  <a:cubicBezTo>
                    <a:pt x="3340" y="1103"/>
                    <a:pt x="2868" y="914"/>
                    <a:pt x="2521" y="568"/>
                  </a:cubicBezTo>
                  <a:cubicBezTo>
                    <a:pt x="2269" y="631"/>
                    <a:pt x="2048" y="662"/>
                    <a:pt x="1796" y="662"/>
                  </a:cubicBezTo>
                  <a:cubicBezTo>
                    <a:pt x="1135" y="662"/>
                    <a:pt x="505" y="442"/>
                    <a:pt x="1" y="1"/>
                  </a:cubicBezTo>
                  <a:lnTo>
                    <a:pt x="1" y="1"/>
                  </a:lnTo>
                  <a:cubicBezTo>
                    <a:pt x="599" y="1576"/>
                    <a:pt x="2111" y="2647"/>
                    <a:pt x="3813" y="2647"/>
                  </a:cubicBezTo>
                  <a:cubicBezTo>
                    <a:pt x="5514" y="2647"/>
                    <a:pt x="7058" y="1576"/>
                    <a:pt x="76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6" name="Google Shape;7419;p73">
              <a:extLst>
                <a:ext uri="{FF2B5EF4-FFF2-40B4-BE49-F238E27FC236}">
                  <a16:creationId xmlns:a16="http://schemas.microsoft.com/office/drawing/2014/main" id="{7E77A1A2-2750-5867-D289-BB49D03B447D}"/>
                </a:ext>
              </a:extLst>
            </p:cNvPr>
            <p:cNvSpPr/>
            <p:nvPr/>
          </p:nvSpPr>
          <p:spPr>
            <a:xfrm>
              <a:off x="-51473350" y="3809250"/>
              <a:ext cx="78000" cy="26500"/>
            </a:xfrm>
            <a:custGeom>
              <a:avLst/>
              <a:gdLst/>
              <a:ahLst/>
              <a:cxnLst/>
              <a:rect l="l" t="t" r="r" b="b"/>
              <a:pathLst>
                <a:path w="3120" h="1060" extrusionOk="0">
                  <a:moveTo>
                    <a:pt x="600" y="1"/>
                  </a:moveTo>
                  <a:cubicBezTo>
                    <a:pt x="364" y="1"/>
                    <a:pt x="129" y="117"/>
                    <a:pt x="1" y="319"/>
                  </a:cubicBezTo>
                  <a:cubicBezTo>
                    <a:pt x="284" y="602"/>
                    <a:pt x="505" y="823"/>
                    <a:pt x="946" y="949"/>
                  </a:cubicBezTo>
                  <a:cubicBezTo>
                    <a:pt x="1155" y="1024"/>
                    <a:pt x="1369" y="1059"/>
                    <a:pt x="1580" y="1059"/>
                  </a:cubicBezTo>
                  <a:cubicBezTo>
                    <a:pt x="2163" y="1059"/>
                    <a:pt x="2727" y="790"/>
                    <a:pt x="3120" y="350"/>
                  </a:cubicBezTo>
                  <a:lnTo>
                    <a:pt x="3120" y="350"/>
                  </a:lnTo>
                  <a:lnTo>
                    <a:pt x="2521" y="539"/>
                  </a:lnTo>
                  <a:cubicBezTo>
                    <a:pt x="2369" y="587"/>
                    <a:pt x="2212" y="611"/>
                    <a:pt x="2056" y="611"/>
                  </a:cubicBezTo>
                  <a:cubicBezTo>
                    <a:pt x="1693" y="611"/>
                    <a:pt x="1336" y="479"/>
                    <a:pt x="1072" y="193"/>
                  </a:cubicBezTo>
                  <a:cubicBezTo>
                    <a:pt x="940" y="61"/>
                    <a:pt x="770" y="1"/>
                    <a:pt x="6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7" name="Google Shape;7420;p73">
              <a:extLst>
                <a:ext uri="{FF2B5EF4-FFF2-40B4-BE49-F238E27FC236}">
                  <a16:creationId xmlns:a16="http://schemas.microsoft.com/office/drawing/2014/main" id="{3AA31FFC-CF95-FF00-03D0-8097005D18F4}"/>
                </a:ext>
              </a:extLst>
            </p:cNvPr>
            <p:cNvSpPr/>
            <p:nvPr/>
          </p:nvSpPr>
          <p:spPr>
            <a:xfrm>
              <a:off x="-51598575" y="3584850"/>
              <a:ext cx="226850" cy="111875"/>
            </a:xfrm>
            <a:custGeom>
              <a:avLst/>
              <a:gdLst/>
              <a:ahLst/>
              <a:cxnLst/>
              <a:rect l="l" t="t" r="r" b="b"/>
              <a:pathLst>
                <a:path w="9074" h="4475" extrusionOk="0">
                  <a:moveTo>
                    <a:pt x="757" y="1"/>
                  </a:moveTo>
                  <a:cubicBezTo>
                    <a:pt x="379" y="1"/>
                    <a:pt x="1" y="347"/>
                    <a:pt x="1" y="725"/>
                  </a:cubicBezTo>
                  <a:cubicBezTo>
                    <a:pt x="1" y="1009"/>
                    <a:pt x="158" y="1261"/>
                    <a:pt x="379" y="1355"/>
                  </a:cubicBezTo>
                  <a:lnTo>
                    <a:pt x="379" y="4474"/>
                  </a:lnTo>
                  <a:lnTo>
                    <a:pt x="3561" y="4474"/>
                  </a:lnTo>
                  <a:lnTo>
                    <a:pt x="3120" y="4033"/>
                  </a:lnTo>
                  <a:cubicBezTo>
                    <a:pt x="2962" y="3876"/>
                    <a:pt x="2962" y="3655"/>
                    <a:pt x="3120" y="3529"/>
                  </a:cubicBezTo>
                  <a:lnTo>
                    <a:pt x="4191" y="2458"/>
                  </a:lnTo>
                  <a:cubicBezTo>
                    <a:pt x="4269" y="2379"/>
                    <a:pt x="4364" y="2340"/>
                    <a:pt x="4455" y="2340"/>
                  </a:cubicBezTo>
                  <a:cubicBezTo>
                    <a:pt x="4545" y="2340"/>
                    <a:pt x="4632" y="2379"/>
                    <a:pt x="4695" y="2458"/>
                  </a:cubicBezTo>
                  <a:lnTo>
                    <a:pt x="5766" y="3529"/>
                  </a:lnTo>
                  <a:cubicBezTo>
                    <a:pt x="5923" y="3687"/>
                    <a:pt x="5923" y="3939"/>
                    <a:pt x="5766" y="4033"/>
                  </a:cubicBezTo>
                  <a:lnTo>
                    <a:pt x="5325" y="4474"/>
                  </a:lnTo>
                  <a:lnTo>
                    <a:pt x="8507" y="4474"/>
                  </a:lnTo>
                  <a:lnTo>
                    <a:pt x="8507" y="1355"/>
                  </a:lnTo>
                  <a:cubicBezTo>
                    <a:pt x="8759" y="1261"/>
                    <a:pt x="8885" y="1009"/>
                    <a:pt x="8885" y="725"/>
                  </a:cubicBezTo>
                  <a:cubicBezTo>
                    <a:pt x="9074" y="347"/>
                    <a:pt x="8696" y="1"/>
                    <a:pt x="8318" y="1"/>
                  </a:cubicBezTo>
                  <a:cubicBezTo>
                    <a:pt x="7908" y="1"/>
                    <a:pt x="7562" y="347"/>
                    <a:pt x="7562" y="725"/>
                  </a:cubicBezTo>
                  <a:cubicBezTo>
                    <a:pt x="7562" y="883"/>
                    <a:pt x="7625" y="1009"/>
                    <a:pt x="7688" y="1135"/>
                  </a:cubicBezTo>
                  <a:lnTo>
                    <a:pt x="6428" y="2143"/>
                  </a:lnTo>
                  <a:lnTo>
                    <a:pt x="5167" y="1135"/>
                  </a:lnTo>
                  <a:cubicBezTo>
                    <a:pt x="5262" y="1009"/>
                    <a:pt x="5293" y="883"/>
                    <a:pt x="5293" y="725"/>
                  </a:cubicBezTo>
                  <a:cubicBezTo>
                    <a:pt x="5293" y="347"/>
                    <a:pt x="4947" y="1"/>
                    <a:pt x="4537" y="1"/>
                  </a:cubicBezTo>
                  <a:cubicBezTo>
                    <a:pt x="4159" y="1"/>
                    <a:pt x="3781" y="347"/>
                    <a:pt x="3781" y="725"/>
                  </a:cubicBezTo>
                  <a:cubicBezTo>
                    <a:pt x="3781" y="883"/>
                    <a:pt x="3844" y="1009"/>
                    <a:pt x="3907" y="1135"/>
                  </a:cubicBezTo>
                  <a:lnTo>
                    <a:pt x="2647" y="2143"/>
                  </a:lnTo>
                  <a:lnTo>
                    <a:pt x="1387" y="1135"/>
                  </a:lnTo>
                  <a:cubicBezTo>
                    <a:pt x="1481" y="1009"/>
                    <a:pt x="1513" y="883"/>
                    <a:pt x="1513" y="725"/>
                  </a:cubicBezTo>
                  <a:cubicBezTo>
                    <a:pt x="1513" y="347"/>
                    <a:pt x="1166" y="1"/>
                    <a:pt x="7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8" name="Google Shape;7421;p73">
              <a:extLst>
                <a:ext uri="{FF2B5EF4-FFF2-40B4-BE49-F238E27FC236}">
                  <a16:creationId xmlns:a16="http://schemas.microsoft.com/office/drawing/2014/main" id="{BBF11C55-117A-EC54-0C0E-3A699112F6BE}"/>
                </a:ext>
              </a:extLst>
            </p:cNvPr>
            <p:cNvSpPr/>
            <p:nvPr/>
          </p:nvSpPr>
          <p:spPr>
            <a:xfrm>
              <a:off x="-51623775" y="370377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725" y="1"/>
                  </a:moveTo>
                  <a:cubicBezTo>
                    <a:pt x="252" y="190"/>
                    <a:pt x="0" y="726"/>
                    <a:pt x="0" y="1261"/>
                  </a:cubicBezTo>
                  <a:cubicBezTo>
                    <a:pt x="0" y="1797"/>
                    <a:pt x="315" y="2301"/>
                    <a:pt x="725" y="2553"/>
                  </a:cubicBezTo>
                  <a:lnTo>
                    <a:pt x="72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9" name="Google Shape;7422;p73">
              <a:extLst>
                <a:ext uri="{FF2B5EF4-FFF2-40B4-BE49-F238E27FC236}">
                  <a16:creationId xmlns:a16="http://schemas.microsoft.com/office/drawing/2014/main" id="{A6E76587-C219-E309-1571-19125372E279}"/>
                </a:ext>
              </a:extLst>
            </p:cNvPr>
            <p:cNvSpPr/>
            <p:nvPr/>
          </p:nvSpPr>
          <p:spPr>
            <a:xfrm>
              <a:off x="-51363075" y="37030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2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0" name="Google Shape;7423;p73">
              <a:extLst>
                <a:ext uri="{FF2B5EF4-FFF2-40B4-BE49-F238E27FC236}">
                  <a16:creationId xmlns:a16="http://schemas.microsoft.com/office/drawing/2014/main" id="{2547BA3A-A97F-C1C7-DE38-5EEBEE0FEF26}"/>
                </a:ext>
              </a:extLst>
            </p:cNvPr>
            <p:cNvSpPr/>
            <p:nvPr/>
          </p:nvSpPr>
          <p:spPr>
            <a:xfrm>
              <a:off x="-51586750" y="3716375"/>
              <a:ext cx="207150" cy="89775"/>
            </a:xfrm>
            <a:custGeom>
              <a:avLst/>
              <a:gdLst/>
              <a:ahLst/>
              <a:cxnLst/>
              <a:rect l="l" t="t" r="r" b="b"/>
              <a:pathLst>
                <a:path w="8286" h="3591" extrusionOk="0">
                  <a:moveTo>
                    <a:pt x="2615" y="757"/>
                  </a:moveTo>
                  <a:cubicBezTo>
                    <a:pt x="2804" y="757"/>
                    <a:pt x="2962" y="915"/>
                    <a:pt x="2962" y="1104"/>
                  </a:cubicBezTo>
                  <a:cubicBezTo>
                    <a:pt x="2962" y="1293"/>
                    <a:pt x="2804" y="1450"/>
                    <a:pt x="2615" y="1450"/>
                  </a:cubicBezTo>
                  <a:cubicBezTo>
                    <a:pt x="2394" y="1450"/>
                    <a:pt x="2237" y="1293"/>
                    <a:pt x="2237" y="1104"/>
                  </a:cubicBezTo>
                  <a:cubicBezTo>
                    <a:pt x="2237" y="915"/>
                    <a:pt x="2394" y="757"/>
                    <a:pt x="2615" y="757"/>
                  </a:cubicBezTo>
                  <a:close/>
                  <a:moveTo>
                    <a:pt x="5608" y="757"/>
                  </a:moveTo>
                  <a:cubicBezTo>
                    <a:pt x="5797" y="757"/>
                    <a:pt x="5955" y="915"/>
                    <a:pt x="5955" y="1104"/>
                  </a:cubicBezTo>
                  <a:cubicBezTo>
                    <a:pt x="5955" y="1293"/>
                    <a:pt x="5797" y="1450"/>
                    <a:pt x="5608" y="1450"/>
                  </a:cubicBezTo>
                  <a:cubicBezTo>
                    <a:pt x="5387" y="1450"/>
                    <a:pt x="5230" y="1293"/>
                    <a:pt x="5230" y="1104"/>
                  </a:cubicBezTo>
                  <a:cubicBezTo>
                    <a:pt x="5198" y="915"/>
                    <a:pt x="5387" y="757"/>
                    <a:pt x="5608" y="757"/>
                  </a:cubicBezTo>
                  <a:close/>
                  <a:moveTo>
                    <a:pt x="95" y="1"/>
                  </a:moveTo>
                  <a:lnTo>
                    <a:pt x="95" y="3088"/>
                  </a:lnTo>
                  <a:lnTo>
                    <a:pt x="0" y="3088"/>
                  </a:lnTo>
                  <a:lnTo>
                    <a:pt x="1386" y="3561"/>
                  </a:lnTo>
                  <a:cubicBezTo>
                    <a:pt x="1451" y="3577"/>
                    <a:pt x="1517" y="3585"/>
                    <a:pt x="1581" y="3585"/>
                  </a:cubicBezTo>
                  <a:cubicBezTo>
                    <a:pt x="1764" y="3585"/>
                    <a:pt x="1939" y="3520"/>
                    <a:pt x="2079" y="3404"/>
                  </a:cubicBezTo>
                  <a:cubicBezTo>
                    <a:pt x="2371" y="3112"/>
                    <a:pt x="2737" y="2970"/>
                    <a:pt x="3098" y="2970"/>
                  </a:cubicBezTo>
                  <a:cubicBezTo>
                    <a:pt x="3478" y="2970"/>
                    <a:pt x="3852" y="3128"/>
                    <a:pt x="4127" y="3435"/>
                  </a:cubicBezTo>
                  <a:cubicBezTo>
                    <a:pt x="4415" y="3132"/>
                    <a:pt x="4791" y="2982"/>
                    <a:pt x="5166" y="2982"/>
                  </a:cubicBezTo>
                  <a:cubicBezTo>
                    <a:pt x="5531" y="2982"/>
                    <a:pt x="5895" y="3124"/>
                    <a:pt x="6175" y="3404"/>
                  </a:cubicBezTo>
                  <a:cubicBezTo>
                    <a:pt x="6329" y="3535"/>
                    <a:pt x="6483" y="3591"/>
                    <a:pt x="6658" y="3591"/>
                  </a:cubicBezTo>
                  <a:cubicBezTo>
                    <a:pt x="6734" y="3591"/>
                    <a:pt x="6814" y="3580"/>
                    <a:pt x="6900" y="3561"/>
                  </a:cubicBezTo>
                  <a:lnTo>
                    <a:pt x="8286" y="3088"/>
                  </a:lnTo>
                  <a:lnTo>
                    <a:pt x="828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1" name="Google Shape;7424;p73">
              <a:extLst>
                <a:ext uri="{FF2B5EF4-FFF2-40B4-BE49-F238E27FC236}">
                  <a16:creationId xmlns:a16="http://schemas.microsoft.com/office/drawing/2014/main" id="{1E957ACA-9EC4-03EF-4309-D0A655359CCA}"/>
                </a:ext>
              </a:extLst>
            </p:cNvPr>
            <p:cNvSpPr/>
            <p:nvPr/>
          </p:nvSpPr>
          <p:spPr>
            <a:xfrm>
              <a:off x="-51497750" y="3666775"/>
              <a:ext cx="26000" cy="26800"/>
            </a:xfrm>
            <a:custGeom>
              <a:avLst/>
              <a:gdLst/>
              <a:ahLst/>
              <a:cxnLst/>
              <a:rect l="l" t="t" r="r" b="b"/>
              <a:pathLst>
                <a:path w="1040" h="1072" extrusionOk="0">
                  <a:moveTo>
                    <a:pt x="536" y="0"/>
                  </a:moveTo>
                  <a:lnTo>
                    <a:pt x="0" y="536"/>
                  </a:lnTo>
                  <a:lnTo>
                    <a:pt x="536" y="1071"/>
                  </a:lnTo>
                  <a:lnTo>
                    <a:pt x="1040" y="536"/>
                  </a:lnTo>
                  <a:lnTo>
                    <a:pt x="53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63997229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extBox 26">
            <a:extLst>
              <a:ext uri="{FF2B5EF4-FFF2-40B4-BE49-F238E27FC236}">
                <a16:creationId xmlns:a16="http://schemas.microsoft.com/office/drawing/2014/main" id="{86430AC8-1D60-9E40-7B71-B479A4804064}"/>
              </a:ext>
            </a:extLst>
          </p:cNvPr>
          <p:cNvSpPr txBox="1"/>
          <p:nvPr/>
        </p:nvSpPr>
        <p:spPr>
          <a:xfrm>
            <a:off x="4068123" y="316658"/>
            <a:ext cx="403764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sz="2800" dirty="0">
                <a:cs typeface="B Titr" panose="00000700000000000000" pitchFamily="2" charset="-78"/>
              </a:rPr>
              <a:t>پکیج لایه بار آیکون های قالب</a:t>
            </a:r>
            <a:endParaRPr lang="en-US" sz="2800" dirty="0">
              <a:cs typeface="B Titr" panose="00000700000000000000" pitchFamily="2" charset="-78"/>
            </a:endParaRPr>
          </a:p>
        </p:txBody>
      </p:sp>
      <p:grpSp>
        <p:nvGrpSpPr>
          <p:cNvPr id="2" name="Google Shape;6811;p73">
            <a:extLst>
              <a:ext uri="{FF2B5EF4-FFF2-40B4-BE49-F238E27FC236}">
                <a16:creationId xmlns:a16="http://schemas.microsoft.com/office/drawing/2014/main" id="{1E9C5B3B-50B6-CB93-498D-FB389E99DE1A}"/>
              </a:ext>
            </a:extLst>
          </p:cNvPr>
          <p:cNvGrpSpPr/>
          <p:nvPr/>
        </p:nvGrpSpPr>
        <p:grpSpPr>
          <a:xfrm>
            <a:off x="1169410" y="2043929"/>
            <a:ext cx="392535" cy="471527"/>
            <a:chOff x="-35814600" y="3202075"/>
            <a:chExt cx="242625" cy="291450"/>
          </a:xfrm>
          <a:solidFill>
            <a:schemeClr val="tx1"/>
          </a:solidFill>
        </p:grpSpPr>
        <p:sp>
          <p:nvSpPr>
            <p:cNvPr id="3" name="Google Shape;6812;p73">
              <a:extLst>
                <a:ext uri="{FF2B5EF4-FFF2-40B4-BE49-F238E27FC236}">
                  <a16:creationId xmlns:a16="http://schemas.microsoft.com/office/drawing/2014/main" id="{CD30DEA4-9E06-8CC0-D921-9F9763383F34}"/>
                </a:ext>
              </a:extLst>
            </p:cNvPr>
            <p:cNvSpPr/>
            <p:nvPr/>
          </p:nvSpPr>
          <p:spPr>
            <a:xfrm>
              <a:off x="-35814600" y="3202075"/>
              <a:ext cx="51225" cy="202450"/>
            </a:xfrm>
            <a:custGeom>
              <a:avLst/>
              <a:gdLst/>
              <a:ahLst/>
              <a:cxnLst/>
              <a:rect l="l" t="t" r="r" b="b"/>
              <a:pathLst>
                <a:path w="2049" h="8098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8097"/>
                  </a:lnTo>
                  <a:cubicBezTo>
                    <a:pt x="348" y="7782"/>
                    <a:pt x="820" y="7562"/>
                    <a:pt x="1387" y="7562"/>
                  </a:cubicBezTo>
                  <a:lnTo>
                    <a:pt x="2049" y="7562"/>
                  </a:lnTo>
                  <a:lnTo>
                    <a:pt x="204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" name="Google Shape;6813;p73">
              <a:extLst>
                <a:ext uri="{FF2B5EF4-FFF2-40B4-BE49-F238E27FC236}">
                  <a16:creationId xmlns:a16="http://schemas.microsoft.com/office/drawing/2014/main" id="{68C4EA7E-2C69-0ADA-80D3-196BBCF63A35}"/>
                </a:ext>
              </a:extLst>
            </p:cNvPr>
            <p:cNvSpPr/>
            <p:nvPr/>
          </p:nvSpPr>
          <p:spPr>
            <a:xfrm>
              <a:off x="-35814600" y="3407650"/>
              <a:ext cx="242625" cy="68550"/>
            </a:xfrm>
            <a:custGeom>
              <a:avLst/>
              <a:gdLst/>
              <a:ahLst/>
              <a:cxnLst/>
              <a:rect l="l" t="t" r="r" b="b"/>
              <a:pathLst>
                <a:path w="9705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00" y="2741"/>
                    <a:pt x="1356" y="2741"/>
                  </a:cubicBezTo>
                  <a:lnTo>
                    <a:pt x="4758" y="2741"/>
                  </a:lnTo>
                  <a:lnTo>
                    <a:pt x="4758" y="1733"/>
                  </a:lnTo>
                  <a:lnTo>
                    <a:pt x="1702" y="1733"/>
                  </a:lnTo>
                  <a:cubicBezTo>
                    <a:pt x="1513" y="1733"/>
                    <a:pt x="1356" y="1575"/>
                    <a:pt x="1356" y="1355"/>
                  </a:cubicBezTo>
                  <a:cubicBezTo>
                    <a:pt x="1356" y="1166"/>
                    <a:pt x="1513" y="1008"/>
                    <a:pt x="1702" y="1008"/>
                  </a:cubicBezTo>
                  <a:lnTo>
                    <a:pt x="9232" y="1008"/>
                  </a:lnTo>
                  <a:cubicBezTo>
                    <a:pt x="9263" y="851"/>
                    <a:pt x="9326" y="662"/>
                    <a:pt x="9452" y="536"/>
                  </a:cubicBezTo>
                  <a:cubicBezTo>
                    <a:pt x="9704" y="221"/>
                    <a:pt x="9484" y="0"/>
                    <a:pt x="9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" name="Google Shape;6814;p73">
              <a:extLst>
                <a:ext uri="{FF2B5EF4-FFF2-40B4-BE49-F238E27FC236}">
                  <a16:creationId xmlns:a16="http://schemas.microsoft.com/office/drawing/2014/main" id="{8A79844D-0261-CE6C-CDC9-4B460E460C3D}"/>
                </a:ext>
              </a:extLst>
            </p:cNvPr>
            <p:cNvSpPr/>
            <p:nvPr/>
          </p:nvSpPr>
          <p:spPr>
            <a:xfrm>
              <a:off x="-35627125" y="3450950"/>
              <a:ext cx="55150" cy="25250"/>
            </a:xfrm>
            <a:custGeom>
              <a:avLst/>
              <a:gdLst/>
              <a:ahLst/>
              <a:cxnLst/>
              <a:rect l="l" t="t" r="r" b="b"/>
              <a:pathLst>
                <a:path w="2206" h="1010" extrusionOk="0">
                  <a:moveTo>
                    <a:pt x="0" y="1"/>
                  </a:moveTo>
                  <a:lnTo>
                    <a:pt x="0" y="1009"/>
                  </a:lnTo>
                  <a:lnTo>
                    <a:pt x="1670" y="1009"/>
                  </a:lnTo>
                  <a:cubicBezTo>
                    <a:pt x="1953" y="1009"/>
                    <a:pt x="2205" y="788"/>
                    <a:pt x="1953" y="505"/>
                  </a:cubicBezTo>
                  <a:cubicBezTo>
                    <a:pt x="1827" y="347"/>
                    <a:pt x="1764" y="190"/>
                    <a:pt x="16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" name="Google Shape;6815;p73">
              <a:extLst>
                <a:ext uri="{FF2B5EF4-FFF2-40B4-BE49-F238E27FC236}">
                  <a16:creationId xmlns:a16="http://schemas.microsoft.com/office/drawing/2014/main" id="{C71D33BE-48AE-82AC-43E7-BFACDBBF016F}"/>
                </a:ext>
              </a:extLst>
            </p:cNvPr>
            <p:cNvSpPr/>
            <p:nvPr/>
          </p:nvSpPr>
          <p:spPr>
            <a:xfrm>
              <a:off x="-35703525" y="3305250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701" y="0"/>
                  </a:moveTo>
                  <a:cubicBezTo>
                    <a:pt x="882" y="0"/>
                    <a:pt x="221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521" y="0"/>
                    <a:pt x="17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" name="Google Shape;6816;p73">
              <a:extLst>
                <a:ext uri="{FF2B5EF4-FFF2-40B4-BE49-F238E27FC236}">
                  <a16:creationId xmlns:a16="http://schemas.microsoft.com/office/drawing/2014/main" id="{57F84120-ACD3-2187-A961-107A731DAF1F}"/>
                </a:ext>
              </a:extLst>
            </p:cNvPr>
            <p:cNvSpPr/>
            <p:nvPr/>
          </p:nvSpPr>
          <p:spPr>
            <a:xfrm>
              <a:off x="-35677550" y="3254050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1"/>
                  </a:moveTo>
                  <a:cubicBezTo>
                    <a:pt x="316" y="1"/>
                    <a:pt x="1" y="284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cubicBezTo>
                    <a:pt x="1040" y="1324"/>
                    <a:pt x="1324" y="1040"/>
                    <a:pt x="1324" y="662"/>
                  </a:cubicBezTo>
                  <a:cubicBezTo>
                    <a:pt x="1324" y="284"/>
                    <a:pt x="1040" y="1"/>
                    <a:pt x="6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" name="Google Shape;6817;p73">
              <a:extLst>
                <a:ext uri="{FF2B5EF4-FFF2-40B4-BE49-F238E27FC236}">
                  <a16:creationId xmlns:a16="http://schemas.microsoft.com/office/drawing/2014/main" id="{2E6BDCA4-A697-A009-1DF3-D8013A2E36A8}"/>
                </a:ext>
              </a:extLst>
            </p:cNvPr>
            <p:cNvSpPr/>
            <p:nvPr/>
          </p:nvSpPr>
          <p:spPr>
            <a:xfrm>
              <a:off x="-35746850" y="3202075"/>
              <a:ext cx="171725" cy="189050"/>
            </a:xfrm>
            <a:custGeom>
              <a:avLst/>
              <a:gdLst/>
              <a:ahLst/>
              <a:cxnLst/>
              <a:rect l="l" t="t" r="r" b="b"/>
              <a:pathLst>
                <a:path w="6869" h="7562" extrusionOk="0">
                  <a:moveTo>
                    <a:pt x="3434" y="1355"/>
                  </a:moveTo>
                  <a:cubicBezTo>
                    <a:pt x="4191" y="1355"/>
                    <a:pt x="4821" y="1985"/>
                    <a:pt x="4821" y="2741"/>
                  </a:cubicBezTo>
                  <a:cubicBezTo>
                    <a:pt x="4821" y="3088"/>
                    <a:pt x="4663" y="3403"/>
                    <a:pt x="4474" y="3655"/>
                  </a:cubicBezTo>
                  <a:cubicBezTo>
                    <a:pt x="5293" y="4033"/>
                    <a:pt x="5829" y="4852"/>
                    <a:pt x="5829" y="5829"/>
                  </a:cubicBezTo>
                  <a:cubicBezTo>
                    <a:pt x="5829" y="6018"/>
                    <a:pt x="5671" y="6175"/>
                    <a:pt x="5482" y="6175"/>
                  </a:cubicBezTo>
                  <a:lnTo>
                    <a:pt x="1387" y="6175"/>
                  </a:lnTo>
                  <a:cubicBezTo>
                    <a:pt x="1198" y="6175"/>
                    <a:pt x="1040" y="6018"/>
                    <a:pt x="1040" y="5829"/>
                  </a:cubicBezTo>
                  <a:cubicBezTo>
                    <a:pt x="1040" y="4852"/>
                    <a:pt x="1576" y="4033"/>
                    <a:pt x="2426" y="3655"/>
                  </a:cubicBezTo>
                  <a:cubicBezTo>
                    <a:pt x="2174" y="3403"/>
                    <a:pt x="2048" y="3088"/>
                    <a:pt x="2048" y="2741"/>
                  </a:cubicBezTo>
                  <a:cubicBezTo>
                    <a:pt x="2048" y="1985"/>
                    <a:pt x="2678" y="1355"/>
                    <a:pt x="3434" y="1355"/>
                  </a:cubicBezTo>
                  <a:close/>
                  <a:moveTo>
                    <a:pt x="0" y="0"/>
                  </a:moveTo>
                  <a:lnTo>
                    <a:pt x="0" y="7562"/>
                  </a:lnTo>
                  <a:lnTo>
                    <a:pt x="6868" y="7562"/>
                  </a:lnTo>
                  <a:lnTo>
                    <a:pt x="6868" y="1009"/>
                  </a:lnTo>
                  <a:cubicBezTo>
                    <a:pt x="6868" y="473"/>
                    <a:pt x="6396" y="0"/>
                    <a:pt x="58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" name="Google Shape;6818;p73">
              <a:extLst>
                <a:ext uri="{FF2B5EF4-FFF2-40B4-BE49-F238E27FC236}">
                  <a16:creationId xmlns:a16="http://schemas.microsoft.com/office/drawing/2014/main" id="{C7A93300-C32C-E22C-475D-B7FDA8C7477C}"/>
                </a:ext>
              </a:extLst>
            </p:cNvPr>
            <p:cNvSpPr/>
            <p:nvPr/>
          </p:nvSpPr>
          <p:spPr>
            <a:xfrm>
              <a:off x="-35677550" y="3450950"/>
              <a:ext cx="34675" cy="42575"/>
            </a:xfrm>
            <a:custGeom>
              <a:avLst/>
              <a:gdLst/>
              <a:ahLst/>
              <a:cxnLst/>
              <a:rect l="l" t="t" r="r" b="b"/>
              <a:pathLst>
                <a:path w="1387" h="1703" extrusionOk="0">
                  <a:moveTo>
                    <a:pt x="1" y="1"/>
                  </a:moveTo>
                  <a:lnTo>
                    <a:pt x="1" y="1702"/>
                  </a:lnTo>
                  <a:lnTo>
                    <a:pt x="505" y="1387"/>
                  </a:lnTo>
                  <a:cubicBezTo>
                    <a:pt x="536" y="1324"/>
                    <a:pt x="631" y="1324"/>
                    <a:pt x="694" y="1324"/>
                  </a:cubicBezTo>
                  <a:cubicBezTo>
                    <a:pt x="711" y="1316"/>
                    <a:pt x="725" y="1312"/>
                    <a:pt x="739" y="1312"/>
                  </a:cubicBezTo>
                  <a:cubicBezTo>
                    <a:pt x="776" y="1312"/>
                    <a:pt x="805" y="1341"/>
                    <a:pt x="851" y="1387"/>
                  </a:cubicBezTo>
                  <a:lnTo>
                    <a:pt x="1387" y="1702"/>
                  </a:lnTo>
                  <a:lnTo>
                    <a:pt x="138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" name="Google Shape;6819;p73">
            <a:extLst>
              <a:ext uri="{FF2B5EF4-FFF2-40B4-BE49-F238E27FC236}">
                <a16:creationId xmlns:a16="http://schemas.microsoft.com/office/drawing/2014/main" id="{C0A963A3-98B1-E742-E5DE-39DAA615BC75}"/>
              </a:ext>
            </a:extLst>
          </p:cNvPr>
          <p:cNvGrpSpPr/>
          <p:nvPr/>
        </p:nvGrpSpPr>
        <p:grpSpPr>
          <a:xfrm>
            <a:off x="1129914" y="2631821"/>
            <a:ext cx="471527" cy="471851"/>
            <a:chOff x="-35839800" y="3561025"/>
            <a:chExt cx="291450" cy="291650"/>
          </a:xfrm>
          <a:solidFill>
            <a:schemeClr val="tx1"/>
          </a:solidFill>
        </p:grpSpPr>
        <p:sp>
          <p:nvSpPr>
            <p:cNvPr id="11" name="Google Shape;6820;p73">
              <a:extLst>
                <a:ext uri="{FF2B5EF4-FFF2-40B4-BE49-F238E27FC236}">
                  <a16:creationId xmlns:a16="http://schemas.microsoft.com/office/drawing/2014/main" id="{D7437F66-F024-21D5-47F4-B554FF34E71A}"/>
                </a:ext>
              </a:extLst>
            </p:cNvPr>
            <p:cNvSpPr/>
            <p:nvPr/>
          </p:nvSpPr>
          <p:spPr>
            <a:xfrm>
              <a:off x="-35772850" y="3612425"/>
              <a:ext cx="155200" cy="142575"/>
            </a:xfrm>
            <a:custGeom>
              <a:avLst/>
              <a:gdLst/>
              <a:ahLst/>
              <a:cxnLst/>
              <a:rect l="l" t="t" r="r" b="b"/>
              <a:pathLst>
                <a:path w="6208" h="5703" extrusionOk="0">
                  <a:moveTo>
                    <a:pt x="3088" y="693"/>
                  </a:moveTo>
                  <a:cubicBezTo>
                    <a:pt x="3655" y="693"/>
                    <a:pt x="4128" y="1166"/>
                    <a:pt x="4128" y="1733"/>
                  </a:cubicBezTo>
                  <a:cubicBezTo>
                    <a:pt x="4128" y="2174"/>
                    <a:pt x="3844" y="2552"/>
                    <a:pt x="3466" y="2710"/>
                  </a:cubicBezTo>
                  <a:lnTo>
                    <a:pt x="3466" y="3119"/>
                  </a:lnTo>
                  <a:cubicBezTo>
                    <a:pt x="3466" y="3308"/>
                    <a:pt x="3309" y="3466"/>
                    <a:pt x="3088" y="3466"/>
                  </a:cubicBezTo>
                  <a:cubicBezTo>
                    <a:pt x="2899" y="3466"/>
                    <a:pt x="2742" y="3308"/>
                    <a:pt x="2742" y="3119"/>
                  </a:cubicBezTo>
                  <a:lnTo>
                    <a:pt x="2742" y="2710"/>
                  </a:lnTo>
                  <a:cubicBezTo>
                    <a:pt x="2742" y="2426"/>
                    <a:pt x="2931" y="2174"/>
                    <a:pt x="3214" y="2080"/>
                  </a:cubicBezTo>
                  <a:cubicBezTo>
                    <a:pt x="3340" y="2048"/>
                    <a:pt x="3466" y="1891"/>
                    <a:pt x="3466" y="1765"/>
                  </a:cubicBezTo>
                  <a:cubicBezTo>
                    <a:pt x="3466" y="1576"/>
                    <a:pt x="3309" y="1418"/>
                    <a:pt x="3088" y="1418"/>
                  </a:cubicBezTo>
                  <a:cubicBezTo>
                    <a:pt x="2899" y="1418"/>
                    <a:pt x="2742" y="1576"/>
                    <a:pt x="2742" y="1765"/>
                  </a:cubicBezTo>
                  <a:cubicBezTo>
                    <a:pt x="2742" y="1954"/>
                    <a:pt x="2584" y="2111"/>
                    <a:pt x="2395" y="2111"/>
                  </a:cubicBezTo>
                  <a:cubicBezTo>
                    <a:pt x="2206" y="2111"/>
                    <a:pt x="2049" y="1954"/>
                    <a:pt x="2049" y="1765"/>
                  </a:cubicBezTo>
                  <a:cubicBezTo>
                    <a:pt x="2080" y="1166"/>
                    <a:pt x="2553" y="693"/>
                    <a:pt x="3088" y="693"/>
                  </a:cubicBezTo>
                  <a:close/>
                  <a:moveTo>
                    <a:pt x="3088" y="3781"/>
                  </a:moveTo>
                  <a:cubicBezTo>
                    <a:pt x="3309" y="3781"/>
                    <a:pt x="3466" y="3938"/>
                    <a:pt x="3466" y="4127"/>
                  </a:cubicBezTo>
                  <a:cubicBezTo>
                    <a:pt x="3466" y="4317"/>
                    <a:pt x="3309" y="4474"/>
                    <a:pt x="3088" y="4474"/>
                  </a:cubicBezTo>
                  <a:cubicBezTo>
                    <a:pt x="2899" y="4474"/>
                    <a:pt x="2742" y="4317"/>
                    <a:pt x="2742" y="4127"/>
                  </a:cubicBezTo>
                  <a:cubicBezTo>
                    <a:pt x="2742" y="3938"/>
                    <a:pt x="2899" y="3781"/>
                    <a:pt x="3088" y="3781"/>
                  </a:cubicBezTo>
                  <a:close/>
                  <a:moveTo>
                    <a:pt x="347" y="0"/>
                  </a:moveTo>
                  <a:cubicBezTo>
                    <a:pt x="158" y="32"/>
                    <a:pt x="1" y="189"/>
                    <a:pt x="1" y="347"/>
                  </a:cubicBezTo>
                  <a:lnTo>
                    <a:pt x="1" y="5010"/>
                  </a:lnTo>
                  <a:lnTo>
                    <a:pt x="694" y="5703"/>
                  </a:lnTo>
                  <a:cubicBezTo>
                    <a:pt x="1371" y="5088"/>
                    <a:pt x="2238" y="4781"/>
                    <a:pt x="3104" y="4781"/>
                  </a:cubicBezTo>
                  <a:cubicBezTo>
                    <a:pt x="3970" y="4781"/>
                    <a:pt x="4837" y="5088"/>
                    <a:pt x="5514" y="5703"/>
                  </a:cubicBezTo>
                  <a:lnTo>
                    <a:pt x="6207" y="5010"/>
                  </a:lnTo>
                  <a:lnTo>
                    <a:pt x="6207" y="347"/>
                  </a:lnTo>
                  <a:cubicBezTo>
                    <a:pt x="6207" y="158"/>
                    <a:pt x="6050" y="0"/>
                    <a:pt x="58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" name="Google Shape;6821;p73">
              <a:extLst>
                <a:ext uri="{FF2B5EF4-FFF2-40B4-BE49-F238E27FC236}">
                  <a16:creationId xmlns:a16="http://schemas.microsoft.com/office/drawing/2014/main" id="{036DC5D5-0440-ED8E-019F-34B589B6B6E3}"/>
                </a:ext>
              </a:extLst>
            </p:cNvPr>
            <p:cNvSpPr/>
            <p:nvPr/>
          </p:nvSpPr>
          <p:spPr>
            <a:xfrm>
              <a:off x="-35621625" y="3694325"/>
              <a:ext cx="73275" cy="143375"/>
            </a:xfrm>
            <a:custGeom>
              <a:avLst/>
              <a:gdLst/>
              <a:ahLst/>
              <a:cxnLst/>
              <a:rect l="l" t="t" r="r" b="b"/>
              <a:pathLst>
                <a:path w="2931" h="5735" extrusionOk="0">
                  <a:moveTo>
                    <a:pt x="2931" y="1"/>
                  </a:moveTo>
                  <a:lnTo>
                    <a:pt x="1" y="2899"/>
                  </a:lnTo>
                  <a:lnTo>
                    <a:pt x="2805" y="5735"/>
                  </a:lnTo>
                  <a:cubicBezTo>
                    <a:pt x="2868" y="5609"/>
                    <a:pt x="2931" y="5451"/>
                    <a:pt x="2931" y="5294"/>
                  </a:cubicBezTo>
                  <a:lnTo>
                    <a:pt x="293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" name="Google Shape;6822;p73">
              <a:extLst>
                <a:ext uri="{FF2B5EF4-FFF2-40B4-BE49-F238E27FC236}">
                  <a16:creationId xmlns:a16="http://schemas.microsoft.com/office/drawing/2014/main" id="{D9516194-2399-E55D-6AA1-4AB472718117}"/>
                </a:ext>
              </a:extLst>
            </p:cNvPr>
            <p:cNvSpPr/>
            <p:nvPr/>
          </p:nvSpPr>
          <p:spPr>
            <a:xfrm>
              <a:off x="-35827200" y="3748675"/>
              <a:ext cx="263100" cy="104000"/>
            </a:xfrm>
            <a:custGeom>
              <a:avLst/>
              <a:gdLst/>
              <a:ahLst/>
              <a:cxnLst/>
              <a:rect l="l" t="t" r="r" b="b"/>
              <a:pathLst>
                <a:path w="10524" h="4160" extrusionOk="0">
                  <a:moveTo>
                    <a:pt x="5235" y="1"/>
                  </a:moveTo>
                  <a:cubicBezTo>
                    <a:pt x="4482" y="1"/>
                    <a:pt x="3734" y="284"/>
                    <a:pt x="3183" y="851"/>
                  </a:cubicBezTo>
                  <a:lnTo>
                    <a:pt x="1" y="4033"/>
                  </a:lnTo>
                  <a:cubicBezTo>
                    <a:pt x="158" y="4128"/>
                    <a:pt x="316" y="4159"/>
                    <a:pt x="473" y="4159"/>
                  </a:cubicBezTo>
                  <a:lnTo>
                    <a:pt x="10082" y="4159"/>
                  </a:lnTo>
                  <a:cubicBezTo>
                    <a:pt x="10240" y="4159"/>
                    <a:pt x="10398" y="4128"/>
                    <a:pt x="10524" y="4033"/>
                  </a:cubicBezTo>
                  <a:lnTo>
                    <a:pt x="7310" y="851"/>
                  </a:lnTo>
                  <a:cubicBezTo>
                    <a:pt x="6743" y="284"/>
                    <a:pt x="5987" y="1"/>
                    <a:pt x="52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" name="Google Shape;6823;p73">
              <a:extLst>
                <a:ext uri="{FF2B5EF4-FFF2-40B4-BE49-F238E27FC236}">
                  <a16:creationId xmlns:a16="http://schemas.microsoft.com/office/drawing/2014/main" id="{6E74DD96-4F32-74B9-1BF3-3EC8C0B26370}"/>
                </a:ext>
              </a:extLst>
            </p:cNvPr>
            <p:cNvSpPr/>
            <p:nvPr/>
          </p:nvSpPr>
          <p:spPr>
            <a:xfrm>
              <a:off x="-35831925" y="3635275"/>
              <a:ext cx="41775" cy="85075"/>
            </a:xfrm>
            <a:custGeom>
              <a:avLst/>
              <a:gdLst/>
              <a:ahLst/>
              <a:cxnLst/>
              <a:rect l="l" t="t" r="r" b="b"/>
              <a:pathLst>
                <a:path w="1671" h="3403" extrusionOk="0">
                  <a:moveTo>
                    <a:pt x="1671" y="0"/>
                  </a:moveTo>
                  <a:lnTo>
                    <a:pt x="1" y="1701"/>
                  </a:lnTo>
                  <a:lnTo>
                    <a:pt x="1671" y="3403"/>
                  </a:lnTo>
                  <a:lnTo>
                    <a:pt x="167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" name="Google Shape;6824;p73">
              <a:extLst>
                <a:ext uri="{FF2B5EF4-FFF2-40B4-BE49-F238E27FC236}">
                  <a16:creationId xmlns:a16="http://schemas.microsoft.com/office/drawing/2014/main" id="{D4B69EAD-D88B-F0C3-762A-05AD98EB13CA}"/>
                </a:ext>
              </a:extLst>
            </p:cNvPr>
            <p:cNvSpPr/>
            <p:nvPr/>
          </p:nvSpPr>
          <p:spPr>
            <a:xfrm>
              <a:off x="-35601150" y="3635275"/>
              <a:ext cx="43350" cy="85075"/>
            </a:xfrm>
            <a:custGeom>
              <a:avLst/>
              <a:gdLst/>
              <a:ahLst/>
              <a:cxnLst/>
              <a:rect l="l" t="t" r="r" b="b"/>
              <a:pathLst>
                <a:path w="1734" h="3403" extrusionOk="0">
                  <a:moveTo>
                    <a:pt x="1" y="0"/>
                  </a:moveTo>
                  <a:lnTo>
                    <a:pt x="1" y="3403"/>
                  </a:lnTo>
                  <a:lnTo>
                    <a:pt x="1734" y="170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" name="Google Shape;6825;p73">
              <a:extLst>
                <a:ext uri="{FF2B5EF4-FFF2-40B4-BE49-F238E27FC236}">
                  <a16:creationId xmlns:a16="http://schemas.microsoft.com/office/drawing/2014/main" id="{E9E65BC9-2E2F-B2D6-DF37-6E2CFEE5844F}"/>
                </a:ext>
              </a:extLst>
            </p:cNvPr>
            <p:cNvSpPr/>
            <p:nvPr/>
          </p:nvSpPr>
          <p:spPr>
            <a:xfrm>
              <a:off x="-35750000" y="3561025"/>
              <a:ext cx="111075" cy="35675"/>
            </a:xfrm>
            <a:custGeom>
              <a:avLst/>
              <a:gdLst/>
              <a:ahLst/>
              <a:cxnLst/>
              <a:rect l="l" t="t" r="r" b="b"/>
              <a:pathLst>
                <a:path w="4443" h="1427" extrusionOk="0">
                  <a:moveTo>
                    <a:pt x="2182" y="1"/>
                  </a:moveTo>
                  <a:cubicBezTo>
                    <a:pt x="1686" y="1"/>
                    <a:pt x="1198" y="182"/>
                    <a:pt x="851" y="544"/>
                  </a:cubicBezTo>
                  <a:lnTo>
                    <a:pt x="0" y="1426"/>
                  </a:lnTo>
                  <a:lnTo>
                    <a:pt x="4443" y="1426"/>
                  </a:lnTo>
                  <a:lnTo>
                    <a:pt x="3560" y="544"/>
                  </a:lnTo>
                  <a:cubicBezTo>
                    <a:pt x="3182" y="182"/>
                    <a:pt x="2678" y="1"/>
                    <a:pt x="2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" name="Google Shape;6826;p73">
              <a:extLst>
                <a:ext uri="{FF2B5EF4-FFF2-40B4-BE49-F238E27FC236}">
                  <a16:creationId xmlns:a16="http://schemas.microsoft.com/office/drawing/2014/main" id="{3A8DAAE2-8254-DEAE-C1EA-C8EBC976A4C9}"/>
                </a:ext>
              </a:extLst>
            </p:cNvPr>
            <p:cNvSpPr/>
            <p:nvPr/>
          </p:nvSpPr>
          <p:spPr>
            <a:xfrm>
              <a:off x="-35839800" y="3694325"/>
              <a:ext cx="72500" cy="143375"/>
            </a:xfrm>
            <a:custGeom>
              <a:avLst/>
              <a:gdLst/>
              <a:ahLst/>
              <a:cxnLst/>
              <a:rect l="l" t="t" r="r" b="b"/>
              <a:pathLst>
                <a:path w="2900" h="5735" extrusionOk="0">
                  <a:moveTo>
                    <a:pt x="1" y="1"/>
                  </a:moveTo>
                  <a:lnTo>
                    <a:pt x="1" y="5294"/>
                  </a:lnTo>
                  <a:cubicBezTo>
                    <a:pt x="1" y="5451"/>
                    <a:pt x="32" y="5609"/>
                    <a:pt x="95" y="5735"/>
                  </a:cubicBezTo>
                  <a:lnTo>
                    <a:pt x="2899" y="2899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21" name="Google Shape;6827;p73">
            <a:extLst>
              <a:ext uri="{FF2B5EF4-FFF2-40B4-BE49-F238E27FC236}">
                <a16:creationId xmlns:a16="http://schemas.microsoft.com/office/drawing/2014/main" id="{2218FCCF-4BF7-C0E6-4998-9F22D841CA87}"/>
              </a:ext>
            </a:extLst>
          </p:cNvPr>
          <p:cNvSpPr/>
          <p:nvPr/>
        </p:nvSpPr>
        <p:spPr>
          <a:xfrm>
            <a:off x="1127813" y="3212539"/>
            <a:ext cx="474076" cy="471527"/>
          </a:xfrm>
          <a:custGeom>
            <a:avLst/>
            <a:gdLst/>
            <a:ahLst/>
            <a:cxnLst/>
            <a:rect l="l" t="t" r="r" b="b"/>
            <a:pathLst>
              <a:path w="11721" h="11658" extrusionOk="0">
                <a:moveTo>
                  <a:pt x="6144" y="2773"/>
                </a:moveTo>
                <a:cubicBezTo>
                  <a:pt x="7467" y="2868"/>
                  <a:pt x="8570" y="3813"/>
                  <a:pt x="8885" y="5042"/>
                </a:cubicBezTo>
                <a:cubicBezTo>
                  <a:pt x="8917" y="5231"/>
                  <a:pt x="8791" y="5388"/>
                  <a:pt x="8633" y="5483"/>
                </a:cubicBezTo>
                <a:cubicBezTo>
                  <a:pt x="8613" y="5486"/>
                  <a:pt x="8594" y="5487"/>
                  <a:pt x="8575" y="5487"/>
                </a:cubicBezTo>
                <a:cubicBezTo>
                  <a:pt x="8412" y="5487"/>
                  <a:pt x="8277" y="5372"/>
                  <a:pt x="8192" y="5231"/>
                </a:cubicBezTo>
                <a:cubicBezTo>
                  <a:pt x="7972" y="4254"/>
                  <a:pt x="7089" y="3561"/>
                  <a:pt x="6113" y="3466"/>
                </a:cubicBezTo>
                <a:cubicBezTo>
                  <a:pt x="5924" y="3466"/>
                  <a:pt x="5798" y="3277"/>
                  <a:pt x="5798" y="3120"/>
                </a:cubicBezTo>
                <a:cubicBezTo>
                  <a:pt x="5798" y="2868"/>
                  <a:pt x="5955" y="2773"/>
                  <a:pt x="6144" y="2773"/>
                </a:cubicBezTo>
                <a:close/>
                <a:moveTo>
                  <a:pt x="6222" y="1414"/>
                </a:moveTo>
                <a:cubicBezTo>
                  <a:pt x="6238" y="1414"/>
                  <a:pt x="6254" y="1416"/>
                  <a:pt x="6270" y="1418"/>
                </a:cubicBezTo>
                <a:cubicBezTo>
                  <a:pt x="8161" y="1576"/>
                  <a:pt x="9862" y="2962"/>
                  <a:pt x="10240" y="5136"/>
                </a:cubicBezTo>
                <a:cubicBezTo>
                  <a:pt x="10303" y="5325"/>
                  <a:pt x="10177" y="5483"/>
                  <a:pt x="9988" y="5514"/>
                </a:cubicBezTo>
                <a:cubicBezTo>
                  <a:pt x="9960" y="5518"/>
                  <a:pt x="9934" y="5520"/>
                  <a:pt x="9908" y="5520"/>
                </a:cubicBezTo>
                <a:cubicBezTo>
                  <a:pt x="9730" y="5520"/>
                  <a:pt x="9606" y="5424"/>
                  <a:pt x="9578" y="5231"/>
                </a:cubicBezTo>
                <a:cubicBezTo>
                  <a:pt x="9263" y="3466"/>
                  <a:pt x="7846" y="2238"/>
                  <a:pt x="6239" y="2143"/>
                </a:cubicBezTo>
                <a:cubicBezTo>
                  <a:pt x="6050" y="2143"/>
                  <a:pt x="5924" y="1923"/>
                  <a:pt x="5924" y="1765"/>
                </a:cubicBezTo>
                <a:cubicBezTo>
                  <a:pt x="5924" y="1563"/>
                  <a:pt x="6055" y="1414"/>
                  <a:pt x="6222" y="1414"/>
                </a:cubicBezTo>
                <a:close/>
                <a:moveTo>
                  <a:pt x="5907" y="4124"/>
                </a:moveTo>
                <a:cubicBezTo>
                  <a:pt x="5923" y="4124"/>
                  <a:pt x="5939" y="4125"/>
                  <a:pt x="5955" y="4128"/>
                </a:cubicBezTo>
                <a:cubicBezTo>
                  <a:pt x="6680" y="4191"/>
                  <a:pt x="7247" y="4663"/>
                  <a:pt x="7499" y="5325"/>
                </a:cubicBezTo>
                <a:cubicBezTo>
                  <a:pt x="7530" y="5514"/>
                  <a:pt x="7467" y="5672"/>
                  <a:pt x="7247" y="5766"/>
                </a:cubicBezTo>
                <a:cubicBezTo>
                  <a:pt x="7223" y="5770"/>
                  <a:pt x="7199" y="5772"/>
                  <a:pt x="7177" y="5772"/>
                </a:cubicBezTo>
                <a:cubicBezTo>
                  <a:pt x="7019" y="5772"/>
                  <a:pt x="6892" y="5679"/>
                  <a:pt x="6837" y="5514"/>
                </a:cubicBezTo>
                <a:cubicBezTo>
                  <a:pt x="6711" y="5136"/>
                  <a:pt x="6365" y="4852"/>
                  <a:pt x="5924" y="4821"/>
                </a:cubicBezTo>
                <a:cubicBezTo>
                  <a:pt x="5735" y="4821"/>
                  <a:pt x="5609" y="4663"/>
                  <a:pt x="5609" y="4443"/>
                </a:cubicBezTo>
                <a:cubicBezTo>
                  <a:pt x="5609" y="4270"/>
                  <a:pt x="5740" y="4124"/>
                  <a:pt x="5907" y="4124"/>
                </a:cubicBezTo>
                <a:close/>
                <a:moveTo>
                  <a:pt x="3385" y="3199"/>
                </a:moveTo>
                <a:cubicBezTo>
                  <a:pt x="3455" y="3199"/>
                  <a:pt x="3527" y="3225"/>
                  <a:pt x="3592" y="3277"/>
                </a:cubicBezTo>
                <a:lnTo>
                  <a:pt x="4695" y="4096"/>
                </a:lnTo>
                <a:cubicBezTo>
                  <a:pt x="4853" y="4222"/>
                  <a:pt x="4884" y="4411"/>
                  <a:pt x="4790" y="4569"/>
                </a:cubicBezTo>
                <a:lnTo>
                  <a:pt x="4159" y="5388"/>
                </a:lnTo>
                <a:lnTo>
                  <a:pt x="6869" y="7436"/>
                </a:lnTo>
                <a:lnTo>
                  <a:pt x="7499" y="6617"/>
                </a:lnTo>
                <a:cubicBezTo>
                  <a:pt x="7572" y="6525"/>
                  <a:pt x="7667" y="6476"/>
                  <a:pt x="7765" y="6476"/>
                </a:cubicBezTo>
                <a:cubicBezTo>
                  <a:pt x="7835" y="6476"/>
                  <a:pt x="7906" y="6501"/>
                  <a:pt x="7972" y="6554"/>
                </a:cubicBezTo>
                <a:lnTo>
                  <a:pt x="9074" y="7373"/>
                </a:lnTo>
                <a:cubicBezTo>
                  <a:pt x="9232" y="7499"/>
                  <a:pt x="9263" y="7688"/>
                  <a:pt x="9137" y="7845"/>
                </a:cubicBezTo>
                <a:lnTo>
                  <a:pt x="8507" y="8665"/>
                </a:lnTo>
                <a:cubicBezTo>
                  <a:pt x="8225" y="9022"/>
                  <a:pt x="7819" y="9211"/>
                  <a:pt x="7403" y="9211"/>
                </a:cubicBezTo>
                <a:cubicBezTo>
                  <a:pt x="7123" y="9211"/>
                  <a:pt x="6839" y="9126"/>
                  <a:pt x="6585" y="8948"/>
                </a:cubicBezTo>
                <a:lnTo>
                  <a:pt x="2773" y="6081"/>
                </a:lnTo>
                <a:cubicBezTo>
                  <a:pt x="2143" y="5672"/>
                  <a:pt x="2017" y="4821"/>
                  <a:pt x="2490" y="4191"/>
                </a:cubicBezTo>
                <a:lnTo>
                  <a:pt x="3120" y="3340"/>
                </a:lnTo>
                <a:cubicBezTo>
                  <a:pt x="3193" y="3248"/>
                  <a:pt x="3288" y="3199"/>
                  <a:pt x="3385" y="3199"/>
                </a:cubicBezTo>
                <a:close/>
                <a:moveTo>
                  <a:pt x="5829" y="1"/>
                </a:moveTo>
                <a:cubicBezTo>
                  <a:pt x="2647" y="1"/>
                  <a:pt x="1" y="2647"/>
                  <a:pt x="1" y="5829"/>
                </a:cubicBezTo>
                <a:cubicBezTo>
                  <a:pt x="64" y="9011"/>
                  <a:pt x="2647" y="11658"/>
                  <a:pt x="5892" y="11658"/>
                </a:cubicBezTo>
                <a:cubicBezTo>
                  <a:pt x="6900" y="11658"/>
                  <a:pt x="7940" y="11374"/>
                  <a:pt x="8822" y="10838"/>
                </a:cubicBezTo>
                <a:lnTo>
                  <a:pt x="11248" y="11626"/>
                </a:lnTo>
                <a:cubicBezTo>
                  <a:pt x="11272" y="11634"/>
                  <a:pt x="11299" y="11638"/>
                  <a:pt x="11329" y="11638"/>
                </a:cubicBezTo>
                <a:cubicBezTo>
                  <a:pt x="11417" y="11638"/>
                  <a:pt x="11524" y="11602"/>
                  <a:pt x="11595" y="11531"/>
                </a:cubicBezTo>
                <a:cubicBezTo>
                  <a:pt x="11658" y="11468"/>
                  <a:pt x="11721" y="11311"/>
                  <a:pt x="11658" y="11185"/>
                </a:cubicBezTo>
                <a:lnTo>
                  <a:pt x="10838" y="8791"/>
                </a:lnTo>
                <a:cubicBezTo>
                  <a:pt x="11406" y="7877"/>
                  <a:pt x="11658" y="6869"/>
                  <a:pt x="11658" y="5829"/>
                </a:cubicBezTo>
                <a:cubicBezTo>
                  <a:pt x="11658" y="2647"/>
                  <a:pt x="9043" y="1"/>
                  <a:pt x="582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22" name="Google Shape;6828;p73">
            <a:extLst>
              <a:ext uri="{FF2B5EF4-FFF2-40B4-BE49-F238E27FC236}">
                <a16:creationId xmlns:a16="http://schemas.microsoft.com/office/drawing/2014/main" id="{71366EBB-1B56-502C-21B6-73E670A74166}"/>
              </a:ext>
            </a:extLst>
          </p:cNvPr>
          <p:cNvGrpSpPr/>
          <p:nvPr/>
        </p:nvGrpSpPr>
        <p:grpSpPr>
          <a:xfrm>
            <a:off x="4113307" y="2043929"/>
            <a:ext cx="471527" cy="471527"/>
            <a:chOff x="-34003850" y="3227275"/>
            <a:chExt cx="291450" cy="291450"/>
          </a:xfrm>
          <a:solidFill>
            <a:schemeClr val="tx1"/>
          </a:solidFill>
        </p:grpSpPr>
        <p:sp>
          <p:nvSpPr>
            <p:cNvPr id="23" name="Google Shape;6829;p73">
              <a:extLst>
                <a:ext uri="{FF2B5EF4-FFF2-40B4-BE49-F238E27FC236}">
                  <a16:creationId xmlns:a16="http://schemas.microsoft.com/office/drawing/2014/main" id="{094F02DF-2232-E93A-611C-2619D1A0542B}"/>
                </a:ext>
              </a:extLst>
            </p:cNvPr>
            <p:cNvSpPr/>
            <p:nvPr/>
          </p:nvSpPr>
          <p:spPr>
            <a:xfrm>
              <a:off x="-33852625" y="3313925"/>
              <a:ext cx="128425" cy="49625"/>
            </a:xfrm>
            <a:custGeom>
              <a:avLst/>
              <a:gdLst/>
              <a:ahLst/>
              <a:cxnLst/>
              <a:rect l="l" t="t" r="r" b="b"/>
              <a:pathLst>
                <a:path w="5137" h="1985" extrusionOk="0">
                  <a:moveTo>
                    <a:pt x="473" y="0"/>
                  </a:moveTo>
                  <a:cubicBezTo>
                    <a:pt x="316" y="0"/>
                    <a:pt x="158" y="32"/>
                    <a:pt x="1" y="126"/>
                  </a:cubicBezTo>
                  <a:lnTo>
                    <a:pt x="2521" y="1985"/>
                  </a:lnTo>
                  <a:lnTo>
                    <a:pt x="5136" y="158"/>
                  </a:lnTo>
                  <a:cubicBezTo>
                    <a:pt x="4979" y="32"/>
                    <a:pt x="4790" y="0"/>
                    <a:pt x="45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" name="Google Shape;6830;p73">
              <a:extLst>
                <a:ext uri="{FF2B5EF4-FFF2-40B4-BE49-F238E27FC236}">
                  <a16:creationId xmlns:a16="http://schemas.microsoft.com/office/drawing/2014/main" id="{5222D8D2-6FBB-00FC-6426-2870D83B54E1}"/>
                </a:ext>
              </a:extLst>
            </p:cNvPr>
            <p:cNvSpPr/>
            <p:nvPr/>
          </p:nvSpPr>
          <p:spPr>
            <a:xfrm>
              <a:off x="-33866000" y="3328875"/>
              <a:ext cx="153600" cy="103200"/>
            </a:xfrm>
            <a:custGeom>
              <a:avLst/>
              <a:gdLst/>
              <a:ahLst/>
              <a:cxnLst/>
              <a:rect l="l" t="t" r="r" b="b"/>
              <a:pathLst>
                <a:path w="6144" h="4128" extrusionOk="0">
                  <a:moveTo>
                    <a:pt x="63" y="1"/>
                  </a:moveTo>
                  <a:cubicBezTo>
                    <a:pt x="32" y="127"/>
                    <a:pt x="0" y="284"/>
                    <a:pt x="0" y="379"/>
                  </a:cubicBezTo>
                  <a:lnTo>
                    <a:pt x="0" y="3120"/>
                  </a:lnTo>
                  <a:cubicBezTo>
                    <a:pt x="0" y="3655"/>
                    <a:pt x="473" y="4128"/>
                    <a:pt x="1040" y="4128"/>
                  </a:cubicBezTo>
                  <a:lnTo>
                    <a:pt x="5136" y="4128"/>
                  </a:lnTo>
                  <a:cubicBezTo>
                    <a:pt x="5671" y="4128"/>
                    <a:pt x="6144" y="3655"/>
                    <a:pt x="6144" y="3120"/>
                  </a:cubicBezTo>
                  <a:lnTo>
                    <a:pt x="6144" y="379"/>
                  </a:lnTo>
                  <a:cubicBezTo>
                    <a:pt x="6144" y="284"/>
                    <a:pt x="6112" y="190"/>
                    <a:pt x="6112" y="64"/>
                  </a:cubicBezTo>
                  <a:lnTo>
                    <a:pt x="3277" y="2048"/>
                  </a:lnTo>
                  <a:cubicBezTo>
                    <a:pt x="3214" y="2080"/>
                    <a:pt x="3151" y="2080"/>
                    <a:pt x="3056" y="2080"/>
                  </a:cubicBezTo>
                  <a:cubicBezTo>
                    <a:pt x="2993" y="2080"/>
                    <a:pt x="2962" y="2080"/>
                    <a:pt x="2867" y="2048"/>
                  </a:cubicBezTo>
                  <a:lnTo>
                    <a:pt x="6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" name="Google Shape;6831;p73">
              <a:extLst>
                <a:ext uri="{FF2B5EF4-FFF2-40B4-BE49-F238E27FC236}">
                  <a16:creationId xmlns:a16="http://schemas.microsoft.com/office/drawing/2014/main" id="{C8F5BD40-2075-7FD7-E572-3D6F1F50660C}"/>
                </a:ext>
              </a:extLst>
            </p:cNvPr>
            <p:cNvSpPr/>
            <p:nvPr/>
          </p:nvSpPr>
          <p:spPr>
            <a:xfrm>
              <a:off x="-34003850" y="3279250"/>
              <a:ext cx="189050" cy="188275"/>
            </a:xfrm>
            <a:custGeom>
              <a:avLst/>
              <a:gdLst/>
              <a:ahLst/>
              <a:cxnLst/>
              <a:rect l="l" t="t" r="r" b="b"/>
              <a:pathLst>
                <a:path w="7562" h="7531" extrusionOk="0">
                  <a:moveTo>
                    <a:pt x="3781" y="2017"/>
                  </a:moveTo>
                  <a:cubicBezTo>
                    <a:pt x="3970" y="2017"/>
                    <a:pt x="4128" y="2175"/>
                    <a:pt x="4128" y="2364"/>
                  </a:cubicBezTo>
                  <a:cubicBezTo>
                    <a:pt x="4128" y="2584"/>
                    <a:pt x="3970" y="2742"/>
                    <a:pt x="3781" y="2742"/>
                  </a:cubicBezTo>
                  <a:lnTo>
                    <a:pt x="1702" y="2742"/>
                  </a:lnTo>
                  <a:cubicBezTo>
                    <a:pt x="1482" y="2742"/>
                    <a:pt x="1324" y="2584"/>
                    <a:pt x="1324" y="2364"/>
                  </a:cubicBezTo>
                  <a:cubicBezTo>
                    <a:pt x="1324" y="2175"/>
                    <a:pt x="1482" y="2017"/>
                    <a:pt x="1702" y="2017"/>
                  </a:cubicBezTo>
                  <a:close/>
                  <a:moveTo>
                    <a:pt x="3057" y="3403"/>
                  </a:moveTo>
                  <a:cubicBezTo>
                    <a:pt x="3277" y="3403"/>
                    <a:pt x="3435" y="3561"/>
                    <a:pt x="3435" y="3750"/>
                  </a:cubicBezTo>
                  <a:cubicBezTo>
                    <a:pt x="3466" y="3939"/>
                    <a:pt x="3277" y="4096"/>
                    <a:pt x="3057" y="4096"/>
                  </a:cubicBezTo>
                  <a:lnTo>
                    <a:pt x="1702" y="4096"/>
                  </a:lnTo>
                  <a:cubicBezTo>
                    <a:pt x="1482" y="4096"/>
                    <a:pt x="1324" y="3939"/>
                    <a:pt x="1324" y="3750"/>
                  </a:cubicBezTo>
                  <a:cubicBezTo>
                    <a:pt x="1324" y="3561"/>
                    <a:pt x="1482" y="3403"/>
                    <a:pt x="1702" y="3403"/>
                  </a:cubicBezTo>
                  <a:close/>
                  <a:moveTo>
                    <a:pt x="2395" y="4790"/>
                  </a:moveTo>
                  <a:cubicBezTo>
                    <a:pt x="2584" y="4790"/>
                    <a:pt x="2742" y="4947"/>
                    <a:pt x="2742" y="5136"/>
                  </a:cubicBezTo>
                  <a:cubicBezTo>
                    <a:pt x="2742" y="5325"/>
                    <a:pt x="2584" y="5483"/>
                    <a:pt x="2395" y="5483"/>
                  </a:cubicBezTo>
                  <a:lnTo>
                    <a:pt x="1702" y="5483"/>
                  </a:lnTo>
                  <a:cubicBezTo>
                    <a:pt x="1482" y="5483"/>
                    <a:pt x="1324" y="5325"/>
                    <a:pt x="1324" y="5136"/>
                  </a:cubicBezTo>
                  <a:cubicBezTo>
                    <a:pt x="1324" y="4947"/>
                    <a:pt x="1482" y="4790"/>
                    <a:pt x="1702" y="4790"/>
                  </a:cubicBezTo>
                  <a:close/>
                  <a:moveTo>
                    <a:pt x="1" y="1"/>
                  </a:moveTo>
                  <a:lnTo>
                    <a:pt x="1" y="7530"/>
                  </a:lnTo>
                  <a:lnTo>
                    <a:pt x="7562" y="7530"/>
                  </a:lnTo>
                  <a:lnTo>
                    <a:pt x="7562" y="6837"/>
                  </a:lnTo>
                  <a:lnTo>
                    <a:pt x="6522" y="6837"/>
                  </a:lnTo>
                  <a:cubicBezTo>
                    <a:pt x="5577" y="6837"/>
                    <a:pt x="4853" y="6081"/>
                    <a:pt x="4853" y="5136"/>
                  </a:cubicBezTo>
                  <a:lnTo>
                    <a:pt x="4853" y="2395"/>
                  </a:lnTo>
                  <a:cubicBezTo>
                    <a:pt x="4853" y="1450"/>
                    <a:pt x="5577" y="725"/>
                    <a:pt x="6522" y="725"/>
                  </a:cubicBezTo>
                  <a:lnTo>
                    <a:pt x="7562" y="725"/>
                  </a:lnTo>
                  <a:lnTo>
                    <a:pt x="756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" name="Google Shape;6832;p73">
              <a:extLst>
                <a:ext uri="{FF2B5EF4-FFF2-40B4-BE49-F238E27FC236}">
                  <a16:creationId xmlns:a16="http://schemas.microsoft.com/office/drawing/2014/main" id="{8C27A2A4-55F1-998C-5495-8032F0587171}"/>
                </a:ext>
              </a:extLst>
            </p:cNvPr>
            <p:cNvSpPr/>
            <p:nvPr/>
          </p:nvSpPr>
          <p:spPr>
            <a:xfrm>
              <a:off x="-34003850" y="3227275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62" y="1387"/>
                  </a:lnTo>
                  <a:lnTo>
                    <a:pt x="7562" y="1040"/>
                  </a:lnTo>
                  <a:cubicBezTo>
                    <a:pt x="7562" y="473"/>
                    <a:pt x="7089" y="1"/>
                    <a:pt x="65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" name="Google Shape;6833;p73">
              <a:extLst>
                <a:ext uri="{FF2B5EF4-FFF2-40B4-BE49-F238E27FC236}">
                  <a16:creationId xmlns:a16="http://schemas.microsoft.com/office/drawing/2014/main" id="{0E70A278-EDB6-F416-BA59-B791AA07D2EA}"/>
                </a:ext>
              </a:extLst>
            </p:cNvPr>
            <p:cNvSpPr/>
            <p:nvPr/>
          </p:nvSpPr>
          <p:spPr>
            <a:xfrm>
              <a:off x="-34003850" y="3484050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945"/>
                    <a:pt x="442" y="1386"/>
                    <a:pt x="1009" y="1386"/>
                  </a:cubicBezTo>
                  <a:lnTo>
                    <a:pt x="6522" y="1386"/>
                  </a:lnTo>
                  <a:cubicBezTo>
                    <a:pt x="7089" y="1386"/>
                    <a:pt x="7562" y="914"/>
                    <a:pt x="7562" y="347"/>
                  </a:cubicBezTo>
                  <a:lnTo>
                    <a:pt x="756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01" name="Google Shape;6834;p73">
            <a:extLst>
              <a:ext uri="{FF2B5EF4-FFF2-40B4-BE49-F238E27FC236}">
                <a16:creationId xmlns:a16="http://schemas.microsoft.com/office/drawing/2014/main" id="{95E34E6B-FD65-1CA1-A0E8-16EAFBCFCA38}"/>
              </a:ext>
            </a:extLst>
          </p:cNvPr>
          <p:cNvGrpSpPr/>
          <p:nvPr/>
        </p:nvGrpSpPr>
        <p:grpSpPr>
          <a:xfrm>
            <a:off x="4112680" y="2631518"/>
            <a:ext cx="472781" cy="472457"/>
            <a:chOff x="-34004625" y="3585850"/>
            <a:chExt cx="292225" cy="292025"/>
          </a:xfrm>
          <a:solidFill>
            <a:schemeClr val="tx1"/>
          </a:solidFill>
        </p:grpSpPr>
        <p:sp>
          <p:nvSpPr>
            <p:cNvPr id="502" name="Google Shape;6835;p73">
              <a:extLst>
                <a:ext uri="{FF2B5EF4-FFF2-40B4-BE49-F238E27FC236}">
                  <a16:creationId xmlns:a16="http://schemas.microsoft.com/office/drawing/2014/main" id="{06DA46A4-9F34-3608-5040-E3B09D7DB7C9}"/>
                </a:ext>
              </a:extLst>
            </p:cNvPr>
            <p:cNvSpPr/>
            <p:nvPr/>
          </p:nvSpPr>
          <p:spPr>
            <a:xfrm>
              <a:off x="-33832150" y="3585850"/>
              <a:ext cx="103200" cy="154200"/>
            </a:xfrm>
            <a:custGeom>
              <a:avLst/>
              <a:gdLst/>
              <a:ahLst/>
              <a:cxnLst/>
              <a:rect l="l" t="t" r="r" b="b"/>
              <a:pathLst>
                <a:path w="4128" h="6168" extrusionOk="0">
                  <a:moveTo>
                    <a:pt x="2426" y="1"/>
                  </a:moveTo>
                  <a:cubicBezTo>
                    <a:pt x="2286" y="1"/>
                    <a:pt x="2136" y="77"/>
                    <a:pt x="2112" y="244"/>
                  </a:cubicBezTo>
                  <a:lnTo>
                    <a:pt x="64" y="5064"/>
                  </a:lnTo>
                  <a:cubicBezTo>
                    <a:pt x="1" y="5222"/>
                    <a:pt x="64" y="5474"/>
                    <a:pt x="253" y="5506"/>
                  </a:cubicBezTo>
                  <a:cubicBezTo>
                    <a:pt x="295" y="5531"/>
                    <a:pt x="342" y="5543"/>
                    <a:pt x="389" y="5543"/>
                  </a:cubicBezTo>
                  <a:cubicBezTo>
                    <a:pt x="517" y="5543"/>
                    <a:pt x="648" y="5455"/>
                    <a:pt x="694" y="5317"/>
                  </a:cubicBezTo>
                  <a:lnTo>
                    <a:pt x="1261" y="4025"/>
                  </a:lnTo>
                  <a:cubicBezTo>
                    <a:pt x="1419" y="4088"/>
                    <a:pt x="1576" y="4119"/>
                    <a:pt x="1765" y="4119"/>
                  </a:cubicBezTo>
                  <a:cubicBezTo>
                    <a:pt x="1891" y="4119"/>
                    <a:pt x="1986" y="4088"/>
                    <a:pt x="2112" y="4056"/>
                  </a:cubicBezTo>
                  <a:lnTo>
                    <a:pt x="2112" y="4844"/>
                  </a:lnTo>
                  <a:cubicBezTo>
                    <a:pt x="1450" y="4970"/>
                    <a:pt x="946" y="5506"/>
                    <a:pt x="789" y="6167"/>
                  </a:cubicBezTo>
                  <a:lnTo>
                    <a:pt x="4128" y="6167"/>
                  </a:lnTo>
                  <a:cubicBezTo>
                    <a:pt x="4002" y="5506"/>
                    <a:pt x="3466" y="5001"/>
                    <a:pt x="2773" y="4844"/>
                  </a:cubicBezTo>
                  <a:lnTo>
                    <a:pt x="2773" y="3143"/>
                  </a:lnTo>
                  <a:cubicBezTo>
                    <a:pt x="2773" y="2670"/>
                    <a:pt x="2458" y="2324"/>
                    <a:pt x="2080" y="2166"/>
                  </a:cubicBezTo>
                  <a:lnTo>
                    <a:pt x="2773" y="496"/>
                  </a:lnTo>
                  <a:cubicBezTo>
                    <a:pt x="2773" y="307"/>
                    <a:pt x="2710" y="118"/>
                    <a:pt x="2553" y="24"/>
                  </a:cubicBezTo>
                  <a:cubicBezTo>
                    <a:pt x="2515" y="8"/>
                    <a:pt x="2471" y="1"/>
                    <a:pt x="24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" name="Google Shape;6836;p73">
              <a:extLst>
                <a:ext uri="{FF2B5EF4-FFF2-40B4-BE49-F238E27FC236}">
                  <a16:creationId xmlns:a16="http://schemas.microsoft.com/office/drawing/2014/main" id="{8C4B7F25-BE82-F870-4755-6C3A59CA6F8F}"/>
                </a:ext>
              </a:extLst>
            </p:cNvPr>
            <p:cNvSpPr/>
            <p:nvPr/>
          </p:nvSpPr>
          <p:spPr>
            <a:xfrm>
              <a:off x="-34004625" y="3690400"/>
              <a:ext cx="155175" cy="187475"/>
            </a:xfrm>
            <a:custGeom>
              <a:avLst/>
              <a:gdLst/>
              <a:ahLst/>
              <a:cxnLst/>
              <a:rect l="l" t="t" r="r" b="b"/>
              <a:pathLst>
                <a:path w="6207" h="7499" extrusionOk="0">
                  <a:moveTo>
                    <a:pt x="693" y="0"/>
                  </a:moveTo>
                  <a:cubicBezTo>
                    <a:pt x="315" y="0"/>
                    <a:pt x="0" y="315"/>
                    <a:pt x="0" y="662"/>
                  </a:cubicBezTo>
                  <a:lnTo>
                    <a:pt x="0" y="6490"/>
                  </a:lnTo>
                  <a:cubicBezTo>
                    <a:pt x="32" y="7026"/>
                    <a:pt x="504" y="7498"/>
                    <a:pt x="1103" y="7498"/>
                  </a:cubicBezTo>
                  <a:lnTo>
                    <a:pt x="6207" y="7498"/>
                  </a:lnTo>
                  <a:lnTo>
                    <a:pt x="6207" y="5797"/>
                  </a:lnTo>
                  <a:cubicBezTo>
                    <a:pt x="6207" y="5608"/>
                    <a:pt x="6049" y="5451"/>
                    <a:pt x="5860" y="5451"/>
                  </a:cubicBezTo>
                  <a:lnTo>
                    <a:pt x="1765" y="5451"/>
                  </a:lnTo>
                  <a:cubicBezTo>
                    <a:pt x="1576" y="5451"/>
                    <a:pt x="1418" y="5293"/>
                    <a:pt x="1418" y="5104"/>
                  </a:cubicBezTo>
                  <a:lnTo>
                    <a:pt x="1418" y="662"/>
                  </a:lnTo>
                  <a:cubicBezTo>
                    <a:pt x="1418" y="252"/>
                    <a:pt x="1103" y="0"/>
                    <a:pt x="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" name="Google Shape;6837;p73">
              <a:extLst>
                <a:ext uri="{FF2B5EF4-FFF2-40B4-BE49-F238E27FC236}">
                  <a16:creationId xmlns:a16="http://schemas.microsoft.com/office/drawing/2014/main" id="{10E77516-FE6D-9F03-F260-7707C4FF755F}"/>
                </a:ext>
              </a:extLst>
            </p:cNvPr>
            <p:cNvSpPr/>
            <p:nvPr/>
          </p:nvSpPr>
          <p:spPr>
            <a:xfrm>
              <a:off x="-33936100" y="36210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6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" name="Google Shape;6838;p73">
              <a:extLst>
                <a:ext uri="{FF2B5EF4-FFF2-40B4-BE49-F238E27FC236}">
                  <a16:creationId xmlns:a16="http://schemas.microsoft.com/office/drawing/2014/main" id="{FA64B372-8EC2-62D5-D9FF-64EC81F5508B}"/>
                </a:ext>
              </a:extLst>
            </p:cNvPr>
            <p:cNvSpPr/>
            <p:nvPr/>
          </p:nvSpPr>
          <p:spPr>
            <a:xfrm>
              <a:off x="-33952650" y="3690125"/>
              <a:ext cx="155975" cy="186950"/>
            </a:xfrm>
            <a:custGeom>
              <a:avLst/>
              <a:gdLst/>
              <a:ahLst/>
              <a:cxnLst/>
              <a:rect l="l" t="t" r="r" b="b"/>
              <a:pathLst>
                <a:path w="6239" h="7478" extrusionOk="0">
                  <a:moveTo>
                    <a:pt x="1641" y="1"/>
                  </a:moveTo>
                  <a:cubicBezTo>
                    <a:pt x="1242" y="1"/>
                    <a:pt x="819" y="205"/>
                    <a:pt x="568" y="484"/>
                  </a:cubicBezTo>
                  <a:cubicBezTo>
                    <a:pt x="190" y="799"/>
                    <a:pt x="1" y="1209"/>
                    <a:pt x="1" y="1681"/>
                  </a:cubicBezTo>
                  <a:lnTo>
                    <a:pt x="1" y="4769"/>
                  </a:lnTo>
                  <a:lnTo>
                    <a:pt x="2679" y="4769"/>
                  </a:lnTo>
                  <a:cubicBezTo>
                    <a:pt x="2521" y="4359"/>
                    <a:pt x="2175" y="4107"/>
                    <a:pt x="1702" y="4107"/>
                  </a:cubicBezTo>
                  <a:lnTo>
                    <a:pt x="1040" y="4107"/>
                  </a:lnTo>
                  <a:cubicBezTo>
                    <a:pt x="820" y="4107"/>
                    <a:pt x="662" y="3949"/>
                    <a:pt x="662" y="3729"/>
                  </a:cubicBezTo>
                  <a:lnTo>
                    <a:pt x="662" y="2374"/>
                  </a:lnTo>
                  <a:cubicBezTo>
                    <a:pt x="662" y="2154"/>
                    <a:pt x="820" y="1996"/>
                    <a:pt x="1040" y="1996"/>
                  </a:cubicBezTo>
                  <a:cubicBezTo>
                    <a:pt x="1229" y="1996"/>
                    <a:pt x="1387" y="2154"/>
                    <a:pt x="1387" y="2374"/>
                  </a:cubicBezTo>
                  <a:lnTo>
                    <a:pt x="1387" y="3382"/>
                  </a:lnTo>
                  <a:lnTo>
                    <a:pt x="1733" y="3382"/>
                  </a:lnTo>
                  <a:cubicBezTo>
                    <a:pt x="2553" y="3382"/>
                    <a:pt x="3277" y="3981"/>
                    <a:pt x="3435" y="4769"/>
                  </a:cubicBezTo>
                  <a:lnTo>
                    <a:pt x="3813" y="4769"/>
                  </a:lnTo>
                  <a:cubicBezTo>
                    <a:pt x="4380" y="4769"/>
                    <a:pt x="4852" y="5241"/>
                    <a:pt x="4852" y="5777"/>
                  </a:cubicBezTo>
                  <a:lnTo>
                    <a:pt x="4852" y="7478"/>
                  </a:lnTo>
                  <a:lnTo>
                    <a:pt x="6239" y="7478"/>
                  </a:lnTo>
                  <a:lnTo>
                    <a:pt x="6239" y="5084"/>
                  </a:lnTo>
                  <a:cubicBezTo>
                    <a:pt x="6176" y="4580"/>
                    <a:pt x="5703" y="4107"/>
                    <a:pt x="5168" y="4107"/>
                  </a:cubicBezTo>
                  <a:lnTo>
                    <a:pt x="3781" y="4107"/>
                  </a:lnTo>
                  <a:cubicBezTo>
                    <a:pt x="3592" y="4107"/>
                    <a:pt x="3435" y="3949"/>
                    <a:pt x="3435" y="3729"/>
                  </a:cubicBezTo>
                  <a:lnTo>
                    <a:pt x="3435" y="1807"/>
                  </a:lnTo>
                  <a:cubicBezTo>
                    <a:pt x="3435" y="862"/>
                    <a:pt x="2710" y="43"/>
                    <a:pt x="1796" y="11"/>
                  </a:cubicBezTo>
                  <a:cubicBezTo>
                    <a:pt x="1745" y="4"/>
                    <a:pt x="1694" y="1"/>
                    <a:pt x="16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" name="Google Shape;6839;p73">
              <a:extLst>
                <a:ext uri="{FF2B5EF4-FFF2-40B4-BE49-F238E27FC236}">
                  <a16:creationId xmlns:a16="http://schemas.microsoft.com/office/drawing/2014/main" id="{435B37BA-1B87-A1FC-D513-9A3F7E28EA1D}"/>
                </a:ext>
              </a:extLst>
            </p:cNvPr>
            <p:cNvSpPr/>
            <p:nvPr/>
          </p:nvSpPr>
          <p:spPr>
            <a:xfrm>
              <a:off x="-33849475" y="3758125"/>
              <a:ext cx="137075" cy="33100"/>
            </a:xfrm>
            <a:custGeom>
              <a:avLst/>
              <a:gdLst/>
              <a:ahLst/>
              <a:cxnLst/>
              <a:rect l="l" t="t" r="r" b="b"/>
              <a:pathLst>
                <a:path w="5483" h="1324" extrusionOk="0">
                  <a:moveTo>
                    <a:pt x="1" y="1"/>
                  </a:moveTo>
                  <a:lnTo>
                    <a:pt x="1" y="662"/>
                  </a:lnTo>
                  <a:lnTo>
                    <a:pt x="1041" y="662"/>
                  </a:lnTo>
                  <a:cubicBezTo>
                    <a:pt x="1576" y="662"/>
                    <a:pt x="2080" y="946"/>
                    <a:pt x="2395" y="1324"/>
                  </a:cubicBezTo>
                  <a:lnTo>
                    <a:pt x="5136" y="1324"/>
                  </a:lnTo>
                  <a:cubicBezTo>
                    <a:pt x="5325" y="1324"/>
                    <a:pt x="5483" y="1166"/>
                    <a:pt x="5483" y="977"/>
                  </a:cubicBezTo>
                  <a:lnTo>
                    <a:pt x="5483" y="316"/>
                  </a:lnTo>
                  <a:cubicBezTo>
                    <a:pt x="5483" y="158"/>
                    <a:pt x="5325" y="1"/>
                    <a:pt x="51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07" name="Google Shape;6840;p73">
            <a:extLst>
              <a:ext uri="{FF2B5EF4-FFF2-40B4-BE49-F238E27FC236}">
                <a16:creationId xmlns:a16="http://schemas.microsoft.com/office/drawing/2014/main" id="{DA954348-F97F-AC6D-78F2-383A63E30A09}"/>
              </a:ext>
            </a:extLst>
          </p:cNvPr>
          <p:cNvGrpSpPr/>
          <p:nvPr/>
        </p:nvGrpSpPr>
        <p:grpSpPr>
          <a:xfrm>
            <a:off x="4112034" y="3211786"/>
            <a:ext cx="474076" cy="472821"/>
            <a:chOff x="-34005425" y="3945575"/>
            <a:chExt cx="293025" cy="292250"/>
          </a:xfrm>
          <a:solidFill>
            <a:schemeClr val="tx1"/>
          </a:solidFill>
        </p:grpSpPr>
        <p:sp>
          <p:nvSpPr>
            <p:cNvPr id="508" name="Google Shape;6841;p73">
              <a:extLst>
                <a:ext uri="{FF2B5EF4-FFF2-40B4-BE49-F238E27FC236}">
                  <a16:creationId xmlns:a16="http://schemas.microsoft.com/office/drawing/2014/main" id="{28210555-660A-1030-5391-4FEC57CED503}"/>
                </a:ext>
              </a:extLst>
            </p:cNvPr>
            <p:cNvSpPr/>
            <p:nvPr/>
          </p:nvSpPr>
          <p:spPr>
            <a:xfrm>
              <a:off x="-33952650" y="3998350"/>
              <a:ext cx="186700" cy="186700"/>
            </a:xfrm>
            <a:custGeom>
              <a:avLst/>
              <a:gdLst/>
              <a:ahLst/>
              <a:cxnLst/>
              <a:rect l="l" t="t" r="r" b="b"/>
              <a:pathLst>
                <a:path w="7468" h="7468" extrusionOk="0">
                  <a:moveTo>
                    <a:pt x="5861" y="2017"/>
                  </a:moveTo>
                  <a:cubicBezTo>
                    <a:pt x="6050" y="2017"/>
                    <a:pt x="6207" y="2143"/>
                    <a:pt x="6207" y="2364"/>
                  </a:cubicBezTo>
                  <a:lnTo>
                    <a:pt x="6207" y="3750"/>
                  </a:lnTo>
                  <a:lnTo>
                    <a:pt x="6207" y="5104"/>
                  </a:lnTo>
                  <a:cubicBezTo>
                    <a:pt x="6207" y="5325"/>
                    <a:pt x="6050" y="5451"/>
                    <a:pt x="5861" y="5451"/>
                  </a:cubicBezTo>
                  <a:cubicBezTo>
                    <a:pt x="5672" y="5451"/>
                    <a:pt x="5514" y="5325"/>
                    <a:pt x="5514" y="5104"/>
                  </a:cubicBezTo>
                  <a:lnTo>
                    <a:pt x="5514" y="4096"/>
                  </a:lnTo>
                  <a:lnTo>
                    <a:pt x="4474" y="4096"/>
                  </a:lnTo>
                  <a:cubicBezTo>
                    <a:pt x="4285" y="4096"/>
                    <a:pt x="4128" y="3939"/>
                    <a:pt x="4128" y="3750"/>
                  </a:cubicBezTo>
                  <a:lnTo>
                    <a:pt x="4128" y="2364"/>
                  </a:lnTo>
                  <a:cubicBezTo>
                    <a:pt x="4128" y="2143"/>
                    <a:pt x="4285" y="2017"/>
                    <a:pt x="4474" y="2017"/>
                  </a:cubicBezTo>
                  <a:cubicBezTo>
                    <a:pt x="4695" y="2017"/>
                    <a:pt x="4852" y="2143"/>
                    <a:pt x="4852" y="2364"/>
                  </a:cubicBezTo>
                  <a:lnTo>
                    <a:pt x="4852" y="3372"/>
                  </a:lnTo>
                  <a:lnTo>
                    <a:pt x="5514" y="3372"/>
                  </a:lnTo>
                  <a:lnTo>
                    <a:pt x="5514" y="2364"/>
                  </a:lnTo>
                  <a:cubicBezTo>
                    <a:pt x="5514" y="2143"/>
                    <a:pt x="5672" y="2017"/>
                    <a:pt x="5861" y="2017"/>
                  </a:cubicBezTo>
                  <a:close/>
                  <a:moveTo>
                    <a:pt x="2332" y="2017"/>
                  </a:moveTo>
                  <a:cubicBezTo>
                    <a:pt x="2868" y="2017"/>
                    <a:pt x="3340" y="2490"/>
                    <a:pt x="3340" y="3025"/>
                  </a:cubicBezTo>
                  <a:lnTo>
                    <a:pt x="3340" y="3309"/>
                  </a:lnTo>
                  <a:lnTo>
                    <a:pt x="3435" y="3309"/>
                  </a:lnTo>
                  <a:cubicBezTo>
                    <a:pt x="3435" y="3687"/>
                    <a:pt x="3183" y="4065"/>
                    <a:pt x="2868" y="4222"/>
                  </a:cubicBezTo>
                  <a:lnTo>
                    <a:pt x="2238" y="4537"/>
                  </a:lnTo>
                  <a:cubicBezTo>
                    <a:pt x="2175" y="4569"/>
                    <a:pt x="2080" y="4632"/>
                    <a:pt x="2049" y="4758"/>
                  </a:cubicBezTo>
                  <a:lnTo>
                    <a:pt x="3057" y="4758"/>
                  </a:lnTo>
                  <a:cubicBezTo>
                    <a:pt x="3277" y="4758"/>
                    <a:pt x="3435" y="4915"/>
                    <a:pt x="3435" y="5104"/>
                  </a:cubicBezTo>
                  <a:cubicBezTo>
                    <a:pt x="3435" y="5325"/>
                    <a:pt x="3277" y="5483"/>
                    <a:pt x="3057" y="5483"/>
                  </a:cubicBezTo>
                  <a:lnTo>
                    <a:pt x="1702" y="5483"/>
                  </a:lnTo>
                  <a:cubicBezTo>
                    <a:pt x="1481" y="5483"/>
                    <a:pt x="1324" y="5325"/>
                    <a:pt x="1324" y="5104"/>
                  </a:cubicBezTo>
                  <a:lnTo>
                    <a:pt x="1324" y="4852"/>
                  </a:lnTo>
                  <a:cubicBezTo>
                    <a:pt x="1324" y="4443"/>
                    <a:pt x="1576" y="4096"/>
                    <a:pt x="1891" y="3939"/>
                  </a:cubicBezTo>
                  <a:lnTo>
                    <a:pt x="2521" y="3624"/>
                  </a:lnTo>
                  <a:cubicBezTo>
                    <a:pt x="2647" y="3592"/>
                    <a:pt x="2710" y="3466"/>
                    <a:pt x="2710" y="3309"/>
                  </a:cubicBezTo>
                  <a:lnTo>
                    <a:pt x="2710" y="3025"/>
                  </a:lnTo>
                  <a:cubicBezTo>
                    <a:pt x="2710" y="2836"/>
                    <a:pt x="2553" y="2679"/>
                    <a:pt x="2364" y="2679"/>
                  </a:cubicBezTo>
                  <a:cubicBezTo>
                    <a:pt x="2175" y="2679"/>
                    <a:pt x="2017" y="2836"/>
                    <a:pt x="2017" y="3025"/>
                  </a:cubicBezTo>
                  <a:cubicBezTo>
                    <a:pt x="2017" y="3214"/>
                    <a:pt x="1859" y="3372"/>
                    <a:pt x="1639" y="3372"/>
                  </a:cubicBezTo>
                  <a:cubicBezTo>
                    <a:pt x="1450" y="3372"/>
                    <a:pt x="1292" y="3214"/>
                    <a:pt x="1292" y="3025"/>
                  </a:cubicBezTo>
                  <a:cubicBezTo>
                    <a:pt x="1292" y="2490"/>
                    <a:pt x="1765" y="2017"/>
                    <a:pt x="2332" y="2017"/>
                  </a:cubicBezTo>
                  <a:close/>
                  <a:moveTo>
                    <a:pt x="3214" y="1"/>
                  </a:moveTo>
                  <a:cubicBezTo>
                    <a:pt x="3214" y="127"/>
                    <a:pt x="3183" y="284"/>
                    <a:pt x="3120" y="379"/>
                  </a:cubicBezTo>
                  <a:cubicBezTo>
                    <a:pt x="2962" y="662"/>
                    <a:pt x="2679" y="914"/>
                    <a:pt x="2364" y="946"/>
                  </a:cubicBezTo>
                  <a:lnTo>
                    <a:pt x="1009" y="1135"/>
                  </a:lnTo>
                  <a:cubicBezTo>
                    <a:pt x="473" y="1733"/>
                    <a:pt x="64" y="2521"/>
                    <a:pt x="1" y="3372"/>
                  </a:cubicBezTo>
                  <a:lnTo>
                    <a:pt x="316" y="3372"/>
                  </a:lnTo>
                  <a:cubicBezTo>
                    <a:pt x="505" y="3372"/>
                    <a:pt x="662" y="3529"/>
                    <a:pt x="662" y="3750"/>
                  </a:cubicBezTo>
                  <a:cubicBezTo>
                    <a:pt x="662" y="3939"/>
                    <a:pt x="505" y="4096"/>
                    <a:pt x="316" y="4096"/>
                  </a:cubicBezTo>
                  <a:lnTo>
                    <a:pt x="1" y="4096"/>
                  </a:lnTo>
                  <a:cubicBezTo>
                    <a:pt x="158" y="5892"/>
                    <a:pt x="1607" y="7310"/>
                    <a:pt x="3372" y="7467"/>
                  </a:cubicBezTo>
                  <a:lnTo>
                    <a:pt x="3372" y="7121"/>
                  </a:lnTo>
                  <a:cubicBezTo>
                    <a:pt x="3372" y="6932"/>
                    <a:pt x="3529" y="6774"/>
                    <a:pt x="3750" y="6774"/>
                  </a:cubicBezTo>
                  <a:cubicBezTo>
                    <a:pt x="3939" y="6774"/>
                    <a:pt x="4096" y="6932"/>
                    <a:pt x="4096" y="7121"/>
                  </a:cubicBezTo>
                  <a:lnTo>
                    <a:pt x="4096" y="7436"/>
                  </a:lnTo>
                  <a:lnTo>
                    <a:pt x="4254" y="7436"/>
                  </a:lnTo>
                  <a:cubicBezTo>
                    <a:pt x="4254" y="7373"/>
                    <a:pt x="4285" y="7278"/>
                    <a:pt x="4317" y="7215"/>
                  </a:cubicBezTo>
                  <a:cubicBezTo>
                    <a:pt x="4443" y="6900"/>
                    <a:pt x="4758" y="6648"/>
                    <a:pt x="5073" y="6617"/>
                  </a:cubicBezTo>
                  <a:lnTo>
                    <a:pt x="6491" y="6333"/>
                  </a:lnTo>
                  <a:cubicBezTo>
                    <a:pt x="7089" y="5703"/>
                    <a:pt x="7404" y="5010"/>
                    <a:pt x="7467" y="4096"/>
                  </a:cubicBezTo>
                  <a:lnTo>
                    <a:pt x="7152" y="4096"/>
                  </a:lnTo>
                  <a:cubicBezTo>
                    <a:pt x="6963" y="4096"/>
                    <a:pt x="6806" y="3939"/>
                    <a:pt x="6806" y="3750"/>
                  </a:cubicBezTo>
                  <a:cubicBezTo>
                    <a:pt x="6806" y="3529"/>
                    <a:pt x="6963" y="3372"/>
                    <a:pt x="7152" y="3372"/>
                  </a:cubicBezTo>
                  <a:lnTo>
                    <a:pt x="7467" y="3372"/>
                  </a:lnTo>
                  <a:cubicBezTo>
                    <a:pt x="7310" y="1576"/>
                    <a:pt x="5861" y="158"/>
                    <a:pt x="4096" y="1"/>
                  </a:cubicBezTo>
                  <a:lnTo>
                    <a:pt x="4096" y="316"/>
                  </a:lnTo>
                  <a:cubicBezTo>
                    <a:pt x="4096" y="505"/>
                    <a:pt x="3939" y="662"/>
                    <a:pt x="3750" y="662"/>
                  </a:cubicBezTo>
                  <a:cubicBezTo>
                    <a:pt x="3529" y="662"/>
                    <a:pt x="3372" y="505"/>
                    <a:pt x="3372" y="316"/>
                  </a:cubicBezTo>
                  <a:lnTo>
                    <a:pt x="337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" name="Google Shape;6842;p73">
              <a:extLst>
                <a:ext uri="{FF2B5EF4-FFF2-40B4-BE49-F238E27FC236}">
                  <a16:creationId xmlns:a16="http://schemas.microsoft.com/office/drawing/2014/main" id="{E2938AD4-245E-2A74-0024-BB39779B6BF1}"/>
                </a:ext>
              </a:extLst>
            </p:cNvPr>
            <p:cNvSpPr/>
            <p:nvPr/>
          </p:nvSpPr>
          <p:spPr>
            <a:xfrm>
              <a:off x="-33944775" y="3945575"/>
              <a:ext cx="232375" cy="247350"/>
            </a:xfrm>
            <a:custGeom>
              <a:avLst/>
              <a:gdLst/>
              <a:ahLst/>
              <a:cxnLst/>
              <a:rect l="l" t="t" r="r" b="b"/>
              <a:pathLst>
                <a:path w="9295" h="9894" extrusionOk="0">
                  <a:moveTo>
                    <a:pt x="3466" y="1"/>
                  </a:moveTo>
                  <a:cubicBezTo>
                    <a:pt x="2490" y="1"/>
                    <a:pt x="1450" y="316"/>
                    <a:pt x="1103" y="536"/>
                  </a:cubicBezTo>
                  <a:lnTo>
                    <a:pt x="1040" y="410"/>
                  </a:lnTo>
                  <a:cubicBezTo>
                    <a:pt x="970" y="340"/>
                    <a:pt x="881" y="304"/>
                    <a:pt x="788" y="304"/>
                  </a:cubicBezTo>
                  <a:cubicBezTo>
                    <a:pt x="757" y="304"/>
                    <a:pt x="725" y="308"/>
                    <a:pt x="694" y="316"/>
                  </a:cubicBezTo>
                  <a:cubicBezTo>
                    <a:pt x="599" y="379"/>
                    <a:pt x="505" y="473"/>
                    <a:pt x="473" y="568"/>
                  </a:cubicBezTo>
                  <a:cubicBezTo>
                    <a:pt x="347" y="1041"/>
                    <a:pt x="442" y="726"/>
                    <a:pt x="32" y="2143"/>
                  </a:cubicBezTo>
                  <a:cubicBezTo>
                    <a:pt x="1" y="2269"/>
                    <a:pt x="32" y="2395"/>
                    <a:pt x="127" y="2458"/>
                  </a:cubicBezTo>
                  <a:cubicBezTo>
                    <a:pt x="253" y="2584"/>
                    <a:pt x="316" y="2584"/>
                    <a:pt x="473" y="2584"/>
                  </a:cubicBezTo>
                  <a:lnTo>
                    <a:pt x="2049" y="2332"/>
                  </a:lnTo>
                  <a:cubicBezTo>
                    <a:pt x="2238" y="2301"/>
                    <a:pt x="2395" y="2080"/>
                    <a:pt x="2332" y="1860"/>
                  </a:cubicBezTo>
                  <a:lnTo>
                    <a:pt x="2206" y="1545"/>
                  </a:lnTo>
                  <a:cubicBezTo>
                    <a:pt x="2647" y="1450"/>
                    <a:pt x="3057" y="1356"/>
                    <a:pt x="3529" y="1356"/>
                  </a:cubicBezTo>
                  <a:cubicBezTo>
                    <a:pt x="5987" y="1356"/>
                    <a:pt x="8003" y="3372"/>
                    <a:pt x="8003" y="5798"/>
                  </a:cubicBezTo>
                  <a:cubicBezTo>
                    <a:pt x="8003" y="6806"/>
                    <a:pt x="7688" y="7657"/>
                    <a:pt x="7152" y="8413"/>
                  </a:cubicBezTo>
                  <a:cubicBezTo>
                    <a:pt x="7278" y="8444"/>
                    <a:pt x="7404" y="8539"/>
                    <a:pt x="7530" y="8633"/>
                  </a:cubicBezTo>
                  <a:cubicBezTo>
                    <a:pt x="7751" y="8885"/>
                    <a:pt x="7845" y="9232"/>
                    <a:pt x="7751" y="9578"/>
                  </a:cubicBezTo>
                  <a:lnTo>
                    <a:pt x="7593" y="9893"/>
                  </a:lnTo>
                  <a:cubicBezTo>
                    <a:pt x="8633" y="8854"/>
                    <a:pt x="9295" y="7436"/>
                    <a:pt x="9295" y="5861"/>
                  </a:cubicBezTo>
                  <a:cubicBezTo>
                    <a:pt x="9295" y="2616"/>
                    <a:pt x="6648" y="1"/>
                    <a:pt x="3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" name="Google Shape;6843;p73">
              <a:extLst>
                <a:ext uri="{FF2B5EF4-FFF2-40B4-BE49-F238E27FC236}">
                  <a16:creationId xmlns:a16="http://schemas.microsoft.com/office/drawing/2014/main" id="{2F873637-98F7-A0CB-3313-BB48A40025F3}"/>
                </a:ext>
              </a:extLst>
            </p:cNvPr>
            <p:cNvSpPr/>
            <p:nvPr/>
          </p:nvSpPr>
          <p:spPr>
            <a:xfrm>
              <a:off x="-34005425" y="3987325"/>
              <a:ext cx="237100" cy="250500"/>
            </a:xfrm>
            <a:custGeom>
              <a:avLst/>
              <a:gdLst/>
              <a:ahLst/>
              <a:cxnLst/>
              <a:rect l="l" t="t" r="r" b="b"/>
              <a:pathLst>
                <a:path w="9484" h="10020" extrusionOk="0">
                  <a:moveTo>
                    <a:pt x="1797" y="1"/>
                  </a:moveTo>
                  <a:lnTo>
                    <a:pt x="1797" y="1"/>
                  </a:lnTo>
                  <a:cubicBezTo>
                    <a:pt x="694" y="1072"/>
                    <a:pt x="1" y="2521"/>
                    <a:pt x="1" y="4191"/>
                  </a:cubicBezTo>
                  <a:cubicBezTo>
                    <a:pt x="64" y="7373"/>
                    <a:pt x="2647" y="10019"/>
                    <a:pt x="5892" y="10019"/>
                  </a:cubicBezTo>
                  <a:cubicBezTo>
                    <a:pt x="6239" y="10019"/>
                    <a:pt x="7972" y="9736"/>
                    <a:pt x="8224" y="9547"/>
                  </a:cubicBezTo>
                  <a:cubicBezTo>
                    <a:pt x="8255" y="9547"/>
                    <a:pt x="8287" y="9484"/>
                    <a:pt x="8350" y="9484"/>
                  </a:cubicBezTo>
                  <a:lnTo>
                    <a:pt x="8507" y="9641"/>
                  </a:lnTo>
                  <a:cubicBezTo>
                    <a:pt x="8576" y="9710"/>
                    <a:pt x="8661" y="9741"/>
                    <a:pt x="8743" y="9741"/>
                  </a:cubicBezTo>
                  <a:cubicBezTo>
                    <a:pt x="8887" y="9741"/>
                    <a:pt x="9023" y="9644"/>
                    <a:pt x="9043" y="9484"/>
                  </a:cubicBezTo>
                  <a:lnTo>
                    <a:pt x="9169" y="9011"/>
                  </a:lnTo>
                  <a:lnTo>
                    <a:pt x="9452" y="7814"/>
                  </a:lnTo>
                  <a:cubicBezTo>
                    <a:pt x="9484" y="7688"/>
                    <a:pt x="9452" y="7562"/>
                    <a:pt x="9358" y="7467"/>
                  </a:cubicBezTo>
                  <a:cubicBezTo>
                    <a:pt x="9278" y="7407"/>
                    <a:pt x="9211" y="7385"/>
                    <a:pt x="9132" y="7385"/>
                  </a:cubicBezTo>
                  <a:cubicBezTo>
                    <a:pt x="9087" y="7385"/>
                    <a:pt x="9037" y="7393"/>
                    <a:pt x="8980" y="7404"/>
                  </a:cubicBezTo>
                  <a:lnTo>
                    <a:pt x="7310" y="7719"/>
                  </a:lnTo>
                  <a:cubicBezTo>
                    <a:pt x="7089" y="7751"/>
                    <a:pt x="6963" y="8034"/>
                    <a:pt x="7089" y="8223"/>
                  </a:cubicBezTo>
                  <a:lnTo>
                    <a:pt x="7184" y="8444"/>
                  </a:lnTo>
                  <a:cubicBezTo>
                    <a:pt x="6774" y="8538"/>
                    <a:pt x="6333" y="8633"/>
                    <a:pt x="5861" y="8633"/>
                  </a:cubicBezTo>
                  <a:cubicBezTo>
                    <a:pt x="3403" y="8633"/>
                    <a:pt x="1419" y="6648"/>
                    <a:pt x="1419" y="4191"/>
                  </a:cubicBezTo>
                  <a:cubicBezTo>
                    <a:pt x="1419" y="3183"/>
                    <a:pt x="1734" y="2269"/>
                    <a:pt x="2269" y="1544"/>
                  </a:cubicBezTo>
                  <a:cubicBezTo>
                    <a:pt x="2143" y="1481"/>
                    <a:pt x="2049" y="1418"/>
                    <a:pt x="1954" y="1292"/>
                  </a:cubicBezTo>
                  <a:cubicBezTo>
                    <a:pt x="1734" y="1009"/>
                    <a:pt x="1639" y="662"/>
                    <a:pt x="1734" y="316"/>
                  </a:cubicBezTo>
                  <a:lnTo>
                    <a:pt x="179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11" name="Google Shape;6844;p73">
            <a:extLst>
              <a:ext uri="{FF2B5EF4-FFF2-40B4-BE49-F238E27FC236}">
                <a16:creationId xmlns:a16="http://schemas.microsoft.com/office/drawing/2014/main" id="{C264C3C7-4C9A-AD43-645F-55B3B3AA4D30}"/>
              </a:ext>
            </a:extLst>
          </p:cNvPr>
          <p:cNvGrpSpPr/>
          <p:nvPr/>
        </p:nvGrpSpPr>
        <p:grpSpPr>
          <a:xfrm>
            <a:off x="2308166" y="3842687"/>
            <a:ext cx="477877" cy="474076"/>
            <a:chOff x="-32174975" y="3192625"/>
            <a:chExt cx="295375" cy="293025"/>
          </a:xfrm>
          <a:solidFill>
            <a:schemeClr val="tx1"/>
          </a:solidFill>
        </p:grpSpPr>
        <p:sp>
          <p:nvSpPr>
            <p:cNvPr id="512" name="Google Shape;6845;p73">
              <a:extLst>
                <a:ext uri="{FF2B5EF4-FFF2-40B4-BE49-F238E27FC236}">
                  <a16:creationId xmlns:a16="http://schemas.microsoft.com/office/drawing/2014/main" id="{7AC3F0C8-9BFF-1372-5DFE-DD74579897E1}"/>
                </a:ext>
              </a:extLst>
            </p:cNvPr>
            <p:cNvSpPr/>
            <p:nvPr/>
          </p:nvSpPr>
          <p:spPr>
            <a:xfrm>
              <a:off x="-32171050" y="3279250"/>
              <a:ext cx="291450" cy="153625"/>
            </a:xfrm>
            <a:custGeom>
              <a:avLst/>
              <a:gdLst/>
              <a:ahLst/>
              <a:cxnLst/>
              <a:rect l="l" t="t" r="r" b="b"/>
              <a:pathLst>
                <a:path w="11658" h="6145" extrusionOk="0">
                  <a:moveTo>
                    <a:pt x="5829" y="694"/>
                  </a:moveTo>
                  <a:cubicBezTo>
                    <a:pt x="7184" y="694"/>
                    <a:pt x="8255" y="1734"/>
                    <a:pt x="8255" y="3088"/>
                  </a:cubicBezTo>
                  <a:cubicBezTo>
                    <a:pt x="8255" y="4412"/>
                    <a:pt x="7153" y="5483"/>
                    <a:pt x="5829" y="5483"/>
                  </a:cubicBezTo>
                  <a:cubicBezTo>
                    <a:pt x="4506" y="5483"/>
                    <a:pt x="3435" y="4412"/>
                    <a:pt x="3435" y="3088"/>
                  </a:cubicBezTo>
                  <a:cubicBezTo>
                    <a:pt x="3435" y="1734"/>
                    <a:pt x="4506" y="694"/>
                    <a:pt x="5829" y="694"/>
                  </a:cubicBezTo>
                  <a:close/>
                  <a:moveTo>
                    <a:pt x="1" y="1"/>
                  </a:moveTo>
                  <a:lnTo>
                    <a:pt x="1" y="6144"/>
                  </a:lnTo>
                  <a:lnTo>
                    <a:pt x="11658" y="6144"/>
                  </a:lnTo>
                  <a:lnTo>
                    <a:pt x="116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" name="Google Shape;6846;p73">
              <a:extLst>
                <a:ext uri="{FF2B5EF4-FFF2-40B4-BE49-F238E27FC236}">
                  <a16:creationId xmlns:a16="http://schemas.microsoft.com/office/drawing/2014/main" id="{CC4FCACE-EB7C-D240-F86F-77138BFA10CD}"/>
                </a:ext>
              </a:extLst>
            </p:cNvPr>
            <p:cNvSpPr/>
            <p:nvPr/>
          </p:nvSpPr>
          <p:spPr>
            <a:xfrm>
              <a:off x="-32067075" y="3313925"/>
              <a:ext cx="84300" cy="85075"/>
            </a:xfrm>
            <a:custGeom>
              <a:avLst/>
              <a:gdLst/>
              <a:ahLst/>
              <a:cxnLst/>
              <a:rect l="l" t="t" r="r" b="b"/>
              <a:pathLst>
                <a:path w="3372" h="3403" extrusionOk="0">
                  <a:moveTo>
                    <a:pt x="1670" y="662"/>
                  </a:moveTo>
                  <a:cubicBezTo>
                    <a:pt x="1891" y="662"/>
                    <a:pt x="2048" y="819"/>
                    <a:pt x="2048" y="1040"/>
                  </a:cubicBezTo>
                  <a:lnTo>
                    <a:pt x="2048" y="1386"/>
                  </a:lnTo>
                  <a:lnTo>
                    <a:pt x="2395" y="1386"/>
                  </a:lnTo>
                  <a:cubicBezTo>
                    <a:pt x="2584" y="1386"/>
                    <a:pt x="2741" y="1544"/>
                    <a:pt x="2741" y="1733"/>
                  </a:cubicBezTo>
                  <a:cubicBezTo>
                    <a:pt x="2710" y="1890"/>
                    <a:pt x="2552" y="2048"/>
                    <a:pt x="2363" y="2048"/>
                  </a:cubicBezTo>
                  <a:lnTo>
                    <a:pt x="1670" y="2048"/>
                  </a:lnTo>
                  <a:cubicBezTo>
                    <a:pt x="1481" y="2048"/>
                    <a:pt x="1324" y="1890"/>
                    <a:pt x="1324" y="1701"/>
                  </a:cubicBezTo>
                  <a:lnTo>
                    <a:pt x="1324" y="1040"/>
                  </a:lnTo>
                  <a:cubicBezTo>
                    <a:pt x="1324" y="819"/>
                    <a:pt x="1481" y="662"/>
                    <a:pt x="1670" y="662"/>
                  </a:cubicBezTo>
                  <a:close/>
                  <a:moveTo>
                    <a:pt x="1670" y="0"/>
                  </a:moveTo>
                  <a:cubicBezTo>
                    <a:pt x="725" y="0"/>
                    <a:pt x="1" y="756"/>
                    <a:pt x="1" y="1701"/>
                  </a:cubicBezTo>
                  <a:cubicBezTo>
                    <a:pt x="1" y="2646"/>
                    <a:pt x="725" y="3403"/>
                    <a:pt x="1670" y="3403"/>
                  </a:cubicBezTo>
                  <a:cubicBezTo>
                    <a:pt x="2615" y="3403"/>
                    <a:pt x="3372" y="2646"/>
                    <a:pt x="3372" y="1701"/>
                  </a:cubicBezTo>
                  <a:cubicBezTo>
                    <a:pt x="3372" y="756"/>
                    <a:pt x="2615" y="0"/>
                    <a:pt x="16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" name="Google Shape;6847;p73">
              <a:extLst>
                <a:ext uri="{FF2B5EF4-FFF2-40B4-BE49-F238E27FC236}">
                  <a16:creationId xmlns:a16="http://schemas.microsoft.com/office/drawing/2014/main" id="{241F2058-4B5D-CEAD-567E-EEC941EEA1CF}"/>
                </a:ext>
              </a:extLst>
            </p:cNvPr>
            <p:cNvSpPr/>
            <p:nvPr/>
          </p:nvSpPr>
          <p:spPr>
            <a:xfrm>
              <a:off x="-32171050" y="3450950"/>
              <a:ext cx="291450" cy="34700"/>
            </a:xfrm>
            <a:custGeom>
              <a:avLst/>
              <a:gdLst/>
              <a:ahLst/>
              <a:cxnLst/>
              <a:rect l="l" t="t" r="r" b="b"/>
              <a:pathLst>
                <a:path w="11658" h="1388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15"/>
                    <a:pt x="442" y="1387"/>
                    <a:pt x="1041" y="1387"/>
                  </a:cubicBezTo>
                  <a:lnTo>
                    <a:pt x="10650" y="1387"/>
                  </a:lnTo>
                  <a:cubicBezTo>
                    <a:pt x="11217" y="1387"/>
                    <a:pt x="11658" y="915"/>
                    <a:pt x="11658" y="347"/>
                  </a:cubicBezTo>
                  <a:lnTo>
                    <a:pt x="116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" name="Google Shape;6848;p73">
              <a:extLst>
                <a:ext uri="{FF2B5EF4-FFF2-40B4-BE49-F238E27FC236}">
                  <a16:creationId xmlns:a16="http://schemas.microsoft.com/office/drawing/2014/main" id="{595C0A9E-A6EB-B815-58E9-4CE8DF5152E6}"/>
                </a:ext>
              </a:extLst>
            </p:cNvPr>
            <p:cNvSpPr/>
            <p:nvPr/>
          </p:nvSpPr>
          <p:spPr>
            <a:xfrm>
              <a:off x="-32174975" y="3192625"/>
              <a:ext cx="295375" cy="70125"/>
            </a:xfrm>
            <a:custGeom>
              <a:avLst/>
              <a:gdLst/>
              <a:ahLst/>
              <a:cxnLst/>
              <a:rect l="l" t="t" r="r" b="b"/>
              <a:pathLst>
                <a:path w="11815" h="2805" extrusionOk="0">
                  <a:moveTo>
                    <a:pt x="1733" y="0"/>
                  </a:moveTo>
                  <a:cubicBezTo>
                    <a:pt x="1544" y="0"/>
                    <a:pt x="1387" y="158"/>
                    <a:pt x="1387" y="378"/>
                  </a:cubicBezTo>
                  <a:lnTo>
                    <a:pt x="1387" y="725"/>
                  </a:lnTo>
                  <a:lnTo>
                    <a:pt x="1040" y="725"/>
                  </a:lnTo>
                  <a:cubicBezTo>
                    <a:pt x="473" y="725"/>
                    <a:pt x="0" y="1197"/>
                    <a:pt x="0" y="1733"/>
                  </a:cubicBezTo>
                  <a:lnTo>
                    <a:pt x="0" y="2804"/>
                  </a:lnTo>
                  <a:lnTo>
                    <a:pt x="11657" y="2804"/>
                  </a:lnTo>
                  <a:lnTo>
                    <a:pt x="11657" y="1733"/>
                  </a:lnTo>
                  <a:lnTo>
                    <a:pt x="11815" y="1733"/>
                  </a:lnTo>
                  <a:cubicBezTo>
                    <a:pt x="11815" y="1197"/>
                    <a:pt x="11374" y="725"/>
                    <a:pt x="10807" y="725"/>
                  </a:cubicBezTo>
                  <a:lnTo>
                    <a:pt x="10460" y="725"/>
                  </a:lnTo>
                  <a:lnTo>
                    <a:pt x="10460" y="378"/>
                  </a:lnTo>
                  <a:cubicBezTo>
                    <a:pt x="10460" y="158"/>
                    <a:pt x="10303" y="0"/>
                    <a:pt x="10082" y="0"/>
                  </a:cubicBezTo>
                  <a:cubicBezTo>
                    <a:pt x="9893" y="0"/>
                    <a:pt x="9735" y="158"/>
                    <a:pt x="9735" y="378"/>
                  </a:cubicBezTo>
                  <a:lnTo>
                    <a:pt x="9735" y="725"/>
                  </a:lnTo>
                  <a:lnTo>
                    <a:pt x="8349" y="725"/>
                  </a:lnTo>
                  <a:lnTo>
                    <a:pt x="8349" y="378"/>
                  </a:lnTo>
                  <a:cubicBezTo>
                    <a:pt x="8349" y="158"/>
                    <a:pt x="8192" y="0"/>
                    <a:pt x="8003" y="0"/>
                  </a:cubicBezTo>
                  <a:cubicBezTo>
                    <a:pt x="7814" y="0"/>
                    <a:pt x="7656" y="158"/>
                    <a:pt x="7656" y="378"/>
                  </a:cubicBezTo>
                  <a:lnTo>
                    <a:pt x="7656" y="725"/>
                  </a:lnTo>
                  <a:lnTo>
                    <a:pt x="6270" y="725"/>
                  </a:lnTo>
                  <a:lnTo>
                    <a:pt x="6270" y="378"/>
                  </a:lnTo>
                  <a:cubicBezTo>
                    <a:pt x="6270" y="158"/>
                    <a:pt x="6112" y="0"/>
                    <a:pt x="5923" y="0"/>
                  </a:cubicBezTo>
                  <a:cubicBezTo>
                    <a:pt x="5734" y="0"/>
                    <a:pt x="5577" y="158"/>
                    <a:pt x="5577" y="378"/>
                  </a:cubicBezTo>
                  <a:lnTo>
                    <a:pt x="5577" y="725"/>
                  </a:lnTo>
                  <a:lnTo>
                    <a:pt x="4191" y="725"/>
                  </a:lnTo>
                  <a:lnTo>
                    <a:pt x="4191" y="378"/>
                  </a:lnTo>
                  <a:cubicBezTo>
                    <a:pt x="4191" y="158"/>
                    <a:pt x="4033" y="0"/>
                    <a:pt x="3844" y="0"/>
                  </a:cubicBezTo>
                  <a:cubicBezTo>
                    <a:pt x="3623" y="0"/>
                    <a:pt x="3466" y="158"/>
                    <a:pt x="3466" y="378"/>
                  </a:cubicBezTo>
                  <a:lnTo>
                    <a:pt x="3466" y="725"/>
                  </a:lnTo>
                  <a:lnTo>
                    <a:pt x="2111" y="725"/>
                  </a:lnTo>
                  <a:lnTo>
                    <a:pt x="2111" y="378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516" name="Google Shape;6849;p73">
            <a:extLst>
              <a:ext uri="{FF2B5EF4-FFF2-40B4-BE49-F238E27FC236}">
                <a16:creationId xmlns:a16="http://schemas.microsoft.com/office/drawing/2014/main" id="{85DE36C9-5C07-2C9E-E8BD-F51F041AC29D}"/>
              </a:ext>
            </a:extLst>
          </p:cNvPr>
          <p:cNvSpPr/>
          <p:nvPr/>
        </p:nvSpPr>
        <p:spPr>
          <a:xfrm>
            <a:off x="2304227" y="4470773"/>
            <a:ext cx="484268" cy="473145"/>
          </a:xfrm>
          <a:custGeom>
            <a:avLst/>
            <a:gdLst/>
            <a:ahLst/>
            <a:cxnLst/>
            <a:rect l="l" t="t" r="r" b="b"/>
            <a:pathLst>
              <a:path w="11973" h="11698" extrusionOk="0">
                <a:moveTo>
                  <a:pt x="8928" y="1750"/>
                </a:moveTo>
                <a:cubicBezTo>
                  <a:pt x="9192" y="1750"/>
                  <a:pt x="9452" y="1852"/>
                  <a:pt x="9641" y="2057"/>
                </a:cubicBezTo>
                <a:cubicBezTo>
                  <a:pt x="10050" y="2435"/>
                  <a:pt x="10050" y="3096"/>
                  <a:pt x="9641" y="3506"/>
                </a:cubicBezTo>
                <a:cubicBezTo>
                  <a:pt x="9452" y="3695"/>
                  <a:pt x="9192" y="3790"/>
                  <a:pt x="8928" y="3790"/>
                </a:cubicBezTo>
                <a:cubicBezTo>
                  <a:pt x="8664" y="3790"/>
                  <a:pt x="8396" y="3695"/>
                  <a:pt x="8192" y="3506"/>
                </a:cubicBezTo>
                <a:cubicBezTo>
                  <a:pt x="7814" y="3096"/>
                  <a:pt x="7814" y="2435"/>
                  <a:pt x="8192" y="2057"/>
                </a:cubicBezTo>
                <a:cubicBezTo>
                  <a:pt x="8396" y="1852"/>
                  <a:pt x="8664" y="1750"/>
                  <a:pt x="8928" y="1750"/>
                </a:cubicBezTo>
                <a:close/>
                <a:moveTo>
                  <a:pt x="7901" y="1"/>
                </a:moveTo>
                <a:cubicBezTo>
                  <a:pt x="6958" y="1"/>
                  <a:pt x="6010" y="363"/>
                  <a:pt x="5293" y="1080"/>
                </a:cubicBezTo>
                <a:cubicBezTo>
                  <a:pt x="4285" y="2088"/>
                  <a:pt x="3939" y="3569"/>
                  <a:pt x="4380" y="4924"/>
                </a:cubicBezTo>
                <a:lnTo>
                  <a:pt x="126" y="9177"/>
                </a:lnTo>
                <a:cubicBezTo>
                  <a:pt x="32" y="9240"/>
                  <a:pt x="0" y="9334"/>
                  <a:pt x="0" y="9397"/>
                </a:cubicBezTo>
                <a:lnTo>
                  <a:pt x="0" y="11319"/>
                </a:lnTo>
                <a:cubicBezTo>
                  <a:pt x="0" y="11540"/>
                  <a:pt x="158" y="11697"/>
                  <a:pt x="347" y="11697"/>
                </a:cubicBezTo>
                <a:lnTo>
                  <a:pt x="2300" y="11697"/>
                </a:lnTo>
                <a:cubicBezTo>
                  <a:pt x="2363" y="11697"/>
                  <a:pt x="2489" y="11634"/>
                  <a:pt x="2521" y="11571"/>
                </a:cubicBezTo>
                <a:lnTo>
                  <a:pt x="2993" y="11099"/>
                </a:lnTo>
                <a:cubicBezTo>
                  <a:pt x="3088" y="11004"/>
                  <a:pt x="3119" y="10910"/>
                  <a:pt x="3088" y="10815"/>
                </a:cubicBezTo>
                <a:lnTo>
                  <a:pt x="2993" y="10311"/>
                </a:lnTo>
                <a:lnTo>
                  <a:pt x="3718" y="10217"/>
                </a:lnTo>
                <a:cubicBezTo>
                  <a:pt x="3876" y="10217"/>
                  <a:pt x="3970" y="10091"/>
                  <a:pt x="4033" y="9902"/>
                </a:cubicBezTo>
                <a:lnTo>
                  <a:pt x="4096" y="9208"/>
                </a:lnTo>
                <a:lnTo>
                  <a:pt x="4600" y="9271"/>
                </a:lnTo>
                <a:cubicBezTo>
                  <a:pt x="4695" y="9271"/>
                  <a:pt x="4821" y="9271"/>
                  <a:pt x="4884" y="9208"/>
                </a:cubicBezTo>
                <a:cubicBezTo>
                  <a:pt x="4978" y="9114"/>
                  <a:pt x="5010" y="9051"/>
                  <a:pt x="5010" y="8956"/>
                </a:cubicBezTo>
                <a:lnTo>
                  <a:pt x="5010" y="8326"/>
                </a:lnTo>
                <a:lnTo>
                  <a:pt x="5640" y="8326"/>
                </a:lnTo>
                <a:cubicBezTo>
                  <a:pt x="5703" y="8326"/>
                  <a:pt x="5829" y="8295"/>
                  <a:pt x="5860" y="8232"/>
                </a:cubicBezTo>
                <a:lnTo>
                  <a:pt x="6742" y="7350"/>
                </a:lnTo>
                <a:cubicBezTo>
                  <a:pt x="7131" y="7479"/>
                  <a:pt x="7533" y="7543"/>
                  <a:pt x="7931" y="7543"/>
                </a:cubicBezTo>
                <a:cubicBezTo>
                  <a:pt x="8891" y="7543"/>
                  <a:pt x="9833" y="7171"/>
                  <a:pt x="10523" y="6436"/>
                </a:cubicBezTo>
                <a:cubicBezTo>
                  <a:pt x="11972" y="4987"/>
                  <a:pt x="11972" y="2592"/>
                  <a:pt x="10523" y="1143"/>
                </a:cubicBezTo>
                <a:cubicBezTo>
                  <a:pt x="9823" y="379"/>
                  <a:pt x="8865" y="1"/>
                  <a:pt x="79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17" name="Google Shape;6850;p73">
            <a:extLst>
              <a:ext uri="{FF2B5EF4-FFF2-40B4-BE49-F238E27FC236}">
                <a16:creationId xmlns:a16="http://schemas.microsoft.com/office/drawing/2014/main" id="{E442E710-19F4-C273-833C-C46BDF0F2D4B}"/>
              </a:ext>
            </a:extLst>
          </p:cNvPr>
          <p:cNvSpPr/>
          <p:nvPr/>
        </p:nvSpPr>
        <p:spPr>
          <a:xfrm>
            <a:off x="2310598" y="5090886"/>
            <a:ext cx="471527" cy="472781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7877" y="1386"/>
                </a:moveTo>
                <a:cubicBezTo>
                  <a:pt x="9232" y="1386"/>
                  <a:pt x="10303" y="2458"/>
                  <a:pt x="10303" y="3781"/>
                </a:cubicBezTo>
                <a:lnTo>
                  <a:pt x="10303" y="4883"/>
                </a:lnTo>
                <a:cubicBezTo>
                  <a:pt x="10240" y="4883"/>
                  <a:pt x="10209" y="4946"/>
                  <a:pt x="10177" y="4946"/>
                </a:cubicBezTo>
                <a:cubicBezTo>
                  <a:pt x="10019" y="4190"/>
                  <a:pt x="9704" y="3529"/>
                  <a:pt x="9200" y="2962"/>
                </a:cubicBezTo>
                <a:lnTo>
                  <a:pt x="7720" y="4442"/>
                </a:lnTo>
                <a:cubicBezTo>
                  <a:pt x="8192" y="5072"/>
                  <a:pt x="8318" y="5860"/>
                  <a:pt x="8098" y="6648"/>
                </a:cubicBezTo>
                <a:cubicBezTo>
                  <a:pt x="8003" y="6868"/>
                  <a:pt x="7877" y="7057"/>
                  <a:pt x="7720" y="7278"/>
                </a:cubicBezTo>
                <a:lnTo>
                  <a:pt x="9200" y="8727"/>
                </a:lnTo>
                <a:cubicBezTo>
                  <a:pt x="9673" y="8160"/>
                  <a:pt x="10019" y="7498"/>
                  <a:pt x="10177" y="6742"/>
                </a:cubicBezTo>
                <a:cubicBezTo>
                  <a:pt x="10209" y="6742"/>
                  <a:pt x="10240" y="6805"/>
                  <a:pt x="10303" y="6805"/>
                </a:cubicBezTo>
                <a:lnTo>
                  <a:pt x="10303" y="7908"/>
                </a:lnTo>
                <a:cubicBezTo>
                  <a:pt x="10303" y="9231"/>
                  <a:pt x="9232" y="10302"/>
                  <a:pt x="7877" y="10302"/>
                </a:cubicBezTo>
                <a:lnTo>
                  <a:pt x="6774" y="10302"/>
                </a:lnTo>
                <a:cubicBezTo>
                  <a:pt x="6774" y="10271"/>
                  <a:pt x="6743" y="10208"/>
                  <a:pt x="6743" y="10176"/>
                </a:cubicBezTo>
                <a:cubicBezTo>
                  <a:pt x="7499" y="10019"/>
                  <a:pt x="8161" y="9704"/>
                  <a:pt x="8728" y="9200"/>
                </a:cubicBezTo>
                <a:lnTo>
                  <a:pt x="7279" y="7750"/>
                </a:lnTo>
                <a:cubicBezTo>
                  <a:pt x="7058" y="7908"/>
                  <a:pt x="6869" y="8002"/>
                  <a:pt x="6648" y="8097"/>
                </a:cubicBezTo>
                <a:cubicBezTo>
                  <a:pt x="6365" y="8160"/>
                  <a:pt x="6081" y="8223"/>
                  <a:pt x="5861" y="8223"/>
                </a:cubicBezTo>
                <a:cubicBezTo>
                  <a:pt x="5325" y="8223"/>
                  <a:pt x="4821" y="8065"/>
                  <a:pt x="4443" y="7750"/>
                </a:cubicBezTo>
                <a:lnTo>
                  <a:pt x="2962" y="9200"/>
                </a:lnTo>
                <a:cubicBezTo>
                  <a:pt x="3529" y="9672"/>
                  <a:pt x="4191" y="10019"/>
                  <a:pt x="4947" y="10176"/>
                </a:cubicBezTo>
                <a:cubicBezTo>
                  <a:pt x="4947" y="10208"/>
                  <a:pt x="4916" y="10271"/>
                  <a:pt x="4916" y="10302"/>
                </a:cubicBezTo>
                <a:lnTo>
                  <a:pt x="3813" y="10302"/>
                </a:lnTo>
                <a:cubicBezTo>
                  <a:pt x="2458" y="10302"/>
                  <a:pt x="1387" y="9231"/>
                  <a:pt x="1387" y="7908"/>
                </a:cubicBezTo>
                <a:lnTo>
                  <a:pt x="1387" y="6805"/>
                </a:lnTo>
                <a:cubicBezTo>
                  <a:pt x="1450" y="6805"/>
                  <a:pt x="1482" y="6742"/>
                  <a:pt x="1513" y="6742"/>
                </a:cubicBezTo>
                <a:cubicBezTo>
                  <a:pt x="1671" y="7498"/>
                  <a:pt x="1986" y="8160"/>
                  <a:pt x="2490" y="8727"/>
                </a:cubicBezTo>
                <a:lnTo>
                  <a:pt x="3971" y="7278"/>
                </a:lnTo>
                <a:cubicBezTo>
                  <a:pt x="3498" y="6648"/>
                  <a:pt x="3372" y="5860"/>
                  <a:pt x="3592" y="5072"/>
                </a:cubicBezTo>
                <a:cubicBezTo>
                  <a:pt x="3687" y="4820"/>
                  <a:pt x="3813" y="4631"/>
                  <a:pt x="3971" y="4442"/>
                </a:cubicBezTo>
                <a:lnTo>
                  <a:pt x="2490" y="2962"/>
                </a:lnTo>
                <a:cubicBezTo>
                  <a:pt x="2017" y="3529"/>
                  <a:pt x="1671" y="4190"/>
                  <a:pt x="1513" y="4946"/>
                </a:cubicBezTo>
                <a:cubicBezTo>
                  <a:pt x="1482" y="4946"/>
                  <a:pt x="1450" y="4883"/>
                  <a:pt x="1387" y="4883"/>
                </a:cubicBezTo>
                <a:lnTo>
                  <a:pt x="1387" y="3781"/>
                </a:lnTo>
                <a:cubicBezTo>
                  <a:pt x="1387" y="2458"/>
                  <a:pt x="2458" y="1386"/>
                  <a:pt x="3813" y="1386"/>
                </a:cubicBezTo>
                <a:lnTo>
                  <a:pt x="4916" y="1386"/>
                </a:lnTo>
                <a:cubicBezTo>
                  <a:pt x="4916" y="1418"/>
                  <a:pt x="4947" y="1481"/>
                  <a:pt x="4947" y="1512"/>
                </a:cubicBezTo>
                <a:cubicBezTo>
                  <a:pt x="4191" y="1670"/>
                  <a:pt x="3529" y="1985"/>
                  <a:pt x="2962" y="2489"/>
                </a:cubicBezTo>
                <a:lnTo>
                  <a:pt x="4443" y="3938"/>
                </a:lnTo>
                <a:cubicBezTo>
                  <a:pt x="4632" y="3781"/>
                  <a:pt x="4821" y="3686"/>
                  <a:pt x="5073" y="3592"/>
                </a:cubicBezTo>
                <a:cubicBezTo>
                  <a:pt x="5339" y="3496"/>
                  <a:pt x="5605" y="3451"/>
                  <a:pt x="5865" y="3451"/>
                </a:cubicBezTo>
                <a:cubicBezTo>
                  <a:pt x="6375" y="3451"/>
                  <a:pt x="6861" y="3625"/>
                  <a:pt x="7279" y="3938"/>
                </a:cubicBezTo>
                <a:lnTo>
                  <a:pt x="8728" y="2489"/>
                </a:lnTo>
                <a:cubicBezTo>
                  <a:pt x="8161" y="2016"/>
                  <a:pt x="7499" y="1670"/>
                  <a:pt x="6743" y="1512"/>
                </a:cubicBezTo>
                <a:cubicBezTo>
                  <a:pt x="6743" y="1481"/>
                  <a:pt x="6774" y="1418"/>
                  <a:pt x="6774" y="1386"/>
                </a:cubicBezTo>
                <a:close/>
                <a:moveTo>
                  <a:pt x="5829" y="0"/>
                </a:moveTo>
                <a:cubicBezTo>
                  <a:pt x="5420" y="0"/>
                  <a:pt x="5010" y="315"/>
                  <a:pt x="4884" y="725"/>
                </a:cubicBezTo>
                <a:lnTo>
                  <a:pt x="3782" y="725"/>
                </a:lnTo>
                <a:cubicBezTo>
                  <a:pt x="2112" y="725"/>
                  <a:pt x="726" y="2111"/>
                  <a:pt x="726" y="3781"/>
                </a:cubicBezTo>
                <a:lnTo>
                  <a:pt x="726" y="4883"/>
                </a:lnTo>
                <a:cubicBezTo>
                  <a:pt x="316" y="5041"/>
                  <a:pt x="1" y="5419"/>
                  <a:pt x="1" y="5829"/>
                </a:cubicBezTo>
                <a:cubicBezTo>
                  <a:pt x="1" y="6270"/>
                  <a:pt x="316" y="6679"/>
                  <a:pt x="726" y="6774"/>
                </a:cubicBezTo>
                <a:lnTo>
                  <a:pt x="726" y="7876"/>
                </a:lnTo>
                <a:cubicBezTo>
                  <a:pt x="726" y="9578"/>
                  <a:pt x="2112" y="10964"/>
                  <a:pt x="3782" y="10964"/>
                </a:cubicBezTo>
                <a:lnTo>
                  <a:pt x="4884" y="10964"/>
                </a:lnTo>
                <a:cubicBezTo>
                  <a:pt x="5042" y="11342"/>
                  <a:pt x="5420" y="11688"/>
                  <a:pt x="5829" y="11688"/>
                </a:cubicBezTo>
                <a:cubicBezTo>
                  <a:pt x="6270" y="11688"/>
                  <a:pt x="6680" y="11342"/>
                  <a:pt x="6774" y="10964"/>
                </a:cubicBezTo>
                <a:lnTo>
                  <a:pt x="7877" y="10964"/>
                </a:lnTo>
                <a:cubicBezTo>
                  <a:pt x="9578" y="10964"/>
                  <a:pt x="10965" y="9578"/>
                  <a:pt x="10965" y="7876"/>
                </a:cubicBezTo>
                <a:lnTo>
                  <a:pt x="10965" y="6774"/>
                </a:lnTo>
                <a:cubicBezTo>
                  <a:pt x="11343" y="6616"/>
                  <a:pt x="11658" y="6270"/>
                  <a:pt x="11658" y="5829"/>
                </a:cubicBezTo>
                <a:cubicBezTo>
                  <a:pt x="11658" y="5419"/>
                  <a:pt x="11343" y="5072"/>
                  <a:pt x="10965" y="4883"/>
                </a:cubicBezTo>
                <a:lnTo>
                  <a:pt x="10965" y="3781"/>
                </a:lnTo>
                <a:cubicBezTo>
                  <a:pt x="10965" y="2111"/>
                  <a:pt x="9578" y="725"/>
                  <a:pt x="7877" y="725"/>
                </a:cubicBezTo>
                <a:lnTo>
                  <a:pt x="6774" y="725"/>
                </a:lnTo>
                <a:cubicBezTo>
                  <a:pt x="6617" y="315"/>
                  <a:pt x="6270" y="0"/>
                  <a:pt x="582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518" name="Google Shape;6851;p73">
            <a:extLst>
              <a:ext uri="{FF2B5EF4-FFF2-40B4-BE49-F238E27FC236}">
                <a16:creationId xmlns:a16="http://schemas.microsoft.com/office/drawing/2014/main" id="{A69ECA5E-BB4F-84AD-248A-1DAC13953F75}"/>
              </a:ext>
            </a:extLst>
          </p:cNvPr>
          <p:cNvGrpSpPr/>
          <p:nvPr/>
        </p:nvGrpSpPr>
        <p:grpSpPr>
          <a:xfrm>
            <a:off x="5293699" y="3843961"/>
            <a:ext cx="472781" cy="471527"/>
            <a:chOff x="-30345325" y="3184750"/>
            <a:chExt cx="292225" cy="291450"/>
          </a:xfrm>
          <a:solidFill>
            <a:schemeClr val="tx1"/>
          </a:solidFill>
        </p:grpSpPr>
        <p:sp>
          <p:nvSpPr>
            <p:cNvPr id="519" name="Google Shape;6852;p73">
              <a:extLst>
                <a:ext uri="{FF2B5EF4-FFF2-40B4-BE49-F238E27FC236}">
                  <a16:creationId xmlns:a16="http://schemas.microsoft.com/office/drawing/2014/main" id="{EE0855C9-CE82-C054-6A87-AAD5C9898FAB}"/>
                </a:ext>
              </a:extLst>
            </p:cNvPr>
            <p:cNvSpPr/>
            <p:nvPr/>
          </p:nvSpPr>
          <p:spPr>
            <a:xfrm>
              <a:off x="-30328000" y="3184750"/>
              <a:ext cx="258375" cy="120950"/>
            </a:xfrm>
            <a:custGeom>
              <a:avLst/>
              <a:gdLst/>
              <a:ahLst/>
              <a:cxnLst/>
              <a:rect l="l" t="t" r="r" b="b"/>
              <a:pathLst>
                <a:path w="10335" h="4838" extrusionOk="0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2458"/>
                  </a:lnTo>
                  <a:cubicBezTo>
                    <a:pt x="1" y="2993"/>
                    <a:pt x="473" y="3466"/>
                    <a:pt x="1040" y="3466"/>
                  </a:cubicBezTo>
                  <a:lnTo>
                    <a:pt x="2048" y="3466"/>
                  </a:lnTo>
                  <a:lnTo>
                    <a:pt x="2048" y="4505"/>
                  </a:lnTo>
                  <a:cubicBezTo>
                    <a:pt x="2048" y="4663"/>
                    <a:pt x="2143" y="4757"/>
                    <a:pt x="2269" y="4820"/>
                  </a:cubicBezTo>
                  <a:cubicBezTo>
                    <a:pt x="2300" y="4831"/>
                    <a:pt x="2339" y="4838"/>
                    <a:pt x="2380" y="4838"/>
                  </a:cubicBezTo>
                  <a:cubicBezTo>
                    <a:pt x="2461" y="4838"/>
                    <a:pt x="2552" y="4810"/>
                    <a:pt x="2615" y="4726"/>
                  </a:cubicBezTo>
                  <a:lnTo>
                    <a:pt x="3876" y="3466"/>
                  </a:lnTo>
                  <a:lnTo>
                    <a:pt x="6365" y="3466"/>
                  </a:lnTo>
                  <a:lnTo>
                    <a:pt x="7625" y="4726"/>
                  </a:lnTo>
                  <a:cubicBezTo>
                    <a:pt x="7688" y="4810"/>
                    <a:pt x="7765" y="4838"/>
                    <a:pt x="7846" y="4838"/>
                  </a:cubicBezTo>
                  <a:cubicBezTo>
                    <a:pt x="7887" y="4838"/>
                    <a:pt x="7929" y="4831"/>
                    <a:pt x="7971" y="4820"/>
                  </a:cubicBezTo>
                  <a:cubicBezTo>
                    <a:pt x="8097" y="4789"/>
                    <a:pt x="8160" y="4631"/>
                    <a:pt x="8160" y="4505"/>
                  </a:cubicBezTo>
                  <a:lnTo>
                    <a:pt x="8160" y="3466"/>
                  </a:lnTo>
                  <a:lnTo>
                    <a:pt x="9231" y="3466"/>
                  </a:lnTo>
                  <a:cubicBezTo>
                    <a:pt x="9862" y="3466"/>
                    <a:pt x="10334" y="2993"/>
                    <a:pt x="10334" y="2458"/>
                  </a:cubicBezTo>
                  <a:lnTo>
                    <a:pt x="10334" y="1071"/>
                  </a:lnTo>
                  <a:cubicBezTo>
                    <a:pt x="10334" y="536"/>
                    <a:pt x="9862" y="0"/>
                    <a:pt x="92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" name="Google Shape;6853;p73">
              <a:extLst>
                <a:ext uri="{FF2B5EF4-FFF2-40B4-BE49-F238E27FC236}">
                  <a16:creationId xmlns:a16="http://schemas.microsoft.com/office/drawing/2014/main" id="{DF3FDC28-E6E4-C462-32FF-5D366A3C97F0}"/>
                </a:ext>
              </a:extLst>
            </p:cNvPr>
            <p:cNvSpPr/>
            <p:nvPr/>
          </p:nvSpPr>
          <p:spPr>
            <a:xfrm>
              <a:off x="-30310675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599" y="1"/>
                    <a:pt x="1" y="631"/>
                    <a:pt x="1" y="1387"/>
                  </a:cubicBezTo>
                  <a:cubicBezTo>
                    <a:pt x="1" y="2143"/>
                    <a:pt x="599" y="2773"/>
                    <a:pt x="1387" y="2773"/>
                  </a:cubicBezTo>
                  <a:cubicBezTo>
                    <a:pt x="2143" y="2773"/>
                    <a:pt x="2742" y="2143"/>
                    <a:pt x="2742" y="1387"/>
                  </a:cubicBezTo>
                  <a:cubicBezTo>
                    <a:pt x="2742" y="631"/>
                    <a:pt x="2143" y="1"/>
                    <a:pt x="1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" name="Google Shape;6854;p73">
              <a:extLst>
                <a:ext uri="{FF2B5EF4-FFF2-40B4-BE49-F238E27FC236}">
                  <a16:creationId xmlns:a16="http://schemas.microsoft.com/office/drawing/2014/main" id="{09D09620-F2FE-5CC5-7011-6AD4870AA7F3}"/>
                </a:ext>
              </a:extLst>
            </p:cNvPr>
            <p:cNvSpPr/>
            <p:nvPr/>
          </p:nvSpPr>
          <p:spPr>
            <a:xfrm>
              <a:off x="-30345325" y="3408425"/>
              <a:ext cx="137075" cy="67775"/>
            </a:xfrm>
            <a:custGeom>
              <a:avLst/>
              <a:gdLst/>
              <a:ahLst/>
              <a:cxnLst/>
              <a:rect l="l" t="t" r="r" b="b"/>
              <a:pathLst>
                <a:path w="5483" h="2711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32"/>
                  </a:cubicBezTo>
                  <a:cubicBezTo>
                    <a:pt x="0" y="2521"/>
                    <a:pt x="158" y="2710"/>
                    <a:pt x="378" y="2710"/>
                  </a:cubicBezTo>
                  <a:lnTo>
                    <a:pt x="5104" y="2710"/>
                  </a:lnTo>
                  <a:cubicBezTo>
                    <a:pt x="5325" y="2710"/>
                    <a:pt x="5482" y="2521"/>
                    <a:pt x="5482" y="2332"/>
                  </a:cubicBezTo>
                  <a:cubicBezTo>
                    <a:pt x="5262" y="977"/>
                    <a:pt x="4128" y="1"/>
                    <a:pt x="27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" name="Google Shape;6855;p73">
              <a:extLst>
                <a:ext uri="{FF2B5EF4-FFF2-40B4-BE49-F238E27FC236}">
                  <a16:creationId xmlns:a16="http://schemas.microsoft.com/office/drawing/2014/main" id="{43EEEE5B-4FB3-E0F9-FCE0-6DC3A642E003}"/>
                </a:ext>
              </a:extLst>
            </p:cNvPr>
            <p:cNvSpPr/>
            <p:nvPr/>
          </p:nvSpPr>
          <p:spPr>
            <a:xfrm>
              <a:off x="-30156300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87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" name="Google Shape;6856;p73">
              <a:extLst>
                <a:ext uri="{FF2B5EF4-FFF2-40B4-BE49-F238E27FC236}">
                  <a16:creationId xmlns:a16="http://schemas.microsoft.com/office/drawing/2014/main" id="{043AF3D9-239D-7F24-9F7B-2E387F7AE0F3}"/>
                </a:ext>
              </a:extLst>
            </p:cNvPr>
            <p:cNvSpPr/>
            <p:nvPr/>
          </p:nvSpPr>
          <p:spPr>
            <a:xfrm>
              <a:off x="-30190950" y="3408425"/>
              <a:ext cx="137850" cy="67775"/>
            </a:xfrm>
            <a:custGeom>
              <a:avLst/>
              <a:gdLst/>
              <a:ahLst/>
              <a:cxnLst/>
              <a:rect l="l" t="t" r="r" b="b"/>
              <a:pathLst>
                <a:path w="5514" h="2711" extrusionOk="0">
                  <a:moveTo>
                    <a:pt x="2773" y="1"/>
                  </a:moveTo>
                  <a:cubicBezTo>
                    <a:pt x="1387" y="1"/>
                    <a:pt x="252" y="1040"/>
                    <a:pt x="32" y="2332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67" y="2710"/>
                  </a:lnTo>
                  <a:cubicBezTo>
                    <a:pt x="5356" y="2710"/>
                    <a:pt x="5514" y="2521"/>
                    <a:pt x="5514" y="2332"/>
                  </a:cubicBezTo>
                  <a:cubicBezTo>
                    <a:pt x="5293" y="977"/>
                    <a:pt x="4128" y="1"/>
                    <a:pt x="27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24" name="Google Shape;6857;p73">
            <a:extLst>
              <a:ext uri="{FF2B5EF4-FFF2-40B4-BE49-F238E27FC236}">
                <a16:creationId xmlns:a16="http://schemas.microsoft.com/office/drawing/2014/main" id="{928CAF58-81CB-A536-B234-FCBF5CB334C2}"/>
              </a:ext>
            </a:extLst>
          </p:cNvPr>
          <p:cNvGrpSpPr/>
          <p:nvPr/>
        </p:nvGrpSpPr>
        <p:grpSpPr>
          <a:xfrm>
            <a:off x="1726702" y="2043929"/>
            <a:ext cx="471527" cy="471527"/>
            <a:chOff x="-35481425" y="3202075"/>
            <a:chExt cx="291450" cy="291450"/>
          </a:xfrm>
          <a:solidFill>
            <a:schemeClr val="tx1"/>
          </a:solidFill>
        </p:grpSpPr>
        <p:sp>
          <p:nvSpPr>
            <p:cNvPr id="525" name="Google Shape;6858;p73">
              <a:extLst>
                <a:ext uri="{FF2B5EF4-FFF2-40B4-BE49-F238E27FC236}">
                  <a16:creationId xmlns:a16="http://schemas.microsoft.com/office/drawing/2014/main" id="{666E44BF-8698-467D-72DF-4C687468B169}"/>
                </a:ext>
              </a:extLst>
            </p:cNvPr>
            <p:cNvSpPr/>
            <p:nvPr/>
          </p:nvSpPr>
          <p:spPr>
            <a:xfrm>
              <a:off x="-35414475" y="3304600"/>
              <a:ext cx="154400" cy="85975"/>
            </a:xfrm>
            <a:custGeom>
              <a:avLst/>
              <a:gdLst/>
              <a:ahLst/>
              <a:cxnLst/>
              <a:rect l="l" t="t" r="r" b="b"/>
              <a:pathLst>
                <a:path w="6176" h="3439" extrusionOk="0">
                  <a:moveTo>
                    <a:pt x="4433" y="0"/>
                  </a:moveTo>
                  <a:cubicBezTo>
                    <a:pt x="4393" y="0"/>
                    <a:pt x="4354" y="8"/>
                    <a:pt x="4317" y="26"/>
                  </a:cubicBezTo>
                  <a:cubicBezTo>
                    <a:pt x="4191" y="58"/>
                    <a:pt x="4128" y="216"/>
                    <a:pt x="4128" y="342"/>
                  </a:cubicBezTo>
                  <a:lnTo>
                    <a:pt x="4128" y="1003"/>
                  </a:lnTo>
                  <a:lnTo>
                    <a:pt x="2048" y="1003"/>
                  </a:lnTo>
                  <a:lnTo>
                    <a:pt x="2048" y="342"/>
                  </a:lnTo>
                  <a:cubicBezTo>
                    <a:pt x="2048" y="184"/>
                    <a:pt x="1954" y="58"/>
                    <a:pt x="1828" y="26"/>
                  </a:cubicBezTo>
                  <a:cubicBezTo>
                    <a:pt x="1793" y="15"/>
                    <a:pt x="1750" y="8"/>
                    <a:pt x="1705" y="8"/>
                  </a:cubicBezTo>
                  <a:cubicBezTo>
                    <a:pt x="1626" y="8"/>
                    <a:pt x="1541" y="30"/>
                    <a:pt x="1481" y="89"/>
                  </a:cubicBezTo>
                  <a:lnTo>
                    <a:pt x="95" y="1476"/>
                  </a:lnTo>
                  <a:cubicBezTo>
                    <a:pt x="0" y="1602"/>
                    <a:pt x="0" y="1822"/>
                    <a:pt x="95" y="1948"/>
                  </a:cubicBezTo>
                  <a:lnTo>
                    <a:pt x="1481" y="3334"/>
                  </a:lnTo>
                  <a:cubicBezTo>
                    <a:pt x="1548" y="3379"/>
                    <a:pt x="1646" y="3424"/>
                    <a:pt x="1732" y="3424"/>
                  </a:cubicBezTo>
                  <a:cubicBezTo>
                    <a:pt x="1767" y="3424"/>
                    <a:pt x="1800" y="3416"/>
                    <a:pt x="1828" y="3398"/>
                  </a:cubicBezTo>
                  <a:cubicBezTo>
                    <a:pt x="1954" y="3366"/>
                    <a:pt x="2048" y="3208"/>
                    <a:pt x="2048" y="3082"/>
                  </a:cubicBezTo>
                  <a:lnTo>
                    <a:pt x="2048" y="2421"/>
                  </a:lnTo>
                  <a:lnTo>
                    <a:pt x="4128" y="2421"/>
                  </a:lnTo>
                  <a:lnTo>
                    <a:pt x="4128" y="3082"/>
                  </a:lnTo>
                  <a:cubicBezTo>
                    <a:pt x="4128" y="3240"/>
                    <a:pt x="4191" y="3366"/>
                    <a:pt x="4317" y="3398"/>
                  </a:cubicBezTo>
                  <a:cubicBezTo>
                    <a:pt x="4369" y="3424"/>
                    <a:pt x="4426" y="3439"/>
                    <a:pt x="4483" y="3439"/>
                  </a:cubicBezTo>
                  <a:cubicBezTo>
                    <a:pt x="4562" y="3439"/>
                    <a:pt x="4639" y="3408"/>
                    <a:pt x="4695" y="3334"/>
                  </a:cubicBezTo>
                  <a:lnTo>
                    <a:pt x="6049" y="1948"/>
                  </a:lnTo>
                  <a:cubicBezTo>
                    <a:pt x="6175" y="1822"/>
                    <a:pt x="6175" y="1602"/>
                    <a:pt x="6049" y="1476"/>
                  </a:cubicBezTo>
                  <a:lnTo>
                    <a:pt x="4695" y="89"/>
                  </a:lnTo>
                  <a:cubicBezTo>
                    <a:pt x="4628" y="45"/>
                    <a:pt x="4530" y="0"/>
                    <a:pt x="4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" name="Google Shape;6859;p73">
              <a:extLst>
                <a:ext uri="{FF2B5EF4-FFF2-40B4-BE49-F238E27FC236}">
                  <a16:creationId xmlns:a16="http://schemas.microsoft.com/office/drawing/2014/main" id="{E8B5D205-CE7F-F7C8-3278-8BBC764673D5}"/>
                </a:ext>
              </a:extLst>
            </p:cNvPr>
            <p:cNvSpPr/>
            <p:nvPr/>
          </p:nvSpPr>
          <p:spPr>
            <a:xfrm>
              <a:off x="-35413700" y="3202075"/>
              <a:ext cx="34700" cy="103200"/>
            </a:xfrm>
            <a:custGeom>
              <a:avLst/>
              <a:gdLst/>
              <a:ahLst/>
              <a:cxnLst/>
              <a:rect l="l" t="t" r="r" b="b"/>
              <a:pathLst>
                <a:path w="1388" h="4128" extrusionOk="0">
                  <a:moveTo>
                    <a:pt x="1" y="0"/>
                  </a:moveTo>
                  <a:lnTo>
                    <a:pt x="1" y="4127"/>
                  </a:lnTo>
                  <a:lnTo>
                    <a:pt x="348" y="4127"/>
                  </a:lnTo>
                  <a:cubicBezTo>
                    <a:pt x="915" y="4127"/>
                    <a:pt x="1387" y="3655"/>
                    <a:pt x="1387" y="3088"/>
                  </a:cubicBezTo>
                  <a:lnTo>
                    <a:pt x="1387" y="1009"/>
                  </a:lnTo>
                  <a:cubicBezTo>
                    <a:pt x="1387" y="473"/>
                    <a:pt x="915" y="0"/>
                    <a:pt x="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" name="Google Shape;6860;p73">
              <a:extLst>
                <a:ext uri="{FF2B5EF4-FFF2-40B4-BE49-F238E27FC236}">
                  <a16:creationId xmlns:a16="http://schemas.microsoft.com/office/drawing/2014/main" id="{BEED20FD-E0F8-2666-EEE6-73B78F08563E}"/>
                </a:ext>
              </a:extLst>
            </p:cNvPr>
            <p:cNvSpPr/>
            <p:nvPr/>
          </p:nvSpPr>
          <p:spPr>
            <a:xfrm>
              <a:off x="-35413700" y="3389525"/>
              <a:ext cx="34700" cy="103250"/>
            </a:xfrm>
            <a:custGeom>
              <a:avLst/>
              <a:gdLst/>
              <a:ahLst/>
              <a:cxnLst/>
              <a:rect l="l" t="t" r="r" b="b"/>
              <a:pathLst>
                <a:path w="1388" h="4130" extrusionOk="0">
                  <a:moveTo>
                    <a:pt x="1" y="1"/>
                  </a:moveTo>
                  <a:lnTo>
                    <a:pt x="1" y="4128"/>
                  </a:lnTo>
                  <a:lnTo>
                    <a:pt x="348" y="4128"/>
                  </a:lnTo>
                  <a:cubicBezTo>
                    <a:pt x="367" y="4129"/>
                    <a:pt x="386" y="4129"/>
                    <a:pt x="405" y="4129"/>
                  </a:cubicBezTo>
                  <a:cubicBezTo>
                    <a:pt x="946" y="4129"/>
                    <a:pt x="1387" y="3698"/>
                    <a:pt x="1387" y="3119"/>
                  </a:cubicBezTo>
                  <a:lnTo>
                    <a:pt x="1387" y="1040"/>
                  </a:lnTo>
                  <a:cubicBezTo>
                    <a:pt x="1387" y="473"/>
                    <a:pt x="915" y="1"/>
                    <a:pt x="3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" name="Google Shape;6861;p73">
              <a:extLst>
                <a:ext uri="{FF2B5EF4-FFF2-40B4-BE49-F238E27FC236}">
                  <a16:creationId xmlns:a16="http://schemas.microsoft.com/office/drawing/2014/main" id="{91BB5CBB-6FA0-B5B8-2796-B4BD836BB871}"/>
                </a:ext>
              </a:extLst>
            </p:cNvPr>
            <p:cNvSpPr/>
            <p:nvPr/>
          </p:nvSpPr>
          <p:spPr>
            <a:xfrm>
              <a:off x="-35292400" y="3202075"/>
              <a:ext cx="33900" cy="103200"/>
            </a:xfrm>
            <a:custGeom>
              <a:avLst/>
              <a:gdLst/>
              <a:ahLst/>
              <a:cxnLst/>
              <a:rect l="l" t="t" r="r" b="b"/>
              <a:pathLst>
                <a:path w="1356" h="4128" extrusionOk="0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3088"/>
                  </a:lnTo>
                  <a:cubicBezTo>
                    <a:pt x="1" y="3655"/>
                    <a:pt x="410" y="4127"/>
                    <a:pt x="1009" y="4127"/>
                  </a:cubicBezTo>
                  <a:lnTo>
                    <a:pt x="1355" y="4127"/>
                  </a:lnTo>
                  <a:lnTo>
                    <a:pt x="135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" name="Google Shape;6862;p73">
              <a:extLst>
                <a:ext uri="{FF2B5EF4-FFF2-40B4-BE49-F238E27FC236}">
                  <a16:creationId xmlns:a16="http://schemas.microsoft.com/office/drawing/2014/main" id="{FDDC363A-5A39-0CC1-C6F3-E738CF54A755}"/>
                </a:ext>
              </a:extLst>
            </p:cNvPr>
            <p:cNvSpPr/>
            <p:nvPr/>
          </p:nvSpPr>
          <p:spPr>
            <a:xfrm>
              <a:off x="-35241200" y="3202850"/>
              <a:ext cx="51225" cy="290675"/>
            </a:xfrm>
            <a:custGeom>
              <a:avLst/>
              <a:gdLst/>
              <a:ahLst/>
              <a:cxnLst/>
              <a:rect l="l" t="t" r="r" b="b"/>
              <a:pathLst>
                <a:path w="2049" h="11627" extrusionOk="0">
                  <a:moveTo>
                    <a:pt x="1" y="1"/>
                  </a:moveTo>
                  <a:lnTo>
                    <a:pt x="1" y="11626"/>
                  </a:lnTo>
                  <a:cubicBezTo>
                    <a:pt x="1135" y="11469"/>
                    <a:pt x="2048" y="10460"/>
                    <a:pt x="2048" y="9263"/>
                  </a:cubicBezTo>
                  <a:lnTo>
                    <a:pt x="2048" y="2395"/>
                  </a:lnTo>
                  <a:cubicBezTo>
                    <a:pt x="2048" y="1167"/>
                    <a:pt x="1135" y="158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" name="Google Shape;6863;p73">
              <a:extLst>
                <a:ext uri="{FF2B5EF4-FFF2-40B4-BE49-F238E27FC236}">
                  <a16:creationId xmlns:a16="http://schemas.microsoft.com/office/drawing/2014/main" id="{E4AB9C27-4C61-5D28-84AB-1B39ECC2BADD}"/>
                </a:ext>
              </a:extLst>
            </p:cNvPr>
            <p:cNvSpPr/>
            <p:nvPr/>
          </p:nvSpPr>
          <p:spPr>
            <a:xfrm>
              <a:off x="-35292400" y="3389525"/>
              <a:ext cx="33900" cy="104000"/>
            </a:xfrm>
            <a:custGeom>
              <a:avLst/>
              <a:gdLst/>
              <a:ahLst/>
              <a:cxnLst/>
              <a:rect l="l" t="t" r="r" b="b"/>
              <a:pathLst>
                <a:path w="1356" h="4160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718"/>
                    <a:pt x="410" y="4159"/>
                    <a:pt x="1009" y="4159"/>
                  </a:cubicBezTo>
                  <a:lnTo>
                    <a:pt x="1355" y="4159"/>
                  </a:lnTo>
                  <a:lnTo>
                    <a:pt x="135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" name="Google Shape;6864;p73">
              <a:extLst>
                <a:ext uri="{FF2B5EF4-FFF2-40B4-BE49-F238E27FC236}">
                  <a16:creationId xmlns:a16="http://schemas.microsoft.com/office/drawing/2014/main" id="{5B3FE2B0-9D53-232B-6101-D2A635ECDF33}"/>
                </a:ext>
              </a:extLst>
            </p:cNvPr>
            <p:cNvSpPr/>
            <p:nvPr/>
          </p:nvSpPr>
          <p:spPr>
            <a:xfrm>
              <a:off x="-35481425" y="3202075"/>
              <a:ext cx="51225" cy="289875"/>
            </a:xfrm>
            <a:custGeom>
              <a:avLst/>
              <a:gdLst/>
              <a:ahLst/>
              <a:cxnLst/>
              <a:rect l="l" t="t" r="r" b="b"/>
              <a:pathLst>
                <a:path w="2049" h="11595" extrusionOk="0">
                  <a:moveTo>
                    <a:pt x="2048" y="0"/>
                  </a:moveTo>
                  <a:cubicBezTo>
                    <a:pt x="883" y="158"/>
                    <a:pt x="1" y="1166"/>
                    <a:pt x="1" y="2363"/>
                  </a:cubicBezTo>
                  <a:lnTo>
                    <a:pt x="1" y="9200"/>
                  </a:lnTo>
                  <a:cubicBezTo>
                    <a:pt x="1" y="10460"/>
                    <a:pt x="851" y="11437"/>
                    <a:pt x="2048" y="11594"/>
                  </a:cubicBezTo>
                  <a:lnTo>
                    <a:pt x="204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32" name="Google Shape;6865;p73">
            <a:extLst>
              <a:ext uri="{FF2B5EF4-FFF2-40B4-BE49-F238E27FC236}">
                <a16:creationId xmlns:a16="http://schemas.microsoft.com/office/drawing/2014/main" id="{7888836E-4868-3ACA-A4D9-890454D052DA}"/>
              </a:ext>
            </a:extLst>
          </p:cNvPr>
          <p:cNvGrpSpPr/>
          <p:nvPr/>
        </p:nvGrpSpPr>
        <p:grpSpPr>
          <a:xfrm>
            <a:off x="1726075" y="2632630"/>
            <a:ext cx="472781" cy="470233"/>
            <a:chOff x="-35482200" y="3561225"/>
            <a:chExt cx="292225" cy="290650"/>
          </a:xfrm>
          <a:solidFill>
            <a:schemeClr val="tx1"/>
          </a:solidFill>
        </p:grpSpPr>
        <p:sp>
          <p:nvSpPr>
            <p:cNvPr id="533" name="Google Shape;6866;p73">
              <a:extLst>
                <a:ext uri="{FF2B5EF4-FFF2-40B4-BE49-F238E27FC236}">
                  <a16:creationId xmlns:a16="http://schemas.microsoft.com/office/drawing/2014/main" id="{C70EC849-C254-FAF7-602F-945137F35F0D}"/>
                </a:ext>
              </a:extLst>
            </p:cNvPr>
            <p:cNvSpPr/>
            <p:nvPr/>
          </p:nvSpPr>
          <p:spPr>
            <a:xfrm>
              <a:off x="-35482200" y="3749475"/>
              <a:ext cx="292225" cy="102400"/>
            </a:xfrm>
            <a:custGeom>
              <a:avLst/>
              <a:gdLst/>
              <a:ahLst/>
              <a:cxnLst/>
              <a:rect l="l" t="t" r="r" b="b"/>
              <a:pathLst>
                <a:path w="11689" h="4096" extrusionOk="0">
                  <a:moveTo>
                    <a:pt x="1701" y="0"/>
                  </a:moveTo>
                  <a:cubicBezTo>
                    <a:pt x="1040" y="0"/>
                    <a:pt x="473" y="315"/>
                    <a:pt x="63" y="819"/>
                  </a:cubicBezTo>
                  <a:cubicBezTo>
                    <a:pt x="0" y="945"/>
                    <a:pt x="0" y="1040"/>
                    <a:pt x="32" y="1166"/>
                  </a:cubicBezTo>
                  <a:cubicBezTo>
                    <a:pt x="63" y="1292"/>
                    <a:pt x="189" y="1355"/>
                    <a:pt x="347" y="1355"/>
                  </a:cubicBezTo>
                  <a:lnTo>
                    <a:pt x="1008" y="1355"/>
                  </a:lnTo>
                  <a:cubicBezTo>
                    <a:pt x="1418" y="1355"/>
                    <a:pt x="1670" y="1670"/>
                    <a:pt x="1670" y="2048"/>
                  </a:cubicBezTo>
                  <a:cubicBezTo>
                    <a:pt x="1670" y="2426"/>
                    <a:pt x="1355" y="2710"/>
                    <a:pt x="1008" y="2710"/>
                  </a:cubicBezTo>
                  <a:lnTo>
                    <a:pt x="347" y="2710"/>
                  </a:lnTo>
                  <a:cubicBezTo>
                    <a:pt x="221" y="2710"/>
                    <a:pt x="95" y="2773"/>
                    <a:pt x="32" y="2899"/>
                  </a:cubicBezTo>
                  <a:cubicBezTo>
                    <a:pt x="0" y="3025"/>
                    <a:pt x="0" y="3151"/>
                    <a:pt x="63" y="3245"/>
                  </a:cubicBezTo>
                  <a:cubicBezTo>
                    <a:pt x="410" y="3781"/>
                    <a:pt x="1040" y="4096"/>
                    <a:pt x="1701" y="4096"/>
                  </a:cubicBezTo>
                  <a:cubicBezTo>
                    <a:pt x="2615" y="4096"/>
                    <a:pt x="3371" y="3497"/>
                    <a:pt x="3655" y="2710"/>
                  </a:cubicBezTo>
                  <a:lnTo>
                    <a:pt x="8065" y="2710"/>
                  </a:lnTo>
                  <a:cubicBezTo>
                    <a:pt x="8317" y="3497"/>
                    <a:pt x="9073" y="4096"/>
                    <a:pt x="9987" y="4096"/>
                  </a:cubicBezTo>
                  <a:cubicBezTo>
                    <a:pt x="10649" y="4096"/>
                    <a:pt x="11247" y="3781"/>
                    <a:pt x="11594" y="3245"/>
                  </a:cubicBezTo>
                  <a:cubicBezTo>
                    <a:pt x="11688" y="3119"/>
                    <a:pt x="11688" y="3025"/>
                    <a:pt x="11625" y="2899"/>
                  </a:cubicBezTo>
                  <a:cubicBezTo>
                    <a:pt x="11594" y="2773"/>
                    <a:pt x="11468" y="2710"/>
                    <a:pt x="11310" y="2710"/>
                  </a:cubicBezTo>
                  <a:lnTo>
                    <a:pt x="10649" y="2710"/>
                  </a:lnTo>
                  <a:cubicBezTo>
                    <a:pt x="10271" y="2710"/>
                    <a:pt x="9987" y="2395"/>
                    <a:pt x="9987" y="2048"/>
                  </a:cubicBezTo>
                  <a:cubicBezTo>
                    <a:pt x="9987" y="1670"/>
                    <a:pt x="10302" y="1355"/>
                    <a:pt x="10649" y="1355"/>
                  </a:cubicBezTo>
                  <a:lnTo>
                    <a:pt x="11310" y="1355"/>
                  </a:lnTo>
                  <a:cubicBezTo>
                    <a:pt x="11436" y="1355"/>
                    <a:pt x="11562" y="1292"/>
                    <a:pt x="11625" y="1166"/>
                  </a:cubicBezTo>
                  <a:cubicBezTo>
                    <a:pt x="11688" y="1040"/>
                    <a:pt x="11688" y="945"/>
                    <a:pt x="11594" y="819"/>
                  </a:cubicBezTo>
                  <a:cubicBezTo>
                    <a:pt x="11247" y="315"/>
                    <a:pt x="10649" y="0"/>
                    <a:pt x="9987" y="0"/>
                  </a:cubicBezTo>
                  <a:cubicBezTo>
                    <a:pt x="9073" y="0"/>
                    <a:pt x="8349" y="567"/>
                    <a:pt x="8065" y="1355"/>
                  </a:cubicBezTo>
                  <a:lnTo>
                    <a:pt x="3655" y="1355"/>
                  </a:lnTo>
                  <a:cubicBezTo>
                    <a:pt x="3371" y="567"/>
                    <a:pt x="2615" y="0"/>
                    <a:pt x="17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" name="Google Shape;6867;p73">
              <a:extLst>
                <a:ext uri="{FF2B5EF4-FFF2-40B4-BE49-F238E27FC236}">
                  <a16:creationId xmlns:a16="http://schemas.microsoft.com/office/drawing/2014/main" id="{CCEBED40-0DD7-8F7A-9B36-99241526F192}"/>
                </a:ext>
              </a:extLst>
            </p:cNvPr>
            <p:cNvSpPr/>
            <p:nvPr/>
          </p:nvSpPr>
          <p:spPr>
            <a:xfrm>
              <a:off x="-35371150" y="3561225"/>
              <a:ext cx="68550" cy="68550"/>
            </a:xfrm>
            <a:custGeom>
              <a:avLst/>
              <a:gdLst/>
              <a:ahLst/>
              <a:cxnLst/>
              <a:rect l="l" t="t" r="r" b="b"/>
              <a:pathLst>
                <a:path w="2742" h="2742" extrusionOk="0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1"/>
                    <a:pt x="630" y="2741"/>
                    <a:pt x="1355" y="2741"/>
                  </a:cubicBezTo>
                  <a:cubicBezTo>
                    <a:pt x="2111" y="2741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" name="Google Shape;6868;p73">
              <a:extLst>
                <a:ext uri="{FF2B5EF4-FFF2-40B4-BE49-F238E27FC236}">
                  <a16:creationId xmlns:a16="http://schemas.microsoft.com/office/drawing/2014/main" id="{0C28C420-4282-0189-8743-2625F6720DD6}"/>
                </a:ext>
              </a:extLst>
            </p:cNvPr>
            <p:cNvSpPr/>
            <p:nvPr/>
          </p:nvSpPr>
          <p:spPr>
            <a:xfrm>
              <a:off x="-35405025" y="3647075"/>
              <a:ext cx="136275" cy="119750"/>
            </a:xfrm>
            <a:custGeom>
              <a:avLst/>
              <a:gdLst/>
              <a:ahLst/>
              <a:cxnLst/>
              <a:rect l="l" t="t" r="r" b="b"/>
              <a:pathLst>
                <a:path w="5451" h="4790" extrusionOk="0">
                  <a:moveTo>
                    <a:pt x="2710" y="1"/>
                  </a:moveTo>
                  <a:cubicBezTo>
                    <a:pt x="1387" y="1"/>
                    <a:pt x="253" y="1009"/>
                    <a:pt x="32" y="2300"/>
                  </a:cubicBezTo>
                  <a:cubicBezTo>
                    <a:pt x="1" y="2521"/>
                    <a:pt x="158" y="2710"/>
                    <a:pt x="410" y="2710"/>
                  </a:cubicBezTo>
                  <a:lnTo>
                    <a:pt x="2395" y="2710"/>
                  </a:lnTo>
                  <a:lnTo>
                    <a:pt x="2395" y="4789"/>
                  </a:lnTo>
                  <a:lnTo>
                    <a:pt x="3088" y="4789"/>
                  </a:lnTo>
                  <a:lnTo>
                    <a:pt x="3088" y="2710"/>
                  </a:lnTo>
                  <a:lnTo>
                    <a:pt x="5073" y="2710"/>
                  </a:lnTo>
                  <a:cubicBezTo>
                    <a:pt x="5293" y="2710"/>
                    <a:pt x="5451" y="2521"/>
                    <a:pt x="5451" y="2300"/>
                  </a:cubicBezTo>
                  <a:cubicBezTo>
                    <a:pt x="5230" y="977"/>
                    <a:pt x="4096" y="1"/>
                    <a:pt x="27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36" name="Google Shape;6869;p73">
            <a:extLst>
              <a:ext uri="{FF2B5EF4-FFF2-40B4-BE49-F238E27FC236}">
                <a16:creationId xmlns:a16="http://schemas.microsoft.com/office/drawing/2014/main" id="{E7F8A4EE-0890-7F78-2286-3CCA9DBDB17A}"/>
              </a:ext>
            </a:extLst>
          </p:cNvPr>
          <p:cNvGrpSpPr/>
          <p:nvPr/>
        </p:nvGrpSpPr>
        <p:grpSpPr>
          <a:xfrm>
            <a:off x="1726702" y="3212454"/>
            <a:ext cx="471527" cy="471487"/>
            <a:chOff x="-35481425" y="3919600"/>
            <a:chExt cx="291450" cy="291425"/>
          </a:xfrm>
          <a:solidFill>
            <a:schemeClr val="tx1"/>
          </a:solidFill>
        </p:grpSpPr>
        <p:sp>
          <p:nvSpPr>
            <p:cNvPr id="537" name="Google Shape;6870;p73">
              <a:extLst>
                <a:ext uri="{FF2B5EF4-FFF2-40B4-BE49-F238E27FC236}">
                  <a16:creationId xmlns:a16="http://schemas.microsoft.com/office/drawing/2014/main" id="{142B5C4D-DC1E-D87F-C4F5-C537E22AF7C9}"/>
                </a:ext>
              </a:extLst>
            </p:cNvPr>
            <p:cNvSpPr/>
            <p:nvPr/>
          </p:nvSpPr>
          <p:spPr>
            <a:xfrm>
              <a:off x="-35327050" y="4125150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3025" y="1"/>
                  </a:moveTo>
                  <a:cubicBezTo>
                    <a:pt x="2836" y="1"/>
                    <a:pt x="2678" y="159"/>
                    <a:pt x="2678" y="348"/>
                  </a:cubicBezTo>
                  <a:lnTo>
                    <a:pt x="2678" y="1041"/>
                  </a:lnTo>
                  <a:cubicBezTo>
                    <a:pt x="2678" y="1576"/>
                    <a:pt x="2206" y="2049"/>
                    <a:pt x="1639" y="2049"/>
                  </a:cubicBezTo>
                  <a:lnTo>
                    <a:pt x="1103" y="2049"/>
                  </a:lnTo>
                  <a:lnTo>
                    <a:pt x="1229" y="1923"/>
                  </a:lnTo>
                  <a:cubicBezTo>
                    <a:pt x="1387" y="1860"/>
                    <a:pt x="1387" y="1608"/>
                    <a:pt x="1261" y="1513"/>
                  </a:cubicBezTo>
                  <a:cubicBezTo>
                    <a:pt x="1198" y="1450"/>
                    <a:pt x="1111" y="1419"/>
                    <a:pt x="1024" y="1419"/>
                  </a:cubicBezTo>
                  <a:cubicBezTo>
                    <a:pt x="938" y="1419"/>
                    <a:pt x="851" y="1450"/>
                    <a:pt x="788" y="1513"/>
                  </a:cubicBezTo>
                  <a:lnTo>
                    <a:pt x="127" y="2175"/>
                  </a:lnTo>
                  <a:cubicBezTo>
                    <a:pt x="1" y="2301"/>
                    <a:pt x="1" y="2521"/>
                    <a:pt x="127" y="2647"/>
                  </a:cubicBezTo>
                  <a:lnTo>
                    <a:pt x="788" y="3309"/>
                  </a:lnTo>
                  <a:cubicBezTo>
                    <a:pt x="851" y="3372"/>
                    <a:pt x="938" y="3404"/>
                    <a:pt x="1024" y="3404"/>
                  </a:cubicBezTo>
                  <a:cubicBezTo>
                    <a:pt x="1111" y="3404"/>
                    <a:pt x="1198" y="3372"/>
                    <a:pt x="1261" y="3309"/>
                  </a:cubicBezTo>
                  <a:cubicBezTo>
                    <a:pt x="1387" y="3183"/>
                    <a:pt x="1387" y="2962"/>
                    <a:pt x="1261" y="2836"/>
                  </a:cubicBezTo>
                  <a:lnTo>
                    <a:pt x="1135" y="2710"/>
                  </a:lnTo>
                  <a:lnTo>
                    <a:pt x="1702" y="2710"/>
                  </a:lnTo>
                  <a:cubicBezTo>
                    <a:pt x="2647" y="2710"/>
                    <a:pt x="3372" y="1986"/>
                    <a:pt x="3372" y="1041"/>
                  </a:cubicBezTo>
                  <a:lnTo>
                    <a:pt x="3372" y="348"/>
                  </a:lnTo>
                  <a:cubicBezTo>
                    <a:pt x="3372" y="159"/>
                    <a:pt x="3214" y="1"/>
                    <a:pt x="3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" name="Google Shape;6871;p73">
              <a:extLst>
                <a:ext uri="{FF2B5EF4-FFF2-40B4-BE49-F238E27FC236}">
                  <a16:creationId xmlns:a16="http://schemas.microsoft.com/office/drawing/2014/main" id="{B654C5E9-53EA-41B7-3602-63516100CF81}"/>
                </a:ext>
              </a:extLst>
            </p:cNvPr>
            <p:cNvSpPr/>
            <p:nvPr/>
          </p:nvSpPr>
          <p:spPr>
            <a:xfrm>
              <a:off x="-35429450" y="3921175"/>
              <a:ext cx="84300" cy="85075"/>
            </a:xfrm>
            <a:custGeom>
              <a:avLst/>
              <a:gdLst/>
              <a:ahLst/>
              <a:cxnLst/>
              <a:rect l="l" t="t" r="r" b="b"/>
              <a:pathLst>
                <a:path w="3372" h="3403" extrusionOk="0">
                  <a:moveTo>
                    <a:pt x="2360" y="0"/>
                  </a:moveTo>
                  <a:cubicBezTo>
                    <a:pt x="2269" y="0"/>
                    <a:pt x="2175" y="32"/>
                    <a:pt x="2112" y="95"/>
                  </a:cubicBezTo>
                  <a:cubicBezTo>
                    <a:pt x="2017" y="221"/>
                    <a:pt x="2017" y="441"/>
                    <a:pt x="2112" y="567"/>
                  </a:cubicBezTo>
                  <a:lnTo>
                    <a:pt x="2238" y="693"/>
                  </a:lnTo>
                  <a:lnTo>
                    <a:pt x="1702" y="693"/>
                  </a:lnTo>
                  <a:cubicBezTo>
                    <a:pt x="757" y="693"/>
                    <a:pt x="1" y="1418"/>
                    <a:pt x="1" y="2363"/>
                  </a:cubicBezTo>
                  <a:lnTo>
                    <a:pt x="1" y="3056"/>
                  </a:lnTo>
                  <a:cubicBezTo>
                    <a:pt x="1" y="3245"/>
                    <a:pt x="158" y="3403"/>
                    <a:pt x="347" y="3403"/>
                  </a:cubicBezTo>
                  <a:cubicBezTo>
                    <a:pt x="536" y="3403"/>
                    <a:pt x="694" y="3245"/>
                    <a:pt x="694" y="3056"/>
                  </a:cubicBezTo>
                  <a:lnTo>
                    <a:pt x="694" y="2332"/>
                  </a:lnTo>
                  <a:cubicBezTo>
                    <a:pt x="694" y="1796"/>
                    <a:pt x="1167" y="1292"/>
                    <a:pt x="1734" y="1292"/>
                  </a:cubicBezTo>
                  <a:lnTo>
                    <a:pt x="2269" y="1292"/>
                  </a:lnTo>
                  <a:lnTo>
                    <a:pt x="2175" y="1418"/>
                  </a:lnTo>
                  <a:cubicBezTo>
                    <a:pt x="2017" y="1544"/>
                    <a:pt x="2017" y="1733"/>
                    <a:pt x="2112" y="1891"/>
                  </a:cubicBezTo>
                  <a:cubicBezTo>
                    <a:pt x="2175" y="1954"/>
                    <a:pt x="2269" y="1985"/>
                    <a:pt x="2360" y="1985"/>
                  </a:cubicBezTo>
                  <a:cubicBezTo>
                    <a:pt x="2450" y="1985"/>
                    <a:pt x="2537" y="1954"/>
                    <a:pt x="2584" y="1891"/>
                  </a:cubicBezTo>
                  <a:lnTo>
                    <a:pt x="3277" y="1229"/>
                  </a:lnTo>
                  <a:cubicBezTo>
                    <a:pt x="3372" y="1103"/>
                    <a:pt x="3372" y="882"/>
                    <a:pt x="3277" y="756"/>
                  </a:cubicBezTo>
                  <a:lnTo>
                    <a:pt x="2584" y="95"/>
                  </a:lnTo>
                  <a:cubicBezTo>
                    <a:pt x="2537" y="32"/>
                    <a:pt x="2450" y="0"/>
                    <a:pt x="23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" name="Google Shape;6872;p73">
              <a:extLst>
                <a:ext uri="{FF2B5EF4-FFF2-40B4-BE49-F238E27FC236}">
                  <a16:creationId xmlns:a16="http://schemas.microsoft.com/office/drawing/2014/main" id="{7C09A534-833F-4109-1EC4-4B8918CDAEDA}"/>
                </a:ext>
              </a:extLst>
            </p:cNvPr>
            <p:cNvSpPr/>
            <p:nvPr/>
          </p:nvSpPr>
          <p:spPr>
            <a:xfrm>
              <a:off x="-35481425" y="4021975"/>
              <a:ext cx="137075" cy="35475"/>
            </a:xfrm>
            <a:custGeom>
              <a:avLst/>
              <a:gdLst/>
              <a:ahLst/>
              <a:cxnLst/>
              <a:rect l="l" t="t" r="r" b="b"/>
              <a:pathLst>
                <a:path w="5483" h="1419" extrusionOk="0">
                  <a:moveTo>
                    <a:pt x="1009" y="1"/>
                  </a:moveTo>
                  <a:cubicBezTo>
                    <a:pt x="473" y="1"/>
                    <a:pt x="1" y="473"/>
                    <a:pt x="1" y="1072"/>
                  </a:cubicBezTo>
                  <a:lnTo>
                    <a:pt x="1" y="1419"/>
                  </a:lnTo>
                  <a:lnTo>
                    <a:pt x="5482" y="1419"/>
                  </a:lnTo>
                  <a:lnTo>
                    <a:pt x="5482" y="1072"/>
                  </a:lnTo>
                  <a:lnTo>
                    <a:pt x="5451" y="1072"/>
                  </a:lnTo>
                  <a:cubicBezTo>
                    <a:pt x="5451" y="505"/>
                    <a:pt x="5010" y="1"/>
                    <a:pt x="44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" name="Google Shape;6873;p73">
              <a:extLst>
                <a:ext uri="{FF2B5EF4-FFF2-40B4-BE49-F238E27FC236}">
                  <a16:creationId xmlns:a16="http://schemas.microsoft.com/office/drawing/2014/main" id="{CA8D4175-4C97-FBD3-C24C-3D5BE146B6C5}"/>
                </a:ext>
              </a:extLst>
            </p:cNvPr>
            <p:cNvSpPr/>
            <p:nvPr/>
          </p:nvSpPr>
          <p:spPr>
            <a:xfrm>
              <a:off x="-35481425" y="4073975"/>
              <a:ext cx="136275" cy="85875"/>
            </a:xfrm>
            <a:custGeom>
              <a:avLst/>
              <a:gdLst/>
              <a:ahLst/>
              <a:cxnLst/>
              <a:rect l="l" t="t" r="r" b="b"/>
              <a:pathLst>
                <a:path w="5451" h="3435" extrusionOk="0">
                  <a:moveTo>
                    <a:pt x="1" y="0"/>
                  </a:moveTo>
                  <a:lnTo>
                    <a:pt x="1" y="3434"/>
                  </a:lnTo>
                  <a:lnTo>
                    <a:pt x="5451" y="3434"/>
                  </a:lnTo>
                  <a:lnTo>
                    <a:pt x="545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" name="Google Shape;6874;p73">
              <a:extLst>
                <a:ext uri="{FF2B5EF4-FFF2-40B4-BE49-F238E27FC236}">
                  <a16:creationId xmlns:a16="http://schemas.microsoft.com/office/drawing/2014/main" id="{994C4289-932B-58BD-DEBE-2D9C394444B4}"/>
                </a:ext>
              </a:extLst>
            </p:cNvPr>
            <p:cNvSpPr/>
            <p:nvPr/>
          </p:nvSpPr>
          <p:spPr>
            <a:xfrm>
              <a:off x="-35481425" y="4176350"/>
              <a:ext cx="136275" cy="34675"/>
            </a:xfrm>
            <a:custGeom>
              <a:avLst/>
              <a:gdLst/>
              <a:ahLst/>
              <a:cxnLst/>
              <a:rect l="l" t="t" r="r" b="b"/>
              <a:pathLst>
                <a:path w="5451" h="1387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10" y="1387"/>
                    <a:pt x="1009" y="1387"/>
                  </a:cubicBezTo>
                  <a:lnTo>
                    <a:pt x="4443" y="1387"/>
                  </a:lnTo>
                  <a:cubicBezTo>
                    <a:pt x="4978" y="1387"/>
                    <a:pt x="5451" y="914"/>
                    <a:pt x="5451" y="347"/>
                  </a:cubicBezTo>
                  <a:lnTo>
                    <a:pt x="545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" name="Google Shape;6875;p73">
              <a:extLst>
                <a:ext uri="{FF2B5EF4-FFF2-40B4-BE49-F238E27FC236}">
                  <a16:creationId xmlns:a16="http://schemas.microsoft.com/office/drawing/2014/main" id="{CB9424A7-41D5-9F4E-8CA9-1288E5FC83B6}"/>
                </a:ext>
              </a:extLst>
            </p:cNvPr>
            <p:cNvSpPr/>
            <p:nvPr/>
          </p:nvSpPr>
          <p:spPr>
            <a:xfrm>
              <a:off x="-35327050" y="3919600"/>
              <a:ext cx="137075" cy="33875"/>
            </a:xfrm>
            <a:custGeom>
              <a:avLst/>
              <a:gdLst/>
              <a:ahLst/>
              <a:cxnLst/>
              <a:rect l="l" t="t" r="r" b="b"/>
              <a:pathLst>
                <a:path w="5483" h="1355" extrusionOk="0">
                  <a:moveTo>
                    <a:pt x="1009" y="0"/>
                  </a:moveTo>
                  <a:cubicBezTo>
                    <a:pt x="473" y="0"/>
                    <a:pt x="1" y="473"/>
                    <a:pt x="1" y="1008"/>
                  </a:cubicBezTo>
                  <a:lnTo>
                    <a:pt x="1" y="1355"/>
                  </a:lnTo>
                  <a:lnTo>
                    <a:pt x="5482" y="1355"/>
                  </a:lnTo>
                  <a:lnTo>
                    <a:pt x="5482" y="1008"/>
                  </a:lnTo>
                  <a:cubicBezTo>
                    <a:pt x="5482" y="473"/>
                    <a:pt x="5010" y="0"/>
                    <a:pt x="44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" name="Google Shape;6876;p73">
              <a:extLst>
                <a:ext uri="{FF2B5EF4-FFF2-40B4-BE49-F238E27FC236}">
                  <a16:creationId xmlns:a16="http://schemas.microsoft.com/office/drawing/2014/main" id="{D6B2E231-3301-3C4A-06BA-ABDD80E013BF}"/>
                </a:ext>
              </a:extLst>
            </p:cNvPr>
            <p:cNvSpPr/>
            <p:nvPr/>
          </p:nvSpPr>
          <p:spPr>
            <a:xfrm>
              <a:off x="-35327825" y="3970800"/>
              <a:ext cx="136275" cy="85875"/>
            </a:xfrm>
            <a:custGeom>
              <a:avLst/>
              <a:gdLst/>
              <a:ahLst/>
              <a:cxnLst/>
              <a:rect l="l" t="t" r="r" b="b"/>
              <a:pathLst>
                <a:path w="5451" h="3435" extrusionOk="0">
                  <a:moveTo>
                    <a:pt x="0" y="0"/>
                  </a:moveTo>
                  <a:lnTo>
                    <a:pt x="0" y="3434"/>
                  </a:lnTo>
                  <a:lnTo>
                    <a:pt x="5450" y="3434"/>
                  </a:lnTo>
                  <a:lnTo>
                    <a:pt x="545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" name="Google Shape;6877;p73">
              <a:extLst>
                <a:ext uri="{FF2B5EF4-FFF2-40B4-BE49-F238E27FC236}">
                  <a16:creationId xmlns:a16="http://schemas.microsoft.com/office/drawing/2014/main" id="{2AE82DFB-BBF5-2AB1-DCEB-583CBB2140ED}"/>
                </a:ext>
              </a:extLst>
            </p:cNvPr>
            <p:cNvSpPr/>
            <p:nvPr/>
          </p:nvSpPr>
          <p:spPr>
            <a:xfrm>
              <a:off x="-35327825" y="4073975"/>
              <a:ext cx="136275" cy="35450"/>
            </a:xfrm>
            <a:custGeom>
              <a:avLst/>
              <a:gdLst/>
              <a:ahLst/>
              <a:cxnLst/>
              <a:rect l="l" t="t" r="r" b="b"/>
              <a:pathLst>
                <a:path w="5451" h="1418" extrusionOk="0">
                  <a:moveTo>
                    <a:pt x="0" y="0"/>
                  </a:moveTo>
                  <a:lnTo>
                    <a:pt x="0" y="347"/>
                  </a:lnTo>
                  <a:cubicBezTo>
                    <a:pt x="0" y="914"/>
                    <a:pt x="473" y="1418"/>
                    <a:pt x="1008" y="1418"/>
                  </a:cubicBezTo>
                  <a:lnTo>
                    <a:pt x="4442" y="1418"/>
                  </a:lnTo>
                  <a:cubicBezTo>
                    <a:pt x="4978" y="1418"/>
                    <a:pt x="5450" y="945"/>
                    <a:pt x="5450" y="347"/>
                  </a:cubicBezTo>
                  <a:lnTo>
                    <a:pt x="545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45" name="Google Shape;6878;p73">
            <a:extLst>
              <a:ext uri="{FF2B5EF4-FFF2-40B4-BE49-F238E27FC236}">
                <a16:creationId xmlns:a16="http://schemas.microsoft.com/office/drawing/2014/main" id="{FD9B59B9-1CD0-35FB-6C6D-2B57F081909D}"/>
              </a:ext>
            </a:extLst>
          </p:cNvPr>
          <p:cNvGrpSpPr/>
          <p:nvPr/>
        </p:nvGrpSpPr>
        <p:grpSpPr>
          <a:xfrm>
            <a:off x="4707548" y="2044576"/>
            <a:ext cx="476624" cy="470233"/>
            <a:chOff x="-33645475" y="3228075"/>
            <a:chExt cx="294600" cy="290650"/>
          </a:xfrm>
          <a:solidFill>
            <a:schemeClr val="tx1"/>
          </a:solidFill>
        </p:grpSpPr>
        <p:sp>
          <p:nvSpPr>
            <p:cNvPr id="546" name="Google Shape;6879;p73">
              <a:extLst>
                <a:ext uri="{FF2B5EF4-FFF2-40B4-BE49-F238E27FC236}">
                  <a16:creationId xmlns:a16="http://schemas.microsoft.com/office/drawing/2014/main" id="{81CEC029-DB67-2864-97F5-E6813A226E08}"/>
                </a:ext>
              </a:extLst>
            </p:cNvPr>
            <p:cNvSpPr/>
            <p:nvPr/>
          </p:nvSpPr>
          <p:spPr>
            <a:xfrm>
              <a:off x="-33456450" y="3261925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09" y="694"/>
                  </a:lnTo>
                  <a:cubicBezTo>
                    <a:pt x="1576" y="694"/>
                    <a:pt x="2049" y="1166"/>
                    <a:pt x="2049" y="1733"/>
                  </a:cubicBezTo>
                  <a:lnTo>
                    <a:pt x="2049" y="2269"/>
                  </a:lnTo>
                  <a:lnTo>
                    <a:pt x="1923" y="2175"/>
                  </a:lnTo>
                  <a:cubicBezTo>
                    <a:pt x="1860" y="2112"/>
                    <a:pt x="1773" y="2080"/>
                    <a:pt x="1686" y="2080"/>
                  </a:cubicBezTo>
                  <a:cubicBezTo>
                    <a:pt x="1600" y="2080"/>
                    <a:pt x="1513" y="2112"/>
                    <a:pt x="1450" y="2175"/>
                  </a:cubicBezTo>
                  <a:cubicBezTo>
                    <a:pt x="1324" y="2269"/>
                    <a:pt x="1324" y="2521"/>
                    <a:pt x="1450" y="2647"/>
                  </a:cubicBezTo>
                  <a:lnTo>
                    <a:pt x="2112" y="3309"/>
                  </a:lnTo>
                  <a:cubicBezTo>
                    <a:pt x="2175" y="3372"/>
                    <a:pt x="2269" y="3403"/>
                    <a:pt x="2360" y="3403"/>
                  </a:cubicBezTo>
                  <a:cubicBezTo>
                    <a:pt x="2450" y="3403"/>
                    <a:pt x="2537" y="3372"/>
                    <a:pt x="2584" y="3309"/>
                  </a:cubicBezTo>
                  <a:lnTo>
                    <a:pt x="3277" y="2647"/>
                  </a:lnTo>
                  <a:cubicBezTo>
                    <a:pt x="3372" y="2521"/>
                    <a:pt x="3372" y="2269"/>
                    <a:pt x="3277" y="2175"/>
                  </a:cubicBezTo>
                  <a:cubicBezTo>
                    <a:pt x="3214" y="2112"/>
                    <a:pt x="3120" y="2080"/>
                    <a:pt x="3029" y="2080"/>
                  </a:cubicBezTo>
                  <a:cubicBezTo>
                    <a:pt x="2939" y="2080"/>
                    <a:pt x="2852" y="2112"/>
                    <a:pt x="2805" y="2175"/>
                  </a:cubicBezTo>
                  <a:lnTo>
                    <a:pt x="2679" y="2269"/>
                  </a:lnTo>
                  <a:lnTo>
                    <a:pt x="2679" y="1733"/>
                  </a:lnTo>
                  <a:cubicBezTo>
                    <a:pt x="2742" y="788"/>
                    <a:pt x="1954" y="1"/>
                    <a:pt x="10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" name="Google Shape;6880;p73">
              <a:extLst>
                <a:ext uri="{FF2B5EF4-FFF2-40B4-BE49-F238E27FC236}">
                  <a16:creationId xmlns:a16="http://schemas.microsoft.com/office/drawing/2014/main" id="{034A68EE-881D-8EB1-8D0F-B7E21E983C6E}"/>
                </a:ext>
              </a:extLst>
            </p:cNvPr>
            <p:cNvSpPr/>
            <p:nvPr/>
          </p:nvSpPr>
          <p:spPr>
            <a:xfrm>
              <a:off x="-33575375" y="3433625"/>
              <a:ext cx="85075" cy="85100"/>
            </a:xfrm>
            <a:custGeom>
              <a:avLst/>
              <a:gdLst/>
              <a:ahLst/>
              <a:cxnLst/>
              <a:rect l="l" t="t" r="r" b="b"/>
              <a:pathLst>
                <a:path w="3403" h="3404" extrusionOk="0">
                  <a:moveTo>
                    <a:pt x="1013" y="1"/>
                  </a:moveTo>
                  <a:cubicBezTo>
                    <a:pt x="922" y="1"/>
                    <a:pt x="835" y="32"/>
                    <a:pt x="788" y="95"/>
                  </a:cubicBezTo>
                  <a:lnTo>
                    <a:pt x="127" y="757"/>
                  </a:lnTo>
                  <a:cubicBezTo>
                    <a:pt x="1" y="883"/>
                    <a:pt x="1" y="1135"/>
                    <a:pt x="127" y="1229"/>
                  </a:cubicBezTo>
                  <a:cubicBezTo>
                    <a:pt x="174" y="1292"/>
                    <a:pt x="260" y="1324"/>
                    <a:pt x="351" y="1324"/>
                  </a:cubicBezTo>
                  <a:cubicBezTo>
                    <a:pt x="442" y="1324"/>
                    <a:pt x="536" y="1292"/>
                    <a:pt x="599" y="1229"/>
                  </a:cubicBezTo>
                  <a:lnTo>
                    <a:pt x="694" y="1135"/>
                  </a:lnTo>
                  <a:lnTo>
                    <a:pt x="694" y="1671"/>
                  </a:lnTo>
                  <a:cubicBezTo>
                    <a:pt x="694" y="2616"/>
                    <a:pt x="1450" y="3372"/>
                    <a:pt x="2395" y="3372"/>
                  </a:cubicBezTo>
                  <a:lnTo>
                    <a:pt x="3057" y="3372"/>
                  </a:lnTo>
                  <a:lnTo>
                    <a:pt x="3057" y="3403"/>
                  </a:lnTo>
                  <a:cubicBezTo>
                    <a:pt x="3246" y="3403"/>
                    <a:pt x="3403" y="3246"/>
                    <a:pt x="3403" y="3057"/>
                  </a:cubicBezTo>
                  <a:cubicBezTo>
                    <a:pt x="3403" y="2868"/>
                    <a:pt x="3246" y="2710"/>
                    <a:pt x="3057" y="2710"/>
                  </a:cubicBezTo>
                  <a:lnTo>
                    <a:pt x="2363" y="2710"/>
                  </a:lnTo>
                  <a:cubicBezTo>
                    <a:pt x="1796" y="2710"/>
                    <a:pt x="1324" y="2238"/>
                    <a:pt x="1324" y="1671"/>
                  </a:cubicBezTo>
                  <a:lnTo>
                    <a:pt x="1324" y="1135"/>
                  </a:lnTo>
                  <a:lnTo>
                    <a:pt x="1450" y="1229"/>
                  </a:lnTo>
                  <a:cubicBezTo>
                    <a:pt x="1513" y="1292"/>
                    <a:pt x="1599" y="1324"/>
                    <a:pt x="1686" y="1324"/>
                  </a:cubicBezTo>
                  <a:cubicBezTo>
                    <a:pt x="1773" y="1324"/>
                    <a:pt x="1859" y="1292"/>
                    <a:pt x="1922" y="1229"/>
                  </a:cubicBezTo>
                  <a:cubicBezTo>
                    <a:pt x="2048" y="1135"/>
                    <a:pt x="2048" y="883"/>
                    <a:pt x="1922" y="757"/>
                  </a:cubicBezTo>
                  <a:lnTo>
                    <a:pt x="1261" y="95"/>
                  </a:lnTo>
                  <a:cubicBezTo>
                    <a:pt x="1198" y="32"/>
                    <a:pt x="1103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" name="Google Shape;6881;p73">
              <a:extLst>
                <a:ext uri="{FF2B5EF4-FFF2-40B4-BE49-F238E27FC236}">
                  <a16:creationId xmlns:a16="http://schemas.microsoft.com/office/drawing/2014/main" id="{0DFD93AD-901B-C9C3-A6CA-329315D83C18}"/>
                </a:ext>
              </a:extLst>
            </p:cNvPr>
            <p:cNvSpPr/>
            <p:nvPr/>
          </p:nvSpPr>
          <p:spPr>
            <a:xfrm>
              <a:off x="-33645475" y="3228075"/>
              <a:ext cx="206375" cy="153600"/>
            </a:xfrm>
            <a:custGeom>
              <a:avLst/>
              <a:gdLst/>
              <a:ahLst/>
              <a:cxnLst/>
              <a:rect l="l" t="t" r="r" b="b"/>
              <a:pathLst>
                <a:path w="8255" h="6144" extrusionOk="0">
                  <a:moveTo>
                    <a:pt x="4191" y="0"/>
                  </a:moveTo>
                  <a:cubicBezTo>
                    <a:pt x="2300" y="0"/>
                    <a:pt x="757" y="1544"/>
                    <a:pt x="757" y="3434"/>
                  </a:cubicBezTo>
                  <a:lnTo>
                    <a:pt x="757" y="3529"/>
                  </a:lnTo>
                  <a:cubicBezTo>
                    <a:pt x="347" y="3686"/>
                    <a:pt x="95" y="4033"/>
                    <a:pt x="95" y="4474"/>
                  </a:cubicBezTo>
                  <a:lnTo>
                    <a:pt x="95" y="5135"/>
                  </a:lnTo>
                  <a:cubicBezTo>
                    <a:pt x="1" y="5671"/>
                    <a:pt x="473" y="6143"/>
                    <a:pt x="1009" y="6143"/>
                  </a:cubicBezTo>
                  <a:cubicBezTo>
                    <a:pt x="1135" y="6143"/>
                    <a:pt x="1261" y="6112"/>
                    <a:pt x="1387" y="6080"/>
                  </a:cubicBezTo>
                  <a:lnTo>
                    <a:pt x="1387" y="3403"/>
                  </a:lnTo>
                  <a:cubicBezTo>
                    <a:pt x="1387" y="1890"/>
                    <a:pt x="2647" y="630"/>
                    <a:pt x="4128" y="630"/>
                  </a:cubicBezTo>
                  <a:cubicBezTo>
                    <a:pt x="5640" y="630"/>
                    <a:pt x="6900" y="1890"/>
                    <a:pt x="6900" y="3403"/>
                  </a:cubicBezTo>
                  <a:lnTo>
                    <a:pt x="6900" y="6080"/>
                  </a:lnTo>
                  <a:cubicBezTo>
                    <a:pt x="6995" y="6112"/>
                    <a:pt x="7121" y="6143"/>
                    <a:pt x="7247" y="6143"/>
                  </a:cubicBezTo>
                  <a:cubicBezTo>
                    <a:pt x="7782" y="6143"/>
                    <a:pt x="8255" y="5671"/>
                    <a:pt x="8255" y="5135"/>
                  </a:cubicBezTo>
                  <a:lnTo>
                    <a:pt x="8255" y="4474"/>
                  </a:lnTo>
                  <a:cubicBezTo>
                    <a:pt x="8255" y="4033"/>
                    <a:pt x="8003" y="3623"/>
                    <a:pt x="7593" y="3529"/>
                  </a:cubicBezTo>
                  <a:lnTo>
                    <a:pt x="7593" y="3434"/>
                  </a:lnTo>
                  <a:cubicBezTo>
                    <a:pt x="7593" y="1544"/>
                    <a:pt x="6050" y="0"/>
                    <a:pt x="4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" name="Google Shape;6882;p73">
              <a:extLst>
                <a:ext uri="{FF2B5EF4-FFF2-40B4-BE49-F238E27FC236}">
                  <a16:creationId xmlns:a16="http://schemas.microsoft.com/office/drawing/2014/main" id="{4F8699B0-2EBA-6F4B-7C7B-A6F1BC5512DD}"/>
                </a:ext>
              </a:extLst>
            </p:cNvPr>
            <p:cNvSpPr/>
            <p:nvPr/>
          </p:nvSpPr>
          <p:spPr>
            <a:xfrm>
              <a:off x="-33593500" y="3279250"/>
              <a:ext cx="104775" cy="52275"/>
            </a:xfrm>
            <a:custGeom>
              <a:avLst/>
              <a:gdLst/>
              <a:ahLst/>
              <a:cxnLst/>
              <a:rect l="l" t="t" r="r" b="b"/>
              <a:pathLst>
                <a:path w="4191" h="2091" extrusionOk="0">
                  <a:moveTo>
                    <a:pt x="1734" y="1"/>
                  </a:moveTo>
                  <a:cubicBezTo>
                    <a:pt x="789" y="1"/>
                    <a:pt x="1" y="757"/>
                    <a:pt x="1" y="1702"/>
                  </a:cubicBezTo>
                  <a:lnTo>
                    <a:pt x="1" y="2049"/>
                  </a:lnTo>
                  <a:lnTo>
                    <a:pt x="1230" y="2049"/>
                  </a:lnTo>
                  <a:cubicBezTo>
                    <a:pt x="1545" y="2049"/>
                    <a:pt x="1891" y="2049"/>
                    <a:pt x="2017" y="1986"/>
                  </a:cubicBezTo>
                  <a:cubicBezTo>
                    <a:pt x="2049" y="1954"/>
                    <a:pt x="2080" y="1828"/>
                    <a:pt x="2080" y="1734"/>
                  </a:cubicBezTo>
                  <a:cubicBezTo>
                    <a:pt x="2080" y="1545"/>
                    <a:pt x="2238" y="1387"/>
                    <a:pt x="2458" y="1387"/>
                  </a:cubicBezTo>
                  <a:cubicBezTo>
                    <a:pt x="2647" y="1387"/>
                    <a:pt x="2805" y="1545"/>
                    <a:pt x="2805" y="1734"/>
                  </a:cubicBezTo>
                  <a:cubicBezTo>
                    <a:pt x="2805" y="1828"/>
                    <a:pt x="2805" y="1954"/>
                    <a:pt x="2868" y="1986"/>
                  </a:cubicBezTo>
                  <a:cubicBezTo>
                    <a:pt x="2942" y="2059"/>
                    <a:pt x="3091" y="2090"/>
                    <a:pt x="3266" y="2090"/>
                  </a:cubicBezTo>
                  <a:cubicBezTo>
                    <a:pt x="3389" y="2090"/>
                    <a:pt x="3525" y="2075"/>
                    <a:pt x="3656" y="2049"/>
                  </a:cubicBezTo>
                  <a:lnTo>
                    <a:pt x="4191" y="2049"/>
                  </a:lnTo>
                  <a:lnTo>
                    <a:pt x="4191" y="1702"/>
                  </a:lnTo>
                  <a:lnTo>
                    <a:pt x="4128" y="1702"/>
                  </a:lnTo>
                  <a:cubicBezTo>
                    <a:pt x="4128" y="757"/>
                    <a:pt x="3340" y="1"/>
                    <a:pt x="2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" name="Google Shape;6883;p73">
              <a:extLst>
                <a:ext uri="{FF2B5EF4-FFF2-40B4-BE49-F238E27FC236}">
                  <a16:creationId xmlns:a16="http://schemas.microsoft.com/office/drawing/2014/main" id="{1A891E5C-FC3A-402D-DC3B-CD4C4D092873}"/>
                </a:ext>
              </a:extLst>
            </p:cNvPr>
            <p:cNvSpPr/>
            <p:nvPr/>
          </p:nvSpPr>
          <p:spPr>
            <a:xfrm>
              <a:off x="-33593500" y="3341475"/>
              <a:ext cx="104775" cy="74075"/>
            </a:xfrm>
            <a:custGeom>
              <a:avLst/>
              <a:gdLst/>
              <a:ahLst/>
              <a:cxnLst/>
              <a:rect l="l" t="t" r="r" b="b"/>
              <a:pathLst>
                <a:path w="4191" h="2963" extrusionOk="0">
                  <a:moveTo>
                    <a:pt x="2395" y="1"/>
                  </a:moveTo>
                  <a:cubicBezTo>
                    <a:pt x="2080" y="253"/>
                    <a:pt x="1671" y="253"/>
                    <a:pt x="1230" y="253"/>
                  </a:cubicBezTo>
                  <a:lnTo>
                    <a:pt x="1" y="253"/>
                  </a:lnTo>
                  <a:lnTo>
                    <a:pt x="1" y="914"/>
                  </a:lnTo>
                  <a:cubicBezTo>
                    <a:pt x="1" y="2049"/>
                    <a:pt x="946" y="2962"/>
                    <a:pt x="2112" y="2962"/>
                  </a:cubicBezTo>
                  <a:cubicBezTo>
                    <a:pt x="3246" y="2962"/>
                    <a:pt x="4191" y="2049"/>
                    <a:pt x="4191" y="914"/>
                  </a:cubicBezTo>
                  <a:lnTo>
                    <a:pt x="4191" y="253"/>
                  </a:lnTo>
                  <a:lnTo>
                    <a:pt x="3466" y="253"/>
                  </a:lnTo>
                  <a:cubicBezTo>
                    <a:pt x="3088" y="253"/>
                    <a:pt x="2679" y="190"/>
                    <a:pt x="2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" name="Google Shape;6884;p73">
              <a:extLst>
                <a:ext uri="{FF2B5EF4-FFF2-40B4-BE49-F238E27FC236}">
                  <a16:creationId xmlns:a16="http://schemas.microsoft.com/office/drawing/2014/main" id="{41583996-1432-93C2-0183-D41F2DE8F495}"/>
                </a:ext>
              </a:extLst>
            </p:cNvPr>
            <p:cNvSpPr/>
            <p:nvPr/>
          </p:nvSpPr>
          <p:spPr>
            <a:xfrm>
              <a:off x="-33455650" y="3381650"/>
              <a:ext cx="104775" cy="52250"/>
            </a:xfrm>
            <a:custGeom>
              <a:avLst/>
              <a:gdLst/>
              <a:ahLst/>
              <a:cxnLst/>
              <a:rect l="l" t="t" r="r" b="b"/>
              <a:pathLst>
                <a:path w="4191" h="2090" extrusionOk="0">
                  <a:moveTo>
                    <a:pt x="1702" y="0"/>
                  </a:moveTo>
                  <a:cubicBezTo>
                    <a:pt x="756" y="0"/>
                    <a:pt x="0" y="757"/>
                    <a:pt x="0" y="1702"/>
                  </a:cubicBezTo>
                  <a:lnTo>
                    <a:pt x="0" y="2048"/>
                  </a:lnTo>
                  <a:lnTo>
                    <a:pt x="1229" y="2048"/>
                  </a:lnTo>
                  <a:cubicBezTo>
                    <a:pt x="1544" y="2048"/>
                    <a:pt x="1891" y="2048"/>
                    <a:pt x="2017" y="1985"/>
                  </a:cubicBezTo>
                  <a:cubicBezTo>
                    <a:pt x="2048" y="1954"/>
                    <a:pt x="2080" y="1828"/>
                    <a:pt x="2080" y="1733"/>
                  </a:cubicBezTo>
                  <a:cubicBezTo>
                    <a:pt x="2080" y="1544"/>
                    <a:pt x="2237" y="1387"/>
                    <a:pt x="2458" y="1387"/>
                  </a:cubicBezTo>
                  <a:cubicBezTo>
                    <a:pt x="2647" y="1387"/>
                    <a:pt x="2804" y="1544"/>
                    <a:pt x="2804" y="1733"/>
                  </a:cubicBezTo>
                  <a:cubicBezTo>
                    <a:pt x="2804" y="1828"/>
                    <a:pt x="2804" y="1954"/>
                    <a:pt x="2867" y="1985"/>
                  </a:cubicBezTo>
                  <a:cubicBezTo>
                    <a:pt x="2941" y="2059"/>
                    <a:pt x="3091" y="2090"/>
                    <a:pt x="3265" y="2090"/>
                  </a:cubicBezTo>
                  <a:cubicBezTo>
                    <a:pt x="3388" y="2090"/>
                    <a:pt x="3524" y="2074"/>
                    <a:pt x="3655" y="2048"/>
                  </a:cubicBezTo>
                  <a:lnTo>
                    <a:pt x="4190" y="2048"/>
                  </a:lnTo>
                  <a:lnTo>
                    <a:pt x="4190" y="1702"/>
                  </a:lnTo>
                  <a:cubicBezTo>
                    <a:pt x="4096" y="757"/>
                    <a:pt x="3308" y="0"/>
                    <a:pt x="23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" name="Google Shape;6885;p73">
              <a:extLst>
                <a:ext uri="{FF2B5EF4-FFF2-40B4-BE49-F238E27FC236}">
                  <a16:creationId xmlns:a16="http://schemas.microsoft.com/office/drawing/2014/main" id="{3D2D8C49-8329-5D4F-B59A-9957AF32EF7F}"/>
                </a:ext>
              </a:extLst>
            </p:cNvPr>
            <p:cNvSpPr/>
            <p:nvPr/>
          </p:nvSpPr>
          <p:spPr>
            <a:xfrm>
              <a:off x="-33456450" y="3443875"/>
              <a:ext cx="102425" cy="74850"/>
            </a:xfrm>
            <a:custGeom>
              <a:avLst/>
              <a:gdLst/>
              <a:ahLst/>
              <a:cxnLst/>
              <a:rect l="l" t="t" r="r" b="b"/>
              <a:pathLst>
                <a:path w="4097" h="2994" extrusionOk="0">
                  <a:moveTo>
                    <a:pt x="2395" y="0"/>
                  </a:moveTo>
                  <a:cubicBezTo>
                    <a:pt x="2080" y="252"/>
                    <a:pt x="1639" y="252"/>
                    <a:pt x="1230" y="252"/>
                  </a:cubicBezTo>
                  <a:lnTo>
                    <a:pt x="1" y="252"/>
                  </a:lnTo>
                  <a:lnTo>
                    <a:pt x="1" y="914"/>
                  </a:lnTo>
                  <a:cubicBezTo>
                    <a:pt x="1" y="2048"/>
                    <a:pt x="914" y="2993"/>
                    <a:pt x="2049" y="2993"/>
                  </a:cubicBezTo>
                  <a:cubicBezTo>
                    <a:pt x="3183" y="2993"/>
                    <a:pt x="4096" y="2048"/>
                    <a:pt x="4096" y="914"/>
                  </a:cubicBezTo>
                  <a:lnTo>
                    <a:pt x="4096" y="252"/>
                  </a:lnTo>
                  <a:lnTo>
                    <a:pt x="3435" y="252"/>
                  </a:lnTo>
                  <a:cubicBezTo>
                    <a:pt x="3025" y="252"/>
                    <a:pt x="2679" y="189"/>
                    <a:pt x="2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53" name="Google Shape;6886;p73">
            <a:extLst>
              <a:ext uri="{FF2B5EF4-FFF2-40B4-BE49-F238E27FC236}">
                <a16:creationId xmlns:a16="http://schemas.microsoft.com/office/drawing/2014/main" id="{E4C1B1B6-8F2E-9E75-D309-348024C6BD0B}"/>
              </a:ext>
            </a:extLst>
          </p:cNvPr>
          <p:cNvGrpSpPr/>
          <p:nvPr/>
        </p:nvGrpSpPr>
        <p:grpSpPr>
          <a:xfrm>
            <a:off x="4708841" y="2631355"/>
            <a:ext cx="474035" cy="472781"/>
            <a:chOff x="-33646250" y="3586425"/>
            <a:chExt cx="293000" cy="292225"/>
          </a:xfrm>
          <a:solidFill>
            <a:schemeClr val="tx1"/>
          </a:solidFill>
        </p:grpSpPr>
        <p:sp>
          <p:nvSpPr>
            <p:cNvPr id="554" name="Google Shape;6887;p73">
              <a:extLst>
                <a:ext uri="{FF2B5EF4-FFF2-40B4-BE49-F238E27FC236}">
                  <a16:creationId xmlns:a16="http://schemas.microsoft.com/office/drawing/2014/main" id="{E1538996-87F6-38F3-1D96-4810A649ECA4}"/>
                </a:ext>
              </a:extLst>
            </p:cNvPr>
            <p:cNvSpPr/>
            <p:nvPr/>
          </p:nvSpPr>
          <p:spPr>
            <a:xfrm>
              <a:off x="-33646250" y="3739225"/>
              <a:ext cx="141775" cy="139425"/>
            </a:xfrm>
            <a:custGeom>
              <a:avLst/>
              <a:gdLst/>
              <a:ahLst/>
              <a:cxnLst/>
              <a:rect l="l" t="t" r="r" b="b"/>
              <a:pathLst>
                <a:path w="5671" h="5577" extrusionOk="0">
                  <a:moveTo>
                    <a:pt x="4190" y="1"/>
                  </a:moveTo>
                  <a:cubicBezTo>
                    <a:pt x="4001" y="316"/>
                    <a:pt x="3970" y="725"/>
                    <a:pt x="4127" y="1040"/>
                  </a:cubicBezTo>
                  <a:lnTo>
                    <a:pt x="3497" y="1670"/>
                  </a:lnTo>
                  <a:cubicBezTo>
                    <a:pt x="3345" y="1589"/>
                    <a:pt x="3194" y="1550"/>
                    <a:pt x="3047" y="1550"/>
                  </a:cubicBezTo>
                  <a:cubicBezTo>
                    <a:pt x="2797" y="1550"/>
                    <a:pt x="2561" y="1661"/>
                    <a:pt x="2363" y="1859"/>
                  </a:cubicBezTo>
                  <a:lnTo>
                    <a:pt x="378" y="3813"/>
                  </a:lnTo>
                  <a:cubicBezTo>
                    <a:pt x="0" y="4222"/>
                    <a:pt x="0" y="4884"/>
                    <a:pt x="378" y="5293"/>
                  </a:cubicBezTo>
                  <a:cubicBezTo>
                    <a:pt x="583" y="5482"/>
                    <a:pt x="851" y="5577"/>
                    <a:pt x="1115" y="5577"/>
                  </a:cubicBezTo>
                  <a:cubicBezTo>
                    <a:pt x="1378" y="5577"/>
                    <a:pt x="1638" y="5482"/>
                    <a:pt x="1827" y="5293"/>
                  </a:cubicBezTo>
                  <a:lnTo>
                    <a:pt x="3812" y="3309"/>
                  </a:lnTo>
                  <a:cubicBezTo>
                    <a:pt x="4096" y="3025"/>
                    <a:pt x="4190" y="2553"/>
                    <a:pt x="4001" y="2143"/>
                  </a:cubicBezTo>
                  <a:lnTo>
                    <a:pt x="4631" y="1513"/>
                  </a:lnTo>
                  <a:cubicBezTo>
                    <a:pt x="4789" y="1576"/>
                    <a:pt x="4915" y="1607"/>
                    <a:pt x="5072" y="1607"/>
                  </a:cubicBezTo>
                  <a:cubicBezTo>
                    <a:pt x="5261" y="1607"/>
                    <a:pt x="5450" y="1544"/>
                    <a:pt x="5671" y="1418"/>
                  </a:cubicBezTo>
                  <a:cubicBezTo>
                    <a:pt x="5041" y="1040"/>
                    <a:pt x="4568" y="568"/>
                    <a:pt x="4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" name="Google Shape;6888;p73">
              <a:extLst>
                <a:ext uri="{FF2B5EF4-FFF2-40B4-BE49-F238E27FC236}">
                  <a16:creationId xmlns:a16="http://schemas.microsoft.com/office/drawing/2014/main" id="{F59954FC-9A74-061C-A256-87BC3059A44C}"/>
                </a:ext>
              </a:extLst>
            </p:cNvPr>
            <p:cNvSpPr/>
            <p:nvPr/>
          </p:nvSpPr>
          <p:spPr>
            <a:xfrm>
              <a:off x="-33541500" y="3586425"/>
              <a:ext cx="188250" cy="187475"/>
            </a:xfrm>
            <a:custGeom>
              <a:avLst/>
              <a:gdLst/>
              <a:ahLst/>
              <a:cxnLst/>
              <a:rect l="l" t="t" r="r" b="b"/>
              <a:pathLst>
                <a:path w="7530" h="7499" extrusionOk="0">
                  <a:moveTo>
                    <a:pt x="3718" y="1387"/>
                  </a:moveTo>
                  <a:cubicBezTo>
                    <a:pt x="4253" y="1387"/>
                    <a:pt x="4726" y="1859"/>
                    <a:pt x="4726" y="2427"/>
                  </a:cubicBezTo>
                  <a:cubicBezTo>
                    <a:pt x="4789" y="2805"/>
                    <a:pt x="4505" y="3214"/>
                    <a:pt x="4096" y="3372"/>
                  </a:cubicBezTo>
                  <a:lnTo>
                    <a:pt x="4096" y="3750"/>
                  </a:lnTo>
                  <a:cubicBezTo>
                    <a:pt x="4096" y="3939"/>
                    <a:pt x="3938" y="4096"/>
                    <a:pt x="3749" y="4096"/>
                  </a:cubicBezTo>
                  <a:cubicBezTo>
                    <a:pt x="3560" y="4096"/>
                    <a:pt x="3403" y="3939"/>
                    <a:pt x="3403" y="3750"/>
                  </a:cubicBezTo>
                  <a:lnTo>
                    <a:pt x="3403" y="3372"/>
                  </a:lnTo>
                  <a:cubicBezTo>
                    <a:pt x="3403" y="3088"/>
                    <a:pt x="3592" y="2805"/>
                    <a:pt x="3875" y="2742"/>
                  </a:cubicBezTo>
                  <a:cubicBezTo>
                    <a:pt x="4001" y="2679"/>
                    <a:pt x="4096" y="2521"/>
                    <a:pt x="4096" y="2427"/>
                  </a:cubicBezTo>
                  <a:cubicBezTo>
                    <a:pt x="4096" y="2206"/>
                    <a:pt x="3938" y="2049"/>
                    <a:pt x="3749" y="2049"/>
                  </a:cubicBezTo>
                  <a:cubicBezTo>
                    <a:pt x="3560" y="2049"/>
                    <a:pt x="3403" y="2206"/>
                    <a:pt x="3403" y="2427"/>
                  </a:cubicBezTo>
                  <a:cubicBezTo>
                    <a:pt x="3403" y="2616"/>
                    <a:pt x="3245" y="2773"/>
                    <a:pt x="3056" y="2773"/>
                  </a:cubicBezTo>
                  <a:cubicBezTo>
                    <a:pt x="2836" y="2773"/>
                    <a:pt x="2678" y="2616"/>
                    <a:pt x="2678" y="2427"/>
                  </a:cubicBezTo>
                  <a:cubicBezTo>
                    <a:pt x="2678" y="1859"/>
                    <a:pt x="3151" y="1387"/>
                    <a:pt x="3718" y="1387"/>
                  </a:cubicBezTo>
                  <a:close/>
                  <a:moveTo>
                    <a:pt x="3749" y="4726"/>
                  </a:moveTo>
                  <a:cubicBezTo>
                    <a:pt x="3938" y="4726"/>
                    <a:pt x="4096" y="4884"/>
                    <a:pt x="4096" y="5104"/>
                  </a:cubicBezTo>
                  <a:cubicBezTo>
                    <a:pt x="4096" y="5294"/>
                    <a:pt x="3938" y="5451"/>
                    <a:pt x="3749" y="5451"/>
                  </a:cubicBezTo>
                  <a:cubicBezTo>
                    <a:pt x="3560" y="5451"/>
                    <a:pt x="3403" y="5294"/>
                    <a:pt x="3403" y="5104"/>
                  </a:cubicBezTo>
                  <a:cubicBezTo>
                    <a:pt x="3403" y="4884"/>
                    <a:pt x="3560" y="4726"/>
                    <a:pt x="3749" y="4726"/>
                  </a:cubicBezTo>
                  <a:close/>
                  <a:moveTo>
                    <a:pt x="3749" y="1"/>
                  </a:moveTo>
                  <a:cubicBezTo>
                    <a:pt x="1670" y="1"/>
                    <a:pt x="0" y="1702"/>
                    <a:pt x="0" y="3750"/>
                  </a:cubicBezTo>
                  <a:cubicBezTo>
                    <a:pt x="0" y="5829"/>
                    <a:pt x="1702" y="7499"/>
                    <a:pt x="3749" y="7499"/>
                  </a:cubicBezTo>
                  <a:cubicBezTo>
                    <a:pt x="5829" y="7499"/>
                    <a:pt x="7498" y="5798"/>
                    <a:pt x="7498" y="3750"/>
                  </a:cubicBezTo>
                  <a:cubicBezTo>
                    <a:pt x="7530" y="1670"/>
                    <a:pt x="5829" y="1"/>
                    <a:pt x="37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56" name="Google Shape;6889;p73">
            <a:extLst>
              <a:ext uri="{FF2B5EF4-FFF2-40B4-BE49-F238E27FC236}">
                <a16:creationId xmlns:a16="http://schemas.microsoft.com/office/drawing/2014/main" id="{B365C65C-85B8-A98B-E291-D38E29A22177}"/>
              </a:ext>
            </a:extLst>
          </p:cNvPr>
          <p:cNvGrpSpPr/>
          <p:nvPr/>
        </p:nvGrpSpPr>
        <p:grpSpPr>
          <a:xfrm>
            <a:off x="4709468" y="3211159"/>
            <a:ext cx="472781" cy="474076"/>
            <a:chOff x="-33645475" y="3944800"/>
            <a:chExt cx="292225" cy="293025"/>
          </a:xfrm>
          <a:solidFill>
            <a:schemeClr val="tx1"/>
          </a:solidFill>
        </p:grpSpPr>
        <p:sp>
          <p:nvSpPr>
            <p:cNvPr id="557" name="Google Shape;6890;p73">
              <a:extLst>
                <a:ext uri="{FF2B5EF4-FFF2-40B4-BE49-F238E27FC236}">
                  <a16:creationId xmlns:a16="http://schemas.microsoft.com/office/drawing/2014/main" id="{B0D2DBE3-AD44-C69E-590E-01B5C9116512}"/>
                </a:ext>
              </a:extLst>
            </p:cNvPr>
            <p:cNvSpPr/>
            <p:nvPr/>
          </p:nvSpPr>
          <p:spPr>
            <a:xfrm>
              <a:off x="-33549375" y="3944800"/>
              <a:ext cx="98475" cy="70900"/>
            </a:xfrm>
            <a:custGeom>
              <a:avLst/>
              <a:gdLst/>
              <a:ahLst/>
              <a:cxnLst/>
              <a:rect l="l" t="t" r="r" b="b"/>
              <a:pathLst>
                <a:path w="3939" h="2836" extrusionOk="0">
                  <a:moveTo>
                    <a:pt x="1985" y="0"/>
                  </a:moveTo>
                  <a:cubicBezTo>
                    <a:pt x="1260" y="0"/>
                    <a:pt x="473" y="946"/>
                    <a:pt x="0" y="2521"/>
                  </a:cubicBezTo>
                  <a:cubicBezTo>
                    <a:pt x="158" y="2615"/>
                    <a:pt x="284" y="2710"/>
                    <a:pt x="410" y="2836"/>
                  </a:cubicBezTo>
                  <a:cubicBezTo>
                    <a:pt x="914" y="2773"/>
                    <a:pt x="1481" y="2773"/>
                    <a:pt x="1985" y="2773"/>
                  </a:cubicBezTo>
                  <a:cubicBezTo>
                    <a:pt x="2489" y="2773"/>
                    <a:pt x="3056" y="2804"/>
                    <a:pt x="3560" y="2836"/>
                  </a:cubicBezTo>
                  <a:cubicBezTo>
                    <a:pt x="3623" y="2678"/>
                    <a:pt x="3781" y="2584"/>
                    <a:pt x="3938" y="2521"/>
                  </a:cubicBezTo>
                  <a:cubicBezTo>
                    <a:pt x="3529" y="946"/>
                    <a:pt x="2741" y="0"/>
                    <a:pt x="19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" name="Google Shape;6891;p73">
              <a:extLst>
                <a:ext uri="{FF2B5EF4-FFF2-40B4-BE49-F238E27FC236}">
                  <a16:creationId xmlns:a16="http://schemas.microsoft.com/office/drawing/2014/main" id="{8E7C6932-174D-6C5A-2944-F7DE1A65B699}"/>
                </a:ext>
              </a:extLst>
            </p:cNvPr>
            <p:cNvSpPr/>
            <p:nvPr/>
          </p:nvSpPr>
          <p:spPr>
            <a:xfrm>
              <a:off x="-33645475" y="4041675"/>
              <a:ext cx="70900" cy="98475"/>
            </a:xfrm>
            <a:custGeom>
              <a:avLst/>
              <a:gdLst/>
              <a:ahLst/>
              <a:cxnLst/>
              <a:rect l="l" t="t" r="r" b="b"/>
              <a:pathLst>
                <a:path w="2836" h="3939" extrusionOk="0">
                  <a:moveTo>
                    <a:pt x="2521" y="0"/>
                  </a:moveTo>
                  <a:cubicBezTo>
                    <a:pt x="946" y="473"/>
                    <a:pt x="32" y="1229"/>
                    <a:pt x="32" y="1954"/>
                  </a:cubicBezTo>
                  <a:cubicBezTo>
                    <a:pt x="1" y="2710"/>
                    <a:pt x="946" y="3466"/>
                    <a:pt x="2521" y="3939"/>
                  </a:cubicBezTo>
                  <a:cubicBezTo>
                    <a:pt x="2584" y="3781"/>
                    <a:pt x="2710" y="3655"/>
                    <a:pt x="2836" y="3529"/>
                  </a:cubicBezTo>
                  <a:cubicBezTo>
                    <a:pt x="2773" y="3025"/>
                    <a:pt x="2773" y="2521"/>
                    <a:pt x="2773" y="1954"/>
                  </a:cubicBezTo>
                  <a:cubicBezTo>
                    <a:pt x="2773" y="1418"/>
                    <a:pt x="2805" y="914"/>
                    <a:pt x="2836" y="379"/>
                  </a:cubicBezTo>
                  <a:cubicBezTo>
                    <a:pt x="2679" y="316"/>
                    <a:pt x="2553" y="158"/>
                    <a:pt x="25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" name="Google Shape;6892;p73">
              <a:extLst>
                <a:ext uri="{FF2B5EF4-FFF2-40B4-BE49-F238E27FC236}">
                  <a16:creationId xmlns:a16="http://schemas.microsoft.com/office/drawing/2014/main" id="{E71AF5FF-454A-4971-8C3C-46A08B28215A}"/>
                </a:ext>
              </a:extLst>
            </p:cNvPr>
            <p:cNvSpPr/>
            <p:nvPr/>
          </p:nvSpPr>
          <p:spPr>
            <a:xfrm>
              <a:off x="-33424150" y="4042450"/>
              <a:ext cx="70900" cy="52025"/>
            </a:xfrm>
            <a:custGeom>
              <a:avLst/>
              <a:gdLst/>
              <a:ahLst/>
              <a:cxnLst/>
              <a:rect l="l" t="t" r="r" b="b"/>
              <a:pathLst>
                <a:path w="2836" h="2081" extrusionOk="0">
                  <a:moveTo>
                    <a:pt x="316" y="1"/>
                  </a:moveTo>
                  <a:cubicBezTo>
                    <a:pt x="253" y="159"/>
                    <a:pt x="127" y="285"/>
                    <a:pt x="1" y="379"/>
                  </a:cubicBezTo>
                  <a:cubicBezTo>
                    <a:pt x="32" y="600"/>
                    <a:pt x="32" y="789"/>
                    <a:pt x="32" y="978"/>
                  </a:cubicBezTo>
                  <a:cubicBezTo>
                    <a:pt x="158" y="978"/>
                    <a:pt x="284" y="946"/>
                    <a:pt x="442" y="946"/>
                  </a:cubicBezTo>
                  <a:cubicBezTo>
                    <a:pt x="1387" y="946"/>
                    <a:pt x="2237" y="1387"/>
                    <a:pt x="2804" y="2080"/>
                  </a:cubicBezTo>
                  <a:lnTo>
                    <a:pt x="2804" y="1954"/>
                  </a:lnTo>
                  <a:cubicBezTo>
                    <a:pt x="2836" y="1230"/>
                    <a:pt x="1891" y="474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" name="Google Shape;6893;p73">
              <a:extLst>
                <a:ext uri="{FF2B5EF4-FFF2-40B4-BE49-F238E27FC236}">
                  <a16:creationId xmlns:a16="http://schemas.microsoft.com/office/drawing/2014/main" id="{D764EA28-6CE3-8B9E-A224-0AB835F23BD0}"/>
                </a:ext>
              </a:extLst>
            </p:cNvPr>
            <p:cNvSpPr/>
            <p:nvPr/>
          </p:nvSpPr>
          <p:spPr>
            <a:xfrm>
              <a:off x="-33549375" y="4165325"/>
              <a:ext cx="86650" cy="70925"/>
            </a:xfrm>
            <a:custGeom>
              <a:avLst/>
              <a:gdLst/>
              <a:ahLst/>
              <a:cxnLst/>
              <a:rect l="l" t="t" r="r" b="b"/>
              <a:pathLst>
                <a:path w="3466" h="2837" extrusionOk="0">
                  <a:moveTo>
                    <a:pt x="410" y="1"/>
                  </a:moveTo>
                  <a:cubicBezTo>
                    <a:pt x="315" y="158"/>
                    <a:pt x="158" y="284"/>
                    <a:pt x="0" y="316"/>
                  </a:cubicBezTo>
                  <a:cubicBezTo>
                    <a:pt x="473" y="1891"/>
                    <a:pt x="1260" y="2836"/>
                    <a:pt x="1985" y="2836"/>
                  </a:cubicBezTo>
                  <a:cubicBezTo>
                    <a:pt x="2489" y="2836"/>
                    <a:pt x="3056" y="2364"/>
                    <a:pt x="3466" y="1544"/>
                  </a:cubicBezTo>
                  <a:lnTo>
                    <a:pt x="3119" y="1072"/>
                  </a:lnTo>
                  <a:cubicBezTo>
                    <a:pt x="2836" y="851"/>
                    <a:pt x="2678" y="473"/>
                    <a:pt x="2521" y="95"/>
                  </a:cubicBezTo>
                  <a:lnTo>
                    <a:pt x="1985" y="95"/>
                  </a:lnTo>
                  <a:cubicBezTo>
                    <a:pt x="1418" y="95"/>
                    <a:pt x="882" y="64"/>
                    <a:pt x="4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" name="Google Shape;6894;p73">
              <a:extLst>
                <a:ext uri="{FF2B5EF4-FFF2-40B4-BE49-F238E27FC236}">
                  <a16:creationId xmlns:a16="http://schemas.microsoft.com/office/drawing/2014/main" id="{C3B05CB3-17E0-5735-9A9E-5999B8C56784}"/>
                </a:ext>
              </a:extLst>
            </p:cNvPr>
            <p:cNvSpPr/>
            <p:nvPr/>
          </p:nvSpPr>
          <p:spPr>
            <a:xfrm>
              <a:off x="-33558825" y="4030650"/>
              <a:ext cx="118950" cy="120525"/>
            </a:xfrm>
            <a:custGeom>
              <a:avLst/>
              <a:gdLst/>
              <a:ahLst/>
              <a:cxnLst/>
              <a:rect l="l" t="t" r="r" b="b"/>
              <a:pathLst>
                <a:path w="4758" h="4821" extrusionOk="0">
                  <a:moveTo>
                    <a:pt x="2395" y="0"/>
                  </a:moveTo>
                  <a:cubicBezTo>
                    <a:pt x="1922" y="0"/>
                    <a:pt x="1418" y="32"/>
                    <a:pt x="1008" y="95"/>
                  </a:cubicBezTo>
                  <a:cubicBezTo>
                    <a:pt x="977" y="599"/>
                    <a:pt x="599" y="977"/>
                    <a:pt x="63" y="1040"/>
                  </a:cubicBezTo>
                  <a:cubicBezTo>
                    <a:pt x="32" y="1450"/>
                    <a:pt x="0" y="1922"/>
                    <a:pt x="0" y="2395"/>
                  </a:cubicBezTo>
                  <a:cubicBezTo>
                    <a:pt x="0" y="2867"/>
                    <a:pt x="32" y="3340"/>
                    <a:pt x="63" y="3781"/>
                  </a:cubicBezTo>
                  <a:cubicBezTo>
                    <a:pt x="599" y="3812"/>
                    <a:pt x="977" y="4222"/>
                    <a:pt x="1008" y="4726"/>
                  </a:cubicBezTo>
                  <a:cubicBezTo>
                    <a:pt x="1449" y="4758"/>
                    <a:pt x="1922" y="4821"/>
                    <a:pt x="2395" y="4821"/>
                  </a:cubicBezTo>
                  <a:lnTo>
                    <a:pt x="2804" y="4821"/>
                  </a:lnTo>
                  <a:cubicBezTo>
                    <a:pt x="2804" y="4695"/>
                    <a:pt x="2741" y="4569"/>
                    <a:pt x="2741" y="4506"/>
                  </a:cubicBezTo>
                  <a:cubicBezTo>
                    <a:pt x="2741" y="3151"/>
                    <a:pt x="3592" y="2017"/>
                    <a:pt x="4757" y="1576"/>
                  </a:cubicBezTo>
                  <a:cubicBezTo>
                    <a:pt x="4757" y="1387"/>
                    <a:pt x="4726" y="1229"/>
                    <a:pt x="4726" y="1040"/>
                  </a:cubicBezTo>
                  <a:cubicBezTo>
                    <a:pt x="4222" y="977"/>
                    <a:pt x="3812" y="599"/>
                    <a:pt x="3781" y="95"/>
                  </a:cubicBezTo>
                  <a:cubicBezTo>
                    <a:pt x="3340" y="32"/>
                    <a:pt x="2867" y="0"/>
                    <a:pt x="2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" name="Google Shape;6895;p73">
              <a:extLst>
                <a:ext uri="{FF2B5EF4-FFF2-40B4-BE49-F238E27FC236}">
                  <a16:creationId xmlns:a16="http://schemas.microsoft.com/office/drawing/2014/main" id="{F3F6B3A5-2E21-32B3-5C5A-EA9456E333B0}"/>
                </a:ext>
              </a:extLst>
            </p:cNvPr>
            <p:cNvSpPr/>
            <p:nvPr/>
          </p:nvSpPr>
          <p:spPr>
            <a:xfrm>
              <a:off x="-33639950" y="4129900"/>
              <a:ext cx="100825" cy="100825"/>
            </a:xfrm>
            <a:custGeom>
              <a:avLst/>
              <a:gdLst/>
              <a:ahLst/>
              <a:cxnLst/>
              <a:rect l="l" t="t" r="r" b="b"/>
              <a:pathLst>
                <a:path w="4033" h="4033" extrusionOk="0">
                  <a:moveTo>
                    <a:pt x="0" y="0"/>
                  </a:moveTo>
                  <a:lnTo>
                    <a:pt x="0" y="0"/>
                  </a:lnTo>
                  <a:cubicBezTo>
                    <a:pt x="567" y="1953"/>
                    <a:pt x="2111" y="3466"/>
                    <a:pt x="4033" y="4033"/>
                  </a:cubicBezTo>
                  <a:cubicBezTo>
                    <a:pt x="3592" y="3466"/>
                    <a:pt x="3245" y="2741"/>
                    <a:pt x="2962" y="1827"/>
                  </a:cubicBezTo>
                  <a:cubicBezTo>
                    <a:pt x="2584" y="1733"/>
                    <a:pt x="2300" y="1481"/>
                    <a:pt x="2206" y="1071"/>
                  </a:cubicBezTo>
                  <a:cubicBezTo>
                    <a:pt x="1323" y="851"/>
                    <a:pt x="567" y="44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" name="Google Shape;6896;p73">
              <a:extLst>
                <a:ext uri="{FF2B5EF4-FFF2-40B4-BE49-F238E27FC236}">
                  <a16:creationId xmlns:a16="http://schemas.microsoft.com/office/drawing/2014/main" id="{F4D28EDB-314C-FB7E-470C-B037D23A55CD}"/>
                </a:ext>
              </a:extLst>
            </p:cNvPr>
            <p:cNvSpPr/>
            <p:nvPr/>
          </p:nvSpPr>
          <p:spPr>
            <a:xfrm>
              <a:off x="-33459600" y="3951875"/>
              <a:ext cx="100850" cy="100075"/>
            </a:xfrm>
            <a:custGeom>
              <a:avLst/>
              <a:gdLst/>
              <a:ahLst/>
              <a:cxnLst/>
              <a:rect l="l" t="t" r="r" b="b"/>
              <a:pathLst>
                <a:path w="4034" h="4003" extrusionOk="0">
                  <a:moveTo>
                    <a:pt x="1" y="1"/>
                  </a:moveTo>
                  <a:lnTo>
                    <a:pt x="1" y="1"/>
                  </a:lnTo>
                  <a:cubicBezTo>
                    <a:pt x="442" y="537"/>
                    <a:pt x="788" y="1293"/>
                    <a:pt x="1072" y="2206"/>
                  </a:cubicBezTo>
                  <a:cubicBezTo>
                    <a:pt x="1419" y="2238"/>
                    <a:pt x="1734" y="2553"/>
                    <a:pt x="1828" y="2962"/>
                  </a:cubicBezTo>
                  <a:cubicBezTo>
                    <a:pt x="2710" y="3183"/>
                    <a:pt x="3466" y="3592"/>
                    <a:pt x="4033" y="4002"/>
                  </a:cubicBezTo>
                  <a:cubicBezTo>
                    <a:pt x="3466" y="2080"/>
                    <a:pt x="1923" y="537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" name="Google Shape;6897;p73">
              <a:extLst>
                <a:ext uri="{FF2B5EF4-FFF2-40B4-BE49-F238E27FC236}">
                  <a16:creationId xmlns:a16="http://schemas.microsoft.com/office/drawing/2014/main" id="{5D5E3070-0DD4-046F-FC26-B80CC5AC0128}"/>
                </a:ext>
              </a:extLst>
            </p:cNvPr>
            <p:cNvSpPr/>
            <p:nvPr/>
          </p:nvSpPr>
          <p:spPr>
            <a:xfrm>
              <a:off x="-33639950" y="3951100"/>
              <a:ext cx="100825" cy="100050"/>
            </a:xfrm>
            <a:custGeom>
              <a:avLst/>
              <a:gdLst/>
              <a:ahLst/>
              <a:cxnLst/>
              <a:rect l="l" t="t" r="r" b="b"/>
              <a:pathLst>
                <a:path w="4033" h="4002" extrusionOk="0">
                  <a:moveTo>
                    <a:pt x="4033" y="0"/>
                  </a:moveTo>
                  <a:lnTo>
                    <a:pt x="4033" y="0"/>
                  </a:lnTo>
                  <a:cubicBezTo>
                    <a:pt x="2111" y="536"/>
                    <a:pt x="567" y="2080"/>
                    <a:pt x="0" y="4002"/>
                  </a:cubicBezTo>
                  <a:cubicBezTo>
                    <a:pt x="567" y="3592"/>
                    <a:pt x="1323" y="3214"/>
                    <a:pt x="2206" y="2962"/>
                  </a:cubicBezTo>
                  <a:cubicBezTo>
                    <a:pt x="2300" y="2552"/>
                    <a:pt x="2615" y="2269"/>
                    <a:pt x="2962" y="2206"/>
                  </a:cubicBezTo>
                  <a:cubicBezTo>
                    <a:pt x="3214" y="1292"/>
                    <a:pt x="3592" y="505"/>
                    <a:pt x="40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" name="Google Shape;6898;p73">
              <a:extLst>
                <a:ext uri="{FF2B5EF4-FFF2-40B4-BE49-F238E27FC236}">
                  <a16:creationId xmlns:a16="http://schemas.microsoft.com/office/drawing/2014/main" id="{4CAF24EA-B94E-1233-FAA7-D84DCB495D0D}"/>
                </a:ext>
              </a:extLst>
            </p:cNvPr>
            <p:cNvSpPr/>
            <p:nvPr/>
          </p:nvSpPr>
          <p:spPr>
            <a:xfrm>
              <a:off x="-33472975" y="4082625"/>
              <a:ext cx="119725" cy="155200"/>
            </a:xfrm>
            <a:custGeom>
              <a:avLst/>
              <a:gdLst/>
              <a:ahLst/>
              <a:cxnLst/>
              <a:rect l="l" t="t" r="r" b="b"/>
              <a:pathLst>
                <a:path w="4789" h="6208" extrusionOk="0">
                  <a:moveTo>
                    <a:pt x="2395" y="1355"/>
                  </a:moveTo>
                  <a:cubicBezTo>
                    <a:pt x="2930" y="1355"/>
                    <a:pt x="3403" y="1828"/>
                    <a:pt x="3403" y="2364"/>
                  </a:cubicBezTo>
                  <a:cubicBezTo>
                    <a:pt x="3403" y="2962"/>
                    <a:pt x="2930" y="3403"/>
                    <a:pt x="2395" y="3403"/>
                  </a:cubicBezTo>
                  <a:cubicBezTo>
                    <a:pt x="1827" y="3403"/>
                    <a:pt x="1355" y="2931"/>
                    <a:pt x="1355" y="2364"/>
                  </a:cubicBezTo>
                  <a:cubicBezTo>
                    <a:pt x="1355" y="1828"/>
                    <a:pt x="1827" y="1355"/>
                    <a:pt x="2395" y="1355"/>
                  </a:cubicBezTo>
                  <a:close/>
                  <a:moveTo>
                    <a:pt x="2395" y="1"/>
                  </a:moveTo>
                  <a:cubicBezTo>
                    <a:pt x="1040" y="1"/>
                    <a:pt x="0" y="1072"/>
                    <a:pt x="0" y="2427"/>
                  </a:cubicBezTo>
                  <a:cubicBezTo>
                    <a:pt x="0" y="2994"/>
                    <a:pt x="221" y="3592"/>
                    <a:pt x="630" y="4002"/>
                  </a:cubicBezTo>
                  <a:lnTo>
                    <a:pt x="2111" y="6050"/>
                  </a:lnTo>
                  <a:cubicBezTo>
                    <a:pt x="2206" y="6113"/>
                    <a:pt x="2269" y="6207"/>
                    <a:pt x="2395" y="6207"/>
                  </a:cubicBezTo>
                  <a:cubicBezTo>
                    <a:pt x="2521" y="6207"/>
                    <a:pt x="2584" y="6144"/>
                    <a:pt x="2678" y="6050"/>
                  </a:cubicBezTo>
                  <a:lnTo>
                    <a:pt x="4442" y="3592"/>
                  </a:lnTo>
                  <a:cubicBezTo>
                    <a:pt x="4663" y="3246"/>
                    <a:pt x="4757" y="2805"/>
                    <a:pt x="4757" y="2364"/>
                  </a:cubicBezTo>
                  <a:cubicBezTo>
                    <a:pt x="4789" y="1072"/>
                    <a:pt x="3686" y="1"/>
                    <a:pt x="2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" name="Google Shape;6899;p73">
              <a:extLst>
                <a:ext uri="{FF2B5EF4-FFF2-40B4-BE49-F238E27FC236}">
                  <a16:creationId xmlns:a16="http://schemas.microsoft.com/office/drawing/2014/main" id="{51E56E4F-1D7F-7351-754D-A690F71ACA5E}"/>
                </a:ext>
              </a:extLst>
            </p:cNvPr>
            <p:cNvSpPr/>
            <p:nvPr/>
          </p:nvSpPr>
          <p:spPr>
            <a:xfrm>
              <a:off x="-33421775" y="41338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67" name="Google Shape;6900;p73">
            <a:extLst>
              <a:ext uri="{FF2B5EF4-FFF2-40B4-BE49-F238E27FC236}">
                <a16:creationId xmlns:a16="http://schemas.microsoft.com/office/drawing/2014/main" id="{018B24B7-03B6-E5FC-56F2-2CF894B96B14}"/>
              </a:ext>
            </a:extLst>
          </p:cNvPr>
          <p:cNvGrpSpPr/>
          <p:nvPr/>
        </p:nvGrpSpPr>
        <p:grpSpPr>
          <a:xfrm>
            <a:off x="2913761" y="3842809"/>
            <a:ext cx="470233" cy="473833"/>
            <a:chOff x="-31809525" y="3192625"/>
            <a:chExt cx="290650" cy="292875"/>
          </a:xfrm>
          <a:solidFill>
            <a:schemeClr val="tx1"/>
          </a:solidFill>
        </p:grpSpPr>
        <p:sp>
          <p:nvSpPr>
            <p:cNvPr id="568" name="Google Shape;6901;p73">
              <a:extLst>
                <a:ext uri="{FF2B5EF4-FFF2-40B4-BE49-F238E27FC236}">
                  <a16:creationId xmlns:a16="http://schemas.microsoft.com/office/drawing/2014/main" id="{B7BB5C91-BAB1-A125-5FBC-F38071757666}"/>
                </a:ext>
              </a:extLst>
            </p:cNvPr>
            <p:cNvSpPr/>
            <p:nvPr/>
          </p:nvSpPr>
          <p:spPr>
            <a:xfrm>
              <a:off x="-31767775" y="3192625"/>
              <a:ext cx="204800" cy="153600"/>
            </a:xfrm>
            <a:custGeom>
              <a:avLst/>
              <a:gdLst/>
              <a:ahLst/>
              <a:cxnLst/>
              <a:rect l="l" t="t" r="r" b="b"/>
              <a:pathLst>
                <a:path w="8192" h="6144" extrusionOk="0">
                  <a:moveTo>
                    <a:pt x="4096" y="0"/>
                  </a:moveTo>
                  <a:cubicBezTo>
                    <a:pt x="2206" y="0"/>
                    <a:pt x="662" y="1544"/>
                    <a:pt x="662" y="3434"/>
                  </a:cubicBezTo>
                  <a:lnTo>
                    <a:pt x="662" y="3497"/>
                  </a:lnTo>
                  <a:cubicBezTo>
                    <a:pt x="252" y="3655"/>
                    <a:pt x="0" y="4033"/>
                    <a:pt x="0" y="4442"/>
                  </a:cubicBezTo>
                  <a:lnTo>
                    <a:pt x="0" y="5136"/>
                  </a:lnTo>
                  <a:cubicBezTo>
                    <a:pt x="0" y="5671"/>
                    <a:pt x="473" y="6144"/>
                    <a:pt x="1009" y="6144"/>
                  </a:cubicBezTo>
                  <a:cubicBezTo>
                    <a:pt x="1135" y="6144"/>
                    <a:pt x="1261" y="6112"/>
                    <a:pt x="1387" y="6081"/>
                  </a:cubicBezTo>
                  <a:lnTo>
                    <a:pt x="1387" y="3403"/>
                  </a:lnTo>
                  <a:cubicBezTo>
                    <a:pt x="1387" y="1891"/>
                    <a:pt x="2584" y="630"/>
                    <a:pt x="4096" y="630"/>
                  </a:cubicBezTo>
                  <a:cubicBezTo>
                    <a:pt x="5577" y="630"/>
                    <a:pt x="6806" y="1891"/>
                    <a:pt x="6806" y="3403"/>
                  </a:cubicBezTo>
                  <a:lnTo>
                    <a:pt x="6806" y="6081"/>
                  </a:lnTo>
                  <a:cubicBezTo>
                    <a:pt x="6932" y="6112"/>
                    <a:pt x="7058" y="6144"/>
                    <a:pt x="7152" y="6144"/>
                  </a:cubicBezTo>
                  <a:cubicBezTo>
                    <a:pt x="7719" y="6144"/>
                    <a:pt x="8192" y="5671"/>
                    <a:pt x="8192" y="5136"/>
                  </a:cubicBezTo>
                  <a:lnTo>
                    <a:pt x="8192" y="4442"/>
                  </a:lnTo>
                  <a:cubicBezTo>
                    <a:pt x="8192" y="4033"/>
                    <a:pt x="7908" y="3623"/>
                    <a:pt x="7530" y="3497"/>
                  </a:cubicBezTo>
                  <a:lnTo>
                    <a:pt x="7530" y="3434"/>
                  </a:lnTo>
                  <a:cubicBezTo>
                    <a:pt x="7467" y="1576"/>
                    <a:pt x="5986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" name="Google Shape;6902;p73">
              <a:extLst>
                <a:ext uri="{FF2B5EF4-FFF2-40B4-BE49-F238E27FC236}">
                  <a16:creationId xmlns:a16="http://schemas.microsoft.com/office/drawing/2014/main" id="{2D3295CE-B54E-4333-5D05-FAED91765476}"/>
                </a:ext>
              </a:extLst>
            </p:cNvPr>
            <p:cNvSpPr/>
            <p:nvPr/>
          </p:nvSpPr>
          <p:spPr>
            <a:xfrm>
              <a:off x="-31715000" y="3244600"/>
              <a:ext cx="101625" cy="52450"/>
            </a:xfrm>
            <a:custGeom>
              <a:avLst/>
              <a:gdLst/>
              <a:ahLst/>
              <a:cxnLst/>
              <a:rect l="l" t="t" r="r" b="b"/>
              <a:pathLst>
                <a:path w="4065" h="2098" extrusionOk="0">
                  <a:moveTo>
                    <a:pt x="1702" y="1"/>
                  </a:moveTo>
                  <a:cubicBezTo>
                    <a:pt x="756" y="1"/>
                    <a:pt x="0" y="757"/>
                    <a:pt x="0" y="1702"/>
                  </a:cubicBezTo>
                  <a:lnTo>
                    <a:pt x="0" y="2080"/>
                  </a:lnTo>
                  <a:lnTo>
                    <a:pt x="1229" y="2080"/>
                  </a:lnTo>
                  <a:cubicBezTo>
                    <a:pt x="1418" y="2080"/>
                    <a:pt x="1765" y="2080"/>
                    <a:pt x="1891" y="1985"/>
                  </a:cubicBezTo>
                  <a:cubicBezTo>
                    <a:pt x="1922" y="1954"/>
                    <a:pt x="1985" y="1828"/>
                    <a:pt x="1985" y="1765"/>
                  </a:cubicBezTo>
                  <a:cubicBezTo>
                    <a:pt x="1985" y="1544"/>
                    <a:pt x="2143" y="1387"/>
                    <a:pt x="2332" y="1387"/>
                  </a:cubicBezTo>
                  <a:cubicBezTo>
                    <a:pt x="2521" y="1387"/>
                    <a:pt x="2678" y="1544"/>
                    <a:pt x="2678" y="1765"/>
                  </a:cubicBezTo>
                  <a:cubicBezTo>
                    <a:pt x="2678" y="1828"/>
                    <a:pt x="2678" y="1954"/>
                    <a:pt x="2773" y="1985"/>
                  </a:cubicBezTo>
                  <a:cubicBezTo>
                    <a:pt x="2836" y="2069"/>
                    <a:pt x="3025" y="2097"/>
                    <a:pt x="3237" y="2097"/>
                  </a:cubicBezTo>
                  <a:cubicBezTo>
                    <a:pt x="3343" y="2097"/>
                    <a:pt x="3455" y="2090"/>
                    <a:pt x="3560" y="2080"/>
                  </a:cubicBezTo>
                  <a:lnTo>
                    <a:pt x="4064" y="2080"/>
                  </a:lnTo>
                  <a:lnTo>
                    <a:pt x="4064" y="1702"/>
                  </a:lnTo>
                  <a:cubicBezTo>
                    <a:pt x="4064" y="757"/>
                    <a:pt x="3308" y="1"/>
                    <a:pt x="23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" name="Google Shape;6903;p73">
              <a:extLst>
                <a:ext uri="{FF2B5EF4-FFF2-40B4-BE49-F238E27FC236}">
                  <a16:creationId xmlns:a16="http://schemas.microsoft.com/office/drawing/2014/main" id="{95161576-FE2F-CC03-898B-B9617A557DF7}"/>
                </a:ext>
              </a:extLst>
            </p:cNvPr>
            <p:cNvSpPr/>
            <p:nvPr/>
          </p:nvSpPr>
          <p:spPr>
            <a:xfrm>
              <a:off x="-31716575" y="3308400"/>
              <a:ext cx="102400" cy="73275"/>
            </a:xfrm>
            <a:custGeom>
              <a:avLst/>
              <a:gdLst/>
              <a:ahLst/>
              <a:cxnLst/>
              <a:rect l="l" t="t" r="r" b="b"/>
              <a:pathLst>
                <a:path w="4096" h="2931" extrusionOk="0">
                  <a:moveTo>
                    <a:pt x="2395" y="1"/>
                  </a:moveTo>
                  <a:cubicBezTo>
                    <a:pt x="2080" y="221"/>
                    <a:pt x="1639" y="221"/>
                    <a:pt x="1197" y="221"/>
                  </a:cubicBezTo>
                  <a:lnTo>
                    <a:pt x="0" y="221"/>
                  </a:lnTo>
                  <a:lnTo>
                    <a:pt x="0" y="883"/>
                  </a:lnTo>
                  <a:cubicBezTo>
                    <a:pt x="0" y="2048"/>
                    <a:pt x="914" y="2930"/>
                    <a:pt x="2048" y="2930"/>
                  </a:cubicBezTo>
                  <a:cubicBezTo>
                    <a:pt x="3182" y="2930"/>
                    <a:pt x="4096" y="2048"/>
                    <a:pt x="4096" y="883"/>
                  </a:cubicBezTo>
                  <a:lnTo>
                    <a:pt x="4096" y="221"/>
                  </a:lnTo>
                  <a:lnTo>
                    <a:pt x="3403" y="221"/>
                  </a:lnTo>
                  <a:cubicBezTo>
                    <a:pt x="3025" y="221"/>
                    <a:pt x="2678" y="190"/>
                    <a:pt x="2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" name="Google Shape;6904;p73">
              <a:extLst>
                <a:ext uri="{FF2B5EF4-FFF2-40B4-BE49-F238E27FC236}">
                  <a16:creationId xmlns:a16="http://schemas.microsoft.com/office/drawing/2014/main" id="{CA6892BA-172E-B66E-D0D6-17D46EAED250}"/>
                </a:ext>
              </a:extLst>
            </p:cNvPr>
            <p:cNvSpPr/>
            <p:nvPr/>
          </p:nvSpPr>
          <p:spPr>
            <a:xfrm>
              <a:off x="-31809525" y="3386375"/>
              <a:ext cx="290650" cy="99125"/>
            </a:xfrm>
            <a:custGeom>
              <a:avLst/>
              <a:gdLst/>
              <a:ahLst/>
              <a:cxnLst/>
              <a:rect l="l" t="t" r="r" b="b"/>
              <a:pathLst>
                <a:path w="11626" h="3965" extrusionOk="0">
                  <a:moveTo>
                    <a:pt x="2092" y="0"/>
                  </a:moveTo>
                  <a:cubicBezTo>
                    <a:pt x="1962" y="0"/>
                    <a:pt x="1828" y="63"/>
                    <a:pt x="1765" y="190"/>
                  </a:cubicBezTo>
                  <a:lnTo>
                    <a:pt x="1355" y="1072"/>
                  </a:lnTo>
                  <a:lnTo>
                    <a:pt x="316" y="1229"/>
                  </a:lnTo>
                  <a:cubicBezTo>
                    <a:pt x="190" y="1229"/>
                    <a:pt x="95" y="1355"/>
                    <a:pt x="64" y="1481"/>
                  </a:cubicBezTo>
                  <a:cubicBezTo>
                    <a:pt x="1" y="1607"/>
                    <a:pt x="64" y="1765"/>
                    <a:pt x="127" y="1828"/>
                  </a:cubicBezTo>
                  <a:lnTo>
                    <a:pt x="883" y="2552"/>
                  </a:lnTo>
                  <a:lnTo>
                    <a:pt x="725" y="3561"/>
                  </a:lnTo>
                  <a:cubicBezTo>
                    <a:pt x="694" y="3687"/>
                    <a:pt x="757" y="3844"/>
                    <a:pt x="851" y="3876"/>
                  </a:cubicBezTo>
                  <a:cubicBezTo>
                    <a:pt x="903" y="3928"/>
                    <a:pt x="965" y="3951"/>
                    <a:pt x="1031" y="3951"/>
                  </a:cubicBezTo>
                  <a:cubicBezTo>
                    <a:pt x="1085" y="3951"/>
                    <a:pt x="1141" y="3935"/>
                    <a:pt x="1198" y="3907"/>
                  </a:cubicBezTo>
                  <a:lnTo>
                    <a:pt x="2112" y="3435"/>
                  </a:lnTo>
                  <a:lnTo>
                    <a:pt x="2994" y="3907"/>
                  </a:lnTo>
                  <a:cubicBezTo>
                    <a:pt x="3046" y="3947"/>
                    <a:pt x="3099" y="3964"/>
                    <a:pt x="3152" y="3964"/>
                  </a:cubicBezTo>
                  <a:cubicBezTo>
                    <a:pt x="3225" y="3964"/>
                    <a:pt x="3298" y="3930"/>
                    <a:pt x="3372" y="3876"/>
                  </a:cubicBezTo>
                  <a:cubicBezTo>
                    <a:pt x="3466" y="3813"/>
                    <a:pt x="3529" y="3687"/>
                    <a:pt x="3466" y="3561"/>
                  </a:cubicBezTo>
                  <a:lnTo>
                    <a:pt x="3309" y="2552"/>
                  </a:lnTo>
                  <a:lnTo>
                    <a:pt x="4002" y="1891"/>
                  </a:lnTo>
                  <a:lnTo>
                    <a:pt x="4663" y="2552"/>
                  </a:lnTo>
                  <a:lnTo>
                    <a:pt x="4506" y="3561"/>
                  </a:lnTo>
                  <a:cubicBezTo>
                    <a:pt x="4474" y="3687"/>
                    <a:pt x="4537" y="3844"/>
                    <a:pt x="4632" y="3876"/>
                  </a:cubicBezTo>
                  <a:cubicBezTo>
                    <a:pt x="4684" y="3928"/>
                    <a:pt x="4746" y="3951"/>
                    <a:pt x="4811" y="3951"/>
                  </a:cubicBezTo>
                  <a:cubicBezTo>
                    <a:pt x="4865" y="3951"/>
                    <a:pt x="4922" y="3935"/>
                    <a:pt x="4978" y="3907"/>
                  </a:cubicBezTo>
                  <a:lnTo>
                    <a:pt x="5892" y="3435"/>
                  </a:lnTo>
                  <a:lnTo>
                    <a:pt x="6774" y="3907"/>
                  </a:lnTo>
                  <a:cubicBezTo>
                    <a:pt x="6827" y="3947"/>
                    <a:pt x="6880" y="3964"/>
                    <a:pt x="6933" y="3964"/>
                  </a:cubicBezTo>
                  <a:cubicBezTo>
                    <a:pt x="7006" y="3964"/>
                    <a:pt x="7079" y="3930"/>
                    <a:pt x="7152" y="3876"/>
                  </a:cubicBezTo>
                  <a:cubicBezTo>
                    <a:pt x="7247" y="3813"/>
                    <a:pt x="7310" y="3687"/>
                    <a:pt x="7247" y="3561"/>
                  </a:cubicBezTo>
                  <a:lnTo>
                    <a:pt x="7089" y="2552"/>
                  </a:lnTo>
                  <a:lnTo>
                    <a:pt x="7782" y="1891"/>
                  </a:lnTo>
                  <a:lnTo>
                    <a:pt x="8444" y="2552"/>
                  </a:lnTo>
                  <a:lnTo>
                    <a:pt x="8286" y="3561"/>
                  </a:lnTo>
                  <a:cubicBezTo>
                    <a:pt x="8255" y="3687"/>
                    <a:pt x="8318" y="3844"/>
                    <a:pt x="8413" y="3876"/>
                  </a:cubicBezTo>
                  <a:cubicBezTo>
                    <a:pt x="8465" y="3928"/>
                    <a:pt x="8526" y="3951"/>
                    <a:pt x="8592" y="3951"/>
                  </a:cubicBezTo>
                  <a:cubicBezTo>
                    <a:pt x="8646" y="3951"/>
                    <a:pt x="8702" y="3935"/>
                    <a:pt x="8759" y="3907"/>
                  </a:cubicBezTo>
                  <a:lnTo>
                    <a:pt x="9673" y="3435"/>
                  </a:lnTo>
                  <a:lnTo>
                    <a:pt x="10555" y="3907"/>
                  </a:lnTo>
                  <a:cubicBezTo>
                    <a:pt x="10608" y="3947"/>
                    <a:pt x="10660" y="3964"/>
                    <a:pt x="10713" y="3964"/>
                  </a:cubicBezTo>
                  <a:cubicBezTo>
                    <a:pt x="10786" y="3964"/>
                    <a:pt x="10860" y="3930"/>
                    <a:pt x="10933" y="3876"/>
                  </a:cubicBezTo>
                  <a:cubicBezTo>
                    <a:pt x="11027" y="3813"/>
                    <a:pt x="11090" y="3687"/>
                    <a:pt x="11027" y="3561"/>
                  </a:cubicBezTo>
                  <a:lnTo>
                    <a:pt x="10870" y="2552"/>
                  </a:lnTo>
                  <a:lnTo>
                    <a:pt x="11626" y="1828"/>
                  </a:lnTo>
                  <a:cubicBezTo>
                    <a:pt x="11532" y="1702"/>
                    <a:pt x="11595" y="1607"/>
                    <a:pt x="11532" y="1481"/>
                  </a:cubicBezTo>
                  <a:cubicBezTo>
                    <a:pt x="11500" y="1355"/>
                    <a:pt x="11374" y="1292"/>
                    <a:pt x="11279" y="1229"/>
                  </a:cubicBezTo>
                  <a:lnTo>
                    <a:pt x="10240" y="1072"/>
                  </a:lnTo>
                  <a:lnTo>
                    <a:pt x="9799" y="190"/>
                  </a:lnTo>
                  <a:cubicBezTo>
                    <a:pt x="9751" y="63"/>
                    <a:pt x="9625" y="0"/>
                    <a:pt x="9495" y="0"/>
                  </a:cubicBezTo>
                  <a:cubicBezTo>
                    <a:pt x="9366" y="0"/>
                    <a:pt x="9232" y="63"/>
                    <a:pt x="9169" y="190"/>
                  </a:cubicBezTo>
                  <a:lnTo>
                    <a:pt x="8759" y="1072"/>
                  </a:lnTo>
                  <a:lnTo>
                    <a:pt x="7782" y="1229"/>
                  </a:lnTo>
                  <a:cubicBezTo>
                    <a:pt x="7719" y="1229"/>
                    <a:pt x="7688" y="1292"/>
                    <a:pt x="7656" y="1292"/>
                  </a:cubicBezTo>
                  <a:cubicBezTo>
                    <a:pt x="7593" y="1229"/>
                    <a:pt x="7562" y="1229"/>
                    <a:pt x="7530" y="1229"/>
                  </a:cubicBezTo>
                  <a:lnTo>
                    <a:pt x="6554" y="1072"/>
                  </a:lnTo>
                  <a:lnTo>
                    <a:pt x="6113" y="190"/>
                  </a:lnTo>
                  <a:cubicBezTo>
                    <a:pt x="6050" y="63"/>
                    <a:pt x="5924" y="0"/>
                    <a:pt x="5798" y="0"/>
                  </a:cubicBezTo>
                  <a:cubicBezTo>
                    <a:pt x="5672" y="0"/>
                    <a:pt x="5546" y="63"/>
                    <a:pt x="5483" y="190"/>
                  </a:cubicBezTo>
                  <a:lnTo>
                    <a:pt x="5041" y="1072"/>
                  </a:lnTo>
                  <a:lnTo>
                    <a:pt x="4065" y="1229"/>
                  </a:lnTo>
                  <a:cubicBezTo>
                    <a:pt x="4033" y="1229"/>
                    <a:pt x="4002" y="1292"/>
                    <a:pt x="3939" y="1292"/>
                  </a:cubicBezTo>
                  <a:cubicBezTo>
                    <a:pt x="3907" y="1229"/>
                    <a:pt x="3876" y="1229"/>
                    <a:pt x="3813" y="1229"/>
                  </a:cubicBezTo>
                  <a:lnTo>
                    <a:pt x="2836" y="1072"/>
                  </a:lnTo>
                  <a:lnTo>
                    <a:pt x="2395" y="190"/>
                  </a:lnTo>
                  <a:cubicBezTo>
                    <a:pt x="2348" y="63"/>
                    <a:pt x="2222" y="0"/>
                    <a:pt x="20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72" name="Google Shape;6905;p73">
            <a:extLst>
              <a:ext uri="{FF2B5EF4-FFF2-40B4-BE49-F238E27FC236}">
                <a16:creationId xmlns:a16="http://schemas.microsoft.com/office/drawing/2014/main" id="{18D72580-0D89-3454-BC83-D4114E929D24}"/>
              </a:ext>
            </a:extLst>
          </p:cNvPr>
          <p:cNvGrpSpPr/>
          <p:nvPr/>
        </p:nvGrpSpPr>
        <p:grpSpPr>
          <a:xfrm>
            <a:off x="2913114" y="4470211"/>
            <a:ext cx="471527" cy="474076"/>
            <a:chOff x="-31811100" y="3550975"/>
            <a:chExt cx="291450" cy="293025"/>
          </a:xfrm>
          <a:solidFill>
            <a:schemeClr val="tx1"/>
          </a:solidFill>
        </p:grpSpPr>
        <p:sp>
          <p:nvSpPr>
            <p:cNvPr id="573" name="Google Shape;6906;p73">
              <a:extLst>
                <a:ext uri="{FF2B5EF4-FFF2-40B4-BE49-F238E27FC236}">
                  <a16:creationId xmlns:a16="http://schemas.microsoft.com/office/drawing/2014/main" id="{60B9D10E-021B-B3EF-AC51-A8E5429AFB23}"/>
                </a:ext>
              </a:extLst>
            </p:cNvPr>
            <p:cNvSpPr/>
            <p:nvPr/>
          </p:nvSpPr>
          <p:spPr>
            <a:xfrm>
              <a:off x="-31554325" y="3595875"/>
              <a:ext cx="34675" cy="33900"/>
            </a:xfrm>
            <a:custGeom>
              <a:avLst/>
              <a:gdLst/>
              <a:ahLst/>
              <a:cxnLst/>
              <a:rect l="l" t="t" r="r" b="b"/>
              <a:pathLst>
                <a:path w="1387" h="1356" extrusionOk="0">
                  <a:moveTo>
                    <a:pt x="0" y="1"/>
                  </a:moveTo>
                  <a:lnTo>
                    <a:pt x="0" y="1355"/>
                  </a:lnTo>
                  <a:lnTo>
                    <a:pt x="662" y="1355"/>
                  </a:lnTo>
                  <a:cubicBezTo>
                    <a:pt x="1071" y="1355"/>
                    <a:pt x="1324" y="1040"/>
                    <a:pt x="1324" y="694"/>
                  </a:cubicBezTo>
                  <a:cubicBezTo>
                    <a:pt x="1387" y="316"/>
                    <a:pt x="1071" y="1"/>
                    <a:pt x="6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" name="Google Shape;6907;p73">
              <a:extLst>
                <a:ext uri="{FF2B5EF4-FFF2-40B4-BE49-F238E27FC236}">
                  <a16:creationId xmlns:a16="http://schemas.microsoft.com/office/drawing/2014/main" id="{A3227875-EC32-F1F7-DFA9-A777796B9D54}"/>
                </a:ext>
              </a:extLst>
            </p:cNvPr>
            <p:cNvSpPr/>
            <p:nvPr/>
          </p:nvSpPr>
          <p:spPr>
            <a:xfrm>
              <a:off x="-31659075" y="3628650"/>
              <a:ext cx="139425" cy="71650"/>
            </a:xfrm>
            <a:custGeom>
              <a:avLst/>
              <a:gdLst/>
              <a:ahLst/>
              <a:cxnLst/>
              <a:rect l="l" t="t" r="r" b="b"/>
              <a:pathLst>
                <a:path w="5577" h="2866" extrusionOk="0">
                  <a:moveTo>
                    <a:pt x="1438" y="1"/>
                  </a:moveTo>
                  <a:cubicBezTo>
                    <a:pt x="1338" y="1"/>
                    <a:pt x="1235" y="30"/>
                    <a:pt x="1166" y="76"/>
                  </a:cubicBezTo>
                  <a:lnTo>
                    <a:pt x="126" y="1179"/>
                  </a:lnTo>
                  <a:cubicBezTo>
                    <a:pt x="0" y="1305"/>
                    <a:pt x="0" y="1525"/>
                    <a:pt x="126" y="1651"/>
                  </a:cubicBezTo>
                  <a:lnTo>
                    <a:pt x="1166" y="2754"/>
                  </a:lnTo>
                  <a:cubicBezTo>
                    <a:pt x="1208" y="2838"/>
                    <a:pt x="1292" y="2866"/>
                    <a:pt x="1390" y="2866"/>
                  </a:cubicBezTo>
                  <a:cubicBezTo>
                    <a:pt x="1439" y="2866"/>
                    <a:pt x="1491" y="2859"/>
                    <a:pt x="1544" y="2848"/>
                  </a:cubicBezTo>
                  <a:cubicBezTo>
                    <a:pt x="1670" y="2817"/>
                    <a:pt x="1796" y="2659"/>
                    <a:pt x="1796" y="2533"/>
                  </a:cubicBezTo>
                  <a:lnTo>
                    <a:pt x="1796" y="2124"/>
                  </a:lnTo>
                  <a:lnTo>
                    <a:pt x="4190" y="2124"/>
                  </a:lnTo>
                  <a:cubicBezTo>
                    <a:pt x="4946" y="2124"/>
                    <a:pt x="5577" y="1494"/>
                    <a:pt x="5577" y="769"/>
                  </a:cubicBezTo>
                  <a:lnTo>
                    <a:pt x="5577" y="549"/>
                  </a:lnTo>
                  <a:cubicBezTo>
                    <a:pt x="5356" y="675"/>
                    <a:pt x="5135" y="769"/>
                    <a:pt x="4883" y="769"/>
                  </a:cubicBezTo>
                  <a:cubicBezTo>
                    <a:pt x="3686" y="738"/>
                    <a:pt x="2930" y="738"/>
                    <a:pt x="1796" y="738"/>
                  </a:cubicBezTo>
                  <a:lnTo>
                    <a:pt x="1796" y="328"/>
                  </a:lnTo>
                  <a:cubicBezTo>
                    <a:pt x="1796" y="170"/>
                    <a:pt x="1701" y="44"/>
                    <a:pt x="1544" y="13"/>
                  </a:cubicBezTo>
                  <a:cubicBezTo>
                    <a:pt x="1510" y="5"/>
                    <a:pt x="1474" y="1"/>
                    <a:pt x="14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" name="Google Shape;6908;p73">
              <a:extLst>
                <a:ext uri="{FF2B5EF4-FFF2-40B4-BE49-F238E27FC236}">
                  <a16:creationId xmlns:a16="http://schemas.microsoft.com/office/drawing/2014/main" id="{418AA119-DD35-C15C-FB1B-8F4F978D1E3B}"/>
                </a:ext>
              </a:extLst>
            </p:cNvPr>
            <p:cNvSpPr/>
            <p:nvPr/>
          </p:nvSpPr>
          <p:spPr>
            <a:xfrm>
              <a:off x="-31811100" y="3647075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lnTo>
                    <a:pt x="1324" y="1324"/>
                  </a:lnTo>
                  <a:lnTo>
                    <a:pt x="132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" name="Google Shape;6909;p73">
              <a:extLst>
                <a:ext uri="{FF2B5EF4-FFF2-40B4-BE49-F238E27FC236}">
                  <a16:creationId xmlns:a16="http://schemas.microsoft.com/office/drawing/2014/main" id="{27E376CF-C8BA-DA9F-CBFA-5580AC3EED58}"/>
                </a:ext>
              </a:extLst>
            </p:cNvPr>
            <p:cNvSpPr/>
            <p:nvPr/>
          </p:nvSpPr>
          <p:spPr>
            <a:xfrm>
              <a:off x="-31811100" y="3678325"/>
              <a:ext cx="138650" cy="72250"/>
            </a:xfrm>
            <a:custGeom>
              <a:avLst/>
              <a:gdLst/>
              <a:ahLst/>
              <a:cxnLst/>
              <a:rect l="l" t="t" r="r" b="b"/>
              <a:pathLst>
                <a:path w="5546" h="2890" extrusionOk="0">
                  <a:moveTo>
                    <a:pt x="4193" y="1"/>
                  </a:moveTo>
                  <a:cubicBezTo>
                    <a:pt x="4132" y="1"/>
                    <a:pt x="4067" y="16"/>
                    <a:pt x="4002" y="42"/>
                  </a:cubicBezTo>
                  <a:cubicBezTo>
                    <a:pt x="3876" y="74"/>
                    <a:pt x="3781" y="231"/>
                    <a:pt x="3781" y="357"/>
                  </a:cubicBezTo>
                  <a:lnTo>
                    <a:pt x="3781" y="735"/>
                  </a:lnTo>
                  <a:lnTo>
                    <a:pt x="662" y="735"/>
                  </a:lnTo>
                  <a:cubicBezTo>
                    <a:pt x="410" y="735"/>
                    <a:pt x="190" y="672"/>
                    <a:pt x="1" y="546"/>
                  </a:cubicBezTo>
                  <a:lnTo>
                    <a:pt x="1" y="767"/>
                  </a:lnTo>
                  <a:cubicBezTo>
                    <a:pt x="1" y="1523"/>
                    <a:pt x="631" y="2153"/>
                    <a:pt x="1355" y="2153"/>
                  </a:cubicBezTo>
                  <a:lnTo>
                    <a:pt x="3781" y="2153"/>
                  </a:lnTo>
                  <a:lnTo>
                    <a:pt x="3781" y="2563"/>
                  </a:lnTo>
                  <a:cubicBezTo>
                    <a:pt x="3781" y="2720"/>
                    <a:pt x="3844" y="2815"/>
                    <a:pt x="4002" y="2878"/>
                  </a:cubicBezTo>
                  <a:cubicBezTo>
                    <a:pt x="4033" y="2886"/>
                    <a:pt x="4067" y="2890"/>
                    <a:pt x="4101" y="2890"/>
                  </a:cubicBezTo>
                  <a:cubicBezTo>
                    <a:pt x="4205" y="2890"/>
                    <a:pt x="4317" y="2854"/>
                    <a:pt x="4411" y="2783"/>
                  </a:cubicBezTo>
                  <a:lnTo>
                    <a:pt x="5420" y="1681"/>
                  </a:lnTo>
                  <a:cubicBezTo>
                    <a:pt x="5546" y="1555"/>
                    <a:pt x="5546" y="1365"/>
                    <a:pt x="5420" y="1208"/>
                  </a:cubicBezTo>
                  <a:lnTo>
                    <a:pt x="4411" y="105"/>
                  </a:lnTo>
                  <a:cubicBezTo>
                    <a:pt x="4356" y="31"/>
                    <a:pt x="4279" y="1"/>
                    <a:pt x="4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" name="Google Shape;6910;p73">
              <a:extLst>
                <a:ext uri="{FF2B5EF4-FFF2-40B4-BE49-F238E27FC236}">
                  <a16:creationId xmlns:a16="http://schemas.microsoft.com/office/drawing/2014/main" id="{F40704D3-5E5E-C433-CD55-F70733D06183}"/>
                </a:ext>
              </a:extLst>
            </p:cNvPr>
            <p:cNvSpPr/>
            <p:nvPr/>
          </p:nvSpPr>
          <p:spPr>
            <a:xfrm>
              <a:off x="-31759900" y="3791200"/>
              <a:ext cx="187475" cy="52800"/>
            </a:xfrm>
            <a:custGeom>
              <a:avLst/>
              <a:gdLst/>
              <a:ahLst/>
              <a:cxnLst/>
              <a:rect l="l" t="t" r="r" b="b"/>
              <a:pathLst>
                <a:path w="7499" h="2112" extrusionOk="0">
                  <a:moveTo>
                    <a:pt x="1" y="1"/>
                  </a:moveTo>
                  <a:lnTo>
                    <a:pt x="1" y="1072"/>
                  </a:lnTo>
                  <a:cubicBezTo>
                    <a:pt x="1" y="1639"/>
                    <a:pt x="473" y="2112"/>
                    <a:pt x="1009" y="2112"/>
                  </a:cubicBezTo>
                  <a:lnTo>
                    <a:pt x="6491" y="2112"/>
                  </a:lnTo>
                  <a:cubicBezTo>
                    <a:pt x="7026" y="2112"/>
                    <a:pt x="7499" y="1639"/>
                    <a:pt x="7499" y="1072"/>
                  </a:cubicBezTo>
                  <a:lnTo>
                    <a:pt x="749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" name="Google Shape;6911;p73">
              <a:extLst>
                <a:ext uri="{FF2B5EF4-FFF2-40B4-BE49-F238E27FC236}">
                  <a16:creationId xmlns:a16="http://schemas.microsoft.com/office/drawing/2014/main" id="{12FCA9ED-8383-55A0-4BC3-E75C8FEA4F4F}"/>
                </a:ext>
              </a:extLst>
            </p:cNvPr>
            <p:cNvSpPr/>
            <p:nvPr/>
          </p:nvSpPr>
          <p:spPr>
            <a:xfrm>
              <a:off x="-31759900" y="3550975"/>
              <a:ext cx="187475" cy="35475"/>
            </a:xfrm>
            <a:custGeom>
              <a:avLst/>
              <a:gdLst/>
              <a:ahLst/>
              <a:cxnLst/>
              <a:rect l="l" t="t" r="r" b="b"/>
              <a:pathLst>
                <a:path w="7499" h="1419" extrusionOk="0">
                  <a:moveTo>
                    <a:pt x="1009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1419"/>
                  </a:lnTo>
                  <a:lnTo>
                    <a:pt x="7499" y="1419"/>
                  </a:lnTo>
                  <a:lnTo>
                    <a:pt x="7499" y="1072"/>
                  </a:lnTo>
                  <a:cubicBezTo>
                    <a:pt x="7499" y="537"/>
                    <a:pt x="7026" y="1"/>
                    <a:pt x="64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" name="Google Shape;6912;p73">
              <a:extLst>
                <a:ext uri="{FF2B5EF4-FFF2-40B4-BE49-F238E27FC236}">
                  <a16:creationId xmlns:a16="http://schemas.microsoft.com/office/drawing/2014/main" id="{7D1C42E9-1065-75D2-11E8-BF1DA061118C}"/>
                </a:ext>
              </a:extLst>
            </p:cNvPr>
            <p:cNvSpPr/>
            <p:nvPr/>
          </p:nvSpPr>
          <p:spPr>
            <a:xfrm>
              <a:off x="-31759100" y="3602975"/>
              <a:ext cx="188250" cy="172500"/>
            </a:xfrm>
            <a:custGeom>
              <a:avLst/>
              <a:gdLst/>
              <a:ahLst/>
              <a:cxnLst/>
              <a:rect l="l" t="t" r="r" b="b"/>
              <a:pathLst>
                <a:path w="7530" h="6900" extrusionOk="0">
                  <a:moveTo>
                    <a:pt x="0" y="0"/>
                  </a:moveTo>
                  <a:lnTo>
                    <a:pt x="0" y="3088"/>
                  </a:lnTo>
                  <a:lnTo>
                    <a:pt x="1071" y="3088"/>
                  </a:lnTo>
                  <a:cubicBezTo>
                    <a:pt x="1134" y="2773"/>
                    <a:pt x="1386" y="2552"/>
                    <a:pt x="1701" y="2426"/>
                  </a:cubicBezTo>
                  <a:cubicBezTo>
                    <a:pt x="1822" y="2376"/>
                    <a:pt x="1952" y="2351"/>
                    <a:pt x="2083" y="2351"/>
                  </a:cubicBezTo>
                  <a:cubicBezTo>
                    <a:pt x="2361" y="2351"/>
                    <a:pt x="2642" y="2464"/>
                    <a:pt x="2835" y="2678"/>
                  </a:cubicBezTo>
                  <a:lnTo>
                    <a:pt x="3844" y="3781"/>
                  </a:lnTo>
                  <a:cubicBezTo>
                    <a:pt x="4222" y="4190"/>
                    <a:pt x="4222" y="4789"/>
                    <a:pt x="3844" y="5167"/>
                  </a:cubicBezTo>
                  <a:lnTo>
                    <a:pt x="2835" y="6270"/>
                  </a:lnTo>
                  <a:cubicBezTo>
                    <a:pt x="2635" y="6493"/>
                    <a:pt x="2339" y="6621"/>
                    <a:pt x="2050" y="6621"/>
                  </a:cubicBezTo>
                  <a:cubicBezTo>
                    <a:pt x="1930" y="6621"/>
                    <a:pt x="1812" y="6599"/>
                    <a:pt x="1701" y="6553"/>
                  </a:cubicBezTo>
                  <a:cubicBezTo>
                    <a:pt x="1386" y="6427"/>
                    <a:pt x="1134" y="6144"/>
                    <a:pt x="1071" y="5892"/>
                  </a:cubicBezTo>
                  <a:lnTo>
                    <a:pt x="0" y="5892"/>
                  </a:lnTo>
                  <a:lnTo>
                    <a:pt x="0" y="6900"/>
                  </a:lnTo>
                  <a:lnTo>
                    <a:pt x="7530" y="6900"/>
                  </a:lnTo>
                  <a:lnTo>
                    <a:pt x="7530" y="3844"/>
                  </a:lnTo>
                  <a:lnTo>
                    <a:pt x="6459" y="3844"/>
                  </a:lnTo>
                  <a:cubicBezTo>
                    <a:pt x="6364" y="4159"/>
                    <a:pt x="6143" y="4379"/>
                    <a:pt x="5828" y="4505"/>
                  </a:cubicBezTo>
                  <a:cubicBezTo>
                    <a:pt x="5709" y="4551"/>
                    <a:pt x="5589" y="4573"/>
                    <a:pt x="5472" y="4573"/>
                  </a:cubicBezTo>
                  <a:cubicBezTo>
                    <a:pt x="5188" y="4573"/>
                    <a:pt x="4917" y="4445"/>
                    <a:pt x="4694" y="4222"/>
                  </a:cubicBezTo>
                  <a:lnTo>
                    <a:pt x="3655" y="3119"/>
                  </a:lnTo>
                  <a:cubicBezTo>
                    <a:pt x="3308" y="2741"/>
                    <a:pt x="3308" y="2143"/>
                    <a:pt x="3655" y="1765"/>
                  </a:cubicBezTo>
                  <a:lnTo>
                    <a:pt x="4694" y="630"/>
                  </a:lnTo>
                  <a:cubicBezTo>
                    <a:pt x="4866" y="416"/>
                    <a:pt x="5140" y="304"/>
                    <a:pt x="5427" y="304"/>
                  </a:cubicBezTo>
                  <a:cubicBezTo>
                    <a:pt x="5561" y="304"/>
                    <a:pt x="5698" y="328"/>
                    <a:pt x="5828" y="378"/>
                  </a:cubicBezTo>
                  <a:cubicBezTo>
                    <a:pt x="6143" y="504"/>
                    <a:pt x="6364" y="756"/>
                    <a:pt x="6459" y="1040"/>
                  </a:cubicBezTo>
                  <a:lnTo>
                    <a:pt x="7530" y="1040"/>
                  </a:lnTo>
                  <a:lnTo>
                    <a:pt x="753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80" name="Google Shape;6913;p73">
            <a:extLst>
              <a:ext uri="{FF2B5EF4-FFF2-40B4-BE49-F238E27FC236}">
                <a16:creationId xmlns:a16="http://schemas.microsoft.com/office/drawing/2014/main" id="{DC7EE4C8-D358-EBBD-44BE-A7318A473129}"/>
              </a:ext>
            </a:extLst>
          </p:cNvPr>
          <p:cNvGrpSpPr/>
          <p:nvPr/>
        </p:nvGrpSpPr>
        <p:grpSpPr>
          <a:xfrm>
            <a:off x="2904842" y="5089283"/>
            <a:ext cx="488069" cy="475775"/>
            <a:chOff x="-31817400" y="3910025"/>
            <a:chExt cx="301675" cy="294075"/>
          </a:xfrm>
          <a:solidFill>
            <a:schemeClr val="tx1"/>
          </a:solidFill>
        </p:grpSpPr>
        <p:sp>
          <p:nvSpPr>
            <p:cNvPr id="581" name="Google Shape;6914;p73">
              <a:extLst>
                <a:ext uri="{FF2B5EF4-FFF2-40B4-BE49-F238E27FC236}">
                  <a16:creationId xmlns:a16="http://schemas.microsoft.com/office/drawing/2014/main" id="{10C2509F-8B9A-E5DF-9C36-CCA32BFE3B56}"/>
                </a:ext>
              </a:extLst>
            </p:cNvPr>
            <p:cNvSpPr/>
            <p:nvPr/>
          </p:nvSpPr>
          <p:spPr>
            <a:xfrm>
              <a:off x="-31817400" y="3911550"/>
              <a:ext cx="301675" cy="292550"/>
            </a:xfrm>
            <a:custGeom>
              <a:avLst/>
              <a:gdLst/>
              <a:ahLst/>
              <a:cxnLst/>
              <a:rect l="l" t="t" r="r" b="b"/>
              <a:pathLst>
                <a:path w="12067" h="11702" extrusionOk="0">
                  <a:moveTo>
                    <a:pt x="2558" y="0"/>
                  </a:moveTo>
                  <a:cubicBezTo>
                    <a:pt x="2357" y="0"/>
                    <a:pt x="2155" y="24"/>
                    <a:pt x="1954" y="70"/>
                  </a:cubicBezTo>
                  <a:cubicBezTo>
                    <a:pt x="1828" y="102"/>
                    <a:pt x="1733" y="196"/>
                    <a:pt x="1702" y="322"/>
                  </a:cubicBezTo>
                  <a:cubicBezTo>
                    <a:pt x="1670" y="448"/>
                    <a:pt x="1702" y="543"/>
                    <a:pt x="1796" y="637"/>
                  </a:cubicBezTo>
                  <a:lnTo>
                    <a:pt x="2679" y="1551"/>
                  </a:lnTo>
                  <a:cubicBezTo>
                    <a:pt x="2962" y="1803"/>
                    <a:pt x="2962" y="2244"/>
                    <a:pt x="2679" y="2528"/>
                  </a:cubicBezTo>
                  <a:cubicBezTo>
                    <a:pt x="2553" y="2669"/>
                    <a:pt x="2379" y="2740"/>
                    <a:pt x="2202" y="2740"/>
                  </a:cubicBezTo>
                  <a:cubicBezTo>
                    <a:pt x="2025" y="2740"/>
                    <a:pt x="1844" y="2669"/>
                    <a:pt x="1702" y="2528"/>
                  </a:cubicBezTo>
                  <a:lnTo>
                    <a:pt x="788" y="1614"/>
                  </a:lnTo>
                  <a:cubicBezTo>
                    <a:pt x="744" y="1569"/>
                    <a:pt x="668" y="1525"/>
                    <a:pt x="582" y="1525"/>
                  </a:cubicBezTo>
                  <a:cubicBezTo>
                    <a:pt x="547" y="1525"/>
                    <a:pt x="510" y="1532"/>
                    <a:pt x="473" y="1551"/>
                  </a:cubicBezTo>
                  <a:cubicBezTo>
                    <a:pt x="347" y="1582"/>
                    <a:pt x="284" y="1645"/>
                    <a:pt x="253" y="1771"/>
                  </a:cubicBezTo>
                  <a:cubicBezTo>
                    <a:pt x="1" y="2591"/>
                    <a:pt x="253" y="3473"/>
                    <a:pt x="883" y="4103"/>
                  </a:cubicBezTo>
                  <a:cubicBezTo>
                    <a:pt x="1366" y="4494"/>
                    <a:pt x="1932" y="4750"/>
                    <a:pt x="2619" y="4750"/>
                  </a:cubicBezTo>
                  <a:cubicBezTo>
                    <a:pt x="2874" y="4750"/>
                    <a:pt x="3145" y="4715"/>
                    <a:pt x="3435" y="4638"/>
                  </a:cubicBezTo>
                  <a:lnTo>
                    <a:pt x="7247" y="8482"/>
                  </a:lnTo>
                  <a:cubicBezTo>
                    <a:pt x="6963" y="9522"/>
                    <a:pt x="7215" y="10372"/>
                    <a:pt x="7814" y="10971"/>
                  </a:cubicBezTo>
                  <a:cubicBezTo>
                    <a:pt x="8291" y="11472"/>
                    <a:pt x="8895" y="11702"/>
                    <a:pt x="9516" y="11702"/>
                  </a:cubicBezTo>
                  <a:cubicBezTo>
                    <a:pt x="9714" y="11702"/>
                    <a:pt x="9915" y="11678"/>
                    <a:pt x="10114" y="11632"/>
                  </a:cubicBezTo>
                  <a:cubicBezTo>
                    <a:pt x="10240" y="11569"/>
                    <a:pt x="10334" y="11506"/>
                    <a:pt x="10366" y="11380"/>
                  </a:cubicBezTo>
                  <a:cubicBezTo>
                    <a:pt x="10397" y="11254"/>
                    <a:pt x="10366" y="11128"/>
                    <a:pt x="10271" y="11065"/>
                  </a:cubicBezTo>
                  <a:lnTo>
                    <a:pt x="9389" y="10152"/>
                  </a:lnTo>
                  <a:cubicBezTo>
                    <a:pt x="9106" y="9868"/>
                    <a:pt x="9106" y="9459"/>
                    <a:pt x="9389" y="9175"/>
                  </a:cubicBezTo>
                  <a:cubicBezTo>
                    <a:pt x="9515" y="9033"/>
                    <a:pt x="9688" y="8962"/>
                    <a:pt x="9866" y="8962"/>
                  </a:cubicBezTo>
                  <a:cubicBezTo>
                    <a:pt x="10043" y="8962"/>
                    <a:pt x="10224" y="9033"/>
                    <a:pt x="10366" y="9175"/>
                  </a:cubicBezTo>
                  <a:lnTo>
                    <a:pt x="11279" y="10089"/>
                  </a:lnTo>
                  <a:cubicBezTo>
                    <a:pt x="11326" y="10135"/>
                    <a:pt x="11405" y="10164"/>
                    <a:pt x="11494" y="10164"/>
                  </a:cubicBezTo>
                  <a:cubicBezTo>
                    <a:pt x="11527" y="10164"/>
                    <a:pt x="11561" y="10160"/>
                    <a:pt x="11594" y="10152"/>
                  </a:cubicBezTo>
                  <a:cubicBezTo>
                    <a:pt x="11720" y="10120"/>
                    <a:pt x="11783" y="10026"/>
                    <a:pt x="11815" y="9931"/>
                  </a:cubicBezTo>
                  <a:cubicBezTo>
                    <a:pt x="12067" y="9081"/>
                    <a:pt x="11815" y="8230"/>
                    <a:pt x="11185" y="7600"/>
                  </a:cubicBezTo>
                  <a:cubicBezTo>
                    <a:pt x="10778" y="7170"/>
                    <a:pt x="10224" y="6903"/>
                    <a:pt x="9537" y="6903"/>
                  </a:cubicBezTo>
                  <a:cubicBezTo>
                    <a:pt x="9266" y="6903"/>
                    <a:pt x="8975" y="6944"/>
                    <a:pt x="8665" y="7033"/>
                  </a:cubicBezTo>
                  <a:lnTo>
                    <a:pt x="4852" y="3221"/>
                  </a:lnTo>
                  <a:lnTo>
                    <a:pt x="4884" y="3032"/>
                  </a:lnTo>
                  <a:cubicBezTo>
                    <a:pt x="5136" y="2213"/>
                    <a:pt x="4884" y="1330"/>
                    <a:pt x="4254" y="700"/>
                  </a:cubicBezTo>
                  <a:cubicBezTo>
                    <a:pt x="3778" y="225"/>
                    <a:pt x="3177" y="0"/>
                    <a:pt x="25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" name="Google Shape;6915;p73">
              <a:extLst>
                <a:ext uri="{FF2B5EF4-FFF2-40B4-BE49-F238E27FC236}">
                  <a16:creationId xmlns:a16="http://schemas.microsoft.com/office/drawing/2014/main" id="{1D0C9B6B-827A-A3D8-F53C-DD92E3461389}"/>
                </a:ext>
              </a:extLst>
            </p:cNvPr>
            <p:cNvSpPr/>
            <p:nvPr/>
          </p:nvSpPr>
          <p:spPr>
            <a:xfrm>
              <a:off x="-31816600" y="4062950"/>
              <a:ext cx="144150" cy="140600"/>
            </a:xfrm>
            <a:custGeom>
              <a:avLst/>
              <a:gdLst/>
              <a:ahLst/>
              <a:cxnLst/>
              <a:rect l="l" t="t" r="r" b="b"/>
              <a:pathLst>
                <a:path w="5766" h="5624" extrusionOk="0">
                  <a:moveTo>
                    <a:pt x="4080" y="1504"/>
                  </a:moveTo>
                  <a:cubicBezTo>
                    <a:pt x="4167" y="1504"/>
                    <a:pt x="4253" y="1528"/>
                    <a:pt x="4316" y="1575"/>
                  </a:cubicBezTo>
                  <a:cubicBezTo>
                    <a:pt x="4442" y="1701"/>
                    <a:pt x="4442" y="1953"/>
                    <a:pt x="4316" y="2048"/>
                  </a:cubicBezTo>
                  <a:lnTo>
                    <a:pt x="2205" y="4159"/>
                  </a:lnTo>
                  <a:cubicBezTo>
                    <a:pt x="2158" y="4206"/>
                    <a:pt x="2072" y="4230"/>
                    <a:pt x="1985" y="4230"/>
                  </a:cubicBezTo>
                  <a:cubicBezTo>
                    <a:pt x="1898" y="4230"/>
                    <a:pt x="1812" y="4206"/>
                    <a:pt x="1764" y="4159"/>
                  </a:cubicBezTo>
                  <a:cubicBezTo>
                    <a:pt x="1638" y="4033"/>
                    <a:pt x="1638" y="3781"/>
                    <a:pt x="1764" y="3686"/>
                  </a:cubicBezTo>
                  <a:lnTo>
                    <a:pt x="3844" y="1575"/>
                  </a:lnTo>
                  <a:cubicBezTo>
                    <a:pt x="3907" y="1528"/>
                    <a:pt x="3993" y="1504"/>
                    <a:pt x="4080" y="1504"/>
                  </a:cubicBezTo>
                  <a:close/>
                  <a:moveTo>
                    <a:pt x="3844" y="0"/>
                  </a:moveTo>
                  <a:lnTo>
                    <a:pt x="567" y="3277"/>
                  </a:lnTo>
                  <a:cubicBezTo>
                    <a:pt x="0" y="3844"/>
                    <a:pt x="0" y="4694"/>
                    <a:pt x="567" y="5198"/>
                  </a:cubicBezTo>
                  <a:cubicBezTo>
                    <a:pt x="835" y="5482"/>
                    <a:pt x="1189" y="5624"/>
                    <a:pt x="1540" y="5624"/>
                  </a:cubicBezTo>
                  <a:cubicBezTo>
                    <a:pt x="1890" y="5624"/>
                    <a:pt x="2237" y="5482"/>
                    <a:pt x="2489" y="5198"/>
                  </a:cubicBezTo>
                  <a:lnTo>
                    <a:pt x="5766" y="1953"/>
                  </a:lnTo>
                  <a:lnTo>
                    <a:pt x="384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" name="Google Shape;6916;p73">
              <a:extLst>
                <a:ext uri="{FF2B5EF4-FFF2-40B4-BE49-F238E27FC236}">
                  <a16:creationId xmlns:a16="http://schemas.microsoft.com/office/drawing/2014/main" id="{39571531-CD64-8BE1-8CD6-8B69D547EE97}"/>
                </a:ext>
              </a:extLst>
            </p:cNvPr>
            <p:cNvSpPr/>
            <p:nvPr/>
          </p:nvSpPr>
          <p:spPr>
            <a:xfrm>
              <a:off x="-31648050" y="3910025"/>
              <a:ext cx="129175" cy="127725"/>
            </a:xfrm>
            <a:custGeom>
              <a:avLst/>
              <a:gdLst/>
              <a:ahLst/>
              <a:cxnLst/>
              <a:rect l="l" t="t" r="r" b="b"/>
              <a:pathLst>
                <a:path w="5167" h="5109" extrusionOk="0">
                  <a:moveTo>
                    <a:pt x="4249" y="1"/>
                  </a:moveTo>
                  <a:cubicBezTo>
                    <a:pt x="4179" y="1"/>
                    <a:pt x="4106" y="24"/>
                    <a:pt x="4033" y="68"/>
                  </a:cubicBezTo>
                  <a:lnTo>
                    <a:pt x="2206" y="1171"/>
                  </a:lnTo>
                  <a:cubicBezTo>
                    <a:pt x="2017" y="1265"/>
                    <a:pt x="1985" y="1549"/>
                    <a:pt x="2143" y="1706"/>
                  </a:cubicBezTo>
                  <a:lnTo>
                    <a:pt x="2300" y="1864"/>
                  </a:lnTo>
                  <a:lnTo>
                    <a:pt x="0" y="4164"/>
                  </a:lnTo>
                  <a:lnTo>
                    <a:pt x="945" y="5109"/>
                  </a:lnTo>
                  <a:lnTo>
                    <a:pt x="3245" y="2809"/>
                  </a:lnTo>
                  <a:lnTo>
                    <a:pt x="3434" y="2998"/>
                  </a:lnTo>
                  <a:cubicBezTo>
                    <a:pt x="3502" y="3066"/>
                    <a:pt x="3594" y="3099"/>
                    <a:pt x="3684" y="3099"/>
                  </a:cubicBezTo>
                  <a:cubicBezTo>
                    <a:pt x="3802" y="3099"/>
                    <a:pt x="3916" y="3042"/>
                    <a:pt x="3970" y="2935"/>
                  </a:cubicBezTo>
                  <a:lnTo>
                    <a:pt x="5073" y="1108"/>
                  </a:lnTo>
                  <a:cubicBezTo>
                    <a:pt x="5167" y="1013"/>
                    <a:pt x="5167" y="793"/>
                    <a:pt x="5041" y="698"/>
                  </a:cubicBezTo>
                  <a:lnTo>
                    <a:pt x="4474" y="100"/>
                  </a:lnTo>
                  <a:cubicBezTo>
                    <a:pt x="4406" y="32"/>
                    <a:pt x="4330" y="1"/>
                    <a:pt x="4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84" name="Google Shape;6917;p73">
            <a:extLst>
              <a:ext uri="{FF2B5EF4-FFF2-40B4-BE49-F238E27FC236}">
                <a16:creationId xmlns:a16="http://schemas.microsoft.com/office/drawing/2014/main" id="{AE6E0932-AD04-0409-4EAE-FC60C9B3C547}"/>
              </a:ext>
            </a:extLst>
          </p:cNvPr>
          <p:cNvGrpSpPr/>
          <p:nvPr/>
        </p:nvGrpSpPr>
        <p:grpSpPr>
          <a:xfrm>
            <a:off x="5293679" y="4470858"/>
            <a:ext cx="472821" cy="472781"/>
            <a:chOff x="-30354000" y="3569100"/>
            <a:chExt cx="292250" cy="292225"/>
          </a:xfrm>
          <a:solidFill>
            <a:schemeClr val="tx1"/>
          </a:solidFill>
        </p:grpSpPr>
        <p:sp>
          <p:nvSpPr>
            <p:cNvPr id="585" name="Google Shape;6918;p73">
              <a:extLst>
                <a:ext uri="{FF2B5EF4-FFF2-40B4-BE49-F238E27FC236}">
                  <a16:creationId xmlns:a16="http://schemas.microsoft.com/office/drawing/2014/main" id="{51B1F204-2FE1-130C-01F1-4D4E1408DF0F}"/>
                </a:ext>
              </a:extLst>
            </p:cNvPr>
            <p:cNvSpPr/>
            <p:nvPr/>
          </p:nvSpPr>
          <p:spPr>
            <a:xfrm>
              <a:off x="-30354000" y="3604550"/>
              <a:ext cx="137875" cy="256000"/>
            </a:xfrm>
            <a:custGeom>
              <a:avLst/>
              <a:gdLst/>
              <a:ahLst/>
              <a:cxnLst/>
              <a:rect l="l" t="t" r="r" b="b"/>
              <a:pathLst>
                <a:path w="5515" h="10240" extrusionOk="0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lnTo>
                    <a:pt x="1" y="4411"/>
                  </a:lnTo>
                  <a:cubicBezTo>
                    <a:pt x="1" y="4632"/>
                    <a:pt x="64" y="4884"/>
                    <a:pt x="190" y="5073"/>
                  </a:cubicBezTo>
                  <a:lnTo>
                    <a:pt x="1639" y="7467"/>
                  </a:lnTo>
                  <a:cubicBezTo>
                    <a:pt x="1891" y="7877"/>
                    <a:pt x="2049" y="8097"/>
                    <a:pt x="2049" y="8538"/>
                  </a:cubicBezTo>
                  <a:lnTo>
                    <a:pt x="2049" y="9861"/>
                  </a:lnTo>
                  <a:cubicBezTo>
                    <a:pt x="2049" y="10082"/>
                    <a:pt x="2206" y="10239"/>
                    <a:pt x="2395" y="10239"/>
                  </a:cubicBezTo>
                  <a:lnTo>
                    <a:pt x="5514" y="10239"/>
                  </a:lnTo>
                  <a:lnTo>
                    <a:pt x="5514" y="6364"/>
                  </a:lnTo>
                  <a:cubicBezTo>
                    <a:pt x="5514" y="5986"/>
                    <a:pt x="5357" y="5671"/>
                    <a:pt x="5168" y="5419"/>
                  </a:cubicBezTo>
                  <a:cubicBezTo>
                    <a:pt x="5167" y="5420"/>
                    <a:pt x="5165" y="5421"/>
                    <a:pt x="5163" y="5421"/>
                  </a:cubicBezTo>
                  <a:cubicBezTo>
                    <a:pt x="5042" y="5421"/>
                    <a:pt x="3214" y="3623"/>
                    <a:pt x="3183" y="3592"/>
                  </a:cubicBezTo>
                  <a:cubicBezTo>
                    <a:pt x="3041" y="3432"/>
                    <a:pt x="2828" y="3332"/>
                    <a:pt x="2613" y="3332"/>
                  </a:cubicBezTo>
                  <a:cubicBezTo>
                    <a:pt x="2448" y="3332"/>
                    <a:pt x="2280" y="3392"/>
                    <a:pt x="2143" y="3529"/>
                  </a:cubicBezTo>
                  <a:cubicBezTo>
                    <a:pt x="1891" y="3812"/>
                    <a:pt x="1923" y="4285"/>
                    <a:pt x="2112" y="4442"/>
                  </a:cubicBezTo>
                  <a:lnTo>
                    <a:pt x="3970" y="6301"/>
                  </a:lnTo>
                  <a:cubicBezTo>
                    <a:pt x="4097" y="6427"/>
                    <a:pt x="4097" y="6648"/>
                    <a:pt x="3970" y="6774"/>
                  </a:cubicBezTo>
                  <a:cubicBezTo>
                    <a:pt x="3907" y="6821"/>
                    <a:pt x="3821" y="6845"/>
                    <a:pt x="3734" y="6845"/>
                  </a:cubicBezTo>
                  <a:cubicBezTo>
                    <a:pt x="3648" y="6845"/>
                    <a:pt x="3561" y="6821"/>
                    <a:pt x="3498" y="6774"/>
                  </a:cubicBezTo>
                  <a:lnTo>
                    <a:pt x="1639" y="4915"/>
                  </a:lnTo>
                  <a:cubicBezTo>
                    <a:pt x="1450" y="4726"/>
                    <a:pt x="1324" y="4442"/>
                    <a:pt x="1324" y="4190"/>
                  </a:cubicBezTo>
                  <a:lnTo>
                    <a:pt x="1324" y="662"/>
                  </a:lnTo>
                  <a:cubicBezTo>
                    <a:pt x="1324" y="252"/>
                    <a:pt x="1009" y="0"/>
                    <a:pt x="6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" name="Google Shape;6919;p73">
              <a:extLst>
                <a:ext uri="{FF2B5EF4-FFF2-40B4-BE49-F238E27FC236}">
                  <a16:creationId xmlns:a16="http://schemas.microsoft.com/office/drawing/2014/main" id="{F5A1A16B-B0BC-2DB5-36C9-2023DDCA760E}"/>
                </a:ext>
              </a:extLst>
            </p:cNvPr>
            <p:cNvSpPr/>
            <p:nvPr/>
          </p:nvSpPr>
          <p:spPr>
            <a:xfrm>
              <a:off x="-30198825" y="3604550"/>
              <a:ext cx="137075" cy="256775"/>
            </a:xfrm>
            <a:custGeom>
              <a:avLst/>
              <a:gdLst/>
              <a:ahLst/>
              <a:cxnLst/>
              <a:rect l="l" t="t" r="r" b="b"/>
              <a:pathLst>
                <a:path w="5483" h="10271" extrusionOk="0">
                  <a:moveTo>
                    <a:pt x="4758" y="0"/>
                  </a:moveTo>
                  <a:cubicBezTo>
                    <a:pt x="4380" y="0"/>
                    <a:pt x="4096" y="315"/>
                    <a:pt x="4096" y="662"/>
                  </a:cubicBezTo>
                  <a:lnTo>
                    <a:pt x="4096" y="4190"/>
                  </a:lnTo>
                  <a:cubicBezTo>
                    <a:pt x="4096" y="4474"/>
                    <a:pt x="3970" y="4758"/>
                    <a:pt x="3781" y="4915"/>
                  </a:cubicBezTo>
                  <a:lnTo>
                    <a:pt x="1922" y="6774"/>
                  </a:lnTo>
                  <a:cubicBezTo>
                    <a:pt x="1875" y="6821"/>
                    <a:pt x="1788" y="6845"/>
                    <a:pt x="1698" y="6845"/>
                  </a:cubicBezTo>
                  <a:cubicBezTo>
                    <a:pt x="1607" y="6845"/>
                    <a:pt x="1513" y="6821"/>
                    <a:pt x="1450" y="6774"/>
                  </a:cubicBezTo>
                  <a:cubicBezTo>
                    <a:pt x="1355" y="6648"/>
                    <a:pt x="1355" y="6427"/>
                    <a:pt x="1450" y="6301"/>
                  </a:cubicBezTo>
                  <a:lnTo>
                    <a:pt x="3308" y="4442"/>
                  </a:lnTo>
                  <a:cubicBezTo>
                    <a:pt x="3497" y="4285"/>
                    <a:pt x="3560" y="3812"/>
                    <a:pt x="3277" y="3529"/>
                  </a:cubicBezTo>
                  <a:cubicBezTo>
                    <a:pt x="3140" y="3392"/>
                    <a:pt x="2972" y="3332"/>
                    <a:pt x="2807" y="3332"/>
                  </a:cubicBezTo>
                  <a:cubicBezTo>
                    <a:pt x="2592" y="3332"/>
                    <a:pt x="2379" y="3432"/>
                    <a:pt x="2237" y="3592"/>
                  </a:cubicBezTo>
                  <a:cubicBezTo>
                    <a:pt x="2237" y="3592"/>
                    <a:pt x="347" y="5419"/>
                    <a:pt x="347" y="5482"/>
                  </a:cubicBezTo>
                  <a:cubicBezTo>
                    <a:pt x="158" y="5671"/>
                    <a:pt x="0" y="6018"/>
                    <a:pt x="0" y="6427"/>
                  </a:cubicBezTo>
                  <a:lnTo>
                    <a:pt x="0" y="8129"/>
                  </a:lnTo>
                  <a:lnTo>
                    <a:pt x="0" y="8412"/>
                  </a:lnTo>
                  <a:lnTo>
                    <a:pt x="0" y="10271"/>
                  </a:lnTo>
                  <a:lnTo>
                    <a:pt x="3088" y="10271"/>
                  </a:lnTo>
                  <a:cubicBezTo>
                    <a:pt x="3277" y="10271"/>
                    <a:pt x="3434" y="10113"/>
                    <a:pt x="3434" y="9924"/>
                  </a:cubicBezTo>
                  <a:lnTo>
                    <a:pt x="3434" y="8570"/>
                  </a:lnTo>
                  <a:cubicBezTo>
                    <a:pt x="3434" y="8129"/>
                    <a:pt x="3623" y="7908"/>
                    <a:pt x="3812" y="7530"/>
                  </a:cubicBezTo>
                  <a:lnTo>
                    <a:pt x="5293" y="5104"/>
                  </a:lnTo>
                  <a:cubicBezTo>
                    <a:pt x="5388" y="4915"/>
                    <a:pt x="5482" y="4663"/>
                    <a:pt x="5482" y="4411"/>
                  </a:cubicBezTo>
                  <a:lnTo>
                    <a:pt x="5482" y="662"/>
                  </a:lnTo>
                  <a:cubicBezTo>
                    <a:pt x="5451" y="284"/>
                    <a:pt x="5136" y="0"/>
                    <a:pt x="47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" name="Google Shape;6920;p73">
              <a:extLst>
                <a:ext uri="{FF2B5EF4-FFF2-40B4-BE49-F238E27FC236}">
                  <a16:creationId xmlns:a16="http://schemas.microsoft.com/office/drawing/2014/main" id="{AC9A2DD9-4989-4329-7F2C-900928D7629D}"/>
                </a:ext>
              </a:extLst>
            </p:cNvPr>
            <p:cNvSpPr/>
            <p:nvPr/>
          </p:nvSpPr>
          <p:spPr>
            <a:xfrm>
              <a:off x="-30139750" y="3636850"/>
              <a:ext cx="26000" cy="37825"/>
            </a:xfrm>
            <a:custGeom>
              <a:avLst/>
              <a:gdLst/>
              <a:ahLst/>
              <a:cxnLst/>
              <a:rect l="l" t="t" r="r" b="b"/>
              <a:pathLst>
                <a:path w="1040" h="1513" extrusionOk="0">
                  <a:moveTo>
                    <a:pt x="504" y="0"/>
                  </a:moveTo>
                  <a:cubicBezTo>
                    <a:pt x="252" y="32"/>
                    <a:pt x="0" y="284"/>
                    <a:pt x="0" y="567"/>
                  </a:cubicBezTo>
                  <a:lnTo>
                    <a:pt x="0" y="1418"/>
                  </a:lnTo>
                  <a:cubicBezTo>
                    <a:pt x="126" y="1386"/>
                    <a:pt x="252" y="1355"/>
                    <a:pt x="410" y="1355"/>
                  </a:cubicBezTo>
                  <a:cubicBezTo>
                    <a:pt x="630" y="1355"/>
                    <a:pt x="819" y="1386"/>
                    <a:pt x="1040" y="1512"/>
                  </a:cubicBezTo>
                  <a:lnTo>
                    <a:pt x="1040" y="504"/>
                  </a:lnTo>
                  <a:cubicBezTo>
                    <a:pt x="1040" y="252"/>
                    <a:pt x="788" y="0"/>
                    <a:pt x="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" name="Google Shape;6921;p73">
              <a:extLst>
                <a:ext uri="{FF2B5EF4-FFF2-40B4-BE49-F238E27FC236}">
                  <a16:creationId xmlns:a16="http://schemas.microsoft.com/office/drawing/2014/main" id="{992F4E7C-9519-423B-F166-60A5C5388175}"/>
                </a:ext>
              </a:extLst>
            </p:cNvPr>
            <p:cNvSpPr/>
            <p:nvPr/>
          </p:nvSpPr>
          <p:spPr>
            <a:xfrm>
              <a:off x="-30302800" y="3638950"/>
              <a:ext cx="25225" cy="36500"/>
            </a:xfrm>
            <a:custGeom>
              <a:avLst/>
              <a:gdLst/>
              <a:ahLst/>
              <a:cxnLst/>
              <a:rect l="l" t="t" r="r" b="b"/>
              <a:pathLst>
                <a:path w="1009" h="1460" extrusionOk="0">
                  <a:moveTo>
                    <a:pt x="418" y="1"/>
                  </a:moveTo>
                  <a:cubicBezTo>
                    <a:pt x="177" y="1"/>
                    <a:pt x="1" y="229"/>
                    <a:pt x="1" y="483"/>
                  </a:cubicBezTo>
                  <a:lnTo>
                    <a:pt x="1" y="1460"/>
                  </a:lnTo>
                  <a:cubicBezTo>
                    <a:pt x="190" y="1334"/>
                    <a:pt x="379" y="1302"/>
                    <a:pt x="631" y="1302"/>
                  </a:cubicBezTo>
                  <a:cubicBezTo>
                    <a:pt x="725" y="1302"/>
                    <a:pt x="883" y="1334"/>
                    <a:pt x="1009" y="1365"/>
                  </a:cubicBezTo>
                  <a:lnTo>
                    <a:pt x="1009" y="515"/>
                  </a:lnTo>
                  <a:cubicBezTo>
                    <a:pt x="1009" y="231"/>
                    <a:pt x="788" y="11"/>
                    <a:pt x="505" y="11"/>
                  </a:cubicBezTo>
                  <a:cubicBezTo>
                    <a:pt x="475" y="4"/>
                    <a:pt x="446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" name="Google Shape;6922;p73">
              <a:extLst>
                <a:ext uri="{FF2B5EF4-FFF2-40B4-BE49-F238E27FC236}">
                  <a16:creationId xmlns:a16="http://schemas.microsoft.com/office/drawing/2014/main" id="{18DBDC03-2D59-747F-E987-EB819139325D}"/>
                </a:ext>
              </a:extLst>
            </p:cNvPr>
            <p:cNvSpPr/>
            <p:nvPr/>
          </p:nvSpPr>
          <p:spPr>
            <a:xfrm>
              <a:off x="-30242925" y="3569100"/>
              <a:ext cx="68525" cy="68550"/>
            </a:xfrm>
            <a:custGeom>
              <a:avLst/>
              <a:gdLst/>
              <a:ahLst/>
              <a:cxnLst/>
              <a:rect l="l" t="t" r="r" b="b"/>
              <a:pathLst>
                <a:path w="2741" h="2742" extrusionOk="0">
                  <a:moveTo>
                    <a:pt x="1386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74"/>
                    <a:pt x="630" y="2742"/>
                    <a:pt x="1386" y="2742"/>
                  </a:cubicBezTo>
                  <a:cubicBezTo>
                    <a:pt x="2111" y="2742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" name="Google Shape;6923;p73">
              <a:extLst>
                <a:ext uri="{FF2B5EF4-FFF2-40B4-BE49-F238E27FC236}">
                  <a16:creationId xmlns:a16="http://schemas.microsoft.com/office/drawing/2014/main" id="{27B34706-1A1F-14E1-97F8-C5EAABD4B2EF}"/>
                </a:ext>
              </a:extLst>
            </p:cNvPr>
            <p:cNvSpPr/>
            <p:nvPr/>
          </p:nvSpPr>
          <p:spPr>
            <a:xfrm>
              <a:off x="-30262625" y="3654950"/>
              <a:ext cx="107925" cy="68550"/>
            </a:xfrm>
            <a:custGeom>
              <a:avLst/>
              <a:gdLst/>
              <a:ahLst/>
              <a:cxnLst/>
              <a:rect l="l" t="t" r="r" b="b"/>
              <a:pathLst>
                <a:path w="4317" h="2742" extrusionOk="0">
                  <a:moveTo>
                    <a:pt x="2174" y="1"/>
                  </a:moveTo>
                  <a:cubicBezTo>
                    <a:pt x="1292" y="1"/>
                    <a:pt x="505" y="379"/>
                    <a:pt x="0" y="1040"/>
                  </a:cubicBezTo>
                  <a:lnTo>
                    <a:pt x="32" y="1103"/>
                  </a:lnTo>
                  <a:cubicBezTo>
                    <a:pt x="946" y="1985"/>
                    <a:pt x="1450" y="2458"/>
                    <a:pt x="1702" y="2742"/>
                  </a:cubicBezTo>
                  <a:lnTo>
                    <a:pt x="2647" y="2742"/>
                  </a:lnTo>
                  <a:lnTo>
                    <a:pt x="4254" y="1135"/>
                  </a:lnTo>
                  <a:lnTo>
                    <a:pt x="4317" y="1040"/>
                  </a:lnTo>
                  <a:cubicBezTo>
                    <a:pt x="3813" y="410"/>
                    <a:pt x="3025" y="1"/>
                    <a:pt x="2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91" name="Google Shape;6924;p73">
            <a:extLst>
              <a:ext uri="{FF2B5EF4-FFF2-40B4-BE49-F238E27FC236}">
                <a16:creationId xmlns:a16="http://schemas.microsoft.com/office/drawing/2014/main" id="{7D8AD5EC-B6FD-CD0D-71C0-6FDA824112C3}"/>
              </a:ext>
            </a:extLst>
          </p:cNvPr>
          <p:cNvGrpSpPr/>
          <p:nvPr/>
        </p:nvGrpSpPr>
        <p:grpSpPr>
          <a:xfrm>
            <a:off x="2331783" y="2043929"/>
            <a:ext cx="456197" cy="471527"/>
            <a:chOff x="-35118325" y="3202075"/>
            <a:chExt cx="281975" cy="291450"/>
          </a:xfrm>
          <a:solidFill>
            <a:schemeClr val="tx1"/>
          </a:solidFill>
        </p:grpSpPr>
        <p:sp>
          <p:nvSpPr>
            <p:cNvPr id="592" name="Google Shape;6925;p73">
              <a:extLst>
                <a:ext uri="{FF2B5EF4-FFF2-40B4-BE49-F238E27FC236}">
                  <a16:creationId xmlns:a16="http://schemas.microsoft.com/office/drawing/2014/main" id="{5BDDFC4B-DD8C-A5A0-E4EB-F5C481C63FAE}"/>
                </a:ext>
              </a:extLst>
            </p:cNvPr>
            <p:cNvSpPr/>
            <p:nvPr/>
          </p:nvSpPr>
          <p:spPr>
            <a:xfrm>
              <a:off x="-35008050" y="3202075"/>
              <a:ext cx="171700" cy="171250"/>
            </a:xfrm>
            <a:custGeom>
              <a:avLst/>
              <a:gdLst/>
              <a:ahLst/>
              <a:cxnLst/>
              <a:rect l="l" t="t" r="r" b="b"/>
              <a:pathLst>
                <a:path w="6868" h="6850" extrusionOk="0">
                  <a:moveTo>
                    <a:pt x="3466" y="1355"/>
                  </a:moveTo>
                  <a:cubicBezTo>
                    <a:pt x="4222" y="1355"/>
                    <a:pt x="4852" y="1985"/>
                    <a:pt x="4852" y="2741"/>
                  </a:cubicBezTo>
                  <a:lnTo>
                    <a:pt x="4852" y="4127"/>
                  </a:lnTo>
                  <a:cubicBezTo>
                    <a:pt x="4852" y="4348"/>
                    <a:pt x="4757" y="4600"/>
                    <a:pt x="4631" y="4821"/>
                  </a:cubicBezTo>
                  <a:lnTo>
                    <a:pt x="4726" y="4915"/>
                  </a:lnTo>
                  <a:cubicBezTo>
                    <a:pt x="4852" y="5041"/>
                    <a:pt x="4852" y="5262"/>
                    <a:pt x="4726" y="5388"/>
                  </a:cubicBezTo>
                  <a:cubicBezTo>
                    <a:pt x="4663" y="5451"/>
                    <a:pt x="4576" y="5482"/>
                    <a:pt x="4489" y="5482"/>
                  </a:cubicBezTo>
                  <a:cubicBezTo>
                    <a:pt x="4403" y="5482"/>
                    <a:pt x="4316" y="5451"/>
                    <a:pt x="4253" y="5388"/>
                  </a:cubicBezTo>
                  <a:lnTo>
                    <a:pt x="4190" y="5293"/>
                  </a:lnTo>
                  <a:cubicBezTo>
                    <a:pt x="3970" y="5419"/>
                    <a:pt x="3749" y="5514"/>
                    <a:pt x="3466" y="5514"/>
                  </a:cubicBezTo>
                  <a:cubicBezTo>
                    <a:pt x="2709" y="5514"/>
                    <a:pt x="2079" y="4884"/>
                    <a:pt x="2079" y="4127"/>
                  </a:cubicBezTo>
                  <a:lnTo>
                    <a:pt x="2079" y="2741"/>
                  </a:lnTo>
                  <a:cubicBezTo>
                    <a:pt x="2079" y="1985"/>
                    <a:pt x="2709" y="1355"/>
                    <a:pt x="3466" y="1355"/>
                  </a:cubicBezTo>
                  <a:close/>
                  <a:moveTo>
                    <a:pt x="3466" y="0"/>
                  </a:moveTo>
                  <a:cubicBezTo>
                    <a:pt x="1575" y="0"/>
                    <a:pt x="32" y="1576"/>
                    <a:pt x="32" y="3403"/>
                  </a:cubicBezTo>
                  <a:cubicBezTo>
                    <a:pt x="32" y="4001"/>
                    <a:pt x="189" y="4569"/>
                    <a:pt x="473" y="5104"/>
                  </a:cubicBezTo>
                  <a:lnTo>
                    <a:pt x="32" y="6396"/>
                  </a:lnTo>
                  <a:cubicBezTo>
                    <a:pt x="0" y="6522"/>
                    <a:pt x="32" y="6679"/>
                    <a:pt x="126" y="6774"/>
                  </a:cubicBezTo>
                  <a:cubicBezTo>
                    <a:pt x="172" y="6820"/>
                    <a:pt x="269" y="6849"/>
                    <a:pt x="367" y="6849"/>
                  </a:cubicBezTo>
                  <a:cubicBezTo>
                    <a:pt x="403" y="6849"/>
                    <a:pt x="439" y="6845"/>
                    <a:pt x="473" y="6837"/>
                  </a:cubicBezTo>
                  <a:lnTo>
                    <a:pt x="1764" y="6396"/>
                  </a:lnTo>
                  <a:cubicBezTo>
                    <a:pt x="2300" y="6679"/>
                    <a:pt x="2867" y="6837"/>
                    <a:pt x="3466" y="6837"/>
                  </a:cubicBezTo>
                  <a:cubicBezTo>
                    <a:pt x="5356" y="6837"/>
                    <a:pt x="6868" y="5293"/>
                    <a:pt x="6868" y="3403"/>
                  </a:cubicBezTo>
                  <a:cubicBezTo>
                    <a:pt x="6868" y="1513"/>
                    <a:pt x="5356" y="0"/>
                    <a:pt x="34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" name="Google Shape;6926;p73">
              <a:extLst>
                <a:ext uri="{FF2B5EF4-FFF2-40B4-BE49-F238E27FC236}">
                  <a16:creationId xmlns:a16="http://schemas.microsoft.com/office/drawing/2014/main" id="{FB16E7FA-DAC5-BD83-25D1-EB987962C67B}"/>
                </a:ext>
              </a:extLst>
            </p:cNvPr>
            <p:cNvSpPr/>
            <p:nvPr/>
          </p:nvSpPr>
          <p:spPr>
            <a:xfrm>
              <a:off x="-34937975" y="3254050"/>
              <a:ext cx="33125" cy="67775"/>
            </a:xfrm>
            <a:custGeom>
              <a:avLst/>
              <a:gdLst/>
              <a:ahLst/>
              <a:cxnLst/>
              <a:rect l="l" t="t" r="r" b="b"/>
              <a:pathLst>
                <a:path w="1325" h="2711" extrusionOk="0">
                  <a:moveTo>
                    <a:pt x="663" y="1"/>
                  </a:moveTo>
                  <a:cubicBezTo>
                    <a:pt x="253" y="1"/>
                    <a:pt x="1" y="316"/>
                    <a:pt x="1" y="662"/>
                  </a:cubicBezTo>
                  <a:lnTo>
                    <a:pt x="1" y="2048"/>
                  </a:lnTo>
                  <a:cubicBezTo>
                    <a:pt x="1" y="2427"/>
                    <a:pt x="316" y="2710"/>
                    <a:pt x="663" y="2710"/>
                  </a:cubicBezTo>
                  <a:cubicBezTo>
                    <a:pt x="694" y="2710"/>
                    <a:pt x="789" y="2710"/>
                    <a:pt x="820" y="2679"/>
                  </a:cubicBezTo>
                  <a:lnTo>
                    <a:pt x="757" y="2584"/>
                  </a:lnTo>
                  <a:cubicBezTo>
                    <a:pt x="631" y="2490"/>
                    <a:pt x="631" y="2238"/>
                    <a:pt x="757" y="2111"/>
                  </a:cubicBezTo>
                  <a:cubicBezTo>
                    <a:pt x="804" y="2064"/>
                    <a:pt x="891" y="2041"/>
                    <a:pt x="978" y="2041"/>
                  </a:cubicBezTo>
                  <a:cubicBezTo>
                    <a:pt x="1064" y="2041"/>
                    <a:pt x="1151" y="2064"/>
                    <a:pt x="1198" y="2111"/>
                  </a:cubicBezTo>
                  <a:lnTo>
                    <a:pt x="1293" y="2206"/>
                  </a:lnTo>
                  <a:cubicBezTo>
                    <a:pt x="1293" y="2175"/>
                    <a:pt x="1324" y="2080"/>
                    <a:pt x="1324" y="2048"/>
                  </a:cubicBezTo>
                  <a:lnTo>
                    <a:pt x="1324" y="662"/>
                  </a:lnTo>
                  <a:cubicBezTo>
                    <a:pt x="1324" y="284"/>
                    <a:pt x="1041" y="1"/>
                    <a:pt x="6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" name="Google Shape;6927;p73">
              <a:extLst>
                <a:ext uri="{FF2B5EF4-FFF2-40B4-BE49-F238E27FC236}">
                  <a16:creationId xmlns:a16="http://schemas.microsoft.com/office/drawing/2014/main" id="{3F406F45-30B5-C1F3-A17D-6682B1F9DE46}"/>
                </a:ext>
              </a:extLst>
            </p:cNvPr>
            <p:cNvSpPr/>
            <p:nvPr/>
          </p:nvSpPr>
          <p:spPr>
            <a:xfrm>
              <a:off x="-35085250" y="3338325"/>
              <a:ext cx="69325" cy="69350"/>
            </a:xfrm>
            <a:custGeom>
              <a:avLst/>
              <a:gdLst/>
              <a:ahLst/>
              <a:cxnLst/>
              <a:rect l="l" t="t" r="r" b="b"/>
              <a:pathLst>
                <a:path w="2773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64" y="2143"/>
                    <a:pt x="631" y="2773"/>
                    <a:pt x="1387" y="2773"/>
                  </a:cubicBezTo>
                  <a:cubicBezTo>
                    <a:pt x="2143" y="2773"/>
                    <a:pt x="2773" y="2143"/>
                    <a:pt x="2773" y="1387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" name="Google Shape;6928;p73">
              <a:extLst>
                <a:ext uri="{FF2B5EF4-FFF2-40B4-BE49-F238E27FC236}">
                  <a16:creationId xmlns:a16="http://schemas.microsoft.com/office/drawing/2014/main" id="{FA6F12B7-EFDF-BF59-E7AD-CF7111890AAD}"/>
                </a:ext>
              </a:extLst>
            </p:cNvPr>
            <p:cNvSpPr/>
            <p:nvPr/>
          </p:nvSpPr>
          <p:spPr>
            <a:xfrm>
              <a:off x="-35118325" y="3424175"/>
              <a:ext cx="137075" cy="69350"/>
            </a:xfrm>
            <a:custGeom>
              <a:avLst/>
              <a:gdLst/>
              <a:ahLst/>
              <a:cxnLst/>
              <a:rect l="l" t="t" r="r" b="b"/>
              <a:pathLst>
                <a:path w="5483" h="2774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64"/>
                  </a:cubicBezTo>
                  <a:cubicBezTo>
                    <a:pt x="0" y="2553"/>
                    <a:pt x="158" y="2773"/>
                    <a:pt x="347" y="2773"/>
                  </a:cubicBezTo>
                  <a:lnTo>
                    <a:pt x="5104" y="2773"/>
                  </a:lnTo>
                  <a:cubicBezTo>
                    <a:pt x="5325" y="2773"/>
                    <a:pt x="5482" y="2553"/>
                    <a:pt x="5482" y="2364"/>
                  </a:cubicBezTo>
                  <a:cubicBezTo>
                    <a:pt x="5262" y="1040"/>
                    <a:pt x="4127" y="1"/>
                    <a:pt x="27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96" name="Google Shape;6929;p73">
            <a:extLst>
              <a:ext uri="{FF2B5EF4-FFF2-40B4-BE49-F238E27FC236}">
                <a16:creationId xmlns:a16="http://schemas.microsoft.com/office/drawing/2014/main" id="{B0414B89-FDE3-0C51-05DC-A281882C95BC}"/>
              </a:ext>
            </a:extLst>
          </p:cNvPr>
          <p:cNvGrpSpPr/>
          <p:nvPr/>
        </p:nvGrpSpPr>
        <p:grpSpPr>
          <a:xfrm>
            <a:off x="2323491" y="2632266"/>
            <a:ext cx="472781" cy="470961"/>
            <a:chOff x="-35123050" y="3561225"/>
            <a:chExt cx="292225" cy="291100"/>
          </a:xfrm>
          <a:solidFill>
            <a:schemeClr val="tx1"/>
          </a:solidFill>
        </p:grpSpPr>
        <p:sp>
          <p:nvSpPr>
            <p:cNvPr id="597" name="Google Shape;6930;p73">
              <a:extLst>
                <a:ext uri="{FF2B5EF4-FFF2-40B4-BE49-F238E27FC236}">
                  <a16:creationId xmlns:a16="http://schemas.microsoft.com/office/drawing/2014/main" id="{4B6BA523-DC2B-DB3C-E51E-E02486BA1553}"/>
                </a:ext>
              </a:extLst>
            </p:cNvPr>
            <p:cNvSpPr/>
            <p:nvPr/>
          </p:nvSpPr>
          <p:spPr>
            <a:xfrm>
              <a:off x="-35123050" y="3629750"/>
              <a:ext cx="205575" cy="222575"/>
            </a:xfrm>
            <a:custGeom>
              <a:avLst/>
              <a:gdLst/>
              <a:ahLst/>
              <a:cxnLst/>
              <a:rect l="l" t="t" r="r" b="b"/>
              <a:pathLst>
                <a:path w="8223" h="8903" extrusionOk="0">
                  <a:moveTo>
                    <a:pt x="2080" y="2710"/>
                  </a:moveTo>
                  <a:cubicBezTo>
                    <a:pt x="2458" y="2710"/>
                    <a:pt x="2741" y="3056"/>
                    <a:pt x="2741" y="3403"/>
                  </a:cubicBezTo>
                  <a:cubicBezTo>
                    <a:pt x="2741" y="3781"/>
                    <a:pt x="2426" y="4065"/>
                    <a:pt x="2080" y="4065"/>
                  </a:cubicBezTo>
                  <a:cubicBezTo>
                    <a:pt x="1733" y="4065"/>
                    <a:pt x="1418" y="3750"/>
                    <a:pt x="1418" y="3403"/>
                  </a:cubicBezTo>
                  <a:cubicBezTo>
                    <a:pt x="1418" y="3056"/>
                    <a:pt x="1670" y="2710"/>
                    <a:pt x="2080" y="2710"/>
                  </a:cubicBezTo>
                  <a:close/>
                  <a:moveTo>
                    <a:pt x="4127" y="2710"/>
                  </a:moveTo>
                  <a:cubicBezTo>
                    <a:pt x="4506" y="2710"/>
                    <a:pt x="4789" y="3056"/>
                    <a:pt x="4789" y="3403"/>
                  </a:cubicBezTo>
                  <a:cubicBezTo>
                    <a:pt x="4789" y="3781"/>
                    <a:pt x="4474" y="4065"/>
                    <a:pt x="4127" y="4065"/>
                  </a:cubicBezTo>
                  <a:cubicBezTo>
                    <a:pt x="3718" y="4065"/>
                    <a:pt x="3466" y="3750"/>
                    <a:pt x="3466" y="3403"/>
                  </a:cubicBezTo>
                  <a:cubicBezTo>
                    <a:pt x="3466" y="3056"/>
                    <a:pt x="3718" y="2710"/>
                    <a:pt x="4127" y="2710"/>
                  </a:cubicBezTo>
                  <a:close/>
                  <a:moveTo>
                    <a:pt x="6207" y="2710"/>
                  </a:moveTo>
                  <a:cubicBezTo>
                    <a:pt x="6616" y="2710"/>
                    <a:pt x="6868" y="3056"/>
                    <a:pt x="6868" y="3403"/>
                  </a:cubicBezTo>
                  <a:cubicBezTo>
                    <a:pt x="6868" y="3781"/>
                    <a:pt x="6553" y="4065"/>
                    <a:pt x="6207" y="4065"/>
                  </a:cubicBezTo>
                  <a:cubicBezTo>
                    <a:pt x="5829" y="4065"/>
                    <a:pt x="5545" y="3750"/>
                    <a:pt x="5545" y="3403"/>
                  </a:cubicBezTo>
                  <a:cubicBezTo>
                    <a:pt x="5514" y="3056"/>
                    <a:pt x="5829" y="2710"/>
                    <a:pt x="6207" y="2710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57"/>
                    <a:pt x="0" y="1702"/>
                  </a:cubicBezTo>
                  <a:lnTo>
                    <a:pt x="0" y="5136"/>
                  </a:lnTo>
                  <a:cubicBezTo>
                    <a:pt x="0" y="5955"/>
                    <a:pt x="630" y="6616"/>
                    <a:pt x="1418" y="6774"/>
                  </a:cubicBezTo>
                  <a:lnTo>
                    <a:pt x="1418" y="8570"/>
                  </a:lnTo>
                  <a:cubicBezTo>
                    <a:pt x="1418" y="8696"/>
                    <a:pt x="1481" y="8822"/>
                    <a:pt x="1607" y="8885"/>
                  </a:cubicBezTo>
                  <a:cubicBezTo>
                    <a:pt x="1649" y="8895"/>
                    <a:pt x="1695" y="8902"/>
                    <a:pt x="1739" y="8902"/>
                  </a:cubicBezTo>
                  <a:cubicBezTo>
                    <a:pt x="1828" y="8902"/>
                    <a:pt x="1912" y="8874"/>
                    <a:pt x="1954" y="8790"/>
                  </a:cubicBezTo>
                  <a:lnTo>
                    <a:pt x="3938" y="6837"/>
                  </a:lnTo>
                  <a:lnTo>
                    <a:pt x="6522" y="6837"/>
                  </a:lnTo>
                  <a:cubicBezTo>
                    <a:pt x="7467" y="6837"/>
                    <a:pt x="8223" y="6081"/>
                    <a:pt x="8223" y="5136"/>
                  </a:cubicBezTo>
                  <a:lnTo>
                    <a:pt x="8223" y="1702"/>
                  </a:lnTo>
                  <a:cubicBezTo>
                    <a:pt x="8223" y="757"/>
                    <a:pt x="7467" y="0"/>
                    <a:pt x="65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" name="Google Shape;6931;p73">
              <a:extLst>
                <a:ext uri="{FF2B5EF4-FFF2-40B4-BE49-F238E27FC236}">
                  <a16:creationId xmlns:a16="http://schemas.microsoft.com/office/drawing/2014/main" id="{86B92BBE-2C2E-11E6-2938-5F66FC0B13B2}"/>
                </a:ext>
              </a:extLst>
            </p:cNvPr>
            <p:cNvSpPr/>
            <p:nvPr/>
          </p:nvSpPr>
          <p:spPr>
            <a:xfrm>
              <a:off x="-35053750" y="3561225"/>
              <a:ext cx="222925" cy="221825"/>
            </a:xfrm>
            <a:custGeom>
              <a:avLst/>
              <a:gdLst/>
              <a:ahLst/>
              <a:cxnLst/>
              <a:rect l="l" t="t" r="r" b="b"/>
              <a:pathLst>
                <a:path w="8917" h="8873" extrusionOk="0">
                  <a:moveTo>
                    <a:pt x="1702" y="1"/>
                  </a:moveTo>
                  <a:cubicBezTo>
                    <a:pt x="757" y="1"/>
                    <a:pt x="1" y="725"/>
                    <a:pt x="1" y="1702"/>
                  </a:cubicBezTo>
                  <a:lnTo>
                    <a:pt x="1" y="2048"/>
                  </a:lnTo>
                  <a:lnTo>
                    <a:pt x="3781" y="2048"/>
                  </a:lnTo>
                  <a:cubicBezTo>
                    <a:pt x="5136" y="2048"/>
                    <a:pt x="6207" y="3088"/>
                    <a:pt x="6207" y="4443"/>
                  </a:cubicBezTo>
                  <a:lnTo>
                    <a:pt x="6207" y="7877"/>
                  </a:lnTo>
                  <a:lnTo>
                    <a:pt x="6207" y="8003"/>
                  </a:lnTo>
                  <a:lnTo>
                    <a:pt x="6995" y="8790"/>
                  </a:lnTo>
                  <a:cubicBezTo>
                    <a:pt x="7055" y="8850"/>
                    <a:pt x="7127" y="8872"/>
                    <a:pt x="7205" y="8872"/>
                  </a:cubicBezTo>
                  <a:cubicBezTo>
                    <a:pt x="7249" y="8872"/>
                    <a:pt x="7295" y="8865"/>
                    <a:pt x="7341" y="8853"/>
                  </a:cubicBezTo>
                  <a:cubicBezTo>
                    <a:pt x="7467" y="8822"/>
                    <a:pt x="7530" y="8664"/>
                    <a:pt x="7530" y="8538"/>
                  </a:cubicBezTo>
                  <a:lnTo>
                    <a:pt x="7530" y="6806"/>
                  </a:lnTo>
                  <a:cubicBezTo>
                    <a:pt x="8318" y="6648"/>
                    <a:pt x="8917" y="5955"/>
                    <a:pt x="8917" y="5104"/>
                  </a:cubicBezTo>
                  <a:lnTo>
                    <a:pt x="8917" y="1702"/>
                  </a:lnTo>
                  <a:cubicBezTo>
                    <a:pt x="8917" y="725"/>
                    <a:pt x="8129" y="1"/>
                    <a:pt x="7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99" name="Google Shape;6932;p73">
            <a:extLst>
              <a:ext uri="{FF2B5EF4-FFF2-40B4-BE49-F238E27FC236}">
                <a16:creationId xmlns:a16="http://schemas.microsoft.com/office/drawing/2014/main" id="{659CC9CC-C6DD-8B60-72FA-EF933BA63FDD}"/>
              </a:ext>
            </a:extLst>
          </p:cNvPr>
          <p:cNvGrpSpPr/>
          <p:nvPr/>
        </p:nvGrpSpPr>
        <p:grpSpPr>
          <a:xfrm>
            <a:off x="2379570" y="3212454"/>
            <a:ext cx="360623" cy="471487"/>
            <a:chOff x="-35089175" y="3919600"/>
            <a:chExt cx="222900" cy="291425"/>
          </a:xfrm>
          <a:solidFill>
            <a:schemeClr val="tx1"/>
          </a:solidFill>
        </p:grpSpPr>
        <p:sp>
          <p:nvSpPr>
            <p:cNvPr id="600" name="Google Shape;6933;p73">
              <a:extLst>
                <a:ext uri="{FF2B5EF4-FFF2-40B4-BE49-F238E27FC236}">
                  <a16:creationId xmlns:a16="http://schemas.microsoft.com/office/drawing/2014/main" id="{D2BB5A17-56C5-BEA2-D9A5-1DBB7C69BE48}"/>
                </a:ext>
              </a:extLst>
            </p:cNvPr>
            <p:cNvSpPr/>
            <p:nvPr/>
          </p:nvSpPr>
          <p:spPr>
            <a:xfrm>
              <a:off x="-35089175" y="3919600"/>
              <a:ext cx="222900" cy="291425"/>
            </a:xfrm>
            <a:custGeom>
              <a:avLst/>
              <a:gdLst/>
              <a:ahLst/>
              <a:cxnLst/>
              <a:rect l="l" t="t" r="r" b="b"/>
              <a:pathLst>
                <a:path w="8916" h="11657" extrusionOk="0">
                  <a:moveTo>
                    <a:pt x="4474" y="1418"/>
                  </a:moveTo>
                  <a:cubicBezTo>
                    <a:pt x="6143" y="1418"/>
                    <a:pt x="7530" y="2804"/>
                    <a:pt x="7530" y="4474"/>
                  </a:cubicBezTo>
                  <a:cubicBezTo>
                    <a:pt x="7561" y="6175"/>
                    <a:pt x="6143" y="7561"/>
                    <a:pt x="4474" y="7561"/>
                  </a:cubicBezTo>
                  <a:cubicBezTo>
                    <a:pt x="2772" y="7561"/>
                    <a:pt x="1386" y="6175"/>
                    <a:pt x="1386" y="4474"/>
                  </a:cubicBezTo>
                  <a:cubicBezTo>
                    <a:pt x="1386" y="2804"/>
                    <a:pt x="2772" y="1418"/>
                    <a:pt x="4474" y="1418"/>
                  </a:cubicBezTo>
                  <a:close/>
                  <a:moveTo>
                    <a:pt x="4474" y="0"/>
                  </a:moveTo>
                  <a:cubicBezTo>
                    <a:pt x="2016" y="0"/>
                    <a:pt x="0" y="2017"/>
                    <a:pt x="0" y="4442"/>
                  </a:cubicBezTo>
                  <a:cubicBezTo>
                    <a:pt x="0" y="5419"/>
                    <a:pt x="315" y="6333"/>
                    <a:pt x="914" y="7120"/>
                  </a:cubicBezTo>
                  <a:lnTo>
                    <a:pt x="4190" y="11531"/>
                  </a:lnTo>
                  <a:cubicBezTo>
                    <a:pt x="4253" y="11626"/>
                    <a:pt x="4348" y="11657"/>
                    <a:pt x="4474" y="11657"/>
                  </a:cubicBezTo>
                  <a:cubicBezTo>
                    <a:pt x="4568" y="11657"/>
                    <a:pt x="4663" y="11626"/>
                    <a:pt x="4726" y="11531"/>
                  </a:cubicBezTo>
                  <a:lnTo>
                    <a:pt x="8002" y="7120"/>
                  </a:lnTo>
                  <a:cubicBezTo>
                    <a:pt x="8601" y="6333"/>
                    <a:pt x="8916" y="5419"/>
                    <a:pt x="8916" y="4442"/>
                  </a:cubicBezTo>
                  <a:cubicBezTo>
                    <a:pt x="8916" y="2017"/>
                    <a:pt x="6931" y="0"/>
                    <a:pt x="44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" name="Google Shape;6934;p73">
              <a:extLst>
                <a:ext uri="{FF2B5EF4-FFF2-40B4-BE49-F238E27FC236}">
                  <a16:creationId xmlns:a16="http://schemas.microsoft.com/office/drawing/2014/main" id="{E4DD11B0-112B-5D64-0629-E25AE8F00A43}"/>
                </a:ext>
              </a:extLst>
            </p:cNvPr>
            <p:cNvSpPr/>
            <p:nvPr/>
          </p:nvSpPr>
          <p:spPr>
            <a:xfrm>
              <a:off x="-35038000" y="3971575"/>
              <a:ext cx="120525" cy="120525"/>
            </a:xfrm>
            <a:custGeom>
              <a:avLst/>
              <a:gdLst/>
              <a:ahLst/>
              <a:cxnLst/>
              <a:rect l="l" t="t" r="r" b="b"/>
              <a:pathLst>
                <a:path w="4821" h="4821" extrusionOk="0">
                  <a:moveTo>
                    <a:pt x="2427" y="662"/>
                  </a:moveTo>
                  <a:cubicBezTo>
                    <a:pt x="2616" y="662"/>
                    <a:pt x="2773" y="820"/>
                    <a:pt x="2773" y="1040"/>
                  </a:cubicBezTo>
                  <a:cubicBezTo>
                    <a:pt x="2773" y="1229"/>
                    <a:pt x="2616" y="1387"/>
                    <a:pt x="2427" y="1387"/>
                  </a:cubicBezTo>
                  <a:cubicBezTo>
                    <a:pt x="2206" y="1387"/>
                    <a:pt x="2049" y="1229"/>
                    <a:pt x="2049" y="1040"/>
                  </a:cubicBezTo>
                  <a:cubicBezTo>
                    <a:pt x="2049" y="820"/>
                    <a:pt x="2206" y="662"/>
                    <a:pt x="2427" y="662"/>
                  </a:cubicBezTo>
                  <a:close/>
                  <a:moveTo>
                    <a:pt x="2427" y="2017"/>
                  </a:moveTo>
                  <a:cubicBezTo>
                    <a:pt x="2616" y="2017"/>
                    <a:pt x="2773" y="2174"/>
                    <a:pt x="2773" y="2363"/>
                  </a:cubicBezTo>
                  <a:lnTo>
                    <a:pt x="2773" y="3750"/>
                  </a:lnTo>
                  <a:cubicBezTo>
                    <a:pt x="2773" y="3939"/>
                    <a:pt x="2616" y="4096"/>
                    <a:pt x="2427" y="4096"/>
                  </a:cubicBezTo>
                  <a:cubicBezTo>
                    <a:pt x="2206" y="4096"/>
                    <a:pt x="2049" y="3939"/>
                    <a:pt x="2049" y="3750"/>
                  </a:cubicBezTo>
                  <a:lnTo>
                    <a:pt x="2049" y="2363"/>
                  </a:lnTo>
                  <a:cubicBezTo>
                    <a:pt x="2049" y="2174"/>
                    <a:pt x="2206" y="2017"/>
                    <a:pt x="2427" y="2017"/>
                  </a:cubicBezTo>
                  <a:close/>
                  <a:moveTo>
                    <a:pt x="2427" y="1"/>
                  </a:moveTo>
                  <a:cubicBezTo>
                    <a:pt x="1072" y="1"/>
                    <a:pt x="1" y="1072"/>
                    <a:pt x="1" y="2395"/>
                  </a:cubicBezTo>
                  <a:cubicBezTo>
                    <a:pt x="1" y="3750"/>
                    <a:pt x="1072" y="4821"/>
                    <a:pt x="2427" y="4821"/>
                  </a:cubicBezTo>
                  <a:cubicBezTo>
                    <a:pt x="3750" y="4821"/>
                    <a:pt x="4821" y="3750"/>
                    <a:pt x="4821" y="2395"/>
                  </a:cubicBezTo>
                  <a:cubicBezTo>
                    <a:pt x="4821" y="1072"/>
                    <a:pt x="3750" y="1"/>
                    <a:pt x="24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02" name="Google Shape;6935;p73">
            <a:extLst>
              <a:ext uri="{FF2B5EF4-FFF2-40B4-BE49-F238E27FC236}">
                <a16:creationId xmlns:a16="http://schemas.microsoft.com/office/drawing/2014/main" id="{B74D6538-FB25-2DCD-6E61-6E54B78C68AF}"/>
              </a:ext>
            </a:extLst>
          </p:cNvPr>
          <p:cNvGrpSpPr/>
          <p:nvPr/>
        </p:nvGrpSpPr>
        <p:grpSpPr>
          <a:xfrm>
            <a:off x="5308898" y="2043605"/>
            <a:ext cx="448593" cy="472175"/>
            <a:chOff x="-33277650" y="3226875"/>
            <a:chExt cx="277275" cy="291850"/>
          </a:xfrm>
          <a:solidFill>
            <a:schemeClr val="tx1"/>
          </a:solidFill>
        </p:grpSpPr>
        <p:sp>
          <p:nvSpPr>
            <p:cNvPr id="603" name="Google Shape;6936;p73">
              <a:extLst>
                <a:ext uri="{FF2B5EF4-FFF2-40B4-BE49-F238E27FC236}">
                  <a16:creationId xmlns:a16="http://schemas.microsoft.com/office/drawing/2014/main" id="{02EFA1D8-BF0A-0129-CC07-5BB0DFADA682}"/>
                </a:ext>
              </a:extLst>
            </p:cNvPr>
            <p:cNvSpPr/>
            <p:nvPr/>
          </p:nvSpPr>
          <p:spPr>
            <a:xfrm>
              <a:off x="-33071300" y="3440725"/>
              <a:ext cx="33100" cy="33900"/>
            </a:xfrm>
            <a:custGeom>
              <a:avLst/>
              <a:gdLst/>
              <a:ahLst/>
              <a:cxnLst/>
              <a:rect l="l" t="t" r="r" b="b"/>
              <a:pathLst>
                <a:path w="1324" h="1356" extrusionOk="0">
                  <a:moveTo>
                    <a:pt x="662" y="0"/>
                  </a:moveTo>
                  <a:cubicBezTo>
                    <a:pt x="284" y="0"/>
                    <a:pt x="1" y="315"/>
                    <a:pt x="1" y="693"/>
                  </a:cubicBezTo>
                  <a:cubicBezTo>
                    <a:pt x="1" y="1040"/>
                    <a:pt x="284" y="1355"/>
                    <a:pt x="662" y="1355"/>
                  </a:cubicBezTo>
                  <a:cubicBezTo>
                    <a:pt x="1040" y="1355"/>
                    <a:pt x="1324" y="1040"/>
                    <a:pt x="1324" y="693"/>
                  </a:cubicBezTo>
                  <a:cubicBezTo>
                    <a:pt x="1324" y="315"/>
                    <a:pt x="1040" y="0"/>
                    <a:pt x="6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" name="Google Shape;6937;p73">
              <a:extLst>
                <a:ext uri="{FF2B5EF4-FFF2-40B4-BE49-F238E27FC236}">
                  <a16:creationId xmlns:a16="http://schemas.microsoft.com/office/drawing/2014/main" id="{8B84075C-E9E7-9F2F-7714-B012BE1C408F}"/>
                </a:ext>
              </a:extLst>
            </p:cNvPr>
            <p:cNvSpPr/>
            <p:nvPr/>
          </p:nvSpPr>
          <p:spPr>
            <a:xfrm>
              <a:off x="-33157925" y="3227275"/>
              <a:ext cx="17350" cy="103200"/>
            </a:xfrm>
            <a:custGeom>
              <a:avLst/>
              <a:gdLst/>
              <a:ahLst/>
              <a:cxnLst/>
              <a:rect l="l" t="t" r="r" b="b"/>
              <a:pathLst>
                <a:path w="694" h="4128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128"/>
                  </a:lnTo>
                  <a:cubicBezTo>
                    <a:pt x="95" y="4096"/>
                    <a:pt x="221" y="4096"/>
                    <a:pt x="347" y="4096"/>
                  </a:cubicBezTo>
                  <a:cubicBezTo>
                    <a:pt x="473" y="4096"/>
                    <a:pt x="567" y="4096"/>
                    <a:pt x="693" y="412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" name="Google Shape;6938;p73">
              <a:extLst>
                <a:ext uri="{FF2B5EF4-FFF2-40B4-BE49-F238E27FC236}">
                  <a16:creationId xmlns:a16="http://schemas.microsoft.com/office/drawing/2014/main" id="{61A6CF02-D093-3B1A-34DC-EEC47F8596EF}"/>
                </a:ext>
              </a:extLst>
            </p:cNvPr>
            <p:cNvSpPr/>
            <p:nvPr/>
          </p:nvSpPr>
          <p:spPr>
            <a:xfrm>
              <a:off x="-33175250" y="3347650"/>
              <a:ext cx="51200" cy="51350"/>
            </a:xfrm>
            <a:custGeom>
              <a:avLst/>
              <a:gdLst/>
              <a:ahLst/>
              <a:cxnLst/>
              <a:rect l="l" t="t" r="r" b="b"/>
              <a:pathLst>
                <a:path w="2048" h="2054" extrusionOk="0">
                  <a:moveTo>
                    <a:pt x="938" y="0"/>
                  </a:moveTo>
                  <a:cubicBezTo>
                    <a:pt x="417" y="0"/>
                    <a:pt x="0" y="451"/>
                    <a:pt x="0" y="1014"/>
                  </a:cubicBezTo>
                  <a:cubicBezTo>
                    <a:pt x="0" y="1549"/>
                    <a:pt x="473" y="2054"/>
                    <a:pt x="1040" y="2054"/>
                  </a:cubicBezTo>
                  <a:cubicBezTo>
                    <a:pt x="1575" y="2054"/>
                    <a:pt x="2048" y="1581"/>
                    <a:pt x="2048" y="1014"/>
                  </a:cubicBezTo>
                  <a:cubicBezTo>
                    <a:pt x="2048" y="447"/>
                    <a:pt x="1575" y="6"/>
                    <a:pt x="1040" y="6"/>
                  </a:cubicBezTo>
                  <a:cubicBezTo>
                    <a:pt x="1006" y="2"/>
                    <a:pt x="972" y="0"/>
                    <a:pt x="9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" name="Google Shape;6939;p73">
              <a:extLst>
                <a:ext uri="{FF2B5EF4-FFF2-40B4-BE49-F238E27FC236}">
                  <a16:creationId xmlns:a16="http://schemas.microsoft.com/office/drawing/2014/main" id="{9114F6F3-5CE8-7FAD-AB8C-5C597AF3C5F0}"/>
                </a:ext>
              </a:extLst>
            </p:cNvPr>
            <p:cNvSpPr/>
            <p:nvPr/>
          </p:nvSpPr>
          <p:spPr>
            <a:xfrm>
              <a:off x="-33224875" y="3404500"/>
              <a:ext cx="159900" cy="114225"/>
            </a:xfrm>
            <a:custGeom>
              <a:avLst/>
              <a:gdLst/>
              <a:ahLst/>
              <a:cxnLst/>
              <a:rect l="l" t="t" r="r" b="b"/>
              <a:pathLst>
                <a:path w="6396" h="4569" extrusionOk="0">
                  <a:moveTo>
                    <a:pt x="1954" y="0"/>
                  </a:moveTo>
                  <a:lnTo>
                    <a:pt x="0" y="2520"/>
                  </a:lnTo>
                  <a:lnTo>
                    <a:pt x="0" y="4222"/>
                  </a:lnTo>
                  <a:cubicBezTo>
                    <a:pt x="0" y="4411"/>
                    <a:pt x="158" y="4568"/>
                    <a:pt x="347" y="4568"/>
                  </a:cubicBezTo>
                  <a:lnTo>
                    <a:pt x="3781" y="4568"/>
                  </a:lnTo>
                  <a:cubicBezTo>
                    <a:pt x="3970" y="4568"/>
                    <a:pt x="4127" y="4411"/>
                    <a:pt x="4127" y="4222"/>
                  </a:cubicBezTo>
                  <a:lnTo>
                    <a:pt x="4127" y="3875"/>
                  </a:lnTo>
                  <a:lnTo>
                    <a:pt x="5136" y="3875"/>
                  </a:lnTo>
                  <a:cubicBezTo>
                    <a:pt x="5577" y="3844"/>
                    <a:pt x="6018" y="3718"/>
                    <a:pt x="6396" y="3434"/>
                  </a:cubicBezTo>
                  <a:cubicBezTo>
                    <a:pt x="5986" y="3277"/>
                    <a:pt x="5608" y="2930"/>
                    <a:pt x="5514" y="2489"/>
                  </a:cubicBezTo>
                  <a:lnTo>
                    <a:pt x="4442" y="2489"/>
                  </a:lnTo>
                  <a:cubicBezTo>
                    <a:pt x="3497" y="2489"/>
                    <a:pt x="2741" y="1733"/>
                    <a:pt x="2741" y="788"/>
                  </a:cubicBezTo>
                  <a:lnTo>
                    <a:pt x="2741" y="410"/>
                  </a:lnTo>
                  <a:cubicBezTo>
                    <a:pt x="2426" y="315"/>
                    <a:pt x="2206" y="189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" name="Google Shape;6940;p73">
              <a:extLst>
                <a:ext uri="{FF2B5EF4-FFF2-40B4-BE49-F238E27FC236}">
                  <a16:creationId xmlns:a16="http://schemas.microsoft.com/office/drawing/2014/main" id="{8F4D638A-D952-E5C0-5356-C83ED26414D2}"/>
                </a:ext>
              </a:extLst>
            </p:cNvPr>
            <p:cNvSpPr/>
            <p:nvPr/>
          </p:nvSpPr>
          <p:spPr>
            <a:xfrm>
              <a:off x="-33141400" y="3312350"/>
              <a:ext cx="127625" cy="138625"/>
            </a:xfrm>
            <a:custGeom>
              <a:avLst/>
              <a:gdLst/>
              <a:ahLst/>
              <a:cxnLst/>
              <a:rect l="l" t="t" r="r" b="b"/>
              <a:pathLst>
                <a:path w="5105" h="5545" extrusionOk="0">
                  <a:moveTo>
                    <a:pt x="4128" y="0"/>
                  </a:moveTo>
                  <a:lnTo>
                    <a:pt x="694" y="662"/>
                  </a:lnTo>
                  <a:lnTo>
                    <a:pt x="694" y="1040"/>
                  </a:lnTo>
                  <a:cubicBezTo>
                    <a:pt x="1103" y="1355"/>
                    <a:pt x="1387" y="1827"/>
                    <a:pt x="1387" y="2426"/>
                  </a:cubicBezTo>
                  <a:cubicBezTo>
                    <a:pt x="1387" y="3245"/>
                    <a:pt x="788" y="3938"/>
                    <a:pt x="1" y="4127"/>
                  </a:cubicBezTo>
                  <a:lnTo>
                    <a:pt x="1" y="4505"/>
                  </a:lnTo>
                  <a:cubicBezTo>
                    <a:pt x="1" y="5072"/>
                    <a:pt x="473" y="5545"/>
                    <a:pt x="1009" y="5545"/>
                  </a:cubicBezTo>
                  <a:lnTo>
                    <a:pt x="2080" y="5545"/>
                  </a:lnTo>
                  <a:cubicBezTo>
                    <a:pt x="2238" y="4946"/>
                    <a:pt x="2742" y="4505"/>
                    <a:pt x="3372" y="4505"/>
                  </a:cubicBezTo>
                  <a:cubicBezTo>
                    <a:pt x="3624" y="4505"/>
                    <a:pt x="3844" y="4600"/>
                    <a:pt x="4065" y="4726"/>
                  </a:cubicBezTo>
                  <a:lnTo>
                    <a:pt x="4065" y="4127"/>
                  </a:lnTo>
                  <a:lnTo>
                    <a:pt x="4128" y="4127"/>
                  </a:lnTo>
                  <a:cubicBezTo>
                    <a:pt x="4443" y="4064"/>
                    <a:pt x="4758" y="3938"/>
                    <a:pt x="4916" y="3655"/>
                  </a:cubicBezTo>
                  <a:cubicBezTo>
                    <a:pt x="5105" y="3340"/>
                    <a:pt x="5105" y="2993"/>
                    <a:pt x="4947" y="2678"/>
                  </a:cubicBezTo>
                  <a:lnTo>
                    <a:pt x="4128" y="1008"/>
                  </a:lnTo>
                  <a:lnTo>
                    <a:pt x="412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" name="Google Shape;6941;p73">
              <a:extLst>
                <a:ext uri="{FF2B5EF4-FFF2-40B4-BE49-F238E27FC236}">
                  <a16:creationId xmlns:a16="http://schemas.microsoft.com/office/drawing/2014/main" id="{7E89F6AE-72B8-0329-5C30-FE4E3AA893A3}"/>
                </a:ext>
              </a:extLst>
            </p:cNvPr>
            <p:cNvSpPr/>
            <p:nvPr/>
          </p:nvSpPr>
          <p:spPr>
            <a:xfrm>
              <a:off x="-33122500" y="3226875"/>
              <a:ext cx="122125" cy="83925"/>
            </a:xfrm>
            <a:custGeom>
              <a:avLst/>
              <a:gdLst/>
              <a:ahLst/>
              <a:cxnLst/>
              <a:rect l="l" t="t" r="r" b="b"/>
              <a:pathLst>
                <a:path w="4885" h="3357" extrusionOk="0">
                  <a:moveTo>
                    <a:pt x="3376" y="1"/>
                  </a:moveTo>
                  <a:cubicBezTo>
                    <a:pt x="3025" y="1"/>
                    <a:pt x="2679" y="143"/>
                    <a:pt x="2427" y="426"/>
                  </a:cubicBezTo>
                  <a:lnTo>
                    <a:pt x="2143" y="678"/>
                  </a:lnTo>
                  <a:lnTo>
                    <a:pt x="1" y="678"/>
                  </a:lnTo>
                  <a:lnTo>
                    <a:pt x="1" y="3356"/>
                  </a:lnTo>
                  <a:lnTo>
                    <a:pt x="4191" y="2537"/>
                  </a:lnTo>
                  <a:lnTo>
                    <a:pt x="4349" y="2379"/>
                  </a:lnTo>
                  <a:cubicBezTo>
                    <a:pt x="4884" y="1844"/>
                    <a:pt x="4884" y="962"/>
                    <a:pt x="4349" y="426"/>
                  </a:cubicBezTo>
                  <a:cubicBezTo>
                    <a:pt x="4081" y="143"/>
                    <a:pt x="3726" y="1"/>
                    <a:pt x="33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" name="Google Shape;6942;p73">
              <a:extLst>
                <a:ext uri="{FF2B5EF4-FFF2-40B4-BE49-F238E27FC236}">
                  <a16:creationId xmlns:a16="http://schemas.microsoft.com/office/drawing/2014/main" id="{BC9360DA-EAE1-41F0-552F-1BDEFB433E90}"/>
                </a:ext>
              </a:extLst>
            </p:cNvPr>
            <p:cNvSpPr/>
            <p:nvPr/>
          </p:nvSpPr>
          <p:spPr>
            <a:xfrm>
              <a:off x="-33277650" y="3245400"/>
              <a:ext cx="102400" cy="198500"/>
            </a:xfrm>
            <a:custGeom>
              <a:avLst/>
              <a:gdLst/>
              <a:ahLst/>
              <a:cxnLst/>
              <a:rect l="l" t="t" r="r" b="b"/>
              <a:pathLst>
                <a:path w="4096" h="7940" extrusionOk="0">
                  <a:moveTo>
                    <a:pt x="4096" y="0"/>
                  </a:moveTo>
                  <a:cubicBezTo>
                    <a:pt x="1828" y="95"/>
                    <a:pt x="0" y="1985"/>
                    <a:pt x="0" y="4316"/>
                  </a:cubicBezTo>
                  <a:cubicBezTo>
                    <a:pt x="0" y="5766"/>
                    <a:pt x="757" y="7120"/>
                    <a:pt x="1954" y="7939"/>
                  </a:cubicBezTo>
                  <a:lnTo>
                    <a:pt x="3592" y="5829"/>
                  </a:lnTo>
                  <a:cubicBezTo>
                    <a:pt x="3466" y="5576"/>
                    <a:pt x="3434" y="5356"/>
                    <a:pt x="3434" y="5104"/>
                  </a:cubicBezTo>
                  <a:cubicBezTo>
                    <a:pt x="3434" y="4568"/>
                    <a:pt x="3718" y="4033"/>
                    <a:pt x="4096" y="3718"/>
                  </a:cubicBezTo>
                  <a:lnTo>
                    <a:pt x="409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10" name="Google Shape;6943;p73">
            <a:extLst>
              <a:ext uri="{FF2B5EF4-FFF2-40B4-BE49-F238E27FC236}">
                <a16:creationId xmlns:a16="http://schemas.microsoft.com/office/drawing/2014/main" id="{69BA4D0F-2FBD-7985-9A7A-1A1D81D7E467}"/>
              </a:ext>
            </a:extLst>
          </p:cNvPr>
          <p:cNvGrpSpPr/>
          <p:nvPr/>
        </p:nvGrpSpPr>
        <p:grpSpPr>
          <a:xfrm>
            <a:off x="5297431" y="2631983"/>
            <a:ext cx="471527" cy="471527"/>
            <a:chOff x="-33286325" y="3586425"/>
            <a:chExt cx="291450" cy="291450"/>
          </a:xfrm>
          <a:solidFill>
            <a:schemeClr val="tx1"/>
          </a:solidFill>
        </p:grpSpPr>
        <p:sp>
          <p:nvSpPr>
            <p:cNvPr id="611" name="Google Shape;6944;p73">
              <a:extLst>
                <a:ext uri="{FF2B5EF4-FFF2-40B4-BE49-F238E27FC236}">
                  <a16:creationId xmlns:a16="http://schemas.microsoft.com/office/drawing/2014/main" id="{4281FF96-F0D8-BD40-2C29-496137D17A48}"/>
                </a:ext>
              </a:extLst>
            </p:cNvPr>
            <p:cNvSpPr/>
            <p:nvPr/>
          </p:nvSpPr>
          <p:spPr>
            <a:xfrm>
              <a:off x="-33114625" y="3586425"/>
              <a:ext cx="119750" cy="120525"/>
            </a:xfrm>
            <a:custGeom>
              <a:avLst/>
              <a:gdLst/>
              <a:ahLst/>
              <a:cxnLst/>
              <a:rect l="l" t="t" r="r" b="b"/>
              <a:pathLst>
                <a:path w="4790" h="4821" extrusionOk="0">
                  <a:moveTo>
                    <a:pt x="2395" y="631"/>
                  </a:moveTo>
                  <a:cubicBezTo>
                    <a:pt x="2584" y="631"/>
                    <a:pt x="2742" y="788"/>
                    <a:pt x="2742" y="1009"/>
                  </a:cubicBezTo>
                  <a:lnTo>
                    <a:pt x="2742" y="2017"/>
                  </a:lnTo>
                  <a:lnTo>
                    <a:pt x="3782" y="2017"/>
                  </a:lnTo>
                  <a:cubicBezTo>
                    <a:pt x="3971" y="2017"/>
                    <a:pt x="4128" y="2175"/>
                    <a:pt x="4128" y="2364"/>
                  </a:cubicBezTo>
                  <a:cubicBezTo>
                    <a:pt x="4128" y="2584"/>
                    <a:pt x="3971" y="2742"/>
                    <a:pt x="3782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64"/>
                  </a:cubicBezTo>
                  <a:lnTo>
                    <a:pt x="2049" y="1009"/>
                  </a:lnTo>
                  <a:cubicBezTo>
                    <a:pt x="2049" y="788"/>
                    <a:pt x="2206" y="631"/>
                    <a:pt x="2395" y="631"/>
                  </a:cubicBezTo>
                  <a:close/>
                  <a:moveTo>
                    <a:pt x="2395" y="1"/>
                  </a:moveTo>
                  <a:cubicBezTo>
                    <a:pt x="1041" y="1"/>
                    <a:pt x="1" y="1072"/>
                    <a:pt x="1" y="2427"/>
                  </a:cubicBezTo>
                  <a:cubicBezTo>
                    <a:pt x="1" y="3750"/>
                    <a:pt x="1041" y="4821"/>
                    <a:pt x="2395" y="4821"/>
                  </a:cubicBezTo>
                  <a:cubicBezTo>
                    <a:pt x="3719" y="4821"/>
                    <a:pt x="4790" y="3750"/>
                    <a:pt x="4790" y="2427"/>
                  </a:cubicBezTo>
                  <a:cubicBezTo>
                    <a:pt x="4790" y="1072"/>
                    <a:pt x="3719" y="1"/>
                    <a:pt x="2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" name="Google Shape;6945;p73">
              <a:extLst>
                <a:ext uri="{FF2B5EF4-FFF2-40B4-BE49-F238E27FC236}">
                  <a16:creationId xmlns:a16="http://schemas.microsoft.com/office/drawing/2014/main" id="{16E92AB0-F834-C6B8-997D-F3BE74D38ACE}"/>
                </a:ext>
              </a:extLst>
            </p:cNvPr>
            <p:cNvSpPr/>
            <p:nvPr/>
          </p:nvSpPr>
          <p:spPr>
            <a:xfrm>
              <a:off x="-33286325" y="3825875"/>
              <a:ext cx="241050" cy="52000"/>
            </a:xfrm>
            <a:custGeom>
              <a:avLst/>
              <a:gdLst/>
              <a:ahLst/>
              <a:cxnLst/>
              <a:rect l="l" t="t" r="r" b="b"/>
              <a:pathLst>
                <a:path w="9642" h="2080" extrusionOk="0">
                  <a:moveTo>
                    <a:pt x="32" y="0"/>
                  </a:moveTo>
                  <a:lnTo>
                    <a:pt x="32" y="1764"/>
                  </a:lnTo>
                  <a:cubicBezTo>
                    <a:pt x="1" y="1922"/>
                    <a:pt x="158" y="2079"/>
                    <a:pt x="347" y="2079"/>
                  </a:cubicBezTo>
                  <a:lnTo>
                    <a:pt x="9295" y="2079"/>
                  </a:lnTo>
                  <a:cubicBezTo>
                    <a:pt x="9484" y="2079"/>
                    <a:pt x="9641" y="1922"/>
                    <a:pt x="9641" y="1733"/>
                  </a:cubicBezTo>
                  <a:lnTo>
                    <a:pt x="9641" y="1040"/>
                  </a:lnTo>
                  <a:cubicBezTo>
                    <a:pt x="9641" y="473"/>
                    <a:pt x="9169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" name="Google Shape;6946;p73">
              <a:extLst>
                <a:ext uri="{FF2B5EF4-FFF2-40B4-BE49-F238E27FC236}">
                  <a16:creationId xmlns:a16="http://schemas.microsoft.com/office/drawing/2014/main" id="{DF592873-DC8A-53C5-2626-F9FE3CF24A6D}"/>
                </a:ext>
              </a:extLst>
            </p:cNvPr>
            <p:cNvSpPr/>
            <p:nvPr/>
          </p:nvSpPr>
          <p:spPr>
            <a:xfrm>
              <a:off x="-33183925" y="3756550"/>
              <a:ext cx="103200" cy="52025"/>
            </a:xfrm>
            <a:custGeom>
              <a:avLst/>
              <a:gdLst/>
              <a:ahLst/>
              <a:cxnLst/>
              <a:rect l="l" t="t" r="r" b="b"/>
              <a:pathLst>
                <a:path w="4128" h="2081" extrusionOk="0">
                  <a:moveTo>
                    <a:pt x="1040" y="1"/>
                  </a:moveTo>
                  <a:cubicBezTo>
                    <a:pt x="473" y="1"/>
                    <a:pt x="1" y="505"/>
                    <a:pt x="1" y="1040"/>
                  </a:cubicBezTo>
                  <a:lnTo>
                    <a:pt x="1" y="2080"/>
                  </a:lnTo>
                  <a:lnTo>
                    <a:pt x="4128" y="2080"/>
                  </a:lnTo>
                  <a:lnTo>
                    <a:pt x="4128" y="1040"/>
                  </a:lnTo>
                  <a:cubicBezTo>
                    <a:pt x="4128" y="505"/>
                    <a:pt x="3687" y="1"/>
                    <a:pt x="3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" name="Google Shape;6947;p73">
              <a:extLst>
                <a:ext uri="{FF2B5EF4-FFF2-40B4-BE49-F238E27FC236}">
                  <a16:creationId xmlns:a16="http://schemas.microsoft.com/office/drawing/2014/main" id="{193E7651-1B7C-F462-B010-A04AF01CE596}"/>
                </a:ext>
              </a:extLst>
            </p:cNvPr>
            <p:cNvSpPr/>
            <p:nvPr/>
          </p:nvSpPr>
          <p:spPr>
            <a:xfrm>
              <a:off x="-33252450" y="3636850"/>
              <a:ext cx="68550" cy="69325"/>
            </a:xfrm>
            <a:custGeom>
              <a:avLst/>
              <a:gdLst/>
              <a:ahLst/>
              <a:cxnLst/>
              <a:rect l="l" t="t" r="r" b="b"/>
              <a:pathLst>
                <a:path w="2742" h="2773" extrusionOk="0">
                  <a:moveTo>
                    <a:pt x="1387" y="0"/>
                  </a:moveTo>
                  <a:cubicBezTo>
                    <a:pt x="599" y="0"/>
                    <a:pt x="1" y="630"/>
                    <a:pt x="1" y="1386"/>
                  </a:cubicBezTo>
                  <a:cubicBezTo>
                    <a:pt x="1" y="2142"/>
                    <a:pt x="599" y="2772"/>
                    <a:pt x="1387" y="2772"/>
                  </a:cubicBezTo>
                  <a:cubicBezTo>
                    <a:pt x="2143" y="2772"/>
                    <a:pt x="2742" y="2142"/>
                    <a:pt x="2742" y="1386"/>
                  </a:cubicBezTo>
                  <a:cubicBezTo>
                    <a:pt x="2742" y="630"/>
                    <a:pt x="2143" y="0"/>
                    <a:pt x="1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" name="Google Shape;6948;p73">
              <a:extLst>
                <a:ext uri="{FF2B5EF4-FFF2-40B4-BE49-F238E27FC236}">
                  <a16:creationId xmlns:a16="http://schemas.microsoft.com/office/drawing/2014/main" id="{A0C8071A-A17E-5F83-CC31-98299D5BBFD4}"/>
                </a:ext>
              </a:extLst>
            </p:cNvPr>
            <p:cNvSpPr/>
            <p:nvPr/>
          </p:nvSpPr>
          <p:spPr>
            <a:xfrm>
              <a:off x="-33286325" y="3723050"/>
              <a:ext cx="116600" cy="85525"/>
            </a:xfrm>
            <a:custGeom>
              <a:avLst/>
              <a:gdLst/>
              <a:ahLst/>
              <a:cxnLst/>
              <a:rect l="l" t="t" r="r" b="b"/>
              <a:pathLst>
                <a:path w="4664" h="3421" extrusionOk="0">
                  <a:moveTo>
                    <a:pt x="2788" y="1"/>
                  </a:moveTo>
                  <a:cubicBezTo>
                    <a:pt x="2690" y="1"/>
                    <a:pt x="2591" y="6"/>
                    <a:pt x="2490" y="18"/>
                  </a:cubicBezTo>
                  <a:cubicBezTo>
                    <a:pt x="1072" y="144"/>
                    <a:pt x="1" y="1435"/>
                    <a:pt x="1" y="2853"/>
                  </a:cubicBezTo>
                  <a:lnTo>
                    <a:pt x="1" y="3105"/>
                  </a:lnTo>
                  <a:cubicBezTo>
                    <a:pt x="1" y="3263"/>
                    <a:pt x="158" y="3420"/>
                    <a:pt x="347" y="3420"/>
                  </a:cubicBezTo>
                  <a:lnTo>
                    <a:pt x="3435" y="3420"/>
                  </a:lnTo>
                  <a:lnTo>
                    <a:pt x="3435" y="2380"/>
                  </a:lnTo>
                  <a:cubicBezTo>
                    <a:pt x="3435" y="1624"/>
                    <a:pt x="3939" y="963"/>
                    <a:pt x="4664" y="774"/>
                  </a:cubicBezTo>
                  <a:cubicBezTo>
                    <a:pt x="4164" y="302"/>
                    <a:pt x="3517" y="1"/>
                    <a:pt x="2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16" name="Google Shape;6949;p73">
            <a:extLst>
              <a:ext uri="{FF2B5EF4-FFF2-40B4-BE49-F238E27FC236}">
                <a16:creationId xmlns:a16="http://schemas.microsoft.com/office/drawing/2014/main" id="{8BE9F4AD-4DEB-917D-CD86-71979B5254ED}"/>
              </a:ext>
            </a:extLst>
          </p:cNvPr>
          <p:cNvGrpSpPr/>
          <p:nvPr/>
        </p:nvGrpSpPr>
        <p:grpSpPr>
          <a:xfrm>
            <a:off x="5297431" y="3211159"/>
            <a:ext cx="471527" cy="474076"/>
            <a:chOff x="-33286325" y="3944800"/>
            <a:chExt cx="291450" cy="293025"/>
          </a:xfrm>
          <a:solidFill>
            <a:schemeClr val="tx1"/>
          </a:solidFill>
        </p:grpSpPr>
        <p:sp>
          <p:nvSpPr>
            <p:cNvPr id="617" name="Google Shape;6950;p73">
              <a:extLst>
                <a:ext uri="{FF2B5EF4-FFF2-40B4-BE49-F238E27FC236}">
                  <a16:creationId xmlns:a16="http://schemas.microsoft.com/office/drawing/2014/main" id="{54621043-73D4-95C4-2C9B-42698B51FB6E}"/>
                </a:ext>
              </a:extLst>
            </p:cNvPr>
            <p:cNvSpPr/>
            <p:nvPr/>
          </p:nvSpPr>
          <p:spPr>
            <a:xfrm>
              <a:off x="-33194950" y="3996000"/>
              <a:ext cx="200075" cy="241825"/>
            </a:xfrm>
            <a:custGeom>
              <a:avLst/>
              <a:gdLst/>
              <a:ahLst/>
              <a:cxnLst/>
              <a:rect l="l" t="t" r="r" b="b"/>
              <a:pathLst>
                <a:path w="8003" h="9673" extrusionOk="0">
                  <a:moveTo>
                    <a:pt x="2300" y="0"/>
                  </a:moveTo>
                  <a:cubicBezTo>
                    <a:pt x="2017" y="0"/>
                    <a:pt x="1796" y="252"/>
                    <a:pt x="1796" y="536"/>
                  </a:cubicBezTo>
                  <a:lnTo>
                    <a:pt x="1796" y="2962"/>
                  </a:lnTo>
                  <a:lnTo>
                    <a:pt x="694" y="4064"/>
                  </a:lnTo>
                  <a:cubicBezTo>
                    <a:pt x="95" y="4663"/>
                    <a:pt x="0" y="5640"/>
                    <a:pt x="536" y="6301"/>
                  </a:cubicBezTo>
                  <a:lnTo>
                    <a:pt x="1576" y="7719"/>
                  </a:lnTo>
                  <a:cubicBezTo>
                    <a:pt x="1702" y="7876"/>
                    <a:pt x="1796" y="8128"/>
                    <a:pt x="1796" y="8349"/>
                  </a:cubicBezTo>
                  <a:lnTo>
                    <a:pt x="1796" y="9294"/>
                  </a:lnTo>
                  <a:cubicBezTo>
                    <a:pt x="1796" y="9515"/>
                    <a:pt x="1954" y="9672"/>
                    <a:pt x="2143" y="9672"/>
                  </a:cubicBezTo>
                  <a:lnTo>
                    <a:pt x="6932" y="9672"/>
                  </a:lnTo>
                  <a:cubicBezTo>
                    <a:pt x="7152" y="9672"/>
                    <a:pt x="7310" y="9515"/>
                    <a:pt x="7310" y="9294"/>
                  </a:cubicBezTo>
                  <a:lnTo>
                    <a:pt x="7310" y="8349"/>
                  </a:lnTo>
                  <a:cubicBezTo>
                    <a:pt x="7310" y="8128"/>
                    <a:pt x="7373" y="7939"/>
                    <a:pt x="7530" y="7782"/>
                  </a:cubicBezTo>
                  <a:cubicBezTo>
                    <a:pt x="7814" y="7498"/>
                    <a:pt x="7971" y="7089"/>
                    <a:pt x="7971" y="6711"/>
                  </a:cubicBezTo>
                  <a:lnTo>
                    <a:pt x="7971" y="3938"/>
                  </a:lnTo>
                  <a:cubicBezTo>
                    <a:pt x="8003" y="3686"/>
                    <a:pt x="7782" y="3434"/>
                    <a:pt x="7499" y="3434"/>
                  </a:cubicBezTo>
                  <a:cubicBezTo>
                    <a:pt x="7215" y="3434"/>
                    <a:pt x="6995" y="3686"/>
                    <a:pt x="6995" y="3938"/>
                  </a:cubicBezTo>
                  <a:lnTo>
                    <a:pt x="6995" y="4474"/>
                  </a:lnTo>
                  <a:cubicBezTo>
                    <a:pt x="6995" y="4663"/>
                    <a:pt x="6837" y="4820"/>
                    <a:pt x="6617" y="4820"/>
                  </a:cubicBezTo>
                  <a:cubicBezTo>
                    <a:pt x="6427" y="4820"/>
                    <a:pt x="6270" y="4663"/>
                    <a:pt x="6270" y="4474"/>
                  </a:cubicBezTo>
                  <a:lnTo>
                    <a:pt x="6270" y="3277"/>
                  </a:lnTo>
                  <a:cubicBezTo>
                    <a:pt x="6270" y="2993"/>
                    <a:pt x="6049" y="2773"/>
                    <a:pt x="5766" y="2773"/>
                  </a:cubicBezTo>
                  <a:cubicBezTo>
                    <a:pt x="5482" y="2773"/>
                    <a:pt x="5262" y="2993"/>
                    <a:pt x="5262" y="3277"/>
                  </a:cubicBezTo>
                  <a:lnTo>
                    <a:pt x="5262" y="4474"/>
                  </a:lnTo>
                  <a:cubicBezTo>
                    <a:pt x="5262" y="4663"/>
                    <a:pt x="5104" y="4820"/>
                    <a:pt x="4884" y="4820"/>
                  </a:cubicBezTo>
                  <a:cubicBezTo>
                    <a:pt x="4695" y="4820"/>
                    <a:pt x="4537" y="4663"/>
                    <a:pt x="4537" y="4474"/>
                  </a:cubicBezTo>
                  <a:lnTo>
                    <a:pt x="4537" y="1890"/>
                  </a:lnTo>
                  <a:cubicBezTo>
                    <a:pt x="4537" y="1638"/>
                    <a:pt x="4317" y="1386"/>
                    <a:pt x="4033" y="1386"/>
                  </a:cubicBezTo>
                  <a:cubicBezTo>
                    <a:pt x="3750" y="1386"/>
                    <a:pt x="3529" y="1638"/>
                    <a:pt x="3529" y="1890"/>
                  </a:cubicBezTo>
                  <a:lnTo>
                    <a:pt x="3529" y="4474"/>
                  </a:lnTo>
                  <a:cubicBezTo>
                    <a:pt x="3529" y="4663"/>
                    <a:pt x="3371" y="4820"/>
                    <a:pt x="3151" y="4820"/>
                  </a:cubicBezTo>
                  <a:cubicBezTo>
                    <a:pt x="2962" y="4820"/>
                    <a:pt x="2804" y="4663"/>
                    <a:pt x="2804" y="4474"/>
                  </a:cubicBezTo>
                  <a:lnTo>
                    <a:pt x="2804" y="4159"/>
                  </a:lnTo>
                  <a:lnTo>
                    <a:pt x="2804" y="536"/>
                  </a:lnTo>
                  <a:cubicBezTo>
                    <a:pt x="2804" y="252"/>
                    <a:pt x="2584" y="0"/>
                    <a:pt x="23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" name="Google Shape;6951;p73">
              <a:extLst>
                <a:ext uri="{FF2B5EF4-FFF2-40B4-BE49-F238E27FC236}">
                  <a16:creationId xmlns:a16="http://schemas.microsoft.com/office/drawing/2014/main" id="{AE4E5AC5-CB6E-FFFB-F908-4A35B58615DC}"/>
                </a:ext>
              </a:extLst>
            </p:cNvPr>
            <p:cNvSpPr/>
            <p:nvPr/>
          </p:nvSpPr>
          <p:spPr>
            <a:xfrm>
              <a:off x="-33027975" y="3962900"/>
              <a:ext cx="33100" cy="105575"/>
            </a:xfrm>
            <a:custGeom>
              <a:avLst/>
              <a:gdLst/>
              <a:ahLst/>
              <a:cxnLst/>
              <a:rect l="l" t="t" r="r" b="b"/>
              <a:pathLst>
                <a:path w="1324" h="4223" extrusionOk="0">
                  <a:moveTo>
                    <a:pt x="1" y="1"/>
                  </a:moveTo>
                  <a:lnTo>
                    <a:pt x="1" y="3782"/>
                  </a:lnTo>
                  <a:cubicBezTo>
                    <a:pt x="95" y="3908"/>
                    <a:pt x="221" y="4065"/>
                    <a:pt x="253" y="4223"/>
                  </a:cubicBezTo>
                  <a:cubicBezTo>
                    <a:pt x="410" y="4128"/>
                    <a:pt x="631" y="4065"/>
                    <a:pt x="820" y="4065"/>
                  </a:cubicBezTo>
                  <a:cubicBezTo>
                    <a:pt x="1009" y="4065"/>
                    <a:pt x="1166" y="4097"/>
                    <a:pt x="1324" y="4160"/>
                  </a:cubicBezTo>
                  <a:lnTo>
                    <a:pt x="1324" y="285"/>
                  </a:lnTo>
                  <a:cubicBezTo>
                    <a:pt x="1324" y="127"/>
                    <a:pt x="1166" y="1"/>
                    <a:pt x="10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" name="Google Shape;6952;p73">
              <a:extLst>
                <a:ext uri="{FF2B5EF4-FFF2-40B4-BE49-F238E27FC236}">
                  <a16:creationId xmlns:a16="http://schemas.microsoft.com/office/drawing/2014/main" id="{A9E5D385-FDE4-3D79-8A8E-60E12423A36D}"/>
                </a:ext>
              </a:extLst>
            </p:cNvPr>
            <p:cNvSpPr/>
            <p:nvPr/>
          </p:nvSpPr>
          <p:spPr>
            <a:xfrm>
              <a:off x="-33286325" y="3962125"/>
              <a:ext cx="96125" cy="205600"/>
            </a:xfrm>
            <a:custGeom>
              <a:avLst/>
              <a:gdLst/>
              <a:ahLst/>
              <a:cxnLst/>
              <a:rect l="l" t="t" r="r" b="b"/>
              <a:pathLst>
                <a:path w="3845" h="8224" extrusionOk="0">
                  <a:moveTo>
                    <a:pt x="379" y="0"/>
                  </a:moveTo>
                  <a:cubicBezTo>
                    <a:pt x="158" y="0"/>
                    <a:pt x="1" y="127"/>
                    <a:pt x="1" y="347"/>
                  </a:cubicBezTo>
                  <a:lnTo>
                    <a:pt x="1" y="7877"/>
                  </a:lnTo>
                  <a:cubicBezTo>
                    <a:pt x="1" y="8066"/>
                    <a:pt x="158" y="8223"/>
                    <a:pt x="347" y="8223"/>
                  </a:cubicBezTo>
                  <a:lnTo>
                    <a:pt x="3844" y="8223"/>
                  </a:lnTo>
                  <a:lnTo>
                    <a:pt x="3718" y="8066"/>
                  </a:lnTo>
                  <a:cubicBezTo>
                    <a:pt x="3435" y="7719"/>
                    <a:pt x="3277" y="7278"/>
                    <a:pt x="3246" y="6837"/>
                  </a:cubicBezTo>
                  <a:lnTo>
                    <a:pt x="2458" y="6837"/>
                  </a:lnTo>
                  <a:cubicBezTo>
                    <a:pt x="1891" y="6837"/>
                    <a:pt x="1419" y="6364"/>
                    <a:pt x="1419" y="5829"/>
                  </a:cubicBezTo>
                  <a:lnTo>
                    <a:pt x="141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" name="Google Shape;6953;p73">
              <a:extLst>
                <a:ext uri="{FF2B5EF4-FFF2-40B4-BE49-F238E27FC236}">
                  <a16:creationId xmlns:a16="http://schemas.microsoft.com/office/drawing/2014/main" id="{10C1F2C0-0E9D-9167-9F8B-66ACE83A6ED7}"/>
                </a:ext>
              </a:extLst>
            </p:cNvPr>
            <p:cNvSpPr/>
            <p:nvPr/>
          </p:nvSpPr>
          <p:spPr>
            <a:xfrm>
              <a:off x="-33235125" y="3944800"/>
              <a:ext cx="189050" cy="171725"/>
            </a:xfrm>
            <a:custGeom>
              <a:avLst/>
              <a:gdLst/>
              <a:ahLst/>
              <a:cxnLst/>
              <a:rect l="l" t="t" r="r" b="b"/>
              <a:pathLst>
                <a:path w="7562" h="6869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522"/>
                  </a:lnTo>
                  <a:cubicBezTo>
                    <a:pt x="1" y="6711"/>
                    <a:pt x="158" y="6868"/>
                    <a:pt x="379" y="6868"/>
                  </a:cubicBezTo>
                  <a:lnTo>
                    <a:pt x="1198" y="6868"/>
                  </a:lnTo>
                  <a:cubicBezTo>
                    <a:pt x="1261" y="6427"/>
                    <a:pt x="1513" y="5986"/>
                    <a:pt x="1828" y="5640"/>
                  </a:cubicBezTo>
                  <a:lnTo>
                    <a:pt x="2742" y="4726"/>
                  </a:lnTo>
                  <a:lnTo>
                    <a:pt x="2742" y="2584"/>
                  </a:lnTo>
                  <a:cubicBezTo>
                    <a:pt x="2742" y="1891"/>
                    <a:pt x="3277" y="1387"/>
                    <a:pt x="3907" y="1387"/>
                  </a:cubicBezTo>
                  <a:cubicBezTo>
                    <a:pt x="4537" y="1387"/>
                    <a:pt x="5105" y="1922"/>
                    <a:pt x="5105" y="2584"/>
                  </a:cubicBezTo>
                  <a:lnTo>
                    <a:pt x="5105" y="2836"/>
                  </a:lnTo>
                  <a:cubicBezTo>
                    <a:pt x="5262" y="2773"/>
                    <a:pt x="5420" y="2710"/>
                    <a:pt x="5609" y="2710"/>
                  </a:cubicBezTo>
                  <a:cubicBezTo>
                    <a:pt x="6270" y="2710"/>
                    <a:pt x="6774" y="3277"/>
                    <a:pt x="6774" y="3907"/>
                  </a:cubicBezTo>
                  <a:lnTo>
                    <a:pt x="6774" y="4191"/>
                  </a:lnTo>
                  <a:cubicBezTo>
                    <a:pt x="7058" y="4159"/>
                    <a:pt x="7215" y="4096"/>
                    <a:pt x="7404" y="4096"/>
                  </a:cubicBezTo>
                  <a:cubicBezTo>
                    <a:pt x="7499" y="4096"/>
                    <a:pt x="7530" y="4096"/>
                    <a:pt x="7562" y="4159"/>
                  </a:cubicBezTo>
                  <a:lnTo>
                    <a:pt x="7562" y="347"/>
                  </a:lnTo>
                  <a:cubicBezTo>
                    <a:pt x="7562" y="158"/>
                    <a:pt x="7404" y="0"/>
                    <a:pt x="7215" y="0"/>
                  </a:cubicBezTo>
                  <a:lnTo>
                    <a:pt x="5168" y="0"/>
                  </a:lnTo>
                  <a:cubicBezTo>
                    <a:pt x="4600" y="0"/>
                    <a:pt x="4096" y="284"/>
                    <a:pt x="3781" y="725"/>
                  </a:cubicBezTo>
                  <a:cubicBezTo>
                    <a:pt x="3466" y="284"/>
                    <a:pt x="2994" y="0"/>
                    <a:pt x="2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21" name="Google Shape;6954;p73">
            <a:extLst>
              <a:ext uri="{FF2B5EF4-FFF2-40B4-BE49-F238E27FC236}">
                <a16:creationId xmlns:a16="http://schemas.microsoft.com/office/drawing/2014/main" id="{0EA61233-46EF-1E5A-4412-62BC750264E5}"/>
              </a:ext>
            </a:extLst>
          </p:cNvPr>
          <p:cNvGrpSpPr/>
          <p:nvPr/>
        </p:nvGrpSpPr>
        <p:grpSpPr>
          <a:xfrm>
            <a:off x="3508627" y="3842040"/>
            <a:ext cx="471527" cy="475369"/>
            <a:chOff x="-31452725" y="3191825"/>
            <a:chExt cx="291450" cy="293825"/>
          </a:xfrm>
          <a:solidFill>
            <a:schemeClr val="tx1"/>
          </a:solidFill>
        </p:grpSpPr>
        <p:sp>
          <p:nvSpPr>
            <p:cNvPr id="622" name="Google Shape;6955;p73">
              <a:extLst>
                <a:ext uri="{FF2B5EF4-FFF2-40B4-BE49-F238E27FC236}">
                  <a16:creationId xmlns:a16="http://schemas.microsoft.com/office/drawing/2014/main" id="{B79BC1AE-201E-3278-2C7A-AC0B241D3565}"/>
                </a:ext>
              </a:extLst>
            </p:cNvPr>
            <p:cNvSpPr/>
            <p:nvPr/>
          </p:nvSpPr>
          <p:spPr>
            <a:xfrm>
              <a:off x="-31314900" y="3278475"/>
              <a:ext cx="103200" cy="18125"/>
            </a:xfrm>
            <a:custGeom>
              <a:avLst/>
              <a:gdLst/>
              <a:ahLst/>
              <a:cxnLst/>
              <a:rect l="l" t="t" r="r" b="b"/>
              <a:pathLst>
                <a:path w="4128" h="725" extrusionOk="0">
                  <a:moveTo>
                    <a:pt x="1" y="0"/>
                  </a:moveTo>
                  <a:lnTo>
                    <a:pt x="1" y="725"/>
                  </a:lnTo>
                  <a:lnTo>
                    <a:pt x="4128" y="725"/>
                  </a:lnTo>
                  <a:lnTo>
                    <a:pt x="412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" name="Google Shape;6956;p73">
              <a:extLst>
                <a:ext uri="{FF2B5EF4-FFF2-40B4-BE49-F238E27FC236}">
                  <a16:creationId xmlns:a16="http://schemas.microsoft.com/office/drawing/2014/main" id="{72692F09-B20F-8BC6-C7BA-F3C8DC252034}"/>
                </a:ext>
              </a:extLst>
            </p:cNvPr>
            <p:cNvSpPr/>
            <p:nvPr/>
          </p:nvSpPr>
          <p:spPr>
            <a:xfrm>
              <a:off x="-31367675" y="3227275"/>
              <a:ext cx="206400" cy="221350"/>
            </a:xfrm>
            <a:custGeom>
              <a:avLst/>
              <a:gdLst/>
              <a:ahLst/>
              <a:cxnLst/>
              <a:rect l="l" t="t" r="r" b="b"/>
              <a:pathLst>
                <a:path w="8256" h="8854" extrusionOk="0">
                  <a:moveTo>
                    <a:pt x="6554" y="1387"/>
                  </a:moveTo>
                  <a:cubicBezTo>
                    <a:pt x="6743" y="1387"/>
                    <a:pt x="6901" y="1544"/>
                    <a:pt x="6901" y="1733"/>
                  </a:cubicBezTo>
                  <a:lnTo>
                    <a:pt x="6901" y="3119"/>
                  </a:lnTo>
                  <a:cubicBezTo>
                    <a:pt x="6901" y="3309"/>
                    <a:pt x="6743" y="3466"/>
                    <a:pt x="6554" y="3466"/>
                  </a:cubicBezTo>
                  <a:lnTo>
                    <a:pt x="1734" y="3466"/>
                  </a:lnTo>
                  <a:cubicBezTo>
                    <a:pt x="1545" y="3466"/>
                    <a:pt x="1387" y="3309"/>
                    <a:pt x="1387" y="3119"/>
                  </a:cubicBezTo>
                  <a:lnTo>
                    <a:pt x="1387" y="1733"/>
                  </a:lnTo>
                  <a:cubicBezTo>
                    <a:pt x="1387" y="1544"/>
                    <a:pt x="1545" y="1387"/>
                    <a:pt x="1734" y="1387"/>
                  </a:cubicBezTo>
                  <a:close/>
                  <a:moveTo>
                    <a:pt x="2427" y="4096"/>
                  </a:moveTo>
                  <a:cubicBezTo>
                    <a:pt x="2616" y="4096"/>
                    <a:pt x="2773" y="4254"/>
                    <a:pt x="2773" y="4443"/>
                  </a:cubicBezTo>
                  <a:cubicBezTo>
                    <a:pt x="2773" y="4663"/>
                    <a:pt x="2616" y="4821"/>
                    <a:pt x="2427" y="4821"/>
                  </a:cubicBezTo>
                  <a:lnTo>
                    <a:pt x="1734" y="4821"/>
                  </a:lnTo>
                  <a:cubicBezTo>
                    <a:pt x="1545" y="4821"/>
                    <a:pt x="1387" y="4663"/>
                    <a:pt x="1387" y="4443"/>
                  </a:cubicBezTo>
                  <a:cubicBezTo>
                    <a:pt x="1387" y="4254"/>
                    <a:pt x="1545" y="4096"/>
                    <a:pt x="1734" y="4096"/>
                  </a:cubicBezTo>
                  <a:close/>
                  <a:moveTo>
                    <a:pt x="4475" y="4096"/>
                  </a:moveTo>
                  <a:cubicBezTo>
                    <a:pt x="4664" y="4096"/>
                    <a:pt x="4821" y="4254"/>
                    <a:pt x="4821" y="4443"/>
                  </a:cubicBezTo>
                  <a:cubicBezTo>
                    <a:pt x="4821" y="4663"/>
                    <a:pt x="4664" y="4821"/>
                    <a:pt x="4475" y="4821"/>
                  </a:cubicBezTo>
                  <a:lnTo>
                    <a:pt x="3782" y="4821"/>
                  </a:lnTo>
                  <a:cubicBezTo>
                    <a:pt x="3593" y="4821"/>
                    <a:pt x="3435" y="4663"/>
                    <a:pt x="3435" y="4443"/>
                  </a:cubicBezTo>
                  <a:cubicBezTo>
                    <a:pt x="3435" y="4254"/>
                    <a:pt x="3593" y="4096"/>
                    <a:pt x="3782" y="4096"/>
                  </a:cubicBezTo>
                  <a:close/>
                  <a:moveTo>
                    <a:pt x="6554" y="4096"/>
                  </a:moveTo>
                  <a:cubicBezTo>
                    <a:pt x="6743" y="4096"/>
                    <a:pt x="6901" y="4254"/>
                    <a:pt x="6901" y="4443"/>
                  </a:cubicBezTo>
                  <a:cubicBezTo>
                    <a:pt x="6901" y="4663"/>
                    <a:pt x="6743" y="4821"/>
                    <a:pt x="6554" y="4821"/>
                  </a:cubicBezTo>
                  <a:lnTo>
                    <a:pt x="5892" y="4821"/>
                  </a:lnTo>
                  <a:cubicBezTo>
                    <a:pt x="5672" y="4821"/>
                    <a:pt x="5514" y="4663"/>
                    <a:pt x="5514" y="4443"/>
                  </a:cubicBezTo>
                  <a:cubicBezTo>
                    <a:pt x="5514" y="4254"/>
                    <a:pt x="5672" y="4096"/>
                    <a:pt x="5892" y="4096"/>
                  </a:cubicBezTo>
                  <a:close/>
                  <a:moveTo>
                    <a:pt x="2427" y="5482"/>
                  </a:moveTo>
                  <a:cubicBezTo>
                    <a:pt x="2616" y="5482"/>
                    <a:pt x="2773" y="5640"/>
                    <a:pt x="2773" y="5829"/>
                  </a:cubicBezTo>
                  <a:cubicBezTo>
                    <a:pt x="2773" y="6018"/>
                    <a:pt x="2616" y="6175"/>
                    <a:pt x="2427" y="6175"/>
                  </a:cubicBezTo>
                  <a:lnTo>
                    <a:pt x="1734" y="6175"/>
                  </a:lnTo>
                  <a:cubicBezTo>
                    <a:pt x="1545" y="6175"/>
                    <a:pt x="1387" y="6018"/>
                    <a:pt x="1387" y="5829"/>
                  </a:cubicBezTo>
                  <a:cubicBezTo>
                    <a:pt x="1387" y="5640"/>
                    <a:pt x="1545" y="5482"/>
                    <a:pt x="1734" y="5482"/>
                  </a:cubicBezTo>
                  <a:close/>
                  <a:moveTo>
                    <a:pt x="4475" y="5482"/>
                  </a:moveTo>
                  <a:cubicBezTo>
                    <a:pt x="4664" y="5482"/>
                    <a:pt x="4821" y="5640"/>
                    <a:pt x="4821" y="5829"/>
                  </a:cubicBezTo>
                  <a:cubicBezTo>
                    <a:pt x="4821" y="6018"/>
                    <a:pt x="4664" y="6175"/>
                    <a:pt x="4475" y="6175"/>
                  </a:cubicBezTo>
                  <a:lnTo>
                    <a:pt x="3782" y="6175"/>
                  </a:lnTo>
                  <a:cubicBezTo>
                    <a:pt x="3593" y="6175"/>
                    <a:pt x="3435" y="6018"/>
                    <a:pt x="3435" y="5829"/>
                  </a:cubicBezTo>
                  <a:cubicBezTo>
                    <a:pt x="3435" y="5640"/>
                    <a:pt x="3593" y="5482"/>
                    <a:pt x="3782" y="5482"/>
                  </a:cubicBezTo>
                  <a:close/>
                  <a:moveTo>
                    <a:pt x="6554" y="5482"/>
                  </a:moveTo>
                  <a:cubicBezTo>
                    <a:pt x="6743" y="5482"/>
                    <a:pt x="6901" y="5640"/>
                    <a:pt x="6901" y="5829"/>
                  </a:cubicBezTo>
                  <a:cubicBezTo>
                    <a:pt x="6901" y="6018"/>
                    <a:pt x="6743" y="6175"/>
                    <a:pt x="6554" y="6175"/>
                  </a:cubicBezTo>
                  <a:lnTo>
                    <a:pt x="5892" y="6175"/>
                  </a:lnTo>
                  <a:cubicBezTo>
                    <a:pt x="5672" y="6175"/>
                    <a:pt x="5514" y="6018"/>
                    <a:pt x="5514" y="5829"/>
                  </a:cubicBezTo>
                  <a:cubicBezTo>
                    <a:pt x="5514" y="5640"/>
                    <a:pt x="5672" y="5482"/>
                    <a:pt x="5892" y="5482"/>
                  </a:cubicBezTo>
                  <a:close/>
                  <a:moveTo>
                    <a:pt x="2427" y="6869"/>
                  </a:moveTo>
                  <a:cubicBezTo>
                    <a:pt x="2616" y="6869"/>
                    <a:pt x="2773" y="7026"/>
                    <a:pt x="2773" y="7215"/>
                  </a:cubicBezTo>
                  <a:cubicBezTo>
                    <a:pt x="2773" y="7404"/>
                    <a:pt x="2616" y="7562"/>
                    <a:pt x="2427" y="7562"/>
                  </a:cubicBezTo>
                  <a:lnTo>
                    <a:pt x="1734" y="7562"/>
                  </a:lnTo>
                  <a:cubicBezTo>
                    <a:pt x="1545" y="7562"/>
                    <a:pt x="1387" y="7404"/>
                    <a:pt x="1387" y="7215"/>
                  </a:cubicBezTo>
                  <a:cubicBezTo>
                    <a:pt x="1387" y="7026"/>
                    <a:pt x="1545" y="6869"/>
                    <a:pt x="1734" y="6869"/>
                  </a:cubicBezTo>
                  <a:close/>
                  <a:moveTo>
                    <a:pt x="4475" y="6869"/>
                  </a:moveTo>
                  <a:cubicBezTo>
                    <a:pt x="4664" y="6869"/>
                    <a:pt x="4821" y="7026"/>
                    <a:pt x="4821" y="7215"/>
                  </a:cubicBezTo>
                  <a:cubicBezTo>
                    <a:pt x="4821" y="7404"/>
                    <a:pt x="4664" y="7562"/>
                    <a:pt x="4475" y="7562"/>
                  </a:cubicBezTo>
                  <a:lnTo>
                    <a:pt x="3782" y="7562"/>
                  </a:lnTo>
                  <a:cubicBezTo>
                    <a:pt x="3593" y="7562"/>
                    <a:pt x="3435" y="7404"/>
                    <a:pt x="3435" y="7215"/>
                  </a:cubicBezTo>
                  <a:cubicBezTo>
                    <a:pt x="3435" y="7026"/>
                    <a:pt x="3593" y="6869"/>
                    <a:pt x="3782" y="6869"/>
                  </a:cubicBezTo>
                  <a:close/>
                  <a:moveTo>
                    <a:pt x="6554" y="6869"/>
                  </a:moveTo>
                  <a:cubicBezTo>
                    <a:pt x="6743" y="6869"/>
                    <a:pt x="6901" y="7026"/>
                    <a:pt x="6901" y="7215"/>
                  </a:cubicBezTo>
                  <a:cubicBezTo>
                    <a:pt x="6901" y="7404"/>
                    <a:pt x="6743" y="7562"/>
                    <a:pt x="6554" y="7562"/>
                  </a:cubicBezTo>
                  <a:lnTo>
                    <a:pt x="5892" y="7562"/>
                  </a:lnTo>
                  <a:cubicBezTo>
                    <a:pt x="5672" y="7562"/>
                    <a:pt x="5514" y="7404"/>
                    <a:pt x="5514" y="7215"/>
                  </a:cubicBezTo>
                  <a:cubicBezTo>
                    <a:pt x="5514" y="7026"/>
                    <a:pt x="5672" y="6869"/>
                    <a:pt x="5892" y="6869"/>
                  </a:cubicBezTo>
                  <a:close/>
                  <a:moveTo>
                    <a:pt x="694" y="1"/>
                  </a:moveTo>
                  <a:lnTo>
                    <a:pt x="694" y="95"/>
                  </a:lnTo>
                  <a:cubicBezTo>
                    <a:pt x="694" y="631"/>
                    <a:pt x="442" y="1198"/>
                    <a:pt x="64" y="1576"/>
                  </a:cubicBezTo>
                  <a:lnTo>
                    <a:pt x="1" y="1607"/>
                  </a:lnTo>
                  <a:lnTo>
                    <a:pt x="1" y="5860"/>
                  </a:lnTo>
                  <a:lnTo>
                    <a:pt x="64" y="5923"/>
                  </a:lnTo>
                  <a:cubicBezTo>
                    <a:pt x="442" y="6301"/>
                    <a:pt x="694" y="6869"/>
                    <a:pt x="694" y="7404"/>
                  </a:cubicBezTo>
                  <a:cubicBezTo>
                    <a:pt x="694" y="7971"/>
                    <a:pt x="442" y="8475"/>
                    <a:pt x="95" y="8853"/>
                  </a:cubicBezTo>
                  <a:lnTo>
                    <a:pt x="7184" y="8853"/>
                  </a:lnTo>
                  <a:cubicBezTo>
                    <a:pt x="7720" y="8853"/>
                    <a:pt x="8192" y="8381"/>
                    <a:pt x="8192" y="7845"/>
                  </a:cubicBezTo>
                  <a:lnTo>
                    <a:pt x="8192" y="946"/>
                  </a:lnTo>
                  <a:cubicBezTo>
                    <a:pt x="8255" y="473"/>
                    <a:pt x="7814" y="1"/>
                    <a:pt x="7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" name="Google Shape;6957;p73">
              <a:extLst>
                <a:ext uri="{FF2B5EF4-FFF2-40B4-BE49-F238E27FC236}">
                  <a16:creationId xmlns:a16="http://schemas.microsoft.com/office/drawing/2014/main" id="{ADE7F029-CD45-4F75-54D5-63D586A3D23C}"/>
                </a:ext>
              </a:extLst>
            </p:cNvPr>
            <p:cNvSpPr/>
            <p:nvPr/>
          </p:nvSpPr>
          <p:spPr>
            <a:xfrm>
              <a:off x="-31452725" y="3191825"/>
              <a:ext cx="86650" cy="259150"/>
            </a:xfrm>
            <a:custGeom>
              <a:avLst/>
              <a:gdLst/>
              <a:ahLst/>
              <a:cxnLst/>
              <a:rect l="l" t="t" r="r" b="b"/>
              <a:pathLst>
                <a:path w="3466" h="10366" extrusionOk="0">
                  <a:moveTo>
                    <a:pt x="1450" y="1"/>
                  </a:moveTo>
                  <a:cubicBezTo>
                    <a:pt x="662" y="1"/>
                    <a:pt x="0" y="662"/>
                    <a:pt x="0" y="1450"/>
                  </a:cubicBezTo>
                  <a:cubicBezTo>
                    <a:pt x="0" y="1860"/>
                    <a:pt x="158" y="2206"/>
                    <a:pt x="410" y="2490"/>
                  </a:cubicBezTo>
                  <a:lnTo>
                    <a:pt x="694" y="2773"/>
                  </a:lnTo>
                  <a:lnTo>
                    <a:pt x="694" y="7593"/>
                  </a:lnTo>
                  <a:lnTo>
                    <a:pt x="410" y="7877"/>
                  </a:lnTo>
                  <a:cubicBezTo>
                    <a:pt x="158" y="8161"/>
                    <a:pt x="0" y="8507"/>
                    <a:pt x="0" y="8917"/>
                  </a:cubicBezTo>
                  <a:cubicBezTo>
                    <a:pt x="0" y="9704"/>
                    <a:pt x="662" y="10366"/>
                    <a:pt x="1450" y="10366"/>
                  </a:cubicBezTo>
                  <a:lnTo>
                    <a:pt x="1985" y="10366"/>
                  </a:lnTo>
                  <a:cubicBezTo>
                    <a:pt x="2773" y="10366"/>
                    <a:pt x="3466" y="9704"/>
                    <a:pt x="3466" y="8917"/>
                  </a:cubicBezTo>
                  <a:cubicBezTo>
                    <a:pt x="3466" y="8507"/>
                    <a:pt x="3308" y="8161"/>
                    <a:pt x="3025" y="7877"/>
                  </a:cubicBezTo>
                  <a:lnTo>
                    <a:pt x="2741" y="7593"/>
                  </a:lnTo>
                  <a:lnTo>
                    <a:pt x="2741" y="2773"/>
                  </a:lnTo>
                  <a:lnTo>
                    <a:pt x="3025" y="2490"/>
                  </a:lnTo>
                  <a:cubicBezTo>
                    <a:pt x="3308" y="2206"/>
                    <a:pt x="3466" y="1860"/>
                    <a:pt x="3466" y="1450"/>
                  </a:cubicBezTo>
                  <a:cubicBezTo>
                    <a:pt x="3466" y="662"/>
                    <a:pt x="2773" y="1"/>
                    <a:pt x="19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" name="Google Shape;6958;p73">
              <a:extLst>
                <a:ext uri="{FF2B5EF4-FFF2-40B4-BE49-F238E27FC236}">
                  <a16:creationId xmlns:a16="http://schemas.microsoft.com/office/drawing/2014/main" id="{AE902023-A879-19E0-F82E-A29F621137D8}"/>
                </a:ext>
              </a:extLst>
            </p:cNvPr>
            <p:cNvSpPr/>
            <p:nvPr/>
          </p:nvSpPr>
          <p:spPr>
            <a:xfrm>
              <a:off x="-31409400" y="3468275"/>
              <a:ext cx="92950" cy="17375"/>
            </a:xfrm>
            <a:custGeom>
              <a:avLst/>
              <a:gdLst/>
              <a:ahLst/>
              <a:cxnLst/>
              <a:rect l="l" t="t" r="r" b="b"/>
              <a:pathLst>
                <a:path w="3718" h="695" extrusionOk="0">
                  <a:moveTo>
                    <a:pt x="0" y="1"/>
                  </a:moveTo>
                  <a:cubicBezTo>
                    <a:pt x="0" y="379"/>
                    <a:pt x="315" y="694"/>
                    <a:pt x="662" y="694"/>
                  </a:cubicBezTo>
                  <a:lnTo>
                    <a:pt x="3056" y="694"/>
                  </a:lnTo>
                  <a:cubicBezTo>
                    <a:pt x="3466" y="694"/>
                    <a:pt x="3718" y="379"/>
                    <a:pt x="37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26" name="Google Shape;6959;p73">
            <a:extLst>
              <a:ext uri="{FF2B5EF4-FFF2-40B4-BE49-F238E27FC236}">
                <a16:creationId xmlns:a16="http://schemas.microsoft.com/office/drawing/2014/main" id="{0D6D4E9E-F7D3-008F-2B3F-B207EFCFFB40}"/>
              </a:ext>
            </a:extLst>
          </p:cNvPr>
          <p:cNvGrpSpPr/>
          <p:nvPr/>
        </p:nvGrpSpPr>
        <p:grpSpPr>
          <a:xfrm>
            <a:off x="3508000" y="4470859"/>
            <a:ext cx="472781" cy="472781"/>
            <a:chOff x="-31452725" y="3551775"/>
            <a:chExt cx="292225" cy="292225"/>
          </a:xfrm>
          <a:solidFill>
            <a:schemeClr val="tx1"/>
          </a:solidFill>
        </p:grpSpPr>
        <p:sp>
          <p:nvSpPr>
            <p:cNvPr id="627" name="Google Shape;6960;p73">
              <a:extLst>
                <a:ext uri="{FF2B5EF4-FFF2-40B4-BE49-F238E27FC236}">
                  <a16:creationId xmlns:a16="http://schemas.microsoft.com/office/drawing/2014/main" id="{63A32FE1-F5B5-D16A-3236-7575E61997D8}"/>
                </a:ext>
              </a:extLst>
            </p:cNvPr>
            <p:cNvSpPr/>
            <p:nvPr/>
          </p:nvSpPr>
          <p:spPr>
            <a:xfrm>
              <a:off x="-31452725" y="3756550"/>
              <a:ext cx="155175" cy="34675"/>
            </a:xfrm>
            <a:custGeom>
              <a:avLst/>
              <a:gdLst/>
              <a:ahLst/>
              <a:cxnLst/>
              <a:rect l="l" t="t" r="r" b="b"/>
              <a:pathLst>
                <a:path w="6207" h="1387" extrusionOk="0">
                  <a:moveTo>
                    <a:pt x="32" y="1"/>
                  </a:moveTo>
                  <a:lnTo>
                    <a:pt x="32" y="1040"/>
                  </a:lnTo>
                  <a:cubicBezTo>
                    <a:pt x="0" y="1292"/>
                    <a:pt x="158" y="1387"/>
                    <a:pt x="347" y="1387"/>
                  </a:cubicBezTo>
                  <a:lnTo>
                    <a:pt x="6207" y="1387"/>
                  </a:lnTo>
                  <a:lnTo>
                    <a:pt x="620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" name="Google Shape;6961;p73">
              <a:extLst>
                <a:ext uri="{FF2B5EF4-FFF2-40B4-BE49-F238E27FC236}">
                  <a16:creationId xmlns:a16="http://schemas.microsoft.com/office/drawing/2014/main" id="{1FB373E5-1A7F-7838-A6E4-881DD02AA43B}"/>
                </a:ext>
              </a:extLst>
            </p:cNvPr>
            <p:cNvSpPr/>
            <p:nvPr/>
          </p:nvSpPr>
          <p:spPr>
            <a:xfrm>
              <a:off x="-31452725" y="3551775"/>
              <a:ext cx="183525" cy="188275"/>
            </a:xfrm>
            <a:custGeom>
              <a:avLst/>
              <a:gdLst/>
              <a:ahLst/>
              <a:cxnLst/>
              <a:rect l="l" t="t" r="r" b="b"/>
              <a:pathLst>
                <a:path w="7341" h="7531" extrusionOk="0">
                  <a:moveTo>
                    <a:pt x="4474" y="0"/>
                  </a:moveTo>
                  <a:cubicBezTo>
                    <a:pt x="3939" y="0"/>
                    <a:pt x="3466" y="473"/>
                    <a:pt x="3466" y="1040"/>
                  </a:cubicBezTo>
                  <a:cubicBezTo>
                    <a:pt x="3466" y="1576"/>
                    <a:pt x="3939" y="2080"/>
                    <a:pt x="4474" y="2080"/>
                  </a:cubicBezTo>
                  <a:cubicBezTo>
                    <a:pt x="4600" y="2080"/>
                    <a:pt x="4726" y="2017"/>
                    <a:pt x="4852" y="1985"/>
                  </a:cubicBezTo>
                  <a:lnTo>
                    <a:pt x="4852" y="2773"/>
                  </a:lnTo>
                  <a:lnTo>
                    <a:pt x="2741" y="2773"/>
                  </a:lnTo>
                  <a:cubicBezTo>
                    <a:pt x="1261" y="2773"/>
                    <a:pt x="0" y="4002"/>
                    <a:pt x="0" y="5482"/>
                  </a:cubicBezTo>
                  <a:lnTo>
                    <a:pt x="0" y="7530"/>
                  </a:lnTo>
                  <a:lnTo>
                    <a:pt x="6175" y="7530"/>
                  </a:lnTo>
                  <a:lnTo>
                    <a:pt x="6175" y="5167"/>
                  </a:lnTo>
                  <a:cubicBezTo>
                    <a:pt x="6175" y="4191"/>
                    <a:pt x="6648" y="3372"/>
                    <a:pt x="7341" y="2773"/>
                  </a:cubicBezTo>
                  <a:lnTo>
                    <a:pt x="5514" y="2773"/>
                  </a:lnTo>
                  <a:lnTo>
                    <a:pt x="5514" y="1040"/>
                  </a:lnTo>
                  <a:cubicBezTo>
                    <a:pt x="5514" y="505"/>
                    <a:pt x="5041" y="0"/>
                    <a:pt x="44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" name="Google Shape;6962;p73">
              <a:extLst>
                <a:ext uri="{FF2B5EF4-FFF2-40B4-BE49-F238E27FC236}">
                  <a16:creationId xmlns:a16="http://schemas.microsoft.com/office/drawing/2014/main" id="{354F1A71-D4F3-1279-0EF6-4648EEF6F10D}"/>
                </a:ext>
              </a:extLst>
            </p:cNvPr>
            <p:cNvSpPr/>
            <p:nvPr/>
          </p:nvSpPr>
          <p:spPr>
            <a:xfrm>
              <a:off x="-31366100" y="3808550"/>
              <a:ext cx="52025" cy="35450"/>
            </a:xfrm>
            <a:custGeom>
              <a:avLst/>
              <a:gdLst/>
              <a:ahLst/>
              <a:cxnLst/>
              <a:rect l="l" t="t" r="r" b="b"/>
              <a:pathLst>
                <a:path w="2081" h="1418" extrusionOk="0">
                  <a:moveTo>
                    <a:pt x="32" y="0"/>
                  </a:moveTo>
                  <a:lnTo>
                    <a:pt x="32" y="1040"/>
                  </a:lnTo>
                  <a:lnTo>
                    <a:pt x="1" y="1040"/>
                  </a:lnTo>
                  <a:cubicBezTo>
                    <a:pt x="1" y="1260"/>
                    <a:pt x="159" y="1418"/>
                    <a:pt x="348" y="1418"/>
                  </a:cubicBezTo>
                  <a:lnTo>
                    <a:pt x="1734" y="1418"/>
                  </a:lnTo>
                  <a:cubicBezTo>
                    <a:pt x="1923" y="1418"/>
                    <a:pt x="2080" y="1260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" name="Google Shape;6963;p73">
              <a:extLst>
                <a:ext uri="{FF2B5EF4-FFF2-40B4-BE49-F238E27FC236}">
                  <a16:creationId xmlns:a16="http://schemas.microsoft.com/office/drawing/2014/main" id="{7D090F92-F307-300F-FB81-5C16A7A3704F}"/>
                </a:ext>
              </a:extLst>
            </p:cNvPr>
            <p:cNvSpPr/>
            <p:nvPr/>
          </p:nvSpPr>
          <p:spPr>
            <a:xfrm>
              <a:off x="-31281025" y="3621075"/>
              <a:ext cx="120525" cy="171725"/>
            </a:xfrm>
            <a:custGeom>
              <a:avLst/>
              <a:gdLst/>
              <a:ahLst/>
              <a:cxnLst/>
              <a:rect l="l" t="t" r="r" b="b"/>
              <a:pathLst>
                <a:path w="4821" h="6869" extrusionOk="0">
                  <a:moveTo>
                    <a:pt x="3435" y="2017"/>
                  </a:moveTo>
                  <a:cubicBezTo>
                    <a:pt x="3624" y="2017"/>
                    <a:pt x="3781" y="2175"/>
                    <a:pt x="3781" y="2364"/>
                  </a:cubicBezTo>
                  <a:cubicBezTo>
                    <a:pt x="3750" y="2553"/>
                    <a:pt x="3592" y="2710"/>
                    <a:pt x="3435" y="2710"/>
                  </a:cubicBezTo>
                  <a:lnTo>
                    <a:pt x="1387" y="2710"/>
                  </a:lnTo>
                  <a:cubicBezTo>
                    <a:pt x="1198" y="2710"/>
                    <a:pt x="1040" y="2553"/>
                    <a:pt x="1040" y="2364"/>
                  </a:cubicBezTo>
                  <a:cubicBezTo>
                    <a:pt x="1040" y="2175"/>
                    <a:pt x="1198" y="2017"/>
                    <a:pt x="1387" y="2017"/>
                  </a:cubicBezTo>
                  <a:close/>
                  <a:moveTo>
                    <a:pt x="3088" y="4128"/>
                  </a:moveTo>
                  <a:cubicBezTo>
                    <a:pt x="3466" y="4128"/>
                    <a:pt x="3750" y="4443"/>
                    <a:pt x="3750" y="4821"/>
                  </a:cubicBezTo>
                  <a:cubicBezTo>
                    <a:pt x="3750" y="5168"/>
                    <a:pt x="3466" y="5483"/>
                    <a:pt x="3088" y="5483"/>
                  </a:cubicBezTo>
                  <a:lnTo>
                    <a:pt x="1702" y="5483"/>
                  </a:lnTo>
                  <a:cubicBezTo>
                    <a:pt x="1324" y="5483"/>
                    <a:pt x="1040" y="5168"/>
                    <a:pt x="1040" y="4821"/>
                  </a:cubicBezTo>
                  <a:cubicBezTo>
                    <a:pt x="1040" y="4412"/>
                    <a:pt x="1355" y="4128"/>
                    <a:pt x="1702" y="4128"/>
                  </a:cubicBezTo>
                  <a:close/>
                  <a:moveTo>
                    <a:pt x="2426" y="1"/>
                  </a:moveTo>
                  <a:cubicBezTo>
                    <a:pt x="1072" y="1"/>
                    <a:pt x="1" y="1072"/>
                    <a:pt x="1" y="2395"/>
                  </a:cubicBezTo>
                  <a:lnTo>
                    <a:pt x="1" y="6869"/>
                  </a:lnTo>
                  <a:lnTo>
                    <a:pt x="4474" y="6869"/>
                  </a:lnTo>
                  <a:cubicBezTo>
                    <a:pt x="4663" y="6869"/>
                    <a:pt x="4821" y="6711"/>
                    <a:pt x="4821" y="6491"/>
                  </a:cubicBezTo>
                  <a:lnTo>
                    <a:pt x="4821" y="2395"/>
                  </a:lnTo>
                  <a:cubicBezTo>
                    <a:pt x="4789" y="1072"/>
                    <a:pt x="3718" y="1"/>
                    <a:pt x="24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31" name="Google Shape;6964;p73">
            <a:extLst>
              <a:ext uri="{FF2B5EF4-FFF2-40B4-BE49-F238E27FC236}">
                <a16:creationId xmlns:a16="http://schemas.microsoft.com/office/drawing/2014/main" id="{1F92BB70-8E22-D679-5739-103784698A47}"/>
              </a:ext>
            </a:extLst>
          </p:cNvPr>
          <p:cNvGrpSpPr/>
          <p:nvPr/>
        </p:nvGrpSpPr>
        <p:grpSpPr>
          <a:xfrm>
            <a:off x="3506079" y="5089506"/>
            <a:ext cx="476624" cy="475329"/>
            <a:chOff x="-31455100" y="3909350"/>
            <a:chExt cx="294600" cy="293800"/>
          </a:xfrm>
          <a:solidFill>
            <a:schemeClr val="tx1"/>
          </a:solidFill>
        </p:grpSpPr>
        <p:sp>
          <p:nvSpPr>
            <p:cNvPr id="632" name="Google Shape;6965;p73">
              <a:extLst>
                <a:ext uri="{FF2B5EF4-FFF2-40B4-BE49-F238E27FC236}">
                  <a16:creationId xmlns:a16="http://schemas.microsoft.com/office/drawing/2014/main" id="{06C317ED-0332-3B92-92D8-545B8A8EA677}"/>
                </a:ext>
              </a:extLst>
            </p:cNvPr>
            <p:cNvSpPr/>
            <p:nvPr/>
          </p:nvSpPr>
          <p:spPr>
            <a:xfrm>
              <a:off x="-31455100" y="3909350"/>
              <a:ext cx="294600" cy="293800"/>
            </a:xfrm>
            <a:custGeom>
              <a:avLst/>
              <a:gdLst/>
              <a:ahLst/>
              <a:cxnLst/>
              <a:rect l="l" t="t" r="r" b="b"/>
              <a:pathLst>
                <a:path w="11784" h="11752" extrusionOk="0">
                  <a:moveTo>
                    <a:pt x="5199" y="1"/>
                  </a:moveTo>
                  <a:cubicBezTo>
                    <a:pt x="5042" y="1"/>
                    <a:pt x="4916" y="127"/>
                    <a:pt x="4884" y="284"/>
                  </a:cubicBezTo>
                  <a:lnTo>
                    <a:pt x="4727" y="883"/>
                  </a:lnTo>
                  <a:cubicBezTo>
                    <a:pt x="4191" y="977"/>
                    <a:pt x="3655" y="1229"/>
                    <a:pt x="3151" y="1513"/>
                  </a:cubicBezTo>
                  <a:lnTo>
                    <a:pt x="2647" y="1229"/>
                  </a:lnTo>
                  <a:cubicBezTo>
                    <a:pt x="2599" y="1205"/>
                    <a:pt x="2542" y="1195"/>
                    <a:pt x="2482" y="1195"/>
                  </a:cubicBezTo>
                  <a:cubicBezTo>
                    <a:pt x="2386" y="1195"/>
                    <a:pt x="2284" y="1222"/>
                    <a:pt x="2206" y="1261"/>
                  </a:cubicBezTo>
                  <a:lnTo>
                    <a:pt x="1261" y="2206"/>
                  </a:lnTo>
                  <a:cubicBezTo>
                    <a:pt x="1135" y="2332"/>
                    <a:pt x="1135" y="2490"/>
                    <a:pt x="1230" y="2647"/>
                  </a:cubicBezTo>
                  <a:lnTo>
                    <a:pt x="1513" y="3151"/>
                  </a:lnTo>
                  <a:cubicBezTo>
                    <a:pt x="1198" y="3624"/>
                    <a:pt x="978" y="4191"/>
                    <a:pt x="883" y="4726"/>
                  </a:cubicBezTo>
                  <a:lnTo>
                    <a:pt x="284" y="4884"/>
                  </a:lnTo>
                  <a:cubicBezTo>
                    <a:pt x="127" y="4947"/>
                    <a:pt x="1" y="5041"/>
                    <a:pt x="1" y="5199"/>
                  </a:cubicBezTo>
                  <a:lnTo>
                    <a:pt x="1" y="6585"/>
                  </a:lnTo>
                  <a:cubicBezTo>
                    <a:pt x="1" y="6743"/>
                    <a:pt x="127" y="6869"/>
                    <a:pt x="284" y="6900"/>
                  </a:cubicBezTo>
                  <a:lnTo>
                    <a:pt x="883" y="7058"/>
                  </a:lnTo>
                  <a:cubicBezTo>
                    <a:pt x="946" y="7404"/>
                    <a:pt x="1072" y="7782"/>
                    <a:pt x="1230" y="8129"/>
                  </a:cubicBezTo>
                  <a:cubicBezTo>
                    <a:pt x="1504" y="7854"/>
                    <a:pt x="2843" y="6486"/>
                    <a:pt x="2841" y="6486"/>
                  </a:cubicBezTo>
                  <a:lnTo>
                    <a:pt x="2841" y="6486"/>
                  </a:lnTo>
                  <a:cubicBezTo>
                    <a:pt x="2841" y="6486"/>
                    <a:pt x="2839" y="6488"/>
                    <a:pt x="2836" y="6491"/>
                  </a:cubicBezTo>
                  <a:cubicBezTo>
                    <a:pt x="2836" y="6459"/>
                    <a:pt x="2805" y="6050"/>
                    <a:pt x="2805" y="5955"/>
                  </a:cubicBezTo>
                  <a:cubicBezTo>
                    <a:pt x="2773" y="4222"/>
                    <a:pt x="4191" y="2836"/>
                    <a:pt x="5861" y="2836"/>
                  </a:cubicBezTo>
                  <a:cubicBezTo>
                    <a:pt x="7562" y="2836"/>
                    <a:pt x="8948" y="4222"/>
                    <a:pt x="8948" y="5924"/>
                  </a:cubicBezTo>
                  <a:cubicBezTo>
                    <a:pt x="8948" y="7499"/>
                    <a:pt x="7751" y="8822"/>
                    <a:pt x="6113" y="8948"/>
                  </a:cubicBezTo>
                  <a:cubicBezTo>
                    <a:pt x="6066" y="8948"/>
                    <a:pt x="5963" y="8956"/>
                    <a:pt x="5821" y="8956"/>
                  </a:cubicBezTo>
                  <a:cubicBezTo>
                    <a:pt x="5680" y="8956"/>
                    <a:pt x="5499" y="8948"/>
                    <a:pt x="5294" y="8917"/>
                  </a:cubicBezTo>
                  <a:lnTo>
                    <a:pt x="3655" y="10523"/>
                  </a:lnTo>
                  <a:cubicBezTo>
                    <a:pt x="4034" y="10681"/>
                    <a:pt x="4349" y="10807"/>
                    <a:pt x="4727" y="10870"/>
                  </a:cubicBezTo>
                  <a:lnTo>
                    <a:pt x="4884" y="11468"/>
                  </a:lnTo>
                  <a:cubicBezTo>
                    <a:pt x="4916" y="11626"/>
                    <a:pt x="5042" y="11752"/>
                    <a:pt x="5199" y="11752"/>
                  </a:cubicBezTo>
                  <a:lnTo>
                    <a:pt x="6585" y="11752"/>
                  </a:lnTo>
                  <a:cubicBezTo>
                    <a:pt x="6743" y="11752"/>
                    <a:pt x="6869" y="11626"/>
                    <a:pt x="6901" y="11468"/>
                  </a:cubicBezTo>
                  <a:lnTo>
                    <a:pt x="7058" y="10870"/>
                  </a:lnTo>
                  <a:cubicBezTo>
                    <a:pt x="7594" y="10775"/>
                    <a:pt x="8129" y="10523"/>
                    <a:pt x="8633" y="10240"/>
                  </a:cubicBezTo>
                  <a:lnTo>
                    <a:pt x="9137" y="10523"/>
                  </a:lnTo>
                  <a:cubicBezTo>
                    <a:pt x="9185" y="10547"/>
                    <a:pt x="9243" y="10558"/>
                    <a:pt x="9302" y="10558"/>
                  </a:cubicBezTo>
                  <a:cubicBezTo>
                    <a:pt x="9399" y="10558"/>
                    <a:pt x="9501" y="10531"/>
                    <a:pt x="9578" y="10492"/>
                  </a:cubicBezTo>
                  <a:lnTo>
                    <a:pt x="10524" y="9547"/>
                  </a:lnTo>
                  <a:cubicBezTo>
                    <a:pt x="10650" y="9421"/>
                    <a:pt x="10650" y="9263"/>
                    <a:pt x="10555" y="9106"/>
                  </a:cubicBezTo>
                  <a:lnTo>
                    <a:pt x="10303" y="8601"/>
                  </a:lnTo>
                  <a:cubicBezTo>
                    <a:pt x="10618" y="8129"/>
                    <a:pt x="10807" y="7562"/>
                    <a:pt x="10933" y="7026"/>
                  </a:cubicBezTo>
                  <a:lnTo>
                    <a:pt x="11500" y="6869"/>
                  </a:lnTo>
                  <a:cubicBezTo>
                    <a:pt x="11658" y="6806"/>
                    <a:pt x="11784" y="6711"/>
                    <a:pt x="11784" y="6554"/>
                  </a:cubicBezTo>
                  <a:lnTo>
                    <a:pt x="11784" y="5167"/>
                  </a:lnTo>
                  <a:cubicBezTo>
                    <a:pt x="11752" y="5041"/>
                    <a:pt x="11658" y="4915"/>
                    <a:pt x="11500" y="4884"/>
                  </a:cubicBezTo>
                  <a:lnTo>
                    <a:pt x="10902" y="4726"/>
                  </a:lnTo>
                  <a:cubicBezTo>
                    <a:pt x="10807" y="4191"/>
                    <a:pt x="10555" y="3687"/>
                    <a:pt x="10272" y="3151"/>
                  </a:cubicBezTo>
                  <a:lnTo>
                    <a:pt x="10555" y="2647"/>
                  </a:lnTo>
                  <a:cubicBezTo>
                    <a:pt x="10650" y="2521"/>
                    <a:pt x="10587" y="2332"/>
                    <a:pt x="10524" y="2206"/>
                  </a:cubicBezTo>
                  <a:lnTo>
                    <a:pt x="9578" y="1261"/>
                  </a:lnTo>
                  <a:cubicBezTo>
                    <a:pt x="9509" y="1209"/>
                    <a:pt x="9430" y="1185"/>
                    <a:pt x="9347" y="1185"/>
                  </a:cubicBezTo>
                  <a:cubicBezTo>
                    <a:pt x="9279" y="1185"/>
                    <a:pt x="9208" y="1201"/>
                    <a:pt x="9137" y="1229"/>
                  </a:cubicBezTo>
                  <a:lnTo>
                    <a:pt x="8633" y="1513"/>
                  </a:lnTo>
                  <a:cubicBezTo>
                    <a:pt x="8161" y="1198"/>
                    <a:pt x="7594" y="977"/>
                    <a:pt x="7058" y="883"/>
                  </a:cubicBezTo>
                  <a:lnTo>
                    <a:pt x="6901" y="284"/>
                  </a:lnTo>
                  <a:cubicBezTo>
                    <a:pt x="6869" y="127"/>
                    <a:pt x="6743" y="1"/>
                    <a:pt x="6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" name="Google Shape;6966;p73">
              <a:extLst>
                <a:ext uri="{FF2B5EF4-FFF2-40B4-BE49-F238E27FC236}">
                  <a16:creationId xmlns:a16="http://schemas.microsoft.com/office/drawing/2014/main" id="{11A6E326-71A1-E7D9-AF64-CE4FFD3D5145}"/>
                </a:ext>
              </a:extLst>
            </p:cNvPr>
            <p:cNvSpPr/>
            <p:nvPr/>
          </p:nvSpPr>
          <p:spPr>
            <a:xfrm>
              <a:off x="-31455100" y="3997350"/>
              <a:ext cx="215050" cy="205025"/>
            </a:xfrm>
            <a:custGeom>
              <a:avLst/>
              <a:gdLst/>
              <a:ahLst/>
              <a:cxnLst/>
              <a:rect l="l" t="t" r="r" b="b"/>
              <a:pathLst>
                <a:path w="8602" h="8201" extrusionOk="0">
                  <a:moveTo>
                    <a:pt x="5939" y="0"/>
                  </a:moveTo>
                  <a:cubicBezTo>
                    <a:pt x="4729" y="0"/>
                    <a:pt x="3750" y="854"/>
                    <a:pt x="3561" y="1963"/>
                  </a:cubicBezTo>
                  <a:cubicBezTo>
                    <a:pt x="3466" y="2404"/>
                    <a:pt x="3498" y="2813"/>
                    <a:pt x="3624" y="3223"/>
                  </a:cubicBezTo>
                  <a:lnTo>
                    <a:pt x="410" y="6468"/>
                  </a:lnTo>
                  <a:cubicBezTo>
                    <a:pt x="1" y="6846"/>
                    <a:pt x="1" y="7507"/>
                    <a:pt x="410" y="7917"/>
                  </a:cubicBezTo>
                  <a:cubicBezTo>
                    <a:pt x="600" y="8106"/>
                    <a:pt x="852" y="8200"/>
                    <a:pt x="1111" y="8200"/>
                  </a:cubicBezTo>
                  <a:cubicBezTo>
                    <a:pt x="1371" y="8200"/>
                    <a:pt x="1639" y="8106"/>
                    <a:pt x="1860" y="7917"/>
                  </a:cubicBezTo>
                  <a:lnTo>
                    <a:pt x="5136" y="4640"/>
                  </a:lnTo>
                  <a:cubicBezTo>
                    <a:pt x="5388" y="4735"/>
                    <a:pt x="5664" y="4782"/>
                    <a:pt x="5947" y="4782"/>
                  </a:cubicBezTo>
                  <a:cubicBezTo>
                    <a:pt x="6231" y="4782"/>
                    <a:pt x="6522" y="4735"/>
                    <a:pt x="6806" y="4640"/>
                  </a:cubicBezTo>
                  <a:cubicBezTo>
                    <a:pt x="7846" y="4294"/>
                    <a:pt x="8602" y="3065"/>
                    <a:pt x="8224" y="1773"/>
                  </a:cubicBezTo>
                  <a:cubicBezTo>
                    <a:pt x="8192" y="1647"/>
                    <a:pt x="8129" y="1553"/>
                    <a:pt x="8003" y="1521"/>
                  </a:cubicBezTo>
                  <a:cubicBezTo>
                    <a:pt x="7972" y="1514"/>
                    <a:pt x="7942" y="1510"/>
                    <a:pt x="7914" y="1510"/>
                  </a:cubicBezTo>
                  <a:cubicBezTo>
                    <a:pt x="7830" y="1510"/>
                    <a:pt x="7759" y="1545"/>
                    <a:pt x="7688" y="1616"/>
                  </a:cubicBezTo>
                  <a:lnTo>
                    <a:pt x="6901" y="2404"/>
                  </a:lnTo>
                  <a:cubicBezTo>
                    <a:pt x="6759" y="2530"/>
                    <a:pt x="6578" y="2593"/>
                    <a:pt x="6400" y="2593"/>
                  </a:cubicBezTo>
                  <a:cubicBezTo>
                    <a:pt x="6223" y="2593"/>
                    <a:pt x="6050" y="2530"/>
                    <a:pt x="5924" y="2404"/>
                  </a:cubicBezTo>
                  <a:cubicBezTo>
                    <a:pt x="5640" y="2120"/>
                    <a:pt x="5640" y="1679"/>
                    <a:pt x="5924" y="1395"/>
                  </a:cubicBezTo>
                  <a:lnTo>
                    <a:pt x="6711" y="608"/>
                  </a:lnTo>
                  <a:cubicBezTo>
                    <a:pt x="6774" y="545"/>
                    <a:pt x="6806" y="419"/>
                    <a:pt x="6774" y="293"/>
                  </a:cubicBezTo>
                  <a:cubicBezTo>
                    <a:pt x="6743" y="198"/>
                    <a:pt x="6648" y="104"/>
                    <a:pt x="6554" y="72"/>
                  </a:cubicBezTo>
                  <a:cubicBezTo>
                    <a:pt x="6344" y="23"/>
                    <a:pt x="6139" y="0"/>
                    <a:pt x="5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34" name="Google Shape;6967;p73">
            <a:extLst>
              <a:ext uri="{FF2B5EF4-FFF2-40B4-BE49-F238E27FC236}">
                <a16:creationId xmlns:a16="http://schemas.microsoft.com/office/drawing/2014/main" id="{D1780DF8-1D56-DB2D-6CDE-20923281EB23}"/>
              </a:ext>
            </a:extLst>
          </p:cNvPr>
          <p:cNvGrpSpPr/>
          <p:nvPr/>
        </p:nvGrpSpPr>
        <p:grpSpPr>
          <a:xfrm>
            <a:off x="5294326" y="5090779"/>
            <a:ext cx="471527" cy="472781"/>
            <a:chOff x="-30345325" y="3918800"/>
            <a:chExt cx="291450" cy="292225"/>
          </a:xfrm>
          <a:solidFill>
            <a:schemeClr val="tx1"/>
          </a:solidFill>
        </p:grpSpPr>
        <p:sp>
          <p:nvSpPr>
            <p:cNvPr id="635" name="Google Shape;6968;p73">
              <a:extLst>
                <a:ext uri="{FF2B5EF4-FFF2-40B4-BE49-F238E27FC236}">
                  <a16:creationId xmlns:a16="http://schemas.microsoft.com/office/drawing/2014/main" id="{7FA5B346-68CD-229B-656A-C33E86BAFFFA}"/>
                </a:ext>
              </a:extLst>
            </p:cNvPr>
            <p:cNvSpPr/>
            <p:nvPr/>
          </p:nvSpPr>
          <p:spPr>
            <a:xfrm>
              <a:off x="-30174425" y="3988125"/>
              <a:ext cx="120550" cy="120175"/>
            </a:xfrm>
            <a:custGeom>
              <a:avLst/>
              <a:gdLst/>
              <a:ahLst/>
              <a:cxnLst/>
              <a:rect l="l" t="t" r="r" b="b"/>
              <a:pathLst>
                <a:path w="4822" h="4807" extrusionOk="0"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426"/>
                  </a:lnTo>
                  <a:cubicBezTo>
                    <a:pt x="1" y="2962"/>
                    <a:pt x="474" y="3434"/>
                    <a:pt x="1041" y="3434"/>
                  </a:cubicBezTo>
                  <a:lnTo>
                    <a:pt x="1387" y="3434"/>
                  </a:lnTo>
                  <a:lnTo>
                    <a:pt x="1387" y="4474"/>
                  </a:lnTo>
                  <a:cubicBezTo>
                    <a:pt x="1387" y="4631"/>
                    <a:pt x="1482" y="4726"/>
                    <a:pt x="1576" y="4789"/>
                  </a:cubicBezTo>
                  <a:cubicBezTo>
                    <a:pt x="1618" y="4799"/>
                    <a:pt x="1664" y="4806"/>
                    <a:pt x="1709" y="4806"/>
                  </a:cubicBezTo>
                  <a:cubicBezTo>
                    <a:pt x="1800" y="4806"/>
                    <a:pt x="1891" y="4778"/>
                    <a:pt x="1954" y="4694"/>
                  </a:cubicBezTo>
                  <a:lnTo>
                    <a:pt x="3214" y="3434"/>
                  </a:lnTo>
                  <a:lnTo>
                    <a:pt x="3750" y="3434"/>
                  </a:lnTo>
                  <a:cubicBezTo>
                    <a:pt x="4317" y="3434"/>
                    <a:pt x="4790" y="2962"/>
                    <a:pt x="4790" y="2426"/>
                  </a:cubicBezTo>
                  <a:lnTo>
                    <a:pt x="4790" y="1040"/>
                  </a:lnTo>
                  <a:cubicBezTo>
                    <a:pt x="4821" y="473"/>
                    <a:pt x="4380" y="0"/>
                    <a:pt x="3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" name="Google Shape;6969;p73">
              <a:extLst>
                <a:ext uri="{FF2B5EF4-FFF2-40B4-BE49-F238E27FC236}">
                  <a16:creationId xmlns:a16="http://schemas.microsoft.com/office/drawing/2014/main" id="{4DA5B4B8-1CC7-0B6A-892B-E2FC683F3DB2}"/>
                </a:ext>
              </a:extLst>
            </p:cNvPr>
            <p:cNvSpPr/>
            <p:nvPr/>
          </p:nvSpPr>
          <p:spPr>
            <a:xfrm>
              <a:off x="-30345325" y="3988125"/>
              <a:ext cx="119750" cy="120175"/>
            </a:xfrm>
            <a:custGeom>
              <a:avLst/>
              <a:gdLst/>
              <a:ahLst/>
              <a:cxnLst/>
              <a:rect l="l" t="t" r="r" b="b"/>
              <a:pathLst>
                <a:path w="4790" h="4807" extrusionOk="0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2395"/>
                  </a:lnTo>
                  <a:cubicBezTo>
                    <a:pt x="0" y="2962"/>
                    <a:pt x="473" y="3434"/>
                    <a:pt x="1009" y="3434"/>
                  </a:cubicBezTo>
                  <a:lnTo>
                    <a:pt x="1576" y="3434"/>
                  </a:lnTo>
                  <a:lnTo>
                    <a:pt x="2836" y="4694"/>
                  </a:lnTo>
                  <a:cubicBezTo>
                    <a:pt x="2920" y="4778"/>
                    <a:pt x="3018" y="4806"/>
                    <a:pt x="3102" y="4806"/>
                  </a:cubicBezTo>
                  <a:cubicBezTo>
                    <a:pt x="3144" y="4806"/>
                    <a:pt x="3182" y="4799"/>
                    <a:pt x="3214" y="4789"/>
                  </a:cubicBezTo>
                  <a:cubicBezTo>
                    <a:pt x="3340" y="4726"/>
                    <a:pt x="3434" y="4568"/>
                    <a:pt x="3434" y="4474"/>
                  </a:cubicBezTo>
                  <a:lnTo>
                    <a:pt x="3434" y="3434"/>
                  </a:lnTo>
                  <a:lnTo>
                    <a:pt x="3781" y="3434"/>
                  </a:lnTo>
                  <a:cubicBezTo>
                    <a:pt x="4348" y="3434"/>
                    <a:pt x="4789" y="2962"/>
                    <a:pt x="4789" y="2395"/>
                  </a:cubicBezTo>
                  <a:lnTo>
                    <a:pt x="4789" y="1040"/>
                  </a:lnTo>
                  <a:cubicBezTo>
                    <a:pt x="4789" y="473"/>
                    <a:pt x="4348" y="0"/>
                    <a:pt x="37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" name="Google Shape;6970;p73">
              <a:extLst>
                <a:ext uri="{FF2B5EF4-FFF2-40B4-BE49-F238E27FC236}">
                  <a16:creationId xmlns:a16="http://schemas.microsoft.com/office/drawing/2014/main" id="{AC5D5DBB-A7C0-58C1-6024-6D4D4BFA42F3}"/>
                </a:ext>
              </a:extLst>
            </p:cNvPr>
            <p:cNvSpPr/>
            <p:nvPr/>
          </p:nvSpPr>
          <p:spPr>
            <a:xfrm>
              <a:off x="-30293350" y="4159025"/>
              <a:ext cx="188275" cy="52000"/>
            </a:xfrm>
            <a:custGeom>
              <a:avLst/>
              <a:gdLst/>
              <a:ahLst/>
              <a:cxnLst/>
              <a:rect l="l" t="t" r="r" b="b"/>
              <a:pathLst>
                <a:path w="7531" h="2080" extrusionOk="0">
                  <a:moveTo>
                    <a:pt x="1" y="1"/>
                  </a:moveTo>
                  <a:lnTo>
                    <a:pt x="1" y="1040"/>
                  </a:lnTo>
                  <a:cubicBezTo>
                    <a:pt x="1" y="1607"/>
                    <a:pt x="473" y="2080"/>
                    <a:pt x="1040" y="2080"/>
                  </a:cubicBezTo>
                  <a:lnTo>
                    <a:pt x="6491" y="2080"/>
                  </a:lnTo>
                  <a:cubicBezTo>
                    <a:pt x="7058" y="2080"/>
                    <a:pt x="7530" y="1607"/>
                    <a:pt x="7530" y="1040"/>
                  </a:cubicBezTo>
                  <a:lnTo>
                    <a:pt x="753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" name="Google Shape;6971;p73">
              <a:extLst>
                <a:ext uri="{FF2B5EF4-FFF2-40B4-BE49-F238E27FC236}">
                  <a16:creationId xmlns:a16="http://schemas.microsoft.com/office/drawing/2014/main" id="{119F71B1-9EB3-5CEB-2734-EFB639A70730}"/>
                </a:ext>
              </a:extLst>
            </p:cNvPr>
            <p:cNvSpPr/>
            <p:nvPr/>
          </p:nvSpPr>
          <p:spPr>
            <a:xfrm>
              <a:off x="-30293350" y="3918800"/>
              <a:ext cx="188275" cy="34675"/>
            </a:xfrm>
            <a:custGeom>
              <a:avLst/>
              <a:gdLst/>
              <a:ahLst/>
              <a:cxnLst/>
              <a:rect l="l" t="t" r="r" b="b"/>
              <a:pathLst>
                <a:path w="7531" h="1387" extrusionOk="0">
                  <a:moveTo>
                    <a:pt x="1040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30" y="1387"/>
                  </a:lnTo>
                  <a:lnTo>
                    <a:pt x="7530" y="1040"/>
                  </a:lnTo>
                  <a:cubicBezTo>
                    <a:pt x="7530" y="505"/>
                    <a:pt x="7058" y="1"/>
                    <a:pt x="64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" name="Google Shape;6972;p73">
              <a:extLst>
                <a:ext uri="{FF2B5EF4-FFF2-40B4-BE49-F238E27FC236}">
                  <a16:creationId xmlns:a16="http://schemas.microsoft.com/office/drawing/2014/main" id="{DBF2CB41-8A90-04AB-CA7F-2B47DA859F7A}"/>
                </a:ext>
              </a:extLst>
            </p:cNvPr>
            <p:cNvSpPr/>
            <p:nvPr/>
          </p:nvSpPr>
          <p:spPr>
            <a:xfrm>
              <a:off x="-30294125" y="3970800"/>
              <a:ext cx="188250" cy="170925"/>
            </a:xfrm>
            <a:custGeom>
              <a:avLst/>
              <a:gdLst/>
              <a:ahLst/>
              <a:cxnLst/>
              <a:rect l="l" t="t" r="r" b="b"/>
              <a:pathLst>
                <a:path w="7530" h="6837" extrusionOk="0">
                  <a:moveTo>
                    <a:pt x="1733" y="0"/>
                  </a:moveTo>
                  <a:cubicBezTo>
                    <a:pt x="2678" y="0"/>
                    <a:pt x="3434" y="756"/>
                    <a:pt x="3434" y="1701"/>
                  </a:cubicBezTo>
                  <a:lnTo>
                    <a:pt x="3434" y="3056"/>
                  </a:lnTo>
                  <a:cubicBezTo>
                    <a:pt x="3434" y="3907"/>
                    <a:pt x="2836" y="4568"/>
                    <a:pt x="2048" y="4757"/>
                  </a:cubicBezTo>
                  <a:lnTo>
                    <a:pt x="2048" y="5167"/>
                  </a:lnTo>
                  <a:cubicBezTo>
                    <a:pt x="2048" y="5576"/>
                    <a:pt x="1828" y="5954"/>
                    <a:pt x="1418" y="6112"/>
                  </a:cubicBezTo>
                  <a:cubicBezTo>
                    <a:pt x="1307" y="6162"/>
                    <a:pt x="1184" y="6187"/>
                    <a:pt x="1058" y="6187"/>
                  </a:cubicBezTo>
                  <a:cubicBezTo>
                    <a:pt x="789" y="6187"/>
                    <a:pt x="508" y="6075"/>
                    <a:pt x="315" y="5860"/>
                  </a:cubicBezTo>
                  <a:lnTo>
                    <a:pt x="0" y="5545"/>
                  </a:lnTo>
                  <a:lnTo>
                    <a:pt x="0" y="6837"/>
                  </a:lnTo>
                  <a:lnTo>
                    <a:pt x="7530" y="6837"/>
                  </a:lnTo>
                  <a:lnTo>
                    <a:pt x="7530" y="5545"/>
                  </a:lnTo>
                  <a:lnTo>
                    <a:pt x="7215" y="5860"/>
                  </a:lnTo>
                  <a:cubicBezTo>
                    <a:pt x="7022" y="6075"/>
                    <a:pt x="6756" y="6187"/>
                    <a:pt x="6496" y="6187"/>
                  </a:cubicBezTo>
                  <a:cubicBezTo>
                    <a:pt x="6374" y="6187"/>
                    <a:pt x="6254" y="6162"/>
                    <a:pt x="6144" y="6112"/>
                  </a:cubicBezTo>
                  <a:cubicBezTo>
                    <a:pt x="5734" y="5954"/>
                    <a:pt x="5514" y="5576"/>
                    <a:pt x="5514" y="5167"/>
                  </a:cubicBezTo>
                  <a:lnTo>
                    <a:pt x="5514" y="4757"/>
                  </a:lnTo>
                  <a:cubicBezTo>
                    <a:pt x="4726" y="4600"/>
                    <a:pt x="4127" y="3907"/>
                    <a:pt x="4127" y="3056"/>
                  </a:cubicBezTo>
                  <a:lnTo>
                    <a:pt x="4127" y="1701"/>
                  </a:lnTo>
                  <a:cubicBezTo>
                    <a:pt x="4127" y="756"/>
                    <a:pt x="4884" y="0"/>
                    <a:pt x="58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40" name="Google Shape;6973;p73">
            <a:extLst>
              <a:ext uri="{FF2B5EF4-FFF2-40B4-BE49-F238E27FC236}">
                <a16:creationId xmlns:a16="http://schemas.microsoft.com/office/drawing/2014/main" id="{F71C8089-05A8-7C0A-35B2-E6A0C920F541}"/>
              </a:ext>
            </a:extLst>
          </p:cNvPr>
          <p:cNvGrpSpPr/>
          <p:nvPr/>
        </p:nvGrpSpPr>
        <p:grpSpPr>
          <a:xfrm>
            <a:off x="2934316" y="2043929"/>
            <a:ext cx="443457" cy="471527"/>
            <a:chOff x="-34755225" y="3202075"/>
            <a:chExt cx="274100" cy="291450"/>
          </a:xfrm>
          <a:solidFill>
            <a:schemeClr val="tx1"/>
          </a:solidFill>
        </p:grpSpPr>
        <p:sp>
          <p:nvSpPr>
            <p:cNvPr id="641" name="Google Shape;6974;p73">
              <a:extLst>
                <a:ext uri="{FF2B5EF4-FFF2-40B4-BE49-F238E27FC236}">
                  <a16:creationId xmlns:a16="http://schemas.microsoft.com/office/drawing/2014/main" id="{84E559C7-25BA-0233-5628-5C204E25204A}"/>
                </a:ext>
              </a:extLst>
            </p:cNvPr>
            <p:cNvSpPr/>
            <p:nvPr/>
          </p:nvSpPr>
          <p:spPr>
            <a:xfrm>
              <a:off x="-34703250" y="3389525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670" y="1"/>
                  </a:moveTo>
                  <a:cubicBezTo>
                    <a:pt x="883" y="1"/>
                    <a:pt x="158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489" y="1"/>
                    <a:pt x="16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" name="Google Shape;6975;p73">
              <a:extLst>
                <a:ext uri="{FF2B5EF4-FFF2-40B4-BE49-F238E27FC236}">
                  <a16:creationId xmlns:a16="http://schemas.microsoft.com/office/drawing/2014/main" id="{F2C3791B-1960-38A1-74A5-B9EE29BB9D61}"/>
                </a:ext>
              </a:extLst>
            </p:cNvPr>
            <p:cNvSpPr/>
            <p:nvPr/>
          </p:nvSpPr>
          <p:spPr>
            <a:xfrm>
              <a:off x="-34636300" y="3348575"/>
              <a:ext cx="69325" cy="75625"/>
            </a:xfrm>
            <a:custGeom>
              <a:avLst/>
              <a:gdLst/>
              <a:ahLst/>
              <a:cxnLst/>
              <a:rect l="l" t="t" r="r" b="b"/>
              <a:pathLst>
                <a:path w="2773" h="3025" extrusionOk="0">
                  <a:moveTo>
                    <a:pt x="2111" y="0"/>
                  </a:moveTo>
                  <a:lnTo>
                    <a:pt x="1387" y="221"/>
                  </a:lnTo>
                  <a:cubicBezTo>
                    <a:pt x="1298" y="265"/>
                    <a:pt x="1179" y="290"/>
                    <a:pt x="1049" y="290"/>
                  </a:cubicBezTo>
                  <a:cubicBezTo>
                    <a:pt x="808" y="290"/>
                    <a:pt x="531" y="205"/>
                    <a:pt x="347" y="0"/>
                  </a:cubicBezTo>
                  <a:lnTo>
                    <a:pt x="347" y="0"/>
                  </a:lnTo>
                  <a:cubicBezTo>
                    <a:pt x="378" y="63"/>
                    <a:pt x="378" y="189"/>
                    <a:pt x="378" y="315"/>
                  </a:cubicBezTo>
                  <a:cubicBezTo>
                    <a:pt x="378" y="662"/>
                    <a:pt x="221" y="977"/>
                    <a:pt x="0" y="1229"/>
                  </a:cubicBezTo>
                  <a:cubicBezTo>
                    <a:pt x="725" y="1575"/>
                    <a:pt x="1229" y="2237"/>
                    <a:pt x="1355" y="3025"/>
                  </a:cubicBezTo>
                  <a:lnTo>
                    <a:pt x="2773" y="3025"/>
                  </a:lnTo>
                  <a:lnTo>
                    <a:pt x="2773" y="221"/>
                  </a:lnTo>
                  <a:cubicBezTo>
                    <a:pt x="2521" y="189"/>
                    <a:pt x="2300" y="126"/>
                    <a:pt x="2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" name="Google Shape;6976;p73">
              <a:extLst>
                <a:ext uri="{FF2B5EF4-FFF2-40B4-BE49-F238E27FC236}">
                  <a16:creationId xmlns:a16="http://schemas.microsoft.com/office/drawing/2014/main" id="{D647198A-B149-4ED5-0968-FC5072272679}"/>
                </a:ext>
              </a:extLst>
            </p:cNvPr>
            <p:cNvSpPr/>
            <p:nvPr/>
          </p:nvSpPr>
          <p:spPr>
            <a:xfrm>
              <a:off x="-34752875" y="3253275"/>
              <a:ext cx="126050" cy="170925"/>
            </a:xfrm>
            <a:custGeom>
              <a:avLst/>
              <a:gdLst/>
              <a:ahLst/>
              <a:cxnLst/>
              <a:rect l="l" t="t" r="r" b="b"/>
              <a:pathLst>
                <a:path w="5042" h="6837" extrusionOk="0">
                  <a:moveTo>
                    <a:pt x="1" y="0"/>
                  </a:moveTo>
                  <a:lnTo>
                    <a:pt x="1" y="6837"/>
                  </a:lnTo>
                  <a:lnTo>
                    <a:pt x="1418" y="6837"/>
                  </a:lnTo>
                  <a:cubicBezTo>
                    <a:pt x="1450" y="6018"/>
                    <a:pt x="1954" y="5356"/>
                    <a:pt x="2679" y="4978"/>
                  </a:cubicBezTo>
                  <a:cubicBezTo>
                    <a:pt x="2427" y="4757"/>
                    <a:pt x="2301" y="4442"/>
                    <a:pt x="2301" y="4064"/>
                  </a:cubicBezTo>
                  <a:cubicBezTo>
                    <a:pt x="2301" y="3340"/>
                    <a:pt x="2931" y="2710"/>
                    <a:pt x="3687" y="2710"/>
                  </a:cubicBezTo>
                  <a:cubicBezTo>
                    <a:pt x="4128" y="2710"/>
                    <a:pt x="4474" y="2899"/>
                    <a:pt x="4758" y="3214"/>
                  </a:cubicBezTo>
                  <a:cubicBezTo>
                    <a:pt x="4726" y="3056"/>
                    <a:pt x="4758" y="2899"/>
                    <a:pt x="4789" y="2741"/>
                  </a:cubicBezTo>
                  <a:lnTo>
                    <a:pt x="5041" y="2016"/>
                  </a:lnTo>
                  <a:cubicBezTo>
                    <a:pt x="4821" y="1607"/>
                    <a:pt x="4758" y="1134"/>
                    <a:pt x="4758" y="662"/>
                  </a:cubicBezTo>
                  <a:cubicBezTo>
                    <a:pt x="4758" y="410"/>
                    <a:pt x="4789" y="189"/>
                    <a:pt x="48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" name="Google Shape;6977;p73">
              <a:extLst>
                <a:ext uri="{FF2B5EF4-FFF2-40B4-BE49-F238E27FC236}">
                  <a16:creationId xmlns:a16="http://schemas.microsoft.com/office/drawing/2014/main" id="{94D18DFB-CC14-DC17-578A-A0CA1C610576}"/>
                </a:ext>
              </a:extLst>
            </p:cNvPr>
            <p:cNvSpPr/>
            <p:nvPr/>
          </p:nvSpPr>
          <p:spPr>
            <a:xfrm>
              <a:off x="-34677250" y="3338325"/>
              <a:ext cx="33875" cy="33900"/>
            </a:xfrm>
            <a:custGeom>
              <a:avLst/>
              <a:gdLst/>
              <a:ahLst/>
              <a:cxnLst/>
              <a:rect l="l" t="t" r="r" b="b"/>
              <a:pathLst>
                <a:path w="1355" h="1356" extrusionOk="0">
                  <a:moveTo>
                    <a:pt x="662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40"/>
                    <a:pt x="315" y="1355"/>
                    <a:pt x="662" y="1355"/>
                  </a:cubicBezTo>
                  <a:cubicBezTo>
                    <a:pt x="1040" y="1355"/>
                    <a:pt x="1355" y="1040"/>
                    <a:pt x="1355" y="694"/>
                  </a:cubicBezTo>
                  <a:cubicBezTo>
                    <a:pt x="1355" y="316"/>
                    <a:pt x="1040" y="1"/>
                    <a:pt x="6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" name="Google Shape;6978;p73">
              <a:extLst>
                <a:ext uri="{FF2B5EF4-FFF2-40B4-BE49-F238E27FC236}">
                  <a16:creationId xmlns:a16="http://schemas.microsoft.com/office/drawing/2014/main" id="{272E369D-4CDC-C5F6-9A94-F3FBFF6DB0A3}"/>
                </a:ext>
              </a:extLst>
            </p:cNvPr>
            <p:cNvSpPr/>
            <p:nvPr/>
          </p:nvSpPr>
          <p:spPr>
            <a:xfrm>
              <a:off x="-34618200" y="3202500"/>
              <a:ext cx="137075" cy="135850"/>
            </a:xfrm>
            <a:custGeom>
              <a:avLst/>
              <a:gdLst/>
              <a:ahLst/>
              <a:cxnLst/>
              <a:rect l="l" t="t" r="r" b="b"/>
              <a:pathLst>
                <a:path w="5483" h="5434" extrusionOk="0">
                  <a:moveTo>
                    <a:pt x="2710" y="992"/>
                  </a:moveTo>
                  <a:cubicBezTo>
                    <a:pt x="2899" y="992"/>
                    <a:pt x="3057" y="1149"/>
                    <a:pt x="3057" y="1338"/>
                  </a:cubicBezTo>
                  <a:cubicBezTo>
                    <a:pt x="3057" y="1559"/>
                    <a:pt x="2899" y="1716"/>
                    <a:pt x="2710" y="1716"/>
                  </a:cubicBezTo>
                  <a:cubicBezTo>
                    <a:pt x="2521" y="1716"/>
                    <a:pt x="2364" y="1559"/>
                    <a:pt x="2364" y="1338"/>
                  </a:cubicBezTo>
                  <a:cubicBezTo>
                    <a:pt x="2395" y="1149"/>
                    <a:pt x="2553" y="992"/>
                    <a:pt x="2710" y="992"/>
                  </a:cubicBezTo>
                  <a:close/>
                  <a:moveTo>
                    <a:pt x="2742" y="2346"/>
                  </a:moveTo>
                  <a:cubicBezTo>
                    <a:pt x="2962" y="2346"/>
                    <a:pt x="3120" y="2504"/>
                    <a:pt x="3120" y="2693"/>
                  </a:cubicBezTo>
                  <a:lnTo>
                    <a:pt x="3120" y="4079"/>
                  </a:lnTo>
                  <a:cubicBezTo>
                    <a:pt x="3120" y="4268"/>
                    <a:pt x="2962" y="4426"/>
                    <a:pt x="2742" y="4426"/>
                  </a:cubicBezTo>
                  <a:cubicBezTo>
                    <a:pt x="2553" y="4426"/>
                    <a:pt x="2395" y="4268"/>
                    <a:pt x="2395" y="4079"/>
                  </a:cubicBezTo>
                  <a:lnTo>
                    <a:pt x="2395" y="2693"/>
                  </a:lnTo>
                  <a:cubicBezTo>
                    <a:pt x="2395" y="2504"/>
                    <a:pt x="2553" y="2346"/>
                    <a:pt x="2742" y="2346"/>
                  </a:cubicBezTo>
                  <a:close/>
                  <a:moveTo>
                    <a:pt x="2646" y="0"/>
                  </a:moveTo>
                  <a:cubicBezTo>
                    <a:pt x="1359" y="0"/>
                    <a:pt x="1" y="1099"/>
                    <a:pt x="1" y="2724"/>
                  </a:cubicBezTo>
                  <a:cubicBezTo>
                    <a:pt x="1" y="3197"/>
                    <a:pt x="127" y="3638"/>
                    <a:pt x="348" y="4016"/>
                  </a:cubicBezTo>
                  <a:lnTo>
                    <a:pt x="33" y="4961"/>
                  </a:lnTo>
                  <a:cubicBezTo>
                    <a:pt x="1" y="5087"/>
                    <a:pt x="33" y="5245"/>
                    <a:pt x="127" y="5339"/>
                  </a:cubicBezTo>
                  <a:cubicBezTo>
                    <a:pt x="167" y="5399"/>
                    <a:pt x="245" y="5421"/>
                    <a:pt x="329" y="5421"/>
                  </a:cubicBezTo>
                  <a:cubicBezTo>
                    <a:pt x="377" y="5421"/>
                    <a:pt x="427" y="5414"/>
                    <a:pt x="474" y="5402"/>
                  </a:cubicBezTo>
                  <a:lnTo>
                    <a:pt x="1419" y="5087"/>
                  </a:lnTo>
                  <a:cubicBezTo>
                    <a:pt x="1797" y="5339"/>
                    <a:pt x="2238" y="5434"/>
                    <a:pt x="2742" y="5434"/>
                  </a:cubicBezTo>
                  <a:cubicBezTo>
                    <a:pt x="4254" y="5434"/>
                    <a:pt x="5483" y="4237"/>
                    <a:pt x="5483" y="2724"/>
                  </a:cubicBezTo>
                  <a:cubicBezTo>
                    <a:pt x="5483" y="1275"/>
                    <a:pt x="4317" y="78"/>
                    <a:pt x="2899" y="15"/>
                  </a:cubicBezTo>
                  <a:cubicBezTo>
                    <a:pt x="2815" y="5"/>
                    <a:pt x="2731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" name="Google Shape;6979;p73">
              <a:extLst>
                <a:ext uri="{FF2B5EF4-FFF2-40B4-BE49-F238E27FC236}">
                  <a16:creationId xmlns:a16="http://schemas.microsoft.com/office/drawing/2014/main" id="{AD190CB5-82CE-9146-4A80-9A9415FFCF2D}"/>
                </a:ext>
              </a:extLst>
            </p:cNvPr>
            <p:cNvSpPr/>
            <p:nvPr/>
          </p:nvSpPr>
          <p:spPr>
            <a:xfrm>
              <a:off x="-34755225" y="3440725"/>
              <a:ext cx="188250" cy="52800"/>
            </a:xfrm>
            <a:custGeom>
              <a:avLst/>
              <a:gdLst/>
              <a:ahLst/>
              <a:cxnLst/>
              <a:rect l="l" t="t" r="r" b="b"/>
              <a:pathLst>
                <a:path w="7530" h="2112" extrusionOk="0">
                  <a:moveTo>
                    <a:pt x="0" y="0"/>
                  </a:moveTo>
                  <a:lnTo>
                    <a:pt x="0" y="1071"/>
                  </a:lnTo>
                  <a:cubicBezTo>
                    <a:pt x="0" y="1670"/>
                    <a:pt x="473" y="2111"/>
                    <a:pt x="1040" y="2111"/>
                  </a:cubicBezTo>
                  <a:lnTo>
                    <a:pt x="6490" y="2111"/>
                  </a:lnTo>
                  <a:cubicBezTo>
                    <a:pt x="7057" y="2111"/>
                    <a:pt x="7530" y="1639"/>
                    <a:pt x="7530" y="1071"/>
                  </a:cubicBezTo>
                  <a:lnTo>
                    <a:pt x="753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" name="Google Shape;6980;p73">
              <a:extLst>
                <a:ext uri="{FF2B5EF4-FFF2-40B4-BE49-F238E27FC236}">
                  <a16:creationId xmlns:a16="http://schemas.microsoft.com/office/drawing/2014/main" id="{86D32DFA-D896-81A0-3E61-47A091C4024D}"/>
                </a:ext>
              </a:extLst>
            </p:cNvPr>
            <p:cNvSpPr/>
            <p:nvPr/>
          </p:nvSpPr>
          <p:spPr>
            <a:xfrm>
              <a:off x="-34754450" y="3202075"/>
              <a:ext cx="153600" cy="33900"/>
            </a:xfrm>
            <a:custGeom>
              <a:avLst/>
              <a:gdLst/>
              <a:ahLst/>
              <a:cxnLst/>
              <a:rect l="l" t="t" r="r" b="b"/>
              <a:pathLst>
                <a:path w="6144" h="1356" extrusionOk="0">
                  <a:moveTo>
                    <a:pt x="1040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55"/>
                  </a:lnTo>
                  <a:lnTo>
                    <a:pt x="5104" y="1355"/>
                  </a:lnTo>
                  <a:cubicBezTo>
                    <a:pt x="5293" y="819"/>
                    <a:pt x="5672" y="347"/>
                    <a:pt x="6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48" name="Google Shape;6981;p73">
            <a:extLst>
              <a:ext uri="{FF2B5EF4-FFF2-40B4-BE49-F238E27FC236}">
                <a16:creationId xmlns:a16="http://schemas.microsoft.com/office/drawing/2014/main" id="{9267D6AA-9F07-F194-EF23-AF29010719DB}"/>
              </a:ext>
            </a:extLst>
          </p:cNvPr>
          <p:cNvGrpSpPr/>
          <p:nvPr/>
        </p:nvGrpSpPr>
        <p:grpSpPr>
          <a:xfrm>
            <a:off x="2920279" y="2631983"/>
            <a:ext cx="471527" cy="471527"/>
            <a:chOff x="-34763900" y="3561225"/>
            <a:chExt cx="291450" cy="291450"/>
          </a:xfrm>
          <a:solidFill>
            <a:schemeClr val="tx1"/>
          </a:solidFill>
        </p:grpSpPr>
        <p:sp>
          <p:nvSpPr>
            <p:cNvPr id="649" name="Google Shape;6982;p73">
              <a:extLst>
                <a:ext uri="{FF2B5EF4-FFF2-40B4-BE49-F238E27FC236}">
                  <a16:creationId xmlns:a16="http://schemas.microsoft.com/office/drawing/2014/main" id="{EB194560-E8C5-F530-5148-B9410048CD31}"/>
                </a:ext>
              </a:extLst>
            </p:cNvPr>
            <p:cNvSpPr/>
            <p:nvPr/>
          </p:nvSpPr>
          <p:spPr>
            <a:xfrm>
              <a:off x="-34693800" y="3629750"/>
              <a:ext cx="152025" cy="152825"/>
            </a:xfrm>
            <a:custGeom>
              <a:avLst/>
              <a:gdLst/>
              <a:ahLst/>
              <a:cxnLst/>
              <a:rect l="l" t="t" r="r" b="b"/>
              <a:pathLst>
                <a:path w="6081" h="6113" extrusionOk="0">
                  <a:moveTo>
                    <a:pt x="3025" y="1387"/>
                  </a:moveTo>
                  <a:cubicBezTo>
                    <a:pt x="3970" y="1387"/>
                    <a:pt x="4726" y="2143"/>
                    <a:pt x="4726" y="3088"/>
                  </a:cubicBezTo>
                  <a:cubicBezTo>
                    <a:pt x="4726" y="4033"/>
                    <a:pt x="3970" y="4789"/>
                    <a:pt x="3025" y="4789"/>
                  </a:cubicBezTo>
                  <a:cubicBezTo>
                    <a:pt x="2080" y="4789"/>
                    <a:pt x="1324" y="4033"/>
                    <a:pt x="1324" y="3088"/>
                  </a:cubicBezTo>
                  <a:cubicBezTo>
                    <a:pt x="1324" y="2143"/>
                    <a:pt x="2080" y="1387"/>
                    <a:pt x="3025" y="1387"/>
                  </a:cubicBezTo>
                  <a:close/>
                  <a:moveTo>
                    <a:pt x="2710" y="0"/>
                  </a:moveTo>
                  <a:lnTo>
                    <a:pt x="2710" y="442"/>
                  </a:lnTo>
                  <a:cubicBezTo>
                    <a:pt x="2710" y="599"/>
                    <a:pt x="2584" y="725"/>
                    <a:pt x="2426" y="757"/>
                  </a:cubicBezTo>
                  <a:cubicBezTo>
                    <a:pt x="2237" y="788"/>
                    <a:pt x="2017" y="914"/>
                    <a:pt x="1859" y="1009"/>
                  </a:cubicBezTo>
                  <a:cubicBezTo>
                    <a:pt x="1815" y="1031"/>
                    <a:pt x="1762" y="1041"/>
                    <a:pt x="1707" y="1041"/>
                  </a:cubicBezTo>
                  <a:cubicBezTo>
                    <a:pt x="1607" y="1041"/>
                    <a:pt x="1500" y="1007"/>
                    <a:pt x="1418" y="946"/>
                  </a:cubicBezTo>
                  <a:lnTo>
                    <a:pt x="1103" y="631"/>
                  </a:lnTo>
                  <a:lnTo>
                    <a:pt x="631" y="1103"/>
                  </a:lnTo>
                  <a:lnTo>
                    <a:pt x="946" y="1418"/>
                  </a:lnTo>
                  <a:cubicBezTo>
                    <a:pt x="1072" y="1544"/>
                    <a:pt x="1072" y="1702"/>
                    <a:pt x="977" y="1859"/>
                  </a:cubicBezTo>
                  <a:cubicBezTo>
                    <a:pt x="851" y="2048"/>
                    <a:pt x="788" y="2269"/>
                    <a:pt x="757" y="2458"/>
                  </a:cubicBezTo>
                  <a:cubicBezTo>
                    <a:pt x="694" y="2615"/>
                    <a:pt x="599" y="2710"/>
                    <a:pt x="442" y="2710"/>
                  </a:cubicBezTo>
                  <a:lnTo>
                    <a:pt x="1" y="2710"/>
                  </a:lnTo>
                  <a:lnTo>
                    <a:pt x="1" y="3403"/>
                  </a:lnTo>
                  <a:lnTo>
                    <a:pt x="442" y="3403"/>
                  </a:lnTo>
                  <a:cubicBezTo>
                    <a:pt x="599" y="3403"/>
                    <a:pt x="694" y="3498"/>
                    <a:pt x="757" y="3655"/>
                  </a:cubicBezTo>
                  <a:cubicBezTo>
                    <a:pt x="788" y="3876"/>
                    <a:pt x="914" y="4096"/>
                    <a:pt x="977" y="4254"/>
                  </a:cubicBezTo>
                  <a:cubicBezTo>
                    <a:pt x="1072" y="4380"/>
                    <a:pt x="1009" y="4569"/>
                    <a:pt x="946" y="4695"/>
                  </a:cubicBezTo>
                  <a:lnTo>
                    <a:pt x="631" y="5010"/>
                  </a:lnTo>
                  <a:lnTo>
                    <a:pt x="1103" y="5482"/>
                  </a:lnTo>
                  <a:lnTo>
                    <a:pt x="1418" y="5167"/>
                  </a:lnTo>
                  <a:cubicBezTo>
                    <a:pt x="1486" y="5100"/>
                    <a:pt x="1562" y="5068"/>
                    <a:pt x="1643" y="5068"/>
                  </a:cubicBezTo>
                  <a:cubicBezTo>
                    <a:pt x="1713" y="5068"/>
                    <a:pt x="1786" y="5092"/>
                    <a:pt x="1859" y="5136"/>
                  </a:cubicBezTo>
                  <a:cubicBezTo>
                    <a:pt x="2048" y="5230"/>
                    <a:pt x="2237" y="5325"/>
                    <a:pt x="2426" y="5356"/>
                  </a:cubicBezTo>
                  <a:cubicBezTo>
                    <a:pt x="2584" y="5419"/>
                    <a:pt x="2710" y="5514"/>
                    <a:pt x="2710" y="5671"/>
                  </a:cubicBezTo>
                  <a:lnTo>
                    <a:pt x="2710" y="6112"/>
                  </a:lnTo>
                  <a:lnTo>
                    <a:pt x="3372" y="6112"/>
                  </a:lnTo>
                  <a:lnTo>
                    <a:pt x="3372" y="5734"/>
                  </a:lnTo>
                  <a:cubicBezTo>
                    <a:pt x="3372" y="5577"/>
                    <a:pt x="3498" y="5451"/>
                    <a:pt x="3655" y="5419"/>
                  </a:cubicBezTo>
                  <a:cubicBezTo>
                    <a:pt x="3844" y="5356"/>
                    <a:pt x="4096" y="5262"/>
                    <a:pt x="4254" y="5167"/>
                  </a:cubicBezTo>
                  <a:cubicBezTo>
                    <a:pt x="4300" y="5133"/>
                    <a:pt x="4355" y="5119"/>
                    <a:pt x="4410" y="5119"/>
                  </a:cubicBezTo>
                  <a:cubicBezTo>
                    <a:pt x="4506" y="5119"/>
                    <a:pt x="4603" y="5159"/>
                    <a:pt x="4663" y="5199"/>
                  </a:cubicBezTo>
                  <a:lnTo>
                    <a:pt x="5010" y="5514"/>
                  </a:lnTo>
                  <a:lnTo>
                    <a:pt x="5451" y="5041"/>
                  </a:lnTo>
                  <a:lnTo>
                    <a:pt x="5136" y="4726"/>
                  </a:lnTo>
                  <a:cubicBezTo>
                    <a:pt x="5041" y="4632"/>
                    <a:pt x="5041" y="4474"/>
                    <a:pt x="5104" y="4285"/>
                  </a:cubicBezTo>
                  <a:cubicBezTo>
                    <a:pt x="5230" y="4096"/>
                    <a:pt x="5293" y="3907"/>
                    <a:pt x="5356" y="3718"/>
                  </a:cubicBezTo>
                  <a:cubicBezTo>
                    <a:pt x="5388" y="3561"/>
                    <a:pt x="5514" y="3434"/>
                    <a:pt x="5671" y="3434"/>
                  </a:cubicBezTo>
                  <a:lnTo>
                    <a:pt x="6081" y="3434"/>
                  </a:lnTo>
                  <a:lnTo>
                    <a:pt x="6081" y="2773"/>
                  </a:lnTo>
                  <a:lnTo>
                    <a:pt x="5671" y="2773"/>
                  </a:lnTo>
                  <a:cubicBezTo>
                    <a:pt x="5514" y="2710"/>
                    <a:pt x="5388" y="2615"/>
                    <a:pt x="5356" y="2458"/>
                  </a:cubicBezTo>
                  <a:cubicBezTo>
                    <a:pt x="5293" y="2269"/>
                    <a:pt x="5199" y="2017"/>
                    <a:pt x="5104" y="1859"/>
                  </a:cubicBezTo>
                  <a:cubicBezTo>
                    <a:pt x="5041" y="1733"/>
                    <a:pt x="5073" y="1544"/>
                    <a:pt x="5136" y="1418"/>
                  </a:cubicBezTo>
                  <a:lnTo>
                    <a:pt x="5451" y="1103"/>
                  </a:lnTo>
                  <a:lnTo>
                    <a:pt x="5010" y="631"/>
                  </a:lnTo>
                  <a:lnTo>
                    <a:pt x="4663" y="946"/>
                  </a:lnTo>
                  <a:cubicBezTo>
                    <a:pt x="4608" y="1019"/>
                    <a:pt x="4531" y="1050"/>
                    <a:pt x="4445" y="1050"/>
                  </a:cubicBezTo>
                  <a:cubicBezTo>
                    <a:pt x="4384" y="1050"/>
                    <a:pt x="4319" y="1035"/>
                    <a:pt x="4254" y="1009"/>
                  </a:cubicBezTo>
                  <a:cubicBezTo>
                    <a:pt x="4033" y="883"/>
                    <a:pt x="3844" y="788"/>
                    <a:pt x="3655" y="757"/>
                  </a:cubicBezTo>
                  <a:cubicBezTo>
                    <a:pt x="3498" y="725"/>
                    <a:pt x="3372" y="599"/>
                    <a:pt x="3372" y="442"/>
                  </a:cubicBezTo>
                  <a:lnTo>
                    <a:pt x="337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" name="Google Shape;6983;p73">
              <a:extLst>
                <a:ext uri="{FF2B5EF4-FFF2-40B4-BE49-F238E27FC236}">
                  <a16:creationId xmlns:a16="http://schemas.microsoft.com/office/drawing/2014/main" id="{FA13B304-DE7E-EEF1-B728-51B1B1374236}"/>
                </a:ext>
              </a:extLst>
            </p:cNvPr>
            <p:cNvSpPr/>
            <p:nvPr/>
          </p:nvSpPr>
          <p:spPr>
            <a:xfrm>
              <a:off x="-34763900" y="3561225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6522" y="2048"/>
                  </a:moveTo>
                  <a:cubicBezTo>
                    <a:pt x="6743" y="2048"/>
                    <a:pt x="6900" y="2206"/>
                    <a:pt x="6900" y="2395"/>
                  </a:cubicBezTo>
                  <a:lnTo>
                    <a:pt x="6900" y="2899"/>
                  </a:lnTo>
                  <a:cubicBezTo>
                    <a:pt x="6995" y="2962"/>
                    <a:pt x="7089" y="2994"/>
                    <a:pt x="7152" y="3025"/>
                  </a:cubicBezTo>
                  <a:lnTo>
                    <a:pt x="7530" y="2678"/>
                  </a:lnTo>
                  <a:cubicBezTo>
                    <a:pt x="7578" y="2615"/>
                    <a:pt x="7664" y="2584"/>
                    <a:pt x="7755" y="2584"/>
                  </a:cubicBezTo>
                  <a:cubicBezTo>
                    <a:pt x="7845" y="2584"/>
                    <a:pt x="7940" y="2615"/>
                    <a:pt x="8003" y="2678"/>
                  </a:cubicBezTo>
                  <a:lnTo>
                    <a:pt x="8979" y="3655"/>
                  </a:lnTo>
                  <a:cubicBezTo>
                    <a:pt x="9106" y="3781"/>
                    <a:pt x="9106" y="4002"/>
                    <a:pt x="8979" y="4128"/>
                  </a:cubicBezTo>
                  <a:lnTo>
                    <a:pt x="8633" y="4474"/>
                  </a:lnTo>
                  <a:cubicBezTo>
                    <a:pt x="8664" y="4569"/>
                    <a:pt x="8696" y="4695"/>
                    <a:pt x="8727" y="4758"/>
                  </a:cubicBezTo>
                  <a:lnTo>
                    <a:pt x="9263" y="4758"/>
                  </a:lnTo>
                  <a:cubicBezTo>
                    <a:pt x="9452" y="4758"/>
                    <a:pt x="9610" y="4915"/>
                    <a:pt x="9610" y="5104"/>
                  </a:cubicBezTo>
                  <a:lnTo>
                    <a:pt x="9610" y="6491"/>
                  </a:lnTo>
                  <a:cubicBezTo>
                    <a:pt x="9610" y="6680"/>
                    <a:pt x="9452" y="6837"/>
                    <a:pt x="9263" y="6837"/>
                  </a:cubicBezTo>
                  <a:lnTo>
                    <a:pt x="8727" y="6837"/>
                  </a:lnTo>
                  <a:cubicBezTo>
                    <a:pt x="8696" y="6963"/>
                    <a:pt x="8664" y="7026"/>
                    <a:pt x="8633" y="7121"/>
                  </a:cubicBezTo>
                  <a:lnTo>
                    <a:pt x="8979" y="7467"/>
                  </a:lnTo>
                  <a:cubicBezTo>
                    <a:pt x="9106" y="7593"/>
                    <a:pt x="9106" y="7814"/>
                    <a:pt x="8979" y="7940"/>
                  </a:cubicBezTo>
                  <a:lnTo>
                    <a:pt x="8003" y="8916"/>
                  </a:lnTo>
                  <a:cubicBezTo>
                    <a:pt x="7940" y="8979"/>
                    <a:pt x="7845" y="9011"/>
                    <a:pt x="7755" y="9011"/>
                  </a:cubicBezTo>
                  <a:cubicBezTo>
                    <a:pt x="7664" y="9011"/>
                    <a:pt x="7578" y="8979"/>
                    <a:pt x="7530" y="8916"/>
                  </a:cubicBezTo>
                  <a:lnTo>
                    <a:pt x="7152" y="8570"/>
                  </a:lnTo>
                  <a:cubicBezTo>
                    <a:pt x="7089" y="8601"/>
                    <a:pt x="6963" y="8664"/>
                    <a:pt x="6900" y="8696"/>
                  </a:cubicBezTo>
                  <a:lnTo>
                    <a:pt x="6900" y="9200"/>
                  </a:lnTo>
                  <a:cubicBezTo>
                    <a:pt x="6900" y="9389"/>
                    <a:pt x="6743" y="9547"/>
                    <a:pt x="6522" y="9547"/>
                  </a:cubicBezTo>
                  <a:lnTo>
                    <a:pt x="5167" y="9547"/>
                  </a:lnTo>
                  <a:cubicBezTo>
                    <a:pt x="4947" y="9547"/>
                    <a:pt x="4789" y="9389"/>
                    <a:pt x="4789" y="9200"/>
                  </a:cubicBezTo>
                  <a:lnTo>
                    <a:pt x="4789" y="8696"/>
                  </a:lnTo>
                  <a:cubicBezTo>
                    <a:pt x="4695" y="8664"/>
                    <a:pt x="4600" y="8601"/>
                    <a:pt x="4537" y="8570"/>
                  </a:cubicBezTo>
                  <a:lnTo>
                    <a:pt x="4159" y="8916"/>
                  </a:lnTo>
                  <a:cubicBezTo>
                    <a:pt x="4112" y="8979"/>
                    <a:pt x="4025" y="9011"/>
                    <a:pt x="3935" y="9011"/>
                  </a:cubicBezTo>
                  <a:cubicBezTo>
                    <a:pt x="3844" y="9011"/>
                    <a:pt x="3750" y="8979"/>
                    <a:pt x="3687" y="8916"/>
                  </a:cubicBezTo>
                  <a:lnTo>
                    <a:pt x="2710" y="7940"/>
                  </a:lnTo>
                  <a:cubicBezTo>
                    <a:pt x="2584" y="7814"/>
                    <a:pt x="2584" y="7593"/>
                    <a:pt x="2710" y="7467"/>
                  </a:cubicBezTo>
                  <a:lnTo>
                    <a:pt x="3057" y="7121"/>
                  </a:lnTo>
                  <a:cubicBezTo>
                    <a:pt x="3025" y="7026"/>
                    <a:pt x="2994" y="6932"/>
                    <a:pt x="2962" y="6837"/>
                  </a:cubicBezTo>
                  <a:lnTo>
                    <a:pt x="2426" y="6837"/>
                  </a:lnTo>
                  <a:cubicBezTo>
                    <a:pt x="2237" y="6837"/>
                    <a:pt x="2080" y="6680"/>
                    <a:pt x="2080" y="6491"/>
                  </a:cubicBezTo>
                  <a:lnTo>
                    <a:pt x="2080" y="5104"/>
                  </a:lnTo>
                  <a:cubicBezTo>
                    <a:pt x="2080" y="4915"/>
                    <a:pt x="2237" y="4758"/>
                    <a:pt x="2426" y="4758"/>
                  </a:cubicBezTo>
                  <a:lnTo>
                    <a:pt x="2962" y="4758"/>
                  </a:lnTo>
                  <a:cubicBezTo>
                    <a:pt x="2994" y="4632"/>
                    <a:pt x="3025" y="4569"/>
                    <a:pt x="3057" y="4474"/>
                  </a:cubicBezTo>
                  <a:lnTo>
                    <a:pt x="2710" y="4128"/>
                  </a:lnTo>
                  <a:cubicBezTo>
                    <a:pt x="2584" y="4002"/>
                    <a:pt x="2584" y="3781"/>
                    <a:pt x="2710" y="3655"/>
                  </a:cubicBezTo>
                  <a:lnTo>
                    <a:pt x="3687" y="2678"/>
                  </a:lnTo>
                  <a:cubicBezTo>
                    <a:pt x="3750" y="2615"/>
                    <a:pt x="3844" y="2584"/>
                    <a:pt x="3935" y="2584"/>
                  </a:cubicBezTo>
                  <a:cubicBezTo>
                    <a:pt x="4025" y="2584"/>
                    <a:pt x="4112" y="2615"/>
                    <a:pt x="4159" y="2678"/>
                  </a:cubicBezTo>
                  <a:lnTo>
                    <a:pt x="4537" y="3025"/>
                  </a:lnTo>
                  <a:cubicBezTo>
                    <a:pt x="4600" y="2994"/>
                    <a:pt x="4726" y="2962"/>
                    <a:pt x="4789" y="2899"/>
                  </a:cubicBezTo>
                  <a:lnTo>
                    <a:pt x="4789" y="2395"/>
                  </a:lnTo>
                  <a:cubicBezTo>
                    <a:pt x="4789" y="2206"/>
                    <a:pt x="4947" y="2048"/>
                    <a:pt x="5167" y="2048"/>
                  </a:cubicBezTo>
                  <a:close/>
                  <a:moveTo>
                    <a:pt x="5829" y="1"/>
                  </a:moveTo>
                  <a:cubicBezTo>
                    <a:pt x="2647" y="1"/>
                    <a:pt x="1" y="2647"/>
                    <a:pt x="1" y="5829"/>
                  </a:cubicBezTo>
                  <a:cubicBezTo>
                    <a:pt x="1" y="6837"/>
                    <a:pt x="284" y="7877"/>
                    <a:pt x="820" y="8790"/>
                  </a:cubicBezTo>
                  <a:lnTo>
                    <a:pt x="32" y="11185"/>
                  </a:lnTo>
                  <a:cubicBezTo>
                    <a:pt x="1" y="11311"/>
                    <a:pt x="32" y="11468"/>
                    <a:pt x="127" y="11531"/>
                  </a:cubicBezTo>
                  <a:cubicBezTo>
                    <a:pt x="174" y="11602"/>
                    <a:pt x="274" y="11638"/>
                    <a:pt x="375" y="11638"/>
                  </a:cubicBezTo>
                  <a:cubicBezTo>
                    <a:pt x="408" y="11638"/>
                    <a:pt x="442" y="11634"/>
                    <a:pt x="473" y="11626"/>
                  </a:cubicBezTo>
                  <a:lnTo>
                    <a:pt x="2868" y="10838"/>
                  </a:lnTo>
                  <a:cubicBezTo>
                    <a:pt x="3781" y="11374"/>
                    <a:pt x="4789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57" y="2584"/>
                    <a:pt x="9011" y="1"/>
                    <a:pt x="58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" name="Google Shape;6984;p73">
              <a:extLst>
                <a:ext uri="{FF2B5EF4-FFF2-40B4-BE49-F238E27FC236}">
                  <a16:creationId xmlns:a16="http://schemas.microsoft.com/office/drawing/2014/main" id="{F8BB1172-A44B-7A05-2BE8-0D2185E75E27}"/>
                </a:ext>
              </a:extLst>
            </p:cNvPr>
            <p:cNvSpPr/>
            <p:nvPr/>
          </p:nvSpPr>
          <p:spPr>
            <a:xfrm>
              <a:off x="-34644175" y="368095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41"/>
                    <a:pt x="1576" y="0"/>
                    <a:pt x="10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652" name="Google Shape;6985;p73">
            <a:extLst>
              <a:ext uri="{FF2B5EF4-FFF2-40B4-BE49-F238E27FC236}">
                <a16:creationId xmlns:a16="http://schemas.microsoft.com/office/drawing/2014/main" id="{9A72795B-1D29-D33C-F41C-893CD747EE08}"/>
              </a:ext>
            </a:extLst>
          </p:cNvPr>
          <p:cNvSpPr/>
          <p:nvPr/>
        </p:nvSpPr>
        <p:spPr>
          <a:xfrm>
            <a:off x="2919478" y="3212559"/>
            <a:ext cx="471527" cy="471487"/>
          </a:xfrm>
          <a:custGeom>
            <a:avLst/>
            <a:gdLst/>
            <a:ahLst/>
            <a:cxnLst/>
            <a:rect l="l" t="t" r="r" b="b"/>
            <a:pathLst>
              <a:path w="11658" h="11657" extrusionOk="0">
                <a:moveTo>
                  <a:pt x="5955" y="1733"/>
                </a:moveTo>
                <a:cubicBezTo>
                  <a:pt x="7089" y="1733"/>
                  <a:pt x="8003" y="2647"/>
                  <a:pt x="8003" y="3781"/>
                </a:cubicBezTo>
                <a:cubicBezTo>
                  <a:pt x="7877" y="4442"/>
                  <a:pt x="7562" y="5041"/>
                  <a:pt x="7058" y="5419"/>
                </a:cubicBezTo>
                <a:cubicBezTo>
                  <a:pt x="6837" y="5577"/>
                  <a:pt x="6522" y="5892"/>
                  <a:pt x="6522" y="6333"/>
                </a:cubicBezTo>
                <a:lnTo>
                  <a:pt x="6522" y="6522"/>
                </a:lnTo>
                <a:cubicBezTo>
                  <a:pt x="6522" y="6931"/>
                  <a:pt x="6207" y="7215"/>
                  <a:pt x="5861" y="7215"/>
                </a:cubicBezTo>
                <a:cubicBezTo>
                  <a:pt x="5482" y="7215"/>
                  <a:pt x="5199" y="6900"/>
                  <a:pt x="5199" y="6522"/>
                </a:cubicBezTo>
                <a:lnTo>
                  <a:pt x="5199" y="6333"/>
                </a:lnTo>
                <a:cubicBezTo>
                  <a:pt x="5199" y="5577"/>
                  <a:pt x="5577" y="4852"/>
                  <a:pt x="6302" y="4316"/>
                </a:cubicBezTo>
                <a:cubicBezTo>
                  <a:pt x="6491" y="4190"/>
                  <a:pt x="6585" y="4001"/>
                  <a:pt x="6585" y="3781"/>
                </a:cubicBezTo>
                <a:cubicBezTo>
                  <a:pt x="6585" y="3371"/>
                  <a:pt x="6270" y="3119"/>
                  <a:pt x="5892" y="3119"/>
                </a:cubicBezTo>
                <a:cubicBezTo>
                  <a:pt x="5514" y="3119"/>
                  <a:pt x="5230" y="3434"/>
                  <a:pt x="5230" y="3781"/>
                </a:cubicBezTo>
                <a:cubicBezTo>
                  <a:pt x="5230" y="4159"/>
                  <a:pt x="4915" y="4442"/>
                  <a:pt x="4569" y="4442"/>
                </a:cubicBezTo>
                <a:cubicBezTo>
                  <a:pt x="4191" y="4442"/>
                  <a:pt x="3907" y="4127"/>
                  <a:pt x="3907" y="3781"/>
                </a:cubicBezTo>
                <a:cubicBezTo>
                  <a:pt x="3907" y="2647"/>
                  <a:pt x="4821" y="1733"/>
                  <a:pt x="5955" y="1733"/>
                </a:cubicBezTo>
                <a:close/>
                <a:moveTo>
                  <a:pt x="5829" y="8570"/>
                </a:moveTo>
                <a:cubicBezTo>
                  <a:pt x="6176" y="8570"/>
                  <a:pt x="6491" y="8885"/>
                  <a:pt x="6491" y="9263"/>
                </a:cubicBezTo>
                <a:cubicBezTo>
                  <a:pt x="6491" y="9641"/>
                  <a:pt x="6207" y="9924"/>
                  <a:pt x="5829" y="9924"/>
                </a:cubicBezTo>
                <a:cubicBezTo>
                  <a:pt x="5419" y="9924"/>
                  <a:pt x="5167" y="9609"/>
                  <a:pt x="5167" y="9263"/>
                </a:cubicBezTo>
                <a:cubicBezTo>
                  <a:pt x="5167" y="8853"/>
                  <a:pt x="5482" y="8570"/>
                  <a:pt x="5829" y="8570"/>
                </a:cubicBezTo>
                <a:close/>
                <a:moveTo>
                  <a:pt x="5829" y="0"/>
                </a:moveTo>
                <a:cubicBezTo>
                  <a:pt x="2647" y="0"/>
                  <a:pt x="1" y="2615"/>
                  <a:pt x="1" y="5829"/>
                </a:cubicBezTo>
                <a:cubicBezTo>
                  <a:pt x="1" y="9011"/>
                  <a:pt x="2647" y="11657"/>
                  <a:pt x="5829" y="11657"/>
                </a:cubicBezTo>
                <a:cubicBezTo>
                  <a:pt x="9011" y="11657"/>
                  <a:pt x="11657" y="9011"/>
                  <a:pt x="11657" y="5829"/>
                </a:cubicBezTo>
                <a:cubicBezTo>
                  <a:pt x="11657" y="2647"/>
                  <a:pt x="9011" y="0"/>
                  <a:pt x="582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653" name="Google Shape;6986;p73">
            <a:extLst>
              <a:ext uri="{FF2B5EF4-FFF2-40B4-BE49-F238E27FC236}">
                <a16:creationId xmlns:a16="http://schemas.microsoft.com/office/drawing/2014/main" id="{F5C6FC14-65BE-270A-F565-9F1E685197A3}"/>
              </a:ext>
            </a:extLst>
          </p:cNvPr>
          <p:cNvGrpSpPr/>
          <p:nvPr/>
        </p:nvGrpSpPr>
        <p:grpSpPr>
          <a:xfrm>
            <a:off x="1126808" y="3843332"/>
            <a:ext cx="472781" cy="472781"/>
            <a:chOff x="-32927950" y="3227275"/>
            <a:chExt cx="292225" cy="292225"/>
          </a:xfrm>
          <a:solidFill>
            <a:schemeClr val="tx1"/>
          </a:solidFill>
        </p:grpSpPr>
        <p:sp>
          <p:nvSpPr>
            <p:cNvPr id="654" name="Google Shape;6987;p73">
              <a:extLst>
                <a:ext uri="{FF2B5EF4-FFF2-40B4-BE49-F238E27FC236}">
                  <a16:creationId xmlns:a16="http://schemas.microsoft.com/office/drawing/2014/main" id="{16E70CC6-CE47-99FE-D05D-635E94B6CFC9}"/>
                </a:ext>
              </a:extLst>
            </p:cNvPr>
            <p:cNvSpPr/>
            <p:nvPr/>
          </p:nvSpPr>
          <p:spPr>
            <a:xfrm>
              <a:off x="-32927950" y="3228075"/>
              <a:ext cx="69325" cy="291425"/>
            </a:xfrm>
            <a:custGeom>
              <a:avLst/>
              <a:gdLst/>
              <a:ahLst/>
              <a:cxnLst/>
              <a:rect l="l" t="t" r="r" b="b"/>
              <a:pathLst>
                <a:path w="2773" h="11657" extrusionOk="0">
                  <a:moveTo>
                    <a:pt x="1733" y="0"/>
                  </a:moveTo>
                  <a:cubicBezTo>
                    <a:pt x="1198" y="0"/>
                    <a:pt x="725" y="473"/>
                    <a:pt x="725" y="1040"/>
                  </a:cubicBezTo>
                  <a:lnTo>
                    <a:pt x="725" y="1386"/>
                  </a:lnTo>
                  <a:lnTo>
                    <a:pt x="347" y="1386"/>
                  </a:lnTo>
                  <a:cubicBezTo>
                    <a:pt x="158" y="1386"/>
                    <a:pt x="1" y="1544"/>
                    <a:pt x="1" y="1733"/>
                  </a:cubicBezTo>
                  <a:cubicBezTo>
                    <a:pt x="1" y="1922"/>
                    <a:pt x="158" y="2079"/>
                    <a:pt x="347" y="2079"/>
                  </a:cubicBezTo>
                  <a:lnTo>
                    <a:pt x="725" y="2079"/>
                  </a:lnTo>
                  <a:lnTo>
                    <a:pt x="725" y="3466"/>
                  </a:lnTo>
                  <a:lnTo>
                    <a:pt x="347" y="3466"/>
                  </a:lnTo>
                  <a:cubicBezTo>
                    <a:pt x="158" y="3466"/>
                    <a:pt x="1" y="3623"/>
                    <a:pt x="1" y="3812"/>
                  </a:cubicBezTo>
                  <a:cubicBezTo>
                    <a:pt x="1" y="4033"/>
                    <a:pt x="158" y="4190"/>
                    <a:pt x="347" y="4190"/>
                  </a:cubicBezTo>
                  <a:lnTo>
                    <a:pt x="725" y="4190"/>
                  </a:lnTo>
                  <a:lnTo>
                    <a:pt x="725" y="5608"/>
                  </a:lnTo>
                  <a:lnTo>
                    <a:pt x="347" y="5608"/>
                  </a:lnTo>
                  <a:cubicBezTo>
                    <a:pt x="158" y="5608"/>
                    <a:pt x="1" y="5765"/>
                    <a:pt x="1" y="5954"/>
                  </a:cubicBezTo>
                  <a:cubicBezTo>
                    <a:pt x="1" y="6143"/>
                    <a:pt x="158" y="6301"/>
                    <a:pt x="347" y="6301"/>
                  </a:cubicBezTo>
                  <a:lnTo>
                    <a:pt x="725" y="6301"/>
                  </a:lnTo>
                  <a:lnTo>
                    <a:pt x="725" y="7687"/>
                  </a:lnTo>
                  <a:lnTo>
                    <a:pt x="347" y="7687"/>
                  </a:lnTo>
                  <a:cubicBezTo>
                    <a:pt x="158" y="7687"/>
                    <a:pt x="1" y="7845"/>
                    <a:pt x="1" y="8034"/>
                  </a:cubicBezTo>
                  <a:cubicBezTo>
                    <a:pt x="1" y="8223"/>
                    <a:pt x="158" y="8380"/>
                    <a:pt x="347" y="8380"/>
                  </a:cubicBezTo>
                  <a:lnTo>
                    <a:pt x="725" y="8380"/>
                  </a:lnTo>
                  <a:lnTo>
                    <a:pt x="725" y="9767"/>
                  </a:lnTo>
                  <a:lnTo>
                    <a:pt x="347" y="9767"/>
                  </a:lnTo>
                  <a:lnTo>
                    <a:pt x="347" y="9577"/>
                  </a:lnTo>
                  <a:cubicBezTo>
                    <a:pt x="158" y="9577"/>
                    <a:pt x="1" y="9735"/>
                    <a:pt x="1" y="9924"/>
                  </a:cubicBezTo>
                  <a:cubicBezTo>
                    <a:pt x="1" y="10113"/>
                    <a:pt x="158" y="10271"/>
                    <a:pt x="347" y="10271"/>
                  </a:cubicBezTo>
                  <a:lnTo>
                    <a:pt x="725" y="10271"/>
                  </a:lnTo>
                  <a:lnTo>
                    <a:pt x="725" y="10649"/>
                  </a:lnTo>
                  <a:cubicBezTo>
                    <a:pt x="725" y="11184"/>
                    <a:pt x="1198" y="11657"/>
                    <a:pt x="1733" y="11657"/>
                  </a:cubicBezTo>
                  <a:lnTo>
                    <a:pt x="2773" y="11657"/>
                  </a:lnTo>
                  <a:lnTo>
                    <a:pt x="277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" name="Google Shape;6988;p73">
              <a:extLst>
                <a:ext uri="{FF2B5EF4-FFF2-40B4-BE49-F238E27FC236}">
                  <a16:creationId xmlns:a16="http://schemas.microsoft.com/office/drawing/2014/main" id="{B077A6F4-F94D-B349-C596-2503AA66F537}"/>
                </a:ext>
              </a:extLst>
            </p:cNvPr>
            <p:cNvSpPr/>
            <p:nvPr/>
          </p:nvSpPr>
          <p:spPr>
            <a:xfrm>
              <a:off x="-32841300" y="3227275"/>
              <a:ext cx="154400" cy="291450"/>
            </a:xfrm>
            <a:custGeom>
              <a:avLst/>
              <a:gdLst/>
              <a:ahLst/>
              <a:cxnLst/>
              <a:rect l="l" t="t" r="r" b="b"/>
              <a:pathLst>
                <a:path w="6176" h="11658" extrusionOk="0">
                  <a:moveTo>
                    <a:pt x="4096" y="2048"/>
                  </a:moveTo>
                  <a:cubicBezTo>
                    <a:pt x="4285" y="2048"/>
                    <a:pt x="4442" y="2206"/>
                    <a:pt x="4442" y="2395"/>
                  </a:cubicBezTo>
                  <a:lnTo>
                    <a:pt x="4442" y="3750"/>
                  </a:lnTo>
                  <a:cubicBezTo>
                    <a:pt x="4442" y="3939"/>
                    <a:pt x="4285" y="4096"/>
                    <a:pt x="4096" y="4096"/>
                  </a:cubicBezTo>
                  <a:lnTo>
                    <a:pt x="3088" y="4096"/>
                  </a:lnTo>
                  <a:lnTo>
                    <a:pt x="3088" y="7562"/>
                  </a:lnTo>
                  <a:lnTo>
                    <a:pt x="4096" y="7562"/>
                  </a:lnTo>
                  <a:cubicBezTo>
                    <a:pt x="4285" y="7562"/>
                    <a:pt x="4442" y="7719"/>
                    <a:pt x="4442" y="7908"/>
                  </a:cubicBezTo>
                  <a:lnTo>
                    <a:pt x="4442" y="9294"/>
                  </a:lnTo>
                  <a:cubicBezTo>
                    <a:pt x="4442" y="9483"/>
                    <a:pt x="4285" y="9641"/>
                    <a:pt x="4096" y="9641"/>
                  </a:cubicBezTo>
                  <a:lnTo>
                    <a:pt x="3088" y="9641"/>
                  </a:lnTo>
                  <a:cubicBezTo>
                    <a:pt x="2332" y="9641"/>
                    <a:pt x="1701" y="9011"/>
                    <a:pt x="1701" y="8255"/>
                  </a:cubicBezTo>
                  <a:lnTo>
                    <a:pt x="1701" y="3435"/>
                  </a:lnTo>
                  <a:cubicBezTo>
                    <a:pt x="1701" y="2678"/>
                    <a:pt x="2332" y="2048"/>
                    <a:pt x="3088" y="2048"/>
                  </a:cubicBezTo>
                  <a:close/>
                  <a:moveTo>
                    <a:pt x="0" y="1"/>
                  </a:moveTo>
                  <a:lnTo>
                    <a:pt x="0" y="11657"/>
                  </a:lnTo>
                  <a:lnTo>
                    <a:pt x="5167" y="11657"/>
                  </a:lnTo>
                  <a:cubicBezTo>
                    <a:pt x="5703" y="11657"/>
                    <a:pt x="6175" y="11185"/>
                    <a:pt x="6175" y="10618"/>
                  </a:cubicBezTo>
                  <a:lnTo>
                    <a:pt x="6175" y="1009"/>
                  </a:lnTo>
                  <a:cubicBezTo>
                    <a:pt x="6175" y="473"/>
                    <a:pt x="5703" y="1"/>
                    <a:pt x="5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" name="Google Shape;6989;p73">
              <a:extLst>
                <a:ext uri="{FF2B5EF4-FFF2-40B4-BE49-F238E27FC236}">
                  <a16:creationId xmlns:a16="http://schemas.microsoft.com/office/drawing/2014/main" id="{ABEFEBE2-66C0-42A9-F3D2-17883EB203D0}"/>
                </a:ext>
              </a:extLst>
            </p:cNvPr>
            <p:cNvSpPr/>
            <p:nvPr/>
          </p:nvSpPr>
          <p:spPr>
            <a:xfrm>
              <a:off x="-32669600" y="3261925"/>
              <a:ext cx="33875" cy="51225"/>
            </a:xfrm>
            <a:custGeom>
              <a:avLst/>
              <a:gdLst/>
              <a:ahLst/>
              <a:cxnLst/>
              <a:rect l="l" t="t" r="r" b="b"/>
              <a:pathLst>
                <a:path w="1355" h="2049" extrusionOk="0">
                  <a:moveTo>
                    <a:pt x="0" y="1"/>
                  </a:moveTo>
                  <a:lnTo>
                    <a:pt x="0" y="2049"/>
                  </a:lnTo>
                  <a:lnTo>
                    <a:pt x="1355" y="2049"/>
                  </a:lnTo>
                  <a:lnTo>
                    <a:pt x="1355" y="347"/>
                  </a:lnTo>
                  <a:cubicBezTo>
                    <a:pt x="1355" y="158"/>
                    <a:pt x="1197" y="1"/>
                    <a:pt x="10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" name="Google Shape;6990;p73">
              <a:extLst>
                <a:ext uri="{FF2B5EF4-FFF2-40B4-BE49-F238E27FC236}">
                  <a16:creationId xmlns:a16="http://schemas.microsoft.com/office/drawing/2014/main" id="{467F4D8A-9289-3802-BA90-6CF41436E919}"/>
                </a:ext>
              </a:extLst>
            </p:cNvPr>
            <p:cNvSpPr/>
            <p:nvPr/>
          </p:nvSpPr>
          <p:spPr>
            <a:xfrm>
              <a:off x="-32669600" y="3329675"/>
              <a:ext cx="33875" cy="35450"/>
            </a:xfrm>
            <a:custGeom>
              <a:avLst/>
              <a:gdLst/>
              <a:ahLst/>
              <a:cxnLst/>
              <a:rect l="l" t="t" r="r" b="b"/>
              <a:pathLst>
                <a:path w="1355" h="1418" extrusionOk="0">
                  <a:moveTo>
                    <a:pt x="0" y="0"/>
                  </a:moveTo>
                  <a:lnTo>
                    <a:pt x="0" y="1418"/>
                  </a:lnTo>
                  <a:lnTo>
                    <a:pt x="1355" y="1418"/>
                  </a:lnTo>
                  <a:lnTo>
                    <a:pt x="135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" name="Google Shape;6991;p73">
              <a:extLst>
                <a:ext uri="{FF2B5EF4-FFF2-40B4-BE49-F238E27FC236}">
                  <a16:creationId xmlns:a16="http://schemas.microsoft.com/office/drawing/2014/main" id="{026ADF10-A2F5-FA07-B00E-130690F5DB42}"/>
                </a:ext>
              </a:extLst>
            </p:cNvPr>
            <p:cNvSpPr/>
            <p:nvPr/>
          </p:nvSpPr>
          <p:spPr>
            <a:xfrm>
              <a:off x="-32669600" y="3381650"/>
              <a:ext cx="33875" cy="51225"/>
            </a:xfrm>
            <a:custGeom>
              <a:avLst/>
              <a:gdLst/>
              <a:ahLst/>
              <a:cxnLst/>
              <a:rect l="l" t="t" r="r" b="b"/>
              <a:pathLst>
                <a:path w="1355" h="2049" extrusionOk="0">
                  <a:moveTo>
                    <a:pt x="0" y="0"/>
                  </a:moveTo>
                  <a:lnTo>
                    <a:pt x="0" y="2048"/>
                  </a:lnTo>
                  <a:lnTo>
                    <a:pt x="1008" y="2048"/>
                  </a:lnTo>
                  <a:cubicBezTo>
                    <a:pt x="1197" y="2048"/>
                    <a:pt x="1355" y="1891"/>
                    <a:pt x="1355" y="1702"/>
                  </a:cubicBezTo>
                  <a:lnTo>
                    <a:pt x="135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59" name="Google Shape;6992;p73">
            <a:extLst>
              <a:ext uri="{FF2B5EF4-FFF2-40B4-BE49-F238E27FC236}">
                <a16:creationId xmlns:a16="http://schemas.microsoft.com/office/drawing/2014/main" id="{12B21179-BBD5-A1F7-B399-49F45C301A37}"/>
              </a:ext>
            </a:extLst>
          </p:cNvPr>
          <p:cNvGrpSpPr/>
          <p:nvPr/>
        </p:nvGrpSpPr>
        <p:grpSpPr>
          <a:xfrm>
            <a:off x="1126162" y="4471485"/>
            <a:ext cx="474076" cy="471527"/>
            <a:chOff x="-32927950" y="3586425"/>
            <a:chExt cx="293025" cy="291450"/>
          </a:xfrm>
          <a:solidFill>
            <a:schemeClr val="tx1"/>
          </a:solidFill>
        </p:grpSpPr>
        <p:sp>
          <p:nvSpPr>
            <p:cNvPr id="660" name="Google Shape;6993;p73">
              <a:extLst>
                <a:ext uri="{FF2B5EF4-FFF2-40B4-BE49-F238E27FC236}">
                  <a16:creationId xmlns:a16="http://schemas.microsoft.com/office/drawing/2014/main" id="{20734BDF-7144-9947-DC6B-D9E5385764AA}"/>
                </a:ext>
              </a:extLst>
            </p:cNvPr>
            <p:cNvSpPr/>
            <p:nvPr/>
          </p:nvSpPr>
          <p:spPr>
            <a:xfrm>
              <a:off x="-32927950" y="3843975"/>
              <a:ext cx="293025" cy="33900"/>
            </a:xfrm>
            <a:custGeom>
              <a:avLst/>
              <a:gdLst/>
              <a:ahLst/>
              <a:cxnLst/>
              <a:rect l="l" t="t" r="r" b="b"/>
              <a:pathLst>
                <a:path w="11721" h="1356" extrusionOk="0">
                  <a:moveTo>
                    <a:pt x="662" y="1"/>
                  </a:moveTo>
                  <a:cubicBezTo>
                    <a:pt x="284" y="1"/>
                    <a:pt x="1" y="316"/>
                    <a:pt x="1" y="662"/>
                  </a:cubicBezTo>
                  <a:lnTo>
                    <a:pt x="1" y="1009"/>
                  </a:lnTo>
                  <a:cubicBezTo>
                    <a:pt x="1" y="1198"/>
                    <a:pt x="158" y="1355"/>
                    <a:pt x="347" y="1355"/>
                  </a:cubicBezTo>
                  <a:lnTo>
                    <a:pt x="11342" y="1355"/>
                  </a:lnTo>
                  <a:cubicBezTo>
                    <a:pt x="11563" y="1355"/>
                    <a:pt x="11720" y="1198"/>
                    <a:pt x="11720" y="1009"/>
                  </a:cubicBezTo>
                  <a:lnTo>
                    <a:pt x="11720" y="694"/>
                  </a:lnTo>
                  <a:cubicBezTo>
                    <a:pt x="11689" y="316"/>
                    <a:pt x="11374" y="1"/>
                    <a:pt x="109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" name="Google Shape;6994;p73">
              <a:extLst>
                <a:ext uri="{FF2B5EF4-FFF2-40B4-BE49-F238E27FC236}">
                  <a16:creationId xmlns:a16="http://schemas.microsoft.com/office/drawing/2014/main" id="{D3814E6B-E439-4A24-18CD-176392302364}"/>
                </a:ext>
              </a:extLst>
            </p:cNvPr>
            <p:cNvSpPr/>
            <p:nvPr/>
          </p:nvSpPr>
          <p:spPr>
            <a:xfrm>
              <a:off x="-32872025" y="3723475"/>
              <a:ext cx="180400" cy="52000"/>
            </a:xfrm>
            <a:custGeom>
              <a:avLst/>
              <a:gdLst/>
              <a:ahLst/>
              <a:cxnLst/>
              <a:rect l="l" t="t" r="r" b="b"/>
              <a:pathLst>
                <a:path w="7216" h="2080" extrusionOk="0">
                  <a:moveTo>
                    <a:pt x="757" y="1"/>
                  </a:moveTo>
                  <a:lnTo>
                    <a:pt x="0" y="2080"/>
                  </a:lnTo>
                  <a:lnTo>
                    <a:pt x="7215" y="2080"/>
                  </a:lnTo>
                  <a:lnTo>
                    <a:pt x="652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" name="Google Shape;6995;p73">
              <a:extLst>
                <a:ext uri="{FF2B5EF4-FFF2-40B4-BE49-F238E27FC236}">
                  <a16:creationId xmlns:a16="http://schemas.microsoft.com/office/drawing/2014/main" id="{3DAB4443-D26D-53F6-811B-0779C5582AD6}"/>
                </a:ext>
              </a:extLst>
            </p:cNvPr>
            <p:cNvSpPr/>
            <p:nvPr/>
          </p:nvSpPr>
          <p:spPr>
            <a:xfrm>
              <a:off x="-32890150" y="3792775"/>
              <a:ext cx="217425" cy="33900"/>
            </a:xfrm>
            <a:custGeom>
              <a:avLst/>
              <a:gdLst/>
              <a:ahLst/>
              <a:cxnLst/>
              <a:rect l="l" t="t" r="r" b="b"/>
              <a:pathLst>
                <a:path w="8697" h="1356" extrusionOk="0">
                  <a:moveTo>
                    <a:pt x="505" y="1"/>
                  </a:moveTo>
                  <a:lnTo>
                    <a:pt x="1" y="1356"/>
                  </a:lnTo>
                  <a:lnTo>
                    <a:pt x="8696" y="1356"/>
                  </a:lnTo>
                  <a:lnTo>
                    <a:pt x="822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" name="Google Shape;6996;p73">
              <a:extLst>
                <a:ext uri="{FF2B5EF4-FFF2-40B4-BE49-F238E27FC236}">
                  <a16:creationId xmlns:a16="http://schemas.microsoft.com/office/drawing/2014/main" id="{F5BF4BFE-C321-C3ED-CD83-E45C1D245EAF}"/>
                </a:ext>
              </a:extLst>
            </p:cNvPr>
            <p:cNvSpPr/>
            <p:nvPr/>
          </p:nvSpPr>
          <p:spPr>
            <a:xfrm>
              <a:off x="-32822400" y="3586425"/>
              <a:ext cx="82725" cy="52800"/>
            </a:xfrm>
            <a:custGeom>
              <a:avLst/>
              <a:gdLst/>
              <a:ahLst/>
              <a:cxnLst/>
              <a:rect l="l" t="t" r="r" b="b"/>
              <a:pathLst>
                <a:path w="3309" h="2112" extrusionOk="0">
                  <a:moveTo>
                    <a:pt x="1639" y="1"/>
                  </a:moveTo>
                  <a:cubicBezTo>
                    <a:pt x="1103" y="1"/>
                    <a:pt x="599" y="379"/>
                    <a:pt x="441" y="883"/>
                  </a:cubicBezTo>
                  <a:lnTo>
                    <a:pt x="0" y="2112"/>
                  </a:lnTo>
                  <a:lnTo>
                    <a:pt x="3308" y="2112"/>
                  </a:lnTo>
                  <a:lnTo>
                    <a:pt x="2867" y="883"/>
                  </a:lnTo>
                  <a:cubicBezTo>
                    <a:pt x="2678" y="316"/>
                    <a:pt x="2206" y="1"/>
                    <a:pt x="16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" name="Google Shape;6997;p73">
              <a:extLst>
                <a:ext uri="{FF2B5EF4-FFF2-40B4-BE49-F238E27FC236}">
                  <a16:creationId xmlns:a16="http://schemas.microsoft.com/office/drawing/2014/main" id="{F442E8B1-855D-758C-60A6-328E7EE832AB}"/>
                </a:ext>
              </a:extLst>
            </p:cNvPr>
            <p:cNvSpPr/>
            <p:nvPr/>
          </p:nvSpPr>
          <p:spPr>
            <a:xfrm>
              <a:off x="-32846825" y="3655750"/>
              <a:ext cx="131550" cy="51200"/>
            </a:xfrm>
            <a:custGeom>
              <a:avLst/>
              <a:gdLst/>
              <a:ahLst/>
              <a:cxnLst/>
              <a:rect l="l" t="t" r="r" b="b"/>
              <a:pathLst>
                <a:path w="5262" h="2048" extrusionOk="0">
                  <a:moveTo>
                    <a:pt x="694" y="0"/>
                  </a:moveTo>
                  <a:lnTo>
                    <a:pt x="1" y="2048"/>
                  </a:lnTo>
                  <a:lnTo>
                    <a:pt x="5262" y="2048"/>
                  </a:lnTo>
                  <a:lnTo>
                    <a:pt x="450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65" name="Google Shape;6998;p73">
            <a:extLst>
              <a:ext uri="{FF2B5EF4-FFF2-40B4-BE49-F238E27FC236}">
                <a16:creationId xmlns:a16="http://schemas.microsoft.com/office/drawing/2014/main" id="{DD24FCA0-6641-A445-73B6-46644FCF660F}"/>
              </a:ext>
            </a:extLst>
          </p:cNvPr>
          <p:cNvGrpSpPr/>
          <p:nvPr/>
        </p:nvGrpSpPr>
        <p:grpSpPr>
          <a:xfrm>
            <a:off x="1126808" y="5090131"/>
            <a:ext cx="472781" cy="474076"/>
            <a:chOff x="-32927950" y="3944800"/>
            <a:chExt cx="292225" cy="293025"/>
          </a:xfrm>
          <a:solidFill>
            <a:schemeClr val="tx1"/>
          </a:solidFill>
        </p:grpSpPr>
        <p:sp>
          <p:nvSpPr>
            <p:cNvPr id="666" name="Google Shape;6999;p73">
              <a:extLst>
                <a:ext uri="{FF2B5EF4-FFF2-40B4-BE49-F238E27FC236}">
                  <a16:creationId xmlns:a16="http://schemas.microsoft.com/office/drawing/2014/main" id="{28C1645D-4D83-DCB7-0E23-BA55FB90D3B2}"/>
                </a:ext>
              </a:extLst>
            </p:cNvPr>
            <p:cNvSpPr/>
            <p:nvPr/>
          </p:nvSpPr>
          <p:spPr>
            <a:xfrm>
              <a:off x="-32927950" y="3944800"/>
              <a:ext cx="69325" cy="292225"/>
            </a:xfrm>
            <a:custGeom>
              <a:avLst/>
              <a:gdLst/>
              <a:ahLst/>
              <a:cxnLst/>
              <a:rect l="l" t="t" r="r" b="b"/>
              <a:pathLst>
                <a:path w="2773" h="11689" extrusionOk="0">
                  <a:moveTo>
                    <a:pt x="1418" y="0"/>
                  </a:moveTo>
                  <a:cubicBezTo>
                    <a:pt x="1072" y="0"/>
                    <a:pt x="757" y="315"/>
                    <a:pt x="757" y="662"/>
                  </a:cubicBezTo>
                  <a:lnTo>
                    <a:pt x="757" y="9578"/>
                  </a:lnTo>
                  <a:cubicBezTo>
                    <a:pt x="757" y="9830"/>
                    <a:pt x="914" y="10050"/>
                    <a:pt x="1103" y="10176"/>
                  </a:cubicBezTo>
                  <a:lnTo>
                    <a:pt x="1103" y="10996"/>
                  </a:lnTo>
                  <a:lnTo>
                    <a:pt x="347" y="10996"/>
                  </a:lnTo>
                  <a:cubicBezTo>
                    <a:pt x="158" y="10996"/>
                    <a:pt x="1" y="11153"/>
                    <a:pt x="1" y="11342"/>
                  </a:cubicBezTo>
                  <a:cubicBezTo>
                    <a:pt x="1" y="11531"/>
                    <a:pt x="158" y="11689"/>
                    <a:pt x="347" y="11689"/>
                  </a:cubicBezTo>
                  <a:lnTo>
                    <a:pt x="2395" y="11689"/>
                  </a:lnTo>
                  <a:cubicBezTo>
                    <a:pt x="2616" y="11689"/>
                    <a:pt x="2773" y="11531"/>
                    <a:pt x="2773" y="11342"/>
                  </a:cubicBezTo>
                  <a:cubicBezTo>
                    <a:pt x="2773" y="11153"/>
                    <a:pt x="2616" y="10996"/>
                    <a:pt x="2395" y="10996"/>
                  </a:cubicBezTo>
                  <a:lnTo>
                    <a:pt x="1733" y="10996"/>
                  </a:lnTo>
                  <a:lnTo>
                    <a:pt x="1733" y="10176"/>
                  </a:lnTo>
                  <a:cubicBezTo>
                    <a:pt x="1922" y="10050"/>
                    <a:pt x="2080" y="9861"/>
                    <a:pt x="2080" y="9578"/>
                  </a:cubicBezTo>
                  <a:lnTo>
                    <a:pt x="2080" y="662"/>
                  </a:lnTo>
                  <a:cubicBezTo>
                    <a:pt x="2080" y="284"/>
                    <a:pt x="1765" y="0"/>
                    <a:pt x="1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" name="Google Shape;7000;p73">
              <a:extLst>
                <a:ext uri="{FF2B5EF4-FFF2-40B4-BE49-F238E27FC236}">
                  <a16:creationId xmlns:a16="http://schemas.microsoft.com/office/drawing/2014/main" id="{D6DA025F-A0C7-A0CC-E682-53EA035C9F6E}"/>
                </a:ext>
              </a:extLst>
            </p:cNvPr>
            <p:cNvSpPr/>
            <p:nvPr/>
          </p:nvSpPr>
          <p:spPr>
            <a:xfrm>
              <a:off x="-32720800" y="4057425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190"/>
                    <a:pt x="3182" y="1"/>
                    <a:pt x="28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" name="Google Shape;7001;p73">
              <a:extLst>
                <a:ext uri="{FF2B5EF4-FFF2-40B4-BE49-F238E27FC236}">
                  <a16:creationId xmlns:a16="http://schemas.microsoft.com/office/drawing/2014/main" id="{6123FEB6-8D6E-AA74-2404-B389229C5493}"/>
                </a:ext>
              </a:extLst>
            </p:cNvPr>
            <p:cNvSpPr/>
            <p:nvPr/>
          </p:nvSpPr>
          <p:spPr>
            <a:xfrm>
              <a:off x="-32720800" y="4099950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221"/>
                    <a:pt x="3182" y="1"/>
                    <a:pt x="28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" name="Google Shape;7002;p73">
              <a:extLst>
                <a:ext uri="{FF2B5EF4-FFF2-40B4-BE49-F238E27FC236}">
                  <a16:creationId xmlns:a16="http://schemas.microsoft.com/office/drawing/2014/main" id="{F254660E-506A-110F-E710-CB1E6B8CF127}"/>
                </a:ext>
              </a:extLst>
            </p:cNvPr>
            <p:cNvSpPr/>
            <p:nvPr/>
          </p:nvSpPr>
          <p:spPr>
            <a:xfrm>
              <a:off x="-32720800" y="4141700"/>
              <a:ext cx="67750" cy="26025"/>
            </a:xfrm>
            <a:custGeom>
              <a:avLst/>
              <a:gdLst/>
              <a:ahLst/>
              <a:cxnLst/>
              <a:rect l="l" t="t" r="r" b="b"/>
              <a:pathLst>
                <a:path w="2710" h="1041" extrusionOk="0">
                  <a:moveTo>
                    <a:pt x="505" y="1"/>
                  </a:moveTo>
                  <a:cubicBezTo>
                    <a:pt x="221" y="1"/>
                    <a:pt x="0" y="253"/>
                    <a:pt x="0" y="536"/>
                  </a:cubicBezTo>
                  <a:cubicBezTo>
                    <a:pt x="0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58" y="1040"/>
                    <a:pt x="2710" y="788"/>
                    <a:pt x="2710" y="536"/>
                  </a:cubicBezTo>
                  <a:cubicBezTo>
                    <a:pt x="2710" y="253"/>
                    <a:pt x="2521" y="1"/>
                    <a:pt x="2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" name="Google Shape;7003;p73">
              <a:extLst>
                <a:ext uri="{FF2B5EF4-FFF2-40B4-BE49-F238E27FC236}">
                  <a16:creationId xmlns:a16="http://schemas.microsoft.com/office/drawing/2014/main" id="{8F76766B-EE3A-2F8C-718B-2BB199D11E28}"/>
                </a:ext>
              </a:extLst>
            </p:cNvPr>
            <p:cNvSpPr/>
            <p:nvPr/>
          </p:nvSpPr>
          <p:spPr>
            <a:xfrm>
              <a:off x="-32754675" y="3944800"/>
              <a:ext cx="51225" cy="52000"/>
            </a:xfrm>
            <a:custGeom>
              <a:avLst/>
              <a:gdLst/>
              <a:ahLst/>
              <a:cxnLst/>
              <a:rect l="l" t="t" r="r" b="b"/>
              <a:pathLst>
                <a:path w="2049" h="2080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2080"/>
                  </a:lnTo>
                  <a:lnTo>
                    <a:pt x="2049" y="2080"/>
                  </a:lnTo>
                  <a:lnTo>
                    <a:pt x="204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" name="Google Shape;7004;p73">
              <a:extLst>
                <a:ext uri="{FF2B5EF4-FFF2-40B4-BE49-F238E27FC236}">
                  <a16:creationId xmlns:a16="http://schemas.microsoft.com/office/drawing/2014/main" id="{237D5EA7-5DBB-1570-68C1-C8BDD09EA023}"/>
                </a:ext>
              </a:extLst>
            </p:cNvPr>
            <p:cNvSpPr/>
            <p:nvPr/>
          </p:nvSpPr>
          <p:spPr>
            <a:xfrm>
              <a:off x="-32687725" y="3944800"/>
              <a:ext cx="34675" cy="55150"/>
            </a:xfrm>
            <a:custGeom>
              <a:avLst/>
              <a:gdLst/>
              <a:ahLst/>
              <a:cxnLst/>
              <a:rect l="l" t="t" r="r" b="b"/>
              <a:pathLst>
                <a:path w="1387" h="2206" extrusionOk="0">
                  <a:moveTo>
                    <a:pt x="1" y="0"/>
                  </a:moveTo>
                  <a:lnTo>
                    <a:pt x="1" y="2111"/>
                  </a:lnTo>
                  <a:lnTo>
                    <a:pt x="883" y="2111"/>
                  </a:lnTo>
                  <a:cubicBezTo>
                    <a:pt x="1072" y="2111"/>
                    <a:pt x="1261" y="2143"/>
                    <a:pt x="1387" y="2206"/>
                  </a:cubicBezTo>
                  <a:lnTo>
                    <a:pt x="1387" y="1040"/>
                  </a:lnTo>
                  <a:cubicBezTo>
                    <a:pt x="1387" y="473"/>
                    <a:pt x="914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" name="Google Shape;7005;p73">
              <a:extLst>
                <a:ext uri="{FF2B5EF4-FFF2-40B4-BE49-F238E27FC236}">
                  <a16:creationId xmlns:a16="http://schemas.microsoft.com/office/drawing/2014/main" id="{21BEE075-66A3-9E25-F3B2-5256CE5FB587}"/>
                </a:ext>
              </a:extLst>
            </p:cNvPr>
            <p:cNvSpPr/>
            <p:nvPr/>
          </p:nvSpPr>
          <p:spPr>
            <a:xfrm>
              <a:off x="-32860200" y="4014100"/>
              <a:ext cx="207150" cy="153625"/>
            </a:xfrm>
            <a:custGeom>
              <a:avLst/>
              <a:gdLst/>
              <a:ahLst/>
              <a:cxnLst/>
              <a:rect l="l" t="t" r="r" b="b"/>
              <a:pathLst>
                <a:path w="8286" h="6145" extrusionOk="0">
                  <a:moveTo>
                    <a:pt x="0" y="1"/>
                  </a:moveTo>
                  <a:lnTo>
                    <a:pt x="0" y="6144"/>
                  </a:lnTo>
                  <a:lnTo>
                    <a:pt x="378" y="6144"/>
                  </a:lnTo>
                  <a:cubicBezTo>
                    <a:pt x="756" y="6144"/>
                    <a:pt x="1071" y="5892"/>
                    <a:pt x="1260" y="5577"/>
                  </a:cubicBezTo>
                  <a:lnTo>
                    <a:pt x="2016" y="5955"/>
                  </a:lnTo>
                  <a:cubicBezTo>
                    <a:pt x="2268" y="6050"/>
                    <a:pt x="2552" y="6144"/>
                    <a:pt x="2773" y="6144"/>
                  </a:cubicBezTo>
                  <a:lnTo>
                    <a:pt x="3497" y="6144"/>
                  </a:lnTo>
                  <a:lnTo>
                    <a:pt x="3497" y="3057"/>
                  </a:lnTo>
                  <a:cubicBezTo>
                    <a:pt x="3214" y="3309"/>
                    <a:pt x="2867" y="3435"/>
                    <a:pt x="2457" y="3435"/>
                  </a:cubicBezTo>
                  <a:cubicBezTo>
                    <a:pt x="2268" y="3435"/>
                    <a:pt x="2111" y="3277"/>
                    <a:pt x="2111" y="3057"/>
                  </a:cubicBezTo>
                  <a:cubicBezTo>
                    <a:pt x="2111" y="2868"/>
                    <a:pt x="2268" y="2710"/>
                    <a:pt x="2457" y="2710"/>
                  </a:cubicBezTo>
                  <a:cubicBezTo>
                    <a:pt x="3025" y="2710"/>
                    <a:pt x="3497" y="2238"/>
                    <a:pt x="3497" y="1702"/>
                  </a:cubicBezTo>
                  <a:lnTo>
                    <a:pt x="3497" y="1009"/>
                  </a:lnTo>
                  <a:lnTo>
                    <a:pt x="7782" y="1009"/>
                  </a:lnTo>
                  <a:cubicBezTo>
                    <a:pt x="8065" y="1009"/>
                    <a:pt x="8286" y="788"/>
                    <a:pt x="8286" y="505"/>
                  </a:cubicBezTo>
                  <a:cubicBezTo>
                    <a:pt x="8286" y="221"/>
                    <a:pt x="8065" y="1"/>
                    <a:pt x="7782" y="1"/>
                  </a:cubicBezTo>
                  <a:lnTo>
                    <a:pt x="3560" y="1"/>
                  </a:lnTo>
                  <a:cubicBezTo>
                    <a:pt x="3308" y="1"/>
                    <a:pt x="2899" y="158"/>
                    <a:pt x="2583" y="442"/>
                  </a:cubicBezTo>
                  <a:cubicBezTo>
                    <a:pt x="2426" y="599"/>
                    <a:pt x="2205" y="662"/>
                    <a:pt x="1985" y="662"/>
                  </a:cubicBezTo>
                  <a:lnTo>
                    <a:pt x="1323" y="662"/>
                  </a:lnTo>
                  <a:cubicBezTo>
                    <a:pt x="1166" y="284"/>
                    <a:pt x="788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" name="Google Shape;7006;p73">
              <a:extLst>
                <a:ext uri="{FF2B5EF4-FFF2-40B4-BE49-F238E27FC236}">
                  <a16:creationId xmlns:a16="http://schemas.microsoft.com/office/drawing/2014/main" id="{8BF15991-F6A4-70C6-3096-5779A694D630}"/>
                </a:ext>
              </a:extLst>
            </p:cNvPr>
            <p:cNvSpPr/>
            <p:nvPr/>
          </p:nvSpPr>
          <p:spPr>
            <a:xfrm>
              <a:off x="-32755450" y="4055850"/>
              <a:ext cx="51200" cy="181175"/>
            </a:xfrm>
            <a:custGeom>
              <a:avLst/>
              <a:gdLst/>
              <a:ahLst/>
              <a:cxnLst/>
              <a:rect l="l" t="t" r="r" b="b"/>
              <a:pathLst>
                <a:path w="2048" h="7247" extrusionOk="0">
                  <a:moveTo>
                    <a:pt x="0" y="1"/>
                  </a:moveTo>
                  <a:lnTo>
                    <a:pt x="0" y="64"/>
                  </a:lnTo>
                  <a:lnTo>
                    <a:pt x="0" y="5514"/>
                  </a:lnTo>
                  <a:cubicBezTo>
                    <a:pt x="0" y="6459"/>
                    <a:pt x="756" y="7247"/>
                    <a:pt x="1701" y="7247"/>
                  </a:cubicBezTo>
                  <a:lnTo>
                    <a:pt x="2048" y="7247"/>
                  </a:lnTo>
                  <a:lnTo>
                    <a:pt x="2048" y="5167"/>
                  </a:lnTo>
                  <a:lnTo>
                    <a:pt x="1891" y="5167"/>
                  </a:lnTo>
                  <a:cubicBezTo>
                    <a:pt x="1229" y="5167"/>
                    <a:pt x="725" y="4632"/>
                    <a:pt x="725" y="4002"/>
                  </a:cubicBezTo>
                  <a:cubicBezTo>
                    <a:pt x="725" y="3624"/>
                    <a:pt x="882" y="3372"/>
                    <a:pt x="1071" y="3120"/>
                  </a:cubicBezTo>
                  <a:cubicBezTo>
                    <a:pt x="819" y="2899"/>
                    <a:pt x="725" y="2615"/>
                    <a:pt x="725" y="2269"/>
                  </a:cubicBezTo>
                  <a:cubicBezTo>
                    <a:pt x="725" y="1922"/>
                    <a:pt x="882" y="1639"/>
                    <a:pt x="1071" y="1387"/>
                  </a:cubicBezTo>
                  <a:cubicBezTo>
                    <a:pt x="819" y="1166"/>
                    <a:pt x="725" y="883"/>
                    <a:pt x="725" y="536"/>
                  </a:cubicBezTo>
                  <a:cubicBezTo>
                    <a:pt x="725" y="316"/>
                    <a:pt x="756" y="190"/>
                    <a:pt x="8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" name="Google Shape;7007;p73">
              <a:extLst>
                <a:ext uri="{FF2B5EF4-FFF2-40B4-BE49-F238E27FC236}">
                  <a16:creationId xmlns:a16="http://schemas.microsoft.com/office/drawing/2014/main" id="{19B4111F-DE28-DDD4-9344-D37D9BA88F00}"/>
                </a:ext>
              </a:extLst>
            </p:cNvPr>
            <p:cNvSpPr/>
            <p:nvPr/>
          </p:nvSpPr>
          <p:spPr>
            <a:xfrm>
              <a:off x="-32686925" y="4182650"/>
              <a:ext cx="34675" cy="55175"/>
            </a:xfrm>
            <a:custGeom>
              <a:avLst/>
              <a:gdLst/>
              <a:ahLst/>
              <a:cxnLst/>
              <a:rect l="l" t="t" r="r" b="b"/>
              <a:pathLst>
                <a:path w="1387" h="2207" extrusionOk="0">
                  <a:moveTo>
                    <a:pt x="1386" y="1"/>
                  </a:moveTo>
                  <a:cubicBezTo>
                    <a:pt x="1229" y="64"/>
                    <a:pt x="1071" y="95"/>
                    <a:pt x="882" y="95"/>
                  </a:cubicBezTo>
                  <a:lnTo>
                    <a:pt x="0" y="95"/>
                  </a:lnTo>
                  <a:lnTo>
                    <a:pt x="0" y="2206"/>
                  </a:lnTo>
                  <a:lnTo>
                    <a:pt x="378" y="2206"/>
                  </a:lnTo>
                  <a:cubicBezTo>
                    <a:pt x="914" y="2206"/>
                    <a:pt x="1386" y="1734"/>
                    <a:pt x="1386" y="1167"/>
                  </a:cubicBezTo>
                  <a:lnTo>
                    <a:pt x="138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75" name="Google Shape;7008;p73">
            <a:extLst>
              <a:ext uri="{FF2B5EF4-FFF2-40B4-BE49-F238E27FC236}">
                <a16:creationId xmlns:a16="http://schemas.microsoft.com/office/drawing/2014/main" id="{992D928F-A6E0-465D-8A1F-6436744B5565}"/>
              </a:ext>
            </a:extLst>
          </p:cNvPr>
          <p:cNvGrpSpPr/>
          <p:nvPr/>
        </p:nvGrpSpPr>
        <p:grpSpPr>
          <a:xfrm>
            <a:off x="4098531" y="3843799"/>
            <a:ext cx="472781" cy="471851"/>
            <a:chOff x="-31094350" y="3194000"/>
            <a:chExt cx="292225" cy="291650"/>
          </a:xfrm>
          <a:solidFill>
            <a:schemeClr val="tx1"/>
          </a:solidFill>
        </p:grpSpPr>
        <p:sp>
          <p:nvSpPr>
            <p:cNvPr id="676" name="Google Shape;7009;p73">
              <a:extLst>
                <a:ext uri="{FF2B5EF4-FFF2-40B4-BE49-F238E27FC236}">
                  <a16:creationId xmlns:a16="http://schemas.microsoft.com/office/drawing/2014/main" id="{FB29B2B9-0284-14FE-728A-697726E1004A}"/>
                </a:ext>
              </a:extLst>
            </p:cNvPr>
            <p:cNvSpPr/>
            <p:nvPr/>
          </p:nvSpPr>
          <p:spPr>
            <a:xfrm>
              <a:off x="-31033700" y="3194000"/>
              <a:ext cx="103200" cy="34100"/>
            </a:xfrm>
            <a:custGeom>
              <a:avLst/>
              <a:gdLst/>
              <a:ahLst/>
              <a:cxnLst/>
              <a:rect l="l" t="t" r="r" b="b"/>
              <a:pathLst>
                <a:path w="4128" h="1364" extrusionOk="0">
                  <a:moveTo>
                    <a:pt x="645" y="0"/>
                  </a:moveTo>
                  <a:cubicBezTo>
                    <a:pt x="263" y="0"/>
                    <a:pt x="0" y="296"/>
                    <a:pt x="0" y="670"/>
                  </a:cubicBezTo>
                  <a:lnTo>
                    <a:pt x="0" y="1016"/>
                  </a:lnTo>
                  <a:cubicBezTo>
                    <a:pt x="0" y="1205"/>
                    <a:pt x="158" y="1363"/>
                    <a:pt x="347" y="1363"/>
                  </a:cubicBezTo>
                  <a:lnTo>
                    <a:pt x="3781" y="1363"/>
                  </a:lnTo>
                  <a:cubicBezTo>
                    <a:pt x="3970" y="1363"/>
                    <a:pt x="4127" y="1205"/>
                    <a:pt x="4127" y="1016"/>
                  </a:cubicBezTo>
                  <a:lnTo>
                    <a:pt x="4127" y="670"/>
                  </a:lnTo>
                  <a:cubicBezTo>
                    <a:pt x="4127" y="260"/>
                    <a:pt x="3812" y="8"/>
                    <a:pt x="3466" y="8"/>
                  </a:cubicBezTo>
                  <a:lnTo>
                    <a:pt x="756" y="8"/>
                  </a:lnTo>
                  <a:cubicBezTo>
                    <a:pt x="718" y="3"/>
                    <a:pt x="681" y="0"/>
                    <a:pt x="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" name="Google Shape;7010;p73">
              <a:extLst>
                <a:ext uri="{FF2B5EF4-FFF2-40B4-BE49-F238E27FC236}">
                  <a16:creationId xmlns:a16="http://schemas.microsoft.com/office/drawing/2014/main" id="{F21BBE4B-8DC5-63FD-0E16-82800F8E5A7E}"/>
                </a:ext>
              </a:extLst>
            </p:cNvPr>
            <p:cNvSpPr/>
            <p:nvPr/>
          </p:nvSpPr>
          <p:spPr>
            <a:xfrm>
              <a:off x="-31042375" y="3346200"/>
              <a:ext cx="16550" cy="18150"/>
            </a:xfrm>
            <a:custGeom>
              <a:avLst/>
              <a:gdLst/>
              <a:ahLst/>
              <a:cxnLst/>
              <a:rect l="l" t="t" r="r" b="b"/>
              <a:pathLst>
                <a:path w="662" h="726" extrusionOk="0">
                  <a:moveTo>
                    <a:pt x="1" y="1"/>
                  </a:moveTo>
                  <a:lnTo>
                    <a:pt x="1" y="725"/>
                  </a:lnTo>
                  <a:lnTo>
                    <a:pt x="662" y="725"/>
                  </a:lnTo>
                  <a:lnTo>
                    <a:pt x="66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" name="Google Shape;7011;p73">
              <a:extLst>
                <a:ext uri="{FF2B5EF4-FFF2-40B4-BE49-F238E27FC236}">
                  <a16:creationId xmlns:a16="http://schemas.microsoft.com/office/drawing/2014/main" id="{0C5B57A0-0470-CDD8-3367-FE3711D3605F}"/>
                </a:ext>
              </a:extLst>
            </p:cNvPr>
            <p:cNvSpPr/>
            <p:nvPr/>
          </p:nvSpPr>
          <p:spPr>
            <a:xfrm>
              <a:off x="-31042375" y="3278475"/>
              <a:ext cx="16550" cy="16550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1" y="0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" name="Google Shape;7012;p73">
              <a:extLst>
                <a:ext uri="{FF2B5EF4-FFF2-40B4-BE49-F238E27FC236}">
                  <a16:creationId xmlns:a16="http://schemas.microsoft.com/office/drawing/2014/main" id="{DCA2A5C3-B2B9-7022-31E7-7E611089A875}"/>
                </a:ext>
              </a:extLst>
            </p:cNvPr>
            <p:cNvSpPr/>
            <p:nvPr/>
          </p:nvSpPr>
          <p:spPr>
            <a:xfrm>
              <a:off x="-31042375" y="3416300"/>
              <a:ext cx="16550" cy="16575"/>
            </a:xfrm>
            <a:custGeom>
              <a:avLst/>
              <a:gdLst/>
              <a:ahLst/>
              <a:cxnLst/>
              <a:rect l="l" t="t" r="r" b="b"/>
              <a:pathLst>
                <a:path w="662" h="663" extrusionOk="0">
                  <a:moveTo>
                    <a:pt x="1" y="1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" name="Google Shape;7013;p73">
              <a:extLst>
                <a:ext uri="{FF2B5EF4-FFF2-40B4-BE49-F238E27FC236}">
                  <a16:creationId xmlns:a16="http://schemas.microsoft.com/office/drawing/2014/main" id="{9A2F2BA9-9EFE-8DED-D4B0-2EC62730BA2F}"/>
                </a:ext>
              </a:extLst>
            </p:cNvPr>
            <p:cNvSpPr/>
            <p:nvPr/>
          </p:nvSpPr>
          <p:spPr>
            <a:xfrm>
              <a:off x="-31094350" y="3210725"/>
              <a:ext cx="222900" cy="274925"/>
            </a:xfrm>
            <a:custGeom>
              <a:avLst/>
              <a:gdLst/>
              <a:ahLst/>
              <a:cxnLst/>
              <a:rect l="l" t="t" r="r" b="b"/>
              <a:pathLst>
                <a:path w="8916" h="10997" extrusionOk="0">
                  <a:moveTo>
                    <a:pt x="7183" y="2049"/>
                  </a:moveTo>
                  <a:cubicBezTo>
                    <a:pt x="7404" y="2049"/>
                    <a:pt x="7561" y="2206"/>
                    <a:pt x="7561" y="2395"/>
                  </a:cubicBezTo>
                  <a:cubicBezTo>
                    <a:pt x="7561" y="2584"/>
                    <a:pt x="7404" y="2742"/>
                    <a:pt x="7183" y="2742"/>
                  </a:cubicBezTo>
                  <a:lnTo>
                    <a:pt x="4474" y="2742"/>
                  </a:lnTo>
                  <a:cubicBezTo>
                    <a:pt x="4285" y="2742"/>
                    <a:pt x="4127" y="2584"/>
                    <a:pt x="4127" y="2395"/>
                  </a:cubicBezTo>
                  <a:cubicBezTo>
                    <a:pt x="4127" y="2206"/>
                    <a:pt x="4285" y="2049"/>
                    <a:pt x="4474" y="2049"/>
                  </a:cubicBezTo>
                  <a:close/>
                  <a:moveTo>
                    <a:pt x="3151" y="2017"/>
                  </a:moveTo>
                  <a:cubicBezTo>
                    <a:pt x="3340" y="2017"/>
                    <a:pt x="3497" y="2175"/>
                    <a:pt x="3497" y="2364"/>
                  </a:cubicBezTo>
                  <a:lnTo>
                    <a:pt x="3497" y="3750"/>
                  </a:lnTo>
                  <a:cubicBezTo>
                    <a:pt x="3497" y="3939"/>
                    <a:pt x="3340" y="4097"/>
                    <a:pt x="3151" y="4097"/>
                  </a:cubicBezTo>
                  <a:lnTo>
                    <a:pt x="1764" y="4097"/>
                  </a:lnTo>
                  <a:cubicBezTo>
                    <a:pt x="1575" y="4097"/>
                    <a:pt x="1418" y="3939"/>
                    <a:pt x="1418" y="3750"/>
                  </a:cubicBezTo>
                  <a:lnTo>
                    <a:pt x="1418" y="2364"/>
                  </a:lnTo>
                  <a:cubicBezTo>
                    <a:pt x="1418" y="2175"/>
                    <a:pt x="1575" y="2017"/>
                    <a:pt x="1764" y="2017"/>
                  </a:cubicBezTo>
                  <a:close/>
                  <a:moveTo>
                    <a:pt x="5860" y="3372"/>
                  </a:moveTo>
                  <a:cubicBezTo>
                    <a:pt x="6049" y="3372"/>
                    <a:pt x="6207" y="3529"/>
                    <a:pt x="6207" y="3750"/>
                  </a:cubicBezTo>
                  <a:cubicBezTo>
                    <a:pt x="6207" y="3939"/>
                    <a:pt x="6049" y="4097"/>
                    <a:pt x="5860" y="4097"/>
                  </a:cubicBezTo>
                  <a:lnTo>
                    <a:pt x="4474" y="4097"/>
                  </a:lnTo>
                  <a:cubicBezTo>
                    <a:pt x="4285" y="4097"/>
                    <a:pt x="4127" y="3939"/>
                    <a:pt x="4127" y="3750"/>
                  </a:cubicBezTo>
                  <a:cubicBezTo>
                    <a:pt x="4127" y="3529"/>
                    <a:pt x="4285" y="3372"/>
                    <a:pt x="4474" y="3372"/>
                  </a:cubicBezTo>
                  <a:close/>
                  <a:moveTo>
                    <a:pt x="7183" y="4758"/>
                  </a:moveTo>
                  <a:cubicBezTo>
                    <a:pt x="7404" y="4758"/>
                    <a:pt x="7561" y="4916"/>
                    <a:pt x="7561" y="5105"/>
                  </a:cubicBezTo>
                  <a:cubicBezTo>
                    <a:pt x="7561" y="5325"/>
                    <a:pt x="7404" y="5483"/>
                    <a:pt x="7183" y="5483"/>
                  </a:cubicBezTo>
                  <a:lnTo>
                    <a:pt x="4474" y="5483"/>
                  </a:lnTo>
                  <a:cubicBezTo>
                    <a:pt x="4285" y="5483"/>
                    <a:pt x="4127" y="5325"/>
                    <a:pt x="4127" y="5105"/>
                  </a:cubicBezTo>
                  <a:cubicBezTo>
                    <a:pt x="4127" y="4916"/>
                    <a:pt x="4285" y="4758"/>
                    <a:pt x="4474" y="4758"/>
                  </a:cubicBezTo>
                  <a:close/>
                  <a:moveTo>
                    <a:pt x="3151" y="4758"/>
                  </a:moveTo>
                  <a:cubicBezTo>
                    <a:pt x="3340" y="4758"/>
                    <a:pt x="3497" y="4916"/>
                    <a:pt x="3497" y="5105"/>
                  </a:cubicBezTo>
                  <a:lnTo>
                    <a:pt x="3497" y="6491"/>
                  </a:lnTo>
                  <a:cubicBezTo>
                    <a:pt x="3497" y="6680"/>
                    <a:pt x="3340" y="6837"/>
                    <a:pt x="3151" y="6837"/>
                  </a:cubicBezTo>
                  <a:lnTo>
                    <a:pt x="1764" y="6837"/>
                  </a:lnTo>
                  <a:cubicBezTo>
                    <a:pt x="1575" y="6837"/>
                    <a:pt x="1418" y="6680"/>
                    <a:pt x="1418" y="6491"/>
                  </a:cubicBezTo>
                  <a:lnTo>
                    <a:pt x="1418" y="5105"/>
                  </a:lnTo>
                  <a:cubicBezTo>
                    <a:pt x="1418" y="4916"/>
                    <a:pt x="1575" y="4758"/>
                    <a:pt x="1764" y="4758"/>
                  </a:cubicBezTo>
                  <a:close/>
                  <a:moveTo>
                    <a:pt x="5860" y="6144"/>
                  </a:moveTo>
                  <a:cubicBezTo>
                    <a:pt x="6049" y="6144"/>
                    <a:pt x="6207" y="6302"/>
                    <a:pt x="6207" y="6491"/>
                  </a:cubicBezTo>
                  <a:cubicBezTo>
                    <a:pt x="6207" y="6680"/>
                    <a:pt x="6049" y="6837"/>
                    <a:pt x="5860" y="6837"/>
                  </a:cubicBezTo>
                  <a:lnTo>
                    <a:pt x="4474" y="6837"/>
                  </a:lnTo>
                  <a:cubicBezTo>
                    <a:pt x="4285" y="6837"/>
                    <a:pt x="4127" y="6680"/>
                    <a:pt x="4127" y="6491"/>
                  </a:cubicBezTo>
                  <a:cubicBezTo>
                    <a:pt x="4127" y="6302"/>
                    <a:pt x="4285" y="6144"/>
                    <a:pt x="4474" y="6144"/>
                  </a:cubicBezTo>
                  <a:close/>
                  <a:moveTo>
                    <a:pt x="7183" y="7562"/>
                  </a:moveTo>
                  <a:cubicBezTo>
                    <a:pt x="7404" y="7562"/>
                    <a:pt x="7561" y="7720"/>
                    <a:pt x="7561" y="7909"/>
                  </a:cubicBezTo>
                  <a:cubicBezTo>
                    <a:pt x="7561" y="8098"/>
                    <a:pt x="7404" y="8255"/>
                    <a:pt x="7183" y="8255"/>
                  </a:cubicBezTo>
                  <a:lnTo>
                    <a:pt x="4474" y="8255"/>
                  </a:lnTo>
                  <a:cubicBezTo>
                    <a:pt x="4285" y="8255"/>
                    <a:pt x="4127" y="8098"/>
                    <a:pt x="4127" y="7909"/>
                  </a:cubicBezTo>
                  <a:cubicBezTo>
                    <a:pt x="4127" y="7720"/>
                    <a:pt x="4285" y="7562"/>
                    <a:pt x="4474" y="7562"/>
                  </a:cubicBezTo>
                  <a:close/>
                  <a:moveTo>
                    <a:pt x="3151" y="7531"/>
                  </a:moveTo>
                  <a:cubicBezTo>
                    <a:pt x="3340" y="7531"/>
                    <a:pt x="3497" y="7657"/>
                    <a:pt x="3497" y="7877"/>
                  </a:cubicBezTo>
                  <a:lnTo>
                    <a:pt x="3497" y="9232"/>
                  </a:lnTo>
                  <a:cubicBezTo>
                    <a:pt x="3497" y="9452"/>
                    <a:pt x="3340" y="9610"/>
                    <a:pt x="3151" y="9610"/>
                  </a:cubicBezTo>
                  <a:lnTo>
                    <a:pt x="1764" y="9610"/>
                  </a:lnTo>
                  <a:cubicBezTo>
                    <a:pt x="1575" y="9610"/>
                    <a:pt x="1418" y="9452"/>
                    <a:pt x="1418" y="9232"/>
                  </a:cubicBezTo>
                  <a:lnTo>
                    <a:pt x="1418" y="7877"/>
                  </a:lnTo>
                  <a:cubicBezTo>
                    <a:pt x="1418" y="7657"/>
                    <a:pt x="1575" y="7531"/>
                    <a:pt x="1764" y="7531"/>
                  </a:cubicBezTo>
                  <a:close/>
                  <a:moveTo>
                    <a:pt x="5860" y="8885"/>
                  </a:moveTo>
                  <a:cubicBezTo>
                    <a:pt x="6049" y="8885"/>
                    <a:pt x="6207" y="9043"/>
                    <a:pt x="6207" y="9232"/>
                  </a:cubicBezTo>
                  <a:cubicBezTo>
                    <a:pt x="6207" y="9452"/>
                    <a:pt x="6049" y="9610"/>
                    <a:pt x="5860" y="9610"/>
                  </a:cubicBezTo>
                  <a:lnTo>
                    <a:pt x="4474" y="9610"/>
                  </a:lnTo>
                  <a:cubicBezTo>
                    <a:pt x="4285" y="9610"/>
                    <a:pt x="4127" y="9452"/>
                    <a:pt x="4127" y="9232"/>
                  </a:cubicBezTo>
                  <a:cubicBezTo>
                    <a:pt x="4127" y="9043"/>
                    <a:pt x="4285" y="8885"/>
                    <a:pt x="4474" y="8885"/>
                  </a:cubicBezTo>
                  <a:close/>
                  <a:moveTo>
                    <a:pt x="1040" y="1"/>
                  </a:moveTo>
                  <a:cubicBezTo>
                    <a:pt x="504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32" y="10524"/>
                    <a:pt x="504" y="10996"/>
                    <a:pt x="1040" y="10996"/>
                  </a:cubicBezTo>
                  <a:lnTo>
                    <a:pt x="7908" y="10996"/>
                  </a:lnTo>
                  <a:cubicBezTo>
                    <a:pt x="8444" y="10996"/>
                    <a:pt x="8916" y="10524"/>
                    <a:pt x="8916" y="9956"/>
                  </a:cubicBezTo>
                  <a:lnTo>
                    <a:pt x="8916" y="1009"/>
                  </a:lnTo>
                  <a:cubicBezTo>
                    <a:pt x="8916" y="473"/>
                    <a:pt x="8444" y="1"/>
                    <a:pt x="7908" y="1"/>
                  </a:cubicBezTo>
                  <a:lnTo>
                    <a:pt x="7183" y="1"/>
                  </a:lnTo>
                  <a:lnTo>
                    <a:pt x="7183" y="347"/>
                  </a:lnTo>
                  <a:cubicBezTo>
                    <a:pt x="7183" y="915"/>
                    <a:pt x="6711" y="1387"/>
                    <a:pt x="6175" y="1387"/>
                  </a:cubicBezTo>
                  <a:lnTo>
                    <a:pt x="2741" y="1387"/>
                  </a:lnTo>
                  <a:cubicBezTo>
                    <a:pt x="2206" y="1387"/>
                    <a:pt x="1733" y="915"/>
                    <a:pt x="1733" y="347"/>
                  </a:cubicBezTo>
                  <a:lnTo>
                    <a:pt x="173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" name="Google Shape;7014;p73">
              <a:extLst>
                <a:ext uri="{FF2B5EF4-FFF2-40B4-BE49-F238E27FC236}">
                  <a16:creationId xmlns:a16="http://schemas.microsoft.com/office/drawing/2014/main" id="{14455EFA-8217-3EF2-432F-CB748ECEAAD4}"/>
                </a:ext>
              </a:extLst>
            </p:cNvPr>
            <p:cNvSpPr/>
            <p:nvPr/>
          </p:nvSpPr>
          <p:spPr>
            <a:xfrm>
              <a:off x="-30853350" y="3295000"/>
              <a:ext cx="51225" cy="104000"/>
            </a:xfrm>
            <a:custGeom>
              <a:avLst/>
              <a:gdLst/>
              <a:ahLst/>
              <a:cxnLst/>
              <a:rect l="l" t="t" r="r" b="b"/>
              <a:pathLst>
                <a:path w="2049" h="4160" extrusionOk="0">
                  <a:moveTo>
                    <a:pt x="1" y="1"/>
                  </a:moveTo>
                  <a:lnTo>
                    <a:pt x="1" y="4160"/>
                  </a:lnTo>
                  <a:lnTo>
                    <a:pt x="2049" y="4160"/>
                  </a:lnTo>
                  <a:lnTo>
                    <a:pt x="204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" name="Google Shape;7015;p73">
              <a:extLst>
                <a:ext uri="{FF2B5EF4-FFF2-40B4-BE49-F238E27FC236}">
                  <a16:creationId xmlns:a16="http://schemas.microsoft.com/office/drawing/2014/main" id="{2C8CDEDE-554B-D8BD-986C-2BC621A8859E}"/>
                </a:ext>
              </a:extLst>
            </p:cNvPr>
            <p:cNvSpPr/>
            <p:nvPr/>
          </p:nvSpPr>
          <p:spPr>
            <a:xfrm>
              <a:off x="-30853350" y="32272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048"/>
                  </a:lnTo>
                  <a:lnTo>
                    <a:pt x="2049" y="2048"/>
                  </a:lnTo>
                  <a:lnTo>
                    <a:pt x="2049" y="1040"/>
                  </a:ln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" name="Google Shape;7016;p73">
              <a:extLst>
                <a:ext uri="{FF2B5EF4-FFF2-40B4-BE49-F238E27FC236}">
                  <a16:creationId xmlns:a16="http://schemas.microsoft.com/office/drawing/2014/main" id="{A36DA686-2F04-B762-FA80-B096A7D5166A}"/>
                </a:ext>
              </a:extLst>
            </p:cNvPr>
            <p:cNvSpPr/>
            <p:nvPr/>
          </p:nvSpPr>
          <p:spPr>
            <a:xfrm>
              <a:off x="-30851775" y="3416300"/>
              <a:ext cx="46500" cy="51225"/>
            </a:xfrm>
            <a:custGeom>
              <a:avLst/>
              <a:gdLst/>
              <a:ahLst/>
              <a:cxnLst/>
              <a:rect l="l" t="t" r="r" b="b"/>
              <a:pathLst>
                <a:path w="1860" h="2049" extrusionOk="0">
                  <a:moveTo>
                    <a:pt x="1" y="1"/>
                  </a:moveTo>
                  <a:lnTo>
                    <a:pt x="599" y="1796"/>
                  </a:lnTo>
                  <a:cubicBezTo>
                    <a:pt x="694" y="1985"/>
                    <a:pt x="788" y="2048"/>
                    <a:pt x="946" y="2048"/>
                  </a:cubicBezTo>
                  <a:cubicBezTo>
                    <a:pt x="1103" y="2048"/>
                    <a:pt x="1229" y="1985"/>
                    <a:pt x="1261" y="1796"/>
                  </a:cubicBezTo>
                  <a:lnTo>
                    <a:pt x="186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84" name="Google Shape;7017;p73">
            <a:extLst>
              <a:ext uri="{FF2B5EF4-FFF2-40B4-BE49-F238E27FC236}">
                <a16:creationId xmlns:a16="http://schemas.microsoft.com/office/drawing/2014/main" id="{ACAB6DAB-D07B-BAD2-B33F-7893BDCBFF18}"/>
              </a:ext>
            </a:extLst>
          </p:cNvPr>
          <p:cNvGrpSpPr/>
          <p:nvPr/>
        </p:nvGrpSpPr>
        <p:grpSpPr>
          <a:xfrm>
            <a:off x="4099158" y="4471122"/>
            <a:ext cx="471527" cy="472255"/>
            <a:chOff x="-31093575" y="3552550"/>
            <a:chExt cx="291450" cy="291900"/>
          </a:xfrm>
          <a:solidFill>
            <a:schemeClr val="tx1"/>
          </a:solidFill>
        </p:grpSpPr>
        <p:sp>
          <p:nvSpPr>
            <p:cNvPr id="685" name="Google Shape;7018;p73">
              <a:extLst>
                <a:ext uri="{FF2B5EF4-FFF2-40B4-BE49-F238E27FC236}">
                  <a16:creationId xmlns:a16="http://schemas.microsoft.com/office/drawing/2014/main" id="{37CDF023-AEB5-8D56-AFE9-DA5F3F022040}"/>
                </a:ext>
              </a:extLst>
            </p:cNvPr>
            <p:cNvSpPr/>
            <p:nvPr/>
          </p:nvSpPr>
          <p:spPr>
            <a:xfrm>
              <a:off x="-31011650" y="3745525"/>
              <a:ext cx="7900" cy="12625"/>
            </a:xfrm>
            <a:custGeom>
              <a:avLst/>
              <a:gdLst/>
              <a:ahLst/>
              <a:cxnLst/>
              <a:rect l="l" t="t" r="r" b="b"/>
              <a:pathLst>
                <a:path w="316" h="505" extrusionOk="0">
                  <a:moveTo>
                    <a:pt x="158" y="1"/>
                  </a:moveTo>
                  <a:lnTo>
                    <a:pt x="0" y="505"/>
                  </a:lnTo>
                  <a:lnTo>
                    <a:pt x="315" y="505"/>
                  </a:lnTo>
                  <a:lnTo>
                    <a:pt x="1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" name="Google Shape;7019;p73">
              <a:extLst>
                <a:ext uri="{FF2B5EF4-FFF2-40B4-BE49-F238E27FC236}">
                  <a16:creationId xmlns:a16="http://schemas.microsoft.com/office/drawing/2014/main" id="{E4D531E3-FA2F-CD2C-2AF5-35D448EEBD9D}"/>
                </a:ext>
              </a:extLst>
            </p:cNvPr>
            <p:cNvSpPr/>
            <p:nvPr/>
          </p:nvSpPr>
          <p:spPr>
            <a:xfrm>
              <a:off x="-31093575" y="3671500"/>
              <a:ext cx="171725" cy="172950"/>
            </a:xfrm>
            <a:custGeom>
              <a:avLst/>
              <a:gdLst/>
              <a:ahLst/>
              <a:cxnLst/>
              <a:rect l="l" t="t" r="r" b="b"/>
              <a:pathLst>
                <a:path w="6869" h="6918" extrusionOk="0">
                  <a:moveTo>
                    <a:pt x="3427" y="1449"/>
                  </a:moveTo>
                  <a:cubicBezTo>
                    <a:pt x="3569" y="1449"/>
                    <a:pt x="3718" y="1512"/>
                    <a:pt x="3781" y="1638"/>
                  </a:cubicBezTo>
                  <a:lnTo>
                    <a:pt x="4317" y="3466"/>
                  </a:lnTo>
                  <a:lnTo>
                    <a:pt x="4474" y="3466"/>
                  </a:lnTo>
                  <a:cubicBezTo>
                    <a:pt x="4695" y="3466"/>
                    <a:pt x="4852" y="3623"/>
                    <a:pt x="4852" y="3812"/>
                  </a:cubicBezTo>
                  <a:cubicBezTo>
                    <a:pt x="4852" y="3970"/>
                    <a:pt x="4726" y="4127"/>
                    <a:pt x="4537" y="4127"/>
                  </a:cubicBezTo>
                  <a:lnTo>
                    <a:pt x="4789" y="5072"/>
                  </a:lnTo>
                  <a:cubicBezTo>
                    <a:pt x="4852" y="5262"/>
                    <a:pt x="4758" y="5419"/>
                    <a:pt x="4569" y="5514"/>
                  </a:cubicBezTo>
                  <a:cubicBezTo>
                    <a:pt x="4545" y="5518"/>
                    <a:pt x="4521" y="5520"/>
                    <a:pt x="4498" y="5520"/>
                  </a:cubicBezTo>
                  <a:cubicBezTo>
                    <a:pt x="4341" y="5520"/>
                    <a:pt x="4210" y="5427"/>
                    <a:pt x="4128" y="5262"/>
                  </a:cubicBezTo>
                  <a:lnTo>
                    <a:pt x="3781" y="4127"/>
                  </a:lnTo>
                  <a:lnTo>
                    <a:pt x="3057" y="4127"/>
                  </a:lnTo>
                  <a:lnTo>
                    <a:pt x="2710" y="5262"/>
                  </a:lnTo>
                  <a:cubicBezTo>
                    <a:pt x="2683" y="5427"/>
                    <a:pt x="2535" y="5520"/>
                    <a:pt x="2351" y="5520"/>
                  </a:cubicBezTo>
                  <a:cubicBezTo>
                    <a:pt x="2325" y="5520"/>
                    <a:pt x="2297" y="5518"/>
                    <a:pt x="2269" y="5514"/>
                  </a:cubicBezTo>
                  <a:cubicBezTo>
                    <a:pt x="2080" y="5451"/>
                    <a:pt x="2017" y="5262"/>
                    <a:pt x="2049" y="5072"/>
                  </a:cubicBezTo>
                  <a:lnTo>
                    <a:pt x="2332" y="4127"/>
                  </a:lnTo>
                  <a:cubicBezTo>
                    <a:pt x="2175" y="4096"/>
                    <a:pt x="2017" y="3970"/>
                    <a:pt x="2017" y="3812"/>
                  </a:cubicBezTo>
                  <a:cubicBezTo>
                    <a:pt x="2049" y="3623"/>
                    <a:pt x="2206" y="3466"/>
                    <a:pt x="2395" y="3466"/>
                  </a:cubicBezTo>
                  <a:lnTo>
                    <a:pt x="2553" y="3466"/>
                  </a:lnTo>
                  <a:lnTo>
                    <a:pt x="3120" y="1638"/>
                  </a:lnTo>
                  <a:cubicBezTo>
                    <a:pt x="3151" y="1512"/>
                    <a:pt x="3285" y="1449"/>
                    <a:pt x="3427" y="1449"/>
                  </a:cubicBezTo>
                  <a:close/>
                  <a:moveTo>
                    <a:pt x="3435" y="0"/>
                  </a:moveTo>
                  <a:cubicBezTo>
                    <a:pt x="1544" y="0"/>
                    <a:pt x="1" y="1544"/>
                    <a:pt x="1" y="3434"/>
                  </a:cubicBezTo>
                  <a:cubicBezTo>
                    <a:pt x="1" y="5356"/>
                    <a:pt x="1544" y="6900"/>
                    <a:pt x="3435" y="6900"/>
                  </a:cubicBezTo>
                  <a:cubicBezTo>
                    <a:pt x="4065" y="6900"/>
                    <a:pt x="4632" y="6742"/>
                    <a:pt x="5168" y="6427"/>
                  </a:cubicBezTo>
                  <a:lnTo>
                    <a:pt x="6365" y="6900"/>
                  </a:lnTo>
                  <a:cubicBezTo>
                    <a:pt x="6407" y="6910"/>
                    <a:pt x="6449" y="6917"/>
                    <a:pt x="6491" y="6917"/>
                  </a:cubicBezTo>
                  <a:cubicBezTo>
                    <a:pt x="6575" y="6917"/>
                    <a:pt x="6659" y="6889"/>
                    <a:pt x="6743" y="6805"/>
                  </a:cubicBezTo>
                  <a:cubicBezTo>
                    <a:pt x="6806" y="6742"/>
                    <a:pt x="6869" y="6616"/>
                    <a:pt x="6869" y="6459"/>
                  </a:cubicBezTo>
                  <a:lnTo>
                    <a:pt x="6491" y="5009"/>
                  </a:lnTo>
                  <a:cubicBezTo>
                    <a:pt x="6743" y="4537"/>
                    <a:pt x="6869" y="4001"/>
                    <a:pt x="6869" y="3466"/>
                  </a:cubicBezTo>
                  <a:cubicBezTo>
                    <a:pt x="6869" y="3119"/>
                    <a:pt x="6774" y="2804"/>
                    <a:pt x="6711" y="2489"/>
                  </a:cubicBezTo>
                  <a:cubicBezTo>
                    <a:pt x="6617" y="2426"/>
                    <a:pt x="6491" y="2395"/>
                    <a:pt x="6428" y="2363"/>
                  </a:cubicBezTo>
                  <a:lnTo>
                    <a:pt x="5514" y="2710"/>
                  </a:lnTo>
                  <a:cubicBezTo>
                    <a:pt x="5389" y="2755"/>
                    <a:pt x="5256" y="2780"/>
                    <a:pt x="5125" y="2780"/>
                  </a:cubicBezTo>
                  <a:cubicBezTo>
                    <a:pt x="4892" y="2780"/>
                    <a:pt x="4667" y="2702"/>
                    <a:pt x="4506" y="2521"/>
                  </a:cubicBezTo>
                  <a:cubicBezTo>
                    <a:pt x="4222" y="2269"/>
                    <a:pt x="4096" y="1891"/>
                    <a:pt x="4159" y="1481"/>
                  </a:cubicBezTo>
                  <a:lnTo>
                    <a:pt x="4443" y="221"/>
                  </a:lnTo>
                  <a:cubicBezTo>
                    <a:pt x="4443" y="189"/>
                    <a:pt x="4443" y="189"/>
                    <a:pt x="4411" y="158"/>
                  </a:cubicBezTo>
                  <a:cubicBezTo>
                    <a:pt x="4096" y="63"/>
                    <a:pt x="3781" y="0"/>
                    <a:pt x="34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" name="Google Shape;7020;p73">
              <a:extLst>
                <a:ext uri="{FF2B5EF4-FFF2-40B4-BE49-F238E27FC236}">
                  <a16:creationId xmlns:a16="http://schemas.microsoft.com/office/drawing/2014/main" id="{89E32E87-018C-4A8C-74A8-151E6768A46C}"/>
                </a:ext>
              </a:extLst>
            </p:cNvPr>
            <p:cNvSpPr/>
            <p:nvPr/>
          </p:nvSpPr>
          <p:spPr>
            <a:xfrm>
              <a:off x="-30895875" y="3621075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0" y="1"/>
                  </a:moveTo>
                  <a:cubicBezTo>
                    <a:pt x="32" y="410"/>
                    <a:pt x="126" y="694"/>
                    <a:pt x="315" y="1041"/>
                  </a:cubicBezTo>
                  <a:cubicBezTo>
                    <a:pt x="473" y="694"/>
                    <a:pt x="599" y="347"/>
                    <a:pt x="6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" name="Google Shape;7021;p73">
              <a:extLst>
                <a:ext uri="{FF2B5EF4-FFF2-40B4-BE49-F238E27FC236}">
                  <a16:creationId xmlns:a16="http://schemas.microsoft.com/office/drawing/2014/main" id="{A60F1756-C218-9CC8-5F8F-163195E3898F}"/>
                </a:ext>
              </a:extLst>
            </p:cNvPr>
            <p:cNvSpPr/>
            <p:nvPr/>
          </p:nvSpPr>
          <p:spPr>
            <a:xfrm>
              <a:off x="-30974650" y="3552550"/>
              <a:ext cx="172525" cy="172400"/>
            </a:xfrm>
            <a:custGeom>
              <a:avLst/>
              <a:gdLst/>
              <a:ahLst/>
              <a:cxnLst/>
              <a:rect l="l" t="t" r="r" b="b"/>
              <a:pathLst>
                <a:path w="6901" h="6896" extrusionOk="0">
                  <a:moveTo>
                    <a:pt x="3435" y="1356"/>
                  </a:moveTo>
                  <a:cubicBezTo>
                    <a:pt x="3624" y="1356"/>
                    <a:pt x="3782" y="1513"/>
                    <a:pt x="3782" y="1734"/>
                  </a:cubicBezTo>
                  <a:lnTo>
                    <a:pt x="3782" y="2080"/>
                  </a:lnTo>
                  <a:lnTo>
                    <a:pt x="4821" y="2080"/>
                  </a:lnTo>
                  <a:cubicBezTo>
                    <a:pt x="5010" y="2080"/>
                    <a:pt x="5168" y="2238"/>
                    <a:pt x="5168" y="2427"/>
                  </a:cubicBezTo>
                  <a:cubicBezTo>
                    <a:pt x="5168" y="2616"/>
                    <a:pt x="5010" y="2742"/>
                    <a:pt x="4821" y="2742"/>
                  </a:cubicBezTo>
                  <a:lnTo>
                    <a:pt x="4412" y="2742"/>
                  </a:lnTo>
                  <a:cubicBezTo>
                    <a:pt x="4380" y="3341"/>
                    <a:pt x="4191" y="3876"/>
                    <a:pt x="3876" y="4412"/>
                  </a:cubicBezTo>
                  <a:cubicBezTo>
                    <a:pt x="3908" y="4443"/>
                    <a:pt x="3908" y="4475"/>
                    <a:pt x="3939" y="4506"/>
                  </a:cubicBezTo>
                  <a:lnTo>
                    <a:pt x="4349" y="4916"/>
                  </a:lnTo>
                  <a:cubicBezTo>
                    <a:pt x="4443" y="5042"/>
                    <a:pt x="4443" y="5262"/>
                    <a:pt x="4349" y="5388"/>
                  </a:cubicBezTo>
                  <a:cubicBezTo>
                    <a:pt x="4286" y="5451"/>
                    <a:pt x="4191" y="5483"/>
                    <a:pt x="4101" y="5483"/>
                  </a:cubicBezTo>
                  <a:cubicBezTo>
                    <a:pt x="4010" y="5483"/>
                    <a:pt x="3923" y="5451"/>
                    <a:pt x="3876" y="5388"/>
                  </a:cubicBezTo>
                  <a:lnTo>
                    <a:pt x="3466" y="4979"/>
                  </a:lnTo>
                  <a:lnTo>
                    <a:pt x="3435" y="4947"/>
                  </a:lnTo>
                  <a:lnTo>
                    <a:pt x="3403" y="4979"/>
                  </a:lnTo>
                  <a:lnTo>
                    <a:pt x="2994" y="5388"/>
                  </a:lnTo>
                  <a:cubicBezTo>
                    <a:pt x="2931" y="5451"/>
                    <a:pt x="2844" y="5483"/>
                    <a:pt x="2758" y="5483"/>
                  </a:cubicBezTo>
                  <a:cubicBezTo>
                    <a:pt x="2671" y="5483"/>
                    <a:pt x="2584" y="5451"/>
                    <a:pt x="2521" y="5388"/>
                  </a:cubicBezTo>
                  <a:cubicBezTo>
                    <a:pt x="2395" y="5262"/>
                    <a:pt x="2395" y="5042"/>
                    <a:pt x="2521" y="4916"/>
                  </a:cubicBezTo>
                  <a:lnTo>
                    <a:pt x="2931" y="4506"/>
                  </a:lnTo>
                  <a:cubicBezTo>
                    <a:pt x="2962" y="4475"/>
                    <a:pt x="2962" y="4443"/>
                    <a:pt x="2994" y="4412"/>
                  </a:cubicBezTo>
                  <a:cubicBezTo>
                    <a:pt x="2679" y="3939"/>
                    <a:pt x="2490" y="3341"/>
                    <a:pt x="2458" y="2742"/>
                  </a:cubicBezTo>
                  <a:lnTo>
                    <a:pt x="2049" y="2742"/>
                  </a:lnTo>
                  <a:cubicBezTo>
                    <a:pt x="1860" y="2742"/>
                    <a:pt x="1702" y="2584"/>
                    <a:pt x="1702" y="2395"/>
                  </a:cubicBezTo>
                  <a:cubicBezTo>
                    <a:pt x="1702" y="2206"/>
                    <a:pt x="1860" y="2049"/>
                    <a:pt x="2049" y="2049"/>
                  </a:cubicBezTo>
                  <a:lnTo>
                    <a:pt x="3088" y="2049"/>
                  </a:lnTo>
                  <a:lnTo>
                    <a:pt x="3088" y="1734"/>
                  </a:lnTo>
                  <a:cubicBezTo>
                    <a:pt x="3088" y="1513"/>
                    <a:pt x="3246" y="1356"/>
                    <a:pt x="3435" y="135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76"/>
                    <a:pt x="32" y="3467"/>
                  </a:cubicBezTo>
                  <a:cubicBezTo>
                    <a:pt x="32" y="3971"/>
                    <a:pt x="158" y="4506"/>
                    <a:pt x="411" y="4979"/>
                  </a:cubicBezTo>
                  <a:lnTo>
                    <a:pt x="32" y="6459"/>
                  </a:lnTo>
                  <a:cubicBezTo>
                    <a:pt x="1" y="6554"/>
                    <a:pt x="32" y="6680"/>
                    <a:pt x="158" y="6806"/>
                  </a:cubicBezTo>
                  <a:cubicBezTo>
                    <a:pt x="225" y="6851"/>
                    <a:pt x="324" y="6895"/>
                    <a:pt x="420" y="6895"/>
                  </a:cubicBezTo>
                  <a:cubicBezTo>
                    <a:pt x="460" y="6895"/>
                    <a:pt x="500" y="6887"/>
                    <a:pt x="537" y="6869"/>
                  </a:cubicBezTo>
                  <a:lnTo>
                    <a:pt x="1734" y="6396"/>
                  </a:lnTo>
                  <a:cubicBezTo>
                    <a:pt x="2269" y="6712"/>
                    <a:pt x="2899" y="6869"/>
                    <a:pt x="3466" y="6869"/>
                  </a:cubicBezTo>
                  <a:cubicBezTo>
                    <a:pt x="5357" y="6869"/>
                    <a:pt x="6901" y="5357"/>
                    <a:pt x="6901" y="3435"/>
                  </a:cubicBezTo>
                  <a:cubicBezTo>
                    <a:pt x="6901" y="1576"/>
                    <a:pt x="5325" y="1"/>
                    <a:pt x="3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89" name="Google Shape;7022;p73">
            <a:extLst>
              <a:ext uri="{FF2B5EF4-FFF2-40B4-BE49-F238E27FC236}">
                <a16:creationId xmlns:a16="http://schemas.microsoft.com/office/drawing/2014/main" id="{3DEF2298-3B90-64D7-12CD-F5561707AC27}"/>
              </a:ext>
            </a:extLst>
          </p:cNvPr>
          <p:cNvGrpSpPr/>
          <p:nvPr/>
        </p:nvGrpSpPr>
        <p:grpSpPr>
          <a:xfrm>
            <a:off x="4099158" y="5091426"/>
            <a:ext cx="471527" cy="471487"/>
            <a:chOff x="-31093575" y="3911725"/>
            <a:chExt cx="291450" cy="291425"/>
          </a:xfrm>
          <a:solidFill>
            <a:schemeClr val="tx1"/>
          </a:solidFill>
        </p:grpSpPr>
        <p:sp>
          <p:nvSpPr>
            <p:cNvPr id="690" name="Google Shape;7023;p73">
              <a:extLst>
                <a:ext uri="{FF2B5EF4-FFF2-40B4-BE49-F238E27FC236}">
                  <a16:creationId xmlns:a16="http://schemas.microsoft.com/office/drawing/2014/main" id="{226D126C-56D4-9012-9E86-F6B5574C9EAC}"/>
                </a:ext>
              </a:extLst>
            </p:cNvPr>
            <p:cNvSpPr/>
            <p:nvPr/>
          </p:nvSpPr>
          <p:spPr>
            <a:xfrm>
              <a:off x="-31093575" y="3911725"/>
              <a:ext cx="291450" cy="291425"/>
            </a:xfrm>
            <a:custGeom>
              <a:avLst/>
              <a:gdLst/>
              <a:ahLst/>
              <a:cxnLst/>
              <a:rect l="l" t="t" r="r" b="b"/>
              <a:pathLst>
                <a:path w="11658" h="11657" extrusionOk="0">
                  <a:moveTo>
                    <a:pt x="5829" y="0"/>
                  </a:moveTo>
                  <a:cubicBezTo>
                    <a:pt x="3372" y="0"/>
                    <a:pt x="1261" y="1796"/>
                    <a:pt x="788" y="4159"/>
                  </a:cubicBezTo>
                  <a:cubicBezTo>
                    <a:pt x="347" y="4285"/>
                    <a:pt x="1" y="4694"/>
                    <a:pt x="1" y="5167"/>
                  </a:cubicBezTo>
                  <a:lnTo>
                    <a:pt x="1" y="7876"/>
                  </a:lnTo>
                  <a:cubicBezTo>
                    <a:pt x="1" y="8412"/>
                    <a:pt x="473" y="8885"/>
                    <a:pt x="1009" y="8885"/>
                  </a:cubicBezTo>
                  <a:lnTo>
                    <a:pt x="1702" y="8885"/>
                  </a:lnTo>
                  <a:cubicBezTo>
                    <a:pt x="1891" y="8885"/>
                    <a:pt x="2049" y="8727"/>
                    <a:pt x="2049" y="8538"/>
                  </a:cubicBezTo>
                  <a:lnTo>
                    <a:pt x="2049" y="4442"/>
                  </a:lnTo>
                  <a:cubicBezTo>
                    <a:pt x="2049" y="4253"/>
                    <a:pt x="1891" y="4096"/>
                    <a:pt x="1702" y="4096"/>
                  </a:cubicBezTo>
                  <a:lnTo>
                    <a:pt x="1481" y="4096"/>
                  </a:lnTo>
                  <a:cubicBezTo>
                    <a:pt x="1954" y="2111"/>
                    <a:pt x="3781" y="630"/>
                    <a:pt x="5829" y="630"/>
                  </a:cubicBezTo>
                  <a:cubicBezTo>
                    <a:pt x="7877" y="630"/>
                    <a:pt x="9673" y="2111"/>
                    <a:pt x="10145" y="4096"/>
                  </a:cubicBezTo>
                  <a:lnTo>
                    <a:pt x="9956" y="4096"/>
                  </a:lnTo>
                  <a:cubicBezTo>
                    <a:pt x="9767" y="4096"/>
                    <a:pt x="9610" y="4253"/>
                    <a:pt x="9610" y="4442"/>
                  </a:cubicBezTo>
                  <a:lnTo>
                    <a:pt x="9610" y="8538"/>
                  </a:lnTo>
                  <a:cubicBezTo>
                    <a:pt x="9610" y="8727"/>
                    <a:pt x="9767" y="8885"/>
                    <a:pt x="9956" y="8885"/>
                  </a:cubicBezTo>
                  <a:lnTo>
                    <a:pt x="10271" y="8885"/>
                  </a:lnTo>
                  <a:cubicBezTo>
                    <a:pt x="10114" y="9672"/>
                    <a:pt x="9421" y="10271"/>
                    <a:pt x="8570" y="10271"/>
                  </a:cubicBezTo>
                  <a:lnTo>
                    <a:pt x="6774" y="10271"/>
                  </a:lnTo>
                  <a:cubicBezTo>
                    <a:pt x="6617" y="9893"/>
                    <a:pt x="6270" y="9609"/>
                    <a:pt x="5829" y="9609"/>
                  </a:cubicBezTo>
                  <a:cubicBezTo>
                    <a:pt x="5262" y="9609"/>
                    <a:pt x="4789" y="10082"/>
                    <a:pt x="4789" y="10617"/>
                  </a:cubicBezTo>
                  <a:cubicBezTo>
                    <a:pt x="4789" y="11184"/>
                    <a:pt x="5262" y="11657"/>
                    <a:pt x="5829" y="11657"/>
                  </a:cubicBezTo>
                  <a:cubicBezTo>
                    <a:pt x="6270" y="11657"/>
                    <a:pt x="6648" y="11373"/>
                    <a:pt x="6774" y="10995"/>
                  </a:cubicBezTo>
                  <a:lnTo>
                    <a:pt x="8570" y="10995"/>
                  </a:lnTo>
                  <a:cubicBezTo>
                    <a:pt x="9799" y="10995"/>
                    <a:pt x="10775" y="10082"/>
                    <a:pt x="10933" y="8885"/>
                  </a:cubicBezTo>
                  <a:cubicBezTo>
                    <a:pt x="11342" y="8790"/>
                    <a:pt x="11658" y="8380"/>
                    <a:pt x="11658" y="7908"/>
                  </a:cubicBezTo>
                  <a:lnTo>
                    <a:pt x="11658" y="5198"/>
                  </a:lnTo>
                  <a:cubicBezTo>
                    <a:pt x="11658" y="4694"/>
                    <a:pt x="11311" y="4253"/>
                    <a:pt x="10870" y="4159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" name="Google Shape;7024;p73">
              <a:extLst>
                <a:ext uri="{FF2B5EF4-FFF2-40B4-BE49-F238E27FC236}">
                  <a16:creationId xmlns:a16="http://schemas.microsoft.com/office/drawing/2014/main" id="{A3043304-E8B0-3CF9-5031-75BD4F05D839}"/>
                </a:ext>
              </a:extLst>
            </p:cNvPr>
            <p:cNvSpPr/>
            <p:nvPr/>
          </p:nvSpPr>
          <p:spPr>
            <a:xfrm>
              <a:off x="-31025825" y="3980250"/>
              <a:ext cx="156750" cy="154250"/>
            </a:xfrm>
            <a:custGeom>
              <a:avLst/>
              <a:gdLst/>
              <a:ahLst/>
              <a:cxnLst/>
              <a:rect l="l" t="t" r="r" b="b"/>
              <a:pathLst>
                <a:path w="6270" h="6170" extrusionOk="0">
                  <a:moveTo>
                    <a:pt x="3119" y="1386"/>
                  </a:moveTo>
                  <a:cubicBezTo>
                    <a:pt x="3308" y="1386"/>
                    <a:pt x="3466" y="1544"/>
                    <a:pt x="3466" y="1733"/>
                  </a:cubicBezTo>
                  <a:cubicBezTo>
                    <a:pt x="3466" y="1953"/>
                    <a:pt x="3308" y="2079"/>
                    <a:pt x="3119" y="2079"/>
                  </a:cubicBezTo>
                  <a:cubicBezTo>
                    <a:pt x="2930" y="2079"/>
                    <a:pt x="2773" y="1953"/>
                    <a:pt x="2773" y="1733"/>
                  </a:cubicBezTo>
                  <a:cubicBezTo>
                    <a:pt x="2773" y="1544"/>
                    <a:pt x="2930" y="1386"/>
                    <a:pt x="3119" y="1386"/>
                  </a:cubicBezTo>
                  <a:close/>
                  <a:moveTo>
                    <a:pt x="3119" y="2741"/>
                  </a:moveTo>
                  <a:cubicBezTo>
                    <a:pt x="3308" y="2741"/>
                    <a:pt x="3466" y="2867"/>
                    <a:pt x="3466" y="3088"/>
                  </a:cubicBezTo>
                  <a:lnTo>
                    <a:pt x="3466" y="4474"/>
                  </a:lnTo>
                  <a:cubicBezTo>
                    <a:pt x="3466" y="4663"/>
                    <a:pt x="3308" y="4820"/>
                    <a:pt x="3119" y="4820"/>
                  </a:cubicBezTo>
                  <a:cubicBezTo>
                    <a:pt x="2930" y="4820"/>
                    <a:pt x="2773" y="4663"/>
                    <a:pt x="2773" y="4474"/>
                  </a:cubicBezTo>
                  <a:lnTo>
                    <a:pt x="2773" y="3088"/>
                  </a:lnTo>
                  <a:cubicBezTo>
                    <a:pt x="2773" y="2867"/>
                    <a:pt x="2930" y="2741"/>
                    <a:pt x="3119" y="2741"/>
                  </a:cubicBezTo>
                  <a:close/>
                  <a:moveTo>
                    <a:pt x="3151" y="0"/>
                  </a:moveTo>
                  <a:cubicBezTo>
                    <a:pt x="1449" y="0"/>
                    <a:pt x="63" y="1386"/>
                    <a:pt x="63" y="3088"/>
                  </a:cubicBezTo>
                  <a:cubicBezTo>
                    <a:pt x="63" y="3592"/>
                    <a:pt x="158" y="4096"/>
                    <a:pt x="441" y="4568"/>
                  </a:cubicBezTo>
                  <a:lnTo>
                    <a:pt x="63" y="5734"/>
                  </a:lnTo>
                  <a:cubicBezTo>
                    <a:pt x="0" y="5828"/>
                    <a:pt x="0" y="5955"/>
                    <a:pt x="126" y="6081"/>
                  </a:cubicBezTo>
                  <a:cubicBezTo>
                    <a:pt x="171" y="6125"/>
                    <a:pt x="263" y="6170"/>
                    <a:pt x="357" y="6170"/>
                  </a:cubicBezTo>
                  <a:cubicBezTo>
                    <a:pt x="396" y="6170"/>
                    <a:pt x="436" y="6162"/>
                    <a:pt x="473" y="6144"/>
                  </a:cubicBezTo>
                  <a:lnTo>
                    <a:pt x="1638" y="5765"/>
                  </a:lnTo>
                  <a:cubicBezTo>
                    <a:pt x="2079" y="6049"/>
                    <a:pt x="2615" y="6144"/>
                    <a:pt x="3151" y="6144"/>
                  </a:cubicBezTo>
                  <a:cubicBezTo>
                    <a:pt x="4852" y="6144"/>
                    <a:pt x="6270" y="4789"/>
                    <a:pt x="6270" y="3088"/>
                  </a:cubicBezTo>
                  <a:cubicBezTo>
                    <a:pt x="6270" y="1386"/>
                    <a:pt x="4852" y="0"/>
                    <a:pt x="31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92" name="Google Shape;7025;p73">
            <a:extLst>
              <a:ext uri="{FF2B5EF4-FFF2-40B4-BE49-F238E27FC236}">
                <a16:creationId xmlns:a16="http://schemas.microsoft.com/office/drawing/2014/main" id="{38EA577B-AE92-5A7C-C242-57B71751AD64}"/>
              </a:ext>
            </a:extLst>
          </p:cNvPr>
          <p:cNvGrpSpPr/>
          <p:nvPr/>
        </p:nvGrpSpPr>
        <p:grpSpPr>
          <a:xfrm>
            <a:off x="2911732" y="5700715"/>
            <a:ext cx="475329" cy="472781"/>
            <a:chOff x="-29946000" y="3183175"/>
            <a:chExt cx="293800" cy="292225"/>
          </a:xfrm>
          <a:solidFill>
            <a:schemeClr val="tx1"/>
          </a:solidFill>
        </p:grpSpPr>
        <p:sp>
          <p:nvSpPr>
            <p:cNvPr id="693" name="Google Shape;7026;p73">
              <a:extLst>
                <a:ext uri="{FF2B5EF4-FFF2-40B4-BE49-F238E27FC236}">
                  <a16:creationId xmlns:a16="http://schemas.microsoft.com/office/drawing/2014/main" id="{1E194C42-BB57-CC19-19B6-59F5846C8810}"/>
                </a:ext>
              </a:extLst>
            </p:cNvPr>
            <p:cNvSpPr/>
            <p:nvPr/>
          </p:nvSpPr>
          <p:spPr>
            <a:xfrm>
              <a:off x="-29839675" y="3355650"/>
              <a:ext cx="186700" cy="33900"/>
            </a:xfrm>
            <a:custGeom>
              <a:avLst/>
              <a:gdLst/>
              <a:ahLst/>
              <a:cxnLst/>
              <a:rect l="l" t="t" r="r" b="b"/>
              <a:pathLst>
                <a:path w="7468" h="1356" extrusionOk="0">
                  <a:moveTo>
                    <a:pt x="568" y="1"/>
                  </a:moveTo>
                  <a:cubicBezTo>
                    <a:pt x="568" y="505"/>
                    <a:pt x="379" y="977"/>
                    <a:pt x="1" y="1356"/>
                  </a:cubicBezTo>
                  <a:lnTo>
                    <a:pt x="7467" y="1356"/>
                  </a:lnTo>
                  <a:lnTo>
                    <a:pt x="746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" name="Google Shape;7027;p73">
              <a:extLst>
                <a:ext uri="{FF2B5EF4-FFF2-40B4-BE49-F238E27FC236}">
                  <a16:creationId xmlns:a16="http://schemas.microsoft.com/office/drawing/2014/main" id="{4C4108C7-D78C-EC1B-4FE8-3923F54E7887}"/>
                </a:ext>
              </a:extLst>
            </p:cNvPr>
            <p:cNvSpPr/>
            <p:nvPr/>
          </p:nvSpPr>
          <p:spPr>
            <a:xfrm>
              <a:off x="-29824700" y="3406850"/>
              <a:ext cx="172500" cy="68550"/>
            </a:xfrm>
            <a:custGeom>
              <a:avLst/>
              <a:gdLst/>
              <a:ahLst/>
              <a:cxnLst/>
              <a:rect l="l" t="t" r="r" b="b"/>
              <a:pathLst>
                <a:path w="6900" h="2742" extrusionOk="0">
                  <a:moveTo>
                    <a:pt x="0" y="1"/>
                  </a:moveTo>
                  <a:cubicBezTo>
                    <a:pt x="662" y="505"/>
                    <a:pt x="1134" y="1292"/>
                    <a:pt x="1292" y="2237"/>
                  </a:cubicBezTo>
                  <a:cubicBezTo>
                    <a:pt x="1355" y="2395"/>
                    <a:pt x="1292" y="2584"/>
                    <a:pt x="1260" y="2742"/>
                  </a:cubicBezTo>
                  <a:lnTo>
                    <a:pt x="6553" y="2742"/>
                  </a:lnTo>
                  <a:cubicBezTo>
                    <a:pt x="6742" y="2742"/>
                    <a:pt x="6900" y="2584"/>
                    <a:pt x="6900" y="2395"/>
                  </a:cubicBezTo>
                  <a:lnTo>
                    <a:pt x="690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" name="Google Shape;7028;p73">
              <a:extLst>
                <a:ext uri="{FF2B5EF4-FFF2-40B4-BE49-F238E27FC236}">
                  <a16:creationId xmlns:a16="http://schemas.microsoft.com/office/drawing/2014/main" id="{F0A31FD0-C74C-0AD7-FE66-749540DD3723}"/>
                </a:ext>
              </a:extLst>
            </p:cNvPr>
            <p:cNvSpPr/>
            <p:nvPr/>
          </p:nvSpPr>
          <p:spPr>
            <a:xfrm>
              <a:off x="-29756975" y="3183175"/>
              <a:ext cx="69325" cy="68550"/>
            </a:xfrm>
            <a:custGeom>
              <a:avLst/>
              <a:gdLst/>
              <a:ahLst/>
              <a:cxnLst/>
              <a:rect l="l" t="t" r="r" b="b"/>
              <a:pathLst>
                <a:path w="2773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74"/>
                    <a:pt x="2773" y="1386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" name="Google Shape;7029;p73">
              <a:extLst>
                <a:ext uri="{FF2B5EF4-FFF2-40B4-BE49-F238E27FC236}">
                  <a16:creationId xmlns:a16="http://schemas.microsoft.com/office/drawing/2014/main" id="{1166232F-9573-7BFE-BFD1-6654CE7A8A0E}"/>
                </a:ext>
              </a:extLst>
            </p:cNvPr>
            <p:cNvSpPr/>
            <p:nvPr/>
          </p:nvSpPr>
          <p:spPr>
            <a:xfrm>
              <a:off x="-29790850" y="3269025"/>
              <a:ext cx="137875" cy="68550"/>
            </a:xfrm>
            <a:custGeom>
              <a:avLst/>
              <a:gdLst/>
              <a:ahLst/>
              <a:cxnLst/>
              <a:rect l="l" t="t" r="r" b="b"/>
              <a:pathLst>
                <a:path w="5515" h="2742" extrusionOk="0">
                  <a:moveTo>
                    <a:pt x="2773" y="0"/>
                  </a:moveTo>
                  <a:cubicBezTo>
                    <a:pt x="1419" y="0"/>
                    <a:pt x="221" y="1040"/>
                    <a:pt x="32" y="2363"/>
                  </a:cubicBezTo>
                  <a:cubicBezTo>
                    <a:pt x="1" y="2552"/>
                    <a:pt x="158" y="2741"/>
                    <a:pt x="379" y="2741"/>
                  </a:cubicBezTo>
                  <a:lnTo>
                    <a:pt x="5136" y="2741"/>
                  </a:lnTo>
                  <a:cubicBezTo>
                    <a:pt x="5357" y="2741"/>
                    <a:pt x="5514" y="2552"/>
                    <a:pt x="5514" y="2363"/>
                  </a:cubicBezTo>
                  <a:cubicBezTo>
                    <a:pt x="5294" y="1008"/>
                    <a:pt x="4160" y="0"/>
                    <a:pt x="27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" name="Google Shape;7030;p73">
              <a:extLst>
                <a:ext uri="{FF2B5EF4-FFF2-40B4-BE49-F238E27FC236}">
                  <a16:creationId xmlns:a16="http://schemas.microsoft.com/office/drawing/2014/main" id="{84B12185-7B73-B551-5E2C-3BAD8384197B}"/>
                </a:ext>
              </a:extLst>
            </p:cNvPr>
            <p:cNvSpPr/>
            <p:nvPr/>
          </p:nvSpPr>
          <p:spPr>
            <a:xfrm>
              <a:off x="-29911350" y="3321000"/>
              <a:ext cx="69325" cy="68550"/>
            </a:xfrm>
            <a:custGeom>
              <a:avLst/>
              <a:gdLst/>
              <a:ahLst/>
              <a:cxnLst/>
              <a:rect l="l" t="t" r="r" b="b"/>
              <a:pathLst>
                <a:path w="2773" h="2742" extrusionOk="0">
                  <a:moveTo>
                    <a:pt x="1387" y="1"/>
                  </a:moveTo>
                  <a:cubicBezTo>
                    <a:pt x="631" y="1"/>
                    <a:pt x="1" y="599"/>
                    <a:pt x="1" y="1387"/>
                  </a:cubicBezTo>
                  <a:cubicBezTo>
                    <a:pt x="1" y="2143"/>
                    <a:pt x="631" y="2742"/>
                    <a:pt x="1387" y="2742"/>
                  </a:cubicBezTo>
                  <a:cubicBezTo>
                    <a:pt x="2143" y="2742"/>
                    <a:pt x="2773" y="2143"/>
                    <a:pt x="2773" y="1387"/>
                  </a:cubicBez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" name="Google Shape;7031;p73">
              <a:extLst>
                <a:ext uri="{FF2B5EF4-FFF2-40B4-BE49-F238E27FC236}">
                  <a16:creationId xmlns:a16="http://schemas.microsoft.com/office/drawing/2014/main" id="{9933407A-B06B-CE97-2ED2-875E07028457}"/>
                </a:ext>
              </a:extLst>
            </p:cNvPr>
            <p:cNvSpPr/>
            <p:nvPr/>
          </p:nvSpPr>
          <p:spPr>
            <a:xfrm>
              <a:off x="-29946000" y="3406850"/>
              <a:ext cx="137075" cy="67775"/>
            </a:xfrm>
            <a:custGeom>
              <a:avLst/>
              <a:gdLst/>
              <a:ahLst/>
              <a:cxnLst/>
              <a:rect l="l" t="t" r="r" b="b"/>
              <a:pathLst>
                <a:path w="5483" h="2711" extrusionOk="0">
                  <a:moveTo>
                    <a:pt x="2773" y="1"/>
                  </a:moveTo>
                  <a:cubicBezTo>
                    <a:pt x="1387" y="1"/>
                    <a:pt x="252" y="1009"/>
                    <a:pt x="63" y="2300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36" y="2710"/>
                  </a:lnTo>
                  <a:cubicBezTo>
                    <a:pt x="5325" y="2710"/>
                    <a:pt x="5482" y="2521"/>
                    <a:pt x="5482" y="2300"/>
                  </a:cubicBezTo>
                  <a:cubicBezTo>
                    <a:pt x="5293" y="1009"/>
                    <a:pt x="4159" y="1"/>
                    <a:pt x="27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99" name="Google Shape;7032;p73">
            <a:extLst>
              <a:ext uri="{FF2B5EF4-FFF2-40B4-BE49-F238E27FC236}">
                <a16:creationId xmlns:a16="http://schemas.microsoft.com/office/drawing/2014/main" id="{3CD7DF33-C4F2-C966-E9BF-94E4B8544626}"/>
              </a:ext>
            </a:extLst>
          </p:cNvPr>
          <p:cNvGrpSpPr/>
          <p:nvPr/>
        </p:nvGrpSpPr>
        <p:grpSpPr>
          <a:xfrm>
            <a:off x="3504440" y="2043586"/>
            <a:ext cx="477877" cy="472215"/>
            <a:chOff x="-34408675" y="3202075"/>
            <a:chExt cx="295375" cy="291875"/>
          </a:xfrm>
          <a:solidFill>
            <a:schemeClr val="tx1"/>
          </a:solidFill>
        </p:grpSpPr>
        <p:sp>
          <p:nvSpPr>
            <p:cNvPr id="700" name="Google Shape;7033;p73">
              <a:extLst>
                <a:ext uri="{FF2B5EF4-FFF2-40B4-BE49-F238E27FC236}">
                  <a16:creationId xmlns:a16="http://schemas.microsoft.com/office/drawing/2014/main" id="{83538880-4D91-B995-F16C-BDFA536A8834}"/>
                </a:ext>
              </a:extLst>
            </p:cNvPr>
            <p:cNvSpPr/>
            <p:nvPr/>
          </p:nvSpPr>
          <p:spPr>
            <a:xfrm>
              <a:off x="-34274775" y="3202075"/>
              <a:ext cx="161475" cy="161475"/>
            </a:xfrm>
            <a:custGeom>
              <a:avLst/>
              <a:gdLst/>
              <a:ahLst/>
              <a:cxnLst/>
              <a:rect l="l" t="t" r="r" b="b"/>
              <a:pathLst>
                <a:path w="6459" h="6459" extrusionOk="0">
                  <a:moveTo>
                    <a:pt x="3718" y="0"/>
                  </a:moveTo>
                  <a:cubicBezTo>
                    <a:pt x="3560" y="0"/>
                    <a:pt x="3434" y="63"/>
                    <a:pt x="3403" y="189"/>
                  </a:cubicBezTo>
                  <a:cubicBezTo>
                    <a:pt x="3340" y="315"/>
                    <a:pt x="3340" y="473"/>
                    <a:pt x="3466" y="536"/>
                  </a:cubicBezTo>
                  <a:lnTo>
                    <a:pt x="4190" y="1261"/>
                  </a:lnTo>
                  <a:lnTo>
                    <a:pt x="1260" y="4159"/>
                  </a:lnTo>
                  <a:lnTo>
                    <a:pt x="567" y="3466"/>
                  </a:lnTo>
                  <a:cubicBezTo>
                    <a:pt x="496" y="3395"/>
                    <a:pt x="390" y="3360"/>
                    <a:pt x="288" y="3360"/>
                  </a:cubicBezTo>
                  <a:cubicBezTo>
                    <a:pt x="254" y="3360"/>
                    <a:pt x="221" y="3363"/>
                    <a:pt x="189" y="3371"/>
                  </a:cubicBezTo>
                  <a:cubicBezTo>
                    <a:pt x="95" y="3403"/>
                    <a:pt x="0" y="3560"/>
                    <a:pt x="0" y="3686"/>
                  </a:cubicBezTo>
                  <a:lnTo>
                    <a:pt x="0" y="6081"/>
                  </a:lnTo>
                  <a:cubicBezTo>
                    <a:pt x="0" y="6301"/>
                    <a:pt x="158" y="6459"/>
                    <a:pt x="347" y="6459"/>
                  </a:cubicBezTo>
                  <a:lnTo>
                    <a:pt x="2773" y="6459"/>
                  </a:lnTo>
                  <a:cubicBezTo>
                    <a:pt x="2930" y="6459"/>
                    <a:pt x="3025" y="6364"/>
                    <a:pt x="3088" y="6238"/>
                  </a:cubicBezTo>
                  <a:cubicBezTo>
                    <a:pt x="3119" y="6144"/>
                    <a:pt x="3119" y="5986"/>
                    <a:pt x="2993" y="5892"/>
                  </a:cubicBezTo>
                  <a:lnTo>
                    <a:pt x="2300" y="5199"/>
                  </a:lnTo>
                  <a:lnTo>
                    <a:pt x="5198" y="2269"/>
                  </a:lnTo>
                  <a:lnTo>
                    <a:pt x="5923" y="2993"/>
                  </a:lnTo>
                  <a:cubicBezTo>
                    <a:pt x="5969" y="3039"/>
                    <a:pt x="6066" y="3069"/>
                    <a:pt x="6164" y="3069"/>
                  </a:cubicBezTo>
                  <a:cubicBezTo>
                    <a:pt x="6200" y="3069"/>
                    <a:pt x="6236" y="3065"/>
                    <a:pt x="6270" y="3056"/>
                  </a:cubicBezTo>
                  <a:cubicBezTo>
                    <a:pt x="6396" y="3025"/>
                    <a:pt x="6459" y="2867"/>
                    <a:pt x="6459" y="2741"/>
                  </a:cubicBezTo>
                  <a:lnTo>
                    <a:pt x="6459" y="347"/>
                  </a:lnTo>
                  <a:cubicBezTo>
                    <a:pt x="6459" y="158"/>
                    <a:pt x="6301" y="0"/>
                    <a:pt x="61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" name="Google Shape;7034;p73">
              <a:extLst>
                <a:ext uri="{FF2B5EF4-FFF2-40B4-BE49-F238E27FC236}">
                  <a16:creationId xmlns:a16="http://schemas.microsoft.com/office/drawing/2014/main" id="{9AA559F4-2EDA-32EB-20CB-1E826856F5A9}"/>
                </a:ext>
              </a:extLst>
            </p:cNvPr>
            <p:cNvSpPr/>
            <p:nvPr/>
          </p:nvSpPr>
          <p:spPr>
            <a:xfrm>
              <a:off x="-34378750" y="3263175"/>
              <a:ext cx="76425" cy="73600"/>
            </a:xfrm>
            <a:custGeom>
              <a:avLst/>
              <a:gdLst/>
              <a:ahLst/>
              <a:cxnLst/>
              <a:rect l="l" t="t" r="r" b="b"/>
              <a:pathLst>
                <a:path w="3057" h="2944" extrusionOk="0">
                  <a:moveTo>
                    <a:pt x="970" y="1"/>
                  </a:moveTo>
                  <a:cubicBezTo>
                    <a:pt x="685" y="1"/>
                    <a:pt x="405" y="114"/>
                    <a:pt x="221" y="297"/>
                  </a:cubicBezTo>
                  <a:lnTo>
                    <a:pt x="1" y="549"/>
                  </a:lnTo>
                  <a:lnTo>
                    <a:pt x="2395" y="2944"/>
                  </a:lnTo>
                  <a:lnTo>
                    <a:pt x="2678" y="2755"/>
                  </a:lnTo>
                  <a:cubicBezTo>
                    <a:pt x="3056" y="2345"/>
                    <a:pt x="3056" y="1683"/>
                    <a:pt x="2678" y="1274"/>
                  </a:cubicBezTo>
                  <a:lnTo>
                    <a:pt x="1670" y="297"/>
                  </a:lnTo>
                  <a:cubicBezTo>
                    <a:pt x="1478" y="90"/>
                    <a:pt x="1222" y="1"/>
                    <a:pt x="9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" name="Google Shape;7035;p73">
              <a:extLst>
                <a:ext uri="{FF2B5EF4-FFF2-40B4-BE49-F238E27FC236}">
                  <a16:creationId xmlns:a16="http://schemas.microsoft.com/office/drawing/2014/main" id="{5CC53167-F1B7-2C58-88CD-AB8D0EA91042}"/>
                </a:ext>
              </a:extLst>
            </p:cNvPr>
            <p:cNvSpPr/>
            <p:nvPr/>
          </p:nvSpPr>
          <p:spPr>
            <a:xfrm>
              <a:off x="-34250375" y="3392300"/>
              <a:ext cx="77225" cy="74425"/>
            </a:xfrm>
            <a:custGeom>
              <a:avLst/>
              <a:gdLst/>
              <a:ahLst/>
              <a:cxnLst/>
              <a:rect l="l" t="t" r="r" b="b"/>
              <a:pathLst>
                <a:path w="3089" h="2977" extrusionOk="0">
                  <a:moveTo>
                    <a:pt x="999" y="0"/>
                  </a:moveTo>
                  <a:cubicBezTo>
                    <a:pt x="787" y="0"/>
                    <a:pt x="577" y="66"/>
                    <a:pt x="410" y="205"/>
                  </a:cubicBezTo>
                  <a:cubicBezTo>
                    <a:pt x="379" y="205"/>
                    <a:pt x="316" y="268"/>
                    <a:pt x="284" y="299"/>
                  </a:cubicBezTo>
                  <a:lnTo>
                    <a:pt x="1" y="583"/>
                  </a:lnTo>
                  <a:lnTo>
                    <a:pt x="2427" y="2977"/>
                  </a:lnTo>
                  <a:lnTo>
                    <a:pt x="2679" y="2693"/>
                  </a:lnTo>
                  <a:cubicBezTo>
                    <a:pt x="3088" y="2315"/>
                    <a:pt x="3088" y="1622"/>
                    <a:pt x="2679" y="1244"/>
                  </a:cubicBezTo>
                  <a:lnTo>
                    <a:pt x="1734" y="299"/>
                  </a:lnTo>
                  <a:cubicBezTo>
                    <a:pt x="1540" y="105"/>
                    <a:pt x="1267" y="0"/>
                    <a:pt x="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" name="Google Shape;7036;p73">
              <a:extLst>
                <a:ext uri="{FF2B5EF4-FFF2-40B4-BE49-F238E27FC236}">
                  <a16:creationId xmlns:a16="http://schemas.microsoft.com/office/drawing/2014/main" id="{594A7904-5529-CC1B-AC5D-1686DA5F652F}"/>
                </a:ext>
              </a:extLst>
            </p:cNvPr>
            <p:cNvSpPr/>
            <p:nvPr/>
          </p:nvSpPr>
          <p:spPr>
            <a:xfrm>
              <a:off x="-34408675" y="3290275"/>
              <a:ext cx="207150" cy="203675"/>
            </a:xfrm>
            <a:custGeom>
              <a:avLst/>
              <a:gdLst/>
              <a:ahLst/>
              <a:cxnLst/>
              <a:rect l="l" t="t" r="r" b="b"/>
              <a:pathLst>
                <a:path w="8286" h="8147" extrusionOk="0">
                  <a:moveTo>
                    <a:pt x="725" y="1"/>
                  </a:moveTo>
                  <a:cubicBezTo>
                    <a:pt x="95" y="631"/>
                    <a:pt x="0" y="1387"/>
                    <a:pt x="284" y="2017"/>
                  </a:cubicBezTo>
                  <a:cubicBezTo>
                    <a:pt x="1387" y="4223"/>
                    <a:pt x="3938" y="6774"/>
                    <a:pt x="6270" y="7972"/>
                  </a:cubicBezTo>
                  <a:cubicBezTo>
                    <a:pt x="6499" y="8086"/>
                    <a:pt x="6745" y="8147"/>
                    <a:pt x="6996" y="8147"/>
                  </a:cubicBezTo>
                  <a:cubicBezTo>
                    <a:pt x="7434" y="8147"/>
                    <a:pt x="7886" y="7963"/>
                    <a:pt x="8286" y="7562"/>
                  </a:cubicBezTo>
                  <a:lnTo>
                    <a:pt x="72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04" name="Google Shape;7037;p73">
            <a:extLst>
              <a:ext uri="{FF2B5EF4-FFF2-40B4-BE49-F238E27FC236}">
                <a16:creationId xmlns:a16="http://schemas.microsoft.com/office/drawing/2014/main" id="{74780551-CC29-2164-47DF-8A7887B7D5C1}"/>
              </a:ext>
            </a:extLst>
          </p:cNvPr>
          <p:cNvGrpSpPr/>
          <p:nvPr/>
        </p:nvGrpSpPr>
        <p:grpSpPr>
          <a:xfrm>
            <a:off x="3506988" y="2630244"/>
            <a:ext cx="472781" cy="475005"/>
            <a:chOff x="-34405525" y="3558075"/>
            <a:chExt cx="292225" cy="293600"/>
          </a:xfrm>
          <a:solidFill>
            <a:schemeClr val="tx1"/>
          </a:solidFill>
        </p:grpSpPr>
        <p:sp>
          <p:nvSpPr>
            <p:cNvPr id="705" name="Google Shape;7038;p73">
              <a:extLst>
                <a:ext uri="{FF2B5EF4-FFF2-40B4-BE49-F238E27FC236}">
                  <a16:creationId xmlns:a16="http://schemas.microsoft.com/office/drawing/2014/main" id="{F0A61E9F-C5C5-D431-EB8C-9756741067EE}"/>
                </a:ext>
              </a:extLst>
            </p:cNvPr>
            <p:cNvSpPr/>
            <p:nvPr/>
          </p:nvSpPr>
          <p:spPr>
            <a:xfrm>
              <a:off x="-34303150" y="3663825"/>
              <a:ext cx="189850" cy="187850"/>
            </a:xfrm>
            <a:custGeom>
              <a:avLst/>
              <a:gdLst/>
              <a:ahLst/>
              <a:cxnLst/>
              <a:rect l="l" t="t" r="r" b="b"/>
              <a:pathLst>
                <a:path w="7594" h="7514" extrusionOk="0">
                  <a:moveTo>
                    <a:pt x="5487" y="0"/>
                  </a:moveTo>
                  <a:cubicBezTo>
                    <a:pt x="5380" y="0"/>
                    <a:pt x="5278" y="8"/>
                    <a:pt x="5168" y="24"/>
                  </a:cubicBezTo>
                  <a:cubicBezTo>
                    <a:pt x="4349" y="181"/>
                    <a:pt x="3656" y="843"/>
                    <a:pt x="3561" y="1630"/>
                  </a:cubicBezTo>
                  <a:cubicBezTo>
                    <a:pt x="3467" y="2198"/>
                    <a:pt x="3561" y="2513"/>
                    <a:pt x="3719" y="2891"/>
                  </a:cubicBezTo>
                  <a:lnTo>
                    <a:pt x="285" y="6325"/>
                  </a:lnTo>
                  <a:cubicBezTo>
                    <a:pt x="1" y="6608"/>
                    <a:pt x="1" y="7049"/>
                    <a:pt x="285" y="7301"/>
                  </a:cubicBezTo>
                  <a:cubicBezTo>
                    <a:pt x="426" y="7443"/>
                    <a:pt x="600" y="7514"/>
                    <a:pt x="773" y="7514"/>
                  </a:cubicBezTo>
                  <a:cubicBezTo>
                    <a:pt x="946" y="7514"/>
                    <a:pt x="1119" y="7443"/>
                    <a:pt x="1261" y="7301"/>
                  </a:cubicBezTo>
                  <a:lnTo>
                    <a:pt x="4695" y="3899"/>
                  </a:lnTo>
                  <a:cubicBezTo>
                    <a:pt x="5022" y="4016"/>
                    <a:pt x="5280" y="4080"/>
                    <a:pt x="5597" y="4080"/>
                  </a:cubicBezTo>
                  <a:cubicBezTo>
                    <a:pt x="5708" y="4080"/>
                    <a:pt x="5825" y="4073"/>
                    <a:pt x="5955" y="4056"/>
                  </a:cubicBezTo>
                  <a:cubicBezTo>
                    <a:pt x="6775" y="3899"/>
                    <a:pt x="7436" y="3206"/>
                    <a:pt x="7562" y="2418"/>
                  </a:cubicBezTo>
                  <a:cubicBezTo>
                    <a:pt x="7594" y="2198"/>
                    <a:pt x="7594" y="1945"/>
                    <a:pt x="7562" y="1756"/>
                  </a:cubicBezTo>
                  <a:cubicBezTo>
                    <a:pt x="7562" y="1630"/>
                    <a:pt x="7436" y="1504"/>
                    <a:pt x="7310" y="1473"/>
                  </a:cubicBezTo>
                  <a:cubicBezTo>
                    <a:pt x="7287" y="1465"/>
                    <a:pt x="7259" y="1461"/>
                    <a:pt x="7229" y="1461"/>
                  </a:cubicBezTo>
                  <a:cubicBezTo>
                    <a:pt x="7141" y="1461"/>
                    <a:pt x="7034" y="1497"/>
                    <a:pt x="6964" y="1567"/>
                  </a:cubicBezTo>
                  <a:lnTo>
                    <a:pt x="6491" y="2040"/>
                  </a:lnTo>
                  <a:cubicBezTo>
                    <a:pt x="6365" y="2166"/>
                    <a:pt x="6192" y="2229"/>
                    <a:pt x="6014" y="2229"/>
                  </a:cubicBezTo>
                  <a:cubicBezTo>
                    <a:pt x="5837" y="2229"/>
                    <a:pt x="5656" y="2166"/>
                    <a:pt x="5514" y="2040"/>
                  </a:cubicBezTo>
                  <a:cubicBezTo>
                    <a:pt x="5231" y="1756"/>
                    <a:pt x="5231" y="1315"/>
                    <a:pt x="5514" y="1032"/>
                  </a:cubicBezTo>
                  <a:lnTo>
                    <a:pt x="6018" y="622"/>
                  </a:lnTo>
                  <a:cubicBezTo>
                    <a:pt x="6113" y="528"/>
                    <a:pt x="6144" y="370"/>
                    <a:pt x="6113" y="276"/>
                  </a:cubicBezTo>
                  <a:cubicBezTo>
                    <a:pt x="6050" y="150"/>
                    <a:pt x="5955" y="55"/>
                    <a:pt x="5829" y="24"/>
                  </a:cubicBezTo>
                  <a:cubicBezTo>
                    <a:pt x="5703" y="8"/>
                    <a:pt x="5593" y="0"/>
                    <a:pt x="54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" name="Google Shape;7039;p73">
              <a:extLst>
                <a:ext uri="{FF2B5EF4-FFF2-40B4-BE49-F238E27FC236}">
                  <a16:creationId xmlns:a16="http://schemas.microsoft.com/office/drawing/2014/main" id="{B470B306-A0FF-EE62-80B7-B99F1B196C7B}"/>
                </a:ext>
              </a:extLst>
            </p:cNvPr>
            <p:cNvSpPr/>
            <p:nvPr/>
          </p:nvSpPr>
          <p:spPr>
            <a:xfrm>
              <a:off x="-34250375" y="3565950"/>
              <a:ext cx="46500" cy="46500"/>
            </a:xfrm>
            <a:custGeom>
              <a:avLst/>
              <a:gdLst/>
              <a:ahLst/>
              <a:cxnLst/>
              <a:rect l="l" t="t" r="r" b="b"/>
              <a:pathLst>
                <a:path w="1860" h="1860" extrusionOk="0">
                  <a:moveTo>
                    <a:pt x="1" y="1"/>
                  </a:moveTo>
                  <a:lnTo>
                    <a:pt x="1" y="1859"/>
                  </a:lnTo>
                  <a:lnTo>
                    <a:pt x="1860" y="1859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" name="Google Shape;7040;p73">
              <a:extLst>
                <a:ext uri="{FF2B5EF4-FFF2-40B4-BE49-F238E27FC236}">
                  <a16:creationId xmlns:a16="http://schemas.microsoft.com/office/drawing/2014/main" id="{3E141573-C6C0-3A66-1300-0D872CA0E6DE}"/>
                </a:ext>
              </a:extLst>
            </p:cNvPr>
            <p:cNvSpPr/>
            <p:nvPr/>
          </p:nvSpPr>
          <p:spPr>
            <a:xfrm>
              <a:off x="-34405525" y="3558075"/>
              <a:ext cx="206375" cy="276475"/>
            </a:xfrm>
            <a:custGeom>
              <a:avLst/>
              <a:gdLst/>
              <a:ahLst/>
              <a:cxnLst/>
              <a:rect l="l" t="t" r="r" b="b"/>
              <a:pathLst>
                <a:path w="8255" h="11059" extrusionOk="0">
                  <a:moveTo>
                    <a:pt x="3812" y="1450"/>
                  </a:moveTo>
                  <a:cubicBezTo>
                    <a:pt x="4001" y="1450"/>
                    <a:pt x="4159" y="1607"/>
                    <a:pt x="4159" y="1796"/>
                  </a:cubicBezTo>
                  <a:cubicBezTo>
                    <a:pt x="4159" y="2017"/>
                    <a:pt x="4001" y="2174"/>
                    <a:pt x="3812" y="2174"/>
                  </a:cubicBezTo>
                  <a:cubicBezTo>
                    <a:pt x="3623" y="2174"/>
                    <a:pt x="3466" y="2017"/>
                    <a:pt x="3466" y="1796"/>
                  </a:cubicBezTo>
                  <a:cubicBezTo>
                    <a:pt x="3466" y="1607"/>
                    <a:pt x="3623" y="1450"/>
                    <a:pt x="3812" y="1450"/>
                  </a:cubicBezTo>
                  <a:close/>
                  <a:moveTo>
                    <a:pt x="3812" y="2836"/>
                  </a:moveTo>
                  <a:cubicBezTo>
                    <a:pt x="4001" y="2836"/>
                    <a:pt x="4159" y="2993"/>
                    <a:pt x="4159" y="3183"/>
                  </a:cubicBezTo>
                  <a:lnTo>
                    <a:pt x="4159" y="5293"/>
                  </a:lnTo>
                  <a:cubicBezTo>
                    <a:pt x="4159" y="5482"/>
                    <a:pt x="4001" y="5640"/>
                    <a:pt x="3812" y="5640"/>
                  </a:cubicBezTo>
                  <a:cubicBezTo>
                    <a:pt x="3623" y="5640"/>
                    <a:pt x="3466" y="5482"/>
                    <a:pt x="3466" y="5293"/>
                  </a:cubicBezTo>
                  <a:lnTo>
                    <a:pt x="3466" y="3183"/>
                  </a:lnTo>
                  <a:cubicBezTo>
                    <a:pt x="3466" y="2993"/>
                    <a:pt x="3623" y="2836"/>
                    <a:pt x="3812" y="2836"/>
                  </a:cubicBezTo>
                  <a:close/>
                  <a:moveTo>
                    <a:pt x="5860" y="6301"/>
                  </a:moveTo>
                  <a:cubicBezTo>
                    <a:pt x="6049" y="6301"/>
                    <a:pt x="6207" y="6459"/>
                    <a:pt x="6207" y="6648"/>
                  </a:cubicBezTo>
                  <a:cubicBezTo>
                    <a:pt x="6207" y="6837"/>
                    <a:pt x="6049" y="6995"/>
                    <a:pt x="5860" y="6995"/>
                  </a:cubicBezTo>
                  <a:lnTo>
                    <a:pt x="1733" y="6995"/>
                  </a:lnTo>
                  <a:cubicBezTo>
                    <a:pt x="1544" y="6995"/>
                    <a:pt x="1387" y="6837"/>
                    <a:pt x="1387" y="6648"/>
                  </a:cubicBezTo>
                  <a:cubicBezTo>
                    <a:pt x="1387" y="6459"/>
                    <a:pt x="1544" y="6301"/>
                    <a:pt x="1733" y="6301"/>
                  </a:cubicBezTo>
                  <a:close/>
                  <a:moveTo>
                    <a:pt x="4537" y="7688"/>
                  </a:moveTo>
                  <a:cubicBezTo>
                    <a:pt x="4726" y="7688"/>
                    <a:pt x="4884" y="7845"/>
                    <a:pt x="4884" y="8034"/>
                  </a:cubicBezTo>
                  <a:cubicBezTo>
                    <a:pt x="4884" y="8223"/>
                    <a:pt x="4726" y="8381"/>
                    <a:pt x="4537" y="8381"/>
                  </a:cubicBezTo>
                  <a:lnTo>
                    <a:pt x="1733" y="8381"/>
                  </a:lnTo>
                  <a:cubicBezTo>
                    <a:pt x="1544" y="8381"/>
                    <a:pt x="1387" y="8223"/>
                    <a:pt x="1387" y="8034"/>
                  </a:cubicBezTo>
                  <a:cubicBezTo>
                    <a:pt x="1387" y="7845"/>
                    <a:pt x="1544" y="7688"/>
                    <a:pt x="1733" y="768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681"/>
                  </a:lnTo>
                  <a:cubicBezTo>
                    <a:pt x="0" y="10964"/>
                    <a:pt x="158" y="11059"/>
                    <a:pt x="347" y="11059"/>
                  </a:cubicBezTo>
                  <a:lnTo>
                    <a:pt x="3466" y="11059"/>
                  </a:lnTo>
                  <a:cubicBezTo>
                    <a:pt x="3466" y="10712"/>
                    <a:pt x="3592" y="10366"/>
                    <a:pt x="3844" y="10082"/>
                  </a:cubicBezTo>
                  <a:lnTo>
                    <a:pt x="4254" y="9704"/>
                  </a:lnTo>
                  <a:lnTo>
                    <a:pt x="1702" y="9704"/>
                  </a:lnTo>
                  <a:cubicBezTo>
                    <a:pt x="1481" y="9704"/>
                    <a:pt x="1324" y="9546"/>
                    <a:pt x="1324" y="9326"/>
                  </a:cubicBezTo>
                  <a:cubicBezTo>
                    <a:pt x="1324" y="9137"/>
                    <a:pt x="1481" y="8979"/>
                    <a:pt x="1702" y="8979"/>
                  </a:cubicBezTo>
                  <a:lnTo>
                    <a:pt x="4915" y="8979"/>
                  </a:lnTo>
                  <a:lnTo>
                    <a:pt x="6963" y="6932"/>
                  </a:lnTo>
                  <a:cubicBezTo>
                    <a:pt x="6900" y="6585"/>
                    <a:pt x="6805" y="6238"/>
                    <a:pt x="6931" y="5703"/>
                  </a:cubicBezTo>
                  <a:cubicBezTo>
                    <a:pt x="7089" y="4915"/>
                    <a:pt x="7562" y="4254"/>
                    <a:pt x="8255" y="3876"/>
                  </a:cubicBezTo>
                  <a:lnTo>
                    <a:pt x="8255" y="2773"/>
                  </a:lnTo>
                  <a:lnTo>
                    <a:pt x="5860" y="2773"/>
                  </a:lnTo>
                  <a:cubicBezTo>
                    <a:pt x="5671" y="2773"/>
                    <a:pt x="5514" y="2615"/>
                    <a:pt x="5514" y="2395"/>
                  </a:cubicBezTo>
                  <a:lnTo>
                    <a:pt x="55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08" name="Google Shape;7041;p73">
            <a:extLst>
              <a:ext uri="{FF2B5EF4-FFF2-40B4-BE49-F238E27FC236}">
                <a16:creationId xmlns:a16="http://schemas.microsoft.com/office/drawing/2014/main" id="{A0827BC4-302C-5DBB-6C61-CFF5832BB931}"/>
              </a:ext>
            </a:extLst>
          </p:cNvPr>
          <p:cNvGrpSpPr/>
          <p:nvPr/>
        </p:nvGrpSpPr>
        <p:grpSpPr>
          <a:xfrm>
            <a:off x="3506341" y="3212454"/>
            <a:ext cx="474076" cy="471487"/>
            <a:chOff x="-34406325" y="3919600"/>
            <a:chExt cx="293025" cy="291425"/>
          </a:xfrm>
          <a:solidFill>
            <a:schemeClr val="tx1"/>
          </a:solidFill>
        </p:grpSpPr>
        <p:sp>
          <p:nvSpPr>
            <p:cNvPr id="709" name="Google Shape;7042;p73">
              <a:extLst>
                <a:ext uri="{FF2B5EF4-FFF2-40B4-BE49-F238E27FC236}">
                  <a16:creationId xmlns:a16="http://schemas.microsoft.com/office/drawing/2014/main" id="{A8C87DDE-0D9D-8ECB-C6EA-35D8E76D2165}"/>
                </a:ext>
              </a:extLst>
            </p:cNvPr>
            <p:cNvSpPr/>
            <p:nvPr/>
          </p:nvSpPr>
          <p:spPr>
            <a:xfrm>
              <a:off x="-34167675" y="3932000"/>
              <a:ext cx="42550" cy="40575"/>
            </a:xfrm>
            <a:custGeom>
              <a:avLst/>
              <a:gdLst/>
              <a:ahLst/>
              <a:cxnLst/>
              <a:rect l="l" t="t" r="r" b="b"/>
              <a:pathLst>
                <a:path w="1702" h="1623" extrusionOk="0">
                  <a:moveTo>
                    <a:pt x="1352" y="0"/>
                  </a:moveTo>
                  <a:cubicBezTo>
                    <a:pt x="1261" y="0"/>
                    <a:pt x="1167" y="24"/>
                    <a:pt x="1104" y="71"/>
                  </a:cubicBezTo>
                  <a:lnTo>
                    <a:pt x="127" y="1079"/>
                  </a:lnTo>
                  <a:cubicBezTo>
                    <a:pt x="1" y="1205"/>
                    <a:pt x="1" y="1426"/>
                    <a:pt x="127" y="1552"/>
                  </a:cubicBezTo>
                  <a:cubicBezTo>
                    <a:pt x="190" y="1599"/>
                    <a:pt x="284" y="1623"/>
                    <a:pt x="375" y="1623"/>
                  </a:cubicBezTo>
                  <a:cubicBezTo>
                    <a:pt x="466" y="1623"/>
                    <a:pt x="552" y="1599"/>
                    <a:pt x="599" y="1552"/>
                  </a:cubicBezTo>
                  <a:lnTo>
                    <a:pt x="1576" y="544"/>
                  </a:lnTo>
                  <a:cubicBezTo>
                    <a:pt x="1702" y="449"/>
                    <a:pt x="1702" y="260"/>
                    <a:pt x="1576" y="71"/>
                  </a:cubicBezTo>
                  <a:cubicBezTo>
                    <a:pt x="1529" y="24"/>
                    <a:pt x="1442" y="0"/>
                    <a:pt x="1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" name="Google Shape;7043;p73">
              <a:extLst>
                <a:ext uri="{FF2B5EF4-FFF2-40B4-BE49-F238E27FC236}">
                  <a16:creationId xmlns:a16="http://schemas.microsoft.com/office/drawing/2014/main" id="{165E9130-E17C-1032-1FF8-E2EED9BB5599}"/>
                </a:ext>
              </a:extLst>
            </p:cNvPr>
            <p:cNvSpPr/>
            <p:nvPr/>
          </p:nvSpPr>
          <p:spPr>
            <a:xfrm>
              <a:off x="-34286600" y="3922950"/>
              <a:ext cx="171725" cy="167575"/>
            </a:xfrm>
            <a:custGeom>
              <a:avLst/>
              <a:gdLst/>
              <a:ahLst/>
              <a:cxnLst/>
              <a:rect l="l" t="t" r="r" b="b"/>
              <a:pathLst>
                <a:path w="6869" h="6703" extrusionOk="0">
                  <a:moveTo>
                    <a:pt x="772" y="0"/>
                  </a:moveTo>
                  <a:cubicBezTo>
                    <a:pt x="599" y="0"/>
                    <a:pt x="426" y="71"/>
                    <a:pt x="284" y="213"/>
                  </a:cubicBezTo>
                  <a:cubicBezTo>
                    <a:pt x="1" y="496"/>
                    <a:pt x="1" y="937"/>
                    <a:pt x="284" y="1189"/>
                  </a:cubicBezTo>
                  <a:lnTo>
                    <a:pt x="5608" y="6514"/>
                  </a:lnTo>
                  <a:cubicBezTo>
                    <a:pt x="5734" y="6640"/>
                    <a:pt x="5908" y="6703"/>
                    <a:pt x="6085" y="6703"/>
                  </a:cubicBezTo>
                  <a:cubicBezTo>
                    <a:pt x="6262" y="6703"/>
                    <a:pt x="6443" y="6640"/>
                    <a:pt x="6585" y="6514"/>
                  </a:cubicBezTo>
                  <a:cubicBezTo>
                    <a:pt x="6869" y="6230"/>
                    <a:pt x="6869" y="5821"/>
                    <a:pt x="6585" y="5537"/>
                  </a:cubicBezTo>
                  <a:lnTo>
                    <a:pt x="1261" y="213"/>
                  </a:lnTo>
                  <a:cubicBezTo>
                    <a:pt x="1119" y="71"/>
                    <a:pt x="946" y="0"/>
                    <a:pt x="7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" name="Google Shape;7044;p73">
              <a:extLst>
                <a:ext uri="{FF2B5EF4-FFF2-40B4-BE49-F238E27FC236}">
                  <a16:creationId xmlns:a16="http://schemas.microsoft.com/office/drawing/2014/main" id="{4E42EBB8-BF95-82DA-A346-4C1C728ED90B}"/>
                </a:ext>
              </a:extLst>
            </p:cNvPr>
            <p:cNvSpPr/>
            <p:nvPr/>
          </p:nvSpPr>
          <p:spPr>
            <a:xfrm>
              <a:off x="-34406325" y="4115900"/>
              <a:ext cx="98475" cy="95125"/>
            </a:xfrm>
            <a:custGeom>
              <a:avLst/>
              <a:gdLst/>
              <a:ahLst/>
              <a:cxnLst/>
              <a:rect l="l" t="t" r="r" b="b"/>
              <a:pathLst>
                <a:path w="3939" h="3805" extrusionOk="0">
                  <a:moveTo>
                    <a:pt x="757" y="1"/>
                  </a:moveTo>
                  <a:cubicBezTo>
                    <a:pt x="576" y="1"/>
                    <a:pt x="395" y="72"/>
                    <a:pt x="253" y="213"/>
                  </a:cubicBezTo>
                  <a:cubicBezTo>
                    <a:pt x="1" y="497"/>
                    <a:pt x="1" y="938"/>
                    <a:pt x="253" y="1190"/>
                  </a:cubicBezTo>
                  <a:lnTo>
                    <a:pt x="2679" y="3616"/>
                  </a:lnTo>
                  <a:cubicBezTo>
                    <a:pt x="2805" y="3742"/>
                    <a:pt x="2978" y="3805"/>
                    <a:pt x="3155" y="3805"/>
                  </a:cubicBezTo>
                  <a:cubicBezTo>
                    <a:pt x="3332" y="3805"/>
                    <a:pt x="3514" y="3742"/>
                    <a:pt x="3655" y="3616"/>
                  </a:cubicBezTo>
                  <a:cubicBezTo>
                    <a:pt x="3939" y="3332"/>
                    <a:pt x="3939" y="2891"/>
                    <a:pt x="3655" y="2608"/>
                  </a:cubicBezTo>
                  <a:lnTo>
                    <a:pt x="1261" y="213"/>
                  </a:lnTo>
                  <a:cubicBezTo>
                    <a:pt x="1119" y="72"/>
                    <a:pt x="938" y="1"/>
                    <a:pt x="7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" name="Google Shape;7045;p73">
              <a:extLst>
                <a:ext uri="{FF2B5EF4-FFF2-40B4-BE49-F238E27FC236}">
                  <a16:creationId xmlns:a16="http://schemas.microsoft.com/office/drawing/2014/main" id="{A95BFD00-F780-B16E-9F50-E20CF038A6B4}"/>
                </a:ext>
              </a:extLst>
            </p:cNvPr>
            <p:cNvSpPr/>
            <p:nvPr/>
          </p:nvSpPr>
          <p:spPr>
            <a:xfrm>
              <a:off x="-34364575" y="3966850"/>
              <a:ext cx="204025" cy="204025"/>
            </a:xfrm>
            <a:custGeom>
              <a:avLst/>
              <a:gdLst/>
              <a:ahLst/>
              <a:cxnLst/>
              <a:rect l="l" t="t" r="r" b="b"/>
              <a:pathLst>
                <a:path w="8161" h="8161" extrusionOk="0">
                  <a:moveTo>
                    <a:pt x="2994" y="1"/>
                  </a:moveTo>
                  <a:lnTo>
                    <a:pt x="2489" y="1576"/>
                  </a:lnTo>
                  <a:cubicBezTo>
                    <a:pt x="1985" y="3088"/>
                    <a:pt x="1166" y="4474"/>
                    <a:pt x="1" y="5703"/>
                  </a:cubicBezTo>
                  <a:lnTo>
                    <a:pt x="2458" y="8160"/>
                  </a:lnTo>
                  <a:cubicBezTo>
                    <a:pt x="3687" y="6995"/>
                    <a:pt x="5104" y="6175"/>
                    <a:pt x="6585" y="5671"/>
                  </a:cubicBezTo>
                  <a:lnTo>
                    <a:pt x="8160" y="5136"/>
                  </a:lnTo>
                  <a:lnTo>
                    <a:pt x="299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" name="Google Shape;7046;p73">
              <a:extLst>
                <a:ext uri="{FF2B5EF4-FFF2-40B4-BE49-F238E27FC236}">
                  <a16:creationId xmlns:a16="http://schemas.microsoft.com/office/drawing/2014/main" id="{4B937909-C46E-6B10-D648-F656C40FC644}"/>
                </a:ext>
              </a:extLst>
            </p:cNvPr>
            <p:cNvSpPr/>
            <p:nvPr/>
          </p:nvSpPr>
          <p:spPr>
            <a:xfrm>
              <a:off x="-34200750" y="3919600"/>
              <a:ext cx="17350" cy="33875"/>
            </a:xfrm>
            <a:custGeom>
              <a:avLst/>
              <a:gdLst/>
              <a:ahLst/>
              <a:cxnLst/>
              <a:rect l="l" t="t" r="r" b="b"/>
              <a:pathLst>
                <a:path w="694" h="135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08"/>
                  </a:lnTo>
                  <a:cubicBezTo>
                    <a:pt x="1" y="1229"/>
                    <a:pt x="158" y="1355"/>
                    <a:pt x="347" y="1355"/>
                  </a:cubicBezTo>
                  <a:cubicBezTo>
                    <a:pt x="536" y="1355"/>
                    <a:pt x="694" y="1229"/>
                    <a:pt x="694" y="1008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" name="Google Shape;7047;p73">
              <a:extLst>
                <a:ext uri="{FF2B5EF4-FFF2-40B4-BE49-F238E27FC236}">
                  <a16:creationId xmlns:a16="http://schemas.microsoft.com/office/drawing/2014/main" id="{C1A9E313-3DC6-312A-26F6-ED019F60015F}"/>
                </a:ext>
              </a:extLst>
            </p:cNvPr>
            <p:cNvSpPr/>
            <p:nvPr/>
          </p:nvSpPr>
          <p:spPr>
            <a:xfrm>
              <a:off x="-34147975" y="3989700"/>
              <a:ext cx="34675" cy="17350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379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79" y="693"/>
                  </a:cubicBezTo>
                  <a:lnTo>
                    <a:pt x="1040" y="693"/>
                  </a:lnTo>
                  <a:cubicBezTo>
                    <a:pt x="1229" y="693"/>
                    <a:pt x="1387" y="536"/>
                    <a:pt x="1387" y="347"/>
                  </a:cubicBezTo>
                  <a:cubicBezTo>
                    <a:pt x="1387" y="126"/>
                    <a:pt x="1229" y="0"/>
                    <a:pt x="10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" name="Google Shape;7048;p73">
              <a:extLst>
                <a:ext uri="{FF2B5EF4-FFF2-40B4-BE49-F238E27FC236}">
                  <a16:creationId xmlns:a16="http://schemas.microsoft.com/office/drawing/2014/main" id="{25946DC4-092F-ACF4-7190-44FAB06F54D7}"/>
                </a:ext>
              </a:extLst>
            </p:cNvPr>
            <p:cNvSpPr/>
            <p:nvPr/>
          </p:nvSpPr>
          <p:spPr>
            <a:xfrm>
              <a:off x="-34278725" y="4116500"/>
              <a:ext cx="116600" cy="68600"/>
            </a:xfrm>
            <a:custGeom>
              <a:avLst/>
              <a:gdLst/>
              <a:ahLst/>
              <a:cxnLst/>
              <a:rect l="l" t="t" r="r" b="b"/>
              <a:pathLst>
                <a:path w="4664" h="2744" extrusionOk="0">
                  <a:moveTo>
                    <a:pt x="4411" y="0"/>
                  </a:moveTo>
                  <a:lnTo>
                    <a:pt x="3750" y="221"/>
                  </a:lnTo>
                  <a:cubicBezTo>
                    <a:pt x="3907" y="378"/>
                    <a:pt x="3813" y="631"/>
                    <a:pt x="3624" y="694"/>
                  </a:cubicBezTo>
                  <a:lnTo>
                    <a:pt x="1072" y="2017"/>
                  </a:lnTo>
                  <a:cubicBezTo>
                    <a:pt x="1030" y="2038"/>
                    <a:pt x="984" y="2048"/>
                    <a:pt x="938" y="2048"/>
                  </a:cubicBezTo>
                  <a:cubicBezTo>
                    <a:pt x="844" y="2048"/>
                    <a:pt x="746" y="2006"/>
                    <a:pt x="662" y="1922"/>
                  </a:cubicBezTo>
                  <a:lnTo>
                    <a:pt x="568" y="1796"/>
                  </a:lnTo>
                  <a:cubicBezTo>
                    <a:pt x="347" y="1922"/>
                    <a:pt x="190" y="2080"/>
                    <a:pt x="1" y="2237"/>
                  </a:cubicBezTo>
                  <a:lnTo>
                    <a:pt x="190" y="2426"/>
                  </a:lnTo>
                  <a:cubicBezTo>
                    <a:pt x="395" y="2632"/>
                    <a:pt x="669" y="2744"/>
                    <a:pt x="947" y="2744"/>
                  </a:cubicBezTo>
                  <a:cubicBezTo>
                    <a:pt x="1095" y="2744"/>
                    <a:pt x="1245" y="2712"/>
                    <a:pt x="1387" y="2647"/>
                  </a:cubicBezTo>
                  <a:lnTo>
                    <a:pt x="3939" y="1324"/>
                  </a:lnTo>
                  <a:cubicBezTo>
                    <a:pt x="4411" y="1103"/>
                    <a:pt x="4663" y="505"/>
                    <a:pt x="44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16" name="Google Shape;7049;p73">
            <a:extLst>
              <a:ext uri="{FF2B5EF4-FFF2-40B4-BE49-F238E27FC236}">
                <a16:creationId xmlns:a16="http://schemas.microsoft.com/office/drawing/2014/main" id="{0DA6270F-41B3-8B57-75EF-359C08A81D62}"/>
              </a:ext>
            </a:extLst>
          </p:cNvPr>
          <p:cNvGrpSpPr/>
          <p:nvPr/>
        </p:nvGrpSpPr>
        <p:grpSpPr>
          <a:xfrm>
            <a:off x="1724871" y="3851605"/>
            <a:ext cx="471527" cy="456239"/>
            <a:chOff x="-32568800" y="3232000"/>
            <a:chExt cx="291450" cy="282000"/>
          </a:xfrm>
          <a:solidFill>
            <a:schemeClr val="tx1"/>
          </a:solidFill>
        </p:grpSpPr>
        <p:sp>
          <p:nvSpPr>
            <p:cNvPr id="717" name="Google Shape;7050;p73">
              <a:extLst>
                <a:ext uri="{FF2B5EF4-FFF2-40B4-BE49-F238E27FC236}">
                  <a16:creationId xmlns:a16="http://schemas.microsoft.com/office/drawing/2014/main" id="{7F17539B-A268-CD8B-75FD-53A6C656BED0}"/>
                </a:ext>
              </a:extLst>
            </p:cNvPr>
            <p:cNvSpPr/>
            <p:nvPr/>
          </p:nvSpPr>
          <p:spPr>
            <a:xfrm>
              <a:off x="-32545150" y="3232000"/>
              <a:ext cx="244175" cy="246550"/>
            </a:xfrm>
            <a:custGeom>
              <a:avLst/>
              <a:gdLst/>
              <a:ahLst/>
              <a:cxnLst/>
              <a:rect l="l" t="t" r="r" b="b"/>
              <a:pathLst>
                <a:path w="9767" h="9862" extrusionOk="0">
                  <a:moveTo>
                    <a:pt x="4883" y="1"/>
                  </a:moveTo>
                  <a:cubicBezTo>
                    <a:pt x="4505" y="1"/>
                    <a:pt x="4222" y="316"/>
                    <a:pt x="4222" y="662"/>
                  </a:cubicBezTo>
                  <a:lnTo>
                    <a:pt x="4222" y="4128"/>
                  </a:lnTo>
                  <a:cubicBezTo>
                    <a:pt x="4159" y="4033"/>
                    <a:pt x="2899" y="1859"/>
                    <a:pt x="2772" y="1702"/>
                  </a:cubicBezTo>
                  <a:cubicBezTo>
                    <a:pt x="2639" y="1479"/>
                    <a:pt x="2394" y="1350"/>
                    <a:pt x="2151" y="1350"/>
                  </a:cubicBezTo>
                  <a:cubicBezTo>
                    <a:pt x="2051" y="1350"/>
                    <a:pt x="1951" y="1372"/>
                    <a:pt x="1859" y="1418"/>
                  </a:cubicBezTo>
                  <a:cubicBezTo>
                    <a:pt x="1512" y="1576"/>
                    <a:pt x="1386" y="2017"/>
                    <a:pt x="1544" y="2332"/>
                  </a:cubicBezTo>
                  <a:cubicBezTo>
                    <a:pt x="1544" y="2363"/>
                    <a:pt x="2804" y="4947"/>
                    <a:pt x="2836" y="4947"/>
                  </a:cubicBezTo>
                  <a:cubicBezTo>
                    <a:pt x="3434" y="4947"/>
                    <a:pt x="5261" y="4947"/>
                    <a:pt x="5261" y="6617"/>
                  </a:cubicBezTo>
                  <a:cubicBezTo>
                    <a:pt x="5261" y="6806"/>
                    <a:pt x="5104" y="6963"/>
                    <a:pt x="4883" y="6963"/>
                  </a:cubicBezTo>
                  <a:cubicBezTo>
                    <a:pt x="4694" y="6963"/>
                    <a:pt x="4537" y="6806"/>
                    <a:pt x="4537" y="6617"/>
                  </a:cubicBezTo>
                  <a:cubicBezTo>
                    <a:pt x="4537" y="6018"/>
                    <a:pt x="4253" y="5640"/>
                    <a:pt x="3056" y="5608"/>
                  </a:cubicBezTo>
                  <a:cubicBezTo>
                    <a:pt x="3056" y="5608"/>
                    <a:pt x="1260" y="4254"/>
                    <a:pt x="1197" y="4191"/>
                  </a:cubicBezTo>
                  <a:cubicBezTo>
                    <a:pt x="1060" y="4084"/>
                    <a:pt x="901" y="4029"/>
                    <a:pt x="745" y="4029"/>
                  </a:cubicBezTo>
                  <a:cubicBezTo>
                    <a:pt x="578" y="4029"/>
                    <a:pt x="414" y="4092"/>
                    <a:pt x="284" y="4222"/>
                  </a:cubicBezTo>
                  <a:cubicBezTo>
                    <a:pt x="0" y="4506"/>
                    <a:pt x="0" y="4915"/>
                    <a:pt x="284" y="5199"/>
                  </a:cubicBezTo>
                  <a:lnTo>
                    <a:pt x="1859" y="6774"/>
                  </a:lnTo>
                  <a:cubicBezTo>
                    <a:pt x="2048" y="6963"/>
                    <a:pt x="2142" y="7215"/>
                    <a:pt x="2142" y="7436"/>
                  </a:cubicBezTo>
                  <a:cubicBezTo>
                    <a:pt x="2142" y="8034"/>
                    <a:pt x="2520" y="8538"/>
                    <a:pt x="3088" y="8759"/>
                  </a:cubicBezTo>
                  <a:cubicBezTo>
                    <a:pt x="3245" y="8790"/>
                    <a:pt x="3371" y="8948"/>
                    <a:pt x="3434" y="9074"/>
                  </a:cubicBezTo>
                  <a:cubicBezTo>
                    <a:pt x="2426" y="8979"/>
                    <a:pt x="1260" y="8790"/>
                    <a:pt x="1103" y="8475"/>
                  </a:cubicBezTo>
                  <a:cubicBezTo>
                    <a:pt x="1103" y="8475"/>
                    <a:pt x="1197" y="8349"/>
                    <a:pt x="1638" y="8192"/>
                  </a:cubicBezTo>
                  <a:cubicBezTo>
                    <a:pt x="1544" y="8003"/>
                    <a:pt x="1481" y="7751"/>
                    <a:pt x="1481" y="7530"/>
                  </a:cubicBezTo>
                  <a:cubicBezTo>
                    <a:pt x="756" y="7782"/>
                    <a:pt x="441" y="8066"/>
                    <a:pt x="441" y="8475"/>
                  </a:cubicBezTo>
                  <a:cubicBezTo>
                    <a:pt x="441" y="9641"/>
                    <a:pt x="3718" y="9862"/>
                    <a:pt x="4883" y="9862"/>
                  </a:cubicBezTo>
                  <a:cubicBezTo>
                    <a:pt x="6081" y="9862"/>
                    <a:pt x="9357" y="9641"/>
                    <a:pt x="9357" y="8475"/>
                  </a:cubicBezTo>
                  <a:cubicBezTo>
                    <a:pt x="9357" y="8066"/>
                    <a:pt x="8979" y="7751"/>
                    <a:pt x="8317" y="7530"/>
                  </a:cubicBezTo>
                  <a:cubicBezTo>
                    <a:pt x="8317" y="7782"/>
                    <a:pt x="8286" y="8003"/>
                    <a:pt x="8160" y="8192"/>
                  </a:cubicBezTo>
                  <a:cubicBezTo>
                    <a:pt x="8286" y="8255"/>
                    <a:pt x="8349" y="8286"/>
                    <a:pt x="8443" y="8318"/>
                  </a:cubicBezTo>
                  <a:lnTo>
                    <a:pt x="8664" y="8444"/>
                  </a:lnTo>
                  <a:cubicBezTo>
                    <a:pt x="8475" y="8790"/>
                    <a:pt x="7372" y="8948"/>
                    <a:pt x="6364" y="9074"/>
                  </a:cubicBezTo>
                  <a:cubicBezTo>
                    <a:pt x="6427" y="8979"/>
                    <a:pt x="6553" y="8885"/>
                    <a:pt x="6711" y="8822"/>
                  </a:cubicBezTo>
                  <a:cubicBezTo>
                    <a:pt x="7246" y="8633"/>
                    <a:pt x="7656" y="8129"/>
                    <a:pt x="7656" y="7530"/>
                  </a:cubicBezTo>
                  <a:lnTo>
                    <a:pt x="7656" y="6428"/>
                  </a:lnTo>
                  <a:lnTo>
                    <a:pt x="9515" y="4569"/>
                  </a:lnTo>
                  <a:cubicBezTo>
                    <a:pt x="9767" y="4317"/>
                    <a:pt x="9767" y="3876"/>
                    <a:pt x="9515" y="3592"/>
                  </a:cubicBezTo>
                  <a:cubicBezTo>
                    <a:pt x="9373" y="3450"/>
                    <a:pt x="9192" y="3379"/>
                    <a:pt x="9010" y="3379"/>
                  </a:cubicBezTo>
                  <a:cubicBezTo>
                    <a:pt x="8829" y="3379"/>
                    <a:pt x="8648" y="3450"/>
                    <a:pt x="8506" y="3592"/>
                  </a:cubicBezTo>
                  <a:cubicBezTo>
                    <a:pt x="8191" y="3876"/>
                    <a:pt x="7498" y="4411"/>
                    <a:pt x="7026" y="4789"/>
                  </a:cubicBezTo>
                  <a:cubicBezTo>
                    <a:pt x="7089" y="4663"/>
                    <a:pt x="8191" y="2426"/>
                    <a:pt x="8254" y="2332"/>
                  </a:cubicBezTo>
                  <a:cubicBezTo>
                    <a:pt x="8412" y="1985"/>
                    <a:pt x="8286" y="1576"/>
                    <a:pt x="7939" y="1418"/>
                  </a:cubicBezTo>
                  <a:cubicBezTo>
                    <a:pt x="7847" y="1372"/>
                    <a:pt x="7747" y="1350"/>
                    <a:pt x="7647" y="1350"/>
                  </a:cubicBezTo>
                  <a:cubicBezTo>
                    <a:pt x="7404" y="1350"/>
                    <a:pt x="7159" y="1479"/>
                    <a:pt x="7026" y="1702"/>
                  </a:cubicBezTo>
                  <a:cubicBezTo>
                    <a:pt x="6900" y="1859"/>
                    <a:pt x="5639" y="4033"/>
                    <a:pt x="5576" y="4128"/>
                  </a:cubicBezTo>
                  <a:lnTo>
                    <a:pt x="5576" y="662"/>
                  </a:lnTo>
                  <a:cubicBezTo>
                    <a:pt x="5576" y="284"/>
                    <a:pt x="5261" y="1"/>
                    <a:pt x="48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" name="Google Shape;7051;p73">
              <a:extLst>
                <a:ext uri="{FF2B5EF4-FFF2-40B4-BE49-F238E27FC236}">
                  <a16:creationId xmlns:a16="http://schemas.microsoft.com/office/drawing/2014/main" id="{5822857C-E9AC-CB2E-675D-28195CBC12DC}"/>
                </a:ext>
              </a:extLst>
            </p:cNvPr>
            <p:cNvSpPr/>
            <p:nvPr/>
          </p:nvSpPr>
          <p:spPr>
            <a:xfrm>
              <a:off x="-32568800" y="3392675"/>
              <a:ext cx="291450" cy="121325"/>
            </a:xfrm>
            <a:custGeom>
              <a:avLst/>
              <a:gdLst/>
              <a:ahLst/>
              <a:cxnLst/>
              <a:rect l="l" t="t" r="r" b="b"/>
              <a:pathLst>
                <a:path w="11658" h="4853" extrusionOk="0">
                  <a:moveTo>
                    <a:pt x="9578" y="1"/>
                  </a:moveTo>
                  <a:lnTo>
                    <a:pt x="9263" y="316"/>
                  </a:lnTo>
                  <a:lnTo>
                    <a:pt x="9263" y="631"/>
                  </a:lnTo>
                  <a:cubicBezTo>
                    <a:pt x="10335" y="1040"/>
                    <a:pt x="10965" y="1576"/>
                    <a:pt x="10965" y="2143"/>
                  </a:cubicBezTo>
                  <a:cubicBezTo>
                    <a:pt x="10965" y="3119"/>
                    <a:pt x="8885" y="4191"/>
                    <a:pt x="5829" y="4191"/>
                  </a:cubicBezTo>
                  <a:cubicBezTo>
                    <a:pt x="2805" y="4191"/>
                    <a:pt x="726" y="3119"/>
                    <a:pt x="726" y="2143"/>
                  </a:cubicBezTo>
                  <a:cubicBezTo>
                    <a:pt x="726" y="1607"/>
                    <a:pt x="1261" y="1103"/>
                    <a:pt x="2175" y="725"/>
                  </a:cubicBezTo>
                  <a:lnTo>
                    <a:pt x="1671" y="190"/>
                  </a:lnTo>
                  <a:cubicBezTo>
                    <a:pt x="631" y="725"/>
                    <a:pt x="1" y="1387"/>
                    <a:pt x="1" y="2111"/>
                  </a:cubicBezTo>
                  <a:cubicBezTo>
                    <a:pt x="1" y="3655"/>
                    <a:pt x="2584" y="4852"/>
                    <a:pt x="5829" y="4852"/>
                  </a:cubicBezTo>
                  <a:cubicBezTo>
                    <a:pt x="9106" y="4852"/>
                    <a:pt x="11658" y="3624"/>
                    <a:pt x="11658" y="2111"/>
                  </a:cubicBezTo>
                  <a:cubicBezTo>
                    <a:pt x="11658" y="1261"/>
                    <a:pt x="10870" y="505"/>
                    <a:pt x="95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19" name="Google Shape;7052;p73">
            <a:extLst>
              <a:ext uri="{FF2B5EF4-FFF2-40B4-BE49-F238E27FC236}">
                <a16:creationId xmlns:a16="http://schemas.microsoft.com/office/drawing/2014/main" id="{59AD11E9-6EDC-80DB-0DF7-13F01C20079A}"/>
              </a:ext>
            </a:extLst>
          </p:cNvPr>
          <p:cNvGrpSpPr/>
          <p:nvPr/>
        </p:nvGrpSpPr>
        <p:grpSpPr>
          <a:xfrm>
            <a:off x="1724244" y="4471485"/>
            <a:ext cx="472781" cy="471527"/>
            <a:chOff x="-32569575" y="3586425"/>
            <a:chExt cx="292225" cy="291450"/>
          </a:xfrm>
          <a:solidFill>
            <a:schemeClr val="tx1"/>
          </a:solidFill>
        </p:grpSpPr>
        <p:sp>
          <p:nvSpPr>
            <p:cNvPr id="720" name="Google Shape;7053;p73">
              <a:extLst>
                <a:ext uri="{FF2B5EF4-FFF2-40B4-BE49-F238E27FC236}">
                  <a16:creationId xmlns:a16="http://schemas.microsoft.com/office/drawing/2014/main" id="{5D259633-6950-6898-8D58-E0B33D6CDF46}"/>
                </a:ext>
              </a:extLst>
            </p:cNvPr>
            <p:cNvSpPr/>
            <p:nvPr/>
          </p:nvSpPr>
          <p:spPr>
            <a:xfrm>
              <a:off x="-32569575" y="3672275"/>
              <a:ext cx="292225" cy="205600"/>
            </a:xfrm>
            <a:custGeom>
              <a:avLst/>
              <a:gdLst/>
              <a:ahLst/>
              <a:cxnLst/>
              <a:rect l="l" t="t" r="r" b="b"/>
              <a:pathLst>
                <a:path w="11689" h="8224" extrusionOk="0">
                  <a:moveTo>
                    <a:pt x="5860" y="1"/>
                  </a:moveTo>
                  <a:cubicBezTo>
                    <a:pt x="4506" y="1"/>
                    <a:pt x="3340" y="1040"/>
                    <a:pt x="3151" y="2332"/>
                  </a:cubicBezTo>
                  <a:cubicBezTo>
                    <a:pt x="3119" y="2521"/>
                    <a:pt x="3277" y="2710"/>
                    <a:pt x="3497" y="2710"/>
                  </a:cubicBezTo>
                  <a:lnTo>
                    <a:pt x="5514" y="2710"/>
                  </a:lnTo>
                  <a:lnTo>
                    <a:pt x="5514" y="3435"/>
                  </a:lnTo>
                  <a:lnTo>
                    <a:pt x="2395" y="3435"/>
                  </a:lnTo>
                  <a:cubicBezTo>
                    <a:pt x="1859" y="3435"/>
                    <a:pt x="1387" y="3907"/>
                    <a:pt x="1387" y="4443"/>
                  </a:cubicBezTo>
                  <a:lnTo>
                    <a:pt x="1387" y="4852"/>
                  </a:lnTo>
                  <a:cubicBezTo>
                    <a:pt x="599" y="5010"/>
                    <a:pt x="0" y="5703"/>
                    <a:pt x="0" y="6554"/>
                  </a:cubicBezTo>
                  <a:cubicBezTo>
                    <a:pt x="0" y="7499"/>
                    <a:pt x="757" y="8223"/>
                    <a:pt x="1702" y="8223"/>
                  </a:cubicBezTo>
                  <a:cubicBezTo>
                    <a:pt x="2647" y="8223"/>
                    <a:pt x="3403" y="7499"/>
                    <a:pt x="3403" y="6554"/>
                  </a:cubicBezTo>
                  <a:cubicBezTo>
                    <a:pt x="3403" y="5703"/>
                    <a:pt x="2804" y="5041"/>
                    <a:pt x="2017" y="4852"/>
                  </a:cubicBezTo>
                  <a:lnTo>
                    <a:pt x="2017" y="4443"/>
                  </a:lnTo>
                  <a:cubicBezTo>
                    <a:pt x="2017" y="4254"/>
                    <a:pt x="2174" y="4096"/>
                    <a:pt x="2363" y="4096"/>
                  </a:cubicBezTo>
                  <a:lnTo>
                    <a:pt x="5482" y="4096"/>
                  </a:lnTo>
                  <a:lnTo>
                    <a:pt x="5482" y="4821"/>
                  </a:lnTo>
                  <a:cubicBezTo>
                    <a:pt x="4695" y="4978"/>
                    <a:pt x="4096" y="5672"/>
                    <a:pt x="4096" y="6491"/>
                  </a:cubicBezTo>
                  <a:cubicBezTo>
                    <a:pt x="4096" y="7436"/>
                    <a:pt x="4852" y="8192"/>
                    <a:pt x="5797" y="8192"/>
                  </a:cubicBezTo>
                  <a:cubicBezTo>
                    <a:pt x="6742" y="8192"/>
                    <a:pt x="7499" y="7436"/>
                    <a:pt x="7499" y="6491"/>
                  </a:cubicBezTo>
                  <a:cubicBezTo>
                    <a:pt x="7499" y="5672"/>
                    <a:pt x="6900" y="5010"/>
                    <a:pt x="6112" y="4821"/>
                  </a:cubicBezTo>
                  <a:lnTo>
                    <a:pt x="6112" y="4096"/>
                  </a:lnTo>
                  <a:lnTo>
                    <a:pt x="9231" y="4096"/>
                  </a:lnTo>
                  <a:cubicBezTo>
                    <a:pt x="9420" y="4096"/>
                    <a:pt x="9578" y="4254"/>
                    <a:pt x="9578" y="4443"/>
                  </a:cubicBezTo>
                  <a:lnTo>
                    <a:pt x="9578" y="4852"/>
                  </a:lnTo>
                  <a:cubicBezTo>
                    <a:pt x="8790" y="5010"/>
                    <a:pt x="8192" y="5703"/>
                    <a:pt x="8192" y="6554"/>
                  </a:cubicBezTo>
                  <a:cubicBezTo>
                    <a:pt x="8192" y="7499"/>
                    <a:pt x="8948" y="8223"/>
                    <a:pt x="9893" y="8223"/>
                  </a:cubicBezTo>
                  <a:cubicBezTo>
                    <a:pt x="10838" y="8223"/>
                    <a:pt x="11594" y="7499"/>
                    <a:pt x="11594" y="6554"/>
                  </a:cubicBezTo>
                  <a:cubicBezTo>
                    <a:pt x="11689" y="5703"/>
                    <a:pt x="11153" y="5010"/>
                    <a:pt x="10366" y="4852"/>
                  </a:cubicBezTo>
                  <a:lnTo>
                    <a:pt x="10366" y="4443"/>
                  </a:lnTo>
                  <a:cubicBezTo>
                    <a:pt x="10366" y="3907"/>
                    <a:pt x="9893" y="3435"/>
                    <a:pt x="9326" y="3435"/>
                  </a:cubicBezTo>
                  <a:lnTo>
                    <a:pt x="6238" y="3435"/>
                  </a:lnTo>
                  <a:lnTo>
                    <a:pt x="6238" y="2710"/>
                  </a:lnTo>
                  <a:lnTo>
                    <a:pt x="8223" y="2710"/>
                  </a:lnTo>
                  <a:cubicBezTo>
                    <a:pt x="8444" y="2710"/>
                    <a:pt x="8601" y="2521"/>
                    <a:pt x="8601" y="2332"/>
                  </a:cubicBezTo>
                  <a:cubicBezTo>
                    <a:pt x="8381" y="977"/>
                    <a:pt x="7247" y="1"/>
                    <a:pt x="58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" name="Google Shape;7054;p73">
              <a:extLst>
                <a:ext uri="{FF2B5EF4-FFF2-40B4-BE49-F238E27FC236}">
                  <a16:creationId xmlns:a16="http://schemas.microsoft.com/office/drawing/2014/main" id="{9E695054-F7B1-8B13-7C02-1AD9C83BE04A}"/>
                </a:ext>
              </a:extLst>
            </p:cNvPr>
            <p:cNvSpPr/>
            <p:nvPr/>
          </p:nvSpPr>
          <p:spPr>
            <a:xfrm>
              <a:off x="-32456950" y="358642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22" name="Google Shape;7055;p73">
            <a:extLst>
              <a:ext uri="{FF2B5EF4-FFF2-40B4-BE49-F238E27FC236}">
                <a16:creationId xmlns:a16="http://schemas.microsoft.com/office/drawing/2014/main" id="{9072D261-2C1C-4474-ABA6-2322C1FEFE04}"/>
              </a:ext>
            </a:extLst>
          </p:cNvPr>
          <p:cNvGrpSpPr/>
          <p:nvPr/>
        </p:nvGrpSpPr>
        <p:grpSpPr>
          <a:xfrm>
            <a:off x="1712131" y="5090941"/>
            <a:ext cx="497008" cy="472457"/>
            <a:chOff x="-32576675" y="3944600"/>
            <a:chExt cx="307200" cy="292025"/>
          </a:xfrm>
          <a:solidFill>
            <a:schemeClr val="tx1"/>
          </a:solidFill>
        </p:grpSpPr>
        <p:sp>
          <p:nvSpPr>
            <p:cNvPr id="723" name="Google Shape;7056;p73">
              <a:extLst>
                <a:ext uri="{FF2B5EF4-FFF2-40B4-BE49-F238E27FC236}">
                  <a16:creationId xmlns:a16="http://schemas.microsoft.com/office/drawing/2014/main" id="{619EA9CD-89D9-903E-CDA2-17766E43DE0F}"/>
                </a:ext>
              </a:extLst>
            </p:cNvPr>
            <p:cNvSpPr/>
            <p:nvPr/>
          </p:nvSpPr>
          <p:spPr>
            <a:xfrm>
              <a:off x="-32482950" y="3944600"/>
              <a:ext cx="213475" cy="214650"/>
            </a:xfrm>
            <a:custGeom>
              <a:avLst/>
              <a:gdLst/>
              <a:ahLst/>
              <a:cxnLst/>
              <a:rect l="l" t="t" r="r" b="b"/>
              <a:pathLst>
                <a:path w="8539" h="8586" extrusionOk="0">
                  <a:moveTo>
                    <a:pt x="5156" y="1"/>
                  </a:moveTo>
                  <a:cubicBezTo>
                    <a:pt x="4372" y="1"/>
                    <a:pt x="3593" y="308"/>
                    <a:pt x="2994" y="922"/>
                  </a:cubicBezTo>
                  <a:lnTo>
                    <a:pt x="1450" y="2466"/>
                  </a:lnTo>
                  <a:cubicBezTo>
                    <a:pt x="1681" y="2417"/>
                    <a:pt x="1916" y="2392"/>
                    <a:pt x="2152" y="2392"/>
                  </a:cubicBezTo>
                  <a:cubicBezTo>
                    <a:pt x="2529" y="2392"/>
                    <a:pt x="2909" y="2456"/>
                    <a:pt x="3277" y="2592"/>
                  </a:cubicBezTo>
                  <a:lnTo>
                    <a:pt x="3939" y="1899"/>
                  </a:lnTo>
                  <a:cubicBezTo>
                    <a:pt x="4270" y="1568"/>
                    <a:pt x="4703" y="1402"/>
                    <a:pt x="5136" y="1402"/>
                  </a:cubicBezTo>
                  <a:cubicBezTo>
                    <a:pt x="5569" y="1402"/>
                    <a:pt x="6003" y="1568"/>
                    <a:pt x="6333" y="1899"/>
                  </a:cubicBezTo>
                  <a:cubicBezTo>
                    <a:pt x="7027" y="2592"/>
                    <a:pt x="7027" y="3631"/>
                    <a:pt x="6333" y="4325"/>
                  </a:cubicBezTo>
                  <a:lnTo>
                    <a:pt x="3939" y="6719"/>
                  </a:lnTo>
                  <a:cubicBezTo>
                    <a:pt x="3608" y="7050"/>
                    <a:pt x="3175" y="7215"/>
                    <a:pt x="2742" y="7215"/>
                  </a:cubicBezTo>
                  <a:cubicBezTo>
                    <a:pt x="2309" y="7215"/>
                    <a:pt x="1875" y="7050"/>
                    <a:pt x="1545" y="6719"/>
                  </a:cubicBezTo>
                  <a:cubicBezTo>
                    <a:pt x="1261" y="6435"/>
                    <a:pt x="1104" y="6089"/>
                    <a:pt x="1072" y="5742"/>
                  </a:cubicBezTo>
                  <a:lnTo>
                    <a:pt x="1" y="6782"/>
                  </a:lnTo>
                  <a:cubicBezTo>
                    <a:pt x="158" y="7097"/>
                    <a:pt x="348" y="7381"/>
                    <a:pt x="600" y="7664"/>
                  </a:cubicBezTo>
                  <a:cubicBezTo>
                    <a:pt x="1214" y="8278"/>
                    <a:pt x="2002" y="8586"/>
                    <a:pt x="2781" y="8586"/>
                  </a:cubicBezTo>
                  <a:cubicBezTo>
                    <a:pt x="3561" y="8586"/>
                    <a:pt x="4333" y="8278"/>
                    <a:pt x="4916" y="7664"/>
                  </a:cubicBezTo>
                  <a:lnTo>
                    <a:pt x="7342" y="5270"/>
                  </a:lnTo>
                  <a:cubicBezTo>
                    <a:pt x="8539" y="4073"/>
                    <a:pt x="8539" y="2151"/>
                    <a:pt x="7342" y="922"/>
                  </a:cubicBezTo>
                  <a:cubicBezTo>
                    <a:pt x="6727" y="308"/>
                    <a:pt x="5940" y="1"/>
                    <a:pt x="5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" name="Google Shape;7057;p73">
              <a:extLst>
                <a:ext uri="{FF2B5EF4-FFF2-40B4-BE49-F238E27FC236}">
                  <a16:creationId xmlns:a16="http://schemas.microsoft.com/office/drawing/2014/main" id="{6590CBEF-BD73-F424-6B65-7335C9AF3693}"/>
                </a:ext>
              </a:extLst>
            </p:cNvPr>
            <p:cNvSpPr/>
            <p:nvPr/>
          </p:nvSpPr>
          <p:spPr>
            <a:xfrm>
              <a:off x="-32576675" y="4020200"/>
              <a:ext cx="215850" cy="216425"/>
            </a:xfrm>
            <a:custGeom>
              <a:avLst/>
              <a:gdLst/>
              <a:ahLst/>
              <a:cxnLst/>
              <a:rect l="l" t="t" r="r" b="b"/>
              <a:pathLst>
                <a:path w="8634" h="8657" extrusionOk="0">
                  <a:moveTo>
                    <a:pt x="5865" y="1"/>
                  </a:moveTo>
                  <a:cubicBezTo>
                    <a:pt x="5081" y="1"/>
                    <a:pt x="4301" y="308"/>
                    <a:pt x="3718" y="922"/>
                  </a:cubicBezTo>
                  <a:lnTo>
                    <a:pt x="1230" y="3411"/>
                  </a:lnTo>
                  <a:cubicBezTo>
                    <a:pt x="1" y="4640"/>
                    <a:pt x="1" y="6562"/>
                    <a:pt x="1230" y="7759"/>
                  </a:cubicBezTo>
                  <a:cubicBezTo>
                    <a:pt x="1844" y="8358"/>
                    <a:pt x="2632" y="8657"/>
                    <a:pt x="3415" y="8657"/>
                  </a:cubicBezTo>
                  <a:cubicBezTo>
                    <a:pt x="4199" y="8657"/>
                    <a:pt x="4979" y="8358"/>
                    <a:pt x="5577" y="7759"/>
                  </a:cubicBezTo>
                  <a:lnTo>
                    <a:pt x="7152" y="6184"/>
                  </a:lnTo>
                  <a:lnTo>
                    <a:pt x="7152" y="6184"/>
                  </a:lnTo>
                  <a:cubicBezTo>
                    <a:pt x="6938" y="6218"/>
                    <a:pt x="6719" y="6235"/>
                    <a:pt x="6499" y="6235"/>
                  </a:cubicBezTo>
                  <a:cubicBezTo>
                    <a:pt x="6106" y="6235"/>
                    <a:pt x="5709" y="6179"/>
                    <a:pt x="5325" y="6058"/>
                  </a:cubicBezTo>
                  <a:lnTo>
                    <a:pt x="4569" y="6814"/>
                  </a:lnTo>
                  <a:cubicBezTo>
                    <a:pt x="4238" y="7145"/>
                    <a:pt x="3805" y="7310"/>
                    <a:pt x="3372" y="7310"/>
                  </a:cubicBezTo>
                  <a:cubicBezTo>
                    <a:pt x="2939" y="7310"/>
                    <a:pt x="2505" y="7145"/>
                    <a:pt x="2175" y="6814"/>
                  </a:cubicBezTo>
                  <a:cubicBezTo>
                    <a:pt x="1513" y="6121"/>
                    <a:pt x="1513" y="5081"/>
                    <a:pt x="2175" y="4388"/>
                  </a:cubicBezTo>
                  <a:lnTo>
                    <a:pt x="4664" y="1899"/>
                  </a:lnTo>
                  <a:cubicBezTo>
                    <a:pt x="4994" y="1568"/>
                    <a:pt x="5428" y="1403"/>
                    <a:pt x="5861" y="1403"/>
                  </a:cubicBezTo>
                  <a:cubicBezTo>
                    <a:pt x="6294" y="1403"/>
                    <a:pt x="6727" y="1568"/>
                    <a:pt x="7058" y="1899"/>
                  </a:cubicBezTo>
                  <a:cubicBezTo>
                    <a:pt x="7342" y="2183"/>
                    <a:pt x="7499" y="2561"/>
                    <a:pt x="7531" y="2907"/>
                  </a:cubicBezTo>
                  <a:lnTo>
                    <a:pt x="8287" y="2151"/>
                  </a:lnTo>
                  <a:lnTo>
                    <a:pt x="8633" y="1805"/>
                  </a:lnTo>
                  <a:cubicBezTo>
                    <a:pt x="8476" y="1490"/>
                    <a:pt x="8287" y="1206"/>
                    <a:pt x="8035" y="922"/>
                  </a:cubicBezTo>
                  <a:cubicBezTo>
                    <a:pt x="7436" y="308"/>
                    <a:pt x="6648" y="1"/>
                    <a:pt x="58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25" name="Google Shape;7058;p73">
            <a:extLst>
              <a:ext uri="{FF2B5EF4-FFF2-40B4-BE49-F238E27FC236}">
                <a16:creationId xmlns:a16="http://schemas.microsoft.com/office/drawing/2014/main" id="{2EE7237C-ADD7-0644-3566-74E37A986B86}"/>
              </a:ext>
            </a:extLst>
          </p:cNvPr>
          <p:cNvGrpSpPr/>
          <p:nvPr/>
        </p:nvGrpSpPr>
        <p:grpSpPr>
          <a:xfrm>
            <a:off x="4705420" y="3843334"/>
            <a:ext cx="472781" cy="472781"/>
            <a:chOff x="-30735200" y="3192625"/>
            <a:chExt cx="292225" cy="292225"/>
          </a:xfrm>
          <a:solidFill>
            <a:schemeClr val="tx1"/>
          </a:solidFill>
        </p:grpSpPr>
        <p:sp>
          <p:nvSpPr>
            <p:cNvPr id="726" name="Google Shape;7059;p73">
              <a:extLst>
                <a:ext uri="{FF2B5EF4-FFF2-40B4-BE49-F238E27FC236}">
                  <a16:creationId xmlns:a16="http://schemas.microsoft.com/office/drawing/2014/main" id="{89E13699-0D0F-97ED-BEEF-5F768101E084}"/>
                </a:ext>
              </a:extLst>
            </p:cNvPr>
            <p:cNvSpPr/>
            <p:nvPr/>
          </p:nvSpPr>
          <p:spPr>
            <a:xfrm>
              <a:off x="-30665100" y="3192625"/>
              <a:ext cx="175650" cy="223700"/>
            </a:xfrm>
            <a:custGeom>
              <a:avLst/>
              <a:gdLst/>
              <a:ahLst/>
              <a:cxnLst/>
              <a:rect l="l" t="t" r="r" b="b"/>
              <a:pathLst>
                <a:path w="7026" h="8948" extrusionOk="0">
                  <a:moveTo>
                    <a:pt x="2363" y="0"/>
                  </a:moveTo>
                  <a:cubicBezTo>
                    <a:pt x="2143" y="0"/>
                    <a:pt x="1985" y="158"/>
                    <a:pt x="1985" y="378"/>
                  </a:cubicBezTo>
                  <a:cubicBezTo>
                    <a:pt x="1985" y="567"/>
                    <a:pt x="2143" y="725"/>
                    <a:pt x="2363" y="725"/>
                  </a:cubicBezTo>
                  <a:lnTo>
                    <a:pt x="2710" y="725"/>
                  </a:lnTo>
                  <a:lnTo>
                    <a:pt x="2710" y="1576"/>
                  </a:lnTo>
                  <a:cubicBezTo>
                    <a:pt x="1135" y="2017"/>
                    <a:pt x="0" y="3466"/>
                    <a:pt x="0" y="5199"/>
                  </a:cubicBezTo>
                  <a:cubicBezTo>
                    <a:pt x="0" y="7278"/>
                    <a:pt x="1670" y="8948"/>
                    <a:pt x="3718" y="8948"/>
                  </a:cubicBezTo>
                  <a:cubicBezTo>
                    <a:pt x="3970" y="8948"/>
                    <a:pt x="4159" y="8916"/>
                    <a:pt x="4348" y="8853"/>
                  </a:cubicBezTo>
                  <a:cubicBezTo>
                    <a:pt x="4159" y="8664"/>
                    <a:pt x="4033" y="8381"/>
                    <a:pt x="4033" y="8066"/>
                  </a:cubicBezTo>
                  <a:cubicBezTo>
                    <a:pt x="4033" y="7877"/>
                    <a:pt x="4096" y="7687"/>
                    <a:pt x="4191" y="7530"/>
                  </a:cubicBezTo>
                  <a:lnTo>
                    <a:pt x="4191" y="7530"/>
                  </a:lnTo>
                  <a:cubicBezTo>
                    <a:pt x="4033" y="7561"/>
                    <a:pt x="3876" y="7561"/>
                    <a:pt x="3686" y="7561"/>
                  </a:cubicBezTo>
                  <a:cubicBezTo>
                    <a:pt x="2363" y="7561"/>
                    <a:pt x="1292" y="6522"/>
                    <a:pt x="1292" y="5167"/>
                  </a:cubicBezTo>
                  <a:cubicBezTo>
                    <a:pt x="1292" y="3844"/>
                    <a:pt x="2363" y="2773"/>
                    <a:pt x="3686" y="2773"/>
                  </a:cubicBezTo>
                  <a:cubicBezTo>
                    <a:pt x="4348" y="2773"/>
                    <a:pt x="4978" y="3088"/>
                    <a:pt x="5451" y="3560"/>
                  </a:cubicBezTo>
                  <a:cubicBezTo>
                    <a:pt x="5608" y="3466"/>
                    <a:pt x="5766" y="3466"/>
                    <a:pt x="5923" y="3466"/>
                  </a:cubicBezTo>
                  <a:lnTo>
                    <a:pt x="7026" y="3466"/>
                  </a:lnTo>
                  <a:cubicBezTo>
                    <a:pt x="6553" y="2584"/>
                    <a:pt x="5734" y="1859"/>
                    <a:pt x="4726" y="1576"/>
                  </a:cubicBezTo>
                  <a:lnTo>
                    <a:pt x="4726" y="725"/>
                  </a:lnTo>
                  <a:lnTo>
                    <a:pt x="5073" y="725"/>
                  </a:lnTo>
                  <a:cubicBezTo>
                    <a:pt x="5262" y="725"/>
                    <a:pt x="5419" y="567"/>
                    <a:pt x="5419" y="378"/>
                  </a:cubicBezTo>
                  <a:cubicBezTo>
                    <a:pt x="5419" y="158"/>
                    <a:pt x="5262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" name="Google Shape;7060;p73">
              <a:extLst>
                <a:ext uri="{FF2B5EF4-FFF2-40B4-BE49-F238E27FC236}">
                  <a16:creationId xmlns:a16="http://schemas.microsoft.com/office/drawing/2014/main" id="{441641B4-9749-2786-431D-6666D2520AA5}"/>
                </a:ext>
              </a:extLst>
            </p:cNvPr>
            <p:cNvSpPr/>
            <p:nvPr/>
          </p:nvSpPr>
          <p:spPr>
            <a:xfrm>
              <a:off x="-30615475" y="3278475"/>
              <a:ext cx="52775" cy="52000"/>
            </a:xfrm>
            <a:custGeom>
              <a:avLst/>
              <a:gdLst/>
              <a:ahLst/>
              <a:cxnLst/>
              <a:rect l="l" t="t" r="r" b="b"/>
              <a:pathLst>
                <a:path w="2111" h="2080" extrusionOk="0">
                  <a:moveTo>
                    <a:pt x="1733" y="0"/>
                  </a:moveTo>
                  <a:cubicBezTo>
                    <a:pt x="1544" y="32"/>
                    <a:pt x="1386" y="158"/>
                    <a:pt x="1386" y="347"/>
                  </a:cubicBezTo>
                  <a:lnTo>
                    <a:pt x="1386" y="1387"/>
                  </a:lnTo>
                  <a:lnTo>
                    <a:pt x="378" y="1387"/>
                  </a:lnTo>
                  <a:cubicBezTo>
                    <a:pt x="158" y="1387"/>
                    <a:pt x="0" y="1544"/>
                    <a:pt x="0" y="1733"/>
                  </a:cubicBezTo>
                  <a:cubicBezTo>
                    <a:pt x="0" y="1922"/>
                    <a:pt x="158" y="2080"/>
                    <a:pt x="378" y="2080"/>
                  </a:cubicBezTo>
                  <a:lnTo>
                    <a:pt x="1733" y="2080"/>
                  </a:lnTo>
                  <a:cubicBezTo>
                    <a:pt x="1954" y="2080"/>
                    <a:pt x="2111" y="1922"/>
                    <a:pt x="2111" y="1733"/>
                  </a:cubicBezTo>
                  <a:lnTo>
                    <a:pt x="2111" y="347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" name="Google Shape;7061;p73">
              <a:extLst>
                <a:ext uri="{FF2B5EF4-FFF2-40B4-BE49-F238E27FC236}">
                  <a16:creationId xmlns:a16="http://schemas.microsoft.com/office/drawing/2014/main" id="{F9D2E9F7-19EE-730A-CAA8-19B6D8E4500B}"/>
                </a:ext>
              </a:extLst>
            </p:cNvPr>
            <p:cNvSpPr/>
            <p:nvPr/>
          </p:nvSpPr>
          <p:spPr>
            <a:xfrm>
              <a:off x="-30528850" y="3296575"/>
              <a:ext cx="85875" cy="25250"/>
            </a:xfrm>
            <a:custGeom>
              <a:avLst/>
              <a:gdLst/>
              <a:ahLst/>
              <a:cxnLst/>
              <a:rect l="l" t="t" r="r" b="b"/>
              <a:pathLst>
                <a:path w="3435" h="1010" extrusionOk="0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cubicBezTo>
                    <a:pt x="1" y="789"/>
                    <a:pt x="253" y="1009"/>
                    <a:pt x="536" y="1009"/>
                  </a:cubicBezTo>
                  <a:lnTo>
                    <a:pt x="2931" y="1009"/>
                  </a:lnTo>
                  <a:cubicBezTo>
                    <a:pt x="3214" y="1009"/>
                    <a:pt x="3435" y="789"/>
                    <a:pt x="3435" y="505"/>
                  </a:cubicBezTo>
                  <a:cubicBezTo>
                    <a:pt x="3435" y="221"/>
                    <a:pt x="3214" y="1"/>
                    <a:pt x="29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" name="Google Shape;7062;p73">
              <a:extLst>
                <a:ext uri="{FF2B5EF4-FFF2-40B4-BE49-F238E27FC236}">
                  <a16:creationId xmlns:a16="http://schemas.microsoft.com/office/drawing/2014/main" id="{B3313C02-EE64-A63E-EB8C-F74974603BA9}"/>
                </a:ext>
              </a:extLst>
            </p:cNvPr>
            <p:cNvSpPr/>
            <p:nvPr/>
          </p:nvSpPr>
          <p:spPr>
            <a:xfrm>
              <a:off x="-30546175" y="3338325"/>
              <a:ext cx="85875" cy="26025"/>
            </a:xfrm>
            <a:custGeom>
              <a:avLst/>
              <a:gdLst/>
              <a:ahLst/>
              <a:cxnLst/>
              <a:rect l="l" t="t" r="r" b="b"/>
              <a:pathLst>
                <a:path w="3435" h="1041" extrusionOk="0">
                  <a:moveTo>
                    <a:pt x="505" y="1"/>
                  </a:moveTo>
                  <a:cubicBezTo>
                    <a:pt x="221" y="1"/>
                    <a:pt x="1" y="253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899" y="1040"/>
                  </a:lnTo>
                  <a:cubicBezTo>
                    <a:pt x="3183" y="1040"/>
                    <a:pt x="3435" y="851"/>
                    <a:pt x="3435" y="536"/>
                  </a:cubicBezTo>
                  <a:cubicBezTo>
                    <a:pt x="3435" y="253"/>
                    <a:pt x="3183" y="1"/>
                    <a:pt x="28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" name="Google Shape;7063;p73">
              <a:extLst>
                <a:ext uri="{FF2B5EF4-FFF2-40B4-BE49-F238E27FC236}">
                  <a16:creationId xmlns:a16="http://schemas.microsoft.com/office/drawing/2014/main" id="{B1CE7AE4-C6BE-983C-133D-046CFB8BBAEB}"/>
                </a:ext>
              </a:extLst>
            </p:cNvPr>
            <p:cNvSpPr/>
            <p:nvPr/>
          </p:nvSpPr>
          <p:spPr>
            <a:xfrm>
              <a:off x="-30546175" y="3381650"/>
              <a:ext cx="67750" cy="26025"/>
            </a:xfrm>
            <a:custGeom>
              <a:avLst/>
              <a:gdLst/>
              <a:ahLst/>
              <a:cxnLst/>
              <a:rect l="l" t="t" r="r" b="b"/>
              <a:pathLst>
                <a:path w="2710" h="1041" extrusionOk="0">
                  <a:moveTo>
                    <a:pt x="505" y="0"/>
                  </a:moveTo>
                  <a:cubicBezTo>
                    <a:pt x="221" y="0"/>
                    <a:pt x="1" y="252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90" y="1040"/>
                    <a:pt x="2710" y="788"/>
                    <a:pt x="2710" y="536"/>
                  </a:cubicBezTo>
                  <a:cubicBezTo>
                    <a:pt x="2710" y="252"/>
                    <a:pt x="2490" y="0"/>
                    <a:pt x="2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" name="Google Shape;7064;p73">
              <a:extLst>
                <a:ext uri="{FF2B5EF4-FFF2-40B4-BE49-F238E27FC236}">
                  <a16:creationId xmlns:a16="http://schemas.microsoft.com/office/drawing/2014/main" id="{35CC4C6A-F4AA-5181-6F42-1A26CB7C4E99}"/>
                </a:ext>
              </a:extLst>
            </p:cNvPr>
            <p:cNvSpPr/>
            <p:nvPr/>
          </p:nvSpPr>
          <p:spPr>
            <a:xfrm>
              <a:off x="-30546175" y="3424175"/>
              <a:ext cx="51225" cy="26025"/>
            </a:xfrm>
            <a:custGeom>
              <a:avLst/>
              <a:gdLst/>
              <a:ahLst/>
              <a:cxnLst/>
              <a:rect l="l" t="t" r="r" b="b"/>
              <a:pathLst>
                <a:path w="2049" h="1041" extrusionOk="0">
                  <a:moveTo>
                    <a:pt x="505" y="1"/>
                  </a:moveTo>
                  <a:cubicBezTo>
                    <a:pt x="221" y="1"/>
                    <a:pt x="1" y="253"/>
                    <a:pt x="1" y="505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1544" y="1040"/>
                  </a:lnTo>
                  <a:cubicBezTo>
                    <a:pt x="1796" y="1040"/>
                    <a:pt x="2048" y="788"/>
                    <a:pt x="2048" y="505"/>
                  </a:cubicBezTo>
                  <a:cubicBezTo>
                    <a:pt x="2048" y="253"/>
                    <a:pt x="1796" y="1"/>
                    <a:pt x="15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" name="Google Shape;7065;p73">
              <a:extLst>
                <a:ext uri="{FF2B5EF4-FFF2-40B4-BE49-F238E27FC236}">
                  <a16:creationId xmlns:a16="http://schemas.microsoft.com/office/drawing/2014/main" id="{700A515F-5ADD-D445-9629-B92D00DA00A3}"/>
                </a:ext>
              </a:extLst>
            </p:cNvPr>
            <p:cNvSpPr/>
            <p:nvPr/>
          </p:nvSpPr>
          <p:spPr>
            <a:xfrm>
              <a:off x="-30735200" y="3209325"/>
              <a:ext cx="174075" cy="275525"/>
            </a:xfrm>
            <a:custGeom>
              <a:avLst/>
              <a:gdLst/>
              <a:ahLst/>
              <a:cxnLst/>
              <a:rect l="l" t="t" r="r" b="b"/>
              <a:pathLst>
                <a:path w="6963" h="11021" extrusionOk="0">
                  <a:moveTo>
                    <a:pt x="3803" y="0"/>
                  </a:moveTo>
                  <a:cubicBezTo>
                    <a:pt x="3716" y="0"/>
                    <a:pt x="3637" y="52"/>
                    <a:pt x="3592" y="120"/>
                  </a:cubicBezTo>
                  <a:lnTo>
                    <a:pt x="1702" y="2231"/>
                  </a:lnTo>
                  <a:cubicBezTo>
                    <a:pt x="1544" y="2420"/>
                    <a:pt x="1418" y="2640"/>
                    <a:pt x="1418" y="2892"/>
                  </a:cubicBezTo>
                  <a:lnTo>
                    <a:pt x="1418" y="5917"/>
                  </a:lnTo>
                  <a:cubicBezTo>
                    <a:pt x="1418" y="6200"/>
                    <a:pt x="1292" y="6421"/>
                    <a:pt x="1103" y="6641"/>
                  </a:cubicBezTo>
                  <a:lnTo>
                    <a:pt x="126" y="7618"/>
                  </a:lnTo>
                  <a:cubicBezTo>
                    <a:pt x="0" y="7744"/>
                    <a:pt x="0" y="7965"/>
                    <a:pt x="126" y="8091"/>
                  </a:cubicBezTo>
                  <a:lnTo>
                    <a:pt x="2867" y="10926"/>
                  </a:lnTo>
                  <a:cubicBezTo>
                    <a:pt x="2930" y="10989"/>
                    <a:pt x="3017" y="11021"/>
                    <a:pt x="3104" y="11021"/>
                  </a:cubicBezTo>
                  <a:cubicBezTo>
                    <a:pt x="3190" y="11021"/>
                    <a:pt x="3277" y="10989"/>
                    <a:pt x="3340" y="10926"/>
                  </a:cubicBezTo>
                  <a:lnTo>
                    <a:pt x="4317" y="9949"/>
                  </a:lnTo>
                  <a:cubicBezTo>
                    <a:pt x="4537" y="9729"/>
                    <a:pt x="4758" y="9634"/>
                    <a:pt x="5041" y="9634"/>
                  </a:cubicBezTo>
                  <a:lnTo>
                    <a:pt x="6963" y="9634"/>
                  </a:lnTo>
                  <a:cubicBezTo>
                    <a:pt x="6900" y="9477"/>
                    <a:pt x="6837" y="9288"/>
                    <a:pt x="6837" y="9099"/>
                  </a:cubicBezTo>
                  <a:cubicBezTo>
                    <a:pt x="6837" y="9036"/>
                    <a:pt x="6837" y="8973"/>
                    <a:pt x="6900" y="8910"/>
                  </a:cubicBezTo>
                  <a:cubicBezTo>
                    <a:pt x="6774" y="8910"/>
                    <a:pt x="6648" y="8941"/>
                    <a:pt x="6522" y="8941"/>
                  </a:cubicBezTo>
                  <a:cubicBezTo>
                    <a:pt x="4096" y="8941"/>
                    <a:pt x="2080" y="6925"/>
                    <a:pt x="2080" y="4499"/>
                  </a:cubicBezTo>
                  <a:cubicBezTo>
                    <a:pt x="2080" y="2892"/>
                    <a:pt x="2962" y="1475"/>
                    <a:pt x="4254" y="687"/>
                  </a:cubicBezTo>
                  <a:cubicBezTo>
                    <a:pt x="4254" y="592"/>
                    <a:pt x="4222" y="529"/>
                    <a:pt x="4222" y="498"/>
                  </a:cubicBezTo>
                  <a:lnTo>
                    <a:pt x="4128" y="246"/>
                  </a:lnTo>
                  <a:cubicBezTo>
                    <a:pt x="4096" y="120"/>
                    <a:pt x="4002" y="57"/>
                    <a:pt x="3907" y="25"/>
                  </a:cubicBezTo>
                  <a:cubicBezTo>
                    <a:pt x="3872" y="8"/>
                    <a:pt x="3837" y="0"/>
                    <a:pt x="38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33" name="Google Shape;7066;p73">
            <a:extLst>
              <a:ext uri="{FF2B5EF4-FFF2-40B4-BE49-F238E27FC236}">
                <a16:creationId xmlns:a16="http://schemas.microsoft.com/office/drawing/2014/main" id="{8FB8E5F1-5AB4-1D44-72BF-2D2AA00239F3}"/>
              </a:ext>
            </a:extLst>
          </p:cNvPr>
          <p:cNvGrpSpPr/>
          <p:nvPr/>
        </p:nvGrpSpPr>
        <p:grpSpPr>
          <a:xfrm>
            <a:off x="4705420" y="4471910"/>
            <a:ext cx="472781" cy="470677"/>
            <a:chOff x="-30735200" y="3552550"/>
            <a:chExt cx="292225" cy="290925"/>
          </a:xfrm>
          <a:solidFill>
            <a:schemeClr val="tx1"/>
          </a:solidFill>
        </p:grpSpPr>
        <p:sp>
          <p:nvSpPr>
            <p:cNvPr id="734" name="Google Shape;7067;p73">
              <a:extLst>
                <a:ext uri="{FF2B5EF4-FFF2-40B4-BE49-F238E27FC236}">
                  <a16:creationId xmlns:a16="http://schemas.microsoft.com/office/drawing/2014/main" id="{300151BE-D5FD-5E2A-F81D-F6AB3B4ED267}"/>
                </a:ext>
              </a:extLst>
            </p:cNvPr>
            <p:cNvSpPr/>
            <p:nvPr/>
          </p:nvSpPr>
          <p:spPr>
            <a:xfrm>
              <a:off x="-30613900" y="3655750"/>
              <a:ext cx="170925" cy="187725"/>
            </a:xfrm>
            <a:custGeom>
              <a:avLst/>
              <a:gdLst/>
              <a:ahLst/>
              <a:cxnLst/>
              <a:rect l="l" t="t" r="r" b="b"/>
              <a:pathLst>
                <a:path w="6837" h="7509" extrusionOk="0">
                  <a:moveTo>
                    <a:pt x="5120" y="2079"/>
                  </a:moveTo>
                  <a:cubicBezTo>
                    <a:pt x="5206" y="2079"/>
                    <a:pt x="5293" y="2111"/>
                    <a:pt x="5356" y="2174"/>
                  </a:cubicBezTo>
                  <a:cubicBezTo>
                    <a:pt x="5451" y="2268"/>
                    <a:pt x="5451" y="2458"/>
                    <a:pt x="5356" y="2647"/>
                  </a:cubicBezTo>
                  <a:lnTo>
                    <a:pt x="3308" y="4694"/>
                  </a:lnTo>
                  <a:cubicBezTo>
                    <a:pt x="3214" y="4757"/>
                    <a:pt x="3151" y="4789"/>
                    <a:pt x="3056" y="4789"/>
                  </a:cubicBezTo>
                  <a:cubicBezTo>
                    <a:pt x="2993" y="4789"/>
                    <a:pt x="2899" y="4757"/>
                    <a:pt x="2836" y="4694"/>
                  </a:cubicBezTo>
                  <a:lnTo>
                    <a:pt x="2174" y="4001"/>
                  </a:lnTo>
                  <a:cubicBezTo>
                    <a:pt x="2048" y="3907"/>
                    <a:pt x="2048" y="3655"/>
                    <a:pt x="2174" y="3529"/>
                  </a:cubicBezTo>
                  <a:cubicBezTo>
                    <a:pt x="2221" y="3481"/>
                    <a:pt x="2308" y="3458"/>
                    <a:pt x="2399" y="3458"/>
                  </a:cubicBezTo>
                  <a:cubicBezTo>
                    <a:pt x="2489" y="3458"/>
                    <a:pt x="2584" y="3481"/>
                    <a:pt x="2647" y="3529"/>
                  </a:cubicBezTo>
                  <a:lnTo>
                    <a:pt x="3056" y="3970"/>
                  </a:lnTo>
                  <a:lnTo>
                    <a:pt x="4883" y="2174"/>
                  </a:lnTo>
                  <a:cubicBezTo>
                    <a:pt x="4946" y="2111"/>
                    <a:pt x="5033" y="2079"/>
                    <a:pt x="5120" y="2079"/>
                  </a:cubicBezTo>
                  <a:close/>
                  <a:moveTo>
                    <a:pt x="1701" y="0"/>
                  </a:moveTo>
                  <a:cubicBezTo>
                    <a:pt x="725" y="0"/>
                    <a:pt x="0" y="756"/>
                    <a:pt x="0" y="1701"/>
                  </a:cubicBezTo>
                  <a:lnTo>
                    <a:pt x="0" y="4411"/>
                  </a:lnTo>
                  <a:cubicBezTo>
                    <a:pt x="0" y="5356"/>
                    <a:pt x="725" y="6112"/>
                    <a:pt x="1701" y="6112"/>
                  </a:cubicBezTo>
                  <a:lnTo>
                    <a:pt x="2048" y="6112"/>
                  </a:lnTo>
                  <a:lnTo>
                    <a:pt x="2048" y="7152"/>
                  </a:lnTo>
                  <a:cubicBezTo>
                    <a:pt x="2048" y="7309"/>
                    <a:pt x="2111" y="7435"/>
                    <a:pt x="2237" y="7467"/>
                  </a:cubicBezTo>
                  <a:cubicBezTo>
                    <a:pt x="2289" y="7493"/>
                    <a:pt x="2347" y="7508"/>
                    <a:pt x="2401" y="7508"/>
                  </a:cubicBezTo>
                  <a:cubicBezTo>
                    <a:pt x="2477" y="7508"/>
                    <a:pt x="2547" y="7478"/>
                    <a:pt x="2584" y="7404"/>
                  </a:cubicBezTo>
                  <a:lnTo>
                    <a:pt x="3844" y="6112"/>
                  </a:lnTo>
                  <a:lnTo>
                    <a:pt x="5073" y="6112"/>
                  </a:lnTo>
                  <a:cubicBezTo>
                    <a:pt x="6018" y="6112"/>
                    <a:pt x="6805" y="5356"/>
                    <a:pt x="6805" y="4411"/>
                  </a:cubicBezTo>
                  <a:lnTo>
                    <a:pt x="6805" y="1701"/>
                  </a:lnTo>
                  <a:cubicBezTo>
                    <a:pt x="6837" y="756"/>
                    <a:pt x="6049" y="0"/>
                    <a:pt x="5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" name="Google Shape;7068;p73">
              <a:extLst>
                <a:ext uri="{FF2B5EF4-FFF2-40B4-BE49-F238E27FC236}">
                  <a16:creationId xmlns:a16="http://schemas.microsoft.com/office/drawing/2014/main" id="{2E65743D-C9C3-5129-5551-8A16F0C1D0BA}"/>
                </a:ext>
              </a:extLst>
            </p:cNvPr>
            <p:cNvSpPr/>
            <p:nvPr/>
          </p:nvSpPr>
          <p:spPr>
            <a:xfrm>
              <a:off x="-30735200" y="3552550"/>
              <a:ext cx="188275" cy="205075"/>
            </a:xfrm>
            <a:custGeom>
              <a:avLst/>
              <a:gdLst/>
              <a:ahLst/>
              <a:cxnLst/>
              <a:rect l="l" t="t" r="r" b="b"/>
              <a:pathLst>
                <a:path w="7531" h="8203" extrusionOk="0">
                  <a:moveTo>
                    <a:pt x="3781" y="1356"/>
                  </a:moveTo>
                  <a:cubicBezTo>
                    <a:pt x="4317" y="1356"/>
                    <a:pt x="4789" y="1828"/>
                    <a:pt x="4789" y="2395"/>
                  </a:cubicBezTo>
                  <a:cubicBezTo>
                    <a:pt x="4789" y="2710"/>
                    <a:pt x="4632" y="3025"/>
                    <a:pt x="4411" y="3214"/>
                  </a:cubicBezTo>
                  <a:cubicBezTo>
                    <a:pt x="4254" y="3341"/>
                    <a:pt x="4128" y="3530"/>
                    <a:pt x="4128" y="3782"/>
                  </a:cubicBezTo>
                  <a:cubicBezTo>
                    <a:pt x="4128" y="3971"/>
                    <a:pt x="3970" y="4128"/>
                    <a:pt x="3781" y="4128"/>
                  </a:cubicBezTo>
                  <a:cubicBezTo>
                    <a:pt x="3592" y="4128"/>
                    <a:pt x="3434" y="3971"/>
                    <a:pt x="3434" y="3782"/>
                  </a:cubicBezTo>
                  <a:cubicBezTo>
                    <a:pt x="3434" y="3341"/>
                    <a:pt x="3624" y="2931"/>
                    <a:pt x="3970" y="2679"/>
                  </a:cubicBezTo>
                  <a:cubicBezTo>
                    <a:pt x="4065" y="2584"/>
                    <a:pt x="4096" y="2521"/>
                    <a:pt x="4096" y="2395"/>
                  </a:cubicBezTo>
                  <a:cubicBezTo>
                    <a:pt x="4096" y="2206"/>
                    <a:pt x="3939" y="2049"/>
                    <a:pt x="3750" y="2049"/>
                  </a:cubicBezTo>
                  <a:cubicBezTo>
                    <a:pt x="3529" y="2049"/>
                    <a:pt x="3371" y="2206"/>
                    <a:pt x="3371" y="2395"/>
                  </a:cubicBezTo>
                  <a:cubicBezTo>
                    <a:pt x="3371" y="2584"/>
                    <a:pt x="3214" y="2742"/>
                    <a:pt x="3025" y="2742"/>
                  </a:cubicBezTo>
                  <a:cubicBezTo>
                    <a:pt x="2836" y="2742"/>
                    <a:pt x="2678" y="2584"/>
                    <a:pt x="2678" y="2395"/>
                  </a:cubicBezTo>
                  <a:cubicBezTo>
                    <a:pt x="2741" y="1828"/>
                    <a:pt x="3214" y="1356"/>
                    <a:pt x="3781" y="1356"/>
                  </a:cubicBezTo>
                  <a:close/>
                  <a:moveTo>
                    <a:pt x="3781" y="4758"/>
                  </a:moveTo>
                  <a:cubicBezTo>
                    <a:pt x="3970" y="4758"/>
                    <a:pt x="4128" y="4916"/>
                    <a:pt x="4128" y="5105"/>
                  </a:cubicBezTo>
                  <a:cubicBezTo>
                    <a:pt x="4128" y="5294"/>
                    <a:pt x="3970" y="5451"/>
                    <a:pt x="3781" y="5451"/>
                  </a:cubicBezTo>
                  <a:cubicBezTo>
                    <a:pt x="3592" y="5451"/>
                    <a:pt x="3434" y="5294"/>
                    <a:pt x="3434" y="5105"/>
                  </a:cubicBezTo>
                  <a:cubicBezTo>
                    <a:pt x="3434" y="4916"/>
                    <a:pt x="3592" y="4758"/>
                    <a:pt x="3781" y="4758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9"/>
                    <a:pt x="0" y="1734"/>
                  </a:cubicBezTo>
                  <a:lnTo>
                    <a:pt x="0" y="5136"/>
                  </a:lnTo>
                  <a:cubicBezTo>
                    <a:pt x="0" y="5987"/>
                    <a:pt x="631" y="6649"/>
                    <a:pt x="1418" y="6806"/>
                  </a:cubicBezTo>
                  <a:lnTo>
                    <a:pt x="1418" y="7846"/>
                  </a:lnTo>
                  <a:cubicBezTo>
                    <a:pt x="1418" y="8003"/>
                    <a:pt x="1481" y="8129"/>
                    <a:pt x="1607" y="8161"/>
                  </a:cubicBezTo>
                  <a:cubicBezTo>
                    <a:pt x="1659" y="8187"/>
                    <a:pt x="1717" y="8202"/>
                    <a:pt x="1771" y="8202"/>
                  </a:cubicBezTo>
                  <a:cubicBezTo>
                    <a:pt x="1848" y="8202"/>
                    <a:pt x="1917" y="8172"/>
                    <a:pt x="1954" y="8098"/>
                  </a:cubicBezTo>
                  <a:lnTo>
                    <a:pt x="3214" y="6838"/>
                  </a:lnTo>
                  <a:lnTo>
                    <a:pt x="4096" y="6838"/>
                  </a:lnTo>
                  <a:lnTo>
                    <a:pt x="4096" y="5798"/>
                  </a:lnTo>
                  <a:cubicBezTo>
                    <a:pt x="4096" y="4475"/>
                    <a:pt x="5167" y="3404"/>
                    <a:pt x="6490" y="3404"/>
                  </a:cubicBezTo>
                  <a:lnTo>
                    <a:pt x="7530" y="3404"/>
                  </a:lnTo>
                  <a:lnTo>
                    <a:pt x="7530" y="1734"/>
                  </a:lnTo>
                  <a:cubicBezTo>
                    <a:pt x="7530" y="789"/>
                    <a:pt x="6774" y="1"/>
                    <a:pt x="58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36" name="Google Shape;7069;p73">
            <a:extLst>
              <a:ext uri="{FF2B5EF4-FFF2-40B4-BE49-F238E27FC236}">
                <a16:creationId xmlns:a16="http://schemas.microsoft.com/office/drawing/2014/main" id="{E953344B-6A1C-0ABC-DEB5-AEF61715BE04}"/>
              </a:ext>
            </a:extLst>
          </p:cNvPr>
          <p:cNvGrpSpPr/>
          <p:nvPr/>
        </p:nvGrpSpPr>
        <p:grpSpPr>
          <a:xfrm>
            <a:off x="4705420" y="5091406"/>
            <a:ext cx="472781" cy="471527"/>
            <a:chOff x="-30735200" y="3910925"/>
            <a:chExt cx="292225" cy="291450"/>
          </a:xfrm>
          <a:solidFill>
            <a:schemeClr val="tx1"/>
          </a:solidFill>
        </p:grpSpPr>
        <p:sp>
          <p:nvSpPr>
            <p:cNvPr id="737" name="Google Shape;7070;p73">
              <a:extLst>
                <a:ext uri="{FF2B5EF4-FFF2-40B4-BE49-F238E27FC236}">
                  <a16:creationId xmlns:a16="http://schemas.microsoft.com/office/drawing/2014/main" id="{E03911E1-10AD-9A37-DB0A-80296932BB26}"/>
                </a:ext>
              </a:extLst>
            </p:cNvPr>
            <p:cNvSpPr/>
            <p:nvPr/>
          </p:nvSpPr>
          <p:spPr>
            <a:xfrm>
              <a:off x="-30683225" y="3962900"/>
              <a:ext cx="188275" cy="186700"/>
            </a:xfrm>
            <a:custGeom>
              <a:avLst/>
              <a:gdLst/>
              <a:ahLst/>
              <a:cxnLst/>
              <a:rect l="l" t="t" r="r" b="b"/>
              <a:pathLst>
                <a:path w="7531" h="7468" extrusionOk="0">
                  <a:moveTo>
                    <a:pt x="3750" y="663"/>
                  </a:moveTo>
                  <a:cubicBezTo>
                    <a:pt x="3939" y="663"/>
                    <a:pt x="4096" y="820"/>
                    <a:pt x="4096" y="1009"/>
                  </a:cubicBezTo>
                  <a:lnTo>
                    <a:pt x="4096" y="3624"/>
                  </a:lnTo>
                  <a:lnTo>
                    <a:pt x="5357" y="4884"/>
                  </a:lnTo>
                  <a:cubicBezTo>
                    <a:pt x="5514" y="5042"/>
                    <a:pt x="5514" y="5231"/>
                    <a:pt x="5357" y="5357"/>
                  </a:cubicBezTo>
                  <a:cubicBezTo>
                    <a:pt x="5294" y="5420"/>
                    <a:pt x="5207" y="5451"/>
                    <a:pt x="5120" y="5451"/>
                  </a:cubicBezTo>
                  <a:cubicBezTo>
                    <a:pt x="5034" y="5451"/>
                    <a:pt x="4947" y="5420"/>
                    <a:pt x="4884" y="5357"/>
                  </a:cubicBezTo>
                  <a:lnTo>
                    <a:pt x="3498" y="3971"/>
                  </a:lnTo>
                  <a:cubicBezTo>
                    <a:pt x="3435" y="3908"/>
                    <a:pt x="3403" y="3813"/>
                    <a:pt x="3403" y="3719"/>
                  </a:cubicBezTo>
                  <a:lnTo>
                    <a:pt x="3403" y="1009"/>
                  </a:lnTo>
                  <a:cubicBezTo>
                    <a:pt x="3403" y="820"/>
                    <a:pt x="3561" y="663"/>
                    <a:pt x="3750" y="663"/>
                  </a:cubicBezTo>
                  <a:close/>
                  <a:moveTo>
                    <a:pt x="3750" y="1"/>
                  </a:moveTo>
                  <a:cubicBezTo>
                    <a:pt x="1671" y="1"/>
                    <a:pt x="1" y="1702"/>
                    <a:pt x="1" y="3750"/>
                  </a:cubicBezTo>
                  <a:cubicBezTo>
                    <a:pt x="1" y="5829"/>
                    <a:pt x="1702" y="7468"/>
                    <a:pt x="3750" y="7468"/>
                  </a:cubicBezTo>
                  <a:cubicBezTo>
                    <a:pt x="5798" y="7468"/>
                    <a:pt x="7499" y="5798"/>
                    <a:pt x="7499" y="3750"/>
                  </a:cubicBezTo>
                  <a:cubicBezTo>
                    <a:pt x="7530" y="1702"/>
                    <a:pt x="5829" y="1"/>
                    <a:pt x="3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" name="Google Shape;7071;p73">
              <a:extLst>
                <a:ext uri="{FF2B5EF4-FFF2-40B4-BE49-F238E27FC236}">
                  <a16:creationId xmlns:a16="http://schemas.microsoft.com/office/drawing/2014/main" id="{E26996AF-B079-A310-4FC2-B9729D5A05F1}"/>
                </a:ext>
              </a:extLst>
            </p:cNvPr>
            <p:cNvSpPr/>
            <p:nvPr/>
          </p:nvSpPr>
          <p:spPr>
            <a:xfrm>
              <a:off x="-30735200" y="3910925"/>
              <a:ext cx="292225" cy="291450"/>
            </a:xfrm>
            <a:custGeom>
              <a:avLst/>
              <a:gdLst/>
              <a:ahLst/>
              <a:cxnLst/>
              <a:rect l="l" t="t" r="r" b="b"/>
              <a:pathLst>
                <a:path w="11689" h="11658" extrusionOk="0">
                  <a:moveTo>
                    <a:pt x="5829" y="1355"/>
                  </a:moveTo>
                  <a:cubicBezTo>
                    <a:pt x="8286" y="1355"/>
                    <a:pt x="10271" y="3372"/>
                    <a:pt x="10271" y="5829"/>
                  </a:cubicBezTo>
                  <a:cubicBezTo>
                    <a:pt x="10271" y="8286"/>
                    <a:pt x="8318" y="10271"/>
                    <a:pt x="5829" y="10271"/>
                  </a:cubicBezTo>
                  <a:cubicBezTo>
                    <a:pt x="3403" y="10271"/>
                    <a:pt x="1387" y="8255"/>
                    <a:pt x="1387" y="5829"/>
                  </a:cubicBezTo>
                  <a:cubicBezTo>
                    <a:pt x="1387" y="3372"/>
                    <a:pt x="3371" y="1355"/>
                    <a:pt x="5829" y="1355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616"/>
                    <a:pt x="0" y="5829"/>
                  </a:cubicBezTo>
                  <a:cubicBezTo>
                    <a:pt x="0" y="9011"/>
                    <a:pt x="2647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89" y="2616"/>
                    <a:pt x="9042" y="1"/>
                    <a:pt x="58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739" name="Google Shape;7072;p73">
            <a:extLst>
              <a:ext uri="{FF2B5EF4-FFF2-40B4-BE49-F238E27FC236}">
                <a16:creationId xmlns:a16="http://schemas.microsoft.com/office/drawing/2014/main" id="{FA8ABF7D-9402-56B3-D22C-D9818B5E3254}"/>
              </a:ext>
            </a:extLst>
          </p:cNvPr>
          <p:cNvSpPr/>
          <p:nvPr/>
        </p:nvSpPr>
        <p:spPr>
          <a:xfrm>
            <a:off x="3509574" y="5700857"/>
            <a:ext cx="472781" cy="471527"/>
          </a:xfrm>
          <a:custGeom>
            <a:avLst/>
            <a:gdLst/>
            <a:ahLst/>
            <a:cxnLst/>
            <a:rect l="l" t="t" r="r" b="b"/>
            <a:pathLst>
              <a:path w="11689" h="11658" extrusionOk="0">
                <a:moveTo>
                  <a:pt x="5829" y="2458"/>
                </a:moveTo>
                <a:cubicBezTo>
                  <a:pt x="6207" y="2458"/>
                  <a:pt x="6491" y="2773"/>
                  <a:pt x="6491" y="3120"/>
                </a:cubicBezTo>
                <a:cubicBezTo>
                  <a:pt x="6522" y="3466"/>
                  <a:pt x="6207" y="3781"/>
                  <a:pt x="5829" y="3781"/>
                </a:cubicBezTo>
                <a:cubicBezTo>
                  <a:pt x="5419" y="3781"/>
                  <a:pt x="5136" y="3466"/>
                  <a:pt x="5136" y="3120"/>
                </a:cubicBezTo>
                <a:cubicBezTo>
                  <a:pt x="5136" y="2742"/>
                  <a:pt x="5482" y="2458"/>
                  <a:pt x="5829" y="2458"/>
                </a:cubicBezTo>
                <a:close/>
                <a:moveTo>
                  <a:pt x="5860" y="4474"/>
                </a:moveTo>
                <a:cubicBezTo>
                  <a:pt x="6238" y="4474"/>
                  <a:pt x="6522" y="4789"/>
                  <a:pt x="6522" y="5136"/>
                </a:cubicBezTo>
                <a:lnTo>
                  <a:pt x="6522" y="8570"/>
                </a:lnTo>
                <a:cubicBezTo>
                  <a:pt x="6522" y="8948"/>
                  <a:pt x="6207" y="9232"/>
                  <a:pt x="5860" y="9232"/>
                </a:cubicBezTo>
                <a:cubicBezTo>
                  <a:pt x="5451" y="9232"/>
                  <a:pt x="5199" y="8917"/>
                  <a:pt x="5199" y="8570"/>
                </a:cubicBezTo>
                <a:lnTo>
                  <a:pt x="5199" y="5136"/>
                </a:lnTo>
                <a:cubicBezTo>
                  <a:pt x="5199" y="4726"/>
                  <a:pt x="5514" y="4474"/>
                  <a:pt x="5860" y="4474"/>
                </a:cubicBezTo>
                <a:close/>
                <a:moveTo>
                  <a:pt x="5829" y="1"/>
                </a:moveTo>
                <a:cubicBezTo>
                  <a:pt x="2615" y="1"/>
                  <a:pt x="0" y="2647"/>
                  <a:pt x="0" y="5829"/>
                </a:cubicBezTo>
                <a:cubicBezTo>
                  <a:pt x="0" y="9043"/>
                  <a:pt x="2615" y="11657"/>
                  <a:pt x="5829" y="11657"/>
                </a:cubicBezTo>
                <a:cubicBezTo>
                  <a:pt x="9011" y="11657"/>
                  <a:pt x="11657" y="9043"/>
                  <a:pt x="11657" y="5829"/>
                </a:cubicBezTo>
                <a:cubicBezTo>
                  <a:pt x="11689" y="2647"/>
                  <a:pt x="9042" y="1"/>
                  <a:pt x="582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740" name="Google Shape;7073;p73">
            <a:extLst>
              <a:ext uri="{FF2B5EF4-FFF2-40B4-BE49-F238E27FC236}">
                <a16:creationId xmlns:a16="http://schemas.microsoft.com/office/drawing/2014/main" id="{1F841DB0-1FA2-3A98-4B1A-569DC2677833}"/>
              </a:ext>
            </a:extLst>
          </p:cNvPr>
          <p:cNvGrpSpPr/>
          <p:nvPr/>
        </p:nvGrpSpPr>
        <p:grpSpPr>
          <a:xfrm>
            <a:off x="6510547" y="2041895"/>
            <a:ext cx="478628" cy="478965"/>
            <a:chOff x="-57956275" y="3197925"/>
            <a:chExt cx="319000" cy="319225"/>
          </a:xfrm>
          <a:solidFill>
            <a:schemeClr val="tx1"/>
          </a:solidFill>
        </p:grpSpPr>
        <p:sp>
          <p:nvSpPr>
            <p:cNvPr id="741" name="Google Shape;7074;p73">
              <a:extLst>
                <a:ext uri="{FF2B5EF4-FFF2-40B4-BE49-F238E27FC236}">
                  <a16:creationId xmlns:a16="http://schemas.microsoft.com/office/drawing/2014/main" id="{9EDE2FE5-B17E-5EA0-0232-76509B9A4D7E}"/>
                </a:ext>
              </a:extLst>
            </p:cNvPr>
            <p:cNvSpPr/>
            <p:nvPr/>
          </p:nvSpPr>
          <p:spPr>
            <a:xfrm>
              <a:off x="-57940525" y="3353300"/>
              <a:ext cx="18150" cy="65400"/>
            </a:xfrm>
            <a:custGeom>
              <a:avLst/>
              <a:gdLst/>
              <a:ahLst/>
              <a:cxnLst/>
              <a:rect l="l" t="t" r="r" b="b"/>
              <a:pathLst>
                <a:path w="726" h="2616" extrusionOk="0">
                  <a:moveTo>
                    <a:pt x="725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25" y="2615"/>
                  </a:cubicBezTo>
                  <a:lnTo>
                    <a:pt x="725" y="2395"/>
                  </a:lnTo>
                  <a:lnTo>
                    <a:pt x="7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" name="Google Shape;7075;p73">
              <a:extLst>
                <a:ext uri="{FF2B5EF4-FFF2-40B4-BE49-F238E27FC236}">
                  <a16:creationId xmlns:a16="http://schemas.microsoft.com/office/drawing/2014/main" id="{875E4BFC-B522-F60E-BC8B-548D8BAED769}"/>
                </a:ext>
              </a:extLst>
            </p:cNvPr>
            <p:cNvSpPr/>
            <p:nvPr/>
          </p:nvSpPr>
          <p:spPr>
            <a:xfrm>
              <a:off x="-57679825" y="3353300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1" y="0"/>
                  </a:moveTo>
                  <a:lnTo>
                    <a:pt x="1" y="2395"/>
                  </a:lnTo>
                  <a:lnTo>
                    <a:pt x="1" y="2615"/>
                  </a:lnTo>
                  <a:cubicBezTo>
                    <a:pt x="442" y="2332"/>
                    <a:pt x="757" y="1859"/>
                    <a:pt x="757" y="1292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" name="Google Shape;7076;p73">
              <a:extLst>
                <a:ext uri="{FF2B5EF4-FFF2-40B4-BE49-F238E27FC236}">
                  <a16:creationId xmlns:a16="http://schemas.microsoft.com/office/drawing/2014/main" id="{EB13F810-D430-5949-6087-057105AA74AE}"/>
                </a:ext>
              </a:extLst>
            </p:cNvPr>
            <p:cNvSpPr/>
            <p:nvPr/>
          </p:nvSpPr>
          <p:spPr>
            <a:xfrm>
              <a:off x="-57956275" y="3255625"/>
              <a:ext cx="319000" cy="55175"/>
            </a:xfrm>
            <a:custGeom>
              <a:avLst/>
              <a:gdLst/>
              <a:ahLst/>
              <a:cxnLst/>
              <a:rect l="l" t="t" r="r" b="b"/>
              <a:pathLst>
                <a:path w="12760" h="2207" extrusionOk="0">
                  <a:moveTo>
                    <a:pt x="442" y="1"/>
                  </a:moveTo>
                  <a:cubicBezTo>
                    <a:pt x="190" y="1"/>
                    <a:pt x="1" y="253"/>
                    <a:pt x="64" y="442"/>
                  </a:cubicBezTo>
                  <a:cubicBezTo>
                    <a:pt x="284" y="1481"/>
                    <a:pt x="1261" y="2206"/>
                    <a:pt x="2332" y="2206"/>
                  </a:cubicBezTo>
                  <a:lnTo>
                    <a:pt x="10523" y="2206"/>
                  </a:lnTo>
                  <a:cubicBezTo>
                    <a:pt x="11563" y="2206"/>
                    <a:pt x="12571" y="1418"/>
                    <a:pt x="12760" y="442"/>
                  </a:cubicBezTo>
                  <a:cubicBezTo>
                    <a:pt x="12603" y="221"/>
                    <a:pt x="12445" y="1"/>
                    <a:pt x="12193" y="1"/>
                  </a:cubicBezTo>
                  <a:lnTo>
                    <a:pt x="10303" y="1"/>
                  </a:lnTo>
                  <a:lnTo>
                    <a:pt x="10303" y="757"/>
                  </a:lnTo>
                  <a:cubicBezTo>
                    <a:pt x="10303" y="946"/>
                    <a:pt x="10145" y="1103"/>
                    <a:pt x="9956" y="1103"/>
                  </a:cubicBezTo>
                  <a:cubicBezTo>
                    <a:pt x="9767" y="1103"/>
                    <a:pt x="9610" y="946"/>
                    <a:pt x="9610" y="757"/>
                  </a:cubicBezTo>
                  <a:lnTo>
                    <a:pt x="9610" y="1"/>
                  </a:lnTo>
                  <a:lnTo>
                    <a:pt x="8853" y="1"/>
                  </a:lnTo>
                  <a:lnTo>
                    <a:pt x="8853" y="757"/>
                  </a:lnTo>
                  <a:cubicBezTo>
                    <a:pt x="8853" y="946"/>
                    <a:pt x="8696" y="1103"/>
                    <a:pt x="8507" y="1103"/>
                  </a:cubicBezTo>
                  <a:cubicBezTo>
                    <a:pt x="8318" y="1103"/>
                    <a:pt x="8160" y="946"/>
                    <a:pt x="8160" y="757"/>
                  </a:cubicBezTo>
                  <a:lnTo>
                    <a:pt x="8160" y="1"/>
                  </a:lnTo>
                  <a:lnTo>
                    <a:pt x="7404" y="1"/>
                  </a:lnTo>
                  <a:lnTo>
                    <a:pt x="7404" y="757"/>
                  </a:lnTo>
                  <a:cubicBezTo>
                    <a:pt x="7404" y="946"/>
                    <a:pt x="7247" y="1103"/>
                    <a:pt x="7058" y="1103"/>
                  </a:cubicBezTo>
                  <a:cubicBezTo>
                    <a:pt x="6837" y="1103"/>
                    <a:pt x="6680" y="946"/>
                    <a:pt x="6680" y="757"/>
                  </a:cubicBezTo>
                  <a:lnTo>
                    <a:pt x="6680" y="1"/>
                  </a:lnTo>
                  <a:lnTo>
                    <a:pt x="5955" y="1"/>
                  </a:lnTo>
                  <a:lnTo>
                    <a:pt x="5955" y="757"/>
                  </a:lnTo>
                  <a:cubicBezTo>
                    <a:pt x="5955" y="946"/>
                    <a:pt x="5797" y="1103"/>
                    <a:pt x="5577" y="1103"/>
                  </a:cubicBezTo>
                  <a:cubicBezTo>
                    <a:pt x="5388" y="1103"/>
                    <a:pt x="5230" y="946"/>
                    <a:pt x="5230" y="757"/>
                  </a:cubicBezTo>
                  <a:lnTo>
                    <a:pt x="5230" y="1"/>
                  </a:lnTo>
                  <a:lnTo>
                    <a:pt x="4474" y="1"/>
                  </a:lnTo>
                  <a:lnTo>
                    <a:pt x="4474" y="757"/>
                  </a:lnTo>
                  <a:cubicBezTo>
                    <a:pt x="4474" y="946"/>
                    <a:pt x="4317" y="1103"/>
                    <a:pt x="4128" y="1103"/>
                  </a:cubicBezTo>
                  <a:cubicBezTo>
                    <a:pt x="3939" y="1103"/>
                    <a:pt x="3781" y="946"/>
                    <a:pt x="3781" y="757"/>
                  </a:cubicBezTo>
                  <a:lnTo>
                    <a:pt x="3781" y="1"/>
                  </a:lnTo>
                  <a:lnTo>
                    <a:pt x="3025" y="1"/>
                  </a:lnTo>
                  <a:lnTo>
                    <a:pt x="3025" y="757"/>
                  </a:lnTo>
                  <a:cubicBezTo>
                    <a:pt x="3025" y="946"/>
                    <a:pt x="2867" y="1103"/>
                    <a:pt x="2678" y="1103"/>
                  </a:cubicBezTo>
                  <a:cubicBezTo>
                    <a:pt x="2489" y="1103"/>
                    <a:pt x="2332" y="946"/>
                    <a:pt x="2332" y="757"/>
                  </a:cubicBezTo>
                  <a:lnTo>
                    <a:pt x="233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" name="Google Shape;7077;p73">
              <a:extLst>
                <a:ext uri="{FF2B5EF4-FFF2-40B4-BE49-F238E27FC236}">
                  <a16:creationId xmlns:a16="http://schemas.microsoft.com/office/drawing/2014/main" id="{423C4D8A-FCED-2B50-F534-9EDDA4FE358D}"/>
                </a:ext>
              </a:extLst>
            </p:cNvPr>
            <p:cNvSpPr/>
            <p:nvPr/>
          </p:nvSpPr>
          <p:spPr>
            <a:xfrm>
              <a:off x="-57868050" y="3494275"/>
              <a:ext cx="18900" cy="22875"/>
            </a:xfrm>
            <a:custGeom>
              <a:avLst/>
              <a:gdLst/>
              <a:ahLst/>
              <a:cxnLst/>
              <a:rect l="l" t="t" r="r" b="b"/>
              <a:pathLst>
                <a:path w="756" h="915" extrusionOk="0">
                  <a:moveTo>
                    <a:pt x="0" y="1"/>
                  </a:move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410" y="914"/>
                  </a:cubicBezTo>
                  <a:cubicBezTo>
                    <a:pt x="599" y="914"/>
                    <a:pt x="756" y="757"/>
                    <a:pt x="756" y="536"/>
                  </a:cubicBezTo>
                  <a:lnTo>
                    <a:pt x="756" y="473"/>
                  </a:lnTo>
                  <a:cubicBezTo>
                    <a:pt x="473" y="347"/>
                    <a:pt x="252" y="158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5" name="Google Shape;7078;p73">
              <a:extLst>
                <a:ext uri="{FF2B5EF4-FFF2-40B4-BE49-F238E27FC236}">
                  <a16:creationId xmlns:a16="http://schemas.microsoft.com/office/drawing/2014/main" id="{8D75B30C-37A9-0E05-D0CA-33564B15C7D9}"/>
                </a:ext>
              </a:extLst>
            </p:cNvPr>
            <p:cNvSpPr/>
            <p:nvPr/>
          </p:nvSpPr>
          <p:spPr>
            <a:xfrm>
              <a:off x="-57755425" y="3494275"/>
              <a:ext cx="18125" cy="22875"/>
            </a:xfrm>
            <a:custGeom>
              <a:avLst/>
              <a:gdLst/>
              <a:ahLst/>
              <a:cxnLst/>
              <a:rect l="l" t="t" r="r" b="b"/>
              <a:pathLst>
                <a:path w="725" h="915" extrusionOk="0">
                  <a:moveTo>
                    <a:pt x="725" y="1"/>
                  </a:moveTo>
                  <a:cubicBezTo>
                    <a:pt x="504" y="190"/>
                    <a:pt x="252" y="347"/>
                    <a:pt x="0" y="473"/>
                  </a:cubicBez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378" y="914"/>
                  </a:cubicBezTo>
                  <a:cubicBezTo>
                    <a:pt x="567" y="914"/>
                    <a:pt x="725" y="757"/>
                    <a:pt x="725" y="536"/>
                  </a:cubicBezTo>
                  <a:lnTo>
                    <a:pt x="72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6" name="Google Shape;7079;p73">
              <a:extLst>
                <a:ext uri="{FF2B5EF4-FFF2-40B4-BE49-F238E27FC236}">
                  <a16:creationId xmlns:a16="http://schemas.microsoft.com/office/drawing/2014/main" id="{62B06105-08E4-441C-5C8F-0295E5F03941}"/>
                </a:ext>
              </a:extLst>
            </p:cNvPr>
            <p:cNvSpPr/>
            <p:nvPr/>
          </p:nvSpPr>
          <p:spPr>
            <a:xfrm>
              <a:off x="-57903500" y="3329675"/>
              <a:ext cx="204800" cy="187475"/>
            </a:xfrm>
            <a:custGeom>
              <a:avLst/>
              <a:gdLst/>
              <a:ahLst/>
              <a:cxnLst/>
              <a:rect l="l" t="t" r="r" b="b"/>
              <a:pathLst>
                <a:path w="8192" h="7499" extrusionOk="0">
                  <a:moveTo>
                    <a:pt x="2615" y="756"/>
                  </a:moveTo>
                  <a:cubicBezTo>
                    <a:pt x="2804" y="756"/>
                    <a:pt x="2962" y="914"/>
                    <a:pt x="2962" y="1103"/>
                  </a:cubicBezTo>
                  <a:cubicBezTo>
                    <a:pt x="2962" y="1292"/>
                    <a:pt x="2804" y="1449"/>
                    <a:pt x="2615" y="1449"/>
                  </a:cubicBezTo>
                  <a:cubicBezTo>
                    <a:pt x="2395" y="1449"/>
                    <a:pt x="2269" y="1292"/>
                    <a:pt x="2269" y="1103"/>
                  </a:cubicBezTo>
                  <a:cubicBezTo>
                    <a:pt x="2206" y="945"/>
                    <a:pt x="2395" y="756"/>
                    <a:pt x="2615" y="756"/>
                  </a:cubicBezTo>
                  <a:close/>
                  <a:moveTo>
                    <a:pt x="5608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608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199" y="945"/>
                    <a:pt x="5356" y="756"/>
                    <a:pt x="5608" y="756"/>
                  </a:cubicBezTo>
                  <a:close/>
                  <a:moveTo>
                    <a:pt x="5159" y="4072"/>
                  </a:moveTo>
                  <a:cubicBezTo>
                    <a:pt x="5254" y="4072"/>
                    <a:pt x="5340" y="4112"/>
                    <a:pt x="5388" y="4190"/>
                  </a:cubicBezTo>
                  <a:cubicBezTo>
                    <a:pt x="5545" y="4348"/>
                    <a:pt x="5545" y="4568"/>
                    <a:pt x="5388" y="4694"/>
                  </a:cubicBezTo>
                  <a:cubicBezTo>
                    <a:pt x="5041" y="5041"/>
                    <a:pt x="4569" y="5230"/>
                    <a:pt x="4096" y="5230"/>
                  </a:cubicBezTo>
                  <a:cubicBezTo>
                    <a:pt x="3623" y="5230"/>
                    <a:pt x="3119" y="5041"/>
                    <a:pt x="2804" y="4694"/>
                  </a:cubicBezTo>
                  <a:cubicBezTo>
                    <a:pt x="2647" y="4537"/>
                    <a:pt x="2647" y="4285"/>
                    <a:pt x="2804" y="4190"/>
                  </a:cubicBezTo>
                  <a:cubicBezTo>
                    <a:pt x="2883" y="4112"/>
                    <a:pt x="2978" y="4072"/>
                    <a:pt x="3068" y="4072"/>
                  </a:cubicBezTo>
                  <a:cubicBezTo>
                    <a:pt x="3159" y="4072"/>
                    <a:pt x="3245" y="4112"/>
                    <a:pt x="3308" y="4190"/>
                  </a:cubicBezTo>
                  <a:cubicBezTo>
                    <a:pt x="3513" y="4379"/>
                    <a:pt x="3797" y="4474"/>
                    <a:pt x="4084" y="4474"/>
                  </a:cubicBezTo>
                  <a:cubicBezTo>
                    <a:pt x="4372" y="4474"/>
                    <a:pt x="4663" y="4379"/>
                    <a:pt x="4884" y="4190"/>
                  </a:cubicBezTo>
                  <a:cubicBezTo>
                    <a:pt x="4962" y="4112"/>
                    <a:pt x="5065" y="4072"/>
                    <a:pt x="5159" y="4072"/>
                  </a:cubicBezTo>
                  <a:close/>
                  <a:moveTo>
                    <a:pt x="0" y="0"/>
                  </a:moveTo>
                  <a:lnTo>
                    <a:pt x="0" y="3403"/>
                  </a:lnTo>
                  <a:cubicBezTo>
                    <a:pt x="0" y="4663"/>
                    <a:pt x="599" y="5829"/>
                    <a:pt x="1513" y="6585"/>
                  </a:cubicBezTo>
                  <a:lnTo>
                    <a:pt x="1513" y="4127"/>
                  </a:lnTo>
                  <a:cubicBezTo>
                    <a:pt x="1513" y="3119"/>
                    <a:pt x="2332" y="2300"/>
                    <a:pt x="3340" y="2300"/>
                  </a:cubicBezTo>
                  <a:cubicBezTo>
                    <a:pt x="3560" y="2300"/>
                    <a:pt x="3718" y="2458"/>
                    <a:pt x="3718" y="2647"/>
                  </a:cubicBezTo>
                  <a:cubicBezTo>
                    <a:pt x="3718" y="2836"/>
                    <a:pt x="3560" y="2993"/>
                    <a:pt x="3340" y="2993"/>
                  </a:cubicBezTo>
                  <a:cubicBezTo>
                    <a:pt x="2710" y="2993"/>
                    <a:pt x="2237" y="3497"/>
                    <a:pt x="2237" y="4096"/>
                  </a:cubicBezTo>
                  <a:lnTo>
                    <a:pt x="2237" y="7026"/>
                  </a:lnTo>
                  <a:cubicBezTo>
                    <a:pt x="2804" y="7278"/>
                    <a:pt x="3434" y="7498"/>
                    <a:pt x="4096" y="7498"/>
                  </a:cubicBezTo>
                  <a:cubicBezTo>
                    <a:pt x="4758" y="7498"/>
                    <a:pt x="5388" y="7341"/>
                    <a:pt x="5955" y="7026"/>
                  </a:cubicBezTo>
                  <a:lnTo>
                    <a:pt x="5955" y="4096"/>
                  </a:lnTo>
                  <a:cubicBezTo>
                    <a:pt x="5955" y="3466"/>
                    <a:pt x="5451" y="2993"/>
                    <a:pt x="4852" y="2993"/>
                  </a:cubicBezTo>
                  <a:cubicBezTo>
                    <a:pt x="4663" y="2993"/>
                    <a:pt x="4506" y="2836"/>
                    <a:pt x="4506" y="2647"/>
                  </a:cubicBezTo>
                  <a:cubicBezTo>
                    <a:pt x="4506" y="2458"/>
                    <a:pt x="4663" y="2300"/>
                    <a:pt x="4852" y="2300"/>
                  </a:cubicBezTo>
                  <a:cubicBezTo>
                    <a:pt x="5860" y="2300"/>
                    <a:pt x="6711" y="3119"/>
                    <a:pt x="6711" y="4127"/>
                  </a:cubicBezTo>
                  <a:lnTo>
                    <a:pt x="6711" y="6585"/>
                  </a:lnTo>
                  <a:cubicBezTo>
                    <a:pt x="7593" y="5829"/>
                    <a:pt x="8192" y="4663"/>
                    <a:pt x="8192" y="3403"/>
                  </a:cubicBezTo>
                  <a:lnTo>
                    <a:pt x="819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7" name="Google Shape;7080;p73">
              <a:extLst>
                <a:ext uri="{FF2B5EF4-FFF2-40B4-BE49-F238E27FC236}">
                  <a16:creationId xmlns:a16="http://schemas.microsoft.com/office/drawing/2014/main" id="{EAD9CDA9-DFC6-A031-C0A3-8C056089BA70}"/>
                </a:ext>
              </a:extLst>
            </p:cNvPr>
            <p:cNvSpPr/>
            <p:nvPr/>
          </p:nvSpPr>
          <p:spPr>
            <a:xfrm>
              <a:off x="-57860975" y="3197925"/>
              <a:ext cx="119750" cy="37250"/>
            </a:xfrm>
            <a:custGeom>
              <a:avLst/>
              <a:gdLst/>
              <a:ahLst/>
              <a:cxnLst/>
              <a:rect l="l" t="t" r="r" b="b"/>
              <a:pathLst>
                <a:path w="4790" h="1490" extrusionOk="0">
                  <a:moveTo>
                    <a:pt x="2383" y="1"/>
                  </a:moveTo>
                  <a:cubicBezTo>
                    <a:pt x="1812" y="1"/>
                    <a:pt x="1245" y="214"/>
                    <a:pt x="851" y="639"/>
                  </a:cubicBezTo>
                  <a:lnTo>
                    <a:pt x="1" y="1490"/>
                  </a:lnTo>
                  <a:lnTo>
                    <a:pt x="4789" y="1490"/>
                  </a:lnTo>
                  <a:lnTo>
                    <a:pt x="3939" y="639"/>
                  </a:lnTo>
                  <a:cubicBezTo>
                    <a:pt x="3529" y="214"/>
                    <a:pt x="2954" y="1"/>
                    <a:pt x="23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48" name="Google Shape;7081;p73">
            <a:extLst>
              <a:ext uri="{FF2B5EF4-FFF2-40B4-BE49-F238E27FC236}">
                <a16:creationId xmlns:a16="http://schemas.microsoft.com/office/drawing/2014/main" id="{D8CC05A5-67DA-6C23-B95D-5AC6E499BB1A}"/>
              </a:ext>
            </a:extLst>
          </p:cNvPr>
          <p:cNvGrpSpPr/>
          <p:nvPr/>
        </p:nvGrpSpPr>
        <p:grpSpPr>
          <a:xfrm>
            <a:off x="6540086" y="2650462"/>
            <a:ext cx="419549" cy="478628"/>
            <a:chOff x="-57940525" y="3590375"/>
            <a:chExt cx="279625" cy="319000"/>
          </a:xfrm>
          <a:solidFill>
            <a:schemeClr val="tx1"/>
          </a:solidFill>
        </p:grpSpPr>
        <p:sp>
          <p:nvSpPr>
            <p:cNvPr id="749" name="Google Shape;7082;p73">
              <a:extLst>
                <a:ext uri="{FF2B5EF4-FFF2-40B4-BE49-F238E27FC236}">
                  <a16:creationId xmlns:a16="http://schemas.microsoft.com/office/drawing/2014/main" id="{81D92204-8F0B-E99D-EE32-25D96084FBD9}"/>
                </a:ext>
              </a:extLst>
            </p:cNvPr>
            <p:cNvSpPr/>
            <p:nvPr/>
          </p:nvSpPr>
          <p:spPr>
            <a:xfrm>
              <a:off x="-57940525" y="3727425"/>
              <a:ext cx="18150" cy="63800"/>
            </a:xfrm>
            <a:custGeom>
              <a:avLst/>
              <a:gdLst/>
              <a:ahLst/>
              <a:cxnLst/>
              <a:rect l="l" t="t" r="r" b="b"/>
              <a:pathLst>
                <a:path w="726" h="2552" extrusionOk="0">
                  <a:moveTo>
                    <a:pt x="725" y="0"/>
                  </a:moveTo>
                  <a:cubicBezTo>
                    <a:pt x="253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25" y="2552"/>
                  </a:cubicBezTo>
                  <a:lnTo>
                    <a:pt x="7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0" name="Google Shape;7083;p73">
              <a:extLst>
                <a:ext uri="{FF2B5EF4-FFF2-40B4-BE49-F238E27FC236}">
                  <a16:creationId xmlns:a16="http://schemas.microsoft.com/office/drawing/2014/main" id="{35CD26FE-221B-6D0F-9124-5E3B67C69C69}"/>
                </a:ext>
              </a:extLst>
            </p:cNvPr>
            <p:cNvSpPr/>
            <p:nvPr/>
          </p:nvSpPr>
          <p:spPr>
            <a:xfrm>
              <a:off x="-57904300" y="3686450"/>
              <a:ext cx="205600" cy="111075"/>
            </a:xfrm>
            <a:custGeom>
              <a:avLst/>
              <a:gdLst/>
              <a:ahLst/>
              <a:cxnLst/>
              <a:rect l="l" t="t" r="r" b="b"/>
              <a:pathLst>
                <a:path w="8224" h="4443" extrusionOk="0">
                  <a:moveTo>
                    <a:pt x="2647" y="2143"/>
                  </a:moveTo>
                  <a:cubicBezTo>
                    <a:pt x="2836" y="2143"/>
                    <a:pt x="2994" y="2301"/>
                    <a:pt x="2994" y="2521"/>
                  </a:cubicBezTo>
                  <a:cubicBezTo>
                    <a:pt x="2994" y="2710"/>
                    <a:pt x="2836" y="2868"/>
                    <a:pt x="2647" y="2868"/>
                  </a:cubicBezTo>
                  <a:cubicBezTo>
                    <a:pt x="2427" y="2868"/>
                    <a:pt x="2301" y="2710"/>
                    <a:pt x="2301" y="2521"/>
                  </a:cubicBezTo>
                  <a:cubicBezTo>
                    <a:pt x="2301" y="2301"/>
                    <a:pt x="2427" y="2143"/>
                    <a:pt x="2647" y="2143"/>
                  </a:cubicBezTo>
                  <a:close/>
                  <a:moveTo>
                    <a:pt x="5640" y="2143"/>
                  </a:moveTo>
                  <a:cubicBezTo>
                    <a:pt x="5829" y="2143"/>
                    <a:pt x="5987" y="2301"/>
                    <a:pt x="5987" y="2521"/>
                  </a:cubicBezTo>
                  <a:cubicBezTo>
                    <a:pt x="5987" y="2710"/>
                    <a:pt x="5829" y="2868"/>
                    <a:pt x="5640" y="2868"/>
                  </a:cubicBezTo>
                  <a:cubicBezTo>
                    <a:pt x="5420" y="2868"/>
                    <a:pt x="5262" y="2710"/>
                    <a:pt x="5262" y="2521"/>
                  </a:cubicBezTo>
                  <a:cubicBezTo>
                    <a:pt x="5262" y="2301"/>
                    <a:pt x="5420" y="2143"/>
                    <a:pt x="5640" y="2143"/>
                  </a:cubicBezTo>
                  <a:close/>
                  <a:moveTo>
                    <a:pt x="1923" y="1"/>
                  </a:moveTo>
                  <a:lnTo>
                    <a:pt x="1" y="1923"/>
                  </a:lnTo>
                  <a:lnTo>
                    <a:pt x="1" y="4443"/>
                  </a:lnTo>
                  <a:lnTo>
                    <a:pt x="1765" y="4443"/>
                  </a:lnTo>
                  <a:cubicBezTo>
                    <a:pt x="2490" y="3986"/>
                    <a:pt x="3309" y="3758"/>
                    <a:pt x="4124" y="3758"/>
                  </a:cubicBezTo>
                  <a:cubicBezTo>
                    <a:pt x="4939" y="3758"/>
                    <a:pt x="5751" y="3986"/>
                    <a:pt x="6459" y="4443"/>
                  </a:cubicBezTo>
                  <a:lnTo>
                    <a:pt x="8224" y="4443"/>
                  </a:lnTo>
                  <a:lnTo>
                    <a:pt x="8224" y="1923"/>
                  </a:lnTo>
                  <a:lnTo>
                    <a:pt x="6302" y="1"/>
                  </a:lnTo>
                  <a:cubicBezTo>
                    <a:pt x="5625" y="395"/>
                    <a:pt x="4876" y="592"/>
                    <a:pt x="4124" y="592"/>
                  </a:cubicBezTo>
                  <a:cubicBezTo>
                    <a:pt x="3372" y="592"/>
                    <a:pt x="2616" y="395"/>
                    <a:pt x="19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" name="Google Shape;7084;p73">
              <a:extLst>
                <a:ext uri="{FF2B5EF4-FFF2-40B4-BE49-F238E27FC236}">
                  <a16:creationId xmlns:a16="http://schemas.microsoft.com/office/drawing/2014/main" id="{655FDB7F-8A02-B49D-6A93-046D3231BC6D}"/>
                </a:ext>
              </a:extLst>
            </p:cNvPr>
            <p:cNvSpPr/>
            <p:nvPr/>
          </p:nvSpPr>
          <p:spPr>
            <a:xfrm>
              <a:off x="-57903500" y="3590375"/>
              <a:ext cx="205575" cy="117375"/>
            </a:xfrm>
            <a:custGeom>
              <a:avLst/>
              <a:gdLst/>
              <a:ahLst/>
              <a:cxnLst/>
              <a:rect l="l" t="t" r="r" b="b"/>
              <a:pathLst>
                <a:path w="8223" h="4695" extrusionOk="0">
                  <a:moveTo>
                    <a:pt x="4096" y="0"/>
                  </a:moveTo>
                  <a:cubicBezTo>
                    <a:pt x="3560" y="0"/>
                    <a:pt x="3088" y="315"/>
                    <a:pt x="2804" y="756"/>
                  </a:cubicBezTo>
                  <a:cubicBezTo>
                    <a:pt x="2753" y="751"/>
                    <a:pt x="2702" y="748"/>
                    <a:pt x="2651" y="748"/>
                  </a:cubicBezTo>
                  <a:cubicBezTo>
                    <a:pt x="2101" y="748"/>
                    <a:pt x="1551" y="1051"/>
                    <a:pt x="1292" y="1512"/>
                  </a:cubicBezTo>
                  <a:cubicBezTo>
                    <a:pt x="567" y="1638"/>
                    <a:pt x="0" y="2269"/>
                    <a:pt x="0" y="3056"/>
                  </a:cubicBezTo>
                  <a:lnTo>
                    <a:pt x="0" y="4694"/>
                  </a:lnTo>
                  <a:lnTo>
                    <a:pt x="1607" y="3088"/>
                  </a:lnTo>
                  <a:cubicBezTo>
                    <a:pt x="1683" y="3011"/>
                    <a:pt x="1783" y="2970"/>
                    <a:pt x="1884" y="2970"/>
                  </a:cubicBezTo>
                  <a:cubicBezTo>
                    <a:pt x="1951" y="2970"/>
                    <a:pt x="2018" y="2987"/>
                    <a:pt x="2080" y="3025"/>
                  </a:cubicBezTo>
                  <a:cubicBezTo>
                    <a:pt x="2694" y="3450"/>
                    <a:pt x="3403" y="3663"/>
                    <a:pt x="4112" y="3663"/>
                  </a:cubicBezTo>
                  <a:cubicBezTo>
                    <a:pt x="4821" y="3663"/>
                    <a:pt x="5529" y="3450"/>
                    <a:pt x="6144" y="3025"/>
                  </a:cubicBezTo>
                  <a:cubicBezTo>
                    <a:pt x="6206" y="2987"/>
                    <a:pt x="6273" y="2970"/>
                    <a:pt x="6339" y="2970"/>
                  </a:cubicBezTo>
                  <a:cubicBezTo>
                    <a:pt x="6441" y="2970"/>
                    <a:pt x="6540" y="3011"/>
                    <a:pt x="6616" y="3088"/>
                  </a:cubicBezTo>
                  <a:lnTo>
                    <a:pt x="8223" y="4694"/>
                  </a:lnTo>
                  <a:lnTo>
                    <a:pt x="8223" y="3056"/>
                  </a:lnTo>
                  <a:cubicBezTo>
                    <a:pt x="8192" y="2300"/>
                    <a:pt x="7656" y="1638"/>
                    <a:pt x="6900" y="1512"/>
                  </a:cubicBezTo>
                  <a:cubicBezTo>
                    <a:pt x="6641" y="1051"/>
                    <a:pt x="6091" y="748"/>
                    <a:pt x="5541" y="748"/>
                  </a:cubicBezTo>
                  <a:cubicBezTo>
                    <a:pt x="5490" y="748"/>
                    <a:pt x="5439" y="751"/>
                    <a:pt x="5388" y="756"/>
                  </a:cubicBezTo>
                  <a:cubicBezTo>
                    <a:pt x="5136" y="284"/>
                    <a:pt x="4663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" name="Google Shape;7085;p73">
              <a:extLst>
                <a:ext uri="{FF2B5EF4-FFF2-40B4-BE49-F238E27FC236}">
                  <a16:creationId xmlns:a16="http://schemas.microsoft.com/office/drawing/2014/main" id="{25DD2F8D-CD40-247C-F436-0B757856C1B4}"/>
                </a:ext>
              </a:extLst>
            </p:cNvPr>
            <p:cNvSpPr/>
            <p:nvPr/>
          </p:nvSpPr>
          <p:spPr>
            <a:xfrm>
              <a:off x="-57903500" y="3798700"/>
              <a:ext cx="204800" cy="110675"/>
            </a:xfrm>
            <a:custGeom>
              <a:avLst/>
              <a:gdLst/>
              <a:ahLst/>
              <a:cxnLst/>
              <a:rect l="l" t="t" r="r" b="b"/>
              <a:pathLst>
                <a:path w="8192" h="4427" extrusionOk="0">
                  <a:moveTo>
                    <a:pt x="5159" y="1001"/>
                  </a:moveTo>
                  <a:cubicBezTo>
                    <a:pt x="5254" y="1001"/>
                    <a:pt x="5340" y="1040"/>
                    <a:pt x="5388" y="1119"/>
                  </a:cubicBezTo>
                  <a:cubicBezTo>
                    <a:pt x="5545" y="1245"/>
                    <a:pt x="5545" y="1465"/>
                    <a:pt x="5388" y="1654"/>
                  </a:cubicBezTo>
                  <a:cubicBezTo>
                    <a:pt x="5041" y="2001"/>
                    <a:pt x="4569" y="2190"/>
                    <a:pt x="4096" y="2190"/>
                  </a:cubicBezTo>
                  <a:cubicBezTo>
                    <a:pt x="3623" y="2190"/>
                    <a:pt x="3119" y="2001"/>
                    <a:pt x="2804" y="1654"/>
                  </a:cubicBezTo>
                  <a:cubicBezTo>
                    <a:pt x="2647" y="1497"/>
                    <a:pt x="2647" y="1245"/>
                    <a:pt x="2804" y="1119"/>
                  </a:cubicBezTo>
                  <a:cubicBezTo>
                    <a:pt x="2883" y="1040"/>
                    <a:pt x="2978" y="1001"/>
                    <a:pt x="3068" y="1001"/>
                  </a:cubicBezTo>
                  <a:cubicBezTo>
                    <a:pt x="3159" y="1001"/>
                    <a:pt x="3245" y="1040"/>
                    <a:pt x="3308" y="1119"/>
                  </a:cubicBezTo>
                  <a:cubicBezTo>
                    <a:pt x="3529" y="1339"/>
                    <a:pt x="3812" y="1449"/>
                    <a:pt x="4096" y="1449"/>
                  </a:cubicBezTo>
                  <a:cubicBezTo>
                    <a:pt x="4380" y="1449"/>
                    <a:pt x="4663" y="1339"/>
                    <a:pt x="4884" y="1119"/>
                  </a:cubicBezTo>
                  <a:cubicBezTo>
                    <a:pt x="4962" y="1040"/>
                    <a:pt x="5065" y="1001"/>
                    <a:pt x="5159" y="1001"/>
                  </a:cubicBezTo>
                  <a:close/>
                  <a:moveTo>
                    <a:pt x="4080" y="0"/>
                  </a:moveTo>
                  <a:cubicBezTo>
                    <a:pt x="3371" y="0"/>
                    <a:pt x="2663" y="205"/>
                    <a:pt x="2048" y="615"/>
                  </a:cubicBezTo>
                  <a:cubicBezTo>
                    <a:pt x="1985" y="646"/>
                    <a:pt x="1922" y="678"/>
                    <a:pt x="1859" y="678"/>
                  </a:cubicBezTo>
                  <a:lnTo>
                    <a:pt x="0" y="678"/>
                  </a:lnTo>
                  <a:cubicBezTo>
                    <a:pt x="189" y="2788"/>
                    <a:pt x="1922" y="4427"/>
                    <a:pt x="4096" y="4427"/>
                  </a:cubicBezTo>
                  <a:cubicBezTo>
                    <a:pt x="6270" y="4427"/>
                    <a:pt x="8003" y="2788"/>
                    <a:pt x="8192" y="678"/>
                  </a:cubicBezTo>
                  <a:lnTo>
                    <a:pt x="6333" y="678"/>
                  </a:lnTo>
                  <a:cubicBezTo>
                    <a:pt x="6270" y="678"/>
                    <a:pt x="6175" y="646"/>
                    <a:pt x="6112" y="615"/>
                  </a:cubicBezTo>
                  <a:cubicBezTo>
                    <a:pt x="5498" y="205"/>
                    <a:pt x="4789" y="0"/>
                    <a:pt x="40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3" name="Google Shape;7086;p73">
              <a:extLst>
                <a:ext uri="{FF2B5EF4-FFF2-40B4-BE49-F238E27FC236}">
                  <a16:creationId xmlns:a16="http://schemas.microsoft.com/office/drawing/2014/main" id="{8BD09703-7489-0307-D1D0-694FC7E8508C}"/>
                </a:ext>
              </a:extLst>
            </p:cNvPr>
            <p:cNvSpPr/>
            <p:nvPr/>
          </p:nvSpPr>
          <p:spPr>
            <a:xfrm>
              <a:off x="-57679825" y="37266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4" name="Google Shape;7087;p73">
            <a:extLst>
              <a:ext uri="{FF2B5EF4-FFF2-40B4-BE49-F238E27FC236}">
                <a16:creationId xmlns:a16="http://schemas.microsoft.com/office/drawing/2014/main" id="{8F562203-5A72-8207-29F0-297B907D1188}"/>
              </a:ext>
            </a:extLst>
          </p:cNvPr>
          <p:cNvGrpSpPr/>
          <p:nvPr/>
        </p:nvGrpSpPr>
        <p:grpSpPr>
          <a:xfrm>
            <a:off x="6501261" y="3238957"/>
            <a:ext cx="477465" cy="478665"/>
            <a:chOff x="-57959425" y="3982600"/>
            <a:chExt cx="318225" cy="319025"/>
          </a:xfrm>
          <a:solidFill>
            <a:schemeClr val="tx1"/>
          </a:solidFill>
        </p:grpSpPr>
        <p:sp>
          <p:nvSpPr>
            <p:cNvPr id="755" name="Google Shape;7088;p73">
              <a:extLst>
                <a:ext uri="{FF2B5EF4-FFF2-40B4-BE49-F238E27FC236}">
                  <a16:creationId xmlns:a16="http://schemas.microsoft.com/office/drawing/2014/main" id="{18E1FEFA-7396-5895-70B4-B8F927451991}"/>
                </a:ext>
              </a:extLst>
            </p:cNvPr>
            <p:cNvSpPr/>
            <p:nvPr/>
          </p:nvSpPr>
          <p:spPr>
            <a:xfrm>
              <a:off x="-57771975" y="41503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" name="Google Shape;7089;p73">
              <a:extLst>
                <a:ext uri="{FF2B5EF4-FFF2-40B4-BE49-F238E27FC236}">
                  <a16:creationId xmlns:a16="http://schemas.microsoft.com/office/drawing/2014/main" id="{DA927896-D95E-5685-D325-51A078D69899}"/>
                </a:ext>
              </a:extLst>
            </p:cNvPr>
            <p:cNvSpPr/>
            <p:nvPr/>
          </p:nvSpPr>
          <p:spPr>
            <a:xfrm>
              <a:off x="-57959425" y="3982600"/>
              <a:ext cx="318225" cy="130775"/>
            </a:xfrm>
            <a:custGeom>
              <a:avLst/>
              <a:gdLst/>
              <a:ahLst/>
              <a:cxnLst/>
              <a:rect l="l" t="t" r="r" b="b"/>
              <a:pathLst>
                <a:path w="12729" h="5231" extrusionOk="0">
                  <a:moveTo>
                    <a:pt x="7081" y="1521"/>
                  </a:moveTo>
                  <a:cubicBezTo>
                    <a:pt x="7176" y="1521"/>
                    <a:pt x="7262" y="1560"/>
                    <a:pt x="7310" y="1639"/>
                  </a:cubicBezTo>
                  <a:cubicBezTo>
                    <a:pt x="7436" y="1796"/>
                    <a:pt x="7467" y="2048"/>
                    <a:pt x="7310" y="2174"/>
                  </a:cubicBezTo>
                  <a:lnTo>
                    <a:pt x="6837" y="2647"/>
                  </a:lnTo>
                  <a:lnTo>
                    <a:pt x="7310" y="3120"/>
                  </a:lnTo>
                  <a:cubicBezTo>
                    <a:pt x="7467" y="3246"/>
                    <a:pt x="7467" y="3498"/>
                    <a:pt x="7310" y="3624"/>
                  </a:cubicBezTo>
                  <a:cubicBezTo>
                    <a:pt x="7231" y="3702"/>
                    <a:pt x="7136" y="3742"/>
                    <a:pt x="7046" y="3742"/>
                  </a:cubicBezTo>
                  <a:cubicBezTo>
                    <a:pt x="6955" y="3742"/>
                    <a:pt x="6869" y="3702"/>
                    <a:pt x="6806" y="3624"/>
                  </a:cubicBezTo>
                  <a:lnTo>
                    <a:pt x="6333" y="3151"/>
                  </a:lnTo>
                  <a:lnTo>
                    <a:pt x="5860" y="3624"/>
                  </a:lnTo>
                  <a:cubicBezTo>
                    <a:pt x="5782" y="3702"/>
                    <a:pt x="5687" y="3742"/>
                    <a:pt x="5597" y="3742"/>
                  </a:cubicBezTo>
                  <a:cubicBezTo>
                    <a:pt x="5506" y="3742"/>
                    <a:pt x="5419" y="3702"/>
                    <a:pt x="5356" y="3624"/>
                  </a:cubicBezTo>
                  <a:cubicBezTo>
                    <a:pt x="5199" y="3466"/>
                    <a:pt x="5199" y="3214"/>
                    <a:pt x="5356" y="3120"/>
                  </a:cubicBezTo>
                  <a:lnTo>
                    <a:pt x="5829" y="2647"/>
                  </a:lnTo>
                  <a:lnTo>
                    <a:pt x="5356" y="2174"/>
                  </a:lnTo>
                  <a:cubicBezTo>
                    <a:pt x="5199" y="2017"/>
                    <a:pt x="5199" y="1765"/>
                    <a:pt x="5356" y="1639"/>
                  </a:cubicBezTo>
                  <a:cubicBezTo>
                    <a:pt x="5435" y="1560"/>
                    <a:pt x="5530" y="1521"/>
                    <a:pt x="5620" y="1521"/>
                  </a:cubicBezTo>
                  <a:cubicBezTo>
                    <a:pt x="5711" y="1521"/>
                    <a:pt x="5797" y="1560"/>
                    <a:pt x="5860" y="1639"/>
                  </a:cubicBezTo>
                  <a:lnTo>
                    <a:pt x="6333" y="2111"/>
                  </a:lnTo>
                  <a:lnTo>
                    <a:pt x="6806" y="1639"/>
                  </a:lnTo>
                  <a:cubicBezTo>
                    <a:pt x="6884" y="1560"/>
                    <a:pt x="6987" y="1521"/>
                    <a:pt x="7081" y="1521"/>
                  </a:cubicBezTo>
                  <a:close/>
                  <a:moveTo>
                    <a:pt x="6333" y="1"/>
                  </a:moveTo>
                  <a:cubicBezTo>
                    <a:pt x="5388" y="1"/>
                    <a:pt x="4506" y="379"/>
                    <a:pt x="3907" y="1072"/>
                  </a:cubicBezTo>
                  <a:cubicBezTo>
                    <a:pt x="3389" y="1628"/>
                    <a:pt x="2673" y="1927"/>
                    <a:pt x="1944" y="1927"/>
                  </a:cubicBezTo>
                  <a:cubicBezTo>
                    <a:pt x="1474" y="1927"/>
                    <a:pt x="999" y="1803"/>
                    <a:pt x="568" y="1544"/>
                  </a:cubicBezTo>
                  <a:cubicBezTo>
                    <a:pt x="505" y="1505"/>
                    <a:pt x="438" y="1487"/>
                    <a:pt x="373" y="1487"/>
                  </a:cubicBezTo>
                  <a:cubicBezTo>
                    <a:pt x="178" y="1487"/>
                    <a:pt x="1" y="1647"/>
                    <a:pt x="1" y="1859"/>
                  </a:cubicBezTo>
                  <a:lnTo>
                    <a:pt x="1" y="2426"/>
                  </a:lnTo>
                  <a:cubicBezTo>
                    <a:pt x="1" y="3970"/>
                    <a:pt x="1261" y="5230"/>
                    <a:pt x="2804" y="5230"/>
                  </a:cubicBezTo>
                  <a:cubicBezTo>
                    <a:pt x="3624" y="5230"/>
                    <a:pt x="4096" y="4915"/>
                    <a:pt x="4884" y="4537"/>
                  </a:cubicBezTo>
                  <a:cubicBezTo>
                    <a:pt x="4915" y="4474"/>
                    <a:pt x="5010" y="4474"/>
                    <a:pt x="5041" y="4474"/>
                  </a:cubicBezTo>
                  <a:lnTo>
                    <a:pt x="7688" y="4474"/>
                  </a:lnTo>
                  <a:cubicBezTo>
                    <a:pt x="7719" y="4474"/>
                    <a:pt x="7782" y="4474"/>
                    <a:pt x="7845" y="4537"/>
                  </a:cubicBezTo>
                  <a:cubicBezTo>
                    <a:pt x="8664" y="4915"/>
                    <a:pt x="9105" y="5230"/>
                    <a:pt x="9925" y="5230"/>
                  </a:cubicBezTo>
                  <a:cubicBezTo>
                    <a:pt x="11468" y="5230"/>
                    <a:pt x="12729" y="3970"/>
                    <a:pt x="12729" y="2426"/>
                  </a:cubicBezTo>
                  <a:lnTo>
                    <a:pt x="12729" y="1891"/>
                  </a:lnTo>
                  <a:cubicBezTo>
                    <a:pt x="12729" y="1698"/>
                    <a:pt x="12543" y="1523"/>
                    <a:pt x="12329" y="1523"/>
                  </a:cubicBezTo>
                  <a:cubicBezTo>
                    <a:pt x="12264" y="1523"/>
                    <a:pt x="12196" y="1539"/>
                    <a:pt x="12130" y="1576"/>
                  </a:cubicBezTo>
                  <a:cubicBezTo>
                    <a:pt x="11708" y="1824"/>
                    <a:pt x="11233" y="1945"/>
                    <a:pt x="10762" y="1945"/>
                  </a:cubicBezTo>
                  <a:cubicBezTo>
                    <a:pt x="10036" y="1945"/>
                    <a:pt x="9319" y="1657"/>
                    <a:pt x="8822" y="1103"/>
                  </a:cubicBezTo>
                  <a:cubicBezTo>
                    <a:pt x="8192" y="442"/>
                    <a:pt x="7310" y="1"/>
                    <a:pt x="63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7" name="Google Shape;7090;p73">
              <a:extLst>
                <a:ext uri="{FF2B5EF4-FFF2-40B4-BE49-F238E27FC236}">
                  <a16:creationId xmlns:a16="http://schemas.microsoft.com/office/drawing/2014/main" id="{6A06A48A-FD93-D7A3-EE8C-653E7828ACC1}"/>
                </a:ext>
              </a:extLst>
            </p:cNvPr>
            <p:cNvSpPr/>
            <p:nvPr/>
          </p:nvSpPr>
          <p:spPr>
            <a:xfrm>
              <a:off x="-57903500" y="4125950"/>
              <a:ext cx="204800" cy="175675"/>
            </a:xfrm>
            <a:custGeom>
              <a:avLst/>
              <a:gdLst/>
              <a:ahLst/>
              <a:cxnLst/>
              <a:rect l="l" t="t" r="r" b="b"/>
              <a:pathLst>
                <a:path w="8192" h="7027" extrusionOk="0">
                  <a:moveTo>
                    <a:pt x="2615" y="1009"/>
                  </a:moveTo>
                  <a:cubicBezTo>
                    <a:pt x="2804" y="1009"/>
                    <a:pt x="2962" y="1166"/>
                    <a:pt x="2962" y="1355"/>
                  </a:cubicBezTo>
                  <a:cubicBezTo>
                    <a:pt x="2962" y="1544"/>
                    <a:pt x="2804" y="1702"/>
                    <a:pt x="2615" y="1702"/>
                  </a:cubicBezTo>
                  <a:cubicBezTo>
                    <a:pt x="2395" y="1702"/>
                    <a:pt x="2237" y="1576"/>
                    <a:pt x="2237" y="1355"/>
                  </a:cubicBezTo>
                  <a:cubicBezTo>
                    <a:pt x="2237" y="1166"/>
                    <a:pt x="2395" y="1009"/>
                    <a:pt x="2615" y="1009"/>
                  </a:cubicBezTo>
                  <a:close/>
                  <a:moveTo>
                    <a:pt x="5163" y="3600"/>
                  </a:moveTo>
                  <a:cubicBezTo>
                    <a:pt x="5262" y="3600"/>
                    <a:pt x="5356" y="3639"/>
                    <a:pt x="5419" y="3718"/>
                  </a:cubicBezTo>
                  <a:cubicBezTo>
                    <a:pt x="5608" y="3844"/>
                    <a:pt x="5608" y="4065"/>
                    <a:pt x="5451" y="4222"/>
                  </a:cubicBezTo>
                  <a:cubicBezTo>
                    <a:pt x="5073" y="4569"/>
                    <a:pt x="4600" y="4789"/>
                    <a:pt x="4096" y="4789"/>
                  </a:cubicBezTo>
                  <a:cubicBezTo>
                    <a:pt x="3592" y="4789"/>
                    <a:pt x="3119" y="4569"/>
                    <a:pt x="2804" y="4222"/>
                  </a:cubicBezTo>
                  <a:cubicBezTo>
                    <a:pt x="2647" y="4065"/>
                    <a:pt x="2647" y="3844"/>
                    <a:pt x="2804" y="3718"/>
                  </a:cubicBezTo>
                  <a:cubicBezTo>
                    <a:pt x="2883" y="3639"/>
                    <a:pt x="2978" y="3600"/>
                    <a:pt x="3068" y="3600"/>
                  </a:cubicBezTo>
                  <a:cubicBezTo>
                    <a:pt x="3159" y="3600"/>
                    <a:pt x="3245" y="3639"/>
                    <a:pt x="3308" y="3718"/>
                  </a:cubicBezTo>
                  <a:cubicBezTo>
                    <a:pt x="3529" y="3939"/>
                    <a:pt x="3812" y="4049"/>
                    <a:pt x="4096" y="4049"/>
                  </a:cubicBezTo>
                  <a:cubicBezTo>
                    <a:pt x="4380" y="4049"/>
                    <a:pt x="4663" y="3939"/>
                    <a:pt x="4884" y="3718"/>
                  </a:cubicBezTo>
                  <a:cubicBezTo>
                    <a:pt x="4962" y="3639"/>
                    <a:pt x="5065" y="3600"/>
                    <a:pt x="5163" y="3600"/>
                  </a:cubicBezTo>
                  <a:close/>
                  <a:moveTo>
                    <a:pt x="1828" y="0"/>
                  </a:moveTo>
                  <a:cubicBezTo>
                    <a:pt x="1418" y="158"/>
                    <a:pt x="977" y="253"/>
                    <a:pt x="567" y="253"/>
                  </a:cubicBezTo>
                  <a:cubicBezTo>
                    <a:pt x="347" y="253"/>
                    <a:pt x="221" y="221"/>
                    <a:pt x="0" y="221"/>
                  </a:cubicBezTo>
                  <a:lnTo>
                    <a:pt x="0" y="2899"/>
                  </a:lnTo>
                  <a:cubicBezTo>
                    <a:pt x="0" y="5136"/>
                    <a:pt x="1859" y="7026"/>
                    <a:pt x="4096" y="7026"/>
                  </a:cubicBezTo>
                  <a:cubicBezTo>
                    <a:pt x="6270" y="7026"/>
                    <a:pt x="8097" y="5262"/>
                    <a:pt x="8192" y="3119"/>
                  </a:cubicBezTo>
                  <a:lnTo>
                    <a:pt x="6333" y="2206"/>
                  </a:lnTo>
                  <a:cubicBezTo>
                    <a:pt x="6144" y="2363"/>
                    <a:pt x="5860" y="2489"/>
                    <a:pt x="5608" y="2489"/>
                  </a:cubicBezTo>
                  <a:cubicBezTo>
                    <a:pt x="4978" y="2489"/>
                    <a:pt x="4474" y="1985"/>
                    <a:pt x="4506" y="1324"/>
                  </a:cubicBezTo>
                  <a:lnTo>
                    <a:pt x="182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8" name="Google Shape;7091;p73">
              <a:extLst>
                <a:ext uri="{FF2B5EF4-FFF2-40B4-BE49-F238E27FC236}">
                  <a16:creationId xmlns:a16="http://schemas.microsoft.com/office/drawing/2014/main" id="{1EA693F7-7983-1674-1978-3342F184021B}"/>
                </a:ext>
              </a:extLst>
            </p:cNvPr>
            <p:cNvSpPr/>
            <p:nvPr/>
          </p:nvSpPr>
          <p:spPr>
            <a:xfrm>
              <a:off x="-57835775" y="4113350"/>
              <a:ext cx="138650" cy="70125"/>
            </a:xfrm>
            <a:custGeom>
              <a:avLst/>
              <a:gdLst/>
              <a:ahLst/>
              <a:cxnLst/>
              <a:rect l="l" t="t" r="r" b="b"/>
              <a:pathLst>
                <a:path w="5546" h="2805" extrusionOk="0">
                  <a:moveTo>
                    <a:pt x="221" y="0"/>
                  </a:moveTo>
                  <a:lnTo>
                    <a:pt x="1" y="95"/>
                  </a:lnTo>
                  <a:lnTo>
                    <a:pt x="2112" y="1103"/>
                  </a:lnTo>
                  <a:cubicBezTo>
                    <a:pt x="2301" y="883"/>
                    <a:pt x="2616" y="757"/>
                    <a:pt x="2931" y="757"/>
                  </a:cubicBezTo>
                  <a:cubicBezTo>
                    <a:pt x="3592" y="757"/>
                    <a:pt x="4159" y="1355"/>
                    <a:pt x="4033" y="2048"/>
                  </a:cubicBezTo>
                  <a:lnTo>
                    <a:pt x="5546" y="2804"/>
                  </a:lnTo>
                  <a:lnTo>
                    <a:pt x="5546" y="725"/>
                  </a:lnTo>
                  <a:cubicBezTo>
                    <a:pt x="5325" y="725"/>
                    <a:pt x="5136" y="757"/>
                    <a:pt x="4979" y="757"/>
                  </a:cubicBezTo>
                  <a:cubicBezTo>
                    <a:pt x="4033" y="757"/>
                    <a:pt x="3435" y="410"/>
                    <a:pt x="26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9" name="Google Shape;7092;p73">
            <a:extLst>
              <a:ext uri="{FF2B5EF4-FFF2-40B4-BE49-F238E27FC236}">
                <a16:creationId xmlns:a16="http://schemas.microsoft.com/office/drawing/2014/main" id="{BD6715EB-2F6D-10DB-87B4-FF1D1358840C}"/>
              </a:ext>
            </a:extLst>
          </p:cNvPr>
          <p:cNvGrpSpPr/>
          <p:nvPr/>
        </p:nvGrpSpPr>
        <p:grpSpPr>
          <a:xfrm>
            <a:off x="9434816" y="2043395"/>
            <a:ext cx="476301" cy="476301"/>
            <a:chOff x="-55987225" y="3198925"/>
            <a:chExt cx="317450" cy="317450"/>
          </a:xfrm>
          <a:solidFill>
            <a:schemeClr val="tx1"/>
          </a:solidFill>
        </p:grpSpPr>
        <p:sp>
          <p:nvSpPr>
            <p:cNvPr id="760" name="Google Shape;7093;p73">
              <a:extLst>
                <a:ext uri="{FF2B5EF4-FFF2-40B4-BE49-F238E27FC236}">
                  <a16:creationId xmlns:a16="http://schemas.microsoft.com/office/drawing/2014/main" id="{A41FBA3F-8F8F-0C47-E1DC-F789EA96E0B4}"/>
                </a:ext>
              </a:extLst>
            </p:cNvPr>
            <p:cNvSpPr/>
            <p:nvPr/>
          </p:nvSpPr>
          <p:spPr>
            <a:xfrm>
              <a:off x="-55987225" y="3261925"/>
              <a:ext cx="173300" cy="198500"/>
            </a:xfrm>
            <a:custGeom>
              <a:avLst/>
              <a:gdLst/>
              <a:ahLst/>
              <a:cxnLst/>
              <a:rect l="l" t="t" r="r" b="b"/>
              <a:pathLst>
                <a:path w="6932" h="7940" extrusionOk="0">
                  <a:moveTo>
                    <a:pt x="4821" y="1954"/>
                  </a:moveTo>
                  <a:cubicBezTo>
                    <a:pt x="5042" y="1954"/>
                    <a:pt x="5199" y="2112"/>
                    <a:pt x="5199" y="2332"/>
                  </a:cubicBezTo>
                  <a:cubicBezTo>
                    <a:pt x="5199" y="2521"/>
                    <a:pt x="5042" y="2679"/>
                    <a:pt x="4821" y="2679"/>
                  </a:cubicBezTo>
                  <a:cubicBezTo>
                    <a:pt x="4632" y="2679"/>
                    <a:pt x="4475" y="2521"/>
                    <a:pt x="4475" y="2332"/>
                  </a:cubicBezTo>
                  <a:cubicBezTo>
                    <a:pt x="4475" y="2175"/>
                    <a:pt x="4632" y="1954"/>
                    <a:pt x="4821" y="1954"/>
                  </a:cubicBezTo>
                  <a:close/>
                  <a:moveTo>
                    <a:pt x="1041" y="4380"/>
                  </a:moveTo>
                  <a:cubicBezTo>
                    <a:pt x="1324" y="4726"/>
                    <a:pt x="1765" y="4947"/>
                    <a:pt x="2269" y="4947"/>
                  </a:cubicBezTo>
                  <a:cubicBezTo>
                    <a:pt x="2238" y="5388"/>
                    <a:pt x="1891" y="5703"/>
                    <a:pt x="1482" y="5703"/>
                  </a:cubicBezTo>
                  <a:cubicBezTo>
                    <a:pt x="1104" y="5703"/>
                    <a:pt x="726" y="5357"/>
                    <a:pt x="726" y="4947"/>
                  </a:cubicBezTo>
                  <a:cubicBezTo>
                    <a:pt x="726" y="4726"/>
                    <a:pt x="852" y="4474"/>
                    <a:pt x="1041" y="4380"/>
                  </a:cubicBezTo>
                  <a:close/>
                  <a:moveTo>
                    <a:pt x="5262" y="1"/>
                  </a:moveTo>
                  <a:cubicBezTo>
                    <a:pt x="4916" y="473"/>
                    <a:pt x="4412" y="820"/>
                    <a:pt x="3845" y="1009"/>
                  </a:cubicBezTo>
                  <a:cubicBezTo>
                    <a:pt x="3466" y="1166"/>
                    <a:pt x="3057" y="1229"/>
                    <a:pt x="2679" y="1229"/>
                  </a:cubicBezTo>
                  <a:cubicBezTo>
                    <a:pt x="2553" y="1229"/>
                    <a:pt x="2427" y="1229"/>
                    <a:pt x="2301" y="1166"/>
                  </a:cubicBezTo>
                  <a:cubicBezTo>
                    <a:pt x="2301" y="1292"/>
                    <a:pt x="2269" y="1450"/>
                    <a:pt x="2269" y="1576"/>
                  </a:cubicBezTo>
                  <a:lnTo>
                    <a:pt x="2269" y="1923"/>
                  </a:lnTo>
                  <a:cubicBezTo>
                    <a:pt x="1450" y="1923"/>
                    <a:pt x="726" y="2584"/>
                    <a:pt x="726" y="3435"/>
                  </a:cubicBezTo>
                  <a:lnTo>
                    <a:pt x="726" y="3624"/>
                  </a:lnTo>
                  <a:cubicBezTo>
                    <a:pt x="253" y="3907"/>
                    <a:pt x="1" y="4380"/>
                    <a:pt x="1" y="4915"/>
                  </a:cubicBezTo>
                  <a:cubicBezTo>
                    <a:pt x="1" y="5735"/>
                    <a:pt x="663" y="6428"/>
                    <a:pt x="1482" y="6428"/>
                  </a:cubicBezTo>
                  <a:cubicBezTo>
                    <a:pt x="1507" y="6429"/>
                    <a:pt x="1533" y="6430"/>
                    <a:pt x="1558" y="6430"/>
                  </a:cubicBezTo>
                  <a:cubicBezTo>
                    <a:pt x="2033" y="6430"/>
                    <a:pt x="2473" y="6156"/>
                    <a:pt x="2742" y="5798"/>
                  </a:cubicBezTo>
                  <a:cubicBezTo>
                    <a:pt x="3466" y="7089"/>
                    <a:pt x="4790" y="7940"/>
                    <a:pt x="6365" y="7940"/>
                  </a:cubicBezTo>
                  <a:cubicBezTo>
                    <a:pt x="6554" y="7940"/>
                    <a:pt x="6775" y="7940"/>
                    <a:pt x="6932" y="7908"/>
                  </a:cubicBezTo>
                  <a:cubicBezTo>
                    <a:pt x="6806" y="7562"/>
                    <a:pt x="6712" y="7184"/>
                    <a:pt x="6712" y="6837"/>
                  </a:cubicBezTo>
                  <a:lnTo>
                    <a:pt x="6712" y="5672"/>
                  </a:lnTo>
                  <a:cubicBezTo>
                    <a:pt x="6617" y="5703"/>
                    <a:pt x="6491" y="5703"/>
                    <a:pt x="6365" y="5703"/>
                  </a:cubicBezTo>
                  <a:cubicBezTo>
                    <a:pt x="5861" y="5703"/>
                    <a:pt x="5388" y="5514"/>
                    <a:pt x="5073" y="5168"/>
                  </a:cubicBezTo>
                  <a:cubicBezTo>
                    <a:pt x="4916" y="5010"/>
                    <a:pt x="4916" y="4758"/>
                    <a:pt x="5073" y="4632"/>
                  </a:cubicBezTo>
                  <a:cubicBezTo>
                    <a:pt x="5152" y="4553"/>
                    <a:pt x="5247" y="4514"/>
                    <a:pt x="5337" y="4514"/>
                  </a:cubicBezTo>
                  <a:cubicBezTo>
                    <a:pt x="5428" y="4514"/>
                    <a:pt x="5514" y="4553"/>
                    <a:pt x="5577" y="4632"/>
                  </a:cubicBezTo>
                  <a:cubicBezTo>
                    <a:pt x="5792" y="4847"/>
                    <a:pt x="6080" y="4959"/>
                    <a:pt x="6371" y="4959"/>
                  </a:cubicBezTo>
                  <a:cubicBezTo>
                    <a:pt x="6507" y="4959"/>
                    <a:pt x="6644" y="4934"/>
                    <a:pt x="6775" y="4884"/>
                  </a:cubicBezTo>
                  <a:lnTo>
                    <a:pt x="6775" y="1923"/>
                  </a:lnTo>
                  <a:cubicBezTo>
                    <a:pt x="5892" y="1765"/>
                    <a:pt x="5262" y="977"/>
                    <a:pt x="5262" y="127"/>
                  </a:cubicBezTo>
                  <a:lnTo>
                    <a:pt x="526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1" name="Google Shape;7094;p73">
              <a:extLst>
                <a:ext uri="{FF2B5EF4-FFF2-40B4-BE49-F238E27FC236}">
                  <a16:creationId xmlns:a16="http://schemas.microsoft.com/office/drawing/2014/main" id="{DDC16156-B11C-8DD8-A8C0-37DA814581D0}"/>
                </a:ext>
              </a:extLst>
            </p:cNvPr>
            <p:cNvSpPr/>
            <p:nvPr/>
          </p:nvSpPr>
          <p:spPr>
            <a:xfrm>
              <a:off x="-55837575" y="3198925"/>
              <a:ext cx="167800" cy="298525"/>
            </a:xfrm>
            <a:custGeom>
              <a:avLst/>
              <a:gdLst/>
              <a:ahLst/>
              <a:cxnLst/>
              <a:rect l="l" t="t" r="r" b="b"/>
              <a:pathLst>
                <a:path w="6712" h="11941" extrusionOk="0">
                  <a:moveTo>
                    <a:pt x="5672" y="6900"/>
                  </a:moveTo>
                  <a:cubicBezTo>
                    <a:pt x="5861" y="6994"/>
                    <a:pt x="5987" y="7246"/>
                    <a:pt x="5987" y="7467"/>
                  </a:cubicBezTo>
                  <a:cubicBezTo>
                    <a:pt x="5987" y="7908"/>
                    <a:pt x="5672" y="8223"/>
                    <a:pt x="5231" y="8223"/>
                  </a:cubicBezTo>
                  <a:cubicBezTo>
                    <a:pt x="4821" y="8223"/>
                    <a:pt x="4443" y="7877"/>
                    <a:pt x="4443" y="7467"/>
                  </a:cubicBezTo>
                  <a:cubicBezTo>
                    <a:pt x="4916" y="7467"/>
                    <a:pt x="5388" y="7246"/>
                    <a:pt x="5672" y="6900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3214"/>
                    <a:pt x="505" y="3686"/>
                    <a:pt x="1104" y="3686"/>
                  </a:cubicBezTo>
                  <a:cubicBezTo>
                    <a:pt x="1293" y="3686"/>
                    <a:pt x="1450" y="3844"/>
                    <a:pt x="1450" y="4064"/>
                  </a:cubicBezTo>
                  <a:lnTo>
                    <a:pt x="1450" y="9294"/>
                  </a:lnTo>
                  <a:cubicBezTo>
                    <a:pt x="1450" y="10743"/>
                    <a:pt x="2647" y="11941"/>
                    <a:pt x="4065" y="11941"/>
                  </a:cubicBezTo>
                  <a:lnTo>
                    <a:pt x="4412" y="11941"/>
                  </a:lnTo>
                  <a:lnTo>
                    <a:pt x="4412" y="8790"/>
                  </a:lnTo>
                  <a:cubicBezTo>
                    <a:pt x="4632" y="8885"/>
                    <a:pt x="4916" y="8979"/>
                    <a:pt x="5199" y="8979"/>
                  </a:cubicBezTo>
                  <a:cubicBezTo>
                    <a:pt x="6018" y="8979"/>
                    <a:pt x="6680" y="8318"/>
                    <a:pt x="6680" y="7467"/>
                  </a:cubicBezTo>
                  <a:cubicBezTo>
                    <a:pt x="6711" y="6931"/>
                    <a:pt x="6396" y="6459"/>
                    <a:pt x="5987" y="6175"/>
                  </a:cubicBezTo>
                  <a:lnTo>
                    <a:pt x="5987" y="5986"/>
                  </a:lnTo>
                  <a:cubicBezTo>
                    <a:pt x="5987" y="5167"/>
                    <a:pt x="5262" y="4474"/>
                    <a:pt x="4443" y="4474"/>
                  </a:cubicBezTo>
                  <a:lnTo>
                    <a:pt x="4443" y="4127"/>
                  </a:lnTo>
                  <a:cubicBezTo>
                    <a:pt x="4443" y="1891"/>
                    <a:pt x="2584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" name="Google Shape;7095;p73">
              <a:extLst>
                <a:ext uri="{FF2B5EF4-FFF2-40B4-BE49-F238E27FC236}">
                  <a16:creationId xmlns:a16="http://schemas.microsoft.com/office/drawing/2014/main" id="{5B7527B3-4524-79C9-B516-0850C1E7D4D1}"/>
                </a:ext>
              </a:extLst>
            </p:cNvPr>
            <p:cNvSpPr/>
            <p:nvPr/>
          </p:nvSpPr>
          <p:spPr>
            <a:xfrm>
              <a:off x="-55931300" y="3435200"/>
              <a:ext cx="194575" cy="81175"/>
            </a:xfrm>
            <a:custGeom>
              <a:avLst/>
              <a:gdLst/>
              <a:ahLst/>
              <a:cxnLst/>
              <a:rect l="l" t="t" r="r" b="b"/>
              <a:pathLst>
                <a:path w="7783" h="3247" extrusionOk="0">
                  <a:moveTo>
                    <a:pt x="347" y="1"/>
                  </a:moveTo>
                  <a:cubicBezTo>
                    <a:pt x="221" y="64"/>
                    <a:pt x="127" y="127"/>
                    <a:pt x="1" y="158"/>
                  </a:cubicBezTo>
                  <a:lnTo>
                    <a:pt x="1" y="2899"/>
                  </a:lnTo>
                  <a:cubicBezTo>
                    <a:pt x="1" y="3088"/>
                    <a:pt x="158" y="3246"/>
                    <a:pt x="347" y="3246"/>
                  </a:cubicBezTo>
                  <a:lnTo>
                    <a:pt x="7627" y="3246"/>
                  </a:lnTo>
                  <a:cubicBezTo>
                    <a:pt x="6551" y="3216"/>
                    <a:pt x="5551" y="2574"/>
                    <a:pt x="5010" y="1702"/>
                  </a:cubicBezTo>
                  <a:cubicBezTo>
                    <a:pt x="4727" y="1734"/>
                    <a:pt x="4411" y="1765"/>
                    <a:pt x="4096" y="1765"/>
                  </a:cubicBezTo>
                  <a:cubicBezTo>
                    <a:pt x="2584" y="1765"/>
                    <a:pt x="1229" y="1040"/>
                    <a:pt x="347" y="1"/>
                  </a:cubicBezTo>
                  <a:close/>
                  <a:moveTo>
                    <a:pt x="7627" y="3246"/>
                  </a:moveTo>
                  <a:cubicBezTo>
                    <a:pt x="7653" y="3246"/>
                    <a:pt x="7679" y="3247"/>
                    <a:pt x="7705" y="3247"/>
                  </a:cubicBezTo>
                  <a:cubicBezTo>
                    <a:pt x="7731" y="3247"/>
                    <a:pt x="7757" y="3246"/>
                    <a:pt x="7783" y="324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" name="Google Shape;7096;p73">
              <a:extLst>
                <a:ext uri="{FF2B5EF4-FFF2-40B4-BE49-F238E27FC236}">
                  <a16:creationId xmlns:a16="http://schemas.microsoft.com/office/drawing/2014/main" id="{6B243729-0370-2306-9971-B5C16B404CD2}"/>
                </a:ext>
              </a:extLst>
            </p:cNvPr>
            <p:cNvSpPr/>
            <p:nvPr/>
          </p:nvSpPr>
          <p:spPr>
            <a:xfrm>
              <a:off x="-55927350" y="3202850"/>
              <a:ext cx="70900" cy="71200"/>
            </a:xfrm>
            <a:custGeom>
              <a:avLst/>
              <a:gdLst/>
              <a:ahLst/>
              <a:cxnLst/>
              <a:rect l="l" t="t" r="r" b="b"/>
              <a:pathLst>
                <a:path w="2836" h="2848" extrusionOk="0">
                  <a:moveTo>
                    <a:pt x="2836" y="1"/>
                  </a:moveTo>
                  <a:cubicBezTo>
                    <a:pt x="1450" y="379"/>
                    <a:pt x="378" y="1482"/>
                    <a:pt x="0" y="2836"/>
                  </a:cubicBezTo>
                  <a:cubicBezTo>
                    <a:pt x="85" y="2843"/>
                    <a:pt x="170" y="2847"/>
                    <a:pt x="255" y="2847"/>
                  </a:cubicBezTo>
                  <a:cubicBezTo>
                    <a:pt x="548" y="2847"/>
                    <a:pt x="841" y="2801"/>
                    <a:pt x="1135" y="2679"/>
                  </a:cubicBezTo>
                  <a:cubicBezTo>
                    <a:pt x="2111" y="2332"/>
                    <a:pt x="2804" y="1324"/>
                    <a:pt x="2836" y="284"/>
                  </a:cubicBezTo>
                  <a:lnTo>
                    <a:pt x="283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4" name="Google Shape;7097;p73">
            <a:extLst>
              <a:ext uri="{FF2B5EF4-FFF2-40B4-BE49-F238E27FC236}">
                <a16:creationId xmlns:a16="http://schemas.microsoft.com/office/drawing/2014/main" id="{D4B884A6-DC5C-1BEF-EC22-64E8E5C21307}"/>
              </a:ext>
            </a:extLst>
          </p:cNvPr>
          <p:cNvGrpSpPr/>
          <p:nvPr/>
        </p:nvGrpSpPr>
        <p:grpSpPr>
          <a:xfrm>
            <a:off x="9434816" y="2651438"/>
            <a:ext cx="476301" cy="476489"/>
            <a:chOff x="-55987225" y="3591025"/>
            <a:chExt cx="317450" cy="317575"/>
          </a:xfrm>
          <a:solidFill>
            <a:schemeClr val="tx1"/>
          </a:solidFill>
        </p:grpSpPr>
        <p:sp>
          <p:nvSpPr>
            <p:cNvPr id="765" name="Google Shape;7098;p73">
              <a:extLst>
                <a:ext uri="{FF2B5EF4-FFF2-40B4-BE49-F238E27FC236}">
                  <a16:creationId xmlns:a16="http://schemas.microsoft.com/office/drawing/2014/main" id="{2BF3B798-5015-6D1B-6D05-F25619D10EB7}"/>
                </a:ext>
              </a:extLst>
            </p:cNvPr>
            <p:cNvSpPr/>
            <p:nvPr/>
          </p:nvSpPr>
          <p:spPr>
            <a:xfrm>
              <a:off x="-55950200" y="3740025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323"/>
                    <a:pt x="2836" y="1449"/>
                    <a:pt x="2647" y="1449"/>
                  </a:cubicBezTo>
                  <a:cubicBezTo>
                    <a:pt x="2458" y="1449"/>
                    <a:pt x="2301" y="1323"/>
                    <a:pt x="2301" y="1103"/>
                  </a:cubicBezTo>
                  <a:cubicBezTo>
                    <a:pt x="2238" y="914"/>
                    <a:pt x="2395" y="756"/>
                    <a:pt x="2647" y="756"/>
                  </a:cubicBezTo>
                  <a:close/>
                  <a:moveTo>
                    <a:pt x="5609" y="756"/>
                  </a:moveTo>
                  <a:cubicBezTo>
                    <a:pt x="5798" y="756"/>
                    <a:pt x="5955" y="914"/>
                    <a:pt x="5955" y="1103"/>
                  </a:cubicBezTo>
                  <a:cubicBezTo>
                    <a:pt x="5955" y="1323"/>
                    <a:pt x="5798" y="1449"/>
                    <a:pt x="5609" y="1449"/>
                  </a:cubicBezTo>
                  <a:cubicBezTo>
                    <a:pt x="5388" y="1449"/>
                    <a:pt x="5262" y="1323"/>
                    <a:pt x="5262" y="1103"/>
                  </a:cubicBezTo>
                  <a:cubicBezTo>
                    <a:pt x="5231" y="914"/>
                    <a:pt x="5388" y="756"/>
                    <a:pt x="5609" y="756"/>
                  </a:cubicBezTo>
                  <a:close/>
                  <a:moveTo>
                    <a:pt x="5160" y="3316"/>
                  </a:moveTo>
                  <a:cubicBezTo>
                    <a:pt x="5254" y="3316"/>
                    <a:pt x="5341" y="3355"/>
                    <a:pt x="5388" y="3434"/>
                  </a:cubicBezTo>
                  <a:cubicBezTo>
                    <a:pt x="5546" y="3592"/>
                    <a:pt x="5546" y="3812"/>
                    <a:pt x="5388" y="3938"/>
                  </a:cubicBezTo>
                  <a:cubicBezTo>
                    <a:pt x="5041" y="4285"/>
                    <a:pt x="4569" y="4505"/>
                    <a:pt x="4065" y="4505"/>
                  </a:cubicBezTo>
                  <a:cubicBezTo>
                    <a:pt x="3561" y="4505"/>
                    <a:pt x="3088" y="4285"/>
                    <a:pt x="2773" y="3938"/>
                  </a:cubicBezTo>
                  <a:cubicBezTo>
                    <a:pt x="2616" y="3781"/>
                    <a:pt x="2616" y="3560"/>
                    <a:pt x="2773" y="3434"/>
                  </a:cubicBezTo>
                  <a:cubicBezTo>
                    <a:pt x="2868" y="3355"/>
                    <a:pt x="2970" y="3316"/>
                    <a:pt x="3065" y="3316"/>
                  </a:cubicBezTo>
                  <a:cubicBezTo>
                    <a:pt x="3159" y="3316"/>
                    <a:pt x="3246" y="3355"/>
                    <a:pt x="3309" y="3434"/>
                  </a:cubicBezTo>
                  <a:cubicBezTo>
                    <a:pt x="3529" y="3655"/>
                    <a:pt x="3813" y="3765"/>
                    <a:pt x="4096" y="3765"/>
                  </a:cubicBezTo>
                  <a:cubicBezTo>
                    <a:pt x="4380" y="3765"/>
                    <a:pt x="4663" y="3655"/>
                    <a:pt x="4884" y="3434"/>
                  </a:cubicBezTo>
                  <a:cubicBezTo>
                    <a:pt x="4963" y="3355"/>
                    <a:pt x="5065" y="3316"/>
                    <a:pt x="5160" y="3316"/>
                  </a:cubicBezTo>
                  <a:close/>
                  <a:moveTo>
                    <a:pt x="1" y="0"/>
                  </a:moveTo>
                  <a:lnTo>
                    <a:pt x="1" y="2615"/>
                  </a:lnTo>
                  <a:cubicBezTo>
                    <a:pt x="1" y="4852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15"/>
                  </a:cubicBezTo>
                  <a:lnTo>
                    <a:pt x="819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6" name="Google Shape;7099;p73">
              <a:extLst>
                <a:ext uri="{FF2B5EF4-FFF2-40B4-BE49-F238E27FC236}">
                  <a16:creationId xmlns:a16="http://schemas.microsoft.com/office/drawing/2014/main" id="{F6906E51-8A92-88A3-85CC-3B4B70DBFD1C}"/>
                </a:ext>
              </a:extLst>
            </p:cNvPr>
            <p:cNvSpPr/>
            <p:nvPr/>
          </p:nvSpPr>
          <p:spPr>
            <a:xfrm>
              <a:off x="-55967525" y="3591025"/>
              <a:ext cx="297750" cy="131700"/>
            </a:xfrm>
            <a:custGeom>
              <a:avLst/>
              <a:gdLst/>
              <a:ahLst/>
              <a:cxnLst/>
              <a:rect l="l" t="t" r="r" b="b"/>
              <a:pathLst>
                <a:path w="11910" h="5268" extrusionOk="0">
                  <a:moveTo>
                    <a:pt x="4810" y="0"/>
                  </a:moveTo>
                  <a:cubicBezTo>
                    <a:pt x="4730" y="0"/>
                    <a:pt x="4650" y="2"/>
                    <a:pt x="4569" y="6"/>
                  </a:cubicBezTo>
                  <a:cubicBezTo>
                    <a:pt x="1954" y="163"/>
                    <a:pt x="1" y="2463"/>
                    <a:pt x="1" y="5047"/>
                  </a:cubicBezTo>
                  <a:cubicBezTo>
                    <a:pt x="1" y="5173"/>
                    <a:pt x="64" y="5267"/>
                    <a:pt x="190" y="5267"/>
                  </a:cubicBezTo>
                  <a:lnTo>
                    <a:pt x="2994" y="5267"/>
                  </a:lnTo>
                  <a:lnTo>
                    <a:pt x="2994" y="4920"/>
                  </a:lnTo>
                  <a:cubicBezTo>
                    <a:pt x="2994" y="4259"/>
                    <a:pt x="3498" y="3818"/>
                    <a:pt x="4096" y="3818"/>
                  </a:cubicBezTo>
                  <a:lnTo>
                    <a:pt x="5577" y="3818"/>
                  </a:lnTo>
                  <a:cubicBezTo>
                    <a:pt x="6207" y="3818"/>
                    <a:pt x="6680" y="4322"/>
                    <a:pt x="6680" y="4920"/>
                  </a:cubicBezTo>
                  <a:lnTo>
                    <a:pt x="6680" y="5267"/>
                  </a:lnTo>
                  <a:lnTo>
                    <a:pt x="11563" y="5267"/>
                  </a:lnTo>
                  <a:cubicBezTo>
                    <a:pt x="11752" y="5267"/>
                    <a:pt x="11909" y="5110"/>
                    <a:pt x="11909" y="4920"/>
                  </a:cubicBezTo>
                  <a:cubicBezTo>
                    <a:pt x="11909" y="4637"/>
                    <a:pt x="11752" y="4479"/>
                    <a:pt x="11563" y="4479"/>
                  </a:cubicBezTo>
                  <a:lnTo>
                    <a:pt x="9673" y="4479"/>
                  </a:lnTo>
                  <a:cubicBezTo>
                    <a:pt x="9489" y="1943"/>
                    <a:pt x="7380" y="0"/>
                    <a:pt x="4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7" name="Google Shape;7100;p73">
              <a:extLst>
                <a:ext uri="{FF2B5EF4-FFF2-40B4-BE49-F238E27FC236}">
                  <a16:creationId xmlns:a16="http://schemas.microsoft.com/office/drawing/2014/main" id="{A6B24F91-B162-590E-4BFD-E33643831D39}"/>
                </a:ext>
              </a:extLst>
            </p:cNvPr>
            <p:cNvSpPr/>
            <p:nvPr/>
          </p:nvSpPr>
          <p:spPr>
            <a:xfrm>
              <a:off x="-55875375" y="3703000"/>
              <a:ext cx="55950" cy="17350"/>
            </a:xfrm>
            <a:custGeom>
              <a:avLst/>
              <a:gdLst/>
              <a:ahLst/>
              <a:cxnLst/>
              <a:rect l="l" t="t" r="r" b="b"/>
              <a:pathLst>
                <a:path w="223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4"/>
                  </a:lnTo>
                  <a:lnTo>
                    <a:pt x="2238" y="694"/>
                  </a:lnTo>
                  <a:lnTo>
                    <a:pt x="2238" y="347"/>
                  </a:lnTo>
                  <a:cubicBezTo>
                    <a:pt x="2238" y="158"/>
                    <a:pt x="2080" y="0"/>
                    <a:pt x="18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" name="Google Shape;7101;p73">
              <a:extLst>
                <a:ext uri="{FF2B5EF4-FFF2-40B4-BE49-F238E27FC236}">
                  <a16:creationId xmlns:a16="http://schemas.microsoft.com/office/drawing/2014/main" id="{E4AA59D1-3B36-6D21-4006-70E5B6D63C1B}"/>
                </a:ext>
              </a:extLst>
            </p:cNvPr>
            <p:cNvSpPr/>
            <p:nvPr/>
          </p:nvSpPr>
          <p:spPr>
            <a:xfrm>
              <a:off x="-55987225" y="3746325"/>
              <a:ext cx="18150" cy="63825"/>
            </a:xfrm>
            <a:custGeom>
              <a:avLst/>
              <a:gdLst/>
              <a:ahLst/>
              <a:cxnLst/>
              <a:rect l="l" t="t" r="r" b="b"/>
              <a:pathLst>
                <a:path w="726" h="2553" extrusionOk="0">
                  <a:moveTo>
                    <a:pt x="726" y="0"/>
                  </a:moveTo>
                  <a:cubicBezTo>
                    <a:pt x="253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26" y="2552"/>
                  </a:cubicBezTo>
                  <a:lnTo>
                    <a:pt x="72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" name="Google Shape;7102;p73">
              <a:extLst>
                <a:ext uri="{FF2B5EF4-FFF2-40B4-BE49-F238E27FC236}">
                  <a16:creationId xmlns:a16="http://schemas.microsoft.com/office/drawing/2014/main" id="{64506F84-82E0-C11F-EE2F-F4B05DCD81C7}"/>
                </a:ext>
              </a:extLst>
            </p:cNvPr>
            <p:cNvSpPr/>
            <p:nvPr/>
          </p:nvSpPr>
          <p:spPr>
            <a:xfrm>
              <a:off x="-55725725" y="37455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0" name="Google Shape;7103;p73">
            <a:extLst>
              <a:ext uri="{FF2B5EF4-FFF2-40B4-BE49-F238E27FC236}">
                <a16:creationId xmlns:a16="http://schemas.microsoft.com/office/drawing/2014/main" id="{426E2573-D95A-3DCE-480D-71DCB8F1B5A0}"/>
              </a:ext>
            </a:extLst>
          </p:cNvPr>
          <p:cNvGrpSpPr/>
          <p:nvPr/>
        </p:nvGrpSpPr>
        <p:grpSpPr>
          <a:xfrm>
            <a:off x="9453370" y="3238957"/>
            <a:ext cx="478665" cy="478665"/>
            <a:chOff x="-55988800" y="3982600"/>
            <a:chExt cx="319025" cy="319025"/>
          </a:xfrm>
          <a:solidFill>
            <a:schemeClr val="tx1"/>
          </a:solidFill>
        </p:grpSpPr>
        <p:sp>
          <p:nvSpPr>
            <p:cNvPr id="771" name="Google Shape;7104;p73">
              <a:extLst>
                <a:ext uri="{FF2B5EF4-FFF2-40B4-BE49-F238E27FC236}">
                  <a16:creationId xmlns:a16="http://schemas.microsoft.com/office/drawing/2014/main" id="{84182DF9-FDE0-016E-5556-DED4A0FA26CC}"/>
                </a:ext>
              </a:extLst>
            </p:cNvPr>
            <p:cNvSpPr/>
            <p:nvPr/>
          </p:nvSpPr>
          <p:spPr>
            <a:xfrm>
              <a:off x="-55791875" y="3982600"/>
              <a:ext cx="102400" cy="102425"/>
            </a:xfrm>
            <a:custGeom>
              <a:avLst/>
              <a:gdLst/>
              <a:ahLst/>
              <a:cxnLst/>
              <a:rect l="l" t="t" r="r" b="b"/>
              <a:pathLst>
                <a:path w="4096" h="4097" extrusionOk="0">
                  <a:moveTo>
                    <a:pt x="1859" y="1"/>
                  </a:moveTo>
                  <a:cubicBezTo>
                    <a:pt x="1071" y="1"/>
                    <a:pt x="410" y="379"/>
                    <a:pt x="0" y="977"/>
                  </a:cubicBezTo>
                  <a:cubicBezTo>
                    <a:pt x="1512" y="1450"/>
                    <a:pt x="2647" y="2647"/>
                    <a:pt x="3119" y="4096"/>
                  </a:cubicBezTo>
                  <a:cubicBezTo>
                    <a:pt x="3718" y="3687"/>
                    <a:pt x="4096" y="3025"/>
                    <a:pt x="4096" y="2237"/>
                  </a:cubicBezTo>
                  <a:cubicBezTo>
                    <a:pt x="4096" y="1009"/>
                    <a:pt x="3119" y="1"/>
                    <a:pt x="18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" name="Google Shape;7105;p73">
              <a:extLst>
                <a:ext uri="{FF2B5EF4-FFF2-40B4-BE49-F238E27FC236}">
                  <a16:creationId xmlns:a16="http://schemas.microsoft.com/office/drawing/2014/main" id="{32B5BC9B-883F-18D6-EB70-84C3D6268E30}"/>
                </a:ext>
              </a:extLst>
            </p:cNvPr>
            <p:cNvSpPr/>
            <p:nvPr/>
          </p:nvSpPr>
          <p:spPr>
            <a:xfrm>
              <a:off x="-55969100" y="3982600"/>
              <a:ext cx="102400" cy="102425"/>
            </a:xfrm>
            <a:custGeom>
              <a:avLst/>
              <a:gdLst/>
              <a:ahLst/>
              <a:cxnLst/>
              <a:rect l="l" t="t" r="r" b="b"/>
              <a:pathLst>
                <a:path w="4096" h="4097" extrusionOk="0">
                  <a:moveTo>
                    <a:pt x="2269" y="1"/>
                  </a:moveTo>
                  <a:cubicBezTo>
                    <a:pt x="1040" y="1"/>
                    <a:pt x="1" y="977"/>
                    <a:pt x="1" y="2237"/>
                  </a:cubicBezTo>
                  <a:cubicBezTo>
                    <a:pt x="1" y="2994"/>
                    <a:pt x="410" y="3687"/>
                    <a:pt x="1009" y="4096"/>
                  </a:cubicBezTo>
                  <a:cubicBezTo>
                    <a:pt x="1481" y="2647"/>
                    <a:pt x="2647" y="1450"/>
                    <a:pt x="4096" y="977"/>
                  </a:cubicBezTo>
                  <a:cubicBezTo>
                    <a:pt x="3718" y="379"/>
                    <a:pt x="3057" y="1"/>
                    <a:pt x="22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" name="Google Shape;7106;p73">
              <a:extLst>
                <a:ext uri="{FF2B5EF4-FFF2-40B4-BE49-F238E27FC236}">
                  <a16:creationId xmlns:a16="http://schemas.microsoft.com/office/drawing/2014/main" id="{2888AC1A-51CF-A820-C290-0E4D9CC9D154}"/>
                </a:ext>
              </a:extLst>
            </p:cNvPr>
            <p:cNvSpPr/>
            <p:nvPr/>
          </p:nvSpPr>
          <p:spPr>
            <a:xfrm>
              <a:off x="-55819450" y="4021200"/>
              <a:ext cx="92950" cy="92175"/>
            </a:xfrm>
            <a:custGeom>
              <a:avLst/>
              <a:gdLst/>
              <a:ahLst/>
              <a:cxnLst/>
              <a:rect l="l" t="t" r="r" b="b"/>
              <a:pathLst>
                <a:path w="3718" h="3687" extrusionOk="0">
                  <a:moveTo>
                    <a:pt x="32" y="0"/>
                  </a:moveTo>
                  <a:lnTo>
                    <a:pt x="32" y="1103"/>
                  </a:lnTo>
                  <a:cubicBezTo>
                    <a:pt x="1" y="2521"/>
                    <a:pt x="1198" y="3686"/>
                    <a:pt x="2615" y="3686"/>
                  </a:cubicBezTo>
                  <a:lnTo>
                    <a:pt x="3718" y="3686"/>
                  </a:lnTo>
                  <a:cubicBezTo>
                    <a:pt x="3529" y="1733"/>
                    <a:pt x="1985" y="158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4" name="Google Shape;7107;p73">
              <a:extLst>
                <a:ext uri="{FF2B5EF4-FFF2-40B4-BE49-F238E27FC236}">
                  <a16:creationId xmlns:a16="http://schemas.microsoft.com/office/drawing/2014/main" id="{8CB1188F-992D-B709-C3AC-EA0E4D40B1DD}"/>
                </a:ext>
              </a:extLst>
            </p:cNvPr>
            <p:cNvSpPr/>
            <p:nvPr/>
          </p:nvSpPr>
          <p:spPr>
            <a:xfrm>
              <a:off x="-55930500" y="4021200"/>
              <a:ext cx="92950" cy="92175"/>
            </a:xfrm>
            <a:custGeom>
              <a:avLst/>
              <a:gdLst/>
              <a:ahLst/>
              <a:cxnLst/>
              <a:rect l="l" t="t" r="r" b="b"/>
              <a:pathLst>
                <a:path w="3718" h="3687" extrusionOk="0">
                  <a:moveTo>
                    <a:pt x="3718" y="0"/>
                  </a:moveTo>
                  <a:cubicBezTo>
                    <a:pt x="1733" y="158"/>
                    <a:pt x="158" y="1733"/>
                    <a:pt x="0" y="3686"/>
                  </a:cubicBezTo>
                  <a:lnTo>
                    <a:pt x="1103" y="3686"/>
                  </a:lnTo>
                  <a:cubicBezTo>
                    <a:pt x="2552" y="3686"/>
                    <a:pt x="3718" y="2521"/>
                    <a:pt x="3718" y="1103"/>
                  </a:cubicBezTo>
                  <a:lnTo>
                    <a:pt x="371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5" name="Google Shape;7108;p73">
              <a:extLst>
                <a:ext uri="{FF2B5EF4-FFF2-40B4-BE49-F238E27FC236}">
                  <a16:creationId xmlns:a16="http://schemas.microsoft.com/office/drawing/2014/main" id="{30370698-C5EA-472B-DF4D-6E9EAFD018B4}"/>
                </a:ext>
              </a:extLst>
            </p:cNvPr>
            <p:cNvSpPr/>
            <p:nvPr/>
          </p:nvSpPr>
          <p:spPr>
            <a:xfrm>
              <a:off x="-55988800" y="4086575"/>
              <a:ext cx="319025" cy="215050"/>
            </a:xfrm>
            <a:custGeom>
              <a:avLst/>
              <a:gdLst/>
              <a:ahLst/>
              <a:cxnLst/>
              <a:rect l="l" t="t" r="r" b="b"/>
              <a:pathLst>
                <a:path w="12761" h="8602" extrusionOk="0">
                  <a:moveTo>
                    <a:pt x="4884" y="2584"/>
                  </a:moveTo>
                  <a:cubicBezTo>
                    <a:pt x="5105" y="2584"/>
                    <a:pt x="5262" y="2741"/>
                    <a:pt x="5262" y="2930"/>
                  </a:cubicBezTo>
                  <a:cubicBezTo>
                    <a:pt x="5262" y="3119"/>
                    <a:pt x="5105" y="3277"/>
                    <a:pt x="4884" y="3277"/>
                  </a:cubicBezTo>
                  <a:cubicBezTo>
                    <a:pt x="4695" y="3277"/>
                    <a:pt x="4538" y="3151"/>
                    <a:pt x="4538" y="2930"/>
                  </a:cubicBezTo>
                  <a:cubicBezTo>
                    <a:pt x="4538" y="2741"/>
                    <a:pt x="4695" y="2584"/>
                    <a:pt x="4884" y="2584"/>
                  </a:cubicBezTo>
                  <a:close/>
                  <a:moveTo>
                    <a:pt x="7877" y="2615"/>
                  </a:moveTo>
                  <a:cubicBezTo>
                    <a:pt x="8098" y="2615"/>
                    <a:pt x="8255" y="2773"/>
                    <a:pt x="8255" y="2962"/>
                  </a:cubicBezTo>
                  <a:cubicBezTo>
                    <a:pt x="8287" y="3151"/>
                    <a:pt x="8129" y="3308"/>
                    <a:pt x="7877" y="3308"/>
                  </a:cubicBezTo>
                  <a:cubicBezTo>
                    <a:pt x="7688" y="3308"/>
                    <a:pt x="7531" y="3151"/>
                    <a:pt x="7531" y="2962"/>
                  </a:cubicBezTo>
                  <a:cubicBezTo>
                    <a:pt x="7531" y="2773"/>
                    <a:pt x="7688" y="2615"/>
                    <a:pt x="7877" y="2615"/>
                  </a:cubicBezTo>
                  <a:close/>
                  <a:moveTo>
                    <a:pt x="1104" y="4222"/>
                  </a:moveTo>
                  <a:cubicBezTo>
                    <a:pt x="1387" y="4568"/>
                    <a:pt x="1828" y="4820"/>
                    <a:pt x="2332" y="4820"/>
                  </a:cubicBezTo>
                  <a:cubicBezTo>
                    <a:pt x="2301" y="5199"/>
                    <a:pt x="1954" y="5577"/>
                    <a:pt x="1545" y="5577"/>
                  </a:cubicBezTo>
                  <a:cubicBezTo>
                    <a:pt x="1167" y="5577"/>
                    <a:pt x="789" y="5199"/>
                    <a:pt x="789" y="4820"/>
                  </a:cubicBezTo>
                  <a:cubicBezTo>
                    <a:pt x="789" y="4568"/>
                    <a:pt x="915" y="4348"/>
                    <a:pt x="1104" y="4222"/>
                  </a:cubicBezTo>
                  <a:close/>
                  <a:moveTo>
                    <a:pt x="11721" y="4222"/>
                  </a:moveTo>
                  <a:cubicBezTo>
                    <a:pt x="11910" y="4348"/>
                    <a:pt x="12036" y="4568"/>
                    <a:pt x="12036" y="4820"/>
                  </a:cubicBezTo>
                  <a:cubicBezTo>
                    <a:pt x="12036" y="5199"/>
                    <a:pt x="11721" y="5577"/>
                    <a:pt x="11280" y="5577"/>
                  </a:cubicBezTo>
                  <a:cubicBezTo>
                    <a:pt x="10870" y="5577"/>
                    <a:pt x="10492" y="5199"/>
                    <a:pt x="10492" y="4820"/>
                  </a:cubicBezTo>
                  <a:cubicBezTo>
                    <a:pt x="10965" y="4820"/>
                    <a:pt x="11437" y="4568"/>
                    <a:pt x="11721" y="4222"/>
                  </a:cubicBezTo>
                  <a:close/>
                  <a:moveTo>
                    <a:pt x="7460" y="5143"/>
                  </a:moveTo>
                  <a:cubicBezTo>
                    <a:pt x="7554" y="5143"/>
                    <a:pt x="7641" y="5183"/>
                    <a:pt x="7688" y="5262"/>
                  </a:cubicBezTo>
                  <a:cubicBezTo>
                    <a:pt x="7877" y="5356"/>
                    <a:pt x="7877" y="5608"/>
                    <a:pt x="7720" y="5766"/>
                  </a:cubicBezTo>
                  <a:cubicBezTo>
                    <a:pt x="7373" y="6112"/>
                    <a:pt x="6901" y="6301"/>
                    <a:pt x="6396" y="6301"/>
                  </a:cubicBezTo>
                  <a:cubicBezTo>
                    <a:pt x="5892" y="6301"/>
                    <a:pt x="5420" y="6112"/>
                    <a:pt x="5105" y="5766"/>
                  </a:cubicBezTo>
                  <a:cubicBezTo>
                    <a:pt x="4947" y="5608"/>
                    <a:pt x="4947" y="5356"/>
                    <a:pt x="5105" y="5262"/>
                  </a:cubicBezTo>
                  <a:cubicBezTo>
                    <a:pt x="5184" y="5183"/>
                    <a:pt x="5278" y="5143"/>
                    <a:pt x="5369" y="5143"/>
                  </a:cubicBezTo>
                  <a:cubicBezTo>
                    <a:pt x="5459" y="5143"/>
                    <a:pt x="5546" y="5183"/>
                    <a:pt x="5609" y="5262"/>
                  </a:cubicBezTo>
                  <a:cubicBezTo>
                    <a:pt x="5829" y="5466"/>
                    <a:pt x="6113" y="5569"/>
                    <a:pt x="6396" y="5569"/>
                  </a:cubicBezTo>
                  <a:cubicBezTo>
                    <a:pt x="6680" y="5569"/>
                    <a:pt x="6964" y="5466"/>
                    <a:pt x="7184" y="5262"/>
                  </a:cubicBezTo>
                  <a:cubicBezTo>
                    <a:pt x="7263" y="5183"/>
                    <a:pt x="7365" y="5143"/>
                    <a:pt x="7460" y="5143"/>
                  </a:cubicBezTo>
                  <a:close/>
                  <a:moveTo>
                    <a:pt x="6396" y="0"/>
                  </a:moveTo>
                  <a:cubicBezTo>
                    <a:pt x="5829" y="1071"/>
                    <a:pt x="4695" y="1828"/>
                    <a:pt x="3403" y="1828"/>
                  </a:cubicBezTo>
                  <a:lnTo>
                    <a:pt x="2301" y="1828"/>
                  </a:lnTo>
                  <a:cubicBezTo>
                    <a:pt x="1482" y="1828"/>
                    <a:pt x="757" y="2489"/>
                    <a:pt x="757" y="3308"/>
                  </a:cubicBezTo>
                  <a:lnTo>
                    <a:pt x="757" y="3529"/>
                  </a:lnTo>
                  <a:cubicBezTo>
                    <a:pt x="284" y="3781"/>
                    <a:pt x="1" y="4253"/>
                    <a:pt x="1" y="4820"/>
                  </a:cubicBezTo>
                  <a:cubicBezTo>
                    <a:pt x="1" y="5640"/>
                    <a:pt x="694" y="6301"/>
                    <a:pt x="1513" y="6301"/>
                  </a:cubicBezTo>
                  <a:cubicBezTo>
                    <a:pt x="1891" y="6301"/>
                    <a:pt x="2301" y="6144"/>
                    <a:pt x="2521" y="5923"/>
                  </a:cubicBezTo>
                  <a:cubicBezTo>
                    <a:pt x="3120" y="7467"/>
                    <a:pt x="4632" y="8601"/>
                    <a:pt x="6365" y="8601"/>
                  </a:cubicBezTo>
                  <a:cubicBezTo>
                    <a:pt x="8098" y="8601"/>
                    <a:pt x="9578" y="7467"/>
                    <a:pt x="10177" y="5923"/>
                  </a:cubicBezTo>
                  <a:cubicBezTo>
                    <a:pt x="10461" y="6144"/>
                    <a:pt x="10807" y="6301"/>
                    <a:pt x="11185" y="6301"/>
                  </a:cubicBezTo>
                  <a:cubicBezTo>
                    <a:pt x="12036" y="6301"/>
                    <a:pt x="12697" y="5640"/>
                    <a:pt x="12697" y="4820"/>
                  </a:cubicBezTo>
                  <a:cubicBezTo>
                    <a:pt x="12760" y="4253"/>
                    <a:pt x="12445" y="3749"/>
                    <a:pt x="12036" y="3529"/>
                  </a:cubicBezTo>
                  <a:lnTo>
                    <a:pt x="12036" y="3308"/>
                  </a:lnTo>
                  <a:cubicBezTo>
                    <a:pt x="12036" y="2489"/>
                    <a:pt x="11311" y="1828"/>
                    <a:pt x="10492" y="1828"/>
                  </a:cubicBezTo>
                  <a:lnTo>
                    <a:pt x="9389" y="1828"/>
                  </a:lnTo>
                  <a:cubicBezTo>
                    <a:pt x="8098" y="1828"/>
                    <a:pt x="6932" y="1071"/>
                    <a:pt x="63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6" name="Google Shape;7109;p73">
            <a:extLst>
              <a:ext uri="{FF2B5EF4-FFF2-40B4-BE49-F238E27FC236}">
                <a16:creationId xmlns:a16="http://schemas.microsoft.com/office/drawing/2014/main" id="{C7AD1378-562A-DF3C-4E92-A5F534B5E5A5}"/>
              </a:ext>
            </a:extLst>
          </p:cNvPr>
          <p:cNvGrpSpPr/>
          <p:nvPr/>
        </p:nvGrpSpPr>
        <p:grpSpPr>
          <a:xfrm>
            <a:off x="7664728" y="3849566"/>
            <a:ext cx="475101" cy="478628"/>
            <a:chOff x="-54026025" y="3192625"/>
            <a:chExt cx="316650" cy="319000"/>
          </a:xfrm>
          <a:solidFill>
            <a:schemeClr val="tx1"/>
          </a:solidFill>
        </p:grpSpPr>
        <p:sp>
          <p:nvSpPr>
            <p:cNvPr id="777" name="Google Shape;7110;p73">
              <a:extLst>
                <a:ext uri="{FF2B5EF4-FFF2-40B4-BE49-F238E27FC236}">
                  <a16:creationId xmlns:a16="http://schemas.microsoft.com/office/drawing/2014/main" id="{4B4A4CA4-BC6D-57DF-3F51-105D38791ECC}"/>
                </a:ext>
              </a:extLst>
            </p:cNvPr>
            <p:cNvSpPr/>
            <p:nvPr/>
          </p:nvSpPr>
          <p:spPr>
            <a:xfrm>
              <a:off x="-54026025" y="3312350"/>
              <a:ext cx="18125" cy="63800"/>
            </a:xfrm>
            <a:custGeom>
              <a:avLst/>
              <a:gdLst/>
              <a:ahLst/>
              <a:cxnLst/>
              <a:rect l="l" t="t" r="r" b="b"/>
              <a:pathLst>
                <a:path w="725" h="2552" extrusionOk="0">
                  <a:moveTo>
                    <a:pt x="725" y="0"/>
                  </a:moveTo>
                  <a:cubicBezTo>
                    <a:pt x="315" y="189"/>
                    <a:pt x="0" y="693"/>
                    <a:pt x="0" y="1260"/>
                  </a:cubicBezTo>
                  <a:cubicBezTo>
                    <a:pt x="0" y="1796"/>
                    <a:pt x="315" y="2268"/>
                    <a:pt x="725" y="2552"/>
                  </a:cubicBezTo>
                  <a:lnTo>
                    <a:pt x="725" y="158"/>
                  </a:lnTo>
                  <a:lnTo>
                    <a:pt x="7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8" name="Google Shape;7111;p73">
              <a:extLst>
                <a:ext uri="{FF2B5EF4-FFF2-40B4-BE49-F238E27FC236}">
                  <a16:creationId xmlns:a16="http://schemas.microsoft.com/office/drawing/2014/main" id="{A3DA96B0-3045-4643-E465-DC43D8305FC9}"/>
                </a:ext>
              </a:extLst>
            </p:cNvPr>
            <p:cNvSpPr/>
            <p:nvPr/>
          </p:nvSpPr>
          <p:spPr>
            <a:xfrm>
              <a:off x="-53890550" y="3192625"/>
              <a:ext cx="125250" cy="56725"/>
            </a:xfrm>
            <a:custGeom>
              <a:avLst/>
              <a:gdLst/>
              <a:ahLst/>
              <a:cxnLst/>
              <a:rect l="l" t="t" r="r" b="b"/>
              <a:pathLst>
                <a:path w="5010" h="2269" extrusionOk="0">
                  <a:moveTo>
                    <a:pt x="914" y="0"/>
                  </a:moveTo>
                  <a:cubicBezTo>
                    <a:pt x="599" y="0"/>
                    <a:pt x="315" y="63"/>
                    <a:pt x="0" y="95"/>
                  </a:cubicBezTo>
                  <a:cubicBezTo>
                    <a:pt x="158" y="536"/>
                    <a:pt x="441" y="914"/>
                    <a:pt x="756" y="1260"/>
                  </a:cubicBezTo>
                  <a:cubicBezTo>
                    <a:pt x="1418" y="1891"/>
                    <a:pt x="2237" y="2269"/>
                    <a:pt x="3151" y="2269"/>
                  </a:cubicBezTo>
                  <a:lnTo>
                    <a:pt x="5009" y="2269"/>
                  </a:lnTo>
                  <a:cubicBezTo>
                    <a:pt x="4127" y="914"/>
                    <a:pt x="2647" y="0"/>
                    <a:pt x="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9" name="Google Shape;7112;p73">
              <a:extLst>
                <a:ext uri="{FF2B5EF4-FFF2-40B4-BE49-F238E27FC236}">
                  <a16:creationId xmlns:a16="http://schemas.microsoft.com/office/drawing/2014/main" id="{0FEF1A25-41C8-8BD7-4C58-F3ABA9CD5303}"/>
                </a:ext>
              </a:extLst>
            </p:cNvPr>
            <p:cNvSpPr/>
            <p:nvPr/>
          </p:nvSpPr>
          <p:spPr>
            <a:xfrm>
              <a:off x="-53839375" y="3306025"/>
              <a:ext cx="55175" cy="55175"/>
            </a:xfrm>
            <a:custGeom>
              <a:avLst/>
              <a:gdLst/>
              <a:ahLst/>
              <a:cxnLst/>
              <a:rect l="l" t="t" r="r" b="b"/>
              <a:pathLst>
                <a:path w="2207" h="2207" extrusionOk="0">
                  <a:moveTo>
                    <a:pt x="1104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34" y="2206"/>
                    <a:pt x="2206" y="1702"/>
                    <a:pt x="2206" y="1104"/>
                  </a:cubicBezTo>
                  <a:cubicBezTo>
                    <a:pt x="2206" y="505"/>
                    <a:pt x="1734" y="1"/>
                    <a:pt x="11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" name="Google Shape;7113;p73">
              <a:extLst>
                <a:ext uri="{FF2B5EF4-FFF2-40B4-BE49-F238E27FC236}">
                  <a16:creationId xmlns:a16="http://schemas.microsoft.com/office/drawing/2014/main" id="{D9314EEC-C72D-A1B7-9B36-6A18D69405D6}"/>
                </a:ext>
              </a:extLst>
            </p:cNvPr>
            <p:cNvSpPr/>
            <p:nvPr/>
          </p:nvSpPr>
          <p:spPr>
            <a:xfrm>
              <a:off x="-53950425" y="3306025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3" y="2206"/>
                  </a:cubicBezTo>
                  <a:cubicBezTo>
                    <a:pt x="1702" y="2206"/>
                    <a:pt x="2206" y="1702"/>
                    <a:pt x="2206" y="1104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1" name="Google Shape;7114;p73">
              <a:extLst>
                <a:ext uri="{FF2B5EF4-FFF2-40B4-BE49-F238E27FC236}">
                  <a16:creationId xmlns:a16="http://schemas.microsoft.com/office/drawing/2014/main" id="{6673C0DA-C7CF-87AC-FEAD-3A32EDFFA7D1}"/>
                </a:ext>
              </a:extLst>
            </p:cNvPr>
            <p:cNvSpPr/>
            <p:nvPr/>
          </p:nvSpPr>
          <p:spPr>
            <a:xfrm>
              <a:off x="-53985075" y="3400950"/>
              <a:ext cx="236300" cy="110675"/>
            </a:xfrm>
            <a:custGeom>
              <a:avLst/>
              <a:gdLst/>
              <a:ahLst/>
              <a:cxnLst/>
              <a:rect l="l" t="t" r="r" b="b"/>
              <a:pathLst>
                <a:path w="9452" h="4427" extrusionOk="0">
                  <a:moveTo>
                    <a:pt x="5790" y="969"/>
                  </a:moveTo>
                  <a:cubicBezTo>
                    <a:pt x="5884" y="969"/>
                    <a:pt x="5971" y="1008"/>
                    <a:pt x="6018" y="1087"/>
                  </a:cubicBezTo>
                  <a:cubicBezTo>
                    <a:pt x="6176" y="1245"/>
                    <a:pt x="6176" y="1497"/>
                    <a:pt x="6018" y="1591"/>
                  </a:cubicBezTo>
                  <a:cubicBezTo>
                    <a:pt x="5671" y="1969"/>
                    <a:pt x="5199" y="2158"/>
                    <a:pt x="4726" y="2158"/>
                  </a:cubicBezTo>
                  <a:cubicBezTo>
                    <a:pt x="4254" y="2158"/>
                    <a:pt x="3750" y="1969"/>
                    <a:pt x="3435" y="1591"/>
                  </a:cubicBezTo>
                  <a:cubicBezTo>
                    <a:pt x="3277" y="1434"/>
                    <a:pt x="3277" y="1213"/>
                    <a:pt x="3435" y="1087"/>
                  </a:cubicBezTo>
                  <a:cubicBezTo>
                    <a:pt x="3513" y="1008"/>
                    <a:pt x="3608" y="969"/>
                    <a:pt x="3698" y="969"/>
                  </a:cubicBezTo>
                  <a:cubicBezTo>
                    <a:pt x="3789" y="969"/>
                    <a:pt x="3876" y="1008"/>
                    <a:pt x="3939" y="1087"/>
                  </a:cubicBezTo>
                  <a:cubicBezTo>
                    <a:pt x="4159" y="1308"/>
                    <a:pt x="4443" y="1418"/>
                    <a:pt x="4726" y="1418"/>
                  </a:cubicBezTo>
                  <a:cubicBezTo>
                    <a:pt x="5010" y="1418"/>
                    <a:pt x="5293" y="1308"/>
                    <a:pt x="5514" y="1087"/>
                  </a:cubicBezTo>
                  <a:cubicBezTo>
                    <a:pt x="5593" y="1008"/>
                    <a:pt x="5695" y="969"/>
                    <a:pt x="5790" y="969"/>
                  </a:cubicBezTo>
                  <a:close/>
                  <a:moveTo>
                    <a:pt x="4711" y="0"/>
                  </a:moveTo>
                  <a:cubicBezTo>
                    <a:pt x="4002" y="0"/>
                    <a:pt x="3293" y="205"/>
                    <a:pt x="2678" y="615"/>
                  </a:cubicBezTo>
                  <a:cubicBezTo>
                    <a:pt x="2615" y="646"/>
                    <a:pt x="2552" y="709"/>
                    <a:pt x="2489" y="709"/>
                  </a:cubicBezTo>
                  <a:lnTo>
                    <a:pt x="1" y="709"/>
                  </a:lnTo>
                  <a:cubicBezTo>
                    <a:pt x="505" y="2820"/>
                    <a:pt x="2458" y="4427"/>
                    <a:pt x="4726" y="4427"/>
                  </a:cubicBezTo>
                  <a:cubicBezTo>
                    <a:pt x="7026" y="4427"/>
                    <a:pt x="8948" y="2820"/>
                    <a:pt x="9452" y="709"/>
                  </a:cubicBezTo>
                  <a:lnTo>
                    <a:pt x="6963" y="709"/>
                  </a:lnTo>
                  <a:cubicBezTo>
                    <a:pt x="6869" y="646"/>
                    <a:pt x="6774" y="646"/>
                    <a:pt x="6743" y="615"/>
                  </a:cubicBezTo>
                  <a:cubicBezTo>
                    <a:pt x="6128" y="205"/>
                    <a:pt x="5419" y="0"/>
                    <a:pt x="47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2" name="Google Shape;7115;p73">
              <a:extLst>
                <a:ext uri="{FF2B5EF4-FFF2-40B4-BE49-F238E27FC236}">
                  <a16:creationId xmlns:a16="http://schemas.microsoft.com/office/drawing/2014/main" id="{D731821A-65A4-C5D1-BD85-391F74C23284}"/>
                </a:ext>
              </a:extLst>
            </p:cNvPr>
            <p:cNvSpPr/>
            <p:nvPr/>
          </p:nvSpPr>
          <p:spPr>
            <a:xfrm>
              <a:off x="-53986650" y="3342275"/>
              <a:ext cx="241025" cy="55150"/>
            </a:xfrm>
            <a:custGeom>
              <a:avLst/>
              <a:gdLst/>
              <a:ahLst/>
              <a:cxnLst/>
              <a:rect l="l" t="t" r="r" b="b"/>
              <a:pathLst>
                <a:path w="9641" h="2206" extrusionOk="0">
                  <a:moveTo>
                    <a:pt x="1" y="0"/>
                  </a:moveTo>
                  <a:lnTo>
                    <a:pt x="1" y="1859"/>
                  </a:lnTo>
                  <a:lnTo>
                    <a:pt x="1" y="2206"/>
                  </a:lnTo>
                  <a:lnTo>
                    <a:pt x="2458" y="2206"/>
                  </a:lnTo>
                  <a:cubicBezTo>
                    <a:pt x="3198" y="1749"/>
                    <a:pt x="4017" y="1520"/>
                    <a:pt x="4829" y="1520"/>
                  </a:cubicBezTo>
                  <a:cubicBezTo>
                    <a:pt x="5640" y="1520"/>
                    <a:pt x="6443" y="1749"/>
                    <a:pt x="7152" y="2206"/>
                  </a:cubicBezTo>
                  <a:lnTo>
                    <a:pt x="9641" y="2206"/>
                  </a:lnTo>
                  <a:lnTo>
                    <a:pt x="9641" y="1859"/>
                  </a:lnTo>
                  <a:lnTo>
                    <a:pt x="9641" y="0"/>
                  </a:lnTo>
                  <a:lnTo>
                    <a:pt x="8853" y="0"/>
                  </a:lnTo>
                  <a:cubicBezTo>
                    <a:pt x="8696" y="882"/>
                    <a:pt x="7940" y="1512"/>
                    <a:pt x="7026" y="1512"/>
                  </a:cubicBezTo>
                  <a:cubicBezTo>
                    <a:pt x="6144" y="1512"/>
                    <a:pt x="5388" y="882"/>
                    <a:pt x="5230" y="0"/>
                  </a:cubicBezTo>
                  <a:lnTo>
                    <a:pt x="4411" y="0"/>
                  </a:lnTo>
                  <a:cubicBezTo>
                    <a:pt x="4254" y="882"/>
                    <a:pt x="3466" y="1512"/>
                    <a:pt x="2584" y="1512"/>
                  </a:cubicBezTo>
                  <a:cubicBezTo>
                    <a:pt x="1670" y="1512"/>
                    <a:pt x="946" y="882"/>
                    <a:pt x="7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3" name="Google Shape;7116;p73">
              <a:extLst>
                <a:ext uri="{FF2B5EF4-FFF2-40B4-BE49-F238E27FC236}">
                  <a16:creationId xmlns:a16="http://schemas.microsoft.com/office/drawing/2014/main" id="{B39D6AB4-4BB4-DCC5-FFAA-3A418C6E3C5A}"/>
                </a:ext>
              </a:extLst>
            </p:cNvPr>
            <p:cNvSpPr/>
            <p:nvPr/>
          </p:nvSpPr>
          <p:spPr>
            <a:xfrm>
              <a:off x="-53989000" y="3199700"/>
              <a:ext cx="241800" cy="123700"/>
            </a:xfrm>
            <a:custGeom>
              <a:avLst/>
              <a:gdLst/>
              <a:ahLst/>
              <a:cxnLst/>
              <a:rect l="l" t="t" r="r" b="b"/>
              <a:pathLst>
                <a:path w="9672" h="4948" extrusionOk="0">
                  <a:moveTo>
                    <a:pt x="3245" y="1"/>
                  </a:moveTo>
                  <a:cubicBezTo>
                    <a:pt x="1355" y="662"/>
                    <a:pt x="0" y="2490"/>
                    <a:pt x="0" y="4601"/>
                  </a:cubicBezTo>
                  <a:lnTo>
                    <a:pt x="0" y="4947"/>
                  </a:lnTo>
                  <a:lnTo>
                    <a:pt x="788" y="4947"/>
                  </a:lnTo>
                  <a:cubicBezTo>
                    <a:pt x="945" y="4096"/>
                    <a:pt x="1701" y="3466"/>
                    <a:pt x="2615" y="3466"/>
                  </a:cubicBezTo>
                  <a:cubicBezTo>
                    <a:pt x="3529" y="3466"/>
                    <a:pt x="4253" y="4096"/>
                    <a:pt x="4411" y="4947"/>
                  </a:cubicBezTo>
                  <a:lnTo>
                    <a:pt x="5261" y="4947"/>
                  </a:lnTo>
                  <a:cubicBezTo>
                    <a:pt x="5419" y="4096"/>
                    <a:pt x="6207" y="3466"/>
                    <a:pt x="7057" y="3466"/>
                  </a:cubicBezTo>
                  <a:cubicBezTo>
                    <a:pt x="7971" y="3466"/>
                    <a:pt x="8727" y="4096"/>
                    <a:pt x="8884" y="4947"/>
                  </a:cubicBezTo>
                  <a:lnTo>
                    <a:pt x="9672" y="4947"/>
                  </a:lnTo>
                  <a:lnTo>
                    <a:pt x="9672" y="4601"/>
                  </a:lnTo>
                  <a:cubicBezTo>
                    <a:pt x="9672" y="3939"/>
                    <a:pt x="9546" y="3309"/>
                    <a:pt x="9262" y="2710"/>
                  </a:cubicBezTo>
                  <a:lnTo>
                    <a:pt x="7089" y="2710"/>
                  </a:lnTo>
                  <a:cubicBezTo>
                    <a:pt x="5986" y="2710"/>
                    <a:pt x="4978" y="2301"/>
                    <a:pt x="4190" y="1513"/>
                  </a:cubicBezTo>
                  <a:cubicBezTo>
                    <a:pt x="3749" y="1072"/>
                    <a:pt x="3434" y="568"/>
                    <a:pt x="3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4" name="Google Shape;7117;p73">
              <a:extLst>
                <a:ext uri="{FF2B5EF4-FFF2-40B4-BE49-F238E27FC236}">
                  <a16:creationId xmlns:a16="http://schemas.microsoft.com/office/drawing/2014/main" id="{2EE7FBEC-24C6-7063-D400-E5C9C7A30C21}"/>
                </a:ext>
              </a:extLst>
            </p:cNvPr>
            <p:cNvSpPr/>
            <p:nvPr/>
          </p:nvSpPr>
          <p:spPr>
            <a:xfrm>
              <a:off x="-53728300" y="331077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0" y="0"/>
                  </a:moveTo>
                  <a:lnTo>
                    <a:pt x="0" y="158"/>
                  </a:lnTo>
                  <a:lnTo>
                    <a:pt x="0" y="2583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756" y="756"/>
                    <a:pt x="473" y="25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85" name="Google Shape;7118;p73">
            <a:extLst>
              <a:ext uri="{FF2B5EF4-FFF2-40B4-BE49-F238E27FC236}">
                <a16:creationId xmlns:a16="http://schemas.microsoft.com/office/drawing/2014/main" id="{5DD12359-FC13-2743-C2B2-3C77904DB9D9}"/>
              </a:ext>
            </a:extLst>
          </p:cNvPr>
          <p:cNvGrpSpPr/>
          <p:nvPr/>
        </p:nvGrpSpPr>
        <p:grpSpPr>
          <a:xfrm>
            <a:off x="7691323" y="4477532"/>
            <a:ext cx="421912" cy="477465"/>
            <a:chOff x="-54007925" y="3584850"/>
            <a:chExt cx="281200" cy="318225"/>
          </a:xfrm>
          <a:solidFill>
            <a:schemeClr val="tx1"/>
          </a:solidFill>
        </p:grpSpPr>
        <p:sp>
          <p:nvSpPr>
            <p:cNvPr id="786" name="Google Shape;7119;p73">
              <a:extLst>
                <a:ext uri="{FF2B5EF4-FFF2-40B4-BE49-F238E27FC236}">
                  <a16:creationId xmlns:a16="http://schemas.microsoft.com/office/drawing/2014/main" id="{741CB6F0-DB49-FAC6-B331-9104BF604B9B}"/>
                </a:ext>
              </a:extLst>
            </p:cNvPr>
            <p:cNvSpPr/>
            <p:nvPr/>
          </p:nvSpPr>
          <p:spPr>
            <a:xfrm>
              <a:off x="-53943325" y="3716375"/>
              <a:ext cx="151250" cy="18950"/>
            </a:xfrm>
            <a:custGeom>
              <a:avLst/>
              <a:gdLst/>
              <a:ahLst/>
              <a:cxnLst/>
              <a:rect l="l" t="t" r="r" b="b"/>
              <a:pathLst>
                <a:path w="6050" h="758" extrusionOk="0">
                  <a:moveTo>
                    <a:pt x="0" y="1"/>
                  </a:moveTo>
                  <a:cubicBezTo>
                    <a:pt x="441" y="474"/>
                    <a:pt x="1040" y="757"/>
                    <a:pt x="1702" y="757"/>
                  </a:cubicBezTo>
                  <a:lnTo>
                    <a:pt x="4348" y="757"/>
                  </a:lnTo>
                  <a:cubicBezTo>
                    <a:pt x="5041" y="757"/>
                    <a:pt x="5608" y="474"/>
                    <a:pt x="6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7" name="Google Shape;7120;p73">
              <a:extLst>
                <a:ext uri="{FF2B5EF4-FFF2-40B4-BE49-F238E27FC236}">
                  <a16:creationId xmlns:a16="http://schemas.microsoft.com/office/drawing/2014/main" id="{1D912B56-B395-4582-F12C-EBDDD4FBCA83}"/>
                </a:ext>
              </a:extLst>
            </p:cNvPr>
            <p:cNvSpPr/>
            <p:nvPr/>
          </p:nvSpPr>
          <p:spPr>
            <a:xfrm>
              <a:off x="-53970100" y="3679375"/>
              <a:ext cx="205575" cy="18125"/>
            </a:xfrm>
            <a:custGeom>
              <a:avLst/>
              <a:gdLst/>
              <a:ahLst/>
              <a:cxnLst/>
              <a:rect l="l" t="t" r="r" b="b"/>
              <a:pathLst>
                <a:path w="8223" h="725" extrusionOk="0">
                  <a:moveTo>
                    <a:pt x="0" y="0"/>
                  </a:moveTo>
                  <a:lnTo>
                    <a:pt x="0" y="725"/>
                  </a:lnTo>
                  <a:lnTo>
                    <a:pt x="8223" y="725"/>
                  </a:lnTo>
                  <a:lnTo>
                    <a:pt x="822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8" name="Google Shape;7121;p73">
              <a:extLst>
                <a:ext uri="{FF2B5EF4-FFF2-40B4-BE49-F238E27FC236}">
                  <a16:creationId xmlns:a16="http://schemas.microsoft.com/office/drawing/2014/main" id="{E14AA086-9D3C-0AE0-0967-438F89208BE8}"/>
                </a:ext>
              </a:extLst>
            </p:cNvPr>
            <p:cNvSpPr/>
            <p:nvPr/>
          </p:nvSpPr>
          <p:spPr>
            <a:xfrm>
              <a:off x="-53970100" y="3715600"/>
              <a:ext cx="204800" cy="187475"/>
            </a:xfrm>
            <a:custGeom>
              <a:avLst/>
              <a:gdLst/>
              <a:ahLst/>
              <a:cxnLst/>
              <a:rect l="l" t="t" r="r" b="b"/>
              <a:pathLst>
                <a:path w="8192" h="7499" extrusionOk="0">
                  <a:moveTo>
                    <a:pt x="2584" y="2300"/>
                  </a:moveTo>
                  <a:cubicBezTo>
                    <a:pt x="2804" y="2300"/>
                    <a:pt x="2962" y="2426"/>
                    <a:pt x="2962" y="2647"/>
                  </a:cubicBezTo>
                  <a:cubicBezTo>
                    <a:pt x="2962" y="2836"/>
                    <a:pt x="2804" y="2993"/>
                    <a:pt x="2584" y="2993"/>
                  </a:cubicBezTo>
                  <a:cubicBezTo>
                    <a:pt x="2395" y="2993"/>
                    <a:pt x="2237" y="2836"/>
                    <a:pt x="2237" y="2647"/>
                  </a:cubicBezTo>
                  <a:cubicBezTo>
                    <a:pt x="2237" y="2426"/>
                    <a:pt x="2395" y="2300"/>
                    <a:pt x="2584" y="2300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91" y="4072"/>
                  </a:moveTo>
                  <a:cubicBezTo>
                    <a:pt x="5285" y="4072"/>
                    <a:pt x="5372" y="4112"/>
                    <a:pt x="5419" y="4191"/>
                  </a:cubicBezTo>
                  <a:cubicBezTo>
                    <a:pt x="5577" y="4348"/>
                    <a:pt x="5577" y="4569"/>
                    <a:pt x="5419" y="4695"/>
                  </a:cubicBezTo>
                  <a:cubicBezTo>
                    <a:pt x="5072" y="5041"/>
                    <a:pt x="4600" y="5230"/>
                    <a:pt x="4127" y="5230"/>
                  </a:cubicBezTo>
                  <a:cubicBezTo>
                    <a:pt x="3655" y="5230"/>
                    <a:pt x="3151" y="5041"/>
                    <a:pt x="2836" y="4695"/>
                  </a:cubicBezTo>
                  <a:cubicBezTo>
                    <a:pt x="2678" y="4537"/>
                    <a:pt x="2678" y="4285"/>
                    <a:pt x="2836" y="4191"/>
                  </a:cubicBezTo>
                  <a:cubicBezTo>
                    <a:pt x="2914" y="4112"/>
                    <a:pt x="3009" y="4072"/>
                    <a:pt x="3099" y="4072"/>
                  </a:cubicBezTo>
                  <a:cubicBezTo>
                    <a:pt x="3190" y="4072"/>
                    <a:pt x="3277" y="4112"/>
                    <a:pt x="3340" y="4191"/>
                  </a:cubicBezTo>
                  <a:cubicBezTo>
                    <a:pt x="3560" y="4395"/>
                    <a:pt x="3844" y="4498"/>
                    <a:pt x="4127" y="4498"/>
                  </a:cubicBezTo>
                  <a:cubicBezTo>
                    <a:pt x="4411" y="4498"/>
                    <a:pt x="4694" y="4395"/>
                    <a:pt x="4915" y="4191"/>
                  </a:cubicBezTo>
                  <a:cubicBezTo>
                    <a:pt x="4994" y="4112"/>
                    <a:pt x="5096" y="4072"/>
                    <a:pt x="5191" y="4072"/>
                  </a:cubicBezTo>
                  <a:close/>
                  <a:moveTo>
                    <a:pt x="0" y="0"/>
                  </a:moveTo>
                  <a:lnTo>
                    <a:pt x="0" y="3340"/>
                  </a:lnTo>
                  <a:cubicBezTo>
                    <a:pt x="0" y="5577"/>
                    <a:pt x="1859" y="7499"/>
                    <a:pt x="4096" y="7499"/>
                  </a:cubicBezTo>
                  <a:cubicBezTo>
                    <a:pt x="6333" y="7499"/>
                    <a:pt x="8191" y="5640"/>
                    <a:pt x="8191" y="3340"/>
                  </a:cubicBezTo>
                  <a:lnTo>
                    <a:pt x="8191" y="0"/>
                  </a:lnTo>
                  <a:lnTo>
                    <a:pt x="8034" y="0"/>
                  </a:lnTo>
                  <a:cubicBezTo>
                    <a:pt x="7467" y="946"/>
                    <a:pt x="6490" y="1513"/>
                    <a:pt x="5419" y="1513"/>
                  </a:cubicBezTo>
                  <a:lnTo>
                    <a:pt x="2804" y="1513"/>
                  </a:lnTo>
                  <a:cubicBezTo>
                    <a:pt x="1701" y="1513"/>
                    <a:pt x="693" y="946"/>
                    <a:pt x="1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9" name="Google Shape;7122;p73">
              <a:extLst>
                <a:ext uri="{FF2B5EF4-FFF2-40B4-BE49-F238E27FC236}">
                  <a16:creationId xmlns:a16="http://schemas.microsoft.com/office/drawing/2014/main" id="{F564E6D5-1BCC-CC10-8BBB-32536E490758}"/>
                </a:ext>
              </a:extLst>
            </p:cNvPr>
            <p:cNvSpPr/>
            <p:nvPr/>
          </p:nvSpPr>
          <p:spPr>
            <a:xfrm>
              <a:off x="-54007125" y="3584850"/>
              <a:ext cx="278825" cy="74850"/>
            </a:xfrm>
            <a:custGeom>
              <a:avLst/>
              <a:gdLst/>
              <a:ahLst/>
              <a:cxnLst/>
              <a:rect l="l" t="t" r="r" b="b"/>
              <a:pathLst>
                <a:path w="11153" h="2994" extrusionOk="0">
                  <a:moveTo>
                    <a:pt x="5577" y="1"/>
                  </a:moveTo>
                  <a:cubicBezTo>
                    <a:pt x="2867" y="1"/>
                    <a:pt x="0" y="788"/>
                    <a:pt x="0" y="2238"/>
                  </a:cubicBezTo>
                  <a:cubicBezTo>
                    <a:pt x="0" y="2647"/>
                    <a:pt x="315" y="2994"/>
                    <a:pt x="725" y="2994"/>
                  </a:cubicBezTo>
                  <a:lnTo>
                    <a:pt x="10429" y="2994"/>
                  </a:lnTo>
                  <a:cubicBezTo>
                    <a:pt x="10838" y="2994"/>
                    <a:pt x="11153" y="2679"/>
                    <a:pt x="11153" y="2238"/>
                  </a:cubicBezTo>
                  <a:cubicBezTo>
                    <a:pt x="11153" y="788"/>
                    <a:pt x="8286" y="1"/>
                    <a:pt x="55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0" name="Google Shape;7123;p73">
              <a:extLst>
                <a:ext uri="{FF2B5EF4-FFF2-40B4-BE49-F238E27FC236}">
                  <a16:creationId xmlns:a16="http://schemas.microsoft.com/office/drawing/2014/main" id="{0E70D04D-6E70-681E-9A2F-2816F04E7834}"/>
                </a:ext>
              </a:extLst>
            </p:cNvPr>
            <p:cNvSpPr/>
            <p:nvPr/>
          </p:nvSpPr>
          <p:spPr>
            <a:xfrm>
              <a:off x="-54007925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1" name="Google Shape;7124;p73">
              <a:extLst>
                <a:ext uri="{FF2B5EF4-FFF2-40B4-BE49-F238E27FC236}">
                  <a16:creationId xmlns:a16="http://schemas.microsoft.com/office/drawing/2014/main" id="{3A57C23E-9D33-81FB-56F8-03C5527D7F99}"/>
                </a:ext>
              </a:extLst>
            </p:cNvPr>
            <p:cNvSpPr/>
            <p:nvPr/>
          </p:nvSpPr>
          <p:spPr>
            <a:xfrm>
              <a:off x="-53745625" y="3740025"/>
              <a:ext cx="18900" cy="64600"/>
            </a:xfrm>
            <a:custGeom>
              <a:avLst/>
              <a:gdLst/>
              <a:ahLst/>
              <a:cxnLst/>
              <a:rect l="l" t="t" r="r" b="b"/>
              <a:pathLst>
                <a:path w="756" h="2584" extrusionOk="0">
                  <a:moveTo>
                    <a:pt x="0" y="0"/>
                  </a:moveTo>
                  <a:lnTo>
                    <a:pt x="0" y="2584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693" y="725"/>
                    <a:pt x="441" y="25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2" name="Google Shape;7125;p73">
            <a:extLst>
              <a:ext uri="{FF2B5EF4-FFF2-40B4-BE49-F238E27FC236}">
                <a16:creationId xmlns:a16="http://schemas.microsoft.com/office/drawing/2014/main" id="{221B26D3-1855-1AD3-CC44-01D18BA5D805}"/>
              </a:ext>
            </a:extLst>
          </p:cNvPr>
          <p:cNvGrpSpPr/>
          <p:nvPr/>
        </p:nvGrpSpPr>
        <p:grpSpPr>
          <a:xfrm>
            <a:off x="7691323" y="5093377"/>
            <a:ext cx="421912" cy="478552"/>
            <a:chOff x="-54007925" y="3975575"/>
            <a:chExt cx="281200" cy="318950"/>
          </a:xfrm>
          <a:solidFill>
            <a:schemeClr val="tx1"/>
          </a:solidFill>
        </p:grpSpPr>
        <p:sp>
          <p:nvSpPr>
            <p:cNvPr id="793" name="Google Shape;7126;p73">
              <a:extLst>
                <a:ext uri="{FF2B5EF4-FFF2-40B4-BE49-F238E27FC236}">
                  <a16:creationId xmlns:a16="http://schemas.microsoft.com/office/drawing/2014/main" id="{8A4F170E-BECD-5839-052C-6E4498119727}"/>
                </a:ext>
              </a:extLst>
            </p:cNvPr>
            <p:cNvSpPr/>
            <p:nvPr/>
          </p:nvSpPr>
          <p:spPr>
            <a:xfrm>
              <a:off x="-53988225" y="3975575"/>
              <a:ext cx="244175" cy="142825"/>
            </a:xfrm>
            <a:custGeom>
              <a:avLst/>
              <a:gdLst/>
              <a:ahLst/>
              <a:cxnLst/>
              <a:rect l="l" t="t" r="r" b="b"/>
              <a:pathLst>
                <a:path w="9767" h="5713" extrusionOk="0">
                  <a:moveTo>
                    <a:pt x="5161" y="1329"/>
                  </a:moveTo>
                  <a:cubicBezTo>
                    <a:pt x="5247" y="1329"/>
                    <a:pt x="5333" y="1337"/>
                    <a:pt x="5419" y="1353"/>
                  </a:cubicBezTo>
                  <a:cubicBezTo>
                    <a:pt x="5577" y="1384"/>
                    <a:pt x="5671" y="1416"/>
                    <a:pt x="5797" y="1479"/>
                  </a:cubicBezTo>
                  <a:cubicBezTo>
                    <a:pt x="6617" y="1857"/>
                    <a:pt x="7026" y="2960"/>
                    <a:pt x="6837" y="4220"/>
                  </a:cubicBezTo>
                  <a:cubicBezTo>
                    <a:pt x="6774" y="4409"/>
                    <a:pt x="6617" y="4535"/>
                    <a:pt x="6459" y="4535"/>
                  </a:cubicBezTo>
                  <a:lnTo>
                    <a:pt x="6396" y="4535"/>
                  </a:lnTo>
                  <a:cubicBezTo>
                    <a:pt x="6207" y="4503"/>
                    <a:pt x="6049" y="4283"/>
                    <a:pt x="6081" y="4094"/>
                  </a:cubicBezTo>
                  <a:cubicBezTo>
                    <a:pt x="6239" y="3117"/>
                    <a:pt x="5892" y="2172"/>
                    <a:pt x="5293" y="2046"/>
                  </a:cubicBezTo>
                  <a:cubicBezTo>
                    <a:pt x="5250" y="2037"/>
                    <a:pt x="5205" y="2032"/>
                    <a:pt x="5161" y="2032"/>
                  </a:cubicBezTo>
                  <a:cubicBezTo>
                    <a:pt x="4601" y="2032"/>
                    <a:pt x="4022" y="2752"/>
                    <a:pt x="3876" y="3716"/>
                  </a:cubicBezTo>
                  <a:cubicBezTo>
                    <a:pt x="3847" y="3888"/>
                    <a:pt x="3660" y="4035"/>
                    <a:pt x="3484" y="4035"/>
                  </a:cubicBezTo>
                  <a:cubicBezTo>
                    <a:pt x="3468" y="4035"/>
                    <a:pt x="3451" y="4033"/>
                    <a:pt x="3435" y="4031"/>
                  </a:cubicBezTo>
                  <a:cubicBezTo>
                    <a:pt x="3246" y="3968"/>
                    <a:pt x="3088" y="3779"/>
                    <a:pt x="3120" y="3590"/>
                  </a:cubicBezTo>
                  <a:cubicBezTo>
                    <a:pt x="3351" y="2261"/>
                    <a:pt x="4217" y="1329"/>
                    <a:pt x="5161" y="1329"/>
                  </a:cubicBezTo>
                  <a:close/>
                  <a:moveTo>
                    <a:pt x="6821" y="1"/>
                  </a:moveTo>
                  <a:cubicBezTo>
                    <a:pt x="6045" y="1"/>
                    <a:pt x="5381" y="480"/>
                    <a:pt x="5104" y="1227"/>
                  </a:cubicBezTo>
                  <a:lnTo>
                    <a:pt x="3939" y="1038"/>
                  </a:lnTo>
                  <a:cubicBezTo>
                    <a:pt x="3734" y="998"/>
                    <a:pt x="3530" y="979"/>
                    <a:pt x="3328" y="979"/>
                  </a:cubicBezTo>
                  <a:cubicBezTo>
                    <a:pt x="1759" y="979"/>
                    <a:pt x="343" y="2128"/>
                    <a:pt x="64" y="3747"/>
                  </a:cubicBezTo>
                  <a:cubicBezTo>
                    <a:pt x="1" y="3936"/>
                    <a:pt x="158" y="4125"/>
                    <a:pt x="379" y="4188"/>
                  </a:cubicBezTo>
                  <a:lnTo>
                    <a:pt x="9200" y="5700"/>
                  </a:lnTo>
                  <a:cubicBezTo>
                    <a:pt x="9225" y="5709"/>
                    <a:pt x="9251" y="5713"/>
                    <a:pt x="9276" y="5713"/>
                  </a:cubicBezTo>
                  <a:cubicBezTo>
                    <a:pt x="9437" y="5713"/>
                    <a:pt x="9582" y="5549"/>
                    <a:pt x="9610" y="5385"/>
                  </a:cubicBezTo>
                  <a:cubicBezTo>
                    <a:pt x="9767" y="4535"/>
                    <a:pt x="9578" y="3621"/>
                    <a:pt x="9074" y="2865"/>
                  </a:cubicBezTo>
                  <a:cubicBezTo>
                    <a:pt x="8570" y="2203"/>
                    <a:pt x="7782" y="1731"/>
                    <a:pt x="6900" y="1573"/>
                  </a:cubicBezTo>
                  <a:lnTo>
                    <a:pt x="5892" y="1384"/>
                  </a:lnTo>
                  <a:cubicBezTo>
                    <a:pt x="6090" y="1017"/>
                    <a:pt x="6465" y="776"/>
                    <a:pt x="6882" y="776"/>
                  </a:cubicBezTo>
                  <a:cubicBezTo>
                    <a:pt x="6929" y="776"/>
                    <a:pt x="6978" y="779"/>
                    <a:pt x="7026" y="786"/>
                  </a:cubicBezTo>
                  <a:cubicBezTo>
                    <a:pt x="7042" y="788"/>
                    <a:pt x="7059" y="790"/>
                    <a:pt x="7075" y="790"/>
                  </a:cubicBezTo>
                  <a:cubicBezTo>
                    <a:pt x="7247" y="790"/>
                    <a:pt x="7410" y="643"/>
                    <a:pt x="7467" y="471"/>
                  </a:cubicBezTo>
                  <a:cubicBezTo>
                    <a:pt x="7499" y="282"/>
                    <a:pt x="7341" y="93"/>
                    <a:pt x="7152" y="30"/>
                  </a:cubicBezTo>
                  <a:cubicBezTo>
                    <a:pt x="7040" y="10"/>
                    <a:pt x="6930" y="1"/>
                    <a:pt x="68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" name="Google Shape;7127;p73">
              <a:extLst>
                <a:ext uri="{FF2B5EF4-FFF2-40B4-BE49-F238E27FC236}">
                  <a16:creationId xmlns:a16="http://schemas.microsoft.com/office/drawing/2014/main" id="{A1EB5909-2D4F-F162-BC06-748C5E5D44CD}"/>
                </a:ext>
              </a:extLst>
            </p:cNvPr>
            <p:cNvSpPr/>
            <p:nvPr/>
          </p:nvSpPr>
          <p:spPr>
            <a:xfrm>
              <a:off x="-53970100" y="4100750"/>
              <a:ext cx="204800" cy="193775"/>
            </a:xfrm>
            <a:custGeom>
              <a:avLst/>
              <a:gdLst/>
              <a:ahLst/>
              <a:cxnLst/>
              <a:rect l="l" t="t" r="r" b="b"/>
              <a:pathLst>
                <a:path w="8192" h="7751" extrusionOk="0">
                  <a:moveTo>
                    <a:pt x="2584" y="1796"/>
                  </a:moveTo>
                  <a:cubicBezTo>
                    <a:pt x="2804" y="1796"/>
                    <a:pt x="2962" y="1954"/>
                    <a:pt x="2962" y="2143"/>
                  </a:cubicBezTo>
                  <a:cubicBezTo>
                    <a:pt x="2962" y="2363"/>
                    <a:pt x="2804" y="2521"/>
                    <a:pt x="2584" y="2521"/>
                  </a:cubicBezTo>
                  <a:cubicBezTo>
                    <a:pt x="2395" y="2521"/>
                    <a:pt x="2237" y="2363"/>
                    <a:pt x="2237" y="2143"/>
                  </a:cubicBezTo>
                  <a:cubicBezTo>
                    <a:pt x="2237" y="1954"/>
                    <a:pt x="2395" y="1796"/>
                    <a:pt x="2584" y="1796"/>
                  </a:cubicBezTo>
                  <a:close/>
                  <a:moveTo>
                    <a:pt x="5577" y="1796"/>
                  </a:moveTo>
                  <a:cubicBezTo>
                    <a:pt x="5797" y="1796"/>
                    <a:pt x="5955" y="1954"/>
                    <a:pt x="5955" y="2143"/>
                  </a:cubicBezTo>
                  <a:cubicBezTo>
                    <a:pt x="5955" y="2363"/>
                    <a:pt x="5797" y="2521"/>
                    <a:pt x="5577" y="2521"/>
                  </a:cubicBezTo>
                  <a:cubicBezTo>
                    <a:pt x="5388" y="2521"/>
                    <a:pt x="5230" y="2363"/>
                    <a:pt x="5230" y="2143"/>
                  </a:cubicBezTo>
                  <a:cubicBezTo>
                    <a:pt x="5230" y="1954"/>
                    <a:pt x="5388" y="1796"/>
                    <a:pt x="5577" y="1796"/>
                  </a:cubicBezTo>
                  <a:close/>
                  <a:moveTo>
                    <a:pt x="5147" y="4324"/>
                  </a:moveTo>
                  <a:cubicBezTo>
                    <a:pt x="5238" y="4324"/>
                    <a:pt x="5324" y="4364"/>
                    <a:pt x="5388" y="4443"/>
                  </a:cubicBezTo>
                  <a:cubicBezTo>
                    <a:pt x="5545" y="4600"/>
                    <a:pt x="5545" y="4852"/>
                    <a:pt x="5388" y="4947"/>
                  </a:cubicBezTo>
                  <a:cubicBezTo>
                    <a:pt x="5041" y="5325"/>
                    <a:pt x="4568" y="5514"/>
                    <a:pt x="4096" y="5514"/>
                  </a:cubicBezTo>
                  <a:cubicBezTo>
                    <a:pt x="3623" y="5514"/>
                    <a:pt x="3119" y="5325"/>
                    <a:pt x="2804" y="4947"/>
                  </a:cubicBezTo>
                  <a:cubicBezTo>
                    <a:pt x="2647" y="4789"/>
                    <a:pt x="2647" y="4569"/>
                    <a:pt x="2804" y="4443"/>
                  </a:cubicBezTo>
                  <a:cubicBezTo>
                    <a:pt x="2883" y="4380"/>
                    <a:pt x="2977" y="4348"/>
                    <a:pt x="3068" y="4348"/>
                  </a:cubicBezTo>
                  <a:cubicBezTo>
                    <a:pt x="3159" y="4348"/>
                    <a:pt x="3245" y="4380"/>
                    <a:pt x="3308" y="4443"/>
                  </a:cubicBezTo>
                  <a:cubicBezTo>
                    <a:pt x="3529" y="4663"/>
                    <a:pt x="3812" y="4773"/>
                    <a:pt x="4096" y="4773"/>
                  </a:cubicBezTo>
                  <a:cubicBezTo>
                    <a:pt x="4379" y="4773"/>
                    <a:pt x="4663" y="4663"/>
                    <a:pt x="4883" y="4443"/>
                  </a:cubicBezTo>
                  <a:cubicBezTo>
                    <a:pt x="4962" y="4364"/>
                    <a:pt x="5057" y="4324"/>
                    <a:pt x="5147" y="4324"/>
                  </a:cubicBezTo>
                  <a:close/>
                  <a:moveTo>
                    <a:pt x="0" y="0"/>
                  </a:moveTo>
                  <a:lnTo>
                    <a:pt x="0" y="3655"/>
                  </a:lnTo>
                  <a:cubicBezTo>
                    <a:pt x="0" y="5892"/>
                    <a:pt x="1859" y="7751"/>
                    <a:pt x="4096" y="7751"/>
                  </a:cubicBezTo>
                  <a:cubicBezTo>
                    <a:pt x="6333" y="7751"/>
                    <a:pt x="8191" y="5892"/>
                    <a:pt x="8191" y="3655"/>
                  </a:cubicBezTo>
                  <a:lnTo>
                    <a:pt x="8191" y="145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5" name="Google Shape;7128;p73">
              <a:extLst>
                <a:ext uri="{FF2B5EF4-FFF2-40B4-BE49-F238E27FC236}">
                  <a16:creationId xmlns:a16="http://schemas.microsoft.com/office/drawing/2014/main" id="{FC1D36B6-F94B-4BDA-884F-0B5785ACA3DA}"/>
                </a:ext>
              </a:extLst>
            </p:cNvPr>
            <p:cNvSpPr/>
            <p:nvPr/>
          </p:nvSpPr>
          <p:spPr>
            <a:xfrm>
              <a:off x="-53745625" y="4132250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693" y="694"/>
                    <a:pt x="441" y="22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6" name="Google Shape;7129;p73">
              <a:extLst>
                <a:ext uri="{FF2B5EF4-FFF2-40B4-BE49-F238E27FC236}">
                  <a16:creationId xmlns:a16="http://schemas.microsoft.com/office/drawing/2014/main" id="{D29834D7-BC2F-DCCE-8515-BAF2F56D9A4D}"/>
                </a:ext>
              </a:extLst>
            </p:cNvPr>
            <p:cNvSpPr/>
            <p:nvPr/>
          </p:nvSpPr>
          <p:spPr>
            <a:xfrm>
              <a:off x="-54007925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7" name="Google Shape;7130;p73">
            <a:extLst>
              <a:ext uri="{FF2B5EF4-FFF2-40B4-BE49-F238E27FC236}">
                <a16:creationId xmlns:a16="http://schemas.microsoft.com/office/drawing/2014/main" id="{13C55DAF-756D-DC52-44AE-300CAF1BBE3D}"/>
              </a:ext>
            </a:extLst>
          </p:cNvPr>
          <p:cNvGrpSpPr/>
          <p:nvPr/>
        </p:nvGrpSpPr>
        <p:grpSpPr>
          <a:xfrm>
            <a:off x="10671145" y="3872672"/>
            <a:ext cx="366360" cy="477989"/>
            <a:chOff x="-52005775" y="3208025"/>
            <a:chExt cx="244175" cy="318575"/>
          </a:xfrm>
          <a:solidFill>
            <a:schemeClr val="tx1"/>
          </a:solidFill>
        </p:grpSpPr>
        <p:sp>
          <p:nvSpPr>
            <p:cNvPr id="798" name="Google Shape;7131;p73">
              <a:extLst>
                <a:ext uri="{FF2B5EF4-FFF2-40B4-BE49-F238E27FC236}">
                  <a16:creationId xmlns:a16="http://schemas.microsoft.com/office/drawing/2014/main" id="{B29AE5FB-792E-1302-518B-1621F0453363}"/>
                </a:ext>
              </a:extLst>
            </p:cNvPr>
            <p:cNvSpPr/>
            <p:nvPr/>
          </p:nvSpPr>
          <p:spPr>
            <a:xfrm>
              <a:off x="-51800200" y="3469850"/>
              <a:ext cx="38600" cy="56750"/>
            </a:xfrm>
            <a:custGeom>
              <a:avLst/>
              <a:gdLst/>
              <a:ahLst/>
              <a:cxnLst/>
              <a:rect l="l" t="t" r="r" b="b"/>
              <a:pathLst>
                <a:path w="1544" h="2270" extrusionOk="0">
                  <a:moveTo>
                    <a:pt x="756" y="1"/>
                  </a:moveTo>
                  <a:cubicBezTo>
                    <a:pt x="347" y="1"/>
                    <a:pt x="0" y="348"/>
                    <a:pt x="0" y="726"/>
                  </a:cubicBezTo>
                  <a:cubicBezTo>
                    <a:pt x="0" y="852"/>
                    <a:pt x="32" y="915"/>
                    <a:pt x="63" y="1041"/>
                  </a:cubicBezTo>
                  <a:lnTo>
                    <a:pt x="630" y="2175"/>
                  </a:lnTo>
                  <a:cubicBezTo>
                    <a:pt x="662" y="2238"/>
                    <a:pt x="717" y="2269"/>
                    <a:pt x="776" y="2269"/>
                  </a:cubicBezTo>
                  <a:cubicBezTo>
                    <a:pt x="835" y="2269"/>
                    <a:pt x="898" y="2238"/>
                    <a:pt x="945" y="2175"/>
                  </a:cubicBezTo>
                  <a:lnTo>
                    <a:pt x="1449" y="1135"/>
                  </a:lnTo>
                  <a:cubicBezTo>
                    <a:pt x="1513" y="1009"/>
                    <a:pt x="1544" y="883"/>
                    <a:pt x="1544" y="789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" name="Google Shape;7132;p73">
              <a:extLst>
                <a:ext uri="{FF2B5EF4-FFF2-40B4-BE49-F238E27FC236}">
                  <a16:creationId xmlns:a16="http://schemas.microsoft.com/office/drawing/2014/main" id="{B5BEC97A-2EBB-951D-51E5-C1A919EAC483}"/>
                </a:ext>
              </a:extLst>
            </p:cNvPr>
            <p:cNvSpPr/>
            <p:nvPr/>
          </p:nvSpPr>
          <p:spPr>
            <a:xfrm>
              <a:off x="-52005775" y="3208025"/>
              <a:ext cx="111875" cy="131900"/>
            </a:xfrm>
            <a:custGeom>
              <a:avLst/>
              <a:gdLst/>
              <a:ahLst/>
              <a:cxnLst/>
              <a:rect l="l" t="t" r="r" b="b"/>
              <a:pathLst>
                <a:path w="4475" h="5276" extrusionOk="0">
                  <a:moveTo>
                    <a:pt x="2915" y="1"/>
                  </a:moveTo>
                  <a:cubicBezTo>
                    <a:pt x="2816" y="1"/>
                    <a:pt x="2717" y="5"/>
                    <a:pt x="2615" y="14"/>
                  </a:cubicBezTo>
                  <a:cubicBezTo>
                    <a:pt x="1103" y="235"/>
                    <a:pt x="0" y="1590"/>
                    <a:pt x="0" y="3133"/>
                  </a:cubicBezTo>
                  <a:lnTo>
                    <a:pt x="0" y="4866"/>
                  </a:lnTo>
                  <a:cubicBezTo>
                    <a:pt x="32" y="5055"/>
                    <a:pt x="189" y="5276"/>
                    <a:pt x="379" y="5276"/>
                  </a:cubicBezTo>
                  <a:lnTo>
                    <a:pt x="1135" y="5276"/>
                  </a:lnTo>
                  <a:cubicBezTo>
                    <a:pt x="2993" y="5276"/>
                    <a:pt x="4474" y="3732"/>
                    <a:pt x="4474" y="1873"/>
                  </a:cubicBezTo>
                  <a:lnTo>
                    <a:pt x="4474" y="424"/>
                  </a:lnTo>
                  <a:cubicBezTo>
                    <a:pt x="4017" y="155"/>
                    <a:pt x="3490" y="1"/>
                    <a:pt x="29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" name="Google Shape;7133;p73">
              <a:extLst>
                <a:ext uri="{FF2B5EF4-FFF2-40B4-BE49-F238E27FC236}">
                  <a16:creationId xmlns:a16="http://schemas.microsoft.com/office/drawing/2014/main" id="{0A9C0B1B-1FB4-D689-95DC-9D7FB8131864}"/>
                </a:ext>
              </a:extLst>
            </p:cNvPr>
            <p:cNvSpPr/>
            <p:nvPr/>
          </p:nvSpPr>
          <p:spPr>
            <a:xfrm>
              <a:off x="-51800200" y="3385575"/>
              <a:ext cx="37025" cy="37850"/>
            </a:xfrm>
            <a:custGeom>
              <a:avLst/>
              <a:gdLst/>
              <a:ahLst/>
              <a:cxnLst/>
              <a:rect l="l" t="t" r="r" b="b"/>
              <a:pathLst>
                <a:path w="1481" h="1514" extrusionOk="0">
                  <a:moveTo>
                    <a:pt x="756" y="1"/>
                  </a:moveTo>
                  <a:cubicBezTo>
                    <a:pt x="347" y="1"/>
                    <a:pt x="0" y="348"/>
                    <a:pt x="0" y="757"/>
                  </a:cubicBezTo>
                  <a:cubicBezTo>
                    <a:pt x="0" y="1167"/>
                    <a:pt x="347" y="1513"/>
                    <a:pt x="756" y="1513"/>
                  </a:cubicBezTo>
                  <a:cubicBezTo>
                    <a:pt x="1166" y="1513"/>
                    <a:pt x="1481" y="1167"/>
                    <a:pt x="1481" y="757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1" name="Google Shape;7134;p73">
              <a:extLst>
                <a:ext uri="{FF2B5EF4-FFF2-40B4-BE49-F238E27FC236}">
                  <a16:creationId xmlns:a16="http://schemas.microsoft.com/office/drawing/2014/main" id="{9B18BD10-4249-2D2D-3761-08312941B1F4}"/>
                </a:ext>
              </a:extLst>
            </p:cNvPr>
            <p:cNvSpPr/>
            <p:nvPr/>
          </p:nvSpPr>
          <p:spPr>
            <a:xfrm>
              <a:off x="-51800200" y="3348575"/>
              <a:ext cx="37025" cy="37025"/>
            </a:xfrm>
            <a:custGeom>
              <a:avLst/>
              <a:gdLst/>
              <a:ahLst/>
              <a:cxnLst/>
              <a:rect l="l" t="t" r="r" b="b"/>
              <a:pathLst>
                <a:path w="1481" h="1481" extrusionOk="0">
                  <a:moveTo>
                    <a:pt x="756" y="0"/>
                  </a:moveTo>
                  <a:cubicBezTo>
                    <a:pt x="347" y="0"/>
                    <a:pt x="0" y="315"/>
                    <a:pt x="0" y="756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56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2" name="Google Shape;7135;p73">
              <a:extLst>
                <a:ext uri="{FF2B5EF4-FFF2-40B4-BE49-F238E27FC236}">
                  <a16:creationId xmlns:a16="http://schemas.microsoft.com/office/drawing/2014/main" id="{1C72FE9B-342F-01D7-CA90-A28B6A01D6A5}"/>
                </a:ext>
              </a:extLst>
            </p:cNvPr>
            <p:cNvSpPr/>
            <p:nvPr/>
          </p:nvSpPr>
          <p:spPr>
            <a:xfrm>
              <a:off x="-51800200" y="3423400"/>
              <a:ext cx="37025" cy="37025"/>
            </a:xfrm>
            <a:custGeom>
              <a:avLst/>
              <a:gdLst/>
              <a:ahLst/>
              <a:cxnLst/>
              <a:rect l="l" t="t" r="r" b="b"/>
              <a:pathLst>
                <a:path w="1481" h="1481" extrusionOk="0">
                  <a:moveTo>
                    <a:pt x="756" y="0"/>
                  </a:moveTo>
                  <a:cubicBezTo>
                    <a:pt x="347" y="0"/>
                    <a:pt x="0" y="315"/>
                    <a:pt x="0" y="725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25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3" name="Google Shape;7136;p73">
              <a:extLst>
                <a:ext uri="{FF2B5EF4-FFF2-40B4-BE49-F238E27FC236}">
                  <a16:creationId xmlns:a16="http://schemas.microsoft.com/office/drawing/2014/main" id="{1DFE6E2D-A433-AFB3-127E-7FA886DBA68C}"/>
                </a:ext>
              </a:extLst>
            </p:cNvPr>
            <p:cNvSpPr/>
            <p:nvPr/>
          </p:nvSpPr>
          <p:spPr>
            <a:xfrm>
              <a:off x="-51875025" y="3208025"/>
              <a:ext cx="111850" cy="131125"/>
            </a:xfrm>
            <a:custGeom>
              <a:avLst/>
              <a:gdLst/>
              <a:ahLst/>
              <a:cxnLst/>
              <a:rect l="l" t="t" r="r" b="b"/>
              <a:pathLst>
                <a:path w="4474" h="5245" extrusionOk="0">
                  <a:moveTo>
                    <a:pt x="1560" y="1"/>
                  </a:moveTo>
                  <a:cubicBezTo>
                    <a:pt x="984" y="1"/>
                    <a:pt x="458" y="155"/>
                    <a:pt x="0" y="424"/>
                  </a:cubicBezTo>
                  <a:lnTo>
                    <a:pt x="0" y="1873"/>
                  </a:lnTo>
                  <a:cubicBezTo>
                    <a:pt x="0" y="3732"/>
                    <a:pt x="1481" y="5244"/>
                    <a:pt x="3340" y="5244"/>
                  </a:cubicBezTo>
                  <a:lnTo>
                    <a:pt x="4096" y="5244"/>
                  </a:lnTo>
                  <a:cubicBezTo>
                    <a:pt x="4285" y="5244"/>
                    <a:pt x="4442" y="5087"/>
                    <a:pt x="4442" y="4898"/>
                  </a:cubicBezTo>
                  <a:lnTo>
                    <a:pt x="4442" y="3165"/>
                  </a:lnTo>
                  <a:cubicBezTo>
                    <a:pt x="4474" y="1590"/>
                    <a:pt x="3371" y="235"/>
                    <a:pt x="1859" y="14"/>
                  </a:cubicBezTo>
                  <a:cubicBezTo>
                    <a:pt x="1758" y="5"/>
                    <a:pt x="1658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4" name="Google Shape;7137;p73">
              <a:extLst>
                <a:ext uri="{FF2B5EF4-FFF2-40B4-BE49-F238E27FC236}">
                  <a16:creationId xmlns:a16="http://schemas.microsoft.com/office/drawing/2014/main" id="{C375F512-17EC-016F-77F6-B9CCD5DAB728}"/>
                </a:ext>
              </a:extLst>
            </p:cNvPr>
            <p:cNvSpPr/>
            <p:nvPr/>
          </p:nvSpPr>
          <p:spPr>
            <a:xfrm>
              <a:off x="-52005000" y="3469850"/>
              <a:ext cx="38625" cy="56750"/>
            </a:xfrm>
            <a:custGeom>
              <a:avLst/>
              <a:gdLst/>
              <a:ahLst/>
              <a:cxnLst/>
              <a:rect l="l" t="t" r="r" b="b"/>
              <a:pathLst>
                <a:path w="1545" h="2270" extrusionOk="0">
                  <a:moveTo>
                    <a:pt x="757" y="1"/>
                  </a:moveTo>
                  <a:cubicBezTo>
                    <a:pt x="348" y="1"/>
                    <a:pt x="1" y="348"/>
                    <a:pt x="1" y="726"/>
                  </a:cubicBezTo>
                  <a:cubicBezTo>
                    <a:pt x="1" y="852"/>
                    <a:pt x="32" y="915"/>
                    <a:pt x="64" y="1041"/>
                  </a:cubicBezTo>
                  <a:lnTo>
                    <a:pt x="631" y="2175"/>
                  </a:lnTo>
                  <a:cubicBezTo>
                    <a:pt x="663" y="2238"/>
                    <a:pt x="718" y="2269"/>
                    <a:pt x="777" y="2269"/>
                  </a:cubicBezTo>
                  <a:cubicBezTo>
                    <a:pt x="836" y="2269"/>
                    <a:pt x="899" y="2238"/>
                    <a:pt x="946" y="2175"/>
                  </a:cubicBezTo>
                  <a:lnTo>
                    <a:pt x="1450" y="1135"/>
                  </a:lnTo>
                  <a:cubicBezTo>
                    <a:pt x="1482" y="1009"/>
                    <a:pt x="1545" y="883"/>
                    <a:pt x="1545" y="789"/>
                  </a:cubicBezTo>
                  <a:cubicBezTo>
                    <a:pt x="1482" y="348"/>
                    <a:pt x="1135" y="1"/>
                    <a:pt x="7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" name="Google Shape;7138;p73">
              <a:extLst>
                <a:ext uri="{FF2B5EF4-FFF2-40B4-BE49-F238E27FC236}">
                  <a16:creationId xmlns:a16="http://schemas.microsoft.com/office/drawing/2014/main" id="{064F469B-1485-1D9C-CE4D-982FE9B4FD9D}"/>
                </a:ext>
              </a:extLst>
            </p:cNvPr>
            <p:cNvSpPr/>
            <p:nvPr/>
          </p:nvSpPr>
          <p:spPr>
            <a:xfrm>
              <a:off x="-52005000" y="3423400"/>
              <a:ext cx="37050" cy="37025"/>
            </a:xfrm>
            <a:custGeom>
              <a:avLst/>
              <a:gdLst/>
              <a:ahLst/>
              <a:cxnLst/>
              <a:rect l="l" t="t" r="r" b="b"/>
              <a:pathLst>
                <a:path w="1482" h="1481" extrusionOk="0">
                  <a:moveTo>
                    <a:pt x="757" y="0"/>
                  </a:moveTo>
                  <a:cubicBezTo>
                    <a:pt x="348" y="0"/>
                    <a:pt x="1" y="315"/>
                    <a:pt x="1" y="725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25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" name="Google Shape;7139;p73">
              <a:extLst>
                <a:ext uri="{FF2B5EF4-FFF2-40B4-BE49-F238E27FC236}">
                  <a16:creationId xmlns:a16="http://schemas.microsoft.com/office/drawing/2014/main" id="{A641D166-8EF5-69BB-9FBF-80BC2219FD82}"/>
                </a:ext>
              </a:extLst>
            </p:cNvPr>
            <p:cNvSpPr/>
            <p:nvPr/>
          </p:nvSpPr>
          <p:spPr>
            <a:xfrm>
              <a:off x="-52005000" y="3385575"/>
              <a:ext cx="37050" cy="37850"/>
            </a:xfrm>
            <a:custGeom>
              <a:avLst/>
              <a:gdLst/>
              <a:ahLst/>
              <a:cxnLst/>
              <a:rect l="l" t="t" r="r" b="b"/>
              <a:pathLst>
                <a:path w="1482" h="1514" extrusionOk="0">
                  <a:moveTo>
                    <a:pt x="757" y="1"/>
                  </a:moveTo>
                  <a:cubicBezTo>
                    <a:pt x="348" y="1"/>
                    <a:pt x="1" y="348"/>
                    <a:pt x="1" y="757"/>
                  </a:cubicBezTo>
                  <a:cubicBezTo>
                    <a:pt x="1" y="1167"/>
                    <a:pt x="348" y="1513"/>
                    <a:pt x="757" y="1513"/>
                  </a:cubicBezTo>
                  <a:cubicBezTo>
                    <a:pt x="1167" y="1513"/>
                    <a:pt x="1482" y="1167"/>
                    <a:pt x="1482" y="757"/>
                  </a:cubicBezTo>
                  <a:cubicBezTo>
                    <a:pt x="1482" y="348"/>
                    <a:pt x="1167" y="1"/>
                    <a:pt x="7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7" name="Google Shape;7140;p73">
              <a:extLst>
                <a:ext uri="{FF2B5EF4-FFF2-40B4-BE49-F238E27FC236}">
                  <a16:creationId xmlns:a16="http://schemas.microsoft.com/office/drawing/2014/main" id="{94290F7F-604B-B0CF-2B1F-55FE5571DA33}"/>
                </a:ext>
              </a:extLst>
            </p:cNvPr>
            <p:cNvSpPr/>
            <p:nvPr/>
          </p:nvSpPr>
          <p:spPr>
            <a:xfrm>
              <a:off x="-51957725" y="3298150"/>
              <a:ext cx="148100" cy="209550"/>
            </a:xfrm>
            <a:custGeom>
              <a:avLst/>
              <a:gdLst/>
              <a:ahLst/>
              <a:cxnLst/>
              <a:rect l="l" t="t" r="r" b="b"/>
              <a:pathLst>
                <a:path w="5924" h="8382" extrusionOk="0">
                  <a:moveTo>
                    <a:pt x="1449" y="3151"/>
                  </a:moveTo>
                  <a:cubicBezTo>
                    <a:pt x="1639" y="3151"/>
                    <a:pt x="1796" y="3309"/>
                    <a:pt x="1796" y="3498"/>
                  </a:cubicBezTo>
                  <a:cubicBezTo>
                    <a:pt x="1796" y="3719"/>
                    <a:pt x="1639" y="3845"/>
                    <a:pt x="1449" y="3845"/>
                  </a:cubicBezTo>
                  <a:cubicBezTo>
                    <a:pt x="1260" y="3845"/>
                    <a:pt x="1103" y="3719"/>
                    <a:pt x="1103" y="3498"/>
                  </a:cubicBezTo>
                  <a:cubicBezTo>
                    <a:pt x="1103" y="3309"/>
                    <a:pt x="1260" y="3151"/>
                    <a:pt x="1449" y="3151"/>
                  </a:cubicBezTo>
                  <a:close/>
                  <a:moveTo>
                    <a:pt x="4442" y="3183"/>
                  </a:moveTo>
                  <a:cubicBezTo>
                    <a:pt x="4631" y="3183"/>
                    <a:pt x="4789" y="3340"/>
                    <a:pt x="4789" y="3561"/>
                  </a:cubicBezTo>
                  <a:cubicBezTo>
                    <a:pt x="4789" y="3719"/>
                    <a:pt x="4631" y="3908"/>
                    <a:pt x="4442" y="3908"/>
                  </a:cubicBezTo>
                  <a:cubicBezTo>
                    <a:pt x="4253" y="3908"/>
                    <a:pt x="4096" y="3750"/>
                    <a:pt x="4096" y="3561"/>
                  </a:cubicBezTo>
                  <a:cubicBezTo>
                    <a:pt x="4096" y="3340"/>
                    <a:pt x="4253" y="3183"/>
                    <a:pt x="4442" y="3183"/>
                  </a:cubicBezTo>
                  <a:close/>
                  <a:moveTo>
                    <a:pt x="3966" y="5680"/>
                  </a:moveTo>
                  <a:cubicBezTo>
                    <a:pt x="4064" y="5680"/>
                    <a:pt x="4159" y="5719"/>
                    <a:pt x="4222" y="5798"/>
                  </a:cubicBezTo>
                  <a:cubicBezTo>
                    <a:pt x="4411" y="5955"/>
                    <a:pt x="4411" y="6176"/>
                    <a:pt x="4253" y="6302"/>
                  </a:cubicBezTo>
                  <a:cubicBezTo>
                    <a:pt x="3907" y="6648"/>
                    <a:pt x="3434" y="6869"/>
                    <a:pt x="2899" y="6869"/>
                  </a:cubicBezTo>
                  <a:cubicBezTo>
                    <a:pt x="2395" y="6869"/>
                    <a:pt x="1922" y="6648"/>
                    <a:pt x="1607" y="6302"/>
                  </a:cubicBezTo>
                  <a:cubicBezTo>
                    <a:pt x="1449" y="6144"/>
                    <a:pt x="1449" y="5924"/>
                    <a:pt x="1607" y="5798"/>
                  </a:cubicBezTo>
                  <a:cubicBezTo>
                    <a:pt x="1686" y="5719"/>
                    <a:pt x="1788" y="5680"/>
                    <a:pt x="1883" y="5680"/>
                  </a:cubicBezTo>
                  <a:cubicBezTo>
                    <a:pt x="1977" y="5680"/>
                    <a:pt x="2064" y="5719"/>
                    <a:pt x="2111" y="5798"/>
                  </a:cubicBezTo>
                  <a:cubicBezTo>
                    <a:pt x="2332" y="6018"/>
                    <a:pt x="2623" y="6129"/>
                    <a:pt x="2911" y="6129"/>
                  </a:cubicBezTo>
                  <a:cubicBezTo>
                    <a:pt x="3198" y="6129"/>
                    <a:pt x="3482" y="6018"/>
                    <a:pt x="3686" y="5798"/>
                  </a:cubicBezTo>
                  <a:cubicBezTo>
                    <a:pt x="3765" y="5719"/>
                    <a:pt x="3868" y="5680"/>
                    <a:pt x="3966" y="5680"/>
                  </a:cubicBezTo>
                  <a:close/>
                  <a:moveTo>
                    <a:pt x="2993" y="1"/>
                  </a:moveTo>
                  <a:cubicBezTo>
                    <a:pt x="2489" y="1104"/>
                    <a:pt x="1513" y="1923"/>
                    <a:pt x="284" y="2238"/>
                  </a:cubicBezTo>
                  <a:cubicBezTo>
                    <a:pt x="347" y="2395"/>
                    <a:pt x="347" y="2553"/>
                    <a:pt x="347" y="2773"/>
                  </a:cubicBezTo>
                  <a:cubicBezTo>
                    <a:pt x="347" y="3025"/>
                    <a:pt x="284" y="3277"/>
                    <a:pt x="158" y="3498"/>
                  </a:cubicBezTo>
                  <a:cubicBezTo>
                    <a:pt x="284" y="3750"/>
                    <a:pt x="347" y="3971"/>
                    <a:pt x="347" y="4254"/>
                  </a:cubicBezTo>
                  <a:cubicBezTo>
                    <a:pt x="347" y="4538"/>
                    <a:pt x="284" y="4758"/>
                    <a:pt x="158" y="5010"/>
                  </a:cubicBezTo>
                  <a:cubicBezTo>
                    <a:pt x="284" y="5231"/>
                    <a:pt x="347" y="5483"/>
                    <a:pt x="347" y="5735"/>
                  </a:cubicBezTo>
                  <a:cubicBezTo>
                    <a:pt x="347" y="6113"/>
                    <a:pt x="252" y="6428"/>
                    <a:pt x="0" y="6680"/>
                  </a:cubicBezTo>
                  <a:cubicBezTo>
                    <a:pt x="158" y="6900"/>
                    <a:pt x="284" y="7121"/>
                    <a:pt x="315" y="7405"/>
                  </a:cubicBezTo>
                  <a:cubicBezTo>
                    <a:pt x="1040" y="8035"/>
                    <a:pt x="1985" y="8381"/>
                    <a:pt x="2962" y="8381"/>
                  </a:cubicBezTo>
                  <a:cubicBezTo>
                    <a:pt x="3938" y="8381"/>
                    <a:pt x="4852" y="8035"/>
                    <a:pt x="5608" y="7436"/>
                  </a:cubicBezTo>
                  <a:cubicBezTo>
                    <a:pt x="5640" y="7184"/>
                    <a:pt x="5766" y="6932"/>
                    <a:pt x="5923" y="6743"/>
                  </a:cubicBezTo>
                  <a:cubicBezTo>
                    <a:pt x="5671" y="6459"/>
                    <a:pt x="5545" y="6113"/>
                    <a:pt x="5545" y="5798"/>
                  </a:cubicBezTo>
                  <a:cubicBezTo>
                    <a:pt x="5545" y="5483"/>
                    <a:pt x="5640" y="5231"/>
                    <a:pt x="5797" y="5010"/>
                  </a:cubicBezTo>
                  <a:cubicBezTo>
                    <a:pt x="5671" y="4758"/>
                    <a:pt x="5577" y="4538"/>
                    <a:pt x="5577" y="4254"/>
                  </a:cubicBezTo>
                  <a:cubicBezTo>
                    <a:pt x="5577" y="3971"/>
                    <a:pt x="5671" y="3750"/>
                    <a:pt x="5797" y="3498"/>
                  </a:cubicBezTo>
                  <a:cubicBezTo>
                    <a:pt x="5671" y="3277"/>
                    <a:pt x="5577" y="3025"/>
                    <a:pt x="5577" y="2773"/>
                  </a:cubicBezTo>
                  <a:cubicBezTo>
                    <a:pt x="5577" y="2679"/>
                    <a:pt x="5577" y="2553"/>
                    <a:pt x="5640" y="2490"/>
                  </a:cubicBezTo>
                  <a:cubicBezTo>
                    <a:pt x="5640" y="2395"/>
                    <a:pt x="5671" y="2332"/>
                    <a:pt x="5703" y="2238"/>
                  </a:cubicBezTo>
                  <a:cubicBezTo>
                    <a:pt x="4474" y="1923"/>
                    <a:pt x="3497" y="1104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" name="Google Shape;7141;p73">
              <a:extLst>
                <a:ext uri="{FF2B5EF4-FFF2-40B4-BE49-F238E27FC236}">
                  <a16:creationId xmlns:a16="http://schemas.microsoft.com/office/drawing/2014/main" id="{01B4F705-3F66-80CF-9210-DC75FC10776C}"/>
                </a:ext>
              </a:extLst>
            </p:cNvPr>
            <p:cNvSpPr/>
            <p:nvPr/>
          </p:nvSpPr>
          <p:spPr>
            <a:xfrm>
              <a:off x="-52005000" y="3348575"/>
              <a:ext cx="37050" cy="37025"/>
            </a:xfrm>
            <a:custGeom>
              <a:avLst/>
              <a:gdLst/>
              <a:ahLst/>
              <a:cxnLst/>
              <a:rect l="l" t="t" r="r" b="b"/>
              <a:pathLst>
                <a:path w="1482" h="1481" extrusionOk="0">
                  <a:moveTo>
                    <a:pt x="757" y="0"/>
                  </a:moveTo>
                  <a:cubicBezTo>
                    <a:pt x="348" y="0"/>
                    <a:pt x="1" y="315"/>
                    <a:pt x="1" y="756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56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9" name="Google Shape;7142;p73">
            <a:extLst>
              <a:ext uri="{FF2B5EF4-FFF2-40B4-BE49-F238E27FC236}">
                <a16:creationId xmlns:a16="http://schemas.microsoft.com/office/drawing/2014/main" id="{0CA28646-8042-86B3-A064-02A6581E8CF7}"/>
              </a:ext>
            </a:extLst>
          </p:cNvPr>
          <p:cNvGrpSpPr/>
          <p:nvPr/>
        </p:nvGrpSpPr>
        <p:grpSpPr>
          <a:xfrm>
            <a:off x="7079768" y="2043396"/>
            <a:ext cx="477465" cy="477465"/>
            <a:chOff x="-57568775" y="3198925"/>
            <a:chExt cx="318225" cy="318225"/>
          </a:xfrm>
          <a:solidFill>
            <a:schemeClr val="tx1"/>
          </a:solidFill>
        </p:grpSpPr>
        <p:sp>
          <p:nvSpPr>
            <p:cNvPr id="810" name="Google Shape;7143;p73">
              <a:extLst>
                <a:ext uri="{FF2B5EF4-FFF2-40B4-BE49-F238E27FC236}">
                  <a16:creationId xmlns:a16="http://schemas.microsoft.com/office/drawing/2014/main" id="{F6742547-5B58-8DCE-490A-4CE6B1A9EBC6}"/>
                </a:ext>
              </a:extLst>
            </p:cNvPr>
            <p:cNvSpPr/>
            <p:nvPr/>
          </p:nvSpPr>
          <p:spPr>
            <a:xfrm>
              <a:off x="-57530950" y="3373775"/>
              <a:ext cx="18125" cy="64600"/>
            </a:xfrm>
            <a:custGeom>
              <a:avLst/>
              <a:gdLst/>
              <a:ahLst/>
              <a:cxnLst/>
              <a:rect l="l" t="t" r="r" b="b"/>
              <a:pathLst>
                <a:path w="725" h="2584" extrusionOk="0">
                  <a:moveTo>
                    <a:pt x="725" y="0"/>
                  </a:moveTo>
                  <a:cubicBezTo>
                    <a:pt x="315" y="284"/>
                    <a:pt x="0" y="725"/>
                    <a:pt x="0" y="1261"/>
                  </a:cubicBezTo>
                  <a:lnTo>
                    <a:pt x="0" y="1324"/>
                  </a:lnTo>
                  <a:cubicBezTo>
                    <a:pt x="0" y="1859"/>
                    <a:pt x="315" y="2332"/>
                    <a:pt x="725" y="2584"/>
                  </a:cubicBezTo>
                  <a:lnTo>
                    <a:pt x="725" y="1576"/>
                  </a:lnTo>
                  <a:lnTo>
                    <a:pt x="7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" name="Google Shape;7144;p73">
              <a:extLst>
                <a:ext uri="{FF2B5EF4-FFF2-40B4-BE49-F238E27FC236}">
                  <a16:creationId xmlns:a16="http://schemas.microsoft.com/office/drawing/2014/main" id="{59DB4DB0-56CC-5055-F8A7-5264E03A2660}"/>
                </a:ext>
              </a:extLst>
            </p:cNvPr>
            <p:cNvSpPr/>
            <p:nvPr/>
          </p:nvSpPr>
          <p:spPr>
            <a:xfrm>
              <a:off x="-57568775" y="3406850"/>
              <a:ext cx="99275" cy="110300"/>
            </a:xfrm>
            <a:custGeom>
              <a:avLst/>
              <a:gdLst/>
              <a:ahLst/>
              <a:cxnLst/>
              <a:rect l="l" t="t" r="r" b="b"/>
              <a:pathLst>
                <a:path w="3971" h="4412" extrusionOk="0">
                  <a:moveTo>
                    <a:pt x="757" y="1"/>
                  </a:moveTo>
                  <a:cubicBezTo>
                    <a:pt x="285" y="473"/>
                    <a:pt x="1" y="1103"/>
                    <a:pt x="1" y="1796"/>
                  </a:cubicBezTo>
                  <a:cubicBezTo>
                    <a:pt x="1" y="3246"/>
                    <a:pt x="1198" y="4411"/>
                    <a:pt x="2616" y="4411"/>
                  </a:cubicBezTo>
                  <a:cubicBezTo>
                    <a:pt x="3120" y="4411"/>
                    <a:pt x="3561" y="4254"/>
                    <a:pt x="3971" y="4002"/>
                  </a:cubicBezTo>
                  <a:cubicBezTo>
                    <a:pt x="3435" y="3561"/>
                    <a:pt x="2994" y="2962"/>
                    <a:pt x="2710" y="2363"/>
                  </a:cubicBezTo>
                  <a:lnTo>
                    <a:pt x="1891" y="1891"/>
                  </a:lnTo>
                  <a:cubicBezTo>
                    <a:pt x="1230" y="1481"/>
                    <a:pt x="789" y="788"/>
                    <a:pt x="7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2" name="Google Shape;7145;p73">
              <a:extLst>
                <a:ext uri="{FF2B5EF4-FFF2-40B4-BE49-F238E27FC236}">
                  <a16:creationId xmlns:a16="http://schemas.microsoft.com/office/drawing/2014/main" id="{67ABE863-2401-E56B-0EF6-7BB88FA8D6AE}"/>
                </a:ext>
              </a:extLst>
            </p:cNvPr>
            <p:cNvSpPr/>
            <p:nvPr/>
          </p:nvSpPr>
          <p:spPr>
            <a:xfrm>
              <a:off x="-57494725" y="3254850"/>
              <a:ext cx="207175" cy="262300"/>
            </a:xfrm>
            <a:custGeom>
              <a:avLst/>
              <a:gdLst/>
              <a:ahLst/>
              <a:cxnLst/>
              <a:rect l="l" t="t" r="r" b="b"/>
              <a:pathLst>
                <a:path w="8287" h="10492" extrusionOk="0">
                  <a:moveTo>
                    <a:pt x="2647" y="5293"/>
                  </a:moveTo>
                  <a:cubicBezTo>
                    <a:pt x="2836" y="5293"/>
                    <a:pt x="2993" y="5451"/>
                    <a:pt x="2993" y="5640"/>
                  </a:cubicBezTo>
                  <a:cubicBezTo>
                    <a:pt x="2993" y="5829"/>
                    <a:pt x="2836" y="5986"/>
                    <a:pt x="2647" y="5986"/>
                  </a:cubicBezTo>
                  <a:cubicBezTo>
                    <a:pt x="2628" y="5989"/>
                    <a:pt x="2609" y="5990"/>
                    <a:pt x="2592" y="5990"/>
                  </a:cubicBezTo>
                  <a:cubicBezTo>
                    <a:pt x="2400" y="5990"/>
                    <a:pt x="2269" y="5841"/>
                    <a:pt x="2269" y="5640"/>
                  </a:cubicBezTo>
                  <a:cubicBezTo>
                    <a:pt x="2269" y="5451"/>
                    <a:pt x="2426" y="5293"/>
                    <a:pt x="2647" y="5293"/>
                  </a:cubicBezTo>
                  <a:close/>
                  <a:moveTo>
                    <a:pt x="5640" y="5324"/>
                  </a:moveTo>
                  <a:cubicBezTo>
                    <a:pt x="5829" y="5324"/>
                    <a:pt x="5986" y="5482"/>
                    <a:pt x="5986" y="5671"/>
                  </a:cubicBezTo>
                  <a:cubicBezTo>
                    <a:pt x="6018" y="5860"/>
                    <a:pt x="5860" y="6018"/>
                    <a:pt x="5640" y="6018"/>
                  </a:cubicBezTo>
                  <a:cubicBezTo>
                    <a:pt x="5419" y="6018"/>
                    <a:pt x="5262" y="5860"/>
                    <a:pt x="5262" y="5671"/>
                  </a:cubicBezTo>
                  <a:cubicBezTo>
                    <a:pt x="5262" y="5482"/>
                    <a:pt x="5419" y="5324"/>
                    <a:pt x="5640" y="5324"/>
                  </a:cubicBezTo>
                  <a:close/>
                  <a:moveTo>
                    <a:pt x="5191" y="7845"/>
                  </a:moveTo>
                  <a:cubicBezTo>
                    <a:pt x="5285" y="7845"/>
                    <a:pt x="5372" y="7876"/>
                    <a:pt x="5419" y="7939"/>
                  </a:cubicBezTo>
                  <a:cubicBezTo>
                    <a:pt x="5640" y="8065"/>
                    <a:pt x="5640" y="8317"/>
                    <a:pt x="5482" y="8475"/>
                  </a:cubicBezTo>
                  <a:cubicBezTo>
                    <a:pt x="5104" y="8822"/>
                    <a:pt x="4632" y="9011"/>
                    <a:pt x="4128" y="9011"/>
                  </a:cubicBezTo>
                  <a:cubicBezTo>
                    <a:pt x="3624" y="9011"/>
                    <a:pt x="3151" y="8822"/>
                    <a:pt x="2836" y="8475"/>
                  </a:cubicBezTo>
                  <a:cubicBezTo>
                    <a:pt x="2678" y="8317"/>
                    <a:pt x="2678" y="8065"/>
                    <a:pt x="2836" y="7939"/>
                  </a:cubicBezTo>
                  <a:cubicBezTo>
                    <a:pt x="2915" y="7876"/>
                    <a:pt x="3009" y="7845"/>
                    <a:pt x="3100" y="7845"/>
                  </a:cubicBezTo>
                  <a:cubicBezTo>
                    <a:pt x="3190" y="7845"/>
                    <a:pt x="3277" y="7876"/>
                    <a:pt x="3340" y="7939"/>
                  </a:cubicBezTo>
                  <a:cubicBezTo>
                    <a:pt x="3561" y="8160"/>
                    <a:pt x="3844" y="8270"/>
                    <a:pt x="4128" y="8270"/>
                  </a:cubicBezTo>
                  <a:cubicBezTo>
                    <a:pt x="4411" y="8270"/>
                    <a:pt x="4695" y="8160"/>
                    <a:pt x="4915" y="7939"/>
                  </a:cubicBezTo>
                  <a:cubicBezTo>
                    <a:pt x="4994" y="7876"/>
                    <a:pt x="5096" y="7845"/>
                    <a:pt x="5191" y="7845"/>
                  </a:cubicBezTo>
                  <a:close/>
                  <a:moveTo>
                    <a:pt x="1796" y="0"/>
                  </a:moveTo>
                  <a:cubicBezTo>
                    <a:pt x="1670" y="126"/>
                    <a:pt x="1135" y="504"/>
                    <a:pt x="1072" y="630"/>
                  </a:cubicBezTo>
                  <a:cubicBezTo>
                    <a:pt x="442" y="1260"/>
                    <a:pt x="0" y="2363"/>
                    <a:pt x="0" y="3403"/>
                  </a:cubicBezTo>
                  <a:lnTo>
                    <a:pt x="0" y="6396"/>
                  </a:lnTo>
                  <a:cubicBezTo>
                    <a:pt x="0" y="8632"/>
                    <a:pt x="1859" y="10491"/>
                    <a:pt x="4128" y="10491"/>
                  </a:cubicBezTo>
                  <a:cubicBezTo>
                    <a:pt x="6427" y="10491"/>
                    <a:pt x="8286" y="8632"/>
                    <a:pt x="8286" y="6396"/>
                  </a:cubicBezTo>
                  <a:lnTo>
                    <a:pt x="8286" y="4505"/>
                  </a:lnTo>
                  <a:cubicBezTo>
                    <a:pt x="8157" y="4513"/>
                    <a:pt x="8028" y="4517"/>
                    <a:pt x="7899" y="4517"/>
                  </a:cubicBezTo>
                  <a:cubicBezTo>
                    <a:pt x="6396" y="4517"/>
                    <a:pt x="4939" y="4009"/>
                    <a:pt x="3750" y="2993"/>
                  </a:cubicBezTo>
                  <a:cubicBezTo>
                    <a:pt x="2804" y="2206"/>
                    <a:pt x="2174" y="1103"/>
                    <a:pt x="17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3" name="Google Shape;7146;p73">
              <a:extLst>
                <a:ext uri="{FF2B5EF4-FFF2-40B4-BE49-F238E27FC236}">
                  <a16:creationId xmlns:a16="http://schemas.microsoft.com/office/drawing/2014/main" id="{9ACF74C4-627B-4CE4-6074-C518D4735F9E}"/>
                </a:ext>
              </a:extLst>
            </p:cNvPr>
            <p:cNvSpPr/>
            <p:nvPr/>
          </p:nvSpPr>
          <p:spPr>
            <a:xfrm>
              <a:off x="-57269475" y="3372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301"/>
                    <a:pt x="757" y="1828"/>
                    <a:pt x="757" y="1261"/>
                  </a:cubicBezTo>
                  <a:cubicBezTo>
                    <a:pt x="757" y="757"/>
                    <a:pt x="473" y="28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4" name="Google Shape;7147;p73">
              <a:extLst>
                <a:ext uri="{FF2B5EF4-FFF2-40B4-BE49-F238E27FC236}">
                  <a16:creationId xmlns:a16="http://schemas.microsoft.com/office/drawing/2014/main" id="{1FBBC8EE-2D2D-AAC5-9A42-A11D21FED0FC}"/>
                </a:ext>
              </a:extLst>
            </p:cNvPr>
            <p:cNvSpPr/>
            <p:nvPr/>
          </p:nvSpPr>
          <p:spPr>
            <a:xfrm>
              <a:off x="-57436450" y="3198925"/>
              <a:ext cx="185900" cy="154400"/>
            </a:xfrm>
            <a:custGeom>
              <a:avLst/>
              <a:gdLst/>
              <a:ahLst/>
              <a:cxnLst/>
              <a:rect l="l" t="t" r="r" b="b"/>
              <a:pathLst>
                <a:path w="7436" h="6176" extrusionOk="0">
                  <a:moveTo>
                    <a:pt x="1828" y="0"/>
                  </a:moveTo>
                  <a:cubicBezTo>
                    <a:pt x="1198" y="0"/>
                    <a:pt x="568" y="126"/>
                    <a:pt x="1" y="315"/>
                  </a:cubicBezTo>
                  <a:cubicBezTo>
                    <a:pt x="1" y="977"/>
                    <a:pt x="127" y="1639"/>
                    <a:pt x="316" y="2237"/>
                  </a:cubicBezTo>
                  <a:cubicBezTo>
                    <a:pt x="631" y="3151"/>
                    <a:pt x="1167" y="3970"/>
                    <a:pt x="1923" y="4600"/>
                  </a:cubicBezTo>
                  <a:cubicBezTo>
                    <a:pt x="2710" y="5262"/>
                    <a:pt x="3655" y="5734"/>
                    <a:pt x="4632" y="5892"/>
                  </a:cubicBezTo>
                  <a:cubicBezTo>
                    <a:pt x="5073" y="5976"/>
                    <a:pt x="5262" y="5976"/>
                    <a:pt x="5507" y="5976"/>
                  </a:cubicBezTo>
                  <a:lnTo>
                    <a:pt x="5507" y="5976"/>
                  </a:lnTo>
                  <a:cubicBezTo>
                    <a:pt x="5630" y="5976"/>
                    <a:pt x="5766" y="5976"/>
                    <a:pt x="5955" y="5986"/>
                  </a:cubicBezTo>
                  <a:lnTo>
                    <a:pt x="6680" y="5986"/>
                  </a:lnTo>
                  <a:cubicBezTo>
                    <a:pt x="6963" y="5986"/>
                    <a:pt x="7215" y="6049"/>
                    <a:pt x="7436" y="6175"/>
                  </a:cubicBezTo>
                  <a:lnTo>
                    <a:pt x="7436" y="5671"/>
                  </a:lnTo>
                  <a:lnTo>
                    <a:pt x="7436" y="5640"/>
                  </a:lnTo>
                  <a:cubicBezTo>
                    <a:pt x="7436" y="2552"/>
                    <a:pt x="4916" y="0"/>
                    <a:pt x="18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5" name="Google Shape;7148;p73">
              <a:extLst>
                <a:ext uri="{FF2B5EF4-FFF2-40B4-BE49-F238E27FC236}">
                  <a16:creationId xmlns:a16="http://schemas.microsoft.com/office/drawing/2014/main" id="{813D987C-690C-9076-4573-75998E115936}"/>
                </a:ext>
              </a:extLst>
            </p:cNvPr>
            <p:cNvSpPr/>
            <p:nvPr/>
          </p:nvSpPr>
          <p:spPr>
            <a:xfrm>
              <a:off x="-57532525" y="3215450"/>
              <a:ext cx="77975" cy="148900"/>
            </a:xfrm>
            <a:custGeom>
              <a:avLst/>
              <a:gdLst/>
              <a:ahLst/>
              <a:cxnLst/>
              <a:rect l="l" t="t" r="r" b="b"/>
              <a:pathLst>
                <a:path w="3119" h="5956" extrusionOk="0">
                  <a:moveTo>
                    <a:pt x="3056" y="1"/>
                  </a:moveTo>
                  <a:cubicBezTo>
                    <a:pt x="1260" y="946"/>
                    <a:pt x="0" y="2836"/>
                    <a:pt x="0" y="5010"/>
                  </a:cubicBezTo>
                  <a:lnTo>
                    <a:pt x="0" y="5199"/>
                  </a:lnTo>
                  <a:lnTo>
                    <a:pt x="0" y="5955"/>
                  </a:lnTo>
                  <a:lnTo>
                    <a:pt x="63" y="5955"/>
                  </a:lnTo>
                  <a:cubicBezTo>
                    <a:pt x="158" y="5829"/>
                    <a:pt x="284" y="5766"/>
                    <a:pt x="410" y="5672"/>
                  </a:cubicBezTo>
                  <a:lnTo>
                    <a:pt x="788" y="5451"/>
                  </a:lnTo>
                  <a:lnTo>
                    <a:pt x="788" y="4601"/>
                  </a:lnTo>
                  <a:cubicBezTo>
                    <a:pt x="914" y="3088"/>
                    <a:pt x="1828" y="1576"/>
                    <a:pt x="3119" y="789"/>
                  </a:cubicBezTo>
                  <a:cubicBezTo>
                    <a:pt x="3088" y="505"/>
                    <a:pt x="3056" y="253"/>
                    <a:pt x="30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6" name="Google Shape;7149;p73">
            <a:extLst>
              <a:ext uri="{FF2B5EF4-FFF2-40B4-BE49-F238E27FC236}">
                <a16:creationId xmlns:a16="http://schemas.microsoft.com/office/drawing/2014/main" id="{F584DB0F-9098-75E6-3BFE-6291A0432DD6}"/>
              </a:ext>
            </a:extLst>
          </p:cNvPr>
          <p:cNvGrpSpPr/>
          <p:nvPr/>
        </p:nvGrpSpPr>
        <p:grpSpPr>
          <a:xfrm>
            <a:off x="7108724" y="2650462"/>
            <a:ext cx="419549" cy="477465"/>
            <a:chOff x="-57549075" y="3590375"/>
            <a:chExt cx="279625" cy="318225"/>
          </a:xfrm>
          <a:solidFill>
            <a:schemeClr val="tx1"/>
          </a:solidFill>
        </p:grpSpPr>
        <p:sp>
          <p:nvSpPr>
            <p:cNvPr id="817" name="Google Shape;7150;p73">
              <a:extLst>
                <a:ext uri="{FF2B5EF4-FFF2-40B4-BE49-F238E27FC236}">
                  <a16:creationId xmlns:a16="http://schemas.microsoft.com/office/drawing/2014/main" id="{8ED21577-271C-A401-C662-E93221E4B71C}"/>
                </a:ext>
              </a:extLst>
            </p:cNvPr>
            <p:cNvSpPr/>
            <p:nvPr/>
          </p:nvSpPr>
          <p:spPr>
            <a:xfrm>
              <a:off x="-57493150" y="3777825"/>
              <a:ext cx="167000" cy="74850"/>
            </a:xfrm>
            <a:custGeom>
              <a:avLst/>
              <a:gdLst/>
              <a:ahLst/>
              <a:cxnLst/>
              <a:rect l="l" t="t" r="r" b="b"/>
              <a:pathLst>
                <a:path w="6680" h="2994" extrusionOk="0">
                  <a:moveTo>
                    <a:pt x="4376" y="670"/>
                  </a:moveTo>
                  <a:cubicBezTo>
                    <a:pt x="4474" y="670"/>
                    <a:pt x="4569" y="709"/>
                    <a:pt x="4632" y="788"/>
                  </a:cubicBezTo>
                  <a:cubicBezTo>
                    <a:pt x="4789" y="946"/>
                    <a:pt x="4789" y="1166"/>
                    <a:pt x="4632" y="1292"/>
                  </a:cubicBezTo>
                  <a:cubicBezTo>
                    <a:pt x="4285" y="1639"/>
                    <a:pt x="3781" y="1859"/>
                    <a:pt x="3308" y="1859"/>
                  </a:cubicBezTo>
                  <a:cubicBezTo>
                    <a:pt x="2836" y="1859"/>
                    <a:pt x="2332" y="1639"/>
                    <a:pt x="2017" y="1292"/>
                  </a:cubicBezTo>
                  <a:cubicBezTo>
                    <a:pt x="1859" y="1166"/>
                    <a:pt x="1859" y="946"/>
                    <a:pt x="2017" y="788"/>
                  </a:cubicBezTo>
                  <a:cubicBezTo>
                    <a:pt x="2096" y="709"/>
                    <a:pt x="2198" y="670"/>
                    <a:pt x="2292" y="670"/>
                  </a:cubicBezTo>
                  <a:cubicBezTo>
                    <a:pt x="2387" y="670"/>
                    <a:pt x="2474" y="709"/>
                    <a:pt x="2521" y="788"/>
                  </a:cubicBezTo>
                  <a:cubicBezTo>
                    <a:pt x="2741" y="1009"/>
                    <a:pt x="3033" y="1119"/>
                    <a:pt x="3320" y="1119"/>
                  </a:cubicBezTo>
                  <a:cubicBezTo>
                    <a:pt x="3608" y="1119"/>
                    <a:pt x="3891" y="1009"/>
                    <a:pt x="4096" y="788"/>
                  </a:cubicBezTo>
                  <a:cubicBezTo>
                    <a:pt x="4175" y="709"/>
                    <a:pt x="4277" y="670"/>
                    <a:pt x="4376" y="670"/>
                  </a:cubicBezTo>
                  <a:close/>
                  <a:moveTo>
                    <a:pt x="0" y="0"/>
                  </a:moveTo>
                  <a:cubicBezTo>
                    <a:pt x="221" y="1702"/>
                    <a:pt x="1639" y="2993"/>
                    <a:pt x="3371" y="2993"/>
                  </a:cubicBezTo>
                  <a:cubicBezTo>
                    <a:pt x="5104" y="2993"/>
                    <a:pt x="6522" y="1702"/>
                    <a:pt x="6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" name="Google Shape;7151;p73">
              <a:extLst>
                <a:ext uri="{FF2B5EF4-FFF2-40B4-BE49-F238E27FC236}">
                  <a16:creationId xmlns:a16="http://schemas.microsoft.com/office/drawing/2014/main" id="{64623740-8053-F4FF-168E-9E85D5DB5470}"/>
                </a:ext>
              </a:extLst>
            </p:cNvPr>
            <p:cNvSpPr/>
            <p:nvPr/>
          </p:nvSpPr>
          <p:spPr>
            <a:xfrm>
              <a:off x="-57478975" y="3647075"/>
              <a:ext cx="139425" cy="37050"/>
            </a:xfrm>
            <a:custGeom>
              <a:avLst/>
              <a:gdLst/>
              <a:ahLst/>
              <a:cxnLst/>
              <a:rect l="l" t="t" r="r" b="b"/>
              <a:pathLst>
                <a:path w="5577" h="1482" extrusionOk="0">
                  <a:moveTo>
                    <a:pt x="2804" y="1"/>
                  </a:moveTo>
                  <a:cubicBezTo>
                    <a:pt x="1639" y="1"/>
                    <a:pt x="599" y="568"/>
                    <a:pt x="1" y="1481"/>
                  </a:cubicBezTo>
                  <a:lnTo>
                    <a:pt x="5577" y="1481"/>
                  </a:lnTo>
                  <a:cubicBezTo>
                    <a:pt x="4947" y="568"/>
                    <a:pt x="3939" y="1"/>
                    <a:pt x="28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" name="Google Shape;7152;p73">
              <a:extLst>
                <a:ext uri="{FF2B5EF4-FFF2-40B4-BE49-F238E27FC236}">
                  <a16:creationId xmlns:a16="http://schemas.microsoft.com/office/drawing/2014/main" id="{B41FAEB7-988D-E72F-2C3D-EE42BA0C04DB}"/>
                </a:ext>
              </a:extLst>
            </p:cNvPr>
            <p:cNvSpPr/>
            <p:nvPr/>
          </p:nvSpPr>
          <p:spPr>
            <a:xfrm>
              <a:off x="-57493950" y="3703775"/>
              <a:ext cx="168575" cy="55175"/>
            </a:xfrm>
            <a:custGeom>
              <a:avLst/>
              <a:gdLst/>
              <a:ahLst/>
              <a:cxnLst/>
              <a:rect l="l" t="t" r="r" b="b"/>
              <a:pathLst>
                <a:path w="6743" h="2207" extrusionOk="0">
                  <a:moveTo>
                    <a:pt x="1891" y="726"/>
                  </a:moveTo>
                  <a:cubicBezTo>
                    <a:pt x="2080" y="726"/>
                    <a:pt x="2238" y="883"/>
                    <a:pt x="2238" y="1072"/>
                  </a:cubicBezTo>
                  <a:cubicBezTo>
                    <a:pt x="2238" y="1261"/>
                    <a:pt x="2080" y="1419"/>
                    <a:pt x="1891" y="1419"/>
                  </a:cubicBezTo>
                  <a:cubicBezTo>
                    <a:pt x="1702" y="1419"/>
                    <a:pt x="1545" y="1261"/>
                    <a:pt x="1545" y="1072"/>
                  </a:cubicBezTo>
                  <a:cubicBezTo>
                    <a:pt x="1513" y="883"/>
                    <a:pt x="1671" y="726"/>
                    <a:pt x="1891" y="726"/>
                  </a:cubicBezTo>
                  <a:close/>
                  <a:moveTo>
                    <a:pt x="4853" y="726"/>
                  </a:moveTo>
                  <a:cubicBezTo>
                    <a:pt x="5042" y="726"/>
                    <a:pt x="5199" y="883"/>
                    <a:pt x="5199" y="1072"/>
                  </a:cubicBezTo>
                  <a:cubicBezTo>
                    <a:pt x="5199" y="1261"/>
                    <a:pt x="5042" y="1419"/>
                    <a:pt x="4853" y="1419"/>
                  </a:cubicBezTo>
                  <a:cubicBezTo>
                    <a:pt x="4664" y="1419"/>
                    <a:pt x="4506" y="1261"/>
                    <a:pt x="4506" y="1072"/>
                  </a:cubicBezTo>
                  <a:cubicBezTo>
                    <a:pt x="4506" y="883"/>
                    <a:pt x="4664" y="726"/>
                    <a:pt x="4853" y="726"/>
                  </a:cubicBezTo>
                  <a:close/>
                  <a:moveTo>
                    <a:pt x="253" y="1"/>
                  </a:moveTo>
                  <a:cubicBezTo>
                    <a:pt x="95" y="316"/>
                    <a:pt x="1" y="726"/>
                    <a:pt x="1" y="1104"/>
                  </a:cubicBezTo>
                  <a:lnTo>
                    <a:pt x="1" y="2206"/>
                  </a:lnTo>
                  <a:lnTo>
                    <a:pt x="6743" y="2206"/>
                  </a:lnTo>
                  <a:lnTo>
                    <a:pt x="6743" y="1104"/>
                  </a:lnTo>
                  <a:cubicBezTo>
                    <a:pt x="6743" y="726"/>
                    <a:pt x="6680" y="347"/>
                    <a:pt x="65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" name="Google Shape;7153;p73">
              <a:extLst>
                <a:ext uri="{FF2B5EF4-FFF2-40B4-BE49-F238E27FC236}">
                  <a16:creationId xmlns:a16="http://schemas.microsoft.com/office/drawing/2014/main" id="{0F086778-C180-D8A3-20EF-41B6C56A8221}"/>
                </a:ext>
              </a:extLst>
            </p:cNvPr>
            <p:cNvSpPr/>
            <p:nvPr/>
          </p:nvSpPr>
          <p:spPr>
            <a:xfrm>
              <a:off x="-57549075" y="35903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608" y="1544"/>
                  </a:moveTo>
                  <a:cubicBezTo>
                    <a:pt x="7877" y="1544"/>
                    <a:pt x="9704" y="3403"/>
                    <a:pt x="9704" y="5640"/>
                  </a:cubicBezTo>
                  <a:lnTo>
                    <a:pt x="9704" y="7152"/>
                  </a:lnTo>
                  <a:cubicBezTo>
                    <a:pt x="9704" y="9389"/>
                    <a:pt x="7845" y="11247"/>
                    <a:pt x="5608" y="11247"/>
                  </a:cubicBezTo>
                  <a:cubicBezTo>
                    <a:pt x="3372" y="11247"/>
                    <a:pt x="1513" y="9389"/>
                    <a:pt x="1513" y="7152"/>
                  </a:cubicBezTo>
                  <a:lnTo>
                    <a:pt x="1513" y="5640"/>
                  </a:lnTo>
                  <a:cubicBezTo>
                    <a:pt x="1513" y="3403"/>
                    <a:pt x="3309" y="1544"/>
                    <a:pt x="5608" y="1544"/>
                  </a:cubicBezTo>
                  <a:close/>
                  <a:moveTo>
                    <a:pt x="5608" y="0"/>
                  </a:moveTo>
                  <a:cubicBezTo>
                    <a:pt x="2521" y="0"/>
                    <a:pt x="1" y="2521"/>
                    <a:pt x="1" y="5640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0807" y="12728"/>
                  </a:lnTo>
                  <a:cubicBezTo>
                    <a:pt x="10996" y="12728"/>
                    <a:pt x="11153" y="12571"/>
                    <a:pt x="11153" y="12382"/>
                  </a:cubicBezTo>
                  <a:lnTo>
                    <a:pt x="11153" y="5640"/>
                  </a:lnTo>
                  <a:cubicBezTo>
                    <a:pt x="11185" y="2521"/>
                    <a:pt x="8664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1" name="Google Shape;7154;p73">
            <a:extLst>
              <a:ext uri="{FF2B5EF4-FFF2-40B4-BE49-F238E27FC236}">
                <a16:creationId xmlns:a16="http://schemas.microsoft.com/office/drawing/2014/main" id="{AD16853E-890C-398A-F018-485C43E06A77}"/>
              </a:ext>
            </a:extLst>
          </p:cNvPr>
          <p:cNvGrpSpPr/>
          <p:nvPr/>
        </p:nvGrpSpPr>
        <p:grpSpPr>
          <a:xfrm>
            <a:off x="7098321" y="3238957"/>
            <a:ext cx="479828" cy="479828"/>
            <a:chOff x="-57570350" y="3982600"/>
            <a:chExt cx="319800" cy="319800"/>
          </a:xfrm>
          <a:solidFill>
            <a:schemeClr val="tx1"/>
          </a:solidFill>
        </p:grpSpPr>
        <p:sp>
          <p:nvSpPr>
            <p:cNvPr id="822" name="Google Shape;7155;p73">
              <a:extLst>
                <a:ext uri="{FF2B5EF4-FFF2-40B4-BE49-F238E27FC236}">
                  <a16:creationId xmlns:a16="http://schemas.microsoft.com/office/drawing/2014/main" id="{F3FD343A-4B0A-A8C3-4D1A-7CB4D41D84F9}"/>
                </a:ext>
              </a:extLst>
            </p:cNvPr>
            <p:cNvSpPr/>
            <p:nvPr/>
          </p:nvSpPr>
          <p:spPr>
            <a:xfrm>
              <a:off x="-57570350" y="4033000"/>
              <a:ext cx="319800" cy="269400"/>
            </a:xfrm>
            <a:custGeom>
              <a:avLst/>
              <a:gdLst/>
              <a:ahLst/>
              <a:cxnLst/>
              <a:rect l="l" t="t" r="r" b="b"/>
              <a:pathLst>
                <a:path w="12792" h="10776" extrusionOk="0">
                  <a:moveTo>
                    <a:pt x="9452" y="4002"/>
                  </a:moveTo>
                  <a:cubicBezTo>
                    <a:pt x="10083" y="4002"/>
                    <a:pt x="10555" y="4506"/>
                    <a:pt x="10555" y="5105"/>
                  </a:cubicBezTo>
                  <a:lnTo>
                    <a:pt x="10555" y="5861"/>
                  </a:lnTo>
                  <a:cubicBezTo>
                    <a:pt x="10555" y="6459"/>
                    <a:pt x="10020" y="6963"/>
                    <a:pt x="9389" y="6963"/>
                  </a:cubicBezTo>
                  <a:lnTo>
                    <a:pt x="8665" y="6963"/>
                  </a:lnTo>
                  <a:cubicBezTo>
                    <a:pt x="7751" y="6963"/>
                    <a:pt x="6995" y="6333"/>
                    <a:pt x="6838" y="5451"/>
                  </a:cubicBezTo>
                  <a:lnTo>
                    <a:pt x="6018" y="5451"/>
                  </a:lnTo>
                  <a:cubicBezTo>
                    <a:pt x="5861" y="6333"/>
                    <a:pt x="5105" y="6963"/>
                    <a:pt x="4191" y="6963"/>
                  </a:cubicBezTo>
                  <a:lnTo>
                    <a:pt x="3467" y="6963"/>
                  </a:lnTo>
                  <a:cubicBezTo>
                    <a:pt x="2836" y="6963"/>
                    <a:pt x="2364" y="6459"/>
                    <a:pt x="2364" y="5861"/>
                  </a:cubicBezTo>
                  <a:lnTo>
                    <a:pt x="2364" y="5105"/>
                  </a:lnTo>
                  <a:cubicBezTo>
                    <a:pt x="2364" y="4475"/>
                    <a:pt x="2868" y="4002"/>
                    <a:pt x="3467" y="4002"/>
                  </a:cubicBezTo>
                  <a:lnTo>
                    <a:pt x="4947" y="4002"/>
                  </a:lnTo>
                  <a:cubicBezTo>
                    <a:pt x="5420" y="4002"/>
                    <a:pt x="5861" y="4317"/>
                    <a:pt x="6018" y="4758"/>
                  </a:cubicBezTo>
                  <a:lnTo>
                    <a:pt x="6869" y="4758"/>
                  </a:lnTo>
                  <a:cubicBezTo>
                    <a:pt x="7027" y="4317"/>
                    <a:pt x="7436" y="4002"/>
                    <a:pt x="7940" y="4002"/>
                  </a:cubicBezTo>
                  <a:close/>
                  <a:moveTo>
                    <a:pt x="1135" y="6365"/>
                  </a:moveTo>
                  <a:cubicBezTo>
                    <a:pt x="1419" y="6711"/>
                    <a:pt x="1860" y="6963"/>
                    <a:pt x="2364" y="6963"/>
                  </a:cubicBezTo>
                  <a:cubicBezTo>
                    <a:pt x="2301" y="7342"/>
                    <a:pt x="1954" y="7720"/>
                    <a:pt x="1576" y="7720"/>
                  </a:cubicBezTo>
                  <a:cubicBezTo>
                    <a:pt x="1167" y="7720"/>
                    <a:pt x="820" y="7342"/>
                    <a:pt x="820" y="6963"/>
                  </a:cubicBezTo>
                  <a:cubicBezTo>
                    <a:pt x="820" y="6711"/>
                    <a:pt x="946" y="6491"/>
                    <a:pt x="1135" y="6365"/>
                  </a:cubicBezTo>
                  <a:close/>
                  <a:moveTo>
                    <a:pt x="11784" y="6365"/>
                  </a:moveTo>
                  <a:cubicBezTo>
                    <a:pt x="11973" y="6491"/>
                    <a:pt x="12099" y="6711"/>
                    <a:pt x="12099" y="6963"/>
                  </a:cubicBezTo>
                  <a:cubicBezTo>
                    <a:pt x="12099" y="7342"/>
                    <a:pt x="11721" y="7720"/>
                    <a:pt x="11343" y="7720"/>
                  </a:cubicBezTo>
                  <a:cubicBezTo>
                    <a:pt x="10933" y="7720"/>
                    <a:pt x="10555" y="7342"/>
                    <a:pt x="10555" y="6963"/>
                  </a:cubicBezTo>
                  <a:cubicBezTo>
                    <a:pt x="11028" y="6963"/>
                    <a:pt x="11500" y="6711"/>
                    <a:pt x="11784" y="6365"/>
                  </a:cubicBezTo>
                  <a:close/>
                  <a:moveTo>
                    <a:pt x="7432" y="7286"/>
                  </a:moveTo>
                  <a:cubicBezTo>
                    <a:pt x="7531" y="7286"/>
                    <a:pt x="7625" y="7326"/>
                    <a:pt x="7688" y="7405"/>
                  </a:cubicBezTo>
                  <a:cubicBezTo>
                    <a:pt x="7909" y="7499"/>
                    <a:pt x="7909" y="7751"/>
                    <a:pt x="7751" y="7909"/>
                  </a:cubicBezTo>
                  <a:cubicBezTo>
                    <a:pt x="7405" y="8255"/>
                    <a:pt x="6932" y="8444"/>
                    <a:pt x="6396" y="8444"/>
                  </a:cubicBezTo>
                  <a:cubicBezTo>
                    <a:pt x="5892" y="8444"/>
                    <a:pt x="5420" y="8255"/>
                    <a:pt x="5073" y="7909"/>
                  </a:cubicBezTo>
                  <a:cubicBezTo>
                    <a:pt x="4916" y="7751"/>
                    <a:pt x="4916" y="7499"/>
                    <a:pt x="5073" y="7405"/>
                  </a:cubicBezTo>
                  <a:cubicBezTo>
                    <a:pt x="5152" y="7326"/>
                    <a:pt x="5254" y="7286"/>
                    <a:pt x="5349" y="7286"/>
                  </a:cubicBezTo>
                  <a:cubicBezTo>
                    <a:pt x="5443" y="7286"/>
                    <a:pt x="5530" y="7326"/>
                    <a:pt x="5577" y="7405"/>
                  </a:cubicBezTo>
                  <a:cubicBezTo>
                    <a:pt x="5798" y="7609"/>
                    <a:pt x="6081" y="7712"/>
                    <a:pt x="6365" y="7712"/>
                  </a:cubicBezTo>
                  <a:cubicBezTo>
                    <a:pt x="6649" y="7712"/>
                    <a:pt x="6932" y="7609"/>
                    <a:pt x="7153" y="7405"/>
                  </a:cubicBezTo>
                  <a:cubicBezTo>
                    <a:pt x="7231" y="7326"/>
                    <a:pt x="7334" y="7286"/>
                    <a:pt x="7432" y="7286"/>
                  </a:cubicBezTo>
                  <a:close/>
                  <a:moveTo>
                    <a:pt x="8287" y="1"/>
                  </a:moveTo>
                  <a:lnTo>
                    <a:pt x="8350" y="158"/>
                  </a:lnTo>
                  <a:cubicBezTo>
                    <a:pt x="8476" y="726"/>
                    <a:pt x="8287" y="1324"/>
                    <a:pt x="7940" y="1797"/>
                  </a:cubicBezTo>
                  <a:cubicBezTo>
                    <a:pt x="7562" y="2269"/>
                    <a:pt x="6995" y="2521"/>
                    <a:pt x="6428" y="2521"/>
                  </a:cubicBezTo>
                  <a:cubicBezTo>
                    <a:pt x="5829" y="2521"/>
                    <a:pt x="5262" y="2238"/>
                    <a:pt x="4884" y="1797"/>
                  </a:cubicBezTo>
                  <a:cubicBezTo>
                    <a:pt x="4475" y="1324"/>
                    <a:pt x="4380" y="726"/>
                    <a:pt x="4475" y="190"/>
                  </a:cubicBezTo>
                  <a:lnTo>
                    <a:pt x="4538" y="32"/>
                  </a:lnTo>
                  <a:lnTo>
                    <a:pt x="4538" y="32"/>
                  </a:lnTo>
                  <a:cubicBezTo>
                    <a:pt x="3183" y="726"/>
                    <a:pt x="2332" y="2112"/>
                    <a:pt x="2332" y="3655"/>
                  </a:cubicBezTo>
                  <a:lnTo>
                    <a:pt x="2332" y="4002"/>
                  </a:lnTo>
                  <a:cubicBezTo>
                    <a:pt x="1482" y="4002"/>
                    <a:pt x="789" y="4664"/>
                    <a:pt x="789" y="5514"/>
                  </a:cubicBezTo>
                  <a:lnTo>
                    <a:pt x="789" y="5703"/>
                  </a:lnTo>
                  <a:cubicBezTo>
                    <a:pt x="316" y="5987"/>
                    <a:pt x="32" y="6428"/>
                    <a:pt x="32" y="6995"/>
                  </a:cubicBezTo>
                  <a:cubicBezTo>
                    <a:pt x="32" y="7405"/>
                    <a:pt x="190" y="7751"/>
                    <a:pt x="442" y="7972"/>
                  </a:cubicBezTo>
                  <a:lnTo>
                    <a:pt x="64" y="8696"/>
                  </a:lnTo>
                  <a:cubicBezTo>
                    <a:pt x="1" y="8885"/>
                    <a:pt x="64" y="9074"/>
                    <a:pt x="222" y="9200"/>
                  </a:cubicBezTo>
                  <a:cubicBezTo>
                    <a:pt x="282" y="9226"/>
                    <a:pt x="341" y="9238"/>
                    <a:pt x="396" y="9238"/>
                  </a:cubicBezTo>
                  <a:cubicBezTo>
                    <a:pt x="541" y="9238"/>
                    <a:pt x="666" y="9157"/>
                    <a:pt x="757" y="9043"/>
                  </a:cubicBezTo>
                  <a:lnTo>
                    <a:pt x="1072" y="8413"/>
                  </a:lnTo>
                  <a:cubicBezTo>
                    <a:pt x="1230" y="8444"/>
                    <a:pt x="1387" y="8507"/>
                    <a:pt x="1545" y="8507"/>
                  </a:cubicBezTo>
                  <a:cubicBezTo>
                    <a:pt x="1923" y="8507"/>
                    <a:pt x="2332" y="8350"/>
                    <a:pt x="2553" y="8098"/>
                  </a:cubicBezTo>
                  <a:cubicBezTo>
                    <a:pt x="3151" y="9641"/>
                    <a:pt x="4632" y="10776"/>
                    <a:pt x="6365" y="10776"/>
                  </a:cubicBezTo>
                  <a:cubicBezTo>
                    <a:pt x="8098" y="10776"/>
                    <a:pt x="9610" y="9641"/>
                    <a:pt x="10209" y="8098"/>
                  </a:cubicBezTo>
                  <a:cubicBezTo>
                    <a:pt x="10461" y="8381"/>
                    <a:pt x="10839" y="8507"/>
                    <a:pt x="11217" y="8507"/>
                  </a:cubicBezTo>
                  <a:cubicBezTo>
                    <a:pt x="11374" y="8507"/>
                    <a:pt x="11532" y="8444"/>
                    <a:pt x="11689" y="8413"/>
                  </a:cubicBezTo>
                  <a:lnTo>
                    <a:pt x="12004" y="9043"/>
                  </a:lnTo>
                  <a:cubicBezTo>
                    <a:pt x="12069" y="9173"/>
                    <a:pt x="12193" y="9258"/>
                    <a:pt x="12326" y="9258"/>
                  </a:cubicBezTo>
                  <a:cubicBezTo>
                    <a:pt x="12387" y="9258"/>
                    <a:pt x="12449" y="9240"/>
                    <a:pt x="12508" y="9200"/>
                  </a:cubicBezTo>
                  <a:cubicBezTo>
                    <a:pt x="12729" y="9137"/>
                    <a:pt x="12792" y="8885"/>
                    <a:pt x="12666" y="8696"/>
                  </a:cubicBezTo>
                  <a:lnTo>
                    <a:pt x="12382" y="7940"/>
                  </a:lnTo>
                  <a:cubicBezTo>
                    <a:pt x="12634" y="7657"/>
                    <a:pt x="12792" y="7310"/>
                    <a:pt x="12792" y="6963"/>
                  </a:cubicBezTo>
                  <a:cubicBezTo>
                    <a:pt x="12792" y="6396"/>
                    <a:pt x="12477" y="5924"/>
                    <a:pt x="12036" y="5672"/>
                  </a:cubicBezTo>
                  <a:lnTo>
                    <a:pt x="12036" y="5451"/>
                  </a:lnTo>
                  <a:cubicBezTo>
                    <a:pt x="12036" y="4632"/>
                    <a:pt x="11343" y="3971"/>
                    <a:pt x="10524" y="3971"/>
                  </a:cubicBezTo>
                  <a:lnTo>
                    <a:pt x="10524" y="3624"/>
                  </a:lnTo>
                  <a:cubicBezTo>
                    <a:pt x="10524" y="2080"/>
                    <a:pt x="9641" y="694"/>
                    <a:pt x="8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3" name="Google Shape;7156;p73">
              <a:extLst>
                <a:ext uri="{FF2B5EF4-FFF2-40B4-BE49-F238E27FC236}">
                  <a16:creationId xmlns:a16="http://schemas.microsoft.com/office/drawing/2014/main" id="{1713E7A5-50F9-D37C-D2FC-FF0F4FC723EC}"/>
                </a:ext>
              </a:extLst>
            </p:cNvPr>
            <p:cNvSpPr/>
            <p:nvPr/>
          </p:nvSpPr>
          <p:spPr>
            <a:xfrm>
              <a:off x="-57493150" y="4151150"/>
              <a:ext cx="55150" cy="36250"/>
            </a:xfrm>
            <a:custGeom>
              <a:avLst/>
              <a:gdLst/>
              <a:ahLst/>
              <a:cxnLst/>
              <a:rect l="l" t="t" r="r" b="b"/>
              <a:pathLst>
                <a:path w="2206" h="1450" extrusionOk="0">
                  <a:moveTo>
                    <a:pt x="379" y="1"/>
                  </a:moveTo>
                  <a:cubicBezTo>
                    <a:pt x="158" y="1"/>
                    <a:pt x="0" y="127"/>
                    <a:pt x="0" y="347"/>
                  </a:cubicBezTo>
                  <a:lnTo>
                    <a:pt x="0" y="1072"/>
                  </a:lnTo>
                  <a:cubicBezTo>
                    <a:pt x="0" y="1292"/>
                    <a:pt x="158" y="1450"/>
                    <a:pt x="379" y="1450"/>
                  </a:cubicBezTo>
                  <a:lnTo>
                    <a:pt x="1103" y="1450"/>
                  </a:lnTo>
                  <a:cubicBezTo>
                    <a:pt x="1733" y="1450"/>
                    <a:pt x="2206" y="914"/>
                    <a:pt x="2206" y="347"/>
                  </a:cubicBezTo>
                  <a:cubicBezTo>
                    <a:pt x="2206" y="158"/>
                    <a:pt x="2048" y="1"/>
                    <a:pt x="18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4" name="Google Shape;7157;p73">
              <a:extLst>
                <a:ext uri="{FF2B5EF4-FFF2-40B4-BE49-F238E27FC236}">
                  <a16:creationId xmlns:a16="http://schemas.microsoft.com/office/drawing/2014/main" id="{A427C16F-B088-8FB0-0CBC-BFBE81890946}"/>
                </a:ext>
              </a:extLst>
            </p:cNvPr>
            <p:cNvSpPr/>
            <p:nvPr/>
          </p:nvSpPr>
          <p:spPr>
            <a:xfrm>
              <a:off x="-57381300" y="4151150"/>
              <a:ext cx="55925" cy="36250"/>
            </a:xfrm>
            <a:custGeom>
              <a:avLst/>
              <a:gdLst/>
              <a:ahLst/>
              <a:cxnLst/>
              <a:rect l="l" t="t" r="r" b="b"/>
              <a:pathLst>
                <a:path w="2237" h="1450" extrusionOk="0">
                  <a:moveTo>
                    <a:pt x="347" y="1"/>
                  </a:moveTo>
                  <a:cubicBezTo>
                    <a:pt x="158" y="1"/>
                    <a:pt x="0" y="127"/>
                    <a:pt x="0" y="347"/>
                  </a:cubicBezTo>
                  <a:cubicBezTo>
                    <a:pt x="0" y="977"/>
                    <a:pt x="504" y="1450"/>
                    <a:pt x="1103" y="1450"/>
                  </a:cubicBezTo>
                  <a:lnTo>
                    <a:pt x="1827" y="1450"/>
                  </a:lnTo>
                  <a:cubicBezTo>
                    <a:pt x="2048" y="1450"/>
                    <a:pt x="2206" y="1292"/>
                    <a:pt x="2206" y="1103"/>
                  </a:cubicBezTo>
                  <a:lnTo>
                    <a:pt x="2206" y="347"/>
                  </a:lnTo>
                  <a:cubicBezTo>
                    <a:pt x="2237" y="158"/>
                    <a:pt x="2079" y="1"/>
                    <a:pt x="18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" name="Google Shape;7158;p73">
              <a:extLst>
                <a:ext uri="{FF2B5EF4-FFF2-40B4-BE49-F238E27FC236}">
                  <a16:creationId xmlns:a16="http://schemas.microsoft.com/office/drawing/2014/main" id="{FE563CBB-E4CB-4487-6B84-3B09F7B55D3C}"/>
                </a:ext>
              </a:extLst>
            </p:cNvPr>
            <p:cNvSpPr/>
            <p:nvPr/>
          </p:nvSpPr>
          <p:spPr>
            <a:xfrm>
              <a:off x="-57442750" y="3982600"/>
              <a:ext cx="65400" cy="93750"/>
            </a:xfrm>
            <a:custGeom>
              <a:avLst/>
              <a:gdLst/>
              <a:ahLst/>
              <a:cxnLst/>
              <a:rect l="l" t="t" r="r" b="b"/>
              <a:pathLst>
                <a:path w="2616" h="3750" extrusionOk="0">
                  <a:moveTo>
                    <a:pt x="1292" y="1"/>
                  </a:moveTo>
                  <a:cubicBezTo>
                    <a:pt x="883" y="1"/>
                    <a:pt x="473" y="316"/>
                    <a:pt x="410" y="757"/>
                  </a:cubicBezTo>
                  <a:lnTo>
                    <a:pt x="95" y="2269"/>
                  </a:lnTo>
                  <a:cubicBezTo>
                    <a:pt x="1" y="2616"/>
                    <a:pt x="127" y="3025"/>
                    <a:pt x="316" y="3309"/>
                  </a:cubicBezTo>
                  <a:cubicBezTo>
                    <a:pt x="599" y="3529"/>
                    <a:pt x="946" y="3750"/>
                    <a:pt x="1355" y="3750"/>
                  </a:cubicBezTo>
                  <a:cubicBezTo>
                    <a:pt x="1702" y="3750"/>
                    <a:pt x="2049" y="3592"/>
                    <a:pt x="2301" y="3309"/>
                  </a:cubicBezTo>
                  <a:cubicBezTo>
                    <a:pt x="2521" y="3025"/>
                    <a:pt x="2616" y="2647"/>
                    <a:pt x="2521" y="2269"/>
                  </a:cubicBezTo>
                  <a:lnTo>
                    <a:pt x="2206" y="757"/>
                  </a:lnTo>
                  <a:cubicBezTo>
                    <a:pt x="2143" y="316"/>
                    <a:pt x="1734" y="1"/>
                    <a:pt x="12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6" name="Google Shape;7159;p73">
            <a:extLst>
              <a:ext uri="{FF2B5EF4-FFF2-40B4-BE49-F238E27FC236}">
                <a16:creationId xmlns:a16="http://schemas.microsoft.com/office/drawing/2014/main" id="{EEE66A08-E41A-0109-2A03-757819A47BE6}"/>
              </a:ext>
            </a:extLst>
          </p:cNvPr>
          <p:cNvGrpSpPr/>
          <p:nvPr/>
        </p:nvGrpSpPr>
        <p:grpSpPr>
          <a:xfrm>
            <a:off x="10051706" y="2042196"/>
            <a:ext cx="419549" cy="478665"/>
            <a:chOff x="-55576850" y="3198125"/>
            <a:chExt cx="279625" cy="319025"/>
          </a:xfrm>
          <a:solidFill>
            <a:schemeClr val="tx1"/>
          </a:solidFill>
        </p:grpSpPr>
        <p:sp>
          <p:nvSpPr>
            <p:cNvPr id="827" name="Google Shape;7160;p73">
              <a:extLst>
                <a:ext uri="{FF2B5EF4-FFF2-40B4-BE49-F238E27FC236}">
                  <a16:creationId xmlns:a16="http://schemas.microsoft.com/office/drawing/2014/main" id="{C847B943-7B92-9E08-1193-5324EBB64BE4}"/>
                </a:ext>
              </a:extLst>
            </p:cNvPr>
            <p:cNvSpPr/>
            <p:nvPr/>
          </p:nvSpPr>
          <p:spPr>
            <a:xfrm>
              <a:off x="-55576850" y="3335975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756" y="0"/>
                  </a:moveTo>
                  <a:cubicBezTo>
                    <a:pt x="315" y="221"/>
                    <a:pt x="0" y="693"/>
                    <a:pt x="0" y="1260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" name="Google Shape;7161;p73">
              <a:extLst>
                <a:ext uri="{FF2B5EF4-FFF2-40B4-BE49-F238E27FC236}">
                  <a16:creationId xmlns:a16="http://schemas.microsoft.com/office/drawing/2014/main" id="{00BBE9D1-BC2D-E5C3-9CC5-87E2D11C3315}"/>
                </a:ext>
              </a:extLst>
            </p:cNvPr>
            <p:cNvSpPr/>
            <p:nvPr/>
          </p:nvSpPr>
          <p:spPr>
            <a:xfrm>
              <a:off x="-55539850" y="3198125"/>
              <a:ext cx="206375" cy="99275"/>
            </a:xfrm>
            <a:custGeom>
              <a:avLst/>
              <a:gdLst/>
              <a:ahLst/>
              <a:cxnLst/>
              <a:rect l="l" t="t" r="r" b="b"/>
              <a:pathLst>
                <a:path w="8255" h="3971" extrusionOk="0">
                  <a:moveTo>
                    <a:pt x="2616" y="1"/>
                  </a:moveTo>
                  <a:cubicBezTo>
                    <a:pt x="2348" y="1"/>
                    <a:pt x="2080" y="95"/>
                    <a:pt x="1860" y="284"/>
                  </a:cubicBezTo>
                  <a:cubicBezTo>
                    <a:pt x="1671" y="95"/>
                    <a:pt x="1387" y="32"/>
                    <a:pt x="1103" y="32"/>
                  </a:cubicBezTo>
                  <a:cubicBezTo>
                    <a:pt x="473" y="32"/>
                    <a:pt x="1" y="536"/>
                    <a:pt x="1" y="1135"/>
                  </a:cubicBezTo>
                  <a:lnTo>
                    <a:pt x="1" y="3970"/>
                  </a:lnTo>
                  <a:lnTo>
                    <a:pt x="1639" y="2364"/>
                  </a:lnTo>
                  <a:cubicBezTo>
                    <a:pt x="1715" y="2287"/>
                    <a:pt x="1815" y="2246"/>
                    <a:pt x="1916" y="2246"/>
                  </a:cubicBezTo>
                  <a:cubicBezTo>
                    <a:pt x="1982" y="2246"/>
                    <a:pt x="2049" y="2263"/>
                    <a:pt x="2112" y="2301"/>
                  </a:cubicBezTo>
                  <a:cubicBezTo>
                    <a:pt x="2726" y="2726"/>
                    <a:pt x="3435" y="2939"/>
                    <a:pt x="4144" y="2939"/>
                  </a:cubicBezTo>
                  <a:cubicBezTo>
                    <a:pt x="4853" y="2939"/>
                    <a:pt x="5561" y="2726"/>
                    <a:pt x="6176" y="2301"/>
                  </a:cubicBezTo>
                  <a:cubicBezTo>
                    <a:pt x="6225" y="2263"/>
                    <a:pt x="6290" y="2246"/>
                    <a:pt x="6355" y="2246"/>
                  </a:cubicBezTo>
                  <a:cubicBezTo>
                    <a:pt x="6456" y="2246"/>
                    <a:pt x="6560" y="2287"/>
                    <a:pt x="6617" y="2364"/>
                  </a:cubicBezTo>
                  <a:lnTo>
                    <a:pt x="8255" y="3970"/>
                  </a:lnTo>
                  <a:lnTo>
                    <a:pt x="8255" y="1135"/>
                  </a:lnTo>
                  <a:cubicBezTo>
                    <a:pt x="8192" y="536"/>
                    <a:pt x="7719" y="32"/>
                    <a:pt x="7089" y="32"/>
                  </a:cubicBezTo>
                  <a:cubicBezTo>
                    <a:pt x="6837" y="32"/>
                    <a:pt x="6554" y="158"/>
                    <a:pt x="6365" y="284"/>
                  </a:cubicBezTo>
                  <a:cubicBezTo>
                    <a:pt x="6144" y="95"/>
                    <a:pt x="5876" y="1"/>
                    <a:pt x="5609" y="1"/>
                  </a:cubicBezTo>
                  <a:cubicBezTo>
                    <a:pt x="5341" y="1"/>
                    <a:pt x="5073" y="95"/>
                    <a:pt x="4853" y="284"/>
                  </a:cubicBezTo>
                  <a:cubicBezTo>
                    <a:pt x="4632" y="95"/>
                    <a:pt x="4372" y="1"/>
                    <a:pt x="4112" y="1"/>
                  </a:cubicBezTo>
                  <a:cubicBezTo>
                    <a:pt x="3852" y="1"/>
                    <a:pt x="3592" y="95"/>
                    <a:pt x="3372" y="284"/>
                  </a:cubicBezTo>
                  <a:cubicBezTo>
                    <a:pt x="3151" y="95"/>
                    <a:pt x="2883" y="1"/>
                    <a:pt x="26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9" name="Google Shape;7162;p73">
              <a:extLst>
                <a:ext uri="{FF2B5EF4-FFF2-40B4-BE49-F238E27FC236}">
                  <a16:creationId xmlns:a16="http://schemas.microsoft.com/office/drawing/2014/main" id="{310072AA-6C20-B5E3-6A87-48622B35AA8C}"/>
                </a:ext>
              </a:extLst>
            </p:cNvPr>
            <p:cNvSpPr/>
            <p:nvPr/>
          </p:nvSpPr>
          <p:spPr>
            <a:xfrm>
              <a:off x="-55539850" y="3275325"/>
              <a:ext cx="204800" cy="241825"/>
            </a:xfrm>
            <a:custGeom>
              <a:avLst/>
              <a:gdLst/>
              <a:ahLst/>
              <a:cxnLst/>
              <a:rect l="l" t="t" r="r" b="b"/>
              <a:pathLst>
                <a:path w="8192" h="9673" extrusionOk="0">
                  <a:moveTo>
                    <a:pt x="2616" y="2962"/>
                  </a:moveTo>
                  <a:cubicBezTo>
                    <a:pt x="2805" y="2962"/>
                    <a:pt x="2962" y="3119"/>
                    <a:pt x="2962" y="3308"/>
                  </a:cubicBezTo>
                  <a:cubicBezTo>
                    <a:pt x="2962" y="3529"/>
                    <a:pt x="2805" y="3686"/>
                    <a:pt x="2616" y="3686"/>
                  </a:cubicBezTo>
                  <a:cubicBezTo>
                    <a:pt x="2427" y="3686"/>
                    <a:pt x="2269" y="3560"/>
                    <a:pt x="2269" y="3308"/>
                  </a:cubicBezTo>
                  <a:cubicBezTo>
                    <a:pt x="2269" y="3119"/>
                    <a:pt x="2427" y="2962"/>
                    <a:pt x="2616" y="2962"/>
                  </a:cubicBezTo>
                  <a:close/>
                  <a:moveTo>
                    <a:pt x="5609" y="2993"/>
                  </a:moveTo>
                  <a:cubicBezTo>
                    <a:pt x="5798" y="2993"/>
                    <a:pt x="5955" y="3151"/>
                    <a:pt x="5955" y="3371"/>
                  </a:cubicBezTo>
                  <a:cubicBezTo>
                    <a:pt x="5987" y="3560"/>
                    <a:pt x="5798" y="3718"/>
                    <a:pt x="5609" y="3718"/>
                  </a:cubicBezTo>
                  <a:cubicBezTo>
                    <a:pt x="5420" y="3718"/>
                    <a:pt x="5262" y="3560"/>
                    <a:pt x="5262" y="3371"/>
                  </a:cubicBezTo>
                  <a:cubicBezTo>
                    <a:pt x="5262" y="3151"/>
                    <a:pt x="5420" y="2993"/>
                    <a:pt x="5609" y="2993"/>
                  </a:cubicBezTo>
                  <a:close/>
                  <a:moveTo>
                    <a:pt x="5164" y="6278"/>
                  </a:moveTo>
                  <a:cubicBezTo>
                    <a:pt x="5262" y="6278"/>
                    <a:pt x="5357" y="6317"/>
                    <a:pt x="5420" y="6396"/>
                  </a:cubicBezTo>
                  <a:cubicBezTo>
                    <a:pt x="5577" y="6522"/>
                    <a:pt x="5577" y="6742"/>
                    <a:pt x="5451" y="6900"/>
                  </a:cubicBezTo>
                  <a:cubicBezTo>
                    <a:pt x="5105" y="7246"/>
                    <a:pt x="4632" y="7435"/>
                    <a:pt x="4096" y="7435"/>
                  </a:cubicBezTo>
                  <a:cubicBezTo>
                    <a:pt x="3592" y="7435"/>
                    <a:pt x="3120" y="7246"/>
                    <a:pt x="2805" y="6900"/>
                  </a:cubicBezTo>
                  <a:cubicBezTo>
                    <a:pt x="2647" y="6742"/>
                    <a:pt x="2647" y="6522"/>
                    <a:pt x="2805" y="6396"/>
                  </a:cubicBezTo>
                  <a:cubicBezTo>
                    <a:pt x="2883" y="6317"/>
                    <a:pt x="2986" y="6278"/>
                    <a:pt x="3080" y="6278"/>
                  </a:cubicBezTo>
                  <a:cubicBezTo>
                    <a:pt x="3175" y="6278"/>
                    <a:pt x="3262" y="6317"/>
                    <a:pt x="3309" y="6396"/>
                  </a:cubicBezTo>
                  <a:cubicBezTo>
                    <a:pt x="3529" y="6616"/>
                    <a:pt x="3821" y="6727"/>
                    <a:pt x="4108" y="6727"/>
                  </a:cubicBezTo>
                  <a:cubicBezTo>
                    <a:pt x="4396" y="6727"/>
                    <a:pt x="4679" y="6616"/>
                    <a:pt x="4884" y="6396"/>
                  </a:cubicBezTo>
                  <a:cubicBezTo>
                    <a:pt x="4963" y="6317"/>
                    <a:pt x="5065" y="6278"/>
                    <a:pt x="5164" y="6278"/>
                  </a:cubicBezTo>
                  <a:close/>
                  <a:moveTo>
                    <a:pt x="1954" y="0"/>
                  </a:moveTo>
                  <a:lnTo>
                    <a:pt x="1" y="1954"/>
                  </a:lnTo>
                  <a:lnTo>
                    <a:pt x="1" y="5577"/>
                  </a:lnTo>
                  <a:cubicBezTo>
                    <a:pt x="1" y="7813"/>
                    <a:pt x="1860" y="9672"/>
                    <a:pt x="4096" y="9672"/>
                  </a:cubicBezTo>
                  <a:cubicBezTo>
                    <a:pt x="6365" y="9672"/>
                    <a:pt x="8192" y="7813"/>
                    <a:pt x="8192" y="5577"/>
                  </a:cubicBezTo>
                  <a:lnTo>
                    <a:pt x="8192" y="1954"/>
                  </a:lnTo>
                  <a:lnTo>
                    <a:pt x="6270" y="0"/>
                  </a:lnTo>
                  <a:cubicBezTo>
                    <a:pt x="5609" y="394"/>
                    <a:pt x="4860" y="591"/>
                    <a:pt x="4112" y="591"/>
                  </a:cubicBezTo>
                  <a:cubicBezTo>
                    <a:pt x="3364" y="591"/>
                    <a:pt x="2616" y="394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" name="Google Shape;7163;p73">
              <a:extLst>
                <a:ext uri="{FF2B5EF4-FFF2-40B4-BE49-F238E27FC236}">
                  <a16:creationId xmlns:a16="http://schemas.microsoft.com/office/drawing/2014/main" id="{2EAA3EB0-286C-C1B6-B1C8-EB177CB743A9}"/>
                </a:ext>
              </a:extLst>
            </p:cNvPr>
            <p:cNvSpPr/>
            <p:nvPr/>
          </p:nvSpPr>
          <p:spPr>
            <a:xfrm>
              <a:off x="-55316150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0"/>
                  </a:cubicBezTo>
                  <a:cubicBezTo>
                    <a:pt x="756" y="693"/>
                    <a:pt x="473" y="22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1" name="Google Shape;7164;p73">
            <a:extLst>
              <a:ext uri="{FF2B5EF4-FFF2-40B4-BE49-F238E27FC236}">
                <a16:creationId xmlns:a16="http://schemas.microsoft.com/office/drawing/2014/main" id="{C22203EB-5CB0-3DAA-0C58-4419CB15F229}"/>
              </a:ext>
            </a:extLst>
          </p:cNvPr>
          <p:cNvGrpSpPr/>
          <p:nvPr/>
        </p:nvGrpSpPr>
        <p:grpSpPr>
          <a:xfrm>
            <a:off x="10021566" y="2650162"/>
            <a:ext cx="479828" cy="477765"/>
            <a:chOff x="-55596550" y="3590175"/>
            <a:chExt cx="319800" cy="318425"/>
          </a:xfrm>
          <a:solidFill>
            <a:schemeClr val="tx1"/>
          </a:solidFill>
        </p:grpSpPr>
        <p:sp>
          <p:nvSpPr>
            <p:cNvPr id="832" name="Google Shape;7165;p73">
              <a:extLst>
                <a:ext uri="{FF2B5EF4-FFF2-40B4-BE49-F238E27FC236}">
                  <a16:creationId xmlns:a16="http://schemas.microsoft.com/office/drawing/2014/main" id="{03AB1FAD-0DC6-BAEE-9FA2-CA442A5CB2A9}"/>
                </a:ext>
              </a:extLst>
            </p:cNvPr>
            <p:cNvSpPr/>
            <p:nvPr/>
          </p:nvSpPr>
          <p:spPr>
            <a:xfrm>
              <a:off x="-55596550" y="3590175"/>
              <a:ext cx="319800" cy="112850"/>
            </a:xfrm>
            <a:custGeom>
              <a:avLst/>
              <a:gdLst/>
              <a:ahLst/>
              <a:cxnLst/>
              <a:rect l="l" t="t" r="r" b="b"/>
              <a:pathLst>
                <a:path w="12792" h="4514" extrusionOk="0">
                  <a:moveTo>
                    <a:pt x="6380" y="0"/>
                  </a:moveTo>
                  <a:cubicBezTo>
                    <a:pt x="6309" y="0"/>
                    <a:pt x="6238" y="24"/>
                    <a:pt x="6175" y="71"/>
                  </a:cubicBezTo>
                  <a:lnTo>
                    <a:pt x="189" y="3789"/>
                  </a:lnTo>
                  <a:cubicBezTo>
                    <a:pt x="32" y="3883"/>
                    <a:pt x="0" y="4072"/>
                    <a:pt x="32" y="4230"/>
                  </a:cubicBezTo>
                  <a:cubicBezTo>
                    <a:pt x="95" y="4387"/>
                    <a:pt x="221" y="4513"/>
                    <a:pt x="378" y="4513"/>
                  </a:cubicBezTo>
                  <a:lnTo>
                    <a:pt x="12350" y="4513"/>
                  </a:lnTo>
                  <a:cubicBezTo>
                    <a:pt x="12508" y="4513"/>
                    <a:pt x="12665" y="4387"/>
                    <a:pt x="12728" y="4230"/>
                  </a:cubicBezTo>
                  <a:cubicBezTo>
                    <a:pt x="12791" y="4072"/>
                    <a:pt x="12728" y="3883"/>
                    <a:pt x="12571" y="3789"/>
                  </a:cubicBezTo>
                  <a:lnTo>
                    <a:pt x="6585" y="71"/>
                  </a:lnTo>
                  <a:cubicBezTo>
                    <a:pt x="6522" y="24"/>
                    <a:pt x="6451" y="0"/>
                    <a:pt x="63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3" name="Google Shape;7166;p73">
              <a:extLst>
                <a:ext uri="{FF2B5EF4-FFF2-40B4-BE49-F238E27FC236}">
                  <a16:creationId xmlns:a16="http://schemas.microsoft.com/office/drawing/2014/main" id="{9E9E47C0-FED4-FB88-1E4F-A9AD88DA8C8C}"/>
                </a:ext>
              </a:extLst>
            </p:cNvPr>
            <p:cNvSpPr/>
            <p:nvPr/>
          </p:nvSpPr>
          <p:spPr>
            <a:xfrm>
              <a:off x="-55539850" y="3721900"/>
              <a:ext cx="204800" cy="186700"/>
            </a:xfrm>
            <a:custGeom>
              <a:avLst/>
              <a:gdLst/>
              <a:ahLst/>
              <a:cxnLst/>
              <a:rect l="l" t="t" r="r" b="b"/>
              <a:pathLst>
                <a:path w="8192" h="7468" extrusionOk="0">
                  <a:moveTo>
                    <a:pt x="2616" y="725"/>
                  </a:moveTo>
                  <a:cubicBezTo>
                    <a:pt x="2805" y="725"/>
                    <a:pt x="2962" y="883"/>
                    <a:pt x="2962" y="1072"/>
                  </a:cubicBezTo>
                  <a:cubicBezTo>
                    <a:pt x="2962" y="1292"/>
                    <a:pt x="2805" y="1450"/>
                    <a:pt x="2616" y="1450"/>
                  </a:cubicBezTo>
                  <a:cubicBezTo>
                    <a:pt x="2427" y="1450"/>
                    <a:pt x="2269" y="1292"/>
                    <a:pt x="2269" y="1072"/>
                  </a:cubicBezTo>
                  <a:cubicBezTo>
                    <a:pt x="2269" y="883"/>
                    <a:pt x="2427" y="725"/>
                    <a:pt x="2616" y="725"/>
                  </a:cubicBezTo>
                  <a:close/>
                  <a:moveTo>
                    <a:pt x="5609" y="725"/>
                  </a:moveTo>
                  <a:cubicBezTo>
                    <a:pt x="5798" y="725"/>
                    <a:pt x="5955" y="883"/>
                    <a:pt x="5955" y="1072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420" y="1450"/>
                    <a:pt x="5262" y="1292"/>
                    <a:pt x="5262" y="1072"/>
                  </a:cubicBezTo>
                  <a:cubicBezTo>
                    <a:pt x="5262" y="883"/>
                    <a:pt x="5420" y="725"/>
                    <a:pt x="5609" y="725"/>
                  </a:cubicBezTo>
                  <a:close/>
                  <a:moveTo>
                    <a:pt x="3395" y="2245"/>
                  </a:moveTo>
                  <a:cubicBezTo>
                    <a:pt x="3490" y="2245"/>
                    <a:pt x="3577" y="2285"/>
                    <a:pt x="3624" y="2363"/>
                  </a:cubicBezTo>
                  <a:cubicBezTo>
                    <a:pt x="3781" y="2521"/>
                    <a:pt x="3781" y="2741"/>
                    <a:pt x="3624" y="2867"/>
                  </a:cubicBezTo>
                  <a:lnTo>
                    <a:pt x="2899" y="3624"/>
                  </a:lnTo>
                  <a:cubicBezTo>
                    <a:pt x="2820" y="3687"/>
                    <a:pt x="2718" y="3718"/>
                    <a:pt x="2620" y="3718"/>
                  </a:cubicBezTo>
                  <a:cubicBezTo>
                    <a:pt x="2521" y="3718"/>
                    <a:pt x="2427" y="3687"/>
                    <a:pt x="2364" y="3624"/>
                  </a:cubicBezTo>
                  <a:cubicBezTo>
                    <a:pt x="2206" y="3466"/>
                    <a:pt x="2206" y="3214"/>
                    <a:pt x="2364" y="3088"/>
                  </a:cubicBezTo>
                  <a:lnTo>
                    <a:pt x="3120" y="2363"/>
                  </a:lnTo>
                  <a:cubicBezTo>
                    <a:pt x="3199" y="2285"/>
                    <a:pt x="3301" y="2245"/>
                    <a:pt x="3395" y="2245"/>
                  </a:cubicBezTo>
                  <a:close/>
                  <a:moveTo>
                    <a:pt x="4849" y="2245"/>
                  </a:moveTo>
                  <a:cubicBezTo>
                    <a:pt x="4947" y="2245"/>
                    <a:pt x="5042" y="2285"/>
                    <a:pt x="5105" y="2363"/>
                  </a:cubicBezTo>
                  <a:lnTo>
                    <a:pt x="5829" y="3088"/>
                  </a:lnTo>
                  <a:cubicBezTo>
                    <a:pt x="5987" y="3246"/>
                    <a:pt x="5987" y="3498"/>
                    <a:pt x="5829" y="3624"/>
                  </a:cubicBezTo>
                  <a:cubicBezTo>
                    <a:pt x="5750" y="3687"/>
                    <a:pt x="5656" y="3718"/>
                    <a:pt x="5565" y="3718"/>
                  </a:cubicBezTo>
                  <a:cubicBezTo>
                    <a:pt x="5475" y="3718"/>
                    <a:pt x="5388" y="3687"/>
                    <a:pt x="5325" y="3624"/>
                  </a:cubicBezTo>
                  <a:lnTo>
                    <a:pt x="4569" y="2867"/>
                  </a:lnTo>
                  <a:cubicBezTo>
                    <a:pt x="4474" y="2741"/>
                    <a:pt x="4474" y="2521"/>
                    <a:pt x="4569" y="2363"/>
                  </a:cubicBezTo>
                  <a:cubicBezTo>
                    <a:pt x="4648" y="2285"/>
                    <a:pt x="4750" y="2245"/>
                    <a:pt x="4849" y="2245"/>
                  </a:cubicBezTo>
                  <a:close/>
                  <a:moveTo>
                    <a:pt x="5164" y="4041"/>
                  </a:moveTo>
                  <a:cubicBezTo>
                    <a:pt x="5262" y="4041"/>
                    <a:pt x="5357" y="4080"/>
                    <a:pt x="5420" y="4159"/>
                  </a:cubicBezTo>
                  <a:cubicBezTo>
                    <a:pt x="5577" y="4317"/>
                    <a:pt x="5577" y="4537"/>
                    <a:pt x="5420" y="4663"/>
                  </a:cubicBezTo>
                  <a:cubicBezTo>
                    <a:pt x="5042" y="5010"/>
                    <a:pt x="4569" y="5230"/>
                    <a:pt x="4065" y="5230"/>
                  </a:cubicBezTo>
                  <a:cubicBezTo>
                    <a:pt x="3561" y="5230"/>
                    <a:pt x="3088" y="5010"/>
                    <a:pt x="2773" y="4663"/>
                  </a:cubicBezTo>
                  <a:cubicBezTo>
                    <a:pt x="2616" y="4506"/>
                    <a:pt x="2616" y="4285"/>
                    <a:pt x="2773" y="4159"/>
                  </a:cubicBezTo>
                  <a:cubicBezTo>
                    <a:pt x="2852" y="4080"/>
                    <a:pt x="2946" y="4041"/>
                    <a:pt x="3037" y="4041"/>
                  </a:cubicBezTo>
                  <a:cubicBezTo>
                    <a:pt x="3128" y="4041"/>
                    <a:pt x="3214" y="4080"/>
                    <a:pt x="3277" y="4159"/>
                  </a:cubicBezTo>
                  <a:cubicBezTo>
                    <a:pt x="3514" y="4380"/>
                    <a:pt x="3821" y="4490"/>
                    <a:pt x="4116" y="4490"/>
                  </a:cubicBezTo>
                  <a:cubicBezTo>
                    <a:pt x="4411" y="4490"/>
                    <a:pt x="4695" y="4380"/>
                    <a:pt x="4884" y="4159"/>
                  </a:cubicBezTo>
                  <a:cubicBezTo>
                    <a:pt x="4963" y="4080"/>
                    <a:pt x="5065" y="4041"/>
                    <a:pt x="5164" y="4041"/>
                  </a:cubicBezTo>
                  <a:close/>
                  <a:moveTo>
                    <a:pt x="1" y="1"/>
                  </a:moveTo>
                  <a:lnTo>
                    <a:pt x="1" y="3340"/>
                  </a:lnTo>
                  <a:cubicBezTo>
                    <a:pt x="1" y="5577"/>
                    <a:pt x="1860" y="7467"/>
                    <a:pt x="4096" y="7467"/>
                  </a:cubicBezTo>
                  <a:cubicBezTo>
                    <a:pt x="6365" y="7467"/>
                    <a:pt x="8192" y="5608"/>
                    <a:pt x="8192" y="3340"/>
                  </a:cubicBezTo>
                  <a:lnTo>
                    <a:pt x="81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" name="Google Shape;7167;p73">
              <a:extLst>
                <a:ext uri="{FF2B5EF4-FFF2-40B4-BE49-F238E27FC236}">
                  <a16:creationId xmlns:a16="http://schemas.microsoft.com/office/drawing/2014/main" id="{2484CC13-4F49-A959-BB33-7FDB5B6843B8}"/>
                </a:ext>
              </a:extLst>
            </p:cNvPr>
            <p:cNvSpPr/>
            <p:nvPr/>
          </p:nvSpPr>
          <p:spPr>
            <a:xfrm>
              <a:off x="-55316150" y="37266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73" y="28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" name="Google Shape;7168;p73">
              <a:extLst>
                <a:ext uri="{FF2B5EF4-FFF2-40B4-BE49-F238E27FC236}">
                  <a16:creationId xmlns:a16="http://schemas.microsoft.com/office/drawing/2014/main" id="{46D023F5-C307-EEA7-13E9-E3C6EEACCA26}"/>
                </a:ext>
              </a:extLst>
            </p:cNvPr>
            <p:cNvSpPr/>
            <p:nvPr/>
          </p:nvSpPr>
          <p:spPr>
            <a:xfrm>
              <a:off x="-55576850" y="3727425"/>
              <a:ext cx="18900" cy="63800"/>
            </a:xfrm>
            <a:custGeom>
              <a:avLst/>
              <a:gdLst/>
              <a:ahLst/>
              <a:cxnLst/>
              <a:rect l="l" t="t" r="r" b="b"/>
              <a:pathLst>
                <a:path w="756" h="2552" extrusionOk="0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6" name="Google Shape;7169;p73">
            <a:extLst>
              <a:ext uri="{FF2B5EF4-FFF2-40B4-BE49-F238E27FC236}">
                <a16:creationId xmlns:a16="http://schemas.microsoft.com/office/drawing/2014/main" id="{FD6DBB69-0D6A-F7BD-7BB7-51DF05EAB309}"/>
              </a:ext>
            </a:extLst>
          </p:cNvPr>
          <p:cNvGrpSpPr/>
          <p:nvPr/>
        </p:nvGrpSpPr>
        <p:grpSpPr>
          <a:xfrm>
            <a:off x="10041884" y="3238619"/>
            <a:ext cx="478665" cy="479003"/>
            <a:chOff x="-55595775" y="3982375"/>
            <a:chExt cx="319025" cy="319250"/>
          </a:xfrm>
          <a:solidFill>
            <a:schemeClr val="tx1"/>
          </a:solidFill>
        </p:grpSpPr>
        <p:sp>
          <p:nvSpPr>
            <p:cNvPr id="837" name="Google Shape;7170;p73">
              <a:extLst>
                <a:ext uri="{FF2B5EF4-FFF2-40B4-BE49-F238E27FC236}">
                  <a16:creationId xmlns:a16="http://schemas.microsoft.com/office/drawing/2014/main" id="{0EEB05D7-EE64-1356-C7D8-8521999124C8}"/>
                </a:ext>
              </a:extLst>
            </p:cNvPr>
            <p:cNvSpPr/>
            <p:nvPr/>
          </p:nvSpPr>
          <p:spPr>
            <a:xfrm>
              <a:off x="-55441400" y="3982375"/>
              <a:ext cx="125250" cy="145175"/>
            </a:xfrm>
            <a:custGeom>
              <a:avLst/>
              <a:gdLst/>
              <a:ahLst/>
              <a:cxnLst/>
              <a:rect l="l" t="t" r="r" b="b"/>
              <a:pathLst>
                <a:path w="5010" h="5807" extrusionOk="0">
                  <a:moveTo>
                    <a:pt x="2038" y="1"/>
                  </a:moveTo>
                  <a:cubicBezTo>
                    <a:pt x="1277" y="1"/>
                    <a:pt x="574" y="302"/>
                    <a:pt x="1" y="797"/>
                  </a:cubicBezTo>
                  <a:cubicBezTo>
                    <a:pt x="2332" y="1081"/>
                    <a:pt x="4160" y="3003"/>
                    <a:pt x="4254" y="5365"/>
                  </a:cubicBezTo>
                  <a:cubicBezTo>
                    <a:pt x="4538" y="5491"/>
                    <a:pt x="4821" y="5586"/>
                    <a:pt x="5010" y="5807"/>
                  </a:cubicBezTo>
                  <a:lnTo>
                    <a:pt x="5010" y="3066"/>
                  </a:lnTo>
                  <a:cubicBezTo>
                    <a:pt x="5010" y="1585"/>
                    <a:pt x="3939" y="293"/>
                    <a:pt x="2521" y="41"/>
                  </a:cubicBezTo>
                  <a:cubicBezTo>
                    <a:pt x="2358" y="14"/>
                    <a:pt x="2197" y="1"/>
                    <a:pt x="20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8" name="Google Shape;7171;p73">
              <a:extLst>
                <a:ext uri="{FF2B5EF4-FFF2-40B4-BE49-F238E27FC236}">
                  <a16:creationId xmlns:a16="http://schemas.microsoft.com/office/drawing/2014/main" id="{B30C1391-2695-EA75-F5D5-E2EED2F329A8}"/>
                </a:ext>
              </a:extLst>
            </p:cNvPr>
            <p:cNvSpPr/>
            <p:nvPr/>
          </p:nvSpPr>
          <p:spPr>
            <a:xfrm>
              <a:off x="-55343725" y="4203125"/>
              <a:ext cx="66975" cy="41000"/>
            </a:xfrm>
            <a:custGeom>
              <a:avLst/>
              <a:gdLst/>
              <a:ahLst/>
              <a:cxnLst/>
              <a:rect l="l" t="t" r="r" b="b"/>
              <a:pathLst>
                <a:path w="2679" h="1640" extrusionOk="0">
                  <a:moveTo>
                    <a:pt x="1418" y="1"/>
                  </a:moveTo>
                  <a:cubicBezTo>
                    <a:pt x="1135" y="379"/>
                    <a:pt x="757" y="663"/>
                    <a:pt x="284" y="789"/>
                  </a:cubicBezTo>
                  <a:cubicBezTo>
                    <a:pt x="190" y="1072"/>
                    <a:pt x="127" y="1387"/>
                    <a:pt x="1" y="1639"/>
                  </a:cubicBezTo>
                  <a:lnTo>
                    <a:pt x="2300" y="1639"/>
                  </a:lnTo>
                  <a:cubicBezTo>
                    <a:pt x="2458" y="1639"/>
                    <a:pt x="2615" y="1545"/>
                    <a:pt x="2647" y="1387"/>
                  </a:cubicBezTo>
                  <a:cubicBezTo>
                    <a:pt x="2678" y="1167"/>
                    <a:pt x="2615" y="1009"/>
                    <a:pt x="2458" y="946"/>
                  </a:cubicBezTo>
                  <a:cubicBezTo>
                    <a:pt x="2017" y="757"/>
                    <a:pt x="1670" y="379"/>
                    <a:pt x="1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9" name="Google Shape;7172;p73">
              <a:extLst>
                <a:ext uri="{FF2B5EF4-FFF2-40B4-BE49-F238E27FC236}">
                  <a16:creationId xmlns:a16="http://schemas.microsoft.com/office/drawing/2014/main" id="{1813C03B-409F-69BE-63C4-C77BCE7555AB}"/>
                </a:ext>
              </a:extLst>
            </p:cNvPr>
            <p:cNvSpPr/>
            <p:nvPr/>
          </p:nvSpPr>
          <p:spPr>
            <a:xfrm>
              <a:off x="-55557950" y="4019625"/>
              <a:ext cx="147300" cy="94525"/>
            </a:xfrm>
            <a:custGeom>
              <a:avLst/>
              <a:gdLst/>
              <a:ahLst/>
              <a:cxnLst/>
              <a:rect l="l" t="t" r="r" b="b"/>
              <a:pathLst>
                <a:path w="5892" h="3781" extrusionOk="0">
                  <a:moveTo>
                    <a:pt x="4064" y="0"/>
                  </a:moveTo>
                  <a:cubicBezTo>
                    <a:pt x="1922" y="63"/>
                    <a:pt x="189" y="1702"/>
                    <a:pt x="0" y="3781"/>
                  </a:cubicBezTo>
                  <a:lnTo>
                    <a:pt x="2584" y="3749"/>
                  </a:lnTo>
                  <a:cubicBezTo>
                    <a:pt x="3938" y="3749"/>
                    <a:pt x="5135" y="2930"/>
                    <a:pt x="5671" y="1670"/>
                  </a:cubicBezTo>
                  <a:cubicBezTo>
                    <a:pt x="5829" y="1261"/>
                    <a:pt x="5892" y="882"/>
                    <a:pt x="5892" y="441"/>
                  </a:cubicBezTo>
                  <a:cubicBezTo>
                    <a:pt x="5356" y="158"/>
                    <a:pt x="4726" y="0"/>
                    <a:pt x="40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0" name="Google Shape;7173;p73">
              <a:extLst>
                <a:ext uri="{FF2B5EF4-FFF2-40B4-BE49-F238E27FC236}">
                  <a16:creationId xmlns:a16="http://schemas.microsoft.com/office/drawing/2014/main" id="{88434950-F3C6-2C23-F98B-F6DAC52BD486}"/>
                </a:ext>
              </a:extLst>
            </p:cNvPr>
            <p:cNvSpPr/>
            <p:nvPr/>
          </p:nvSpPr>
          <p:spPr>
            <a:xfrm>
              <a:off x="-55557950" y="4042450"/>
              <a:ext cx="206375" cy="259175"/>
            </a:xfrm>
            <a:custGeom>
              <a:avLst/>
              <a:gdLst/>
              <a:ahLst/>
              <a:cxnLst/>
              <a:rect l="l" t="t" r="r" b="b"/>
              <a:pathLst>
                <a:path w="8255" h="10367" extrusionOk="0">
                  <a:moveTo>
                    <a:pt x="2584" y="4349"/>
                  </a:moveTo>
                  <a:cubicBezTo>
                    <a:pt x="2773" y="4349"/>
                    <a:pt x="2993" y="4475"/>
                    <a:pt x="2993" y="4695"/>
                  </a:cubicBezTo>
                  <a:cubicBezTo>
                    <a:pt x="2993" y="4884"/>
                    <a:pt x="2836" y="5073"/>
                    <a:pt x="2615" y="5073"/>
                  </a:cubicBezTo>
                  <a:cubicBezTo>
                    <a:pt x="2395" y="5073"/>
                    <a:pt x="2237" y="4916"/>
                    <a:pt x="2237" y="4727"/>
                  </a:cubicBezTo>
                  <a:cubicBezTo>
                    <a:pt x="2237" y="4538"/>
                    <a:pt x="2395" y="4349"/>
                    <a:pt x="2584" y="4349"/>
                  </a:cubicBezTo>
                  <a:close/>
                  <a:moveTo>
                    <a:pt x="5545" y="4349"/>
                  </a:moveTo>
                  <a:cubicBezTo>
                    <a:pt x="5734" y="4349"/>
                    <a:pt x="5923" y="4506"/>
                    <a:pt x="5923" y="4695"/>
                  </a:cubicBezTo>
                  <a:cubicBezTo>
                    <a:pt x="5986" y="4884"/>
                    <a:pt x="5829" y="5042"/>
                    <a:pt x="5577" y="5073"/>
                  </a:cubicBezTo>
                  <a:cubicBezTo>
                    <a:pt x="5388" y="5073"/>
                    <a:pt x="5198" y="4916"/>
                    <a:pt x="5198" y="4727"/>
                  </a:cubicBezTo>
                  <a:cubicBezTo>
                    <a:pt x="5198" y="4538"/>
                    <a:pt x="5356" y="4349"/>
                    <a:pt x="5545" y="4349"/>
                  </a:cubicBezTo>
                  <a:close/>
                  <a:moveTo>
                    <a:pt x="5191" y="6908"/>
                  </a:moveTo>
                  <a:cubicBezTo>
                    <a:pt x="5285" y="6908"/>
                    <a:pt x="5372" y="6948"/>
                    <a:pt x="5419" y="7027"/>
                  </a:cubicBezTo>
                  <a:cubicBezTo>
                    <a:pt x="5577" y="7121"/>
                    <a:pt x="5577" y="7373"/>
                    <a:pt x="5451" y="7531"/>
                  </a:cubicBezTo>
                  <a:cubicBezTo>
                    <a:pt x="5104" y="7877"/>
                    <a:pt x="4631" y="8066"/>
                    <a:pt x="4159" y="8066"/>
                  </a:cubicBezTo>
                  <a:cubicBezTo>
                    <a:pt x="3655" y="8066"/>
                    <a:pt x="3182" y="7877"/>
                    <a:pt x="2836" y="7531"/>
                  </a:cubicBezTo>
                  <a:cubicBezTo>
                    <a:pt x="2678" y="7373"/>
                    <a:pt x="2678" y="7121"/>
                    <a:pt x="2836" y="7027"/>
                  </a:cubicBezTo>
                  <a:cubicBezTo>
                    <a:pt x="2914" y="6948"/>
                    <a:pt x="3009" y="6908"/>
                    <a:pt x="3099" y="6908"/>
                  </a:cubicBezTo>
                  <a:cubicBezTo>
                    <a:pt x="3190" y="6908"/>
                    <a:pt x="3277" y="6948"/>
                    <a:pt x="3340" y="7027"/>
                  </a:cubicBezTo>
                  <a:cubicBezTo>
                    <a:pt x="3556" y="7227"/>
                    <a:pt x="3848" y="7322"/>
                    <a:pt x="4133" y="7322"/>
                  </a:cubicBezTo>
                  <a:cubicBezTo>
                    <a:pt x="4431" y="7322"/>
                    <a:pt x="4722" y="7219"/>
                    <a:pt x="4915" y="7027"/>
                  </a:cubicBezTo>
                  <a:cubicBezTo>
                    <a:pt x="4994" y="6948"/>
                    <a:pt x="5096" y="6908"/>
                    <a:pt x="5191" y="6908"/>
                  </a:cubicBezTo>
                  <a:close/>
                  <a:moveTo>
                    <a:pt x="6616" y="1"/>
                  </a:moveTo>
                  <a:cubicBezTo>
                    <a:pt x="6553" y="348"/>
                    <a:pt x="6490" y="726"/>
                    <a:pt x="6333" y="1072"/>
                  </a:cubicBezTo>
                  <a:cubicBezTo>
                    <a:pt x="5703" y="2584"/>
                    <a:pt x="4253" y="3624"/>
                    <a:pt x="2584" y="3624"/>
                  </a:cubicBezTo>
                  <a:lnTo>
                    <a:pt x="0" y="3656"/>
                  </a:lnTo>
                  <a:lnTo>
                    <a:pt x="32" y="6302"/>
                  </a:lnTo>
                  <a:cubicBezTo>
                    <a:pt x="63" y="8520"/>
                    <a:pt x="1891" y="10366"/>
                    <a:pt x="4103" y="10366"/>
                  </a:cubicBezTo>
                  <a:cubicBezTo>
                    <a:pt x="4121" y="10366"/>
                    <a:pt x="4140" y="10366"/>
                    <a:pt x="4159" y="10366"/>
                  </a:cubicBezTo>
                  <a:cubicBezTo>
                    <a:pt x="6396" y="10335"/>
                    <a:pt x="8254" y="8476"/>
                    <a:pt x="8223" y="6239"/>
                  </a:cubicBezTo>
                  <a:lnTo>
                    <a:pt x="8191" y="3246"/>
                  </a:lnTo>
                  <a:cubicBezTo>
                    <a:pt x="8191" y="1891"/>
                    <a:pt x="7561" y="757"/>
                    <a:pt x="66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1" name="Google Shape;7174;p73">
              <a:extLst>
                <a:ext uri="{FF2B5EF4-FFF2-40B4-BE49-F238E27FC236}">
                  <a16:creationId xmlns:a16="http://schemas.microsoft.com/office/drawing/2014/main" id="{AC03FD7A-1D3A-4C47-697A-968E3E138C4B}"/>
                </a:ext>
              </a:extLst>
            </p:cNvPr>
            <p:cNvSpPr/>
            <p:nvPr/>
          </p:nvSpPr>
          <p:spPr>
            <a:xfrm>
              <a:off x="-55335050" y="4136200"/>
              <a:ext cx="18900" cy="64600"/>
            </a:xfrm>
            <a:custGeom>
              <a:avLst/>
              <a:gdLst/>
              <a:ahLst/>
              <a:cxnLst/>
              <a:rect l="l" t="t" r="r" b="b"/>
              <a:pathLst>
                <a:path w="756" h="2584" extrusionOk="0">
                  <a:moveTo>
                    <a:pt x="0" y="0"/>
                  </a:moveTo>
                  <a:lnTo>
                    <a:pt x="0" y="2426"/>
                  </a:lnTo>
                  <a:lnTo>
                    <a:pt x="0" y="2583"/>
                  </a:lnTo>
                  <a:cubicBezTo>
                    <a:pt x="441" y="2331"/>
                    <a:pt x="756" y="1859"/>
                    <a:pt x="756" y="1292"/>
                  </a:cubicBezTo>
                  <a:cubicBezTo>
                    <a:pt x="756" y="756"/>
                    <a:pt x="441" y="28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2" name="Google Shape;7175;p73">
              <a:extLst>
                <a:ext uri="{FF2B5EF4-FFF2-40B4-BE49-F238E27FC236}">
                  <a16:creationId xmlns:a16="http://schemas.microsoft.com/office/drawing/2014/main" id="{DEC167BC-9C6A-C4DB-1768-230928E7C1FB}"/>
                </a:ext>
              </a:extLst>
            </p:cNvPr>
            <p:cNvSpPr/>
            <p:nvPr/>
          </p:nvSpPr>
          <p:spPr>
            <a:xfrm>
              <a:off x="-55595775" y="4136975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757" y="1"/>
                  </a:moveTo>
                  <a:cubicBezTo>
                    <a:pt x="284" y="284"/>
                    <a:pt x="1" y="757"/>
                    <a:pt x="1" y="1292"/>
                  </a:cubicBezTo>
                  <a:cubicBezTo>
                    <a:pt x="1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3" name="Google Shape;7176;p73">
            <a:extLst>
              <a:ext uri="{FF2B5EF4-FFF2-40B4-BE49-F238E27FC236}">
                <a16:creationId xmlns:a16="http://schemas.microsoft.com/office/drawing/2014/main" id="{79A2AF59-4EA9-1E44-3626-4ABAF5449E1E}"/>
              </a:ext>
            </a:extLst>
          </p:cNvPr>
          <p:cNvGrpSpPr/>
          <p:nvPr/>
        </p:nvGrpSpPr>
        <p:grpSpPr>
          <a:xfrm>
            <a:off x="8251461" y="3849566"/>
            <a:ext cx="478665" cy="477465"/>
            <a:chOff x="-53635375" y="3192625"/>
            <a:chExt cx="319025" cy="318225"/>
          </a:xfrm>
          <a:solidFill>
            <a:schemeClr val="tx1"/>
          </a:solidFill>
        </p:grpSpPr>
        <p:sp>
          <p:nvSpPr>
            <p:cNvPr id="844" name="Google Shape;7177;p73">
              <a:extLst>
                <a:ext uri="{FF2B5EF4-FFF2-40B4-BE49-F238E27FC236}">
                  <a16:creationId xmlns:a16="http://schemas.microsoft.com/office/drawing/2014/main" id="{43020269-40FA-3541-8511-34B25859F9A0}"/>
                </a:ext>
              </a:extLst>
            </p:cNvPr>
            <p:cNvSpPr/>
            <p:nvPr/>
          </p:nvSpPr>
          <p:spPr>
            <a:xfrm>
              <a:off x="-53560550" y="3342275"/>
              <a:ext cx="167000" cy="151250"/>
            </a:xfrm>
            <a:custGeom>
              <a:avLst/>
              <a:gdLst/>
              <a:ahLst/>
              <a:cxnLst/>
              <a:rect l="l" t="t" r="r" b="b"/>
              <a:pathLst>
                <a:path w="6680" h="6050" extrusionOk="0">
                  <a:moveTo>
                    <a:pt x="1891" y="756"/>
                  </a:moveTo>
                  <a:cubicBezTo>
                    <a:pt x="2080" y="756"/>
                    <a:pt x="2238" y="914"/>
                    <a:pt x="2238" y="1103"/>
                  </a:cubicBezTo>
                  <a:cubicBezTo>
                    <a:pt x="2238" y="1323"/>
                    <a:pt x="2080" y="1481"/>
                    <a:pt x="1891" y="1481"/>
                  </a:cubicBezTo>
                  <a:cubicBezTo>
                    <a:pt x="1875" y="1484"/>
                    <a:pt x="1859" y="1485"/>
                    <a:pt x="1844" y="1485"/>
                  </a:cubicBezTo>
                  <a:cubicBezTo>
                    <a:pt x="1676" y="1485"/>
                    <a:pt x="1544" y="1333"/>
                    <a:pt x="1544" y="1103"/>
                  </a:cubicBezTo>
                  <a:cubicBezTo>
                    <a:pt x="1544" y="914"/>
                    <a:pt x="1702" y="756"/>
                    <a:pt x="1891" y="756"/>
                  </a:cubicBezTo>
                  <a:close/>
                  <a:moveTo>
                    <a:pt x="4884" y="788"/>
                  </a:moveTo>
                  <a:cubicBezTo>
                    <a:pt x="5073" y="788"/>
                    <a:pt x="5231" y="945"/>
                    <a:pt x="5231" y="1166"/>
                  </a:cubicBezTo>
                  <a:cubicBezTo>
                    <a:pt x="5262" y="1355"/>
                    <a:pt x="5073" y="1512"/>
                    <a:pt x="4884" y="1512"/>
                  </a:cubicBezTo>
                  <a:cubicBezTo>
                    <a:pt x="4695" y="1512"/>
                    <a:pt x="4537" y="1355"/>
                    <a:pt x="4537" y="1166"/>
                  </a:cubicBezTo>
                  <a:cubicBezTo>
                    <a:pt x="4537" y="945"/>
                    <a:pt x="4695" y="788"/>
                    <a:pt x="4884" y="788"/>
                  </a:cubicBezTo>
                  <a:close/>
                  <a:moveTo>
                    <a:pt x="4443" y="3348"/>
                  </a:moveTo>
                  <a:cubicBezTo>
                    <a:pt x="4537" y="3348"/>
                    <a:pt x="4632" y="3387"/>
                    <a:pt x="4695" y="3466"/>
                  </a:cubicBezTo>
                  <a:cubicBezTo>
                    <a:pt x="4852" y="3592"/>
                    <a:pt x="4852" y="3844"/>
                    <a:pt x="4726" y="3970"/>
                  </a:cubicBezTo>
                  <a:cubicBezTo>
                    <a:pt x="4380" y="4348"/>
                    <a:pt x="3907" y="4537"/>
                    <a:pt x="3435" y="4537"/>
                  </a:cubicBezTo>
                  <a:cubicBezTo>
                    <a:pt x="2899" y="4537"/>
                    <a:pt x="2427" y="4348"/>
                    <a:pt x="2080" y="3970"/>
                  </a:cubicBezTo>
                  <a:cubicBezTo>
                    <a:pt x="1923" y="3844"/>
                    <a:pt x="1923" y="3592"/>
                    <a:pt x="2080" y="3466"/>
                  </a:cubicBezTo>
                  <a:cubicBezTo>
                    <a:pt x="2159" y="3387"/>
                    <a:pt x="2261" y="3348"/>
                    <a:pt x="2360" y="3348"/>
                  </a:cubicBezTo>
                  <a:cubicBezTo>
                    <a:pt x="2458" y="3348"/>
                    <a:pt x="2553" y="3387"/>
                    <a:pt x="2616" y="3466"/>
                  </a:cubicBezTo>
                  <a:cubicBezTo>
                    <a:pt x="2820" y="3686"/>
                    <a:pt x="3104" y="3797"/>
                    <a:pt x="3391" y="3797"/>
                  </a:cubicBezTo>
                  <a:cubicBezTo>
                    <a:pt x="3679" y="3797"/>
                    <a:pt x="3970" y="3686"/>
                    <a:pt x="4191" y="3466"/>
                  </a:cubicBezTo>
                  <a:cubicBezTo>
                    <a:pt x="4254" y="3387"/>
                    <a:pt x="4348" y="3348"/>
                    <a:pt x="4443" y="3348"/>
                  </a:cubicBezTo>
                  <a:close/>
                  <a:moveTo>
                    <a:pt x="1" y="0"/>
                  </a:moveTo>
                  <a:lnTo>
                    <a:pt x="1" y="2678"/>
                  </a:lnTo>
                  <a:cubicBezTo>
                    <a:pt x="1" y="4537"/>
                    <a:pt x="1481" y="6049"/>
                    <a:pt x="3340" y="6049"/>
                  </a:cubicBezTo>
                  <a:cubicBezTo>
                    <a:pt x="5199" y="6049"/>
                    <a:pt x="6680" y="4537"/>
                    <a:pt x="6680" y="2678"/>
                  </a:cubicBezTo>
                  <a:lnTo>
                    <a:pt x="668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5" name="Google Shape;7178;p73">
              <a:extLst>
                <a:ext uri="{FF2B5EF4-FFF2-40B4-BE49-F238E27FC236}">
                  <a16:creationId xmlns:a16="http://schemas.microsoft.com/office/drawing/2014/main" id="{EEB3C1EC-4DCD-5694-7EC0-39C05072DE9A}"/>
                </a:ext>
              </a:extLst>
            </p:cNvPr>
            <p:cNvSpPr/>
            <p:nvPr/>
          </p:nvSpPr>
          <p:spPr>
            <a:xfrm>
              <a:off x="-53559750" y="3305250"/>
              <a:ext cx="168575" cy="18150"/>
            </a:xfrm>
            <a:custGeom>
              <a:avLst/>
              <a:gdLst/>
              <a:ahLst/>
              <a:cxnLst/>
              <a:rect l="l" t="t" r="r" b="b"/>
              <a:pathLst>
                <a:path w="6743" h="726" extrusionOk="0">
                  <a:moveTo>
                    <a:pt x="0" y="0"/>
                  </a:moveTo>
                  <a:lnTo>
                    <a:pt x="0" y="725"/>
                  </a:lnTo>
                  <a:lnTo>
                    <a:pt x="6742" y="725"/>
                  </a:lnTo>
                  <a:lnTo>
                    <a:pt x="674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6" name="Google Shape;7179;p73">
              <a:extLst>
                <a:ext uri="{FF2B5EF4-FFF2-40B4-BE49-F238E27FC236}">
                  <a16:creationId xmlns:a16="http://schemas.microsoft.com/office/drawing/2014/main" id="{DCBC65FA-5B8F-A974-F936-5A05AFBFC56A}"/>
                </a:ext>
              </a:extLst>
            </p:cNvPr>
            <p:cNvSpPr/>
            <p:nvPr/>
          </p:nvSpPr>
          <p:spPr>
            <a:xfrm>
              <a:off x="-53635375" y="319262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6302" y="1607"/>
                  </a:moveTo>
                  <a:cubicBezTo>
                    <a:pt x="6491" y="1607"/>
                    <a:pt x="6648" y="1765"/>
                    <a:pt x="6648" y="1985"/>
                  </a:cubicBezTo>
                  <a:lnTo>
                    <a:pt x="6648" y="2332"/>
                  </a:lnTo>
                  <a:lnTo>
                    <a:pt x="6995" y="2332"/>
                  </a:lnTo>
                  <a:cubicBezTo>
                    <a:pt x="7215" y="2332"/>
                    <a:pt x="7373" y="2489"/>
                    <a:pt x="7373" y="2678"/>
                  </a:cubicBezTo>
                  <a:cubicBezTo>
                    <a:pt x="7373" y="2867"/>
                    <a:pt x="7215" y="3056"/>
                    <a:pt x="6995" y="3056"/>
                  </a:cubicBezTo>
                  <a:lnTo>
                    <a:pt x="6648" y="3056"/>
                  </a:lnTo>
                  <a:lnTo>
                    <a:pt x="6648" y="3781"/>
                  </a:lnTo>
                  <a:lnTo>
                    <a:pt x="9988" y="3781"/>
                  </a:lnTo>
                  <a:cubicBezTo>
                    <a:pt x="10208" y="3781"/>
                    <a:pt x="10366" y="3938"/>
                    <a:pt x="10366" y="4159"/>
                  </a:cubicBezTo>
                  <a:lnTo>
                    <a:pt x="10366" y="5041"/>
                  </a:lnTo>
                  <a:lnTo>
                    <a:pt x="10366" y="5104"/>
                  </a:lnTo>
                  <a:lnTo>
                    <a:pt x="10366" y="8633"/>
                  </a:lnTo>
                  <a:cubicBezTo>
                    <a:pt x="10366" y="10859"/>
                    <a:pt x="8525" y="12711"/>
                    <a:pt x="6302" y="12728"/>
                  </a:cubicBezTo>
                  <a:lnTo>
                    <a:pt x="6302" y="12728"/>
                  </a:lnTo>
                  <a:cubicBezTo>
                    <a:pt x="4079" y="12711"/>
                    <a:pt x="2238" y="10859"/>
                    <a:pt x="2238" y="8633"/>
                  </a:cubicBezTo>
                  <a:lnTo>
                    <a:pt x="2238" y="5104"/>
                  </a:lnTo>
                  <a:lnTo>
                    <a:pt x="2238" y="5041"/>
                  </a:lnTo>
                  <a:lnTo>
                    <a:pt x="2238" y="4159"/>
                  </a:lnTo>
                  <a:cubicBezTo>
                    <a:pt x="2238" y="3938"/>
                    <a:pt x="2395" y="3781"/>
                    <a:pt x="2584" y="3781"/>
                  </a:cubicBezTo>
                  <a:lnTo>
                    <a:pt x="5955" y="3781"/>
                  </a:lnTo>
                  <a:lnTo>
                    <a:pt x="5955" y="3056"/>
                  </a:lnTo>
                  <a:lnTo>
                    <a:pt x="5577" y="3056"/>
                  </a:lnTo>
                  <a:cubicBezTo>
                    <a:pt x="5388" y="3056"/>
                    <a:pt x="5231" y="2867"/>
                    <a:pt x="5231" y="2678"/>
                  </a:cubicBezTo>
                  <a:cubicBezTo>
                    <a:pt x="5231" y="2489"/>
                    <a:pt x="5388" y="2332"/>
                    <a:pt x="5577" y="2332"/>
                  </a:cubicBezTo>
                  <a:lnTo>
                    <a:pt x="5955" y="2332"/>
                  </a:lnTo>
                  <a:lnTo>
                    <a:pt x="5955" y="1985"/>
                  </a:lnTo>
                  <a:cubicBezTo>
                    <a:pt x="5955" y="1765"/>
                    <a:pt x="6113" y="1607"/>
                    <a:pt x="6302" y="1607"/>
                  </a:cubicBezTo>
                  <a:close/>
                  <a:moveTo>
                    <a:pt x="6365" y="0"/>
                  </a:moveTo>
                  <a:cubicBezTo>
                    <a:pt x="2868" y="0"/>
                    <a:pt x="1" y="2836"/>
                    <a:pt x="1" y="6364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2256" y="12728"/>
                  </a:lnTo>
                  <a:cubicBezTo>
                    <a:pt x="12445" y="12728"/>
                    <a:pt x="12603" y="12571"/>
                    <a:pt x="12603" y="12382"/>
                  </a:cubicBezTo>
                  <a:lnTo>
                    <a:pt x="12603" y="6364"/>
                  </a:lnTo>
                  <a:cubicBezTo>
                    <a:pt x="12760" y="2899"/>
                    <a:pt x="9893" y="0"/>
                    <a:pt x="6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7" name="Google Shape;7180;p73">
            <a:extLst>
              <a:ext uri="{FF2B5EF4-FFF2-40B4-BE49-F238E27FC236}">
                <a16:creationId xmlns:a16="http://schemas.microsoft.com/office/drawing/2014/main" id="{AA5F577A-E39F-5BAB-28BF-94CB844BE58D}"/>
              </a:ext>
            </a:extLst>
          </p:cNvPr>
          <p:cNvGrpSpPr/>
          <p:nvPr/>
        </p:nvGrpSpPr>
        <p:grpSpPr>
          <a:xfrm>
            <a:off x="8281018" y="4477532"/>
            <a:ext cx="419549" cy="478665"/>
            <a:chOff x="-53615675" y="3584850"/>
            <a:chExt cx="279625" cy="319025"/>
          </a:xfrm>
          <a:solidFill>
            <a:schemeClr val="tx1"/>
          </a:solidFill>
        </p:grpSpPr>
        <p:sp>
          <p:nvSpPr>
            <p:cNvPr id="848" name="Google Shape;7181;p73">
              <a:extLst>
                <a:ext uri="{FF2B5EF4-FFF2-40B4-BE49-F238E27FC236}">
                  <a16:creationId xmlns:a16="http://schemas.microsoft.com/office/drawing/2014/main" id="{C74F4102-C58F-F058-3BB5-577FB3EEE2FA}"/>
                </a:ext>
              </a:extLst>
            </p:cNvPr>
            <p:cNvSpPr/>
            <p:nvPr/>
          </p:nvSpPr>
          <p:spPr>
            <a:xfrm>
              <a:off x="-53577075" y="3584850"/>
              <a:ext cx="204800" cy="319025"/>
            </a:xfrm>
            <a:custGeom>
              <a:avLst/>
              <a:gdLst/>
              <a:ahLst/>
              <a:cxnLst/>
              <a:rect l="l" t="t" r="r" b="b"/>
              <a:pathLst>
                <a:path w="8192" h="12761" extrusionOk="0">
                  <a:moveTo>
                    <a:pt x="2552" y="6774"/>
                  </a:moveTo>
                  <a:cubicBezTo>
                    <a:pt x="2741" y="6774"/>
                    <a:pt x="2899" y="6932"/>
                    <a:pt x="2899" y="7121"/>
                  </a:cubicBezTo>
                  <a:cubicBezTo>
                    <a:pt x="2899" y="7310"/>
                    <a:pt x="2741" y="7467"/>
                    <a:pt x="2552" y="7467"/>
                  </a:cubicBezTo>
                  <a:cubicBezTo>
                    <a:pt x="2363" y="7467"/>
                    <a:pt x="2205" y="7310"/>
                    <a:pt x="2205" y="7121"/>
                  </a:cubicBezTo>
                  <a:cubicBezTo>
                    <a:pt x="2205" y="6932"/>
                    <a:pt x="2363" y="6774"/>
                    <a:pt x="2552" y="6774"/>
                  </a:cubicBezTo>
                  <a:close/>
                  <a:moveTo>
                    <a:pt x="5545" y="6774"/>
                  </a:moveTo>
                  <a:cubicBezTo>
                    <a:pt x="5734" y="6774"/>
                    <a:pt x="5892" y="6932"/>
                    <a:pt x="5892" y="7121"/>
                  </a:cubicBezTo>
                  <a:cubicBezTo>
                    <a:pt x="5892" y="7310"/>
                    <a:pt x="5734" y="7467"/>
                    <a:pt x="5545" y="7467"/>
                  </a:cubicBezTo>
                  <a:cubicBezTo>
                    <a:pt x="5356" y="7467"/>
                    <a:pt x="5198" y="7310"/>
                    <a:pt x="5198" y="7121"/>
                  </a:cubicBezTo>
                  <a:cubicBezTo>
                    <a:pt x="5198" y="6932"/>
                    <a:pt x="5356" y="6774"/>
                    <a:pt x="5545" y="6774"/>
                  </a:cubicBezTo>
                  <a:close/>
                  <a:moveTo>
                    <a:pt x="5104" y="9302"/>
                  </a:moveTo>
                  <a:cubicBezTo>
                    <a:pt x="5198" y="9302"/>
                    <a:pt x="5293" y="9342"/>
                    <a:pt x="5356" y="9421"/>
                  </a:cubicBezTo>
                  <a:cubicBezTo>
                    <a:pt x="5513" y="9578"/>
                    <a:pt x="5513" y="9799"/>
                    <a:pt x="5387" y="9925"/>
                  </a:cubicBezTo>
                  <a:cubicBezTo>
                    <a:pt x="5041" y="10271"/>
                    <a:pt x="4568" y="10460"/>
                    <a:pt x="4096" y="10460"/>
                  </a:cubicBezTo>
                  <a:cubicBezTo>
                    <a:pt x="3560" y="10460"/>
                    <a:pt x="3088" y="10271"/>
                    <a:pt x="2741" y="9925"/>
                  </a:cubicBezTo>
                  <a:cubicBezTo>
                    <a:pt x="2584" y="9767"/>
                    <a:pt x="2584" y="9515"/>
                    <a:pt x="2741" y="9421"/>
                  </a:cubicBezTo>
                  <a:cubicBezTo>
                    <a:pt x="2820" y="9342"/>
                    <a:pt x="2922" y="9302"/>
                    <a:pt x="3021" y="9302"/>
                  </a:cubicBezTo>
                  <a:cubicBezTo>
                    <a:pt x="3119" y="9302"/>
                    <a:pt x="3214" y="9342"/>
                    <a:pt x="3277" y="9421"/>
                  </a:cubicBezTo>
                  <a:cubicBezTo>
                    <a:pt x="3481" y="9625"/>
                    <a:pt x="3765" y="9728"/>
                    <a:pt x="4052" y="9728"/>
                  </a:cubicBezTo>
                  <a:cubicBezTo>
                    <a:pt x="4340" y="9728"/>
                    <a:pt x="4631" y="9625"/>
                    <a:pt x="4852" y="9421"/>
                  </a:cubicBezTo>
                  <a:cubicBezTo>
                    <a:pt x="4915" y="9342"/>
                    <a:pt x="5009" y="9302"/>
                    <a:pt x="5104" y="9302"/>
                  </a:cubicBezTo>
                  <a:close/>
                  <a:moveTo>
                    <a:pt x="5577" y="1"/>
                  </a:moveTo>
                  <a:cubicBezTo>
                    <a:pt x="4568" y="1"/>
                    <a:pt x="3749" y="820"/>
                    <a:pt x="3749" y="1859"/>
                  </a:cubicBezTo>
                  <a:lnTo>
                    <a:pt x="3749" y="3025"/>
                  </a:lnTo>
                  <a:cubicBezTo>
                    <a:pt x="1638" y="3214"/>
                    <a:pt x="0" y="4947"/>
                    <a:pt x="0" y="7121"/>
                  </a:cubicBezTo>
                  <a:lnTo>
                    <a:pt x="0" y="9358"/>
                  </a:lnTo>
                  <a:cubicBezTo>
                    <a:pt x="0" y="11216"/>
                    <a:pt x="1481" y="12760"/>
                    <a:pt x="3340" y="12760"/>
                  </a:cubicBezTo>
                  <a:lnTo>
                    <a:pt x="4852" y="12760"/>
                  </a:lnTo>
                  <a:cubicBezTo>
                    <a:pt x="6679" y="12760"/>
                    <a:pt x="8191" y="11216"/>
                    <a:pt x="8191" y="9358"/>
                  </a:cubicBezTo>
                  <a:lnTo>
                    <a:pt x="8191" y="7121"/>
                  </a:lnTo>
                  <a:cubicBezTo>
                    <a:pt x="8128" y="5010"/>
                    <a:pt x="6522" y="3214"/>
                    <a:pt x="4442" y="3025"/>
                  </a:cubicBezTo>
                  <a:lnTo>
                    <a:pt x="4442" y="1859"/>
                  </a:lnTo>
                  <a:cubicBezTo>
                    <a:pt x="4442" y="1229"/>
                    <a:pt x="4946" y="757"/>
                    <a:pt x="5545" y="757"/>
                  </a:cubicBezTo>
                  <a:cubicBezTo>
                    <a:pt x="6144" y="757"/>
                    <a:pt x="6648" y="1261"/>
                    <a:pt x="6648" y="1859"/>
                  </a:cubicBezTo>
                  <a:cubicBezTo>
                    <a:pt x="6648" y="2049"/>
                    <a:pt x="6490" y="2206"/>
                    <a:pt x="6301" y="2206"/>
                  </a:cubicBezTo>
                  <a:cubicBezTo>
                    <a:pt x="6081" y="2206"/>
                    <a:pt x="5955" y="2049"/>
                    <a:pt x="5955" y="1859"/>
                  </a:cubicBezTo>
                  <a:cubicBezTo>
                    <a:pt x="5955" y="1639"/>
                    <a:pt x="5797" y="1481"/>
                    <a:pt x="5577" y="1481"/>
                  </a:cubicBezTo>
                  <a:cubicBezTo>
                    <a:pt x="5387" y="1481"/>
                    <a:pt x="5230" y="1639"/>
                    <a:pt x="5230" y="1859"/>
                  </a:cubicBezTo>
                  <a:cubicBezTo>
                    <a:pt x="5230" y="2490"/>
                    <a:pt x="5734" y="2962"/>
                    <a:pt x="6333" y="2962"/>
                  </a:cubicBezTo>
                  <a:cubicBezTo>
                    <a:pt x="6963" y="2962"/>
                    <a:pt x="7435" y="2427"/>
                    <a:pt x="7435" y="1859"/>
                  </a:cubicBezTo>
                  <a:cubicBezTo>
                    <a:pt x="7435" y="820"/>
                    <a:pt x="6616" y="1"/>
                    <a:pt x="55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9" name="Google Shape;7182;p73">
              <a:extLst>
                <a:ext uri="{FF2B5EF4-FFF2-40B4-BE49-F238E27FC236}">
                  <a16:creationId xmlns:a16="http://schemas.microsoft.com/office/drawing/2014/main" id="{507ADB70-7076-2FA5-8232-07A9CB59FECD}"/>
                </a:ext>
              </a:extLst>
            </p:cNvPr>
            <p:cNvSpPr/>
            <p:nvPr/>
          </p:nvSpPr>
          <p:spPr>
            <a:xfrm>
              <a:off x="-53615675" y="3739225"/>
              <a:ext cx="20500" cy="65400"/>
            </a:xfrm>
            <a:custGeom>
              <a:avLst/>
              <a:gdLst/>
              <a:ahLst/>
              <a:cxnLst/>
              <a:rect l="l" t="t" r="r" b="b"/>
              <a:pathLst>
                <a:path w="820" h="2616" extrusionOk="0">
                  <a:moveTo>
                    <a:pt x="820" y="1"/>
                  </a:moveTo>
                  <a:cubicBezTo>
                    <a:pt x="347" y="253"/>
                    <a:pt x="0" y="694"/>
                    <a:pt x="0" y="1292"/>
                  </a:cubicBezTo>
                  <a:cubicBezTo>
                    <a:pt x="0" y="1859"/>
                    <a:pt x="315" y="2332"/>
                    <a:pt x="757" y="2616"/>
                  </a:cubicBezTo>
                  <a:lnTo>
                    <a:pt x="757" y="946"/>
                  </a:lnTo>
                  <a:cubicBezTo>
                    <a:pt x="757" y="631"/>
                    <a:pt x="788" y="284"/>
                    <a:pt x="8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0" name="Google Shape;7183;p73">
              <a:extLst>
                <a:ext uri="{FF2B5EF4-FFF2-40B4-BE49-F238E27FC236}">
                  <a16:creationId xmlns:a16="http://schemas.microsoft.com/office/drawing/2014/main" id="{1084EE1F-DCF8-1BB7-1DEB-1D086DCA8039}"/>
                </a:ext>
              </a:extLst>
            </p:cNvPr>
            <p:cNvSpPr/>
            <p:nvPr/>
          </p:nvSpPr>
          <p:spPr>
            <a:xfrm>
              <a:off x="-53356550" y="3738450"/>
              <a:ext cx="20500" cy="64600"/>
            </a:xfrm>
            <a:custGeom>
              <a:avLst/>
              <a:gdLst/>
              <a:ahLst/>
              <a:cxnLst/>
              <a:rect l="l" t="t" r="r" b="b"/>
              <a:pathLst>
                <a:path w="820" h="2584" extrusionOk="0">
                  <a:moveTo>
                    <a:pt x="1" y="0"/>
                  </a:moveTo>
                  <a:cubicBezTo>
                    <a:pt x="64" y="315"/>
                    <a:pt x="64" y="630"/>
                    <a:pt x="64" y="945"/>
                  </a:cubicBezTo>
                  <a:lnTo>
                    <a:pt x="64" y="2584"/>
                  </a:lnTo>
                  <a:cubicBezTo>
                    <a:pt x="505" y="2300"/>
                    <a:pt x="820" y="1859"/>
                    <a:pt x="820" y="1292"/>
                  </a:cubicBezTo>
                  <a:cubicBezTo>
                    <a:pt x="820" y="725"/>
                    <a:pt x="505" y="28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1" name="Google Shape;7184;p73">
            <a:extLst>
              <a:ext uri="{FF2B5EF4-FFF2-40B4-BE49-F238E27FC236}">
                <a16:creationId xmlns:a16="http://schemas.microsoft.com/office/drawing/2014/main" id="{5BEAB959-0A59-9F5F-763A-1269E7F32697}"/>
              </a:ext>
            </a:extLst>
          </p:cNvPr>
          <p:cNvGrpSpPr/>
          <p:nvPr/>
        </p:nvGrpSpPr>
        <p:grpSpPr>
          <a:xfrm>
            <a:off x="8251479" y="5094766"/>
            <a:ext cx="478628" cy="477165"/>
            <a:chOff x="-53634575" y="3976500"/>
            <a:chExt cx="319000" cy="318025"/>
          </a:xfrm>
          <a:solidFill>
            <a:schemeClr val="tx1"/>
          </a:solidFill>
        </p:grpSpPr>
        <p:sp>
          <p:nvSpPr>
            <p:cNvPr id="852" name="Google Shape;7185;p73">
              <a:extLst>
                <a:ext uri="{FF2B5EF4-FFF2-40B4-BE49-F238E27FC236}">
                  <a16:creationId xmlns:a16="http://schemas.microsoft.com/office/drawing/2014/main" id="{06E87755-A06C-131B-7609-867E232FC3A6}"/>
                </a:ext>
              </a:extLst>
            </p:cNvPr>
            <p:cNvSpPr/>
            <p:nvPr/>
          </p:nvSpPr>
          <p:spPr>
            <a:xfrm>
              <a:off x="-53634575" y="3976500"/>
              <a:ext cx="319000" cy="93550"/>
            </a:xfrm>
            <a:custGeom>
              <a:avLst/>
              <a:gdLst/>
              <a:ahLst/>
              <a:cxnLst/>
              <a:rect l="l" t="t" r="r" b="b"/>
              <a:pathLst>
                <a:path w="12760" h="3742" extrusionOk="0">
                  <a:moveTo>
                    <a:pt x="6372" y="0"/>
                  </a:moveTo>
                  <a:cubicBezTo>
                    <a:pt x="6317" y="0"/>
                    <a:pt x="6270" y="8"/>
                    <a:pt x="6238" y="24"/>
                  </a:cubicBezTo>
                  <a:lnTo>
                    <a:pt x="252" y="3017"/>
                  </a:lnTo>
                  <a:cubicBezTo>
                    <a:pt x="95" y="3112"/>
                    <a:pt x="0" y="3269"/>
                    <a:pt x="32" y="3458"/>
                  </a:cubicBezTo>
                  <a:cubicBezTo>
                    <a:pt x="95" y="3616"/>
                    <a:pt x="252" y="3742"/>
                    <a:pt x="410" y="3742"/>
                  </a:cubicBezTo>
                  <a:lnTo>
                    <a:pt x="12382" y="3742"/>
                  </a:lnTo>
                  <a:cubicBezTo>
                    <a:pt x="12539" y="3742"/>
                    <a:pt x="12697" y="3616"/>
                    <a:pt x="12728" y="3458"/>
                  </a:cubicBezTo>
                  <a:cubicBezTo>
                    <a:pt x="12760" y="3269"/>
                    <a:pt x="12697" y="3112"/>
                    <a:pt x="12539" y="3017"/>
                  </a:cubicBezTo>
                  <a:lnTo>
                    <a:pt x="6553" y="24"/>
                  </a:lnTo>
                  <a:cubicBezTo>
                    <a:pt x="6490" y="8"/>
                    <a:pt x="6427" y="0"/>
                    <a:pt x="63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3" name="Google Shape;7186;p73">
              <a:extLst>
                <a:ext uri="{FF2B5EF4-FFF2-40B4-BE49-F238E27FC236}">
                  <a16:creationId xmlns:a16="http://schemas.microsoft.com/office/drawing/2014/main" id="{37B8AE9A-A112-BEF3-0C58-9F12F822DF7C}"/>
                </a:ext>
              </a:extLst>
            </p:cNvPr>
            <p:cNvSpPr/>
            <p:nvPr/>
          </p:nvSpPr>
          <p:spPr>
            <a:xfrm>
              <a:off x="-53614900" y="4163750"/>
              <a:ext cx="140225" cy="130775"/>
            </a:xfrm>
            <a:custGeom>
              <a:avLst/>
              <a:gdLst/>
              <a:ahLst/>
              <a:cxnLst/>
              <a:rect l="l" t="t" r="r" b="b"/>
              <a:pathLst>
                <a:path w="5609" h="5231" extrusionOk="0">
                  <a:moveTo>
                    <a:pt x="1" y="1"/>
                  </a:moveTo>
                  <a:lnTo>
                    <a:pt x="1" y="4884"/>
                  </a:lnTo>
                  <a:cubicBezTo>
                    <a:pt x="1" y="5073"/>
                    <a:pt x="158" y="5231"/>
                    <a:pt x="347" y="5231"/>
                  </a:cubicBezTo>
                  <a:lnTo>
                    <a:pt x="5488" y="5231"/>
                  </a:lnTo>
                  <a:cubicBezTo>
                    <a:pt x="3370" y="5200"/>
                    <a:pt x="1668" y="3553"/>
                    <a:pt x="1513" y="1481"/>
                  </a:cubicBezTo>
                  <a:cubicBezTo>
                    <a:pt x="662" y="1481"/>
                    <a:pt x="1" y="820"/>
                    <a:pt x="1" y="1"/>
                  </a:cubicBezTo>
                  <a:close/>
                  <a:moveTo>
                    <a:pt x="5488" y="5231"/>
                  </a:moveTo>
                  <a:cubicBezTo>
                    <a:pt x="5508" y="5231"/>
                    <a:pt x="5528" y="5231"/>
                    <a:pt x="5548" y="5231"/>
                  </a:cubicBezTo>
                  <a:cubicBezTo>
                    <a:pt x="5568" y="5231"/>
                    <a:pt x="5589" y="5231"/>
                    <a:pt x="5609" y="52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4" name="Google Shape;7187;p73">
              <a:extLst>
                <a:ext uri="{FF2B5EF4-FFF2-40B4-BE49-F238E27FC236}">
                  <a16:creationId xmlns:a16="http://schemas.microsoft.com/office/drawing/2014/main" id="{70FDE6D4-21FF-82B3-98A7-760543D9D12A}"/>
                </a:ext>
              </a:extLst>
            </p:cNvPr>
            <p:cNvSpPr/>
            <p:nvPr/>
          </p:nvSpPr>
          <p:spPr>
            <a:xfrm>
              <a:off x="-53616475" y="4088925"/>
              <a:ext cx="126050" cy="74850"/>
            </a:xfrm>
            <a:custGeom>
              <a:avLst/>
              <a:gdLst/>
              <a:ahLst/>
              <a:cxnLst/>
              <a:rect l="l" t="t" r="r" b="b"/>
              <a:pathLst>
                <a:path w="5042" h="2994" extrusionOk="0">
                  <a:moveTo>
                    <a:pt x="1" y="1"/>
                  </a:moveTo>
                  <a:lnTo>
                    <a:pt x="1" y="2994"/>
                  </a:lnTo>
                  <a:cubicBezTo>
                    <a:pt x="32" y="2175"/>
                    <a:pt x="694" y="1481"/>
                    <a:pt x="1513" y="1481"/>
                  </a:cubicBezTo>
                  <a:lnTo>
                    <a:pt x="2521" y="1481"/>
                  </a:lnTo>
                  <a:cubicBezTo>
                    <a:pt x="3561" y="1481"/>
                    <a:pt x="4569" y="914"/>
                    <a:pt x="50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5" name="Google Shape;7188;p73">
              <a:extLst>
                <a:ext uri="{FF2B5EF4-FFF2-40B4-BE49-F238E27FC236}">
                  <a16:creationId xmlns:a16="http://schemas.microsoft.com/office/drawing/2014/main" id="{BFF5141F-DB56-D0F0-3F87-62968848AFDF}"/>
                </a:ext>
              </a:extLst>
            </p:cNvPr>
            <p:cNvSpPr/>
            <p:nvPr/>
          </p:nvSpPr>
          <p:spPr>
            <a:xfrm>
              <a:off x="-53475475" y="4163750"/>
              <a:ext cx="139425" cy="130775"/>
            </a:xfrm>
            <a:custGeom>
              <a:avLst/>
              <a:gdLst/>
              <a:ahLst/>
              <a:cxnLst/>
              <a:rect l="l" t="t" r="r" b="b"/>
              <a:pathLst>
                <a:path w="5577" h="5231" extrusionOk="0">
                  <a:moveTo>
                    <a:pt x="5577" y="1"/>
                  </a:moveTo>
                  <a:cubicBezTo>
                    <a:pt x="5577" y="820"/>
                    <a:pt x="4915" y="1481"/>
                    <a:pt x="4064" y="1481"/>
                  </a:cubicBezTo>
                  <a:cubicBezTo>
                    <a:pt x="3875" y="3592"/>
                    <a:pt x="2111" y="5231"/>
                    <a:pt x="0" y="5231"/>
                  </a:cubicBezTo>
                  <a:lnTo>
                    <a:pt x="5230" y="5231"/>
                  </a:lnTo>
                  <a:cubicBezTo>
                    <a:pt x="5419" y="5231"/>
                    <a:pt x="5577" y="5073"/>
                    <a:pt x="5577" y="4884"/>
                  </a:cubicBezTo>
                  <a:lnTo>
                    <a:pt x="557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6" name="Google Shape;7189;p73">
              <a:extLst>
                <a:ext uri="{FF2B5EF4-FFF2-40B4-BE49-F238E27FC236}">
                  <a16:creationId xmlns:a16="http://schemas.microsoft.com/office/drawing/2014/main" id="{7BD5469C-9C0E-FBEB-A88F-98577B55C00F}"/>
                </a:ext>
              </a:extLst>
            </p:cNvPr>
            <p:cNvSpPr/>
            <p:nvPr/>
          </p:nvSpPr>
          <p:spPr>
            <a:xfrm>
              <a:off x="-53559750" y="4100750"/>
              <a:ext cx="167775" cy="174875"/>
            </a:xfrm>
            <a:custGeom>
              <a:avLst/>
              <a:gdLst/>
              <a:ahLst/>
              <a:cxnLst/>
              <a:rect l="l" t="t" r="r" b="b"/>
              <a:pathLst>
                <a:path w="6711" h="6995" extrusionOk="0">
                  <a:moveTo>
                    <a:pt x="1859" y="2521"/>
                  </a:moveTo>
                  <a:cubicBezTo>
                    <a:pt x="2048" y="2521"/>
                    <a:pt x="2206" y="2678"/>
                    <a:pt x="2206" y="2867"/>
                  </a:cubicBezTo>
                  <a:cubicBezTo>
                    <a:pt x="2206" y="3056"/>
                    <a:pt x="2048" y="3214"/>
                    <a:pt x="1859" y="3214"/>
                  </a:cubicBezTo>
                  <a:cubicBezTo>
                    <a:pt x="1670" y="3214"/>
                    <a:pt x="1512" y="3056"/>
                    <a:pt x="1512" y="2867"/>
                  </a:cubicBezTo>
                  <a:cubicBezTo>
                    <a:pt x="1512" y="2710"/>
                    <a:pt x="1670" y="2521"/>
                    <a:pt x="1859" y="2521"/>
                  </a:cubicBezTo>
                  <a:close/>
                  <a:moveTo>
                    <a:pt x="4852" y="2521"/>
                  </a:moveTo>
                  <a:cubicBezTo>
                    <a:pt x="5041" y="2521"/>
                    <a:pt x="5199" y="2678"/>
                    <a:pt x="5199" y="2867"/>
                  </a:cubicBezTo>
                  <a:cubicBezTo>
                    <a:pt x="5199" y="3056"/>
                    <a:pt x="5041" y="3214"/>
                    <a:pt x="4852" y="3214"/>
                  </a:cubicBezTo>
                  <a:cubicBezTo>
                    <a:pt x="4663" y="3214"/>
                    <a:pt x="4505" y="3056"/>
                    <a:pt x="4505" y="2867"/>
                  </a:cubicBezTo>
                  <a:cubicBezTo>
                    <a:pt x="4505" y="2710"/>
                    <a:pt x="4663" y="2521"/>
                    <a:pt x="4852" y="2521"/>
                  </a:cubicBezTo>
                  <a:close/>
                  <a:moveTo>
                    <a:pt x="4407" y="4324"/>
                  </a:moveTo>
                  <a:cubicBezTo>
                    <a:pt x="4505" y="4324"/>
                    <a:pt x="4600" y="4364"/>
                    <a:pt x="4663" y="4443"/>
                  </a:cubicBezTo>
                  <a:cubicBezTo>
                    <a:pt x="4820" y="4600"/>
                    <a:pt x="4820" y="4852"/>
                    <a:pt x="4663" y="4947"/>
                  </a:cubicBezTo>
                  <a:cubicBezTo>
                    <a:pt x="4285" y="5325"/>
                    <a:pt x="3812" y="5514"/>
                    <a:pt x="3340" y="5514"/>
                  </a:cubicBezTo>
                  <a:cubicBezTo>
                    <a:pt x="2836" y="5514"/>
                    <a:pt x="2363" y="5325"/>
                    <a:pt x="2017" y="4947"/>
                  </a:cubicBezTo>
                  <a:cubicBezTo>
                    <a:pt x="1859" y="4789"/>
                    <a:pt x="1859" y="4569"/>
                    <a:pt x="2017" y="4443"/>
                  </a:cubicBezTo>
                  <a:cubicBezTo>
                    <a:pt x="2095" y="4380"/>
                    <a:pt x="2190" y="4348"/>
                    <a:pt x="2284" y="4348"/>
                  </a:cubicBezTo>
                  <a:cubicBezTo>
                    <a:pt x="2379" y="4348"/>
                    <a:pt x="2473" y="4380"/>
                    <a:pt x="2552" y="4443"/>
                  </a:cubicBezTo>
                  <a:cubicBezTo>
                    <a:pt x="2773" y="4663"/>
                    <a:pt x="3064" y="4773"/>
                    <a:pt x="3352" y="4773"/>
                  </a:cubicBezTo>
                  <a:cubicBezTo>
                    <a:pt x="3639" y="4773"/>
                    <a:pt x="3923" y="4663"/>
                    <a:pt x="4127" y="4443"/>
                  </a:cubicBezTo>
                  <a:cubicBezTo>
                    <a:pt x="4206" y="4364"/>
                    <a:pt x="4309" y="4324"/>
                    <a:pt x="4407" y="4324"/>
                  </a:cubicBezTo>
                  <a:close/>
                  <a:moveTo>
                    <a:pt x="3340" y="0"/>
                  </a:moveTo>
                  <a:cubicBezTo>
                    <a:pt x="2678" y="1072"/>
                    <a:pt x="1544" y="1765"/>
                    <a:pt x="252" y="1765"/>
                  </a:cubicBezTo>
                  <a:lnTo>
                    <a:pt x="0" y="1765"/>
                  </a:lnTo>
                  <a:lnTo>
                    <a:pt x="0" y="3623"/>
                  </a:lnTo>
                  <a:cubicBezTo>
                    <a:pt x="0" y="5482"/>
                    <a:pt x="1512" y="6994"/>
                    <a:pt x="3340" y="6994"/>
                  </a:cubicBezTo>
                  <a:cubicBezTo>
                    <a:pt x="5199" y="6994"/>
                    <a:pt x="6711" y="5482"/>
                    <a:pt x="6711" y="3623"/>
                  </a:cubicBezTo>
                  <a:lnTo>
                    <a:pt x="6711" y="1765"/>
                  </a:lnTo>
                  <a:lnTo>
                    <a:pt x="6459" y="1765"/>
                  </a:lnTo>
                  <a:cubicBezTo>
                    <a:pt x="5167" y="1765"/>
                    <a:pt x="4033" y="1103"/>
                    <a:pt x="3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" name="Google Shape;7190;p73">
              <a:extLst>
                <a:ext uri="{FF2B5EF4-FFF2-40B4-BE49-F238E27FC236}">
                  <a16:creationId xmlns:a16="http://schemas.microsoft.com/office/drawing/2014/main" id="{BCDFA9EB-E6D1-C1C0-A954-37378655FE79}"/>
                </a:ext>
              </a:extLst>
            </p:cNvPr>
            <p:cNvSpPr/>
            <p:nvPr/>
          </p:nvSpPr>
          <p:spPr>
            <a:xfrm>
              <a:off x="-53373875" y="4144850"/>
              <a:ext cx="18925" cy="37825"/>
            </a:xfrm>
            <a:custGeom>
              <a:avLst/>
              <a:gdLst/>
              <a:ahLst/>
              <a:cxnLst/>
              <a:rect l="l" t="t" r="r" b="b"/>
              <a:pathLst>
                <a:path w="757" h="1513" extrusionOk="0">
                  <a:moveTo>
                    <a:pt x="0" y="1"/>
                  </a:moveTo>
                  <a:lnTo>
                    <a:pt x="0" y="1513"/>
                  </a:lnTo>
                  <a:cubicBezTo>
                    <a:pt x="410" y="1513"/>
                    <a:pt x="757" y="1135"/>
                    <a:pt x="757" y="757"/>
                  </a:cubicBezTo>
                  <a:cubicBezTo>
                    <a:pt x="757" y="347"/>
                    <a:pt x="44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" name="Google Shape;7191;p73">
              <a:extLst>
                <a:ext uri="{FF2B5EF4-FFF2-40B4-BE49-F238E27FC236}">
                  <a16:creationId xmlns:a16="http://schemas.microsoft.com/office/drawing/2014/main" id="{57D72FBB-0FAA-17CD-8CA4-08DD16C409A7}"/>
                </a:ext>
              </a:extLst>
            </p:cNvPr>
            <p:cNvSpPr/>
            <p:nvPr/>
          </p:nvSpPr>
          <p:spPr>
            <a:xfrm>
              <a:off x="-53596775" y="4144850"/>
              <a:ext cx="18125" cy="37825"/>
            </a:xfrm>
            <a:custGeom>
              <a:avLst/>
              <a:gdLst/>
              <a:ahLst/>
              <a:cxnLst/>
              <a:rect l="l" t="t" r="r" b="b"/>
              <a:pathLst>
                <a:path w="725" h="1513" extrusionOk="0">
                  <a:moveTo>
                    <a:pt x="725" y="1"/>
                  </a:moveTo>
                  <a:cubicBezTo>
                    <a:pt x="347" y="1"/>
                    <a:pt x="1" y="347"/>
                    <a:pt x="1" y="757"/>
                  </a:cubicBezTo>
                  <a:cubicBezTo>
                    <a:pt x="1" y="1135"/>
                    <a:pt x="347" y="1513"/>
                    <a:pt x="725" y="1513"/>
                  </a:cubicBezTo>
                  <a:lnTo>
                    <a:pt x="72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" name="Google Shape;7192;p73">
              <a:extLst>
                <a:ext uri="{FF2B5EF4-FFF2-40B4-BE49-F238E27FC236}">
                  <a16:creationId xmlns:a16="http://schemas.microsoft.com/office/drawing/2014/main" id="{A41E5CCC-3323-5FEF-FE56-FCB238A248F2}"/>
                </a:ext>
              </a:extLst>
            </p:cNvPr>
            <p:cNvSpPr/>
            <p:nvPr/>
          </p:nvSpPr>
          <p:spPr>
            <a:xfrm>
              <a:off x="-53461300" y="4088925"/>
              <a:ext cx="125250" cy="74850"/>
            </a:xfrm>
            <a:custGeom>
              <a:avLst/>
              <a:gdLst/>
              <a:ahLst/>
              <a:cxnLst/>
              <a:rect l="l" t="t" r="r" b="b"/>
              <a:pathLst>
                <a:path w="5010" h="2994" extrusionOk="0">
                  <a:moveTo>
                    <a:pt x="0" y="1"/>
                  </a:moveTo>
                  <a:cubicBezTo>
                    <a:pt x="504" y="914"/>
                    <a:pt x="1450" y="1481"/>
                    <a:pt x="2521" y="1481"/>
                  </a:cubicBezTo>
                  <a:lnTo>
                    <a:pt x="3497" y="1481"/>
                  </a:lnTo>
                  <a:cubicBezTo>
                    <a:pt x="4348" y="1481"/>
                    <a:pt x="5010" y="2175"/>
                    <a:pt x="5010" y="2994"/>
                  </a:cubicBezTo>
                  <a:lnTo>
                    <a:pt x="501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0" name="Google Shape;7193;p73">
            <a:extLst>
              <a:ext uri="{FF2B5EF4-FFF2-40B4-BE49-F238E27FC236}">
                <a16:creationId xmlns:a16="http://schemas.microsoft.com/office/drawing/2014/main" id="{D33BE556-FA4C-6F19-526F-E0F061412594}"/>
              </a:ext>
            </a:extLst>
          </p:cNvPr>
          <p:cNvGrpSpPr/>
          <p:nvPr/>
        </p:nvGrpSpPr>
        <p:grpSpPr>
          <a:xfrm>
            <a:off x="10644551" y="4485371"/>
            <a:ext cx="419549" cy="477915"/>
            <a:chOff x="-52023900" y="3590075"/>
            <a:chExt cx="279625" cy="318525"/>
          </a:xfrm>
          <a:solidFill>
            <a:schemeClr val="tx1"/>
          </a:solidFill>
        </p:grpSpPr>
        <p:sp>
          <p:nvSpPr>
            <p:cNvPr id="861" name="Google Shape;7194;p73">
              <a:extLst>
                <a:ext uri="{FF2B5EF4-FFF2-40B4-BE49-F238E27FC236}">
                  <a16:creationId xmlns:a16="http://schemas.microsoft.com/office/drawing/2014/main" id="{5EC88660-E296-EC41-C496-611F68A4DC10}"/>
                </a:ext>
              </a:extLst>
            </p:cNvPr>
            <p:cNvSpPr/>
            <p:nvPr/>
          </p:nvSpPr>
          <p:spPr>
            <a:xfrm>
              <a:off x="-52005000" y="3611625"/>
              <a:ext cx="92175" cy="92175"/>
            </a:xfrm>
            <a:custGeom>
              <a:avLst/>
              <a:gdLst/>
              <a:ahLst/>
              <a:cxnLst/>
              <a:rect l="l" t="t" r="r" b="b"/>
              <a:pathLst>
                <a:path w="3687" h="3687" extrusionOk="0">
                  <a:moveTo>
                    <a:pt x="1104" y="1"/>
                  </a:moveTo>
                  <a:cubicBezTo>
                    <a:pt x="474" y="1"/>
                    <a:pt x="1" y="505"/>
                    <a:pt x="1" y="1104"/>
                  </a:cubicBezTo>
                  <a:cubicBezTo>
                    <a:pt x="1" y="1419"/>
                    <a:pt x="127" y="1576"/>
                    <a:pt x="285" y="1828"/>
                  </a:cubicBezTo>
                  <a:cubicBezTo>
                    <a:pt x="127" y="2112"/>
                    <a:pt x="1" y="2269"/>
                    <a:pt x="1" y="2584"/>
                  </a:cubicBezTo>
                  <a:cubicBezTo>
                    <a:pt x="1" y="3214"/>
                    <a:pt x="505" y="3687"/>
                    <a:pt x="1104" y="3687"/>
                  </a:cubicBezTo>
                  <a:cubicBezTo>
                    <a:pt x="1734" y="3655"/>
                    <a:pt x="2238" y="3183"/>
                    <a:pt x="2238" y="2553"/>
                  </a:cubicBezTo>
                  <a:lnTo>
                    <a:pt x="2238" y="2206"/>
                  </a:lnTo>
                  <a:lnTo>
                    <a:pt x="2584" y="2206"/>
                  </a:lnTo>
                  <a:cubicBezTo>
                    <a:pt x="3214" y="2206"/>
                    <a:pt x="3687" y="1671"/>
                    <a:pt x="3687" y="1104"/>
                  </a:cubicBezTo>
                  <a:cubicBezTo>
                    <a:pt x="3687" y="505"/>
                    <a:pt x="3183" y="1"/>
                    <a:pt x="2584" y="1"/>
                  </a:cubicBezTo>
                  <a:cubicBezTo>
                    <a:pt x="2269" y="1"/>
                    <a:pt x="2112" y="95"/>
                    <a:pt x="1860" y="253"/>
                  </a:cubicBezTo>
                  <a:cubicBezTo>
                    <a:pt x="1576" y="95"/>
                    <a:pt x="1419" y="1"/>
                    <a:pt x="11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" name="Google Shape;7195;p73">
              <a:extLst>
                <a:ext uri="{FF2B5EF4-FFF2-40B4-BE49-F238E27FC236}">
                  <a16:creationId xmlns:a16="http://schemas.microsoft.com/office/drawing/2014/main" id="{D4E00269-504E-A9B0-2F61-EDF024E628EE}"/>
                </a:ext>
              </a:extLst>
            </p:cNvPr>
            <p:cNvSpPr/>
            <p:nvPr/>
          </p:nvSpPr>
          <p:spPr>
            <a:xfrm>
              <a:off x="-51894725" y="3614000"/>
              <a:ext cx="121325" cy="106350"/>
            </a:xfrm>
            <a:custGeom>
              <a:avLst/>
              <a:gdLst/>
              <a:ahLst/>
              <a:cxnLst/>
              <a:rect l="l" t="t" r="r" b="b"/>
              <a:pathLst>
                <a:path w="4853" h="4254" extrusionOk="0">
                  <a:moveTo>
                    <a:pt x="1576" y="0"/>
                  </a:moveTo>
                  <a:lnTo>
                    <a:pt x="1" y="441"/>
                  </a:lnTo>
                  <a:cubicBezTo>
                    <a:pt x="32" y="567"/>
                    <a:pt x="32" y="725"/>
                    <a:pt x="64" y="851"/>
                  </a:cubicBezTo>
                  <a:lnTo>
                    <a:pt x="64" y="914"/>
                  </a:lnTo>
                  <a:cubicBezTo>
                    <a:pt x="473" y="2836"/>
                    <a:pt x="2206" y="4254"/>
                    <a:pt x="4159" y="4254"/>
                  </a:cubicBezTo>
                  <a:lnTo>
                    <a:pt x="4600" y="4254"/>
                  </a:lnTo>
                  <a:lnTo>
                    <a:pt x="4852" y="2678"/>
                  </a:lnTo>
                  <a:lnTo>
                    <a:pt x="4852" y="2678"/>
                  </a:lnTo>
                  <a:cubicBezTo>
                    <a:pt x="4632" y="2741"/>
                    <a:pt x="4411" y="2773"/>
                    <a:pt x="4159" y="2773"/>
                  </a:cubicBezTo>
                  <a:cubicBezTo>
                    <a:pt x="4131" y="2774"/>
                    <a:pt x="4103" y="2774"/>
                    <a:pt x="4076" y="2774"/>
                  </a:cubicBezTo>
                  <a:cubicBezTo>
                    <a:pt x="3164" y="2774"/>
                    <a:pt x="2350" y="2276"/>
                    <a:pt x="1891" y="1481"/>
                  </a:cubicBezTo>
                  <a:cubicBezTo>
                    <a:pt x="1639" y="1009"/>
                    <a:pt x="1544" y="536"/>
                    <a:pt x="15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3" name="Google Shape;7196;p73">
              <a:extLst>
                <a:ext uri="{FF2B5EF4-FFF2-40B4-BE49-F238E27FC236}">
                  <a16:creationId xmlns:a16="http://schemas.microsoft.com/office/drawing/2014/main" id="{1FF7D125-6953-3FEE-E6A0-7CEB5F11CE34}"/>
                </a:ext>
              </a:extLst>
            </p:cNvPr>
            <p:cNvSpPr/>
            <p:nvPr/>
          </p:nvSpPr>
          <p:spPr>
            <a:xfrm>
              <a:off x="-51838000" y="3590075"/>
              <a:ext cx="76400" cy="74350"/>
            </a:xfrm>
            <a:custGeom>
              <a:avLst/>
              <a:gdLst/>
              <a:ahLst/>
              <a:cxnLst/>
              <a:rect l="l" t="t" r="r" b="b"/>
              <a:pathLst>
                <a:path w="3056" h="2974" extrusionOk="0">
                  <a:moveTo>
                    <a:pt x="2615" y="0"/>
                  </a:moveTo>
                  <a:cubicBezTo>
                    <a:pt x="2583" y="0"/>
                    <a:pt x="2552" y="4"/>
                    <a:pt x="2520" y="12"/>
                  </a:cubicBezTo>
                  <a:lnTo>
                    <a:pt x="95" y="737"/>
                  </a:lnTo>
                  <a:cubicBezTo>
                    <a:pt x="0" y="1209"/>
                    <a:pt x="63" y="1650"/>
                    <a:pt x="284" y="2029"/>
                  </a:cubicBezTo>
                  <a:cubicBezTo>
                    <a:pt x="599" y="2627"/>
                    <a:pt x="1229" y="2974"/>
                    <a:pt x="1890" y="2974"/>
                  </a:cubicBezTo>
                  <a:cubicBezTo>
                    <a:pt x="2174" y="2974"/>
                    <a:pt x="2457" y="2911"/>
                    <a:pt x="2678" y="2785"/>
                  </a:cubicBezTo>
                  <a:lnTo>
                    <a:pt x="3056" y="422"/>
                  </a:lnTo>
                  <a:cubicBezTo>
                    <a:pt x="3056" y="296"/>
                    <a:pt x="2993" y="170"/>
                    <a:pt x="2930" y="107"/>
                  </a:cubicBezTo>
                  <a:cubicBezTo>
                    <a:pt x="2812" y="36"/>
                    <a:pt x="2711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4" name="Google Shape;7197;p73">
              <a:extLst>
                <a:ext uri="{FF2B5EF4-FFF2-40B4-BE49-F238E27FC236}">
                  <a16:creationId xmlns:a16="http://schemas.microsoft.com/office/drawing/2014/main" id="{D28F46E2-3D23-432A-0E77-E61C207F6C32}"/>
                </a:ext>
              </a:extLst>
            </p:cNvPr>
            <p:cNvSpPr/>
            <p:nvPr/>
          </p:nvSpPr>
          <p:spPr>
            <a:xfrm>
              <a:off x="-51988450" y="3666775"/>
              <a:ext cx="204800" cy="241825"/>
            </a:xfrm>
            <a:custGeom>
              <a:avLst/>
              <a:gdLst/>
              <a:ahLst/>
              <a:cxnLst/>
              <a:rect l="l" t="t" r="r" b="b"/>
              <a:pathLst>
                <a:path w="8192" h="9673" extrusionOk="0">
                  <a:moveTo>
                    <a:pt x="2678" y="3718"/>
                  </a:moveTo>
                  <a:cubicBezTo>
                    <a:pt x="2868" y="3718"/>
                    <a:pt x="3025" y="3875"/>
                    <a:pt x="3025" y="4096"/>
                  </a:cubicBezTo>
                  <a:cubicBezTo>
                    <a:pt x="3025" y="4285"/>
                    <a:pt x="2868" y="4442"/>
                    <a:pt x="2678" y="4442"/>
                  </a:cubicBezTo>
                  <a:cubicBezTo>
                    <a:pt x="2489" y="4442"/>
                    <a:pt x="2332" y="4285"/>
                    <a:pt x="2332" y="4096"/>
                  </a:cubicBezTo>
                  <a:cubicBezTo>
                    <a:pt x="2332" y="3875"/>
                    <a:pt x="2489" y="3718"/>
                    <a:pt x="2678" y="3718"/>
                  </a:cubicBezTo>
                  <a:close/>
                  <a:moveTo>
                    <a:pt x="5671" y="3781"/>
                  </a:moveTo>
                  <a:cubicBezTo>
                    <a:pt x="5860" y="3781"/>
                    <a:pt x="6018" y="3938"/>
                    <a:pt x="6018" y="4127"/>
                  </a:cubicBezTo>
                  <a:cubicBezTo>
                    <a:pt x="6018" y="4316"/>
                    <a:pt x="5860" y="4474"/>
                    <a:pt x="5671" y="4474"/>
                  </a:cubicBezTo>
                  <a:cubicBezTo>
                    <a:pt x="5482" y="4474"/>
                    <a:pt x="5325" y="4316"/>
                    <a:pt x="5325" y="4127"/>
                  </a:cubicBezTo>
                  <a:cubicBezTo>
                    <a:pt x="5325" y="3938"/>
                    <a:pt x="5482" y="3781"/>
                    <a:pt x="5671" y="3781"/>
                  </a:cubicBezTo>
                  <a:close/>
                  <a:moveTo>
                    <a:pt x="4191" y="4474"/>
                  </a:moveTo>
                  <a:cubicBezTo>
                    <a:pt x="4821" y="4474"/>
                    <a:pt x="5293" y="4978"/>
                    <a:pt x="5293" y="5577"/>
                  </a:cubicBezTo>
                  <a:cubicBezTo>
                    <a:pt x="5293" y="6207"/>
                    <a:pt x="4758" y="6679"/>
                    <a:pt x="4191" y="6679"/>
                  </a:cubicBezTo>
                  <a:cubicBezTo>
                    <a:pt x="3561" y="6679"/>
                    <a:pt x="3088" y="6175"/>
                    <a:pt x="3088" y="5577"/>
                  </a:cubicBezTo>
                  <a:cubicBezTo>
                    <a:pt x="3088" y="4946"/>
                    <a:pt x="3561" y="4474"/>
                    <a:pt x="4191" y="4474"/>
                  </a:cubicBezTo>
                  <a:close/>
                  <a:moveTo>
                    <a:pt x="5195" y="7034"/>
                  </a:moveTo>
                  <a:cubicBezTo>
                    <a:pt x="5293" y="7034"/>
                    <a:pt x="5388" y="7073"/>
                    <a:pt x="5451" y="7152"/>
                  </a:cubicBezTo>
                  <a:cubicBezTo>
                    <a:pt x="5640" y="7278"/>
                    <a:pt x="5640" y="7498"/>
                    <a:pt x="5482" y="7656"/>
                  </a:cubicBezTo>
                  <a:cubicBezTo>
                    <a:pt x="5136" y="8002"/>
                    <a:pt x="4663" y="8223"/>
                    <a:pt x="4128" y="8223"/>
                  </a:cubicBezTo>
                  <a:cubicBezTo>
                    <a:pt x="3624" y="8223"/>
                    <a:pt x="3151" y="8002"/>
                    <a:pt x="2836" y="7656"/>
                  </a:cubicBezTo>
                  <a:cubicBezTo>
                    <a:pt x="2678" y="7498"/>
                    <a:pt x="2678" y="7278"/>
                    <a:pt x="2836" y="7152"/>
                  </a:cubicBezTo>
                  <a:cubicBezTo>
                    <a:pt x="2915" y="7073"/>
                    <a:pt x="3017" y="7034"/>
                    <a:pt x="3112" y="7034"/>
                  </a:cubicBezTo>
                  <a:cubicBezTo>
                    <a:pt x="3206" y="7034"/>
                    <a:pt x="3293" y="7073"/>
                    <a:pt x="3340" y="7152"/>
                  </a:cubicBezTo>
                  <a:cubicBezTo>
                    <a:pt x="3561" y="7372"/>
                    <a:pt x="3852" y="7483"/>
                    <a:pt x="4140" y="7483"/>
                  </a:cubicBezTo>
                  <a:cubicBezTo>
                    <a:pt x="4427" y="7483"/>
                    <a:pt x="4711" y="7372"/>
                    <a:pt x="4915" y="7152"/>
                  </a:cubicBezTo>
                  <a:cubicBezTo>
                    <a:pt x="4994" y="7073"/>
                    <a:pt x="5097" y="7034"/>
                    <a:pt x="5195" y="7034"/>
                  </a:cubicBezTo>
                  <a:close/>
                  <a:moveTo>
                    <a:pt x="3403" y="0"/>
                  </a:moveTo>
                  <a:cubicBezTo>
                    <a:pt x="3120" y="347"/>
                    <a:pt x="2710" y="567"/>
                    <a:pt x="2237" y="693"/>
                  </a:cubicBezTo>
                  <a:cubicBezTo>
                    <a:pt x="2080" y="1575"/>
                    <a:pt x="1355" y="2237"/>
                    <a:pt x="410" y="2237"/>
                  </a:cubicBezTo>
                  <a:cubicBezTo>
                    <a:pt x="284" y="2237"/>
                    <a:pt x="158" y="2237"/>
                    <a:pt x="32" y="2174"/>
                  </a:cubicBezTo>
                  <a:cubicBezTo>
                    <a:pt x="32" y="2300"/>
                    <a:pt x="1" y="2458"/>
                    <a:pt x="1" y="2584"/>
                  </a:cubicBezTo>
                  <a:lnTo>
                    <a:pt x="1" y="5577"/>
                  </a:lnTo>
                  <a:cubicBezTo>
                    <a:pt x="1" y="7813"/>
                    <a:pt x="1859" y="9672"/>
                    <a:pt x="4096" y="9672"/>
                  </a:cubicBezTo>
                  <a:cubicBezTo>
                    <a:pt x="6333" y="9672"/>
                    <a:pt x="8192" y="7813"/>
                    <a:pt x="8192" y="5577"/>
                  </a:cubicBezTo>
                  <a:lnTo>
                    <a:pt x="8192" y="2930"/>
                  </a:lnTo>
                  <a:lnTo>
                    <a:pt x="7845" y="2930"/>
                  </a:lnTo>
                  <a:cubicBezTo>
                    <a:pt x="5924" y="2930"/>
                    <a:pt x="4191" y="1764"/>
                    <a:pt x="34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" name="Google Shape;7198;p73">
              <a:extLst>
                <a:ext uri="{FF2B5EF4-FFF2-40B4-BE49-F238E27FC236}">
                  <a16:creationId xmlns:a16="http://schemas.microsoft.com/office/drawing/2014/main" id="{83960D60-C072-82B2-3884-879009546486}"/>
                </a:ext>
              </a:extLst>
            </p:cNvPr>
            <p:cNvSpPr/>
            <p:nvPr/>
          </p:nvSpPr>
          <p:spPr>
            <a:xfrm>
              <a:off x="-51893150" y="3797500"/>
              <a:ext cx="18150" cy="17375"/>
            </a:xfrm>
            <a:custGeom>
              <a:avLst/>
              <a:gdLst/>
              <a:ahLst/>
              <a:cxnLst/>
              <a:rect l="l" t="t" r="r" b="b"/>
              <a:pathLst>
                <a:path w="726" h="695" extrusionOk="0">
                  <a:moveTo>
                    <a:pt x="379" y="1"/>
                  </a:moveTo>
                  <a:cubicBezTo>
                    <a:pt x="190" y="1"/>
                    <a:pt x="1" y="159"/>
                    <a:pt x="1" y="348"/>
                  </a:cubicBezTo>
                  <a:cubicBezTo>
                    <a:pt x="1" y="537"/>
                    <a:pt x="190" y="694"/>
                    <a:pt x="379" y="694"/>
                  </a:cubicBezTo>
                  <a:cubicBezTo>
                    <a:pt x="568" y="694"/>
                    <a:pt x="725" y="537"/>
                    <a:pt x="725" y="348"/>
                  </a:cubicBezTo>
                  <a:cubicBezTo>
                    <a:pt x="725" y="159"/>
                    <a:pt x="568" y="1"/>
                    <a:pt x="3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" name="Google Shape;7199;p73">
              <a:extLst>
                <a:ext uri="{FF2B5EF4-FFF2-40B4-BE49-F238E27FC236}">
                  <a16:creationId xmlns:a16="http://schemas.microsoft.com/office/drawing/2014/main" id="{931540C3-9E54-AFB9-7574-08B46EF63374}"/>
                </a:ext>
              </a:extLst>
            </p:cNvPr>
            <p:cNvSpPr/>
            <p:nvPr/>
          </p:nvSpPr>
          <p:spPr>
            <a:xfrm>
              <a:off x="-51763200" y="37455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" name="Google Shape;7200;p73">
              <a:extLst>
                <a:ext uri="{FF2B5EF4-FFF2-40B4-BE49-F238E27FC236}">
                  <a16:creationId xmlns:a16="http://schemas.microsoft.com/office/drawing/2014/main" id="{9AD18790-7E0D-BD3D-05F0-19C55506E18F}"/>
                </a:ext>
              </a:extLst>
            </p:cNvPr>
            <p:cNvSpPr/>
            <p:nvPr/>
          </p:nvSpPr>
          <p:spPr>
            <a:xfrm>
              <a:off x="-52023900" y="37463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8" name="Google Shape;7201;p73">
            <a:extLst>
              <a:ext uri="{FF2B5EF4-FFF2-40B4-BE49-F238E27FC236}">
                <a16:creationId xmlns:a16="http://schemas.microsoft.com/office/drawing/2014/main" id="{C8DD15CF-CE6A-565C-DAC4-489C9C4028AE}"/>
              </a:ext>
            </a:extLst>
          </p:cNvPr>
          <p:cNvGrpSpPr/>
          <p:nvPr/>
        </p:nvGrpSpPr>
        <p:grpSpPr>
          <a:xfrm>
            <a:off x="7662206" y="2043395"/>
            <a:ext cx="478628" cy="478628"/>
            <a:chOff x="-57173375" y="3198925"/>
            <a:chExt cx="319000" cy="319000"/>
          </a:xfrm>
          <a:solidFill>
            <a:schemeClr val="tx1"/>
          </a:solidFill>
        </p:grpSpPr>
        <p:sp>
          <p:nvSpPr>
            <p:cNvPr id="869" name="Google Shape;7202;p73">
              <a:extLst>
                <a:ext uri="{FF2B5EF4-FFF2-40B4-BE49-F238E27FC236}">
                  <a16:creationId xmlns:a16="http://schemas.microsoft.com/office/drawing/2014/main" id="{F400E793-4058-FCF4-72A6-567A2DE0E344}"/>
                </a:ext>
              </a:extLst>
            </p:cNvPr>
            <p:cNvSpPr/>
            <p:nvPr/>
          </p:nvSpPr>
          <p:spPr>
            <a:xfrm>
              <a:off x="-57120600" y="3237525"/>
              <a:ext cx="204800" cy="92825"/>
            </a:xfrm>
            <a:custGeom>
              <a:avLst/>
              <a:gdLst/>
              <a:ahLst/>
              <a:cxnLst/>
              <a:rect l="l" t="t" r="r" b="b"/>
              <a:pathLst>
                <a:path w="8192" h="3713" extrusionOk="0">
                  <a:moveTo>
                    <a:pt x="4096" y="0"/>
                  </a:moveTo>
                  <a:cubicBezTo>
                    <a:pt x="1954" y="0"/>
                    <a:pt x="189" y="1607"/>
                    <a:pt x="0" y="3686"/>
                  </a:cubicBezTo>
                  <a:cubicBezTo>
                    <a:pt x="81" y="3690"/>
                    <a:pt x="163" y="3692"/>
                    <a:pt x="245" y="3692"/>
                  </a:cubicBezTo>
                  <a:cubicBezTo>
                    <a:pt x="868" y="3692"/>
                    <a:pt x="1523" y="3579"/>
                    <a:pt x="2080" y="3245"/>
                  </a:cubicBezTo>
                  <a:cubicBezTo>
                    <a:pt x="2111" y="3182"/>
                    <a:pt x="2174" y="3056"/>
                    <a:pt x="2206" y="2993"/>
                  </a:cubicBezTo>
                  <a:cubicBezTo>
                    <a:pt x="2017" y="2615"/>
                    <a:pt x="1954" y="2237"/>
                    <a:pt x="2206" y="1890"/>
                  </a:cubicBezTo>
                  <a:cubicBezTo>
                    <a:pt x="2395" y="1512"/>
                    <a:pt x="2741" y="1323"/>
                    <a:pt x="3151" y="1323"/>
                  </a:cubicBezTo>
                  <a:cubicBezTo>
                    <a:pt x="3340" y="977"/>
                    <a:pt x="3686" y="725"/>
                    <a:pt x="4096" y="725"/>
                  </a:cubicBezTo>
                  <a:cubicBezTo>
                    <a:pt x="4474" y="725"/>
                    <a:pt x="4884" y="977"/>
                    <a:pt x="5041" y="1323"/>
                  </a:cubicBezTo>
                  <a:cubicBezTo>
                    <a:pt x="5419" y="1323"/>
                    <a:pt x="5829" y="1512"/>
                    <a:pt x="6018" y="1890"/>
                  </a:cubicBezTo>
                  <a:cubicBezTo>
                    <a:pt x="6207" y="2237"/>
                    <a:pt x="6207" y="2678"/>
                    <a:pt x="6018" y="2993"/>
                  </a:cubicBezTo>
                  <a:cubicBezTo>
                    <a:pt x="6049" y="3056"/>
                    <a:pt x="6112" y="3182"/>
                    <a:pt x="6144" y="3245"/>
                  </a:cubicBezTo>
                  <a:cubicBezTo>
                    <a:pt x="6654" y="3551"/>
                    <a:pt x="7206" y="3713"/>
                    <a:pt x="7783" y="3713"/>
                  </a:cubicBezTo>
                  <a:cubicBezTo>
                    <a:pt x="7918" y="3713"/>
                    <a:pt x="8054" y="3704"/>
                    <a:pt x="8192" y="3686"/>
                  </a:cubicBezTo>
                  <a:cubicBezTo>
                    <a:pt x="8003" y="1607"/>
                    <a:pt x="6207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0" name="Google Shape;7203;p73">
              <a:extLst>
                <a:ext uri="{FF2B5EF4-FFF2-40B4-BE49-F238E27FC236}">
                  <a16:creationId xmlns:a16="http://schemas.microsoft.com/office/drawing/2014/main" id="{C8FBC25A-1331-A4A7-CF55-0242BF632175}"/>
                </a:ext>
              </a:extLst>
            </p:cNvPr>
            <p:cNvSpPr/>
            <p:nvPr/>
          </p:nvSpPr>
          <p:spPr>
            <a:xfrm>
              <a:off x="-57053650" y="3273750"/>
              <a:ext cx="70100" cy="74850"/>
            </a:xfrm>
            <a:custGeom>
              <a:avLst/>
              <a:gdLst/>
              <a:ahLst/>
              <a:cxnLst/>
              <a:rect l="l" t="t" r="r" b="b"/>
              <a:pathLst>
                <a:path w="2804" h="2994" extrusionOk="0">
                  <a:moveTo>
                    <a:pt x="1418" y="1166"/>
                  </a:moveTo>
                  <a:cubicBezTo>
                    <a:pt x="1607" y="1166"/>
                    <a:pt x="1765" y="1323"/>
                    <a:pt x="1765" y="1544"/>
                  </a:cubicBezTo>
                  <a:cubicBezTo>
                    <a:pt x="1765" y="1733"/>
                    <a:pt x="1638" y="1891"/>
                    <a:pt x="1418" y="1891"/>
                  </a:cubicBezTo>
                  <a:cubicBezTo>
                    <a:pt x="1229" y="1891"/>
                    <a:pt x="1071" y="1733"/>
                    <a:pt x="1071" y="1544"/>
                  </a:cubicBezTo>
                  <a:cubicBezTo>
                    <a:pt x="1071" y="1323"/>
                    <a:pt x="1229" y="1166"/>
                    <a:pt x="1418" y="1166"/>
                  </a:cubicBezTo>
                  <a:close/>
                  <a:moveTo>
                    <a:pt x="1418" y="0"/>
                  </a:moveTo>
                  <a:cubicBezTo>
                    <a:pt x="1260" y="0"/>
                    <a:pt x="1103" y="126"/>
                    <a:pt x="1071" y="315"/>
                  </a:cubicBezTo>
                  <a:cubicBezTo>
                    <a:pt x="1019" y="497"/>
                    <a:pt x="860" y="615"/>
                    <a:pt x="664" y="615"/>
                  </a:cubicBezTo>
                  <a:cubicBezTo>
                    <a:pt x="623" y="615"/>
                    <a:pt x="580" y="610"/>
                    <a:pt x="536" y="599"/>
                  </a:cubicBezTo>
                  <a:cubicBezTo>
                    <a:pt x="492" y="573"/>
                    <a:pt x="447" y="561"/>
                    <a:pt x="402" y="561"/>
                  </a:cubicBezTo>
                  <a:cubicBezTo>
                    <a:pt x="284" y="561"/>
                    <a:pt x="172" y="642"/>
                    <a:pt x="126" y="756"/>
                  </a:cubicBezTo>
                  <a:cubicBezTo>
                    <a:pt x="32" y="914"/>
                    <a:pt x="63" y="1103"/>
                    <a:pt x="189" y="1197"/>
                  </a:cubicBezTo>
                  <a:cubicBezTo>
                    <a:pt x="347" y="1387"/>
                    <a:pt x="347" y="1639"/>
                    <a:pt x="189" y="1765"/>
                  </a:cubicBezTo>
                  <a:cubicBezTo>
                    <a:pt x="32" y="1891"/>
                    <a:pt x="0" y="2080"/>
                    <a:pt x="126" y="2237"/>
                  </a:cubicBezTo>
                  <a:cubicBezTo>
                    <a:pt x="175" y="2359"/>
                    <a:pt x="300" y="2406"/>
                    <a:pt x="427" y="2406"/>
                  </a:cubicBezTo>
                  <a:cubicBezTo>
                    <a:pt x="463" y="2406"/>
                    <a:pt x="500" y="2402"/>
                    <a:pt x="536" y="2395"/>
                  </a:cubicBezTo>
                  <a:cubicBezTo>
                    <a:pt x="580" y="2382"/>
                    <a:pt x="624" y="2376"/>
                    <a:pt x="667" y="2376"/>
                  </a:cubicBezTo>
                  <a:cubicBezTo>
                    <a:pt x="840" y="2376"/>
                    <a:pt x="996" y="2477"/>
                    <a:pt x="1071" y="2678"/>
                  </a:cubicBezTo>
                  <a:cubicBezTo>
                    <a:pt x="1103" y="2867"/>
                    <a:pt x="1260" y="2993"/>
                    <a:pt x="1418" y="2993"/>
                  </a:cubicBezTo>
                  <a:cubicBezTo>
                    <a:pt x="1575" y="2993"/>
                    <a:pt x="1733" y="2867"/>
                    <a:pt x="1765" y="2678"/>
                  </a:cubicBezTo>
                  <a:cubicBezTo>
                    <a:pt x="1789" y="2483"/>
                    <a:pt x="1946" y="2363"/>
                    <a:pt x="2118" y="2363"/>
                  </a:cubicBezTo>
                  <a:cubicBezTo>
                    <a:pt x="2168" y="2363"/>
                    <a:pt x="2219" y="2373"/>
                    <a:pt x="2269" y="2395"/>
                  </a:cubicBezTo>
                  <a:cubicBezTo>
                    <a:pt x="2309" y="2411"/>
                    <a:pt x="2354" y="2419"/>
                    <a:pt x="2399" y="2419"/>
                  </a:cubicBezTo>
                  <a:cubicBezTo>
                    <a:pt x="2530" y="2419"/>
                    <a:pt x="2663" y="2354"/>
                    <a:pt x="2710" y="2237"/>
                  </a:cubicBezTo>
                  <a:cubicBezTo>
                    <a:pt x="2804" y="2080"/>
                    <a:pt x="2741" y="1891"/>
                    <a:pt x="2647" y="1765"/>
                  </a:cubicBezTo>
                  <a:cubicBezTo>
                    <a:pt x="2489" y="1607"/>
                    <a:pt x="2489" y="1323"/>
                    <a:pt x="2647" y="1197"/>
                  </a:cubicBezTo>
                  <a:cubicBezTo>
                    <a:pt x="2804" y="1103"/>
                    <a:pt x="2804" y="914"/>
                    <a:pt x="2710" y="756"/>
                  </a:cubicBezTo>
                  <a:cubicBezTo>
                    <a:pt x="2663" y="640"/>
                    <a:pt x="2530" y="575"/>
                    <a:pt x="2399" y="575"/>
                  </a:cubicBezTo>
                  <a:cubicBezTo>
                    <a:pt x="2354" y="575"/>
                    <a:pt x="2309" y="583"/>
                    <a:pt x="2269" y="599"/>
                  </a:cubicBezTo>
                  <a:cubicBezTo>
                    <a:pt x="2235" y="609"/>
                    <a:pt x="2202" y="613"/>
                    <a:pt x="2170" y="613"/>
                  </a:cubicBezTo>
                  <a:cubicBezTo>
                    <a:pt x="1992" y="613"/>
                    <a:pt x="1845" y="475"/>
                    <a:pt x="1765" y="315"/>
                  </a:cubicBezTo>
                  <a:cubicBezTo>
                    <a:pt x="1733" y="126"/>
                    <a:pt x="1575" y="0"/>
                    <a:pt x="1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1" name="Google Shape;7204;p73">
              <a:extLst>
                <a:ext uri="{FF2B5EF4-FFF2-40B4-BE49-F238E27FC236}">
                  <a16:creationId xmlns:a16="http://schemas.microsoft.com/office/drawing/2014/main" id="{89315E52-F856-47BA-B7F4-6B235211A59F}"/>
                </a:ext>
              </a:extLst>
            </p:cNvPr>
            <p:cNvSpPr/>
            <p:nvPr/>
          </p:nvSpPr>
          <p:spPr>
            <a:xfrm>
              <a:off x="-57058375" y="3198925"/>
              <a:ext cx="82700" cy="26800"/>
            </a:xfrm>
            <a:custGeom>
              <a:avLst/>
              <a:gdLst/>
              <a:ahLst/>
              <a:cxnLst/>
              <a:rect l="l" t="t" r="r" b="b"/>
              <a:pathLst>
                <a:path w="3308" h="1072" extrusionOk="0">
                  <a:moveTo>
                    <a:pt x="1638" y="0"/>
                  </a:moveTo>
                  <a:cubicBezTo>
                    <a:pt x="882" y="0"/>
                    <a:pt x="252" y="441"/>
                    <a:pt x="0" y="1071"/>
                  </a:cubicBezTo>
                  <a:cubicBezTo>
                    <a:pt x="504" y="851"/>
                    <a:pt x="1040" y="756"/>
                    <a:pt x="1638" y="756"/>
                  </a:cubicBezTo>
                  <a:cubicBezTo>
                    <a:pt x="2206" y="756"/>
                    <a:pt x="2773" y="851"/>
                    <a:pt x="3308" y="1071"/>
                  </a:cubicBezTo>
                  <a:cubicBezTo>
                    <a:pt x="2993" y="441"/>
                    <a:pt x="2363" y="0"/>
                    <a:pt x="16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2" name="Google Shape;7205;p73">
              <a:extLst>
                <a:ext uri="{FF2B5EF4-FFF2-40B4-BE49-F238E27FC236}">
                  <a16:creationId xmlns:a16="http://schemas.microsoft.com/office/drawing/2014/main" id="{6C33528E-427C-5C88-D6C7-7F2714773D67}"/>
                </a:ext>
              </a:extLst>
            </p:cNvPr>
            <p:cNvSpPr/>
            <p:nvPr/>
          </p:nvSpPr>
          <p:spPr>
            <a:xfrm>
              <a:off x="-57173375" y="3338325"/>
              <a:ext cx="319000" cy="179600"/>
            </a:xfrm>
            <a:custGeom>
              <a:avLst/>
              <a:gdLst/>
              <a:ahLst/>
              <a:cxnLst/>
              <a:rect l="l" t="t" r="r" b="b"/>
              <a:pathLst>
                <a:path w="12760" h="7184" extrusionOk="0">
                  <a:moveTo>
                    <a:pt x="4695" y="1198"/>
                  </a:moveTo>
                  <a:cubicBezTo>
                    <a:pt x="4915" y="1198"/>
                    <a:pt x="5073" y="1355"/>
                    <a:pt x="5073" y="1544"/>
                  </a:cubicBezTo>
                  <a:cubicBezTo>
                    <a:pt x="5073" y="1733"/>
                    <a:pt x="4915" y="1891"/>
                    <a:pt x="4695" y="1891"/>
                  </a:cubicBezTo>
                  <a:cubicBezTo>
                    <a:pt x="4506" y="1891"/>
                    <a:pt x="4348" y="1733"/>
                    <a:pt x="4348" y="1544"/>
                  </a:cubicBezTo>
                  <a:cubicBezTo>
                    <a:pt x="4348" y="1355"/>
                    <a:pt x="4506" y="1198"/>
                    <a:pt x="4695" y="1198"/>
                  </a:cubicBezTo>
                  <a:close/>
                  <a:moveTo>
                    <a:pt x="7688" y="1198"/>
                  </a:moveTo>
                  <a:cubicBezTo>
                    <a:pt x="7908" y="1198"/>
                    <a:pt x="8066" y="1355"/>
                    <a:pt x="8066" y="1544"/>
                  </a:cubicBezTo>
                  <a:cubicBezTo>
                    <a:pt x="8066" y="1733"/>
                    <a:pt x="7940" y="1891"/>
                    <a:pt x="7688" y="1891"/>
                  </a:cubicBezTo>
                  <a:cubicBezTo>
                    <a:pt x="7499" y="1891"/>
                    <a:pt x="7341" y="1733"/>
                    <a:pt x="7341" y="1544"/>
                  </a:cubicBezTo>
                  <a:cubicBezTo>
                    <a:pt x="7341" y="1355"/>
                    <a:pt x="7499" y="1198"/>
                    <a:pt x="7688" y="1198"/>
                  </a:cubicBezTo>
                  <a:close/>
                  <a:moveTo>
                    <a:pt x="946" y="2805"/>
                  </a:moveTo>
                  <a:cubicBezTo>
                    <a:pt x="1198" y="3151"/>
                    <a:pt x="1639" y="3403"/>
                    <a:pt x="2111" y="3403"/>
                  </a:cubicBezTo>
                  <a:cubicBezTo>
                    <a:pt x="2111" y="3844"/>
                    <a:pt x="1765" y="4128"/>
                    <a:pt x="1355" y="4128"/>
                  </a:cubicBezTo>
                  <a:cubicBezTo>
                    <a:pt x="977" y="4128"/>
                    <a:pt x="631" y="3781"/>
                    <a:pt x="631" y="3403"/>
                  </a:cubicBezTo>
                  <a:cubicBezTo>
                    <a:pt x="631" y="3151"/>
                    <a:pt x="725" y="2931"/>
                    <a:pt x="946" y="2805"/>
                  </a:cubicBezTo>
                  <a:close/>
                  <a:moveTo>
                    <a:pt x="11531" y="2805"/>
                  </a:moveTo>
                  <a:cubicBezTo>
                    <a:pt x="11720" y="2931"/>
                    <a:pt x="11846" y="3151"/>
                    <a:pt x="11846" y="3403"/>
                  </a:cubicBezTo>
                  <a:cubicBezTo>
                    <a:pt x="11846" y="3844"/>
                    <a:pt x="11531" y="4128"/>
                    <a:pt x="11090" y="4128"/>
                  </a:cubicBezTo>
                  <a:cubicBezTo>
                    <a:pt x="10681" y="4128"/>
                    <a:pt x="10334" y="3781"/>
                    <a:pt x="10334" y="3403"/>
                  </a:cubicBezTo>
                  <a:cubicBezTo>
                    <a:pt x="10807" y="3403"/>
                    <a:pt x="11248" y="3151"/>
                    <a:pt x="11531" y="2805"/>
                  </a:cubicBezTo>
                  <a:close/>
                  <a:moveTo>
                    <a:pt x="7302" y="3718"/>
                  </a:moveTo>
                  <a:cubicBezTo>
                    <a:pt x="7396" y="3718"/>
                    <a:pt x="7483" y="3750"/>
                    <a:pt x="7530" y="3813"/>
                  </a:cubicBezTo>
                  <a:cubicBezTo>
                    <a:pt x="7688" y="3939"/>
                    <a:pt x="7688" y="4191"/>
                    <a:pt x="7530" y="4348"/>
                  </a:cubicBezTo>
                  <a:cubicBezTo>
                    <a:pt x="7184" y="4695"/>
                    <a:pt x="6711" y="4884"/>
                    <a:pt x="6238" y="4884"/>
                  </a:cubicBezTo>
                  <a:cubicBezTo>
                    <a:pt x="5766" y="4884"/>
                    <a:pt x="5262" y="4695"/>
                    <a:pt x="4947" y="4348"/>
                  </a:cubicBezTo>
                  <a:cubicBezTo>
                    <a:pt x="4789" y="4191"/>
                    <a:pt x="4789" y="3939"/>
                    <a:pt x="4947" y="3813"/>
                  </a:cubicBezTo>
                  <a:cubicBezTo>
                    <a:pt x="5026" y="3750"/>
                    <a:pt x="5120" y="3718"/>
                    <a:pt x="5211" y="3718"/>
                  </a:cubicBezTo>
                  <a:cubicBezTo>
                    <a:pt x="5301" y="3718"/>
                    <a:pt x="5388" y="3750"/>
                    <a:pt x="5451" y="3813"/>
                  </a:cubicBezTo>
                  <a:cubicBezTo>
                    <a:pt x="5671" y="4033"/>
                    <a:pt x="5955" y="4144"/>
                    <a:pt x="6238" y="4144"/>
                  </a:cubicBezTo>
                  <a:cubicBezTo>
                    <a:pt x="6522" y="4144"/>
                    <a:pt x="6806" y="4033"/>
                    <a:pt x="7026" y="3813"/>
                  </a:cubicBezTo>
                  <a:cubicBezTo>
                    <a:pt x="7105" y="3750"/>
                    <a:pt x="7207" y="3718"/>
                    <a:pt x="7302" y="3718"/>
                  </a:cubicBezTo>
                  <a:close/>
                  <a:moveTo>
                    <a:pt x="4317" y="1"/>
                  </a:moveTo>
                  <a:cubicBezTo>
                    <a:pt x="3781" y="284"/>
                    <a:pt x="3119" y="410"/>
                    <a:pt x="2552" y="410"/>
                  </a:cubicBezTo>
                  <a:cubicBezTo>
                    <a:pt x="2426" y="410"/>
                    <a:pt x="2300" y="410"/>
                    <a:pt x="2206" y="379"/>
                  </a:cubicBezTo>
                  <a:lnTo>
                    <a:pt x="2206" y="410"/>
                  </a:lnTo>
                  <a:cubicBezTo>
                    <a:pt x="1355" y="410"/>
                    <a:pt x="694" y="1072"/>
                    <a:pt x="694" y="1891"/>
                  </a:cubicBezTo>
                  <a:cubicBezTo>
                    <a:pt x="694" y="1985"/>
                    <a:pt x="694" y="2017"/>
                    <a:pt x="725" y="2112"/>
                  </a:cubicBezTo>
                  <a:cubicBezTo>
                    <a:pt x="253" y="2364"/>
                    <a:pt x="0" y="2836"/>
                    <a:pt x="0" y="3403"/>
                  </a:cubicBezTo>
                  <a:cubicBezTo>
                    <a:pt x="0" y="4222"/>
                    <a:pt x="662" y="4884"/>
                    <a:pt x="1481" y="4884"/>
                  </a:cubicBezTo>
                  <a:cubicBezTo>
                    <a:pt x="1891" y="4884"/>
                    <a:pt x="2237" y="4726"/>
                    <a:pt x="2521" y="4506"/>
                  </a:cubicBezTo>
                  <a:cubicBezTo>
                    <a:pt x="3088" y="6050"/>
                    <a:pt x="4632" y="7184"/>
                    <a:pt x="6364" y="7184"/>
                  </a:cubicBezTo>
                  <a:cubicBezTo>
                    <a:pt x="8097" y="7184"/>
                    <a:pt x="9641" y="6050"/>
                    <a:pt x="10240" y="4506"/>
                  </a:cubicBezTo>
                  <a:cubicBezTo>
                    <a:pt x="10492" y="4726"/>
                    <a:pt x="10870" y="4884"/>
                    <a:pt x="11248" y="4884"/>
                  </a:cubicBezTo>
                  <a:cubicBezTo>
                    <a:pt x="12067" y="4884"/>
                    <a:pt x="12760" y="4222"/>
                    <a:pt x="12760" y="3403"/>
                  </a:cubicBezTo>
                  <a:cubicBezTo>
                    <a:pt x="12571" y="2836"/>
                    <a:pt x="12256" y="2364"/>
                    <a:pt x="11846" y="2112"/>
                  </a:cubicBezTo>
                  <a:lnTo>
                    <a:pt x="11846" y="1891"/>
                  </a:lnTo>
                  <a:cubicBezTo>
                    <a:pt x="11846" y="1072"/>
                    <a:pt x="11153" y="410"/>
                    <a:pt x="10334" y="410"/>
                  </a:cubicBezTo>
                  <a:lnTo>
                    <a:pt x="10334" y="379"/>
                  </a:lnTo>
                  <a:cubicBezTo>
                    <a:pt x="10208" y="379"/>
                    <a:pt x="10114" y="410"/>
                    <a:pt x="9988" y="410"/>
                  </a:cubicBezTo>
                  <a:cubicBezTo>
                    <a:pt x="9357" y="410"/>
                    <a:pt x="8727" y="253"/>
                    <a:pt x="8160" y="1"/>
                  </a:cubicBezTo>
                  <a:lnTo>
                    <a:pt x="8160" y="32"/>
                  </a:lnTo>
                  <a:cubicBezTo>
                    <a:pt x="7971" y="410"/>
                    <a:pt x="7593" y="599"/>
                    <a:pt x="7184" y="599"/>
                  </a:cubicBezTo>
                  <a:cubicBezTo>
                    <a:pt x="6995" y="946"/>
                    <a:pt x="6648" y="1198"/>
                    <a:pt x="6238" y="1198"/>
                  </a:cubicBezTo>
                  <a:cubicBezTo>
                    <a:pt x="5860" y="1198"/>
                    <a:pt x="5451" y="946"/>
                    <a:pt x="5293" y="599"/>
                  </a:cubicBezTo>
                  <a:cubicBezTo>
                    <a:pt x="4852" y="599"/>
                    <a:pt x="4506" y="410"/>
                    <a:pt x="4317" y="32"/>
                  </a:cubicBezTo>
                  <a:lnTo>
                    <a:pt x="431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3" name="Google Shape;7206;p73">
            <a:extLst>
              <a:ext uri="{FF2B5EF4-FFF2-40B4-BE49-F238E27FC236}">
                <a16:creationId xmlns:a16="http://schemas.microsoft.com/office/drawing/2014/main" id="{153072E7-0E76-8A24-683F-38D4AE3D2154}"/>
              </a:ext>
            </a:extLst>
          </p:cNvPr>
          <p:cNvGrpSpPr/>
          <p:nvPr/>
        </p:nvGrpSpPr>
        <p:grpSpPr>
          <a:xfrm>
            <a:off x="7663388" y="2679983"/>
            <a:ext cx="476264" cy="419587"/>
            <a:chOff x="-57176525" y="3610050"/>
            <a:chExt cx="317425" cy="279650"/>
          </a:xfrm>
          <a:solidFill>
            <a:schemeClr val="tx1"/>
          </a:solidFill>
        </p:grpSpPr>
        <p:sp>
          <p:nvSpPr>
            <p:cNvPr id="874" name="Google Shape;7207;p73">
              <a:extLst>
                <a:ext uri="{FF2B5EF4-FFF2-40B4-BE49-F238E27FC236}">
                  <a16:creationId xmlns:a16="http://schemas.microsoft.com/office/drawing/2014/main" id="{82766923-C0E7-AA7E-EA99-2BF9E617FEB6}"/>
                </a:ext>
              </a:extLst>
            </p:cNvPr>
            <p:cNvSpPr/>
            <p:nvPr/>
          </p:nvSpPr>
          <p:spPr>
            <a:xfrm>
              <a:off x="-57109575" y="3610050"/>
              <a:ext cx="181950" cy="56750"/>
            </a:xfrm>
            <a:custGeom>
              <a:avLst/>
              <a:gdLst/>
              <a:ahLst/>
              <a:cxnLst/>
              <a:rect l="l" t="t" r="r" b="b"/>
              <a:pathLst>
                <a:path w="7278" h="2270" extrusionOk="0">
                  <a:moveTo>
                    <a:pt x="3655" y="1"/>
                  </a:moveTo>
                  <a:cubicBezTo>
                    <a:pt x="2080" y="1"/>
                    <a:pt x="693" y="914"/>
                    <a:pt x="0" y="2269"/>
                  </a:cubicBezTo>
                  <a:lnTo>
                    <a:pt x="7278" y="2269"/>
                  </a:lnTo>
                  <a:cubicBezTo>
                    <a:pt x="6648" y="914"/>
                    <a:pt x="5262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" name="Google Shape;7208;p73">
              <a:extLst>
                <a:ext uri="{FF2B5EF4-FFF2-40B4-BE49-F238E27FC236}">
                  <a16:creationId xmlns:a16="http://schemas.microsoft.com/office/drawing/2014/main" id="{C2AC9C2B-7768-4736-42F3-16B7ABDF414F}"/>
                </a:ext>
              </a:extLst>
            </p:cNvPr>
            <p:cNvSpPr/>
            <p:nvPr/>
          </p:nvSpPr>
          <p:spPr>
            <a:xfrm>
              <a:off x="-57120600" y="3684100"/>
              <a:ext cx="88225" cy="36375"/>
            </a:xfrm>
            <a:custGeom>
              <a:avLst/>
              <a:gdLst/>
              <a:ahLst/>
              <a:cxnLst/>
              <a:rect l="l" t="t" r="r" b="b"/>
              <a:pathLst>
                <a:path w="3529" h="1455" extrusionOk="0">
                  <a:moveTo>
                    <a:pt x="158" y="0"/>
                  </a:moveTo>
                  <a:cubicBezTo>
                    <a:pt x="32" y="347"/>
                    <a:pt x="0" y="756"/>
                    <a:pt x="0" y="1103"/>
                  </a:cubicBezTo>
                  <a:lnTo>
                    <a:pt x="0" y="1450"/>
                  </a:lnTo>
                  <a:lnTo>
                    <a:pt x="977" y="1450"/>
                  </a:lnTo>
                  <a:cubicBezTo>
                    <a:pt x="1030" y="1453"/>
                    <a:pt x="1083" y="1454"/>
                    <a:pt x="1135" y="1454"/>
                  </a:cubicBezTo>
                  <a:cubicBezTo>
                    <a:pt x="2170" y="1454"/>
                    <a:pt x="3049" y="870"/>
                    <a:pt x="3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6" name="Google Shape;7209;p73">
              <a:extLst>
                <a:ext uri="{FF2B5EF4-FFF2-40B4-BE49-F238E27FC236}">
                  <a16:creationId xmlns:a16="http://schemas.microsoft.com/office/drawing/2014/main" id="{23FB8CDA-984E-A2EE-6257-355F249E3C17}"/>
                </a:ext>
              </a:extLst>
            </p:cNvPr>
            <p:cNvSpPr/>
            <p:nvPr/>
          </p:nvSpPr>
          <p:spPr>
            <a:xfrm>
              <a:off x="-57176525" y="3747100"/>
              <a:ext cx="28375" cy="67775"/>
            </a:xfrm>
            <a:custGeom>
              <a:avLst/>
              <a:gdLst/>
              <a:ahLst/>
              <a:cxnLst/>
              <a:rect l="l" t="t" r="r" b="b"/>
              <a:pathLst>
                <a:path w="1135" h="2711" extrusionOk="0">
                  <a:moveTo>
                    <a:pt x="1135" y="1"/>
                  </a:moveTo>
                  <a:lnTo>
                    <a:pt x="1135" y="1"/>
                  </a:lnTo>
                  <a:cubicBezTo>
                    <a:pt x="473" y="379"/>
                    <a:pt x="0" y="1135"/>
                    <a:pt x="0" y="1954"/>
                  </a:cubicBezTo>
                  <a:lnTo>
                    <a:pt x="0" y="2521"/>
                  </a:lnTo>
                  <a:cubicBezTo>
                    <a:pt x="0" y="2647"/>
                    <a:pt x="63" y="2710"/>
                    <a:pt x="189" y="2710"/>
                  </a:cubicBezTo>
                  <a:cubicBezTo>
                    <a:pt x="410" y="2679"/>
                    <a:pt x="662" y="2647"/>
                    <a:pt x="883" y="2521"/>
                  </a:cubicBezTo>
                  <a:cubicBezTo>
                    <a:pt x="788" y="2206"/>
                    <a:pt x="757" y="1891"/>
                    <a:pt x="757" y="1576"/>
                  </a:cubicBezTo>
                  <a:cubicBezTo>
                    <a:pt x="757" y="946"/>
                    <a:pt x="946" y="442"/>
                    <a:pt x="11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7" name="Google Shape;7210;p73">
              <a:extLst>
                <a:ext uri="{FF2B5EF4-FFF2-40B4-BE49-F238E27FC236}">
                  <a16:creationId xmlns:a16="http://schemas.microsoft.com/office/drawing/2014/main" id="{C503AEAF-CD72-940E-6E2F-881F246D535A}"/>
                </a:ext>
              </a:extLst>
            </p:cNvPr>
            <p:cNvSpPr/>
            <p:nvPr/>
          </p:nvSpPr>
          <p:spPr>
            <a:xfrm>
              <a:off x="-57139500" y="3743175"/>
              <a:ext cx="37825" cy="89025"/>
            </a:xfrm>
            <a:custGeom>
              <a:avLst/>
              <a:gdLst/>
              <a:ahLst/>
              <a:cxnLst/>
              <a:rect l="l" t="t" r="r" b="b"/>
              <a:pathLst>
                <a:path w="1513" h="3561" extrusionOk="0">
                  <a:moveTo>
                    <a:pt x="744" y="0"/>
                  </a:moveTo>
                  <a:cubicBezTo>
                    <a:pt x="685" y="0"/>
                    <a:pt x="630" y="32"/>
                    <a:pt x="599" y="95"/>
                  </a:cubicBezTo>
                  <a:cubicBezTo>
                    <a:pt x="347" y="410"/>
                    <a:pt x="0" y="1008"/>
                    <a:pt x="0" y="1764"/>
                  </a:cubicBezTo>
                  <a:cubicBezTo>
                    <a:pt x="0" y="2363"/>
                    <a:pt x="284" y="2993"/>
                    <a:pt x="599" y="3466"/>
                  </a:cubicBezTo>
                  <a:cubicBezTo>
                    <a:pt x="630" y="3529"/>
                    <a:pt x="685" y="3560"/>
                    <a:pt x="744" y="3560"/>
                  </a:cubicBezTo>
                  <a:cubicBezTo>
                    <a:pt x="804" y="3560"/>
                    <a:pt x="867" y="3529"/>
                    <a:pt x="914" y="3466"/>
                  </a:cubicBezTo>
                  <a:cubicBezTo>
                    <a:pt x="1260" y="2962"/>
                    <a:pt x="1512" y="2395"/>
                    <a:pt x="1512" y="1764"/>
                  </a:cubicBezTo>
                  <a:cubicBezTo>
                    <a:pt x="1512" y="1040"/>
                    <a:pt x="1134" y="410"/>
                    <a:pt x="914" y="95"/>
                  </a:cubicBezTo>
                  <a:cubicBezTo>
                    <a:pt x="867" y="32"/>
                    <a:pt x="804" y="0"/>
                    <a:pt x="7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8" name="Google Shape;7211;p73">
              <a:extLst>
                <a:ext uri="{FF2B5EF4-FFF2-40B4-BE49-F238E27FC236}">
                  <a16:creationId xmlns:a16="http://schemas.microsoft.com/office/drawing/2014/main" id="{36268C1F-C2DD-B86F-7187-E9CB3D1BEF07}"/>
                </a:ext>
              </a:extLst>
            </p:cNvPr>
            <p:cNvSpPr/>
            <p:nvPr/>
          </p:nvSpPr>
          <p:spPr>
            <a:xfrm>
              <a:off x="-57104075" y="3684875"/>
              <a:ext cx="244975" cy="204825"/>
            </a:xfrm>
            <a:custGeom>
              <a:avLst/>
              <a:gdLst/>
              <a:ahLst/>
              <a:cxnLst/>
              <a:rect l="l" t="t" r="r" b="b"/>
              <a:pathLst>
                <a:path w="9799" h="8193" extrusionOk="0">
                  <a:moveTo>
                    <a:pt x="1923" y="2269"/>
                  </a:moveTo>
                  <a:cubicBezTo>
                    <a:pt x="2143" y="2269"/>
                    <a:pt x="2301" y="2427"/>
                    <a:pt x="2301" y="2616"/>
                  </a:cubicBezTo>
                  <a:cubicBezTo>
                    <a:pt x="2301" y="2805"/>
                    <a:pt x="2143" y="2962"/>
                    <a:pt x="1923" y="2962"/>
                  </a:cubicBezTo>
                  <a:cubicBezTo>
                    <a:pt x="1734" y="2962"/>
                    <a:pt x="1576" y="2805"/>
                    <a:pt x="1576" y="2616"/>
                  </a:cubicBezTo>
                  <a:cubicBezTo>
                    <a:pt x="1576" y="2427"/>
                    <a:pt x="1734" y="2269"/>
                    <a:pt x="1923" y="2269"/>
                  </a:cubicBezTo>
                  <a:close/>
                  <a:moveTo>
                    <a:pt x="4916" y="2269"/>
                  </a:moveTo>
                  <a:cubicBezTo>
                    <a:pt x="5136" y="2269"/>
                    <a:pt x="5294" y="2427"/>
                    <a:pt x="5294" y="2616"/>
                  </a:cubicBezTo>
                  <a:cubicBezTo>
                    <a:pt x="5325" y="2805"/>
                    <a:pt x="5168" y="2962"/>
                    <a:pt x="4916" y="2962"/>
                  </a:cubicBezTo>
                  <a:cubicBezTo>
                    <a:pt x="4727" y="2962"/>
                    <a:pt x="4569" y="2805"/>
                    <a:pt x="4569" y="2616"/>
                  </a:cubicBezTo>
                  <a:cubicBezTo>
                    <a:pt x="4569" y="2427"/>
                    <a:pt x="4727" y="2269"/>
                    <a:pt x="4916" y="2269"/>
                  </a:cubicBezTo>
                  <a:close/>
                  <a:moveTo>
                    <a:pt x="8759" y="3876"/>
                  </a:moveTo>
                  <a:cubicBezTo>
                    <a:pt x="8948" y="4002"/>
                    <a:pt x="9074" y="4222"/>
                    <a:pt x="9074" y="4474"/>
                  </a:cubicBezTo>
                  <a:cubicBezTo>
                    <a:pt x="9074" y="4853"/>
                    <a:pt x="8759" y="5199"/>
                    <a:pt x="8318" y="5199"/>
                  </a:cubicBezTo>
                  <a:cubicBezTo>
                    <a:pt x="7909" y="5199"/>
                    <a:pt x="7531" y="4853"/>
                    <a:pt x="7531" y="4474"/>
                  </a:cubicBezTo>
                  <a:cubicBezTo>
                    <a:pt x="8003" y="4474"/>
                    <a:pt x="8476" y="4222"/>
                    <a:pt x="8759" y="3876"/>
                  </a:cubicBezTo>
                  <a:close/>
                  <a:moveTo>
                    <a:pt x="4530" y="4766"/>
                  </a:moveTo>
                  <a:cubicBezTo>
                    <a:pt x="4624" y="4766"/>
                    <a:pt x="4711" y="4805"/>
                    <a:pt x="4758" y="4884"/>
                  </a:cubicBezTo>
                  <a:cubicBezTo>
                    <a:pt x="4916" y="5010"/>
                    <a:pt x="4916" y="5231"/>
                    <a:pt x="4758" y="5420"/>
                  </a:cubicBezTo>
                  <a:cubicBezTo>
                    <a:pt x="4412" y="5766"/>
                    <a:pt x="3939" y="5955"/>
                    <a:pt x="3466" y="5955"/>
                  </a:cubicBezTo>
                  <a:cubicBezTo>
                    <a:pt x="2994" y="5955"/>
                    <a:pt x="2490" y="5766"/>
                    <a:pt x="2175" y="5420"/>
                  </a:cubicBezTo>
                  <a:cubicBezTo>
                    <a:pt x="2017" y="5262"/>
                    <a:pt x="2017" y="5010"/>
                    <a:pt x="2175" y="4884"/>
                  </a:cubicBezTo>
                  <a:cubicBezTo>
                    <a:pt x="2254" y="4805"/>
                    <a:pt x="2348" y="4766"/>
                    <a:pt x="2439" y="4766"/>
                  </a:cubicBezTo>
                  <a:cubicBezTo>
                    <a:pt x="2529" y="4766"/>
                    <a:pt x="2616" y="4805"/>
                    <a:pt x="2679" y="4884"/>
                  </a:cubicBezTo>
                  <a:cubicBezTo>
                    <a:pt x="2899" y="5105"/>
                    <a:pt x="3183" y="5215"/>
                    <a:pt x="3466" y="5215"/>
                  </a:cubicBezTo>
                  <a:cubicBezTo>
                    <a:pt x="3750" y="5215"/>
                    <a:pt x="4034" y="5105"/>
                    <a:pt x="4254" y="4884"/>
                  </a:cubicBezTo>
                  <a:cubicBezTo>
                    <a:pt x="4333" y="4805"/>
                    <a:pt x="4435" y="4766"/>
                    <a:pt x="4530" y="4766"/>
                  </a:cubicBezTo>
                  <a:close/>
                  <a:moveTo>
                    <a:pt x="3687" y="1"/>
                  </a:moveTo>
                  <a:cubicBezTo>
                    <a:pt x="3120" y="1356"/>
                    <a:pt x="1797" y="2269"/>
                    <a:pt x="316" y="2269"/>
                  </a:cubicBezTo>
                  <a:lnTo>
                    <a:pt x="253" y="2269"/>
                  </a:lnTo>
                  <a:cubicBezTo>
                    <a:pt x="536" y="2679"/>
                    <a:pt x="852" y="3372"/>
                    <a:pt x="852" y="4096"/>
                  </a:cubicBezTo>
                  <a:cubicBezTo>
                    <a:pt x="852" y="5168"/>
                    <a:pt x="253" y="5987"/>
                    <a:pt x="1" y="6302"/>
                  </a:cubicBezTo>
                  <a:cubicBezTo>
                    <a:pt x="757" y="7467"/>
                    <a:pt x="2017" y="8192"/>
                    <a:pt x="3435" y="8192"/>
                  </a:cubicBezTo>
                  <a:cubicBezTo>
                    <a:pt x="5168" y="8192"/>
                    <a:pt x="6648" y="7089"/>
                    <a:pt x="7247" y="5577"/>
                  </a:cubicBezTo>
                  <a:cubicBezTo>
                    <a:pt x="7531" y="5798"/>
                    <a:pt x="7877" y="5955"/>
                    <a:pt x="8287" y="5955"/>
                  </a:cubicBezTo>
                  <a:cubicBezTo>
                    <a:pt x="9106" y="5955"/>
                    <a:pt x="9767" y="5294"/>
                    <a:pt x="9767" y="4474"/>
                  </a:cubicBezTo>
                  <a:cubicBezTo>
                    <a:pt x="9799" y="3907"/>
                    <a:pt x="9484" y="3435"/>
                    <a:pt x="9074" y="3151"/>
                  </a:cubicBezTo>
                  <a:lnTo>
                    <a:pt x="9074" y="2962"/>
                  </a:lnTo>
                  <a:cubicBezTo>
                    <a:pt x="9074" y="2143"/>
                    <a:pt x="8350" y="1482"/>
                    <a:pt x="7531" y="1482"/>
                  </a:cubicBezTo>
                  <a:lnTo>
                    <a:pt x="7531" y="1103"/>
                  </a:lnTo>
                  <a:cubicBezTo>
                    <a:pt x="7531" y="725"/>
                    <a:pt x="7499" y="379"/>
                    <a:pt x="73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9" name="Google Shape;7212;p73">
            <a:extLst>
              <a:ext uri="{FF2B5EF4-FFF2-40B4-BE49-F238E27FC236}">
                <a16:creationId xmlns:a16="http://schemas.microsoft.com/office/drawing/2014/main" id="{0FA0DD05-CE63-CF3C-9F91-AD5E9EA6DDE3}"/>
              </a:ext>
            </a:extLst>
          </p:cNvPr>
          <p:cNvGrpSpPr/>
          <p:nvPr/>
        </p:nvGrpSpPr>
        <p:grpSpPr>
          <a:xfrm>
            <a:off x="7705572" y="3238056"/>
            <a:ext cx="431365" cy="478365"/>
            <a:chOff x="-57162350" y="3982000"/>
            <a:chExt cx="287500" cy="318825"/>
          </a:xfrm>
          <a:solidFill>
            <a:schemeClr val="tx1"/>
          </a:solidFill>
        </p:grpSpPr>
        <p:sp>
          <p:nvSpPr>
            <p:cNvPr id="880" name="Google Shape;7213;p73">
              <a:extLst>
                <a:ext uri="{FF2B5EF4-FFF2-40B4-BE49-F238E27FC236}">
                  <a16:creationId xmlns:a16="http://schemas.microsoft.com/office/drawing/2014/main" id="{3C87DACD-AF25-48D9-DB5F-7B155B955717}"/>
                </a:ext>
              </a:extLst>
            </p:cNvPr>
            <p:cNvSpPr/>
            <p:nvPr/>
          </p:nvSpPr>
          <p:spPr>
            <a:xfrm>
              <a:off x="-56989850" y="4151150"/>
              <a:ext cx="55150" cy="55150"/>
            </a:xfrm>
            <a:custGeom>
              <a:avLst/>
              <a:gdLst/>
              <a:ahLst/>
              <a:cxnLst/>
              <a:rect l="l" t="t" r="r" b="b"/>
              <a:pathLst>
                <a:path w="2206" h="2206" extrusionOk="0">
                  <a:moveTo>
                    <a:pt x="1103" y="1"/>
                  </a:moveTo>
                  <a:cubicBezTo>
                    <a:pt x="504" y="1"/>
                    <a:pt x="0" y="473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5" y="1702"/>
                    <a:pt x="2205" y="1103"/>
                  </a:cubicBezTo>
                  <a:cubicBezTo>
                    <a:pt x="2205" y="473"/>
                    <a:pt x="1733" y="1"/>
                    <a:pt x="11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1" name="Google Shape;7214;p73">
              <a:extLst>
                <a:ext uri="{FF2B5EF4-FFF2-40B4-BE49-F238E27FC236}">
                  <a16:creationId xmlns:a16="http://schemas.microsoft.com/office/drawing/2014/main" id="{D26A86B2-7DF9-C290-BDB4-0B755F0E11D0}"/>
                </a:ext>
              </a:extLst>
            </p:cNvPr>
            <p:cNvSpPr/>
            <p:nvPr/>
          </p:nvSpPr>
          <p:spPr>
            <a:xfrm>
              <a:off x="-57162350" y="3982000"/>
              <a:ext cx="287500" cy="161300"/>
            </a:xfrm>
            <a:custGeom>
              <a:avLst/>
              <a:gdLst/>
              <a:ahLst/>
              <a:cxnLst/>
              <a:rect l="l" t="t" r="r" b="b"/>
              <a:pathLst>
                <a:path w="11500" h="6452" extrusionOk="0">
                  <a:moveTo>
                    <a:pt x="5778" y="1"/>
                  </a:moveTo>
                  <a:cubicBezTo>
                    <a:pt x="5286" y="1"/>
                    <a:pt x="4789" y="166"/>
                    <a:pt x="4380" y="497"/>
                  </a:cubicBezTo>
                  <a:cubicBezTo>
                    <a:pt x="4263" y="479"/>
                    <a:pt x="4146" y="470"/>
                    <a:pt x="4031" y="470"/>
                  </a:cubicBezTo>
                  <a:cubicBezTo>
                    <a:pt x="3147" y="470"/>
                    <a:pt x="2323" y="992"/>
                    <a:pt x="2017" y="1883"/>
                  </a:cubicBezTo>
                  <a:cubicBezTo>
                    <a:pt x="1072" y="2230"/>
                    <a:pt x="473" y="3238"/>
                    <a:pt x="631" y="4246"/>
                  </a:cubicBezTo>
                  <a:cubicBezTo>
                    <a:pt x="127" y="4876"/>
                    <a:pt x="1" y="5695"/>
                    <a:pt x="316" y="6452"/>
                  </a:cubicBezTo>
                  <a:cubicBezTo>
                    <a:pt x="536" y="6294"/>
                    <a:pt x="757" y="6168"/>
                    <a:pt x="1040" y="6074"/>
                  </a:cubicBezTo>
                  <a:cubicBezTo>
                    <a:pt x="1355" y="4498"/>
                    <a:pt x="2458" y="3175"/>
                    <a:pt x="4002" y="2577"/>
                  </a:cubicBezTo>
                  <a:cubicBezTo>
                    <a:pt x="4096" y="2545"/>
                    <a:pt x="4096" y="2545"/>
                    <a:pt x="4191" y="2513"/>
                  </a:cubicBezTo>
                  <a:cubicBezTo>
                    <a:pt x="4224" y="2504"/>
                    <a:pt x="4257" y="2499"/>
                    <a:pt x="4290" y="2499"/>
                  </a:cubicBezTo>
                  <a:cubicBezTo>
                    <a:pt x="4474" y="2499"/>
                    <a:pt x="4637" y="2641"/>
                    <a:pt x="4663" y="2829"/>
                  </a:cubicBezTo>
                  <a:cubicBezTo>
                    <a:pt x="4789" y="4593"/>
                    <a:pt x="6239" y="5979"/>
                    <a:pt x="8003" y="5979"/>
                  </a:cubicBezTo>
                  <a:lnTo>
                    <a:pt x="9862" y="5979"/>
                  </a:lnTo>
                  <a:cubicBezTo>
                    <a:pt x="10366" y="5979"/>
                    <a:pt x="10807" y="6137"/>
                    <a:pt x="11185" y="6389"/>
                  </a:cubicBezTo>
                  <a:cubicBezTo>
                    <a:pt x="11500" y="5695"/>
                    <a:pt x="11405" y="4876"/>
                    <a:pt x="10870" y="4246"/>
                  </a:cubicBezTo>
                  <a:cubicBezTo>
                    <a:pt x="11027" y="3207"/>
                    <a:pt x="10492" y="2230"/>
                    <a:pt x="9515" y="1883"/>
                  </a:cubicBezTo>
                  <a:cubicBezTo>
                    <a:pt x="9178" y="1040"/>
                    <a:pt x="8363" y="472"/>
                    <a:pt x="7475" y="472"/>
                  </a:cubicBezTo>
                  <a:cubicBezTo>
                    <a:pt x="7368" y="472"/>
                    <a:pt x="7260" y="480"/>
                    <a:pt x="7152" y="497"/>
                  </a:cubicBezTo>
                  <a:cubicBezTo>
                    <a:pt x="6758" y="166"/>
                    <a:pt x="6270" y="1"/>
                    <a:pt x="5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2" name="Google Shape;7215;p73">
              <a:extLst>
                <a:ext uri="{FF2B5EF4-FFF2-40B4-BE49-F238E27FC236}">
                  <a16:creationId xmlns:a16="http://schemas.microsoft.com/office/drawing/2014/main" id="{602A2390-877C-3622-B2CA-9B6F0842B196}"/>
                </a:ext>
              </a:extLst>
            </p:cNvPr>
            <p:cNvSpPr/>
            <p:nvPr/>
          </p:nvSpPr>
          <p:spPr>
            <a:xfrm>
              <a:off x="-57119850" y="4066875"/>
              <a:ext cx="126075" cy="111875"/>
            </a:xfrm>
            <a:custGeom>
              <a:avLst/>
              <a:gdLst/>
              <a:ahLst/>
              <a:cxnLst/>
              <a:rect l="l" t="t" r="r" b="b"/>
              <a:pathLst>
                <a:path w="5043" h="4475" extrusionOk="0">
                  <a:moveTo>
                    <a:pt x="2333" y="1"/>
                  </a:moveTo>
                  <a:cubicBezTo>
                    <a:pt x="915" y="694"/>
                    <a:pt x="2" y="2111"/>
                    <a:pt x="2" y="3718"/>
                  </a:cubicBezTo>
                  <a:lnTo>
                    <a:pt x="2" y="4191"/>
                  </a:lnTo>
                  <a:lnTo>
                    <a:pt x="2" y="4359"/>
                  </a:lnTo>
                  <a:lnTo>
                    <a:pt x="2" y="4359"/>
                  </a:lnTo>
                  <a:cubicBezTo>
                    <a:pt x="32" y="3375"/>
                    <a:pt x="829" y="2616"/>
                    <a:pt x="1861" y="2616"/>
                  </a:cubicBezTo>
                  <a:cubicBezTo>
                    <a:pt x="2774" y="2616"/>
                    <a:pt x="3499" y="3246"/>
                    <a:pt x="3656" y="4096"/>
                  </a:cubicBezTo>
                  <a:lnTo>
                    <a:pt x="4507" y="4096"/>
                  </a:lnTo>
                  <a:cubicBezTo>
                    <a:pt x="4570" y="3718"/>
                    <a:pt x="4791" y="3403"/>
                    <a:pt x="5043" y="3120"/>
                  </a:cubicBezTo>
                  <a:cubicBezTo>
                    <a:pt x="3656" y="2647"/>
                    <a:pt x="2617" y="1481"/>
                    <a:pt x="2333" y="1"/>
                  </a:cubicBezTo>
                  <a:close/>
                  <a:moveTo>
                    <a:pt x="2" y="4359"/>
                  </a:moveTo>
                  <a:cubicBezTo>
                    <a:pt x="1" y="4397"/>
                    <a:pt x="1" y="4435"/>
                    <a:pt x="2" y="4474"/>
                  </a:cubicBezTo>
                  <a:lnTo>
                    <a:pt x="2" y="435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3" name="Google Shape;7216;p73">
              <a:extLst>
                <a:ext uri="{FF2B5EF4-FFF2-40B4-BE49-F238E27FC236}">
                  <a16:creationId xmlns:a16="http://schemas.microsoft.com/office/drawing/2014/main" id="{C0D71924-B3A8-0C59-0F90-0F949FDEC007}"/>
                </a:ext>
              </a:extLst>
            </p:cNvPr>
            <p:cNvSpPr/>
            <p:nvPr/>
          </p:nvSpPr>
          <p:spPr>
            <a:xfrm>
              <a:off x="-57100925" y="4151150"/>
              <a:ext cx="55175" cy="55150"/>
            </a:xfrm>
            <a:custGeom>
              <a:avLst/>
              <a:gdLst/>
              <a:ahLst/>
              <a:cxnLst/>
              <a:rect l="l" t="t" r="r" b="b"/>
              <a:pathLst>
                <a:path w="2207" h="2206" extrusionOk="0">
                  <a:moveTo>
                    <a:pt x="1104" y="1"/>
                  </a:moveTo>
                  <a:cubicBezTo>
                    <a:pt x="505" y="1"/>
                    <a:pt x="1" y="473"/>
                    <a:pt x="1" y="1103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473"/>
                    <a:pt x="1702" y="1"/>
                    <a:pt x="11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4" name="Google Shape;7217;p73">
              <a:extLst>
                <a:ext uri="{FF2B5EF4-FFF2-40B4-BE49-F238E27FC236}">
                  <a16:creationId xmlns:a16="http://schemas.microsoft.com/office/drawing/2014/main" id="{3103AD53-46F4-C8B9-CE28-44A0DD8E7028}"/>
                </a:ext>
              </a:extLst>
            </p:cNvPr>
            <p:cNvSpPr/>
            <p:nvPr/>
          </p:nvSpPr>
          <p:spPr>
            <a:xfrm>
              <a:off x="-57119825" y="4179500"/>
              <a:ext cx="204800" cy="121325"/>
            </a:xfrm>
            <a:custGeom>
              <a:avLst/>
              <a:gdLst/>
              <a:ahLst/>
              <a:cxnLst/>
              <a:rect l="l" t="t" r="r" b="b"/>
              <a:pathLst>
                <a:path w="8192" h="4853" extrusionOk="0">
                  <a:moveTo>
                    <a:pt x="5160" y="2151"/>
                  </a:moveTo>
                  <a:cubicBezTo>
                    <a:pt x="5254" y="2151"/>
                    <a:pt x="5341" y="2190"/>
                    <a:pt x="5388" y="2269"/>
                  </a:cubicBezTo>
                  <a:cubicBezTo>
                    <a:pt x="5546" y="2427"/>
                    <a:pt x="5546" y="2679"/>
                    <a:pt x="5388" y="2805"/>
                  </a:cubicBezTo>
                  <a:cubicBezTo>
                    <a:pt x="5042" y="3151"/>
                    <a:pt x="4569" y="3340"/>
                    <a:pt x="4096" y="3340"/>
                  </a:cubicBezTo>
                  <a:cubicBezTo>
                    <a:pt x="3624" y="3340"/>
                    <a:pt x="3120" y="3151"/>
                    <a:pt x="2805" y="2805"/>
                  </a:cubicBezTo>
                  <a:cubicBezTo>
                    <a:pt x="2647" y="2647"/>
                    <a:pt x="2647" y="2395"/>
                    <a:pt x="2805" y="2269"/>
                  </a:cubicBezTo>
                  <a:cubicBezTo>
                    <a:pt x="2884" y="2190"/>
                    <a:pt x="2978" y="2151"/>
                    <a:pt x="3069" y="2151"/>
                  </a:cubicBezTo>
                  <a:cubicBezTo>
                    <a:pt x="3159" y="2151"/>
                    <a:pt x="3246" y="2190"/>
                    <a:pt x="3309" y="2269"/>
                  </a:cubicBezTo>
                  <a:cubicBezTo>
                    <a:pt x="3529" y="2490"/>
                    <a:pt x="3813" y="2600"/>
                    <a:pt x="4096" y="2600"/>
                  </a:cubicBezTo>
                  <a:cubicBezTo>
                    <a:pt x="4380" y="2600"/>
                    <a:pt x="4664" y="2490"/>
                    <a:pt x="4884" y="2269"/>
                  </a:cubicBezTo>
                  <a:cubicBezTo>
                    <a:pt x="4963" y="2190"/>
                    <a:pt x="5065" y="2151"/>
                    <a:pt x="5160" y="2151"/>
                  </a:cubicBezTo>
                  <a:close/>
                  <a:moveTo>
                    <a:pt x="1" y="1"/>
                  </a:moveTo>
                  <a:lnTo>
                    <a:pt x="1" y="2238"/>
                  </a:lnTo>
                  <a:cubicBezTo>
                    <a:pt x="1" y="3687"/>
                    <a:pt x="1198" y="4853"/>
                    <a:pt x="2616" y="4853"/>
                  </a:cubicBezTo>
                  <a:lnTo>
                    <a:pt x="5609" y="4853"/>
                  </a:lnTo>
                  <a:cubicBezTo>
                    <a:pt x="7058" y="4853"/>
                    <a:pt x="8192" y="3655"/>
                    <a:pt x="8192" y="2238"/>
                  </a:cubicBezTo>
                  <a:lnTo>
                    <a:pt x="8192" y="1"/>
                  </a:lnTo>
                  <a:cubicBezTo>
                    <a:pt x="8192" y="977"/>
                    <a:pt x="7341" y="1860"/>
                    <a:pt x="6302" y="1860"/>
                  </a:cubicBezTo>
                  <a:cubicBezTo>
                    <a:pt x="5388" y="1860"/>
                    <a:pt x="4664" y="1230"/>
                    <a:pt x="4506" y="347"/>
                  </a:cubicBezTo>
                  <a:lnTo>
                    <a:pt x="3655" y="347"/>
                  </a:lnTo>
                  <a:cubicBezTo>
                    <a:pt x="3498" y="1230"/>
                    <a:pt x="2710" y="1860"/>
                    <a:pt x="1860" y="1860"/>
                  </a:cubicBezTo>
                  <a:cubicBezTo>
                    <a:pt x="820" y="1860"/>
                    <a:pt x="1" y="1009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5" name="Google Shape;7218;p73">
              <a:extLst>
                <a:ext uri="{FF2B5EF4-FFF2-40B4-BE49-F238E27FC236}">
                  <a16:creationId xmlns:a16="http://schemas.microsoft.com/office/drawing/2014/main" id="{8AA7ECA5-7406-B26D-5F53-6046B335EA98}"/>
                </a:ext>
              </a:extLst>
            </p:cNvPr>
            <p:cNvSpPr/>
            <p:nvPr/>
          </p:nvSpPr>
          <p:spPr>
            <a:xfrm>
              <a:off x="-57158400" y="4156675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6" name="Google Shape;7219;p73">
              <a:extLst>
                <a:ext uri="{FF2B5EF4-FFF2-40B4-BE49-F238E27FC236}">
                  <a16:creationId xmlns:a16="http://schemas.microsoft.com/office/drawing/2014/main" id="{5F326CD9-DB2D-2075-F38C-AD5BA5F35D3A}"/>
                </a:ext>
              </a:extLst>
            </p:cNvPr>
            <p:cNvSpPr/>
            <p:nvPr/>
          </p:nvSpPr>
          <p:spPr>
            <a:xfrm>
              <a:off x="-56896125" y="41558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1"/>
                  </a:moveTo>
                  <a:lnTo>
                    <a:pt x="0" y="2553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41" y="28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7" name="Google Shape;7220;p73">
              <a:extLst>
                <a:ext uri="{FF2B5EF4-FFF2-40B4-BE49-F238E27FC236}">
                  <a16:creationId xmlns:a16="http://schemas.microsoft.com/office/drawing/2014/main" id="{54744DDF-42FA-7210-6BFE-B5EB0FC2B98B}"/>
                </a:ext>
              </a:extLst>
            </p:cNvPr>
            <p:cNvSpPr/>
            <p:nvPr/>
          </p:nvSpPr>
          <p:spPr>
            <a:xfrm>
              <a:off x="-56924475" y="4149575"/>
              <a:ext cx="9450" cy="29175"/>
            </a:xfrm>
            <a:custGeom>
              <a:avLst/>
              <a:gdLst/>
              <a:ahLst/>
              <a:cxnLst/>
              <a:rect l="l" t="t" r="r" b="b"/>
              <a:pathLst>
                <a:path w="378" h="1167" extrusionOk="0">
                  <a:moveTo>
                    <a:pt x="0" y="1"/>
                  </a:moveTo>
                  <a:cubicBezTo>
                    <a:pt x="221" y="379"/>
                    <a:pt x="378" y="757"/>
                    <a:pt x="378" y="1166"/>
                  </a:cubicBezTo>
                  <a:lnTo>
                    <a:pt x="378" y="883"/>
                  </a:lnTo>
                  <a:lnTo>
                    <a:pt x="37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88" name="Google Shape;7221;p73">
            <a:extLst>
              <a:ext uri="{FF2B5EF4-FFF2-40B4-BE49-F238E27FC236}">
                <a16:creationId xmlns:a16="http://schemas.microsoft.com/office/drawing/2014/main" id="{23D288E2-1837-4C5E-ED42-4F3D94C1BDA5}"/>
              </a:ext>
            </a:extLst>
          </p:cNvPr>
          <p:cNvGrpSpPr/>
          <p:nvPr/>
        </p:nvGrpSpPr>
        <p:grpSpPr>
          <a:xfrm>
            <a:off x="10610661" y="2043395"/>
            <a:ext cx="477465" cy="475101"/>
            <a:chOff x="-55202750" y="3198925"/>
            <a:chExt cx="318225" cy="316650"/>
          </a:xfrm>
          <a:solidFill>
            <a:schemeClr val="tx1"/>
          </a:solidFill>
        </p:grpSpPr>
        <p:sp>
          <p:nvSpPr>
            <p:cNvPr id="889" name="Google Shape;7222;p73">
              <a:extLst>
                <a:ext uri="{FF2B5EF4-FFF2-40B4-BE49-F238E27FC236}">
                  <a16:creationId xmlns:a16="http://schemas.microsoft.com/office/drawing/2014/main" id="{E81C90F4-21E7-34C6-A9B4-0FF9D934074C}"/>
                </a:ext>
              </a:extLst>
            </p:cNvPr>
            <p:cNvSpPr/>
            <p:nvPr/>
          </p:nvSpPr>
          <p:spPr>
            <a:xfrm>
              <a:off x="-55130275" y="3293425"/>
              <a:ext cx="167775" cy="168575"/>
            </a:xfrm>
            <a:custGeom>
              <a:avLst/>
              <a:gdLst/>
              <a:ahLst/>
              <a:cxnLst/>
              <a:rect l="l" t="t" r="r" b="b"/>
              <a:pathLst>
                <a:path w="6711" h="6743" extrusionOk="0">
                  <a:moveTo>
                    <a:pt x="1891" y="2238"/>
                  </a:moveTo>
                  <a:cubicBezTo>
                    <a:pt x="2111" y="2238"/>
                    <a:pt x="2269" y="2395"/>
                    <a:pt x="2269" y="2584"/>
                  </a:cubicBezTo>
                  <a:cubicBezTo>
                    <a:pt x="2269" y="2805"/>
                    <a:pt x="2111" y="2962"/>
                    <a:pt x="1891" y="2962"/>
                  </a:cubicBezTo>
                  <a:cubicBezTo>
                    <a:pt x="1702" y="2962"/>
                    <a:pt x="1544" y="2836"/>
                    <a:pt x="1544" y="2584"/>
                  </a:cubicBezTo>
                  <a:cubicBezTo>
                    <a:pt x="1544" y="2395"/>
                    <a:pt x="1702" y="2238"/>
                    <a:pt x="1891" y="2238"/>
                  </a:cubicBezTo>
                  <a:close/>
                  <a:moveTo>
                    <a:pt x="4884" y="2269"/>
                  </a:moveTo>
                  <a:cubicBezTo>
                    <a:pt x="5104" y="2269"/>
                    <a:pt x="5262" y="2427"/>
                    <a:pt x="5262" y="2647"/>
                  </a:cubicBezTo>
                  <a:cubicBezTo>
                    <a:pt x="5262" y="2836"/>
                    <a:pt x="5104" y="2994"/>
                    <a:pt x="4884" y="2994"/>
                  </a:cubicBezTo>
                  <a:cubicBezTo>
                    <a:pt x="4695" y="2994"/>
                    <a:pt x="4537" y="2836"/>
                    <a:pt x="4537" y="2647"/>
                  </a:cubicBezTo>
                  <a:cubicBezTo>
                    <a:pt x="4537" y="2427"/>
                    <a:pt x="4695" y="2269"/>
                    <a:pt x="4884" y="2269"/>
                  </a:cubicBezTo>
                  <a:close/>
                  <a:moveTo>
                    <a:pt x="4454" y="4798"/>
                  </a:moveTo>
                  <a:cubicBezTo>
                    <a:pt x="4545" y="4798"/>
                    <a:pt x="4632" y="4837"/>
                    <a:pt x="4695" y="4916"/>
                  </a:cubicBezTo>
                  <a:cubicBezTo>
                    <a:pt x="4852" y="5042"/>
                    <a:pt x="4852" y="5262"/>
                    <a:pt x="4726" y="5420"/>
                  </a:cubicBezTo>
                  <a:cubicBezTo>
                    <a:pt x="4380" y="5798"/>
                    <a:pt x="3907" y="5987"/>
                    <a:pt x="3403" y="5987"/>
                  </a:cubicBezTo>
                  <a:cubicBezTo>
                    <a:pt x="2899" y="5987"/>
                    <a:pt x="2426" y="5798"/>
                    <a:pt x="2111" y="5420"/>
                  </a:cubicBezTo>
                  <a:cubicBezTo>
                    <a:pt x="1954" y="5262"/>
                    <a:pt x="1954" y="5042"/>
                    <a:pt x="2111" y="4916"/>
                  </a:cubicBezTo>
                  <a:cubicBezTo>
                    <a:pt x="2190" y="4837"/>
                    <a:pt x="2284" y="4798"/>
                    <a:pt x="2375" y="4798"/>
                  </a:cubicBezTo>
                  <a:cubicBezTo>
                    <a:pt x="2466" y="4798"/>
                    <a:pt x="2552" y="4837"/>
                    <a:pt x="2615" y="4916"/>
                  </a:cubicBezTo>
                  <a:cubicBezTo>
                    <a:pt x="2836" y="5136"/>
                    <a:pt x="3119" y="5246"/>
                    <a:pt x="3403" y="5246"/>
                  </a:cubicBezTo>
                  <a:cubicBezTo>
                    <a:pt x="3686" y="5246"/>
                    <a:pt x="3970" y="5136"/>
                    <a:pt x="4191" y="4916"/>
                  </a:cubicBezTo>
                  <a:cubicBezTo>
                    <a:pt x="4269" y="4837"/>
                    <a:pt x="4364" y="4798"/>
                    <a:pt x="4454" y="4798"/>
                  </a:cubicBezTo>
                  <a:close/>
                  <a:moveTo>
                    <a:pt x="3403" y="1"/>
                  </a:moveTo>
                  <a:cubicBezTo>
                    <a:pt x="2773" y="1261"/>
                    <a:pt x="1513" y="2112"/>
                    <a:pt x="63" y="2238"/>
                  </a:cubicBezTo>
                  <a:cubicBezTo>
                    <a:pt x="63" y="2364"/>
                    <a:pt x="0" y="2521"/>
                    <a:pt x="0" y="2647"/>
                  </a:cubicBezTo>
                  <a:lnTo>
                    <a:pt x="0" y="4128"/>
                  </a:lnTo>
                  <a:cubicBezTo>
                    <a:pt x="0" y="5577"/>
                    <a:pt x="1198" y="6743"/>
                    <a:pt x="2615" y="6743"/>
                  </a:cubicBezTo>
                  <a:lnTo>
                    <a:pt x="4096" y="6743"/>
                  </a:lnTo>
                  <a:cubicBezTo>
                    <a:pt x="5577" y="6743"/>
                    <a:pt x="6711" y="5546"/>
                    <a:pt x="6711" y="4128"/>
                  </a:cubicBezTo>
                  <a:lnTo>
                    <a:pt x="6711" y="2647"/>
                  </a:lnTo>
                  <a:cubicBezTo>
                    <a:pt x="6711" y="2521"/>
                    <a:pt x="6711" y="2364"/>
                    <a:pt x="6679" y="2238"/>
                  </a:cubicBezTo>
                  <a:cubicBezTo>
                    <a:pt x="5293" y="2112"/>
                    <a:pt x="4033" y="1261"/>
                    <a:pt x="34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0" name="Google Shape;7223;p73">
              <a:extLst>
                <a:ext uri="{FF2B5EF4-FFF2-40B4-BE49-F238E27FC236}">
                  <a16:creationId xmlns:a16="http://schemas.microsoft.com/office/drawing/2014/main" id="{109FA836-DDB6-A233-7EE0-C73DBF4C50AE}"/>
                </a:ext>
              </a:extLst>
            </p:cNvPr>
            <p:cNvSpPr/>
            <p:nvPr/>
          </p:nvSpPr>
          <p:spPr>
            <a:xfrm>
              <a:off x="-55202750" y="3198925"/>
              <a:ext cx="318225" cy="316650"/>
            </a:xfrm>
            <a:custGeom>
              <a:avLst/>
              <a:gdLst/>
              <a:ahLst/>
              <a:cxnLst/>
              <a:rect l="l" t="t" r="r" b="b"/>
              <a:pathLst>
                <a:path w="12729" h="12666" extrusionOk="0">
                  <a:moveTo>
                    <a:pt x="6302" y="2221"/>
                  </a:moveTo>
                  <a:cubicBezTo>
                    <a:pt x="6459" y="2221"/>
                    <a:pt x="6617" y="2300"/>
                    <a:pt x="6648" y="2458"/>
                  </a:cubicBezTo>
                  <a:lnTo>
                    <a:pt x="6680" y="2615"/>
                  </a:lnTo>
                  <a:cubicBezTo>
                    <a:pt x="7058" y="4127"/>
                    <a:pt x="8381" y="5230"/>
                    <a:pt x="9956" y="5230"/>
                  </a:cubicBezTo>
                  <a:cubicBezTo>
                    <a:pt x="10145" y="5230"/>
                    <a:pt x="10272" y="5356"/>
                    <a:pt x="10303" y="5545"/>
                  </a:cubicBezTo>
                  <a:cubicBezTo>
                    <a:pt x="10366" y="5829"/>
                    <a:pt x="10398" y="6112"/>
                    <a:pt x="10398" y="6364"/>
                  </a:cubicBezTo>
                  <a:lnTo>
                    <a:pt x="10398" y="7877"/>
                  </a:lnTo>
                  <a:cubicBezTo>
                    <a:pt x="10398" y="9704"/>
                    <a:pt x="8885" y="11216"/>
                    <a:pt x="7058" y="11216"/>
                  </a:cubicBezTo>
                  <a:lnTo>
                    <a:pt x="5546" y="11216"/>
                  </a:lnTo>
                  <a:cubicBezTo>
                    <a:pt x="3687" y="11216"/>
                    <a:pt x="2206" y="9704"/>
                    <a:pt x="2206" y="7877"/>
                  </a:cubicBezTo>
                  <a:lnTo>
                    <a:pt x="2206" y="6364"/>
                  </a:lnTo>
                  <a:cubicBezTo>
                    <a:pt x="2206" y="6112"/>
                    <a:pt x="2238" y="5829"/>
                    <a:pt x="2269" y="5545"/>
                  </a:cubicBezTo>
                  <a:cubicBezTo>
                    <a:pt x="2332" y="5388"/>
                    <a:pt x="2490" y="5230"/>
                    <a:pt x="2647" y="5230"/>
                  </a:cubicBezTo>
                  <a:cubicBezTo>
                    <a:pt x="4160" y="5230"/>
                    <a:pt x="5514" y="4127"/>
                    <a:pt x="5892" y="2615"/>
                  </a:cubicBezTo>
                  <a:lnTo>
                    <a:pt x="5955" y="2458"/>
                  </a:lnTo>
                  <a:cubicBezTo>
                    <a:pt x="5987" y="2300"/>
                    <a:pt x="6144" y="2221"/>
                    <a:pt x="6302" y="2221"/>
                  </a:cubicBezTo>
                  <a:close/>
                  <a:moveTo>
                    <a:pt x="6333" y="0"/>
                  </a:moveTo>
                  <a:cubicBezTo>
                    <a:pt x="3529" y="0"/>
                    <a:pt x="1135" y="2111"/>
                    <a:pt x="789" y="4884"/>
                  </a:cubicBezTo>
                  <a:cubicBezTo>
                    <a:pt x="284" y="5230"/>
                    <a:pt x="1" y="5797"/>
                    <a:pt x="1" y="6427"/>
                  </a:cubicBezTo>
                  <a:cubicBezTo>
                    <a:pt x="1" y="6805"/>
                    <a:pt x="127" y="7215"/>
                    <a:pt x="379" y="7530"/>
                  </a:cubicBezTo>
                  <a:cubicBezTo>
                    <a:pt x="158" y="7845"/>
                    <a:pt x="1" y="8223"/>
                    <a:pt x="1" y="8633"/>
                  </a:cubicBezTo>
                  <a:cubicBezTo>
                    <a:pt x="1" y="9011"/>
                    <a:pt x="127" y="9420"/>
                    <a:pt x="379" y="9735"/>
                  </a:cubicBezTo>
                  <a:cubicBezTo>
                    <a:pt x="158" y="10050"/>
                    <a:pt x="1" y="10428"/>
                    <a:pt x="1" y="10838"/>
                  </a:cubicBezTo>
                  <a:cubicBezTo>
                    <a:pt x="1" y="11846"/>
                    <a:pt x="852" y="12665"/>
                    <a:pt x="1891" y="12665"/>
                  </a:cubicBezTo>
                  <a:lnTo>
                    <a:pt x="10839" y="12665"/>
                  </a:lnTo>
                  <a:cubicBezTo>
                    <a:pt x="11847" y="12665"/>
                    <a:pt x="12729" y="11846"/>
                    <a:pt x="12729" y="10838"/>
                  </a:cubicBezTo>
                  <a:cubicBezTo>
                    <a:pt x="12729" y="10428"/>
                    <a:pt x="12603" y="10050"/>
                    <a:pt x="12319" y="9735"/>
                  </a:cubicBezTo>
                  <a:cubicBezTo>
                    <a:pt x="12571" y="9420"/>
                    <a:pt x="12729" y="9011"/>
                    <a:pt x="12729" y="8633"/>
                  </a:cubicBezTo>
                  <a:cubicBezTo>
                    <a:pt x="12666" y="8223"/>
                    <a:pt x="12508" y="7845"/>
                    <a:pt x="12288" y="7530"/>
                  </a:cubicBezTo>
                  <a:cubicBezTo>
                    <a:pt x="12508" y="7215"/>
                    <a:pt x="12666" y="6805"/>
                    <a:pt x="12666" y="6427"/>
                  </a:cubicBezTo>
                  <a:cubicBezTo>
                    <a:pt x="12666" y="5829"/>
                    <a:pt x="12351" y="5230"/>
                    <a:pt x="11878" y="4884"/>
                  </a:cubicBezTo>
                  <a:cubicBezTo>
                    <a:pt x="11500" y="2111"/>
                    <a:pt x="9137" y="0"/>
                    <a:pt x="6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91" name="Google Shape;7224;p73">
            <a:extLst>
              <a:ext uri="{FF2B5EF4-FFF2-40B4-BE49-F238E27FC236}">
                <a16:creationId xmlns:a16="http://schemas.microsoft.com/office/drawing/2014/main" id="{8B0AD9DD-7B39-853A-B5BF-D76ABEB83E24}"/>
              </a:ext>
            </a:extLst>
          </p:cNvPr>
          <p:cNvGrpSpPr/>
          <p:nvPr/>
        </p:nvGrpSpPr>
        <p:grpSpPr>
          <a:xfrm>
            <a:off x="10624839" y="2650462"/>
            <a:ext cx="449107" cy="477465"/>
            <a:chOff x="-55194875" y="3590375"/>
            <a:chExt cx="299325" cy="318225"/>
          </a:xfrm>
          <a:solidFill>
            <a:schemeClr val="tx1"/>
          </a:solidFill>
        </p:grpSpPr>
        <p:sp>
          <p:nvSpPr>
            <p:cNvPr id="892" name="Google Shape;7225;p73">
              <a:extLst>
                <a:ext uri="{FF2B5EF4-FFF2-40B4-BE49-F238E27FC236}">
                  <a16:creationId xmlns:a16="http://schemas.microsoft.com/office/drawing/2014/main" id="{68F6A2B3-E6AF-DFAE-4294-A24B8FA8A911}"/>
                </a:ext>
              </a:extLst>
            </p:cNvPr>
            <p:cNvSpPr/>
            <p:nvPr/>
          </p:nvSpPr>
          <p:spPr>
            <a:xfrm>
              <a:off x="-55194875" y="3667550"/>
              <a:ext cx="37050" cy="241050"/>
            </a:xfrm>
            <a:custGeom>
              <a:avLst/>
              <a:gdLst/>
              <a:ahLst/>
              <a:cxnLst/>
              <a:rect l="l" t="t" r="r" b="b"/>
              <a:pathLst>
                <a:path w="1482" h="9642" extrusionOk="0">
                  <a:moveTo>
                    <a:pt x="1482" y="1"/>
                  </a:moveTo>
                  <a:cubicBezTo>
                    <a:pt x="537" y="977"/>
                    <a:pt x="1" y="2301"/>
                    <a:pt x="1" y="3687"/>
                  </a:cubicBezTo>
                  <a:lnTo>
                    <a:pt x="1" y="9295"/>
                  </a:lnTo>
                  <a:lnTo>
                    <a:pt x="32" y="9295"/>
                  </a:lnTo>
                  <a:cubicBezTo>
                    <a:pt x="32" y="9484"/>
                    <a:pt x="190" y="9641"/>
                    <a:pt x="379" y="9641"/>
                  </a:cubicBezTo>
                  <a:lnTo>
                    <a:pt x="1482" y="9641"/>
                  </a:lnTo>
                  <a:lnTo>
                    <a:pt x="148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3" name="Google Shape;7226;p73">
              <a:extLst>
                <a:ext uri="{FF2B5EF4-FFF2-40B4-BE49-F238E27FC236}">
                  <a16:creationId xmlns:a16="http://schemas.microsoft.com/office/drawing/2014/main" id="{9E2306D4-69C6-694E-4C65-0A07D4D7BC54}"/>
                </a:ext>
              </a:extLst>
            </p:cNvPr>
            <p:cNvSpPr/>
            <p:nvPr/>
          </p:nvSpPr>
          <p:spPr>
            <a:xfrm>
              <a:off x="-55065700" y="3643925"/>
              <a:ext cx="132350" cy="40200"/>
            </a:xfrm>
            <a:custGeom>
              <a:avLst/>
              <a:gdLst/>
              <a:ahLst/>
              <a:cxnLst/>
              <a:rect l="l" t="t" r="r" b="b"/>
              <a:pathLst>
                <a:path w="5294" h="1608" extrusionOk="0">
                  <a:moveTo>
                    <a:pt x="5294" y="1"/>
                  </a:moveTo>
                  <a:lnTo>
                    <a:pt x="1" y="1607"/>
                  </a:lnTo>
                  <a:lnTo>
                    <a:pt x="5294" y="1607"/>
                  </a:lnTo>
                  <a:lnTo>
                    <a:pt x="529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4" name="Google Shape;7227;p73">
              <a:extLst>
                <a:ext uri="{FF2B5EF4-FFF2-40B4-BE49-F238E27FC236}">
                  <a16:creationId xmlns:a16="http://schemas.microsoft.com/office/drawing/2014/main" id="{CE93CC21-85BD-F9B8-BBCD-591D1A474C72}"/>
                </a:ext>
              </a:extLst>
            </p:cNvPr>
            <p:cNvSpPr/>
            <p:nvPr/>
          </p:nvSpPr>
          <p:spPr>
            <a:xfrm>
              <a:off x="-55138950" y="3703000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7"/>
                  </a:moveTo>
                  <a:cubicBezTo>
                    <a:pt x="2836" y="757"/>
                    <a:pt x="2994" y="914"/>
                    <a:pt x="2994" y="1103"/>
                  </a:cubicBezTo>
                  <a:cubicBezTo>
                    <a:pt x="2994" y="1292"/>
                    <a:pt x="2836" y="1450"/>
                    <a:pt x="2647" y="1450"/>
                  </a:cubicBezTo>
                  <a:cubicBezTo>
                    <a:pt x="2458" y="1450"/>
                    <a:pt x="2301" y="1292"/>
                    <a:pt x="2301" y="1103"/>
                  </a:cubicBezTo>
                  <a:cubicBezTo>
                    <a:pt x="2301" y="914"/>
                    <a:pt x="2395" y="757"/>
                    <a:pt x="2647" y="757"/>
                  </a:cubicBezTo>
                  <a:close/>
                  <a:moveTo>
                    <a:pt x="5609" y="757"/>
                  </a:moveTo>
                  <a:cubicBezTo>
                    <a:pt x="5798" y="757"/>
                    <a:pt x="5955" y="914"/>
                    <a:pt x="5955" y="1103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388" y="1450"/>
                    <a:pt x="5231" y="1292"/>
                    <a:pt x="5231" y="1103"/>
                  </a:cubicBezTo>
                  <a:cubicBezTo>
                    <a:pt x="5231" y="914"/>
                    <a:pt x="5388" y="757"/>
                    <a:pt x="5609" y="757"/>
                  </a:cubicBezTo>
                  <a:close/>
                  <a:moveTo>
                    <a:pt x="5195" y="3316"/>
                  </a:moveTo>
                  <a:cubicBezTo>
                    <a:pt x="5294" y="3316"/>
                    <a:pt x="5388" y="3356"/>
                    <a:pt x="5451" y="3434"/>
                  </a:cubicBezTo>
                  <a:cubicBezTo>
                    <a:pt x="5609" y="3592"/>
                    <a:pt x="5609" y="3812"/>
                    <a:pt x="5451" y="3939"/>
                  </a:cubicBezTo>
                  <a:cubicBezTo>
                    <a:pt x="5105" y="4285"/>
                    <a:pt x="4601" y="4474"/>
                    <a:pt x="4096" y="4474"/>
                  </a:cubicBezTo>
                  <a:cubicBezTo>
                    <a:pt x="3592" y="4474"/>
                    <a:pt x="3120" y="4285"/>
                    <a:pt x="2805" y="3939"/>
                  </a:cubicBezTo>
                  <a:cubicBezTo>
                    <a:pt x="2647" y="3781"/>
                    <a:pt x="2647" y="3529"/>
                    <a:pt x="2805" y="3434"/>
                  </a:cubicBezTo>
                  <a:cubicBezTo>
                    <a:pt x="2883" y="3356"/>
                    <a:pt x="2978" y="3316"/>
                    <a:pt x="3073" y="3316"/>
                  </a:cubicBezTo>
                  <a:cubicBezTo>
                    <a:pt x="3167" y="3316"/>
                    <a:pt x="3262" y="3356"/>
                    <a:pt x="3340" y="3434"/>
                  </a:cubicBezTo>
                  <a:cubicBezTo>
                    <a:pt x="3561" y="3639"/>
                    <a:pt x="3852" y="3742"/>
                    <a:pt x="4140" y="3742"/>
                  </a:cubicBezTo>
                  <a:cubicBezTo>
                    <a:pt x="4427" y="3742"/>
                    <a:pt x="4711" y="3639"/>
                    <a:pt x="4916" y="3434"/>
                  </a:cubicBezTo>
                  <a:cubicBezTo>
                    <a:pt x="4994" y="3356"/>
                    <a:pt x="5097" y="3316"/>
                    <a:pt x="5195" y="3316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4852"/>
                    <a:pt x="1860" y="6742"/>
                    <a:pt x="4096" y="6742"/>
                  </a:cubicBezTo>
                  <a:cubicBezTo>
                    <a:pt x="6333" y="6742"/>
                    <a:pt x="8192" y="4884"/>
                    <a:pt x="8192" y="2584"/>
                  </a:cubicBezTo>
                  <a:lnTo>
                    <a:pt x="819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5" name="Google Shape;7228;p73">
              <a:extLst>
                <a:ext uri="{FF2B5EF4-FFF2-40B4-BE49-F238E27FC236}">
                  <a16:creationId xmlns:a16="http://schemas.microsoft.com/office/drawing/2014/main" id="{EB134168-CE85-2515-F97C-8D18C19B86FA}"/>
                </a:ext>
              </a:extLst>
            </p:cNvPr>
            <p:cNvSpPr/>
            <p:nvPr/>
          </p:nvSpPr>
          <p:spPr>
            <a:xfrm>
              <a:off x="-55138950" y="3590375"/>
              <a:ext cx="204025" cy="92950"/>
            </a:xfrm>
            <a:custGeom>
              <a:avLst/>
              <a:gdLst/>
              <a:ahLst/>
              <a:cxnLst/>
              <a:rect l="l" t="t" r="r" b="b"/>
              <a:pathLst>
                <a:path w="8161" h="3718" extrusionOk="0">
                  <a:moveTo>
                    <a:pt x="1860" y="0"/>
                  </a:moveTo>
                  <a:cubicBezTo>
                    <a:pt x="820" y="0"/>
                    <a:pt x="1" y="851"/>
                    <a:pt x="1" y="1859"/>
                  </a:cubicBezTo>
                  <a:lnTo>
                    <a:pt x="1" y="3718"/>
                  </a:lnTo>
                  <a:lnTo>
                    <a:pt x="316" y="3718"/>
                  </a:lnTo>
                  <a:lnTo>
                    <a:pt x="8161" y="1386"/>
                  </a:lnTo>
                  <a:cubicBezTo>
                    <a:pt x="7972" y="599"/>
                    <a:pt x="7215" y="0"/>
                    <a:pt x="6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6" name="Google Shape;7229;p73">
              <a:extLst>
                <a:ext uri="{FF2B5EF4-FFF2-40B4-BE49-F238E27FC236}">
                  <a16:creationId xmlns:a16="http://schemas.microsoft.com/office/drawing/2014/main" id="{8C264B73-CD30-D2BD-9319-615C72970D1F}"/>
                </a:ext>
              </a:extLst>
            </p:cNvPr>
            <p:cNvSpPr/>
            <p:nvPr/>
          </p:nvSpPr>
          <p:spPr>
            <a:xfrm>
              <a:off x="-54914475" y="36888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1" y="0"/>
                  </a:moveTo>
                  <a:lnTo>
                    <a:pt x="1" y="2584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97" name="Google Shape;7230;p73">
            <a:extLst>
              <a:ext uri="{FF2B5EF4-FFF2-40B4-BE49-F238E27FC236}">
                <a16:creationId xmlns:a16="http://schemas.microsoft.com/office/drawing/2014/main" id="{9330EC4D-29B6-C74C-6889-FDEA591EDAE0}"/>
              </a:ext>
            </a:extLst>
          </p:cNvPr>
          <p:cNvGrpSpPr/>
          <p:nvPr/>
        </p:nvGrpSpPr>
        <p:grpSpPr>
          <a:xfrm>
            <a:off x="10630996" y="3240156"/>
            <a:ext cx="476264" cy="476264"/>
            <a:chOff x="-55203525" y="3983400"/>
            <a:chExt cx="317425" cy="317425"/>
          </a:xfrm>
          <a:solidFill>
            <a:schemeClr val="tx1"/>
          </a:solidFill>
        </p:grpSpPr>
        <p:sp>
          <p:nvSpPr>
            <p:cNvPr id="898" name="Google Shape;7231;p73">
              <a:extLst>
                <a:ext uri="{FF2B5EF4-FFF2-40B4-BE49-F238E27FC236}">
                  <a16:creationId xmlns:a16="http://schemas.microsoft.com/office/drawing/2014/main" id="{100F24F7-9D03-2B8A-1D04-3A81FC38653F}"/>
                </a:ext>
              </a:extLst>
            </p:cNvPr>
            <p:cNvSpPr/>
            <p:nvPr/>
          </p:nvSpPr>
          <p:spPr>
            <a:xfrm>
              <a:off x="-55147600" y="4094450"/>
              <a:ext cx="204800" cy="206375"/>
            </a:xfrm>
            <a:custGeom>
              <a:avLst/>
              <a:gdLst/>
              <a:ahLst/>
              <a:cxnLst/>
              <a:rect l="l" t="t" r="r" b="b"/>
              <a:pathLst>
                <a:path w="8192" h="8255" extrusionOk="0">
                  <a:moveTo>
                    <a:pt x="2584" y="2269"/>
                  </a:moveTo>
                  <a:cubicBezTo>
                    <a:pt x="2804" y="2269"/>
                    <a:pt x="2962" y="2426"/>
                    <a:pt x="2962" y="2615"/>
                  </a:cubicBezTo>
                  <a:cubicBezTo>
                    <a:pt x="2962" y="2804"/>
                    <a:pt x="2804" y="2962"/>
                    <a:pt x="2584" y="2962"/>
                  </a:cubicBezTo>
                  <a:cubicBezTo>
                    <a:pt x="2395" y="2962"/>
                    <a:pt x="2237" y="2836"/>
                    <a:pt x="2237" y="2615"/>
                  </a:cubicBezTo>
                  <a:cubicBezTo>
                    <a:pt x="2237" y="2426"/>
                    <a:pt x="2395" y="2269"/>
                    <a:pt x="2584" y="2269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47" y="4828"/>
                  </a:moveTo>
                  <a:cubicBezTo>
                    <a:pt x="5238" y="4828"/>
                    <a:pt x="5325" y="4868"/>
                    <a:pt x="5388" y="4947"/>
                  </a:cubicBezTo>
                  <a:cubicBezTo>
                    <a:pt x="5545" y="5041"/>
                    <a:pt x="5545" y="5293"/>
                    <a:pt x="5419" y="5451"/>
                  </a:cubicBezTo>
                  <a:cubicBezTo>
                    <a:pt x="5073" y="5797"/>
                    <a:pt x="4600" y="5986"/>
                    <a:pt x="4096" y="5986"/>
                  </a:cubicBezTo>
                  <a:cubicBezTo>
                    <a:pt x="3592" y="5986"/>
                    <a:pt x="3119" y="5797"/>
                    <a:pt x="2804" y="5451"/>
                  </a:cubicBezTo>
                  <a:cubicBezTo>
                    <a:pt x="2647" y="5293"/>
                    <a:pt x="2647" y="5041"/>
                    <a:pt x="2804" y="4947"/>
                  </a:cubicBezTo>
                  <a:cubicBezTo>
                    <a:pt x="2883" y="4868"/>
                    <a:pt x="2977" y="4828"/>
                    <a:pt x="3068" y="4828"/>
                  </a:cubicBezTo>
                  <a:cubicBezTo>
                    <a:pt x="3159" y="4828"/>
                    <a:pt x="3245" y="4868"/>
                    <a:pt x="3308" y="4947"/>
                  </a:cubicBezTo>
                  <a:cubicBezTo>
                    <a:pt x="3529" y="5151"/>
                    <a:pt x="3812" y="5254"/>
                    <a:pt x="4096" y="5254"/>
                  </a:cubicBezTo>
                  <a:cubicBezTo>
                    <a:pt x="4379" y="5254"/>
                    <a:pt x="4663" y="5151"/>
                    <a:pt x="4884" y="4947"/>
                  </a:cubicBezTo>
                  <a:cubicBezTo>
                    <a:pt x="4962" y="4868"/>
                    <a:pt x="5057" y="4828"/>
                    <a:pt x="5147" y="4828"/>
                  </a:cubicBezTo>
                  <a:close/>
                  <a:moveTo>
                    <a:pt x="2584" y="0"/>
                  </a:moveTo>
                  <a:cubicBezTo>
                    <a:pt x="1134" y="0"/>
                    <a:pt x="0" y="1197"/>
                    <a:pt x="0" y="2615"/>
                  </a:cubicBezTo>
                  <a:lnTo>
                    <a:pt x="0" y="4096"/>
                  </a:lnTo>
                  <a:cubicBezTo>
                    <a:pt x="0" y="4379"/>
                    <a:pt x="32" y="4695"/>
                    <a:pt x="63" y="4947"/>
                  </a:cubicBezTo>
                  <a:cubicBezTo>
                    <a:pt x="473" y="6837"/>
                    <a:pt x="2174" y="8255"/>
                    <a:pt x="4096" y="8255"/>
                  </a:cubicBezTo>
                  <a:cubicBezTo>
                    <a:pt x="6018" y="8255"/>
                    <a:pt x="7719" y="6837"/>
                    <a:pt x="8097" y="4947"/>
                  </a:cubicBezTo>
                  <a:cubicBezTo>
                    <a:pt x="8160" y="4695"/>
                    <a:pt x="8192" y="4411"/>
                    <a:pt x="8192" y="4096"/>
                  </a:cubicBezTo>
                  <a:lnTo>
                    <a:pt x="8192" y="2615"/>
                  </a:lnTo>
                  <a:cubicBezTo>
                    <a:pt x="8192" y="1197"/>
                    <a:pt x="7057" y="0"/>
                    <a:pt x="55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9" name="Google Shape;7232;p73">
              <a:extLst>
                <a:ext uri="{FF2B5EF4-FFF2-40B4-BE49-F238E27FC236}">
                  <a16:creationId xmlns:a16="http://schemas.microsoft.com/office/drawing/2014/main" id="{870463A9-2C02-0912-33C5-EFD4B650169B}"/>
                </a:ext>
              </a:extLst>
            </p:cNvPr>
            <p:cNvSpPr/>
            <p:nvPr/>
          </p:nvSpPr>
          <p:spPr>
            <a:xfrm>
              <a:off x="-55203525" y="4027500"/>
              <a:ext cx="317425" cy="196925"/>
            </a:xfrm>
            <a:custGeom>
              <a:avLst/>
              <a:gdLst/>
              <a:ahLst/>
              <a:cxnLst/>
              <a:rect l="l" t="t" r="r" b="b"/>
              <a:pathLst>
                <a:path w="12697" h="7877" extrusionOk="0">
                  <a:moveTo>
                    <a:pt x="4443" y="0"/>
                  </a:moveTo>
                  <a:cubicBezTo>
                    <a:pt x="1828" y="851"/>
                    <a:pt x="0" y="3277"/>
                    <a:pt x="0" y="6049"/>
                  </a:cubicBezTo>
                  <a:cubicBezTo>
                    <a:pt x="0" y="6994"/>
                    <a:pt x="725" y="7782"/>
                    <a:pt x="1639" y="7877"/>
                  </a:cubicBezTo>
                  <a:cubicBezTo>
                    <a:pt x="1639" y="7845"/>
                    <a:pt x="1607" y="7814"/>
                    <a:pt x="1607" y="7782"/>
                  </a:cubicBezTo>
                  <a:cubicBezTo>
                    <a:pt x="1513" y="7499"/>
                    <a:pt x="1513" y="7120"/>
                    <a:pt x="1513" y="6774"/>
                  </a:cubicBezTo>
                  <a:lnTo>
                    <a:pt x="1513" y="5293"/>
                  </a:lnTo>
                  <a:cubicBezTo>
                    <a:pt x="1513" y="3434"/>
                    <a:pt x="3025" y="1922"/>
                    <a:pt x="4884" y="1922"/>
                  </a:cubicBezTo>
                  <a:lnTo>
                    <a:pt x="7877" y="1922"/>
                  </a:lnTo>
                  <a:cubicBezTo>
                    <a:pt x="9704" y="1922"/>
                    <a:pt x="11216" y="3434"/>
                    <a:pt x="11216" y="5293"/>
                  </a:cubicBezTo>
                  <a:lnTo>
                    <a:pt x="11216" y="6774"/>
                  </a:lnTo>
                  <a:cubicBezTo>
                    <a:pt x="11216" y="7120"/>
                    <a:pt x="11185" y="7436"/>
                    <a:pt x="11090" y="7782"/>
                  </a:cubicBezTo>
                  <a:cubicBezTo>
                    <a:pt x="11090" y="7814"/>
                    <a:pt x="11059" y="7845"/>
                    <a:pt x="11059" y="7877"/>
                  </a:cubicBezTo>
                  <a:cubicBezTo>
                    <a:pt x="11972" y="7782"/>
                    <a:pt x="12697" y="6994"/>
                    <a:pt x="12697" y="6049"/>
                  </a:cubicBezTo>
                  <a:cubicBezTo>
                    <a:pt x="12697" y="3277"/>
                    <a:pt x="10870" y="851"/>
                    <a:pt x="8255" y="0"/>
                  </a:cubicBezTo>
                  <a:cubicBezTo>
                    <a:pt x="8223" y="189"/>
                    <a:pt x="8129" y="441"/>
                    <a:pt x="8034" y="599"/>
                  </a:cubicBezTo>
                  <a:cubicBezTo>
                    <a:pt x="7751" y="977"/>
                    <a:pt x="7310" y="1229"/>
                    <a:pt x="6805" y="1229"/>
                  </a:cubicBezTo>
                  <a:lnTo>
                    <a:pt x="5892" y="1229"/>
                  </a:lnTo>
                  <a:cubicBezTo>
                    <a:pt x="5419" y="1229"/>
                    <a:pt x="4947" y="977"/>
                    <a:pt x="4663" y="599"/>
                  </a:cubicBezTo>
                  <a:cubicBezTo>
                    <a:pt x="4569" y="410"/>
                    <a:pt x="4474" y="189"/>
                    <a:pt x="44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0" name="Google Shape;7233;p73">
              <a:extLst>
                <a:ext uri="{FF2B5EF4-FFF2-40B4-BE49-F238E27FC236}">
                  <a16:creationId xmlns:a16="http://schemas.microsoft.com/office/drawing/2014/main" id="{459EAF29-DC71-99D7-5CF5-806E1A2B0B20}"/>
                </a:ext>
              </a:extLst>
            </p:cNvPr>
            <p:cNvSpPr/>
            <p:nvPr/>
          </p:nvSpPr>
          <p:spPr>
            <a:xfrm>
              <a:off x="-55128700" y="3983400"/>
              <a:ext cx="166200" cy="54350"/>
            </a:xfrm>
            <a:custGeom>
              <a:avLst/>
              <a:gdLst/>
              <a:ahLst/>
              <a:cxnLst/>
              <a:rect l="l" t="t" r="r" b="b"/>
              <a:pathLst>
                <a:path w="6648" h="2174" extrusionOk="0">
                  <a:moveTo>
                    <a:pt x="3088" y="0"/>
                  </a:moveTo>
                  <a:cubicBezTo>
                    <a:pt x="2836" y="0"/>
                    <a:pt x="2584" y="158"/>
                    <a:pt x="2458" y="347"/>
                  </a:cubicBezTo>
                  <a:lnTo>
                    <a:pt x="347" y="347"/>
                  </a:lnTo>
                  <a:cubicBezTo>
                    <a:pt x="158" y="347"/>
                    <a:pt x="0" y="504"/>
                    <a:pt x="0" y="725"/>
                  </a:cubicBezTo>
                  <a:cubicBezTo>
                    <a:pt x="0" y="914"/>
                    <a:pt x="158" y="1071"/>
                    <a:pt x="347" y="1071"/>
                  </a:cubicBezTo>
                  <a:lnTo>
                    <a:pt x="2206" y="1071"/>
                  </a:lnTo>
                  <a:lnTo>
                    <a:pt x="2143" y="1197"/>
                  </a:lnTo>
                  <a:cubicBezTo>
                    <a:pt x="1985" y="1670"/>
                    <a:pt x="2363" y="2174"/>
                    <a:pt x="2867" y="2174"/>
                  </a:cubicBezTo>
                  <a:lnTo>
                    <a:pt x="3781" y="2174"/>
                  </a:lnTo>
                  <a:cubicBezTo>
                    <a:pt x="4285" y="2174"/>
                    <a:pt x="4632" y="1670"/>
                    <a:pt x="4474" y="1197"/>
                  </a:cubicBezTo>
                  <a:lnTo>
                    <a:pt x="4443" y="1071"/>
                  </a:lnTo>
                  <a:lnTo>
                    <a:pt x="6301" y="1071"/>
                  </a:lnTo>
                  <a:cubicBezTo>
                    <a:pt x="6490" y="1071"/>
                    <a:pt x="6648" y="914"/>
                    <a:pt x="6648" y="725"/>
                  </a:cubicBezTo>
                  <a:cubicBezTo>
                    <a:pt x="6648" y="504"/>
                    <a:pt x="6490" y="347"/>
                    <a:pt x="6301" y="347"/>
                  </a:cubicBezTo>
                  <a:lnTo>
                    <a:pt x="4159" y="347"/>
                  </a:lnTo>
                  <a:cubicBezTo>
                    <a:pt x="4033" y="126"/>
                    <a:pt x="3812" y="0"/>
                    <a:pt x="3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01" name="Google Shape;7234;p73">
            <a:extLst>
              <a:ext uri="{FF2B5EF4-FFF2-40B4-BE49-F238E27FC236}">
                <a16:creationId xmlns:a16="http://schemas.microsoft.com/office/drawing/2014/main" id="{59155876-2EDA-C414-6645-3185352EA7B4}"/>
              </a:ext>
            </a:extLst>
          </p:cNvPr>
          <p:cNvGrpSpPr/>
          <p:nvPr/>
        </p:nvGrpSpPr>
        <p:grpSpPr>
          <a:xfrm>
            <a:off x="8852969" y="3849566"/>
            <a:ext cx="447907" cy="478628"/>
            <a:chOff x="-53232900" y="3192625"/>
            <a:chExt cx="298525" cy="319000"/>
          </a:xfrm>
          <a:solidFill>
            <a:schemeClr val="tx1"/>
          </a:solidFill>
        </p:grpSpPr>
        <p:sp>
          <p:nvSpPr>
            <p:cNvPr id="902" name="Google Shape;7235;p73">
              <a:extLst>
                <a:ext uri="{FF2B5EF4-FFF2-40B4-BE49-F238E27FC236}">
                  <a16:creationId xmlns:a16="http://schemas.microsoft.com/office/drawing/2014/main" id="{5974856C-3BB1-6220-1910-AFDAD9547564}"/>
                </a:ext>
              </a:extLst>
            </p:cNvPr>
            <p:cNvSpPr/>
            <p:nvPr/>
          </p:nvSpPr>
          <p:spPr>
            <a:xfrm>
              <a:off x="-52972975" y="3315500"/>
              <a:ext cx="37825" cy="55925"/>
            </a:xfrm>
            <a:custGeom>
              <a:avLst/>
              <a:gdLst/>
              <a:ahLst/>
              <a:cxnLst/>
              <a:rect l="l" t="t" r="r" b="b"/>
              <a:pathLst>
                <a:path w="1513" h="2237" extrusionOk="0">
                  <a:moveTo>
                    <a:pt x="0" y="0"/>
                  </a:moveTo>
                  <a:lnTo>
                    <a:pt x="0" y="2048"/>
                  </a:lnTo>
                  <a:cubicBezTo>
                    <a:pt x="252" y="2142"/>
                    <a:pt x="505" y="2237"/>
                    <a:pt x="788" y="2237"/>
                  </a:cubicBezTo>
                  <a:lnTo>
                    <a:pt x="1135" y="2237"/>
                  </a:lnTo>
                  <a:cubicBezTo>
                    <a:pt x="1355" y="2237"/>
                    <a:pt x="1513" y="2079"/>
                    <a:pt x="1513" y="1859"/>
                  </a:cubicBezTo>
                  <a:lnTo>
                    <a:pt x="1513" y="1512"/>
                  </a:lnTo>
                  <a:cubicBezTo>
                    <a:pt x="1513" y="693"/>
                    <a:pt x="82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3" name="Google Shape;7236;p73">
              <a:extLst>
                <a:ext uri="{FF2B5EF4-FFF2-40B4-BE49-F238E27FC236}">
                  <a16:creationId xmlns:a16="http://schemas.microsoft.com/office/drawing/2014/main" id="{862323D0-BD53-C205-0E03-2D8B6C264460}"/>
                </a:ext>
              </a:extLst>
            </p:cNvPr>
            <p:cNvSpPr/>
            <p:nvPr/>
          </p:nvSpPr>
          <p:spPr>
            <a:xfrm>
              <a:off x="-52978500" y="3259575"/>
              <a:ext cx="44125" cy="55950"/>
            </a:xfrm>
            <a:custGeom>
              <a:avLst/>
              <a:gdLst/>
              <a:ahLst/>
              <a:cxnLst/>
              <a:rect l="l" t="t" r="r" b="b"/>
              <a:pathLst>
                <a:path w="1765" h="2238" extrusionOk="0">
                  <a:moveTo>
                    <a:pt x="1041" y="0"/>
                  </a:moveTo>
                  <a:cubicBezTo>
                    <a:pt x="663" y="0"/>
                    <a:pt x="253" y="158"/>
                    <a:pt x="1" y="441"/>
                  </a:cubicBezTo>
                  <a:cubicBezTo>
                    <a:pt x="190" y="977"/>
                    <a:pt x="316" y="1607"/>
                    <a:pt x="316" y="2237"/>
                  </a:cubicBezTo>
                  <a:cubicBezTo>
                    <a:pt x="1104" y="2206"/>
                    <a:pt x="1765" y="1544"/>
                    <a:pt x="1765" y="725"/>
                  </a:cubicBezTo>
                  <a:lnTo>
                    <a:pt x="1765" y="378"/>
                  </a:lnTo>
                  <a:cubicBezTo>
                    <a:pt x="1765" y="158"/>
                    <a:pt x="1608" y="0"/>
                    <a:pt x="1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4" name="Google Shape;7237;p73">
              <a:extLst>
                <a:ext uri="{FF2B5EF4-FFF2-40B4-BE49-F238E27FC236}">
                  <a16:creationId xmlns:a16="http://schemas.microsoft.com/office/drawing/2014/main" id="{ACA40A1C-2898-CEDC-E83C-889EDCAC35A6}"/>
                </a:ext>
              </a:extLst>
            </p:cNvPr>
            <p:cNvSpPr/>
            <p:nvPr/>
          </p:nvSpPr>
          <p:spPr>
            <a:xfrm>
              <a:off x="-53232900" y="3324950"/>
              <a:ext cx="242625" cy="55925"/>
            </a:xfrm>
            <a:custGeom>
              <a:avLst/>
              <a:gdLst/>
              <a:ahLst/>
              <a:cxnLst/>
              <a:rect l="l" t="t" r="r" b="b"/>
              <a:pathLst>
                <a:path w="9705" h="2237" extrusionOk="0">
                  <a:moveTo>
                    <a:pt x="3340" y="756"/>
                  </a:moveTo>
                  <a:cubicBezTo>
                    <a:pt x="3561" y="756"/>
                    <a:pt x="3718" y="914"/>
                    <a:pt x="3718" y="1103"/>
                  </a:cubicBezTo>
                  <a:cubicBezTo>
                    <a:pt x="3718" y="1292"/>
                    <a:pt x="3561" y="1449"/>
                    <a:pt x="3340" y="1449"/>
                  </a:cubicBezTo>
                  <a:cubicBezTo>
                    <a:pt x="3151" y="1449"/>
                    <a:pt x="2994" y="1292"/>
                    <a:pt x="2994" y="1103"/>
                  </a:cubicBezTo>
                  <a:cubicBezTo>
                    <a:pt x="2962" y="914"/>
                    <a:pt x="3151" y="756"/>
                    <a:pt x="3340" y="756"/>
                  </a:cubicBezTo>
                  <a:close/>
                  <a:moveTo>
                    <a:pt x="6333" y="756"/>
                  </a:moveTo>
                  <a:cubicBezTo>
                    <a:pt x="6554" y="756"/>
                    <a:pt x="6711" y="914"/>
                    <a:pt x="6711" y="1103"/>
                  </a:cubicBezTo>
                  <a:cubicBezTo>
                    <a:pt x="6711" y="1292"/>
                    <a:pt x="6554" y="1449"/>
                    <a:pt x="6333" y="1449"/>
                  </a:cubicBezTo>
                  <a:cubicBezTo>
                    <a:pt x="6144" y="1449"/>
                    <a:pt x="5987" y="1292"/>
                    <a:pt x="5987" y="1103"/>
                  </a:cubicBezTo>
                  <a:cubicBezTo>
                    <a:pt x="5955" y="914"/>
                    <a:pt x="6113" y="756"/>
                    <a:pt x="6333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9704" y="2237"/>
                  </a:lnTo>
                  <a:lnTo>
                    <a:pt x="970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5" name="Google Shape;7238;p73">
              <a:extLst>
                <a:ext uri="{FF2B5EF4-FFF2-40B4-BE49-F238E27FC236}">
                  <a16:creationId xmlns:a16="http://schemas.microsoft.com/office/drawing/2014/main" id="{BD8CC326-107E-3277-85BB-181136E768E8}"/>
                </a:ext>
              </a:extLst>
            </p:cNvPr>
            <p:cNvSpPr/>
            <p:nvPr/>
          </p:nvSpPr>
          <p:spPr>
            <a:xfrm>
              <a:off x="-53232100" y="3399775"/>
              <a:ext cx="241825" cy="111850"/>
            </a:xfrm>
            <a:custGeom>
              <a:avLst/>
              <a:gdLst/>
              <a:ahLst/>
              <a:cxnLst/>
              <a:rect l="l" t="t" r="r" b="b"/>
              <a:pathLst>
                <a:path w="9673" h="4474" extrusionOk="0">
                  <a:moveTo>
                    <a:pt x="0" y="0"/>
                  </a:moveTo>
                  <a:cubicBezTo>
                    <a:pt x="158" y="2457"/>
                    <a:pt x="2269" y="4474"/>
                    <a:pt x="4821" y="4474"/>
                  </a:cubicBezTo>
                  <a:cubicBezTo>
                    <a:pt x="7372" y="4474"/>
                    <a:pt x="9452" y="2457"/>
                    <a:pt x="96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6" name="Google Shape;7239;p73">
              <a:extLst>
                <a:ext uri="{FF2B5EF4-FFF2-40B4-BE49-F238E27FC236}">
                  <a16:creationId xmlns:a16="http://schemas.microsoft.com/office/drawing/2014/main" id="{5AE94774-F302-1700-8BFA-1C449E6011F1}"/>
                </a:ext>
              </a:extLst>
            </p:cNvPr>
            <p:cNvSpPr/>
            <p:nvPr/>
          </p:nvSpPr>
          <p:spPr>
            <a:xfrm>
              <a:off x="-53134450" y="3287125"/>
              <a:ext cx="44125" cy="18925"/>
            </a:xfrm>
            <a:custGeom>
              <a:avLst/>
              <a:gdLst/>
              <a:ahLst/>
              <a:cxnLst/>
              <a:rect l="l" t="t" r="r" b="b"/>
              <a:pathLst>
                <a:path w="1765" h="757" extrusionOk="0">
                  <a:moveTo>
                    <a:pt x="1" y="1"/>
                  </a:moveTo>
                  <a:lnTo>
                    <a:pt x="410" y="757"/>
                  </a:lnTo>
                  <a:lnTo>
                    <a:pt x="1419" y="757"/>
                  </a:lnTo>
                  <a:lnTo>
                    <a:pt x="176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7" name="Google Shape;7240;p73">
              <a:extLst>
                <a:ext uri="{FF2B5EF4-FFF2-40B4-BE49-F238E27FC236}">
                  <a16:creationId xmlns:a16="http://schemas.microsoft.com/office/drawing/2014/main" id="{B692126B-820E-7217-DC07-9F5226B3B9D6}"/>
                </a:ext>
              </a:extLst>
            </p:cNvPr>
            <p:cNvSpPr/>
            <p:nvPr/>
          </p:nvSpPr>
          <p:spPr>
            <a:xfrm>
              <a:off x="-53232900" y="3287125"/>
              <a:ext cx="86675" cy="18925"/>
            </a:xfrm>
            <a:custGeom>
              <a:avLst/>
              <a:gdLst/>
              <a:ahLst/>
              <a:cxnLst/>
              <a:rect l="l" t="t" r="r" b="b"/>
              <a:pathLst>
                <a:path w="3467" h="757" extrusionOk="0">
                  <a:moveTo>
                    <a:pt x="127" y="1"/>
                  </a:moveTo>
                  <a:cubicBezTo>
                    <a:pt x="95" y="253"/>
                    <a:pt x="32" y="473"/>
                    <a:pt x="1" y="757"/>
                  </a:cubicBezTo>
                  <a:lnTo>
                    <a:pt x="3466" y="757"/>
                  </a:lnTo>
                  <a:lnTo>
                    <a:pt x="312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8" name="Google Shape;7241;p73">
              <a:extLst>
                <a:ext uri="{FF2B5EF4-FFF2-40B4-BE49-F238E27FC236}">
                  <a16:creationId xmlns:a16="http://schemas.microsoft.com/office/drawing/2014/main" id="{96A17E9B-3A6A-B05B-6196-860F1DCB748B}"/>
                </a:ext>
              </a:extLst>
            </p:cNvPr>
            <p:cNvSpPr/>
            <p:nvPr/>
          </p:nvSpPr>
          <p:spPr>
            <a:xfrm>
              <a:off x="-53078525" y="3287125"/>
              <a:ext cx="86675" cy="18925"/>
            </a:xfrm>
            <a:custGeom>
              <a:avLst/>
              <a:gdLst/>
              <a:ahLst/>
              <a:cxnLst/>
              <a:rect l="l" t="t" r="r" b="b"/>
              <a:pathLst>
                <a:path w="3467" h="757" extrusionOk="0">
                  <a:moveTo>
                    <a:pt x="379" y="1"/>
                  </a:moveTo>
                  <a:lnTo>
                    <a:pt x="1" y="757"/>
                  </a:lnTo>
                  <a:lnTo>
                    <a:pt x="3466" y="757"/>
                  </a:lnTo>
                  <a:cubicBezTo>
                    <a:pt x="3466" y="536"/>
                    <a:pt x="3435" y="253"/>
                    <a:pt x="33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9" name="Google Shape;7242;p73">
              <a:extLst>
                <a:ext uri="{FF2B5EF4-FFF2-40B4-BE49-F238E27FC236}">
                  <a16:creationId xmlns:a16="http://schemas.microsoft.com/office/drawing/2014/main" id="{48236039-A76D-A051-D01F-4ED992E79465}"/>
                </a:ext>
              </a:extLst>
            </p:cNvPr>
            <p:cNvSpPr/>
            <p:nvPr/>
          </p:nvSpPr>
          <p:spPr>
            <a:xfrm>
              <a:off x="-53224225" y="3192625"/>
              <a:ext cx="223700" cy="74850"/>
            </a:xfrm>
            <a:custGeom>
              <a:avLst/>
              <a:gdLst/>
              <a:ahLst/>
              <a:cxnLst/>
              <a:rect l="l" t="t" r="r" b="b"/>
              <a:pathLst>
                <a:path w="8948" h="2994" extrusionOk="0">
                  <a:moveTo>
                    <a:pt x="4506" y="0"/>
                  </a:moveTo>
                  <a:cubicBezTo>
                    <a:pt x="2489" y="0"/>
                    <a:pt x="756" y="1260"/>
                    <a:pt x="0" y="2993"/>
                  </a:cubicBezTo>
                  <a:lnTo>
                    <a:pt x="8948" y="2993"/>
                  </a:lnTo>
                  <a:cubicBezTo>
                    <a:pt x="8255" y="1260"/>
                    <a:pt x="6522" y="0"/>
                    <a:pt x="4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10" name="Google Shape;7243;p73">
            <a:extLst>
              <a:ext uri="{FF2B5EF4-FFF2-40B4-BE49-F238E27FC236}">
                <a16:creationId xmlns:a16="http://schemas.microsoft.com/office/drawing/2014/main" id="{E80AC6EC-48E8-03AC-5976-D7CABA3A363B}"/>
              </a:ext>
            </a:extLst>
          </p:cNvPr>
          <p:cNvGrpSpPr/>
          <p:nvPr/>
        </p:nvGrpSpPr>
        <p:grpSpPr>
          <a:xfrm>
            <a:off x="8838791" y="4477531"/>
            <a:ext cx="476264" cy="475101"/>
            <a:chOff x="-53242350" y="3584850"/>
            <a:chExt cx="317425" cy="316650"/>
          </a:xfrm>
          <a:solidFill>
            <a:schemeClr val="tx1"/>
          </a:solidFill>
        </p:grpSpPr>
        <p:sp>
          <p:nvSpPr>
            <p:cNvPr id="911" name="Google Shape;7244;p73">
              <a:extLst>
                <a:ext uri="{FF2B5EF4-FFF2-40B4-BE49-F238E27FC236}">
                  <a16:creationId xmlns:a16="http://schemas.microsoft.com/office/drawing/2014/main" id="{04964906-8D52-FFD7-698C-A078CE8308F2}"/>
                </a:ext>
              </a:extLst>
            </p:cNvPr>
            <p:cNvSpPr/>
            <p:nvPr/>
          </p:nvSpPr>
          <p:spPr>
            <a:xfrm>
              <a:off x="-53202975" y="3584850"/>
              <a:ext cx="237900" cy="98475"/>
            </a:xfrm>
            <a:custGeom>
              <a:avLst/>
              <a:gdLst/>
              <a:ahLst/>
              <a:cxnLst/>
              <a:rect l="l" t="t" r="r" b="b"/>
              <a:pathLst>
                <a:path w="9516" h="3939" extrusionOk="0">
                  <a:moveTo>
                    <a:pt x="4758" y="1"/>
                  </a:moveTo>
                  <a:cubicBezTo>
                    <a:pt x="2395" y="1"/>
                    <a:pt x="411" y="1702"/>
                    <a:pt x="1" y="3939"/>
                  </a:cubicBezTo>
                  <a:cubicBezTo>
                    <a:pt x="190" y="3781"/>
                    <a:pt x="474" y="3687"/>
                    <a:pt x="694" y="3655"/>
                  </a:cubicBezTo>
                  <a:cubicBezTo>
                    <a:pt x="2033" y="3435"/>
                    <a:pt x="3396" y="3324"/>
                    <a:pt x="4758" y="3324"/>
                  </a:cubicBezTo>
                  <a:cubicBezTo>
                    <a:pt x="6121" y="3324"/>
                    <a:pt x="7483" y="3435"/>
                    <a:pt x="8822" y="3655"/>
                  </a:cubicBezTo>
                  <a:cubicBezTo>
                    <a:pt x="9074" y="3687"/>
                    <a:pt x="9326" y="3813"/>
                    <a:pt x="9515" y="3939"/>
                  </a:cubicBezTo>
                  <a:cubicBezTo>
                    <a:pt x="9074" y="1702"/>
                    <a:pt x="7121" y="1"/>
                    <a:pt x="47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2" name="Google Shape;7245;p73">
              <a:extLst>
                <a:ext uri="{FF2B5EF4-FFF2-40B4-BE49-F238E27FC236}">
                  <a16:creationId xmlns:a16="http://schemas.microsoft.com/office/drawing/2014/main" id="{54EA50F9-7B71-1C3B-7E11-0A9966229425}"/>
                </a:ext>
              </a:extLst>
            </p:cNvPr>
            <p:cNvSpPr/>
            <p:nvPr/>
          </p:nvSpPr>
          <p:spPr>
            <a:xfrm>
              <a:off x="-53242350" y="3711650"/>
              <a:ext cx="80350" cy="155975"/>
            </a:xfrm>
            <a:custGeom>
              <a:avLst/>
              <a:gdLst/>
              <a:ahLst/>
              <a:cxnLst/>
              <a:rect l="l" t="t" r="r" b="b"/>
              <a:pathLst>
                <a:path w="3214" h="6239" extrusionOk="0">
                  <a:moveTo>
                    <a:pt x="820" y="1"/>
                  </a:moveTo>
                  <a:cubicBezTo>
                    <a:pt x="316" y="442"/>
                    <a:pt x="1" y="1041"/>
                    <a:pt x="1" y="1734"/>
                  </a:cubicBezTo>
                  <a:cubicBezTo>
                    <a:pt x="1" y="2395"/>
                    <a:pt x="316" y="2994"/>
                    <a:pt x="788" y="3403"/>
                  </a:cubicBezTo>
                  <a:lnTo>
                    <a:pt x="788" y="5136"/>
                  </a:lnTo>
                  <a:cubicBezTo>
                    <a:pt x="788" y="5766"/>
                    <a:pt x="1292" y="6239"/>
                    <a:pt x="1891" y="6239"/>
                  </a:cubicBezTo>
                  <a:lnTo>
                    <a:pt x="3214" y="6239"/>
                  </a:lnTo>
                  <a:cubicBezTo>
                    <a:pt x="3057" y="6081"/>
                    <a:pt x="2742" y="5609"/>
                    <a:pt x="2679" y="5451"/>
                  </a:cubicBezTo>
                  <a:lnTo>
                    <a:pt x="1828" y="5451"/>
                  </a:lnTo>
                  <a:cubicBezTo>
                    <a:pt x="1639" y="5451"/>
                    <a:pt x="1481" y="5294"/>
                    <a:pt x="1481" y="5073"/>
                  </a:cubicBezTo>
                  <a:lnTo>
                    <a:pt x="1481" y="2805"/>
                  </a:lnTo>
                  <a:cubicBezTo>
                    <a:pt x="1103" y="2490"/>
                    <a:pt x="820" y="2049"/>
                    <a:pt x="788" y="1545"/>
                  </a:cubicBezTo>
                  <a:cubicBezTo>
                    <a:pt x="788" y="1513"/>
                    <a:pt x="725" y="1419"/>
                    <a:pt x="725" y="1356"/>
                  </a:cubicBezTo>
                  <a:lnTo>
                    <a:pt x="725" y="411"/>
                  </a:lnTo>
                  <a:cubicBezTo>
                    <a:pt x="725" y="348"/>
                    <a:pt x="788" y="158"/>
                    <a:pt x="8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3" name="Google Shape;7246;p73">
              <a:extLst>
                <a:ext uri="{FF2B5EF4-FFF2-40B4-BE49-F238E27FC236}">
                  <a16:creationId xmlns:a16="http://schemas.microsoft.com/office/drawing/2014/main" id="{0DA997B5-BE63-0806-F7D4-5CDE6CDCACD0}"/>
                </a:ext>
              </a:extLst>
            </p:cNvPr>
            <p:cNvSpPr/>
            <p:nvPr/>
          </p:nvSpPr>
          <p:spPr>
            <a:xfrm>
              <a:off x="-53206125" y="3686850"/>
              <a:ext cx="243400" cy="84700"/>
            </a:xfrm>
            <a:custGeom>
              <a:avLst/>
              <a:gdLst/>
              <a:ahLst/>
              <a:cxnLst/>
              <a:rect l="l" t="t" r="r" b="b"/>
              <a:pathLst>
                <a:path w="9736" h="3388" extrusionOk="0">
                  <a:moveTo>
                    <a:pt x="4857" y="1"/>
                  </a:moveTo>
                  <a:cubicBezTo>
                    <a:pt x="3545" y="1"/>
                    <a:pt x="2238" y="111"/>
                    <a:pt x="946" y="331"/>
                  </a:cubicBezTo>
                  <a:cubicBezTo>
                    <a:pt x="442" y="394"/>
                    <a:pt x="1" y="867"/>
                    <a:pt x="1" y="1434"/>
                  </a:cubicBezTo>
                  <a:lnTo>
                    <a:pt x="1" y="2285"/>
                  </a:lnTo>
                  <a:cubicBezTo>
                    <a:pt x="1" y="2915"/>
                    <a:pt x="505" y="3387"/>
                    <a:pt x="1104" y="3387"/>
                  </a:cubicBezTo>
                  <a:lnTo>
                    <a:pt x="3782" y="3387"/>
                  </a:lnTo>
                  <a:cubicBezTo>
                    <a:pt x="3876" y="3387"/>
                    <a:pt x="3971" y="3356"/>
                    <a:pt x="4065" y="3261"/>
                  </a:cubicBezTo>
                  <a:lnTo>
                    <a:pt x="4569" y="2757"/>
                  </a:lnTo>
                  <a:cubicBezTo>
                    <a:pt x="4648" y="2678"/>
                    <a:pt x="4750" y="2639"/>
                    <a:pt x="4845" y="2639"/>
                  </a:cubicBezTo>
                  <a:cubicBezTo>
                    <a:pt x="4939" y="2639"/>
                    <a:pt x="5026" y="2678"/>
                    <a:pt x="5073" y="2757"/>
                  </a:cubicBezTo>
                  <a:lnTo>
                    <a:pt x="5609" y="3261"/>
                  </a:lnTo>
                  <a:cubicBezTo>
                    <a:pt x="5672" y="3356"/>
                    <a:pt x="5766" y="3387"/>
                    <a:pt x="5861" y="3387"/>
                  </a:cubicBezTo>
                  <a:lnTo>
                    <a:pt x="8539" y="3387"/>
                  </a:lnTo>
                  <a:cubicBezTo>
                    <a:pt x="9169" y="3387"/>
                    <a:pt x="9641" y="2883"/>
                    <a:pt x="9641" y="2285"/>
                  </a:cubicBezTo>
                  <a:lnTo>
                    <a:pt x="9641" y="1434"/>
                  </a:lnTo>
                  <a:lnTo>
                    <a:pt x="9736" y="1434"/>
                  </a:lnTo>
                  <a:cubicBezTo>
                    <a:pt x="9736" y="867"/>
                    <a:pt x="9295" y="394"/>
                    <a:pt x="8791" y="331"/>
                  </a:cubicBezTo>
                  <a:cubicBezTo>
                    <a:pt x="7483" y="111"/>
                    <a:pt x="6168" y="1"/>
                    <a:pt x="48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4" name="Google Shape;7247;p73">
              <a:extLst>
                <a:ext uri="{FF2B5EF4-FFF2-40B4-BE49-F238E27FC236}">
                  <a16:creationId xmlns:a16="http://schemas.microsoft.com/office/drawing/2014/main" id="{BC607674-5F28-FC12-A5F3-432EDCB79BC8}"/>
                </a:ext>
              </a:extLst>
            </p:cNvPr>
            <p:cNvSpPr/>
            <p:nvPr/>
          </p:nvSpPr>
          <p:spPr>
            <a:xfrm>
              <a:off x="-53186425" y="3775450"/>
              <a:ext cx="205600" cy="126050"/>
            </a:xfrm>
            <a:custGeom>
              <a:avLst/>
              <a:gdLst/>
              <a:ahLst/>
              <a:cxnLst/>
              <a:rect l="l" t="t" r="r" b="b"/>
              <a:pathLst>
                <a:path w="8224" h="5042" extrusionOk="0">
                  <a:moveTo>
                    <a:pt x="5148" y="1710"/>
                  </a:moveTo>
                  <a:cubicBezTo>
                    <a:pt x="5238" y="1710"/>
                    <a:pt x="5325" y="1749"/>
                    <a:pt x="5388" y="1828"/>
                  </a:cubicBezTo>
                  <a:cubicBezTo>
                    <a:pt x="5545" y="1954"/>
                    <a:pt x="5545" y="2175"/>
                    <a:pt x="5419" y="2332"/>
                  </a:cubicBezTo>
                  <a:cubicBezTo>
                    <a:pt x="5073" y="2679"/>
                    <a:pt x="4600" y="2868"/>
                    <a:pt x="4128" y="2868"/>
                  </a:cubicBezTo>
                  <a:cubicBezTo>
                    <a:pt x="3624" y="2868"/>
                    <a:pt x="3151" y="2679"/>
                    <a:pt x="2805" y="2332"/>
                  </a:cubicBezTo>
                  <a:cubicBezTo>
                    <a:pt x="2647" y="2175"/>
                    <a:pt x="2647" y="1954"/>
                    <a:pt x="2805" y="1828"/>
                  </a:cubicBezTo>
                  <a:cubicBezTo>
                    <a:pt x="2883" y="1749"/>
                    <a:pt x="2978" y="1710"/>
                    <a:pt x="3068" y="1710"/>
                  </a:cubicBezTo>
                  <a:cubicBezTo>
                    <a:pt x="3159" y="1710"/>
                    <a:pt x="3246" y="1749"/>
                    <a:pt x="3309" y="1828"/>
                  </a:cubicBezTo>
                  <a:cubicBezTo>
                    <a:pt x="3529" y="2049"/>
                    <a:pt x="3813" y="2159"/>
                    <a:pt x="4096" y="2159"/>
                  </a:cubicBezTo>
                  <a:cubicBezTo>
                    <a:pt x="4380" y="2159"/>
                    <a:pt x="4663" y="2049"/>
                    <a:pt x="4884" y="1828"/>
                  </a:cubicBezTo>
                  <a:cubicBezTo>
                    <a:pt x="4963" y="1749"/>
                    <a:pt x="5057" y="1710"/>
                    <a:pt x="5148" y="1710"/>
                  </a:cubicBezTo>
                  <a:close/>
                  <a:moveTo>
                    <a:pt x="4096" y="1"/>
                  </a:moveTo>
                  <a:lnTo>
                    <a:pt x="3813" y="284"/>
                  </a:lnTo>
                  <a:cubicBezTo>
                    <a:pt x="3624" y="473"/>
                    <a:pt x="3309" y="599"/>
                    <a:pt x="3025" y="599"/>
                  </a:cubicBezTo>
                  <a:lnTo>
                    <a:pt x="1" y="599"/>
                  </a:lnTo>
                  <a:lnTo>
                    <a:pt x="1" y="1009"/>
                  </a:lnTo>
                  <a:cubicBezTo>
                    <a:pt x="1" y="1671"/>
                    <a:pt x="158" y="2301"/>
                    <a:pt x="473" y="2836"/>
                  </a:cubicBezTo>
                  <a:lnTo>
                    <a:pt x="2647" y="2836"/>
                  </a:lnTo>
                  <a:cubicBezTo>
                    <a:pt x="2836" y="2836"/>
                    <a:pt x="2994" y="2994"/>
                    <a:pt x="2994" y="3183"/>
                  </a:cubicBezTo>
                  <a:cubicBezTo>
                    <a:pt x="2994" y="3403"/>
                    <a:pt x="2836" y="3561"/>
                    <a:pt x="2647" y="3561"/>
                  </a:cubicBezTo>
                  <a:lnTo>
                    <a:pt x="977" y="3561"/>
                  </a:lnTo>
                  <a:cubicBezTo>
                    <a:pt x="1733" y="4506"/>
                    <a:pt x="2962" y="5042"/>
                    <a:pt x="4128" y="5042"/>
                  </a:cubicBezTo>
                  <a:cubicBezTo>
                    <a:pt x="6428" y="5042"/>
                    <a:pt x="8223" y="3151"/>
                    <a:pt x="8223" y="946"/>
                  </a:cubicBezTo>
                  <a:lnTo>
                    <a:pt x="8223" y="568"/>
                  </a:lnTo>
                  <a:lnTo>
                    <a:pt x="5199" y="568"/>
                  </a:lnTo>
                  <a:cubicBezTo>
                    <a:pt x="5163" y="571"/>
                    <a:pt x="5128" y="573"/>
                    <a:pt x="5094" y="573"/>
                  </a:cubicBezTo>
                  <a:cubicBezTo>
                    <a:pt x="4795" y="573"/>
                    <a:pt x="4549" y="454"/>
                    <a:pt x="4380" y="284"/>
                  </a:cubicBezTo>
                  <a:lnTo>
                    <a:pt x="409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5" name="Google Shape;7248;p73">
              <a:extLst>
                <a:ext uri="{FF2B5EF4-FFF2-40B4-BE49-F238E27FC236}">
                  <a16:creationId xmlns:a16="http://schemas.microsoft.com/office/drawing/2014/main" id="{F227D63B-CFEA-5C54-0A8D-6A01C260C067}"/>
                </a:ext>
              </a:extLst>
            </p:cNvPr>
            <p:cNvSpPr/>
            <p:nvPr/>
          </p:nvSpPr>
          <p:spPr>
            <a:xfrm>
              <a:off x="-52962725" y="3710875"/>
              <a:ext cx="37800" cy="95325"/>
            </a:xfrm>
            <a:custGeom>
              <a:avLst/>
              <a:gdLst/>
              <a:ahLst/>
              <a:cxnLst/>
              <a:rect l="l" t="t" r="r" b="b"/>
              <a:pathLst>
                <a:path w="1512" h="3813" extrusionOk="0">
                  <a:moveTo>
                    <a:pt x="662" y="0"/>
                  </a:moveTo>
                  <a:lnTo>
                    <a:pt x="662" y="0"/>
                  </a:lnTo>
                  <a:cubicBezTo>
                    <a:pt x="693" y="158"/>
                    <a:pt x="725" y="347"/>
                    <a:pt x="725" y="379"/>
                  </a:cubicBezTo>
                  <a:lnTo>
                    <a:pt x="725" y="1387"/>
                  </a:lnTo>
                  <a:cubicBezTo>
                    <a:pt x="725" y="1481"/>
                    <a:pt x="725" y="1513"/>
                    <a:pt x="693" y="1576"/>
                  </a:cubicBezTo>
                  <a:cubicBezTo>
                    <a:pt x="662" y="2080"/>
                    <a:pt x="378" y="2552"/>
                    <a:pt x="0" y="2836"/>
                  </a:cubicBezTo>
                  <a:lnTo>
                    <a:pt x="0" y="3561"/>
                  </a:lnTo>
                  <a:lnTo>
                    <a:pt x="0" y="3813"/>
                  </a:lnTo>
                  <a:cubicBezTo>
                    <a:pt x="851" y="3497"/>
                    <a:pt x="1512" y="2678"/>
                    <a:pt x="1512" y="1733"/>
                  </a:cubicBezTo>
                  <a:cubicBezTo>
                    <a:pt x="1512" y="1009"/>
                    <a:pt x="1166" y="379"/>
                    <a:pt x="6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16" name="Google Shape;7249;p73">
            <a:extLst>
              <a:ext uri="{FF2B5EF4-FFF2-40B4-BE49-F238E27FC236}">
                <a16:creationId xmlns:a16="http://schemas.microsoft.com/office/drawing/2014/main" id="{E788A7D3-2ACF-5A7D-5148-71A0CD578D1A}"/>
              </a:ext>
            </a:extLst>
          </p:cNvPr>
          <p:cNvGrpSpPr/>
          <p:nvPr/>
        </p:nvGrpSpPr>
        <p:grpSpPr>
          <a:xfrm>
            <a:off x="8867150" y="5094466"/>
            <a:ext cx="419549" cy="478665"/>
            <a:chOff x="-53224225" y="3976300"/>
            <a:chExt cx="279625" cy="319025"/>
          </a:xfrm>
          <a:solidFill>
            <a:schemeClr val="tx1"/>
          </a:solidFill>
        </p:grpSpPr>
        <p:sp>
          <p:nvSpPr>
            <p:cNvPr id="917" name="Google Shape;7250;p73">
              <a:extLst>
                <a:ext uri="{FF2B5EF4-FFF2-40B4-BE49-F238E27FC236}">
                  <a16:creationId xmlns:a16="http://schemas.microsoft.com/office/drawing/2014/main" id="{84963C67-C32C-E352-9DEA-2DFB75DA586A}"/>
                </a:ext>
              </a:extLst>
            </p:cNvPr>
            <p:cNvSpPr/>
            <p:nvPr/>
          </p:nvSpPr>
          <p:spPr>
            <a:xfrm>
              <a:off x="-53224225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6" y="1"/>
                  </a:moveTo>
                  <a:cubicBezTo>
                    <a:pt x="315" y="284"/>
                    <a:pt x="0" y="757"/>
                    <a:pt x="0" y="1292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2395"/>
                  </a:lnTo>
                  <a:lnTo>
                    <a:pt x="75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8" name="Google Shape;7251;p73">
              <a:extLst>
                <a:ext uri="{FF2B5EF4-FFF2-40B4-BE49-F238E27FC236}">
                  <a16:creationId xmlns:a16="http://schemas.microsoft.com/office/drawing/2014/main" id="{3628F642-853E-6459-9B3F-28D3C00ADDBE}"/>
                </a:ext>
              </a:extLst>
            </p:cNvPr>
            <p:cNvSpPr/>
            <p:nvPr/>
          </p:nvSpPr>
          <p:spPr>
            <a:xfrm>
              <a:off x="-53185625" y="4014900"/>
              <a:ext cx="204800" cy="117375"/>
            </a:xfrm>
            <a:custGeom>
              <a:avLst/>
              <a:gdLst/>
              <a:ahLst/>
              <a:cxnLst/>
              <a:rect l="l" t="t" r="r" b="b"/>
              <a:pathLst>
                <a:path w="8192" h="4695" extrusionOk="0">
                  <a:moveTo>
                    <a:pt x="4096" y="0"/>
                  </a:moveTo>
                  <a:cubicBezTo>
                    <a:pt x="1859" y="0"/>
                    <a:pt x="0" y="1859"/>
                    <a:pt x="0" y="4096"/>
                  </a:cubicBezTo>
                  <a:lnTo>
                    <a:pt x="0" y="4695"/>
                  </a:lnTo>
                  <a:lnTo>
                    <a:pt x="1638" y="3088"/>
                  </a:lnTo>
                  <a:cubicBezTo>
                    <a:pt x="1675" y="3014"/>
                    <a:pt x="1755" y="2983"/>
                    <a:pt x="1847" y="2983"/>
                  </a:cubicBezTo>
                  <a:cubicBezTo>
                    <a:pt x="1912" y="2983"/>
                    <a:pt x="1983" y="2999"/>
                    <a:pt x="2048" y="3025"/>
                  </a:cubicBezTo>
                  <a:cubicBezTo>
                    <a:pt x="2662" y="3450"/>
                    <a:pt x="3371" y="3663"/>
                    <a:pt x="4080" y="3663"/>
                  </a:cubicBezTo>
                  <a:cubicBezTo>
                    <a:pt x="4789" y="3663"/>
                    <a:pt x="5498" y="3450"/>
                    <a:pt x="6112" y="3025"/>
                  </a:cubicBezTo>
                  <a:cubicBezTo>
                    <a:pt x="6174" y="2987"/>
                    <a:pt x="6241" y="2970"/>
                    <a:pt x="6307" y="2970"/>
                  </a:cubicBezTo>
                  <a:cubicBezTo>
                    <a:pt x="6409" y="2970"/>
                    <a:pt x="6508" y="3011"/>
                    <a:pt x="6585" y="3088"/>
                  </a:cubicBezTo>
                  <a:lnTo>
                    <a:pt x="8191" y="4695"/>
                  </a:lnTo>
                  <a:lnTo>
                    <a:pt x="8191" y="4096"/>
                  </a:lnTo>
                  <a:cubicBezTo>
                    <a:pt x="8191" y="1859"/>
                    <a:pt x="6333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9" name="Google Shape;7252;p73">
              <a:extLst>
                <a:ext uri="{FF2B5EF4-FFF2-40B4-BE49-F238E27FC236}">
                  <a16:creationId xmlns:a16="http://schemas.microsoft.com/office/drawing/2014/main" id="{97E7D9B2-064D-DF89-559C-2C78E0FC1D45}"/>
                </a:ext>
              </a:extLst>
            </p:cNvPr>
            <p:cNvSpPr/>
            <p:nvPr/>
          </p:nvSpPr>
          <p:spPr>
            <a:xfrm>
              <a:off x="-53187200" y="4110200"/>
              <a:ext cx="205575" cy="185125"/>
            </a:xfrm>
            <a:custGeom>
              <a:avLst/>
              <a:gdLst/>
              <a:ahLst/>
              <a:cxnLst/>
              <a:rect l="l" t="t" r="r" b="b"/>
              <a:pathLst>
                <a:path w="8223" h="7405" extrusionOk="0">
                  <a:moveTo>
                    <a:pt x="2615" y="1418"/>
                  </a:moveTo>
                  <a:cubicBezTo>
                    <a:pt x="2836" y="1418"/>
                    <a:pt x="2993" y="1576"/>
                    <a:pt x="2993" y="1796"/>
                  </a:cubicBezTo>
                  <a:cubicBezTo>
                    <a:pt x="2993" y="1985"/>
                    <a:pt x="2836" y="2143"/>
                    <a:pt x="2615" y="2143"/>
                  </a:cubicBezTo>
                  <a:cubicBezTo>
                    <a:pt x="2426" y="2143"/>
                    <a:pt x="2268" y="1985"/>
                    <a:pt x="2268" y="1796"/>
                  </a:cubicBezTo>
                  <a:cubicBezTo>
                    <a:pt x="2268" y="1576"/>
                    <a:pt x="2426" y="1418"/>
                    <a:pt x="2615" y="1418"/>
                  </a:cubicBezTo>
                  <a:close/>
                  <a:moveTo>
                    <a:pt x="5608" y="1418"/>
                  </a:moveTo>
                  <a:cubicBezTo>
                    <a:pt x="5829" y="1418"/>
                    <a:pt x="5986" y="1576"/>
                    <a:pt x="5986" y="1796"/>
                  </a:cubicBezTo>
                  <a:cubicBezTo>
                    <a:pt x="5986" y="1985"/>
                    <a:pt x="5829" y="2143"/>
                    <a:pt x="5608" y="2143"/>
                  </a:cubicBezTo>
                  <a:cubicBezTo>
                    <a:pt x="5419" y="2143"/>
                    <a:pt x="5261" y="1985"/>
                    <a:pt x="5261" y="1796"/>
                  </a:cubicBezTo>
                  <a:cubicBezTo>
                    <a:pt x="5261" y="1576"/>
                    <a:pt x="5419" y="1418"/>
                    <a:pt x="5608" y="1418"/>
                  </a:cubicBezTo>
                  <a:close/>
                  <a:moveTo>
                    <a:pt x="5179" y="3978"/>
                  </a:moveTo>
                  <a:cubicBezTo>
                    <a:pt x="5269" y="3978"/>
                    <a:pt x="5356" y="4017"/>
                    <a:pt x="5419" y="4096"/>
                  </a:cubicBezTo>
                  <a:cubicBezTo>
                    <a:pt x="5576" y="4222"/>
                    <a:pt x="5576" y="4474"/>
                    <a:pt x="5450" y="4632"/>
                  </a:cubicBezTo>
                  <a:cubicBezTo>
                    <a:pt x="5104" y="4978"/>
                    <a:pt x="4631" y="5167"/>
                    <a:pt x="4159" y="5167"/>
                  </a:cubicBezTo>
                  <a:cubicBezTo>
                    <a:pt x="3655" y="5167"/>
                    <a:pt x="3182" y="4978"/>
                    <a:pt x="2836" y="4632"/>
                  </a:cubicBezTo>
                  <a:cubicBezTo>
                    <a:pt x="2678" y="4474"/>
                    <a:pt x="2678" y="4222"/>
                    <a:pt x="2836" y="4096"/>
                  </a:cubicBezTo>
                  <a:cubicBezTo>
                    <a:pt x="2914" y="4017"/>
                    <a:pt x="3009" y="3978"/>
                    <a:pt x="3099" y="3978"/>
                  </a:cubicBezTo>
                  <a:cubicBezTo>
                    <a:pt x="3190" y="3978"/>
                    <a:pt x="3277" y="4017"/>
                    <a:pt x="3340" y="4096"/>
                  </a:cubicBezTo>
                  <a:cubicBezTo>
                    <a:pt x="3560" y="4317"/>
                    <a:pt x="3844" y="4427"/>
                    <a:pt x="4127" y="4427"/>
                  </a:cubicBezTo>
                  <a:cubicBezTo>
                    <a:pt x="4411" y="4427"/>
                    <a:pt x="4694" y="4317"/>
                    <a:pt x="4915" y="4096"/>
                  </a:cubicBezTo>
                  <a:cubicBezTo>
                    <a:pt x="4994" y="4017"/>
                    <a:pt x="5088" y="3978"/>
                    <a:pt x="5179" y="3978"/>
                  </a:cubicBezTo>
                  <a:close/>
                  <a:moveTo>
                    <a:pt x="1922" y="0"/>
                  </a:moveTo>
                  <a:lnTo>
                    <a:pt x="0" y="1954"/>
                  </a:lnTo>
                  <a:lnTo>
                    <a:pt x="0" y="3277"/>
                  </a:lnTo>
                  <a:cubicBezTo>
                    <a:pt x="0" y="5514"/>
                    <a:pt x="1827" y="7404"/>
                    <a:pt x="4096" y="7404"/>
                  </a:cubicBezTo>
                  <a:cubicBezTo>
                    <a:pt x="6396" y="7404"/>
                    <a:pt x="8223" y="5514"/>
                    <a:pt x="8223" y="3277"/>
                  </a:cubicBezTo>
                  <a:lnTo>
                    <a:pt x="8223" y="1954"/>
                  </a:lnTo>
                  <a:lnTo>
                    <a:pt x="6301" y="0"/>
                  </a:lnTo>
                  <a:cubicBezTo>
                    <a:pt x="5624" y="394"/>
                    <a:pt x="4875" y="591"/>
                    <a:pt x="4123" y="591"/>
                  </a:cubicBezTo>
                  <a:cubicBezTo>
                    <a:pt x="3371" y="591"/>
                    <a:pt x="2615" y="394"/>
                    <a:pt x="19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0" name="Google Shape;7253;p73">
              <a:extLst>
                <a:ext uri="{FF2B5EF4-FFF2-40B4-BE49-F238E27FC236}">
                  <a16:creationId xmlns:a16="http://schemas.microsoft.com/office/drawing/2014/main" id="{ABDD9AD3-8CC3-9E87-1686-3AC26AA6960B}"/>
                </a:ext>
              </a:extLst>
            </p:cNvPr>
            <p:cNvSpPr/>
            <p:nvPr/>
          </p:nvSpPr>
          <p:spPr>
            <a:xfrm>
              <a:off x="-53020225" y="4211800"/>
              <a:ext cx="74825" cy="83525"/>
            </a:xfrm>
            <a:custGeom>
              <a:avLst/>
              <a:gdLst/>
              <a:ahLst/>
              <a:cxnLst/>
              <a:rect l="l" t="t" r="r" b="b"/>
              <a:pathLst>
                <a:path w="2993" h="3341" extrusionOk="0">
                  <a:moveTo>
                    <a:pt x="2174" y="1"/>
                  </a:moveTo>
                  <a:cubicBezTo>
                    <a:pt x="2016" y="1387"/>
                    <a:pt x="1197" y="2615"/>
                    <a:pt x="0" y="3340"/>
                  </a:cubicBezTo>
                  <a:lnTo>
                    <a:pt x="2647" y="3340"/>
                  </a:lnTo>
                  <a:cubicBezTo>
                    <a:pt x="2836" y="3340"/>
                    <a:pt x="2993" y="3183"/>
                    <a:pt x="2993" y="2993"/>
                  </a:cubicBezTo>
                  <a:lnTo>
                    <a:pt x="2993" y="2867"/>
                  </a:lnTo>
                  <a:cubicBezTo>
                    <a:pt x="2993" y="1859"/>
                    <a:pt x="2710" y="883"/>
                    <a:pt x="2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1" name="Google Shape;7254;p73">
              <a:extLst>
                <a:ext uri="{FF2B5EF4-FFF2-40B4-BE49-F238E27FC236}">
                  <a16:creationId xmlns:a16="http://schemas.microsoft.com/office/drawing/2014/main" id="{241AFD51-E0EE-1ACD-2739-CA524067206D}"/>
                </a:ext>
              </a:extLst>
            </p:cNvPr>
            <p:cNvSpPr/>
            <p:nvPr/>
          </p:nvSpPr>
          <p:spPr>
            <a:xfrm>
              <a:off x="-53224225" y="4211025"/>
              <a:ext cx="74850" cy="83500"/>
            </a:xfrm>
            <a:custGeom>
              <a:avLst/>
              <a:gdLst/>
              <a:ahLst/>
              <a:cxnLst/>
              <a:rect l="l" t="t" r="r" b="b"/>
              <a:pathLst>
                <a:path w="2994" h="3340" extrusionOk="0">
                  <a:moveTo>
                    <a:pt x="851" y="0"/>
                  </a:moveTo>
                  <a:cubicBezTo>
                    <a:pt x="315" y="851"/>
                    <a:pt x="0" y="1796"/>
                    <a:pt x="0" y="2867"/>
                  </a:cubicBezTo>
                  <a:lnTo>
                    <a:pt x="0" y="2993"/>
                  </a:lnTo>
                  <a:cubicBezTo>
                    <a:pt x="0" y="3182"/>
                    <a:pt x="158" y="3340"/>
                    <a:pt x="378" y="3340"/>
                  </a:cubicBezTo>
                  <a:lnTo>
                    <a:pt x="2993" y="3340"/>
                  </a:lnTo>
                  <a:cubicBezTo>
                    <a:pt x="1859" y="2646"/>
                    <a:pt x="1040" y="1418"/>
                    <a:pt x="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2" name="Google Shape;7255;p73">
              <a:extLst>
                <a:ext uri="{FF2B5EF4-FFF2-40B4-BE49-F238E27FC236}">
                  <a16:creationId xmlns:a16="http://schemas.microsoft.com/office/drawing/2014/main" id="{F769ECD2-F207-E663-61E8-AEE4BBA0885C}"/>
                </a:ext>
              </a:extLst>
            </p:cNvPr>
            <p:cNvSpPr/>
            <p:nvPr/>
          </p:nvSpPr>
          <p:spPr>
            <a:xfrm>
              <a:off x="-52962725" y="4131475"/>
              <a:ext cx="18125" cy="63800"/>
            </a:xfrm>
            <a:custGeom>
              <a:avLst/>
              <a:gdLst/>
              <a:ahLst/>
              <a:cxnLst/>
              <a:rect l="l" t="t" r="r" b="b"/>
              <a:pathLst>
                <a:path w="725" h="2552" extrusionOk="0">
                  <a:moveTo>
                    <a:pt x="0" y="0"/>
                  </a:moveTo>
                  <a:lnTo>
                    <a:pt x="0" y="2394"/>
                  </a:lnTo>
                  <a:lnTo>
                    <a:pt x="0" y="2552"/>
                  </a:lnTo>
                  <a:cubicBezTo>
                    <a:pt x="410" y="2300"/>
                    <a:pt x="725" y="1827"/>
                    <a:pt x="725" y="1292"/>
                  </a:cubicBezTo>
                  <a:cubicBezTo>
                    <a:pt x="725" y="725"/>
                    <a:pt x="410" y="25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3" name="Google Shape;7256;p73">
              <a:extLst>
                <a:ext uri="{FF2B5EF4-FFF2-40B4-BE49-F238E27FC236}">
                  <a16:creationId xmlns:a16="http://schemas.microsoft.com/office/drawing/2014/main" id="{AB225F56-CC35-DC52-A34B-1D0B8F43792A}"/>
                </a:ext>
              </a:extLst>
            </p:cNvPr>
            <p:cNvSpPr/>
            <p:nvPr/>
          </p:nvSpPr>
          <p:spPr>
            <a:xfrm>
              <a:off x="-53125775" y="3976300"/>
              <a:ext cx="82725" cy="26800"/>
            </a:xfrm>
            <a:custGeom>
              <a:avLst/>
              <a:gdLst/>
              <a:ahLst/>
              <a:cxnLst/>
              <a:rect l="l" t="t" r="r" b="b"/>
              <a:pathLst>
                <a:path w="3309" h="1072" extrusionOk="0">
                  <a:moveTo>
                    <a:pt x="1670" y="1"/>
                  </a:moveTo>
                  <a:cubicBezTo>
                    <a:pt x="914" y="1"/>
                    <a:pt x="284" y="442"/>
                    <a:pt x="0" y="1072"/>
                  </a:cubicBezTo>
                  <a:cubicBezTo>
                    <a:pt x="536" y="883"/>
                    <a:pt x="1072" y="757"/>
                    <a:pt x="1670" y="757"/>
                  </a:cubicBezTo>
                  <a:cubicBezTo>
                    <a:pt x="2269" y="757"/>
                    <a:pt x="2804" y="883"/>
                    <a:pt x="3308" y="1072"/>
                  </a:cubicBezTo>
                  <a:cubicBezTo>
                    <a:pt x="2993" y="442"/>
                    <a:pt x="2363" y="1"/>
                    <a:pt x="16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24" name="Google Shape;7257;p73">
            <a:extLst>
              <a:ext uri="{FF2B5EF4-FFF2-40B4-BE49-F238E27FC236}">
                <a16:creationId xmlns:a16="http://schemas.microsoft.com/office/drawing/2014/main" id="{DF0A01B3-035D-7472-D4DA-529762C293FC}"/>
              </a:ext>
            </a:extLst>
          </p:cNvPr>
          <p:cNvGrpSpPr/>
          <p:nvPr/>
        </p:nvGrpSpPr>
        <p:grpSpPr>
          <a:xfrm>
            <a:off x="10615011" y="5104706"/>
            <a:ext cx="478628" cy="477877"/>
            <a:chOff x="-52043575" y="3983125"/>
            <a:chExt cx="319000" cy="318500"/>
          </a:xfrm>
          <a:solidFill>
            <a:schemeClr val="tx1"/>
          </a:solidFill>
        </p:grpSpPr>
        <p:sp>
          <p:nvSpPr>
            <p:cNvPr id="925" name="Google Shape;7258;p73">
              <a:extLst>
                <a:ext uri="{FF2B5EF4-FFF2-40B4-BE49-F238E27FC236}">
                  <a16:creationId xmlns:a16="http://schemas.microsoft.com/office/drawing/2014/main" id="{6CC79B9F-68AE-5C12-B8E8-B9EFBC7152E4}"/>
                </a:ext>
              </a:extLst>
            </p:cNvPr>
            <p:cNvSpPr/>
            <p:nvPr/>
          </p:nvSpPr>
          <p:spPr>
            <a:xfrm>
              <a:off x="-52043575" y="3983200"/>
              <a:ext cx="55150" cy="105750"/>
            </a:xfrm>
            <a:custGeom>
              <a:avLst/>
              <a:gdLst/>
              <a:ahLst/>
              <a:cxnLst/>
              <a:rect l="l" t="t" r="r" b="b"/>
              <a:pathLst>
                <a:path w="2206" h="4230" extrusionOk="0">
                  <a:moveTo>
                    <a:pt x="367" y="0"/>
                  </a:moveTo>
                  <a:cubicBezTo>
                    <a:pt x="339" y="0"/>
                    <a:pt x="311" y="3"/>
                    <a:pt x="284" y="8"/>
                  </a:cubicBezTo>
                  <a:cubicBezTo>
                    <a:pt x="126" y="40"/>
                    <a:pt x="0" y="197"/>
                    <a:pt x="0" y="355"/>
                  </a:cubicBezTo>
                  <a:lnTo>
                    <a:pt x="0" y="1867"/>
                  </a:lnTo>
                  <a:cubicBezTo>
                    <a:pt x="0" y="2875"/>
                    <a:pt x="630" y="3789"/>
                    <a:pt x="1512" y="4230"/>
                  </a:cubicBezTo>
                  <a:cubicBezTo>
                    <a:pt x="1512" y="3285"/>
                    <a:pt x="1733" y="2371"/>
                    <a:pt x="2206" y="1583"/>
                  </a:cubicBezTo>
                  <a:cubicBezTo>
                    <a:pt x="1607" y="1237"/>
                    <a:pt x="1103" y="764"/>
                    <a:pt x="725" y="166"/>
                  </a:cubicBezTo>
                  <a:cubicBezTo>
                    <a:pt x="647" y="61"/>
                    <a:pt x="503" y="0"/>
                    <a:pt x="3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6" name="Google Shape;7259;p73">
              <a:extLst>
                <a:ext uri="{FF2B5EF4-FFF2-40B4-BE49-F238E27FC236}">
                  <a16:creationId xmlns:a16="http://schemas.microsoft.com/office/drawing/2014/main" id="{A05D9031-3685-B1E9-88A6-CA1FC9D9BC89}"/>
                </a:ext>
              </a:extLst>
            </p:cNvPr>
            <p:cNvSpPr/>
            <p:nvPr/>
          </p:nvSpPr>
          <p:spPr>
            <a:xfrm>
              <a:off x="-51985300" y="3983400"/>
              <a:ext cx="204800" cy="129975"/>
            </a:xfrm>
            <a:custGeom>
              <a:avLst/>
              <a:gdLst/>
              <a:ahLst/>
              <a:cxnLst/>
              <a:rect l="l" t="t" r="r" b="b"/>
              <a:pathLst>
                <a:path w="8192" h="5199" extrusionOk="0">
                  <a:moveTo>
                    <a:pt x="3718" y="0"/>
                  </a:moveTo>
                  <a:lnTo>
                    <a:pt x="3718" y="4096"/>
                  </a:lnTo>
                  <a:cubicBezTo>
                    <a:pt x="3718" y="4285"/>
                    <a:pt x="3561" y="4442"/>
                    <a:pt x="3340" y="4442"/>
                  </a:cubicBezTo>
                  <a:lnTo>
                    <a:pt x="1" y="4442"/>
                  </a:lnTo>
                  <a:lnTo>
                    <a:pt x="1" y="5198"/>
                  </a:lnTo>
                  <a:lnTo>
                    <a:pt x="8192" y="5198"/>
                  </a:lnTo>
                  <a:lnTo>
                    <a:pt x="8192" y="4442"/>
                  </a:lnTo>
                  <a:lnTo>
                    <a:pt x="4852" y="4442"/>
                  </a:lnTo>
                  <a:cubicBezTo>
                    <a:pt x="4814" y="4452"/>
                    <a:pt x="4778" y="4456"/>
                    <a:pt x="4743" y="4456"/>
                  </a:cubicBezTo>
                  <a:cubicBezTo>
                    <a:pt x="4548" y="4456"/>
                    <a:pt x="4411" y="4314"/>
                    <a:pt x="4411" y="4127"/>
                  </a:cubicBezTo>
                  <a:lnTo>
                    <a:pt x="4411" y="32"/>
                  </a:lnTo>
                  <a:cubicBezTo>
                    <a:pt x="4285" y="32"/>
                    <a:pt x="4159" y="0"/>
                    <a:pt x="4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7" name="Google Shape;7260;p73">
              <a:extLst>
                <a:ext uri="{FF2B5EF4-FFF2-40B4-BE49-F238E27FC236}">
                  <a16:creationId xmlns:a16="http://schemas.microsoft.com/office/drawing/2014/main" id="{0E0894CC-DCA6-AF8D-8C6A-1DE07E3527E5}"/>
                </a:ext>
              </a:extLst>
            </p:cNvPr>
            <p:cNvSpPr/>
            <p:nvPr/>
          </p:nvSpPr>
          <p:spPr>
            <a:xfrm>
              <a:off x="-51855350" y="3987325"/>
              <a:ext cx="74075" cy="89825"/>
            </a:xfrm>
            <a:custGeom>
              <a:avLst/>
              <a:gdLst/>
              <a:ahLst/>
              <a:cxnLst/>
              <a:rect l="l" t="t" r="r" b="b"/>
              <a:pathLst>
                <a:path w="2963" h="3593" extrusionOk="0">
                  <a:moveTo>
                    <a:pt x="1" y="1"/>
                  </a:moveTo>
                  <a:lnTo>
                    <a:pt x="1" y="3592"/>
                  </a:lnTo>
                  <a:lnTo>
                    <a:pt x="2962" y="3592"/>
                  </a:lnTo>
                  <a:cubicBezTo>
                    <a:pt x="2836" y="2647"/>
                    <a:pt x="2427" y="1733"/>
                    <a:pt x="1765" y="1009"/>
                  </a:cubicBezTo>
                  <a:cubicBezTo>
                    <a:pt x="1261" y="505"/>
                    <a:pt x="663" y="19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8" name="Google Shape;7261;p73">
              <a:extLst>
                <a:ext uri="{FF2B5EF4-FFF2-40B4-BE49-F238E27FC236}">
                  <a16:creationId xmlns:a16="http://schemas.microsoft.com/office/drawing/2014/main" id="{F9840B49-7A7A-9B0E-68FD-6B96EED8C7F0}"/>
                </a:ext>
              </a:extLst>
            </p:cNvPr>
            <p:cNvSpPr/>
            <p:nvPr/>
          </p:nvSpPr>
          <p:spPr>
            <a:xfrm>
              <a:off x="-51985300" y="3987325"/>
              <a:ext cx="74050" cy="89825"/>
            </a:xfrm>
            <a:custGeom>
              <a:avLst/>
              <a:gdLst/>
              <a:ahLst/>
              <a:cxnLst/>
              <a:rect l="l" t="t" r="r" b="b"/>
              <a:pathLst>
                <a:path w="2962" h="3593" extrusionOk="0">
                  <a:moveTo>
                    <a:pt x="2962" y="1"/>
                  </a:moveTo>
                  <a:cubicBezTo>
                    <a:pt x="1324" y="473"/>
                    <a:pt x="158" y="1891"/>
                    <a:pt x="1" y="3592"/>
                  </a:cubicBezTo>
                  <a:lnTo>
                    <a:pt x="2962" y="3592"/>
                  </a:lnTo>
                  <a:lnTo>
                    <a:pt x="296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9" name="Google Shape;7262;p73">
              <a:extLst>
                <a:ext uri="{FF2B5EF4-FFF2-40B4-BE49-F238E27FC236}">
                  <a16:creationId xmlns:a16="http://schemas.microsoft.com/office/drawing/2014/main" id="{986F8DA7-67E1-E0BE-9C85-F61E33C4B993}"/>
                </a:ext>
              </a:extLst>
            </p:cNvPr>
            <p:cNvSpPr/>
            <p:nvPr/>
          </p:nvSpPr>
          <p:spPr>
            <a:xfrm>
              <a:off x="-51985300" y="4190350"/>
              <a:ext cx="204800" cy="111275"/>
            </a:xfrm>
            <a:custGeom>
              <a:avLst/>
              <a:gdLst/>
              <a:ahLst/>
              <a:cxnLst/>
              <a:rect l="l" t="t" r="r" b="b"/>
              <a:pathLst>
                <a:path w="8192" h="4451" extrusionOk="0">
                  <a:moveTo>
                    <a:pt x="5069" y="1024"/>
                  </a:moveTo>
                  <a:cubicBezTo>
                    <a:pt x="5167" y="1024"/>
                    <a:pt x="5262" y="1063"/>
                    <a:pt x="5325" y="1142"/>
                  </a:cubicBezTo>
                  <a:cubicBezTo>
                    <a:pt x="5514" y="1268"/>
                    <a:pt x="5514" y="1489"/>
                    <a:pt x="5356" y="1646"/>
                  </a:cubicBezTo>
                  <a:cubicBezTo>
                    <a:pt x="5010" y="1993"/>
                    <a:pt x="4537" y="2213"/>
                    <a:pt x="4002" y="2213"/>
                  </a:cubicBezTo>
                  <a:cubicBezTo>
                    <a:pt x="3498" y="2213"/>
                    <a:pt x="3025" y="1993"/>
                    <a:pt x="2710" y="1646"/>
                  </a:cubicBezTo>
                  <a:cubicBezTo>
                    <a:pt x="2552" y="1489"/>
                    <a:pt x="2552" y="1268"/>
                    <a:pt x="2710" y="1142"/>
                  </a:cubicBezTo>
                  <a:cubicBezTo>
                    <a:pt x="2789" y="1063"/>
                    <a:pt x="2891" y="1024"/>
                    <a:pt x="2986" y="1024"/>
                  </a:cubicBezTo>
                  <a:cubicBezTo>
                    <a:pt x="3080" y="1024"/>
                    <a:pt x="3167" y="1063"/>
                    <a:pt x="3214" y="1142"/>
                  </a:cubicBezTo>
                  <a:cubicBezTo>
                    <a:pt x="3435" y="1363"/>
                    <a:pt x="3726" y="1473"/>
                    <a:pt x="4014" y="1473"/>
                  </a:cubicBezTo>
                  <a:cubicBezTo>
                    <a:pt x="4301" y="1473"/>
                    <a:pt x="4585" y="1363"/>
                    <a:pt x="4789" y="1142"/>
                  </a:cubicBezTo>
                  <a:cubicBezTo>
                    <a:pt x="4868" y="1063"/>
                    <a:pt x="4971" y="1024"/>
                    <a:pt x="5069" y="1024"/>
                  </a:cubicBezTo>
                  <a:close/>
                  <a:moveTo>
                    <a:pt x="4080" y="0"/>
                  </a:moveTo>
                  <a:cubicBezTo>
                    <a:pt x="3372" y="0"/>
                    <a:pt x="2663" y="213"/>
                    <a:pt x="2048" y="638"/>
                  </a:cubicBezTo>
                  <a:cubicBezTo>
                    <a:pt x="1954" y="669"/>
                    <a:pt x="1922" y="701"/>
                    <a:pt x="1859" y="701"/>
                  </a:cubicBezTo>
                  <a:lnTo>
                    <a:pt x="1" y="701"/>
                  </a:lnTo>
                  <a:cubicBezTo>
                    <a:pt x="190" y="2780"/>
                    <a:pt x="1922" y="4450"/>
                    <a:pt x="4096" y="4450"/>
                  </a:cubicBezTo>
                  <a:cubicBezTo>
                    <a:pt x="6207" y="4450"/>
                    <a:pt x="8003" y="2780"/>
                    <a:pt x="8192" y="701"/>
                  </a:cubicBezTo>
                  <a:lnTo>
                    <a:pt x="6333" y="701"/>
                  </a:lnTo>
                  <a:cubicBezTo>
                    <a:pt x="6207" y="701"/>
                    <a:pt x="6144" y="701"/>
                    <a:pt x="6113" y="638"/>
                  </a:cubicBezTo>
                  <a:cubicBezTo>
                    <a:pt x="5498" y="213"/>
                    <a:pt x="4789" y="0"/>
                    <a:pt x="40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0" name="Google Shape;7263;p73">
              <a:extLst>
                <a:ext uri="{FF2B5EF4-FFF2-40B4-BE49-F238E27FC236}">
                  <a16:creationId xmlns:a16="http://schemas.microsoft.com/office/drawing/2014/main" id="{57185A60-B004-DCCF-A1C7-6DB0D71BE5DD}"/>
                </a:ext>
              </a:extLst>
            </p:cNvPr>
            <p:cNvSpPr/>
            <p:nvPr/>
          </p:nvSpPr>
          <p:spPr>
            <a:xfrm>
              <a:off x="-51985300" y="4133050"/>
              <a:ext cx="204800" cy="55925"/>
            </a:xfrm>
            <a:custGeom>
              <a:avLst/>
              <a:gdLst/>
              <a:ahLst/>
              <a:cxnLst/>
              <a:rect l="l" t="t" r="r" b="b"/>
              <a:pathLst>
                <a:path w="8192" h="2237" extrusionOk="0">
                  <a:moveTo>
                    <a:pt x="2552" y="756"/>
                  </a:moveTo>
                  <a:cubicBezTo>
                    <a:pt x="2742" y="756"/>
                    <a:pt x="2899" y="914"/>
                    <a:pt x="2899" y="1103"/>
                  </a:cubicBezTo>
                  <a:cubicBezTo>
                    <a:pt x="2899" y="1292"/>
                    <a:pt x="2742" y="1449"/>
                    <a:pt x="2552" y="1449"/>
                  </a:cubicBezTo>
                  <a:cubicBezTo>
                    <a:pt x="2363" y="1449"/>
                    <a:pt x="2206" y="1292"/>
                    <a:pt x="2206" y="1103"/>
                  </a:cubicBezTo>
                  <a:cubicBezTo>
                    <a:pt x="2206" y="914"/>
                    <a:pt x="2363" y="756"/>
                    <a:pt x="2552" y="756"/>
                  </a:cubicBezTo>
                  <a:close/>
                  <a:moveTo>
                    <a:pt x="5545" y="756"/>
                  </a:moveTo>
                  <a:cubicBezTo>
                    <a:pt x="5734" y="756"/>
                    <a:pt x="5892" y="914"/>
                    <a:pt x="5892" y="1103"/>
                  </a:cubicBezTo>
                  <a:cubicBezTo>
                    <a:pt x="5892" y="1292"/>
                    <a:pt x="5734" y="1449"/>
                    <a:pt x="5545" y="1449"/>
                  </a:cubicBezTo>
                  <a:cubicBezTo>
                    <a:pt x="5356" y="1449"/>
                    <a:pt x="5199" y="1292"/>
                    <a:pt x="5199" y="1103"/>
                  </a:cubicBezTo>
                  <a:cubicBezTo>
                    <a:pt x="5167" y="914"/>
                    <a:pt x="5356" y="756"/>
                    <a:pt x="5545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1733" y="2237"/>
                  </a:lnTo>
                  <a:cubicBezTo>
                    <a:pt x="2458" y="1796"/>
                    <a:pt x="3277" y="1575"/>
                    <a:pt x="4092" y="1575"/>
                  </a:cubicBezTo>
                  <a:cubicBezTo>
                    <a:pt x="4907" y="1575"/>
                    <a:pt x="5719" y="1796"/>
                    <a:pt x="6428" y="2237"/>
                  </a:cubicBezTo>
                  <a:lnTo>
                    <a:pt x="8192" y="2237"/>
                  </a:lnTo>
                  <a:lnTo>
                    <a:pt x="819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1" name="Google Shape;7264;p73">
              <a:extLst>
                <a:ext uri="{FF2B5EF4-FFF2-40B4-BE49-F238E27FC236}">
                  <a16:creationId xmlns:a16="http://schemas.microsoft.com/office/drawing/2014/main" id="{A65F4996-32A6-E260-56AB-A0CC791360AC}"/>
                </a:ext>
              </a:extLst>
            </p:cNvPr>
            <p:cNvSpPr/>
            <p:nvPr/>
          </p:nvSpPr>
          <p:spPr>
            <a:xfrm>
              <a:off x="-51780525" y="3983125"/>
              <a:ext cx="55950" cy="105825"/>
            </a:xfrm>
            <a:custGeom>
              <a:avLst/>
              <a:gdLst/>
              <a:ahLst/>
              <a:cxnLst/>
              <a:rect l="l" t="t" r="r" b="b"/>
              <a:pathLst>
                <a:path w="2238" h="4233" extrusionOk="0">
                  <a:moveTo>
                    <a:pt x="1849" y="0"/>
                  </a:moveTo>
                  <a:cubicBezTo>
                    <a:pt x="1729" y="0"/>
                    <a:pt x="1618" y="47"/>
                    <a:pt x="1545" y="169"/>
                  </a:cubicBezTo>
                  <a:cubicBezTo>
                    <a:pt x="1135" y="767"/>
                    <a:pt x="631" y="1240"/>
                    <a:pt x="1" y="1586"/>
                  </a:cubicBezTo>
                  <a:cubicBezTo>
                    <a:pt x="473" y="2374"/>
                    <a:pt x="694" y="3288"/>
                    <a:pt x="694" y="4233"/>
                  </a:cubicBezTo>
                  <a:cubicBezTo>
                    <a:pt x="1576" y="3792"/>
                    <a:pt x="2206" y="2910"/>
                    <a:pt x="2206" y="1870"/>
                  </a:cubicBezTo>
                  <a:lnTo>
                    <a:pt x="2206" y="358"/>
                  </a:lnTo>
                  <a:cubicBezTo>
                    <a:pt x="2238" y="200"/>
                    <a:pt x="2112" y="106"/>
                    <a:pt x="1954" y="11"/>
                  </a:cubicBezTo>
                  <a:cubicBezTo>
                    <a:pt x="1919" y="4"/>
                    <a:pt x="1883" y="0"/>
                    <a:pt x="18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2" name="Google Shape;7265;p73">
              <a:extLst>
                <a:ext uri="{FF2B5EF4-FFF2-40B4-BE49-F238E27FC236}">
                  <a16:creationId xmlns:a16="http://schemas.microsoft.com/office/drawing/2014/main" id="{49B4118D-B56B-6CF4-F008-DC8B75933348}"/>
                </a:ext>
              </a:extLst>
            </p:cNvPr>
            <p:cNvSpPr/>
            <p:nvPr/>
          </p:nvSpPr>
          <p:spPr>
            <a:xfrm>
              <a:off x="-52023900" y="4139350"/>
              <a:ext cx="18925" cy="63800"/>
            </a:xfrm>
            <a:custGeom>
              <a:avLst/>
              <a:gdLst/>
              <a:ahLst/>
              <a:cxnLst/>
              <a:rect l="l" t="t" r="r" b="b"/>
              <a:pathLst>
                <a:path w="757" h="2552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8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3" name="Google Shape;7266;p73">
              <a:extLst>
                <a:ext uri="{FF2B5EF4-FFF2-40B4-BE49-F238E27FC236}">
                  <a16:creationId xmlns:a16="http://schemas.microsoft.com/office/drawing/2014/main" id="{567E1C41-D033-6D29-084A-F7F740D58398}"/>
                </a:ext>
              </a:extLst>
            </p:cNvPr>
            <p:cNvSpPr/>
            <p:nvPr/>
          </p:nvSpPr>
          <p:spPr>
            <a:xfrm>
              <a:off x="-51763200" y="4139350"/>
              <a:ext cx="18925" cy="63800"/>
            </a:xfrm>
            <a:custGeom>
              <a:avLst/>
              <a:gdLst/>
              <a:ahLst/>
              <a:cxnLst/>
              <a:rect l="l" t="t" r="r" b="b"/>
              <a:pathLst>
                <a:path w="757" h="2552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8"/>
                    <a:pt x="757" y="1796"/>
                    <a:pt x="757" y="1260"/>
                  </a:cubicBezTo>
                  <a:cubicBezTo>
                    <a:pt x="757" y="693"/>
                    <a:pt x="442" y="22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4" name="Google Shape;7267;p73">
            <a:extLst>
              <a:ext uri="{FF2B5EF4-FFF2-40B4-BE49-F238E27FC236}">
                <a16:creationId xmlns:a16="http://schemas.microsoft.com/office/drawing/2014/main" id="{FA19AD93-833F-032E-45DD-B0A36C59B111}"/>
              </a:ext>
            </a:extLst>
          </p:cNvPr>
          <p:cNvGrpSpPr/>
          <p:nvPr/>
        </p:nvGrpSpPr>
        <p:grpSpPr>
          <a:xfrm>
            <a:off x="8286932" y="2043395"/>
            <a:ext cx="419549" cy="478628"/>
            <a:chOff x="-56766175" y="3198925"/>
            <a:chExt cx="279625" cy="319000"/>
          </a:xfrm>
          <a:solidFill>
            <a:schemeClr val="tx1"/>
          </a:solidFill>
        </p:grpSpPr>
        <p:sp>
          <p:nvSpPr>
            <p:cNvPr id="935" name="Google Shape;7268;p73">
              <a:extLst>
                <a:ext uri="{FF2B5EF4-FFF2-40B4-BE49-F238E27FC236}">
                  <a16:creationId xmlns:a16="http://schemas.microsoft.com/office/drawing/2014/main" id="{EEF86575-C975-8FBC-4E79-66DD85DEB3CB}"/>
                </a:ext>
              </a:extLst>
            </p:cNvPr>
            <p:cNvSpPr/>
            <p:nvPr/>
          </p:nvSpPr>
          <p:spPr>
            <a:xfrm>
              <a:off x="-56766175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58"/>
                  </a:lnTo>
                  <a:lnTo>
                    <a:pt x="75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6" name="Google Shape;7269;p73">
              <a:extLst>
                <a:ext uri="{FF2B5EF4-FFF2-40B4-BE49-F238E27FC236}">
                  <a16:creationId xmlns:a16="http://schemas.microsoft.com/office/drawing/2014/main" id="{9F35F63A-B1D5-F770-B63C-AC005FC1F55A}"/>
                </a:ext>
              </a:extLst>
            </p:cNvPr>
            <p:cNvSpPr/>
            <p:nvPr/>
          </p:nvSpPr>
          <p:spPr>
            <a:xfrm>
              <a:off x="-56747275" y="3198925"/>
              <a:ext cx="222925" cy="93750"/>
            </a:xfrm>
            <a:custGeom>
              <a:avLst/>
              <a:gdLst/>
              <a:ahLst/>
              <a:cxnLst/>
              <a:rect l="l" t="t" r="r" b="b"/>
              <a:pathLst>
                <a:path w="8917" h="3750" extrusionOk="0">
                  <a:moveTo>
                    <a:pt x="347" y="0"/>
                  </a:moveTo>
                  <a:cubicBezTo>
                    <a:pt x="158" y="0"/>
                    <a:pt x="1" y="158"/>
                    <a:pt x="32" y="347"/>
                  </a:cubicBezTo>
                  <a:cubicBezTo>
                    <a:pt x="410" y="2269"/>
                    <a:pt x="2080" y="3749"/>
                    <a:pt x="4096" y="3749"/>
                  </a:cubicBezTo>
                  <a:lnTo>
                    <a:pt x="8917" y="3749"/>
                  </a:lnTo>
                  <a:cubicBezTo>
                    <a:pt x="8728" y="1639"/>
                    <a:pt x="6995" y="0"/>
                    <a:pt x="48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7" name="Google Shape;7270;p73">
              <a:extLst>
                <a:ext uri="{FF2B5EF4-FFF2-40B4-BE49-F238E27FC236}">
                  <a16:creationId xmlns:a16="http://schemas.microsoft.com/office/drawing/2014/main" id="{81073935-D864-FFB1-FDD7-DAF45265D75B}"/>
                </a:ext>
              </a:extLst>
            </p:cNvPr>
            <p:cNvSpPr/>
            <p:nvPr/>
          </p:nvSpPr>
          <p:spPr>
            <a:xfrm>
              <a:off x="-56710250" y="3348575"/>
              <a:ext cx="55150" cy="55150"/>
            </a:xfrm>
            <a:custGeom>
              <a:avLst/>
              <a:gdLst/>
              <a:ahLst/>
              <a:cxnLst/>
              <a:rect l="l" t="t" r="r" b="b"/>
              <a:pathLst>
                <a:path w="2206" h="2206" extrusionOk="0">
                  <a:moveTo>
                    <a:pt x="1103" y="0"/>
                  </a:moveTo>
                  <a:cubicBezTo>
                    <a:pt x="473" y="0"/>
                    <a:pt x="0" y="504"/>
                    <a:pt x="0" y="1103"/>
                  </a:cubicBezTo>
                  <a:cubicBezTo>
                    <a:pt x="0" y="1670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4"/>
                    <a:pt x="1733" y="0"/>
                    <a:pt x="11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8" name="Google Shape;7271;p73">
              <a:extLst>
                <a:ext uri="{FF2B5EF4-FFF2-40B4-BE49-F238E27FC236}">
                  <a16:creationId xmlns:a16="http://schemas.microsoft.com/office/drawing/2014/main" id="{8C2EF961-11DC-1436-05D0-ED5BDA12A087}"/>
                </a:ext>
              </a:extLst>
            </p:cNvPr>
            <p:cNvSpPr/>
            <p:nvPr/>
          </p:nvSpPr>
          <p:spPr>
            <a:xfrm>
              <a:off x="-56597625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9" name="Google Shape;7272;p73">
              <a:extLst>
                <a:ext uri="{FF2B5EF4-FFF2-40B4-BE49-F238E27FC236}">
                  <a16:creationId xmlns:a16="http://schemas.microsoft.com/office/drawing/2014/main" id="{FEB76C56-1567-1602-E52E-E9E93EBB9BA1}"/>
                </a:ext>
              </a:extLst>
            </p:cNvPr>
            <p:cNvSpPr/>
            <p:nvPr/>
          </p:nvSpPr>
          <p:spPr>
            <a:xfrm>
              <a:off x="-56727575" y="3376925"/>
              <a:ext cx="204800" cy="141000"/>
            </a:xfrm>
            <a:custGeom>
              <a:avLst/>
              <a:gdLst/>
              <a:ahLst/>
              <a:cxnLst/>
              <a:rect l="l" t="t" r="r" b="b"/>
              <a:pathLst>
                <a:path w="8192" h="5640" extrusionOk="0">
                  <a:moveTo>
                    <a:pt x="5104" y="2174"/>
                  </a:moveTo>
                  <a:cubicBezTo>
                    <a:pt x="5199" y="2174"/>
                    <a:pt x="5293" y="2206"/>
                    <a:pt x="5356" y="2269"/>
                  </a:cubicBezTo>
                  <a:cubicBezTo>
                    <a:pt x="5545" y="2395"/>
                    <a:pt x="5545" y="2647"/>
                    <a:pt x="5388" y="2804"/>
                  </a:cubicBezTo>
                  <a:cubicBezTo>
                    <a:pt x="5041" y="3151"/>
                    <a:pt x="4569" y="3340"/>
                    <a:pt x="4096" y="3340"/>
                  </a:cubicBezTo>
                  <a:cubicBezTo>
                    <a:pt x="3560" y="3340"/>
                    <a:pt x="3088" y="3151"/>
                    <a:pt x="2741" y="2804"/>
                  </a:cubicBezTo>
                  <a:cubicBezTo>
                    <a:pt x="2584" y="2647"/>
                    <a:pt x="2584" y="2395"/>
                    <a:pt x="2741" y="2269"/>
                  </a:cubicBezTo>
                  <a:cubicBezTo>
                    <a:pt x="2820" y="2206"/>
                    <a:pt x="2922" y="2174"/>
                    <a:pt x="3021" y="2174"/>
                  </a:cubicBezTo>
                  <a:cubicBezTo>
                    <a:pt x="3119" y="2174"/>
                    <a:pt x="3214" y="2206"/>
                    <a:pt x="3277" y="2269"/>
                  </a:cubicBezTo>
                  <a:cubicBezTo>
                    <a:pt x="3482" y="2489"/>
                    <a:pt x="3765" y="2600"/>
                    <a:pt x="4053" y="2600"/>
                  </a:cubicBezTo>
                  <a:cubicBezTo>
                    <a:pt x="4340" y="2600"/>
                    <a:pt x="4632" y="2489"/>
                    <a:pt x="4852" y="2269"/>
                  </a:cubicBezTo>
                  <a:cubicBezTo>
                    <a:pt x="4915" y="2206"/>
                    <a:pt x="5010" y="2174"/>
                    <a:pt x="5104" y="2174"/>
                  </a:cubicBezTo>
                  <a:close/>
                  <a:moveTo>
                    <a:pt x="0" y="0"/>
                  </a:moveTo>
                  <a:lnTo>
                    <a:pt x="0" y="1513"/>
                  </a:lnTo>
                  <a:cubicBezTo>
                    <a:pt x="0" y="3623"/>
                    <a:pt x="1639" y="5451"/>
                    <a:pt x="3718" y="5640"/>
                  </a:cubicBezTo>
                  <a:lnTo>
                    <a:pt x="3718" y="4537"/>
                  </a:lnTo>
                  <a:cubicBezTo>
                    <a:pt x="3718" y="4348"/>
                    <a:pt x="3875" y="4191"/>
                    <a:pt x="4096" y="4191"/>
                  </a:cubicBezTo>
                  <a:cubicBezTo>
                    <a:pt x="4285" y="4191"/>
                    <a:pt x="4442" y="4348"/>
                    <a:pt x="4442" y="4537"/>
                  </a:cubicBezTo>
                  <a:lnTo>
                    <a:pt x="4442" y="5640"/>
                  </a:lnTo>
                  <a:cubicBezTo>
                    <a:pt x="6522" y="5451"/>
                    <a:pt x="8192" y="3623"/>
                    <a:pt x="8192" y="1513"/>
                  </a:cubicBezTo>
                  <a:lnTo>
                    <a:pt x="8192" y="0"/>
                  </a:lnTo>
                  <a:cubicBezTo>
                    <a:pt x="8192" y="1009"/>
                    <a:pt x="7309" y="1859"/>
                    <a:pt x="6301" y="1859"/>
                  </a:cubicBezTo>
                  <a:cubicBezTo>
                    <a:pt x="5388" y="1859"/>
                    <a:pt x="4632" y="1229"/>
                    <a:pt x="4474" y="347"/>
                  </a:cubicBezTo>
                  <a:lnTo>
                    <a:pt x="3655" y="347"/>
                  </a:lnTo>
                  <a:cubicBezTo>
                    <a:pt x="3497" y="1229"/>
                    <a:pt x="2710" y="1859"/>
                    <a:pt x="1828" y="1859"/>
                  </a:cubicBezTo>
                  <a:cubicBezTo>
                    <a:pt x="819" y="1859"/>
                    <a:pt x="0" y="1009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0" name="Google Shape;7273;p73">
              <a:extLst>
                <a:ext uri="{FF2B5EF4-FFF2-40B4-BE49-F238E27FC236}">
                  <a16:creationId xmlns:a16="http://schemas.microsoft.com/office/drawing/2014/main" id="{9CD8CF39-8D55-2FFC-0536-0535B3A9525F}"/>
                </a:ext>
              </a:extLst>
            </p:cNvPr>
            <p:cNvSpPr/>
            <p:nvPr/>
          </p:nvSpPr>
          <p:spPr>
            <a:xfrm>
              <a:off x="-56729150" y="3289500"/>
              <a:ext cx="204000" cy="87450"/>
            </a:xfrm>
            <a:custGeom>
              <a:avLst/>
              <a:gdLst/>
              <a:ahLst/>
              <a:cxnLst/>
              <a:rect l="l" t="t" r="r" b="b"/>
              <a:pathLst>
                <a:path w="8160" h="3498" extrusionOk="0">
                  <a:moveTo>
                    <a:pt x="567" y="0"/>
                  </a:moveTo>
                  <a:cubicBezTo>
                    <a:pt x="221" y="630"/>
                    <a:pt x="0" y="1292"/>
                    <a:pt x="0" y="2017"/>
                  </a:cubicBezTo>
                  <a:lnTo>
                    <a:pt x="0" y="3497"/>
                  </a:lnTo>
                  <a:cubicBezTo>
                    <a:pt x="0" y="2489"/>
                    <a:pt x="851" y="1639"/>
                    <a:pt x="1859" y="1639"/>
                  </a:cubicBezTo>
                  <a:cubicBezTo>
                    <a:pt x="2773" y="1639"/>
                    <a:pt x="3529" y="2269"/>
                    <a:pt x="3686" y="3151"/>
                  </a:cubicBezTo>
                  <a:lnTo>
                    <a:pt x="4505" y="3151"/>
                  </a:lnTo>
                  <a:cubicBezTo>
                    <a:pt x="4663" y="2269"/>
                    <a:pt x="5451" y="1639"/>
                    <a:pt x="6333" y="1639"/>
                  </a:cubicBezTo>
                  <a:cubicBezTo>
                    <a:pt x="7341" y="1639"/>
                    <a:pt x="8160" y="2489"/>
                    <a:pt x="8160" y="3497"/>
                  </a:cubicBezTo>
                  <a:lnTo>
                    <a:pt x="8160" y="914"/>
                  </a:lnTo>
                  <a:lnTo>
                    <a:pt x="3340" y="914"/>
                  </a:lnTo>
                  <a:cubicBezTo>
                    <a:pt x="2332" y="851"/>
                    <a:pt x="1355" y="536"/>
                    <a:pt x="5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1" name="Google Shape;7274;p73">
              <a:extLst>
                <a:ext uri="{FF2B5EF4-FFF2-40B4-BE49-F238E27FC236}">
                  <a16:creationId xmlns:a16="http://schemas.microsoft.com/office/drawing/2014/main" id="{D13DF752-A51C-B046-A941-F5823CA8B774}"/>
                </a:ext>
              </a:extLst>
            </p:cNvPr>
            <p:cNvSpPr/>
            <p:nvPr/>
          </p:nvSpPr>
          <p:spPr>
            <a:xfrm>
              <a:off x="-56505475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0"/>
                  </a:cubicBezTo>
                  <a:cubicBezTo>
                    <a:pt x="757" y="693"/>
                    <a:pt x="473" y="22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42" name="Google Shape;7275;p73">
            <a:extLst>
              <a:ext uri="{FF2B5EF4-FFF2-40B4-BE49-F238E27FC236}">
                <a16:creationId xmlns:a16="http://schemas.microsoft.com/office/drawing/2014/main" id="{C3D937E6-1B27-98EF-791B-ED134A9D99D0}"/>
              </a:ext>
            </a:extLst>
          </p:cNvPr>
          <p:cNvGrpSpPr/>
          <p:nvPr/>
        </p:nvGrpSpPr>
        <p:grpSpPr>
          <a:xfrm>
            <a:off x="8285751" y="2650462"/>
            <a:ext cx="421912" cy="477465"/>
            <a:chOff x="-56766175" y="3590375"/>
            <a:chExt cx="281200" cy="318225"/>
          </a:xfrm>
          <a:solidFill>
            <a:schemeClr val="tx1"/>
          </a:solidFill>
        </p:grpSpPr>
        <p:sp>
          <p:nvSpPr>
            <p:cNvPr id="943" name="Google Shape;7276;p73">
              <a:extLst>
                <a:ext uri="{FF2B5EF4-FFF2-40B4-BE49-F238E27FC236}">
                  <a16:creationId xmlns:a16="http://schemas.microsoft.com/office/drawing/2014/main" id="{02DBB612-CFFB-43ED-9047-C039BF918C1C}"/>
                </a:ext>
              </a:extLst>
            </p:cNvPr>
            <p:cNvSpPr/>
            <p:nvPr/>
          </p:nvSpPr>
          <p:spPr>
            <a:xfrm>
              <a:off x="-56766175" y="3632900"/>
              <a:ext cx="281200" cy="275700"/>
            </a:xfrm>
            <a:custGeom>
              <a:avLst/>
              <a:gdLst/>
              <a:ahLst/>
              <a:cxnLst/>
              <a:rect l="l" t="t" r="r" b="b"/>
              <a:pathLst>
                <a:path w="11248" h="11028" extrusionOk="0">
                  <a:moveTo>
                    <a:pt x="1576" y="0"/>
                  </a:moveTo>
                  <a:cubicBezTo>
                    <a:pt x="599" y="1009"/>
                    <a:pt x="1" y="2395"/>
                    <a:pt x="1" y="3907"/>
                  </a:cubicBezTo>
                  <a:lnTo>
                    <a:pt x="1" y="10681"/>
                  </a:lnTo>
                  <a:cubicBezTo>
                    <a:pt x="1" y="10870"/>
                    <a:pt x="158" y="11027"/>
                    <a:pt x="347" y="11027"/>
                  </a:cubicBezTo>
                  <a:lnTo>
                    <a:pt x="5577" y="11027"/>
                  </a:lnTo>
                  <a:cubicBezTo>
                    <a:pt x="3340" y="11027"/>
                    <a:pt x="1481" y="9200"/>
                    <a:pt x="1481" y="6932"/>
                  </a:cubicBezTo>
                  <a:lnTo>
                    <a:pt x="1481" y="5388"/>
                  </a:lnTo>
                  <a:cubicBezTo>
                    <a:pt x="1481" y="5262"/>
                    <a:pt x="1576" y="5167"/>
                    <a:pt x="1702" y="5073"/>
                  </a:cubicBezTo>
                  <a:lnTo>
                    <a:pt x="5419" y="2836"/>
                  </a:lnTo>
                  <a:cubicBezTo>
                    <a:pt x="5482" y="2789"/>
                    <a:pt x="5553" y="2765"/>
                    <a:pt x="5624" y="2765"/>
                  </a:cubicBezTo>
                  <a:cubicBezTo>
                    <a:pt x="5695" y="2765"/>
                    <a:pt x="5766" y="2789"/>
                    <a:pt x="5829" y="2836"/>
                  </a:cubicBezTo>
                  <a:lnTo>
                    <a:pt x="9578" y="5073"/>
                  </a:lnTo>
                  <a:cubicBezTo>
                    <a:pt x="9673" y="5167"/>
                    <a:pt x="9767" y="5262"/>
                    <a:pt x="9767" y="5388"/>
                  </a:cubicBezTo>
                  <a:lnTo>
                    <a:pt x="9767" y="6932"/>
                  </a:lnTo>
                  <a:cubicBezTo>
                    <a:pt x="9767" y="9200"/>
                    <a:pt x="7908" y="11027"/>
                    <a:pt x="5671" y="11027"/>
                  </a:cubicBezTo>
                  <a:lnTo>
                    <a:pt x="10901" y="11027"/>
                  </a:lnTo>
                  <a:cubicBezTo>
                    <a:pt x="11090" y="11027"/>
                    <a:pt x="11248" y="10870"/>
                    <a:pt x="11248" y="10681"/>
                  </a:cubicBezTo>
                  <a:lnTo>
                    <a:pt x="11248" y="3907"/>
                  </a:lnTo>
                  <a:cubicBezTo>
                    <a:pt x="11185" y="2363"/>
                    <a:pt x="10586" y="977"/>
                    <a:pt x="9610" y="0"/>
                  </a:cubicBezTo>
                  <a:cubicBezTo>
                    <a:pt x="9578" y="158"/>
                    <a:pt x="9484" y="316"/>
                    <a:pt x="9358" y="473"/>
                  </a:cubicBezTo>
                  <a:cubicBezTo>
                    <a:pt x="8727" y="1418"/>
                    <a:pt x="7247" y="2048"/>
                    <a:pt x="5577" y="2048"/>
                  </a:cubicBezTo>
                  <a:cubicBezTo>
                    <a:pt x="3907" y="2048"/>
                    <a:pt x="2395" y="1418"/>
                    <a:pt x="1765" y="442"/>
                  </a:cubicBezTo>
                  <a:cubicBezTo>
                    <a:pt x="1702" y="316"/>
                    <a:pt x="1607" y="158"/>
                    <a:pt x="15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4" name="Google Shape;7277;p73">
              <a:extLst>
                <a:ext uri="{FF2B5EF4-FFF2-40B4-BE49-F238E27FC236}">
                  <a16:creationId xmlns:a16="http://schemas.microsoft.com/office/drawing/2014/main" id="{E6909EF2-6CE5-BF7D-4DFE-BEFFF84BB60C}"/>
                </a:ext>
              </a:extLst>
            </p:cNvPr>
            <p:cNvSpPr/>
            <p:nvPr/>
          </p:nvSpPr>
          <p:spPr>
            <a:xfrm>
              <a:off x="-56709475" y="3722700"/>
              <a:ext cx="167800" cy="153600"/>
            </a:xfrm>
            <a:custGeom>
              <a:avLst/>
              <a:gdLst/>
              <a:ahLst/>
              <a:cxnLst/>
              <a:rect l="l" t="t" r="r" b="b"/>
              <a:pathLst>
                <a:path w="6712" h="6144" extrusionOk="0">
                  <a:moveTo>
                    <a:pt x="1828" y="1449"/>
                  </a:moveTo>
                  <a:cubicBezTo>
                    <a:pt x="2017" y="1449"/>
                    <a:pt x="2175" y="1607"/>
                    <a:pt x="2175" y="1796"/>
                  </a:cubicBezTo>
                  <a:cubicBezTo>
                    <a:pt x="2206" y="2016"/>
                    <a:pt x="2049" y="2142"/>
                    <a:pt x="1828" y="2142"/>
                  </a:cubicBezTo>
                  <a:cubicBezTo>
                    <a:pt x="1639" y="2142"/>
                    <a:pt x="1482" y="2016"/>
                    <a:pt x="1482" y="1796"/>
                  </a:cubicBezTo>
                  <a:cubicBezTo>
                    <a:pt x="1482" y="1607"/>
                    <a:pt x="1639" y="1449"/>
                    <a:pt x="1828" y="1449"/>
                  </a:cubicBezTo>
                  <a:close/>
                  <a:moveTo>
                    <a:pt x="4821" y="1449"/>
                  </a:moveTo>
                  <a:cubicBezTo>
                    <a:pt x="5010" y="1449"/>
                    <a:pt x="5168" y="1607"/>
                    <a:pt x="5168" y="1796"/>
                  </a:cubicBezTo>
                  <a:cubicBezTo>
                    <a:pt x="5199" y="2016"/>
                    <a:pt x="5010" y="2142"/>
                    <a:pt x="4821" y="2142"/>
                  </a:cubicBezTo>
                  <a:cubicBezTo>
                    <a:pt x="4632" y="2142"/>
                    <a:pt x="4475" y="2016"/>
                    <a:pt x="4475" y="1796"/>
                  </a:cubicBezTo>
                  <a:cubicBezTo>
                    <a:pt x="4475" y="1607"/>
                    <a:pt x="4632" y="1449"/>
                    <a:pt x="4821" y="1449"/>
                  </a:cubicBezTo>
                  <a:close/>
                  <a:moveTo>
                    <a:pt x="3372" y="0"/>
                  </a:moveTo>
                  <a:lnTo>
                    <a:pt x="1" y="2016"/>
                  </a:lnTo>
                  <a:lnTo>
                    <a:pt x="1" y="3340"/>
                  </a:lnTo>
                  <a:cubicBezTo>
                    <a:pt x="1" y="4474"/>
                    <a:pt x="599" y="5545"/>
                    <a:pt x="1513" y="6143"/>
                  </a:cubicBezTo>
                  <a:lnTo>
                    <a:pt x="1513" y="4411"/>
                  </a:lnTo>
                  <a:cubicBezTo>
                    <a:pt x="1513" y="4253"/>
                    <a:pt x="1576" y="4127"/>
                    <a:pt x="1702" y="4096"/>
                  </a:cubicBezTo>
                  <a:cubicBezTo>
                    <a:pt x="2222" y="3844"/>
                    <a:pt x="2797" y="3718"/>
                    <a:pt x="3368" y="3718"/>
                  </a:cubicBezTo>
                  <a:cubicBezTo>
                    <a:pt x="3939" y="3718"/>
                    <a:pt x="4506" y="3844"/>
                    <a:pt x="5010" y="4096"/>
                  </a:cubicBezTo>
                  <a:cubicBezTo>
                    <a:pt x="5136" y="4159"/>
                    <a:pt x="5199" y="4285"/>
                    <a:pt x="5199" y="4411"/>
                  </a:cubicBezTo>
                  <a:lnTo>
                    <a:pt x="5199" y="6143"/>
                  </a:lnTo>
                  <a:cubicBezTo>
                    <a:pt x="6113" y="5545"/>
                    <a:pt x="6711" y="4505"/>
                    <a:pt x="6711" y="3340"/>
                  </a:cubicBezTo>
                  <a:lnTo>
                    <a:pt x="6711" y="2016"/>
                  </a:lnTo>
                  <a:lnTo>
                    <a:pt x="337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5" name="Google Shape;7278;p73">
              <a:extLst>
                <a:ext uri="{FF2B5EF4-FFF2-40B4-BE49-F238E27FC236}">
                  <a16:creationId xmlns:a16="http://schemas.microsoft.com/office/drawing/2014/main" id="{371EFB53-A3D4-1FA4-389B-6C14B2B9D2D0}"/>
                </a:ext>
              </a:extLst>
            </p:cNvPr>
            <p:cNvSpPr/>
            <p:nvPr/>
          </p:nvSpPr>
          <p:spPr>
            <a:xfrm>
              <a:off x="-56654325" y="3833750"/>
              <a:ext cx="55150" cy="55950"/>
            </a:xfrm>
            <a:custGeom>
              <a:avLst/>
              <a:gdLst/>
              <a:ahLst/>
              <a:cxnLst/>
              <a:rect l="l" t="t" r="r" b="b"/>
              <a:pathLst>
                <a:path w="2206" h="2238" extrusionOk="0">
                  <a:moveTo>
                    <a:pt x="1127" y="0"/>
                  </a:moveTo>
                  <a:cubicBezTo>
                    <a:pt x="748" y="0"/>
                    <a:pt x="363" y="63"/>
                    <a:pt x="0" y="189"/>
                  </a:cubicBezTo>
                  <a:lnTo>
                    <a:pt x="0" y="2048"/>
                  </a:lnTo>
                  <a:cubicBezTo>
                    <a:pt x="378" y="2174"/>
                    <a:pt x="725" y="2237"/>
                    <a:pt x="1103" y="2237"/>
                  </a:cubicBezTo>
                  <a:cubicBezTo>
                    <a:pt x="1512" y="2237"/>
                    <a:pt x="1859" y="2174"/>
                    <a:pt x="2206" y="2048"/>
                  </a:cubicBezTo>
                  <a:lnTo>
                    <a:pt x="2206" y="189"/>
                  </a:lnTo>
                  <a:cubicBezTo>
                    <a:pt x="1875" y="63"/>
                    <a:pt x="1505" y="0"/>
                    <a:pt x="11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6" name="Google Shape;7279;p73">
              <a:extLst>
                <a:ext uri="{FF2B5EF4-FFF2-40B4-BE49-F238E27FC236}">
                  <a16:creationId xmlns:a16="http://schemas.microsoft.com/office/drawing/2014/main" id="{B8AD174E-E851-9D41-16BD-7D6DA67E1C5D}"/>
                </a:ext>
              </a:extLst>
            </p:cNvPr>
            <p:cNvSpPr/>
            <p:nvPr/>
          </p:nvSpPr>
          <p:spPr>
            <a:xfrm>
              <a:off x="-56710250" y="3590375"/>
              <a:ext cx="167775" cy="74850"/>
            </a:xfrm>
            <a:custGeom>
              <a:avLst/>
              <a:gdLst/>
              <a:ahLst/>
              <a:cxnLst/>
              <a:rect l="l" t="t" r="r" b="b"/>
              <a:pathLst>
                <a:path w="6711" h="2994" extrusionOk="0">
                  <a:moveTo>
                    <a:pt x="3340" y="0"/>
                  </a:moveTo>
                  <a:cubicBezTo>
                    <a:pt x="2080" y="0"/>
                    <a:pt x="946" y="441"/>
                    <a:pt x="0" y="1134"/>
                  </a:cubicBezTo>
                  <a:cubicBezTo>
                    <a:pt x="0" y="1355"/>
                    <a:pt x="32" y="1544"/>
                    <a:pt x="189" y="1733"/>
                  </a:cubicBezTo>
                  <a:cubicBezTo>
                    <a:pt x="662" y="2489"/>
                    <a:pt x="1922" y="2993"/>
                    <a:pt x="3340" y="2993"/>
                  </a:cubicBezTo>
                  <a:cubicBezTo>
                    <a:pt x="4726" y="2993"/>
                    <a:pt x="5986" y="2489"/>
                    <a:pt x="6490" y="1796"/>
                  </a:cubicBezTo>
                  <a:cubicBezTo>
                    <a:pt x="6648" y="1575"/>
                    <a:pt x="6711" y="1355"/>
                    <a:pt x="6711" y="1134"/>
                  </a:cubicBezTo>
                  <a:cubicBezTo>
                    <a:pt x="5766" y="441"/>
                    <a:pt x="4600" y="0"/>
                    <a:pt x="3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47" name="Google Shape;7280;p73">
            <a:extLst>
              <a:ext uri="{FF2B5EF4-FFF2-40B4-BE49-F238E27FC236}">
                <a16:creationId xmlns:a16="http://schemas.microsoft.com/office/drawing/2014/main" id="{DA1BA2B5-08E2-2CA4-FC05-0C57870A6EFE}"/>
              </a:ext>
            </a:extLst>
          </p:cNvPr>
          <p:cNvGrpSpPr/>
          <p:nvPr/>
        </p:nvGrpSpPr>
        <p:grpSpPr>
          <a:xfrm>
            <a:off x="8335025" y="3238957"/>
            <a:ext cx="362835" cy="477465"/>
            <a:chOff x="-56747275" y="3982600"/>
            <a:chExt cx="241825" cy="318225"/>
          </a:xfrm>
          <a:solidFill>
            <a:schemeClr val="tx1"/>
          </a:solidFill>
        </p:grpSpPr>
        <p:sp>
          <p:nvSpPr>
            <p:cNvPr id="948" name="Google Shape;7281;p73">
              <a:extLst>
                <a:ext uri="{FF2B5EF4-FFF2-40B4-BE49-F238E27FC236}">
                  <a16:creationId xmlns:a16="http://schemas.microsoft.com/office/drawing/2014/main" id="{3CDCBF55-3556-C0B0-03DD-71EB63A61CEA}"/>
                </a:ext>
              </a:extLst>
            </p:cNvPr>
            <p:cNvSpPr/>
            <p:nvPr/>
          </p:nvSpPr>
          <p:spPr>
            <a:xfrm>
              <a:off x="-56635425" y="4076325"/>
              <a:ext cx="18125" cy="37050"/>
            </a:xfrm>
            <a:custGeom>
              <a:avLst/>
              <a:gdLst/>
              <a:ahLst/>
              <a:cxnLst/>
              <a:rect l="l" t="t" r="r" b="b"/>
              <a:pathLst>
                <a:path w="725" h="1482" extrusionOk="0">
                  <a:moveTo>
                    <a:pt x="378" y="1"/>
                  </a:moveTo>
                  <a:cubicBezTo>
                    <a:pt x="158" y="1"/>
                    <a:pt x="0" y="316"/>
                    <a:pt x="0" y="725"/>
                  </a:cubicBezTo>
                  <a:cubicBezTo>
                    <a:pt x="0" y="1135"/>
                    <a:pt x="158" y="1481"/>
                    <a:pt x="378" y="1481"/>
                  </a:cubicBezTo>
                  <a:cubicBezTo>
                    <a:pt x="567" y="1481"/>
                    <a:pt x="725" y="1135"/>
                    <a:pt x="725" y="725"/>
                  </a:cubicBezTo>
                  <a:cubicBezTo>
                    <a:pt x="725" y="316"/>
                    <a:pt x="567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9" name="Google Shape;7282;p73">
              <a:extLst>
                <a:ext uri="{FF2B5EF4-FFF2-40B4-BE49-F238E27FC236}">
                  <a16:creationId xmlns:a16="http://schemas.microsoft.com/office/drawing/2014/main" id="{C06925A7-C08C-303B-24C1-FAF801B02F65}"/>
                </a:ext>
              </a:extLst>
            </p:cNvPr>
            <p:cNvSpPr/>
            <p:nvPr/>
          </p:nvSpPr>
          <p:spPr>
            <a:xfrm>
              <a:off x="-56618900" y="3991275"/>
              <a:ext cx="113450" cy="136250"/>
            </a:xfrm>
            <a:custGeom>
              <a:avLst/>
              <a:gdLst/>
              <a:ahLst/>
              <a:cxnLst/>
              <a:rect l="l" t="t" r="r" b="b"/>
              <a:pathLst>
                <a:path w="4538" h="5450" extrusionOk="0">
                  <a:moveTo>
                    <a:pt x="3277" y="0"/>
                  </a:moveTo>
                  <a:lnTo>
                    <a:pt x="1" y="2647"/>
                  </a:lnTo>
                  <a:lnTo>
                    <a:pt x="3939" y="5387"/>
                  </a:lnTo>
                  <a:cubicBezTo>
                    <a:pt x="4007" y="5430"/>
                    <a:pt x="4081" y="5449"/>
                    <a:pt x="4154" y="5449"/>
                  </a:cubicBezTo>
                  <a:cubicBezTo>
                    <a:pt x="4352" y="5449"/>
                    <a:pt x="4538" y="5303"/>
                    <a:pt x="4538" y="5072"/>
                  </a:cubicBezTo>
                  <a:lnTo>
                    <a:pt x="4538" y="2300"/>
                  </a:lnTo>
                  <a:cubicBezTo>
                    <a:pt x="4538" y="1355"/>
                    <a:pt x="4034" y="473"/>
                    <a:pt x="3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0" name="Google Shape;7283;p73">
              <a:extLst>
                <a:ext uri="{FF2B5EF4-FFF2-40B4-BE49-F238E27FC236}">
                  <a16:creationId xmlns:a16="http://schemas.microsoft.com/office/drawing/2014/main" id="{5B2ACC28-2510-60BD-CE91-0D23445E4E49}"/>
                </a:ext>
              </a:extLst>
            </p:cNvPr>
            <p:cNvSpPr/>
            <p:nvPr/>
          </p:nvSpPr>
          <p:spPr>
            <a:xfrm>
              <a:off x="-56601550" y="4094450"/>
              <a:ext cx="31525" cy="19700"/>
            </a:xfrm>
            <a:custGeom>
              <a:avLst/>
              <a:gdLst/>
              <a:ahLst/>
              <a:cxnLst/>
              <a:rect l="l" t="t" r="r" b="b"/>
              <a:pathLst>
                <a:path w="1261" h="788" extrusionOk="0">
                  <a:moveTo>
                    <a:pt x="158" y="0"/>
                  </a:moveTo>
                  <a:lnTo>
                    <a:pt x="158" y="63"/>
                  </a:lnTo>
                  <a:cubicBezTo>
                    <a:pt x="158" y="315"/>
                    <a:pt x="95" y="567"/>
                    <a:pt x="0" y="788"/>
                  </a:cubicBezTo>
                  <a:lnTo>
                    <a:pt x="1260" y="788"/>
                  </a:lnTo>
                  <a:lnTo>
                    <a:pt x="1260" y="756"/>
                  </a:lnTo>
                  <a:lnTo>
                    <a:pt x="15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1" name="Google Shape;7284;p73">
              <a:extLst>
                <a:ext uri="{FF2B5EF4-FFF2-40B4-BE49-F238E27FC236}">
                  <a16:creationId xmlns:a16="http://schemas.microsoft.com/office/drawing/2014/main" id="{6E17DA74-4517-9D11-3827-E28945DDE8D9}"/>
                </a:ext>
              </a:extLst>
            </p:cNvPr>
            <p:cNvSpPr/>
            <p:nvPr/>
          </p:nvSpPr>
          <p:spPr>
            <a:xfrm>
              <a:off x="-56688200" y="4085775"/>
              <a:ext cx="37050" cy="27600"/>
            </a:xfrm>
            <a:custGeom>
              <a:avLst/>
              <a:gdLst/>
              <a:ahLst/>
              <a:cxnLst/>
              <a:rect l="l" t="t" r="r" b="b"/>
              <a:pathLst>
                <a:path w="1482" h="1104" extrusionOk="0">
                  <a:moveTo>
                    <a:pt x="1355" y="1"/>
                  </a:moveTo>
                  <a:lnTo>
                    <a:pt x="1" y="1103"/>
                  </a:lnTo>
                  <a:lnTo>
                    <a:pt x="1481" y="1103"/>
                  </a:lnTo>
                  <a:cubicBezTo>
                    <a:pt x="1418" y="883"/>
                    <a:pt x="1324" y="631"/>
                    <a:pt x="1324" y="347"/>
                  </a:cubicBezTo>
                  <a:cubicBezTo>
                    <a:pt x="1324" y="253"/>
                    <a:pt x="1324" y="127"/>
                    <a:pt x="13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2" name="Google Shape;7285;p73">
              <a:extLst>
                <a:ext uri="{FF2B5EF4-FFF2-40B4-BE49-F238E27FC236}">
                  <a16:creationId xmlns:a16="http://schemas.microsoft.com/office/drawing/2014/main" id="{3CEB98AB-F445-A5A8-B3F4-042DE266512E}"/>
                </a:ext>
              </a:extLst>
            </p:cNvPr>
            <p:cNvSpPr/>
            <p:nvPr/>
          </p:nvSpPr>
          <p:spPr>
            <a:xfrm>
              <a:off x="-56747275" y="3982600"/>
              <a:ext cx="189850" cy="143850"/>
            </a:xfrm>
            <a:custGeom>
              <a:avLst/>
              <a:gdLst/>
              <a:ahLst/>
              <a:cxnLst/>
              <a:rect l="l" t="t" r="r" b="b"/>
              <a:pathLst>
                <a:path w="7594" h="5754" extrusionOk="0">
                  <a:moveTo>
                    <a:pt x="2584" y="1"/>
                  </a:moveTo>
                  <a:cubicBezTo>
                    <a:pt x="1135" y="1"/>
                    <a:pt x="1" y="1166"/>
                    <a:pt x="1" y="2647"/>
                  </a:cubicBezTo>
                  <a:lnTo>
                    <a:pt x="1" y="5388"/>
                  </a:lnTo>
                  <a:cubicBezTo>
                    <a:pt x="1" y="5610"/>
                    <a:pt x="172" y="5753"/>
                    <a:pt x="350" y="5753"/>
                  </a:cubicBezTo>
                  <a:cubicBezTo>
                    <a:pt x="426" y="5753"/>
                    <a:pt x="502" y="5728"/>
                    <a:pt x="568" y="5671"/>
                  </a:cubicBezTo>
                  <a:lnTo>
                    <a:pt x="7593" y="32"/>
                  </a:lnTo>
                  <a:cubicBezTo>
                    <a:pt x="7436" y="1"/>
                    <a:pt x="7278" y="1"/>
                    <a:pt x="70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3" name="Google Shape;7286;p73">
              <a:extLst>
                <a:ext uri="{FF2B5EF4-FFF2-40B4-BE49-F238E27FC236}">
                  <a16:creationId xmlns:a16="http://schemas.microsoft.com/office/drawing/2014/main" id="{D5DD489B-BFA9-E35B-98C0-AE35162B2F21}"/>
                </a:ext>
              </a:extLst>
            </p:cNvPr>
            <p:cNvSpPr/>
            <p:nvPr/>
          </p:nvSpPr>
          <p:spPr>
            <a:xfrm>
              <a:off x="-56654325" y="4217500"/>
              <a:ext cx="55150" cy="83325"/>
            </a:xfrm>
            <a:custGeom>
              <a:avLst/>
              <a:gdLst/>
              <a:ahLst/>
              <a:cxnLst/>
              <a:rect l="l" t="t" r="r" b="b"/>
              <a:pathLst>
                <a:path w="2206" h="3333" extrusionOk="0">
                  <a:moveTo>
                    <a:pt x="1127" y="1"/>
                  </a:moveTo>
                  <a:cubicBezTo>
                    <a:pt x="748" y="1"/>
                    <a:pt x="363" y="72"/>
                    <a:pt x="0" y="214"/>
                  </a:cubicBezTo>
                  <a:lnTo>
                    <a:pt x="0" y="3175"/>
                  </a:lnTo>
                  <a:cubicBezTo>
                    <a:pt x="378" y="3270"/>
                    <a:pt x="756" y="3333"/>
                    <a:pt x="1103" y="3333"/>
                  </a:cubicBezTo>
                  <a:cubicBezTo>
                    <a:pt x="1512" y="3333"/>
                    <a:pt x="1859" y="3270"/>
                    <a:pt x="2206" y="3175"/>
                  </a:cubicBezTo>
                  <a:lnTo>
                    <a:pt x="2206" y="214"/>
                  </a:lnTo>
                  <a:cubicBezTo>
                    <a:pt x="1875" y="72"/>
                    <a:pt x="1505" y="1"/>
                    <a:pt x="1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4" name="Google Shape;7287;p73">
              <a:extLst>
                <a:ext uri="{FF2B5EF4-FFF2-40B4-BE49-F238E27FC236}">
                  <a16:creationId xmlns:a16="http://schemas.microsoft.com/office/drawing/2014/main" id="{6F73C0F9-9912-D87A-E8E5-88CA80552245}"/>
                </a:ext>
              </a:extLst>
            </p:cNvPr>
            <p:cNvSpPr/>
            <p:nvPr/>
          </p:nvSpPr>
          <p:spPr>
            <a:xfrm>
              <a:off x="-56729150" y="4132250"/>
              <a:ext cx="204800" cy="157550"/>
            </a:xfrm>
            <a:custGeom>
              <a:avLst/>
              <a:gdLst/>
              <a:ahLst/>
              <a:cxnLst/>
              <a:rect l="l" t="t" r="r" b="b"/>
              <a:pathLst>
                <a:path w="8192" h="6302" extrusionOk="0">
                  <a:moveTo>
                    <a:pt x="2615" y="788"/>
                  </a:moveTo>
                  <a:cubicBezTo>
                    <a:pt x="2804" y="788"/>
                    <a:pt x="2962" y="946"/>
                    <a:pt x="2962" y="1135"/>
                  </a:cubicBezTo>
                  <a:cubicBezTo>
                    <a:pt x="2993" y="1324"/>
                    <a:pt x="2836" y="1481"/>
                    <a:pt x="2615" y="1481"/>
                  </a:cubicBezTo>
                  <a:cubicBezTo>
                    <a:pt x="2426" y="1481"/>
                    <a:pt x="2269" y="1324"/>
                    <a:pt x="2269" y="1135"/>
                  </a:cubicBezTo>
                  <a:cubicBezTo>
                    <a:pt x="2269" y="946"/>
                    <a:pt x="2426" y="788"/>
                    <a:pt x="2615" y="788"/>
                  </a:cubicBezTo>
                  <a:close/>
                  <a:moveTo>
                    <a:pt x="5608" y="788"/>
                  </a:moveTo>
                  <a:cubicBezTo>
                    <a:pt x="5797" y="788"/>
                    <a:pt x="5955" y="946"/>
                    <a:pt x="5955" y="1135"/>
                  </a:cubicBezTo>
                  <a:cubicBezTo>
                    <a:pt x="5986" y="1324"/>
                    <a:pt x="5797" y="1481"/>
                    <a:pt x="5608" y="1481"/>
                  </a:cubicBezTo>
                  <a:cubicBezTo>
                    <a:pt x="5419" y="1481"/>
                    <a:pt x="5262" y="1324"/>
                    <a:pt x="5262" y="1135"/>
                  </a:cubicBezTo>
                  <a:cubicBezTo>
                    <a:pt x="5262" y="946"/>
                    <a:pt x="5419" y="788"/>
                    <a:pt x="5608" y="788"/>
                  </a:cubicBezTo>
                  <a:close/>
                  <a:moveTo>
                    <a:pt x="725" y="1"/>
                  </a:moveTo>
                  <a:lnTo>
                    <a:pt x="0" y="536"/>
                  </a:lnTo>
                  <a:lnTo>
                    <a:pt x="0" y="2647"/>
                  </a:lnTo>
                  <a:cubicBezTo>
                    <a:pt x="0" y="4222"/>
                    <a:pt x="914" y="5577"/>
                    <a:pt x="2269" y="6301"/>
                  </a:cubicBezTo>
                  <a:lnTo>
                    <a:pt x="2269" y="3372"/>
                  </a:lnTo>
                  <a:cubicBezTo>
                    <a:pt x="2269" y="3214"/>
                    <a:pt x="2332" y="3120"/>
                    <a:pt x="2458" y="3056"/>
                  </a:cubicBezTo>
                  <a:cubicBezTo>
                    <a:pt x="2962" y="2804"/>
                    <a:pt x="3529" y="2678"/>
                    <a:pt x="4100" y="2678"/>
                  </a:cubicBezTo>
                  <a:cubicBezTo>
                    <a:pt x="4671" y="2678"/>
                    <a:pt x="5246" y="2804"/>
                    <a:pt x="5766" y="3056"/>
                  </a:cubicBezTo>
                  <a:cubicBezTo>
                    <a:pt x="5892" y="3151"/>
                    <a:pt x="5955" y="3277"/>
                    <a:pt x="5955" y="3372"/>
                  </a:cubicBezTo>
                  <a:lnTo>
                    <a:pt x="5955" y="6301"/>
                  </a:lnTo>
                  <a:cubicBezTo>
                    <a:pt x="7309" y="5640"/>
                    <a:pt x="8192" y="4254"/>
                    <a:pt x="8192" y="2647"/>
                  </a:cubicBezTo>
                  <a:lnTo>
                    <a:pt x="8192" y="536"/>
                  </a:lnTo>
                  <a:lnTo>
                    <a:pt x="737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5" name="Google Shape;7288;p73">
            <a:extLst>
              <a:ext uri="{FF2B5EF4-FFF2-40B4-BE49-F238E27FC236}">
                <a16:creationId xmlns:a16="http://schemas.microsoft.com/office/drawing/2014/main" id="{DD5FCE1A-FD69-4C6D-72DA-D947EC80A07B}"/>
              </a:ext>
            </a:extLst>
          </p:cNvPr>
          <p:cNvGrpSpPr/>
          <p:nvPr/>
        </p:nvGrpSpPr>
        <p:grpSpPr>
          <a:xfrm>
            <a:off x="6508251" y="3859019"/>
            <a:ext cx="419549" cy="478628"/>
            <a:chOff x="-54793175" y="3198925"/>
            <a:chExt cx="279625" cy="319000"/>
          </a:xfrm>
          <a:solidFill>
            <a:schemeClr val="tx1"/>
          </a:solidFill>
        </p:grpSpPr>
        <p:sp>
          <p:nvSpPr>
            <p:cNvPr id="956" name="Google Shape;7289;p73">
              <a:extLst>
                <a:ext uri="{FF2B5EF4-FFF2-40B4-BE49-F238E27FC236}">
                  <a16:creationId xmlns:a16="http://schemas.microsoft.com/office/drawing/2014/main" id="{36FACE7B-F27C-AC85-D918-28C0B345E843}"/>
                </a:ext>
              </a:extLst>
            </p:cNvPr>
            <p:cNvSpPr/>
            <p:nvPr/>
          </p:nvSpPr>
          <p:spPr>
            <a:xfrm>
              <a:off x="-54532475" y="3354075"/>
              <a:ext cx="18925" cy="60675"/>
            </a:xfrm>
            <a:custGeom>
              <a:avLst/>
              <a:gdLst/>
              <a:ahLst/>
              <a:cxnLst/>
              <a:rect l="l" t="t" r="r" b="b"/>
              <a:pathLst>
                <a:path w="757" h="2427" extrusionOk="0">
                  <a:moveTo>
                    <a:pt x="1" y="1"/>
                  </a:moveTo>
                  <a:lnTo>
                    <a:pt x="1" y="788"/>
                  </a:lnTo>
                  <a:cubicBezTo>
                    <a:pt x="158" y="1355"/>
                    <a:pt x="190" y="1891"/>
                    <a:pt x="190" y="2427"/>
                  </a:cubicBezTo>
                  <a:cubicBezTo>
                    <a:pt x="505" y="2143"/>
                    <a:pt x="757" y="1734"/>
                    <a:pt x="757" y="1261"/>
                  </a:cubicBezTo>
                  <a:cubicBezTo>
                    <a:pt x="757" y="725"/>
                    <a:pt x="473" y="25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7" name="Google Shape;7290;p73">
              <a:extLst>
                <a:ext uri="{FF2B5EF4-FFF2-40B4-BE49-F238E27FC236}">
                  <a16:creationId xmlns:a16="http://schemas.microsoft.com/office/drawing/2014/main" id="{73C14588-0BB5-5A97-41E0-532B99711E21}"/>
                </a:ext>
              </a:extLst>
            </p:cNvPr>
            <p:cNvSpPr/>
            <p:nvPr/>
          </p:nvSpPr>
          <p:spPr>
            <a:xfrm>
              <a:off x="-54793175" y="3198925"/>
              <a:ext cx="97675" cy="126050"/>
            </a:xfrm>
            <a:custGeom>
              <a:avLst/>
              <a:gdLst/>
              <a:ahLst/>
              <a:cxnLst/>
              <a:rect l="l" t="t" r="r" b="b"/>
              <a:pathLst>
                <a:path w="3907" h="5042" extrusionOk="0">
                  <a:moveTo>
                    <a:pt x="2993" y="0"/>
                  </a:moveTo>
                  <a:cubicBezTo>
                    <a:pt x="2426" y="0"/>
                    <a:pt x="1954" y="315"/>
                    <a:pt x="1702" y="756"/>
                  </a:cubicBezTo>
                  <a:cubicBezTo>
                    <a:pt x="1632" y="746"/>
                    <a:pt x="1562" y="742"/>
                    <a:pt x="1494" y="742"/>
                  </a:cubicBezTo>
                  <a:cubicBezTo>
                    <a:pt x="695" y="742"/>
                    <a:pt x="0" y="1396"/>
                    <a:pt x="0" y="2237"/>
                  </a:cubicBezTo>
                  <a:cubicBezTo>
                    <a:pt x="0" y="2521"/>
                    <a:pt x="63" y="2741"/>
                    <a:pt x="190" y="2993"/>
                  </a:cubicBezTo>
                  <a:cubicBezTo>
                    <a:pt x="63" y="3214"/>
                    <a:pt x="0" y="3466"/>
                    <a:pt x="0" y="3749"/>
                  </a:cubicBezTo>
                  <a:cubicBezTo>
                    <a:pt x="0" y="4285"/>
                    <a:pt x="316" y="4758"/>
                    <a:pt x="757" y="5041"/>
                  </a:cubicBezTo>
                  <a:lnTo>
                    <a:pt x="757" y="4852"/>
                  </a:lnTo>
                  <a:cubicBezTo>
                    <a:pt x="757" y="2804"/>
                    <a:pt x="2048" y="1008"/>
                    <a:pt x="3907" y="315"/>
                  </a:cubicBezTo>
                  <a:cubicBezTo>
                    <a:pt x="3655" y="126"/>
                    <a:pt x="3340" y="0"/>
                    <a:pt x="29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8" name="Google Shape;7291;p73">
              <a:extLst>
                <a:ext uri="{FF2B5EF4-FFF2-40B4-BE49-F238E27FC236}">
                  <a16:creationId xmlns:a16="http://schemas.microsoft.com/office/drawing/2014/main" id="{6496C099-A4BB-E36E-B55B-5FA54BE4043A}"/>
                </a:ext>
              </a:extLst>
            </p:cNvPr>
            <p:cNvSpPr/>
            <p:nvPr/>
          </p:nvSpPr>
          <p:spPr>
            <a:xfrm>
              <a:off x="-54624625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9" name="Google Shape;7292;p73">
              <a:extLst>
                <a:ext uri="{FF2B5EF4-FFF2-40B4-BE49-F238E27FC236}">
                  <a16:creationId xmlns:a16="http://schemas.microsoft.com/office/drawing/2014/main" id="{AEBF9B25-A4D2-4CD7-5700-9A3902C82F2E}"/>
                </a:ext>
              </a:extLst>
            </p:cNvPr>
            <p:cNvSpPr/>
            <p:nvPr/>
          </p:nvSpPr>
          <p:spPr>
            <a:xfrm>
              <a:off x="-54737250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504" y="1"/>
                    <a:pt x="0" y="505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5"/>
                    <a:pt x="1733" y="1"/>
                    <a:pt x="11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0" name="Google Shape;7293;p73">
              <a:extLst>
                <a:ext uri="{FF2B5EF4-FFF2-40B4-BE49-F238E27FC236}">
                  <a16:creationId xmlns:a16="http://schemas.microsoft.com/office/drawing/2014/main" id="{13CCFA45-96D8-8D0C-69AF-9B6CD26928A9}"/>
                </a:ext>
              </a:extLst>
            </p:cNvPr>
            <p:cNvSpPr/>
            <p:nvPr/>
          </p:nvSpPr>
          <p:spPr>
            <a:xfrm>
              <a:off x="-54770325" y="3218600"/>
              <a:ext cx="233925" cy="299325"/>
            </a:xfrm>
            <a:custGeom>
              <a:avLst/>
              <a:gdLst/>
              <a:ahLst/>
              <a:cxnLst/>
              <a:rect l="l" t="t" r="r" b="b"/>
              <a:pathLst>
                <a:path w="9357" h="11973" extrusionOk="0">
                  <a:moveTo>
                    <a:pt x="6175" y="2962"/>
                  </a:moveTo>
                  <a:cubicBezTo>
                    <a:pt x="6364" y="2962"/>
                    <a:pt x="6522" y="3120"/>
                    <a:pt x="6522" y="3309"/>
                  </a:cubicBezTo>
                  <a:cubicBezTo>
                    <a:pt x="6522" y="3498"/>
                    <a:pt x="6364" y="3656"/>
                    <a:pt x="6175" y="3656"/>
                  </a:cubicBezTo>
                  <a:lnTo>
                    <a:pt x="3182" y="3656"/>
                  </a:lnTo>
                  <a:cubicBezTo>
                    <a:pt x="2993" y="3656"/>
                    <a:pt x="2836" y="3498"/>
                    <a:pt x="2836" y="3309"/>
                  </a:cubicBezTo>
                  <a:cubicBezTo>
                    <a:pt x="2836" y="3120"/>
                    <a:pt x="2993" y="2962"/>
                    <a:pt x="3182" y="2962"/>
                  </a:cubicBezTo>
                  <a:close/>
                  <a:moveTo>
                    <a:pt x="6931" y="4443"/>
                  </a:moveTo>
                  <a:cubicBezTo>
                    <a:pt x="9357" y="4443"/>
                    <a:pt x="9357" y="8192"/>
                    <a:pt x="6931" y="8192"/>
                  </a:cubicBezTo>
                  <a:cubicBezTo>
                    <a:pt x="6018" y="8192"/>
                    <a:pt x="5261" y="7562"/>
                    <a:pt x="5104" y="6680"/>
                  </a:cubicBezTo>
                  <a:lnTo>
                    <a:pt x="4285" y="6680"/>
                  </a:lnTo>
                  <a:cubicBezTo>
                    <a:pt x="4127" y="7562"/>
                    <a:pt x="3340" y="8192"/>
                    <a:pt x="2458" y="8192"/>
                  </a:cubicBezTo>
                  <a:cubicBezTo>
                    <a:pt x="0" y="8192"/>
                    <a:pt x="0" y="4443"/>
                    <a:pt x="2458" y="4443"/>
                  </a:cubicBezTo>
                  <a:cubicBezTo>
                    <a:pt x="3371" y="4443"/>
                    <a:pt x="4127" y="5073"/>
                    <a:pt x="4285" y="5955"/>
                  </a:cubicBezTo>
                  <a:lnTo>
                    <a:pt x="5104" y="5955"/>
                  </a:lnTo>
                  <a:cubicBezTo>
                    <a:pt x="5261" y="5073"/>
                    <a:pt x="6049" y="4443"/>
                    <a:pt x="6931" y="4443"/>
                  </a:cubicBezTo>
                  <a:close/>
                  <a:moveTo>
                    <a:pt x="5695" y="8547"/>
                  </a:moveTo>
                  <a:cubicBezTo>
                    <a:pt x="5789" y="8547"/>
                    <a:pt x="5876" y="8586"/>
                    <a:pt x="5923" y="8665"/>
                  </a:cubicBezTo>
                  <a:cubicBezTo>
                    <a:pt x="6144" y="8791"/>
                    <a:pt x="6144" y="9011"/>
                    <a:pt x="5986" y="9169"/>
                  </a:cubicBezTo>
                  <a:cubicBezTo>
                    <a:pt x="5608" y="9515"/>
                    <a:pt x="5135" y="9704"/>
                    <a:pt x="4631" y="9704"/>
                  </a:cubicBezTo>
                  <a:cubicBezTo>
                    <a:pt x="4127" y="9704"/>
                    <a:pt x="3655" y="9515"/>
                    <a:pt x="3340" y="9169"/>
                  </a:cubicBezTo>
                  <a:cubicBezTo>
                    <a:pt x="3182" y="9011"/>
                    <a:pt x="3182" y="8791"/>
                    <a:pt x="3340" y="8665"/>
                  </a:cubicBezTo>
                  <a:cubicBezTo>
                    <a:pt x="3418" y="8586"/>
                    <a:pt x="3513" y="8547"/>
                    <a:pt x="3603" y="8547"/>
                  </a:cubicBezTo>
                  <a:cubicBezTo>
                    <a:pt x="3694" y="8547"/>
                    <a:pt x="3781" y="8586"/>
                    <a:pt x="3844" y="8665"/>
                  </a:cubicBezTo>
                  <a:cubicBezTo>
                    <a:pt x="4064" y="8885"/>
                    <a:pt x="4348" y="8996"/>
                    <a:pt x="4631" y="8996"/>
                  </a:cubicBezTo>
                  <a:cubicBezTo>
                    <a:pt x="4915" y="8996"/>
                    <a:pt x="5198" y="8885"/>
                    <a:pt x="5419" y="8665"/>
                  </a:cubicBezTo>
                  <a:cubicBezTo>
                    <a:pt x="5498" y="8586"/>
                    <a:pt x="5600" y="8547"/>
                    <a:pt x="5695" y="8547"/>
                  </a:cubicBezTo>
                  <a:close/>
                  <a:moveTo>
                    <a:pt x="4663" y="1"/>
                  </a:moveTo>
                  <a:cubicBezTo>
                    <a:pt x="2426" y="1"/>
                    <a:pt x="599" y="1828"/>
                    <a:pt x="599" y="4097"/>
                  </a:cubicBezTo>
                  <a:lnTo>
                    <a:pt x="599" y="6270"/>
                  </a:lnTo>
                  <a:cubicBezTo>
                    <a:pt x="158" y="7751"/>
                    <a:pt x="441" y="9137"/>
                    <a:pt x="1260" y="10240"/>
                  </a:cubicBezTo>
                  <a:cubicBezTo>
                    <a:pt x="2079" y="11343"/>
                    <a:pt x="3340" y="11973"/>
                    <a:pt x="4663" y="11973"/>
                  </a:cubicBezTo>
                  <a:cubicBezTo>
                    <a:pt x="6018" y="11973"/>
                    <a:pt x="7309" y="11343"/>
                    <a:pt x="8097" y="10240"/>
                  </a:cubicBezTo>
                  <a:cubicBezTo>
                    <a:pt x="8916" y="9169"/>
                    <a:pt x="9200" y="7783"/>
                    <a:pt x="8758" y="6270"/>
                  </a:cubicBezTo>
                  <a:lnTo>
                    <a:pt x="8758" y="4097"/>
                  </a:lnTo>
                  <a:cubicBezTo>
                    <a:pt x="8758" y="2994"/>
                    <a:pt x="8349" y="1954"/>
                    <a:pt x="7593" y="1167"/>
                  </a:cubicBezTo>
                  <a:cubicBezTo>
                    <a:pt x="6805" y="379"/>
                    <a:pt x="5766" y="1"/>
                    <a:pt x="46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1" name="Google Shape;7294;p73">
              <a:extLst>
                <a:ext uri="{FF2B5EF4-FFF2-40B4-BE49-F238E27FC236}">
                  <a16:creationId xmlns:a16="http://schemas.microsoft.com/office/drawing/2014/main" id="{D0B86392-860C-E34E-9744-52D8DFF80E9C}"/>
                </a:ext>
              </a:extLst>
            </p:cNvPr>
            <p:cNvSpPr/>
            <p:nvPr/>
          </p:nvSpPr>
          <p:spPr>
            <a:xfrm>
              <a:off x="-54612025" y="3198925"/>
              <a:ext cx="96100" cy="123675"/>
            </a:xfrm>
            <a:custGeom>
              <a:avLst/>
              <a:gdLst/>
              <a:ahLst/>
              <a:cxnLst/>
              <a:rect l="l" t="t" r="r" b="b"/>
              <a:pathLst>
                <a:path w="3844" h="4947" extrusionOk="0">
                  <a:moveTo>
                    <a:pt x="851" y="0"/>
                  </a:moveTo>
                  <a:cubicBezTo>
                    <a:pt x="536" y="0"/>
                    <a:pt x="221" y="95"/>
                    <a:pt x="1" y="252"/>
                  </a:cubicBezTo>
                  <a:cubicBezTo>
                    <a:pt x="662" y="504"/>
                    <a:pt x="1261" y="882"/>
                    <a:pt x="1765" y="1418"/>
                  </a:cubicBezTo>
                  <a:cubicBezTo>
                    <a:pt x="2679" y="2363"/>
                    <a:pt x="3183" y="3560"/>
                    <a:pt x="3183" y="4821"/>
                  </a:cubicBezTo>
                  <a:lnTo>
                    <a:pt x="3183" y="4947"/>
                  </a:lnTo>
                  <a:cubicBezTo>
                    <a:pt x="3592" y="4695"/>
                    <a:pt x="3844" y="4253"/>
                    <a:pt x="3844" y="3749"/>
                  </a:cubicBezTo>
                  <a:cubicBezTo>
                    <a:pt x="3844" y="3466"/>
                    <a:pt x="3781" y="3214"/>
                    <a:pt x="3655" y="2993"/>
                  </a:cubicBezTo>
                  <a:cubicBezTo>
                    <a:pt x="3781" y="2741"/>
                    <a:pt x="3844" y="2521"/>
                    <a:pt x="3844" y="2237"/>
                  </a:cubicBezTo>
                  <a:cubicBezTo>
                    <a:pt x="3844" y="1380"/>
                    <a:pt x="3123" y="716"/>
                    <a:pt x="2330" y="716"/>
                  </a:cubicBezTo>
                  <a:cubicBezTo>
                    <a:pt x="2279" y="716"/>
                    <a:pt x="2227" y="719"/>
                    <a:pt x="2174" y="725"/>
                  </a:cubicBezTo>
                  <a:cubicBezTo>
                    <a:pt x="1891" y="252"/>
                    <a:pt x="1418" y="0"/>
                    <a:pt x="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2" name="Google Shape;7295;p73">
              <a:extLst>
                <a:ext uri="{FF2B5EF4-FFF2-40B4-BE49-F238E27FC236}">
                  <a16:creationId xmlns:a16="http://schemas.microsoft.com/office/drawing/2014/main" id="{ABB46D17-A373-2BAD-CF0D-D5261F753170}"/>
                </a:ext>
              </a:extLst>
            </p:cNvPr>
            <p:cNvSpPr/>
            <p:nvPr/>
          </p:nvSpPr>
          <p:spPr>
            <a:xfrm>
              <a:off x="-54793175" y="3353300"/>
              <a:ext cx="18925" cy="60675"/>
            </a:xfrm>
            <a:custGeom>
              <a:avLst/>
              <a:gdLst/>
              <a:ahLst/>
              <a:cxnLst/>
              <a:rect l="l" t="t" r="r" b="b"/>
              <a:pathLst>
                <a:path w="757" h="2427" extrusionOk="0">
                  <a:moveTo>
                    <a:pt x="757" y="0"/>
                  </a:moveTo>
                  <a:cubicBezTo>
                    <a:pt x="316" y="284"/>
                    <a:pt x="0" y="756"/>
                    <a:pt x="0" y="1292"/>
                  </a:cubicBezTo>
                  <a:cubicBezTo>
                    <a:pt x="0" y="1765"/>
                    <a:pt x="190" y="2174"/>
                    <a:pt x="536" y="2426"/>
                  </a:cubicBezTo>
                  <a:cubicBezTo>
                    <a:pt x="505" y="1859"/>
                    <a:pt x="599" y="1292"/>
                    <a:pt x="757" y="756"/>
                  </a:cubicBezTo>
                  <a:lnTo>
                    <a:pt x="75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63" name="Google Shape;7296;p73">
            <a:extLst>
              <a:ext uri="{FF2B5EF4-FFF2-40B4-BE49-F238E27FC236}">
                <a16:creationId xmlns:a16="http://schemas.microsoft.com/office/drawing/2014/main" id="{D0EC18A2-8771-D548-A2E5-5084B6F2FB26}"/>
              </a:ext>
            </a:extLst>
          </p:cNvPr>
          <p:cNvGrpSpPr/>
          <p:nvPr/>
        </p:nvGrpSpPr>
        <p:grpSpPr>
          <a:xfrm>
            <a:off x="6478694" y="4495274"/>
            <a:ext cx="478665" cy="457321"/>
            <a:chOff x="-54812875" y="3596675"/>
            <a:chExt cx="319025" cy="304800"/>
          </a:xfrm>
          <a:solidFill>
            <a:schemeClr val="tx1"/>
          </a:solidFill>
        </p:grpSpPr>
        <p:sp>
          <p:nvSpPr>
            <p:cNvPr id="964" name="Google Shape;7297;p73">
              <a:extLst>
                <a:ext uri="{FF2B5EF4-FFF2-40B4-BE49-F238E27FC236}">
                  <a16:creationId xmlns:a16="http://schemas.microsoft.com/office/drawing/2014/main" id="{8FF2862C-805D-8532-C59E-61CF1AB46BFD}"/>
                </a:ext>
              </a:extLst>
            </p:cNvPr>
            <p:cNvSpPr/>
            <p:nvPr/>
          </p:nvSpPr>
          <p:spPr>
            <a:xfrm>
              <a:off x="-54812875" y="3607700"/>
              <a:ext cx="74850" cy="293775"/>
            </a:xfrm>
            <a:custGeom>
              <a:avLst/>
              <a:gdLst/>
              <a:ahLst/>
              <a:cxnLst/>
              <a:rect l="l" t="t" r="r" b="b"/>
              <a:pathLst>
                <a:path w="2994" h="11751" extrusionOk="0">
                  <a:moveTo>
                    <a:pt x="1482" y="0"/>
                  </a:moveTo>
                  <a:lnTo>
                    <a:pt x="1482" y="2710"/>
                  </a:lnTo>
                  <a:cubicBezTo>
                    <a:pt x="1482" y="3749"/>
                    <a:pt x="1261" y="4789"/>
                    <a:pt x="788" y="5734"/>
                  </a:cubicBezTo>
                  <a:cubicBezTo>
                    <a:pt x="284" y="6805"/>
                    <a:pt x="1" y="7971"/>
                    <a:pt x="1" y="9168"/>
                  </a:cubicBezTo>
                  <a:cubicBezTo>
                    <a:pt x="1" y="10050"/>
                    <a:pt x="505" y="10901"/>
                    <a:pt x="1261" y="11405"/>
                  </a:cubicBezTo>
                  <a:lnTo>
                    <a:pt x="1639" y="11689"/>
                  </a:lnTo>
                  <a:cubicBezTo>
                    <a:pt x="1707" y="11731"/>
                    <a:pt x="1781" y="11750"/>
                    <a:pt x="1854" y="11750"/>
                  </a:cubicBezTo>
                  <a:cubicBezTo>
                    <a:pt x="2052" y="11750"/>
                    <a:pt x="2238" y="11604"/>
                    <a:pt x="2238" y="11374"/>
                  </a:cubicBezTo>
                  <a:lnTo>
                    <a:pt x="2238" y="9326"/>
                  </a:lnTo>
                  <a:cubicBezTo>
                    <a:pt x="2238" y="8570"/>
                    <a:pt x="2364" y="7751"/>
                    <a:pt x="2584" y="7026"/>
                  </a:cubicBezTo>
                  <a:cubicBezTo>
                    <a:pt x="2836" y="6270"/>
                    <a:pt x="2994" y="5545"/>
                    <a:pt x="2994" y="4758"/>
                  </a:cubicBezTo>
                  <a:lnTo>
                    <a:pt x="2994" y="3718"/>
                  </a:lnTo>
                  <a:lnTo>
                    <a:pt x="148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5" name="Google Shape;7298;p73">
              <a:extLst>
                <a:ext uri="{FF2B5EF4-FFF2-40B4-BE49-F238E27FC236}">
                  <a16:creationId xmlns:a16="http://schemas.microsoft.com/office/drawing/2014/main" id="{AB7B3FED-A848-06F2-5A01-8392BAC8BA8C}"/>
                </a:ext>
              </a:extLst>
            </p:cNvPr>
            <p:cNvSpPr/>
            <p:nvPr/>
          </p:nvSpPr>
          <p:spPr>
            <a:xfrm>
              <a:off x="-54662425" y="3621875"/>
              <a:ext cx="18125" cy="61450"/>
            </a:xfrm>
            <a:custGeom>
              <a:avLst/>
              <a:gdLst/>
              <a:ahLst/>
              <a:cxnLst/>
              <a:rect l="l" t="t" r="r" b="b"/>
              <a:pathLst>
                <a:path w="725" h="2458" extrusionOk="0">
                  <a:moveTo>
                    <a:pt x="347" y="0"/>
                  </a:moveTo>
                  <a:cubicBezTo>
                    <a:pt x="158" y="315"/>
                    <a:pt x="0" y="757"/>
                    <a:pt x="0" y="1229"/>
                  </a:cubicBezTo>
                  <a:cubicBezTo>
                    <a:pt x="0" y="1702"/>
                    <a:pt x="189" y="2143"/>
                    <a:pt x="347" y="2458"/>
                  </a:cubicBezTo>
                  <a:cubicBezTo>
                    <a:pt x="504" y="2143"/>
                    <a:pt x="725" y="1702"/>
                    <a:pt x="725" y="1229"/>
                  </a:cubicBezTo>
                  <a:cubicBezTo>
                    <a:pt x="725" y="757"/>
                    <a:pt x="504" y="315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6" name="Google Shape;7299;p73">
              <a:extLst>
                <a:ext uri="{FF2B5EF4-FFF2-40B4-BE49-F238E27FC236}">
                  <a16:creationId xmlns:a16="http://schemas.microsoft.com/office/drawing/2014/main" id="{A2EEE009-9235-02B0-C7FF-F477A5E3211F}"/>
                </a:ext>
              </a:extLst>
            </p:cNvPr>
            <p:cNvSpPr/>
            <p:nvPr/>
          </p:nvSpPr>
          <p:spPr>
            <a:xfrm>
              <a:off x="-54737250" y="3652600"/>
              <a:ext cx="66175" cy="37825"/>
            </a:xfrm>
            <a:custGeom>
              <a:avLst/>
              <a:gdLst/>
              <a:ahLst/>
              <a:cxnLst/>
              <a:rect l="l" t="t" r="r" b="b"/>
              <a:pathLst>
                <a:path w="2647" h="1513" extrusionOk="0">
                  <a:moveTo>
                    <a:pt x="0" y="0"/>
                  </a:moveTo>
                  <a:lnTo>
                    <a:pt x="599" y="1512"/>
                  </a:lnTo>
                  <a:lnTo>
                    <a:pt x="2647" y="1512"/>
                  </a:lnTo>
                  <a:cubicBezTo>
                    <a:pt x="2458" y="1103"/>
                    <a:pt x="2206" y="599"/>
                    <a:pt x="2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7" name="Google Shape;7300;p73">
              <a:extLst>
                <a:ext uri="{FF2B5EF4-FFF2-40B4-BE49-F238E27FC236}">
                  <a16:creationId xmlns:a16="http://schemas.microsoft.com/office/drawing/2014/main" id="{C31D8F48-0A14-9001-4ACC-89792EE693F3}"/>
                </a:ext>
              </a:extLst>
            </p:cNvPr>
            <p:cNvSpPr/>
            <p:nvPr/>
          </p:nvSpPr>
          <p:spPr>
            <a:xfrm>
              <a:off x="-54568700" y="3608475"/>
              <a:ext cx="74850" cy="293000"/>
            </a:xfrm>
            <a:custGeom>
              <a:avLst/>
              <a:gdLst/>
              <a:ahLst/>
              <a:cxnLst/>
              <a:rect l="l" t="t" r="r" b="b"/>
              <a:pathLst>
                <a:path w="2994" h="11720" extrusionOk="0">
                  <a:moveTo>
                    <a:pt x="1481" y="1"/>
                  </a:moveTo>
                  <a:lnTo>
                    <a:pt x="851" y="1576"/>
                  </a:lnTo>
                  <a:lnTo>
                    <a:pt x="0" y="3750"/>
                  </a:lnTo>
                  <a:lnTo>
                    <a:pt x="0" y="4727"/>
                  </a:lnTo>
                  <a:cubicBezTo>
                    <a:pt x="0" y="5514"/>
                    <a:pt x="158" y="6270"/>
                    <a:pt x="378" y="6995"/>
                  </a:cubicBezTo>
                  <a:cubicBezTo>
                    <a:pt x="630" y="7751"/>
                    <a:pt x="757" y="8539"/>
                    <a:pt x="757" y="9295"/>
                  </a:cubicBezTo>
                  <a:lnTo>
                    <a:pt x="757" y="11343"/>
                  </a:lnTo>
                  <a:cubicBezTo>
                    <a:pt x="757" y="11573"/>
                    <a:pt x="925" y="11719"/>
                    <a:pt x="1115" y="11719"/>
                  </a:cubicBezTo>
                  <a:cubicBezTo>
                    <a:pt x="1184" y="11719"/>
                    <a:pt x="1256" y="11700"/>
                    <a:pt x="1324" y="11658"/>
                  </a:cubicBezTo>
                  <a:lnTo>
                    <a:pt x="1733" y="11374"/>
                  </a:lnTo>
                  <a:cubicBezTo>
                    <a:pt x="2489" y="10870"/>
                    <a:pt x="2993" y="10051"/>
                    <a:pt x="2993" y="9137"/>
                  </a:cubicBezTo>
                  <a:cubicBezTo>
                    <a:pt x="2993" y="8003"/>
                    <a:pt x="2710" y="6774"/>
                    <a:pt x="2206" y="5735"/>
                  </a:cubicBezTo>
                  <a:cubicBezTo>
                    <a:pt x="1733" y="4790"/>
                    <a:pt x="1481" y="3781"/>
                    <a:pt x="1481" y="2710"/>
                  </a:cubicBezTo>
                  <a:lnTo>
                    <a:pt x="148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8" name="Google Shape;7301;p73">
              <a:extLst>
                <a:ext uri="{FF2B5EF4-FFF2-40B4-BE49-F238E27FC236}">
                  <a16:creationId xmlns:a16="http://schemas.microsoft.com/office/drawing/2014/main" id="{3793C5CC-6047-21A4-3525-1E56FD7AFF16}"/>
                </a:ext>
              </a:extLst>
            </p:cNvPr>
            <p:cNvSpPr/>
            <p:nvPr/>
          </p:nvSpPr>
          <p:spPr>
            <a:xfrm>
              <a:off x="-54636450" y="3652600"/>
              <a:ext cx="66975" cy="37825"/>
            </a:xfrm>
            <a:custGeom>
              <a:avLst/>
              <a:gdLst/>
              <a:ahLst/>
              <a:cxnLst/>
              <a:rect l="l" t="t" r="r" b="b"/>
              <a:pathLst>
                <a:path w="2679" h="1513" extrusionOk="0">
                  <a:moveTo>
                    <a:pt x="411" y="0"/>
                  </a:moveTo>
                  <a:cubicBezTo>
                    <a:pt x="411" y="599"/>
                    <a:pt x="221" y="1103"/>
                    <a:pt x="1" y="1512"/>
                  </a:cubicBezTo>
                  <a:lnTo>
                    <a:pt x="2080" y="1512"/>
                  </a:lnTo>
                  <a:lnTo>
                    <a:pt x="267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9" name="Google Shape;7302;p73">
              <a:extLst>
                <a:ext uri="{FF2B5EF4-FFF2-40B4-BE49-F238E27FC236}">
                  <a16:creationId xmlns:a16="http://schemas.microsoft.com/office/drawing/2014/main" id="{7BB64252-FA5E-4B0E-CBA9-4CC66510A346}"/>
                </a:ext>
              </a:extLst>
            </p:cNvPr>
            <p:cNvSpPr/>
            <p:nvPr/>
          </p:nvSpPr>
          <p:spPr>
            <a:xfrm>
              <a:off x="-54760100" y="3596675"/>
              <a:ext cx="212675" cy="37025"/>
            </a:xfrm>
            <a:custGeom>
              <a:avLst/>
              <a:gdLst/>
              <a:ahLst/>
              <a:cxnLst/>
              <a:rect l="l" t="t" r="r" b="b"/>
              <a:pathLst>
                <a:path w="8507" h="1481" extrusionOk="0">
                  <a:moveTo>
                    <a:pt x="1" y="0"/>
                  </a:moveTo>
                  <a:lnTo>
                    <a:pt x="599" y="1481"/>
                  </a:lnTo>
                  <a:lnTo>
                    <a:pt x="3246" y="1481"/>
                  </a:lnTo>
                  <a:cubicBezTo>
                    <a:pt x="3466" y="693"/>
                    <a:pt x="3939" y="158"/>
                    <a:pt x="4002" y="95"/>
                  </a:cubicBezTo>
                  <a:cubicBezTo>
                    <a:pt x="4081" y="32"/>
                    <a:pt x="4183" y="0"/>
                    <a:pt x="4281" y="0"/>
                  </a:cubicBezTo>
                  <a:close/>
                  <a:moveTo>
                    <a:pt x="4281" y="0"/>
                  </a:moveTo>
                  <a:cubicBezTo>
                    <a:pt x="4380" y="0"/>
                    <a:pt x="4474" y="32"/>
                    <a:pt x="4537" y="95"/>
                  </a:cubicBezTo>
                  <a:cubicBezTo>
                    <a:pt x="4569" y="158"/>
                    <a:pt x="5041" y="693"/>
                    <a:pt x="5294" y="1481"/>
                  </a:cubicBezTo>
                  <a:lnTo>
                    <a:pt x="7940" y="1481"/>
                  </a:lnTo>
                  <a:lnTo>
                    <a:pt x="85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0" name="Google Shape;7303;p73">
              <a:extLst>
                <a:ext uri="{FF2B5EF4-FFF2-40B4-BE49-F238E27FC236}">
                  <a16:creationId xmlns:a16="http://schemas.microsoft.com/office/drawing/2014/main" id="{6F06E6BE-D1C1-E6B7-780F-DE8BDAF2397B}"/>
                </a:ext>
              </a:extLst>
            </p:cNvPr>
            <p:cNvSpPr/>
            <p:nvPr/>
          </p:nvSpPr>
          <p:spPr>
            <a:xfrm>
              <a:off x="-54738050" y="3708500"/>
              <a:ext cx="169375" cy="186700"/>
            </a:xfrm>
            <a:custGeom>
              <a:avLst/>
              <a:gdLst/>
              <a:ahLst/>
              <a:cxnLst/>
              <a:rect l="l" t="t" r="r" b="b"/>
              <a:pathLst>
                <a:path w="6775" h="7468" extrusionOk="0">
                  <a:moveTo>
                    <a:pt x="1891" y="1513"/>
                  </a:moveTo>
                  <a:cubicBezTo>
                    <a:pt x="2080" y="1513"/>
                    <a:pt x="2238" y="1671"/>
                    <a:pt x="2238" y="1860"/>
                  </a:cubicBezTo>
                  <a:cubicBezTo>
                    <a:pt x="2238" y="2049"/>
                    <a:pt x="2080" y="2206"/>
                    <a:pt x="1891" y="2206"/>
                  </a:cubicBezTo>
                  <a:cubicBezTo>
                    <a:pt x="1702" y="2206"/>
                    <a:pt x="1545" y="2112"/>
                    <a:pt x="1545" y="1860"/>
                  </a:cubicBezTo>
                  <a:cubicBezTo>
                    <a:pt x="1545" y="1671"/>
                    <a:pt x="1702" y="1513"/>
                    <a:pt x="1891" y="1513"/>
                  </a:cubicBezTo>
                  <a:close/>
                  <a:moveTo>
                    <a:pt x="4884" y="1545"/>
                  </a:moveTo>
                  <a:cubicBezTo>
                    <a:pt x="5073" y="1545"/>
                    <a:pt x="5231" y="1702"/>
                    <a:pt x="5231" y="1891"/>
                  </a:cubicBezTo>
                  <a:cubicBezTo>
                    <a:pt x="5231" y="2112"/>
                    <a:pt x="5073" y="2269"/>
                    <a:pt x="4884" y="2269"/>
                  </a:cubicBezTo>
                  <a:cubicBezTo>
                    <a:pt x="4695" y="2269"/>
                    <a:pt x="4538" y="2112"/>
                    <a:pt x="4538" y="1891"/>
                  </a:cubicBezTo>
                  <a:cubicBezTo>
                    <a:pt x="4538" y="1702"/>
                    <a:pt x="4695" y="1545"/>
                    <a:pt x="4884" y="1545"/>
                  </a:cubicBezTo>
                  <a:close/>
                  <a:moveTo>
                    <a:pt x="4404" y="4073"/>
                  </a:moveTo>
                  <a:cubicBezTo>
                    <a:pt x="4498" y="4073"/>
                    <a:pt x="4585" y="4112"/>
                    <a:pt x="4632" y="4191"/>
                  </a:cubicBezTo>
                  <a:cubicBezTo>
                    <a:pt x="4853" y="4286"/>
                    <a:pt x="4853" y="4538"/>
                    <a:pt x="4695" y="4695"/>
                  </a:cubicBezTo>
                  <a:cubicBezTo>
                    <a:pt x="4317" y="5042"/>
                    <a:pt x="3844" y="5231"/>
                    <a:pt x="3340" y="5231"/>
                  </a:cubicBezTo>
                  <a:cubicBezTo>
                    <a:pt x="2836" y="5231"/>
                    <a:pt x="2364" y="5042"/>
                    <a:pt x="2049" y="4695"/>
                  </a:cubicBezTo>
                  <a:cubicBezTo>
                    <a:pt x="1891" y="4538"/>
                    <a:pt x="1891" y="4286"/>
                    <a:pt x="2049" y="4191"/>
                  </a:cubicBezTo>
                  <a:cubicBezTo>
                    <a:pt x="2127" y="4112"/>
                    <a:pt x="2222" y="4073"/>
                    <a:pt x="2312" y="4073"/>
                  </a:cubicBezTo>
                  <a:cubicBezTo>
                    <a:pt x="2403" y="4073"/>
                    <a:pt x="2490" y="4112"/>
                    <a:pt x="2553" y="4191"/>
                  </a:cubicBezTo>
                  <a:cubicBezTo>
                    <a:pt x="2773" y="4412"/>
                    <a:pt x="3057" y="4522"/>
                    <a:pt x="3340" y="4522"/>
                  </a:cubicBezTo>
                  <a:cubicBezTo>
                    <a:pt x="3624" y="4522"/>
                    <a:pt x="3907" y="4412"/>
                    <a:pt x="4128" y="4191"/>
                  </a:cubicBezTo>
                  <a:cubicBezTo>
                    <a:pt x="4207" y="4112"/>
                    <a:pt x="4309" y="4073"/>
                    <a:pt x="4404" y="4073"/>
                  </a:cubicBezTo>
                  <a:close/>
                  <a:moveTo>
                    <a:pt x="757" y="1"/>
                  </a:moveTo>
                  <a:lnTo>
                    <a:pt x="757" y="694"/>
                  </a:lnTo>
                  <a:cubicBezTo>
                    <a:pt x="757" y="1513"/>
                    <a:pt x="631" y="2332"/>
                    <a:pt x="347" y="3088"/>
                  </a:cubicBezTo>
                  <a:cubicBezTo>
                    <a:pt x="1" y="4160"/>
                    <a:pt x="1" y="4947"/>
                    <a:pt x="1" y="5672"/>
                  </a:cubicBezTo>
                  <a:cubicBezTo>
                    <a:pt x="757" y="6743"/>
                    <a:pt x="2017" y="7468"/>
                    <a:pt x="3403" y="7468"/>
                  </a:cubicBezTo>
                  <a:cubicBezTo>
                    <a:pt x="4758" y="7468"/>
                    <a:pt x="6018" y="6774"/>
                    <a:pt x="6774" y="5672"/>
                  </a:cubicBezTo>
                  <a:cubicBezTo>
                    <a:pt x="6774" y="4947"/>
                    <a:pt x="6774" y="4160"/>
                    <a:pt x="6428" y="3088"/>
                  </a:cubicBezTo>
                  <a:cubicBezTo>
                    <a:pt x="6144" y="2332"/>
                    <a:pt x="6018" y="1513"/>
                    <a:pt x="6018" y="694"/>
                  </a:cubicBezTo>
                  <a:lnTo>
                    <a:pt x="601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71" name="Google Shape;7304;p73">
            <a:extLst>
              <a:ext uri="{FF2B5EF4-FFF2-40B4-BE49-F238E27FC236}">
                <a16:creationId xmlns:a16="http://schemas.microsoft.com/office/drawing/2014/main" id="{3084B763-BC7C-C42B-2E18-347984A8B3B2}"/>
              </a:ext>
            </a:extLst>
          </p:cNvPr>
          <p:cNvSpPr/>
          <p:nvPr/>
        </p:nvSpPr>
        <p:spPr>
          <a:xfrm>
            <a:off x="6711880" y="4994300"/>
            <a:ext cx="10691" cy="1200"/>
          </a:xfrm>
          <a:custGeom>
            <a:avLst/>
            <a:gdLst/>
            <a:ahLst/>
            <a:cxnLst/>
            <a:rect l="l" t="t" r="r" b="b"/>
            <a:pathLst>
              <a:path w="285" h="32" extrusionOk="0">
                <a:moveTo>
                  <a:pt x="1" y="0"/>
                </a:moveTo>
                <a:cubicBezTo>
                  <a:pt x="95" y="32"/>
                  <a:pt x="158" y="32"/>
                  <a:pt x="284" y="32"/>
                </a:cubicBezTo>
                <a:cubicBezTo>
                  <a:pt x="221" y="32"/>
                  <a:pt x="127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972" name="Google Shape;7305;p73">
            <a:extLst>
              <a:ext uri="{FF2B5EF4-FFF2-40B4-BE49-F238E27FC236}">
                <a16:creationId xmlns:a16="http://schemas.microsoft.com/office/drawing/2014/main" id="{B6ECC56C-E0F5-87FD-A95C-898443DD6413}"/>
              </a:ext>
            </a:extLst>
          </p:cNvPr>
          <p:cNvSpPr/>
          <p:nvPr/>
        </p:nvSpPr>
        <p:spPr>
          <a:xfrm>
            <a:off x="6712481" y="4995464"/>
            <a:ext cx="9491" cy="1237"/>
          </a:xfrm>
          <a:custGeom>
            <a:avLst/>
            <a:gdLst/>
            <a:ahLst/>
            <a:cxnLst/>
            <a:rect l="l" t="t" r="r" b="b"/>
            <a:pathLst>
              <a:path w="253" h="33" extrusionOk="0">
                <a:moveTo>
                  <a:pt x="253" y="1"/>
                </a:moveTo>
                <a:lnTo>
                  <a:pt x="253" y="1"/>
                </a:lnTo>
                <a:cubicBezTo>
                  <a:pt x="189" y="1"/>
                  <a:pt x="64" y="1"/>
                  <a:pt x="1" y="32"/>
                </a:cubicBezTo>
                <a:cubicBezTo>
                  <a:pt x="95" y="1"/>
                  <a:pt x="190" y="1"/>
                  <a:pt x="25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73" name="Google Shape;7306;p73">
            <a:extLst>
              <a:ext uri="{FF2B5EF4-FFF2-40B4-BE49-F238E27FC236}">
                <a16:creationId xmlns:a16="http://schemas.microsoft.com/office/drawing/2014/main" id="{11A4515E-D984-7BC2-B89F-BE03B929B83F}"/>
              </a:ext>
            </a:extLst>
          </p:cNvPr>
          <p:cNvGrpSpPr/>
          <p:nvPr/>
        </p:nvGrpSpPr>
        <p:grpSpPr>
          <a:xfrm>
            <a:off x="6508251" y="5103918"/>
            <a:ext cx="419549" cy="477465"/>
            <a:chOff x="-54793175" y="3982600"/>
            <a:chExt cx="279625" cy="318225"/>
          </a:xfrm>
          <a:solidFill>
            <a:schemeClr val="tx1"/>
          </a:solidFill>
        </p:grpSpPr>
        <p:sp>
          <p:nvSpPr>
            <p:cNvPr id="974" name="Google Shape;7307;p73">
              <a:extLst>
                <a:ext uri="{FF2B5EF4-FFF2-40B4-BE49-F238E27FC236}">
                  <a16:creationId xmlns:a16="http://schemas.microsoft.com/office/drawing/2014/main" id="{CD7C223C-94DA-1FF5-8448-1E1D515C01E7}"/>
                </a:ext>
              </a:extLst>
            </p:cNvPr>
            <p:cNvSpPr/>
            <p:nvPr/>
          </p:nvSpPr>
          <p:spPr>
            <a:xfrm>
              <a:off x="-54646675" y="3982600"/>
              <a:ext cx="113425" cy="111075"/>
            </a:xfrm>
            <a:custGeom>
              <a:avLst/>
              <a:gdLst/>
              <a:ahLst/>
              <a:cxnLst/>
              <a:rect l="l" t="t" r="r" b="b"/>
              <a:pathLst>
                <a:path w="4537" h="4443" extrusionOk="0">
                  <a:moveTo>
                    <a:pt x="0" y="1"/>
                  </a:moveTo>
                  <a:cubicBezTo>
                    <a:pt x="1261" y="221"/>
                    <a:pt x="2237" y="2080"/>
                    <a:pt x="2332" y="4443"/>
                  </a:cubicBezTo>
                  <a:lnTo>
                    <a:pt x="4128" y="4443"/>
                  </a:lnTo>
                  <a:cubicBezTo>
                    <a:pt x="4380" y="4443"/>
                    <a:pt x="4537" y="4254"/>
                    <a:pt x="4506" y="4002"/>
                  </a:cubicBezTo>
                  <a:cubicBezTo>
                    <a:pt x="4128" y="1859"/>
                    <a:pt x="2300" y="158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5" name="Google Shape;7308;p73">
              <a:extLst>
                <a:ext uri="{FF2B5EF4-FFF2-40B4-BE49-F238E27FC236}">
                  <a16:creationId xmlns:a16="http://schemas.microsoft.com/office/drawing/2014/main" id="{B92CD9B1-C53C-7783-4D77-CF0A5B314A6F}"/>
                </a:ext>
              </a:extLst>
            </p:cNvPr>
            <p:cNvSpPr/>
            <p:nvPr/>
          </p:nvSpPr>
          <p:spPr>
            <a:xfrm>
              <a:off x="-54644325" y="4003075"/>
              <a:ext cx="36250" cy="90600"/>
            </a:xfrm>
            <a:custGeom>
              <a:avLst/>
              <a:gdLst/>
              <a:ahLst/>
              <a:cxnLst/>
              <a:rect l="l" t="t" r="r" b="b"/>
              <a:pathLst>
                <a:path w="1450" h="3624" extrusionOk="0">
                  <a:moveTo>
                    <a:pt x="1" y="1"/>
                  </a:moveTo>
                  <a:lnTo>
                    <a:pt x="1" y="3624"/>
                  </a:lnTo>
                  <a:lnTo>
                    <a:pt x="1450" y="3624"/>
                  </a:lnTo>
                  <a:cubicBezTo>
                    <a:pt x="1419" y="1765"/>
                    <a:pt x="726" y="379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6" name="Google Shape;7309;p73">
              <a:extLst>
                <a:ext uri="{FF2B5EF4-FFF2-40B4-BE49-F238E27FC236}">
                  <a16:creationId xmlns:a16="http://schemas.microsoft.com/office/drawing/2014/main" id="{119A278E-8A61-60CD-8D85-3BE140B86F0C}"/>
                </a:ext>
              </a:extLst>
            </p:cNvPr>
            <p:cNvSpPr/>
            <p:nvPr/>
          </p:nvSpPr>
          <p:spPr>
            <a:xfrm>
              <a:off x="-54773475" y="3983400"/>
              <a:ext cx="113425" cy="111075"/>
            </a:xfrm>
            <a:custGeom>
              <a:avLst/>
              <a:gdLst/>
              <a:ahLst/>
              <a:cxnLst/>
              <a:rect l="l" t="t" r="r" b="b"/>
              <a:pathLst>
                <a:path w="4537" h="4443" extrusionOk="0">
                  <a:moveTo>
                    <a:pt x="4537" y="0"/>
                  </a:moveTo>
                  <a:lnTo>
                    <a:pt x="4537" y="0"/>
                  </a:lnTo>
                  <a:cubicBezTo>
                    <a:pt x="2237" y="126"/>
                    <a:pt x="378" y="1827"/>
                    <a:pt x="32" y="4033"/>
                  </a:cubicBezTo>
                  <a:cubicBezTo>
                    <a:pt x="0" y="4253"/>
                    <a:pt x="189" y="4442"/>
                    <a:pt x="378" y="4442"/>
                  </a:cubicBezTo>
                  <a:lnTo>
                    <a:pt x="2205" y="4442"/>
                  </a:lnTo>
                  <a:cubicBezTo>
                    <a:pt x="2268" y="2079"/>
                    <a:pt x="3277" y="252"/>
                    <a:pt x="4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7" name="Google Shape;7310;p73">
              <a:extLst>
                <a:ext uri="{FF2B5EF4-FFF2-40B4-BE49-F238E27FC236}">
                  <a16:creationId xmlns:a16="http://schemas.microsoft.com/office/drawing/2014/main" id="{A0258575-38F1-67AB-6232-FAFE1773DE14}"/>
                </a:ext>
              </a:extLst>
            </p:cNvPr>
            <p:cNvSpPr/>
            <p:nvPr/>
          </p:nvSpPr>
          <p:spPr>
            <a:xfrm>
              <a:off x="-54699450" y="4003075"/>
              <a:ext cx="36250" cy="90600"/>
            </a:xfrm>
            <a:custGeom>
              <a:avLst/>
              <a:gdLst/>
              <a:ahLst/>
              <a:cxnLst/>
              <a:rect l="l" t="t" r="r" b="b"/>
              <a:pathLst>
                <a:path w="1450" h="3624" extrusionOk="0">
                  <a:moveTo>
                    <a:pt x="1450" y="1"/>
                  </a:moveTo>
                  <a:cubicBezTo>
                    <a:pt x="725" y="379"/>
                    <a:pt x="64" y="1765"/>
                    <a:pt x="1" y="3624"/>
                  </a:cubicBezTo>
                  <a:lnTo>
                    <a:pt x="1450" y="3624"/>
                  </a:lnTo>
                  <a:lnTo>
                    <a:pt x="145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8" name="Google Shape;7311;p73">
              <a:extLst>
                <a:ext uri="{FF2B5EF4-FFF2-40B4-BE49-F238E27FC236}">
                  <a16:creationId xmlns:a16="http://schemas.microsoft.com/office/drawing/2014/main" id="{03F26B2D-3AC5-BBFD-8863-916CB3F2CFF4}"/>
                </a:ext>
              </a:extLst>
            </p:cNvPr>
            <p:cNvSpPr/>
            <p:nvPr/>
          </p:nvSpPr>
          <p:spPr>
            <a:xfrm>
              <a:off x="-54756150" y="4112550"/>
              <a:ext cx="204800" cy="188275"/>
            </a:xfrm>
            <a:custGeom>
              <a:avLst/>
              <a:gdLst/>
              <a:ahLst/>
              <a:cxnLst/>
              <a:rect l="l" t="t" r="r" b="b"/>
              <a:pathLst>
                <a:path w="8192" h="7531" extrusionOk="0">
                  <a:moveTo>
                    <a:pt x="2615" y="1545"/>
                  </a:moveTo>
                  <a:cubicBezTo>
                    <a:pt x="2804" y="1545"/>
                    <a:pt x="2962" y="1671"/>
                    <a:pt x="2962" y="1891"/>
                  </a:cubicBezTo>
                  <a:cubicBezTo>
                    <a:pt x="2962" y="2080"/>
                    <a:pt x="2804" y="2238"/>
                    <a:pt x="2615" y="2238"/>
                  </a:cubicBezTo>
                  <a:cubicBezTo>
                    <a:pt x="2426" y="2238"/>
                    <a:pt x="2269" y="2080"/>
                    <a:pt x="2269" y="1891"/>
                  </a:cubicBezTo>
                  <a:cubicBezTo>
                    <a:pt x="2269" y="1702"/>
                    <a:pt x="2426" y="1545"/>
                    <a:pt x="2615" y="1545"/>
                  </a:cubicBezTo>
                  <a:close/>
                  <a:moveTo>
                    <a:pt x="5608" y="1545"/>
                  </a:moveTo>
                  <a:cubicBezTo>
                    <a:pt x="5797" y="1545"/>
                    <a:pt x="5955" y="1671"/>
                    <a:pt x="5955" y="1891"/>
                  </a:cubicBezTo>
                  <a:cubicBezTo>
                    <a:pt x="5955" y="2080"/>
                    <a:pt x="5797" y="2238"/>
                    <a:pt x="5608" y="2238"/>
                  </a:cubicBezTo>
                  <a:cubicBezTo>
                    <a:pt x="5419" y="2238"/>
                    <a:pt x="5262" y="2080"/>
                    <a:pt x="5262" y="1891"/>
                  </a:cubicBezTo>
                  <a:cubicBezTo>
                    <a:pt x="5199" y="1702"/>
                    <a:pt x="5419" y="1545"/>
                    <a:pt x="5608" y="1545"/>
                  </a:cubicBezTo>
                  <a:close/>
                  <a:moveTo>
                    <a:pt x="5163" y="4104"/>
                  </a:moveTo>
                  <a:cubicBezTo>
                    <a:pt x="5262" y="4104"/>
                    <a:pt x="5356" y="4144"/>
                    <a:pt x="5419" y="4223"/>
                  </a:cubicBezTo>
                  <a:cubicBezTo>
                    <a:pt x="5577" y="4380"/>
                    <a:pt x="5577" y="4601"/>
                    <a:pt x="5419" y="4727"/>
                  </a:cubicBezTo>
                  <a:cubicBezTo>
                    <a:pt x="5073" y="5073"/>
                    <a:pt x="4568" y="5262"/>
                    <a:pt x="4064" y="5262"/>
                  </a:cubicBezTo>
                  <a:cubicBezTo>
                    <a:pt x="3560" y="5262"/>
                    <a:pt x="3088" y="5073"/>
                    <a:pt x="2773" y="4727"/>
                  </a:cubicBezTo>
                  <a:cubicBezTo>
                    <a:pt x="2615" y="4569"/>
                    <a:pt x="2615" y="4317"/>
                    <a:pt x="2773" y="4223"/>
                  </a:cubicBezTo>
                  <a:cubicBezTo>
                    <a:pt x="2851" y="4144"/>
                    <a:pt x="2946" y="4104"/>
                    <a:pt x="3040" y="4104"/>
                  </a:cubicBezTo>
                  <a:cubicBezTo>
                    <a:pt x="3135" y="4104"/>
                    <a:pt x="3229" y="4144"/>
                    <a:pt x="3308" y="4223"/>
                  </a:cubicBezTo>
                  <a:cubicBezTo>
                    <a:pt x="3529" y="4427"/>
                    <a:pt x="3820" y="4530"/>
                    <a:pt x="4108" y="4530"/>
                  </a:cubicBezTo>
                  <a:cubicBezTo>
                    <a:pt x="4395" y="4530"/>
                    <a:pt x="4679" y="4427"/>
                    <a:pt x="4883" y="4223"/>
                  </a:cubicBezTo>
                  <a:cubicBezTo>
                    <a:pt x="4962" y="4144"/>
                    <a:pt x="5065" y="4104"/>
                    <a:pt x="5163" y="4104"/>
                  </a:cubicBezTo>
                  <a:close/>
                  <a:moveTo>
                    <a:pt x="0" y="1"/>
                  </a:moveTo>
                  <a:lnTo>
                    <a:pt x="0" y="3435"/>
                  </a:lnTo>
                  <a:cubicBezTo>
                    <a:pt x="0" y="5672"/>
                    <a:pt x="1859" y="7531"/>
                    <a:pt x="4096" y="7531"/>
                  </a:cubicBezTo>
                  <a:cubicBezTo>
                    <a:pt x="6364" y="7531"/>
                    <a:pt x="8191" y="5672"/>
                    <a:pt x="8191" y="3435"/>
                  </a:cubicBezTo>
                  <a:lnTo>
                    <a:pt x="81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9" name="Google Shape;7312;p73">
              <a:extLst>
                <a:ext uri="{FF2B5EF4-FFF2-40B4-BE49-F238E27FC236}">
                  <a16:creationId xmlns:a16="http://schemas.microsoft.com/office/drawing/2014/main" id="{2E11A765-D844-DCFF-1410-B2260E1D6480}"/>
                </a:ext>
              </a:extLst>
            </p:cNvPr>
            <p:cNvSpPr/>
            <p:nvPr/>
          </p:nvSpPr>
          <p:spPr>
            <a:xfrm>
              <a:off x="-54532475" y="4136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0" name="Google Shape;7313;p73">
              <a:extLst>
                <a:ext uri="{FF2B5EF4-FFF2-40B4-BE49-F238E27FC236}">
                  <a16:creationId xmlns:a16="http://schemas.microsoft.com/office/drawing/2014/main" id="{94CBF98F-AA01-1752-7948-F8D1CFF90097}"/>
                </a:ext>
              </a:extLst>
            </p:cNvPr>
            <p:cNvSpPr/>
            <p:nvPr/>
          </p:nvSpPr>
          <p:spPr>
            <a:xfrm>
              <a:off x="-54793175" y="4136975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757" y="1"/>
                  </a:moveTo>
                  <a:cubicBezTo>
                    <a:pt x="316" y="284"/>
                    <a:pt x="0" y="757"/>
                    <a:pt x="0" y="1292"/>
                  </a:cubicBezTo>
                  <a:cubicBezTo>
                    <a:pt x="0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81" name="Google Shape;7314;p73">
            <a:extLst>
              <a:ext uri="{FF2B5EF4-FFF2-40B4-BE49-F238E27FC236}">
                <a16:creationId xmlns:a16="http://schemas.microsoft.com/office/drawing/2014/main" id="{BB4967B8-4610-6E6C-F30C-37042EBF3759}"/>
              </a:ext>
            </a:extLst>
          </p:cNvPr>
          <p:cNvGrpSpPr/>
          <p:nvPr/>
        </p:nvGrpSpPr>
        <p:grpSpPr>
          <a:xfrm>
            <a:off x="9456863" y="3849566"/>
            <a:ext cx="419549" cy="477465"/>
            <a:chOff x="-52832000" y="3192625"/>
            <a:chExt cx="279625" cy="318225"/>
          </a:xfrm>
          <a:solidFill>
            <a:schemeClr val="tx1"/>
          </a:solidFill>
        </p:grpSpPr>
        <p:sp>
          <p:nvSpPr>
            <p:cNvPr id="982" name="Google Shape;7315;p73">
              <a:extLst>
                <a:ext uri="{FF2B5EF4-FFF2-40B4-BE49-F238E27FC236}">
                  <a16:creationId xmlns:a16="http://schemas.microsoft.com/office/drawing/2014/main" id="{7A6F5A82-C8EE-9A5A-3179-2E49EC436F2B}"/>
                </a:ext>
              </a:extLst>
            </p:cNvPr>
            <p:cNvSpPr/>
            <p:nvPr/>
          </p:nvSpPr>
          <p:spPr>
            <a:xfrm>
              <a:off x="-52574450" y="3306025"/>
              <a:ext cx="22075" cy="110300"/>
            </a:xfrm>
            <a:custGeom>
              <a:avLst/>
              <a:gdLst/>
              <a:ahLst/>
              <a:cxnLst/>
              <a:rect l="l" t="t" r="r" b="b"/>
              <a:pathLst>
                <a:path w="883" h="4412" extrusionOk="0">
                  <a:moveTo>
                    <a:pt x="1" y="1"/>
                  </a:moveTo>
                  <a:lnTo>
                    <a:pt x="1" y="1"/>
                  </a:lnTo>
                  <a:cubicBezTo>
                    <a:pt x="95" y="348"/>
                    <a:pt x="127" y="726"/>
                    <a:pt x="127" y="1104"/>
                  </a:cubicBezTo>
                  <a:lnTo>
                    <a:pt x="127" y="3939"/>
                  </a:lnTo>
                  <a:cubicBezTo>
                    <a:pt x="127" y="4097"/>
                    <a:pt x="127" y="4254"/>
                    <a:pt x="95" y="4412"/>
                  </a:cubicBezTo>
                  <a:cubicBezTo>
                    <a:pt x="537" y="4254"/>
                    <a:pt x="883" y="3876"/>
                    <a:pt x="883" y="3341"/>
                  </a:cubicBezTo>
                  <a:lnTo>
                    <a:pt x="883" y="1104"/>
                  </a:lnTo>
                  <a:cubicBezTo>
                    <a:pt x="883" y="600"/>
                    <a:pt x="537" y="127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3" name="Google Shape;7316;p73">
              <a:extLst>
                <a:ext uri="{FF2B5EF4-FFF2-40B4-BE49-F238E27FC236}">
                  <a16:creationId xmlns:a16="http://schemas.microsoft.com/office/drawing/2014/main" id="{CDC268FA-38C0-FA96-1808-8001B323F0C4}"/>
                </a:ext>
              </a:extLst>
            </p:cNvPr>
            <p:cNvSpPr/>
            <p:nvPr/>
          </p:nvSpPr>
          <p:spPr>
            <a:xfrm>
              <a:off x="-52826475" y="3192625"/>
              <a:ext cx="267800" cy="100050"/>
            </a:xfrm>
            <a:custGeom>
              <a:avLst/>
              <a:gdLst/>
              <a:ahLst/>
              <a:cxnLst/>
              <a:rect l="l" t="t" r="r" b="b"/>
              <a:pathLst>
                <a:path w="10712" h="4002" extrusionOk="0">
                  <a:moveTo>
                    <a:pt x="5356" y="0"/>
                  </a:moveTo>
                  <a:cubicBezTo>
                    <a:pt x="2836" y="0"/>
                    <a:pt x="725" y="1670"/>
                    <a:pt x="0" y="4001"/>
                  </a:cubicBezTo>
                  <a:cubicBezTo>
                    <a:pt x="284" y="3844"/>
                    <a:pt x="567" y="3749"/>
                    <a:pt x="882" y="3749"/>
                  </a:cubicBezTo>
                  <a:cubicBezTo>
                    <a:pt x="1639" y="2017"/>
                    <a:pt x="3371" y="756"/>
                    <a:pt x="5356" y="756"/>
                  </a:cubicBezTo>
                  <a:cubicBezTo>
                    <a:pt x="7373" y="756"/>
                    <a:pt x="9105" y="1985"/>
                    <a:pt x="9861" y="3749"/>
                  </a:cubicBezTo>
                  <a:cubicBezTo>
                    <a:pt x="10176" y="3749"/>
                    <a:pt x="10492" y="3844"/>
                    <a:pt x="10712" y="4001"/>
                  </a:cubicBezTo>
                  <a:cubicBezTo>
                    <a:pt x="10019" y="1702"/>
                    <a:pt x="7877" y="0"/>
                    <a:pt x="53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4" name="Google Shape;7317;p73">
              <a:extLst>
                <a:ext uri="{FF2B5EF4-FFF2-40B4-BE49-F238E27FC236}">
                  <a16:creationId xmlns:a16="http://schemas.microsoft.com/office/drawing/2014/main" id="{FD605AB8-0EB6-AF95-2766-B783CF4F6893}"/>
                </a:ext>
              </a:extLst>
            </p:cNvPr>
            <p:cNvSpPr/>
            <p:nvPr/>
          </p:nvSpPr>
          <p:spPr>
            <a:xfrm>
              <a:off x="-52794975" y="3361175"/>
              <a:ext cx="204800" cy="149675"/>
            </a:xfrm>
            <a:custGeom>
              <a:avLst/>
              <a:gdLst/>
              <a:ahLst/>
              <a:cxnLst/>
              <a:rect l="l" t="t" r="r" b="b"/>
              <a:pathLst>
                <a:path w="8192" h="5987" extrusionOk="0">
                  <a:moveTo>
                    <a:pt x="5132" y="2560"/>
                  </a:moveTo>
                  <a:cubicBezTo>
                    <a:pt x="5230" y="2560"/>
                    <a:pt x="5325" y="2599"/>
                    <a:pt x="5388" y="2678"/>
                  </a:cubicBezTo>
                  <a:cubicBezTo>
                    <a:pt x="5577" y="2836"/>
                    <a:pt x="5577" y="3088"/>
                    <a:pt x="5419" y="3182"/>
                  </a:cubicBezTo>
                  <a:cubicBezTo>
                    <a:pt x="5073" y="3560"/>
                    <a:pt x="4569" y="3749"/>
                    <a:pt x="4096" y="3749"/>
                  </a:cubicBezTo>
                  <a:cubicBezTo>
                    <a:pt x="3592" y="3749"/>
                    <a:pt x="3120" y="3560"/>
                    <a:pt x="2773" y="3182"/>
                  </a:cubicBezTo>
                  <a:cubicBezTo>
                    <a:pt x="2615" y="3025"/>
                    <a:pt x="2615" y="2804"/>
                    <a:pt x="2773" y="2678"/>
                  </a:cubicBezTo>
                  <a:cubicBezTo>
                    <a:pt x="2852" y="2599"/>
                    <a:pt x="2946" y="2560"/>
                    <a:pt x="3037" y="2560"/>
                  </a:cubicBezTo>
                  <a:cubicBezTo>
                    <a:pt x="3127" y="2560"/>
                    <a:pt x="3214" y="2599"/>
                    <a:pt x="3277" y="2678"/>
                  </a:cubicBezTo>
                  <a:cubicBezTo>
                    <a:pt x="3498" y="2899"/>
                    <a:pt x="3781" y="3009"/>
                    <a:pt x="4065" y="3009"/>
                  </a:cubicBezTo>
                  <a:cubicBezTo>
                    <a:pt x="4348" y="3009"/>
                    <a:pt x="4632" y="2899"/>
                    <a:pt x="4852" y="2678"/>
                  </a:cubicBezTo>
                  <a:cubicBezTo>
                    <a:pt x="4931" y="2599"/>
                    <a:pt x="5033" y="2560"/>
                    <a:pt x="5132" y="2560"/>
                  </a:cubicBezTo>
                  <a:close/>
                  <a:moveTo>
                    <a:pt x="1" y="0"/>
                  </a:moveTo>
                  <a:lnTo>
                    <a:pt x="1" y="1859"/>
                  </a:lnTo>
                  <a:cubicBezTo>
                    <a:pt x="1" y="2993"/>
                    <a:pt x="473" y="4127"/>
                    <a:pt x="1355" y="4915"/>
                  </a:cubicBezTo>
                  <a:cubicBezTo>
                    <a:pt x="2111" y="5640"/>
                    <a:pt x="3088" y="5986"/>
                    <a:pt x="4096" y="5986"/>
                  </a:cubicBezTo>
                  <a:lnTo>
                    <a:pt x="4506" y="5986"/>
                  </a:lnTo>
                  <a:cubicBezTo>
                    <a:pt x="6585" y="5797"/>
                    <a:pt x="8192" y="3907"/>
                    <a:pt x="8192" y="1733"/>
                  </a:cubicBezTo>
                  <a:lnTo>
                    <a:pt x="8192" y="32"/>
                  </a:lnTo>
                  <a:cubicBezTo>
                    <a:pt x="8192" y="1261"/>
                    <a:pt x="7215" y="2237"/>
                    <a:pt x="5955" y="2237"/>
                  </a:cubicBezTo>
                  <a:cubicBezTo>
                    <a:pt x="5167" y="2237"/>
                    <a:pt x="4506" y="1859"/>
                    <a:pt x="4096" y="1229"/>
                  </a:cubicBezTo>
                  <a:cubicBezTo>
                    <a:pt x="3718" y="1796"/>
                    <a:pt x="2994" y="2237"/>
                    <a:pt x="2269" y="2237"/>
                  </a:cubicBezTo>
                  <a:cubicBezTo>
                    <a:pt x="1040" y="2237"/>
                    <a:pt x="1" y="126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5" name="Google Shape;7318;p73">
              <a:extLst>
                <a:ext uri="{FF2B5EF4-FFF2-40B4-BE49-F238E27FC236}">
                  <a16:creationId xmlns:a16="http://schemas.microsoft.com/office/drawing/2014/main" id="{142215D9-FF42-CA97-3668-C0BD2E9E7035}"/>
                </a:ext>
              </a:extLst>
            </p:cNvPr>
            <p:cNvSpPr/>
            <p:nvPr/>
          </p:nvSpPr>
          <p:spPr>
            <a:xfrm>
              <a:off x="-52791025" y="3231225"/>
              <a:ext cx="137850" cy="74825"/>
            </a:xfrm>
            <a:custGeom>
              <a:avLst/>
              <a:gdLst/>
              <a:ahLst/>
              <a:cxnLst/>
              <a:rect l="l" t="t" r="r" b="b"/>
              <a:pathLst>
                <a:path w="5514" h="2993" extrusionOk="0">
                  <a:moveTo>
                    <a:pt x="3938" y="0"/>
                  </a:moveTo>
                  <a:cubicBezTo>
                    <a:pt x="2048" y="0"/>
                    <a:pt x="473" y="1260"/>
                    <a:pt x="0" y="2993"/>
                  </a:cubicBezTo>
                  <a:lnTo>
                    <a:pt x="1701" y="2993"/>
                  </a:lnTo>
                  <a:cubicBezTo>
                    <a:pt x="3434" y="2993"/>
                    <a:pt x="4946" y="1890"/>
                    <a:pt x="5513" y="315"/>
                  </a:cubicBezTo>
                  <a:cubicBezTo>
                    <a:pt x="5041" y="126"/>
                    <a:pt x="4505" y="0"/>
                    <a:pt x="39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6" name="Google Shape;7319;p73">
              <a:extLst>
                <a:ext uri="{FF2B5EF4-FFF2-40B4-BE49-F238E27FC236}">
                  <a16:creationId xmlns:a16="http://schemas.microsoft.com/office/drawing/2014/main" id="{7DC7F790-CA7A-8D94-6991-1E1723E9428B}"/>
                </a:ext>
              </a:extLst>
            </p:cNvPr>
            <p:cNvSpPr/>
            <p:nvPr/>
          </p:nvSpPr>
          <p:spPr>
            <a:xfrm>
              <a:off x="-52683125" y="336195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00" y="1513"/>
                    <a:pt x="2993" y="820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7" name="Google Shape;7320;p73">
              <a:extLst>
                <a:ext uri="{FF2B5EF4-FFF2-40B4-BE49-F238E27FC236}">
                  <a16:creationId xmlns:a16="http://schemas.microsoft.com/office/drawing/2014/main" id="{26139CD0-42F7-5FE9-5E14-8FD899FE700A}"/>
                </a:ext>
              </a:extLst>
            </p:cNvPr>
            <p:cNvSpPr/>
            <p:nvPr/>
          </p:nvSpPr>
          <p:spPr>
            <a:xfrm>
              <a:off x="-52794975" y="3247750"/>
              <a:ext cx="204800" cy="104000"/>
            </a:xfrm>
            <a:custGeom>
              <a:avLst/>
              <a:gdLst/>
              <a:ahLst/>
              <a:cxnLst/>
              <a:rect l="l" t="t" r="r" b="b"/>
              <a:pathLst>
                <a:path w="8192" h="4160" extrusionOk="0">
                  <a:moveTo>
                    <a:pt x="6365" y="1"/>
                  </a:moveTo>
                  <a:cubicBezTo>
                    <a:pt x="5640" y="1828"/>
                    <a:pt x="3876" y="3025"/>
                    <a:pt x="1859" y="3025"/>
                  </a:cubicBezTo>
                  <a:lnTo>
                    <a:pt x="1" y="3025"/>
                  </a:lnTo>
                  <a:lnTo>
                    <a:pt x="1" y="3403"/>
                  </a:lnTo>
                  <a:lnTo>
                    <a:pt x="1" y="4159"/>
                  </a:lnTo>
                  <a:cubicBezTo>
                    <a:pt x="1" y="3939"/>
                    <a:pt x="158" y="3781"/>
                    <a:pt x="379" y="3781"/>
                  </a:cubicBezTo>
                  <a:lnTo>
                    <a:pt x="7814" y="3781"/>
                  </a:lnTo>
                  <a:cubicBezTo>
                    <a:pt x="8003" y="3781"/>
                    <a:pt x="8160" y="3939"/>
                    <a:pt x="8160" y="4159"/>
                  </a:cubicBezTo>
                  <a:lnTo>
                    <a:pt x="8160" y="3403"/>
                  </a:lnTo>
                  <a:cubicBezTo>
                    <a:pt x="8192" y="2017"/>
                    <a:pt x="7467" y="757"/>
                    <a:pt x="63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8" name="Google Shape;7321;p73">
              <a:extLst>
                <a:ext uri="{FF2B5EF4-FFF2-40B4-BE49-F238E27FC236}">
                  <a16:creationId xmlns:a16="http://schemas.microsoft.com/office/drawing/2014/main" id="{E7259318-C4AB-C660-4CF7-056D7D14AE14}"/>
                </a:ext>
              </a:extLst>
            </p:cNvPr>
            <p:cNvSpPr/>
            <p:nvPr/>
          </p:nvSpPr>
          <p:spPr>
            <a:xfrm>
              <a:off x="-52776850" y="336195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32" y="1513"/>
                    <a:pt x="2993" y="820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9" name="Google Shape;7322;p73">
              <a:extLst>
                <a:ext uri="{FF2B5EF4-FFF2-40B4-BE49-F238E27FC236}">
                  <a16:creationId xmlns:a16="http://schemas.microsoft.com/office/drawing/2014/main" id="{812BCFCA-8010-0B3B-BD9E-2AEC38E1C359}"/>
                </a:ext>
              </a:extLst>
            </p:cNvPr>
            <p:cNvSpPr/>
            <p:nvPr/>
          </p:nvSpPr>
          <p:spPr>
            <a:xfrm>
              <a:off x="-52832000" y="3306025"/>
              <a:ext cx="21300" cy="110300"/>
            </a:xfrm>
            <a:custGeom>
              <a:avLst/>
              <a:gdLst/>
              <a:ahLst/>
              <a:cxnLst/>
              <a:rect l="l" t="t" r="r" b="b"/>
              <a:pathLst>
                <a:path w="852" h="4412" extrusionOk="0">
                  <a:moveTo>
                    <a:pt x="851" y="1"/>
                  </a:moveTo>
                  <a:cubicBezTo>
                    <a:pt x="347" y="127"/>
                    <a:pt x="1" y="568"/>
                    <a:pt x="1" y="1104"/>
                  </a:cubicBezTo>
                  <a:lnTo>
                    <a:pt x="1" y="3341"/>
                  </a:lnTo>
                  <a:cubicBezTo>
                    <a:pt x="1" y="3813"/>
                    <a:pt x="316" y="4254"/>
                    <a:pt x="757" y="4412"/>
                  </a:cubicBezTo>
                  <a:lnTo>
                    <a:pt x="757" y="4097"/>
                  </a:lnTo>
                  <a:lnTo>
                    <a:pt x="757" y="3341"/>
                  </a:lnTo>
                  <a:lnTo>
                    <a:pt x="757" y="1104"/>
                  </a:lnTo>
                  <a:cubicBezTo>
                    <a:pt x="757" y="726"/>
                    <a:pt x="788" y="348"/>
                    <a:pt x="8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90" name="Google Shape;7323;p73">
            <a:extLst>
              <a:ext uri="{FF2B5EF4-FFF2-40B4-BE49-F238E27FC236}">
                <a16:creationId xmlns:a16="http://schemas.microsoft.com/office/drawing/2014/main" id="{CFEC13DD-FA23-C5D2-8AC9-A2DF69039B6B}"/>
              </a:ext>
            </a:extLst>
          </p:cNvPr>
          <p:cNvGrpSpPr/>
          <p:nvPr/>
        </p:nvGrpSpPr>
        <p:grpSpPr>
          <a:xfrm>
            <a:off x="9427323" y="4478731"/>
            <a:ext cx="478628" cy="476264"/>
            <a:chOff x="-52851675" y="3585650"/>
            <a:chExt cx="319000" cy="317425"/>
          </a:xfrm>
          <a:solidFill>
            <a:schemeClr val="tx1"/>
          </a:solidFill>
        </p:grpSpPr>
        <p:sp>
          <p:nvSpPr>
            <p:cNvPr id="991" name="Google Shape;7324;p73">
              <a:extLst>
                <a:ext uri="{FF2B5EF4-FFF2-40B4-BE49-F238E27FC236}">
                  <a16:creationId xmlns:a16="http://schemas.microsoft.com/office/drawing/2014/main" id="{CDA1EB68-8AD9-6155-B8B8-292891A01B11}"/>
                </a:ext>
              </a:extLst>
            </p:cNvPr>
            <p:cNvSpPr/>
            <p:nvPr/>
          </p:nvSpPr>
          <p:spPr>
            <a:xfrm>
              <a:off x="-52851675" y="3641575"/>
              <a:ext cx="319000" cy="106350"/>
            </a:xfrm>
            <a:custGeom>
              <a:avLst/>
              <a:gdLst/>
              <a:ahLst/>
              <a:cxnLst/>
              <a:rect l="l" t="t" r="r" b="b"/>
              <a:pathLst>
                <a:path w="12760" h="4254" extrusionOk="0">
                  <a:moveTo>
                    <a:pt x="6364" y="0"/>
                  </a:moveTo>
                  <a:cubicBezTo>
                    <a:pt x="2836" y="0"/>
                    <a:pt x="0" y="1449"/>
                    <a:pt x="0" y="3371"/>
                  </a:cubicBezTo>
                  <a:cubicBezTo>
                    <a:pt x="0" y="3686"/>
                    <a:pt x="63" y="4001"/>
                    <a:pt x="252" y="4253"/>
                  </a:cubicBezTo>
                  <a:cubicBezTo>
                    <a:pt x="473" y="3749"/>
                    <a:pt x="945" y="3308"/>
                    <a:pt x="1481" y="3119"/>
                  </a:cubicBezTo>
                  <a:lnTo>
                    <a:pt x="1481" y="2898"/>
                  </a:lnTo>
                  <a:cubicBezTo>
                    <a:pt x="1481" y="2741"/>
                    <a:pt x="1575" y="2615"/>
                    <a:pt x="1733" y="2520"/>
                  </a:cubicBezTo>
                  <a:cubicBezTo>
                    <a:pt x="3403" y="1796"/>
                    <a:pt x="4915" y="1512"/>
                    <a:pt x="6396" y="1512"/>
                  </a:cubicBezTo>
                  <a:cubicBezTo>
                    <a:pt x="7845" y="1512"/>
                    <a:pt x="9389" y="1827"/>
                    <a:pt x="11027" y="2520"/>
                  </a:cubicBezTo>
                  <a:cubicBezTo>
                    <a:pt x="11153" y="2615"/>
                    <a:pt x="11279" y="2741"/>
                    <a:pt x="11279" y="2898"/>
                  </a:cubicBezTo>
                  <a:lnTo>
                    <a:pt x="11279" y="3119"/>
                  </a:lnTo>
                  <a:cubicBezTo>
                    <a:pt x="11815" y="3308"/>
                    <a:pt x="12287" y="3718"/>
                    <a:pt x="12539" y="4253"/>
                  </a:cubicBezTo>
                  <a:cubicBezTo>
                    <a:pt x="12697" y="4001"/>
                    <a:pt x="12760" y="3686"/>
                    <a:pt x="12760" y="3371"/>
                  </a:cubicBezTo>
                  <a:cubicBezTo>
                    <a:pt x="12760" y="1449"/>
                    <a:pt x="9924" y="0"/>
                    <a:pt x="6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2" name="Google Shape;7325;p73">
              <a:extLst>
                <a:ext uri="{FF2B5EF4-FFF2-40B4-BE49-F238E27FC236}">
                  <a16:creationId xmlns:a16="http://schemas.microsoft.com/office/drawing/2014/main" id="{2BC950AC-6321-BA68-CE04-0E724ABFE69B}"/>
                </a:ext>
              </a:extLst>
            </p:cNvPr>
            <p:cNvSpPr/>
            <p:nvPr/>
          </p:nvSpPr>
          <p:spPr>
            <a:xfrm>
              <a:off x="-52787100" y="3585650"/>
              <a:ext cx="189050" cy="52000"/>
            </a:xfrm>
            <a:custGeom>
              <a:avLst/>
              <a:gdLst/>
              <a:ahLst/>
              <a:cxnLst/>
              <a:rect l="l" t="t" r="r" b="b"/>
              <a:pathLst>
                <a:path w="7562" h="2080" extrusionOk="0">
                  <a:moveTo>
                    <a:pt x="3781" y="0"/>
                  </a:moveTo>
                  <a:cubicBezTo>
                    <a:pt x="2048" y="0"/>
                    <a:pt x="599" y="882"/>
                    <a:pt x="1" y="2080"/>
                  </a:cubicBezTo>
                  <a:cubicBezTo>
                    <a:pt x="1103" y="1701"/>
                    <a:pt x="2363" y="1512"/>
                    <a:pt x="3781" y="1512"/>
                  </a:cubicBezTo>
                  <a:cubicBezTo>
                    <a:pt x="3928" y="1506"/>
                    <a:pt x="4073" y="1503"/>
                    <a:pt x="4217" y="1503"/>
                  </a:cubicBezTo>
                  <a:cubicBezTo>
                    <a:pt x="5469" y="1503"/>
                    <a:pt x="6629" y="1740"/>
                    <a:pt x="7562" y="2080"/>
                  </a:cubicBezTo>
                  <a:cubicBezTo>
                    <a:pt x="6995" y="882"/>
                    <a:pt x="5514" y="0"/>
                    <a:pt x="37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3" name="Google Shape;7326;p73">
              <a:extLst>
                <a:ext uri="{FF2B5EF4-FFF2-40B4-BE49-F238E27FC236}">
                  <a16:creationId xmlns:a16="http://schemas.microsoft.com/office/drawing/2014/main" id="{B9934122-15A0-1D4E-98C3-C9D04A4BEE07}"/>
                </a:ext>
              </a:extLst>
            </p:cNvPr>
            <p:cNvSpPr/>
            <p:nvPr/>
          </p:nvSpPr>
          <p:spPr>
            <a:xfrm>
              <a:off x="-52794975" y="3696700"/>
              <a:ext cx="127625" cy="74850"/>
            </a:xfrm>
            <a:custGeom>
              <a:avLst/>
              <a:gdLst/>
              <a:ahLst/>
              <a:cxnLst/>
              <a:rect l="l" t="t" r="r" b="b"/>
              <a:pathLst>
                <a:path w="5105" h="2994" extrusionOk="0">
                  <a:moveTo>
                    <a:pt x="4096" y="0"/>
                  </a:moveTo>
                  <a:cubicBezTo>
                    <a:pt x="2804" y="0"/>
                    <a:pt x="1324" y="284"/>
                    <a:pt x="1" y="883"/>
                  </a:cubicBezTo>
                  <a:lnTo>
                    <a:pt x="1" y="2993"/>
                  </a:lnTo>
                  <a:lnTo>
                    <a:pt x="1072" y="2993"/>
                  </a:lnTo>
                  <a:cubicBezTo>
                    <a:pt x="2741" y="2993"/>
                    <a:pt x="4317" y="2143"/>
                    <a:pt x="5104" y="95"/>
                  </a:cubicBezTo>
                  <a:cubicBezTo>
                    <a:pt x="4789" y="32"/>
                    <a:pt x="4411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4" name="Google Shape;7327;p73">
              <a:extLst>
                <a:ext uri="{FF2B5EF4-FFF2-40B4-BE49-F238E27FC236}">
                  <a16:creationId xmlns:a16="http://schemas.microsoft.com/office/drawing/2014/main" id="{45FB6EFF-08E4-5AF4-59FE-E5452F30AF91}"/>
                </a:ext>
              </a:extLst>
            </p:cNvPr>
            <p:cNvSpPr/>
            <p:nvPr/>
          </p:nvSpPr>
          <p:spPr>
            <a:xfrm>
              <a:off x="-52795750" y="3700625"/>
              <a:ext cx="204800" cy="202450"/>
            </a:xfrm>
            <a:custGeom>
              <a:avLst/>
              <a:gdLst/>
              <a:ahLst/>
              <a:cxnLst/>
              <a:rect l="l" t="t" r="r" b="b"/>
              <a:pathLst>
                <a:path w="8192" h="8098" extrusionOk="0">
                  <a:moveTo>
                    <a:pt x="5639" y="2143"/>
                  </a:moveTo>
                  <a:cubicBezTo>
                    <a:pt x="5828" y="2143"/>
                    <a:pt x="5986" y="2301"/>
                    <a:pt x="5986" y="2490"/>
                  </a:cubicBezTo>
                  <a:cubicBezTo>
                    <a:pt x="5986" y="2679"/>
                    <a:pt x="5828" y="2836"/>
                    <a:pt x="5639" y="2836"/>
                  </a:cubicBezTo>
                  <a:cubicBezTo>
                    <a:pt x="5450" y="2836"/>
                    <a:pt x="5293" y="2679"/>
                    <a:pt x="5293" y="2490"/>
                  </a:cubicBezTo>
                  <a:cubicBezTo>
                    <a:pt x="5293" y="2301"/>
                    <a:pt x="5450" y="2143"/>
                    <a:pt x="5639" y="2143"/>
                  </a:cubicBezTo>
                  <a:close/>
                  <a:moveTo>
                    <a:pt x="5163" y="4671"/>
                  </a:moveTo>
                  <a:cubicBezTo>
                    <a:pt x="5261" y="4671"/>
                    <a:pt x="5356" y="4711"/>
                    <a:pt x="5419" y="4790"/>
                  </a:cubicBezTo>
                  <a:cubicBezTo>
                    <a:pt x="5608" y="4947"/>
                    <a:pt x="5608" y="5168"/>
                    <a:pt x="5450" y="5294"/>
                  </a:cubicBezTo>
                  <a:cubicBezTo>
                    <a:pt x="5104" y="5640"/>
                    <a:pt x="4600" y="5829"/>
                    <a:pt x="4127" y="5829"/>
                  </a:cubicBezTo>
                  <a:cubicBezTo>
                    <a:pt x="3623" y="5829"/>
                    <a:pt x="3151" y="5640"/>
                    <a:pt x="2804" y="5294"/>
                  </a:cubicBezTo>
                  <a:cubicBezTo>
                    <a:pt x="2646" y="5136"/>
                    <a:pt x="2646" y="4884"/>
                    <a:pt x="2804" y="4790"/>
                  </a:cubicBezTo>
                  <a:cubicBezTo>
                    <a:pt x="2883" y="4711"/>
                    <a:pt x="2977" y="4671"/>
                    <a:pt x="3068" y="4671"/>
                  </a:cubicBezTo>
                  <a:cubicBezTo>
                    <a:pt x="3158" y="4671"/>
                    <a:pt x="3245" y="4711"/>
                    <a:pt x="3308" y="4790"/>
                  </a:cubicBezTo>
                  <a:cubicBezTo>
                    <a:pt x="3529" y="4994"/>
                    <a:pt x="3812" y="5097"/>
                    <a:pt x="4096" y="5097"/>
                  </a:cubicBezTo>
                  <a:cubicBezTo>
                    <a:pt x="4379" y="5097"/>
                    <a:pt x="4663" y="4994"/>
                    <a:pt x="4883" y="4790"/>
                  </a:cubicBezTo>
                  <a:cubicBezTo>
                    <a:pt x="4962" y="4711"/>
                    <a:pt x="5064" y="4671"/>
                    <a:pt x="5163" y="4671"/>
                  </a:cubicBezTo>
                  <a:close/>
                  <a:moveTo>
                    <a:pt x="5860" y="1"/>
                  </a:moveTo>
                  <a:cubicBezTo>
                    <a:pt x="4883" y="2521"/>
                    <a:pt x="3119" y="3592"/>
                    <a:pt x="1071" y="3592"/>
                  </a:cubicBezTo>
                  <a:lnTo>
                    <a:pt x="0" y="3592"/>
                  </a:lnTo>
                  <a:lnTo>
                    <a:pt x="0" y="3939"/>
                  </a:lnTo>
                  <a:cubicBezTo>
                    <a:pt x="0" y="6176"/>
                    <a:pt x="1859" y="8098"/>
                    <a:pt x="4096" y="8098"/>
                  </a:cubicBezTo>
                  <a:cubicBezTo>
                    <a:pt x="6333" y="8098"/>
                    <a:pt x="8191" y="6239"/>
                    <a:pt x="8191" y="3939"/>
                  </a:cubicBezTo>
                  <a:lnTo>
                    <a:pt x="8191" y="2931"/>
                  </a:lnTo>
                  <a:lnTo>
                    <a:pt x="8191" y="2868"/>
                  </a:lnTo>
                  <a:lnTo>
                    <a:pt x="8191" y="726"/>
                  </a:lnTo>
                  <a:cubicBezTo>
                    <a:pt x="7435" y="347"/>
                    <a:pt x="6648" y="158"/>
                    <a:pt x="58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5" name="Google Shape;7328;p73">
              <a:extLst>
                <a:ext uri="{FF2B5EF4-FFF2-40B4-BE49-F238E27FC236}">
                  <a16:creationId xmlns:a16="http://schemas.microsoft.com/office/drawing/2014/main" id="{2B8B7FF2-9500-F662-E4AB-90AC97FDD2E1}"/>
                </a:ext>
              </a:extLst>
            </p:cNvPr>
            <p:cNvSpPr/>
            <p:nvPr/>
          </p:nvSpPr>
          <p:spPr>
            <a:xfrm>
              <a:off x="-52832775" y="3740025"/>
              <a:ext cx="18125" cy="64600"/>
            </a:xfrm>
            <a:custGeom>
              <a:avLst/>
              <a:gdLst/>
              <a:ahLst/>
              <a:cxnLst/>
              <a:rect l="l" t="t" r="r" b="b"/>
              <a:pathLst>
                <a:path w="725" h="2584" extrusionOk="0">
                  <a:moveTo>
                    <a:pt x="725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25" y="2584"/>
                  </a:cubicBezTo>
                  <a:lnTo>
                    <a:pt x="7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6" name="Google Shape;7329;p73">
              <a:extLst>
                <a:ext uri="{FF2B5EF4-FFF2-40B4-BE49-F238E27FC236}">
                  <a16:creationId xmlns:a16="http://schemas.microsoft.com/office/drawing/2014/main" id="{0459D150-2019-1DA7-CCB0-8E16CCBCA4DC}"/>
                </a:ext>
              </a:extLst>
            </p:cNvPr>
            <p:cNvSpPr/>
            <p:nvPr/>
          </p:nvSpPr>
          <p:spPr>
            <a:xfrm>
              <a:off x="-52570500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0" y="0"/>
                  </a:moveTo>
                  <a:lnTo>
                    <a:pt x="0" y="2584"/>
                  </a:lnTo>
                  <a:cubicBezTo>
                    <a:pt x="442" y="2300"/>
                    <a:pt x="757" y="1827"/>
                    <a:pt x="757" y="1260"/>
                  </a:cubicBezTo>
                  <a:cubicBezTo>
                    <a:pt x="757" y="725"/>
                    <a:pt x="442" y="25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97" name="Google Shape;7330;p73">
            <a:extLst>
              <a:ext uri="{FF2B5EF4-FFF2-40B4-BE49-F238E27FC236}">
                <a16:creationId xmlns:a16="http://schemas.microsoft.com/office/drawing/2014/main" id="{42BD8415-B332-10AE-92E1-F9B8E05CE979}"/>
              </a:ext>
            </a:extLst>
          </p:cNvPr>
          <p:cNvGrpSpPr/>
          <p:nvPr/>
        </p:nvGrpSpPr>
        <p:grpSpPr>
          <a:xfrm>
            <a:off x="9456863" y="5094466"/>
            <a:ext cx="419549" cy="478665"/>
            <a:chOff x="-52832000" y="3976300"/>
            <a:chExt cx="279625" cy="319025"/>
          </a:xfrm>
          <a:solidFill>
            <a:schemeClr val="tx1"/>
          </a:solidFill>
        </p:grpSpPr>
        <p:sp>
          <p:nvSpPr>
            <p:cNvPr id="998" name="Google Shape;7331;p73">
              <a:extLst>
                <a:ext uri="{FF2B5EF4-FFF2-40B4-BE49-F238E27FC236}">
                  <a16:creationId xmlns:a16="http://schemas.microsoft.com/office/drawing/2014/main" id="{CCEF90A9-AEB3-09DF-7168-26E147A54EA1}"/>
                </a:ext>
              </a:extLst>
            </p:cNvPr>
            <p:cNvSpPr/>
            <p:nvPr/>
          </p:nvSpPr>
          <p:spPr>
            <a:xfrm>
              <a:off x="-52794975" y="3976300"/>
              <a:ext cx="204800" cy="112650"/>
            </a:xfrm>
            <a:custGeom>
              <a:avLst/>
              <a:gdLst/>
              <a:ahLst/>
              <a:cxnLst/>
              <a:rect l="l" t="t" r="r" b="b"/>
              <a:pathLst>
                <a:path w="8192" h="4506" extrusionOk="0">
                  <a:moveTo>
                    <a:pt x="4096" y="1"/>
                  </a:moveTo>
                  <a:cubicBezTo>
                    <a:pt x="1859" y="1"/>
                    <a:pt x="1" y="1859"/>
                    <a:pt x="1" y="4096"/>
                  </a:cubicBezTo>
                  <a:lnTo>
                    <a:pt x="1" y="4506"/>
                  </a:lnTo>
                  <a:cubicBezTo>
                    <a:pt x="883" y="3120"/>
                    <a:pt x="2363" y="2206"/>
                    <a:pt x="4096" y="2206"/>
                  </a:cubicBezTo>
                  <a:cubicBezTo>
                    <a:pt x="5829" y="2206"/>
                    <a:pt x="7341" y="3120"/>
                    <a:pt x="8192" y="4506"/>
                  </a:cubicBezTo>
                  <a:lnTo>
                    <a:pt x="8192" y="4096"/>
                  </a:lnTo>
                  <a:cubicBezTo>
                    <a:pt x="8192" y="1859"/>
                    <a:pt x="6365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9" name="Google Shape;7332;p73">
              <a:extLst>
                <a:ext uri="{FF2B5EF4-FFF2-40B4-BE49-F238E27FC236}">
                  <a16:creationId xmlns:a16="http://schemas.microsoft.com/office/drawing/2014/main" id="{0C68FFB3-41A8-66E3-689D-CCBCE58FDCC0}"/>
                </a:ext>
              </a:extLst>
            </p:cNvPr>
            <p:cNvSpPr/>
            <p:nvPr/>
          </p:nvSpPr>
          <p:spPr>
            <a:xfrm>
              <a:off x="-52757175" y="4051125"/>
              <a:ext cx="167000" cy="94550"/>
            </a:xfrm>
            <a:custGeom>
              <a:avLst/>
              <a:gdLst/>
              <a:ahLst/>
              <a:cxnLst/>
              <a:rect l="l" t="t" r="r" b="b"/>
              <a:pathLst>
                <a:path w="6680" h="3782" extrusionOk="0">
                  <a:moveTo>
                    <a:pt x="2584" y="1"/>
                  </a:moveTo>
                  <a:cubicBezTo>
                    <a:pt x="1608" y="1"/>
                    <a:pt x="694" y="379"/>
                    <a:pt x="1" y="946"/>
                  </a:cubicBezTo>
                  <a:cubicBezTo>
                    <a:pt x="473" y="820"/>
                    <a:pt x="977" y="757"/>
                    <a:pt x="1482" y="757"/>
                  </a:cubicBezTo>
                  <a:cubicBezTo>
                    <a:pt x="3750" y="757"/>
                    <a:pt x="5672" y="1985"/>
                    <a:pt x="6680" y="3781"/>
                  </a:cubicBezTo>
                  <a:cubicBezTo>
                    <a:pt x="6522" y="1670"/>
                    <a:pt x="4758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0" name="Google Shape;7333;p73">
              <a:extLst>
                <a:ext uri="{FF2B5EF4-FFF2-40B4-BE49-F238E27FC236}">
                  <a16:creationId xmlns:a16="http://schemas.microsoft.com/office/drawing/2014/main" id="{7A7BB6E4-DB57-774E-82B4-2248F584A9C2}"/>
                </a:ext>
              </a:extLst>
            </p:cNvPr>
            <p:cNvSpPr/>
            <p:nvPr/>
          </p:nvSpPr>
          <p:spPr>
            <a:xfrm>
              <a:off x="-52794975" y="4088925"/>
              <a:ext cx="204025" cy="206400"/>
            </a:xfrm>
            <a:custGeom>
              <a:avLst/>
              <a:gdLst/>
              <a:ahLst/>
              <a:cxnLst/>
              <a:rect l="l" t="t" r="r" b="b"/>
              <a:pathLst>
                <a:path w="8161" h="8256" extrusionOk="0">
                  <a:moveTo>
                    <a:pt x="2615" y="2238"/>
                  </a:moveTo>
                  <a:cubicBezTo>
                    <a:pt x="2804" y="2238"/>
                    <a:pt x="2962" y="2395"/>
                    <a:pt x="2962" y="2584"/>
                  </a:cubicBezTo>
                  <a:cubicBezTo>
                    <a:pt x="2962" y="2805"/>
                    <a:pt x="2804" y="2962"/>
                    <a:pt x="2615" y="2962"/>
                  </a:cubicBezTo>
                  <a:cubicBezTo>
                    <a:pt x="2602" y="2965"/>
                    <a:pt x="2588" y="2966"/>
                    <a:pt x="2574" y="2966"/>
                  </a:cubicBezTo>
                  <a:cubicBezTo>
                    <a:pt x="2404" y="2966"/>
                    <a:pt x="2269" y="2788"/>
                    <a:pt x="2269" y="2584"/>
                  </a:cubicBezTo>
                  <a:cubicBezTo>
                    <a:pt x="2269" y="2395"/>
                    <a:pt x="2426" y="2238"/>
                    <a:pt x="2615" y="2238"/>
                  </a:cubicBezTo>
                  <a:close/>
                  <a:moveTo>
                    <a:pt x="5608" y="2269"/>
                  </a:moveTo>
                  <a:cubicBezTo>
                    <a:pt x="5797" y="2269"/>
                    <a:pt x="5955" y="2427"/>
                    <a:pt x="5955" y="2647"/>
                  </a:cubicBezTo>
                  <a:cubicBezTo>
                    <a:pt x="5955" y="2805"/>
                    <a:pt x="5797" y="2994"/>
                    <a:pt x="5608" y="2994"/>
                  </a:cubicBezTo>
                  <a:cubicBezTo>
                    <a:pt x="5419" y="2994"/>
                    <a:pt x="5262" y="2836"/>
                    <a:pt x="5262" y="2647"/>
                  </a:cubicBezTo>
                  <a:cubicBezTo>
                    <a:pt x="5262" y="2427"/>
                    <a:pt x="5419" y="2269"/>
                    <a:pt x="5608" y="2269"/>
                  </a:cubicBezTo>
                  <a:close/>
                  <a:moveTo>
                    <a:pt x="5132" y="4797"/>
                  </a:moveTo>
                  <a:cubicBezTo>
                    <a:pt x="5230" y="4797"/>
                    <a:pt x="5325" y="4837"/>
                    <a:pt x="5388" y="4916"/>
                  </a:cubicBezTo>
                  <a:cubicBezTo>
                    <a:pt x="5577" y="5042"/>
                    <a:pt x="5577" y="5262"/>
                    <a:pt x="5419" y="5420"/>
                  </a:cubicBezTo>
                  <a:cubicBezTo>
                    <a:pt x="5073" y="5766"/>
                    <a:pt x="4569" y="5987"/>
                    <a:pt x="4096" y="5987"/>
                  </a:cubicBezTo>
                  <a:cubicBezTo>
                    <a:pt x="3592" y="5987"/>
                    <a:pt x="3120" y="5766"/>
                    <a:pt x="2773" y="5420"/>
                  </a:cubicBezTo>
                  <a:cubicBezTo>
                    <a:pt x="2615" y="5262"/>
                    <a:pt x="2615" y="5042"/>
                    <a:pt x="2773" y="4916"/>
                  </a:cubicBezTo>
                  <a:cubicBezTo>
                    <a:pt x="2852" y="4837"/>
                    <a:pt x="2946" y="4797"/>
                    <a:pt x="3037" y="4797"/>
                  </a:cubicBezTo>
                  <a:cubicBezTo>
                    <a:pt x="3127" y="4797"/>
                    <a:pt x="3214" y="4837"/>
                    <a:pt x="3277" y="4916"/>
                  </a:cubicBezTo>
                  <a:cubicBezTo>
                    <a:pt x="3498" y="5136"/>
                    <a:pt x="3781" y="5246"/>
                    <a:pt x="4065" y="5246"/>
                  </a:cubicBezTo>
                  <a:cubicBezTo>
                    <a:pt x="4348" y="5246"/>
                    <a:pt x="4632" y="5136"/>
                    <a:pt x="4852" y="4916"/>
                  </a:cubicBezTo>
                  <a:cubicBezTo>
                    <a:pt x="4931" y="4837"/>
                    <a:pt x="5033" y="4797"/>
                    <a:pt x="5132" y="4797"/>
                  </a:cubicBezTo>
                  <a:close/>
                  <a:moveTo>
                    <a:pt x="2994" y="1"/>
                  </a:moveTo>
                  <a:cubicBezTo>
                    <a:pt x="2174" y="1"/>
                    <a:pt x="1387" y="190"/>
                    <a:pt x="631" y="536"/>
                  </a:cubicBezTo>
                  <a:cubicBezTo>
                    <a:pt x="599" y="536"/>
                    <a:pt x="599" y="536"/>
                    <a:pt x="568" y="599"/>
                  </a:cubicBezTo>
                  <a:cubicBezTo>
                    <a:pt x="221" y="1166"/>
                    <a:pt x="1" y="1891"/>
                    <a:pt x="1" y="2584"/>
                  </a:cubicBezTo>
                  <a:lnTo>
                    <a:pt x="1" y="4128"/>
                  </a:lnTo>
                  <a:cubicBezTo>
                    <a:pt x="1" y="6365"/>
                    <a:pt x="1859" y="8255"/>
                    <a:pt x="4096" y="8255"/>
                  </a:cubicBezTo>
                  <a:cubicBezTo>
                    <a:pt x="6207" y="8255"/>
                    <a:pt x="7940" y="6680"/>
                    <a:pt x="8160" y="4695"/>
                  </a:cubicBezTo>
                  <a:cubicBezTo>
                    <a:pt x="7877" y="2017"/>
                    <a:pt x="5671" y="1"/>
                    <a:pt x="29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1" name="Google Shape;7334;p73">
              <a:extLst>
                <a:ext uri="{FF2B5EF4-FFF2-40B4-BE49-F238E27FC236}">
                  <a16:creationId xmlns:a16="http://schemas.microsoft.com/office/drawing/2014/main" id="{2EE9433B-750C-DC4C-A0AC-C6045E9725A1}"/>
                </a:ext>
              </a:extLst>
            </p:cNvPr>
            <p:cNvSpPr/>
            <p:nvPr/>
          </p:nvSpPr>
          <p:spPr>
            <a:xfrm>
              <a:off x="-5283200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2" name="Google Shape;7335;p73">
              <a:extLst>
                <a:ext uri="{FF2B5EF4-FFF2-40B4-BE49-F238E27FC236}">
                  <a16:creationId xmlns:a16="http://schemas.microsoft.com/office/drawing/2014/main" id="{076F0031-EC90-66BD-3814-8BB358EC568C}"/>
                </a:ext>
              </a:extLst>
            </p:cNvPr>
            <p:cNvSpPr/>
            <p:nvPr/>
          </p:nvSpPr>
          <p:spPr>
            <a:xfrm>
              <a:off x="-5257130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694"/>
                    <a:pt x="442" y="22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03" name="Google Shape;7336;p73">
            <a:extLst>
              <a:ext uri="{FF2B5EF4-FFF2-40B4-BE49-F238E27FC236}">
                <a16:creationId xmlns:a16="http://schemas.microsoft.com/office/drawing/2014/main" id="{03A8DC88-1C85-126B-A810-8749CC964C47}"/>
              </a:ext>
            </a:extLst>
          </p:cNvPr>
          <p:cNvGrpSpPr/>
          <p:nvPr/>
        </p:nvGrpSpPr>
        <p:grpSpPr>
          <a:xfrm>
            <a:off x="8279804" y="5700664"/>
            <a:ext cx="421912" cy="477465"/>
            <a:chOff x="-51633225" y="3198925"/>
            <a:chExt cx="281200" cy="318225"/>
          </a:xfrm>
          <a:solidFill>
            <a:schemeClr val="tx1"/>
          </a:solidFill>
        </p:grpSpPr>
        <p:sp>
          <p:nvSpPr>
            <p:cNvPr id="1004" name="Google Shape;7337;p73">
              <a:extLst>
                <a:ext uri="{FF2B5EF4-FFF2-40B4-BE49-F238E27FC236}">
                  <a16:creationId xmlns:a16="http://schemas.microsoft.com/office/drawing/2014/main" id="{E993EFD4-4789-E89F-7D17-920F4BB13A97}"/>
                </a:ext>
              </a:extLst>
            </p:cNvPr>
            <p:cNvSpPr/>
            <p:nvPr/>
          </p:nvSpPr>
          <p:spPr>
            <a:xfrm>
              <a:off x="-51633225" y="33533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6" y="0"/>
                  </a:moveTo>
                  <a:cubicBezTo>
                    <a:pt x="315" y="284"/>
                    <a:pt x="0" y="756"/>
                    <a:pt x="0" y="1292"/>
                  </a:cubicBezTo>
                  <a:cubicBezTo>
                    <a:pt x="0" y="1859"/>
                    <a:pt x="315" y="2332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5" name="Google Shape;7338;p73">
              <a:extLst>
                <a:ext uri="{FF2B5EF4-FFF2-40B4-BE49-F238E27FC236}">
                  <a16:creationId xmlns:a16="http://schemas.microsoft.com/office/drawing/2014/main" id="{A57224E1-B4F9-2B31-4DAE-C9FEA845735C}"/>
                </a:ext>
              </a:extLst>
            </p:cNvPr>
            <p:cNvSpPr/>
            <p:nvPr/>
          </p:nvSpPr>
          <p:spPr>
            <a:xfrm>
              <a:off x="-51595425" y="3348575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292"/>
                    <a:pt x="2836" y="1449"/>
                    <a:pt x="2647" y="1449"/>
                  </a:cubicBezTo>
                  <a:cubicBezTo>
                    <a:pt x="2426" y="1449"/>
                    <a:pt x="2269" y="1292"/>
                    <a:pt x="2269" y="1103"/>
                  </a:cubicBezTo>
                  <a:cubicBezTo>
                    <a:pt x="2237" y="914"/>
                    <a:pt x="2395" y="756"/>
                    <a:pt x="2647" y="756"/>
                  </a:cubicBezTo>
                  <a:close/>
                  <a:moveTo>
                    <a:pt x="5577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577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230" y="914"/>
                    <a:pt x="5388" y="756"/>
                    <a:pt x="5577" y="756"/>
                  </a:cubicBezTo>
                  <a:close/>
                  <a:moveTo>
                    <a:pt x="5148" y="3316"/>
                  </a:moveTo>
                  <a:cubicBezTo>
                    <a:pt x="5238" y="3316"/>
                    <a:pt x="5325" y="3356"/>
                    <a:pt x="5388" y="3434"/>
                  </a:cubicBezTo>
                  <a:cubicBezTo>
                    <a:pt x="5545" y="3592"/>
                    <a:pt x="5545" y="3812"/>
                    <a:pt x="5388" y="3938"/>
                  </a:cubicBezTo>
                  <a:cubicBezTo>
                    <a:pt x="5041" y="4285"/>
                    <a:pt x="4569" y="4474"/>
                    <a:pt x="4096" y="4474"/>
                  </a:cubicBezTo>
                  <a:cubicBezTo>
                    <a:pt x="3624" y="4474"/>
                    <a:pt x="3120" y="4285"/>
                    <a:pt x="2804" y="3938"/>
                  </a:cubicBezTo>
                  <a:cubicBezTo>
                    <a:pt x="2647" y="3781"/>
                    <a:pt x="2647" y="3529"/>
                    <a:pt x="2804" y="3434"/>
                  </a:cubicBezTo>
                  <a:cubicBezTo>
                    <a:pt x="2883" y="3371"/>
                    <a:pt x="2978" y="3340"/>
                    <a:pt x="3068" y="3340"/>
                  </a:cubicBezTo>
                  <a:cubicBezTo>
                    <a:pt x="3159" y="3340"/>
                    <a:pt x="3246" y="3371"/>
                    <a:pt x="3309" y="3434"/>
                  </a:cubicBezTo>
                  <a:cubicBezTo>
                    <a:pt x="3529" y="3639"/>
                    <a:pt x="3813" y="3741"/>
                    <a:pt x="4096" y="3741"/>
                  </a:cubicBezTo>
                  <a:cubicBezTo>
                    <a:pt x="4380" y="3741"/>
                    <a:pt x="4663" y="3639"/>
                    <a:pt x="4884" y="3434"/>
                  </a:cubicBezTo>
                  <a:cubicBezTo>
                    <a:pt x="4963" y="3356"/>
                    <a:pt x="5057" y="3316"/>
                    <a:pt x="5148" y="3316"/>
                  </a:cubicBezTo>
                  <a:close/>
                  <a:moveTo>
                    <a:pt x="1" y="0"/>
                  </a:moveTo>
                  <a:lnTo>
                    <a:pt x="1" y="2647"/>
                  </a:lnTo>
                  <a:cubicBezTo>
                    <a:pt x="1" y="4883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47"/>
                  </a:cubicBezTo>
                  <a:lnTo>
                    <a:pt x="819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6" name="Google Shape;7339;p73">
              <a:extLst>
                <a:ext uri="{FF2B5EF4-FFF2-40B4-BE49-F238E27FC236}">
                  <a16:creationId xmlns:a16="http://schemas.microsoft.com/office/drawing/2014/main" id="{E5DAF4DC-EF5A-10C6-CC0B-3CA2C77FE8ED}"/>
                </a:ext>
              </a:extLst>
            </p:cNvPr>
            <p:cNvSpPr/>
            <p:nvPr/>
          </p:nvSpPr>
          <p:spPr>
            <a:xfrm>
              <a:off x="-51633225" y="3292650"/>
              <a:ext cx="279625" cy="37050"/>
            </a:xfrm>
            <a:custGeom>
              <a:avLst/>
              <a:gdLst/>
              <a:ahLst/>
              <a:cxnLst/>
              <a:rect l="l" t="t" r="r" b="b"/>
              <a:pathLst>
                <a:path w="11185" h="1482" extrusionOk="0">
                  <a:moveTo>
                    <a:pt x="1513" y="0"/>
                  </a:moveTo>
                  <a:cubicBezTo>
                    <a:pt x="851" y="0"/>
                    <a:pt x="284" y="410"/>
                    <a:pt x="95" y="1009"/>
                  </a:cubicBezTo>
                  <a:cubicBezTo>
                    <a:pt x="0" y="1261"/>
                    <a:pt x="221" y="1481"/>
                    <a:pt x="441" y="1481"/>
                  </a:cubicBezTo>
                  <a:lnTo>
                    <a:pt x="10775" y="1481"/>
                  </a:lnTo>
                  <a:cubicBezTo>
                    <a:pt x="10996" y="1481"/>
                    <a:pt x="11185" y="1261"/>
                    <a:pt x="11122" y="1009"/>
                  </a:cubicBezTo>
                  <a:cubicBezTo>
                    <a:pt x="10933" y="410"/>
                    <a:pt x="10365" y="0"/>
                    <a:pt x="97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7" name="Google Shape;7340;p73">
              <a:extLst>
                <a:ext uri="{FF2B5EF4-FFF2-40B4-BE49-F238E27FC236}">
                  <a16:creationId xmlns:a16="http://schemas.microsoft.com/office/drawing/2014/main" id="{3AB46D49-0378-2E74-7E07-F9812E27552C}"/>
                </a:ext>
              </a:extLst>
            </p:cNvPr>
            <p:cNvSpPr/>
            <p:nvPr/>
          </p:nvSpPr>
          <p:spPr>
            <a:xfrm>
              <a:off x="-51492250" y="3198925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1" y="0"/>
                  </a:moveTo>
                  <a:lnTo>
                    <a:pt x="1" y="0"/>
                  </a:lnTo>
                  <a:cubicBezTo>
                    <a:pt x="946" y="0"/>
                    <a:pt x="1576" y="1418"/>
                    <a:pt x="1765" y="2993"/>
                  </a:cubicBezTo>
                  <a:lnTo>
                    <a:pt x="3939" y="2993"/>
                  </a:lnTo>
                  <a:cubicBezTo>
                    <a:pt x="3466" y="1261"/>
                    <a:pt x="1859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8" name="Google Shape;7341;p73">
              <a:extLst>
                <a:ext uri="{FF2B5EF4-FFF2-40B4-BE49-F238E27FC236}">
                  <a16:creationId xmlns:a16="http://schemas.microsoft.com/office/drawing/2014/main" id="{64DD40DB-2CF6-A0DE-9B28-00B7442C0ABB}"/>
                </a:ext>
              </a:extLst>
            </p:cNvPr>
            <p:cNvSpPr/>
            <p:nvPr/>
          </p:nvSpPr>
          <p:spPr>
            <a:xfrm>
              <a:off x="-51590700" y="3198925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3939" y="0"/>
                  </a:moveTo>
                  <a:lnTo>
                    <a:pt x="3939" y="0"/>
                  </a:lnTo>
                  <a:cubicBezTo>
                    <a:pt x="2048" y="0"/>
                    <a:pt x="473" y="1292"/>
                    <a:pt x="1" y="2993"/>
                  </a:cubicBezTo>
                  <a:lnTo>
                    <a:pt x="2174" y="2993"/>
                  </a:lnTo>
                  <a:cubicBezTo>
                    <a:pt x="2332" y="1418"/>
                    <a:pt x="2962" y="0"/>
                    <a:pt x="3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9" name="Google Shape;7342;p73">
              <a:extLst>
                <a:ext uri="{FF2B5EF4-FFF2-40B4-BE49-F238E27FC236}">
                  <a16:creationId xmlns:a16="http://schemas.microsoft.com/office/drawing/2014/main" id="{A5CAED52-03F8-D98E-3DB6-BF7DCF4B747E}"/>
                </a:ext>
              </a:extLst>
            </p:cNvPr>
            <p:cNvSpPr/>
            <p:nvPr/>
          </p:nvSpPr>
          <p:spPr>
            <a:xfrm>
              <a:off x="-51517450" y="3218600"/>
              <a:ext cx="52000" cy="55950"/>
            </a:xfrm>
            <a:custGeom>
              <a:avLst/>
              <a:gdLst/>
              <a:ahLst/>
              <a:cxnLst/>
              <a:rect l="l" t="t" r="r" b="b"/>
              <a:pathLst>
                <a:path w="2080" h="2238" extrusionOk="0">
                  <a:moveTo>
                    <a:pt x="1009" y="1"/>
                  </a:moveTo>
                  <a:cubicBezTo>
                    <a:pt x="662" y="1"/>
                    <a:pt x="158" y="852"/>
                    <a:pt x="1" y="2238"/>
                  </a:cubicBezTo>
                  <a:lnTo>
                    <a:pt x="2080" y="2238"/>
                  </a:lnTo>
                  <a:cubicBezTo>
                    <a:pt x="1828" y="820"/>
                    <a:pt x="1355" y="1"/>
                    <a:pt x="10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0" name="Google Shape;7343;p73">
              <a:extLst>
                <a:ext uri="{FF2B5EF4-FFF2-40B4-BE49-F238E27FC236}">
                  <a16:creationId xmlns:a16="http://schemas.microsoft.com/office/drawing/2014/main" id="{6AD2B774-9969-0611-59FD-08AF6CE239FB}"/>
                </a:ext>
              </a:extLst>
            </p:cNvPr>
            <p:cNvSpPr/>
            <p:nvPr/>
          </p:nvSpPr>
          <p:spPr>
            <a:xfrm>
              <a:off x="-51370950" y="3354075"/>
              <a:ext cx="18925" cy="64625"/>
            </a:xfrm>
            <a:custGeom>
              <a:avLst/>
              <a:gdLst/>
              <a:ahLst/>
              <a:cxnLst/>
              <a:rect l="l" t="t" r="r" b="b"/>
              <a:pathLst>
                <a:path w="757" h="2585" extrusionOk="0">
                  <a:moveTo>
                    <a:pt x="0" y="1"/>
                  </a:moveTo>
                  <a:lnTo>
                    <a:pt x="0" y="2584"/>
                  </a:lnTo>
                  <a:cubicBezTo>
                    <a:pt x="442" y="2301"/>
                    <a:pt x="757" y="1828"/>
                    <a:pt x="757" y="1324"/>
                  </a:cubicBezTo>
                  <a:cubicBezTo>
                    <a:pt x="757" y="725"/>
                    <a:pt x="442" y="25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11" name="Google Shape;7344;p73">
            <a:extLst>
              <a:ext uri="{FF2B5EF4-FFF2-40B4-BE49-F238E27FC236}">
                <a16:creationId xmlns:a16="http://schemas.microsoft.com/office/drawing/2014/main" id="{164C9B95-0310-42D0-EC84-9132099CA49F}"/>
              </a:ext>
            </a:extLst>
          </p:cNvPr>
          <p:cNvGrpSpPr/>
          <p:nvPr/>
        </p:nvGrpSpPr>
        <p:grpSpPr>
          <a:xfrm>
            <a:off x="8838235" y="2044558"/>
            <a:ext cx="486917" cy="476301"/>
            <a:chOff x="-56396775" y="3199700"/>
            <a:chExt cx="324525" cy="317450"/>
          </a:xfrm>
          <a:solidFill>
            <a:schemeClr val="tx1"/>
          </a:solidFill>
        </p:grpSpPr>
        <p:sp>
          <p:nvSpPr>
            <p:cNvPr id="1012" name="Google Shape;7345;p73">
              <a:extLst>
                <a:ext uri="{FF2B5EF4-FFF2-40B4-BE49-F238E27FC236}">
                  <a16:creationId xmlns:a16="http://schemas.microsoft.com/office/drawing/2014/main" id="{46A50641-FBA0-9DB6-F0FF-E49FEDAA4DD8}"/>
                </a:ext>
              </a:extLst>
            </p:cNvPr>
            <p:cNvSpPr/>
            <p:nvPr/>
          </p:nvSpPr>
          <p:spPr>
            <a:xfrm>
              <a:off x="-56374725" y="33533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3" name="Google Shape;7346;p73">
              <a:extLst>
                <a:ext uri="{FF2B5EF4-FFF2-40B4-BE49-F238E27FC236}">
                  <a16:creationId xmlns:a16="http://schemas.microsoft.com/office/drawing/2014/main" id="{39DD96B3-F68B-4793-DD38-3B92A4BF727A}"/>
                </a:ext>
              </a:extLst>
            </p:cNvPr>
            <p:cNvSpPr/>
            <p:nvPr/>
          </p:nvSpPr>
          <p:spPr>
            <a:xfrm>
              <a:off x="-56333775" y="3199700"/>
              <a:ext cx="198500" cy="73275"/>
            </a:xfrm>
            <a:custGeom>
              <a:avLst/>
              <a:gdLst/>
              <a:ahLst/>
              <a:cxnLst/>
              <a:rect l="l" t="t" r="r" b="b"/>
              <a:pathLst>
                <a:path w="7940" h="2931" extrusionOk="0">
                  <a:moveTo>
                    <a:pt x="2112" y="1"/>
                  </a:moveTo>
                  <a:cubicBezTo>
                    <a:pt x="1292" y="1"/>
                    <a:pt x="536" y="599"/>
                    <a:pt x="347" y="1387"/>
                  </a:cubicBezTo>
                  <a:lnTo>
                    <a:pt x="1" y="2773"/>
                  </a:lnTo>
                  <a:cubicBezTo>
                    <a:pt x="253" y="2868"/>
                    <a:pt x="568" y="2931"/>
                    <a:pt x="977" y="2931"/>
                  </a:cubicBezTo>
                  <a:lnTo>
                    <a:pt x="6963" y="2931"/>
                  </a:lnTo>
                  <a:cubicBezTo>
                    <a:pt x="7341" y="2931"/>
                    <a:pt x="7625" y="2868"/>
                    <a:pt x="7940" y="2773"/>
                  </a:cubicBezTo>
                  <a:lnTo>
                    <a:pt x="7593" y="1387"/>
                  </a:lnTo>
                  <a:cubicBezTo>
                    <a:pt x="7404" y="568"/>
                    <a:pt x="6648" y="1"/>
                    <a:pt x="5829" y="1"/>
                  </a:cubicBezTo>
                  <a:cubicBezTo>
                    <a:pt x="5546" y="1"/>
                    <a:pt x="5262" y="64"/>
                    <a:pt x="4979" y="190"/>
                  </a:cubicBezTo>
                  <a:lnTo>
                    <a:pt x="3970" y="725"/>
                  </a:lnTo>
                  <a:lnTo>
                    <a:pt x="2931" y="190"/>
                  </a:lnTo>
                  <a:cubicBezTo>
                    <a:pt x="2710" y="64"/>
                    <a:pt x="2395" y="1"/>
                    <a:pt x="21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4" name="Google Shape;7347;p73">
              <a:extLst>
                <a:ext uri="{FF2B5EF4-FFF2-40B4-BE49-F238E27FC236}">
                  <a16:creationId xmlns:a16="http://schemas.microsoft.com/office/drawing/2014/main" id="{E0578D9C-21F2-3EBC-BF08-F8C98352B49D}"/>
                </a:ext>
              </a:extLst>
            </p:cNvPr>
            <p:cNvSpPr/>
            <p:nvPr/>
          </p:nvSpPr>
          <p:spPr>
            <a:xfrm>
              <a:off x="-56396775" y="3273325"/>
              <a:ext cx="324525" cy="58725"/>
            </a:xfrm>
            <a:custGeom>
              <a:avLst/>
              <a:gdLst/>
              <a:ahLst/>
              <a:cxnLst/>
              <a:rect l="l" t="t" r="r" b="b"/>
              <a:pathLst>
                <a:path w="12981" h="2349" extrusionOk="0">
                  <a:moveTo>
                    <a:pt x="905" y="1"/>
                  </a:moveTo>
                  <a:cubicBezTo>
                    <a:pt x="606" y="1"/>
                    <a:pt x="325" y="165"/>
                    <a:pt x="189" y="458"/>
                  </a:cubicBezTo>
                  <a:cubicBezTo>
                    <a:pt x="0" y="836"/>
                    <a:pt x="158" y="1309"/>
                    <a:pt x="536" y="1498"/>
                  </a:cubicBezTo>
                  <a:cubicBezTo>
                    <a:pt x="1292" y="1876"/>
                    <a:pt x="2111" y="2349"/>
                    <a:pt x="3497" y="2349"/>
                  </a:cubicBezTo>
                  <a:lnTo>
                    <a:pt x="9483" y="2349"/>
                  </a:lnTo>
                  <a:cubicBezTo>
                    <a:pt x="10870" y="2349"/>
                    <a:pt x="11689" y="1908"/>
                    <a:pt x="12445" y="1498"/>
                  </a:cubicBezTo>
                  <a:cubicBezTo>
                    <a:pt x="12823" y="1277"/>
                    <a:pt x="12980" y="805"/>
                    <a:pt x="12791" y="458"/>
                  </a:cubicBezTo>
                  <a:cubicBezTo>
                    <a:pt x="12656" y="165"/>
                    <a:pt x="12375" y="1"/>
                    <a:pt x="12076" y="1"/>
                  </a:cubicBezTo>
                  <a:cubicBezTo>
                    <a:pt x="11958" y="1"/>
                    <a:pt x="11836" y="27"/>
                    <a:pt x="11720" y="80"/>
                  </a:cubicBezTo>
                  <a:cubicBezTo>
                    <a:pt x="10964" y="458"/>
                    <a:pt x="10460" y="773"/>
                    <a:pt x="9483" y="773"/>
                  </a:cubicBezTo>
                  <a:lnTo>
                    <a:pt x="3497" y="773"/>
                  </a:lnTo>
                  <a:cubicBezTo>
                    <a:pt x="2521" y="773"/>
                    <a:pt x="1985" y="490"/>
                    <a:pt x="1261" y="80"/>
                  </a:cubicBezTo>
                  <a:cubicBezTo>
                    <a:pt x="1144" y="27"/>
                    <a:pt x="1023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5" name="Google Shape;7348;p73">
              <a:extLst>
                <a:ext uri="{FF2B5EF4-FFF2-40B4-BE49-F238E27FC236}">
                  <a16:creationId xmlns:a16="http://schemas.microsoft.com/office/drawing/2014/main" id="{11851408-9107-D692-FDDA-37913B54283A}"/>
                </a:ext>
              </a:extLst>
            </p:cNvPr>
            <p:cNvSpPr/>
            <p:nvPr/>
          </p:nvSpPr>
          <p:spPr>
            <a:xfrm>
              <a:off x="-56336925" y="3346200"/>
              <a:ext cx="204800" cy="78800"/>
            </a:xfrm>
            <a:custGeom>
              <a:avLst/>
              <a:gdLst/>
              <a:ahLst/>
              <a:cxnLst/>
              <a:rect l="l" t="t" r="r" b="b"/>
              <a:pathLst>
                <a:path w="8192" h="3152" extrusionOk="0">
                  <a:moveTo>
                    <a:pt x="2584" y="883"/>
                  </a:moveTo>
                  <a:cubicBezTo>
                    <a:pt x="2805" y="883"/>
                    <a:pt x="2962" y="1040"/>
                    <a:pt x="2962" y="1229"/>
                  </a:cubicBezTo>
                  <a:cubicBezTo>
                    <a:pt x="2962" y="1418"/>
                    <a:pt x="2836" y="1576"/>
                    <a:pt x="2584" y="1576"/>
                  </a:cubicBezTo>
                  <a:cubicBezTo>
                    <a:pt x="2395" y="1576"/>
                    <a:pt x="2238" y="1418"/>
                    <a:pt x="2238" y="1229"/>
                  </a:cubicBezTo>
                  <a:cubicBezTo>
                    <a:pt x="2238" y="1040"/>
                    <a:pt x="2395" y="883"/>
                    <a:pt x="2584" y="883"/>
                  </a:cubicBezTo>
                  <a:close/>
                  <a:moveTo>
                    <a:pt x="5577" y="883"/>
                  </a:moveTo>
                  <a:cubicBezTo>
                    <a:pt x="5798" y="883"/>
                    <a:pt x="5955" y="1040"/>
                    <a:pt x="5955" y="1229"/>
                  </a:cubicBezTo>
                  <a:cubicBezTo>
                    <a:pt x="5955" y="1418"/>
                    <a:pt x="5798" y="1576"/>
                    <a:pt x="5577" y="1576"/>
                  </a:cubicBezTo>
                  <a:cubicBezTo>
                    <a:pt x="5388" y="1576"/>
                    <a:pt x="5231" y="1418"/>
                    <a:pt x="5231" y="1229"/>
                  </a:cubicBezTo>
                  <a:cubicBezTo>
                    <a:pt x="5231" y="1040"/>
                    <a:pt x="5388" y="883"/>
                    <a:pt x="5577" y="883"/>
                  </a:cubicBezTo>
                  <a:close/>
                  <a:moveTo>
                    <a:pt x="1" y="1"/>
                  </a:moveTo>
                  <a:lnTo>
                    <a:pt x="1" y="2679"/>
                  </a:lnTo>
                  <a:cubicBezTo>
                    <a:pt x="1" y="2836"/>
                    <a:pt x="1" y="2994"/>
                    <a:pt x="32" y="3151"/>
                  </a:cubicBezTo>
                  <a:lnTo>
                    <a:pt x="3970" y="1576"/>
                  </a:lnTo>
                  <a:cubicBezTo>
                    <a:pt x="4018" y="1560"/>
                    <a:pt x="4065" y="1552"/>
                    <a:pt x="4112" y="1552"/>
                  </a:cubicBezTo>
                  <a:cubicBezTo>
                    <a:pt x="4159" y="1552"/>
                    <a:pt x="4207" y="1560"/>
                    <a:pt x="4254" y="1576"/>
                  </a:cubicBezTo>
                  <a:lnTo>
                    <a:pt x="8161" y="3151"/>
                  </a:lnTo>
                  <a:cubicBezTo>
                    <a:pt x="8192" y="2962"/>
                    <a:pt x="8192" y="2710"/>
                    <a:pt x="8192" y="2521"/>
                  </a:cubicBezTo>
                  <a:lnTo>
                    <a:pt x="8192" y="1"/>
                  </a:lnTo>
                  <a:cubicBezTo>
                    <a:pt x="7877" y="95"/>
                    <a:pt x="7467" y="127"/>
                    <a:pt x="7089" y="127"/>
                  </a:cubicBezTo>
                  <a:lnTo>
                    <a:pt x="1103" y="127"/>
                  </a:lnTo>
                  <a:cubicBezTo>
                    <a:pt x="694" y="127"/>
                    <a:pt x="316" y="95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6" name="Google Shape;7349;p73">
              <a:extLst>
                <a:ext uri="{FF2B5EF4-FFF2-40B4-BE49-F238E27FC236}">
                  <a16:creationId xmlns:a16="http://schemas.microsoft.com/office/drawing/2014/main" id="{BF5895F9-FA6E-07D2-B24D-D190698403F1}"/>
                </a:ext>
              </a:extLst>
            </p:cNvPr>
            <p:cNvSpPr/>
            <p:nvPr/>
          </p:nvSpPr>
          <p:spPr>
            <a:xfrm>
              <a:off x="-56332200" y="3406850"/>
              <a:ext cx="193775" cy="110300"/>
            </a:xfrm>
            <a:custGeom>
              <a:avLst/>
              <a:gdLst/>
              <a:ahLst/>
              <a:cxnLst/>
              <a:rect l="l" t="t" r="r" b="b"/>
              <a:pathLst>
                <a:path w="7751" h="4412" extrusionOk="0">
                  <a:moveTo>
                    <a:pt x="3907" y="1"/>
                  </a:moveTo>
                  <a:lnTo>
                    <a:pt x="1" y="1513"/>
                  </a:lnTo>
                  <a:cubicBezTo>
                    <a:pt x="190" y="2237"/>
                    <a:pt x="599" y="2868"/>
                    <a:pt x="1135" y="3340"/>
                  </a:cubicBezTo>
                  <a:cubicBezTo>
                    <a:pt x="1891" y="4033"/>
                    <a:pt x="2868" y="4411"/>
                    <a:pt x="3907" y="4411"/>
                  </a:cubicBezTo>
                  <a:lnTo>
                    <a:pt x="4285" y="4411"/>
                  </a:lnTo>
                  <a:cubicBezTo>
                    <a:pt x="5924" y="4254"/>
                    <a:pt x="7247" y="3057"/>
                    <a:pt x="7751" y="1513"/>
                  </a:cubicBezTo>
                  <a:lnTo>
                    <a:pt x="390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7" name="Google Shape;7350;p73">
              <a:extLst>
                <a:ext uri="{FF2B5EF4-FFF2-40B4-BE49-F238E27FC236}">
                  <a16:creationId xmlns:a16="http://schemas.microsoft.com/office/drawing/2014/main" id="{077D0227-72A5-D1F5-B456-BA0A7FE60484}"/>
                </a:ext>
              </a:extLst>
            </p:cNvPr>
            <p:cNvSpPr/>
            <p:nvPr/>
          </p:nvSpPr>
          <p:spPr>
            <a:xfrm>
              <a:off x="-56113225" y="3354075"/>
              <a:ext cx="18125" cy="64625"/>
            </a:xfrm>
            <a:custGeom>
              <a:avLst/>
              <a:gdLst/>
              <a:ahLst/>
              <a:cxnLst/>
              <a:rect l="l" t="t" r="r" b="b"/>
              <a:pathLst>
                <a:path w="725" h="2585" extrusionOk="0">
                  <a:moveTo>
                    <a:pt x="0" y="1"/>
                  </a:moveTo>
                  <a:lnTo>
                    <a:pt x="0" y="2584"/>
                  </a:lnTo>
                  <a:cubicBezTo>
                    <a:pt x="410" y="2332"/>
                    <a:pt x="725" y="1828"/>
                    <a:pt x="725" y="1261"/>
                  </a:cubicBezTo>
                  <a:cubicBezTo>
                    <a:pt x="725" y="725"/>
                    <a:pt x="473" y="25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18" name="Google Shape;7351;p73">
            <a:extLst>
              <a:ext uri="{FF2B5EF4-FFF2-40B4-BE49-F238E27FC236}">
                <a16:creationId xmlns:a16="http://schemas.microsoft.com/office/drawing/2014/main" id="{91A0FC9F-590E-E62E-EA45-E70D7464E8D0}"/>
              </a:ext>
            </a:extLst>
          </p:cNvPr>
          <p:cNvGrpSpPr/>
          <p:nvPr/>
        </p:nvGrpSpPr>
        <p:grpSpPr>
          <a:xfrm>
            <a:off x="8842362" y="2665804"/>
            <a:ext cx="478665" cy="447944"/>
            <a:chOff x="-56394425" y="3600600"/>
            <a:chExt cx="319025" cy="298550"/>
          </a:xfrm>
          <a:solidFill>
            <a:schemeClr val="tx1"/>
          </a:solidFill>
        </p:grpSpPr>
        <p:sp>
          <p:nvSpPr>
            <p:cNvPr id="1019" name="Google Shape;7352;p73">
              <a:extLst>
                <a:ext uri="{FF2B5EF4-FFF2-40B4-BE49-F238E27FC236}">
                  <a16:creationId xmlns:a16="http://schemas.microsoft.com/office/drawing/2014/main" id="{489B82F7-461E-0B70-F7E0-B35A33CBC800}"/>
                </a:ext>
              </a:extLst>
            </p:cNvPr>
            <p:cNvSpPr/>
            <p:nvPr/>
          </p:nvSpPr>
          <p:spPr>
            <a:xfrm>
              <a:off x="-56272325" y="386130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1512" y="1"/>
                  </a:moveTo>
                  <a:cubicBezTo>
                    <a:pt x="851" y="1"/>
                    <a:pt x="284" y="442"/>
                    <a:pt x="95" y="1041"/>
                  </a:cubicBezTo>
                  <a:cubicBezTo>
                    <a:pt x="0" y="1261"/>
                    <a:pt x="221" y="1513"/>
                    <a:pt x="441" y="1513"/>
                  </a:cubicBezTo>
                  <a:lnTo>
                    <a:pt x="2584" y="1513"/>
                  </a:lnTo>
                  <a:cubicBezTo>
                    <a:pt x="2804" y="1513"/>
                    <a:pt x="2993" y="1261"/>
                    <a:pt x="2930" y="1041"/>
                  </a:cubicBezTo>
                  <a:cubicBezTo>
                    <a:pt x="2741" y="442"/>
                    <a:pt x="2174" y="1"/>
                    <a:pt x="1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0" name="Google Shape;7353;p73">
              <a:extLst>
                <a:ext uri="{FF2B5EF4-FFF2-40B4-BE49-F238E27FC236}">
                  <a16:creationId xmlns:a16="http://schemas.microsoft.com/office/drawing/2014/main" id="{404DE636-EC8F-A7A7-FA32-A74294DCB257}"/>
                </a:ext>
              </a:extLst>
            </p:cNvPr>
            <p:cNvSpPr/>
            <p:nvPr/>
          </p:nvSpPr>
          <p:spPr>
            <a:xfrm>
              <a:off x="-56297550" y="3600600"/>
              <a:ext cx="126050" cy="71700"/>
            </a:xfrm>
            <a:custGeom>
              <a:avLst/>
              <a:gdLst/>
              <a:ahLst/>
              <a:cxnLst/>
              <a:rect l="l" t="t" r="r" b="b"/>
              <a:pathLst>
                <a:path w="5042" h="2868" extrusionOk="0">
                  <a:moveTo>
                    <a:pt x="2521" y="1"/>
                  </a:moveTo>
                  <a:cubicBezTo>
                    <a:pt x="1576" y="1"/>
                    <a:pt x="694" y="316"/>
                    <a:pt x="1" y="851"/>
                  </a:cubicBezTo>
                  <a:lnTo>
                    <a:pt x="2521" y="2868"/>
                  </a:lnTo>
                  <a:lnTo>
                    <a:pt x="5042" y="851"/>
                  </a:lnTo>
                  <a:cubicBezTo>
                    <a:pt x="4317" y="316"/>
                    <a:pt x="3467" y="1"/>
                    <a:pt x="25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1" name="Google Shape;7354;p73">
              <a:extLst>
                <a:ext uri="{FF2B5EF4-FFF2-40B4-BE49-F238E27FC236}">
                  <a16:creationId xmlns:a16="http://schemas.microsoft.com/office/drawing/2014/main" id="{068C8142-17D7-81C3-F654-023881D3B6D9}"/>
                </a:ext>
              </a:extLst>
            </p:cNvPr>
            <p:cNvSpPr/>
            <p:nvPr/>
          </p:nvSpPr>
          <p:spPr>
            <a:xfrm>
              <a:off x="-56394425" y="3635275"/>
              <a:ext cx="319025" cy="233925"/>
            </a:xfrm>
            <a:custGeom>
              <a:avLst/>
              <a:gdLst/>
              <a:ahLst/>
              <a:cxnLst/>
              <a:rect l="l" t="t" r="r" b="b"/>
              <a:pathLst>
                <a:path w="12761" h="9357" extrusionOk="0">
                  <a:moveTo>
                    <a:pt x="4884" y="3844"/>
                  </a:moveTo>
                  <a:cubicBezTo>
                    <a:pt x="5105" y="3844"/>
                    <a:pt x="5262" y="4001"/>
                    <a:pt x="5262" y="4190"/>
                  </a:cubicBezTo>
                  <a:cubicBezTo>
                    <a:pt x="5262" y="4411"/>
                    <a:pt x="5105" y="4537"/>
                    <a:pt x="4884" y="4537"/>
                  </a:cubicBezTo>
                  <a:cubicBezTo>
                    <a:pt x="4859" y="4545"/>
                    <a:pt x="4835" y="4549"/>
                    <a:pt x="4811" y="4549"/>
                  </a:cubicBezTo>
                  <a:cubicBezTo>
                    <a:pt x="4656" y="4549"/>
                    <a:pt x="4538" y="4381"/>
                    <a:pt x="4538" y="4190"/>
                  </a:cubicBezTo>
                  <a:cubicBezTo>
                    <a:pt x="4538" y="4001"/>
                    <a:pt x="4695" y="3844"/>
                    <a:pt x="4884" y="3844"/>
                  </a:cubicBezTo>
                  <a:close/>
                  <a:moveTo>
                    <a:pt x="7877" y="3875"/>
                  </a:moveTo>
                  <a:cubicBezTo>
                    <a:pt x="8098" y="3875"/>
                    <a:pt x="8255" y="4033"/>
                    <a:pt x="8255" y="4253"/>
                  </a:cubicBezTo>
                  <a:cubicBezTo>
                    <a:pt x="8287" y="4411"/>
                    <a:pt x="8098" y="4600"/>
                    <a:pt x="7877" y="4600"/>
                  </a:cubicBezTo>
                  <a:cubicBezTo>
                    <a:pt x="7688" y="4600"/>
                    <a:pt x="7531" y="4442"/>
                    <a:pt x="7531" y="4253"/>
                  </a:cubicBezTo>
                  <a:cubicBezTo>
                    <a:pt x="7531" y="4033"/>
                    <a:pt x="7688" y="3875"/>
                    <a:pt x="7877" y="3875"/>
                  </a:cubicBezTo>
                  <a:close/>
                  <a:moveTo>
                    <a:pt x="1072" y="4757"/>
                  </a:moveTo>
                  <a:cubicBezTo>
                    <a:pt x="1356" y="5104"/>
                    <a:pt x="1797" y="5356"/>
                    <a:pt x="2301" y="5356"/>
                  </a:cubicBezTo>
                  <a:cubicBezTo>
                    <a:pt x="2301" y="5734"/>
                    <a:pt x="1954" y="6080"/>
                    <a:pt x="1513" y="6080"/>
                  </a:cubicBezTo>
                  <a:cubicBezTo>
                    <a:pt x="1104" y="6080"/>
                    <a:pt x="757" y="5734"/>
                    <a:pt x="757" y="5356"/>
                  </a:cubicBezTo>
                  <a:cubicBezTo>
                    <a:pt x="757" y="5104"/>
                    <a:pt x="883" y="4883"/>
                    <a:pt x="1072" y="4757"/>
                  </a:cubicBezTo>
                  <a:close/>
                  <a:moveTo>
                    <a:pt x="11721" y="4757"/>
                  </a:moveTo>
                  <a:cubicBezTo>
                    <a:pt x="11910" y="4883"/>
                    <a:pt x="12036" y="5104"/>
                    <a:pt x="12036" y="5356"/>
                  </a:cubicBezTo>
                  <a:cubicBezTo>
                    <a:pt x="12036" y="5734"/>
                    <a:pt x="11658" y="6080"/>
                    <a:pt x="11280" y="6080"/>
                  </a:cubicBezTo>
                  <a:cubicBezTo>
                    <a:pt x="10870" y="6080"/>
                    <a:pt x="10492" y="5734"/>
                    <a:pt x="10492" y="5356"/>
                  </a:cubicBezTo>
                  <a:cubicBezTo>
                    <a:pt x="10965" y="5356"/>
                    <a:pt x="11437" y="5104"/>
                    <a:pt x="11721" y="4757"/>
                  </a:cubicBezTo>
                  <a:close/>
                  <a:moveTo>
                    <a:pt x="7448" y="6403"/>
                  </a:moveTo>
                  <a:cubicBezTo>
                    <a:pt x="7538" y="6403"/>
                    <a:pt x="7625" y="6443"/>
                    <a:pt x="7688" y="6521"/>
                  </a:cubicBezTo>
                  <a:cubicBezTo>
                    <a:pt x="7846" y="6648"/>
                    <a:pt x="7846" y="6868"/>
                    <a:pt x="7720" y="7026"/>
                  </a:cubicBezTo>
                  <a:cubicBezTo>
                    <a:pt x="7373" y="7372"/>
                    <a:pt x="6900" y="7593"/>
                    <a:pt x="6428" y="7593"/>
                  </a:cubicBezTo>
                  <a:cubicBezTo>
                    <a:pt x="5924" y="7593"/>
                    <a:pt x="5451" y="7372"/>
                    <a:pt x="5105" y="7026"/>
                  </a:cubicBezTo>
                  <a:cubicBezTo>
                    <a:pt x="4947" y="6868"/>
                    <a:pt x="4947" y="6648"/>
                    <a:pt x="5105" y="6521"/>
                  </a:cubicBezTo>
                  <a:cubicBezTo>
                    <a:pt x="5183" y="6443"/>
                    <a:pt x="5278" y="6403"/>
                    <a:pt x="5369" y="6403"/>
                  </a:cubicBezTo>
                  <a:cubicBezTo>
                    <a:pt x="5459" y="6403"/>
                    <a:pt x="5546" y="6443"/>
                    <a:pt x="5609" y="6521"/>
                  </a:cubicBezTo>
                  <a:cubicBezTo>
                    <a:pt x="5829" y="6742"/>
                    <a:pt x="6113" y="6852"/>
                    <a:pt x="6396" y="6852"/>
                  </a:cubicBezTo>
                  <a:cubicBezTo>
                    <a:pt x="6680" y="6852"/>
                    <a:pt x="6963" y="6742"/>
                    <a:pt x="7184" y="6521"/>
                  </a:cubicBezTo>
                  <a:cubicBezTo>
                    <a:pt x="7263" y="6443"/>
                    <a:pt x="7357" y="6403"/>
                    <a:pt x="7448" y="6403"/>
                  </a:cubicBezTo>
                  <a:close/>
                  <a:moveTo>
                    <a:pt x="3277" y="0"/>
                  </a:moveTo>
                  <a:cubicBezTo>
                    <a:pt x="2742" y="630"/>
                    <a:pt x="2364" y="1449"/>
                    <a:pt x="2301" y="2363"/>
                  </a:cubicBezTo>
                  <a:lnTo>
                    <a:pt x="2269" y="2363"/>
                  </a:lnTo>
                  <a:cubicBezTo>
                    <a:pt x="1419" y="2363"/>
                    <a:pt x="725" y="3024"/>
                    <a:pt x="725" y="3844"/>
                  </a:cubicBezTo>
                  <a:cubicBezTo>
                    <a:pt x="725" y="3938"/>
                    <a:pt x="725" y="3970"/>
                    <a:pt x="757" y="4033"/>
                  </a:cubicBezTo>
                  <a:cubicBezTo>
                    <a:pt x="284" y="4316"/>
                    <a:pt x="1" y="4789"/>
                    <a:pt x="1" y="5356"/>
                  </a:cubicBezTo>
                  <a:cubicBezTo>
                    <a:pt x="1" y="6175"/>
                    <a:pt x="694" y="6837"/>
                    <a:pt x="1513" y="6837"/>
                  </a:cubicBezTo>
                  <a:cubicBezTo>
                    <a:pt x="1828" y="6837"/>
                    <a:pt x="2143" y="6774"/>
                    <a:pt x="2364" y="6553"/>
                  </a:cubicBezTo>
                  <a:cubicBezTo>
                    <a:pt x="2616" y="7750"/>
                    <a:pt x="3403" y="8821"/>
                    <a:pt x="4506" y="9357"/>
                  </a:cubicBezTo>
                  <a:cubicBezTo>
                    <a:pt x="4884" y="8727"/>
                    <a:pt x="5609" y="8349"/>
                    <a:pt x="6396" y="8349"/>
                  </a:cubicBezTo>
                  <a:cubicBezTo>
                    <a:pt x="7184" y="8349"/>
                    <a:pt x="7877" y="8727"/>
                    <a:pt x="8287" y="9357"/>
                  </a:cubicBezTo>
                  <a:cubicBezTo>
                    <a:pt x="9389" y="8821"/>
                    <a:pt x="10145" y="7782"/>
                    <a:pt x="10398" y="6553"/>
                  </a:cubicBezTo>
                  <a:cubicBezTo>
                    <a:pt x="10650" y="6711"/>
                    <a:pt x="10965" y="6837"/>
                    <a:pt x="11280" y="6837"/>
                  </a:cubicBezTo>
                  <a:cubicBezTo>
                    <a:pt x="12099" y="6837"/>
                    <a:pt x="12760" y="6175"/>
                    <a:pt x="12760" y="5356"/>
                  </a:cubicBezTo>
                  <a:cubicBezTo>
                    <a:pt x="12760" y="4789"/>
                    <a:pt x="12445" y="4285"/>
                    <a:pt x="11973" y="4033"/>
                  </a:cubicBezTo>
                  <a:lnTo>
                    <a:pt x="11973" y="3844"/>
                  </a:lnTo>
                  <a:cubicBezTo>
                    <a:pt x="11973" y="3024"/>
                    <a:pt x="11280" y="2363"/>
                    <a:pt x="10461" y="2363"/>
                  </a:cubicBezTo>
                  <a:lnTo>
                    <a:pt x="10398" y="2363"/>
                  </a:lnTo>
                  <a:cubicBezTo>
                    <a:pt x="10335" y="1449"/>
                    <a:pt x="9988" y="662"/>
                    <a:pt x="9421" y="0"/>
                  </a:cubicBezTo>
                  <a:lnTo>
                    <a:pt x="6585" y="2268"/>
                  </a:lnTo>
                  <a:cubicBezTo>
                    <a:pt x="6522" y="2300"/>
                    <a:pt x="6428" y="2363"/>
                    <a:pt x="6365" y="2363"/>
                  </a:cubicBezTo>
                  <a:cubicBezTo>
                    <a:pt x="6270" y="2363"/>
                    <a:pt x="6207" y="2300"/>
                    <a:pt x="6113" y="2268"/>
                  </a:cubicBezTo>
                  <a:lnTo>
                    <a:pt x="327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22" name="Google Shape;7355;p73">
            <a:extLst>
              <a:ext uri="{FF2B5EF4-FFF2-40B4-BE49-F238E27FC236}">
                <a16:creationId xmlns:a16="http://schemas.microsoft.com/office/drawing/2014/main" id="{420D6311-5796-5DE7-AF85-3A99488BD2A2}"/>
              </a:ext>
            </a:extLst>
          </p:cNvPr>
          <p:cNvGrpSpPr/>
          <p:nvPr/>
        </p:nvGrpSpPr>
        <p:grpSpPr>
          <a:xfrm>
            <a:off x="8883384" y="3240156"/>
            <a:ext cx="436091" cy="476264"/>
            <a:chOff x="-56379450" y="3983400"/>
            <a:chExt cx="290650" cy="317425"/>
          </a:xfrm>
          <a:solidFill>
            <a:schemeClr val="tx1"/>
          </a:solidFill>
        </p:grpSpPr>
        <p:sp>
          <p:nvSpPr>
            <p:cNvPr id="1023" name="Google Shape;7356;p73">
              <a:extLst>
                <a:ext uri="{FF2B5EF4-FFF2-40B4-BE49-F238E27FC236}">
                  <a16:creationId xmlns:a16="http://schemas.microsoft.com/office/drawing/2014/main" id="{BA18569E-2F9A-9D34-9F45-C2536063EFC2}"/>
                </a:ext>
              </a:extLst>
            </p:cNvPr>
            <p:cNvSpPr/>
            <p:nvPr/>
          </p:nvSpPr>
          <p:spPr>
            <a:xfrm>
              <a:off x="-56330625" y="3983400"/>
              <a:ext cx="241825" cy="111075"/>
            </a:xfrm>
            <a:custGeom>
              <a:avLst/>
              <a:gdLst/>
              <a:ahLst/>
              <a:cxnLst/>
              <a:rect l="l" t="t" r="r" b="b"/>
              <a:pathLst>
                <a:path w="9673" h="4443" extrusionOk="0">
                  <a:moveTo>
                    <a:pt x="725" y="0"/>
                  </a:moveTo>
                  <a:cubicBezTo>
                    <a:pt x="536" y="0"/>
                    <a:pt x="410" y="126"/>
                    <a:pt x="379" y="315"/>
                  </a:cubicBezTo>
                  <a:lnTo>
                    <a:pt x="1" y="2300"/>
                  </a:lnTo>
                  <a:cubicBezTo>
                    <a:pt x="129" y="2274"/>
                    <a:pt x="257" y="2262"/>
                    <a:pt x="382" y="2262"/>
                  </a:cubicBezTo>
                  <a:cubicBezTo>
                    <a:pt x="869" y="2262"/>
                    <a:pt x="1320" y="2453"/>
                    <a:pt x="1671" y="2804"/>
                  </a:cubicBezTo>
                  <a:cubicBezTo>
                    <a:pt x="2017" y="2473"/>
                    <a:pt x="2498" y="2308"/>
                    <a:pt x="2978" y="2308"/>
                  </a:cubicBezTo>
                  <a:cubicBezTo>
                    <a:pt x="3458" y="2308"/>
                    <a:pt x="3939" y="2473"/>
                    <a:pt x="4285" y="2804"/>
                  </a:cubicBezTo>
                  <a:cubicBezTo>
                    <a:pt x="4636" y="2453"/>
                    <a:pt x="5107" y="2262"/>
                    <a:pt x="5602" y="2262"/>
                  </a:cubicBezTo>
                  <a:cubicBezTo>
                    <a:pt x="5729" y="2262"/>
                    <a:pt x="5858" y="2274"/>
                    <a:pt x="5987" y="2300"/>
                  </a:cubicBezTo>
                  <a:lnTo>
                    <a:pt x="5766" y="1292"/>
                  </a:lnTo>
                  <a:lnTo>
                    <a:pt x="7625" y="2741"/>
                  </a:lnTo>
                  <a:cubicBezTo>
                    <a:pt x="7499" y="2899"/>
                    <a:pt x="7467" y="3119"/>
                    <a:pt x="7467" y="3340"/>
                  </a:cubicBezTo>
                  <a:cubicBezTo>
                    <a:pt x="7467" y="3970"/>
                    <a:pt x="7972" y="4442"/>
                    <a:pt x="8570" y="4442"/>
                  </a:cubicBezTo>
                  <a:cubicBezTo>
                    <a:pt x="9200" y="4442"/>
                    <a:pt x="9673" y="3938"/>
                    <a:pt x="9673" y="3340"/>
                  </a:cubicBezTo>
                  <a:cubicBezTo>
                    <a:pt x="9673" y="2678"/>
                    <a:pt x="9169" y="2205"/>
                    <a:pt x="8570" y="2205"/>
                  </a:cubicBezTo>
                  <a:cubicBezTo>
                    <a:pt x="8444" y="2205"/>
                    <a:pt x="8318" y="2237"/>
                    <a:pt x="8224" y="2300"/>
                  </a:cubicBezTo>
                  <a:lnTo>
                    <a:pt x="5451" y="63"/>
                  </a:lnTo>
                  <a:lnTo>
                    <a:pt x="5420" y="63"/>
                  </a:lnTo>
                  <a:cubicBezTo>
                    <a:pt x="5325" y="32"/>
                    <a:pt x="5262" y="0"/>
                    <a:pt x="52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4" name="Google Shape;7357;p73">
              <a:extLst>
                <a:ext uri="{FF2B5EF4-FFF2-40B4-BE49-F238E27FC236}">
                  <a16:creationId xmlns:a16="http://schemas.microsoft.com/office/drawing/2014/main" id="{A616A6B3-EAF1-9AE4-89AF-075BC26E4898}"/>
                </a:ext>
              </a:extLst>
            </p:cNvPr>
            <p:cNvSpPr/>
            <p:nvPr/>
          </p:nvSpPr>
          <p:spPr>
            <a:xfrm>
              <a:off x="-56350300" y="4058225"/>
              <a:ext cx="186675" cy="55150"/>
            </a:xfrm>
            <a:custGeom>
              <a:avLst/>
              <a:gdLst/>
              <a:ahLst/>
              <a:cxnLst/>
              <a:rect l="l" t="t" r="r" b="b"/>
              <a:pathLst>
                <a:path w="7467" h="2206" extrusionOk="0">
                  <a:moveTo>
                    <a:pt x="1103" y="0"/>
                  </a:moveTo>
                  <a:cubicBezTo>
                    <a:pt x="441" y="0"/>
                    <a:pt x="0" y="504"/>
                    <a:pt x="0" y="1103"/>
                  </a:cubicBezTo>
                  <a:cubicBezTo>
                    <a:pt x="32" y="1701"/>
                    <a:pt x="504" y="2205"/>
                    <a:pt x="1134" y="2205"/>
                  </a:cubicBezTo>
                  <a:cubicBezTo>
                    <a:pt x="1512" y="2205"/>
                    <a:pt x="1922" y="1985"/>
                    <a:pt x="2111" y="1607"/>
                  </a:cubicBezTo>
                  <a:cubicBezTo>
                    <a:pt x="2174" y="1497"/>
                    <a:pt x="2300" y="1441"/>
                    <a:pt x="2430" y="1441"/>
                  </a:cubicBezTo>
                  <a:cubicBezTo>
                    <a:pt x="2560" y="1441"/>
                    <a:pt x="2694" y="1497"/>
                    <a:pt x="2773" y="1607"/>
                  </a:cubicBezTo>
                  <a:cubicBezTo>
                    <a:pt x="2962" y="1985"/>
                    <a:pt x="3371" y="2205"/>
                    <a:pt x="3749" y="2205"/>
                  </a:cubicBezTo>
                  <a:cubicBezTo>
                    <a:pt x="4159" y="2205"/>
                    <a:pt x="4537" y="1985"/>
                    <a:pt x="4757" y="1607"/>
                  </a:cubicBezTo>
                  <a:cubicBezTo>
                    <a:pt x="4820" y="1512"/>
                    <a:pt x="4946" y="1418"/>
                    <a:pt x="5072" y="1418"/>
                  </a:cubicBezTo>
                  <a:cubicBezTo>
                    <a:pt x="5167" y="1418"/>
                    <a:pt x="5325" y="1512"/>
                    <a:pt x="5388" y="1607"/>
                  </a:cubicBezTo>
                  <a:cubicBezTo>
                    <a:pt x="5577" y="1985"/>
                    <a:pt x="5955" y="2205"/>
                    <a:pt x="6364" y="2205"/>
                  </a:cubicBezTo>
                  <a:cubicBezTo>
                    <a:pt x="6994" y="2205"/>
                    <a:pt x="7467" y="1701"/>
                    <a:pt x="7467" y="1103"/>
                  </a:cubicBezTo>
                  <a:cubicBezTo>
                    <a:pt x="7467" y="473"/>
                    <a:pt x="6963" y="0"/>
                    <a:pt x="6364" y="0"/>
                  </a:cubicBezTo>
                  <a:cubicBezTo>
                    <a:pt x="5955" y="0"/>
                    <a:pt x="5577" y="252"/>
                    <a:pt x="5388" y="599"/>
                  </a:cubicBezTo>
                  <a:cubicBezTo>
                    <a:pt x="5325" y="709"/>
                    <a:pt x="5191" y="764"/>
                    <a:pt x="5057" y="764"/>
                  </a:cubicBezTo>
                  <a:cubicBezTo>
                    <a:pt x="4923" y="764"/>
                    <a:pt x="4789" y="709"/>
                    <a:pt x="4726" y="599"/>
                  </a:cubicBezTo>
                  <a:cubicBezTo>
                    <a:pt x="4505" y="252"/>
                    <a:pt x="4127" y="0"/>
                    <a:pt x="3718" y="0"/>
                  </a:cubicBezTo>
                  <a:cubicBezTo>
                    <a:pt x="3340" y="0"/>
                    <a:pt x="2930" y="252"/>
                    <a:pt x="2741" y="599"/>
                  </a:cubicBezTo>
                  <a:cubicBezTo>
                    <a:pt x="2678" y="709"/>
                    <a:pt x="2552" y="764"/>
                    <a:pt x="2422" y="764"/>
                  </a:cubicBezTo>
                  <a:cubicBezTo>
                    <a:pt x="2292" y="764"/>
                    <a:pt x="2158" y="709"/>
                    <a:pt x="2079" y="599"/>
                  </a:cubicBezTo>
                  <a:cubicBezTo>
                    <a:pt x="1890" y="252"/>
                    <a:pt x="1481" y="0"/>
                    <a:pt x="11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5" name="Google Shape;7358;p73">
              <a:extLst>
                <a:ext uri="{FF2B5EF4-FFF2-40B4-BE49-F238E27FC236}">
                  <a16:creationId xmlns:a16="http://schemas.microsoft.com/office/drawing/2014/main" id="{251C90AC-24E2-9889-9C49-B76F8CD4346F}"/>
                </a:ext>
              </a:extLst>
            </p:cNvPr>
            <p:cNvSpPr/>
            <p:nvPr/>
          </p:nvSpPr>
          <p:spPr>
            <a:xfrm>
              <a:off x="-56245550" y="4168275"/>
              <a:ext cx="78000" cy="26600"/>
            </a:xfrm>
            <a:custGeom>
              <a:avLst/>
              <a:gdLst/>
              <a:ahLst/>
              <a:cxnLst/>
              <a:rect l="l" t="t" r="r" b="b"/>
              <a:pathLst>
                <a:path w="3120" h="1064" extrusionOk="0">
                  <a:moveTo>
                    <a:pt x="594" y="1"/>
                  </a:moveTo>
                  <a:cubicBezTo>
                    <a:pt x="555" y="1"/>
                    <a:pt x="515" y="4"/>
                    <a:pt x="473" y="9"/>
                  </a:cubicBezTo>
                  <a:cubicBezTo>
                    <a:pt x="284" y="40"/>
                    <a:pt x="126" y="166"/>
                    <a:pt x="0" y="324"/>
                  </a:cubicBezTo>
                  <a:lnTo>
                    <a:pt x="158" y="481"/>
                  </a:lnTo>
                  <a:cubicBezTo>
                    <a:pt x="410" y="733"/>
                    <a:pt x="630" y="891"/>
                    <a:pt x="945" y="954"/>
                  </a:cubicBezTo>
                  <a:cubicBezTo>
                    <a:pt x="1153" y="1029"/>
                    <a:pt x="1367" y="1064"/>
                    <a:pt x="1579" y="1064"/>
                  </a:cubicBezTo>
                  <a:cubicBezTo>
                    <a:pt x="2172" y="1064"/>
                    <a:pt x="2748" y="788"/>
                    <a:pt x="3119" y="324"/>
                  </a:cubicBezTo>
                  <a:lnTo>
                    <a:pt x="3119" y="324"/>
                  </a:lnTo>
                  <a:lnTo>
                    <a:pt x="2521" y="513"/>
                  </a:lnTo>
                  <a:cubicBezTo>
                    <a:pt x="2355" y="596"/>
                    <a:pt x="2183" y="634"/>
                    <a:pt x="2013" y="634"/>
                  </a:cubicBezTo>
                  <a:cubicBezTo>
                    <a:pt x="1665" y="634"/>
                    <a:pt x="1325" y="473"/>
                    <a:pt x="1071" y="198"/>
                  </a:cubicBezTo>
                  <a:cubicBezTo>
                    <a:pt x="940" y="67"/>
                    <a:pt x="787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6" name="Google Shape;7359;p73">
              <a:extLst>
                <a:ext uri="{FF2B5EF4-FFF2-40B4-BE49-F238E27FC236}">
                  <a16:creationId xmlns:a16="http://schemas.microsoft.com/office/drawing/2014/main" id="{E9F312E4-D3CE-0036-71D6-B3D181C7C2FC}"/>
                </a:ext>
              </a:extLst>
            </p:cNvPr>
            <p:cNvSpPr/>
            <p:nvPr/>
          </p:nvSpPr>
          <p:spPr>
            <a:xfrm>
              <a:off x="-56359750" y="4112550"/>
              <a:ext cx="204800" cy="53100"/>
            </a:xfrm>
            <a:custGeom>
              <a:avLst/>
              <a:gdLst/>
              <a:ahLst/>
              <a:cxnLst/>
              <a:rect l="l" t="t" r="r" b="b"/>
              <a:pathLst>
                <a:path w="8192" h="2124" extrusionOk="0">
                  <a:moveTo>
                    <a:pt x="0" y="1"/>
                  </a:moveTo>
                  <a:lnTo>
                    <a:pt x="0" y="1608"/>
                  </a:lnTo>
                  <a:lnTo>
                    <a:pt x="1386" y="2080"/>
                  </a:lnTo>
                  <a:cubicBezTo>
                    <a:pt x="1455" y="2109"/>
                    <a:pt x="1529" y="2124"/>
                    <a:pt x="1605" y="2124"/>
                  </a:cubicBezTo>
                  <a:cubicBezTo>
                    <a:pt x="1773" y="2124"/>
                    <a:pt x="1949" y="2053"/>
                    <a:pt x="2079" y="1923"/>
                  </a:cubicBezTo>
                  <a:cubicBezTo>
                    <a:pt x="2333" y="1669"/>
                    <a:pt x="2689" y="1517"/>
                    <a:pt x="3048" y="1517"/>
                  </a:cubicBezTo>
                  <a:cubicBezTo>
                    <a:pt x="3135" y="1517"/>
                    <a:pt x="3222" y="1526"/>
                    <a:pt x="3308" y="1545"/>
                  </a:cubicBezTo>
                  <a:cubicBezTo>
                    <a:pt x="3623" y="1576"/>
                    <a:pt x="3907" y="1734"/>
                    <a:pt x="4096" y="1954"/>
                  </a:cubicBezTo>
                  <a:cubicBezTo>
                    <a:pt x="4316" y="1734"/>
                    <a:pt x="4568" y="1576"/>
                    <a:pt x="4883" y="1545"/>
                  </a:cubicBezTo>
                  <a:cubicBezTo>
                    <a:pt x="4975" y="1526"/>
                    <a:pt x="5066" y="1517"/>
                    <a:pt x="5155" y="1517"/>
                  </a:cubicBezTo>
                  <a:cubicBezTo>
                    <a:pt x="5523" y="1517"/>
                    <a:pt x="5858" y="1669"/>
                    <a:pt x="6112" y="1923"/>
                  </a:cubicBezTo>
                  <a:cubicBezTo>
                    <a:pt x="6243" y="2053"/>
                    <a:pt x="6403" y="2124"/>
                    <a:pt x="6583" y="2124"/>
                  </a:cubicBezTo>
                  <a:cubicBezTo>
                    <a:pt x="6664" y="2124"/>
                    <a:pt x="6749" y="2109"/>
                    <a:pt x="6837" y="2080"/>
                  </a:cubicBezTo>
                  <a:lnTo>
                    <a:pt x="8191" y="1608"/>
                  </a:lnTo>
                  <a:lnTo>
                    <a:pt x="8191" y="1"/>
                  </a:lnTo>
                  <a:cubicBezTo>
                    <a:pt x="7845" y="473"/>
                    <a:pt x="7341" y="726"/>
                    <a:pt x="6711" y="726"/>
                  </a:cubicBezTo>
                  <a:cubicBezTo>
                    <a:pt x="6207" y="726"/>
                    <a:pt x="5766" y="536"/>
                    <a:pt x="5419" y="190"/>
                  </a:cubicBezTo>
                  <a:cubicBezTo>
                    <a:pt x="5072" y="521"/>
                    <a:pt x="4584" y="686"/>
                    <a:pt x="4100" y="686"/>
                  </a:cubicBezTo>
                  <a:cubicBezTo>
                    <a:pt x="3615" y="686"/>
                    <a:pt x="3135" y="521"/>
                    <a:pt x="2804" y="190"/>
                  </a:cubicBezTo>
                  <a:cubicBezTo>
                    <a:pt x="2457" y="536"/>
                    <a:pt x="1985" y="726"/>
                    <a:pt x="1512" y="726"/>
                  </a:cubicBezTo>
                  <a:cubicBezTo>
                    <a:pt x="882" y="726"/>
                    <a:pt x="378" y="41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7" name="Google Shape;7360;p73">
              <a:extLst>
                <a:ext uri="{FF2B5EF4-FFF2-40B4-BE49-F238E27FC236}">
                  <a16:creationId xmlns:a16="http://schemas.microsoft.com/office/drawing/2014/main" id="{1ED296C2-9398-0A4B-9FE6-48776E2224B1}"/>
                </a:ext>
              </a:extLst>
            </p:cNvPr>
            <p:cNvSpPr/>
            <p:nvPr/>
          </p:nvSpPr>
          <p:spPr>
            <a:xfrm>
              <a:off x="-56345575" y="4169000"/>
              <a:ext cx="77200" cy="26325"/>
            </a:xfrm>
            <a:custGeom>
              <a:avLst/>
              <a:gdLst/>
              <a:ahLst/>
              <a:cxnLst/>
              <a:rect l="l" t="t" r="r" b="b"/>
              <a:pathLst>
                <a:path w="3088" h="1053" extrusionOk="0">
                  <a:moveTo>
                    <a:pt x="2471" y="0"/>
                  </a:moveTo>
                  <a:cubicBezTo>
                    <a:pt x="2311" y="0"/>
                    <a:pt x="2170" y="47"/>
                    <a:pt x="2048" y="169"/>
                  </a:cubicBezTo>
                  <a:cubicBezTo>
                    <a:pt x="1752" y="465"/>
                    <a:pt x="1391" y="612"/>
                    <a:pt x="1011" y="612"/>
                  </a:cubicBezTo>
                  <a:cubicBezTo>
                    <a:pt x="865" y="612"/>
                    <a:pt x="716" y="591"/>
                    <a:pt x="567" y="547"/>
                  </a:cubicBezTo>
                  <a:lnTo>
                    <a:pt x="0" y="326"/>
                  </a:lnTo>
                  <a:lnTo>
                    <a:pt x="0" y="326"/>
                  </a:lnTo>
                  <a:cubicBezTo>
                    <a:pt x="374" y="794"/>
                    <a:pt x="939" y="1053"/>
                    <a:pt x="1527" y="1053"/>
                  </a:cubicBezTo>
                  <a:cubicBezTo>
                    <a:pt x="1731" y="1053"/>
                    <a:pt x="1939" y="1022"/>
                    <a:pt x="2143" y="956"/>
                  </a:cubicBezTo>
                  <a:cubicBezTo>
                    <a:pt x="2426" y="893"/>
                    <a:pt x="2710" y="704"/>
                    <a:pt x="2930" y="484"/>
                  </a:cubicBezTo>
                  <a:lnTo>
                    <a:pt x="3088" y="326"/>
                  </a:lnTo>
                  <a:cubicBezTo>
                    <a:pt x="2993" y="169"/>
                    <a:pt x="2836" y="74"/>
                    <a:pt x="2615" y="11"/>
                  </a:cubicBezTo>
                  <a:cubicBezTo>
                    <a:pt x="2566" y="4"/>
                    <a:pt x="2518" y="0"/>
                    <a:pt x="24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8" name="Google Shape;7361;p73">
              <a:extLst>
                <a:ext uri="{FF2B5EF4-FFF2-40B4-BE49-F238E27FC236}">
                  <a16:creationId xmlns:a16="http://schemas.microsoft.com/office/drawing/2014/main" id="{5776012E-56C9-7992-FD92-18AF3E4E5D0A}"/>
                </a:ext>
              </a:extLst>
            </p:cNvPr>
            <p:cNvSpPr/>
            <p:nvPr/>
          </p:nvSpPr>
          <p:spPr>
            <a:xfrm>
              <a:off x="-56379450" y="4180300"/>
              <a:ext cx="242600" cy="120525"/>
            </a:xfrm>
            <a:custGeom>
              <a:avLst/>
              <a:gdLst/>
              <a:ahLst/>
              <a:cxnLst/>
              <a:rect l="l" t="t" r="r" b="b"/>
              <a:pathLst>
                <a:path w="9704" h="4821" extrusionOk="0">
                  <a:moveTo>
                    <a:pt x="473" y="0"/>
                  </a:moveTo>
                  <a:cubicBezTo>
                    <a:pt x="221" y="284"/>
                    <a:pt x="0" y="662"/>
                    <a:pt x="0" y="1071"/>
                  </a:cubicBezTo>
                  <a:cubicBezTo>
                    <a:pt x="0" y="1576"/>
                    <a:pt x="284" y="2048"/>
                    <a:pt x="725" y="2332"/>
                  </a:cubicBezTo>
                  <a:cubicBezTo>
                    <a:pt x="946" y="2489"/>
                    <a:pt x="1229" y="2552"/>
                    <a:pt x="1513" y="2552"/>
                  </a:cubicBezTo>
                  <a:cubicBezTo>
                    <a:pt x="1513" y="3403"/>
                    <a:pt x="2174" y="4064"/>
                    <a:pt x="2993" y="4064"/>
                  </a:cubicBezTo>
                  <a:cubicBezTo>
                    <a:pt x="3214" y="4064"/>
                    <a:pt x="3372" y="4033"/>
                    <a:pt x="3529" y="3970"/>
                  </a:cubicBezTo>
                  <a:cubicBezTo>
                    <a:pt x="3750" y="4506"/>
                    <a:pt x="4254" y="4821"/>
                    <a:pt x="4852" y="4821"/>
                  </a:cubicBezTo>
                  <a:cubicBezTo>
                    <a:pt x="5451" y="4821"/>
                    <a:pt x="5955" y="4443"/>
                    <a:pt x="6207" y="3970"/>
                  </a:cubicBezTo>
                  <a:cubicBezTo>
                    <a:pt x="6333" y="4064"/>
                    <a:pt x="6554" y="4064"/>
                    <a:pt x="6711" y="4064"/>
                  </a:cubicBezTo>
                  <a:cubicBezTo>
                    <a:pt x="7530" y="4064"/>
                    <a:pt x="8192" y="3403"/>
                    <a:pt x="8192" y="2552"/>
                  </a:cubicBezTo>
                  <a:cubicBezTo>
                    <a:pt x="9042" y="2552"/>
                    <a:pt x="9704" y="1891"/>
                    <a:pt x="9704" y="1071"/>
                  </a:cubicBezTo>
                  <a:cubicBezTo>
                    <a:pt x="9704" y="662"/>
                    <a:pt x="9546" y="284"/>
                    <a:pt x="9231" y="0"/>
                  </a:cubicBezTo>
                  <a:lnTo>
                    <a:pt x="9168" y="158"/>
                  </a:lnTo>
                  <a:cubicBezTo>
                    <a:pt x="8664" y="945"/>
                    <a:pt x="7814" y="1387"/>
                    <a:pt x="6900" y="1387"/>
                  </a:cubicBezTo>
                  <a:cubicBezTo>
                    <a:pt x="6617" y="1387"/>
                    <a:pt x="6301" y="1355"/>
                    <a:pt x="6018" y="1229"/>
                  </a:cubicBezTo>
                  <a:cubicBezTo>
                    <a:pt x="5640" y="1103"/>
                    <a:pt x="5230" y="882"/>
                    <a:pt x="4978" y="567"/>
                  </a:cubicBezTo>
                  <a:lnTo>
                    <a:pt x="4884" y="473"/>
                  </a:lnTo>
                  <a:lnTo>
                    <a:pt x="4821" y="567"/>
                  </a:lnTo>
                  <a:cubicBezTo>
                    <a:pt x="4506" y="882"/>
                    <a:pt x="4159" y="1071"/>
                    <a:pt x="3750" y="1229"/>
                  </a:cubicBezTo>
                  <a:cubicBezTo>
                    <a:pt x="3466" y="1292"/>
                    <a:pt x="3151" y="1387"/>
                    <a:pt x="2899" y="1387"/>
                  </a:cubicBezTo>
                  <a:cubicBezTo>
                    <a:pt x="1985" y="1387"/>
                    <a:pt x="1103" y="945"/>
                    <a:pt x="599" y="158"/>
                  </a:cubicBezTo>
                  <a:lnTo>
                    <a:pt x="47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9" name="Google Shape;7362;p73">
              <a:extLst>
                <a:ext uri="{FF2B5EF4-FFF2-40B4-BE49-F238E27FC236}">
                  <a16:creationId xmlns:a16="http://schemas.microsoft.com/office/drawing/2014/main" id="{9D65CAF5-9FFF-2C27-4975-A142AC03A01A}"/>
                </a:ext>
              </a:extLst>
            </p:cNvPr>
            <p:cNvSpPr/>
            <p:nvPr/>
          </p:nvSpPr>
          <p:spPr>
            <a:xfrm>
              <a:off x="-56181750" y="4039300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0" name="Google Shape;7363;p73">
              <a:extLst>
                <a:ext uri="{FF2B5EF4-FFF2-40B4-BE49-F238E27FC236}">
                  <a16:creationId xmlns:a16="http://schemas.microsoft.com/office/drawing/2014/main" id="{7546751C-D264-C46E-91CD-5D888F7871A5}"/>
                </a:ext>
              </a:extLst>
            </p:cNvPr>
            <p:cNvSpPr/>
            <p:nvPr/>
          </p:nvSpPr>
          <p:spPr>
            <a:xfrm>
              <a:off x="-56332200" y="4039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31" name="Google Shape;7364;p73">
            <a:extLst>
              <a:ext uri="{FF2B5EF4-FFF2-40B4-BE49-F238E27FC236}">
                <a16:creationId xmlns:a16="http://schemas.microsoft.com/office/drawing/2014/main" id="{27276222-13E3-99BE-E3A7-D61E697CFEBF}"/>
              </a:ext>
            </a:extLst>
          </p:cNvPr>
          <p:cNvGrpSpPr/>
          <p:nvPr/>
        </p:nvGrpSpPr>
        <p:grpSpPr>
          <a:xfrm>
            <a:off x="7101656" y="3859019"/>
            <a:ext cx="421912" cy="478628"/>
            <a:chOff x="-54401725" y="3198925"/>
            <a:chExt cx="281200" cy="319000"/>
          </a:xfrm>
          <a:solidFill>
            <a:schemeClr val="tx1"/>
          </a:solidFill>
        </p:grpSpPr>
        <p:sp>
          <p:nvSpPr>
            <p:cNvPr id="1032" name="Google Shape;7365;p73">
              <a:extLst>
                <a:ext uri="{FF2B5EF4-FFF2-40B4-BE49-F238E27FC236}">
                  <a16:creationId xmlns:a16="http://schemas.microsoft.com/office/drawing/2014/main" id="{CDE1FBD6-B2DD-9161-09B1-32F82A66244C}"/>
                </a:ext>
              </a:extLst>
            </p:cNvPr>
            <p:cNvSpPr/>
            <p:nvPr/>
          </p:nvSpPr>
          <p:spPr>
            <a:xfrm>
              <a:off x="-54159150" y="3465925"/>
              <a:ext cx="38625" cy="52000"/>
            </a:xfrm>
            <a:custGeom>
              <a:avLst/>
              <a:gdLst/>
              <a:ahLst/>
              <a:cxnLst/>
              <a:rect l="l" t="t" r="r" b="b"/>
              <a:pathLst>
                <a:path w="1545" h="2080" extrusionOk="0">
                  <a:moveTo>
                    <a:pt x="789" y="0"/>
                  </a:moveTo>
                  <a:cubicBezTo>
                    <a:pt x="379" y="0"/>
                    <a:pt x="1" y="316"/>
                    <a:pt x="1" y="725"/>
                  </a:cubicBezTo>
                  <a:cubicBezTo>
                    <a:pt x="1" y="851"/>
                    <a:pt x="32" y="946"/>
                    <a:pt x="64" y="1040"/>
                  </a:cubicBezTo>
                  <a:lnTo>
                    <a:pt x="631" y="1985"/>
                  </a:lnTo>
                  <a:cubicBezTo>
                    <a:pt x="663" y="2048"/>
                    <a:pt x="694" y="2080"/>
                    <a:pt x="789" y="2080"/>
                  </a:cubicBezTo>
                  <a:cubicBezTo>
                    <a:pt x="852" y="2080"/>
                    <a:pt x="915" y="2017"/>
                    <a:pt x="946" y="1985"/>
                  </a:cubicBezTo>
                  <a:lnTo>
                    <a:pt x="1450" y="1072"/>
                  </a:lnTo>
                  <a:cubicBezTo>
                    <a:pt x="1482" y="977"/>
                    <a:pt x="1545" y="851"/>
                    <a:pt x="1545" y="725"/>
                  </a:cubicBezTo>
                  <a:cubicBezTo>
                    <a:pt x="1545" y="347"/>
                    <a:pt x="1167" y="0"/>
                    <a:pt x="7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3" name="Google Shape;7366;p73">
              <a:extLst>
                <a:ext uri="{FF2B5EF4-FFF2-40B4-BE49-F238E27FC236}">
                  <a16:creationId xmlns:a16="http://schemas.microsoft.com/office/drawing/2014/main" id="{D0FA6E6D-4626-B5D4-9648-E3835D7454DB}"/>
                </a:ext>
              </a:extLst>
            </p:cNvPr>
            <p:cNvSpPr/>
            <p:nvPr/>
          </p:nvSpPr>
          <p:spPr>
            <a:xfrm>
              <a:off x="-54401725" y="3465925"/>
              <a:ext cx="38600" cy="52000"/>
            </a:xfrm>
            <a:custGeom>
              <a:avLst/>
              <a:gdLst/>
              <a:ahLst/>
              <a:cxnLst/>
              <a:rect l="l" t="t" r="r" b="b"/>
              <a:pathLst>
                <a:path w="1544" h="2080" extrusionOk="0">
                  <a:moveTo>
                    <a:pt x="788" y="0"/>
                  </a:moveTo>
                  <a:cubicBezTo>
                    <a:pt x="410" y="0"/>
                    <a:pt x="0" y="316"/>
                    <a:pt x="0" y="725"/>
                  </a:cubicBezTo>
                  <a:cubicBezTo>
                    <a:pt x="0" y="851"/>
                    <a:pt x="63" y="946"/>
                    <a:pt x="95" y="1040"/>
                  </a:cubicBezTo>
                  <a:lnTo>
                    <a:pt x="631" y="1985"/>
                  </a:lnTo>
                  <a:cubicBezTo>
                    <a:pt x="694" y="2048"/>
                    <a:pt x="725" y="2080"/>
                    <a:pt x="788" y="2080"/>
                  </a:cubicBezTo>
                  <a:cubicBezTo>
                    <a:pt x="883" y="2080"/>
                    <a:pt x="914" y="2017"/>
                    <a:pt x="946" y="1985"/>
                  </a:cubicBezTo>
                  <a:lnTo>
                    <a:pt x="1481" y="1072"/>
                  </a:lnTo>
                  <a:cubicBezTo>
                    <a:pt x="1513" y="977"/>
                    <a:pt x="1544" y="851"/>
                    <a:pt x="1544" y="725"/>
                  </a:cubicBezTo>
                  <a:cubicBezTo>
                    <a:pt x="1544" y="347"/>
                    <a:pt x="1198" y="0"/>
                    <a:pt x="7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4" name="Google Shape;7367;p73">
              <a:extLst>
                <a:ext uri="{FF2B5EF4-FFF2-40B4-BE49-F238E27FC236}">
                  <a16:creationId xmlns:a16="http://schemas.microsoft.com/office/drawing/2014/main" id="{5AE9912F-01A9-2703-CA9B-78143EFB3211}"/>
                </a:ext>
              </a:extLst>
            </p:cNvPr>
            <p:cNvSpPr/>
            <p:nvPr/>
          </p:nvSpPr>
          <p:spPr>
            <a:xfrm>
              <a:off x="-54176475" y="3224125"/>
              <a:ext cx="17350" cy="61450"/>
            </a:xfrm>
            <a:custGeom>
              <a:avLst/>
              <a:gdLst/>
              <a:ahLst/>
              <a:cxnLst/>
              <a:rect l="l" t="t" r="r" b="b"/>
              <a:pathLst>
                <a:path w="694" h="2458" extrusionOk="0">
                  <a:moveTo>
                    <a:pt x="347" y="0"/>
                  </a:moveTo>
                  <a:cubicBezTo>
                    <a:pt x="190" y="316"/>
                    <a:pt x="1" y="757"/>
                    <a:pt x="1" y="1229"/>
                  </a:cubicBezTo>
                  <a:cubicBezTo>
                    <a:pt x="1" y="1702"/>
                    <a:pt x="190" y="2143"/>
                    <a:pt x="347" y="2458"/>
                  </a:cubicBezTo>
                  <a:cubicBezTo>
                    <a:pt x="505" y="2143"/>
                    <a:pt x="694" y="1702"/>
                    <a:pt x="694" y="1229"/>
                  </a:cubicBezTo>
                  <a:cubicBezTo>
                    <a:pt x="694" y="757"/>
                    <a:pt x="505" y="316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5" name="Google Shape;7368;p73">
              <a:extLst>
                <a:ext uri="{FF2B5EF4-FFF2-40B4-BE49-F238E27FC236}">
                  <a16:creationId xmlns:a16="http://schemas.microsoft.com/office/drawing/2014/main" id="{E2D67BFC-DE36-AC5F-C82D-385578C89C62}"/>
                </a:ext>
              </a:extLst>
            </p:cNvPr>
            <p:cNvSpPr/>
            <p:nvPr/>
          </p:nvSpPr>
          <p:spPr>
            <a:xfrm>
              <a:off x="-54385975" y="3198925"/>
              <a:ext cx="198500" cy="74850"/>
            </a:xfrm>
            <a:custGeom>
              <a:avLst/>
              <a:gdLst/>
              <a:ahLst/>
              <a:cxnLst/>
              <a:rect l="l" t="t" r="r" b="b"/>
              <a:pathLst>
                <a:path w="7940" h="2994" extrusionOk="0">
                  <a:moveTo>
                    <a:pt x="4978" y="0"/>
                  </a:moveTo>
                  <a:cubicBezTo>
                    <a:pt x="2836" y="0"/>
                    <a:pt x="946" y="1229"/>
                    <a:pt x="1" y="2993"/>
                  </a:cubicBezTo>
                  <a:lnTo>
                    <a:pt x="7688" y="2993"/>
                  </a:lnTo>
                  <a:cubicBezTo>
                    <a:pt x="7625" y="2741"/>
                    <a:pt x="7562" y="2521"/>
                    <a:pt x="7562" y="2237"/>
                  </a:cubicBezTo>
                  <a:cubicBezTo>
                    <a:pt x="7562" y="1733"/>
                    <a:pt x="7719" y="1261"/>
                    <a:pt x="7940" y="851"/>
                  </a:cubicBezTo>
                  <a:cubicBezTo>
                    <a:pt x="7026" y="315"/>
                    <a:pt x="6049" y="0"/>
                    <a:pt x="4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6" name="Google Shape;7369;p73">
              <a:extLst>
                <a:ext uri="{FF2B5EF4-FFF2-40B4-BE49-F238E27FC236}">
                  <a16:creationId xmlns:a16="http://schemas.microsoft.com/office/drawing/2014/main" id="{534FEF9A-2A22-C43D-D447-C9BFAAD2EA6E}"/>
                </a:ext>
              </a:extLst>
            </p:cNvPr>
            <p:cNvSpPr/>
            <p:nvPr/>
          </p:nvSpPr>
          <p:spPr>
            <a:xfrm>
              <a:off x="-54400950" y="3385575"/>
              <a:ext cx="37050" cy="19725"/>
            </a:xfrm>
            <a:custGeom>
              <a:avLst/>
              <a:gdLst/>
              <a:ahLst/>
              <a:cxnLst/>
              <a:rect l="l" t="t" r="r" b="b"/>
              <a:pathLst>
                <a:path w="1482" h="789" extrusionOk="0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7" name="Google Shape;7370;p73">
              <a:extLst>
                <a:ext uri="{FF2B5EF4-FFF2-40B4-BE49-F238E27FC236}">
                  <a16:creationId xmlns:a16="http://schemas.microsoft.com/office/drawing/2014/main" id="{E1537078-1C0D-A09C-8437-E081C90125EE}"/>
                </a:ext>
              </a:extLst>
            </p:cNvPr>
            <p:cNvSpPr/>
            <p:nvPr/>
          </p:nvSpPr>
          <p:spPr>
            <a:xfrm>
              <a:off x="-54401725" y="3292650"/>
              <a:ext cx="128400" cy="74850"/>
            </a:xfrm>
            <a:custGeom>
              <a:avLst/>
              <a:gdLst/>
              <a:ahLst/>
              <a:cxnLst/>
              <a:rect l="l" t="t" r="r" b="b"/>
              <a:pathLst>
                <a:path w="5136" h="2994" extrusionOk="0">
                  <a:moveTo>
                    <a:pt x="315" y="0"/>
                  </a:moveTo>
                  <a:cubicBezTo>
                    <a:pt x="126" y="567"/>
                    <a:pt x="0" y="1198"/>
                    <a:pt x="0" y="1828"/>
                  </a:cubicBezTo>
                  <a:lnTo>
                    <a:pt x="0" y="2993"/>
                  </a:lnTo>
                  <a:lnTo>
                    <a:pt x="1513" y="2993"/>
                  </a:lnTo>
                  <a:lnTo>
                    <a:pt x="1513" y="1828"/>
                  </a:lnTo>
                  <a:cubicBezTo>
                    <a:pt x="1513" y="1639"/>
                    <a:pt x="1670" y="1481"/>
                    <a:pt x="1859" y="1481"/>
                  </a:cubicBezTo>
                  <a:lnTo>
                    <a:pt x="2615" y="1481"/>
                  </a:lnTo>
                  <a:cubicBezTo>
                    <a:pt x="3592" y="1481"/>
                    <a:pt x="4821" y="788"/>
                    <a:pt x="51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8" name="Google Shape;7371;p73">
              <a:extLst>
                <a:ext uri="{FF2B5EF4-FFF2-40B4-BE49-F238E27FC236}">
                  <a16:creationId xmlns:a16="http://schemas.microsoft.com/office/drawing/2014/main" id="{F9A99C01-DE43-FAE9-4B2D-E04C551589AF}"/>
                </a:ext>
              </a:extLst>
            </p:cNvPr>
            <p:cNvSpPr/>
            <p:nvPr/>
          </p:nvSpPr>
          <p:spPr>
            <a:xfrm>
              <a:off x="-54250500" y="3266650"/>
              <a:ext cx="128400" cy="99275"/>
            </a:xfrm>
            <a:custGeom>
              <a:avLst/>
              <a:gdLst/>
              <a:ahLst/>
              <a:cxnLst/>
              <a:rect l="l" t="t" r="r" b="b"/>
              <a:pathLst>
                <a:path w="5136" h="3971" extrusionOk="0">
                  <a:moveTo>
                    <a:pt x="4317" y="1"/>
                  </a:moveTo>
                  <a:cubicBezTo>
                    <a:pt x="4159" y="914"/>
                    <a:pt x="3560" y="1607"/>
                    <a:pt x="3529" y="1607"/>
                  </a:cubicBezTo>
                  <a:cubicBezTo>
                    <a:pt x="3466" y="1702"/>
                    <a:pt x="3371" y="1734"/>
                    <a:pt x="3245" y="1734"/>
                  </a:cubicBezTo>
                  <a:cubicBezTo>
                    <a:pt x="3151" y="1734"/>
                    <a:pt x="3056" y="1702"/>
                    <a:pt x="2993" y="1607"/>
                  </a:cubicBezTo>
                  <a:cubicBezTo>
                    <a:pt x="2993" y="1607"/>
                    <a:pt x="2741" y="1387"/>
                    <a:pt x="2552" y="977"/>
                  </a:cubicBezTo>
                  <a:lnTo>
                    <a:pt x="0" y="977"/>
                  </a:lnTo>
                  <a:cubicBezTo>
                    <a:pt x="315" y="1765"/>
                    <a:pt x="1576" y="2490"/>
                    <a:pt x="2521" y="2490"/>
                  </a:cubicBezTo>
                  <a:lnTo>
                    <a:pt x="3245" y="2490"/>
                  </a:lnTo>
                  <a:cubicBezTo>
                    <a:pt x="3466" y="2490"/>
                    <a:pt x="3623" y="2647"/>
                    <a:pt x="3623" y="2836"/>
                  </a:cubicBezTo>
                  <a:lnTo>
                    <a:pt x="3623" y="3970"/>
                  </a:lnTo>
                  <a:lnTo>
                    <a:pt x="5104" y="3970"/>
                  </a:lnTo>
                  <a:lnTo>
                    <a:pt x="5104" y="2521"/>
                  </a:lnTo>
                  <a:cubicBezTo>
                    <a:pt x="5136" y="2458"/>
                    <a:pt x="5136" y="2395"/>
                    <a:pt x="5104" y="2364"/>
                  </a:cubicBezTo>
                  <a:cubicBezTo>
                    <a:pt x="5041" y="1544"/>
                    <a:pt x="4758" y="725"/>
                    <a:pt x="43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9" name="Google Shape;7372;p73">
              <a:extLst>
                <a:ext uri="{FF2B5EF4-FFF2-40B4-BE49-F238E27FC236}">
                  <a16:creationId xmlns:a16="http://schemas.microsoft.com/office/drawing/2014/main" id="{3F51EE09-FC95-2D68-6608-2A03D0A5700C}"/>
                </a:ext>
              </a:extLst>
            </p:cNvPr>
            <p:cNvSpPr/>
            <p:nvPr/>
          </p:nvSpPr>
          <p:spPr>
            <a:xfrm>
              <a:off x="-54159150" y="3385575"/>
              <a:ext cx="37050" cy="19725"/>
            </a:xfrm>
            <a:custGeom>
              <a:avLst/>
              <a:gdLst/>
              <a:ahLst/>
              <a:cxnLst/>
              <a:rect l="l" t="t" r="r" b="b"/>
              <a:pathLst>
                <a:path w="1482" h="789" extrusionOk="0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0" name="Google Shape;7373;p73">
              <a:extLst>
                <a:ext uri="{FF2B5EF4-FFF2-40B4-BE49-F238E27FC236}">
                  <a16:creationId xmlns:a16="http://schemas.microsoft.com/office/drawing/2014/main" id="{0F93E9F7-E3B0-921F-C818-5B6BE5D99CF6}"/>
                </a:ext>
              </a:extLst>
            </p:cNvPr>
            <p:cNvSpPr/>
            <p:nvPr/>
          </p:nvSpPr>
          <p:spPr>
            <a:xfrm>
              <a:off x="-54345025" y="3309975"/>
              <a:ext cx="167000" cy="207175"/>
            </a:xfrm>
            <a:custGeom>
              <a:avLst/>
              <a:gdLst/>
              <a:ahLst/>
              <a:cxnLst/>
              <a:rect l="l" t="t" r="r" b="b"/>
              <a:pathLst>
                <a:path w="6680" h="8287" extrusionOk="0">
                  <a:moveTo>
                    <a:pt x="1797" y="2332"/>
                  </a:moveTo>
                  <a:cubicBezTo>
                    <a:pt x="1986" y="2332"/>
                    <a:pt x="2143" y="2489"/>
                    <a:pt x="2143" y="2678"/>
                  </a:cubicBezTo>
                  <a:cubicBezTo>
                    <a:pt x="2143" y="2867"/>
                    <a:pt x="1986" y="3025"/>
                    <a:pt x="1797" y="3025"/>
                  </a:cubicBezTo>
                  <a:cubicBezTo>
                    <a:pt x="1639" y="3025"/>
                    <a:pt x="1450" y="2867"/>
                    <a:pt x="1450" y="2678"/>
                  </a:cubicBezTo>
                  <a:cubicBezTo>
                    <a:pt x="1450" y="2489"/>
                    <a:pt x="1608" y="2332"/>
                    <a:pt x="1797" y="2332"/>
                  </a:cubicBezTo>
                  <a:close/>
                  <a:moveTo>
                    <a:pt x="4821" y="2332"/>
                  </a:moveTo>
                  <a:cubicBezTo>
                    <a:pt x="5042" y="2332"/>
                    <a:pt x="5199" y="2489"/>
                    <a:pt x="5199" y="2678"/>
                  </a:cubicBezTo>
                  <a:cubicBezTo>
                    <a:pt x="5199" y="2867"/>
                    <a:pt x="5042" y="3025"/>
                    <a:pt x="4821" y="3025"/>
                  </a:cubicBezTo>
                  <a:cubicBezTo>
                    <a:pt x="4632" y="3025"/>
                    <a:pt x="4474" y="2867"/>
                    <a:pt x="4474" y="2678"/>
                  </a:cubicBezTo>
                  <a:cubicBezTo>
                    <a:pt x="4474" y="2489"/>
                    <a:pt x="4632" y="2332"/>
                    <a:pt x="4821" y="2332"/>
                  </a:cubicBezTo>
                  <a:close/>
                  <a:moveTo>
                    <a:pt x="4392" y="4892"/>
                  </a:moveTo>
                  <a:cubicBezTo>
                    <a:pt x="4482" y="4892"/>
                    <a:pt x="4569" y="4931"/>
                    <a:pt x="4632" y="5010"/>
                  </a:cubicBezTo>
                  <a:cubicBezTo>
                    <a:pt x="4790" y="5136"/>
                    <a:pt x="4790" y="5356"/>
                    <a:pt x="4632" y="5514"/>
                  </a:cubicBezTo>
                  <a:cubicBezTo>
                    <a:pt x="4285" y="5860"/>
                    <a:pt x="3813" y="6049"/>
                    <a:pt x="3340" y="6049"/>
                  </a:cubicBezTo>
                  <a:cubicBezTo>
                    <a:pt x="2868" y="6049"/>
                    <a:pt x="2364" y="5860"/>
                    <a:pt x="2049" y="5514"/>
                  </a:cubicBezTo>
                  <a:cubicBezTo>
                    <a:pt x="1891" y="5356"/>
                    <a:pt x="1891" y="5136"/>
                    <a:pt x="2049" y="5010"/>
                  </a:cubicBezTo>
                  <a:cubicBezTo>
                    <a:pt x="2127" y="4931"/>
                    <a:pt x="2222" y="4892"/>
                    <a:pt x="2312" y="4892"/>
                  </a:cubicBezTo>
                  <a:cubicBezTo>
                    <a:pt x="2403" y="4892"/>
                    <a:pt x="2490" y="4931"/>
                    <a:pt x="2553" y="5010"/>
                  </a:cubicBezTo>
                  <a:cubicBezTo>
                    <a:pt x="2773" y="5230"/>
                    <a:pt x="3057" y="5341"/>
                    <a:pt x="3340" y="5341"/>
                  </a:cubicBezTo>
                  <a:cubicBezTo>
                    <a:pt x="3624" y="5341"/>
                    <a:pt x="3907" y="5230"/>
                    <a:pt x="4128" y="5010"/>
                  </a:cubicBezTo>
                  <a:cubicBezTo>
                    <a:pt x="4207" y="4931"/>
                    <a:pt x="4301" y="4892"/>
                    <a:pt x="4392" y="4892"/>
                  </a:cubicBezTo>
                  <a:close/>
                  <a:moveTo>
                    <a:pt x="3340" y="1"/>
                  </a:moveTo>
                  <a:cubicBezTo>
                    <a:pt x="2710" y="914"/>
                    <a:pt x="1324" y="1513"/>
                    <a:pt x="347" y="1513"/>
                  </a:cubicBezTo>
                  <a:lnTo>
                    <a:pt x="1" y="1513"/>
                  </a:lnTo>
                  <a:lnTo>
                    <a:pt x="1" y="4915"/>
                  </a:lnTo>
                  <a:cubicBezTo>
                    <a:pt x="1" y="6774"/>
                    <a:pt x="1482" y="8286"/>
                    <a:pt x="3340" y="8286"/>
                  </a:cubicBezTo>
                  <a:cubicBezTo>
                    <a:pt x="5199" y="8286"/>
                    <a:pt x="6680" y="6774"/>
                    <a:pt x="6680" y="4915"/>
                  </a:cubicBezTo>
                  <a:lnTo>
                    <a:pt x="6680" y="1513"/>
                  </a:lnTo>
                  <a:lnTo>
                    <a:pt x="6333" y="1513"/>
                  </a:lnTo>
                  <a:cubicBezTo>
                    <a:pt x="6307" y="1514"/>
                    <a:pt x="6281" y="1514"/>
                    <a:pt x="6254" y="1514"/>
                  </a:cubicBezTo>
                  <a:cubicBezTo>
                    <a:pt x="5228" y="1514"/>
                    <a:pt x="3955" y="922"/>
                    <a:pt x="3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1" name="Google Shape;7374;p73">
              <a:extLst>
                <a:ext uri="{FF2B5EF4-FFF2-40B4-BE49-F238E27FC236}">
                  <a16:creationId xmlns:a16="http://schemas.microsoft.com/office/drawing/2014/main" id="{A3739706-B783-07B2-1CB5-BA7701D91707}"/>
                </a:ext>
              </a:extLst>
            </p:cNvPr>
            <p:cNvSpPr/>
            <p:nvPr/>
          </p:nvSpPr>
          <p:spPr>
            <a:xfrm>
              <a:off x="-54401725" y="3424175"/>
              <a:ext cx="37825" cy="40975"/>
            </a:xfrm>
            <a:custGeom>
              <a:avLst/>
              <a:gdLst/>
              <a:ahLst/>
              <a:cxnLst/>
              <a:rect l="l" t="t" r="r" b="b"/>
              <a:pathLst>
                <a:path w="1513" h="1639" extrusionOk="0">
                  <a:moveTo>
                    <a:pt x="0" y="1"/>
                  </a:moveTo>
                  <a:lnTo>
                    <a:pt x="0" y="914"/>
                  </a:lnTo>
                  <a:cubicBezTo>
                    <a:pt x="0" y="1292"/>
                    <a:pt x="315" y="1639"/>
                    <a:pt x="757" y="1639"/>
                  </a:cubicBezTo>
                  <a:cubicBezTo>
                    <a:pt x="1198" y="1639"/>
                    <a:pt x="1513" y="1324"/>
                    <a:pt x="1513" y="914"/>
                  </a:cubicBezTo>
                  <a:lnTo>
                    <a:pt x="151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2" name="Google Shape;7375;p73">
              <a:extLst>
                <a:ext uri="{FF2B5EF4-FFF2-40B4-BE49-F238E27FC236}">
                  <a16:creationId xmlns:a16="http://schemas.microsoft.com/office/drawing/2014/main" id="{BA36EFE0-DE4F-7451-75A9-71E81BE978DB}"/>
                </a:ext>
              </a:extLst>
            </p:cNvPr>
            <p:cNvSpPr/>
            <p:nvPr/>
          </p:nvSpPr>
          <p:spPr>
            <a:xfrm>
              <a:off x="-54159150" y="3424175"/>
              <a:ext cx="37050" cy="40975"/>
            </a:xfrm>
            <a:custGeom>
              <a:avLst/>
              <a:gdLst/>
              <a:ahLst/>
              <a:cxnLst/>
              <a:rect l="l" t="t" r="r" b="b"/>
              <a:pathLst>
                <a:path w="1482" h="1639" extrusionOk="0">
                  <a:moveTo>
                    <a:pt x="1" y="1"/>
                  </a:moveTo>
                  <a:lnTo>
                    <a:pt x="1" y="914"/>
                  </a:lnTo>
                  <a:cubicBezTo>
                    <a:pt x="1" y="1292"/>
                    <a:pt x="316" y="1639"/>
                    <a:pt x="757" y="1639"/>
                  </a:cubicBezTo>
                  <a:cubicBezTo>
                    <a:pt x="1167" y="1639"/>
                    <a:pt x="1482" y="1324"/>
                    <a:pt x="1482" y="914"/>
                  </a:cubicBezTo>
                  <a:lnTo>
                    <a:pt x="148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43" name="Google Shape;7376;p73">
            <a:extLst>
              <a:ext uri="{FF2B5EF4-FFF2-40B4-BE49-F238E27FC236}">
                <a16:creationId xmlns:a16="http://schemas.microsoft.com/office/drawing/2014/main" id="{744CB396-7B46-8F50-3A74-7C19FE6113F7}"/>
              </a:ext>
            </a:extLst>
          </p:cNvPr>
          <p:cNvGrpSpPr/>
          <p:nvPr/>
        </p:nvGrpSpPr>
        <p:grpSpPr>
          <a:xfrm>
            <a:off x="7102838" y="4485821"/>
            <a:ext cx="419549" cy="477465"/>
            <a:chOff x="-54401725" y="3590375"/>
            <a:chExt cx="279625" cy="318225"/>
          </a:xfrm>
          <a:solidFill>
            <a:schemeClr val="tx1"/>
          </a:solidFill>
        </p:grpSpPr>
        <p:sp>
          <p:nvSpPr>
            <p:cNvPr id="1044" name="Google Shape;7377;p73">
              <a:extLst>
                <a:ext uri="{FF2B5EF4-FFF2-40B4-BE49-F238E27FC236}">
                  <a16:creationId xmlns:a16="http://schemas.microsoft.com/office/drawing/2014/main" id="{F34E85E6-0ED2-D001-1406-9BC6E2922595}"/>
                </a:ext>
              </a:extLst>
            </p:cNvPr>
            <p:cNvSpPr/>
            <p:nvPr/>
          </p:nvSpPr>
          <p:spPr>
            <a:xfrm>
              <a:off x="-54194575" y="3721900"/>
              <a:ext cx="35450" cy="19725"/>
            </a:xfrm>
            <a:custGeom>
              <a:avLst/>
              <a:gdLst/>
              <a:ahLst/>
              <a:cxnLst/>
              <a:rect l="l" t="t" r="r" b="b"/>
              <a:pathLst>
                <a:path w="1418" h="789" extrusionOk="0">
                  <a:moveTo>
                    <a:pt x="0" y="1"/>
                  </a:moveTo>
                  <a:cubicBezTo>
                    <a:pt x="158" y="410"/>
                    <a:pt x="536" y="788"/>
                    <a:pt x="1071" y="788"/>
                  </a:cubicBezTo>
                  <a:lnTo>
                    <a:pt x="1418" y="788"/>
                  </a:lnTo>
                  <a:lnTo>
                    <a:pt x="141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5" name="Google Shape;7378;p73">
              <a:extLst>
                <a:ext uri="{FF2B5EF4-FFF2-40B4-BE49-F238E27FC236}">
                  <a16:creationId xmlns:a16="http://schemas.microsoft.com/office/drawing/2014/main" id="{26AE902D-B2D3-8ECE-ECBA-D0380189CA7E}"/>
                </a:ext>
              </a:extLst>
            </p:cNvPr>
            <p:cNvSpPr/>
            <p:nvPr/>
          </p:nvSpPr>
          <p:spPr>
            <a:xfrm>
              <a:off x="-54380450" y="3590375"/>
              <a:ext cx="237075" cy="112650"/>
            </a:xfrm>
            <a:custGeom>
              <a:avLst/>
              <a:gdLst/>
              <a:ahLst/>
              <a:cxnLst/>
              <a:rect l="l" t="t" r="r" b="b"/>
              <a:pathLst>
                <a:path w="9483" h="4506" extrusionOk="0">
                  <a:moveTo>
                    <a:pt x="4789" y="1575"/>
                  </a:moveTo>
                  <a:cubicBezTo>
                    <a:pt x="5009" y="1575"/>
                    <a:pt x="5135" y="1733"/>
                    <a:pt x="5135" y="1954"/>
                  </a:cubicBezTo>
                  <a:lnTo>
                    <a:pt x="5135" y="2300"/>
                  </a:lnTo>
                  <a:lnTo>
                    <a:pt x="5513" y="2300"/>
                  </a:lnTo>
                  <a:cubicBezTo>
                    <a:pt x="5702" y="2300"/>
                    <a:pt x="5860" y="2458"/>
                    <a:pt x="5860" y="2647"/>
                  </a:cubicBezTo>
                  <a:cubicBezTo>
                    <a:pt x="5860" y="2836"/>
                    <a:pt x="5702" y="2993"/>
                    <a:pt x="5513" y="2993"/>
                  </a:cubicBezTo>
                  <a:lnTo>
                    <a:pt x="5135" y="2993"/>
                  </a:lnTo>
                  <a:lnTo>
                    <a:pt x="5135" y="3371"/>
                  </a:lnTo>
                  <a:cubicBezTo>
                    <a:pt x="5135" y="3560"/>
                    <a:pt x="5009" y="3718"/>
                    <a:pt x="4789" y="3718"/>
                  </a:cubicBezTo>
                  <a:cubicBezTo>
                    <a:pt x="4600" y="3718"/>
                    <a:pt x="4442" y="3560"/>
                    <a:pt x="4442" y="3371"/>
                  </a:cubicBezTo>
                  <a:lnTo>
                    <a:pt x="4442" y="2993"/>
                  </a:lnTo>
                  <a:lnTo>
                    <a:pt x="4096" y="2993"/>
                  </a:lnTo>
                  <a:cubicBezTo>
                    <a:pt x="3907" y="2993"/>
                    <a:pt x="3749" y="2836"/>
                    <a:pt x="3749" y="2647"/>
                  </a:cubicBezTo>
                  <a:cubicBezTo>
                    <a:pt x="3749" y="2458"/>
                    <a:pt x="3907" y="2300"/>
                    <a:pt x="4096" y="2300"/>
                  </a:cubicBezTo>
                  <a:lnTo>
                    <a:pt x="4442" y="2300"/>
                  </a:lnTo>
                  <a:lnTo>
                    <a:pt x="4442" y="1954"/>
                  </a:lnTo>
                  <a:cubicBezTo>
                    <a:pt x="4442" y="1733"/>
                    <a:pt x="4600" y="1575"/>
                    <a:pt x="4789" y="1575"/>
                  </a:cubicBezTo>
                  <a:close/>
                  <a:moveTo>
                    <a:pt x="2048" y="0"/>
                  </a:moveTo>
                  <a:cubicBezTo>
                    <a:pt x="882" y="0"/>
                    <a:pt x="0" y="1040"/>
                    <a:pt x="189" y="2174"/>
                  </a:cubicBezTo>
                  <a:lnTo>
                    <a:pt x="567" y="4505"/>
                  </a:lnTo>
                  <a:lnTo>
                    <a:pt x="8916" y="4505"/>
                  </a:lnTo>
                  <a:lnTo>
                    <a:pt x="9326" y="2174"/>
                  </a:lnTo>
                  <a:cubicBezTo>
                    <a:pt x="9483" y="1040"/>
                    <a:pt x="8601" y="0"/>
                    <a:pt x="74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6" name="Google Shape;7379;p73">
              <a:extLst>
                <a:ext uri="{FF2B5EF4-FFF2-40B4-BE49-F238E27FC236}">
                  <a16:creationId xmlns:a16="http://schemas.microsoft.com/office/drawing/2014/main" id="{D9F33087-1CC1-F77C-A224-3A4233FDF78A}"/>
                </a:ext>
              </a:extLst>
            </p:cNvPr>
            <p:cNvSpPr/>
            <p:nvPr/>
          </p:nvSpPr>
          <p:spPr>
            <a:xfrm>
              <a:off x="-54363925" y="3721900"/>
              <a:ext cx="35475" cy="19725"/>
            </a:xfrm>
            <a:custGeom>
              <a:avLst/>
              <a:gdLst/>
              <a:ahLst/>
              <a:cxnLst/>
              <a:rect l="l" t="t" r="r" b="b"/>
              <a:pathLst>
                <a:path w="1419" h="789" extrusionOk="0">
                  <a:moveTo>
                    <a:pt x="1" y="1"/>
                  </a:moveTo>
                  <a:lnTo>
                    <a:pt x="1" y="788"/>
                  </a:lnTo>
                  <a:lnTo>
                    <a:pt x="347" y="788"/>
                  </a:lnTo>
                  <a:cubicBezTo>
                    <a:pt x="820" y="788"/>
                    <a:pt x="1261" y="410"/>
                    <a:pt x="1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7" name="Google Shape;7380;p73">
              <a:extLst>
                <a:ext uri="{FF2B5EF4-FFF2-40B4-BE49-F238E27FC236}">
                  <a16:creationId xmlns:a16="http://schemas.microsoft.com/office/drawing/2014/main" id="{4D972F45-2F43-57C4-1843-7D27D7F8E621}"/>
                </a:ext>
              </a:extLst>
            </p:cNvPr>
            <p:cNvSpPr/>
            <p:nvPr/>
          </p:nvSpPr>
          <p:spPr>
            <a:xfrm>
              <a:off x="-54363925" y="3721900"/>
              <a:ext cx="204800" cy="186700"/>
            </a:xfrm>
            <a:custGeom>
              <a:avLst/>
              <a:gdLst/>
              <a:ahLst/>
              <a:cxnLst/>
              <a:rect l="l" t="t" r="r" b="b"/>
              <a:pathLst>
                <a:path w="8192" h="7468" extrusionOk="0">
                  <a:moveTo>
                    <a:pt x="2553" y="1513"/>
                  </a:moveTo>
                  <a:cubicBezTo>
                    <a:pt x="2742" y="1513"/>
                    <a:pt x="2899" y="1670"/>
                    <a:pt x="2899" y="1891"/>
                  </a:cubicBezTo>
                  <a:cubicBezTo>
                    <a:pt x="2899" y="2080"/>
                    <a:pt x="2742" y="2237"/>
                    <a:pt x="2553" y="2237"/>
                  </a:cubicBezTo>
                  <a:cubicBezTo>
                    <a:pt x="2541" y="2240"/>
                    <a:pt x="2529" y="2241"/>
                    <a:pt x="2517" y="2241"/>
                  </a:cubicBezTo>
                  <a:cubicBezTo>
                    <a:pt x="2368" y="2241"/>
                    <a:pt x="2206" y="2066"/>
                    <a:pt x="2206" y="1891"/>
                  </a:cubicBezTo>
                  <a:cubicBezTo>
                    <a:pt x="2206" y="1670"/>
                    <a:pt x="2364" y="1513"/>
                    <a:pt x="2553" y="1513"/>
                  </a:cubicBezTo>
                  <a:close/>
                  <a:moveTo>
                    <a:pt x="5577" y="1576"/>
                  </a:moveTo>
                  <a:cubicBezTo>
                    <a:pt x="5798" y="1576"/>
                    <a:pt x="5955" y="1733"/>
                    <a:pt x="5955" y="1922"/>
                  </a:cubicBezTo>
                  <a:cubicBezTo>
                    <a:pt x="5955" y="2111"/>
                    <a:pt x="5798" y="2269"/>
                    <a:pt x="5577" y="2269"/>
                  </a:cubicBezTo>
                  <a:cubicBezTo>
                    <a:pt x="5388" y="2269"/>
                    <a:pt x="5230" y="2111"/>
                    <a:pt x="5230" y="1922"/>
                  </a:cubicBezTo>
                  <a:cubicBezTo>
                    <a:pt x="5230" y="1733"/>
                    <a:pt x="5388" y="1576"/>
                    <a:pt x="5577" y="1576"/>
                  </a:cubicBezTo>
                  <a:close/>
                  <a:moveTo>
                    <a:pt x="5148" y="4073"/>
                  </a:moveTo>
                  <a:cubicBezTo>
                    <a:pt x="5238" y="4073"/>
                    <a:pt x="5325" y="4112"/>
                    <a:pt x="5388" y="4191"/>
                  </a:cubicBezTo>
                  <a:cubicBezTo>
                    <a:pt x="5546" y="4317"/>
                    <a:pt x="5546" y="4537"/>
                    <a:pt x="5388" y="4726"/>
                  </a:cubicBezTo>
                  <a:cubicBezTo>
                    <a:pt x="5041" y="5073"/>
                    <a:pt x="4569" y="5262"/>
                    <a:pt x="4096" y="5262"/>
                  </a:cubicBezTo>
                  <a:cubicBezTo>
                    <a:pt x="3624" y="5262"/>
                    <a:pt x="3120" y="5073"/>
                    <a:pt x="2805" y="4726"/>
                  </a:cubicBezTo>
                  <a:cubicBezTo>
                    <a:pt x="2647" y="4569"/>
                    <a:pt x="2647" y="4317"/>
                    <a:pt x="2805" y="4191"/>
                  </a:cubicBezTo>
                  <a:cubicBezTo>
                    <a:pt x="2883" y="4112"/>
                    <a:pt x="2978" y="4073"/>
                    <a:pt x="3068" y="4073"/>
                  </a:cubicBezTo>
                  <a:cubicBezTo>
                    <a:pt x="3159" y="4073"/>
                    <a:pt x="3246" y="4112"/>
                    <a:pt x="3309" y="4191"/>
                  </a:cubicBezTo>
                  <a:cubicBezTo>
                    <a:pt x="3529" y="4411"/>
                    <a:pt x="3813" y="4521"/>
                    <a:pt x="4096" y="4521"/>
                  </a:cubicBezTo>
                  <a:cubicBezTo>
                    <a:pt x="4380" y="4521"/>
                    <a:pt x="4663" y="4411"/>
                    <a:pt x="4884" y="4191"/>
                  </a:cubicBezTo>
                  <a:cubicBezTo>
                    <a:pt x="4963" y="4112"/>
                    <a:pt x="5057" y="4073"/>
                    <a:pt x="5148" y="4073"/>
                  </a:cubicBezTo>
                  <a:close/>
                  <a:moveTo>
                    <a:pt x="2175" y="1"/>
                  </a:moveTo>
                  <a:cubicBezTo>
                    <a:pt x="2017" y="851"/>
                    <a:pt x="1229" y="1513"/>
                    <a:pt x="347" y="1513"/>
                  </a:cubicBezTo>
                  <a:lnTo>
                    <a:pt x="1" y="1513"/>
                  </a:lnTo>
                  <a:lnTo>
                    <a:pt x="1" y="3372"/>
                  </a:lnTo>
                  <a:cubicBezTo>
                    <a:pt x="1" y="5608"/>
                    <a:pt x="1859" y="7467"/>
                    <a:pt x="4096" y="7467"/>
                  </a:cubicBezTo>
                  <a:cubicBezTo>
                    <a:pt x="6333" y="7467"/>
                    <a:pt x="8192" y="5608"/>
                    <a:pt x="8192" y="3372"/>
                  </a:cubicBezTo>
                  <a:lnTo>
                    <a:pt x="8192" y="1513"/>
                  </a:lnTo>
                  <a:lnTo>
                    <a:pt x="7845" y="1513"/>
                  </a:lnTo>
                  <a:cubicBezTo>
                    <a:pt x="6932" y="1513"/>
                    <a:pt x="6176" y="820"/>
                    <a:pt x="59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8" name="Google Shape;7381;p73">
              <a:extLst>
                <a:ext uri="{FF2B5EF4-FFF2-40B4-BE49-F238E27FC236}">
                  <a16:creationId xmlns:a16="http://schemas.microsoft.com/office/drawing/2014/main" id="{199ADABA-FB4A-8DD7-719A-638AD3CD80F8}"/>
                </a:ext>
              </a:extLst>
            </p:cNvPr>
            <p:cNvSpPr/>
            <p:nvPr/>
          </p:nvSpPr>
          <p:spPr>
            <a:xfrm>
              <a:off x="-54401725" y="37471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253"/>
                    <a:pt x="0" y="725"/>
                    <a:pt x="0" y="1261"/>
                  </a:cubicBezTo>
                  <a:cubicBezTo>
                    <a:pt x="0" y="1828"/>
                    <a:pt x="315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9" name="Google Shape;7382;p73">
              <a:extLst>
                <a:ext uri="{FF2B5EF4-FFF2-40B4-BE49-F238E27FC236}">
                  <a16:creationId xmlns:a16="http://schemas.microsoft.com/office/drawing/2014/main" id="{52AFBF75-E553-3375-F0EE-5BFDB8D0B441}"/>
                </a:ext>
              </a:extLst>
            </p:cNvPr>
            <p:cNvSpPr/>
            <p:nvPr/>
          </p:nvSpPr>
          <p:spPr>
            <a:xfrm>
              <a:off x="-54140225" y="374632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8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0" name="Google Shape;7383;p73">
            <a:extLst>
              <a:ext uri="{FF2B5EF4-FFF2-40B4-BE49-F238E27FC236}">
                <a16:creationId xmlns:a16="http://schemas.microsoft.com/office/drawing/2014/main" id="{38CF5E0D-3605-8F1C-087A-08155C3E254E}"/>
              </a:ext>
            </a:extLst>
          </p:cNvPr>
          <p:cNvGrpSpPr/>
          <p:nvPr/>
        </p:nvGrpSpPr>
        <p:grpSpPr>
          <a:xfrm>
            <a:off x="7099894" y="5103918"/>
            <a:ext cx="425439" cy="477465"/>
            <a:chOff x="-54403300" y="3982600"/>
            <a:chExt cx="283550" cy="318225"/>
          </a:xfrm>
          <a:solidFill>
            <a:schemeClr val="tx1"/>
          </a:solidFill>
        </p:grpSpPr>
        <p:sp>
          <p:nvSpPr>
            <p:cNvPr id="1051" name="Google Shape;7384;p73">
              <a:extLst>
                <a:ext uri="{FF2B5EF4-FFF2-40B4-BE49-F238E27FC236}">
                  <a16:creationId xmlns:a16="http://schemas.microsoft.com/office/drawing/2014/main" id="{52D09E1E-4C58-363D-2063-9338026DE160}"/>
                </a:ext>
              </a:extLst>
            </p:cNvPr>
            <p:cNvSpPr/>
            <p:nvPr/>
          </p:nvSpPr>
          <p:spPr>
            <a:xfrm>
              <a:off x="-54273350" y="4036950"/>
              <a:ext cx="27600" cy="27600"/>
            </a:xfrm>
            <a:custGeom>
              <a:avLst/>
              <a:gdLst/>
              <a:ahLst/>
              <a:cxnLst/>
              <a:rect l="l" t="t" r="r" b="b"/>
              <a:pathLst>
                <a:path w="1104" h="1104" extrusionOk="0">
                  <a:moveTo>
                    <a:pt x="536" y="0"/>
                  </a:moveTo>
                  <a:lnTo>
                    <a:pt x="473" y="189"/>
                  </a:lnTo>
                  <a:cubicBezTo>
                    <a:pt x="442" y="315"/>
                    <a:pt x="316" y="379"/>
                    <a:pt x="190" y="379"/>
                  </a:cubicBezTo>
                  <a:lnTo>
                    <a:pt x="1" y="410"/>
                  </a:lnTo>
                  <a:lnTo>
                    <a:pt x="158" y="568"/>
                  </a:lnTo>
                  <a:cubicBezTo>
                    <a:pt x="127" y="662"/>
                    <a:pt x="158" y="788"/>
                    <a:pt x="158" y="883"/>
                  </a:cubicBezTo>
                  <a:lnTo>
                    <a:pt x="127" y="1103"/>
                  </a:lnTo>
                  <a:lnTo>
                    <a:pt x="316" y="1009"/>
                  </a:lnTo>
                  <a:cubicBezTo>
                    <a:pt x="379" y="993"/>
                    <a:pt x="434" y="985"/>
                    <a:pt x="489" y="985"/>
                  </a:cubicBezTo>
                  <a:cubicBezTo>
                    <a:pt x="544" y="985"/>
                    <a:pt x="599" y="993"/>
                    <a:pt x="662" y="1009"/>
                  </a:cubicBezTo>
                  <a:lnTo>
                    <a:pt x="851" y="1103"/>
                  </a:lnTo>
                  <a:lnTo>
                    <a:pt x="820" y="883"/>
                  </a:lnTo>
                  <a:cubicBezTo>
                    <a:pt x="788" y="788"/>
                    <a:pt x="820" y="662"/>
                    <a:pt x="946" y="568"/>
                  </a:cubicBezTo>
                  <a:lnTo>
                    <a:pt x="1103" y="410"/>
                  </a:lnTo>
                  <a:lnTo>
                    <a:pt x="914" y="379"/>
                  </a:lnTo>
                  <a:cubicBezTo>
                    <a:pt x="788" y="379"/>
                    <a:pt x="662" y="315"/>
                    <a:pt x="631" y="189"/>
                  </a:cubicBezTo>
                  <a:lnTo>
                    <a:pt x="53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2" name="Google Shape;7385;p73">
              <a:extLst>
                <a:ext uri="{FF2B5EF4-FFF2-40B4-BE49-F238E27FC236}">
                  <a16:creationId xmlns:a16="http://schemas.microsoft.com/office/drawing/2014/main" id="{F1ED9A91-9325-42AC-4926-7DC5C737BF25}"/>
                </a:ext>
              </a:extLst>
            </p:cNvPr>
            <p:cNvSpPr/>
            <p:nvPr/>
          </p:nvSpPr>
          <p:spPr>
            <a:xfrm>
              <a:off x="-54383600" y="3982600"/>
              <a:ext cx="241800" cy="130775"/>
            </a:xfrm>
            <a:custGeom>
              <a:avLst/>
              <a:gdLst/>
              <a:ahLst/>
              <a:cxnLst/>
              <a:rect l="l" t="t" r="r" b="b"/>
              <a:pathLst>
                <a:path w="9672" h="5231" extrusionOk="0">
                  <a:moveTo>
                    <a:pt x="4856" y="946"/>
                  </a:moveTo>
                  <a:cubicBezTo>
                    <a:pt x="4994" y="946"/>
                    <a:pt x="5135" y="1009"/>
                    <a:pt x="5198" y="1135"/>
                  </a:cubicBezTo>
                  <a:lnTo>
                    <a:pt x="5545" y="1859"/>
                  </a:lnTo>
                  <a:lnTo>
                    <a:pt x="6301" y="1954"/>
                  </a:lnTo>
                  <a:cubicBezTo>
                    <a:pt x="6616" y="2017"/>
                    <a:pt x="6742" y="2395"/>
                    <a:pt x="6490" y="2584"/>
                  </a:cubicBezTo>
                  <a:lnTo>
                    <a:pt x="5954" y="3151"/>
                  </a:lnTo>
                  <a:lnTo>
                    <a:pt x="6049" y="3907"/>
                  </a:lnTo>
                  <a:cubicBezTo>
                    <a:pt x="6098" y="4150"/>
                    <a:pt x="5921" y="4337"/>
                    <a:pt x="5707" y="4337"/>
                  </a:cubicBezTo>
                  <a:cubicBezTo>
                    <a:pt x="5644" y="4337"/>
                    <a:pt x="5578" y="4321"/>
                    <a:pt x="5513" y="4285"/>
                  </a:cubicBezTo>
                  <a:lnTo>
                    <a:pt x="4852" y="3939"/>
                  </a:lnTo>
                  <a:lnTo>
                    <a:pt x="4159" y="4285"/>
                  </a:lnTo>
                  <a:cubicBezTo>
                    <a:pt x="4101" y="4321"/>
                    <a:pt x="4041" y="4337"/>
                    <a:pt x="3982" y="4337"/>
                  </a:cubicBezTo>
                  <a:cubicBezTo>
                    <a:pt x="3781" y="4337"/>
                    <a:pt x="3599" y="4150"/>
                    <a:pt x="3623" y="3907"/>
                  </a:cubicBezTo>
                  <a:lnTo>
                    <a:pt x="3749" y="3151"/>
                  </a:lnTo>
                  <a:lnTo>
                    <a:pt x="3182" y="2584"/>
                  </a:lnTo>
                  <a:cubicBezTo>
                    <a:pt x="3025" y="2363"/>
                    <a:pt x="3151" y="1985"/>
                    <a:pt x="3434" y="1954"/>
                  </a:cubicBezTo>
                  <a:lnTo>
                    <a:pt x="4159" y="1859"/>
                  </a:lnTo>
                  <a:lnTo>
                    <a:pt x="4537" y="1135"/>
                  </a:lnTo>
                  <a:cubicBezTo>
                    <a:pt x="4584" y="1009"/>
                    <a:pt x="4718" y="946"/>
                    <a:pt x="4856" y="946"/>
                  </a:cubicBezTo>
                  <a:close/>
                  <a:moveTo>
                    <a:pt x="1859" y="1"/>
                  </a:moveTo>
                  <a:cubicBezTo>
                    <a:pt x="819" y="1"/>
                    <a:pt x="0" y="820"/>
                    <a:pt x="0" y="1859"/>
                  </a:cubicBezTo>
                  <a:lnTo>
                    <a:pt x="0" y="4096"/>
                  </a:lnTo>
                  <a:cubicBezTo>
                    <a:pt x="32" y="4726"/>
                    <a:pt x="504" y="5230"/>
                    <a:pt x="1134" y="5230"/>
                  </a:cubicBezTo>
                  <a:lnTo>
                    <a:pt x="8569" y="5230"/>
                  </a:lnTo>
                  <a:cubicBezTo>
                    <a:pt x="9199" y="5230"/>
                    <a:pt x="9672" y="4726"/>
                    <a:pt x="9672" y="4128"/>
                  </a:cubicBezTo>
                  <a:lnTo>
                    <a:pt x="9672" y="1859"/>
                  </a:lnTo>
                  <a:cubicBezTo>
                    <a:pt x="9672" y="820"/>
                    <a:pt x="8853" y="1"/>
                    <a:pt x="78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3" name="Google Shape;7386;p73">
              <a:extLst>
                <a:ext uri="{FF2B5EF4-FFF2-40B4-BE49-F238E27FC236}">
                  <a16:creationId xmlns:a16="http://schemas.microsoft.com/office/drawing/2014/main" id="{8A4AF975-F780-A162-C923-7064E22B6261}"/>
                </a:ext>
              </a:extLst>
            </p:cNvPr>
            <p:cNvSpPr/>
            <p:nvPr/>
          </p:nvSpPr>
          <p:spPr>
            <a:xfrm>
              <a:off x="-54403300" y="4122000"/>
              <a:ext cx="58300" cy="140225"/>
            </a:xfrm>
            <a:custGeom>
              <a:avLst/>
              <a:gdLst/>
              <a:ahLst/>
              <a:cxnLst/>
              <a:rect l="l" t="t" r="r" b="b"/>
              <a:pathLst>
                <a:path w="2332" h="5609" extrusionOk="0">
                  <a:moveTo>
                    <a:pt x="820" y="1"/>
                  </a:moveTo>
                  <a:lnTo>
                    <a:pt x="820" y="3088"/>
                  </a:lnTo>
                  <a:cubicBezTo>
                    <a:pt x="820" y="3561"/>
                    <a:pt x="631" y="4034"/>
                    <a:pt x="315" y="4349"/>
                  </a:cubicBezTo>
                  <a:cubicBezTo>
                    <a:pt x="0" y="4664"/>
                    <a:pt x="32" y="5136"/>
                    <a:pt x="315" y="5420"/>
                  </a:cubicBezTo>
                  <a:cubicBezTo>
                    <a:pt x="473" y="5546"/>
                    <a:pt x="662" y="5609"/>
                    <a:pt x="851" y="5609"/>
                  </a:cubicBezTo>
                  <a:cubicBezTo>
                    <a:pt x="1040" y="5609"/>
                    <a:pt x="1229" y="5546"/>
                    <a:pt x="1387" y="5420"/>
                  </a:cubicBezTo>
                  <a:cubicBezTo>
                    <a:pt x="2017" y="4790"/>
                    <a:pt x="2332" y="3939"/>
                    <a:pt x="2332" y="3088"/>
                  </a:cubicBezTo>
                  <a:lnTo>
                    <a:pt x="2332" y="379"/>
                  </a:lnTo>
                  <a:lnTo>
                    <a:pt x="1954" y="379"/>
                  </a:lnTo>
                  <a:cubicBezTo>
                    <a:pt x="1913" y="382"/>
                    <a:pt x="1874" y="383"/>
                    <a:pt x="1836" y="383"/>
                  </a:cubicBezTo>
                  <a:cubicBezTo>
                    <a:pt x="1422" y="383"/>
                    <a:pt x="1108" y="232"/>
                    <a:pt x="8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4" name="Google Shape;7387;p73">
              <a:extLst>
                <a:ext uri="{FF2B5EF4-FFF2-40B4-BE49-F238E27FC236}">
                  <a16:creationId xmlns:a16="http://schemas.microsoft.com/office/drawing/2014/main" id="{93C8D08C-7E45-E6C0-864F-17427A7F01CD}"/>
                </a:ext>
              </a:extLst>
            </p:cNvPr>
            <p:cNvSpPr/>
            <p:nvPr/>
          </p:nvSpPr>
          <p:spPr>
            <a:xfrm>
              <a:off x="-54346600" y="4132250"/>
              <a:ext cx="167800" cy="168575"/>
            </a:xfrm>
            <a:custGeom>
              <a:avLst/>
              <a:gdLst/>
              <a:ahLst/>
              <a:cxnLst/>
              <a:rect l="l" t="t" r="r" b="b"/>
              <a:pathLst>
                <a:path w="6712" h="6743" extrusionOk="0">
                  <a:moveTo>
                    <a:pt x="1860" y="757"/>
                  </a:moveTo>
                  <a:cubicBezTo>
                    <a:pt x="2049" y="757"/>
                    <a:pt x="2206" y="914"/>
                    <a:pt x="2206" y="1103"/>
                  </a:cubicBezTo>
                  <a:cubicBezTo>
                    <a:pt x="2206" y="1292"/>
                    <a:pt x="2049" y="1450"/>
                    <a:pt x="1860" y="1450"/>
                  </a:cubicBezTo>
                  <a:cubicBezTo>
                    <a:pt x="1846" y="1452"/>
                    <a:pt x="1832" y="1454"/>
                    <a:pt x="1818" y="1454"/>
                  </a:cubicBezTo>
                  <a:cubicBezTo>
                    <a:pt x="1671" y="1454"/>
                    <a:pt x="1513" y="1305"/>
                    <a:pt x="1513" y="1103"/>
                  </a:cubicBezTo>
                  <a:cubicBezTo>
                    <a:pt x="1513" y="914"/>
                    <a:pt x="1671" y="757"/>
                    <a:pt x="1860" y="757"/>
                  </a:cubicBezTo>
                  <a:close/>
                  <a:moveTo>
                    <a:pt x="4884" y="788"/>
                  </a:moveTo>
                  <a:cubicBezTo>
                    <a:pt x="5105" y="788"/>
                    <a:pt x="5262" y="946"/>
                    <a:pt x="5262" y="1135"/>
                  </a:cubicBezTo>
                  <a:cubicBezTo>
                    <a:pt x="5262" y="1324"/>
                    <a:pt x="5105" y="1481"/>
                    <a:pt x="4884" y="1481"/>
                  </a:cubicBezTo>
                  <a:cubicBezTo>
                    <a:pt x="4695" y="1481"/>
                    <a:pt x="4537" y="1324"/>
                    <a:pt x="4537" y="1135"/>
                  </a:cubicBezTo>
                  <a:cubicBezTo>
                    <a:pt x="4537" y="946"/>
                    <a:pt x="4695" y="788"/>
                    <a:pt x="4884" y="788"/>
                  </a:cubicBezTo>
                  <a:close/>
                  <a:moveTo>
                    <a:pt x="4455" y="3316"/>
                  </a:moveTo>
                  <a:cubicBezTo>
                    <a:pt x="4545" y="3316"/>
                    <a:pt x="4632" y="3356"/>
                    <a:pt x="4695" y="3435"/>
                  </a:cubicBezTo>
                  <a:cubicBezTo>
                    <a:pt x="4853" y="3592"/>
                    <a:pt x="4853" y="3813"/>
                    <a:pt x="4695" y="3939"/>
                  </a:cubicBezTo>
                  <a:cubicBezTo>
                    <a:pt x="4348" y="4285"/>
                    <a:pt x="3876" y="4474"/>
                    <a:pt x="3403" y="4474"/>
                  </a:cubicBezTo>
                  <a:cubicBezTo>
                    <a:pt x="2931" y="4474"/>
                    <a:pt x="2427" y="4285"/>
                    <a:pt x="2112" y="3939"/>
                  </a:cubicBezTo>
                  <a:cubicBezTo>
                    <a:pt x="1954" y="3781"/>
                    <a:pt x="1954" y="3529"/>
                    <a:pt x="2112" y="3435"/>
                  </a:cubicBezTo>
                  <a:cubicBezTo>
                    <a:pt x="2190" y="3356"/>
                    <a:pt x="2285" y="3316"/>
                    <a:pt x="2375" y="3316"/>
                  </a:cubicBezTo>
                  <a:cubicBezTo>
                    <a:pt x="2466" y="3316"/>
                    <a:pt x="2553" y="3356"/>
                    <a:pt x="2616" y="3435"/>
                  </a:cubicBezTo>
                  <a:cubicBezTo>
                    <a:pt x="2836" y="3639"/>
                    <a:pt x="3120" y="3742"/>
                    <a:pt x="3403" y="3742"/>
                  </a:cubicBezTo>
                  <a:cubicBezTo>
                    <a:pt x="3687" y="3742"/>
                    <a:pt x="3970" y="3639"/>
                    <a:pt x="4191" y="3435"/>
                  </a:cubicBezTo>
                  <a:cubicBezTo>
                    <a:pt x="4270" y="3356"/>
                    <a:pt x="4364" y="3316"/>
                    <a:pt x="4455" y="3316"/>
                  </a:cubicBezTo>
                  <a:close/>
                  <a:moveTo>
                    <a:pt x="757" y="1"/>
                  </a:moveTo>
                  <a:lnTo>
                    <a:pt x="757" y="2710"/>
                  </a:lnTo>
                  <a:cubicBezTo>
                    <a:pt x="757" y="3529"/>
                    <a:pt x="536" y="4285"/>
                    <a:pt x="1" y="5010"/>
                  </a:cubicBezTo>
                  <a:cubicBezTo>
                    <a:pt x="757" y="6049"/>
                    <a:pt x="1986" y="6743"/>
                    <a:pt x="3372" y="6743"/>
                  </a:cubicBezTo>
                  <a:cubicBezTo>
                    <a:pt x="4727" y="6743"/>
                    <a:pt x="5955" y="6049"/>
                    <a:pt x="6711" y="5010"/>
                  </a:cubicBezTo>
                  <a:cubicBezTo>
                    <a:pt x="6207" y="4285"/>
                    <a:pt x="5955" y="3498"/>
                    <a:pt x="5955" y="2710"/>
                  </a:cubicBezTo>
                  <a:lnTo>
                    <a:pt x="595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5" name="Google Shape;7388;p73">
              <a:extLst>
                <a:ext uri="{FF2B5EF4-FFF2-40B4-BE49-F238E27FC236}">
                  <a16:creationId xmlns:a16="http://schemas.microsoft.com/office/drawing/2014/main" id="{F8F01C86-DDB2-85C0-68C1-B5337AAF9793}"/>
                </a:ext>
              </a:extLst>
            </p:cNvPr>
            <p:cNvSpPr/>
            <p:nvPr/>
          </p:nvSpPr>
          <p:spPr>
            <a:xfrm>
              <a:off x="-54177250" y="4122000"/>
              <a:ext cx="57500" cy="141025"/>
            </a:xfrm>
            <a:custGeom>
              <a:avLst/>
              <a:gdLst/>
              <a:ahLst/>
              <a:cxnLst/>
              <a:rect l="l" t="t" r="r" b="b"/>
              <a:pathLst>
                <a:path w="2300" h="5641" extrusionOk="0">
                  <a:moveTo>
                    <a:pt x="1481" y="1"/>
                  </a:moveTo>
                  <a:cubicBezTo>
                    <a:pt x="1166" y="253"/>
                    <a:pt x="756" y="411"/>
                    <a:pt x="378" y="411"/>
                  </a:cubicBezTo>
                  <a:lnTo>
                    <a:pt x="0" y="411"/>
                  </a:lnTo>
                  <a:lnTo>
                    <a:pt x="0" y="3120"/>
                  </a:lnTo>
                  <a:cubicBezTo>
                    <a:pt x="0" y="4034"/>
                    <a:pt x="378" y="4821"/>
                    <a:pt x="945" y="5451"/>
                  </a:cubicBezTo>
                  <a:cubicBezTo>
                    <a:pt x="1103" y="5577"/>
                    <a:pt x="1292" y="5640"/>
                    <a:pt x="1481" y="5640"/>
                  </a:cubicBezTo>
                  <a:cubicBezTo>
                    <a:pt x="1670" y="5640"/>
                    <a:pt x="1859" y="5577"/>
                    <a:pt x="2017" y="5451"/>
                  </a:cubicBezTo>
                  <a:cubicBezTo>
                    <a:pt x="2300" y="5136"/>
                    <a:pt x="2300" y="4664"/>
                    <a:pt x="1985" y="4380"/>
                  </a:cubicBezTo>
                  <a:cubicBezTo>
                    <a:pt x="1639" y="4034"/>
                    <a:pt x="1481" y="3466"/>
                    <a:pt x="1481" y="1576"/>
                  </a:cubicBezTo>
                  <a:lnTo>
                    <a:pt x="148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6" name="Google Shape;7389;p73">
            <a:extLst>
              <a:ext uri="{FF2B5EF4-FFF2-40B4-BE49-F238E27FC236}">
                <a16:creationId xmlns:a16="http://schemas.microsoft.com/office/drawing/2014/main" id="{0156BEDE-E397-55F9-0019-69ADDDFCABA0}"/>
              </a:ext>
            </a:extLst>
          </p:cNvPr>
          <p:cNvGrpSpPr/>
          <p:nvPr/>
        </p:nvGrpSpPr>
        <p:grpSpPr>
          <a:xfrm>
            <a:off x="10016417" y="3852230"/>
            <a:ext cx="475064" cy="475964"/>
            <a:chOff x="-52458650" y="3194400"/>
            <a:chExt cx="316625" cy="317225"/>
          </a:xfrm>
          <a:solidFill>
            <a:schemeClr val="tx1"/>
          </a:solidFill>
        </p:grpSpPr>
        <p:sp>
          <p:nvSpPr>
            <p:cNvPr id="1057" name="Google Shape;7390;p73">
              <a:extLst>
                <a:ext uri="{FF2B5EF4-FFF2-40B4-BE49-F238E27FC236}">
                  <a16:creationId xmlns:a16="http://schemas.microsoft.com/office/drawing/2014/main" id="{A9AE71DD-FB74-47C0-9506-0CBBDCC2DEBF}"/>
                </a:ext>
              </a:extLst>
            </p:cNvPr>
            <p:cNvSpPr/>
            <p:nvPr/>
          </p:nvSpPr>
          <p:spPr>
            <a:xfrm>
              <a:off x="-52458650" y="3194400"/>
              <a:ext cx="316625" cy="166000"/>
            </a:xfrm>
            <a:custGeom>
              <a:avLst/>
              <a:gdLst/>
              <a:ahLst/>
              <a:cxnLst/>
              <a:rect l="l" t="t" r="r" b="b"/>
              <a:pathLst>
                <a:path w="12665" h="6640" extrusionOk="0">
                  <a:moveTo>
                    <a:pt x="6309" y="0"/>
                  </a:moveTo>
                  <a:cubicBezTo>
                    <a:pt x="6254" y="0"/>
                    <a:pt x="6207" y="8"/>
                    <a:pt x="6175" y="24"/>
                  </a:cubicBezTo>
                  <a:lnTo>
                    <a:pt x="189" y="3017"/>
                  </a:lnTo>
                  <a:cubicBezTo>
                    <a:pt x="63" y="3080"/>
                    <a:pt x="0" y="3206"/>
                    <a:pt x="0" y="3332"/>
                  </a:cubicBezTo>
                  <a:cubicBezTo>
                    <a:pt x="0" y="3489"/>
                    <a:pt x="63" y="3615"/>
                    <a:pt x="189" y="3647"/>
                  </a:cubicBezTo>
                  <a:lnTo>
                    <a:pt x="2394" y="4434"/>
                  </a:lnTo>
                  <a:lnTo>
                    <a:pt x="3025" y="3143"/>
                  </a:lnTo>
                  <a:cubicBezTo>
                    <a:pt x="3088" y="3017"/>
                    <a:pt x="3214" y="2922"/>
                    <a:pt x="3340" y="2922"/>
                  </a:cubicBezTo>
                  <a:lnTo>
                    <a:pt x="9326" y="2922"/>
                  </a:lnTo>
                  <a:cubicBezTo>
                    <a:pt x="9483" y="2922"/>
                    <a:pt x="9609" y="3017"/>
                    <a:pt x="9641" y="3143"/>
                  </a:cubicBezTo>
                  <a:lnTo>
                    <a:pt x="10271" y="4434"/>
                  </a:lnTo>
                  <a:lnTo>
                    <a:pt x="11940" y="3836"/>
                  </a:lnTo>
                  <a:lnTo>
                    <a:pt x="11940" y="6293"/>
                  </a:lnTo>
                  <a:cubicBezTo>
                    <a:pt x="11940" y="6482"/>
                    <a:pt x="12098" y="6640"/>
                    <a:pt x="12287" y="6640"/>
                  </a:cubicBezTo>
                  <a:cubicBezTo>
                    <a:pt x="12476" y="6640"/>
                    <a:pt x="12634" y="6482"/>
                    <a:pt x="12634" y="6293"/>
                  </a:cubicBezTo>
                  <a:lnTo>
                    <a:pt x="12634" y="3300"/>
                  </a:lnTo>
                  <a:cubicBezTo>
                    <a:pt x="12665" y="3206"/>
                    <a:pt x="12634" y="3048"/>
                    <a:pt x="12508" y="3017"/>
                  </a:cubicBezTo>
                  <a:lnTo>
                    <a:pt x="6490" y="24"/>
                  </a:lnTo>
                  <a:cubicBezTo>
                    <a:pt x="6427" y="8"/>
                    <a:pt x="6364" y="0"/>
                    <a:pt x="6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8" name="Google Shape;7391;p73">
              <a:extLst>
                <a:ext uri="{FF2B5EF4-FFF2-40B4-BE49-F238E27FC236}">
                  <a16:creationId xmlns:a16="http://schemas.microsoft.com/office/drawing/2014/main" id="{20759C82-4658-D798-049C-69C8EB7B7A6C}"/>
                </a:ext>
              </a:extLst>
            </p:cNvPr>
            <p:cNvSpPr/>
            <p:nvPr/>
          </p:nvSpPr>
          <p:spPr>
            <a:xfrm>
              <a:off x="-52379100" y="3287125"/>
              <a:ext cx="156750" cy="18925"/>
            </a:xfrm>
            <a:custGeom>
              <a:avLst/>
              <a:gdLst/>
              <a:ahLst/>
              <a:cxnLst/>
              <a:rect l="l" t="t" r="r" b="b"/>
              <a:pathLst>
                <a:path w="6270" h="757" extrusionOk="0">
                  <a:moveTo>
                    <a:pt x="378" y="1"/>
                  </a:moveTo>
                  <a:lnTo>
                    <a:pt x="0" y="757"/>
                  </a:lnTo>
                  <a:lnTo>
                    <a:pt x="6270" y="757"/>
                  </a:lnTo>
                  <a:lnTo>
                    <a:pt x="58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9" name="Google Shape;7392;p73">
              <a:extLst>
                <a:ext uri="{FF2B5EF4-FFF2-40B4-BE49-F238E27FC236}">
                  <a16:creationId xmlns:a16="http://schemas.microsoft.com/office/drawing/2014/main" id="{89C4BD02-DEE7-CD08-C35B-0C12F0C19D94}"/>
                </a:ext>
              </a:extLst>
            </p:cNvPr>
            <p:cNvSpPr/>
            <p:nvPr/>
          </p:nvSpPr>
          <p:spPr>
            <a:xfrm>
              <a:off x="-52383825" y="3361950"/>
              <a:ext cx="55150" cy="37050"/>
            </a:xfrm>
            <a:custGeom>
              <a:avLst/>
              <a:gdLst/>
              <a:ahLst/>
              <a:cxnLst/>
              <a:rect l="l" t="t" r="r" b="b"/>
              <a:pathLst>
                <a:path w="2206" h="1482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104"/>
                  </a:lnTo>
                  <a:cubicBezTo>
                    <a:pt x="0" y="1293"/>
                    <a:pt x="158" y="1450"/>
                    <a:pt x="347" y="1450"/>
                  </a:cubicBezTo>
                  <a:lnTo>
                    <a:pt x="1103" y="1450"/>
                  </a:lnTo>
                  <a:lnTo>
                    <a:pt x="1103" y="1482"/>
                  </a:lnTo>
                  <a:cubicBezTo>
                    <a:pt x="1733" y="1482"/>
                    <a:pt x="2205" y="946"/>
                    <a:pt x="2205" y="379"/>
                  </a:cubicBezTo>
                  <a:cubicBezTo>
                    <a:pt x="2205" y="158"/>
                    <a:pt x="2048" y="1"/>
                    <a:pt x="18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0" name="Google Shape;7393;p73">
              <a:extLst>
                <a:ext uri="{FF2B5EF4-FFF2-40B4-BE49-F238E27FC236}">
                  <a16:creationId xmlns:a16="http://schemas.microsoft.com/office/drawing/2014/main" id="{CCA182A8-50E5-4C33-B197-92B8A1C53E0A}"/>
                </a:ext>
              </a:extLst>
            </p:cNvPr>
            <p:cNvSpPr/>
            <p:nvPr/>
          </p:nvSpPr>
          <p:spPr>
            <a:xfrm>
              <a:off x="-52401950" y="3380075"/>
              <a:ext cx="204800" cy="131550"/>
            </a:xfrm>
            <a:custGeom>
              <a:avLst/>
              <a:gdLst/>
              <a:ahLst/>
              <a:cxnLst/>
              <a:rect l="l" t="t" r="r" b="b"/>
              <a:pathLst>
                <a:path w="8192" h="5262" extrusionOk="0">
                  <a:moveTo>
                    <a:pt x="5085" y="1804"/>
                  </a:moveTo>
                  <a:cubicBezTo>
                    <a:pt x="5175" y="1804"/>
                    <a:pt x="5262" y="1843"/>
                    <a:pt x="5325" y="1922"/>
                  </a:cubicBezTo>
                  <a:cubicBezTo>
                    <a:pt x="5514" y="2080"/>
                    <a:pt x="5514" y="2332"/>
                    <a:pt x="5356" y="2426"/>
                  </a:cubicBezTo>
                  <a:cubicBezTo>
                    <a:pt x="5010" y="2804"/>
                    <a:pt x="4537" y="2993"/>
                    <a:pt x="4065" y="2993"/>
                  </a:cubicBezTo>
                  <a:cubicBezTo>
                    <a:pt x="3561" y="2993"/>
                    <a:pt x="3088" y="2804"/>
                    <a:pt x="2710" y="2426"/>
                  </a:cubicBezTo>
                  <a:cubicBezTo>
                    <a:pt x="2552" y="2269"/>
                    <a:pt x="2552" y="2048"/>
                    <a:pt x="2710" y="1922"/>
                  </a:cubicBezTo>
                  <a:cubicBezTo>
                    <a:pt x="2789" y="1843"/>
                    <a:pt x="2891" y="1804"/>
                    <a:pt x="2990" y="1804"/>
                  </a:cubicBezTo>
                  <a:cubicBezTo>
                    <a:pt x="3088" y="1804"/>
                    <a:pt x="3182" y="1843"/>
                    <a:pt x="3245" y="1922"/>
                  </a:cubicBezTo>
                  <a:cubicBezTo>
                    <a:pt x="3450" y="2143"/>
                    <a:pt x="3734" y="2253"/>
                    <a:pt x="4021" y="2253"/>
                  </a:cubicBezTo>
                  <a:cubicBezTo>
                    <a:pt x="4309" y="2253"/>
                    <a:pt x="4600" y="2143"/>
                    <a:pt x="4821" y="1922"/>
                  </a:cubicBezTo>
                  <a:cubicBezTo>
                    <a:pt x="4899" y="1843"/>
                    <a:pt x="4994" y="1804"/>
                    <a:pt x="5085" y="1804"/>
                  </a:cubicBezTo>
                  <a:close/>
                  <a:moveTo>
                    <a:pt x="3655" y="0"/>
                  </a:moveTo>
                  <a:cubicBezTo>
                    <a:pt x="3498" y="851"/>
                    <a:pt x="2710" y="1481"/>
                    <a:pt x="1859" y="1481"/>
                  </a:cubicBezTo>
                  <a:lnTo>
                    <a:pt x="1103" y="1481"/>
                  </a:lnTo>
                  <a:cubicBezTo>
                    <a:pt x="473" y="1481"/>
                    <a:pt x="0" y="977"/>
                    <a:pt x="0" y="379"/>
                  </a:cubicBezTo>
                  <a:lnTo>
                    <a:pt x="0" y="1135"/>
                  </a:lnTo>
                  <a:cubicBezTo>
                    <a:pt x="0" y="3371"/>
                    <a:pt x="1859" y="5262"/>
                    <a:pt x="4096" y="5262"/>
                  </a:cubicBezTo>
                  <a:cubicBezTo>
                    <a:pt x="6333" y="5262"/>
                    <a:pt x="8192" y="3403"/>
                    <a:pt x="8192" y="1135"/>
                  </a:cubicBezTo>
                  <a:lnTo>
                    <a:pt x="8192" y="379"/>
                  </a:lnTo>
                  <a:cubicBezTo>
                    <a:pt x="8160" y="1009"/>
                    <a:pt x="7656" y="1481"/>
                    <a:pt x="7058" y="1481"/>
                  </a:cubicBezTo>
                  <a:lnTo>
                    <a:pt x="6301" y="1481"/>
                  </a:lnTo>
                  <a:cubicBezTo>
                    <a:pt x="5388" y="1481"/>
                    <a:pt x="4663" y="851"/>
                    <a:pt x="4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1" name="Google Shape;7394;p73">
              <a:extLst>
                <a:ext uri="{FF2B5EF4-FFF2-40B4-BE49-F238E27FC236}">
                  <a16:creationId xmlns:a16="http://schemas.microsoft.com/office/drawing/2014/main" id="{73D5EDA9-6DFF-8BA8-B80B-2791D958923D}"/>
                </a:ext>
              </a:extLst>
            </p:cNvPr>
            <p:cNvSpPr/>
            <p:nvPr/>
          </p:nvSpPr>
          <p:spPr>
            <a:xfrm>
              <a:off x="-52272000" y="3361950"/>
              <a:ext cx="55175" cy="37050"/>
            </a:xfrm>
            <a:custGeom>
              <a:avLst/>
              <a:gdLst/>
              <a:ahLst/>
              <a:cxnLst/>
              <a:rect l="l" t="t" r="r" b="b"/>
              <a:pathLst>
                <a:path w="2207" h="1482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1009"/>
                    <a:pt x="505" y="1482"/>
                    <a:pt x="1103" y="1482"/>
                  </a:cubicBezTo>
                  <a:lnTo>
                    <a:pt x="1860" y="1482"/>
                  </a:lnTo>
                  <a:cubicBezTo>
                    <a:pt x="2049" y="1482"/>
                    <a:pt x="2206" y="1324"/>
                    <a:pt x="2206" y="1104"/>
                  </a:cubicBezTo>
                  <a:lnTo>
                    <a:pt x="2206" y="379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2" name="Google Shape;7395;p73">
              <a:extLst>
                <a:ext uri="{FF2B5EF4-FFF2-40B4-BE49-F238E27FC236}">
                  <a16:creationId xmlns:a16="http://schemas.microsoft.com/office/drawing/2014/main" id="{6D8168D5-57D8-DA91-CF20-86840F6972E1}"/>
                </a:ext>
              </a:extLst>
            </p:cNvPr>
            <p:cNvSpPr/>
            <p:nvPr/>
          </p:nvSpPr>
          <p:spPr>
            <a:xfrm>
              <a:off x="-52402750" y="3324950"/>
              <a:ext cx="204825" cy="46475"/>
            </a:xfrm>
            <a:custGeom>
              <a:avLst/>
              <a:gdLst/>
              <a:ahLst/>
              <a:cxnLst/>
              <a:rect l="l" t="t" r="r" b="b"/>
              <a:pathLst>
                <a:path w="8193" h="1859" extrusionOk="0">
                  <a:moveTo>
                    <a:pt x="1" y="0"/>
                  </a:moveTo>
                  <a:lnTo>
                    <a:pt x="1" y="1859"/>
                  </a:lnTo>
                  <a:cubicBezTo>
                    <a:pt x="1" y="1229"/>
                    <a:pt x="505" y="725"/>
                    <a:pt x="1104" y="725"/>
                  </a:cubicBezTo>
                  <a:lnTo>
                    <a:pt x="2584" y="725"/>
                  </a:lnTo>
                  <a:cubicBezTo>
                    <a:pt x="3057" y="725"/>
                    <a:pt x="3498" y="1071"/>
                    <a:pt x="3656" y="1481"/>
                  </a:cubicBezTo>
                  <a:lnTo>
                    <a:pt x="4538" y="1481"/>
                  </a:lnTo>
                  <a:cubicBezTo>
                    <a:pt x="4695" y="1071"/>
                    <a:pt x="5073" y="725"/>
                    <a:pt x="5577" y="725"/>
                  </a:cubicBezTo>
                  <a:lnTo>
                    <a:pt x="7090" y="725"/>
                  </a:lnTo>
                  <a:cubicBezTo>
                    <a:pt x="7720" y="725"/>
                    <a:pt x="8192" y="1260"/>
                    <a:pt x="8192" y="1859"/>
                  </a:cubicBezTo>
                  <a:lnTo>
                    <a:pt x="819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3" name="Google Shape;7396;p73">
              <a:extLst>
                <a:ext uri="{FF2B5EF4-FFF2-40B4-BE49-F238E27FC236}">
                  <a16:creationId xmlns:a16="http://schemas.microsoft.com/office/drawing/2014/main" id="{9EDD7574-251C-09AA-66B4-03965224B83B}"/>
                </a:ext>
              </a:extLst>
            </p:cNvPr>
            <p:cNvSpPr/>
            <p:nvPr/>
          </p:nvSpPr>
          <p:spPr>
            <a:xfrm>
              <a:off x="-52440550" y="33493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190"/>
                    <a:pt x="1" y="725"/>
                    <a:pt x="1" y="1261"/>
                  </a:cubicBezTo>
                  <a:cubicBezTo>
                    <a:pt x="1" y="1797"/>
                    <a:pt x="316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4" name="Google Shape;7397;p73">
              <a:extLst>
                <a:ext uri="{FF2B5EF4-FFF2-40B4-BE49-F238E27FC236}">
                  <a16:creationId xmlns:a16="http://schemas.microsoft.com/office/drawing/2014/main" id="{EBDC96A7-A65E-343B-01B0-4D635ACFBF46}"/>
                </a:ext>
              </a:extLst>
            </p:cNvPr>
            <p:cNvSpPr/>
            <p:nvPr/>
          </p:nvSpPr>
          <p:spPr>
            <a:xfrm>
              <a:off x="-52179050" y="334857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2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5" name="Google Shape;7398;p73">
            <a:extLst>
              <a:ext uri="{FF2B5EF4-FFF2-40B4-BE49-F238E27FC236}">
                <a16:creationId xmlns:a16="http://schemas.microsoft.com/office/drawing/2014/main" id="{8B0A7190-A827-2028-A5FE-CE36741CF738}"/>
              </a:ext>
            </a:extLst>
          </p:cNvPr>
          <p:cNvGrpSpPr/>
          <p:nvPr/>
        </p:nvGrpSpPr>
        <p:grpSpPr>
          <a:xfrm>
            <a:off x="10028815" y="4477531"/>
            <a:ext cx="450271" cy="477127"/>
            <a:chOff x="-52450000" y="3584850"/>
            <a:chExt cx="300100" cy="318000"/>
          </a:xfrm>
          <a:solidFill>
            <a:schemeClr val="tx1"/>
          </a:solidFill>
        </p:grpSpPr>
        <p:sp>
          <p:nvSpPr>
            <p:cNvPr id="1066" name="Google Shape;7399;p73">
              <a:extLst>
                <a:ext uri="{FF2B5EF4-FFF2-40B4-BE49-F238E27FC236}">
                  <a16:creationId xmlns:a16="http://schemas.microsoft.com/office/drawing/2014/main" id="{9C74E774-354E-B941-F28A-027F43DA06BF}"/>
                </a:ext>
              </a:extLst>
            </p:cNvPr>
            <p:cNvSpPr/>
            <p:nvPr/>
          </p:nvSpPr>
          <p:spPr>
            <a:xfrm>
              <a:off x="-52206625" y="3601400"/>
              <a:ext cx="55150" cy="55950"/>
            </a:xfrm>
            <a:custGeom>
              <a:avLst/>
              <a:gdLst/>
              <a:ahLst/>
              <a:cxnLst/>
              <a:rect l="l" t="t" r="r" b="b"/>
              <a:pathLst>
                <a:path w="2206" h="2238" extrusionOk="0">
                  <a:moveTo>
                    <a:pt x="1986" y="0"/>
                  </a:moveTo>
                  <a:cubicBezTo>
                    <a:pt x="1513" y="32"/>
                    <a:pt x="1103" y="252"/>
                    <a:pt x="694" y="599"/>
                  </a:cubicBezTo>
                  <a:cubicBezTo>
                    <a:pt x="347" y="914"/>
                    <a:pt x="64" y="1387"/>
                    <a:pt x="1" y="1859"/>
                  </a:cubicBezTo>
                  <a:cubicBezTo>
                    <a:pt x="64" y="1985"/>
                    <a:pt x="158" y="2143"/>
                    <a:pt x="221" y="2237"/>
                  </a:cubicBezTo>
                  <a:cubicBezTo>
                    <a:pt x="725" y="2174"/>
                    <a:pt x="1166" y="1985"/>
                    <a:pt x="1513" y="1607"/>
                  </a:cubicBezTo>
                  <a:cubicBezTo>
                    <a:pt x="1923" y="1197"/>
                    <a:pt x="2143" y="693"/>
                    <a:pt x="2206" y="189"/>
                  </a:cubicBezTo>
                  <a:cubicBezTo>
                    <a:pt x="2206" y="158"/>
                    <a:pt x="2206" y="95"/>
                    <a:pt x="2143" y="32"/>
                  </a:cubicBezTo>
                  <a:cubicBezTo>
                    <a:pt x="2112" y="0"/>
                    <a:pt x="2080" y="0"/>
                    <a:pt x="19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7" name="Google Shape;7400;p73">
              <a:extLst>
                <a:ext uri="{FF2B5EF4-FFF2-40B4-BE49-F238E27FC236}">
                  <a16:creationId xmlns:a16="http://schemas.microsoft.com/office/drawing/2014/main" id="{78F5E495-4EE6-FB7F-5D17-08321C1EC12F}"/>
                </a:ext>
              </a:extLst>
            </p:cNvPr>
            <p:cNvSpPr/>
            <p:nvPr/>
          </p:nvSpPr>
          <p:spPr>
            <a:xfrm>
              <a:off x="-52271200" y="3601700"/>
              <a:ext cx="29950" cy="11525"/>
            </a:xfrm>
            <a:custGeom>
              <a:avLst/>
              <a:gdLst/>
              <a:ahLst/>
              <a:cxnLst/>
              <a:rect l="l" t="t" r="r" b="b"/>
              <a:pathLst>
                <a:path w="1198" h="461" extrusionOk="0">
                  <a:moveTo>
                    <a:pt x="757" y="1"/>
                  </a:moveTo>
                  <a:cubicBezTo>
                    <a:pt x="507" y="1"/>
                    <a:pt x="260" y="23"/>
                    <a:pt x="0" y="83"/>
                  </a:cubicBezTo>
                  <a:cubicBezTo>
                    <a:pt x="410" y="146"/>
                    <a:pt x="756" y="272"/>
                    <a:pt x="1103" y="461"/>
                  </a:cubicBezTo>
                  <a:cubicBezTo>
                    <a:pt x="1103" y="303"/>
                    <a:pt x="1166" y="146"/>
                    <a:pt x="1197" y="20"/>
                  </a:cubicBezTo>
                  <a:cubicBezTo>
                    <a:pt x="1048" y="8"/>
                    <a:pt x="902" y="1"/>
                    <a:pt x="7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8" name="Google Shape;7401;p73">
              <a:extLst>
                <a:ext uri="{FF2B5EF4-FFF2-40B4-BE49-F238E27FC236}">
                  <a16:creationId xmlns:a16="http://schemas.microsoft.com/office/drawing/2014/main" id="{8B9338B1-D752-2C69-382E-619B4ECA95EE}"/>
                </a:ext>
              </a:extLst>
            </p:cNvPr>
            <p:cNvSpPr/>
            <p:nvPr/>
          </p:nvSpPr>
          <p:spPr>
            <a:xfrm>
              <a:off x="-52225525" y="3584850"/>
              <a:ext cx="30750" cy="44925"/>
            </a:xfrm>
            <a:custGeom>
              <a:avLst/>
              <a:gdLst/>
              <a:ahLst/>
              <a:cxnLst/>
              <a:rect l="l" t="t" r="r" b="b"/>
              <a:pathLst>
                <a:path w="1230" h="1797" extrusionOk="0">
                  <a:moveTo>
                    <a:pt x="757" y="1"/>
                  </a:moveTo>
                  <a:cubicBezTo>
                    <a:pt x="694" y="1"/>
                    <a:pt x="662" y="32"/>
                    <a:pt x="631" y="64"/>
                  </a:cubicBezTo>
                  <a:cubicBezTo>
                    <a:pt x="442" y="316"/>
                    <a:pt x="1" y="820"/>
                    <a:pt x="1" y="1418"/>
                  </a:cubicBezTo>
                  <a:lnTo>
                    <a:pt x="1" y="1607"/>
                  </a:lnTo>
                  <a:cubicBezTo>
                    <a:pt x="64" y="1702"/>
                    <a:pt x="158" y="1733"/>
                    <a:pt x="190" y="1796"/>
                  </a:cubicBezTo>
                  <a:cubicBezTo>
                    <a:pt x="347" y="1355"/>
                    <a:pt x="631" y="977"/>
                    <a:pt x="977" y="662"/>
                  </a:cubicBezTo>
                  <a:cubicBezTo>
                    <a:pt x="1072" y="599"/>
                    <a:pt x="1135" y="536"/>
                    <a:pt x="1229" y="505"/>
                  </a:cubicBezTo>
                  <a:cubicBezTo>
                    <a:pt x="1103" y="316"/>
                    <a:pt x="977" y="190"/>
                    <a:pt x="851" y="64"/>
                  </a:cubicBezTo>
                  <a:cubicBezTo>
                    <a:pt x="820" y="32"/>
                    <a:pt x="788" y="1"/>
                    <a:pt x="7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9" name="Google Shape;7402;p73">
              <a:extLst>
                <a:ext uri="{FF2B5EF4-FFF2-40B4-BE49-F238E27FC236}">
                  <a16:creationId xmlns:a16="http://schemas.microsoft.com/office/drawing/2014/main" id="{DF1940A0-3CEE-7F0C-EFC9-C7614BCDD4B1}"/>
                </a:ext>
              </a:extLst>
            </p:cNvPr>
            <p:cNvSpPr/>
            <p:nvPr/>
          </p:nvSpPr>
          <p:spPr>
            <a:xfrm>
              <a:off x="-52412200" y="3694325"/>
              <a:ext cx="205600" cy="208525"/>
            </a:xfrm>
            <a:custGeom>
              <a:avLst/>
              <a:gdLst/>
              <a:ahLst/>
              <a:cxnLst/>
              <a:rect l="l" t="t" r="r" b="b"/>
              <a:pathLst>
                <a:path w="8224" h="8341" extrusionOk="0">
                  <a:moveTo>
                    <a:pt x="2584" y="2269"/>
                  </a:moveTo>
                  <a:cubicBezTo>
                    <a:pt x="2773" y="2269"/>
                    <a:pt x="2931" y="2427"/>
                    <a:pt x="2931" y="2616"/>
                  </a:cubicBezTo>
                  <a:cubicBezTo>
                    <a:pt x="2931" y="2836"/>
                    <a:pt x="2773" y="2962"/>
                    <a:pt x="2584" y="2962"/>
                  </a:cubicBezTo>
                  <a:cubicBezTo>
                    <a:pt x="2568" y="2965"/>
                    <a:pt x="2552" y="2966"/>
                    <a:pt x="2536" y="2966"/>
                  </a:cubicBezTo>
                  <a:cubicBezTo>
                    <a:pt x="2369" y="2966"/>
                    <a:pt x="2238" y="2817"/>
                    <a:pt x="2238" y="2616"/>
                  </a:cubicBezTo>
                  <a:cubicBezTo>
                    <a:pt x="2238" y="2427"/>
                    <a:pt x="2395" y="2269"/>
                    <a:pt x="2584" y="2269"/>
                  </a:cubicBezTo>
                  <a:close/>
                  <a:moveTo>
                    <a:pt x="5577" y="2269"/>
                  </a:moveTo>
                  <a:cubicBezTo>
                    <a:pt x="5766" y="2269"/>
                    <a:pt x="5924" y="2427"/>
                    <a:pt x="5924" y="2616"/>
                  </a:cubicBezTo>
                  <a:cubicBezTo>
                    <a:pt x="5955" y="2836"/>
                    <a:pt x="5766" y="2994"/>
                    <a:pt x="5577" y="2994"/>
                  </a:cubicBezTo>
                  <a:cubicBezTo>
                    <a:pt x="5388" y="2994"/>
                    <a:pt x="5231" y="2836"/>
                    <a:pt x="5231" y="2616"/>
                  </a:cubicBezTo>
                  <a:cubicBezTo>
                    <a:pt x="5231" y="2427"/>
                    <a:pt x="5388" y="2269"/>
                    <a:pt x="5577" y="2269"/>
                  </a:cubicBezTo>
                  <a:close/>
                  <a:moveTo>
                    <a:pt x="5132" y="4923"/>
                  </a:moveTo>
                  <a:cubicBezTo>
                    <a:pt x="5231" y="4923"/>
                    <a:pt x="5325" y="4963"/>
                    <a:pt x="5388" y="5042"/>
                  </a:cubicBezTo>
                  <a:cubicBezTo>
                    <a:pt x="5577" y="5199"/>
                    <a:pt x="5577" y="5420"/>
                    <a:pt x="5420" y="5546"/>
                  </a:cubicBezTo>
                  <a:cubicBezTo>
                    <a:pt x="5073" y="5892"/>
                    <a:pt x="4601" y="6081"/>
                    <a:pt x="4128" y="6081"/>
                  </a:cubicBezTo>
                  <a:cubicBezTo>
                    <a:pt x="3592" y="6081"/>
                    <a:pt x="3120" y="5892"/>
                    <a:pt x="2773" y="5546"/>
                  </a:cubicBezTo>
                  <a:cubicBezTo>
                    <a:pt x="2616" y="5388"/>
                    <a:pt x="2616" y="5136"/>
                    <a:pt x="2773" y="5042"/>
                  </a:cubicBezTo>
                  <a:cubicBezTo>
                    <a:pt x="2852" y="4963"/>
                    <a:pt x="2954" y="4923"/>
                    <a:pt x="3049" y="4923"/>
                  </a:cubicBezTo>
                  <a:cubicBezTo>
                    <a:pt x="3144" y="4923"/>
                    <a:pt x="3230" y="4963"/>
                    <a:pt x="3277" y="5042"/>
                  </a:cubicBezTo>
                  <a:cubicBezTo>
                    <a:pt x="3498" y="5246"/>
                    <a:pt x="3789" y="5349"/>
                    <a:pt x="4077" y="5349"/>
                  </a:cubicBezTo>
                  <a:cubicBezTo>
                    <a:pt x="4364" y="5349"/>
                    <a:pt x="4648" y="5246"/>
                    <a:pt x="4853" y="5042"/>
                  </a:cubicBezTo>
                  <a:cubicBezTo>
                    <a:pt x="4931" y="4963"/>
                    <a:pt x="5034" y="4923"/>
                    <a:pt x="5132" y="4923"/>
                  </a:cubicBezTo>
                  <a:close/>
                  <a:moveTo>
                    <a:pt x="7468" y="1"/>
                  </a:moveTo>
                  <a:cubicBezTo>
                    <a:pt x="7027" y="1"/>
                    <a:pt x="6711" y="347"/>
                    <a:pt x="6711" y="725"/>
                  </a:cubicBezTo>
                  <a:cubicBezTo>
                    <a:pt x="6711" y="1135"/>
                    <a:pt x="6365" y="1482"/>
                    <a:pt x="5955" y="1482"/>
                  </a:cubicBezTo>
                  <a:lnTo>
                    <a:pt x="726" y="1482"/>
                  </a:lnTo>
                  <a:cubicBezTo>
                    <a:pt x="442" y="1482"/>
                    <a:pt x="221" y="1450"/>
                    <a:pt x="1" y="1356"/>
                  </a:cubicBezTo>
                  <a:lnTo>
                    <a:pt x="1" y="4033"/>
                  </a:lnTo>
                  <a:cubicBezTo>
                    <a:pt x="1" y="6176"/>
                    <a:pt x="1576" y="8129"/>
                    <a:pt x="3687" y="8318"/>
                  </a:cubicBezTo>
                  <a:cubicBezTo>
                    <a:pt x="3831" y="8333"/>
                    <a:pt x="3974" y="8340"/>
                    <a:pt x="4115" y="8340"/>
                  </a:cubicBezTo>
                  <a:cubicBezTo>
                    <a:pt x="6356" y="8340"/>
                    <a:pt x="8224" y="6504"/>
                    <a:pt x="8224" y="4223"/>
                  </a:cubicBezTo>
                  <a:lnTo>
                    <a:pt x="8224" y="757"/>
                  </a:lnTo>
                  <a:cubicBezTo>
                    <a:pt x="8224" y="347"/>
                    <a:pt x="7846" y="1"/>
                    <a:pt x="74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0" name="Google Shape;7403;p73">
              <a:extLst>
                <a:ext uri="{FF2B5EF4-FFF2-40B4-BE49-F238E27FC236}">
                  <a16:creationId xmlns:a16="http://schemas.microsoft.com/office/drawing/2014/main" id="{CD90F5EF-5689-2245-47AE-2F44CFFC760D}"/>
                </a:ext>
              </a:extLst>
            </p:cNvPr>
            <p:cNvSpPr/>
            <p:nvPr/>
          </p:nvSpPr>
          <p:spPr>
            <a:xfrm>
              <a:off x="-52430300" y="3619500"/>
              <a:ext cx="219775" cy="92975"/>
            </a:xfrm>
            <a:custGeom>
              <a:avLst/>
              <a:gdLst/>
              <a:ahLst/>
              <a:cxnLst/>
              <a:rect l="l" t="t" r="r" b="b"/>
              <a:pathLst>
                <a:path w="8791" h="3719" extrusionOk="0">
                  <a:moveTo>
                    <a:pt x="2237" y="1"/>
                  </a:moveTo>
                  <a:cubicBezTo>
                    <a:pt x="1008" y="1"/>
                    <a:pt x="0" y="978"/>
                    <a:pt x="0" y="2238"/>
                  </a:cubicBezTo>
                  <a:cubicBezTo>
                    <a:pt x="0" y="2364"/>
                    <a:pt x="0" y="2427"/>
                    <a:pt x="32" y="2553"/>
                  </a:cubicBezTo>
                  <a:cubicBezTo>
                    <a:pt x="189" y="3214"/>
                    <a:pt x="788" y="3718"/>
                    <a:pt x="1481" y="3718"/>
                  </a:cubicBezTo>
                  <a:lnTo>
                    <a:pt x="6490" y="3718"/>
                  </a:lnTo>
                  <a:cubicBezTo>
                    <a:pt x="6585" y="3718"/>
                    <a:pt x="6648" y="3655"/>
                    <a:pt x="6679" y="3561"/>
                  </a:cubicBezTo>
                  <a:cubicBezTo>
                    <a:pt x="6774" y="2836"/>
                    <a:pt x="7404" y="2238"/>
                    <a:pt x="8192" y="2238"/>
                  </a:cubicBezTo>
                  <a:cubicBezTo>
                    <a:pt x="8381" y="2238"/>
                    <a:pt x="8570" y="2269"/>
                    <a:pt x="8790" y="2364"/>
                  </a:cubicBezTo>
                  <a:cubicBezTo>
                    <a:pt x="8349" y="978"/>
                    <a:pt x="7089" y="1"/>
                    <a:pt x="55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1" name="Google Shape;7404;p73">
              <a:extLst>
                <a:ext uri="{FF2B5EF4-FFF2-40B4-BE49-F238E27FC236}">
                  <a16:creationId xmlns:a16="http://schemas.microsoft.com/office/drawing/2014/main" id="{32D90F59-9F92-1BB6-6DF2-44398E86E391}"/>
                </a:ext>
              </a:extLst>
            </p:cNvPr>
            <p:cNvSpPr/>
            <p:nvPr/>
          </p:nvSpPr>
          <p:spPr>
            <a:xfrm>
              <a:off x="-52192450" y="3666775"/>
              <a:ext cx="42550" cy="120525"/>
            </a:xfrm>
            <a:custGeom>
              <a:avLst/>
              <a:gdLst/>
              <a:ahLst/>
              <a:cxnLst/>
              <a:rect l="l" t="t" r="r" b="b"/>
              <a:pathLst>
                <a:path w="1702" h="4821" extrusionOk="0">
                  <a:moveTo>
                    <a:pt x="851" y="0"/>
                  </a:moveTo>
                  <a:cubicBezTo>
                    <a:pt x="568" y="126"/>
                    <a:pt x="284" y="221"/>
                    <a:pt x="1" y="315"/>
                  </a:cubicBezTo>
                  <a:cubicBezTo>
                    <a:pt x="127" y="662"/>
                    <a:pt x="221" y="1040"/>
                    <a:pt x="221" y="1481"/>
                  </a:cubicBezTo>
                  <a:lnTo>
                    <a:pt x="221" y="4820"/>
                  </a:lnTo>
                  <a:cubicBezTo>
                    <a:pt x="1040" y="4820"/>
                    <a:pt x="1702" y="4159"/>
                    <a:pt x="1702" y="3340"/>
                  </a:cubicBezTo>
                  <a:cubicBezTo>
                    <a:pt x="1639" y="2710"/>
                    <a:pt x="1229" y="2143"/>
                    <a:pt x="694" y="1953"/>
                  </a:cubicBezTo>
                  <a:cubicBezTo>
                    <a:pt x="851" y="1575"/>
                    <a:pt x="914" y="1166"/>
                    <a:pt x="914" y="725"/>
                  </a:cubicBezTo>
                  <a:cubicBezTo>
                    <a:pt x="914" y="504"/>
                    <a:pt x="883" y="221"/>
                    <a:pt x="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2" name="Google Shape;7405;p73">
              <a:extLst>
                <a:ext uri="{FF2B5EF4-FFF2-40B4-BE49-F238E27FC236}">
                  <a16:creationId xmlns:a16="http://schemas.microsoft.com/office/drawing/2014/main" id="{2F8B2581-1335-57E2-0D44-46F500972FC1}"/>
                </a:ext>
              </a:extLst>
            </p:cNvPr>
            <p:cNvSpPr/>
            <p:nvPr/>
          </p:nvSpPr>
          <p:spPr>
            <a:xfrm>
              <a:off x="-52450000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73" name="Google Shape;7406;p73">
            <a:extLst>
              <a:ext uri="{FF2B5EF4-FFF2-40B4-BE49-F238E27FC236}">
                <a16:creationId xmlns:a16="http://schemas.microsoft.com/office/drawing/2014/main" id="{7951CEBA-B2C3-9768-FA68-C319CBD19A97}"/>
              </a:ext>
            </a:extLst>
          </p:cNvPr>
          <p:cNvGrpSpPr/>
          <p:nvPr/>
        </p:nvGrpSpPr>
        <p:grpSpPr>
          <a:xfrm>
            <a:off x="10044175" y="5096828"/>
            <a:ext cx="419549" cy="476301"/>
            <a:chOff x="-52440550" y="3977875"/>
            <a:chExt cx="279625" cy="317450"/>
          </a:xfrm>
          <a:solidFill>
            <a:schemeClr val="tx1"/>
          </a:solidFill>
        </p:grpSpPr>
        <p:sp>
          <p:nvSpPr>
            <p:cNvPr id="1074" name="Google Shape;7407;p73">
              <a:extLst>
                <a:ext uri="{FF2B5EF4-FFF2-40B4-BE49-F238E27FC236}">
                  <a16:creationId xmlns:a16="http://schemas.microsoft.com/office/drawing/2014/main" id="{2449C9F1-D59D-EDC4-E16F-2C926EDB4ABE}"/>
                </a:ext>
              </a:extLst>
            </p:cNvPr>
            <p:cNvSpPr/>
            <p:nvPr/>
          </p:nvSpPr>
          <p:spPr>
            <a:xfrm>
              <a:off x="-52403525" y="4052700"/>
              <a:ext cx="76425" cy="18150"/>
            </a:xfrm>
            <a:custGeom>
              <a:avLst/>
              <a:gdLst/>
              <a:ahLst/>
              <a:cxnLst/>
              <a:rect l="l" t="t" r="r" b="b"/>
              <a:pathLst>
                <a:path w="3057" h="726" extrusionOk="0">
                  <a:moveTo>
                    <a:pt x="0" y="1"/>
                  </a:moveTo>
                  <a:lnTo>
                    <a:pt x="0" y="725"/>
                  </a:lnTo>
                  <a:lnTo>
                    <a:pt x="3056" y="725"/>
                  </a:lnTo>
                  <a:cubicBezTo>
                    <a:pt x="3025" y="631"/>
                    <a:pt x="2993" y="473"/>
                    <a:pt x="2993" y="347"/>
                  </a:cubicBezTo>
                  <a:cubicBezTo>
                    <a:pt x="2993" y="221"/>
                    <a:pt x="3025" y="95"/>
                    <a:pt x="30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5" name="Google Shape;7408;p73">
              <a:extLst>
                <a:ext uri="{FF2B5EF4-FFF2-40B4-BE49-F238E27FC236}">
                  <a16:creationId xmlns:a16="http://schemas.microsoft.com/office/drawing/2014/main" id="{50A5B8B6-CD8E-1564-D998-D0FA384E7EB0}"/>
                </a:ext>
              </a:extLst>
            </p:cNvPr>
            <p:cNvSpPr/>
            <p:nvPr/>
          </p:nvSpPr>
          <p:spPr>
            <a:xfrm>
              <a:off x="-52357850" y="4088925"/>
              <a:ext cx="168575" cy="33075"/>
            </a:xfrm>
            <a:custGeom>
              <a:avLst/>
              <a:gdLst/>
              <a:ahLst/>
              <a:cxnLst/>
              <a:rect l="l" t="t" r="r" b="b"/>
              <a:pathLst>
                <a:path w="6743" h="1323" extrusionOk="0">
                  <a:moveTo>
                    <a:pt x="1" y="1"/>
                  </a:moveTo>
                  <a:cubicBezTo>
                    <a:pt x="1387" y="631"/>
                    <a:pt x="2836" y="1072"/>
                    <a:pt x="4348" y="1292"/>
                  </a:cubicBezTo>
                  <a:cubicBezTo>
                    <a:pt x="4474" y="1313"/>
                    <a:pt x="4599" y="1322"/>
                    <a:pt x="4723" y="1322"/>
                  </a:cubicBezTo>
                  <a:cubicBezTo>
                    <a:pt x="5372" y="1322"/>
                    <a:pt x="5978" y="1054"/>
                    <a:pt x="6428" y="631"/>
                  </a:cubicBezTo>
                  <a:cubicBezTo>
                    <a:pt x="6554" y="505"/>
                    <a:pt x="6617" y="379"/>
                    <a:pt x="6711" y="284"/>
                  </a:cubicBezTo>
                  <a:cubicBezTo>
                    <a:pt x="6743" y="221"/>
                    <a:pt x="6743" y="158"/>
                    <a:pt x="6711" y="64"/>
                  </a:cubicBezTo>
                  <a:cubicBezTo>
                    <a:pt x="6680" y="32"/>
                    <a:pt x="6585" y="1"/>
                    <a:pt x="65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6" name="Google Shape;7409;p73">
              <a:extLst>
                <a:ext uri="{FF2B5EF4-FFF2-40B4-BE49-F238E27FC236}">
                  <a16:creationId xmlns:a16="http://schemas.microsoft.com/office/drawing/2014/main" id="{AC339EF5-3DB2-DBA7-1C39-3177C303A4C0}"/>
                </a:ext>
              </a:extLst>
            </p:cNvPr>
            <p:cNvSpPr/>
            <p:nvPr/>
          </p:nvSpPr>
          <p:spPr>
            <a:xfrm>
              <a:off x="-52309000" y="40519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89"/>
                    <a:pt x="536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7" name="Google Shape;7410;p73">
              <a:extLst>
                <a:ext uri="{FF2B5EF4-FFF2-40B4-BE49-F238E27FC236}">
                  <a16:creationId xmlns:a16="http://schemas.microsoft.com/office/drawing/2014/main" id="{D51A8864-AA29-7077-F2DE-1EF606C9922A}"/>
                </a:ext>
              </a:extLst>
            </p:cNvPr>
            <p:cNvSpPr/>
            <p:nvPr/>
          </p:nvSpPr>
          <p:spPr>
            <a:xfrm>
              <a:off x="-52402750" y="3977875"/>
              <a:ext cx="204825" cy="55950"/>
            </a:xfrm>
            <a:custGeom>
              <a:avLst/>
              <a:gdLst/>
              <a:ahLst/>
              <a:cxnLst/>
              <a:rect l="l" t="t" r="r" b="b"/>
              <a:pathLst>
                <a:path w="8193" h="2238" extrusionOk="0">
                  <a:moveTo>
                    <a:pt x="1104" y="1"/>
                  </a:moveTo>
                  <a:cubicBezTo>
                    <a:pt x="474" y="1"/>
                    <a:pt x="1" y="505"/>
                    <a:pt x="1" y="1103"/>
                  </a:cubicBezTo>
                  <a:lnTo>
                    <a:pt x="1" y="2237"/>
                  </a:lnTo>
                  <a:lnTo>
                    <a:pt x="8192" y="2237"/>
                  </a:lnTo>
                  <a:lnTo>
                    <a:pt x="8192" y="1103"/>
                  </a:lnTo>
                  <a:cubicBezTo>
                    <a:pt x="8192" y="473"/>
                    <a:pt x="7688" y="1"/>
                    <a:pt x="70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8" name="Google Shape;7411;p73">
              <a:extLst>
                <a:ext uri="{FF2B5EF4-FFF2-40B4-BE49-F238E27FC236}">
                  <a16:creationId xmlns:a16="http://schemas.microsoft.com/office/drawing/2014/main" id="{F9121B0D-2C06-E754-6AFF-86DF306F92EA}"/>
                </a:ext>
              </a:extLst>
            </p:cNvPr>
            <p:cNvSpPr/>
            <p:nvPr/>
          </p:nvSpPr>
          <p:spPr>
            <a:xfrm>
              <a:off x="-52275150" y="4052700"/>
              <a:ext cx="77225" cy="17350"/>
            </a:xfrm>
            <a:custGeom>
              <a:avLst/>
              <a:gdLst/>
              <a:ahLst/>
              <a:cxnLst/>
              <a:rect l="l" t="t" r="r" b="b"/>
              <a:pathLst>
                <a:path w="3089" h="694" extrusionOk="0">
                  <a:moveTo>
                    <a:pt x="1" y="1"/>
                  </a:moveTo>
                  <a:cubicBezTo>
                    <a:pt x="64" y="95"/>
                    <a:pt x="95" y="221"/>
                    <a:pt x="95" y="347"/>
                  </a:cubicBezTo>
                  <a:cubicBezTo>
                    <a:pt x="95" y="442"/>
                    <a:pt x="64" y="568"/>
                    <a:pt x="1" y="694"/>
                  </a:cubicBezTo>
                  <a:lnTo>
                    <a:pt x="3088" y="694"/>
                  </a:lnTo>
                  <a:lnTo>
                    <a:pt x="308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9" name="Google Shape;7412;p73">
              <a:extLst>
                <a:ext uri="{FF2B5EF4-FFF2-40B4-BE49-F238E27FC236}">
                  <a16:creationId xmlns:a16="http://schemas.microsoft.com/office/drawing/2014/main" id="{2E633889-8B9D-EA19-90EC-F7EA19D55B81}"/>
                </a:ext>
              </a:extLst>
            </p:cNvPr>
            <p:cNvSpPr/>
            <p:nvPr/>
          </p:nvSpPr>
          <p:spPr>
            <a:xfrm>
              <a:off x="-52403525" y="4089725"/>
              <a:ext cx="204800" cy="205600"/>
            </a:xfrm>
            <a:custGeom>
              <a:avLst/>
              <a:gdLst/>
              <a:ahLst/>
              <a:cxnLst/>
              <a:rect l="l" t="t" r="r" b="b"/>
              <a:pathLst>
                <a:path w="8192" h="8224" extrusionOk="0">
                  <a:moveTo>
                    <a:pt x="2584" y="2993"/>
                  </a:moveTo>
                  <a:cubicBezTo>
                    <a:pt x="2773" y="2993"/>
                    <a:pt x="2930" y="3151"/>
                    <a:pt x="2930" y="3340"/>
                  </a:cubicBezTo>
                  <a:cubicBezTo>
                    <a:pt x="2930" y="3560"/>
                    <a:pt x="2773" y="3718"/>
                    <a:pt x="2584" y="3718"/>
                  </a:cubicBezTo>
                  <a:cubicBezTo>
                    <a:pt x="2426" y="3718"/>
                    <a:pt x="2237" y="3560"/>
                    <a:pt x="2237" y="3340"/>
                  </a:cubicBezTo>
                  <a:cubicBezTo>
                    <a:pt x="2237" y="3151"/>
                    <a:pt x="2395" y="2993"/>
                    <a:pt x="2584" y="2993"/>
                  </a:cubicBezTo>
                  <a:close/>
                  <a:moveTo>
                    <a:pt x="5608" y="2993"/>
                  </a:moveTo>
                  <a:cubicBezTo>
                    <a:pt x="5829" y="2993"/>
                    <a:pt x="5986" y="3151"/>
                    <a:pt x="5986" y="3340"/>
                  </a:cubicBezTo>
                  <a:cubicBezTo>
                    <a:pt x="5986" y="3560"/>
                    <a:pt x="5829" y="3718"/>
                    <a:pt x="5608" y="3718"/>
                  </a:cubicBezTo>
                  <a:cubicBezTo>
                    <a:pt x="5419" y="3718"/>
                    <a:pt x="5262" y="3560"/>
                    <a:pt x="5262" y="3340"/>
                  </a:cubicBezTo>
                  <a:cubicBezTo>
                    <a:pt x="5262" y="3151"/>
                    <a:pt x="5419" y="2993"/>
                    <a:pt x="5608" y="2993"/>
                  </a:cubicBezTo>
                  <a:close/>
                  <a:moveTo>
                    <a:pt x="5148" y="5553"/>
                  </a:moveTo>
                  <a:cubicBezTo>
                    <a:pt x="5238" y="5553"/>
                    <a:pt x="5325" y="5592"/>
                    <a:pt x="5388" y="5671"/>
                  </a:cubicBezTo>
                  <a:cubicBezTo>
                    <a:pt x="5577" y="5797"/>
                    <a:pt x="5577" y="6018"/>
                    <a:pt x="5419" y="6175"/>
                  </a:cubicBezTo>
                  <a:cubicBezTo>
                    <a:pt x="5073" y="6522"/>
                    <a:pt x="4600" y="6742"/>
                    <a:pt x="4128" y="6742"/>
                  </a:cubicBezTo>
                  <a:cubicBezTo>
                    <a:pt x="3624" y="6742"/>
                    <a:pt x="3151" y="6522"/>
                    <a:pt x="2773" y="6175"/>
                  </a:cubicBezTo>
                  <a:cubicBezTo>
                    <a:pt x="2615" y="6018"/>
                    <a:pt x="2615" y="5797"/>
                    <a:pt x="2773" y="5671"/>
                  </a:cubicBezTo>
                  <a:cubicBezTo>
                    <a:pt x="2852" y="5592"/>
                    <a:pt x="2954" y="5553"/>
                    <a:pt x="3053" y="5553"/>
                  </a:cubicBezTo>
                  <a:cubicBezTo>
                    <a:pt x="3151" y="5553"/>
                    <a:pt x="3245" y="5592"/>
                    <a:pt x="3308" y="5671"/>
                  </a:cubicBezTo>
                  <a:cubicBezTo>
                    <a:pt x="3513" y="5892"/>
                    <a:pt x="3797" y="6002"/>
                    <a:pt x="4084" y="6002"/>
                  </a:cubicBezTo>
                  <a:cubicBezTo>
                    <a:pt x="4372" y="6002"/>
                    <a:pt x="4663" y="5892"/>
                    <a:pt x="4884" y="5671"/>
                  </a:cubicBezTo>
                  <a:cubicBezTo>
                    <a:pt x="4962" y="5592"/>
                    <a:pt x="5057" y="5553"/>
                    <a:pt x="5148" y="5553"/>
                  </a:cubicBezTo>
                  <a:close/>
                  <a:moveTo>
                    <a:pt x="0" y="0"/>
                  </a:moveTo>
                  <a:lnTo>
                    <a:pt x="0" y="4096"/>
                  </a:lnTo>
                  <a:cubicBezTo>
                    <a:pt x="0" y="6333"/>
                    <a:pt x="1828" y="8223"/>
                    <a:pt x="4096" y="8223"/>
                  </a:cubicBezTo>
                  <a:cubicBezTo>
                    <a:pt x="6333" y="8223"/>
                    <a:pt x="8192" y="6396"/>
                    <a:pt x="8192" y="4096"/>
                  </a:cubicBezTo>
                  <a:lnTo>
                    <a:pt x="8192" y="1576"/>
                  </a:lnTo>
                  <a:cubicBezTo>
                    <a:pt x="7656" y="1891"/>
                    <a:pt x="7089" y="2080"/>
                    <a:pt x="6490" y="2080"/>
                  </a:cubicBezTo>
                  <a:cubicBezTo>
                    <a:pt x="6364" y="2048"/>
                    <a:pt x="6207" y="2048"/>
                    <a:pt x="6049" y="2017"/>
                  </a:cubicBezTo>
                  <a:cubicBezTo>
                    <a:pt x="4317" y="1733"/>
                    <a:pt x="2615" y="1229"/>
                    <a:pt x="1009" y="441"/>
                  </a:cubicBezTo>
                  <a:lnTo>
                    <a:pt x="9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0" name="Google Shape;7413;p73">
              <a:extLst>
                <a:ext uri="{FF2B5EF4-FFF2-40B4-BE49-F238E27FC236}">
                  <a16:creationId xmlns:a16="http://schemas.microsoft.com/office/drawing/2014/main" id="{66FBF7AE-444A-14E2-63DA-612132C7ED68}"/>
                </a:ext>
              </a:extLst>
            </p:cNvPr>
            <p:cNvSpPr/>
            <p:nvPr/>
          </p:nvSpPr>
          <p:spPr>
            <a:xfrm>
              <a:off x="-52179050" y="4132250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1"/>
                  </a:cubicBezTo>
                  <a:cubicBezTo>
                    <a:pt x="725" y="694"/>
                    <a:pt x="410" y="22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1" name="Google Shape;7414;p73">
              <a:extLst>
                <a:ext uri="{FF2B5EF4-FFF2-40B4-BE49-F238E27FC236}">
                  <a16:creationId xmlns:a16="http://schemas.microsoft.com/office/drawing/2014/main" id="{51E229F5-58EE-376F-3ACD-7C2E5CBEBD3A}"/>
                </a:ext>
              </a:extLst>
            </p:cNvPr>
            <p:cNvSpPr/>
            <p:nvPr/>
          </p:nvSpPr>
          <p:spPr>
            <a:xfrm>
              <a:off x="-5244055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82" name="Google Shape;7415;p73">
            <a:extLst>
              <a:ext uri="{FF2B5EF4-FFF2-40B4-BE49-F238E27FC236}">
                <a16:creationId xmlns:a16="http://schemas.microsoft.com/office/drawing/2014/main" id="{F97CFBB0-A9C5-4B49-46BC-30A3D1EBDA7B}"/>
              </a:ext>
            </a:extLst>
          </p:cNvPr>
          <p:cNvGrpSpPr/>
          <p:nvPr/>
        </p:nvGrpSpPr>
        <p:grpSpPr>
          <a:xfrm>
            <a:off x="8860088" y="5705104"/>
            <a:ext cx="419549" cy="478665"/>
            <a:chOff x="-51623775" y="3584850"/>
            <a:chExt cx="279625" cy="319025"/>
          </a:xfrm>
          <a:solidFill>
            <a:schemeClr val="tx1"/>
          </a:solidFill>
        </p:grpSpPr>
        <p:sp>
          <p:nvSpPr>
            <p:cNvPr id="1083" name="Google Shape;7416;p73">
              <a:extLst>
                <a:ext uri="{FF2B5EF4-FFF2-40B4-BE49-F238E27FC236}">
                  <a16:creationId xmlns:a16="http://schemas.microsoft.com/office/drawing/2014/main" id="{0EEABD7C-724A-19E0-1B47-461F4D725711}"/>
                </a:ext>
              </a:extLst>
            </p:cNvPr>
            <p:cNvSpPr/>
            <p:nvPr/>
          </p:nvSpPr>
          <p:spPr>
            <a:xfrm>
              <a:off x="-51497750" y="3832175"/>
              <a:ext cx="26000" cy="13200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504" y="0"/>
                  </a:moveTo>
                  <a:cubicBezTo>
                    <a:pt x="378" y="189"/>
                    <a:pt x="252" y="252"/>
                    <a:pt x="0" y="410"/>
                  </a:cubicBezTo>
                  <a:cubicBezTo>
                    <a:pt x="158" y="489"/>
                    <a:pt x="339" y="528"/>
                    <a:pt x="520" y="528"/>
                  </a:cubicBezTo>
                  <a:cubicBezTo>
                    <a:pt x="701" y="528"/>
                    <a:pt x="882" y="489"/>
                    <a:pt x="1040" y="410"/>
                  </a:cubicBezTo>
                  <a:cubicBezTo>
                    <a:pt x="788" y="252"/>
                    <a:pt x="693" y="158"/>
                    <a:pt x="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4" name="Google Shape;7417;p73">
              <a:extLst>
                <a:ext uri="{FF2B5EF4-FFF2-40B4-BE49-F238E27FC236}">
                  <a16:creationId xmlns:a16="http://schemas.microsoft.com/office/drawing/2014/main" id="{3FBC9D8A-EB01-1084-9C5E-3743FD18A3EC}"/>
                </a:ext>
              </a:extLst>
            </p:cNvPr>
            <p:cNvSpPr/>
            <p:nvPr/>
          </p:nvSpPr>
          <p:spPr>
            <a:xfrm>
              <a:off x="-51574150" y="3809300"/>
              <a:ext cx="78000" cy="26550"/>
            </a:xfrm>
            <a:custGeom>
              <a:avLst/>
              <a:gdLst/>
              <a:ahLst/>
              <a:cxnLst/>
              <a:rect l="l" t="t" r="r" b="b"/>
              <a:pathLst>
                <a:path w="3120" h="1062" extrusionOk="0">
                  <a:moveTo>
                    <a:pt x="2547" y="1"/>
                  </a:moveTo>
                  <a:cubicBezTo>
                    <a:pt x="2380" y="1"/>
                    <a:pt x="2203" y="61"/>
                    <a:pt x="2048" y="191"/>
                  </a:cubicBezTo>
                  <a:cubicBezTo>
                    <a:pt x="1784" y="477"/>
                    <a:pt x="1443" y="609"/>
                    <a:pt x="1078" y="609"/>
                  </a:cubicBezTo>
                  <a:cubicBezTo>
                    <a:pt x="921" y="609"/>
                    <a:pt x="760" y="585"/>
                    <a:pt x="599" y="537"/>
                  </a:cubicBezTo>
                  <a:lnTo>
                    <a:pt x="0" y="348"/>
                  </a:lnTo>
                  <a:lnTo>
                    <a:pt x="0" y="348"/>
                  </a:lnTo>
                  <a:cubicBezTo>
                    <a:pt x="401" y="819"/>
                    <a:pt x="977" y="1061"/>
                    <a:pt x="1572" y="1061"/>
                  </a:cubicBezTo>
                  <a:cubicBezTo>
                    <a:pt x="1773" y="1061"/>
                    <a:pt x="1975" y="1034"/>
                    <a:pt x="2174" y="978"/>
                  </a:cubicBezTo>
                  <a:cubicBezTo>
                    <a:pt x="2615" y="821"/>
                    <a:pt x="2804" y="632"/>
                    <a:pt x="3119" y="348"/>
                  </a:cubicBezTo>
                  <a:cubicBezTo>
                    <a:pt x="3008" y="125"/>
                    <a:pt x="2787" y="1"/>
                    <a:pt x="25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5" name="Google Shape;7418;p73">
              <a:extLst>
                <a:ext uri="{FF2B5EF4-FFF2-40B4-BE49-F238E27FC236}">
                  <a16:creationId xmlns:a16="http://schemas.microsoft.com/office/drawing/2014/main" id="{E16DAEC8-DFA3-C65B-5E23-754CE118F339}"/>
                </a:ext>
              </a:extLst>
            </p:cNvPr>
            <p:cNvSpPr/>
            <p:nvPr/>
          </p:nvSpPr>
          <p:spPr>
            <a:xfrm>
              <a:off x="-51579675" y="3837675"/>
              <a:ext cx="190625" cy="66200"/>
            </a:xfrm>
            <a:custGeom>
              <a:avLst/>
              <a:gdLst/>
              <a:ahLst/>
              <a:cxnLst/>
              <a:rect l="l" t="t" r="r" b="b"/>
              <a:pathLst>
                <a:path w="7625" h="2648" extrusionOk="0">
                  <a:moveTo>
                    <a:pt x="7625" y="1"/>
                  </a:moveTo>
                  <a:lnTo>
                    <a:pt x="7625" y="1"/>
                  </a:lnTo>
                  <a:cubicBezTo>
                    <a:pt x="7121" y="442"/>
                    <a:pt x="6491" y="662"/>
                    <a:pt x="5829" y="662"/>
                  </a:cubicBezTo>
                  <a:cubicBezTo>
                    <a:pt x="5577" y="662"/>
                    <a:pt x="5356" y="631"/>
                    <a:pt x="5104" y="568"/>
                  </a:cubicBezTo>
                  <a:cubicBezTo>
                    <a:pt x="4758" y="914"/>
                    <a:pt x="4285" y="1103"/>
                    <a:pt x="3813" y="1103"/>
                  </a:cubicBezTo>
                  <a:cubicBezTo>
                    <a:pt x="3340" y="1103"/>
                    <a:pt x="2868" y="914"/>
                    <a:pt x="2521" y="568"/>
                  </a:cubicBezTo>
                  <a:cubicBezTo>
                    <a:pt x="2269" y="631"/>
                    <a:pt x="2048" y="662"/>
                    <a:pt x="1796" y="662"/>
                  </a:cubicBezTo>
                  <a:cubicBezTo>
                    <a:pt x="1135" y="662"/>
                    <a:pt x="505" y="442"/>
                    <a:pt x="1" y="1"/>
                  </a:cubicBezTo>
                  <a:lnTo>
                    <a:pt x="1" y="1"/>
                  </a:lnTo>
                  <a:cubicBezTo>
                    <a:pt x="599" y="1576"/>
                    <a:pt x="2111" y="2647"/>
                    <a:pt x="3813" y="2647"/>
                  </a:cubicBezTo>
                  <a:cubicBezTo>
                    <a:pt x="5514" y="2647"/>
                    <a:pt x="7058" y="1576"/>
                    <a:pt x="76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6" name="Google Shape;7419;p73">
              <a:extLst>
                <a:ext uri="{FF2B5EF4-FFF2-40B4-BE49-F238E27FC236}">
                  <a16:creationId xmlns:a16="http://schemas.microsoft.com/office/drawing/2014/main" id="{AC126A16-E474-523B-4AF8-D254FBA51E87}"/>
                </a:ext>
              </a:extLst>
            </p:cNvPr>
            <p:cNvSpPr/>
            <p:nvPr/>
          </p:nvSpPr>
          <p:spPr>
            <a:xfrm>
              <a:off x="-51473350" y="3809250"/>
              <a:ext cx="78000" cy="26500"/>
            </a:xfrm>
            <a:custGeom>
              <a:avLst/>
              <a:gdLst/>
              <a:ahLst/>
              <a:cxnLst/>
              <a:rect l="l" t="t" r="r" b="b"/>
              <a:pathLst>
                <a:path w="3120" h="1060" extrusionOk="0">
                  <a:moveTo>
                    <a:pt x="600" y="1"/>
                  </a:moveTo>
                  <a:cubicBezTo>
                    <a:pt x="364" y="1"/>
                    <a:pt x="129" y="117"/>
                    <a:pt x="1" y="319"/>
                  </a:cubicBezTo>
                  <a:cubicBezTo>
                    <a:pt x="284" y="602"/>
                    <a:pt x="505" y="823"/>
                    <a:pt x="946" y="949"/>
                  </a:cubicBezTo>
                  <a:cubicBezTo>
                    <a:pt x="1155" y="1024"/>
                    <a:pt x="1369" y="1059"/>
                    <a:pt x="1580" y="1059"/>
                  </a:cubicBezTo>
                  <a:cubicBezTo>
                    <a:pt x="2163" y="1059"/>
                    <a:pt x="2727" y="790"/>
                    <a:pt x="3120" y="350"/>
                  </a:cubicBezTo>
                  <a:lnTo>
                    <a:pt x="3120" y="350"/>
                  </a:lnTo>
                  <a:lnTo>
                    <a:pt x="2521" y="539"/>
                  </a:lnTo>
                  <a:cubicBezTo>
                    <a:pt x="2369" y="587"/>
                    <a:pt x="2212" y="611"/>
                    <a:pt x="2056" y="611"/>
                  </a:cubicBezTo>
                  <a:cubicBezTo>
                    <a:pt x="1693" y="611"/>
                    <a:pt x="1336" y="479"/>
                    <a:pt x="1072" y="193"/>
                  </a:cubicBezTo>
                  <a:cubicBezTo>
                    <a:pt x="940" y="61"/>
                    <a:pt x="770" y="1"/>
                    <a:pt x="6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7" name="Google Shape;7420;p73">
              <a:extLst>
                <a:ext uri="{FF2B5EF4-FFF2-40B4-BE49-F238E27FC236}">
                  <a16:creationId xmlns:a16="http://schemas.microsoft.com/office/drawing/2014/main" id="{21C212BC-2802-FEB5-F971-6F3333A34FA1}"/>
                </a:ext>
              </a:extLst>
            </p:cNvPr>
            <p:cNvSpPr/>
            <p:nvPr/>
          </p:nvSpPr>
          <p:spPr>
            <a:xfrm>
              <a:off x="-51598575" y="3584850"/>
              <a:ext cx="226850" cy="111875"/>
            </a:xfrm>
            <a:custGeom>
              <a:avLst/>
              <a:gdLst/>
              <a:ahLst/>
              <a:cxnLst/>
              <a:rect l="l" t="t" r="r" b="b"/>
              <a:pathLst>
                <a:path w="9074" h="4475" extrusionOk="0">
                  <a:moveTo>
                    <a:pt x="757" y="1"/>
                  </a:moveTo>
                  <a:cubicBezTo>
                    <a:pt x="379" y="1"/>
                    <a:pt x="1" y="347"/>
                    <a:pt x="1" y="725"/>
                  </a:cubicBezTo>
                  <a:cubicBezTo>
                    <a:pt x="1" y="1009"/>
                    <a:pt x="158" y="1261"/>
                    <a:pt x="379" y="1355"/>
                  </a:cubicBezTo>
                  <a:lnTo>
                    <a:pt x="379" y="4474"/>
                  </a:lnTo>
                  <a:lnTo>
                    <a:pt x="3561" y="4474"/>
                  </a:lnTo>
                  <a:lnTo>
                    <a:pt x="3120" y="4033"/>
                  </a:lnTo>
                  <a:cubicBezTo>
                    <a:pt x="2962" y="3876"/>
                    <a:pt x="2962" y="3655"/>
                    <a:pt x="3120" y="3529"/>
                  </a:cubicBezTo>
                  <a:lnTo>
                    <a:pt x="4191" y="2458"/>
                  </a:lnTo>
                  <a:cubicBezTo>
                    <a:pt x="4269" y="2379"/>
                    <a:pt x="4364" y="2340"/>
                    <a:pt x="4455" y="2340"/>
                  </a:cubicBezTo>
                  <a:cubicBezTo>
                    <a:pt x="4545" y="2340"/>
                    <a:pt x="4632" y="2379"/>
                    <a:pt x="4695" y="2458"/>
                  </a:cubicBezTo>
                  <a:lnTo>
                    <a:pt x="5766" y="3529"/>
                  </a:lnTo>
                  <a:cubicBezTo>
                    <a:pt x="5923" y="3687"/>
                    <a:pt x="5923" y="3939"/>
                    <a:pt x="5766" y="4033"/>
                  </a:cubicBezTo>
                  <a:lnTo>
                    <a:pt x="5325" y="4474"/>
                  </a:lnTo>
                  <a:lnTo>
                    <a:pt x="8507" y="4474"/>
                  </a:lnTo>
                  <a:lnTo>
                    <a:pt x="8507" y="1355"/>
                  </a:lnTo>
                  <a:cubicBezTo>
                    <a:pt x="8759" y="1261"/>
                    <a:pt x="8885" y="1009"/>
                    <a:pt x="8885" y="725"/>
                  </a:cubicBezTo>
                  <a:cubicBezTo>
                    <a:pt x="9074" y="347"/>
                    <a:pt x="8696" y="1"/>
                    <a:pt x="8318" y="1"/>
                  </a:cubicBezTo>
                  <a:cubicBezTo>
                    <a:pt x="7908" y="1"/>
                    <a:pt x="7562" y="347"/>
                    <a:pt x="7562" y="725"/>
                  </a:cubicBezTo>
                  <a:cubicBezTo>
                    <a:pt x="7562" y="883"/>
                    <a:pt x="7625" y="1009"/>
                    <a:pt x="7688" y="1135"/>
                  </a:cubicBezTo>
                  <a:lnTo>
                    <a:pt x="6428" y="2143"/>
                  </a:lnTo>
                  <a:lnTo>
                    <a:pt x="5167" y="1135"/>
                  </a:lnTo>
                  <a:cubicBezTo>
                    <a:pt x="5262" y="1009"/>
                    <a:pt x="5293" y="883"/>
                    <a:pt x="5293" y="725"/>
                  </a:cubicBezTo>
                  <a:cubicBezTo>
                    <a:pt x="5293" y="347"/>
                    <a:pt x="4947" y="1"/>
                    <a:pt x="4537" y="1"/>
                  </a:cubicBezTo>
                  <a:cubicBezTo>
                    <a:pt x="4159" y="1"/>
                    <a:pt x="3781" y="347"/>
                    <a:pt x="3781" y="725"/>
                  </a:cubicBezTo>
                  <a:cubicBezTo>
                    <a:pt x="3781" y="883"/>
                    <a:pt x="3844" y="1009"/>
                    <a:pt x="3907" y="1135"/>
                  </a:cubicBezTo>
                  <a:lnTo>
                    <a:pt x="2647" y="2143"/>
                  </a:lnTo>
                  <a:lnTo>
                    <a:pt x="1387" y="1135"/>
                  </a:lnTo>
                  <a:cubicBezTo>
                    <a:pt x="1481" y="1009"/>
                    <a:pt x="1513" y="883"/>
                    <a:pt x="1513" y="725"/>
                  </a:cubicBezTo>
                  <a:cubicBezTo>
                    <a:pt x="1513" y="347"/>
                    <a:pt x="1166" y="1"/>
                    <a:pt x="7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8" name="Google Shape;7421;p73">
              <a:extLst>
                <a:ext uri="{FF2B5EF4-FFF2-40B4-BE49-F238E27FC236}">
                  <a16:creationId xmlns:a16="http://schemas.microsoft.com/office/drawing/2014/main" id="{1061F076-E4AF-B7EC-3C79-53350597A341}"/>
                </a:ext>
              </a:extLst>
            </p:cNvPr>
            <p:cNvSpPr/>
            <p:nvPr/>
          </p:nvSpPr>
          <p:spPr>
            <a:xfrm>
              <a:off x="-51623775" y="370377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725" y="1"/>
                  </a:moveTo>
                  <a:cubicBezTo>
                    <a:pt x="252" y="190"/>
                    <a:pt x="0" y="726"/>
                    <a:pt x="0" y="1261"/>
                  </a:cubicBezTo>
                  <a:cubicBezTo>
                    <a:pt x="0" y="1797"/>
                    <a:pt x="315" y="2301"/>
                    <a:pt x="725" y="2553"/>
                  </a:cubicBezTo>
                  <a:lnTo>
                    <a:pt x="72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9" name="Google Shape;7422;p73">
              <a:extLst>
                <a:ext uri="{FF2B5EF4-FFF2-40B4-BE49-F238E27FC236}">
                  <a16:creationId xmlns:a16="http://schemas.microsoft.com/office/drawing/2014/main" id="{128C8957-4C27-F5A1-B74A-61AEB01839A0}"/>
                </a:ext>
              </a:extLst>
            </p:cNvPr>
            <p:cNvSpPr/>
            <p:nvPr/>
          </p:nvSpPr>
          <p:spPr>
            <a:xfrm>
              <a:off x="-51363075" y="37030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2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0" name="Google Shape;7423;p73">
              <a:extLst>
                <a:ext uri="{FF2B5EF4-FFF2-40B4-BE49-F238E27FC236}">
                  <a16:creationId xmlns:a16="http://schemas.microsoft.com/office/drawing/2014/main" id="{4F092BEF-6745-AD62-98D5-86F3A16AFD0B}"/>
                </a:ext>
              </a:extLst>
            </p:cNvPr>
            <p:cNvSpPr/>
            <p:nvPr/>
          </p:nvSpPr>
          <p:spPr>
            <a:xfrm>
              <a:off x="-51586750" y="3716375"/>
              <a:ext cx="207150" cy="89775"/>
            </a:xfrm>
            <a:custGeom>
              <a:avLst/>
              <a:gdLst/>
              <a:ahLst/>
              <a:cxnLst/>
              <a:rect l="l" t="t" r="r" b="b"/>
              <a:pathLst>
                <a:path w="8286" h="3591" extrusionOk="0">
                  <a:moveTo>
                    <a:pt x="2615" y="757"/>
                  </a:moveTo>
                  <a:cubicBezTo>
                    <a:pt x="2804" y="757"/>
                    <a:pt x="2962" y="915"/>
                    <a:pt x="2962" y="1104"/>
                  </a:cubicBezTo>
                  <a:cubicBezTo>
                    <a:pt x="2962" y="1293"/>
                    <a:pt x="2804" y="1450"/>
                    <a:pt x="2615" y="1450"/>
                  </a:cubicBezTo>
                  <a:cubicBezTo>
                    <a:pt x="2394" y="1450"/>
                    <a:pt x="2237" y="1293"/>
                    <a:pt x="2237" y="1104"/>
                  </a:cubicBezTo>
                  <a:cubicBezTo>
                    <a:pt x="2237" y="915"/>
                    <a:pt x="2394" y="757"/>
                    <a:pt x="2615" y="757"/>
                  </a:cubicBezTo>
                  <a:close/>
                  <a:moveTo>
                    <a:pt x="5608" y="757"/>
                  </a:moveTo>
                  <a:cubicBezTo>
                    <a:pt x="5797" y="757"/>
                    <a:pt x="5955" y="915"/>
                    <a:pt x="5955" y="1104"/>
                  </a:cubicBezTo>
                  <a:cubicBezTo>
                    <a:pt x="5955" y="1293"/>
                    <a:pt x="5797" y="1450"/>
                    <a:pt x="5608" y="1450"/>
                  </a:cubicBezTo>
                  <a:cubicBezTo>
                    <a:pt x="5387" y="1450"/>
                    <a:pt x="5230" y="1293"/>
                    <a:pt x="5230" y="1104"/>
                  </a:cubicBezTo>
                  <a:cubicBezTo>
                    <a:pt x="5198" y="915"/>
                    <a:pt x="5387" y="757"/>
                    <a:pt x="5608" y="757"/>
                  </a:cubicBezTo>
                  <a:close/>
                  <a:moveTo>
                    <a:pt x="95" y="1"/>
                  </a:moveTo>
                  <a:lnTo>
                    <a:pt x="95" y="3088"/>
                  </a:lnTo>
                  <a:lnTo>
                    <a:pt x="0" y="3088"/>
                  </a:lnTo>
                  <a:lnTo>
                    <a:pt x="1386" y="3561"/>
                  </a:lnTo>
                  <a:cubicBezTo>
                    <a:pt x="1451" y="3577"/>
                    <a:pt x="1517" y="3585"/>
                    <a:pt x="1581" y="3585"/>
                  </a:cubicBezTo>
                  <a:cubicBezTo>
                    <a:pt x="1764" y="3585"/>
                    <a:pt x="1939" y="3520"/>
                    <a:pt x="2079" y="3404"/>
                  </a:cubicBezTo>
                  <a:cubicBezTo>
                    <a:pt x="2371" y="3112"/>
                    <a:pt x="2737" y="2970"/>
                    <a:pt x="3098" y="2970"/>
                  </a:cubicBezTo>
                  <a:cubicBezTo>
                    <a:pt x="3478" y="2970"/>
                    <a:pt x="3852" y="3128"/>
                    <a:pt x="4127" y="3435"/>
                  </a:cubicBezTo>
                  <a:cubicBezTo>
                    <a:pt x="4415" y="3132"/>
                    <a:pt x="4791" y="2982"/>
                    <a:pt x="5166" y="2982"/>
                  </a:cubicBezTo>
                  <a:cubicBezTo>
                    <a:pt x="5531" y="2982"/>
                    <a:pt x="5895" y="3124"/>
                    <a:pt x="6175" y="3404"/>
                  </a:cubicBezTo>
                  <a:cubicBezTo>
                    <a:pt x="6329" y="3535"/>
                    <a:pt x="6483" y="3591"/>
                    <a:pt x="6658" y="3591"/>
                  </a:cubicBezTo>
                  <a:cubicBezTo>
                    <a:pt x="6734" y="3591"/>
                    <a:pt x="6814" y="3580"/>
                    <a:pt x="6900" y="3561"/>
                  </a:cubicBezTo>
                  <a:lnTo>
                    <a:pt x="8286" y="3088"/>
                  </a:lnTo>
                  <a:lnTo>
                    <a:pt x="828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1" name="Google Shape;7424;p73">
              <a:extLst>
                <a:ext uri="{FF2B5EF4-FFF2-40B4-BE49-F238E27FC236}">
                  <a16:creationId xmlns:a16="http://schemas.microsoft.com/office/drawing/2014/main" id="{408C208B-D513-3F52-6395-E30F417824DF}"/>
                </a:ext>
              </a:extLst>
            </p:cNvPr>
            <p:cNvSpPr/>
            <p:nvPr/>
          </p:nvSpPr>
          <p:spPr>
            <a:xfrm>
              <a:off x="-51497750" y="3666775"/>
              <a:ext cx="26000" cy="26800"/>
            </a:xfrm>
            <a:custGeom>
              <a:avLst/>
              <a:gdLst/>
              <a:ahLst/>
              <a:cxnLst/>
              <a:rect l="l" t="t" r="r" b="b"/>
              <a:pathLst>
                <a:path w="1040" h="1072" extrusionOk="0">
                  <a:moveTo>
                    <a:pt x="536" y="0"/>
                  </a:moveTo>
                  <a:lnTo>
                    <a:pt x="0" y="536"/>
                  </a:lnTo>
                  <a:lnTo>
                    <a:pt x="536" y="1071"/>
                  </a:lnTo>
                  <a:lnTo>
                    <a:pt x="1040" y="536"/>
                  </a:lnTo>
                  <a:lnTo>
                    <a:pt x="53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01452269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extBox 26">
            <a:extLst>
              <a:ext uri="{FF2B5EF4-FFF2-40B4-BE49-F238E27FC236}">
                <a16:creationId xmlns:a16="http://schemas.microsoft.com/office/drawing/2014/main" id="{86430AC8-1D60-9E40-7B71-B479A4804064}"/>
              </a:ext>
            </a:extLst>
          </p:cNvPr>
          <p:cNvSpPr txBox="1"/>
          <p:nvPr/>
        </p:nvSpPr>
        <p:spPr>
          <a:xfrm>
            <a:off x="4068123" y="316658"/>
            <a:ext cx="403764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sz="2800" dirty="0">
                <a:cs typeface="B Titr" panose="00000700000000000000" pitchFamily="2" charset="-78"/>
              </a:rPr>
              <a:t>پکیج لایه بار آیکون های قالب</a:t>
            </a:r>
            <a:endParaRPr lang="en-US" sz="2800" dirty="0">
              <a:cs typeface="B Titr" panose="00000700000000000000" pitchFamily="2" charset="-78"/>
            </a:endParaRPr>
          </a:p>
        </p:txBody>
      </p:sp>
      <p:grpSp>
        <p:nvGrpSpPr>
          <p:cNvPr id="2" name="Google Shape;7431;p74">
            <a:extLst>
              <a:ext uri="{FF2B5EF4-FFF2-40B4-BE49-F238E27FC236}">
                <a16:creationId xmlns:a16="http://schemas.microsoft.com/office/drawing/2014/main" id="{92638655-D3B7-8D49-B9D2-EC231A28DCD0}"/>
              </a:ext>
            </a:extLst>
          </p:cNvPr>
          <p:cNvGrpSpPr/>
          <p:nvPr/>
        </p:nvGrpSpPr>
        <p:grpSpPr>
          <a:xfrm>
            <a:off x="1180901" y="2052332"/>
            <a:ext cx="368004" cy="476400"/>
            <a:chOff x="-50469125" y="3183175"/>
            <a:chExt cx="233150" cy="301825"/>
          </a:xfrm>
          <a:solidFill>
            <a:schemeClr val="tx1"/>
          </a:solidFill>
        </p:grpSpPr>
        <p:sp>
          <p:nvSpPr>
            <p:cNvPr id="3" name="Google Shape;7432;p74">
              <a:extLst>
                <a:ext uri="{FF2B5EF4-FFF2-40B4-BE49-F238E27FC236}">
                  <a16:creationId xmlns:a16="http://schemas.microsoft.com/office/drawing/2014/main" id="{6684BCD0-111E-7967-6BD6-7A99C9E56CC9}"/>
                </a:ext>
              </a:extLst>
            </p:cNvPr>
            <p:cNvSpPr/>
            <p:nvPr/>
          </p:nvSpPr>
          <p:spPr>
            <a:xfrm>
              <a:off x="-50388775" y="3227275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418" y="1072"/>
                  </a:moveTo>
                  <a:cubicBezTo>
                    <a:pt x="1638" y="1072"/>
                    <a:pt x="1796" y="1229"/>
                    <a:pt x="1796" y="1418"/>
                  </a:cubicBezTo>
                  <a:cubicBezTo>
                    <a:pt x="1796" y="1607"/>
                    <a:pt x="1638" y="1765"/>
                    <a:pt x="1418" y="1765"/>
                  </a:cubicBezTo>
                  <a:cubicBezTo>
                    <a:pt x="1229" y="1765"/>
                    <a:pt x="1071" y="1607"/>
                    <a:pt x="1071" y="1418"/>
                  </a:cubicBezTo>
                  <a:cubicBezTo>
                    <a:pt x="1071" y="1229"/>
                    <a:pt x="1229" y="1072"/>
                    <a:pt x="1418" y="1072"/>
                  </a:cubicBezTo>
                  <a:close/>
                  <a:moveTo>
                    <a:pt x="1418" y="1"/>
                  </a:moveTo>
                  <a:cubicBezTo>
                    <a:pt x="630" y="1"/>
                    <a:pt x="0" y="631"/>
                    <a:pt x="0" y="1418"/>
                  </a:cubicBezTo>
                  <a:cubicBezTo>
                    <a:pt x="0" y="2206"/>
                    <a:pt x="630" y="2836"/>
                    <a:pt x="1418" y="2836"/>
                  </a:cubicBezTo>
                  <a:cubicBezTo>
                    <a:pt x="2206" y="2836"/>
                    <a:pt x="2836" y="2206"/>
                    <a:pt x="2836" y="1418"/>
                  </a:cubicBez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" name="Google Shape;7433;p74">
              <a:extLst>
                <a:ext uri="{FF2B5EF4-FFF2-40B4-BE49-F238E27FC236}">
                  <a16:creationId xmlns:a16="http://schemas.microsoft.com/office/drawing/2014/main" id="{7977270D-7E07-CD1E-D06E-6A1A5D3D9A1C}"/>
                </a:ext>
              </a:extLst>
            </p:cNvPr>
            <p:cNvSpPr/>
            <p:nvPr/>
          </p:nvSpPr>
          <p:spPr>
            <a:xfrm>
              <a:off x="-50469125" y="3290275"/>
              <a:ext cx="233150" cy="194725"/>
            </a:xfrm>
            <a:custGeom>
              <a:avLst/>
              <a:gdLst/>
              <a:ahLst/>
              <a:cxnLst/>
              <a:rect l="l" t="t" r="r" b="b"/>
              <a:pathLst>
                <a:path w="9326" h="7789" extrusionOk="0">
                  <a:moveTo>
                    <a:pt x="4663" y="1072"/>
                  </a:moveTo>
                  <a:lnTo>
                    <a:pt x="6018" y="3907"/>
                  </a:lnTo>
                  <a:cubicBezTo>
                    <a:pt x="5672" y="4034"/>
                    <a:pt x="5356" y="4097"/>
                    <a:pt x="5010" y="4128"/>
                  </a:cubicBezTo>
                  <a:lnTo>
                    <a:pt x="5010" y="3813"/>
                  </a:lnTo>
                  <a:cubicBezTo>
                    <a:pt x="5010" y="3624"/>
                    <a:pt x="4852" y="3466"/>
                    <a:pt x="4663" y="3466"/>
                  </a:cubicBezTo>
                  <a:cubicBezTo>
                    <a:pt x="4443" y="3466"/>
                    <a:pt x="4285" y="3624"/>
                    <a:pt x="4285" y="3813"/>
                  </a:cubicBezTo>
                  <a:lnTo>
                    <a:pt x="4285" y="4128"/>
                  </a:lnTo>
                  <a:cubicBezTo>
                    <a:pt x="3939" y="4097"/>
                    <a:pt x="3592" y="4034"/>
                    <a:pt x="3277" y="3907"/>
                  </a:cubicBezTo>
                  <a:lnTo>
                    <a:pt x="4663" y="1072"/>
                  </a:lnTo>
                  <a:close/>
                  <a:moveTo>
                    <a:pt x="2836" y="1"/>
                  </a:moveTo>
                  <a:lnTo>
                    <a:pt x="1576" y="2647"/>
                  </a:lnTo>
                  <a:cubicBezTo>
                    <a:pt x="1387" y="2395"/>
                    <a:pt x="1229" y="2143"/>
                    <a:pt x="1103" y="1860"/>
                  </a:cubicBezTo>
                  <a:cubicBezTo>
                    <a:pt x="1034" y="1721"/>
                    <a:pt x="914" y="1634"/>
                    <a:pt x="781" y="1634"/>
                  </a:cubicBezTo>
                  <a:cubicBezTo>
                    <a:pt x="732" y="1634"/>
                    <a:pt x="681" y="1645"/>
                    <a:pt x="631" y="1671"/>
                  </a:cubicBezTo>
                  <a:cubicBezTo>
                    <a:pt x="442" y="1734"/>
                    <a:pt x="347" y="1923"/>
                    <a:pt x="442" y="2143"/>
                  </a:cubicBezTo>
                  <a:cubicBezTo>
                    <a:pt x="631" y="2553"/>
                    <a:pt x="914" y="2994"/>
                    <a:pt x="1229" y="3340"/>
                  </a:cubicBezTo>
                  <a:lnTo>
                    <a:pt x="158" y="5546"/>
                  </a:lnTo>
                  <a:cubicBezTo>
                    <a:pt x="1" y="5955"/>
                    <a:pt x="64" y="6396"/>
                    <a:pt x="347" y="6711"/>
                  </a:cubicBezTo>
                  <a:lnTo>
                    <a:pt x="127" y="7247"/>
                  </a:lnTo>
                  <a:cubicBezTo>
                    <a:pt x="32" y="7405"/>
                    <a:pt x="127" y="7657"/>
                    <a:pt x="284" y="7720"/>
                  </a:cubicBezTo>
                  <a:cubicBezTo>
                    <a:pt x="328" y="7746"/>
                    <a:pt x="376" y="7757"/>
                    <a:pt x="425" y="7757"/>
                  </a:cubicBezTo>
                  <a:cubicBezTo>
                    <a:pt x="554" y="7757"/>
                    <a:pt x="688" y="7676"/>
                    <a:pt x="757" y="7562"/>
                  </a:cubicBezTo>
                  <a:lnTo>
                    <a:pt x="977" y="7026"/>
                  </a:lnTo>
                  <a:cubicBezTo>
                    <a:pt x="1025" y="7032"/>
                    <a:pt x="1072" y="7035"/>
                    <a:pt x="1118" y="7035"/>
                  </a:cubicBezTo>
                  <a:cubicBezTo>
                    <a:pt x="1562" y="7035"/>
                    <a:pt x="1937" y="6770"/>
                    <a:pt x="2080" y="6428"/>
                  </a:cubicBezTo>
                  <a:lnTo>
                    <a:pt x="2962" y="4601"/>
                  </a:lnTo>
                  <a:cubicBezTo>
                    <a:pt x="3372" y="4758"/>
                    <a:pt x="3813" y="4884"/>
                    <a:pt x="4285" y="4916"/>
                  </a:cubicBezTo>
                  <a:lnTo>
                    <a:pt x="4285" y="5294"/>
                  </a:lnTo>
                  <a:cubicBezTo>
                    <a:pt x="4285" y="5483"/>
                    <a:pt x="4443" y="5640"/>
                    <a:pt x="4632" y="5640"/>
                  </a:cubicBezTo>
                  <a:cubicBezTo>
                    <a:pt x="4852" y="5640"/>
                    <a:pt x="5010" y="5483"/>
                    <a:pt x="5010" y="5294"/>
                  </a:cubicBezTo>
                  <a:lnTo>
                    <a:pt x="5010" y="4916"/>
                  </a:lnTo>
                  <a:cubicBezTo>
                    <a:pt x="5483" y="4884"/>
                    <a:pt x="5892" y="4821"/>
                    <a:pt x="6333" y="4601"/>
                  </a:cubicBezTo>
                  <a:lnTo>
                    <a:pt x="7215" y="6428"/>
                  </a:lnTo>
                  <a:cubicBezTo>
                    <a:pt x="7365" y="6787"/>
                    <a:pt x="7741" y="7060"/>
                    <a:pt x="8237" y="7060"/>
                  </a:cubicBezTo>
                  <a:cubicBezTo>
                    <a:pt x="8264" y="7060"/>
                    <a:pt x="8291" y="7060"/>
                    <a:pt x="8318" y="7058"/>
                  </a:cubicBezTo>
                  <a:lnTo>
                    <a:pt x="8538" y="7594"/>
                  </a:lnTo>
                  <a:cubicBezTo>
                    <a:pt x="8607" y="7708"/>
                    <a:pt x="8742" y="7789"/>
                    <a:pt x="8871" y="7789"/>
                  </a:cubicBezTo>
                  <a:cubicBezTo>
                    <a:pt x="8920" y="7789"/>
                    <a:pt x="8968" y="7777"/>
                    <a:pt x="9011" y="7751"/>
                  </a:cubicBezTo>
                  <a:cubicBezTo>
                    <a:pt x="9169" y="7562"/>
                    <a:pt x="9263" y="7373"/>
                    <a:pt x="9169" y="7215"/>
                  </a:cubicBezTo>
                  <a:lnTo>
                    <a:pt x="8948" y="6648"/>
                  </a:lnTo>
                  <a:cubicBezTo>
                    <a:pt x="9200" y="6333"/>
                    <a:pt x="9326" y="5924"/>
                    <a:pt x="9137" y="5514"/>
                  </a:cubicBezTo>
                  <a:lnTo>
                    <a:pt x="8066" y="3340"/>
                  </a:lnTo>
                  <a:cubicBezTo>
                    <a:pt x="8381" y="2994"/>
                    <a:pt x="8665" y="2553"/>
                    <a:pt x="8854" y="2143"/>
                  </a:cubicBezTo>
                  <a:cubicBezTo>
                    <a:pt x="8948" y="1923"/>
                    <a:pt x="8854" y="1734"/>
                    <a:pt x="8665" y="1671"/>
                  </a:cubicBezTo>
                  <a:cubicBezTo>
                    <a:pt x="8614" y="1645"/>
                    <a:pt x="8561" y="1634"/>
                    <a:pt x="8509" y="1634"/>
                  </a:cubicBezTo>
                  <a:cubicBezTo>
                    <a:pt x="8369" y="1634"/>
                    <a:pt x="8238" y="1721"/>
                    <a:pt x="8192" y="1860"/>
                  </a:cubicBezTo>
                  <a:cubicBezTo>
                    <a:pt x="8066" y="2143"/>
                    <a:pt x="7908" y="2395"/>
                    <a:pt x="7719" y="2647"/>
                  </a:cubicBezTo>
                  <a:lnTo>
                    <a:pt x="6459" y="1"/>
                  </a:lnTo>
                  <a:cubicBezTo>
                    <a:pt x="6113" y="631"/>
                    <a:pt x="5420" y="1041"/>
                    <a:pt x="4632" y="1041"/>
                  </a:cubicBezTo>
                  <a:cubicBezTo>
                    <a:pt x="3844" y="1041"/>
                    <a:pt x="3183" y="599"/>
                    <a:pt x="28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" name="Google Shape;7434;p74">
              <a:extLst>
                <a:ext uri="{FF2B5EF4-FFF2-40B4-BE49-F238E27FC236}">
                  <a16:creationId xmlns:a16="http://schemas.microsoft.com/office/drawing/2014/main" id="{1FB47875-5E0A-4A28-74F9-E7E168E74A78}"/>
                </a:ext>
              </a:extLst>
            </p:cNvPr>
            <p:cNvSpPr/>
            <p:nvPr/>
          </p:nvSpPr>
          <p:spPr>
            <a:xfrm>
              <a:off x="-50379325" y="3183175"/>
              <a:ext cx="52775" cy="34675"/>
            </a:xfrm>
            <a:custGeom>
              <a:avLst/>
              <a:gdLst/>
              <a:ahLst/>
              <a:cxnLst/>
              <a:rect l="l" t="t" r="r" b="b"/>
              <a:pathLst>
                <a:path w="2111" h="1387" extrusionOk="0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1386"/>
                  </a:lnTo>
                  <a:cubicBezTo>
                    <a:pt x="315" y="1166"/>
                    <a:pt x="662" y="1103"/>
                    <a:pt x="1071" y="1103"/>
                  </a:cubicBezTo>
                  <a:cubicBezTo>
                    <a:pt x="1449" y="1103"/>
                    <a:pt x="1796" y="1166"/>
                    <a:pt x="2111" y="1386"/>
                  </a:cubicBezTo>
                  <a:lnTo>
                    <a:pt x="2111" y="1071"/>
                  </a:lnTo>
                  <a:cubicBezTo>
                    <a:pt x="2111" y="473"/>
                    <a:pt x="1638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" name="Google Shape;7435;p74">
            <a:extLst>
              <a:ext uri="{FF2B5EF4-FFF2-40B4-BE49-F238E27FC236}">
                <a16:creationId xmlns:a16="http://schemas.microsoft.com/office/drawing/2014/main" id="{E0AA0103-A3D2-760A-E31A-511CF8F2C9DA}"/>
              </a:ext>
            </a:extLst>
          </p:cNvPr>
          <p:cNvGrpSpPr/>
          <p:nvPr/>
        </p:nvGrpSpPr>
        <p:grpSpPr>
          <a:xfrm>
            <a:off x="1127433" y="2632868"/>
            <a:ext cx="474940" cy="473717"/>
            <a:chOff x="-50504575" y="3550975"/>
            <a:chExt cx="300900" cy="300125"/>
          </a:xfrm>
          <a:solidFill>
            <a:schemeClr val="tx1"/>
          </a:solidFill>
        </p:grpSpPr>
        <p:sp>
          <p:nvSpPr>
            <p:cNvPr id="7" name="Google Shape;7436;p74">
              <a:extLst>
                <a:ext uri="{FF2B5EF4-FFF2-40B4-BE49-F238E27FC236}">
                  <a16:creationId xmlns:a16="http://schemas.microsoft.com/office/drawing/2014/main" id="{31644982-B4AF-0851-D253-EBCD3D17BEA3}"/>
                </a:ext>
              </a:extLst>
            </p:cNvPr>
            <p:cNvSpPr/>
            <p:nvPr/>
          </p:nvSpPr>
          <p:spPr>
            <a:xfrm>
              <a:off x="-50504575" y="3550975"/>
              <a:ext cx="300900" cy="176475"/>
            </a:xfrm>
            <a:custGeom>
              <a:avLst/>
              <a:gdLst/>
              <a:ahLst/>
              <a:cxnLst/>
              <a:rect l="l" t="t" r="r" b="b"/>
              <a:pathLst>
                <a:path w="12036" h="7059" extrusionOk="0"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cubicBezTo>
                    <a:pt x="1" y="1671"/>
                    <a:pt x="473" y="2143"/>
                    <a:pt x="1072" y="2143"/>
                  </a:cubicBezTo>
                  <a:cubicBezTo>
                    <a:pt x="1545" y="2143"/>
                    <a:pt x="1891" y="1828"/>
                    <a:pt x="2049" y="1419"/>
                  </a:cubicBezTo>
                  <a:lnTo>
                    <a:pt x="3592" y="1419"/>
                  </a:lnTo>
                  <a:cubicBezTo>
                    <a:pt x="2364" y="2175"/>
                    <a:pt x="1576" y="3467"/>
                    <a:pt x="1450" y="4916"/>
                  </a:cubicBezTo>
                  <a:lnTo>
                    <a:pt x="1072" y="4916"/>
                  </a:lnTo>
                  <a:cubicBezTo>
                    <a:pt x="883" y="4916"/>
                    <a:pt x="726" y="5073"/>
                    <a:pt x="726" y="5294"/>
                  </a:cubicBezTo>
                  <a:lnTo>
                    <a:pt x="726" y="6712"/>
                  </a:lnTo>
                  <a:cubicBezTo>
                    <a:pt x="726" y="6901"/>
                    <a:pt x="883" y="7058"/>
                    <a:pt x="1072" y="7058"/>
                  </a:cubicBezTo>
                  <a:lnTo>
                    <a:pt x="2490" y="7058"/>
                  </a:lnTo>
                  <a:cubicBezTo>
                    <a:pt x="2679" y="7058"/>
                    <a:pt x="2836" y="6901"/>
                    <a:pt x="2836" y="6712"/>
                  </a:cubicBezTo>
                  <a:lnTo>
                    <a:pt x="2836" y="5294"/>
                  </a:lnTo>
                  <a:cubicBezTo>
                    <a:pt x="2836" y="5073"/>
                    <a:pt x="2679" y="4916"/>
                    <a:pt x="2490" y="4916"/>
                  </a:cubicBezTo>
                  <a:lnTo>
                    <a:pt x="2175" y="4916"/>
                  </a:lnTo>
                  <a:cubicBezTo>
                    <a:pt x="2332" y="3309"/>
                    <a:pt x="3435" y="2017"/>
                    <a:pt x="4979" y="1576"/>
                  </a:cubicBezTo>
                  <a:lnTo>
                    <a:pt x="4979" y="1765"/>
                  </a:lnTo>
                  <a:cubicBezTo>
                    <a:pt x="4979" y="1986"/>
                    <a:pt x="5136" y="2143"/>
                    <a:pt x="5325" y="2143"/>
                  </a:cubicBezTo>
                  <a:lnTo>
                    <a:pt x="6743" y="2143"/>
                  </a:lnTo>
                  <a:cubicBezTo>
                    <a:pt x="6932" y="2143"/>
                    <a:pt x="7090" y="1986"/>
                    <a:pt x="7090" y="1765"/>
                  </a:cubicBezTo>
                  <a:lnTo>
                    <a:pt x="7090" y="1576"/>
                  </a:lnTo>
                  <a:cubicBezTo>
                    <a:pt x="8633" y="2017"/>
                    <a:pt x="9736" y="3340"/>
                    <a:pt x="9893" y="4916"/>
                  </a:cubicBezTo>
                  <a:lnTo>
                    <a:pt x="9578" y="4916"/>
                  </a:lnTo>
                  <a:cubicBezTo>
                    <a:pt x="9389" y="4916"/>
                    <a:pt x="9232" y="5073"/>
                    <a:pt x="9232" y="5294"/>
                  </a:cubicBezTo>
                  <a:lnTo>
                    <a:pt x="9232" y="6712"/>
                  </a:lnTo>
                  <a:cubicBezTo>
                    <a:pt x="9232" y="6901"/>
                    <a:pt x="9389" y="7058"/>
                    <a:pt x="9578" y="7058"/>
                  </a:cubicBezTo>
                  <a:lnTo>
                    <a:pt x="10996" y="7058"/>
                  </a:lnTo>
                  <a:cubicBezTo>
                    <a:pt x="11185" y="7058"/>
                    <a:pt x="11343" y="6901"/>
                    <a:pt x="11343" y="6712"/>
                  </a:cubicBezTo>
                  <a:lnTo>
                    <a:pt x="11343" y="5294"/>
                  </a:lnTo>
                  <a:cubicBezTo>
                    <a:pt x="11343" y="5073"/>
                    <a:pt x="11185" y="4916"/>
                    <a:pt x="10996" y="4916"/>
                  </a:cubicBezTo>
                  <a:lnTo>
                    <a:pt x="10587" y="4916"/>
                  </a:lnTo>
                  <a:cubicBezTo>
                    <a:pt x="10492" y="3467"/>
                    <a:pt x="9704" y="2175"/>
                    <a:pt x="8476" y="1419"/>
                  </a:cubicBezTo>
                  <a:lnTo>
                    <a:pt x="10020" y="1419"/>
                  </a:lnTo>
                  <a:cubicBezTo>
                    <a:pt x="10146" y="1860"/>
                    <a:pt x="10555" y="2143"/>
                    <a:pt x="10996" y="2143"/>
                  </a:cubicBezTo>
                  <a:cubicBezTo>
                    <a:pt x="11563" y="2143"/>
                    <a:pt x="12036" y="1671"/>
                    <a:pt x="12036" y="1072"/>
                  </a:cubicBezTo>
                  <a:cubicBezTo>
                    <a:pt x="12036" y="474"/>
                    <a:pt x="11563" y="1"/>
                    <a:pt x="10996" y="1"/>
                  </a:cubicBezTo>
                  <a:cubicBezTo>
                    <a:pt x="10524" y="1"/>
                    <a:pt x="10146" y="285"/>
                    <a:pt x="9988" y="726"/>
                  </a:cubicBezTo>
                  <a:lnTo>
                    <a:pt x="7090" y="726"/>
                  </a:lnTo>
                  <a:lnTo>
                    <a:pt x="7090" y="379"/>
                  </a:lnTo>
                  <a:cubicBezTo>
                    <a:pt x="7090" y="159"/>
                    <a:pt x="6932" y="1"/>
                    <a:pt x="6743" y="1"/>
                  </a:cubicBezTo>
                  <a:lnTo>
                    <a:pt x="5325" y="1"/>
                  </a:lnTo>
                  <a:cubicBezTo>
                    <a:pt x="5105" y="1"/>
                    <a:pt x="4979" y="159"/>
                    <a:pt x="4979" y="379"/>
                  </a:cubicBezTo>
                  <a:lnTo>
                    <a:pt x="4979" y="726"/>
                  </a:lnTo>
                  <a:lnTo>
                    <a:pt x="2049" y="726"/>
                  </a:lnTo>
                  <a:cubicBezTo>
                    <a:pt x="1891" y="316"/>
                    <a:pt x="1545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" name="Google Shape;7437;p74">
              <a:extLst>
                <a:ext uri="{FF2B5EF4-FFF2-40B4-BE49-F238E27FC236}">
                  <a16:creationId xmlns:a16="http://schemas.microsoft.com/office/drawing/2014/main" id="{2464C27B-19D6-4984-BDCE-1513549CD10A}"/>
                </a:ext>
              </a:extLst>
            </p:cNvPr>
            <p:cNvSpPr/>
            <p:nvPr/>
          </p:nvSpPr>
          <p:spPr>
            <a:xfrm>
              <a:off x="-50432100" y="3622650"/>
              <a:ext cx="157550" cy="175675"/>
            </a:xfrm>
            <a:custGeom>
              <a:avLst/>
              <a:gdLst/>
              <a:ahLst/>
              <a:cxnLst/>
              <a:rect l="l" t="t" r="r" b="b"/>
              <a:pathLst>
                <a:path w="6302" h="7027" extrusionOk="0">
                  <a:moveTo>
                    <a:pt x="3182" y="1"/>
                  </a:moveTo>
                  <a:cubicBezTo>
                    <a:pt x="3064" y="1"/>
                    <a:pt x="2946" y="64"/>
                    <a:pt x="2899" y="190"/>
                  </a:cubicBezTo>
                  <a:lnTo>
                    <a:pt x="95" y="5105"/>
                  </a:lnTo>
                  <a:cubicBezTo>
                    <a:pt x="0" y="5231"/>
                    <a:pt x="0" y="5357"/>
                    <a:pt x="95" y="5451"/>
                  </a:cubicBezTo>
                  <a:lnTo>
                    <a:pt x="1103" y="7026"/>
                  </a:lnTo>
                  <a:lnTo>
                    <a:pt x="2804" y="7026"/>
                  </a:lnTo>
                  <a:lnTo>
                    <a:pt x="2804" y="5577"/>
                  </a:lnTo>
                  <a:cubicBezTo>
                    <a:pt x="2426" y="5420"/>
                    <a:pt x="2111" y="5010"/>
                    <a:pt x="2111" y="4569"/>
                  </a:cubicBezTo>
                  <a:cubicBezTo>
                    <a:pt x="2111" y="4002"/>
                    <a:pt x="2584" y="3529"/>
                    <a:pt x="3151" y="3529"/>
                  </a:cubicBezTo>
                  <a:cubicBezTo>
                    <a:pt x="3749" y="3529"/>
                    <a:pt x="4222" y="4002"/>
                    <a:pt x="4222" y="4569"/>
                  </a:cubicBezTo>
                  <a:cubicBezTo>
                    <a:pt x="4222" y="5042"/>
                    <a:pt x="3939" y="5420"/>
                    <a:pt x="3529" y="5577"/>
                  </a:cubicBezTo>
                  <a:lnTo>
                    <a:pt x="3529" y="7026"/>
                  </a:lnTo>
                  <a:lnTo>
                    <a:pt x="5199" y="7026"/>
                  </a:lnTo>
                  <a:lnTo>
                    <a:pt x="6238" y="5451"/>
                  </a:lnTo>
                  <a:cubicBezTo>
                    <a:pt x="6301" y="5325"/>
                    <a:pt x="6301" y="5199"/>
                    <a:pt x="6238" y="5105"/>
                  </a:cubicBezTo>
                  <a:lnTo>
                    <a:pt x="3466" y="190"/>
                  </a:lnTo>
                  <a:cubicBezTo>
                    <a:pt x="3419" y="64"/>
                    <a:pt x="3301" y="1"/>
                    <a:pt x="3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" name="Google Shape;7438;p74">
              <a:extLst>
                <a:ext uri="{FF2B5EF4-FFF2-40B4-BE49-F238E27FC236}">
                  <a16:creationId xmlns:a16="http://schemas.microsoft.com/office/drawing/2014/main" id="{FD15F06C-D6B1-EEAD-400A-D03A9280C25D}"/>
                </a:ext>
              </a:extLst>
            </p:cNvPr>
            <p:cNvSpPr/>
            <p:nvPr/>
          </p:nvSpPr>
          <p:spPr>
            <a:xfrm>
              <a:off x="-50414775" y="3815625"/>
              <a:ext cx="122900" cy="35475"/>
            </a:xfrm>
            <a:custGeom>
              <a:avLst/>
              <a:gdLst/>
              <a:ahLst/>
              <a:cxnLst/>
              <a:rect l="l" t="t" r="r" b="b"/>
              <a:pathLst>
                <a:path w="4916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4569" y="1418"/>
                  </a:lnTo>
                  <a:cubicBezTo>
                    <a:pt x="4758" y="1418"/>
                    <a:pt x="4915" y="1261"/>
                    <a:pt x="4915" y="1072"/>
                  </a:cubicBezTo>
                  <a:lnTo>
                    <a:pt x="4915" y="379"/>
                  </a:lnTo>
                  <a:cubicBezTo>
                    <a:pt x="4915" y="190"/>
                    <a:pt x="4758" y="1"/>
                    <a:pt x="45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" name="Google Shape;7439;p74">
              <a:extLst>
                <a:ext uri="{FF2B5EF4-FFF2-40B4-BE49-F238E27FC236}">
                  <a16:creationId xmlns:a16="http://schemas.microsoft.com/office/drawing/2014/main" id="{F9E56D75-3696-12E5-C31B-6CD8BF5B5C19}"/>
                </a:ext>
              </a:extLst>
            </p:cNvPr>
            <p:cNvSpPr/>
            <p:nvPr/>
          </p:nvSpPr>
          <p:spPr>
            <a:xfrm>
              <a:off x="-50362000" y="37274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" name="Google Shape;7440;p74">
            <a:extLst>
              <a:ext uri="{FF2B5EF4-FFF2-40B4-BE49-F238E27FC236}">
                <a16:creationId xmlns:a16="http://schemas.microsoft.com/office/drawing/2014/main" id="{B1FF03DB-834D-3CDD-FC1E-8868E65976D1}"/>
              </a:ext>
            </a:extLst>
          </p:cNvPr>
          <p:cNvGrpSpPr/>
          <p:nvPr/>
        </p:nvGrpSpPr>
        <p:grpSpPr>
          <a:xfrm>
            <a:off x="1127433" y="3217191"/>
            <a:ext cx="474940" cy="472455"/>
            <a:chOff x="-50503000" y="3921175"/>
            <a:chExt cx="300900" cy="299325"/>
          </a:xfrm>
          <a:solidFill>
            <a:schemeClr val="tx1"/>
          </a:solidFill>
        </p:grpSpPr>
        <p:sp>
          <p:nvSpPr>
            <p:cNvPr id="12" name="Google Shape;7441;p74">
              <a:extLst>
                <a:ext uri="{FF2B5EF4-FFF2-40B4-BE49-F238E27FC236}">
                  <a16:creationId xmlns:a16="http://schemas.microsoft.com/office/drawing/2014/main" id="{C2CE01CD-6F21-E086-9D81-3D4D819E82D9}"/>
                </a:ext>
              </a:extLst>
            </p:cNvPr>
            <p:cNvSpPr/>
            <p:nvPr/>
          </p:nvSpPr>
          <p:spPr>
            <a:xfrm>
              <a:off x="-50432900" y="3921175"/>
              <a:ext cx="177250" cy="53575"/>
            </a:xfrm>
            <a:custGeom>
              <a:avLst/>
              <a:gdLst/>
              <a:ahLst/>
              <a:cxnLst/>
              <a:rect l="l" t="t" r="r" b="b"/>
              <a:pathLst>
                <a:path w="7090" h="2143" extrusionOk="0">
                  <a:moveTo>
                    <a:pt x="1" y="0"/>
                  </a:moveTo>
                  <a:lnTo>
                    <a:pt x="1" y="2143"/>
                  </a:lnTo>
                  <a:lnTo>
                    <a:pt x="7089" y="2143"/>
                  </a:lnTo>
                  <a:lnTo>
                    <a:pt x="708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" name="Google Shape;7442;p74">
              <a:extLst>
                <a:ext uri="{FF2B5EF4-FFF2-40B4-BE49-F238E27FC236}">
                  <a16:creationId xmlns:a16="http://schemas.microsoft.com/office/drawing/2014/main" id="{85C3A160-54FF-C777-AC3B-36514557E9D1}"/>
                </a:ext>
              </a:extLst>
            </p:cNvPr>
            <p:cNvSpPr/>
            <p:nvPr/>
          </p:nvSpPr>
          <p:spPr>
            <a:xfrm>
              <a:off x="-50503000" y="3921175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1797" y="0"/>
                  </a:moveTo>
                  <a:cubicBezTo>
                    <a:pt x="1734" y="0"/>
                    <a:pt x="1671" y="0"/>
                    <a:pt x="1639" y="63"/>
                  </a:cubicBezTo>
                  <a:lnTo>
                    <a:pt x="221" y="756"/>
                  </a:lnTo>
                  <a:cubicBezTo>
                    <a:pt x="95" y="851"/>
                    <a:pt x="1" y="945"/>
                    <a:pt x="1" y="1071"/>
                  </a:cubicBezTo>
                  <a:cubicBezTo>
                    <a:pt x="1" y="1197"/>
                    <a:pt x="95" y="1323"/>
                    <a:pt x="221" y="1386"/>
                  </a:cubicBezTo>
                  <a:lnTo>
                    <a:pt x="1639" y="2111"/>
                  </a:lnTo>
                  <a:cubicBezTo>
                    <a:pt x="1671" y="2143"/>
                    <a:pt x="1765" y="2143"/>
                    <a:pt x="1797" y="2143"/>
                  </a:cubicBezTo>
                  <a:lnTo>
                    <a:pt x="2112" y="2143"/>
                  </a:lnTo>
                  <a:lnTo>
                    <a:pt x="211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" name="Google Shape;7443;p74">
              <a:extLst>
                <a:ext uri="{FF2B5EF4-FFF2-40B4-BE49-F238E27FC236}">
                  <a16:creationId xmlns:a16="http://schemas.microsoft.com/office/drawing/2014/main" id="{D5440CA5-7824-080B-1EB5-3DDE76EEF613}"/>
                </a:ext>
              </a:extLst>
            </p:cNvPr>
            <p:cNvSpPr/>
            <p:nvPr/>
          </p:nvSpPr>
          <p:spPr>
            <a:xfrm>
              <a:off x="-50237550" y="3921175"/>
              <a:ext cx="35450" cy="53575"/>
            </a:xfrm>
            <a:custGeom>
              <a:avLst/>
              <a:gdLst/>
              <a:ahLst/>
              <a:cxnLst/>
              <a:rect l="l" t="t" r="r" b="b"/>
              <a:pathLst>
                <a:path w="1418" h="2143" extrusionOk="0">
                  <a:moveTo>
                    <a:pt x="0" y="0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945" y="2143"/>
                    <a:pt x="1418" y="1670"/>
                    <a:pt x="1418" y="1071"/>
                  </a:cubicBezTo>
                  <a:cubicBezTo>
                    <a:pt x="1418" y="473"/>
                    <a:pt x="945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" name="Google Shape;7444;p74">
              <a:extLst>
                <a:ext uri="{FF2B5EF4-FFF2-40B4-BE49-F238E27FC236}">
                  <a16:creationId xmlns:a16="http://schemas.microsoft.com/office/drawing/2014/main" id="{B8035EE5-5D6C-E497-3B0A-4318C35AAB80}"/>
                </a:ext>
              </a:extLst>
            </p:cNvPr>
            <p:cNvSpPr/>
            <p:nvPr/>
          </p:nvSpPr>
          <p:spPr>
            <a:xfrm>
              <a:off x="-50414775" y="4045625"/>
              <a:ext cx="159125" cy="122875"/>
            </a:xfrm>
            <a:custGeom>
              <a:avLst/>
              <a:gdLst/>
              <a:ahLst/>
              <a:cxnLst/>
              <a:rect l="l" t="t" r="r" b="b"/>
              <a:pathLst>
                <a:path w="6365" h="4915" extrusionOk="0">
                  <a:moveTo>
                    <a:pt x="0" y="0"/>
                  </a:moveTo>
                  <a:lnTo>
                    <a:pt x="0" y="4915"/>
                  </a:lnTo>
                  <a:lnTo>
                    <a:pt x="6364" y="4915"/>
                  </a:lnTo>
                  <a:lnTo>
                    <a:pt x="636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" name="Google Shape;7445;p74">
              <a:extLst>
                <a:ext uri="{FF2B5EF4-FFF2-40B4-BE49-F238E27FC236}">
                  <a16:creationId xmlns:a16="http://schemas.microsoft.com/office/drawing/2014/main" id="{B832C868-3C91-254E-FADA-CC5F304BC339}"/>
                </a:ext>
              </a:extLst>
            </p:cNvPr>
            <p:cNvSpPr/>
            <p:nvPr/>
          </p:nvSpPr>
          <p:spPr>
            <a:xfrm>
              <a:off x="-50503000" y="3992050"/>
              <a:ext cx="300900" cy="228450"/>
            </a:xfrm>
            <a:custGeom>
              <a:avLst/>
              <a:gdLst/>
              <a:ahLst/>
              <a:cxnLst/>
              <a:rect l="l" t="t" r="r" b="b"/>
              <a:pathLst>
                <a:path w="12036" h="9138" extrusionOk="0">
                  <a:moveTo>
                    <a:pt x="1797" y="1387"/>
                  </a:moveTo>
                  <a:cubicBezTo>
                    <a:pt x="1986" y="1387"/>
                    <a:pt x="2143" y="1544"/>
                    <a:pt x="2143" y="1733"/>
                  </a:cubicBezTo>
                  <a:lnTo>
                    <a:pt x="2143" y="3151"/>
                  </a:lnTo>
                  <a:cubicBezTo>
                    <a:pt x="2143" y="3372"/>
                    <a:pt x="1986" y="3529"/>
                    <a:pt x="1797" y="3529"/>
                  </a:cubicBezTo>
                  <a:cubicBezTo>
                    <a:pt x="1608" y="3529"/>
                    <a:pt x="1450" y="3372"/>
                    <a:pt x="1450" y="3151"/>
                  </a:cubicBezTo>
                  <a:lnTo>
                    <a:pt x="1450" y="1733"/>
                  </a:lnTo>
                  <a:cubicBezTo>
                    <a:pt x="1450" y="1544"/>
                    <a:pt x="1608" y="1387"/>
                    <a:pt x="1797" y="1387"/>
                  </a:cubicBezTo>
                  <a:close/>
                  <a:moveTo>
                    <a:pt x="1797" y="4222"/>
                  </a:moveTo>
                  <a:cubicBezTo>
                    <a:pt x="1986" y="4222"/>
                    <a:pt x="2143" y="4380"/>
                    <a:pt x="2143" y="4569"/>
                  </a:cubicBezTo>
                  <a:cubicBezTo>
                    <a:pt x="2143" y="4789"/>
                    <a:pt x="1986" y="4947"/>
                    <a:pt x="1797" y="4947"/>
                  </a:cubicBezTo>
                  <a:cubicBezTo>
                    <a:pt x="1576" y="4947"/>
                    <a:pt x="1419" y="4789"/>
                    <a:pt x="1419" y="4569"/>
                  </a:cubicBezTo>
                  <a:cubicBezTo>
                    <a:pt x="1419" y="4380"/>
                    <a:pt x="1576" y="4222"/>
                    <a:pt x="1797" y="4222"/>
                  </a:cubicBezTo>
                  <a:close/>
                  <a:moveTo>
                    <a:pt x="1797" y="5609"/>
                  </a:moveTo>
                  <a:cubicBezTo>
                    <a:pt x="1986" y="5609"/>
                    <a:pt x="2143" y="5766"/>
                    <a:pt x="2143" y="5955"/>
                  </a:cubicBezTo>
                  <a:lnTo>
                    <a:pt x="2143" y="7373"/>
                  </a:lnTo>
                  <a:cubicBezTo>
                    <a:pt x="2143" y="7562"/>
                    <a:pt x="1986" y="7719"/>
                    <a:pt x="1797" y="7719"/>
                  </a:cubicBezTo>
                  <a:cubicBezTo>
                    <a:pt x="1608" y="7719"/>
                    <a:pt x="1450" y="7562"/>
                    <a:pt x="1450" y="7373"/>
                  </a:cubicBezTo>
                  <a:lnTo>
                    <a:pt x="1450" y="5955"/>
                  </a:lnTo>
                  <a:cubicBezTo>
                    <a:pt x="1450" y="5766"/>
                    <a:pt x="1608" y="5609"/>
                    <a:pt x="1797" y="5609"/>
                  </a:cubicBezTo>
                  <a:close/>
                  <a:moveTo>
                    <a:pt x="10272" y="1387"/>
                  </a:moveTo>
                  <a:cubicBezTo>
                    <a:pt x="10461" y="1387"/>
                    <a:pt x="10618" y="1544"/>
                    <a:pt x="10618" y="1733"/>
                  </a:cubicBezTo>
                  <a:lnTo>
                    <a:pt x="10618" y="7373"/>
                  </a:lnTo>
                  <a:cubicBezTo>
                    <a:pt x="10618" y="7562"/>
                    <a:pt x="10461" y="7719"/>
                    <a:pt x="10272" y="7719"/>
                  </a:cubicBezTo>
                  <a:lnTo>
                    <a:pt x="3183" y="7719"/>
                  </a:lnTo>
                  <a:cubicBezTo>
                    <a:pt x="2962" y="7719"/>
                    <a:pt x="2805" y="7562"/>
                    <a:pt x="2805" y="7373"/>
                  </a:cubicBezTo>
                  <a:lnTo>
                    <a:pt x="2805" y="1733"/>
                  </a:lnTo>
                  <a:cubicBezTo>
                    <a:pt x="2805" y="1544"/>
                    <a:pt x="2962" y="1387"/>
                    <a:pt x="3183" y="1387"/>
                  </a:cubicBezTo>
                  <a:close/>
                  <a:moveTo>
                    <a:pt x="1072" y="1"/>
                  </a:moveTo>
                  <a:cubicBezTo>
                    <a:pt x="474" y="1"/>
                    <a:pt x="1" y="473"/>
                    <a:pt x="1" y="1072"/>
                  </a:cubicBezTo>
                  <a:lnTo>
                    <a:pt x="1" y="8097"/>
                  </a:lnTo>
                  <a:cubicBezTo>
                    <a:pt x="1" y="8664"/>
                    <a:pt x="474" y="9137"/>
                    <a:pt x="1072" y="9137"/>
                  </a:cubicBezTo>
                  <a:lnTo>
                    <a:pt x="10965" y="9137"/>
                  </a:lnTo>
                  <a:cubicBezTo>
                    <a:pt x="11563" y="9137"/>
                    <a:pt x="12036" y="8664"/>
                    <a:pt x="12036" y="8097"/>
                  </a:cubicBezTo>
                  <a:lnTo>
                    <a:pt x="12036" y="1072"/>
                  </a:lnTo>
                  <a:cubicBezTo>
                    <a:pt x="12036" y="473"/>
                    <a:pt x="11563" y="1"/>
                    <a:pt x="10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7" name="Google Shape;7446;p74">
            <a:extLst>
              <a:ext uri="{FF2B5EF4-FFF2-40B4-BE49-F238E27FC236}">
                <a16:creationId xmlns:a16="http://schemas.microsoft.com/office/drawing/2014/main" id="{D83D7D87-B1B5-07D7-CA0A-BC6E208CDC11}"/>
              </a:ext>
            </a:extLst>
          </p:cNvPr>
          <p:cNvGrpSpPr/>
          <p:nvPr/>
        </p:nvGrpSpPr>
        <p:grpSpPr>
          <a:xfrm>
            <a:off x="4066170" y="2078415"/>
            <a:ext cx="473677" cy="474940"/>
            <a:chOff x="-48630025" y="3199700"/>
            <a:chExt cx="300100" cy="300900"/>
          </a:xfrm>
          <a:solidFill>
            <a:schemeClr val="tx1"/>
          </a:solidFill>
        </p:grpSpPr>
        <p:sp>
          <p:nvSpPr>
            <p:cNvPr id="21" name="Google Shape;7447;p74">
              <a:extLst>
                <a:ext uri="{FF2B5EF4-FFF2-40B4-BE49-F238E27FC236}">
                  <a16:creationId xmlns:a16="http://schemas.microsoft.com/office/drawing/2014/main" id="{F254CEE4-468F-4E50-9CA1-ABC968A4951D}"/>
                </a:ext>
              </a:extLst>
            </p:cNvPr>
            <p:cNvSpPr/>
            <p:nvPr/>
          </p:nvSpPr>
          <p:spPr>
            <a:xfrm>
              <a:off x="-48630025" y="3199700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9893" y="1419"/>
                  </a:moveTo>
                  <a:lnTo>
                    <a:pt x="9893" y="1765"/>
                  </a:lnTo>
                  <a:cubicBezTo>
                    <a:pt x="9893" y="1986"/>
                    <a:pt x="10051" y="2143"/>
                    <a:pt x="10240" y="2143"/>
                  </a:cubicBezTo>
                  <a:lnTo>
                    <a:pt x="10586" y="2143"/>
                  </a:lnTo>
                  <a:lnTo>
                    <a:pt x="10586" y="5294"/>
                  </a:lnTo>
                  <a:cubicBezTo>
                    <a:pt x="9738" y="4603"/>
                    <a:pt x="8014" y="3599"/>
                    <a:pt x="6006" y="3592"/>
                  </a:cubicBezTo>
                  <a:lnTo>
                    <a:pt x="6006" y="3592"/>
                  </a:lnTo>
                  <a:cubicBezTo>
                    <a:pt x="6010" y="3592"/>
                    <a:pt x="6014" y="3592"/>
                    <a:pt x="6018" y="3592"/>
                  </a:cubicBezTo>
                  <a:lnTo>
                    <a:pt x="6018" y="3592"/>
                  </a:lnTo>
                  <a:cubicBezTo>
                    <a:pt x="6013" y="3592"/>
                    <a:pt x="6008" y="3592"/>
                    <a:pt x="6003" y="3592"/>
                  </a:cubicBezTo>
                  <a:lnTo>
                    <a:pt x="6003" y="3592"/>
                  </a:lnTo>
                  <a:cubicBezTo>
                    <a:pt x="5997" y="3592"/>
                    <a:pt x="5992" y="3592"/>
                    <a:pt x="5987" y="3592"/>
                  </a:cubicBezTo>
                  <a:cubicBezTo>
                    <a:pt x="5991" y="3592"/>
                    <a:pt x="5995" y="3592"/>
                    <a:pt x="5999" y="3592"/>
                  </a:cubicBezTo>
                  <a:lnTo>
                    <a:pt x="5999" y="3592"/>
                  </a:lnTo>
                  <a:cubicBezTo>
                    <a:pt x="4022" y="3599"/>
                    <a:pt x="2298" y="4666"/>
                    <a:pt x="1418" y="5294"/>
                  </a:cubicBezTo>
                  <a:lnTo>
                    <a:pt x="1418" y="2143"/>
                  </a:lnTo>
                  <a:lnTo>
                    <a:pt x="1765" y="2143"/>
                  </a:lnTo>
                  <a:cubicBezTo>
                    <a:pt x="1986" y="2143"/>
                    <a:pt x="2112" y="1986"/>
                    <a:pt x="2112" y="1765"/>
                  </a:cubicBezTo>
                  <a:lnTo>
                    <a:pt x="2112" y="1419"/>
                  </a:lnTo>
                  <a:close/>
                  <a:moveTo>
                    <a:pt x="6002" y="3592"/>
                  </a:moveTo>
                  <a:cubicBezTo>
                    <a:pt x="7319" y="3601"/>
                    <a:pt x="8413" y="4700"/>
                    <a:pt x="8413" y="6018"/>
                  </a:cubicBezTo>
                  <a:cubicBezTo>
                    <a:pt x="8413" y="7368"/>
                    <a:pt x="7319" y="8467"/>
                    <a:pt x="6002" y="8476"/>
                  </a:cubicBezTo>
                  <a:lnTo>
                    <a:pt x="6002" y="8476"/>
                  </a:lnTo>
                  <a:cubicBezTo>
                    <a:pt x="4686" y="8467"/>
                    <a:pt x="3592" y="7368"/>
                    <a:pt x="3592" y="6018"/>
                  </a:cubicBezTo>
                  <a:cubicBezTo>
                    <a:pt x="3592" y="4700"/>
                    <a:pt x="4686" y="3601"/>
                    <a:pt x="6002" y="3592"/>
                  </a:cubicBezTo>
                  <a:close/>
                  <a:moveTo>
                    <a:pt x="10586" y="6774"/>
                  </a:moveTo>
                  <a:lnTo>
                    <a:pt x="10586" y="9925"/>
                  </a:lnTo>
                  <a:lnTo>
                    <a:pt x="10240" y="9925"/>
                  </a:lnTo>
                  <a:cubicBezTo>
                    <a:pt x="10051" y="9925"/>
                    <a:pt x="9893" y="10082"/>
                    <a:pt x="9893" y="10271"/>
                  </a:cubicBezTo>
                  <a:lnTo>
                    <a:pt x="9893" y="10618"/>
                  </a:lnTo>
                  <a:lnTo>
                    <a:pt x="2112" y="10618"/>
                  </a:lnTo>
                  <a:lnTo>
                    <a:pt x="2112" y="10271"/>
                  </a:lnTo>
                  <a:cubicBezTo>
                    <a:pt x="2112" y="10082"/>
                    <a:pt x="1986" y="9925"/>
                    <a:pt x="1765" y="9925"/>
                  </a:cubicBezTo>
                  <a:lnTo>
                    <a:pt x="1418" y="9925"/>
                  </a:lnTo>
                  <a:lnTo>
                    <a:pt x="1418" y="6774"/>
                  </a:lnTo>
                  <a:cubicBezTo>
                    <a:pt x="2298" y="7434"/>
                    <a:pt x="4022" y="8469"/>
                    <a:pt x="5999" y="8476"/>
                  </a:cubicBezTo>
                  <a:lnTo>
                    <a:pt x="5999" y="8476"/>
                  </a:lnTo>
                  <a:cubicBezTo>
                    <a:pt x="5995" y="8476"/>
                    <a:pt x="5991" y="8476"/>
                    <a:pt x="5987" y="8476"/>
                  </a:cubicBezTo>
                  <a:cubicBezTo>
                    <a:pt x="5992" y="8476"/>
                    <a:pt x="5997" y="8476"/>
                    <a:pt x="6002" y="8476"/>
                  </a:cubicBezTo>
                  <a:lnTo>
                    <a:pt x="6002" y="8476"/>
                  </a:lnTo>
                  <a:cubicBezTo>
                    <a:pt x="6008" y="8476"/>
                    <a:pt x="6013" y="8476"/>
                    <a:pt x="6018" y="8476"/>
                  </a:cubicBezTo>
                  <a:cubicBezTo>
                    <a:pt x="6014" y="8476"/>
                    <a:pt x="6010" y="8476"/>
                    <a:pt x="6006" y="8476"/>
                  </a:cubicBezTo>
                  <a:lnTo>
                    <a:pt x="6006" y="8476"/>
                  </a:lnTo>
                  <a:cubicBezTo>
                    <a:pt x="8014" y="8469"/>
                    <a:pt x="9738" y="7402"/>
                    <a:pt x="10586" y="6774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86"/>
                    <a:pt x="158" y="2143"/>
                    <a:pt x="347" y="2143"/>
                  </a:cubicBezTo>
                  <a:lnTo>
                    <a:pt x="694" y="2143"/>
                  </a:lnTo>
                  <a:lnTo>
                    <a:pt x="694" y="9925"/>
                  </a:lnTo>
                  <a:lnTo>
                    <a:pt x="347" y="9925"/>
                  </a:lnTo>
                  <a:cubicBezTo>
                    <a:pt x="158" y="9925"/>
                    <a:pt x="1" y="10082"/>
                    <a:pt x="1" y="10271"/>
                  </a:cubicBezTo>
                  <a:lnTo>
                    <a:pt x="1" y="11689"/>
                  </a:lnTo>
                  <a:cubicBezTo>
                    <a:pt x="1" y="11910"/>
                    <a:pt x="158" y="12036"/>
                    <a:pt x="347" y="12036"/>
                  </a:cubicBezTo>
                  <a:lnTo>
                    <a:pt x="1765" y="12036"/>
                  </a:lnTo>
                  <a:cubicBezTo>
                    <a:pt x="1986" y="12036"/>
                    <a:pt x="2112" y="11910"/>
                    <a:pt x="2112" y="11689"/>
                  </a:cubicBezTo>
                  <a:lnTo>
                    <a:pt x="2112" y="11343"/>
                  </a:lnTo>
                  <a:lnTo>
                    <a:pt x="9893" y="11343"/>
                  </a:lnTo>
                  <a:lnTo>
                    <a:pt x="9893" y="11689"/>
                  </a:lnTo>
                  <a:cubicBezTo>
                    <a:pt x="9893" y="11910"/>
                    <a:pt x="10051" y="12036"/>
                    <a:pt x="10240" y="12036"/>
                  </a:cubicBezTo>
                  <a:lnTo>
                    <a:pt x="11658" y="12036"/>
                  </a:lnTo>
                  <a:cubicBezTo>
                    <a:pt x="11847" y="12036"/>
                    <a:pt x="12004" y="11910"/>
                    <a:pt x="12004" y="11689"/>
                  </a:cubicBezTo>
                  <a:lnTo>
                    <a:pt x="12004" y="10271"/>
                  </a:lnTo>
                  <a:cubicBezTo>
                    <a:pt x="12004" y="10082"/>
                    <a:pt x="11847" y="9925"/>
                    <a:pt x="11658" y="9925"/>
                  </a:cubicBezTo>
                  <a:lnTo>
                    <a:pt x="11311" y="9925"/>
                  </a:lnTo>
                  <a:lnTo>
                    <a:pt x="11311" y="2143"/>
                  </a:lnTo>
                  <a:lnTo>
                    <a:pt x="11658" y="2143"/>
                  </a:lnTo>
                  <a:cubicBezTo>
                    <a:pt x="11847" y="2143"/>
                    <a:pt x="12004" y="1986"/>
                    <a:pt x="12004" y="1765"/>
                  </a:cubicBezTo>
                  <a:lnTo>
                    <a:pt x="12004" y="347"/>
                  </a:lnTo>
                  <a:cubicBezTo>
                    <a:pt x="12004" y="158"/>
                    <a:pt x="11847" y="1"/>
                    <a:pt x="11658" y="1"/>
                  </a:cubicBezTo>
                  <a:lnTo>
                    <a:pt x="10240" y="1"/>
                  </a:lnTo>
                  <a:cubicBezTo>
                    <a:pt x="10051" y="1"/>
                    <a:pt x="9893" y="158"/>
                    <a:pt x="9893" y="347"/>
                  </a:cubicBezTo>
                  <a:lnTo>
                    <a:pt x="9893" y="725"/>
                  </a:lnTo>
                  <a:lnTo>
                    <a:pt x="2112" y="725"/>
                  </a:lnTo>
                  <a:lnTo>
                    <a:pt x="2112" y="347"/>
                  </a:lnTo>
                  <a:cubicBezTo>
                    <a:pt x="2112" y="158"/>
                    <a:pt x="1986" y="1"/>
                    <a:pt x="17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" name="Google Shape;7448;p74">
              <a:extLst>
                <a:ext uri="{FF2B5EF4-FFF2-40B4-BE49-F238E27FC236}">
                  <a16:creationId xmlns:a16="http://schemas.microsoft.com/office/drawing/2014/main" id="{0C5F1536-6B6C-35B5-F58E-993C4E210034}"/>
                </a:ext>
              </a:extLst>
            </p:cNvPr>
            <p:cNvSpPr/>
            <p:nvPr/>
          </p:nvSpPr>
          <p:spPr>
            <a:xfrm>
              <a:off x="-48524475" y="3306025"/>
              <a:ext cx="88225" cy="89050"/>
            </a:xfrm>
            <a:custGeom>
              <a:avLst/>
              <a:gdLst/>
              <a:ahLst/>
              <a:cxnLst/>
              <a:rect l="l" t="t" r="r" b="b"/>
              <a:pathLst>
                <a:path w="3529" h="3562" extrusionOk="0">
                  <a:moveTo>
                    <a:pt x="1765" y="726"/>
                  </a:moveTo>
                  <a:cubicBezTo>
                    <a:pt x="2363" y="726"/>
                    <a:pt x="2836" y="1198"/>
                    <a:pt x="2836" y="1765"/>
                  </a:cubicBezTo>
                  <a:cubicBezTo>
                    <a:pt x="2836" y="2364"/>
                    <a:pt x="2363" y="2836"/>
                    <a:pt x="1765" y="2836"/>
                  </a:cubicBezTo>
                  <a:cubicBezTo>
                    <a:pt x="1166" y="2836"/>
                    <a:pt x="694" y="2364"/>
                    <a:pt x="694" y="1765"/>
                  </a:cubicBezTo>
                  <a:cubicBezTo>
                    <a:pt x="694" y="1198"/>
                    <a:pt x="1166" y="726"/>
                    <a:pt x="1765" y="726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9"/>
                    <a:pt x="0" y="1765"/>
                  </a:cubicBezTo>
                  <a:cubicBezTo>
                    <a:pt x="0" y="2773"/>
                    <a:pt x="788" y="3561"/>
                    <a:pt x="1765" y="3561"/>
                  </a:cubicBezTo>
                  <a:cubicBezTo>
                    <a:pt x="2741" y="3561"/>
                    <a:pt x="3529" y="2773"/>
                    <a:pt x="3529" y="1765"/>
                  </a:cubicBezTo>
                  <a:cubicBezTo>
                    <a:pt x="3529" y="789"/>
                    <a:pt x="2741" y="1"/>
                    <a:pt x="17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" name="Google Shape;7449;p74">
              <a:extLst>
                <a:ext uri="{FF2B5EF4-FFF2-40B4-BE49-F238E27FC236}">
                  <a16:creationId xmlns:a16="http://schemas.microsoft.com/office/drawing/2014/main" id="{9E655F92-EDA8-CEFD-7FA8-34EF9345342B}"/>
                </a:ext>
              </a:extLst>
            </p:cNvPr>
            <p:cNvSpPr/>
            <p:nvPr/>
          </p:nvSpPr>
          <p:spPr>
            <a:xfrm>
              <a:off x="-48489025" y="33414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24" name="Google Shape;7450;p74">
            <a:extLst>
              <a:ext uri="{FF2B5EF4-FFF2-40B4-BE49-F238E27FC236}">
                <a16:creationId xmlns:a16="http://schemas.microsoft.com/office/drawing/2014/main" id="{84D70239-1757-049A-0133-36BA984C29CB}"/>
              </a:ext>
            </a:extLst>
          </p:cNvPr>
          <p:cNvGrpSpPr/>
          <p:nvPr/>
        </p:nvGrpSpPr>
        <p:grpSpPr>
          <a:xfrm>
            <a:off x="4066170" y="2661476"/>
            <a:ext cx="473677" cy="473677"/>
            <a:chOff x="-48630025" y="3569100"/>
            <a:chExt cx="300100" cy="300100"/>
          </a:xfrm>
          <a:solidFill>
            <a:schemeClr val="tx1"/>
          </a:solidFill>
        </p:grpSpPr>
        <p:sp>
          <p:nvSpPr>
            <p:cNvPr id="25" name="Google Shape;7451;p74">
              <a:extLst>
                <a:ext uri="{FF2B5EF4-FFF2-40B4-BE49-F238E27FC236}">
                  <a16:creationId xmlns:a16="http://schemas.microsoft.com/office/drawing/2014/main" id="{563FDB88-3469-8095-D711-66F8AEDA3EA7}"/>
                </a:ext>
              </a:extLst>
            </p:cNvPr>
            <p:cNvSpPr/>
            <p:nvPr/>
          </p:nvSpPr>
          <p:spPr>
            <a:xfrm>
              <a:off x="-48400825" y="37108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" name="Google Shape;7452;p74">
              <a:extLst>
                <a:ext uri="{FF2B5EF4-FFF2-40B4-BE49-F238E27FC236}">
                  <a16:creationId xmlns:a16="http://schemas.microsoft.com/office/drawing/2014/main" id="{24A4D1FE-598C-75C7-F44B-B601F976B866}"/>
                </a:ext>
              </a:extLst>
            </p:cNvPr>
            <p:cNvSpPr/>
            <p:nvPr/>
          </p:nvSpPr>
          <p:spPr>
            <a:xfrm>
              <a:off x="-48400825" y="37817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" name="Google Shape;7453;p74">
              <a:extLst>
                <a:ext uri="{FF2B5EF4-FFF2-40B4-BE49-F238E27FC236}">
                  <a16:creationId xmlns:a16="http://schemas.microsoft.com/office/drawing/2014/main" id="{118CBE2B-AAA7-9544-3770-BC0CAAB2ECB7}"/>
                </a:ext>
              </a:extLst>
            </p:cNvPr>
            <p:cNvSpPr/>
            <p:nvPr/>
          </p:nvSpPr>
          <p:spPr>
            <a:xfrm>
              <a:off x="-48488250" y="37108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" name="Google Shape;7454;p74">
              <a:extLst>
                <a:ext uri="{FF2B5EF4-FFF2-40B4-BE49-F238E27FC236}">
                  <a16:creationId xmlns:a16="http://schemas.microsoft.com/office/drawing/2014/main" id="{9EC9469F-8D54-0D4F-4787-4638EED5D0A6}"/>
                </a:ext>
              </a:extLst>
            </p:cNvPr>
            <p:cNvSpPr/>
            <p:nvPr/>
          </p:nvSpPr>
          <p:spPr>
            <a:xfrm>
              <a:off x="-48488250" y="36400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" name="Google Shape;7455;p74">
              <a:extLst>
                <a:ext uri="{FF2B5EF4-FFF2-40B4-BE49-F238E27FC236}">
                  <a16:creationId xmlns:a16="http://schemas.microsoft.com/office/drawing/2014/main" id="{A614FB62-8272-82E5-3137-98F39C40C762}"/>
                </a:ext>
              </a:extLst>
            </p:cNvPr>
            <p:cNvSpPr/>
            <p:nvPr/>
          </p:nvSpPr>
          <p:spPr>
            <a:xfrm>
              <a:off x="-48400825" y="36400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" name="Google Shape;7456;p74">
              <a:extLst>
                <a:ext uri="{FF2B5EF4-FFF2-40B4-BE49-F238E27FC236}">
                  <a16:creationId xmlns:a16="http://schemas.microsoft.com/office/drawing/2014/main" id="{546E8952-AB89-AB09-AB72-811324B70D2A}"/>
                </a:ext>
              </a:extLst>
            </p:cNvPr>
            <p:cNvSpPr/>
            <p:nvPr/>
          </p:nvSpPr>
          <p:spPr>
            <a:xfrm>
              <a:off x="-48541800" y="3569100"/>
              <a:ext cx="211875" cy="300100"/>
            </a:xfrm>
            <a:custGeom>
              <a:avLst/>
              <a:gdLst/>
              <a:ahLst/>
              <a:cxnLst/>
              <a:rect l="l" t="t" r="r" b="b"/>
              <a:pathLst>
                <a:path w="8475" h="12004" extrusionOk="0">
                  <a:moveTo>
                    <a:pt x="2489" y="2080"/>
                  </a:moveTo>
                  <a:cubicBezTo>
                    <a:pt x="3088" y="2080"/>
                    <a:pt x="3560" y="2552"/>
                    <a:pt x="3560" y="3151"/>
                  </a:cubicBezTo>
                  <a:cubicBezTo>
                    <a:pt x="3560" y="3750"/>
                    <a:pt x="3088" y="4222"/>
                    <a:pt x="2489" y="4222"/>
                  </a:cubicBezTo>
                  <a:cubicBezTo>
                    <a:pt x="1891" y="4222"/>
                    <a:pt x="1418" y="3750"/>
                    <a:pt x="1418" y="3151"/>
                  </a:cubicBezTo>
                  <a:cubicBezTo>
                    <a:pt x="1418" y="2552"/>
                    <a:pt x="1891" y="2080"/>
                    <a:pt x="2489" y="2080"/>
                  </a:cubicBezTo>
                  <a:close/>
                  <a:moveTo>
                    <a:pt x="6018" y="2080"/>
                  </a:moveTo>
                  <a:cubicBezTo>
                    <a:pt x="6585" y="2080"/>
                    <a:pt x="7057" y="2552"/>
                    <a:pt x="7057" y="3151"/>
                  </a:cubicBezTo>
                  <a:cubicBezTo>
                    <a:pt x="7057" y="3750"/>
                    <a:pt x="6585" y="4222"/>
                    <a:pt x="6018" y="4222"/>
                  </a:cubicBezTo>
                  <a:cubicBezTo>
                    <a:pt x="5419" y="4222"/>
                    <a:pt x="4947" y="3750"/>
                    <a:pt x="4947" y="3151"/>
                  </a:cubicBezTo>
                  <a:cubicBezTo>
                    <a:pt x="4947" y="2552"/>
                    <a:pt x="5419" y="2080"/>
                    <a:pt x="6018" y="2080"/>
                  </a:cubicBezTo>
                  <a:close/>
                  <a:moveTo>
                    <a:pt x="2489" y="4915"/>
                  </a:moveTo>
                  <a:cubicBezTo>
                    <a:pt x="3088" y="4915"/>
                    <a:pt x="3560" y="5388"/>
                    <a:pt x="3560" y="5987"/>
                  </a:cubicBezTo>
                  <a:cubicBezTo>
                    <a:pt x="3560" y="6585"/>
                    <a:pt x="3088" y="7058"/>
                    <a:pt x="2489" y="7058"/>
                  </a:cubicBezTo>
                  <a:cubicBezTo>
                    <a:pt x="1891" y="7058"/>
                    <a:pt x="1418" y="6585"/>
                    <a:pt x="1418" y="5987"/>
                  </a:cubicBezTo>
                  <a:cubicBezTo>
                    <a:pt x="1418" y="5388"/>
                    <a:pt x="1891" y="4915"/>
                    <a:pt x="2489" y="4915"/>
                  </a:cubicBezTo>
                  <a:close/>
                  <a:moveTo>
                    <a:pt x="6018" y="4915"/>
                  </a:moveTo>
                  <a:cubicBezTo>
                    <a:pt x="6585" y="4915"/>
                    <a:pt x="7057" y="5388"/>
                    <a:pt x="7057" y="5987"/>
                  </a:cubicBezTo>
                  <a:cubicBezTo>
                    <a:pt x="7057" y="6585"/>
                    <a:pt x="6585" y="7058"/>
                    <a:pt x="6018" y="7058"/>
                  </a:cubicBezTo>
                  <a:cubicBezTo>
                    <a:pt x="5419" y="7058"/>
                    <a:pt x="4947" y="6585"/>
                    <a:pt x="4947" y="5987"/>
                  </a:cubicBezTo>
                  <a:cubicBezTo>
                    <a:pt x="4947" y="5388"/>
                    <a:pt x="5419" y="4915"/>
                    <a:pt x="6018" y="4915"/>
                  </a:cubicBezTo>
                  <a:close/>
                  <a:moveTo>
                    <a:pt x="2489" y="7751"/>
                  </a:moveTo>
                  <a:cubicBezTo>
                    <a:pt x="3088" y="7751"/>
                    <a:pt x="3560" y="8223"/>
                    <a:pt x="3560" y="8822"/>
                  </a:cubicBezTo>
                  <a:cubicBezTo>
                    <a:pt x="3560" y="9421"/>
                    <a:pt x="3088" y="9862"/>
                    <a:pt x="2489" y="9862"/>
                  </a:cubicBezTo>
                  <a:cubicBezTo>
                    <a:pt x="1891" y="9862"/>
                    <a:pt x="1418" y="9421"/>
                    <a:pt x="1418" y="8822"/>
                  </a:cubicBezTo>
                  <a:cubicBezTo>
                    <a:pt x="1418" y="8223"/>
                    <a:pt x="1891" y="7751"/>
                    <a:pt x="2489" y="7751"/>
                  </a:cubicBezTo>
                  <a:close/>
                  <a:moveTo>
                    <a:pt x="6018" y="7751"/>
                  </a:moveTo>
                  <a:cubicBezTo>
                    <a:pt x="6585" y="7751"/>
                    <a:pt x="7057" y="8223"/>
                    <a:pt x="7057" y="8822"/>
                  </a:cubicBezTo>
                  <a:cubicBezTo>
                    <a:pt x="7057" y="9421"/>
                    <a:pt x="6585" y="9862"/>
                    <a:pt x="6018" y="9862"/>
                  </a:cubicBezTo>
                  <a:cubicBezTo>
                    <a:pt x="5419" y="9862"/>
                    <a:pt x="4947" y="9421"/>
                    <a:pt x="4947" y="8822"/>
                  </a:cubicBezTo>
                  <a:cubicBezTo>
                    <a:pt x="4947" y="8223"/>
                    <a:pt x="5419" y="7751"/>
                    <a:pt x="6018" y="7751"/>
                  </a:cubicBezTo>
                  <a:close/>
                  <a:moveTo>
                    <a:pt x="1796" y="1"/>
                  </a:moveTo>
                  <a:cubicBezTo>
                    <a:pt x="788" y="1"/>
                    <a:pt x="0" y="788"/>
                    <a:pt x="0" y="1765"/>
                  </a:cubicBezTo>
                  <a:lnTo>
                    <a:pt x="0" y="10240"/>
                  </a:lnTo>
                  <a:cubicBezTo>
                    <a:pt x="0" y="11216"/>
                    <a:pt x="788" y="12004"/>
                    <a:pt x="1796" y="12004"/>
                  </a:cubicBezTo>
                  <a:lnTo>
                    <a:pt x="6711" y="12004"/>
                  </a:lnTo>
                  <a:cubicBezTo>
                    <a:pt x="7687" y="12004"/>
                    <a:pt x="8475" y="11216"/>
                    <a:pt x="8475" y="10240"/>
                  </a:cubicBezTo>
                  <a:lnTo>
                    <a:pt x="8475" y="1765"/>
                  </a:lnTo>
                  <a:cubicBezTo>
                    <a:pt x="8475" y="788"/>
                    <a:pt x="7687" y="1"/>
                    <a:pt x="6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" name="Google Shape;7457;p74">
              <a:extLst>
                <a:ext uri="{FF2B5EF4-FFF2-40B4-BE49-F238E27FC236}">
                  <a16:creationId xmlns:a16="http://schemas.microsoft.com/office/drawing/2014/main" id="{BDDEBAFA-4B8D-ACE6-5CB8-C0868F3D174C}"/>
                </a:ext>
              </a:extLst>
            </p:cNvPr>
            <p:cNvSpPr/>
            <p:nvPr/>
          </p:nvSpPr>
          <p:spPr>
            <a:xfrm>
              <a:off x="-48488250" y="37817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" name="Google Shape;7458;p74">
              <a:extLst>
                <a:ext uri="{FF2B5EF4-FFF2-40B4-BE49-F238E27FC236}">
                  <a16:creationId xmlns:a16="http://schemas.microsoft.com/office/drawing/2014/main" id="{37E81952-A83B-0C31-8AE5-1BEDDE9C6534}"/>
                </a:ext>
              </a:extLst>
            </p:cNvPr>
            <p:cNvSpPr/>
            <p:nvPr/>
          </p:nvSpPr>
          <p:spPr>
            <a:xfrm>
              <a:off x="-48630025" y="3569900"/>
              <a:ext cx="71700" cy="87450"/>
            </a:xfrm>
            <a:custGeom>
              <a:avLst/>
              <a:gdLst/>
              <a:ahLst/>
              <a:cxnLst/>
              <a:rect l="l" t="t" r="r" b="b"/>
              <a:pathLst>
                <a:path w="2868" h="3498" extrusionOk="0">
                  <a:moveTo>
                    <a:pt x="2490" y="0"/>
                  </a:moveTo>
                  <a:cubicBezTo>
                    <a:pt x="1765" y="0"/>
                    <a:pt x="1229" y="32"/>
                    <a:pt x="631" y="630"/>
                  </a:cubicBezTo>
                  <a:cubicBezTo>
                    <a:pt x="221" y="1040"/>
                    <a:pt x="1" y="1575"/>
                    <a:pt x="1" y="2142"/>
                  </a:cubicBezTo>
                  <a:cubicBezTo>
                    <a:pt x="1" y="2867"/>
                    <a:pt x="631" y="3497"/>
                    <a:pt x="1418" y="3497"/>
                  </a:cubicBezTo>
                  <a:cubicBezTo>
                    <a:pt x="2017" y="3497"/>
                    <a:pt x="2553" y="3119"/>
                    <a:pt x="2742" y="2552"/>
                  </a:cubicBezTo>
                  <a:cubicBezTo>
                    <a:pt x="2868" y="2237"/>
                    <a:pt x="2805" y="1922"/>
                    <a:pt x="2584" y="1701"/>
                  </a:cubicBezTo>
                  <a:cubicBezTo>
                    <a:pt x="2395" y="1449"/>
                    <a:pt x="2269" y="1134"/>
                    <a:pt x="2742" y="567"/>
                  </a:cubicBezTo>
                  <a:cubicBezTo>
                    <a:pt x="2836" y="441"/>
                    <a:pt x="2868" y="315"/>
                    <a:pt x="2805" y="189"/>
                  </a:cubicBezTo>
                  <a:cubicBezTo>
                    <a:pt x="2742" y="95"/>
                    <a:pt x="2584" y="0"/>
                    <a:pt x="2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" name="Google Shape;7459;p74">
              <a:extLst>
                <a:ext uri="{FF2B5EF4-FFF2-40B4-BE49-F238E27FC236}">
                  <a16:creationId xmlns:a16="http://schemas.microsoft.com/office/drawing/2014/main" id="{E414BC5F-B6DC-F19E-14CC-3225301B93ED}"/>
                </a:ext>
              </a:extLst>
            </p:cNvPr>
            <p:cNvSpPr/>
            <p:nvPr/>
          </p:nvSpPr>
          <p:spPr>
            <a:xfrm>
              <a:off x="-48626875" y="3668350"/>
              <a:ext cx="64625" cy="42550"/>
            </a:xfrm>
            <a:custGeom>
              <a:avLst/>
              <a:gdLst/>
              <a:ahLst/>
              <a:cxnLst/>
              <a:rect l="l" t="t" r="r" b="b"/>
              <a:pathLst>
                <a:path w="2585" h="1702" extrusionOk="0">
                  <a:moveTo>
                    <a:pt x="316" y="0"/>
                  </a:moveTo>
                  <a:cubicBezTo>
                    <a:pt x="158" y="473"/>
                    <a:pt x="32" y="1103"/>
                    <a:pt x="1" y="1701"/>
                  </a:cubicBezTo>
                  <a:lnTo>
                    <a:pt x="2584" y="1701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" name="Google Shape;7460;p74">
              <a:extLst>
                <a:ext uri="{FF2B5EF4-FFF2-40B4-BE49-F238E27FC236}">
                  <a16:creationId xmlns:a16="http://schemas.microsoft.com/office/drawing/2014/main" id="{3DD849C1-796C-6E7E-CDCB-8E443FFFB162}"/>
                </a:ext>
              </a:extLst>
            </p:cNvPr>
            <p:cNvSpPr/>
            <p:nvPr/>
          </p:nvSpPr>
          <p:spPr>
            <a:xfrm>
              <a:off x="-48630025" y="3727425"/>
              <a:ext cx="70925" cy="141775"/>
            </a:xfrm>
            <a:custGeom>
              <a:avLst/>
              <a:gdLst/>
              <a:ahLst/>
              <a:cxnLst/>
              <a:rect l="l" t="t" r="r" b="b"/>
              <a:pathLst>
                <a:path w="2837" h="5671" extrusionOk="0">
                  <a:moveTo>
                    <a:pt x="32" y="0"/>
                  </a:moveTo>
                  <a:cubicBezTo>
                    <a:pt x="1" y="347"/>
                    <a:pt x="1" y="756"/>
                    <a:pt x="1" y="1071"/>
                  </a:cubicBezTo>
                  <a:cubicBezTo>
                    <a:pt x="1" y="2741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36" y="756"/>
                    <a:pt x="2836" y="378"/>
                    <a:pt x="2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08" name="Google Shape;7461;p74">
            <a:extLst>
              <a:ext uri="{FF2B5EF4-FFF2-40B4-BE49-F238E27FC236}">
                <a16:creationId xmlns:a16="http://schemas.microsoft.com/office/drawing/2014/main" id="{C42BAB29-D4EC-2638-6CEF-CE7BBAD8ED7C}"/>
              </a:ext>
            </a:extLst>
          </p:cNvPr>
          <p:cNvGrpSpPr/>
          <p:nvPr/>
        </p:nvGrpSpPr>
        <p:grpSpPr>
          <a:xfrm>
            <a:off x="4066802" y="3244537"/>
            <a:ext cx="472415" cy="471192"/>
            <a:chOff x="-48629225" y="3938500"/>
            <a:chExt cx="299300" cy="298525"/>
          </a:xfrm>
          <a:solidFill>
            <a:schemeClr val="tx1"/>
          </a:solidFill>
        </p:grpSpPr>
        <p:sp>
          <p:nvSpPr>
            <p:cNvPr id="509" name="Google Shape;7462;p74">
              <a:extLst>
                <a:ext uri="{FF2B5EF4-FFF2-40B4-BE49-F238E27FC236}">
                  <a16:creationId xmlns:a16="http://schemas.microsoft.com/office/drawing/2014/main" id="{0ACA52C9-D8ED-8786-BF04-8E173E874AD1}"/>
                </a:ext>
              </a:extLst>
            </p:cNvPr>
            <p:cNvSpPr/>
            <p:nvPr/>
          </p:nvSpPr>
          <p:spPr>
            <a:xfrm>
              <a:off x="-48629225" y="3938500"/>
              <a:ext cx="299300" cy="298525"/>
            </a:xfrm>
            <a:custGeom>
              <a:avLst/>
              <a:gdLst/>
              <a:ahLst/>
              <a:cxnLst/>
              <a:rect l="l" t="t" r="r" b="b"/>
              <a:pathLst>
                <a:path w="11972" h="11941" extrusionOk="0">
                  <a:moveTo>
                    <a:pt x="5955" y="2111"/>
                  </a:moveTo>
                  <a:cubicBezTo>
                    <a:pt x="8097" y="2111"/>
                    <a:pt x="9830" y="3844"/>
                    <a:pt x="9830" y="5986"/>
                  </a:cubicBezTo>
                  <a:cubicBezTo>
                    <a:pt x="9798" y="8129"/>
                    <a:pt x="8066" y="9830"/>
                    <a:pt x="5955" y="9830"/>
                  </a:cubicBezTo>
                  <a:cubicBezTo>
                    <a:pt x="3875" y="9830"/>
                    <a:pt x="2080" y="8129"/>
                    <a:pt x="2080" y="5986"/>
                  </a:cubicBezTo>
                  <a:cubicBezTo>
                    <a:pt x="2080" y="3844"/>
                    <a:pt x="3812" y="2111"/>
                    <a:pt x="5955" y="2111"/>
                  </a:cubicBezTo>
                  <a:close/>
                  <a:moveTo>
                    <a:pt x="5293" y="0"/>
                  </a:moveTo>
                  <a:cubicBezTo>
                    <a:pt x="5167" y="0"/>
                    <a:pt x="5041" y="63"/>
                    <a:pt x="4978" y="189"/>
                  </a:cubicBezTo>
                  <a:lnTo>
                    <a:pt x="4631" y="882"/>
                  </a:lnTo>
                  <a:cubicBezTo>
                    <a:pt x="4190" y="1009"/>
                    <a:pt x="3749" y="1166"/>
                    <a:pt x="3371" y="1418"/>
                  </a:cubicBezTo>
                  <a:lnTo>
                    <a:pt x="2615" y="1166"/>
                  </a:lnTo>
                  <a:cubicBezTo>
                    <a:pt x="2584" y="1158"/>
                    <a:pt x="2550" y="1154"/>
                    <a:pt x="2517" y="1154"/>
                  </a:cubicBezTo>
                  <a:cubicBezTo>
                    <a:pt x="2416" y="1154"/>
                    <a:pt x="2316" y="1190"/>
                    <a:pt x="2269" y="1261"/>
                  </a:cubicBezTo>
                  <a:lnTo>
                    <a:pt x="1260" y="2237"/>
                  </a:lnTo>
                  <a:cubicBezTo>
                    <a:pt x="1197" y="2300"/>
                    <a:pt x="1166" y="2458"/>
                    <a:pt x="1197" y="2584"/>
                  </a:cubicBezTo>
                  <a:lnTo>
                    <a:pt x="1418" y="3340"/>
                  </a:lnTo>
                  <a:cubicBezTo>
                    <a:pt x="1197" y="3718"/>
                    <a:pt x="1040" y="4159"/>
                    <a:pt x="914" y="4600"/>
                  </a:cubicBezTo>
                  <a:lnTo>
                    <a:pt x="221" y="4947"/>
                  </a:lnTo>
                  <a:cubicBezTo>
                    <a:pt x="95" y="5010"/>
                    <a:pt x="0" y="5136"/>
                    <a:pt x="0" y="5262"/>
                  </a:cubicBezTo>
                  <a:lnTo>
                    <a:pt x="0" y="6679"/>
                  </a:lnTo>
                  <a:cubicBezTo>
                    <a:pt x="0" y="6805"/>
                    <a:pt x="95" y="6931"/>
                    <a:pt x="221" y="6994"/>
                  </a:cubicBezTo>
                  <a:lnTo>
                    <a:pt x="914" y="7341"/>
                  </a:lnTo>
                  <a:cubicBezTo>
                    <a:pt x="1040" y="7782"/>
                    <a:pt x="1229" y="8223"/>
                    <a:pt x="1418" y="8601"/>
                  </a:cubicBezTo>
                  <a:lnTo>
                    <a:pt x="1197" y="9357"/>
                  </a:lnTo>
                  <a:cubicBezTo>
                    <a:pt x="1166" y="9483"/>
                    <a:pt x="1197" y="9641"/>
                    <a:pt x="1260" y="9704"/>
                  </a:cubicBezTo>
                  <a:lnTo>
                    <a:pt x="2269" y="10680"/>
                  </a:lnTo>
                  <a:cubicBezTo>
                    <a:pt x="2316" y="10751"/>
                    <a:pt x="2416" y="10787"/>
                    <a:pt x="2517" y="10787"/>
                  </a:cubicBezTo>
                  <a:cubicBezTo>
                    <a:pt x="2550" y="10787"/>
                    <a:pt x="2584" y="10783"/>
                    <a:pt x="2615" y="10775"/>
                  </a:cubicBezTo>
                  <a:lnTo>
                    <a:pt x="3371" y="10523"/>
                  </a:lnTo>
                  <a:cubicBezTo>
                    <a:pt x="3749" y="10775"/>
                    <a:pt x="4190" y="10933"/>
                    <a:pt x="4631" y="11059"/>
                  </a:cubicBezTo>
                  <a:lnTo>
                    <a:pt x="4978" y="11752"/>
                  </a:lnTo>
                  <a:cubicBezTo>
                    <a:pt x="5041" y="11878"/>
                    <a:pt x="5167" y="11941"/>
                    <a:pt x="5293" y="11941"/>
                  </a:cubicBezTo>
                  <a:lnTo>
                    <a:pt x="6711" y="11941"/>
                  </a:lnTo>
                  <a:cubicBezTo>
                    <a:pt x="6837" y="11941"/>
                    <a:pt x="6931" y="11878"/>
                    <a:pt x="7026" y="11752"/>
                  </a:cubicBezTo>
                  <a:lnTo>
                    <a:pt x="7372" y="11059"/>
                  </a:lnTo>
                  <a:cubicBezTo>
                    <a:pt x="7813" y="10933"/>
                    <a:pt x="8255" y="10775"/>
                    <a:pt x="8633" y="10523"/>
                  </a:cubicBezTo>
                  <a:lnTo>
                    <a:pt x="9389" y="10775"/>
                  </a:lnTo>
                  <a:cubicBezTo>
                    <a:pt x="9420" y="10783"/>
                    <a:pt x="9452" y="10787"/>
                    <a:pt x="9483" y="10787"/>
                  </a:cubicBezTo>
                  <a:cubicBezTo>
                    <a:pt x="9576" y="10787"/>
                    <a:pt x="9664" y="10751"/>
                    <a:pt x="9735" y="10680"/>
                  </a:cubicBezTo>
                  <a:lnTo>
                    <a:pt x="10712" y="9704"/>
                  </a:lnTo>
                  <a:cubicBezTo>
                    <a:pt x="10806" y="9641"/>
                    <a:pt x="10838" y="9483"/>
                    <a:pt x="10806" y="9357"/>
                  </a:cubicBezTo>
                  <a:lnTo>
                    <a:pt x="10554" y="8601"/>
                  </a:lnTo>
                  <a:cubicBezTo>
                    <a:pt x="10806" y="8223"/>
                    <a:pt x="10964" y="7782"/>
                    <a:pt x="11058" y="7341"/>
                  </a:cubicBezTo>
                  <a:lnTo>
                    <a:pt x="11783" y="6994"/>
                  </a:lnTo>
                  <a:cubicBezTo>
                    <a:pt x="11909" y="6931"/>
                    <a:pt x="11972" y="6805"/>
                    <a:pt x="11972" y="6679"/>
                  </a:cubicBezTo>
                  <a:lnTo>
                    <a:pt x="11972" y="5262"/>
                  </a:lnTo>
                  <a:cubicBezTo>
                    <a:pt x="11972" y="5136"/>
                    <a:pt x="11909" y="5041"/>
                    <a:pt x="11783" y="4947"/>
                  </a:cubicBezTo>
                  <a:lnTo>
                    <a:pt x="11058" y="4600"/>
                  </a:lnTo>
                  <a:cubicBezTo>
                    <a:pt x="10964" y="4159"/>
                    <a:pt x="10743" y="3718"/>
                    <a:pt x="10554" y="3340"/>
                  </a:cubicBezTo>
                  <a:lnTo>
                    <a:pt x="10806" y="2584"/>
                  </a:lnTo>
                  <a:cubicBezTo>
                    <a:pt x="10838" y="2458"/>
                    <a:pt x="10806" y="2300"/>
                    <a:pt x="10712" y="2237"/>
                  </a:cubicBezTo>
                  <a:lnTo>
                    <a:pt x="9735" y="1261"/>
                  </a:lnTo>
                  <a:cubicBezTo>
                    <a:pt x="9664" y="1190"/>
                    <a:pt x="9558" y="1154"/>
                    <a:pt x="9469" y="1154"/>
                  </a:cubicBezTo>
                  <a:cubicBezTo>
                    <a:pt x="9440" y="1154"/>
                    <a:pt x="9412" y="1158"/>
                    <a:pt x="9389" y="1166"/>
                  </a:cubicBezTo>
                  <a:lnTo>
                    <a:pt x="8633" y="1418"/>
                  </a:lnTo>
                  <a:cubicBezTo>
                    <a:pt x="8255" y="1166"/>
                    <a:pt x="7813" y="1009"/>
                    <a:pt x="7372" y="882"/>
                  </a:cubicBezTo>
                  <a:lnTo>
                    <a:pt x="7026" y="189"/>
                  </a:lnTo>
                  <a:cubicBezTo>
                    <a:pt x="6931" y="63"/>
                    <a:pt x="6837" y="0"/>
                    <a:pt x="67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" name="Google Shape;7463;p74">
              <a:extLst>
                <a:ext uri="{FF2B5EF4-FFF2-40B4-BE49-F238E27FC236}">
                  <a16:creationId xmlns:a16="http://schemas.microsoft.com/office/drawing/2014/main" id="{8E61C2D5-2C13-F268-0921-4FB50464245A}"/>
                </a:ext>
              </a:extLst>
            </p:cNvPr>
            <p:cNvSpPr/>
            <p:nvPr/>
          </p:nvSpPr>
          <p:spPr>
            <a:xfrm>
              <a:off x="-48496900" y="4119650"/>
              <a:ext cx="35450" cy="47275"/>
            </a:xfrm>
            <a:custGeom>
              <a:avLst/>
              <a:gdLst/>
              <a:ahLst/>
              <a:cxnLst/>
              <a:rect l="l" t="t" r="r" b="b"/>
              <a:pathLst>
                <a:path w="1418" h="1891" extrusionOk="0">
                  <a:moveTo>
                    <a:pt x="0" y="0"/>
                  </a:moveTo>
                  <a:lnTo>
                    <a:pt x="0" y="1796"/>
                  </a:lnTo>
                  <a:cubicBezTo>
                    <a:pt x="221" y="1828"/>
                    <a:pt x="473" y="1891"/>
                    <a:pt x="693" y="1891"/>
                  </a:cubicBezTo>
                  <a:cubicBezTo>
                    <a:pt x="945" y="1891"/>
                    <a:pt x="1166" y="1828"/>
                    <a:pt x="1418" y="1796"/>
                  </a:cubicBezTo>
                  <a:lnTo>
                    <a:pt x="1418" y="0"/>
                  </a:lnTo>
                  <a:cubicBezTo>
                    <a:pt x="1166" y="63"/>
                    <a:pt x="945" y="95"/>
                    <a:pt x="693" y="95"/>
                  </a:cubicBezTo>
                  <a:cubicBezTo>
                    <a:pt x="473" y="95"/>
                    <a:pt x="189" y="6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" name="Google Shape;7464;p74">
              <a:extLst>
                <a:ext uri="{FF2B5EF4-FFF2-40B4-BE49-F238E27FC236}">
                  <a16:creationId xmlns:a16="http://schemas.microsoft.com/office/drawing/2014/main" id="{EBB075DC-E70B-9908-D459-A1D185183644}"/>
                </a:ext>
              </a:extLst>
            </p:cNvPr>
            <p:cNvSpPr/>
            <p:nvPr/>
          </p:nvSpPr>
          <p:spPr>
            <a:xfrm>
              <a:off x="-48495325" y="4073175"/>
              <a:ext cx="29950" cy="31325"/>
            </a:xfrm>
            <a:custGeom>
              <a:avLst/>
              <a:gdLst/>
              <a:ahLst/>
              <a:cxnLst/>
              <a:rect l="l" t="t" r="r" b="b"/>
              <a:pathLst>
                <a:path w="1198" h="1253" extrusionOk="0">
                  <a:moveTo>
                    <a:pt x="599" y="1"/>
                  </a:moveTo>
                  <a:lnTo>
                    <a:pt x="0" y="1135"/>
                  </a:lnTo>
                  <a:cubicBezTo>
                    <a:pt x="205" y="1214"/>
                    <a:pt x="410" y="1253"/>
                    <a:pt x="610" y="1253"/>
                  </a:cubicBezTo>
                  <a:cubicBezTo>
                    <a:pt x="811" y="1253"/>
                    <a:pt x="1008" y="1214"/>
                    <a:pt x="1197" y="1135"/>
                  </a:cubicBezTo>
                  <a:lnTo>
                    <a:pt x="59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" name="Google Shape;7465;p74">
              <a:extLst>
                <a:ext uri="{FF2B5EF4-FFF2-40B4-BE49-F238E27FC236}">
                  <a16:creationId xmlns:a16="http://schemas.microsoft.com/office/drawing/2014/main" id="{FED49BF8-1EE3-FD47-4FBA-B9F40E8C4FEB}"/>
                </a:ext>
              </a:extLst>
            </p:cNvPr>
            <p:cNvSpPr/>
            <p:nvPr/>
          </p:nvSpPr>
          <p:spPr>
            <a:xfrm>
              <a:off x="-48559125" y="4009375"/>
              <a:ext cx="159900" cy="149675"/>
            </a:xfrm>
            <a:custGeom>
              <a:avLst/>
              <a:gdLst/>
              <a:ahLst/>
              <a:cxnLst/>
              <a:rect l="l" t="t" r="r" b="b"/>
              <a:pathLst>
                <a:path w="6396" h="5987" extrusionOk="0">
                  <a:moveTo>
                    <a:pt x="3151" y="1"/>
                  </a:moveTo>
                  <a:cubicBezTo>
                    <a:pt x="1418" y="1"/>
                    <a:pt x="0" y="1418"/>
                    <a:pt x="0" y="3151"/>
                  </a:cubicBezTo>
                  <a:cubicBezTo>
                    <a:pt x="0" y="4348"/>
                    <a:pt x="725" y="5420"/>
                    <a:pt x="1764" y="5987"/>
                  </a:cubicBezTo>
                  <a:lnTo>
                    <a:pt x="1764" y="3844"/>
                  </a:lnTo>
                  <a:cubicBezTo>
                    <a:pt x="1764" y="3687"/>
                    <a:pt x="2804" y="1734"/>
                    <a:pt x="2867" y="1608"/>
                  </a:cubicBezTo>
                  <a:cubicBezTo>
                    <a:pt x="2930" y="1482"/>
                    <a:pt x="3064" y="1418"/>
                    <a:pt x="3194" y="1418"/>
                  </a:cubicBezTo>
                  <a:cubicBezTo>
                    <a:pt x="3324" y="1418"/>
                    <a:pt x="3450" y="1482"/>
                    <a:pt x="3497" y="1608"/>
                  </a:cubicBezTo>
                  <a:cubicBezTo>
                    <a:pt x="3592" y="1734"/>
                    <a:pt x="4600" y="3718"/>
                    <a:pt x="4600" y="3844"/>
                  </a:cubicBezTo>
                  <a:lnTo>
                    <a:pt x="4600" y="5987"/>
                  </a:lnTo>
                  <a:cubicBezTo>
                    <a:pt x="5640" y="5451"/>
                    <a:pt x="6396" y="4411"/>
                    <a:pt x="6396" y="3151"/>
                  </a:cubicBezTo>
                  <a:cubicBezTo>
                    <a:pt x="6333" y="1418"/>
                    <a:pt x="4915" y="1"/>
                    <a:pt x="3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13" name="Google Shape;7466;p74">
            <a:extLst>
              <a:ext uri="{FF2B5EF4-FFF2-40B4-BE49-F238E27FC236}">
                <a16:creationId xmlns:a16="http://schemas.microsoft.com/office/drawing/2014/main" id="{F9994D8B-0ADF-069D-1F4A-0650EA9CAF26}"/>
              </a:ext>
            </a:extLst>
          </p:cNvPr>
          <p:cNvGrpSpPr/>
          <p:nvPr/>
        </p:nvGrpSpPr>
        <p:grpSpPr>
          <a:xfrm>
            <a:off x="2380672" y="3872993"/>
            <a:ext cx="415277" cy="472455"/>
            <a:chOff x="-46762575" y="3200500"/>
            <a:chExt cx="263100" cy="299325"/>
          </a:xfrm>
          <a:solidFill>
            <a:schemeClr val="tx1"/>
          </a:solidFill>
        </p:grpSpPr>
        <p:sp>
          <p:nvSpPr>
            <p:cNvPr id="514" name="Google Shape;7467;p74">
              <a:extLst>
                <a:ext uri="{FF2B5EF4-FFF2-40B4-BE49-F238E27FC236}">
                  <a16:creationId xmlns:a16="http://schemas.microsoft.com/office/drawing/2014/main" id="{B52760AC-5F0B-7AD2-92C6-2546A36892A5}"/>
                </a:ext>
              </a:extLst>
            </p:cNvPr>
            <p:cNvSpPr/>
            <p:nvPr/>
          </p:nvSpPr>
          <p:spPr>
            <a:xfrm>
              <a:off x="-46762575" y="3393475"/>
              <a:ext cx="263100" cy="106350"/>
            </a:xfrm>
            <a:custGeom>
              <a:avLst/>
              <a:gdLst/>
              <a:ahLst/>
              <a:cxnLst/>
              <a:rect l="l" t="t" r="r" b="b"/>
              <a:pathLst>
                <a:path w="10524" h="4254" extrusionOk="0">
                  <a:moveTo>
                    <a:pt x="7814" y="1418"/>
                  </a:moveTo>
                  <a:lnTo>
                    <a:pt x="8003" y="2142"/>
                  </a:lnTo>
                  <a:lnTo>
                    <a:pt x="2553" y="2142"/>
                  </a:lnTo>
                  <a:lnTo>
                    <a:pt x="2710" y="1418"/>
                  </a:lnTo>
                  <a:close/>
                  <a:moveTo>
                    <a:pt x="726" y="0"/>
                  </a:moveTo>
                  <a:lnTo>
                    <a:pt x="726" y="725"/>
                  </a:lnTo>
                  <a:lnTo>
                    <a:pt x="379" y="725"/>
                  </a:lnTo>
                  <a:cubicBezTo>
                    <a:pt x="159" y="725"/>
                    <a:pt x="1" y="882"/>
                    <a:pt x="1" y="1071"/>
                  </a:cubicBezTo>
                  <a:cubicBezTo>
                    <a:pt x="1" y="1260"/>
                    <a:pt x="159" y="1418"/>
                    <a:pt x="379" y="1418"/>
                  </a:cubicBezTo>
                  <a:lnTo>
                    <a:pt x="2017" y="1418"/>
                  </a:lnTo>
                  <a:lnTo>
                    <a:pt x="1419" y="3844"/>
                  </a:lnTo>
                  <a:cubicBezTo>
                    <a:pt x="1387" y="4033"/>
                    <a:pt x="1513" y="4222"/>
                    <a:pt x="1671" y="4253"/>
                  </a:cubicBezTo>
                  <a:lnTo>
                    <a:pt x="1734" y="4253"/>
                  </a:lnTo>
                  <a:cubicBezTo>
                    <a:pt x="1891" y="4253"/>
                    <a:pt x="2049" y="4159"/>
                    <a:pt x="2112" y="4001"/>
                  </a:cubicBezTo>
                  <a:lnTo>
                    <a:pt x="2364" y="2804"/>
                  </a:lnTo>
                  <a:lnTo>
                    <a:pt x="8161" y="2804"/>
                  </a:lnTo>
                  <a:lnTo>
                    <a:pt x="8444" y="4001"/>
                  </a:lnTo>
                  <a:cubicBezTo>
                    <a:pt x="8476" y="4159"/>
                    <a:pt x="8633" y="4253"/>
                    <a:pt x="8791" y="4253"/>
                  </a:cubicBezTo>
                  <a:lnTo>
                    <a:pt x="8854" y="4253"/>
                  </a:lnTo>
                  <a:cubicBezTo>
                    <a:pt x="9074" y="4222"/>
                    <a:pt x="9169" y="4033"/>
                    <a:pt x="9106" y="3844"/>
                  </a:cubicBezTo>
                  <a:lnTo>
                    <a:pt x="8507" y="1418"/>
                  </a:lnTo>
                  <a:lnTo>
                    <a:pt x="10177" y="1418"/>
                  </a:lnTo>
                  <a:cubicBezTo>
                    <a:pt x="10366" y="1418"/>
                    <a:pt x="10524" y="1260"/>
                    <a:pt x="10524" y="1071"/>
                  </a:cubicBezTo>
                  <a:cubicBezTo>
                    <a:pt x="10524" y="882"/>
                    <a:pt x="10398" y="725"/>
                    <a:pt x="10209" y="725"/>
                  </a:cubicBezTo>
                  <a:lnTo>
                    <a:pt x="9862" y="725"/>
                  </a:lnTo>
                  <a:lnTo>
                    <a:pt x="986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" name="Google Shape;7468;p74">
              <a:extLst>
                <a:ext uri="{FF2B5EF4-FFF2-40B4-BE49-F238E27FC236}">
                  <a16:creationId xmlns:a16="http://schemas.microsoft.com/office/drawing/2014/main" id="{17876295-14F3-EDFF-A951-CC2A3422B95A}"/>
                </a:ext>
              </a:extLst>
            </p:cNvPr>
            <p:cNvSpPr/>
            <p:nvPr/>
          </p:nvSpPr>
          <p:spPr>
            <a:xfrm>
              <a:off x="-46743650" y="3200500"/>
              <a:ext cx="228425" cy="176450"/>
            </a:xfrm>
            <a:custGeom>
              <a:avLst/>
              <a:gdLst/>
              <a:ahLst/>
              <a:cxnLst/>
              <a:rect l="l" t="t" r="r" b="b"/>
              <a:pathLst>
                <a:path w="9137" h="7058" extrusionOk="0">
                  <a:moveTo>
                    <a:pt x="4568" y="725"/>
                  </a:moveTo>
                  <a:cubicBezTo>
                    <a:pt x="5041" y="725"/>
                    <a:pt x="5419" y="1040"/>
                    <a:pt x="5545" y="1418"/>
                  </a:cubicBezTo>
                  <a:lnTo>
                    <a:pt x="3592" y="1418"/>
                  </a:lnTo>
                  <a:cubicBezTo>
                    <a:pt x="3686" y="1040"/>
                    <a:pt x="4096" y="725"/>
                    <a:pt x="4568" y="725"/>
                  </a:cubicBezTo>
                  <a:close/>
                  <a:moveTo>
                    <a:pt x="4568" y="2804"/>
                  </a:moveTo>
                  <a:cubicBezTo>
                    <a:pt x="5167" y="2804"/>
                    <a:pt x="5640" y="3277"/>
                    <a:pt x="5640" y="3875"/>
                  </a:cubicBezTo>
                  <a:cubicBezTo>
                    <a:pt x="5576" y="4474"/>
                    <a:pt x="5104" y="4947"/>
                    <a:pt x="4568" y="4947"/>
                  </a:cubicBezTo>
                  <a:cubicBezTo>
                    <a:pt x="3970" y="4947"/>
                    <a:pt x="3497" y="4474"/>
                    <a:pt x="3497" y="3875"/>
                  </a:cubicBezTo>
                  <a:cubicBezTo>
                    <a:pt x="3497" y="3277"/>
                    <a:pt x="3970" y="2804"/>
                    <a:pt x="4568" y="2804"/>
                  </a:cubicBezTo>
                  <a:close/>
                  <a:moveTo>
                    <a:pt x="4568" y="0"/>
                  </a:moveTo>
                  <a:cubicBezTo>
                    <a:pt x="3718" y="0"/>
                    <a:pt x="2993" y="630"/>
                    <a:pt x="2836" y="1418"/>
                  </a:cubicBezTo>
                  <a:lnTo>
                    <a:pt x="1071" y="1418"/>
                  </a:lnTo>
                  <a:cubicBezTo>
                    <a:pt x="473" y="1418"/>
                    <a:pt x="0" y="1891"/>
                    <a:pt x="0" y="2489"/>
                  </a:cubicBezTo>
                  <a:lnTo>
                    <a:pt x="0" y="7057"/>
                  </a:lnTo>
                  <a:lnTo>
                    <a:pt x="914" y="7057"/>
                  </a:lnTo>
                  <a:lnTo>
                    <a:pt x="2899" y="5041"/>
                  </a:lnTo>
                  <a:cubicBezTo>
                    <a:pt x="2962" y="4978"/>
                    <a:pt x="3056" y="4947"/>
                    <a:pt x="3155" y="4947"/>
                  </a:cubicBezTo>
                  <a:cubicBezTo>
                    <a:pt x="3253" y="4947"/>
                    <a:pt x="3355" y="4978"/>
                    <a:pt x="3434" y="5041"/>
                  </a:cubicBezTo>
                  <a:lnTo>
                    <a:pt x="4600" y="6238"/>
                  </a:lnTo>
                  <a:lnTo>
                    <a:pt x="5703" y="5041"/>
                  </a:lnTo>
                  <a:cubicBezTo>
                    <a:pt x="5766" y="4962"/>
                    <a:pt x="5852" y="4923"/>
                    <a:pt x="5943" y="4923"/>
                  </a:cubicBezTo>
                  <a:cubicBezTo>
                    <a:pt x="6033" y="4923"/>
                    <a:pt x="6128" y="4962"/>
                    <a:pt x="6207" y="5041"/>
                  </a:cubicBezTo>
                  <a:lnTo>
                    <a:pt x="8223" y="7057"/>
                  </a:lnTo>
                  <a:lnTo>
                    <a:pt x="9137" y="7057"/>
                  </a:lnTo>
                  <a:lnTo>
                    <a:pt x="9137" y="2489"/>
                  </a:lnTo>
                  <a:cubicBezTo>
                    <a:pt x="9137" y="1891"/>
                    <a:pt x="8664" y="1418"/>
                    <a:pt x="8065" y="1418"/>
                  </a:cubicBezTo>
                  <a:lnTo>
                    <a:pt x="6301" y="1418"/>
                  </a:lnTo>
                  <a:cubicBezTo>
                    <a:pt x="6144" y="630"/>
                    <a:pt x="5450" y="0"/>
                    <a:pt x="45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" name="Google Shape;7469;p74">
              <a:extLst>
                <a:ext uri="{FF2B5EF4-FFF2-40B4-BE49-F238E27FC236}">
                  <a16:creationId xmlns:a16="http://schemas.microsoft.com/office/drawing/2014/main" id="{012594BE-9355-27B2-DF2D-CEBCA7C39E43}"/>
                </a:ext>
              </a:extLst>
            </p:cNvPr>
            <p:cNvSpPr/>
            <p:nvPr/>
          </p:nvSpPr>
          <p:spPr>
            <a:xfrm>
              <a:off x="-46638125" y="32895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" name="Google Shape;7470;p74">
              <a:extLst>
                <a:ext uri="{FF2B5EF4-FFF2-40B4-BE49-F238E27FC236}">
                  <a16:creationId xmlns:a16="http://schemas.microsoft.com/office/drawing/2014/main" id="{05F965DF-A3AC-9FBC-5BBF-5B3B1C901659}"/>
                </a:ext>
              </a:extLst>
            </p:cNvPr>
            <p:cNvSpPr/>
            <p:nvPr/>
          </p:nvSpPr>
          <p:spPr>
            <a:xfrm>
              <a:off x="-46696400" y="3345425"/>
              <a:ext cx="63025" cy="31525"/>
            </a:xfrm>
            <a:custGeom>
              <a:avLst/>
              <a:gdLst/>
              <a:ahLst/>
              <a:cxnLst/>
              <a:rect l="l" t="t" r="r" b="b"/>
              <a:pathLst>
                <a:path w="2521" h="1261" extrusionOk="0">
                  <a:moveTo>
                    <a:pt x="1261" y="0"/>
                  </a:moveTo>
                  <a:lnTo>
                    <a:pt x="0" y="1260"/>
                  </a:lnTo>
                  <a:lnTo>
                    <a:pt x="2521" y="1260"/>
                  </a:lnTo>
                  <a:lnTo>
                    <a:pt x="126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" name="Google Shape;7471;p74">
              <a:extLst>
                <a:ext uri="{FF2B5EF4-FFF2-40B4-BE49-F238E27FC236}">
                  <a16:creationId xmlns:a16="http://schemas.microsoft.com/office/drawing/2014/main" id="{21F951D0-1C2E-82A0-D32F-649F6DC37007}"/>
                </a:ext>
              </a:extLst>
            </p:cNvPr>
            <p:cNvSpPr/>
            <p:nvPr/>
          </p:nvSpPr>
          <p:spPr>
            <a:xfrm>
              <a:off x="-46616850" y="3345425"/>
              <a:ext cx="53575" cy="31525"/>
            </a:xfrm>
            <a:custGeom>
              <a:avLst/>
              <a:gdLst/>
              <a:ahLst/>
              <a:cxnLst/>
              <a:rect l="l" t="t" r="r" b="b"/>
              <a:pathLst>
                <a:path w="2143" h="1261" extrusionOk="0">
                  <a:moveTo>
                    <a:pt x="883" y="0"/>
                  </a:moveTo>
                  <a:lnTo>
                    <a:pt x="0" y="945"/>
                  </a:lnTo>
                  <a:lnTo>
                    <a:pt x="315" y="1260"/>
                  </a:lnTo>
                  <a:lnTo>
                    <a:pt x="2143" y="1260"/>
                  </a:lnTo>
                  <a:lnTo>
                    <a:pt x="88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19" name="Google Shape;7472;p74">
            <a:extLst>
              <a:ext uri="{FF2B5EF4-FFF2-40B4-BE49-F238E27FC236}">
                <a16:creationId xmlns:a16="http://schemas.microsoft.com/office/drawing/2014/main" id="{92FAC77E-6D0C-521C-932A-BC66A31372D7}"/>
              </a:ext>
            </a:extLst>
          </p:cNvPr>
          <p:cNvGrpSpPr/>
          <p:nvPr/>
        </p:nvGrpSpPr>
        <p:grpSpPr>
          <a:xfrm>
            <a:off x="2351452" y="4484622"/>
            <a:ext cx="473717" cy="416500"/>
            <a:chOff x="-46779900" y="3588000"/>
            <a:chExt cx="300125" cy="263875"/>
          </a:xfrm>
          <a:solidFill>
            <a:schemeClr val="tx1"/>
          </a:solidFill>
        </p:grpSpPr>
        <p:sp>
          <p:nvSpPr>
            <p:cNvPr id="520" name="Google Shape;7473;p74">
              <a:extLst>
                <a:ext uri="{FF2B5EF4-FFF2-40B4-BE49-F238E27FC236}">
                  <a16:creationId xmlns:a16="http://schemas.microsoft.com/office/drawing/2014/main" id="{7CD85752-1AAB-4FAF-D8C3-DDE452652C2B}"/>
                </a:ext>
              </a:extLst>
            </p:cNvPr>
            <p:cNvSpPr/>
            <p:nvPr/>
          </p:nvSpPr>
          <p:spPr>
            <a:xfrm>
              <a:off x="-46746025" y="3588000"/>
              <a:ext cx="230800" cy="263875"/>
            </a:xfrm>
            <a:custGeom>
              <a:avLst/>
              <a:gdLst/>
              <a:ahLst/>
              <a:cxnLst/>
              <a:rect l="l" t="t" r="r" b="b"/>
              <a:pathLst>
                <a:path w="9232" h="10555" extrusionOk="0">
                  <a:moveTo>
                    <a:pt x="4632" y="1"/>
                  </a:moveTo>
                  <a:cubicBezTo>
                    <a:pt x="3309" y="1"/>
                    <a:pt x="2017" y="442"/>
                    <a:pt x="1040" y="1355"/>
                  </a:cubicBezTo>
                  <a:cubicBezTo>
                    <a:pt x="694" y="1670"/>
                    <a:pt x="599" y="2206"/>
                    <a:pt x="851" y="2679"/>
                  </a:cubicBezTo>
                  <a:cubicBezTo>
                    <a:pt x="284" y="3403"/>
                    <a:pt x="1" y="4317"/>
                    <a:pt x="1" y="5262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cubicBezTo>
                    <a:pt x="1670" y="10555"/>
                    <a:pt x="2143" y="10082"/>
                    <a:pt x="2143" y="9484"/>
                  </a:cubicBezTo>
                  <a:lnTo>
                    <a:pt x="2143" y="6680"/>
                  </a:lnTo>
                  <a:cubicBezTo>
                    <a:pt x="2143" y="6081"/>
                    <a:pt x="1670" y="5609"/>
                    <a:pt x="1072" y="5609"/>
                  </a:cubicBezTo>
                  <a:cubicBezTo>
                    <a:pt x="946" y="5609"/>
                    <a:pt x="851" y="5672"/>
                    <a:pt x="725" y="5703"/>
                  </a:cubicBezTo>
                  <a:lnTo>
                    <a:pt x="725" y="5262"/>
                  </a:lnTo>
                  <a:cubicBezTo>
                    <a:pt x="725" y="4474"/>
                    <a:pt x="946" y="3750"/>
                    <a:pt x="1387" y="3151"/>
                  </a:cubicBezTo>
                  <a:cubicBezTo>
                    <a:pt x="1499" y="3182"/>
                    <a:pt x="1620" y="3199"/>
                    <a:pt x="1745" y="3199"/>
                  </a:cubicBezTo>
                  <a:cubicBezTo>
                    <a:pt x="2005" y="3199"/>
                    <a:pt x="2276" y="3123"/>
                    <a:pt x="2489" y="2931"/>
                  </a:cubicBezTo>
                  <a:cubicBezTo>
                    <a:pt x="3057" y="2427"/>
                    <a:pt x="3836" y="2175"/>
                    <a:pt x="4616" y="2175"/>
                  </a:cubicBezTo>
                  <a:cubicBezTo>
                    <a:pt x="5396" y="2175"/>
                    <a:pt x="6176" y="2427"/>
                    <a:pt x="6743" y="2931"/>
                  </a:cubicBezTo>
                  <a:cubicBezTo>
                    <a:pt x="6942" y="3107"/>
                    <a:pt x="7187" y="3207"/>
                    <a:pt x="7468" y="3207"/>
                  </a:cubicBezTo>
                  <a:cubicBezTo>
                    <a:pt x="7588" y="3207"/>
                    <a:pt x="7714" y="3189"/>
                    <a:pt x="7845" y="3151"/>
                  </a:cubicBezTo>
                  <a:cubicBezTo>
                    <a:pt x="8286" y="3781"/>
                    <a:pt x="8507" y="4506"/>
                    <a:pt x="8507" y="5262"/>
                  </a:cubicBezTo>
                  <a:lnTo>
                    <a:pt x="8507" y="5703"/>
                  </a:lnTo>
                  <a:cubicBezTo>
                    <a:pt x="8412" y="5640"/>
                    <a:pt x="8286" y="5609"/>
                    <a:pt x="8160" y="5609"/>
                  </a:cubicBezTo>
                  <a:cubicBezTo>
                    <a:pt x="7562" y="5609"/>
                    <a:pt x="7089" y="6081"/>
                    <a:pt x="7089" y="6680"/>
                  </a:cubicBezTo>
                  <a:lnTo>
                    <a:pt x="7089" y="9484"/>
                  </a:lnTo>
                  <a:cubicBezTo>
                    <a:pt x="7089" y="10082"/>
                    <a:pt x="7562" y="10555"/>
                    <a:pt x="8160" y="10555"/>
                  </a:cubicBezTo>
                  <a:cubicBezTo>
                    <a:pt x="8759" y="10555"/>
                    <a:pt x="9232" y="10082"/>
                    <a:pt x="9232" y="9484"/>
                  </a:cubicBezTo>
                  <a:lnTo>
                    <a:pt x="9232" y="5262"/>
                  </a:lnTo>
                  <a:cubicBezTo>
                    <a:pt x="9232" y="4317"/>
                    <a:pt x="8948" y="3466"/>
                    <a:pt x="8412" y="2679"/>
                  </a:cubicBezTo>
                  <a:cubicBezTo>
                    <a:pt x="8664" y="2206"/>
                    <a:pt x="8570" y="1670"/>
                    <a:pt x="8223" y="1355"/>
                  </a:cubicBezTo>
                  <a:cubicBezTo>
                    <a:pt x="7215" y="442"/>
                    <a:pt x="5955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" name="Google Shape;7474;p74">
              <a:extLst>
                <a:ext uri="{FF2B5EF4-FFF2-40B4-BE49-F238E27FC236}">
                  <a16:creationId xmlns:a16="http://schemas.microsoft.com/office/drawing/2014/main" id="{0A472C35-0AE7-9863-13B1-946F6E77D992}"/>
                </a:ext>
              </a:extLst>
            </p:cNvPr>
            <p:cNvSpPr/>
            <p:nvPr/>
          </p:nvSpPr>
          <p:spPr>
            <a:xfrm>
              <a:off x="-46674350" y="3710075"/>
              <a:ext cx="91400" cy="122900"/>
            </a:xfrm>
            <a:custGeom>
              <a:avLst/>
              <a:gdLst/>
              <a:ahLst/>
              <a:cxnLst/>
              <a:rect l="l" t="t" r="r" b="b"/>
              <a:pathLst>
                <a:path w="3656" h="4916" extrusionOk="0">
                  <a:moveTo>
                    <a:pt x="1765" y="1"/>
                  </a:moveTo>
                  <a:cubicBezTo>
                    <a:pt x="1544" y="1"/>
                    <a:pt x="1418" y="158"/>
                    <a:pt x="1418" y="348"/>
                  </a:cubicBezTo>
                  <a:lnTo>
                    <a:pt x="1418" y="2868"/>
                  </a:lnTo>
                  <a:cubicBezTo>
                    <a:pt x="1292" y="2805"/>
                    <a:pt x="1166" y="2773"/>
                    <a:pt x="1040" y="2773"/>
                  </a:cubicBezTo>
                  <a:cubicBezTo>
                    <a:pt x="473" y="2773"/>
                    <a:pt x="1" y="3246"/>
                    <a:pt x="1" y="3845"/>
                  </a:cubicBezTo>
                  <a:cubicBezTo>
                    <a:pt x="1" y="4443"/>
                    <a:pt x="473" y="4916"/>
                    <a:pt x="1040" y="4916"/>
                  </a:cubicBezTo>
                  <a:cubicBezTo>
                    <a:pt x="1639" y="4916"/>
                    <a:pt x="2111" y="4443"/>
                    <a:pt x="2111" y="3845"/>
                  </a:cubicBezTo>
                  <a:lnTo>
                    <a:pt x="2111" y="1450"/>
                  </a:lnTo>
                  <a:cubicBezTo>
                    <a:pt x="2363" y="1513"/>
                    <a:pt x="2521" y="1639"/>
                    <a:pt x="2584" y="1797"/>
                  </a:cubicBezTo>
                  <a:cubicBezTo>
                    <a:pt x="2868" y="2112"/>
                    <a:pt x="2931" y="2584"/>
                    <a:pt x="2836" y="3057"/>
                  </a:cubicBezTo>
                  <a:cubicBezTo>
                    <a:pt x="2773" y="3246"/>
                    <a:pt x="2899" y="3435"/>
                    <a:pt x="3057" y="3498"/>
                  </a:cubicBezTo>
                  <a:lnTo>
                    <a:pt x="3151" y="3498"/>
                  </a:lnTo>
                  <a:cubicBezTo>
                    <a:pt x="3309" y="3498"/>
                    <a:pt x="3466" y="3372"/>
                    <a:pt x="3498" y="3214"/>
                  </a:cubicBezTo>
                  <a:cubicBezTo>
                    <a:pt x="3655" y="2553"/>
                    <a:pt x="3529" y="1828"/>
                    <a:pt x="3151" y="1324"/>
                  </a:cubicBezTo>
                  <a:cubicBezTo>
                    <a:pt x="2899" y="1041"/>
                    <a:pt x="2552" y="820"/>
                    <a:pt x="2111" y="726"/>
                  </a:cubicBezTo>
                  <a:lnTo>
                    <a:pt x="2111" y="348"/>
                  </a:lnTo>
                  <a:cubicBezTo>
                    <a:pt x="2111" y="158"/>
                    <a:pt x="1954" y="1"/>
                    <a:pt x="17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" name="Google Shape;7475;p74">
              <a:extLst>
                <a:ext uri="{FF2B5EF4-FFF2-40B4-BE49-F238E27FC236}">
                  <a16:creationId xmlns:a16="http://schemas.microsoft.com/office/drawing/2014/main" id="{246CD547-14F1-AAA8-AD0F-6FF072144280}"/>
                </a:ext>
              </a:extLst>
            </p:cNvPr>
            <p:cNvSpPr/>
            <p:nvPr/>
          </p:nvSpPr>
          <p:spPr>
            <a:xfrm>
              <a:off x="-46779900" y="3754200"/>
              <a:ext cx="17350" cy="70125"/>
            </a:xfrm>
            <a:custGeom>
              <a:avLst/>
              <a:gdLst/>
              <a:ahLst/>
              <a:cxnLst/>
              <a:rect l="l" t="t" r="r" b="b"/>
              <a:pathLst>
                <a:path w="694" h="2805" extrusionOk="0">
                  <a:moveTo>
                    <a:pt x="694" y="0"/>
                  </a:moveTo>
                  <a:cubicBezTo>
                    <a:pt x="253" y="347"/>
                    <a:pt x="1" y="819"/>
                    <a:pt x="1" y="1418"/>
                  </a:cubicBezTo>
                  <a:cubicBezTo>
                    <a:pt x="1" y="2017"/>
                    <a:pt x="253" y="2458"/>
                    <a:pt x="694" y="2804"/>
                  </a:cubicBezTo>
                  <a:lnTo>
                    <a:pt x="69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" name="Google Shape;7476;p74">
              <a:extLst>
                <a:ext uri="{FF2B5EF4-FFF2-40B4-BE49-F238E27FC236}">
                  <a16:creationId xmlns:a16="http://schemas.microsoft.com/office/drawing/2014/main" id="{A5860A6B-B310-773D-BC25-40C722144397}"/>
                </a:ext>
              </a:extLst>
            </p:cNvPr>
            <p:cNvSpPr/>
            <p:nvPr/>
          </p:nvSpPr>
          <p:spPr>
            <a:xfrm>
              <a:off x="-46497925" y="3754200"/>
              <a:ext cx="18150" cy="70125"/>
            </a:xfrm>
            <a:custGeom>
              <a:avLst/>
              <a:gdLst/>
              <a:ahLst/>
              <a:cxnLst/>
              <a:rect l="l" t="t" r="r" b="b"/>
              <a:pathLst>
                <a:path w="726" h="2805" extrusionOk="0">
                  <a:moveTo>
                    <a:pt x="1" y="0"/>
                  </a:moveTo>
                  <a:lnTo>
                    <a:pt x="1" y="2804"/>
                  </a:lnTo>
                  <a:cubicBezTo>
                    <a:pt x="442" y="2489"/>
                    <a:pt x="725" y="1954"/>
                    <a:pt x="725" y="1418"/>
                  </a:cubicBezTo>
                  <a:cubicBezTo>
                    <a:pt x="725" y="851"/>
                    <a:pt x="442" y="34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24" name="Google Shape;7477;p74">
            <a:extLst>
              <a:ext uri="{FF2B5EF4-FFF2-40B4-BE49-F238E27FC236}">
                <a16:creationId xmlns:a16="http://schemas.microsoft.com/office/drawing/2014/main" id="{F0B447F9-A87E-B7AA-60B4-F124648C0AC6}"/>
              </a:ext>
            </a:extLst>
          </p:cNvPr>
          <p:cNvGrpSpPr/>
          <p:nvPr/>
        </p:nvGrpSpPr>
        <p:grpSpPr>
          <a:xfrm>
            <a:off x="2352083" y="5037851"/>
            <a:ext cx="472455" cy="471192"/>
            <a:chOff x="-46779100" y="3938500"/>
            <a:chExt cx="299325" cy="298525"/>
          </a:xfrm>
          <a:solidFill>
            <a:schemeClr val="tx1"/>
          </a:solidFill>
        </p:grpSpPr>
        <p:sp>
          <p:nvSpPr>
            <p:cNvPr id="525" name="Google Shape;7478;p74">
              <a:extLst>
                <a:ext uri="{FF2B5EF4-FFF2-40B4-BE49-F238E27FC236}">
                  <a16:creationId xmlns:a16="http://schemas.microsoft.com/office/drawing/2014/main" id="{ADEB1977-1319-EB7F-254F-BC8D0972032E}"/>
                </a:ext>
              </a:extLst>
            </p:cNvPr>
            <p:cNvSpPr/>
            <p:nvPr/>
          </p:nvSpPr>
          <p:spPr>
            <a:xfrm>
              <a:off x="-46656225" y="4061375"/>
              <a:ext cx="53575" cy="52775"/>
            </a:xfrm>
            <a:custGeom>
              <a:avLst/>
              <a:gdLst/>
              <a:ahLst/>
              <a:cxnLst/>
              <a:rect l="l" t="t" r="r" b="b"/>
              <a:pathLst>
                <a:path w="2143" h="2111" extrusionOk="0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38"/>
                    <a:pt x="473" y="2111"/>
                    <a:pt x="1071" y="2111"/>
                  </a:cubicBezTo>
                  <a:cubicBezTo>
                    <a:pt x="1670" y="2111"/>
                    <a:pt x="2143" y="1638"/>
                    <a:pt x="2143" y="1071"/>
                  </a:cubicBezTo>
                  <a:cubicBezTo>
                    <a:pt x="2079" y="473"/>
                    <a:pt x="1607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" name="Google Shape;7479;p74">
              <a:extLst>
                <a:ext uri="{FF2B5EF4-FFF2-40B4-BE49-F238E27FC236}">
                  <a16:creationId xmlns:a16="http://schemas.microsoft.com/office/drawing/2014/main" id="{7693BF63-47E5-573A-2349-465E80CDDF44}"/>
                </a:ext>
              </a:extLst>
            </p:cNvPr>
            <p:cNvSpPr/>
            <p:nvPr/>
          </p:nvSpPr>
          <p:spPr>
            <a:xfrm>
              <a:off x="-46779100" y="3938500"/>
              <a:ext cx="299325" cy="298525"/>
            </a:xfrm>
            <a:custGeom>
              <a:avLst/>
              <a:gdLst/>
              <a:ahLst/>
              <a:cxnLst/>
              <a:rect l="l" t="t" r="r" b="b"/>
              <a:pathLst>
                <a:path w="11973" h="11941" extrusionOk="0">
                  <a:moveTo>
                    <a:pt x="6301" y="1418"/>
                  </a:moveTo>
                  <a:cubicBezTo>
                    <a:pt x="8538" y="1607"/>
                    <a:pt x="10366" y="3371"/>
                    <a:pt x="10523" y="5608"/>
                  </a:cubicBezTo>
                  <a:lnTo>
                    <a:pt x="9798" y="5608"/>
                  </a:lnTo>
                  <a:cubicBezTo>
                    <a:pt x="9641" y="3781"/>
                    <a:pt x="8160" y="2300"/>
                    <a:pt x="6301" y="2111"/>
                  </a:cubicBezTo>
                  <a:lnTo>
                    <a:pt x="6301" y="1418"/>
                  </a:lnTo>
                  <a:close/>
                  <a:moveTo>
                    <a:pt x="5640" y="1450"/>
                  </a:moveTo>
                  <a:lnTo>
                    <a:pt x="5640" y="2143"/>
                  </a:lnTo>
                  <a:cubicBezTo>
                    <a:pt x="3781" y="2300"/>
                    <a:pt x="2332" y="3812"/>
                    <a:pt x="2111" y="5671"/>
                  </a:cubicBezTo>
                  <a:lnTo>
                    <a:pt x="1418" y="5671"/>
                  </a:lnTo>
                  <a:cubicBezTo>
                    <a:pt x="1576" y="3371"/>
                    <a:pt x="3371" y="1607"/>
                    <a:pt x="5640" y="1450"/>
                  </a:cubicBezTo>
                  <a:close/>
                  <a:moveTo>
                    <a:pt x="6333" y="2899"/>
                  </a:moveTo>
                  <a:cubicBezTo>
                    <a:pt x="7782" y="3056"/>
                    <a:pt x="8948" y="4190"/>
                    <a:pt x="9105" y="5671"/>
                  </a:cubicBezTo>
                  <a:lnTo>
                    <a:pt x="8790" y="5671"/>
                  </a:lnTo>
                  <a:cubicBezTo>
                    <a:pt x="8570" y="5671"/>
                    <a:pt x="8412" y="5829"/>
                    <a:pt x="8412" y="6018"/>
                  </a:cubicBezTo>
                  <a:cubicBezTo>
                    <a:pt x="8412" y="6175"/>
                    <a:pt x="8570" y="6333"/>
                    <a:pt x="8790" y="6333"/>
                  </a:cubicBezTo>
                  <a:lnTo>
                    <a:pt x="9105" y="6333"/>
                  </a:lnTo>
                  <a:cubicBezTo>
                    <a:pt x="8948" y="7782"/>
                    <a:pt x="7782" y="8916"/>
                    <a:pt x="6333" y="9137"/>
                  </a:cubicBezTo>
                  <a:lnTo>
                    <a:pt x="6333" y="8822"/>
                  </a:lnTo>
                  <a:cubicBezTo>
                    <a:pt x="6333" y="8601"/>
                    <a:pt x="6175" y="8444"/>
                    <a:pt x="5986" y="8444"/>
                  </a:cubicBezTo>
                  <a:cubicBezTo>
                    <a:pt x="5797" y="8444"/>
                    <a:pt x="5640" y="8601"/>
                    <a:pt x="5640" y="8822"/>
                  </a:cubicBezTo>
                  <a:lnTo>
                    <a:pt x="5640" y="9137"/>
                  </a:lnTo>
                  <a:cubicBezTo>
                    <a:pt x="4191" y="8979"/>
                    <a:pt x="3025" y="7814"/>
                    <a:pt x="2867" y="6364"/>
                  </a:cubicBezTo>
                  <a:lnTo>
                    <a:pt x="3182" y="6364"/>
                  </a:lnTo>
                  <a:cubicBezTo>
                    <a:pt x="3403" y="6364"/>
                    <a:pt x="3560" y="6207"/>
                    <a:pt x="3560" y="6018"/>
                  </a:cubicBezTo>
                  <a:cubicBezTo>
                    <a:pt x="3560" y="5829"/>
                    <a:pt x="3403" y="5671"/>
                    <a:pt x="3182" y="5671"/>
                  </a:cubicBezTo>
                  <a:lnTo>
                    <a:pt x="2867" y="5671"/>
                  </a:lnTo>
                  <a:cubicBezTo>
                    <a:pt x="3025" y="4190"/>
                    <a:pt x="4191" y="3056"/>
                    <a:pt x="5640" y="2899"/>
                  </a:cubicBezTo>
                  <a:lnTo>
                    <a:pt x="5640" y="3214"/>
                  </a:lnTo>
                  <a:cubicBezTo>
                    <a:pt x="5640" y="3403"/>
                    <a:pt x="5797" y="3560"/>
                    <a:pt x="5986" y="3560"/>
                  </a:cubicBezTo>
                  <a:cubicBezTo>
                    <a:pt x="6175" y="3560"/>
                    <a:pt x="6333" y="3403"/>
                    <a:pt x="6333" y="3214"/>
                  </a:cubicBezTo>
                  <a:lnTo>
                    <a:pt x="6333" y="2899"/>
                  </a:lnTo>
                  <a:close/>
                  <a:moveTo>
                    <a:pt x="2111" y="6333"/>
                  </a:moveTo>
                  <a:cubicBezTo>
                    <a:pt x="2269" y="8192"/>
                    <a:pt x="3781" y="9641"/>
                    <a:pt x="5640" y="9830"/>
                  </a:cubicBezTo>
                  <a:lnTo>
                    <a:pt x="5640" y="10554"/>
                  </a:lnTo>
                  <a:cubicBezTo>
                    <a:pt x="3371" y="10334"/>
                    <a:pt x="1576" y="8570"/>
                    <a:pt x="1418" y="6333"/>
                  </a:cubicBezTo>
                  <a:close/>
                  <a:moveTo>
                    <a:pt x="10523" y="6333"/>
                  </a:moveTo>
                  <a:cubicBezTo>
                    <a:pt x="10366" y="8570"/>
                    <a:pt x="8538" y="10334"/>
                    <a:pt x="6301" y="10554"/>
                  </a:cubicBezTo>
                  <a:lnTo>
                    <a:pt x="6301" y="9830"/>
                  </a:lnTo>
                  <a:cubicBezTo>
                    <a:pt x="8160" y="9672"/>
                    <a:pt x="9609" y="8192"/>
                    <a:pt x="9798" y="6333"/>
                  </a:cubicBezTo>
                  <a:close/>
                  <a:moveTo>
                    <a:pt x="5986" y="0"/>
                  </a:moveTo>
                  <a:cubicBezTo>
                    <a:pt x="5797" y="0"/>
                    <a:pt x="5640" y="158"/>
                    <a:pt x="5640" y="347"/>
                  </a:cubicBezTo>
                  <a:lnTo>
                    <a:pt x="5640" y="725"/>
                  </a:lnTo>
                  <a:cubicBezTo>
                    <a:pt x="2993" y="882"/>
                    <a:pt x="914" y="3025"/>
                    <a:pt x="757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86"/>
                  </a:cubicBezTo>
                  <a:cubicBezTo>
                    <a:pt x="0" y="6175"/>
                    <a:pt x="158" y="6333"/>
                    <a:pt x="347" y="6333"/>
                  </a:cubicBezTo>
                  <a:lnTo>
                    <a:pt x="757" y="6333"/>
                  </a:lnTo>
                  <a:cubicBezTo>
                    <a:pt x="914" y="8979"/>
                    <a:pt x="3025" y="11059"/>
                    <a:pt x="5640" y="11216"/>
                  </a:cubicBezTo>
                  <a:lnTo>
                    <a:pt x="5640" y="11594"/>
                  </a:lnTo>
                  <a:cubicBezTo>
                    <a:pt x="5640" y="11783"/>
                    <a:pt x="5797" y="11941"/>
                    <a:pt x="5986" y="11941"/>
                  </a:cubicBezTo>
                  <a:cubicBezTo>
                    <a:pt x="6175" y="11941"/>
                    <a:pt x="6333" y="11783"/>
                    <a:pt x="6333" y="11594"/>
                  </a:cubicBezTo>
                  <a:lnTo>
                    <a:pt x="6333" y="11216"/>
                  </a:lnTo>
                  <a:cubicBezTo>
                    <a:pt x="8979" y="11059"/>
                    <a:pt x="11059" y="8916"/>
                    <a:pt x="11216" y="6333"/>
                  </a:cubicBezTo>
                  <a:lnTo>
                    <a:pt x="11626" y="6333"/>
                  </a:lnTo>
                  <a:cubicBezTo>
                    <a:pt x="11815" y="6333"/>
                    <a:pt x="11972" y="6175"/>
                    <a:pt x="11972" y="5986"/>
                  </a:cubicBezTo>
                  <a:cubicBezTo>
                    <a:pt x="11972" y="5766"/>
                    <a:pt x="11815" y="5608"/>
                    <a:pt x="11626" y="5608"/>
                  </a:cubicBezTo>
                  <a:lnTo>
                    <a:pt x="11216" y="5608"/>
                  </a:lnTo>
                  <a:cubicBezTo>
                    <a:pt x="11059" y="2993"/>
                    <a:pt x="8948" y="882"/>
                    <a:pt x="6333" y="725"/>
                  </a:cubicBezTo>
                  <a:lnTo>
                    <a:pt x="6333" y="347"/>
                  </a:lnTo>
                  <a:cubicBezTo>
                    <a:pt x="6333" y="158"/>
                    <a:pt x="6175" y="0"/>
                    <a:pt x="59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27" name="Google Shape;7480;p74">
            <a:extLst>
              <a:ext uri="{FF2B5EF4-FFF2-40B4-BE49-F238E27FC236}">
                <a16:creationId xmlns:a16="http://schemas.microsoft.com/office/drawing/2014/main" id="{3D07385E-A942-FE86-F563-47106231724D}"/>
              </a:ext>
            </a:extLst>
          </p:cNvPr>
          <p:cNvGrpSpPr/>
          <p:nvPr/>
        </p:nvGrpSpPr>
        <p:grpSpPr>
          <a:xfrm>
            <a:off x="5295734" y="3881674"/>
            <a:ext cx="473677" cy="473717"/>
            <a:chOff x="-44924250" y="3206000"/>
            <a:chExt cx="300100" cy="300125"/>
          </a:xfrm>
          <a:solidFill>
            <a:schemeClr val="tx1"/>
          </a:solidFill>
        </p:grpSpPr>
        <p:sp>
          <p:nvSpPr>
            <p:cNvPr id="528" name="Google Shape;7481;p74">
              <a:extLst>
                <a:ext uri="{FF2B5EF4-FFF2-40B4-BE49-F238E27FC236}">
                  <a16:creationId xmlns:a16="http://schemas.microsoft.com/office/drawing/2014/main" id="{315626D4-E038-8679-4EBE-18FB41E91439}"/>
                </a:ext>
              </a:extLst>
            </p:cNvPr>
            <p:cNvSpPr/>
            <p:nvPr/>
          </p:nvSpPr>
          <p:spPr>
            <a:xfrm>
              <a:off x="-44747025" y="3365100"/>
              <a:ext cx="122875" cy="87450"/>
            </a:xfrm>
            <a:custGeom>
              <a:avLst/>
              <a:gdLst/>
              <a:ahLst/>
              <a:cxnLst/>
              <a:rect l="l" t="t" r="r" b="b"/>
              <a:pathLst>
                <a:path w="4915" h="3498" extrusionOk="0">
                  <a:moveTo>
                    <a:pt x="0" y="1"/>
                  </a:moveTo>
                  <a:lnTo>
                    <a:pt x="0" y="3498"/>
                  </a:lnTo>
                  <a:lnTo>
                    <a:pt x="4915" y="3498"/>
                  </a:lnTo>
                  <a:lnTo>
                    <a:pt x="491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" name="Google Shape;7482;p74">
              <a:extLst>
                <a:ext uri="{FF2B5EF4-FFF2-40B4-BE49-F238E27FC236}">
                  <a16:creationId xmlns:a16="http://schemas.microsoft.com/office/drawing/2014/main" id="{4506A662-5402-6761-4A39-55FF6A52AACB}"/>
                </a:ext>
              </a:extLst>
            </p:cNvPr>
            <p:cNvSpPr/>
            <p:nvPr/>
          </p:nvSpPr>
          <p:spPr>
            <a:xfrm>
              <a:off x="-44747025" y="3470650"/>
              <a:ext cx="122875" cy="35475"/>
            </a:xfrm>
            <a:custGeom>
              <a:avLst/>
              <a:gdLst/>
              <a:ahLst/>
              <a:cxnLst/>
              <a:rect l="l" t="t" r="r" b="b"/>
              <a:pathLst>
                <a:path w="4915" h="1419" extrusionOk="0">
                  <a:moveTo>
                    <a:pt x="0" y="0"/>
                  </a:moveTo>
                  <a:lnTo>
                    <a:pt x="0" y="347"/>
                  </a:lnTo>
                  <a:cubicBezTo>
                    <a:pt x="0" y="946"/>
                    <a:pt x="473" y="1418"/>
                    <a:pt x="1071" y="1418"/>
                  </a:cubicBezTo>
                  <a:lnTo>
                    <a:pt x="3875" y="1418"/>
                  </a:lnTo>
                  <a:cubicBezTo>
                    <a:pt x="4442" y="1418"/>
                    <a:pt x="4915" y="946"/>
                    <a:pt x="4915" y="347"/>
                  </a:cubicBezTo>
                  <a:lnTo>
                    <a:pt x="491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" name="Google Shape;7483;p74">
              <a:extLst>
                <a:ext uri="{FF2B5EF4-FFF2-40B4-BE49-F238E27FC236}">
                  <a16:creationId xmlns:a16="http://schemas.microsoft.com/office/drawing/2014/main" id="{5F0D6A52-F8B4-9DA9-A860-77FFA8F3374E}"/>
                </a:ext>
              </a:extLst>
            </p:cNvPr>
            <p:cNvSpPr/>
            <p:nvPr/>
          </p:nvSpPr>
          <p:spPr>
            <a:xfrm>
              <a:off x="-44747025" y="3313125"/>
              <a:ext cx="122875" cy="35475"/>
            </a:xfrm>
            <a:custGeom>
              <a:avLst/>
              <a:gdLst/>
              <a:ahLst/>
              <a:cxnLst/>
              <a:rect l="l" t="t" r="r" b="b"/>
              <a:pathLst>
                <a:path w="4915" h="1419" extrusionOk="0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1418"/>
                  </a:lnTo>
                  <a:lnTo>
                    <a:pt x="4915" y="1418"/>
                  </a:lnTo>
                  <a:lnTo>
                    <a:pt x="4915" y="1072"/>
                  </a:lnTo>
                  <a:cubicBezTo>
                    <a:pt x="4915" y="473"/>
                    <a:pt x="4442" y="1"/>
                    <a:pt x="38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" name="Google Shape;7484;p74">
              <a:extLst>
                <a:ext uri="{FF2B5EF4-FFF2-40B4-BE49-F238E27FC236}">
                  <a16:creationId xmlns:a16="http://schemas.microsoft.com/office/drawing/2014/main" id="{E0B7CA64-68CA-A4A4-F2E7-8DE94DE04B76}"/>
                </a:ext>
              </a:extLst>
            </p:cNvPr>
            <p:cNvSpPr/>
            <p:nvPr/>
          </p:nvSpPr>
          <p:spPr>
            <a:xfrm>
              <a:off x="-44924250" y="3384000"/>
              <a:ext cx="159125" cy="69350"/>
            </a:xfrm>
            <a:custGeom>
              <a:avLst/>
              <a:gdLst/>
              <a:ahLst/>
              <a:cxnLst/>
              <a:rect l="l" t="t" r="r" b="b"/>
              <a:pathLst>
                <a:path w="6365" h="2774" extrusionOk="0">
                  <a:moveTo>
                    <a:pt x="1" y="1"/>
                  </a:moveTo>
                  <a:lnTo>
                    <a:pt x="1" y="316"/>
                  </a:lnTo>
                  <a:lnTo>
                    <a:pt x="32" y="316"/>
                  </a:lnTo>
                  <a:cubicBezTo>
                    <a:pt x="32" y="915"/>
                    <a:pt x="505" y="1387"/>
                    <a:pt x="1103" y="1387"/>
                  </a:cubicBezTo>
                  <a:lnTo>
                    <a:pt x="4254" y="1387"/>
                  </a:lnTo>
                  <a:lnTo>
                    <a:pt x="4254" y="2080"/>
                  </a:lnTo>
                  <a:lnTo>
                    <a:pt x="3183" y="2080"/>
                  </a:lnTo>
                  <a:cubicBezTo>
                    <a:pt x="2994" y="2080"/>
                    <a:pt x="2836" y="2238"/>
                    <a:pt x="2836" y="2427"/>
                  </a:cubicBezTo>
                  <a:cubicBezTo>
                    <a:pt x="2836" y="2647"/>
                    <a:pt x="2994" y="2773"/>
                    <a:pt x="3183" y="2773"/>
                  </a:cubicBezTo>
                  <a:lnTo>
                    <a:pt x="6365" y="2773"/>
                  </a:lnTo>
                  <a:lnTo>
                    <a:pt x="636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" name="Google Shape;7485;p74">
              <a:extLst>
                <a:ext uri="{FF2B5EF4-FFF2-40B4-BE49-F238E27FC236}">
                  <a16:creationId xmlns:a16="http://schemas.microsoft.com/office/drawing/2014/main" id="{3D119FAF-DA45-CD9E-9BD3-42E5A94EAB75}"/>
                </a:ext>
              </a:extLst>
            </p:cNvPr>
            <p:cNvSpPr/>
            <p:nvPr/>
          </p:nvSpPr>
          <p:spPr>
            <a:xfrm>
              <a:off x="-44924250" y="3206000"/>
              <a:ext cx="264675" cy="159125"/>
            </a:xfrm>
            <a:custGeom>
              <a:avLst/>
              <a:gdLst/>
              <a:ahLst/>
              <a:cxnLst/>
              <a:rect l="l" t="t" r="r" b="b"/>
              <a:pathLst>
                <a:path w="10587" h="6365" extrusionOk="0">
                  <a:moveTo>
                    <a:pt x="1072" y="1"/>
                  </a:moveTo>
                  <a:cubicBezTo>
                    <a:pt x="473" y="1"/>
                    <a:pt x="1" y="473"/>
                    <a:pt x="1" y="1041"/>
                  </a:cubicBezTo>
                  <a:lnTo>
                    <a:pt x="1" y="6365"/>
                  </a:lnTo>
                  <a:lnTo>
                    <a:pt x="6365" y="6365"/>
                  </a:lnTo>
                  <a:lnTo>
                    <a:pt x="6365" y="5357"/>
                  </a:lnTo>
                  <a:cubicBezTo>
                    <a:pt x="6365" y="4349"/>
                    <a:pt x="7152" y="3561"/>
                    <a:pt x="8160" y="3561"/>
                  </a:cubicBezTo>
                  <a:lnTo>
                    <a:pt x="10586" y="3561"/>
                  </a:lnTo>
                  <a:lnTo>
                    <a:pt x="10586" y="1041"/>
                  </a:lnTo>
                  <a:cubicBezTo>
                    <a:pt x="10586" y="473"/>
                    <a:pt x="10114" y="1"/>
                    <a:pt x="95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33" name="Google Shape;7486;p74">
            <a:extLst>
              <a:ext uri="{FF2B5EF4-FFF2-40B4-BE49-F238E27FC236}">
                <a16:creationId xmlns:a16="http://schemas.microsoft.com/office/drawing/2014/main" id="{3F6C652A-4683-B4E0-639F-7083BE38027F}"/>
              </a:ext>
            </a:extLst>
          </p:cNvPr>
          <p:cNvGrpSpPr/>
          <p:nvPr/>
        </p:nvGrpSpPr>
        <p:grpSpPr>
          <a:xfrm>
            <a:off x="1715048" y="2052332"/>
            <a:ext cx="473677" cy="473677"/>
            <a:chOff x="-50134375" y="3183175"/>
            <a:chExt cx="300100" cy="300100"/>
          </a:xfrm>
          <a:solidFill>
            <a:schemeClr val="tx1"/>
          </a:solidFill>
        </p:grpSpPr>
        <p:sp>
          <p:nvSpPr>
            <p:cNvPr id="534" name="Google Shape;7487;p74">
              <a:extLst>
                <a:ext uri="{FF2B5EF4-FFF2-40B4-BE49-F238E27FC236}">
                  <a16:creationId xmlns:a16="http://schemas.microsoft.com/office/drawing/2014/main" id="{FD5DDE78-EEE9-BA6A-8CB3-3A95C20BBA8A}"/>
                </a:ext>
              </a:extLst>
            </p:cNvPr>
            <p:cNvSpPr/>
            <p:nvPr/>
          </p:nvSpPr>
          <p:spPr>
            <a:xfrm>
              <a:off x="-50134375" y="3270600"/>
              <a:ext cx="87450" cy="53575"/>
            </a:xfrm>
            <a:custGeom>
              <a:avLst/>
              <a:gdLst/>
              <a:ahLst/>
              <a:cxnLst/>
              <a:rect l="l" t="t" r="r" b="b"/>
              <a:pathLst>
                <a:path w="3498" h="2143" extrusionOk="0">
                  <a:moveTo>
                    <a:pt x="0" y="0"/>
                  </a:moveTo>
                  <a:lnTo>
                    <a:pt x="0" y="2143"/>
                  </a:lnTo>
                  <a:lnTo>
                    <a:pt x="3497" y="2143"/>
                  </a:lnTo>
                  <a:lnTo>
                    <a:pt x="349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" name="Google Shape;7488;p74">
              <a:extLst>
                <a:ext uri="{FF2B5EF4-FFF2-40B4-BE49-F238E27FC236}">
                  <a16:creationId xmlns:a16="http://schemas.microsoft.com/office/drawing/2014/main" id="{8E837369-6DAF-C2FA-7C1E-4CEFA4A2646A}"/>
                </a:ext>
              </a:extLst>
            </p:cNvPr>
            <p:cNvSpPr/>
            <p:nvPr/>
          </p:nvSpPr>
          <p:spPr>
            <a:xfrm>
              <a:off x="-50134375" y="3340700"/>
              <a:ext cx="87450" cy="54375"/>
            </a:xfrm>
            <a:custGeom>
              <a:avLst/>
              <a:gdLst/>
              <a:ahLst/>
              <a:cxnLst/>
              <a:rect l="l" t="t" r="r" b="b"/>
              <a:pathLst>
                <a:path w="3498" h="2175" extrusionOk="0">
                  <a:moveTo>
                    <a:pt x="0" y="0"/>
                  </a:moveTo>
                  <a:lnTo>
                    <a:pt x="0" y="2174"/>
                  </a:lnTo>
                  <a:cubicBezTo>
                    <a:pt x="441" y="1701"/>
                    <a:pt x="1071" y="1418"/>
                    <a:pt x="1765" y="1418"/>
                  </a:cubicBezTo>
                  <a:cubicBezTo>
                    <a:pt x="2426" y="1418"/>
                    <a:pt x="3056" y="1670"/>
                    <a:pt x="3497" y="2174"/>
                  </a:cubicBezTo>
                  <a:lnTo>
                    <a:pt x="349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" name="Google Shape;7489;p74">
              <a:extLst>
                <a:ext uri="{FF2B5EF4-FFF2-40B4-BE49-F238E27FC236}">
                  <a16:creationId xmlns:a16="http://schemas.microsoft.com/office/drawing/2014/main" id="{841C1C24-FAC8-6013-D41B-C9A23C7459E7}"/>
                </a:ext>
              </a:extLst>
            </p:cNvPr>
            <p:cNvSpPr/>
            <p:nvPr/>
          </p:nvSpPr>
          <p:spPr>
            <a:xfrm>
              <a:off x="-50134375" y="3183175"/>
              <a:ext cx="87450" cy="70125"/>
            </a:xfrm>
            <a:custGeom>
              <a:avLst/>
              <a:gdLst/>
              <a:ahLst/>
              <a:cxnLst/>
              <a:rect l="l" t="t" r="r" b="b"/>
              <a:pathLst>
                <a:path w="3498" h="280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2804"/>
                  </a:lnTo>
                  <a:lnTo>
                    <a:pt x="3497" y="2804"/>
                  </a:lnTo>
                  <a:lnTo>
                    <a:pt x="3497" y="347"/>
                  </a:ln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" name="Google Shape;7490;p74">
              <a:extLst>
                <a:ext uri="{FF2B5EF4-FFF2-40B4-BE49-F238E27FC236}">
                  <a16:creationId xmlns:a16="http://schemas.microsoft.com/office/drawing/2014/main" id="{B645478C-2804-354B-C498-DC6BB553CE4C}"/>
                </a:ext>
              </a:extLst>
            </p:cNvPr>
            <p:cNvSpPr/>
            <p:nvPr/>
          </p:nvSpPr>
          <p:spPr>
            <a:xfrm>
              <a:off x="-50028050" y="3363525"/>
              <a:ext cx="37050" cy="75650"/>
            </a:xfrm>
            <a:custGeom>
              <a:avLst/>
              <a:gdLst/>
              <a:ahLst/>
              <a:cxnLst/>
              <a:rect l="l" t="t" r="r" b="b"/>
              <a:pathLst>
                <a:path w="1482" h="3026" extrusionOk="0">
                  <a:moveTo>
                    <a:pt x="0" y="1"/>
                  </a:moveTo>
                  <a:lnTo>
                    <a:pt x="0" y="3025"/>
                  </a:lnTo>
                  <a:lnTo>
                    <a:pt x="1481" y="1482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" name="Google Shape;7491;p74">
              <a:extLst>
                <a:ext uri="{FF2B5EF4-FFF2-40B4-BE49-F238E27FC236}">
                  <a16:creationId xmlns:a16="http://schemas.microsoft.com/office/drawing/2014/main" id="{8F133C1E-B20B-AF86-0C09-FBF8AE4D87A9}"/>
                </a:ext>
              </a:extLst>
            </p:cNvPr>
            <p:cNvSpPr/>
            <p:nvPr/>
          </p:nvSpPr>
          <p:spPr>
            <a:xfrm>
              <a:off x="-50028050" y="3287125"/>
              <a:ext cx="88225" cy="101625"/>
            </a:xfrm>
            <a:custGeom>
              <a:avLst/>
              <a:gdLst/>
              <a:ahLst/>
              <a:cxnLst/>
              <a:rect l="l" t="t" r="r" b="b"/>
              <a:pathLst>
                <a:path w="3529" h="4065" extrusionOk="0">
                  <a:moveTo>
                    <a:pt x="1072" y="1"/>
                  </a:moveTo>
                  <a:lnTo>
                    <a:pt x="0" y="1104"/>
                  </a:lnTo>
                  <a:lnTo>
                    <a:pt x="0" y="2049"/>
                  </a:lnTo>
                  <a:lnTo>
                    <a:pt x="2017" y="4065"/>
                  </a:lnTo>
                  <a:lnTo>
                    <a:pt x="3529" y="2490"/>
                  </a:lnTo>
                  <a:lnTo>
                    <a:pt x="107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" name="Google Shape;7492;p74">
              <a:extLst>
                <a:ext uri="{FF2B5EF4-FFF2-40B4-BE49-F238E27FC236}">
                  <a16:creationId xmlns:a16="http://schemas.microsoft.com/office/drawing/2014/main" id="{372217D9-BB2F-6B2D-416A-703DD26CC3FE}"/>
                </a:ext>
              </a:extLst>
            </p:cNvPr>
            <p:cNvSpPr/>
            <p:nvPr/>
          </p:nvSpPr>
          <p:spPr>
            <a:xfrm>
              <a:off x="-49988675" y="3225700"/>
              <a:ext cx="111875" cy="111875"/>
            </a:xfrm>
            <a:custGeom>
              <a:avLst/>
              <a:gdLst/>
              <a:ahLst/>
              <a:cxnLst/>
              <a:rect l="l" t="t" r="r" b="b"/>
              <a:pathLst>
                <a:path w="4475" h="4475" extrusionOk="0">
                  <a:moveTo>
                    <a:pt x="2155" y="0"/>
                  </a:moveTo>
                  <a:cubicBezTo>
                    <a:pt x="2064" y="0"/>
                    <a:pt x="1970" y="32"/>
                    <a:pt x="1891" y="95"/>
                  </a:cubicBezTo>
                  <a:lnTo>
                    <a:pt x="1" y="1985"/>
                  </a:lnTo>
                  <a:lnTo>
                    <a:pt x="2490" y="4474"/>
                  </a:lnTo>
                  <a:lnTo>
                    <a:pt x="4380" y="2584"/>
                  </a:lnTo>
                  <a:cubicBezTo>
                    <a:pt x="4474" y="2458"/>
                    <a:pt x="4474" y="2237"/>
                    <a:pt x="4380" y="2080"/>
                  </a:cubicBezTo>
                  <a:lnTo>
                    <a:pt x="2395" y="95"/>
                  </a:lnTo>
                  <a:cubicBezTo>
                    <a:pt x="2332" y="32"/>
                    <a:pt x="2245" y="0"/>
                    <a:pt x="2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" name="Google Shape;7493;p74">
              <a:extLst>
                <a:ext uri="{FF2B5EF4-FFF2-40B4-BE49-F238E27FC236}">
                  <a16:creationId xmlns:a16="http://schemas.microsoft.com/office/drawing/2014/main" id="{CD00A72A-FCAC-415A-74F0-7EFBB1997176}"/>
                </a:ext>
              </a:extLst>
            </p:cNvPr>
            <p:cNvSpPr/>
            <p:nvPr/>
          </p:nvSpPr>
          <p:spPr>
            <a:xfrm>
              <a:off x="-50134375" y="3395050"/>
              <a:ext cx="89025" cy="88225"/>
            </a:xfrm>
            <a:custGeom>
              <a:avLst/>
              <a:gdLst/>
              <a:ahLst/>
              <a:cxnLst/>
              <a:rect l="l" t="t" r="r" b="b"/>
              <a:pathLst>
                <a:path w="3561" h="3529" extrusionOk="0">
                  <a:moveTo>
                    <a:pt x="1765" y="1418"/>
                  </a:moveTo>
                  <a:cubicBezTo>
                    <a:pt x="1985" y="1418"/>
                    <a:pt x="2111" y="1575"/>
                    <a:pt x="2111" y="1764"/>
                  </a:cubicBezTo>
                  <a:cubicBezTo>
                    <a:pt x="2111" y="1953"/>
                    <a:pt x="1985" y="2111"/>
                    <a:pt x="1765" y="2111"/>
                  </a:cubicBezTo>
                  <a:cubicBezTo>
                    <a:pt x="1576" y="2111"/>
                    <a:pt x="1418" y="1953"/>
                    <a:pt x="1418" y="1764"/>
                  </a:cubicBezTo>
                  <a:cubicBezTo>
                    <a:pt x="1418" y="1575"/>
                    <a:pt x="1576" y="1418"/>
                    <a:pt x="1765" y="1418"/>
                  </a:cubicBezTo>
                  <a:close/>
                  <a:moveTo>
                    <a:pt x="1765" y="0"/>
                  </a:moveTo>
                  <a:cubicBezTo>
                    <a:pt x="788" y="0"/>
                    <a:pt x="0" y="788"/>
                    <a:pt x="0" y="1764"/>
                  </a:cubicBezTo>
                  <a:cubicBezTo>
                    <a:pt x="0" y="2741"/>
                    <a:pt x="788" y="3529"/>
                    <a:pt x="1765" y="3529"/>
                  </a:cubicBezTo>
                  <a:cubicBezTo>
                    <a:pt x="2773" y="3529"/>
                    <a:pt x="3560" y="2741"/>
                    <a:pt x="3560" y="1764"/>
                  </a:cubicBezTo>
                  <a:cubicBezTo>
                    <a:pt x="3497" y="788"/>
                    <a:pt x="2710" y="0"/>
                    <a:pt x="17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" name="Google Shape;7494;p74">
              <a:extLst>
                <a:ext uri="{FF2B5EF4-FFF2-40B4-BE49-F238E27FC236}">
                  <a16:creationId xmlns:a16="http://schemas.microsoft.com/office/drawing/2014/main" id="{8AEEA309-8B65-66AF-6C7A-0AFD5008A3A9}"/>
                </a:ext>
              </a:extLst>
            </p:cNvPr>
            <p:cNvSpPr/>
            <p:nvPr/>
          </p:nvSpPr>
          <p:spPr>
            <a:xfrm>
              <a:off x="-50045375" y="3428900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2111" y="1"/>
                  </a:move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" name="Google Shape;7495;p74">
              <a:extLst>
                <a:ext uri="{FF2B5EF4-FFF2-40B4-BE49-F238E27FC236}">
                  <a16:creationId xmlns:a16="http://schemas.microsoft.com/office/drawing/2014/main" id="{08397E00-91E6-E432-C10B-AC49D859EA8C}"/>
                </a:ext>
              </a:extLst>
            </p:cNvPr>
            <p:cNvSpPr/>
            <p:nvPr/>
          </p:nvSpPr>
          <p:spPr>
            <a:xfrm>
              <a:off x="-49975275" y="3395050"/>
              <a:ext cx="52775" cy="87450"/>
            </a:xfrm>
            <a:custGeom>
              <a:avLst/>
              <a:gdLst/>
              <a:ahLst/>
              <a:cxnLst/>
              <a:rect l="l" t="t" r="r" b="b"/>
              <a:pathLst>
                <a:path w="2111" h="3498" extrusionOk="0">
                  <a:moveTo>
                    <a:pt x="693" y="0"/>
                  </a:moveTo>
                  <a:lnTo>
                    <a:pt x="0" y="662"/>
                  </a:lnTo>
                  <a:lnTo>
                    <a:pt x="0" y="3497"/>
                  </a:lnTo>
                  <a:lnTo>
                    <a:pt x="2111" y="3497"/>
                  </a:lnTo>
                  <a:lnTo>
                    <a:pt x="211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" name="Google Shape;7496;p74">
              <a:extLst>
                <a:ext uri="{FF2B5EF4-FFF2-40B4-BE49-F238E27FC236}">
                  <a16:creationId xmlns:a16="http://schemas.microsoft.com/office/drawing/2014/main" id="{FF3CBD68-7E04-A5FC-C168-44B01B08DC0B}"/>
                </a:ext>
              </a:extLst>
            </p:cNvPr>
            <p:cNvSpPr/>
            <p:nvPr/>
          </p:nvSpPr>
          <p:spPr>
            <a:xfrm>
              <a:off x="-49905175" y="3395050"/>
              <a:ext cx="70900" cy="87450"/>
            </a:xfrm>
            <a:custGeom>
              <a:avLst/>
              <a:gdLst/>
              <a:ahLst/>
              <a:cxnLst/>
              <a:rect l="l" t="t" r="r" b="b"/>
              <a:pathLst>
                <a:path w="2836" h="3498" extrusionOk="0">
                  <a:moveTo>
                    <a:pt x="0" y="0"/>
                  </a:moveTo>
                  <a:lnTo>
                    <a:pt x="0" y="3497"/>
                  </a:lnTo>
                  <a:lnTo>
                    <a:pt x="2489" y="3497"/>
                  </a:lnTo>
                  <a:cubicBezTo>
                    <a:pt x="2678" y="3497"/>
                    <a:pt x="2836" y="3340"/>
                    <a:pt x="2836" y="315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44" name="Google Shape;7497;p74">
            <a:extLst>
              <a:ext uri="{FF2B5EF4-FFF2-40B4-BE49-F238E27FC236}">
                <a16:creationId xmlns:a16="http://schemas.microsoft.com/office/drawing/2014/main" id="{6D4513F3-A9C9-3337-D60E-4C5E4334DFFE}"/>
              </a:ext>
            </a:extLst>
          </p:cNvPr>
          <p:cNvGrpSpPr/>
          <p:nvPr/>
        </p:nvGrpSpPr>
        <p:grpSpPr>
          <a:xfrm>
            <a:off x="1715048" y="2632868"/>
            <a:ext cx="473677" cy="473717"/>
            <a:chOff x="-50134375" y="3550975"/>
            <a:chExt cx="300100" cy="300125"/>
          </a:xfrm>
          <a:solidFill>
            <a:schemeClr val="tx1"/>
          </a:solidFill>
        </p:grpSpPr>
        <p:sp>
          <p:nvSpPr>
            <p:cNvPr id="545" name="Google Shape;7498;p74">
              <a:extLst>
                <a:ext uri="{FF2B5EF4-FFF2-40B4-BE49-F238E27FC236}">
                  <a16:creationId xmlns:a16="http://schemas.microsoft.com/office/drawing/2014/main" id="{CDCBF3B6-7123-336D-E1AA-D4760395C40D}"/>
                </a:ext>
              </a:extLst>
            </p:cNvPr>
            <p:cNvSpPr/>
            <p:nvPr/>
          </p:nvSpPr>
          <p:spPr>
            <a:xfrm>
              <a:off x="-50134375" y="3550975"/>
              <a:ext cx="300100" cy="300125"/>
            </a:xfrm>
            <a:custGeom>
              <a:avLst/>
              <a:gdLst/>
              <a:ahLst/>
              <a:cxnLst/>
              <a:rect l="l" t="t" r="r" b="b"/>
              <a:pathLst>
                <a:path w="12004" h="12005" extrusionOk="0">
                  <a:moveTo>
                    <a:pt x="9893" y="1419"/>
                  </a:moveTo>
                  <a:lnTo>
                    <a:pt x="9893" y="1797"/>
                  </a:lnTo>
                  <a:cubicBezTo>
                    <a:pt x="9893" y="1986"/>
                    <a:pt x="10050" y="2143"/>
                    <a:pt x="10239" y="2143"/>
                  </a:cubicBezTo>
                  <a:lnTo>
                    <a:pt x="10586" y="2143"/>
                  </a:lnTo>
                  <a:lnTo>
                    <a:pt x="10586" y="9893"/>
                  </a:lnTo>
                  <a:lnTo>
                    <a:pt x="10239" y="9893"/>
                  </a:lnTo>
                  <a:cubicBezTo>
                    <a:pt x="10050" y="9893"/>
                    <a:pt x="9893" y="10051"/>
                    <a:pt x="9893" y="10240"/>
                  </a:cubicBezTo>
                  <a:lnTo>
                    <a:pt x="9893" y="10587"/>
                  </a:lnTo>
                  <a:lnTo>
                    <a:pt x="2143" y="10587"/>
                  </a:lnTo>
                  <a:lnTo>
                    <a:pt x="2143" y="10240"/>
                  </a:lnTo>
                  <a:cubicBezTo>
                    <a:pt x="2143" y="10051"/>
                    <a:pt x="1985" y="9893"/>
                    <a:pt x="1765" y="9893"/>
                  </a:cubicBezTo>
                  <a:lnTo>
                    <a:pt x="1418" y="9893"/>
                  </a:lnTo>
                  <a:lnTo>
                    <a:pt x="1418" y="2143"/>
                  </a:lnTo>
                  <a:lnTo>
                    <a:pt x="1765" y="2143"/>
                  </a:lnTo>
                  <a:cubicBezTo>
                    <a:pt x="1985" y="2143"/>
                    <a:pt x="2143" y="1986"/>
                    <a:pt x="2143" y="1797"/>
                  </a:cubicBezTo>
                  <a:lnTo>
                    <a:pt x="2143" y="1419"/>
                  </a:lnTo>
                  <a:close/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1797"/>
                  </a:lnTo>
                  <a:cubicBezTo>
                    <a:pt x="0" y="1986"/>
                    <a:pt x="158" y="2143"/>
                    <a:pt x="347" y="2143"/>
                  </a:cubicBezTo>
                  <a:lnTo>
                    <a:pt x="693" y="2143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1"/>
                    <a:pt x="0" y="10240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47" y="12004"/>
                  </a:cubicBezTo>
                  <a:lnTo>
                    <a:pt x="1765" y="12004"/>
                  </a:lnTo>
                  <a:cubicBezTo>
                    <a:pt x="1985" y="12004"/>
                    <a:pt x="2111" y="11847"/>
                    <a:pt x="2111" y="11658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8"/>
                  </a:lnTo>
                  <a:cubicBezTo>
                    <a:pt x="9893" y="11847"/>
                    <a:pt x="10050" y="12004"/>
                    <a:pt x="10239" y="12004"/>
                  </a:cubicBezTo>
                  <a:lnTo>
                    <a:pt x="11657" y="12004"/>
                  </a:lnTo>
                  <a:cubicBezTo>
                    <a:pt x="11846" y="12004"/>
                    <a:pt x="12004" y="11847"/>
                    <a:pt x="12004" y="11658"/>
                  </a:cubicBezTo>
                  <a:lnTo>
                    <a:pt x="12004" y="10240"/>
                  </a:lnTo>
                  <a:cubicBezTo>
                    <a:pt x="12004" y="10051"/>
                    <a:pt x="11846" y="9893"/>
                    <a:pt x="11657" y="9893"/>
                  </a:cubicBezTo>
                  <a:lnTo>
                    <a:pt x="11311" y="9893"/>
                  </a:lnTo>
                  <a:lnTo>
                    <a:pt x="11311" y="2143"/>
                  </a:lnTo>
                  <a:lnTo>
                    <a:pt x="11657" y="2143"/>
                  </a:lnTo>
                  <a:cubicBezTo>
                    <a:pt x="11846" y="2143"/>
                    <a:pt x="12004" y="1986"/>
                    <a:pt x="12004" y="1797"/>
                  </a:cubicBezTo>
                  <a:lnTo>
                    <a:pt x="12004" y="348"/>
                  </a:lnTo>
                  <a:cubicBezTo>
                    <a:pt x="12004" y="159"/>
                    <a:pt x="11846" y="1"/>
                    <a:pt x="11657" y="1"/>
                  </a:cubicBezTo>
                  <a:lnTo>
                    <a:pt x="10239" y="1"/>
                  </a:lnTo>
                  <a:cubicBezTo>
                    <a:pt x="10050" y="1"/>
                    <a:pt x="9893" y="159"/>
                    <a:pt x="9893" y="348"/>
                  </a:cubicBezTo>
                  <a:lnTo>
                    <a:pt x="9893" y="726"/>
                  </a:lnTo>
                  <a:lnTo>
                    <a:pt x="2111" y="726"/>
                  </a:lnTo>
                  <a:lnTo>
                    <a:pt x="2111" y="348"/>
                  </a:lnTo>
                  <a:cubicBezTo>
                    <a:pt x="2111" y="159"/>
                    <a:pt x="1985" y="1"/>
                    <a:pt x="17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" name="Google Shape;7499;p74">
              <a:extLst>
                <a:ext uri="{FF2B5EF4-FFF2-40B4-BE49-F238E27FC236}">
                  <a16:creationId xmlns:a16="http://schemas.microsoft.com/office/drawing/2014/main" id="{29C96CD0-B3CC-3F06-A0F9-B7F73BB7A70A}"/>
                </a:ext>
              </a:extLst>
            </p:cNvPr>
            <p:cNvSpPr/>
            <p:nvPr/>
          </p:nvSpPr>
          <p:spPr>
            <a:xfrm>
              <a:off x="-50054825" y="3603750"/>
              <a:ext cx="141800" cy="194575"/>
            </a:xfrm>
            <a:custGeom>
              <a:avLst/>
              <a:gdLst/>
              <a:ahLst/>
              <a:cxnLst/>
              <a:rect l="l" t="t" r="r" b="b"/>
              <a:pathLst>
                <a:path w="5672" h="7783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65"/>
                  </a:lnTo>
                  <a:cubicBezTo>
                    <a:pt x="0" y="1873"/>
                    <a:pt x="74" y="1922"/>
                    <a:pt x="151" y="1922"/>
                  </a:cubicBezTo>
                  <a:cubicBezTo>
                    <a:pt x="186" y="1922"/>
                    <a:pt x="222" y="1911"/>
                    <a:pt x="252" y="1891"/>
                  </a:cubicBezTo>
                  <a:lnTo>
                    <a:pt x="725" y="1419"/>
                  </a:lnTo>
                  <a:lnTo>
                    <a:pt x="2143" y="1419"/>
                  </a:lnTo>
                  <a:lnTo>
                    <a:pt x="2143" y="7089"/>
                  </a:lnTo>
                  <a:lnTo>
                    <a:pt x="1670" y="7562"/>
                  </a:lnTo>
                  <a:cubicBezTo>
                    <a:pt x="1576" y="7625"/>
                    <a:pt x="1670" y="7782"/>
                    <a:pt x="1765" y="7782"/>
                  </a:cubicBezTo>
                  <a:lnTo>
                    <a:pt x="3907" y="7782"/>
                  </a:lnTo>
                  <a:cubicBezTo>
                    <a:pt x="4064" y="7782"/>
                    <a:pt x="4096" y="7625"/>
                    <a:pt x="4033" y="7562"/>
                  </a:cubicBezTo>
                  <a:lnTo>
                    <a:pt x="3560" y="7089"/>
                  </a:lnTo>
                  <a:lnTo>
                    <a:pt x="3560" y="1419"/>
                  </a:lnTo>
                  <a:lnTo>
                    <a:pt x="4978" y="1419"/>
                  </a:lnTo>
                  <a:lnTo>
                    <a:pt x="5451" y="1891"/>
                  </a:lnTo>
                  <a:cubicBezTo>
                    <a:pt x="5467" y="1908"/>
                    <a:pt x="5491" y="1916"/>
                    <a:pt x="5517" y="1916"/>
                  </a:cubicBezTo>
                  <a:cubicBezTo>
                    <a:pt x="5587" y="1916"/>
                    <a:pt x="5671" y="1857"/>
                    <a:pt x="5671" y="1765"/>
                  </a:cubicBezTo>
                  <a:lnTo>
                    <a:pt x="5671" y="347"/>
                  </a:lnTo>
                  <a:cubicBezTo>
                    <a:pt x="5671" y="158"/>
                    <a:pt x="5514" y="1"/>
                    <a:pt x="53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47" name="Google Shape;7500;p74">
            <a:extLst>
              <a:ext uri="{FF2B5EF4-FFF2-40B4-BE49-F238E27FC236}">
                <a16:creationId xmlns:a16="http://schemas.microsoft.com/office/drawing/2014/main" id="{CCE323B8-2A29-9681-539C-09698199A82D}"/>
              </a:ext>
            </a:extLst>
          </p:cNvPr>
          <p:cNvGrpSpPr/>
          <p:nvPr/>
        </p:nvGrpSpPr>
        <p:grpSpPr>
          <a:xfrm>
            <a:off x="1715048" y="3216245"/>
            <a:ext cx="473677" cy="473401"/>
            <a:chOff x="-50134375" y="3920575"/>
            <a:chExt cx="300100" cy="299925"/>
          </a:xfrm>
          <a:solidFill>
            <a:schemeClr val="tx1"/>
          </a:solidFill>
        </p:grpSpPr>
        <p:sp>
          <p:nvSpPr>
            <p:cNvPr id="548" name="Google Shape;7501;p74">
              <a:extLst>
                <a:ext uri="{FF2B5EF4-FFF2-40B4-BE49-F238E27FC236}">
                  <a16:creationId xmlns:a16="http://schemas.microsoft.com/office/drawing/2014/main" id="{9888683C-70F2-1F42-8961-E71475B5F035}"/>
                </a:ext>
              </a:extLst>
            </p:cNvPr>
            <p:cNvSpPr/>
            <p:nvPr/>
          </p:nvSpPr>
          <p:spPr>
            <a:xfrm>
              <a:off x="-49985525" y="3920575"/>
              <a:ext cx="151250" cy="151850"/>
            </a:xfrm>
            <a:custGeom>
              <a:avLst/>
              <a:gdLst/>
              <a:ahLst/>
              <a:cxnLst/>
              <a:rect l="l" t="t" r="r" b="b"/>
              <a:pathLst>
                <a:path w="6050" h="6074" extrusionOk="0">
                  <a:moveTo>
                    <a:pt x="1986" y="1"/>
                  </a:moveTo>
                  <a:cubicBezTo>
                    <a:pt x="1537" y="1"/>
                    <a:pt x="1088" y="166"/>
                    <a:pt x="757" y="497"/>
                  </a:cubicBezTo>
                  <a:lnTo>
                    <a:pt x="1" y="1284"/>
                  </a:lnTo>
                  <a:lnTo>
                    <a:pt x="4758" y="6073"/>
                  </a:lnTo>
                  <a:lnTo>
                    <a:pt x="5546" y="5317"/>
                  </a:lnTo>
                  <a:cubicBezTo>
                    <a:pt x="5861" y="5002"/>
                    <a:pt x="6050" y="4529"/>
                    <a:pt x="6050" y="4057"/>
                  </a:cubicBezTo>
                  <a:cubicBezTo>
                    <a:pt x="6050" y="3616"/>
                    <a:pt x="5861" y="3143"/>
                    <a:pt x="5546" y="2828"/>
                  </a:cubicBezTo>
                  <a:lnTo>
                    <a:pt x="3214" y="497"/>
                  </a:lnTo>
                  <a:cubicBezTo>
                    <a:pt x="2883" y="166"/>
                    <a:pt x="2434" y="1"/>
                    <a:pt x="19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" name="Google Shape;7502;p74">
              <a:extLst>
                <a:ext uri="{FF2B5EF4-FFF2-40B4-BE49-F238E27FC236}">
                  <a16:creationId xmlns:a16="http://schemas.microsoft.com/office/drawing/2014/main" id="{09D5805E-EF10-B8E1-1B51-997E22C2097B}"/>
                </a:ext>
              </a:extLst>
            </p:cNvPr>
            <p:cNvSpPr/>
            <p:nvPr/>
          </p:nvSpPr>
          <p:spPr>
            <a:xfrm>
              <a:off x="-50134375" y="4069250"/>
              <a:ext cx="151250" cy="151250"/>
            </a:xfrm>
            <a:custGeom>
              <a:avLst/>
              <a:gdLst/>
              <a:ahLst/>
              <a:cxnLst/>
              <a:rect l="l" t="t" r="r" b="b"/>
              <a:pathLst>
                <a:path w="6050" h="6050" extrusionOk="0">
                  <a:moveTo>
                    <a:pt x="1292" y="0"/>
                  </a:moveTo>
                  <a:lnTo>
                    <a:pt x="504" y="756"/>
                  </a:lnTo>
                  <a:cubicBezTo>
                    <a:pt x="189" y="1071"/>
                    <a:pt x="0" y="1544"/>
                    <a:pt x="0" y="2016"/>
                  </a:cubicBezTo>
                  <a:cubicBezTo>
                    <a:pt x="0" y="2489"/>
                    <a:pt x="189" y="2899"/>
                    <a:pt x="504" y="3277"/>
                  </a:cubicBezTo>
                  <a:lnTo>
                    <a:pt x="2804" y="5545"/>
                  </a:lnTo>
                  <a:cubicBezTo>
                    <a:pt x="3119" y="5860"/>
                    <a:pt x="3592" y="6049"/>
                    <a:pt x="4064" y="6049"/>
                  </a:cubicBezTo>
                  <a:cubicBezTo>
                    <a:pt x="4537" y="6049"/>
                    <a:pt x="4947" y="5860"/>
                    <a:pt x="5325" y="5545"/>
                  </a:cubicBezTo>
                  <a:lnTo>
                    <a:pt x="6049" y="4757"/>
                  </a:lnTo>
                  <a:lnTo>
                    <a:pt x="129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" name="Google Shape;7503;p74">
              <a:extLst>
                <a:ext uri="{FF2B5EF4-FFF2-40B4-BE49-F238E27FC236}">
                  <a16:creationId xmlns:a16="http://schemas.microsoft.com/office/drawing/2014/main" id="{4980CFC8-334D-1B99-D496-455E520E05C5}"/>
                </a:ext>
              </a:extLst>
            </p:cNvPr>
            <p:cNvSpPr/>
            <p:nvPr/>
          </p:nvSpPr>
          <p:spPr>
            <a:xfrm>
              <a:off x="-50090275" y="3964500"/>
              <a:ext cx="211100" cy="211100"/>
            </a:xfrm>
            <a:custGeom>
              <a:avLst/>
              <a:gdLst/>
              <a:ahLst/>
              <a:cxnLst/>
              <a:rect l="l" t="t" r="r" b="b"/>
              <a:pathLst>
                <a:path w="8444" h="8444" extrusionOk="0">
                  <a:moveTo>
                    <a:pt x="2446" y="4316"/>
                  </a:moveTo>
                  <a:cubicBezTo>
                    <a:pt x="2537" y="4316"/>
                    <a:pt x="2631" y="4348"/>
                    <a:pt x="2710" y="4411"/>
                  </a:cubicBezTo>
                  <a:lnTo>
                    <a:pt x="4033" y="5734"/>
                  </a:lnTo>
                  <a:cubicBezTo>
                    <a:pt x="4191" y="5828"/>
                    <a:pt x="4191" y="6080"/>
                    <a:pt x="4033" y="6238"/>
                  </a:cubicBezTo>
                  <a:cubicBezTo>
                    <a:pt x="3970" y="6301"/>
                    <a:pt x="3884" y="6332"/>
                    <a:pt x="3789" y="6332"/>
                  </a:cubicBezTo>
                  <a:cubicBezTo>
                    <a:pt x="3694" y="6332"/>
                    <a:pt x="3592" y="6301"/>
                    <a:pt x="3498" y="6238"/>
                  </a:cubicBezTo>
                  <a:lnTo>
                    <a:pt x="2206" y="4946"/>
                  </a:lnTo>
                  <a:cubicBezTo>
                    <a:pt x="2080" y="4820"/>
                    <a:pt x="2080" y="4568"/>
                    <a:pt x="2206" y="4411"/>
                  </a:cubicBezTo>
                  <a:cubicBezTo>
                    <a:pt x="2269" y="4348"/>
                    <a:pt x="2356" y="4316"/>
                    <a:pt x="2446" y="4316"/>
                  </a:cubicBezTo>
                  <a:close/>
                  <a:moveTo>
                    <a:pt x="3687" y="0"/>
                  </a:moveTo>
                  <a:lnTo>
                    <a:pt x="1" y="3686"/>
                  </a:lnTo>
                  <a:lnTo>
                    <a:pt x="4789" y="8443"/>
                  </a:lnTo>
                  <a:lnTo>
                    <a:pt x="8444" y="4789"/>
                  </a:lnTo>
                  <a:lnTo>
                    <a:pt x="368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51" name="Google Shape;7504;p74">
            <a:extLst>
              <a:ext uri="{FF2B5EF4-FFF2-40B4-BE49-F238E27FC236}">
                <a16:creationId xmlns:a16="http://schemas.microsoft.com/office/drawing/2014/main" id="{AA9B4AFB-BF3C-2B0A-C8AB-CEC4FEADF306}"/>
              </a:ext>
            </a:extLst>
          </p:cNvPr>
          <p:cNvGrpSpPr/>
          <p:nvPr/>
        </p:nvGrpSpPr>
        <p:grpSpPr>
          <a:xfrm>
            <a:off x="4662681" y="2079678"/>
            <a:ext cx="476164" cy="473677"/>
            <a:chOff x="-48262200" y="3200500"/>
            <a:chExt cx="301675" cy="300100"/>
          </a:xfrm>
          <a:solidFill>
            <a:schemeClr val="tx1"/>
          </a:solidFill>
        </p:grpSpPr>
        <p:sp>
          <p:nvSpPr>
            <p:cNvPr id="552" name="Google Shape;7505;p74">
              <a:extLst>
                <a:ext uri="{FF2B5EF4-FFF2-40B4-BE49-F238E27FC236}">
                  <a16:creationId xmlns:a16="http://schemas.microsoft.com/office/drawing/2014/main" id="{BEF54D11-C216-EF82-6F8E-BF7707E80022}"/>
                </a:ext>
              </a:extLst>
            </p:cNvPr>
            <p:cNvSpPr/>
            <p:nvPr/>
          </p:nvSpPr>
          <p:spPr>
            <a:xfrm>
              <a:off x="-48191325" y="32887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72" y="1"/>
                  </a:moveTo>
                  <a:cubicBezTo>
                    <a:pt x="474" y="1"/>
                    <a:pt x="1" y="473"/>
                    <a:pt x="1" y="1041"/>
                  </a:cubicBezTo>
                  <a:cubicBezTo>
                    <a:pt x="1" y="1513"/>
                    <a:pt x="285" y="1891"/>
                    <a:pt x="726" y="2049"/>
                  </a:cubicBezTo>
                  <a:lnTo>
                    <a:pt x="726" y="1041"/>
                  </a:lnTo>
                  <a:cubicBezTo>
                    <a:pt x="726" y="852"/>
                    <a:pt x="883" y="694"/>
                    <a:pt x="1072" y="694"/>
                  </a:cubicBezTo>
                  <a:lnTo>
                    <a:pt x="2049" y="694"/>
                  </a:lnTo>
                  <a:cubicBezTo>
                    <a:pt x="1891" y="253"/>
                    <a:pt x="1513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" name="Google Shape;7506;p74">
              <a:extLst>
                <a:ext uri="{FF2B5EF4-FFF2-40B4-BE49-F238E27FC236}">
                  <a16:creationId xmlns:a16="http://schemas.microsoft.com/office/drawing/2014/main" id="{7F5D6D8F-6653-3AAE-9548-3109982DB59A}"/>
                </a:ext>
              </a:extLst>
            </p:cNvPr>
            <p:cNvSpPr/>
            <p:nvPr/>
          </p:nvSpPr>
          <p:spPr>
            <a:xfrm>
              <a:off x="-48155875" y="33241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1"/>
                  </a:moveTo>
                  <a:lnTo>
                    <a:pt x="1" y="631"/>
                  </a:lnTo>
                  <a:cubicBezTo>
                    <a:pt x="284" y="505"/>
                    <a:pt x="536" y="253"/>
                    <a:pt x="6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" name="Google Shape;7507;p74">
              <a:extLst>
                <a:ext uri="{FF2B5EF4-FFF2-40B4-BE49-F238E27FC236}">
                  <a16:creationId xmlns:a16="http://schemas.microsoft.com/office/drawing/2014/main" id="{49F76C66-75FF-3E9C-9428-E7B67793B174}"/>
                </a:ext>
              </a:extLst>
            </p:cNvPr>
            <p:cNvSpPr/>
            <p:nvPr/>
          </p:nvSpPr>
          <p:spPr>
            <a:xfrm>
              <a:off x="-48085775" y="3206000"/>
              <a:ext cx="47275" cy="47300"/>
            </a:xfrm>
            <a:custGeom>
              <a:avLst/>
              <a:gdLst/>
              <a:ahLst/>
              <a:cxnLst/>
              <a:rect l="l" t="t" r="r" b="b"/>
              <a:pathLst>
                <a:path w="1891" h="1892" extrusionOk="0">
                  <a:moveTo>
                    <a:pt x="1" y="1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" name="Google Shape;7508;p74">
              <a:extLst>
                <a:ext uri="{FF2B5EF4-FFF2-40B4-BE49-F238E27FC236}">
                  <a16:creationId xmlns:a16="http://schemas.microsoft.com/office/drawing/2014/main" id="{393DBC9D-08EB-6657-4F70-01B523448E1E}"/>
                </a:ext>
              </a:extLst>
            </p:cNvPr>
            <p:cNvSpPr/>
            <p:nvPr/>
          </p:nvSpPr>
          <p:spPr>
            <a:xfrm>
              <a:off x="-48262200" y="3200500"/>
              <a:ext cx="228425" cy="300100"/>
            </a:xfrm>
            <a:custGeom>
              <a:avLst/>
              <a:gdLst/>
              <a:ahLst/>
              <a:cxnLst/>
              <a:rect l="l" t="t" r="r" b="b"/>
              <a:pathLst>
                <a:path w="9137" h="12004" extrusionOk="0">
                  <a:moveTo>
                    <a:pt x="3907" y="2773"/>
                  </a:moveTo>
                  <a:cubicBezTo>
                    <a:pt x="4789" y="2773"/>
                    <a:pt x="5482" y="3371"/>
                    <a:pt x="5640" y="4190"/>
                  </a:cubicBezTo>
                  <a:lnTo>
                    <a:pt x="6743" y="4190"/>
                  </a:lnTo>
                  <a:cubicBezTo>
                    <a:pt x="6900" y="4222"/>
                    <a:pt x="7058" y="4380"/>
                    <a:pt x="7058" y="4569"/>
                  </a:cubicBezTo>
                  <a:lnTo>
                    <a:pt x="7058" y="7372"/>
                  </a:lnTo>
                  <a:cubicBezTo>
                    <a:pt x="7058" y="7562"/>
                    <a:pt x="6900" y="7719"/>
                    <a:pt x="6711" y="7719"/>
                  </a:cubicBezTo>
                  <a:lnTo>
                    <a:pt x="3907" y="7719"/>
                  </a:lnTo>
                  <a:cubicBezTo>
                    <a:pt x="3718" y="7719"/>
                    <a:pt x="3561" y="7562"/>
                    <a:pt x="3561" y="7372"/>
                  </a:cubicBezTo>
                  <a:lnTo>
                    <a:pt x="3561" y="6270"/>
                  </a:lnTo>
                  <a:cubicBezTo>
                    <a:pt x="2773" y="6112"/>
                    <a:pt x="2143" y="5419"/>
                    <a:pt x="2143" y="4537"/>
                  </a:cubicBezTo>
                  <a:cubicBezTo>
                    <a:pt x="2143" y="3560"/>
                    <a:pt x="2931" y="2773"/>
                    <a:pt x="3907" y="2773"/>
                  </a:cubicBezTo>
                  <a:close/>
                  <a:moveTo>
                    <a:pt x="5293" y="8475"/>
                  </a:moveTo>
                  <a:cubicBezTo>
                    <a:pt x="5482" y="8475"/>
                    <a:pt x="5640" y="8633"/>
                    <a:pt x="5640" y="8822"/>
                  </a:cubicBezTo>
                  <a:cubicBezTo>
                    <a:pt x="5640" y="9042"/>
                    <a:pt x="5482" y="9200"/>
                    <a:pt x="5293" y="9200"/>
                  </a:cubicBezTo>
                  <a:lnTo>
                    <a:pt x="2489" y="9200"/>
                  </a:lnTo>
                  <a:cubicBezTo>
                    <a:pt x="2300" y="9200"/>
                    <a:pt x="2143" y="9042"/>
                    <a:pt x="2143" y="8822"/>
                  </a:cubicBezTo>
                  <a:cubicBezTo>
                    <a:pt x="2143" y="8633"/>
                    <a:pt x="2300" y="8475"/>
                    <a:pt x="2489" y="8475"/>
                  </a:cubicBezTo>
                  <a:close/>
                  <a:moveTo>
                    <a:pt x="6711" y="8475"/>
                  </a:moveTo>
                  <a:cubicBezTo>
                    <a:pt x="6900" y="8475"/>
                    <a:pt x="7058" y="8633"/>
                    <a:pt x="7058" y="8822"/>
                  </a:cubicBezTo>
                  <a:cubicBezTo>
                    <a:pt x="7058" y="9042"/>
                    <a:pt x="6900" y="9200"/>
                    <a:pt x="6711" y="9200"/>
                  </a:cubicBezTo>
                  <a:cubicBezTo>
                    <a:pt x="6522" y="9200"/>
                    <a:pt x="6365" y="9042"/>
                    <a:pt x="6365" y="8822"/>
                  </a:cubicBezTo>
                  <a:cubicBezTo>
                    <a:pt x="6365" y="8633"/>
                    <a:pt x="6522" y="8475"/>
                    <a:pt x="6711" y="8475"/>
                  </a:cubicBezTo>
                  <a:close/>
                  <a:moveTo>
                    <a:pt x="6711" y="9893"/>
                  </a:moveTo>
                  <a:cubicBezTo>
                    <a:pt x="6900" y="9893"/>
                    <a:pt x="7058" y="10050"/>
                    <a:pt x="7058" y="10239"/>
                  </a:cubicBezTo>
                  <a:cubicBezTo>
                    <a:pt x="7058" y="10428"/>
                    <a:pt x="6900" y="10617"/>
                    <a:pt x="6711" y="10617"/>
                  </a:cubicBezTo>
                  <a:lnTo>
                    <a:pt x="2489" y="10617"/>
                  </a:lnTo>
                  <a:cubicBezTo>
                    <a:pt x="2300" y="10617"/>
                    <a:pt x="2143" y="10460"/>
                    <a:pt x="2143" y="10239"/>
                  </a:cubicBezTo>
                  <a:cubicBezTo>
                    <a:pt x="2143" y="10050"/>
                    <a:pt x="2300" y="9893"/>
                    <a:pt x="2489" y="9893"/>
                  </a:cubicBez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1657"/>
                  </a:lnTo>
                  <a:cubicBezTo>
                    <a:pt x="1" y="11878"/>
                    <a:pt x="158" y="12004"/>
                    <a:pt x="379" y="12004"/>
                  </a:cubicBezTo>
                  <a:lnTo>
                    <a:pt x="8790" y="12004"/>
                  </a:lnTo>
                  <a:cubicBezTo>
                    <a:pt x="8979" y="12004"/>
                    <a:pt x="9137" y="11878"/>
                    <a:pt x="9137" y="11657"/>
                  </a:cubicBezTo>
                  <a:lnTo>
                    <a:pt x="9137" y="2804"/>
                  </a:lnTo>
                  <a:lnTo>
                    <a:pt x="6711" y="2804"/>
                  </a:lnTo>
                  <a:cubicBezTo>
                    <a:pt x="6522" y="2804"/>
                    <a:pt x="6365" y="2647"/>
                    <a:pt x="6365" y="2458"/>
                  </a:cubicBezTo>
                  <a:lnTo>
                    <a:pt x="636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" name="Google Shape;7509;p74">
              <a:extLst>
                <a:ext uri="{FF2B5EF4-FFF2-40B4-BE49-F238E27FC236}">
                  <a16:creationId xmlns:a16="http://schemas.microsoft.com/office/drawing/2014/main" id="{780FB503-060B-1BC9-787D-2333E8A5CCEB}"/>
                </a:ext>
              </a:extLst>
            </p:cNvPr>
            <p:cNvSpPr/>
            <p:nvPr/>
          </p:nvSpPr>
          <p:spPr>
            <a:xfrm>
              <a:off x="-48155075" y="3322575"/>
              <a:ext cx="52775" cy="53575"/>
            </a:xfrm>
            <a:custGeom>
              <a:avLst/>
              <a:gdLst/>
              <a:ahLst/>
              <a:cxnLst/>
              <a:rect l="l" t="t" r="r" b="b"/>
              <a:pathLst>
                <a:path w="2111" h="2143" extrusionOk="0">
                  <a:moveTo>
                    <a:pt x="1355" y="1"/>
                  </a:moveTo>
                  <a:cubicBezTo>
                    <a:pt x="1197" y="725"/>
                    <a:pt x="662" y="1261"/>
                    <a:pt x="0" y="1387"/>
                  </a:cubicBez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" name="Google Shape;7510;p74">
              <a:extLst>
                <a:ext uri="{FF2B5EF4-FFF2-40B4-BE49-F238E27FC236}">
                  <a16:creationId xmlns:a16="http://schemas.microsoft.com/office/drawing/2014/main" id="{E69E98D2-3C73-2F00-0773-7B379B7F6BF1}"/>
                </a:ext>
              </a:extLst>
            </p:cNvPr>
            <p:cNvSpPr/>
            <p:nvPr/>
          </p:nvSpPr>
          <p:spPr>
            <a:xfrm>
              <a:off x="-48014100" y="3417100"/>
              <a:ext cx="53575" cy="18125"/>
            </a:xfrm>
            <a:custGeom>
              <a:avLst/>
              <a:gdLst/>
              <a:ahLst/>
              <a:cxnLst/>
              <a:rect l="l" t="t" r="r" b="b"/>
              <a:pathLst>
                <a:path w="2143" h="725" extrusionOk="0">
                  <a:moveTo>
                    <a:pt x="1" y="0"/>
                  </a:moveTo>
                  <a:lnTo>
                    <a:pt x="1" y="725"/>
                  </a:lnTo>
                  <a:lnTo>
                    <a:pt x="2143" y="725"/>
                  </a:lnTo>
                  <a:lnTo>
                    <a:pt x="214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" name="Google Shape;7511;p74">
              <a:extLst>
                <a:ext uri="{FF2B5EF4-FFF2-40B4-BE49-F238E27FC236}">
                  <a16:creationId xmlns:a16="http://schemas.microsoft.com/office/drawing/2014/main" id="{95B15955-6661-FF3A-0F99-C0D7249A8695}"/>
                </a:ext>
              </a:extLst>
            </p:cNvPr>
            <p:cNvSpPr/>
            <p:nvPr/>
          </p:nvSpPr>
          <p:spPr>
            <a:xfrm>
              <a:off x="-48014100" y="3289500"/>
              <a:ext cx="53575" cy="110300"/>
            </a:xfrm>
            <a:custGeom>
              <a:avLst/>
              <a:gdLst/>
              <a:ahLst/>
              <a:cxnLst/>
              <a:rect l="l" t="t" r="r" b="b"/>
              <a:pathLst>
                <a:path w="2143" h="4412" extrusionOk="0">
                  <a:moveTo>
                    <a:pt x="1" y="0"/>
                  </a:moveTo>
                  <a:lnTo>
                    <a:pt x="1" y="4411"/>
                  </a:lnTo>
                  <a:lnTo>
                    <a:pt x="2143" y="4411"/>
                  </a:lnTo>
                  <a:lnTo>
                    <a:pt x="214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" name="Google Shape;7512;p74">
              <a:extLst>
                <a:ext uri="{FF2B5EF4-FFF2-40B4-BE49-F238E27FC236}">
                  <a16:creationId xmlns:a16="http://schemas.microsoft.com/office/drawing/2014/main" id="{7CDBEAD0-478C-A6B7-1B07-C1C6B11D2150}"/>
                </a:ext>
              </a:extLst>
            </p:cNvPr>
            <p:cNvSpPr/>
            <p:nvPr/>
          </p:nvSpPr>
          <p:spPr>
            <a:xfrm>
              <a:off x="-48014100" y="3451750"/>
              <a:ext cx="53575" cy="48075"/>
            </a:xfrm>
            <a:custGeom>
              <a:avLst/>
              <a:gdLst/>
              <a:ahLst/>
              <a:cxnLst/>
              <a:rect l="l" t="t" r="r" b="b"/>
              <a:pathLst>
                <a:path w="2143" h="1923" extrusionOk="0">
                  <a:moveTo>
                    <a:pt x="1" y="0"/>
                  </a:moveTo>
                  <a:lnTo>
                    <a:pt x="1" y="883"/>
                  </a:lnTo>
                  <a:cubicBezTo>
                    <a:pt x="1" y="1450"/>
                    <a:pt x="473" y="1922"/>
                    <a:pt x="1072" y="1922"/>
                  </a:cubicBezTo>
                  <a:cubicBezTo>
                    <a:pt x="1670" y="1922"/>
                    <a:pt x="2143" y="1450"/>
                    <a:pt x="2143" y="883"/>
                  </a:cubicBezTo>
                  <a:lnTo>
                    <a:pt x="214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" name="Google Shape;7513;p74">
              <a:extLst>
                <a:ext uri="{FF2B5EF4-FFF2-40B4-BE49-F238E27FC236}">
                  <a16:creationId xmlns:a16="http://schemas.microsoft.com/office/drawing/2014/main" id="{BCE74503-EF2E-48B0-2689-D012AE2182CA}"/>
                </a:ext>
              </a:extLst>
            </p:cNvPr>
            <p:cNvSpPr/>
            <p:nvPr/>
          </p:nvSpPr>
          <p:spPr>
            <a:xfrm>
              <a:off x="-48011725" y="3220375"/>
              <a:ext cx="48050" cy="51025"/>
            </a:xfrm>
            <a:custGeom>
              <a:avLst/>
              <a:gdLst/>
              <a:ahLst/>
              <a:cxnLst/>
              <a:rect l="l" t="t" r="r" b="b"/>
              <a:pathLst>
                <a:path w="1922" h="2041" extrusionOk="0">
                  <a:moveTo>
                    <a:pt x="985" y="1"/>
                  </a:moveTo>
                  <a:cubicBezTo>
                    <a:pt x="843" y="1"/>
                    <a:pt x="693" y="72"/>
                    <a:pt x="630" y="213"/>
                  </a:cubicBezTo>
                  <a:lnTo>
                    <a:pt x="0" y="2041"/>
                  </a:lnTo>
                  <a:lnTo>
                    <a:pt x="1922" y="2041"/>
                  </a:lnTo>
                  <a:lnTo>
                    <a:pt x="1292" y="213"/>
                  </a:lnTo>
                  <a:cubicBezTo>
                    <a:pt x="1260" y="72"/>
                    <a:pt x="1126" y="1"/>
                    <a:pt x="9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61" name="Google Shape;7514;p74">
            <a:extLst>
              <a:ext uri="{FF2B5EF4-FFF2-40B4-BE49-F238E27FC236}">
                <a16:creationId xmlns:a16="http://schemas.microsoft.com/office/drawing/2014/main" id="{FF0D0163-0657-2E8F-5C2F-445460D3B15F}"/>
              </a:ext>
            </a:extLst>
          </p:cNvPr>
          <p:cNvGrpSpPr/>
          <p:nvPr/>
        </p:nvGrpSpPr>
        <p:grpSpPr>
          <a:xfrm>
            <a:off x="4701845" y="2662463"/>
            <a:ext cx="397836" cy="472692"/>
            <a:chOff x="-48233050" y="3569725"/>
            <a:chExt cx="252050" cy="299475"/>
          </a:xfrm>
          <a:solidFill>
            <a:schemeClr val="tx1"/>
          </a:solidFill>
        </p:grpSpPr>
        <p:sp>
          <p:nvSpPr>
            <p:cNvPr id="562" name="Google Shape;7515;p74">
              <a:extLst>
                <a:ext uri="{FF2B5EF4-FFF2-40B4-BE49-F238E27FC236}">
                  <a16:creationId xmlns:a16="http://schemas.microsoft.com/office/drawing/2014/main" id="{D32003CC-F836-342A-3548-1E4AF2BF3FEF}"/>
                </a:ext>
              </a:extLst>
            </p:cNvPr>
            <p:cNvSpPr/>
            <p:nvPr/>
          </p:nvSpPr>
          <p:spPr>
            <a:xfrm>
              <a:off x="-48233050" y="3569725"/>
              <a:ext cx="252050" cy="299475"/>
            </a:xfrm>
            <a:custGeom>
              <a:avLst/>
              <a:gdLst/>
              <a:ahLst/>
              <a:cxnLst/>
              <a:rect l="l" t="t" r="r" b="b"/>
              <a:pathLst>
                <a:path w="10082" h="11979" extrusionOk="0">
                  <a:moveTo>
                    <a:pt x="5230" y="1393"/>
                  </a:moveTo>
                  <a:cubicBezTo>
                    <a:pt x="5419" y="1393"/>
                    <a:pt x="5577" y="1551"/>
                    <a:pt x="5577" y="1740"/>
                  </a:cubicBezTo>
                  <a:lnTo>
                    <a:pt x="5577" y="1960"/>
                  </a:lnTo>
                  <a:cubicBezTo>
                    <a:pt x="5703" y="2023"/>
                    <a:pt x="5829" y="2086"/>
                    <a:pt x="5923" y="2181"/>
                  </a:cubicBezTo>
                  <a:lnTo>
                    <a:pt x="6144" y="2055"/>
                  </a:lnTo>
                  <a:cubicBezTo>
                    <a:pt x="6194" y="2025"/>
                    <a:pt x="6251" y="2011"/>
                    <a:pt x="6308" y="2011"/>
                  </a:cubicBezTo>
                  <a:cubicBezTo>
                    <a:pt x="6430" y="2011"/>
                    <a:pt x="6552" y="2074"/>
                    <a:pt x="6616" y="2181"/>
                  </a:cubicBezTo>
                  <a:lnTo>
                    <a:pt x="7309" y="3410"/>
                  </a:lnTo>
                  <a:cubicBezTo>
                    <a:pt x="7467" y="3725"/>
                    <a:pt x="7246" y="3819"/>
                    <a:pt x="6963" y="3977"/>
                  </a:cubicBezTo>
                  <a:lnTo>
                    <a:pt x="6963" y="4386"/>
                  </a:lnTo>
                  <a:cubicBezTo>
                    <a:pt x="7246" y="4544"/>
                    <a:pt x="7467" y="4670"/>
                    <a:pt x="7309" y="4985"/>
                  </a:cubicBezTo>
                  <a:lnTo>
                    <a:pt x="6616" y="6182"/>
                  </a:lnTo>
                  <a:cubicBezTo>
                    <a:pt x="6531" y="6289"/>
                    <a:pt x="6417" y="6366"/>
                    <a:pt x="6303" y="6366"/>
                  </a:cubicBezTo>
                  <a:cubicBezTo>
                    <a:pt x="6249" y="6366"/>
                    <a:pt x="6195" y="6349"/>
                    <a:pt x="6144" y="6308"/>
                  </a:cubicBezTo>
                  <a:lnTo>
                    <a:pt x="5923" y="6182"/>
                  </a:lnTo>
                  <a:cubicBezTo>
                    <a:pt x="5829" y="6277"/>
                    <a:pt x="5703" y="6340"/>
                    <a:pt x="5577" y="6403"/>
                  </a:cubicBezTo>
                  <a:lnTo>
                    <a:pt x="5577" y="6623"/>
                  </a:lnTo>
                  <a:cubicBezTo>
                    <a:pt x="5577" y="6812"/>
                    <a:pt x="5419" y="6970"/>
                    <a:pt x="5230" y="6970"/>
                  </a:cubicBezTo>
                  <a:lnTo>
                    <a:pt x="3812" y="6970"/>
                  </a:lnTo>
                  <a:cubicBezTo>
                    <a:pt x="3623" y="6970"/>
                    <a:pt x="3466" y="6812"/>
                    <a:pt x="3466" y="6623"/>
                  </a:cubicBezTo>
                  <a:lnTo>
                    <a:pt x="3466" y="6403"/>
                  </a:lnTo>
                  <a:cubicBezTo>
                    <a:pt x="3340" y="6340"/>
                    <a:pt x="3214" y="6277"/>
                    <a:pt x="3119" y="6182"/>
                  </a:cubicBezTo>
                  <a:lnTo>
                    <a:pt x="2899" y="6308"/>
                  </a:lnTo>
                  <a:cubicBezTo>
                    <a:pt x="2848" y="6338"/>
                    <a:pt x="2791" y="6352"/>
                    <a:pt x="2734" y="6352"/>
                  </a:cubicBezTo>
                  <a:cubicBezTo>
                    <a:pt x="2613" y="6352"/>
                    <a:pt x="2490" y="6289"/>
                    <a:pt x="2426" y="6182"/>
                  </a:cubicBezTo>
                  <a:lnTo>
                    <a:pt x="1733" y="4985"/>
                  </a:lnTo>
                  <a:cubicBezTo>
                    <a:pt x="1638" y="4827"/>
                    <a:pt x="1670" y="4575"/>
                    <a:pt x="1859" y="4512"/>
                  </a:cubicBezTo>
                  <a:lnTo>
                    <a:pt x="2048" y="4386"/>
                  </a:lnTo>
                  <a:lnTo>
                    <a:pt x="2048" y="3977"/>
                  </a:lnTo>
                  <a:lnTo>
                    <a:pt x="1859" y="3882"/>
                  </a:lnTo>
                  <a:cubicBezTo>
                    <a:pt x="1702" y="3788"/>
                    <a:pt x="1607" y="3536"/>
                    <a:pt x="1733" y="3410"/>
                  </a:cubicBezTo>
                  <a:lnTo>
                    <a:pt x="2426" y="2181"/>
                  </a:lnTo>
                  <a:cubicBezTo>
                    <a:pt x="2490" y="2074"/>
                    <a:pt x="2612" y="1997"/>
                    <a:pt x="2733" y="1997"/>
                  </a:cubicBezTo>
                  <a:cubicBezTo>
                    <a:pt x="2790" y="1997"/>
                    <a:pt x="2848" y="2014"/>
                    <a:pt x="2899" y="2055"/>
                  </a:cubicBezTo>
                  <a:lnTo>
                    <a:pt x="3119" y="2181"/>
                  </a:lnTo>
                  <a:cubicBezTo>
                    <a:pt x="3214" y="2086"/>
                    <a:pt x="3340" y="2023"/>
                    <a:pt x="3466" y="1960"/>
                  </a:cubicBezTo>
                  <a:lnTo>
                    <a:pt x="3466" y="1740"/>
                  </a:lnTo>
                  <a:cubicBezTo>
                    <a:pt x="3466" y="1551"/>
                    <a:pt x="3623" y="1393"/>
                    <a:pt x="3812" y="1393"/>
                  </a:cubicBezTo>
                  <a:close/>
                  <a:moveTo>
                    <a:pt x="4547" y="0"/>
                  </a:moveTo>
                  <a:cubicBezTo>
                    <a:pt x="3499" y="0"/>
                    <a:pt x="2484" y="337"/>
                    <a:pt x="1670" y="984"/>
                  </a:cubicBezTo>
                  <a:cubicBezTo>
                    <a:pt x="630" y="1866"/>
                    <a:pt x="0" y="3158"/>
                    <a:pt x="0" y="4544"/>
                  </a:cubicBezTo>
                  <a:cubicBezTo>
                    <a:pt x="0" y="5804"/>
                    <a:pt x="504" y="6970"/>
                    <a:pt x="1418" y="7852"/>
                  </a:cubicBezTo>
                  <a:lnTo>
                    <a:pt x="1418" y="11632"/>
                  </a:lnTo>
                  <a:cubicBezTo>
                    <a:pt x="1418" y="11821"/>
                    <a:pt x="1575" y="11979"/>
                    <a:pt x="1765" y="11979"/>
                  </a:cubicBezTo>
                  <a:lnTo>
                    <a:pt x="5986" y="11979"/>
                  </a:lnTo>
                  <a:cubicBezTo>
                    <a:pt x="6175" y="11979"/>
                    <a:pt x="6333" y="11821"/>
                    <a:pt x="6333" y="11632"/>
                  </a:cubicBezTo>
                  <a:lnTo>
                    <a:pt x="6333" y="10530"/>
                  </a:lnTo>
                  <a:lnTo>
                    <a:pt x="8097" y="10530"/>
                  </a:lnTo>
                  <a:cubicBezTo>
                    <a:pt x="8286" y="10530"/>
                    <a:pt x="8444" y="10372"/>
                    <a:pt x="8444" y="10183"/>
                  </a:cubicBezTo>
                  <a:lnTo>
                    <a:pt x="8444" y="8387"/>
                  </a:lnTo>
                  <a:lnTo>
                    <a:pt x="9042" y="8387"/>
                  </a:lnTo>
                  <a:cubicBezTo>
                    <a:pt x="9389" y="8387"/>
                    <a:pt x="9767" y="8198"/>
                    <a:pt x="9956" y="7883"/>
                  </a:cubicBezTo>
                  <a:cubicBezTo>
                    <a:pt x="10082" y="7568"/>
                    <a:pt x="10082" y="7190"/>
                    <a:pt x="9924" y="6875"/>
                  </a:cubicBezTo>
                  <a:lnTo>
                    <a:pt x="9042" y="5237"/>
                  </a:lnTo>
                  <a:cubicBezTo>
                    <a:pt x="9137" y="4701"/>
                    <a:pt x="9137" y="4134"/>
                    <a:pt x="9011" y="3599"/>
                  </a:cubicBezTo>
                  <a:cubicBezTo>
                    <a:pt x="8664" y="1866"/>
                    <a:pt x="7246" y="480"/>
                    <a:pt x="5545" y="102"/>
                  </a:cubicBezTo>
                  <a:cubicBezTo>
                    <a:pt x="5213" y="34"/>
                    <a:pt x="4878" y="0"/>
                    <a:pt x="45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" name="Google Shape;7516;p74">
              <a:extLst>
                <a:ext uri="{FF2B5EF4-FFF2-40B4-BE49-F238E27FC236}">
                  <a16:creationId xmlns:a16="http://schemas.microsoft.com/office/drawing/2014/main" id="{89102E3C-178B-349F-6828-41E0D3DB187E}"/>
                </a:ext>
              </a:extLst>
            </p:cNvPr>
            <p:cNvSpPr/>
            <p:nvPr/>
          </p:nvSpPr>
          <p:spPr>
            <a:xfrm>
              <a:off x="-48170050" y="3622650"/>
              <a:ext cx="100050" cy="103225"/>
            </a:xfrm>
            <a:custGeom>
              <a:avLst/>
              <a:gdLst/>
              <a:ahLst/>
              <a:cxnLst/>
              <a:rect l="l" t="t" r="r" b="b"/>
              <a:pathLst>
                <a:path w="4002" h="4129" extrusionOk="0">
                  <a:moveTo>
                    <a:pt x="1985" y="1009"/>
                  </a:moveTo>
                  <a:cubicBezTo>
                    <a:pt x="2584" y="1009"/>
                    <a:pt x="3057" y="1482"/>
                    <a:pt x="3057" y="2080"/>
                  </a:cubicBezTo>
                  <a:cubicBezTo>
                    <a:pt x="3057" y="2647"/>
                    <a:pt x="2584" y="3120"/>
                    <a:pt x="1985" y="3120"/>
                  </a:cubicBezTo>
                  <a:cubicBezTo>
                    <a:pt x="1418" y="3120"/>
                    <a:pt x="946" y="2647"/>
                    <a:pt x="946" y="2080"/>
                  </a:cubicBezTo>
                  <a:cubicBezTo>
                    <a:pt x="946" y="1482"/>
                    <a:pt x="1418" y="1009"/>
                    <a:pt x="1985" y="1009"/>
                  </a:cubicBezTo>
                  <a:close/>
                  <a:moveTo>
                    <a:pt x="1639" y="1"/>
                  </a:moveTo>
                  <a:lnTo>
                    <a:pt x="1639" y="127"/>
                  </a:lnTo>
                  <a:cubicBezTo>
                    <a:pt x="1639" y="284"/>
                    <a:pt x="1576" y="410"/>
                    <a:pt x="1418" y="442"/>
                  </a:cubicBezTo>
                  <a:cubicBezTo>
                    <a:pt x="1198" y="537"/>
                    <a:pt x="1009" y="631"/>
                    <a:pt x="851" y="757"/>
                  </a:cubicBezTo>
                  <a:cubicBezTo>
                    <a:pt x="770" y="818"/>
                    <a:pt x="689" y="853"/>
                    <a:pt x="607" y="853"/>
                  </a:cubicBezTo>
                  <a:cubicBezTo>
                    <a:pt x="562" y="853"/>
                    <a:pt x="518" y="842"/>
                    <a:pt x="473" y="820"/>
                  </a:cubicBezTo>
                  <a:lnTo>
                    <a:pt x="347" y="726"/>
                  </a:lnTo>
                  <a:lnTo>
                    <a:pt x="1" y="1324"/>
                  </a:lnTo>
                  <a:lnTo>
                    <a:pt x="127" y="1387"/>
                  </a:lnTo>
                  <a:cubicBezTo>
                    <a:pt x="221" y="1482"/>
                    <a:pt x="316" y="1639"/>
                    <a:pt x="253" y="1765"/>
                  </a:cubicBezTo>
                  <a:cubicBezTo>
                    <a:pt x="221" y="1986"/>
                    <a:pt x="221" y="2143"/>
                    <a:pt x="253" y="2395"/>
                  </a:cubicBezTo>
                  <a:cubicBezTo>
                    <a:pt x="316" y="2553"/>
                    <a:pt x="221" y="2647"/>
                    <a:pt x="127" y="2742"/>
                  </a:cubicBezTo>
                  <a:lnTo>
                    <a:pt x="1" y="2805"/>
                  </a:lnTo>
                  <a:lnTo>
                    <a:pt x="347" y="3403"/>
                  </a:lnTo>
                  <a:lnTo>
                    <a:pt x="473" y="3340"/>
                  </a:lnTo>
                  <a:cubicBezTo>
                    <a:pt x="532" y="3297"/>
                    <a:pt x="590" y="3273"/>
                    <a:pt x="649" y="3273"/>
                  </a:cubicBezTo>
                  <a:cubicBezTo>
                    <a:pt x="716" y="3273"/>
                    <a:pt x="784" y="3304"/>
                    <a:pt x="851" y="3372"/>
                  </a:cubicBezTo>
                  <a:cubicBezTo>
                    <a:pt x="1009" y="3529"/>
                    <a:pt x="1198" y="3592"/>
                    <a:pt x="1418" y="3687"/>
                  </a:cubicBezTo>
                  <a:cubicBezTo>
                    <a:pt x="1576" y="3718"/>
                    <a:pt x="1639" y="3876"/>
                    <a:pt x="1639" y="4002"/>
                  </a:cubicBezTo>
                  <a:lnTo>
                    <a:pt x="1639" y="4128"/>
                  </a:lnTo>
                  <a:lnTo>
                    <a:pt x="2364" y="4128"/>
                  </a:lnTo>
                  <a:lnTo>
                    <a:pt x="2364" y="4002"/>
                  </a:lnTo>
                  <a:cubicBezTo>
                    <a:pt x="2364" y="3845"/>
                    <a:pt x="2427" y="3718"/>
                    <a:pt x="2584" y="3687"/>
                  </a:cubicBezTo>
                  <a:cubicBezTo>
                    <a:pt x="2805" y="3592"/>
                    <a:pt x="2994" y="3498"/>
                    <a:pt x="3151" y="3372"/>
                  </a:cubicBezTo>
                  <a:cubicBezTo>
                    <a:pt x="3224" y="3317"/>
                    <a:pt x="3298" y="3283"/>
                    <a:pt x="3371" y="3283"/>
                  </a:cubicBezTo>
                  <a:cubicBezTo>
                    <a:pt x="3424" y="3283"/>
                    <a:pt x="3476" y="3301"/>
                    <a:pt x="3529" y="3340"/>
                  </a:cubicBezTo>
                  <a:lnTo>
                    <a:pt x="3655" y="3403"/>
                  </a:lnTo>
                  <a:lnTo>
                    <a:pt x="4002" y="2805"/>
                  </a:lnTo>
                  <a:lnTo>
                    <a:pt x="3876" y="2742"/>
                  </a:lnTo>
                  <a:cubicBezTo>
                    <a:pt x="3781" y="2647"/>
                    <a:pt x="3687" y="2490"/>
                    <a:pt x="3750" y="2395"/>
                  </a:cubicBezTo>
                  <a:cubicBezTo>
                    <a:pt x="3781" y="2143"/>
                    <a:pt x="3781" y="1986"/>
                    <a:pt x="3750" y="1765"/>
                  </a:cubicBezTo>
                  <a:cubicBezTo>
                    <a:pt x="3687" y="1608"/>
                    <a:pt x="3781" y="1482"/>
                    <a:pt x="3876" y="1387"/>
                  </a:cubicBezTo>
                  <a:lnTo>
                    <a:pt x="4002" y="1324"/>
                  </a:lnTo>
                  <a:lnTo>
                    <a:pt x="3655" y="726"/>
                  </a:lnTo>
                  <a:lnTo>
                    <a:pt x="3529" y="820"/>
                  </a:lnTo>
                  <a:cubicBezTo>
                    <a:pt x="3477" y="846"/>
                    <a:pt x="3425" y="861"/>
                    <a:pt x="3373" y="861"/>
                  </a:cubicBezTo>
                  <a:cubicBezTo>
                    <a:pt x="3299" y="861"/>
                    <a:pt x="3225" y="831"/>
                    <a:pt x="3151" y="757"/>
                  </a:cubicBezTo>
                  <a:cubicBezTo>
                    <a:pt x="2994" y="600"/>
                    <a:pt x="2805" y="537"/>
                    <a:pt x="2584" y="442"/>
                  </a:cubicBezTo>
                  <a:cubicBezTo>
                    <a:pt x="2427" y="410"/>
                    <a:pt x="2364" y="253"/>
                    <a:pt x="2364" y="127"/>
                  </a:cubicBezTo>
                  <a:lnTo>
                    <a:pt x="236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" name="Google Shape;7517;p74">
              <a:extLst>
                <a:ext uri="{FF2B5EF4-FFF2-40B4-BE49-F238E27FC236}">
                  <a16:creationId xmlns:a16="http://schemas.microsoft.com/office/drawing/2014/main" id="{0199C399-A033-2C99-9514-B2F423F088C2}"/>
                </a:ext>
              </a:extLst>
            </p:cNvPr>
            <p:cNvSpPr/>
            <p:nvPr/>
          </p:nvSpPr>
          <p:spPr>
            <a:xfrm>
              <a:off x="-48129100" y="366520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68" y="725"/>
                    <a:pt x="726" y="567"/>
                    <a:pt x="726" y="378"/>
                  </a:cubicBezTo>
                  <a:cubicBezTo>
                    <a:pt x="726" y="158"/>
                    <a:pt x="568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65" name="Google Shape;7518;p74">
            <a:extLst>
              <a:ext uri="{FF2B5EF4-FFF2-40B4-BE49-F238E27FC236}">
                <a16:creationId xmlns:a16="http://schemas.microsoft.com/office/drawing/2014/main" id="{60639A77-62B5-3C19-4D2D-A5020CBCD9F5}"/>
              </a:ext>
            </a:extLst>
          </p:cNvPr>
          <p:cNvGrpSpPr/>
          <p:nvPr/>
        </p:nvGrpSpPr>
        <p:grpSpPr>
          <a:xfrm>
            <a:off x="4733531" y="3240788"/>
            <a:ext cx="334463" cy="477427"/>
            <a:chOff x="-48216525" y="3936125"/>
            <a:chExt cx="211900" cy="302475"/>
          </a:xfrm>
          <a:solidFill>
            <a:schemeClr val="tx1"/>
          </a:solidFill>
        </p:grpSpPr>
        <p:sp>
          <p:nvSpPr>
            <p:cNvPr id="566" name="Google Shape;7519;p74">
              <a:extLst>
                <a:ext uri="{FF2B5EF4-FFF2-40B4-BE49-F238E27FC236}">
                  <a16:creationId xmlns:a16="http://schemas.microsoft.com/office/drawing/2014/main" id="{E29612D3-17FC-7FFD-8577-158FD4EAB4F3}"/>
                </a:ext>
              </a:extLst>
            </p:cNvPr>
            <p:cNvSpPr/>
            <p:nvPr/>
          </p:nvSpPr>
          <p:spPr>
            <a:xfrm>
              <a:off x="-48207850" y="3955825"/>
              <a:ext cx="105550" cy="158325"/>
            </a:xfrm>
            <a:custGeom>
              <a:avLst/>
              <a:gdLst/>
              <a:ahLst/>
              <a:cxnLst/>
              <a:rect l="l" t="t" r="r" b="b"/>
              <a:pathLst>
                <a:path w="4222" h="6333" extrusionOk="0">
                  <a:moveTo>
                    <a:pt x="2080" y="2080"/>
                  </a:moveTo>
                  <a:cubicBezTo>
                    <a:pt x="2300" y="2080"/>
                    <a:pt x="2458" y="2237"/>
                    <a:pt x="2458" y="2458"/>
                  </a:cubicBezTo>
                  <a:lnTo>
                    <a:pt x="2458" y="3151"/>
                  </a:lnTo>
                  <a:cubicBezTo>
                    <a:pt x="2458" y="3340"/>
                    <a:pt x="2300" y="3497"/>
                    <a:pt x="2080" y="3497"/>
                  </a:cubicBezTo>
                  <a:cubicBezTo>
                    <a:pt x="1891" y="3497"/>
                    <a:pt x="1733" y="3340"/>
                    <a:pt x="1733" y="3151"/>
                  </a:cubicBezTo>
                  <a:lnTo>
                    <a:pt x="1733" y="2458"/>
                  </a:lnTo>
                  <a:cubicBezTo>
                    <a:pt x="1733" y="2237"/>
                    <a:pt x="1891" y="2080"/>
                    <a:pt x="2080" y="2080"/>
                  </a:cubicBezTo>
                  <a:close/>
                  <a:moveTo>
                    <a:pt x="2080" y="4222"/>
                  </a:moveTo>
                  <a:cubicBezTo>
                    <a:pt x="2300" y="4222"/>
                    <a:pt x="2458" y="4380"/>
                    <a:pt x="2458" y="4569"/>
                  </a:cubicBezTo>
                  <a:lnTo>
                    <a:pt x="2458" y="5293"/>
                  </a:lnTo>
                  <a:cubicBezTo>
                    <a:pt x="2458" y="5482"/>
                    <a:pt x="2300" y="5640"/>
                    <a:pt x="2080" y="5640"/>
                  </a:cubicBezTo>
                  <a:cubicBezTo>
                    <a:pt x="1891" y="5640"/>
                    <a:pt x="1733" y="5482"/>
                    <a:pt x="1733" y="5293"/>
                  </a:cubicBezTo>
                  <a:lnTo>
                    <a:pt x="1733" y="4569"/>
                  </a:lnTo>
                  <a:cubicBezTo>
                    <a:pt x="1733" y="4380"/>
                    <a:pt x="1891" y="4222"/>
                    <a:pt x="2080" y="4222"/>
                  </a:cubicBezTo>
                  <a:close/>
                  <a:moveTo>
                    <a:pt x="2111" y="0"/>
                  </a:moveTo>
                  <a:cubicBezTo>
                    <a:pt x="1891" y="0"/>
                    <a:pt x="1733" y="158"/>
                    <a:pt x="1733" y="347"/>
                  </a:cubicBezTo>
                  <a:lnTo>
                    <a:pt x="1733" y="757"/>
                  </a:lnTo>
                  <a:cubicBezTo>
                    <a:pt x="1544" y="788"/>
                    <a:pt x="1355" y="914"/>
                    <a:pt x="1198" y="1072"/>
                  </a:cubicBezTo>
                  <a:lnTo>
                    <a:pt x="883" y="757"/>
                  </a:lnTo>
                  <a:cubicBezTo>
                    <a:pt x="820" y="694"/>
                    <a:pt x="733" y="662"/>
                    <a:pt x="642" y="662"/>
                  </a:cubicBezTo>
                  <a:cubicBezTo>
                    <a:pt x="552" y="662"/>
                    <a:pt x="457" y="694"/>
                    <a:pt x="378" y="757"/>
                  </a:cubicBezTo>
                  <a:cubicBezTo>
                    <a:pt x="252" y="883"/>
                    <a:pt x="252" y="1103"/>
                    <a:pt x="378" y="1261"/>
                  </a:cubicBezTo>
                  <a:lnTo>
                    <a:pt x="788" y="1702"/>
                  </a:lnTo>
                  <a:cubicBezTo>
                    <a:pt x="757" y="1859"/>
                    <a:pt x="725" y="2017"/>
                    <a:pt x="725" y="2174"/>
                  </a:cubicBezTo>
                  <a:lnTo>
                    <a:pt x="378" y="2174"/>
                  </a:lnTo>
                  <a:cubicBezTo>
                    <a:pt x="158" y="2174"/>
                    <a:pt x="0" y="2332"/>
                    <a:pt x="0" y="2521"/>
                  </a:cubicBezTo>
                  <a:cubicBezTo>
                    <a:pt x="0" y="2710"/>
                    <a:pt x="158" y="2867"/>
                    <a:pt x="378" y="2867"/>
                  </a:cubicBezTo>
                  <a:lnTo>
                    <a:pt x="725" y="2867"/>
                  </a:lnTo>
                  <a:lnTo>
                    <a:pt x="725" y="3592"/>
                  </a:lnTo>
                  <a:lnTo>
                    <a:pt x="378" y="3592"/>
                  </a:lnTo>
                  <a:cubicBezTo>
                    <a:pt x="158" y="3592"/>
                    <a:pt x="0" y="3750"/>
                    <a:pt x="0" y="3939"/>
                  </a:cubicBezTo>
                  <a:cubicBezTo>
                    <a:pt x="0" y="4128"/>
                    <a:pt x="158" y="4285"/>
                    <a:pt x="378" y="4285"/>
                  </a:cubicBezTo>
                  <a:lnTo>
                    <a:pt x="725" y="4285"/>
                  </a:lnTo>
                  <a:lnTo>
                    <a:pt x="725" y="5010"/>
                  </a:lnTo>
                  <a:lnTo>
                    <a:pt x="347" y="5010"/>
                  </a:lnTo>
                  <a:lnTo>
                    <a:pt x="347" y="4915"/>
                  </a:lnTo>
                  <a:cubicBezTo>
                    <a:pt x="158" y="4915"/>
                    <a:pt x="0" y="5073"/>
                    <a:pt x="0" y="5293"/>
                  </a:cubicBezTo>
                  <a:cubicBezTo>
                    <a:pt x="0" y="5482"/>
                    <a:pt x="158" y="5640"/>
                    <a:pt x="347" y="5640"/>
                  </a:cubicBezTo>
                  <a:lnTo>
                    <a:pt x="725" y="5640"/>
                  </a:lnTo>
                  <a:lnTo>
                    <a:pt x="725" y="6333"/>
                  </a:lnTo>
                  <a:lnTo>
                    <a:pt x="3497" y="6333"/>
                  </a:lnTo>
                  <a:lnTo>
                    <a:pt x="3497" y="5640"/>
                  </a:lnTo>
                  <a:lnTo>
                    <a:pt x="3876" y="5640"/>
                  </a:lnTo>
                  <a:cubicBezTo>
                    <a:pt x="4065" y="5640"/>
                    <a:pt x="4222" y="5482"/>
                    <a:pt x="4222" y="5293"/>
                  </a:cubicBezTo>
                  <a:cubicBezTo>
                    <a:pt x="4222" y="5073"/>
                    <a:pt x="4065" y="4915"/>
                    <a:pt x="3876" y="4915"/>
                  </a:cubicBezTo>
                  <a:lnTo>
                    <a:pt x="3497" y="4915"/>
                  </a:lnTo>
                  <a:lnTo>
                    <a:pt x="3497" y="4222"/>
                  </a:lnTo>
                  <a:lnTo>
                    <a:pt x="3876" y="4222"/>
                  </a:lnTo>
                  <a:cubicBezTo>
                    <a:pt x="4065" y="4222"/>
                    <a:pt x="4222" y="4065"/>
                    <a:pt x="4222" y="3876"/>
                  </a:cubicBezTo>
                  <a:cubicBezTo>
                    <a:pt x="4222" y="3655"/>
                    <a:pt x="4065" y="3497"/>
                    <a:pt x="3876" y="3497"/>
                  </a:cubicBezTo>
                  <a:lnTo>
                    <a:pt x="3497" y="3497"/>
                  </a:lnTo>
                  <a:lnTo>
                    <a:pt x="3497" y="2804"/>
                  </a:lnTo>
                  <a:lnTo>
                    <a:pt x="3876" y="2804"/>
                  </a:lnTo>
                  <a:cubicBezTo>
                    <a:pt x="4065" y="2804"/>
                    <a:pt x="4222" y="2647"/>
                    <a:pt x="4222" y="2458"/>
                  </a:cubicBezTo>
                  <a:cubicBezTo>
                    <a:pt x="4222" y="2237"/>
                    <a:pt x="4065" y="2080"/>
                    <a:pt x="3876" y="2080"/>
                  </a:cubicBezTo>
                  <a:lnTo>
                    <a:pt x="3497" y="2080"/>
                  </a:lnTo>
                  <a:cubicBezTo>
                    <a:pt x="3497" y="1418"/>
                    <a:pt x="3088" y="914"/>
                    <a:pt x="2458" y="757"/>
                  </a:cubicBezTo>
                  <a:lnTo>
                    <a:pt x="2458" y="347"/>
                  </a:lnTo>
                  <a:cubicBezTo>
                    <a:pt x="2458" y="158"/>
                    <a:pt x="2300" y="0"/>
                    <a:pt x="2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" name="Google Shape;7520;p74">
              <a:extLst>
                <a:ext uri="{FF2B5EF4-FFF2-40B4-BE49-F238E27FC236}">
                  <a16:creationId xmlns:a16="http://schemas.microsoft.com/office/drawing/2014/main" id="{B0171659-6F0E-DC12-64A2-768519AA30C6}"/>
                </a:ext>
              </a:extLst>
            </p:cNvPr>
            <p:cNvSpPr/>
            <p:nvPr/>
          </p:nvSpPr>
          <p:spPr>
            <a:xfrm>
              <a:off x="-48192100" y="4184225"/>
              <a:ext cx="163850" cy="54375"/>
            </a:xfrm>
            <a:custGeom>
              <a:avLst/>
              <a:gdLst/>
              <a:ahLst/>
              <a:cxnLst/>
              <a:rect l="l" t="t" r="r" b="b"/>
              <a:pathLst>
                <a:path w="6554" h="2175" extrusionOk="0">
                  <a:moveTo>
                    <a:pt x="0" y="1"/>
                  </a:moveTo>
                  <a:lnTo>
                    <a:pt x="442" y="1891"/>
                  </a:lnTo>
                  <a:cubicBezTo>
                    <a:pt x="473" y="2049"/>
                    <a:pt x="631" y="2175"/>
                    <a:pt x="788" y="2175"/>
                  </a:cubicBezTo>
                  <a:lnTo>
                    <a:pt x="5703" y="2175"/>
                  </a:lnTo>
                  <a:cubicBezTo>
                    <a:pt x="5860" y="2175"/>
                    <a:pt x="6018" y="2049"/>
                    <a:pt x="6081" y="1891"/>
                  </a:cubicBezTo>
                  <a:lnTo>
                    <a:pt x="655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" name="Google Shape;7521;p74">
              <a:extLst>
                <a:ext uri="{FF2B5EF4-FFF2-40B4-BE49-F238E27FC236}">
                  <a16:creationId xmlns:a16="http://schemas.microsoft.com/office/drawing/2014/main" id="{703BEE74-4A4D-8F2B-7815-CD8B708AAD1F}"/>
                </a:ext>
              </a:extLst>
            </p:cNvPr>
            <p:cNvSpPr/>
            <p:nvPr/>
          </p:nvSpPr>
          <p:spPr>
            <a:xfrm>
              <a:off x="-48216525" y="4131475"/>
              <a:ext cx="211900" cy="34675"/>
            </a:xfrm>
            <a:custGeom>
              <a:avLst/>
              <a:gdLst/>
              <a:ahLst/>
              <a:cxnLst/>
              <a:rect l="l" t="t" r="r" b="b"/>
              <a:pathLst>
                <a:path w="8476" h="1387" extrusionOk="0">
                  <a:moveTo>
                    <a:pt x="347" y="0"/>
                  </a:moveTo>
                  <a:cubicBezTo>
                    <a:pt x="158" y="0"/>
                    <a:pt x="1" y="126"/>
                    <a:pt x="1" y="347"/>
                  </a:cubicBezTo>
                  <a:cubicBezTo>
                    <a:pt x="1" y="914"/>
                    <a:pt x="473" y="1386"/>
                    <a:pt x="1072" y="1386"/>
                  </a:cubicBezTo>
                  <a:lnTo>
                    <a:pt x="7405" y="1386"/>
                  </a:lnTo>
                  <a:cubicBezTo>
                    <a:pt x="8003" y="1386"/>
                    <a:pt x="8476" y="914"/>
                    <a:pt x="8476" y="347"/>
                  </a:cubicBez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" name="Google Shape;7522;p74">
              <a:extLst>
                <a:ext uri="{FF2B5EF4-FFF2-40B4-BE49-F238E27FC236}">
                  <a16:creationId xmlns:a16="http://schemas.microsoft.com/office/drawing/2014/main" id="{A6238B92-0424-E939-FC73-357DB288B2CC}"/>
                </a:ext>
              </a:extLst>
            </p:cNvPr>
            <p:cNvSpPr/>
            <p:nvPr/>
          </p:nvSpPr>
          <p:spPr>
            <a:xfrm>
              <a:off x="-48113350" y="3936125"/>
              <a:ext cx="98475" cy="178025"/>
            </a:xfrm>
            <a:custGeom>
              <a:avLst/>
              <a:gdLst/>
              <a:ahLst/>
              <a:cxnLst/>
              <a:rect l="l" t="t" r="r" b="b"/>
              <a:pathLst>
                <a:path w="3939" h="7121" extrusionOk="0">
                  <a:moveTo>
                    <a:pt x="1860" y="2175"/>
                  </a:moveTo>
                  <a:cubicBezTo>
                    <a:pt x="2049" y="2175"/>
                    <a:pt x="2206" y="2332"/>
                    <a:pt x="2206" y="2521"/>
                  </a:cubicBezTo>
                  <a:lnTo>
                    <a:pt x="2206" y="3246"/>
                  </a:lnTo>
                  <a:cubicBezTo>
                    <a:pt x="2206" y="3435"/>
                    <a:pt x="2049" y="3592"/>
                    <a:pt x="1860" y="3592"/>
                  </a:cubicBezTo>
                  <a:cubicBezTo>
                    <a:pt x="1671" y="3592"/>
                    <a:pt x="1513" y="3435"/>
                    <a:pt x="1513" y="3246"/>
                  </a:cubicBezTo>
                  <a:lnTo>
                    <a:pt x="1513" y="2521"/>
                  </a:lnTo>
                  <a:cubicBezTo>
                    <a:pt x="1513" y="2332"/>
                    <a:pt x="1671" y="2175"/>
                    <a:pt x="1860" y="2175"/>
                  </a:cubicBezTo>
                  <a:close/>
                  <a:moveTo>
                    <a:pt x="1860" y="4285"/>
                  </a:moveTo>
                  <a:cubicBezTo>
                    <a:pt x="2049" y="4285"/>
                    <a:pt x="2206" y="4443"/>
                    <a:pt x="2206" y="4632"/>
                  </a:cubicBezTo>
                  <a:lnTo>
                    <a:pt x="2206" y="5357"/>
                  </a:lnTo>
                  <a:cubicBezTo>
                    <a:pt x="2206" y="5546"/>
                    <a:pt x="2049" y="5703"/>
                    <a:pt x="1860" y="5703"/>
                  </a:cubicBezTo>
                  <a:cubicBezTo>
                    <a:pt x="1671" y="5703"/>
                    <a:pt x="1513" y="5546"/>
                    <a:pt x="1513" y="5357"/>
                  </a:cubicBezTo>
                  <a:lnTo>
                    <a:pt x="1513" y="4632"/>
                  </a:lnTo>
                  <a:cubicBezTo>
                    <a:pt x="1513" y="4443"/>
                    <a:pt x="1671" y="4285"/>
                    <a:pt x="1860" y="4285"/>
                  </a:cubicBezTo>
                  <a:close/>
                  <a:moveTo>
                    <a:pt x="1860" y="1"/>
                  </a:moveTo>
                  <a:cubicBezTo>
                    <a:pt x="1671" y="1"/>
                    <a:pt x="1513" y="158"/>
                    <a:pt x="1513" y="347"/>
                  </a:cubicBezTo>
                  <a:lnTo>
                    <a:pt x="1513" y="757"/>
                  </a:lnTo>
                  <a:cubicBezTo>
                    <a:pt x="1324" y="788"/>
                    <a:pt x="1104" y="914"/>
                    <a:pt x="946" y="1072"/>
                  </a:cubicBezTo>
                  <a:lnTo>
                    <a:pt x="631" y="757"/>
                  </a:lnTo>
                  <a:cubicBezTo>
                    <a:pt x="584" y="694"/>
                    <a:pt x="497" y="662"/>
                    <a:pt x="403" y="662"/>
                  </a:cubicBezTo>
                  <a:cubicBezTo>
                    <a:pt x="308" y="662"/>
                    <a:pt x="206" y="694"/>
                    <a:pt x="127" y="757"/>
                  </a:cubicBezTo>
                  <a:cubicBezTo>
                    <a:pt x="1" y="883"/>
                    <a:pt x="1" y="1104"/>
                    <a:pt x="127" y="1261"/>
                  </a:cubicBezTo>
                  <a:lnTo>
                    <a:pt x="505" y="1702"/>
                  </a:lnTo>
                  <a:cubicBezTo>
                    <a:pt x="474" y="1860"/>
                    <a:pt x="442" y="2017"/>
                    <a:pt x="442" y="2175"/>
                  </a:cubicBezTo>
                  <a:lnTo>
                    <a:pt x="442" y="2238"/>
                  </a:lnTo>
                  <a:cubicBezTo>
                    <a:pt x="820" y="2395"/>
                    <a:pt x="1135" y="2742"/>
                    <a:pt x="1135" y="3214"/>
                  </a:cubicBezTo>
                  <a:cubicBezTo>
                    <a:pt x="1135" y="3498"/>
                    <a:pt x="1041" y="3750"/>
                    <a:pt x="883" y="3939"/>
                  </a:cubicBezTo>
                  <a:cubicBezTo>
                    <a:pt x="1041" y="4128"/>
                    <a:pt x="1135" y="4380"/>
                    <a:pt x="1135" y="4632"/>
                  </a:cubicBezTo>
                  <a:cubicBezTo>
                    <a:pt x="1135" y="4916"/>
                    <a:pt x="1041" y="5168"/>
                    <a:pt x="883" y="5357"/>
                  </a:cubicBezTo>
                  <a:cubicBezTo>
                    <a:pt x="1041" y="5546"/>
                    <a:pt x="1135" y="5798"/>
                    <a:pt x="1135" y="6081"/>
                  </a:cubicBezTo>
                  <a:cubicBezTo>
                    <a:pt x="1135" y="6554"/>
                    <a:pt x="883" y="6932"/>
                    <a:pt x="442" y="7058"/>
                  </a:cubicBezTo>
                  <a:lnTo>
                    <a:pt x="442" y="7121"/>
                  </a:lnTo>
                  <a:lnTo>
                    <a:pt x="3246" y="7121"/>
                  </a:lnTo>
                  <a:lnTo>
                    <a:pt x="3246" y="5703"/>
                  </a:lnTo>
                  <a:lnTo>
                    <a:pt x="3593" y="5703"/>
                  </a:lnTo>
                  <a:cubicBezTo>
                    <a:pt x="3782" y="5703"/>
                    <a:pt x="3939" y="5546"/>
                    <a:pt x="3939" y="5357"/>
                  </a:cubicBezTo>
                  <a:cubicBezTo>
                    <a:pt x="3939" y="5168"/>
                    <a:pt x="3782" y="5010"/>
                    <a:pt x="3593" y="5010"/>
                  </a:cubicBezTo>
                  <a:lnTo>
                    <a:pt x="3246" y="5010"/>
                  </a:lnTo>
                  <a:lnTo>
                    <a:pt x="3246" y="4285"/>
                  </a:lnTo>
                  <a:lnTo>
                    <a:pt x="3593" y="4285"/>
                  </a:lnTo>
                  <a:cubicBezTo>
                    <a:pt x="3782" y="4285"/>
                    <a:pt x="3939" y="4128"/>
                    <a:pt x="3939" y="3939"/>
                  </a:cubicBezTo>
                  <a:cubicBezTo>
                    <a:pt x="3939" y="3750"/>
                    <a:pt x="3782" y="3592"/>
                    <a:pt x="3593" y="3592"/>
                  </a:cubicBezTo>
                  <a:lnTo>
                    <a:pt x="3246" y="3592"/>
                  </a:lnTo>
                  <a:lnTo>
                    <a:pt x="3246" y="2868"/>
                  </a:lnTo>
                  <a:lnTo>
                    <a:pt x="3593" y="2868"/>
                  </a:lnTo>
                  <a:cubicBezTo>
                    <a:pt x="3782" y="2868"/>
                    <a:pt x="3939" y="2710"/>
                    <a:pt x="3939" y="2521"/>
                  </a:cubicBezTo>
                  <a:cubicBezTo>
                    <a:pt x="3939" y="2332"/>
                    <a:pt x="3782" y="2175"/>
                    <a:pt x="3593" y="2175"/>
                  </a:cubicBezTo>
                  <a:lnTo>
                    <a:pt x="3246" y="2175"/>
                  </a:lnTo>
                  <a:cubicBezTo>
                    <a:pt x="3246" y="2017"/>
                    <a:pt x="3183" y="1860"/>
                    <a:pt x="3151" y="1702"/>
                  </a:cubicBezTo>
                  <a:lnTo>
                    <a:pt x="3593" y="1261"/>
                  </a:lnTo>
                  <a:cubicBezTo>
                    <a:pt x="3719" y="1135"/>
                    <a:pt x="3719" y="914"/>
                    <a:pt x="3593" y="757"/>
                  </a:cubicBezTo>
                  <a:cubicBezTo>
                    <a:pt x="3530" y="694"/>
                    <a:pt x="3443" y="662"/>
                    <a:pt x="3352" y="662"/>
                  </a:cubicBezTo>
                  <a:cubicBezTo>
                    <a:pt x="3262" y="662"/>
                    <a:pt x="3167" y="694"/>
                    <a:pt x="3088" y="757"/>
                  </a:cubicBezTo>
                  <a:lnTo>
                    <a:pt x="2773" y="1072"/>
                  </a:lnTo>
                  <a:cubicBezTo>
                    <a:pt x="2616" y="946"/>
                    <a:pt x="2427" y="820"/>
                    <a:pt x="2206" y="757"/>
                  </a:cubicBezTo>
                  <a:lnTo>
                    <a:pt x="2206" y="347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70" name="Google Shape;7523;p74">
            <a:extLst>
              <a:ext uri="{FF2B5EF4-FFF2-40B4-BE49-F238E27FC236}">
                <a16:creationId xmlns:a16="http://schemas.microsoft.com/office/drawing/2014/main" id="{A2B62E14-7A28-BBF7-CCCB-478A3811AD11}"/>
              </a:ext>
            </a:extLst>
          </p:cNvPr>
          <p:cNvGrpSpPr/>
          <p:nvPr/>
        </p:nvGrpSpPr>
        <p:grpSpPr>
          <a:xfrm>
            <a:off x="2941155" y="3874215"/>
            <a:ext cx="473677" cy="473717"/>
            <a:chOff x="-46410500" y="3201275"/>
            <a:chExt cx="300100" cy="300125"/>
          </a:xfrm>
          <a:solidFill>
            <a:schemeClr val="tx1"/>
          </a:solidFill>
        </p:grpSpPr>
        <p:sp>
          <p:nvSpPr>
            <p:cNvPr id="571" name="Google Shape;7524;p74">
              <a:extLst>
                <a:ext uri="{FF2B5EF4-FFF2-40B4-BE49-F238E27FC236}">
                  <a16:creationId xmlns:a16="http://schemas.microsoft.com/office/drawing/2014/main" id="{A67ADB1D-B3BC-C7E1-0F11-505BA73A557B}"/>
                </a:ext>
              </a:extLst>
            </p:cNvPr>
            <p:cNvSpPr/>
            <p:nvPr/>
          </p:nvSpPr>
          <p:spPr>
            <a:xfrm>
              <a:off x="-46358500" y="3201275"/>
              <a:ext cx="37825" cy="87450"/>
            </a:xfrm>
            <a:custGeom>
              <a:avLst/>
              <a:gdLst/>
              <a:ahLst/>
              <a:cxnLst/>
              <a:rect l="l" t="t" r="r" b="b"/>
              <a:pathLst>
                <a:path w="1513" h="3498" extrusionOk="0">
                  <a:moveTo>
                    <a:pt x="768" y="1"/>
                  </a:moveTo>
                  <a:cubicBezTo>
                    <a:pt x="677" y="1"/>
                    <a:pt x="583" y="32"/>
                    <a:pt x="504" y="95"/>
                  </a:cubicBezTo>
                  <a:cubicBezTo>
                    <a:pt x="0" y="599"/>
                    <a:pt x="0" y="1482"/>
                    <a:pt x="504" y="1986"/>
                  </a:cubicBezTo>
                  <a:cubicBezTo>
                    <a:pt x="725" y="2238"/>
                    <a:pt x="725" y="2616"/>
                    <a:pt x="504" y="2899"/>
                  </a:cubicBezTo>
                  <a:cubicBezTo>
                    <a:pt x="378" y="3025"/>
                    <a:pt x="378" y="3246"/>
                    <a:pt x="504" y="3403"/>
                  </a:cubicBezTo>
                  <a:cubicBezTo>
                    <a:pt x="567" y="3466"/>
                    <a:pt x="654" y="3498"/>
                    <a:pt x="744" y="3498"/>
                  </a:cubicBezTo>
                  <a:cubicBezTo>
                    <a:pt x="835" y="3498"/>
                    <a:pt x="929" y="3466"/>
                    <a:pt x="1008" y="3403"/>
                  </a:cubicBezTo>
                  <a:cubicBezTo>
                    <a:pt x="1512" y="2899"/>
                    <a:pt x="1512" y="2017"/>
                    <a:pt x="1008" y="1513"/>
                  </a:cubicBezTo>
                  <a:cubicBezTo>
                    <a:pt x="788" y="1293"/>
                    <a:pt x="788" y="851"/>
                    <a:pt x="1008" y="599"/>
                  </a:cubicBezTo>
                  <a:cubicBezTo>
                    <a:pt x="1134" y="505"/>
                    <a:pt x="1134" y="253"/>
                    <a:pt x="1008" y="95"/>
                  </a:cubicBezTo>
                  <a:cubicBezTo>
                    <a:pt x="945" y="32"/>
                    <a:pt x="859" y="1"/>
                    <a:pt x="7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" name="Google Shape;7525;p74">
              <a:extLst>
                <a:ext uri="{FF2B5EF4-FFF2-40B4-BE49-F238E27FC236}">
                  <a16:creationId xmlns:a16="http://schemas.microsoft.com/office/drawing/2014/main" id="{128C00B2-03F7-A2B6-F48C-F51B7D79DB54}"/>
                </a:ext>
              </a:extLst>
            </p:cNvPr>
            <p:cNvSpPr/>
            <p:nvPr/>
          </p:nvSpPr>
          <p:spPr>
            <a:xfrm>
              <a:off x="-46307325" y="3201275"/>
              <a:ext cx="38625" cy="88250"/>
            </a:xfrm>
            <a:custGeom>
              <a:avLst/>
              <a:gdLst/>
              <a:ahLst/>
              <a:cxnLst/>
              <a:rect l="l" t="t" r="r" b="b"/>
              <a:pathLst>
                <a:path w="1545" h="3530" extrusionOk="0">
                  <a:moveTo>
                    <a:pt x="781" y="1"/>
                  </a:moveTo>
                  <a:cubicBezTo>
                    <a:pt x="686" y="1"/>
                    <a:pt x="584" y="32"/>
                    <a:pt x="505" y="95"/>
                  </a:cubicBezTo>
                  <a:cubicBezTo>
                    <a:pt x="1" y="599"/>
                    <a:pt x="1" y="1482"/>
                    <a:pt x="505" y="1986"/>
                  </a:cubicBezTo>
                  <a:cubicBezTo>
                    <a:pt x="788" y="2238"/>
                    <a:pt x="788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631" y="3498"/>
                    <a:pt x="694" y="3529"/>
                    <a:pt x="788" y="3529"/>
                  </a:cubicBezTo>
                  <a:cubicBezTo>
                    <a:pt x="851" y="3529"/>
                    <a:pt x="978" y="3498"/>
                    <a:pt x="1009" y="3403"/>
                  </a:cubicBezTo>
                  <a:cubicBezTo>
                    <a:pt x="1545" y="2899"/>
                    <a:pt x="1545" y="2017"/>
                    <a:pt x="1009" y="1513"/>
                  </a:cubicBezTo>
                  <a:cubicBezTo>
                    <a:pt x="788" y="1293"/>
                    <a:pt x="788" y="851"/>
                    <a:pt x="1009" y="599"/>
                  </a:cubicBezTo>
                  <a:cubicBezTo>
                    <a:pt x="1135" y="505"/>
                    <a:pt x="1135" y="253"/>
                    <a:pt x="1009" y="95"/>
                  </a:cubicBezTo>
                  <a:cubicBezTo>
                    <a:pt x="962" y="32"/>
                    <a:pt x="875" y="1"/>
                    <a:pt x="7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" name="Google Shape;7526;p74">
              <a:extLst>
                <a:ext uri="{FF2B5EF4-FFF2-40B4-BE49-F238E27FC236}">
                  <a16:creationId xmlns:a16="http://schemas.microsoft.com/office/drawing/2014/main" id="{167413AF-EA4C-A975-6FDF-A6237B005B53}"/>
                </a:ext>
              </a:extLst>
            </p:cNvPr>
            <p:cNvSpPr/>
            <p:nvPr/>
          </p:nvSpPr>
          <p:spPr>
            <a:xfrm>
              <a:off x="-46253750" y="3201275"/>
              <a:ext cx="38600" cy="87450"/>
            </a:xfrm>
            <a:custGeom>
              <a:avLst/>
              <a:gdLst/>
              <a:ahLst/>
              <a:cxnLst/>
              <a:rect l="l" t="t" r="r" b="b"/>
              <a:pathLst>
                <a:path w="1544" h="3498" extrusionOk="0">
                  <a:moveTo>
                    <a:pt x="800" y="1"/>
                  </a:moveTo>
                  <a:cubicBezTo>
                    <a:pt x="709" y="1"/>
                    <a:pt x="615" y="32"/>
                    <a:pt x="536" y="95"/>
                  </a:cubicBezTo>
                  <a:cubicBezTo>
                    <a:pt x="0" y="599"/>
                    <a:pt x="0" y="1482"/>
                    <a:pt x="536" y="1986"/>
                  </a:cubicBezTo>
                  <a:cubicBezTo>
                    <a:pt x="756" y="2238"/>
                    <a:pt x="756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599" y="3466"/>
                    <a:pt x="685" y="3498"/>
                    <a:pt x="776" y="3498"/>
                  </a:cubicBezTo>
                  <a:cubicBezTo>
                    <a:pt x="867" y="3498"/>
                    <a:pt x="961" y="3466"/>
                    <a:pt x="1040" y="3403"/>
                  </a:cubicBezTo>
                  <a:cubicBezTo>
                    <a:pt x="1544" y="2899"/>
                    <a:pt x="1544" y="2017"/>
                    <a:pt x="1040" y="1513"/>
                  </a:cubicBezTo>
                  <a:cubicBezTo>
                    <a:pt x="788" y="1293"/>
                    <a:pt x="788" y="851"/>
                    <a:pt x="1040" y="599"/>
                  </a:cubicBezTo>
                  <a:cubicBezTo>
                    <a:pt x="1166" y="505"/>
                    <a:pt x="1166" y="253"/>
                    <a:pt x="1040" y="95"/>
                  </a:cubicBezTo>
                  <a:cubicBezTo>
                    <a:pt x="977" y="32"/>
                    <a:pt x="890" y="1"/>
                    <a:pt x="8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" name="Google Shape;7527;p74">
              <a:extLst>
                <a:ext uri="{FF2B5EF4-FFF2-40B4-BE49-F238E27FC236}">
                  <a16:creationId xmlns:a16="http://schemas.microsoft.com/office/drawing/2014/main" id="{1A9345A6-7C14-9B6C-8331-AF1C3C9BAD4D}"/>
                </a:ext>
              </a:extLst>
            </p:cNvPr>
            <p:cNvSpPr/>
            <p:nvPr/>
          </p:nvSpPr>
          <p:spPr>
            <a:xfrm>
              <a:off x="-46410500" y="3306025"/>
              <a:ext cx="300100" cy="141025"/>
            </a:xfrm>
            <a:custGeom>
              <a:avLst/>
              <a:gdLst/>
              <a:ahLst/>
              <a:cxnLst/>
              <a:rect l="l" t="t" r="r" b="b"/>
              <a:pathLst>
                <a:path w="12004" h="5641" extrusionOk="0">
                  <a:moveTo>
                    <a:pt x="10933" y="1419"/>
                  </a:moveTo>
                  <a:cubicBezTo>
                    <a:pt x="11122" y="1419"/>
                    <a:pt x="11279" y="1576"/>
                    <a:pt x="11279" y="1765"/>
                  </a:cubicBezTo>
                  <a:cubicBezTo>
                    <a:pt x="11248" y="3057"/>
                    <a:pt x="10208" y="4128"/>
                    <a:pt x="8980" y="4223"/>
                  </a:cubicBezTo>
                  <a:cubicBezTo>
                    <a:pt x="9389" y="3404"/>
                    <a:pt x="9673" y="2458"/>
                    <a:pt x="9799" y="1419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2458"/>
                    <a:pt x="694" y="4412"/>
                    <a:pt x="1923" y="5640"/>
                  </a:cubicBezTo>
                  <a:lnTo>
                    <a:pt x="7971" y="5640"/>
                  </a:lnTo>
                  <a:cubicBezTo>
                    <a:pt x="8192" y="5420"/>
                    <a:pt x="8381" y="5168"/>
                    <a:pt x="8539" y="4916"/>
                  </a:cubicBezTo>
                  <a:lnTo>
                    <a:pt x="8854" y="4916"/>
                  </a:lnTo>
                  <a:cubicBezTo>
                    <a:pt x="10586" y="4916"/>
                    <a:pt x="12004" y="3498"/>
                    <a:pt x="12004" y="1765"/>
                  </a:cubicBezTo>
                  <a:cubicBezTo>
                    <a:pt x="11941" y="1198"/>
                    <a:pt x="11469" y="726"/>
                    <a:pt x="10933" y="726"/>
                  </a:cubicBezTo>
                  <a:lnTo>
                    <a:pt x="9862" y="726"/>
                  </a:lnTo>
                  <a:lnTo>
                    <a:pt x="9862" y="348"/>
                  </a:lnTo>
                  <a:cubicBezTo>
                    <a:pt x="9862" y="159"/>
                    <a:pt x="9704" y="1"/>
                    <a:pt x="95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" name="Google Shape;7528;p74">
              <a:extLst>
                <a:ext uri="{FF2B5EF4-FFF2-40B4-BE49-F238E27FC236}">
                  <a16:creationId xmlns:a16="http://schemas.microsoft.com/office/drawing/2014/main" id="{FAD93294-4B49-8DCB-8E6B-E8FEE0D8CD5B}"/>
                </a:ext>
              </a:extLst>
            </p:cNvPr>
            <p:cNvSpPr/>
            <p:nvPr/>
          </p:nvSpPr>
          <p:spPr>
            <a:xfrm>
              <a:off x="-46401050" y="3465925"/>
              <a:ext cx="226075" cy="35475"/>
            </a:xfrm>
            <a:custGeom>
              <a:avLst/>
              <a:gdLst/>
              <a:ahLst/>
              <a:cxnLst/>
              <a:rect l="l" t="t" r="r" b="b"/>
              <a:pathLst>
                <a:path w="9043" h="1419" extrusionOk="0">
                  <a:moveTo>
                    <a:pt x="473" y="0"/>
                  </a:moveTo>
                  <a:cubicBezTo>
                    <a:pt x="158" y="0"/>
                    <a:pt x="1" y="379"/>
                    <a:pt x="221" y="631"/>
                  </a:cubicBezTo>
                  <a:cubicBezTo>
                    <a:pt x="757" y="1135"/>
                    <a:pt x="1450" y="1418"/>
                    <a:pt x="2206" y="1418"/>
                  </a:cubicBezTo>
                  <a:lnTo>
                    <a:pt x="6837" y="1418"/>
                  </a:lnTo>
                  <a:cubicBezTo>
                    <a:pt x="7593" y="1418"/>
                    <a:pt x="8318" y="1135"/>
                    <a:pt x="8822" y="631"/>
                  </a:cubicBezTo>
                  <a:cubicBezTo>
                    <a:pt x="9043" y="379"/>
                    <a:pt x="8948" y="0"/>
                    <a:pt x="86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76" name="Google Shape;7529;p74">
            <a:extLst>
              <a:ext uri="{FF2B5EF4-FFF2-40B4-BE49-F238E27FC236}">
                <a16:creationId xmlns:a16="http://schemas.microsoft.com/office/drawing/2014/main" id="{CFD70BE0-6270-5F0A-A59D-702D3818D71C}"/>
              </a:ext>
            </a:extLst>
          </p:cNvPr>
          <p:cNvGrpSpPr/>
          <p:nvPr/>
        </p:nvGrpSpPr>
        <p:grpSpPr>
          <a:xfrm>
            <a:off x="2941155" y="4454790"/>
            <a:ext cx="473677" cy="474940"/>
            <a:chOff x="-46409700" y="3569100"/>
            <a:chExt cx="300100" cy="300900"/>
          </a:xfrm>
          <a:solidFill>
            <a:schemeClr val="tx1"/>
          </a:solidFill>
        </p:grpSpPr>
        <p:sp>
          <p:nvSpPr>
            <p:cNvPr id="577" name="Google Shape;7530;p74">
              <a:extLst>
                <a:ext uri="{FF2B5EF4-FFF2-40B4-BE49-F238E27FC236}">
                  <a16:creationId xmlns:a16="http://schemas.microsoft.com/office/drawing/2014/main" id="{FA98BD85-1181-B770-8DB3-EB5D62003761}"/>
                </a:ext>
              </a:extLst>
            </p:cNvPr>
            <p:cNvSpPr/>
            <p:nvPr/>
          </p:nvSpPr>
          <p:spPr>
            <a:xfrm>
              <a:off x="-46234850" y="3569100"/>
              <a:ext cx="18125" cy="52800"/>
            </a:xfrm>
            <a:custGeom>
              <a:avLst/>
              <a:gdLst/>
              <a:ahLst/>
              <a:cxnLst/>
              <a:rect l="l" t="t" r="r" b="b"/>
              <a:pathLst>
                <a:path w="725" h="2112" extrusionOk="0">
                  <a:moveTo>
                    <a:pt x="0" y="1"/>
                  </a:moveTo>
                  <a:lnTo>
                    <a:pt x="0" y="2111"/>
                  </a:lnTo>
                  <a:lnTo>
                    <a:pt x="725" y="2111"/>
                  </a:lnTo>
                  <a:lnTo>
                    <a:pt x="72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" name="Google Shape;7531;p74">
              <a:extLst>
                <a:ext uri="{FF2B5EF4-FFF2-40B4-BE49-F238E27FC236}">
                  <a16:creationId xmlns:a16="http://schemas.microsoft.com/office/drawing/2014/main" id="{D7906974-A3C8-6EAE-9642-9B7486677715}"/>
                </a:ext>
              </a:extLst>
            </p:cNvPr>
            <p:cNvSpPr/>
            <p:nvPr/>
          </p:nvSpPr>
          <p:spPr>
            <a:xfrm>
              <a:off x="-46270300" y="37455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" name="Google Shape;7532;p74">
              <a:extLst>
                <a:ext uri="{FF2B5EF4-FFF2-40B4-BE49-F238E27FC236}">
                  <a16:creationId xmlns:a16="http://schemas.microsoft.com/office/drawing/2014/main" id="{4B0B829F-DCAF-C5D6-61D1-46E53A5E92B6}"/>
                </a:ext>
              </a:extLst>
            </p:cNvPr>
            <p:cNvSpPr/>
            <p:nvPr/>
          </p:nvSpPr>
          <p:spPr>
            <a:xfrm>
              <a:off x="-46305750" y="3710875"/>
              <a:ext cx="89025" cy="88225"/>
            </a:xfrm>
            <a:custGeom>
              <a:avLst/>
              <a:gdLst/>
              <a:ahLst/>
              <a:cxnLst/>
              <a:rect l="l" t="t" r="r" b="b"/>
              <a:pathLst>
                <a:path w="3561" h="3529" extrusionOk="0">
                  <a:moveTo>
                    <a:pt x="1765" y="662"/>
                  </a:moveTo>
                  <a:cubicBezTo>
                    <a:pt x="2364" y="662"/>
                    <a:pt x="2836" y="1135"/>
                    <a:pt x="2836" y="1733"/>
                  </a:cubicBezTo>
                  <a:cubicBezTo>
                    <a:pt x="2836" y="2332"/>
                    <a:pt x="2364" y="2804"/>
                    <a:pt x="1765" y="2804"/>
                  </a:cubicBezTo>
                  <a:cubicBezTo>
                    <a:pt x="1198" y="2804"/>
                    <a:pt x="725" y="2332"/>
                    <a:pt x="725" y="1733"/>
                  </a:cubicBezTo>
                  <a:cubicBezTo>
                    <a:pt x="725" y="1135"/>
                    <a:pt x="1198" y="662"/>
                    <a:pt x="1765" y="662"/>
                  </a:cubicBezTo>
                  <a:close/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cubicBezTo>
                    <a:pt x="1" y="2741"/>
                    <a:pt x="788" y="3529"/>
                    <a:pt x="1765" y="3529"/>
                  </a:cubicBezTo>
                  <a:cubicBezTo>
                    <a:pt x="2773" y="3529"/>
                    <a:pt x="3561" y="2741"/>
                    <a:pt x="3561" y="1765"/>
                  </a:cubicBezTo>
                  <a:cubicBezTo>
                    <a:pt x="3561" y="788"/>
                    <a:pt x="2773" y="0"/>
                    <a:pt x="17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" name="Google Shape;7533;p74">
              <a:extLst>
                <a:ext uri="{FF2B5EF4-FFF2-40B4-BE49-F238E27FC236}">
                  <a16:creationId xmlns:a16="http://schemas.microsoft.com/office/drawing/2014/main" id="{8E893EFC-CEB6-66B0-08FF-72308BF9BD95}"/>
                </a:ext>
              </a:extLst>
            </p:cNvPr>
            <p:cNvSpPr/>
            <p:nvPr/>
          </p:nvSpPr>
          <p:spPr>
            <a:xfrm>
              <a:off x="-46409700" y="3569900"/>
              <a:ext cx="300100" cy="300100"/>
            </a:xfrm>
            <a:custGeom>
              <a:avLst/>
              <a:gdLst/>
              <a:ahLst/>
              <a:cxnLst/>
              <a:rect l="l" t="t" r="r" b="b"/>
              <a:pathLst>
                <a:path w="12004" h="12004" extrusionOk="0">
                  <a:moveTo>
                    <a:pt x="5923" y="4978"/>
                  </a:moveTo>
                  <a:cubicBezTo>
                    <a:pt x="7278" y="4978"/>
                    <a:pt x="8381" y="6081"/>
                    <a:pt x="8381" y="7404"/>
                  </a:cubicBezTo>
                  <a:cubicBezTo>
                    <a:pt x="8412" y="8758"/>
                    <a:pt x="7309" y="9830"/>
                    <a:pt x="5923" y="9830"/>
                  </a:cubicBezTo>
                  <a:cubicBezTo>
                    <a:pt x="4600" y="9830"/>
                    <a:pt x="3497" y="8727"/>
                    <a:pt x="3497" y="7404"/>
                  </a:cubicBezTo>
                  <a:cubicBezTo>
                    <a:pt x="3497" y="6081"/>
                    <a:pt x="4600" y="4978"/>
                    <a:pt x="5923" y="4978"/>
                  </a:cubicBezTo>
                  <a:close/>
                  <a:moveTo>
                    <a:pt x="2426" y="9861"/>
                  </a:moveTo>
                  <a:cubicBezTo>
                    <a:pt x="2647" y="9861"/>
                    <a:pt x="2773" y="10019"/>
                    <a:pt x="2773" y="10208"/>
                  </a:cubicBezTo>
                  <a:cubicBezTo>
                    <a:pt x="2773" y="10397"/>
                    <a:pt x="2647" y="10554"/>
                    <a:pt x="2426" y="10554"/>
                  </a:cubicBezTo>
                  <a:lnTo>
                    <a:pt x="1733" y="10554"/>
                  </a:lnTo>
                  <a:cubicBezTo>
                    <a:pt x="1512" y="10554"/>
                    <a:pt x="1386" y="10397"/>
                    <a:pt x="1386" y="10208"/>
                  </a:cubicBezTo>
                  <a:cubicBezTo>
                    <a:pt x="1386" y="10019"/>
                    <a:pt x="1512" y="9861"/>
                    <a:pt x="1733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1657"/>
                  </a:lnTo>
                  <a:cubicBezTo>
                    <a:pt x="0" y="11846"/>
                    <a:pt x="158" y="12003"/>
                    <a:pt x="347" y="12003"/>
                  </a:cubicBezTo>
                  <a:lnTo>
                    <a:pt x="11657" y="12003"/>
                  </a:lnTo>
                  <a:cubicBezTo>
                    <a:pt x="11846" y="12003"/>
                    <a:pt x="12004" y="11846"/>
                    <a:pt x="12004" y="11657"/>
                  </a:cubicBezTo>
                  <a:lnTo>
                    <a:pt x="12004" y="2489"/>
                  </a:lnTo>
                  <a:cubicBezTo>
                    <a:pt x="11909" y="2331"/>
                    <a:pt x="11878" y="2237"/>
                    <a:pt x="11846" y="2205"/>
                  </a:cubicBezTo>
                  <a:lnTo>
                    <a:pt x="9830" y="189"/>
                  </a:lnTo>
                  <a:lnTo>
                    <a:pt x="9830" y="3875"/>
                  </a:lnTo>
                  <a:cubicBezTo>
                    <a:pt x="9830" y="4064"/>
                    <a:pt x="9672" y="4222"/>
                    <a:pt x="9483" y="4222"/>
                  </a:cubicBezTo>
                  <a:lnTo>
                    <a:pt x="2458" y="4222"/>
                  </a:lnTo>
                  <a:cubicBezTo>
                    <a:pt x="2269" y="4222"/>
                    <a:pt x="2111" y="4064"/>
                    <a:pt x="2111" y="3875"/>
                  </a:cubicBezTo>
                  <a:lnTo>
                    <a:pt x="211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" name="Google Shape;7534;p74">
              <a:extLst>
                <a:ext uri="{FF2B5EF4-FFF2-40B4-BE49-F238E27FC236}">
                  <a16:creationId xmlns:a16="http://schemas.microsoft.com/office/drawing/2014/main" id="{C6718B1F-32C0-1877-AB6C-837263125489}"/>
                </a:ext>
              </a:extLst>
            </p:cNvPr>
            <p:cNvSpPr/>
            <p:nvPr/>
          </p:nvSpPr>
          <p:spPr>
            <a:xfrm>
              <a:off x="-46341175" y="3569100"/>
              <a:ext cx="159125" cy="87450"/>
            </a:xfrm>
            <a:custGeom>
              <a:avLst/>
              <a:gdLst/>
              <a:ahLst/>
              <a:cxnLst/>
              <a:rect l="l" t="t" r="r" b="b"/>
              <a:pathLst>
                <a:path w="6365" h="3498" extrusionOk="0">
                  <a:moveTo>
                    <a:pt x="0" y="1"/>
                  </a:moveTo>
                  <a:lnTo>
                    <a:pt x="0" y="3498"/>
                  </a:lnTo>
                  <a:lnTo>
                    <a:pt x="6364" y="3498"/>
                  </a:lnTo>
                  <a:lnTo>
                    <a:pt x="6364" y="1"/>
                  </a:lnTo>
                  <a:lnTo>
                    <a:pt x="5640" y="1"/>
                  </a:lnTo>
                  <a:lnTo>
                    <a:pt x="5640" y="2426"/>
                  </a:lnTo>
                  <a:cubicBezTo>
                    <a:pt x="5640" y="2647"/>
                    <a:pt x="5482" y="2773"/>
                    <a:pt x="5293" y="2773"/>
                  </a:cubicBezTo>
                  <a:lnTo>
                    <a:pt x="3875" y="2773"/>
                  </a:lnTo>
                  <a:cubicBezTo>
                    <a:pt x="3655" y="2773"/>
                    <a:pt x="3497" y="2647"/>
                    <a:pt x="3497" y="2426"/>
                  </a:cubicBezTo>
                  <a:lnTo>
                    <a:pt x="349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82" name="Google Shape;7535;p74">
            <a:extLst>
              <a:ext uri="{FF2B5EF4-FFF2-40B4-BE49-F238E27FC236}">
                <a16:creationId xmlns:a16="http://schemas.microsoft.com/office/drawing/2014/main" id="{072E8DAC-26BF-89E3-91ED-774C54FF281A}"/>
              </a:ext>
            </a:extLst>
          </p:cNvPr>
          <p:cNvGrpSpPr/>
          <p:nvPr/>
        </p:nvGrpSpPr>
        <p:grpSpPr>
          <a:xfrm>
            <a:off x="2924997" y="5035365"/>
            <a:ext cx="505996" cy="477427"/>
            <a:chOff x="-46422300" y="3936925"/>
            <a:chExt cx="320575" cy="302475"/>
          </a:xfrm>
          <a:solidFill>
            <a:schemeClr val="tx1"/>
          </a:solidFill>
        </p:grpSpPr>
        <p:sp>
          <p:nvSpPr>
            <p:cNvPr id="583" name="Google Shape;7536;p74">
              <a:extLst>
                <a:ext uri="{FF2B5EF4-FFF2-40B4-BE49-F238E27FC236}">
                  <a16:creationId xmlns:a16="http://schemas.microsoft.com/office/drawing/2014/main" id="{3FACB2D5-45EE-E726-BCF0-85ED85618D0B}"/>
                </a:ext>
              </a:extLst>
            </p:cNvPr>
            <p:cNvSpPr/>
            <p:nvPr/>
          </p:nvSpPr>
          <p:spPr>
            <a:xfrm>
              <a:off x="-46254550" y="3936925"/>
              <a:ext cx="152825" cy="300900"/>
            </a:xfrm>
            <a:custGeom>
              <a:avLst/>
              <a:gdLst/>
              <a:ahLst/>
              <a:cxnLst/>
              <a:rect l="l" t="t" r="r" b="b"/>
              <a:pathLst>
                <a:path w="6113" h="12036" extrusionOk="0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0617"/>
                  </a:lnTo>
                  <a:cubicBezTo>
                    <a:pt x="1" y="11405"/>
                    <a:pt x="631" y="12035"/>
                    <a:pt x="1418" y="12035"/>
                  </a:cubicBezTo>
                  <a:cubicBezTo>
                    <a:pt x="2332" y="12035"/>
                    <a:pt x="3120" y="11405"/>
                    <a:pt x="3403" y="10554"/>
                  </a:cubicBezTo>
                  <a:lnTo>
                    <a:pt x="3403" y="10554"/>
                  </a:lnTo>
                  <a:cubicBezTo>
                    <a:pt x="3309" y="10554"/>
                    <a:pt x="3246" y="10617"/>
                    <a:pt x="3151" y="10617"/>
                  </a:cubicBezTo>
                  <a:cubicBezTo>
                    <a:pt x="2332" y="10617"/>
                    <a:pt x="1513" y="10302"/>
                    <a:pt x="914" y="9672"/>
                  </a:cubicBezTo>
                  <a:cubicBezTo>
                    <a:pt x="788" y="9546"/>
                    <a:pt x="788" y="9294"/>
                    <a:pt x="914" y="9137"/>
                  </a:cubicBezTo>
                  <a:cubicBezTo>
                    <a:pt x="1024" y="9095"/>
                    <a:pt x="1128" y="9072"/>
                    <a:pt x="1221" y="9072"/>
                  </a:cubicBezTo>
                  <a:cubicBezTo>
                    <a:pt x="1341" y="9072"/>
                    <a:pt x="1442" y="9111"/>
                    <a:pt x="1513" y="9200"/>
                  </a:cubicBezTo>
                  <a:cubicBezTo>
                    <a:pt x="1998" y="9685"/>
                    <a:pt x="2614" y="9906"/>
                    <a:pt x="3224" y="9906"/>
                  </a:cubicBezTo>
                  <a:cubicBezTo>
                    <a:pt x="4477" y="9906"/>
                    <a:pt x="5703" y="8971"/>
                    <a:pt x="5703" y="7467"/>
                  </a:cubicBezTo>
                  <a:cubicBezTo>
                    <a:pt x="5703" y="7215"/>
                    <a:pt x="5672" y="6994"/>
                    <a:pt x="5609" y="6742"/>
                  </a:cubicBezTo>
                  <a:cubicBezTo>
                    <a:pt x="5010" y="7372"/>
                    <a:pt x="4191" y="7814"/>
                    <a:pt x="3246" y="7814"/>
                  </a:cubicBezTo>
                  <a:cubicBezTo>
                    <a:pt x="3025" y="7814"/>
                    <a:pt x="2868" y="7656"/>
                    <a:pt x="2868" y="7467"/>
                  </a:cubicBezTo>
                  <a:cubicBezTo>
                    <a:pt x="2868" y="7246"/>
                    <a:pt x="3025" y="7089"/>
                    <a:pt x="3246" y="7089"/>
                  </a:cubicBezTo>
                  <a:cubicBezTo>
                    <a:pt x="4065" y="7089"/>
                    <a:pt x="4821" y="6679"/>
                    <a:pt x="5231" y="6049"/>
                  </a:cubicBezTo>
                  <a:cubicBezTo>
                    <a:pt x="6113" y="4789"/>
                    <a:pt x="5640" y="3088"/>
                    <a:pt x="4254" y="2426"/>
                  </a:cubicBezTo>
                  <a:cubicBezTo>
                    <a:pt x="4128" y="3844"/>
                    <a:pt x="2931" y="4978"/>
                    <a:pt x="1450" y="4978"/>
                  </a:cubicBezTo>
                  <a:cubicBezTo>
                    <a:pt x="1261" y="4978"/>
                    <a:pt x="1103" y="4821"/>
                    <a:pt x="1103" y="4632"/>
                  </a:cubicBezTo>
                  <a:cubicBezTo>
                    <a:pt x="1103" y="4411"/>
                    <a:pt x="1261" y="4253"/>
                    <a:pt x="1450" y="4253"/>
                  </a:cubicBezTo>
                  <a:cubicBezTo>
                    <a:pt x="2616" y="4253"/>
                    <a:pt x="3561" y="3308"/>
                    <a:pt x="3561" y="2174"/>
                  </a:cubicBezTo>
                  <a:lnTo>
                    <a:pt x="3561" y="2143"/>
                  </a:lnTo>
                  <a:cubicBezTo>
                    <a:pt x="3561" y="945"/>
                    <a:pt x="2616" y="0"/>
                    <a:pt x="1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" name="Google Shape;7537;p74">
              <a:extLst>
                <a:ext uri="{FF2B5EF4-FFF2-40B4-BE49-F238E27FC236}">
                  <a16:creationId xmlns:a16="http://schemas.microsoft.com/office/drawing/2014/main" id="{CA7B604C-D882-AC1E-9459-F224D2C8800D}"/>
                </a:ext>
              </a:extLst>
            </p:cNvPr>
            <p:cNvSpPr/>
            <p:nvPr/>
          </p:nvSpPr>
          <p:spPr>
            <a:xfrm>
              <a:off x="-46422300" y="3938500"/>
              <a:ext cx="152025" cy="300900"/>
            </a:xfrm>
            <a:custGeom>
              <a:avLst/>
              <a:gdLst/>
              <a:ahLst/>
              <a:cxnLst/>
              <a:rect l="l" t="t" r="r" b="b"/>
              <a:pathLst>
                <a:path w="6081" h="12036" extrusionOk="0">
                  <a:moveTo>
                    <a:pt x="4726" y="0"/>
                  </a:moveTo>
                  <a:cubicBezTo>
                    <a:pt x="3529" y="0"/>
                    <a:pt x="2584" y="977"/>
                    <a:pt x="2584" y="2111"/>
                  </a:cubicBezTo>
                  <a:lnTo>
                    <a:pt x="2584" y="2143"/>
                  </a:lnTo>
                  <a:cubicBezTo>
                    <a:pt x="2584" y="3308"/>
                    <a:pt x="3529" y="4253"/>
                    <a:pt x="4663" y="4253"/>
                  </a:cubicBezTo>
                  <a:cubicBezTo>
                    <a:pt x="4883" y="4253"/>
                    <a:pt x="5041" y="4411"/>
                    <a:pt x="5041" y="4600"/>
                  </a:cubicBezTo>
                  <a:cubicBezTo>
                    <a:pt x="5041" y="4789"/>
                    <a:pt x="4883" y="4947"/>
                    <a:pt x="4663" y="4947"/>
                  </a:cubicBezTo>
                  <a:cubicBezTo>
                    <a:pt x="3214" y="4947"/>
                    <a:pt x="2048" y="3812"/>
                    <a:pt x="1890" y="2395"/>
                  </a:cubicBezTo>
                  <a:cubicBezTo>
                    <a:pt x="441" y="3056"/>
                    <a:pt x="0" y="4758"/>
                    <a:pt x="882" y="6018"/>
                  </a:cubicBezTo>
                  <a:cubicBezTo>
                    <a:pt x="1323" y="6648"/>
                    <a:pt x="2111" y="7057"/>
                    <a:pt x="2930" y="7057"/>
                  </a:cubicBezTo>
                  <a:cubicBezTo>
                    <a:pt x="3151" y="7057"/>
                    <a:pt x="3277" y="7215"/>
                    <a:pt x="3277" y="7435"/>
                  </a:cubicBezTo>
                  <a:cubicBezTo>
                    <a:pt x="3277" y="7625"/>
                    <a:pt x="3151" y="7782"/>
                    <a:pt x="2930" y="7782"/>
                  </a:cubicBezTo>
                  <a:cubicBezTo>
                    <a:pt x="1985" y="7782"/>
                    <a:pt x="1166" y="7341"/>
                    <a:pt x="567" y="6711"/>
                  </a:cubicBezTo>
                  <a:cubicBezTo>
                    <a:pt x="504" y="6963"/>
                    <a:pt x="441" y="7183"/>
                    <a:pt x="441" y="7435"/>
                  </a:cubicBezTo>
                  <a:cubicBezTo>
                    <a:pt x="441" y="8940"/>
                    <a:pt x="1695" y="9874"/>
                    <a:pt x="2958" y="9874"/>
                  </a:cubicBezTo>
                  <a:cubicBezTo>
                    <a:pt x="3572" y="9874"/>
                    <a:pt x="4188" y="9653"/>
                    <a:pt x="4663" y="9168"/>
                  </a:cubicBezTo>
                  <a:cubicBezTo>
                    <a:pt x="4726" y="9105"/>
                    <a:pt x="4813" y="9074"/>
                    <a:pt x="4903" y="9074"/>
                  </a:cubicBezTo>
                  <a:cubicBezTo>
                    <a:pt x="4994" y="9074"/>
                    <a:pt x="5088" y="9105"/>
                    <a:pt x="5167" y="9168"/>
                  </a:cubicBezTo>
                  <a:cubicBezTo>
                    <a:pt x="5293" y="9263"/>
                    <a:pt x="5293" y="9515"/>
                    <a:pt x="5167" y="9672"/>
                  </a:cubicBezTo>
                  <a:cubicBezTo>
                    <a:pt x="4600" y="10271"/>
                    <a:pt x="3812" y="10617"/>
                    <a:pt x="2930" y="10617"/>
                  </a:cubicBezTo>
                  <a:cubicBezTo>
                    <a:pt x="2867" y="10617"/>
                    <a:pt x="2773" y="10617"/>
                    <a:pt x="2710" y="10586"/>
                  </a:cubicBezTo>
                  <a:lnTo>
                    <a:pt x="2710" y="10586"/>
                  </a:lnTo>
                  <a:cubicBezTo>
                    <a:pt x="2962" y="11405"/>
                    <a:pt x="3749" y="12035"/>
                    <a:pt x="4663" y="12035"/>
                  </a:cubicBezTo>
                  <a:cubicBezTo>
                    <a:pt x="5450" y="12035"/>
                    <a:pt x="6081" y="11405"/>
                    <a:pt x="6081" y="10617"/>
                  </a:cubicBezTo>
                  <a:lnTo>
                    <a:pt x="6081" y="1450"/>
                  </a:lnTo>
                  <a:cubicBezTo>
                    <a:pt x="6081" y="599"/>
                    <a:pt x="5450" y="0"/>
                    <a:pt x="47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85" name="Google Shape;7538;p74">
            <a:extLst>
              <a:ext uri="{FF2B5EF4-FFF2-40B4-BE49-F238E27FC236}">
                <a16:creationId xmlns:a16="http://schemas.microsoft.com/office/drawing/2014/main" id="{20CD2EB6-8174-211C-3E99-CDFF441B75FB}"/>
              </a:ext>
            </a:extLst>
          </p:cNvPr>
          <p:cNvGrpSpPr/>
          <p:nvPr/>
        </p:nvGrpSpPr>
        <p:grpSpPr>
          <a:xfrm>
            <a:off x="5295102" y="4441136"/>
            <a:ext cx="474940" cy="473677"/>
            <a:chOff x="-44914800" y="3560450"/>
            <a:chExt cx="300900" cy="300100"/>
          </a:xfrm>
          <a:solidFill>
            <a:schemeClr val="tx1"/>
          </a:solidFill>
        </p:grpSpPr>
        <p:sp>
          <p:nvSpPr>
            <p:cNvPr id="586" name="Google Shape;7539;p74">
              <a:extLst>
                <a:ext uri="{FF2B5EF4-FFF2-40B4-BE49-F238E27FC236}">
                  <a16:creationId xmlns:a16="http://schemas.microsoft.com/office/drawing/2014/main" id="{54131425-C891-EA75-8D5A-D23858CC3087}"/>
                </a:ext>
              </a:extLst>
            </p:cNvPr>
            <p:cNvSpPr/>
            <p:nvPr/>
          </p:nvSpPr>
          <p:spPr>
            <a:xfrm>
              <a:off x="-44914800" y="3560450"/>
              <a:ext cx="300900" cy="300100"/>
            </a:xfrm>
            <a:custGeom>
              <a:avLst/>
              <a:gdLst/>
              <a:ahLst/>
              <a:cxnLst/>
              <a:rect l="l" t="t" r="r" b="b"/>
              <a:pathLst>
                <a:path w="12036" h="12004" extrusionOk="0">
                  <a:moveTo>
                    <a:pt x="9893" y="1418"/>
                  </a:moveTo>
                  <a:lnTo>
                    <a:pt x="9893" y="1764"/>
                  </a:lnTo>
                  <a:cubicBezTo>
                    <a:pt x="9893" y="1953"/>
                    <a:pt x="10051" y="2111"/>
                    <a:pt x="10240" y="2111"/>
                  </a:cubicBezTo>
                  <a:lnTo>
                    <a:pt x="10618" y="2111"/>
                  </a:lnTo>
                  <a:lnTo>
                    <a:pt x="10618" y="9924"/>
                  </a:lnTo>
                  <a:lnTo>
                    <a:pt x="10240" y="9924"/>
                  </a:lnTo>
                  <a:cubicBezTo>
                    <a:pt x="10051" y="9924"/>
                    <a:pt x="9893" y="10082"/>
                    <a:pt x="9893" y="10271"/>
                  </a:cubicBezTo>
                  <a:lnTo>
                    <a:pt x="9893" y="10617"/>
                  </a:lnTo>
                  <a:lnTo>
                    <a:pt x="2143" y="10617"/>
                  </a:lnTo>
                  <a:lnTo>
                    <a:pt x="2143" y="10271"/>
                  </a:lnTo>
                  <a:cubicBezTo>
                    <a:pt x="2143" y="10082"/>
                    <a:pt x="1985" y="9924"/>
                    <a:pt x="1796" y="9924"/>
                  </a:cubicBezTo>
                  <a:lnTo>
                    <a:pt x="1450" y="9924"/>
                  </a:lnTo>
                  <a:lnTo>
                    <a:pt x="1450" y="2142"/>
                  </a:lnTo>
                  <a:lnTo>
                    <a:pt x="1796" y="2142"/>
                  </a:lnTo>
                  <a:cubicBezTo>
                    <a:pt x="1985" y="2142"/>
                    <a:pt x="2143" y="1985"/>
                    <a:pt x="2143" y="1796"/>
                  </a:cubicBezTo>
                  <a:lnTo>
                    <a:pt x="2143" y="1418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4"/>
                  </a:lnTo>
                  <a:cubicBezTo>
                    <a:pt x="1" y="1953"/>
                    <a:pt x="158" y="2111"/>
                    <a:pt x="379" y="2111"/>
                  </a:cubicBezTo>
                  <a:lnTo>
                    <a:pt x="725" y="2111"/>
                  </a:lnTo>
                  <a:lnTo>
                    <a:pt x="725" y="9861"/>
                  </a:lnTo>
                  <a:lnTo>
                    <a:pt x="379" y="9861"/>
                  </a:lnTo>
                  <a:cubicBezTo>
                    <a:pt x="158" y="9861"/>
                    <a:pt x="1" y="10019"/>
                    <a:pt x="1" y="10208"/>
                  </a:cubicBezTo>
                  <a:lnTo>
                    <a:pt x="1" y="11657"/>
                  </a:lnTo>
                  <a:cubicBezTo>
                    <a:pt x="1" y="11846"/>
                    <a:pt x="158" y="12003"/>
                    <a:pt x="379" y="12003"/>
                  </a:cubicBezTo>
                  <a:lnTo>
                    <a:pt x="1796" y="12003"/>
                  </a:lnTo>
                  <a:cubicBezTo>
                    <a:pt x="1985" y="12003"/>
                    <a:pt x="2143" y="11846"/>
                    <a:pt x="2143" y="11657"/>
                  </a:cubicBezTo>
                  <a:lnTo>
                    <a:pt x="2143" y="11279"/>
                  </a:lnTo>
                  <a:lnTo>
                    <a:pt x="9893" y="11279"/>
                  </a:lnTo>
                  <a:lnTo>
                    <a:pt x="9893" y="11657"/>
                  </a:lnTo>
                  <a:cubicBezTo>
                    <a:pt x="9893" y="11846"/>
                    <a:pt x="10051" y="12003"/>
                    <a:pt x="10240" y="12003"/>
                  </a:cubicBezTo>
                  <a:lnTo>
                    <a:pt x="11657" y="12003"/>
                  </a:lnTo>
                  <a:cubicBezTo>
                    <a:pt x="11878" y="12003"/>
                    <a:pt x="12036" y="11846"/>
                    <a:pt x="12036" y="11657"/>
                  </a:cubicBezTo>
                  <a:lnTo>
                    <a:pt x="12036" y="10208"/>
                  </a:lnTo>
                  <a:cubicBezTo>
                    <a:pt x="12036" y="10019"/>
                    <a:pt x="11878" y="9861"/>
                    <a:pt x="11657" y="9861"/>
                  </a:cubicBezTo>
                  <a:lnTo>
                    <a:pt x="11311" y="9861"/>
                  </a:lnTo>
                  <a:lnTo>
                    <a:pt x="11311" y="2111"/>
                  </a:lnTo>
                  <a:lnTo>
                    <a:pt x="11657" y="2111"/>
                  </a:lnTo>
                  <a:cubicBezTo>
                    <a:pt x="11878" y="2111"/>
                    <a:pt x="12036" y="1953"/>
                    <a:pt x="12036" y="1764"/>
                  </a:cubicBezTo>
                  <a:lnTo>
                    <a:pt x="12036" y="347"/>
                  </a:lnTo>
                  <a:cubicBezTo>
                    <a:pt x="12036" y="158"/>
                    <a:pt x="11878" y="0"/>
                    <a:pt x="11657" y="0"/>
                  </a:cubicBezTo>
                  <a:lnTo>
                    <a:pt x="10240" y="0"/>
                  </a:lnTo>
                  <a:cubicBezTo>
                    <a:pt x="10051" y="0"/>
                    <a:pt x="9893" y="158"/>
                    <a:pt x="9893" y="347"/>
                  </a:cubicBezTo>
                  <a:lnTo>
                    <a:pt x="9893" y="693"/>
                  </a:lnTo>
                  <a:lnTo>
                    <a:pt x="2143" y="693"/>
                  </a:lnTo>
                  <a:lnTo>
                    <a:pt x="2143" y="347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" name="Google Shape;7540;p74">
              <a:extLst>
                <a:ext uri="{FF2B5EF4-FFF2-40B4-BE49-F238E27FC236}">
                  <a16:creationId xmlns:a16="http://schemas.microsoft.com/office/drawing/2014/main" id="{7C4256EF-AF74-0B67-64E6-331BB2D55FF0}"/>
                </a:ext>
              </a:extLst>
            </p:cNvPr>
            <p:cNvSpPr/>
            <p:nvPr/>
          </p:nvSpPr>
          <p:spPr>
            <a:xfrm>
              <a:off x="-44861250" y="3632100"/>
              <a:ext cx="193800" cy="146525"/>
            </a:xfrm>
            <a:custGeom>
              <a:avLst/>
              <a:gdLst/>
              <a:ahLst/>
              <a:cxnLst/>
              <a:rect l="l" t="t" r="r" b="b"/>
              <a:pathLst>
                <a:path w="7752" h="5861" extrusionOk="0">
                  <a:moveTo>
                    <a:pt x="3845" y="1009"/>
                  </a:moveTo>
                  <a:cubicBezTo>
                    <a:pt x="4443" y="1009"/>
                    <a:pt x="4916" y="1482"/>
                    <a:pt x="4916" y="2080"/>
                  </a:cubicBezTo>
                  <a:cubicBezTo>
                    <a:pt x="4916" y="2679"/>
                    <a:pt x="4443" y="3151"/>
                    <a:pt x="3845" y="3151"/>
                  </a:cubicBezTo>
                  <a:cubicBezTo>
                    <a:pt x="3277" y="3151"/>
                    <a:pt x="2805" y="2679"/>
                    <a:pt x="2805" y="2080"/>
                  </a:cubicBezTo>
                  <a:cubicBezTo>
                    <a:pt x="2805" y="1482"/>
                    <a:pt x="3277" y="1009"/>
                    <a:pt x="3845" y="1009"/>
                  </a:cubicBezTo>
                  <a:close/>
                  <a:moveTo>
                    <a:pt x="348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5829"/>
                  </a:lnTo>
                  <a:lnTo>
                    <a:pt x="2206" y="3624"/>
                  </a:lnTo>
                  <a:cubicBezTo>
                    <a:pt x="2269" y="3561"/>
                    <a:pt x="2356" y="3530"/>
                    <a:pt x="2447" y="3530"/>
                  </a:cubicBezTo>
                  <a:cubicBezTo>
                    <a:pt x="2537" y="3530"/>
                    <a:pt x="2632" y="3561"/>
                    <a:pt x="2710" y="3624"/>
                  </a:cubicBezTo>
                  <a:lnTo>
                    <a:pt x="3939" y="4821"/>
                  </a:lnTo>
                  <a:lnTo>
                    <a:pt x="5042" y="3656"/>
                  </a:lnTo>
                  <a:cubicBezTo>
                    <a:pt x="5136" y="3561"/>
                    <a:pt x="5199" y="3530"/>
                    <a:pt x="5294" y="3530"/>
                  </a:cubicBezTo>
                  <a:cubicBezTo>
                    <a:pt x="5388" y="3530"/>
                    <a:pt x="5483" y="3561"/>
                    <a:pt x="5546" y="3656"/>
                  </a:cubicBezTo>
                  <a:lnTo>
                    <a:pt x="7751" y="5861"/>
                  </a:lnTo>
                  <a:lnTo>
                    <a:pt x="7751" y="379"/>
                  </a:lnTo>
                  <a:cubicBezTo>
                    <a:pt x="7720" y="159"/>
                    <a:pt x="7562" y="1"/>
                    <a:pt x="73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" name="Google Shape;7541;p74">
              <a:extLst>
                <a:ext uri="{FF2B5EF4-FFF2-40B4-BE49-F238E27FC236}">
                  <a16:creationId xmlns:a16="http://schemas.microsoft.com/office/drawing/2014/main" id="{138B8861-9929-6729-DC4C-B122FE8D1D5E}"/>
                </a:ext>
              </a:extLst>
            </p:cNvPr>
            <p:cNvSpPr/>
            <p:nvPr/>
          </p:nvSpPr>
          <p:spPr>
            <a:xfrm>
              <a:off x="-44773800" y="36754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" name="Google Shape;7542;p74">
              <a:extLst>
                <a:ext uri="{FF2B5EF4-FFF2-40B4-BE49-F238E27FC236}">
                  <a16:creationId xmlns:a16="http://schemas.microsoft.com/office/drawing/2014/main" id="{CBD7B822-17E5-D92F-F54C-EEE8378FBC3E}"/>
                </a:ext>
              </a:extLst>
            </p:cNvPr>
            <p:cNvSpPr/>
            <p:nvPr/>
          </p:nvSpPr>
          <p:spPr>
            <a:xfrm>
              <a:off x="-44750975" y="3741600"/>
              <a:ext cx="70900" cy="48050"/>
            </a:xfrm>
            <a:custGeom>
              <a:avLst/>
              <a:gdLst/>
              <a:ahLst/>
              <a:cxnLst/>
              <a:rect l="l" t="t" r="r" b="b"/>
              <a:pathLst>
                <a:path w="2836" h="1922" extrusionOk="0">
                  <a:moveTo>
                    <a:pt x="883" y="0"/>
                  </a:moveTo>
                  <a:lnTo>
                    <a:pt x="1" y="945"/>
                  </a:lnTo>
                  <a:lnTo>
                    <a:pt x="1009" y="1922"/>
                  </a:lnTo>
                  <a:lnTo>
                    <a:pt x="2836" y="1922"/>
                  </a:lnTo>
                  <a:lnTo>
                    <a:pt x="88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" name="Google Shape;7543;p74">
              <a:extLst>
                <a:ext uri="{FF2B5EF4-FFF2-40B4-BE49-F238E27FC236}">
                  <a16:creationId xmlns:a16="http://schemas.microsoft.com/office/drawing/2014/main" id="{F5A46D60-F499-A5D1-87D2-D75A11BD3EF0}"/>
                </a:ext>
              </a:extLst>
            </p:cNvPr>
            <p:cNvSpPr/>
            <p:nvPr/>
          </p:nvSpPr>
          <p:spPr>
            <a:xfrm>
              <a:off x="-44848625" y="3740025"/>
              <a:ext cx="97675" cy="49625"/>
            </a:xfrm>
            <a:custGeom>
              <a:avLst/>
              <a:gdLst/>
              <a:ahLst/>
              <a:cxnLst/>
              <a:rect l="l" t="t" r="r" b="b"/>
              <a:pathLst>
                <a:path w="3907" h="1985" extrusionOk="0">
                  <a:moveTo>
                    <a:pt x="1985" y="0"/>
                  </a:moveTo>
                  <a:lnTo>
                    <a:pt x="0" y="1985"/>
                  </a:lnTo>
                  <a:lnTo>
                    <a:pt x="3907" y="1985"/>
                  </a:lnTo>
                  <a:lnTo>
                    <a:pt x="198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91" name="Google Shape;7544;p74">
            <a:extLst>
              <a:ext uri="{FF2B5EF4-FFF2-40B4-BE49-F238E27FC236}">
                <a16:creationId xmlns:a16="http://schemas.microsoft.com/office/drawing/2014/main" id="{C6ACD5A2-E35D-59DD-8015-3B60A1F63CAB}"/>
              </a:ext>
            </a:extLst>
          </p:cNvPr>
          <p:cNvGrpSpPr/>
          <p:nvPr/>
        </p:nvGrpSpPr>
        <p:grpSpPr>
          <a:xfrm>
            <a:off x="2301838" y="2052648"/>
            <a:ext cx="472415" cy="472139"/>
            <a:chOff x="-49764975" y="3183375"/>
            <a:chExt cx="299300" cy="299125"/>
          </a:xfrm>
          <a:solidFill>
            <a:schemeClr val="tx1"/>
          </a:solidFill>
        </p:grpSpPr>
        <p:sp>
          <p:nvSpPr>
            <p:cNvPr id="592" name="Google Shape;7545;p74">
              <a:extLst>
                <a:ext uri="{FF2B5EF4-FFF2-40B4-BE49-F238E27FC236}">
                  <a16:creationId xmlns:a16="http://schemas.microsoft.com/office/drawing/2014/main" id="{FA121CBF-DB65-0F91-7033-3532994B17FB}"/>
                </a:ext>
              </a:extLst>
            </p:cNvPr>
            <p:cNvSpPr/>
            <p:nvPr/>
          </p:nvSpPr>
          <p:spPr>
            <a:xfrm>
              <a:off x="-49606675" y="3233575"/>
              <a:ext cx="70125" cy="103200"/>
            </a:xfrm>
            <a:custGeom>
              <a:avLst/>
              <a:gdLst/>
              <a:ahLst/>
              <a:cxnLst/>
              <a:rect l="l" t="t" r="r" b="b"/>
              <a:pathLst>
                <a:path w="2805" h="4128" extrusionOk="0">
                  <a:moveTo>
                    <a:pt x="2805" y="1"/>
                  </a:moveTo>
                  <a:lnTo>
                    <a:pt x="1" y="1355"/>
                  </a:lnTo>
                  <a:lnTo>
                    <a:pt x="1" y="4128"/>
                  </a:lnTo>
                  <a:lnTo>
                    <a:pt x="2805" y="2710"/>
                  </a:lnTo>
                  <a:lnTo>
                    <a:pt x="280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" name="Google Shape;7546;p74">
              <a:extLst>
                <a:ext uri="{FF2B5EF4-FFF2-40B4-BE49-F238E27FC236}">
                  <a16:creationId xmlns:a16="http://schemas.microsoft.com/office/drawing/2014/main" id="{497A4432-E670-0797-340D-3269153DC013}"/>
                </a:ext>
              </a:extLst>
            </p:cNvPr>
            <p:cNvSpPr/>
            <p:nvPr/>
          </p:nvSpPr>
          <p:spPr>
            <a:xfrm>
              <a:off x="-49676775" y="3364325"/>
              <a:ext cx="52000" cy="118175"/>
            </a:xfrm>
            <a:custGeom>
              <a:avLst/>
              <a:gdLst/>
              <a:ahLst/>
              <a:cxnLst/>
              <a:rect l="l" t="t" r="r" b="b"/>
              <a:pathLst>
                <a:path w="2080" h="4727" extrusionOk="0">
                  <a:moveTo>
                    <a:pt x="2080" y="0"/>
                  </a:moveTo>
                  <a:lnTo>
                    <a:pt x="1" y="1072"/>
                  </a:lnTo>
                  <a:lnTo>
                    <a:pt x="1" y="4726"/>
                  </a:lnTo>
                  <a:lnTo>
                    <a:pt x="2080" y="3529"/>
                  </a:lnTo>
                  <a:lnTo>
                    <a:pt x="208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" name="Google Shape;7547;p74">
              <a:extLst>
                <a:ext uri="{FF2B5EF4-FFF2-40B4-BE49-F238E27FC236}">
                  <a16:creationId xmlns:a16="http://schemas.microsoft.com/office/drawing/2014/main" id="{3C367BBD-9ADB-4A4F-49CB-BCA79F3D0460}"/>
                </a:ext>
              </a:extLst>
            </p:cNvPr>
            <p:cNvSpPr/>
            <p:nvPr/>
          </p:nvSpPr>
          <p:spPr>
            <a:xfrm>
              <a:off x="-49694100" y="3233575"/>
              <a:ext cx="69325" cy="103200"/>
            </a:xfrm>
            <a:custGeom>
              <a:avLst/>
              <a:gdLst/>
              <a:ahLst/>
              <a:cxnLst/>
              <a:rect l="l" t="t" r="r" b="b"/>
              <a:pathLst>
                <a:path w="2773" h="4128" extrusionOk="0">
                  <a:moveTo>
                    <a:pt x="1" y="1"/>
                  </a:moveTo>
                  <a:lnTo>
                    <a:pt x="1" y="2710"/>
                  </a:lnTo>
                  <a:lnTo>
                    <a:pt x="2773" y="4128"/>
                  </a:lnTo>
                  <a:lnTo>
                    <a:pt x="2773" y="1355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" name="Google Shape;7548;p74">
              <a:extLst>
                <a:ext uri="{FF2B5EF4-FFF2-40B4-BE49-F238E27FC236}">
                  <a16:creationId xmlns:a16="http://schemas.microsoft.com/office/drawing/2014/main" id="{23D2EDCC-5F67-13C0-103B-F29E32114078}"/>
                </a:ext>
              </a:extLst>
            </p:cNvPr>
            <p:cNvSpPr/>
            <p:nvPr/>
          </p:nvSpPr>
          <p:spPr>
            <a:xfrm>
              <a:off x="-49756325" y="3314700"/>
              <a:ext cx="121325" cy="61450"/>
            </a:xfrm>
            <a:custGeom>
              <a:avLst/>
              <a:gdLst/>
              <a:ahLst/>
              <a:cxnLst/>
              <a:rect l="l" t="t" r="r" b="b"/>
              <a:pathLst>
                <a:path w="4853" h="2458" extrusionOk="0">
                  <a:moveTo>
                    <a:pt x="2048" y="1"/>
                  </a:moveTo>
                  <a:lnTo>
                    <a:pt x="1" y="1040"/>
                  </a:lnTo>
                  <a:lnTo>
                    <a:pt x="2836" y="2458"/>
                  </a:lnTo>
                  <a:lnTo>
                    <a:pt x="4852" y="1418"/>
                  </a:lnTo>
                  <a:lnTo>
                    <a:pt x="204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" name="Google Shape;7549;p74">
              <a:extLst>
                <a:ext uri="{FF2B5EF4-FFF2-40B4-BE49-F238E27FC236}">
                  <a16:creationId xmlns:a16="http://schemas.microsoft.com/office/drawing/2014/main" id="{0EC33F49-83C6-0A1B-EDA9-BB3D7DFCBE9C}"/>
                </a:ext>
              </a:extLst>
            </p:cNvPr>
            <p:cNvSpPr/>
            <p:nvPr/>
          </p:nvSpPr>
          <p:spPr>
            <a:xfrm>
              <a:off x="-49606675" y="3364325"/>
              <a:ext cx="52000" cy="118175"/>
            </a:xfrm>
            <a:custGeom>
              <a:avLst/>
              <a:gdLst/>
              <a:ahLst/>
              <a:cxnLst/>
              <a:rect l="l" t="t" r="r" b="b"/>
              <a:pathLst>
                <a:path w="2080" h="4727" extrusionOk="0">
                  <a:moveTo>
                    <a:pt x="1" y="0"/>
                  </a:moveTo>
                  <a:lnTo>
                    <a:pt x="1" y="3529"/>
                  </a:lnTo>
                  <a:lnTo>
                    <a:pt x="2080" y="4726"/>
                  </a:lnTo>
                  <a:lnTo>
                    <a:pt x="2080" y="107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" name="Google Shape;7550;p74">
              <a:extLst>
                <a:ext uri="{FF2B5EF4-FFF2-40B4-BE49-F238E27FC236}">
                  <a16:creationId xmlns:a16="http://schemas.microsoft.com/office/drawing/2014/main" id="{4DD312E4-1DA7-D66F-FD73-ED0D86A9A2B9}"/>
                </a:ext>
              </a:extLst>
            </p:cNvPr>
            <p:cNvSpPr/>
            <p:nvPr/>
          </p:nvSpPr>
          <p:spPr>
            <a:xfrm>
              <a:off x="-49595650" y="3314700"/>
              <a:ext cx="121325" cy="61450"/>
            </a:xfrm>
            <a:custGeom>
              <a:avLst/>
              <a:gdLst/>
              <a:ahLst/>
              <a:cxnLst/>
              <a:rect l="l" t="t" r="r" b="b"/>
              <a:pathLst>
                <a:path w="4853" h="2458" extrusionOk="0">
                  <a:moveTo>
                    <a:pt x="2773" y="1"/>
                  </a:moveTo>
                  <a:lnTo>
                    <a:pt x="1" y="1418"/>
                  </a:lnTo>
                  <a:lnTo>
                    <a:pt x="1985" y="2458"/>
                  </a:lnTo>
                  <a:lnTo>
                    <a:pt x="4852" y="1040"/>
                  </a:lnTo>
                  <a:lnTo>
                    <a:pt x="277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" name="Google Shape;7551;p74">
              <a:extLst>
                <a:ext uri="{FF2B5EF4-FFF2-40B4-BE49-F238E27FC236}">
                  <a16:creationId xmlns:a16="http://schemas.microsoft.com/office/drawing/2014/main" id="{A9D992C9-A553-438A-91E3-7BC26ADEC44F}"/>
                </a:ext>
              </a:extLst>
            </p:cNvPr>
            <p:cNvSpPr/>
            <p:nvPr/>
          </p:nvSpPr>
          <p:spPr>
            <a:xfrm>
              <a:off x="-49764975" y="3355650"/>
              <a:ext cx="70100" cy="126850"/>
            </a:xfrm>
            <a:custGeom>
              <a:avLst/>
              <a:gdLst/>
              <a:ahLst/>
              <a:cxnLst/>
              <a:rect l="l" t="t" r="r" b="b"/>
              <a:pathLst>
                <a:path w="2804" h="5074" extrusionOk="0">
                  <a:moveTo>
                    <a:pt x="0" y="1"/>
                  </a:moveTo>
                  <a:lnTo>
                    <a:pt x="0" y="3309"/>
                  </a:lnTo>
                  <a:cubicBezTo>
                    <a:pt x="0" y="3403"/>
                    <a:pt x="63" y="3529"/>
                    <a:pt x="189" y="3624"/>
                  </a:cubicBezTo>
                  <a:lnTo>
                    <a:pt x="2804" y="5073"/>
                  </a:lnTo>
                  <a:lnTo>
                    <a:pt x="2804" y="1419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" name="Google Shape;7552;p74">
              <a:extLst>
                <a:ext uri="{FF2B5EF4-FFF2-40B4-BE49-F238E27FC236}">
                  <a16:creationId xmlns:a16="http://schemas.microsoft.com/office/drawing/2014/main" id="{7D02421E-D83D-6D91-5E29-043EA807F709}"/>
                </a:ext>
              </a:extLst>
            </p:cNvPr>
            <p:cNvSpPr/>
            <p:nvPr/>
          </p:nvSpPr>
          <p:spPr>
            <a:xfrm>
              <a:off x="-49535775" y="3355650"/>
              <a:ext cx="70100" cy="126850"/>
            </a:xfrm>
            <a:custGeom>
              <a:avLst/>
              <a:gdLst/>
              <a:ahLst/>
              <a:cxnLst/>
              <a:rect l="l" t="t" r="r" b="b"/>
              <a:pathLst>
                <a:path w="2804" h="5074" extrusionOk="0">
                  <a:moveTo>
                    <a:pt x="2804" y="1"/>
                  </a:moveTo>
                  <a:lnTo>
                    <a:pt x="0" y="1419"/>
                  </a:lnTo>
                  <a:lnTo>
                    <a:pt x="0" y="5073"/>
                  </a:lnTo>
                  <a:lnTo>
                    <a:pt x="2583" y="3624"/>
                  </a:lnTo>
                  <a:cubicBezTo>
                    <a:pt x="2709" y="3529"/>
                    <a:pt x="2804" y="3403"/>
                    <a:pt x="2804" y="3309"/>
                  </a:cubicBezTo>
                  <a:lnTo>
                    <a:pt x="280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" name="Google Shape;7553;p74">
              <a:extLst>
                <a:ext uri="{FF2B5EF4-FFF2-40B4-BE49-F238E27FC236}">
                  <a16:creationId xmlns:a16="http://schemas.microsoft.com/office/drawing/2014/main" id="{22EAFE62-8CE4-F555-1049-41E722ED404B}"/>
                </a:ext>
              </a:extLst>
            </p:cNvPr>
            <p:cNvSpPr/>
            <p:nvPr/>
          </p:nvSpPr>
          <p:spPr>
            <a:xfrm>
              <a:off x="-49685425" y="3183375"/>
              <a:ext cx="140200" cy="69925"/>
            </a:xfrm>
            <a:custGeom>
              <a:avLst/>
              <a:gdLst/>
              <a:ahLst/>
              <a:cxnLst/>
              <a:rect l="l" t="t" r="r" b="b"/>
              <a:pathLst>
                <a:path w="5608" h="2797" extrusionOk="0">
                  <a:moveTo>
                    <a:pt x="2792" y="0"/>
                  </a:moveTo>
                  <a:cubicBezTo>
                    <a:pt x="2741" y="0"/>
                    <a:pt x="2694" y="8"/>
                    <a:pt x="2647" y="24"/>
                  </a:cubicBezTo>
                  <a:lnTo>
                    <a:pt x="0" y="1378"/>
                  </a:lnTo>
                  <a:lnTo>
                    <a:pt x="2804" y="2796"/>
                  </a:lnTo>
                  <a:lnTo>
                    <a:pt x="5608" y="1378"/>
                  </a:lnTo>
                  <a:lnTo>
                    <a:pt x="2962" y="24"/>
                  </a:lnTo>
                  <a:cubicBezTo>
                    <a:pt x="2899" y="8"/>
                    <a:pt x="2843" y="0"/>
                    <a:pt x="27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01" name="Google Shape;7554;p74">
            <a:extLst>
              <a:ext uri="{FF2B5EF4-FFF2-40B4-BE49-F238E27FC236}">
                <a16:creationId xmlns:a16="http://schemas.microsoft.com/office/drawing/2014/main" id="{64EE6773-9C70-789F-5B55-1622B3C4BE85}"/>
              </a:ext>
            </a:extLst>
          </p:cNvPr>
          <p:cNvGrpSpPr/>
          <p:nvPr/>
        </p:nvGrpSpPr>
        <p:grpSpPr>
          <a:xfrm>
            <a:off x="2301838" y="2633264"/>
            <a:ext cx="472415" cy="474545"/>
            <a:chOff x="-49764975" y="3551225"/>
            <a:chExt cx="299300" cy="300650"/>
          </a:xfrm>
          <a:solidFill>
            <a:schemeClr val="tx1"/>
          </a:solidFill>
        </p:grpSpPr>
        <p:sp>
          <p:nvSpPr>
            <p:cNvPr id="602" name="Google Shape;7555;p74">
              <a:extLst>
                <a:ext uri="{FF2B5EF4-FFF2-40B4-BE49-F238E27FC236}">
                  <a16:creationId xmlns:a16="http://schemas.microsoft.com/office/drawing/2014/main" id="{8A6ADB08-4DF8-6AC7-49CA-CA550D6144CD}"/>
                </a:ext>
              </a:extLst>
            </p:cNvPr>
            <p:cNvSpPr/>
            <p:nvPr/>
          </p:nvSpPr>
          <p:spPr>
            <a:xfrm>
              <a:off x="-49764975" y="3657325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386" y="158"/>
                    <a:pt x="1197" y="0"/>
                    <a:pt x="10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" name="Google Shape;7556;p74">
              <a:extLst>
                <a:ext uri="{FF2B5EF4-FFF2-40B4-BE49-F238E27FC236}">
                  <a16:creationId xmlns:a16="http://schemas.microsoft.com/office/drawing/2014/main" id="{F13F30B4-7CB8-44B3-F6DD-B51C6BF32763}"/>
                </a:ext>
              </a:extLst>
            </p:cNvPr>
            <p:cNvSpPr/>
            <p:nvPr/>
          </p:nvSpPr>
          <p:spPr>
            <a:xfrm>
              <a:off x="-49763400" y="3598250"/>
              <a:ext cx="31525" cy="29950"/>
            </a:xfrm>
            <a:custGeom>
              <a:avLst/>
              <a:gdLst/>
              <a:ahLst/>
              <a:cxnLst/>
              <a:rect l="l" t="t" r="r" b="b"/>
              <a:pathLst>
                <a:path w="1261" h="1198" extrusionOk="0">
                  <a:moveTo>
                    <a:pt x="390" y="0"/>
                  </a:moveTo>
                  <a:cubicBezTo>
                    <a:pt x="299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7"/>
                    <a:pt x="870" y="1197"/>
                  </a:cubicBezTo>
                  <a:cubicBezTo>
                    <a:pt x="961" y="1197"/>
                    <a:pt x="1056" y="1166"/>
                    <a:pt x="1134" y="1103"/>
                  </a:cubicBezTo>
                  <a:cubicBezTo>
                    <a:pt x="1260" y="1008"/>
                    <a:pt x="1260" y="756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" name="Google Shape;7557;p74">
              <a:extLst>
                <a:ext uri="{FF2B5EF4-FFF2-40B4-BE49-F238E27FC236}">
                  <a16:creationId xmlns:a16="http://schemas.microsoft.com/office/drawing/2014/main" id="{5A9F17A1-D253-7D0F-4439-7BC1030EA65A}"/>
                </a:ext>
              </a:extLst>
            </p:cNvPr>
            <p:cNvSpPr/>
            <p:nvPr/>
          </p:nvSpPr>
          <p:spPr>
            <a:xfrm>
              <a:off x="-49763400" y="3703975"/>
              <a:ext cx="31525" cy="30550"/>
            </a:xfrm>
            <a:custGeom>
              <a:avLst/>
              <a:gdLst/>
              <a:ahLst/>
              <a:cxnLst/>
              <a:rect l="l" t="t" r="r" b="b"/>
              <a:pathLst>
                <a:path w="1261" h="1222" extrusionOk="0">
                  <a:moveTo>
                    <a:pt x="882" y="1"/>
                  </a:moveTo>
                  <a:cubicBezTo>
                    <a:pt x="796" y="1"/>
                    <a:pt x="709" y="40"/>
                    <a:pt x="630" y="119"/>
                  </a:cubicBezTo>
                  <a:lnTo>
                    <a:pt x="126" y="623"/>
                  </a:lnTo>
                  <a:cubicBezTo>
                    <a:pt x="0" y="749"/>
                    <a:pt x="0" y="970"/>
                    <a:pt x="126" y="1127"/>
                  </a:cubicBezTo>
                  <a:cubicBezTo>
                    <a:pt x="189" y="1190"/>
                    <a:pt x="276" y="1222"/>
                    <a:pt x="366" y="1222"/>
                  </a:cubicBezTo>
                  <a:cubicBezTo>
                    <a:pt x="457" y="1222"/>
                    <a:pt x="551" y="1190"/>
                    <a:pt x="630" y="1127"/>
                  </a:cubicBezTo>
                  <a:lnTo>
                    <a:pt x="1134" y="623"/>
                  </a:lnTo>
                  <a:cubicBezTo>
                    <a:pt x="1260" y="497"/>
                    <a:pt x="1260" y="276"/>
                    <a:pt x="1134" y="119"/>
                  </a:cubicBezTo>
                  <a:cubicBezTo>
                    <a:pt x="1056" y="40"/>
                    <a:pt x="96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" name="Google Shape;7558;p74">
              <a:extLst>
                <a:ext uri="{FF2B5EF4-FFF2-40B4-BE49-F238E27FC236}">
                  <a16:creationId xmlns:a16="http://schemas.microsoft.com/office/drawing/2014/main" id="{4E365D58-0F1D-D652-C9CA-5B563FB79266}"/>
                </a:ext>
              </a:extLst>
            </p:cNvPr>
            <p:cNvSpPr/>
            <p:nvPr/>
          </p:nvSpPr>
          <p:spPr>
            <a:xfrm>
              <a:off x="-49501125" y="3657325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" name="Google Shape;7559;p74">
              <a:extLst>
                <a:ext uri="{FF2B5EF4-FFF2-40B4-BE49-F238E27FC236}">
                  <a16:creationId xmlns:a16="http://schemas.microsoft.com/office/drawing/2014/main" id="{1831E4DE-E08C-91A1-EE23-72E61A72824D}"/>
                </a:ext>
              </a:extLst>
            </p:cNvPr>
            <p:cNvSpPr/>
            <p:nvPr/>
          </p:nvSpPr>
          <p:spPr>
            <a:xfrm>
              <a:off x="-49499550" y="3598250"/>
              <a:ext cx="31525" cy="30550"/>
            </a:xfrm>
            <a:custGeom>
              <a:avLst/>
              <a:gdLst/>
              <a:ahLst/>
              <a:cxnLst/>
              <a:rect l="l" t="t" r="r" b="b"/>
              <a:pathLst>
                <a:path w="1261" h="1222" extrusionOk="0">
                  <a:moveTo>
                    <a:pt x="906" y="0"/>
                  </a:moveTo>
                  <a:cubicBezTo>
                    <a:pt x="812" y="0"/>
                    <a:pt x="709" y="32"/>
                    <a:pt x="630" y="95"/>
                  </a:cubicBezTo>
                  <a:lnTo>
                    <a:pt x="126" y="599"/>
                  </a:lnTo>
                  <a:cubicBezTo>
                    <a:pt x="0" y="725"/>
                    <a:pt x="0" y="945"/>
                    <a:pt x="126" y="1103"/>
                  </a:cubicBezTo>
                  <a:cubicBezTo>
                    <a:pt x="205" y="1182"/>
                    <a:pt x="292" y="1221"/>
                    <a:pt x="378" y="1221"/>
                  </a:cubicBezTo>
                  <a:cubicBezTo>
                    <a:pt x="465" y="1221"/>
                    <a:pt x="552" y="1182"/>
                    <a:pt x="630" y="1103"/>
                  </a:cubicBezTo>
                  <a:lnTo>
                    <a:pt x="1134" y="599"/>
                  </a:lnTo>
                  <a:cubicBezTo>
                    <a:pt x="1260" y="473"/>
                    <a:pt x="1260" y="252"/>
                    <a:pt x="1134" y="95"/>
                  </a:cubicBezTo>
                  <a:cubicBezTo>
                    <a:pt x="1087" y="32"/>
                    <a:pt x="1001" y="0"/>
                    <a:pt x="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" name="Google Shape;7560;p74">
              <a:extLst>
                <a:ext uri="{FF2B5EF4-FFF2-40B4-BE49-F238E27FC236}">
                  <a16:creationId xmlns:a16="http://schemas.microsoft.com/office/drawing/2014/main" id="{E4D578E9-772D-4761-1A8E-DABFC9CA050F}"/>
                </a:ext>
              </a:extLst>
            </p:cNvPr>
            <p:cNvSpPr/>
            <p:nvPr/>
          </p:nvSpPr>
          <p:spPr>
            <a:xfrm>
              <a:off x="-49499550" y="3704575"/>
              <a:ext cx="31525" cy="29950"/>
            </a:xfrm>
            <a:custGeom>
              <a:avLst/>
              <a:gdLst/>
              <a:ahLst/>
              <a:cxnLst/>
              <a:rect l="l" t="t" r="r" b="b"/>
              <a:pathLst>
                <a:path w="1261" h="1198" extrusionOk="0">
                  <a:moveTo>
                    <a:pt x="390" y="0"/>
                  </a:moveTo>
                  <a:cubicBezTo>
                    <a:pt x="300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8"/>
                    <a:pt x="871" y="1198"/>
                  </a:cubicBezTo>
                  <a:cubicBezTo>
                    <a:pt x="961" y="1198"/>
                    <a:pt x="1056" y="1166"/>
                    <a:pt x="1134" y="1103"/>
                  </a:cubicBezTo>
                  <a:cubicBezTo>
                    <a:pt x="1260" y="1009"/>
                    <a:pt x="1260" y="757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" name="Google Shape;7561;p74">
              <a:extLst>
                <a:ext uri="{FF2B5EF4-FFF2-40B4-BE49-F238E27FC236}">
                  <a16:creationId xmlns:a16="http://schemas.microsoft.com/office/drawing/2014/main" id="{1EE52DEB-16CD-C67B-BB04-75244535DDF5}"/>
                </a:ext>
              </a:extLst>
            </p:cNvPr>
            <p:cNvSpPr/>
            <p:nvPr/>
          </p:nvSpPr>
          <p:spPr>
            <a:xfrm>
              <a:off x="-49725600" y="3551225"/>
              <a:ext cx="215050" cy="210875"/>
            </a:xfrm>
            <a:custGeom>
              <a:avLst/>
              <a:gdLst/>
              <a:ahLst/>
              <a:cxnLst/>
              <a:rect l="l" t="t" r="r" b="b"/>
              <a:pathLst>
                <a:path w="8602" h="8435" extrusionOk="0">
                  <a:moveTo>
                    <a:pt x="4354" y="0"/>
                  </a:moveTo>
                  <a:cubicBezTo>
                    <a:pt x="4070" y="0"/>
                    <a:pt x="3783" y="28"/>
                    <a:pt x="3497" y="86"/>
                  </a:cubicBezTo>
                  <a:cubicBezTo>
                    <a:pt x="1922" y="401"/>
                    <a:pt x="630" y="1724"/>
                    <a:pt x="252" y="3299"/>
                  </a:cubicBezTo>
                  <a:cubicBezTo>
                    <a:pt x="0" y="4654"/>
                    <a:pt x="347" y="6040"/>
                    <a:pt x="1261" y="7017"/>
                  </a:cubicBezTo>
                  <a:cubicBezTo>
                    <a:pt x="1607" y="7395"/>
                    <a:pt x="1828" y="7930"/>
                    <a:pt x="1922" y="8434"/>
                  </a:cubicBezTo>
                  <a:lnTo>
                    <a:pt x="3025" y="8434"/>
                  </a:lnTo>
                  <a:lnTo>
                    <a:pt x="3025" y="5284"/>
                  </a:lnTo>
                  <a:cubicBezTo>
                    <a:pt x="3025" y="5158"/>
                    <a:pt x="4064" y="3141"/>
                    <a:pt x="4127" y="3047"/>
                  </a:cubicBezTo>
                  <a:cubicBezTo>
                    <a:pt x="4190" y="2921"/>
                    <a:pt x="4317" y="2858"/>
                    <a:pt x="4443" y="2858"/>
                  </a:cubicBezTo>
                  <a:cubicBezTo>
                    <a:pt x="4569" y="2858"/>
                    <a:pt x="4695" y="2921"/>
                    <a:pt x="4758" y="3047"/>
                  </a:cubicBezTo>
                  <a:cubicBezTo>
                    <a:pt x="4852" y="3141"/>
                    <a:pt x="5860" y="5158"/>
                    <a:pt x="5860" y="5284"/>
                  </a:cubicBezTo>
                  <a:lnTo>
                    <a:pt x="5860" y="8434"/>
                  </a:lnTo>
                  <a:lnTo>
                    <a:pt x="6963" y="8434"/>
                  </a:lnTo>
                  <a:cubicBezTo>
                    <a:pt x="7057" y="7930"/>
                    <a:pt x="7278" y="7395"/>
                    <a:pt x="7625" y="6985"/>
                  </a:cubicBezTo>
                  <a:cubicBezTo>
                    <a:pt x="8255" y="6260"/>
                    <a:pt x="8601" y="5284"/>
                    <a:pt x="8601" y="4244"/>
                  </a:cubicBezTo>
                  <a:cubicBezTo>
                    <a:pt x="8601" y="2984"/>
                    <a:pt x="8066" y="1787"/>
                    <a:pt x="7026" y="936"/>
                  </a:cubicBezTo>
                  <a:cubicBezTo>
                    <a:pt x="6270" y="327"/>
                    <a:pt x="5327" y="0"/>
                    <a:pt x="4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" name="Google Shape;7562;p74">
              <a:extLst>
                <a:ext uri="{FF2B5EF4-FFF2-40B4-BE49-F238E27FC236}">
                  <a16:creationId xmlns:a16="http://schemas.microsoft.com/office/drawing/2014/main" id="{8EE3558E-BCFA-6CCB-3963-EF91875A0751}"/>
                </a:ext>
              </a:extLst>
            </p:cNvPr>
            <p:cNvSpPr/>
            <p:nvPr/>
          </p:nvSpPr>
          <p:spPr>
            <a:xfrm>
              <a:off x="-49633450" y="3697475"/>
              <a:ext cx="35475" cy="65400"/>
            </a:xfrm>
            <a:custGeom>
              <a:avLst/>
              <a:gdLst/>
              <a:ahLst/>
              <a:cxnLst/>
              <a:rect l="l" t="t" r="r" b="b"/>
              <a:pathLst>
                <a:path w="1419" h="2616" extrusionOk="0">
                  <a:moveTo>
                    <a:pt x="0" y="1"/>
                  </a:moveTo>
                  <a:lnTo>
                    <a:pt x="0" y="2616"/>
                  </a:lnTo>
                  <a:lnTo>
                    <a:pt x="1418" y="2616"/>
                  </a:lnTo>
                  <a:lnTo>
                    <a:pt x="1418" y="1"/>
                  </a:lnTo>
                  <a:cubicBezTo>
                    <a:pt x="1198" y="95"/>
                    <a:pt x="946" y="127"/>
                    <a:pt x="725" y="127"/>
                  </a:cubicBezTo>
                  <a:cubicBezTo>
                    <a:pt x="473" y="127"/>
                    <a:pt x="252" y="9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" name="Google Shape;7563;p74">
              <a:extLst>
                <a:ext uri="{FF2B5EF4-FFF2-40B4-BE49-F238E27FC236}">
                  <a16:creationId xmlns:a16="http://schemas.microsoft.com/office/drawing/2014/main" id="{E3554C53-B1FF-9317-13E3-20B9B6150BA9}"/>
                </a:ext>
              </a:extLst>
            </p:cNvPr>
            <p:cNvSpPr/>
            <p:nvPr/>
          </p:nvSpPr>
          <p:spPr>
            <a:xfrm>
              <a:off x="-49676775" y="3780975"/>
              <a:ext cx="123675" cy="34675"/>
            </a:xfrm>
            <a:custGeom>
              <a:avLst/>
              <a:gdLst/>
              <a:ahLst/>
              <a:cxnLst/>
              <a:rect l="l" t="t" r="r" b="b"/>
              <a:pathLst>
                <a:path w="4947" h="1387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946"/>
                    <a:pt x="473" y="1387"/>
                    <a:pt x="1072" y="1387"/>
                  </a:cubicBezTo>
                  <a:lnTo>
                    <a:pt x="3876" y="1387"/>
                  </a:lnTo>
                  <a:cubicBezTo>
                    <a:pt x="4474" y="1387"/>
                    <a:pt x="4947" y="946"/>
                    <a:pt x="4947" y="347"/>
                  </a:cubicBezTo>
                  <a:lnTo>
                    <a:pt x="494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" name="Google Shape;7564;p74">
              <a:extLst>
                <a:ext uri="{FF2B5EF4-FFF2-40B4-BE49-F238E27FC236}">
                  <a16:creationId xmlns:a16="http://schemas.microsoft.com/office/drawing/2014/main" id="{50C1E469-82E0-6433-9F0D-052383B5F5AC}"/>
                </a:ext>
              </a:extLst>
            </p:cNvPr>
            <p:cNvSpPr/>
            <p:nvPr/>
          </p:nvSpPr>
          <p:spPr>
            <a:xfrm>
              <a:off x="-49630300" y="3651800"/>
              <a:ext cx="29150" cy="31325"/>
            </a:xfrm>
            <a:custGeom>
              <a:avLst/>
              <a:gdLst/>
              <a:ahLst/>
              <a:cxnLst/>
              <a:rect l="l" t="t" r="r" b="b"/>
              <a:pathLst>
                <a:path w="1166" h="1253" extrusionOk="0">
                  <a:moveTo>
                    <a:pt x="599" y="1"/>
                  </a:moveTo>
                  <a:lnTo>
                    <a:pt x="0" y="1135"/>
                  </a:lnTo>
                  <a:cubicBezTo>
                    <a:pt x="189" y="1214"/>
                    <a:pt x="386" y="1253"/>
                    <a:pt x="583" y="1253"/>
                  </a:cubicBezTo>
                  <a:cubicBezTo>
                    <a:pt x="780" y="1253"/>
                    <a:pt x="977" y="1214"/>
                    <a:pt x="1166" y="1135"/>
                  </a:cubicBezTo>
                  <a:lnTo>
                    <a:pt x="59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" name="Google Shape;7565;p74">
              <a:extLst>
                <a:ext uri="{FF2B5EF4-FFF2-40B4-BE49-F238E27FC236}">
                  <a16:creationId xmlns:a16="http://schemas.microsoft.com/office/drawing/2014/main" id="{9B41F720-90F0-5910-92BD-AD714044B5B5}"/>
                </a:ext>
              </a:extLst>
            </p:cNvPr>
            <p:cNvSpPr/>
            <p:nvPr/>
          </p:nvSpPr>
          <p:spPr>
            <a:xfrm>
              <a:off x="-49657875" y="3833750"/>
              <a:ext cx="85100" cy="18125"/>
            </a:xfrm>
            <a:custGeom>
              <a:avLst/>
              <a:gdLst/>
              <a:ahLst/>
              <a:cxnLst/>
              <a:rect l="l" t="t" r="r" b="b"/>
              <a:pathLst>
                <a:path w="3404" h="725" extrusionOk="0">
                  <a:moveTo>
                    <a:pt x="1" y="0"/>
                  </a:moveTo>
                  <a:cubicBezTo>
                    <a:pt x="158" y="410"/>
                    <a:pt x="536" y="725"/>
                    <a:pt x="977" y="725"/>
                  </a:cubicBezTo>
                  <a:lnTo>
                    <a:pt x="2395" y="725"/>
                  </a:lnTo>
                  <a:cubicBezTo>
                    <a:pt x="2868" y="725"/>
                    <a:pt x="3246" y="410"/>
                    <a:pt x="34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13" name="Google Shape;7566;p74">
            <a:extLst>
              <a:ext uri="{FF2B5EF4-FFF2-40B4-BE49-F238E27FC236}">
                <a16:creationId xmlns:a16="http://schemas.microsoft.com/office/drawing/2014/main" id="{CCD0EC7B-1A0F-BCCB-2F44-7095B25ED084}"/>
              </a:ext>
            </a:extLst>
          </p:cNvPr>
          <p:cNvGrpSpPr/>
          <p:nvPr/>
        </p:nvGrpSpPr>
        <p:grpSpPr>
          <a:xfrm>
            <a:off x="2298721" y="3215614"/>
            <a:ext cx="478649" cy="474033"/>
            <a:chOff x="-49766550" y="3920175"/>
            <a:chExt cx="303250" cy="300325"/>
          </a:xfrm>
          <a:solidFill>
            <a:schemeClr val="tx1"/>
          </a:solidFill>
        </p:grpSpPr>
        <p:sp>
          <p:nvSpPr>
            <p:cNvPr id="614" name="Google Shape;7567;p74">
              <a:extLst>
                <a:ext uri="{FF2B5EF4-FFF2-40B4-BE49-F238E27FC236}">
                  <a16:creationId xmlns:a16="http://schemas.microsoft.com/office/drawing/2014/main" id="{8D26EAD2-A1E5-2573-9FC0-BB7002DA9A35}"/>
                </a:ext>
              </a:extLst>
            </p:cNvPr>
            <p:cNvSpPr/>
            <p:nvPr/>
          </p:nvSpPr>
          <p:spPr>
            <a:xfrm>
              <a:off x="-49764975" y="3920175"/>
              <a:ext cx="228425" cy="89225"/>
            </a:xfrm>
            <a:custGeom>
              <a:avLst/>
              <a:gdLst/>
              <a:ahLst/>
              <a:cxnLst/>
              <a:rect l="l" t="t" r="r" b="b"/>
              <a:pathLst>
                <a:path w="9137" h="3569" extrusionOk="0">
                  <a:moveTo>
                    <a:pt x="4568" y="1"/>
                  </a:moveTo>
                  <a:cubicBezTo>
                    <a:pt x="2284" y="1"/>
                    <a:pt x="0" y="592"/>
                    <a:pt x="0" y="1773"/>
                  </a:cubicBezTo>
                  <a:cubicBezTo>
                    <a:pt x="0" y="2970"/>
                    <a:pt x="2300" y="3569"/>
                    <a:pt x="4568" y="3569"/>
                  </a:cubicBezTo>
                  <a:cubicBezTo>
                    <a:pt x="6837" y="3569"/>
                    <a:pt x="9137" y="2970"/>
                    <a:pt x="9137" y="1773"/>
                  </a:cubicBezTo>
                  <a:cubicBezTo>
                    <a:pt x="9137" y="592"/>
                    <a:pt x="6852" y="1"/>
                    <a:pt x="45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" name="Google Shape;7568;p74">
              <a:extLst>
                <a:ext uri="{FF2B5EF4-FFF2-40B4-BE49-F238E27FC236}">
                  <a16:creationId xmlns:a16="http://schemas.microsoft.com/office/drawing/2014/main" id="{F6967277-9032-7B6B-4CC1-9D94C4E32625}"/>
                </a:ext>
              </a:extLst>
            </p:cNvPr>
            <p:cNvSpPr/>
            <p:nvPr/>
          </p:nvSpPr>
          <p:spPr>
            <a:xfrm>
              <a:off x="-49764975" y="3998350"/>
              <a:ext cx="141775" cy="115800"/>
            </a:xfrm>
            <a:custGeom>
              <a:avLst/>
              <a:gdLst/>
              <a:ahLst/>
              <a:cxnLst/>
              <a:rect l="l" t="t" r="r" b="b"/>
              <a:pathLst>
                <a:path w="5671" h="4632" extrusionOk="0">
                  <a:moveTo>
                    <a:pt x="0" y="1"/>
                  </a:moveTo>
                  <a:lnTo>
                    <a:pt x="0" y="3939"/>
                  </a:lnTo>
                  <a:cubicBezTo>
                    <a:pt x="0" y="4317"/>
                    <a:pt x="315" y="4632"/>
                    <a:pt x="693" y="4632"/>
                  </a:cubicBezTo>
                  <a:cubicBezTo>
                    <a:pt x="1103" y="4632"/>
                    <a:pt x="1418" y="4317"/>
                    <a:pt x="1418" y="3939"/>
                  </a:cubicBezTo>
                  <a:lnTo>
                    <a:pt x="1418" y="2868"/>
                  </a:lnTo>
                  <a:cubicBezTo>
                    <a:pt x="1418" y="2269"/>
                    <a:pt x="1890" y="1796"/>
                    <a:pt x="2457" y="1796"/>
                  </a:cubicBezTo>
                  <a:cubicBezTo>
                    <a:pt x="3056" y="1796"/>
                    <a:pt x="3529" y="2269"/>
                    <a:pt x="3529" y="2868"/>
                  </a:cubicBezTo>
                  <a:lnTo>
                    <a:pt x="3529" y="3592"/>
                  </a:lnTo>
                  <a:cubicBezTo>
                    <a:pt x="3529" y="3781"/>
                    <a:pt x="3686" y="3939"/>
                    <a:pt x="3875" y="3939"/>
                  </a:cubicBezTo>
                  <a:cubicBezTo>
                    <a:pt x="4096" y="3939"/>
                    <a:pt x="4253" y="3781"/>
                    <a:pt x="4253" y="3592"/>
                  </a:cubicBezTo>
                  <a:lnTo>
                    <a:pt x="4253" y="2868"/>
                  </a:lnTo>
                  <a:cubicBezTo>
                    <a:pt x="4253" y="2427"/>
                    <a:pt x="4568" y="1954"/>
                    <a:pt x="5041" y="1828"/>
                  </a:cubicBezTo>
                  <a:cubicBezTo>
                    <a:pt x="5104" y="1796"/>
                    <a:pt x="5198" y="1796"/>
                    <a:pt x="5293" y="1796"/>
                  </a:cubicBezTo>
                  <a:cubicBezTo>
                    <a:pt x="5513" y="1796"/>
                    <a:pt x="5671" y="1639"/>
                    <a:pt x="5671" y="1450"/>
                  </a:cubicBezTo>
                  <a:lnTo>
                    <a:pt x="5671" y="1040"/>
                  </a:lnTo>
                  <a:cubicBezTo>
                    <a:pt x="5293" y="1103"/>
                    <a:pt x="4946" y="1103"/>
                    <a:pt x="4600" y="1103"/>
                  </a:cubicBezTo>
                  <a:cubicBezTo>
                    <a:pt x="2899" y="1103"/>
                    <a:pt x="1008" y="788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" name="Google Shape;7569;p74">
              <a:extLst>
                <a:ext uri="{FF2B5EF4-FFF2-40B4-BE49-F238E27FC236}">
                  <a16:creationId xmlns:a16="http://schemas.microsoft.com/office/drawing/2014/main" id="{B821ABE5-020A-52E3-62B8-0CDE1F875D41}"/>
                </a:ext>
              </a:extLst>
            </p:cNvPr>
            <p:cNvSpPr/>
            <p:nvPr/>
          </p:nvSpPr>
          <p:spPr>
            <a:xfrm>
              <a:off x="-49627150" y="3996000"/>
              <a:ext cx="163850" cy="148100"/>
            </a:xfrm>
            <a:custGeom>
              <a:avLst/>
              <a:gdLst/>
              <a:ahLst/>
              <a:cxnLst/>
              <a:rect l="l" t="t" r="r" b="b"/>
              <a:pathLst>
                <a:path w="6554" h="5924" extrusionOk="0">
                  <a:moveTo>
                    <a:pt x="3655" y="725"/>
                  </a:moveTo>
                  <a:cubicBezTo>
                    <a:pt x="4348" y="1040"/>
                    <a:pt x="5041" y="1544"/>
                    <a:pt x="5451" y="2206"/>
                  </a:cubicBezTo>
                  <a:cubicBezTo>
                    <a:pt x="5766" y="2678"/>
                    <a:pt x="5860" y="3308"/>
                    <a:pt x="5671" y="3875"/>
                  </a:cubicBezTo>
                  <a:cubicBezTo>
                    <a:pt x="5451" y="4411"/>
                    <a:pt x="5041" y="4852"/>
                    <a:pt x="4443" y="5041"/>
                  </a:cubicBezTo>
                  <a:cubicBezTo>
                    <a:pt x="4171" y="5132"/>
                    <a:pt x="3899" y="5193"/>
                    <a:pt x="3655" y="5198"/>
                  </a:cubicBezTo>
                  <a:lnTo>
                    <a:pt x="3655" y="5198"/>
                  </a:lnTo>
                  <a:lnTo>
                    <a:pt x="3655" y="725"/>
                  </a:lnTo>
                  <a:close/>
                  <a:moveTo>
                    <a:pt x="3718" y="0"/>
                  </a:moveTo>
                  <a:cubicBezTo>
                    <a:pt x="3088" y="599"/>
                    <a:pt x="1985" y="914"/>
                    <a:pt x="820" y="1071"/>
                  </a:cubicBezTo>
                  <a:lnTo>
                    <a:pt x="820" y="1544"/>
                  </a:lnTo>
                  <a:cubicBezTo>
                    <a:pt x="820" y="2048"/>
                    <a:pt x="473" y="2489"/>
                    <a:pt x="0" y="2584"/>
                  </a:cubicBezTo>
                  <a:lnTo>
                    <a:pt x="1009" y="3938"/>
                  </a:lnTo>
                  <a:cubicBezTo>
                    <a:pt x="1619" y="4793"/>
                    <a:pt x="2554" y="5263"/>
                    <a:pt x="3557" y="5263"/>
                  </a:cubicBezTo>
                  <a:cubicBezTo>
                    <a:pt x="3579" y="5263"/>
                    <a:pt x="3601" y="5263"/>
                    <a:pt x="3624" y="5262"/>
                  </a:cubicBezTo>
                  <a:lnTo>
                    <a:pt x="3624" y="5262"/>
                  </a:lnTo>
                  <a:lnTo>
                    <a:pt x="3624" y="5923"/>
                  </a:lnTo>
                  <a:cubicBezTo>
                    <a:pt x="3970" y="5923"/>
                    <a:pt x="4317" y="5829"/>
                    <a:pt x="4632" y="5734"/>
                  </a:cubicBezTo>
                  <a:cubicBezTo>
                    <a:pt x="5419" y="5451"/>
                    <a:pt x="6018" y="4852"/>
                    <a:pt x="6301" y="4096"/>
                  </a:cubicBezTo>
                  <a:cubicBezTo>
                    <a:pt x="6553" y="3371"/>
                    <a:pt x="6459" y="2521"/>
                    <a:pt x="6018" y="1859"/>
                  </a:cubicBezTo>
                  <a:cubicBezTo>
                    <a:pt x="5451" y="1040"/>
                    <a:pt x="4632" y="410"/>
                    <a:pt x="3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" name="Google Shape;7570;p74">
              <a:extLst>
                <a:ext uri="{FF2B5EF4-FFF2-40B4-BE49-F238E27FC236}">
                  <a16:creationId xmlns:a16="http://schemas.microsoft.com/office/drawing/2014/main" id="{56C0C018-734D-4CDD-7F90-2EA067EC092E}"/>
                </a:ext>
              </a:extLst>
            </p:cNvPr>
            <p:cNvSpPr/>
            <p:nvPr/>
          </p:nvSpPr>
          <p:spPr>
            <a:xfrm>
              <a:off x="-49766550" y="4061375"/>
              <a:ext cx="230000" cy="159125"/>
            </a:xfrm>
            <a:custGeom>
              <a:avLst/>
              <a:gdLst/>
              <a:ahLst/>
              <a:cxnLst/>
              <a:rect l="l" t="t" r="r" b="b"/>
              <a:pathLst>
                <a:path w="9200" h="6365" extrusionOk="0">
                  <a:moveTo>
                    <a:pt x="2489" y="0"/>
                  </a:moveTo>
                  <a:cubicBezTo>
                    <a:pt x="2300" y="0"/>
                    <a:pt x="2142" y="158"/>
                    <a:pt x="2142" y="347"/>
                  </a:cubicBezTo>
                  <a:lnTo>
                    <a:pt x="2142" y="1418"/>
                  </a:lnTo>
                  <a:cubicBezTo>
                    <a:pt x="2142" y="2205"/>
                    <a:pt x="1481" y="2836"/>
                    <a:pt x="725" y="2836"/>
                  </a:cubicBezTo>
                  <a:cubicBezTo>
                    <a:pt x="441" y="2836"/>
                    <a:pt x="221" y="2741"/>
                    <a:pt x="0" y="2647"/>
                  </a:cubicBezTo>
                  <a:lnTo>
                    <a:pt x="0" y="4600"/>
                  </a:lnTo>
                  <a:cubicBezTo>
                    <a:pt x="0" y="5734"/>
                    <a:pt x="2331" y="6364"/>
                    <a:pt x="4631" y="6364"/>
                  </a:cubicBezTo>
                  <a:cubicBezTo>
                    <a:pt x="6900" y="6364"/>
                    <a:pt x="9200" y="5797"/>
                    <a:pt x="9200" y="4600"/>
                  </a:cubicBezTo>
                  <a:lnTo>
                    <a:pt x="9200" y="3340"/>
                  </a:lnTo>
                  <a:cubicBezTo>
                    <a:pt x="9121" y="3353"/>
                    <a:pt x="9033" y="3360"/>
                    <a:pt x="8938" y="3360"/>
                  </a:cubicBezTo>
                  <a:cubicBezTo>
                    <a:pt x="8153" y="3360"/>
                    <a:pt x="6857" y="2888"/>
                    <a:pt x="5986" y="1764"/>
                  </a:cubicBezTo>
                  <a:lnTo>
                    <a:pt x="4978" y="378"/>
                  </a:lnTo>
                  <a:lnTo>
                    <a:pt x="4978" y="1071"/>
                  </a:lnTo>
                  <a:cubicBezTo>
                    <a:pt x="4978" y="1638"/>
                    <a:pt x="4505" y="2111"/>
                    <a:pt x="3907" y="2111"/>
                  </a:cubicBezTo>
                  <a:cubicBezTo>
                    <a:pt x="3308" y="2111"/>
                    <a:pt x="2836" y="1638"/>
                    <a:pt x="2836" y="107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18" name="Google Shape;7571;p74">
            <a:extLst>
              <a:ext uri="{FF2B5EF4-FFF2-40B4-BE49-F238E27FC236}">
                <a16:creationId xmlns:a16="http://schemas.microsoft.com/office/drawing/2014/main" id="{8BD2E838-51A5-DE21-9D0F-94EA91A88337}"/>
              </a:ext>
            </a:extLst>
          </p:cNvPr>
          <p:cNvGrpSpPr/>
          <p:nvPr/>
        </p:nvGrpSpPr>
        <p:grpSpPr>
          <a:xfrm>
            <a:off x="5252762" y="2079678"/>
            <a:ext cx="476164" cy="472455"/>
            <a:chOff x="-47892800" y="3200500"/>
            <a:chExt cx="301675" cy="299325"/>
          </a:xfrm>
          <a:solidFill>
            <a:schemeClr val="tx1"/>
          </a:solidFill>
        </p:grpSpPr>
        <p:sp>
          <p:nvSpPr>
            <p:cNvPr id="619" name="Google Shape;7572;p74">
              <a:extLst>
                <a:ext uri="{FF2B5EF4-FFF2-40B4-BE49-F238E27FC236}">
                  <a16:creationId xmlns:a16="http://schemas.microsoft.com/office/drawing/2014/main" id="{70795B54-93FD-8062-16C4-9ACA7DD199B4}"/>
                </a:ext>
              </a:extLst>
            </p:cNvPr>
            <p:cNvSpPr/>
            <p:nvPr/>
          </p:nvSpPr>
          <p:spPr>
            <a:xfrm>
              <a:off x="-47892800" y="3200500"/>
              <a:ext cx="301675" cy="177225"/>
            </a:xfrm>
            <a:custGeom>
              <a:avLst/>
              <a:gdLst/>
              <a:ahLst/>
              <a:cxnLst/>
              <a:rect l="l" t="t" r="r" b="b"/>
              <a:pathLst>
                <a:path w="12067" h="7089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796"/>
                  </a:lnTo>
                  <a:cubicBezTo>
                    <a:pt x="0" y="1985"/>
                    <a:pt x="158" y="2143"/>
                    <a:pt x="347" y="2143"/>
                  </a:cubicBezTo>
                  <a:lnTo>
                    <a:pt x="1765" y="2143"/>
                  </a:lnTo>
                  <a:cubicBezTo>
                    <a:pt x="1985" y="2143"/>
                    <a:pt x="2143" y="1985"/>
                    <a:pt x="2143" y="1796"/>
                  </a:cubicBezTo>
                  <a:lnTo>
                    <a:pt x="2143" y="1418"/>
                  </a:lnTo>
                  <a:lnTo>
                    <a:pt x="5010" y="1418"/>
                  </a:lnTo>
                  <a:cubicBezTo>
                    <a:pt x="4915" y="1576"/>
                    <a:pt x="3277" y="4506"/>
                    <a:pt x="3182" y="4663"/>
                  </a:cubicBezTo>
                  <a:lnTo>
                    <a:pt x="4821" y="7089"/>
                  </a:lnTo>
                  <a:lnTo>
                    <a:pt x="5671" y="7089"/>
                  </a:lnTo>
                  <a:lnTo>
                    <a:pt x="5671" y="5577"/>
                  </a:lnTo>
                  <a:cubicBezTo>
                    <a:pt x="5293" y="5419"/>
                    <a:pt x="4978" y="5010"/>
                    <a:pt x="4978" y="4569"/>
                  </a:cubicBezTo>
                  <a:cubicBezTo>
                    <a:pt x="4978" y="4001"/>
                    <a:pt x="5451" y="3529"/>
                    <a:pt x="6018" y="3529"/>
                  </a:cubicBezTo>
                  <a:cubicBezTo>
                    <a:pt x="6616" y="3529"/>
                    <a:pt x="7089" y="4001"/>
                    <a:pt x="7089" y="4569"/>
                  </a:cubicBezTo>
                  <a:cubicBezTo>
                    <a:pt x="7089" y="5041"/>
                    <a:pt x="6805" y="5419"/>
                    <a:pt x="6396" y="5577"/>
                  </a:cubicBezTo>
                  <a:lnTo>
                    <a:pt x="6396" y="7026"/>
                  </a:lnTo>
                  <a:lnTo>
                    <a:pt x="7247" y="7026"/>
                  </a:lnTo>
                  <a:lnTo>
                    <a:pt x="8853" y="4569"/>
                  </a:lnTo>
                  <a:cubicBezTo>
                    <a:pt x="8790" y="4411"/>
                    <a:pt x="7120" y="1513"/>
                    <a:pt x="7057" y="1355"/>
                  </a:cubicBezTo>
                  <a:lnTo>
                    <a:pt x="9924" y="1355"/>
                  </a:lnTo>
                  <a:lnTo>
                    <a:pt x="9924" y="1702"/>
                  </a:lnTo>
                  <a:cubicBezTo>
                    <a:pt x="9924" y="1891"/>
                    <a:pt x="10082" y="2048"/>
                    <a:pt x="10271" y="2048"/>
                  </a:cubicBezTo>
                  <a:lnTo>
                    <a:pt x="11689" y="2048"/>
                  </a:lnTo>
                  <a:cubicBezTo>
                    <a:pt x="11909" y="2048"/>
                    <a:pt x="12067" y="1891"/>
                    <a:pt x="12067" y="1702"/>
                  </a:cubicBezTo>
                  <a:lnTo>
                    <a:pt x="12067" y="284"/>
                  </a:lnTo>
                  <a:cubicBezTo>
                    <a:pt x="12004" y="158"/>
                    <a:pt x="11846" y="0"/>
                    <a:pt x="11657" y="0"/>
                  </a:cubicBezTo>
                  <a:lnTo>
                    <a:pt x="10239" y="0"/>
                  </a:lnTo>
                  <a:cubicBezTo>
                    <a:pt x="10050" y="0"/>
                    <a:pt x="9893" y="158"/>
                    <a:pt x="9893" y="378"/>
                  </a:cubicBezTo>
                  <a:lnTo>
                    <a:pt x="9893" y="725"/>
                  </a:lnTo>
                  <a:lnTo>
                    <a:pt x="6616" y="725"/>
                  </a:lnTo>
                  <a:lnTo>
                    <a:pt x="6301" y="221"/>
                  </a:lnTo>
                  <a:cubicBezTo>
                    <a:pt x="6238" y="95"/>
                    <a:pt x="6120" y="32"/>
                    <a:pt x="6002" y="32"/>
                  </a:cubicBezTo>
                  <a:cubicBezTo>
                    <a:pt x="5884" y="32"/>
                    <a:pt x="5766" y="95"/>
                    <a:pt x="5703" y="221"/>
                  </a:cubicBezTo>
                  <a:lnTo>
                    <a:pt x="5388" y="725"/>
                  </a:ln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" name="Google Shape;7573;p74">
              <a:extLst>
                <a:ext uri="{FF2B5EF4-FFF2-40B4-BE49-F238E27FC236}">
                  <a16:creationId xmlns:a16="http://schemas.microsoft.com/office/drawing/2014/main" id="{CD70D839-5FA6-DAB9-6A80-8CBD7CA21AB9}"/>
                </a:ext>
              </a:extLst>
            </p:cNvPr>
            <p:cNvSpPr/>
            <p:nvPr/>
          </p:nvSpPr>
          <p:spPr>
            <a:xfrm>
              <a:off x="-47751825" y="33060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6" y="726"/>
                    <a:pt x="694" y="568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" name="Google Shape;7574;p74">
              <a:extLst>
                <a:ext uri="{FF2B5EF4-FFF2-40B4-BE49-F238E27FC236}">
                  <a16:creationId xmlns:a16="http://schemas.microsoft.com/office/drawing/2014/main" id="{F82F2C65-85EC-0D86-4AEC-C5517C29E8D1}"/>
                </a:ext>
              </a:extLst>
            </p:cNvPr>
            <p:cNvSpPr/>
            <p:nvPr/>
          </p:nvSpPr>
          <p:spPr>
            <a:xfrm>
              <a:off x="-47786475" y="339505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3"/>
                  </a:lnTo>
                  <a:lnTo>
                    <a:pt x="3498" y="693"/>
                  </a:lnTo>
                  <a:lnTo>
                    <a:pt x="3498" y="347"/>
                  </a:lnTo>
                  <a:cubicBezTo>
                    <a:pt x="3498" y="158"/>
                    <a:pt x="3372" y="0"/>
                    <a:pt x="31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" name="Google Shape;7575;p74">
              <a:extLst>
                <a:ext uri="{FF2B5EF4-FFF2-40B4-BE49-F238E27FC236}">
                  <a16:creationId xmlns:a16="http://schemas.microsoft.com/office/drawing/2014/main" id="{127199F3-0A0E-DCAB-6A37-40D7098F169A}"/>
                </a:ext>
              </a:extLst>
            </p:cNvPr>
            <p:cNvSpPr/>
            <p:nvPr/>
          </p:nvSpPr>
          <p:spPr>
            <a:xfrm>
              <a:off x="-47692750" y="3271375"/>
              <a:ext cx="101625" cy="140225"/>
            </a:xfrm>
            <a:custGeom>
              <a:avLst/>
              <a:gdLst/>
              <a:ahLst/>
              <a:cxnLst/>
              <a:rect l="l" t="t" r="r" b="b"/>
              <a:pathLst>
                <a:path w="4065" h="5609" extrusionOk="0">
                  <a:moveTo>
                    <a:pt x="631" y="1"/>
                  </a:moveTo>
                  <a:lnTo>
                    <a:pt x="1576" y="1639"/>
                  </a:lnTo>
                  <a:cubicBezTo>
                    <a:pt x="1639" y="1734"/>
                    <a:pt x="1639" y="1891"/>
                    <a:pt x="1576" y="1986"/>
                  </a:cubicBezTo>
                  <a:lnTo>
                    <a:pt x="1" y="4348"/>
                  </a:lnTo>
                  <a:cubicBezTo>
                    <a:pt x="316" y="4537"/>
                    <a:pt x="505" y="4853"/>
                    <a:pt x="505" y="5262"/>
                  </a:cubicBezTo>
                  <a:lnTo>
                    <a:pt x="505" y="5609"/>
                  </a:lnTo>
                  <a:lnTo>
                    <a:pt x="4065" y="5609"/>
                  </a:lnTo>
                  <a:lnTo>
                    <a:pt x="4065" y="1040"/>
                  </a:lnTo>
                  <a:cubicBezTo>
                    <a:pt x="4002" y="473"/>
                    <a:pt x="3561" y="1"/>
                    <a:pt x="29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" name="Google Shape;7576;p74">
              <a:extLst>
                <a:ext uri="{FF2B5EF4-FFF2-40B4-BE49-F238E27FC236}">
                  <a16:creationId xmlns:a16="http://schemas.microsoft.com/office/drawing/2014/main" id="{247307CF-A1C2-5D48-1B70-285FECCA2C0B}"/>
                </a:ext>
              </a:extLst>
            </p:cNvPr>
            <p:cNvSpPr/>
            <p:nvPr/>
          </p:nvSpPr>
          <p:spPr>
            <a:xfrm>
              <a:off x="-47891225" y="3272950"/>
              <a:ext cx="100050" cy="140225"/>
            </a:xfrm>
            <a:custGeom>
              <a:avLst/>
              <a:gdLst/>
              <a:ahLst/>
              <a:cxnLst/>
              <a:rect l="l" t="t" r="r" b="b"/>
              <a:pathLst>
                <a:path w="4002" h="5609" extrusionOk="0">
                  <a:moveTo>
                    <a:pt x="1040" y="1"/>
                  </a:moveTo>
                  <a:cubicBezTo>
                    <a:pt x="473" y="1"/>
                    <a:pt x="0" y="442"/>
                    <a:pt x="0" y="1040"/>
                  </a:cubicBezTo>
                  <a:lnTo>
                    <a:pt x="0" y="5609"/>
                  </a:lnTo>
                  <a:lnTo>
                    <a:pt x="3529" y="5609"/>
                  </a:lnTo>
                  <a:lnTo>
                    <a:pt x="3529" y="5231"/>
                  </a:lnTo>
                  <a:lnTo>
                    <a:pt x="3497" y="5231"/>
                  </a:lnTo>
                  <a:cubicBezTo>
                    <a:pt x="3497" y="4821"/>
                    <a:pt x="3686" y="4506"/>
                    <a:pt x="4002" y="4317"/>
                  </a:cubicBezTo>
                  <a:lnTo>
                    <a:pt x="2426" y="1954"/>
                  </a:lnTo>
                  <a:cubicBezTo>
                    <a:pt x="2363" y="1828"/>
                    <a:pt x="2363" y="1734"/>
                    <a:pt x="2426" y="1608"/>
                  </a:cubicBezTo>
                  <a:lnTo>
                    <a:pt x="337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" name="Google Shape;7577;p74">
              <a:extLst>
                <a:ext uri="{FF2B5EF4-FFF2-40B4-BE49-F238E27FC236}">
                  <a16:creationId xmlns:a16="http://schemas.microsoft.com/office/drawing/2014/main" id="{4635D797-9D15-5D85-24C5-65A9431332D3}"/>
                </a:ext>
              </a:extLst>
            </p:cNvPr>
            <p:cNvSpPr/>
            <p:nvPr/>
          </p:nvSpPr>
          <p:spPr>
            <a:xfrm>
              <a:off x="-47892800" y="3428900"/>
              <a:ext cx="300100" cy="70925"/>
            </a:xfrm>
            <a:custGeom>
              <a:avLst/>
              <a:gdLst/>
              <a:ahLst/>
              <a:cxnLst/>
              <a:rect l="l" t="t" r="r" b="b"/>
              <a:pathLst>
                <a:path w="12004" h="2837" extrusionOk="0">
                  <a:moveTo>
                    <a:pt x="0" y="1"/>
                  </a:moveTo>
                  <a:lnTo>
                    <a:pt x="0" y="379"/>
                  </a:lnTo>
                  <a:cubicBezTo>
                    <a:pt x="0" y="946"/>
                    <a:pt x="473" y="1418"/>
                    <a:pt x="1072" y="1418"/>
                  </a:cubicBezTo>
                  <a:lnTo>
                    <a:pt x="4978" y="1418"/>
                  </a:lnTo>
                  <a:lnTo>
                    <a:pt x="4978" y="2143"/>
                  </a:lnTo>
                  <a:lnTo>
                    <a:pt x="3907" y="2143"/>
                  </a:lnTo>
                  <a:cubicBezTo>
                    <a:pt x="3718" y="2143"/>
                    <a:pt x="3560" y="2301"/>
                    <a:pt x="3560" y="2490"/>
                  </a:cubicBezTo>
                  <a:cubicBezTo>
                    <a:pt x="3560" y="2679"/>
                    <a:pt x="3718" y="2836"/>
                    <a:pt x="3907" y="2836"/>
                  </a:cubicBezTo>
                  <a:lnTo>
                    <a:pt x="8129" y="2836"/>
                  </a:lnTo>
                  <a:cubicBezTo>
                    <a:pt x="8318" y="2836"/>
                    <a:pt x="8475" y="2679"/>
                    <a:pt x="8475" y="2490"/>
                  </a:cubicBezTo>
                  <a:cubicBezTo>
                    <a:pt x="8475" y="2301"/>
                    <a:pt x="8318" y="2143"/>
                    <a:pt x="8129" y="2143"/>
                  </a:cubicBezTo>
                  <a:lnTo>
                    <a:pt x="7057" y="2143"/>
                  </a:lnTo>
                  <a:lnTo>
                    <a:pt x="7057" y="1418"/>
                  </a:lnTo>
                  <a:lnTo>
                    <a:pt x="10964" y="1418"/>
                  </a:lnTo>
                  <a:cubicBezTo>
                    <a:pt x="11531" y="1418"/>
                    <a:pt x="12004" y="946"/>
                    <a:pt x="12004" y="379"/>
                  </a:cubicBezTo>
                  <a:lnTo>
                    <a:pt x="1200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25" name="Google Shape;7578;p74">
            <a:extLst>
              <a:ext uri="{FF2B5EF4-FFF2-40B4-BE49-F238E27FC236}">
                <a16:creationId xmlns:a16="http://schemas.microsoft.com/office/drawing/2014/main" id="{19EB26A0-169F-B012-4552-8D1834EB076A}"/>
              </a:ext>
            </a:extLst>
          </p:cNvPr>
          <p:cNvGrpSpPr/>
          <p:nvPr/>
        </p:nvGrpSpPr>
        <p:grpSpPr>
          <a:xfrm>
            <a:off x="5337917" y="2661476"/>
            <a:ext cx="305855" cy="473677"/>
            <a:chOff x="-47839250" y="3569100"/>
            <a:chExt cx="193775" cy="300100"/>
          </a:xfrm>
          <a:solidFill>
            <a:schemeClr val="tx1"/>
          </a:solidFill>
        </p:grpSpPr>
        <p:sp>
          <p:nvSpPr>
            <p:cNvPr id="626" name="Google Shape;7579;p74">
              <a:extLst>
                <a:ext uri="{FF2B5EF4-FFF2-40B4-BE49-F238E27FC236}">
                  <a16:creationId xmlns:a16="http://schemas.microsoft.com/office/drawing/2014/main" id="{6767E0DE-C0CF-35DE-9E6E-604E211C9AB0}"/>
                </a:ext>
              </a:extLst>
            </p:cNvPr>
            <p:cNvSpPr/>
            <p:nvPr/>
          </p:nvSpPr>
          <p:spPr>
            <a:xfrm>
              <a:off x="-47786475" y="3657325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44"/>
                    <a:pt x="284" y="1890"/>
                    <a:pt x="725" y="2048"/>
                  </a:cubicBezTo>
                  <a:lnTo>
                    <a:pt x="725" y="1071"/>
                  </a:lnTo>
                  <a:cubicBezTo>
                    <a:pt x="725" y="882"/>
                    <a:pt x="883" y="725"/>
                    <a:pt x="1072" y="725"/>
                  </a:cubicBezTo>
                  <a:lnTo>
                    <a:pt x="2048" y="725"/>
                  </a:lnTo>
                  <a:cubicBezTo>
                    <a:pt x="1891" y="315"/>
                    <a:pt x="1513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" name="Google Shape;7580;p74">
              <a:extLst>
                <a:ext uri="{FF2B5EF4-FFF2-40B4-BE49-F238E27FC236}">
                  <a16:creationId xmlns:a16="http://schemas.microsoft.com/office/drawing/2014/main" id="{AF308FD5-A214-EAEE-3291-9D686C2B8881}"/>
                </a:ext>
              </a:extLst>
            </p:cNvPr>
            <p:cNvSpPr/>
            <p:nvPr/>
          </p:nvSpPr>
          <p:spPr>
            <a:xfrm>
              <a:off x="-47751025" y="36927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0" y="1"/>
                  </a:moveTo>
                  <a:lnTo>
                    <a:pt x="0" y="631"/>
                  </a:lnTo>
                  <a:cubicBezTo>
                    <a:pt x="315" y="536"/>
                    <a:pt x="504" y="284"/>
                    <a:pt x="6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" name="Google Shape;7581;p74">
              <a:extLst>
                <a:ext uri="{FF2B5EF4-FFF2-40B4-BE49-F238E27FC236}">
                  <a16:creationId xmlns:a16="http://schemas.microsoft.com/office/drawing/2014/main" id="{2D48F014-8A8A-2A15-5B6C-DCB0FCE7DA5C}"/>
                </a:ext>
              </a:extLst>
            </p:cNvPr>
            <p:cNvSpPr/>
            <p:nvPr/>
          </p:nvSpPr>
          <p:spPr>
            <a:xfrm>
              <a:off x="-47838450" y="3569100"/>
              <a:ext cx="192975" cy="35475"/>
            </a:xfrm>
            <a:custGeom>
              <a:avLst/>
              <a:gdLst/>
              <a:ahLst/>
              <a:cxnLst/>
              <a:rect l="l" t="t" r="r" b="b"/>
              <a:pathLst>
                <a:path w="7719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7719" y="1418"/>
                  </a:lnTo>
                  <a:lnTo>
                    <a:pt x="7719" y="347"/>
                  </a:lnTo>
                  <a:cubicBezTo>
                    <a:pt x="7719" y="158"/>
                    <a:pt x="7561" y="1"/>
                    <a:pt x="73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" name="Google Shape;7582;p74">
              <a:extLst>
                <a:ext uri="{FF2B5EF4-FFF2-40B4-BE49-F238E27FC236}">
                  <a16:creationId xmlns:a16="http://schemas.microsoft.com/office/drawing/2014/main" id="{0C44A5C9-A755-5D0E-8080-99D45000EDDF}"/>
                </a:ext>
              </a:extLst>
            </p:cNvPr>
            <p:cNvSpPr/>
            <p:nvPr/>
          </p:nvSpPr>
          <p:spPr>
            <a:xfrm>
              <a:off x="-47751025" y="3691975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386" y="0"/>
                  </a:moveTo>
                  <a:cubicBezTo>
                    <a:pt x="1229" y="662"/>
                    <a:pt x="725" y="1229"/>
                    <a:pt x="0" y="1387"/>
                  </a:cubicBezTo>
                  <a:lnTo>
                    <a:pt x="0" y="2143"/>
                  </a:lnTo>
                  <a:lnTo>
                    <a:pt x="2143" y="2143"/>
                  </a:lnTo>
                  <a:lnTo>
                    <a:pt x="214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" name="Google Shape;7583;p74">
              <a:extLst>
                <a:ext uri="{FF2B5EF4-FFF2-40B4-BE49-F238E27FC236}">
                  <a16:creationId xmlns:a16="http://schemas.microsoft.com/office/drawing/2014/main" id="{0504D814-E922-F911-CDE6-4F2D290A7C46}"/>
                </a:ext>
              </a:extLst>
            </p:cNvPr>
            <p:cNvSpPr/>
            <p:nvPr/>
          </p:nvSpPr>
          <p:spPr>
            <a:xfrm>
              <a:off x="-47839250" y="3621875"/>
              <a:ext cx="193000" cy="159125"/>
            </a:xfrm>
            <a:custGeom>
              <a:avLst/>
              <a:gdLst/>
              <a:ahLst/>
              <a:cxnLst/>
              <a:rect l="l" t="t" r="r" b="b"/>
              <a:pathLst>
                <a:path w="7720" h="6365" extrusionOk="0">
                  <a:moveTo>
                    <a:pt x="3183" y="725"/>
                  </a:moveTo>
                  <a:cubicBezTo>
                    <a:pt x="4033" y="725"/>
                    <a:pt x="4758" y="1324"/>
                    <a:pt x="4915" y="2143"/>
                  </a:cubicBezTo>
                  <a:lnTo>
                    <a:pt x="6018" y="2143"/>
                  </a:lnTo>
                  <a:cubicBezTo>
                    <a:pt x="6207" y="2143"/>
                    <a:pt x="6365" y="2300"/>
                    <a:pt x="6365" y="2489"/>
                  </a:cubicBezTo>
                  <a:lnTo>
                    <a:pt x="6365" y="5293"/>
                  </a:lnTo>
                  <a:cubicBezTo>
                    <a:pt x="6365" y="5482"/>
                    <a:pt x="6207" y="5640"/>
                    <a:pt x="6018" y="5640"/>
                  </a:cubicBezTo>
                  <a:lnTo>
                    <a:pt x="3214" y="5640"/>
                  </a:lnTo>
                  <a:cubicBezTo>
                    <a:pt x="3025" y="5640"/>
                    <a:pt x="2868" y="5482"/>
                    <a:pt x="2868" y="5293"/>
                  </a:cubicBezTo>
                  <a:lnTo>
                    <a:pt x="2868" y="4191"/>
                  </a:lnTo>
                  <a:cubicBezTo>
                    <a:pt x="2080" y="4033"/>
                    <a:pt x="1450" y="3308"/>
                    <a:pt x="1450" y="2458"/>
                  </a:cubicBezTo>
                  <a:cubicBezTo>
                    <a:pt x="1418" y="1513"/>
                    <a:pt x="2206" y="725"/>
                    <a:pt x="3183" y="725"/>
                  </a:cubicBezTo>
                  <a:close/>
                  <a:moveTo>
                    <a:pt x="1" y="0"/>
                  </a:moveTo>
                  <a:lnTo>
                    <a:pt x="1" y="6364"/>
                  </a:lnTo>
                  <a:lnTo>
                    <a:pt x="7719" y="6364"/>
                  </a:lnTo>
                  <a:lnTo>
                    <a:pt x="771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" name="Google Shape;7584;p74">
              <a:extLst>
                <a:ext uri="{FF2B5EF4-FFF2-40B4-BE49-F238E27FC236}">
                  <a16:creationId xmlns:a16="http://schemas.microsoft.com/office/drawing/2014/main" id="{DD07697E-8581-8021-6136-AA423855DB37}"/>
                </a:ext>
              </a:extLst>
            </p:cNvPr>
            <p:cNvSpPr/>
            <p:nvPr/>
          </p:nvSpPr>
          <p:spPr>
            <a:xfrm>
              <a:off x="-47839250" y="3799075"/>
              <a:ext cx="193000" cy="70125"/>
            </a:xfrm>
            <a:custGeom>
              <a:avLst/>
              <a:gdLst/>
              <a:ahLst/>
              <a:cxnLst/>
              <a:rect l="l" t="t" r="r" b="b"/>
              <a:pathLst>
                <a:path w="7720" h="2805" extrusionOk="0">
                  <a:moveTo>
                    <a:pt x="4600" y="663"/>
                  </a:moveTo>
                  <a:cubicBezTo>
                    <a:pt x="4789" y="663"/>
                    <a:pt x="4947" y="820"/>
                    <a:pt x="4947" y="1041"/>
                  </a:cubicBezTo>
                  <a:cubicBezTo>
                    <a:pt x="4947" y="1230"/>
                    <a:pt x="4789" y="1387"/>
                    <a:pt x="4600" y="1387"/>
                  </a:cubicBezTo>
                  <a:lnTo>
                    <a:pt x="3183" y="1387"/>
                  </a:lnTo>
                  <a:cubicBezTo>
                    <a:pt x="2994" y="1387"/>
                    <a:pt x="2836" y="1230"/>
                    <a:pt x="2836" y="1041"/>
                  </a:cubicBezTo>
                  <a:cubicBezTo>
                    <a:pt x="2836" y="852"/>
                    <a:pt x="2994" y="663"/>
                    <a:pt x="3183" y="663"/>
                  </a:cubicBezTo>
                  <a:close/>
                  <a:moveTo>
                    <a:pt x="1" y="1"/>
                  </a:moveTo>
                  <a:lnTo>
                    <a:pt x="1" y="2458"/>
                  </a:lnTo>
                  <a:cubicBezTo>
                    <a:pt x="1" y="2647"/>
                    <a:pt x="158" y="2805"/>
                    <a:pt x="347" y="2805"/>
                  </a:cubicBezTo>
                  <a:lnTo>
                    <a:pt x="7341" y="2805"/>
                  </a:lnTo>
                  <a:cubicBezTo>
                    <a:pt x="7562" y="2805"/>
                    <a:pt x="7719" y="2647"/>
                    <a:pt x="7719" y="2458"/>
                  </a:cubicBezTo>
                  <a:lnTo>
                    <a:pt x="771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32" name="Google Shape;7585;p74">
            <a:extLst>
              <a:ext uri="{FF2B5EF4-FFF2-40B4-BE49-F238E27FC236}">
                <a16:creationId xmlns:a16="http://schemas.microsoft.com/office/drawing/2014/main" id="{85B91C12-AAF6-F2A3-A9D7-9806768AEBEC}"/>
              </a:ext>
            </a:extLst>
          </p:cNvPr>
          <p:cNvGrpSpPr/>
          <p:nvPr/>
        </p:nvGrpSpPr>
        <p:grpSpPr>
          <a:xfrm>
            <a:off x="5254004" y="3243275"/>
            <a:ext cx="473677" cy="474940"/>
            <a:chOff x="-47892800" y="3937700"/>
            <a:chExt cx="300100" cy="300900"/>
          </a:xfrm>
          <a:solidFill>
            <a:schemeClr val="tx1"/>
          </a:solidFill>
        </p:grpSpPr>
        <p:sp>
          <p:nvSpPr>
            <p:cNvPr id="633" name="Google Shape;7586;p74">
              <a:extLst>
                <a:ext uri="{FF2B5EF4-FFF2-40B4-BE49-F238E27FC236}">
                  <a16:creationId xmlns:a16="http://schemas.microsoft.com/office/drawing/2014/main" id="{4289511A-694E-44A2-6464-33CA61F98387}"/>
                </a:ext>
              </a:extLst>
            </p:cNvPr>
            <p:cNvSpPr/>
            <p:nvPr/>
          </p:nvSpPr>
          <p:spPr>
            <a:xfrm>
              <a:off x="-47858150" y="3937700"/>
              <a:ext cx="70900" cy="44150"/>
            </a:xfrm>
            <a:custGeom>
              <a:avLst/>
              <a:gdLst/>
              <a:ahLst/>
              <a:cxnLst/>
              <a:rect l="l" t="t" r="r" b="b"/>
              <a:pathLst>
                <a:path w="2836" h="1766" extrusionOk="0">
                  <a:moveTo>
                    <a:pt x="1418" y="1"/>
                  </a:moveTo>
                  <a:cubicBezTo>
                    <a:pt x="631" y="1"/>
                    <a:pt x="1" y="694"/>
                    <a:pt x="1" y="1419"/>
                  </a:cubicBezTo>
                  <a:lnTo>
                    <a:pt x="1" y="1765"/>
                  </a:lnTo>
                  <a:cubicBezTo>
                    <a:pt x="442" y="1545"/>
                    <a:pt x="914" y="1419"/>
                    <a:pt x="1418" y="1419"/>
                  </a:cubicBezTo>
                  <a:cubicBezTo>
                    <a:pt x="1922" y="1419"/>
                    <a:pt x="2395" y="1545"/>
                    <a:pt x="2836" y="1765"/>
                  </a:cubicBezTo>
                  <a:lnTo>
                    <a:pt x="2836" y="1419"/>
                  </a:ln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" name="Google Shape;7587;p74">
              <a:extLst>
                <a:ext uri="{FF2B5EF4-FFF2-40B4-BE49-F238E27FC236}">
                  <a16:creationId xmlns:a16="http://schemas.microsoft.com/office/drawing/2014/main" id="{C556CA9E-20D1-3AA8-F929-BBFF2984F3E9}"/>
                </a:ext>
              </a:extLst>
            </p:cNvPr>
            <p:cNvSpPr/>
            <p:nvPr/>
          </p:nvSpPr>
          <p:spPr>
            <a:xfrm>
              <a:off x="-47892800" y="3991275"/>
              <a:ext cx="141000" cy="105550"/>
            </a:xfrm>
            <a:custGeom>
              <a:avLst/>
              <a:gdLst/>
              <a:ahLst/>
              <a:cxnLst/>
              <a:rect l="l" t="t" r="r" b="b"/>
              <a:pathLst>
                <a:path w="5640" h="4222" extrusionOk="0">
                  <a:moveTo>
                    <a:pt x="2836" y="0"/>
                  </a:moveTo>
                  <a:cubicBezTo>
                    <a:pt x="1292" y="0"/>
                    <a:pt x="32" y="1260"/>
                    <a:pt x="32" y="2804"/>
                  </a:cubicBezTo>
                  <a:lnTo>
                    <a:pt x="32" y="3875"/>
                  </a:lnTo>
                  <a:cubicBezTo>
                    <a:pt x="0" y="4064"/>
                    <a:pt x="158" y="4222"/>
                    <a:pt x="347" y="4222"/>
                  </a:cubicBezTo>
                  <a:lnTo>
                    <a:pt x="5293" y="4222"/>
                  </a:lnTo>
                  <a:cubicBezTo>
                    <a:pt x="5482" y="4222"/>
                    <a:pt x="5640" y="4064"/>
                    <a:pt x="5640" y="3875"/>
                  </a:cubicBezTo>
                  <a:lnTo>
                    <a:pt x="5640" y="2804"/>
                  </a:lnTo>
                  <a:cubicBezTo>
                    <a:pt x="5640" y="1260"/>
                    <a:pt x="4380" y="0"/>
                    <a:pt x="28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" name="Google Shape;7588;p74">
              <a:extLst>
                <a:ext uri="{FF2B5EF4-FFF2-40B4-BE49-F238E27FC236}">
                  <a16:creationId xmlns:a16="http://schemas.microsoft.com/office/drawing/2014/main" id="{7DD1D4D8-7AF0-2398-D0C8-1F95E9B8C1DD}"/>
                </a:ext>
              </a:extLst>
            </p:cNvPr>
            <p:cNvSpPr/>
            <p:nvPr/>
          </p:nvSpPr>
          <p:spPr>
            <a:xfrm>
              <a:off x="-47773875" y="3956600"/>
              <a:ext cx="119750" cy="89025"/>
            </a:xfrm>
            <a:custGeom>
              <a:avLst/>
              <a:gdLst/>
              <a:ahLst/>
              <a:cxnLst/>
              <a:rect l="l" t="t" r="r" b="b"/>
              <a:pathLst>
                <a:path w="4790" h="3561" extrusionOk="0">
                  <a:moveTo>
                    <a:pt x="1" y="1"/>
                  </a:moveTo>
                  <a:cubicBezTo>
                    <a:pt x="95" y="253"/>
                    <a:pt x="127" y="474"/>
                    <a:pt x="127" y="726"/>
                  </a:cubicBezTo>
                  <a:lnTo>
                    <a:pt x="127" y="1419"/>
                  </a:lnTo>
                  <a:lnTo>
                    <a:pt x="158" y="1419"/>
                  </a:lnTo>
                  <a:cubicBezTo>
                    <a:pt x="442" y="1639"/>
                    <a:pt x="694" y="1860"/>
                    <a:pt x="883" y="2143"/>
                  </a:cubicBezTo>
                  <a:cubicBezTo>
                    <a:pt x="1702" y="2301"/>
                    <a:pt x="2427" y="2805"/>
                    <a:pt x="2805" y="3561"/>
                  </a:cubicBezTo>
                  <a:cubicBezTo>
                    <a:pt x="3214" y="3120"/>
                    <a:pt x="3750" y="2805"/>
                    <a:pt x="4380" y="2805"/>
                  </a:cubicBezTo>
                  <a:cubicBezTo>
                    <a:pt x="4506" y="2805"/>
                    <a:pt x="4663" y="2805"/>
                    <a:pt x="4789" y="2836"/>
                  </a:cubicBezTo>
                  <a:cubicBezTo>
                    <a:pt x="4033" y="1167"/>
                    <a:pt x="2332" y="1"/>
                    <a:pt x="4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" name="Google Shape;7589;p74">
              <a:extLst>
                <a:ext uri="{FF2B5EF4-FFF2-40B4-BE49-F238E27FC236}">
                  <a16:creationId xmlns:a16="http://schemas.microsoft.com/office/drawing/2014/main" id="{A6E6637D-9D02-0061-D600-B3EA2D714DD1}"/>
                </a:ext>
              </a:extLst>
            </p:cNvPr>
            <p:cNvSpPr/>
            <p:nvPr/>
          </p:nvSpPr>
          <p:spPr>
            <a:xfrm>
              <a:off x="-47699050" y="4043250"/>
              <a:ext cx="71700" cy="70900"/>
            </a:xfrm>
            <a:custGeom>
              <a:avLst/>
              <a:gdLst/>
              <a:ahLst/>
              <a:cxnLst/>
              <a:rect l="l" t="t" r="r" b="b"/>
              <a:pathLst>
                <a:path w="2868" h="2836" extrusionOk="0">
                  <a:moveTo>
                    <a:pt x="1450" y="0"/>
                  </a:moveTo>
                  <a:cubicBezTo>
                    <a:pt x="662" y="0"/>
                    <a:pt x="1" y="694"/>
                    <a:pt x="1" y="1418"/>
                  </a:cubicBezTo>
                  <a:cubicBezTo>
                    <a:pt x="1" y="2206"/>
                    <a:pt x="662" y="2836"/>
                    <a:pt x="1450" y="2836"/>
                  </a:cubicBezTo>
                  <a:cubicBezTo>
                    <a:pt x="2237" y="2836"/>
                    <a:pt x="2868" y="2206"/>
                    <a:pt x="2868" y="1418"/>
                  </a:cubicBezTo>
                  <a:cubicBezTo>
                    <a:pt x="2868" y="631"/>
                    <a:pt x="2237" y="0"/>
                    <a:pt x="14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" name="Google Shape;7590;p74">
              <a:extLst>
                <a:ext uri="{FF2B5EF4-FFF2-40B4-BE49-F238E27FC236}">
                  <a16:creationId xmlns:a16="http://schemas.microsoft.com/office/drawing/2014/main" id="{3795EEBF-0832-E103-1850-55F4F0BCB55A}"/>
                </a:ext>
              </a:extLst>
            </p:cNvPr>
            <p:cNvSpPr/>
            <p:nvPr/>
          </p:nvSpPr>
          <p:spPr>
            <a:xfrm>
              <a:off x="-47770725" y="4124375"/>
              <a:ext cx="178025" cy="114225"/>
            </a:xfrm>
            <a:custGeom>
              <a:avLst/>
              <a:gdLst/>
              <a:ahLst/>
              <a:cxnLst/>
              <a:rect l="l" t="t" r="r" b="b"/>
              <a:pathLst>
                <a:path w="7121" h="4569" extrusionOk="0">
                  <a:moveTo>
                    <a:pt x="3183" y="0"/>
                  </a:moveTo>
                  <a:lnTo>
                    <a:pt x="3183" y="2426"/>
                  </a:lnTo>
                  <a:lnTo>
                    <a:pt x="2490" y="2426"/>
                  </a:lnTo>
                  <a:lnTo>
                    <a:pt x="2490" y="2080"/>
                  </a:lnTo>
                  <a:cubicBezTo>
                    <a:pt x="2490" y="1891"/>
                    <a:pt x="2332" y="1733"/>
                    <a:pt x="2143" y="1733"/>
                  </a:cubicBezTo>
                  <a:cubicBezTo>
                    <a:pt x="1954" y="1733"/>
                    <a:pt x="1796" y="1891"/>
                    <a:pt x="1796" y="2080"/>
                  </a:cubicBezTo>
                  <a:lnTo>
                    <a:pt x="1796" y="2426"/>
                  </a:lnTo>
                  <a:cubicBezTo>
                    <a:pt x="788" y="2426"/>
                    <a:pt x="1" y="3214"/>
                    <a:pt x="1" y="4222"/>
                  </a:cubicBezTo>
                  <a:cubicBezTo>
                    <a:pt x="1" y="4411"/>
                    <a:pt x="158" y="4569"/>
                    <a:pt x="379" y="4569"/>
                  </a:cubicBezTo>
                  <a:lnTo>
                    <a:pt x="6711" y="4569"/>
                  </a:lnTo>
                  <a:cubicBezTo>
                    <a:pt x="6900" y="4569"/>
                    <a:pt x="7058" y="4411"/>
                    <a:pt x="7058" y="4222"/>
                  </a:cubicBezTo>
                  <a:cubicBezTo>
                    <a:pt x="7121" y="3214"/>
                    <a:pt x="6302" y="2426"/>
                    <a:pt x="5325" y="2426"/>
                  </a:cubicBezTo>
                  <a:lnTo>
                    <a:pt x="5325" y="0"/>
                  </a:lnTo>
                  <a:cubicBezTo>
                    <a:pt x="5010" y="190"/>
                    <a:pt x="4663" y="284"/>
                    <a:pt x="4254" y="284"/>
                  </a:cubicBezTo>
                  <a:cubicBezTo>
                    <a:pt x="3876" y="284"/>
                    <a:pt x="3529" y="158"/>
                    <a:pt x="3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" name="Google Shape;7591;p74">
              <a:extLst>
                <a:ext uri="{FF2B5EF4-FFF2-40B4-BE49-F238E27FC236}">
                  <a16:creationId xmlns:a16="http://schemas.microsoft.com/office/drawing/2014/main" id="{BD4BD2FF-AC1F-F700-EB27-59C49EF06434}"/>
                </a:ext>
              </a:extLst>
            </p:cNvPr>
            <p:cNvSpPr/>
            <p:nvPr/>
          </p:nvSpPr>
          <p:spPr>
            <a:xfrm>
              <a:off x="-47830575" y="41322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" name="Google Shape;7592;p74">
              <a:extLst>
                <a:ext uri="{FF2B5EF4-FFF2-40B4-BE49-F238E27FC236}">
                  <a16:creationId xmlns:a16="http://schemas.microsoft.com/office/drawing/2014/main" id="{751E8259-B6F2-AB20-7F18-2A9A58225165}"/>
                </a:ext>
              </a:extLst>
            </p:cNvPr>
            <p:cNvSpPr/>
            <p:nvPr/>
          </p:nvSpPr>
          <p:spPr>
            <a:xfrm>
              <a:off x="-47785675" y="4112375"/>
              <a:ext cx="37825" cy="36250"/>
            </a:xfrm>
            <a:custGeom>
              <a:avLst/>
              <a:gdLst/>
              <a:ahLst/>
              <a:cxnLst/>
              <a:rect l="l" t="t" r="r" b="b"/>
              <a:pathLst>
                <a:path w="1513" h="1450" extrusionOk="0">
                  <a:moveTo>
                    <a:pt x="402" y="0"/>
                  </a:moveTo>
                  <a:cubicBezTo>
                    <a:pt x="307" y="0"/>
                    <a:pt x="205" y="24"/>
                    <a:pt x="126" y="71"/>
                  </a:cubicBezTo>
                  <a:cubicBezTo>
                    <a:pt x="0" y="197"/>
                    <a:pt x="0" y="449"/>
                    <a:pt x="126" y="607"/>
                  </a:cubicBezTo>
                  <a:lnTo>
                    <a:pt x="882" y="1331"/>
                  </a:lnTo>
                  <a:cubicBezTo>
                    <a:pt x="961" y="1410"/>
                    <a:pt x="1055" y="1449"/>
                    <a:pt x="1146" y="1449"/>
                  </a:cubicBezTo>
                  <a:cubicBezTo>
                    <a:pt x="1237" y="1449"/>
                    <a:pt x="1323" y="1410"/>
                    <a:pt x="1386" y="1331"/>
                  </a:cubicBezTo>
                  <a:cubicBezTo>
                    <a:pt x="1512" y="1237"/>
                    <a:pt x="1512" y="985"/>
                    <a:pt x="1386" y="827"/>
                  </a:cubicBezTo>
                  <a:lnTo>
                    <a:pt x="630" y="71"/>
                  </a:lnTo>
                  <a:cubicBezTo>
                    <a:pt x="583" y="24"/>
                    <a:pt x="49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" name="Google Shape;7593;p74">
              <a:extLst>
                <a:ext uri="{FF2B5EF4-FFF2-40B4-BE49-F238E27FC236}">
                  <a16:creationId xmlns:a16="http://schemas.microsoft.com/office/drawing/2014/main" id="{1077BA02-1718-AFA3-FD66-4535DDCB7162}"/>
                </a:ext>
              </a:extLst>
            </p:cNvPr>
            <p:cNvSpPr/>
            <p:nvPr/>
          </p:nvSpPr>
          <p:spPr>
            <a:xfrm>
              <a:off x="-47892800" y="4112750"/>
              <a:ext cx="37825" cy="36250"/>
            </a:xfrm>
            <a:custGeom>
              <a:avLst/>
              <a:gdLst/>
              <a:ahLst/>
              <a:cxnLst/>
              <a:rect l="l" t="t" r="r" b="b"/>
              <a:pathLst>
                <a:path w="1513" h="1450" extrusionOk="0">
                  <a:moveTo>
                    <a:pt x="1111" y="1"/>
                  </a:moveTo>
                  <a:cubicBezTo>
                    <a:pt x="1016" y="1"/>
                    <a:pt x="930" y="40"/>
                    <a:pt x="883" y="119"/>
                  </a:cubicBezTo>
                  <a:lnTo>
                    <a:pt x="126" y="844"/>
                  </a:lnTo>
                  <a:cubicBezTo>
                    <a:pt x="0" y="970"/>
                    <a:pt x="0" y="1222"/>
                    <a:pt x="126" y="1379"/>
                  </a:cubicBezTo>
                  <a:cubicBezTo>
                    <a:pt x="189" y="1426"/>
                    <a:pt x="276" y="1450"/>
                    <a:pt x="367" y="1450"/>
                  </a:cubicBezTo>
                  <a:cubicBezTo>
                    <a:pt x="457" y="1450"/>
                    <a:pt x="552" y="1426"/>
                    <a:pt x="630" y="1379"/>
                  </a:cubicBezTo>
                  <a:lnTo>
                    <a:pt x="1387" y="623"/>
                  </a:lnTo>
                  <a:cubicBezTo>
                    <a:pt x="1513" y="497"/>
                    <a:pt x="1513" y="276"/>
                    <a:pt x="1387" y="119"/>
                  </a:cubicBezTo>
                  <a:cubicBezTo>
                    <a:pt x="1308" y="40"/>
                    <a:pt x="1205" y="1"/>
                    <a:pt x="11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41" name="Google Shape;7594;p74">
            <a:extLst>
              <a:ext uri="{FF2B5EF4-FFF2-40B4-BE49-F238E27FC236}">
                <a16:creationId xmlns:a16="http://schemas.microsoft.com/office/drawing/2014/main" id="{9E756DE2-7FD0-1533-B433-093B613FDBE9}"/>
              </a:ext>
            </a:extLst>
          </p:cNvPr>
          <p:cNvGrpSpPr/>
          <p:nvPr/>
        </p:nvGrpSpPr>
        <p:grpSpPr>
          <a:xfrm>
            <a:off x="3527731" y="3901560"/>
            <a:ext cx="473677" cy="415277"/>
            <a:chOff x="-46042675" y="3218600"/>
            <a:chExt cx="300100" cy="263100"/>
          </a:xfrm>
          <a:solidFill>
            <a:schemeClr val="tx1"/>
          </a:solidFill>
        </p:grpSpPr>
        <p:sp>
          <p:nvSpPr>
            <p:cNvPr id="642" name="Google Shape;7595;p74">
              <a:extLst>
                <a:ext uri="{FF2B5EF4-FFF2-40B4-BE49-F238E27FC236}">
                  <a16:creationId xmlns:a16="http://schemas.microsoft.com/office/drawing/2014/main" id="{C3E083A7-AB6A-8E4A-1197-E021F5F24919}"/>
                </a:ext>
              </a:extLst>
            </p:cNvPr>
            <p:cNvSpPr/>
            <p:nvPr/>
          </p:nvSpPr>
          <p:spPr>
            <a:xfrm>
              <a:off x="-46042675" y="3302875"/>
              <a:ext cx="35475" cy="130000"/>
            </a:xfrm>
            <a:custGeom>
              <a:avLst/>
              <a:gdLst/>
              <a:ahLst/>
              <a:cxnLst/>
              <a:rect l="l" t="t" r="r" b="b"/>
              <a:pathLst>
                <a:path w="1419" h="5200" extrusionOk="0">
                  <a:moveTo>
                    <a:pt x="1" y="1"/>
                  </a:moveTo>
                  <a:lnTo>
                    <a:pt x="1" y="5199"/>
                  </a:lnTo>
                  <a:lnTo>
                    <a:pt x="1418" y="4506"/>
                  </a:lnTo>
                  <a:lnTo>
                    <a:pt x="1418" y="726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" name="Google Shape;7596;p74">
              <a:extLst>
                <a:ext uri="{FF2B5EF4-FFF2-40B4-BE49-F238E27FC236}">
                  <a16:creationId xmlns:a16="http://schemas.microsoft.com/office/drawing/2014/main" id="{39DDC102-A630-79DD-3EB1-439B8C31F198}"/>
                </a:ext>
              </a:extLst>
            </p:cNvPr>
            <p:cNvSpPr/>
            <p:nvPr/>
          </p:nvSpPr>
          <p:spPr>
            <a:xfrm>
              <a:off x="-45919025" y="3341475"/>
              <a:ext cx="53600" cy="52800"/>
            </a:xfrm>
            <a:custGeom>
              <a:avLst/>
              <a:gdLst/>
              <a:ahLst/>
              <a:cxnLst/>
              <a:rect l="l" t="t" r="r" b="b"/>
              <a:pathLst>
                <a:path w="2144" h="2112" extrusionOk="0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39"/>
                    <a:pt x="473" y="2112"/>
                    <a:pt x="1072" y="2112"/>
                  </a:cubicBezTo>
                  <a:cubicBezTo>
                    <a:pt x="1671" y="2112"/>
                    <a:pt x="2143" y="1639"/>
                    <a:pt x="2143" y="1072"/>
                  </a:cubicBezTo>
                  <a:cubicBezTo>
                    <a:pt x="2143" y="473"/>
                    <a:pt x="1639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" name="Google Shape;7597;p74">
              <a:extLst>
                <a:ext uri="{FF2B5EF4-FFF2-40B4-BE49-F238E27FC236}">
                  <a16:creationId xmlns:a16="http://schemas.microsoft.com/office/drawing/2014/main" id="{D3016F58-00EF-C842-9DA3-7FC03F7C35BA}"/>
                </a:ext>
              </a:extLst>
            </p:cNvPr>
            <p:cNvSpPr/>
            <p:nvPr/>
          </p:nvSpPr>
          <p:spPr>
            <a:xfrm>
              <a:off x="-45778025" y="3302875"/>
              <a:ext cx="35450" cy="130000"/>
            </a:xfrm>
            <a:custGeom>
              <a:avLst/>
              <a:gdLst/>
              <a:ahLst/>
              <a:cxnLst/>
              <a:rect l="l" t="t" r="r" b="b"/>
              <a:pathLst>
                <a:path w="1418" h="5200" extrusionOk="0">
                  <a:moveTo>
                    <a:pt x="1418" y="1"/>
                  </a:moveTo>
                  <a:lnTo>
                    <a:pt x="0" y="726"/>
                  </a:lnTo>
                  <a:lnTo>
                    <a:pt x="0" y="4506"/>
                  </a:lnTo>
                  <a:lnTo>
                    <a:pt x="1418" y="5199"/>
                  </a:lnTo>
                  <a:lnTo>
                    <a:pt x="141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" name="Google Shape;7598;p74">
              <a:extLst>
                <a:ext uri="{FF2B5EF4-FFF2-40B4-BE49-F238E27FC236}">
                  <a16:creationId xmlns:a16="http://schemas.microsoft.com/office/drawing/2014/main" id="{71BE5024-840B-E10A-035B-9E9F664E9A55}"/>
                </a:ext>
              </a:extLst>
            </p:cNvPr>
            <p:cNvSpPr/>
            <p:nvPr/>
          </p:nvSpPr>
          <p:spPr>
            <a:xfrm>
              <a:off x="-46042675" y="3235950"/>
              <a:ext cx="300100" cy="245750"/>
            </a:xfrm>
            <a:custGeom>
              <a:avLst/>
              <a:gdLst/>
              <a:ahLst/>
              <a:cxnLst/>
              <a:rect l="l" t="t" r="r" b="b"/>
              <a:pathLst>
                <a:path w="12004" h="9830" extrusionOk="0">
                  <a:moveTo>
                    <a:pt x="6018" y="2142"/>
                  </a:moveTo>
                  <a:cubicBezTo>
                    <a:pt x="7751" y="2142"/>
                    <a:pt x="9168" y="3560"/>
                    <a:pt x="9168" y="5293"/>
                  </a:cubicBezTo>
                  <a:cubicBezTo>
                    <a:pt x="9168" y="7026"/>
                    <a:pt x="7751" y="8443"/>
                    <a:pt x="6018" y="8443"/>
                  </a:cubicBezTo>
                  <a:cubicBezTo>
                    <a:pt x="4285" y="8443"/>
                    <a:pt x="2867" y="7026"/>
                    <a:pt x="2867" y="5293"/>
                  </a:cubicBezTo>
                  <a:cubicBezTo>
                    <a:pt x="2867" y="3560"/>
                    <a:pt x="4285" y="2142"/>
                    <a:pt x="6018" y="2142"/>
                  </a:cubicBezTo>
                  <a:close/>
                  <a:moveTo>
                    <a:pt x="1765" y="0"/>
                  </a:moveTo>
                  <a:cubicBezTo>
                    <a:pt x="1576" y="0"/>
                    <a:pt x="1418" y="158"/>
                    <a:pt x="1418" y="378"/>
                  </a:cubicBezTo>
                  <a:lnTo>
                    <a:pt x="1418" y="725"/>
                  </a:lnTo>
                  <a:lnTo>
                    <a:pt x="1072" y="725"/>
                  </a:lnTo>
                  <a:cubicBezTo>
                    <a:pt x="473" y="725"/>
                    <a:pt x="1" y="1197"/>
                    <a:pt x="1" y="1796"/>
                  </a:cubicBezTo>
                  <a:lnTo>
                    <a:pt x="1" y="1890"/>
                  </a:lnTo>
                  <a:lnTo>
                    <a:pt x="1922" y="2835"/>
                  </a:lnTo>
                  <a:cubicBezTo>
                    <a:pt x="2048" y="2930"/>
                    <a:pt x="2143" y="3056"/>
                    <a:pt x="2143" y="3151"/>
                  </a:cubicBezTo>
                  <a:lnTo>
                    <a:pt x="2143" y="7372"/>
                  </a:lnTo>
                  <a:cubicBezTo>
                    <a:pt x="2143" y="7498"/>
                    <a:pt x="2048" y="7624"/>
                    <a:pt x="1922" y="7687"/>
                  </a:cubicBezTo>
                  <a:lnTo>
                    <a:pt x="1" y="8632"/>
                  </a:lnTo>
                  <a:lnTo>
                    <a:pt x="1" y="8758"/>
                  </a:lnTo>
                  <a:cubicBezTo>
                    <a:pt x="1" y="9357"/>
                    <a:pt x="473" y="9830"/>
                    <a:pt x="1072" y="9830"/>
                  </a:cubicBezTo>
                  <a:lnTo>
                    <a:pt x="10964" y="9830"/>
                  </a:lnTo>
                  <a:cubicBezTo>
                    <a:pt x="11531" y="9830"/>
                    <a:pt x="12004" y="9357"/>
                    <a:pt x="12004" y="8758"/>
                  </a:cubicBezTo>
                  <a:lnTo>
                    <a:pt x="12004" y="8632"/>
                  </a:lnTo>
                  <a:lnTo>
                    <a:pt x="10082" y="7687"/>
                  </a:lnTo>
                  <a:cubicBezTo>
                    <a:pt x="9956" y="7624"/>
                    <a:pt x="9893" y="7498"/>
                    <a:pt x="9893" y="7372"/>
                  </a:cubicBezTo>
                  <a:lnTo>
                    <a:pt x="9893" y="3151"/>
                  </a:lnTo>
                  <a:cubicBezTo>
                    <a:pt x="9893" y="3056"/>
                    <a:pt x="9956" y="2930"/>
                    <a:pt x="10082" y="2835"/>
                  </a:cubicBezTo>
                  <a:lnTo>
                    <a:pt x="12004" y="1890"/>
                  </a:lnTo>
                  <a:lnTo>
                    <a:pt x="12004" y="1796"/>
                  </a:lnTo>
                  <a:cubicBezTo>
                    <a:pt x="12004" y="1197"/>
                    <a:pt x="11531" y="725"/>
                    <a:pt x="10933" y="725"/>
                  </a:cubicBez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" name="Google Shape;7599;p74">
              <a:extLst>
                <a:ext uri="{FF2B5EF4-FFF2-40B4-BE49-F238E27FC236}">
                  <a16:creationId xmlns:a16="http://schemas.microsoft.com/office/drawing/2014/main" id="{98728A5D-0930-5138-E429-D2DFE6A95B7B}"/>
                </a:ext>
              </a:extLst>
            </p:cNvPr>
            <p:cNvSpPr/>
            <p:nvPr/>
          </p:nvSpPr>
          <p:spPr>
            <a:xfrm>
              <a:off x="-45952875" y="3306025"/>
              <a:ext cx="122100" cy="122125"/>
            </a:xfrm>
            <a:custGeom>
              <a:avLst/>
              <a:gdLst/>
              <a:ahLst/>
              <a:cxnLst/>
              <a:rect l="l" t="t" r="r" b="b"/>
              <a:pathLst>
                <a:path w="4884" h="4885" extrusionOk="0">
                  <a:moveTo>
                    <a:pt x="2426" y="663"/>
                  </a:moveTo>
                  <a:cubicBezTo>
                    <a:pt x="3403" y="663"/>
                    <a:pt x="4190" y="1450"/>
                    <a:pt x="4190" y="2458"/>
                  </a:cubicBezTo>
                  <a:cubicBezTo>
                    <a:pt x="4159" y="3435"/>
                    <a:pt x="3371" y="4223"/>
                    <a:pt x="2426" y="4223"/>
                  </a:cubicBezTo>
                  <a:cubicBezTo>
                    <a:pt x="1449" y="4223"/>
                    <a:pt x="662" y="3435"/>
                    <a:pt x="662" y="2458"/>
                  </a:cubicBezTo>
                  <a:cubicBezTo>
                    <a:pt x="662" y="1450"/>
                    <a:pt x="1449" y="663"/>
                    <a:pt x="2426" y="663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4"/>
                    <a:pt x="0" y="2458"/>
                  </a:cubicBezTo>
                  <a:cubicBezTo>
                    <a:pt x="0" y="3782"/>
                    <a:pt x="1103" y="4884"/>
                    <a:pt x="2426" y="4884"/>
                  </a:cubicBezTo>
                  <a:cubicBezTo>
                    <a:pt x="3781" y="4884"/>
                    <a:pt x="4883" y="3782"/>
                    <a:pt x="4883" y="2458"/>
                  </a:cubicBezTo>
                  <a:cubicBezTo>
                    <a:pt x="4883" y="1104"/>
                    <a:pt x="3781" y="1"/>
                    <a:pt x="24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" name="Google Shape;7600;p74">
              <a:extLst>
                <a:ext uri="{FF2B5EF4-FFF2-40B4-BE49-F238E27FC236}">
                  <a16:creationId xmlns:a16="http://schemas.microsoft.com/office/drawing/2014/main" id="{D2532FAA-535A-3474-D7CD-004456FF62B4}"/>
                </a:ext>
              </a:extLst>
            </p:cNvPr>
            <p:cNvSpPr/>
            <p:nvPr/>
          </p:nvSpPr>
          <p:spPr>
            <a:xfrm>
              <a:off x="-45941075" y="3218600"/>
              <a:ext cx="98475" cy="17375"/>
            </a:xfrm>
            <a:custGeom>
              <a:avLst/>
              <a:gdLst/>
              <a:ahLst/>
              <a:cxnLst/>
              <a:rect l="l" t="t" r="r" b="b"/>
              <a:pathLst>
                <a:path w="3939" h="695" extrusionOk="0">
                  <a:moveTo>
                    <a:pt x="536" y="1"/>
                  </a:moveTo>
                  <a:cubicBezTo>
                    <a:pt x="410" y="1"/>
                    <a:pt x="316" y="64"/>
                    <a:pt x="221" y="190"/>
                  </a:cubicBezTo>
                  <a:lnTo>
                    <a:pt x="1" y="694"/>
                  </a:lnTo>
                  <a:lnTo>
                    <a:pt x="3939" y="694"/>
                  </a:lnTo>
                  <a:lnTo>
                    <a:pt x="3655" y="190"/>
                  </a:lnTo>
                  <a:cubicBezTo>
                    <a:pt x="3592" y="64"/>
                    <a:pt x="3466" y="1"/>
                    <a:pt x="3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48" name="Google Shape;7601;p74">
            <a:extLst>
              <a:ext uri="{FF2B5EF4-FFF2-40B4-BE49-F238E27FC236}">
                <a16:creationId xmlns:a16="http://schemas.microsoft.com/office/drawing/2014/main" id="{F12B7935-CD2C-12A5-5FB0-632A376C83F5}"/>
              </a:ext>
            </a:extLst>
          </p:cNvPr>
          <p:cNvGrpSpPr/>
          <p:nvPr/>
        </p:nvGrpSpPr>
        <p:grpSpPr>
          <a:xfrm>
            <a:off x="3527731" y="4454159"/>
            <a:ext cx="473677" cy="430824"/>
            <a:chOff x="-46042675" y="3568700"/>
            <a:chExt cx="300100" cy="272950"/>
          </a:xfrm>
          <a:solidFill>
            <a:schemeClr val="tx1"/>
          </a:solidFill>
        </p:grpSpPr>
        <p:sp>
          <p:nvSpPr>
            <p:cNvPr id="649" name="Google Shape;7602;p74">
              <a:extLst>
                <a:ext uri="{FF2B5EF4-FFF2-40B4-BE49-F238E27FC236}">
                  <a16:creationId xmlns:a16="http://schemas.microsoft.com/office/drawing/2014/main" id="{0166E363-8144-BA49-8CDA-398634FBBD6C}"/>
                </a:ext>
              </a:extLst>
            </p:cNvPr>
            <p:cNvSpPr/>
            <p:nvPr/>
          </p:nvSpPr>
          <p:spPr>
            <a:xfrm>
              <a:off x="-46042675" y="3758125"/>
              <a:ext cx="115025" cy="83525"/>
            </a:xfrm>
            <a:custGeom>
              <a:avLst/>
              <a:gdLst/>
              <a:ahLst/>
              <a:cxnLst/>
              <a:rect l="l" t="t" r="r" b="b"/>
              <a:pathLst>
                <a:path w="4601" h="3341" extrusionOk="0">
                  <a:moveTo>
                    <a:pt x="1985" y="1"/>
                  </a:moveTo>
                  <a:lnTo>
                    <a:pt x="127" y="1797"/>
                  </a:lnTo>
                  <a:cubicBezTo>
                    <a:pt x="32" y="1891"/>
                    <a:pt x="1" y="2017"/>
                    <a:pt x="32" y="2112"/>
                  </a:cubicBezTo>
                  <a:cubicBezTo>
                    <a:pt x="95" y="2238"/>
                    <a:pt x="158" y="2332"/>
                    <a:pt x="284" y="2364"/>
                  </a:cubicBezTo>
                  <a:lnTo>
                    <a:pt x="3277" y="3340"/>
                  </a:lnTo>
                  <a:lnTo>
                    <a:pt x="3403" y="3340"/>
                  </a:lnTo>
                  <a:cubicBezTo>
                    <a:pt x="3466" y="3340"/>
                    <a:pt x="3592" y="3309"/>
                    <a:pt x="3624" y="3214"/>
                  </a:cubicBezTo>
                  <a:lnTo>
                    <a:pt x="4600" y="2238"/>
                  </a:lnTo>
                  <a:lnTo>
                    <a:pt x="2395" y="1639"/>
                  </a:lnTo>
                  <a:cubicBezTo>
                    <a:pt x="2367" y="1650"/>
                    <a:pt x="2340" y="1656"/>
                    <a:pt x="2316" y="1656"/>
                  </a:cubicBezTo>
                  <a:cubicBezTo>
                    <a:pt x="2206" y="1656"/>
                    <a:pt x="2143" y="1548"/>
                    <a:pt x="2143" y="1418"/>
                  </a:cubicBezTo>
                  <a:lnTo>
                    <a:pt x="198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" name="Google Shape;7603;p74">
              <a:extLst>
                <a:ext uri="{FF2B5EF4-FFF2-40B4-BE49-F238E27FC236}">
                  <a16:creationId xmlns:a16="http://schemas.microsoft.com/office/drawing/2014/main" id="{C1EF0CD9-E538-45B0-5A85-7A2499071F70}"/>
                </a:ext>
              </a:extLst>
            </p:cNvPr>
            <p:cNvSpPr/>
            <p:nvPr/>
          </p:nvSpPr>
          <p:spPr>
            <a:xfrm>
              <a:off x="-45866250" y="36541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1009" y="0"/>
                  </a:moveTo>
                  <a:lnTo>
                    <a:pt x="1" y="1008"/>
                  </a:lnTo>
                  <a:lnTo>
                    <a:pt x="505" y="1512"/>
                  </a:lnTo>
                  <a:lnTo>
                    <a:pt x="1513" y="504"/>
                  </a:lnTo>
                  <a:lnTo>
                    <a:pt x="100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" name="Google Shape;7604;p74">
              <a:extLst>
                <a:ext uri="{FF2B5EF4-FFF2-40B4-BE49-F238E27FC236}">
                  <a16:creationId xmlns:a16="http://schemas.microsoft.com/office/drawing/2014/main" id="{9270298E-27AA-2037-4117-B079B73A4D27}"/>
                </a:ext>
              </a:extLst>
            </p:cNvPr>
            <p:cNvSpPr/>
            <p:nvPr/>
          </p:nvSpPr>
          <p:spPr>
            <a:xfrm>
              <a:off x="-45828450" y="3629750"/>
              <a:ext cx="25225" cy="25225"/>
            </a:xfrm>
            <a:custGeom>
              <a:avLst/>
              <a:gdLst/>
              <a:ahLst/>
              <a:cxnLst/>
              <a:rect l="l" t="t" r="r" b="b"/>
              <a:pathLst>
                <a:path w="1009" h="1009" extrusionOk="0">
                  <a:moveTo>
                    <a:pt x="505" y="0"/>
                  </a:moveTo>
                  <a:lnTo>
                    <a:pt x="1" y="505"/>
                  </a:lnTo>
                  <a:lnTo>
                    <a:pt x="505" y="1009"/>
                  </a:lnTo>
                  <a:lnTo>
                    <a:pt x="1009" y="505"/>
                  </a:lnTo>
                  <a:lnTo>
                    <a:pt x="50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" name="Google Shape;7605;p74">
              <a:extLst>
                <a:ext uri="{FF2B5EF4-FFF2-40B4-BE49-F238E27FC236}">
                  <a16:creationId xmlns:a16="http://schemas.microsoft.com/office/drawing/2014/main" id="{B493BEB3-502A-E4FF-D5E0-A967928F4C13}"/>
                </a:ext>
              </a:extLst>
            </p:cNvPr>
            <p:cNvSpPr/>
            <p:nvPr/>
          </p:nvSpPr>
          <p:spPr>
            <a:xfrm>
              <a:off x="-45979675" y="3568700"/>
              <a:ext cx="237100" cy="237800"/>
            </a:xfrm>
            <a:custGeom>
              <a:avLst/>
              <a:gdLst/>
              <a:ahLst/>
              <a:cxnLst/>
              <a:rect l="l" t="t" r="r" b="b"/>
              <a:pathLst>
                <a:path w="9484" h="9512" extrusionOk="0">
                  <a:moveTo>
                    <a:pt x="6499" y="1615"/>
                  </a:moveTo>
                  <a:cubicBezTo>
                    <a:pt x="6593" y="1615"/>
                    <a:pt x="6696" y="1639"/>
                    <a:pt x="6774" y="1686"/>
                  </a:cubicBezTo>
                  <a:lnTo>
                    <a:pt x="7751" y="2695"/>
                  </a:lnTo>
                  <a:cubicBezTo>
                    <a:pt x="7909" y="2852"/>
                    <a:pt x="7909" y="3073"/>
                    <a:pt x="7751" y="3199"/>
                  </a:cubicBezTo>
                  <a:lnTo>
                    <a:pt x="5262" y="5687"/>
                  </a:lnTo>
                  <a:cubicBezTo>
                    <a:pt x="5215" y="5750"/>
                    <a:pt x="5128" y="5782"/>
                    <a:pt x="5034" y="5782"/>
                  </a:cubicBezTo>
                  <a:cubicBezTo>
                    <a:pt x="4939" y="5782"/>
                    <a:pt x="4837" y="5750"/>
                    <a:pt x="4758" y="5687"/>
                  </a:cubicBezTo>
                  <a:lnTo>
                    <a:pt x="3782" y="4711"/>
                  </a:lnTo>
                  <a:cubicBezTo>
                    <a:pt x="3656" y="4585"/>
                    <a:pt x="3656" y="4333"/>
                    <a:pt x="3782" y="4175"/>
                  </a:cubicBezTo>
                  <a:lnTo>
                    <a:pt x="6270" y="1686"/>
                  </a:lnTo>
                  <a:cubicBezTo>
                    <a:pt x="6318" y="1639"/>
                    <a:pt x="6404" y="1615"/>
                    <a:pt x="6499" y="1615"/>
                  </a:cubicBezTo>
                  <a:close/>
                  <a:moveTo>
                    <a:pt x="3506" y="5593"/>
                  </a:moveTo>
                  <a:cubicBezTo>
                    <a:pt x="3600" y="5593"/>
                    <a:pt x="3703" y="5624"/>
                    <a:pt x="3782" y="5687"/>
                  </a:cubicBezTo>
                  <a:cubicBezTo>
                    <a:pt x="3939" y="5845"/>
                    <a:pt x="3939" y="6034"/>
                    <a:pt x="3782" y="6192"/>
                  </a:cubicBezTo>
                  <a:lnTo>
                    <a:pt x="2553" y="7420"/>
                  </a:lnTo>
                  <a:cubicBezTo>
                    <a:pt x="2490" y="7483"/>
                    <a:pt x="2403" y="7515"/>
                    <a:pt x="2313" y="7515"/>
                  </a:cubicBezTo>
                  <a:cubicBezTo>
                    <a:pt x="2222" y="7515"/>
                    <a:pt x="2128" y="7483"/>
                    <a:pt x="2049" y="7420"/>
                  </a:cubicBezTo>
                  <a:cubicBezTo>
                    <a:pt x="1923" y="7294"/>
                    <a:pt x="1923" y="7074"/>
                    <a:pt x="2049" y="6916"/>
                  </a:cubicBezTo>
                  <a:lnTo>
                    <a:pt x="3277" y="5687"/>
                  </a:lnTo>
                  <a:cubicBezTo>
                    <a:pt x="3325" y="5624"/>
                    <a:pt x="3411" y="5593"/>
                    <a:pt x="3506" y="5593"/>
                  </a:cubicBezTo>
                  <a:close/>
                  <a:moveTo>
                    <a:pt x="7034" y="1"/>
                  </a:moveTo>
                  <a:cubicBezTo>
                    <a:pt x="6396" y="1"/>
                    <a:pt x="5766" y="237"/>
                    <a:pt x="5325" y="710"/>
                  </a:cubicBezTo>
                  <a:lnTo>
                    <a:pt x="127" y="5908"/>
                  </a:lnTo>
                  <a:cubicBezTo>
                    <a:pt x="32" y="6003"/>
                    <a:pt x="1" y="6129"/>
                    <a:pt x="1" y="6192"/>
                  </a:cubicBezTo>
                  <a:lnTo>
                    <a:pt x="221" y="8428"/>
                  </a:lnTo>
                  <a:cubicBezTo>
                    <a:pt x="221" y="8586"/>
                    <a:pt x="347" y="8712"/>
                    <a:pt x="505" y="8743"/>
                  </a:cubicBezTo>
                  <a:lnTo>
                    <a:pt x="3214" y="9500"/>
                  </a:lnTo>
                  <a:cubicBezTo>
                    <a:pt x="3248" y="9508"/>
                    <a:pt x="3282" y="9512"/>
                    <a:pt x="3316" y="9512"/>
                  </a:cubicBezTo>
                  <a:cubicBezTo>
                    <a:pt x="3408" y="9512"/>
                    <a:pt x="3500" y="9483"/>
                    <a:pt x="3592" y="9437"/>
                  </a:cubicBezTo>
                  <a:lnTo>
                    <a:pt x="8791" y="4238"/>
                  </a:lnTo>
                  <a:cubicBezTo>
                    <a:pt x="9263" y="3766"/>
                    <a:pt x="9484" y="3167"/>
                    <a:pt x="9484" y="2505"/>
                  </a:cubicBezTo>
                  <a:cubicBezTo>
                    <a:pt x="9484" y="1812"/>
                    <a:pt x="9200" y="1182"/>
                    <a:pt x="8791" y="710"/>
                  </a:cubicBezTo>
                  <a:cubicBezTo>
                    <a:pt x="8318" y="237"/>
                    <a:pt x="7672" y="1"/>
                    <a:pt x="70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53" name="Google Shape;7606;p74">
            <a:extLst>
              <a:ext uri="{FF2B5EF4-FFF2-40B4-BE49-F238E27FC236}">
                <a16:creationId xmlns:a16="http://schemas.microsoft.com/office/drawing/2014/main" id="{4B0AD52C-3366-73AA-3B83-B60FAC3F3BF8}"/>
              </a:ext>
            </a:extLst>
          </p:cNvPr>
          <p:cNvGrpSpPr/>
          <p:nvPr/>
        </p:nvGrpSpPr>
        <p:grpSpPr>
          <a:xfrm>
            <a:off x="3583666" y="5036786"/>
            <a:ext cx="361809" cy="474743"/>
            <a:chOff x="-46007225" y="3937825"/>
            <a:chExt cx="229225" cy="300775"/>
          </a:xfrm>
          <a:solidFill>
            <a:schemeClr val="tx1"/>
          </a:solidFill>
        </p:grpSpPr>
        <p:sp>
          <p:nvSpPr>
            <p:cNvPr id="654" name="Google Shape;7607;p74">
              <a:extLst>
                <a:ext uri="{FF2B5EF4-FFF2-40B4-BE49-F238E27FC236}">
                  <a16:creationId xmlns:a16="http://schemas.microsoft.com/office/drawing/2014/main" id="{B5F5D009-F164-95BC-692A-F158C3690658}"/>
                </a:ext>
              </a:extLst>
            </p:cNvPr>
            <p:cNvSpPr/>
            <p:nvPr/>
          </p:nvSpPr>
          <p:spPr>
            <a:xfrm>
              <a:off x="-45813475" y="39904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" name="Google Shape;7608;p74">
              <a:extLst>
                <a:ext uri="{FF2B5EF4-FFF2-40B4-BE49-F238E27FC236}">
                  <a16:creationId xmlns:a16="http://schemas.microsoft.com/office/drawing/2014/main" id="{EE108346-6DA1-7E71-A05A-75C1FFE1671E}"/>
                </a:ext>
              </a:extLst>
            </p:cNvPr>
            <p:cNvSpPr/>
            <p:nvPr/>
          </p:nvSpPr>
          <p:spPr>
            <a:xfrm>
              <a:off x="-46007225" y="39904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" name="Google Shape;7609;p74">
              <a:extLst>
                <a:ext uri="{FF2B5EF4-FFF2-40B4-BE49-F238E27FC236}">
                  <a16:creationId xmlns:a16="http://schemas.microsoft.com/office/drawing/2014/main" id="{730BD9CC-0137-A113-AB99-42E1E220DF51}"/>
                </a:ext>
              </a:extLst>
            </p:cNvPr>
            <p:cNvSpPr/>
            <p:nvPr/>
          </p:nvSpPr>
          <p:spPr>
            <a:xfrm>
              <a:off x="-45826875" y="3937825"/>
              <a:ext cx="35475" cy="26750"/>
            </a:xfrm>
            <a:custGeom>
              <a:avLst/>
              <a:gdLst/>
              <a:ahLst/>
              <a:cxnLst/>
              <a:rect l="l" t="t" r="r" b="b"/>
              <a:pathLst>
                <a:path w="1419" h="1070" extrusionOk="0">
                  <a:moveTo>
                    <a:pt x="993" y="0"/>
                  </a:moveTo>
                  <a:cubicBezTo>
                    <a:pt x="932" y="0"/>
                    <a:pt x="871" y="18"/>
                    <a:pt x="820" y="59"/>
                  </a:cubicBezTo>
                  <a:lnTo>
                    <a:pt x="221" y="405"/>
                  </a:lnTo>
                  <a:cubicBezTo>
                    <a:pt x="64" y="500"/>
                    <a:pt x="1" y="720"/>
                    <a:pt x="127" y="878"/>
                  </a:cubicBezTo>
                  <a:cubicBezTo>
                    <a:pt x="188" y="1000"/>
                    <a:pt x="288" y="1070"/>
                    <a:pt x="403" y="1070"/>
                  </a:cubicBezTo>
                  <a:cubicBezTo>
                    <a:pt x="466" y="1070"/>
                    <a:pt x="533" y="1049"/>
                    <a:pt x="599" y="1004"/>
                  </a:cubicBezTo>
                  <a:lnTo>
                    <a:pt x="1167" y="657"/>
                  </a:lnTo>
                  <a:cubicBezTo>
                    <a:pt x="1324" y="563"/>
                    <a:pt x="1419" y="342"/>
                    <a:pt x="1293" y="185"/>
                  </a:cubicBezTo>
                  <a:cubicBezTo>
                    <a:pt x="1250" y="78"/>
                    <a:pt x="1121" y="0"/>
                    <a:pt x="9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" name="Google Shape;7610;p74">
              <a:extLst>
                <a:ext uri="{FF2B5EF4-FFF2-40B4-BE49-F238E27FC236}">
                  <a16:creationId xmlns:a16="http://schemas.microsoft.com/office/drawing/2014/main" id="{3DFD1ECE-69F1-87A0-1EF7-43599C1B5FE9}"/>
                </a:ext>
              </a:extLst>
            </p:cNvPr>
            <p:cNvSpPr/>
            <p:nvPr/>
          </p:nvSpPr>
          <p:spPr>
            <a:xfrm>
              <a:off x="-45993850" y="4034625"/>
              <a:ext cx="35475" cy="25850"/>
            </a:xfrm>
            <a:custGeom>
              <a:avLst/>
              <a:gdLst/>
              <a:ahLst/>
              <a:cxnLst/>
              <a:rect l="l" t="t" r="r" b="b"/>
              <a:pathLst>
                <a:path w="1419" h="1034" extrusionOk="0">
                  <a:moveTo>
                    <a:pt x="1014" y="0"/>
                  </a:moveTo>
                  <a:cubicBezTo>
                    <a:pt x="958" y="0"/>
                    <a:pt x="901" y="10"/>
                    <a:pt x="851" y="30"/>
                  </a:cubicBezTo>
                  <a:lnTo>
                    <a:pt x="253" y="377"/>
                  </a:lnTo>
                  <a:cubicBezTo>
                    <a:pt x="95" y="472"/>
                    <a:pt x="1" y="692"/>
                    <a:pt x="127" y="850"/>
                  </a:cubicBezTo>
                  <a:cubicBezTo>
                    <a:pt x="191" y="956"/>
                    <a:pt x="313" y="1034"/>
                    <a:pt x="433" y="1034"/>
                  </a:cubicBezTo>
                  <a:cubicBezTo>
                    <a:pt x="491" y="1034"/>
                    <a:pt x="549" y="1016"/>
                    <a:pt x="599" y="976"/>
                  </a:cubicBezTo>
                  <a:lnTo>
                    <a:pt x="1198" y="629"/>
                  </a:lnTo>
                  <a:cubicBezTo>
                    <a:pt x="1356" y="566"/>
                    <a:pt x="1419" y="314"/>
                    <a:pt x="1324" y="156"/>
                  </a:cubicBezTo>
                  <a:cubicBezTo>
                    <a:pt x="1259" y="49"/>
                    <a:pt x="1136" y="0"/>
                    <a:pt x="1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" name="Google Shape;7611;p74">
              <a:extLst>
                <a:ext uri="{FF2B5EF4-FFF2-40B4-BE49-F238E27FC236}">
                  <a16:creationId xmlns:a16="http://schemas.microsoft.com/office/drawing/2014/main" id="{0505285F-3B98-996E-DF54-3602E5B45BD6}"/>
                </a:ext>
              </a:extLst>
            </p:cNvPr>
            <p:cNvSpPr/>
            <p:nvPr/>
          </p:nvSpPr>
          <p:spPr>
            <a:xfrm>
              <a:off x="-45825300" y="4034625"/>
              <a:ext cx="34675" cy="25725"/>
            </a:xfrm>
            <a:custGeom>
              <a:avLst/>
              <a:gdLst/>
              <a:ahLst/>
              <a:cxnLst/>
              <a:rect l="l" t="t" r="r" b="b"/>
              <a:pathLst>
                <a:path w="1387" h="1029" extrusionOk="0">
                  <a:moveTo>
                    <a:pt x="399" y="0"/>
                  </a:moveTo>
                  <a:cubicBezTo>
                    <a:pt x="270" y="0"/>
                    <a:pt x="138" y="49"/>
                    <a:pt x="95" y="156"/>
                  </a:cubicBezTo>
                  <a:cubicBezTo>
                    <a:pt x="1" y="314"/>
                    <a:pt x="32" y="566"/>
                    <a:pt x="190" y="629"/>
                  </a:cubicBezTo>
                  <a:lnTo>
                    <a:pt x="789" y="976"/>
                  </a:lnTo>
                  <a:cubicBezTo>
                    <a:pt x="848" y="1011"/>
                    <a:pt x="920" y="1029"/>
                    <a:pt x="991" y="1029"/>
                  </a:cubicBezTo>
                  <a:cubicBezTo>
                    <a:pt x="1108" y="1029"/>
                    <a:pt x="1222" y="980"/>
                    <a:pt x="1261" y="881"/>
                  </a:cubicBezTo>
                  <a:cubicBezTo>
                    <a:pt x="1387" y="692"/>
                    <a:pt x="1324" y="503"/>
                    <a:pt x="1135" y="408"/>
                  </a:cubicBezTo>
                  <a:lnTo>
                    <a:pt x="568" y="30"/>
                  </a:lnTo>
                  <a:cubicBezTo>
                    <a:pt x="518" y="10"/>
                    <a:pt x="459" y="0"/>
                    <a:pt x="3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" name="Google Shape;7612;p74">
              <a:extLst>
                <a:ext uri="{FF2B5EF4-FFF2-40B4-BE49-F238E27FC236}">
                  <a16:creationId xmlns:a16="http://schemas.microsoft.com/office/drawing/2014/main" id="{FB9D07B7-A758-364B-C9B6-4977067CCAB4}"/>
                </a:ext>
              </a:extLst>
            </p:cNvPr>
            <p:cNvSpPr/>
            <p:nvPr/>
          </p:nvSpPr>
          <p:spPr>
            <a:xfrm>
              <a:off x="-45992275" y="3938175"/>
              <a:ext cx="33900" cy="25525"/>
            </a:xfrm>
            <a:custGeom>
              <a:avLst/>
              <a:gdLst/>
              <a:ahLst/>
              <a:cxnLst/>
              <a:rect l="l" t="t" r="r" b="b"/>
              <a:pathLst>
                <a:path w="1356" h="1021" extrusionOk="0">
                  <a:moveTo>
                    <a:pt x="372" y="0"/>
                  </a:moveTo>
                  <a:cubicBezTo>
                    <a:pt x="250" y="0"/>
                    <a:pt x="128" y="64"/>
                    <a:pt x="64" y="171"/>
                  </a:cubicBezTo>
                  <a:cubicBezTo>
                    <a:pt x="1" y="328"/>
                    <a:pt x="32" y="549"/>
                    <a:pt x="190" y="643"/>
                  </a:cubicBezTo>
                  <a:lnTo>
                    <a:pt x="788" y="990"/>
                  </a:lnTo>
                  <a:cubicBezTo>
                    <a:pt x="838" y="1010"/>
                    <a:pt x="895" y="1020"/>
                    <a:pt x="951" y="1020"/>
                  </a:cubicBezTo>
                  <a:cubicBezTo>
                    <a:pt x="1073" y="1020"/>
                    <a:pt x="1196" y="972"/>
                    <a:pt x="1261" y="864"/>
                  </a:cubicBezTo>
                  <a:cubicBezTo>
                    <a:pt x="1356" y="706"/>
                    <a:pt x="1293" y="517"/>
                    <a:pt x="1135" y="391"/>
                  </a:cubicBezTo>
                  <a:lnTo>
                    <a:pt x="536" y="45"/>
                  </a:lnTo>
                  <a:cubicBezTo>
                    <a:pt x="486" y="15"/>
                    <a:pt x="429" y="0"/>
                    <a:pt x="3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" name="Google Shape;7613;p74">
              <a:extLst>
                <a:ext uri="{FF2B5EF4-FFF2-40B4-BE49-F238E27FC236}">
                  <a16:creationId xmlns:a16="http://schemas.microsoft.com/office/drawing/2014/main" id="{E43AB348-7201-33E5-BA34-527D19297AE6}"/>
                </a:ext>
              </a:extLst>
            </p:cNvPr>
            <p:cNvSpPr/>
            <p:nvPr/>
          </p:nvSpPr>
          <p:spPr>
            <a:xfrm>
              <a:off x="-45953675" y="4078700"/>
              <a:ext cx="122900" cy="35450"/>
            </a:xfrm>
            <a:custGeom>
              <a:avLst/>
              <a:gdLst/>
              <a:ahLst/>
              <a:cxnLst/>
              <a:rect l="l" t="t" r="r" b="b"/>
              <a:pathLst>
                <a:path w="4916" h="1418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40" y="725"/>
                  </a:lnTo>
                  <a:lnTo>
                    <a:pt x="1040" y="1418"/>
                  </a:lnTo>
                  <a:lnTo>
                    <a:pt x="3844" y="1418"/>
                  </a:lnTo>
                  <a:lnTo>
                    <a:pt x="3844" y="725"/>
                  </a:lnTo>
                  <a:lnTo>
                    <a:pt x="4569" y="725"/>
                  </a:lnTo>
                  <a:cubicBezTo>
                    <a:pt x="4758" y="725"/>
                    <a:pt x="4915" y="567"/>
                    <a:pt x="4915" y="378"/>
                  </a:cubicBezTo>
                  <a:cubicBezTo>
                    <a:pt x="4915" y="158"/>
                    <a:pt x="4758" y="0"/>
                    <a:pt x="4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" name="Google Shape;7614;p74">
              <a:extLst>
                <a:ext uri="{FF2B5EF4-FFF2-40B4-BE49-F238E27FC236}">
                  <a16:creationId xmlns:a16="http://schemas.microsoft.com/office/drawing/2014/main" id="{D000BCD4-5936-795E-E191-59FADDA550F5}"/>
                </a:ext>
              </a:extLst>
            </p:cNvPr>
            <p:cNvSpPr/>
            <p:nvPr/>
          </p:nvSpPr>
          <p:spPr>
            <a:xfrm>
              <a:off x="-45956025" y="3938325"/>
              <a:ext cx="126025" cy="123075"/>
            </a:xfrm>
            <a:custGeom>
              <a:avLst/>
              <a:gdLst/>
              <a:ahLst/>
              <a:cxnLst/>
              <a:rect l="l" t="t" r="r" b="b"/>
              <a:pathLst>
                <a:path w="5041" h="4923" extrusionOk="0">
                  <a:moveTo>
                    <a:pt x="2557" y="1"/>
                  </a:moveTo>
                  <a:cubicBezTo>
                    <a:pt x="2408" y="1"/>
                    <a:pt x="2259" y="13"/>
                    <a:pt x="2111" y="39"/>
                  </a:cubicBezTo>
                  <a:cubicBezTo>
                    <a:pt x="1134" y="196"/>
                    <a:pt x="315" y="1016"/>
                    <a:pt x="158" y="1992"/>
                  </a:cubicBezTo>
                  <a:cubicBezTo>
                    <a:pt x="0" y="2874"/>
                    <a:pt x="284" y="3410"/>
                    <a:pt x="693" y="4103"/>
                  </a:cubicBezTo>
                  <a:cubicBezTo>
                    <a:pt x="914" y="4355"/>
                    <a:pt x="1071" y="4639"/>
                    <a:pt x="1134" y="4922"/>
                  </a:cubicBezTo>
                  <a:lnTo>
                    <a:pt x="2237" y="4922"/>
                  </a:lnTo>
                  <a:lnTo>
                    <a:pt x="2237" y="2780"/>
                  </a:lnTo>
                  <a:lnTo>
                    <a:pt x="1890" y="2780"/>
                  </a:lnTo>
                  <a:cubicBezTo>
                    <a:pt x="1701" y="2780"/>
                    <a:pt x="1544" y="2622"/>
                    <a:pt x="1544" y="2433"/>
                  </a:cubicBezTo>
                  <a:cubicBezTo>
                    <a:pt x="1544" y="2244"/>
                    <a:pt x="1701" y="2087"/>
                    <a:pt x="1890" y="2087"/>
                  </a:cubicBezTo>
                  <a:lnTo>
                    <a:pt x="3308" y="2087"/>
                  </a:lnTo>
                  <a:cubicBezTo>
                    <a:pt x="3497" y="2087"/>
                    <a:pt x="3655" y="2244"/>
                    <a:pt x="3655" y="2433"/>
                  </a:cubicBezTo>
                  <a:cubicBezTo>
                    <a:pt x="3655" y="2622"/>
                    <a:pt x="3497" y="2780"/>
                    <a:pt x="3308" y="2780"/>
                  </a:cubicBezTo>
                  <a:lnTo>
                    <a:pt x="2962" y="2780"/>
                  </a:lnTo>
                  <a:lnTo>
                    <a:pt x="2962" y="4922"/>
                  </a:lnTo>
                  <a:lnTo>
                    <a:pt x="4064" y="4922"/>
                  </a:lnTo>
                  <a:cubicBezTo>
                    <a:pt x="4127" y="4639"/>
                    <a:pt x="4348" y="4355"/>
                    <a:pt x="4505" y="4040"/>
                  </a:cubicBezTo>
                  <a:cubicBezTo>
                    <a:pt x="4820" y="3536"/>
                    <a:pt x="5041" y="3158"/>
                    <a:pt x="5041" y="2433"/>
                  </a:cubicBezTo>
                  <a:cubicBezTo>
                    <a:pt x="5041" y="1740"/>
                    <a:pt x="4726" y="1016"/>
                    <a:pt x="4190" y="543"/>
                  </a:cubicBezTo>
                  <a:cubicBezTo>
                    <a:pt x="3714" y="192"/>
                    <a:pt x="3138" y="1"/>
                    <a:pt x="25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" name="Google Shape;7615;p74">
              <a:extLst>
                <a:ext uri="{FF2B5EF4-FFF2-40B4-BE49-F238E27FC236}">
                  <a16:creationId xmlns:a16="http://schemas.microsoft.com/office/drawing/2014/main" id="{A1F36B44-6E06-661C-9C2E-AC32E0E632C6}"/>
                </a:ext>
              </a:extLst>
            </p:cNvPr>
            <p:cNvSpPr/>
            <p:nvPr/>
          </p:nvSpPr>
          <p:spPr>
            <a:xfrm>
              <a:off x="-45927675" y="4132250"/>
              <a:ext cx="70125" cy="39400"/>
            </a:xfrm>
            <a:custGeom>
              <a:avLst/>
              <a:gdLst/>
              <a:ahLst/>
              <a:cxnLst/>
              <a:rect l="l" t="t" r="r" b="b"/>
              <a:pathLst>
                <a:path w="2805" h="1576" extrusionOk="0">
                  <a:moveTo>
                    <a:pt x="0" y="1"/>
                  </a:moveTo>
                  <a:lnTo>
                    <a:pt x="0" y="1576"/>
                  </a:lnTo>
                  <a:lnTo>
                    <a:pt x="158" y="1450"/>
                  </a:lnTo>
                  <a:cubicBezTo>
                    <a:pt x="536" y="1198"/>
                    <a:pt x="969" y="1072"/>
                    <a:pt x="1402" y="1072"/>
                  </a:cubicBezTo>
                  <a:cubicBezTo>
                    <a:pt x="1835" y="1072"/>
                    <a:pt x="2269" y="1198"/>
                    <a:pt x="2647" y="1450"/>
                  </a:cubicBezTo>
                  <a:lnTo>
                    <a:pt x="2804" y="1576"/>
                  </a:lnTo>
                  <a:lnTo>
                    <a:pt x="280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" name="Google Shape;7616;p74">
              <a:extLst>
                <a:ext uri="{FF2B5EF4-FFF2-40B4-BE49-F238E27FC236}">
                  <a16:creationId xmlns:a16="http://schemas.microsoft.com/office/drawing/2014/main" id="{51557E5F-6E76-9820-CA90-51AADF1077FF}"/>
                </a:ext>
              </a:extLst>
            </p:cNvPr>
            <p:cNvSpPr/>
            <p:nvPr/>
          </p:nvSpPr>
          <p:spPr>
            <a:xfrm>
              <a:off x="-45921375" y="4176950"/>
              <a:ext cx="59100" cy="61650"/>
            </a:xfrm>
            <a:custGeom>
              <a:avLst/>
              <a:gdLst/>
              <a:ahLst/>
              <a:cxnLst/>
              <a:rect l="l" t="t" r="r" b="b"/>
              <a:pathLst>
                <a:path w="2364" h="2466" extrusionOk="0">
                  <a:moveTo>
                    <a:pt x="1158" y="0"/>
                  </a:moveTo>
                  <a:cubicBezTo>
                    <a:pt x="859" y="0"/>
                    <a:pt x="567" y="87"/>
                    <a:pt x="315" y="260"/>
                  </a:cubicBezTo>
                  <a:lnTo>
                    <a:pt x="0" y="481"/>
                  </a:lnTo>
                  <a:lnTo>
                    <a:pt x="851" y="2277"/>
                  </a:lnTo>
                  <a:cubicBezTo>
                    <a:pt x="945" y="2371"/>
                    <a:pt x="1040" y="2466"/>
                    <a:pt x="1166" y="2466"/>
                  </a:cubicBezTo>
                  <a:cubicBezTo>
                    <a:pt x="1292" y="2466"/>
                    <a:pt x="1418" y="2371"/>
                    <a:pt x="1481" y="2277"/>
                  </a:cubicBezTo>
                  <a:lnTo>
                    <a:pt x="2363" y="481"/>
                  </a:lnTo>
                  <a:lnTo>
                    <a:pt x="2048" y="260"/>
                  </a:lnTo>
                  <a:cubicBezTo>
                    <a:pt x="1765" y="87"/>
                    <a:pt x="1457" y="0"/>
                    <a:pt x="11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64" name="Google Shape;7617;p74">
            <a:extLst>
              <a:ext uri="{FF2B5EF4-FFF2-40B4-BE49-F238E27FC236}">
                <a16:creationId xmlns:a16="http://schemas.microsoft.com/office/drawing/2014/main" id="{155E2E93-0DFA-B5B5-36C8-E2B457F2FD6D}"/>
              </a:ext>
            </a:extLst>
          </p:cNvPr>
          <p:cNvGrpSpPr/>
          <p:nvPr/>
        </p:nvGrpSpPr>
        <p:grpSpPr>
          <a:xfrm>
            <a:off x="5324322" y="5023567"/>
            <a:ext cx="416500" cy="476795"/>
            <a:chOff x="-44895900" y="3929450"/>
            <a:chExt cx="263875" cy="302075"/>
          </a:xfrm>
          <a:solidFill>
            <a:schemeClr val="tx1"/>
          </a:solidFill>
        </p:grpSpPr>
        <p:sp>
          <p:nvSpPr>
            <p:cNvPr id="665" name="Google Shape;7618;p74">
              <a:extLst>
                <a:ext uri="{FF2B5EF4-FFF2-40B4-BE49-F238E27FC236}">
                  <a16:creationId xmlns:a16="http://schemas.microsoft.com/office/drawing/2014/main" id="{0D94AF7A-87E5-6C18-FB9B-7BFD286740B1}"/>
                </a:ext>
              </a:extLst>
            </p:cNvPr>
            <p:cNvSpPr/>
            <p:nvPr/>
          </p:nvSpPr>
          <p:spPr>
            <a:xfrm>
              <a:off x="-44813975" y="4100750"/>
              <a:ext cx="101625" cy="50425"/>
            </a:xfrm>
            <a:custGeom>
              <a:avLst/>
              <a:gdLst/>
              <a:ahLst/>
              <a:cxnLst/>
              <a:rect l="l" t="t" r="r" b="b"/>
              <a:pathLst>
                <a:path w="4065" h="2017" extrusionOk="0">
                  <a:moveTo>
                    <a:pt x="2017" y="0"/>
                  </a:moveTo>
                  <a:lnTo>
                    <a:pt x="0" y="977"/>
                  </a:lnTo>
                  <a:lnTo>
                    <a:pt x="2017" y="2017"/>
                  </a:lnTo>
                  <a:lnTo>
                    <a:pt x="4064" y="977"/>
                  </a:lnTo>
                  <a:lnTo>
                    <a:pt x="201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" name="Google Shape;7619;p74">
              <a:extLst>
                <a:ext uri="{FF2B5EF4-FFF2-40B4-BE49-F238E27FC236}">
                  <a16:creationId xmlns:a16="http://schemas.microsoft.com/office/drawing/2014/main" id="{CFC1CC88-2A39-5203-0CF5-AAD0A3C56A53}"/>
                </a:ext>
              </a:extLst>
            </p:cNvPr>
            <p:cNvSpPr/>
            <p:nvPr/>
          </p:nvSpPr>
          <p:spPr>
            <a:xfrm>
              <a:off x="-44885650" y="3929450"/>
              <a:ext cx="244175" cy="87825"/>
            </a:xfrm>
            <a:custGeom>
              <a:avLst/>
              <a:gdLst/>
              <a:ahLst/>
              <a:cxnLst/>
              <a:rect l="l" t="t" r="r" b="b"/>
              <a:pathLst>
                <a:path w="9767" h="3513" extrusionOk="0">
                  <a:moveTo>
                    <a:pt x="4832" y="0"/>
                  </a:moveTo>
                  <a:cubicBezTo>
                    <a:pt x="4781" y="0"/>
                    <a:pt x="4726" y="16"/>
                    <a:pt x="4663" y="47"/>
                  </a:cubicBezTo>
                  <a:lnTo>
                    <a:pt x="0" y="2410"/>
                  </a:lnTo>
                  <a:lnTo>
                    <a:pt x="2080" y="3513"/>
                  </a:lnTo>
                  <a:lnTo>
                    <a:pt x="4726" y="2158"/>
                  </a:lnTo>
                  <a:cubicBezTo>
                    <a:pt x="4758" y="2142"/>
                    <a:pt x="4805" y="2134"/>
                    <a:pt x="4852" y="2134"/>
                  </a:cubicBezTo>
                  <a:cubicBezTo>
                    <a:pt x="4899" y="2134"/>
                    <a:pt x="4947" y="2142"/>
                    <a:pt x="4978" y="2158"/>
                  </a:cubicBezTo>
                  <a:lnTo>
                    <a:pt x="7625" y="3513"/>
                  </a:lnTo>
                  <a:lnTo>
                    <a:pt x="9767" y="2442"/>
                  </a:lnTo>
                  <a:lnTo>
                    <a:pt x="4978" y="47"/>
                  </a:lnTo>
                  <a:cubicBezTo>
                    <a:pt x="4931" y="16"/>
                    <a:pt x="4884" y="0"/>
                    <a:pt x="48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" name="Google Shape;7620;p74">
              <a:extLst>
                <a:ext uri="{FF2B5EF4-FFF2-40B4-BE49-F238E27FC236}">
                  <a16:creationId xmlns:a16="http://schemas.microsoft.com/office/drawing/2014/main" id="{C95A5928-D356-A1F9-4771-CB7A73193392}"/>
                </a:ext>
              </a:extLst>
            </p:cNvPr>
            <p:cNvSpPr/>
            <p:nvPr/>
          </p:nvSpPr>
          <p:spPr>
            <a:xfrm>
              <a:off x="-44825000" y="4006225"/>
              <a:ext cx="52000" cy="105575"/>
            </a:xfrm>
            <a:custGeom>
              <a:avLst/>
              <a:gdLst/>
              <a:ahLst/>
              <a:cxnLst/>
              <a:rect l="l" t="t" r="r" b="b"/>
              <a:pathLst>
                <a:path w="2080" h="4223" extrusionOk="0">
                  <a:moveTo>
                    <a:pt x="2080" y="1"/>
                  </a:moveTo>
                  <a:lnTo>
                    <a:pt x="0" y="1009"/>
                  </a:lnTo>
                  <a:lnTo>
                    <a:pt x="0" y="4222"/>
                  </a:lnTo>
                  <a:lnTo>
                    <a:pt x="2080" y="3151"/>
                  </a:lnTo>
                  <a:lnTo>
                    <a:pt x="208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" name="Google Shape;7621;p74">
              <a:extLst>
                <a:ext uri="{FF2B5EF4-FFF2-40B4-BE49-F238E27FC236}">
                  <a16:creationId xmlns:a16="http://schemas.microsoft.com/office/drawing/2014/main" id="{5053021C-85D1-2D8C-C4F3-025F3A74A0ED}"/>
                </a:ext>
              </a:extLst>
            </p:cNvPr>
            <p:cNvSpPr/>
            <p:nvPr/>
          </p:nvSpPr>
          <p:spPr>
            <a:xfrm>
              <a:off x="-44754900" y="4005450"/>
              <a:ext cx="122875" cy="222925"/>
            </a:xfrm>
            <a:custGeom>
              <a:avLst/>
              <a:gdLst/>
              <a:ahLst/>
              <a:cxnLst/>
              <a:rect l="l" t="t" r="r" b="b"/>
              <a:pathLst>
                <a:path w="4915" h="8917" extrusionOk="0">
                  <a:moveTo>
                    <a:pt x="4915" y="0"/>
                  </a:moveTo>
                  <a:lnTo>
                    <a:pt x="2804" y="1040"/>
                  </a:lnTo>
                  <a:lnTo>
                    <a:pt x="2804" y="4789"/>
                  </a:lnTo>
                  <a:cubicBezTo>
                    <a:pt x="2804" y="4915"/>
                    <a:pt x="2710" y="5041"/>
                    <a:pt x="2615" y="5104"/>
                  </a:cubicBezTo>
                  <a:lnTo>
                    <a:pt x="0" y="6396"/>
                  </a:lnTo>
                  <a:lnTo>
                    <a:pt x="0" y="8916"/>
                  </a:lnTo>
                  <a:lnTo>
                    <a:pt x="4726" y="6396"/>
                  </a:lnTo>
                  <a:cubicBezTo>
                    <a:pt x="4852" y="6333"/>
                    <a:pt x="4915" y="6207"/>
                    <a:pt x="4915" y="6081"/>
                  </a:cubicBezTo>
                  <a:lnTo>
                    <a:pt x="491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" name="Google Shape;7622;p74">
              <a:extLst>
                <a:ext uri="{FF2B5EF4-FFF2-40B4-BE49-F238E27FC236}">
                  <a16:creationId xmlns:a16="http://schemas.microsoft.com/office/drawing/2014/main" id="{AAF314E1-F9B5-13AC-4FF2-81F624AB9994}"/>
                </a:ext>
              </a:extLst>
            </p:cNvPr>
            <p:cNvSpPr/>
            <p:nvPr/>
          </p:nvSpPr>
          <p:spPr>
            <a:xfrm>
              <a:off x="-44754900" y="4006225"/>
              <a:ext cx="52775" cy="105575"/>
            </a:xfrm>
            <a:custGeom>
              <a:avLst/>
              <a:gdLst/>
              <a:ahLst/>
              <a:cxnLst/>
              <a:rect l="l" t="t" r="r" b="b"/>
              <a:pathLst>
                <a:path w="2111" h="4223" extrusionOk="0">
                  <a:moveTo>
                    <a:pt x="0" y="1"/>
                  </a:moveTo>
                  <a:lnTo>
                    <a:pt x="0" y="3151"/>
                  </a:lnTo>
                  <a:lnTo>
                    <a:pt x="2111" y="4222"/>
                  </a:lnTo>
                  <a:lnTo>
                    <a:pt x="2111" y="1009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" name="Google Shape;7623;p74">
              <a:extLst>
                <a:ext uri="{FF2B5EF4-FFF2-40B4-BE49-F238E27FC236}">
                  <a16:creationId xmlns:a16="http://schemas.microsoft.com/office/drawing/2014/main" id="{74D71650-09C1-C7DF-DBFF-C5F33D5AFCB6}"/>
                </a:ext>
              </a:extLst>
            </p:cNvPr>
            <p:cNvSpPr/>
            <p:nvPr/>
          </p:nvSpPr>
          <p:spPr>
            <a:xfrm>
              <a:off x="-44895900" y="4006225"/>
              <a:ext cx="122900" cy="225300"/>
            </a:xfrm>
            <a:custGeom>
              <a:avLst/>
              <a:gdLst/>
              <a:ahLst/>
              <a:cxnLst/>
              <a:rect l="l" t="t" r="r" b="b"/>
              <a:pathLst>
                <a:path w="4916" h="9012" extrusionOk="0">
                  <a:moveTo>
                    <a:pt x="1" y="1"/>
                  </a:moveTo>
                  <a:lnTo>
                    <a:pt x="1" y="6176"/>
                  </a:lnTo>
                  <a:cubicBezTo>
                    <a:pt x="1" y="6302"/>
                    <a:pt x="95" y="6428"/>
                    <a:pt x="190" y="6491"/>
                  </a:cubicBezTo>
                  <a:lnTo>
                    <a:pt x="4916" y="9011"/>
                  </a:lnTo>
                  <a:lnTo>
                    <a:pt x="4916" y="6428"/>
                  </a:lnTo>
                  <a:lnTo>
                    <a:pt x="2332" y="5105"/>
                  </a:lnTo>
                  <a:lnTo>
                    <a:pt x="2301" y="5105"/>
                  </a:lnTo>
                  <a:cubicBezTo>
                    <a:pt x="2206" y="5073"/>
                    <a:pt x="2143" y="4947"/>
                    <a:pt x="2143" y="4853"/>
                  </a:cubicBezTo>
                  <a:lnTo>
                    <a:pt x="2143" y="1103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71" name="Google Shape;7624;p74">
            <a:extLst>
              <a:ext uri="{FF2B5EF4-FFF2-40B4-BE49-F238E27FC236}">
                <a16:creationId xmlns:a16="http://schemas.microsoft.com/office/drawing/2014/main" id="{C916A61B-8F69-A33C-0C06-54831B51FC5F}"/>
              </a:ext>
            </a:extLst>
          </p:cNvPr>
          <p:cNvGrpSpPr/>
          <p:nvPr/>
        </p:nvGrpSpPr>
        <p:grpSpPr>
          <a:xfrm>
            <a:off x="2889414" y="2067249"/>
            <a:ext cx="474940" cy="443847"/>
            <a:chOff x="-49397175" y="3192625"/>
            <a:chExt cx="300900" cy="281200"/>
          </a:xfrm>
          <a:solidFill>
            <a:schemeClr val="tx1"/>
          </a:solidFill>
        </p:grpSpPr>
        <p:sp>
          <p:nvSpPr>
            <p:cNvPr id="672" name="Google Shape;7625;p74">
              <a:extLst>
                <a:ext uri="{FF2B5EF4-FFF2-40B4-BE49-F238E27FC236}">
                  <a16:creationId xmlns:a16="http://schemas.microsoft.com/office/drawing/2014/main" id="{512F831C-E0AA-4D80-25A3-989172CE2679}"/>
                </a:ext>
              </a:extLst>
            </p:cNvPr>
            <p:cNvSpPr/>
            <p:nvPr/>
          </p:nvSpPr>
          <p:spPr>
            <a:xfrm>
              <a:off x="-49325500" y="3297975"/>
              <a:ext cx="64625" cy="58500"/>
            </a:xfrm>
            <a:custGeom>
              <a:avLst/>
              <a:gdLst/>
              <a:ahLst/>
              <a:cxnLst/>
              <a:rect l="l" t="t" r="r" b="b"/>
              <a:pathLst>
                <a:path w="2585" h="2340" extrusionOk="0">
                  <a:moveTo>
                    <a:pt x="1045" y="1"/>
                  </a:moveTo>
                  <a:cubicBezTo>
                    <a:pt x="692" y="1"/>
                    <a:pt x="336" y="54"/>
                    <a:pt x="1" y="165"/>
                  </a:cubicBezTo>
                  <a:cubicBezTo>
                    <a:pt x="158" y="1079"/>
                    <a:pt x="694" y="1867"/>
                    <a:pt x="1482" y="2339"/>
                  </a:cubicBezTo>
                  <a:cubicBezTo>
                    <a:pt x="1639" y="1583"/>
                    <a:pt x="2017" y="890"/>
                    <a:pt x="2584" y="354"/>
                  </a:cubicBezTo>
                  <a:cubicBezTo>
                    <a:pt x="2126" y="126"/>
                    <a:pt x="1588" y="1"/>
                    <a:pt x="10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" name="Google Shape;7626;p74">
              <a:extLst>
                <a:ext uri="{FF2B5EF4-FFF2-40B4-BE49-F238E27FC236}">
                  <a16:creationId xmlns:a16="http://schemas.microsoft.com/office/drawing/2014/main" id="{DB3A8332-EB48-A8B2-83B0-16213D12C061}"/>
                </a:ext>
              </a:extLst>
            </p:cNvPr>
            <p:cNvSpPr/>
            <p:nvPr/>
          </p:nvSpPr>
          <p:spPr>
            <a:xfrm>
              <a:off x="-49345975" y="3192625"/>
              <a:ext cx="199300" cy="103975"/>
            </a:xfrm>
            <a:custGeom>
              <a:avLst/>
              <a:gdLst/>
              <a:ahLst/>
              <a:cxnLst/>
              <a:rect l="l" t="t" r="r" b="b"/>
              <a:pathLst>
                <a:path w="7972" h="4159" extrusionOk="0">
                  <a:moveTo>
                    <a:pt x="3970" y="0"/>
                  </a:moveTo>
                  <a:cubicBezTo>
                    <a:pt x="1670" y="0"/>
                    <a:pt x="1" y="2048"/>
                    <a:pt x="127" y="3907"/>
                  </a:cubicBezTo>
                  <a:cubicBezTo>
                    <a:pt x="743" y="3639"/>
                    <a:pt x="1342" y="3513"/>
                    <a:pt x="1908" y="3513"/>
                  </a:cubicBezTo>
                  <a:cubicBezTo>
                    <a:pt x="2671" y="3513"/>
                    <a:pt x="3373" y="3743"/>
                    <a:pt x="3970" y="4159"/>
                  </a:cubicBezTo>
                  <a:cubicBezTo>
                    <a:pt x="4586" y="3743"/>
                    <a:pt x="5274" y="3513"/>
                    <a:pt x="6036" y="3513"/>
                  </a:cubicBezTo>
                  <a:cubicBezTo>
                    <a:pt x="6599" y="3513"/>
                    <a:pt x="7202" y="3639"/>
                    <a:pt x="7845" y="3907"/>
                  </a:cubicBezTo>
                  <a:cubicBezTo>
                    <a:pt x="7971" y="2048"/>
                    <a:pt x="6302" y="0"/>
                    <a:pt x="39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" name="Google Shape;7627;p74">
              <a:extLst>
                <a:ext uri="{FF2B5EF4-FFF2-40B4-BE49-F238E27FC236}">
                  <a16:creationId xmlns:a16="http://schemas.microsoft.com/office/drawing/2014/main" id="{4A66EE8C-82D8-F349-8482-A5AB1BD25A07}"/>
                </a:ext>
              </a:extLst>
            </p:cNvPr>
            <p:cNvSpPr/>
            <p:nvPr/>
          </p:nvSpPr>
          <p:spPr>
            <a:xfrm>
              <a:off x="-49272725" y="3381650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2112" y="0"/>
                  </a:moveTo>
                  <a:cubicBezTo>
                    <a:pt x="1765" y="111"/>
                    <a:pt x="1403" y="166"/>
                    <a:pt x="1044" y="166"/>
                  </a:cubicBezTo>
                  <a:cubicBezTo>
                    <a:pt x="686" y="166"/>
                    <a:pt x="331" y="111"/>
                    <a:pt x="1" y="0"/>
                  </a:cubicBezTo>
                  <a:lnTo>
                    <a:pt x="1" y="0"/>
                  </a:lnTo>
                  <a:cubicBezTo>
                    <a:pt x="32" y="851"/>
                    <a:pt x="442" y="1576"/>
                    <a:pt x="1040" y="2143"/>
                  </a:cubicBezTo>
                  <a:cubicBezTo>
                    <a:pt x="1702" y="1576"/>
                    <a:pt x="2049" y="788"/>
                    <a:pt x="21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" name="Google Shape;7628;p74">
              <a:extLst>
                <a:ext uri="{FF2B5EF4-FFF2-40B4-BE49-F238E27FC236}">
                  <a16:creationId xmlns:a16="http://schemas.microsoft.com/office/drawing/2014/main" id="{9CD7EEEB-DD58-B0F9-03AA-06FB18CD6954}"/>
                </a:ext>
              </a:extLst>
            </p:cNvPr>
            <p:cNvSpPr/>
            <p:nvPr/>
          </p:nvSpPr>
          <p:spPr>
            <a:xfrm>
              <a:off x="-49231775" y="3298075"/>
              <a:ext cx="63050" cy="58400"/>
            </a:xfrm>
            <a:custGeom>
              <a:avLst/>
              <a:gdLst/>
              <a:ahLst/>
              <a:cxnLst/>
              <a:rect l="l" t="t" r="r" b="b"/>
              <a:pathLst>
                <a:path w="2522" h="2336" extrusionOk="0">
                  <a:moveTo>
                    <a:pt x="1547" y="0"/>
                  </a:moveTo>
                  <a:cubicBezTo>
                    <a:pt x="1009" y="0"/>
                    <a:pt x="469" y="141"/>
                    <a:pt x="1" y="414"/>
                  </a:cubicBezTo>
                  <a:cubicBezTo>
                    <a:pt x="568" y="918"/>
                    <a:pt x="915" y="1611"/>
                    <a:pt x="1072" y="2335"/>
                  </a:cubicBezTo>
                  <a:cubicBezTo>
                    <a:pt x="1860" y="1863"/>
                    <a:pt x="2364" y="1075"/>
                    <a:pt x="2521" y="161"/>
                  </a:cubicBezTo>
                  <a:cubicBezTo>
                    <a:pt x="2209" y="53"/>
                    <a:pt x="1879" y="0"/>
                    <a:pt x="15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" name="Google Shape;7629;p74">
              <a:extLst>
                <a:ext uri="{FF2B5EF4-FFF2-40B4-BE49-F238E27FC236}">
                  <a16:creationId xmlns:a16="http://schemas.microsoft.com/office/drawing/2014/main" id="{BA1F3F47-1BCD-1610-1F35-5380B0A42F92}"/>
                </a:ext>
              </a:extLst>
            </p:cNvPr>
            <p:cNvSpPr/>
            <p:nvPr/>
          </p:nvSpPr>
          <p:spPr>
            <a:xfrm>
              <a:off x="-49271925" y="3317850"/>
              <a:ext cx="48850" cy="49850"/>
            </a:xfrm>
            <a:custGeom>
              <a:avLst/>
              <a:gdLst/>
              <a:ahLst/>
              <a:cxnLst/>
              <a:rect l="l" t="t" r="r" b="b"/>
              <a:pathLst>
                <a:path w="1954" h="1994" extrusionOk="0">
                  <a:moveTo>
                    <a:pt x="977" y="1"/>
                  </a:moveTo>
                  <a:cubicBezTo>
                    <a:pt x="441" y="505"/>
                    <a:pt x="158" y="1040"/>
                    <a:pt x="0" y="1828"/>
                  </a:cubicBezTo>
                  <a:cubicBezTo>
                    <a:pt x="347" y="1938"/>
                    <a:pt x="670" y="1993"/>
                    <a:pt x="989" y="1993"/>
                  </a:cubicBezTo>
                  <a:cubicBezTo>
                    <a:pt x="1308" y="1993"/>
                    <a:pt x="1623" y="1938"/>
                    <a:pt x="1953" y="1828"/>
                  </a:cubicBezTo>
                  <a:cubicBezTo>
                    <a:pt x="1859" y="1103"/>
                    <a:pt x="1607" y="568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" name="Google Shape;7630;p74">
              <a:extLst>
                <a:ext uri="{FF2B5EF4-FFF2-40B4-BE49-F238E27FC236}">
                  <a16:creationId xmlns:a16="http://schemas.microsoft.com/office/drawing/2014/main" id="{5AF42BFD-743C-3656-19C5-D1A9B98F49D1}"/>
                </a:ext>
              </a:extLst>
            </p:cNvPr>
            <p:cNvSpPr/>
            <p:nvPr/>
          </p:nvSpPr>
          <p:spPr>
            <a:xfrm>
              <a:off x="-49245950" y="3291075"/>
              <a:ext cx="149675" cy="182750"/>
            </a:xfrm>
            <a:custGeom>
              <a:avLst/>
              <a:gdLst/>
              <a:ahLst/>
              <a:cxnLst/>
              <a:rect l="l" t="t" r="r" b="b"/>
              <a:pathLst>
                <a:path w="5987" h="7310" extrusionOk="0">
                  <a:moveTo>
                    <a:pt x="3844" y="0"/>
                  </a:moveTo>
                  <a:cubicBezTo>
                    <a:pt x="3718" y="1670"/>
                    <a:pt x="2899" y="2773"/>
                    <a:pt x="1734" y="3371"/>
                  </a:cubicBezTo>
                  <a:cubicBezTo>
                    <a:pt x="1765" y="4537"/>
                    <a:pt x="1261" y="5734"/>
                    <a:pt x="1" y="6679"/>
                  </a:cubicBezTo>
                  <a:cubicBezTo>
                    <a:pt x="631" y="7057"/>
                    <a:pt x="1324" y="7310"/>
                    <a:pt x="2080" y="7310"/>
                  </a:cubicBezTo>
                  <a:cubicBezTo>
                    <a:pt x="4191" y="7310"/>
                    <a:pt x="5987" y="5577"/>
                    <a:pt x="5987" y="3434"/>
                  </a:cubicBezTo>
                  <a:cubicBezTo>
                    <a:pt x="5955" y="1985"/>
                    <a:pt x="5105" y="630"/>
                    <a:pt x="38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" name="Google Shape;7631;p74">
              <a:extLst>
                <a:ext uri="{FF2B5EF4-FFF2-40B4-BE49-F238E27FC236}">
                  <a16:creationId xmlns:a16="http://schemas.microsoft.com/office/drawing/2014/main" id="{722426E8-8E7C-9C51-57F5-FE56725CF1AE}"/>
                </a:ext>
              </a:extLst>
            </p:cNvPr>
            <p:cNvSpPr/>
            <p:nvPr/>
          </p:nvSpPr>
          <p:spPr>
            <a:xfrm>
              <a:off x="-49397175" y="3291075"/>
              <a:ext cx="149675" cy="182750"/>
            </a:xfrm>
            <a:custGeom>
              <a:avLst/>
              <a:gdLst/>
              <a:ahLst/>
              <a:cxnLst/>
              <a:rect l="l" t="t" r="r" b="b"/>
              <a:pathLst>
                <a:path w="5987" h="7310" extrusionOk="0">
                  <a:moveTo>
                    <a:pt x="2143" y="0"/>
                  </a:moveTo>
                  <a:cubicBezTo>
                    <a:pt x="852" y="694"/>
                    <a:pt x="1" y="1985"/>
                    <a:pt x="1" y="3434"/>
                  </a:cubicBezTo>
                  <a:cubicBezTo>
                    <a:pt x="1" y="5577"/>
                    <a:pt x="1797" y="7310"/>
                    <a:pt x="3908" y="7310"/>
                  </a:cubicBezTo>
                  <a:cubicBezTo>
                    <a:pt x="4664" y="7310"/>
                    <a:pt x="5357" y="7057"/>
                    <a:pt x="5987" y="6679"/>
                  </a:cubicBezTo>
                  <a:cubicBezTo>
                    <a:pt x="4727" y="5734"/>
                    <a:pt x="4223" y="4537"/>
                    <a:pt x="4254" y="3371"/>
                  </a:cubicBezTo>
                  <a:cubicBezTo>
                    <a:pt x="3088" y="2773"/>
                    <a:pt x="2301" y="167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79" name="Google Shape;7632;p74">
            <a:extLst>
              <a:ext uri="{FF2B5EF4-FFF2-40B4-BE49-F238E27FC236}">
                <a16:creationId xmlns:a16="http://schemas.microsoft.com/office/drawing/2014/main" id="{8F6B6813-9B0A-0153-612C-059664E00671}"/>
              </a:ext>
            </a:extLst>
          </p:cNvPr>
          <p:cNvGrpSpPr/>
          <p:nvPr/>
        </p:nvGrpSpPr>
        <p:grpSpPr>
          <a:xfrm>
            <a:off x="2924218" y="2632869"/>
            <a:ext cx="405333" cy="474940"/>
            <a:chOff x="-49375900" y="3550975"/>
            <a:chExt cx="256800" cy="300900"/>
          </a:xfrm>
          <a:solidFill>
            <a:schemeClr val="tx1"/>
          </a:solidFill>
        </p:grpSpPr>
        <p:sp>
          <p:nvSpPr>
            <p:cNvPr id="680" name="Google Shape;7633;p74">
              <a:extLst>
                <a:ext uri="{FF2B5EF4-FFF2-40B4-BE49-F238E27FC236}">
                  <a16:creationId xmlns:a16="http://schemas.microsoft.com/office/drawing/2014/main" id="{132029E6-6D29-B4A5-5144-A074B26608EC}"/>
                </a:ext>
              </a:extLst>
            </p:cNvPr>
            <p:cNvSpPr/>
            <p:nvPr/>
          </p:nvSpPr>
          <p:spPr>
            <a:xfrm>
              <a:off x="-49231775" y="3638425"/>
              <a:ext cx="59100" cy="59075"/>
            </a:xfrm>
            <a:custGeom>
              <a:avLst/>
              <a:gdLst/>
              <a:ahLst/>
              <a:cxnLst/>
              <a:rect l="l" t="t" r="r" b="b"/>
              <a:pathLst>
                <a:path w="2364" h="2363" extrusionOk="0">
                  <a:moveTo>
                    <a:pt x="1" y="0"/>
                  </a:moveTo>
                  <a:lnTo>
                    <a:pt x="1513" y="2363"/>
                  </a:lnTo>
                  <a:lnTo>
                    <a:pt x="236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" name="Google Shape;7634;p74">
              <a:extLst>
                <a:ext uri="{FF2B5EF4-FFF2-40B4-BE49-F238E27FC236}">
                  <a16:creationId xmlns:a16="http://schemas.microsoft.com/office/drawing/2014/main" id="{1E042F38-8445-3540-FF66-DE1B2B5C25DA}"/>
                </a:ext>
              </a:extLst>
            </p:cNvPr>
            <p:cNvSpPr/>
            <p:nvPr/>
          </p:nvSpPr>
          <p:spPr>
            <a:xfrm>
              <a:off x="-49291625" y="3726625"/>
              <a:ext cx="87450" cy="123675"/>
            </a:xfrm>
            <a:custGeom>
              <a:avLst/>
              <a:gdLst/>
              <a:ahLst/>
              <a:cxnLst/>
              <a:rect l="l" t="t" r="r" b="b"/>
              <a:pathLst>
                <a:path w="3498" h="4947" extrusionOk="0">
                  <a:moveTo>
                    <a:pt x="1" y="1"/>
                  </a:moveTo>
                  <a:lnTo>
                    <a:pt x="1733" y="4947"/>
                  </a:lnTo>
                  <a:lnTo>
                    <a:pt x="349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" name="Google Shape;7635;p74">
              <a:extLst>
                <a:ext uri="{FF2B5EF4-FFF2-40B4-BE49-F238E27FC236}">
                  <a16:creationId xmlns:a16="http://schemas.microsoft.com/office/drawing/2014/main" id="{1E3468E1-E1F7-BAD4-96DC-7233C317F3B8}"/>
                </a:ext>
              </a:extLst>
            </p:cNvPr>
            <p:cNvSpPr/>
            <p:nvPr/>
          </p:nvSpPr>
          <p:spPr>
            <a:xfrm>
              <a:off x="-49288475" y="3647075"/>
              <a:ext cx="81150" cy="61450"/>
            </a:xfrm>
            <a:custGeom>
              <a:avLst/>
              <a:gdLst/>
              <a:ahLst/>
              <a:cxnLst/>
              <a:rect l="l" t="t" r="r" b="b"/>
              <a:pathLst>
                <a:path w="3246" h="2458" extrusionOk="0">
                  <a:moveTo>
                    <a:pt x="1607" y="1"/>
                  </a:moveTo>
                  <a:lnTo>
                    <a:pt x="1" y="2458"/>
                  </a:lnTo>
                  <a:lnTo>
                    <a:pt x="3246" y="2458"/>
                  </a:lnTo>
                  <a:lnTo>
                    <a:pt x="160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" name="Google Shape;7636;p74">
              <a:extLst>
                <a:ext uri="{FF2B5EF4-FFF2-40B4-BE49-F238E27FC236}">
                  <a16:creationId xmlns:a16="http://schemas.microsoft.com/office/drawing/2014/main" id="{1A7D8123-3FD5-CDD3-2C7D-02147FD8B3AA}"/>
                </a:ext>
              </a:extLst>
            </p:cNvPr>
            <p:cNvSpPr/>
            <p:nvPr/>
          </p:nvSpPr>
          <p:spPr>
            <a:xfrm>
              <a:off x="-49375900" y="3648650"/>
              <a:ext cx="59100" cy="59875"/>
            </a:xfrm>
            <a:custGeom>
              <a:avLst/>
              <a:gdLst/>
              <a:ahLst/>
              <a:cxnLst/>
              <a:rect l="l" t="t" r="r" b="b"/>
              <a:pathLst>
                <a:path w="2364" h="2395" extrusionOk="0">
                  <a:moveTo>
                    <a:pt x="1513" y="1"/>
                  </a:moveTo>
                  <a:lnTo>
                    <a:pt x="1" y="2395"/>
                  </a:lnTo>
                  <a:lnTo>
                    <a:pt x="2363" y="2395"/>
                  </a:lnTo>
                  <a:lnTo>
                    <a:pt x="151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" name="Google Shape;7637;p74">
              <a:extLst>
                <a:ext uri="{FF2B5EF4-FFF2-40B4-BE49-F238E27FC236}">
                  <a16:creationId xmlns:a16="http://schemas.microsoft.com/office/drawing/2014/main" id="{A48AA162-5E09-09B7-0515-419AFBF9A53B}"/>
                </a:ext>
              </a:extLst>
            </p:cNvPr>
            <p:cNvSpPr/>
            <p:nvPr/>
          </p:nvSpPr>
          <p:spPr>
            <a:xfrm>
              <a:off x="-49229400" y="3726625"/>
              <a:ext cx="109500" cy="125250"/>
            </a:xfrm>
            <a:custGeom>
              <a:avLst/>
              <a:gdLst/>
              <a:ahLst/>
              <a:cxnLst/>
              <a:rect l="l" t="t" r="r" b="b"/>
              <a:pathLst>
                <a:path w="4380" h="5010" extrusionOk="0">
                  <a:moveTo>
                    <a:pt x="1765" y="1"/>
                  </a:moveTo>
                  <a:lnTo>
                    <a:pt x="0" y="5010"/>
                  </a:lnTo>
                  <a:lnTo>
                    <a:pt x="438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" name="Google Shape;7638;p74">
              <a:extLst>
                <a:ext uri="{FF2B5EF4-FFF2-40B4-BE49-F238E27FC236}">
                  <a16:creationId xmlns:a16="http://schemas.microsoft.com/office/drawing/2014/main" id="{5E5EEA9D-0451-4B8A-5F58-F0182BD06F1B}"/>
                </a:ext>
              </a:extLst>
            </p:cNvPr>
            <p:cNvSpPr/>
            <p:nvPr/>
          </p:nvSpPr>
          <p:spPr>
            <a:xfrm>
              <a:off x="-49179000" y="3648650"/>
              <a:ext cx="59900" cy="59875"/>
            </a:xfrm>
            <a:custGeom>
              <a:avLst/>
              <a:gdLst/>
              <a:ahLst/>
              <a:cxnLst/>
              <a:rect l="l" t="t" r="r" b="b"/>
              <a:pathLst>
                <a:path w="2396" h="2395" extrusionOk="0">
                  <a:moveTo>
                    <a:pt x="851" y="1"/>
                  </a:moveTo>
                  <a:lnTo>
                    <a:pt x="1" y="2395"/>
                  </a:lnTo>
                  <a:lnTo>
                    <a:pt x="2395" y="2395"/>
                  </a:lnTo>
                  <a:lnTo>
                    <a:pt x="85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" name="Google Shape;7639;p74">
              <a:extLst>
                <a:ext uri="{FF2B5EF4-FFF2-40B4-BE49-F238E27FC236}">
                  <a16:creationId xmlns:a16="http://schemas.microsoft.com/office/drawing/2014/main" id="{7D0C52F0-42A6-20CD-A5A5-4076DE4A248E}"/>
                </a:ext>
              </a:extLst>
            </p:cNvPr>
            <p:cNvSpPr/>
            <p:nvPr/>
          </p:nvSpPr>
          <p:spPr>
            <a:xfrm>
              <a:off x="-49323125" y="3638425"/>
              <a:ext cx="59100" cy="59075"/>
            </a:xfrm>
            <a:custGeom>
              <a:avLst/>
              <a:gdLst/>
              <a:ahLst/>
              <a:cxnLst/>
              <a:rect l="l" t="t" r="r" b="b"/>
              <a:pathLst>
                <a:path w="2364" h="2363" extrusionOk="0">
                  <a:moveTo>
                    <a:pt x="0" y="0"/>
                  </a:moveTo>
                  <a:lnTo>
                    <a:pt x="819" y="2363"/>
                  </a:lnTo>
                  <a:lnTo>
                    <a:pt x="236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" name="Google Shape;7640;p74">
              <a:extLst>
                <a:ext uri="{FF2B5EF4-FFF2-40B4-BE49-F238E27FC236}">
                  <a16:creationId xmlns:a16="http://schemas.microsoft.com/office/drawing/2014/main" id="{3F3BB1E3-2815-8EB9-BC30-38150DF71E5D}"/>
                </a:ext>
              </a:extLst>
            </p:cNvPr>
            <p:cNvSpPr/>
            <p:nvPr/>
          </p:nvSpPr>
          <p:spPr>
            <a:xfrm>
              <a:off x="-49375100" y="3726625"/>
              <a:ext cx="108700" cy="125250"/>
            </a:xfrm>
            <a:custGeom>
              <a:avLst/>
              <a:gdLst/>
              <a:ahLst/>
              <a:cxnLst/>
              <a:rect l="l" t="t" r="r" b="b"/>
              <a:pathLst>
                <a:path w="4348" h="5010" extrusionOk="0">
                  <a:moveTo>
                    <a:pt x="0" y="1"/>
                  </a:moveTo>
                  <a:lnTo>
                    <a:pt x="4348" y="5010"/>
                  </a:lnTo>
                  <a:lnTo>
                    <a:pt x="258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" name="Google Shape;7641;p74">
              <a:extLst>
                <a:ext uri="{FF2B5EF4-FFF2-40B4-BE49-F238E27FC236}">
                  <a16:creationId xmlns:a16="http://schemas.microsoft.com/office/drawing/2014/main" id="{6D4C5450-72DD-8E5C-7B34-8C2F3A1BA347}"/>
                </a:ext>
              </a:extLst>
            </p:cNvPr>
            <p:cNvSpPr/>
            <p:nvPr/>
          </p:nvSpPr>
          <p:spPr>
            <a:xfrm>
              <a:off x="-49256975" y="3550975"/>
              <a:ext cx="17350" cy="53600"/>
            </a:xfrm>
            <a:custGeom>
              <a:avLst/>
              <a:gdLst/>
              <a:ahLst/>
              <a:cxnLst/>
              <a:rect l="l" t="t" r="r" b="b"/>
              <a:pathLst>
                <a:path w="694" h="2144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1797"/>
                  </a:lnTo>
                  <a:cubicBezTo>
                    <a:pt x="1" y="1986"/>
                    <a:pt x="158" y="2143"/>
                    <a:pt x="347" y="2143"/>
                  </a:cubicBezTo>
                  <a:cubicBezTo>
                    <a:pt x="536" y="2143"/>
                    <a:pt x="694" y="1986"/>
                    <a:pt x="694" y="1797"/>
                  </a:cubicBezTo>
                  <a:lnTo>
                    <a:pt x="694" y="348"/>
                  </a:ln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" name="Google Shape;7642;p74">
              <a:extLst>
                <a:ext uri="{FF2B5EF4-FFF2-40B4-BE49-F238E27FC236}">
                  <a16:creationId xmlns:a16="http://schemas.microsoft.com/office/drawing/2014/main" id="{FF6E0095-0E72-4C83-DACE-DDA6F0092A8D}"/>
                </a:ext>
              </a:extLst>
            </p:cNvPr>
            <p:cNvSpPr/>
            <p:nvPr/>
          </p:nvSpPr>
          <p:spPr>
            <a:xfrm>
              <a:off x="-49323125" y="3575850"/>
              <a:ext cx="43350" cy="32650"/>
            </a:xfrm>
            <a:custGeom>
              <a:avLst/>
              <a:gdLst/>
              <a:ahLst/>
              <a:cxnLst/>
              <a:rect l="l" t="t" r="r" b="b"/>
              <a:pathLst>
                <a:path w="1734" h="1306" extrusionOk="0">
                  <a:moveTo>
                    <a:pt x="371" y="0"/>
                  </a:moveTo>
                  <a:cubicBezTo>
                    <a:pt x="259" y="0"/>
                    <a:pt x="147" y="56"/>
                    <a:pt x="63" y="140"/>
                  </a:cubicBezTo>
                  <a:cubicBezTo>
                    <a:pt x="0" y="298"/>
                    <a:pt x="32" y="518"/>
                    <a:pt x="189" y="613"/>
                  </a:cubicBezTo>
                  <a:lnTo>
                    <a:pt x="1166" y="1274"/>
                  </a:lnTo>
                  <a:cubicBezTo>
                    <a:pt x="1261" y="1306"/>
                    <a:pt x="1292" y="1306"/>
                    <a:pt x="1387" y="1306"/>
                  </a:cubicBezTo>
                  <a:cubicBezTo>
                    <a:pt x="1481" y="1306"/>
                    <a:pt x="1607" y="1211"/>
                    <a:pt x="1639" y="1148"/>
                  </a:cubicBezTo>
                  <a:cubicBezTo>
                    <a:pt x="1733" y="991"/>
                    <a:pt x="1702" y="802"/>
                    <a:pt x="1544" y="676"/>
                  </a:cubicBezTo>
                  <a:lnTo>
                    <a:pt x="536" y="46"/>
                  </a:lnTo>
                  <a:cubicBezTo>
                    <a:pt x="483" y="14"/>
                    <a:pt x="427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" name="Google Shape;7643;p74">
              <a:extLst>
                <a:ext uri="{FF2B5EF4-FFF2-40B4-BE49-F238E27FC236}">
                  <a16:creationId xmlns:a16="http://schemas.microsoft.com/office/drawing/2014/main" id="{F9824DC2-2D23-4007-4F0B-88E63434885E}"/>
                </a:ext>
              </a:extLst>
            </p:cNvPr>
            <p:cNvSpPr/>
            <p:nvPr/>
          </p:nvSpPr>
          <p:spPr>
            <a:xfrm>
              <a:off x="-49217575" y="3575525"/>
              <a:ext cx="44900" cy="32975"/>
            </a:xfrm>
            <a:custGeom>
              <a:avLst/>
              <a:gdLst/>
              <a:ahLst/>
              <a:cxnLst/>
              <a:rect l="l" t="t" r="r" b="b"/>
              <a:pathLst>
                <a:path w="1796" h="1319" extrusionOk="0">
                  <a:moveTo>
                    <a:pt x="1370" y="0"/>
                  </a:moveTo>
                  <a:cubicBezTo>
                    <a:pt x="1309" y="0"/>
                    <a:pt x="1248" y="18"/>
                    <a:pt x="1197" y="59"/>
                  </a:cubicBezTo>
                  <a:lnTo>
                    <a:pt x="221" y="689"/>
                  </a:lnTo>
                  <a:cubicBezTo>
                    <a:pt x="63" y="752"/>
                    <a:pt x="0" y="1004"/>
                    <a:pt x="95" y="1161"/>
                  </a:cubicBezTo>
                  <a:cubicBezTo>
                    <a:pt x="158" y="1287"/>
                    <a:pt x="252" y="1319"/>
                    <a:pt x="378" y="1319"/>
                  </a:cubicBezTo>
                  <a:cubicBezTo>
                    <a:pt x="473" y="1319"/>
                    <a:pt x="536" y="1287"/>
                    <a:pt x="567" y="1287"/>
                  </a:cubicBezTo>
                  <a:lnTo>
                    <a:pt x="1575" y="657"/>
                  </a:lnTo>
                  <a:cubicBezTo>
                    <a:pt x="1733" y="563"/>
                    <a:pt x="1796" y="342"/>
                    <a:pt x="1670" y="185"/>
                  </a:cubicBezTo>
                  <a:cubicBezTo>
                    <a:pt x="1627" y="78"/>
                    <a:pt x="1498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91" name="Google Shape;7644;p74">
            <a:extLst>
              <a:ext uri="{FF2B5EF4-FFF2-40B4-BE49-F238E27FC236}">
                <a16:creationId xmlns:a16="http://schemas.microsoft.com/office/drawing/2014/main" id="{915F329E-4F92-ED77-716F-F3DA43869F39}"/>
              </a:ext>
            </a:extLst>
          </p:cNvPr>
          <p:cNvGrpSpPr/>
          <p:nvPr/>
        </p:nvGrpSpPr>
        <p:grpSpPr>
          <a:xfrm>
            <a:off x="2918022" y="3215929"/>
            <a:ext cx="417724" cy="474940"/>
            <a:chOff x="-49378250" y="3920375"/>
            <a:chExt cx="264650" cy="300900"/>
          </a:xfrm>
          <a:solidFill>
            <a:schemeClr val="tx1"/>
          </a:solidFill>
        </p:grpSpPr>
        <p:sp>
          <p:nvSpPr>
            <p:cNvPr id="692" name="Google Shape;7645;p74">
              <a:extLst>
                <a:ext uri="{FF2B5EF4-FFF2-40B4-BE49-F238E27FC236}">
                  <a16:creationId xmlns:a16="http://schemas.microsoft.com/office/drawing/2014/main" id="{21B01365-54CA-8EB6-937C-196B669BB39A}"/>
                </a:ext>
              </a:extLst>
            </p:cNvPr>
            <p:cNvSpPr/>
            <p:nvPr/>
          </p:nvSpPr>
          <p:spPr>
            <a:xfrm>
              <a:off x="-49272725" y="4185025"/>
              <a:ext cx="70925" cy="35475"/>
            </a:xfrm>
            <a:custGeom>
              <a:avLst/>
              <a:gdLst/>
              <a:ahLst/>
              <a:cxnLst/>
              <a:rect l="l" t="t" r="r" b="b"/>
              <a:pathLst>
                <a:path w="2837" h="1419" extrusionOk="0">
                  <a:moveTo>
                    <a:pt x="32" y="0"/>
                  </a:moveTo>
                  <a:lnTo>
                    <a:pt x="32" y="378"/>
                  </a:lnTo>
                  <a:lnTo>
                    <a:pt x="1" y="378"/>
                  </a:lnTo>
                  <a:cubicBezTo>
                    <a:pt x="1" y="945"/>
                    <a:pt x="473" y="1418"/>
                    <a:pt x="1040" y="1418"/>
                  </a:cubicBezTo>
                  <a:lnTo>
                    <a:pt x="1765" y="1418"/>
                  </a:lnTo>
                  <a:cubicBezTo>
                    <a:pt x="2364" y="1418"/>
                    <a:pt x="2836" y="945"/>
                    <a:pt x="2836" y="378"/>
                  </a:cubicBezTo>
                  <a:lnTo>
                    <a:pt x="283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" name="Google Shape;7646;p74">
              <a:extLst>
                <a:ext uri="{FF2B5EF4-FFF2-40B4-BE49-F238E27FC236}">
                  <a16:creationId xmlns:a16="http://schemas.microsoft.com/office/drawing/2014/main" id="{368ABF5D-0552-3391-CE7E-F9F74A110A2E}"/>
                </a:ext>
              </a:extLst>
            </p:cNvPr>
            <p:cNvSpPr/>
            <p:nvPr/>
          </p:nvSpPr>
          <p:spPr>
            <a:xfrm>
              <a:off x="-49378250" y="3920375"/>
              <a:ext cx="87425" cy="300900"/>
            </a:xfrm>
            <a:custGeom>
              <a:avLst/>
              <a:gdLst/>
              <a:ahLst/>
              <a:cxnLst/>
              <a:rect l="l" t="t" r="r" b="b"/>
              <a:pathLst>
                <a:path w="3497" h="1203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1764" y="1418"/>
                  </a:lnTo>
                  <a:cubicBezTo>
                    <a:pt x="1953" y="1418"/>
                    <a:pt x="2111" y="1576"/>
                    <a:pt x="2111" y="1765"/>
                  </a:cubicBezTo>
                  <a:cubicBezTo>
                    <a:pt x="2111" y="1954"/>
                    <a:pt x="1953" y="2112"/>
                    <a:pt x="1764" y="2112"/>
                  </a:cubicBezTo>
                  <a:lnTo>
                    <a:pt x="0" y="2112"/>
                  </a:lnTo>
                  <a:lnTo>
                    <a:pt x="0" y="2836"/>
                  </a:lnTo>
                  <a:lnTo>
                    <a:pt x="1071" y="2836"/>
                  </a:lnTo>
                  <a:cubicBezTo>
                    <a:pt x="1260" y="2836"/>
                    <a:pt x="1418" y="2994"/>
                    <a:pt x="1418" y="3183"/>
                  </a:cubicBezTo>
                  <a:cubicBezTo>
                    <a:pt x="1418" y="3372"/>
                    <a:pt x="1260" y="3529"/>
                    <a:pt x="1071" y="3529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1764" y="4254"/>
                  </a:lnTo>
                  <a:cubicBezTo>
                    <a:pt x="1953" y="4254"/>
                    <a:pt x="2111" y="4411"/>
                    <a:pt x="2111" y="4600"/>
                  </a:cubicBezTo>
                  <a:cubicBezTo>
                    <a:pt x="2111" y="4789"/>
                    <a:pt x="1953" y="4947"/>
                    <a:pt x="1764" y="4947"/>
                  </a:cubicBezTo>
                  <a:lnTo>
                    <a:pt x="0" y="4947"/>
                  </a:lnTo>
                  <a:lnTo>
                    <a:pt x="0" y="5672"/>
                  </a:lnTo>
                  <a:lnTo>
                    <a:pt x="1071" y="5672"/>
                  </a:lnTo>
                  <a:cubicBezTo>
                    <a:pt x="1260" y="5672"/>
                    <a:pt x="1418" y="5829"/>
                    <a:pt x="1418" y="6018"/>
                  </a:cubicBezTo>
                  <a:cubicBezTo>
                    <a:pt x="1418" y="6207"/>
                    <a:pt x="1260" y="6365"/>
                    <a:pt x="1071" y="6365"/>
                  </a:cubicBezTo>
                  <a:lnTo>
                    <a:pt x="0" y="6365"/>
                  </a:lnTo>
                  <a:lnTo>
                    <a:pt x="0" y="7089"/>
                  </a:lnTo>
                  <a:lnTo>
                    <a:pt x="1764" y="7089"/>
                  </a:lnTo>
                  <a:cubicBezTo>
                    <a:pt x="1953" y="7089"/>
                    <a:pt x="2111" y="7247"/>
                    <a:pt x="2111" y="7436"/>
                  </a:cubicBezTo>
                  <a:cubicBezTo>
                    <a:pt x="2111" y="7625"/>
                    <a:pt x="1953" y="7782"/>
                    <a:pt x="1764" y="7782"/>
                  </a:cubicBezTo>
                  <a:lnTo>
                    <a:pt x="0" y="7782"/>
                  </a:lnTo>
                  <a:lnTo>
                    <a:pt x="0" y="8507"/>
                  </a:lnTo>
                  <a:lnTo>
                    <a:pt x="1071" y="8507"/>
                  </a:lnTo>
                  <a:cubicBezTo>
                    <a:pt x="1260" y="8507"/>
                    <a:pt x="1418" y="8665"/>
                    <a:pt x="1418" y="8854"/>
                  </a:cubicBezTo>
                  <a:cubicBezTo>
                    <a:pt x="1418" y="9043"/>
                    <a:pt x="1260" y="9200"/>
                    <a:pt x="1071" y="9200"/>
                  </a:cubicBezTo>
                  <a:lnTo>
                    <a:pt x="0" y="9200"/>
                  </a:lnTo>
                  <a:lnTo>
                    <a:pt x="0" y="9925"/>
                  </a:lnTo>
                  <a:lnTo>
                    <a:pt x="1764" y="9925"/>
                  </a:lnTo>
                  <a:cubicBezTo>
                    <a:pt x="1953" y="9925"/>
                    <a:pt x="2111" y="10082"/>
                    <a:pt x="2111" y="10271"/>
                  </a:cubicBezTo>
                  <a:cubicBezTo>
                    <a:pt x="2111" y="10460"/>
                    <a:pt x="1953" y="10618"/>
                    <a:pt x="1764" y="10618"/>
                  </a:cubicBezTo>
                  <a:lnTo>
                    <a:pt x="0" y="10618"/>
                  </a:lnTo>
                  <a:lnTo>
                    <a:pt x="0" y="11689"/>
                  </a:lnTo>
                  <a:cubicBezTo>
                    <a:pt x="0" y="11878"/>
                    <a:pt x="158" y="12036"/>
                    <a:pt x="347" y="12036"/>
                  </a:cubicBezTo>
                  <a:lnTo>
                    <a:pt x="3151" y="12036"/>
                  </a:lnTo>
                  <a:cubicBezTo>
                    <a:pt x="3340" y="12036"/>
                    <a:pt x="3497" y="11878"/>
                    <a:pt x="3497" y="11689"/>
                  </a:cubicBezTo>
                  <a:lnTo>
                    <a:pt x="3497" y="379"/>
                  </a:lnTo>
                  <a:cubicBezTo>
                    <a:pt x="3497" y="158"/>
                    <a:pt x="3340" y="1"/>
                    <a:pt x="3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" name="Google Shape;7647;p74">
              <a:extLst>
                <a:ext uri="{FF2B5EF4-FFF2-40B4-BE49-F238E27FC236}">
                  <a16:creationId xmlns:a16="http://schemas.microsoft.com/office/drawing/2014/main" id="{A0755F40-7827-461B-CB02-6F5B2DF09602}"/>
                </a:ext>
              </a:extLst>
            </p:cNvPr>
            <p:cNvSpPr/>
            <p:nvPr/>
          </p:nvSpPr>
          <p:spPr>
            <a:xfrm>
              <a:off x="-49185300" y="3920375"/>
              <a:ext cx="71700" cy="87450"/>
            </a:xfrm>
            <a:custGeom>
              <a:avLst/>
              <a:gdLst/>
              <a:ahLst/>
              <a:cxnLst/>
              <a:rect l="l" t="t" r="r" b="b"/>
              <a:pathLst>
                <a:path w="2868" h="3498" extrusionOk="0">
                  <a:moveTo>
                    <a:pt x="2490" y="1"/>
                  </a:moveTo>
                  <a:cubicBezTo>
                    <a:pt x="1765" y="1"/>
                    <a:pt x="1229" y="32"/>
                    <a:pt x="631" y="631"/>
                  </a:cubicBezTo>
                  <a:cubicBezTo>
                    <a:pt x="253" y="1040"/>
                    <a:pt x="1" y="1576"/>
                    <a:pt x="1" y="2143"/>
                  </a:cubicBezTo>
                  <a:cubicBezTo>
                    <a:pt x="1" y="2868"/>
                    <a:pt x="631" y="3498"/>
                    <a:pt x="1418" y="3498"/>
                  </a:cubicBezTo>
                  <a:cubicBezTo>
                    <a:pt x="2017" y="3498"/>
                    <a:pt x="2553" y="3120"/>
                    <a:pt x="2742" y="2553"/>
                  </a:cubicBezTo>
                  <a:cubicBezTo>
                    <a:pt x="2868" y="2238"/>
                    <a:pt x="2805" y="1923"/>
                    <a:pt x="2616" y="1702"/>
                  </a:cubicBezTo>
                  <a:cubicBezTo>
                    <a:pt x="2395" y="1450"/>
                    <a:pt x="2269" y="1135"/>
                    <a:pt x="2742" y="568"/>
                  </a:cubicBezTo>
                  <a:cubicBezTo>
                    <a:pt x="2836" y="442"/>
                    <a:pt x="2868" y="316"/>
                    <a:pt x="2805" y="190"/>
                  </a:cubicBezTo>
                  <a:cubicBezTo>
                    <a:pt x="2742" y="95"/>
                    <a:pt x="2616" y="1"/>
                    <a:pt x="24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" name="Google Shape;7648;p74">
              <a:extLst>
                <a:ext uri="{FF2B5EF4-FFF2-40B4-BE49-F238E27FC236}">
                  <a16:creationId xmlns:a16="http://schemas.microsoft.com/office/drawing/2014/main" id="{211C5130-8C4D-B31B-7450-91F3C403EE6E}"/>
                </a:ext>
              </a:extLst>
            </p:cNvPr>
            <p:cNvSpPr/>
            <p:nvPr/>
          </p:nvSpPr>
          <p:spPr>
            <a:xfrm>
              <a:off x="-49182150" y="4019625"/>
              <a:ext cx="64625" cy="42550"/>
            </a:xfrm>
            <a:custGeom>
              <a:avLst/>
              <a:gdLst/>
              <a:ahLst/>
              <a:cxnLst/>
              <a:rect l="l" t="t" r="r" b="b"/>
              <a:pathLst>
                <a:path w="2585" h="1702" extrusionOk="0">
                  <a:moveTo>
                    <a:pt x="316" y="0"/>
                  </a:moveTo>
                  <a:cubicBezTo>
                    <a:pt x="158" y="473"/>
                    <a:pt x="32" y="1103"/>
                    <a:pt x="1" y="1702"/>
                  </a:cubicBezTo>
                  <a:lnTo>
                    <a:pt x="2584" y="1702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" name="Google Shape;7649;p74">
              <a:extLst>
                <a:ext uri="{FF2B5EF4-FFF2-40B4-BE49-F238E27FC236}">
                  <a16:creationId xmlns:a16="http://schemas.microsoft.com/office/drawing/2014/main" id="{E8BF4C5F-B937-8DB6-42D6-9957347698C3}"/>
                </a:ext>
              </a:extLst>
            </p:cNvPr>
            <p:cNvSpPr/>
            <p:nvPr/>
          </p:nvSpPr>
          <p:spPr>
            <a:xfrm>
              <a:off x="-49185300" y="4078700"/>
              <a:ext cx="70925" cy="141800"/>
            </a:xfrm>
            <a:custGeom>
              <a:avLst/>
              <a:gdLst/>
              <a:ahLst/>
              <a:cxnLst/>
              <a:rect l="l" t="t" r="r" b="b"/>
              <a:pathLst>
                <a:path w="2837" h="5672" extrusionOk="0">
                  <a:moveTo>
                    <a:pt x="32" y="0"/>
                  </a:moveTo>
                  <a:cubicBezTo>
                    <a:pt x="1" y="378"/>
                    <a:pt x="1" y="756"/>
                    <a:pt x="1" y="1071"/>
                  </a:cubicBezTo>
                  <a:cubicBezTo>
                    <a:pt x="1" y="2773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05" y="756"/>
                    <a:pt x="2805" y="41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" name="Google Shape;7650;p74">
              <a:extLst>
                <a:ext uri="{FF2B5EF4-FFF2-40B4-BE49-F238E27FC236}">
                  <a16:creationId xmlns:a16="http://schemas.microsoft.com/office/drawing/2014/main" id="{94C4661A-FDFA-7A26-1A7E-66C0AD816C4E}"/>
                </a:ext>
              </a:extLst>
            </p:cNvPr>
            <p:cNvSpPr/>
            <p:nvPr/>
          </p:nvSpPr>
          <p:spPr>
            <a:xfrm>
              <a:off x="-49271150" y="3920375"/>
              <a:ext cx="65400" cy="70125"/>
            </a:xfrm>
            <a:custGeom>
              <a:avLst/>
              <a:gdLst/>
              <a:ahLst/>
              <a:cxnLst/>
              <a:rect l="l" t="t" r="r" b="b"/>
              <a:pathLst>
                <a:path w="2616" h="2805" extrusionOk="0">
                  <a:moveTo>
                    <a:pt x="1324" y="1"/>
                  </a:moveTo>
                  <a:cubicBezTo>
                    <a:pt x="1182" y="1"/>
                    <a:pt x="1040" y="64"/>
                    <a:pt x="977" y="190"/>
                  </a:cubicBezTo>
                  <a:lnTo>
                    <a:pt x="1" y="2805"/>
                  </a:lnTo>
                  <a:lnTo>
                    <a:pt x="2616" y="2805"/>
                  </a:lnTo>
                  <a:lnTo>
                    <a:pt x="1670" y="190"/>
                  </a:lnTo>
                  <a:cubicBezTo>
                    <a:pt x="1607" y="64"/>
                    <a:pt x="1466" y="1"/>
                    <a:pt x="1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" name="Google Shape;7651;p74">
              <a:extLst>
                <a:ext uri="{FF2B5EF4-FFF2-40B4-BE49-F238E27FC236}">
                  <a16:creationId xmlns:a16="http://schemas.microsoft.com/office/drawing/2014/main" id="{A8DE735B-AF98-7BC8-1C38-6344DF886CEF}"/>
                </a:ext>
              </a:extLst>
            </p:cNvPr>
            <p:cNvSpPr/>
            <p:nvPr/>
          </p:nvSpPr>
          <p:spPr>
            <a:xfrm>
              <a:off x="-49272725" y="4007800"/>
              <a:ext cx="70125" cy="159925"/>
            </a:xfrm>
            <a:custGeom>
              <a:avLst/>
              <a:gdLst/>
              <a:ahLst/>
              <a:cxnLst/>
              <a:rect l="l" t="t" r="r" b="b"/>
              <a:pathLst>
                <a:path w="2805" h="6397" extrusionOk="0">
                  <a:moveTo>
                    <a:pt x="1" y="1"/>
                  </a:moveTo>
                  <a:lnTo>
                    <a:pt x="1" y="6396"/>
                  </a:lnTo>
                  <a:lnTo>
                    <a:pt x="2805" y="6396"/>
                  </a:lnTo>
                  <a:lnTo>
                    <a:pt x="280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99" name="Google Shape;7652;p74">
            <a:extLst>
              <a:ext uri="{FF2B5EF4-FFF2-40B4-BE49-F238E27FC236}">
                <a16:creationId xmlns:a16="http://schemas.microsoft.com/office/drawing/2014/main" id="{96E73E3F-6BE3-0987-B5A0-CFE91AAAC7C6}"/>
              </a:ext>
            </a:extLst>
          </p:cNvPr>
          <p:cNvGrpSpPr/>
          <p:nvPr/>
        </p:nvGrpSpPr>
        <p:grpSpPr>
          <a:xfrm>
            <a:off x="1210006" y="3872993"/>
            <a:ext cx="416500" cy="476164"/>
            <a:chOff x="-47505300" y="3200500"/>
            <a:chExt cx="263875" cy="301675"/>
          </a:xfrm>
          <a:solidFill>
            <a:schemeClr val="tx1"/>
          </a:solidFill>
        </p:grpSpPr>
        <p:sp>
          <p:nvSpPr>
            <p:cNvPr id="700" name="Google Shape;7653;p74">
              <a:extLst>
                <a:ext uri="{FF2B5EF4-FFF2-40B4-BE49-F238E27FC236}">
                  <a16:creationId xmlns:a16="http://schemas.microsoft.com/office/drawing/2014/main" id="{A64F3C4D-0991-DD5D-F64C-C78C3963EFCA}"/>
                </a:ext>
              </a:extLst>
            </p:cNvPr>
            <p:cNvSpPr/>
            <p:nvPr/>
          </p:nvSpPr>
          <p:spPr>
            <a:xfrm>
              <a:off x="-47382425" y="3306025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1387" y="1"/>
                  </a:moveTo>
                  <a:cubicBezTo>
                    <a:pt x="1198" y="726"/>
                    <a:pt x="694" y="1261"/>
                    <a:pt x="1" y="1387"/>
                  </a:cubicBezTo>
                  <a:lnTo>
                    <a:pt x="1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" name="Google Shape;7654;p74">
              <a:extLst>
                <a:ext uri="{FF2B5EF4-FFF2-40B4-BE49-F238E27FC236}">
                  <a16:creationId xmlns:a16="http://schemas.microsoft.com/office/drawing/2014/main" id="{A2765846-E44C-3B69-C375-C39CA2FE593A}"/>
                </a:ext>
              </a:extLst>
            </p:cNvPr>
            <p:cNvSpPr/>
            <p:nvPr/>
          </p:nvSpPr>
          <p:spPr>
            <a:xfrm>
              <a:off x="-47382425" y="3306025"/>
              <a:ext cx="15775" cy="15800"/>
            </a:xfrm>
            <a:custGeom>
              <a:avLst/>
              <a:gdLst/>
              <a:ahLst/>
              <a:cxnLst/>
              <a:rect l="l" t="t" r="r" b="b"/>
              <a:pathLst>
                <a:path w="631" h="632" extrusionOk="0">
                  <a:moveTo>
                    <a:pt x="1" y="1"/>
                  </a:moveTo>
                  <a:lnTo>
                    <a:pt x="1" y="631"/>
                  </a:lnTo>
                  <a:cubicBezTo>
                    <a:pt x="316" y="568"/>
                    <a:pt x="536" y="316"/>
                    <a:pt x="6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" name="Google Shape;7655;p74">
              <a:extLst>
                <a:ext uri="{FF2B5EF4-FFF2-40B4-BE49-F238E27FC236}">
                  <a16:creationId xmlns:a16="http://schemas.microsoft.com/office/drawing/2014/main" id="{B311329C-6159-7154-5488-E19F19DAB840}"/>
                </a:ext>
              </a:extLst>
            </p:cNvPr>
            <p:cNvSpPr/>
            <p:nvPr/>
          </p:nvSpPr>
          <p:spPr>
            <a:xfrm>
              <a:off x="-47487975" y="3200500"/>
              <a:ext cx="210325" cy="301675"/>
            </a:xfrm>
            <a:custGeom>
              <a:avLst/>
              <a:gdLst/>
              <a:ahLst/>
              <a:cxnLst/>
              <a:rect l="l" t="t" r="r" b="b"/>
              <a:pathLst>
                <a:path w="8413" h="12067" extrusionOk="0">
                  <a:moveTo>
                    <a:pt x="3845" y="2111"/>
                  </a:moveTo>
                  <a:cubicBezTo>
                    <a:pt x="4727" y="2111"/>
                    <a:pt x="5420" y="2678"/>
                    <a:pt x="5577" y="3529"/>
                  </a:cubicBezTo>
                  <a:lnTo>
                    <a:pt x="6680" y="3529"/>
                  </a:lnTo>
                  <a:cubicBezTo>
                    <a:pt x="6901" y="3529"/>
                    <a:pt x="7058" y="3686"/>
                    <a:pt x="7058" y="3875"/>
                  </a:cubicBezTo>
                  <a:lnTo>
                    <a:pt x="7058" y="6711"/>
                  </a:lnTo>
                  <a:lnTo>
                    <a:pt x="6995" y="6711"/>
                  </a:lnTo>
                  <a:cubicBezTo>
                    <a:pt x="6995" y="6900"/>
                    <a:pt x="6838" y="7057"/>
                    <a:pt x="6648" y="7057"/>
                  </a:cubicBezTo>
                  <a:lnTo>
                    <a:pt x="3845" y="7057"/>
                  </a:lnTo>
                  <a:cubicBezTo>
                    <a:pt x="3656" y="7057"/>
                    <a:pt x="3498" y="6900"/>
                    <a:pt x="3498" y="6711"/>
                  </a:cubicBezTo>
                  <a:lnTo>
                    <a:pt x="3498" y="5608"/>
                  </a:lnTo>
                  <a:cubicBezTo>
                    <a:pt x="2710" y="5451"/>
                    <a:pt x="2080" y="4726"/>
                    <a:pt x="2080" y="3875"/>
                  </a:cubicBezTo>
                  <a:cubicBezTo>
                    <a:pt x="2080" y="2899"/>
                    <a:pt x="2868" y="2111"/>
                    <a:pt x="3845" y="2111"/>
                  </a:cubicBezTo>
                  <a:close/>
                  <a:moveTo>
                    <a:pt x="5262" y="8444"/>
                  </a:moveTo>
                  <a:cubicBezTo>
                    <a:pt x="5483" y="8444"/>
                    <a:pt x="5640" y="8601"/>
                    <a:pt x="5640" y="8790"/>
                  </a:cubicBezTo>
                  <a:cubicBezTo>
                    <a:pt x="5640" y="8979"/>
                    <a:pt x="5483" y="9137"/>
                    <a:pt x="5262" y="9137"/>
                  </a:cubicBezTo>
                  <a:lnTo>
                    <a:pt x="2490" y="9137"/>
                  </a:lnTo>
                  <a:cubicBezTo>
                    <a:pt x="2269" y="9137"/>
                    <a:pt x="2112" y="8979"/>
                    <a:pt x="2112" y="8790"/>
                  </a:cubicBezTo>
                  <a:cubicBezTo>
                    <a:pt x="2112" y="8601"/>
                    <a:pt x="2269" y="8444"/>
                    <a:pt x="2490" y="8444"/>
                  </a:cubicBezTo>
                  <a:close/>
                  <a:moveTo>
                    <a:pt x="6680" y="8444"/>
                  </a:moveTo>
                  <a:cubicBezTo>
                    <a:pt x="6901" y="8444"/>
                    <a:pt x="7058" y="8601"/>
                    <a:pt x="7058" y="8790"/>
                  </a:cubicBezTo>
                  <a:cubicBezTo>
                    <a:pt x="6995" y="8979"/>
                    <a:pt x="6838" y="9137"/>
                    <a:pt x="6680" y="9137"/>
                  </a:cubicBezTo>
                  <a:cubicBezTo>
                    <a:pt x="6491" y="9137"/>
                    <a:pt x="6333" y="8979"/>
                    <a:pt x="6333" y="8790"/>
                  </a:cubicBezTo>
                  <a:cubicBezTo>
                    <a:pt x="6333" y="8601"/>
                    <a:pt x="6491" y="8444"/>
                    <a:pt x="6680" y="8444"/>
                  </a:cubicBezTo>
                  <a:close/>
                  <a:moveTo>
                    <a:pt x="6680" y="9861"/>
                  </a:moveTo>
                  <a:cubicBezTo>
                    <a:pt x="6901" y="9861"/>
                    <a:pt x="7058" y="10019"/>
                    <a:pt x="7058" y="10208"/>
                  </a:cubicBezTo>
                  <a:cubicBezTo>
                    <a:pt x="7058" y="10397"/>
                    <a:pt x="6838" y="10554"/>
                    <a:pt x="6680" y="10554"/>
                  </a:cubicBezTo>
                  <a:lnTo>
                    <a:pt x="2490" y="10554"/>
                  </a:lnTo>
                  <a:cubicBezTo>
                    <a:pt x="2269" y="10554"/>
                    <a:pt x="2112" y="10397"/>
                    <a:pt x="2112" y="10208"/>
                  </a:cubicBezTo>
                  <a:cubicBezTo>
                    <a:pt x="2112" y="10019"/>
                    <a:pt x="2269" y="9861"/>
                    <a:pt x="2490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418"/>
                  </a:lnTo>
                  <a:lnTo>
                    <a:pt x="1072" y="1418"/>
                  </a:lnTo>
                  <a:cubicBezTo>
                    <a:pt x="1261" y="1418"/>
                    <a:pt x="1419" y="1576"/>
                    <a:pt x="1419" y="1796"/>
                  </a:cubicBezTo>
                  <a:cubicBezTo>
                    <a:pt x="1419" y="1985"/>
                    <a:pt x="1261" y="2143"/>
                    <a:pt x="1072" y="2143"/>
                  </a:cubicBezTo>
                  <a:lnTo>
                    <a:pt x="1" y="2143"/>
                  </a:lnTo>
                  <a:lnTo>
                    <a:pt x="1" y="3560"/>
                  </a:lnTo>
                  <a:lnTo>
                    <a:pt x="1072" y="3560"/>
                  </a:lnTo>
                  <a:cubicBezTo>
                    <a:pt x="1261" y="3560"/>
                    <a:pt x="1419" y="3718"/>
                    <a:pt x="1419" y="3907"/>
                  </a:cubicBezTo>
                  <a:cubicBezTo>
                    <a:pt x="1419" y="4096"/>
                    <a:pt x="1261" y="4253"/>
                    <a:pt x="1072" y="4253"/>
                  </a:cubicBezTo>
                  <a:lnTo>
                    <a:pt x="1" y="4253"/>
                  </a:lnTo>
                  <a:lnTo>
                    <a:pt x="1" y="5671"/>
                  </a:lnTo>
                  <a:lnTo>
                    <a:pt x="1072" y="5671"/>
                  </a:lnTo>
                  <a:cubicBezTo>
                    <a:pt x="1261" y="5671"/>
                    <a:pt x="1419" y="5829"/>
                    <a:pt x="1419" y="6049"/>
                  </a:cubicBezTo>
                  <a:cubicBezTo>
                    <a:pt x="1419" y="6238"/>
                    <a:pt x="1261" y="6396"/>
                    <a:pt x="1072" y="6396"/>
                  </a:cubicBezTo>
                  <a:lnTo>
                    <a:pt x="1" y="6396"/>
                  </a:lnTo>
                  <a:lnTo>
                    <a:pt x="1" y="7814"/>
                  </a:lnTo>
                  <a:lnTo>
                    <a:pt x="1072" y="7814"/>
                  </a:lnTo>
                  <a:cubicBezTo>
                    <a:pt x="1261" y="7814"/>
                    <a:pt x="1419" y="7971"/>
                    <a:pt x="1419" y="8160"/>
                  </a:cubicBezTo>
                  <a:cubicBezTo>
                    <a:pt x="1419" y="8349"/>
                    <a:pt x="1261" y="8507"/>
                    <a:pt x="1072" y="8507"/>
                  </a:cubicBezTo>
                  <a:lnTo>
                    <a:pt x="1" y="8507"/>
                  </a:lnTo>
                  <a:lnTo>
                    <a:pt x="1" y="9924"/>
                  </a:lnTo>
                  <a:lnTo>
                    <a:pt x="1072" y="9924"/>
                  </a:lnTo>
                  <a:cubicBezTo>
                    <a:pt x="1261" y="9924"/>
                    <a:pt x="1419" y="10082"/>
                    <a:pt x="1419" y="10302"/>
                  </a:cubicBezTo>
                  <a:cubicBezTo>
                    <a:pt x="1419" y="10491"/>
                    <a:pt x="1261" y="10649"/>
                    <a:pt x="1072" y="10649"/>
                  </a:cubicBezTo>
                  <a:lnTo>
                    <a:pt x="1" y="10649"/>
                  </a:lnTo>
                  <a:lnTo>
                    <a:pt x="1" y="11689"/>
                  </a:lnTo>
                  <a:cubicBezTo>
                    <a:pt x="1" y="11909"/>
                    <a:pt x="158" y="12067"/>
                    <a:pt x="347" y="12067"/>
                  </a:cubicBezTo>
                  <a:lnTo>
                    <a:pt x="8066" y="12067"/>
                  </a:lnTo>
                  <a:cubicBezTo>
                    <a:pt x="8255" y="12067"/>
                    <a:pt x="8413" y="11909"/>
                    <a:pt x="8413" y="11689"/>
                  </a:cubicBezTo>
                  <a:lnTo>
                    <a:pt x="8413" y="410"/>
                  </a:ln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" name="Google Shape;7656;p74">
              <a:extLst>
                <a:ext uri="{FF2B5EF4-FFF2-40B4-BE49-F238E27FC236}">
                  <a16:creationId xmlns:a16="http://schemas.microsoft.com/office/drawing/2014/main" id="{32C32B23-6904-216E-7B72-541551DEAEA7}"/>
                </a:ext>
              </a:extLst>
            </p:cNvPr>
            <p:cNvSpPr/>
            <p:nvPr/>
          </p:nvSpPr>
          <p:spPr>
            <a:xfrm>
              <a:off x="-47417875" y="32713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1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545"/>
                    <a:pt x="253" y="1891"/>
                    <a:pt x="694" y="2049"/>
                  </a:cubicBezTo>
                  <a:lnTo>
                    <a:pt x="694" y="1072"/>
                  </a:lnTo>
                  <a:cubicBezTo>
                    <a:pt x="694" y="883"/>
                    <a:pt x="852" y="725"/>
                    <a:pt x="1041" y="725"/>
                  </a:cubicBezTo>
                  <a:lnTo>
                    <a:pt x="2049" y="725"/>
                  </a:lnTo>
                  <a:cubicBezTo>
                    <a:pt x="1923" y="284"/>
                    <a:pt x="1513" y="1"/>
                    <a:pt x="10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" name="Google Shape;7657;p74">
              <a:extLst>
                <a:ext uri="{FF2B5EF4-FFF2-40B4-BE49-F238E27FC236}">
                  <a16:creationId xmlns:a16="http://schemas.microsoft.com/office/drawing/2014/main" id="{0031BAD1-C336-8052-4A2F-455382004F5C}"/>
                </a:ext>
              </a:extLst>
            </p:cNvPr>
            <p:cNvSpPr/>
            <p:nvPr/>
          </p:nvSpPr>
          <p:spPr>
            <a:xfrm>
              <a:off x="-47505300" y="323595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27" y="0"/>
                    <a:pt x="1" y="158"/>
                    <a:pt x="1" y="378"/>
                  </a:cubicBezTo>
                  <a:cubicBezTo>
                    <a:pt x="1" y="567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" name="Google Shape;7658;p74">
              <a:extLst>
                <a:ext uri="{FF2B5EF4-FFF2-40B4-BE49-F238E27FC236}">
                  <a16:creationId xmlns:a16="http://schemas.microsoft.com/office/drawing/2014/main" id="{03BC4732-8D9C-39C2-80B0-F2EB34361E6E}"/>
                </a:ext>
              </a:extLst>
            </p:cNvPr>
            <p:cNvSpPr/>
            <p:nvPr/>
          </p:nvSpPr>
          <p:spPr>
            <a:xfrm>
              <a:off x="-47505300" y="34470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" name="Google Shape;7659;p74">
              <a:extLst>
                <a:ext uri="{FF2B5EF4-FFF2-40B4-BE49-F238E27FC236}">
                  <a16:creationId xmlns:a16="http://schemas.microsoft.com/office/drawing/2014/main" id="{EF701DF7-1494-3420-989C-AE41F398DE0A}"/>
                </a:ext>
              </a:extLst>
            </p:cNvPr>
            <p:cNvSpPr/>
            <p:nvPr/>
          </p:nvSpPr>
          <p:spPr>
            <a:xfrm>
              <a:off x="-47505300" y="33942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lnTo>
                    <a:pt x="347" y="32"/>
                  </a:lnTo>
                  <a:cubicBezTo>
                    <a:pt x="127" y="32"/>
                    <a:pt x="1" y="190"/>
                    <a:pt x="1" y="379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" name="Google Shape;7660;p74">
              <a:extLst>
                <a:ext uri="{FF2B5EF4-FFF2-40B4-BE49-F238E27FC236}">
                  <a16:creationId xmlns:a16="http://schemas.microsoft.com/office/drawing/2014/main" id="{7A287460-5024-582F-BA74-9BFE88E0566A}"/>
                </a:ext>
              </a:extLst>
            </p:cNvPr>
            <p:cNvSpPr/>
            <p:nvPr/>
          </p:nvSpPr>
          <p:spPr>
            <a:xfrm>
              <a:off x="-47505300" y="33414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27" y="1"/>
                    <a:pt x="1" y="158"/>
                    <a:pt x="1" y="347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" name="Google Shape;7661;p74">
              <a:extLst>
                <a:ext uri="{FF2B5EF4-FFF2-40B4-BE49-F238E27FC236}">
                  <a16:creationId xmlns:a16="http://schemas.microsoft.com/office/drawing/2014/main" id="{FAC62FF1-2998-C6DF-9B0C-E65F61A4D5A7}"/>
                </a:ext>
              </a:extLst>
            </p:cNvPr>
            <p:cNvSpPr/>
            <p:nvPr/>
          </p:nvSpPr>
          <p:spPr>
            <a:xfrm>
              <a:off x="-47505300" y="32895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" name="Google Shape;7662;p74">
              <a:extLst>
                <a:ext uri="{FF2B5EF4-FFF2-40B4-BE49-F238E27FC236}">
                  <a16:creationId xmlns:a16="http://schemas.microsoft.com/office/drawing/2014/main" id="{D4191118-00BD-5370-B943-72BEBF120D8E}"/>
                </a:ext>
              </a:extLst>
            </p:cNvPr>
            <p:cNvSpPr/>
            <p:nvPr/>
          </p:nvSpPr>
          <p:spPr>
            <a:xfrm>
              <a:off x="-47259550" y="3411575"/>
              <a:ext cx="18125" cy="51225"/>
            </a:xfrm>
            <a:custGeom>
              <a:avLst/>
              <a:gdLst/>
              <a:ahLst/>
              <a:cxnLst/>
              <a:rect l="l" t="t" r="r" b="b"/>
              <a:pathLst>
                <a:path w="725" h="2049" extrusionOk="0">
                  <a:moveTo>
                    <a:pt x="0" y="1"/>
                  </a:moveTo>
                  <a:lnTo>
                    <a:pt x="0" y="2048"/>
                  </a:lnTo>
                  <a:cubicBezTo>
                    <a:pt x="410" y="1891"/>
                    <a:pt x="725" y="1481"/>
                    <a:pt x="725" y="1072"/>
                  </a:cubicBezTo>
                  <a:lnTo>
                    <a:pt x="72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" name="Google Shape;7663;p74">
              <a:extLst>
                <a:ext uri="{FF2B5EF4-FFF2-40B4-BE49-F238E27FC236}">
                  <a16:creationId xmlns:a16="http://schemas.microsoft.com/office/drawing/2014/main" id="{C7965D87-F500-DB8A-E818-30D99CDBDCC2}"/>
                </a:ext>
              </a:extLst>
            </p:cNvPr>
            <p:cNvSpPr/>
            <p:nvPr/>
          </p:nvSpPr>
          <p:spPr>
            <a:xfrm>
              <a:off x="-47259550" y="3306025"/>
              <a:ext cx="18125" cy="35475"/>
            </a:xfrm>
            <a:custGeom>
              <a:avLst/>
              <a:gdLst/>
              <a:ahLst/>
              <a:cxnLst/>
              <a:rect l="l" t="t" r="r" b="b"/>
              <a:pathLst>
                <a:path w="725" h="1419" extrusionOk="0">
                  <a:moveTo>
                    <a:pt x="0" y="1"/>
                  </a:moveTo>
                  <a:lnTo>
                    <a:pt x="0" y="1419"/>
                  </a:lnTo>
                  <a:lnTo>
                    <a:pt x="725" y="1419"/>
                  </a:lnTo>
                  <a:lnTo>
                    <a:pt x="72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" name="Google Shape;7664;p74">
              <a:extLst>
                <a:ext uri="{FF2B5EF4-FFF2-40B4-BE49-F238E27FC236}">
                  <a16:creationId xmlns:a16="http://schemas.microsoft.com/office/drawing/2014/main" id="{D7C3DA83-0F94-0F93-64B5-02682A50E6C8}"/>
                </a:ext>
              </a:extLst>
            </p:cNvPr>
            <p:cNvSpPr/>
            <p:nvPr/>
          </p:nvSpPr>
          <p:spPr>
            <a:xfrm>
              <a:off x="-47259550" y="3359600"/>
              <a:ext cx="18125" cy="34675"/>
            </a:xfrm>
            <a:custGeom>
              <a:avLst/>
              <a:gdLst/>
              <a:ahLst/>
              <a:cxnLst/>
              <a:rect l="l" t="t" r="r" b="b"/>
              <a:pathLst>
                <a:path w="725" h="1387" extrusionOk="0">
                  <a:moveTo>
                    <a:pt x="0" y="0"/>
                  </a:moveTo>
                  <a:lnTo>
                    <a:pt x="0" y="1387"/>
                  </a:lnTo>
                  <a:lnTo>
                    <a:pt x="725" y="1387"/>
                  </a:lnTo>
                  <a:lnTo>
                    <a:pt x="7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" name="Google Shape;7665;p74">
              <a:extLst>
                <a:ext uri="{FF2B5EF4-FFF2-40B4-BE49-F238E27FC236}">
                  <a16:creationId xmlns:a16="http://schemas.microsoft.com/office/drawing/2014/main" id="{B2D19118-0E60-A555-D26C-4888538D8DE7}"/>
                </a:ext>
              </a:extLst>
            </p:cNvPr>
            <p:cNvSpPr/>
            <p:nvPr/>
          </p:nvSpPr>
          <p:spPr>
            <a:xfrm>
              <a:off x="-47259550" y="3238300"/>
              <a:ext cx="18125" cy="51225"/>
            </a:xfrm>
            <a:custGeom>
              <a:avLst/>
              <a:gdLst/>
              <a:ahLst/>
              <a:cxnLst/>
              <a:rect l="l" t="t" r="r" b="b"/>
              <a:pathLst>
                <a:path w="725" h="2049" extrusionOk="0">
                  <a:moveTo>
                    <a:pt x="0" y="1"/>
                  </a:moveTo>
                  <a:lnTo>
                    <a:pt x="0" y="2048"/>
                  </a:lnTo>
                  <a:lnTo>
                    <a:pt x="725" y="2048"/>
                  </a:lnTo>
                  <a:lnTo>
                    <a:pt x="725" y="977"/>
                  </a:lnTo>
                  <a:cubicBezTo>
                    <a:pt x="693" y="505"/>
                    <a:pt x="410" y="127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13" name="Google Shape;7666;p74">
            <a:extLst>
              <a:ext uri="{FF2B5EF4-FFF2-40B4-BE49-F238E27FC236}">
                <a16:creationId xmlns:a16="http://schemas.microsoft.com/office/drawing/2014/main" id="{D7B27D1B-84C9-C49F-6E38-F3883E13DBED}"/>
              </a:ext>
            </a:extLst>
          </p:cNvPr>
          <p:cNvGrpSpPr/>
          <p:nvPr/>
        </p:nvGrpSpPr>
        <p:grpSpPr>
          <a:xfrm>
            <a:off x="1180806" y="4454790"/>
            <a:ext cx="474901" cy="473401"/>
            <a:chOff x="-47524975" y="3569100"/>
            <a:chExt cx="300875" cy="299925"/>
          </a:xfrm>
          <a:solidFill>
            <a:schemeClr val="tx1"/>
          </a:solidFill>
        </p:grpSpPr>
        <p:sp>
          <p:nvSpPr>
            <p:cNvPr id="714" name="Google Shape;7667;p74">
              <a:extLst>
                <a:ext uri="{FF2B5EF4-FFF2-40B4-BE49-F238E27FC236}">
                  <a16:creationId xmlns:a16="http://schemas.microsoft.com/office/drawing/2014/main" id="{4184E56B-81A0-CAD3-2C89-ECEA920C1366}"/>
                </a:ext>
              </a:extLst>
            </p:cNvPr>
            <p:cNvSpPr/>
            <p:nvPr/>
          </p:nvSpPr>
          <p:spPr>
            <a:xfrm>
              <a:off x="-47524975" y="3755775"/>
              <a:ext cx="115000" cy="113250"/>
            </a:xfrm>
            <a:custGeom>
              <a:avLst/>
              <a:gdLst/>
              <a:ahLst/>
              <a:cxnLst/>
              <a:rect l="l" t="t" r="r" b="b"/>
              <a:pathLst>
                <a:path w="4600" h="4530" extrusionOk="0">
                  <a:moveTo>
                    <a:pt x="3088" y="0"/>
                  </a:moveTo>
                  <a:lnTo>
                    <a:pt x="378" y="2741"/>
                  </a:lnTo>
                  <a:cubicBezTo>
                    <a:pt x="0" y="3119"/>
                    <a:pt x="0" y="3781"/>
                    <a:pt x="378" y="4222"/>
                  </a:cubicBezTo>
                  <a:cubicBezTo>
                    <a:pt x="583" y="4427"/>
                    <a:pt x="851" y="4529"/>
                    <a:pt x="1123" y="4529"/>
                  </a:cubicBezTo>
                  <a:cubicBezTo>
                    <a:pt x="1394" y="4529"/>
                    <a:pt x="1670" y="4427"/>
                    <a:pt x="1890" y="4222"/>
                  </a:cubicBezTo>
                  <a:lnTo>
                    <a:pt x="4600" y="1512"/>
                  </a:lnTo>
                  <a:cubicBezTo>
                    <a:pt x="4001" y="1103"/>
                    <a:pt x="3497" y="599"/>
                    <a:pt x="3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" name="Google Shape;7668;p74">
              <a:extLst>
                <a:ext uri="{FF2B5EF4-FFF2-40B4-BE49-F238E27FC236}">
                  <a16:creationId xmlns:a16="http://schemas.microsoft.com/office/drawing/2014/main" id="{E9AB4D5A-E901-0429-3C0E-297CB7DD59DB}"/>
                </a:ext>
              </a:extLst>
            </p:cNvPr>
            <p:cNvSpPr/>
            <p:nvPr/>
          </p:nvSpPr>
          <p:spPr>
            <a:xfrm>
              <a:off x="-47346200" y="36746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284" y="536"/>
                    <a:pt x="505" y="315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" name="Google Shape;7669;p74">
              <a:extLst>
                <a:ext uri="{FF2B5EF4-FFF2-40B4-BE49-F238E27FC236}">
                  <a16:creationId xmlns:a16="http://schemas.microsoft.com/office/drawing/2014/main" id="{B6D839AF-3E8F-F7D2-9793-8E13ECFD8784}"/>
                </a:ext>
              </a:extLst>
            </p:cNvPr>
            <p:cNvSpPr/>
            <p:nvPr/>
          </p:nvSpPr>
          <p:spPr>
            <a:xfrm>
              <a:off x="-47382425" y="364000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12"/>
                    <a:pt x="253" y="1890"/>
                    <a:pt x="694" y="2048"/>
                  </a:cubicBezTo>
                  <a:lnTo>
                    <a:pt x="694" y="1071"/>
                  </a:lnTo>
                  <a:cubicBezTo>
                    <a:pt x="694" y="851"/>
                    <a:pt x="851" y="693"/>
                    <a:pt x="1040" y="693"/>
                  </a:cubicBezTo>
                  <a:lnTo>
                    <a:pt x="2048" y="693"/>
                  </a:lnTo>
                  <a:cubicBezTo>
                    <a:pt x="1922" y="284"/>
                    <a:pt x="1513" y="0"/>
                    <a:pt x="10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" name="Google Shape;7670;p74">
              <a:extLst>
                <a:ext uri="{FF2B5EF4-FFF2-40B4-BE49-F238E27FC236}">
                  <a16:creationId xmlns:a16="http://schemas.microsoft.com/office/drawing/2014/main" id="{B13AC743-C5CA-2AAD-AD23-8A66B848917A}"/>
                </a:ext>
              </a:extLst>
            </p:cNvPr>
            <p:cNvSpPr/>
            <p:nvPr/>
          </p:nvSpPr>
          <p:spPr>
            <a:xfrm>
              <a:off x="-47346975" y="36746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355" y="0"/>
                  </a:moveTo>
                  <a:cubicBezTo>
                    <a:pt x="1261" y="693"/>
                    <a:pt x="693" y="1260"/>
                    <a:pt x="0" y="1355"/>
                  </a:cubicBezTo>
                  <a:lnTo>
                    <a:pt x="0" y="2111"/>
                  </a:lnTo>
                  <a:lnTo>
                    <a:pt x="2111" y="2111"/>
                  </a:lnTo>
                  <a:lnTo>
                    <a:pt x="211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" name="Google Shape;7671;p74">
              <a:extLst>
                <a:ext uri="{FF2B5EF4-FFF2-40B4-BE49-F238E27FC236}">
                  <a16:creationId xmlns:a16="http://schemas.microsoft.com/office/drawing/2014/main" id="{963FFE7C-5857-EF78-421A-48A755F12A58}"/>
                </a:ext>
              </a:extLst>
            </p:cNvPr>
            <p:cNvSpPr/>
            <p:nvPr/>
          </p:nvSpPr>
          <p:spPr>
            <a:xfrm>
              <a:off x="-47452525" y="3569100"/>
              <a:ext cx="228425" cy="228425"/>
            </a:xfrm>
            <a:custGeom>
              <a:avLst/>
              <a:gdLst/>
              <a:ahLst/>
              <a:cxnLst/>
              <a:rect l="l" t="t" r="r" b="b"/>
              <a:pathLst>
                <a:path w="9137" h="9137" extrusionOk="0">
                  <a:moveTo>
                    <a:pt x="3907" y="2080"/>
                  </a:moveTo>
                  <a:cubicBezTo>
                    <a:pt x="4758" y="2080"/>
                    <a:pt x="5483" y="2679"/>
                    <a:pt x="5640" y="3498"/>
                  </a:cubicBezTo>
                  <a:lnTo>
                    <a:pt x="6743" y="3498"/>
                  </a:lnTo>
                  <a:cubicBezTo>
                    <a:pt x="6932" y="3498"/>
                    <a:pt x="7089" y="3655"/>
                    <a:pt x="7089" y="3844"/>
                  </a:cubicBezTo>
                  <a:lnTo>
                    <a:pt x="7089" y="6680"/>
                  </a:lnTo>
                  <a:lnTo>
                    <a:pt x="7058" y="6680"/>
                  </a:lnTo>
                  <a:cubicBezTo>
                    <a:pt x="7058" y="6900"/>
                    <a:pt x="6900" y="7058"/>
                    <a:pt x="6680" y="7058"/>
                  </a:cubicBezTo>
                  <a:lnTo>
                    <a:pt x="3907" y="7058"/>
                  </a:lnTo>
                  <a:cubicBezTo>
                    <a:pt x="3687" y="7058"/>
                    <a:pt x="3529" y="6900"/>
                    <a:pt x="3529" y="6680"/>
                  </a:cubicBezTo>
                  <a:lnTo>
                    <a:pt x="3529" y="5577"/>
                  </a:lnTo>
                  <a:cubicBezTo>
                    <a:pt x="2742" y="5419"/>
                    <a:pt x="2111" y="4726"/>
                    <a:pt x="2111" y="3844"/>
                  </a:cubicBezTo>
                  <a:cubicBezTo>
                    <a:pt x="2111" y="2868"/>
                    <a:pt x="2899" y="2080"/>
                    <a:pt x="3907" y="2080"/>
                  </a:cubicBezTo>
                  <a:close/>
                  <a:moveTo>
                    <a:pt x="4569" y="1"/>
                  </a:moveTo>
                  <a:cubicBezTo>
                    <a:pt x="2048" y="1"/>
                    <a:pt x="1" y="2048"/>
                    <a:pt x="1" y="4569"/>
                  </a:cubicBezTo>
                  <a:cubicBezTo>
                    <a:pt x="1" y="7089"/>
                    <a:pt x="2048" y="9137"/>
                    <a:pt x="4569" y="9137"/>
                  </a:cubicBezTo>
                  <a:cubicBezTo>
                    <a:pt x="7089" y="9137"/>
                    <a:pt x="9137" y="7089"/>
                    <a:pt x="9137" y="4569"/>
                  </a:cubicBezTo>
                  <a:cubicBezTo>
                    <a:pt x="9137" y="2048"/>
                    <a:pt x="7089" y="1"/>
                    <a:pt x="45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19" name="Google Shape;7672;p74">
            <a:extLst>
              <a:ext uri="{FF2B5EF4-FFF2-40B4-BE49-F238E27FC236}">
                <a16:creationId xmlns:a16="http://schemas.microsoft.com/office/drawing/2014/main" id="{36437B59-E2CB-5A86-1EF3-EA1AB65E3AB4}"/>
              </a:ext>
            </a:extLst>
          </p:cNvPr>
          <p:cNvGrpSpPr/>
          <p:nvPr/>
        </p:nvGrpSpPr>
        <p:grpSpPr>
          <a:xfrm>
            <a:off x="1181416" y="5093805"/>
            <a:ext cx="473677" cy="360547"/>
            <a:chOff x="-47523400" y="3973950"/>
            <a:chExt cx="300100" cy="228425"/>
          </a:xfrm>
          <a:solidFill>
            <a:schemeClr val="tx1"/>
          </a:solidFill>
        </p:grpSpPr>
        <p:sp>
          <p:nvSpPr>
            <p:cNvPr id="720" name="Google Shape;7673;p74">
              <a:extLst>
                <a:ext uri="{FF2B5EF4-FFF2-40B4-BE49-F238E27FC236}">
                  <a16:creationId xmlns:a16="http://schemas.microsoft.com/office/drawing/2014/main" id="{329276F6-85A5-4AC4-1DF2-0CAFEE6D7462}"/>
                </a:ext>
              </a:extLst>
            </p:cNvPr>
            <p:cNvSpPr/>
            <p:nvPr/>
          </p:nvSpPr>
          <p:spPr>
            <a:xfrm>
              <a:off x="-47417075" y="4061375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0" y="0"/>
                  </a:moveTo>
                  <a:lnTo>
                    <a:pt x="0" y="630"/>
                  </a:lnTo>
                  <a:cubicBezTo>
                    <a:pt x="284" y="536"/>
                    <a:pt x="504" y="315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" name="Google Shape;7674;p74">
              <a:extLst>
                <a:ext uri="{FF2B5EF4-FFF2-40B4-BE49-F238E27FC236}">
                  <a16:creationId xmlns:a16="http://schemas.microsoft.com/office/drawing/2014/main" id="{40CE4CD9-B078-0A0A-96C8-870A61F57D13}"/>
                </a:ext>
              </a:extLst>
            </p:cNvPr>
            <p:cNvSpPr/>
            <p:nvPr/>
          </p:nvSpPr>
          <p:spPr>
            <a:xfrm>
              <a:off x="-47417875" y="4061375"/>
              <a:ext cx="52800" cy="52775"/>
            </a:xfrm>
            <a:custGeom>
              <a:avLst/>
              <a:gdLst/>
              <a:ahLst/>
              <a:cxnLst/>
              <a:rect l="l" t="t" r="r" b="b"/>
              <a:pathLst>
                <a:path w="2112" h="2111" extrusionOk="0">
                  <a:moveTo>
                    <a:pt x="1356" y="0"/>
                  </a:moveTo>
                  <a:cubicBezTo>
                    <a:pt x="1261" y="693"/>
                    <a:pt x="694" y="1260"/>
                    <a:pt x="1" y="1386"/>
                  </a:cubicBezTo>
                  <a:lnTo>
                    <a:pt x="1" y="2111"/>
                  </a:lnTo>
                  <a:lnTo>
                    <a:pt x="2112" y="2111"/>
                  </a:lnTo>
                  <a:lnTo>
                    <a:pt x="211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" name="Google Shape;7675;p74">
              <a:extLst>
                <a:ext uri="{FF2B5EF4-FFF2-40B4-BE49-F238E27FC236}">
                  <a16:creationId xmlns:a16="http://schemas.microsoft.com/office/drawing/2014/main" id="{9CF18F23-567E-2F70-EDAA-E8F1192DEC06}"/>
                </a:ext>
              </a:extLst>
            </p:cNvPr>
            <p:cNvSpPr/>
            <p:nvPr/>
          </p:nvSpPr>
          <p:spPr>
            <a:xfrm>
              <a:off x="-47453300" y="40267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545"/>
                    <a:pt x="284" y="1891"/>
                    <a:pt x="693" y="2049"/>
                  </a:cubicBezTo>
                  <a:lnTo>
                    <a:pt x="693" y="1072"/>
                  </a:lnTo>
                  <a:cubicBezTo>
                    <a:pt x="693" y="883"/>
                    <a:pt x="851" y="725"/>
                    <a:pt x="1071" y="725"/>
                  </a:cubicBezTo>
                  <a:lnTo>
                    <a:pt x="2048" y="725"/>
                  </a:lnTo>
                  <a:cubicBezTo>
                    <a:pt x="1922" y="284"/>
                    <a:pt x="1512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" name="Google Shape;7676;p74">
              <a:extLst>
                <a:ext uri="{FF2B5EF4-FFF2-40B4-BE49-F238E27FC236}">
                  <a16:creationId xmlns:a16="http://schemas.microsoft.com/office/drawing/2014/main" id="{14DAEEED-B6F5-1157-BFAA-7931BB85D95A}"/>
                </a:ext>
              </a:extLst>
            </p:cNvPr>
            <p:cNvSpPr/>
            <p:nvPr/>
          </p:nvSpPr>
          <p:spPr>
            <a:xfrm>
              <a:off x="-47506875" y="3973950"/>
              <a:ext cx="264675" cy="174875"/>
            </a:xfrm>
            <a:custGeom>
              <a:avLst/>
              <a:gdLst/>
              <a:ahLst/>
              <a:cxnLst/>
              <a:rect l="l" t="t" r="r" b="b"/>
              <a:pathLst>
                <a:path w="10587" h="6995" extrusionOk="0">
                  <a:moveTo>
                    <a:pt x="8854" y="1418"/>
                  </a:moveTo>
                  <a:cubicBezTo>
                    <a:pt x="9074" y="1418"/>
                    <a:pt x="9232" y="1575"/>
                    <a:pt x="9232" y="1764"/>
                  </a:cubicBezTo>
                  <a:cubicBezTo>
                    <a:pt x="9232" y="1953"/>
                    <a:pt x="9074" y="2111"/>
                    <a:pt x="8854" y="2111"/>
                  </a:cubicBezTo>
                  <a:lnTo>
                    <a:pt x="7436" y="2111"/>
                  </a:lnTo>
                  <a:cubicBezTo>
                    <a:pt x="7247" y="2111"/>
                    <a:pt x="7089" y="1953"/>
                    <a:pt x="7089" y="1764"/>
                  </a:cubicBezTo>
                  <a:cubicBezTo>
                    <a:pt x="7089" y="1575"/>
                    <a:pt x="7247" y="1418"/>
                    <a:pt x="7436" y="1418"/>
                  </a:cubicBezTo>
                  <a:close/>
                  <a:moveTo>
                    <a:pt x="8854" y="2772"/>
                  </a:moveTo>
                  <a:cubicBezTo>
                    <a:pt x="9074" y="2772"/>
                    <a:pt x="9232" y="2930"/>
                    <a:pt x="9232" y="3151"/>
                  </a:cubicBezTo>
                  <a:cubicBezTo>
                    <a:pt x="9232" y="3340"/>
                    <a:pt x="9074" y="3497"/>
                    <a:pt x="8854" y="3497"/>
                  </a:cubicBezTo>
                  <a:lnTo>
                    <a:pt x="7436" y="3497"/>
                  </a:lnTo>
                  <a:cubicBezTo>
                    <a:pt x="7247" y="3497"/>
                    <a:pt x="7089" y="3340"/>
                    <a:pt x="7089" y="3151"/>
                  </a:cubicBezTo>
                  <a:cubicBezTo>
                    <a:pt x="7089" y="2930"/>
                    <a:pt x="7247" y="2772"/>
                    <a:pt x="7436" y="2772"/>
                  </a:cubicBezTo>
                  <a:close/>
                  <a:moveTo>
                    <a:pt x="8854" y="4190"/>
                  </a:moveTo>
                  <a:cubicBezTo>
                    <a:pt x="9074" y="4190"/>
                    <a:pt x="9232" y="4348"/>
                    <a:pt x="9232" y="4568"/>
                  </a:cubicBezTo>
                  <a:cubicBezTo>
                    <a:pt x="9232" y="4757"/>
                    <a:pt x="9074" y="4915"/>
                    <a:pt x="8854" y="4915"/>
                  </a:cubicBezTo>
                  <a:lnTo>
                    <a:pt x="7436" y="4915"/>
                  </a:lnTo>
                  <a:cubicBezTo>
                    <a:pt x="7247" y="4915"/>
                    <a:pt x="7089" y="4757"/>
                    <a:pt x="7089" y="4568"/>
                  </a:cubicBezTo>
                  <a:cubicBezTo>
                    <a:pt x="7089" y="4348"/>
                    <a:pt x="7247" y="4190"/>
                    <a:pt x="7436" y="4190"/>
                  </a:cubicBezTo>
                  <a:close/>
                  <a:moveTo>
                    <a:pt x="3246" y="1355"/>
                  </a:moveTo>
                  <a:cubicBezTo>
                    <a:pt x="4096" y="1355"/>
                    <a:pt x="4821" y="1953"/>
                    <a:pt x="4979" y="2772"/>
                  </a:cubicBezTo>
                  <a:lnTo>
                    <a:pt x="6081" y="2772"/>
                  </a:lnTo>
                  <a:cubicBezTo>
                    <a:pt x="6270" y="2772"/>
                    <a:pt x="6428" y="2930"/>
                    <a:pt x="6428" y="3151"/>
                  </a:cubicBezTo>
                  <a:lnTo>
                    <a:pt x="6428" y="5986"/>
                  </a:lnTo>
                  <a:lnTo>
                    <a:pt x="6396" y="5986"/>
                  </a:lnTo>
                  <a:cubicBezTo>
                    <a:pt x="6396" y="6175"/>
                    <a:pt x="6239" y="6333"/>
                    <a:pt x="6018" y="6333"/>
                  </a:cubicBezTo>
                  <a:lnTo>
                    <a:pt x="3246" y="6333"/>
                  </a:lnTo>
                  <a:cubicBezTo>
                    <a:pt x="3025" y="6333"/>
                    <a:pt x="2868" y="6175"/>
                    <a:pt x="2868" y="5986"/>
                  </a:cubicBezTo>
                  <a:lnTo>
                    <a:pt x="2868" y="4883"/>
                  </a:lnTo>
                  <a:cubicBezTo>
                    <a:pt x="2080" y="4726"/>
                    <a:pt x="1450" y="4001"/>
                    <a:pt x="1450" y="3151"/>
                  </a:cubicBezTo>
                  <a:cubicBezTo>
                    <a:pt x="1450" y="2142"/>
                    <a:pt x="2238" y="1355"/>
                    <a:pt x="3246" y="1355"/>
                  </a:cubicBezTo>
                  <a:close/>
                  <a:moveTo>
                    <a:pt x="8854" y="5608"/>
                  </a:moveTo>
                  <a:cubicBezTo>
                    <a:pt x="9074" y="5608"/>
                    <a:pt x="9232" y="5765"/>
                    <a:pt x="9232" y="5986"/>
                  </a:cubicBezTo>
                  <a:cubicBezTo>
                    <a:pt x="9232" y="6175"/>
                    <a:pt x="9074" y="6333"/>
                    <a:pt x="8854" y="6333"/>
                  </a:cubicBezTo>
                  <a:lnTo>
                    <a:pt x="7436" y="6333"/>
                  </a:lnTo>
                  <a:cubicBezTo>
                    <a:pt x="7247" y="6333"/>
                    <a:pt x="7089" y="6175"/>
                    <a:pt x="7089" y="5986"/>
                  </a:cubicBezTo>
                  <a:cubicBezTo>
                    <a:pt x="7089" y="5765"/>
                    <a:pt x="7247" y="5608"/>
                    <a:pt x="7436" y="5608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94"/>
                  </a:lnTo>
                  <a:lnTo>
                    <a:pt x="10586" y="6994"/>
                  </a:lnTo>
                  <a:lnTo>
                    <a:pt x="10586" y="347"/>
                  </a:lnTo>
                  <a:cubicBezTo>
                    <a:pt x="10586" y="158"/>
                    <a:pt x="10429" y="0"/>
                    <a:pt x="10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" name="Google Shape;7677;p74">
              <a:extLst>
                <a:ext uri="{FF2B5EF4-FFF2-40B4-BE49-F238E27FC236}">
                  <a16:creationId xmlns:a16="http://schemas.microsoft.com/office/drawing/2014/main" id="{675FFD6C-2AFE-9E2A-A150-022F079ABFD2}"/>
                </a:ext>
              </a:extLst>
            </p:cNvPr>
            <p:cNvSpPr/>
            <p:nvPr/>
          </p:nvSpPr>
          <p:spPr>
            <a:xfrm>
              <a:off x="-47523400" y="4166900"/>
              <a:ext cx="300100" cy="35475"/>
            </a:xfrm>
            <a:custGeom>
              <a:avLst/>
              <a:gdLst/>
              <a:ahLst/>
              <a:cxnLst/>
              <a:rect l="l" t="t" r="r" b="b"/>
              <a:pathLst>
                <a:path w="12004" h="1419" extrusionOk="0">
                  <a:moveTo>
                    <a:pt x="0" y="1"/>
                  </a:move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11657" y="1418"/>
                  </a:lnTo>
                  <a:cubicBezTo>
                    <a:pt x="11846" y="1418"/>
                    <a:pt x="12004" y="1261"/>
                    <a:pt x="12004" y="1040"/>
                  </a:cubicBezTo>
                  <a:lnTo>
                    <a:pt x="1200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25" name="Google Shape;7678;p74">
            <a:extLst>
              <a:ext uri="{FF2B5EF4-FFF2-40B4-BE49-F238E27FC236}">
                <a16:creationId xmlns:a16="http://schemas.microsoft.com/office/drawing/2014/main" id="{073035D3-E767-29F3-3C52-C774BBE63AB8}"/>
              </a:ext>
            </a:extLst>
          </p:cNvPr>
          <p:cNvGrpSpPr/>
          <p:nvPr/>
        </p:nvGrpSpPr>
        <p:grpSpPr>
          <a:xfrm>
            <a:off x="4121578" y="3871137"/>
            <a:ext cx="472455" cy="476795"/>
            <a:chOff x="-45673275" y="3199325"/>
            <a:chExt cx="299325" cy="302075"/>
          </a:xfrm>
          <a:solidFill>
            <a:schemeClr val="tx1"/>
          </a:solidFill>
        </p:grpSpPr>
        <p:sp>
          <p:nvSpPr>
            <p:cNvPr id="726" name="Google Shape;7679;p74">
              <a:extLst>
                <a:ext uri="{FF2B5EF4-FFF2-40B4-BE49-F238E27FC236}">
                  <a16:creationId xmlns:a16="http://schemas.microsoft.com/office/drawing/2014/main" id="{D3DBAE71-D473-C9A8-0BEA-259AF00B35B0}"/>
                </a:ext>
              </a:extLst>
            </p:cNvPr>
            <p:cNvSpPr/>
            <p:nvPr/>
          </p:nvSpPr>
          <p:spPr>
            <a:xfrm>
              <a:off x="-45672500" y="3199325"/>
              <a:ext cx="298550" cy="194175"/>
            </a:xfrm>
            <a:custGeom>
              <a:avLst/>
              <a:gdLst/>
              <a:ahLst/>
              <a:cxnLst/>
              <a:rect l="l" t="t" r="r" b="b"/>
              <a:pathLst>
                <a:path w="11942" h="7767" extrusionOk="0">
                  <a:moveTo>
                    <a:pt x="5947" y="0"/>
                  </a:moveTo>
                  <a:cubicBezTo>
                    <a:pt x="5884" y="0"/>
                    <a:pt x="5829" y="16"/>
                    <a:pt x="5798" y="47"/>
                  </a:cubicBezTo>
                  <a:lnTo>
                    <a:pt x="158" y="3607"/>
                  </a:lnTo>
                  <a:cubicBezTo>
                    <a:pt x="32" y="3670"/>
                    <a:pt x="1" y="3765"/>
                    <a:pt x="1" y="3922"/>
                  </a:cubicBezTo>
                  <a:cubicBezTo>
                    <a:pt x="1" y="4017"/>
                    <a:pt x="64" y="4143"/>
                    <a:pt x="158" y="4237"/>
                  </a:cubicBezTo>
                  <a:lnTo>
                    <a:pt x="5735" y="7735"/>
                  </a:lnTo>
                  <a:cubicBezTo>
                    <a:pt x="5798" y="7766"/>
                    <a:pt x="5861" y="7766"/>
                    <a:pt x="5955" y="7766"/>
                  </a:cubicBezTo>
                  <a:cubicBezTo>
                    <a:pt x="6018" y="7766"/>
                    <a:pt x="6050" y="7766"/>
                    <a:pt x="6144" y="7735"/>
                  </a:cubicBezTo>
                  <a:lnTo>
                    <a:pt x="11784" y="4237"/>
                  </a:lnTo>
                  <a:cubicBezTo>
                    <a:pt x="11878" y="4143"/>
                    <a:pt x="11941" y="4080"/>
                    <a:pt x="11941" y="3922"/>
                  </a:cubicBezTo>
                  <a:cubicBezTo>
                    <a:pt x="11941" y="3796"/>
                    <a:pt x="11847" y="3670"/>
                    <a:pt x="11784" y="3607"/>
                  </a:cubicBezTo>
                  <a:lnTo>
                    <a:pt x="6144" y="47"/>
                  </a:lnTo>
                  <a:cubicBezTo>
                    <a:pt x="6081" y="16"/>
                    <a:pt x="6010" y="0"/>
                    <a:pt x="59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" name="Google Shape;7680;p74">
              <a:extLst>
                <a:ext uri="{FF2B5EF4-FFF2-40B4-BE49-F238E27FC236}">
                  <a16:creationId xmlns:a16="http://schemas.microsoft.com/office/drawing/2014/main" id="{43FEBB0A-DAD3-290E-3233-27E5902F96F0}"/>
                </a:ext>
              </a:extLst>
            </p:cNvPr>
            <p:cNvSpPr/>
            <p:nvPr/>
          </p:nvSpPr>
          <p:spPr>
            <a:xfrm>
              <a:off x="-45673275" y="3387150"/>
              <a:ext cx="299325" cy="114250"/>
            </a:xfrm>
            <a:custGeom>
              <a:avLst/>
              <a:gdLst/>
              <a:ahLst/>
              <a:cxnLst/>
              <a:rect l="l" t="t" r="r" b="b"/>
              <a:pathLst>
                <a:path w="11973" h="4570" extrusionOk="0">
                  <a:moveTo>
                    <a:pt x="693" y="1"/>
                  </a:moveTo>
                  <a:lnTo>
                    <a:pt x="158" y="348"/>
                  </a:lnTo>
                  <a:cubicBezTo>
                    <a:pt x="32" y="411"/>
                    <a:pt x="0" y="505"/>
                    <a:pt x="0" y="663"/>
                  </a:cubicBezTo>
                  <a:cubicBezTo>
                    <a:pt x="0" y="789"/>
                    <a:pt x="63" y="883"/>
                    <a:pt x="158" y="978"/>
                  </a:cubicBezTo>
                  <a:lnTo>
                    <a:pt x="5797" y="4506"/>
                  </a:lnTo>
                  <a:cubicBezTo>
                    <a:pt x="5829" y="4569"/>
                    <a:pt x="5892" y="4569"/>
                    <a:pt x="5986" y="4569"/>
                  </a:cubicBezTo>
                  <a:cubicBezTo>
                    <a:pt x="6049" y="4569"/>
                    <a:pt x="6112" y="4569"/>
                    <a:pt x="6175" y="4506"/>
                  </a:cubicBezTo>
                  <a:lnTo>
                    <a:pt x="11815" y="978"/>
                  </a:lnTo>
                  <a:cubicBezTo>
                    <a:pt x="11941" y="883"/>
                    <a:pt x="11972" y="820"/>
                    <a:pt x="11972" y="663"/>
                  </a:cubicBezTo>
                  <a:cubicBezTo>
                    <a:pt x="11972" y="537"/>
                    <a:pt x="11878" y="411"/>
                    <a:pt x="11815" y="348"/>
                  </a:cubicBezTo>
                  <a:lnTo>
                    <a:pt x="11248" y="1"/>
                  </a:lnTo>
                  <a:lnTo>
                    <a:pt x="6175" y="3151"/>
                  </a:lnTo>
                  <a:cubicBezTo>
                    <a:pt x="6144" y="3183"/>
                    <a:pt x="6049" y="3183"/>
                    <a:pt x="5986" y="3183"/>
                  </a:cubicBezTo>
                  <a:cubicBezTo>
                    <a:pt x="5892" y="3183"/>
                    <a:pt x="5860" y="3183"/>
                    <a:pt x="5797" y="3151"/>
                  </a:cubicBezTo>
                  <a:lnTo>
                    <a:pt x="69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" name="Google Shape;7681;p74">
              <a:extLst>
                <a:ext uri="{FF2B5EF4-FFF2-40B4-BE49-F238E27FC236}">
                  <a16:creationId xmlns:a16="http://schemas.microsoft.com/office/drawing/2014/main" id="{2D1129BA-EEEF-3139-C71A-10FD8B75BC45}"/>
                </a:ext>
              </a:extLst>
            </p:cNvPr>
            <p:cNvSpPr/>
            <p:nvPr/>
          </p:nvSpPr>
          <p:spPr>
            <a:xfrm>
              <a:off x="-45673275" y="3334400"/>
              <a:ext cx="299325" cy="113425"/>
            </a:xfrm>
            <a:custGeom>
              <a:avLst/>
              <a:gdLst/>
              <a:ahLst/>
              <a:cxnLst/>
              <a:rect l="l" t="t" r="r" b="b"/>
              <a:pathLst>
                <a:path w="11973" h="4537" extrusionOk="0">
                  <a:moveTo>
                    <a:pt x="693" y="0"/>
                  </a:moveTo>
                  <a:lnTo>
                    <a:pt x="158" y="378"/>
                  </a:lnTo>
                  <a:cubicBezTo>
                    <a:pt x="32" y="441"/>
                    <a:pt x="0" y="536"/>
                    <a:pt x="0" y="693"/>
                  </a:cubicBezTo>
                  <a:cubicBezTo>
                    <a:pt x="0" y="851"/>
                    <a:pt x="63" y="914"/>
                    <a:pt x="158" y="1008"/>
                  </a:cubicBezTo>
                  <a:lnTo>
                    <a:pt x="5797" y="4505"/>
                  </a:lnTo>
                  <a:cubicBezTo>
                    <a:pt x="5829" y="4537"/>
                    <a:pt x="5892" y="4537"/>
                    <a:pt x="5986" y="4537"/>
                  </a:cubicBezTo>
                  <a:cubicBezTo>
                    <a:pt x="6049" y="4537"/>
                    <a:pt x="6112" y="4537"/>
                    <a:pt x="6175" y="4505"/>
                  </a:cubicBezTo>
                  <a:lnTo>
                    <a:pt x="11815" y="1008"/>
                  </a:lnTo>
                  <a:cubicBezTo>
                    <a:pt x="11941" y="914"/>
                    <a:pt x="11972" y="851"/>
                    <a:pt x="11972" y="693"/>
                  </a:cubicBezTo>
                  <a:cubicBezTo>
                    <a:pt x="11972" y="536"/>
                    <a:pt x="11878" y="441"/>
                    <a:pt x="11815" y="378"/>
                  </a:cubicBezTo>
                  <a:lnTo>
                    <a:pt x="11248" y="0"/>
                  </a:lnTo>
                  <a:lnTo>
                    <a:pt x="6175" y="3214"/>
                  </a:lnTo>
                  <a:cubicBezTo>
                    <a:pt x="6144" y="3245"/>
                    <a:pt x="6049" y="3245"/>
                    <a:pt x="5986" y="3245"/>
                  </a:cubicBezTo>
                  <a:cubicBezTo>
                    <a:pt x="5892" y="3245"/>
                    <a:pt x="5860" y="3245"/>
                    <a:pt x="5797" y="3214"/>
                  </a:cubicBezTo>
                  <a:lnTo>
                    <a:pt x="69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29" name="Google Shape;7682;p74">
            <a:extLst>
              <a:ext uri="{FF2B5EF4-FFF2-40B4-BE49-F238E27FC236}">
                <a16:creationId xmlns:a16="http://schemas.microsoft.com/office/drawing/2014/main" id="{EC649B20-E0D0-6D63-34FC-BD042E23B3CC}"/>
              </a:ext>
            </a:extLst>
          </p:cNvPr>
          <p:cNvGrpSpPr/>
          <p:nvPr/>
        </p:nvGrpSpPr>
        <p:grpSpPr>
          <a:xfrm>
            <a:off x="4120335" y="4482136"/>
            <a:ext cx="474940" cy="418987"/>
            <a:chOff x="-45674075" y="3586425"/>
            <a:chExt cx="300900" cy="265450"/>
          </a:xfrm>
          <a:solidFill>
            <a:schemeClr val="tx1"/>
          </a:solidFill>
        </p:grpSpPr>
        <p:sp>
          <p:nvSpPr>
            <p:cNvPr id="730" name="Google Shape;7683;p74">
              <a:extLst>
                <a:ext uri="{FF2B5EF4-FFF2-40B4-BE49-F238E27FC236}">
                  <a16:creationId xmlns:a16="http://schemas.microsoft.com/office/drawing/2014/main" id="{6100BB75-F42A-CB6A-AA5F-38AF8758F6B9}"/>
                </a:ext>
              </a:extLst>
            </p:cNvPr>
            <p:cNvSpPr/>
            <p:nvPr/>
          </p:nvSpPr>
          <p:spPr>
            <a:xfrm>
              <a:off x="-45674075" y="3586425"/>
              <a:ext cx="300125" cy="70925"/>
            </a:xfrm>
            <a:custGeom>
              <a:avLst/>
              <a:gdLst/>
              <a:ahLst/>
              <a:cxnLst/>
              <a:rect l="l" t="t" r="r" b="b"/>
              <a:pathLst>
                <a:path w="12005" h="2837" extrusionOk="0">
                  <a:moveTo>
                    <a:pt x="6018" y="1418"/>
                  </a:moveTo>
                  <a:cubicBezTo>
                    <a:pt x="6207" y="1418"/>
                    <a:pt x="6365" y="1576"/>
                    <a:pt x="6365" y="1765"/>
                  </a:cubicBezTo>
                  <a:cubicBezTo>
                    <a:pt x="6365" y="1986"/>
                    <a:pt x="6207" y="2143"/>
                    <a:pt x="6018" y="2143"/>
                  </a:cubicBezTo>
                  <a:lnTo>
                    <a:pt x="5294" y="2143"/>
                  </a:lnTo>
                  <a:cubicBezTo>
                    <a:pt x="5105" y="2143"/>
                    <a:pt x="4947" y="1986"/>
                    <a:pt x="4947" y="1765"/>
                  </a:cubicBezTo>
                  <a:cubicBezTo>
                    <a:pt x="4947" y="1576"/>
                    <a:pt x="5105" y="1418"/>
                    <a:pt x="5294" y="1418"/>
                  </a:cubicBezTo>
                  <a:close/>
                  <a:moveTo>
                    <a:pt x="8129" y="1418"/>
                  </a:moveTo>
                  <a:cubicBezTo>
                    <a:pt x="8318" y="1418"/>
                    <a:pt x="8476" y="1576"/>
                    <a:pt x="8476" y="1765"/>
                  </a:cubicBezTo>
                  <a:cubicBezTo>
                    <a:pt x="8476" y="1986"/>
                    <a:pt x="8318" y="2143"/>
                    <a:pt x="8129" y="2143"/>
                  </a:cubicBezTo>
                  <a:lnTo>
                    <a:pt x="7436" y="2143"/>
                  </a:lnTo>
                  <a:cubicBezTo>
                    <a:pt x="7215" y="2143"/>
                    <a:pt x="7089" y="1986"/>
                    <a:pt x="7089" y="1765"/>
                  </a:cubicBezTo>
                  <a:cubicBezTo>
                    <a:pt x="7089" y="1576"/>
                    <a:pt x="7215" y="1418"/>
                    <a:pt x="7436" y="1418"/>
                  </a:cubicBezTo>
                  <a:close/>
                  <a:moveTo>
                    <a:pt x="10240" y="1418"/>
                  </a:moveTo>
                  <a:cubicBezTo>
                    <a:pt x="10429" y="1418"/>
                    <a:pt x="10587" y="1576"/>
                    <a:pt x="10587" y="1765"/>
                  </a:cubicBezTo>
                  <a:cubicBezTo>
                    <a:pt x="10587" y="1986"/>
                    <a:pt x="10429" y="2143"/>
                    <a:pt x="10240" y="2143"/>
                  </a:cubicBezTo>
                  <a:lnTo>
                    <a:pt x="9515" y="2143"/>
                  </a:lnTo>
                  <a:cubicBezTo>
                    <a:pt x="9326" y="2143"/>
                    <a:pt x="9169" y="1986"/>
                    <a:pt x="9169" y="1765"/>
                  </a:cubicBezTo>
                  <a:cubicBezTo>
                    <a:pt x="9169" y="1576"/>
                    <a:pt x="9326" y="1418"/>
                    <a:pt x="9515" y="1418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73"/>
                    <a:pt x="1" y="1072"/>
                  </a:cubicBezTo>
                  <a:lnTo>
                    <a:pt x="1" y="2836"/>
                  </a:lnTo>
                  <a:lnTo>
                    <a:pt x="12004" y="2836"/>
                  </a:lnTo>
                  <a:lnTo>
                    <a:pt x="12004" y="1072"/>
                  </a:lnTo>
                  <a:cubicBezTo>
                    <a:pt x="12004" y="473"/>
                    <a:pt x="11532" y="1"/>
                    <a:pt x="10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" name="Google Shape;7684;p74">
              <a:extLst>
                <a:ext uri="{FF2B5EF4-FFF2-40B4-BE49-F238E27FC236}">
                  <a16:creationId xmlns:a16="http://schemas.microsoft.com/office/drawing/2014/main" id="{0E113F3D-5AA3-15DB-2634-953B4B8EF02B}"/>
                </a:ext>
              </a:extLst>
            </p:cNvPr>
            <p:cNvSpPr/>
            <p:nvPr/>
          </p:nvSpPr>
          <p:spPr>
            <a:xfrm>
              <a:off x="-45673275" y="3675425"/>
              <a:ext cx="300100" cy="176450"/>
            </a:xfrm>
            <a:custGeom>
              <a:avLst/>
              <a:gdLst/>
              <a:ahLst/>
              <a:cxnLst/>
              <a:rect l="l" t="t" r="r" b="b"/>
              <a:pathLst>
                <a:path w="12004" h="7058" extrusionOk="0">
                  <a:moveTo>
                    <a:pt x="3852" y="1387"/>
                  </a:moveTo>
                  <a:cubicBezTo>
                    <a:pt x="3946" y="1387"/>
                    <a:pt x="4049" y="1418"/>
                    <a:pt x="4128" y="1481"/>
                  </a:cubicBezTo>
                  <a:cubicBezTo>
                    <a:pt x="4254" y="1607"/>
                    <a:pt x="4254" y="1828"/>
                    <a:pt x="4128" y="2017"/>
                  </a:cubicBezTo>
                  <a:lnTo>
                    <a:pt x="2993" y="3151"/>
                  </a:lnTo>
                  <a:lnTo>
                    <a:pt x="4128" y="4317"/>
                  </a:lnTo>
                  <a:cubicBezTo>
                    <a:pt x="4254" y="4443"/>
                    <a:pt x="4254" y="4695"/>
                    <a:pt x="4128" y="4852"/>
                  </a:cubicBezTo>
                  <a:cubicBezTo>
                    <a:pt x="4064" y="4900"/>
                    <a:pt x="3978" y="4923"/>
                    <a:pt x="3887" y="4923"/>
                  </a:cubicBezTo>
                  <a:cubicBezTo>
                    <a:pt x="3797" y="4923"/>
                    <a:pt x="3702" y="4900"/>
                    <a:pt x="3623" y="4852"/>
                  </a:cubicBezTo>
                  <a:lnTo>
                    <a:pt x="2206" y="3435"/>
                  </a:lnTo>
                  <a:cubicBezTo>
                    <a:pt x="2080" y="3309"/>
                    <a:pt x="2080" y="3057"/>
                    <a:pt x="2206" y="2899"/>
                  </a:cubicBezTo>
                  <a:lnTo>
                    <a:pt x="3623" y="1481"/>
                  </a:lnTo>
                  <a:cubicBezTo>
                    <a:pt x="3671" y="1418"/>
                    <a:pt x="3757" y="1387"/>
                    <a:pt x="3852" y="1387"/>
                  </a:cubicBezTo>
                  <a:close/>
                  <a:moveTo>
                    <a:pt x="8070" y="1450"/>
                  </a:moveTo>
                  <a:cubicBezTo>
                    <a:pt x="8168" y="1450"/>
                    <a:pt x="8270" y="1481"/>
                    <a:pt x="8349" y="1544"/>
                  </a:cubicBezTo>
                  <a:lnTo>
                    <a:pt x="9767" y="2962"/>
                  </a:lnTo>
                  <a:cubicBezTo>
                    <a:pt x="9861" y="3025"/>
                    <a:pt x="9861" y="3246"/>
                    <a:pt x="9767" y="3435"/>
                  </a:cubicBezTo>
                  <a:lnTo>
                    <a:pt x="8349" y="4852"/>
                  </a:lnTo>
                  <a:cubicBezTo>
                    <a:pt x="8286" y="4900"/>
                    <a:pt x="8192" y="4923"/>
                    <a:pt x="8093" y="4923"/>
                  </a:cubicBezTo>
                  <a:cubicBezTo>
                    <a:pt x="7995" y="4923"/>
                    <a:pt x="7892" y="4900"/>
                    <a:pt x="7814" y="4852"/>
                  </a:cubicBezTo>
                  <a:cubicBezTo>
                    <a:pt x="7719" y="4726"/>
                    <a:pt x="7719" y="4474"/>
                    <a:pt x="7814" y="4317"/>
                  </a:cubicBezTo>
                  <a:lnTo>
                    <a:pt x="8979" y="3183"/>
                  </a:lnTo>
                  <a:lnTo>
                    <a:pt x="7814" y="2049"/>
                  </a:lnTo>
                  <a:cubicBezTo>
                    <a:pt x="7719" y="1923"/>
                    <a:pt x="7719" y="1702"/>
                    <a:pt x="7814" y="1544"/>
                  </a:cubicBezTo>
                  <a:cubicBezTo>
                    <a:pt x="7877" y="1481"/>
                    <a:pt x="7971" y="1450"/>
                    <a:pt x="8070" y="1450"/>
                  </a:cubicBezTo>
                  <a:close/>
                  <a:moveTo>
                    <a:pt x="6704" y="737"/>
                  </a:moveTo>
                  <a:cubicBezTo>
                    <a:pt x="6738" y="737"/>
                    <a:pt x="6773" y="744"/>
                    <a:pt x="6805" y="757"/>
                  </a:cubicBezTo>
                  <a:cubicBezTo>
                    <a:pt x="6994" y="788"/>
                    <a:pt x="7089" y="977"/>
                    <a:pt x="7057" y="1166"/>
                  </a:cubicBezTo>
                  <a:lnTo>
                    <a:pt x="5608" y="5388"/>
                  </a:lnTo>
                  <a:cubicBezTo>
                    <a:pt x="5553" y="5553"/>
                    <a:pt x="5402" y="5646"/>
                    <a:pt x="5260" y="5646"/>
                  </a:cubicBezTo>
                  <a:cubicBezTo>
                    <a:pt x="5239" y="5646"/>
                    <a:pt x="5219" y="5644"/>
                    <a:pt x="5199" y="5640"/>
                  </a:cubicBezTo>
                  <a:cubicBezTo>
                    <a:pt x="4978" y="5546"/>
                    <a:pt x="4915" y="5357"/>
                    <a:pt x="4947" y="5199"/>
                  </a:cubicBezTo>
                  <a:lnTo>
                    <a:pt x="6364" y="977"/>
                  </a:lnTo>
                  <a:cubicBezTo>
                    <a:pt x="6439" y="828"/>
                    <a:pt x="6573" y="737"/>
                    <a:pt x="6704" y="737"/>
                  </a:cubicBezTo>
                  <a:close/>
                  <a:moveTo>
                    <a:pt x="0" y="1"/>
                  </a:moveTo>
                  <a:lnTo>
                    <a:pt x="0" y="5987"/>
                  </a:lnTo>
                  <a:cubicBezTo>
                    <a:pt x="0" y="6585"/>
                    <a:pt x="473" y="7058"/>
                    <a:pt x="1040" y="7058"/>
                  </a:cubicBezTo>
                  <a:lnTo>
                    <a:pt x="10933" y="7058"/>
                  </a:lnTo>
                  <a:cubicBezTo>
                    <a:pt x="11531" y="7058"/>
                    <a:pt x="12004" y="6585"/>
                    <a:pt x="12004" y="5987"/>
                  </a:cubicBezTo>
                  <a:lnTo>
                    <a:pt x="1200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32" name="Google Shape;7685;p74">
            <a:extLst>
              <a:ext uri="{FF2B5EF4-FFF2-40B4-BE49-F238E27FC236}">
                <a16:creationId xmlns:a16="http://schemas.microsoft.com/office/drawing/2014/main" id="{D9737D0D-0F86-9902-C839-A77DD7909C16}"/>
              </a:ext>
            </a:extLst>
          </p:cNvPr>
          <p:cNvGrpSpPr/>
          <p:nvPr/>
        </p:nvGrpSpPr>
        <p:grpSpPr>
          <a:xfrm>
            <a:off x="4121578" y="5036589"/>
            <a:ext cx="472455" cy="474940"/>
            <a:chOff x="-45673275" y="3937700"/>
            <a:chExt cx="299325" cy="300900"/>
          </a:xfrm>
          <a:solidFill>
            <a:schemeClr val="tx1"/>
          </a:solidFill>
        </p:grpSpPr>
        <p:sp>
          <p:nvSpPr>
            <p:cNvPr id="733" name="Google Shape;7686;p74">
              <a:extLst>
                <a:ext uri="{FF2B5EF4-FFF2-40B4-BE49-F238E27FC236}">
                  <a16:creationId xmlns:a16="http://schemas.microsoft.com/office/drawing/2014/main" id="{771D5772-A21E-2643-B402-8A82A2B4EB9D}"/>
                </a:ext>
              </a:extLst>
            </p:cNvPr>
            <p:cNvSpPr/>
            <p:nvPr/>
          </p:nvSpPr>
          <p:spPr>
            <a:xfrm>
              <a:off x="-45673275" y="3937700"/>
              <a:ext cx="285925" cy="135500"/>
            </a:xfrm>
            <a:custGeom>
              <a:avLst/>
              <a:gdLst/>
              <a:ahLst/>
              <a:cxnLst/>
              <a:rect l="l" t="t" r="r" b="b"/>
              <a:pathLst>
                <a:path w="11437" h="5420" extrusionOk="0">
                  <a:moveTo>
                    <a:pt x="11437" y="1"/>
                  </a:moveTo>
                  <a:lnTo>
                    <a:pt x="221" y="3435"/>
                  </a:lnTo>
                  <a:cubicBezTo>
                    <a:pt x="63" y="3466"/>
                    <a:pt x="0" y="3624"/>
                    <a:pt x="0" y="3781"/>
                  </a:cubicBezTo>
                  <a:cubicBezTo>
                    <a:pt x="0" y="3939"/>
                    <a:pt x="95" y="4065"/>
                    <a:pt x="221" y="4159"/>
                  </a:cubicBezTo>
                  <a:lnTo>
                    <a:pt x="4348" y="5420"/>
                  </a:lnTo>
                  <a:lnTo>
                    <a:pt x="11405" y="64"/>
                  </a:lnTo>
                  <a:lnTo>
                    <a:pt x="1143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" name="Google Shape;7687;p74">
              <a:extLst>
                <a:ext uri="{FF2B5EF4-FFF2-40B4-BE49-F238E27FC236}">
                  <a16:creationId xmlns:a16="http://schemas.microsoft.com/office/drawing/2014/main" id="{7130AC84-0C06-7EC1-0DC2-4CE27D45FA27}"/>
                </a:ext>
              </a:extLst>
            </p:cNvPr>
            <p:cNvSpPr/>
            <p:nvPr/>
          </p:nvSpPr>
          <p:spPr>
            <a:xfrm>
              <a:off x="-45577975" y="3990475"/>
              <a:ext cx="151250" cy="150925"/>
            </a:xfrm>
            <a:custGeom>
              <a:avLst/>
              <a:gdLst/>
              <a:ahLst/>
              <a:cxnLst/>
              <a:rect l="l" t="t" r="r" b="b"/>
              <a:pathLst>
                <a:path w="6050" h="6037" extrusionOk="0">
                  <a:moveTo>
                    <a:pt x="6049" y="1"/>
                  </a:moveTo>
                  <a:lnTo>
                    <a:pt x="536" y="4159"/>
                  </a:lnTo>
                  <a:lnTo>
                    <a:pt x="32" y="5577"/>
                  </a:lnTo>
                  <a:cubicBezTo>
                    <a:pt x="0" y="5703"/>
                    <a:pt x="32" y="5861"/>
                    <a:pt x="126" y="5955"/>
                  </a:cubicBezTo>
                  <a:cubicBezTo>
                    <a:pt x="186" y="6015"/>
                    <a:pt x="259" y="6037"/>
                    <a:pt x="336" y="6037"/>
                  </a:cubicBezTo>
                  <a:cubicBezTo>
                    <a:pt x="381" y="6037"/>
                    <a:pt x="427" y="6030"/>
                    <a:pt x="473" y="6018"/>
                  </a:cubicBezTo>
                  <a:lnTo>
                    <a:pt x="1891" y="5514"/>
                  </a:lnTo>
                  <a:lnTo>
                    <a:pt x="604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" name="Google Shape;7688;p74">
              <a:extLst>
                <a:ext uri="{FF2B5EF4-FFF2-40B4-BE49-F238E27FC236}">
                  <a16:creationId xmlns:a16="http://schemas.microsoft.com/office/drawing/2014/main" id="{1317DF7C-85FE-0A63-10F8-4094AC8A0E2D}"/>
                </a:ext>
              </a:extLst>
            </p:cNvPr>
            <p:cNvSpPr/>
            <p:nvPr/>
          </p:nvSpPr>
          <p:spPr>
            <a:xfrm>
              <a:off x="-45509450" y="3951100"/>
              <a:ext cx="135500" cy="286725"/>
            </a:xfrm>
            <a:custGeom>
              <a:avLst/>
              <a:gdLst/>
              <a:ahLst/>
              <a:cxnLst/>
              <a:rect l="l" t="t" r="r" b="b"/>
              <a:pathLst>
                <a:path w="5420" h="11469" extrusionOk="0">
                  <a:moveTo>
                    <a:pt x="5419" y="0"/>
                  </a:moveTo>
                  <a:lnTo>
                    <a:pt x="5356" y="32"/>
                  </a:lnTo>
                  <a:lnTo>
                    <a:pt x="0" y="7089"/>
                  </a:lnTo>
                  <a:lnTo>
                    <a:pt x="1261" y="11216"/>
                  </a:lnTo>
                  <a:cubicBezTo>
                    <a:pt x="1324" y="11374"/>
                    <a:pt x="1481" y="11468"/>
                    <a:pt x="1639" y="11468"/>
                  </a:cubicBezTo>
                  <a:cubicBezTo>
                    <a:pt x="1796" y="11468"/>
                    <a:pt x="1891" y="11342"/>
                    <a:pt x="1985" y="11216"/>
                  </a:cubicBezTo>
                  <a:lnTo>
                    <a:pt x="541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" name="Google Shape;7689;p74">
              <a:extLst>
                <a:ext uri="{FF2B5EF4-FFF2-40B4-BE49-F238E27FC236}">
                  <a16:creationId xmlns:a16="http://schemas.microsoft.com/office/drawing/2014/main" id="{F54E7FF7-01DE-87E6-9D93-FF0BD4D97671}"/>
                </a:ext>
              </a:extLst>
            </p:cNvPr>
            <p:cNvSpPr/>
            <p:nvPr/>
          </p:nvSpPr>
          <p:spPr>
            <a:xfrm>
              <a:off x="-45670925" y="4114125"/>
              <a:ext cx="72500" cy="70325"/>
            </a:xfrm>
            <a:custGeom>
              <a:avLst/>
              <a:gdLst/>
              <a:ahLst/>
              <a:cxnLst/>
              <a:rect l="l" t="t" r="r" b="b"/>
              <a:pathLst>
                <a:path w="2900" h="2813" extrusionOk="0">
                  <a:moveTo>
                    <a:pt x="2521" y="1"/>
                  </a:moveTo>
                  <a:cubicBezTo>
                    <a:pt x="2435" y="1"/>
                    <a:pt x="2348" y="32"/>
                    <a:pt x="2269" y="95"/>
                  </a:cubicBezTo>
                  <a:lnTo>
                    <a:pt x="127" y="2206"/>
                  </a:lnTo>
                  <a:cubicBezTo>
                    <a:pt x="1" y="2332"/>
                    <a:pt x="1" y="2553"/>
                    <a:pt x="127" y="2742"/>
                  </a:cubicBezTo>
                  <a:cubicBezTo>
                    <a:pt x="190" y="2789"/>
                    <a:pt x="277" y="2813"/>
                    <a:pt x="371" y="2813"/>
                  </a:cubicBezTo>
                  <a:cubicBezTo>
                    <a:pt x="466" y="2813"/>
                    <a:pt x="568" y="2789"/>
                    <a:pt x="662" y="2742"/>
                  </a:cubicBezTo>
                  <a:lnTo>
                    <a:pt x="2773" y="600"/>
                  </a:lnTo>
                  <a:cubicBezTo>
                    <a:pt x="2899" y="473"/>
                    <a:pt x="2899" y="253"/>
                    <a:pt x="2773" y="95"/>
                  </a:cubicBezTo>
                  <a:cubicBezTo>
                    <a:pt x="2695" y="32"/>
                    <a:pt x="2608" y="1"/>
                    <a:pt x="25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" name="Google Shape;7690;p74">
              <a:extLst>
                <a:ext uri="{FF2B5EF4-FFF2-40B4-BE49-F238E27FC236}">
                  <a16:creationId xmlns:a16="http://schemas.microsoft.com/office/drawing/2014/main" id="{33524BD0-F740-870C-980B-4C36DC6B7829}"/>
                </a:ext>
              </a:extLst>
            </p:cNvPr>
            <p:cNvSpPr/>
            <p:nvPr/>
          </p:nvSpPr>
          <p:spPr>
            <a:xfrm>
              <a:off x="-45620500" y="4163550"/>
              <a:ext cx="70900" cy="71125"/>
            </a:xfrm>
            <a:custGeom>
              <a:avLst/>
              <a:gdLst/>
              <a:ahLst/>
              <a:cxnLst/>
              <a:rect l="l" t="t" r="r" b="b"/>
              <a:pathLst>
                <a:path w="2836" h="2845" extrusionOk="0">
                  <a:moveTo>
                    <a:pt x="2489" y="1"/>
                  </a:moveTo>
                  <a:cubicBezTo>
                    <a:pt x="2395" y="1"/>
                    <a:pt x="2300" y="24"/>
                    <a:pt x="2237" y="72"/>
                  </a:cubicBezTo>
                  <a:lnTo>
                    <a:pt x="126" y="2214"/>
                  </a:lnTo>
                  <a:cubicBezTo>
                    <a:pt x="0" y="2340"/>
                    <a:pt x="0" y="2561"/>
                    <a:pt x="126" y="2718"/>
                  </a:cubicBezTo>
                  <a:cubicBezTo>
                    <a:pt x="221" y="2781"/>
                    <a:pt x="284" y="2844"/>
                    <a:pt x="378" y="2844"/>
                  </a:cubicBezTo>
                  <a:cubicBezTo>
                    <a:pt x="441" y="2844"/>
                    <a:pt x="567" y="2781"/>
                    <a:pt x="599" y="2718"/>
                  </a:cubicBezTo>
                  <a:lnTo>
                    <a:pt x="2741" y="607"/>
                  </a:lnTo>
                  <a:cubicBezTo>
                    <a:pt x="2836" y="481"/>
                    <a:pt x="2836" y="229"/>
                    <a:pt x="2741" y="72"/>
                  </a:cubicBezTo>
                  <a:cubicBezTo>
                    <a:pt x="2678" y="24"/>
                    <a:pt x="2584" y="1"/>
                    <a:pt x="2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" name="Google Shape;7691;p74">
              <a:extLst>
                <a:ext uri="{FF2B5EF4-FFF2-40B4-BE49-F238E27FC236}">
                  <a16:creationId xmlns:a16="http://schemas.microsoft.com/office/drawing/2014/main" id="{C783AF4D-BB99-84BC-D619-3762A03CCB03}"/>
                </a:ext>
              </a:extLst>
            </p:cNvPr>
            <p:cNvSpPr/>
            <p:nvPr/>
          </p:nvSpPr>
          <p:spPr>
            <a:xfrm>
              <a:off x="-45673275" y="4159625"/>
              <a:ext cx="79575" cy="78975"/>
            </a:xfrm>
            <a:custGeom>
              <a:avLst/>
              <a:gdLst/>
              <a:ahLst/>
              <a:cxnLst/>
              <a:rect l="l" t="t" r="r" b="b"/>
              <a:pathLst>
                <a:path w="3183" h="3159" extrusionOk="0">
                  <a:moveTo>
                    <a:pt x="2816" y="0"/>
                  </a:moveTo>
                  <a:cubicBezTo>
                    <a:pt x="2726" y="0"/>
                    <a:pt x="2631" y="24"/>
                    <a:pt x="2552" y="71"/>
                  </a:cubicBezTo>
                  <a:lnTo>
                    <a:pt x="95" y="2529"/>
                  </a:lnTo>
                  <a:cubicBezTo>
                    <a:pt x="0" y="2655"/>
                    <a:pt x="0" y="2875"/>
                    <a:pt x="95" y="3033"/>
                  </a:cubicBezTo>
                  <a:cubicBezTo>
                    <a:pt x="189" y="3127"/>
                    <a:pt x="252" y="3159"/>
                    <a:pt x="347" y="3159"/>
                  </a:cubicBezTo>
                  <a:cubicBezTo>
                    <a:pt x="441" y="3159"/>
                    <a:pt x="536" y="3127"/>
                    <a:pt x="599" y="3033"/>
                  </a:cubicBezTo>
                  <a:lnTo>
                    <a:pt x="3025" y="607"/>
                  </a:lnTo>
                  <a:cubicBezTo>
                    <a:pt x="3182" y="449"/>
                    <a:pt x="3182" y="197"/>
                    <a:pt x="3056" y="71"/>
                  </a:cubicBezTo>
                  <a:cubicBezTo>
                    <a:pt x="2993" y="24"/>
                    <a:pt x="2907" y="0"/>
                    <a:pt x="28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39" name="Google Shape;7692;p74">
            <a:extLst>
              <a:ext uri="{FF2B5EF4-FFF2-40B4-BE49-F238E27FC236}">
                <a16:creationId xmlns:a16="http://schemas.microsoft.com/office/drawing/2014/main" id="{BDE6F9FB-8921-E617-6FB9-E0D3E41A2B12}"/>
              </a:ext>
            </a:extLst>
          </p:cNvPr>
          <p:cNvGrpSpPr/>
          <p:nvPr/>
        </p:nvGrpSpPr>
        <p:grpSpPr>
          <a:xfrm>
            <a:off x="2940466" y="5693634"/>
            <a:ext cx="474940" cy="474940"/>
            <a:chOff x="-44512325" y="3176075"/>
            <a:chExt cx="300900" cy="300900"/>
          </a:xfrm>
          <a:solidFill>
            <a:schemeClr val="tx1"/>
          </a:solidFill>
        </p:grpSpPr>
        <p:sp>
          <p:nvSpPr>
            <p:cNvPr id="740" name="Google Shape;7693;p74">
              <a:extLst>
                <a:ext uri="{FF2B5EF4-FFF2-40B4-BE49-F238E27FC236}">
                  <a16:creationId xmlns:a16="http://schemas.microsoft.com/office/drawing/2014/main" id="{908E07B7-AB57-9A77-DF3A-03F68A550A73}"/>
                </a:ext>
              </a:extLst>
            </p:cNvPr>
            <p:cNvSpPr/>
            <p:nvPr/>
          </p:nvSpPr>
          <p:spPr>
            <a:xfrm>
              <a:off x="-44512325" y="3176075"/>
              <a:ext cx="300900" cy="300900"/>
            </a:xfrm>
            <a:custGeom>
              <a:avLst/>
              <a:gdLst/>
              <a:ahLst/>
              <a:cxnLst/>
              <a:rect l="l" t="t" r="r" b="b"/>
              <a:pathLst>
                <a:path w="12036" h="12036" extrusionOk="0">
                  <a:moveTo>
                    <a:pt x="3246" y="2868"/>
                  </a:moveTo>
                  <a:cubicBezTo>
                    <a:pt x="3435" y="2868"/>
                    <a:pt x="3592" y="3025"/>
                    <a:pt x="3592" y="3246"/>
                  </a:cubicBezTo>
                  <a:cubicBezTo>
                    <a:pt x="3592" y="3435"/>
                    <a:pt x="3435" y="3592"/>
                    <a:pt x="3246" y="3592"/>
                  </a:cubicBezTo>
                  <a:cubicBezTo>
                    <a:pt x="3057" y="3592"/>
                    <a:pt x="2899" y="3435"/>
                    <a:pt x="2899" y="3246"/>
                  </a:cubicBezTo>
                  <a:cubicBezTo>
                    <a:pt x="2899" y="3025"/>
                    <a:pt x="3057" y="2868"/>
                    <a:pt x="3246" y="2868"/>
                  </a:cubicBezTo>
                  <a:close/>
                  <a:moveTo>
                    <a:pt x="8854" y="2868"/>
                  </a:moveTo>
                  <a:cubicBezTo>
                    <a:pt x="9043" y="2868"/>
                    <a:pt x="9200" y="3025"/>
                    <a:pt x="9200" y="3246"/>
                  </a:cubicBezTo>
                  <a:cubicBezTo>
                    <a:pt x="9200" y="3435"/>
                    <a:pt x="9043" y="3592"/>
                    <a:pt x="8854" y="3592"/>
                  </a:cubicBezTo>
                  <a:cubicBezTo>
                    <a:pt x="8665" y="3592"/>
                    <a:pt x="8507" y="3435"/>
                    <a:pt x="8507" y="3246"/>
                  </a:cubicBezTo>
                  <a:cubicBezTo>
                    <a:pt x="8507" y="3025"/>
                    <a:pt x="8665" y="2868"/>
                    <a:pt x="8854" y="2868"/>
                  </a:cubicBezTo>
                  <a:close/>
                  <a:moveTo>
                    <a:pt x="6774" y="3277"/>
                  </a:moveTo>
                  <a:cubicBezTo>
                    <a:pt x="6963" y="3277"/>
                    <a:pt x="7121" y="3435"/>
                    <a:pt x="7121" y="3624"/>
                  </a:cubicBezTo>
                  <a:lnTo>
                    <a:pt x="7121" y="3876"/>
                  </a:lnTo>
                  <a:cubicBezTo>
                    <a:pt x="7247" y="3907"/>
                    <a:pt x="7341" y="3970"/>
                    <a:pt x="7467" y="4065"/>
                  </a:cubicBezTo>
                  <a:lnTo>
                    <a:pt x="7656" y="3939"/>
                  </a:lnTo>
                  <a:cubicBezTo>
                    <a:pt x="7706" y="3919"/>
                    <a:pt x="7766" y="3908"/>
                    <a:pt x="7825" y="3908"/>
                  </a:cubicBezTo>
                  <a:cubicBezTo>
                    <a:pt x="7955" y="3908"/>
                    <a:pt x="8086" y="3957"/>
                    <a:pt x="8129" y="4065"/>
                  </a:cubicBezTo>
                  <a:lnTo>
                    <a:pt x="8854" y="5294"/>
                  </a:lnTo>
                  <a:cubicBezTo>
                    <a:pt x="8917" y="5451"/>
                    <a:pt x="8885" y="5672"/>
                    <a:pt x="8728" y="5735"/>
                  </a:cubicBezTo>
                  <a:lnTo>
                    <a:pt x="8539" y="5861"/>
                  </a:lnTo>
                  <a:lnTo>
                    <a:pt x="8539" y="6270"/>
                  </a:lnTo>
                  <a:lnTo>
                    <a:pt x="8728" y="6396"/>
                  </a:lnTo>
                  <a:cubicBezTo>
                    <a:pt x="8885" y="6459"/>
                    <a:pt x="8980" y="6711"/>
                    <a:pt x="8854" y="6869"/>
                  </a:cubicBezTo>
                  <a:lnTo>
                    <a:pt x="8129" y="8066"/>
                  </a:lnTo>
                  <a:cubicBezTo>
                    <a:pt x="8043" y="8174"/>
                    <a:pt x="7927" y="8222"/>
                    <a:pt x="7812" y="8222"/>
                  </a:cubicBezTo>
                  <a:cubicBezTo>
                    <a:pt x="7759" y="8222"/>
                    <a:pt x="7706" y="8212"/>
                    <a:pt x="7656" y="8192"/>
                  </a:cubicBezTo>
                  <a:lnTo>
                    <a:pt x="7467" y="8066"/>
                  </a:lnTo>
                  <a:cubicBezTo>
                    <a:pt x="7341" y="8160"/>
                    <a:pt x="7215" y="8223"/>
                    <a:pt x="7121" y="8255"/>
                  </a:cubicBezTo>
                  <a:lnTo>
                    <a:pt x="7121" y="8507"/>
                  </a:lnTo>
                  <a:cubicBezTo>
                    <a:pt x="7121" y="8696"/>
                    <a:pt x="6963" y="8854"/>
                    <a:pt x="6774" y="8854"/>
                  </a:cubicBezTo>
                  <a:lnTo>
                    <a:pt x="5357" y="8854"/>
                  </a:lnTo>
                  <a:cubicBezTo>
                    <a:pt x="5136" y="8854"/>
                    <a:pt x="4978" y="8696"/>
                    <a:pt x="4978" y="8507"/>
                  </a:cubicBezTo>
                  <a:lnTo>
                    <a:pt x="4978" y="8255"/>
                  </a:lnTo>
                  <a:cubicBezTo>
                    <a:pt x="4884" y="8223"/>
                    <a:pt x="4758" y="8160"/>
                    <a:pt x="4632" y="8066"/>
                  </a:cubicBezTo>
                  <a:lnTo>
                    <a:pt x="4443" y="8192"/>
                  </a:lnTo>
                  <a:cubicBezTo>
                    <a:pt x="4393" y="8212"/>
                    <a:pt x="4334" y="8222"/>
                    <a:pt x="4274" y="8222"/>
                  </a:cubicBezTo>
                  <a:cubicBezTo>
                    <a:pt x="4145" y="8222"/>
                    <a:pt x="4013" y="8174"/>
                    <a:pt x="3970" y="8066"/>
                  </a:cubicBezTo>
                  <a:lnTo>
                    <a:pt x="3246" y="6869"/>
                  </a:lnTo>
                  <a:cubicBezTo>
                    <a:pt x="3183" y="6680"/>
                    <a:pt x="3214" y="6459"/>
                    <a:pt x="3372" y="6396"/>
                  </a:cubicBezTo>
                  <a:lnTo>
                    <a:pt x="3561" y="6270"/>
                  </a:lnTo>
                  <a:lnTo>
                    <a:pt x="3561" y="5861"/>
                  </a:lnTo>
                  <a:lnTo>
                    <a:pt x="3372" y="5735"/>
                  </a:lnTo>
                  <a:cubicBezTo>
                    <a:pt x="3214" y="5672"/>
                    <a:pt x="3151" y="5420"/>
                    <a:pt x="3246" y="5294"/>
                  </a:cubicBezTo>
                  <a:lnTo>
                    <a:pt x="3970" y="4065"/>
                  </a:lnTo>
                  <a:cubicBezTo>
                    <a:pt x="4013" y="3958"/>
                    <a:pt x="4142" y="3880"/>
                    <a:pt x="4270" y="3880"/>
                  </a:cubicBezTo>
                  <a:cubicBezTo>
                    <a:pt x="4331" y="3880"/>
                    <a:pt x="4392" y="3898"/>
                    <a:pt x="4443" y="3939"/>
                  </a:cubicBezTo>
                  <a:lnTo>
                    <a:pt x="4632" y="4065"/>
                  </a:lnTo>
                  <a:cubicBezTo>
                    <a:pt x="4758" y="3970"/>
                    <a:pt x="4884" y="3907"/>
                    <a:pt x="4978" y="3876"/>
                  </a:cubicBezTo>
                  <a:lnTo>
                    <a:pt x="4978" y="3624"/>
                  </a:lnTo>
                  <a:cubicBezTo>
                    <a:pt x="4978" y="3435"/>
                    <a:pt x="5136" y="3277"/>
                    <a:pt x="5357" y="3277"/>
                  </a:cubicBezTo>
                  <a:close/>
                  <a:moveTo>
                    <a:pt x="3246" y="8475"/>
                  </a:moveTo>
                  <a:cubicBezTo>
                    <a:pt x="3435" y="8475"/>
                    <a:pt x="3592" y="8633"/>
                    <a:pt x="3592" y="8822"/>
                  </a:cubicBezTo>
                  <a:cubicBezTo>
                    <a:pt x="3592" y="9043"/>
                    <a:pt x="3435" y="9169"/>
                    <a:pt x="3246" y="9169"/>
                  </a:cubicBezTo>
                  <a:cubicBezTo>
                    <a:pt x="3057" y="9169"/>
                    <a:pt x="2899" y="9011"/>
                    <a:pt x="2899" y="8822"/>
                  </a:cubicBezTo>
                  <a:cubicBezTo>
                    <a:pt x="2899" y="8633"/>
                    <a:pt x="3057" y="8475"/>
                    <a:pt x="3246" y="8475"/>
                  </a:cubicBezTo>
                  <a:close/>
                  <a:moveTo>
                    <a:pt x="8854" y="8475"/>
                  </a:moveTo>
                  <a:cubicBezTo>
                    <a:pt x="9043" y="8475"/>
                    <a:pt x="9200" y="8633"/>
                    <a:pt x="9200" y="8822"/>
                  </a:cubicBezTo>
                  <a:cubicBezTo>
                    <a:pt x="9200" y="9043"/>
                    <a:pt x="9043" y="9169"/>
                    <a:pt x="8854" y="9169"/>
                  </a:cubicBezTo>
                  <a:cubicBezTo>
                    <a:pt x="8665" y="9169"/>
                    <a:pt x="8507" y="9011"/>
                    <a:pt x="8507" y="8822"/>
                  </a:cubicBezTo>
                  <a:cubicBezTo>
                    <a:pt x="8507" y="8633"/>
                    <a:pt x="8665" y="8475"/>
                    <a:pt x="8854" y="8475"/>
                  </a:cubicBezTo>
                  <a:close/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418"/>
                  </a:lnTo>
                  <a:lnTo>
                    <a:pt x="2458" y="1418"/>
                  </a:lnTo>
                  <a:cubicBezTo>
                    <a:pt x="1891" y="1418"/>
                    <a:pt x="1418" y="1891"/>
                    <a:pt x="1418" y="2490"/>
                  </a:cubicBezTo>
                  <a:lnTo>
                    <a:pt x="1418" y="2836"/>
                  </a:lnTo>
                  <a:lnTo>
                    <a:pt x="347" y="2836"/>
                  </a:lnTo>
                  <a:cubicBezTo>
                    <a:pt x="158" y="2836"/>
                    <a:pt x="1" y="2994"/>
                    <a:pt x="1" y="3183"/>
                  </a:cubicBezTo>
                  <a:cubicBezTo>
                    <a:pt x="1" y="3372"/>
                    <a:pt x="158" y="3529"/>
                    <a:pt x="347" y="3529"/>
                  </a:cubicBezTo>
                  <a:lnTo>
                    <a:pt x="1418" y="3529"/>
                  </a:lnTo>
                  <a:lnTo>
                    <a:pt x="1418" y="4254"/>
                  </a:lnTo>
                  <a:lnTo>
                    <a:pt x="347" y="4254"/>
                  </a:lnTo>
                  <a:cubicBezTo>
                    <a:pt x="158" y="4254"/>
                    <a:pt x="1" y="4411"/>
                    <a:pt x="1" y="4600"/>
                  </a:cubicBezTo>
                  <a:cubicBezTo>
                    <a:pt x="1" y="4821"/>
                    <a:pt x="158" y="4978"/>
                    <a:pt x="347" y="4978"/>
                  </a:cubicBezTo>
                  <a:lnTo>
                    <a:pt x="1418" y="4978"/>
                  </a:lnTo>
                  <a:lnTo>
                    <a:pt x="1418" y="5672"/>
                  </a:ln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39"/>
                    <a:pt x="158" y="6396"/>
                    <a:pt x="347" y="6396"/>
                  </a:cubicBezTo>
                  <a:lnTo>
                    <a:pt x="1418" y="6396"/>
                  </a:lnTo>
                  <a:lnTo>
                    <a:pt x="1418" y="7089"/>
                  </a:lnTo>
                  <a:lnTo>
                    <a:pt x="347" y="7089"/>
                  </a:lnTo>
                  <a:cubicBezTo>
                    <a:pt x="158" y="7089"/>
                    <a:pt x="1" y="7247"/>
                    <a:pt x="1" y="7436"/>
                  </a:cubicBezTo>
                  <a:cubicBezTo>
                    <a:pt x="1" y="7656"/>
                    <a:pt x="158" y="7814"/>
                    <a:pt x="347" y="7814"/>
                  </a:cubicBezTo>
                  <a:lnTo>
                    <a:pt x="1418" y="7814"/>
                  </a:lnTo>
                  <a:lnTo>
                    <a:pt x="1418" y="8507"/>
                  </a:lnTo>
                  <a:lnTo>
                    <a:pt x="347" y="8507"/>
                  </a:lnTo>
                  <a:cubicBezTo>
                    <a:pt x="158" y="8507"/>
                    <a:pt x="1" y="8665"/>
                    <a:pt x="1" y="8854"/>
                  </a:cubicBezTo>
                  <a:cubicBezTo>
                    <a:pt x="1" y="9074"/>
                    <a:pt x="158" y="9232"/>
                    <a:pt x="347" y="9232"/>
                  </a:cubicBezTo>
                  <a:lnTo>
                    <a:pt x="1418" y="9232"/>
                  </a:lnTo>
                  <a:lnTo>
                    <a:pt x="1418" y="9578"/>
                  </a:lnTo>
                  <a:cubicBezTo>
                    <a:pt x="1418" y="10177"/>
                    <a:pt x="1891" y="10618"/>
                    <a:pt x="2458" y="10618"/>
                  </a:cubicBezTo>
                  <a:lnTo>
                    <a:pt x="2836" y="10618"/>
                  </a:lnTo>
                  <a:lnTo>
                    <a:pt x="2836" y="11689"/>
                  </a:lnTo>
                  <a:cubicBezTo>
                    <a:pt x="2836" y="11878"/>
                    <a:pt x="2994" y="12036"/>
                    <a:pt x="3183" y="12036"/>
                  </a:cubicBezTo>
                  <a:cubicBezTo>
                    <a:pt x="3372" y="12036"/>
                    <a:pt x="3529" y="11878"/>
                    <a:pt x="3529" y="11689"/>
                  </a:cubicBezTo>
                  <a:lnTo>
                    <a:pt x="3529" y="10618"/>
                  </a:lnTo>
                  <a:lnTo>
                    <a:pt x="4254" y="10618"/>
                  </a:lnTo>
                  <a:lnTo>
                    <a:pt x="4254" y="11689"/>
                  </a:lnTo>
                  <a:cubicBezTo>
                    <a:pt x="4254" y="11878"/>
                    <a:pt x="4411" y="12036"/>
                    <a:pt x="4600" y="12036"/>
                  </a:cubicBezTo>
                  <a:cubicBezTo>
                    <a:pt x="4789" y="12036"/>
                    <a:pt x="4947" y="11878"/>
                    <a:pt x="4947" y="11689"/>
                  </a:cubicBezTo>
                  <a:lnTo>
                    <a:pt x="4947" y="10618"/>
                  </a:lnTo>
                  <a:lnTo>
                    <a:pt x="5672" y="10618"/>
                  </a:lnTo>
                  <a:lnTo>
                    <a:pt x="5672" y="11689"/>
                  </a:lnTo>
                  <a:cubicBezTo>
                    <a:pt x="5672" y="11878"/>
                    <a:pt x="5829" y="12036"/>
                    <a:pt x="6018" y="12036"/>
                  </a:cubicBezTo>
                  <a:cubicBezTo>
                    <a:pt x="6207" y="12036"/>
                    <a:pt x="6365" y="11878"/>
                    <a:pt x="6365" y="11689"/>
                  </a:cubicBezTo>
                  <a:lnTo>
                    <a:pt x="6365" y="10618"/>
                  </a:lnTo>
                  <a:lnTo>
                    <a:pt x="7089" y="10618"/>
                  </a:lnTo>
                  <a:lnTo>
                    <a:pt x="7089" y="11689"/>
                  </a:lnTo>
                  <a:cubicBezTo>
                    <a:pt x="7089" y="11878"/>
                    <a:pt x="7247" y="12036"/>
                    <a:pt x="7436" y="12036"/>
                  </a:cubicBezTo>
                  <a:cubicBezTo>
                    <a:pt x="7625" y="12036"/>
                    <a:pt x="7782" y="11878"/>
                    <a:pt x="7782" y="11689"/>
                  </a:cubicBezTo>
                  <a:lnTo>
                    <a:pt x="7782" y="10618"/>
                  </a:lnTo>
                  <a:lnTo>
                    <a:pt x="8507" y="10618"/>
                  </a:lnTo>
                  <a:lnTo>
                    <a:pt x="8507" y="11689"/>
                  </a:lnTo>
                  <a:cubicBezTo>
                    <a:pt x="8507" y="11878"/>
                    <a:pt x="8665" y="12036"/>
                    <a:pt x="8854" y="12036"/>
                  </a:cubicBezTo>
                  <a:cubicBezTo>
                    <a:pt x="9043" y="12036"/>
                    <a:pt x="9200" y="11878"/>
                    <a:pt x="9200" y="11689"/>
                  </a:cubicBezTo>
                  <a:lnTo>
                    <a:pt x="9200" y="10618"/>
                  </a:lnTo>
                  <a:lnTo>
                    <a:pt x="9547" y="10618"/>
                  </a:lnTo>
                  <a:cubicBezTo>
                    <a:pt x="10145" y="10618"/>
                    <a:pt x="10618" y="10177"/>
                    <a:pt x="10618" y="9578"/>
                  </a:cubicBezTo>
                  <a:lnTo>
                    <a:pt x="10618" y="9232"/>
                  </a:lnTo>
                  <a:lnTo>
                    <a:pt x="11689" y="9232"/>
                  </a:lnTo>
                  <a:cubicBezTo>
                    <a:pt x="11878" y="9232"/>
                    <a:pt x="12036" y="9074"/>
                    <a:pt x="12036" y="8854"/>
                  </a:cubicBezTo>
                  <a:cubicBezTo>
                    <a:pt x="12036" y="8665"/>
                    <a:pt x="11878" y="8507"/>
                    <a:pt x="11689" y="8507"/>
                  </a:cubicBezTo>
                  <a:lnTo>
                    <a:pt x="10618" y="8507"/>
                  </a:lnTo>
                  <a:lnTo>
                    <a:pt x="10618" y="7814"/>
                  </a:lnTo>
                  <a:lnTo>
                    <a:pt x="11689" y="7814"/>
                  </a:lnTo>
                  <a:cubicBezTo>
                    <a:pt x="11878" y="7814"/>
                    <a:pt x="12036" y="7656"/>
                    <a:pt x="12036" y="7436"/>
                  </a:cubicBezTo>
                  <a:cubicBezTo>
                    <a:pt x="12036" y="7247"/>
                    <a:pt x="11878" y="7089"/>
                    <a:pt x="11689" y="7089"/>
                  </a:cubicBezTo>
                  <a:lnTo>
                    <a:pt x="10618" y="7089"/>
                  </a:lnTo>
                  <a:lnTo>
                    <a:pt x="10618" y="6396"/>
                  </a:lnTo>
                  <a:lnTo>
                    <a:pt x="11689" y="6396"/>
                  </a:lnTo>
                  <a:cubicBezTo>
                    <a:pt x="11878" y="6396"/>
                    <a:pt x="12036" y="6239"/>
                    <a:pt x="12036" y="6018"/>
                  </a:cubicBezTo>
                  <a:cubicBezTo>
                    <a:pt x="12036" y="5829"/>
                    <a:pt x="11878" y="5672"/>
                    <a:pt x="11689" y="5672"/>
                  </a:cubicBezTo>
                  <a:lnTo>
                    <a:pt x="10618" y="5672"/>
                  </a:lnTo>
                  <a:lnTo>
                    <a:pt x="10618" y="4978"/>
                  </a:lnTo>
                  <a:lnTo>
                    <a:pt x="11689" y="4978"/>
                  </a:lnTo>
                  <a:cubicBezTo>
                    <a:pt x="11878" y="4978"/>
                    <a:pt x="12036" y="4821"/>
                    <a:pt x="12036" y="4600"/>
                  </a:cubicBezTo>
                  <a:cubicBezTo>
                    <a:pt x="12036" y="4411"/>
                    <a:pt x="11878" y="4254"/>
                    <a:pt x="11689" y="4254"/>
                  </a:cubicBezTo>
                  <a:lnTo>
                    <a:pt x="10618" y="4254"/>
                  </a:lnTo>
                  <a:lnTo>
                    <a:pt x="10618" y="3529"/>
                  </a:lnTo>
                  <a:lnTo>
                    <a:pt x="11689" y="3529"/>
                  </a:lnTo>
                  <a:cubicBezTo>
                    <a:pt x="11878" y="3529"/>
                    <a:pt x="12036" y="3372"/>
                    <a:pt x="12036" y="3183"/>
                  </a:cubicBezTo>
                  <a:cubicBezTo>
                    <a:pt x="12036" y="2994"/>
                    <a:pt x="11878" y="2836"/>
                    <a:pt x="11689" y="2836"/>
                  </a:cubicBezTo>
                  <a:lnTo>
                    <a:pt x="10618" y="2836"/>
                  </a:lnTo>
                  <a:lnTo>
                    <a:pt x="10618" y="2490"/>
                  </a:lnTo>
                  <a:cubicBezTo>
                    <a:pt x="10618" y="1891"/>
                    <a:pt x="10145" y="1418"/>
                    <a:pt x="9547" y="1418"/>
                  </a:cubicBezTo>
                  <a:lnTo>
                    <a:pt x="9200" y="1418"/>
                  </a:lnTo>
                  <a:lnTo>
                    <a:pt x="9200" y="347"/>
                  </a:lnTo>
                  <a:cubicBezTo>
                    <a:pt x="9200" y="158"/>
                    <a:pt x="9043" y="1"/>
                    <a:pt x="8854" y="1"/>
                  </a:cubicBezTo>
                  <a:cubicBezTo>
                    <a:pt x="8665" y="1"/>
                    <a:pt x="8507" y="158"/>
                    <a:pt x="8507" y="347"/>
                  </a:cubicBezTo>
                  <a:lnTo>
                    <a:pt x="8507" y="1418"/>
                  </a:lnTo>
                  <a:lnTo>
                    <a:pt x="7782" y="1418"/>
                  </a:lnTo>
                  <a:lnTo>
                    <a:pt x="7782" y="347"/>
                  </a:lnTo>
                  <a:cubicBezTo>
                    <a:pt x="7782" y="158"/>
                    <a:pt x="7625" y="1"/>
                    <a:pt x="7436" y="1"/>
                  </a:cubicBezTo>
                  <a:cubicBezTo>
                    <a:pt x="7247" y="1"/>
                    <a:pt x="7089" y="158"/>
                    <a:pt x="7089" y="347"/>
                  </a:cubicBezTo>
                  <a:lnTo>
                    <a:pt x="7089" y="1418"/>
                  </a:lnTo>
                  <a:lnTo>
                    <a:pt x="6365" y="1418"/>
                  </a:ln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ubicBezTo>
                    <a:pt x="5829" y="1"/>
                    <a:pt x="5672" y="158"/>
                    <a:pt x="5672" y="347"/>
                  </a:cubicBezTo>
                  <a:lnTo>
                    <a:pt x="5672" y="1418"/>
                  </a:lnTo>
                  <a:lnTo>
                    <a:pt x="4947" y="1418"/>
                  </a:lnTo>
                  <a:lnTo>
                    <a:pt x="4947" y="347"/>
                  </a:lnTo>
                  <a:cubicBezTo>
                    <a:pt x="4947" y="158"/>
                    <a:pt x="4789" y="1"/>
                    <a:pt x="4600" y="1"/>
                  </a:cubicBezTo>
                  <a:cubicBezTo>
                    <a:pt x="4411" y="1"/>
                    <a:pt x="4254" y="158"/>
                    <a:pt x="4254" y="347"/>
                  </a:cubicBezTo>
                  <a:lnTo>
                    <a:pt x="4254" y="1418"/>
                  </a:lnTo>
                  <a:lnTo>
                    <a:pt x="3529" y="1418"/>
                  </a:ln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" name="Google Shape;7694;p74">
              <a:extLst>
                <a:ext uri="{FF2B5EF4-FFF2-40B4-BE49-F238E27FC236}">
                  <a16:creationId xmlns:a16="http://schemas.microsoft.com/office/drawing/2014/main" id="{30B36BB0-0B7A-59B3-CD4A-798C634AF6DB}"/>
                </a:ext>
              </a:extLst>
            </p:cNvPr>
            <p:cNvSpPr/>
            <p:nvPr/>
          </p:nvSpPr>
          <p:spPr>
            <a:xfrm>
              <a:off x="-44369750" y="33178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" name="Google Shape;7695;p74">
              <a:extLst>
                <a:ext uri="{FF2B5EF4-FFF2-40B4-BE49-F238E27FC236}">
                  <a16:creationId xmlns:a16="http://schemas.microsoft.com/office/drawing/2014/main" id="{0A6875BF-317A-BA4F-03AB-3931196D4915}"/>
                </a:ext>
              </a:extLst>
            </p:cNvPr>
            <p:cNvSpPr/>
            <p:nvPr/>
          </p:nvSpPr>
          <p:spPr>
            <a:xfrm>
              <a:off x="-44411500" y="3275325"/>
              <a:ext cx="100825" cy="102400"/>
            </a:xfrm>
            <a:custGeom>
              <a:avLst/>
              <a:gdLst/>
              <a:ahLst/>
              <a:cxnLst/>
              <a:rect l="l" t="t" r="r" b="b"/>
              <a:pathLst>
                <a:path w="4033" h="4096" extrusionOk="0">
                  <a:moveTo>
                    <a:pt x="2017" y="1008"/>
                  </a:moveTo>
                  <a:cubicBezTo>
                    <a:pt x="2615" y="1008"/>
                    <a:pt x="3088" y="1481"/>
                    <a:pt x="3088" y="2048"/>
                  </a:cubicBezTo>
                  <a:cubicBezTo>
                    <a:pt x="3088" y="2647"/>
                    <a:pt x="2615" y="3119"/>
                    <a:pt x="2017" y="3119"/>
                  </a:cubicBezTo>
                  <a:cubicBezTo>
                    <a:pt x="1418" y="3119"/>
                    <a:pt x="945" y="2647"/>
                    <a:pt x="945" y="2048"/>
                  </a:cubicBezTo>
                  <a:cubicBezTo>
                    <a:pt x="945" y="1481"/>
                    <a:pt x="1418" y="1008"/>
                    <a:pt x="2017" y="1008"/>
                  </a:cubicBezTo>
                  <a:close/>
                  <a:moveTo>
                    <a:pt x="1670" y="0"/>
                  </a:moveTo>
                  <a:lnTo>
                    <a:pt x="1670" y="126"/>
                  </a:lnTo>
                  <a:cubicBezTo>
                    <a:pt x="1670" y="284"/>
                    <a:pt x="1576" y="410"/>
                    <a:pt x="1418" y="441"/>
                  </a:cubicBezTo>
                  <a:cubicBezTo>
                    <a:pt x="1229" y="536"/>
                    <a:pt x="1040" y="630"/>
                    <a:pt x="882" y="756"/>
                  </a:cubicBezTo>
                  <a:cubicBezTo>
                    <a:pt x="809" y="811"/>
                    <a:pt x="725" y="845"/>
                    <a:pt x="643" y="845"/>
                  </a:cubicBezTo>
                  <a:cubicBezTo>
                    <a:pt x="584" y="845"/>
                    <a:pt x="526" y="828"/>
                    <a:pt x="473" y="788"/>
                  </a:cubicBezTo>
                  <a:lnTo>
                    <a:pt x="347" y="725"/>
                  </a:lnTo>
                  <a:lnTo>
                    <a:pt x="0" y="1324"/>
                  </a:lnTo>
                  <a:lnTo>
                    <a:pt x="126" y="1387"/>
                  </a:lnTo>
                  <a:cubicBezTo>
                    <a:pt x="252" y="1481"/>
                    <a:pt x="315" y="1639"/>
                    <a:pt x="284" y="1733"/>
                  </a:cubicBezTo>
                  <a:cubicBezTo>
                    <a:pt x="252" y="1985"/>
                    <a:pt x="252" y="2143"/>
                    <a:pt x="284" y="2363"/>
                  </a:cubicBezTo>
                  <a:cubicBezTo>
                    <a:pt x="315" y="2521"/>
                    <a:pt x="252" y="2647"/>
                    <a:pt x="126" y="2741"/>
                  </a:cubicBezTo>
                  <a:lnTo>
                    <a:pt x="0" y="2804"/>
                  </a:lnTo>
                  <a:lnTo>
                    <a:pt x="347" y="3403"/>
                  </a:lnTo>
                  <a:lnTo>
                    <a:pt x="473" y="3308"/>
                  </a:lnTo>
                  <a:cubicBezTo>
                    <a:pt x="518" y="3286"/>
                    <a:pt x="566" y="3276"/>
                    <a:pt x="616" y="3276"/>
                  </a:cubicBezTo>
                  <a:cubicBezTo>
                    <a:pt x="707" y="3276"/>
                    <a:pt x="801" y="3310"/>
                    <a:pt x="882" y="3371"/>
                  </a:cubicBezTo>
                  <a:cubicBezTo>
                    <a:pt x="1040" y="3529"/>
                    <a:pt x="1229" y="3592"/>
                    <a:pt x="1418" y="3686"/>
                  </a:cubicBezTo>
                  <a:cubicBezTo>
                    <a:pt x="1576" y="3718"/>
                    <a:pt x="1670" y="3875"/>
                    <a:pt x="1670" y="4001"/>
                  </a:cubicBezTo>
                  <a:lnTo>
                    <a:pt x="1670" y="4096"/>
                  </a:lnTo>
                  <a:lnTo>
                    <a:pt x="2363" y="4096"/>
                  </a:lnTo>
                  <a:lnTo>
                    <a:pt x="2363" y="4001"/>
                  </a:lnTo>
                  <a:cubicBezTo>
                    <a:pt x="2363" y="3844"/>
                    <a:pt x="2458" y="3718"/>
                    <a:pt x="2615" y="3686"/>
                  </a:cubicBezTo>
                  <a:cubicBezTo>
                    <a:pt x="2804" y="3592"/>
                    <a:pt x="2993" y="3466"/>
                    <a:pt x="3151" y="3371"/>
                  </a:cubicBezTo>
                  <a:cubicBezTo>
                    <a:pt x="3232" y="3310"/>
                    <a:pt x="3327" y="3276"/>
                    <a:pt x="3417" y="3276"/>
                  </a:cubicBezTo>
                  <a:cubicBezTo>
                    <a:pt x="3467" y="3276"/>
                    <a:pt x="3516" y="3286"/>
                    <a:pt x="3560" y="3308"/>
                  </a:cubicBezTo>
                  <a:lnTo>
                    <a:pt x="3686" y="3403"/>
                  </a:lnTo>
                  <a:lnTo>
                    <a:pt x="4033" y="2804"/>
                  </a:lnTo>
                  <a:lnTo>
                    <a:pt x="3907" y="2741"/>
                  </a:lnTo>
                  <a:cubicBezTo>
                    <a:pt x="3781" y="2647"/>
                    <a:pt x="3718" y="2489"/>
                    <a:pt x="3749" y="2363"/>
                  </a:cubicBezTo>
                  <a:cubicBezTo>
                    <a:pt x="3781" y="2143"/>
                    <a:pt x="3781" y="1985"/>
                    <a:pt x="3749" y="1733"/>
                  </a:cubicBezTo>
                  <a:cubicBezTo>
                    <a:pt x="3718" y="1576"/>
                    <a:pt x="3781" y="1481"/>
                    <a:pt x="3907" y="1387"/>
                  </a:cubicBezTo>
                  <a:lnTo>
                    <a:pt x="4033" y="1324"/>
                  </a:lnTo>
                  <a:lnTo>
                    <a:pt x="3686" y="725"/>
                  </a:lnTo>
                  <a:lnTo>
                    <a:pt x="3560" y="788"/>
                  </a:lnTo>
                  <a:cubicBezTo>
                    <a:pt x="3502" y="832"/>
                    <a:pt x="3437" y="855"/>
                    <a:pt x="3371" y="855"/>
                  </a:cubicBezTo>
                  <a:cubicBezTo>
                    <a:pt x="3295" y="855"/>
                    <a:pt x="3218" y="824"/>
                    <a:pt x="3151" y="756"/>
                  </a:cubicBezTo>
                  <a:cubicBezTo>
                    <a:pt x="2993" y="599"/>
                    <a:pt x="2804" y="536"/>
                    <a:pt x="2615" y="441"/>
                  </a:cubicBezTo>
                  <a:cubicBezTo>
                    <a:pt x="2458" y="410"/>
                    <a:pt x="2363" y="252"/>
                    <a:pt x="2363" y="126"/>
                  </a:cubicBezTo>
                  <a:lnTo>
                    <a:pt x="236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43" name="Google Shape;7696;p74">
            <a:extLst>
              <a:ext uri="{FF2B5EF4-FFF2-40B4-BE49-F238E27FC236}">
                <a16:creationId xmlns:a16="http://schemas.microsoft.com/office/drawing/2014/main" id="{26DEB798-7507-E825-605F-2C609B839BDC}"/>
              </a:ext>
            </a:extLst>
          </p:cNvPr>
          <p:cNvGrpSpPr/>
          <p:nvPr/>
        </p:nvGrpSpPr>
        <p:grpSpPr>
          <a:xfrm>
            <a:off x="3478253" y="2052333"/>
            <a:ext cx="472455" cy="472455"/>
            <a:chOff x="-49027775" y="3183175"/>
            <a:chExt cx="299325" cy="299325"/>
          </a:xfrm>
          <a:solidFill>
            <a:schemeClr val="tx1"/>
          </a:solidFill>
        </p:grpSpPr>
        <p:sp>
          <p:nvSpPr>
            <p:cNvPr id="744" name="Google Shape;7697;p74">
              <a:extLst>
                <a:ext uri="{FF2B5EF4-FFF2-40B4-BE49-F238E27FC236}">
                  <a16:creationId xmlns:a16="http://schemas.microsoft.com/office/drawing/2014/main" id="{9872D63A-96AD-925E-3EA6-6947DFBCE838}"/>
                </a:ext>
              </a:extLst>
            </p:cNvPr>
            <p:cNvSpPr/>
            <p:nvPr/>
          </p:nvSpPr>
          <p:spPr>
            <a:xfrm>
              <a:off x="-48870250" y="3183175"/>
              <a:ext cx="141800" cy="185900"/>
            </a:xfrm>
            <a:custGeom>
              <a:avLst/>
              <a:gdLst/>
              <a:ahLst/>
              <a:cxnLst/>
              <a:rect l="l" t="t" r="r" b="b"/>
              <a:pathLst>
                <a:path w="5672" h="7436" extrusionOk="0">
                  <a:moveTo>
                    <a:pt x="1" y="0"/>
                  </a:moveTo>
                  <a:lnTo>
                    <a:pt x="1" y="1796"/>
                  </a:lnTo>
                  <a:lnTo>
                    <a:pt x="32" y="1796"/>
                  </a:lnTo>
                  <a:cubicBezTo>
                    <a:pt x="158" y="1765"/>
                    <a:pt x="284" y="1765"/>
                    <a:pt x="379" y="1765"/>
                  </a:cubicBezTo>
                  <a:cubicBezTo>
                    <a:pt x="1166" y="1765"/>
                    <a:pt x="1828" y="2395"/>
                    <a:pt x="1828" y="3182"/>
                  </a:cubicBezTo>
                  <a:cubicBezTo>
                    <a:pt x="1828" y="3970"/>
                    <a:pt x="1166" y="4600"/>
                    <a:pt x="379" y="4600"/>
                  </a:cubicBezTo>
                  <a:cubicBezTo>
                    <a:pt x="284" y="4600"/>
                    <a:pt x="158" y="4600"/>
                    <a:pt x="32" y="4568"/>
                  </a:cubicBezTo>
                  <a:lnTo>
                    <a:pt x="32" y="5671"/>
                  </a:lnTo>
                  <a:lnTo>
                    <a:pt x="1702" y="5671"/>
                  </a:lnTo>
                  <a:cubicBezTo>
                    <a:pt x="2017" y="5671"/>
                    <a:pt x="2175" y="6018"/>
                    <a:pt x="1954" y="6270"/>
                  </a:cubicBezTo>
                  <a:cubicBezTo>
                    <a:pt x="1860" y="6364"/>
                    <a:pt x="1765" y="6585"/>
                    <a:pt x="1765" y="6742"/>
                  </a:cubicBezTo>
                  <a:cubicBezTo>
                    <a:pt x="1765" y="7120"/>
                    <a:pt x="2080" y="7435"/>
                    <a:pt x="2490" y="7435"/>
                  </a:cubicBezTo>
                  <a:cubicBezTo>
                    <a:pt x="2868" y="7435"/>
                    <a:pt x="3183" y="7120"/>
                    <a:pt x="3183" y="6742"/>
                  </a:cubicBezTo>
                  <a:cubicBezTo>
                    <a:pt x="3183" y="6585"/>
                    <a:pt x="3120" y="6364"/>
                    <a:pt x="2994" y="6270"/>
                  </a:cubicBezTo>
                  <a:cubicBezTo>
                    <a:pt x="2805" y="6018"/>
                    <a:pt x="2962" y="5671"/>
                    <a:pt x="3277" y="5671"/>
                  </a:cubicBezTo>
                  <a:lnTo>
                    <a:pt x="5672" y="5671"/>
                  </a:lnTo>
                  <a:lnTo>
                    <a:pt x="5672" y="1765"/>
                  </a:lnTo>
                  <a:cubicBezTo>
                    <a:pt x="5672" y="788"/>
                    <a:pt x="4884" y="0"/>
                    <a:pt x="39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5" name="Google Shape;7698;p74">
              <a:extLst>
                <a:ext uri="{FF2B5EF4-FFF2-40B4-BE49-F238E27FC236}">
                  <a16:creationId xmlns:a16="http://schemas.microsoft.com/office/drawing/2014/main" id="{B1E4FA3C-8F13-F7FB-2DAE-6C5BBCEDA120}"/>
                </a:ext>
              </a:extLst>
            </p:cNvPr>
            <p:cNvSpPr/>
            <p:nvPr/>
          </p:nvSpPr>
          <p:spPr>
            <a:xfrm>
              <a:off x="-49027775" y="3183175"/>
              <a:ext cx="185900" cy="141800"/>
            </a:xfrm>
            <a:custGeom>
              <a:avLst/>
              <a:gdLst/>
              <a:ahLst/>
              <a:cxnLst/>
              <a:rect l="l" t="t" r="r" b="b"/>
              <a:pathLst>
                <a:path w="7436" h="5672" extrusionOk="0"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lnTo>
                    <a:pt x="1" y="5671"/>
                  </a:lnTo>
                  <a:lnTo>
                    <a:pt x="1828" y="5671"/>
                  </a:lnTo>
                  <a:lnTo>
                    <a:pt x="1828" y="5640"/>
                  </a:lnTo>
                  <a:cubicBezTo>
                    <a:pt x="1765" y="5514"/>
                    <a:pt x="1765" y="5388"/>
                    <a:pt x="1765" y="5262"/>
                  </a:cubicBezTo>
                  <a:cubicBezTo>
                    <a:pt x="1765" y="4474"/>
                    <a:pt x="2395" y="3844"/>
                    <a:pt x="3183" y="3844"/>
                  </a:cubicBezTo>
                  <a:cubicBezTo>
                    <a:pt x="3970" y="3844"/>
                    <a:pt x="4600" y="4474"/>
                    <a:pt x="4600" y="5262"/>
                  </a:cubicBezTo>
                  <a:cubicBezTo>
                    <a:pt x="4600" y="5388"/>
                    <a:pt x="4569" y="5514"/>
                    <a:pt x="4569" y="5640"/>
                  </a:cubicBezTo>
                  <a:lnTo>
                    <a:pt x="5672" y="5640"/>
                  </a:lnTo>
                  <a:lnTo>
                    <a:pt x="5672" y="3970"/>
                  </a:lnTo>
                  <a:cubicBezTo>
                    <a:pt x="5672" y="3748"/>
                    <a:pt x="5843" y="3605"/>
                    <a:pt x="6032" y="3605"/>
                  </a:cubicBezTo>
                  <a:cubicBezTo>
                    <a:pt x="6112" y="3605"/>
                    <a:pt x="6195" y="3630"/>
                    <a:pt x="6270" y="3686"/>
                  </a:cubicBezTo>
                  <a:cubicBezTo>
                    <a:pt x="6396" y="3812"/>
                    <a:pt x="6585" y="3907"/>
                    <a:pt x="6743" y="3907"/>
                  </a:cubicBezTo>
                  <a:cubicBezTo>
                    <a:pt x="7121" y="3907"/>
                    <a:pt x="7436" y="3592"/>
                    <a:pt x="7436" y="3182"/>
                  </a:cubicBezTo>
                  <a:cubicBezTo>
                    <a:pt x="7436" y="2804"/>
                    <a:pt x="7121" y="2489"/>
                    <a:pt x="6743" y="2489"/>
                  </a:cubicBezTo>
                  <a:cubicBezTo>
                    <a:pt x="6585" y="2489"/>
                    <a:pt x="6396" y="2552"/>
                    <a:pt x="6270" y="2678"/>
                  </a:cubicBezTo>
                  <a:cubicBezTo>
                    <a:pt x="6195" y="2734"/>
                    <a:pt x="6112" y="2760"/>
                    <a:pt x="6032" y="2760"/>
                  </a:cubicBezTo>
                  <a:cubicBezTo>
                    <a:pt x="5843" y="2760"/>
                    <a:pt x="5672" y="2616"/>
                    <a:pt x="5672" y="2395"/>
                  </a:cubicBezTo>
                  <a:lnTo>
                    <a:pt x="567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6" name="Google Shape;7699;p74">
              <a:extLst>
                <a:ext uri="{FF2B5EF4-FFF2-40B4-BE49-F238E27FC236}">
                  <a16:creationId xmlns:a16="http://schemas.microsoft.com/office/drawing/2014/main" id="{084CBC47-5968-FAA4-D196-88CA09C57264}"/>
                </a:ext>
              </a:extLst>
            </p:cNvPr>
            <p:cNvSpPr/>
            <p:nvPr/>
          </p:nvSpPr>
          <p:spPr>
            <a:xfrm>
              <a:off x="-49027775" y="3295800"/>
              <a:ext cx="141800" cy="186700"/>
            </a:xfrm>
            <a:custGeom>
              <a:avLst/>
              <a:gdLst/>
              <a:ahLst/>
              <a:cxnLst/>
              <a:rect l="l" t="t" r="r" b="b"/>
              <a:pathLst>
                <a:path w="5672" h="7468" extrusionOk="0">
                  <a:moveTo>
                    <a:pt x="3183" y="0"/>
                  </a:moveTo>
                  <a:cubicBezTo>
                    <a:pt x="2805" y="0"/>
                    <a:pt x="2490" y="315"/>
                    <a:pt x="2490" y="725"/>
                  </a:cubicBezTo>
                  <a:cubicBezTo>
                    <a:pt x="2490" y="883"/>
                    <a:pt x="2553" y="1072"/>
                    <a:pt x="2679" y="1198"/>
                  </a:cubicBezTo>
                  <a:cubicBezTo>
                    <a:pt x="2868" y="1418"/>
                    <a:pt x="2710" y="1796"/>
                    <a:pt x="2395" y="1796"/>
                  </a:cubicBezTo>
                  <a:lnTo>
                    <a:pt x="1" y="1796"/>
                  </a:lnTo>
                  <a:lnTo>
                    <a:pt x="1" y="5671"/>
                  </a:lnTo>
                  <a:cubicBezTo>
                    <a:pt x="1" y="6679"/>
                    <a:pt x="788" y="7467"/>
                    <a:pt x="1765" y="7467"/>
                  </a:cubicBezTo>
                  <a:lnTo>
                    <a:pt x="5672" y="7467"/>
                  </a:lnTo>
                  <a:lnTo>
                    <a:pt x="5672" y="5640"/>
                  </a:lnTo>
                  <a:lnTo>
                    <a:pt x="5640" y="5640"/>
                  </a:lnTo>
                  <a:cubicBezTo>
                    <a:pt x="5514" y="5703"/>
                    <a:pt x="5388" y="5703"/>
                    <a:pt x="5294" y="5703"/>
                  </a:cubicBezTo>
                  <a:cubicBezTo>
                    <a:pt x="4506" y="5703"/>
                    <a:pt x="3844" y="5041"/>
                    <a:pt x="3844" y="4254"/>
                  </a:cubicBezTo>
                  <a:cubicBezTo>
                    <a:pt x="3844" y="3466"/>
                    <a:pt x="4506" y="2867"/>
                    <a:pt x="5294" y="2867"/>
                  </a:cubicBezTo>
                  <a:cubicBezTo>
                    <a:pt x="5388" y="2867"/>
                    <a:pt x="5514" y="2867"/>
                    <a:pt x="5640" y="2899"/>
                  </a:cubicBezTo>
                  <a:lnTo>
                    <a:pt x="5640" y="1796"/>
                  </a:lnTo>
                  <a:lnTo>
                    <a:pt x="3970" y="1796"/>
                  </a:lnTo>
                  <a:cubicBezTo>
                    <a:pt x="3655" y="1796"/>
                    <a:pt x="3498" y="1418"/>
                    <a:pt x="3718" y="1198"/>
                  </a:cubicBezTo>
                  <a:cubicBezTo>
                    <a:pt x="3813" y="1072"/>
                    <a:pt x="3907" y="883"/>
                    <a:pt x="3907" y="725"/>
                  </a:cubicBezTo>
                  <a:cubicBezTo>
                    <a:pt x="3907" y="315"/>
                    <a:pt x="3592" y="0"/>
                    <a:pt x="3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7" name="Google Shape;7700;p74">
              <a:extLst>
                <a:ext uri="{FF2B5EF4-FFF2-40B4-BE49-F238E27FC236}">
                  <a16:creationId xmlns:a16="http://schemas.microsoft.com/office/drawing/2014/main" id="{5FBE829F-99AC-B3C3-63DF-F71362C087ED}"/>
                </a:ext>
              </a:extLst>
            </p:cNvPr>
            <p:cNvSpPr/>
            <p:nvPr/>
          </p:nvSpPr>
          <p:spPr>
            <a:xfrm>
              <a:off x="-48914350" y="3340700"/>
              <a:ext cx="185900" cy="141800"/>
            </a:xfrm>
            <a:custGeom>
              <a:avLst/>
              <a:gdLst/>
              <a:ahLst/>
              <a:cxnLst/>
              <a:rect l="l" t="t" r="r" b="b"/>
              <a:pathLst>
                <a:path w="7436" h="5672" extrusionOk="0">
                  <a:moveTo>
                    <a:pt x="5608" y="0"/>
                  </a:moveTo>
                  <a:lnTo>
                    <a:pt x="5608" y="32"/>
                  </a:lnTo>
                  <a:cubicBezTo>
                    <a:pt x="5671" y="158"/>
                    <a:pt x="5671" y="284"/>
                    <a:pt x="5671" y="378"/>
                  </a:cubicBezTo>
                  <a:cubicBezTo>
                    <a:pt x="5671" y="1166"/>
                    <a:pt x="5041" y="1796"/>
                    <a:pt x="4254" y="1796"/>
                  </a:cubicBezTo>
                  <a:cubicBezTo>
                    <a:pt x="3466" y="1796"/>
                    <a:pt x="2836" y="1166"/>
                    <a:pt x="2836" y="378"/>
                  </a:cubicBezTo>
                  <a:cubicBezTo>
                    <a:pt x="2836" y="284"/>
                    <a:pt x="2867" y="158"/>
                    <a:pt x="2867" y="32"/>
                  </a:cubicBezTo>
                  <a:lnTo>
                    <a:pt x="1765" y="32"/>
                  </a:lnTo>
                  <a:lnTo>
                    <a:pt x="1765" y="1670"/>
                  </a:lnTo>
                  <a:cubicBezTo>
                    <a:pt x="1765" y="1907"/>
                    <a:pt x="1602" y="2041"/>
                    <a:pt x="1419" y="2041"/>
                  </a:cubicBezTo>
                  <a:cubicBezTo>
                    <a:pt x="1334" y="2041"/>
                    <a:pt x="1245" y="2013"/>
                    <a:pt x="1166" y="1954"/>
                  </a:cubicBezTo>
                  <a:cubicBezTo>
                    <a:pt x="1040" y="1827"/>
                    <a:pt x="851" y="1764"/>
                    <a:pt x="694" y="1764"/>
                  </a:cubicBezTo>
                  <a:cubicBezTo>
                    <a:pt x="315" y="1764"/>
                    <a:pt x="0" y="2080"/>
                    <a:pt x="0" y="2458"/>
                  </a:cubicBezTo>
                  <a:cubicBezTo>
                    <a:pt x="0" y="2867"/>
                    <a:pt x="315" y="3182"/>
                    <a:pt x="694" y="3182"/>
                  </a:cubicBezTo>
                  <a:cubicBezTo>
                    <a:pt x="851" y="3182"/>
                    <a:pt x="1040" y="3119"/>
                    <a:pt x="1166" y="2993"/>
                  </a:cubicBezTo>
                  <a:cubicBezTo>
                    <a:pt x="1247" y="2933"/>
                    <a:pt x="1337" y="2904"/>
                    <a:pt x="1423" y="2904"/>
                  </a:cubicBezTo>
                  <a:cubicBezTo>
                    <a:pt x="1605" y="2904"/>
                    <a:pt x="1765" y="3031"/>
                    <a:pt x="1765" y="3245"/>
                  </a:cubicBezTo>
                  <a:lnTo>
                    <a:pt x="1765" y="5671"/>
                  </a:lnTo>
                  <a:lnTo>
                    <a:pt x="5671" y="5671"/>
                  </a:lnTo>
                  <a:cubicBezTo>
                    <a:pt x="6648" y="5671"/>
                    <a:pt x="7436" y="4883"/>
                    <a:pt x="7436" y="3907"/>
                  </a:cubicBezTo>
                  <a:lnTo>
                    <a:pt x="743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48" name="Google Shape;7701;p74">
            <a:extLst>
              <a:ext uri="{FF2B5EF4-FFF2-40B4-BE49-F238E27FC236}">
                <a16:creationId xmlns:a16="http://schemas.microsoft.com/office/drawing/2014/main" id="{04D2EDE1-4BCB-A320-F7C8-E5FE9BA166BA}"/>
              </a:ext>
            </a:extLst>
          </p:cNvPr>
          <p:cNvGrpSpPr/>
          <p:nvPr/>
        </p:nvGrpSpPr>
        <p:grpSpPr>
          <a:xfrm>
            <a:off x="3477640" y="2632868"/>
            <a:ext cx="473677" cy="476203"/>
            <a:chOff x="-49027775" y="3550975"/>
            <a:chExt cx="300100" cy="301700"/>
          </a:xfrm>
          <a:solidFill>
            <a:schemeClr val="tx1"/>
          </a:solidFill>
        </p:grpSpPr>
        <p:sp>
          <p:nvSpPr>
            <p:cNvPr id="749" name="Google Shape;7702;p74">
              <a:extLst>
                <a:ext uri="{FF2B5EF4-FFF2-40B4-BE49-F238E27FC236}">
                  <a16:creationId xmlns:a16="http://schemas.microsoft.com/office/drawing/2014/main" id="{B6067C76-8382-B1C3-7968-B027A63E30A9}"/>
                </a:ext>
              </a:extLst>
            </p:cNvPr>
            <p:cNvSpPr/>
            <p:nvPr/>
          </p:nvSpPr>
          <p:spPr>
            <a:xfrm>
              <a:off x="-48941125" y="3613200"/>
              <a:ext cx="74050" cy="26825"/>
            </a:xfrm>
            <a:custGeom>
              <a:avLst/>
              <a:gdLst/>
              <a:ahLst/>
              <a:cxnLst/>
              <a:rect l="l" t="t" r="r" b="b"/>
              <a:pathLst>
                <a:path w="2962" h="1073" extrusionOk="0">
                  <a:moveTo>
                    <a:pt x="1260" y="1"/>
                  </a:moveTo>
                  <a:lnTo>
                    <a:pt x="0" y="1072"/>
                  </a:lnTo>
                  <a:lnTo>
                    <a:pt x="1702" y="1072"/>
                  </a:lnTo>
                  <a:lnTo>
                    <a:pt x="296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0" name="Google Shape;7703;p74">
              <a:extLst>
                <a:ext uri="{FF2B5EF4-FFF2-40B4-BE49-F238E27FC236}">
                  <a16:creationId xmlns:a16="http://schemas.microsoft.com/office/drawing/2014/main" id="{AFA7B741-E2C4-0C0B-3275-877ACE4355EB}"/>
                </a:ext>
              </a:extLst>
            </p:cNvPr>
            <p:cNvSpPr/>
            <p:nvPr/>
          </p:nvSpPr>
          <p:spPr>
            <a:xfrm>
              <a:off x="-48871025" y="3613200"/>
              <a:ext cx="73275" cy="26825"/>
            </a:xfrm>
            <a:custGeom>
              <a:avLst/>
              <a:gdLst/>
              <a:ahLst/>
              <a:cxnLst/>
              <a:rect l="l" t="t" r="r" b="b"/>
              <a:pathLst>
                <a:path w="2931" h="1073" extrusionOk="0">
                  <a:moveTo>
                    <a:pt x="1260" y="1"/>
                  </a:moveTo>
                  <a:lnTo>
                    <a:pt x="0" y="1072"/>
                  </a:lnTo>
                  <a:lnTo>
                    <a:pt x="1670" y="1072"/>
                  </a:lnTo>
                  <a:lnTo>
                    <a:pt x="293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" name="Google Shape;7704;p74">
              <a:extLst>
                <a:ext uri="{FF2B5EF4-FFF2-40B4-BE49-F238E27FC236}">
                  <a16:creationId xmlns:a16="http://schemas.microsoft.com/office/drawing/2014/main" id="{C5D2C90E-23E1-A550-B7B7-C038160DF9BE}"/>
                </a:ext>
              </a:extLst>
            </p:cNvPr>
            <p:cNvSpPr/>
            <p:nvPr/>
          </p:nvSpPr>
          <p:spPr>
            <a:xfrm>
              <a:off x="-48893075" y="3552550"/>
              <a:ext cx="95325" cy="43350"/>
            </a:xfrm>
            <a:custGeom>
              <a:avLst/>
              <a:gdLst/>
              <a:ahLst/>
              <a:cxnLst/>
              <a:rect l="l" t="t" r="r" b="b"/>
              <a:pathLst>
                <a:path w="3813" h="1734" extrusionOk="0">
                  <a:moveTo>
                    <a:pt x="0" y="1"/>
                  </a:moveTo>
                  <a:lnTo>
                    <a:pt x="2142" y="1734"/>
                  </a:lnTo>
                  <a:lnTo>
                    <a:pt x="3812" y="1734"/>
                  </a:lnTo>
                  <a:lnTo>
                    <a:pt x="173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" name="Google Shape;7705;p74">
              <a:extLst>
                <a:ext uri="{FF2B5EF4-FFF2-40B4-BE49-F238E27FC236}">
                  <a16:creationId xmlns:a16="http://schemas.microsoft.com/office/drawing/2014/main" id="{C4751B3F-E3F9-DBEB-6D92-0415B184B5B2}"/>
                </a:ext>
              </a:extLst>
            </p:cNvPr>
            <p:cNvSpPr/>
            <p:nvPr/>
          </p:nvSpPr>
          <p:spPr>
            <a:xfrm>
              <a:off x="-49027775" y="3550975"/>
              <a:ext cx="100050" cy="87475"/>
            </a:xfrm>
            <a:custGeom>
              <a:avLst/>
              <a:gdLst/>
              <a:ahLst/>
              <a:cxnLst/>
              <a:rect l="l" t="t" r="r" b="b"/>
              <a:pathLst>
                <a:path w="4002" h="3499" extrusionOk="0">
                  <a:moveTo>
                    <a:pt x="2112" y="1797"/>
                  </a:moveTo>
                  <a:cubicBezTo>
                    <a:pt x="2332" y="1797"/>
                    <a:pt x="2490" y="1923"/>
                    <a:pt x="2490" y="2143"/>
                  </a:cubicBezTo>
                  <a:cubicBezTo>
                    <a:pt x="2490" y="2332"/>
                    <a:pt x="2332" y="2490"/>
                    <a:pt x="2112" y="2490"/>
                  </a:cubicBezTo>
                  <a:cubicBezTo>
                    <a:pt x="1923" y="2490"/>
                    <a:pt x="1765" y="2332"/>
                    <a:pt x="1765" y="2143"/>
                  </a:cubicBezTo>
                  <a:cubicBezTo>
                    <a:pt x="1765" y="1923"/>
                    <a:pt x="1923" y="1797"/>
                    <a:pt x="2112" y="1797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3498"/>
                  </a:lnTo>
                  <a:lnTo>
                    <a:pt x="2364" y="3498"/>
                  </a:lnTo>
                  <a:lnTo>
                    <a:pt x="4002" y="2143"/>
                  </a:lnTo>
                  <a:lnTo>
                    <a:pt x="148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3" name="Google Shape;7706;p74">
              <a:extLst>
                <a:ext uri="{FF2B5EF4-FFF2-40B4-BE49-F238E27FC236}">
                  <a16:creationId xmlns:a16="http://schemas.microsoft.com/office/drawing/2014/main" id="{00A3B849-CEFF-EE19-D2E3-F019F6DA081D}"/>
                </a:ext>
              </a:extLst>
            </p:cNvPr>
            <p:cNvSpPr/>
            <p:nvPr/>
          </p:nvSpPr>
          <p:spPr>
            <a:xfrm>
              <a:off x="-48962400" y="3552550"/>
              <a:ext cx="95325" cy="43350"/>
            </a:xfrm>
            <a:custGeom>
              <a:avLst/>
              <a:gdLst/>
              <a:ahLst/>
              <a:cxnLst/>
              <a:rect l="l" t="t" r="r" b="b"/>
              <a:pathLst>
                <a:path w="3813" h="1734" extrusionOk="0">
                  <a:moveTo>
                    <a:pt x="1" y="1"/>
                  </a:moveTo>
                  <a:lnTo>
                    <a:pt x="2111" y="1734"/>
                  </a:lnTo>
                  <a:lnTo>
                    <a:pt x="3813" y="1734"/>
                  </a:lnTo>
                  <a:lnTo>
                    <a:pt x="170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" name="Google Shape;7707;p74">
              <a:extLst>
                <a:ext uri="{FF2B5EF4-FFF2-40B4-BE49-F238E27FC236}">
                  <a16:creationId xmlns:a16="http://schemas.microsoft.com/office/drawing/2014/main" id="{BDD70FDE-FF25-0856-DCE9-9B467F33E70F}"/>
                </a:ext>
              </a:extLst>
            </p:cNvPr>
            <p:cNvSpPr/>
            <p:nvPr/>
          </p:nvSpPr>
          <p:spPr>
            <a:xfrm>
              <a:off x="-49027775" y="3657325"/>
              <a:ext cx="300100" cy="195350"/>
            </a:xfrm>
            <a:custGeom>
              <a:avLst/>
              <a:gdLst/>
              <a:ahLst/>
              <a:cxnLst/>
              <a:rect l="l" t="t" r="r" b="b"/>
              <a:pathLst>
                <a:path w="12004" h="7814" extrusionOk="0">
                  <a:moveTo>
                    <a:pt x="5987" y="410"/>
                  </a:moveTo>
                  <a:cubicBezTo>
                    <a:pt x="7719" y="410"/>
                    <a:pt x="9137" y="1827"/>
                    <a:pt x="9137" y="3560"/>
                  </a:cubicBezTo>
                  <a:cubicBezTo>
                    <a:pt x="9137" y="5293"/>
                    <a:pt x="7719" y="6711"/>
                    <a:pt x="5987" y="6711"/>
                  </a:cubicBezTo>
                  <a:cubicBezTo>
                    <a:pt x="4254" y="6711"/>
                    <a:pt x="2836" y="5293"/>
                    <a:pt x="2836" y="3560"/>
                  </a:cubicBezTo>
                  <a:cubicBezTo>
                    <a:pt x="2836" y="1827"/>
                    <a:pt x="4254" y="410"/>
                    <a:pt x="5987" y="410"/>
                  </a:cubicBezTo>
                  <a:close/>
                  <a:moveTo>
                    <a:pt x="1" y="0"/>
                  </a:moveTo>
                  <a:lnTo>
                    <a:pt x="1" y="6742"/>
                  </a:lnTo>
                  <a:cubicBezTo>
                    <a:pt x="1" y="7341"/>
                    <a:pt x="473" y="7813"/>
                    <a:pt x="1072" y="7813"/>
                  </a:cubicBezTo>
                  <a:lnTo>
                    <a:pt x="10933" y="7813"/>
                  </a:lnTo>
                  <a:cubicBezTo>
                    <a:pt x="11532" y="7813"/>
                    <a:pt x="12004" y="7341"/>
                    <a:pt x="12004" y="6742"/>
                  </a:cubicBezTo>
                  <a:lnTo>
                    <a:pt x="1200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" name="Google Shape;7708;p74">
              <a:extLst>
                <a:ext uri="{FF2B5EF4-FFF2-40B4-BE49-F238E27FC236}">
                  <a16:creationId xmlns:a16="http://schemas.microsoft.com/office/drawing/2014/main" id="{812B1738-1ACC-7919-023E-14919622388D}"/>
                </a:ext>
              </a:extLst>
            </p:cNvPr>
            <p:cNvSpPr/>
            <p:nvPr/>
          </p:nvSpPr>
          <p:spPr>
            <a:xfrm>
              <a:off x="-48886775" y="3726625"/>
              <a:ext cx="28375" cy="37050"/>
            </a:xfrm>
            <a:custGeom>
              <a:avLst/>
              <a:gdLst/>
              <a:ahLst/>
              <a:cxnLst/>
              <a:rect l="l" t="t" r="r" b="b"/>
              <a:pathLst>
                <a:path w="1135" h="1482" extrusionOk="0">
                  <a:moveTo>
                    <a:pt x="0" y="1"/>
                  </a:moveTo>
                  <a:lnTo>
                    <a:pt x="0" y="1481"/>
                  </a:lnTo>
                  <a:lnTo>
                    <a:pt x="1134" y="757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" name="Google Shape;7709;p74">
              <a:extLst>
                <a:ext uri="{FF2B5EF4-FFF2-40B4-BE49-F238E27FC236}">
                  <a16:creationId xmlns:a16="http://schemas.microsoft.com/office/drawing/2014/main" id="{A1FA955D-663E-D43B-9523-4F884BA557BC}"/>
                </a:ext>
              </a:extLst>
            </p:cNvPr>
            <p:cNvSpPr/>
            <p:nvPr/>
          </p:nvSpPr>
          <p:spPr>
            <a:xfrm>
              <a:off x="-48822975" y="3550975"/>
              <a:ext cx="94525" cy="44925"/>
            </a:xfrm>
            <a:custGeom>
              <a:avLst/>
              <a:gdLst/>
              <a:ahLst/>
              <a:cxnLst/>
              <a:rect l="l" t="t" r="r" b="b"/>
              <a:pathLst>
                <a:path w="3781" h="1797" extrusionOk="0">
                  <a:moveTo>
                    <a:pt x="0" y="1"/>
                  </a:moveTo>
                  <a:lnTo>
                    <a:pt x="2111" y="1797"/>
                  </a:lnTo>
                  <a:lnTo>
                    <a:pt x="3781" y="1797"/>
                  </a:lnTo>
                  <a:lnTo>
                    <a:pt x="3781" y="1072"/>
                  </a:lnTo>
                  <a:cubicBezTo>
                    <a:pt x="3781" y="474"/>
                    <a:pt x="3308" y="1"/>
                    <a:pt x="27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7" name="Google Shape;7710;p74">
              <a:extLst>
                <a:ext uri="{FF2B5EF4-FFF2-40B4-BE49-F238E27FC236}">
                  <a16:creationId xmlns:a16="http://schemas.microsoft.com/office/drawing/2014/main" id="{8119A78A-067A-E721-49C8-E4A3D01E0342}"/>
                </a:ext>
              </a:extLst>
            </p:cNvPr>
            <p:cNvSpPr/>
            <p:nvPr/>
          </p:nvSpPr>
          <p:spPr>
            <a:xfrm>
              <a:off x="-48939550" y="3684100"/>
              <a:ext cx="122100" cy="122100"/>
            </a:xfrm>
            <a:custGeom>
              <a:avLst/>
              <a:gdLst/>
              <a:ahLst/>
              <a:cxnLst/>
              <a:rect l="l" t="t" r="r" b="b"/>
              <a:pathLst>
                <a:path w="4884" h="4884" extrusionOk="0">
                  <a:moveTo>
                    <a:pt x="1741" y="757"/>
                  </a:moveTo>
                  <a:cubicBezTo>
                    <a:pt x="1812" y="757"/>
                    <a:pt x="1885" y="777"/>
                    <a:pt x="1954" y="819"/>
                  </a:cubicBezTo>
                  <a:lnTo>
                    <a:pt x="4064" y="2237"/>
                  </a:lnTo>
                  <a:cubicBezTo>
                    <a:pt x="4253" y="2300"/>
                    <a:pt x="4253" y="2615"/>
                    <a:pt x="4064" y="2773"/>
                  </a:cubicBezTo>
                  <a:lnTo>
                    <a:pt x="1954" y="4190"/>
                  </a:lnTo>
                  <a:cubicBezTo>
                    <a:pt x="1885" y="4233"/>
                    <a:pt x="1812" y="4253"/>
                    <a:pt x="1741" y="4253"/>
                  </a:cubicBezTo>
                  <a:cubicBezTo>
                    <a:pt x="1553" y="4253"/>
                    <a:pt x="1387" y="4113"/>
                    <a:pt x="1387" y="3907"/>
                  </a:cubicBezTo>
                  <a:lnTo>
                    <a:pt x="1387" y="1103"/>
                  </a:lnTo>
                  <a:cubicBezTo>
                    <a:pt x="1387" y="897"/>
                    <a:pt x="1553" y="757"/>
                    <a:pt x="1741" y="757"/>
                  </a:cubicBezTo>
                  <a:close/>
                  <a:moveTo>
                    <a:pt x="2458" y="0"/>
                  </a:moveTo>
                  <a:cubicBezTo>
                    <a:pt x="1103" y="0"/>
                    <a:pt x="0" y="1103"/>
                    <a:pt x="0" y="2458"/>
                  </a:cubicBezTo>
                  <a:cubicBezTo>
                    <a:pt x="0" y="3781"/>
                    <a:pt x="1103" y="4884"/>
                    <a:pt x="2458" y="4884"/>
                  </a:cubicBezTo>
                  <a:cubicBezTo>
                    <a:pt x="3781" y="4884"/>
                    <a:pt x="4884" y="3781"/>
                    <a:pt x="4884" y="2458"/>
                  </a:cubicBezTo>
                  <a:cubicBezTo>
                    <a:pt x="4884" y="1103"/>
                    <a:pt x="3812" y="0"/>
                    <a:pt x="24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8" name="Google Shape;7711;p74">
              <a:extLst>
                <a:ext uri="{FF2B5EF4-FFF2-40B4-BE49-F238E27FC236}">
                  <a16:creationId xmlns:a16="http://schemas.microsoft.com/office/drawing/2014/main" id="{14B67748-6A8E-53C2-092A-AE559083EFFC}"/>
                </a:ext>
              </a:extLst>
            </p:cNvPr>
            <p:cNvSpPr/>
            <p:nvPr/>
          </p:nvSpPr>
          <p:spPr>
            <a:xfrm>
              <a:off x="-48801725" y="3613200"/>
              <a:ext cx="73275" cy="26825"/>
            </a:xfrm>
            <a:custGeom>
              <a:avLst/>
              <a:gdLst/>
              <a:ahLst/>
              <a:cxnLst/>
              <a:rect l="l" t="t" r="r" b="b"/>
              <a:pathLst>
                <a:path w="2931" h="1073" extrusionOk="0">
                  <a:moveTo>
                    <a:pt x="1261" y="1"/>
                  </a:moveTo>
                  <a:lnTo>
                    <a:pt x="1" y="1072"/>
                  </a:lnTo>
                  <a:lnTo>
                    <a:pt x="2931" y="1072"/>
                  </a:lnTo>
                  <a:lnTo>
                    <a:pt x="293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9" name="Google Shape;7712;p74">
            <a:extLst>
              <a:ext uri="{FF2B5EF4-FFF2-40B4-BE49-F238E27FC236}">
                <a16:creationId xmlns:a16="http://schemas.microsoft.com/office/drawing/2014/main" id="{1914EFBA-2FEA-2B3D-3028-18A29C5AAF38}"/>
              </a:ext>
            </a:extLst>
          </p:cNvPr>
          <p:cNvGrpSpPr/>
          <p:nvPr/>
        </p:nvGrpSpPr>
        <p:grpSpPr>
          <a:xfrm>
            <a:off x="3475075" y="3215614"/>
            <a:ext cx="478808" cy="474033"/>
            <a:chOff x="-49031025" y="3920175"/>
            <a:chExt cx="303350" cy="300325"/>
          </a:xfrm>
          <a:solidFill>
            <a:schemeClr val="tx1"/>
          </a:solidFill>
        </p:grpSpPr>
        <p:sp>
          <p:nvSpPr>
            <p:cNvPr id="760" name="Google Shape;7713;p74">
              <a:extLst>
                <a:ext uri="{FF2B5EF4-FFF2-40B4-BE49-F238E27FC236}">
                  <a16:creationId xmlns:a16="http://schemas.microsoft.com/office/drawing/2014/main" id="{5B536C01-C779-9E9C-ABE5-86A7193A9AC9}"/>
                </a:ext>
              </a:extLst>
            </p:cNvPr>
            <p:cNvSpPr/>
            <p:nvPr/>
          </p:nvSpPr>
          <p:spPr>
            <a:xfrm>
              <a:off x="-49031025" y="4131875"/>
              <a:ext cx="109600" cy="88625"/>
            </a:xfrm>
            <a:custGeom>
              <a:avLst/>
              <a:gdLst/>
              <a:ahLst/>
              <a:cxnLst/>
              <a:rect l="l" t="t" r="r" b="b"/>
              <a:pathLst>
                <a:path w="4384" h="3545" extrusionOk="0">
                  <a:moveTo>
                    <a:pt x="472" y="1"/>
                  </a:moveTo>
                  <a:cubicBezTo>
                    <a:pt x="202" y="1"/>
                    <a:pt x="0" y="326"/>
                    <a:pt x="225" y="551"/>
                  </a:cubicBezTo>
                  <a:lnTo>
                    <a:pt x="2336" y="3387"/>
                  </a:lnTo>
                  <a:cubicBezTo>
                    <a:pt x="2399" y="3481"/>
                    <a:pt x="2494" y="3544"/>
                    <a:pt x="2620" y="3544"/>
                  </a:cubicBezTo>
                  <a:lnTo>
                    <a:pt x="4384" y="3544"/>
                  </a:lnTo>
                  <a:lnTo>
                    <a:pt x="2620" y="583"/>
                  </a:lnTo>
                  <a:lnTo>
                    <a:pt x="572" y="16"/>
                  </a:lnTo>
                  <a:cubicBezTo>
                    <a:pt x="538" y="5"/>
                    <a:pt x="505" y="1"/>
                    <a:pt x="4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1" name="Google Shape;7714;p74">
              <a:extLst>
                <a:ext uri="{FF2B5EF4-FFF2-40B4-BE49-F238E27FC236}">
                  <a16:creationId xmlns:a16="http://schemas.microsoft.com/office/drawing/2014/main" id="{7DCFBCA7-8FF3-0D70-5E81-851F37C7C490}"/>
                </a:ext>
              </a:extLst>
            </p:cNvPr>
            <p:cNvSpPr/>
            <p:nvPr/>
          </p:nvSpPr>
          <p:spPr>
            <a:xfrm>
              <a:off x="-48921450" y="3920175"/>
              <a:ext cx="79575" cy="130975"/>
            </a:xfrm>
            <a:custGeom>
              <a:avLst/>
              <a:gdLst/>
              <a:ahLst/>
              <a:cxnLst/>
              <a:rect l="l" t="t" r="r" b="b"/>
              <a:pathLst>
                <a:path w="3183" h="5239" extrusionOk="0">
                  <a:moveTo>
                    <a:pt x="302" y="1"/>
                  </a:moveTo>
                  <a:cubicBezTo>
                    <a:pt x="275" y="1"/>
                    <a:pt x="248" y="3"/>
                    <a:pt x="221" y="9"/>
                  </a:cubicBezTo>
                  <a:cubicBezTo>
                    <a:pt x="64" y="40"/>
                    <a:pt x="1" y="198"/>
                    <a:pt x="1" y="355"/>
                  </a:cubicBezTo>
                  <a:lnTo>
                    <a:pt x="64" y="1269"/>
                  </a:lnTo>
                  <a:lnTo>
                    <a:pt x="2584" y="5239"/>
                  </a:lnTo>
                  <a:lnTo>
                    <a:pt x="3183" y="4199"/>
                  </a:lnTo>
                  <a:lnTo>
                    <a:pt x="631" y="166"/>
                  </a:lnTo>
                  <a:cubicBezTo>
                    <a:pt x="553" y="62"/>
                    <a:pt x="431" y="1"/>
                    <a:pt x="3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" name="Google Shape;7715;p74">
              <a:extLst>
                <a:ext uri="{FF2B5EF4-FFF2-40B4-BE49-F238E27FC236}">
                  <a16:creationId xmlns:a16="http://schemas.microsoft.com/office/drawing/2014/main" id="{3E58B14E-2F4C-B2A7-3299-21339D1EE9F8}"/>
                </a:ext>
              </a:extLst>
            </p:cNvPr>
            <p:cNvSpPr/>
            <p:nvPr/>
          </p:nvSpPr>
          <p:spPr>
            <a:xfrm>
              <a:off x="-48842675" y="4008100"/>
              <a:ext cx="115000" cy="53300"/>
            </a:xfrm>
            <a:custGeom>
              <a:avLst/>
              <a:gdLst/>
              <a:ahLst/>
              <a:cxnLst/>
              <a:rect l="l" t="t" r="r" b="b"/>
              <a:pathLst>
                <a:path w="4600" h="2132" extrusionOk="0">
                  <a:moveTo>
                    <a:pt x="1359" y="0"/>
                  </a:moveTo>
                  <a:cubicBezTo>
                    <a:pt x="1245" y="0"/>
                    <a:pt x="1132" y="57"/>
                    <a:pt x="1072" y="178"/>
                  </a:cubicBezTo>
                  <a:lnTo>
                    <a:pt x="0" y="2131"/>
                  </a:lnTo>
                  <a:lnTo>
                    <a:pt x="4191" y="2131"/>
                  </a:lnTo>
                  <a:cubicBezTo>
                    <a:pt x="4317" y="2131"/>
                    <a:pt x="4506" y="2005"/>
                    <a:pt x="4537" y="1848"/>
                  </a:cubicBezTo>
                  <a:cubicBezTo>
                    <a:pt x="4600" y="1690"/>
                    <a:pt x="4537" y="1533"/>
                    <a:pt x="4380" y="1469"/>
                  </a:cubicBezTo>
                  <a:lnTo>
                    <a:pt x="1544" y="52"/>
                  </a:lnTo>
                  <a:cubicBezTo>
                    <a:pt x="1488" y="18"/>
                    <a:pt x="1423" y="0"/>
                    <a:pt x="13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" name="Google Shape;7716;p74">
              <a:extLst>
                <a:ext uri="{FF2B5EF4-FFF2-40B4-BE49-F238E27FC236}">
                  <a16:creationId xmlns:a16="http://schemas.microsoft.com/office/drawing/2014/main" id="{6D2CA43E-CD4C-0365-BD4F-F7445431C1C3}"/>
                </a:ext>
              </a:extLst>
            </p:cNvPr>
            <p:cNvSpPr/>
            <p:nvPr/>
          </p:nvSpPr>
          <p:spPr>
            <a:xfrm>
              <a:off x="-48838750" y="4078700"/>
              <a:ext cx="51225" cy="66975"/>
            </a:xfrm>
            <a:custGeom>
              <a:avLst/>
              <a:gdLst/>
              <a:ahLst/>
              <a:cxnLst/>
              <a:rect l="l" t="t" r="r" b="b"/>
              <a:pathLst>
                <a:path w="2049" h="2679" extrusionOk="0">
                  <a:moveTo>
                    <a:pt x="1" y="0"/>
                  </a:moveTo>
                  <a:lnTo>
                    <a:pt x="1734" y="2678"/>
                  </a:lnTo>
                  <a:lnTo>
                    <a:pt x="204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" name="Google Shape;7717;p74">
              <a:extLst>
                <a:ext uri="{FF2B5EF4-FFF2-40B4-BE49-F238E27FC236}">
                  <a16:creationId xmlns:a16="http://schemas.microsoft.com/office/drawing/2014/main" id="{CB08BF4F-BFB6-1ACD-388F-3095E23823C1}"/>
                </a:ext>
              </a:extLst>
            </p:cNvPr>
            <p:cNvSpPr/>
            <p:nvPr/>
          </p:nvSpPr>
          <p:spPr>
            <a:xfrm>
              <a:off x="-48975000" y="3920575"/>
              <a:ext cx="173300" cy="248725"/>
            </a:xfrm>
            <a:custGeom>
              <a:avLst/>
              <a:gdLst/>
              <a:ahLst/>
              <a:cxnLst/>
              <a:rect l="l" t="t" r="r" b="b"/>
              <a:pathLst>
                <a:path w="6932" h="9949" extrusionOk="0">
                  <a:moveTo>
                    <a:pt x="374" y="0"/>
                  </a:moveTo>
                  <a:cubicBezTo>
                    <a:pt x="334" y="0"/>
                    <a:pt x="293" y="8"/>
                    <a:pt x="253" y="24"/>
                  </a:cubicBezTo>
                  <a:cubicBezTo>
                    <a:pt x="95" y="87"/>
                    <a:pt x="1" y="245"/>
                    <a:pt x="1" y="402"/>
                  </a:cubicBezTo>
                  <a:lnTo>
                    <a:pt x="694" y="7585"/>
                  </a:lnTo>
                  <a:lnTo>
                    <a:pt x="6932" y="9948"/>
                  </a:lnTo>
                  <a:lnTo>
                    <a:pt x="694" y="182"/>
                  </a:lnTo>
                  <a:cubicBezTo>
                    <a:pt x="600" y="65"/>
                    <a:pt x="489" y="0"/>
                    <a:pt x="3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" name="Google Shape;7718;p74">
              <a:extLst>
                <a:ext uri="{FF2B5EF4-FFF2-40B4-BE49-F238E27FC236}">
                  <a16:creationId xmlns:a16="http://schemas.microsoft.com/office/drawing/2014/main" id="{39342806-5B59-A58E-C6B4-C81F5C42F00F}"/>
                </a:ext>
              </a:extLst>
            </p:cNvPr>
            <p:cNvSpPr/>
            <p:nvPr/>
          </p:nvSpPr>
          <p:spPr>
            <a:xfrm>
              <a:off x="-48955300" y="4129900"/>
              <a:ext cx="151250" cy="89800"/>
            </a:xfrm>
            <a:custGeom>
              <a:avLst/>
              <a:gdLst/>
              <a:ahLst/>
              <a:cxnLst/>
              <a:rect l="l" t="t" r="r" b="b"/>
              <a:pathLst>
                <a:path w="6050" h="3592" extrusionOk="0">
                  <a:moveTo>
                    <a:pt x="0" y="0"/>
                  </a:moveTo>
                  <a:lnTo>
                    <a:pt x="2174" y="3592"/>
                  </a:lnTo>
                  <a:lnTo>
                    <a:pt x="5167" y="3592"/>
                  </a:lnTo>
                  <a:cubicBezTo>
                    <a:pt x="5293" y="3592"/>
                    <a:pt x="5419" y="3529"/>
                    <a:pt x="5482" y="3403"/>
                  </a:cubicBezTo>
                  <a:lnTo>
                    <a:pt x="6049" y="226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6" name="Google Shape;7719;p74">
            <a:extLst>
              <a:ext uri="{FF2B5EF4-FFF2-40B4-BE49-F238E27FC236}">
                <a16:creationId xmlns:a16="http://schemas.microsoft.com/office/drawing/2014/main" id="{6A36C759-A9B6-B828-89C3-DA1D7172CCEC}"/>
              </a:ext>
            </a:extLst>
          </p:cNvPr>
          <p:cNvGrpSpPr/>
          <p:nvPr/>
        </p:nvGrpSpPr>
        <p:grpSpPr>
          <a:xfrm>
            <a:off x="1763215" y="3872993"/>
            <a:ext cx="474901" cy="472455"/>
            <a:chOff x="-47155575" y="3200500"/>
            <a:chExt cx="300875" cy="299325"/>
          </a:xfrm>
          <a:solidFill>
            <a:schemeClr val="tx1"/>
          </a:solidFill>
        </p:grpSpPr>
        <p:sp>
          <p:nvSpPr>
            <p:cNvPr id="767" name="Google Shape;7720;p74">
              <a:extLst>
                <a:ext uri="{FF2B5EF4-FFF2-40B4-BE49-F238E27FC236}">
                  <a16:creationId xmlns:a16="http://schemas.microsoft.com/office/drawing/2014/main" id="{22638CEE-27BB-C6D3-2334-63D69F1D6503}"/>
                </a:ext>
              </a:extLst>
            </p:cNvPr>
            <p:cNvSpPr/>
            <p:nvPr/>
          </p:nvSpPr>
          <p:spPr>
            <a:xfrm>
              <a:off x="-46943725" y="3206000"/>
              <a:ext cx="47300" cy="48075"/>
            </a:xfrm>
            <a:custGeom>
              <a:avLst/>
              <a:gdLst/>
              <a:ahLst/>
              <a:cxnLst/>
              <a:rect l="l" t="t" r="r" b="b"/>
              <a:pathLst>
                <a:path w="1892" h="1923" extrusionOk="0">
                  <a:moveTo>
                    <a:pt x="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" name="Google Shape;7721;p74">
              <a:extLst>
                <a:ext uri="{FF2B5EF4-FFF2-40B4-BE49-F238E27FC236}">
                  <a16:creationId xmlns:a16="http://schemas.microsoft.com/office/drawing/2014/main" id="{6AF01CBB-8C01-B9AD-6818-E3E5C99EFC18}"/>
                </a:ext>
              </a:extLst>
            </p:cNvPr>
            <p:cNvSpPr/>
            <p:nvPr/>
          </p:nvSpPr>
          <p:spPr>
            <a:xfrm>
              <a:off x="-47118575" y="3200500"/>
              <a:ext cx="228450" cy="89025"/>
            </a:xfrm>
            <a:custGeom>
              <a:avLst/>
              <a:gdLst/>
              <a:ahLst/>
              <a:cxnLst/>
              <a:rect l="l" t="t" r="r" b="b"/>
              <a:pathLst>
                <a:path w="9138" h="3561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2143"/>
                  </a:lnTo>
                  <a:lnTo>
                    <a:pt x="2017" y="2143"/>
                  </a:lnTo>
                  <a:cubicBezTo>
                    <a:pt x="2679" y="2143"/>
                    <a:pt x="3246" y="2489"/>
                    <a:pt x="3561" y="3119"/>
                  </a:cubicBezTo>
                  <a:lnTo>
                    <a:pt x="3813" y="3560"/>
                  </a:lnTo>
                  <a:lnTo>
                    <a:pt x="9137" y="3560"/>
                  </a:lnTo>
                  <a:lnTo>
                    <a:pt x="9137" y="2836"/>
                  </a:lnTo>
                  <a:lnTo>
                    <a:pt x="6680" y="2836"/>
                  </a:lnTo>
                  <a:cubicBezTo>
                    <a:pt x="6491" y="2836"/>
                    <a:pt x="6333" y="2678"/>
                    <a:pt x="6333" y="2489"/>
                  </a:cubicBezTo>
                  <a:lnTo>
                    <a:pt x="633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" name="Google Shape;7722;p74">
              <a:extLst>
                <a:ext uri="{FF2B5EF4-FFF2-40B4-BE49-F238E27FC236}">
                  <a16:creationId xmlns:a16="http://schemas.microsoft.com/office/drawing/2014/main" id="{D86C820F-1088-0CFC-E3DB-60D84282A2DF}"/>
                </a:ext>
              </a:extLst>
            </p:cNvPr>
            <p:cNvSpPr/>
            <p:nvPr/>
          </p:nvSpPr>
          <p:spPr>
            <a:xfrm>
              <a:off x="-47013825" y="33950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284" y="504"/>
                    <a:pt x="536" y="252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" name="Google Shape;7723;p74">
              <a:extLst>
                <a:ext uri="{FF2B5EF4-FFF2-40B4-BE49-F238E27FC236}">
                  <a16:creationId xmlns:a16="http://schemas.microsoft.com/office/drawing/2014/main" id="{22164781-CE1D-7D1A-0538-DEF9BCC3ABED}"/>
                </a:ext>
              </a:extLst>
            </p:cNvPr>
            <p:cNvSpPr/>
            <p:nvPr/>
          </p:nvSpPr>
          <p:spPr>
            <a:xfrm>
              <a:off x="-47049250" y="33596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71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13"/>
                    <a:pt x="284" y="1891"/>
                    <a:pt x="725" y="2048"/>
                  </a:cubicBezTo>
                  <a:lnTo>
                    <a:pt x="725" y="1040"/>
                  </a:lnTo>
                  <a:cubicBezTo>
                    <a:pt x="725" y="851"/>
                    <a:pt x="882" y="693"/>
                    <a:pt x="1071" y="693"/>
                  </a:cubicBezTo>
                  <a:lnTo>
                    <a:pt x="2048" y="693"/>
                  </a:lnTo>
                  <a:cubicBezTo>
                    <a:pt x="1890" y="252"/>
                    <a:pt x="151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" name="Google Shape;7724;p74">
              <a:extLst>
                <a:ext uri="{FF2B5EF4-FFF2-40B4-BE49-F238E27FC236}">
                  <a16:creationId xmlns:a16="http://schemas.microsoft.com/office/drawing/2014/main" id="{CD2C82EB-FBBD-9DC1-05D9-3BB69FD55909}"/>
                </a:ext>
              </a:extLst>
            </p:cNvPr>
            <p:cNvSpPr/>
            <p:nvPr/>
          </p:nvSpPr>
          <p:spPr>
            <a:xfrm>
              <a:off x="-47013025" y="3393475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1355" y="0"/>
                  </a:moveTo>
                  <a:cubicBezTo>
                    <a:pt x="1198" y="725"/>
                    <a:pt x="662" y="1260"/>
                    <a:pt x="0" y="1386"/>
                  </a:cubicBezTo>
                  <a:lnTo>
                    <a:pt x="0" y="2142"/>
                  </a:lnTo>
                  <a:lnTo>
                    <a:pt x="2111" y="2142"/>
                  </a:lnTo>
                  <a:lnTo>
                    <a:pt x="211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" name="Google Shape;7725;p74">
              <a:extLst>
                <a:ext uri="{FF2B5EF4-FFF2-40B4-BE49-F238E27FC236}">
                  <a16:creationId xmlns:a16="http://schemas.microsoft.com/office/drawing/2014/main" id="{3E57AECE-C5EC-C618-6958-6C5D102BE8CB}"/>
                </a:ext>
              </a:extLst>
            </p:cNvPr>
            <p:cNvSpPr/>
            <p:nvPr/>
          </p:nvSpPr>
          <p:spPr>
            <a:xfrm>
              <a:off x="-47155575" y="3270600"/>
              <a:ext cx="300875" cy="229225"/>
            </a:xfrm>
            <a:custGeom>
              <a:avLst/>
              <a:gdLst/>
              <a:ahLst/>
              <a:cxnLst/>
              <a:rect l="l" t="t" r="r" b="b"/>
              <a:pathLst>
                <a:path w="12035" h="9169" extrusionOk="0">
                  <a:moveTo>
                    <a:pt x="5324" y="2804"/>
                  </a:moveTo>
                  <a:cubicBezTo>
                    <a:pt x="6206" y="2804"/>
                    <a:pt x="6900" y="3403"/>
                    <a:pt x="7057" y="4222"/>
                  </a:cubicBezTo>
                  <a:lnTo>
                    <a:pt x="8160" y="4222"/>
                  </a:lnTo>
                  <a:cubicBezTo>
                    <a:pt x="8349" y="4222"/>
                    <a:pt x="8506" y="4379"/>
                    <a:pt x="8506" y="4568"/>
                  </a:cubicBezTo>
                  <a:lnTo>
                    <a:pt x="8506" y="7404"/>
                  </a:lnTo>
                  <a:lnTo>
                    <a:pt x="8475" y="7404"/>
                  </a:lnTo>
                  <a:cubicBezTo>
                    <a:pt x="8475" y="7593"/>
                    <a:pt x="8317" y="7750"/>
                    <a:pt x="8128" y="7750"/>
                  </a:cubicBezTo>
                  <a:lnTo>
                    <a:pt x="5324" y="7750"/>
                  </a:lnTo>
                  <a:cubicBezTo>
                    <a:pt x="5135" y="7750"/>
                    <a:pt x="4978" y="7593"/>
                    <a:pt x="4978" y="7404"/>
                  </a:cubicBezTo>
                  <a:lnTo>
                    <a:pt x="4978" y="6301"/>
                  </a:lnTo>
                  <a:cubicBezTo>
                    <a:pt x="4190" y="6144"/>
                    <a:pt x="3560" y="5451"/>
                    <a:pt x="3560" y="4568"/>
                  </a:cubicBezTo>
                  <a:cubicBezTo>
                    <a:pt x="3560" y="3592"/>
                    <a:pt x="4348" y="2804"/>
                    <a:pt x="5324" y="2804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8097"/>
                  </a:lnTo>
                  <a:cubicBezTo>
                    <a:pt x="0" y="8696"/>
                    <a:pt x="473" y="9168"/>
                    <a:pt x="1071" y="9168"/>
                  </a:cubicBezTo>
                  <a:lnTo>
                    <a:pt x="10964" y="9168"/>
                  </a:lnTo>
                  <a:cubicBezTo>
                    <a:pt x="11562" y="9168"/>
                    <a:pt x="12035" y="8696"/>
                    <a:pt x="12035" y="8097"/>
                  </a:cubicBezTo>
                  <a:lnTo>
                    <a:pt x="12035" y="2489"/>
                  </a:lnTo>
                  <a:cubicBezTo>
                    <a:pt x="12035" y="1891"/>
                    <a:pt x="11562" y="1418"/>
                    <a:pt x="10964" y="1418"/>
                  </a:cubicBezTo>
                  <a:lnTo>
                    <a:pt x="4820" y="1418"/>
                  </a:lnTo>
                  <a:lnTo>
                    <a:pt x="4411" y="599"/>
                  </a:lnTo>
                  <a:cubicBezTo>
                    <a:pt x="4222" y="252"/>
                    <a:pt x="3875" y="0"/>
                    <a:pt x="34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3" name="Google Shape;7726;p74">
            <a:extLst>
              <a:ext uri="{FF2B5EF4-FFF2-40B4-BE49-F238E27FC236}">
                <a16:creationId xmlns:a16="http://schemas.microsoft.com/office/drawing/2014/main" id="{75727AE9-D105-A5E5-9698-2416FEECF22E}"/>
              </a:ext>
            </a:extLst>
          </p:cNvPr>
          <p:cNvGrpSpPr/>
          <p:nvPr/>
        </p:nvGrpSpPr>
        <p:grpSpPr>
          <a:xfrm>
            <a:off x="1763827" y="4454790"/>
            <a:ext cx="473677" cy="473677"/>
            <a:chOff x="-47154800" y="3569100"/>
            <a:chExt cx="300100" cy="300100"/>
          </a:xfrm>
          <a:solidFill>
            <a:schemeClr val="tx1"/>
          </a:solidFill>
        </p:grpSpPr>
        <p:sp>
          <p:nvSpPr>
            <p:cNvPr id="774" name="Google Shape;7727;p74">
              <a:extLst>
                <a:ext uri="{FF2B5EF4-FFF2-40B4-BE49-F238E27FC236}">
                  <a16:creationId xmlns:a16="http://schemas.microsoft.com/office/drawing/2014/main" id="{3C0DAEC3-18B0-8652-51F7-5DCD94E13B67}"/>
                </a:ext>
              </a:extLst>
            </p:cNvPr>
            <p:cNvSpPr/>
            <p:nvPr/>
          </p:nvSpPr>
          <p:spPr>
            <a:xfrm>
              <a:off x="-46994900" y="3728200"/>
              <a:ext cx="140200" cy="141000"/>
            </a:xfrm>
            <a:custGeom>
              <a:avLst/>
              <a:gdLst/>
              <a:ahLst/>
              <a:cxnLst/>
              <a:rect l="l" t="t" r="r" b="b"/>
              <a:pathLst>
                <a:path w="5608" h="5640" extrusionOk="0">
                  <a:moveTo>
                    <a:pt x="2772" y="1733"/>
                  </a:moveTo>
                  <a:cubicBezTo>
                    <a:pt x="2961" y="1733"/>
                    <a:pt x="3119" y="1891"/>
                    <a:pt x="3119" y="2111"/>
                  </a:cubicBezTo>
                  <a:lnTo>
                    <a:pt x="3119" y="2458"/>
                  </a:lnTo>
                  <a:lnTo>
                    <a:pt x="3466" y="2458"/>
                  </a:lnTo>
                  <a:cubicBezTo>
                    <a:pt x="3655" y="2458"/>
                    <a:pt x="3812" y="2615"/>
                    <a:pt x="3812" y="2804"/>
                  </a:cubicBezTo>
                  <a:cubicBezTo>
                    <a:pt x="3812" y="2994"/>
                    <a:pt x="3655" y="3151"/>
                    <a:pt x="3466" y="3151"/>
                  </a:cubicBezTo>
                  <a:lnTo>
                    <a:pt x="2772" y="3151"/>
                  </a:lnTo>
                  <a:cubicBezTo>
                    <a:pt x="2552" y="3151"/>
                    <a:pt x="2426" y="2994"/>
                    <a:pt x="2426" y="2804"/>
                  </a:cubicBezTo>
                  <a:lnTo>
                    <a:pt x="2426" y="2111"/>
                  </a:lnTo>
                  <a:cubicBezTo>
                    <a:pt x="2426" y="1891"/>
                    <a:pt x="2552" y="1733"/>
                    <a:pt x="2772" y="1733"/>
                  </a:cubicBezTo>
                  <a:close/>
                  <a:moveTo>
                    <a:pt x="2457" y="1"/>
                  </a:moveTo>
                  <a:cubicBezTo>
                    <a:pt x="1197" y="158"/>
                    <a:pt x="221" y="1166"/>
                    <a:pt x="0" y="2458"/>
                  </a:cubicBezTo>
                  <a:lnTo>
                    <a:pt x="693" y="2458"/>
                  </a:lnTo>
                  <a:cubicBezTo>
                    <a:pt x="882" y="2458"/>
                    <a:pt x="1040" y="2615"/>
                    <a:pt x="1040" y="2804"/>
                  </a:cubicBezTo>
                  <a:cubicBezTo>
                    <a:pt x="1040" y="2994"/>
                    <a:pt x="882" y="3151"/>
                    <a:pt x="693" y="3151"/>
                  </a:cubicBezTo>
                  <a:lnTo>
                    <a:pt x="0" y="3151"/>
                  </a:lnTo>
                  <a:cubicBezTo>
                    <a:pt x="158" y="4411"/>
                    <a:pt x="1166" y="5451"/>
                    <a:pt x="2457" y="5608"/>
                  </a:cubicBezTo>
                  <a:lnTo>
                    <a:pt x="2457" y="4947"/>
                  </a:lnTo>
                  <a:cubicBezTo>
                    <a:pt x="2457" y="4726"/>
                    <a:pt x="2615" y="4569"/>
                    <a:pt x="2804" y="4569"/>
                  </a:cubicBezTo>
                  <a:cubicBezTo>
                    <a:pt x="2993" y="4569"/>
                    <a:pt x="3151" y="4726"/>
                    <a:pt x="3151" y="4947"/>
                  </a:cubicBezTo>
                  <a:lnTo>
                    <a:pt x="3151" y="5640"/>
                  </a:lnTo>
                  <a:cubicBezTo>
                    <a:pt x="4411" y="5482"/>
                    <a:pt x="5450" y="4474"/>
                    <a:pt x="5608" y="3214"/>
                  </a:cubicBezTo>
                  <a:lnTo>
                    <a:pt x="4883" y="3214"/>
                  </a:lnTo>
                  <a:cubicBezTo>
                    <a:pt x="4694" y="3151"/>
                    <a:pt x="4537" y="2994"/>
                    <a:pt x="4537" y="2804"/>
                  </a:cubicBezTo>
                  <a:cubicBezTo>
                    <a:pt x="4537" y="2615"/>
                    <a:pt x="4694" y="2458"/>
                    <a:pt x="4883" y="2458"/>
                  </a:cubicBezTo>
                  <a:lnTo>
                    <a:pt x="5608" y="2458"/>
                  </a:lnTo>
                  <a:cubicBezTo>
                    <a:pt x="5450" y="1198"/>
                    <a:pt x="4411" y="221"/>
                    <a:pt x="3151" y="1"/>
                  </a:cubicBezTo>
                  <a:lnTo>
                    <a:pt x="3151" y="694"/>
                  </a:lnTo>
                  <a:cubicBezTo>
                    <a:pt x="3151" y="883"/>
                    <a:pt x="2993" y="1040"/>
                    <a:pt x="2804" y="1040"/>
                  </a:cubicBezTo>
                  <a:cubicBezTo>
                    <a:pt x="2615" y="1040"/>
                    <a:pt x="2457" y="883"/>
                    <a:pt x="2457" y="694"/>
                  </a:cubicBezTo>
                  <a:lnTo>
                    <a:pt x="245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5" name="Google Shape;7728;p74">
              <a:extLst>
                <a:ext uri="{FF2B5EF4-FFF2-40B4-BE49-F238E27FC236}">
                  <a16:creationId xmlns:a16="http://schemas.microsoft.com/office/drawing/2014/main" id="{24279567-A9AF-D994-B78A-6DBDF657E758}"/>
                </a:ext>
              </a:extLst>
            </p:cNvPr>
            <p:cNvSpPr/>
            <p:nvPr/>
          </p:nvSpPr>
          <p:spPr>
            <a:xfrm>
              <a:off x="-46978375" y="35746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0"/>
                  </a:lnTo>
                  <a:lnTo>
                    <a:pt x="1891" y="189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6" name="Google Shape;7729;p74">
              <a:extLst>
                <a:ext uri="{FF2B5EF4-FFF2-40B4-BE49-F238E27FC236}">
                  <a16:creationId xmlns:a16="http://schemas.microsoft.com/office/drawing/2014/main" id="{AF6DE838-4F44-DEA6-7573-E7E1DD782E09}"/>
                </a:ext>
              </a:extLst>
            </p:cNvPr>
            <p:cNvSpPr/>
            <p:nvPr/>
          </p:nvSpPr>
          <p:spPr>
            <a:xfrm>
              <a:off x="-47075250" y="366520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316" y="536"/>
                    <a:pt x="505" y="284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7" name="Google Shape;7730;p74">
              <a:extLst>
                <a:ext uri="{FF2B5EF4-FFF2-40B4-BE49-F238E27FC236}">
                  <a16:creationId xmlns:a16="http://schemas.microsoft.com/office/drawing/2014/main" id="{6753031A-6E9B-B53A-CE23-1C973476C185}"/>
                </a:ext>
              </a:extLst>
            </p:cNvPr>
            <p:cNvSpPr/>
            <p:nvPr/>
          </p:nvSpPr>
          <p:spPr>
            <a:xfrm>
              <a:off x="-47110700" y="363132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0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481"/>
                    <a:pt x="253" y="1859"/>
                    <a:pt x="694" y="2048"/>
                  </a:cubicBezTo>
                  <a:lnTo>
                    <a:pt x="694" y="1040"/>
                  </a:lnTo>
                  <a:cubicBezTo>
                    <a:pt x="694" y="851"/>
                    <a:pt x="851" y="694"/>
                    <a:pt x="1040" y="694"/>
                  </a:cubicBezTo>
                  <a:lnTo>
                    <a:pt x="2049" y="694"/>
                  </a:lnTo>
                  <a:cubicBezTo>
                    <a:pt x="1891" y="316"/>
                    <a:pt x="1482" y="0"/>
                    <a:pt x="10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8" name="Google Shape;7731;p74">
              <a:extLst>
                <a:ext uri="{FF2B5EF4-FFF2-40B4-BE49-F238E27FC236}">
                  <a16:creationId xmlns:a16="http://schemas.microsoft.com/office/drawing/2014/main" id="{8A2A8571-A41F-B05A-D7D1-BB1FD08C43EA}"/>
                </a:ext>
              </a:extLst>
            </p:cNvPr>
            <p:cNvSpPr/>
            <p:nvPr/>
          </p:nvSpPr>
          <p:spPr>
            <a:xfrm>
              <a:off x="-47075250" y="3665200"/>
              <a:ext cx="53575" cy="54350"/>
            </a:xfrm>
            <a:custGeom>
              <a:avLst/>
              <a:gdLst/>
              <a:ahLst/>
              <a:cxnLst/>
              <a:rect l="l" t="t" r="r" b="b"/>
              <a:pathLst>
                <a:path w="2143" h="2174" extrusionOk="0">
                  <a:moveTo>
                    <a:pt x="1355" y="0"/>
                  </a:moveTo>
                  <a:cubicBezTo>
                    <a:pt x="1229" y="693"/>
                    <a:pt x="694" y="1229"/>
                    <a:pt x="1" y="1386"/>
                  </a:cubicBezTo>
                  <a:lnTo>
                    <a:pt x="1" y="2174"/>
                  </a:lnTo>
                  <a:lnTo>
                    <a:pt x="2143" y="2174"/>
                  </a:lnTo>
                  <a:lnTo>
                    <a:pt x="214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9" name="Google Shape;7732;p74">
              <a:extLst>
                <a:ext uri="{FF2B5EF4-FFF2-40B4-BE49-F238E27FC236}">
                  <a16:creationId xmlns:a16="http://schemas.microsoft.com/office/drawing/2014/main" id="{D1C0195F-6520-2387-247C-9B34DEC4D0EB}"/>
                </a:ext>
              </a:extLst>
            </p:cNvPr>
            <p:cNvSpPr/>
            <p:nvPr/>
          </p:nvSpPr>
          <p:spPr>
            <a:xfrm>
              <a:off x="-47154800" y="3569100"/>
              <a:ext cx="229225" cy="300100"/>
            </a:xfrm>
            <a:custGeom>
              <a:avLst/>
              <a:gdLst/>
              <a:ahLst/>
              <a:cxnLst/>
              <a:rect l="l" t="t" r="r" b="b"/>
              <a:pathLst>
                <a:path w="9169" h="12004" extrusionOk="0">
                  <a:moveTo>
                    <a:pt x="2804" y="1765"/>
                  </a:moveTo>
                  <a:cubicBezTo>
                    <a:pt x="3687" y="1765"/>
                    <a:pt x="4380" y="2363"/>
                    <a:pt x="4537" y="3183"/>
                  </a:cubicBezTo>
                  <a:lnTo>
                    <a:pt x="5703" y="3183"/>
                  </a:lnTo>
                  <a:cubicBezTo>
                    <a:pt x="5892" y="3183"/>
                    <a:pt x="6049" y="3340"/>
                    <a:pt x="6049" y="3529"/>
                  </a:cubicBezTo>
                  <a:lnTo>
                    <a:pt x="6049" y="6428"/>
                  </a:lnTo>
                  <a:cubicBezTo>
                    <a:pt x="6049" y="6617"/>
                    <a:pt x="5892" y="6774"/>
                    <a:pt x="5703" y="6774"/>
                  </a:cubicBezTo>
                  <a:lnTo>
                    <a:pt x="2804" y="6774"/>
                  </a:lnTo>
                  <a:cubicBezTo>
                    <a:pt x="2615" y="6774"/>
                    <a:pt x="2458" y="6617"/>
                    <a:pt x="2458" y="6428"/>
                  </a:cubicBezTo>
                  <a:lnTo>
                    <a:pt x="2458" y="5262"/>
                  </a:lnTo>
                  <a:cubicBezTo>
                    <a:pt x="1670" y="5104"/>
                    <a:pt x="1040" y="4411"/>
                    <a:pt x="1040" y="3529"/>
                  </a:cubicBezTo>
                  <a:cubicBezTo>
                    <a:pt x="1040" y="2552"/>
                    <a:pt x="1828" y="1765"/>
                    <a:pt x="2804" y="1765"/>
                  </a:cubicBezTo>
                  <a:close/>
                  <a:moveTo>
                    <a:pt x="4191" y="8160"/>
                  </a:moveTo>
                  <a:cubicBezTo>
                    <a:pt x="4380" y="8160"/>
                    <a:pt x="4537" y="8318"/>
                    <a:pt x="4537" y="8507"/>
                  </a:cubicBezTo>
                  <a:cubicBezTo>
                    <a:pt x="4537" y="8696"/>
                    <a:pt x="4380" y="8853"/>
                    <a:pt x="4191" y="8853"/>
                  </a:cubicBezTo>
                  <a:lnTo>
                    <a:pt x="1387" y="8853"/>
                  </a:lnTo>
                  <a:cubicBezTo>
                    <a:pt x="1198" y="8853"/>
                    <a:pt x="1040" y="8696"/>
                    <a:pt x="1040" y="8507"/>
                  </a:cubicBezTo>
                  <a:cubicBezTo>
                    <a:pt x="1040" y="8318"/>
                    <a:pt x="1198" y="8160"/>
                    <a:pt x="1387" y="8160"/>
                  </a:cubicBezTo>
                  <a:close/>
                  <a:moveTo>
                    <a:pt x="4191" y="9515"/>
                  </a:moveTo>
                  <a:cubicBezTo>
                    <a:pt x="4380" y="9515"/>
                    <a:pt x="4537" y="9673"/>
                    <a:pt x="4537" y="9893"/>
                  </a:cubicBezTo>
                  <a:cubicBezTo>
                    <a:pt x="4537" y="10082"/>
                    <a:pt x="4380" y="10240"/>
                    <a:pt x="4191" y="10240"/>
                  </a:cubicBezTo>
                  <a:lnTo>
                    <a:pt x="1387" y="10240"/>
                  </a:lnTo>
                  <a:cubicBezTo>
                    <a:pt x="1198" y="10240"/>
                    <a:pt x="1040" y="10082"/>
                    <a:pt x="1040" y="9893"/>
                  </a:cubicBezTo>
                  <a:cubicBezTo>
                    <a:pt x="1040" y="9673"/>
                    <a:pt x="1198" y="9515"/>
                    <a:pt x="1387" y="9515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1657"/>
                  </a:lnTo>
                  <a:cubicBezTo>
                    <a:pt x="1" y="11846"/>
                    <a:pt x="158" y="12004"/>
                    <a:pt x="347" y="12004"/>
                  </a:cubicBezTo>
                  <a:lnTo>
                    <a:pt x="7089" y="12004"/>
                  </a:lnTo>
                  <a:cubicBezTo>
                    <a:pt x="6239" y="11342"/>
                    <a:pt x="5671" y="10366"/>
                    <a:pt x="5671" y="9168"/>
                  </a:cubicBezTo>
                  <a:cubicBezTo>
                    <a:pt x="5671" y="7247"/>
                    <a:pt x="7247" y="5671"/>
                    <a:pt x="9168" y="5671"/>
                  </a:cubicBezTo>
                  <a:lnTo>
                    <a:pt x="9168" y="2805"/>
                  </a:lnTo>
                  <a:lnTo>
                    <a:pt x="6711" y="2805"/>
                  </a:lnTo>
                  <a:cubicBezTo>
                    <a:pt x="6522" y="2805"/>
                    <a:pt x="6365" y="2647"/>
                    <a:pt x="6365" y="2426"/>
                  </a:cubicBezTo>
                  <a:lnTo>
                    <a:pt x="636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80" name="Google Shape;7733;p74">
            <a:extLst>
              <a:ext uri="{FF2B5EF4-FFF2-40B4-BE49-F238E27FC236}">
                <a16:creationId xmlns:a16="http://schemas.microsoft.com/office/drawing/2014/main" id="{834CA6D5-398F-B5D9-8432-87DBFACD7C4F}"/>
              </a:ext>
            </a:extLst>
          </p:cNvPr>
          <p:cNvGrpSpPr/>
          <p:nvPr/>
        </p:nvGrpSpPr>
        <p:grpSpPr>
          <a:xfrm>
            <a:off x="1764458" y="5039074"/>
            <a:ext cx="472415" cy="471231"/>
            <a:chOff x="-47154000" y="3939275"/>
            <a:chExt cx="299300" cy="298550"/>
          </a:xfrm>
          <a:solidFill>
            <a:schemeClr val="tx1"/>
          </a:solidFill>
        </p:grpSpPr>
        <p:sp>
          <p:nvSpPr>
            <p:cNvPr id="781" name="Google Shape;7734;p74">
              <a:extLst>
                <a:ext uri="{FF2B5EF4-FFF2-40B4-BE49-F238E27FC236}">
                  <a16:creationId xmlns:a16="http://schemas.microsoft.com/office/drawing/2014/main" id="{CEEF4CC6-731A-2E51-7ED1-1290C67141F9}"/>
                </a:ext>
              </a:extLst>
            </p:cNvPr>
            <p:cNvSpPr/>
            <p:nvPr/>
          </p:nvSpPr>
          <p:spPr>
            <a:xfrm>
              <a:off x="-47084700" y="4131475"/>
              <a:ext cx="159125" cy="106350"/>
            </a:xfrm>
            <a:custGeom>
              <a:avLst/>
              <a:gdLst/>
              <a:ahLst/>
              <a:cxnLst/>
              <a:rect l="l" t="t" r="r" b="b"/>
              <a:pathLst>
                <a:path w="6365" h="4254" extrusionOk="0">
                  <a:moveTo>
                    <a:pt x="4569" y="693"/>
                  </a:moveTo>
                  <a:cubicBezTo>
                    <a:pt x="4789" y="693"/>
                    <a:pt x="4947" y="851"/>
                    <a:pt x="4947" y="1040"/>
                  </a:cubicBezTo>
                  <a:cubicBezTo>
                    <a:pt x="4947" y="1260"/>
                    <a:pt x="4789" y="1418"/>
                    <a:pt x="4569" y="1418"/>
                  </a:cubicBezTo>
                  <a:lnTo>
                    <a:pt x="1796" y="1418"/>
                  </a:lnTo>
                  <a:cubicBezTo>
                    <a:pt x="1576" y="1418"/>
                    <a:pt x="1418" y="1260"/>
                    <a:pt x="1418" y="1040"/>
                  </a:cubicBezTo>
                  <a:cubicBezTo>
                    <a:pt x="1418" y="851"/>
                    <a:pt x="1576" y="693"/>
                    <a:pt x="1796" y="693"/>
                  </a:cubicBezTo>
                  <a:close/>
                  <a:moveTo>
                    <a:pt x="4569" y="2111"/>
                  </a:moveTo>
                  <a:cubicBezTo>
                    <a:pt x="4789" y="2111"/>
                    <a:pt x="4947" y="2268"/>
                    <a:pt x="4947" y="2457"/>
                  </a:cubicBezTo>
                  <a:cubicBezTo>
                    <a:pt x="4947" y="2678"/>
                    <a:pt x="4789" y="2835"/>
                    <a:pt x="4569" y="2835"/>
                  </a:cubicBezTo>
                  <a:lnTo>
                    <a:pt x="1796" y="2835"/>
                  </a:lnTo>
                  <a:cubicBezTo>
                    <a:pt x="1576" y="2835"/>
                    <a:pt x="1418" y="2678"/>
                    <a:pt x="1418" y="2457"/>
                  </a:cubicBezTo>
                  <a:cubicBezTo>
                    <a:pt x="1418" y="2268"/>
                    <a:pt x="1576" y="2111"/>
                    <a:pt x="1796" y="2111"/>
                  </a:cubicBezTo>
                  <a:close/>
                  <a:moveTo>
                    <a:pt x="0" y="0"/>
                  </a:moveTo>
                  <a:lnTo>
                    <a:pt x="0" y="1418"/>
                  </a:lnTo>
                  <a:lnTo>
                    <a:pt x="0" y="3875"/>
                  </a:lnTo>
                  <a:cubicBezTo>
                    <a:pt x="0" y="4096"/>
                    <a:pt x="158" y="4253"/>
                    <a:pt x="379" y="4253"/>
                  </a:cubicBezTo>
                  <a:lnTo>
                    <a:pt x="5986" y="4253"/>
                  </a:lnTo>
                  <a:cubicBezTo>
                    <a:pt x="6207" y="4253"/>
                    <a:pt x="6364" y="4096"/>
                    <a:pt x="6364" y="3875"/>
                  </a:cubicBezTo>
                  <a:lnTo>
                    <a:pt x="6364" y="1418"/>
                  </a:lnTo>
                  <a:lnTo>
                    <a:pt x="636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2" name="Google Shape;7735;p74">
              <a:extLst>
                <a:ext uri="{FF2B5EF4-FFF2-40B4-BE49-F238E27FC236}">
                  <a16:creationId xmlns:a16="http://schemas.microsoft.com/office/drawing/2014/main" id="{BC8D02F3-2E3F-EBA0-7110-39064B791E0B}"/>
                </a:ext>
              </a:extLst>
            </p:cNvPr>
            <p:cNvSpPr/>
            <p:nvPr/>
          </p:nvSpPr>
          <p:spPr>
            <a:xfrm>
              <a:off x="-46979150" y="3943225"/>
              <a:ext cx="48050" cy="47275"/>
            </a:xfrm>
            <a:custGeom>
              <a:avLst/>
              <a:gdLst/>
              <a:ahLst/>
              <a:cxnLst/>
              <a:rect l="l" t="t" r="r" b="b"/>
              <a:pathLst>
                <a:path w="1922" h="1891" extrusionOk="0">
                  <a:moveTo>
                    <a:pt x="0" y="0"/>
                  </a:moveTo>
                  <a:lnTo>
                    <a:pt x="0" y="1891"/>
                  </a:lnTo>
                  <a:lnTo>
                    <a:pt x="1922" y="189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3" name="Google Shape;7736;p74">
              <a:extLst>
                <a:ext uri="{FF2B5EF4-FFF2-40B4-BE49-F238E27FC236}">
                  <a16:creationId xmlns:a16="http://schemas.microsoft.com/office/drawing/2014/main" id="{8BAB45BE-D214-AC89-36FE-D2F43D12DF3C}"/>
                </a:ext>
              </a:extLst>
            </p:cNvPr>
            <p:cNvSpPr/>
            <p:nvPr/>
          </p:nvSpPr>
          <p:spPr>
            <a:xfrm>
              <a:off x="-47154000" y="4026700"/>
              <a:ext cx="299300" cy="141025"/>
            </a:xfrm>
            <a:custGeom>
              <a:avLst/>
              <a:gdLst/>
              <a:ahLst/>
              <a:cxnLst/>
              <a:rect l="l" t="t" r="r" b="b"/>
              <a:pathLst>
                <a:path w="11972" h="5641" extrusionOk="0">
                  <a:moveTo>
                    <a:pt x="3151" y="2080"/>
                  </a:moveTo>
                  <a:cubicBezTo>
                    <a:pt x="3340" y="2080"/>
                    <a:pt x="3497" y="2238"/>
                    <a:pt x="3497" y="2458"/>
                  </a:cubicBezTo>
                  <a:cubicBezTo>
                    <a:pt x="3497" y="2647"/>
                    <a:pt x="3340" y="2805"/>
                    <a:pt x="3151" y="2805"/>
                  </a:cubicBezTo>
                  <a:cubicBezTo>
                    <a:pt x="2930" y="2805"/>
                    <a:pt x="2804" y="2647"/>
                    <a:pt x="2804" y="2458"/>
                  </a:cubicBezTo>
                  <a:cubicBezTo>
                    <a:pt x="2804" y="2238"/>
                    <a:pt x="2930" y="2080"/>
                    <a:pt x="3151" y="2080"/>
                  </a:cubicBezTo>
                  <a:close/>
                  <a:moveTo>
                    <a:pt x="4568" y="2080"/>
                  </a:moveTo>
                  <a:cubicBezTo>
                    <a:pt x="4757" y="2080"/>
                    <a:pt x="4915" y="2238"/>
                    <a:pt x="4915" y="2458"/>
                  </a:cubicBezTo>
                  <a:cubicBezTo>
                    <a:pt x="4915" y="2647"/>
                    <a:pt x="4757" y="2805"/>
                    <a:pt x="4568" y="2805"/>
                  </a:cubicBezTo>
                  <a:cubicBezTo>
                    <a:pt x="4348" y="2805"/>
                    <a:pt x="4190" y="2647"/>
                    <a:pt x="4190" y="2458"/>
                  </a:cubicBezTo>
                  <a:cubicBezTo>
                    <a:pt x="4190" y="2238"/>
                    <a:pt x="4348" y="2080"/>
                    <a:pt x="4568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8"/>
                    <a:pt x="6994" y="2458"/>
                  </a:cubicBezTo>
                  <a:cubicBezTo>
                    <a:pt x="6994" y="2647"/>
                    <a:pt x="6837" y="2805"/>
                    <a:pt x="6648" y="2805"/>
                  </a:cubicBezTo>
                  <a:lnTo>
                    <a:pt x="5923" y="2805"/>
                  </a:lnTo>
                  <a:cubicBezTo>
                    <a:pt x="5734" y="2805"/>
                    <a:pt x="5576" y="2647"/>
                    <a:pt x="5576" y="2458"/>
                  </a:cubicBezTo>
                  <a:cubicBezTo>
                    <a:pt x="5576" y="2238"/>
                    <a:pt x="5734" y="2080"/>
                    <a:pt x="5923" y="2080"/>
                  </a:cubicBezTo>
                  <a:close/>
                  <a:moveTo>
                    <a:pt x="8790" y="2080"/>
                  </a:moveTo>
                  <a:cubicBezTo>
                    <a:pt x="8979" y="2080"/>
                    <a:pt x="9136" y="2238"/>
                    <a:pt x="9136" y="2458"/>
                  </a:cubicBezTo>
                  <a:cubicBezTo>
                    <a:pt x="9136" y="2647"/>
                    <a:pt x="8979" y="2805"/>
                    <a:pt x="8790" y="2805"/>
                  </a:cubicBezTo>
                  <a:lnTo>
                    <a:pt x="8065" y="2805"/>
                  </a:lnTo>
                  <a:cubicBezTo>
                    <a:pt x="7876" y="2805"/>
                    <a:pt x="7719" y="2647"/>
                    <a:pt x="7719" y="2458"/>
                  </a:cubicBezTo>
                  <a:cubicBezTo>
                    <a:pt x="7719" y="2238"/>
                    <a:pt x="7876" y="2080"/>
                    <a:pt x="8065" y="2080"/>
                  </a:cubicBezTo>
                  <a:close/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4569"/>
                  </a:lnTo>
                  <a:cubicBezTo>
                    <a:pt x="0" y="5168"/>
                    <a:pt x="473" y="5640"/>
                    <a:pt x="1071" y="5640"/>
                  </a:cubicBezTo>
                  <a:lnTo>
                    <a:pt x="2111" y="5640"/>
                  </a:lnTo>
                  <a:lnTo>
                    <a:pt x="2111" y="4223"/>
                  </a:lnTo>
                  <a:lnTo>
                    <a:pt x="1764" y="4223"/>
                  </a:lnTo>
                  <a:cubicBezTo>
                    <a:pt x="1575" y="4223"/>
                    <a:pt x="1418" y="4065"/>
                    <a:pt x="1418" y="3876"/>
                  </a:cubicBezTo>
                  <a:cubicBezTo>
                    <a:pt x="1418" y="3655"/>
                    <a:pt x="1575" y="3498"/>
                    <a:pt x="1764" y="3498"/>
                  </a:cubicBezTo>
                  <a:lnTo>
                    <a:pt x="10208" y="3498"/>
                  </a:lnTo>
                  <a:cubicBezTo>
                    <a:pt x="10397" y="3498"/>
                    <a:pt x="10554" y="3655"/>
                    <a:pt x="10554" y="3876"/>
                  </a:cubicBezTo>
                  <a:cubicBezTo>
                    <a:pt x="10554" y="4065"/>
                    <a:pt x="10397" y="4223"/>
                    <a:pt x="10208" y="4223"/>
                  </a:cubicBezTo>
                  <a:lnTo>
                    <a:pt x="9830" y="4223"/>
                  </a:lnTo>
                  <a:lnTo>
                    <a:pt x="9830" y="5640"/>
                  </a:lnTo>
                  <a:lnTo>
                    <a:pt x="10901" y="5640"/>
                  </a:lnTo>
                  <a:cubicBezTo>
                    <a:pt x="11499" y="5640"/>
                    <a:pt x="11972" y="5168"/>
                    <a:pt x="11972" y="4569"/>
                  </a:cubicBezTo>
                  <a:lnTo>
                    <a:pt x="11972" y="1072"/>
                  </a:lnTo>
                  <a:cubicBezTo>
                    <a:pt x="11972" y="473"/>
                    <a:pt x="11499" y="1"/>
                    <a:pt x="10901" y="1"/>
                  </a:cubicBezTo>
                  <a:lnTo>
                    <a:pt x="9830" y="1"/>
                  </a:lnTo>
                  <a:lnTo>
                    <a:pt x="9830" y="1072"/>
                  </a:lnTo>
                  <a:cubicBezTo>
                    <a:pt x="9830" y="1261"/>
                    <a:pt x="9672" y="1419"/>
                    <a:pt x="9483" y="1419"/>
                  </a:cubicBezTo>
                  <a:lnTo>
                    <a:pt x="2489" y="1419"/>
                  </a:lnTo>
                  <a:cubicBezTo>
                    <a:pt x="2268" y="1419"/>
                    <a:pt x="2111" y="1261"/>
                    <a:pt x="2111" y="1072"/>
                  </a:cubicBezTo>
                  <a:lnTo>
                    <a:pt x="211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4" name="Google Shape;7737;p74">
              <a:extLst>
                <a:ext uri="{FF2B5EF4-FFF2-40B4-BE49-F238E27FC236}">
                  <a16:creationId xmlns:a16="http://schemas.microsoft.com/office/drawing/2014/main" id="{F40CBBC0-CD87-8B5E-CDD5-B0833C5A992C}"/>
                </a:ext>
              </a:extLst>
            </p:cNvPr>
            <p:cNvSpPr/>
            <p:nvPr/>
          </p:nvSpPr>
          <p:spPr>
            <a:xfrm>
              <a:off x="-47083125" y="3939275"/>
              <a:ext cx="158325" cy="106350"/>
            </a:xfrm>
            <a:custGeom>
              <a:avLst/>
              <a:gdLst/>
              <a:ahLst/>
              <a:cxnLst/>
              <a:rect l="l" t="t" r="r" b="b"/>
              <a:pathLst>
                <a:path w="6333" h="425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6333" y="4254"/>
                  </a:lnTo>
                  <a:lnTo>
                    <a:pt x="6333" y="3498"/>
                  </a:lnTo>
                  <a:lnTo>
                    <a:pt x="6301" y="3498"/>
                  </a:lnTo>
                  <a:lnTo>
                    <a:pt x="6301" y="2805"/>
                  </a:lnTo>
                  <a:lnTo>
                    <a:pt x="3844" y="2805"/>
                  </a:lnTo>
                  <a:cubicBezTo>
                    <a:pt x="3655" y="2805"/>
                    <a:pt x="3498" y="2647"/>
                    <a:pt x="3498" y="2427"/>
                  </a:cubicBezTo>
                  <a:lnTo>
                    <a:pt x="349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85" name="Google Shape;7738;p74">
            <a:extLst>
              <a:ext uri="{FF2B5EF4-FFF2-40B4-BE49-F238E27FC236}">
                <a16:creationId xmlns:a16="http://schemas.microsoft.com/office/drawing/2014/main" id="{3788C7FD-7BBC-DB23-AD15-26BC6B21C7EB}"/>
              </a:ext>
            </a:extLst>
          </p:cNvPr>
          <p:cNvGrpSpPr/>
          <p:nvPr/>
        </p:nvGrpSpPr>
        <p:grpSpPr>
          <a:xfrm>
            <a:off x="4731511" y="3872993"/>
            <a:ext cx="416500" cy="472455"/>
            <a:chOff x="-45286550" y="3200500"/>
            <a:chExt cx="263875" cy="299325"/>
          </a:xfrm>
          <a:solidFill>
            <a:schemeClr val="tx1"/>
          </a:solidFill>
        </p:grpSpPr>
        <p:sp>
          <p:nvSpPr>
            <p:cNvPr id="786" name="Google Shape;7739;p74">
              <a:extLst>
                <a:ext uri="{FF2B5EF4-FFF2-40B4-BE49-F238E27FC236}">
                  <a16:creationId xmlns:a16="http://schemas.microsoft.com/office/drawing/2014/main" id="{DEFD6539-E7B1-4546-572E-2B4F3634A2F7}"/>
                </a:ext>
              </a:extLst>
            </p:cNvPr>
            <p:cNvSpPr/>
            <p:nvPr/>
          </p:nvSpPr>
          <p:spPr>
            <a:xfrm>
              <a:off x="-45233000" y="3200500"/>
              <a:ext cx="210325" cy="247325"/>
            </a:xfrm>
            <a:custGeom>
              <a:avLst/>
              <a:gdLst/>
              <a:ahLst/>
              <a:cxnLst/>
              <a:rect l="l" t="t" r="r" b="b"/>
              <a:pathLst>
                <a:path w="8413" h="9893" extrusionOk="0">
                  <a:moveTo>
                    <a:pt x="3151" y="0"/>
                  </a:moveTo>
                  <a:cubicBezTo>
                    <a:pt x="1891" y="0"/>
                    <a:pt x="851" y="945"/>
                    <a:pt x="694" y="2174"/>
                  </a:cubicBezTo>
                  <a:cubicBezTo>
                    <a:pt x="347" y="2300"/>
                    <a:pt x="64" y="2615"/>
                    <a:pt x="1" y="2962"/>
                  </a:cubicBezTo>
                  <a:cubicBezTo>
                    <a:pt x="316" y="2899"/>
                    <a:pt x="662" y="2804"/>
                    <a:pt x="1009" y="2804"/>
                  </a:cubicBezTo>
                  <a:cubicBezTo>
                    <a:pt x="1355" y="2804"/>
                    <a:pt x="1733" y="2836"/>
                    <a:pt x="2048" y="2962"/>
                  </a:cubicBezTo>
                  <a:cubicBezTo>
                    <a:pt x="1954" y="2615"/>
                    <a:pt x="1733" y="2332"/>
                    <a:pt x="1355" y="2174"/>
                  </a:cubicBezTo>
                  <a:cubicBezTo>
                    <a:pt x="1481" y="1355"/>
                    <a:pt x="2237" y="693"/>
                    <a:pt x="3088" y="693"/>
                  </a:cubicBezTo>
                  <a:cubicBezTo>
                    <a:pt x="4096" y="693"/>
                    <a:pt x="4884" y="1481"/>
                    <a:pt x="4884" y="2458"/>
                  </a:cubicBezTo>
                  <a:lnTo>
                    <a:pt x="4884" y="8475"/>
                  </a:lnTo>
                  <a:cubicBezTo>
                    <a:pt x="4884" y="9263"/>
                    <a:pt x="5514" y="9893"/>
                    <a:pt x="6302" y="9893"/>
                  </a:cubicBezTo>
                  <a:cubicBezTo>
                    <a:pt x="7089" y="9893"/>
                    <a:pt x="7719" y="9263"/>
                    <a:pt x="7719" y="8475"/>
                  </a:cubicBezTo>
                  <a:lnTo>
                    <a:pt x="7719" y="6270"/>
                  </a:lnTo>
                  <a:cubicBezTo>
                    <a:pt x="8097" y="6112"/>
                    <a:pt x="8412" y="5766"/>
                    <a:pt x="8412" y="5293"/>
                  </a:cubicBezTo>
                  <a:lnTo>
                    <a:pt x="8412" y="3875"/>
                  </a:lnTo>
                  <a:cubicBezTo>
                    <a:pt x="8412" y="3686"/>
                    <a:pt x="8255" y="3529"/>
                    <a:pt x="8066" y="3529"/>
                  </a:cubicBezTo>
                  <a:lnTo>
                    <a:pt x="7688" y="3529"/>
                  </a:lnTo>
                  <a:lnTo>
                    <a:pt x="7688" y="2458"/>
                  </a:lnTo>
                  <a:cubicBezTo>
                    <a:pt x="7688" y="2269"/>
                    <a:pt x="7562" y="2111"/>
                    <a:pt x="7341" y="2111"/>
                  </a:cubicBezTo>
                  <a:cubicBezTo>
                    <a:pt x="7152" y="2111"/>
                    <a:pt x="6995" y="2269"/>
                    <a:pt x="6995" y="2458"/>
                  </a:cubicBezTo>
                  <a:lnTo>
                    <a:pt x="6995" y="3529"/>
                  </a:lnTo>
                  <a:lnTo>
                    <a:pt x="6648" y="3529"/>
                  </a:lnTo>
                  <a:cubicBezTo>
                    <a:pt x="6459" y="3529"/>
                    <a:pt x="6302" y="3686"/>
                    <a:pt x="6302" y="3875"/>
                  </a:cubicBezTo>
                  <a:lnTo>
                    <a:pt x="6302" y="5293"/>
                  </a:lnTo>
                  <a:cubicBezTo>
                    <a:pt x="6302" y="5766"/>
                    <a:pt x="6554" y="6112"/>
                    <a:pt x="6995" y="6270"/>
                  </a:cubicBezTo>
                  <a:lnTo>
                    <a:pt x="6995" y="8475"/>
                  </a:lnTo>
                  <a:cubicBezTo>
                    <a:pt x="6995" y="8885"/>
                    <a:pt x="6680" y="9200"/>
                    <a:pt x="6302" y="9200"/>
                  </a:cubicBezTo>
                  <a:cubicBezTo>
                    <a:pt x="5892" y="9200"/>
                    <a:pt x="5577" y="8885"/>
                    <a:pt x="5577" y="8475"/>
                  </a:cubicBezTo>
                  <a:lnTo>
                    <a:pt x="5577" y="2458"/>
                  </a:lnTo>
                  <a:cubicBezTo>
                    <a:pt x="5577" y="1103"/>
                    <a:pt x="4474" y="0"/>
                    <a:pt x="31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7" name="Google Shape;7740;p74">
              <a:extLst>
                <a:ext uri="{FF2B5EF4-FFF2-40B4-BE49-F238E27FC236}">
                  <a16:creationId xmlns:a16="http://schemas.microsoft.com/office/drawing/2014/main" id="{72DD5048-EDD1-8783-6ABD-8E129B7ADABC}"/>
                </a:ext>
              </a:extLst>
            </p:cNvPr>
            <p:cNvSpPr/>
            <p:nvPr/>
          </p:nvSpPr>
          <p:spPr>
            <a:xfrm>
              <a:off x="-45216450" y="3340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8" name="Google Shape;7741;p74">
              <a:extLst>
                <a:ext uri="{FF2B5EF4-FFF2-40B4-BE49-F238E27FC236}">
                  <a16:creationId xmlns:a16="http://schemas.microsoft.com/office/drawing/2014/main" id="{112683AC-EDC1-3D1F-F47C-6FBBD168D2EA}"/>
                </a:ext>
              </a:extLst>
            </p:cNvPr>
            <p:cNvSpPr/>
            <p:nvPr/>
          </p:nvSpPr>
          <p:spPr>
            <a:xfrm>
              <a:off x="-45286550" y="3289500"/>
              <a:ext cx="158325" cy="210325"/>
            </a:xfrm>
            <a:custGeom>
              <a:avLst/>
              <a:gdLst/>
              <a:ahLst/>
              <a:cxnLst/>
              <a:rect l="l" t="t" r="r" b="b"/>
              <a:pathLst>
                <a:path w="6333" h="8413" extrusionOk="0">
                  <a:moveTo>
                    <a:pt x="2804" y="0"/>
                  </a:moveTo>
                  <a:cubicBezTo>
                    <a:pt x="1229" y="189"/>
                    <a:pt x="0" y="1481"/>
                    <a:pt x="0" y="3119"/>
                  </a:cubicBezTo>
                  <a:lnTo>
                    <a:pt x="0" y="5262"/>
                  </a:lnTo>
                  <a:cubicBezTo>
                    <a:pt x="0" y="6994"/>
                    <a:pt x="1418" y="8412"/>
                    <a:pt x="3151" y="8412"/>
                  </a:cubicBezTo>
                  <a:cubicBezTo>
                    <a:pt x="4884" y="8412"/>
                    <a:pt x="6301" y="6994"/>
                    <a:pt x="6301" y="5262"/>
                  </a:cubicBezTo>
                  <a:lnTo>
                    <a:pt x="6301" y="3119"/>
                  </a:lnTo>
                  <a:cubicBezTo>
                    <a:pt x="6333" y="1481"/>
                    <a:pt x="5073" y="158"/>
                    <a:pt x="3497" y="0"/>
                  </a:cubicBezTo>
                  <a:lnTo>
                    <a:pt x="3497" y="1418"/>
                  </a:lnTo>
                  <a:cubicBezTo>
                    <a:pt x="3907" y="1576"/>
                    <a:pt x="4222" y="1954"/>
                    <a:pt x="4222" y="2395"/>
                  </a:cubicBezTo>
                  <a:cubicBezTo>
                    <a:pt x="4222" y="2836"/>
                    <a:pt x="3938" y="3214"/>
                    <a:pt x="3497" y="3371"/>
                  </a:cubicBezTo>
                  <a:lnTo>
                    <a:pt x="3497" y="3844"/>
                  </a:lnTo>
                  <a:cubicBezTo>
                    <a:pt x="3497" y="4065"/>
                    <a:pt x="3340" y="4191"/>
                    <a:pt x="3151" y="4191"/>
                  </a:cubicBezTo>
                  <a:cubicBezTo>
                    <a:pt x="2962" y="4191"/>
                    <a:pt x="2804" y="4065"/>
                    <a:pt x="2804" y="3844"/>
                  </a:cubicBezTo>
                  <a:lnTo>
                    <a:pt x="2804" y="3371"/>
                  </a:lnTo>
                  <a:cubicBezTo>
                    <a:pt x="2395" y="3214"/>
                    <a:pt x="2080" y="2836"/>
                    <a:pt x="2080" y="2395"/>
                  </a:cubicBezTo>
                  <a:cubicBezTo>
                    <a:pt x="2080" y="1954"/>
                    <a:pt x="2363" y="1576"/>
                    <a:pt x="2804" y="1418"/>
                  </a:cubicBezTo>
                  <a:lnTo>
                    <a:pt x="280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89" name="Google Shape;7742;p74">
            <a:extLst>
              <a:ext uri="{FF2B5EF4-FFF2-40B4-BE49-F238E27FC236}">
                <a16:creationId xmlns:a16="http://schemas.microsoft.com/office/drawing/2014/main" id="{5DF54CDA-A860-455B-30CF-E7A5A6AB796F}"/>
              </a:ext>
            </a:extLst>
          </p:cNvPr>
          <p:cNvGrpSpPr/>
          <p:nvPr/>
        </p:nvGrpSpPr>
        <p:grpSpPr>
          <a:xfrm>
            <a:off x="4731511" y="4456053"/>
            <a:ext cx="416500" cy="472415"/>
            <a:chOff x="-45286550" y="3569900"/>
            <a:chExt cx="263875" cy="299300"/>
          </a:xfrm>
          <a:solidFill>
            <a:schemeClr val="tx1"/>
          </a:solidFill>
        </p:grpSpPr>
        <p:sp>
          <p:nvSpPr>
            <p:cNvPr id="790" name="Google Shape;7743;p74">
              <a:extLst>
                <a:ext uri="{FF2B5EF4-FFF2-40B4-BE49-F238E27FC236}">
                  <a16:creationId xmlns:a16="http://schemas.microsoft.com/office/drawing/2014/main" id="{DEB2B3D3-DEA7-9D0E-E4F4-EB462A061279}"/>
                </a:ext>
              </a:extLst>
            </p:cNvPr>
            <p:cNvSpPr/>
            <p:nvPr/>
          </p:nvSpPr>
          <p:spPr>
            <a:xfrm>
              <a:off x="-45234575" y="372820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1" y="1"/>
                  </a:moveTo>
                  <a:lnTo>
                    <a:pt x="1" y="725"/>
                  </a:lnTo>
                  <a:lnTo>
                    <a:pt x="347" y="725"/>
                  </a:lnTo>
                  <a:cubicBezTo>
                    <a:pt x="568" y="725"/>
                    <a:pt x="725" y="568"/>
                    <a:pt x="725" y="379"/>
                  </a:cubicBezTo>
                  <a:cubicBezTo>
                    <a:pt x="725" y="127"/>
                    <a:pt x="568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1" name="Google Shape;7744;p74">
              <a:extLst>
                <a:ext uri="{FF2B5EF4-FFF2-40B4-BE49-F238E27FC236}">
                  <a16:creationId xmlns:a16="http://schemas.microsoft.com/office/drawing/2014/main" id="{6758DA3A-A278-1573-7A24-E6F4766A0A6A}"/>
                </a:ext>
              </a:extLst>
            </p:cNvPr>
            <p:cNvSpPr/>
            <p:nvPr/>
          </p:nvSpPr>
          <p:spPr>
            <a:xfrm>
              <a:off x="-45286550" y="3692750"/>
              <a:ext cx="263875" cy="122900"/>
            </a:xfrm>
            <a:custGeom>
              <a:avLst/>
              <a:gdLst/>
              <a:ahLst/>
              <a:cxnLst/>
              <a:rect l="l" t="t" r="r" b="b"/>
              <a:pathLst>
                <a:path w="10555" h="4916" extrusionOk="0">
                  <a:moveTo>
                    <a:pt x="2458" y="725"/>
                  </a:moveTo>
                  <a:cubicBezTo>
                    <a:pt x="3025" y="725"/>
                    <a:pt x="3497" y="1198"/>
                    <a:pt x="3497" y="1765"/>
                  </a:cubicBezTo>
                  <a:cubicBezTo>
                    <a:pt x="3497" y="2364"/>
                    <a:pt x="3025" y="2805"/>
                    <a:pt x="2426" y="2805"/>
                  </a:cubicBezTo>
                  <a:lnTo>
                    <a:pt x="2080" y="2805"/>
                  </a:lnTo>
                  <a:lnTo>
                    <a:pt x="2080" y="3876"/>
                  </a:lnTo>
                  <a:cubicBezTo>
                    <a:pt x="2080" y="4065"/>
                    <a:pt x="1922" y="4222"/>
                    <a:pt x="1733" y="4222"/>
                  </a:cubicBezTo>
                  <a:cubicBezTo>
                    <a:pt x="1544" y="4222"/>
                    <a:pt x="1387" y="4065"/>
                    <a:pt x="1387" y="3876"/>
                  </a:cubicBezTo>
                  <a:lnTo>
                    <a:pt x="1387" y="1072"/>
                  </a:lnTo>
                  <a:cubicBezTo>
                    <a:pt x="1387" y="883"/>
                    <a:pt x="1544" y="725"/>
                    <a:pt x="1733" y="725"/>
                  </a:cubicBezTo>
                  <a:close/>
                  <a:moveTo>
                    <a:pt x="5262" y="694"/>
                  </a:moveTo>
                  <a:cubicBezTo>
                    <a:pt x="5860" y="694"/>
                    <a:pt x="6333" y="1167"/>
                    <a:pt x="6333" y="1734"/>
                  </a:cubicBezTo>
                  <a:cubicBezTo>
                    <a:pt x="6333" y="1954"/>
                    <a:pt x="6175" y="2112"/>
                    <a:pt x="5986" y="2112"/>
                  </a:cubicBezTo>
                  <a:cubicBezTo>
                    <a:pt x="5797" y="2112"/>
                    <a:pt x="5640" y="1954"/>
                    <a:pt x="5640" y="1734"/>
                  </a:cubicBezTo>
                  <a:cubicBezTo>
                    <a:pt x="5640" y="1545"/>
                    <a:pt x="5482" y="1387"/>
                    <a:pt x="5262" y="1387"/>
                  </a:cubicBezTo>
                  <a:cubicBezTo>
                    <a:pt x="5073" y="1387"/>
                    <a:pt x="4915" y="1545"/>
                    <a:pt x="4915" y="1734"/>
                  </a:cubicBezTo>
                  <a:cubicBezTo>
                    <a:pt x="4915" y="1954"/>
                    <a:pt x="5073" y="2112"/>
                    <a:pt x="5262" y="2112"/>
                  </a:cubicBezTo>
                  <a:cubicBezTo>
                    <a:pt x="5860" y="2112"/>
                    <a:pt x="6333" y="2553"/>
                    <a:pt x="6333" y="3151"/>
                  </a:cubicBezTo>
                  <a:cubicBezTo>
                    <a:pt x="6333" y="3750"/>
                    <a:pt x="5860" y="4222"/>
                    <a:pt x="5262" y="4222"/>
                  </a:cubicBezTo>
                  <a:cubicBezTo>
                    <a:pt x="4695" y="4222"/>
                    <a:pt x="4222" y="3750"/>
                    <a:pt x="4222" y="3151"/>
                  </a:cubicBezTo>
                  <a:cubicBezTo>
                    <a:pt x="4222" y="2962"/>
                    <a:pt x="4379" y="2805"/>
                    <a:pt x="4569" y="2805"/>
                  </a:cubicBezTo>
                  <a:cubicBezTo>
                    <a:pt x="4758" y="2805"/>
                    <a:pt x="4915" y="2962"/>
                    <a:pt x="4915" y="3151"/>
                  </a:cubicBezTo>
                  <a:cubicBezTo>
                    <a:pt x="4915" y="3340"/>
                    <a:pt x="5073" y="3498"/>
                    <a:pt x="5262" y="3498"/>
                  </a:cubicBezTo>
                  <a:cubicBezTo>
                    <a:pt x="5482" y="3498"/>
                    <a:pt x="5640" y="3340"/>
                    <a:pt x="5640" y="3151"/>
                  </a:cubicBezTo>
                  <a:cubicBezTo>
                    <a:pt x="5640" y="2962"/>
                    <a:pt x="5482" y="2805"/>
                    <a:pt x="5262" y="2805"/>
                  </a:cubicBezTo>
                  <a:cubicBezTo>
                    <a:pt x="4695" y="2805"/>
                    <a:pt x="4222" y="2332"/>
                    <a:pt x="4222" y="1734"/>
                  </a:cubicBezTo>
                  <a:cubicBezTo>
                    <a:pt x="4222" y="1167"/>
                    <a:pt x="4695" y="694"/>
                    <a:pt x="5262" y="694"/>
                  </a:cubicBezTo>
                  <a:close/>
                  <a:moveTo>
                    <a:pt x="8066" y="725"/>
                  </a:moveTo>
                  <a:cubicBezTo>
                    <a:pt x="8664" y="725"/>
                    <a:pt x="9137" y="1198"/>
                    <a:pt x="9137" y="1765"/>
                  </a:cubicBezTo>
                  <a:lnTo>
                    <a:pt x="9137" y="3151"/>
                  </a:lnTo>
                  <a:cubicBezTo>
                    <a:pt x="9137" y="3750"/>
                    <a:pt x="8664" y="4222"/>
                    <a:pt x="8066" y="4222"/>
                  </a:cubicBezTo>
                  <a:lnTo>
                    <a:pt x="7372" y="4222"/>
                  </a:lnTo>
                  <a:cubicBezTo>
                    <a:pt x="7152" y="4222"/>
                    <a:pt x="6994" y="4065"/>
                    <a:pt x="6994" y="3876"/>
                  </a:cubicBezTo>
                  <a:lnTo>
                    <a:pt x="6994" y="1072"/>
                  </a:lnTo>
                  <a:cubicBezTo>
                    <a:pt x="6994" y="883"/>
                    <a:pt x="7152" y="725"/>
                    <a:pt x="7372" y="725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569"/>
                  </a:lnTo>
                  <a:cubicBezTo>
                    <a:pt x="0" y="4758"/>
                    <a:pt x="158" y="4916"/>
                    <a:pt x="347" y="4916"/>
                  </a:cubicBezTo>
                  <a:lnTo>
                    <a:pt x="10208" y="4916"/>
                  </a:lnTo>
                  <a:cubicBezTo>
                    <a:pt x="10397" y="4916"/>
                    <a:pt x="10554" y="4758"/>
                    <a:pt x="10554" y="4569"/>
                  </a:cubicBezTo>
                  <a:lnTo>
                    <a:pt x="10554" y="347"/>
                  </a:lnTo>
                  <a:cubicBezTo>
                    <a:pt x="10554" y="158"/>
                    <a:pt x="10397" y="1"/>
                    <a:pt x="10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2" name="Google Shape;7745;p74">
              <a:extLst>
                <a:ext uri="{FF2B5EF4-FFF2-40B4-BE49-F238E27FC236}">
                  <a16:creationId xmlns:a16="http://schemas.microsoft.com/office/drawing/2014/main" id="{4E41D2CA-2EE9-02A2-CC6D-3313FC10EA55}"/>
                </a:ext>
              </a:extLst>
            </p:cNvPr>
            <p:cNvSpPr/>
            <p:nvPr/>
          </p:nvSpPr>
          <p:spPr>
            <a:xfrm>
              <a:off x="-45093575" y="3728200"/>
              <a:ext cx="17325" cy="53575"/>
            </a:xfrm>
            <a:custGeom>
              <a:avLst/>
              <a:gdLst/>
              <a:ahLst/>
              <a:cxnLst/>
              <a:rect l="l" t="t" r="r" b="b"/>
              <a:pathLst>
                <a:path w="693" h="2143" extrusionOk="0">
                  <a:moveTo>
                    <a:pt x="0" y="1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536" y="2143"/>
                    <a:pt x="693" y="1985"/>
                    <a:pt x="693" y="1796"/>
                  </a:cubicBezTo>
                  <a:lnTo>
                    <a:pt x="693" y="347"/>
                  </a:lnTo>
                  <a:cubicBezTo>
                    <a:pt x="693" y="127"/>
                    <a:pt x="536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3" name="Google Shape;7746;p74">
              <a:extLst>
                <a:ext uri="{FF2B5EF4-FFF2-40B4-BE49-F238E27FC236}">
                  <a16:creationId xmlns:a16="http://schemas.microsoft.com/office/drawing/2014/main" id="{7146C3CE-FD34-960E-C846-53C7AC66BA40}"/>
                </a:ext>
              </a:extLst>
            </p:cNvPr>
            <p:cNvSpPr/>
            <p:nvPr/>
          </p:nvSpPr>
          <p:spPr>
            <a:xfrm>
              <a:off x="-45268450" y="3569900"/>
              <a:ext cx="228450" cy="106350"/>
            </a:xfrm>
            <a:custGeom>
              <a:avLst/>
              <a:gdLst/>
              <a:ahLst/>
              <a:cxnLst/>
              <a:rect l="l" t="t" r="r" b="b"/>
              <a:pathLst>
                <a:path w="9138" h="425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53"/>
                  </a:lnTo>
                  <a:lnTo>
                    <a:pt x="9137" y="4253"/>
                  </a:lnTo>
                  <a:lnTo>
                    <a:pt x="9137" y="2804"/>
                  </a:lnTo>
                  <a:lnTo>
                    <a:pt x="6680" y="2804"/>
                  </a:lnTo>
                  <a:cubicBezTo>
                    <a:pt x="6491" y="2804"/>
                    <a:pt x="6333" y="2647"/>
                    <a:pt x="6333" y="2457"/>
                  </a:cubicBezTo>
                  <a:lnTo>
                    <a:pt x="633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" name="Google Shape;7747;p74">
              <a:extLst>
                <a:ext uri="{FF2B5EF4-FFF2-40B4-BE49-F238E27FC236}">
                  <a16:creationId xmlns:a16="http://schemas.microsoft.com/office/drawing/2014/main" id="{22747E9E-47B8-1962-7D68-0B169FA12FE0}"/>
                </a:ext>
              </a:extLst>
            </p:cNvPr>
            <p:cNvSpPr/>
            <p:nvPr/>
          </p:nvSpPr>
          <p:spPr>
            <a:xfrm>
              <a:off x="-45093575" y="35746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0" y="0"/>
                  </a:moveTo>
                  <a:lnTo>
                    <a:pt x="0" y="1890"/>
                  </a:lnTo>
                  <a:lnTo>
                    <a:pt x="1890" y="189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5" name="Google Shape;7748;p74">
              <a:extLst>
                <a:ext uri="{FF2B5EF4-FFF2-40B4-BE49-F238E27FC236}">
                  <a16:creationId xmlns:a16="http://schemas.microsoft.com/office/drawing/2014/main" id="{D5038822-D5F1-99A6-34D7-4EB9E6D6C6F1}"/>
                </a:ext>
              </a:extLst>
            </p:cNvPr>
            <p:cNvSpPr/>
            <p:nvPr/>
          </p:nvSpPr>
          <p:spPr>
            <a:xfrm>
              <a:off x="-45269225" y="3833750"/>
              <a:ext cx="228425" cy="35450"/>
            </a:xfrm>
            <a:custGeom>
              <a:avLst/>
              <a:gdLst/>
              <a:ahLst/>
              <a:cxnLst/>
              <a:rect l="l" t="t" r="r" b="b"/>
              <a:pathLst>
                <a:path w="9137" h="1418" extrusionOk="0">
                  <a:moveTo>
                    <a:pt x="0" y="0"/>
                  </a:move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lnTo>
                    <a:pt x="8790" y="1418"/>
                  </a:lnTo>
                  <a:cubicBezTo>
                    <a:pt x="8979" y="1418"/>
                    <a:pt x="9137" y="1260"/>
                    <a:pt x="9137" y="1071"/>
                  </a:cubicBezTo>
                  <a:lnTo>
                    <a:pt x="913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6" name="Google Shape;7749;p74">
            <a:extLst>
              <a:ext uri="{FF2B5EF4-FFF2-40B4-BE49-F238E27FC236}">
                <a16:creationId xmlns:a16="http://schemas.microsoft.com/office/drawing/2014/main" id="{CABC1A31-A755-E151-A719-62625F8DAF56}"/>
              </a:ext>
            </a:extLst>
          </p:cNvPr>
          <p:cNvGrpSpPr/>
          <p:nvPr/>
        </p:nvGrpSpPr>
        <p:grpSpPr>
          <a:xfrm>
            <a:off x="4746427" y="5037851"/>
            <a:ext cx="386668" cy="473677"/>
            <a:chOff x="-45277900" y="3938500"/>
            <a:chExt cx="244975" cy="300100"/>
          </a:xfrm>
          <a:solidFill>
            <a:schemeClr val="tx1"/>
          </a:solidFill>
        </p:grpSpPr>
        <p:sp>
          <p:nvSpPr>
            <p:cNvPr id="797" name="Google Shape;7750;p74">
              <a:extLst>
                <a:ext uri="{FF2B5EF4-FFF2-40B4-BE49-F238E27FC236}">
                  <a16:creationId xmlns:a16="http://schemas.microsoft.com/office/drawing/2014/main" id="{6EA53857-EEBF-34F2-D715-7D0580861ADC}"/>
                </a:ext>
              </a:extLst>
            </p:cNvPr>
            <p:cNvSpPr/>
            <p:nvPr/>
          </p:nvSpPr>
          <p:spPr>
            <a:xfrm>
              <a:off x="-45210950" y="4107825"/>
              <a:ext cx="23650" cy="24450"/>
            </a:xfrm>
            <a:custGeom>
              <a:avLst/>
              <a:gdLst/>
              <a:ahLst/>
              <a:cxnLst/>
              <a:rect l="l" t="t" r="r" b="b"/>
              <a:pathLst>
                <a:path w="946" h="978" extrusionOk="0">
                  <a:moveTo>
                    <a:pt x="473" y="1"/>
                  </a:moveTo>
                  <a:lnTo>
                    <a:pt x="1" y="978"/>
                  </a:lnTo>
                  <a:lnTo>
                    <a:pt x="946" y="978"/>
                  </a:lnTo>
                  <a:lnTo>
                    <a:pt x="47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" name="Google Shape;7751;p74">
              <a:extLst>
                <a:ext uri="{FF2B5EF4-FFF2-40B4-BE49-F238E27FC236}">
                  <a16:creationId xmlns:a16="http://schemas.microsoft.com/office/drawing/2014/main" id="{539F96F6-9643-7073-12D3-6CB64F7FC62E}"/>
                </a:ext>
              </a:extLst>
            </p:cNvPr>
            <p:cNvSpPr/>
            <p:nvPr/>
          </p:nvSpPr>
          <p:spPr>
            <a:xfrm>
              <a:off x="-45084925" y="39432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" name="Google Shape;7752;p74">
              <a:extLst>
                <a:ext uri="{FF2B5EF4-FFF2-40B4-BE49-F238E27FC236}">
                  <a16:creationId xmlns:a16="http://schemas.microsoft.com/office/drawing/2014/main" id="{96CEA6C6-BD32-3C5D-4267-3040D380B19C}"/>
                </a:ext>
              </a:extLst>
            </p:cNvPr>
            <p:cNvSpPr/>
            <p:nvPr/>
          </p:nvSpPr>
          <p:spPr>
            <a:xfrm>
              <a:off x="-45260575" y="3938500"/>
              <a:ext cx="227650" cy="300100"/>
            </a:xfrm>
            <a:custGeom>
              <a:avLst/>
              <a:gdLst/>
              <a:ahLst/>
              <a:cxnLst/>
              <a:rect l="l" t="t" r="r" b="b"/>
              <a:pathLst>
                <a:path w="9106" h="12004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22"/>
                  </a:lnTo>
                  <a:lnTo>
                    <a:pt x="7342" y="4222"/>
                  </a:lnTo>
                  <a:cubicBezTo>
                    <a:pt x="7562" y="4222"/>
                    <a:pt x="7720" y="4380"/>
                    <a:pt x="7720" y="4600"/>
                  </a:cubicBezTo>
                  <a:lnTo>
                    <a:pt x="7720" y="10208"/>
                  </a:lnTo>
                  <a:cubicBezTo>
                    <a:pt x="7720" y="10428"/>
                    <a:pt x="7562" y="10586"/>
                    <a:pt x="7342" y="10586"/>
                  </a:cubicBezTo>
                  <a:lnTo>
                    <a:pt x="1" y="10586"/>
                  </a:lnTo>
                  <a:lnTo>
                    <a:pt x="1" y="11626"/>
                  </a:lnTo>
                  <a:cubicBezTo>
                    <a:pt x="1" y="11846"/>
                    <a:pt x="158" y="12004"/>
                    <a:pt x="348" y="12004"/>
                  </a:cubicBezTo>
                  <a:lnTo>
                    <a:pt x="8759" y="12004"/>
                  </a:lnTo>
                  <a:cubicBezTo>
                    <a:pt x="8980" y="12004"/>
                    <a:pt x="9106" y="11846"/>
                    <a:pt x="9106" y="11626"/>
                  </a:cubicBezTo>
                  <a:lnTo>
                    <a:pt x="9106" y="2804"/>
                  </a:lnTo>
                  <a:lnTo>
                    <a:pt x="6680" y="2804"/>
                  </a:lnTo>
                  <a:lnTo>
                    <a:pt x="6680" y="2773"/>
                  </a:lnTo>
                  <a:cubicBezTo>
                    <a:pt x="6491" y="2773"/>
                    <a:pt x="6333" y="2615"/>
                    <a:pt x="6333" y="2426"/>
                  </a:cubicBezTo>
                  <a:lnTo>
                    <a:pt x="633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" name="Google Shape;7753;p74">
              <a:extLst>
                <a:ext uri="{FF2B5EF4-FFF2-40B4-BE49-F238E27FC236}">
                  <a16:creationId xmlns:a16="http://schemas.microsoft.com/office/drawing/2014/main" id="{BA9A3FA3-0954-1554-177E-B8919359C9A6}"/>
                </a:ext>
              </a:extLst>
            </p:cNvPr>
            <p:cNvSpPr/>
            <p:nvPr/>
          </p:nvSpPr>
          <p:spPr>
            <a:xfrm>
              <a:off x="-45277900" y="4061375"/>
              <a:ext cx="193000" cy="122875"/>
            </a:xfrm>
            <a:custGeom>
              <a:avLst/>
              <a:gdLst/>
              <a:ahLst/>
              <a:cxnLst/>
              <a:rect l="l" t="t" r="r" b="b"/>
              <a:pathLst>
                <a:path w="7720" h="4915" extrusionOk="0">
                  <a:moveTo>
                    <a:pt x="5987" y="693"/>
                  </a:moveTo>
                  <a:cubicBezTo>
                    <a:pt x="6207" y="693"/>
                    <a:pt x="6333" y="851"/>
                    <a:pt x="6333" y="1071"/>
                  </a:cubicBezTo>
                  <a:cubicBezTo>
                    <a:pt x="6302" y="1260"/>
                    <a:pt x="6144" y="1418"/>
                    <a:pt x="5987" y="1418"/>
                  </a:cubicBezTo>
                  <a:cubicBezTo>
                    <a:pt x="5798" y="1418"/>
                    <a:pt x="5640" y="1260"/>
                    <a:pt x="5640" y="1071"/>
                  </a:cubicBezTo>
                  <a:cubicBezTo>
                    <a:pt x="5640" y="851"/>
                    <a:pt x="5798" y="693"/>
                    <a:pt x="5987" y="693"/>
                  </a:cubicBezTo>
                  <a:close/>
                  <a:moveTo>
                    <a:pt x="3246" y="701"/>
                  </a:moveTo>
                  <a:cubicBezTo>
                    <a:pt x="3372" y="701"/>
                    <a:pt x="3498" y="772"/>
                    <a:pt x="3561" y="914"/>
                  </a:cubicBezTo>
                  <a:lnTo>
                    <a:pt x="4979" y="3686"/>
                  </a:lnTo>
                  <a:cubicBezTo>
                    <a:pt x="4979" y="3907"/>
                    <a:pt x="4884" y="4096"/>
                    <a:pt x="4727" y="4159"/>
                  </a:cubicBezTo>
                  <a:cubicBezTo>
                    <a:pt x="4695" y="4222"/>
                    <a:pt x="4601" y="4222"/>
                    <a:pt x="4569" y="4222"/>
                  </a:cubicBezTo>
                  <a:cubicBezTo>
                    <a:pt x="4443" y="4222"/>
                    <a:pt x="4349" y="4127"/>
                    <a:pt x="4254" y="4001"/>
                  </a:cubicBezTo>
                  <a:lnTo>
                    <a:pt x="4033" y="3497"/>
                  </a:lnTo>
                  <a:lnTo>
                    <a:pt x="2364" y="3497"/>
                  </a:lnTo>
                  <a:lnTo>
                    <a:pt x="2143" y="4001"/>
                  </a:lnTo>
                  <a:cubicBezTo>
                    <a:pt x="2075" y="4115"/>
                    <a:pt x="1940" y="4196"/>
                    <a:pt x="1811" y="4196"/>
                  </a:cubicBezTo>
                  <a:cubicBezTo>
                    <a:pt x="1762" y="4196"/>
                    <a:pt x="1714" y="4185"/>
                    <a:pt x="1671" y="4159"/>
                  </a:cubicBezTo>
                  <a:cubicBezTo>
                    <a:pt x="1513" y="4096"/>
                    <a:pt x="1419" y="3844"/>
                    <a:pt x="1513" y="3686"/>
                  </a:cubicBezTo>
                  <a:lnTo>
                    <a:pt x="2931" y="914"/>
                  </a:lnTo>
                  <a:cubicBezTo>
                    <a:pt x="2994" y="772"/>
                    <a:pt x="3120" y="701"/>
                    <a:pt x="3246" y="701"/>
                  </a:cubicBezTo>
                  <a:close/>
                  <a:moveTo>
                    <a:pt x="5955" y="2079"/>
                  </a:moveTo>
                  <a:cubicBezTo>
                    <a:pt x="6144" y="2079"/>
                    <a:pt x="6302" y="2237"/>
                    <a:pt x="6302" y="2426"/>
                  </a:cubicBezTo>
                  <a:lnTo>
                    <a:pt x="6302" y="3844"/>
                  </a:lnTo>
                  <a:cubicBezTo>
                    <a:pt x="6302" y="4064"/>
                    <a:pt x="6144" y="4222"/>
                    <a:pt x="5955" y="4222"/>
                  </a:cubicBezTo>
                  <a:cubicBezTo>
                    <a:pt x="5766" y="4222"/>
                    <a:pt x="5609" y="4064"/>
                    <a:pt x="5609" y="3844"/>
                  </a:cubicBezTo>
                  <a:lnTo>
                    <a:pt x="5609" y="2426"/>
                  </a:lnTo>
                  <a:cubicBezTo>
                    <a:pt x="5609" y="2237"/>
                    <a:pt x="5766" y="2079"/>
                    <a:pt x="5955" y="2079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568"/>
                  </a:lnTo>
                  <a:cubicBezTo>
                    <a:pt x="1" y="4757"/>
                    <a:pt x="158" y="4915"/>
                    <a:pt x="347" y="4915"/>
                  </a:cubicBezTo>
                  <a:lnTo>
                    <a:pt x="7720" y="4915"/>
                  </a:lnTo>
                  <a:lnTo>
                    <a:pt x="772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1" name="Google Shape;7754;p74">
            <a:extLst>
              <a:ext uri="{FF2B5EF4-FFF2-40B4-BE49-F238E27FC236}">
                <a16:creationId xmlns:a16="http://schemas.microsoft.com/office/drawing/2014/main" id="{1C98E797-D934-BFC5-5355-562B5A112917}"/>
              </a:ext>
            </a:extLst>
          </p:cNvPr>
          <p:cNvGrpSpPr/>
          <p:nvPr/>
        </p:nvGrpSpPr>
        <p:grpSpPr>
          <a:xfrm>
            <a:off x="3527692" y="5663320"/>
            <a:ext cx="473677" cy="473677"/>
            <a:chOff x="-44502875" y="3576975"/>
            <a:chExt cx="300100" cy="300100"/>
          </a:xfrm>
          <a:solidFill>
            <a:schemeClr val="tx1"/>
          </a:solidFill>
        </p:grpSpPr>
        <p:sp>
          <p:nvSpPr>
            <p:cNvPr id="802" name="Google Shape;7755;p74">
              <a:extLst>
                <a:ext uri="{FF2B5EF4-FFF2-40B4-BE49-F238E27FC236}">
                  <a16:creationId xmlns:a16="http://schemas.microsoft.com/office/drawing/2014/main" id="{756B8C25-3F11-2227-AAC4-12931271A0DC}"/>
                </a:ext>
              </a:extLst>
            </p:cNvPr>
            <p:cNvSpPr/>
            <p:nvPr/>
          </p:nvSpPr>
          <p:spPr>
            <a:xfrm>
              <a:off x="-44466650" y="3576975"/>
              <a:ext cx="53600" cy="18925"/>
            </a:xfrm>
            <a:custGeom>
              <a:avLst/>
              <a:gdLst/>
              <a:ahLst/>
              <a:cxnLst/>
              <a:rect l="l" t="t" r="r" b="b"/>
              <a:pathLst>
                <a:path w="2144" h="757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757"/>
                  </a:lnTo>
                  <a:lnTo>
                    <a:pt x="2143" y="757"/>
                  </a:lnTo>
                  <a:lnTo>
                    <a:pt x="2143" y="347"/>
                  </a:lnTo>
                  <a:cubicBezTo>
                    <a:pt x="2143" y="158"/>
                    <a:pt x="1986" y="1"/>
                    <a:pt x="17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3" name="Google Shape;7756;p74">
              <a:extLst>
                <a:ext uri="{FF2B5EF4-FFF2-40B4-BE49-F238E27FC236}">
                  <a16:creationId xmlns:a16="http://schemas.microsoft.com/office/drawing/2014/main" id="{1B412AAC-BC03-D5E7-4284-7242E4C3A2E4}"/>
                </a:ext>
              </a:extLst>
            </p:cNvPr>
            <p:cNvSpPr/>
            <p:nvPr/>
          </p:nvSpPr>
          <p:spPr>
            <a:xfrm>
              <a:off x="-44502875" y="3595100"/>
              <a:ext cx="283575" cy="281975"/>
            </a:xfrm>
            <a:custGeom>
              <a:avLst/>
              <a:gdLst/>
              <a:ahLst/>
              <a:cxnLst/>
              <a:rect l="l" t="t" r="r" b="b"/>
              <a:pathLst>
                <a:path w="11343" h="11279" extrusionOk="0">
                  <a:moveTo>
                    <a:pt x="10945" y="0"/>
                  </a:moveTo>
                  <a:cubicBezTo>
                    <a:pt x="10854" y="0"/>
                    <a:pt x="10760" y="32"/>
                    <a:pt x="10681" y="95"/>
                  </a:cubicBezTo>
                  <a:lnTo>
                    <a:pt x="10082" y="693"/>
                  </a:lnTo>
                  <a:lnTo>
                    <a:pt x="347" y="693"/>
                  </a:lnTo>
                  <a:cubicBezTo>
                    <a:pt x="158" y="693"/>
                    <a:pt x="1" y="851"/>
                    <a:pt x="1" y="1040"/>
                  </a:cubicBezTo>
                  <a:lnTo>
                    <a:pt x="1" y="2458"/>
                  </a:lnTo>
                  <a:cubicBezTo>
                    <a:pt x="1" y="2647"/>
                    <a:pt x="158" y="2804"/>
                    <a:pt x="347" y="2804"/>
                  </a:cubicBezTo>
                  <a:lnTo>
                    <a:pt x="7940" y="2804"/>
                  </a:lnTo>
                  <a:lnTo>
                    <a:pt x="3561" y="7215"/>
                  </a:lnTo>
                  <a:lnTo>
                    <a:pt x="3561" y="3529"/>
                  </a:lnTo>
                  <a:lnTo>
                    <a:pt x="1418" y="3529"/>
                  </a:lnTo>
                  <a:lnTo>
                    <a:pt x="1418" y="9357"/>
                  </a:lnTo>
                  <a:lnTo>
                    <a:pt x="820" y="9956"/>
                  </a:lnTo>
                  <a:cubicBezTo>
                    <a:pt x="725" y="10050"/>
                    <a:pt x="725" y="10302"/>
                    <a:pt x="820" y="10460"/>
                  </a:cubicBezTo>
                  <a:cubicBezTo>
                    <a:pt x="914" y="10523"/>
                    <a:pt x="977" y="10586"/>
                    <a:pt x="1072" y="10586"/>
                  </a:cubicBezTo>
                  <a:cubicBezTo>
                    <a:pt x="1135" y="10586"/>
                    <a:pt x="1261" y="10523"/>
                    <a:pt x="1292" y="10460"/>
                  </a:cubicBezTo>
                  <a:lnTo>
                    <a:pt x="1891" y="9861"/>
                  </a:lnTo>
                  <a:lnTo>
                    <a:pt x="7719" y="9861"/>
                  </a:lnTo>
                  <a:lnTo>
                    <a:pt x="7719" y="7750"/>
                  </a:lnTo>
                  <a:lnTo>
                    <a:pt x="4033" y="7750"/>
                  </a:lnTo>
                  <a:lnTo>
                    <a:pt x="8444" y="3340"/>
                  </a:lnTo>
                  <a:lnTo>
                    <a:pt x="8444" y="10932"/>
                  </a:lnTo>
                  <a:cubicBezTo>
                    <a:pt x="8444" y="11121"/>
                    <a:pt x="8602" y="11279"/>
                    <a:pt x="8791" y="11279"/>
                  </a:cubicBezTo>
                  <a:lnTo>
                    <a:pt x="10208" y="11279"/>
                  </a:lnTo>
                  <a:cubicBezTo>
                    <a:pt x="10397" y="11279"/>
                    <a:pt x="10555" y="11121"/>
                    <a:pt x="10555" y="10932"/>
                  </a:cubicBezTo>
                  <a:lnTo>
                    <a:pt x="10555" y="1197"/>
                  </a:lnTo>
                  <a:lnTo>
                    <a:pt x="11153" y="599"/>
                  </a:lnTo>
                  <a:cubicBezTo>
                    <a:pt x="11343" y="441"/>
                    <a:pt x="11343" y="252"/>
                    <a:pt x="11185" y="95"/>
                  </a:cubicBezTo>
                  <a:cubicBezTo>
                    <a:pt x="11122" y="32"/>
                    <a:pt x="11035" y="0"/>
                    <a:pt x="109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4" name="Google Shape;7757;p74">
              <a:extLst>
                <a:ext uri="{FF2B5EF4-FFF2-40B4-BE49-F238E27FC236}">
                  <a16:creationId xmlns:a16="http://schemas.microsoft.com/office/drawing/2014/main" id="{1CB5D9EB-A89E-DB4E-7EC9-296AB4AFC5DD}"/>
                </a:ext>
              </a:extLst>
            </p:cNvPr>
            <p:cNvSpPr/>
            <p:nvPr/>
          </p:nvSpPr>
          <p:spPr>
            <a:xfrm>
              <a:off x="-44221675" y="3788850"/>
              <a:ext cx="18900" cy="52800"/>
            </a:xfrm>
            <a:custGeom>
              <a:avLst/>
              <a:gdLst/>
              <a:ahLst/>
              <a:cxnLst/>
              <a:rect l="l" t="t" r="r" b="b"/>
              <a:pathLst>
                <a:path w="756" h="2112" extrusionOk="0">
                  <a:moveTo>
                    <a:pt x="0" y="0"/>
                  </a:moveTo>
                  <a:lnTo>
                    <a:pt x="0" y="2111"/>
                  </a:lnTo>
                  <a:lnTo>
                    <a:pt x="410" y="2111"/>
                  </a:lnTo>
                  <a:cubicBezTo>
                    <a:pt x="599" y="2111"/>
                    <a:pt x="756" y="1954"/>
                    <a:pt x="756" y="1765"/>
                  </a:cubicBezTo>
                  <a:lnTo>
                    <a:pt x="756" y="347"/>
                  </a:lnTo>
                  <a:cubicBezTo>
                    <a:pt x="756" y="158"/>
                    <a:pt x="599" y="0"/>
                    <a:pt x="4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5" name="Google Shape;7758;p74">
            <a:extLst>
              <a:ext uri="{FF2B5EF4-FFF2-40B4-BE49-F238E27FC236}">
                <a16:creationId xmlns:a16="http://schemas.microsoft.com/office/drawing/2014/main" id="{77F39E59-CC8F-968C-A43F-DCCFF6C328D4}"/>
              </a:ext>
            </a:extLst>
          </p:cNvPr>
          <p:cNvGrpSpPr/>
          <p:nvPr/>
        </p:nvGrpSpPr>
        <p:grpSpPr>
          <a:xfrm>
            <a:off x="6478625" y="2043034"/>
            <a:ext cx="474961" cy="473297"/>
            <a:chOff x="-13947000" y="3212800"/>
            <a:chExt cx="353675" cy="352400"/>
          </a:xfrm>
          <a:solidFill>
            <a:schemeClr val="tx1"/>
          </a:solidFill>
        </p:grpSpPr>
        <p:sp>
          <p:nvSpPr>
            <p:cNvPr id="806" name="Google Shape;7759;p74">
              <a:extLst>
                <a:ext uri="{FF2B5EF4-FFF2-40B4-BE49-F238E27FC236}">
                  <a16:creationId xmlns:a16="http://schemas.microsoft.com/office/drawing/2014/main" id="{7FFDA6A0-A31C-F079-3A21-CD732F396CD1}"/>
                </a:ext>
              </a:extLst>
            </p:cNvPr>
            <p:cNvSpPr/>
            <p:nvPr/>
          </p:nvSpPr>
          <p:spPr>
            <a:xfrm>
              <a:off x="-13947000" y="3212800"/>
              <a:ext cx="229225" cy="268125"/>
            </a:xfrm>
            <a:custGeom>
              <a:avLst/>
              <a:gdLst/>
              <a:ahLst/>
              <a:cxnLst/>
              <a:rect l="l" t="t" r="r" b="b"/>
              <a:pathLst>
                <a:path w="9169" h="10725" extrusionOk="0">
                  <a:moveTo>
                    <a:pt x="2959" y="2501"/>
                  </a:moveTo>
                  <a:cubicBezTo>
                    <a:pt x="3099" y="2501"/>
                    <a:pt x="3225" y="2585"/>
                    <a:pt x="3309" y="2753"/>
                  </a:cubicBezTo>
                  <a:cubicBezTo>
                    <a:pt x="3435" y="2942"/>
                    <a:pt x="3309" y="3194"/>
                    <a:pt x="3120" y="3289"/>
                  </a:cubicBezTo>
                  <a:lnTo>
                    <a:pt x="1450" y="4140"/>
                  </a:lnTo>
                  <a:cubicBezTo>
                    <a:pt x="1404" y="4155"/>
                    <a:pt x="1354" y="4163"/>
                    <a:pt x="1304" y="4163"/>
                  </a:cubicBezTo>
                  <a:cubicBezTo>
                    <a:pt x="1148" y="4163"/>
                    <a:pt x="986" y="4086"/>
                    <a:pt x="914" y="3919"/>
                  </a:cubicBezTo>
                  <a:cubicBezTo>
                    <a:pt x="788" y="3730"/>
                    <a:pt x="914" y="3509"/>
                    <a:pt x="1103" y="3383"/>
                  </a:cubicBezTo>
                  <a:lnTo>
                    <a:pt x="2742" y="2564"/>
                  </a:lnTo>
                  <a:cubicBezTo>
                    <a:pt x="2815" y="2522"/>
                    <a:pt x="2889" y="2501"/>
                    <a:pt x="2959" y="2501"/>
                  </a:cubicBezTo>
                  <a:close/>
                  <a:moveTo>
                    <a:pt x="416" y="0"/>
                  </a:moveTo>
                  <a:cubicBezTo>
                    <a:pt x="338" y="0"/>
                    <a:pt x="259" y="23"/>
                    <a:pt x="190" y="75"/>
                  </a:cubicBezTo>
                  <a:cubicBezTo>
                    <a:pt x="64" y="138"/>
                    <a:pt x="1" y="264"/>
                    <a:pt x="1" y="422"/>
                  </a:cubicBezTo>
                  <a:lnTo>
                    <a:pt x="1" y="5337"/>
                  </a:lnTo>
                  <a:cubicBezTo>
                    <a:pt x="32" y="7952"/>
                    <a:pt x="1922" y="10220"/>
                    <a:pt x="4537" y="10724"/>
                  </a:cubicBezTo>
                  <a:lnTo>
                    <a:pt x="4569" y="10724"/>
                  </a:lnTo>
                  <a:cubicBezTo>
                    <a:pt x="4317" y="10062"/>
                    <a:pt x="4159" y="9369"/>
                    <a:pt x="4159" y="8613"/>
                  </a:cubicBezTo>
                  <a:lnTo>
                    <a:pt x="4159" y="7511"/>
                  </a:lnTo>
                  <a:cubicBezTo>
                    <a:pt x="3813" y="7574"/>
                    <a:pt x="3498" y="7763"/>
                    <a:pt x="3214" y="8015"/>
                  </a:cubicBezTo>
                  <a:cubicBezTo>
                    <a:pt x="3135" y="8093"/>
                    <a:pt x="3033" y="8133"/>
                    <a:pt x="2931" y="8133"/>
                  </a:cubicBezTo>
                  <a:cubicBezTo>
                    <a:pt x="2828" y="8133"/>
                    <a:pt x="2726" y="8093"/>
                    <a:pt x="2647" y="8015"/>
                  </a:cubicBezTo>
                  <a:cubicBezTo>
                    <a:pt x="2490" y="7857"/>
                    <a:pt x="2490" y="7574"/>
                    <a:pt x="2647" y="7448"/>
                  </a:cubicBezTo>
                  <a:cubicBezTo>
                    <a:pt x="3057" y="7006"/>
                    <a:pt x="3592" y="6754"/>
                    <a:pt x="4159" y="6691"/>
                  </a:cubicBezTo>
                  <a:lnTo>
                    <a:pt x="4159" y="3761"/>
                  </a:lnTo>
                  <a:cubicBezTo>
                    <a:pt x="4159" y="3068"/>
                    <a:pt x="4726" y="2564"/>
                    <a:pt x="5420" y="2564"/>
                  </a:cubicBezTo>
                  <a:cubicBezTo>
                    <a:pt x="5577" y="2564"/>
                    <a:pt x="5735" y="2596"/>
                    <a:pt x="5892" y="2627"/>
                  </a:cubicBezTo>
                  <a:cubicBezTo>
                    <a:pt x="6932" y="3068"/>
                    <a:pt x="8066" y="3257"/>
                    <a:pt x="9169" y="3289"/>
                  </a:cubicBezTo>
                  <a:lnTo>
                    <a:pt x="9169" y="422"/>
                  </a:lnTo>
                  <a:cubicBezTo>
                    <a:pt x="9169" y="296"/>
                    <a:pt x="9106" y="138"/>
                    <a:pt x="8980" y="75"/>
                  </a:cubicBezTo>
                  <a:cubicBezTo>
                    <a:pt x="8910" y="23"/>
                    <a:pt x="8831" y="0"/>
                    <a:pt x="8753" y="0"/>
                  </a:cubicBezTo>
                  <a:cubicBezTo>
                    <a:pt x="8690" y="0"/>
                    <a:pt x="8627" y="16"/>
                    <a:pt x="8570" y="44"/>
                  </a:cubicBezTo>
                  <a:cubicBezTo>
                    <a:pt x="7294" y="548"/>
                    <a:pt x="5939" y="800"/>
                    <a:pt x="4585" y="800"/>
                  </a:cubicBezTo>
                  <a:cubicBezTo>
                    <a:pt x="3230" y="800"/>
                    <a:pt x="1875" y="548"/>
                    <a:pt x="599" y="44"/>
                  </a:cubicBezTo>
                  <a:cubicBezTo>
                    <a:pt x="543" y="16"/>
                    <a:pt x="480" y="0"/>
                    <a:pt x="4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7" name="Google Shape;7760;p74">
              <a:extLst>
                <a:ext uri="{FF2B5EF4-FFF2-40B4-BE49-F238E27FC236}">
                  <a16:creationId xmlns:a16="http://schemas.microsoft.com/office/drawing/2014/main" id="{705E7C02-7688-184E-B091-5235E41B4EC4}"/>
                </a:ext>
              </a:extLst>
            </p:cNvPr>
            <p:cNvSpPr/>
            <p:nvPr/>
          </p:nvSpPr>
          <p:spPr>
            <a:xfrm>
              <a:off x="-13821775" y="3295600"/>
              <a:ext cx="228450" cy="269600"/>
            </a:xfrm>
            <a:custGeom>
              <a:avLst/>
              <a:gdLst/>
              <a:ahLst/>
              <a:cxnLst/>
              <a:rect l="l" t="t" r="r" b="b"/>
              <a:pathLst>
                <a:path w="9138" h="10784" extrusionOk="0">
                  <a:moveTo>
                    <a:pt x="2108" y="3311"/>
                  </a:moveTo>
                  <a:cubicBezTo>
                    <a:pt x="2163" y="3311"/>
                    <a:pt x="2219" y="3323"/>
                    <a:pt x="2269" y="3348"/>
                  </a:cubicBezTo>
                  <a:lnTo>
                    <a:pt x="3939" y="4167"/>
                  </a:lnTo>
                  <a:cubicBezTo>
                    <a:pt x="4128" y="4293"/>
                    <a:pt x="4191" y="4514"/>
                    <a:pt x="4128" y="4703"/>
                  </a:cubicBezTo>
                  <a:cubicBezTo>
                    <a:pt x="4033" y="4870"/>
                    <a:pt x="3883" y="4946"/>
                    <a:pt x="3720" y="4946"/>
                  </a:cubicBezTo>
                  <a:cubicBezTo>
                    <a:pt x="3668" y="4946"/>
                    <a:pt x="3615" y="4938"/>
                    <a:pt x="3561" y="4923"/>
                  </a:cubicBezTo>
                  <a:lnTo>
                    <a:pt x="1923" y="4073"/>
                  </a:lnTo>
                  <a:cubicBezTo>
                    <a:pt x="1734" y="4010"/>
                    <a:pt x="1639" y="3726"/>
                    <a:pt x="1734" y="3537"/>
                  </a:cubicBezTo>
                  <a:cubicBezTo>
                    <a:pt x="1803" y="3399"/>
                    <a:pt x="1957" y="3311"/>
                    <a:pt x="2108" y="3311"/>
                  </a:cubicBezTo>
                  <a:close/>
                  <a:moveTo>
                    <a:pt x="7086" y="3316"/>
                  </a:moveTo>
                  <a:cubicBezTo>
                    <a:pt x="7226" y="3316"/>
                    <a:pt x="7352" y="3400"/>
                    <a:pt x="7436" y="3568"/>
                  </a:cubicBezTo>
                  <a:cubicBezTo>
                    <a:pt x="7562" y="3758"/>
                    <a:pt x="7436" y="4010"/>
                    <a:pt x="7247" y="4104"/>
                  </a:cubicBezTo>
                  <a:lnTo>
                    <a:pt x="5577" y="4955"/>
                  </a:lnTo>
                  <a:cubicBezTo>
                    <a:pt x="5528" y="4979"/>
                    <a:pt x="5472" y="4991"/>
                    <a:pt x="5415" y="4991"/>
                  </a:cubicBezTo>
                  <a:cubicBezTo>
                    <a:pt x="5255" y="4991"/>
                    <a:pt x="5088" y="4897"/>
                    <a:pt x="5042" y="4734"/>
                  </a:cubicBezTo>
                  <a:cubicBezTo>
                    <a:pt x="4947" y="4514"/>
                    <a:pt x="5042" y="4262"/>
                    <a:pt x="5231" y="4199"/>
                  </a:cubicBezTo>
                  <a:lnTo>
                    <a:pt x="6869" y="3379"/>
                  </a:lnTo>
                  <a:cubicBezTo>
                    <a:pt x="6943" y="3337"/>
                    <a:pt x="7016" y="3316"/>
                    <a:pt x="7086" y="3316"/>
                  </a:cubicBezTo>
                  <a:close/>
                  <a:moveTo>
                    <a:pt x="6223" y="6632"/>
                  </a:moveTo>
                  <a:cubicBezTo>
                    <a:pt x="6333" y="6632"/>
                    <a:pt x="6444" y="6672"/>
                    <a:pt x="6522" y="6750"/>
                  </a:cubicBezTo>
                  <a:cubicBezTo>
                    <a:pt x="6680" y="6908"/>
                    <a:pt x="6680" y="7192"/>
                    <a:pt x="6522" y="7349"/>
                  </a:cubicBezTo>
                  <a:cubicBezTo>
                    <a:pt x="5987" y="7885"/>
                    <a:pt x="5262" y="8137"/>
                    <a:pt x="4601" y="8137"/>
                  </a:cubicBezTo>
                  <a:cubicBezTo>
                    <a:pt x="3939" y="8137"/>
                    <a:pt x="3183" y="7853"/>
                    <a:pt x="2679" y="7349"/>
                  </a:cubicBezTo>
                  <a:cubicBezTo>
                    <a:pt x="2521" y="7192"/>
                    <a:pt x="2521" y="6908"/>
                    <a:pt x="2679" y="6750"/>
                  </a:cubicBezTo>
                  <a:cubicBezTo>
                    <a:pt x="2758" y="6672"/>
                    <a:pt x="2860" y="6632"/>
                    <a:pt x="2962" y="6632"/>
                  </a:cubicBezTo>
                  <a:cubicBezTo>
                    <a:pt x="3065" y="6632"/>
                    <a:pt x="3167" y="6672"/>
                    <a:pt x="3246" y="6750"/>
                  </a:cubicBezTo>
                  <a:cubicBezTo>
                    <a:pt x="3608" y="7129"/>
                    <a:pt x="4097" y="7318"/>
                    <a:pt x="4585" y="7318"/>
                  </a:cubicBezTo>
                  <a:cubicBezTo>
                    <a:pt x="5073" y="7318"/>
                    <a:pt x="5562" y="7129"/>
                    <a:pt x="5924" y="6750"/>
                  </a:cubicBezTo>
                  <a:cubicBezTo>
                    <a:pt x="6003" y="6672"/>
                    <a:pt x="6113" y="6632"/>
                    <a:pt x="6223" y="6632"/>
                  </a:cubicBezTo>
                  <a:close/>
                  <a:moveTo>
                    <a:pt x="8737" y="0"/>
                  </a:moveTo>
                  <a:cubicBezTo>
                    <a:pt x="8681" y="0"/>
                    <a:pt x="8624" y="13"/>
                    <a:pt x="8570" y="40"/>
                  </a:cubicBezTo>
                  <a:cubicBezTo>
                    <a:pt x="7294" y="544"/>
                    <a:pt x="5932" y="796"/>
                    <a:pt x="4565" y="796"/>
                  </a:cubicBezTo>
                  <a:cubicBezTo>
                    <a:pt x="3199" y="796"/>
                    <a:pt x="1828" y="544"/>
                    <a:pt x="537" y="40"/>
                  </a:cubicBezTo>
                  <a:cubicBezTo>
                    <a:pt x="494" y="22"/>
                    <a:pt x="447" y="13"/>
                    <a:pt x="400" y="13"/>
                  </a:cubicBezTo>
                  <a:cubicBezTo>
                    <a:pt x="205" y="13"/>
                    <a:pt x="1" y="164"/>
                    <a:pt x="1" y="418"/>
                  </a:cubicBezTo>
                  <a:lnTo>
                    <a:pt x="1" y="5301"/>
                  </a:lnTo>
                  <a:cubicBezTo>
                    <a:pt x="1" y="7948"/>
                    <a:pt x="1891" y="10279"/>
                    <a:pt x="4475" y="10783"/>
                  </a:cubicBezTo>
                  <a:lnTo>
                    <a:pt x="4632" y="10783"/>
                  </a:lnTo>
                  <a:cubicBezTo>
                    <a:pt x="7247" y="10247"/>
                    <a:pt x="9137" y="7948"/>
                    <a:pt x="9137" y="5301"/>
                  </a:cubicBezTo>
                  <a:lnTo>
                    <a:pt x="9137" y="418"/>
                  </a:lnTo>
                  <a:cubicBezTo>
                    <a:pt x="9137" y="170"/>
                    <a:pt x="8943" y="0"/>
                    <a:pt x="87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" name="Google Shape;7761;p74">
            <a:extLst>
              <a:ext uri="{FF2B5EF4-FFF2-40B4-BE49-F238E27FC236}">
                <a16:creationId xmlns:a16="http://schemas.microsoft.com/office/drawing/2014/main" id="{0EDB6174-D63E-6ED8-A53B-4C937811563B}"/>
              </a:ext>
            </a:extLst>
          </p:cNvPr>
          <p:cNvGrpSpPr/>
          <p:nvPr/>
        </p:nvGrpSpPr>
        <p:grpSpPr>
          <a:xfrm>
            <a:off x="6478641" y="2630860"/>
            <a:ext cx="474928" cy="472893"/>
            <a:chOff x="-13946200" y="3647075"/>
            <a:chExt cx="353650" cy="352100"/>
          </a:xfrm>
          <a:solidFill>
            <a:schemeClr val="tx1"/>
          </a:solidFill>
        </p:grpSpPr>
        <p:sp>
          <p:nvSpPr>
            <p:cNvPr id="809" name="Google Shape;7762;p74">
              <a:extLst>
                <a:ext uri="{FF2B5EF4-FFF2-40B4-BE49-F238E27FC236}">
                  <a16:creationId xmlns:a16="http://schemas.microsoft.com/office/drawing/2014/main" id="{EC8DDEF2-30B3-608D-D446-6DD816D93D7E}"/>
                </a:ext>
              </a:extLst>
            </p:cNvPr>
            <p:cNvSpPr/>
            <p:nvPr/>
          </p:nvSpPr>
          <p:spPr>
            <a:xfrm>
              <a:off x="-13717000" y="3647075"/>
              <a:ext cx="124450" cy="144150"/>
            </a:xfrm>
            <a:custGeom>
              <a:avLst/>
              <a:gdLst/>
              <a:ahLst/>
              <a:cxnLst/>
              <a:rect l="l" t="t" r="r" b="b"/>
              <a:pathLst>
                <a:path w="4978" h="5766" extrusionOk="0">
                  <a:moveTo>
                    <a:pt x="0" y="1"/>
                  </a:moveTo>
                  <a:lnTo>
                    <a:pt x="0" y="2868"/>
                  </a:lnTo>
                  <a:cubicBezTo>
                    <a:pt x="0" y="4317"/>
                    <a:pt x="1103" y="5514"/>
                    <a:pt x="2489" y="5703"/>
                  </a:cubicBezTo>
                  <a:cubicBezTo>
                    <a:pt x="1985" y="5167"/>
                    <a:pt x="1670" y="4474"/>
                    <a:pt x="1670" y="3687"/>
                  </a:cubicBezTo>
                  <a:lnTo>
                    <a:pt x="1670" y="2017"/>
                  </a:lnTo>
                  <a:cubicBezTo>
                    <a:pt x="1670" y="1796"/>
                    <a:pt x="1859" y="1607"/>
                    <a:pt x="2079" y="1607"/>
                  </a:cubicBezTo>
                  <a:cubicBezTo>
                    <a:pt x="2268" y="1607"/>
                    <a:pt x="2489" y="1796"/>
                    <a:pt x="2489" y="2017"/>
                  </a:cubicBezTo>
                  <a:lnTo>
                    <a:pt x="2489" y="3687"/>
                  </a:lnTo>
                  <a:cubicBezTo>
                    <a:pt x="2489" y="4821"/>
                    <a:pt x="3434" y="5766"/>
                    <a:pt x="4568" y="5766"/>
                  </a:cubicBezTo>
                  <a:lnTo>
                    <a:pt x="4978" y="5766"/>
                  </a:lnTo>
                  <a:lnTo>
                    <a:pt x="4978" y="379"/>
                  </a:lnTo>
                  <a:cubicBezTo>
                    <a:pt x="4978" y="127"/>
                    <a:pt x="4789" y="1"/>
                    <a:pt x="45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" name="Google Shape;7763;p74">
              <a:extLst>
                <a:ext uri="{FF2B5EF4-FFF2-40B4-BE49-F238E27FC236}">
                  <a16:creationId xmlns:a16="http://schemas.microsoft.com/office/drawing/2014/main" id="{BF3320B6-98EB-D5E3-A697-E9A95102F2EB}"/>
                </a:ext>
              </a:extLst>
            </p:cNvPr>
            <p:cNvSpPr/>
            <p:nvPr/>
          </p:nvSpPr>
          <p:spPr>
            <a:xfrm>
              <a:off x="-13801275" y="3647075"/>
              <a:ext cx="63025" cy="61075"/>
            </a:xfrm>
            <a:custGeom>
              <a:avLst/>
              <a:gdLst/>
              <a:ahLst/>
              <a:cxnLst/>
              <a:rect l="l" t="t" r="r" b="b"/>
              <a:pathLst>
                <a:path w="2521" h="2443" extrusionOk="0">
                  <a:moveTo>
                    <a:pt x="0" y="1"/>
                  </a:moveTo>
                  <a:lnTo>
                    <a:pt x="0" y="2017"/>
                  </a:lnTo>
                  <a:cubicBezTo>
                    <a:pt x="347" y="2300"/>
                    <a:pt x="796" y="2442"/>
                    <a:pt x="1248" y="2442"/>
                  </a:cubicBezTo>
                  <a:cubicBezTo>
                    <a:pt x="1701" y="2442"/>
                    <a:pt x="2158" y="2300"/>
                    <a:pt x="2520" y="2017"/>
                  </a:cubicBezTo>
                  <a:lnTo>
                    <a:pt x="252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" name="Google Shape;7764;p74">
              <a:extLst>
                <a:ext uri="{FF2B5EF4-FFF2-40B4-BE49-F238E27FC236}">
                  <a16:creationId xmlns:a16="http://schemas.microsoft.com/office/drawing/2014/main" id="{05FF968D-AFC4-2CAA-C477-FD814C003C01}"/>
                </a:ext>
              </a:extLst>
            </p:cNvPr>
            <p:cNvSpPr/>
            <p:nvPr/>
          </p:nvSpPr>
          <p:spPr>
            <a:xfrm>
              <a:off x="-13946200" y="3647075"/>
              <a:ext cx="124450" cy="143400"/>
            </a:xfrm>
            <a:custGeom>
              <a:avLst/>
              <a:gdLst/>
              <a:ahLst/>
              <a:cxnLst/>
              <a:rect l="l" t="t" r="r" b="b"/>
              <a:pathLst>
                <a:path w="4978" h="5736" extrusionOk="0">
                  <a:moveTo>
                    <a:pt x="441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5734"/>
                  </a:lnTo>
                  <a:lnTo>
                    <a:pt x="441" y="5734"/>
                  </a:lnTo>
                  <a:cubicBezTo>
                    <a:pt x="460" y="5735"/>
                    <a:pt x="478" y="5735"/>
                    <a:pt x="496" y="5735"/>
                  </a:cubicBezTo>
                  <a:cubicBezTo>
                    <a:pt x="1605" y="5735"/>
                    <a:pt x="2489" y="4802"/>
                    <a:pt x="2489" y="3687"/>
                  </a:cubicBezTo>
                  <a:lnTo>
                    <a:pt x="2489" y="2048"/>
                  </a:lnTo>
                  <a:cubicBezTo>
                    <a:pt x="2489" y="1796"/>
                    <a:pt x="2678" y="1607"/>
                    <a:pt x="2867" y="1607"/>
                  </a:cubicBezTo>
                  <a:cubicBezTo>
                    <a:pt x="3119" y="1607"/>
                    <a:pt x="3308" y="1796"/>
                    <a:pt x="3308" y="2048"/>
                  </a:cubicBezTo>
                  <a:lnTo>
                    <a:pt x="3308" y="3687"/>
                  </a:lnTo>
                  <a:cubicBezTo>
                    <a:pt x="3308" y="4474"/>
                    <a:pt x="2993" y="5199"/>
                    <a:pt x="2489" y="5703"/>
                  </a:cubicBezTo>
                  <a:cubicBezTo>
                    <a:pt x="3907" y="5514"/>
                    <a:pt x="4978" y="4317"/>
                    <a:pt x="4978" y="2868"/>
                  </a:cubicBezTo>
                  <a:lnTo>
                    <a:pt x="497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2" name="Google Shape;7765;p74">
              <a:extLst>
                <a:ext uri="{FF2B5EF4-FFF2-40B4-BE49-F238E27FC236}">
                  <a16:creationId xmlns:a16="http://schemas.microsoft.com/office/drawing/2014/main" id="{15A4BF73-5A2E-9B0B-4954-3E7FB8E46CBA}"/>
                </a:ext>
              </a:extLst>
            </p:cNvPr>
            <p:cNvSpPr/>
            <p:nvPr/>
          </p:nvSpPr>
          <p:spPr>
            <a:xfrm>
              <a:off x="-13946200" y="3873900"/>
              <a:ext cx="352875" cy="125275"/>
            </a:xfrm>
            <a:custGeom>
              <a:avLst/>
              <a:gdLst/>
              <a:ahLst/>
              <a:cxnLst/>
              <a:rect l="l" t="t" r="r" b="b"/>
              <a:pathLst>
                <a:path w="14115" h="5011" extrusionOk="0">
                  <a:moveTo>
                    <a:pt x="4915" y="1"/>
                  </a:moveTo>
                  <a:lnTo>
                    <a:pt x="5766" y="1639"/>
                  </a:lnTo>
                  <a:cubicBezTo>
                    <a:pt x="5829" y="1797"/>
                    <a:pt x="5797" y="1986"/>
                    <a:pt x="5671" y="2112"/>
                  </a:cubicBezTo>
                  <a:cubicBezTo>
                    <a:pt x="5388" y="2332"/>
                    <a:pt x="5072" y="2458"/>
                    <a:pt x="4726" y="2458"/>
                  </a:cubicBezTo>
                  <a:cubicBezTo>
                    <a:pt x="4253" y="2458"/>
                    <a:pt x="3812" y="2206"/>
                    <a:pt x="3560" y="1828"/>
                  </a:cubicBezTo>
                  <a:cubicBezTo>
                    <a:pt x="3434" y="1671"/>
                    <a:pt x="3245" y="1592"/>
                    <a:pt x="3056" y="1592"/>
                  </a:cubicBezTo>
                  <a:cubicBezTo>
                    <a:pt x="2867" y="1592"/>
                    <a:pt x="2678" y="1671"/>
                    <a:pt x="2552" y="1828"/>
                  </a:cubicBezTo>
                  <a:cubicBezTo>
                    <a:pt x="2289" y="2214"/>
                    <a:pt x="1845" y="2411"/>
                    <a:pt x="1397" y="2411"/>
                  </a:cubicBezTo>
                  <a:cubicBezTo>
                    <a:pt x="931" y="2411"/>
                    <a:pt x="462" y="2199"/>
                    <a:pt x="189" y="1765"/>
                  </a:cubicBezTo>
                  <a:cubicBezTo>
                    <a:pt x="158" y="1702"/>
                    <a:pt x="95" y="1671"/>
                    <a:pt x="0" y="1608"/>
                  </a:cubicBezTo>
                  <a:lnTo>
                    <a:pt x="0" y="4569"/>
                  </a:lnTo>
                  <a:cubicBezTo>
                    <a:pt x="0" y="4821"/>
                    <a:pt x="189" y="5010"/>
                    <a:pt x="441" y="5010"/>
                  </a:cubicBezTo>
                  <a:lnTo>
                    <a:pt x="13705" y="5010"/>
                  </a:lnTo>
                  <a:cubicBezTo>
                    <a:pt x="13957" y="5010"/>
                    <a:pt x="14114" y="4821"/>
                    <a:pt x="14114" y="4569"/>
                  </a:cubicBezTo>
                  <a:lnTo>
                    <a:pt x="14114" y="1608"/>
                  </a:lnTo>
                  <a:cubicBezTo>
                    <a:pt x="14020" y="1671"/>
                    <a:pt x="13957" y="1702"/>
                    <a:pt x="13894" y="1765"/>
                  </a:cubicBezTo>
                  <a:cubicBezTo>
                    <a:pt x="13637" y="2199"/>
                    <a:pt x="13176" y="2411"/>
                    <a:pt x="12710" y="2411"/>
                  </a:cubicBezTo>
                  <a:cubicBezTo>
                    <a:pt x="12261" y="2411"/>
                    <a:pt x="11809" y="2214"/>
                    <a:pt x="11531" y="1828"/>
                  </a:cubicBezTo>
                  <a:cubicBezTo>
                    <a:pt x="11421" y="1671"/>
                    <a:pt x="11240" y="1592"/>
                    <a:pt x="11054" y="1592"/>
                  </a:cubicBezTo>
                  <a:cubicBezTo>
                    <a:pt x="10869" y="1592"/>
                    <a:pt x="10680" y="1671"/>
                    <a:pt x="10554" y="1828"/>
                  </a:cubicBezTo>
                  <a:cubicBezTo>
                    <a:pt x="10271" y="2206"/>
                    <a:pt x="9861" y="2458"/>
                    <a:pt x="9389" y="2458"/>
                  </a:cubicBezTo>
                  <a:cubicBezTo>
                    <a:pt x="9011" y="2458"/>
                    <a:pt x="8664" y="2332"/>
                    <a:pt x="8444" y="2112"/>
                  </a:cubicBezTo>
                  <a:cubicBezTo>
                    <a:pt x="8317" y="1986"/>
                    <a:pt x="8286" y="1797"/>
                    <a:pt x="8349" y="1639"/>
                  </a:cubicBezTo>
                  <a:lnTo>
                    <a:pt x="916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3" name="Google Shape;7766;p74">
              <a:extLst>
                <a:ext uri="{FF2B5EF4-FFF2-40B4-BE49-F238E27FC236}">
                  <a16:creationId xmlns:a16="http://schemas.microsoft.com/office/drawing/2014/main" id="{826AE458-A3B4-8898-C35D-6A18247C9887}"/>
                </a:ext>
              </a:extLst>
            </p:cNvPr>
            <p:cNvSpPr/>
            <p:nvPr/>
          </p:nvSpPr>
          <p:spPr>
            <a:xfrm>
              <a:off x="-13713850" y="3810125"/>
              <a:ext cx="120525" cy="105075"/>
            </a:xfrm>
            <a:custGeom>
              <a:avLst/>
              <a:gdLst/>
              <a:ahLst/>
              <a:cxnLst/>
              <a:rect l="l" t="t" r="r" b="b"/>
              <a:pathLst>
                <a:path w="4821" h="4203" extrusionOk="0">
                  <a:moveTo>
                    <a:pt x="2079" y="0"/>
                  </a:moveTo>
                  <a:lnTo>
                    <a:pt x="0" y="4190"/>
                  </a:lnTo>
                  <a:lnTo>
                    <a:pt x="189" y="4190"/>
                  </a:lnTo>
                  <a:cubicBezTo>
                    <a:pt x="378" y="4127"/>
                    <a:pt x="504" y="4064"/>
                    <a:pt x="599" y="3938"/>
                  </a:cubicBezTo>
                  <a:cubicBezTo>
                    <a:pt x="882" y="3529"/>
                    <a:pt x="1323" y="3324"/>
                    <a:pt x="1764" y="3324"/>
                  </a:cubicBezTo>
                  <a:cubicBezTo>
                    <a:pt x="2205" y="3324"/>
                    <a:pt x="2647" y="3529"/>
                    <a:pt x="2930" y="3938"/>
                  </a:cubicBezTo>
                  <a:cubicBezTo>
                    <a:pt x="3027" y="4099"/>
                    <a:pt x="3197" y="4202"/>
                    <a:pt x="3386" y="4202"/>
                  </a:cubicBezTo>
                  <a:cubicBezTo>
                    <a:pt x="3568" y="4202"/>
                    <a:pt x="3768" y="4107"/>
                    <a:pt x="3938" y="3875"/>
                  </a:cubicBezTo>
                  <a:cubicBezTo>
                    <a:pt x="4190" y="3560"/>
                    <a:pt x="4505" y="3403"/>
                    <a:pt x="4820" y="3308"/>
                  </a:cubicBezTo>
                  <a:lnTo>
                    <a:pt x="4820" y="95"/>
                  </a:lnTo>
                  <a:lnTo>
                    <a:pt x="2741" y="95"/>
                  </a:lnTo>
                  <a:cubicBezTo>
                    <a:pt x="2521" y="95"/>
                    <a:pt x="2332" y="32"/>
                    <a:pt x="20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4" name="Google Shape;7767;p74">
              <a:extLst>
                <a:ext uri="{FF2B5EF4-FFF2-40B4-BE49-F238E27FC236}">
                  <a16:creationId xmlns:a16="http://schemas.microsoft.com/office/drawing/2014/main" id="{B218FA63-F1A2-4344-0DA2-1726E2BA222D}"/>
                </a:ext>
              </a:extLst>
            </p:cNvPr>
            <p:cNvSpPr/>
            <p:nvPr/>
          </p:nvSpPr>
          <p:spPr>
            <a:xfrm>
              <a:off x="-13946200" y="3810125"/>
              <a:ext cx="121300" cy="105175"/>
            </a:xfrm>
            <a:custGeom>
              <a:avLst/>
              <a:gdLst/>
              <a:ahLst/>
              <a:cxnLst/>
              <a:rect l="l" t="t" r="r" b="b"/>
              <a:pathLst>
                <a:path w="4852" h="4207" extrusionOk="0">
                  <a:moveTo>
                    <a:pt x="2773" y="0"/>
                  </a:moveTo>
                  <a:cubicBezTo>
                    <a:pt x="2521" y="32"/>
                    <a:pt x="2332" y="95"/>
                    <a:pt x="2080" y="95"/>
                  </a:cubicBezTo>
                  <a:lnTo>
                    <a:pt x="0" y="95"/>
                  </a:lnTo>
                  <a:lnTo>
                    <a:pt x="0" y="3340"/>
                  </a:lnTo>
                  <a:cubicBezTo>
                    <a:pt x="315" y="3434"/>
                    <a:pt x="630" y="3592"/>
                    <a:pt x="882" y="3907"/>
                  </a:cubicBezTo>
                  <a:cubicBezTo>
                    <a:pt x="1048" y="4118"/>
                    <a:pt x="1244" y="4206"/>
                    <a:pt x="1422" y="4206"/>
                  </a:cubicBezTo>
                  <a:cubicBezTo>
                    <a:pt x="1617" y="4206"/>
                    <a:pt x="1792" y="4102"/>
                    <a:pt x="1890" y="3938"/>
                  </a:cubicBezTo>
                  <a:cubicBezTo>
                    <a:pt x="2174" y="3529"/>
                    <a:pt x="2615" y="3324"/>
                    <a:pt x="3056" y="3324"/>
                  </a:cubicBezTo>
                  <a:cubicBezTo>
                    <a:pt x="3497" y="3324"/>
                    <a:pt x="3938" y="3529"/>
                    <a:pt x="4222" y="3938"/>
                  </a:cubicBezTo>
                  <a:cubicBezTo>
                    <a:pt x="4285" y="4096"/>
                    <a:pt x="4442" y="4190"/>
                    <a:pt x="4663" y="4190"/>
                  </a:cubicBezTo>
                  <a:lnTo>
                    <a:pt x="4852" y="4190"/>
                  </a:lnTo>
                  <a:lnTo>
                    <a:pt x="277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15" name="Google Shape;7768;p74">
            <a:extLst>
              <a:ext uri="{FF2B5EF4-FFF2-40B4-BE49-F238E27FC236}">
                <a16:creationId xmlns:a16="http://schemas.microsoft.com/office/drawing/2014/main" id="{931FFA10-A1D7-4153-7E1C-B249FD1A85D9}"/>
              </a:ext>
            </a:extLst>
          </p:cNvPr>
          <p:cNvSpPr/>
          <p:nvPr/>
        </p:nvSpPr>
        <p:spPr>
          <a:xfrm>
            <a:off x="6536117" y="3223745"/>
            <a:ext cx="361787" cy="471819"/>
          </a:xfrm>
          <a:custGeom>
            <a:avLst/>
            <a:gdLst/>
            <a:ahLst/>
            <a:cxnLst/>
            <a:rect l="l" t="t" r="r" b="b"/>
            <a:pathLst>
              <a:path w="10776" h="14052" extrusionOk="0">
                <a:moveTo>
                  <a:pt x="5388" y="0"/>
                </a:moveTo>
                <a:cubicBezTo>
                  <a:pt x="3939" y="0"/>
                  <a:pt x="2741" y="1071"/>
                  <a:pt x="2552" y="2489"/>
                </a:cubicBezTo>
                <a:lnTo>
                  <a:pt x="4569" y="2489"/>
                </a:lnTo>
                <a:cubicBezTo>
                  <a:pt x="4789" y="2489"/>
                  <a:pt x="5010" y="2678"/>
                  <a:pt x="5010" y="2867"/>
                </a:cubicBezTo>
                <a:cubicBezTo>
                  <a:pt x="5010" y="3056"/>
                  <a:pt x="4789" y="3277"/>
                  <a:pt x="4569" y="3277"/>
                </a:cubicBezTo>
                <a:lnTo>
                  <a:pt x="2489" y="3277"/>
                </a:lnTo>
                <a:lnTo>
                  <a:pt x="2489" y="4096"/>
                </a:lnTo>
                <a:lnTo>
                  <a:pt x="4569" y="4096"/>
                </a:lnTo>
                <a:cubicBezTo>
                  <a:pt x="4789" y="4096"/>
                  <a:pt x="5010" y="4285"/>
                  <a:pt x="5010" y="4537"/>
                </a:cubicBezTo>
                <a:cubicBezTo>
                  <a:pt x="5010" y="4757"/>
                  <a:pt x="4789" y="4915"/>
                  <a:pt x="4569" y="4915"/>
                </a:cubicBezTo>
                <a:lnTo>
                  <a:pt x="2489" y="4915"/>
                </a:lnTo>
                <a:lnTo>
                  <a:pt x="2489" y="5734"/>
                </a:lnTo>
                <a:lnTo>
                  <a:pt x="4569" y="5734"/>
                </a:lnTo>
                <a:cubicBezTo>
                  <a:pt x="4789" y="5734"/>
                  <a:pt x="5010" y="5955"/>
                  <a:pt x="5010" y="6144"/>
                </a:cubicBezTo>
                <a:cubicBezTo>
                  <a:pt x="5010" y="6396"/>
                  <a:pt x="4789" y="6585"/>
                  <a:pt x="4569" y="6585"/>
                </a:cubicBezTo>
                <a:lnTo>
                  <a:pt x="2552" y="6585"/>
                </a:lnTo>
                <a:cubicBezTo>
                  <a:pt x="2741" y="7845"/>
                  <a:pt x="3750" y="8822"/>
                  <a:pt x="5010" y="9011"/>
                </a:cubicBezTo>
                <a:lnTo>
                  <a:pt x="5010" y="9861"/>
                </a:lnTo>
                <a:cubicBezTo>
                  <a:pt x="2804" y="9641"/>
                  <a:pt x="1072" y="7876"/>
                  <a:pt x="851" y="5671"/>
                </a:cubicBezTo>
                <a:lnTo>
                  <a:pt x="851" y="5671"/>
                </a:lnTo>
                <a:cubicBezTo>
                  <a:pt x="977" y="5703"/>
                  <a:pt x="1135" y="5734"/>
                  <a:pt x="1261" y="5734"/>
                </a:cubicBezTo>
                <a:cubicBezTo>
                  <a:pt x="1418" y="5734"/>
                  <a:pt x="1544" y="5703"/>
                  <a:pt x="1702" y="5671"/>
                </a:cubicBezTo>
                <a:lnTo>
                  <a:pt x="1702" y="3340"/>
                </a:lnTo>
                <a:cubicBezTo>
                  <a:pt x="1576" y="3308"/>
                  <a:pt x="1418" y="3277"/>
                  <a:pt x="1261" y="3277"/>
                </a:cubicBezTo>
                <a:cubicBezTo>
                  <a:pt x="599" y="3277"/>
                  <a:pt x="0" y="3812"/>
                  <a:pt x="0" y="4537"/>
                </a:cubicBezTo>
                <a:lnTo>
                  <a:pt x="0" y="5356"/>
                </a:lnTo>
                <a:cubicBezTo>
                  <a:pt x="0" y="8191"/>
                  <a:pt x="2206" y="10523"/>
                  <a:pt x="4947" y="10712"/>
                </a:cubicBezTo>
                <a:lnTo>
                  <a:pt x="4947" y="11657"/>
                </a:lnTo>
                <a:cubicBezTo>
                  <a:pt x="4002" y="11846"/>
                  <a:pt x="3308" y="12697"/>
                  <a:pt x="3308" y="13673"/>
                </a:cubicBezTo>
                <a:cubicBezTo>
                  <a:pt x="3308" y="13894"/>
                  <a:pt x="3497" y="14051"/>
                  <a:pt x="3750" y="14051"/>
                </a:cubicBezTo>
                <a:lnTo>
                  <a:pt x="7058" y="14051"/>
                </a:lnTo>
                <a:cubicBezTo>
                  <a:pt x="7278" y="14051"/>
                  <a:pt x="7436" y="13862"/>
                  <a:pt x="7436" y="13673"/>
                </a:cubicBezTo>
                <a:cubicBezTo>
                  <a:pt x="7436" y="12697"/>
                  <a:pt x="6743" y="11815"/>
                  <a:pt x="5797" y="11657"/>
                </a:cubicBezTo>
                <a:lnTo>
                  <a:pt x="5797" y="10712"/>
                </a:lnTo>
                <a:cubicBezTo>
                  <a:pt x="8570" y="10523"/>
                  <a:pt x="10775" y="8191"/>
                  <a:pt x="10775" y="5356"/>
                </a:cubicBezTo>
                <a:lnTo>
                  <a:pt x="10775" y="4537"/>
                </a:lnTo>
                <a:cubicBezTo>
                  <a:pt x="10775" y="3875"/>
                  <a:pt x="10240" y="3277"/>
                  <a:pt x="9515" y="3277"/>
                </a:cubicBezTo>
                <a:cubicBezTo>
                  <a:pt x="9357" y="3277"/>
                  <a:pt x="9263" y="3308"/>
                  <a:pt x="9137" y="3340"/>
                </a:cubicBezTo>
                <a:lnTo>
                  <a:pt x="9137" y="5671"/>
                </a:lnTo>
                <a:cubicBezTo>
                  <a:pt x="9263" y="5703"/>
                  <a:pt x="9420" y="5734"/>
                  <a:pt x="9515" y="5734"/>
                </a:cubicBezTo>
                <a:cubicBezTo>
                  <a:pt x="9672" y="5734"/>
                  <a:pt x="9798" y="5703"/>
                  <a:pt x="9925" y="5671"/>
                </a:cubicBezTo>
                <a:lnTo>
                  <a:pt x="9925" y="5671"/>
                </a:lnTo>
                <a:cubicBezTo>
                  <a:pt x="9767" y="7876"/>
                  <a:pt x="8003" y="9641"/>
                  <a:pt x="5797" y="9861"/>
                </a:cubicBezTo>
                <a:lnTo>
                  <a:pt x="5797" y="9011"/>
                </a:lnTo>
                <a:cubicBezTo>
                  <a:pt x="7058" y="8822"/>
                  <a:pt x="8034" y="7845"/>
                  <a:pt x="8223" y="6585"/>
                </a:cubicBezTo>
                <a:lnTo>
                  <a:pt x="6207" y="6585"/>
                </a:lnTo>
                <a:cubicBezTo>
                  <a:pt x="5986" y="6585"/>
                  <a:pt x="5829" y="6396"/>
                  <a:pt x="5829" y="6144"/>
                </a:cubicBezTo>
                <a:cubicBezTo>
                  <a:pt x="5829" y="5892"/>
                  <a:pt x="6018" y="5734"/>
                  <a:pt x="6207" y="5734"/>
                </a:cubicBezTo>
                <a:lnTo>
                  <a:pt x="8318" y="5734"/>
                </a:lnTo>
                <a:lnTo>
                  <a:pt x="8318" y="4915"/>
                </a:lnTo>
                <a:lnTo>
                  <a:pt x="6207" y="4915"/>
                </a:lnTo>
                <a:cubicBezTo>
                  <a:pt x="5986" y="4915"/>
                  <a:pt x="5829" y="4726"/>
                  <a:pt x="5829" y="4537"/>
                </a:cubicBezTo>
                <a:cubicBezTo>
                  <a:pt x="5829" y="4285"/>
                  <a:pt x="6018" y="4096"/>
                  <a:pt x="6207" y="4096"/>
                </a:cubicBezTo>
                <a:lnTo>
                  <a:pt x="8318" y="4096"/>
                </a:lnTo>
                <a:lnTo>
                  <a:pt x="8318" y="3277"/>
                </a:lnTo>
                <a:lnTo>
                  <a:pt x="6207" y="3277"/>
                </a:lnTo>
                <a:cubicBezTo>
                  <a:pt x="5986" y="3277"/>
                  <a:pt x="5829" y="3056"/>
                  <a:pt x="5829" y="2867"/>
                </a:cubicBezTo>
                <a:cubicBezTo>
                  <a:pt x="5829" y="2678"/>
                  <a:pt x="6018" y="2489"/>
                  <a:pt x="6207" y="2489"/>
                </a:cubicBezTo>
                <a:lnTo>
                  <a:pt x="8223" y="2489"/>
                </a:lnTo>
                <a:cubicBezTo>
                  <a:pt x="8034" y="1071"/>
                  <a:pt x="6806" y="0"/>
                  <a:pt x="538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16" name="Google Shape;7769;p74">
            <a:extLst>
              <a:ext uri="{FF2B5EF4-FFF2-40B4-BE49-F238E27FC236}">
                <a16:creationId xmlns:a16="http://schemas.microsoft.com/office/drawing/2014/main" id="{DEA2BCD1-CCA9-0A7A-49DE-78E52A1C6E05}"/>
              </a:ext>
            </a:extLst>
          </p:cNvPr>
          <p:cNvGrpSpPr/>
          <p:nvPr/>
        </p:nvGrpSpPr>
        <p:grpSpPr>
          <a:xfrm>
            <a:off x="8856499" y="2043505"/>
            <a:ext cx="476003" cy="472356"/>
            <a:chOff x="-12163025" y="3214275"/>
            <a:chExt cx="354450" cy="351700"/>
          </a:xfrm>
          <a:solidFill>
            <a:schemeClr val="tx1"/>
          </a:solidFill>
        </p:grpSpPr>
        <p:sp>
          <p:nvSpPr>
            <p:cNvPr id="817" name="Google Shape;7770;p74">
              <a:extLst>
                <a:ext uri="{FF2B5EF4-FFF2-40B4-BE49-F238E27FC236}">
                  <a16:creationId xmlns:a16="http://schemas.microsoft.com/office/drawing/2014/main" id="{E028977B-1D34-66AC-3167-11AB348A384A}"/>
                </a:ext>
              </a:extLst>
            </p:cNvPr>
            <p:cNvSpPr/>
            <p:nvPr/>
          </p:nvSpPr>
          <p:spPr>
            <a:xfrm>
              <a:off x="-12163025" y="3214275"/>
              <a:ext cx="354450" cy="165025"/>
            </a:xfrm>
            <a:custGeom>
              <a:avLst/>
              <a:gdLst/>
              <a:ahLst/>
              <a:cxnLst/>
              <a:rect l="l" t="t" r="r" b="b"/>
              <a:pathLst>
                <a:path w="14178" h="6601" extrusionOk="0">
                  <a:moveTo>
                    <a:pt x="10271" y="1812"/>
                  </a:moveTo>
                  <a:cubicBezTo>
                    <a:pt x="10649" y="1812"/>
                    <a:pt x="10996" y="1844"/>
                    <a:pt x="11342" y="1970"/>
                  </a:cubicBezTo>
                  <a:cubicBezTo>
                    <a:pt x="11626" y="2064"/>
                    <a:pt x="11846" y="2096"/>
                    <a:pt x="12130" y="2096"/>
                  </a:cubicBezTo>
                  <a:cubicBezTo>
                    <a:pt x="12350" y="2096"/>
                    <a:pt x="12508" y="2285"/>
                    <a:pt x="12508" y="2505"/>
                  </a:cubicBezTo>
                  <a:lnTo>
                    <a:pt x="12508" y="2820"/>
                  </a:lnTo>
                  <a:cubicBezTo>
                    <a:pt x="12508" y="3955"/>
                    <a:pt x="11563" y="4900"/>
                    <a:pt x="10429" y="4900"/>
                  </a:cubicBezTo>
                  <a:lnTo>
                    <a:pt x="9767" y="4900"/>
                  </a:lnTo>
                  <a:cubicBezTo>
                    <a:pt x="9105" y="4900"/>
                    <a:pt x="8507" y="4553"/>
                    <a:pt x="8192" y="3923"/>
                  </a:cubicBezTo>
                  <a:lnTo>
                    <a:pt x="7908" y="3324"/>
                  </a:lnTo>
                  <a:cubicBezTo>
                    <a:pt x="7877" y="3198"/>
                    <a:pt x="7908" y="3041"/>
                    <a:pt x="8034" y="2883"/>
                  </a:cubicBezTo>
                  <a:lnTo>
                    <a:pt x="8349" y="2568"/>
                  </a:lnTo>
                  <a:cubicBezTo>
                    <a:pt x="8979" y="1938"/>
                    <a:pt x="9735" y="1812"/>
                    <a:pt x="10271" y="1812"/>
                  </a:cubicBezTo>
                  <a:close/>
                  <a:moveTo>
                    <a:pt x="3939" y="1844"/>
                  </a:moveTo>
                  <a:cubicBezTo>
                    <a:pt x="4474" y="1844"/>
                    <a:pt x="5262" y="1970"/>
                    <a:pt x="5892" y="2600"/>
                  </a:cubicBezTo>
                  <a:lnTo>
                    <a:pt x="6207" y="2915"/>
                  </a:lnTo>
                  <a:cubicBezTo>
                    <a:pt x="6333" y="3041"/>
                    <a:pt x="6364" y="3230"/>
                    <a:pt x="6301" y="3387"/>
                  </a:cubicBezTo>
                  <a:lnTo>
                    <a:pt x="6018" y="3986"/>
                  </a:lnTo>
                  <a:cubicBezTo>
                    <a:pt x="5703" y="4585"/>
                    <a:pt x="5104" y="4963"/>
                    <a:pt x="4443" y="4963"/>
                  </a:cubicBezTo>
                  <a:lnTo>
                    <a:pt x="3781" y="4963"/>
                  </a:lnTo>
                  <a:cubicBezTo>
                    <a:pt x="2647" y="4963"/>
                    <a:pt x="1702" y="4018"/>
                    <a:pt x="1702" y="2883"/>
                  </a:cubicBezTo>
                  <a:lnTo>
                    <a:pt x="1702" y="2537"/>
                  </a:lnTo>
                  <a:lnTo>
                    <a:pt x="1733" y="2537"/>
                  </a:lnTo>
                  <a:cubicBezTo>
                    <a:pt x="1733" y="2285"/>
                    <a:pt x="1891" y="2127"/>
                    <a:pt x="2111" y="2127"/>
                  </a:cubicBezTo>
                  <a:cubicBezTo>
                    <a:pt x="2395" y="2127"/>
                    <a:pt x="2678" y="2096"/>
                    <a:pt x="2899" y="2001"/>
                  </a:cubicBezTo>
                  <a:cubicBezTo>
                    <a:pt x="3277" y="1907"/>
                    <a:pt x="3623" y="1844"/>
                    <a:pt x="3939" y="1844"/>
                  </a:cubicBezTo>
                  <a:close/>
                  <a:moveTo>
                    <a:pt x="13784" y="1"/>
                  </a:moveTo>
                  <a:cubicBezTo>
                    <a:pt x="13713" y="1"/>
                    <a:pt x="13642" y="16"/>
                    <a:pt x="13579" y="48"/>
                  </a:cubicBezTo>
                  <a:lnTo>
                    <a:pt x="13043" y="331"/>
                  </a:lnTo>
                  <a:cubicBezTo>
                    <a:pt x="12798" y="445"/>
                    <a:pt x="12552" y="502"/>
                    <a:pt x="12299" y="502"/>
                  </a:cubicBezTo>
                  <a:cubicBezTo>
                    <a:pt x="12131" y="502"/>
                    <a:pt x="11960" y="476"/>
                    <a:pt x="11783" y="426"/>
                  </a:cubicBezTo>
                  <a:cubicBezTo>
                    <a:pt x="11291" y="283"/>
                    <a:pt x="10793" y="213"/>
                    <a:pt x="10307" y="213"/>
                  </a:cubicBezTo>
                  <a:cubicBezTo>
                    <a:pt x="9083" y="213"/>
                    <a:pt x="7932" y="654"/>
                    <a:pt x="7121" y="1466"/>
                  </a:cubicBezTo>
                  <a:lnTo>
                    <a:pt x="7089" y="1497"/>
                  </a:lnTo>
                  <a:lnTo>
                    <a:pt x="7058" y="1466"/>
                  </a:lnTo>
                  <a:cubicBezTo>
                    <a:pt x="6246" y="654"/>
                    <a:pt x="5127" y="213"/>
                    <a:pt x="3898" y="213"/>
                  </a:cubicBezTo>
                  <a:cubicBezTo>
                    <a:pt x="3410" y="213"/>
                    <a:pt x="2905" y="283"/>
                    <a:pt x="2395" y="426"/>
                  </a:cubicBezTo>
                  <a:cubicBezTo>
                    <a:pt x="2231" y="476"/>
                    <a:pt x="2062" y="502"/>
                    <a:pt x="1892" y="502"/>
                  </a:cubicBezTo>
                  <a:cubicBezTo>
                    <a:pt x="1637" y="502"/>
                    <a:pt x="1380" y="445"/>
                    <a:pt x="1135" y="331"/>
                  </a:cubicBezTo>
                  <a:lnTo>
                    <a:pt x="599" y="48"/>
                  </a:lnTo>
                  <a:cubicBezTo>
                    <a:pt x="546" y="21"/>
                    <a:pt x="487" y="12"/>
                    <a:pt x="427" y="12"/>
                  </a:cubicBezTo>
                  <a:cubicBezTo>
                    <a:pt x="345" y="12"/>
                    <a:pt x="262" y="30"/>
                    <a:pt x="189" y="48"/>
                  </a:cubicBezTo>
                  <a:cubicBezTo>
                    <a:pt x="95" y="111"/>
                    <a:pt x="0" y="237"/>
                    <a:pt x="0" y="394"/>
                  </a:cubicBezTo>
                  <a:lnTo>
                    <a:pt x="0" y="2883"/>
                  </a:lnTo>
                  <a:cubicBezTo>
                    <a:pt x="63" y="4931"/>
                    <a:pt x="1733" y="6601"/>
                    <a:pt x="3781" y="6601"/>
                  </a:cubicBezTo>
                  <a:lnTo>
                    <a:pt x="4443" y="6601"/>
                  </a:lnTo>
                  <a:cubicBezTo>
                    <a:pt x="5514" y="6601"/>
                    <a:pt x="6490" y="6128"/>
                    <a:pt x="7121" y="5278"/>
                  </a:cubicBezTo>
                  <a:cubicBezTo>
                    <a:pt x="7751" y="6128"/>
                    <a:pt x="8727" y="6601"/>
                    <a:pt x="9798" y="6601"/>
                  </a:cubicBezTo>
                  <a:lnTo>
                    <a:pt x="10460" y="6601"/>
                  </a:lnTo>
                  <a:cubicBezTo>
                    <a:pt x="12508" y="6601"/>
                    <a:pt x="14178" y="4931"/>
                    <a:pt x="14178" y="2883"/>
                  </a:cubicBezTo>
                  <a:lnTo>
                    <a:pt x="14178" y="394"/>
                  </a:lnTo>
                  <a:cubicBezTo>
                    <a:pt x="14178" y="237"/>
                    <a:pt x="14083" y="142"/>
                    <a:pt x="13989" y="48"/>
                  </a:cubicBezTo>
                  <a:cubicBezTo>
                    <a:pt x="13926" y="16"/>
                    <a:pt x="13855" y="1"/>
                    <a:pt x="137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" name="Google Shape;7771;p74">
              <a:extLst>
                <a:ext uri="{FF2B5EF4-FFF2-40B4-BE49-F238E27FC236}">
                  <a16:creationId xmlns:a16="http://schemas.microsoft.com/office/drawing/2014/main" id="{93C55CC3-AB9E-6E0F-FA96-E26370127768}"/>
                </a:ext>
              </a:extLst>
            </p:cNvPr>
            <p:cNvSpPr/>
            <p:nvPr/>
          </p:nvSpPr>
          <p:spPr>
            <a:xfrm>
              <a:off x="-12161450" y="3503725"/>
              <a:ext cx="41775" cy="62250"/>
            </a:xfrm>
            <a:custGeom>
              <a:avLst/>
              <a:gdLst/>
              <a:ahLst/>
              <a:cxnLst/>
              <a:rect l="l" t="t" r="r" b="b"/>
              <a:pathLst>
                <a:path w="1671" h="2490" extrusionOk="0">
                  <a:moveTo>
                    <a:pt x="0" y="1"/>
                  </a:moveTo>
                  <a:lnTo>
                    <a:pt x="0" y="1670"/>
                  </a:lnTo>
                  <a:cubicBezTo>
                    <a:pt x="0" y="2143"/>
                    <a:pt x="378" y="2490"/>
                    <a:pt x="851" y="2490"/>
                  </a:cubicBezTo>
                  <a:cubicBezTo>
                    <a:pt x="1324" y="2490"/>
                    <a:pt x="1670" y="2143"/>
                    <a:pt x="1670" y="1670"/>
                  </a:cubicBezTo>
                  <a:lnTo>
                    <a:pt x="167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" name="Google Shape;7772;p74">
              <a:extLst>
                <a:ext uri="{FF2B5EF4-FFF2-40B4-BE49-F238E27FC236}">
                  <a16:creationId xmlns:a16="http://schemas.microsoft.com/office/drawing/2014/main" id="{450DD3AD-6473-3141-92D2-45965CDA92F9}"/>
                </a:ext>
              </a:extLst>
            </p:cNvPr>
            <p:cNvSpPr/>
            <p:nvPr/>
          </p:nvSpPr>
          <p:spPr>
            <a:xfrm>
              <a:off x="-12161450" y="3350150"/>
              <a:ext cx="41775" cy="133125"/>
            </a:xfrm>
            <a:custGeom>
              <a:avLst/>
              <a:gdLst/>
              <a:ahLst/>
              <a:cxnLst/>
              <a:rect l="l" t="t" r="r" b="b"/>
              <a:pathLst>
                <a:path w="1671" h="5325" extrusionOk="0">
                  <a:moveTo>
                    <a:pt x="0" y="0"/>
                  </a:moveTo>
                  <a:lnTo>
                    <a:pt x="0" y="5325"/>
                  </a:lnTo>
                  <a:lnTo>
                    <a:pt x="1670" y="5325"/>
                  </a:lnTo>
                  <a:lnTo>
                    <a:pt x="1670" y="1481"/>
                  </a:lnTo>
                  <a:cubicBezTo>
                    <a:pt x="1009" y="1103"/>
                    <a:pt x="441" y="63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0" name="Google Shape;7773;p74">
            <a:extLst>
              <a:ext uri="{FF2B5EF4-FFF2-40B4-BE49-F238E27FC236}">
                <a16:creationId xmlns:a16="http://schemas.microsoft.com/office/drawing/2014/main" id="{C0F8D4EE-E9D5-CE27-ACD0-ED955FF0176F}"/>
              </a:ext>
            </a:extLst>
          </p:cNvPr>
          <p:cNvGrpSpPr/>
          <p:nvPr/>
        </p:nvGrpSpPr>
        <p:grpSpPr>
          <a:xfrm>
            <a:off x="8857540" y="2629820"/>
            <a:ext cx="473921" cy="474976"/>
            <a:chOff x="-12160675" y="3647875"/>
            <a:chExt cx="352900" cy="353650"/>
          </a:xfrm>
          <a:solidFill>
            <a:schemeClr val="tx1"/>
          </a:solidFill>
        </p:grpSpPr>
        <p:sp>
          <p:nvSpPr>
            <p:cNvPr id="821" name="Google Shape;7774;p74">
              <a:extLst>
                <a:ext uri="{FF2B5EF4-FFF2-40B4-BE49-F238E27FC236}">
                  <a16:creationId xmlns:a16="http://schemas.microsoft.com/office/drawing/2014/main" id="{65894D90-D133-12E6-345F-DF7F30539585}"/>
                </a:ext>
              </a:extLst>
            </p:cNvPr>
            <p:cNvSpPr/>
            <p:nvPr/>
          </p:nvSpPr>
          <p:spPr>
            <a:xfrm>
              <a:off x="-12059850" y="3958975"/>
              <a:ext cx="149675" cy="42550"/>
            </a:xfrm>
            <a:custGeom>
              <a:avLst/>
              <a:gdLst/>
              <a:ahLst/>
              <a:cxnLst/>
              <a:rect l="l" t="t" r="r" b="b"/>
              <a:pathLst>
                <a:path w="5987" h="1702" extrusionOk="0">
                  <a:moveTo>
                    <a:pt x="1" y="0"/>
                  </a:moveTo>
                  <a:lnTo>
                    <a:pt x="1009" y="1481"/>
                  </a:lnTo>
                  <a:cubicBezTo>
                    <a:pt x="1072" y="1607"/>
                    <a:pt x="1198" y="1702"/>
                    <a:pt x="1355" y="1702"/>
                  </a:cubicBezTo>
                  <a:lnTo>
                    <a:pt x="4663" y="1702"/>
                  </a:lnTo>
                  <a:cubicBezTo>
                    <a:pt x="4821" y="1702"/>
                    <a:pt x="4947" y="1607"/>
                    <a:pt x="5010" y="1481"/>
                  </a:cubicBezTo>
                  <a:lnTo>
                    <a:pt x="598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2" name="Google Shape;7775;p74">
              <a:extLst>
                <a:ext uri="{FF2B5EF4-FFF2-40B4-BE49-F238E27FC236}">
                  <a16:creationId xmlns:a16="http://schemas.microsoft.com/office/drawing/2014/main" id="{C50A4AC2-B28A-E28A-A266-C011A7CFA994}"/>
                </a:ext>
              </a:extLst>
            </p:cNvPr>
            <p:cNvSpPr/>
            <p:nvPr/>
          </p:nvSpPr>
          <p:spPr>
            <a:xfrm>
              <a:off x="-11850350" y="3749475"/>
              <a:ext cx="42575" cy="149675"/>
            </a:xfrm>
            <a:custGeom>
              <a:avLst/>
              <a:gdLst/>
              <a:ahLst/>
              <a:cxnLst/>
              <a:rect l="l" t="t" r="r" b="b"/>
              <a:pathLst>
                <a:path w="1703" h="5987" extrusionOk="0">
                  <a:moveTo>
                    <a:pt x="1" y="0"/>
                  </a:moveTo>
                  <a:lnTo>
                    <a:pt x="1" y="5986"/>
                  </a:lnTo>
                  <a:lnTo>
                    <a:pt x="1513" y="4978"/>
                  </a:lnTo>
                  <a:cubicBezTo>
                    <a:pt x="1639" y="4915"/>
                    <a:pt x="1702" y="4789"/>
                    <a:pt x="1702" y="4631"/>
                  </a:cubicBezTo>
                  <a:lnTo>
                    <a:pt x="1702" y="1323"/>
                  </a:lnTo>
                  <a:cubicBezTo>
                    <a:pt x="1702" y="1166"/>
                    <a:pt x="1639" y="1040"/>
                    <a:pt x="1513" y="977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3" name="Google Shape;7776;p74">
              <a:extLst>
                <a:ext uri="{FF2B5EF4-FFF2-40B4-BE49-F238E27FC236}">
                  <a16:creationId xmlns:a16="http://schemas.microsoft.com/office/drawing/2014/main" id="{26E168C9-3F4C-B8D7-62D1-403C9BAC6136}"/>
                </a:ext>
              </a:extLst>
            </p:cNvPr>
            <p:cNvSpPr/>
            <p:nvPr/>
          </p:nvSpPr>
          <p:spPr>
            <a:xfrm>
              <a:off x="-12059850" y="3647875"/>
              <a:ext cx="148875" cy="42550"/>
            </a:xfrm>
            <a:custGeom>
              <a:avLst/>
              <a:gdLst/>
              <a:ahLst/>
              <a:cxnLst/>
              <a:rect l="l" t="t" r="r" b="b"/>
              <a:pathLst>
                <a:path w="5955" h="1702" extrusionOk="0">
                  <a:moveTo>
                    <a:pt x="1355" y="0"/>
                  </a:moveTo>
                  <a:cubicBezTo>
                    <a:pt x="1198" y="0"/>
                    <a:pt x="1072" y="63"/>
                    <a:pt x="977" y="189"/>
                  </a:cubicBezTo>
                  <a:lnTo>
                    <a:pt x="1" y="1701"/>
                  </a:lnTo>
                  <a:lnTo>
                    <a:pt x="5955" y="1701"/>
                  </a:lnTo>
                  <a:lnTo>
                    <a:pt x="4978" y="189"/>
                  </a:lnTo>
                  <a:cubicBezTo>
                    <a:pt x="4947" y="63"/>
                    <a:pt x="4821" y="0"/>
                    <a:pt x="4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4" name="Google Shape;7777;p74">
              <a:extLst>
                <a:ext uri="{FF2B5EF4-FFF2-40B4-BE49-F238E27FC236}">
                  <a16:creationId xmlns:a16="http://schemas.microsoft.com/office/drawing/2014/main" id="{1762B7C6-2916-6260-22C8-4164D184D15C}"/>
                </a:ext>
              </a:extLst>
            </p:cNvPr>
            <p:cNvSpPr/>
            <p:nvPr/>
          </p:nvSpPr>
          <p:spPr>
            <a:xfrm>
              <a:off x="-12160675" y="3750250"/>
              <a:ext cx="41775" cy="148900"/>
            </a:xfrm>
            <a:custGeom>
              <a:avLst/>
              <a:gdLst/>
              <a:ahLst/>
              <a:cxnLst/>
              <a:rect l="l" t="t" r="r" b="b"/>
              <a:pathLst>
                <a:path w="1671" h="5956" extrusionOk="0">
                  <a:moveTo>
                    <a:pt x="1671" y="1"/>
                  </a:moveTo>
                  <a:lnTo>
                    <a:pt x="190" y="977"/>
                  </a:lnTo>
                  <a:cubicBezTo>
                    <a:pt x="64" y="1040"/>
                    <a:pt x="1" y="1166"/>
                    <a:pt x="1" y="1324"/>
                  </a:cubicBezTo>
                  <a:lnTo>
                    <a:pt x="1" y="4632"/>
                  </a:lnTo>
                  <a:cubicBezTo>
                    <a:pt x="1" y="4789"/>
                    <a:pt x="64" y="4915"/>
                    <a:pt x="190" y="4978"/>
                  </a:cubicBezTo>
                  <a:lnTo>
                    <a:pt x="1671" y="5955"/>
                  </a:lnTo>
                  <a:lnTo>
                    <a:pt x="167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" name="Google Shape;7778;p74">
              <a:extLst>
                <a:ext uri="{FF2B5EF4-FFF2-40B4-BE49-F238E27FC236}">
                  <a16:creationId xmlns:a16="http://schemas.microsoft.com/office/drawing/2014/main" id="{04F4BAC7-CDED-4D77-D714-6682DA2A3210}"/>
                </a:ext>
              </a:extLst>
            </p:cNvPr>
            <p:cNvSpPr/>
            <p:nvPr/>
          </p:nvSpPr>
          <p:spPr>
            <a:xfrm>
              <a:off x="-12099225" y="3710875"/>
              <a:ext cx="228425" cy="226200"/>
            </a:xfrm>
            <a:custGeom>
              <a:avLst/>
              <a:gdLst/>
              <a:ahLst/>
              <a:cxnLst/>
              <a:rect l="l" t="t" r="r" b="b"/>
              <a:pathLst>
                <a:path w="9137" h="9048" extrusionOk="0">
                  <a:moveTo>
                    <a:pt x="4569" y="820"/>
                  </a:moveTo>
                  <a:cubicBezTo>
                    <a:pt x="6616" y="820"/>
                    <a:pt x="8318" y="2489"/>
                    <a:pt x="8318" y="4537"/>
                  </a:cubicBezTo>
                  <a:cubicBezTo>
                    <a:pt x="8318" y="6553"/>
                    <a:pt x="6616" y="8255"/>
                    <a:pt x="4569" y="8255"/>
                  </a:cubicBezTo>
                  <a:cubicBezTo>
                    <a:pt x="2521" y="8255"/>
                    <a:pt x="882" y="6616"/>
                    <a:pt x="882" y="4537"/>
                  </a:cubicBezTo>
                  <a:cubicBezTo>
                    <a:pt x="882" y="2426"/>
                    <a:pt x="2521" y="820"/>
                    <a:pt x="4569" y="820"/>
                  </a:cubicBezTo>
                  <a:close/>
                  <a:moveTo>
                    <a:pt x="1260" y="0"/>
                  </a:moveTo>
                  <a:cubicBezTo>
                    <a:pt x="599" y="0"/>
                    <a:pt x="0" y="536"/>
                    <a:pt x="0" y="1229"/>
                  </a:cubicBezTo>
                  <a:lnTo>
                    <a:pt x="0" y="7845"/>
                  </a:lnTo>
                  <a:cubicBezTo>
                    <a:pt x="0" y="8507"/>
                    <a:pt x="567" y="9042"/>
                    <a:pt x="1260" y="9042"/>
                  </a:cubicBezTo>
                  <a:lnTo>
                    <a:pt x="7877" y="9042"/>
                  </a:lnTo>
                  <a:cubicBezTo>
                    <a:pt x="7910" y="9046"/>
                    <a:pt x="7944" y="9047"/>
                    <a:pt x="7977" y="9047"/>
                  </a:cubicBezTo>
                  <a:cubicBezTo>
                    <a:pt x="8598" y="9047"/>
                    <a:pt x="9137" y="8503"/>
                    <a:pt x="9137" y="7845"/>
                  </a:cubicBezTo>
                  <a:lnTo>
                    <a:pt x="9137" y="1229"/>
                  </a:lnTo>
                  <a:cubicBezTo>
                    <a:pt x="9137" y="536"/>
                    <a:pt x="8601" y="0"/>
                    <a:pt x="78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" name="Google Shape;7779;p74">
              <a:extLst>
                <a:ext uri="{FF2B5EF4-FFF2-40B4-BE49-F238E27FC236}">
                  <a16:creationId xmlns:a16="http://schemas.microsoft.com/office/drawing/2014/main" id="{8AAFBDD4-8197-356F-EFA4-ECC4AFD5D33A}"/>
                </a:ext>
              </a:extLst>
            </p:cNvPr>
            <p:cNvSpPr/>
            <p:nvPr/>
          </p:nvSpPr>
          <p:spPr>
            <a:xfrm>
              <a:off x="-12056700" y="3751825"/>
              <a:ext cx="144950" cy="144950"/>
            </a:xfrm>
            <a:custGeom>
              <a:avLst/>
              <a:gdLst/>
              <a:ahLst/>
              <a:cxnLst/>
              <a:rect l="l" t="t" r="r" b="b"/>
              <a:pathLst>
                <a:path w="5798" h="5798" extrusionOk="0">
                  <a:moveTo>
                    <a:pt x="2868" y="788"/>
                  </a:moveTo>
                  <a:cubicBezTo>
                    <a:pt x="4033" y="788"/>
                    <a:pt x="4947" y="1733"/>
                    <a:pt x="4947" y="2899"/>
                  </a:cubicBezTo>
                  <a:cubicBezTo>
                    <a:pt x="4947" y="4033"/>
                    <a:pt x="4033" y="4978"/>
                    <a:pt x="2868" y="4978"/>
                  </a:cubicBezTo>
                  <a:cubicBezTo>
                    <a:pt x="1733" y="4978"/>
                    <a:pt x="788" y="4033"/>
                    <a:pt x="788" y="2899"/>
                  </a:cubicBezTo>
                  <a:cubicBezTo>
                    <a:pt x="788" y="1733"/>
                    <a:pt x="1733" y="788"/>
                    <a:pt x="2868" y="788"/>
                  </a:cubicBezTo>
                  <a:close/>
                  <a:moveTo>
                    <a:pt x="2868" y="1"/>
                  </a:moveTo>
                  <a:cubicBezTo>
                    <a:pt x="1261" y="1"/>
                    <a:pt x="1" y="1324"/>
                    <a:pt x="1" y="2899"/>
                  </a:cubicBezTo>
                  <a:cubicBezTo>
                    <a:pt x="1" y="4506"/>
                    <a:pt x="1292" y="5798"/>
                    <a:pt x="2868" y="5798"/>
                  </a:cubicBezTo>
                  <a:cubicBezTo>
                    <a:pt x="4474" y="5798"/>
                    <a:pt x="5797" y="4506"/>
                    <a:pt x="5797" y="2899"/>
                  </a:cubicBezTo>
                  <a:cubicBezTo>
                    <a:pt x="5797" y="1324"/>
                    <a:pt x="4474" y="1"/>
                    <a:pt x="28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7" name="Google Shape;7780;p74">
              <a:extLst>
                <a:ext uri="{FF2B5EF4-FFF2-40B4-BE49-F238E27FC236}">
                  <a16:creationId xmlns:a16="http://schemas.microsoft.com/office/drawing/2014/main" id="{E86282B7-FD30-9816-AE9B-AAB09DF095AB}"/>
                </a:ext>
              </a:extLst>
            </p:cNvPr>
            <p:cNvSpPr/>
            <p:nvPr/>
          </p:nvSpPr>
          <p:spPr>
            <a:xfrm>
              <a:off x="-12016525" y="3792775"/>
              <a:ext cx="63025" cy="63050"/>
            </a:xfrm>
            <a:custGeom>
              <a:avLst/>
              <a:gdLst/>
              <a:ahLst/>
              <a:cxnLst/>
              <a:rect l="l" t="t" r="r" b="b"/>
              <a:pathLst>
                <a:path w="2521" h="2522" extrusionOk="0">
                  <a:moveTo>
                    <a:pt x="1261" y="1"/>
                  </a:moveTo>
                  <a:cubicBezTo>
                    <a:pt x="567" y="1"/>
                    <a:pt x="0" y="537"/>
                    <a:pt x="0" y="1261"/>
                  </a:cubicBezTo>
                  <a:cubicBezTo>
                    <a:pt x="0" y="1954"/>
                    <a:pt x="567" y="2521"/>
                    <a:pt x="1261" y="2521"/>
                  </a:cubicBezTo>
                  <a:cubicBezTo>
                    <a:pt x="1954" y="2521"/>
                    <a:pt x="2521" y="1954"/>
                    <a:pt x="2521" y="1261"/>
                  </a:cubicBezTo>
                  <a:cubicBezTo>
                    <a:pt x="2521" y="537"/>
                    <a:pt x="1954" y="1"/>
                    <a:pt x="12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8" name="Google Shape;7781;p74">
            <a:extLst>
              <a:ext uri="{FF2B5EF4-FFF2-40B4-BE49-F238E27FC236}">
                <a16:creationId xmlns:a16="http://schemas.microsoft.com/office/drawing/2014/main" id="{984DE7AE-D3BA-4D8B-C458-CFFB4CE60A26}"/>
              </a:ext>
            </a:extLst>
          </p:cNvPr>
          <p:cNvGrpSpPr/>
          <p:nvPr/>
        </p:nvGrpSpPr>
        <p:grpSpPr>
          <a:xfrm>
            <a:off x="8871827" y="3222428"/>
            <a:ext cx="472847" cy="474976"/>
            <a:chOff x="-12160675" y="4081850"/>
            <a:chExt cx="352100" cy="353650"/>
          </a:xfrm>
          <a:solidFill>
            <a:schemeClr val="tx1"/>
          </a:solidFill>
        </p:grpSpPr>
        <p:sp>
          <p:nvSpPr>
            <p:cNvPr id="829" name="Google Shape;7782;p74">
              <a:extLst>
                <a:ext uri="{FF2B5EF4-FFF2-40B4-BE49-F238E27FC236}">
                  <a16:creationId xmlns:a16="http://schemas.microsoft.com/office/drawing/2014/main" id="{C9757793-11FD-6171-0089-540C886BEF11}"/>
                </a:ext>
              </a:extLst>
            </p:cNvPr>
            <p:cNvSpPr/>
            <p:nvPr/>
          </p:nvSpPr>
          <p:spPr>
            <a:xfrm>
              <a:off x="-12014950" y="4081850"/>
              <a:ext cx="61450" cy="62275"/>
            </a:xfrm>
            <a:custGeom>
              <a:avLst/>
              <a:gdLst/>
              <a:ahLst/>
              <a:cxnLst/>
              <a:rect l="l" t="t" r="r" b="b"/>
              <a:pathLst>
                <a:path w="2458" h="2491" extrusionOk="0">
                  <a:moveTo>
                    <a:pt x="1198" y="0"/>
                  </a:moveTo>
                  <a:cubicBezTo>
                    <a:pt x="536" y="0"/>
                    <a:pt x="0" y="599"/>
                    <a:pt x="0" y="1260"/>
                  </a:cubicBezTo>
                  <a:cubicBezTo>
                    <a:pt x="0" y="1922"/>
                    <a:pt x="536" y="2489"/>
                    <a:pt x="1198" y="2489"/>
                  </a:cubicBezTo>
                  <a:cubicBezTo>
                    <a:pt x="1216" y="2490"/>
                    <a:pt x="1235" y="2490"/>
                    <a:pt x="1253" y="2490"/>
                  </a:cubicBezTo>
                  <a:cubicBezTo>
                    <a:pt x="1892" y="2490"/>
                    <a:pt x="2458" y="1965"/>
                    <a:pt x="2458" y="1260"/>
                  </a:cubicBezTo>
                  <a:cubicBezTo>
                    <a:pt x="2458" y="599"/>
                    <a:pt x="1922" y="0"/>
                    <a:pt x="11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" name="Google Shape;7783;p74">
              <a:extLst>
                <a:ext uri="{FF2B5EF4-FFF2-40B4-BE49-F238E27FC236}">
                  <a16:creationId xmlns:a16="http://schemas.microsoft.com/office/drawing/2014/main" id="{A28B7FA2-F5E6-378F-F78C-BA56937FA36E}"/>
                </a:ext>
              </a:extLst>
            </p:cNvPr>
            <p:cNvSpPr/>
            <p:nvPr/>
          </p:nvSpPr>
          <p:spPr>
            <a:xfrm>
              <a:off x="-12077175" y="4352000"/>
              <a:ext cx="186700" cy="83500"/>
            </a:xfrm>
            <a:custGeom>
              <a:avLst/>
              <a:gdLst/>
              <a:ahLst/>
              <a:cxnLst/>
              <a:rect l="l" t="t" r="r" b="b"/>
              <a:pathLst>
                <a:path w="7468" h="3340" extrusionOk="0">
                  <a:moveTo>
                    <a:pt x="1639" y="0"/>
                  </a:moveTo>
                  <a:cubicBezTo>
                    <a:pt x="1166" y="0"/>
                    <a:pt x="820" y="347"/>
                    <a:pt x="820" y="819"/>
                  </a:cubicBezTo>
                  <a:lnTo>
                    <a:pt x="820" y="1670"/>
                  </a:lnTo>
                  <a:cubicBezTo>
                    <a:pt x="347" y="1670"/>
                    <a:pt x="0" y="2048"/>
                    <a:pt x="0" y="2521"/>
                  </a:cubicBezTo>
                  <a:lnTo>
                    <a:pt x="0" y="2899"/>
                  </a:lnTo>
                  <a:cubicBezTo>
                    <a:pt x="0" y="3151"/>
                    <a:pt x="189" y="3340"/>
                    <a:pt x="410" y="3340"/>
                  </a:cubicBezTo>
                  <a:lnTo>
                    <a:pt x="7026" y="3340"/>
                  </a:lnTo>
                  <a:cubicBezTo>
                    <a:pt x="7278" y="3340"/>
                    <a:pt x="7467" y="3151"/>
                    <a:pt x="7467" y="2899"/>
                  </a:cubicBezTo>
                  <a:lnTo>
                    <a:pt x="7467" y="2521"/>
                  </a:lnTo>
                  <a:cubicBezTo>
                    <a:pt x="7467" y="2048"/>
                    <a:pt x="7121" y="1670"/>
                    <a:pt x="6648" y="1670"/>
                  </a:cubicBezTo>
                  <a:lnTo>
                    <a:pt x="6648" y="819"/>
                  </a:lnTo>
                  <a:cubicBezTo>
                    <a:pt x="6616" y="347"/>
                    <a:pt x="6207" y="0"/>
                    <a:pt x="57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" name="Google Shape;7784;p74">
              <a:extLst>
                <a:ext uri="{FF2B5EF4-FFF2-40B4-BE49-F238E27FC236}">
                  <a16:creationId xmlns:a16="http://schemas.microsoft.com/office/drawing/2014/main" id="{79D68467-8042-EBDF-3BDF-86E6E249ED53}"/>
                </a:ext>
              </a:extLst>
            </p:cNvPr>
            <p:cNvSpPr/>
            <p:nvPr/>
          </p:nvSpPr>
          <p:spPr>
            <a:xfrm>
              <a:off x="-11911775" y="4186000"/>
              <a:ext cx="103200" cy="101425"/>
            </a:xfrm>
            <a:custGeom>
              <a:avLst/>
              <a:gdLst/>
              <a:ahLst/>
              <a:cxnLst/>
              <a:rect l="l" t="t" r="r" b="b"/>
              <a:pathLst>
                <a:path w="4128" h="4057" extrusionOk="0">
                  <a:moveTo>
                    <a:pt x="2060" y="1"/>
                  </a:moveTo>
                  <a:cubicBezTo>
                    <a:pt x="1914" y="1"/>
                    <a:pt x="1765" y="72"/>
                    <a:pt x="1670" y="213"/>
                  </a:cubicBezTo>
                  <a:lnTo>
                    <a:pt x="1198" y="1190"/>
                  </a:lnTo>
                  <a:lnTo>
                    <a:pt x="221" y="1663"/>
                  </a:lnTo>
                  <a:cubicBezTo>
                    <a:pt x="63" y="1757"/>
                    <a:pt x="0" y="1852"/>
                    <a:pt x="0" y="2009"/>
                  </a:cubicBezTo>
                  <a:cubicBezTo>
                    <a:pt x="0" y="2167"/>
                    <a:pt x="63" y="2324"/>
                    <a:pt x="221" y="2356"/>
                  </a:cubicBezTo>
                  <a:lnTo>
                    <a:pt x="1198" y="2828"/>
                  </a:lnTo>
                  <a:lnTo>
                    <a:pt x="1670" y="3836"/>
                  </a:lnTo>
                  <a:cubicBezTo>
                    <a:pt x="1765" y="3994"/>
                    <a:pt x="1891" y="4057"/>
                    <a:pt x="2048" y="4057"/>
                  </a:cubicBezTo>
                  <a:cubicBezTo>
                    <a:pt x="2206" y="4057"/>
                    <a:pt x="2363" y="3994"/>
                    <a:pt x="2395" y="3836"/>
                  </a:cubicBezTo>
                  <a:lnTo>
                    <a:pt x="2867" y="2828"/>
                  </a:lnTo>
                  <a:lnTo>
                    <a:pt x="3907" y="2356"/>
                  </a:lnTo>
                  <a:cubicBezTo>
                    <a:pt x="4065" y="2293"/>
                    <a:pt x="4128" y="2167"/>
                    <a:pt x="4128" y="2009"/>
                  </a:cubicBezTo>
                  <a:cubicBezTo>
                    <a:pt x="4128" y="1852"/>
                    <a:pt x="4033" y="1757"/>
                    <a:pt x="3939" y="1663"/>
                  </a:cubicBezTo>
                  <a:lnTo>
                    <a:pt x="2899" y="1190"/>
                  </a:lnTo>
                  <a:lnTo>
                    <a:pt x="2426" y="213"/>
                  </a:lnTo>
                  <a:cubicBezTo>
                    <a:pt x="2348" y="72"/>
                    <a:pt x="2206" y="1"/>
                    <a:pt x="2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" name="Google Shape;7785;p74">
              <a:extLst>
                <a:ext uri="{FF2B5EF4-FFF2-40B4-BE49-F238E27FC236}">
                  <a16:creationId xmlns:a16="http://schemas.microsoft.com/office/drawing/2014/main" id="{5632A5E9-934A-D5B2-AD9D-80A8DB5BFF8D}"/>
                </a:ext>
              </a:extLst>
            </p:cNvPr>
            <p:cNvSpPr/>
            <p:nvPr/>
          </p:nvSpPr>
          <p:spPr>
            <a:xfrm>
              <a:off x="-12160675" y="4186000"/>
              <a:ext cx="104000" cy="101425"/>
            </a:xfrm>
            <a:custGeom>
              <a:avLst/>
              <a:gdLst/>
              <a:ahLst/>
              <a:cxnLst/>
              <a:rect l="l" t="t" r="r" b="b"/>
              <a:pathLst>
                <a:path w="4160" h="4057" extrusionOk="0">
                  <a:moveTo>
                    <a:pt x="2092" y="1"/>
                  </a:moveTo>
                  <a:cubicBezTo>
                    <a:pt x="1946" y="1"/>
                    <a:pt x="1797" y="72"/>
                    <a:pt x="1702" y="213"/>
                  </a:cubicBezTo>
                  <a:lnTo>
                    <a:pt x="1230" y="1190"/>
                  </a:lnTo>
                  <a:lnTo>
                    <a:pt x="221" y="1663"/>
                  </a:lnTo>
                  <a:cubicBezTo>
                    <a:pt x="64" y="1757"/>
                    <a:pt x="1" y="1852"/>
                    <a:pt x="1" y="2009"/>
                  </a:cubicBezTo>
                  <a:cubicBezTo>
                    <a:pt x="1" y="2167"/>
                    <a:pt x="64" y="2324"/>
                    <a:pt x="221" y="2387"/>
                  </a:cubicBezTo>
                  <a:lnTo>
                    <a:pt x="1230" y="2860"/>
                  </a:lnTo>
                  <a:lnTo>
                    <a:pt x="1702" y="3836"/>
                  </a:lnTo>
                  <a:cubicBezTo>
                    <a:pt x="1797" y="3994"/>
                    <a:pt x="1923" y="4057"/>
                    <a:pt x="2080" y="4057"/>
                  </a:cubicBezTo>
                  <a:cubicBezTo>
                    <a:pt x="2238" y="4057"/>
                    <a:pt x="2395" y="3994"/>
                    <a:pt x="2427" y="3836"/>
                  </a:cubicBezTo>
                  <a:lnTo>
                    <a:pt x="2899" y="2860"/>
                  </a:lnTo>
                  <a:lnTo>
                    <a:pt x="3876" y="2387"/>
                  </a:lnTo>
                  <a:cubicBezTo>
                    <a:pt x="4034" y="2324"/>
                    <a:pt x="4160" y="2167"/>
                    <a:pt x="4160" y="2009"/>
                  </a:cubicBezTo>
                  <a:cubicBezTo>
                    <a:pt x="4160" y="1852"/>
                    <a:pt x="4065" y="1694"/>
                    <a:pt x="3939" y="1663"/>
                  </a:cubicBezTo>
                  <a:lnTo>
                    <a:pt x="2931" y="1190"/>
                  </a:lnTo>
                  <a:lnTo>
                    <a:pt x="2458" y="213"/>
                  </a:lnTo>
                  <a:cubicBezTo>
                    <a:pt x="2380" y="72"/>
                    <a:pt x="2238" y="1"/>
                    <a:pt x="20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3" name="Google Shape;7786;p74">
              <a:extLst>
                <a:ext uri="{FF2B5EF4-FFF2-40B4-BE49-F238E27FC236}">
                  <a16:creationId xmlns:a16="http://schemas.microsoft.com/office/drawing/2014/main" id="{CA9A529B-A42C-C834-04E1-A97A467F1C6E}"/>
                </a:ext>
              </a:extLst>
            </p:cNvPr>
            <p:cNvSpPr/>
            <p:nvPr/>
          </p:nvSpPr>
          <p:spPr>
            <a:xfrm>
              <a:off x="-12049600" y="4144075"/>
              <a:ext cx="127600" cy="67750"/>
            </a:xfrm>
            <a:custGeom>
              <a:avLst/>
              <a:gdLst/>
              <a:ahLst/>
              <a:cxnLst/>
              <a:rect l="l" t="t" r="r" b="b"/>
              <a:pathLst>
                <a:path w="5104" h="2710" extrusionOk="0">
                  <a:moveTo>
                    <a:pt x="851" y="0"/>
                  </a:moveTo>
                  <a:cubicBezTo>
                    <a:pt x="819" y="32"/>
                    <a:pt x="662" y="63"/>
                    <a:pt x="599" y="189"/>
                  </a:cubicBezTo>
                  <a:cubicBezTo>
                    <a:pt x="63" y="945"/>
                    <a:pt x="0" y="1890"/>
                    <a:pt x="347" y="2710"/>
                  </a:cubicBezTo>
                  <a:lnTo>
                    <a:pt x="2394" y="1670"/>
                  </a:lnTo>
                  <a:cubicBezTo>
                    <a:pt x="2426" y="1638"/>
                    <a:pt x="2521" y="1638"/>
                    <a:pt x="2552" y="1638"/>
                  </a:cubicBezTo>
                  <a:cubicBezTo>
                    <a:pt x="2647" y="1638"/>
                    <a:pt x="2678" y="1638"/>
                    <a:pt x="2710" y="1670"/>
                  </a:cubicBezTo>
                  <a:lnTo>
                    <a:pt x="4757" y="2710"/>
                  </a:lnTo>
                  <a:cubicBezTo>
                    <a:pt x="5104" y="1890"/>
                    <a:pt x="5041" y="945"/>
                    <a:pt x="4537" y="189"/>
                  </a:cubicBezTo>
                  <a:cubicBezTo>
                    <a:pt x="4442" y="63"/>
                    <a:pt x="4316" y="0"/>
                    <a:pt x="41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" name="Google Shape;7787;p74">
              <a:extLst>
                <a:ext uri="{FF2B5EF4-FFF2-40B4-BE49-F238E27FC236}">
                  <a16:creationId xmlns:a16="http://schemas.microsoft.com/office/drawing/2014/main" id="{DD17F960-6419-2322-3AE2-00400451F095}"/>
                </a:ext>
              </a:extLst>
            </p:cNvPr>
            <p:cNvSpPr/>
            <p:nvPr/>
          </p:nvSpPr>
          <p:spPr>
            <a:xfrm>
              <a:off x="-12033850" y="4212600"/>
              <a:ext cx="99250" cy="118150"/>
            </a:xfrm>
            <a:custGeom>
              <a:avLst/>
              <a:gdLst/>
              <a:ahLst/>
              <a:cxnLst/>
              <a:rect l="l" t="t" r="r" b="b"/>
              <a:pathLst>
                <a:path w="3970" h="4726" extrusionOk="0">
                  <a:moveTo>
                    <a:pt x="1575" y="0"/>
                  </a:moveTo>
                  <a:lnTo>
                    <a:pt x="0" y="788"/>
                  </a:lnTo>
                  <a:lnTo>
                    <a:pt x="662" y="4726"/>
                  </a:lnTo>
                  <a:lnTo>
                    <a:pt x="3308" y="4726"/>
                  </a:lnTo>
                  <a:lnTo>
                    <a:pt x="3970" y="788"/>
                  </a:lnTo>
                  <a:lnTo>
                    <a:pt x="2395" y="0"/>
                  </a:lnTo>
                  <a:lnTo>
                    <a:pt x="2395" y="1827"/>
                  </a:lnTo>
                  <a:cubicBezTo>
                    <a:pt x="2395" y="2048"/>
                    <a:pt x="2206" y="2268"/>
                    <a:pt x="1954" y="2268"/>
                  </a:cubicBezTo>
                  <a:cubicBezTo>
                    <a:pt x="1733" y="2268"/>
                    <a:pt x="1575" y="2048"/>
                    <a:pt x="1575" y="1827"/>
                  </a:cubicBezTo>
                  <a:lnTo>
                    <a:pt x="157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5" name="Google Shape;7788;p74">
            <a:extLst>
              <a:ext uri="{FF2B5EF4-FFF2-40B4-BE49-F238E27FC236}">
                <a16:creationId xmlns:a16="http://schemas.microsoft.com/office/drawing/2014/main" id="{E60D2C86-0BB9-0E0A-37EE-CC5D946E625A}"/>
              </a:ext>
            </a:extLst>
          </p:cNvPr>
          <p:cNvGrpSpPr/>
          <p:nvPr/>
        </p:nvGrpSpPr>
        <p:grpSpPr>
          <a:xfrm>
            <a:off x="6478448" y="3855019"/>
            <a:ext cx="473888" cy="474203"/>
            <a:chOff x="-10391650" y="3180600"/>
            <a:chExt cx="352875" cy="353075"/>
          </a:xfrm>
          <a:solidFill>
            <a:schemeClr val="tx1"/>
          </a:solidFill>
        </p:grpSpPr>
        <p:sp>
          <p:nvSpPr>
            <p:cNvPr id="836" name="Google Shape;7789;p74">
              <a:extLst>
                <a:ext uri="{FF2B5EF4-FFF2-40B4-BE49-F238E27FC236}">
                  <a16:creationId xmlns:a16="http://schemas.microsoft.com/office/drawing/2014/main" id="{691A0911-6933-C512-02FF-94EF0F7A3AC4}"/>
                </a:ext>
              </a:extLst>
            </p:cNvPr>
            <p:cNvSpPr/>
            <p:nvPr/>
          </p:nvSpPr>
          <p:spPr>
            <a:xfrm>
              <a:off x="-10390875" y="3263500"/>
              <a:ext cx="352100" cy="42550"/>
            </a:xfrm>
            <a:custGeom>
              <a:avLst/>
              <a:gdLst/>
              <a:ahLst/>
              <a:cxnLst/>
              <a:rect l="l" t="t" r="r" b="b"/>
              <a:pathLst>
                <a:path w="14084" h="1702" extrusionOk="0">
                  <a:moveTo>
                    <a:pt x="820" y="1"/>
                  </a:moveTo>
                  <a:cubicBezTo>
                    <a:pt x="347" y="1"/>
                    <a:pt x="1" y="379"/>
                    <a:pt x="1" y="851"/>
                  </a:cubicBezTo>
                  <a:lnTo>
                    <a:pt x="1" y="1261"/>
                  </a:lnTo>
                  <a:cubicBezTo>
                    <a:pt x="1" y="1513"/>
                    <a:pt x="190" y="1702"/>
                    <a:pt x="410" y="1702"/>
                  </a:cubicBezTo>
                  <a:lnTo>
                    <a:pt x="13674" y="1702"/>
                  </a:lnTo>
                  <a:cubicBezTo>
                    <a:pt x="13894" y="1702"/>
                    <a:pt x="14083" y="1513"/>
                    <a:pt x="14083" y="1261"/>
                  </a:cubicBezTo>
                  <a:lnTo>
                    <a:pt x="14083" y="851"/>
                  </a:lnTo>
                  <a:cubicBezTo>
                    <a:pt x="14083" y="410"/>
                    <a:pt x="13705" y="1"/>
                    <a:pt x="13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7" name="Google Shape;7790;p74">
              <a:extLst>
                <a:ext uri="{FF2B5EF4-FFF2-40B4-BE49-F238E27FC236}">
                  <a16:creationId xmlns:a16="http://schemas.microsoft.com/office/drawing/2014/main" id="{CC92BFC5-E944-1372-30AE-11612F456275}"/>
                </a:ext>
              </a:extLst>
            </p:cNvPr>
            <p:cNvSpPr/>
            <p:nvPr/>
          </p:nvSpPr>
          <p:spPr>
            <a:xfrm>
              <a:off x="-10391650" y="3451750"/>
              <a:ext cx="352875" cy="81925"/>
            </a:xfrm>
            <a:custGeom>
              <a:avLst/>
              <a:gdLst/>
              <a:ahLst/>
              <a:cxnLst/>
              <a:rect l="l" t="t" r="r" b="b"/>
              <a:pathLst>
                <a:path w="14115" h="3277" extrusionOk="0">
                  <a:moveTo>
                    <a:pt x="2079" y="0"/>
                  </a:moveTo>
                  <a:cubicBezTo>
                    <a:pt x="1418" y="0"/>
                    <a:pt x="819" y="536"/>
                    <a:pt x="819" y="1229"/>
                  </a:cubicBezTo>
                  <a:lnTo>
                    <a:pt x="819" y="1607"/>
                  </a:lnTo>
                  <a:cubicBezTo>
                    <a:pt x="347" y="1607"/>
                    <a:pt x="0" y="1954"/>
                    <a:pt x="0" y="2458"/>
                  </a:cubicBezTo>
                  <a:lnTo>
                    <a:pt x="0" y="2867"/>
                  </a:lnTo>
                  <a:cubicBezTo>
                    <a:pt x="0" y="3119"/>
                    <a:pt x="189" y="3277"/>
                    <a:pt x="378" y="3277"/>
                  </a:cubicBezTo>
                  <a:lnTo>
                    <a:pt x="13642" y="3277"/>
                  </a:lnTo>
                  <a:cubicBezTo>
                    <a:pt x="13894" y="3277"/>
                    <a:pt x="14083" y="3088"/>
                    <a:pt x="14083" y="2867"/>
                  </a:cubicBezTo>
                  <a:lnTo>
                    <a:pt x="14083" y="2458"/>
                  </a:lnTo>
                  <a:cubicBezTo>
                    <a:pt x="14114" y="1954"/>
                    <a:pt x="13736" y="1607"/>
                    <a:pt x="13295" y="1607"/>
                  </a:cubicBezTo>
                  <a:lnTo>
                    <a:pt x="13295" y="1229"/>
                  </a:lnTo>
                  <a:cubicBezTo>
                    <a:pt x="13295" y="567"/>
                    <a:pt x="12760" y="0"/>
                    <a:pt x="120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8" name="Google Shape;7791;p74">
              <a:extLst>
                <a:ext uri="{FF2B5EF4-FFF2-40B4-BE49-F238E27FC236}">
                  <a16:creationId xmlns:a16="http://schemas.microsoft.com/office/drawing/2014/main" id="{7578D136-7C70-C9B8-8D05-61C1E373E69B}"/>
                </a:ext>
              </a:extLst>
            </p:cNvPr>
            <p:cNvSpPr/>
            <p:nvPr/>
          </p:nvSpPr>
          <p:spPr>
            <a:xfrm>
              <a:off x="-10327075" y="3180600"/>
              <a:ext cx="223700" cy="62450"/>
            </a:xfrm>
            <a:custGeom>
              <a:avLst/>
              <a:gdLst/>
              <a:ahLst/>
              <a:cxnLst/>
              <a:rect l="l" t="t" r="r" b="b"/>
              <a:pathLst>
                <a:path w="8948" h="2498" extrusionOk="0">
                  <a:moveTo>
                    <a:pt x="4490" y="1"/>
                  </a:moveTo>
                  <a:cubicBezTo>
                    <a:pt x="4419" y="1"/>
                    <a:pt x="4348" y="24"/>
                    <a:pt x="4285" y="72"/>
                  </a:cubicBezTo>
                  <a:lnTo>
                    <a:pt x="0" y="2498"/>
                  </a:lnTo>
                  <a:lnTo>
                    <a:pt x="8948" y="2498"/>
                  </a:lnTo>
                  <a:lnTo>
                    <a:pt x="4695" y="72"/>
                  </a:lnTo>
                  <a:cubicBezTo>
                    <a:pt x="4632" y="24"/>
                    <a:pt x="4561" y="1"/>
                    <a:pt x="44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9" name="Google Shape;7792;p74">
              <a:extLst>
                <a:ext uri="{FF2B5EF4-FFF2-40B4-BE49-F238E27FC236}">
                  <a16:creationId xmlns:a16="http://schemas.microsoft.com/office/drawing/2014/main" id="{AA25A9BC-CA31-C1CF-770C-8F3D4C56573E}"/>
                </a:ext>
              </a:extLst>
            </p:cNvPr>
            <p:cNvSpPr/>
            <p:nvPr/>
          </p:nvSpPr>
          <p:spPr>
            <a:xfrm>
              <a:off x="-10245950" y="3325725"/>
              <a:ext cx="61450" cy="104775"/>
            </a:xfrm>
            <a:custGeom>
              <a:avLst/>
              <a:gdLst/>
              <a:ahLst/>
              <a:cxnLst/>
              <a:rect l="l" t="t" r="r" b="b"/>
              <a:pathLst>
                <a:path w="2458" h="4191" extrusionOk="0">
                  <a:moveTo>
                    <a:pt x="0" y="1"/>
                  </a:moveTo>
                  <a:lnTo>
                    <a:pt x="0" y="4191"/>
                  </a:lnTo>
                  <a:lnTo>
                    <a:pt x="2458" y="4191"/>
                  </a:lnTo>
                  <a:lnTo>
                    <a:pt x="24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0" name="Google Shape;7793;p74">
              <a:extLst>
                <a:ext uri="{FF2B5EF4-FFF2-40B4-BE49-F238E27FC236}">
                  <a16:creationId xmlns:a16="http://schemas.microsoft.com/office/drawing/2014/main" id="{4B14229E-BE3F-8E24-350A-F229709CF3CE}"/>
                </a:ext>
              </a:extLst>
            </p:cNvPr>
            <p:cNvSpPr/>
            <p:nvPr/>
          </p:nvSpPr>
          <p:spPr>
            <a:xfrm>
              <a:off x="-10142775" y="3325725"/>
              <a:ext cx="63025" cy="104775"/>
            </a:xfrm>
            <a:custGeom>
              <a:avLst/>
              <a:gdLst/>
              <a:ahLst/>
              <a:cxnLst/>
              <a:rect l="l" t="t" r="r" b="b"/>
              <a:pathLst>
                <a:path w="2521" h="4191" extrusionOk="0">
                  <a:moveTo>
                    <a:pt x="1" y="1"/>
                  </a:moveTo>
                  <a:lnTo>
                    <a:pt x="1" y="4191"/>
                  </a:lnTo>
                  <a:lnTo>
                    <a:pt x="2521" y="4191"/>
                  </a:lnTo>
                  <a:lnTo>
                    <a:pt x="252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1" name="Google Shape;7794;p74">
              <a:extLst>
                <a:ext uri="{FF2B5EF4-FFF2-40B4-BE49-F238E27FC236}">
                  <a16:creationId xmlns:a16="http://schemas.microsoft.com/office/drawing/2014/main" id="{1B305710-9267-E3C7-68BE-9A3C2C572A5D}"/>
                </a:ext>
              </a:extLst>
            </p:cNvPr>
            <p:cNvSpPr/>
            <p:nvPr/>
          </p:nvSpPr>
          <p:spPr>
            <a:xfrm>
              <a:off x="-10350700" y="3325725"/>
              <a:ext cx="62250" cy="104775"/>
            </a:xfrm>
            <a:custGeom>
              <a:avLst/>
              <a:gdLst/>
              <a:ahLst/>
              <a:cxnLst/>
              <a:rect l="l" t="t" r="r" b="b"/>
              <a:pathLst>
                <a:path w="2490" h="4191" extrusionOk="0">
                  <a:moveTo>
                    <a:pt x="0" y="1"/>
                  </a:moveTo>
                  <a:lnTo>
                    <a:pt x="0" y="4191"/>
                  </a:lnTo>
                  <a:lnTo>
                    <a:pt x="2489" y="4191"/>
                  </a:lnTo>
                  <a:lnTo>
                    <a:pt x="248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2" name="Google Shape;7795;p74">
            <a:extLst>
              <a:ext uri="{FF2B5EF4-FFF2-40B4-BE49-F238E27FC236}">
                <a16:creationId xmlns:a16="http://schemas.microsoft.com/office/drawing/2014/main" id="{6D03A41F-F72C-856A-24DB-567FC212B5EA}"/>
              </a:ext>
            </a:extLst>
          </p:cNvPr>
          <p:cNvGrpSpPr/>
          <p:nvPr/>
        </p:nvGrpSpPr>
        <p:grpSpPr>
          <a:xfrm>
            <a:off x="6478447" y="4490750"/>
            <a:ext cx="472847" cy="471853"/>
            <a:chOff x="-10390875" y="3616350"/>
            <a:chExt cx="352100" cy="351325"/>
          </a:xfrm>
          <a:solidFill>
            <a:schemeClr val="tx1"/>
          </a:solidFill>
        </p:grpSpPr>
        <p:sp>
          <p:nvSpPr>
            <p:cNvPr id="843" name="Google Shape;7796;p74">
              <a:extLst>
                <a:ext uri="{FF2B5EF4-FFF2-40B4-BE49-F238E27FC236}">
                  <a16:creationId xmlns:a16="http://schemas.microsoft.com/office/drawing/2014/main" id="{0E698C36-A0CA-BFCF-594A-8D57D4A95BF2}"/>
                </a:ext>
              </a:extLst>
            </p:cNvPr>
            <p:cNvSpPr/>
            <p:nvPr/>
          </p:nvSpPr>
          <p:spPr>
            <a:xfrm>
              <a:off x="-10308950" y="3780175"/>
              <a:ext cx="186675" cy="104800"/>
            </a:xfrm>
            <a:custGeom>
              <a:avLst/>
              <a:gdLst/>
              <a:ahLst/>
              <a:cxnLst/>
              <a:rect l="l" t="t" r="r" b="b"/>
              <a:pathLst>
                <a:path w="7467" h="4192" extrusionOk="0">
                  <a:moveTo>
                    <a:pt x="0" y="1"/>
                  </a:moveTo>
                  <a:lnTo>
                    <a:pt x="0" y="4191"/>
                  </a:lnTo>
                  <a:lnTo>
                    <a:pt x="7467" y="4191"/>
                  </a:lnTo>
                  <a:lnTo>
                    <a:pt x="746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4" name="Google Shape;7797;p74">
              <a:extLst>
                <a:ext uri="{FF2B5EF4-FFF2-40B4-BE49-F238E27FC236}">
                  <a16:creationId xmlns:a16="http://schemas.microsoft.com/office/drawing/2014/main" id="{478B7A83-D9EF-D010-D702-040A9E1F9B14}"/>
                </a:ext>
              </a:extLst>
            </p:cNvPr>
            <p:cNvSpPr/>
            <p:nvPr/>
          </p:nvSpPr>
          <p:spPr>
            <a:xfrm>
              <a:off x="-10390875" y="3698275"/>
              <a:ext cx="352100" cy="269400"/>
            </a:xfrm>
            <a:custGeom>
              <a:avLst/>
              <a:gdLst/>
              <a:ahLst/>
              <a:cxnLst/>
              <a:rect l="l" t="t" r="r" b="b"/>
              <a:pathLst>
                <a:path w="14084" h="10776" extrusionOk="0">
                  <a:moveTo>
                    <a:pt x="11216" y="2426"/>
                  </a:moveTo>
                  <a:cubicBezTo>
                    <a:pt x="11468" y="2426"/>
                    <a:pt x="11626" y="2615"/>
                    <a:pt x="11626" y="2867"/>
                  </a:cubicBezTo>
                  <a:lnTo>
                    <a:pt x="11626" y="7845"/>
                  </a:lnTo>
                  <a:cubicBezTo>
                    <a:pt x="11626" y="8097"/>
                    <a:pt x="11437" y="8255"/>
                    <a:pt x="11216" y="8255"/>
                  </a:cubicBezTo>
                  <a:lnTo>
                    <a:pt x="2931" y="8255"/>
                  </a:lnTo>
                  <a:cubicBezTo>
                    <a:pt x="2678" y="8255"/>
                    <a:pt x="2489" y="8066"/>
                    <a:pt x="2489" y="7845"/>
                  </a:cubicBezTo>
                  <a:lnTo>
                    <a:pt x="2489" y="2867"/>
                  </a:lnTo>
                  <a:cubicBezTo>
                    <a:pt x="2489" y="2615"/>
                    <a:pt x="2678" y="2426"/>
                    <a:pt x="2931" y="2426"/>
                  </a:cubicBezTo>
                  <a:close/>
                  <a:moveTo>
                    <a:pt x="1670" y="0"/>
                  </a:moveTo>
                  <a:cubicBezTo>
                    <a:pt x="757" y="0"/>
                    <a:pt x="1" y="725"/>
                    <a:pt x="1" y="1639"/>
                  </a:cubicBezTo>
                  <a:cubicBezTo>
                    <a:pt x="1" y="2237"/>
                    <a:pt x="316" y="2773"/>
                    <a:pt x="820" y="3056"/>
                  </a:cubicBezTo>
                  <a:lnTo>
                    <a:pt x="820" y="7719"/>
                  </a:lnTo>
                  <a:cubicBezTo>
                    <a:pt x="316" y="7971"/>
                    <a:pt x="1" y="8538"/>
                    <a:pt x="1" y="9137"/>
                  </a:cubicBezTo>
                  <a:cubicBezTo>
                    <a:pt x="1" y="10019"/>
                    <a:pt x="757" y="10775"/>
                    <a:pt x="1670" y="10775"/>
                  </a:cubicBezTo>
                  <a:cubicBezTo>
                    <a:pt x="2237" y="10775"/>
                    <a:pt x="2805" y="10460"/>
                    <a:pt x="3057" y="9956"/>
                  </a:cubicBezTo>
                  <a:lnTo>
                    <a:pt x="11027" y="9956"/>
                  </a:lnTo>
                  <a:cubicBezTo>
                    <a:pt x="11311" y="10460"/>
                    <a:pt x="11846" y="10775"/>
                    <a:pt x="12445" y="10775"/>
                  </a:cubicBezTo>
                  <a:cubicBezTo>
                    <a:pt x="13359" y="10775"/>
                    <a:pt x="14083" y="10019"/>
                    <a:pt x="14083" y="9137"/>
                  </a:cubicBezTo>
                  <a:cubicBezTo>
                    <a:pt x="14083" y="8538"/>
                    <a:pt x="13800" y="7971"/>
                    <a:pt x="13264" y="7719"/>
                  </a:cubicBezTo>
                  <a:lnTo>
                    <a:pt x="13264" y="3056"/>
                  </a:lnTo>
                  <a:cubicBezTo>
                    <a:pt x="13800" y="2741"/>
                    <a:pt x="14083" y="2237"/>
                    <a:pt x="14083" y="1639"/>
                  </a:cubicBezTo>
                  <a:cubicBezTo>
                    <a:pt x="14083" y="725"/>
                    <a:pt x="13359" y="0"/>
                    <a:pt x="12445" y="0"/>
                  </a:cubicBezTo>
                  <a:cubicBezTo>
                    <a:pt x="11846" y="0"/>
                    <a:pt x="11311" y="315"/>
                    <a:pt x="11027" y="820"/>
                  </a:cubicBezTo>
                  <a:lnTo>
                    <a:pt x="3057" y="820"/>
                  </a:lnTo>
                  <a:cubicBezTo>
                    <a:pt x="2805" y="315"/>
                    <a:pt x="2237" y="0"/>
                    <a:pt x="16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5" name="Google Shape;7798;p74">
              <a:extLst>
                <a:ext uri="{FF2B5EF4-FFF2-40B4-BE49-F238E27FC236}">
                  <a16:creationId xmlns:a16="http://schemas.microsoft.com/office/drawing/2014/main" id="{8D60F241-854B-E050-E633-00E448705936}"/>
                </a:ext>
              </a:extLst>
            </p:cNvPr>
            <p:cNvSpPr/>
            <p:nvPr/>
          </p:nvSpPr>
          <p:spPr>
            <a:xfrm>
              <a:off x="-10268000" y="3616350"/>
              <a:ext cx="103975" cy="81150"/>
            </a:xfrm>
            <a:custGeom>
              <a:avLst/>
              <a:gdLst/>
              <a:ahLst/>
              <a:cxnLst/>
              <a:rect l="l" t="t" r="r" b="b"/>
              <a:pathLst>
                <a:path w="4159" h="3246" extrusionOk="0">
                  <a:moveTo>
                    <a:pt x="2048" y="1"/>
                  </a:moveTo>
                  <a:cubicBezTo>
                    <a:pt x="1387" y="1"/>
                    <a:pt x="851" y="536"/>
                    <a:pt x="851" y="1230"/>
                  </a:cubicBezTo>
                  <a:cubicBezTo>
                    <a:pt x="851" y="1450"/>
                    <a:pt x="914" y="1671"/>
                    <a:pt x="1040" y="1891"/>
                  </a:cubicBezTo>
                  <a:lnTo>
                    <a:pt x="0" y="3246"/>
                  </a:lnTo>
                  <a:lnTo>
                    <a:pt x="1072" y="3246"/>
                  </a:lnTo>
                  <a:lnTo>
                    <a:pt x="1733" y="2364"/>
                  </a:lnTo>
                  <a:cubicBezTo>
                    <a:pt x="1859" y="2395"/>
                    <a:pt x="1985" y="2427"/>
                    <a:pt x="2080" y="2427"/>
                  </a:cubicBezTo>
                  <a:cubicBezTo>
                    <a:pt x="2206" y="2427"/>
                    <a:pt x="2332" y="2395"/>
                    <a:pt x="2458" y="2364"/>
                  </a:cubicBezTo>
                  <a:lnTo>
                    <a:pt x="3119" y="3246"/>
                  </a:lnTo>
                  <a:lnTo>
                    <a:pt x="4159" y="3246"/>
                  </a:lnTo>
                  <a:lnTo>
                    <a:pt x="3119" y="1891"/>
                  </a:lnTo>
                  <a:cubicBezTo>
                    <a:pt x="3245" y="1671"/>
                    <a:pt x="3308" y="1450"/>
                    <a:pt x="3308" y="1230"/>
                  </a:cubicBezTo>
                  <a:cubicBezTo>
                    <a:pt x="3308" y="536"/>
                    <a:pt x="2773" y="1"/>
                    <a:pt x="2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6" name="Google Shape;7799;p74">
            <a:extLst>
              <a:ext uri="{FF2B5EF4-FFF2-40B4-BE49-F238E27FC236}">
                <a16:creationId xmlns:a16="http://schemas.microsoft.com/office/drawing/2014/main" id="{C9B62E1F-72DC-F881-06C1-C0AFA7561852}"/>
              </a:ext>
            </a:extLst>
          </p:cNvPr>
          <p:cNvGrpSpPr/>
          <p:nvPr/>
        </p:nvGrpSpPr>
        <p:grpSpPr>
          <a:xfrm>
            <a:off x="10034414" y="3856970"/>
            <a:ext cx="416780" cy="472893"/>
            <a:chOff x="-10370400" y="4049550"/>
            <a:chExt cx="310350" cy="352100"/>
          </a:xfrm>
          <a:solidFill>
            <a:schemeClr val="tx1"/>
          </a:solidFill>
        </p:grpSpPr>
        <p:sp>
          <p:nvSpPr>
            <p:cNvPr id="847" name="Google Shape;7800;p74">
              <a:extLst>
                <a:ext uri="{FF2B5EF4-FFF2-40B4-BE49-F238E27FC236}">
                  <a16:creationId xmlns:a16="http://schemas.microsoft.com/office/drawing/2014/main" id="{A00C4589-4FBF-367F-5A4E-1DE8E4613D26}"/>
                </a:ext>
              </a:extLst>
            </p:cNvPr>
            <p:cNvSpPr/>
            <p:nvPr/>
          </p:nvSpPr>
          <p:spPr>
            <a:xfrm>
              <a:off x="-10308175" y="4224400"/>
              <a:ext cx="185900" cy="115800"/>
            </a:xfrm>
            <a:custGeom>
              <a:avLst/>
              <a:gdLst/>
              <a:ahLst/>
              <a:cxnLst/>
              <a:rect l="l" t="t" r="r" b="b"/>
              <a:pathLst>
                <a:path w="7436" h="4632" extrusionOk="0">
                  <a:moveTo>
                    <a:pt x="1" y="1"/>
                  </a:moveTo>
                  <a:lnTo>
                    <a:pt x="1" y="4632"/>
                  </a:lnTo>
                  <a:lnTo>
                    <a:pt x="1639" y="4632"/>
                  </a:lnTo>
                  <a:lnTo>
                    <a:pt x="1639" y="1261"/>
                  </a:lnTo>
                  <a:cubicBezTo>
                    <a:pt x="1639" y="1040"/>
                    <a:pt x="1859" y="883"/>
                    <a:pt x="2048" y="883"/>
                  </a:cubicBezTo>
                  <a:cubicBezTo>
                    <a:pt x="2269" y="883"/>
                    <a:pt x="2489" y="1072"/>
                    <a:pt x="2489" y="1261"/>
                  </a:cubicBezTo>
                  <a:lnTo>
                    <a:pt x="2489" y="4632"/>
                  </a:lnTo>
                  <a:lnTo>
                    <a:pt x="3309" y="4632"/>
                  </a:lnTo>
                  <a:lnTo>
                    <a:pt x="3309" y="1261"/>
                  </a:lnTo>
                  <a:cubicBezTo>
                    <a:pt x="3309" y="1040"/>
                    <a:pt x="3498" y="883"/>
                    <a:pt x="3750" y="883"/>
                  </a:cubicBezTo>
                  <a:cubicBezTo>
                    <a:pt x="3970" y="883"/>
                    <a:pt x="4128" y="1072"/>
                    <a:pt x="4128" y="1261"/>
                  </a:cubicBezTo>
                  <a:lnTo>
                    <a:pt x="4128" y="4632"/>
                  </a:lnTo>
                  <a:lnTo>
                    <a:pt x="4947" y="4632"/>
                  </a:lnTo>
                  <a:lnTo>
                    <a:pt x="4947" y="1261"/>
                  </a:lnTo>
                  <a:cubicBezTo>
                    <a:pt x="4947" y="1040"/>
                    <a:pt x="5167" y="883"/>
                    <a:pt x="5388" y="883"/>
                  </a:cubicBezTo>
                  <a:cubicBezTo>
                    <a:pt x="5640" y="883"/>
                    <a:pt x="5829" y="1072"/>
                    <a:pt x="5829" y="1261"/>
                  </a:cubicBezTo>
                  <a:lnTo>
                    <a:pt x="5829" y="4632"/>
                  </a:lnTo>
                  <a:lnTo>
                    <a:pt x="7436" y="4632"/>
                  </a:lnTo>
                  <a:lnTo>
                    <a:pt x="743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8" name="Google Shape;7801;p74">
              <a:extLst>
                <a:ext uri="{FF2B5EF4-FFF2-40B4-BE49-F238E27FC236}">
                  <a16:creationId xmlns:a16="http://schemas.microsoft.com/office/drawing/2014/main" id="{B01437D7-7FB5-7350-D3E3-BC3A2F834F89}"/>
                </a:ext>
              </a:extLst>
            </p:cNvPr>
            <p:cNvSpPr/>
            <p:nvPr/>
          </p:nvSpPr>
          <p:spPr>
            <a:xfrm>
              <a:off x="-10292425" y="4121225"/>
              <a:ext cx="159125" cy="30750"/>
            </a:xfrm>
            <a:custGeom>
              <a:avLst/>
              <a:gdLst/>
              <a:ahLst/>
              <a:cxnLst/>
              <a:rect l="l" t="t" r="r" b="b"/>
              <a:pathLst>
                <a:path w="6365" h="1230" extrusionOk="0">
                  <a:moveTo>
                    <a:pt x="694" y="0"/>
                  </a:moveTo>
                  <a:cubicBezTo>
                    <a:pt x="694" y="158"/>
                    <a:pt x="662" y="316"/>
                    <a:pt x="631" y="442"/>
                  </a:cubicBezTo>
                  <a:cubicBezTo>
                    <a:pt x="505" y="757"/>
                    <a:pt x="284" y="1040"/>
                    <a:pt x="1" y="1229"/>
                  </a:cubicBezTo>
                  <a:lnTo>
                    <a:pt x="6365" y="1229"/>
                  </a:lnTo>
                  <a:cubicBezTo>
                    <a:pt x="6018" y="1040"/>
                    <a:pt x="5798" y="788"/>
                    <a:pt x="5672" y="442"/>
                  </a:cubicBezTo>
                  <a:cubicBezTo>
                    <a:pt x="5577" y="284"/>
                    <a:pt x="5577" y="126"/>
                    <a:pt x="55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9" name="Google Shape;7802;p74">
              <a:extLst>
                <a:ext uri="{FF2B5EF4-FFF2-40B4-BE49-F238E27FC236}">
                  <a16:creationId xmlns:a16="http://schemas.microsoft.com/office/drawing/2014/main" id="{8CF3A799-1ABB-12BD-BE2E-C8DD773B5D56}"/>
                </a:ext>
              </a:extLst>
            </p:cNvPr>
            <p:cNvSpPr/>
            <p:nvPr/>
          </p:nvSpPr>
          <p:spPr>
            <a:xfrm>
              <a:off x="-10370400" y="4049550"/>
              <a:ext cx="310350" cy="91400"/>
            </a:xfrm>
            <a:custGeom>
              <a:avLst/>
              <a:gdLst/>
              <a:ahLst/>
              <a:cxnLst/>
              <a:rect l="l" t="t" r="r" b="b"/>
              <a:pathLst>
                <a:path w="12414" h="3656" extrusionOk="0">
                  <a:moveTo>
                    <a:pt x="2049" y="1"/>
                  </a:moveTo>
                  <a:cubicBezTo>
                    <a:pt x="977" y="1"/>
                    <a:pt x="95" y="820"/>
                    <a:pt x="1" y="1891"/>
                  </a:cubicBezTo>
                  <a:cubicBezTo>
                    <a:pt x="95" y="2867"/>
                    <a:pt x="946" y="3655"/>
                    <a:pt x="1954" y="3655"/>
                  </a:cubicBezTo>
                  <a:cubicBezTo>
                    <a:pt x="2427" y="3655"/>
                    <a:pt x="2773" y="3340"/>
                    <a:pt x="2899" y="3025"/>
                  </a:cubicBezTo>
                  <a:cubicBezTo>
                    <a:pt x="2931" y="2867"/>
                    <a:pt x="2962" y="2678"/>
                    <a:pt x="2805" y="2521"/>
                  </a:cubicBezTo>
                  <a:cubicBezTo>
                    <a:pt x="2729" y="2461"/>
                    <a:pt x="2618" y="2422"/>
                    <a:pt x="2520" y="2422"/>
                  </a:cubicBezTo>
                  <a:cubicBezTo>
                    <a:pt x="2411" y="2422"/>
                    <a:pt x="2317" y="2469"/>
                    <a:pt x="2301" y="2584"/>
                  </a:cubicBezTo>
                  <a:cubicBezTo>
                    <a:pt x="2274" y="2793"/>
                    <a:pt x="2097" y="2915"/>
                    <a:pt x="1911" y="2915"/>
                  </a:cubicBezTo>
                  <a:cubicBezTo>
                    <a:pt x="1873" y="2915"/>
                    <a:pt x="1834" y="2910"/>
                    <a:pt x="1796" y="2899"/>
                  </a:cubicBezTo>
                  <a:cubicBezTo>
                    <a:pt x="1544" y="2867"/>
                    <a:pt x="1418" y="2647"/>
                    <a:pt x="1481" y="2395"/>
                  </a:cubicBezTo>
                  <a:cubicBezTo>
                    <a:pt x="1595" y="1848"/>
                    <a:pt x="2036" y="1594"/>
                    <a:pt x="2500" y="1594"/>
                  </a:cubicBezTo>
                  <a:cubicBezTo>
                    <a:pt x="2811" y="1594"/>
                    <a:pt x="3132" y="1708"/>
                    <a:pt x="3372" y="1922"/>
                  </a:cubicBezTo>
                  <a:lnTo>
                    <a:pt x="3466" y="2048"/>
                  </a:lnTo>
                  <a:lnTo>
                    <a:pt x="8917" y="2048"/>
                  </a:lnTo>
                  <a:lnTo>
                    <a:pt x="9043" y="1922"/>
                  </a:lnTo>
                  <a:cubicBezTo>
                    <a:pt x="9262" y="1715"/>
                    <a:pt x="9561" y="1612"/>
                    <a:pt x="9856" y="1612"/>
                  </a:cubicBezTo>
                  <a:cubicBezTo>
                    <a:pt x="10325" y="1612"/>
                    <a:pt x="10785" y="1873"/>
                    <a:pt x="10901" y="2395"/>
                  </a:cubicBezTo>
                  <a:cubicBezTo>
                    <a:pt x="10964" y="2647"/>
                    <a:pt x="10838" y="2836"/>
                    <a:pt x="10618" y="2899"/>
                  </a:cubicBezTo>
                  <a:cubicBezTo>
                    <a:pt x="10575" y="2910"/>
                    <a:pt x="10533" y="2915"/>
                    <a:pt x="10494" y="2915"/>
                  </a:cubicBezTo>
                  <a:cubicBezTo>
                    <a:pt x="10304" y="2915"/>
                    <a:pt x="10161" y="2793"/>
                    <a:pt x="10082" y="2584"/>
                  </a:cubicBezTo>
                  <a:cubicBezTo>
                    <a:pt x="10066" y="2469"/>
                    <a:pt x="9963" y="2422"/>
                    <a:pt x="9851" y="2422"/>
                  </a:cubicBezTo>
                  <a:cubicBezTo>
                    <a:pt x="9749" y="2422"/>
                    <a:pt x="9638" y="2461"/>
                    <a:pt x="9578" y="2521"/>
                  </a:cubicBezTo>
                  <a:cubicBezTo>
                    <a:pt x="9421" y="2678"/>
                    <a:pt x="9452" y="2867"/>
                    <a:pt x="9515" y="3025"/>
                  </a:cubicBezTo>
                  <a:cubicBezTo>
                    <a:pt x="9610" y="3340"/>
                    <a:pt x="10019" y="3655"/>
                    <a:pt x="10460" y="3655"/>
                  </a:cubicBezTo>
                  <a:cubicBezTo>
                    <a:pt x="11311" y="3655"/>
                    <a:pt x="12067" y="3056"/>
                    <a:pt x="12288" y="2269"/>
                  </a:cubicBezTo>
                  <a:cubicBezTo>
                    <a:pt x="12288" y="2206"/>
                    <a:pt x="12351" y="2111"/>
                    <a:pt x="12351" y="2048"/>
                  </a:cubicBezTo>
                  <a:cubicBezTo>
                    <a:pt x="12414" y="883"/>
                    <a:pt x="11468" y="1"/>
                    <a:pt x="10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0" name="Google Shape;7803;p74">
              <a:extLst>
                <a:ext uri="{FF2B5EF4-FFF2-40B4-BE49-F238E27FC236}">
                  <a16:creationId xmlns:a16="http://schemas.microsoft.com/office/drawing/2014/main" id="{B47B7C99-CF08-A34C-8BFF-C6A7778456F7}"/>
                </a:ext>
              </a:extLst>
            </p:cNvPr>
            <p:cNvSpPr/>
            <p:nvPr/>
          </p:nvSpPr>
          <p:spPr>
            <a:xfrm>
              <a:off x="-10328650" y="4173200"/>
              <a:ext cx="226850" cy="30750"/>
            </a:xfrm>
            <a:custGeom>
              <a:avLst/>
              <a:gdLst/>
              <a:ahLst/>
              <a:cxnLst/>
              <a:rect l="l" t="t" r="r" b="b"/>
              <a:pathLst>
                <a:path w="9074" h="1230" extrusionOk="0">
                  <a:moveTo>
                    <a:pt x="0" y="1"/>
                  </a:moveTo>
                  <a:cubicBezTo>
                    <a:pt x="0" y="694"/>
                    <a:pt x="536" y="1229"/>
                    <a:pt x="1198" y="1229"/>
                  </a:cubicBezTo>
                  <a:lnTo>
                    <a:pt x="7814" y="1229"/>
                  </a:lnTo>
                  <a:cubicBezTo>
                    <a:pt x="8507" y="1229"/>
                    <a:pt x="9074" y="694"/>
                    <a:pt x="9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1" name="Google Shape;7804;p74">
              <a:extLst>
                <a:ext uri="{FF2B5EF4-FFF2-40B4-BE49-F238E27FC236}">
                  <a16:creationId xmlns:a16="http://schemas.microsoft.com/office/drawing/2014/main" id="{6418C038-3AF9-59EC-ECFF-26C158F9F4BB}"/>
                </a:ext>
              </a:extLst>
            </p:cNvPr>
            <p:cNvSpPr/>
            <p:nvPr/>
          </p:nvSpPr>
          <p:spPr>
            <a:xfrm>
              <a:off x="-10328650" y="4360650"/>
              <a:ext cx="226850" cy="41000"/>
            </a:xfrm>
            <a:custGeom>
              <a:avLst/>
              <a:gdLst/>
              <a:ahLst/>
              <a:cxnLst/>
              <a:rect l="l" t="t" r="r" b="b"/>
              <a:pathLst>
                <a:path w="9074" h="1640" extrusionOk="0">
                  <a:moveTo>
                    <a:pt x="410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1230"/>
                  </a:lnTo>
                  <a:cubicBezTo>
                    <a:pt x="0" y="1450"/>
                    <a:pt x="189" y="1639"/>
                    <a:pt x="410" y="1639"/>
                  </a:cubicBezTo>
                  <a:lnTo>
                    <a:pt x="8696" y="1639"/>
                  </a:lnTo>
                  <a:cubicBezTo>
                    <a:pt x="8916" y="1639"/>
                    <a:pt x="9074" y="1450"/>
                    <a:pt x="9074" y="1230"/>
                  </a:cubicBezTo>
                  <a:lnTo>
                    <a:pt x="9074" y="379"/>
                  </a:lnTo>
                  <a:cubicBezTo>
                    <a:pt x="9074" y="158"/>
                    <a:pt x="8885" y="1"/>
                    <a:pt x="8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2" name="Google Shape;7805;p74">
            <a:extLst>
              <a:ext uri="{FF2B5EF4-FFF2-40B4-BE49-F238E27FC236}">
                <a16:creationId xmlns:a16="http://schemas.microsoft.com/office/drawing/2014/main" id="{A9D3A9B6-5AEC-622F-B909-7D9B830DEF76}"/>
              </a:ext>
            </a:extLst>
          </p:cNvPr>
          <p:cNvGrpSpPr/>
          <p:nvPr/>
        </p:nvGrpSpPr>
        <p:grpSpPr>
          <a:xfrm>
            <a:off x="8840088" y="3855558"/>
            <a:ext cx="505648" cy="473129"/>
            <a:chOff x="-8674650" y="3210975"/>
            <a:chExt cx="376525" cy="352275"/>
          </a:xfrm>
          <a:solidFill>
            <a:schemeClr val="tx1"/>
          </a:solidFill>
        </p:grpSpPr>
        <p:sp>
          <p:nvSpPr>
            <p:cNvPr id="853" name="Google Shape;7806;p74">
              <a:extLst>
                <a:ext uri="{FF2B5EF4-FFF2-40B4-BE49-F238E27FC236}">
                  <a16:creationId xmlns:a16="http://schemas.microsoft.com/office/drawing/2014/main" id="{D16DB22B-9696-47FF-C1EB-93E89D28B7F0}"/>
                </a:ext>
              </a:extLst>
            </p:cNvPr>
            <p:cNvSpPr/>
            <p:nvPr/>
          </p:nvSpPr>
          <p:spPr>
            <a:xfrm>
              <a:off x="-8542325" y="3335375"/>
              <a:ext cx="112650" cy="104375"/>
            </a:xfrm>
            <a:custGeom>
              <a:avLst/>
              <a:gdLst/>
              <a:ahLst/>
              <a:cxnLst/>
              <a:rect l="l" t="t" r="r" b="b"/>
              <a:pathLst>
                <a:path w="4506" h="4175" extrusionOk="0">
                  <a:moveTo>
                    <a:pt x="2226" y="843"/>
                  </a:moveTo>
                  <a:cubicBezTo>
                    <a:pt x="2537" y="843"/>
                    <a:pt x="2852" y="969"/>
                    <a:pt x="3120" y="1221"/>
                  </a:cubicBezTo>
                  <a:cubicBezTo>
                    <a:pt x="3624" y="1694"/>
                    <a:pt x="3624" y="2545"/>
                    <a:pt x="3120" y="3017"/>
                  </a:cubicBezTo>
                  <a:cubicBezTo>
                    <a:pt x="2883" y="3238"/>
                    <a:pt x="2568" y="3348"/>
                    <a:pt x="2249" y="3348"/>
                  </a:cubicBezTo>
                  <a:cubicBezTo>
                    <a:pt x="1930" y="3348"/>
                    <a:pt x="1607" y="3238"/>
                    <a:pt x="1355" y="3017"/>
                  </a:cubicBezTo>
                  <a:cubicBezTo>
                    <a:pt x="883" y="2545"/>
                    <a:pt x="883" y="1694"/>
                    <a:pt x="1355" y="1221"/>
                  </a:cubicBezTo>
                  <a:cubicBezTo>
                    <a:pt x="1607" y="969"/>
                    <a:pt x="1915" y="843"/>
                    <a:pt x="2226" y="843"/>
                  </a:cubicBezTo>
                  <a:close/>
                  <a:moveTo>
                    <a:pt x="2277" y="1"/>
                  </a:moveTo>
                  <a:cubicBezTo>
                    <a:pt x="1749" y="1"/>
                    <a:pt x="1214" y="197"/>
                    <a:pt x="788" y="591"/>
                  </a:cubicBezTo>
                  <a:cubicBezTo>
                    <a:pt x="1" y="1379"/>
                    <a:pt x="1" y="2765"/>
                    <a:pt x="788" y="3584"/>
                  </a:cubicBezTo>
                  <a:cubicBezTo>
                    <a:pt x="1182" y="3978"/>
                    <a:pt x="1718" y="4175"/>
                    <a:pt x="2253" y="4175"/>
                  </a:cubicBezTo>
                  <a:cubicBezTo>
                    <a:pt x="2789" y="4175"/>
                    <a:pt x="3324" y="3978"/>
                    <a:pt x="3718" y="3584"/>
                  </a:cubicBezTo>
                  <a:cubicBezTo>
                    <a:pt x="4506" y="2797"/>
                    <a:pt x="4506" y="1442"/>
                    <a:pt x="3718" y="591"/>
                  </a:cubicBezTo>
                  <a:cubicBezTo>
                    <a:pt x="3324" y="197"/>
                    <a:pt x="2805" y="1"/>
                    <a:pt x="22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4" name="Google Shape;7807;p74">
              <a:extLst>
                <a:ext uri="{FF2B5EF4-FFF2-40B4-BE49-F238E27FC236}">
                  <a16:creationId xmlns:a16="http://schemas.microsoft.com/office/drawing/2014/main" id="{C2B8B600-F06A-A9E9-69A5-387A08B6D8B5}"/>
                </a:ext>
              </a:extLst>
            </p:cNvPr>
            <p:cNvSpPr/>
            <p:nvPr/>
          </p:nvSpPr>
          <p:spPr>
            <a:xfrm>
              <a:off x="-8496650" y="3377125"/>
              <a:ext cx="22875" cy="20900"/>
            </a:xfrm>
            <a:custGeom>
              <a:avLst/>
              <a:gdLst/>
              <a:ahLst/>
              <a:cxnLst/>
              <a:rect l="l" t="t" r="r" b="b"/>
              <a:pathLst>
                <a:path w="915" h="836" extrusionOk="0">
                  <a:moveTo>
                    <a:pt x="458" y="0"/>
                  </a:moveTo>
                  <a:cubicBezTo>
                    <a:pt x="348" y="0"/>
                    <a:pt x="237" y="40"/>
                    <a:pt x="159" y="118"/>
                  </a:cubicBezTo>
                  <a:cubicBezTo>
                    <a:pt x="1" y="276"/>
                    <a:pt x="1" y="560"/>
                    <a:pt x="159" y="717"/>
                  </a:cubicBezTo>
                  <a:cubicBezTo>
                    <a:pt x="237" y="796"/>
                    <a:pt x="348" y="835"/>
                    <a:pt x="458" y="835"/>
                  </a:cubicBezTo>
                  <a:cubicBezTo>
                    <a:pt x="568" y="835"/>
                    <a:pt x="678" y="796"/>
                    <a:pt x="757" y="717"/>
                  </a:cubicBezTo>
                  <a:cubicBezTo>
                    <a:pt x="915" y="560"/>
                    <a:pt x="915" y="276"/>
                    <a:pt x="757" y="118"/>
                  </a:cubicBez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5" name="Google Shape;7808;p74">
              <a:extLst>
                <a:ext uri="{FF2B5EF4-FFF2-40B4-BE49-F238E27FC236}">
                  <a16:creationId xmlns:a16="http://schemas.microsoft.com/office/drawing/2014/main" id="{26C97F44-5565-3AF5-D9D6-8396C54A8F2C}"/>
                </a:ext>
              </a:extLst>
            </p:cNvPr>
            <p:cNvSpPr/>
            <p:nvPr/>
          </p:nvSpPr>
          <p:spPr>
            <a:xfrm>
              <a:off x="-8540750" y="3332825"/>
              <a:ext cx="242625" cy="230425"/>
            </a:xfrm>
            <a:custGeom>
              <a:avLst/>
              <a:gdLst/>
              <a:ahLst/>
              <a:cxnLst/>
              <a:rect l="l" t="t" r="r" b="b"/>
              <a:pathLst>
                <a:path w="9705" h="9217" extrusionOk="0">
                  <a:moveTo>
                    <a:pt x="8917" y="0"/>
                  </a:moveTo>
                  <a:lnTo>
                    <a:pt x="4978" y="1449"/>
                  </a:lnTo>
                  <a:cubicBezTo>
                    <a:pt x="5262" y="2521"/>
                    <a:pt x="4947" y="3529"/>
                    <a:pt x="4254" y="4253"/>
                  </a:cubicBezTo>
                  <a:cubicBezTo>
                    <a:pt x="3721" y="4763"/>
                    <a:pt x="2999" y="5069"/>
                    <a:pt x="2241" y="5069"/>
                  </a:cubicBezTo>
                  <a:cubicBezTo>
                    <a:pt x="1969" y="5069"/>
                    <a:pt x="1693" y="5030"/>
                    <a:pt x="1418" y="4946"/>
                  </a:cubicBezTo>
                  <a:lnTo>
                    <a:pt x="1" y="8853"/>
                  </a:lnTo>
                  <a:cubicBezTo>
                    <a:pt x="727" y="9095"/>
                    <a:pt x="1483" y="9216"/>
                    <a:pt x="2238" y="9216"/>
                  </a:cubicBezTo>
                  <a:cubicBezTo>
                    <a:pt x="4038" y="9216"/>
                    <a:pt x="5830" y="8528"/>
                    <a:pt x="7184" y="7152"/>
                  </a:cubicBezTo>
                  <a:cubicBezTo>
                    <a:pt x="9137" y="5230"/>
                    <a:pt x="9704" y="2426"/>
                    <a:pt x="8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6" name="Google Shape;7809;p74">
              <a:extLst>
                <a:ext uri="{FF2B5EF4-FFF2-40B4-BE49-F238E27FC236}">
                  <a16:creationId xmlns:a16="http://schemas.microsoft.com/office/drawing/2014/main" id="{CA595C70-F542-5761-9884-A3A4E5211940}"/>
                </a:ext>
              </a:extLst>
            </p:cNvPr>
            <p:cNvSpPr/>
            <p:nvPr/>
          </p:nvSpPr>
          <p:spPr>
            <a:xfrm>
              <a:off x="-8645500" y="3428125"/>
              <a:ext cx="120525" cy="118950"/>
            </a:xfrm>
            <a:custGeom>
              <a:avLst/>
              <a:gdLst/>
              <a:ahLst/>
              <a:cxnLst/>
              <a:rect l="l" t="t" r="r" b="b"/>
              <a:pathLst>
                <a:path w="4821" h="4758" extrusionOk="0">
                  <a:moveTo>
                    <a:pt x="3939" y="0"/>
                  </a:moveTo>
                  <a:lnTo>
                    <a:pt x="1" y="1418"/>
                  </a:lnTo>
                  <a:cubicBezTo>
                    <a:pt x="347" y="2143"/>
                    <a:pt x="788" y="2804"/>
                    <a:pt x="1387" y="3403"/>
                  </a:cubicBezTo>
                  <a:cubicBezTo>
                    <a:pt x="1985" y="3970"/>
                    <a:pt x="2678" y="4442"/>
                    <a:pt x="3403" y="4757"/>
                  </a:cubicBezTo>
                  <a:lnTo>
                    <a:pt x="4821" y="819"/>
                  </a:lnTo>
                  <a:cubicBezTo>
                    <a:pt x="4663" y="756"/>
                    <a:pt x="4506" y="599"/>
                    <a:pt x="4348" y="473"/>
                  </a:cubicBezTo>
                  <a:cubicBezTo>
                    <a:pt x="4191" y="315"/>
                    <a:pt x="4065" y="158"/>
                    <a:pt x="3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" name="Google Shape;7810;p74">
              <a:extLst>
                <a:ext uri="{FF2B5EF4-FFF2-40B4-BE49-F238E27FC236}">
                  <a16:creationId xmlns:a16="http://schemas.microsoft.com/office/drawing/2014/main" id="{2C94E33C-C70B-39E8-141C-C80204E8398B}"/>
                </a:ext>
              </a:extLst>
            </p:cNvPr>
            <p:cNvSpPr/>
            <p:nvPr/>
          </p:nvSpPr>
          <p:spPr>
            <a:xfrm>
              <a:off x="-8448600" y="3227275"/>
              <a:ext cx="122900" cy="122900"/>
            </a:xfrm>
            <a:custGeom>
              <a:avLst/>
              <a:gdLst/>
              <a:ahLst/>
              <a:cxnLst/>
              <a:rect l="l" t="t" r="r" b="b"/>
              <a:pathLst>
                <a:path w="4916" h="4916" extrusionOk="0">
                  <a:moveTo>
                    <a:pt x="1419" y="1"/>
                  </a:moveTo>
                  <a:lnTo>
                    <a:pt x="1" y="3939"/>
                  </a:lnTo>
                  <a:cubicBezTo>
                    <a:pt x="190" y="4065"/>
                    <a:pt x="410" y="4191"/>
                    <a:pt x="568" y="4380"/>
                  </a:cubicBezTo>
                  <a:cubicBezTo>
                    <a:pt x="725" y="4537"/>
                    <a:pt x="883" y="4726"/>
                    <a:pt x="977" y="4915"/>
                  </a:cubicBezTo>
                  <a:lnTo>
                    <a:pt x="4916" y="3466"/>
                  </a:lnTo>
                  <a:cubicBezTo>
                    <a:pt x="4569" y="2710"/>
                    <a:pt x="4096" y="2017"/>
                    <a:pt x="3498" y="1418"/>
                  </a:cubicBezTo>
                  <a:cubicBezTo>
                    <a:pt x="2931" y="820"/>
                    <a:pt x="2175" y="347"/>
                    <a:pt x="14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" name="Google Shape;7811;p74">
              <a:extLst>
                <a:ext uri="{FF2B5EF4-FFF2-40B4-BE49-F238E27FC236}">
                  <a16:creationId xmlns:a16="http://schemas.microsoft.com/office/drawing/2014/main" id="{59A12680-9715-970C-565A-76B6B2B6CC62}"/>
                </a:ext>
              </a:extLst>
            </p:cNvPr>
            <p:cNvSpPr/>
            <p:nvPr/>
          </p:nvSpPr>
          <p:spPr>
            <a:xfrm>
              <a:off x="-8674650" y="3210975"/>
              <a:ext cx="241825" cy="232925"/>
            </a:xfrm>
            <a:custGeom>
              <a:avLst/>
              <a:gdLst/>
              <a:ahLst/>
              <a:cxnLst/>
              <a:rect l="l" t="t" r="r" b="b"/>
              <a:pathLst>
                <a:path w="9673" h="9317" extrusionOk="0">
                  <a:moveTo>
                    <a:pt x="7515" y="0"/>
                  </a:moveTo>
                  <a:cubicBezTo>
                    <a:pt x="5700" y="0"/>
                    <a:pt x="3894" y="698"/>
                    <a:pt x="2521" y="2070"/>
                  </a:cubicBezTo>
                  <a:cubicBezTo>
                    <a:pt x="568" y="3992"/>
                    <a:pt x="1" y="6827"/>
                    <a:pt x="820" y="9316"/>
                  </a:cubicBezTo>
                  <a:lnTo>
                    <a:pt x="4758" y="7899"/>
                  </a:lnTo>
                  <a:cubicBezTo>
                    <a:pt x="4475" y="6796"/>
                    <a:pt x="4790" y="5693"/>
                    <a:pt x="5514" y="5000"/>
                  </a:cubicBezTo>
                  <a:cubicBezTo>
                    <a:pt x="6037" y="4454"/>
                    <a:pt x="6793" y="4194"/>
                    <a:pt x="7538" y="4194"/>
                  </a:cubicBezTo>
                  <a:cubicBezTo>
                    <a:pt x="7781" y="4194"/>
                    <a:pt x="8023" y="4221"/>
                    <a:pt x="8255" y="4276"/>
                  </a:cubicBezTo>
                  <a:lnTo>
                    <a:pt x="9673" y="337"/>
                  </a:lnTo>
                  <a:cubicBezTo>
                    <a:pt x="8970" y="112"/>
                    <a:pt x="8242" y="0"/>
                    <a:pt x="75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" name="Google Shape;7812;p74">
            <a:extLst>
              <a:ext uri="{FF2B5EF4-FFF2-40B4-BE49-F238E27FC236}">
                <a16:creationId xmlns:a16="http://schemas.microsoft.com/office/drawing/2014/main" id="{4FBD9084-D41C-61FB-A35B-D1CD0A007D3A}"/>
              </a:ext>
            </a:extLst>
          </p:cNvPr>
          <p:cNvGrpSpPr/>
          <p:nvPr/>
        </p:nvGrpSpPr>
        <p:grpSpPr>
          <a:xfrm>
            <a:off x="7068752" y="2042178"/>
            <a:ext cx="474961" cy="475009"/>
            <a:chOff x="-13512225" y="3211525"/>
            <a:chExt cx="353675" cy="353675"/>
          </a:xfrm>
          <a:solidFill>
            <a:schemeClr val="tx1"/>
          </a:solidFill>
        </p:grpSpPr>
        <p:sp>
          <p:nvSpPr>
            <p:cNvPr id="860" name="Google Shape;7813;p74">
              <a:extLst>
                <a:ext uri="{FF2B5EF4-FFF2-40B4-BE49-F238E27FC236}">
                  <a16:creationId xmlns:a16="http://schemas.microsoft.com/office/drawing/2014/main" id="{1CE75E62-8F5C-4486-872B-4DE680E3842D}"/>
                </a:ext>
              </a:extLst>
            </p:cNvPr>
            <p:cNvSpPr/>
            <p:nvPr/>
          </p:nvSpPr>
          <p:spPr>
            <a:xfrm>
              <a:off x="-13283825" y="3482475"/>
              <a:ext cx="125275" cy="82725"/>
            </a:xfrm>
            <a:custGeom>
              <a:avLst/>
              <a:gdLst/>
              <a:ahLst/>
              <a:cxnLst/>
              <a:rect l="l" t="t" r="r" b="b"/>
              <a:pathLst>
                <a:path w="5011" h="3309" extrusionOk="0">
                  <a:moveTo>
                    <a:pt x="1671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1" y="3308"/>
                  </a:cubicBezTo>
                  <a:cubicBezTo>
                    <a:pt x="2269" y="3308"/>
                    <a:pt x="2584" y="3056"/>
                    <a:pt x="4790" y="1985"/>
                  </a:cubicBezTo>
                  <a:cubicBezTo>
                    <a:pt x="4884" y="1953"/>
                    <a:pt x="5010" y="1796"/>
                    <a:pt x="5010" y="1638"/>
                  </a:cubicBezTo>
                  <a:cubicBezTo>
                    <a:pt x="5010" y="1481"/>
                    <a:pt x="4947" y="1323"/>
                    <a:pt x="4790" y="1292"/>
                  </a:cubicBezTo>
                  <a:cubicBezTo>
                    <a:pt x="2584" y="221"/>
                    <a:pt x="2269" y="0"/>
                    <a:pt x="16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" name="Google Shape;7814;p74">
              <a:extLst>
                <a:ext uri="{FF2B5EF4-FFF2-40B4-BE49-F238E27FC236}">
                  <a16:creationId xmlns:a16="http://schemas.microsoft.com/office/drawing/2014/main" id="{DF871245-390B-53A4-697C-80E51ACDE667}"/>
                </a:ext>
              </a:extLst>
            </p:cNvPr>
            <p:cNvSpPr/>
            <p:nvPr/>
          </p:nvSpPr>
          <p:spPr>
            <a:xfrm>
              <a:off x="-13512225" y="3211525"/>
              <a:ext cx="353675" cy="249700"/>
            </a:xfrm>
            <a:custGeom>
              <a:avLst/>
              <a:gdLst/>
              <a:ahLst/>
              <a:cxnLst/>
              <a:rect l="l" t="t" r="r" b="b"/>
              <a:pathLst>
                <a:path w="14147" h="9988" extrusionOk="0">
                  <a:moveTo>
                    <a:pt x="6679" y="1702"/>
                  </a:moveTo>
                  <a:cubicBezTo>
                    <a:pt x="7152" y="1702"/>
                    <a:pt x="7499" y="2048"/>
                    <a:pt x="7499" y="2521"/>
                  </a:cubicBezTo>
                  <a:cubicBezTo>
                    <a:pt x="7499" y="2993"/>
                    <a:pt x="7152" y="3340"/>
                    <a:pt x="6679" y="3340"/>
                  </a:cubicBezTo>
                  <a:cubicBezTo>
                    <a:pt x="6207" y="3340"/>
                    <a:pt x="5829" y="2993"/>
                    <a:pt x="5829" y="2521"/>
                  </a:cubicBezTo>
                  <a:cubicBezTo>
                    <a:pt x="5829" y="2048"/>
                    <a:pt x="6207" y="1702"/>
                    <a:pt x="6679" y="1702"/>
                  </a:cubicBezTo>
                  <a:close/>
                  <a:moveTo>
                    <a:pt x="4191" y="2143"/>
                  </a:moveTo>
                  <a:cubicBezTo>
                    <a:pt x="4663" y="2143"/>
                    <a:pt x="5010" y="2489"/>
                    <a:pt x="5010" y="2962"/>
                  </a:cubicBezTo>
                  <a:cubicBezTo>
                    <a:pt x="5010" y="3434"/>
                    <a:pt x="4663" y="3781"/>
                    <a:pt x="4191" y="3781"/>
                  </a:cubicBezTo>
                  <a:cubicBezTo>
                    <a:pt x="3718" y="3781"/>
                    <a:pt x="3371" y="3434"/>
                    <a:pt x="3371" y="2962"/>
                  </a:cubicBezTo>
                  <a:cubicBezTo>
                    <a:pt x="3371" y="2489"/>
                    <a:pt x="3718" y="2143"/>
                    <a:pt x="4191" y="2143"/>
                  </a:cubicBezTo>
                  <a:close/>
                  <a:moveTo>
                    <a:pt x="2521" y="4191"/>
                  </a:moveTo>
                  <a:cubicBezTo>
                    <a:pt x="2993" y="4191"/>
                    <a:pt x="3371" y="4537"/>
                    <a:pt x="3371" y="5010"/>
                  </a:cubicBezTo>
                  <a:cubicBezTo>
                    <a:pt x="3371" y="5482"/>
                    <a:pt x="2993" y="5829"/>
                    <a:pt x="2521" y="5829"/>
                  </a:cubicBezTo>
                  <a:cubicBezTo>
                    <a:pt x="2048" y="5829"/>
                    <a:pt x="1702" y="5482"/>
                    <a:pt x="1702" y="5010"/>
                  </a:cubicBezTo>
                  <a:cubicBezTo>
                    <a:pt x="1702" y="4537"/>
                    <a:pt x="2048" y="4191"/>
                    <a:pt x="2521" y="4191"/>
                  </a:cubicBezTo>
                  <a:close/>
                  <a:moveTo>
                    <a:pt x="10397" y="3340"/>
                  </a:moveTo>
                  <a:cubicBezTo>
                    <a:pt x="11563" y="3340"/>
                    <a:pt x="12508" y="4096"/>
                    <a:pt x="12508" y="5010"/>
                  </a:cubicBezTo>
                  <a:cubicBezTo>
                    <a:pt x="12508" y="5923"/>
                    <a:pt x="11563" y="6648"/>
                    <a:pt x="10397" y="6648"/>
                  </a:cubicBezTo>
                  <a:cubicBezTo>
                    <a:pt x="9263" y="6648"/>
                    <a:pt x="8318" y="5892"/>
                    <a:pt x="8318" y="5010"/>
                  </a:cubicBezTo>
                  <a:cubicBezTo>
                    <a:pt x="8318" y="4096"/>
                    <a:pt x="9263" y="3340"/>
                    <a:pt x="10397" y="3340"/>
                  </a:cubicBezTo>
                  <a:close/>
                  <a:moveTo>
                    <a:pt x="4191" y="6270"/>
                  </a:moveTo>
                  <a:cubicBezTo>
                    <a:pt x="4663" y="6270"/>
                    <a:pt x="5010" y="6616"/>
                    <a:pt x="5010" y="7089"/>
                  </a:cubicBezTo>
                  <a:cubicBezTo>
                    <a:pt x="5010" y="7562"/>
                    <a:pt x="4663" y="7908"/>
                    <a:pt x="4191" y="7908"/>
                  </a:cubicBezTo>
                  <a:cubicBezTo>
                    <a:pt x="3718" y="7908"/>
                    <a:pt x="3371" y="7562"/>
                    <a:pt x="3371" y="7089"/>
                  </a:cubicBezTo>
                  <a:cubicBezTo>
                    <a:pt x="3371" y="6616"/>
                    <a:pt x="3718" y="6270"/>
                    <a:pt x="4191" y="6270"/>
                  </a:cubicBezTo>
                  <a:close/>
                  <a:moveTo>
                    <a:pt x="6679" y="6648"/>
                  </a:moveTo>
                  <a:cubicBezTo>
                    <a:pt x="7152" y="6648"/>
                    <a:pt x="7499" y="6994"/>
                    <a:pt x="7499" y="7499"/>
                  </a:cubicBezTo>
                  <a:cubicBezTo>
                    <a:pt x="7499" y="7971"/>
                    <a:pt x="7152" y="8318"/>
                    <a:pt x="6679" y="8318"/>
                  </a:cubicBezTo>
                  <a:cubicBezTo>
                    <a:pt x="6207" y="8318"/>
                    <a:pt x="5829" y="7971"/>
                    <a:pt x="5829" y="7499"/>
                  </a:cubicBezTo>
                  <a:cubicBezTo>
                    <a:pt x="5829" y="7057"/>
                    <a:pt x="6207" y="6648"/>
                    <a:pt x="6679" y="6648"/>
                  </a:cubicBezTo>
                  <a:close/>
                  <a:moveTo>
                    <a:pt x="7089" y="0"/>
                  </a:moveTo>
                  <a:cubicBezTo>
                    <a:pt x="3245" y="0"/>
                    <a:pt x="63" y="2237"/>
                    <a:pt x="63" y="5010"/>
                  </a:cubicBezTo>
                  <a:cubicBezTo>
                    <a:pt x="0" y="7751"/>
                    <a:pt x="3214" y="9987"/>
                    <a:pt x="7089" y="9987"/>
                  </a:cubicBezTo>
                  <a:cubicBezTo>
                    <a:pt x="10964" y="9987"/>
                    <a:pt x="14146" y="7751"/>
                    <a:pt x="14146" y="5010"/>
                  </a:cubicBezTo>
                  <a:cubicBezTo>
                    <a:pt x="14146" y="2300"/>
                    <a:pt x="10964" y="0"/>
                    <a:pt x="70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" name="Google Shape;7815;p74">
              <a:extLst>
                <a:ext uri="{FF2B5EF4-FFF2-40B4-BE49-F238E27FC236}">
                  <a16:creationId xmlns:a16="http://schemas.microsoft.com/office/drawing/2014/main" id="{84EB03B5-A646-0192-116A-51A43437ADFD}"/>
                </a:ext>
              </a:extLst>
            </p:cNvPr>
            <p:cNvSpPr/>
            <p:nvPr/>
          </p:nvSpPr>
          <p:spPr>
            <a:xfrm>
              <a:off x="-13512225" y="3483250"/>
              <a:ext cx="100050" cy="81150"/>
            </a:xfrm>
            <a:custGeom>
              <a:avLst/>
              <a:gdLst/>
              <a:ahLst/>
              <a:cxnLst/>
              <a:rect l="l" t="t" r="r" b="b"/>
              <a:pathLst>
                <a:path w="4002" h="3246" extrusionOk="0">
                  <a:moveTo>
                    <a:pt x="4002" y="1"/>
                  </a:moveTo>
                  <a:cubicBezTo>
                    <a:pt x="2206" y="127"/>
                    <a:pt x="63" y="536"/>
                    <a:pt x="63" y="1607"/>
                  </a:cubicBezTo>
                  <a:cubicBezTo>
                    <a:pt x="0" y="2710"/>
                    <a:pt x="2174" y="3120"/>
                    <a:pt x="4002" y="3246"/>
                  </a:cubicBezTo>
                  <a:cubicBezTo>
                    <a:pt x="3592" y="2805"/>
                    <a:pt x="3371" y="2206"/>
                    <a:pt x="3371" y="1607"/>
                  </a:cubicBezTo>
                  <a:cubicBezTo>
                    <a:pt x="3371" y="1040"/>
                    <a:pt x="3592" y="442"/>
                    <a:pt x="40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3" name="Google Shape;7816;p74">
              <a:extLst>
                <a:ext uri="{FF2B5EF4-FFF2-40B4-BE49-F238E27FC236}">
                  <a16:creationId xmlns:a16="http://schemas.microsoft.com/office/drawing/2014/main" id="{43D0FB07-EAAA-3833-C6F6-707C9C2A3072}"/>
                </a:ext>
              </a:extLst>
            </p:cNvPr>
            <p:cNvSpPr/>
            <p:nvPr/>
          </p:nvSpPr>
          <p:spPr>
            <a:xfrm>
              <a:off x="-13407475" y="3483250"/>
              <a:ext cx="36250" cy="81150"/>
            </a:xfrm>
            <a:custGeom>
              <a:avLst/>
              <a:gdLst/>
              <a:ahLst/>
              <a:cxnLst/>
              <a:rect l="l" t="t" r="r" b="b"/>
              <a:pathLst>
                <a:path w="1450" h="3246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103" y="32"/>
                    <a:pt x="788" y="190"/>
                    <a:pt x="505" y="442"/>
                  </a:cubicBezTo>
                  <a:cubicBezTo>
                    <a:pt x="190" y="757"/>
                    <a:pt x="1" y="1166"/>
                    <a:pt x="1" y="1607"/>
                  </a:cubicBezTo>
                  <a:cubicBezTo>
                    <a:pt x="1" y="2048"/>
                    <a:pt x="158" y="2489"/>
                    <a:pt x="505" y="2805"/>
                  </a:cubicBezTo>
                  <a:cubicBezTo>
                    <a:pt x="788" y="3025"/>
                    <a:pt x="1103" y="3183"/>
                    <a:pt x="1450" y="3246"/>
                  </a:cubicBezTo>
                  <a:cubicBezTo>
                    <a:pt x="1072" y="2805"/>
                    <a:pt x="820" y="2206"/>
                    <a:pt x="820" y="1607"/>
                  </a:cubicBezTo>
                  <a:cubicBezTo>
                    <a:pt x="820" y="977"/>
                    <a:pt x="1072" y="442"/>
                    <a:pt x="1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4" name="Google Shape;7817;p74">
              <a:extLst>
                <a:ext uri="{FF2B5EF4-FFF2-40B4-BE49-F238E27FC236}">
                  <a16:creationId xmlns:a16="http://schemas.microsoft.com/office/drawing/2014/main" id="{8957CBC1-BCAE-397B-CDFC-DD86A9DA2DC8}"/>
                </a:ext>
              </a:extLst>
            </p:cNvPr>
            <p:cNvSpPr/>
            <p:nvPr/>
          </p:nvSpPr>
          <p:spPr>
            <a:xfrm>
              <a:off x="-13366525" y="3485625"/>
              <a:ext cx="70125" cy="76425"/>
            </a:xfrm>
            <a:custGeom>
              <a:avLst/>
              <a:gdLst/>
              <a:ahLst/>
              <a:cxnLst/>
              <a:rect l="l" t="t" r="r" b="b"/>
              <a:pathLst>
                <a:path w="2805" h="3057" extrusionOk="0">
                  <a:moveTo>
                    <a:pt x="1072" y="0"/>
                  </a:moveTo>
                  <a:cubicBezTo>
                    <a:pt x="442" y="221"/>
                    <a:pt x="1" y="819"/>
                    <a:pt x="1" y="1512"/>
                  </a:cubicBezTo>
                  <a:cubicBezTo>
                    <a:pt x="1" y="2237"/>
                    <a:pt x="442" y="2836"/>
                    <a:pt x="1072" y="3056"/>
                  </a:cubicBezTo>
                  <a:cubicBezTo>
                    <a:pt x="1702" y="2962"/>
                    <a:pt x="2301" y="2867"/>
                    <a:pt x="2805" y="2710"/>
                  </a:cubicBezTo>
                  <a:cubicBezTo>
                    <a:pt x="2616" y="2363"/>
                    <a:pt x="2490" y="1953"/>
                    <a:pt x="2490" y="1512"/>
                  </a:cubicBezTo>
                  <a:cubicBezTo>
                    <a:pt x="2490" y="1071"/>
                    <a:pt x="2616" y="693"/>
                    <a:pt x="2805" y="347"/>
                  </a:cubicBezTo>
                  <a:cubicBezTo>
                    <a:pt x="2301" y="189"/>
                    <a:pt x="1702" y="63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5" name="Google Shape;7818;p74">
            <a:extLst>
              <a:ext uri="{FF2B5EF4-FFF2-40B4-BE49-F238E27FC236}">
                <a16:creationId xmlns:a16="http://schemas.microsoft.com/office/drawing/2014/main" id="{D6BB09BA-B4FE-31A9-B83E-0E60EB33B432}"/>
              </a:ext>
            </a:extLst>
          </p:cNvPr>
          <p:cNvGrpSpPr/>
          <p:nvPr/>
        </p:nvGrpSpPr>
        <p:grpSpPr>
          <a:xfrm>
            <a:off x="7068752" y="2630860"/>
            <a:ext cx="474961" cy="472893"/>
            <a:chOff x="-13512225" y="3647075"/>
            <a:chExt cx="353675" cy="352100"/>
          </a:xfrm>
          <a:solidFill>
            <a:schemeClr val="tx1"/>
          </a:solidFill>
        </p:grpSpPr>
        <p:sp>
          <p:nvSpPr>
            <p:cNvPr id="866" name="Google Shape;7819;p74">
              <a:extLst>
                <a:ext uri="{FF2B5EF4-FFF2-40B4-BE49-F238E27FC236}">
                  <a16:creationId xmlns:a16="http://schemas.microsoft.com/office/drawing/2014/main" id="{FCDBA5D2-12AE-0863-8D91-27DFF9C183EC}"/>
                </a:ext>
              </a:extLst>
            </p:cNvPr>
            <p:cNvSpPr/>
            <p:nvPr/>
          </p:nvSpPr>
          <p:spPr>
            <a:xfrm>
              <a:off x="-13344475" y="38762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411" y="0"/>
                  </a:moveTo>
                  <a:cubicBezTo>
                    <a:pt x="190" y="0"/>
                    <a:pt x="1" y="158"/>
                    <a:pt x="1" y="379"/>
                  </a:cubicBezTo>
                  <a:cubicBezTo>
                    <a:pt x="1" y="599"/>
                    <a:pt x="190" y="788"/>
                    <a:pt x="411" y="788"/>
                  </a:cubicBezTo>
                  <a:cubicBezTo>
                    <a:pt x="600" y="788"/>
                    <a:pt x="789" y="599"/>
                    <a:pt x="789" y="379"/>
                  </a:cubicBezTo>
                  <a:cubicBezTo>
                    <a:pt x="789" y="158"/>
                    <a:pt x="600" y="0"/>
                    <a:pt x="4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" name="Google Shape;7820;p74">
              <a:extLst>
                <a:ext uri="{FF2B5EF4-FFF2-40B4-BE49-F238E27FC236}">
                  <a16:creationId xmlns:a16="http://schemas.microsoft.com/office/drawing/2014/main" id="{1A4B666A-B499-924B-EC79-36D3A6EB0E9F}"/>
                </a:ext>
              </a:extLst>
            </p:cNvPr>
            <p:cNvSpPr/>
            <p:nvPr/>
          </p:nvSpPr>
          <p:spPr>
            <a:xfrm>
              <a:off x="-13268850" y="3854225"/>
              <a:ext cx="110300" cy="62250"/>
            </a:xfrm>
            <a:custGeom>
              <a:avLst/>
              <a:gdLst/>
              <a:ahLst/>
              <a:cxnLst/>
              <a:rect l="l" t="t" r="r" b="b"/>
              <a:pathLst>
                <a:path w="4412" h="2490" extrusionOk="0">
                  <a:moveTo>
                    <a:pt x="0" y="0"/>
                  </a:moveTo>
                  <a:cubicBezTo>
                    <a:pt x="189" y="410"/>
                    <a:pt x="284" y="788"/>
                    <a:pt x="284" y="1229"/>
                  </a:cubicBezTo>
                  <a:cubicBezTo>
                    <a:pt x="284" y="1670"/>
                    <a:pt x="158" y="2111"/>
                    <a:pt x="0" y="2489"/>
                  </a:cubicBezTo>
                  <a:lnTo>
                    <a:pt x="4411" y="2489"/>
                  </a:lnTo>
                  <a:lnTo>
                    <a:pt x="441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8" name="Google Shape;7821;p74">
              <a:extLst>
                <a:ext uri="{FF2B5EF4-FFF2-40B4-BE49-F238E27FC236}">
                  <a16:creationId xmlns:a16="http://schemas.microsoft.com/office/drawing/2014/main" id="{3C9D21FB-D92C-8848-62AE-A122DEDA7D50}"/>
                </a:ext>
              </a:extLst>
            </p:cNvPr>
            <p:cNvSpPr/>
            <p:nvPr/>
          </p:nvSpPr>
          <p:spPr>
            <a:xfrm>
              <a:off x="-13512225" y="3936925"/>
              <a:ext cx="353675" cy="62250"/>
            </a:xfrm>
            <a:custGeom>
              <a:avLst/>
              <a:gdLst/>
              <a:ahLst/>
              <a:cxnLst/>
              <a:rect l="l" t="t" r="r" b="b"/>
              <a:pathLst>
                <a:path w="14147" h="2490" extrusionOk="0">
                  <a:moveTo>
                    <a:pt x="63" y="0"/>
                  </a:moveTo>
                  <a:lnTo>
                    <a:pt x="63" y="1261"/>
                  </a:lnTo>
                  <a:cubicBezTo>
                    <a:pt x="0" y="1954"/>
                    <a:pt x="568" y="2489"/>
                    <a:pt x="1261" y="2489"/>
                  </a:cubicBezTo>
                  <a:lnTo>
                    <a:pt x="12886" y="2489"/>
                  </a:lnTo>
                  <a:cubicBezTo>
                    <a:pt x="13548" y="2489"/>
                    <a:pt x="14146" y="1954"/>
                    <a:pt x="14146" y="1261"/>
                  </a:cubicBezTo>
                  <a:lnTo>
                    <a:pt x="14146" y="0"/>
                  </a:lnTo>
                  <a:lnTo>
                    <a:pt x="9137" y="0"/>
                  </a:lnTo>
                  <a:cubicBezTo>
                    <a:pt x="8633" y="536"/>
                    <a:pt x="7877" y="851"/>
                    <a:pt x="7089" y="851"/>
                  </a:cubicBezTo>
                  <a:cubicBezTo>
                    <a:pt x="6301" y="851"/>
                    <a:pt x="5608" y="536"/>
                    <a:pt x="5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9" name="Google Shape;7822;p74">
              <a:extLst>
                <a:ext uri="{FF2B5EF4-FFF2-40B4-BE49-F238E27FC236}">
                  <a16:creationId xmlns:a16="http://schemas.microsoft.com/office/drawing/2014/main" id="{6B813E00-3F2F-0AE2-682E-58DC1DD5E3F3}"/>
                </a:ext>
              </a:extLst>
            </p:cNvPr>
            <p:cNvSpPr/>
            <p:nvPr/>
          </p:nvSpPr>
          <p:spPr>
            <a:xfrm>
              <a:off x="-13387000" y="3833750"/>
              <a:ext cx="104775" cy="104775"/>
            </a:xfrm>
            <a:custGeom>
              <a:avLst/>
              <a:gdLst/>
              <a:ahLst/>
              <a:cxnLst/>
              <a:rect l="l" t="t" r="r" b="b"/>
              <a:pathLst>
                <a:path w="4191" h="4191" extrusionOk="0">
                  <a:moveTo>
                    <a:pt x="2080" y="819"/>
                  </a:moveTo>
                  <a:cubicBezTo>
                    <a:pt x="2773" y="819"/>
                    <a:pt x="3340" y="1386"/>
                    <a:pt x="3340" y="2048"/>
                  </a:cubicBezTo>
                  <a:cubicBezTo>
                    <a:pt x="3340" y="2710"/>
                    <a:pt x="2773" y="3308"/>
                    <a:pt x="2080" y="3308"/>
                  </a:cubicBezTo>
                  <a:cubicBezTo>
                    <a:pt x="1418" y="3308"/>
                    <a:pt x="820" y="2773"/>
                    <a:pt x="820" y="2048"/>
                  </a:cubicBezTo>
                  <a:cubicBezTo>
                    <a:pt x="820" y="1355"/>
                    <a:pt x="1387" y="819"/>
                    <a:pt x="2080" y="819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cubicBezTo>
                    <a:pt x="1" y="3214"/>
                    <a:pt x="946" y="4190"/>
                    <a:pt x="2080" y="4190"/>
                  </a:cubicBezTo>
                  <a:cubicBezTo>
                    <a:pt x="3246" y="4190"/>
                    <a:pt x="4191" y="3245"/>
                    <a:pt x="4191" y="2080"/>
                  </a:cubicBezTo>
                  <a:cubicBezTo>
                    <a:pt x="4191" y="945"/>
                    <a:pt x="3183" y="0"/>
                    <a:pt x="20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0" name="Google Shape;7823;p74">
              <a:extLst>
                <a:ext uri="{FF2B5EF4-FFF2-40B4-BE49-F238E27FC236}">
                  <a16:creationId xmlns:a16="http://schemas.microsoft.com/office/drawing/2014/main" id="{CE7D742B-555B-426E-B291-131A8680901A}"/>
                </a:ext>
              </a:extLst>
            </p:cNvPr>
            <p:cNvSpPr/>
            <p:nvPr/>
          </p:nvSpPr>
          <p:spPr>
            <a:xfrm>
              <a:off x="-13512225" y="3855000"/>
              <a:ext cx="111875" cy="62250"/>
            </a:xfrm>
            <a:custGeom>
              <a:avLst/>
              <a:gdLst/>
              <a:ahLst/>
              <a:cxnLst/>
              <a:rect l="l" t="t" r="r" b="b"/>
              <a:pathLst>
                <a:path w="4475" h="2490" extrusionOk="0">
                  <a:moveTo>
                    <a:pt x="0" y="1"/>
                  </a:moveTo>
                  <a:lnTo>
                    <a:pt x="0" y="2490"/>
                  </a:lnTo>
                  <a:lnTo>
                    <a:pt x="4474" y="2490"/>
                  </a:lnTo>
                  <a:cubicBezTo>
                    <a:pt x="4317" y="2112"/>
                    <a:pt x="4191" y="1671"/>
                    <a:pt x="4191" y="1230"/>
                  </a:cubicBezTo>
                  <a:cubicBezTo>
                    <a:pt x="4191" y="788"/>
                    <a:pt x="4317" y="379"/>
                    <a:pt x="44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1" name="Google Shape;7824;p74">
              <a:extLst>
                <a:ext uri="{FF2B5EF4-FFF2-40B4-BE49-F238E27FC236}">
                  <a16:creationId xmlns:a16="http://schemas.microsoft.com/office/drawing/2014/main" id="{E06F85A2-228E-D05A-B559-37B91A602931}"/>
                </a:ext>
              </a:extLst>
            </p:cNvPr>
            <p:cNvSpPr/>
            <p:nvPr/>
          </p:nvSpPr>
          <p:spPr>
            <a:xfrm>
              <a:off x="-13490175" y="3730575"/>
              <a:ext cx="62250" cy="40975"/>
            </a:xfrm>
            <a:custGeom>
              <a:avLst/>
              <a:gdLst/>
              <a:ahLst/>
              <a:cxnLst/>
              <a:rect l="l" t="t" r="r" b="b"/>
              <a:pathLst>
                <a:path w="2490" h="1639" extrusionOk="0">
                  <a:moveTo>
                    <a:pt x="1261" y="0"/>
                  </a:moveTo>
                  <a:cubicBezTo>
                    <a:pt x="536" y="0"/>
                    <a:pt x="1" y="536"/>
                    <a:pt x="1" y="1260"/>
                  </a:cubicBezTo>
                  <a:lnTo>
                    <a:pt x="1" y="1638"/>
                  </a:lnTo>
                  <a:lnTo>
                    <a:pt x="2489" y="1638"/>
                  </a:lnTo>
                  <a:lnTo>
                    <a:pt x="2489" y="1260"/>
                  </a:lnTo>
                  <a:cubicBezTo>
                    <a:pt x="2489" y="599"/>
                    <a:pt x="1922" y="0"/>
                    <a:pt x="12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2" name="Google Shape;7825;p74">
              <a:extLst>
                <a:ext uri="{FF2B5EF4-FFF2-40B4-BE49-F238E27FC236}">
                  <a16:creationId xmlns:a16="http://schemas.microsoft.com/office/drawing/2014/main" id="{1DA4184F-9D0D-4451-D8A3-65463C15383D}"/>
                </a:ext>
              </a:extLst>
            </p:cNvPr>
            <p:cNvSpPr/>
            <p:nvPr/>
          </p:nvSpPr>
          <p:spPr>
            <a:xfrm>
              <a:off x="-13241275" y="3730575"/>
              <a:ext cx="62225" cy="40975"/>
            </a:xfrm>
            <a:custGeom>
              <a:avLst/>
              <a:gdLst/>
              <a:ahLst/>
              <a:cxnLst/>
              <a:rect l="l" t="t" r="r" b="b"/>
              <a:pathLst>
                <a:path w="2489" h="1639" extrusionOk="0">
                  <a:moveTo>
                    <a:pt x="1260" y="0"/>
                  </a:moveTo>
                  <a:cubicBezTo>
                    <a:pt x="599" y="0"/>
                    <a:pt x="0" y="536"/>
                    <a:pt x="0" y="1260"/>
                  </a:cubicBezTo>
                  <a:lnTo>
                    <a:pt x="0" y="1638"/>
                  </a:lnTo>
                  <a:lnTo>
                    <a:pt x="2489" y="1638"/>
                  </a:lnTo>
                  <a:lnTo>
                    <a:pt x="2489" y="1260"/>
                  </a:lnTo>
                  <a:cubicBezTo>
                    <a:pt x="2489" y="599"/>
                    <a:pt x="1922" y="0"/>
                    <a:pt x="12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3" name="Google Shape;7826;p74">
              <a:extLst>
                <a:ext uri="{FF2B5EF4-FFF2-40B4-BE49-F238E27FC236}">
                  <a16:creationId xmlns:a16="http://schemas.microsoft.com/office/drawing/2014/main" id="{30011E5E-915D-256B-9136-658819DB51E5}"/>
                </a:ext>
              </a:extLst>
            </p:cNvPr>
            <p:cNvSpPr/>
            <p:nvPr/>
          </p:nvSpPr>
          <p:spPr>
            <a:xfrm>
              <a:off x="-13427950" y="3647075"/>
              <a:ext cx="186700" cy="63025"/>
            </a:xfrm>
            <a:custGeom>
              <a:avLst/>
              <a:gdLst/>
              <a:ahLst/>
              <a:cxnLst/>
              <a:rect l="l" t="t" r="r" b="b"/>
              <a:pathLst>
                <a:path w="7468" h="2521" extrusionOk="0">
                  <a:moveTo>
                    <a:pt x="820" y="1"/>
                  </a:moveTo>
                  <a:cubicBezTo>
                    <a:pt x="347" y="1"/>
                    <a:pt x="0" y="347"/>
                    <a:pt x="0" y="820"/>
                  </a:cubicBezTo>
                  <a:lnTo>
                    <a:pt x="0" y="1670"/>
                  </a:lnTo>
                  <a:cubicBezTo>
                    <a:pt x="0" y="2143"/>
                    <a:pt x="347" y="2521"/>
                    <a:pt x="820" y="2521"/>
                  </a:cubicBezTo>
                  <a:lnTo>
                    <a:pt x="6648" y="2521"/>
                  </a:lnTo>
                  <a:cubicBezTo>
                    <a:pt x="7089" y="2521"/>
                    <a:pt x="7467" y="2143"/>
                    <a:pt x="7467" y="1670"/>
                  </a:cubicBezTo>
                  <a:lnTo>
                    <a:pt x="7467" y="820"/>
                  </a:lnTo>
                  <a:cubicBezTo>
                    <a:pt x="7467" y="347"/>
                    <a:pt x="7121" y="1"/>
                    <a:pt x="6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" name="Google Shape;7827;p74">
              <a:extLst>
                <a:ext uri="{FF2B5EF4-FFF2-40B4-BE49-F238E27FC236}">
                  <a16:creationId xmlns:a16="http://schemas.microsoft.com/office/drawing/2014/main" id="{A6F2AD79-6424-FA1C-667F-64CB81E76A79}"/>
                </a:ext>
              </a:extLst>
            </p:cNvPr>
            <p:cNvSpPr/>
            <p:nvPr/>
          </p:nvSpPr>
          <p:spPr>
            <a:xfrm>
              <a:off x="-13512225" y="3773100"/>
              <a:ext cx="353675" cy="60675"/>
            </a:xfrm>
            <a:custGeom>
              <a:avLst/>
              <a:gdLst/>
              <a:ahLst/>
              <a:cxnLst/>
              <a:rect l="l" t="t" r="r" b="b"/>
              <a:pathLst>
                <a:path w="14147" h="2427" extrusionOk="0">
                  <a:moveTo>
                    <a:pt x="4726" y="0"/>
                  </a:moveTo>
                  <a:lnTo>
                    <a:pt x="4348" y="819"/>
                  </a:lnTo>
                  <a:lnTo>
                    <a:pt x="1261" y="819"/>
                  </a:lnTo>
                  <a:cubicBezTo>
                    <a:pt x="599" y="819"/>
                    <a:pt x="0" y="1355"/>
                    <a:pt x="0" y="2048"/>
                  </a:cubicBezTo>
                  <a:lnTo>
                    <a:pt x="0" y="2426"/>
                  </a:lnTo>
                  <a:lnTo>
                    <a:pt x="5041" y="2426"/>
                  </a:lnTo>
                  <a:cubicBezTo>
                    <a:pt x="5608" y="1922"/>
                    <a:pt x="6301" y="1607"/>
                    <a:pt x="7089" y="1607"/>
                  </a:cubicBezTo>
                  <a:cubicBezTo>
                    <a:pt x="7877" y="1607"/>
                    <a:pt x="8633" y="1922"/>
                    <a:pt x="9137" y="2426"/>
                  </a:cubicBezTo>
                  <a:lnTo>
                    <a:pt x="14146" y="2426"/>
                  </a:lnTo>
                  <a:lnTo>
                    <a:pt x="14146" y="2048"/>
                  </a:lnTo>
                  <a:cubicBezTo>
                    <a:pt x="14146" y="1355"/>
                    <a:pt x="13611" y="819"/>
                    <a:pt x="12886" y="819"/>
                  </a:cubicBezTo>
                  <a:lnTo>
                    <a:pt x="9830" y="819"/>
                  </a:lnTo>
                  <a:lnTo>
                    <a:pt x="942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" name="Google Shape;7828;p74">
              <a:extLst>
                <a:ext uri="{FF2B5EF4-FFF2-40B4-BE49-F238E27FC236}">
                  <a16:creationId xmlns:a16="http://schemas.microsoft.com/office/drawing/2014/main" id="{00CC1B95-5347-47A9-A1FE-AA6D130BD652}"/>
                </a:ext>
              </a:extLst>
            </p:cNvPr>
            <p:cNvSpPr/>
            <p:nvPr/>
          </p:nvSpPr>
          <p:spPr>
            <a:xfrm>
              <a:off x="-13411400" y="3730575"/>
              <a:ext cx="153600" cy="20500"/>
            </a:xfrm>
            <a:custGeom>
              <a:avLst/>
              <a:gdLst/>
              <a:ahLst/>
              <a:cxnLst/>
              <a:rect l="l" t="t" r="r" b="b"/>
              <a:pathLst>
                <a:path w="6144" h="820" extrusionOk="0">
                  <a:moveTo>
                    <a:pt x="0" y="0"/>
                  </a:moveTo>
                  <a:lnTo>
                    <a:pt x="599" y="819"/>
                  </a:lnTo>
                  <a:lnTo>
                    <a:pt x="5545" y="819"/>
                  </a:lnTo>
                  <a:lnTo>
                    <a:pt x="614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6" name="Google Shape;7829;p74">
            <a:extLst>
              <a:ext uri="{FF2B5EF4-FFF2-40B4-BE49-F238E27FC236}">
                <a16:creationId xmlns:a16="http://schemas.microsoft.com/office/drawing/2014/main" id="{A97CEAAF-F2BA-A6E2-C52D-5C649AA335E2}"/>
              </a:ext>
            </a:extLst>
          </p:cNvPr>
          <p:cNvGrpSpPr/>
          <p:nvPr/>
        </p:nvGrpSpPr>
        <p:grpSpPr>
          <a:xfrm>
            <a:off x="7082502" y="3222949"/>
            <a:ext cx="474961" cy="473935"/>
            <a:chOff x="-13512225" y="4080275"/>
            <a:chExt cx="353675" cy="352875"/>
          </a:xfrm>
          <a:solidFill>
            <a:schemeClr val="tx1"/>
          </a:solidFill>
        </p:grpSpPr>
        <p:sp>
          <p:nvSpPr>
            <p:cNvPr id="877" name="Google Shape;7830;p74">
              <a:extLst>
                <a:ext uri="{FF2B5EF4-FFF2-40B4-BE49-F238E27FC236}">
                  <a16:creationId xmlns:a16="http://schemas.microsoft.com/office/drawing/2014/main" id="{11DC1CB4-DBDD-BCF2-4F7A-F706478A3E73}"/>
                </a:ext>
              </a:extLst>
            </p:cNvPr>
            <p:cNvSpPr/>
            <p:nvPr/>
          </p:nvSpPr>
          <p:spPr>
            <a:xfrm>
              <a:off x="-13512225" y="4203925"/>
              <a:ext cx="353675" cy="229225"/>
            </a:xfrm>
            <a:custGeom>
              <a:avLst/>
              <a:gdLst/>
              <a:ahLst/>
              <a:cxnLst/>
              <a:rect l="l" t="t" r="r" b="b"/>
              <a:pathLst>
                <a:path w="14147" h="9169" extrusionOk="0">
                  <a:moveTo>
                    <a:pt x="5407" y="1717"/>
                  </a:moveTo>
                  <a:cubicBezTo>
                    <a:pt x="5482" y="1717"/>
                    <a:pt x="5561" y="1733"/>
                    <a:pt x="5640" y="1765"/>
                  </a:cubicBezTo>
                  <a:lnTo>
                    <a:pt x="9767" y="4254"/>
                  </a:lnTo>
                  <a:cubicBezTo>
                    <a:pt x="9893" y="4348"/>
                    <a:pt x="9987" y="4443"/>
                    <a:pt x="9987" y="4600"/>
                  </a:cubicBezTo>
                  <a:cubicBezTo>
                    <a:pt x="9987" y="4758"/>
                    <a:pt x="9893" y="4915"/>
                    <a:pt x="9767" y="5010"/>
                  </a:cubicBezTo>
                  <a:lnTo>
                    <a:pt x="5640" y="7499"/>
                  </a:lnTo>
                  <a:cubicBezTo>
                    <a:pt x="5577" y="7530"/>
                    <a:pt x="5506" y="7546"/>
                    <a:pt x="5431" y="7546"/>
                  </a:cubicBezTo>
                  <a:cubicBezTo>
                    <a:pt x="5356" y="7546"/>
                    <a:pt x="5277" y="7530"/>
                    <a:pt x="5199" y="7499"/>
                  </a:cubicBezTo>
                  <a:cubicBezTo>
                    <a:pt x="5104" y="7404"/>
                    <a:pt x="5010" y="7278"/>
                    <a:pt x="5010" y="7121"/>
                  </a:cubicBezTo>
                  <a:lnTo>
                    <a:pt x="5010" y="2143"/>
                  </a:lnTo>
                  <a:cubicBezTo>
                    <a:pt x="5010" y="1985"/>
                    <a:pt x="5104" y="1859"/>
                    <a:pt x="5199" y="1765"/>
                  </a:cubicBezTo>
                  <a:cubicBezTo>
                    <a:pt x="5262" y="1733"/>
                    <a:pt x="5333" y="1717"/>
                    <a:pt x="5407" y="1717"/>
                  </a:cubicBezTo>
                  <a:close/>
                  <a:moveTo>
                    <a:pt x="63" y="0"/>
                  </a:moveTo>
                  <a:lnTo>
                    <a:pt x="63" y="7971"/>
                  </a:lnTo>
                  <a:cubicBezTo>
                    <a:pt x="0" y="8633"/>
                    <a:pt x="568" y="9168"/>
                    <a:pt x="1261" y="9168"/>
                  </a:cubicBezTo>
                  <a:lnTo>
                    <a:pt x="12886" y="9168"/>
                  </a:lnTo>
                  <a:cubicBezTo>
                    <a:pt x="13548" y="9168"/>
                    <a:pt x="14146" y="8633"/>
                    <a:pt x="14146" y="7908"/>
                  </a:cubicBezTo>
                  <a:lnTo>
                    <a:pt x="1414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8" name="Google Shape;7831;p74">
              <a:extLst>
                <a:ext uri="{FF2B5EF4-FFF2-40B4-BE49-F238E27FC236}">
                  <a16:creationId xmlns:a16="http://schemas.microsoft.com/office/drawing/2014/main" id="{7ED483F8-0092-E5B9-DDB6-69DF88246C14}"/>
                </a:ext>
              </a:extLst>
            </p:cNvPr>
            <p:cNvSpPr/>
            <p:nvPr/>
          </p:nvSpPr>
          <p:spPr>
            <a:xfrm>
              <a:off x="-13366525" y="4275600"/>
              <a:ext cx="73275" cy="88225"/>
            </a:xfrm>
            <a:custGeom>
              <a:avLst/>
              <a:gdLst/>
              <a:ahLst/>
              <a:cxnLst/>
              <a:rect l="l" t="t" r="r" b="b"/>
              <a:pathLst>
                <a:path w="2931" h="3529" extrusionOk="0">
                  <a:moveTo>
                    <a:pt x="1" y="0"/>
                  </a:moveTo>
                  <a:lnTo>
                    <a:pt x="1" y="3529"/>
                  </a:lnTo>
                  <a:lnTo>
                    <a:pt x="2931" y="1733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9" name="Google Shape;7832;p74">
              <a:extLst>
                <a:ext uri="{FF2B5EF4-FFF2-40B4-BE49-F238E27FC236}">
                  <a16:creationId xmlns:a16="http://schemas.microsoft.com/office/drawing/2014/main" id="{13722AAB-F6E2-B362-E839-08106D0D51CE}"/>
                </a:ext>
              </a:extLst>
            </p:cNvPr>
            <p:cNvSpPr/>
            <p:nvPr/>
          </p:nvSpPr>
          <p:spPr>
            <a:xfrm>
              <a:off x="-13398800" y="4143275"/>
              <a:ext cx="65375" cy="40975"/>
            </a:xfrm>
            <a:custGeom>
              <a:avLst/>
              <a:gdLst/>
              <a:ahLst/>
              <a:cxnLst/>
              <a:rect l="l" t="t" r="r" b="b"/>
              <a:pathLst>
                <a:path w="2615" h="1639" extrusionOk="0">
                  <a:moveTo>
                    <a:pt x="1103" y="1"/>
                  </a:moveTo>
                  <a:lnTo>
                    <a:pt x="0" y="1639"/>
                  </a:lnTo>
                  <a:lnTo>
                    <a:pt x="1512" y="1639"/>
                  </a:lnTo>
                  <a:lnTo>
                    <a:pt x="261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0" name="Google Shape;7833;p74">
              <a:extLst>
                <a:ext uri="{FF2B5EF4-FFF2-40B4-BE49-F238E27FC236}">
                  <a16:creationId xmlns:a16="http://schemas.microsoft.com/office/drawing/2014/main" id="{FF2DF18E-92EE-5C12-1ED4-F33DF49F0879}"/>
                </a:ext>
              </a:extLst>
            </p:cNvPr>
            <p:cNvSpPr/>
            <p:nvPr/>
          </p:nvSpPr>
          <p:spPr>
            <a:xfrm>
              <a:off x="-13336575" y="4143275"/>
              <a:ext cx="64600" cy="40975"/>
            </a:xfrm>
            <a:custGeom>
              <a:avLst/>
              <a:gdLst/>
              <a:ahLst/>
              <a:cxnLst/>
              <a:rect l="l" t="t" r="r" b="b"/>
              <a:pathLst>
                <a:path w="2584" h="1639" extrusionOk="0">
                  <a:moveTo>
                    <a:pt x="1103" y="1"/>
                  </a:moveTo>
                  <a:lnTo>
                    <a:pt x="0" y="1639"/>
                  </a:lnTo>
                  <a:lnTo>
                    <a:pt x="1481" y="1639"/>
                  </a:lnTo>
                  <a:lnTo>
                    <a:pt x="258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1" name="Google Shape;7834;p74">
              <a:extLst>
                <a:ext uri="{FF2B5EF4-FFF2-40B4-BE49-F238E27FC236}">
                  <a16:creationId xmlns:a16="http://schemas.microsoft.com/office/drawing/2014/main" id="{12516865-4BE7-E0EF-9FD1-CE72769632BC}"/>
                </a:ext>
              </a:extLst>
            </p:cNvPr>
            <p:cNvSpPr/>
            <p:nvPr/>
          </p:nvSpPr>
          <p:spPr>
            <a:xfrm>
              <a:off x="-13398800" y="4081050"/>
              <a:ext cx="65375" cy="40975"/>
            </a:xfrm>
            <a:custGeom>
              <a:avLst/>
              <a:gdLst/>
              <a:ahLst/>
              <a:cxnLst/>
              <a:rect l="l" t="t" r="r" b="b"/>
              <a:pathLst>
                <a:path w="2615" h="1639" extrusionOk="0">
                  <a:moveTo>
                    <a:pt x="0" y="1"/>
                  </a:moveTo>
                  <a:lnTo>
                    <a:pt x="1103" y="1639"/>
                  </a:lnTo>
                  <a:lnTo>
                    <a:pt x="2615" y="1639"/>
                  </a:lnTo>
                  <a:lnTo>
                    <a:pt x="151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2" name="Google Shape;7835;p74">
              <a:extLst>
                <a:ext uri="{FF2B5EF4-FFF2-40B4-BE49-F238E27FC236}">
                  <a16:creationId xmlns:a16="http://schemas.microsoft.com/office/drawing/2014/main" id="{A0190E06-2EE2-B3D8-B57F-B31D67B3A0F7}"/>
                </a:ext>
              </a:extLst>
            </p:cNvPr>
            <p:cNvSpPr/>
            <p:nvPr/>
          </p:nvSpPr>
          <p:spPr>
            <a:xfrm>
              <a:off x="-13274375" y="4143275"/>
              <a:ext cx="64625" cy="40975"/>
            </a:xfrm>
            <a:custGeom>
              <a:avLst/>
              <a:gdLst/>
              <a:ahLst/>
              <a:cxnLst/>
              <a:rect l="l" t="t" r="r" b="b"/>
              <a:pathLst>
                <a:path w="2585" h="1639" extrusionOk="0">
                  <a:moveTo>
                    <a:pt x="1104" y="1"/>
                  </a:moveTo>
                  <a:lnTo>
                    <a:pt x="1" y="1639"/>
                  </a:lnTo>
                  <a:lnTo>
                    <a:pt x="1482" y="1639"/>
                  </a:lnTo>
                  <a:lnTo>
                    <a:pt x="2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3" name="Google Shape;7836;p74">
              <a:extLst>
                <a:ext uri="{FF2B5EF4-FFF2-40B4-BE49-F238E27FC236}">
                  <a16:creationId xmlns:a16="http://schemas.microsoft.com/office/drawing/2014/main" id="{D7FD0105-5320-8DE4-3528-2E6FAF1FB5B0}"/>
                </a:ext>
              </a:extLst>
            </p:cNvPr>
            <p:cNvSpPr/>
            <p:nvPr/>
          </p:nvSpPr>
          <p:spPr>
            <a:xfrm>
              <a:off x="-13212925" y="4081050"/>
              <a:ext cx="54375" cy="40975"/>
            </a:xfrm>
            <a:custGeom>
              <a:avLst/>
              <a:gdLst/>
              <a:ahLst/>
              <a:cxnLst/>
              <a:rect l="l" t="t" r="r" b="b"/>
              <a:pathLst>
                <a:path w="2175" h="1639" extrusionOk="0">
                  <a:moveTo>
                    <a:pt x="0" y="1"/>
                  </a:moveTo>
                  <a:lnTo>
                    <a:pt x="1103" y="1639"/>
                  </a:lnTo>
                  <a:lnTo>
                    <a:pt x="2174" y="1639"/>
                  </a:lnTo>
                  <a:lnTo>
                    <a:pt x="2174" y="820"/>
                  </a:lnTo>
                  <a:cubicBezTo>
                    <a:pt x="2174" y="347"/>
                    <a:pt x="1796" y="1"/>
                    <a:pt x="1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4" name="Google Shape;7837;p74">
              <a:extLst>
                <a:ext uri="{FF2B5EF4-FFF2-40B4-BE49-F238E27FC236}">
                  <a16:creationId xmlns:a16="http://schemas.microsoft.com/office/drawing/2014/main" id="{38B6CA6F-5E98-C8CF-4585-1DB29671A960}"/>
                </a:ext>
              </a:extLst>
            </p:cNvPr>
            <p:cNvSpPr/>
            <p:nvPr/>
          </p:nvSpPr>
          <p:spPr>
            <a:xfrm>
              <a:off x="-13212925" y="4143275"/>
              <a:ext cx="54375" cy="40975"/>
            </a:xfrm>
            <a:custGeom>
              <a:avLst/>
              <a:gdLst/>
              <a:ahLst/>
              <a:cxnLst/>
              <a:rect l="l" t="t" r="r" b="b"/>
              <a:pathLst>
                <a:path w="2175" h="1639" extrusionOk="0">
                  <a:moveTo>
                    <a:pt x="1103" y="1"/>
                  </a:moveTo>
                  <a:lnTo>
                    <a:pt x="0" y="1639"/>
                  </a:lnTo>
                  <a:lnTo>
                    <a:pt x="2174" y="1639"/>
                  </a:lnTo>
                  <a:lnTo>
                    <a:pt x="217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5" name="Google Shape;7838;p74">
              <a:extLst>
                <a:ext uri="{FF2B5EF4-FFF2-40B4-BE49-F238E27FC236}">
                  <a16:creationId xmlns:a16="http://schemas.microsoft.com/office/drawing/2014/main" id="{149FA365-8672-7F16-89A7-5477517C6B7A}"/>
                </a:ext>
              </a:extLst>
            </p:cNvPr>
            <p:cNvSpPr/>
            <p:nvPr/>
          </p:nvSpPr>
          <p:spPr>
            <a:xfrm>
              <a:off x="-13274375" y="4081050"/>
              <a:ext cx="64625" cy="40975"/>
            </a:xfrm>
            <a:custGeom>
              <a:avLst/>
              <a:gdLst/>
              <a:ahLst/>
              <a:cxnLst/>
              <a:rect l="l" t="t" r="r" b="b"/>
              <a:pathLst>
                <a:path w="2585" h="1639" extrusionOk="0">
                  <a:moveTo>
                    <a:pt x="1" y="1"/>
                  </a:moveTo>
                  <a:lnTo>
                    <a:pt x="1104" y="1639"/>
                  </a:lnTo>
                  <a:lnTo>
                    <a:pt x="2584" y="1639"/>
                  </a:lnTo>
                  <a:lnTo>
                    <a:pt x="148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6" name="Google Shape;7839;p74">
              <a:extLst>
                <a:ext uri="{FF2B5EF4-FFF2-40B4-BE49-F238E27FC236}">
                  <a16:creationId xmlns:a16="http://schemas.microsoft.com/office/drawing/2014/main" id="{2A517AEB-6963-DA19-B67B-60BEAE72CC1E}"/>
                </a:ext>
              </a:extLst>
            </p:cNvPr>
            <p:cNvSpPr/>
            <p:nvPr/>
          </p:nvSpPr>
          <p:spPr>
            <a:xfrm>
              <a:off x="-13336575" y="4081050"/>
              <a:ext cx="64600" cy="40975"/>
            </a:xfrm>
            <a:custGeom>
              <a:avLst/>
              <a:gdLst/>
              <a:ahLst/>
              <a:cxnLst/>
              <a:rect l="l" t="t" r="r" b="b"/>
              <a:pathLst>
                <a:path w="2584" h="1639" extrusionOk="0">
                  <a:moveTo>
                    <a:pt x="0" y="1"/>
                  </a:moveTo>
                  <a:lnTo>
                    <a:pt x="1103" y="1639"/>
                  </a:lnTo>
                  <a:lnTo>
                    <a:pt x="2583" y="1639"/>
                  </a:lnTo>
                  <a:lnTo>
                    <a:pt x="148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7" name="Google Shape;7840;p74">
              <a:extLst>
                <a:ext uri="{FF2B5EF4-FFF2-40B4-BE49-F238E27FC236}">
                  <a16:creationId xmlns:a16="http://schemas.microsoft.com/office/drawing/2014/main" id="{AEC70F95-255D-579D-FFFF-AFB1385A1F27}"/>
                </a:ext>
              </a:extLst>
            </p:cNvPr>
            <p:cNvSpPr/>
            <p:nvPr/>
          </p:nvSpPr>
          <p:spPr>
            <a:xfrm>
              <a:off x="-13512225" y="4080275"/>
              <a:ext cx="123675" cy="103200"/>
            </a:xfrm>
            <a:custGeom>
              <a:avLst/>
              <a:gdLst/>
              <a:ahLst/>
              <a:cxnLst/>
              <a:rect l="l" t="t" r="r" b="b"/>
              <a:pathLst>
                <a:path w="4947" h="4128" extrusionOk="0">
                  <a:moveTo>
                    <a:pt x="2489" y="1260"/>
                  </a:moveTo>
                  <a:cubicBezTo>
                    <a:pt x="2962" y="1260"/>
                    <a:pt x="3371" y="1607"/>
                    <a:pt x="3371" y="2080"/>
                  </a:cubicBezTo>
                  <a:cubicBezTo>
                    <a:pt x="3371" y="2552"/>
                    <a:pt x="2962" y="2899"/>
                    <a:pt x="2489" y="2899"/>
                  </a:cubicBezTo>
                  <a:cubicBezTo>
                    <a:pt x="2017" y="2899"/>
                    <a:pt x="1670" y="2552"/>
                    <a:pt x="1670" y="2080"/>
                  </a:cubicBezTo>
                  <a:cubicBezTo>
                    <a:pt x="1670" y="1607"/>
                    <a:pt x="2017" y="1260"/>
                    <a:pt x="2489" y="1260"/>
                  </a:cubicBezTo>
                  <a:close/>
                  <a:moveTo>
                    <a:pt x="1261" y="0"/>
                  </a:moveTo>
                  <a:cubicBezTo>
                    <a:pt x="599" y="0"/>
                    <a:pt x="0" y="536"/>
                    <a:pt x="0" y="1260"/>
                  </a:cubicBezTo>
                  <a:lnTo>
                    <a:pt x="0" y="4127"/>
                  </a:lnTo>
                  <a:lnTo>
                    <a:pt x="3560" y="4127"/>
                  </a:lnTo>
                  <a:lnTo>
                    <a:pt x="4947" y="2080"/>
                  </a:lnTo>
                  <a:lnTo>
                    <a:pt x="356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88" name="Google Shape;7841;p74">
            <a:extLst>
              <a:ext uri="{FF2B5EF4-FFF2-40B4-BE49-F238E27FC236}">
                <a16:creationId xmlns:a16="http://schemas.microsoft.com/office/drawing/2014/main" id="{8FE6F355-F661-B6EB-DC7E-7E0D9E63C9BC}"/>
              </a:ext>
            </a:extLst>
          </p:cNvPr>
          <p:cNvGrpSpPr/>
          <p:nvPr/>
        </p:nvGrpSpPr>
        <p:grpSpPr>
          <a:xfrm>
            <a:off x="9446608" y="2086097"/>
            <a:ext cx="474928" cy="387172"/>
            <a:chOff x="-11728250" y="3245400"/>
            <a:chExt cx="353650" cy="288275"/>
          </a:xfrm>
          <a:solidFill>
            <a:schemeClr val="tx1"/>
          </a:solidFill>
        </p:grpSpPr>
        <p:sp>
          <p:nvSpPr>
            <p:cNvPr id="889" name="Google Shape;7842;p74">
              <a:extLst>
                <a:ext uri="{FF2B5EF4-FFF2-40B4-BE49-F238E27FC236}">
                  <a16:creationId xmlns:a16="http://schemas.microsoft.com/office/drawing/2014/main" id="{9F162F1F-830B-FCAC-4EB5-592255AAA53C}"/>
                </a:ext>
              </a:extLst>
            </p:cNvPr>
            <p:cNvSpPr/>
            <p:nvPr/>
          </p:nvSpPr>
          <p:spPr>
            <a:xfrm>
              <a:off x="-11603025" y="3389725"/>
              <a:ext cx="104775" cy="143950"/>
            </a:xfrm>
            <a:custGeom>
              <a:avLst/>
              <a:gdLst/>
              <a:ahLst/>
              <a:cxnLst/>
              <a:rect l="l" t="t" r="r" b="b"/>
              <a:pathLst>
                <a:path w="4191" h="5758" extrusionOk="0">
                  <a:moveTo>
                    <a:pt x="2096" y="0"/>
                  </a:moveTo>
                  <a:cubicBezTo>
                    <a:pt x="1560" y="0"/>
                    <a:pt x="1024" y="197"/>
                    <a:pt x="631" y="591"/>
                  </a:cubicBezTo>
                  <a:cubicBezTo>
                    <a:pt x="252" y="1001"/>
                    <a:pt x="63" y="1505"/>
                    <a:pt x="63" y="2040"/>
                  </a:cubicBezTo>
                  <a:cubicBezTo>
                    <a:pt x="63" y="2261"/>
                    <a:pt x="95" y="2418"/>
                    <a:pt x="126" y="2576"/>
                  </a:cubicBezTo>
                  <a:lnTo>
                    <a:pt x="1387" y="3048"/>
                  </a:lnTo>
                  <a:lnTo>
                    <a:pt x="158" y="4372"/>
                  </a:lnTo>
                  <a:cubicBezTo>
                    <a:pt x="0" y="4561"/>
                    <a:pt x="0" y="4813"/>
                    <a:pt x="158" y="4970"/>
                  </a:cubicBezTo>
                  <a:cubicBezTo>
                    <a:pt x="662" y="5474"/>
                    <a:pt x="1387" y="5758"/>
                    <a:pt x="2111" y="5758"/>
                  </a:cubicBezTo>
                  <a:cubicBezTo>
                    <a:pt x="2836" y="5758"/>
                    <a:pt x="3497" y="5474"/>
                    <a:pt x="4033" y="4970"/>
                  </a:cubicBezTo>
                  <a:cubicBezTo>
                    <a:pt x="4191" y="4813"/>
                    <a:pt x="4191" y="4561"/>
                    <a:pt x="4033" y="4372"/>
                  </a:cubicBezTo>
                  <a:lnTo>
                    <a:pt x="2804" y="3048"/>
                  </a:lnTo>
                  <a:lnTo>
                    <a:pt x="4065" y="2576"/>
                  </a:lnTo>
                  <a:cubicBezTo>
                    <a:pt x="4096" y="2418"/>
                    <a:pt x="4159" y="2198"/>
                    <a:pt x="4159" y="2040"/>
                  </a:cubicBezTo>
                  <a:cubicBezTo>
                    <a:pt x="4159" y="1505"/>
                    <a:pt x="3939" y="1001"/>
                    <a:pt x="3560" y="591"/>
                  </a:cubicBezTo>
                  <a:cubicBezTo>
                    <a:pt x="3167" y="197"/>
                    <a:pt x="2631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0" name="Google Shape;7843;p74">
              <a:extLst>
                <a:ext uri="{FF2B5EF4-FFF2-40B4-BE49-F238E27FC236}">
                  <a16:creationId xmlns:a16="http://schemas.microsoft.com/office/drawing/2014/main" id="{8616EE82-CBCD-BB2C-48B7-45F554FDF8DA}"/>
                </a:ext>
              </a:extLst>
            </p:cNvPr>
            <p:cNvSpPr/>
            <p:nvPr/>
          </p:nvSpPr>
          <p:spPr>
            <a:xfrm>
              <a:off x="-11647125" y="3246175"/>
              <a:ext cx="86650" cy="133925"/>
            </a:xfrm>
            <a:custGeom>
              <a:avLst/>
              <a:gdLst/>
              <a:ahLst/>
              <a:cxnLst/>
              <a:rect l="l" t="t" r="r" b="b"/>
              <a:pathLst>
                <a:path w="3466" h="5357" extrusionOk="0">
                  <a:moveTo>
                    <a:pt x="3466" y="1"/>
                  </a:moveTo>
                  <a:cubicBezTo>
                    <a:pt x="2205" y="64"/>
                    <a:pt x="1008" y="473"/>
                    <a:pt x="0" y="1135"/>
                  </a:cubicBezTo>
                  <a:lnTo>
                    <a:pt x="2426" y="5356"/>
                  </a:lnTo>
                  <a:cubicBezTo>
                    <a:pt x="2741" y="5167"/>
                    <a:pt x="3056" y="5041"/>
                    <a:pt x="3466" y="5010"/>
                  </a:cubicBezTo>
                  <a:lnTo>
                    <a:pt x="346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1" name="Google Shape;7844;p74">
              <a:extLst>
                <a:ext uri="{FF2B5EF4-FFF2-40B4-BE49-F238E27FC236}">
                  <a16:creationId xmlns:a16="http://schemas.microsoft.com/office/drawing/2014/main" id="{2344EFC8-58E5-07E0-DEEA-C29B3A59166C}"/>
                </a:ext>
              </a:extLst>
            </p:cNvPr>
            <p:cNvSpPr/>
            <p:nvPr/>
          </p:nvSpPr>
          <p:spPr>
            <a:xfrm>
              <a:off x="-11540025" y="3245400"/>
              <a:ext cx="86675" cy="133900"/>
            </a:xfrm>
            <a:custGeom>
              <a:avLst/>
              <a:gdLst/>
              <a:ahLst/>
              <a:cxnLst/>
              <a:rect l="l" t="t" r="r" b="b"/>
              <a:pathLst>
                <a:path w="3467" h="5356" extrusionOk="0">
                  <a:moveTo>
                    <a:pt x="1" y="0"/>
                  </a:moveTo>
                  <a:lnTo>
                    <a:pt x="1" y="4978"/>
                  </a:lnTo>
                  <a:cubicBezTo>
                    <a:pt x="379" y="5041"/>
                    <a:pt x="725" y="5135"/>
                    <a:pt x="1040" y="5356"/>
                  </a:cubicBezTo>
                  <a:lnTo>
                    <a:pt x="3466" y="1134"/>
                  </a:lnTo>
                  <a:cubicBezTo>
                    <a:pt x="2458" y="473"/>
                    <a:pt x="1261" y="6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2" name="Google Shape;7845;p74">
              <a:extLst>
                <a:ext uri="{FF2B5EF4-FFF2-40B4-BE49-F238E27FC236}">
                  <a16:creationId xmlns:a16="http://schemas.microsoft.com/office/drawing/2014/main" id="{2C46182C-D854-A8AD-758B-70382E31DACC}"/>
                </a:ext>
              </a:extLst>
            </p:cNvPr>
            <p:cNvSpPr/>
            <p:nvPr/>
          </p:nvSpPr>
          <p:spPr>
            <a:xfrm>
              <a:off x="-11498275" y="3285550"/>
              <a:ext cx="123675" cy="160700"/>
            </a:xfrm>
            <a:custGeom>
              <a:avLst/>
              <a:gdLst/>
              <a:ahLst/>
              <a:cxnLst/>
              <a:rect l="l" t="t" r="r" b="b"/>
              <a:pathLst>
                <a:path w="4947" h="6428" extrusionOk="0">
                  <a:moveTo>
                    <a:pt x="2426" y="1"/>
                  </a:moveTo>
                  <a:lnTo>
                    <a:pt x="1" y="4254"/>
                  </a:lnTo>
                  <a:cubicBezTo>
                    <a:pt x="505" y="4790"/>
                    <a:pt x="788" y="5483"/>
                    <a:pt x="788" y="6207"/>
                  </a:cubicBezTo>
                  <a:lnTo>
                    <a:pt x="788" y="6428"/>
                  </a:lnTo>
                  <a:lnTo>
                    <a:pt x="4663" y="4947"/>
                  </a:lnTo>
                  <a:cubicBezTo>
                    <a:pt x="4884" y="4884"/>
                    <a:pt x="4947" y="4727"/>
                    <a:pt x="4947" y="4538"/>
                  </a:cubicBezTo>
                  <a:cubicBezTo>
                    <a:pt x="4726" y="2710"/>
                    <a:pt x="3781" y="1135"/>
                    <a:pt x="24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3" name="Google Shape;7846;p74">
              <a:extLst>
                <a:ext uri="{FF2B5EF4-FFF2-40B4-BE49-F238E27FC236}">
                  <a16:creationId xmlns:a16="http://schemas.microsoft.com/office/drawing/2014/main" id="{2C953C52-8DBF-5AED-B465-C024AC8A0CC6}"/>
                </a:ext>
              </a:extLst>
            </p:cNvPr>
            <p:cNvSpPr/>
            <p:nvPr/>
          </p:nvSpPr>
          <p:spPr>
            <a:xfrm>
              <a:off x="-11728250" y="3286350"/>
              <a:ext cx="125250" cy="160700"/>
            </a:xfrm>
            <a:custGeom>
              <a:avLst/>
              <a:gdLst/>
              <a:ahLst/>
              <a:cxnLst/>
              <a:rect l="l" t="t" r="r" b="b"/>
              <a:pathLst>
                <a:path w="5010" h="6428" extrusionOk="0">
                  <a:moveTo>
                    <a:pt x="2584" y="0"/>
                  </a:moveTo>
                  <a:cubicBezTo>
                    <a:pt x="1229" y="1103"/>
                    <a:pt x="284" y="2678"/>
                    <a:pt x="63" y="4537"/>
                  </a:cubicBezTo>
                  <a:cubicBezTo>
                    <a:pt x="0" y="4726"/>
                    <a:pt x="126" y="4884"/>
                    <a:pt x="315" y="4978"/>
                  </a:cubicBezTo>
                  <a:lnTo>
                    <a:pt x="4222" y="6427"/>
                  </a:lnTo>
                  <a:lnTo>
                    <a:pt x="4222" y="6238"/>
                  </a:lnTo>
                  <a:cubicBezTo>
                    <a:pt x="4222" y="5482"/>
                    <a:pt x="4505" y="4758"/>
                    <a:pt x="5009" y="4254"/>
                  </a:cubicBezTo>
                  <a:lnTo>
                    <a:pt x="258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94" name="Google Shape;7847;p74">
            <a:extLst>
              <a:ext uri="{FF2B5EF4-FFF2-40B4-BE49-F238E27FC236}">
                <a16:creationId xmlns:a16="http://schemas.microsoft.com/office/drawing/2014/main" id="{70BD9415-CFD9-1DA3-F46B-30D6FF231093}"/>
              </a:ext>
            </a:extLst>
          </p:cNvPr>
          <p:cNvSpPr/>
          <p:nvPr/>
        </p:nvSpPr>
        <p:spPr>
          <a:xfrm>
            <a:off x="9656488" y="2810978"/>
            <a:ext cx="53952" cy="112180"/>
          </a:xfrm>
          <a:custGeom>
            <a:avLst/>
            <a:gdLst/>
            <a:ahLst/>
            <a:cxnLst/>
            <a:rect l="l" t="t" r="r" b="b"/>
            <a:pathLst>
              <a:path w="1607" h="3341" extrusionOk="0">
                <a:moveTo>
                  <a:pt x="0" y="1"/>
                </a:moveTo>
                <a:lnTo>
                  <a:pt x="0" y="2804"/>
                </a:lnTo>
                <a:cubicBezTo>
                  <a:pt x="158" y="2962"/>
                  <a:pt x="315" y="3183"/>
                  <a:pt x="504" y="3340"/>
                </a:cubicBezTo>
                <a:lnTo>
                  <a:pt x="1607" y="1891"/>
                </a:lnTo>
                <a:cubicBezTo>
                  <a:pt x="630" y="1418"/>
                  <a:pt x="0" y="788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95" name="Google Shape;7848;p74">
            <a:extLst>
              <a:ext uri="{FF2B5EF4-FFF2-40B4-BE49-F238E27FC236}">
                <a16:creationId xmlns:a16="http://schemas.microsoft.com/office/drawing/2014/main" id="{93651E1F-7C55-E51D-CC68-E37077C49F99}"/>
              </a:ext>
            </a:extLst>
          </p:cNvPr>
          <p:cNvGrpSpPr/>
          <p:nvPr/>
        </p:nvGrpSpPr>
        <p:grpSpPr>
          <a:xfrm>
            <a:off x="9445014" y="2628880"/>
            <a:ext cx="478117" cy="476856"/>
            <a:chOff x="-11729050" y="3646475"/>
            <a:chExt cx="356025" cy="355050"/>
          </a:xfrm>
          <a:solidFill>
            <a:schemeClr val="tx1"/>
          </a:solidFill>
        </p:grpSpPr>
        <p:sp>
          <p:nvSpPr>
            <p:cNvPr id="896" name="Google Shape;7849;p74">
              <a:extLst>
                <a:ext uri="{FF2B5EF4-FFF2-40B4-BE49-F238E27FC236}">
                  <a16:creationId xmlns:a16="http://schemas.microsoft.com/office/drawing/2014/main" id="{D0F41329-E35C-AD7C-E512-9876B1CB6240}"/>
                </a:ext>
              </a:extLst>
            </p:cNvPr>
            <p:cNvSpPr/>
            <p:nvPr/>
          </p:nvSpPr>
          <p:spPr>
            <a:xfrm>
              <a:off x="-11460475" y="3648050"/>
              <a:ext cx="86675" cy="80175"/>
            </a:xfrm>
            <a:custGeom>
              <a:avLst/>
              <a:gdLst/>
              <a:ahLst/>
              <a:cxnLst/>
              <a:rect l="l" t="t" r="r" b="b"/>
              <a:pathLst>
                <a:path w="3467" h="3207" extrusionOk="0">
                  <a:moveTo>
                    <a:pt x="3025" y="1"/>
                  </a:moveTo>
                  <a:cubicBezTo>
                    <a:pt x="2923" y="1"/>
                    <a:pt x="2821" y="40"/>
                    <a:pt x="2742" y="119"/>
                  </a:cubicBezTo>
                  <a:lnTo>
                    <a:pt x="1" y="2955"/>
                  </a:lnTo>
                  <a:cubicBezTo>
                    <a:pt x="316" y="3018"/>
                    <a:pt x="631" y="3112"/>
                    <a:pt x="914" y="3207"/>
                  </a:cubicBezTo>
                  <a:lnTo>
                    <a:pt x="3309" y="749"/>
                  </a:lnTo>
                  <a:cubicBezTo>
                    <a:pt x="3466" y="529"/>
                    <a:pt x="3466" y="277"/>
                    <a:pt x="3309" y="119"/>
                  </a:cubicBezTo>
                  <a:cubicBezTo>
                    <a:pt x="3230" y="40"/>
                    <a:pt x="3128" y="1"/>
                    <a:pt x="3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7" name="Google Shape;7850;p74">
              <a:extLst>
                <a:ext uri="{FF2B5EF4-FFF2-40B4-BE49-F238E27FC236}">
                  <a16:creationId xmlns:a16="http://schemas.microsoft.com/office/drawing/2014/main" id="{C012B02D-547D-BAD7-8FED-193F8A485D58}"/>
                </a:ext>
              </a:extLst>
            </p:cNvPr>
            <p:cNvSpPr/>
            <p:nvPr/>
          </p:nvSpPr>
          <p:spPr>
            <a:xfrm>
              <a:off x="-11601450" y="37738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99"/>
                    <a:pt x="158" y="788"/>
                    <a:pt x="378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8" name="Google Shape;7851;p74">
              <a:extLst>
                <a:ext uri="{FF2B5EF4-FFF2-40B4-BE49-F238E27FC236}">
                  <a16:creationId xmlns:a16="http://schemas.microsoft.com/office/drawing/2014/main" id="{4353F857-2C20-FECC-CA0E-5230779D8FB9}"/>
                </a:ext>
              </a:extLst>
            </p:cNvPr>
            <p:cNvSpPr/>
            <p:nvPr/>
          </p:nvSpPr>
          <p:spPr>
            <a:xfrm>
              <a:off x="-11729050" y="3646475"/>
              <a:ext cx="353675" cy="209350"/>
            </a:xfrm>
            <a:custGeom>
              <a:avLst/>
              <a:gdLst/>
              <a:ahLst/>
              <a:cxnLst/>
              <a:rect l="l" t="t" r="r" b="b"/>
              <a:pathLst>
                <a:path w="14147" h="8374" extrusionOk="0">
                  <a:moveTo>
                    <a:pt x="457" y="1"/>
                  </a:moveTo>
                  <a:cubicBezTo>
                    <a:pt x="347" y="1"/>
                    <a:pt x="237" y="40"/>
                    <a:pt x="158" y="119"/>
                  </a:cubicBezTo>
                  <a:cubicBezTo>
                    <a:pt x="1" y="277"/>
                    <a:pt x="1" y="560"/>
                    <a:pt x="158" y="718"/>
                  </a:cubicBezTo>
                  <a:lnTo>
                    <a:pt x="2553" y="3207"/>
                  </a:lnTo>
                  <a:cubicBezTo>
                    <a:pt x="1103" y="3679"/>
                    <a:pt x="32" y="4435"/>
                    <a:pt x="32" y="5443"/>
                  </a:cubicBezTo>
                  <a:cubicBezTo>
                    <a:pt x="32" y="7334"/>
                    <a:pt x="3718" y="8373"/>
                    <a:pt x="7089" y="8373"/>
                  </a:cubicBezTo>
                  <a:cubicBezTo>
                    <a:pt x="10523" y="8373"/>
                    <a:pt x="14146" y="7334"/>
                    <a:pt x="14146" y="5443"/>
                  </a:cubicBezTo>
                  <a:cubicBezTo>
                    <a:pt x="14146" y="4467"/>
                    <a:pt x="13075" y="3679"/>
                    <a:pt x="11626" y="3207"/>
                  </a:cubicBezTo>
                  <a:lnTo>
                    <a:pt x="9893" y="4971"/>
                  </a:lnTo>
                  <a:cubicBezTo>
                    <a:pt x="10019" y="5160"/>
                    <a:pt x="10051" y="5317"/>
                    <a:pt x="10051" y="5475"/>
                  </a:cubicBezTo>
                  <a:cubicBezTo>
                    <a:pt x="10051" y="6168"/>
                    <a:pt x="9484" y="6704"/>
                    <a:pt x="8791" y="6704"/>
                  </a:cubicBezTo>
                  <a:cubicBezTo>
                    <a:pt x="8129" y="6704"/>
                    <a:pt x="7530" y="6168"/>
                    <a:pt x="7530" y="5475"/>
                  </a:cubicBezTo>
                  <a:cubicBezTo>
                    <a:pt x="7530" y="4813"/>
                    <a:pt x="8066" y="4278"/>
                    <a:pt x="8791" y="4278"/>
                  </a:cubicBezTo>
                  <a:cubicBezTo>
                    <a:pt x="8980" y="4278"/>
                    <a:pt x="9232" y="4341"/>
                    <a:pt x="9389" y="4404"/>
                  </a:cubicBezTo>
                  <a:lnTo>
                    <a:pt x="10744" y="2986"/>
                  </a:lnTo>
                  <a:cubicBezTo>
                    <a:pt x="9641" y="2734"/>
                    <a:pt x="8349" y="2608"/>
                    <a:pt x="7121" y="2608"/>
                  </a:cubicBezTo>
                  <a:cubicBezTo>
                    <a:pt x="5861" y="2608"/>
                    <a:pt x="4600" y="2765"/>
                    <a:pt x="3498" y="2986"/>
                  </a:cubicBezTo>
                  <a:lnTo>
                    <a:pt x="4884" y="4404"/>
                  </a:lnTo>
                  <a:cubicBezTo>
                    <a:pt x="5073" y="4341"/>
                    <a:pt x="5293" y="4278"/>
                    <a:pt x="5482" y="4278"/>
                  </a:cubicBezTo>
                  <a:cubicBezTo>
                    <a:pt x="6144" y="4278"/>
                    <a:pt x="6743" y="4813"/>
                    <a:pt x="6743" y="5475"/>
                  </a:cubicBezTo>
                  <a:cubicBezTo>
                    <a:pt x="6743" y="6168"/>
                    <a:pt x="6176" y="6704"/>
                    <a:pt x="5482" y="6704"/>
                  </a:cubicBezTo>
                  <a:cubicBezTo>
                    <a:pt x="4821" y="6704"/>
                    <a:pt x="4222" y="6168"/>
                    <a:pt x="4222" y="5475"/>
                  </a:cubicBezTo>
                  <a:cubicBezTo>
                    <a:pt x="4222" y="5317"/>
                    <a:pt x="4254" y="5160"/>
                    <a:pt x="4285" y="5002"/>
                  </a:cubicBezTo>
                  <a:lnTo>
                    <a:pt x="2553" y="3238"/>
                  </a:lnTo>
                  <a:cubicBezTo>
                    <a:pt x="2836" y="3112"/>
                    <a:pt x="3151" y="3049"/>
                    <a:pt x="3466" y="2955"/>
                  </a:cubicBezTo>
                  <a:lnTo>
                    <a:pt x="757" y="119"/>
                  </a:lnTo>
                  <a:cubicBezTo>
                    <a:pt x="678" y="40"/>
                    <a:pt x="568" y="1"/>
                    <a:pt x="4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9" name="Google Shape;7852;p74">
              <a:extLst>
                <a:ext uri="{FF2B5EF4-FFF2-40B4-BE49-F238E27FC236}">
                  <a16:creationId xmlns:a16="http://schemas.microsoft.com/office/drawing/2014/main" id="{FC0D62EB-D747-094D-1636-2E5AA41D4BAE}"/>
                </a:ext>
              </a:extLst>
            </p:cNvPr>
            <p:cNvSpPr/>
            <p:nvPr/>
          </p:nvSpPr>
          <p:spPr>
            <a:xfrm>
              <a:off x="-11518750" y="37738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99"/>
                    <a:pt x="158" y="788"/>
                    <a:pt x="379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0" name="Google Shape;7853;p74">
              <a:extLst>
                <a:ext uri="{FF2B5EF4-FFF2-40B4-BE49-F238E27FC236}">
                  <a16:creationId xmlns:a16="http://schemas.microsoft.com/office/drawing/2014/main" id="{9AA434A5-31B9-179A-DE85-562611037CC5}"/>
                </a:ext>
              </a:extLst>
            </p:cNvPr>
            <p:cNvSpPr/>
            <p:nvPr/>
          </p:nvSpPr>
          <p:spPr>
            <a:xfrm>
              <a:off x="-11698325" y="3858150"/>
              <a:ext cx="67750" cy="69350"/>
            </a:xfrm>
            <a:custGeom>
              <a:avLst/>
              <a:gdLst/>
              <a:ahLst/>
              <a:cxnLst/>
              <a:rect l="l" t="t" r="r" b="b"/>
              <a:pathLst>
                <a:path w="2710" h="2774" extrusionOk="0">
                  <a:moveTo>
                    <a:pt x="1261" y="1"/>
                  </a:moveTo>
                  <a:lnTo>
                    <a:pt x="0" y="1639"/>
                  </a:lnTo>
                  <a:cubicBezTo>
                    <a:pt x="756" y="2112"/>
                    <a:pt x="1702" y="2490"/>
                    <a:pt x="2710" y="2773"/>
                  </a:cubicBezTo>
                  <a:lnTo>
                    <a:pt x="1859" y="221"/>
                  </a:lnTo>
                  <a:cubicBezTo>
                    <a:pt x="1639" y="158"/>
                    <a:pt x="1450" y="95"/>
                    <a:pt x="12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1" name="Google Shape;7854;p74">
              <a:extLst>
                <a:ext uri="{FF2B5EF4-FFF2-40B4-BE49-F238E27FC236}">
                  <a16:creationId xmlns:a16="http://schemas.microsoft.com/office/drawing/2014/main" id="{09EC848A-D960-B9D8-1A46-F6B60E9C420A}"/>
                </a:ext>
              </a:extLst>
            </p:cNvPr>
            <p:cNvSpPr/>
            <p:nvPr/>
          </p:nvSpPr>
          <p:spPr>
            <a:xfrm>
              <a:off x="-11627450" y="3869175"/>
              <a:ext cx="47300" cy="55175"/>
            </a:xfrm>
            <a:custGeom>
              <a:avLst/>
              <a:gdLst/>
              <a:ahLst/>
              <a:cxnLst/>
              <a:rect l="l" t="t" r="r" b="b"/>
              <a:pathLst>
                <a:path w="1892" h="2207" extrusionOk="0">
                  <a:moveTo>
                    <a:pt x="1" y="1"/>
                  </a:moveTo>
                  <a:lnTo>
                    <a:pt x="694" y="2206"/>
                  </a:lnTo>
                  <a:lnTo>
                    <a:pt x="1891" y="221"/>
                  </a:lnTo>
                  <a:cubicBezTo>
                    <a:pt x="1229" y="190"/>
                    <a:pt x="599" y="127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2" name="Google Shape;7855;p74">
              <a:extLst>
                <a:ext uri="{FF2B5EF4-FFF2-40B4-BE49-F238E27FC236}">
                  <a16:creationId xmlns:a16="http://schemas.microsoft.com/office/drawing/2014/main" id="{BF730A3F-B9C4-8FA3-5F25-4DA09D7C65A7}"/>
                </a:ext>
              </a:extLst>
            </p:cNvPr>
            <p:cNvSpPr/>
            <p:nvPr/>
          </p:nvSpPr>
          <p:spPr>
            <a:xfrm>
              <a:off x="-11414775" y="3803025"/>
              <a:ext cx="41750" cy="83525"/>
            </a:xfrm>
            <a:custGeom>
              <a:avLst/>
              <a:gdLst/>
              <a:ahLst/>
              <a:cxnLst/>
              <a:rect l="l" t="t" r="r" b="b"/>
              <a:pathLst>
                <a:path w="1670" h="3341" extrusionOk="0">
                  <a:moveTo>
                    <a:pt x="1670" y="1"/>
                  </a:moveTo>
                  <a:cubicBezTo>
                    <a:pt x="1607" y="851"/>
                    <a:pt x="977" y="1481"/>
                    <a:pt x="0" y="1891"/>
                  </a:cubicBezTo>
                  <a:lnTo>
                    <a:pt x="1134" y="3340"/>
                  </a:lnTo>
                  <a:cubicBezTo>
                    <a:pt x="1355" y="3214"/>
                    <a:pt x="1512" y="3025"/>
                    <a:pt x="1670" y="2836"/>
                  </a:cubicBezTo>
                  <a:lnTo>
                    <a:pt x="167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3" name="Google Shape;7856;p74">
              <a:extLst>
                <a:ext uri="{FF2B5EF4-FFF2-40B4-BE49-F238E27FC236}">
                  <a16:creationId xmlns:a16="http://schemas.microsoft.com/office/drawing/2014/main" id="{57EEAE22-7535-1E58-E993-0A966ADCBECF}"/>
                </a:ext>
              </a:extLst>
            </p:cNvPr>
            <p:cNvSpPr/>
            <p:nvPr/>
          </p:nvSpPr>
          <p:spPr>
            <a:xfrm>
              <a:off x="-11592800" y="3876275"/>
              <a:ext cx="84300" cy="62250"/>
            </a:xfrm>
            <a:custGeom>
              <a:avLst/>
              <a:gdLst/>
              <a:ahLst/>
              <a:cxnLst/>
              <a:rect l="l" t="t" r="r" b="b"/>
              <a:pathLst>
                <a:path w="3372" h="2490" extrusionOk="0">
                  <a:moveTo>
                    <a:pt x="1419" y="0"/>
                  </a:moveTo>
                  <a:lnTo>
                    <a:pt x="1" y="2363"/>
                  </a:lnTo>
                  <a:cubicBezTo>
                    <a:pt x="537" y="2426"/>
                    <a:pt x="1104" y="2489"/>
                    <a:pt x="1671" y="2489"/>
                  </a:cubicBezTo>
                  <a:cubicBezTo>
                    <a:pt x="2269" y="2489"/>
                    <a:pt x="2836" y="2426"/>
                    <a:pt x="3372" y="2363"/>
                  </a:cubicBezTo>
                  <a:lnTo>
                    <a:pt x="195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4" name="Google Shape;7857;p74">
              <a:extLst>
                <a:ext uri="{FF2B5EF4-FFF2-40B4-BE49-F238E27FC236}">
                  <a16:creationId xmlns:a16="http://schemas.microsoft.com/office/drawing/2014/main" id="{479C0D56-AE39-3272-D616-A131818DFCA3}"/>
                </a:ext>
              </a:extLst>
            </p:cNvPr>
            <p:cNvSpPr/>
            <p:nvPr/>
          </p:nvSpPr>
          <p:spPr>
            <a:xfrm>
              <a:off x="-11520325" y="3869175"/>
              <a:ext cx="47275" cy="55175"/>
            </a:xfrm>
            <a:custGeom>
              <a:avLst/>
              <a:gdLst/>
              <a:ahLst/>
              <a:cxnLst/>
              <a:rect l="l" t="t" r="r" b="b"/>
              <a:pathLst>
                <a:path w="1891" h="2207" extrusionOk="0">
                  <a:moveTo>
                    <a:pt x="1891" y="1"/>
                  </a:moveTo>
                  <a:cubicBezTo>
                    <a:pt x="1292" y="127"/>
                    <a:pt x="631" y="190"/>
                    <a:pt x="0" y="253"/>
                  </a:cubicBezTo>
                  <a:lnTo>
                    <a:pt x="1198" y="2206"/>
                  </a:lnTo>
                  <a:lnTo>
                    <a:pt x="18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5" name="Google Shape;7858;p74">
              <a:extLst>
                <a:ext uri="{FF2B5EF4-FFF2-40B4-BE49-F238E27FC236}">
                  <a16:creationId xmlns:a16="http://schemas.microsoft.com/office/drawing/2014/main" id="{FDA32EEC-AFC8-DDD1-8913-3483528843DA}"/>
                </a:ext>
              </a:extLst>
            </p:cNvPr>
            <p:cNvSpPr/>
            <p:nvPr/>
          </p:nvSpPr>
          <p:spPr>
            <a:xfrm>
              <a:off x="-11726675" y="3903850"/>
              <a:ext cx="352075" cy="97675"/>
            </a:xfrm>
            <a:custGeom>
              <a:avLst/>
              <a:gdLst/>
              <a:ahLst/>
              <a:cxnLst/>
              <a:rect l="l" t="t" r="r" b="b"/>
              <a:pathLst>
                <a:path w="14083" h="3907" extrusionOk="0">
                  <a:moveTo>
                    <a:pt x="0" y="0"/>
                  </a:moveTo>
                  <a:lnTo>
                    <a:pt x="0" y="977"/>
                  </a:lnTo>
                  <a:cubicBezTo>
                    <a:pt x="0" y="2867"/>
                    <a:pt x="3655" y="3907"/>
                    <a:pt x="7057" y="3907"/>
                  </a:cubicBezTo>
                  <a:cubicBezTo>
                    <a:pt x="10460" y="3907"/>
                    <a:pt x="14083" y="2867"/>
                    <a:pt x="14083" y="977"/>
                  </a:cubicBezTo>
                  <a:lnTo>
                    <a:pt x="14083" y="32"/>
                  </a:lnTo>
                  <a:cubicBezTo>
                    <a:pt x="12508" y="1386"/>
                    <a:pt x="9956" y="2237"/>
                    <a:pt x="7057" y="2237"/>
                  </a:cubicBezTo>
                  <a:cubicBezTo>
                    <a:pt x="4568" y="2205"/>
                    <a:pt x="1796" y="157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6" name="Google Shape;7859;p74">
              <a:extLst>
                <a:ext uri="{FF2B5EF4-FFF2-40B4-BE49-F238E27FC236}">
                  <a16:creationId xmlns:a16="http://schemas.microsoft.com/office/drawing/2014/main" id="{F76B81A4-5EEB-2C8F-6060-A325028BAAC4}"/>
                </a:ext>
              </a:extLst>
            </p:cNvPr>
            <p:cNvSpPr/>
            <p:nvPr/>
          </p:nvSpPr>
          <p:spPr>
            <a:xfrm>
              <a:off x="-11470700" y="3859725"/>
              <a:ext cx="66975" cy="68550"/>
            </a:xfrm>
            <a:custGeom>
              <a:avLst/>
              <a:gdLst/>
              <a:ahLst/>
              <a:cxnLst/>
              <a:rect l="l" t="t" r="r" b="b"/>
              <a:pathLst>
                <a:path w="2679" h="2742" extrusionOk="0">
                  <a:moveTo>
                    <a:pt x="1449" y="1"/>
                  </a:moveTo>
                  <a:cubicBezTo>
                    <a:pt x="1260" y="32"/>
                    <a:pt x="1071" y="95"/>
                    <a:pt x="851" y="158"/>
                  </a:cubicBezTo>
                  <a:lnTo>
                    <a:pt x="0" y="2742"/>
                  </a:lnTo>
                  <a:cubicBezTo>
                    <a:pt x="1008" y="2458"/>
                    <a:pt x="1922" y="2080"/>
                    <a:pt x="2678" y="1608"/>
                  </a:cubicBezTo>
                  <a:lnTo>
                    <a:pt x="144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07" name="Google Shape;7860;p74">
            <a:extLst>
              <a:ext uri="{FF2B5EF4-FFF2-40B4-BE49-F238E27FC236}">
                <a16:creationId xmlns:a16="http://schemas.microsoft.com/office/drawing/2014/main" id="{44E928FD-80E0-7526-9BDD-C1937255A02A}"/>
              </a:ext>
            </a:extLst>
          </p:cNvPr>
          <p:cNvGrpSpPr/>
          <p:nvPr/>
        </p:nvGrpSpPr>
        <p:grpSpPr>
          <a:xfrm>
            <a:off x="9489952" y="3222949"/>
            <a:ext cx="415739" cy="473935"/>
            <a:chOff x="-11703850" y="4081850"/>
            <a:chExt cx="309575" cy="352875"/>
          </a:xfrm>
          <a:solidFill>
            <a:schemeClr val="tx1"/>
          </a:solidFill>
        </p:grpSpPr>
        <p:sp>
          <p:nvSpPr>
            <p:cNvPr id="908" name="Google Shape;7861;p74">
              <a:extLst>
                <a:ext uri="{FF2B5EF4-FFF2-40B4-BE49-F238E27FC236}">
                  <a16:creationId xmlns:a16="http://schemas.microsoft.com/office/drawing/2014/main" id="{4A4D755F-5A3E-2C7A-9C8B-FEF22BEE72D3}"/>
                </a:ext>
              </a:extLst>
            </p:cNvPr>
            <p:cNvSpPr/>
            <p:nvPr/>
          </p:nvSpPr>
          <p:spPr>
            <a:xfrm>
              <a:off x="-11703850" y="4081850"/>
              <a:ext cx="309575" cy="125250"/>
            </a:xfrm>
            <a:custGeom>
              <a:avLst/>
              <a:gdLst/>
              <a:ahLst/>
              <a:cxnLst/>
              <a:rect l="l" t="t" r="r" b="b"/>
              <a:pathLst>
                <a:path w="12383" h="5010" extrusionOk="0">
                  <a:moveTo>
                    <a:pt x="6932" y="2552"/>
                  </a:moveTo>
                  <a:cubicBezTo>
                    <a:pt x="7593" y="2552"/>
                    <a:pt x="8192" y="3119"/>
                    <a:pt x="8192" y="3781"/>
                  </a:cubicBezTo>
                  <a:cubicBezTo>
                    <a:pt x="8224" y="3970"/>
                    <a:pt x="8035" y="4190"/>
                    <a:pt x="7783" y="4190"/>
                  </a:cubicBezTo>
                  <a:cubicBezTo>
                    <a:pt x="7530" y="4190"/>
                    <a:pt x="7341" y="3970"/>
                    <a:pt x="7341" y="3781"/>
                  </a:cubicBezTo>
                  <a:cubicBezTo>
                    <a:pt x="7341" y="3560"/>
                    <a:pt x="7152" y="3403"/>
                    <a:pt x="6963" y="3403"/>
                  </a:cubicBezTo>
                  <a:cubicBezTo>
                    <a:pt x="6743" y="3403"/>
                    <a:pt x="6522" y="3592"/>
                    <a:pt x="6522" y="3781"/>
                  </a:cubicBezTo>
                  <a:cubicBezTo>
                    <a:pt x="6522" y="4033"/>
                    <a:pt x="6333" y="4190"/>
                    <a:pt x="6144" y="4190"/>
                  </a:cubicBezTo>
                  <a:cubicBezTo>
                    <a:pt x="5892" y="4190"/>
                    <a:pt x="5703" y="3970"/>
                    <a:pt x="5703" y="3781"/>
                  </a:cubicBezTo>
                  <a:cubicBezTo>
                    <a:pt x="5703" y="3560"/>
                    <a:pt x="5514" y="3403"/>
                    <a:pt x="5262" y="3403"/>
                  </a:cubicBezTo>
                  <a:cubicBezTo>
                    <a:pt x="5042" y="3403"/>
                    <a:pt x="4884" y="3592"/>
                    <a:pt x="4884" y="3781"/>
                  </a:cubicBezTo>
                  <a:cubicBezTo>
                    <a:pt x="4884" y="4033"/>
                    <a:pt x="4664" y="4190"/>
                    <a:pt x="4443" y="4190"/>
                  </a:cubicBezTo>
                  <a:cubicBezTo>
                    <a:pt x="4191" y="4190"/>
                    <a:pt x="4033" y="3970"/>
                    <a:pt x="4033" y="3781"/>
                  </a:cubicBezTo>
                  <a:cubicBezTo>
                    <a:pt x="4033" y="3119"/>
                    <a:pt x="4601" y="2552"/>
                    <a:pt x="5262" y="2552"/>
                  </a:cubicBezTo>
                  <a:cubicBezTo>
                    <a:pt x="5577" y="2552"/>
                    <a:pt x="5861" y="2678"/>
                    <a:pt x="6081" y="2867"/>
                  </a:cubicBezTo>
                  <a:cubicBezTo>
                    <a:pt x="6333" y="2678"/>
                    <a:pt x="6617" y="2552"/>
                    <a:pt x="6932" y="2552"/>
                  </a:cubicBezTo>
                  <a:close/>
                  <a:moveTo>
                    <a:pt x="5357" y="0"/>
                  </a:moveTo>
                  <a:cubicBezTo>
                    <a:pt x="4348" y="0"/>
                    <a:pt x="3498" y="725"/>
                    <a:pt x="3340" y="1670"/>
                  </a:cubicBezTo>
                  <a:cubicBezTo>
                    <a:pt x="3304" y="1668"/>
                    <a:pt x="3267" y="1666"/>
                    <a:pt x="3231" y="1666"/>
                  </a:cubicBezTo>
                  <a:cubicBezTo>
                    <a:pt x="2310" y="1666"/>
                    <a:pt x="1639" y="2430"/>
                    <a:pt x="1639" y="3340"/>
                  </a:cubicBezTo>
                  <a:cubicBezTo>
                    <a:pt x="725" y="3340"/>
                    <a:pt x="1" y="4096"/>
                    <a:pt x="1" y="5009"/>
                  </a:cubicBezTo>
                  <a:lnTo>
                    <a:pt x="12382" y="5009"/>
                  </a:lnTo>
                  <a:cubicBezTo>
                    <a:pt x="12351" y="4096"/>
                    <a:pt x="11595" y="3340"/>
                    <a:pt x="10681" y="3340"/>
                  </a:cubicBezTo>
                  <a:cubicBezTo>
                    <a:pt x="10681" y="2395"/>
                    <a:pt x="9956" y="1670"/>
                    <a:pt x="9011" y="1670"/>
                  </a:cubicBezTo>
                  <a:cubicBezTo>
                    <a:pt x="8822" y="725"/>
                    <a:pt x="7972" y="0"/>
                    <a:pt x="6995" y="0"/>
                  </a:cubicBezTo>
                  <a:cubicBezTo>
                    <a:pt x="6711" y="0"/>
                    <a:pt x="6459" y="95"/>
                    <a:pt x="6176" y="189"/>
                  </a:cubicBezTo>
                  <a:cubicBezTo>
                    <a:pt x="5892" y="95"/>
                    <a:pt x="5609" y="0"/>
                    <a:pt x="53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9" name="Google Shape;7862;p74">
              <a:extLst>
                <a:ext uri="{FF2B5EF4-FFF2-40B4-BE49-F238E27FC236}">
                  <a16:creationId xmlns:a16="http://schemas.microsoft.com/office/drawing/2014/main" id="{703A4217-8B22-D523-A814-66BBBABDC9BD}"/>
                </a:ext>
              </a:extLst>
            </p:cNvPr>
            <p:cNvSpPr/>
            <p:nvPr/>
          </p:nvSpPr>
          <p:spPr>
            <a:xfrm>
              <a:off x="-11622725" y="4288975"/>
              <a:ext cx="144175" cy="63050"/>
            </a:xfrm>
            <a:custGeom>
              <a:avLst/>
              <a:gdLst/>
              <a:ahLst/>
              <a:cxnLst/>
              <a:rect l="l" t="t" r="r" b="b"/>
              <a:pathLst>
                <a:path w="5767" h="2522" extrusionOk="0">
                  <a:moveTo>
                    <a:pt x="2868" y="1"/>
                  </a:moveTo>
                  <a:cubicBezTo>
                    <a:pt x="1293" y="1"/>
                    <a:pt x="1" y="537"/>
                    <a:pt x="1" y="1261"/>
                  </a:cubicBezTo>
                  <a:cubicBezTo>
                    <a:pt x="1" y="1954"/>
                    <a:pt x="1293" y="2521"/>
                    <a:pt x="2868" y="2521"/>
                  </a:cubicBezTo>
                  <a:cubicBezTo>
                    <a:pt x="4475" y="2521"/>
                    <a:pt x="5766" y="1954"/>
                    <a:pt x="5766" y="1261"/>
                  </a:cubicBezTo>
                  <a:cubicBezTo>
                    <a:pt x="5766" y="537"/>
                    <a:pt x="4475" y="1"/>
                    <a:pt x="28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0" name="Google Shape;7863;p74">
              <a:extLst>
                <a:ext uri="{FF2B5EF4-FFF2-40B4-BE49-F238E27FC236}">
                  <a16:creationId xmlns:a16="http://schemas.microsoft.com/office/drawing/2014/main" id="{797B785E-7BC6-83B0-28F8-39A981B2F892}"/>
                </a:ext>
              </a:extLst>
            </p:cNvPr>
            <p:cNvSpPr/>
            <p:nvPr/>
          </p:nvSpPr>
          <p:spPr>
            <a:xfrm>
              <a:off x="-11596725" y="4364600"/>
              <a:ext cx="36250" cy="70125"/>
            </a:xfrm>
            <a:custGeom>
              <a:avLst/>
              <a:gdLst/>
              <a:ahLst/>
              <a:cxnLst/>
              <a:rect l="l" t="t" r="r" b="b"/>
              <a:pathLst>
                <a:path w="1450" h="2805" extrusionOk="0">
                  <a:moveTo>
                    <a:pt x="0" y="0"/>
                  </a:moveTo>
                  <a:lnTo>
                    <a:pt x="253" y="2804"/>
                  </a:lnTo>
                  <a:lnTo>
                    <a:pt x="1450" y="2804"/>
                  </a:lnTo>
                  <a:lnTo>
                    <a:pt x="1450" y="284"/>
                  </a:lnTo>
                  <a:cubicBezTo>
                    <a:pt x="883" y="221"/>
                    <a:pt x="410" y="158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1" name="Google Shape;7864;p74">
              <a:extLst>
                <a:ext uri="{FF2B5EF4-FFF2-40B4-BE49-F238E27FC236}">
                  <a16:creationId xmlns:a16="http://schemas.microsoft.com/office/drawing/2014/main" id="{867BB6D8-14DB-BA99-8A3F-623BE26AFF82}"/>
                </a:ext>
              </a:extLst>
            </p:cNvPr>
            <p:cNvSpPr/>
            <p:nvPr/>
          </p:nvSpPr>
          <p:spPr>
            <a:xfrm>
              <a:off x="-11540025" y="4364600"/>
              <a:ext cx="37050" cy="70125"/>
            </a:xfrm>
            <a:custGeom>
              <a:avLst/>
              <a:gdLst/>
              <a:ahLst/>
              <a:cxnLst/>
              <a:rect l="l" t="t" r="r" b="b"/>
              <a:pathLst>
                <a:path w="1482" h="2805" extrusionOk="0">
                  <a:moveTo>
                    <a:pt x="1482" y="0"/>
                  </a:moveTo>
                  <a:lnTo>
                    <a:pt x="1482" y="0"/>
                  </a:lnTo>
                  <a:cubicBezTo>
                    <a:pt x="1040" y="126"/>
                    <a:pt x="505" y="221"/>
                    <a:pt x="1" y="221"/>
                  </a:cubicBezTo>
                  <a:lnTo>
                    <a:pt x="1" y="2741"/>
                  </a:lnTo>
                  <a:lnTo>
                    <a:pt x="1198" y="2741"/>
                  </a:lnTo>
                  <a:lnTo>
                    <a:pt x="1198" y="2804"/>
                  </a:lnTo>
                  <a:lnTo>
                    <a:pt x="148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2" name="Google Shape;7865;p74">
              <a:extLst>
                <a:ext uri="{FF2B5EF4-FFF2-40B4-BE49-F238E27FC236}">
                  <a16:creationId xmlns:a16="http://schemas.microsoft.com/office/drawing/2014/main" id="{60B439A8-0D13-DD35-6CF0-56F543164ABA}"/>
                </a:ext>
              </a:extLst>
            </p:cNvPr>
            <p:cNvSpPr/>
            <p:nvPr/>
          </p:nvSpPr>
          <p:spPr>
            <a:xfrm>
              <a:off x="-11610900" y="4227550"/>
              <a:ext cx="50425" cy="51225"/>
            </a:xfrm>
            <a:custGeom>
              <a:avLst/>
              <a:gdLst/>
              <a:ahLst/>
              <a:cxnLst/>
              <a:rect l="l" t="t" r="r" b="b"/>
              <a:pathLst>
                <a:path w="2017" h="2049" extrusionOk="0">
                  <a:moveTo>
                    <a:pt x="0" y="1"/>
                  </a:moveTo>
                  <a:lnTo>
                    <a:pt x="189" y="2048"/>
                  </a:lnTo>
                  <a:cubicBezTo>
                    <a:pt x="725" y="1859"/>
                    <a:pt x="1355" y="1702"/>
                    <a:pt x="2017" y="1670"/>
                  </a:cubicBezTo>
                  <a:lnTo>
                    <a:pt x="201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3" name="Google Shape;7866;p74">
              <a:extLst>
                <a:ext uri="{FF2B5EF4-FFF2-40B4-BE49-F238E27FC236}">
                  <a16:creationId xmlns:a16="http://schemas.microsoft.com/office/drawing/2014/main" id="{69411821-5226-6CA3-C2A0-D42A2F1226F1}"/>
                </a:ext>
              </a:extLst>
            </p:cNvPr>
            <p:cNvSpPr/>
            <p:nvPr/>
          </p:nvSpPr>
          <p:spPr>
            <a:xfrm>
              <a:off x="-11540025" y="4228350"/>
              <a:ext cx="50450" cy="51200"/>
            </a:xfrm>
            <a:custGeom>
              <a:avLst/>
              <a:gdLst/>
              <a:ahLst/>
              <a:cxnLst/>
              <a:rect l="l" t="t" r="r" b="b"/>
              <a:pathLst>
                <a:path w="2018" h="2048" extrusionOk="0">
                  <a:moveTo>
                    <a:pt x="1" y="0"/>
                  </a:moveTo>
                  <a:lnTo>
                    <a:pt x="1" y="1670"/>
                  </a:lnTo>
                  <a:cubicBezTo>
                    <a:pt x="694" y="1701"/>
                    <a:pt x="1293" y="1827"/>
                    <a:pt x="1828" y="2048"/>
                  </a:cubicBezTo>
                  <a:lnTo>
                    <a:pt x="201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4" name="Google Shape;7867;p74">
              <a:extLst>
                <a:ext uri="{FF2B5EF4-FFF2-40B4-BE49-F238E27FC236}">
                  <a16:creationId xmlns:a16="http://schemas.microsoft.com/office/drawing/2014/main" id="{75F8884C-E5F1-116B-22E9-F8E5953DEDCF}"/>
                </a:ext>
              </a:extLst>
            </p:cNvPr>
            <p:cNvSpPr/>
            <p:nvPr/>
          </p:nvSpPr>
          <p:spPr>
            <a:xfrm>
              <a:off x="-11489600" y="4227550"/>
              <a:ext cx="92175" cy="207175"/>
            </a:xfrm>
            <a:custGeom>
              <a:avLst/>
              <a:gdLst/>
              <a:ahLst/>
              <a:cxnLst/>
              <a:rect l="l" t="t" r="r" b="b"/>
              <a:pathLst>
                <a:path w="3687" h="8287" extrusionOk="0">
                  <a:moveTo>
                    <a:pt x="819" y="1"/>
                  </a:moveTo>
                  <a:lnTo>
                    <a:pt x="599" y="2489"/>
                  </a:lnTo>
                  <a:cubicBezTo>
                    <a:pt x="1040" y="2836"/>
                    <a:pt x="1292" y="3246"/>
                    <a:pt x="1292" y="3718"/>
                  </a:cubicBezTo>
                  <a:cubicBezTo>
                    <a:pt x="1292" y="4254"/>
                    <a:pt x="945" y="4758"/>
                    <a:pt x="315" y="5136"/>
                  </a:cubicBezTo>
                  <a:lnTo>
                    <a:pt x="0" y="8286"/>
                  </a:lnTo>
                  <a:lnTo>
                    <a:pt x="1040" y="8286"/>
                  </a:lnTo>
                  <a:cubicBezTo>
                    <a:pt x="1607" y="8286"/>
                    <a:pt x="2111" y="7877"/>
                    <a:pt x="2237" y="7278"/>
                  </a:cubicBezTo>
                  <a:lnTo>
                    <a:pt x="368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5" name="Google Shape;7868;p74">
              <a:extLst>
                <a:ext uri="{FF2B5EF4-FFF2-40B4-BE49-F238E27FC236}">
                  <a16:creationId xmlns:a16="http://schemas.microsoft.com/office/drawing/2014/main" id="{B43DBDDD-5A6E-815C-3B68-7028EE764F75}"/>
                </a:ext>
              </a:extLst>
            </p:cNvPr>
            <p:cNvSpPr/>
            <p:nvPr/>
          </p:nvSpPr>
          <p:spPr>
            <a:xfrm>
              <a:off x="-11703850" y="4227550"/>
              <a:ext cx="92175" cy="207175"/>
            </a:xfrm>
            <a:custGeom>
              <a:avLst/>
              <a:gdLst/>
              <a:ahLst/>
              <a:cxnLst/>
              <a:rect l="l" t="t" r="r" b="b"/>
              <a:pathLst>
                <a:path w="3687" h="8287" extrusionOk="0">
                  <a:moveTo>
                    <a:pt x="1" y="1"/>
                  </a:moveTo>
                  <a:lnTo>
                    <a:pt x="1450" y="7278"/>
                  </a:lnTo>
                  <a:cubicBezTo>
                    <a:pt x="1576" y="7877"/>
                    <a:pt x="2080" y="8286"/>
                    <a:pt x="2679" y="8286"/>
                  </a:cubicBezTo>
                  <a:lnTo>
                    <a:pt x="3687" y="8286"/>
                  </a:lnTo>
                  <a:lnTo>
                    <a:pt x="3372" y="5136"/>
                  </a:lnTo>
                  <a:cubicBezTo>
                    <a:pt x="2773" y="4758"/>
                    <a:pt x="2395" y="4254"/>
                    <a:pt x="2395" y="3718"/>
                  </a:cubicBezTo>
                  <a:cubicBezTo>
                    <a:pt x="2427" y="3246"/>
                    <a:pt x="2647" y="2836"/>
                    <a:pt x="3088" y="2489"/>
                  </a:cubicBezTo>
                  <a:lnTo>
                    <a:pt x="286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16" name="Google Shape;7869;p74">
            <a:extLst>
              <a:ext uri="{FF2B5EF4-FFF2-40B4-BE49-F238E27FC236}">
                <a16:creationId xmlns:a16="http://schemas.microsoft.com/office/drawing/2014/main" id="{A18C7EF4-74CC-9D77-F9B6-0662204EF032}"/>
              </a:ext>
            </a:extLst>
          </p:cNvPr>
          <p:cNvGrpSpPr/>
          <p:nvPr/>
        </p:nvGrpSpPr>
        <p:grpSpPr>
          <a:xfrm>
            <a:off x="7074827" y="3855153"/>
            <a:ext cx="476003" cy="473935"/>
            <a:chOff x="-9958475" y="3180025"/>
            <a:chExt cx="354450" cy="352875"/>
          </a:xfrm>
          <a:solidFill>
            <a:schemeClr val="tx1"/>
          </a:solidFill>
        </p:grpSpPr>
        <p:sp>
          <p:nvSpPr>
            <p:cNvPr id="917" name="Google Shape;7870;p74">
              <a:extLst>
                <a:ext uri="{FF2B5EF4-FFF2-40B4-BE49-F238E27FC236}">
                  <a16:creationId xmlns:a16="http://schemas.microsoft.com/office/drawing/2014/main" id="{D41AE571-3535-10B7-7738-DDE8F86D2B36}"/>
                </a:ext>
              </a:extLst>
            </p:cNvPr>
            <p:cNvSpPr/>
            <p:nvPr/>
          </p:nvSpPr>
          <p:spPr>
            <a:xfrm>
              <a:off x="-9958475" y="3491125"/>
              <a:ext cx="354450" cy="41775"/>
            </a:xfrm>
            <a:custGeom>
              <a:avLst/>
              <a:gdLst/>
              <a:ahLst/>
              <a:cxnLst/>
              <a:rect l="l" t="t" r="r" b="b"/>
              <a:pathLst>
                <a:path w="14178" h="1671" extrusionOk="0">
                  <a:moveTo>
                    <a:pt x="1702" y="1"/>
                  </a:moveTo>
                  <a:cubicBezTo>
                    <a:pt x="1387" y="1"/>
                    <a:pt x="1135" y="158"/>
                    <a:pt x="977" y="442"/>
                  </a:cubicBezTo>
                  <a:lnTo>
                    <a:pt x="442" y="442"/>
                  </a:lnTo>
                  <a:cubicBezTo>
                    <a:pt x="190" y="442"/>
                    <a:pt x="1" y="631"/>
                    <a:pt x="1" y="820"/>
                  </a:cubicBezTo>
                  <a:cubicBezTo>
                    <a:pt x="1" y="1072"/>
                    <a:pt x="190" y="1261"/>
                    <a:pt x="442" y="1261"/>
                  </a:cubicBezTo>
                  <a:lnTo>
                    <a:pt x="977" y="1261"/>
                  </a:lnTo>
                  <a:cubicBezTo>
                    <a:pt x="1135" y="1513"/>
                    <a:pt x="1387" y="1670"/>
                    <a:pt x="1702" y="1670"/>
                  </a:cubicBezTo>
                  <a:lnTo>
                    <a:pt x="12477" y="1670"/>
                  </a:lnTo>
                  <a:cubicBezTo>
                    <a:pt x="12792" y="1670"/>
                    <a:pt x="13044" y="1513"/>
                    <a:pt x="13170" y="1261"/>
                  </a:cubicBezTo>
                  <a:lnTo>
                    <a:pt x="13737" y="1261"/>
                  </a:lnTo>
                  <a:cubicBezTo>
                    <a:pt x="13957" y="1261"/>
                    <a:pt x="14178" y="1072"/>
                    <a:pt x="14178" y="820"/>
                  </a:cubicBezTo>
                  <a:cubicBezTo>
                    <a:pt x="14178" y="631"/>
                    <a:pt x="13957" y="442"/>
                    <a:pt x="13737" y="442"/>
                  </a:cubicBezTo>
                  <a:lnTo>
                    <a:pt x="13170" y="442"/>
                  </a:lnTo>
                  <a:cubicBezTo>
                    <a:pt x="13044" y="190"/>
                    <a:pt x="12792" y="1"/>
                    <a:pt x="1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8" name="Google Shape;7871;p74">
              <a:extLst>
                <a:ext uri="{FF2B5EF4-FFF2-40B4-BE49-F238E27FC236}">
                  <a16:creationId xmlns:a16="http://schemas.microsoft.com/office/drawing/2014/main" id="{954DDEEF-2F88-1875-C641-CB8B095C3B9F}"/>
                </a:ext>
              </a:extLst>
            </p:cNvPr>
            <p:cNvSpPr/>
            <p:nvPr/>
          </p:nvSpPr>
          <p:spPr>
            <a:xfrm>
              <a:off x="-9958475" y="3180025"/>
              <a:ext cx="354450" cy="42550"/>
            </a:xfrm>
            <a:custGeom>
              <a:avLst/>
              <a:gdLst/>
              <a:ahLst/>
              <a:cxnLst/>
              <a:rect l="l" t="t" r="r" b="b"/>
              <a:pathLst>
                <a:path w="14178" h="1702" extrusionOk="0">
                  <a:moveTo>
                    <a:pt x="1702" y="0"/>
                  </a:moveTo>
                  <a:cubicBezTo>
                    <a:pt x="1387" y="0"/>
                    <a:pt x="1135" y="158"/>
                    <a:pt x="977" y="441"/>
                  </a:cubicBezTo>
                  <a:lnTo>
                    <a:pt x="442" y="441"/>
                  </a:lnTo>
                  <a:cubicBezTo>
                    <a:pt x="190" y="441"/>
                    <a:pt x="1" y="630"/>
                    <a:pt x="1" y="819"/>
                  </a:cubicBezTo>
                  <a:cubicBezTo>
                    <a:pt x="1" y="1040"/>
                    <a:pt x="190" y="1260"/>
                    <a:pt x="442" y="1260"/>
                  </a:cubicBezTo>
                  <a:lnTo>
                    <a:pt x="977" y="1260"/>
                  </a:lnTo>
                  <a:cubicBezTo>
                    <a:pt x="1135" y="1512"/>
                    <a:pt x="1387" y="1701"/>
                    <a:pt x="1702" y="1701"/>
                  </a:cubicBezTo>
                  <a:lnTo>
                    <a:pt x="12477" y="1701"/>
                  </a:lnTo>
                  <a:cubicBezTo>
                    <a:pt x="12792" y="1701"/>
                    <a:pt x="13044" y="1544"/>
                    <a:pt x="13170" y="1260"/>
                  </a:cubicBezTo>
                  <a:lnTo>
                    <a:pt x="13737" y="1260"/>
                  </a:lnTo>
                  <a:cubicBezTo>
                    <a:pt x="13957" y="1260"/>
                    <a:pt x="14178" y="1071"/>
                    <a:pt x="14178" y="819"/>
                  </a:cubicBezTo>
                  <a:cubicBezTo>
                    <a:pt x="14178" y="599"/>
                    <a:pt x="13957" y="441"/>
                    <a:pt x="13737" y="441"/>
                  </a:cubicBezTo>
                  <a:lnTo>
                    <a:pt x="13170" y="441"/>
                  </a:lnTo>
                  <a:cubicBezTo>
                    <a:pt x="13044" y="189"/>
                    <a:pt x="12792" y="0"/>
                    <a:pt x="1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9" name="Google Shape;7872;p74">
              <a:extLst>
                <a:ext uri="{FF2B5EF4-FFF2-40B4-BE49-F238E27FC236}">
                  <a16:creationId xmlns:a16="http://schemas.microsoft.com/office/drawing/2014/main" id="{E3E50935-9E8A-219D-F184-7B604B8598C5}"/>
                </a:ext>
              </a:extLst>
            </p:cNvPr>
            <p:cNvSpPr/>
            <p:nvPr/>
          </p:nvSpPr>
          <p:spPr>
            <a:xfrm>
              <a:off x="-9916725" y="3243025"/>
              <a:ext cx="270175" cy="228425"/>
            </a:xfrm>
            <a:custGeom>
              <a:avLst/>
              <a:gdLst/>
              <a:ahLst/>
              <a:cxnLst/>
              <a:rect l="l" t="t" r="r" b="b"/>
              <a:pathLst>
                <a:path w="10807" h="9137" extrusionOk="0">
                  <a:moveTo>
                    <a:pt x="7940" y="820"/>
                  </a:moveTo>
                  <a:cubicBezTo>
                    <a:pt x="8160" y="820"/>
                    <a:pt x="8349" y="1040"/>
                    <a:pt x="8349" y="1261"/>
                  </a:cubicBezTo>
                  <a:cubicBezTo>
                    <a:pt x="8349" y="1513"/>
                    <a:pt x="8160" y="1670"/>
                    <a:pt x="7940" y="1670"/>
                  </a:cubicBezTo>
                  <a:lnTo>
                    <a:pt x="2962" y="1670"/>
                  </a:lnTo>
                  <a:cubicBezTo>
                    <a:pt x="2741" y="1670"/>
                    <a:pt x="2521" y="1450"/>
                    <a:pt x="2521" y="1261"/>
                  </a:cubicBezTo>
                  <a:cubicBezTo>
                    <a:pt x="2521" y="1040"/>
                    <a:pt x="2741" y="820"/>
                    <a:pt x="2962" y="820"/>
                  </a:cubicBezTo>
                  <a:close/>
                  <a:moveTo>
                    <a:pt x="6270" y="2489"/>
                  </a:moveTo>
                  <a:cubicBezTo>
                    <a:pt x="6459" y="2489"/>
                    <a:pt x="6680" y="2679"/>
                    <a:pt x="6680" y="2931"/>
                  </a:cubicBezTo>
                  <a:cubicBezTo>
                    <a:pt x="6680" y="3151"/>
                    <a:pt x="6459" y="3340"/>
                    <a:pt x="6270" y="3340"/>
                  </a:cubicBezTo>
                  <a:lnTo>
                    <a:pt x="3781" y="3340"/>
                  </a:lnTo>
                  <a:cubicBezTo>
                    <a:pt x="3561" y="3340"/>
                    <a:pt x="3403" y="3151"/>
                    <a:pt x="3403" y="2931"/>
                  </a:cubicBezTo>
                  <a:cubicBezTo>
                    <a:pt x="3403" y="2679"/>
                    <a:pt x="3592" y="2489"/>
                    <a:pt x="3781" y="2489"/>
                  </a:cubicBezTo>
                  <a:close/>
                  <a:moveTo>
                    <a:pt x="7940" y="4128"/>
                  </a:moveTo>
                  <a:cubicBezTo>
                    <a:pt x="8160" y="4128"/>
                    <a:pt x="8349" y="4348"/>
                    <a:pt x="8349" y="4569"/>
                  </a:cubicBezTo>
                  <a:cubicBezTo>
                    <a:pt x="8349" y="4789"/>
                    <a:pt x="8160" y="5010"/>
                    <a:pt x="7940" y="5010"/>
                  </a:cubicBezTo>
                  <a:lnTo>
                    <a:pt x="2962" y="5010"/>
                  </a:lnTo>
                  <a:cubicBezTo>
                    <a:pt x="2741" y="5010"/>
                    <a:pt x="2521" y="4789"/>
                    <a:pt x="2521" y="4569"/>
                  </a:cubicBezTo>
                  <a:cubicBezTo>
                    <a:pt x="2521" y="4348"/>
                    <a:pt x="2741" y="4128"/>
                    <a:pt x="2962" y="4128"/>
                  </a:cubicBezTo>
                  <a:close/>
                  <a:moveTo>
                    <a:pt x="6312" y="5826"/>
                  </a:moveTo>
                  <a:cubicBezTo>
                    <a:pt x="6490" y="5826"/>
                    <a:pt x="6680" y="6005"/>
                    <a:pt x="6680" y="6239"/>
                  </a:cubicBezTo>
                  <a:cubicBezTo>
                    <a:pt x="6680" y="6459"/>
                    <a:pt x="6459" y="6617"/>
                    <a:pt x="6270" y="6617"/>
                  </a:cubicBezTo>
                  <a:lnTo>
                    <a:pt x="3781" y="6617"/>
                  </a:lnTo>
                  <a:cubicBezTo>
                    <a:pt x="3561" y="6617"/>
                    <a:pt x="3403" y="6428"/>
                    <a:pt x="3403" y="6239"/>
                  </a:cubicBezTo>
                  <a:cubicBezTo>
                    <a:pt x="3403" y="5987"/>
                    <a:pt x="3592" y="5829"/>
                    <a:pt x="3781" y="5829"/>
                  </a:cubicBezTo>
                  <a:lnTo>
                    <a:pt x="6270" y="5829"/>
                  </a:lnTo>
                  <a:cubicBezTo>
                    <a:pt x="6284" y="5827"/>
                    <a:pt x="6298" y="5826"/>
                    <a:pt x="6312" y="5826"/>
                  </a:cubicBezTo>
                  <a:close/>
                  <a:moveTo>
                    <a:pt x="7940" y="7436"/>
                  </a:moveTo>
                  <a:cubicBezTo>
                    <a:pt x="8160" y="7436"/>
                    <a:pt x="8349" y="7656"/>
                    <a:pt x="8349" y="7877"/>
                  </a:cubicBezTo>
                  <a:cubicBezTo>
                    <a:pt x="8349" y="8129"/>
                    <a:pt x="8160" y="8286"/>
                    <a:pt x="7940" y="8286"/>
                  </a:cubicBezTo>
                  <a:lnTo>
                    <a:pt x="2962" y="8286"/>
                  </a:lnTo>
                  <a:cubicBezTo>
                    <a:pt x="2741" y="8286"/>
                    <a:pt x="2521" y="8066"/>
                    <a:pt x="2521" y="7877"/>
                  </a:cubicBezTo>
                  <a:cubicBezTo>
                    <a:pt x="2521" y="7656"/>
                    <a:pt x="2741" y="7436"/>
                    <a:pt x="2962" y="7436"/>
                  </a:cubicBezTo>
                  <a:close/>
                  <a:moveTo>
                    <a:pt x="1" y="1"/>
                  </a:moveTo>
                  <a:lnTo>
                    <a:pt x="1" y="5388"/>
                  </a:lnTo>
                  <a:cubicBezTo>
                    <a:pt x="1" y="5545"/>
                    <a:pt x="95" y="5703"/>
                    <a:pt x="253" y="5766"/>
                  </a:cubicBezTo>
                  <a:lnTo>
                    <a:pt x="1166" y="6239"/>
                  </a:lnTo>
                  <a:lnTo>
                    <a:pt x="253" y="6711"/>
                  </a:lnTo>
                  <a:cubicBezTo>
                    <a:pt x="127" y="6743"/>
                    <a:pt x="1" y="6900"/>
                    <a:pt x="1" y="7058"/>
                  </a:cubicBezTo>
                  <a:lnTo>
                    <a:pt x="1" y="9137"/>
                  </a:lnTo>
                  <a:lnTo>
                    <a:pt x="10807" y="9137"/>
                  </a:lnTo>
                  <a:lnTo>
                    <a:pt x="10807" y="3750"/>
                  </a:lnTo>
                  <a:cubicBezTo>
                    <a:pt x="10807" y="3592"/>
                    <a:pt x="10712" y="3435"/>
                    <a:pt x="10555" y="3403"/>
                  </a:cubicBezTo>
                  <a:lnTo>
                    <a:pt x="9673" y="2931"/>
                  </a:lnTo>
                  <a:lnTo>
                    <a:pt x="10555" y="2458"/>
                  </a:lnTo>
                  <a:cubicBezTo>
                    <a:pt x="10712" y="2363"/>
                    <a:pt x="10807" y="2237"/>
                    <a:pt x="10807" y="2080"/>
                  </a:cubicBezTo>
                  <a:lnTo>
                    <a:pt x="1080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20" name="Google Shape;7873;p74">
            <a:extLst>
              <a:ext uri="{FF2B5EF4-FFF2-40B4-BE49-F238E27FC236}">
                <a16:creationId xmlns:a16="http://schemas.microsoft.com/office/drawing/2014/main" id="{1CD22F2D-8A42-C7E8-2223-989541479CB5}"/>
              </a:ext>
            </a:extLst>
          </p:cNvPr>
          <p:cNvGrpSpPr/>
          <p:nvPr/>
        </p:nvGrpSpPr>
        <p:grpSpPr>
          <a:xfrm>
            <a:off x="7086996" y="4489794"/>
            <a:ext cx="450621" cy="473767"/>
            <a:chOff x="-9949025" y="3615575"/>
            <a:chExt cx="335550" cy="352750"/>
          </a:xfrm>
          <a:solidFill>
            <a:schemeClr val="tx1"/>
          </a:solidFill>
        </p:grpSpPr>
        <p:sp>
          <p:nvSpPr>
            <p:cNvPr id="921" name="Google Shape;7874;p74">
              <a:extLst>
                <a:ext uri="{FF2B5EF4-FFF2-40B4-BE49-F238E27FC236}">
                  <a16:creationId xmlns:a16="http://schemas.microsoft.com/office/drawing/2014/main" id="{76782E59-B14E-CD94-44C3-90B52A3AE654}"/>
                </a:ext>
              </a:extLst>
            </p:cNvPr>
            <p:cNvSpPr/>
            <p:nvPr/>
          </p:nvSpPr>
          <p:spPr>
            <a:xfrm>
              <a:off x="-9800950" y="3615575"/>
              <a:ext cx="61475" cy="61450"/>
            </a:xfrm>
            <a:custGeom>
              <a:avLst/>
              <a:gdLst/>
              <a:ahLst/>
              <a:cxnLst/>
              <a:rect l="l" t="t" r="r" b="b"/>
              <a:pathLst>
                <a:path w="2459" h="2458" extrusionOk="0">
                  <a:moveTo>
                    <a:pt x="1261" y="0"/>
                  </a:moveTo>
                  <a:cubicBezTo>
                    <a:pt x="568" y="0"/>
                    <a:pt x="1" y="567"/>
                    <a:pt x="1" y="1261"/>
                  </a:cubicBezTo>
                  <a:cubicBezTo>
                    <a:pt x="1" y="1922"/>
                    <a:pt x="536" y="2458"/>
                    <a:pt x="1261" y="2458"/>
                  </a:cubicBezTo>
                  <a:cubicBezTo>
                    <a:pt x="1891" y="2458"/>
                    <a:pt x="2458" y="1922"/>
                    <a:pt x="2458" y="1261"/>
                  </a:cubicBezTo>
                  <a:cubicBezTo>
                    <a:pt x="2458" y="567"/>
                    <a:pt x="1923" y="0"/>
                    <a:pt x="12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2" name="Google Shape;7875;p74">
              <a:extLst>
                <a:ext uri="{FF2B5EF4-FFF2-40B4-BE49-F238E27FC236}">
                  <a16:creationId xmlns:a16="http://schemas.microsoft.com/office/drawing/2014/main" id="{D0760623-C30F-396F-4961-7DB2CD25227A}"/>
                </a:ext>
              </a:extLst>
            </p:cNvPr>
            <p:cNvSpPr/>
            <p:nvPr/>
          </p:nvSpPr>
          <p:spPr>
            <a:xfrm>
              <a:off x="-9949025" y="3688650"/>
              <a:ext cx="335550" cy="279675"/>
            </a:xfrm>
            <a:custGeom>
              <a:avLst/>
              <a:gdLst/>
              <a:ahLst/>
              <a:cxnLst/>
              <a:rect l="l" t="t" r="r" b="b"/>
              <a:pathLst>
                <a:path w="13422" h="11187" extrusionOk="0">
                  <a:moveTo>
                    <a:pt x="5523" y="1"/>
                  </a:moveTo>
                  <a:cubicBezTo>
                    <a:pt x="5383" y="1"/>
                    <a:pt x="5245" y="34"/>
                    <a:pt x="5136" y="102"/>
                  </a:cubicBezTo>
                  <a:lnTo>
                    <a:pt x="599" y="2969"/>
                  </a:lnTo>
                  <a:cubicBezTo>
                    <a:pt x="158" y="3158"/>
                    <a:pt x="1" y="3630"/>
                    <a:pt x="190" y="4071"/>
                  </a:cubicBezTo>
                  <a:cubicBezTo>
                    <a:pt x="360" y="4370"/>
                    <a:pt x="617" y="4538"/>
                    <a:pt x="892" y="4538"/>
                  </a:cubicBezTo>
                  <a:cubicBezTo>
                    <a:pt x="1024" y="4538"/>
                    <a:pt x="1160" y="4500"/>
                    <a:pt x="1293" y="4418"/>
                  </a:cubicBezTo>
                  <a:lnTo>
                    <a:pt x="4727" y="2055"/>
                  </a:lnTo>
                  <a:cubicBezTo>
                    <a:pt x="5073" y="3441"/>
                    <a:pt x="5231" y="3851"/>
                    <a:pt x="5987" y="4985"/>
                  </a:cubicBezTo>
                  <a:lnTo>
                    <a:pt x="4033" y="6812"/>
                  </a:lnTo>
                  <a:cubicBezTo>
                    <a:pt x="3750" y="7096"/>
                    <a:pt x="3655" y="7505"/>
                    <a:pt x="3876" y="7852"/>
                  </a:cubicBezTo>
                  <a:lnTo>
                    <a:pt x="5703" y="10750"/>
                  </a:lnTo>
                  <a:cubicBezTo>
                    <a:pt x="5873" y="11026"/>
                    <a:pt x="6141" y="11187"/>
                    <a:pt x="6433" y="11187"/>
                  </a:cubicBezTo>
                  <a:cubicBezTo>
                    <a:pt x="6576" y="11187"/>
                    <a:pt x="6724" y="11148"/>
                    <a:pt x="6869" y="11066"/>
                  </a:cubicBezTo>
                  <a:cubicBezTo>
                    <a:pt x="7247" y="10845"/>
                    <a:pt x="7373" y="10372"/>
                    <a:pt x="7121" y="9931"/>
                  </a:cubicBezTo>
                  <a:lnTo>
                    <a:pt x="5640" y="7568"/>
                  </a:lnTo>
                  <a:lnTo>
                    <a:pt x="7594" y="5678"/>
                  </a:lnTo>
                  <a:lnTo>
                    <a:pt x="12886" y="2780"/>
                  </a:lnTo>
                  <a:cubicBezTo>
                    <a:pt x="13264" y="2591"/>
                    <a:pt x="13422" y="2055"/>
                    <a:pt x="13233" y="1677"/>
                  </a:cubicBezTo>
                  <a:cubicBezTo>
                    <a:pt x="13102" y="1394"/>
                    <a:pt x="12822" y="1217"/>
                    <a:pt x="12526" y="1217"/>
                  </a:cubicBezTo>
                  <a:cubicBezTo>
                    <a:pt x="12393" y="1217"/>
                    <a:pt x="12257" y="1252"/>
                    <a:pt x="12130" y="1331"/>
                  </a:cubicBezTo>
                  <a:lnTo>
                    <a:pt x="7342" y="4008"/>
                  </a:lnTo>
                  <a:cubicBezTo>
                    <a:pt x="6774" y="3158"/>
                    <a:pt x="6302" y="2307"/>
                    <a:pt x="6302" y="889"/>
                  </a:cubicBezTo>
                  <a:cubicBezTo>
                    <a:pt x="6270" y="574"/>
                    <a:pt x="6239" y="322"/>
                    <a:pt x="6018" y="165"/>
                  </a:cubicBezTo>
                  <a:cubicBezTo>
                    <a:pt x="5893" y="58"/>
                    <a:pt x="5707" y="1"/>
                    <a:pt x="55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3" name="Google Shape;7876;p74">
              <a:extLst>
                <a:ext uri="{FF2B5EF4-FFF2-40B4-BE49-F238E27FC236}">
                  <a16:creationId xmlns:a16="http://schemas.microsoft.com/office/drawing/2014/main" id="{EFD29D3C-1D89-0659-FA78-9A5F342C89D5}"/>
                </a:ext>
              </a:extLst>
            </p:cNvPr>
            <p:cNvSpPr/>
            <p:nvPr/>
          </p:nvSpPr>
          <p:spPr>
            <a:xfrm>
              <a:off x="-9947450" y="3657100"/>
              <a:ext cx="106350" cy="50650"/>
            </a:xfrm>
            <a:custGeom>
              <a:avLst/>
              <a:gdLst/>
              <a:ahLst/>
              <a:cxnLst/>
              <a:rect l="l" t="t" r="r" b="b"/>
              <a:pathLst>
                <a:path w="4254" h="2026" extrusionOk="0">
                  <a:moveTo>
                    <a:pt x="910" y="0"/>
                  </a:moveTo>
                  <a:cubicBezTo>
                    <a:pt x="499" y="0"/>
                    <a:pt x="178" y="268"/>
                    <a:pt x="64" y="639"/>
                  </a:cubicBezTo>
                  <a:cubicBezTo>
                    <a:pt x="1" y="1112"/>
                    <a:pt x="253" y="1553"/>
                    <a:pt x="694" y="1616"/>
                  </a:cubicBezTo>
                  <a:lnTo>
                    <a:pt x="2427" y="2025"/>
                  </a:lnTo>
                  <a:lnTo>
                    <a:pt x="4254" y="891"/>
                  </a:lnTo>
                  <a:lnTo>
                    <a:pt x="1041" y="9"/>
                  </a:lnTo>
                  <a:cubicBezTo>
                    <a:pt x="996" y="3"/>
                    <a:pt x="953" y="0"/>
                    <a:pt x="9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24" name="Google Shape;7877;p74">
            <a:extLst>
              <a:ext uri="{FF2B5EF4-FFF2-40B4-BE49-F238E27FC236}">
                <a16:creationId xmlns:a16="http://schemas.microsoft.com/office/drawing/2014/main" id="{805119F7-D8F9-6970-F061-0B4B6A2E285D}"/>
              </a:ext>
            </a:extLst>
          </p:cNvPr>
          <p:cNvGrpSpPr/>
          <p:nvPr/>
        </p:nvGrpSpPr>
        <p:grpSpPr>
          <a:xfrm>
            <a:off x="10600125" y="3854469"/>
            <a:ext cx="480233" cy="477897"/>
            <a:chOff x="-9961625" y="4048175"/>
            <a:chExt cx="357600" cy="355825"/>
          </a:xfrm>
          <a:solidFill>
            <a:schemeClr val="tx1"/>
          </a:solidFill>
        </p:grpSpPr>
        <p:sp>
          <p:nvSpPr>
            <p:cNvPr id="925" name="Google Shape;7878;p74">
              <a:extLst>
                <a:ext uri="{FF2B5EF4-FFF2-40B4-BE49-F238E27FC236}">
                  <a16:creationId xmlns:a16="http://schemas.microsoft.com/office/drawing/2014/main" id="{74D4BD47-BF35-B7C6-303E-638926E2CB68}"/>
                </a:ext>
              </a:extLst>
            </p:cNvPr>
            <p:cNvSpPr/>
            <p:nvPr/>
          </p:nvSpPr>
          <p:spPr>
            <a:xfrm>
              <a:off x="-9958475" y="4048175"/>
              <a:ext cx="64625" cy="62650"/>
            </a:xfrm>
            <a:custGeom>
              <a:avLst/>
              <a:gdLst/>
              <a:ahLst/>
              <a:cxnLst/>
              <a:rect l="l" t="t" r="r" b="b"/>
              <a:pathLst>
                <a:path w="2585" h="2506" extrusionOk="0">
                  <a:moveTo>
                    <a:pt x="442" y="0"/>
                  </a:moveTo>
                  <a:cubicBezTo>
                    <a:pt x="339" y="0"/>
                    <a:pt x="237" y="40"/>
                    <a:pt x="158" y="119"/>
                  </a:cubicBezTo>
                  <a:cubicBezTo>
                    <a:pt x="1" y="339"/>
                    <a:pt x="1" y="560"/>
                    <a:pt x="158" y="717"/>
                  </a:cubicBezTo>
                  <a:lnTo>
                    <a:pt x="1828" y="2387"/>
                  </a:lnTo>
                  <a:cubicBezTo>
                    <a:pt x="1923" y="2466"/>
                    <a:pt x="2033" y="2505"/>
                    <a:pt x="2139" y="2505"/>
                  </a:cubicBezTo>
                  <a:cubicBezTo>
                    <a:pt x="2246" y="2505"/>
                    <a:pt x="2348" y="2466"/>
                    <a:pt x="2427" y="2387"/>
                  </a:cubicBezTo>
                  <a:cubicBezTo>
                    <a:pt x="2584" y="2229"/>
                    <a:pt x="2584" y="1946"/>
                    <a:pt x="2427" y="1788"/>
                  </a:cubicBezTo>
                  <a:lnTo>
                    <a:pt x="725" y="119"/>
                  </a:lnTo>
                  <a:cubicBezTo>
                    <a:pt x="647" y="40"/>
                    <a:pt x="544" y="0"/>
                    <a:pt x="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6" name="Google Shape;7879;p74">
              <a:extLst>
                <a:ext uri="{FF2B5EF4-FFF2-40B4-BE49-F238E27FC236}">
                  <a16:creationId xmlns:a16="http://schemas.microsoft.com/office/drawing/2014/main" id="{24553487-C5CE-D630-C013-0A98AEBEA9A1}"/>
                </a:ext>
              </a:extLst>
            </p:cNvPr>
            <p:cNvSpPr/>
            <p:nvPr/>
          </p:nvSpPr>
          <p:spPr>
            <a:xfrm>
              <a:off x="-9873400" y="4048775"/>
              <a:ext cx="21275" cy="63025"/>
            </a:xfrm>
            <a:custGeom>
              <a:avLst/>
              <a:gdLst/>
              <a:ahLst/>
              <a:cxnLst/>
              <a:rect l="l" t="t" r="r" b="b"/>
              <a:pathLst>
                <a:path w="851" h="2521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lnTo>
                    <a:pt x="0" y="2079"/>
                  </a:lnTo>
                  <a:cubicBezTo>
                    <a:pt x="0" y="2300"/>
                    <a:pt x="221" y="2520"/>
                    <a:pt x="410" y="2520"/>
                  </a:cubicBezTo>
                  <a:cubicBezTo>
                    <a:pt x="630" y="2520"/>
                    <a:pt x="851" y="2300"/>
                    <a:pt x="851" y="2079"/>
                  </a:cubicBezTo>
                  <a:lnTo>
                    <a:pt x="851" y="410"/>
                  </a:lnTo>
                  <a:cubicBezTo>
                    <a:pt x="851" y="189"/>
                    <a:pt x="630" y="0"/>
                    <a:pt x="4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7" name="Google Shape;7880;p74">
              <a:extLst>
                <a:ext uri="{FF2B5EF4-FFF2-40B4-BE49-F238E27FC236}">
                  <a16:creationId xmlns:a16="http://schemas.microsoft.com/office/drawing/2014/main" id="{6F9EBB9C-06AA-3A01-A4FD-FAED77D4A520}"/>
                </a:ext>
              </a:extLst>
            </p:cNvPr>
            <p:cNvSpPr/>
            <p:nvPr/>
          </p:nvSpPr>
          <p:spPr>
            <a:xfrm>
              <a:off x="-9957675" y="4133050"/>
              <a:ext cx="63025" cy="19700"/>
            </a:xfrm>
            <a:custGeom>
              <a:avLst/>
              <a:gdLst/>
              <a:ahLst/>
              <a:cxnLst/>
              <a:rect l="l" t="t" r="r" b="b"/>
              <a:pathLst>
                <a:path w="2521" h="788" extrusionOk="0">
                  <a:moveTo>
                    <a:pt x="441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41" y="788"/>
                  </a:cubicBezTo>
                  <a:lnTo>
                    <a:pt x="2111" y="788"/>
                  </a:lnTo>
                  <a:cubicBezTo>
                    <a:pt x="2363" y="788"/>
                    <a:pt x="2521" y="599"/>
                    <a:pt x="2521" y="410"/>
                  </a:cubicBezTo>
                  <a:cubicBezTo>
                    <a:pt x="2521" y="158"/>
                    <a:pt x="2332" y="0"/>
                    <a:pt x="2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8" name="Google Shape;7881;p74">
              <a:extLst>
                <a:ext uri="{FF2B5EF4-FFF2-40B4-BE49-F238E27FC236}">
                  <a16:creationId xmlns:a16="http://schemas.microsoft.com/office/drawing/2014/main" id="{2ACCDC91-5C3F-7BCE-D6A6-F52259DE280F}"/>
                </a:ext>
              </a:extLst>
            </p:cNvPr>
            <p:cNvSpPr/>
            <p:nvPr/>
          </p:nvSpPr>
          <p:spPr>
            <a:xfrm>
              <a:off x="-9961625" y="4132250"/>
              <a:ext cx="253650" cy="271750"/>
            </a:xfrm>
            <a:custGeom>
              <a:avLst/>
              <a:gdLst/>
              <a:ahLst/>
              <a:cxnLst/>
              <a:rect l="l" t="t" r="r" b="b"/>
              <a:pathLst>
                <a:path w="10146" h="10870" extrusionOk="0">
                  <a:moveTo>
                    <a:pt x="5357" y="1"/>
                  </a:moveTo>
                  <a:cubicBezTo>
                    <a:pt x="5010" y="1"/>
                    <a:pt x="4727" y="253"/>
                    <a:pt x="4727" y="631"/>
                  </a:cubicBezTo>
                  <a:lnTo>
                    <a:pt x="4727" y="5388"/>
                  </a:lnTo>
                  <a:cubicBezTo>
                    <a:pt x="4727" y="5640"/>
                    <a:pt x="4537" y="5797"/>
                    <a:pt x="4317" y="5797"/>
                  </a:cubicBezTo>
                  <a:cubicBezTo>
                    <a:pt x="4128" y="5797"/>
                    <a:pt x="3907" y="5577"/>
                    <a:pt x="3907" y="5388"/>
                  </a:cubicBezTo>
                  <a:lnTo>
                    <a:pt x="3907" y="1450"/>
                  </a:lnTo>
                  <a:cubicBezTo>
                    <a:pt x="3907" y="1103"/>
                    <a:pt x="3624" y="820"/>
                    <a:pt x="3277" y="820"/>
                  </a:cubicBezTo>
                  <a:cubicBezTo>
                    <a:pt x="2931" y="820"/>
                    <a:pt x="2647" y="1103"/>
                    <a:pt x="2647" y="1450"/>
                  </a:cubicBezTo>
                  <a:lnTo>
                    <a:pt x="2647" y="7940"/>
                  </a:lnTo>
                  <a:lnTo>
                    <a:pt x="1576" y="6900"/>
                  </a:lnTo>
                  <a:cubicBezTo>
                    <a:pt x="1416" y="6740"/>
                    <a:pt x="1176" y="6640"/>
                    <a:pt x="935" y="6640"/>
                  </a:cubicBezTo>
                  <a:cubicBezTo>
                    <a:pt x="748" y="6640"/>
                    <a:pt x="561" y="6700"/>
                    <a:pt x="410" y="6837"/>
                  </a:cubicBezTo>
                  <a:cubicBezTo>
                    <a:pt x="95" y="7121"/>
                    <a:pt x="1" y="7625"/>
                    <a:pt x="284" y="7971"/>
                  </a:cubicBezTo>
                  <a:lnTo>
                    <a:pt x="1734" y="10208"/>
                  </a:lnTo>
                  <a:cubicBezTo>
                    <a:pt x="2049" y="10618"/>
                    <a:pt x="2521" y="10870"/>
                    <a:pt x="3088" y="10870"/>
                  </a:cubicBezTo>
                  <a:lnTo>
                    <a:pt x="8035" y="10870"/>
                  </a:lnTo>
                  <a:cubicBezTo>
                    <a:pt x="9169" y="10870"/>
                    <a:pt x="10114" y="9925"/>
                    <a:pt x="10114" y="8759"/>
                  </a:cubicBezTo>
                  <a:lnTo>
                    <a:pt x="10114" y="4002"/>
                  </a:lnTo>
                  <a:cubicBezTo>
                    <a:pt x="10145" y="3592"/>
                    <a:pt x="9893" y="3309"/>
                    <a:pt x="9515" y="3309"/>
                  </a:cubicBezTo>
                  <a:cubicBezTo>
                    <a:pt x="9169" y="3309"/>
                    <a:pt x="8885" y="3592"/>
                    <a:pt x="8885" y="3939"/>
                  </a:cubicBezTo>
                  <a:lnTo>
                    <a:pt x="8885" y="5388"/>
                  </a:lnTo>
                  <a:cubicBezTo>
                    <a:pt x="8885" y="5640"/>
                    <a:pt x="8696" y="5797"/>
                    <a:pt x="8507" y="5797"/>
                  </a:cubicBezTo>
                  <a:cubicBezTo>
                    <a:pt x="8255" y="5797"/>
                    <a:pt x="8066" y="5577"/>
                    <a:pt x="8066" y="5388"/>
                  </a:cubicBezTo>
                  <a:lnTo>
                    <a:pt x="8066" y="1450"/>
                  </a:lnTo>
                  <a:cubicBezTo>
                    <a:pt x="8066" y="1103"/>
                    <a:pt x="7782" y="820"/>
                    <a:pt x="7436" y="820"/>
                  </a:cubicBezTo>
                  <a:cubicBezTo>
                    <a:pt x="7089" y="820"/>
                    <a:pt x="6806" y="1103"/>
                    <a:pt x="6806" y="1450"/>
                  </a:cubicBezTo>
                  <a:lnTo>
                    <a:pt x="6806" y="5388"/>
                  </a:lnTo>
                  <a:cubicBezTo>
                    <a:pt x="6806" y="5640"/>
                    <a:pt x="6617" y="5797"/>
                    <a:pt x="6428" y="5797"/>
                  </a:cubicBezTo>
                  <a:cubicBezTo>
                    <a:pt x="6176" y="5797"/>
                    <a:pt x="5987" y="5577"/>
                    <a:pt x="5987" y="5388"/>
                  </a:cubicBezTo>
                  <a:lnTo>
                    <a:pt x="5987" y="631"/>
                  </a:lnTo>
                  <a:cubicBezTo>
                    <a:pt x="5987" y="284"/>
                    <a:pt x="5703" y="1"/>
                    <a:pt x="53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9" name="Google Shape;7882;p74">
              <a:extLst>
                <a:ext uri="{FF2B5EF4-FFF2-40B4-BE49-F238E27FC236}">
                  <a16:creationId xmlns:a16="http://schemas.microsoft.com/office/drawing/2014/main" id="{DABC6D43-4F28-EE9D-EFC3-7C9A8DA2369F}"/>
                </a:ext>
              </a:extLst>
            </p:cNvPr>
            <p:cNvSpPr/>
            <p:nvPr/>
          </p:nvSpPr>
          <p:spPr>
            <a:xfrm>
              <a:off x="-9791500" y="4069250"/>
              <a:ext cx="31550" cy="66175"/>
            </a:xfrm>
            <a:custGeom>
              <a:avLst/>
              <a:gdLst/>
              <a:ahLst/>
              <a:cxnLst/>
              <a:rect l="l" t="t" r="r" b="b"/>
              <a:pathLst>
                <a:path w="1262" h="2647" extrusionOk="0">
                  <a:moveTo>
                    <a:pt x="631" y="0"/>
                  </a:moveTo>
                  <a:cubicBezTo>
                    <a:pt x="284" y="0"/>
                    <a:pt x="1" y="252"/>
                    <a:pt x="1" y="630"/>
                  </a:cubicBezTo>
                  <a:lnTo>
                    <a:pt x="1" y="2647"/>
                  </a:lnTo>
                  <a:cubicBezTo>
                    <a:pt x="190" y="2552"/>
                    <a:pt x="410" y="2489"/>
                    <a:pt x="631" y="2489"/>
                  </a:cubicBezTo>
                  <a:cubicBezTo>
                    <a:pt x="883" y="2521"/>
                    <a:pt x="1072" y="2552"/>
                    <a:pt x="1261" y="2647"/>
                  </a:cubicBezTo>
                  <a:lnTo>
                    <a:pt x="1261" y="630"/>
                  </a:lnTo>
                  <a:cubicBezTo>
                    <a:pt x="1261" y="284"/>
                    <a:pt x="977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0" name="Google Shape;7883;p74">
              <a:extLst>
                <a:ext uri="{FF2B5EF4-FFF2-40B4-BE49-F238E27FC236}">
                  <a16:creationId xmlns:a16="http://schemas.microsoft.com/office/drawing/2014/main" id="{671BA721-FA6B-E2F7-FBB0-6B47CC69FA29}"/>
                </a:ext>
              </a:extLst>
            </p:cNvPr>
            <p:cNvSpPr/>
            <p:nvPr/>
          </p:nvSpPr>
          <p:spPr>
            <a:xfrm>
              <a:off x="-9740300" y="4049550"/>
              <a:ext cx="136275" cy="268600"/>
            </a:xfrm>
            <a:custGeom>
              <a:avLst/>
              <a:gdLst/>
              <a:ahLst/>
              <a:cxnLst/>
              <a:rect l="l" t="t" r="r" b="b"/>
              <a:pathLst>
                <a:path w="5451" h="10744" extrusionOk="0">
                  <a:moveTo>
                    <a:pt x="631" y="1"/>
                  </a:moveTo>
                  <a:cubicBezTo>
                    <a:pt x="284" y="1"/>
                    <a:pt x="1" y="253"/>
                    <a:pt x="1" y="631"/>
                  </a:cubicBezTo>
                  <a:lnTo>
                    <a:pt x="1" y="5955"/>
                  </a:lnTo>
                  <a:cubicBezTo>
                    <a:pt x="190" y="5860"/>
                    <a:pt x="410" y="5797"/>
                    <a:pt x="631" y="5797"/>
                  </a:cubicBezTo>
                  <a:cubicBezTo>
                    <a:pt x="1418" y="5797"/>
                    <a:pt x="2080" y="6428"/>
                    <a:pt x="2080" y="7247"/>
                  </a:cubicBezTo>
                  <a:lnTo>
                    <a:pt x="2080" y="10744"/>
                  </a:lnTo>
                  <a:lnTo>
                    <a:pt x="3309" y="10744"/>
                  </a:lnTo>
                  <a:cubicBezTo>
                    <a:pt x="4443" y="10744"/>
                    <a:pt x="5388" y="9799"/>
                    <a:pt x="5388" y="8664"/>
                  </a:cubicBezTo>
                  <a:lnTo>
                    <a:pt x="5388" y="3876"/>
                  </a:lnTo>
                  <a:cubicBezTo>
                    <a:pt x="5451" y="3592"/>
                    <a:pt x="5167" y="3309"/>
                    <a:pt x="4821" y="3309"/>
                  </a:cubicBezTo>
                  <a:cubicBezTo>
                    <a:pt x="4443" y="3309"/>
                    <a:pt x="4191" y="3592"/>
                    <a:pt x="4191" y="3939"/>
                  </a:cubicBezTo>
                  <a:lnTo>
                    <a:pt x="4191" y="5388"/>
                  </a:lnTo>
                  <a:cubicBezTo>
                    <a:pt x="4191" y="5640"/>
                    <a:pt x="3970" y="5797"/>
                    <a:pt x="3781" y="5797"/>
                  </a:cubicBezTo>
                  <a:cubicBezTo>
                    <a:pt x="3561" y="5797"/>
                    <a:pt x="3340" y="5577"/>
                    <a:pt x="3340" y="5388"/>
                  </a:cubicBezTo>
                  <a:lnTo>
                    <a:pt x="3340" y="1450"/>
                  </a:lnTo>
                  <a:cubicBezTo>
                    <a:pt x="3340" y="1103"/>
                    <a:pt x="3088" y="820"/>
                    <a:pt x="2710" y="820"/>
                  </a:cubicBezTo>
                  <a:cubicBezTo>
                    <a:pt x="2364" y="820"/>
                    <a:pt x="2080" y="1103"/>
                    <a:pt x="2080" y="1450"/>
                  </a:cubicBezTo>
                  <a:lnTo>
                    <a:pt x="2080" y="5388"/>
                  </a:lnTo>
                  <a:cubicBezTo>
                    <a:pt x="2080" y="5640"/>
                    <a:pt x="1891" y="5797"/>
                    <a:pt x="1702" y="5797"/>
                  </a:cubicBezTo>
                  <a:cubicBezTo>
                    <a:pt x="1450" y="5797"/>
                    <a:pt x="1261" y="5577"/>
                    <a:pt x="1261" y="5388"/>
                  </a:cubicBezTo>
                  <a:lnTo>
                    <a:pt x="1261" y="631"/>
                  </a:lnTo>
                  <a:cubicBezTo>
                    <a:pt x="1261" y="284"/>
                    <a:pt x="977" y="1"/>
                    <a:pt x="6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1" name="Google Shape;7884;p74">
            <a:extLst>
              <a:ext uri="{FF2B5EF4-FFF2-40B4-BE49-F238E27FC236}">
                <a16:creationId xmlns:a16="http://schemas.microsoft.com/office/drawing/2014/main" id="{FAB20CE1-0E62-E24C-43F3-B0865FD7DBB9}"/>
              </a:ext>
            </a:extLst>
          </p:cNvPr>
          <p:cNvGrpSpPr/>
          <p:nvPr/>
        </p:nvGrpSpPr>
        <p:grpSpPr>
          <a:xfrm>
            <a:off x="8849086" y="4488485"/>
            <a:ext cx="486612" cy="476385"/>
            <a:chOff x="-8680950" y="3624225"/>
            <a:chExt cx="362350" cy="354700"/>
          </a:xfrm>
          <a:solidFill>
            <a:schemeClr val="tx1"/>
          </a:solidFill>
        </p:grpSpPr>
        <p:sp>
          <p:nvSpPr>
            <p:cNvPr id="932" name="Google Shape;7885;p74">
              <a:extLst>
                <a:ext uri="{FF2B5EF4-FFF2-40B4-BE49-F238E27FC236}">
                  <a16:creationId xmlns:a16="http://schemas.microsoft.com/office/drawing/2014/main" id="{E901215F-476B-CF09-1FDD-A2BDB61C2ABC}"/>
                </a:ext>
              </a:extLst>
            </p:cNvPr>
            <p:cNvSpPr/>
            <p:nvPr/>
          </p:nvSpPr>
          <p:spPr>
            <a:xfrm>
              <a:off x="-8512400" y="3686450"/>
              <a:ext cx="130775" cy="129800"/>
            </a:xfrm>
            <a:custGeom>
              <a:avLst/>
              <a:gdLst/>
              <a:ahLst/>
              <a:cxnLst/>
              <a:rect l="l" t="t" r="r" b="b"/>
              <a:pathLst>
                <a:path w="5231" h="5192" extrusionOk="0">
                  <a:moveTo>
                    <a:pt x="4065" y="1"/>
                  </a:moveTo>
                  <a:lnTo>
                    <a:pt x="158" y="3876"/>
                  </a:lnTo>
                  <a:cubicBezTo>
                    <a:pt x="1" y="4096"/>
                    <a:pt x="1" y="4317"/>
                    <a:pt x="158" y="4474"/>
                  </a:cubicBezTo>
                  <a:lnTo>
                    <a:pt x="757" y="5073"/>
                  </a:lnTo>
                  <a:cubicBezTo>
                    <a:pt x="836" y="5152"/>
                    <a:pt x="938" y="5191"/>
                    <a:pt x="1041" y="5191"/>
                  </a:cubicBezTo>
                  <a:cubicBezTo>
                    <a:pt x="1143" y="5191"/>
                    <a:pt x="1245" y="5152"/>
                    <a:pt x="1324" y="5073"/>
                  </a:cubicBezTo>
                  <a:lnTo>
                    <a:pt x="5231" y="1166"/>
                  </a:lnTo>
                  <a:lnTo>
                    <a:pt x="406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3" name="Google Shape;7886;p74">
              <a:extLst>
                <a:ext uri="{FF2B5EF4-FFF2-40B4-BE49-F238E27FC236}">
                  <a16:creationId xmlns:a16="http://schemas.microsoft.com/office/drawing/2014/main" id="{92AD4ED9-BF47-498C-055E-E2964B8D869C}"/>
                </a:ext>
              </a:extLst>
            </p:cNvPr>
            <p:cNvSpPr/>
            <p:nvPr/>
          </p:nvSpPr>
          <p:spPr>
            <a:xfrm>
              <a:off x="-8395825" y="3624225"/>
              <a:ext cx="77225" cy="77225"/>
            </a:xfrm>
            <a:custGeom>
              <a:avLst/>
              <a:gdLst/>
              <a:ahLst/>
              <a:cxnLst/>
              <a:rect l="l" t="t" r="r" b="b"/>
              <a:pathLst>
                <a:path w="3089" h="3089" extrusionOk="0">
                  <a:moveTo>
                    <a:pt x="1607" y="1"/>
                  </a:moveTo>
                  <a:cubicBezTo>
                    <a:pt x="1481" y="1"/>
                    <a:pt x="1355" y="64"/>
                    <a:pt x="1292" y="158"/>
                  </a:cubicBezTo>
                  <a:lnTo>
                    <a:pt x="1" y="1891"/>
                  </a:lnTo>
                  <a:lnTo>
                    <a:pt x="1198" y="3088"/>
                  </a:lnTo>
                  <a:lnTo>
                    <a:pt x="2931" y="1797"/>
                  </a:lnTo>
                  <a:cubicBezTo>
                    <a:pt x="3057" y="1734"/>
                    <a:pt x="3088" y="1608"/>
                    <a:pt x="3088" y="1482"/>
                  </a:cubicBezTo>
                  <a:lnTo>
                    <a:pt x="3088" y="442"/>
                  </a:lnTo>
                  <a:cubicBezTo>
                    <a:pt x="3057" y="190"/>
                    <a:pt x="2868" y="1"/>
                    <a:pt x="26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4" name="Google Shape;7887;p74">
              <a:extLst>
                <a:ext uri="{FF2B5EF4-FFF2-40B4-BE49-F238E27FC236}">
                  <a16:creationId xmlns:a16="http://schemas.microsoft.com/office/drawing/2014/main" id="{644E900D-04D4-A2E3-2F48-6490D5F61574}"/>
                </a:ext>
              </a:extLst>
            </p:cNvPr>
            <p:cNvSpPr/>
            <p:nvPr/>
          </p:nvSpPr>
          <p:spPr>
            <a:xfrm>
              <a:off x="-8676125" y="3883875"/>
              <a:ext cx="98375" cy="92925"/>
            </a:xfrm>
            <a:custGeom>
              <a:avLst/>
              <a:gdLst/>
              <a:ahLst/>
              <a:cxnLst/>
              <a:rect l="l" t="t" r="r" b="b"/>
              <a:pathLst>
                <a:path w="3935" h="3717" extrusionOk="0">
                  <a:moveTo>
                    <a:pt x="2478" y="0"/>
                  </a:moveTo>
                  <a:cubicBezTo>
                    <a:pt x="2338" y="0"/>
                    <a:pt x="2197" y="75"/>
                    <a:pt x="2108" y="201"/>
                  </a:cubicBezTo>
                  <a:lnTo>
                    <a:pt x="154" y="3130"/>
                  </a:lnTo>
                  <a:cubicBezTo>
                    <a:pt x="0" y="3413"/>
                    <a:pt x="244" y="3717"/>
                    <a:pt x="527" y="3717"/>
                  </a:cubicBezTo>
                  <a:cubicBezTo>
                    <a:pt x="591" y="3717"/>
                    <a:pt x="657" y="3701"/>
                    <a:pt x="721" y="3666"/>
                  </a:cubicBezTo>
                  <a:lnTo>
                    <a:pt x="3620" y="1744"/>
                  </a:lnTo>
                  <a:cubicBezTo>
                    <a:pt x="3903" y="1618"/>
                    <a:pt x="3935" y="1303"/>
                    <a:pt x="3746" y="1114"/>
                  </a:cubicBezTo>
                  <a:lnTo>
                    <a:pt x="2769" y="138"/>
                  </a:lnTo>
                  <a:cubicBezTo>
                    <a:pt x="2688" y="43"/>
                    <a:pt x="2583" y="0"/>
                    <a:pt x="2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5" name="Google Shape;7888;p74">
              <a:extLst>
                <a:ext uri="{FF2B5EF4-FFF2-40B4-BE49-F238E27FC236}">
                  <a16:creationId xmlns:a16="http://schemas.microsoft.com/office/drawing/2014/main" id="{D200786B-EBFD-95C3-2E08-85A3FDA124CC}"/>
                </a:ext>
              </a:extLst>
            </p:cNvPr>
            <p:cNvSpPr/>
            <p:nvPr/>
          </p:nvSpPr>
          <p:spPr>
            <a:xfrm>
              <a:off x="-8680950" y="3708850"/>
              <a:ext cx="282800" cy="270075"/>
            </a:xfrm>
            <a:custGeom>
              <a:avLst/>
              <a:gdLst/>
              <a:ahLst/>
              <a:cxnLst/>
              <a:rect l="l" t="t" r="r" b="b"/>
              <a:pathLst>
                <a:path w="11312" h="10803" extrusionOk="0">
                  <a:moveTo>
                    <a:pt x="4337" y="4327"/>
                  </a:moveTo>
                  <a:cubicBezTo>
                    <a:pt x="4656" y="4327"/>
                    <a:pt x="4979" y="4445"/>
                    <a:pt x="5231" y="4681"/>
                  </a:cubicBezTo>
                  <a:cubicBezTo>
                    <a:pt x="5388" y="4839"/>
                    <a:pt x="5388" y="5122"/>
                    <a:pt x="5231" y="5280"/>
                  </a:cubicBezTo>
                  <a:cubicBezTo>
                    <a:pt x="5152" y="5359"/>
                    <a:pt x="5050" y="5398"/>
                    <a:pt x="4947" y="5398"/>
                  </a:cubicBezTo>
                  <a:cubicBezTo>
                    <a:pt x="4845" y="5398"/>
                    <a:pt x="4742" y="5359"/>
                    <a:pt x="4664" y="5280"/>
                  </a:cubicBezTo>
                  <a:cubicBezTo>
                    <a:pt x="4585" y="5201"/>
                    <a:pt x="4475" y="5162"/>
                    <a:pt x="4364" y="5162"/>
                  </a:cubicBezTo>
                  <a:cubicBezTo>
                    <a:pt x="4254" y="5162"/>
                    <a:pt x="4144" y="5201"/>
                    <a:pt x="4065" y="5280"/>
                  </a:cubicBezTo>
                  <a:cubicBezTo>
                    <a:pt x="3829" y="5516"/>
                    <a:pt x="3514" y="5634"/>
                    <a:pt x="3195" y="5634"/>
                  </a:cubicBezTo>
                  <a:cubicBezTo>
                    <a:pt x="2876" y="5634"/>
                    <a:pt x="2553" y="5516"/>
                    <a:pt x="2301" y="5280"/>
                  </a:cubicBezTo>
                  <a:cubicBezTo>
                    <a:pt x="2143" y="5122"/>
                    <a:pt x="2143" y="4839"/>
                    <a:pt x="2301" y="4681"/>
                  </a:cubicBezTo>
                  <a:cubicBezTo>
                    <a:pt x="2379" y="4602"/>
                    <a:pt x="2482" y="4563"/>
                    <a:pt x="2584" y="4563"/>
                  </a:cubicBezTo>
                  <a:cubicBezTo>
                    <a:pt x="2687" y="4563"/>
                    <a:pt x="2789" y="4602"/>
                    <a:pt x="2868" y="4681"/>
                  </a:cubicBezTo>
                  <a:cubicBezTo>
                    <a:pt x="2947" y="4760"/>
                    <a:pt x="3057" y="4799"/>
                    <a:pt x="3167" y="4799"/>
                  </a:cubicBezTo>
                  <a:cubicBezTo>
                    <a:pt x="3277" y="4799"/>
                    <a:pt x="3388" y="4760"/>
                    <a:pt x="3466" y="4681"/>
                  </a:cubicBezTo>
                  <a:cubicBezTo>
                    <a:pt x="3703" y="4445"/>
                    <a:pt x="4018" y="4327"/>
                    <a:pt x="4337" y="4327"/>
                  </a:cubicBezTo>
                  <a:close/>
                  <a:moveTo>
                    <a:pt x="6097" y="5697"/>
                  </a:moveTo>
                  <a:cubicBezTo>
                    <a:pt x="6207" y="5697"/>
                    <a:pt x="6318" y="5737"/>
                    <a:pt x="6396" y="5815"/>
                  </a:cubicBezTo>
                  <a:cubicBezTo>
                    <a:pt x="6869" y="6288"/>
                    <a:pt x="6869" y="7076"/>
                    <a:pt x="6396" y="7611"/>
                  </a:cubicBezTo>
                  <a:cubicBezTo>
                    <a:pt x="6239" y="7769"/>
                    <a:pt x="6239" y="8021"/>
                    <a:pt x="6396" y="8178"/>
                  </a:cubicBezTo>
                  <a:cubicBezTo>
                    <a:pt x="6554" y="8336"/>
                    <a:pt x="6554" y="8619"/>
                    <a:pt x="6396" y="8777"/>
                  </a:cubicBezTo>
                  <a:cubicBezTo>
                    <a:pt x="6318" y="8856"/>
                    <a:pt x="6207" y="8895"/>
                    <a:pt x="6097" y="8895"/>
                  </a:cubicBezTo>
                  <a:cubicBezTo>
                    <a:pt x="5987" y="8895"/>
                    <a:pt x="5877" y="8856"/>
                    <a:pt x="5798" y="8777"/>
                  </a:cubicBezTo>
                  <a:cubicBezTo>
                    <a:pt x="5325" y="8304"/>
                    <a:pt x="5325" y="7517"/>
                    <a:pt x="5798" y="7013"/>
                  </a:cubicBezTo>
                  <a:cubicBezTo>
                    <a:pt x="5955" y="6855"/>
                    <a:pt x="5955" y="6571"/>
                    <a:pt x="5798" y="6414"/>
                  </a:cubicBezTo>
                  <a:cubicBezTo>
                    <a:pt x="5640" y="6256"/>
                    <a:pt x="5640" y="5973"/>
                    <a:pt x="5798" y="5815"/>
                  </a:cubicBezTo>
                  <a:cubicBezTo>
                    <a:pt x="5877" y="5737"/>
                    <a:pt x="5987" y="5697"/>
                    <a:pt x="6097" y="5697"/>
                  </a:cubicBezTo>
                  <a:close/>
                  <a:moveTo>
                    <a:pt x="6968" y="1"/>
                  </a:moveTo>
                  <a:cubicBezTo>
                    <a:pt x="6230" y="1"/>
                    <a:pt x="5491" y="269"/>
                    <a:pt x="4916" y="806"/>
                  </a:cubicBezTo>
                  <a:lnTo>
                    <a:pt x="4286" y="1468"/>
                  </a:lnTo>
                  <a:cubicBezTo>
                    <a:pt x="4191" y="1562"/>
                    <a:pt x="4128" y="1783"/>
                    <a:pt x="4222" y="1909"/>
                  </a:cubicBezTo>
                  <a:cubicBezTo>
                    <a:pt x="4380" y="2255"/>
                    <a:pt x="4286" y="2633"/>
                    <a:pt x="4065" y="2854"/>
                  </a:cubicBezTo>
                  <a:cubicBezTo>
                    <a:pt x="3892" y="3027"/>
                    <a:pt x="3643" y="3124"/>
                    <a:pt x="3401" y="3124"/>
                  </a:cubicBezTo>
                  <a:cubicBezTo>
                    <a:pt x="3203" y="3124"/>
                    <a:pt x="3010" y="3059"/>
                    <a:pt x="2868" y="2917"/>
                  </a:cubicBezTo>
                  <a:lnTo>
                    <a:pt x="2616" y="2633"/>
                  </a:lnTo>
                  <a:cubicBezTo>
                    <a:pt x="2537" y="2555"/>
                    <a:pt x="2427" y="2515"/>
                    <a:pt x="2316" y="2515"/>
                  </a:cubicBezTo>
                  <a:cubicBezTo>
                    <a:pt x="2206" y="2515"/>
                    <a:pt x="2096" y="2555"/>
                    <a:pt x="2017" y="2633"/>
                  </a:cubicBezTo>
                  <a:lnTo>
                    <a:pt x="1419" y="3232"/>
                  </a:lnTo>
                  <a:cubicBezTo>
                    <a:pt x="158" y="4492"/>
                    <a:pt x="1" y="6445"/>
                    <a:pt x="946" y="7895"/>
                  </a:cubicBezTo>
                  <a:lnTo>
                    <a:pt x="1608" y="6792"/>
                  </a:lnTo>
                  <a:cubicBezTo>
                    <a:pt x="1765" y="6477"/>
                    <a:pt x="2143" y="6256"/>
                    <a:pt x="2521" y="6225"/>
                  </a:cubicBezTo>
                  <a:cubicBezTo>
                    <a:pt x="2590" y="6214"/>
                    <a:pt x="2659" y="6209"/>
                    <a:pt x="2726" y="6209"/>
                  </a:cubicBezTo>
                  <a:cubicBezTo>
                    <a:pt x="3056" y="6209"/>
                    <a:pt x="3357" y="6336"/>
                    <a:pt x="3592" y="6571"/>
                  </a:cubicBezTo>
                  <a:lnTo>
                    <a:pt x="4569" y="7548"/>
                  </a:lnTo>
                  <a:cubicBezTo>
                    <a:pt x="4853" y="7832"/>
                    <a:pt x="4979" y="8210"/>
                    <a:pt x="4916" y="8619"/>
                  </a:cubicBezTo>
                  <a:cubicBezTo>
                    <a:pt x="4884" y="8997"/>
                    <a:pt x="4601" y="9312"/>
                    <a:pt x="4286" y="9533"/>
                  </a:cubicBezTo>
                  <a:lnTo>
                    <a:pt x="3246" y="10195"/>
                  </a:lnTo>
                  <a:cubicBezTo>
                    <a:pt x="3867" y="10600"/>
                    <a:pt x="4575" y="10802"/>
                    <a:pt x="5283" y="10802"/>
                  </a:cubicBezTo>
                  <a:cubicBezTo>
                    <a:pt x="6227" y="10802"/>
                    <a:pt x="7170" y="10442"/>
                    <a:pt x="7909" y="9722"/>
                  </a:cubicBezTo>
                  <a:lnTo>
                    <a:pt x="8507" y="9123"/>
                  </a:lnTo>
                  <a:cubicBezTo>
                    <a:pt x="8665" y="8966"/>
                    <a:pt x="8665" y="8682"/>
                    <a:pt x="8507" y="8525"/>
                  </a:cubicBezTo>
                  <a:lnTo>
                    <a:pt x="8224" y="8273"/>
                  </a:lnTo>
                  <a:cubicBezTo>
                    <a:pt x="7909" y="7958"/>
                    <a:pt x="7972" y="7391"/>
                    <a:pt x="8287" y="7076"/>
                  </a:cubicBezTo>
                  <a:cubicBezTo>
                    <a:pt x="8432" y="6930"/>
                    <a:pt x="8659" y="6840"/>
                    <a:pt x="8887" y="6840"/>
                  </a:cubicBezTo>
                  <a:cubicBezTo>
                    <a:pt x="9005" y="6840"/>
                    <a:pt x="9124" y="6864"/>
                    <a:pt x="9232" y="6918"/>
                  </a:cubicBezTo>
                  <a:cubicBezTo>
                    <a:pt x="9294" y="6955"/>
                    <a:pt x="9361" y="6973"/>
                    <a:pt x="9427" y="6973"/>
                  </a:cubicBezTo>
                  <a:cubicBezTo>
                    <a:pt x="9529" y="6973"/>
                    <a:pt x="9628" y="6931"/>
                    <a:pt x="9704" y="6855"/>
                  </a:cubicBezTo>
                  <a:lnTo>
                    <a:pt x="10334" y="6225"/>
                  </a:lnTo>
                  <a:cubicBezTo>
                    <a:pt x="11154" y="5185"/>
                    <a:pt x="11311" y="3831"/>
                    <a:pt x="10713" y="2696"/>
                  </a:cubicBezTo>
                  <a:lnTo>
                    <a:pt x="10713" y="2696"/>
                  </a:lnTo>
                  <a:lnTo>
                    <a:pt x="8665" y="4744"/>
                  </a:lnTo>
                  <a:cubicBezTo>
                    <a:pt x="8428" y="4980"/>
                    <a:pt x="8113" y="5099"/>
                    <a:pt x="7794" y="5099"/>
                  </a:cubicBezTo>
                  <a:cubicBezTo>
                    <a:pt x="7475" y="5099"/>
                    <a:pt x="7152" y="4980"/>
                    <a:pt x="6900" y="4744"/>
                  </a:cubicBezTo>
                  <a:lnTo>
                    <a:pt x="6302" y="4177"/>
                  </a:lnTo>
                  <a:cubicBezTo>
                    <a:pt x="5829" y="3705"/>
                    <a:pt x="5829" y="2917"/>
                    <a:pt x="6302" y="2381"/>
                  </a:cubicBezTo>
                  <a:lnTo>
                    <a:pt x="8350" y="334"/>
                  </a:lnTo>
                  <a:cubicBezTo>
                    <a:pt x="7918" y="112"/>
                    <a:pt x="7443" y="1"/>
                    <a:pt x="69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6" name="Google Shape;7889;p74">
              <a:extLst>
                <a:ext uri="{FF2B5EF4-FFF2-40B4-BE49-F238E27FC236}">
                  <a16:creationId xmlns:a16="http://schemas.microsoft.com/office/drawing/2014/main" id="{18875C14-1D57-5D89-881F-584109869EE8}"/>
                </a:ext>
              </a:extLst>
            </p:cNvPr>
            <p:cNvSpPr/>
            <p:nvPr/>
          </p:nvSpPr>
          <p:spPr>
            <a:xfrm>
              <a:off x="-8440725" y="3857375"/>
              <a:ext cx="117400" cy="86450"/>
            </a:xfrm>
            <a:custGeom>
              <a:avLst/>
              <a:gdLst/>
              <a:ahLst/>
              <a:cxnLst/>
              <a:rect l="l" t="t" r="r" b="b"/>
              <a:pathLst>
                <a:path w="4696" h="3458" extrusionOk="0">
                  <a:moveTo>
                    <a:pt x="1765" y="0"/>
                  </a:moveTo>
                  <a:cubicBezTo>
                    <a:pt x="1608" y="284"/>
                    <a:pt x="1419" y="567"/>
                    <a:pt x="1198" y="788"/>
                  </a:cubicBezTo>
                  <a:lnTo>
                    <a:pt x="568" y="1418"/>
                  </a:lnTo>
                  <a:cubicBezTo>
                    <a:pt x="410" y="1576"/>
                    <a:pt x="190" y="1702"/>
                    <a:pt x="1" y="1733"/>
                  </a:cubicBezTo>
                  <a:lnTo>
                    <a:pt x="442" y="2174"/>
                  </a:lnTo>
                  <a:cubicBezTo>
                    <a:pt x="830" y="2563"/>
                    <a:pt x="1382" y="2767"/>
                    <a:pt x="1930" y="2767"/>
                  </a:cubicBezTo>
                  <a:cubicBezTo>
                    <a:pt x="2316" y="2767"/>
                    <a:pt x="2700" y="2666"/>
                    <a:pt x="3025" y="2458"/>
                  </a:cubicBezTo>
                  <a:lnTo>
                    <a:pt x="3939" y="3340"/>
                  </a:lnTo>
                  <a:cubicBezTo>
                    <a:pt x="4018" y="3419"/>
                    <a:pt x="4128" y="3458"/>
                    <a:pt x="4238" y="3458"/>
                  </a:cubicBezTo>
                  <a:cubicBezTo>
                    <a:pt x="4349" y="3458"/>
                    <a:pt x="4459" y="3419"/>
                    <a:pt x="4538" y="3340"/>
                  </a:cubicBezTo>
                  <a:cubicBezTo>
                    <a:pt x="4695" y="3182"/>
                    <a:pt x="4695" y="2930"/>
                    <a:pt x="4538" y="2773"/>
                  </a:cubicBezTo>
                  <a:lnTo>
                    <a:pt x="176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7" name="Google Shape;7890;p74">
              <a:extLst>
                <a:ext uri="{FF2B5EF4-FFF2-40B4-BE49-F238E27FC236}">
                  <a16:creationId xmlns:a16="http://schemas.microsoft.com/office/drawing/2014/main" id="{6589B12C-8BC6-C60E-6A06-E5C295ADCFBC}"/>
                </a:ext>
              </a:extLst>
            </p:cNvPr>
            <p:cNvSpPr/>
            <p:nvPr/>
          </p:nvSpPr>
          <p:spPr>
            <a:xfrm>
              <a:off x="-8638400" y="3630725"/>
              <a:ext cx="86650" cy="115625"/>
            </a:xfrm>
            <a:custGeom>
              <a:avLst/>
              <a:gdLst/>
              <a:ahLst/>
              <a:cxnLst/>
              <a:rect l="l" t="t" r="r" b="b"/>
              <a:pathLst>
                <a:path w="3466" h="4625" extrusionOk="0">
                  <a:moveTo>
                    <a:pt x="457" y="1"/>
                  </a:moveTo>
                  <a:cubicBezTo>
                    <a:pt x="347" y="1"/>
                    <a:pt x="236" y="40"/>
                    <a:pt x="158" y="119"/>
                  </a:cubicBezTo>
                  <a:cubicBezTo>
                    <a:pt x="0" y="277"/>
                    <a:pt x="0" y="560"/>
                    <a:pt x="158" y="718"/>
                  </a:cubicBezTo>
                  <a:lnTo>
                    <a:pt x="1071" y="1631"/>
                  </a:lnTo>
                  <a:cubicBezTo>
                    <a:pt x="819" y="1978"/>
                    <a:pt x="693" y="2387"/>
                    <a:pt x="693" y="2765"/>
                  </a:cubicBezTo>
                  <a:cubicBezTo>
                    <a:pt x="693" y="3269"/>
                    <a:pt x="914" y="3805"/>
                    <a:pt x="1292" y="4183"/>
                  </a:cubicBezTo>
                  <a:lnTo>
                    <a:pt x="1733" y="4624"/>
                  </a:lnTo>
                  <a:cubicBezTo>
                    <a:pt x="1764" y="4435"/>
                    <a:pt x="1890" y="4215"/>
                    <a:pt x="2048" y="4057"/>
                  </a:cubicBezTo>
                  <a:lnTo>
                    <a:pt x="2678" y="3427"/>
                  </a:lnTo>
                  <a:cubicBezTo>
                    <a:pt x="2899" y="3206"/>
                    <a:pt x="3182" y="3017"/>
                    <a:pt x="3466" y="2860"/>
                  </a:cubicBezTo>
                  <a:lnTo>
                    <a:pt x="756" y="119"/>
                  </a:lnTo>
                  <a:cubicBezTo>
                    <a:pt x="677" y="40"/>
                    <a:pt x="567" y="1"/>
                    <a:pt x="4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8" name="Google Shape;7891;p74">
            <a:extLst>
              <a:ext uri="{FF2B5EF4-FFF2-40B4-BE49-F238E27FC236}">
                <a16:creationId xmlns:a16="http://schemas.microsoft.com/office/drawing/2014/main" id="{728F6C2C-22D7-FE60-F27E-46E74D8B88C7}"/>
              </a:ext>
            </a:extLst>
          </p:cNvPr>
          <p:cNvGrpSpPr/>
          <p:nvPr/>
        </p:nvGrpSpPr>
        <p:grpSpPr>
          <a:xfrm>
            <a:off x="7697411" y="2042699"/>
            <a:ext cx="417820" cy="473968"/>
            <a:chOff x="-13056975" y="3212300"/>
            <a:chExt cx="311125" cy="352900"/>
          </a:xfrm>
          <a:solidFill>
            <a:schemeClr val="tx1"/>
          </a:solidFill>
        </p:grpSpPr>
        <p:sp>
          <p:nvSpPr>
            <p:cNvPr id="939" name="Google Shape;7892;p74">
              <a:extLst>
                <a:ext uri="{FF2B5EF4-FFF2-40B4-BE49-F238E27FC236}">
                  <a16:creationId xmlns:a16="http://schemas.microsoft.com/office/drawing/2014/main" id="{B5C35C74-B0A9-C383-C129-89A8A10A1151}"/>
                </a:ext>
              </a:extLst>
            </p:cNvPr>
            <p:cNvSpPr/>
            <p:nvPr/>
          </p:nvSpPr>
          <p:spPr>
            <a:xfrm>
              <a:off x="-12972700" y="3273750"/>
              <a:ext cx="144950" cy="229225"/>
            </a:xfrm>
            <a:custGeom>
              <a:avLst/>
              <a:gdLst/>
              <a:ahLst/>
              <a:cxnLst/>
              <a:rect l="l" t="t" r="r" b="b"/>
              <a:pathLst>
                <a:path w="5798" h="9169" extrusionOk="0">
                  <a:moveTo>
                    <a:pt x="0" y="0"/>
                  </a:moveTo>
                  <a:lnTo>
                    <a:pt x="0" y="819"/>
                  </a:lnTo>
                  <a:lnTo>
                    <a:pt x="851" y="819"/>
                  </a:lnTo>
                  <a:lnTo>
                    <a:pt x="851" y="8538"/>
                  </a:lnTo>
                  <a:lnTo>
                    <a:pt x="788" y="8538"/>
                  </a:lnTo>
                  <a:cubicBezTo>
                    <a:pt x="1071" y="8696"/>
                    <a:pt x="1355" y="8853"/>
                    <a:pt x="1639" y="8948"/>
                  </a:cubicBezTo>
                  <a:lnTo>
                    <a:pt x="1639" y="851"/>
                  </a:lnTo>
                  <a:lnTo>
                    <a:pt x="2458" y="851"/>
                  </a:lnTo>
                  <a:lnTo>
                    <a:pt x="2458" y="9137"/>
                  </a:lnTo>
                  <a:cubicBezTo>
                    <a:pt x="2615" y="9137"/>
                    <a:pt x="2741" y="9168"/>
                    <a:pt x="2899" y="9168"/>
                  </a:cubicBezTo>
                  <a:cubicBezTo>
                    <a:pt x="3056" y="9168"/>
                    <a:pt x="3151" y="9137"/>
                    <a:pt x="3308" y="9137"/>
                  </a:cubicBezTo>
                  <a:lnTo>
                    <a:pt x="3308" y="851"/>
                  </a:lnTo>
                  <a:lnTo>
                    <a:pt x="4159" y="851"/>
                  </a:lnTo>
                  <a:lnTo>
                    <a:pt x="4159" y="8948"/>
                  </a:lnTo>
                  <a:cubicBezTo>
                    <a:pt x="4411" y="8822"/>
                    <a:pt x="4695" y="8696"/>
                    <a:pt x="4978" y="8538"/>
                  </a:cubicBezTo>
                  <a:lnTo>
                    <a:pt x="4978" y="819"/>
                  </a:lnTo>
                  <a:lnTo>
                    <a:pt x="5797" y="819"/>
                  </a:lnTo>
                  <a:lnTo>
                    <a:pt x="579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0" name="Google Shape;7893;p74">
              <a:extLst>
                <a:ext uri="{FF2B5EF4-FFF2-40B4-BE49-F238E27FC236}">
                  <a16:creationId xmlns:a16="http://schemas.microsoft.com/office/drawing/2014/main" id="{A8239D58-EDCB-BF37-0A12-F7CDEACA2232}"/>
                </a:ext>
              </a:extLst>
            </p:cNvPr>
            <p:cNvSpPr/>
            <p:nvPr/>
          </p:nvSpPr>
          <p:spPr>
            <a:xfrm>
              <a:off x="-12808875" y="3212300"/>
              <a:ext cx="63025" cy="278075"/>
            </a:xfrm>
            <a:custGeom>
              <a:avLst/>
              <a:gdLst/>
              <a:ahLst/>
              <a:cxnLst/>
              <a:rect l="l" t="t" r="r" b="b"/>
              <a:pathLst>
                <a:path w="2521" h="11123" extrusionOk="0">
                  <a:moveTo>
                    <a:pt x="1261" y="1"/>
                  </a:moveTo>
                  <a:cubicBezTo>
                    <a:pt x="599" y="1"/>
                    <a:pt x="0" y="568"/>
                    <a:pt x="0" y="1230"/>
                  </a:cubicBezTo>
                  <a:lnTo>
                    <a:pt x="0" y="5514"/>
                  </a:lnTo>
                  <a:cubicBezTo>
                    <a:pt x="0" y="5672"/>
                    <a:pt x="32" y="5829"/>
                    <a:pt x="158" y="5987"/>
                  </a:cubicBezTo>
                  <a:cubicBezTo>
                    <a:pt x="536" y="6617"/>
                    <a:pt x="788" y="7310"/>
                    <a:pt x="851" y="8003"/>
                  </a:cubicBezTo>
                  <a:cubicBezTo>
                    <a:pt x="945" y="8759"/>
                    <a:pt x="756" y="9452"/>
                    <a:pt x="347" y="10114"/>
                  </a:cubicBezTo>
                  <a:lnTo>
                    <a:pt x="1607" y="11122"/>
                  </a:lnTo>
                  <a:cubicBezTo>
                    <a:pt x="2174" y="10208"/>
                    <a:pt x="2521" y="9137"/>
                    <a:pt x="2521" y="8003"/>
                  </a:cubicBezTo>
                  <a:cubicBezTo>
                    <a:pt x="2489" y="7026"/>
                    <a:pt x="2174" y="6113"/>
                    <a:pt x="1702" y="5294"/>
                  </a:cubicBezTo>
                  <a:lnTo>
                    <a:pt x="1702" y="4979"/>
                  </a:lnTo>
                  <a:lnTo>
                    <a:pt x="1702" y="2395"/>
                  </a:lnTo>
                  <a:lnTo>
                    <a:pt x="1891" y="2301"/>
                  </a:lnTo>
                  <a:cubicBezTo>
                    <a:pt x="2269" y="2049"/>
                    <a:pt x="2521" y="1671"/>
                    <a:pt x="2521" y="1230"/>
                  </a:cubicBezTo>
                  <a:cubicBezTo>
                    <a:pt x="2521" y="568"/>
                    <a:pt x="1954" y="1"/>
                    <a:pt x="12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1" name="Google Shape;7894;p74">
              <a:extLst>
                <a:ext uri="{FF2B5EF4-FFF2-40B4-BE49-F238E27FC236}">
                  <a16:creationId xmlns:a16="http://schemas.microsoft.com/office/drawing/2014/main" id="{8A762D2D-EA5F-951E-97F4-2F92D32B95AD}"/>
                </a:ext>
              </a:extLst>
            </p:cNvPr>
            <p:cNvSpPr/>
            <p:nvPr/>
          </p:nvSpPr>
          <p:spPr>
            <a:xfrm>
              <a:off x="-13056975" y="3212300"/>
              <a:ext cx="63025" cy="278075"/>
            </a:xfrm>
            <a:custGeom>
              <a:avLst/>
              <a:gdLst/>
              <a:ahLst/>
              <a:cxnLst/>
              <a:rect l="l" t="t" r="r" b="b"/>
              <a:pathLst>
                <a:path w="2521" h="11123" extrusionOk="0">
                  <a:moveTo>
                    <a:pt x="1260" y="1"/>
                  </a:moveTo>
                  <a:cubicBezTo>
                    <a:pt x="567" y="1"/>
                    <a:pt x="0" y="568"/>
                    <a:pt x="0" y="1230"/>
                  </a:cubicBezTo>
                  <a:cubicBezTo>
                    <a:pt x="32" y="1671"/>
                    <a:pt x="284" y="2112"/>
                    <a:pt x="662" y="2301"/>
                  </a:cubicBezTo>
                  <a:lnTo>
                    <a:pt x="851" y="2427"/>
                  </a:lnTo>
                  <a:lnTo>
                    <a:pt x="851" y="4979"/>
                  </a:lnTo>
                  <a:lnTo>
                    <a:pt x="851" y="5294"/>
                  </a:lnTo>
                  <a:cubicBezTo>
                    <a:pt x="378" y="6113"/>
                    <a:pt x="63" y="7026"/>
                    <a:pt x="32" y="8003"/>
                  </a:cubicBezTo>
                  <a:cubicBezTo>
                    <a:pt x="32" y="9137"/>
                    <a:pt x="378" y="10208"/>
                    <a:pt x="945" y="11122"/>
                  </a:cubicBezTo>
                  <a:lnTo>
                    <a:pt x="2206" y="10145"/>
                  </a:lnTo>
                  <a:cubicBezTo>
                    <a:pt x="1859" y="9515"/>
                    <a:pt x="1639" y="8791"/>
                    <a:pt x="1702" y="8035"/>
                  </a:cubicBezTo>
                  <a:lnTo>
                    <a:pt x="1702" y="8003"/>
                  </a:lnTo>
                  <a:cubicBezTo>
                    <a:pt x="1733" y="7279"/>
                    <a:pt x="1954" y="6585"/>
                    <a:pt x="2363" y="5987"/>
                  </a:cubicBezTo>
                  <a:cubicBezTo>
                    <a:pt x="2458" y="5829"/>
                    <a:pt x="2521" y="5672"/>
                    <a:pt x="2521" y="5514"/>
                  </a:cubicBezTo>
                  <a:lnTo>
                    <a:pt x="2521" y="1230"/>
                  </a:lnTo>
                  <a:cubicBezTo>
                    <a:pt x="2521" y="568"/>
                    <a:pt x="1954" y="1"/>
                    <a:pt x="12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2" name="Google Shape;7895;p74">
              <a:extLst>
                <a:ext uri="{FF2B5EF4-FFF2-40B4-BE49-F238E27FC236}">
                  <a16:creationId xmlns:a16="http://schemas.microsoft.com/office/drawing/2014/main" id="{A17F5441-CADF-7DD3-EDDC-C91B4A572530}"/>
                </a:ext>
              </a:extLst>
            </p:cNvPr>
            <p:cNvSpPr/>
            <p:nvPr/>
          </p:nvSpPr>
          <p:spPr>
            <a:xfrm>
              <a:off x="-13020750" y="3483250"/>
              <a:ext cx="240250" cy="81950"/>
            </a:xfrm>
            <a:custGeom>
              <a:avLst/>
              <a:gdLst/>
              <a:ahLst/>
              <a:cxnLst/>
              <a:rect l="l" t="t" r="r" b="b"/>
              <a:pathLst>
                <a:path w="9610" h="3278" extrusionOk="0">
                  <a:moveTo>
                    <a:pt x="1261" y="1"/>
                  </a:moveTo>
                  <a:lnTo>
                    <a:pt x="0" y="977"/>
                  </a:lnTo>
                  <a:cubicBezTo>
                    <a:pt x="1103" y="2395"/>
                    <a:pt x="2867" y="3277"/>
                    <a:pt x="4821" y="3277"/>
                  </a:cubicBezTo>
                  <a:cubicBezTo>
                    <a:pt x="6743" y="3277"/>
                    <a:pt x="8475" y="2363"/>
                    <a:pt x="9610" y="977"/>
                  </a:cubicBezTo>
                  <a:lnTo>
                    <a:pt x="8349" y="1"/>
                  </a:lnTo>
                  <a:cubicBezTo>
                    <a:pt x="7530" y="946"/>
                    <a:pt x="6270" y="1639"/>
                    <a:pt x="4821" y="1639"/>
                  </a:cubicBezTo>
                  <a:cubicBezTo>
                    <a:pt x="3466" y="1639"/>
                    <a:pt x="2143" y="1009"/>
                    <a:pt x="12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43" name="Google Shape;7896;p74">
            <a:extLst>
              <a:ext uri="{FF2B5EF4-FFF2-40B4-BE49-F238E27FC236}">
                <a16:creationId xmlns:a16="http://schemas.microsoft.com/office/drawing/2014/main" id="{23107874-4CF7-5A3B-CAE9-FBF554518CAF}"/>
              </a:ext>
            </a:extLst>
          </p:cNvPr>
          <p:cNvGrpSpPr/>
          <p:nvPr/>
        </p:nvGrpSpPr>
        <p:grpSpPr>
          <a:xfrm>
            <a:off x="7667262" y="2630425"/>
            <a:ext cx="478117" cy="473767"/>
            <a:chOff x="-13077450" y="3647075"/>
            <a:chExt cx="356025" cy="352750"/>
          </a:xfrm>
          <a:solidFill>
            <a:schemeClr val="tx1"/>
          </a:solidFill>
        </p:grpSpPr>
        <p:sp>
          <p:nvSpPr>
            <p:cNvPr id="944" name="Google Shape;7897;p74">
              <a:extLst>
                <a:ext uri="{FF2B5EF4-FFF2-40B4-BE49-F238E27FC236}">
                  <a16:creationId xmlns:a16="http://schemas.microsoft.com/office/drawing/2014/main" id="{DC142F26-6032-859C-F5DB-0D19A5A7B070}"/>
                </a:ext>
              </a:extLst>
            </p:cNvPr>
            <p:cNvSpPr/>
            <p:nvPr/>
          </p:nvSpPr>
          <p:spPr>
            <a:xfrm>
              <a:off x="-13014450" y="3708500"/>
              <a:ext cx="104000" cy="145750"/>
            </a:xfrm>
            <a:custGeom>
              <a:avLst/>
              <a:gdLst/>
              <a:ahLst/>
              <a:cxnLst/>
              <a:rect l="l" t="t" r="r" b="b"/>
              <a:pathLst>
                <a:path w="4160" h="5830" extrusionOk="0">
                  <a:moveTo>
                    <a:pt x="2899" y="820"/>
                  </a:moveTo>
                  <a:cubicBezTo>
                    <a:pt x="3151" y="820"/>
                    <a:pt x="3309" y="1041"/>
                    <a:pt x="3309" y="1261"/>
                  </a:cubicBezTo>
                  <a:cubicBezTo>
                    <a:pt x="3309" y="1513"/>
                    <a:pt x="3088" y="1671"/>
                    <a:pt x="2899" y="1671"/>
                  </a:cubicBezTo>
                  <a:lnTo>
                    <a:pt x="1198" y="1671"/>
                  </a:lnTo>
                  <a:cubicBezTo>
                    <a:pt x="977" y="1671"/>
                    <a:pt x="788" y="1482"/>
                    <a:pt x="788" y="1261"/>
                  </a:cubicBezTo>
                  <a:cubicBezTo>
                    <a:pt x="788" y="1041"/>
                    <a:pt x="977" y="820"/>
                    <a:pt x="1198" y="820"/>
                  </a:cubicBezTo>
                  <a:close/>
                  <a:moveTo>
                    <a:pt x="2899" y="2490"/>
                  </a:moveTo>
                  <a:cubicBezTo>
                    <a:pt x="3151" y="2490"/>
                    <a:pt x="3309" y="2679"/>
                    <a:pt x="3309" y="2868"/>
                  </a:cubicBezTo>
                  <a:cubicBezTo>
                    <a:pt x="3309" y="3151"/>
                    <a:pt x="3088" y="3309"/>
                    <a:pt x="2899" y="3309"/>
                  </a:cubicBezTo>
                  <a:lnTo>
                    <a:pt x="1198" y="3309"/>
                  </a:lnTo>
                  <a:cubicBezTo>
                    <a:pt x="977" y="3309"/>
                    <a:pt x="788" y="3120"/>
                    <a:pt x="788" y="2868"/>
                  </a:cubicBezTo>
                  <a:cubicBezTo>
                    <a:pt x="788" y="2647"/>
                    <a:pt x="977" y="2490"/>
                    <a:pt x="1198" y="2490"/>
                  </a:cubicBezTo>
                  <a:close/>
                  <a:moveTo>
                    <a:pt x="2899" y="4191"/>
                  </a:moveTo>
                  <a:cubicBezTo>
                    <a:pt x="3151" y="4191"/>
                    <a:pt x="3309" y="4380"/>
                    <a:pt x="3309" y="4632"/>
                  </a:cubicBezTo>
                  <a:cubicBezTo>
                    <a:pt x="3309" y="4821"/>
                    <a:pt x="3088" y="5010"/>
                    <a:pt x="2899" y="5010"/>
                  </a:cubicBezTo>
                  <a:lnTo>
                    <a:pt x="1198" y="5010"/>
                  </a:lnTo>
                  <a:cubicBezTo>
                    <a:pt x="977" y="5010"/>
                    <a:pt x="788" y="4821"/>
                    <a:pt x="788" y="4632"/>
                  </a:cubicBezTo>
                  <a:cubicBezTo>
                    <a:pt x="788" y="4380"/>
                    <a:pt x="977" y="4191"/>
                    <a:pt x="1198" y="4191"/>
                  </a:cubicBezTo>
                  <a:close/>
                  <a:moveTo>
                    <a:pt x="1" y="1"/>
                  </a:moveTo>
                  <a:lnTo>
                    <a:pt x="1" y="5829"/>
                  </a:lnTo>
                  <a:lnTo>
                    <a:pt x="4159" y="5829"/>
                  </a:lnTo>
                  <a:lnTo>
                    <a:pt x="4159" y="1261"/>
                  </a:lnTo>
                  <a:cubicBezTo>
                    <a:pt x="4128" y="600"/>
                    <a:pt x="3561" y="1"/>
                    <a:pt x="28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5" name="Google Shape;7898;p74">
              <a:extLst>
                <a:ext uri="{FF2B5EF4-FFF2-40B4-BE49-F238E27FC236}">
                  <a16:creationId xmlns:a16="http://schemas.microsoft.com/office/drawing/2014/main" id="{6BF01863-4811-A8C7-FE36-005A79980395}"/>
                </a:ext>
              </a:extLst>
            </p:cNvPr>
            <p:cNvSpPr/>
            <p:nvPr/>
          </p:nvSpPr>
          <p:spPr>
            <a:xfrm>
              <a:off x="-12890800" y="3708500"/>
              <a:ext cx="104775" cy="145750"/>
            </a:xfrm>
            <a:custGeom>
              <a:avLst/>
              <a:gdLst/>
              <a:ahLst/>
              <a:cxnLst/>
              <a:rect l="l" t="t" r="r" b="b"/>
              <a:pathLst>
                <a:path w="4191" h="5830" extrusionOk="0">
                  <a:moveTo>
                    <a:pt x="2931" y="820"/>
                  </a:moveTo>
                  <a:cubicBezTo>
                    <a:pt x="3151" y="852"/>
                    <a:pt x="3340" y="1041"/>
                    <a:pt x="3340" y="1261"/>
                  </a:cubicBezTo>
                  <a:cubicBezTo>
                    <a:pt x="3340" y="1513"/>
                    <a:pt x="3151" y="1671"/>
                    <a:pt x="2931" y="1671"/>
                  </a:cubicBezTo>
                  <a:lnTo>
                    <a:pt x="1230" y="1671"/>
                  </a:lnTo>
                  <a:cubicBezTo>
                    <a:pt x="1009" y="1671"/>
                    <a:pt x="820" y="1482"/>
                    <a:pt x="820" y="1261"/>
                  </a:cubicBezTo>
                  <a:cubicBezTo>
                    <a:pt x="820" y="1041"/>
                    <a:pt x="1040" y="820"/>
                    <a:pt x="1230" y="820"/>
                  </a:cubicBezTo>
                  <a:close/>
                  <a:moveTo>
                    <a:pt x="2931" y="2490"/>
                  </a:moveTo>
                  <a:cubicBezTo>
                    <a:pt x="3151" y="2490"/>
                    <a:pt x="3340" y="2679"/>
                    <a:pt x="3340" y="2868"/>
                  </a:cubicBezTo>
                  <a:cubicBezTo>
                    <a:pt x="3340" y="3151"/>
                    <a:pt x="3151" y="3309"/>
                    <a:pt x="2931" y="3309"/>
                  </a:cubicBezTo>
                  <a:lnTo>
                    <a:pt x="1230" y="3309"/>
                  </a:lnTo>
                  <a:cubicBezTo>
                    <a:pt x="1009" y="3309"/>
                    <a:pt x="820" y="3120"/>
                    <a:pt x="820" y="2868"/>
                  </a:cubicBezTo>
                  <a:cubicBezTo>
                    <a:pt x="820" y="2647"/>
                    <a:pt x="1040" y="2490"/>
                    <a:pt x="1230" y="2490"/>
                  </a:cubicBezTo>
                  <a:close/>
                  <a:moveTo>
                    <a:pt x="2931" y="4191"/>
                  </a:moveTo>
                  <a:cubicBezTo>
                    <a:pt x="3151" y="4191"/>
                    <a:pt x="3340" y="4380"/>
                    <a:pt x="3340" y="4632"/>
                  </a:cubicBezTo>
                  <a:cubicBezTo>
                    <a:pt x="3340" y="4821"/>
                    <a:pt x="3151" y="5010"/>
                    <a:pt x="2931" y="5010"/>
                  </a:cubicBezTo>
                  <a:lnTo>
                    <a:pt x="1230" y="5010"/>
                  </a:lnTo>
                  <a:cubicBezTo>
                    <a:pt x="1009" y="5010"/>
                    <a:pt x="820" y="4821"/>
                    <a:pt x="820" y="4632"/>
                  </a:cubicBezTo>
                  <a:cubicBezTo>
                    <a:pt x="820" y="4380"/>
                    <a:pt x="1040" y="4191"/>
                    <a:pt x="1230" y="4191"/>
                  </a:cubicBezTo>
                  <a:close/>
                  <a:moveTo>
                    <a:pt x="1261" y="1"/>
                  </a:moveTo>
                  <a:cubicBezTo>
                    <a:pt x="568" y="1"/>
                    <a:pt x="1" y="600"/>
                    <a:pt x="1" y="1261"/>
                  </a:cubicBezTo>
                  <a:lnTo>
                    <a:pt x="1" y="5829"/>
                  </a:lnTo>
                  <a:lnTo>
                    <a:pt x="4191" y="5829"/>
                  </a:lnTo>
                  <a:lnTo>
                    <a:pt x="41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6" name="Google Shape;7899;p74">
              <a:extLst>
                <a:ext uri="{FF2B5EF4-FFF2-40B4-BE49-F238E27FC236}">
                  <a16:creationId xmlns:a16="http://schemas.microsoft.com/office/drawing/2014/main" id="{11E6885F-0121-B7A8-B6F0-E66644F0171E}"/>
                </a:ext>
              </a:extLst>
            </p:cNvPr>
            <p:cNvSpPr/>
            <p:nvPr/>
          </p:nvSpPr>
          <p:spPr>
            <a:xfrm>
              <a:off x="-13077450" y="3647075"/>
              <a:ext cx="356025" cy="352750"/>
            </a:xfrm>
            <a:custGeom>
              <a:avLst/>
              <a:gdLst/>
              <a:ahLst/>
              <a:cxnLst/>
              <a:rect l="l" t="t" r="r" b="b"/>
              <a:pathLst>
                <a:path w="14241" h="14110" extrusionOk="0">
                  <a:moveTo>
                    <a:pt x="12130" y="1670"/>
                  </a:moveTo>
                  <a:cubicBezTo>
                    <a:pt x="12350" y="1670"/>
                    <a:pt x="12508" y="1891"/>
                    <a:pt x="12508" y="2080"/>
                  </a:cubicBezTo>
                  <a:lnTo>
                    <a:pt x="12508" y="8727"/>
                  </a:lnTo>
                  <a:lnTo>
                    <a:pt x="12476" y="8727"/>
                  </a:lnTo>
                  <a:cubicBezTo>
                    <a:pt x="12476" y="8979"/>
                    <a:pt x="12287" y="9168"/>
                    <a:pt x="12067" y="9168"/>
                  </a:cubicBezTo>
                  <a:lnTo>
                    <a:pt x="2111" y="9168"/>
                  </a:lnTo>
                  <a:cubicBezTo>
                    <a:pt x="1890" y="9168"/>
                    <a:pt x="1733" y="8979"/>
                    <a:pt x="1733" y="8727"/>
                  </a:cubicBezTo>
                  <a:lnTo>
                    <a:pt x="1733" y="2080"/>
                  </a:lnTo>
                  <a:cubicBezTo>
                    <a:pt x="1733" y="1828"/>
                    <a:pt x="1922" y="1670"/>
                    <a:pt x="2111" y="1670"/>
                  </a:cubicBezTo>
                  <a:lnTo>
                    <a:pt x="5450" y="1670"/>
                  </a:lnTo>
                  <a:cubicBezTo>
                    <a:pt x="6144" y="1670"/>
                    <a:pt x="6711" y="1985"/>
                    <a:pt x="7120" y="2521"/>
                  </a:cubicBezTo>
                  <a:cubicBezTo>
                    <a:pt x="7498" y="1985"/>
                    <a:pt x="8097" y="1670"/>
                    <a:pt x="8790" y="1670"/>
                  </a:cubicBezTo>
                  <a:close/>
                  <a:moveTo>
                    <a:pt x="1260" y="1"/>
                  </a:moveTo>
                  <a:cubicBezTo>
                    <a:pt x="567" y="1"/>
                    <a:pt x="0" y="536"/>
                    <a:pt x="0" y="1229"/>
                  </a:cubicBezTo>
                  <a:lnTo>
                    <a:pt x="0" y="9547"/>
                  </a:lnTo>
                  <a:cubicBezTo>
                    <a:pt x="0" y="10240"/>
                    <a:pt x="536" y="10775"/>
                    <a:pt x="1260" y="10775"/>
                  </a:cubicBezTo>
                  <a:lnTo>
                    <a:pt x="6238" y="10775"/>
                  </a:lnTo>
                  <a:lnTo>
                    <a:pt x="4285" y="13422"/>
                  </a:lnTo>
                  <a:cubicBezTo>
                    <a:pt x="4159" y="13611"/>
                    <a:pt x="4159" y="13863"/>
                    <a:pt x="4348" y="14020"/>
                  </a:cubicBezTo>
                  <a:cubicBezTo>
                    <a:pt x="4439" y="14059"/>
                    <a:pt x="4531" y="14082"/>
                    <a:pt x="4617" y="14082"/>
                  </a:cubicBezTo>
                  <a:cubicBezTo>
                    <a:pt x="4740" y="14082"/>
                    <a:pt x="4854" y="14036"/>
                    <a:pt x="4946" y="13926"/>
                  </a:cubicBezTo>
                  <a:lnTo>
                    <a:pt x="6679" y="11594"/>
                  </a:lnTo>
                  <a:lnTo>
                    <a:pt x="6679" y="12855"/>
                  </a:lnTo>
                  <a:cubicBezTo>
                    <a:pt x="6679" y="13107"/>
                    <a:pt x="6900" y="13296"/>
                    <a:pt x="7120" y="13296"/>
                  </a:cubicBezTo>
                  <a:cubicBezTo>
                    <a:pt x="7341" y="13296"/>
                    <a:pt x="7561" y="13107"/>
                    <a:pt x="7561" y="12855"/>
                  </a:cubicBezTo>
                  <a:lnTo>
                    <a:pt x="7561" y="11594"/>
                  </a:lnTo>
                  <a:lnTo>
                    <a:pt x="9294" y="13926"/>
                  </a:lnTo>
                  <a:cubicBezTo>
                    <a:pt x="9352" y="14041"/>
                    <a:pt x="9480" y="14109"/>
                    <a:pt x="9614" y="14109"/>
                  </a:cubicBezTo>
                  <a:cubicBezTo>
                    <a:pt x="9700" y="14109"/>
                    <a:pt x="9788" y="14082"/>
                    <a:pt x="9861" y="14020"/>
                  </a:cubicBezTo>
                  <a:cubicBezTo>
                    <a:pt x="10082" y="13894"/>
                    <a:pt x="10113" y="13611"/>
                    <a:pt x="9956" y="13422"/>
                  </a:cubicBezTo>
                  <a:lnTo>
                    <a:pt x="8002" y="10775"/>
                  </a:lnTo>
                  <a:lnTo>
                    <a:pt x="12980" y="10775"/>
                  </a:lnTo>
                  <a:cubicBezTo>
                    <a:pt x="13673" y="10775"/>
                    <a:pt x="14240" y="10240"/>
                    <a:pt x="14240" y="9547"/>
                  </a:cubicBezTo>
                  <a:lnTo>
                    <a:pt x="14240" y="1229"/>
                  </a:lnTo>
                  <a:cubicBezTo>
                    <a:pt x="14114" y="536"/>
                    <a:pt x="13579" y="1"/>
                    <a:pt x="128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47" name="Google Shape;7900;p74">
            <a:extLst>
              <a:ext uri="{FF2B5EF4-FFF2-40B4-BE49-F238E27FC236}">
                <a16:creationId xmlns:a16="http://schemas.microsoft.com/office/drawing/2014/main" id="{BBD6728C-537D-9F4F-BA74-00958C34E30E}"/>
              </a:ext>
            </a:extLst>
          </p:cNvPr>
          <p:cNvGrpSpPr/>
          <p:nvPr/>
        </p:nvGrpSpPr>
        <p:grpSpPr>
          <a:xfrm>
            <a:off x="7682069" y="3221892"/>
            <a:ext cx="476003" cy="476049"/>
            <a:chOff x="-13079025" y="4079475"/>
            <a:chExt cx="354450" cy="354450"/>
          </a:xfrm>
          <a:solidFill>
            <a:schemeClr val="tx1"/>
          </a:solidFill>
        </p:grpSpPr>
        <p:sp>
          <p:nvSpPr>
            <p:cNvPr id="948" name="Google Shape;7901;p74">
              <a:extLst>
                <a:ext uri="{FF2B5EF4-FFF2-40B4-BE49-F238E27FC236}">
                  <a16:creationId xmlns:a16="http://schemas.microsoft.com/office/drawing/2014/main" id="{EC580D69-40D8-1591-3C63-8CA0AA562A81}"/>
                </a:ext>
              </a:extLst>
            </p:cNvPr>
            <p:cNvSpPr/>
            <p:nvPr/>
          </p:nvSpPr>
          <p:spPr>
            <a:xfrm>
              <a:off x="-13004200" y="4079475"/>
              <a:ext cx="207150" cy="63050"/>
            </a:xfrm>
            <a:custGeom>
              <a:avLst/>
              <a:gdLst/>
              <a:ahLst/>
              <a:cxnLst/>
              <a:rect l="l" t="t" r="r" b="b"/>
              <a:pathLst>
                <a:path w="8286" h="2522" extrusionOk="0">
                  <a:moveTo>
                    <a:pt x="4159" y="1"/>
                  </a:moveTo>
                  <a:cubicBezTo>
                    <a:pt x="1859" y="1"/>
                    <a:pt x="0" y="568"/>
                    <a:pt x="0" y="1261"/>
                  </a:cubicBezTo>
                  <a:cubicBezTo>
                    <a:pt x="0" y="1986"/>
                    <a:pt x="1859" y="2521"/>
                    <a:pt x="4159" y="2521"/>
                  </a:cubicBezTo>
                  <a:cubicBezTo>
                    <a:pt x="6427" y="2521"/>
                    <a:pt x="8286" y="1986"/>
                    <a:pt x="8286" y="1261"/>
                  </a:cubicBezTo>
                  <a:cubicBezTo>
                    <a:pt x="8286" y="568"/>
                    <a:pt x="6427" y="1"/>
                    <a:pt x="41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9" name="Google Shape;7902;p74">
              <a:extLst>
                <a:ext uri="{FF2B5EF4-FFF2-40B4-BE49-F238E27FC236}">
                  <a16:creationId xmlns:a16="http://schemas.microsoft.com/office/drawing/2014/main" id="{613B3CC2-B2AC-2F16-193B-B5080264FA67}"/>
                </a:ext>
              </a:extLst>
            </p:cNvPr>
            <p:cNvSpPr/>
            <p:nvPr/>
          </p:nvSpPr>
          <p:spPr>
            <a:xfrm>
              <a:off x="-13079025" y="4303175"/>
              <a:ext cx="354450" cy="130750"/>
            </a:xfrm>
            <a:custGeom>
              <a:avLst/>
              <a:gdLst/>
              <a:ahLst/>
              <a:cxnLst/>
              <a:rect l="l" t="t" r="r" b="b"/>
              <a:pathLst>
                <a:path w="14178" h="5230" extrusionOk="0">
                  <a:moveTo>
                    <a:pt x="2773" y="0"/>
                  </a:moveTo>
                  <a:cubicBezTo>
                    <a:pt x="1040" y="536"/>
                    <a:pt x="0" y="1355"/>
                    <a:pt x="0" y="2331"/>
                  </a:cubicBezTo>
                  <a:cubicBezTo>
                    <a:pt x="0" y="4222"/>
                    <a:pt x="3686" y="5230"/>
                    <a:pt x="7057" y="5230"/>
                  </a:cubicBezTo>
                  <a:cubicBezTo>
                    <a:pt x="10460" y="5230"/>
                    <a:pt x="14114" y="4222"/>
                    <a:pt x="14114" y="2331"/>
                  </a:cubicBezTo>
                  <a:cubicBezTo>
                    <a:pt x="14177" y="1355"/>
                    <a:pt x="13169" y="567"/>
                    <a:pt x="11436" y="0"/>
                  </a:cubicBezTo>
                  <a:lnTo>
                    <a:pt x="11247" y="1985"/>
                  </a:lnTo>
                  <a:cubicBezTo>
                    <a:pt x="11216" y="2993"/>
                    <a:pt x="9830" y="3560"/>
                    <a:pt x="7089" y="3560"/>
                  </a:cubicBezTo>
                  <a:cubicBezTo>
                    <a:pt x="5577" y="3560"/>
                    <a:pt x="2962" y="3371"/>
                    <a:pt x="2962" y="1890"/>
                  </a:cubicBezTo>
                  <a:lnTo>
                    <a:pt x="277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0" name="Google Shape;7903;p74">
              <a:extLst>
                <a:ext uri="{FF2B5EF4-FFF2-40B4-BE49-F238E27FC236}">
                  <a16:creationId xmlns:a16="http://schemas.microsoft.com/office/drawing/2014/main" id="{894A8F48-2A1A-7DFC-01D5-37D119C1C50C}"/>
                </a:ext>
              </a:extLst>
            </p:cNvPr>
            <p:cNvSpPr/>
            <p:nvPr/>
          </p:nvSpPr>
          <p:spPr>
            <a:xfrm>
              <a:off x="-12986875" y="4313400"/>
              <a:ext cx="173300" cy="58300"/>
            </a:xfrm>
            <a:custGeom>
              <a:avLst/>
              <a:gdLst/>
              <a:ahLst/>
              <a:cxnLst/>
              <a:rect l="l" t="t" r="r" b="b"/>
              <a:pathLst>
                <a:path w="6932" h="2332" extrusionOk="0">
                  <a:moveTo>
                    <a:pt x="0" y="1"/>
                  </a:moveTo>
                  <a:lnTo>
                    <a:pt x="158" y="1481"/>
                  </a:lnTo>
                  <a:cubicBezTo>
                    <a:pt x="158" y="1954"/>
                    <a:pt x="1638" y="2332"/>
                    <a:pt x="3466" y="2332"/>
                  </a:cubicBezTo>
                  <a:cubicBezTo>
                    <a:pt x="4159" y="2332"/>
                    <a:pt x="6774" y="2206"/>
                    <a:pt x="6774" y="1481"/>
                  </a:cubicBezTo>
                  <a:lnTo>
                    <a:pt x="6931" y="1"/>
                  </a:lnTo>
                  <a:lnTo>
                    <a:pt x="6931" y="1"/>
                  </a:lnTo>
                  <a:cubicBezTo>
                    <a:pt x="5860" y="442"/>
                    <a:pt x="4694" y="662"/>
                    <a:pt x="3466" y="662"/>
                  </a:cubicBezTo>
                  <a:cubicBezTo>
                    <a:pt x="2237" y="662"/>
                    <a:pt x="1040" y="44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1" name="Google Shape;7904;p74">
              <a:extLst>
                <a:ext uri="{FF2B5EF4-FFF2-40B4-BE49-F238E27FC236}">
                  <a16:creationId xmlns:a16="http://schemas.microsoft.com/office/drawing/2014/main" id="{984E7603-9699-D68B-4078-7E06C4BC8ADA}"/>
                </a:ext>
              </a:extLst>
            </p:cNvPr>
            <p:cNvSpPr/>
            <p:nvPr/>
          </p:nvSpPr>
          <p:spPr>
            <a:xfrm>
              <a:off x="-13004200" y="4143275"/>
              <a:ext cx="206375" cy="166225"/>
            </a:xfrm>
            <a:custGeom>
              <a:avLst/>
              <a:gdLst/>
              <a:ahLst/>
              <a:cxnLst/>
              <a:rect l="l" t="t" r="r" b="b"/>
              <a:pathLst>
                <a:path w="8255" h="6649" extrusionOk="0">
                  <a:moveTo>
                    <a:pt x="8254" y="1"/>
                  </a:moveTo>
                  <a:lnTo>
                    <a:pt x="8254" y="1"/>
                  </a:lnTo>
                  <a:cubicBezTo>
                    <a:pt x="6994" y="725"/>
                    <a:pt x="4694" y="820"/>
                    <a:pt x="4096" y="820"/>
                  </a:cubicBezTo>
                  <a:cubicBezTo>
                    <a:pt x="3529" y="820"/>
                    <a:pt x="1260" y="788"/>
                    <a:pt x="0" y="32"/>
                  </a:cubicBezTo>
                  <a:lnTo>
                    <a:pt x="0" y="32"/>
                  </a:lnTo>
                  <a:lnTo>
                    <a:pt x="567" y="5892"/>
                  </a:lnTo>
                  <a:cubicBezTo>
                    <a:pt x="1638" y="6365"/>
                    <a:pt x="2836" y="6648"/>
                    <a:pt x="4096" y="6648"/>
                  </a:cubicBezTo>
                  <a:cubicBezTo>
                    <a:pt x="5356" y="6648"/>
                    <a:pt x="6585" y="6365"/>
                    <a:pt x="7656" y="5892"/>
                  </a:cubicBezTo>
                  <a:lnTo>
                    <a:pt x="825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2" name="Google Shape;7905;p74">
            <a:extLst>
              <a:ext uri="{FF2B5EF4-FFF2-40B4-BE49-F238E27FC236}">
                <a16:creationId xmlns:a16="http://schemas.microsoft.com/office/drawing/2014/main" id="{0BA1E4C4-9BDA-30DB-C1C2-2E06D899394D}"/>
              </a:ext>
            </a:extLst>
          </p:cNvPr>
          <p:cNvGrpSpPr/>
          <p:nvPr/>
        </p:nvGrpSpPr>
        <p:grpSpPr>
          <a:xfrm>
            <a:off x="10046160" y="2043236"/>
            <a:ext cx="474961" cy="472893"/>
            <a:chOff x="-11292700" y="3213875"/>
            <a:chExt cx="353675" cy="352100"/>
          </a:xfrm>
          <a:solidFill>
            <a:schemeClr val="tx1"/>
          </a:solidFill>
        </p:grpSpPr>
        <p:sp>
          <p:nvSpPr>
            <p:cNvPr id="953" name="Google Shape;7906;p74">
              <a:extLst>
                <a:ext uri="{FF2B5EF4-FFF2-40B4-BE49-F238E27FC236}">
                  <a16:creationId xmlns:a16="http://schemas.microsoft.com/office/drawing/2014/main" id="{427D7562-1B2C-8925-98E9-7BCEDEDDBA52}"/>
                </a:ext>
              </a:extLst>
            </p:cNvPr>
            <p:cNvSpPr/>
            <p:nvPr/>
          </p:nvSpPr>
          <p:spPr>
            <a:xfrm>
              <a:off x="-11178500" y="3213875"/>
              <a:ext cx="124475" cy="124475"/>
            </a:xfrm>
            <a:custGeom>
              <a:avLst/>
              <a:gdLst/>
              <a:ahLst/>
              <a:cxnLst/>
              <a:rect l="l" t="t" r="r" b="b"/>
              <a:pathLst>
                <a:path w="4979" h="4979" extrusionOk="0">
                  <a:moveTo>
                    <a:pt x="2489" y="1671"/>
                  </a:moveTo>
                  <a:cubicBezTo>
                    <a:pt x="2962" y="1671"/>
                    <a:pt x="3309" y="2049"/>
                    <a:pt x="3309" y="2521"/>
                  </a:cubicBezTo>
                  <a:cubicBezTo>
                    <a:pt x="3309" y="2994"/>
                    <a:pt x="2962" y="3340"/>
                    <a:pt x="2489" y="3340"/>
                  </a:cubicBezTo>
                  <a:cubicBezTo>
                    <a:pt x="2017" y="3340"/>
                    <a:pt x="1670" y="2994"/>
                    <a:pt x="1670" y="2521"/>
                  </a:cubicBezTo>
                  <a:cubicBezTo>
                    <a:pt x="1639" y="2049"/>
                    <a:pt x="2017" y="1671"/>
                    <a:pt x="2489" y="1671"/>
                  </a:cubicBezTo>
                  <a:close/>
                  <a:moveTo>
                    <a:pt x="2489" y="1"/>
                  </a:moveTo>
                  <a:cubicBezTo>
                    <a:pt x="2048" y="1"/>
                    <a:pt x="1891" y="221"/>
                    <a:pt x="1702" y="537"/>
                  </a:cubicBezTo>
                  <a:cubicBezTo>
                    <a:pt x="1555" y="523"/>
                    <a:pt x="1414" y="498"/>
                    <a:pt x="1278" y="498"/>
                  </a:cubicBezTo>
                  <a:cubicBezTo>
                    <a:pt x="1094" y="498"/>
                    <a:pt x="920" y="544"/>
                    <a:pt x="757" y="726"/>
                  </a:cubicBezTo>
                  <a:cubicBezTo>
                    <a:pt x="442" y="1041"/>
                    <a:pt x="505" y="1324"/>
                    <a:pt x="568" y="1734"/>
                  </a:cubicBezTo>
                  <a:cubicBezTo>
                    <a:pt x="221" y="1923"/>
                    <a:pt x="1" y="2080"/>
                    <a:pt x="1" y="2521"/>
                  </a:cubicBezTo>
                  <a:cubicBezTo>
                    <a:pt x="1" y="2931"/>
                    <a:pt x="221" y="3088"/>
                    <a:pt x="568" y="3309"/>
                  </a:cubicBezTo>
                  <a:cubicBezTo>
                    <a:pt x="473" y="3687"/>
                    <a:pt x="442" y="3939"/>
                    <a:pt x="757" y="4254"/>
                  </a:cubicBezTo>
                  <a:cubicBezTo>
                    <a:pt x="938" y="4436"/>
                    <a:pt x="1109" y="4481"/>
                    <a:pt x="1288" y="4481"/>
                  </a:cubicBezTo>
                  <a:cubicBezTo>
                    <a:pt x="1419" y="4481"/>
                    <a:pt x="1555" y="4456"/>
                    <a:pt x="1702" y="4443"/>
                  </a:cubicBezTo>
                  <a:cubicBezTo>
                    <a:pt x="1922" y="4758"/>
                    <a:pt x="2080" y="4979"/>
                    <a:pt x="2489" y="4979"/>
                  </a:cubicBezTo>
                  <a:cubicBezTo>
                    <a:pt x="2931" y="4979"/>
                    <a:pt x="3088" y="4758"/>
                    <a:pt x="3277" y="4443"/>
                  </a:cubicBezTo>
                  <a:cubicBezTo>
                    <a:pt x="3431" y="4469"/>
                    <a:pt x="3565" y="4495"/>
                    <a:pt x="3690" y="4495"/>
                  </a:cubicBezTo>
                  <a:cubicBezTo>
                    <a:pt x="3871" y="4495"/>
                    <a:pt x="4036" y="4441"/>
                    <a:pt x="4222" y="4254"/>
                  </a:cubicBezTo>
                  <a:cubicBezTo>
                    <a:pt x="4537" y="3939"/>
                    <a:pt x="4443" y="3655"/>
                    <a:pt x="4411" y="3309"/>
                  </a:cubicBezTo>
                  <a:cubicBezTo>
                    <a:pt x="4726" y="3057"/>
                    <a:pt x="4978" y="2899"/>
                    <a:pt x="4978" y="2521"/>
                  </a:cubicBezTo>
                  <a:cubicBezTo>
                    <a:pt x="4978" y="2080"/>
                    <a:pt x="4726" y="1923"/>
                    <a:pt x="4411" y="1734"/>
                  </a:cubicBezTo>
                  <a:cubicBezTo>
                    <a:pt x="4506" y="1324"/>
                    <a:pt x="4537" y="1041"/>
                    <a:pt x="4222" y="726"/>
                  </a:cubicBezTo>
                  <a:cubicBezTo>
                    <a:pt x="4041" y="544"/>
                    <a:pt x="3870" y="498"/>
                    <a:pt x="3691" y="498"/>
                  </a:cubicBezTo>
                  <a:cubicBezTo>
                    <a:pt x="3560" y="498"/>
                    <a:pt x="3424" y="523"/>
                    <a:pt x="3277" y="537"/>
                  </a:cubicBezTo>
                  <a:cubicBezTo>
                    <a:pt x="3025" y="221"/>
                    <a:pt x="2868" y="1"/>
                    <a:pt x="2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4" name="Google Shape;7907;p74">
              <a:extLst>
                <a:ext uri="{FF2B5EF4-FFF2-40B4-BE49-F238E27FC236}">
                  <a16:creationId xmlns:a16="http://schemas.microsoft.com/office/drawing/2014/main" id="{FB8A40A2-F065-3373-E37C-3C02BC5964BF}"/>
                </a:ext>
              </a:extLst>
            </p:cNvPr>
            <p:cNvSpPr/>
            <p:nvPr/>
          </p:nvSpPr>
          <p:spPr>
            <a:xfrm>
              <a:off x="-11292700" y="3255625"/>
              <a:ext cx="117375" cy="124475"/>
            </a:xfrm>
            <a:custGeom>
              <a:avLst/>
              <a:gdLst/>
              <a:ahLst/>
              <a:cxnLst/>
              <a:rect l="l" t="t" r="r" b="b"/>
              <a:pathLst>
                <a:path w="4695" h="4979" extrusionOk="0">
                  <a:moveTo>
                    <a:pt x="2521" y="1670"/>
                  </a:moveTo>
                  <a:cubicBezTo>
                    <a:pt x="2993" y="1670"/>
                    <a:pt x="3340" y="2017"/>
                    <a:pt x="3340" y="2490"/>
                  </a:cubicBezTo>
                  <a:cubicBezTo>
                    <a:pt x="3340" y="2962"/>
                    <a:pt x="2993" y="3309"/>
                    <a:pt x="2521" y="3309"/>
                  </a:cubicBezTo>
                  <a:cubicBezTo>
                    <a:pt x="2048" y="3309"/>
                    <a:pt x="1702" y="2962"/>
                    <a:pt x="1702" y="2490"/>
                  </a:cubicBezTo>
                  <a:cubicBezTo>
                    <a:pt x="1702" y="2017"/>
                    <a:pt x="2048" y="1670"/>
                    <a:pt x="2521" y="1670"/>
                  </a:cubicBezTo>
                  <a:close/>
                  <a:moveTo>
                    <a:pt x="2552" y="1"/>
                  </a:moveTo>
                  <a:cubicBezTo>
                    <a:pt x="2111" y="1"/>
                    <a:pt x="1954" y="253"/>
                    <a:pt x="1765" y="568"/>
                  </a:cubicBezTo>
                  <a:cubicBezTo>
                    <a:pt x="1618" y="554"/>
                    <a:pt x="1476" y="530"/>
                    <a:pt x="1339" y="530"/>
                  </a:cubicBezTo>
                  <a:cubicBezTo>
                    <a:pt x="1151" y="530"/>
                    <a:pt x="969" y="575"/>
                    <a:pt x="788" y="757"/>
                  </a:cubicBezTo>
                  <a:cubicBezTo>
                    <a:pt x="473" y="1072"/>
                    <a:pt x="536" y="1355"/>
                    <a:pt x="599" y="1702"/>
                  </a:cubicBezTo>
                  <a:cubicBezTo>
                    <a:pt x="252" y="1891"/>
                    <a:pt x="0" y="2048"/>
                    <a:pt x="0" y="2490"/>
                  </a:cubicBezTo>
                  <a:cubicBezTo>
                    <a:pt x="0" y="2931"/>
                    <a:pt x="221" y="3088"/>
                    <a:pt x="536" y="3277"/>
                  </a:cubicBezTo>
                  <a:cubicBezTo>
                    <a:pt x="473" y="3687"/>
                    <a:pt x="441" y="3907"/>
                    <a:pt x="756" y="4222"/>
                  </a:cubicBezTo>
                  <a:cubicBezTo>
                    <a:pt x="943" y="4409"/>
                    <a:pt x="1107" y="4463"/>
                    <a:pt x="1295" y="4463"/>
                  </a:cubicBezTo>
                  <a:cubicBezTo>
                    <a:pt x="1425" y="4463"/>
                    <a:pt x="1566" y="4437"/>
                    <a:pt x="1733" y="4411"/>
                  </a:cubicBezTo>
                  <a:cubicBezTo>
                    <a:pt x="1954" y="4726"/>
                    <a:pt x="2111" y="4978"/>
                    <a:pt x="2521" y="4978"/>
                  </a:cubicBezTo>
                  <a:cubicBezTo>
                    <a:pt x="2962" y="4978"/>
                    <a:pt x="3119" y="4726"/>
                    <a:pt x="3308" y="4411"/>
                  </a:cubicBezTo>
                  <a:cubicBezTo>
                    <a:pt x="3458" y="4449"/>
                    <a:pt x="3588" y="4476"/>
                    <a:pt x="3710" y="4476"/>
                  </a:cubicBezTo>
                  <a:cubicBezTo>
                    <a:pt x="3896" y="4476"/>
                    <a:pt x="4063" y="4412"/>
                    <a:pt x="4254" y="4222"/>
                  </a:cubicBezTo>
                  <a:cubicBezTo>
                    <a:pt x="4569" y="3907"/>
                    <a:pt x="4474" y="3624"/>
                    <a:pt x="4443" y="3277"/>
                  </a:cubicBezTo>
                  <a:cubicBezTo>
                    <a:pt x="4583" y="3183"/>
                    <a:pt x="4592" y="3175"/>
                    <a:pt x="4592" y="3175"/>
                  </a:cubicBezTo>
                  <a:lnTo>
                    <a:pt x="4592" y="3175"/>
                  </a:lnTo>
                  <a:cubicBezTo>
                    <a:pt x="4592" y="3175"/>
                    <a:pt x="4592" y="3175"/>
                    <a:pt x="4592" y="3175"/>
                  </a:cubicBezTo>
                  <a:cubicBezTo>
                    <a:pt x="4594" y="3175"/>
                    <a:pt x="4606" y="3170"/>
                    <a:pt x="4695" y="3120"/>
                  </a:cubicBezTo>
                  <a:cubicBezTo>
                    <a:pt x="4411" y="2805"/>
                    <a:pt x="4254" y="2427"/>
                    <a:pt x="4254" y="2017"/>
                  </a:cubicBezTo>
                  <a:cubicBezTo>
                    <a:pt x="3939" y="1702"/>
                    <a:pt x="3781" y="1324"/>
                    <a:pt x="3781" y="851"/>
                  </a:cubicBezTo>
                  <a:cubicBezTo>
                    <a:pt x="3781" y="725"/>
                    <a:pt x="3781" y="631"/>
                    <a:pt x="3812" y="536"/>
                  </a:cubicBezTo>
                  <a:cubicBezTo>
                    <a:pt x="3754" y="517"/>
                    <a:pt x="3710" y="509"/>
                    <a:pt x="3671" y="509"/>
                  </a:cubicBezTo>
                  <a:cubicBezTo>
                    <a:pt x="3583" y="509"/>
                    <a:pt x="3514" y="546"/>
                    <a:pt x="3340" y="568"/>
                  </a:cubicBezTo>
                  <a:cubicBezTo>
                    <a:pt x="3119" y="253"/>
                    <a:pt x="2962" y="1"/>
                    <a:pt x="25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5" name="Google Shape;7908;p74">
              <a:extLst>
                <a:ext uri="{FF2B5EF4-FFF2-40B4-BE49-F238E27FC236}">
                  <a16:creationId xmlns:a16="http://schemas.microsoft.com/office/drawing/2014/main" id="{BD1072DE-4DE2-ECA3-31EC-29AF3C8817D3}"/>
                </a:ext>
              </a:extLst>
            </p:cNvPr>
            <p:cNvSpPr/>
            <p:nvPr/>
          </p:nvSpPr>
          <p:spPr>
            <a:xfrm>
              <a:off x="-11056425" y="3254850"/>
              <a:ext cx="117400" cy="125250"/>
            </a:xfrm>
            <a:custGeom>
              <a:avLst/>
              <a:gdLst/>
              <a:ahLst/>
              <a:cxnLst/>
              <a:rect l="l" t="t" r="r" b="b"/>
              <a:pathLst>
                <a:path w="4696" h="5010" extrusionOk="0">
                  <a:moveTo>
                    <a:pt x="2175" y="1701"/>
                  </a:moveTo>
                  <a:cubicBezTo>
                    <a:pt x="2647" y="1701"/>
                    <a:pt x="2994" y="2048"/>
                    <a:pt x="2994" y="2521"/>
                  </a:cubicBezTo>
                  <a:cubicBezTo>
                    <a:pt x="2994" y="2962"/>
                    <a:pt x="2616" y="3340"/>
                    <a:pt x="2175" y="3340"/>
                  </a:cubicBezTo>
                  <a:cubicBezTo>
                    <a:pt x="1702" y="3340"/>
                    <a:pt x="1324" y="2993"/>
                    <a:pt x="1324" y="2521"/>
                  </a:cubicBezTo>
                  <a:cubicBezTo>
                    <a:pt x="1324" y="2048"/>
                    <a:pt x="1702" y="1701"/>
                    <a:pt x="2175" y="1701"/>
                  </a:cubicBezTo>
                  <a:close/>
                  <a:moveTo>
                    <a:pt x="2112" y="0"/>
                  </a:moveTo>
                  <a:cubicBezTo>
                    <a:pt x="1702" y="0"/>
                    <a:pt x="1545" y="221"/>
                    <a:pt x="1324" y="567"/>
                  </a:cubicBezTo>
                  <a:cubicBezTo>
                    <a:pt x="1022" y="511"/>
                    <a:pt x="957" y="499"/>
                    <a:pt x="927" y="499"/>
                  </a:cubicBezTo>
                  <a:cubicBezTo>
                    <a:pt x="907" y="499"/>
                    <a:pt x="902" y="504"/>
                    <a:pt x="852" y="504"/>
                  </a:cubicBezTo>
                  <a:cubicBezTo>
                    <a:pt x="915" y="630"/>
                    <a:pt x="915" y="725"/>
                    <a:pt x="915" y="819"/>
                  </a:cubicBezTo>
                  <a:cubicBezTo>
                    <a:pt x="915" y="1260"/>
                    <a:pt x="757" y="1701"/>
                    <a:pt x="442" y="2016"/>
                  </a:cubicBezTo>
                  <a:cubicBezTo>
                    <a:pt x="442" y="2458"/>
                    <a:pt x="284" y="2836"/>
                    <a:pt x="1" y="3119"/>
                  </a:cubicBezTo>
                  <a:lnTo>
                    <a:pt x="32" y="3151"/>
                  </a:lnTo>
                  <a:lnTo>
                    <a:pt x="221" y="3308"/>
                  </a:lnTo>
                  <a:cubicBezTo>
                    <a:pt x="158" y="3718"/>
                    <a:pt x="127" y="3938"/>
                    <a:pt x="442" y="4253"/>
                  </a:cubicBezTo>
                  <a:cubicBezTo>
                    <a:pt x="628" y="4440"/>
                    <a:pt x="793" y="4494"/>
                    <a:pt x="974" y="4494"/>
                  </a:cubicBezTo>
                  <a:cubicBezTo>
                    <a:pt x="1099" y="4494"/>
                    <a:pt x="1233" y="4468"/>
                    <a:pt x="1387" y="4442"/>
                  </a:cubicBezTo>
                  <a:cubicBezTo>
                    <a:pt x="1608" y="4757"/>
                    <a:pt x="1765" y="5009"/>
                    <a:pt x="2175" y="5009"/>
                  </a:cubicBezTo>
                  <a:cubicBezTo>
                    <a:pt x="2584" y="5009"/>
                    <a:pt x="2742" y="4757"/>
                    <a:pt x="2962" y="4442"/>
                  </a:cubicBezTo>
                  <a:cubicBezTo>
                    <a:pt x="3112" y="4480"/>
                    <a:pt x="3247" y="4507"/>
                    <a:pt x="3375" y="4507"/>
                  </a:cubicBezTo>
                  <a:cubicBezTo>
                    <a:pt x="3570" y="4507"/>
                    <a:pt x="3749" y="4443"/>
                    <a:pt x="3939" y="4253"/>
                  </a:cubicBezTo>
                  <a:cubicBezTo>
                    <a:pt x="4254" y="3938"/>
                    <a:pt x="4160" y="3655"/>
                    <a:pt x="4128" y="3308"/>
                  </a:cubicBezTo>
                  <a:cubicBezTo>
                    <a:pt x="4443" y="3088"/>
                    <a:pt x="4695" y="2930"/>
                    <a:pt x="4695" y="2521"/>
                  </a:cubicBezTo>
                  <a:cubicBezTo>
                    <a:pt x="4632" y="2079"/>
                    <a:pt x="4412" y="1922"/>
                    <a:pt x="4097" y="1701"/>
                  </a:cubicBezTo>
                  <a:cubicBezTo>
                    <a:pt x="4191" y="1292"/>
                    <a:pt x="4223" y="1071"/>
                    <a:pt x="3907" y="756"/>
                  </a:cubicBezTo>
                  <a:cubicBezTo>
                    <a:pt x="3721" y="570"/>
                    <a:pt x="3546" y="516"/>
                    <a:pt x="3349" y="516"/>
                  </a:cubicBezTo>
                  <a:cubicBezTo>
                    <a:pt x="3213" y="516"/>
                    <a:pt x="3067" y="542"/>
                    <a:pt x="2899" y="567"/>
                  </a:cubicBezTo>
                  <a:cubicBezTo>
                    <a:pt x="2679" y="221"/>
                    <a:pt x="2521" y="0"/>
                    <a:pt x="21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6" name="Google Shape;7909;p74">
              <a:extLst>
                <a:ext uri="{FF2B5EF4-FFF2-40B4-BE49-F238E27FC236}">
                  <a16:creationId xmlns:a16="http://schemas.microsoft.com/office/drawing/2014/main" id="{AFA9815A-C447-E5AF-0D1A-7742859A2E76}"/>
                </a:ext>
              </a:extLst>
            </p:cNvPr>
            <p:cNvSpPr/>
            <p:nvPr/>
          </p:nvSpPr>
          <p:spPr>
            <a:xfrm>
              <a:off x="-11209225" y="3503725"/>
              <a:ext cx="188275" cy="62250"/>
            </a:xfrm>
            <a:custGeom>
              <a:avLst/>
              <a:gdLst/>
              <a:ahLst/>
              <a:cxnLst/>
              <a:rect l="l" t="t" r="r" b="b"/>
              <a:pathLst>
                <a:path w="7531" h="2490" extrusionOk="0">
                  <a:moveTo>
                    <a:pt x="1356" y="1"/>
                  </a:moveTo>
                  <a:lnTo>
                    <a:pt x="127" y="1859"/>
                  </a:lnTo>
                  <a:cubicBezTo>
                    <a:pt x="1" y="2017"/>
                    <a:pt x="32" y="2206"/>
                    <a:pt x="158" y="2364"/>
                  </a:cubicBezTo>
                  <a:cubicBezTo>
                    <a:pt x="179" y="2448"/>
                    <a:pt x="284" y="2490"/>
                    <a:pt x="408" y="2490"/>
                  </a:cubicBezTo>
                  <a:cubicBezTo>
                    <a:pt x="470" y="2490"/>
                    <a:pt x="536" y="2479"/>
                    <a:pt x="600" y="2458"/>
                  </a:cubicBezTo>
                  <a:lnTo>
                    <a:pt x="1419" y="2017"/>
                  </a:lnTo>
                  <a:cubicBezTo>
                    <a:pt x="1623" y="1922"/>
                    <a:pt x="1844" y="1875"/>
                    <a:pt x="2064" y="1875"/>
                  </a:cubicBezTo>
                  <a:cubicBezTo>
                    <a:pt x="2285" y="1875"/>
                    <a:pt x="2506" y="1922"/>
                    <a:pt x="2710" y="2017"/>
                  </a:cubicBezTo>
                  <a:cubicBezTo>
                    <a:pt x="3025" y="2175"/>
                    <a:pt x="3372" y="2253"/>
                    <a:pt x="3718" y="2253"/>
                  </a:cubicBezTo>
                  <a:cubicBezTo>
                    <a:pt x="4065" y="2253"/>
                    <a:pt x="4412" y="2175"/>
                    <a:pt x="4727" y="2017"/>
                  </a:cubicBezTo>
                  <a:cubicBezTo>
                    <a:pt x="4931" y="1922"/>
                    <a:pt x="5152" y="1875"/>
                    <a:pt x="5373" y="1875"/>
                  </a:cubicBezTo>
                  <a:cubicBezTo>
                    <a:pt x="5593" y="1875"/>
                    <a:pt x="5814" y="1922"/>
                    <a:pt x="6018" y="2017"/>
                  </a:cubicBezTo>
                  <a:lnTo>
                    <a:pt x="6869" y="2458"/>
                  </a:lnTo>
                  <a:cubicBezTo>
                    <a:pt x="6921" y="2479"/>
                    <a:pt x="6978" y="2490"/>
                    <a:pt x="7035" y="2490"/>
                  </a:cubicBezTo>
                  <a:cubicBezTo>
                    <a:pt x="7149" y="2490"/>
                    <a:pt x="7268" y="2448"/>
                    <a:pt x="7373" y="2364"/>
                  </a:cubicBezTo>
                  <a:cubicBezTo>
                    <a:pt x="7499" y="2206"/>
                    <a:pt x="7531" y="2017"/>
                    <a:pt x="7405" y="1859"/>
                  </a:cubicBezTo>
                  <a:lnTo>
                    <a:pt x="617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7" name="Google Shape;7910;p74">
              <a:extLst>
                <a:ext uri="{FF2B5EF4-FFF2-40B4-BE49-F238E27FC236}">
                  <a16:creationId xmlns:a16="http://schemas.microsoft.com/office/drawing/2014/main" id="{10BE2DF3-6859-3147-A2CA-D024374D02EF}"/>
                </a:ext>
              </a:extLst>
            </p:cNvPr>
            <p:cNvSpPr/>
            <p:nvPr/>
          </p:nvSpPr>
          <p:spPr>
            <a:xfrm>
              <a:off x="-11167475" y="3462775"/>
              <a:ext cx="103200" cy="20500"/>
            </a:xfrm>
            <a:custGeom>
              <a:avLst/>
              <a:gdLst/>
              <a:ahLst/>
              <a:cxnLst/>
              <a:rect l="l" t="t" r="r" b="b"/>
              <a:pathLst>
                <a:path w="4128" h="820" extrusionOk="0">
                  <a:moveTo>
                    <a:pt x="1" y="0"/>
                  </a:moveTo>
                  <a:lnTo>
                    <a:pt x="1" y="820"/>
                  </a:lnTo>
                  <a:lnTo>
                    <a:pt x="4128" y="820"/>
                  </a:lnTo>
                  <a:lnTo>
                    <a:pt x="412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8" name="Google Shape;7911;p74">
              <a:extLst>
                <a:ext uri="{FF2B5EF4-FFF2-40B4-BE49-F238E27FC236}">
                  <a16:creationId xmlns:a16="http://schemas.microsoft.com/office/drawing/2014/main" id="{D6592045-0132-93F7-4EA1-5C85059CDC42}"/>
                </a:ext>
              </a:extLst>
            </p:cNvPr>
            <p:cNvSpPr/>
            <p:nvPr/>
          </p:nvSpPr>
          <p:spPr>
            <a:xfrm>
              <a:off x="-11213150" y="3344625"/>
              <a:ext cx="141000" cy="97700"/>
            </a:xfrm>
            <a:custGeom>
              <a:avLst/>
              <a:gdLst/>
              <a:ahLst/>
              <a:cxnLst/>
              <a:rect l="l" t="t" r="r" b="b"/>
              <a:pathLst>
                <a:path w="5640" h="3908" extrusionOk="0">
                  <a:moveTo>
                    <a:pt x="2206" y="1"/>
                  </a:moveTo>
                  <a:lnTo>
                    <a:pt x="2080" y="64"/>
                  </a:lnTo>
                  <a:cubicBezTo>
                    <a:pt x="2080" y="442"/>
                    <a:pt x="2017" y="851"/>
                    <a:pt x="1607" y="1261"/>
                  </a:cubicBezTo>
                  <a:cubicBezTo>
                    <a:pt x="1292" y="1576"/>
                    <a:pt x="946" y="1733"/>
                    <a:pt x="504" y="1733"/>
                  </a:cubicBezTo>
                  <a:lnTo>
                    <a:pt x="441" y="1733"/>
                  </a:lnTo>
                  <a:cubicBezTo>
                    <a:pt x="315" y="1860"/>
                    <a:pt x="158" y="1954"/>
                    <a:pt x="0" y="2080"/>
                  </a:cubicBezTo>
                  <a:lnTo>
                    <a:pt x="1355" y="3907"/>
                  </a:lnTo>
                  <a:lnTo>
                    <a:pt x="4411" y="3907"/>
                  </a:lnTo>
                  <a:lnTo>
                    <a:pt x="5608" y="536"/>
                  </a:lnTo>
                  <a:cubicBezTo>
                    <a:pt x="5640" y="379"/>
                    <a:pt x="5608" y="221"/>
                    <a:pt x="5608" y="127"/>
                  </a:cubicBezTo>
                  <a:lnTo>
                    <a:pt x="5482" y="32"/>
                  </a:lnTo>
                  <a:cubicBezTo>
                    <a:pt x="5356" y="64"/>
                    <a:pt x="5199" y="64"/>
                    <a:pt x="5073" y="64"/>
                  </a:cubicBezTo>
                  <a:lnTo>
                    <a:pt x="5010" y="64"/>
                  </a:lnTo>
                  <a:cubicBezTo>
                    <a:pt x="4758" y="347"/>
                    <a:pt x="4411" y="599"/>
                    <a:pt x="3875" y="599"/>
                  </a:cubicBezTo>
                  <a:cubicBezTo>
                    <a:pt x="3308" y="599"/>
                    <a:pt x="2962" y="347"/>
                    <a:pt x="2678" y="64"/>
                  </a:cubicBezTo>
                  <a:lnTo>
                    <a:pt x="2647" y="64"/>
                  </a:lnTo>
                  <a:cubicBezTo>
                    <a:pt x="2489" y="64"/>
                    <a:pt x="2363" y="32"/>
                    <a:pt x="2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9" name="Google Shape;7912;p74">
              <a:extLst>
                <a:ext uri="{FF2B5EF4-FFF2-40B4-BE49-F238E27FC236}">
                  <a16:creationId xmlns:a16="http://schemas.microsoft.com/office/drawing/2014/main" id="{C34EFF83-2544-38B5-F32A-A51A75E83C27}"/>
                </a:ext>
              </a:extLst>
            </p:cNvPr>
            <p:cNvSpPr/>
            <p:nvPr/>
          </p:nvSpPr>
          <p:spPr>
            <a:xfrm>
              <a:off x="-11080825" y="3379275"/>
              <a:ext cx="59100" cy="61475"/>
            </a:xfrm>
            <a:custGeom>
              <a:avLst/>
              <a:gdLst/>
              <a:ahLst/>
              <a:cxnLst/>
              <a:rect l="l" t="t" r="r" b="b"/>
              <a:pathLst>
                <a:path w="2364" h="2459" extrusionOk="0">
                  <a:moveTo>
                    <a:pt x="882" y="1"/>
                  </a:moveTo>
                  <a:lnTo>
                    <a:pt x="0" y="2458"/>
                  </a:lnTo>
                  <a:lnTo>
                    <a:pt x="1008" y="2458"/>
                  </a:lnTo>
                  <a:lnTo>
                    <a:pt x="2363" y="663"/>
                  </a:lnTo>
                  <a:cubicBezTo>
                    <a:pt x="2237" y="568"/>
                    <a:pt x="2080" y="474"/>
                    <a:pt x="1954" y="347"/>
                  </a:cubicBezTo>
                  <a:lnTo>
                    <a:pt x="1891" y="347"/>
                  </a:lnTo>
                  <a:cubicBezTo>
                    <a:pt x="1512" y="347"/>
                    <a:pt x="1197" y="22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60" name="Google Shape;7913;p74">
            <a:extLst>
              <a:ext uri="{FF2B5EF4-FFF2-40B4-BE49-F238E27FC236}">
                <a16:creationId xmlns:a16="http://schemas.microsoft.com/office/drawing/2014/main" id="{CA418A47-645E-55E8-11E2-70DFF5EF9697}"/>
              </a:ext>
            </a:extLst>
          </p:cNvPr>
          <p:cNvGrpSpPr/>
          <p:nvPr/>
        </p:nvGrpSpPr>
        <p:grpSpPr>
          <a:xfrm>
            <a:off x="10038236" y="2629820"/>
            <a:ext cx="490808" cy="474976"/>
            <a:chOff x="-11299000" y="3647875"/>
            <a:chExt cx="365475" cy="353650"/>
          </a:xfrm>
          <a:solidFill>
            <a:schemeClr val="tx1"/>
          </a:solidFill>
        </p:grpSpPr>
        <p:sp>
          <p:nvSpPr>
            <p:cNvPr id="961" name="Google Shape;7914;p74">
              <a:extLst>
                <a:ext uri="{FF2B5EF4-FFF2-40B4-BE49-F238E27FC236}">
                  <a16:creationId xmlns:a16="http://schemas.microsoft.com/office/drawing/2014/main" id="{5C01DBE4-E809-4266-C2F6-7C6C83423477}"/>
                </a:ext>
              </a:extLst>
            </p:cNvPr>
            <p:cNvSpPr/>
            <p:nvPr/>
          </p:nvSpPr>
          <p:spPr>
            <a:xfrm>
              <a:off x="-11299000" y="3734700"/>
              <a:ext cx="142575" cy="134325"/>
            </a:xfrm>
            <a:custGeom>
              <a:avLst/>
              <a:gdLst/>
              <a:ahLst/>
              <a:cxnLst/>
              <a:rect l="l" t="t" r="r" b="b"/>
              <a:pathLst>
                <a:path w="5703" h="5373" extrusionOk="0">
                  <a:moveTo>
                    <a:pt x="2300" y="0"/>
                  </a:moveTo>
                  <a:cubicBezTo>
                    <a:pt x="1772" y="0"/>
                    <a:pt x="1245" y="197"/>
                    <a:pt x="851" y="591"/>
                  </a:cubicBezTo>
                  <a:cubicBezTo>
                    <a:pt x="0" y="1379"/>
                    <a:pt x="0" y="2702"/>
                    <a:pt x="851" y="3490"/>
                  </a:cubicBezTo>
                  <a:lnTo>
                    <a:pt x="2615" y="5254"/>
                  </a:lnTo>
                  <a:cubicBezTo>
                    <a:pt x="2694" y="5333"/>
                    <a:pt x="2804" y="5372"/>
                    <a:pt x="2915" y="5372"/>
                  </a:cubicBezTo>
                  <a:cubicBezTo>
                    <a:pt x="3025" y="5372"/>
                    <a:pt x="3135" y="5333"/>
                    <a:pt x="3214" y="5254"/>
                  </a:cubicBezTo>
                  <a:lnTo>
                    <a:pt x="5514" y="2954"/>
                  </a:lnTo>
                  <a:cubicBezTo>
                    <a:pt x="5703" y="2797"/>
                    <a:pt x="5703" y="2513"/>
                    <a:pt x="5514" y="2355"/>
                  </a:cubicBezTo>
                  <a:lnTo>
                    <a:pt x="3749" y="591"/>
                  </a:lnTo>
                  <a:cubicBezTo>
                    <a:pt x="3356" y="197"/>
                    <a:pt x="2828" y="0"/>
                    <a:pt x="23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2" name="Google Shape;7915;p74">
              <a:extLst>
                <a:ext uri="{FF2B5EF4-FFF2-40B4-BE49-F238E27FC236}">
                  <a16:creationId xmlns:a16="http://schemas.microsoft.com/office/drawing/2014/main" id="{C8DCCDA7-1415-C3E5-9E24-64A7139772C2}"/>
                </a:ext>
              </a:extLst>
            </p:cNvPr>
            <p:cNvSpPr/>
            <p:nvPr/>
          </p:nvSpPr>
          <p:spPr>
            <a:xfrm>
              <a:off x="-11076100" y="3734700"/>
              <a:ext cx="142575" cy="134325"/>
            </a:xfrm>
            <a:custGeom>
              <a:avLst/>
              <a:gdLst/>
              <a:ahLst/>
              <a:cxnLst/>
              <a:rect l="l" t="t" r="r" b="b"/>
              <a:pathLst>
                <a:path w="5703" h="5373" extrusionOk="0">
                  <a:moveTo>
                    <a:pt x="3379" y="0"/>
                  </a:moveTo>
                  <a:cubicBezTo>
                    <a:pt x="2836" y="0"/>
                    <a:pt x="2300" y="197"/>
                    <a:pt x="1922" y="591"/>
                  </a:cubicBezTo>
                  <a:lnTo>
                    <a:pt x="158" y="2355"/>
                  </a:lnTo>
                  <a:cubicBezTo>
                    <a:pt x="0" y="2513"/>
                    <a:pt x="0" y="2797"/>
                    <a:pt x="158" y="2954"/>
                  </a:cubicBezTo>
                  <a:lnTo>
                    <a:pt x="2521" y="5254"/>
                  </a:lnTo>
                  <a:cubicBezTo>
                    <a:pt x="2599" y="5333"/>
                    <a:pt x="2710" y="5372"/>
                    <a:pt x="2820" y="5372"/>
                  </a:cubicBezTo>
                  <a:cubicBezTo>
                    <a:pt x="2930" y="5372"/>
                    <a:pt x="3040" y="5333"/>
                    <a:pt x="3119" y="5254"/>
                  </a:cubicBezTo>
                  <a:lnTo>
                    <a:pt x="4884" y="3490"/>
                  </a:lnTo>
                  <a:cubicBezTo>
                    <a:pt x="5703" y="2702"/>
                    <a:pt x="5703" y="1379"/>
                    <a:pt x="4884" y="591"/>
                  </a:cubicBezTo>
                  <a:cubicBezTo>
                    <a:pt x="4474" y="197"/>
                    <a:pt x="3923" y="0"/>
                    <a:pt x="3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3" name="Google Shape;7916;p74">
              <a:extLst>
                <a:ext uri="{FF2B5EF4-FFF2-40B4-BE49-F238E27FC236}">
                  <a16:creationId xmlns:a16="http://schemas.microsoft.com/office/drawing/2014/main" id="{A715344C-0CDD-AD2C-31A3-C826394307BD}"/>
                </a:ext>
              </a:extLst>
            </p:cNvPr>
            <p:cNvSpPr/>
            <p:nvPr/>
          </p:nvSpPr>
          <p:spPr>
            <a:xfrm>
              <a:off x="-11254900" y="3917225"/>
              <a:ext cx="124475" cy="84300"/>
            </a:xfrm>
            <a:custGeom>
              <a:avLst/>
              <a:gdLst/>
              <a:ahLst/>
              <a:cxnLst/>
              <a:rect l="l" t="t" r="r" b="b"/>
              <a:pathLst>
                <a:path w="4979" h="3372" extrusionOk="0">
                  <a:moveTo>
                    <a:pt x="3466" y="1"/>
                  </a:moveTo>
                  <a:lnTo>
                    <a:pt x="316" y="2616"/>
                  </a:lnTo>
                  <a:cubicBezTo>
                    <a:pt x="1" y="2836"/>
                    <a:pt x="190" y="3372"/>
                    <a:pt x="568" y="3372"/>
                  </a:cubicBezTo>
                  <a:lnTo>
                    <a:pt x="3372" y="3372"/>
                  </a:lnTo>
                  <a:cubicBezTo>
                    <a:pt x="3466" y="3309"/>
                    <a:pt x="3561" y="3277"/>
                    <a:pt x="3655" y="3214"/>
                  </a:cubicBezTo>
                  <a:lnTo>
                    <a:pt x="4978" y="1702"/>
                  </a:lnTo>
                  <a:lnTo>
                    <a:pt x="346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4" name="Google Shape;7917;p74">
              <a:extLst>
                <a:ext uri="{FF2B5EF4-FFF2-40B4-BE49-F238E27FC236}">
                  <a16:creationId xmlns:a16="http://schemas.microsoft.com/office/drawing/2014/main" id="{1932C06E-12DB-1F7B-4EDE-7FF0923F7DDF}"/>
                </a:ext>
              </a:extLst>
            </p:cNvPr>
            <p:cNvSpPr/>
            <p:nvPr/>
          </p:nvSpPr>
          <p:spPr>
            <a:xfrm>
              <a:off x="-11099725" y="3838475"/>
              <a:ext cx="55150" cy="50425"/>
            </a:xfrm>
            <a:custGeom>
              <a:avLst/>
              <a:gdLst/>
              <a:ahLst/>
              <a:cxnLst/>
              <a:rect l="l" t="t" r="r" b="b"/>
              <a:pathLst>
                <a:path w="2206" h="2017" extrusionOk="0">
                  <a:moveTo>
                    <a:pt x="1197" y="0"/>
                  </a:moveTo>
                  <a:lnTo>
                    <a:pt x="0" y="914"/>
                  </a:lnTo>
                  <a:lnTo>
                    <a:pt x="1323" y="2017"/>
                  </a:lnTo>
                  <a:lnTo>
                    <a:pt x="2205" y="1040"/>
                  </a:lnTo>
                  <a:lnTo>
                    <a:pt x="119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5" name="Google Shape;7918;p74">
              <a:extLst>
                <a:ext uri="{FF2B5EF4-FFF2-40B4-BE49-F238E27FC236}">
                  <a16:creationId xmlns:a16="http://schemas.microsoft.com/office/drawing/2014/main" id="{65599D52-41E4-5C14-6B94-559EF660D1C0}"/>
                </a:ext>
              </a:extLst>
            </p:cNvPr>
            <p:cNvSpPr/>
            <p:nvPr/>
          </p:nvSpPr>
          <p:spPr>
            <a:xfrm>
              <a:off x="-11187950" y="3836900"/>
              <a:ext cx="210325" cy="162275"/>
            </a:xfrm>
            <a:custGeom>
              <a:avLst/>
              <a:gdLst/>
              <a:ahLst/>
              <a:cxnLst/>
              <a:rect l="l" t="t" r="r" b="b"/>
              <a:pathLst>
                <a:path w="8413" h="6491" extrusionOk="0">
                  <a:moveTo>
                    <a:pt x="1040" y="0"/>
                  </a:moveTo>
                  <a:lnTo>
                    <a:pt x="1" y="1103"/>
                  </a:lnTo>
                  <a:lnTo>
                    <a:pt x="4758" y="6364"/>
                  </a:lnTo>
                  <a:cubicBezTo>
                    <a:pt x="4821" y="6459"/>
                    <a:pt x="4947" y="6490"/>
                    <a:pt x="5073" y="6490"/>
                  </a:cubicBezTo>
                  <a:lnTo>
                    <a:pt x="7845" y="6490"/>
                  </a:lnTo>
                  <a:cubicBezTo>
                    <a:pt x="8255" y="6490"/>
                    <a:pt x="8412" y="6018"/>
                    <a:pt x="8129" y="5734"/>
                  </a:cubicBezTo>
                  <a:lnTo>
                    <a:pt x="104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6" name="Google Shape;7919;p74">
              <a:extLst>
                <a:ext uri="{FF2B5EF4-FFF2-40B4-BE49-F238E27FC236}">
                  <a16:creationId xmlns:a16="http://schemas.microsoft.com/office/drawing/2014/main" id="{979B3DF7-3741-2F48-EC5D-152C57232966}"/>
                </a:ext>
              </a:extLst>
            </p:cNvPr>
            <p:cNvSpPr/>
            <p:nvPr/>
          </p:nvSpPr>
          <p:spPr>
            <a:xfrm>
              <a:off x="-11292700" y="3647875"/>
              <a:ext cx="353675" cy="87450"/>
            </a:xfrm>
            <a:custGeom>
              <a:avLst/>
              <a:gdLst/>
              <a:ahLst/>
              <a:cxnLst/>
              <a:rect l="l" t="t" r="r" b="b"/>
              <a:pathLst>
                <a:path w="14147" h="3498" extrusionOk="0">
                  <a:moveTo>
                    <a:pt x="441" y="0"/>
                  </a:moveTo>
                  <a:cubicBezTo>
                    <a:pt x="189" y="0"/>
                    <a:pt x="0" y="189"/>
                    <a:pt x="0" y="378"/>
                  </a:cubicBezTo>
                  <a:cubicBezTo>
                    <a:pt x="0" y="630"/>
                    <a:pt x="189" y="819"/>
                    <a:pt x="441" y="819"/>
                  </a:cubicBezTo>
                  <a:lnTo>
                    <a:pt x="1639" y="819"/>
                  </a:lnTo>
                  <a:lnTo>
                    <a:pt x="1639" y="1670"/>
                  </a:lnTo>
                  <a:lnTo>
                    <a:pt x="1261" y="1670"/>
                  </a:lnTo>
                  <a:cubicBezTo>
                    <a:pt x="599" y="1670"/>
                    <a:pt x="0" y="2237"/>
                    <a:pt x="0" y="2899"/>
                  </a:cubicBezTo>
                  <a:lnTo>
                    <a:pt x="0" y="3497"/>
                  </a:lnTo>
                  <a:lnTo>
                    <a:pt x="32" y="3466"/>
                  </a:lnTo>
                  <a:cubicBezTo>
                    <a:pt x="536" y="2930"/>
                    <a:pt x="1292" y="2615"/>
                    <a:pt x="2080" y="2615"/>
                  </a:cubicBezTo>
                  <a:cubicBezTo>
                    <a:pt x="2867" y="2615"/>
                    <a:pt x="3623" y="2930"/>
                    <a:pt x="4128" y="3466"/>
                  </a:cubicBezTo>
                  <a:lnTo>
                    <a:pt x="4159" y="3497"/>
                  </a:lnTo>
                  <a:lnTo>
                    <a:pt x="4159" y="2899"/>
                  </a:lnTo>
                  <a:cubicBezTo>
                    <a:pt x="4159" y="2237"/>
                    <a:pt x="3623" y="1670"/>
                    <a:pt x="2899" y="1670"/>
                  </a:cubicBezTo>
                  <a:lnTo>
                    <a:pt x="2521" y="1670"/>
                  </a:lnTo>
                  <a:lnTo>
                    <a:pt x="2521" y="819"/>
                  </a:lnTo>
                  <a:lnTo>
                    <a:pt x="11657" y="819"/>
                  </a:lnTo>
                  <a:lnTo>
                    <a:pt x="11657" y="1670"/>
                  </a:lnTo>
                  <a:lnTo>
                    <a:pt x="11216" y="1670"/>
                  </a:lnTo>
                  <a:cubicBezTo>
                    <a:pt x="10555" y="1670"/>
                    <a:pt x="9956" y="2237"/>
                    <a:pt x="9956" y="2899"/>
                  </a:cubicBezTo>
                  <a:lnTo>
                    <a:pt x="9956" y="3497"/>
                  </a:lnTo>
                  <a:lnTo>
                    <a:pt x="9987" y="3466"/>
                  </a:lnTo>
                  <a:cubicBezTo>
                    <a:pt x="10523" y="2930"/>
                    <a:pt x="11248" y="2615"/>
                    <a:pt x="12035" y="2615"/>
                  </a:cubicBezTo>
                  <a:cubicBezTo>
                    <a:pt x="12823" y="2615"/>
                    <a:pt x="13579" y="2930"/>
                    <a:pt x="14083" y="3466"/>
                  </a:cubicBezTo>
                  <a:lnTo>
                    <a:pt x="14146" y="3497"/>
                  </a:lnTo>
                  <a:lnTo>
                    <a:pt x="14146" y="2899"/>
                  </a:lnTo>
                  <a:cubicBezTo>
                    <a:pt x="14146" y="2237"/>
                    <a:pt x="13579" y="1670"/>
                    <a:pt x="12917" y="1670"/>
                  </a:cubicBezTo>
                  <a:lnTo>
                    <a:pt x="12476" y="1670"/>
                  </a:lnTo>
                  <a:lnTo>
                    <a:pt x="12476" y="819"/>
                  </a:lnTo>
                  <a:lnTo>
                    <a:pt x="13705" y="819"/>
                  </a:lnTo>
                  <a:cubicBezTo>
                    <a:pt x="13926" y="819"/>
                    <a:pt x="14083" y="630"/>
                    <a:pt x="14083" y="378"/>
                  </a:cubicBezTo>
                  <a:cubicBezTo>
                    <a:pt x="14083" y="158"/>
                    <a:pt x="13894" y="0"/>
                    <a:pt x="137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67" name="Google Shape;7920;p74">
            <a:extLst>
              <a:ext uri="{FF2B5EF4-FFF2-40B4-BE49-F238E27FC236}">
                <a16:creationId xmlns:a16="http://schemas.microsoft.com/office/drawing/2014/main" id="{5BF38556-1855-7DDD-D7AB-5B8F88C80A8A}"/>
              </a:ext>
            </a:extLst>
          </p:cNvPr>
          <p:cNvGrpSpPr/>
          <p:nvPr/>
        </p:nvGrpSpPr>
        <p:grpSpPr>
          <a:xfrm>
            <a:off x="10058852" y="3237755"/>
            <a:ext cx="477077" cy="444320"/>
            <a:chOff x="-11295075" y="4092875"/>
            <a:chExt cx="355250" cy="330825"/>
          </a:xfrm>
          <a:solidFill>
            <a:schemeClr val="tx1"/>
          </a:solidFill>
        </p:grpSpPr>
        <p:sp>
          <p:nvSpPr>
            <p:cNvPr id="968" name="Google Shape;7921;p74">
              <a:extLst>
                <a:ext uri="{FF2B5EF4-FFF2-40B4-BE49-F238E27FC236}">
                  <a16:creationId xmlns:a16="http://schemas.microsoft.com/office/drawing/2014/main" id="{A224D399-8383-CA68-83B4-198B754A709C}"/>
                </a:ext>
              </a:extLst>
            </p:cNvPr>
            <p:cNvSpPr/>
            <p:nvPr/>
          </p:nvSpPr>
          <p:spPr>
            <a:xfrm>
              <a:off x="-11084775" y="4196825"/>
              <a:ext cx="61475" cy="61475"/>
            </a:xfrm>
            <a:custGeom>
              <a:avLst/>
              <a:gdLst/>
              <a:ahLst/>
              <a:cxnLst/>
              <a:rect l="l" t="t" r="r" b="b"/>
              <a:pathLst>
                <a:path w="2459" h="2459" extrusionOk="0">
                  <a:moveTo>
                    <a:pt x="64" y="1"/>
                  </a:moveTo>
                  <a:cubicBezTo>
                    <a:pt x="32" y="410"/>
                    <a:pt x="1" y="852"/>
                    <a:pt x="1" y="1230"/>
                  </a:cubicBezTo>
                  <a:cubicBezTo>
                    <a:pt x="1" y="1639"/>
                    <a:pt x="32" y="2049"/>
                    <a:pt x="64" y="2458"/>
                  </a:cubicBezTo>
                  <a:lnTo>
                    <a:pt x="1198" y="2458"/>
                  </a:lnTo>
                  <a:cubicBezTo>
                    <a:pt x="1891" y="2458"/>
                    <a:pt x="2458" y="1891"/>
                    <a:pt x="2458" y="1230"/>
                  </a:cubicBezTo>
                  <a:cubicBezTo>
                    <a:pt x="2458" y="568"/>
                    <a:pt x="1922" y="1"/>
                    <a:pt x="1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9" name="Google Shape;7922;p74">
              <a:extLst>
                <a:ext uri="{FF2B5EF4-FFF2-40B4-BE49-F238E27FC236}">
                  <a16:creationId xmlns:a16="http://schemas.microsoft.com/office/drawing/2014/main" id="{8B1E9314-93D6-1E4F-96FB-607966A8EAA7}"/>
                </a:ext>
              </a:extLst>
            </p:cNvPr>
            <p:cNvSpPr/>
            <p:nvPr/>
          </p:nvSpPr>
          <p:spPr>
            <a:xfrm>
              <a:off x="-11080050" y="4092875"/>
              <a:ext cx="140225" cy="269375"/>
            </a:xfrm>
            <a:custGeom>
              <a:avLst/>
              <a:gdLst/>
              <a:ahLst/>
              <a:cxnLst/>
              <a:rect l="l" t="t" r="r" b="b"/>
              <a:pathLst>
                <a:path w="5609" h="10775" extrusionOk="0">
                  <a:moveTo>
                    <a:pt x="2679" y="0"/>
                  </a:moveTo>
                  <a:cubicBezTo>
                    <a:pt x="1450" y="0"/>
                    <a:pt x="442" y="1387"/>
                    <a:pt x="1" y="3308"/>
                  </a:cubicBezTo>
                  <a:lnTo>
                    <a:pt x="1009" y="3308"/>
                  </a:lnTo>
                  <a:cubicBezTo>
                    <a:pt x="2175" y="3308"/>
                    <a:pt x="3120" y="4253"/>
                    <a:pt x="3120" y="5388"/>
                  </a:cubicBezTo>
                  <a:cubicBezTo>
                    <a:pt x="3120" y="6522"/>
                    <a:pt x="2175" y="7467"/>
                    <a:pt x="1009" y="7467"/>
                  </a:cubicBezTo>
                  <a:lnTo>
                    <a:pt x="1" y="7467"/>
                  </a:lnTo>
                  <a:cubicBezTo>
                    <a:pt x="442" y="9420"/>
                    <a:pt x="1450" y="10775"/>
                    <a:pt x="2679" y="10775"/>
                  </a:cubicBezTo>
                  <a:cubicBezTo>
                    <a:pt x="4285" y="10775"/>
                    <a:pt x="5609" y="8381"/>
                    <a:pt x="5609" y="5419"/>
                  </a:cubicBezTo>
                  <a:cubicBezTo>
                    <a:pt x="5609" y="2458"/>
                    <a:pt x="4285" y="0"/>
                    <a:pt x="2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0" name="Google Shape;7923;p74">
              <a:extLst>
                <a:ext uri="{FF2B5EF4-FFF2-40B4-BE49-F238E27FC236}">
                  <a16:creationId xmlns:a16="http://schemas.microsoft.com/office/drawing/2014/main" id="{6E324F26-E842-3B68-CA5A-42CD16B86074}"/>
                </a:ext>
              </a:extLst>
            </p:cNvPr>
            <p:cNvSpPr/>
            <p:nvPr/>
          </p:nvSpPr>
          <p:spPr>
            <a:xfrm>
              <a:off x="-11230475" y="4320500"/>
              <a:ext cx="103975" cy="103200"/>
            </a:xfrm>
            <a:custGeom>
              <a:avLst/>
              <a:gdLst/>
              <a:ahLst/>
              <a:cxnLst/>
              <a:rect l="l" t="t" r="r" b="b"/>
              <a:pathLst>
                <a:path w="4159" h="4128" extrusionOk="0">
                  <a:moveTo>
                    <a:pt x="0" y="0"/>
                  </a:moveTo>
                  <a:lnTo>
                    <a:pt x="0" y="2867"/>
                  </a:lnTo>
                  <a:cubicBezTo>
                    <a:pt x="0" y="3529"/>
                    <a:pt x="536" y="4127"/>
                    <a:pt x="1260" y="4127"/>
                  </a:cubicBezTo>
                  <a:cubicBezTo>
                    <a:pt x="1922" y="4127"/>
                    <a:pt x="2521" y="3560"/>
                    <a:pt x="2521" y="2867"/>
                  </a:cubicBezTo>
                  <a:lnTo>
                    <a:pt x="2521" y="1638"/>
                  </a:lnTo>
                  <a:lnTo>
                    <a:pt x="2962" y="1638"/>
                  </a:lnTo>
                  <a:cubicBezTo>
                    <a:pt x="3623" y="1638"/>
                    <a:pt x="4127" y="1134"/>
                    <a:pt x="4159" y="473"/>
                  </a:cubicBezTo>
                  <a:cubicBezTo>
                    <a:pt x="3875" y="347"/>
                    <a:pt x="3623" y="221"/>
                    <a:pt x="3340" y="158"/>
                  </a:cubicBezTo>
                  <a:lnTo>
                    <a:pt x="3340" y="378"/>
                  </a:lnTo>
                  <a:cubicBezTo>
                    <a:pt x="3340" y="630"/>
                    <a:pt x="3151" y="788"/>
                    <a:pt x="2962" y="788"/>
                  </a:cubicBezTo>
                  <a:lnTo>
                    <a:pt x="2521" y="788"/>
                  </a:lnTo>
                  <a:lnTo>
                    <a:pt x="2521" y="0"/>
                  </a:lnTo>
                  <a:cubicBezTo>
                    <a:pt x="2468" y="11"/>
                    <a:pt x="2416" y="14"/>
                    <a:pt x="2364" y="14"/>
                  </a:cubicBezTo>
                  <a:cubicBezTo>
                    <a:pt x="2262" y="14"/>
                    <a:pt x="2164" y="0"/>
                    <a:pt x="20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1" name="Google Shape;7924;p74">
              <a:extLst>
                <a:ext uri="{FF2B5EF4-FFF2-40B4-BE49-F238E27FC236}">
                  <a16:creationId xmlns:a16="http://schemas.microsoft.com/office/drawing/2014/main" id="{04D5F374-8064-040C-CF55-46E556E58A35}"/>
                </a:ext>
              </a:extLst>
            </p:cNvPr>
            <p:cNvSpPr/>
            <p:nvPr/>
          </p:nvSpPr>
          <p:spPr>
            <a:xfrm>
              <a:off x="-11210000" y="4113350"/>
              <a:ext cx="137850" cy="226075"/>
            </a:xfrm>
            <a:custGeom>
              <a:avLst/>
              <a:gdLst/>
              <a:ahLst/>
              <a:cxnLst/>
              <a:rect l="l" t="t" r="r" b="b"/>
              <a:pathLst>
                <a:path w="5514" h="9043" extrusionOk="0">
                  <a:moveTo>
                    <a:pt x="5514" y="0"/>
                  </a:moveTo>
                  <a:lnTo>
                    <a:pt x="4096" y="883"/>
                  </a:lnTo>
                  <a:cubicBezTo>
                    <a:pt x="3308" y="1355"/>
                    <a:pt x="2363" y="1607"/>
                    <a:pt x="1418" y="1607"/>
                  </a:cubicBezTo>
                  <a:cubicBezTo>
                    <a:pt x="536" y="2300"/>
                    <a:pt x="0" y="3340"/>
                    <a:pt x="0" y="4537"/>
                  </a:cubicBezTo>
                  <a:cubicBezTo>
                    <a:pt x="0" y="5703"/>
                    <a:pt x="567" y="6774"/>
                    <a:pt x="1418" y="7436"/>
                  </a:cubicBezTo>
                  <a:cubicBezTo>
                    <a:pt x="2363" y="7499"/>
                    <a:pt x="3308" y="7719"/>
                    <a:pt x="4096" y="8192"/>
                  </a:cubicBezTo>
                  <a:lnTo>
                    <a:pt x="5514" y="9042"/>
                  </a:lnTo>
                  <a:cubicBezTo>
                    <a:pt x="4695" y="8097"/>
                    <a:pt x="4159" y="6427"/>
                    <a:pt x="4159" y="4537"/>
                  </a:cubicBezTo>
                  <a:cubicBezTo>
                    <a:pt x="4159" y="2647"/>
                    <a:pt x="4726" y="946"/>
                    <a:pt x="5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2" name="Google Shape;7925;p74">
              <a:extLst>
                <a:ext uri="{FF2B5EF4-FFF2-40B4-BE49-F238E27FC236}">
                  <a16:creationId xmlns:a16="http://schemas.microsoft.com/office/drawing/2014/main" id="{AB6D5344-43A1-588D-D45D-F79197C4DECD}"/>
                </a:ext>
              </a:extLst>
            </p:cNvPr>
            <p:cNvSpPr/>
            <p:nvPr/>
          </p:nvSpPr>
          <p:spPr>
            <a:xfrm>
              <a:off x="-11295075" y="4153525"/>
              <a:ext cx="89825" cy="145725"/>
            </a:xfrm>
            <a:custGeom>
              <a:avLst/>
              <a:gdLst/>
              <a:ahLst/>
              <a:cxnLst/>
              <a:rect l="l" t="t" r="r" b="b"/>
              <a:pathLst>
                <a:path w="3593" h="5829" extrusionOk="0">
                  <a:moveTo>
                    <a:pt x="3088" y="0"/>
                  </a:moveTo>
                  <a:cubicBezTo>
                    <a:pt x="1482" y="0"/>
                    <a:pt x="127" y="1229"/>
                    <a:pt x="64" y="2773"/>
                  </a:cubicBezTo>
                  <a:cubicBezTo>
                    <a:pt x="1" y="4505"/>
                    <a:pt x="1356" y="5829"/>
                    <a:pt x="2962" y="5829"/>
                  </a:cubicBezTo>
                  <a:lnTo>
                    <a:pt x="3592" y="5829"/>
                  </a:lnTo>
                  <a:cubicBezTo>
                    <a:pt x="2931" y="5041"/>
                    <a:pt x="2521" y="4064"/>
                    <a:pt x="2521" y="2930"/>
                  </a:cubicBezTo>
                  <a:cubicBezTo>
                    <a:pt x="2521" y="1796"/>
                    <a:pt x="2931" y="788"/>
                    <a:pt x="35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73" name="Google Shape;7926;p74">
            <a:extLst>
              <a:ext uri="{FF2B5EF4-FFF2-40B4-BE49-F238E27FC236}">
                <a16:creationId xmlns:a16="http://schemas.microsoft.com/office/drawing/2014/main" id="{EA4E76CF-73D8-A4AD-5FB1-FA848B5ED6DC}"/>
              </a:ext>
            </a:extLst>
          </p:cNvPr>
          <p:cNvGrpSpPr/>
          <p:nvPr/>
        </p:nvGrpSpPr>
        <p:grpSpPr>
          <a:xfrm>
            <a:off x="7692986" y="3855153"/>
            <a:ext cx="416780" cy="473935"/>
            <a:chOff x="-9500075" y="3180800"/>
            <a:chExt cx="310350" cy="352875"/>
          </a:xfrm>
          <a:solidFill>
            <a:schemeClr val="tx1"/>
          </a:solidFill>
        </p:grpSpPr>
        <p:sp>
          <p:nvSpPr>
            <p:cNvPr id="974" name="Google Shape;7927;p74">
              <a:extLst>
                <a:ext uri="{FF2B5EF4-FFF2-40B4-BE49-F238E27FC236}">
                  <a16:creationId xmlns:a16="http://schemas.microsoft.com/office/drawing/2014/main" id="{65C1CB65-F257-DD22-2EA4-CEE3F28587D8}"/>
                </a:ext>
              </a:extLst>
            </p:cNvPr>
            <p:cNvSpPr/>
            <p:nvPr/>
          </p:nvSpPr>
          <p:spPr>
            <a:xfrm>
              <a:off x="-9429175" y="3332825"/>
              <a:ext cx="82725" cy="55150"/>
            </a:xfrm>
            <a:custGeom>
              <a:avLst/>
              <a:gdLst/>
              <a:ahLst/>
              <a:cxnLst/>
              <a:rect l="l" t="t" r="r" b="b"/>
              <a:pathLst>
                <a:path w="3309" h="2206" extrusionOk="0">
                  <a:moveTo>
                    <a:pt x="1670" y="0"/>
                  </a:moveTo>
                  <a:lnTo>
                    <a:pt x="0" y="2205"/>
                  </a:lnTo>
                  <a:lnTo>
                    <a:pt x="3308" y="2205"/>
                  </a:lnTo>
                  <a:lnTo>
                    <a:pt x="167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5" name="Google Shape;7928;p74">
              <a:extLst>
                <a:ext uri="{FF2B5EF4-FFF2-40B4-BE49-F238E27FC236}">
                  <a16:creationId xmlns:a16="http://schemas.microsoft.com/office/drawing/2014/main" id="{9D7B86AA-F97D-E15F-9DB9-67B00099450E}"/>
                </a:ext>
              </a:extLst>
            </p:cNvPr>
            <p:cNvSpPr/>
            <p:nvPr/>
          </p:nvSpPr>
          <p:spPr>
            <a:xfrm>
              <a:off x="-9335450" y="3274525"/>
              <a:ext cx="19700" cy="19725"/>
            </a:xfrm>
            <a:custGeom>
              <a:avLst/>
              <a:gdLst/>
              <a:ahLst/>
              <a:cxnLst/>
              <a:rect l="l" t="t" r="r" b="b"/>
              <a:pathLst>
                <a:path w="788" h="789" extrusionOk="0">
                  <a:moveTo>
                    <a:pt x="378" y="1"/>
                  </a:moveTo>
                  <a:cubicBezTo>
                    <a:pt x="189" y="1"/>
                    <a:pt x="0" y="190"/>
                    <a:pt x="0" y="379"/>
                  </a:cubicBezTo>
                  <a:cubicBezTo>
                    <a:pt x="0" y="599"/>
                    <a:pt x="189" y="788"/>
                    <a:pt x="378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90"/>
                    <a:pt x="599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6" name="Google Shape;7929;p74">
              <a:extLst>
                <a:ext uri="{FF2B5EF4-FFF2-40B4-BE49-F238E27FC236}">
                  <a16:creationId xmlns:a16="http://schemas.microsoft.com/office/drawing/2014/main" id="{F2766BBB-7D55-5FBD-E85F-B50ED3389861}"/>
                </a:ext>
              </a:extLst>
            </p:cNvPr>
            <p:cNvSpPr/>
            <p:nvPr/>
          </p:nvSpPr>
          <p:spPr>
            <a:xfrm>
              <a:off x="-9330725" y="3351725"/>
              <a:ext cx="62250" cy="36250"/>
            </a:xfrm>
            <a:custGeom>
              <a:avLst/>
              <a:gdLst/>
              <a:ahLst/>
              <a:cxnLst/>
              <a:rect l="l" t="t" r="r" b="b"/>
              <a:pathLst>
                <a:path w="2490" h="1450" extrusionOk="0">
                  <a:moveTo>
                    <a:pt x="1040" y="0"/>
                  </a:moveTo>
                  <a:lnTo>
                    <a:pt x="0" y="977"/>
                  </a:lnTo>
                  <a:lnTo>
                    <a:pt x="410" y="1449"/>
                  </a:lnTo>
                  <a:lnTo>
                    <a:pt x="2489" y="1449"/>
                  </a:lnTo>
                  <a:lnTo>
                    <a:pt x="104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7" name="Google Shape;7930;p74">
              <a:extLst>
                <a:ext uri="{FF2B5EF4-FFF2-40B4-BE49-F238E27FC236}">
                  <a16:creationId xmlns:a16="http://schemas.microsoft.com/office/drawing/2014/main" id="{1B8159AF-93E5-DC38-923F-85D9F48D966C}"/>
                </a:ext>
              </a:extLst>
            </p:cNvPr>
            <p:cNvSpPr/>
            <p:nvPr/>
          </p:nvSpPr>
          <p:spPr>
            <a:xfrm>
              <a:off x="-9440200" y="3220975"/>
              <a:ext cx="186675" cy="152025"/>
            </a:xfrm>
            <a:custGeom>
              <a:avLst/>
              <a:gdLst/>
              <a:ahLst/>
              <a:cxnLst/>
              <a:rect l="l" t="t" r="r" b="b"/>
              <a:pathLst>
                <a:path w="7467" h="6081" extrusionOk="0">
                  <a:moveTo>
                    <a:pt x="4568" y="1324"/>
                  </a:moveTo>
                  <a:cubicBezTo>
                    <a:pt x="5261" y="1324"/>
                    <a:pt x="5828" y="1859"/>
                    <a:pt x="5828" y="2552"/>
                  </a:cubicBezTo>
                  <a:cubicBezTo>
                    <a:pt x="5828" y="3214"/>
                    <a:pt x="5293" y="3813"/>
                    <a:pt x="4568" y="3813"/>
                  </a:cubicBezTo>
                  <a:cubicBezTo>
                    <a:pt x="3875" y="3813"/>
                    <a:pt x="3308" y="3245"/>
                    <a:pt x="3308" y="2552"/>
                  </a:cubicBezTo>
                  <a:cubicBezTo>
                    <a:pt x="3308" y="1828"/>
                    <a:pt x="3875" y="1324"/>
                    <a:pt x="4568" y="1324"/>
                  </a:cubicBezTo>
                  <a:close/>
                  <a:moveTo>
                    <a:pt x="0" y="0"/>
                  </a:moveTo>
                  <a:lnTo>
                    <a:pt x="0" y="5860"/>
                  </a:lnTo>
                  <a:lnTo>
                    <a:pt x="1733" y="3529"/>
                  </a:lnTo>
                  <a:cubicBezTo>
                    <a:pt x="1812" y="3434"/>
                    <a:pt x="1945" y="3387"/>
                    <a:pt x="2079" y="3387"/>
                  </a:cubicBezTo>
                  <a:cubicBezTo>
                    <a:pt x="2213" y="3387"/>
                    <a:pt x="2347" y="3434"/>
                    <a:pt x="2426" y="3529"/>
                  </a:cubicBezTo>
                  <a:lnTo>
                    <a:pt x="3907" y="5482"/>
                  </a:lnTo>
                  <a:lnTo>
                    <a:pt x="5104" y="4317"/>
                  </a:lnTo>
                  <a:cubicBezTo>
                    <a:pt x="5183" y="4238"/>
                    <a:pt x="5285" y="4198"/>
                    <a:pt x="5387" y="4198"/>
                  </a:cubicBezTo>
                  <a:cubicBezTo>
                    <a:pt x="5490" y="4198"/>
                    <a:pt x="5592" y="4238"/>
                    <a:pt x="5671" y="4317"/>
                  </a:cubicBezTo>
                  <a:lnTo>
                    <a:pt x="7467" y="6081"/>
                  </a:lnTo>
                  <a:lnTo>
                    <a:pt x="746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8" name="Google Shape;7931;p74">
              <a:extLst>
                <a:ext uri="{FF2B5EF4-FFF2-40B4-BE49-F238E27FC236}">
                  <a16:creationId xmlns:a16="http://schemas.microsoft.com/office/drawing/2014/main" id="{73EF0A9E-DC0A-AA9E-3489-F1906F23F56A}"/>
                </a:ext>
              </a:extLst>
            </p:cNvPr>
            <p:cNvSpPr/>
            <p:nvPr/>
          </p:nvSpPr>
          <p:spPr>
            <a:xfrm>
              <a:off x="-9500075" y="3222550"/>
              <a:ext cx="310350" cy="228425"/>
            </a:xfrm>
            <a:custGeom>
              <a:avLst/>
              <a:gdLst/>
              <a:ahLst/>
              <a:cxnLst/>
              <a:rect l="l" t="t" r="r" b="b"/>
              <a:pathLst>
                <a:path w="12414" h="9137" extrusionOk="0">
                  <a:moveTo>
                    <a:pt x="1229" y="0"/>
                  </a:moveTo>
                  <a:cubicBezTo>
                    <a:pt x="568" y="0"/>
                    <a:pt x="1" y="599"/>
                    <a:pt x="1" y="1261"/>
                  </a:cubicBezTo>
                  <a:lnTo>
                    <a:pt x="1" y="7877"/>
                  </a:lnTo>
                  <a:cubicBezTo>
                    <a:pt x="1" y="8538"/>
                    <a:pt x="568" y="9137"/>
                    <a:pt x="1229" y="9137"/>
                  </a:cubicBezTo>
                  <a:lnTo>
                    <a:pt x="11153" y="9137"/>
                  </a:lnTo>
                  <a:cubicBezTo>
                    <a:pt x="11815" y="9137"/>
                    <a:pt x="12414" y="8538"/>
                    <a:pt x="12414" y="7877"/>
                  </a:cubicBezTo>
                  <a:lnTo>
                    <a:pt x="12414" y="1261"/>
                  </a:lnTo>
                  <a:cubicBezTo>
                    <a:pt x="12319" y="536"/>
                    <a:pt x="11784" y="0"/>
                    <a:pt x="11122" y="0"/>
                  </a:cubicBezTo>
                  <a:lnTo>
                    <a:pt x="10712" y="0"/>
                  </a:lnTo>
                  <a:lnTo>
                    <a:pt x="10712" y="7058"/>
                  </a:lnTo>
                  <a:cubicBezTo>
                    <a:pt x="10712" y="7278"/>
                    <a:pt x="10523" y="7436"/>
                    <a:pt x="10334" y="7436"/>
                  </a:cubicBezTo>
                  <a:lnTo>
                    <a:pt x="2048" y="7436"/>
                  </a:lnTo>
                  <a:cubicBezTo>
                    <a:pt x="1828" y="7436"/>
                    <a:pt x="1607" y="7247"/>
                    <a:pt x="1607" y="7058"/>
                  </a:cubicBezTo>
                  <a:lnTo>
                    <a:pt x="16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9" name="Google Shape;7932;p74">
              <a:extLst>
                <a:ext uri="{FF2B5EF4-FFF2-40B4-BE49-F238E27FC236}">
                  <a16:creationId xmlns:a16="http://schemas.microsoft.com/office/drawing/2014/main" id="{14BD5CE6-5380-AE6D-FB2E-BC7E0DD5A5C1}"/>
                </a:ext>
              </a:extLst>
            </p:cNvPr>
            <p:cNvSpPr/>
            <p:nvPr/>
          </p:nvSpPr>
          <p:spPr>
            <a:xfrm>
              <a:off x="-9398475" y="3180800"/>
              <a:ext cx="103200" cy="21300"/>
            </a:xfrm>
            <a:custGeom>
              <a:avLst/>
              <a:gdLst/>
              <a:ahLst/>
              <a:cxnLst/>
              <a:rect l="l" t="t" r="r" b="b"/>
              <a:pathLst>
                <a:path w="4128" h="852" extrusionOk="0">
                  <a:moveTo>
                    <a:pt x="820" y="1"/>
                  </a:moveTo>
                  <a:cubicBezTo>
                    <a:pt x="347" y="1"/>
                    <a:pt x="1" y="379"/>
                    <a:pt x="1" y="851"/>
                  </a:cubicBezTo>
                  <a:lnTo>
                    <a:pt x="4128" y="851"/>
                  </a:lnTo>
                  <a:cubicBezTo>
                    <a:pt x="4128" y="379"/>
                    <a:pt x="3781" y="1"/>
                    <a:pt x="3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0" name="Google Shape;7933;p74">
              <a:extLst>
                <a:ext uri="{FF2B5EF4-FFF2-40B4-BE49-F238E27FC236}">
                  <a16:creationId xmlns:a16="http://schemas.microsoft.com/office/drawing/2014/main" id="{7ABD4EBE-07A8-8FC0-ABB7-5892C03F0315}"/>
                </a:ext>
              </a:extLst>
            </p:cNvPr>
            <p:cNvSpPr/>
            <p:nvPr/>
          </p:nvSpPr>
          <p:spPr>
            <a:xfrm>
              <a:off x="-9460700" y="3471450"/>
              <a:ext cx="41775" cy="62225"/>
            </a:xfrm>
            <a:custGeom>
              <a:avLst/>
              <a:gdLst/>
              <a:ahLst/>
              <a:cxnLst/>
              <a:rect l="l" t="t" r="r" b="b"/>
              <a:pathLst>
                <a:path w="1671" h="2489" extrusionOk="0">
                  <a:moveTo>
                    <a:pt x="1" y="0"/>
                  </a:moveTo>
                  <a:lnTo>
                    <a:pt x="1" y="1670"/>
                  </a:lnTo>
                  <a:cubicBezTo>
                    <a:pt x="1" y="2142"/>
                    <a:pt x="347" y="2489"/>
                    <a:pt x="820" y="2489"/>
                  </a:cubicBezTo>
                  <a:cubicBezTo>
                    <a:pt x="1293" y="2489"/>
                    <a:pt x="1671" y="2142"/>
                    <a:pt x="1671" y="1670"/>
                  </a:cubicBezTo>
                  <a:lnTo>
                    <a:pt x="167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1" name="Google Shape;7934;p74">
              <a:extLst>
                <a:ext uri="{FF2B5EF4-FFF2-40B4-BE49-F238E27FC236}">
                  <a16:creationId xmlns:a16="http://schemas.microsoft.com/office/drawing/2014/main" id="{7D63A2D3-652B-FCA6-C6E5-6ADED7E41C36}"/>
                </a:ext>
              </a:extLst>
            </p:cNvPr>
            <p:cNvSpPr/>
            <p:nvPr/>
          </p:nvSpPr>
          <p:spPr>
            <a:xfrm>
              <a:off x="-9274800" y="3471450"/>
              <a:ext cx="41750" cy="62225"/>
            </a:xfrm>
            <a:custGeom>
              <a:avLst/>
              <a:gdLst/>
              <a:ahLst/>
              <a:cxnLst/>
              <a:rect l="l" t="t" r="r" b="b"/>
              <a:pathLst>
                <a:path w="1670" h="2489" extrusionOk="0">
                  <a:moveTo>
                    <a:pt x="0" y="0"/>
                  </a:moveTo>
                  <a:lnTo>
                    <a:pt x="0" y="1670"/>
                  </a:lnTo>
                  <a:cubicBezTo>
                    <a:pt x="0" y="2142"/>
                    <a:pt x="378" y="2489"/>
                    <a:pt x="851" y="2489"/>
                  </a:cubicBezTo>
                  <a:cubicBezTo>
                    <a:pt x="1323" y="2489"/>
                    <a:pt x="1670" y="2142"/>
                    <a:pt x="1670" y="1670"/>
                  </a:cubicBezTo>
                  <a:lnTo>
                    <a:pt x="167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2" name="Google Shape;7935;p74">
              <a:extLst>
                <a:ext uri="{FF2B5EF4-FFF2-40B4-BE49-F238E27FC236}">
                  <a16:creationId xmlns:a16="http://schemas.microsoft.com/office/drawing/2014/main" id="{19298C06-D88E-E9EF-1CFA-9A82845972AC}"/>
                </a:ext>
              </a:extLst>
            </p:cNvPr>
            <p:cNvSpPr/>
            <p:nvPr/>
          </p:nvSpPr>
          <p:spPr>
            <a:xfrm>
              <a:off x="-9398475" y="3471450"/>
              <a:ext cx="103200" cy="20500"/>
            </a:xfrm>
            <a:custGeom>
              <a:avLst/>
              <a:gdLst/>
              <a:ahLst/>
              <a:cxnLst/>
              <a:rect l="l" t="t" r="r" b="b"/>
              <a:pathLst>
                <a:path w="4128" h="820" extrusionOk="0">
                  <a:moveTo>
                    <a:pt x="1" y="0"/>
                  </a:moveTo>
                  <a:lnTo>
                    <a:pt x="1" y="819"/>
                  </a:lnTo>
                  <a:lnTo>
                    <a:pt x="4128" y="819"/>
                  </a:lnTo>
                  <a:lnTo>
                    <a:pt x="412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83" name="Google Shape;7936;p74">
            <a:extLst>
              <a:ext uri="{FF2B5EF4-FFF2-40B4-BE49-F238E27FC236}">
                <a16:creationId xmlns:a16="http://schemas.microsoft.com/office/drawing/2014/main" id="{DDE4E1C3-0BCA-3C63-FB5B-325A91B3DC5B}"/>
              </a:ext>
            </a:extLst>
          </p:cNvPr>
          <p:cNvGrpSpPr/>
          <p:nvPr/>
        </p:nvGrpSpPr>
        <p:grpSpPr>
          <a:xfrm>
            <a:off x="7663374" y="4489173"/>
            <a:ext cx="474961" cy="475009"/>
            <a:chOff x="-9523700" y="3614000"/>
            <a:chExt cx="353675" cy="353675"/>
          </a:xfrm>
          <a:solidFill>
            <a:schemeClr val="tx1"/>
          </a:solidFill>
        </p:grpSpPr>
        <p:sp>
          <p:nvSpPr>
            <p:cNvPr id="984" name="Google Shape;7937;p74">
              <a:extLst>
                <a:ext uri="{FF2B5EF4-FFF2-40B4-BE49-F238E27FC236}">
                  <a16:creationId xmlns:a16="http://schemas.microsoft.com/office/drawing/2014/main" id="{CB06ED3D-6142-ED7D-0545-995D24725AF4}"/>
                </a:ext>
              </a:extLst>
            </p:cNvPr>
            <p:cNvSpPr/>
            <p:nvPr/>
          </p:nvSpPr>
          <p:spPr>
            <a:xfrm>
              <a:off x="-9523700" y="3843975"/>
              <a:ext cx="124475" cy="123700"/>
            </a:xfrm>
            <a:custGeom>
              <a:avLst/>
              <a:gdLst/>
              <a:ahLst/>
              <a:cxnLst/>
              <a:rect l="l" t="t" r="r" b="b"/>
              <a:pathLst>
                <a:path w="4979" h="4948" extrusionOk="0">
                  <a:moveTo>
                    <a:pt x="2489" y="1198"/>
                  </a:moveTo>
                  <a:cubicBezTo>
                    <a:pt x="3151" y="1198"/>
                    <a:pt x="3718" y="1765"/>
                    <a:pt x="3718" y="2427"/>
                  </a:cubicBezTo>
                  <a:cubicBezTo>
                    <a:pt x="3718" y="3088"/>
                    <a:pt x="3151" y="3687"/>
                    <a:pt x="2489" y="3687"/>
                  </a:cubicBezTo>
                  <a:cubicBezTo>
                    <a:pt x="1828" y="3687"/>
                    <a:pt x="1229" y="3151"/>
                    <a:pt x="1229" y="2427"/>
                  </a:cubicBezTo>
                  <a:cubicBezTo>
                    <a:pt x="1229" y="1734"/>
                    <a:pt x="1828" y="1198"/>
                    <a:pt x="2489" y="1198"/>
                  </a:cubicBezTo>
                  <a:close/>
                  <a:moveTo>
                    <a:pt x="2489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35" y="4947"/>
                    <a:pt x="2489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5" name="Google Shape;7938;p74">
              <a:extLst>
                <a:ext uri="{FF2B5EF4-FFF2-40B4-BE49-F238E27FC236}">
                  <a16:creationId xmlns:a16="http://schemas.microsoft.com/office/drawing/2014/main" id="{5328758A-9CA2-AB22-C191-C83F5C187209}"/>
                </a:ext>
              </a:extLst>
            </p:cNvPr>
            <p:cNvSpPr/>
            <p:nvPr/>
          </p:nvSpPr>
          <p:spPr>
            <a:xfrm>
              <a:off x="-9515825" y="3656525"/>
              <a:ext cx="116600" cy="195350"/>
            </a:xfrm>
            <a:custGeom>
              <a:avLst/>
              <a:gdLst/>
              <a:ahLst/>
              <a:cxnLst/>
              <a:rect l="l" t="t" r="r" b="b"/>
              <a:pathLst>
                <a:path w="4664" h="7814" extrusionOk="0">
                  <a:moveTo>
                    <a:pt x="2994" y="1"/>
                  </a:moveTo>
                  <a:cubicBezTo>
                    <a:pt x="2206" y="1"/>
                    <a:pt x="1513" y="536"/>
                    <a:pt x="1387" y="1324"/>
                  </a:cubicBezTo>
                  <a:lnTo>
                    <a:pt x="1" y="7499"/>
                  </a:lnTo>
                  <a:cubicBezTo>
                    <a:pt x="599" y="6963"/>
                    <a:pt x="1355" y="6648"/>
                    <a:pt x="2174" y="6648"/>
                  </a:cubicBezTo>
                  <a:cubicBezTo>
                    <a:pt x="3151" y="6648"/>
                    <a:pt x="4065" y="7089"/>
                    <a:pt x="4663" y="7814"/>
                  </a:cubicBezTo>
                  <a:lnTo>
                    <a:pt x="4663" y="1639"/>
                  </a:lnTo>
                  <a:cubicBezTo>
                    <a:pt x="4663" y="757"/>
                    <a:pt x="3907" y="1"/>
                    <a:pt x="29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6" name="Google Shape;7939;p74">
              <a:extLst>
                <a:ext uri="{FF2B5EF4-FFF2-40B4-BE49-F238E27FC236}">
                  <a16:creationId xmlns:a16="http://schemas.microsoft.com/office/drawing/2014/main" id="{57235790-8371-F304-534C-47E55B0083BA}"/>
                </a:ext>
              </a:extLst>
            </p:cNvPr>
            <p:cNvSpPr/>
            <p:nvPr/>
          </p:nvSpPr>
          <p:spPr>
            <a:xfrm>
              <a:off x="-9481175" y="3614000"/>
              <a:ext cx="80375" cy="37050"/>
            </a:xfrm>
            <a:custGeom>
              <a:avLst/>
              <a:gdLst/>
              <a:ahLst/>
              <a:cxnLst/>
              <a:rect l="l" t="t" r="r" b="b"/>
              <a:pathLst>
                <a:path w="3215" h="1482" extrusionOk="0">
                  <a:moveTo>
                    <a:pt x="1608" y="0"/>
                  </a:moveTo>
                  <a:cubicBezTo>
                    <a:pt x="788" y="63"/>
                    <a:pt x="127" y="693"/>
                    <a:pt x="1" y="1481"/>
                  </a:cubicBezTo>
                  <a:cubicBezTo>
                    <a:pt x="442" y="1072"/>
                    <a:pt x="1009" y="851"/>
                    <a:pt x="1608" y="851"/>
                  </a:cubicBezTo>
                  <a:cubicBezTo>
                    <a:pt x="2238" y="851"/>
                    <a:pt x="2805" y="1072"/>
                    <a:pt x="3214" y="1481"/>
                  </a:cubicBezTo>
                  <a:cubicBezTo>
                    <a:pt x="3120" y="630"/>
                    <a:pt x="242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7" name="Google Shape;7940;p74">
              <a:extLst>
                <a:ext uri="{FF2B5EF4-FFF2-40B4-BE49-F238E27FC236}">
                  <a16:creationId xmlns:a16="http://schemas.microsoft.com/office/drawing/2014/main" id="{260C34F6-CC42-5BE3-E004-C07DAD617658}"/>
                </a:ext>
              </a:extLst>
            </p:cNvPr>
            <p:cNvSpPr/>
            <p:nvPr/>
          </p:nvSpPr>
          <p:spPr>
            <a:xfrm>
              <a:off x="-9294500" y="3843975"/>
              <a:ext cx="124475" cy="123700"/>
            </a:xfrm>
            <a:custGeom>
              <a:avLst/>
              <a:gdLst/>
              <a:ahLst/>
              <a:cxnLst/>
              <a:rect l="l" t="t" r="r" b="b"/>
              <a:pathLst>
                <a:path w="4979" h="4948" extrusionOk="0">
                  <a:moveTo>
                    <a:pt x="2489" y="1198"/>
                  </a:moveTo>
                  <a:cubicBezTo>
                    <a:pt x="3151" y="1198"/>
                    <a:pt x="3718" y="1765"/>
                    <a:pt x="3718" y="2427"/>
                  </a:cubicBezTo>
                  <a:cubicBezTo>
                    <a:pt x="3718" y="3088"/>
                    <a:pt x="3151" y="3687"/>
                    <a:pt x="2489" y="3687"/>
                  </a:cubicBezTo>
                  <a:cubicBezTo>
                    <a:pt x="1828" y="3687"/>
                    <a:pt x="1229" y="3151"/>
                    <a:pt x="1229" y="2427"/>
                  </a:cubicBezTo>
                  <a:cubicBezTo>
                    <a:pt x="1229" y="1734"/>
                    <a:pt x="1796" y="1198"/>
                    <a:pt x="2489" y="1198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3"/>
                    <a:pt x="0" y="2458"/>
                  </a:cubicBezTo>
                  <a:cubicBezTo>
                    <a:pt x="0" y="3844"/>
                    <a:pt x="1103" y="4947"/>
                    <a:pt x="2489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8" name="Google Shape;7941;p74">
              <a:extLst>
                <a:ext uri="{FF2B5EF4-FFF2-40B4-BE49-F238E27FC236}">
                  <a16:creationId xmlns:a16="http://schemas.microsoft.com/office/drawing/2014/main" id="{98F58C55-B137-7952-AC82-388294E97A00}"/>
                </a:ext>
              </a:extLst>
            </p:cNvPr>
            <p:cNvSpPr/>
            <p:nvPr/>
          </p:nvSpPr>
          <p:spPr>
            <a:xfrm>
              <a:off x="-9294500" y="3656525"/>
              <a:ext cx="116600" cy="195350"/>
            </a:xfrm>
            <a:custGeom>
              <a:avLst/>
              <a:gdLst/>
              <a:ahLst/>
              <a:cxnLst/>
              <a:rect l="l" t="t" r="r" b="b"/>
              <a:pathLst>
                <a:path w="4664" h="7814" extrusionOk="0">
                  <a:moveTo>
                    <a:pt x="1670" y="1"/>
                  </a:moveTo>
                  <a:cubicBezTo>
                    <a:pt x="757" y="1"/>
                    <a:pt x="0" y="757"/>
                    <a:pt x="0" y="1639"/>
                  </a:cubicBezTo>
                  <a:lnTo>
                    <a:pt x="0" y="7814"/>
                  </a:lnTo>
                  <a:cubicBezTo>
                    <a:pt x="599" y="7089"/>
                    <a:pt x="1513" y="6648"/>
                    <a:pt x="2489" y="6648"/>
                  </a:cubicBezTo>
                  <a:cubicBezTo>
                    <a:pt x="3308" y="6648"/>
                    <a:pt x="4065" y="6963"/>
                    <a:pt x="4663" y="7499"/>
                  </a:cubicBezTo>
                  <a:lnTo>
                    <a:pt x="3277" y="1324"/>
                  </a:lnTo>
                  <a:cubicBezTo>
                    <a:pt x="3119" y="536"/>
                    <a:pt x="2458" y="1"/>
                    <a:pt x="16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9" name="Google Shape;7942;p74">
              <a:extLst>
                <a:ext uri="{FF2B5EF4-FFF2-40B4-BE49-F238E27FC236}">
                  <a16:creationId xmlns:a16="http://schemas.microsoft.com/office/drawing/2014/main" id="{789A8301-69EB-2A2F-39F1-A0EBB109E2EF}"/>
                </a:ext>
              </a:extLst>
            </p:cNvPr>
            <p:cNvSpPr/>
            <p:nvPr/>
          </p:nvSpPr>
          <p:spPr>
            <a:xfrm>
              <a:off x="-9294500" y="3615575"/>
              <a:ext cx="81150" cy="36250"/>
            </a:xfrm>
            <a:custGeom>
              <a:avLst/>
              <a:gdLst/>
              <a:ahLst/>
              <a:cxnLst/>
              <a:rect l="l" t="t" r="r" b="b"/>
              <a:pathLst>
                <a:path w="3246" h="1450" extrusionOk="0">
                  <a:moveTo>
                    <a:pt x="1639" y="0"/>
                  </a:moveTo>
                  <a:cubicBezTo>
                    <a:pt x="788" y="0"/>
                    <a:pt x="126" y="630"/>
                    <a:pt x="0" y="1450"/>
                  </a:cubicBezTo>
                  <a:cubicBezTo>
                    <a:pt x="442" y="1040"/>
                    <a:pt x="1040" y="820"/>
                    <a:pt x="1639" y="820"/>
                  </a:cubicBezTo>
                  <a:cubicBezTo>
                    <a:pt x="2269" y="820"/>
                    <a:pt x="2804" y="1040"/>
                    <a:pt x="3245" y="1450"/>
                  </a:cubicBezTo>
                  <a:cubicBezTo>
                    <a:pt x="3119" y="599"/>
                    <a:pt x="2458" y="0"/>
                    <a:pt x="16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0" name="Google Shape;7943;p74">
              <a:extLst>
                <a:ext uri="{FF2B5EF4-FFF2-40B4-BE49-F238E27FC236}">
                  <a16:creationId xmlns:a16="http://schemas.microsoft.com/office/drawing/2014/main" id="{74D2668E-A2F6-FC4D-5524-E11645BEC840}"/>
                </a:ext>
              </a:extLst>
            </p:cNvPr>
            <p:cNvSpPr/>
            <p:nvPr/>
          </p:nvSpPr>
          <p:spPr>
            <a:xfrm>
              <a:off x="-9378775" y="3822725"/>
              <a:ext cx="63025" cy="41750"/>
            </a:xfrm>
            <a:custGeom>
              <a:avLst/>
              <a:gdLst/>
              <a:ahLst/>
              <a:cxnLst/>
              <a:rect l="l" t="t" r="r" b="b"/>
              <a:pathLst>
                <a:path w="2521" h="1670" extrusionOk="0">
                  <a:moveTo>
                    <a:pt x="0" y="0"/>
                  </a:moveTo>
                  <a:lnTo>
                    <a:pt x="0" y="1670"/>
                  </a:lnTo>
                  <a:lnTo>
                    <a:pt x="2521" y="1670"/>
                  </a:lnTo>
                  <a:lnTo>
                    <a:pt x="252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1" name="Google Shape;7944;p74">
              <a:extLst>
                <a:ext uri="{FF2B5EF4-FFF2-40B4-BE49-F238E27FC236}">
                  <a16:creationId xmlns:a16="http://schemas.microsoft.com/office/drawing/2014/main" id="{358EF87A-5C3B-445E-6CDC-A321BB09E71F}"/>
                </a:ext>
              </a:extLst>
            </p:cNvPr>
            <p:cNvSpPr/>
            <p:nvPr/>
          </p:nvSpPr>
          <p:spPr>
            <a:xfrm>
              <a:off x="-9336250" y="3739225"/>
              <a:ext cx="21300" cy="63050"/>
            </a:xfrm>
            <a:custGeom>
              <a:avLst/>
              <a:gdLst/>
              <a:ahLst/>
              <a:cxnLst/>
              <a:rect l="l" t="t" r="r" b="b"/>
              <a:pathLst>
                <a:path w="852" h="2522" extrusionOk="0">
                  <a:moveTo>
                    <a:pt x="1" y="1"/>
                  </a:moveTo>
                  <a:lnTo>
                    <a:pt x="1" y="2521"/>
                  </a:lnTo>
                  <a:lnTo>
                    <a:pt x="851" y="2521"/>
                  </a:lnTo>
                  <a:lnTo>
                    <a:pt x="85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2" name="Google Shape;7945;p74">
              <a:extLst>
                <a:ext uri="{FF2B5EF4-FFF2-40B4-BE49-F238E27FC236}">
                  <a16:creationId xmlns:a16="http://schemas.microsoft.com/office/drawing/2014/main" id="{30E9FE7F-E885-13CA-8E9C-49C0E6321424}"/>
                </a:ext>
              </a:extLst>
            </p:cNvPr>
            <p:cNvSpPr/>
            <p:nvPr/>
          </p:nvSpPr>
          <p:spPr>
            <a:xfrm>
              <a:off x="-9378775" y="3739225"/>
              <a:ext cx="20500" cy="63050"/>
            </a:xfrm>
            <a:custGeom>
              <a:avLst/>
              <a:gdLst/>
              <a:ahLst/>
              <a:cxnLst/>
              <a:rect l="l" t="t" r="r" b="b"/>
              <a:pathLst>
                <a:path w="820" h="2522" extrusionOk="0">
                  <a:moveTo>
                    <a:pt x="0" y="1"/>
                  </a:moveTo>
                  <a:lnTo>
                    <a:pt x="0" y="2521"/>
                  </a:lnTo>
                  <a:lnTo>
                    <a:pt x="820" y="2521"/>
                  </a:lnTo>
                  <a:lnTo>
                    <a:pt x="82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93" name="Google Shape;7946;p74">
            <a:extLst>
              <a:ext uri="{FF2B5EF4-FFF2-40B4-BE49-F238E27FC236}">
                <a16:creationId xmlns:a16="http://schemas.microsoft.com/office/drawing/2014/main" id="{A27A05CC-53CD-3F49-5484-A87C1AD7DBE3}"/>
              </a:ext>
            </a:extLst>
          </p:cNvPr>
          <p:cNvGrpSpPr/>
          <p:nvPr/>
        </p:nvGrpSpPr>
        <p:grpSpPr>
          <a:xfrm>
            <a:off x="10043309" y="4519362"/>
            <a:ext cx="474961" cy="472893"/>
            <a:chOff x="-9523700" y="4049550"/>
            <a:chExt cx="353675" cy="352100"/>
          </a:xfrm>
          <a:solidFill>
            <a:schemeClr val="tx1"/>
          </a:solidFill>
        </p:grpSpPr>
        <p:sp>
          <p:nvSpPr>
            <p:cNvPr id="994" name="Google Shape;7947;p74">
              <a:extLst>
                <a:ext uri="{FF2B5EF4-FFF2-40B4-BE49-F238E27FC236}">
                  <a16:creationId xmlns:a16="http://schemas.microsoft.com/office/drawing/2014/main" id="{93BBB44D-37FB-AED6-43F5-5970F863153E}"/>
                </a:ext>
              </a:extLst>
            </p:cNvPr>
            <p:cNvSpPr/>
            <p:nvPr/>
          </p:nvSpPr>
          <p:spPr>
            <a:xfrm>
              <a:off x="-9523700" y="40495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1"/>
                  </a:moveTo>
                  <a:cubicBezTo>
                    <a:pt x="757" y="1"/>
                    <a:pt x="1" y="725"/>
                    <a:pt x="1" y="1639"/>
                  </a:cubicBezTo>
                  <a:cubicBezTo>
                    <a:pt x="1" y="2552"/>
                    <a:pt x="757" y="3309"/>
                    <a:pt x="1670" y="3309"/>
                  </a:cubicBezTo>
                  <a:cubicBezTo>
                    <a:pt x="2584" y="3309"/>
                    <a:pt x="3309" y="2552"/>
                    <a:pt x="3309" y="1639"/>
                  </a:cubicBezTo>
                  <a:cubicBezTo>
                    <a:pt x="3309" y="725"/>
                    <a:pt x="2584" y="1"/>
                    <a:pt x="16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5" name="Google Shape;7948;p74">
              <a:extLst>
                <a:ext uri="{FF2B5EF4-FFF2-40B4-BE49-F238E27FC236}">
                  <a16:creationId xmlns:a16="http://schemas.microsoft.com/office/drawing/2014/main" id="{37ED29C5-8C3C-CAF7-87DD-6711CC61191F}"/>
                </a:ext>
              </a:extLst>
            </p:cNvPr>
            <p:cNvSpPr/>
            <p:nvPr/>
          </p:nvSpPr>
          <p:spPr>
            <a:xfrm>
              <a:off x="-9523700" y="4148800"/>
              <a:ext cx="82725" cy="252850"/>
            </a:xfrm>
            <a:custGeom>
              <a:avLst/>
              <a:gdLst/>
              <a:ahLst/>
              <a:cxnLst/>
              <a:rect l="l" t="t" r="r" b="b"/>
              <a:pathLst>
                <a:path w="3309" h="10114" extrusionOk="0">
                  <a:moveTo>
                    <a:pt x="820" y="0"/>
                  </a:moveTo>
                  <a:lnTo>
                    <a:pt x="820" y="7876"/>
                  </a:lnTo>
                  <a:cubicBezTo>
                    <a:pt x="316" y="8160"/>
                    <a:pt x="1" y="8695"/>
                    <a:pt x="1" y="9294"/>
                  </a:cubicBezTo>
                  <a:lnTo>
                    <a:pt x="1" y="9672"/>
                  </a:lnTo>
                  <a:cubicBezTo>
                    <a:pt x="1" y="9924"/>
                    <a:pt x="190" y="10113"/>
                    <a:pt x="442" y="10113"/>
                  </a:cubicBezTo>
                  <a:lnTo>
                    <a:pt x="2930" y="10113"/>
                  </a:lnTo>
                  <a:cubicBezTo>
                    <a:pt x="3151" y="10113"/>
                    <a:pt x="3309" y="9924"/>
                    <a:pt x="3309" y="9672"/>
                  </a:cubicBezTo>
                  <a:lnTo>
                    <a:pt x="3309" y="9294"/>
                  </a:lnTo>
                  <a:cubicBezTo>
                    <a:pt x="3309" y="8664"/>
                    <a:pt x="2993" y="8160"/>
                    <a:pt x="2489" y="7876"/>
                  </a:cubicBezTo>
                  <a:lnTo>
                    <a:pt x="2489" y="0"/>
                  </a:lnTo>
                  <a:cubicBezTo>
                    <a:pt x="2206" y="63"/>
                    <a:pt x="1922" y="158"/>
                    <a:pt x="1670" y="158"/>
                  </a:cubicBezTo>
                  <a:cubicBezTo>
                    <a:pt x="1387" y="158"/>
                    <a:pt x="1103" y="63"/>
                    <a:pt x="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6" name="Google Shape;7949;p74">
              <a:extLst>
                <a:ext uri="{FF2B5EF4-FFF2-40B4-BE49-F238E27FC236}">
                  <a16:creationId xmlns:a16="http://schemas.microsoft.com/office/drawing/2014/main" id="{AE1D9D00-0AC7-8816-2309-3BF8021717C9}"/>
                </a:ext>
              </a:extLst>
            </p:cNvPr>
            <p:cNvSpPr/>
            <p:nvPr/>
          </p:nvSpPr>
          <p:spPr>
            <a:xfrm>
              <a:off x="-9252750" y="40495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1"/>
                  </a:moveTo>
                  <a:cubicBezTo>
                    <a:pt x="756" y="1"/>
                    <a:pt x="0" y="725"/>
                    <a:pt x="0" y="1639"/>
                  </a:cubicBezTo>
                  <a:cubicBezTo>
                    <a:pt x="0" y="2552"/>
                    <a:pt x="756" y="3309"/>
                    <a:pt x="1670" y="3309"/>
                  </a:cubicBezTo>
                  <a:cubicBezTo>
                    <a:pt x="2552" y="3309"/>
                    <a:pt x="3308" y="2552"/>
                    <a:pt x="3308" y="1639"/>
                  </a:cubicBezTo>
                  <a:cubicBezTo>
                    <a:pt x="3308" y="725"/>
                    <a:pt x="2552" y="1"/>
                    <a:pt x="16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7" name="Google Shape;7950;p74">
              <a:extLst>
                <a:ext uri="{FF2B5EF4-FFF2-40B4-BE49-F238E27FC236}">
                  <a16:creationId xmlns:a16="http://schemas.microsoft.com/office/drawing/2014/main" id="{134842F0-C652-A13C-1D04-E505248D3C8C}"/>
                </a:ext>
              </a:extLst>
            </p:cNvPr>
            <p:cNvSpPr/>
            <p:nvPr/>
          </p:nvSpPr>
          <p:spPr>
            <a:xfrm>
              <a:off x="-9252750" y="4148800"/>
              <a:ext cx="82725" cy="252850"/>
            </a:xfrm>
            <a:custGeom>
              <a:avLst/>
              <a:gdLst/>
              <a:ahLst/>
              <a:cxnLst/>
              <a:rect l="l" t="t" r="r" b="b"/>
              <a:pathLst>
                <a:path w="3309" h="10114" extrusionOk="0">
                  <a:moveTo>
                    <a:pt x="819" y="0"/>
                  </a:moveTo>
                  <a:lnTo>
                    <a:pt x="819" y="7876"/>
                  </a:lnTo>
                  <a:cubicBezTo>
                    <a:pt x="315" y="8160"/>
                    <a:pt x="0" y="8695"/>
                    <a:pt x="0" y="9294"/>
                  </a:cubicBezTo>
                  <a:lnTo>
                    <a:pt x="0" y="9704"/>
                  </a:lnTo>
                  <a:cubicBezTo>
                    <a:pt x="0" y="9924"/>
                    <a:pt x="189" y="10113"/>
                    <a:pt x="441" y="10113"/>
                  </a:cubicBezTo>
                  <a:lnTo>
                    <a:pt x="2899" y="10113"/>
                  </a:lnTo>
                  <a:cubicBezTo>
                    <a:pt x="3151" y="10113"/>
                    <a:pt x="3308" y="9924"/>
                    <a:pt x="3308" y="9704"/>
                  </a:cubicBezTo>
                  <a:lnTo>
                    <a:pt x="3308" y="9294"/>
                  </a:lnTo>
                  <a:cubicBezTo>
                    <a:pt x="3308" y="8664"/>
                    <a:pt x="2962" y="8160"/>
                    <a:pt x="2489" y="7876"/>
                  </a:cubicBezTo>
                  <a:lnTo>
                    <a:pt x="2489" y="0"/>
                  </a:lnTo>
                  <a:cubicBezTo>
                    <a:pt x="2206" y="95"/>
                    <a:pt x="1922" y="158"/>
                    <a:pt x="1638" y="158"/>
                  </a:cubicBezTo>
                  <a:cubicBezTo>
                    <a:pt x="1386" y="158"/>
                    <a:pt x="1103" y="95"/>
                    <a:pt x="8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8" name="Google Shape;7951;p74">
              <a:extLst>
                <a:ext uri="{FF2B5EF4-FFF2-40B4-BE49-F238E27FC236}">
                  <a16:creationId xmlns:a16="http://schemas.microsoft.com/office/drawing/2014/main" id="{780127A2-1F75-0F89-AE9A-78C2823CAF7B}"/>
                </a:ext>
              </a:extLst>
            </p:cNvPr>
            <p:cNvSpPr/>
            <p:nvPr/>
          </p:nvSpPr>
          <p:spPr>
            <a:xfrm>
              <a:off x="-9440200" y="4214950"/>
              <a:ext cx="187475" cy="167000"/>
            </a:xfrm>
            <a:custGeom>
              <a:avLst/>
              <a:gdLst/>
              <a:ahLst/>
              <a:cxnLst/>
              <a:rect l="l" t="t" r="r" b="b"/>
              <a:pathLst>
                <a:path w="7499" h="6680" extrusionOk="0">
                  <a:moveTo>
                    <a:pt x="1229" y="1"/>
                  </a:moveTo>
                  <a:cubicBezTo>
                    <a:pt x="1071" y="1"/>
                    <a:pt x="914" y="64"/>
                    <a:pt x="882" y="221"/>
                  </a:cubicBezTo>
                  <a:lnTo>
                    <a:pt x="0" y="1954"/>
                  </a:lnTo>
                  <a:lnTo>
                    <a:pt x="0" y="4852"/>
                  </a:lnTo>
                  <a:cubicBezTo>
                    <a:pt x="536" y="5325"/>
                    <a:pt x="851" y="5955"/>
                    <a:pt x="851" y="6680"/>
                  </a:cubicBezTo>
                  <a:lnTo>
                    <a:pt x="6679" y="6680"/>
                  </a:lnTo>
                  <a:cubicBezTo>
                    <a:pt x="6679" y="5955"/>
                    <a:pt x="6994" y="5325"/>
                    <a:pt x="7498" y="4852"/>
                  </a:cubicBezTo>
                  <a:lnTo>
                    <a:pt x="7498" y="1954"/>
                  </a:lnTo>
                  <a:lnTo>
                    <a:pt x="6616" y="221"/>
                  </a:lnTo>
                  <a:cubicBezTo>
                    <a:pt x="6553" y="64"/>
                    <a:pt x="6427" y="1"/>
                    <a:pt x="6270" y="1"/>
                  </a:cubicBezTo>
                  <a:lnTo>
                    <a:pt x="4726" y="1"/>
                  </a:lnTo>
                  <a:lnTo>
                    <a:pt x="6616" y="4443"/>
                  </a:lnTo>
                  <a:cubicBezTo>
                    <a:pt x="6679" y="4569"/>
                    <a:pt x="6679" y="4726"/>
                    <a:pt x="6585" y="4852"/>
                  </a:cubicBezTo>
                  <a:cubicBezTo>
                    <a:pt x="6522" y="4947"/>
                    <a:pt x="6396" y="5041"/>
                    <a:pt x="6238" y="5041"/>
                  </a:cubicBezTo>
                  <a:lnTo>
                    <a:pt x="1260" y="5041"/>
                  </a:lnTo>
                  <a:cubicBezTo>
                    <a:pt x="1103" y="5041"/>
                    <a:pt x="1008" y="4947"/>
                    <a:pt x="914" y="4852"/>
                  </a:cubicBezTo>
                  <a:cubicBezTo>
                    <a:pt x="851" y="4726"/>
                    <a:pt x="851" y="4569"/>
                    <a:pt x="882" y="4443"/>
                  </a:cubicBezTo>
                  <a:lnTo>
                    <a:pt x="277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9" name="Google Shape;7952;p74">
              <a:extLst>
                <a:ext uri="{FF2B5EF4-FFF2-40B4-BE49-F238E27FC236}">
                  <a16:creationId xmlns:a16="http://schemas.microsoft.com/office/drawing/2014/main" id="{EF5698A3-32CA-078A-1C4A-B445E20E9FEA}"/>
                </a:ext>
              </a:extLst>
            </p:cNvPr>
            <p:cNvSpPr/>
            <p:nvPr/>
          </p:nvSpPr>
          <p:spPr>
            <a:xfrm>
              <a:off x="-9393750" y="4214950"/>
              <a:ext cx="93750" cy="104000"/>
            </a:xfrm>
            <a:custGeom>
              <a:avLst/>
              <a:gdLst/>
              <a:ahLst/>
              <a:cxnLst/>
              <a:rect l="l" t="t" r="r" b="b"/>
              <a:pathLst>
                <a:path w="3750" h="4160" extrusionOk="0">
                  <a:moveTo>
                    <a:pt x="1828" y="1"/>
                  </a:moveTo>
                  <a:lnTo>
                    <a:pt x="1" y="4159"/>
                  </a:lnTo>
                  <a:lnTo>
                    <a:pt x="3750" y="4159"/>
                  </a:lnTo>
                  <a:lnTo>
                    <a:pt x="192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0" name="Google Shape;7953;p74">
              <a:extLst>
                <a:ext uri="{FF2B5EF4-FFF2-40B4-BE49-F238E27FC236}">
                  <a16:creationId xmlns:a16="http://schemas.microsoft.com/office/drawing/2014/main" id="{4544BE24-F361-B2A2-2C2A-69B1FFB8BCE5}"/>
                </a:ext>
              </a:extLst>
            </p:cNvPr>
            <p:cNvSpPr/>
            <p:nvPr/>
          </p:nvSpPr>
          <p:spPr>
            <a:xfrm>
              <a:off x="-9440200" y="4140125"/>
              <a:ext cx="187475" cy="32325"/>
            </a:xfrm>
            <a:custGeom>
              <a:avLst/>
              <a:gdLst/>
              <a:ahLst/>
              <a:cxnLst/>
              <a:rect l="l" t="t" r="r" b="b"/>
              <a:pathLst>
                <a:path w="7499" h="1293" extrusionOk="0">
                  <a:moveTo>
                    <a:pt x="0" y="1"/>
                  </a:moveTo>
                  <a:lnTo>
                    <a:pt x="0" y="851"/>
                  </a:lnTo>
                  <a:cubicBezTo>
                    <a:pt x="1229" y="1135"/>
                    <a:pt x="2489" y="1292"/>
                    <a:pt x="3749" y="1292"/>
                  </a:cubicBezTo>
                  <a:cubicBezTo>
                    <a:pt x="5009" y="1292"/>
                    <a:pt x="6270" y="1135"/>
                    <a:pt x="7498" y="851"/>
                  </a:cubicBezTo>
                  <a:lnTo>
                    <a:pt x="7498" y="1"/>
                  </a:lnTo>
                  <a:cubicBezTo>
                    <a:pt x="6270" y="300"/>
                    <a:pt x="5001" y="450"/>
                    <a:pt x="3737" y="450"/>
                  </a:cubicBezTo>
                  <a:cubicBezTo>
                    <a:pt x="2473" y="450"/>
                    <a:pt x="1213" y="30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01" name="Google Shape;7954;p74">
            <a:extLst>
              <a:ext uri="{FF2B5EF4-FFF2-40B4-BE49-F238E27FC236}">
                <a16:creationId xmlns:a16="http://schemas.microsoft.com/office/drawing/2014/main" id="{51E3ECF5-9AA4-6700-7127-68304AECC79E}"/>
              </a:ext>
            </a:extLst>
          </p:cNvPr>
          <p:cNvGrpSpPr/>
          <p:nvPr/>
        </p:nvGrpSpPr>
        <p:grpSpPr>
          <a:xfrm>
            <a:off x="9451461" y="4519326"/>
            <a:ext cx="476003" cy="414705"/>
            <a:chOff x="-8209150" y="3659675"/>
            <a:chExt cx="354450" cy="308775"/>
          </a:xfrm>
          <a:solidFill>
            <a:schemeClr val="tx1"/>
          </a:solidFill>
        </p:grpSpPr>
        <p:sp>
          <p:nvSpPr>
            <p:cNvPr id="1002" name="Google Shape;7955;p74">
              <a:extLst>
                <a:ext uri="{FF2B5EF4-FFF2-40B4-BE49-F238E27FC236}">
                  <a16:creationId xmlns:a16="http://schemas.microsoft.com/office/drawing/2014/main" id="{5AA9B411-3C1C-D713-B1A3-AD198669AC2C}"/>
                </a:ext>
              </a:extLst>
            </p:cNvPr>
            <p:cNvSpPr/>
            <p:nvPr/>
          </p:nvSpPr>
          <p:spPr>
            <a:xfrm>
              <a:off x="-8209150" y="3907775"/>
              <a:ext cx="353675" cy="60675"/>
            </a:xfrm>
            <a:custGeom>
              <a:avLst/>
              <a:gdLst/>
              <a:ahLst/>
              <a:cxnLst/>
              <a:rect l="l" t="t" r="r" b="b"/>
              <a:pathLst>
                <a:path w="14147" h="2427" extrusionOk="0">
                  <a:moveTo>
                    <a:pt x="1261" y="1"/>
                  </a:moveTo>
                  <a:cubicBezTo>
                    <a:pt x="599" y="1"/>
                    <a:pt x="0" y="536"/>
                    <a:pt x="0" y="1229"/>
                  </a:cubicBezTo>
                  <a:lnTo>
                    <a:pt x="0" y="2048"/>
                  </a:lnTo>
                  <a:cubicBezTo>
                    <a:pt x="0" y="2269"/>
                    <a:pt x="189" y="2427"/>
                    <a:pt x="378" y="2427"/>
                  </a:cubicBezTo>
                  <a:lnTo>
                    <a:pt x="13673" y="2427"/>
                  </a:lnTo>
                  <a:cubicBezTo>
                    <a:pt x="13894" y="2427"/>
                    <a:pt x="14052" y="2238"/>
                    <a:pt x="14052" y="2048"/>
                  </a:cubicBezTo>
                  <a:lnTo>
                    <a:pt x="14052" y="1229"/>
                  </a:lnTo>
                  <a:cubicBezTo>
                    <a:pt x="14146" y="599"/>
                    <a:pt x="13579" y="1"/>
                    <a:pt x="128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3" name="Google Shape;7956;p74">
              <a:extLst>
                <a:ext uri="{FF2B5EF4-FFF2-40B4-BE49-F238E27FC236}">
                  <a16:creationId xmlns:a16="http://schemas.microsoft.com/office/drawing/2014/main" id="{7EA2CFDC-CB5A-FBE0-7389-484ED9FE33B7}"/>
                </a:ext>
              </a:extLst>
            </p:cNvPr>
            <p:cNvSpPr/>
            <p:nvPr/>
          </p:nvSpPr>
          <p:spPr>
            <a:xfrm>
              <a:off x="-8188675" y="3825075"/>
              <a:ext cx="311125" cy="63050"/>
            </a:xfrm>
            <a:custGeom>
              <a:avLst/>
              <a:gdLst/>
              <a:ahLst/>
              <a:cxnLst/>
              <a:rect l="l" t="t" r="r" b="b"/>
              <a:pathLst>
                <a:path w="12445" h="2522" extrusionOk="0">
                  <a:moveTo>
                    <a:pt x="442" y="1"/>
                  </a:moveTo>
                  <a:cubicBezTo>
                    <a:pt x="189" y="1"/>
                    <a:pt x="0" y="190"/>
                    <a:pt x="0" y="410"/>
                  </a:cubicBezTo>
                  <a:lnTo>
                    <a:pt x="0" y="2521"/>
                  </a:lnTo>
                  <a:lnTo>
                    <a:pt x="3308" y="2521"/>
                  </a:lnTo>
                  <a:lnTo>
                    <a:pt x="3308" y="2080"/>
                  </a:lnTo>
                  <a:cubicBezTo>
                    <a:pt x="3308" y="1828"/>
                    <a:pt x="3497" y="1670"/>
                    <a:pt x="3718" y="1670"/>
                  </a:cubicBezTo>
                  <a:cubicBezTo>
                    <a:pt x="3939" y="1670"/>
                    <a:pt x="4128" y="1891"/>
                    <a:pt x="4128" y="2080"/>
                  </a:cubicBezTo>
                  <a:lnTo>
                    <a:pt x="4128" y="2521"/>
                  </a:lnTo>
                  <a:lnTo>
                    <a:pt x="5797" y="2521"/>
                  </a:lnTo>
                  <a:lnTo>
                    <a:pt x="5797" y="2080"/>
                  </a:lnTo>
                  <a:cubicBezTo>
                    <a:pt x="5797" y="1828"/>
                    <a:pt x="5986" y="1670"/>
                    <a:pt x="6238" y="1670"/>
                  </a:cubicBezTo>
                  <a:cubicBezTo>
                    <a:pt x="6459" y="1670"/>
                    <a:pt x="6616" y="1891"/>
                    <a:pt x="6616" y="2080"/>
                  </a:cubicBezTo>
                  <a:lnTo>
                    <a:pt x="6616" y="2521"/>
                  </a:lnTo>
                  <a:lnTo>
                    <a:pt x="8318" y="2521"/>
                  </a:lnTo>
                  <a:lnTo>
                    <a:pt x="8318" y="2080"/>
                  </a:lnTo>
                  <a:cubicBezTo>
                    <a:pt x="8318" y="1828"/>
                    <a:pt x="8507" y="1670"/>
                    <a:pt x="8696" y="1670"/>
                  </a:cubicBezTo>
                  <a:cubicBezTo>
                    <a:pt x="8948" y="1670"/>
                    <a:pt x="9105" y="1891"/>
                    <a:pt x="9105" y="2080"/>
                  </a:cubicBezTo>
                  <a:lnTo>
                    <a:pt x="9105" y="2521"/>
                  </a:lnTo>
                  <a:lnTo>
                    <a:pt x="12445" y="2521"/>
                  </a:lnTo>
                  <a:lnTo>
                    <a:pt x="12445" y="410"/>
                  </a:lnTo>
                  <a:cubicBezTo>
                    <a:pt x="12445" y="190"/>
                    <a:pt x="12256" y="1"/>
                    <a:pt x="1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4" name="Google Shape;7957;p74">
              <a:extLst>
                <a:ext uri="{FF2B5EF4-FFF2-40B4-BE49-F238E27FC236}">
                  <a16:creationId xmlns:a16="http://schemas.microsoft.com/office/drawing/2014/main" id="{844A1D0F-475E-9183-D980-4931D894FA22}"/>
                </a:ext>
              </a:extLst>
            </p:cNvPr>
            <p:cNvSpPr/>
            <p:nvPr/>
          </p:nvSpPr>
          <p:spPr>
            <a:xfrm>
              <a:off x="-7913800" y="3743175"/>
              <a:ext cx="59100" cy="62250"/>
            </a:xfrm>
            <a:custGeom>
              <a:avLst/>
              <a:gdLst/>
              <a:ahLst/>
              <a:cxnLst/>
              <a:rect l="l" t="t" r="r" b="b"/>
              <a:pathLst>
                <a:path w="2364" h="2490" extrusionOk="0">
                  <a:moveTo>
                    <a:pt x="1922" y="0"/>
                  </a:moveTo>
                  <a:cubicBezTo>
                    <a:pt x="1261" y="0"/>
                    <a:pt x="599" y="189"/>
                    <a:pt x="1" y="567"/>
                  </a:cubicBezTo>
                  <a:cubicBezTo>
                    <a:pt x="284" y="1134"/>
                    <a:pt x="473" y="1827"/>
                    <a:pt x="536" y="2489"/>
                  </a:cubicBezTo>
                  <a:lnTo>
                    <a:pt x="1796" y="2489"/>
                  </a:lnTo>
                  <a:lnTo>
                    <a:pt x="2332" y="504"/>
                  </a:lnTo>
                  <a:cubicBezTo>
                    <a:pt x="2364" y="410"/>
                    <a:pt x="2332" y="284"/>
                    <a:pt x="2238" y="158"/>
                  </a:cubicBezTo>
                  <a:cubicBezTo>
                    <a:pt x="2175" y="32"/>
                    <a:pt x="2048" y="0"/>
                    <a:pt x="19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5" name="Google Shape;7958;p74">
              <a:extLst>
                <a:ext uri="{FF2B5EF4-FFF2-40B4-BE49-F238E27FC236}">
                  <a16:creationId xmlns:a16="http://schemas.microsoft.com/office/drawing/2014/main" id="{64BF3677-E7E8-7EFC-F7F4-6271BEB6F98A}"/>
                </a:ext>
              </a:extLst>
            </p:cNvPr>
            <p:cNvSpPr/>
            <p:nvPr/>
          </p:nvSpPr>
          <p:spPr>
            <a:xfrm>
              <a:off x="-8105975" y="3659675"/>
              <a:ext cx="185125" cy="145750"/>
            </a:xfrm>
            <a:custGeom>
              <a:avLst/>
              <a:gdLst/>
              <a:ahLst/>
              <a:cxnLst/>
              <a:rect l="l" t="t" r="r" b="b"/>
              <a:pathLst>
                <a:path w="7405" h="5830" extrusionOk="0">
                  <a:moveTo>
                    <a:pt x="442" y="1"/>
                  </a:moveTo>
                  <a:cubicBezTo>
                    <a:pt x="316" y="1"/>
                    <a:pt x="158" y="64"/>
                    <a:pt x="95" y="190"/>
                  </a:cubicBezTo>
                  <a:cubicBezTo>
                    <a:pt x="0" y="316"/>
                    <a:pt x="0" y="442"/>
                    <a:pt x="32" y="599"/>
                  </a:cubicBezTo>
                  <a:lnTo>
                    <a:pt x="2017" y="5829"/>
                  </a:lnTo>
                  <a:lnTo>
                    <a:pt x="7404" y="5829"/>
                  </a:lnTo>
                  <a:cubicBezTo>
                    <a:pt x="6806" y="2521"/>
                    <a:pt x="3907" y="1"/>
                    <a:pt x="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6" name="Google Shape;7959;p74">
              <a:extLst>
                <a:ext uri="{FF2B5EF4-FFF2-40B4-BE49-F238E27FC236}">
                  <a16:creationId xmlns:a16="http://schemas.microsoft.com/office/drawing/2014/main" id="{1D0BC92B-FB3D-BCD1-458A-20D342DC9BAF}"/>
                </a:ext>
              </a:extLst>
            </p:cNvPr>
            <p:cNvSpPr/>
            <p:nvPr/>
          </p:nvSpPr>
          <p:spPr>
            <a:xfrm>
              <a:off x="-8168975" y="3700625"/>
              <a:ext cx="91375" cy="104000"/>
            </a:xfrm>
            <a:custGeom>
              <a:avLst/>
              <a:gdLst/>
              <a:ahLst/>
              <a:cxnLst/>
              <a:rect l="l" t="t" r="r" b="b"/>
              <a:pathLst>
                <a:path w="3655" h="4160" extrusionOk="0">
                  <a:moveTo>
                    <a:pt x="473" y="1"/>
                  </a:moveTo>
                  <a:cubicBezTo>
                    <a:pt x="347" y="1"/>
                    <a:pt x="189" y="95"/>
                    <a:pt x="126" y="158"/>
                  </a:cubicBezTo>
                  <a:cubicBezTo>
                    <a:pt x="32" y="284"/>
                    <a:pt x="0" y="410"/>
                    <a:pt x="95" y="505"/>
                  </a:cubicBezTo>
                  <a:lnTo>
                    <a:pt x="1260" y="4097"/>
                  </a:lnTo>
                  <a:lnTo>
                    <a:pt x="3631" y="4097"/>
                  </a:lnTo>
                  <a:lnTo>
                    <a:pt x="2205" y="284"/>
                  </a:lnTo>
                  <a:cubicBezTo>
                    <a:pt x="1670" y="95"/>
                    <a:pt x="1071" y="1"/>
                    <a:pt x="473" y="1"/>
                  </a:cubicBezTo>
                  <a:close/>
                  <a:moveTo>
                    <a:pt x="3631" y="4097"/>
                  </a:moveTo>
                  <a:lnTo>
                    <a:pt x="3655" y="4160"/>
                  </a:lnTo>
                  <a:lnTo>
                    <a:pt x="3655" y="409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7" name="Google Shape;7960;p74">
              <a:extLst>
                <a:ext uri="{FF2B5EF4-FFF2-40B4-BE49-F238E27FC236}">
                  <a16:creationId xmlns:a16="http://schemas.microsoft.com/office/drawing/2014/main" id="{F931FFF3-20DC-3B6A-96B9-21765CBD3F38}"/>
                </a:ext>
              </a:extLst>
            </p:cNvPr>
            <p:cNvSpPr/>
            <p:nvPr/>
          </p:nvSpPr>
          <p:spPr>
            <a:xfrm>
              <a:off x="-8209150" y="3742375"/>
              <a:ext cx="50425" cy="61475"/>
            </a:xfrm>
            <a:custGeom>
              <a:avLst/>
              <a:gdLst/>
              <a:ahLst/>
              <a:cxnLst/>
              <a:rect l="l" t="t" r="r" b="b"/>
              <a:pathLst>
                <a:path w="2017" h="2459" extrusionOk="0">
                  <a:moveTo>
                    <a:pt x="441" y="1"/>
                  </a:moveTo>
                  <a:cubicBezTo>
                    <a:pt x="315" y="1"/>
                    <a:pt x="189" y="32"/>
                    <a:pt x="126" y="158"/>
                  </a:cubicBezTo>
                  <a:cubicBezTo>
                    <a:pt x="32" y="253"/>
                    <a:pt x="0" y="379"/>
                    <a:pt x="32" y="505"/>
                  </a:cubicBezTo>
                  <a:lnTo>
                    <a:pt x="504" y="2458"/>
                  </a:lnTo>
                  <a:lnTo>
                    <a:pt x="2017" y="2458"/>
                  </a:lnTo>
                  <a:lnTo>
                    <a:pt x="1229" y="64"/>
                  </a:lnTo>
                  <a:cubicBezTo>
                    <a:pt x="977" y="32"/>
                    <a:pt x="693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08" name="Google Shape;7961;p74">
            <a:extLst>
              <a:ext uri="{FF2B5EF4-FFF2-40B4-BE49-F238E27FC236}">
                <a16:creationId xmlns:a16="http://schemas.microsoft.com/office/drawing/2014/main" id="{10638AF4-8C16-386C-6BA2-DAB826A8193C}"/>
              </a:ext>
            </a:extLst>
          </p:cNvPr>
          <p:cNvGrpSpPr/>
          <p:nvPr/>
        </p:nvGrpSpPr>
        <p:grpSpPr>
          <a:xfrm>
            <a:off x="8255794" y="2042699"/>
            <a:ext cx="474961" cy="473968"/>
            <a:chOff x="-12643475" y="3212300"/>
            <a:chExt cx="353675" cy="352900"/>
          </a:xfrm>
          <a:solidFill>
            <a:schemeClr val="tx1"/>
          </a:solidFill>
        </p:grpSpPr>
        <p:sp>
          <p:nvSpPr>
            <p:cNvPr id="1009" name="Google Shape;7962;p74">
              <a:extLst>
                <a:ext uri="{FF2B5EF4-FFF2-40B4-BE49-F238E27FC236}">
                  <a16:creationId xmlns:a16="http://schemas.microsoft.com/office/drawing/2014/main" id="{CF0097EC-6903-AFB5-0B9C-83DDD9BB9166}"/>
                </a:ext>
              </a:extLst>
            </p:cNvPr>
            <p:cNvSpPr/>
            <p:nvPr/>
          </p:nvSpPr>
          <p:spPr>
            <a:xfrm>
              <a:off x="-12372525" y="3517125"/>
              <a:ext cx="20500" cy="48075"/>
            </a:xfrm>
            <a:custGeom>
              <a:avLst/>
              <a:gdLst/>
              <a:ahLst/>
              <a:cxnLst/>
              <a:rect l="l" t="t" r="r" b="b"/>
              <a:pathLst>
                <a:path w="820" h="1923" extrusionOk="0">
                  <a:moveTo>
                    <a:pt x="0" y="0"/>
                  </a:moveTo>
                  <a:lnTo>
                    <a:pt x="0" y="1513"/>
                  </a:lnTo>
                  <a:cubicBezTo>
                    <a:pt x="0" y="1765"/>
                    <a:pt x="189" y="1922"/>
                    <a:pt x="410" y="1922"/>
                  </a:cubicBezTo>
                  <a:cubicBezTo>
                    <a:pt x="662" y="1922"/>
                    <a:pt x="819" y="1702"/>
                    <a:pt x="819" y="1513"/>
                  </a:cubicBezTo>
                  <a:lnTo>
                    <a:pt x="819" y="0"/>
                  </a:lnTo>
                  <a:cubicBezTo>
                    <a:pt x="662" y="126"/>
                    <a:pt x="567" y="221"/>
                    <a:pt x="410" y="221"/>
                  </a:cubicBezTo>
                  <a:cubicBezTo>
                    <a:pt x="189" y="221"/>
                    <a:pt x="126" y="126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0" name="Google Shape;7963;p74">
              <a:extLst>
                <a:ext uri="{FF2B5EF4-FFF2-40B4-BE49-F238E27FC236}">
                  <a16:creationId xmlns:a16="http://schemas.microsoft.com/office/drawing/2014/main" id="{7A4DA858-9D42-5E1A-AAC3-2E23DE9E806F}"/>
                </a:ext>
              </a:extLst>
            </p:cNvPr>
            <p:cNvSpPr/>
            <p:nvPr/>
          </p:nvSpPr>
          <p:spPr>
            <a:xfrm>
              <a:off x="-12581250" y="3480900"/>
              <a:ext cx="63025" cy="21275"/>
            </a:xfrm>
            <a:custGeom>
              <a:avLst/>
              <a:gdLst/>
              <a:ahLst/>
              <a:cxnLst/>
              <a:rect l="l" t="t" r="r" b="b"/>
              <a:pathLst>
                <a:path w="2521" h="851" extrusionOk="0">
                  <a:moveTo>
                    <a:pt x="0" y="0"/>
                  </a:moveTo>
                  <a:lnTo>
                    <a:pt x="0" y="851"/>
                  </a:lnTo>
                  <a:lnTo>
                    <a:pt x="2521" y="851"/>
                  </a:lnTo>
                  <a:lnTo>
                    <a:pt x="252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1" name="Google Shape;7964;p74">
              <a:extLst>
                <a:ext uri="{FF2B5EF4-FFF2-40B4-BE49-F238E27FC236}">
                  <a16:creationId xmlns:a16="http://schemas.microsoft.com/office/drawing/2014/main" id="{E3D33313-C593-91C9-C9B4-1574320C93E1}"/>
                </a:ext>
              </a:extLst>
            </p:cNvPr>
            <p:cNvSpPr/>
            <p:nvPr/>
          </p:nvSpPr>
          <p:spPr>
            <a:xfrm>
              <a:off x="-12643475" y="3398975"/>
              <a:ext cx="186700" cy="166225"/>
            </a:xfrm>
            <a:custGeom>
              <a:avLst/>
              <a:gdLst/>
              <a:ahLst/>
              <a:cxnLst/>
              <a:rect l="l" t="t" r="r" b="b"/>
              <a:pathLst>
                <a:path w="7468" h="6649" extrusionOk="0">
                  <a:moveTo>
                    <a:pt x="5419" y="2458"/>
                  </a:moveTo>
                  <a:cubicBezTo>
                    <a:pt x="5671" y="2458"/>
                    <a:pt x="5860" y="2647"/>
                    <a:pt x="5860" y="2899"/>
                  </a:cubicBezTo>
                  <a:lnTo>
                    <a:pt x="5860" y="4537"/>
                  </a:lnTo>
                  <a:cubicBezTo>
                    <a:pt x="5860" y="4789"/>
                    <a:pt x="5671" y="4978"/>
                    <a:pt x="5419" y="4978"/>
                  </a:cubicBezTo>
                  <a:lnTo>
                    <a:pt x="2080" y="4978"/>
                  </a:lnTo>
                  <a:cubicBezTo>
                    <a:pt x="1859" y="4978"/>
                    <a:pt x="1639" y="4789"/>
                    <a:pt x="1639" y="4537"/>
                  </a:cubicBezTo>
                  <a:lnTo>
                    <a:pt x="1639" y="2899"/>
                  </a:lnTo>
                  <a:cubicBezTo>
                    <a:pt x="1639" y="2647"/>
                    <a:pt x="1859" y="2458"/>
                    <a:pt x="2080" y="2458"/>
                  </a:cubicBezTo>
                  <a:close/>
                  <a:moveTo>
                    <a:pt x="1639" y="1"/>
                  </a:moveTo>
                  <a:lnTo>
                    <a:pt x="1639" y="977"/>
                  </a:lnTo>
                  <a:lnTo>
                    <a:pt x="662" y="1450"/>
                  </a:lnTo>
                  <a:cubicBezTo>
                    <a:pt x="221" y="1639"/>
                    <a:pt x="0" y="2080"/>
                    <a:pt x="0" y="2552"/>
                  </a:cubicBezTo>
                  <a:lnTo>
                    <a:pt x="0" y="5356"/>
                  </a:lnTo>
                  <a:cubicBezTo>
                    <a:pt x="0" y="6049"/>
                    <a:pt x="536" y="6648"/>
                    <a:pt x="1261" y="6648"/>
                  </a:cubicBezTo>
                  <a:lnTo>
                    <a:pt x="6270" y="6648"/>
                  </a:lnTo>
                  <a:cubicBezTo>
                    <a:pt x="6931" y="6648"/>
                    <a:pt x="7467" y="6049"/>
                    <a:pt x="7467" y="5388"/>
                  </a:cubicBezTo>
                  <a:lnTo>
                    <a:pt x="7467" y="2584"/>
                  </a:lnTo>
                  <a:cubicBezTo>
                    <a:pt x="7467" y="2111"/>
                    <a:pt x="7215" y="1670"/>
                    <a:pt x="6805" y="1481"/>
                  </a:cubicBezTo>
                  <a:lnTo>
                    <a:pt x="5829" y="1009"/>
                  </a:lnTo>
                  <a:lnTo>
                    <a:pt x="582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2" name="Google Shape;7965;p74">
              <a:extLst>
                <a:ext uri="{FF2B5EF4-FFF2-40B4-BE49-F238E27FC236}">
                  <a16:creationId xmlns:a16="http://schemas.microsoft.com/office/drawing/2014/main" id="{350B31B5-22F6-94ED-29DD-C9B80D41BA2C}"/>
                </a:ext>
              </a:extLst>
            </p:cNvPr>
            <p:cNvSpPr/>
            <p:nvPr/>
          </p:nvSpPr>
          <p:spPr>
            <a:xfrm>
              <a:off x="-12431600" y="3212300"/>
              <a:ext cx="141800" cy="137075"/>
            </a:xfrm>
            <a:custGeom>
              <a:avLst/>
              <a:gdLst/>
              <a:ahLst/>
              <a:cxnLst/>
              <a:rect l="l" t="t" r="r" b="b"/>
              <a:pathLst>
                <a:path w="5672" h="5483" extrusionOk="0">
                  <a:moveTo>
                    <a:pt x="2741" y="1"/>
                  </a:moveTo>
                  <a:cubicBezTo>
                    <a:pt x="1481" y="1"/>
                    <a:pt x="378" y="883"/>
                    <a:pt x="0" y="2017"/>
                  </a:cubicBezTo>
                  <a:lnTo>
                    <a:pt x="2300" y="3845"/>
                  </a:lnTo>
                  <a:lnTo>
                    <a:pt x="2300" y="2143"/>
                  </a:lnTo>
                  <a:cubicBezTo>
                    <a:pt x="2300" y="1891"/>
                    <a:pt x="2521" y="1702"/>
                    <a:pt x="2741" y="1702"/>
                  </a:cubicBezTo>
                  <a:cubicBezTo>
                    <a:pt x="2993" y="1702"/>
                    <a:pt x="3151" y="1891"/>
                    <a:pt x="3151" y="2143"/>
                  </a:cubicBezTo>
                  <a:lnTo>
                    <a:pt x="3151" y="5483"/>
                  </a:lnTo>
                  <a:lnTo>
                    <a:pt x="5608" y="3561"/>
                  </a:lnTo>
                  <a:lnTo>
                    <a:pt x="5608" y="2931"/>
                  </a:lnTo>
                  <a:cubicBezTo>
                    <a:pt x="5671" y="1324"/>
                    <a:pt x="4348" y="1"/>
                    <a:pt x="27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3" name="Google Shape;7966;p74">
              <a:extLst>
                <a:ext uri="{FF2B5EF4-FFF2-40B4-BE49-F238E27FC236}">
                  <a16:creationId xmlns:a16="http://schemas.microsoft.com/office/drawing/2014/main" id="{A1CEC387-F07D-8FD5-B0ED-FDCD3BF32A39}"/>
                </a:ext>
              </a:extLst>
            </p:cNvPr>
            <p:cNvSpPr/>
            <p:nvPr/>
          </p:nvSpPr>
          <p:spPr>
            <a:xfrm>
              <a:off x="-12352050" y="3326525"/>
              <a:ext cx="62250" cy="104775"/>
            </a:xfrm>
            <a:custGeom>
              <a:avLst/>
              <a:gdLst/>
              <a:ahLst/>
              <a:cxnLst/>
              <a:rect l="l" t="t" r="r" b="b"/>
              <a:pathLst>
                <a:path w="2490" h="4191" extrusionOk="0">
                  <a:moveTo>
                    <a:pt x="2489" y="0"/>
                  </a:moveTo>
                  <a:lnTo>
                    <a:pt x="0" y="1890"/>
                  </a:lnTo>
                  <a:lnTo>
                    <a:pt x="0" y="4190"/>
                  </a:lnTo>
                  <a:lnTo>
                    <a:pt x="2489" y="2300"/>
                  </a:lnTo>
                  <a:lnTo>
                    <a:pt x="248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4" name="Google Shape;7967;p74">
              <a:extLst>
                <a:ext uri="{FF2B5EF4-FFF2-40B4-BE49-F238E27FC236}">
                  <a16:creationId xmlns:a16="http://schemas.microsoft.com/office/drawing/2014/main" id="{363DF8A7-429A-150F-E1C0-F17D3702ACA3}"/>
                </a:ext>
              </a:extLst>
            </p:cNvPr>
            <p:cNvSpPr/>
            <p:nvPr/>
          </p:nvSpPr>
          <p:spPr>
            <a:xfrm>
              <a:off x="-12434750" y="3285550"/>
              <a:ext cx="62250" cy="104000"/>
            </a:xfrm>
            <a:custGeom>
              <a:avLst/>
              <a:gdLst/>
              <a:ahLst/>
              <a:cxnLst/>
              <a:rect l="l" t="t" r="r" b="b"/>
              <a:pathLst>
                <a:path w="2490" h="4160" extrusionOk="0">
                  <a:moveTo>
                    <a:pt x="0" y="1"/>
                  </a:moveTo>
                  <a:lnTo>
                    <a:pt x="0" y="2269"/>
                  </a:lnTo>
                  <a:lnTo>
                    <a:pt x="2489" y="4160"/>
                  </a:lnTo>
                  <a:lnTo>
                    <a:pt x="2489" y="1891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5" name="Google Shape;7968;p74">
              <a:extLst>
                <a:ext uri="{FF2B5EF4-FFF2-40B4-BE49-F238E27FC236}">
                  <a16:creationId xmlns:a16="http://schemas.microsoft.com/office/drawing/2014/main" id="{184C8442-5890-83BD-D3E4-516984DFE8C1}"/>
                </a:ext>
              </a:extLst>
            </p:cNvPr>
            <p:cNvSpPr/>
            <p:nvPr/>
          </p:nvSpPr>
          <p:spPr>
            <a:xfrm>
              <a:off x="-12352050" y="3409225"/>
              <a:ext cx="62250" cy="107925"/>
            </a:xfrm>
            <a:custGeom>
              <a:avLst/>
              <a:gdLst/>
              <a:ahLst/>
              <a:cxnLst/>
              <a:rect l="l" t="t" r="r" b="b"/>
              <a:pathLst>
                <a:path w="2490" h="4317" extrusionOk="0">
                  <a:moveTo>
                    <a:pt x="2489" y="0"/>
                  </a:moveTo>
                  <a:lnTo>
                    <a:pt x="0" y="1859"/>
                  </a:lnTo>
                  <a:lnTo>
                    <a:pt x="0" y="4316"/>
                  </a:lnTo>
                  <a:lnTo>
                    <a:pt x="1607" y="2678"/>
                  </a:lnTo>
                  <a:cubicBezTo>
                    <a:pt x="2174" y="2142"/>
                    <a:pt x="2489" y="1418"/>
                    <a:pt x="2489" y="630"/>
                  </a:cubicBezTo>
                  <a:lnTo>
                    <a:pt x="248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6" name="Google Shape;7969;p74">
              <a:extLst>
                <a:ext uri="{FF2B5EF4-FFF2-40B4-BE49-F238E27FC236}">
                  <a16:creationId xmlns:a16="http://schemas.microsoft.com/office/drawing/2014/main" id="{11948DF4-471B-6F11-2D96-C53CAF0A214F}"/>
                </a:ext>
              </a:extLst>
            </p:cNvPr>
            <p:cNvSpPr/>
            <p:nvPr/>
          </p:nvSpPr>
          <p:spPr>
            <a:xfrm>
              <a:off x="-12434750" y="3368250"/>
              <a:ext cx="62250" cy="148900"/>
            </a:xfrm>
            <a:custGeom>
              <a:avLst/>
              <a:gdLst/>
              <a:ahLst/>
              <a:cxnLst/>
              <a:rect l="l" t="t" r="r" b="b"/>
              <a:pathLst>
                <a:path w="2490" h="5956" extrusionOk="0">
                  <a:moveTo>
                    <a:pt x="0" y="1"/>
                  </a:moveTo>
                  <a:lnTo>
                    <a:pt x="0" y="2269"/>
                  </a:lnTo>
                  <a:cubicBezTo>
                    <a:pt x="0" y="3057"/>
                    <a:pt x="315" y="3781"/>
                    <a:pt x="851" y="4317"/>
                  </a:cubicBezTo>
                  <a:lnTo>
                    <a:pt x="2489" y="5955"/>
                  </a:lnTo>
                  <a:lnTo>
                    <a:pt x="2489" y="186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7" name="Google Shape;7970;p74">
              <a:extLst>
                <a:ext uri="{FF2B5EF4-FFF2-40B4-BE49-F238E27FC236}">
                  <a16:creationId xmlns:a16="http://schemas.microsoft.com/office/drawing/2014/main" id="{3BFF4B56-36A2-2911-1DC1-3FF3BD198AB7}"/>
                </a:ext>
              </a:extLst>
            </p:cNvPr>
            <p:cNvSpPr/>
            <p:nvPr/>
          </p:nvSpPr>
          <p:spPr>
            <a:xfrm>
              <a:off x="-12623000" y="3336750"/>
              <a:ext cx="145725" cy="40975"/>
            </a:xfrm>
            <a:custGeom>
              <a:avLst/>
              <a:gdLst/>
              <a:ahLst/>
              <a:cxnLst/>
              <a:rect l="l" t="t" r="r" b="b"/>
              <a:pathLst>
                <a:path w="5829" h="1639" extrusionOk="0">
                  <a:moveTo>
                    <a:pt x="820" y="1"/>
                  </a:moveTo>
                  <a:cubicBezTo>
                    <a:pt x="347" y="1"/>
                    <a:pt x="1" y="347"/>
                    <a:pt x="1" y="820"/>
                  </a:cubicBezTo>
                  <a:cubicBezTo>
                    <a:pt x="1" y="1292"/>
                    <a:pt x="410" y="1639"/>
                    <a:pt x="820" y="1639"/>
                  </a:cubicBezTo>
                  <a:lnTo>
                    <a:pt x="5010" y="1639"/>
                  </a:lnTo>
                  <a:cubicBezTo>
                    <a:pt x="5482" y="1639"/>
                    <a:pt x="5829" y="1292"/>
                    <a:pt x="5829" y="820"/>
                  </a:cubicBezTo>
                  <a:cubicBezTo>
                    <a:pt x="5829" y="347"/>
                    <a:pt x="5482" y="1"/>
                    <a:pt x="50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18" name="Google Shape;7971;p74">
            <a:extLst>
              <a:ext uri="{FF2B5EF4-FFF2-40B4-BE49-F238E27FC236}">
                <a16:creationId xmlns:a16="http://schemas.microsoft.com/office/drawing/2014/main" id="{4B8FAE77-EFFF-83BF-754D-04A17B91CE9F}"/>
              </a:ext>
            </a:extLst>
          </p:cNvPr>
          <p:cNvGrpSpPr/>
          <p:nvPr/>
        </p:nvGrpSpPr>
        <p:grpSpPr>
          <a:xfrm>
            <a:off x="8255794" y="2645064"/>
            <a:ext cx="474961" cy="444488"/>
            <a:chOff x="-12643475" y="3657325"/>
            <a:chExt cx="353675" cy="330950"/>
          </a:xfrm>
          <a:solidFill>
            <a:schemeClr val="tx1"/>
          </a:solidFill>
        </p:grpSpPr>
        <p:sp>
          <p:nvSpPr>
            <p:cNvPr id="1019" name="Google Shape;7972;p74">
              <a:extLst>
                <a:ext uri="{FF2B5EF4-FFF2-40B4-BE49-F238E27FC236}">
                  <a16:creationId xmlns:a16="http://schemas.microsoft.com/office/drawing/2014/main" id="{5AB408A3-A394-011A-B151-971F7D0431A7}"/>
                </a:ext>
              </a:extLst>
            </p:cNvPr>
            <p:cNvSpPr/>
            <p:nvPr/>
          </p:nvSpPr>
          <p:spPr>
            <a:xfrm>
              <a:off x="-12580475" y="3719550"/>
              <a:ext cx="19725" cy="19700"/>
            </a:xfrm>
            <a:custGeom>
              <a:avLst/>
              <a:gdLst/>
              <a:ahLst/>
              <a:cxnLst/>
              <a:rect l="l" t="t" r="r" b="b"/>
              <a:pathLst>
                <a:path w="789" h="788" extrusionOk="0">
                  <a:moveTo>
                    <a:pt x="379" y="0"/>
                  </a:moveTo>
                  <a:cubicBezTo>
                    <a:pt x="190" y="0"/>
                    <a:pt x="1" y="189"/>
                    <a:pt x="1" y="410"/>
                  </a:cubicBezTo>
                  <a:cubicBezTo>
                    <a:pt x="1" y="599"/>
                    <a:pt x="190" y="788"/>
                    <a:pt x="379" y="788"/>
                  </a:cubicBezTo>
                  <a:cubicBezTo>
                    <a:pt x="599" y="788"/>
                    <a:pt x="788" y="599"/>
                    <a:pt x="788" y="410"/>
                  </a:cubicBezTo>
                  <a:cubicBezTo>
                    <a:pt x="788" y="189"/>
                    <a:pt x="599" y="0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0" name="Google Shape;7973;p74">
              <a:extLst>
                <a:ext uri="{FF2B5EF4-FFF2-40B4-BE49-F238E27FC236}">
                  <a16:creationId xmlns:a16="http://schemas.microsoft.com/office/drawing/2014/main" id="{2E62E628-E24D-368E-5B15-CC5DF9714D27}"/>
                </a:ext>
              </a:extLst>
            </p:cNvPr>
            <p:cNvSpPr/>
            <p:nvPr/>
          </p:nvSpPr>
          <p:spPr>
            <a:xfrm>
              <a:off x="-12456800" y="3719550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10" y="788"/>
                  </a:cubicBezTo>
                  <a:cubicBezTo>
                    <a:pt x="630" y="788"/>
                    <a:pt x="788" y="599"/>
                    <a:pt x="788" y="410"/>
                  </a:cubicBezTo>
                  <a:cubicBezTo>
                    <a:pt x="788" y="189"/>
                    <a:pt x="630" y="0"/>
                    <a:pt x="4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1" name="Google Shape;7974;p74">
              <a:extLst>
                <a:ext uri="{FF2B5EF4-FFF2-40B4-BE49-F238E27FC236}">
                  <a16:creationId xmlns:a16="http://schemas.microsoft.com/office/drawing/2014/main" id="{D352BCBD-DE10-C7D1-3ECE-611B4D806143}"/>
                </a:ext>
              </a:extLst>
            </p:cNvPr>
            <p:cNvSpPr/>
            <p:nvPr/>
          </p:nvSpPr>
          <p:spPr>
            <a:xfrm>
              <a:off x="-12643475" y="3657325"/>
              <a:ext cx="268600" cy="144950"/>
            </a:xfrm>
            <a:custGeom>
              <a:avLst/>
              <a:gdLst/>
              <a:ahLst/>
              <a:cxnLst/>
              <a:rect l="l" t="t" r="r" b="b"/>
              <a:pathLst>
                <a:path w="10744" h="5798" extrusionOk="0">
                  <a:moveTo>
                    <a:pt x="2899" y="1670"/>
                  </a:moveTo>
                  <a:cubicBezTo>
                    <a:pt x="3592" y="1670"/>
                    <a:pt x="4159" y="2205"/>
                    <a:pt x="4159" y="2899"/>
                  </a:cubicBezTo>
                  <a:cubicBezTo>
                    <a:pt x="4159" y="3560"/>
                    <a:pt x="3623" y="4159"/>
                    <a:pt x="2899" y="4159"/>
                  </a:cubicBezTo>
                  <a:cubicBezTo>
                    <a:pt x="2237" y="4159"/>
                    <a:pt x="1639" y="3592"/>
                    <a:pt x="1639" y="2899"/>
                  </a:cubicBezTo>
                  <a:cubicBezTo>
                    <a:pt x="1639" y="2205"/>
                    <a:pt x="2206" y="1670"/>
                    <a:pt x="2899" y="1670"/>
                  </a:cubicBezTo>
                  <a:close/>
                  <a:moveTo>
                    <a:pt x="7877" y="1670"/>
                  </a:moveTo>
                  <a:cubicBezTo>
                    <a:pt x="8538" y="1670"/>
                    <a:pt x="9137" y="2205"/>
                    <a:pt x="9137" y="2899"/>
                  </a:cubicBezTo>
                  <a:cubicBezTo>
                    <a:pt x="9137" y="3560"/>
                    <a:pt x="8570" y="4159"/>
                    <a:pt x="7877" y="4159"/>
                  </a:cubicBezTo>
                  <a:cubicBezTo>
                    <a:pt x="7215" y="4159"/>
                    <a:pt x="6616" y="3592"/>
                    <a:pt x="6616" y="2899"/>
                  </a:cubicBezTo>
                  <a:cubicBezTo>
                    <a:pt x="6616" y="2205"/>
                    <a:pt x="7152" y="1670"/>
                    <a:pt x="7877" y="1670"/>
                  </a:cubicBezTo>
                  <a:close/>
                  <a:moveTo>
                    <a:pt x="2899" y="0"/>
                  </a:moveTo>
                  <a:cubicBezTo>
                    <a:pt x="1292" y="0"/>
                    <a:pt x="32" y="1323"/>
                    <a:pt x="32" y="2899"/>
                  </a:cubicBezTo>
                  <a:cubicBezTo>
                    <a:pt x="0" y="4505"/>
                    <a:pt x="1292" y="5797"/>
                    <a:pt x="2899" y="5797"/>
                  </a:cubicBezTo>
                  <a:cubicBezTo>
                    <a:pt x="3970" y="5797"/>
                    <a:pt x="4884" y="5198"/>
                    <a:pt x="5388" y="4379"/>
                  </a:cubicBezTo>
                  <a:cubicBezTo>
                    <a:pt x="5892" y="5230"/>
                    <a:pt x="6805" y="5797"/>
                    <a:pt x="7877" y="5797"/>
                  </a:cubicBezTo>
                  <a:cubicBezTo>
                    <a:pt x="9483" y="5797"/>
                    <a:pt x="10744" y="4505"/>
                    <a:pt x="10744" y="2899"/>
                  </a:cubicBezTo>
                  <a:cubicBezTo>
                    <a:pt x="10744" y="1260"/>
                    <a:pt x="9452" y="0"/>
                    <a:pt x="7877" y="0"/>
                  </a:cubicBezTo>
                  <a:cubicBezTo>
                    <a:pt x="6805" y="0"/>
                    <a:pt x="5892" y="599"/>
                    <a:pt x="5388" y="1418"/>
                  </a:cubicBezTo>
                  <a:cubicBezTo>
                    <a:pt x="4884" y="567"/>
                    <a:pt x="3970" y="0"/>
                    <a:pt x="2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2" name="Google Shape;7975;p74">
              <a:extLst>
                <a:ext uri="{FF2B5EF4-FFF2-40B4-BE49-F238E27FC236}">
                  <a16:creationId xmlns:a16="http://schemas.microsoft.com/office/drawing/2014/main" id="{A5FFF05A-B862-7217-0993-89D6FA7471C3}"/>
                </a:ext>
              </a:extLst>
            </p:cNvPr>
            <p:cNvSpPr/>
            <p:nvPr/>
          </p:nvSpPr>
          <p:spPr>
            <a:xfrm>
              <a:off x="-12581250" y="3905425"/>
              <a:ext cx="62250" cy="20500"/>
            </a:xfrm>
            <a:custGeom>
              <a:avLst/>
              <a:gdLst/>
              <a:ahLst/>
              <a:cxnLst/>
              <a:rect l="l" t="t" r="r" b="b"/>
              <a:pathLst>
                <a:path w="2490" h="820" extrusionOk="0">
                  <a:moveTo>
                    <a:pt x="0" y="0"/>
                  </a:moveTo>
                  <a:lnTo>
                    <a:pt x="0" y="819"/>
                  </a:lnTo>
                  <a:lnTo>
                    <a:pt x="2489" y="819"/>
                  </a:lnTo>
                  <a:lnTo>
                    <a:pt x="248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3" name="Google Shape;7976;p74">
              <a:extLst>
                <a:ext uri="{FF2B5EF4-FFF2-40B4-BE49-F238E27FC236}">
                  <a16:creationId xmlns:a16="http://schemas.microsoft.com/office/drawing/2014/main" id="{675B33DE-EA91-54E1-E4DD-221936289182}"/>
                </a:ext>
              </a:extLst>
            </p:cNvPr>
            <p:cNvSpPr/>
            <p:nvPr/>
          </p:nvSpPr>
          <p:spPr>
            <a:xfrm>
              <a:off x="-12643475" y="3802250"/>
              <a:ext cx="269400" cy="185900"/>
            </a:xfrm>
            <a:custGeom>
              <a:avLst/>
              <a:gdLst/>
              <a:ahLst/>
              <a:cxnLst/>
              <a:rect l="l" t="t" r="r" b="b"/>
              <a:pathLst>
                <a:path w="10776" h="7436" extrusionOk="0">
                  <a:moveTo>
                    <a:pt x="7057" y="1670"/>
                  </a:moveTo>
                  <a:cubicBezTo>
                    <a:pt x="7278" y="1670"/>
                    <a:pt x="7436" y="1859"/>
                    <a:pt x="7436" y="2048"/>
                  </a:cubicBezTo>
                  <a:cubicBezTo>
                    <a:pt x="7436" y="2300"/>
                    <a:pt x="7247" y="2489"/>
                    <a:pt x="7057" y="2489"/>
                  </a:cubicBezTo>
                  <a:cubicBezTo>
                    <a:pt x="6805" y="2489"/>
                    <a:pt x="6616" y="2300"/>
                    <a:pt x="6616" y="2048"/>
                  </a:cubicBezTo>
                  <a:cubicBezTo>
                    <a:pt x="6616" y="1859"/>
                    <a:pt x="6805" y="1670"/>
                    <a:pt x="7057" y="1670"/>
                  </a:cubicBezTo>
                  <a:close/>
                  <a:moveTo>
                    <a:pt x="8696" y="1670"/>
                  </a:moveTo>
                  <a:cubicBezTo>
                    <a:pt x="8948" y="1670"/>
                    <a:pt x="9137" y="1859"/>
                    <a:pt x="9137" y="2048"/>
                  </a:cubicBezTo>
                  <a:cubicBezTo>
                    <a:pt x="9137" y="2300"/>
                    <a:pt x="8948" y="2489"/>
                    <a:pt x="8696" y="2489"/>
                  </a:cubicBezTo>
                  <a:cubicBezTo>
                    <a:pt x="8475" y="2489"/>
                    <a:pt x="8318" y="2300"/>
                    <a:pt x="8318" y="2048"/>
                  </a:cubicBezTo>
                  <a:cubicBezTo>
                    <a:pt x="8255" y="1859"/>
                    <a:pt x="8475" y="1670"/>
                    <a:pt x="8696" y="1670"/>
                  </a:cubicBezTo>
                  <a:close/>
                  <a:moveTo>
                    <a:pt x="5388" y="3277"/>
                  </a:moveTo>
                  <a:cubicBezTo>
                    <a:pt x="5640" y="3277"/>
                    <a:pt x="5829" y="3466"/>
                    <a:pt x="5829" y="3686"/>
                  </a:cubicBezTo>
                  <a:lnTo>
                    <a:pt x="5829" y="5356"/>
                  </a:lnTo>
                  <a:cubicBezTo>
                    <a:pt x="5829" y="5608"/>
                    <a:pt x="5640" y="5797"/>
                    <a:pt x="5388" y="5797"/>
                  </a:cubicBezTo>
                  <a:lnTo>
                    <a:pt x="2080" y="5797"/>
                  </a:lnTo>
                  <a:cubicBezTo>
                    <a:pt x="1859" y="5797"/>
                    <a:pt x="1639" y="5608"/>
                    <a:pt x="1639" y="5356"/>
                  </a:cubicBezTo>
                  <a:lnTo>
                    <a:pt x="1639" y="3686"/>
                  </a:lnTo>
                  <a:cubicBezTo>
                    <a:pt x="1639" y="3466"/>
                    <a:pt x="1859" y="3277"/>
                    <a:pt x="2080" y="3277"/>
                  </a:cubicBezTo>
                  <a:close/>
                  <a:moveTo>
                    <a:pt x="5230" y="0"/>
                  </a:moveTo>
                  <a:cubicBezTo>
                    <a:pt x="4600" y="504"/>
                    <a:pt x="3781" y="819"/>
                    <a:pt x="2899" y="819"/>
                  </a:cubicBezTo>
                  <a:cubicBezTo>
                    <a:pt x="2080" y="819"/>
                    <a:pt x="1324" y="536"/>
                    <a:pt x="756" y="126"/>
                  </a:cubicBezTo>
                  <a:cubicBezTo>
                    <a:pt x="315" y="315"/>
                    <a:pt x="32" y="756"/>
                    <a:pt x="32" y="1260"/>
                  </a:cubicBezTo>
                  <a:lnTo>
                    <a:pt x="32" y="6206"/>
                  </a:lnTo>
                  <a:cubicBezTo>
                    <a:pt x="0" y="6900"/>
                    <a:pt x="536" y="7435"/>
                    <a:pt x="1261" y="7435"/>
                  </a:cubicBezTo>
                  <a:lnTo>
                    <a:pt x="9515" y="7435"/>
                  </a:lnTo>
                  <a:cubicBezTo>
                    <a:pt x="10208" y="7435"/>
                    <a:pt x="10775" y="6900"/>
                    <a:pt x="10775" y="6206"/>
                  </a:cubicBezTo>
                  <a:lnTo>
                    <a:pt x="10775" y="1260"/>
                  </a:lnTo>
                  <a:cubicBezTo>
                    <a:pt x="10775" y="756"/>
                    <a:pt x="10460" y="315"/>
                    <a:pt x="10082" y="126"/>
                  </a:cubicBezTo>
                  <a:cubicBezTo>
                    <a:pt x="9452" y="536"/>
                    <a:pt x="8727" y="819"/>
                    <a:pt x="7908" y="819"/>
                  </a:cubicBezTo>
                  <a:cubicBezTo>
                    <a:pt x="7057" y="819"/>
                    <a:pt x="6270" y="504"/>
                    <a:pt x="55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4" name="Google Shape;7977;p74">
              <a:extLst>
                <a:ext uri="{FF2B5EF4-FFF2-40B4-BE49-F238E27FC236}">
                  <a16:creationId xmlns:a16="http://schemas.microsoft.com/office/drawing/2014/main" id="{93ED0624-3F15-4D01-A13C-269BAF3BA7AE}"/>
                </a:ext>
              </a:extLst>
            </p:cNvPr>
            <p:cNvSpPr/>
            <p:nvPr/>
          </p:nvSpPr>
          <p:spPr>
            <a:xfrm>
              <a:off x="-12352850" y="3802125"/>
              <a:ext cx="63050" cy="186150"/>
            </a:xfrm>
            <a:custGeom>
              <a:avLst/>
              <a:gdLst/>
              <a:ahLst/>
              <a:cxnLst/>
              <a:rect l="l" t="t" r="r" b="b"/>
              <a:pathLst>
                <a:path w="2522" h="7446" extrusionOk="0">
                  <a:moveTo>
                    <a:pt x="2092" y="0"/>
                  </a:moveTo>
                  <a:cubicBezTo>
                    <a:pt x="2035" y="0"/>
                    <a:pt x="1976" y="10"/>
                    <a:pt x="1923" y="37"/>
                  </a:cubicBezTo>
                  <a:lnTo>
                    <a:pt x="1" y="982"/>
                  </a:lnTo>
                  <a:lnTo>
                    <a:pt x="1" y="6464"/>
                  </a:lnTo>
                  <a:lnTo>
                    <a:pt x="1923" y="7409"/>
                  </a:lnTo>
                  <a:cubicBezTo>
                    <a:pt x="1976" y="7435"/>
                    <a:pt x="2035" y="7445"/>
                    <a:pt x="2092" y="7445"/>
                  </a:cubicBezTo>
                  <a:cubicBezTo>
                    <a:pt x="2170" y="7445"/>
                    <a:pt x="2246" y="7427"/>
                    <a:pt x="2301" y="7409"/>
                  </a:cubicBezTo>
                  <a:cubicBezTo>
                    <a:pt x="2427" y="7314"/>
                    <a:pt x="2521" y="7220"/>
                    <a:pt x="2521" y="7062"/>
                  </a:cubicBezTo>
                  <a:lnTo>
                    <a:pt x="2521" y="415"/>
                  </a:lnTo>
                  <a:cubicBezTo>
                    <a:pt x="2521" y="257"/>
                    <a:pt x="2427" y="131"/>
                    <a:pt x="2301" y="37"/>
                  </a:cubicBezTo>
                  <a:cubicBezTo>
                    <a:pt x="2246" y="18"/>
                    <a:pt x="2170" y="0"/>
                    <a:pt x="20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25" name="Google Shape;7978;p74">
            <a:extLst>
              <a:ext uri="{FF2B5EF4-FFF2-40B4-BE49-F238E27FC236}">
                <a16:creationId xmlns:a16="http://schemas.microsoft.com/office/drawing/2014/main" id="{43DC12AB-FE46-3E9E-2DB0-BA8972E57FB8}"/>
              </a:ext>
            </a:extLst>
          </p:cNvPr>
          <p:cNvGrpSpPr/>
          <p:nvPr/>
        </p:nvGrpSpPr>
        <p:grpSpPr>
          <a:xfrm>
            <a:off x="8269544" y="3224544"/>
            <a:ext cx="474961" cy="470745"/>
            <a:chOff x="-12643475" y="4081850"/>
            <a:chExt cx="353675" cy="350500"/>
          </a:xfrm>
          <a:solidFill>
            <a:schemeClr val="tx1"/>
          </a:solidFill>
        </p:grpSpPr>
        <p:sp>
          <p:nvSpPr>
            <p:cNvPr id="1026" name="Google Shape;7979;p74">
              <a:extLst>
                <a:ext uri="{FF2B5EF4-FFF2-40B4-BE49-F238E27FC236}">
                  <a16:creationId xmlns:a16="http://schemas.microsoft.com/office/drawing/2014/main" id="{A2AD4481-1683-FE87-1AC0-5740A3DE5DCA}"/>
                </a:ext>
              </a:extLst>
            </p:cNvPr>
            <p:cNvSpPr/>
            <p:nvPr/>
          </p:nvSpPr>
          <p:spPr>
            <a:xfrm>
              <a:off x="-12552125" y="4262400"/>
              <a:ext cx="22875" cy="20125"/>
            </a:xfrm>
            <a:custGeom>
              <a:avLst/>
              <a:gdLst/>
              <a:ahLst/>
              <a:cxnLst/>
              <a:rect l="l" t="t" r="r" b="b"/>
              <a:pathLst>
                <a:path w="915" h="805" extrusionOk="0">
                  <a:moveTo>
                    <a:pt x="458" y="1"/>
                  </a:moveTo>
                  <a:cubicBezTo>
                    <a:pt x="348" y="1"/>
                    <a:pt x="237" y="40"/>
                    <a:pt x="158" y="119"/>
                  </a:cubicBezTo>
                  <a:cubicBezTo>
                    <a:pt x="1" y="276"/>
                    <a:pt x="1" y="528"/>
                    <a:pt x="158" y="686"/>
                  </a:cubicBezTo>
                  <a:cubicBezTo>
                    <a:pt x="237" y="765"/>
                    <a:pt x="348" y="804"/>
                    <a:pt x="458" y="804"/>
                  </a:cubicBezTo>
                  <a:cubicBezTo>
                    <a:pt x="568" y="804"/>
                    <a:pt x="678" y="765"/>
                    <a:pt x="757" y="686"/>
                  </a:cubicBezTo>
                  <a:cubicBezTo>
                    <a:pt x="915" y="528"/>
                    <a:pt x="915" y="276"/>
                    <a:pt x="757" y="119"/>
                  </a:cubicBezTo>
                  <a:cubicBezTo>
                    <a:pt x="678" y="40"/>
                    <a:pt x="568" y="1"/>
                    <a:pt x="4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7" name="Google Shape;7980;p74">
              <a:extLst>
                <a:ext uri="{FF2B5EF4-FFF2-40B4-BE49-F238E27FC236}">
                  <a16:creationId xmlns:a16="http://schemas.microsoft.com/office/drawing/2014/main" id="{E1F2CB99-C26F-D6B7-1B64-ABDFBBF5CA83}"/>
                </a:ext>
              </a:extLst>
            </p:cNvPr>
            <p:cNvSpPr/>
            <p:nvPr/>
          </p:nvSpPr>
          <p:spPr>
            <a:xfrm>
              <a:off x="-12480450" y="4241725"/>
              <a:ext cx="69350" cy="47275"/>
            </a:xfrm>
            <a:custGeom>
              <a:avLst/>
              <a:gdLst/>
              <a:ahLst/>
              <a:cxnLst/>
              <a:rect l="l" t="t" r="r" b="b"/>
              <a:pathLst>
                <a:path w="2774" h="1891" extrusionOk="0">
                  <a:moveTo>
                    <a:pt x="568" y="1"/>
                  </a:moveTo>
                  <a:lnTo>
                    <a:pt x="1" y="568"/>
                  </a:lnTo>
                  <a:lnTo>
                    <a:pt x="2206" y="1891"/>
                  </a:lnTo>
                  <a:lnTo>
                    <a:pt x="2773" y="1324"/>
                  </a:lnTo>
                  <a:lnTo>
                    <a:pt x="56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8" name="Google Shape;7981;p74">
              <a:extLst>
                <a:ext uri="{FF2B5EF4-FFF2-40B4-BE49-F238E27FC236}">
                  <a16:creationId xmlns:a16="http://schemas.microsoft.com/office/drawing/2014/main" id="{DA782350-58BF-1C0D-80D4-DE67D87088E5}"/>
                </a:ext>
              </a:extLst>
            </p:cNvPr>
            <p:cNvSpPr/>
            <p:nvPr/>
          </p:nvSpPr>
          <p:spPr>
            <a:xfrm>
              <a:off x="-12643475" y="4081850"/>
              <a:ext cx="353675" cy="350500"/>
            </a:xfrm>
            <a:custGeom>
              <a:avLst/>
              <a:gdLst/>
              <a:ahLst/>
              <a:cxnLst/>
              <a:rect l="l" t="t" r="r" b="b"/>
              <a:pathLst>
                <a:path w="14147" h="14020" extrusionOk="0">
                  <a:moveTo>
                    <a:pt x="8207" y="3127"/>
                  </a:moveTo>
                  <a:cubicBezTo>
                    <a:pt x="8318" y="3127"/>
                    <a:pt x="8428" y="3166"/>
                    <a:pt x="8507" y="3245"/>
                  </a:cubicBezTo>
                  <a:lnTo>
                    <a:pt x="9105" y="3812"/>
                  </a:lnTo>
                  <a:cubicBezTo>
                    <a:pt x="9263" y="3970"/>
                    <a:pt x="9263" y="4253"/>
                    <a:pt x="9105" y="4411"/>
                  </a:cubicBezTo>
                  <a:cubicBezTo>
                    <a:pt x="9027" y="4490"/>
                    <a:pt x="8916" y="4529"/>
                    <a:pt x="8806" y="4529"/>
                  </a:cubicBezTo>
                  <a:cubicBezTo>
                    <a:pt x="8696" y="4529"/>
                    <a:pt x="8585" y="4490"/>
                    <a:pt x="8507" y="4411"/>
                  </a:cubicBezTo>
                  <a:lnTo>
                    <a:pt x="7908" y="3812"/>
                  </a:lnTo>
                  <a:cubicBezTo>
                    <a:pt x="7751" y="3655"/>
                    <a:pt x="7751" y="3403"/>
                    <a:pt x="7908" y="3245"/>
                  </a:cubicBezTo>
                  <a:cubicBezTo>
                    <a:pt x="7987" y="3166"/>
                    <a:pt x="8097" y="3127"/>
                    <a:pt x="8207" y="3127"/>
                  </a:cubicBezTo>
                  <a:close/>
                  <a:moveTo>
                    <a:pt x="9940" y="4860"/>
                  </a:moveTo>
                  <a:cubicBezTo>
                    <a:pt x="10050" y="4860"/>
                    <a:pt x="10161" y="4899"/>
                    <a:pt x="10239" y="4978"/>
                  </a:cubicBezTo>
                  <a:lnTo>
                    <a:pt x="10838" y="5545"/>
                  </a:lnTo>
                  <a:cubicBezTo>
                    <a:pt x="10996" y="5766"/>
                    <a:pt x="10996" y="5986"/>
                    <a:pt x="10838" y="6144"/>
                  </a:cubicBezTo>
                  <a:cubicBezTo>
                    <a:pt x="10759" y="6222"/>
                    <a:pt x="10649" y="6262"/>
                    <a:pt x="10539" y="6262"/>
                  </a:cubicBezTo>
                  <a:cubicBezTo>
                    <a:pt x="10429" y="6262"/>
                    <a:pt x="10318" y="6222"/>
                    <a:pt x="10239" y="6144"/>
                  </a:cubicBezTo>
                  <a:lnTo>
                    <a:pt x="9641" y="5545"/>
                  </a:lnTo>
                  <a:cubicBezTo>
                    <a:pt x="9483" y="5388"/>
                    <a:pt x="9483" y="5136"/>
                    <a:pt x="9641" y="4978"/>
                  </a:cubicBezTo>
                  <a:cubicBezTo>
                    <a:pt x="9720" y="4899"/>
                    <a:pt x="9830" y="4860"/>
                    <a:pt x="9940" y="4860"/>
                  </a:cubicBezTo>
                  <a:close/>
                  <a:moveTo>
                    <a:pt x="7058" y="5467"/>
                  </a:moveTo>
                  <a:cubicBezTo>
                    <a:pt x="7125" y="5467"/>
                    <a:pt x="7192" y="5481"/>
                    <a:pt x="7247" y="5514"/>
                  </a:cubicBezTo>
                  <a:lnTo>
                    <a:pt x="10145" y="7278"/>
                  </a:lnTo>
                  <a:cubicBezTo>
                    <a:pt x="10397" y="7404"/>
                    <a:pt x="10429" y="7719"/>
                    <a:pt x="10271" y="7908"/>
                  </a:cubicBezTo>
                  <a:lnTo>
                    <a:pt x="7373" y="10838"/>
                  </a:lnTo>
                  <a:cubicBezTo>
                    <a:pt x="7136" y="11074"/>
                    <a:pt x="6821" y="11192"/>
                    <a:pt x="6498" y="11192"/>
                  </a:cubicBezTo>
                  <a:cubicBezTo>
                    <a:pt x="6175" y="11192"/>
                    <a:pt x="5845" y="11074"/>
                    <a:pt x="5577" y="10838"/>
                  </a:cubicBezTo>
                  <a:cubicBezTo>
                    <a:pt x="5104" y="10365"/>
                    <a:pt x="5104" y="9578"/>
                    <a:pt x="5577" y="9074"/>
                  </a:cubicBezTo>
                  <a:cubicBezTo>
                    <a:pt x="5813" y="8837"/>
                    <a:pt x="6144" y="8719"/>
                    <a:pt x="6475" y="8719"/>
                  </a:cubicBezTo>
                  <a:cubicBezTo>
                    <a:pt x="6805" y="8719"/>
                    <a:pt x="7136" y="8837"/>
                    <a:pt x="7373" y="9074"/>
                  </a:cubicBezTo>
                  <a:cubicBezTo>
                    <a:pt x="7467" y="9168"/>
                    <a:pt x="7562" y="9294"/>
                    <a:pt x="7593" y="9420"/>
                  </a:cubicBezTo>
                  <a:lnTo>
                    <a:pt x="8160" y="8853"/>
                  </a:lnTo>
                  <a:lnTo>
                    <a:pt x="5955" y="7561"/>
                  </a:lnTo>
                  <a:lnTo>
                    <a:pt x="5010" y="8507"/>
                  </a:lnTo>
                  <a:cubicBezTo>
                    <a:pt x="4773" y="8743"/>
                    <a:pt x="4458" y="8861"/>
                    <a:pt x="4135" y="8861"/>
                  </a:cubicBezTo>
                  <a:cubicBezTo>
                    <a:pt x="3812" y="8861"/>
                    <a:pt x="3482" y="8743"/>
                    <a:pt x="3214" y="8507"/>
                  </a:cubicBezTo>
                  <a:cubicBezTo>
                    <a:pt x="2741" y="8034"/>
                    <a:pt x="2741" y="7246"/>
                    <a:pt x="3214" y="6742"/>
                  </a:cubicBezTo>
                  <a:cubicBezTo>
                    <a:pt x="3450" y="6506"/>
                    <a:pt x="3781" y="6388"/>
                    <a:pt x="4112" y="6388"/>
                  </a:cubicBezTo>
                  <a:cubicBezTo>
                    <a:pt x="4443" y="6388"/>
                    <a:pt x="4773" y="6506"/>
                    <a:pt x="5010" y="6742"/>
                  </a:cubicBezTo>
                  <a:cubicBezTo>
                    <a:pt x="5104" y="6837"/>
                    <a:pt x="5199" y="6963"/>
                    <a:pt x="5230" y="7089"/>
                  </a:cubicBezTo>
                  <a:lnTo>
                    <a:pt x="6742" y="5577"/>
                  </a:lnTo>
                  <a:cubicBezTo>
                    <a:pt x="6804" y="5515"/>
                    <a:pt x="6932" y="5467"/>
                    <a:pt x="7058" y="5467"/>
                  </a:cubicBezTo>
                  <a:close/>
                  <a:moveTo>
                    <a:pt x="9042" y="0"/>
                  </a:moveTo>
                  <a:cubicBezTo>
                    <a:pt x="8948" y="0"/>
                    <a:pt x="8853" y="32"/>
                    <a:pt x="8790" y="126"/>
                  </a:cubicBezTo>
                  <a:cubicBezTo>
                    <a:pt x="8711" y="205"/>
                    <a:pt x="8601" y="244"/>
                    <a:pt x="8491" y="244"/>
                  </a:cubicBezTo>
                  <a:cubicBezTo>
                    <a:pt x="8381" y="244"/>
                    <a:pt x="8270" y="205"/>
                    <a:pt x="8192" y="126"/>
                  </a:cubicBezTo>
                  <a:cubicBezTo>
                    <a:pt x="8113" y="47"/>
                    <a:pt x="8003" y="8"/>
                    <a:pt x="7892" y="8"/>
                  </a:cubicBezTo>
                  <a:cubicBezTo>
                    <a:pt x="7782" y="8"/>
                    <a:pt x="7672" y="47"/>
                    <a:pt x="7593" y="126"/>
                  </a:cubicBezTo>
                  <a:lnTo>
                    <a:pt x="6490" y="1229"/>
                  </a:lnTo>
                  <a:lnTo>
                    <a:pt x="7373" y="2080"/>
                  </a:lnTo>
                  <a:cubicBezTo>
                    <a:pt x="7530" y="2237"/>
                    <a:pt x="7530" y="2521"/>
                    <a:pt x="7373" y="2678"/>
                  </a:cubicBezTo>
                  <a:cubicBezTo>
                    <a:pt x="7294" y="2757"/>
                    <a:pt x="7184" y="2796"/>
                    <a:pt x="7073" y="2796"/>
                  </a:cubicBezTo>
                  <a:cubicBezTo>
                    <a:pt x="6963" y="2796"/>
                    <a:pt x="6853" y="2757"/>
                    <a:pt x="6774" y="2678"/>
                  </a:cubicBezTo>
                  <a:lnTo>
                    <a:pt x="5892" y="1828"/>
                  </a:lnTo>
                  <a:lnTo>
                    <a:pt x="158" y="7561"/>
                  </a:lnTo>
                  <a:cubicBezTo>
                    <a:pt x="0" y="7719"/>
                    <a:pt x="0" y="8002"/>
                    <a:pt x="158" y="8160"/>
                  </a:cubicBezTo>
                  <a:cubicBezTo>
                    <a:pt x="221" y="8223"/>
                    <a:pt x="284" y="8349"/>
                    <a:pt x="284" y="8444"/>
                  </a:cubicBezTo>
                  <a:cubicBezTo>
                    <a:pt x="284" y="8538"/>
                    <a:pt x="221" y="8633"/>
                    <a:pt x="158" y="8696"/>
                  </a:cubicBezTo>
                  <a:cubicBezTo>
                    <a:pt x="63" y="8790"/>
                    <a:pt x="32" y="8916"/>
                    <a:pt x="32" y="8979"/>
                  </a:cubicBezTo>
                  <a:cubicBezTo>
                    <a:pt x="32" y="9105"/>
                    <a:pt x="63" y="9168"/>
                    <a:pt x="158" y="9263"/>
                  </a:cubicBezTo>
                  <a:lnTo>
                    <a:pt x="756" y="9861"/>
                  </a:lnTo>
                  <a:cubicBezTo>
                    <a:pt x="820" y="9924"/>
                    <a:pt x="946" y="9956"/>
                    <a:pt x="1009" y="9956"/>
                  </a:cubicBezTo>
                  <a:cubicBezTo>
                    <a:pt x="1135" y="9956"/>
                    <a:pt x="1229" y="9924"/>
                    <a:pt x="1292" y="9861"/>
                  </a:cubicBezTo>
                  <a:cubicBezTo>
                    <a:pt x="1371" y="9782"/>
                    <a:pt x="1481" y="9743"/>
                    <a:pt x="1591" y="9743"/>
                  </a:cubicBezTo>
                  <a:cubicBezTo>
                    <a:pt x="1702" y="9743"/>
                    <a:pt x="1812" y="9782"/>
                    <a:pt x="1891" y="9861"/>
                  </a:cubicBezTo>
                  <a:cubicBezTo>
                    <a:pt x="1985" y="9924"/>
                    <a:pt x="2017" y="10050"/>
                    <a:pt x="2017" y="10113"/>
                  </a:cubicBezTo>
                  <a:cubicBezTo>
                    <a:pt x="2017" y="10239"/>
                    <a:pt x="1985" y="10334"/>
                    <a:pt x="1891" y="10397"/>
                  </a:cubicBezTo>
                  <a:cubicBezTo>
                    <a:pt x="1733" y="10554"/>
                    <a:pt x="1733" y="10838"/>
                    <a:pt x="1891" y="10995"/>
                  </a:cubicBezTo>
                  <a:lnTo>
                    <a:pt x="3088" y="12161"/>
                  </a:lnTo>
                  <a:cubicBezTo>
                    <a:pt x="3167" y="12240"/>
                    <a:pt x="3269" y="12279"/>
                    <a:pt x="3371" y="12279"/>
                  </a:cubicBezTo>
                  <a:cubicBezTo>
                    <a:pt x="3474" y="12279"/>
                    <a:pt x="3576" y="12240"/>
                    <a:pt x="3655" y="12161"/>
                  </a:cubicBezTo>
                  <a:cubicBezTo>
                    <a:pt x="3734" y="12082"/>
                    <a:pt x="3844" y="12043"/>
                    <a:pt x="3954" y="12043"/>
                  </a:cubicBezTo>
                  <a:cubicBezTo>
                    <a:pt x="4065" y="12043"/>
                    <a:pt x="4175" y="12082"/>
                    <a:pt x="4254" y="12161"/>
                  </a:cubicBezTo>
                  <a:cubicBezTo>
                    <a:pt x="4411" y="12319"/>
                    <a:pt x="4411" y="12602"/>
                    <a:pt x="4254" y="12760"/>
                  </a:cubicBezTo>
                  <a:cubicBezTo>
                    <a:pt x="4159" y="12854"/>
                    <a:pt x="4128" y="12949"/>
                    <a:pt x="4128" y="13043"/>
                  </a:cubicBezTo>
                  <a:cubicBezTo>
                    <a:pt x="4128" y="13169"/>
                    <a:pt x="4159" y="13232"/>
                    <a:pt x="4254" y="13327"/>
                  </a:cubicBezTo>
                  <a:lnTo>
                    <a:pt x="4852" y="13894"/>
                  </a:lnTo>
                  <a:cubicBezTo>
                    <a:pt x="4915" y="13988"/>
                    <a:pt x="5041" y="14020"/>
                    <a:pt x="5136" y="14020"/>
                  </a:cubicBezTo>
                  <a:cubicBezTo>
                    <a:pt x="5230" y="14020"/>
                    <a:pt x="5325" y="13988"/>
                    <a:pt x="5388" y="13894"/>
                  </a:cubicBezTo>
                  <a:cubicBezTo>
                    <a:pt x="5466" y="13815"/>
                    <a:pt x="5577" y="13776"/>
                    <a:pt x="5687" y="13776"/>
                  </a:cubicBezTo>
                  <a:cubicBezTo>
                    <a:pt x="5797" y="13776"/>
                    <a:pt x="5908" y="13815"/>
                    <a:pt x="5986" y="13894"/>
                  </a:cubicBezTo>
                  <a:cubicBezTo>
                    <a:pt x="6081" y="13988"/>
                    <a:pt x="6175" y="14020"/>
                    <a:pt x="6270" y="14020"/>
                  </a:cubicBezTo>
                  <a:cubicBezTo>
                    <a:pt x="6396" y="14020"/>
                    <a:pt x="6459" y="13988"/>
                    <a:pt x="6553" y="13894"/>
                  </a:cubicBezTo>
                  <a:lnTo>
                    <a:pt x="12287" y="8160"/>
                  </a:lnTo>
                  <a:lnTo>
                    <a:pt x="11437" y="7278"/>
                  </a:lnTo>
                  <a:cubicBezTo>
                    <a:pt x="11248" y="7120"/>
                    <a:pt x="11248" y="6837"/>
                    <a:pt x="11437" y="6711"/>
                  </a:cubicBezTo>
                  <a:cubicBezTo>
                    <a:pt x="11515" y="6632"/>
                    <a:pt x="11618" y="6593"/>
                    <a:pt x="11720" y="6593"/>
                  </a:cubicBezTo>
                  <a:cubicBezTo>
                    <a:pt x="11823" y="6593"/>
                    <a:pt x="11925" y="6632"/>
                    <a:pt x="12004" y="6711"/>
                  </a:cubicBezTo>
                  <a:lnTo>
                    <a:pt x="12886" y="7561"/>
                  </a:lnTo>
                  <a:lnTo>
                    <a:pt x="13989" y="6459"/>
                  </a:lnTo>
                  <a:cubicBezTo>
                    <a:pt x="14146" y="6301"/>
                    <a:pt x="14146" y="6018"/>
                    <a:pt x="13989" y="5860"/>
                  </a:cubicBezTo>
                  <a:cubicBezTo>
                    <a:pt x="13894" y="5797"/>
                    <a:pt x="13863" y="5671"/>
                    <a:pt x="13863" y="5608"/>
                  </a:cubicBezTo>
                  <a:cubicBezTo>
                    <a:pt x="13863" y="5482"/>
                    <a:pt x="13894" y="5388"/>
                    <a:pt x="13989" y="5325"/>
                  </a:cubicBezTo>
                  <a:cubicBezTo>
                    <a:pt x="14115" y="5293"/>
                    <a:pt x="14146" y="5167"/>
                    <a:pt x="14146" y="5041"/>
                  </a:cubicBezTo>
                  <a:cubicBezTo>
                    <a:pt x="14146" y="4915"/>
                    <a:pt x="14115" y="4852"/>
                    <a:pt x="14020" y="4757"/>
                  </a:cubicBezTo>
                  <a:lnTo>
                    <a:pt x="13421" y="4190"/>
                  </a:lnTo>
                  <a:cubicBezTo>
                    <a:pt x="13358" y="4096"/>
                    <a:pt x="13232" y="4064"/>
                    <a:pt x="13138" y="4064"/>
                  </a:cubicBezTo>
                  <a:cubicBezTo>
                    <a:pt x="13075" y="4064"/>
                    <a:pt x="12949" y="4096"/>
                    <a:pt x="12886" y="4190"/>
                  </a:cubicBezTo>
                  <a:cubicBezTo>
                    <a:pt x="12807" y="4269"/>
                    <a:pt x="12697" y="4309"/>
                    <a:pt x="12587" y="4309"/>
                  </a:cubicBezTo>
                  <a:cubicBezTo>
                    <a:pt x="12476" y="4309"/>
                    <a:pt x="12366" y="4269"/>
                    <a:pt x="12287" y="4190"/>
                  </a:cubicBezTo>
                  <a:cubicBezTo>
                    <a:pt x="12193" y="4096"/>
                    <a:pt x="12161" y="3970"/>
                    <a:pt x="12161" y="3907"/>
                  </a:cubicBezTo>
                  <a:cubicBezTo>
                    <a:pt x="12161" y="3781"/>
                    <a:pt x="12193" y="3718"/>
                    <a:pt x="12287" y="3623"/>
                  </a:cubicBezTo>
                  <a:cubicBezTo>
                    <a:pt x="12445" y="3466"/>
                    <a:pt x="12445" y="3182"/>
                    <a:pt x="12287" y="3025"/>
                  </a:cubicBezTo>
                  <a:lnTo>
                    <a:pt x="11090" y="1859"/>
                  </a:lnTo>
                  <a:cubicBezTo>
                    <a:pt x="11011" y="1780"/>
                    <a:pt x="10909" y="1741"/>
                    <a:pt x="10807" y="1741"/>
                  </a:cubicBezTo>
                  <a:cubicBezTo>
                    <a:pt x="10704" y="1741"/>
                    <a:pt x="10602" y="1780"/>
                    <a:pt x="10523" y="1859"/>
                  </a:cubicBezTo>
                  <a:cubicBezTo>
                    <a:pt x="10444" y="1938"/>
                    <a:pt x="10334" y="1977"/>
                    <a:pt x="10224" y="1977"/>
                  </a:cubicBezTo>
                  <a:cubicBezTo>
                    <a:pt x="10113" y="1977"/>
                    <a:pt x="10003" y="1938"/>
                    <a:pt x="9924" y="1859"/>
                  </a:cubicBezTo>
                  <a:cubicBezTo>
                    <a:pt x="9767" y="1701"/>
                    <a:pt x="9767" y="1418"/>
                    <a:pt x="9924" y="1260"/>
                  </a:cubicBezTo>
                  <a:cubicBezTo>
                    <a:pt x="9987" y="1197"/>
                    <a:pt x="10050" y="1071"/>
                    <a:pt x="10050" y="977"/>
                  </a:cubicBezTo>
                  <a:cubicBezTo>
                    <a:pt x="10050" y="882"/>
                    <a:pt x="9987" y="788"/>
                    <a:pt x="9924" y="725"/>
                  </a:cubicBezTo>
                  <a:lnTo>
                    <a:pt x="9326" y="126"/>
                  </a:lnTo>
                  <a:cubicBezTo>
                    <a:pt x="9263" y="32"/>
                    <a:pt x="9137" y="0"/>
                    <a:pt x="90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9" name="Google Shape;7982;p74">
              <a:extLst>
                <a:ext uri="{FF2B5EF4-FFF2-40B4-BE49-F238E27FC236}">
                  <a16:creationId xmlns:a16="http://schemas.microsoft.com/office/drawing/2014/main" id="{5A2AFAAD-A0B5-F99B-7810-E4BE8270A68C}"/>
                </a:ext>
              </a:extLst>
            </p:cNvPr>
            <p:cNvSpPr/>
            <p:nvPr/>
          </p:nvSpPr>
          <p:spPr>
            <a:xfrm>
              <a:off x="-12493050" y="4319900"/>
              <a:ext cx="22875" cy="20900"/>
            </a:xfrm>
            <a:custGeom>
              <a:avLst/>
              <a:gdLst/>
              <a:ahLst/>
              <a:cxnLst/>
              <a:rect l="l" t="t" r="r" b="b"/>
              <a:pathLst>
                <a:path w="915" h="836" extrusionOk="0">
                  <a:moveTo>
                    <a:pt x="446" y="1"/>
                  </a:moveTo>
                  <a:cubicBezTo>
                    <a:pt x="339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cubicBezTo>
                    <a:pt x="237" y="796"/>
                    <a:pt x="347" y="835"/>
                    <a:pt x="458" y="835"/>
                  </a:cubicBezTo>
                  <a:cubicBezTo>
                    <a:pt x="568" y="835"/>
                    <a:pt x="678" y="796"/>
                    <a:pt x="757" y="717"/>
                  </a:cubicBezTo>
                  <a:cubicBezTo>
                    <a:pt x="914" y="560"/>
                    <a:pt x="914" y="276"/>
                    <a:pt x="757" y="119"/>
                  </a:cubicBezTo>
                  <a:cubicBezTo>
                    <a:pt x="662" y="40"/>
                    <a:pt x="552" y="1"/>
                    <a:pt x="4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30" name="Google Shape;7983;p74">
            <a:extLst>
              <a:ext uri="{FF2B5EF4-FFF2-40B4-BE49-F238E27FC236}">
                <a16:creationId xmlns:a16="http://schemas.microsoft.com/office/drawing/2014/main" id="{332C11CA-886D-C7A4-EBA1-4DCD3C34E19E}"/>
              </a:ext>
            </a:extLst>
          </p:cNvPr>
          <p:cNvGrpSpPr/>
          <p:nvPr/>
        </p:nvGrpSpPr>
        <p:grpSpPr>
          <a:xfrm>
            <a:off x="10633129" y="2043236"/>
            <a:ext cx="473888" cy="472893"/>
            <a:chOff x="-10857925" y="3213875"/>
            <a:chExt cx="352875" cy="352100"/>
          </a:xfrm>
          <a:solidFill>
            <a:schemeClr val="tx1"/>
          </a:solidFill>
        </p:grpSpPr>
        <p:sp>
          <p:nvSpPr>
            <p:cNvPr id="1031" name="Google Shape;7984;p74">
              <a:extLst>
                <a:ext uri="{FF2B5EF4-FFF2-40B4-BE49-F238E27FC236}">
                  <a16:creationId xmlns:a16="http://schemas.microsoft.com/office/drawing/2014/main" id="{9688A635-9105-6B2E-90D7-1E6CFBE83F91}"/>
                </a:ext>
              </a:extLst>
            </p:cNvPr>
            <p:cNvSpPr/>
            <p:nvPr/>
          </p:nvSpPr>
          <p:spPr>
            <a:xfrm>
              <a:off x="-10759475" y="3265875"/>
              <a:ext cx="64600" cy="87450"/>
            </a:xfrm>
            <a:custGeom>
              <a:avLst/>
              <a:gdLst/>
              <a:ahLst/>
              <a:cxnLst/>
              <a:rect l="l" t="t" r="r" b="b"/>
              <a:pathLst>
                <a:path w="2584" h="3498" extrusionOk="0">
                  <a:moveTo>
                    <a:pt x="1702" y="0"/>
                  </a:moveTo>
                  <a:lnTo>
                    <a:pt x="0" y="1418"/>
                  </a:lnTo>
                  <a:lnTo>
                    <a:pt x="2584" y="3497"/>
                  </a:lnTo>
                  <a:cubicBezTo>
                    <a:pt x="2458" y="2111"/>
                    <a:pt x="2143" y="914"/>
                    <a:pt x="17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2" name="Google Shape;7985;p74">
              <a:extLst>
                <a:ext uri="{FF2B5EF4-FFF2-40B4-BE49-F238E27FC236}">
                  <a16:creationId xmlns:a16="http://schemas.microsoft.com/office/drawing/2014/main" id="{1BD8D856-3F6F-5131-F64A-713F3F48A6E8}"/>
                </a:ext>
              </a:extLst>
            </p:cNvPr>
            <p:cNvSpPr/>
            <p:nvPr/>
          </p:nvSpPr>
          <p:spPr>
            <a:xfrm>
              <a:off x="-10857925" y="3265075"/>
              <a:ext cx="64600" cy="87450"/>
            </a:xfrm>
            <a:custGeom>
              <a:avLst/>
              <a:gdLst/>
              <a:ahLst/>
              <a:cxnLst/>
              <a:rect l="l" t="t" r="r" b="b"/>
              <a:pathLst>
                <a:path w="2584" h="3498" extrusionOk="0">
                  <a:moveTo>
                    <a:pt x="882" y="1"/>
                  </a:moveTo>
                  <a:cubicBezTo>
                    <a:pt x="441" y="946"/>
                    <a:pt x="189" y="2143"/>
                    <a:pt x="0" y="3498"/>
                  </a:cubicBezTo>
                  <a:lnTo>
                    <a:pt x="2584" y="1418"/>
                  </a:lnTo>
                  <a:lnTo>
                    <a:pt x="88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3" name="Google Shape;7986;p74">
              <a:extLst>
                <a:ext uri="{FF2B5EF4-FFF2-40B4-BE49-F238E27FC236}">
                  <a16:creationId xmlns:a16="http://schemas.microsoft.com/office/drawing/2014/main" id="{86E905E5-2514-CD2C-7C92-0840510B1507}"/>
                </a:ext>
              </a:extLst>
            </p:cNvPr>
            <p:cNvSpPr/>
            <p:nvPr/>
          </p:nvSpPr>
          <p:spPr>
            <a:xfrm>
              <a:off x="-10850050" y="3313925"/>
              <a:ext cx="148100" cy="65375"/>
            </a:xfrm>
            <a:custGeom>
              <a:avLst/>
              <a:gdLst/>
              <a:ahLst/>
              <a:cxnLst/>
              <a:rect l="l" t="t" r="r" b="b"/>
              <a:pathLst>
                <a:path w="5924" h="2615" extrusionOk="0">
                  <a:moveTo>
                    <a:pt x="2993" y="0"/>
                  </a:moveTo>
                  <a:lnTo>
                    <a:pt x="0" y="2363"/>
                  </a:lnTo>
                  <a:cubicBezTo>
                    <a:pt x="221" y="2520"/>
                    <a:pt x="410" y="2615"/>
                    <a:pt x="693" y="2615"/>
                  </a:cubicBezTo>
                  <a:lnTo>
                    <a:pt x="5261" y="2615"/>
                  </a:lnTo>
                  <a:cubicBezTo>
                    <a:pt x="5482" y="2615"/>
                    <a:pt x="5734" y="2520"/>
                    <a:pt x="5923" y="2363"/>
                  </a:cubicBezTo>
                  <a:lnTo>
                    <a:pt x="299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4" name="Google Shape;7987;p74">
              <a:extLst>
                <a:ext uri="{FF2B5EF4-FFF2-40B4-BE49-F238E27FC236}">
                  <a16:creationId xmlns:a16="http://schemas.microsoft.com/office/drawing/2014/main" id="{238E80C8-445B-2BF2-44DA-7DF78B895F30}"/>
                </a:ext>
              </a:extLst>
            </p:cNvPr>
            <p:cNvSpPr/>
            <p:nvPr/>
          </p:nvSpPr>
          <p:spPr>
            <a:xfrm>
              <a:off x="-10857925" y="3391900"/>
              <a:ext cx="165425" cy="133125"/>
            </a:xfrm>
            <a:custGeom>
              <a:avLst/>
              <a:gdLst/>
              <a:ahLst/>
              <a:cxnLst/>
              <a:rect l="l" t="t" r="r" b="b"/>
              <a:pathLst>
                <a:path w="6617" h="5325" extrusionOk="0">
                  <a:moveTo>
                    <a:pt x="6616" y="0"/>
                  </a:moveTo>
                  <a:cubicBezTo>
                    <a:pt x="6301" y="189"/>
                    <a:pt x="5986" y="315"/>
                    <a:pt x="5608" y="315"/>
                  </a:cubicBezTo>
                  <a:lnTo>
                    <a:pt x="1040" y="315"/>
                  </a:lnTo>
                  <a:cubicBezTo>
                    <a:pt x="662" y="315"/>
                    <a:pt x="284" y="189"/>
                    <a:pt x="32" y="0"/>
                  </a:cubicBezTo>
                  <a:lnTo>
                    <a:pt x="32" y="0"/>
                  </a:lnTo>
                  <a:cubicBezTo>
                    <a:pt x="0" y="1449"/>
                    <a:pt x="221" y="2867"/>
                    <a:pt x="630" y="4001"/>
                  </a:cubicBezTo>
                  <a:cubicBezTo>
                    <a:pt x="914" y="4757"/>
                    <a:pt x="1638" y="5324"/>
                    <a:pt x="2426" y="5324"/>
                  </a:cubicBezTo>
                  <a:lnTo>
                    <a:pt x="4001" y="5324"/>
                  </a:lnTo>
                  <a:cubicBezTo>
                    <a:pt x="4946" y="5324"/>
                    <a:pt x="5671" y="4789"/>
                    <a:pt x="5955" y="4001"/>
                  </a:cubicBezTo>
                  <a:cubicBezTo>
                    <a:pt x="6396" y="2867"/>
                    <a:pt x="6585" y="1449"/>
                    <a:pt x="66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5" name="Google Shape;7988;p74">
              <a:extLst>
                <a:ext uri="{FF2B5EF4-FFF2-40B4-BE49-F238E27FC236}">
                  <a16:creationId xmlns:a16="http://schemas.microsoft.com/office/drawing/2014/main" id="{7E15F9BC-6832-BC6E-696B-28BDC49F6548}"/>
                </a:ext>
              </a:extLst>
            </p:cNvPr>
            <p:cNvSpPr/>
            <p:nvPr/>
          </p:nvSpPr>
          <p:spPr>
            <a:xfrm>
              <a:off x="-10824850" y="3213875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1954" y="1"/>
                  </a:moveTo>
                  <a:cubicBezTo>
                    <a:pt x="1198" y="1"/>
                    <a:pt x="536" y="505"/>
                    <a:pt x="0" y="1324"/>
                  </a:cubicBezTo>
                  <a:lnTo>
                    <a:pt x="1954" y="2994"/>
                  </a:lnTo>
                  <a:lnTo>
                    <a:pt x="3938" y="1324"/>
                  </a:lnTo>
                  <a:cubicBezTo>
                    <a:pt x="3371" y="505"/>
                    <a:pt x="2710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6" name="Google Shape;7989;p74">
              <a:extLst>
                <a:ext uri="{FF2B5EF4-FFF2-40B4-BE49-F238E27FC236}">
                  <a16:creationId xmlns:a16="http://schemas.microsoft.com/office/drawing/2014/main" id="{A1E23393-DC88-38AF-FE26-6295DBAB4D05}"/>
                </a:ext>
              </a:extLst>
            </p:cNvPr>
            <p:cNvSpPr/>
            <p:nvPr/>
          </p:nvSpPr>
          <p:spPr>
            <a:xfrm>
              <a:off x="-10571250" y="3306825"/>
              <a:ext cx="64625" cy="87450"/>
            </a:xfrm>
            <a:custGeom>
              <a:avLst/>
              <a:gdLst/>
              <a:ahLst/>
              <a:cxnLst/>
              <a:rect l="l" t="t" r="r" b="b"/>
              <a:pathLst>
                <a:path w="2585" h="3498" extrusionOk="0">
                  <a:moveTo>
                    <a:pt x="1702" y="0"/>
                  </a:moveTo>
                  <a:lnTo>
                    <a:pt x="1" y="1418"/>
                  </a:lnTo>
                  <a:lnTo>
                    <a:pt x="2584" y="3498"/>
                  </a:lnTo>
                  <a:cubicBezTo>
                    <a:pt x="2458" y="2143"/>
                    <a:pt x="2143" y="914"/>
                    <a:pt x="17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7" name="Google Shape;7990;p74">
              <a:extLst>
                <a:ext uri="{FF2B5EF4-FFF2-40B4-BE49-F238E27FC236}">
                  <a16:creationId xmlns:a16="http://schemas.microsoft.com/office/drawing/2014/main" id="{29E75E8C-323B-E87F-FB41-3DA68B4E3734}"/>
                </a:ext>
              </a:extLst>
            </p:cNvPr>
            <p:cNvSpPr/>
            <p:nvPr/>
          </p:nvSpPr>
          <p:spPr>
            <a:xfrm>
              <a:off x="-10669700" y="3306025"/>
              <a:ext cx="63825" cy="87475"/>
            </a:xfrm>
            <a:custGeom>
              <a:avLst/>
              <a:gdLst/>
              <a:ahLst/>
              <a:cxnLst/>
              <a:rect l="l" t="t" r="r" b="b"/>
              <a:pathLst>
                <a:path w="2553" h="3499" extrusionOk="0">
                  <a:moveTo>
                    <a:pt x="883" y="1"/>
                  </a:moveTo>
                  <a:cubicBezTo>
                    <a:pt x="442" y="946"/>
                    <a:pt x="127" y="2175"/>
                    <a:pt x="1" y="3498"/>
                  </a:cubicBezTo>
                  <a:lnTo>
                    <a:pt x="2553" y="1419"/>
                  </a:lnTo>
                  <a:lnTo>
                    <a:pt x="88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8" name="Google Shape;7991;p74">
              <a:extLst>
                <a:ext uri="{FF2B5EF4-FFF2-40B4-BE49-F238E27FC236}">
                  <a16:creationId xmlns:a16="http://schemas.microsoft.com/office/drawing/2014/main" id="{FDD9EF4A-1366-19DD-AEE5-F81651216E5E}"/>
                </a:ext>
              </a:extLst>
            </p:cNvPr>
            <p:cNvSpPr/>
            <p:nvPr/>
          </p:nvSpPr>
          <p:spPr>
            <a:xfrm>
              <a:off x="-10661825" y="3355650"/>
              <a:ext cx="148100" cy="64625"/>
            </a:xfrm>
            <a:custGeom>
              <a:avLst/>
              <a:gdLst/>
              <a:ahLst/>
              <a:cxnLst/>
              <a:rect l="l" t="t" r="r" b="b"/>
              <a:pathLst>
                <a:path w="5924" h="2585" extrusionOk="0">
                  <a:moveTo>
                    <a:pt x="2994" y="1"/>
                  </a:moveTo>
                  <a:lnTo>
                    <a:pt x="1" y="2364"/>
                  </a:lnTo>
                  <a:cubicBezTo>
                    <a:pt x="221" y="2521"/>
                    <a:pt x="410" y="2584"/>
                    <a:pt x="694" y="2584"/>
                  </a:cubicBezTo>
                  <a:lnTo>
                    <a:pt x="5231" y="2584"/>
                  </a:lnTo>
                  <a:cubicBezTo>
                    <a:pt x="5483" y="2584"/>
                    <a:pt x="5735" y="2521"/>
                    <a:pt x="5924" y="2364"/>
                  </a:cubicBezTo>
                  <a:lnTo>
                    <a:pt x="299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9" name="Google Shape;7992;p74">
              <a:extLst>
                <a:ext uri="{FF2B5EF4-FFF2-40B4-BE49-F238E27FC236}">
                  <a16:creationId xmlns:a16="http://schemas.microsoft.com/office/drawing/2014/main" id="{D81F2C46-7F33-1956-7155-F64CBDFCE335}"/>
                </a:ext>
              </a:extLst>
            </p:cNvPr>
            <p:cNvSpPr/>
            <p:nvPr/>
          </p:nvSpPr>
          <p:spPr>
            <a:xfrm>
              <a:off x="-10670475" y="3432850"/>
              <a:ext cx="165425" cy="133125"/>
            </a:xfrm>
            <a:custGeom>
              <a:avLst/>
              <a:gdLst/>
              <a:ahLst/>
              <a:cxnLst/>
              <a:rect l="l" t="t" r="r" b="b"/>
              <a:pathLst>
                <a:path w="6617" h="5325" extrusionOk="0">
                  <a:moveTo>
                    <a:pt x="6616" y="0"/>
                  </a:moveTo>
                  <a:cubicBezTo>
                    <a:pt x="6301" y="221"/>
                    <a:pt x="5986" y="315"/>
                    <a:pt x="5577" y="315"/>
                  </a:cubicBezTo>
                  <a:lnTo>
                    <a:pt x="1040" y="315"/>
                  </a:lnTo>
                  <a:cubicBezTo>
                    <a:pt x="630" y="315"/>
                    <a:pt x="284" y="221"/>
                    <a:pt x="0" y="0"/>
                  </a:cubicBezTo>
                  <a:lnTo>
                    <a:pt x="0" y="0"/>
                  </a:lnTo>
                  <a:cubicBezTo>
                    <a:pt x="0" y="1481"/>
                    <a:pt x="221" y="2930"/>
                    <a:pt x="630" y="4064"/>
                  </a:cubicBezTo>
                  <a:cubicBezTo>
                    <a:pt x="914" y="4821"/>
                    <a:pt x="1607" y="5325"/>
                    <a:pt x="2395" y="5325"/>
                  </a:cubicBezTo>
                  <a:lnTo>
                    <a:pt x="3970" y="5325"/>
                  </a:lnTo>
                  <a:cubicBezTo>
                    <a:pt x="4915" y="5325"/>
                    <a:pt x="5671" y="4852"/>
                    <a:pt x="5955" y="4064"/>
                  </a:cubicBezTo>
                  <a:cubicBezTo>
                    <a:pt x="6364" y="2930"/>
                    <a:pt x="6585" y="1481"/>
                    <a:pt x="66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0" name="Google Shape;7993;p74">
              <a:extLst>
                <a:ext uri="{FF2B5EF4-FFF2-40B4-BE49-F238E27FC236}">
                  <a16:creationId xmlns:a16="http://schemas.microsoft.com/office/drawing/2014/main" id="{1E202A3B-BD9A-9BB0-5977-BB2AE7294245}"/>
                </a:ext>
              </a:extLst>
            </p:cNvPr>
            <p:cNvSpPr/>
            <p:nvPr/>
          </p:nvSpPr>
          <p:spPr>
            <a:xfrm>
              <a:off x="-10638175" y="3254850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1985" y="0"/>
                  </a:moveTo>
                  <a:cubicBezTo>
                    <a:pt x="1229" y="0"/>
                    <a:pt x="567" y="504"/>
                    <a:pt x="0" y="1355"/>
                  </a:cubicBezTo>
                  <a:lnTo>
                    <a:pt x="1985" y="2993"/>
                  </a:lnTo>
                  <a:lnTo>
                    <a:pt x="3938" y="1355"/>
                  </a:lnTo>
                  <a:cubicBezTo>
                    <a:pt x="3403" y="504"/>
                    <a:pt x="2709" y="0"/>
                    <a:pt x="19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041" name="Google Shape;7994;p74">
            <a:extLst>
              <a:ext uri="{FF2B5EF4-FFF2-40B4-BE49-F238E27FC236}">
                <a16:creationId xmlns:a16="http://schemas.microsoft.com/office/drawing/2014/main" id="{E9C28735-EC0A-DCC0-F139-6F3F83C36953}"/>
              </a:ext>
            </a:extLst>
          </p:cNvPr>
          <p:cNvSpPr/>
          <p:nvPr/>
        </p:nvSpPr>
        <p:spPr>
          <a:xfrm>
            <a:off x="10687016" y="2630730"/>
            <a:ext cx="364976" cy="472692"/>
          </a:xfrm>
          <a:custGeom>
            <a:avLst/>
            <a:gdLst/>
            <a:ahLst/>
            <a:cxnLst/>
            <a:rect l="l" t="t" r="r" b="b"/>
            <a:pathLst>
              <a:path w="10871" h="14078" extrusionOk="0">
                <a:moveTo>
                  <a:pt x="8255" y="5009"/>
                </a:moveTo>
                <a:lnTo>
                  <a:pt x="8255" y="6648"/>
                </a:lnTo>
                <a:lnTo>
                  <a:pt x="2490" y="6648"/>
                </a:lnTo>
                <a:lnTo>
                  <a:pt x="2490" y="5009"/>
                </a:lnTo>
                <a:close/>
                <a:moveTo>
                  <a:pt x="9106" y="5230"/>
                </a:moveTo>
                <a:lnTo>
                  <a:pt x="9925" y="5639"/>
                </a:lnTo>
                <a:lnTo>
                  <a:pt x="9925" y="6679"/>
                </a:lnTo>
                <a:cubicBezTo>
                  <a:pt x="9799" y="6648"/>
                  <a:pt x="9641" y="6616"/>
                  <a:pt x="9484" y="6616"/>
                </a:cubicBezTo>
                <a:lnTo>
                  <a:pt x="9043" y="6616"/>
                </a:lnTo>
                <a:lnTo>
                  <a:pt x="9043" y="5230"/>
                </a:lnTo>
                <a:close/>
                <a:moveTo>
                  <a:pt x="1608" y="5261"/>
                </a:moveTo>
                <a:lnTo>
                  <a:pt x="1608" y="6648"/>
                </a:lnTo>
                <a:lnTo>
                  <a:pt x="1230" y="6648"/>
                </a:lnTo>
                <a:cubicBezTo>
                  <a:pt x="1072" y="6648"/>
                  <a:pt x="946" y="6679"/>
                  <a:pt x="789" y="6711"/>
                </a:cubicBezTo>
                <a:lnTo>
                  <a:pt x="789" y="5671"/>
                </a:lnTo>
                <a:lnTo>
                  <a:pt x="1608" y="5261"/>
                </a:lnTo>
                <a:close/>
                <a:moveTo>
                  <a:pt x="7405" y="9136"/>
                </a:moveTo>
                <a:lnTo>
                  <a:pt x="5357" y="10649"/>
                </a:lnTo>
                <a:lnTo>
                  <a:pt x="3277" y="9136"/>
                </a:lnTo>
                <a:close/>
                <a:moveTo>
                  <a:pt x="2049" y="0"/>
                </a:moveTo>
                <a:cubicBezTo>
                  <a:pt x="1828" y="0"/>
                  <a:pt x="1671" y="189"/>
                  <a:pt x="1671" y="378"/>
                </a:cubicBezTo>
                <a:lnTo>
                  <a:pt x="1671" y="4285"/>
                </a:lnTo>
                <a:lnTo>
                  <a:pt x="253" y="5009"/>
                </a:lnTo>
                <a:cubicBezTo>
                  <a:pt x="127" y="5041"/>
                  <a:pt x="1" y="5198"/>
                  <a:pt x="1" y="5356"/>
                </a:cubicBezTo>
                <a:lnTo>
                  <a:pt x="1" y="7845"/>
                </a:lnTo>
                <a:cubicBezTo>
                  <a:pt x="1" y="8506"/>
                  <a:pt x="568" y="9042"/>
                  <a:pt x="1261" y="9042"/>
                </a:cubicBezTo>
                <a:lnTo>
                  <a:pt x="1986" y="9042"/>
                </a:lnTo>
                <a:lnTo>
                  <a:pt x="4727" y="11153"/>
                </a:lnTo>
                <a:lnTo>
                  <a:pt x="1860" y="13295"/>
                </a:lnTo>
                <a:cubicBezTo>
                  <a:pt x="1671" y="13421"/>
                  <a:pt x="1608" y="13705"/>
                  <a:pt x="1765" y="13894"/>
                </a:cubicBezTo>
                <a:cubicBezTo>
                  <a:pt x="1842" y="14009"/>
                  <a:pt x="1978" y="14077"/>
                  <a:pt x="2115" y="14077"/>
                </a:cubicBezTo>
                <a:cubicBezTo>
                  <a:pt x="2202" y="14077"/>
                  <a:pt x="2290" y="14050"/>
                  <a:pt x="2364" y="13988"/>
                </a:cubicBezTo>
                <a:lnTo>
                  <a:pt x="5451" y="11657"/>
                </a:lnTo>
                <a:lnTo>
                  <a:pt x="8507" y="13988"/>
                </a:lnTo>
                <a:cubicBezTo>
                  <a:pt x="8586" y="14027"/>
                  <a:pt x="8675" y="14050"/>
                  <a:pt x="8763" y="14050"/>
                </a:cubicBezTo>
                <a:cubicBezTo>
                  <a:pt x="8889" y="14050"/>
                  <a:pt x="9014" y="14004"/>
                  <a:pt x="9106" y="13894"/>
                </a:cubicBezTo>
                <a:cubicBezTo>
                  <a:pt x="9232" y="13705"/>
                  <a:pt x="9232" y="13453"/>
                  <a:pt x="9011" y="13295"/>
                </a:cubicBezTo>
                <a:lnTo>
                  <a:pt x="6144" y="11153"/>
                </a:lnTo>
                <a:lnTo>
                  <a:pt x="8917" y="9042"/>
                </a:lnTo>
                <a:lnTo>
                  <a:pt x="9610" y="9042"/>
                </a:lnTo>
                <a:cubicBezTo>
                  <a:pt x="10271" y="9042"/>
                  <a:pt x="10870" y="8506"/>
                  <a:pt x="10870" y="7845"/>
                </a:cubicBezTo>
                <a:lnTo>
                  <a:pt x="10870" y="5387"/>
                </a:lnTo>
                <a:cubicBezTo>
                  <a:pt x="10870" y="5230"/>
                  <a:pt x="10744" y="5072"/>
                  <a:pt x="10650" y="5041"/>
                </a:cubicBezTo>
                <a:lnTo>
                  <a:pt x="9232" y="4316"/>
                </a:lnTo>
                <a:lnTo>
                  <a:pt x="9232" y="441"/>
                </a:lnTo>
                <a:cubicBezTo>
                  <a:pt x="9232" y="189"/>
                  <a:pt x="9011" y="32"/>
                  <a:pt x="8822" y="32"/>
                </a:cubicBezTo>
                <a:cubicBezTo>
                  <a:pt x="8602" y="32"/>
                  <a:pt x="8381" y="221"/>
                  <a:pt x="8381" y="441"/>
                </a:cubicBezTo>
                <a:lnTo>
                  <a:pt x="8381" y="851"/>
                </a:lnTo>
                <a:lnTo>
                  <a:pt x="2616" y="851"/>
                </a:lnTo>
                <a:lnTo>
                  <a:pt x="2616" y="378"/>
                </a:lnTo>
                <a:lnTo>
                  <a:pt x="2490" y="378"/>
                </a:lnTo>
                <a:cubicBezTo>
                  <a:pt x="2490" y="158"/>
                  <a:pt x="2269" y="0"/>
                  <a:pt x="204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042" name="Google Shape;7995;p74">
            <a:extLst>
              <a:ext uri="{FF2B5EF4-FFF2-40B4-BE49-F238E27FC236}">
                <a16:creationId xmlns:a16="http://schemas.microsoft.com/office/drawing/2014/main" id="{521D972E-5CA8-15E7-3DC2-029AE456CBAB}"/>
              </a:ext>
            </a:extLst>
          </p:cNvPr>
          <p:cNvGrpSpPr/>
          <p:nvPr/>
        </p:nvGrpSpPr>
        <p:grpSpPr>
          <a:xfrm>
            <a:off x="10646344" y="3237755"/>
            <a:ext cx="474961" cy="444320"/>
            <a:chOff x="-10858725" y="4092875"/>
            <a:chExt cx="353675" cy="330825"/>
          </a:xfrm>
          <a:solidFill>
            <a:schemeClr val="tx1"/>
          </a:solidFill>
        </p:grpSpPr>
        <p:sp>
          <p:nvSpPr>
            <p:cNvPr id="1043" name="Google Shape;7996;p74">
              <a:extLst>
                <a:ext uri="{FF2B5EF4-FFF2-40B4-BE49-F238E27FC236}">
                  <a16:creationId xmlns:a16="http://schemas.microsoft.com/office/drawing/2014/main" id="{AEC4F8E7-C8BD-DE83-017A-9C00A7D60BB2}"/>
                </a:ext>
              </a:extLst>
            </p:cNvPr>
            <p:cNvSpPr/>
            <p:nvPr/>
          </p:nvSpPr>
          <p:spPr>
            <a:xfrm>
              <a:off x="-10795700" y="42370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4" name="Google Shape;7997;p74">
              <a:extLst>
                <a:ext uri="{FF2B5EF4-FFF2-40B4-BE49-F238E27FC236}">
                  <a16:creationId xmlns:a16="http://schemas.microsoft.com/office/drawing/2014/main" id="{723B307C-DC98-DDEF-7A67-6D64B9F187CA}"/>
                </a:ext>
              </a:extLst>
            </p:cNvPr>
            <p:cNvSpPr/>
            <p:nvPr/>
          </p:nvSpPr>
          <p:spPr>
            <a:xfrm>
              <a:off x="-10713000" y="41543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5" name="Google Shape;7998;p74">
              <a:extLst>
                <a:ext uri="{FF2B5EF4-FFF2-40B4-BE49-F238E27FC236}">
                  <a16:creationId xmlns:a16="http://schemas.microsoft.com/office/drawing/2014/main" id="{BEB01F6F-6965-3C02-CE0A-7EDBA08F2260}"/>
                </a:ext>
              </a:extLst>
            </p:cNvPr>
            <p:cNvSpPr/>
            <p:nvPr/>
          </p:nvSpPr>
          <p:spPr>
            <a:xfrm>
              <a:off x="-10713000" y="4320500"/>
              <a:ext cx="41750" cy="40975"/>
            </a:xfrm>
            <a:custGeom>
              <a:avLst/>
              <a:gdLst/>
              <a:ahLst/>
              <a:cxnLst/>
              <a:rect l="l" t="t" r="r" b="b"/>
              <a:pathLst>
                <a:path w="1670" h="1639" extrusionOk="0">
                  <a:moveTo>
                    <a:pt x="851" y="0"/>
                  </a:moveTo>
                  <a:cubicBezTo>
                    <a:pt x="378" y="0"/>
                    <a:pt x="0" y="347"/>
                    <a:pt x="0" y="819"/>
                  </a:cubicBezTo>
                  <a:cubicBezTo>
                    <a:pt x="0" y="1260"/>
                    <a:pt x="378" y="1638"/>
                    <a:pt x="851" y="1638"/>
                  </a:cubicBezTo>
                  <a:cubicBezTo>
                    <a:pt x="1292" y="1638"/>
                    <a:pt x="1670" y="1260"/>
                    <a:pt x="1670" y="819"/>
                  </a:cubicBezTo>
                  <a:cubicBezTo>
                    <a:pt x="1670" y="347"/>
                    <a:pt x="1292" y="0"/>
                    <a:pt x="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6" name="Google Shape;7999;p74">
              <a:extLst>
                <a:ext uri="{FF2B5EF4-FFF2-40B4-BE49-F238E27FC236}">
                  <a16:creationId xmlns:a16="http://schemas.microsoft.com/office/drawing/2014/main" id="{FB8287A2-A9DC-25C1-7A4F-3115DA0F961B}"/>
                </a:ext>
              </a:extLst>
            </p:cNvPr>
            <p:cNvSpPr/>
            <p:nvPr/>
          </p:nvSpPr>
          <p:spPr>
            <a:xfrm>
              <a:off x="-10858725" y="4092875"/>
              <a:ext cx="331625" cy="330825"/>
            </a:xfrm>
            <a:custGeom>
              <a:avLst/>
              <a:gdLst/>
              <a:ahLst/>
              <a:cxnLst/>
              <a:rect l="l" t="t" r="r" b="b"/>
              <a:pathLst>
                <a:path w="13265" h="13233" extrusionOk="0">
                  <a:moveTo>
                    <a:pt x="6648" y="1639"/>
                  </a:moveTo>
                  <a:cubicBezTo>
                    <a:pt x="7562" y="1639"/>
                    <a:pt x="8318" y="2395"/>
                    <a:pt x="8318" y="3308"/>
                  </a:cubicBezTo>
                  <a:cubicBezTo>
                    <a:pt x="8318" y="4222"/>
                    <a:pt x="7562" y="4947"/>
                    <a:pt x="6648" y="4947"/>
                  </a:cubicBezTo>
                  <a:cubicBezTo>
                    <a:pt x="5766" y="4947"/>
                    <a:pt x="5010" y="4222"/>
                    <a:pt x="5010" y="3308"/>
                  </a:cubicBezTo>
                  <a:cubicBezTo>
                    <a:pt x="5010" y="2395"/>
                    <a:pt x="5735" y="1639"/>
                    <a:pt x="6648" y="1639"/>
                  </a:cubicBezTo>
                  <a:close/>
                  <a:moveTo>
                    <a:pt x="6648" y="5797"/>
                  </a:moveTo>
                  <a:cubicBezTo>
                    <a:pt x="7121" y="5797"/>
                    <a:pt x="7499" y="6144"/>
                    <a:pt x="7499" y="6616"/>
                  </a:cubicBezTo>
                  <a:cubicBezTo>
                    <a:pt x="7499" y="7089"/>
                    <a:pt x="7121" y="7435"/>
                    <a:pt x="6648" y="7435"/>
                  </a:cubicBezTo>
                  <a:cubicBezTo>
                    <a:pt x="6207" y="7435"/>
                    <a:pt x="5829" y="7089"/>
                    <a:pt x="5829" y="6616"/>
                  </a:cubicBezTo>
                  <a:cubicBezTo>
                    <a:pt x="5829" y="6144"/>
                    <a:pt x="6207" y="5797"/>
                    <a:pt x="6648" y="5797"/>
                  </a:cubicBezTo>
                  <a:close/>
                  <a:moveTo>
                    <a:pt x="3372" y="4947"/>
                  </a:moveTo>
                  <a:cubicBezTo>
                    <a:pt x="4254" y="4947"/>
                    <a:pt x="5010" y="5703"/>
                    <a:pt x="5010" y="6616"/>
                  </a:cubicBezTo>
                  <a:cubicBezTo>
                    <a:pt x="5010" y="7530"/>
                    <a:pt x="4254" y="8255"/>
                    <a:pt x="3372" y="8255"/>
                  </a:cubicBezTo>
                  <a:cubicBezTo>
                    <a:pt x="2458" y="8255"/>
                    <a:pt x="1702" y="7530"/>
                    <a:pt x="1702" y="6616"/>
                  </a:cubicBezTo>
                  <a:cubicBezTo>
                    <a:pt x="1702" y="5703"/>
                    <a:pt x="2395" y="4947"/>
                    <a:pt x="3372" y="4947"/>
                  </a:cubicBezTo>
                  <a:close/>
                  <a:moveTo>
                    <a:pt x="9956" y="4947"/>
                  </a:moveTo>
                  <a:cubicBezTo>
                    <a:pt x="10870" y="4947"/>
                    <a:pt x="11626" y="5703"/>
                    <a:pt x="11626" y="6616"/>
                  </a:cubicBezTo>
                  <a:cubicBezTo>
                    <a:pt x="11626" y="7530"/>
                    <a:pt x="10870" y="8255"/>
                    <a:pt x="9956" y="8255"/>
                  </a:cubicBezTo>
                  <a:cubicBezTo>
                    <a:pt x="9074" y="8255"/>
                    <a:pt x="8318" y="7530"/>
                    <a:pt x="8318" y="6616"/>
                  </a:cubicBezTo>
                  <a:cubicBezTo>
                    <a:pt x="8318" y="5703"/>
                    <a:pt x="9011" y="4947"/>
                    <a:pt x="9956" y="4947"/>
                  </a:cubicBezTo>
                  <a:close/>
                  <a:moveTo>
                    <a:pt x="6648" y="8255"/>
                  </a:moveTo>
                  <a:cubicBezTo>
                    <a:pt x="7562" y="8255"/>
                    <a:pt x="8318" y="9011"/>
                    <a:pt x="8318" y="9924"/>
                  </a:cubicBezTo>
                  <a:cubicBezTo>
                    <a:pt x="8318" y="10838"/>
                    <a:pt x="7562" y="11563"/>
                    <a:pt x="6648" y="11563"/>
                  </a:cubicBezTo>
                  <a:cubicBezTo>
                    <a:pt x="5766" y="11563"/>
                    <a:pt x="5010" y="10838"/>
                    <a:pt x="5010" y="9924"/>
                  </a:cubicBezTo>
                  <a:cubicBezTo>
                    <a:pt x="5010" y="9011"/>
                    <a:pt x="5766" y="8255"/>
                    <a:pt x="6648" y="8255"/>
                  </a:cubicBezTo>
                  <a:close/>
                  <a:moveTo>
                    <a:pt x="6648" y="0"/>
                  </a:moveTo>
                  <a:cubicBezTo>
                    <a:pt x="2994" y="0"/>
                    <a:pt x="1" y="2962"/>
                    <a:pt x="1" y="6616"/>
                  </a:cubicBezTo>
                  <a:cubicBezTo>
                    <a:pt x="1" y="10271"/>
                    <a:pt x="2994" y="13232"/>
                    <a:pt x="6648" y="13232"/>
                  </a:cubicBezTo>
                  <a:cubicBezTo>
                    <a:pt x="10334" y="13232"/>
                    <a:pt x="13264" y="10271"/>
                    <a:pt x="13264" y="6616"/>
                  </a:cubicBezTo>
                  <a:cubicBezTo>
                    <a:pt x="13264" y="2962"/>
                    <a:pt x="10334" y="0"/>
                    <a:pt x="66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7" name="Google Shape;8000;p74">
              <a:extLst>
                <a:ext uri="{FF2B5EF4-FFF2-40B4-BE49-F238E27FC236}">
                  <a16:creationId xmlns:a16="http://schemas.microsoft.com/office/drawing/2014/main" id="{BE6C11BB-624C-FBE5-2DEC-10DE7ECEAC53}"/>
                </a:ext>
              </a:extLst>
            </p:cNvPr>
            <p:cNvSpPr/>
            <p:nvPr/>
          </p:nvSpPr>
          <p:spPr>
            <a:xfrm>
              <a:off x="-10630300" y="42370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19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19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8" name="Google Shape;8001;p74">
              <a:extLst>
                <a:ext uri="{FF2B5EF4-FFF2-40B4-BE49-F238E27FC236}">
                  <a16:creationId xmlns:a16="http://schemas.microsoft.com/office/drawing/2014/main" id="{5B5FE38D-0CE1-6660-2F8D-9679385E7084}"/>
                </a:ext>
              </a:extLst>
            </p:cNvPr>
            <p:cNvSpPr/>
            <p:nvPr/>
          </p:nvSpPr>
          <p:spPr>
            <a:xfrm>
              <a:off x="-10607475" y="4340975"/>
              <a:ext cx="102425" cy="82725"/>
            </a:xfrm>
            <a:custGeom>
              <a:avLst/>
              <a:gdLst/>
              <a:ahLst/>
              <a:cxnLst/>
              <a:rect l="l" t="t" r="r" b="b"/>
              <a:pathLst>
                <a:path w="4097" h="3309" extrusionOk="0">
                  <a:moveTo>
                    <a:pt x="3309" y="0"/>
                  </a:moveTo>
                  <a:cubicBezTo>
                    <a:pt x="2584" y="1418"/>
                    <a:pt x="1418" y="2584"/>
                    <a:pt x="1" y="3308"/>
                  </a:cubicBezTo>
                  <a:lnTo>
                    <a:pt x="3655" y="3308"/>
                  </a:lnTo>
                  <a:cubicBezTo>
                    <a:pt x="3907" y="3308"/>
                    <a:pt x="4096" y="3119"/>
                    <a:pt x="4096" y="2867"/>
                  </a:cubicBezTo>
                  <a:lnTo>
                    <a:pt x="4096" y="378"/>
                  </a:lnTo>
                  <a:cubicBezTo>
                    <a:pt x="4065" y="189"/>
                    <a:pt x="3907" y="0"/>
                    <a:pt x="3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49" name="Google Shape;8002;p74">
            <a:extLst>
              <a:ext uri="{FF2B5EF4-FFF2-40B4-BE49-F238E27FC236}">
                <a16:creationId xmlns:a16="http://schemas.microsoft.com/office/drawing/2014/main" id="{F13330C7-57A2-9164-7424-50A6D1A04CBA}"/>
              </a:ext>
            </a:extLst>
          </p:cNvPr>
          <p:cNvGrpSpPr/>
          <p:nvPr/>
        </p:nvGrpSpPr>
        <p:grpSpPr>
          <a:xfrm>
            <a:off x="8255683" y="3855808"/>
            <a:ext cx="474795" cy="472625"/>
            <a:chOff x="-9089725" y="3180200"/>
            <a:chExt cx="353550" cy="351900"/>
          </a:xfrm>
          <a:solidFill>
            <a:schemeClr val="tx1"/>
          </a:solidFill>
        </p:grpSpPr>
        <p:sp>
          <p:nvSpPr>
            <p:cNvPr id="1050" name="Google Shape;8003;p74">
              <a:extLst>
                <a:ext uri="{FF2B5EF4-FFF2-40B4-BE49-F238E27FC236}">
                  <a16:creationId xmlns:a16="http://schemas.microsoft.com/office/drawing/2014/main" id="{103F22C4-F484-30FF-DAF0-7446C7C94F04}"/>
                </a:ext>
              </a:extLst>
            </p:cNvPr>
            <p:cNvSpPr/>
            <p:nvPr/>
          </p:nvSpPr>
          <p:spPr>
            <a:xfrm>
              <a:off x="-9089725" y="3180200"/>
              <a:ext cx="165425" cy="250300"/>
            </a:xfrm>
            <a:custGeom>
              <a:avLst/>
              <a:gdLst/>
              <a:ahLst/>
              <a:cxnLst/>
              <a:rect l="l" t="t" r="r" b="b"/>
              <a:pathLst>
                <a:path w="6617" h="10012" extrusionOk="0">
                  <a:moveTo>
                    <a:pt x="2945" y="1"/>
                  </a:moveTo>
                  <a:cubicBezTo>
                    <a:pt x="2900" y="1"/>
                    <a:pt x="2854" y="8"/>
                    <a:pt x="2805" y="25"/>
                  </a:cubicBezTo>
                  <a:cubicBezTo>
                    <a:pt x="2647" y="56"/>
                    <a:pt x="2521" y="214"/>
                    <a:pt x="2521" y="434"/>
                  </a:cubicBezTo>
                  <a:lnTo>
                    <a:pt x="2521" y="6924"/>
                  </a:lnTo>
                  <a:cubicBezTo>
                    <a:pt x="2301" y="6767"/>
                    <a:pt x="2017" y="6704"/>
                    <a:pt x="1702" y="6704"/>
                  </a:cubicBezTo>
                  <a:cubicBezTo>
                    <a:pt x="788" y="6704"/>
                    <a:pt x="64" y="7428"/>
                    <a:pt x="64" y="8342"/>
                  </a:cubicBezTo>
                  <a:cubicBezTo>
                    <a:pt x="1" y="9256"/>
                    <a:pt x="757" y="10012"/>
                    <a:pt x="1671" y="10012"/>
                  </a:cubicBezTo>
                  <a:cubicBezTo>
                    <a:pt x="2584" y="10012"/>
                    <a:pt x="3309" y="9256"/>
                    <a:pt x="3309" y="8342"/>
                  </a:cubicBezTo>
                  <a:lnTo>
                    <a:pt x="3309" y="1820"/>
                  </a:lnTo>
                  <a:cubicBezTo>
                    <a:pt x="3907" y="2545"/>
                    <a:pt x="4632" y="3144"/>
                    <a:pt x="5294" y="3616"/>
                  </a:cubicBezTo>
                  <a:cubicBezTo>
                    <a:pt x="5609" y="3868"/>
                    <a:pt x="5798" y="4215"/>
                    <a:pt x="5798" y="4593"/>
                  </a:cubicBezTo>
                  <a:cubicBezTo>
                    <a:pt x="5798" y="5286"/>
                    <a:pt x="5262" y="5822"/>
                    <a:pt x="4537" y="5822"/>
                  </a:cubicBezTo>
                  <a:cubicBezTo>
                    <a:pt x="4317" y="5822"/>
                    <a:pt x="4159" y="6011"/>
                    <a:pt x="4159" y="6263"/>
                  </a:cubicBezTo>
                  <a:cubicBezTo>
                    <a:pt x="4159" y="6483"/>
                    <a:pt x="4348" y="6704"/>
                    <a:pt x="4537" y="6704"/>
                  </a:cubicBezTo>
                  <a:cubicBezTo>
                    <a:pt x="5672" y="6704"/>
                    <a:pt x="6617" y="5727"/>
                    <a:pt x="6617" y="4593"/>
                  </a:cubicBezTo>
                  <a:cubicBezTo>
                    <a:pt x="6617" y="3931"/>
                    <a:pt x="6302" y="3333"/>
                    <a:pt x="5798" y="2955"/>
                  </a:cubicBezTo>
                  <a:cubicBezTo>
                    <a:pt x="5042" y="2388"/>
                    <a:pt x="4317" y="1726"/>
                    <a:pt x="3750" y="907"/>
                  </a:cubicBezTo>
                  <a:lnTo>
                    <a:pt x="3277" y="182"/>
                  </a:lnTo>
                  <a:cubicBezTo>
                    <a:pt x="3184" y="65"/>
                    <a:pt x="3073" y="1"/>
                    <a:pt x="29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1" name="Google Shape;8004;p74">
              <a:extLst>
                <a:ext uri="{FF2B5EF4-FFF2-40B4-BE49-F238E27FC236}">
                  <a16:creationId xmlns:a16="http://schemas.microsoft.com/office/drawing/2014/main" id="{3A775455-D3BF-534C-5B93-7E4C6219C9BD}"/>
                </a:ext>
              </a:extLst>
            </p:cNvPr>
            <p:cNvSpPr/>
            <p:nvPr/>
          </p:nvSpPr>
          <p:spPr>
            <a:xfrm>
              <a:off x="-8965275" y="3264575"/>
              <a:ext cx="229100" cy="267525"/>
            </a:xfrm>
            <a:custGeom>
              <a:avLst/>
              <a:gdLst/>
              <a:ahLst/>
              <a:cxnLst/>
              <a:rect l="l" t="t" r="r" b="b"/>
              <a:pathLst>
                <a:path w="9164" h="10701" extrusionOk="0">
                  <a:moveTo>
                    <a:pt x="8747" y="0"/>
                  </a:moveTo>
                  <a:cubicBezTo>
                    <a:pt x="8709" y="0"/>
                    <a:pt x="8671" y="7"/>
                    <a:pt x="8633" y="21"/>
                  </a:cubicBezTo>
                  <a:lnTo>
                    <a:pt x="2804" y="1659"/>
                  </a:lnTo>
                  <a:cubicBezTo>
                    <a:pt x="2584" y="1690"/>
                    <a:pt x="2489" y="1848"/>
                    <a:pt x="2489" y="2069"/>
                  </a:cubicBezTo>
                  <a:lnTo>
                    <a:pt x="2489" y="7645"/>
                  </a:lnTo>
                  <a:cubicBezTo>
                    <a:pt x="2237" y="7487"/>
                    <a:pt x="1985" y="7424"/>
                    <a:pt x="1670" y="7424"/>
                  </a:cubicBezTo>
                  <a:cubicBezTo>
                    <a:pt x="757" y="7424"/>
                    <a:pt x="1" y="8149"/>
                    <a:pt x="1" y="9063"/>
                  </a:cubicBezTo>
                  <a:cubicBezTo>
                    <a:pt x="1" y="9976"/>
                    <a:pt x="757" y="10701"/>
                    <a:pt x="1670" y="10701"/>
                  </a:cubicBezTo>
                  <a:cubicBezTo>
                    <a:pt x="2552" y="10701"/>
                    <a:pt x="3309" y="9976"/>
                    <a:pt x="3309" y="9063"/>
                  </a:cubicBezTo>
                  <a:lnTo>
                    <a:pt x="3309" y="3990"/>
                  </a:lnTo>
                  <a:lnTo>
                    <a:pt x="8318" y="2573"/>
                  </a:lnTo>
                  <a:lnTo>
                    <a:pt x="8318" y="5944"/>
                  </a:lnTo>
                  <a:cubicBezTo>
                    <a:pt x="8066" y="5786"/>
                    <a:pt x="7814" y="5723"/>
                    <a:pt x="7499" y="5723"/>
                  </a:cubicBezTo>
                  <a:cubicBezTo>
                    <a:pt x="6585" y="5723"/>
                    <a:pt x="5829" y="6448"/>
                    <a:pt x="5829" y="7361"/>
                  </a:cubicBezTo>
                  <a:cubicBezTo>
                    <a:pt x="5829" y="8275"/>
                    <a:pt x="6585" y="9031"/>
                    <a:pt x="7499" y="9031"/>
                  </a:cubicBezTo>
                  <a:cubicBezTo>
                    <a:pt x="8381" y="9031"/>
                    <a:pt x="9137" y="8275"/>
                    <a:pt x="9137" y="7361"/>
                  </a:cubicBezTo>
                  <a:lnTo>
                    <a:pt x="9137" y="367"/>
                  </a:lnTo>
                  <a:cubicBezTo>
                    <a:pt x="9164" y="207"/>
                    <a:pt x="8963" y="0"/>
                    <a:pt x="87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2" name="Google Shape;8005;p74">
            <a:extLst>
              <a:ext uri="{FF2B5EF4-FFF2-40B4-BE49-F238E27FC236}">
                <a16:creationId xmlns:a16="http://schemas.microsoft.com/office/drawing/2014/main" id="{CBFD5556-CE5B-196C-C86F-125CA8306124}"/>
              </a:ext>
            </a:extLst>
          </p:cNvPr>
          <p:cNvGrpSpPr/>
          <p:nvPr/>
        </p:nvGrpSpPr>
        <p:grpSpPr>
          <a:xfrm>
            <a:off x="8324373" y="4489710"/>
            <a:ext cx="336371" cy="473935"/>
            <a:chOff x="-9039300" y="3614000"/>
            <a:chExt cx="250475" cy="352875"/>
          </a:xfrm>
          <a:solidFill>
            <a:schemeClr val="tx1"/>
          </a:solidFill>
        </p:grpSpPr>
        <p:sp>
          <p:nvSpPr>
            <p:cNvPr id="1053" name="Google Shape;8006;p74">
              <a:extLst>
                <a:ext uri="{FF2B5EF4-FFF2-40B4-BE49-F238E27FC236}">
                  <a16:creationId xmlns:a16="http://schemas.microsoft.com/office/drawing/2014/main" id="{282948A7-3B48-C6B3-D5DF-B5581C1CFA29}"/>
                </a:ext>
              </a:extLst>
            </p:cNvPr>
            <p:cNvSpPr/>
            <p:nvPr/>
          </p:nvSpPr>
          <p:spPr>
            <a:xfrm>
              <a:off x="-8944000" y="3614000"/>
              <a:ext cx="63025" cy="63025"/>
            </a:xfrm>
            <a:custGeom>
              <a:avLst/>
              <a:gdLst/>
              <a:ahLst/>
              <a:cxnLst/>
              <a:rect l="l" t="t" r="r" b="b"/>
              <a:pathLst>
                <a:path w="2521" h="2521" extrusionOk="0">
                  <a:moveTo>
                    <a:pt x="1260" y="0"/>
                  </a:moveTo>
                  <a:cubicBezTo>
                    <a:pt x="567" y="0"/>
                    <a:pt x="0" y="567"/>
                    <a:pt x="0" y="1261"/>
                  </a:cubicBezTo>
                  <a:cubicBezTo>
                    <a:pt x="0" y="1954"/>
                    <a:pt x="567" y="2521"/>
                    <a:pt x="1260" y="2521"/>
                  </a:cubicBezTo>
                  <a:cubicBezTo>
                    <a:pt x="1985" y="2521"/>
                    <a:pt x="2521" y="1954"/>
                    <a:pt x="2521" y="1261"/>
                  </a:cubicBezTo>
                  <a:cubicBezTo>
                    <a:pt x="2521" y="567"/>
                    <a:pt x="1985" y="0"/>
                    <a:pt x="12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4" name="Google Shape;8007;p74">
              <a:extLst>
                <a:ext uri="{FF2B5EF4-FFF2-40B4-BE49-F238E27FC236}">
                  <a16:creationId xmlns:a16="http://schemas.microsoft.com/office/drawing/2014/main" id="{85F9CFC9-66ED-19FC-5290-2D661F994575}"/>
                </a:ext>
              </a:extLst>
            </p:cNvPr>
            <p:cNvSpPr/>
            <p:nvPr/>
          </p:nvSpPr>
          <p:spPr>
            <a:xfrm>
              <a:off x="-9039300" y="3696700"/>
              <a:ext cx="250475" cy="270175"/>
            </a:xfrm>
            <a:custGeom>
              <a:avLst/>
              <a:gdLst/>
              <a:ahLst/>
              <a:cxnLst/>
              <a:rect l="l" t="t" r="r" b="b"/>
              <a:pathLst>
                <a:path w="10019" h="10807" extrusionOk="0">
                  <a:moveTo>
                    <a:pt x="914" y="0"/>
                  </a:moveTo>
                  <a:cubicBezTo>
                    <a:pt x="473" y="32"/>
                    <a:pt x="126" y="410"/>
                    <a:pt x="126" y="883"/>
                  </a:cubicBezTo>
                  <a:cubicBezTo>
                    <a:pt x="126" y="1355"/>
                    <a:pt x="473" y="1702"/>
                    <a:pt x="945" y="1702"/>
                  </a:cubicBezTo>
                  <a:lnTo>
                    <a:pt x="4253" y="1702"/>
                  </a:lnTo>
                  <a:lnTo>
                    <a:pt x="4253" y="4033"/>
                  </a:lnTo>
                  <a:lnTo>
                    <a:pt x="441" y="6868"/>
                  </a:lnTo>
                  <a:cubicBezTo>
                    <a:pt x="95" y="7120"/>
                    <a:pt x="0" y="7656"/>
                    <a:pt x="284" y="8003"/>
                  </a:cubicBezTo>
                  <a:cubicBezTo>
                    <a:pt x="453" y="8210"/>
                    <a:pt x="713" y="8327"/>
                    <a:pt x="962" y="8327"/>
                  </a:cubicBezTo>
                  <a:cubicBezTo>
                    <a:pt x="1129" y="8327"/>
                    <a:pt x="1291" y="8274"/>
                    <a:pt x="1418" y="8160"/>
                  </a:cubicBezTo>
                  <a:lnTo>
                    <a:pt x="4222" y="6018"/>
                  </a:lnTo>
                  <a:lnTo>
                    <a:pt x="4222" y="9956"/>
                  </a:lnTo>
                  <a:cubicBezTo>
                    <a:pt x="4222" y="10428"/>
                    <a:pt x="4568" y="10807"/>
                    <a:pt x="5041" y="10807"/>
                  </a:cubicBezTo>
                  <a:cubicBezTo>
                    <a:pt x="5513" y="10807"/>
                    <a:pt x="5860" y="10460"/>
                    <a:pt x="5860" y="9956"/>
                  </a:cubicBezTo>
                  <a:lnTo>
                    <a:pt x="5860" y="1670"/>
                  </a:lnTo>
                  <a:lnTo>
                    <a:pt x="9168" y="1670"/>
                  </a:lnTo>
                  <a:cubicBezTo>
                    <a:pt x="9641" y="1670"/>
                    <a:pt x="10019" y="1292"/>
                    <a:pt x="10019" y="820"/>
                  </a:cubicBezTo>
                  <a:cubicBezTo>
                    <a:pt x="10019" y="347"/>
                    <a:pt x="9641" y="0"/>
                    <a:pt x="9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5" name="Google Shape;8008;p74">
            <a:extLst>
              <a:ext uri="{FF2B5EF4-FFF2-40B4-BE49-F238E27FC236}">
                <a16:creationId xmlns:a16="http://schemas.microsoft.com/office/drawing/2014/main" id="{6408B93B-A852-F483-DCF8-1C2E0BFC22D4}"/>
              </a:ext>
            </a:extLst>
          </p:cNvPr>
          <p:cNvGrpSpPr/>
          <p:nvPr/>
        </p:nvGrpSpPr>
        <p:grpSpPr>
          <a:xfrm>
            <a:off x="10633662" y="4519362"/>
            <a:ext cx="472847" cy="472893"/>
            <a:chOff x="-9088150" y="4049550"/>
            <a:chExt cx="352100" cy="352100"/>
          </a:xfrm>
          <a:solidFill>
            <a:schemeClr val="tx1"/>
          </a:solidFill>
        </p:grpSpPr>
        <p:sp>
          <p:nvSpPr>
            <p:cNvPr id="1056" name="Google Shape;8009;p74">
              <a:extLst>
                <a:ext uri="{FF2B5EF4-FFF2-40B4-BE49-F238E27FC236}">
                  <a16:creationId xmlns:a16="http://schemas.microsoft.com/office/drawing/2014/main" id="{B39A6697-D428-283E-E38D-B036D7A523C5}"/>
                </a:ext>
              </a:extLst>
            </p:cNvPr>
            <p:cNvSpPr/>
            <p:nvPr/>
          </p:nvSpPr>
          <p:spPr>
            <a:xfrm>
              <a:off x="-9047975" y="4049550"/>
              <a:ext cx="290650" cy="165425"/>
            </a:xfrm>
            <a:custGeom>
              <a:avLst/>
              <a:gdLst/>
              <a:ahLst/>
              <a:cxnLst/>
              <a:rect l="l" t="t" r="r" b="b"/>
              <a:pathLst>
                <a:path w="11626" h="6617" extrusionOk="0">
                  <a:moveTo>
                    <a:pt x="473" y="1"/>
                  </a:moveTo>
                  <a:cubicBezTo>
                    <a:pt x="316" y="1"/>
                    <a:pt x="158" y="64"/>
                    <a:pt x="64" y="221"/>
                  </a:cubicBezTo>
                  <a:cubicBezTo>
                    <a:pt x="1" y="379"/>
                    <a:pt x="32" y="536"/>
                    <a:pt x="158" y="662"/>
                  </a:cubicBezTo>
                  <a:lnTo>
                    <a:pt x="3340" y="4317"/>
                  </a:lnTo>
                  <a:lnTo>
                    <a:pt x="3340" y="2048"/>
                  </a:lnTo>
                  <a:cubicBezTo>
                    <a:pt x="3340" y="1796"/>
                    <a:pt x="3529" y="1639"/>
                    <a:pt x="3781" y="1639"/>
                  </a:cubicBezTo>
                  <a:cubicBezTo>
                    <a:pt x="4002" y="1639"/>
                    <a:pt x="4159" y="1859"/>
                    <a:pt x="4159" y="2048"/>
                  </a:cubicBezTo>
                  <a:lnTo>
                    <a:pt x="4159" y="5262"/>
                  </a:lnTo>
                  <a:lnTo>
                    <a:pt x="5325" y="6617"/>
                  </a:lnTo>
                  <a:lnTo>
                    <a:pt x="10744" y="6617"/>
                  </a:lnTo>
                  <a:cubicBezTo>
                    <a:pt x="11311" y="6112"/>
                    <a:pt x="11626" y="5356"/>
                    <a:pt x="11626" y="4537"/>
                  </a:cubicBezTo>
                  <a:cubicBezTo>
                    <a:pt x="11626" y="2899"/>
                    <a:pt x="10303" y="1607"/>
                    <a:pt x="8727" y="1607"/>
                  </a:cubicBezTo>
                  <a:lnTo>
                    <a:pt x="7751" y="1607"/>
                  </a:lnTo>
                  <a:cubicBezTo>
                    <a:pt x="7436" y="1607"/>
                    <a:pt x="7121" y="1481"/>
                    <a:pt x="6900" y="1261"/>
                  </a:cubicBezTo>
                  <a:lnTo>
                    <a:pt x="6207" y="599"/>
                  </a:lnTo>
                  <a:cubicBezTo>
                    <a:pt x="5829" y="190"/>
                    <a:pt x="5325" y="1"/>
                    <a:pt x="47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7" name="Google Shape;8010;p74">
              <a:extLst>
                <a:ext uri="{FF2B5EF4-FFF2-40B4-BE49-F238E27FC236}">
                  <a16:creationId xmlns:a16="http://schemas.microsoft.com/office/drawing/2014/main" id="{FD9B6264-414B-3085-C7D6-F4EE4A3EAAE7}"/>
                </a:ext>
              </a:extLst>
            </p:cNvPr>
            <p:cNvSpPr/>
            <p:nvPr/>
          </p:nvSpPr>
          <p:spPr>
            <a:xfrm>
              <a:off x="-8964475" y="4157450"/>
              <a:ext cx="20500" cy="57525"/>
            </a:xfrm>
            <a:custGeom>
              <a:avLst/>
              <a:gdLst/>
              <a:ahLst/>
              <a:cxnLst/>
              <a:rect l="l" t="t" r="r" b="b"/>
              <a:pathLst>
                <a:path w="820" h="2301" extrusionOk="0">
                  <a:moveTo>
                    <a:pt x="0" y="1"/>
                  </a:moveTo>
                  <a:lnTo>
                    <a:pt x="0" y="2301"/>
                  </a:lnTo>
                  <a:lnTo>
                    <a:pt x="819" y="2301"/>
                  </a:lnTo>
                  <a:lnTo>
                    <a:pt x="819" y="946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8" name="Google Shape;8011;p74">
              <a:extLst>
                <a:ext uri="{FF2B5EF4-FFF2-40B4-BE49-F238E27FC236}">
                  <a16:creationId xmlns:a16="http://schemas.microsoft.com/office/drawing/2014/main" id="{E87E239D-52A2-9362-A469-5425E5E337FF}"/>
                </a:ext>
              </a:extLst>
            </p:cNvPr>
            <p:cNvSpPr/>
            <p:nvPr/>
          </p:nvSpPr>
          <p:spPr>
            <a:xfrm>
              <a:off x="-9088150" y="4235425"/>
              <a:ext cx="352100" cy="82725"/>
            </a:xfrm>
            <a:custGeom>
              <a:avLst/>
              <a:gdLst/>
              <a:ahLst/>
              <a:cxnLst/>
              <a:rect l="l" t="t" r="r" b="b"/>
              <a:pathLst>
                <a:path w="14084" h="3309" extrusionOk="0">
                  <a:moveTo>
                    <a:pt x="2868" y="1"/>
                  </a:moveTo>
                  <a:cubicBezTo>
                    <a:pt x="2206" y="1"/>
                    <a:pt x="1639" y="568"/>
                    <a:pt x="1639" y="1229"/>
                  </a:cubicBezTo>
                  <a:lnTo>
                    <a:pt x="1639" y="1670"/>
                  </a:lnTo>
                  <a:lnTo>
                    <a:pt x="820" y="1670"/>
                  </a:lnTo>
                  <a:cubicBezTo>
                    <a:pt x="347" y="1670"/>
                    <a:pt x="1" y="2017"/>
                    <a:pt x="1" y="2490"/>
                  </a:cubicBezTo>
                  <a:lnTo>
                    <a:pt x="1" y="2868"/>
                  </a:lnTo>
                  <a:cubicBezTo>
                    <a:pt x="1" y="3120"/>
                    <a:pt x="190" y="3309"/>
                    <a:pt x="379" y="3309"/>
                  </a:cubicBezTo>
                  <a:lnTo>
                    <a:pt x="13264" y="3309"/>
                  </a:lnTo>
                  <a:cubicBezTo>
                    <a:pt x="13737" y="3309"/>
                    <a:pt x="14083" y="2962"/>
                    <a:pt x="14083" y="2490"/>
                  </a:cubicBezTo>
                  <a:lnTo>
                    <a:pt x="14083" y="410"/>
                  </a:lnTo>
                  <a:cubicBezTo>
                    <a:pt x="14083" y="158"/>
                    <a:pt x="13894" y="1"/>
                    <a:pt x="136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9" name="Google Shape;8012;p74">
              <a:extLst>
                <a:ext uri="{FF2B5EF4-FFF2-40B4-BE49-F238E27FC236}">
                  <a16:creationId xmlns:a16="http://schemas.microsoft.com/office/drawing/2014/main" id="{4238BBBD-93D0-EE13-6C78-15D67E4E6555}"/>
                </a:ext>
              </a:extLst>
            </p:cNvPr>
            <p:cNvSpPr/>
            <p:nvPr/>
          </p:nvSpPr>
          <p:spPr>
            <a:xfrm>
              <a:off x="-9064525" y="4338600"/>
              <a:ext cx="53600" cy="63050"/>
            </a:xfrm>
            <a:custGeom>
              <a:avLst/>
              <a:gdLst/>
              <a:ahLst/>
              <a:cxnLst/>
              <a:rect l="l" t="t" r="r" b="b"/>
              <a:pathLst>
                <a:path w="2144" h="2522" extrusionOk="0">
                  <a:moveTo>
                    <a:pt x="1" y="1"/>
                  </a:moveTo>
                  <a:lnTo>
                    <a:pt x="253" y="2175"/>
                  </a:lnTo>
                  <a:cubicBezTo>
                    <a:pt x="316" y="2364"/>
                    <a:pt x="473" y="2521"/>
                    <a:pt x="663" y="2521"/>
                  </a:cubicBezTo>
                  <a:lnTo>
                    <a:pt x="1482" y="2521"/>
                  </a:lnTo>
                  <a:cubicBezTo>
                    <a:pt x="1671" y="2521"/>
                    <a:pt x="1891" y="2364"/>
                    <a:pt x="1891" y="2175"/>
                  </a:cubicBezTo>
                  <a:lnTo>
                    <a:pt x="214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0" name="Google Shape;8013;p74">
              <a:extLst>
                <a:ext uri="{FF2B5EF4-FFF2-40B4-BE49-F238E27FC236}">
                  <a16:creationId xmlns:a16="http://schemas.microsoft.com/office/drawing/2014/main" id="{8B7A6DCB-9C07-BA09-6D93-456355EE7D92}"/>
                </a:ext>
              </a:extLst>
            </p:cNvPr>
            <p:cNvSpPr/>
            <p:nvPr/>
          </p:nvSpPr>
          <p:spPr>
            <a:xfrm>
              <a:off x="-8898325" y="4338600"/>
              <a:ext cx="54375" cy="63050"/>
            </a:xfrm>
            <a:custGeom>
              <a:avLst/>
              <a:gdLst/>
              <a:ahLst/>
              <a:cxnLst/>
              <a:rect l="l" t="t" r="r" b="b"/>
              <a:pathLst>
                <a:path w="2175" h="2522" extrusionOk="0">
                  <a:moveTo>
                    <a:pt x="0" y="1"/>
                  </a:moveTo>
                  <a:lnTo>
                    <a:pt x="284" y="2175"/>
                  </a:lnTo>
                  <a:cubicBezTo>
                    <a:pt x="284" y="2364"/>
                    <a:pt x="473" y="2521"/>
                    <a:pt x="662" y="2521"/>
                  </a:cubicBezTo>
                  <a:lnTo>
                    <a:pt x="1481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1" name="Google Shape;8014;p74">
              <a:extLst>
                <a:ext uri="{FF2B5EF4-FFF2-40B4-BE49-F238E27FC236}">
                  <a16:creationId xmlns:a16="http://schemas.microsoft.com/office/drawing/2014/main" id="{D2EB8509-BD6F-F506-924F-254C95C01AE6}"/>
                </a:ext>
              </a:extLst>
            </p:cNvPr>
            <p:cNvSpPr/>
            <p:nvPr/>
          </p:nvSpPr>
          <p:spPr>
            <a:xfrm>
              <a:off x="-8814850" y="4338600"/>
              <a:ext cx="54375" cy="63050"/>
            </a:xfrm>
            <a:custGeom>
              <a:avLst/>
              <a:gdLst/>
              <a:ahLst/>
              <a:cxnLst/>
              <a:rect l="l" t="t" r="r" b="b"/>
              <a:pathLst>
                <a:path w="2175" h="2522" extrusionOk="0">
                  <a:moveTo>
                    <a:pt x="1" y="1"/>
                  </a:moveTo>
                  <a:lnTo>
                    <a:pt x="285" y="2175"/>
                  </a:lnTo>
                  <a:cubicBezTo>
                    <a:pt x="285" y="2364"/>
                    <a:pt x="442" y="2521"/>
                    <a:pt x="663" y="2521"/>
                  </a:cubicBezTo>
                  <a:lnTo>
                    <a:pt x="1513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2" name="Google Shape;8015;p74">
            <a:extLst>
              <a:ext uri="{FF2B5EF4-FFF2-40B4-BE49-F238E27FC236}">
                <a16:creationId xmlns:a16="http://schemas.microsoft.com/office/drawing/2014/main" id="{567AEA90-102E-0855-FF93-EFA9938A6999}"/>
              </a:ext>
            </a:extLst>
          </p:cNvPr>
          <p:cNvGrpSpPr/>
          <p:nvPr/>
        </p:nvGrpSpPr>
        <p:grpSpPr>
          <a:xfrm>
            <a:off x="9479481" y="3855672"/>
            <a:ext cx="421009" cy="472893"/>
            <a:chOff x="-8191825" y="3174500"/>
            <a:chExt cx="313500" cy="352100"/>
          </a:xfrm>
          <a:solidFill>
            <a:schemeClr val="tx1"/>
          </a:solidFill>
        </p:grpSpPr>
        <p:sp>
          <p:nvSpPr>
            <p:cNvPr id="1063" name="Google Shape;8016;p74">
              <a:extLst>
                <a:ext uri="{FF2B5EF4-FFF2-40B4-BE49-F238E27FC236}">
                  <a16:creationId xmlns:a16="http://schemas.microsoft.com/office/drawing/2014/main" id="{D668F205-3F2C-9BFE-BBC9-BA2B25AA98FE}"/>
                </a:ext>
              </a:extLst>
            </p:cNvPr>
            <p:cNvSpPr/>
            <p:nvPr/>
          </p:nvSpPr>
          <p:spPr>
            <a:xfrm>
              <a:off x="-8191825" y="3486400"/>
              <a:ext cx="310350" cy="40200"/>
            </a:xfrm>
            <a:custGeom>
              <a:avLst/>
              <a:gdLst/>
              <a:ahLst/>
              <a:cxnLst/>
              <a:rect l="l" t="t" r="r" b="b"/>
              <a:pathLst>
                <a:path w="12414" h="1608" extrusionOk="0">
                  <a:moveTo>
                    <a:pt x="0" y="1"/>
                  </a:moveTo>
                  <a:lnTo>
                    <a:pt x="0" y="1229"/>
                  </a:lnTo>
                  <a:lnTo>
                    <a:pt x="63" y="1229"/>
                  </a:lnTo>
                  <a:cubicBezTo>
                    <a:pt x="63" y="1450"/>
                    <a:pt x="252" y="1607"/>
                    <a:pt x="441" y="1607"/>
                  </a:cubicBezTo>
                  <a:lnTo>
                    <a:pt x="12035" y="1607"/>
                  </a:lnTo>
                  <a:cubicBezTo>
                    <a:pt x="12256" y="1607"/>
                    <a:pt x="12413" y="1418"/>
                    <a:pt x="12413" y="1229"/>
                  </a:cubicBezTo>
                  <a:lnTo>
                    <a:pt x="1241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4" name="Google Shape;8017;p74">
              <a:extLst>
                <a:ext uri="{FF2B5EF4-FFF2-40B4-BE49-F238E27FC236}">
                  <a16:creationId xmlns:a16="http://schemas.microsoft.com/office/drawing/2014/main" id="{097F734B-CB26-11B2-5F5B-4D3FB9631D43}"/>
                </a:ext>
              </a:extLst>
            </p:cNvPr>
            <p:cNvSpPr/>
            <p:nvPr/>
          </p:nvSpPr>
          <p:spPr>
            <a:xfrm>
              <a:off x="-8188675" y="3318650"/>
              <a:ext cx="310350" cy="146500"/>
            </a:xfrm>
            <a:custGeom>
              <a:avLst/>
              <a:gdLst/>
              <a:ahLst/>
              <a:cxnLst/>
              <a:rect l="l" t="t" r="r" b="b"/>
              <a:pathLst>
                <a:path w="12414" h="5860" extrusionOk="0">
                  <a:moveTo>
                    <a:pt x="5199" y="0"/>
                  </a:moveTo>
                  <a:lnTo>
                    <a:pt x="4096" y="2237"/>
                  </a:lnTo>
                  <a:cubicBezTo>
                    <a:pt x="4024" y="2404"/>
                    <a:pt x="3863" y="2481"/>
                    <a:pt x="3706" y="2481"/>
                  </a:cubicBezTo>
                  <a:cubicBezTo>
                    <a:pt x="3656" y="2481"/>
                    <a:pt x="3606" y="2473"/>
                    <a:pt x="3560" y="2457"/>
                  </a:cubicBezTo>
                  <a:cubicBezTo>
                    <a:pt x="3371" y="2331"/>
                    <a:pt x="3277" y="2111"/>
                    <a:pt x="3371" y="1890"/>
                  </a:cubicBezTo>
                  <a:lnTo>
                    <a:pt x="4222" y="126"/>
                  </a:lnTo>
                  <a:lnTo>
                    <a:pt x="4222" y="126"/>
                  </a:lnTo>
                  <a:cubicBezTo>
                    <a:pt x="1828" y="630"/>
                    <a:pt x="0" y="2836"/>
                    <a:pt x="0" y="5450"/>
                  </a:cubicBezTo>
                  <a:lnTo>
                    <a:pt x="0" y="5860"/>
                  </a:lnTo>
                  <a:lnTo>
                    <a:pt x="12413" y="5860"/>
                  </a:lnTo>
                  <a:lnTo>
                    <a:pt x="12413" y="5450"/>
                  </a:lnTo>
                  <a:cubicBezTo>
                    <a:pt x="12319" y="2836"/>
                    <a:pt x="10523" y="630"/>
                    <a:pt x="8129" y="126"/>
                  </a:cubicBezTo>
                  <a:lnTo>
                    <a:pt x="8129" y="126"/>
                  </a:lnTo>
                  <a:lnTo>
                    <a:pt x="8979" y="1890"/>
                  </a:lnTo>
                  <a:cubicBezTo>
                    <a:pt x="9105" y="2111"/>
                    <a:pt x="8979" y="2331"/>
                    <a:pt x="8790" y="2457"/>
                  </a:cubicBezTo>
                  <a:cubicBezTo>
                    <a:pt x="8741" y="2482"/>
                    <a:pt x="8685" y="2494"/>
                    <a:pt x="8628" y="2494"/>
                  </a:cubicBezTo>
                  <a:cubicBezTo>
                    <a:pt x="8468" y="2494"/>
                    <a:pt x="8301" y="2400"/>
                    <a:pt x="8255" y="2237"/>
                  </a:cubicBezTo>
                  <a:lnTo>
                    <a:pt x="7152" y="0"/>
                  </a:lnTo>
                  <a:lnTo>
                    <a:pt x="6585" y="0"/>
                  </a:lnTo>
                  <a:lnTo>
                    <a:pt x="6585" y="2899"/>
                  </a:lnTo>
                  <a:cubicBezTo>
                    <a:pt x="6585" y="3119"/>
                    <a:pt x="6396" y="3308"/>
                    <a:pt x="6207" y="3308"/>
                  </a:cubicBezTo>
                  <a:cubicBezTo>
                    <a:pt x="5955" y="3308"/>
                    <a:pt x="5797" y="3119"/>
                    <a:pt x="5797" y="2899"/>
                  </a:cubicBezTo>
                  <a:lnTo>
                    <a:pt x="579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5" name="Google Shape;8018;p74">
              <a:extLst>
                <a:ext uri="{FF2B5EF4-FFF2-40B4-BE49-F238E27FC236}">
                  <a16:creationId xmlns:a16="http://schemas.microsoft.com/office/drawing/2014/main" id="{B0A8939A-BC8D-2A85-AF6A-860D3033836A}"/>
                </a:ext>
              </a:extLst>
            </p:cNvPr>
            <p:cNvSpPr/>
            <p:nvPr/>
          </p:nvSpPr>
          <p:spPr>
            <a:xfrm>
              <a:off x="-8169775" y="3174500"/>
              <a:ext cx="267825" cy="129975"/>
            </a:xfrm>
            <a:custGeom>
              <a:avLst/>
              <a:gdLst/>
              <a:ahLst/>
              <a:cxnLst/>
              <a:rect l="l" t="t" r="r" b="b"/>
              <a:pathLst>
                <a:path w="10713" h="5199" extrusionOk="0">
                  <a:moveTo>
                    <a:pt x="1639" y="1"/>
                  </a:moveTo>
                  <a:cubicBezTo>
                    <a:pt x="757" y="1"/>
                    <a:pt x="1" y="725"/>
                    <a:pt x="1" y="1639"/>
                  </a:cubicBezTo>
                  <a:lnTo>
                    <a:pt x="1" y="2080"/>
                  </a:lnTo>
                  <a:cubicBezTo>
                    <a:pt x="1" y="2301"/>
                    <a:pt x="190" y="2521"/>
                    <a:pt x="379" y="2521"/>
                  </a:cubicBezTo>
                  <a:lnTo>
                    <a:pt x="2521" y="2521"/>
                  </a:lnTo>
                  <a:lnTo>
                    <a:pt x="3057" y="5199"/>
                  </a:lnTo>
                  <a:cubicBezTo>
                    <a:pt x="3529" y="5073"/>
                    <a:pt x="4002" y="4978"/>
                    <a:pt x="4537" y="4978"/>
                  </a:cubicBezTo>
                  <a:lnTo>
                    <a:pt x="6176" y="4978"/>
                  </a:lnTo>
                  <a:cubicBezTo>
                    <a:pt x="6680" y="4978"/>
                    <a:pt x="7152" y="5073"/>
                    <a:pt x="7625" y="5199"/>
                  </a:cubicBezTo>
                  <a:lnTo>
                    <a:pt x="8192" y="2521"/>
                  </a:lnTo>
                  <a:lnTo>
                    <a:pt x="10303" y="2521"/>
                  </a:lnTo>
                  <a:cubicBezTo>
                    <a:pt x="10555" y="2521"/>
                    <a:pt x="10712" y="2301"/>
                    <a:pt x="10712" y="2080"/>
                  </a:cubicBezTo>
                  <a:lnTo>
                    <a:pt x="10712" y="1639"/>
                  </a:lnTo>
                  <a:cubicBezTo>
                    <a:pt x="10712" y="725"/>
                    <a:pt x="9956" y="1"/>
                    <a:pt x="9042" y="1"/>
                  </a:cubicBezTo>
                  <a:cubicBezTo>
                    <a:pt x="8160" y="1"/>
                    <a:pt x="7404" y="725"/>
                    <a:pt x="7404" y="1639"/>
                  </a:cubicBezTo>
                  <a:lnTo>
                    <a:pt x="7310" y="1639"/>
                  </a:lnTo>
                  <a:cubicBezTo>
                    <a:pt x="6617" y="1639"/>
                    <a:pt x="5892" y="1891"/>
                    <a:pt x="5325" y="2364"/>
                  </a:cubicBezTo>
                  <a:cubicBezTo>
                    <a:pt x="4852" y="1891"/>
                    <a:pt x="4128" y="1639"/>
                    <a:pt x="3372" y="1639"/>
                  </a:cubicBezTo>
                  <a:lnTo>
                    <a:pt x="3309" y="1639"/>
                  </a:lnTo>
                  <a:cubicBezTo>
                    <a:pt x="3309" y="725"/>
                    <a:pt x="2552" y="1"/>
                    <a:pt x="16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29071888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extBox 26">
            <a:extLst>
              <a:ext uri="{FF2B5EF4-FFF2-40B4-BE49-F238E27FC236}">
                <a16:creationId xmlns:a16="http://schemas.microsoft.com/office/drawing/2014/main" id="{86430AC8-1D60-9E40-7B71-B479A4804064}"/>
              </a:ext>
            </a:extLst>
          </p:cNvPr>
          <p:cNvSpPr txBox="1"/>
          <p:nvPr/>
        </p:nvSpPr>
        <p:spPr>
          <a:xfrm>
            <a:off x="4068123" y="316658"/>
            <a:ext cx="403764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sz="2800" dirty="0">
                <a:cs typeface="B Titr" panose="00000700000000000000" pitchFamily="2" charset="-78"/>
              </a:rPr>
              <a:t>پکیج لایه بار آیکون های قالب</a:t>
            </a:r>
            <a:endParaRPr lang="en-US" sz="2800" dirty="0">
              <a:cs typeface="B Titr" panose="00000700000000000000" pitchFamily="2" charset="-78"/>
            </a:endParaRPr>
          </a:p>
        </p:txBody>
      </p:sp>
      <p:grpSp>
        <p:nvGrpSpPr>
          <p:cNvPr id="18" name="Google Shape;8345;p76">
            <a:extLst>
              <a:ext uri="{FF2B5EF4-FFF2-40B4-BE49-F238E27FC236}">
                <a16:creationId xmlns:a16="http://schemas.microsoft.com/office/drawing/2014/main" id="{51703022-7BD7-E344-33ED-D4F9883A2E37}"/>
              </a:ext>
            </a:extLst>
          </p:cNvPr>
          <p:cNvGrpSpPr/>
          <p:nvPr/>
        </p:nvGrpSpPr>
        <p:grpSpPr>
          <a:xfrm>
            <a:off x="1127869" y="2252322"/>
            <a:ext cx="589783" cy="559497"/>
            <a:chOff x="-6696925" y="3272575"/>
            <a:chExt cx="307200" cy="291425"/>
          </a:xfrm>
          <a:solidFill>
            <a:schemeClr val="tx1"/>
          </a:solidFill>
        </p:grpSpPr>
        <p:sp>
          <p:nvSpPr>
            <p:cNvPr id="19" name="Google Shape;8346;p76">
              <a:extLst>
                <a:ext uri="{FF2B5EF4-FFF2-40B4-BE49-F238E27FC236}">
                  <a16:creationId xmlns:a16="http://schemas.microsoft.com/office/drawing/2014/main" id="{B4568FF1-BA93-E9AC-505E-C56E4448BFDE}"/>
                </a:ext>
              </a:extLst>
            </p:cNvPr>
            <p:cNvSpPr/>
            <p:nvPr/>
          </p:nvSpPr>
          <p:spPr>
            <a:xfrm>
              <a:off x="-6696925" y="3371400"/>
              <a:ext cx="220575" cy="192600"/>
            </a:xfrm>
            <a:custGeom>
              <a:avLst/>
              <a:gdLst/>
              <a:ahLst/>
              <a:cxnLst/>
              <a:rect l="l" t="t" r="r" b="b"/>
              <a:pathLst>
                <a:path w="8823" h="7704" extrusionOk="0">
                  <a:moveTo>
                    <a:pt x="7531" y="1"/>
                  </a:moveTo>
                  <a:lnTo>
                    <a:pt x="6333" y="1167"/>
                  </a:lnTo>
                  <a:cubicBezTo>
                    <a:pt x="6207" y="1293"/>
                    <a:pt x="6207" y="1513"/>
                    <a:pt x="6333" y="1639"/>
                  </a:cubicBezTo>
                  <a:cubicBezTo>
                    <a:pt x="6743" y="2017"/>
                    <a:pt x="6743" y="2710"/>
                    <a:pt x="6333" y="3088"/>
                  </a:cubicBezTo>
                  <a:lnTo>
                    <a:pt x="4096" y="5325"/>
                  </a:lnTo>
                  <a:cubicBezTo>
                    <a:pt x="3892" y="5530"/>
                    <a:pt x="3624" y="5632"/>
                    <a:pt x="3360" y="5632"/>
                  </a:cubicBezTo>
                  <a:cubicBezTo>
                    <a:pt x="3096" y="5632"/>
                    <a:pt x="2836" y="5530"/>
                    <a:pt x="2647" y="5325"/>
                  </a:cubicBezTo>
                  <a:cubicBezTo>
                    <a:pt x="2238" y="4947"/>
                    <a:pt x="2238" y="4286"/>
                    <a:pt x="2647" y="3876"/>
                  </a:cubicBezTo>
                  <a:lnTo>
                    <a:pt x="3309" y="3214"/>
                  </a:lnTo>
                  <a:cubicBezTo>
                    <a:pt x="2994" y="2679"/>
                    <a:pt x="2836" y="2017"/>
                    <a:pt x="2836" y="1387"/>
                  </a:cubicBezTo>
                  <a:cubicBezTo>
                    <a:pt x="2836" y="1167"/>
                    <a:pt x="2868" y="978"/>
                    <a:pt x="2899" y="726"/>
                  </a:cubicBezTo>
                  <a:lnTo>
                    <a:pt x="2899" y="726"/>
                  </a:lnTo>
                  <a:lnTo>
                    <a:pt x="1230" y="2427"/>
                  </a:lnTo>
                  <a:cubicBezTo>
                    <a:pt x="1" y="3592"/>
                    <a:pt x="1" y="5577"/>
                    <a:pt x="1230" y="6806"/>
                  </a:cubicBezTo>
                  <a:cubicBezTo>
                    <a:pt x="1820" y="7396"/>
                    <a:pt x="2621" y="7704"/>
                    <a:pt x="3423" y="7704"/>
                  </a:cubicBezTo>
                  <a:cubicBezTo>
                    <a:pt x="4204" y="7704"/>
                    <a:pt x="4986" y="7412"/>
                    <a:pt x="5577" y="6806"/>
                  </a:cubicBezTo>
                  <a:cubicBezTo>
                    <a:pt x="7531" y="4884"/>
                    <a:pt x="8003" y="4506"/>
                    <a:pt x="8350" y="3813"/>
                  </a:cubicBezTo>
                  <a:cubicBezTo>
                    <a:pt x="8822" y="2994"/>
                    <a:pt x="8822" y="1986"/>
                    <a:pt x="8381" y="1104"/>
                  </a:cubicBezTo>
                  <a:cubicBezTo>
                    <a:pt x="8161" y="568"/>
                    <a:pt x="7877" y="253"/>
                    <a:pt x="7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" name="Google Shape;8347;p76">
              <a:extLst>
                <a:ext uri="{FF2B5EF4-FFF2-40B4-BE49-F238E27FC236}">
                  <a16:creationId xmlns:a16="http://schemas.microsoft.com/office/drawing/2014/main" id="{DC757EA5-BDE3-D58B-3257-AB44717D0529}"/>
                </a:ext>
              </a:extLst>
            </p:cNvPr>
            <p:cNvSpPr/>
            <p:nvPr/>
          </p:nvSpPr>
          <p:spPr>
            <a:xfrm>
              <a:off x="-6621300" y="3272575"/>
              <a:ext cx="231575" cy="194950"/>
            </a:xfrm>
            <a:custGeom>
              <a:avLst/>
              <a:gdLst/>
              <a:ahLst/>
              <a:cxnLst/>
              <a:rect l="l" t="t" r="r" b="b"/>
              <a:pathLst>
                <a:path w="9263" h="7798" extrusionOk="0">
                  <a:moveTo>
                    <a:pt x="5868" y="0"/>
                  </a:moveTo>
                  <a:cubicBezTo>
                    <a:pt x="5073" y="0"/>
                    <a:pt x="4269" y="299"/>
                    <a:pt x="3655" y="898"/>
                  </a:cubicBezTo>
                  <a:lnTo>
                    <a:pt x="1387" y="3229"/>
                  </a:lnTo>
                  <a:cubicBezTo>
                    <a:pt x="0" y="4615"/>
                    <a:pt x="315" y="6852"/>
                    <a:pt x="1670" y="7797"/>
                  </a:cubicBezTo>
                  <a:lnTo>
                    <a:pt x="2836" y="6632"/>
                  </a:lnTo>
                  <a:cubicBezTo>
                    <a:pt x="2962" y="6506"/>
                    <a:pt x="2962" y="6317"/>
                    <a:pt x="2836" y="6159"/>
                  </a:cubicBezTo>
                  <a:cubicBezTo>
                    <a:pt x="2552" y="5907"/>
                    <a:pt x="2489" y="5466"/>
                    <a:pt x="2552" y="5372"/>
                  </a:cubicBezTo>
                  <a:cubicBezTo>
                    <a:pt x="2552" y="4742"/>
                    <a:pt x="3214" y="4332"/>
                    <a:pt x="5167" y="2379"/>
                  </a:cubicBezTo>
                  <a:cubicBezTo>
                    <a:pt x="5384" y="2162"/>
                    <a:pt x="5630" y="2071"/>
                    <a:pt x="5869" y="2071"/>
                  </a:cubicBezTo>
                  <a:cubicBezTo>
                    <a:pt x="6673" y="2071"/>
                    <a:pt x="7393" y="3099"/>
                    <a:pt x="6616" y="3828"/>
                  </a:cubicBezTo>
                  <a:lnTo>
                    <a:pt x="5923" y="4521"/>
                  </a:lnTo>
                  <a:cubicBezTo>
                    <a:pt x="6364" y="5372"/>
                    <a:pt x="6522" y="6159"/>
                    <a:pt x="6364" y="7010"/>
                  </a:cubicBezTo>
                  <a:lnTo>
                    <a:pt x="8097" y="5277"/>
                  </a:lnTo>
                  <a:cubicBezTo>
                    <a:pt x="9263" y="4048"/>
                    <a:pt x="9263" y="2127"/>
                    <a:pt x="8034" y="898"/>
                  </a:cubicBezTo>
                  <a:cubicBezTo>
                    <a:pt x="7451" y="299"/>
                    <a:pt x="6664" y="0"/>
                    <a:pt x="58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26" name="Google Shape;8348;p76">
            <a:extLst>
              <a:ext uri="{FF2B5EF4-FFF2-40B4-BE49-F238E27FC236}">
                <a16:creationId xmlns:a16="http://schemas.microsoft.com/office/drawing/2014/main" id="{F32AC908-4E00-6DB9-5EB2-1A99430A0EAB}"/>
              </a:ext>
            </a:extLst>
          </p:cNvPr>
          <p:cNvGrpSpPr/>
          <p:nvPr/>
        </p:nvGrpSpPr>
        <p:grpSpPr>
          <a:xfrm>
            <a:off x="1127846" y="2939516"/>
            <a:ext cx="589831" cy="561033"/>
            <a:chOff x="-6690625" y="3631325"/>
            <a:chExt cx="307225" cy="292225"/>
          </a:xfrm>
          <a:solidFill>
            <a:schemeClr val="tx1"/>
          </a:solidFill>
        </p:grpSpPr>
        <p:sp>
          <p:nvSpPr>
            <p:cNvPr id="28" name="Google Shape;8349;p76">
              <a:extLst>
                <a:ext uri="{FF2B5EF4-FFF2-40B4-BE49-F238E27FC236}">
                  <a16:creationId xmlns:a16="http://schemas.microsoft.com/office/drawing/2014/main" id="{C0FCD346-03A5-ADF7-D242-519352425A3B}"/>
                </a:ext>
              </a:extLst>
            </p:cNvPr>
            <p:cNvSpPr/>
            <p:nvPr/>
          </p:nvSpPr>
          <p:spPr>
            <a:xfrm>
              <a:off x="-6690625" y="3631325"/>
              <a:ext cx="222925" cy="292225"/>
            </a:xfrm>
            <a:custGeom>
              <a:avLst/>
              <a:gdLst/>
              <a:ahLst/>
              <a:cxnLst/>
              <a:rect l="l" t="t" r="r" b="b"/>
              <a:pathLst>
                <a:path w="8917" h="11689" extrusionOk="0">
                  <a:moveTo>
                    <a:pt x="5861" y="2773"/>
                  </a:moveTo>
                  <a:cubicBezTo>
                    <a:pt x="6270" y="2773"/>
                    <a:pt x="6333" y="3435"/>
                    <a:pt x="5861" y="3435"/>
                  </a:cubicBezTo>
                  <a:lnTo>
                    <a:pt x="3813" y="3435"/>
                  </a:lnTo>
                  <a:cubicBezTo>
                    <a:pt x="3372" y="3435"/>
                    <a:pt x="3340" y="2773"/>
                    <a:pt x="3813" y="2773"/>
                  </a:cubicBezTo>
                  <a:close/>
                  <a:moveTo>
                    <a:pt x="2742" y="0"/>
                  </a:move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lnTo>
                    <a:pt x="1" y="2741"/>
                  </a:lnTo>
                  <a:lnTo>
                    <a:pt x="1" y="10649"/>
                  </a:lnTo>
                  <a:cubicBezTo>
                    <a:pt x="1" y="11216"/>
                    <a:pt x="473" y="11689"/>
                    <a:pt x="1009" y="11689"/>
                  </a:cubicBezTo>
                  <a:lnTo>
                    <a:pt x="7909" y="11689"/>
                  </a:lnTo>
                  <a:cubicBezTo>
                    <a:pt x="8444" y="11689"/>
                    <a:pt x="8917" y="11248"/>
                    <a:pt x="8917" y="10649"/>
                  </a:cubicBezTo>
                  <a:lnTo>
                    <a:pt x="8917" y="7751"/>
                  </a:lnTo>
                  <a:lnTo>
                    <a:pt x="6491" y="10177"/>
                  </a:lnTo>
                  <a:cubicBezTo>
                    <a:pt x="6491" y="10271"/>
                    <a:pt x="6428" y="10303"/>
                    <a:pt x="6365" y="10303"/>
                  </a:cubicBezTo>
                  <a:lnTo>
                    <a:pt x="4317" y="10901"/>
                  </a:lnTo>
                  <a:cubicBezTo>
                    <a:pt x="4198" y="10938"/>
                    <a:pt x="4080" y="10955"/>
                    <a:pt x="3967" y="10955"/>
                  </a:cubicBezTo>
                  <a:cubicBezTo>
                    <a:pt x="3209" y="10955"/>
                    <a:pt x="2625" y="10192"/>
                    <a:pt x="2899" y="9452"/>
                  </a:cubicBezTo>
                  <a:lnTo>
                    <a:pt x="3057" y="8979"/>
                  </a:lnTo>
                  <a:lnTo>
                    <a:pt x="1765" y="8979"/>
                  </a:lnTo>
                  <a:cubicBezTo>
                    <a:pt x="1324" y="8979"/>
                    <a:pt x="1293" y="8255"/>
                    <a:pt x="1765" y="8255"/>
                  </a:cubicBezTo>
                  <a:lnTo>
                    <a:pt x="3277" y="8255"/>
                  </a:lnTo>
                  <a:lnTo>
                    <a:pt x="3529" y="7593"/>
                  </a:lnTo>
                  <a:lnTo>
                    <a:pt x="1797" y="7593"/>
                  </a:lnTo>
                  <a:cubicBezTo>
                    <a:pt x="1356" y="7593"/>
                    <a:pt x="1324" y="6869"/>
                    <a:pt x="1797" y="6869"/>
                  </a:cubicBezTo>
                  <a:lnTo>
                    <a:pt x="4034" y="6869"/>
                  </a:lnTo>
                  <a:lnTo>
                    <a:pt x="4695" y="6207"/>
                  </a:lnTo>
                  <a:lnTo>
                    <a:pt x="1765" y="6207"/>
                  </a:lnTo>
                  <a:cubicBezTo>
                    <a:pt x="1324" y="6207"/>
                    <a:pt x="1293" y="5514"/>
                    <a:pt x="1765" y="5514"/>
                  </a:cubicBezTo>
                  <a:lnTo>
                    <a:pt x="5388" y="5514"/>
                  </a:lnTo>
                  <a:lnTo>
                    <a:pt x="6050" y="4821"/>
                  </a:lnTo>
                  <a:lnTo>
                    <a:pt x="1734" y="4821"/>
                  </a:lnTo>
                  <a:cubicBezTo>
                    <a:pt x="1293" y="4821"/>
                    <a:pt x="1261" y="4128"/>
                    <a:pt x="1734" y="4128"/>
                  </a:cubicBezTo>
                  <a:lnTo>
                    <a:pt x="6711" y="4128"/>
                  </a:lnTo>
                  <a:cubicBezTo>
                    <a:pt x="6963" y="3876"/>
                    <a:pt x="8696" y="2080"/>
                    <a:pt x="8917" y="1891"/>
                  </a:cubicBezTo>
                  <a:lnTo>
                    <a:pt x="8917" y="1009"/>
                  </a:lnTo>
                  <a:cubicBezTo>
                    <a:pt x="8917" y="473"/>
                    <a:pt x="8507" y="0"/>
                    <a:pt x="79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" name="Google Shape;8350;p76">
              <a:extLst>
                <a:ext uri="{FF2B5EF4-FFF2-40B4-BE49-F238E27FC236}">
                  <a16:creationId xmlns:a16="http://schemas.microsoft.com/office/drawing/2014/main" id="{1BA44B35-9397-9A0C-2F3C-BD316B0017C2}"/>
                </a:ext>
              </a:extLst>
            </p:cNvPr>
            <p:cNvSpPr/>
            <p:nvPr/>
          </p:nvSpPr>
          <p:spPr>
            <a:xfrm>
              <a:off x="-6604350" y="3832175"/>
              <a:ext cx="58675" cy="56550"/>
            </a:xfrm>
            <a:custGeom>
              <a:avLst/>
              <a:gdLst/>
              <a:ahLst/>
              <a:cxnLst/>
              <a:rect l="l" t="t" r="r" b="b"/>
              <a:pathLst>
                <a:path w="2347" h="2262" extrusionOk="0">
                  <a:moveTo>
                    <a:pt x="614" y="0"/>
                  </a:moveTo>
                  <a:lnTo>
                    <a:pt x="110" y="1607"/>
                  </a:lnTo>
                  <a:cubicBezTo>
                    <a:pt x="1" y="1934"/>
                    <a:pt x="222" y="2262"/>
                    <a:pt x="550" y="2262"/>
                  </a:cubicBezTo>
                  <a:cubicBezTo>
                    <a:pt x="600" y="2262"/>
                    <a:pt x="654" y="2254"/>
                    <a:pt x="709" y="2237"/>
                  </a:cubicBezTo>
                  <a:lnTo>
                    <a:pt x="2347" y="1701"/>
                  </a:lnTo>
                  <a:lnTo>
                    <a:pt x="61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" name="Google Shape;8351;p76">
              <a:extLst>
                <a:ext uri="{FF2B5EF4-FFF2-40B4-BE49-F238E27FC236}">
                  <a16:creationId xmlns:a16="http://schemas.microsoft.com/office/drawing/2014/main" id="{EF911947-191E-043B-EC56-55EC314BC247}"/>
                </a:ext>
              </a:extLst>
            </p:cNvPr>
            <p:cNvSpPr/>
            <p:nvPr/>
          </p:nvSpPr>
          <p:spPr>
            <a:xfrm>
              <a:off x="-6470875" y="3684775"/>
              <a:ext cx="87475" cy="71800"/>
            </a:xfrm>
            <a:custGeom>
              <a:avLst/>
              <a:gdLst/>
              <a:ahLst/>
              <a:cxnLst/>
              <a:rect l="l" t="t" r="r" b="b"/>
              <a:pathLst>
                <a:path w="3499" h="2872" extrusionOk="0">
                  <a:moveTo>
                    <a:pt x="1479" y="1"/>
                  </a:moveTo>
                  <a:cubicBezTo>
                    <a:pt x="1176" y="1"/>
                    <a:pt x="868" y="114"/>
                    <a:pt x="599" y="383"/>
                  </a:cubicBezTo>
                  <a:lnTo>
                    <a:pt x="1" y="950"/>
                  </a:lnTo>
                  <a:lnTo>
                    <a:pt x="1954" y="2872"/>
                  </a:lnTo>
                  <a:lnTo>
                    <a:pt x="2521" y="2305"/>
                  </a:lnTo>
                  <a:cubicBezTo>
                    <a:pt x="3498" y="1352"/>
                    <a:pt x="2524" y="1"/>
                    <a:pt x="14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" name="Google Shape;8352;p76">
              <a:extLst>
                <a:ext uri="{FF2B5EF4-FFF2-40B4-BE49-F238E27FC236}">
                  <a16:creationId xmlns:a16="http://schemas.microsoft.com/office/drawing/2014/main" id="{54B4D8A3-F684-2031-0E2B-16A7F76590E4}"/>
                </a:ext>
              </a:extLst>
            </p:cNvPr>
            <p:cNvSpPr/>
            <p:nvPr/>
          </p:nvSpPr>
          <p:spPr>
            <a:xfrm>
              <a:off x="-6578775" y="3721900"/>
              <a:ext cx="143375" cy="143375"/>
            </a:xfrm>
            <a:custGeom>
              <a:avLst/>
              <a:gdLst/>
              <a:ahLst/>
              <a:cxnLst/>
              <a:rect l="l" t="t" r="r" b="b"/>
              <a:pathLst>
                <a:path w="5735" h="5735" extrusionOk="0">
                  <a:moveTo>
                    <a:pt x="3813" y="1"/>
                  </a:moveTo>
                  <a:lnTo>
                    <a:pt x="1" y="3813"/>
                  </a:lnTo>
                  <a:lnTo>
                    <a:pt x="1922" y="5734"/>
                  </a:lnTo>
                  <a:lnTo>
                    <a:pt x="4474" y="3183"/>
                  </a:lnTo>
                  <a:lnTo>
                    <a:pt x="5734" y="1922"/>
                  </a:lnTo>
                  <a:lnTo>
                    <a:pt x="381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" name="Google Shape;8353;p76">
              <a:extLst>
                <a:ext uri="{FF2B5EF4-FFF2-40B4-BE49-F238E27FC236}">
                  <a16:creationId xmlns:a16="http://schemas.microsoft.com/office/drawing/2014/main" id="{D15121A5-79CB-976C-959F-013F4E2EE076}"/>
                </a:ext>
              </a:extLst>
            </p:cNvPr>
            <p:cNvSpPr/>
            <p:nvPr/>
          </p:nvSpPr>
          <p:spPr>
            <a:xfrm>
              <a:off x="-6685100" y="3636850"/>
              <a:ext cx="47275" cy="46475"/>
            </a:xfrm>
            <a:custGeom>
              <a:avLst/>
              <a:gdLst/>
              <a:ahLst/>
              <a:cxnLst/>
              <a:rect l="l" t="t" r="r" b="b"/>
              <a:pathLst>
                <a:path w="1891" h="1859" extrusionOk="0">
                  <a:moveTo>
                    <a:pt x="1891" y="0"/>
                  </a:moveTo>
                  <a:lnTo>
                    <a:pt x="0" y="1859"/>
                  </a:lnTo>
                  <a:lnTo>
                    <a:pt x="1891" y="1859"/>
                  </a:lnTo>
                  <a:lnTo>
                    <a:pt x="18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3" name="Google Shape;8354;p76">
            <a:extLst>
              <a:ext uri="{FF2B5EF4-FFF2-40B4-BE49-F238E27FC236}">
                <a16:creationId xmlns:a16="http://schemas.microsoft.com/office/drawing/2014/main" id="{9BCB14B9-07A4-BFAF-DC23-488EB042C217}"/>
              </a:ext>
            </a:extLst>
          </p:cNvPr>
          <p:cNvGrpSpPr/>
          <p:nvPr/>
        </p:nvGrpSpPr>
        <p:grpSpPr>
          <a:xfrm>
            <a:off x="1157341" y="3675964"/>
            <a:ext cx="562569" cy="559161"/>
            <a:chOff x="-6689825" y="3992050"/>
            <a:chExt cx="293025" cy="291250"/>
          </a:xfrm>
          <a:solidFill>
            <a:schemeClr val="tx1"/>
          </a:solidFill>
        </p:grpSpPr>
        <p:sp>
          <p:nvSpPr>
            <p:cNvPr id="34" name="Google Shape;8355;p76">
              <a:extLst>
                <a:ext uri="{FF2B5EF4-FFF2-40B4-BE49-F238E27FC236}">
                  <a16:creationId xmlns:a16="http://schemas.microsoft.com/office/drawing/2014/main" id="{47D33207-6911-0578-E54A-ABA4B796F70C}"/>
                </a:ext>
              </a:extLst>
            </p:cNvPr>
            <p:cNvSpPr/>
            <p:nvPr/>
          </p:nvSpPr>
          <p:spPr>
            <a:xfrm>
              <a:off x="-6547275" y="3992050"/>
              <a:ext cx="30750" cy="65400"/>
            </a:xfrm>
            <a:custGeom>
              <a:avLst/>
              <a:gdLst/>
              <a:ahLst/>
              <a:cxnLst/>
              <a:rect l="l" t="t" r="r" b="b"/>
              <a:pathLst>
                <a:path w="1230" h="2616" extrusionOk="0">
                  <a:moveTo>
                    <a:pt x="1229" y="1"/>
                  </a:moveTo>
                  <a:cubicBezTo>
                    <a:pt x="757" y="379"/>
                    <a:pt x="284" y="1355"/>
                    <a:pt x="1" y="2616"/>
                  </a:cubicBezTo>
                  <a:lnTo>
                    <a:pt x="1229" y="2616"/>
                  </a:lnTo>
                  <a:lnTo>
                    <a:pt x="122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" name="Google Shape;8356;p76">
              <a:extLst>
                <a:ext uri="{FF2B5EF4-FFF2-40B4-BE49-F238E27FC236}">
                  <a16:creationId xmlns:a16="http://schemas.microsoft.com/office/drawing/2014/main" id="{A4587520-4D43-66E4-773F-9ADF5D6EC596}"/>
                </a:ext>
              </a:extLst>
            </p:cNvPr>
            <p:cNvSpPr/>
            <p:nvPr/>
          </p:nvSpPr>
          <p:spPr>
            <a:xfrm>
              <a:off x="-6547275" y="4143275"/>
              <a:ext cx="30750" cy="64600"/>
            </a:xfrm>
            <a:custGeom>
              <a:avLst/>
              <a:gdLst/>
              <a:ahLst/>
              <a:cxnLst/>
              <a:rect l="l" t="t" r="r" b="b"/>
              <a:pathLst>
                <a:path w="1230" h="2584" extrusionOk="0">
                  <a:moveTo>
                    <a:pt x="1" y="1"/>
                  </a:moveTo>
                  <a:cubicBezTo>
                    <a:pt x="284" y="1261"/>
                    <a:pt x="757" y="2237"/>
                    <a:pt x="1229" y="2584"/>
                  </a:cubicBezTo>
                  <a:lnTo>
                    <a:pt x="122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" name="Google Shape;8357;p76">
              <a:extLst>
                <a:ext uri="{FF2B5EF4-FFF2-40B4-BE49-F238E27FC236}">
                  <a16:creationId xmlns:a16="http://schemas.microsoft.com/office/drawing/2014/main" id="{EF9721CB-1C41-D587-63B0-8337B1AED1B9}"/>
                </a:ext>
              </a:extLst>
            </p:cNvPr>
            <p:cNvSpPr/>
            <p:nvPr/>
          </p:nvSpPr>
          <p:spPr>
            <a:xfrm>
              <a:off x="-6551200" y="4073975"/>
              <a:ext cx="34675" cy="51200"/>
            </a:xfrm>
            <a:custGeom>
              <a:avLst/>
              <a:gdLst/>
              <a:ahLst/>
              <a:cxnLst/>
              <a:rect l="l" t="t" r="r" b="b"/>
              <a:pathLst>
                <a:path w="1387" h="2048" extrusionOk="0">
                  <a:moveTo>
                    <a:pt x="63" y="0"/>
                  </a:moveTo>
                  <a:cubicBezTo>
                    <a:pt x="0" y="725"/>
                    <a:pt x="0" y="1355"/>
                    <a:pt x="63" y="2048"/>
                  </a:cubicBezTo>
                  <a:lnTo>
                    <a:pt x="1386" y="2048"/>
                  </a:lnTo>
                  <a:lnTo>
                    <a:pt x="138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" name="Google Shape;8358;p76">
              <a:extLst>
                <a:ext uri="{FF2B5EF4-FFF2-40B4-BE49-F238E27FC236}">
                  <a16:creationId xmlns:a16="http://schemas.microsoft.com/office/drawing/2014/main" id="{29C01157-E715-5948-3524-EC1008787C21}"/>
                </a:ext>
              </a:extLst>
            </p:cNvPr>
            <p:cNvSpPr/>
            <p:nvPr/>
          </p:nvSpPr>
          <p:spPr>
            <a:xfrm>
              <a:off x="-6475600" y="3994425"/>
              <a:ext cx="70125" cy="63025"/>
            </a:xfrm>
            <a:custGeom>
              <a:avLst/>
              <a:gdLst/>
              <a:ahLst/>
              <a:cxnLst/>
              <a:rect l="l" t="t" r="r" b="b"/>
              <a:pathLst>
                <a:path w="2805" h="2521" extrusionOk="0">
                  <a:moveTo>
                    <a:pt x="1" y="0"/>
                  </a:moveTo>
                  <a:cubicBezTo>
                    <a:pt x="442" y="630"/>
                    <a:pt x="757" y="1512"/>
                    <a:pt x="946" y="2521"/>
                  </a:cubicBezTo>
                  <a:lnTo>
                    <a:pt x="2805" y="2521"/>
                  </a:lnTo>
                  <a:cubicBezTo>
                    <a:pt x="2301" y="1292"/>
                    <a:pt x="1261" y="34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" name="Google Shape;8359;p76">
              <a:extLst>
                <a:ext uri="{FF2B5EF4-FFF2-40B4-BE49-F238E27FC236}">
                  <a16:creationId xmlns:a16="http://schemas.microsoft.com/office/drawing/2014/main" id="{E69D9B95-D6DC-B7B9-3703-CDDA0227CCE5}"/>
                </a:ext>
              </a:extLst>
            </p:cNvPr>
            <p:cNvSpPr/>
            <p:nvPr/>
          </p:nvSpPr>
          <p:spPr>
            <a:xfrm>
              <a:off x="-6449600" y="4073975"/>
              <a:ext cx="52800" cy="51200"/>
            </a:xfrm>
            <a:custGeom>
              <a:avLst/>
              <a:gdLst/>
              <a:ahLst/>
              <a:cxnLst/>
              <a:rect l="l" t="t" r="r" b="b"/>
              <a:pathLst>
                <a:path w="2112" h="2048" extrusionOk="0">
                  <a:moveTo>
                    <a:pt x="0" y="0"/>
                  </a:moveTo>
                  <a:cubicBezTo>
                    <a:pt x="63" y="725"/>
                    <a:pt x="63" y="1355"/>
                    <a:pt x="0" y="2048"/>
                  </a:cubicBezTo>
                  <a:lnTo>
                    <a:pt x="1954" y="2048"/>
                  </a:lnTo>
                  <a:cubicBezTo>
                    <a:pt x="2048" y="1733"/>
                    <a:pt x="2080" y="1386"/>
                    <a:pt x="2080" y="1040"/>
                  </a:cubicBezTo>
                  <a:cubicBezTo>
                    <a:pt x="2111" y="662"/>
                    <a:pt x="2048" y="347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" name="Google Shape;8360;p76">
              <a:extLst>
                <a:ext uri="{FF2B5EF4-FFF2-40B4-BE49-F238E27FC236}">
                  <a16:creationId xmlns:a16="http://schemas.microsoft.com/office/drawing/2014/main" id="{5D6597A7-849B-6F9E-A068-CA6EC1B95308}"/>
                </a:ext>
              </a:extLst>
            </p:cNvPr>
            <p:cNvSpPr/>
            <p:nvPr/>
          </p:nvSpPr>
          <p:spPr>
            <a:xfrm>
              <a:off x="-6500000" y="3992050"/>
              <a:ext cx="30725" cy="65400"/>
            </a:xfrm>
            <a:custGeom>
              <a:avLst/>
              <a:gdLst/>
              <a:ahLst/>
              <a:cxnLst/>
              <a:rect l="l" t="t" r="r" b="b"/>
              <a:pathLst>
                <a:path w="1229" h="2616" extrusionOk="0">
                  <a:moveTo>
                    <a:pt x="0" y="1"/>
                  </a:moveTo>
                  <a:lnTo>
                    <a:pt x="0" y="2616"/>
                  </a:lnTo>
                  <a:lnTo>
                    <a:pt x="1229" y="2616"/>
                  </a:lnTo>
                  <a:cubicBezTo>
                    <a:pt x="977" y="1355"/>
                    <a:pt x="473" y="379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" name="Google Shape;8361;p76">
              <a:extLst>
                <a:ext uri="{FF2B5EF4-FFF2-40B4-BE49-F238E27FC236}">
                  <a16:creationId xmlns:a16="http://schemas.microsoft.com/office/drawing/2014/main" id="{3CF60768-CD69-D28E-C0B1-48F9D0699BC9}"/>
                </a:ext>
              </a:extLst>
            </p:cNvPr>
            <p:cNvSpPr/>
            <p:nvPr/>
          </p:nvSpPr>
          <p:spPr>
            <a:xfrm>
              <a:off x="-6500000" y="4143275"/>
              <a:ext cx="30725" cy="64600"/>
            </a:xfrm>
            <a:custGeom>
              <a:avLst/>
              <a:gdLst/>
              <a:ahLst/>
              <a:cxnLst/>
              <a:rect l="l" t="t" r="r" b="b"/>
              <a:pathLst>
                <a:path w="1229" h="2584" extrusionOk="0">
                  <a:moveTo>
                    <a:pt x="0" y="1"/>
                  </a:moveTo>
                  <a:lnTo>
                    <a:pt x="0" y="2584"/>
                  </a:lnTo>
                  <a:cubicBezTo>
                    <a:pt x="473" y="2237"/>
                    <a:pt x="945" y="1261"/>
                    <a:pt x="1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" name="Google Shape;8362;p76">
              <a:extLst>
                <a:ext uri="{FF2B5EF4-FFF2-40B4-BE49-F238E27FC236}">
                  <a16:creationId xmlns:a16="http://schemas.microsoft.com/office/drawing/2014/main" id="{CBB3B0FE-292E-084B-D63B-FF93F316A3A7}"/>
                </a:ext>
              </a:extLst>
            </p:cNvPr>
            <p:cNvSpPr/>
            <p:nvPr/>
          </p:nvSpPr>
          <p:spPr>
            <a:xfrm>
              <a:off x="-6689825" y="4141700"/>
              <a:ext cx="149675" cy="141600"/>
            </a:xfrm>
            <a:custGeom>
              <a:avLst/>
              <a:gdLst/>
              <a:ahLst/>
              <a:cxnLst/>
              <a:rect l="l" t="t" r="r" b="b"/>
              <a:pathLst>
                <a:path w="5987" h="5664" extrusionOk="0">
                  <a:moveTo>
                    <a:pt x="3182" y="1"/>
                  </a:moveTo>
                  <a:cubicBezTo>
                    <a:pt x="3371" y="442"/>
                    <a:pt x="3623" y="851"/>
                    <a:pt x="3938" y="1198"/>
                  </a:cubicBezTo>
                  <a:lnTo>
                    <a:pt x="3088" y="2017"/>
                  </a:lnTo>
                  <a:cubicBezTo>
                    <a:pt x="2946" y="1946"/>
                    <a:pt x="2791" y="1911"/>
                    <a:pt x="2638" y="1911"/>
                  </a:cubicBezTo>
                  <a:cubicBezTo>
                    <a:pt x="2382" y="1911"/>
                    <a:pt x="2131" y="2009"/>
                    <a:pt x="1954" y="2206"/>
                  </a:cubicBezTo>
                  <a:lnTo>
                    <a:pt x="378" y="3907"/>
                  </a:lnTo>
                  <a:cubicBezTo>
                    <a:pt x="0" y="4317"/>
                    <a:pt x="0" y="4978"/>
                    <a:pt x="378" y="5356"/>
                  </a:cubicBezTo>
                  <a:cubicBezTo>
                    <a:pt x="583" y="5561"/>
                    <a:pt x="851" y="5664"/>
                    <a:pt x="1115" y="5664"/>
                  </a:cubicBezTo>
                  <a:cubicBezTo>
                    <a:pt x="1379" y="5664"/>
                    <a:pt x="1639" y="5561"/>
                    <a:pt x="1828" y="5356"/>
                  </a:cubicBezTo>
                  <a:lnTo>
                    <a:pt x="3403" y="3687"/>
                  </a:lnTo>
                  <a:cubicBezTo>
                    <a:pt x="3718" y="3372"/>
                    <a:pt x="3781" y="2899"/>
                    <a:pt x="3623" y="2521"/>
                  </a:cubicBezTo>
                  <a:lnTo>
                    <a:pt x="4443" y="1702"/>
                  </a:lnTo>
                  <a:cubicBezTo>
                    <a:pt x="4821" y="2111"/>
                    <a:pt x="5388" y="2426"/>
                    <a:pt x="5986" y="2584"/>
                  </a:cubicBezTo>
                  <a:cubicBezTo>
                    <a:pt x="5545" y="1954"/>
                    <a:pt x="5230" y="1040"/>
                    <a:pt x="50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" name="Google Shape;8363;p76">
              <a:extLst>
                <a:ext uri="{FF2B5EF4-FFF2-40B4-BE49-F238E27FC236}">
                  <a16:creationId xmlns:a16="http://schemas.microsoft.com/office/drawing/2014/main" id="{B0E2E550-20BB-767F-92A9-505C2C2DE852}"/>
                </a:ext>
              </a:extLst>
            </p:cNvPr>
            <p:cNvSpPr/>
            <p:nvPr/>
          </p:nvSpPr>
          <p:spPr>
            <a:xfrm>
              <a:off x="-6475600" y="4141700"/>
              <a:ext cx="70125" cy="64600"/>
            </a:xfrm>
            <a:custGeom>
              <a:avLst/>
              <a:gdLst/>
              <a:ahLst/>
              <a:cxnLst/>
              <a:rect l="l" t="t" r="r" b="b"/>
              <a:pathLst>
                <a:path w="2805" h="2584" extrusionOk="0">
                  <a:moveTo>
                    <a:pt x="946" y="1"/>
                  </a:moveTo>
                  <a:cubicBezTo>
                    <a:pt x="757" y="1040"/>
                    <a:pt x="442" y="1954"/>
                    <a:pt x="1" y="2584"/>
                  </a:cubicBezTo>
                  <a:cubicBezTo>
                    <a:pt x="1261" y="2174"/>
                    <a:pt x="2301" y="1229"/>
                    <a:pt x="28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" name="Google Shape;8364;p76">
              <a:extLst>
                <a:ext uri="{FF2B5EF4-FFF2-40B4-BE49-F238E27FC236}">
                  <a16:creationId xmlns:a16="http://schemas.microsoft.com/office/drawing/2014/main" id="{35836257-1BE1-351E-8F28-09C4C0FDE5A1}"/>
                </a:ext>
              </a:extLst>
            </p:cNvPr>
            <p:cNvSpPr/>
            <p:nvPr/>
          </p:nvSpPr>
          <p:spPr>
            <a:xfrm>
              <a:off x="-6618950" y="4073975"/>
              <a:ext cx="52025" cy="51200"/>
            </a:xfrm>
            <a:custGeom>
              <a:avLst/>
              <a:gdLst/>
              <a:ahLst/>
              <a:cxnLst/>
              <a:rect l="l" t="t" r="r" b="b"/>
              <a:pathLst>
                <a:path w="2081" h="2048" extrusionOk="0">
                  <a:moveTo>
                    <a:pt x="95" y="0"/>
                  </a:moveTo>
                  <a:cubicBezTo>
                    <a:pt x="32" y="315"/>
                    <a:pt x="1" y="662"/>
                    <a:pt x="1" y="1040"/>
                  </a:cubicBezTo>
                  <a:cubicBezTo>
                    <a:pt x="1" y="1386"/>
                    <a:pt x="32" y="1733"/>
                    <a:pt x="95" y="2048"/>
                  </a:cubicBezTo>
                  <a:lnTo>
                    <a:pt x="2080" y="2048"/>
                  </a:lnTo>
                  <a:cubicBezTo>
                    <a:pt x="1986" y="1355"/>
                    <a:pt x="1986" y="725"/>
                    <a:pt x="20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" name="Google Shape;8365;p76">
              <a:extLst>
                <a:ext uri="{FF2B5EF4-FFF2-40B4-BE49-F238E27FC236}">
                  <a16:creationId xmlns:a16="http://schemas.microsoft.com/office/drawing/2014/main" id="{2D7710F7-3A7D-114F-2F57-DB8140F89137}"/>
                </a:ext>
              </a:extLst>
            </p:cNvPr>
            <p:cNvSpPr/>
            <p:nvPr/>
          </p:nvSpPr>
          <p:spPr>
            <a:xfrm>
              <a:off x="-6610275" y="3992850"/>
              <a:ext cx="70125" cy="63025"/>
            </a:xfrm>
            <a:custGeom>
              <a:avLst/>
              <a:gdLst/>
              <a:ahLst/>
              <a:cxnLst/>
              <a:rect l="l" t="t" r="r" b="b"/>
              <a:pathLst>
                <a:path w="2805" h="2521" extrusionOk="0">
                  <a:moveTo>
                    <a:pt x="2804" y="0"/>
                  </a:moveTo>
                  <a:lnTo>
                    <a:pt x="2804" y="0"/>
                  </a:lnTo>
                  <a:cubicBezTo>
                    <a:pt x="1544" y="410"/>
                    <a:pt x="504" y="1355"/>
                    <a:pt x="0" y="2521"/>
                  </a:cubicBezTo>
                  <a:lnTo>
                    <a:pt x="1859" y="2521"/>
                  </a:lnTo>
                  <a:cubicBezTo>
                    <a:pt x="2017" y="1575"/>
                    <a:pt x="2363" y="693"/>
                    <a:pt x="2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" name="Google Shape;8366;p76">
              <a:extLst>
                <a:ext uri="{FF2B5EF4-FFF2-40B4-BE49-F238E27FC236}">
                  <a16:creationId xmlns:a16="http://schemas.microsoft.com/office/drawing/2014/main" id="{283E6930-9930-5371-90DC-C9E77E204528}"/>
                </a:ext>
              </a:extLst>
            </p:cNvPr>
            <p:cNvSpPr/>
            <p:nvPr/>
          </p:nvSpPr>
          <p:spPr>
            <a:xfrm>
              <a:off x="-6500000" y="4073975"/>
              <a:ext cx="35450" cy="51200"/>
            </a:xfrm>
            <a:custGeom>
              <a:avLst/>
              <a:gdLst/>
              <a:ahLst/>
              <a:cxnLst/>
              <a:rect l="l" t="t" r="r" b="b"/>
              <a:pathLst>
                <a:path w="1418" h="2048" extrusionOk="0">
                  <a:moveTo>
                    <a:pt x="0" y="0"/>
                  </a:moveTo>
                  <a:lnTo>
                    <a:pt x="0" y="2048"/>
                  </a:lnTo>
                  <a:lnTo>
                    <a:pt x="1292" y="2048"/>
                  </a:lnTo>
                  <a:cubicBezTo>
                    <a:pt x="1418" y="1355"/>
                    <a:pt x="1418" y="725"/>
                    <a:pt x="12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46" name="Google Shape;8367;p76">
            <a:extLst>
              <a:ext uri="{FF2B5EF4-FFF2-40B4-BE49-F238E27FC236}">
                <a16:creationId xmlns:a16="http://schemas.microsoft.com/office/drawing/2014/main" id="{AAFFE9F1-D466-BC0B-BD55-6E507F2BF892}"/>
              </a:ext>
            </a:extLst>
          </p:cNvPr>
          <p:cNvSpPr/>
          <p:nvPr/>
        </p:nvSpPr>
        <p:spPr>
          <a:xfrm>
            <a:off x="4727805" y="2252266"/>
            <a:ext cx="579512" cy="558969"/>
          </a:xfrm>
          <a:custGeom>
            <a:avLst/>
            <a:gdLst/>
            <a:ahLst/>
            <a:cxnLst/>
            <a:rect l="l" t="t" r="r" b="b"/>
            <a:pathLst>
              <a:path w="12074" h="11646" extrusionOk="0">
                <a:moveTo>
                  <a:pt x="10001" y="2714"/>
                </a:moveTo>
                <a:cubicBezTo>
                  <a:pt x="10213" y="2714"/>
                  <a:pt x="10440" y="2904"/>
                  <a:pt x="10341" y="3182"/>
                </a:cubicBezTo>
                <a:lnTo>
                  <a:pt x="9332" y="5923"/>
                </a:lnTo>
                <a:cubicBezTo>
                  <a:pt x="9269" y="6065"/>
                  <a:pt x="9143" y="6136"/>
                  <a:pt x="9017" y="6136"/>
                </a:cubicBezTo>
                <a:cubicBezTo>
                  <a:pt x="8891" y="6136"/>
                  <a:pt x="8765" y="6065"/>
                  <a:pt x="8702" y="5923"/>
                </a:cubicBezTo>
                <a:lnTo>
                  <a:pt x="7978" y="4033"/>
                </a:lnTo>
                <a:lnTo>
                  <a:pt x="7285" y="5923"/>
                </a:lnTo>
                <a:cubicBezTo>
                  <a:pt x="7222" y="6065"/>
                  <a:pt x="7080" y="6136"/>
                  <a:pt x="6946" y="6136"/>
                </a:cubicBezTo>
                <a:cubicBezTo>
                  <a:pt x="6812" y="6136"/>
                  <a:pt x="6686" y="6065"/>
                  <a:pt x="6655" y="5923"/>
                </a:cubicBezTo>
                <a:lnTo>
                  <a:pt x="5615" y="3182"/>
                </a:lnTo>
                <a:cubicBezTo>
                  <a:pt x="5516" y="2904"/>
                  <a:pt x="5729" y="2714"/>
                  <a:pt x="5941" y="2714"/>
                </a:cubicBezTo>
                <a:cubicBezTo>
                  <a:pt x="6064" y="2714"/>
                  <a:pt x="6187" y="2779"/>
                  <a:pt x="6245" y="2930"/>
                </a:cubicBezTo>
                <a:lnTo>
                  <a:pt x="6970" y="4820"/>
                </a:lnTo>
                <a:lnTo>
                  <a:pt x="7663" y="2930"/>
                </a:lnTo>
                <a:cubicBezTo>
                  <a:pt x="7726" y="2804"/>
                  <a:pt x="7867" y="2741"/>
                  <a:pt x="8001" y="2741"/>
                </a:cubicBezTo>
                <a:cubicBezTo>
                  <a:pt x="8135" y="2741"/>
                  <a:pt x="8261" y="2804"/>
                  <a:pt x="8293" y="2930"/>
                </a:cubicBezTo>
                <a:lnTo>
                  <a:pt x="9017" y="4820"/>
                </a:lnTo>
                <a:lnTo>
                  <a:pt x="9711" y="2930"/>
                </a:lnTo>
                <a:cubicBezTo>
                  <a:pt x="9757" y="2779"/>
                  <a:pt x="9877" y="2714"/>
                  <a:pt x="10001" y="2714"/>
                </a:cubicBezTo>
                <a:close/>
                <a:moveTo>
                  <a:pt x="7946" y="0"/>
                </a:moveTo>
                <a:cubicBezTo>
                  <a:pt x="5678" y="0"/>
                  <a:pt x="3851" y="1827"/>
                  <a:pt x="3851" y="4096"/>
                </a:cubicBezTo>
                <a:cubicBezTo>
                  <a:pt x="3851" y="5104"/>
                  <a:pt x="4197" y="6018"/>
                  <a:pt x="4827" y="6711"/>
                </a:cubicBezTo>
                <a:lnTo>
                  <a:pt x="4134" y="7435"/>
                </a:lnTo>
                <a:cubicBezTo>
                  <a:pt x="3981" y="7364"/>
                  <a:pt x="3827" y="7329"/>
                  <a:pt x="3678" y="7329"/>
                </a:cubicBezTo>
                <a:cubicBezTo>
                  <a:pt x="3431" y="7329"/>
                  <a:pt x="3197" y="7427"/>
                  <a:pt x="3000" y="7624"/>
                </a:cubicBezTo>
                <a:lnTo>
                  <a:pt x="732" y="9861"/>
                </a:lnTo>
                <a:cubicBezTo>
                  <a:pt x="0" y="10593"/>
                  <a:pt x="722" y="11645"/>
                  <a:pt x="1524" y="11645"/>
                </a:cubicBezTo>
                <a:cubicBezTo>
                  <a:pt x="1758" y="11645"/>
                  <a:pt x="1999" y="11555"/>
                  <a:pt x="2212" y="11342"/>
                </a:cubicBezTo>
                <a:lnTo>
                  <a:pt x="4449" y="9074"/>
                </a:lnTo>
                <a:cubicBezTo>
                  <a:pt x="4764" y="8759"/>
                  <a:pt x="4796" y="8286"/>
                  <a:pt x="4638" y="7939"/>
                </a:cubicBezTo>
                <a:lnTo>
                  <a:pt x="5363" y="7246"/>
                </a:lnTo>
                <a:cubicBezTo>
                  <a:pt x="6056" y="7813"/>
                  <a:pt x="7001" y="8223"/>
                  <a:pt x="7978" y="8223"/>
                </a:cubicBezTo>
                <a:cubicBezTo>
                  <a:pt x="10278" y="8223"/>
                  <a:pt x="12073" y="6364"/>
                  <a:pt x="12073" y="4127"/>
                </a:cubicBezTo>
                <a:cubicBezTo>
                  <a:pt x="12073" y="1796"/>
                  <a:pt x="10246" y="0"/>
                  <a:pt x="794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47" name="Google Shape;8368;p76">
            <a:extLst>
              <a:ext uri="{FF2B5EF4-FFF2-40B4-BE49-F238E27FC236}">
                <a16:creationId xmlns:a16="http://schemas.microsoft.com/office/drawing/2014/main" id="{AF5B827A-2025-B3FB-4FD3-63718F4AC307}"/>
              </a:ext>
            </a:extLst>
          </p:cNvPr>
          <p:cNvGrpSpPr/>
          <p:nvPr/>
        </p:nvGrpSpPr>
        <p:grpSpPr>
          <a:xfrm>
            <a:off x="4735090" y="2940257"/>
            <a:ext cx="564057" cy="559545"/>
            <a:chOff x="-4837325" y="3612425"/>
            <a:chExt cx="293800" cy="291450"/>
          </a:xfrm>
          <a:solidFill>
            <a:schemeClr val="tx1"/>
          </a:solidFill>
        </p:grpSpPr>
        <p:sp>
          <p:nvSpPr>
            <p:cNvPr id="48" name="Google Shape;8369;p76">
              <a:extLst>
                <a:ext uri="{FF2B5EF4-FFF2-40B4-BE49-F238E27FC236}">
                  <a16:creationId xmlns:a16="http://schemas.microsoft.com/office/drawing/2014/main" id="{8986DE5E-7648-B1FE-DB58-5EAC70BF2AF1}"/>
                </a:ext>
              </a:extLst>
            </p:cNvPr>
            <p:cNvSpPr/>
            <p:nvPr/>
          </p:nvSpPr>
          <p:spPr>
            <a:xfrm>
              <a:off x="-4836550" y="3612425"/>
              <a:ext cx="293025" cy="170925"/>
            </a:xfrm>
            <a:custGeom>
              <a:avLst/>
              <a:gdLst/>
              <a:ahLst/>
              <a:cxnLst/>
              <a:rect l="l" t="t" r="r" b="b"/>
              <a:pathLst>
                <a:path w="11721" h="6837" extrusionOk="0">
                  <a:moveTo>
                    <a:pt x="6837" y="2017"/>
                  </a:moveTo>
                  <a:lnTo>
                    <a:pt x="6837" y="2741"/>
                  </a:lnTo>
                  <a:lnTo>
                    <a:pt x="4789" y="2741"/>
                  </a:lnTo>
                  <a:lnTo>
                    <a:pt x="4789" y="2017"/>
                  </a:lnTo>
                  <a:close/>
                  <a:moveTo>
                    <a:pt x="4411" y="0"/>
                  </a:moveTo>
                  <a:cubicBezTo>
                    <a:pt x="3466" y="0"/>
                    <a:pt x="2741" y="725"/>
                    <a:pt x="2741" y="1702"/>
                  </a:cubicBezTo>
                  <a:lnTo>
                    <a:pt x="2741" y="2741"/>
                  </a:lnTo>
                  <a:lnTo>
                    <a:pt x="1166" y="2741"/>
                  </a:lnTo>
                  <a:cubicBezTo>
                    <a:pt x="536" y="2741"/>
                    <a:pt x="1" y="3277"/>
                    <a:pt x="1" y="3875"/>
                  </a:cubicBezTo>
                  <a:lnTo>
                    <a:pt x="1" y="4254"/>
                  </a:lnTo>
                  <a:cubicBezTo>
                    <a:pt x="1513" y="5860"/>
                    <a:pt x="3592" y="6837"/>
                    <a:pt x="5829" y="6837"/>
                  </a:cubicBezTo>
                  <a:cubicBezTo>
                    <a:pt x="8097" y="6837"/>
                    <a:pt x="10208" y="5892"/>
                    <a:pt x="11720" y="4254"/>
                  </a:cubicBezTo>
                  <a:lnTo>
                    <a:pt x="11720" y="3718"/>
                  </a:lnTo>
                  <a:cubicBezTo>
                    <a:pt x="11657" y="3214"/>
                    <a:pt x="11185" y="2741"/>
                    <a:pt x="10649" y="2741"/>
                  </a:cubicBezTo>
                  <a:lnTo>
                    <a:pt x="8885" y="2741"/>
                  </a:lnTo>
                  <a:lnTo>
                    <a:pt x="8885" y="1702"/>
                  </a:lnTo>
                  <a:cubicBezTo>
                    <a:pt x="8885" y="756"/>
                    <a:pt x="8129" y="0"/>
                    <a:pt x="7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" name="Google Shape;8370;p76">
              <a:extLst>
                <a:ext uri="{FF2B5EF4-FFF2-40B4-BE49-F238E27FC236}">
                  <a16:creationId xmlns:a16="http://schemas.microsoft.com/office/drawing/2014/main" id="{E13F824E-D44C-7CC2-598F-275C25C608EF}"/>
                </a:ext>
              </a:extLst>
            </p:cNvPr>
            <p:cNvSpPr/>
            <p:nvPr/>
          </p:nvSpPr>
          <p:spPr>
            <a:xfrm>
              <a:off x="-4837325" y="3743950"/>
              <a:ext cx="291425" cy="159925"/>
            </a:xfrm>
            <a:custGeom>
              <a:avLst/>
              <a:gdLst/>
              <a:ahLst/>
              <a:cxnLst/>
              <a:rect l="l" t="t" r="r" b="b"/>
              <a:pathLst>
                <a:path w="11657" h="6397" extrusionOk="0">
                  <a:moveTo>
                    <a:pt x="11657" y="1"/>
                  </a:moveTo>
                  <a:cubicBezTo>
                    <a:pt x="10523" y="1072"/>
                    <a:pt x="9073" y="1828"/>
                    <a:pt x="7530" y="2143"/>
                  </a:cubicBezTo>
                  <a:lnTo>
                    <a:pt x="7530" y="2647"/>
                  </a:lnTo>
                  <a:cubicBezTo>
                    <a:pt x="7530" y="3214"/>
                    <a:pt x="7057" y="3687"/>
                    <a:pt x="6490" y="3687"/>
                  </a:cubicBezTo>
                  <a:lnTo>
                    <a:pt x="5135" y="3687"/>
                  </a:lnTo>
                  <a:cubicBezTo>
                    <a:pt x="4568" y="3687"/>
                    <a:pt x="4096" y="3214"/>
                    <a:pt x="4096" y="2647"/>
                  </a:cubicBezTo>
                  <a:lnTo>
                    <a:pt x="4096" y="2143"/>
                  </a:lnTo>
                  <a:cubicBezTo>
                    <a:pt x="2552" y="1828"/>
                    <a:pt x="1134" y="1103"/>
                    <a:pt x="0" y="64"/>
                  </a:cubicBezTo>
                  <a:lnTo>
                    <a:pt x="0" y="4695"/>
                  </a:lnTo>
                  <a:cubicBezTo>
                    <a:pt x="0" y="5640"/>
                    <a:pt x="756" y="6396"/>
                    <a:pt x="1701" y="6396"/>
                  </a:cubicBezTo>
                  <a:lnTo>
                    <a:pt x="9956" y="6396"/>
                  </a:lnTo>
                  <a:cubicBezTo>
                    <a:pt x="10901" y="6396"/>
                    <a:pt x="11657" y="5640"/>
                    <a:pt x="11657" y="4695"/>
                  </a:cubicBezTo>
                  <a:lnTo>
                    <a:pt x="1165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" name="Google Shape;8371;p76">
              <a:extLst>
                <a:ext uri="{FF2B5EF4-FFF2-40B4-BE49-F238E27FC236}">
                  <a16:creationId xmlns:a16="http://schemas.microsoft.com/office/drawing/2014/main" id="{C559DFB8-AB61-1D10-026B-7062432AD624}"/>
                </a:ext>
              </a:extLst>
            </p:cNvPr>
            <p:cNvSpPr/>
            <p:nvPr/>
          </p:nvSpPr>
          <p:spPr>
            <a:xfrm>
              <a:off x="-4716825" y="3799075"/>
              <a:ext cx="51225" cy="18950"/>
            </a:xfrm>
            <a:custGeom>
              <a:avLst/>
              <a:gdLst/>
              <a:ahLst/>
              <a:cxnLst/>
              <a:rect l="l" t="t" r="r" b="b"/>
              <a:pathLst>
                <a:path w="2049" h="758" extrusionOk="0">
                  <a:moveTo>
                    <a:pt x="0" y="1"/>
                  </a:moveTo>
                  <a:lnTo>
                    <a:pt x="0" y="411"/>
                  </a:lnTo>
                  <a:cubicBezTo>
                    <a:pt x="0" y="600"/>
                    <a:pt x="158" y="757"/>
                    <a:pt x="347" y="757"/>
                  </a:cubicBezTo>
                  <a:lnTo>
                    <a:pt x="1670" y="757"/>
                  </a:lnTo>
                  <a:cubicBezTo>
                    <a:pt x="1891" y="757"/>
                    <a:pt x="2048" y="600"/>
                    <a:pt x="2048" y="411"/>
                  </a:cubicBezTo>
                  <a:lnTo>
                    <a:pt x="2048" y="1"/>
                  </a:lnTo>
                  <a:cubicBezTo>
                    <a:pt x="1686" y="48"/>
                    <a:pt x="1347" y="72"/>
                    <a:pt x="1012" y="72"/>
                  </a:cubicBezTo>
                  <a:cubicBezTo>
                    <a:pt x="678" y="72"/>
                    <a:pt x="347" y="48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1" name="Google Shape;8372;p76">
            <a:extLst>
              <a:ext uri="{FF2B5EF4-FFF2-40B4-BE49-F238E27FC236}">
                <a16:creationId xmlns:a16="http://schemas.microsoft.com/office/drawing/2014/main" id="{99D2530B-05F6-2367-BF66-F7ED8425BA38}"/>
              </a:ext>
            </a:extLst>
          </p:cNvPr>
          <p:cNvGrpSpPr/>
          <p:nvPr/>
        </p:nvGrpSpPr>
        <p:grpSpPr>
          <a:xfrm>
            <a:off x="4752466" y="3675769"/>
            <a:ext cx="561033" cy="559545"/>
            <a:chOff x="-4837325" y="3971575"/>
            <a:chExt cx="292225" cy="291450"/>
          </a:xfrm>
          <a:solidFill>
            <a:schemeClr val="tx1"/>
          </a:solidFill>
        </p:grpSpPr>
        <p:sp>
          <p:nvSpPr>
            <p:cNvPr id="52" name="Google Shape;8373;p76">
              <a:extLst>
                <a:ext uri="{FF2B5EF4-FFF2-40B4-BE49-F238E27FC236}">
                  <a16:creationId xmlns:a16="http://schemas.microsoft.com/office/drawing/2014/main" id="{1CC97534-38A6-6BBC-EAD9-89711FB7464C}"/>
                </a:ext>
              </a:extLst>
            </p:cNvPr>
            <p:cNvSpPr/>
            <p:nvPr/>
          </p:nvSpPr>
          <p:spPr>
            <a:xfrm>
              <a:off x="-4734150" y="4073975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701" y="725"/>
                  </a:moveTo>
                  <a:cubicBezTo>
                    <a:pt x="2269" y="725"/>
                    <a:pt x="2773" y="1197"/>
                    <a:pt x="2773" y="1733"/>
                  </a:cubicBezTo>
                  <a:cubicBezTo>
                    <a:pt x="2773" y="2300"/>
                    <a:pt x="2300" y="2804"/>
                    <a:pt x="1733" y="2804"/>
                  </a:cubicBezTo>
                  <a:cubicBezTo>
                    <a:pt x="1197" y="2804"/>
                    <a:pt x="693" y="2300"/>
                    <a:pt x="693" y="1733"/>
                  </a:cubicBezTo>
                  <a:cubicBezTo>
                    <a:pt x="693" y="1197"/>
                    <a:pt x="1166" y="725"/>
                    <a:pt x="1701" y="725"/>
                  </a:cubicBezTo>
                  <a:close/>
                  <a:moveTo>
                    <a:pt x="1701" y="0"/>
                  </a:moveTo>
                  <a:cubicBezTo>
                    <a:pt x="756" y="0"/>
                    <a:pt x="0" y="756"/>
                    <a:pt x="0" y="1701"/>
                  </a:cubicBezTo>
                  <a:cubicBezTo>
                    <a:pt x="0" y="2647"/>
                    <a:pt x="851" y="3466"/>
                    <a:pt x="1796" y="3466"/>
                  </a:cubicBezTo>
                  <a:cubicBezTo>
                    <a:pt x="2741" y="3466"/>
                    <a:pt x="3466" y="2647"/>
                    <a:pt x="3466" y="1701"/>
                  </a:cubicBezTo>
                  <a:cubicBezTo>
                    <a:pt x="3434" y="756"/>
                    <a:pt x="2647" y="0"/>
                    <a:pt x="17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" name="Google Shape;8374;p76">
              <a:extLst>
                <a:ext uri="{FF2B5EF4-FFF2-40B4-BE49-F238E27FC236}">
                  <a16:creationId xmlns:a16="http://schemas.microsoft.com/office/drawing/2014/main" id="{28740982-5389-ED46-8C93-174AA918403D}"/>
                </a:ext>
              </a:extLst>
            </p:cNvPr>
            <p:cNvSpPr/>
            <p:nvPr/>
          </p:nvSpPr>
          <p:spPr>
            <a:xfrm>
              <a:off x="-4700300" y="4108625"/>
              <a:ext cx="18950" cy="17350"/>
            </a:xfrm>
            <a:custGeom>
              <a:avLst/>
              <a:gdLst/>
              <a:ahLst/>
              <a:cxnLst/>
              <a:rect l="l" t="t" r="r" b="b"/>
              <a:pathLst>
                <a:path w="75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757" y="536"/>
                    <a:pt x="757" y="347"/>
                  </a:cubicBezTo>
                  <a:cubicBezTo>
                    <a:pt x="757" y="158"/>
                    <a:pt x="536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" name="Google Shape;8375;p76">
              <a:extLst>
                <a:ext uri="{FF2B5EF4-FFF2-40B4-BE49-F238E27FC236}">
                  <a16:creationId xmlns:a16="http://schemas.microsoft.com/office/drawing/2014/main" id="{7A7658BF-72DD-A388-F1C3-9E968A9CD779}"/>
                </a:ext>
              </a:extLst>
            </p:cNvPr>
            <p:cNvSpPr/>
            <p:nvPr/>
          </p:nvSpPr>
          <p:spPr>
            <a:xfrm>
              <a:off x="-4748325" y="3971575"/>
              <a:ext cx="203225" cy="204025"/>
            </a:xfrm>
            <a:custGeom>
              <a:avLst/>
              <a:gdLst/>
              <a:ahLst/>
              <a:cxnLst/>
              <a:rect l="l" t="t" r="r" b="b"/>
              <a:pathLst>
                <a:path w="8129" h="8161" extrusionOk="0">
                  <a:moveTo>
                    <a:pt x="2268" y="1"/>
                  </a:moveTo>
                  <a:cubicBezTo>
                    <a:pt x="1449" y="1"/>
                    <a:pt x="693" y="158"/>
                    <a:pt x="0" y="473"/>
                  </a:cubicBezTo>
                  <a:lnTo>
                    <a:pt x="1512" y="3561"/>
                  </a:lnTo>
                  <a:cubicBezTo>
                    <a:pt x="1764" y="3466"/>
                    <a:pt x="1985" y="3435"/>
                    <a:pt x="2268" y="3435"/>
                  </a:cubicBezTo>
                  <a:cubicBezTo>
                    <a:pt x="3623" y="3435"/>
                    <a:pt x="4726" y="4506"/>
                    <a:pt x="4726" y="5829"/>
                  </a:cubicBezTo>
                  <a:cubicBezTo>
                    <a:pt x="4726" y="6112"/>
                    <a:pt x="4663" y="6396"/>
                    <a:pt x="4600" y="6617"/>
                  </a:cubicBezTo>
                  <a:lnTo>
                    <a:pt x="7656" y="8160"/>
                  </a:lnTo>
                  <a:cubicBezTo>
                    <a:pt x="7971" y="7436"/>
                    <a:pt x="8128" y="6617"/>
                    <a:pt x="8128" y="5829"/>
                  </a:cubicBezTo>
                  <a:cubicBezTo>
                    <a:pt x="8128" y="2647"/>
                    <a:pt x="5513" y="1"/>
                    <a:pt x="22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" name="Google Shape;8376;p76">
              <a:extLst>
                <a:ext uri="{FF2B5EF4-FFF2-40B4-BE49-F238E27FC236}">
                  <a16:creationId xmlns:a16="http://schemas.microsoft.com/office/drawing/2014/main" id="{EC297DE7-1902-3E44-1A0D-44C320BB9FF8}"/>
                </a:ext>
              </a:extLst>
            </p:cNvPr>
            <p:cNvSpPr/>
            <p:nvPr/>
          </p:nvSpPr>
          <p:spPr>
            <a:xfrm>
              <a:off x="-4656175" y="4151950"/>
              <a:ext cx="91375" cy="91375"/>
            </a:xfrm>
            <a:custGeom>
              <a:avLst/>
              <a:gdLst/>
              <a:ahLst/>
              <a:cxnLst/>
              <a:rect l="l" t="t" r="r" b="b"/>
              <a:pathLst>
                <a:path w="3655" h="3655" extrusionOk="0">
                  <a:moveTo>
                    <a:pt x="599" y="0"/>
                  </a:moveTo>
                  <a:cubicBezTo>
                    <a:pt x="441" y="221"/>
                    <a:pt x="252" y="441"/>
                    <a:pt x="0" y="599"/>
                  </a:cubicBezTo>
                  <a:lnTo>
                    <a:pt x="1544" y="3655"/>
                  </a:lnTo>
                  <a:cubicBezTo>
                    <a:pt x="2395" y="3151"/>
                    <a:pt x="3151" y="2395"/>
                    <a:pt x="3655" y="1544"/>
                  </a:cubicBezTo>
                  <a:lnTo>
                    <a:pt x="59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" name="Google Shape;8377;p76">
              <a:extLst>
                <a:ext uri="{FF2B5EF4-FFF2-40B4-BE49-F238E27FC236}">
                  <a16:creationId xmlns:a16="http://schemas.microsoft.com/office/drawing/2014/main" id="{61A34109-9062-52A0-EE9F-9086D6D74D50}"/>
                </a:ext>
              </a:extLst>
            </p:cNvPr>
            <p:cNvSpPr/>
            <p:nvPr/>
          </p:nvSpPr>
          <p:spPr>
            <a:xfrm>
              <a:off x="-4817650" y="3991275"/>
              <a:ext cx="91400" cy="91375"/>
            </a:xfrm>
            <a:custGeom>
              <a:avLst/>
              <a:gdLst/>
              <a:ahLst/>
              <a:cxnLst/>
              <a:rect l="l" t="t" r="r" b="b"/>
              <a:pathLst>
                <a:path w="3656" h="3655" extrusionOk="0">
                  <a:moveTo>
                    <a:pt x="2143" y="0"/>
                  </a:moveTo>
                  <a:cubicBezTo>
                    <a:pt x="1261" y="504"/>
                    <a:pt x="536" y="1260"/>
                    <a:pt x="1" y="2111"/>
                  </a:cubicBezTo>
                  <a:lnTo>
                    <a:pt x="3088" y="3655"/>
                  </a:lnTo>
                  <a:cubicBezTo>
                    <a:pt x="3246" y="3434"/>
                    <a:pt x="3435" y="3214"/>
                    <a:pt x="3655" y="3088"/>
                  </a:cubicBezTo>
                  <a:lnTo>
                    <a:pt x="214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" name="Google Shape;8378;p76">
              <a:extLst>
                <a:ext uri="{FF2B5EF4-FFF2-40B4-BE49-F238E27FC236}">
                  <a16:creationId xmlns:a16="http://schemas.microsoft.com/office/drawing/2014/main" id="{62625604-3672-158F-8040-EF94A6759FFE}"/>
                </a:ext>
              </a:extLst>
            </p:cNvPr>
            <p:cNvSpPr/>
            <p:nvPr/>
          </p:nvSpPr>
          <p:spPr>
            <a:xfrm>
              <a:off x="-4837325" y="4059000"/>
              <a:ext cx="204000" cy="204025"/>
            </a:xfrm>
            <a:custGeom>
              <a:avLst/>
              <a:gdLst/>
              <a:ahLst/>
              <a:cxnLst/>
              <a:rect l="l" t="t" r="r" b="b"/>
              <a:pathLst>
                <a:path w="8160" h="8161" extrusionOk="0">
                  <a:moveTo>
                    <a:pt x="473" y="1"/>
                  </a:moveTo>
                  <a:cubicBezTo>
                    <a:pt x="158" y="725"/>
                    <a:pt x="0" y="1513"/>
                    <a:pt x="0" y="2300"/>
                  </a:cubicBezTo>
                  <a:cubicBezTo>
                    <a:pt x="0" y="5482"/>
                    <a:pt x="2615" y="8160"/>
                    <a:pt x="5828" y="8160"/>
                  </a:cubicBezTo>
                  <a:cubicBezTo>
                    <a:pt x="6648" y="8160"/>
                    <a:pt x="7435" y="8003"/>
                    <a:pt x="8160" y="7688"/>
                  </a:cubicBezTo>
                  <a:lnTo>
                    <a:pt x="6616" y="4632"/>
                  </a:lnTo>
                  <a:cubicBezTo>
                    <a:pt x="6396" y="4695"/>
                    <a:pt x="6144" y="4726"/>
                    <a:pt x="5860" y="4726"/>
                  </a:cubicBezTo>
                  <a:cubicBezTo>
                    <a:pt x="4537" y="4726"/>
                    <a:pt x="3434" y="3624"/>
                    <a:pt x="3434" y="2300"/>
                  </a:cubicBezTo>
                  <a:cubicBezTo>
                    <a:pt x="3434" y="2017"/>
                    <a:pt x="3466" y="1796"/>
                    <a:pt x="3560" y="1544"/>
                  </a:cubicBezTo>
                  <a:lnTo>
                    <a:pt x="47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8" name="Google Shape;8379;p76">
            <a:extLst>
              <a:ext uri="{FF2B5EF4-FFF2-40B4-BE49-F238E27FC236}">
                <a16:creationId xmlns:a16="http://schemas.microsoft.com/office/drawing/2014/main" id="{367CE7D5-EA35-5E2E-F43F-A9F35C20FD0A}"/>
              </a:ext>
            </a:extLst>
          </p:cNvPr>
          <p:cNvGrpSpPr/>
          <p:nvPr/>
        </p:nvGrpSpPr>
        <p:grpSpPr>
          <a:xfrm>
            <a:off x="8341819" y="2285580"/>
            <a:ext cx="574664" cy="492973"/>
            <a:chOff x="-3037625" y="3254850"/>
            <a:chExt cx="299325" cy="256775"/>
          </a:xfrm>
          <a:solidFill>
            <a:schemeClr val="tx1"/>
          </a:solidFill>
        </p:grpSpPr>
        <p:sp>
          <p:nvSpPr>
            <p:cNvPr id="59" name="Google Shape;8380;p76">
              <a:extLst>
                <a:ext uri="{FF2B5EF4-FFF2-40B4-BE49-F238E27FC236}">
                  <a16:creationId xmlns:a16="http://schemas.microsoft.com/office/drawing/2014/main" id="{34743117-9CC8-11F3-CA07-36CFA06C7C19}"/>
                </a:ext>
              </a:extLst>
            </p:cNvPr>
            <p:cNvSpPr/>
            <p:nvPr/>
          </p:nvSpPr>
          <p:spPr>
            <a:xfrm>
              <a:off x="-3037625" y="3460400"/>
              <a:ext cx="152825" cy="51225"/>
            </a:xfrm>
            <a:custGeom>
              <a:avLst/>
              <a:gdLst/>
              <a:ahLst/>
              <a:cxnLst/>
              <a:rect l="l" t="t" r="r" b="b"/>
              <a:pathLst>
                <a:path w="6113" h="2049" extrusionOk="0">
                  <a:moveTo>
                    <a:pt x="1356" y="1"/>
                  </a:moveTo>
                  <a:cubicBezTo>
                    <a:pt x="1" y="1"/>
                    <a:pt x="1" y="2049"/>
                    <a:pt x="1356" y="2049"/>
                  </a:cubicBezTo>
                  <a:lnTo>
                    <a:pt x="4758" y="2049"/>
                  </a:lnTo>
                  <a:cubicBezTo>
                    <a:pt x="6113" y="2049"/>
                    <a:pt x="6113" y="1"/>
                    <a:pt x="47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" name="Google Shape;8381;p76">
              <a:extLst>
                <a:ext uri="{FF2B5EF4-FFF2-40B4-BE49-F238E27FC236}">
                  <a16:creationId xmlns:a16="http://schemas.microsoft.com/office/drawing/2014/main" id="{59AFA221-3F72-173D-126D-F5C1B2A1A5F8}"/>
                </a:ext>
              </a:extLst>
            </p:cNvPr>
            <p:cNvSpPr/>
            <p:nvPr/>
          </p:nvSpPr>
          <p:spPr>
            <a:xfrm>
              <a:off x="-2884825" y="3460400"/>
              <a:ext cx="146525" cy="51225"/>
            </a:xfrm>
            <a:custGeom>
              <a:avLst/>
              <a:gdLst/>
              <a:ahLst/>
              <a:cxnLst/>
              <a:rect l="l" t="t" r="r" b="b"/>
              <a:pathLst>
                <a:path w="5861" h="2049" extrusionOk="0">
                  <a:moveTo>
                    <a:pt x="1" y="1"/>
                  </a:moveTo>
                  <a:cubicBezTo>
                    <a:pt x="473" y="631"/>
                    <a:pt x="473" y="1419"/>
                    <a:pt x="1" y="2049"/>
                  </a:cubicBezTo>
                  <a:lnTo>
                    <a:pt x="4853" y="2049"/>
                  </a:lnTo>
                  <a:cubicBezTo>
                    <a:pt x="5388" y="2049"/>
                    <a:pt x="5861" y="1576"/>
                    <a:pt x="5861" y="1041"/>
                  </a:cubicBezTo>
                  <a:cubicBezTo>
                    <a:pt x="5861" y="442"/>
                    <a:pt x="5451" y="1"/>
                    <a:pt x="48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" name="Google Shape;8382;p76">
              <a:extLst>
                <a:ext uri="{FF2B5EF4-FFF2-40B4-BE49-F238E27FC236}">
                  <a16:creationId xmlns:a16="http://schemas.microsoft.com/office/drawing/2014/main" id="{ADE6B158-8D0F-43FB-5833-1E1BC7A4BBE4}"/>
                </a:ext>
              </a:extLst>
            </p:cNvPr>
            <p:cNvSpPr/>
            <p:nvPr/>
          </p:nvSpPr>
          <p:spPr>
            <a:xfrm>
              <a:off x="-2909225" y="3313125"/>
              <a:ext cx="59875" cy="72475"/>
            </a:xfrm>
            <a:custGeom>
              <a:avLst/>
              <a:gdLst/>
              <a:ahLst/>
              <a:cxnLst/>
              <a:rect l="l" t="t" r="r" b="b"/>
              <a:pathLst>
                <a:path w="2395" h="2899" extrusionOk="0">
                  <a:moveTo>
                    <a:pt x="0" y="1"/>
                  </a:moveTo>
                  <a:lnTo>
                    <a:pt x="0" y="2899"/>
                  </a:lnTo>
                  <a:lnTo>
                    <a:pt x="2395" y="145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" name="Google Shape;8383;p76">
              <a:extLst>
                <a:ext uri="{FF2B5EF4-FFF2-40B4-BE49-F238E27FC236}">
                  <a16:creationId xmlns:a16="http://schemas.microsoft.com/office/drawing/2014/main" id="{7CCF89B2-AC60-2075-BFCF-F56899921E3F}"/>
                </a:ext>
              </a:extLst>
            </p:cNvPr>
            <p:cNvSpPr/>
            <p:nvPr/>
          </p:nvSpPr>
          <p:spPr>
            <a:xfrm>
              <a:off x="-3029750" y="3254850"/>
              <a:ext cx="291450" cy="188250"/>
            </a:xfrm>
            <a:custGeom>
              <a:avLst/>
              <a:gdLst/>
              <a:ahLst/>
              <a:cxnLst/>
              <a:rect l="l" t="t" r="r" b="b"/>
              <a:pathLst>
                <a:path w="11658" h="7530" extrusionOk="0">
                  <a:moveTo>
                    <a:pt x="4414" y="1387"/>
                  </a:moveTo>
                  <a:cubicBezTo>
                    <a:pt x="4476" y="1387"/>
                    <a:pt x="4541" y="1407"/>
                    <a:pt x="4601" y="1449"/>
                  </a:cubicBezTo>
                  <a:lnTo>
                    <a:pt x="8035" y="3497"/>
                  </a:lnTo>
                  <a:cubicBezTo>
                    <a:pt x="8287" y="3623"/>
                    <a:pt x="8287" y="3938"/>
                    <a:pt x="8035" y="4064"/>
                  </a:cubicBezTo>
                  <a:lnTo>
                    <a:pt x="4601" y="6112"/>
                  </a:lnTo>
                  <a:cubicBezTo>
                    <a:pt x="4552" y="6140"/>
                    <a:pt x="4500" y="6153"/>
                    <a:pt x="4448" y="6153"/>
                  </a:cubicBezTo>
                  <a:cubicBezTo>
                    <a:pt x="4268" y="6153"/>
                    <a:pt x="4097" y="6000"/>
                    <a:pt x="4097" y="5829"/>
                  </a:cubicBezTo>
                  <a:lnTo>
                    <a:pt x="4097" y="1733"/>
                  </a:lnTo>
                  <a:cubicBezTo>
                    <a:pt x="4097" y="1527"/>
                    <a:pt x="4247" y="1387"/>
                    <a:pt x="4414" y="1387"/>
                  </a:cubicBezTo>
                  <a:close/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6490"/>
                  </a:lnTo>
                  <a:cubicBezTo>
                    <a:pt x="1" y="7057"/>
                    <a:pt x="473" y="7530"/>
                    <a:pt x="1041" y="7530"/>
                  </a:cubicBezTo>
                  <a:lnTo>
                    <a:pt x="10650" y="7530"/>
                  </a:lnTo>
                  <a:cubicBezTo>
                    <a:pt x="11185" y="7530"/>
                    <a:pt x="11658" y="7057"/>
                    <a:pt x="11658" y="6490"/>
                  </a:cubicBezTo>
                  <a:lnTo>
                    <a:pt x="11658" y="1040"/>
                  </a:lnTo>
                  <a:cubicBezTo>
                    <a:pt x="11658" y="473"/>
                    <a:pt x="11248" y="0"/>
                    <a:pt x="106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3" name="Google Shape;8384;p76">
            <a:extLst>
              <a:ext uri="{FF2B5EF4-FFF2-40B4-BE49-F238E27FC236}">
                <a16:creationId xmlns:a16="http://schemas.microsoft.com/office/drawing/2014/main" id="{9138A53C-1756-2225-EC49-BD3FAB59AA72}"/>
              </a:ext>
            </a:extLst>
          </p:cNvPr>
          <p:cNvGrpSpPr/>
          <p:nvPr/>
        </p:nvGrpSpPr>
        <p:grpSpPr>
          <a:xfrm>
            <a:off x="8347100" y="2939488"/>
            <a:ext cx="564105" cy="561081"/>
            <a:chOff x="-3031325" y="3597450"/>
            <a:chExt cx="293825" cy="292250"/>
          </a:xfrm>
          <a:solidFill>
            <a:schemeClr val="tx1"/>
          </a:solidFill>
        </p:grpSpPr>
        <p:sp>
          <p:nvSpPr>
            <p:cNvPr id="448" name="Google Shape;8385;p76">
              <a:extLst>
                <a:ext uri="{FF2B5EF4-FFF2-40B4-BE49-F238E27FC236}">
                  <a16:creationId xmlns:a16="http://schemas.microsoft.com/office/drawing/2014/main" id="{7C6FDA23-D7D8-55F9-498A-41C72EB210B5}"/>
                </a:ext>
              </a:extLst>
            </p:cNvPr>
            <p:cNvSpPr/>
            <p:nvPr/>
          </p:nvSpPr>
          <p:spPr>
            <a:xfrm>
              <a:off x="-3029750" y="3597450"/>
              <a:ext cx="292250" cy="67775"/>
            </a:xfrm>
            <a:custGeom>
              <a:avLst/>
              <a:gdLst/>
              <a:ahLst/>
              <a:cxnLst/>
              <a:rect l="l" t="t" r="r" b="b"/>
              <a:pathLst>
                <a:path w="11690" h="2711" extrusionOk="0">
                  <a:moveTo>
                    <a:pt x="1702" y="1387"/>
                  </a:moveTo>
                  <a:cubicBezTo>
                    <a:pt x="1891" y="1387"/>
                    <a:pt x="2049" y="1545"/>
                    <a:pt x="2049" y="1734"/>
                  </a:cubicBezTo>
                  <a:cubicBezTo>
                    <a:pt x="2049" y="1923"/>
                    <a:pt x="1891" y="2080"/>
                    <a:pt x="1702" y="2080"/>
                  </a:cubicBezTo>
                  <a:cubicBezTo>
                    <a:pt x="1513" y="2080"/>
                    <a:pt x="1356" y="1923"/>
                    <a:pt x="1356" y="1734"/>
                  </a:cubicBezTo>
                  <a:cubicBezTo>
                    <a:pt x="1356" y="1545"/>
                    <a:pt x="1513" y="1387"/>
                    <a:pt x="1702" y="1387"/>
                  </a:cubicBezTo>
                  <a:close/>
                  <a:moveTo>
                    <a:pt x="3120" y="1387"/>
                  </a:moveTo>
                  <a:cubicBezTo>
                    <a:pt x="3309" y="1387"/>
                    <a:pt x="3466" y="1545"/>
                    <a:pt x="3466" y="1734"/>
                  </a:cubicBezTo>
                  <a:cubicBezTo>
                    <a:pt x="3466" y="1923"/>
                    <a:pt x="3309" y="2080"/>
                    <a:pt x="3120" y="2080"/>
                  </a:cubicBezTo>
                  <a:cubicBezTo>
                    <a:pt x="2931" y="2080"/>
                    <a:pt x="2773" y="1923"/>
                    <a:pt x="2773" y="1734"/>
                  </a:cubicBezTo>
                  <a:cubicBezTo>
                    <a:pt x="2773" y="1545"/>
                    <a:pt x="2931" y="1387"/>
                    <a:pt x="3120" y="1387"/>
                  </a:cubicBezTo>
                  <a:close/>
                  <a:moveTo>
                    <a:pt x="9985" y="1417"/>
                  </a:moveTo>
                  <a:cubicBezTo>
                    <a:pt x="10400" y="1417"/>
                    <a:pt x="10449" y="2080"/>
                    <a:pt x="9956" y="2080"/>
                  </a:cubicBezTo>
                  <a:lnTo>
                    <a:pt x="5861" y="2080"/>
                  </a:lnTo>
                  <a:cubicBezTo>
                    <a:pt x="5451" y="2080"/>
                    <a:pt x="5388" y="1418"/>
                    <a:pt x="5861" y="1418"/>
                  </a:cubicBezTo>
                  <a:lnTo>
                    <a:pt x="9956" y="1418"/>
                  </a:lnTo>
                  <a:cubicBezTo>
                    <a:pt x="9966" y="1418"/>
                    <a:pt x="9976" y="1417"/>
                    <a:pt x="9985" y="141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10"/>
                  </a:lnTo>
                  <a:lnTo>
                    <a:pt x="11689" y="2710"/>
                  </a:lnTo>
                  <a:lnTo>
                    <a:pt x="11689" y="1040"/>
                  </a:lnTo>
                  <a:cubicBezTo>
                    <a:pt x="11658" y="473"/>
                    <a:pt x="11248" y="1"/>
                    <a:pt x="106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" name="Google Shape;8386;p76">
              <a:extLst>
                <a:ext uri="{FF2B5EF4-FFF2-40B4-BE49-F238E27FC236}">
                  <a16:creationId xmlns:a16="http://schemas.microsoft.com/office/drawing/2014/main" id="{CD4E2216-6E02-C58E-3B50-7E44F779E3A5}"/>
                </a:ext>
              </a:extLst>
            </p:cNvPr>
            <p:cNvSpPr/>
            <p:nvPr/>
          </p:nvSpPr>
          <p:spPr>
            <a:xfrm>
              <a:off x="-3031325" y="3687250"/>
              <a:ext cx="292250" cy="153600"/>
            </a:xfrm>
            <a:custGeom>
              <a:avLst/>
              <a:gdLst/>
              <a:ahLst/>
              <a:cxnLst/>
              <a:rect l="l" t="t" r="r" b="b"/>
              <a:pathLst>
                <a:path w="11690" h="6144" extrusionOk="0">
                  <a:moveTo>
                    <a:pt x="1" y="0"/>
                  </a:moveTo>
                  <a:lnTo>
                    <a:pt x="1" y="5104"/>
                  </a:lnTo>
                  <a:lnTo>
                    <a:pt x="64" y="5104"/>
                  </a:lnTo>
                  <a:cubicBezTo>
                    <a:pt x="64" y="5671"/>
                    <a:pt x="536" y="6144"/>
                    <a:pt x="1104" y="6144"/>
                  </a:cubicBezTo>
                  <a:lnTo>
                    <a:pt x="4475" y="6144"/>
                  </a:lnTo>
                  <a:cubicBezTo>
                    <a:pt x="4317" y="5671"/>
                    <a:pt x="4223" y="5199"/>
                    <a:pt x="4223" y="4695"/>
                  </a:cubicBezTo>
                  <a:lnTo>
                    <a:pt x="4223" y="2395"/>
                  </a:lnTo>
                  <a:cubicBezTo>
                    <a:pt x="4223" y="1790"/>
                    <a:pt x="4686" y="1366"/>
                    <a:pt x="5227" y="1366"/>
                  </a:cubicBezTo>
                  <a:cubicBezTo>
                    <a:pt x="5362" y="1366"/>
                    <a:pt x="5502" y="1393"/>
                    <a:pt x="5640" y="1450"/>
                  </a:cubicBezTo>
                  <a:cubicBezTo>
                    <a:pt x="5735" y="1481"/>
                    <a:pt x="5861" y="1544"/>
                    <a:pt x="5987" y="1544"/>
                  </a:cubicBezTo>
                  <a:cubicBezTo>
                    <a:pt x="6144" y="1544"/>
                    <a:pt x="6365" y="1450"/>
                    <a:pt x="6900" y="977"/>
                  </a:cubicBezTo>
                  <a:cubicBezTo>
                    <a:pt x="7090" y="788"/>
                    <a:pt x="7349" y="693"/>
                    <a:pt x="7613" y="693"/>
                  </a:cubicBezTo>
                  <a:cubicBezTo>
                    <a:pt x="7877" y="693"/>
                    <a:pt x="8145" y="788"/>
                    <a:pt x="8350" y="977"/>
                  </a:cubicBezTo>
                  <a:cubicBezTo>
                    <a:pt x="8822" y="1450"/>
                    <a:pt x="9106" y="1544"/>
                    <a:pt x="9263" y="1544"/>
                  </a:cubicBezTo>
                  <a:cubicBezTo>
                    <a:pt x="9358" y="1544"/>
                    <a:pt x="9484" y="1481"/>
                    <a:pt x="9610" y="1450"/>
                  </a:cubicBezTo>
                  <a:cubicBezTo>
                    <a:pt x="9742" y="1393"/>
                    <a:pt x="9878" y="1366"/>
                    <a:pt x="10011" y="1366"/>
                  </a:cubicBezTo>
                  <a:cubicBezTo>
                    <a:pt x="10544" y="1366"/>
                    <a:pt x="11028" y="1790"/>
                    <a:pt x="11028" y="2395"/>
                  </a:cubicBezTo>
                  <a:lnTo>
                    <a:pt x="11028" y="4695"/>
                  </a:lnTo>
                  <a:cubicBezTo>
                    <a:pt x="11028" y="5199"/>
                    <a:pt x="10933" y="5671"/>
                    <a:pt x="10744" y="6144"/>
                  </a:cubicBezTo>
                  <a:cubicBezTo>
                    <a:pt x="11248" y="6112"/>
                    <a:pt x="11689" y="5671"/>
                    <a:pt x="11689" y="5104"/>
                  </a:cubicBezTo>
                  <a:lnTo>
                    <a:pt x="1168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" name="Google Shape;8387;p76">
              <a:extLst>
                <a:ext uri="{FF2B5EF4-FFF2-40B4-BE49-F238E27FC236}">
                  <a16:creationId xmlns:a16="http://schemas.microsoft.com/office/drawing/2014/main" id="{D74C2236-855A-5F25-29AE-99FD09B2E1A8}"/>
                </a:ext>
              </a:extLst>
            </p:cNvPr>
            <p:cNvSpPr/>
            <p:nvPr/>
          </p:nvSpPr>
          <p:spPr>
            <a:xfrm>
              <a:off x="-2908450" y="3724275"/>
              <a:ext cx="59900" cy="164625"/>
            </a:xfrm>
            <a:custGeom>
              <a:avLst/>
              <a:gdLst/>
              <a:ahLst/>
              <a:cxnLst/>
              <a:rect l="l" t="t" r="r" b="b"/>
              <a:pathLst>
                <a:path w="2396" h="6585" extrusionOk="0">
                  <a:moveTo>
                    <a:pt x="2395" y="0"/>
                  </a:moveTo>
                  <a:cubicBezTo>
                    <a:pt x="1904" y="491"/>
                    <a:pt x="1500" y="721"/>
                    <a:pt x="1085" y="721"/>
                  </a:cubicBezTo>
                  <a:cubicBezTo>
                    <a:pt x="887" y="721"/>
                    <a:pt x="687" y="669"/>
                    <a:pt x="473" y="567"/>
                  </a:cubicBezTo>
                  <a:cubicBezTo>
                    <a:pt x="423" y="548"/>
                    <a:pt x="374" y="539"/>
                    <a:pt x="327" y="539"/>
                  </a:cubicBezTo>
                  <a:cubicBezTo>
                    <a:pt x="142" y="539"/>
                    <a:pt x="1" y="681"/>
                    <a:pt x="1" y="882"/>
                  </a:cubicBezTo>
                  <a:lnTo>
                    <a:pt x="1" y="3214"/>
                  </a:lnTo>
                  <a:cubicBezTo>
                    <a:pt x="1" y="3718"/>
                    <a:pt x="127" y="4222"/>
                    <a:pt x="316" y="4663"/>
                  </a:cubicBezTo>
                  <a:cubicBezTo>
                    <a:pt x="725" y="5513"/>
                    <a:pt x="1387" y="6238"/>
                    <a:pt x="2395" y="6585"/>
                  </a:cubicBezTo>
                  <a:lnTo>
                    <a:pt x="239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" name="Google Shape;8388;p76">
              <a:extLst>
                <a:ext uri="{FF2B5EF4-FFF2-40B4-BE49-F238E27FC236}">
                  <a16:creationId xmlns:a16="http://schemas.microsoft.com/office/drawing/2014/main" id="{D1DDDA3D-A1DB-1278-CD06-CDECC3C0D57E}"/>
                </a:ext>
              </a:extLst>
            </p:cNvPr>
            <p:cNvSpPr/>
            <p:nvPr/>
          </p:nvSpPr>
          <p:spPr>
            <a:xfrm>
              <a:off x="-2831250" y="3725850"/>
              <a:ext cx="59875" cy="163850"/>
            </a:xfrm>
            <a:custGeom>
              <a:avLst/>
              <a:gdLst/>
              <a:ahLst/>
              <a:cxnLst/>
              <a:rect l="l" t="t" r="r" b="b"/>
              <a:pathLst>
                <a:path w="2395" h="6554" extrusionOk="0">
                  <a:moveTo>
                    <a:pt x="0" y="0"/>
                  </a:moveTo>
                  <a:lnTo>
                    <a:pt x="0" y="6553"/>
                  </a:lnTo>
                  <a:cubicBezTo>
                    <a:pt x="1008" y="6175"/>
                    <a:pt x="1670" y="5450"/>
                    <a:pt x="2079" y="4631"/>
                  </a:cubicBezTo>
                  <a:cubicBezTo>
                    <a:pt x="2269" y="4159"/>
                    <a:pt x="2395" y="3686"/>
                    <a:pt x="2395" y="3182"/>
                  </a:cubicBezTo>
                  <a:lnTo>
                    <a:pt x="2395" y="851"/>
                  </a:lnTo>
                  <a:cubicBezTo>
                    <a:pt x="2395" y="623"/>
                    <a:pt x="2212" y="477"/>
                    <a:pt x="2042" y="477"/>
                  </a:cubicBezTo>
                  <a:cubicBezTo>
                    <a:pt x="2000" y="477"/>
                    <a:pt x="1959" y="485"/>
                    <a:pt x="1922" y="504"/>
                  </a:cubicBezTo>
                  <a:cubicBezTo>
                    <a:pt x="1704" y="598"/>
                    <a:pt x="1496" y="647"/>
                    <a:pt x="1291" y="647"/>
                  </a:cubicBezTo>
                  <a:cubicBezTo>
                    <a:pt x="873" y="647"/>
                    <a:pt x="465" y="44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452" name="Google Shape;8389;p76">
            <a:extLst>
              <a:ext uri="{FF2B5EF4-FFF2-40B4-BE49-F238E27FC236}">
                <a16:creationId xmlns:a16="http://schemas.microsoft.com/office/drawing/2014/main" id="{F5D37836-2F67-7285-E453-A2563B167255}"/>
              </a:ext>
            </a:extLst>
          </p:cNvPr>
          <p:cNvGrpSpPr/>
          <p:nvPr/>
        </p:nvGrpSpPr>
        <p:grpSpPr>
          <a:xfrm>
            <a:off x="8363732" y="3708286"/>
            <a:ext cx="562569" cy="494509"/>
            <a:chOff x="-3030525" y="3973150"/>
            <a:chExt cx="293025" cy="257575"/>
          </a:xfrm>
          <a:solidFill>
            <a:schemeClr val="tx1"/>
          </a:solidFill>
        </p:grpSpPr>
        <p:sp>
          <p:nvSpPr>
            <p:cNvPr id="453" name="Google Shape;8390;p76">
              <a:extLst>
                <a:ext uri="{FF2B5EF4-FFF2-40B4-BE49-F238E27FC236}">
                  <a16:creationId xmlns:a16="http://schemas.microsoft.com/office/drawing/2014/main" id="{30534474-5C8E-9B1B-1508-2DB8E40D09BF}"/>
                </a:ext>
              </a:extLst>
            </p:cNvPr>
            <p:cNvSpPr/>
            <p:nvPr/>
          </p:nvSpPr>
          <p:spPr>
            <a:xfrm>
              <a:off x="-3029750" y="3973150"/>
              <a:ext cx="292250" cy="68550"/>
            </a:xfrm>
            <a:custGeom>
              <a:avLst/>
              <a:gdLst/>
              <a:ahLst/>
              <a:cxnLst/>
              <a:rect l="l" t="t" r="r" b="b"/>
              <a:pathLst>
                <a:path w="11690" h="2742" extrusionOk="0">
                  <a:moveTo>
                    <a:pt x="1702" y="1355"/>
                  </a:moveTo>
                  <a:cubicBezTo>
                    <a:pt x="1891" y="1355"/>
                    <a:pt x="2049" y="1513"/>
                    <a:pt x="2049" y="1702"/>
                  </a:cubicBezTo>
                  <a:cubicBezTo>
                    <a:pt x="2049" y="1922"/>
                    <a:pt x="1891" y="2080"/>
                    <a:pt x="1702" y="2080"/>
                  </a:cubicBezTo>
                  <a:cubicBezTo>
                    <a:pt x="1513" y="2080"/>
                    <a:pt x="1356" y="1922"/>
                    <a:pt x="1356" y="1702"/>
                  </a:cubicBezTo>
                  <a:cubicBezTo>
                    <a:pt x="1356" y="1513"/>
                    <a:pt x="1513" y="1355"/>
                    <a:pt x="1702" y="1355"/>
                  </a:cubicBezTo>
                  <a:close/>
                  <a:moveTo>
                    <a:pt x="3088" y="1355"/>
                  </a:moveTo>
                  <a:cubicBezTo>
                    <a:pt x="3277" y="1355"/>
                    <a:pt x="3435" y="1513"/>
                    <a:pt x="3435" y="1702"/>
                  </a:cubicBezTo>
                  <a:cubicBezTo>
                    <a:pt x="3435" y="1922"/>
                    <a:pt x="3277" y="2080"/>
                    <a:pt x="3088" y="2080"/>
                  </a:cubicBezTo>
                  <a:cubicBezTo>
                    <a:pt x="2868" y="2080"/>
                    <a:pt x="2710" y="1922"/>
                    <a:pt x="2710" y="1702"/>
                  </a:cubicBezTo>
                  <a:cubicBezTo>
                    <a:pt x="2710" y="1513"/>
                    <a:pt x="2868" y="1355"/>
                    <a:pt x="3088" y="1355"/>
                  </a:cubicBezTo>
                  <a:close/>
                  <a:moveTo>
                    <a:pt x="9925" y="1387"/>
                  </a:moveTo>
                  <a:cubicBezTo>
                    <a:pt x="10366" y="1387"/>
                    <a:pt x="10366" y="2080"/>
                    <a:pt x="9925" y="2080"/>
                  </a:cubicBezTo>
                  <a:lnTo>
                    <a:pt x="5829" y="2080"/>
                  </a:lnTo>
                  <a:cubicBezTo>
                    <a:pt x="5388" y="2080"/>
                    <a:pt x="5357" y="1387"/>
                    <a:pt x="5829" y="138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58" y="505"/>
                    <a:pt x="11248" y="1"/>
                    <a:pt x="106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" name="Google Shape;8391;p76">
              <a:extLst>
                <a:ext uri="{FF2B5EF4-FFF2-40B4-BE49-F238E27FC236}">
                  <a16:creationId xmlns:a16="http://schemas.microsoft.com/office/drawing/2014/main" id="{7B83022A-1329-5182-9688-09AF362544E7}"/>
                </a:ext>
              </a:extLst>
            </p:cNvPr>
            <p:cNvSpPr/>
            <p:nvPr/>
          </p:nvSpPr>
          <p:spPr>
            <a:xfrm>
              <a:off x="-3030525" y="4059000"/>
              <a:ext cx="292225" cy="171725"/>
            </a:xfrm>
            <a:custGeom>
              <a:avLst/>
              <a:gdLst/>
              <a:ahLst/>
              <a:cxnLst/>
              <a:rect l="l" t="t" r="r" b="b"/>
              <a:pathLst>
                <a:path w="11689" h="6869" extrusionOk="0">
                  <a:moveTo>
                    <a:pt x="3773" y="1366"/>
                  </a:moveTo>
                  <a:cubicBezTo>
                    <a:pt x="4065" y="1366"/>
                    <a:pt x="4260" y="1775"/>
                    <a:pt x="3970" y="1985"/>
                  </a:cubicBezTo>
                  <a:lnTo>
                    <a:pt x="2363" y="3088"/>
                  </a:lnTo>
                  <a:lnTo>
                    <a:pt x="3970" y="4191"/>
                  </a:lnTo>
                  <a:cubicBezTo>
                    <a:pt x="4252" y="4370"/>
                    <a:pt x="4075" y="4801"/>
                    <a:pt x="3795" y="4801"/>
                  </a:cubicBezTo>
                  <a:cubicBezTo>
                    <a:pt x="3731" y="4801"/>
                    <a:pt x="3662" y="4779"/>
                    <a:pt x="3592" y="4726"/>
                  </a:cubicBezTo>
                  <a:lnTo>
                    <a:pt x="1544" y="3372"/>
                  </a:lnTo>
                  <a:cubicBezTo>
                    <a:pt x="1324" y="3246"/>
                    <a:pt x="1324" y="2962"/>
                    <a:pt x="1544" y="2805"/>
                  </a:cubicBezTo>
                  <a:lnTo>
                    <a:pt x="3592" y="1418"/>
                  </a:lnTo>
                  <a:cubicBezTo>
                    <a:pt x="3654" y="1382"/>
                    <a:pt x="3715" y="1366"/>
                    <a:pt x="3773" y="1366"/>
                  </a:cubicBezTo>
                  <a:close/>
                  <a:moveTo>
                    <a:pt x="7912" y="1407"/>
                  </a:moveTo>
                  <a:cubicBezTo>
                    <a:pt x="7979" y="1407"/>
                    <a:pt x="8053" y="1429"/>
                    <a:pt x="8129" y="1481"/>
                  </a:cubicBezTo>
                  <a:lnTo>
                    <a:pt x="10145" y="2836"/>
                  </a:lnTo>
                  <a:cubicBezTo>
                    <a:pt x="10366" y="2962"/>
                    <a:pt x="10366" y="3277"/>
                    <a:pt x="10145" y="3403"/>
                  </a:cubicBezTo>
                  <a:lnTo>
                    <a:pt x="8129" y="4789"/>
                  </a:lnTo>
                  <a:cubicBezTo>
                    <a:pt x="8061" y="4826"/>
                    <a:pt x="7996" y="4841"/>
                    <a:pt x="7935" y="4841"/>
                  </a:cubicBezTo>
                  <a:cubicBezTo>
                    <a:pt x="7624" y="4841"/>
                    <a:pt x="7430" y="4433"/>
                    <a:pt x="7719" y="4222"/>
                  </a:cubicBezTo>
                  <a:lnTo>
                    <a:pt x="9326" y="3120"/>
                  </a:lnTo>
                  <a:lnTo>
                    <a:pt x="7719" y="2017"/>
                  </a:lnTo>
                  <a:cubicBezTo>
                    <a:pt x="7437" y="1837"/>
                    <a:pt x="7615" y="1407"/>
                    <a:pt x="7912" y="1407"/>
                  </a:cubicBezTo>
                  <a:close/>
                  <a:moveTo>
                    <a:pt x="6515" y="714"/>
                  </a:moveTo>
                  <a:cubicBezTo>
                    <a:pt x="6728" y="714"/>
                    <a:pt x="6948" y="909"/>
                    <a:pt x="6868" y="1166"/>
                  </a:cubicBezTo>
                  <a:lnTo>
                    <a:pt x="5482" y="5262"/>
                  </a:lnTo>
                  <a:cubicBezTo>
                    <a:pt x="5434" y="5420"/>
                    <a:pt x="5306" y="5489"/>
                    <a:pt x="5176" y="5489"/>
                  </a:cubicBezTo>
                  <a:cubicBezTo>
                    <a:pt x="4968" y="5489"/>
                    <a:pt x="4755" y="5313"/>
                    <a:pt x="4852" y="5041"/>
                  </a:cubicBezTo>
                  <a:lnTo>
                    <a:pt x="6207" y="946"/>
                  </a:lnTo>
                  <a:cubicBezTo>
                    <a:pt x="6265" y="782"/>
                    <a:pt x="6389" y="714"/>
                    <a:pt x="6515" y="714"/>
                  </a:cubicBezTo>
                  <a:close/>
                  <a:moveTo>
                    <a:pt x="0" y="1"/>
                  </a:moveTo>
                  <a:lnTo>
                    <a:pt x="0" y="5829"/>
                  </a:lnTo>
                  <a:lnTo>
                    <a:pt x="32" y="5829"/>
                  </a:lnTo>
                  <a:cubicBezTo>
                    <a:pt x="32" y="6396"/>
                    <a:pt x="504" y="6869"/>
                    <a:pt x="1072" y="6869"/>
                  </a:cubicBezTo>
                  <a:lnTo>
                    <a:pt x="10681" y="6869"/>
                  </a:lnTo>
                  <a:cubicBezTo>
                    <a:pt x="11216" y="6869"/>
                    <a:pt x="11689" y="6396"/>
                    <a:pt x="11689" y="5829"/>
                  </a:cubicBezTo>
                  <a:lnTo>
                    <a:pt x="1168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455" name="Google Shape;8392;p76">
            <a:extLst>
              <a:ext uri="{FF2B5EF4-FFF2-40B4-BE49-F238E27FC236}">
                <a16:creationId xmlns:a16="http://schemas.microsoft.com/office/drawing/2014/main" id="{8651903F-2ED0-58BB-7875-F47463AE86EE}"/>
              </a:ext>
            </a:extLst>
          </p:cNvPr>
          <p:cNvGrpSpPr/>
          <p:nvPr/>
        </p:nvGrpSpPr>
        <p:grpSpPr>
          <a:xfrm>
            <a:off x="1832522" y="4492569"/>
            <a:ext cx="562569" cy="396260"/>
            <a:chOff x="-1199300" y="3279250"/>
            <a:chExt cx="293025" cy="206400"/>
          </a:xfrm>
          <a:solidFill>
            <a:schemeClr val="tx1"/>
          </a:solidFill>
        </p:grpSpPr>
        <p:sp>
          <p:nvSpPr>
            <p:cNvPr id="456" name="Google Shape;8393;p76">
              <a:extLst>
                <a:ext uri="{FF2B5EF4-FFF2-40B4-BE49-F238E27FC236}">
                  <a16:creationId xmlns:a16="http://schemas.microsoft.com/office/drawing/2014/main" id="{1B895EAB-6CF3-782A-E5AA-473DD918704B}"/>
                </a:ext>
              </a:extLst>
            </p:cNvPr>
            <p:cNvSpPr/>
            <p:nvPr/>
          </p:nvSpPr>
          <p:spPr>
            <a:xfrm>
              <a:off x="-1183550" y="3395050"/>
              <a:ext cx="261525" cy="90600"/>
            </a:xfrm>
            <a:custGeom>
              <a:avLst/>
              <a:gdLst/>
              <a:ahLst/>
              <a:cxnLst/>
              <a:rect l="l" t="t" r="r" b="b"/>
              <a:pathLst>
                <a:path w="10461" h="3624" extrusionOk="0">
                  <a:moveTo>
                    <a:pt x="3498" y="0"/>
                  </a:moveTo>
                  <a:lnTo>
                    <a:pt x="1" y="3529"/>
                  </a:lnTo>
                  <a:cubicBezTo>
                    <a:pt x="127" y="3623"/>
                    <a:pt x="284" y="3623"/>
                    <a:pt x="442" y="3623"/>
                  </a:cubicBezTo>
                  <a:lnTo>
                    <a:pt x="10051" y="3623"/>
                  </a:lnTo>
                  <a:cubicBezTo>
                    <a:pt x="10208" y="3623"/>
                    <a:pt x="10366" y="3560"/>
                    <a:pt x="10460" y="3529"/>
                  </a:cubicBezTo>
                  <a:lnTo>
                    <a:pt x="6963" y="0"/>
                  </a:lnTo>
                  <a:lnTo>
                    <a:pt x="5986" y="977"/>
                  </a:lnTo>
                  <a:cubicBezTo>
                    <a:pt x="5797" y="1166"/>
                    <a:pt x="5522" y="1260"/>
                    <a:pt x="5242" y="1260"/>
                  </a:cubicBezTo>
                  <a:cubicBezTo>
                    <a:pt x="4963" y="1260"/>
                    <a:pt x="4679" y="1166"/>
                    <a:pt x="4474" y="977"/>
                  </a:cubicBezTo>
                  <a:lnTo>
                    <a:pt x="349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" name="Google Shape;8394;p76">
              <a:extLst>
                <a:ext uri="{FF2B5EF4-FFF2-40B4-BE49-F238E27FC236}">
                  <a16:creationId xmlns:a16="http://schemas.microsoft.com/office/drawing/2014/main" id="{2E19EA5E-CD0B-FB15-0873-DD6373812A7B}"/>
                </a:ext>
              </a:extLst>
            </p:cNvPr>
            <p:cNvSpPr/>
            <p:nvPr/>
          </p:nvSpPr>
          <p:spPr>
            <a:xfrm>
              <a:off x="-1184325" y="3279250"/>
              <a:ext cx="261500" cy="129400"/>
            </a:xfrm>
            <a:custGeom>
              <a:avLst/>
              <a:gdLst/>
              <a:ahLst/>
              <a:cxnLst/>
              <a:rect l="l" t="t" r="r" b="b"/>
              <a:pathLst>
                <a:path w="10460" h="5176" extrusionOk="0">
                  <a:moveTo>
                    <a:pt x="410" y="1"/>
                  </a:moveTo>
                  <a:cubicBezTo>
                    <a:pt x="252" y="1"/>
                    <a:pt x="95" y="64"/>
                    <a:pt x="0" y="95"/>
                  </a:cubicBezTo>
                  <a:lnTo>
                    <a:pt x="3781" y="3876"/>
                  </a:lnTo>
                  <a:lnTo>
                    <a:pt x="4978" y="5105"/>
                  </a:lnTo>
                  <a:cubicBezTo>
                    <a:pt x="5041" y="5152"/>
                    <a:pt x="5143" y="5175"/>
                    <a:pt x="5246" y="5175"/>
                  </a:cubicBezTo>
                  <a:cubicBezTo>
                    <a:pt x="5348" y="5175"/>
                    <a:pt x="5450" y="5152"/>
                    <a:pt x="5513" y="5105"/>
                  </a:cubicBezTo>
                  <a:lnTo>
                    <a:pt x="6711" y="3876"/>
                  </a:lnTo>
                  <a:lnTo>
                    <a:pt x="10460" y="95"/>
                  </a:lnTo>
                  <a:cubicBezTo>
                    <a:pt x="10334" y="1"/>
                    <a:pt x="10176" y="1"/>
                    <a:pt x="100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" name="Google Shape;8395;p76">
              <a:extLst>
                <a:ext uri="{FF2B5EF4-FFF2-40B4-BE49-F238E27FC236}">
                  <a16:creationId xmlns:a16="http://schemas.microsoft.com/office/drawing/2014/main" id="{5F02A1E3-680A-4970-79ED-10EC9246D69F}"/>
                </a:ext>
              </a:extLst>
            </p:cNvPr>
            <p:cNvSpPr/>
            <p:nvPr/>
          </p:nvSpPr>
          <p:spPr>
            <a:xfrm>
              <a:off x="-1199300" y="3294225"/>
              <a:ext cx="90600" cy="175650"/>
            </a:xfrm>
            <a:custGeom>
              <a:avLst/>
              <a:gdLst/>
              <a:ahLst/>
              <a:cxnLst/>
              <a:rect l="l" t="t" r="r" b="b"/>
              <a:pathLst>
                <a:path w="3624" h="7026" extrusionOk="0">
                  <a:moveTo>
                    <a:pt x="126" y="0"/>
                  </a:moveTo>
                  <a:cubicBezTo>
                    <a:pt x="32" y="126"/>
                    <a:pt x="0" y="284"/>
                    <a:pt x="0" y="441"/>
                  </a:cubicBezTo>
                  <a:lnTo>
                    <a:pt x="0" y="6585"/>
                  </a:lnTo>
                  <a:cubicBezTo>
                    <a:pt x="0" y="6742"/>
                    <a:pt x="32" y="6900"/>
                    <a:pt x="126" y="7026"/>
                  </a:cubicBezTo>
                  <a:lnTo>
                    <a:pt x="3624" y="3466"/>
                  </a:lnTo>
                  <a:lnTo>
                    <a:pt x="12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" name="Google Shape;8396;p76">
              <a:extLst>
                <a:ext uri="{FF2B5EF4-FFF2-40B4-BE49-F238E27FC236}">
                  <a16:creationId xmlns:a16="http://schemas.microsoft.com/office/drawing/2014/main" id="{32330BF3-E5B7-7BA4-7F78-C30F5D7944E9}"/>
                </a:ext>
              </a:extLst>
            </p:cNvPr>
            <p:cNvSpPr/>
            <p:nvPr/>
          </p:nvSpPr>
          <p:spPr>
            <a:xfrm>
              <a:off x="-996875" y="3294225"/>
              <a:ext cx="90600" cy="177225"/>
            </a:xfrm>
            <a:custGeom>
              <a:avLst/>
              <a:gdLst/>
              <a:ahLst/>
              <a:cxnLst/>
              <a:rect l="l" t="t" r="r" b="b"/>
              <a:pathLst>
                <a:path w="3624" h="7089" extrusionOk="0">
                  <a:moveTo>
                    <a:pt x="3529" y="0"/>
                  </a:moveTo>
                  <a:lnTo>
                    <a:pt x="0" y="3529"/>
                  </a:lnTo>
                  <a:lnTo>
                    <a:pt x="3529" y="7089"/>
                  </a:lnTo>
                  <a:cubicBezTo>
                    <a:pt x="3592" y="6963"/>
                    <a:pt x="3623" y="6805"/>
                    <a:pt x="3623" y="6648"/>
                  </a:cubicBezTo>
                  <a:lnTo>
                    <a:pt x="3623" y="504"/>
                  </a:lnTo>
                  <a:cubicBezTo>
                    <a:pt x="3592" y="284"/>
                    <a:pt x="3560" y="126"/>
                    <a:pt x="3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460" name="Google Shape;8397;p76">
            <a:extLst>
              <a:ext uri="{FF2B5EF4-FFF2-40B4-BE49-F238E27FC236}">
                <a16:creationId xmlns:a16="http://schemas.microsoft.com/office/drawing/2014/main" id="{A32585D9-FFB0-A424-5D35-4698EF9669B3}"/>
              </a:ext>
            </a:extLst>
          </p:cNvPr>
          <p:cNvGrpSpPr/>
          <p:nvPr/>
        </p:nvGrpSpPr>
        <p:grpSpPr>
          <a:xfrm>
            <a:off x="1841970" y="2251698"/>
            <a:ext cx="592807" cy="560745"/>
            <a:chOff x="-6338550" y="3272950"/>
            <a:chExt cx="308775" cy="292075"/>
          </a:xfrm>
          <a:solidFill>
            <a:schemeClr val="tx1"/>
          </a:solidFill>
        </p:grpSpPr>
        <p:sp>
          <p:nvSpPr>
            <p:cNvPr id="461" name="Google Shape;8398;p76">
              <a:extLst>
                <a:ext uri="{FF2B5EF4-FFF2-40B4-BE49-F238E27FC236}">
                  <a16:creationId xmlns:a16="http://schemas.microsoft.com/office/drawing/2014/main" id="{425D7D6C-52CC-ACD3-C26A-0CDB9E8AC6E5}"/>
                </a:ext>
              </a:extLst>
            </p:cNvPr>
            <p:cNvSpPr/>
            <p:nvPr/>
          </p:nvSpPr>
          <p:spPr>
            <a:xfrm>
              <a:off x="-6338550" y="3272950"/>
              <a:ext cx="308775" cy="119750"/>
            </a:xfrm>
            <a:custGeom>
              <a:avLst/>
              <a:gdLst/>
              <a:ahLst/>
              <a:cxnLst/>
              <a:rect l="l" t="t" r="r" b="b"/>
              <a:pathLst>
                <a:path w="12351" h="4790" extrusionOk="0">
                  <a:moveTo>
                    <a:pt x="6144" y="2017"/>
                  </a:moveTo>
                  <a:cubicBezTo>
                    <a:pt x="6333" y="2017"/>
                    <a:pt x="6491" y="2206"/>
                    <a:pt x="6491" y="2395"/>
                  </a:cubicBezTo>
                  <a:cubicBezTo>
                    <a:pt x="6459" y="2584"/>
                    <a:pt x="6333" y="2742"/>
                    <a:pt x="6144" y="2742"/>
                  </a:cubicBezTo>
                  <a:cubicBezTo>
                    <a:pt x="5955" y="2742"/>
                    <a:pt x="5797" y="2584"/>
                    <a:pt x="5797" y="2395"/>
                  </a:cubicBezTo>
                  <a:cubicBezTo>
                    <a:pt x="5797" y="2206"/>
                    <a:pt x="5955" y="2017"/>
                    <a:pt x="6144" y="2017"/>
                  </a:cubicBezTo>
                  <a:close/>
                  <a:moveTo>
                    <a:pt x="6144" y="1"/>
                  </a:moveTo>
                  <a:cubicBezTo>
                    <a:pt x="4789" y="1"/>
                    <a:pt x="3750" y="1040"/>
                    <a:pt x="3750" y="2395"/>
                  </a:cubicBezTo>
                  <a:cubicBezTo>
                    <a:pt x="3750" y="2521"/>
                    <a:pt x="3750" y="2616"/>
                    <a:pt x="3781" y="2742"/>
                  </a:cubicBezTo>
                  <a:lnTo>
                    <a:pt x="1324" y="2742"/>
                  </a:lnTo>
                  <a:cubicBezTo>
                    <a:pt x="1" y="2742"/>
                    <a:pt x="1" y="4790"/>
                    <a:pt x="1324" y="4790"/>
                  </a:cubicBezTo>
                  <a:lnTo>
                    <a:pt x="10996" y="4790"/>
                  </a:lnTo>
                  <a:cubicBezTo>
                    <a:pt x="12351" y="4790"/>
                    <a:pt x="12351" y="2742"/>
                    <a:pt x="10996" y="2742"/>
                  </a:cubicBezTo>
                  <a:lnTo>
                    <a:pt x="8507" y="2742"/>
                  </a:lnTo>
                  <a:cubicBezTo>
                    <a:pt x="8507" y="2616"/>
                    <a:pt x="8538" y="2521"/>
                    <a:pt x="8538" y="2395"/>
                  </a:cubicBezTo>
                  <a:cubicBezTo>
                    <a:pt x="8538" y="1040"/>
                    <a:pt x="7467" y="1"/>
                    <a:pt x="6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" name="Google Shape;8399;p76">
              <a:extLst>
                <a:ext uri="{FF2B5EF4-FFF2-40B4-BE49-F238E27FC236}">
                  <a16:creationId xmlns:a16="http://schemas.microsoft.com/office/drawing/2014/main" id="{D0F78F68-99B7-1C5F-6AD5-03545E705D1B}"/>
                </a:ext>
              </a:extLst>
            </p:cNvPr>
            <p:cNvSpPr/>
            <p:nvPr/>
          </p:nvSpPr>
          <p:spPr>
            <a:xfrm>
              <a:off x="-6228275" y="3479325"/>
              <a:ext cx="86650" cy="85700"/>
            </a:xfrm>
            <a:custGeom>
              <a:avLst/>
              <a:gdLst/>
              <a:ahLst/>
              <a:cxnLst/>
              <a:rect l="l" t="t" r="r" b="b"/>
              <a:pathLst>
                <a:path w="3466" h="3428" extrusionOk="0">
                  <a:moveTo>
                    <a:pt x="32" y="0"/>
                  </a:moveTo>
                  <a:lnTo>
                    <a:pt x="32" y="3088"/>
                  </a:lnTo>
                  <a:lnTo>
                    <a:pt x="0" y="3088"/>
                  </a:lnTo>
                  <a:cubicBezTo>
                    <a:pt x="0" y="3268"/>
                    <a:pt x="190" y="3428"/>
                    <a:pt x="380" y="3428"/>
                  </a:cubicBezTo>
                  <a:cubicBezTo>
                    <a:pt x="422" y="3428"/>
                    <a:pt x="464" y="3420"/>
                    <a:pt x="504" y="3403"/>
                  </a:cubicBezTo>
                  <a:lnTo>
                    <a:pt x="3277" y="2016"/>
                  </a:lnTo>
                  <a:cubicBezTo>
                    <a:pt x="3371" y="1985"/>
                    <a:pt x="3466" y="1859"/>
                    <a:pt x="3466" y="1701"/>
                  </a:cubicBezTo>
                  <a:lnTo>
                    <a:pt x="346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" name="Google Shape;8400;p76">
              <a:extLst>
                <a:ext uri="{FF2B5EF4-FFF2-40B4-BE49-F238E27FC236}">
                  <a16:creationId xmlns:a16="http://schemas.microsoft.com/office/drawing/2014/main" id="{31455DAC-F770-474C-04F5-54ACDE78DBAD}"/>
                </a:ext>
              </a:extLst>
            </p:cNvPr>
            <p:cNvSpPr/>
            <p:nvPr/>
          </p:nvSpPr>
          <p:spPr>
            <a:xfrm>
              <a:off x="-6292075" y="3410800"/>
              <a:ext cx="212675" cy="50425"/>
            </a:xfrm>
            <a:custGeom>
              <a:avLst/>
              <a:gdLst/>
              <a:ahLst/>
              <a:cxnLst/>
              <a:rect l="l" t="t" r="r" b="b"/>
              <a:pathLst>
                <a:path w="8507" h="2017" extrusionOk="0">
                  <a:moveTo>
                    <a:pt x="0" y="0"/>
                  </a:moveTo>
                  <a:lnTo>
                    <a:pt x="2048" y="2016"/>
                  </a:lnTo>
                  <a:lnTo>
                    <a:pt x="6459" y="2016"/>
                  </a:lnTo>
                  <a:lnTo>
                    <a:pt x="85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464" name="Google Shape;8401;p76">
            <a:extLst>
              <a:ext uri="{FF2B5EF4-FFF2-40B4-BE49-F238E27FC236}">
                <a16:creationId xmlns:a16="http://schemas.microsoft.com/office/drawing/2014/main" id="{7422D896-F49F-CA05-34F0-B273B467AE88}"/>
              </a:ext>
            </a:extLst>
          </p:cNvPr>
          <p:cNvGrpSpPr/>
          <p:nvPr/>
        </p:nvGrpSpPr>
        <p:grpSpPr>
          <a:xfrm>
            <a:off x="1857090" y="2940260"/>
            <a:ext cx="562569" cy="559545"/>
            <a:chOff x="-6329100" y="3632100"/>
            <a:chExt cx="293025" cy="291450"/>
          </a:xfrm>
          <a:solidFill>
            <a:schemeClr val="tx1"/>
          </a:solidFill>
        </p:grpSpPr>
        <p:sp>
          <p:nvSpPr>
            <p:cNvPr id="465" name="Google Shape;8402;p76">
              <a:extLst>
                <a:ext uri="{FF2B5EF4-FFF2-40B4-BE49-F238E27FC236}">
                  <a16:creationId xmlns:a16="http://schemas.microsoft.com/office/drawing/2014/main" id="{D31BC137-C060-E1AA-1AB0-2A7AB55CB601}"/>
                </a:ext>
              </a:extLst>
            </p:cNvPr>
            <p:cNvSpPr/>
            <p:nvPr/>
          </p:nvSpPr>
          <p:spPr>
            <a:xfrm>
              <a:off x="-6210700" y="3751600"/>
              <a:ext cx="174625" cy="171950"/>
            </a:xfrm>
            <a:custGeom>
              <a:avLst/>
              <a:gdLst/>
              <a:ahLst/>
              <a:cxnLst/>
              <a:rect l="l" t="t" r="r" b="b"/>
              <a:pathLst>
                <a:path w="6985" h="6878" extrusionOk="0">
                  <a:moveTo>
                    <a:pt x="492" y="0"/>
                  </a:moveTo>
                  <a:cubicBezTo>
                    <a:pt x="219" y="0"/>
                    <a:pt x="0" y="235"/>
                    <a:pt x="85" y="545"/>
                  </a:cubicBezTo>
                  <a:lnTo>
                    <a:pt x="1503" y="5712"/>
                  </a:lnTo>
                  <a:cubicBezTo>
                    <a:pt x="1559" y="5882"/>
                    <a:pt x="1707" y="5984"/>
                    <a:pt x="1856" y="5984"/>
                  </a:cubicBezTo>
                  <a:cubicBezTo>
                    <a:pt x="1956" y="5984"/>
                    <a:pt x="2057" y="5939"/>
                    <a:pt x="2133" y="5838"/>
                  </a:cubicBezTo>
                  <a:lnTo>
                    <a:pt x="2889" y="4735"/>
                  </a:lnTo>
                  <a:lnTo>
                    <a:pt x="3739" y="5712"/>
                  </a:lnTo>
                  <a:lnTo>
                    <a:pt x="4622" y="6594"/>
                  </a:lnTo>
                  <a:cubicBezTo>
                    <a:pt x="4811" y="6783"/>
                    <a:pt x="5086" y="6878"/>
                    <a:pt x="5362" y="6878"/>
                  </a:cubicBezTo>
                  <a:cubicBezTo>
                    <a:pt x="5638" y="6878"/>
                    <a:pt x="5913" y="6783"/>
                    <a:pt x="6102" y="6594"/>
                  </a:cubicBezTo>
                  <a:lnTo>
                    <a:pt x="6575" y="6122"/>
                  </a:lnTo>
                  <a:cubicBezTo>
                    <a:pt x="6984" y="5712"/>
                    <a:pt x="6984" y="5113"/>
                    <a:pt x="6575" y="4672"/>
                  </a:cubicBezTo>
                  <a:lnTo>
                    <a:pt x="4811" y="2814"/>
                  </a:lnTo>
                  <a:lnTo>
                    <a:pt x="5913" y="2058"/>
                  </a:lnTo>
                  <a:cubicBezTo>
                    <a:pt x="6134" y="1900"/>
                    <a:pt x="6102" y="1522"/>
                    <a:pt x="5787" y="1427"/>
                  </a:cubicBezTo>
                  <a:lnTo>
                    <a:pt x="589" y="10"/>
                  </a:lnTo>
                  <a:cubicBezTo>
                    <a:pt x="556" y="3"/>
                    <a:pt x="524" y="0"/>
                    <a:pt x="4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" name="Google Shape;8403;p76">
              <a:extLst>
                <a:ext uri="{FF2B5EF4-FFF2-40B4-BE49-F238E27FC236}">
                  <a16:creationId xmlns:a16="http://schemas.microsoft.com/office/drawing/2014/main" id="{88F66BC9-D9CF-4BBC-B2A7-0FCB67D75094}"/>
                </a:ext>
              </a:extLst>
            </p:cNvPr>
            <p:cNvSpPr/>
            <p:nvPr/>
          </p:nvSpPr>
          <p:spPr>
            <a:xfrm>
              <a:off x="-6272400" y="3691975"/>
              <a:ext cx="136300" cy="135500"/>
            </a:xfrm>
            <a:custGeom>
              <a:avLst/>
              <a:gdLst/>
              <a:ahLst/>
              <a:cxnLst/>
              <a:rect l="l" t="t" r="r" b="b"/>
              <a:pathLst>
                <a:path w="5452" h="5420" extrusionOk="0">
                  <a:moveTo>
                    <a:pt x="2742" y="0"/>
                  </a:moveTo>
                  <a:cubicBezTo>
                    <a:pt x="1261" y="0"/>
                    <a:pt x="1" y="1229"/>
                    <a:pt x="1" y="2710"/>
                  </a:cubicBezTo>
                  <a:cubicBezTo>
                    <a:pt x="1" y="4127"/>
                    <a:pt x="1041" y="5293"/>
                    <a:pt x="2427" y="5419"/>
                  </a:cubicBezTo>
                  <a:lnTo>
                    <a:pt x="2112" y="4317"/>
                  </a:lnTo>
                  <a:cubicBezTo>
                    <a:pt x="1482" y="4096"/>
                    <a:pt x="1009" y="3466"/>
                    <a:pt x="1009" y="2741"/>
                  </a:cubicBezTo>
                  <a:cubicBezTo>
                    <a:pt x="1041" y="1765"/>
                    <a:pt x="1828" y="1009"/>
                    <a:pt x="2773" y="1009"/>
                  </a:cubicBezTo>
                  <a:cubicBezTo>
                    <a:pt x="3530" y="1009"/>
                    <a:pt x="4128" y="1481"/>
                    <a:pt x="4349" y="2143"/>
                  </a:cubicBezTo>
                  <a:lnTo>
                    <a:pt x="5451" y="2458"/>
                  </a:lnTo>
                  <a:cubicBezTo>
                    <a:pt x="5294" y="1072"/>
                    <a:pt x="416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" name="Google Shape;8404;p76">
              <a:extLst>
                <a:ext uri="{FF2B5EF4-FFF2-40B4-BE49-F238E27FC236}">
                  <a16:creationId xmlns:a16="http://schemas.microsoft.com/office/drawing/2014/main" id="{36820888-9033-3056-271D-83E6A49C53B6}"/>
                </a:ext>
              </a:extLst>
            </p:cNvPr>
            <p:cNvSpPr/>
            <p:nvPr/>
          </p:nvSpPr>
          <p:spPr>
            <a:xfrm>
              <a:off x="-6329100" y="3632100"/>
              <a:ext cx="257575" cy="256025"/>
            </a:xfrm>
            <a:custGeom>
              <a:avLst/>
              <a:gdLst/>
              <a:ahLst/>
              <a:cxnLst/>
              <a:rect l="l" t="t" r="r" b="b"/>
              <a:pathLst>
                <a:path w="10303" h="10241" extrusionOk="0">
                  <a:moveTo>
                    <a:pt x="5136" y="1"/>
                  </a:moveTo>
                  <a:cubicBezTo>
                    <a:pt x="2301" y="1"/>
                    <a:pt x="1" y="2269"/>
                    <a:pt x="1" y="5105"/>
                  </a:cubicBezTo>
                  <a:cubicBezTo>
                    <a:pt x="1" y="7972"/>
                    <a:pt x="2332" y="10240"/>
                    <a:pt x="5136" y="10240"/>
                  </a:cubicBezTo>
                  <a:cubicBezTo>
                    <a:pt x="5262" y="10240"/>
                    <a:pt x="5356" y="10240"/>
                    <a:pt x="5451" y="10177"/>
                  </a:cubicBezTo>
                  <a:lnTo>
                    <a:pt x="4978" y="8444"/>
                  </a:lnTo>
                  <a:cubicBezTo>
                    <a:pt x="4959" y="8445"/>
                    <a:pt x="4940" y="8445"/>
                    <a:pt x="4921" y="8445"/>
                  </a:cubicBezTo>
                  <a:cubicBezTo>
                    <a:pt x="3089" y="8445"/>
                    <a:pt x="1639" y="6945"/>
                    <a:pt x="1639" y="5105"/>
                  </a:cubicBezTo>
                  <a:cubicBezTo>
                    <a:pt x="1639" y="3214"/>
                    <a:pt x="3151" y="1702"/>
                    <a:pt x="5073" y="1702"/>
                  </a:cubicBezTo>
                  <a:cubicBezTo>
                    <a:pt x="6900" y="1702"/>
                    <a:pt x="8412" y="3151"/>
                    <a:pt x="8475" y="4979"/>
                  </a:cubicBezTo>
                  <a:lnTo>
                    <a:pt x="10208" y="5451"/>
                  </a:lnTo>
                  <a:cubicBezTo>
                    <a:pt x="10303" y="4002"/>
                    <a:pt x="9799" y="2553"/>
                    <a:pt x="8759" y="1482"/>
                  </a:cubicBezTo>
                  <a:cubicBezTo>
                    <a:pt x="7782" y="505"/>
                    <a:pt x="6522" y="1"/>
                    <a:pt x="51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468" name="Google Shape;8405;p76">
            <a:extLst>
              <a:ext uri="{FF2B5EF4-FFF2-40B4-BE49-F238E27FC236}">
                <a16:creationId xmlns:a16="http://schemas.microsoft.com/office/drawing/2014/main" id="{D47F6882-2767-9E27-9881-456BE18844C1}"/>
              </a:ext>
            </a:extLst>
          </p:cNvPr>
          <p:cNvGrpSpPr/>
          <p:nvPr/>
        </p:nvGrpSpPr>
        <p:grpSpPr>
          <a:xfrm>
            <a:off x="1874490" y="3675772"/>
            <a:ext cx="559497" cy="559545"/>
            <a:chOff x="-6329875" y="3992050"/>
            <a:chExt cx="291425" cy="291450"/>
          </a:xfrm>
          <a:solidFill>
            <a:schemeClr val="tx1"/>
          </a:solidFill>
        </p:grpSpPr>
        <p:sp>
          <p:nvSpPr>
            <p:cNvPr id="469" name="Google Shape;8406;p76">
              <a:extLst>
                <a:ext uri="{FF2B5EF4-FFF2-40B4-BE49-F238E27FC236}">
                  <a16:creationId xmlns:a16="http://schemas.microsoft.com/office/drawing/2014/main" id="{276724F1-5AD8-16FE-01AF-162EC05DB8AA}"/>
                </a:ext>
              </a:extLst>
            </p:cNvPr>
            <p:cNvSpPr/>
            <p:nvPr/>
          </p:nvSpPr>
          <p:spPr>
            <a:xfrm>
              <a:off x="-6090450" y="4077900"/>
              <a:ext cx="52000" cy="34675"/>
            </a:xfrm>
            <a:custGeom>
              <a:avLst/>
              <a:gdLst/>
              <a:ahLst/>
              <a:cxnLst/>
              <a:rect l="l" t="t" r="r" b="b"/>
              <a:pathLst>
                <a:path w="2080" h="1387" extrusionOk="0">
                  <a:moveTo>
                    <a:pt x="1" y="1"/>
                  </a:moveTo>
                  <a:lnTo>
                    <a:pt x="1" y="1387"/>
                  </a:lnTo>
                  <a:lnTo>
                    <a:pt x="2080" y="1387"/>
                  </a:lnTo>
                  <a:lnTo>
                    <a:pt x="2080" y="1040"/>
                  </a:lnTo>
                  <a:cubicBezTo>
                    <a:pt x="2080" y="473"/>
                    <a:pt x="160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" name="Google Shape;8407;p76">
              <a:extLst>
                <a:ext uri="{FF2B5EF4-FFF2-40B4-BE49-F238E27FC236}">
                  <a16:creationId xmlns:a16="http://schemas.microsoft.com/office/drawing/2014/main" id="{32880F6D-EC21-6771-9F6E-4346FB615DCF}"/>
                </a:ext>
              </a:extLst>
            </p:cNvPr>
            <p:cNvSpPr/>
            <p:nvPr/>
          </p:nvSpPr>
          <p:spPr>
            <a:xfrm>
              <a:off x="-6262925" y="3992050"/>
              <a:ext cx="154400" cy="155200"/>
            </a:xfrm>
            <a:custGeom>
              <a:avLst/>
              <a:gdLst/>
              <a:ahLst/>
              <a:cxnLst/>
              <a:rect l="l" t="t" r="r" b="b"/>
              <a:pathLst>
                <a:path w="6176" h="6208" extrusionOk="0">
                  <a:moveTo>
                    <a:pt x="5167" y="1387"/>
                  </a:moveTo>
                  <a:cubicBezTo>
                    <a:pt x="5608" y="1387"/>
                    <a:pt x="5639" y="2048"/>
                    <a:pt x="5167" y="2048"/>
                  </a:cubicBezTo>
                  <a:lnTo>
                    <a:pt x="1071" y="2048"/>
                  </a:lnTo>
                  <a:cubicBezTo>
                    <a:pt x="1053" y="2051"/>
                    <a:pt x="1035" y="2052"/>
                    <a:pt x="1018" y="2052"/>
                  </a:cubicBezTo>
                  <a:cubicBezTo>
                    <a:pt x="628" y="2052"/>
                    <a:pt x="618" y="1387"/>
                    <a:pt x="1071" y="1387"/>
                  </a:cubicBezTo>
                  <a:close/>
                  <a:moveTo>
                    <a:pt x="5167" y="2773"/>
                  </a:moveTo>
                  <a:cubicBezTo>
                    <a:pt x="5608" y="2773"/>
                    <a:pt x="5639" y="3435"/>
                    <a:pt x="5167" y="3435"/>
                  </a:cubicBezTo>
                  <a:lnTo>
                    <a:pt x="1071" y="3435"/>
                  </a:lnTo>
                  <a:cubicBezTo>
                    <a:pt x="630" y="3435"/>
                    <a:pt x="599" y="2773"/>
                    <a:pt x="1071" y="2773"/>
                  </a:cubicBezTo>
                  <a:close/>
                  <a:moveTo>
                    <a:pt x="5167" y="4159"/>
                  </a:moveTo>
                  <a:cubicBezTo>
                    <a:pt x="5608" y="4159"/>
                    <a:pt x="5639" y="4821"/>
                    <a:pt x="5167" y="4821"/>
                  </a:cubicBezTo>
                  <a:lnTo>
                    <a:pt x="1071" y="4821"/>
                  </a:lnTo>
                  <a:cubicBezTo>
                    <a:pt x="630" y="4821"/>
                    <a:pt x="599" y="4159"/>
                    <a:pt x="1071" y="415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6207"/>
                  </a:lnTo>
                  <a:lnTo>
                    <a:pt x="4726" y="6207"/>
                  </a:lnTo>
                  <a:cubicBezTo>
                    <a:pt x="5041" y="6207"/>
                    <a:pt x="5198" y="5672"/>
                    <a:pt x="5356" y="5420"/>
                  </a:cubicBezTo>
                  <a:cubicBezTo>
                    <a:pt x="5513" y="5104"/>
                    <a:pt x="5828" y="4884"/>
                    <a:pt x="6175" y="4852"/>
                  </a:cubicBezTo>
                  <a:lnTo>
                    <a:pt x="6175" y="379"/>
                  </a:lnTo>
                  <a:cubicBezTo>
                    <a:pt x="6175" y="158"/>
                    <a:pt x="6018" y="1"/>
                    <a:pt x="58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" name="Google Shape;8408;p76">
              <a:extLst>
                <a:ext uri="{FF2B5EF4-FFF2-40B4-BE49-F238E27FC236}">
                  <a16:creationId xmlns:a16="http://schemas.microsoft.com/office/drawing/2014/main" id="{F419B246-650C-09F9-EBA0-664B9B2B01D8}"/>
                </a:ext>
              </a:extLst>
            </p:cNvPr>
            <p:cNvSpPr/>
            <p:nvPr/>
          </p:nvSpPr>
          <p:spPr>
            <a:xfrm>
              <a:off x="-6329875" y="4044825"/>
              <a:ext cx="51200" cy="102425"/>
            </a:xfrm>
            <a:custGeom>
              <a:avLst/>
              <a:gdLst/>
              <a:ahLst/>
              <a:cxnLst/>
              <a:rect l="l" t="t" r="r" b="b"/>
              <a:pathLst>
                <a:path w="2048" h="4097" extrusionOk="0">
                  <a:moveTo>
                    <a:pt x="1040" y="0"/>
                  </a:moveTo>
                  <a:cubicBezTo>
                    <a:pt x="473" y="0"/>
                    <a:pt x="0" y="473"/>
                    <a:pt x="0" y="1009"/>
                  </a:cubicBezTo>
                  <a:lnTo>
                    <a:pt x="0" y="4096"/>
                  </a:lnTo>
                  <a:lnTo>
                    <a:pt x="2048" y="4096"/>
                  </a:lnTo>
                  <a:lnTo>
                    <a:pt x="204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" name="Google Shape;8409;p76">
              <a:extLst>
                <a:ext uri="{FF2B5EF4-FFF2-40B4-BE49-F238E27FC236}">
                  <a16:creationId xmlns:a16="http://schemas.microsoft.com/office/drawing/2014/main" id="{E13E8079-9905-68EC-FFF7-FD0B0F8264E3}"/>
                </a:ext>
              </a:extLst>
            </p:cNvPr>
            <p:cNvSpPr/>
            <p:nvPr/>
          </p:nvSpPr>
          <p:spPr>
            <a:xfrm>
              <a:off x="-6329875" y="4129900"/>
              <a:ext cx="291425" cy="153600"/>
            </a:xfrm>
            <a:custGeom>
              <a:avLst/>
              <a:gdLst/>
              <a:ahLst/>
              <a:cxnLst/>
              <a:rect l="l" t="t" r="r" b="b"/>
              <a:pathLst>
                <a:path w="11657" h="6144" extrusionOk="0">
                  <a:moveTo>
                    <a:pt x="8948" y="0"/>
                  </a:moveTo>
                  <a:cubicBezTo>
                    <a:pt x="8664" y="0"/>
                    <a:pt x="8506" y="473"/>
                    <a:pt x="8349" y="788"/>
                  </a:cubicBezTo>
                  <a:cubicBezTo>
                    <a:pt x="8191" y="1166"/>
                    <a:pt x="7845" y="1355"/>
                    <a:pt x="7467" y="1355"/>
                  </a:cubicBezTo>
                  <a:lnTo>
                    <a:pt x="0" y="1355"/>
                  </a:lnTo>
                  <a:lnTo>
                    <a:pt x="0" y="5135"/>
                  </a:lnTo>
                  <a:cubicBezTo>
                    <a:pt x="0" y="5671"/>
                    <a:pt x="473" y="6143"/>
                    <a:pt x="1040" y="6143"/>
                  </a:cubicBezTo>
                  <a:lnTo>
                    <a:pt x="10649" y="6143"/>
                  </a:lnTo>
                  <a:cubicBezTo>
                    <a:pt x="11184" y="6143"/>
                    <a:pt x="11657" y="5671"/>
                    <a:pt x="11657" y="5135"/>
                  </a:cubicBezTo>
                  <a:lnTo>
                    <a:pt x="1165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473" name="Google Shape;8410;p76">
            <a:extLst>
              <a:ext uri="{FF2B5EF4-FFF2-40B4-BE49-F238E27FC236}">
                <a16:creationId xmlns:a16="http://schemas.microsoft.com/office/drawing/2014/main" id="{F9D86E36-81E7-D3AA-2148-DF763F55C8FF}"/>
              </a:ext>
            </a:extLst>
          </p:cNvPr>
          <p:cNvGrpSpPr/>
          <p:nvPr/>
        </p:nvGrpSpPr>
        <p:grpSpPr>
          <a:xfrm>
            <a:off x="5456006" y="2250041"/>
            <a:ext cx="564105" cy="564057"/>
            <a:chOff x="-4478975" y="3251700"/>
            <a:chExt cx="293825" cy="293800"/>
          </a:xfrm>
          <a:solidFill>
            <a:schemeClr val="tx1"/>
          </a:solidFill>
        </p:grpSpPr>
        <p:sp>
          <p:nvSpPr>
            <p:cNvPr id="474" name="Google Shape;8411;p76">
              <a:extLst>
                <a:ext uri="{FF2B5EF4-FFF2-40B4-BE49-F238E27FC236}">
                  <a16:creationId xmlns:a16="http://schemas.microsoft.com/office/drawing/2014/main" id="{8777735D-D2E2-9A25-D0ED-237D04072AC4}"/>
                </a:ext>
              </a:extLst>
            </p:cNvPr>
            <p:cNvSpPr/>
            <p:nvPr/>
          </p:nvSpPr>
          <p:spPr>
            <a:xfrm>
              <a:off x="-4375000" y="3365100"/>
              <a:ext cx="85075" cy="110900"/>
            </a:xfrm>
            <a:custGeom>
              <a:avLst/>
              <a:gdLst/>
              <a:ahLst/>
              <a:cxnLst/>
              <a:rect l="l" t="t" r="r" b="b"/>
              <a:pathLst>
                <a:path w="3403" h="4436" extrusionOk="0">
                  <a:moveTo>
                    <a:pt x="662" y="1"/>
                  </a:moveTo>
                  <a:cubicBezTo>
                    <a:pt x="221" y="316"/>
                    <a:pt x="0" y="820"/>
                    <a:pt x="0" y="1387"/>
                  </a:cubicBezTo>
                  <a:cubicBezTo>
                    <a:pt x="0" y="2080"/>
                    <a:pt x="473" y="2773"/>
                    <a:pt x="1135" y="2994"/>
                  </a:cubicBezTo>
                  <a:cubicBezTo>
                    <a:pt x="1261" y="3025"/>
                    <a:pt x="1355" y="3183"/>
                    <a:pt x="1355" y="3309"/>
                  </a:cubicBezTo>
                  <a:lnTo>
                    <a:pt x="1355" y="4412"/>
                  </a:lnTo>
                  <a:cubicBezTo>
                    <a:pt x="1576" y="4427"/>
                    <a:pt x="1647" y="4435"/>
                    <a:pt x="1714" y="4435"/>
                  </a:cubicBezTo>
                  <a:cubicBezTo>
                    <a:pt x="1780" y="4435"/>
                    <a:pt x="1843" y="4427"/>
                    <a:pt x="2048" y="4412"/>
                  </a:cubicBezTo>
                  <a:lnTo>
                    <a:pt x="2048" y="3309"/>
                  </a:lnTo>
                  <a:cubicBezTo>
                    <a:pt x="2048" y="3151"/>
                    <a:pt x="2111" y="3025"/>
                    <a:pt x="2269" y="2994"/>
                  </a:cubicBezTo>
                  <a:cubicBezTo>
                    <a:pt x="2962" y="2710"/>
                    <a:pt x="3403" y="2080"/>
                    <a:pt x="3403" y="1387"/>
                  </a:cubicBezTo>
                  <a:cubicBezTo>
                    <a:pt x="3403" y="820"/>
                    <a:pt x="3119" y="316"/>
                    <a:pt x="2741" y="1"/>
                  </a:cubicBezTo>
                  <a:lnTo>
                    <a:pt x="2741" y="1387"/>
                  </a:lnTo>
                  <a:cubicBezTo>
                    <a:pt x="2741" y="1576"/>
                    <a:pt x="2584" y="1734"/>
                    <a:pt x="2395" y="1734"/>
                  </a:cubicBezTo>
                  <a:lnTo>
                    <a:pt x="1009" y="1734"/>
                  </a:lnTo>
                  <a:cubicBezTo>
                    <a:pt x="820" y="1734"/>
                    <a:pt x="662" y="1576"/>
                    <a:pt x="662" y="1387"/>
                  </a:cubicBezTo>
                  <a:lnTo>
                    <a:pt x="66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" name="Google Shape;8412;p76">
              <a:extLst>
                <a:ext uri="{FF2B5EF4-FFF2-40B4-BE49-F238E27FC236}">
                  <a16:creationId xmlns:a16="http://schemas.microsoft.com/office/drawing/2014/main" id="{ED93C38E-F007-A1DD-C95A-5EA5F8FF1A5D}"/>
                </a:ext>
              </a:extLst>
            </p:cNvPr>
            <p:cNvSpPr/>
            <p:nvPr/>
          </p:nvSpPr>
          <p:spPr>
            <a:xfrm>
              <a:off x="-4408875" y="3321800"/>
              <a:ext cx="154400" cy="148875"/>
            </a:xfrm>
            <a:custGeom>
              <a:avLst/>
              <a:gdLst/>
              <a:ahLst/>
              <a:cxnLst/>
              <a:rect l="l" t="t" r="r" b="b"/>
              <a:pathLst>
                <a:path w="6176" h="5955" extrusionOk="0">
                  <a:moveTo>
                    <a:pt x="3057" y="0"/>
                  </a:moveTo>
                  <a:cubicBezTo>
                    <a:pt x="1387" y="0"/>
                    <a:pt x="1" y="1386"/>
                    <a:pt x="1" y="3088"/>
                  </a:cubicBezTo>
                  <a:cubicBezTo>
                    <a:pt x="1" y="4411"/>
                    <a:pt x="851" y="5545"/>
                    <a:pt x="2049" y="5954"/>
                  </a:cubicBezTo>
                  <a:lnTo>
                    <a:pt x="2049" y="5230"/>
                  </a:lnTo>
                  <a:cubicBezTo>
                    <a:pt x="1229" y="4852"/>
                    <a:pt x="662" y="4001"/>
                    <a:pt x="662" y="3088"/>
                  </a:cubicBezTo>
                  <a:cubicBezTo>
                    <a:pt x="662" y="2048"/>
                    <a:pt x="1292" y="1134"/>
                    <a:pt x="2269" y="819"/>
                  </a:cubicBezTo>
                  <a:cubicBezTo>
                    <a:pt x="2307" y="810"/>
                    <a:pt x="2344" y="805"/>
                    <a:pt x="2380" y="805"/>
                  </a:cubicBezTo>
                  <a:cubicBezTo>
                    <a:pt x="2583" y="805"/>
                    <a:pt x="2742" y="947"/>
                    <a:pt x="2742" y="1134"/>
                  </a:cubicBezTo>
                  <a:lnTo>
                    <a:pt x="2742" y="2710"/>
                  </a:lnTo>
                  <a:lnTo>
                    <a:pt x="3435" y="2710"/>
                  </a:lnTo>
                  <a:lnTo>
                    <a:pt x="3435" y="1134"/>
                  </a:lnTo>
                  <a:cubicBezTo>
                    <a:pt x="3435" y="947"/>
                    <a:pt x="3594" y="805"/>
                    <a:pt x="3796" y="805"/>
                  </a:cubicBezTo>
                  <a:cubicBezTo>
                    <a:pt x="3832" y="805"/>
                    <a:pt x="3869" y="810"/>
                    <a:pt x="3907" y="819"/>
                  </a:cubicBezTo>
                  <a:cubicBezTo>
                    <a:pt x="4852" y="1197"/>
                    <a:pt x="5514" y="2079"/>
                    <a:pt x="5514" y="3088"/>
                  </a:cubicBezTo>
                  <a:cubicBezTo>
                    <a:pt x="5514" y="4001"/>
                    <a:pt x="4947" y="4852"/>
                    <a:pt x="4128" y="5230"/>
                  </a:cubicBezTo>
                  <a:lnTo>
                    <a:pt x="4128" y="5954"/>
                  </a:lnTo>
                  <a:cubicBezTo>
                    <a:pt x="5325" y="5513"/>
                    <a:pt x="6176" y="4411"/>
                    <a:pt x="6176" y="3088"/>
                  </a:cubicBezTo>
                  <a:cubicBezTo>
                    <a:pt x="6144" y="1386"/>
                    <a:pt x="4758" y="0"/>
                    <a:pt x="30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" name="Google Shape;8413;p76">
              <a:extLst>
                <a:ext uri="{FF2B5EF4-FFF2-40B4-BE49-F238E27FC236}">
                  <a16:creationId xmlns:a16="http://schemas.microsoft.com/office/drawing/2014/main" id="{52EB5597-BC5F-2441-67E6-B311A9BADDAC}"/>
                </a:ext>
              </a:extLst>
            </p:cNvPr>
            <p:cNvSpPr/>
            <p:nvPr/>
          </p:nvSpPr>
          <p:spPr>
            <a:xfrm>
              <a:off x="-4478975" y="3251700"/>
              <a:ext cx="293825" cy="293800"/>
            </a:xfrm>
            <a:custGeom>
              <a:avLst/>
              <a:gdLst/>
              <a:ahLst/>
              <a:cxnLst/>
              <a:rect l="l" t="t" r="r" b="b"/>
              <a:pathLst>
                <a:path w="11753" h="11752" extrusionOk="0">
                  <a:moveTo>
                    <a:pt x="5861" y="2111"/>
                  </a:moveTo>
                  <a:cubicBezTo>
                    <a:pt x="7972" y="2111"/>
                    <a:pt x="9641" y="3781"/>
                    <a:pt x="9641" y="5892"/>
                  </a:cubicBezTo>
                  <a:cubicBezTo>
                    <a:pt x="9610" y="7971"/>
                    <a:pt x="7909" y="9672"/>
                    <a:pt x="5861" y="9672"/>
                  </a:cubicBezTo>
                  <a:cubicBezTo>
                    <a:pt x="3781" y="9672"/>
                    <a:pt x="2080" y="7971"/>
                    <a:pt x="2080" y="5892"/>
                  </a:cubicBezTo>
                  <a:cubicBezTo>
                    <a:pt x="2080" y="3781"/>
                    <a:pt x="3781" y="2111"/>
                    <a:pt x="5861" y="2111"/>
                  </a:cubicBezTo>
                  <a:close/>
                  <a:moveTo>
                    <a:pt x="5168" y="0"/>
                  </a:moveTo>
                  <a:cubicBezTo>
                    <a:pt x="5010" y="0"/>
                    <a:pt x="4884" y="126"/>
                    <a:pt x="4853" y="284"/>
                  </a:cubicBezTo>
                  <a:lnTo>
                    <a:pt x="4695" y="882"/>
                  </a:lnTo>
                  <a:cubicBezTo>
                    <a:pt x="4128" y="1008"/>
                    <a:pt x="3624" y="1229"/>
                    <a:pt x="3120" y="1512"/>
                  </a:cubicBezTo>
                  <a:lnTo>
                    <a:pt x="2616" y="1197"/>
                  </a:lnTo>
                  <a:cubicBezTo>
                    <a:pt x="2557" y="1153"/>
                    <a:pt x="2485" y="1130"/>
                    <a:pt x="2412" y="1130"/>
                  </a:cubicBezTo>
                  <a:cubicBezTo>
                    <a:pt x="2328" y="1130"/>
                    <a:pt x="2242" y="1161"/>
                    <a:pt x="2175" y="1229"/>
                  </a:cubicBezTo>
                  <a:lnTo>
                    <a:pt x="1198" y="2205"/>
                  </a:lnTo>
                  <a:cubicBezTo>
                    <a:pt x="1072" y="2332"/>
                    <a:pt x="1072" y="2489"/>
                    <a:pt x="1135" y="2647"/>
                  </a:cubicBezTo>
                  <a:lnTo>
                    <a:pt x="1450" y="3151"/>
                  </a:lnTo>
                  <a:cubicBezTo>
                    <a:pt x="1135" y="3623"/>
                    <a:pt x="946" y="4190"/>
                    <a:pt x="820" y="4726"/>
                  </a:cubicBezTo>
                  <a:lnTo>
                    <a:pt x="284" y="4883"/>
                  </a:lnTo>
                  <a:cubicBezTo>
                    <a:pt x="127" y="4946"/>
                    <a:pt x="1" y="5041"/>
                    <a:pt x="1" y="5198"/>
                  </a:cubicBezTo>
                  <a:lnTo>
                    <a:pt x="1" y="6585"/>
                  </a:lnTo>
                  <a:cubicBezTo>
                    <a:pt x="1" y="6742"/>
                    <a:pt x="127" y="6868"/>
                    <a:pt x="284" y="6900"/>
                  </a:cubicBezTo>
                  <a:lnTo>
                    <a:pt x="820" y="7057"/>
                  </a:lnTo>
                  <a:cubicBezTo>
                    <a:pt x="946" y="7593"/>
                    <a:pt x="1198" y="8128"/>
                    <a:pt x="1450" y="8632"/>
                  </a:cubicBezTo>
                  <a:lnTo>
                    <a:pt x="1135" y="9137"/>
                  </a:lnTo>
                  <a:cubicBezTo>
                    <a:pt x="1072" y="9263"/>
                    <a:pt x="1072" y="9452"/>
                    <a:pt x="1198" y="9578"/>
                  </a:cubicBezTo>
                  <a:lnTo>
                    <a:pt x="2175" y="10554"/>
                  </a:lnTo>
                  <a:cubicBezTo>
                    <a:pt x="2248" y="10628"/>
                    <a:pt x="2333" y="10659"/>
                    <a:pt x="2422" y="10659"/>
                  </a:cubicBezTo>
                  <a:cubicBezTo>
                    <a:pt x="2485" y="10659"/>
                    <a:pt x="2550" y="10643"/>
                    <a:pt x="2616" y="10617"/>
                  </a:cubicBezTo>
                  <a:lnTo>
                    <a:pt x="3120" y="10302"/>
                  </a:lnTo>
                  <a:cubicBezTo>
                    <a:pt x="3592" y="10617"/>
                    <a:pt x="4128" y="10806"/>
                    <a:pt x="4695" y="10932"/>
                  </a:cubicBezTo>
                  <a:lnTo>
                    <a:pt x="4853" y="11468"/>
                  </a:lnTo>
                  <a:cubicBezTo>
                    <a:pt x="4884" y="11625"/>
                    <a:pt x="5010" y="11751"/>
                    <a:pt x="5168" y="11751"/>
                  </a:cubicBezTo>
                  <a:lnTo>
                    <a:pt x="6554" y="11751"/>
                  </a:lnTo>
                  <a:cubicBezTo>
                    <a:pt x="6711" y="11751"/>
                    <a:pt x="6806" y="11625"/>
                    <a:pt x="6869" y="11468"/>
                  </a:cubicBezTo>
                  <a:lnTo>
                    <a:pt x="7026" y="10932"/>
                  </a:lnTo>
                  <a:cubicBezTo>
                    <a:pt x="7562" y="10806"/>
                    <a:pt x="8066" y="10554"/>
                    <a:pt x="8602" y="10302"/>
                  </a:cubicBezTo>
                  <a:lnTo>
                    <a:pt x="9106" y="10617"/>
                  </a:lnTo>
                  <a:cubicBezTo>
                    <a:pt x="9158" y="10643"/>
                    <a:pt x="9221" y="10659"/>
                    <a:pt x="9286" y="10659"/>
                  </a:cubicBezTo>
                  <a:cubicBezTo>
                    <a:pt x="9378" y="10659"/>
                    <a:pt x="9473" y="10628"/>
                    <a:pt x="9547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5" y="9137"/>
                  </a:cubicBezTo>
                  <a:lnTo>
                    <a:pt x="10240" y="8632"/>
                  </a:lnTo>
                  <a:cubicBezTo>
                    <a:pt x="10555" y="8160"/>
                    <a:pt x="10744" y="7593"/>
                    <a:pt x="10870" y="7057"/>
                  </a:cubicBezTo>
                  <a:lnTo>
                    <a:pt x="11469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8"/>
                  </a:lnTo>
                  <a:cubicBezTo>
                    <a:pt x="11752" y="5041"/>
                    <a:pt x="11626" y="4946"/>
                    <a:pt x="11469" y="4883"/>
                  </a:cubicBezTo>
                  <a:lnTo>
                    <a:pt x="10870" y="4726"/>
                  </a:lnTo>
                  <a:cubicBezTo>
                    <a:pt x="10744" y="4190"/>
                    <a:pt x="10523" y="3686"/>
                    <a:pt x="10240" y="3151"/>
                  </a:cubicBezTo>
                  <a:lnTo>
                    <a:pt x="10555" y="2647"/>
                  </a:lnTo>
                  <a:cubicBezTo>
                    <a:pt x="10649" y="2521"/>
                    <a:pt x="10649" y="2332"/>
                    <a:pt x="10523" y="2205"/>
                  </a:cubicBezTo>
                  <a:lnTo>
                    <a:pt x="9547" y="1229"/>
                  </a:lnTo>
                  <a:cubicBezTo>
                    <a:pt x="9479" y="1161"/>
                    <a:pt x="9403" y="1130"/>
                    <a:pt x="9322" y="1130"/>
                  </a:cubicBezTo>
                  <a:cubicBezTo>
                    <a:pt x="9252" y="1130"/>
                    <a:pt x="9179" y="1153"/>
                    <a:pt x="9106" y="1197"/>
                  </a:cubicBezTo>
                  <a:lnTo>
                    <a:pt x="8602" y="1512"/>
                  </a:lnTo>
                  <a:cubicBezTo>
                    <a:pt x="8129" y="1197"/>
                    <a:pt x="7562" y="1008"/>
                    <a:pt x="7026" y="882"/>
                  </a:cubicBezTo>
                  <a:lnTo>
                    <a:pt x="6869" y="284"/>
                  </a:lnTo>
                  <a:cubicBezTo>
                    <a:pt x="6806" y="126"/>
                    <a:pt x="6711" y="0"/>
                    <a:pt x="65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477" name="Google Shape;8414;p76">
            <a:extLst>
              <a:ext uri="{FF2B5EF4-FFF2-40B4-BE49-F238E27FC236}">
                <a16:creationId xmlns:a16="http://schemas.microsoft.com/office/drawing/2014/main" id="{CEC2FBDB-F4DB-1CE9-00D0-9F97537C0CE5}"/>
              </a:ext>
            </a:extLst>
          </p:cNvPr>
          <p:cNvGrpSpPr/>
          <p:nvPr/>
        </p:nvGrpSpPr>
        <p:grpSpPr>
          <a:xfrm>
            <a:off x="5456006" y="2940257"/>
            <a:ext cx="564105" cy="559545"/>
            <a:chOff x="-4475825" y="3612425"/>
            <a:chExt cx="293825" cy="291450"/>
          </a:xfrm>
          <a:solidFill>
            <a:schemeClr val="tx1"/>
          </a:solidFill>
        </p:grpSpPr>
        <p:sp>
          <p:nvSpPr>
            <p:cNvPr id="478" name="Google Shape;8415;p76">
              <a:extLst>
                <a:ext uri="{FF2B5EF4-FFF2-40B4-BE49-F238E27FC236}">
                  <a16:creationId xmlns:a16="http://schemas.microsoft.com/office/drawing/2014/main" id="{FB11BCE7-8AFA-CD76-4E4E-850164F4A9FC}"/>
                </a:ext>
              </a:extLst>
            </p:cNvPr>
            <p:cNvSpPr/>
            <p:nvPr/>
          </p:nvSpPr>
          <p:spPr>
            <a:xfrm>
              <a:off x="-4349800" y="3664400"/>
              <a:ext cx="34675" cy="33100"/>
            </a:xfrm>
            <a:custGeom>
              <a:avLst/>
              <a:gdLst/>
              <a:ahLst/>
              <a:cxnLst/>
              <a:rect l="l" t="t" r="r" b="b"/>
              <a:pathLst>
                <a:path w="1387" h="1324" extrusionOk="0">
                  <a:moveTo>
                    <a:pt x="694" y="1"/>
                  </a:moveTo>
                  <a:cubicBezTo>
                    <a:pt x="347" y="1"/>
                    <a:pt x="32" y="316"/>
                    <a:pt x="32" y="662"/>
                  </a:cubicBezTo>
                  <a:cubicBezTo>
                    <a:pt x="1" y="1040"/>
                    <a:pt x="316" y="1324"/>
                    <a:pt x="694" y="1324"/>
                  </a:cubicBezTo>
                  <a:cubicBezTo>
                    <a:pt x="1103" y="1324"/>
                    <a:pt x="1387" y="1009"/>
                    <a:pt x="1387" y="662"/>
                  </a:cubicBezTo>
                  <a:cubicBezTo>
                    <a:pt x="1387" y="284"/>
                    <a:pt x="1072" y="1"/>
                    <a:pt x="6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" name="Google Shape;8416;p76">
              <a:extLst>
                <a:ext uri="{FF2B5EF4-FFF2-40B4-BE49-F238E27FC236}">
                  <a16:creationId xmlns:a16="http://schemas.microsoft.com/office/drawing/2014/main" id="{5B5DD632-8987-B8FA-E073-C6D06D83F350}"/>
                </a:ext>
              </a:extLst>
            </p:cNvPr>
            <p:cNvSpPr/>
            <p:nvPr/>
          </p:nvSpPr>
          <p:spPr>
            <a:xfrm>
              <a:off x="-4366325" y="3714800"/>
              <a:ext cx="68525" cy="34700"/>
            </a:xfrm>
            <a:custGeom>
              <a:avLst/>
              <a:gdLst/>
              <a:ahLst/>
              <a:cxnLst/>
              <a:rect l="l" t="t" r="r" b="b"/>
              <a:pathLst>
                <a:path w="2741" h="1388" extrusionOk="0">
                  <a:moveTo>
                    <a:pt x="1008" y="1"/>
                  </a:moveTo>
                  <a:cubicBezTo>
                    <a:pt x="473" y="1"/>
                    <a:pt x="0" y="474"/>
                    <a:pt x="0" y="1009"/>
                  </a:cubicBezTo>
                  <a:lnTo>
                    <a:pt x="0" y="1387"/>
                  </a:lnTo>
                  <a:lnTo>
                    <a:pt x="2741" y="1387"/>
                  </a:lnTo>
                  <a:lnTo>
                    <a:pt x="2741" y="1009"/>
                  </a:lnTo>
                  <a:cubicBezTo>
                    <a:pt x="2741" y="474"/>
                    <a:pt x="2268" y="1"/>
                    <a:pt x="16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" name="Google Shape;8417;p76">
              <a:extLst>
                <a:ext uri="{FF2B5EF4-FFF2-40B4-BE49-F238E27FC236}">
                  <a16:creationId xmlns:a16="http://schemas.microsoft.com/office/drawing/2014/main" id="{3D368E33-6463-116E-520C-17281AA472FC}"/>
                </a:ext>
              </a:extLst>
            </p:cNvPr>
            <p:cNvSpPr/>
            <p:nvPr/>
          </p:nvSpPr>
          <p:spPr>
            <a:xfrm>
              <a:off x="-4475825" y="3612425"/>
              <a:ext cx="293825" cy="291450"/>
            </a:xfrm>
            <a:custGeom>
              <a:avLst/>
              <a:gdLst/>
              <a:ahLst/>
              <a:cxnLst/>
              <a:rect l="l" t="t" r="r" b="b"/>
              <a:pathLst>
                <a:path w="11753" h="11658" extrusionOk="0">
                  <a:moveTo>
                    <a:pt x="5703" y="1324"/>
                  </a:moveTo>
                  <a:cubicBezTo>
                    <a:pt x="6459" y="1324"/>
                    <a:pt x="7089" y="1954"/>
                    <a:pt x="7089" y="2710"/>
                  </a:cubicBezTo>
                  <a:cubicBezTo>
                    <a:pt x="7089" y="3025"/>
                    <a:pt x="6963" y="3340"/>
                    <a:pt x="6774" y="3592"/>
                  </a:cubicBezTo>
                  <a:cubicBezTo>
                    <a:pt x="7373" y="3844"/>
                    <a:pt x="7751" y="4443"/>
                    <a:pt x="7751" y="5104"/>
                  </a:cubicBezTo>
                  <a:lnTo>
                    <a:pt x="7751" y="5766"/>
                  </a:lnTo>
                  <a:lnTo>
                    <a:pt x="7783" y="5766"/>
                  </a:lnTo>
                  <a:cubicBezTo>
                    <a:pt x="7783" y="5986"/>
                    <a:pt x="7625" y="6144"/>
                    <a:pt x="7436" y="6144"/>
                  </a:cubicBezTo>
                  <a:lnTo>
                    <a:pt x="4002" y="6144"/>
                  </a:lnTo>
                  <a:cubicBezTo>
                    <a:pt x="3813" y="6144"/>
                    <a:pt x="3655" y="5986"/>
                    <a:pt x="3655" y="5766"/>
                  </a:cubicBezTo>
                  <a:lnTo>
                    <a:pt x="3655" y="5104"/>
                  </a:lnTo>
                  <a:cubicBezTo>
                    <a:pt x="3655" y="4443"/>
                    <a:pt x="4065" y="3844"/>
                    <a:pt x="4664" y="3592"/>
                  </a:cubicBezTo>
                  <a:cubicBezTo>
                    <a:pt x="4443" y="3340"/>
                    <a:pt x="4348" y="3056"/>
                    <a:pt x="4348" y="2710"/>
                  </a:cubicBezTo>
                  <a:cubicBezTo>
                    <a:pt x="4348" y="1954"/>
                    <a:pt x="4979" y="1324"/>
                    <a:pt x="5703" y="1324"/>
                  </a:cubicBezTo>
                  <a:close/>
                  <a:moveTo>
                    <a:pt x="5798" y="0"/>
                  </a:moveTo>
                  <a:cubicBezTo>
                    <a:pt x="3561" y="0"/>
                    <a:pt x="1702" y="1859"/>
                    <a:pt x="1702" y="4096"/>
                  </a:cubicBezTo>
                  <a:cubicBezTo>
                    <a:pt x="1702" y="5041"/>
                    <a:pt x="2017" y="5955"/>
                    <a:pt x="2553" y="6616"/>
                  </a:cubicBezTo>
                  <a:lnTo>
                    <a:pt x="1702" y="7120"/>
                  </a:lnTo>
                  <a:cubicBezTo>
                    <a:pt x="1513" y="6963"/>
                    <a:pt x="1293" y="6900"/>
                    <a:pt x="1040" y="6900"/>
                  </a:cubicBezTo>
                  <a:cubicBezTo>
                    <a:pt x="473" y="6900"/>
                    <a:pt x="1" y="7341"/>
                    <a:pt x="1" y="7908"/>
                  </a:cubicBezTo>
                  <a:cubicBezTo>
                    <a:pt x="1" y="8475"/>
                    <a:pt x="473" y="8948"/>
                    <a:pt x="1040" y="8948"/>
                  </a:cubicBezTo>
                  <a:cubicBezTo>
                    <a:pt x="1576" y="8948"/>
                    <a:pt x="2049" y="8475"/>
                    <a:pt x="2049" y="7908"/>
                  </a:cubicBezTo>
                  <a:lnTo>
                    <a:pt x="2049" y="7719"/>
                  </a:lnTo>
                  <a:lnTo>
                    <a:pt x="3025" y="7120"/>
                  </a:lnTo>
                  <a:cubicBezTo>
                    <a:pt x="3309" y="7372"/>
                    <a:pt x="3592" y="7593"/>
                    <a:pt x="3939" y="7751"/>
                  </a:cubicBezTo>
                  <a:lnTo>
                    <a:pt x="3277" y="8948"/>
                  </a:lnTo>
                  <a:lnTo>
                    <a:pt x="3088" y="8948"/>
                  </a:lnTo>
                  <a:cubicBezTo>
                    <a:pt x="2521" y="8948"/>
                    <a:pt x="2049" y="9420"/>
                    <a:pt x="2049" y="9956"/>
                  </a:cubicBezTo>
                  <a:cubicBezTo>
                    <a:pt x="2049" y="10523"/>
                    <a:pt x="2521" y="10996"/>
                    <a:pt x="3088" y="10996"/>
                  </a:cubicBezTo>
                  <a:cubicBezTo>
                    <a:pt x="3624" y="10996"/>
                    <a:pt x="4096" y="10523"/>
                    <a:pt x="4096" y="9956"/>
                  </a:cubicBezTo>
                  <a:cubicBezTo>
                    <a:pt x="4096" y="9735"/>
                    <a:pt x="4033" y="9483"/>
                    <a:pt x="3876" y="9294"/>
                  </a:cubicBezTo>
                  <a:lnTo>
                    <a:pt x="4569" y="8034"/>
                  </a:lnTo>
                  <a:cubicBezTo>
                    <a:pt x="4853" y="8097"/>
                    <a:pt x="5168" y="8192"/>
                    <a:pt x="5483" y="8223"/>
                  </a:cubicBezTo>
                  <a:lnTo>
                    <a:pt x="5483" y="9672"/>
                  </a:lnTo>
                  <a:cubicBezTo>
                    <a:pt x="5073" y="9830"/>
                    <a:pt x="4821" y="10208"/>
                    <a:pt x="4821" y="10617"/>
                  </a:cubicBezTo>
                  <a:cubicBezTo>
                    <a:pt x="4821" y="11185"/>
                    <a:pt x="5294" y="11657"/>
                    <a:pt x="5829" y="11657"/>
                  </a:cubicBezTo>
                  <a:cubicBezTo>
                    <a:pt x="6396" y="11657"/>
                    <a:pt x="6869" y="11185"/>
                    <a:pt x="6869" y="10617"/>
                  </a:cubicBezTo>
                  <a:cubicBezTo>
                    <a:pt x="6869" y="10208"/>
                    <a:pt x="6585" y="9798"/>
                    <a:pt x="6176" y="9672"/>
                  </a:cubicBezTo>
                  <a:lnTo>
                    <a:pt x="6176" y="8223"/>
                  </a:lnTo>
                  <a:cubicBezTo>
                    <a:pt x="6491" y="8192"/>
                    <a:pt x="6806" y="8160"/>
                    <a:pt x="7089" y="8034"/>
                  </a:cubicBezTo>
                  <a:lnTo>
                    <a:pt x="7814" y="9294"/>
                  </a:lnTo>
                  <a:cubicBezTo>
                    <a:pt x="7657" y="9483"/>
                    <a:pt x="7562" y="9672"/>
                    <a:pt x="7562" y="9956"/>
                  </a:cubicBezTo>
                  <a:cubicBezTo>
                    <a:pt x="7562" y="10523"/>
                    <a:pt x="8035" y="10996"/>
                    <a:pt x="8602" y="10996"/>
                  </a:cubicBezTo>
                  <a:cubicBezTo>
                    <a:pt x="9137" y="10996"/>
                    <a:pt x="9610" y="10523"/>
                    <a:pt x="9610" y="9956"/>
                  </a:cubicBezTo>
                  <a:cubicBezTo>
                    <a:pt x="9610" y="9420"/>
                    <a:pt x="9137" y="8948"/>
                    <a:pt x="8602" y="8948"/>
                  </a:cubicBezTo>
                  <a:lnTo>
                    <a:pt x="8381" y="8948"/>
                  </a:lnTo>
                  <a:lnTo>
                    <a:pt x="7720" y="7751"/>
                  </a:lnTo>
                  <a:cubicBezTo>
                    <a:pt x="8035" y="7593"/>
                    <a:pt x="8350" y="7372"/>
                    <a:pt x="8633" y="7120"/>
                  </a:cubicBezTo>
                  <a:lnTo>
                    <a:pt x="9704" y="7719"/>
                  </a:lnTo>
                  <a:lnTo>
                    <a:pt x="9704" y="7908"/>
                  </a:lnTo>
                  <a:cubicBezTo>
                    <a:pt x="9704" y="8475"/>
                    <a:pt x="10177" y="8948"/>
                    <a:pt x="10713" y="8948"/>
                  </a:cubicBezTo>
                  <a:cubicBezTo>
                    <a:pt x="11280" y="8948"/>
                    <a:pt x="11752" y="8475"/>
                    <a:pt x="11752" y="7908"/>
                  </a:cubicBezTo>
                  <a:cubicBezTo>
                    <a:pt x="11626" y="7309"/>
                    <a:pt x="11154" y="6900"/>
                    <a:pt x="10586" y="6900"/>
                  </a:cubicBezTo>
                  <a:cubicBezTo>
                    <a:pt x="10366" y="6900"/>
                    <a:pt x="10114" y="6963"/>
                    <a:pt x="9925" y="7120"/>
                  </a:cubicBezTo>
                  <a:lnTo>
                    <a:pt x="9011" y="6616"/>
                  </a:lnTo>
                  <a:cubicBezTo>
                    <a:pt x="9515" y="5892"/>
                    <a:pt x="9893" y="4978"/>
                    <a:pt x="9893" y="4096"/>
                  </a:cubicBezTo>
                  <a:cubicBezTo>
                    <a:pt x="9893" y="1796"/>
                    <a:pt x="8035" y="0"/>
                    <a:pt x="5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481" name="Google Shape;8418;p76">
            <a:extLst>
              <a:ext uri="{FF2B5EF4-FFF2-40B4-BE49-F238E27FC236}">
                <a16:creationId xmlns:a16="http://schemas.microsoft.com/office/drawing/2014/main" id="{F9D044BA-485C-CC9A-E637-739A723A4CE9}"/>
              </a:ext>
            </a:extLst>
          </p:cNvPr>
          <p:cNvGrpSpPr/>
          <p:nvPr/>
        </p:nvGrpSpPr>
        <p:grpSpPr>
          <a:xfrm>
            <a:off x="5468103" y="3675793"/>
            <a:ext cx="571640" cy="559497"/>
            <a:chOff x="-4480550" y="3970800"/>
            <a:chExt cx="297750" cy="291425"/>
          </a:xfrm>
          <a:solidFill>
            <a:schemeClr val="tx1"/>
          </a:solidFill>
        </p:grpSpPr>
        <p:sp>
          <p:nvSpPr>
            <p:cNvPr id="482" name="Google Shape;8419;p76">
              <a:extLst>
                <a:ext uri="{FF2B5EF4-FFF2-40B4-BE49-F238E27FC236}">
                  <a16:creationId xmlns:a16="http://schemas.microsoft.com/office/drawing/2014/main" id="{32F57758-B92A-E70D-1E84-992B4086B93C}"/>
                </a:ext>
              </a:extLst>
            </p:cNvPr>
            <p:cNvSpPr/>
            <p:nvPr/>
          </p:nvSpPr>
          <p:spPr>
            <a:xfrm>
              <a:off x="-4426200" y="4058225"/>
              <a:ext cx="51225" cy="69325"/>
            </a:xfrm>
            <a:custGeom>
              <a:avLst/>
              <a:gdLst/>
              <a:ahLst/>
              <a:cxnLst/>
              <a:rect l="l" t="t" r="r" b="b"/>
              <a:pathLst>
                <a:path w="2049" h="2773" extrusionOk="0">
                  <a:moveTo>
                    <a:pt x="1" y="0"/>
                  </a:moveTo>
                  <a:lnTo>
                    <a:pt x="1" y="2773"/>
                  </a:lnTo>
                  <a:lnTo>
                    <a:pt x="2048" y="2773"/>
                  </a:lnTo>
                  <a:lnTo>
                    <a:pt x="204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" name="Google Shape;8420;p76">
              <a:extLst>
                <a:ext uri="{FF2B5EF4-FFF2-40B4-BE49-F238E27FC236}">
                  <a16:creationId xmlns:a16="http://schemas.microsoft.com/office/drawing/2014/main" id="{8343165A-3951-9B57-5EF8-2B1868A0DFE7}"/>
                </a:ext>
              </a:extLst>
            </p:cNvPr>
            <p:cNvSpPr/>
            <p:nvPr/>
          </p:nvSpPr>
          <p:spPr>
            <a:xfrm>
              <a:off x="-4480550" y="3970800"/>
              <a:ext cx="297750" cy="291425"/>
            </a:xfrm>
            <a:custGeom>
              <a:avLst/>
              <a:gdLst/>
              <a:ahLst/>
              <a:cxnLst/>
              <a:rect l="l" t="t" r="r" b="b"/>
              <a:pathLst>
                <a:path w="11910" h="11657" extrusionOk="0">
                  <a:moveTo>
                    <a:pt x="10082" y="2804"/>
                  </a:moveTo>
                  <a:cubicBezTo>
                    <a:pt x="10492" y="2804"/>
                    <a:pt x="10555" y="3466"/>
                    <a:pt x="10082" y="3466"/>
                  </a:cubicBezTo>
                  <a:lnTo>
                    <a:pt x="5924" y="3466"/>
                  </a:lnTo>
                  <a:cubicBezTo>
                    <a:pt x="5913" y="3466"/>
                    <a:pt x="5903" y="3467"/>
                    <a:pt x="5893" y="3467"/>
                  </a:cubicBezTo>
                  <a:cubicBezTo>
                    <a:pt x="5451" y="3467"/>
                    <a:pt x="5462" y="2804"/>
                    <a:pt x="5924" y="2804"/>
                  </a:cubicBezTo>
                  <a:close/>
                  <a:moveTo>
                    <a:pt x="10082" y="4159"/>
                  </a:moveTo>
                  <a:cubicBezTo>
                    <a:pt x="10492" y="4159"/>
                    <a:pt x="10555" y="4852"/>
                    <a:pt x="10082" y="4852"/>
                  </a:cubicBezTo>
                  <a:lnTo>
                    <a:pt x="5924" y="4852"/>
                  </a:lnTo>
                  <a:cubicBezTo>
                    <a:pt x="5451" y="4852"/>
                    <a:pt x="5451" y="4159"/>
                    <a:pt x="5924" y="4159"/>
                  </a:cubicBezTo>
                  <a:close/>
                  <a:moveTo>
                    <a:pt x="6807" y="5481"/>
                  </a:moveTo>
                  <a:cubicBezTo>
                    <a:pt x="7492" y="5481"/>
                    <a:pt x="8531" y="5513"/>
                    <a:pt x="10082" y="5513"/>
                  </a:cubicBezTo>
                  <a:cubicBezTo>
                    <a:pt x="10492" y="5513"/>
                    <a:pt x="10555" y="6175"/>
                    <a:pt x="10082" y="6175"/>
                  </a:cubicBezTo>
                  <a:lnTo>
                    <a:pt x="5924" y="6175"/>
                  </a:lnTo>
                  <a:lnTo>
                    <a:pt x="5924" y="6206"/>
                  </a:lnTo>
                  <a:cubicBezTo>
                    <a:pt x="5735" y="6206"/>
                    <a:pt x="5577" y="6049"/>
                    <a:pt x="5577" y="5860"/>
                  </a:cubicBezTo>
                  <a:cubicBezTo>
                    <a:pt x="5577" y="5546"/>
                    <a:pt x="5837" y="5481"/>
                    <a:pt x="6807" y="5481"/>
                  </a:cubicBezTo>
                  <a:close/>
                  <a:moveTo>
                    <a:pt x="4569" y="2804"/>
                  </a:moveTo>
                  <a:cubicBezTo>
                    <a:pt x="4758" y="2804"/>
                    <a:pt x="4916" y="2961"/>
                    <a:pt x="4916" y="3151"/>
                  </a:cubicBezTo>
                  <a:lnTo>
                    <a:pt x="4916" y="6585"/>
                  </a:lnTo>
                  <a:cubicBezTo>
                    <a:pt x="4916" y="6774"/>
                    <a:pt x="4758" y="6931"/>
                    <a:pt x="4569" y="6931"/>
                  </a:cubicBezTo>
                  <a:lnTo>
                    <a:pt x="1797" y="6931"/>
                  </a:lnTo>
                  <a:cubicBezTo>
                    <a:pt x="1608" y="6931"/>
                    <a:pt x="1450" y="6774"/>
                    <a:pt x="1450" y="6585"/>
                  </a:cubicBezTo>
                  <a:lnTo>
                    <a:pt x="1450" y="3151"/>
                  </a:lnTo>
                  <a:cubicBezTo>
                    <a:pt x="1450" y="2961"/>
                    <a:pt x="1608" y="2804"/>
                    <a:pt x="1797" y="2804"/>
                  </a:cubicBezTo>
                  <a:close/>
                  <a:moveTo>
                    <a:pt x="4916" y="8317"/>
                  </a:moveTo>
                  <a:lnTo>
                    <a:pt x="4916" y="8979"/>
                  </a:lnTo>
                  <a:lnTo>
                    <a:pt x="3529" y="8979"/>
                  </a:lnTo>
                  <a:lnTo>
                    <a:pt x="3529" y="8317"/>
                  </a:lnTo>
                  <a:close/>
                  <a:moveTo>
                    <a:pt x="8381" y="8317"/>
                  </a:moveTo>
                  <a:lnTo>
                    <a:pt x="8381" y="8979"/>
                  </a:lnTo>
                  <a:lnTo>
                    <a:pt x="6963" y="8979"/>
                  </a:lnTo>
                  <a:lnTo>
                    <a:pt x="6963" y="8317"/>
                  </a:lnTo>
                  <a:close/>
                  <a:moveTo>
                    <a:pt x="1828" y="0"/>
                  </a:moveTo>
                  <a:cubicBezTo>
                    <a:pt x="1419" y="0"/>
                    <a:pt x="1355" y="662"/>
                    <a:pt x="1828" y="662"/>
                  </a:cubicBezTo>
                  <a:lnTo>
                    <a:pt x="2206" y="662"/>
                  </a:lnTo>
                  <a:lnTo>
                    <a:pt x="2206" y="1418"/>
                  </a:lnTo>
                  <a:lnTo>
                    <a:pt x="1166" y="1418"/>
                  </a:lnTo>
                  <a:cubicBezTo>
                    <a:pt x="631" y="1418"/>
                    <a:pt x="158" y="1890"/>
                    <a:pt x="158" y="2426"/>
                  </a:cubicBezTo>
                  <a:lnTo>
                    <a:pt x="158" y="7246"/>
                  </a:lnTo>
                  <a:cubicBezTo>
                    <a:pt x="158" y="7782"/>
                    <a:pt x="631" y="8254"/>
                    <a:pt x="1166" y="8254"/>
                  </a:cubicBezTo>
                  <a:lnTo>
                    <a:pt x="2868" y="8254"/>
                  </a:lnTo>
                  <a:lnTo>
                    <a:pt x="2868" y="8947"/>
                  </a:lnTo>
                  <a:lnTo>
                    <a:pt x="1828" y="8947"/>
                  </a:lnTo>
                  <a:cubicBezTo>
                    <a:pt x="1419" y="8947"/>
                    <a:pt x="1355" y="9609"/>
                    <a:pt x="1828" y="9609"/>
                  </a:cubicBezTo>
                  <a:lnTo>
                    <a:pt x="4916" y="9609"/>
                  </a:lnTo>
                  <a:lnTo>
                    <a:pt x="4916" y="10995"/>
                  </a:lnTo>
                  <a:lnTo>
                    <a:pt x="473" y="10995"/>
                  </a:lnTo>
                  <a:cubicBezTo>
                    <a:pt x="32" y="10995"/>
                    <a:pt x="1" y="11657"/>
                    <a:pt x="473" y="11657"/>
                  </a:cubicBezTo>
                  <a:lnTo>
                    <a:pt x="11437" y="11657"/>
                  </a:lnTo>
                  <a:cubicBezTo>
                    <a:pt x="11878" y="11657"/>
                    <a:pt x="11910" y="10995"/>
                    <a:pt x="11437" y="10995"/>
                  </a:cubicBezTo>
                  <a:lnTo>
                    <a:pt x="6963" y="10995"/>
                  </a:lnTo>
                  <a:lnTo>
                    <a:pt x="6963" y="9609"/>
                  </a:lnTo>
                  <a:lnTo>
                    <a:pt x="10082" y="9609"/>
                  </a:lnTo>
                  <a:cubicBezTo>
                    <a:pt x="10492" y="9609"/>
                    <a:pt x="10555" y="8947"/>
                    <a:pt x="10082" y="8947"/>
                  </a:cubicBezTo>
                  <a:lnTo>
                    <a:pt x="9043" y="8947"/>
                  </a:lnTo>
                  <a:lnTo>
                    <a:pt x="9043" y="8254"/>
                  </a:lnTo>
                  <a:lnTo>
                    <a:pt x="10775" y="8254"/>
                  </a:lnTo>
                  <a:cubicBezTo>
                    <a:pt x="11343" y="8254"/>
                    <a:pt x="11815" y="7782"/>
                    <a:pt x="11815" y="7246"/>
                  </a:cubicBezTo>
                  <a:lnTo>
                    <a:pt x="11815" y="2426"/>
                  </a:lnTo>
                  <a:cubicBezTo>
                    <a:pt x="11815" y="1890"/>
                    <a:pt x="11343" y="1418"/>
                    <a:pt x="10775" y="1418"/>
                  </a:cubicBezTo>
                  <a:lnTo>
                    <a:pt x="9767" y="1418"/>
                  </a:lnTo>
                  <a:lnTo>
                    <a:pt x="9767" y="662"/>
                  </a:lnTo>
                  <a:lnTo>
                    <a:pt x="10114" y="662"/>
                  </a:lnTo>
                  <a:cubicBezTo>
                    <a:pt x="10555" y="662"/>
                    <a:pt x="10586" y="0"/>
                    <a:pt x="10114" y="0"/>
                  </a:cubicBezTo>
                  <a:lnTo>
                    <a:pt x="8728" y="0"/>
                  </a:lnTo>
                  <a:cubicBezTo>
                    <a:pt x="8287" y="0"/>
                    <a:pt x="8255" y="662"/>
                    <a:pt x="8728" y="662"/>
                  </a:cubicBezTo>
                  <a:lnTo>
                    <a:pt x="9074" y="662"/>
                  </a:lnTo>
                  <a:lnTo>
                    <a:pt x="9074" y="1418"/>
                  </a:lnTo>
                  <a:lnTo>
                    <a:pt x="6302" y="1418"/>
                  </a:lnTo>
                  <a:lnTo>
                    <a:pt x="6302" y="662"/>
                  </a:lnTo>
                  <a:lnTo>
                    <a:pt x="6648" y="662"/>
                  </a:lnTo>
                  <a:cubicBezTo>
                    <a:pt x="7089" y="662"/>
                    <a:pt x="7121" y="0"/>
                    <a:pt x="6648" y="0"/>
                  </a:cubicBezTo>
                  <a:lnTo>
                    <a:pt x="5262" y="0"/>
                  </a:lnTo>
                  <a:cubicBezTo>
                    <a:pt x="4821" y="0"/>
                    <a:pt x="4790" y="662"/>
                    <a:pt x="5262" y="662"/>
                  </a:cubicBezTo>
                  <a:lnTo>
                    <a:pt x="5609" y="662"/>
                  </a:lnTo>
                  <a:lnTo>
                    <a:pt x="5609" y="1418"/>
                  </a:lnTo>
                  <a:lnTo>
                    <a:pt x="2868" y="1418"/>
                  </a:lnTo>
                  <a:lnTo>
                    <a:pt x="2868" y="662"/>
                  </a:lnTo>
                  <a:lnTo>
                    <a:pt x="3214" y="662"/>
                  </a:lnTo>
                  <a:cubicBezTo>
                    <a:pt x="3655" y="662"/>
                    <a:pt x="3687" y="0"/>
                    <a:pt x="3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484" name="Google Shape;8421;p76">
            <a:extLst>
              <a:ext uri="{FF2B5EF4-FFF2-40B4-BE49-F238E27FC236}">
                <a16:creationId xmlns:a16="http://schemas.microsoft.com/office/drawing/2014/main" id="{0E5B102E-DB32-09C0-4115-87506769094D}"/>
              </a:ext>
            </a:extLst>
          </p:cNvPr>
          <p:cNvGrpSpPr/>
          <p:nvPr/>
        </p:nvGrpSpPr>
        <p:grpSpPr>
          <a:xfrm>
            <a:off x="9073214" y="2252296"/>
            <a:ext cx="553497" cy="559545"/>
            <a:chOff x="-2668225" y="3239075"/>
            <a:chExt cx="288300" cy="291450"/>
          </a:xfrm>
          <a:solidFill>
            <a:schemeClr val="tx1"/>
          </a:solidFill>
        </p:grpSpPr>
        <p:sp>
          <p:nvSpPr>
            <p:cNvPr id="485" name="Google Shape;8422;p76">
              <a:extLst>
                <a:ext uri="{FF2B5EF4-FFF2-40B4-BE49-F238E27FC236}">
                  <a16:creationId xmlns:a16="http://schemas.microsoft.com/office/drawing/2014/main" id="{ACB6B885-60C3-631C-6771-74B363A3C00F}"/>
                </a:ext>
              </a:extLst>
            </p:cNvPr>
            <p:cNvSpPr/>
            <p:nvPr/>
          </p:nvSpPr>
          <p:spPr>
            <a:xfrm>
              <a:off x="-2592600" y="3239075"/>
              <a:ext cx="137850" cy="51225"/>
            </a:xfrm>
            <a:custGeom>
              <a:avLst/>
              <a:gdLst/>
              <a:ahLst/>
              <a:cxnLst/>
              <a:rect l="l" t="t" r="r" b="b"/>
              <a:pathLst>
                <a:path w="5514" h="2049" extrusionOk="0">
                  <a:moveTo>
                    <a:pt x="1355" y="1"/>
                  </a:moveTo>
                  <a:cubicBezTo>
                    <a:pt x="0" y="1"/>
                    <a:pt x="11" y="2049"/>
                    <a:pt x="1386" y="2049"/>
                  </a:cubicBezTo>
                  <a:lnTo>
                    <a:pt x="4127" y="2049"/>
                  </a:lnTo>
                  <a:cubicBezTo>
                    <a:pt x="5482" y="2049"/>
                    <a:pt x="5514" y="1"/>
                    <a:pt x="4127" y="1"/>
                  </a:cubicBezTo>
                  <a:lnTo>
                    <a:pt x="1386" y="1"/>
                  </a:lnTo>
                  <a:cubicBezTo>
                    <a:pt x="1376" y="1"/>
                    <a:pt x="1366" y="1"/>
                    <a:pt x="13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" name="Google Shape;8423;p76">
              <a:extLst>
                <a:ext uri="{FF2B5EF4-FFF2-40B4-BE49-F238E27FC236}">
                  <a16:creationId xmlns:a16="http://schemas.microsoft.com/office/drawing/2014/main" id="{953F9FB5-B085-22A0-EF82-A9C99ECB0729}"/>
                </a:ext>
              </a:extLst>
            </p:cNvPr>
            <p:cNvSpPr/>
            <p:nvPr/>
          </p:nvSpPr>
          <p:spPr>
            <a:xfrm>
              <a:off x="-2587875" y="3307875"/>
              <a:ext cx="129200" cy="69850"/>
            </a:xfrm>
            <a:custGeom>
              <a:avLst/>
              <a:gdLst/>
              <a:ahLst/>
              <a:cxnLst/>
              <a:rect l="l" t="t" r="r" b="b"/>
              <a:pathLst>
                <a:path w="5168" h="2794" extrusionOk="0">
                  <a:moveTo>
                    <a:pt x="1235" y="1"/>
                  </a:moveTo>
                  <a:cubicBezTo>
                    <a:pt x="1002" y="1"/>
                    <a:pt x="977" y="13"/>
                    <a:pt x="882" y="53"/>
                  </a:cubicBezTo>
                  <a:lnTo>
                    <a:pt x="882" y="1502"/>
                  </a:lnTo>
                  <a:cubicBezTo>
                    <a:pt x="788" y="1628"/>
                    <a:pt x="599" y="1943"/>
                    <a:pt x="0" y="2794"/>
                  </a:cubicBezTo>
                  <a:lnTo>
                    <a:pt x="5167" y="2794"/>
                  </a:lnTo>
                  <a:cubicBezTo>
                    <a:pt x="4568" y="1912"/>
                    <a:pt x="4379" y="1597"/>
                    <a:pt x="4316" y="1471"/>
                  </a:cubicBezTo>
                  <a:lnTo>
                    <a:pt x="4316" y="22"/>
                  </a:lnTo>
                  <a:lnTo>
                    <a:pt x="3938" y="22"/>
                  </a:lnTo>
                  <a:cubicBezTo>
                    <a:pt x="2228" y="22"/>
                    <a:pt x="1547" y="1"/>
                    <a:pt x="12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" name="Google Shape;8424;p76">
              <a:extLst>
                <a:ext uri="{FF2B5EF4-FFF2-40B4-BE49-F238E27FC236}">
                  <a16:creationId xmlns:a16="http://schemas.microsoft.com/office/drawing/2014/main" id="{A13AD014-F9CA-3830-5045-AA1DEA8E22C6}"/>
                </a:ext>
              </a:extLst>
            </p:cNvPr>
            <p:cNvSpPr/>
            <p:nvPr/>
          </p:nvSpPr>
          <p:spPr>
            <a:xfrm>
              <a:off x="-2566625" y="3427325"/>
              <a:ext cx="33125" cy="33100"/>
            </a:xfrm>
            <a:custGeom>
              <a:avLst/>
              <a:gdLst/>
              <a:ahLst/>
              <a:cxnLst/>
              <a:rect l="l" t="t" r="r" b="b"/>
              <a:pathLst>
                <a:path w="1325" h="1324" extrusionOk="0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09"/>
                    <a:pt x="316" y="1324"/>
                    <a:pt x="662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316"/>
                    <a:pt x="1041" y="1"/>
                    <a:pt x="6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" name="Google Shape;8425;p76">
              <a:extLst>
                <a:ext uri="{FF2B5EF4-FFF2-40B4-BE49-F238E27FC236}">
                  <a16:creationId xmlns:a16="http://schemas.microsoft.com/office/drawing/2014/main" id="{3691DCD6-2CCE-E613-B62A-C6431353A014}"/>
                </a:ext>
              </a:extLst>
            </p:cNvPr>
            <p:cNvSpPr/>
            <p:nvPr/>
          </p:nvSpPr>
          <p:spPr>
            <a:xfrm>
              <a:off x="-2481550" y="34612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8"/>
                  </a:cubicBezTo>
                  <a:cubicBezTo>
                    <a:pt x="725" y="158"/>
                    <a:pt x="536" y="0"/>
                    <a:pt x="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" name="Google Shape;8426;p76">
              <a:extLst>
                <a:ext uri="{FF2B5EF4-FFF2-40B4-BE49-F238E27FC236}">
                  <a16:creationId xmlns:a16="http://schemas.microsoft.com/office/drawing/2014/main" id="{A13EBB4A-9589-AA6B-0A13-BC9DF28696F4}"/>
                </a:ext>
              </a:extLst>
            </p:cNvPr>
            <p:cNvSpPr/>
            <p:nvPr/>
          </p:nvSpPr>
          <p:spPr>
            <a:xfrm>
              <a:off x="-2668225" y="3393475"/>
              <a:ext cx="288300" cy="137050"/>
            </a:xfrm>
            <a:custGeom>
              <a:avLst/>
              <a:gdLst/>
              <a:ahLst/>
              <a:cxnLst/>
              <a:rect l="l" t="t" r="r" b="b"/>
              <a:pathLst>
                <a:path w="11532" h="5482" extrusionOk="0">
                  <a:moveTo>
                    <a:pt x="4726" y="630"/>
                  </a:moveTo>
                  <a:cubicBezTo>
                    <a:pt x="5483" y="630"/>
                    <a:pt x="6113" y="1260"/>
                    <a:pt x="6113" y="2016"/>
                  </a:cubicBezTo>
                  <a:cubicBezTo>
                    <a:pt x="6113" y="2804"/>
                    <a:pt x="5514" y="3403"/>
                    <a:pt x="4726" y="3403"/>
                  </a:cubicBezTo>
                  <a:cubicBezTo>
                    <a:pt x="3970" y="3403"/>
                    <a:pt x="3340" y="2772"/>
                    <a:pt x="3340" y="2016"/>
                  </a:cubicBezTo>
                  <a:cubicBezTo>
                    <a:pt x="3340" y="1260"/>
                    <a:pt x="3970" y="630"/>
                    <a:pt x="4726" y="630"/>
                  </a:cubicBezTo>
                  <a:close/>
                  <a:moveTo>
                    <a:pt x="7845" y="2048"/>
                  </a:moveTo>
                  <a:cubicBezTo>
                    <a:pt x="8381" y="2048"/>
                    <a:pt x="8854" y="2520"/>
                    <a:pt x="8854" y="3087"/>
                  </a:cubicBezTo>
                  <a:cubicBezTo>
                    <a:pt x="8854" y="3623"/>
                    <a:pt x="8381" y="4096"/>
                    <a:pt x="7845" y="4096"/>
                  </a:cubicBezTo>
                  <a:cubicBezTo>
                    <a:pt x="7278" y="4096"/>
                    <a:pt x="6806" y="3623"/>
                    <a:pt x="6806" y="3087"/>
                  </a:cubicBezTo>
                  <a:cubicBezTo>
                    <a:pt x="6806" y="2520"/>
                    <a:pt x="7278" y="2048"/>
                    <a:pt x="7845" y="2048"/>
                  </a:cubicBezTo>
                  <a:close/>
                  <a:moveTo>
                    <a:pt x="2710" y="0"/>
                  </a:moveTo>
                  <a:cubicBezTo>
                    <a:pt x="2238" y="693"/>
                    <a:pt x="1607" y="1575"/>
                    <a:pt x="788" y="2804"/>
                  </a:cubicBezTo>
                  <a:cubicBezTo>
                    <a:pt x="1" y="3938"/>
                    <a:pt x="820" y="5482"/>
                    <a:pt x="2206" y="5482"/>
                  </a:cubicBezTo>
                  <a:lnTo>
                    <a:pt x="9295" y="5482"/>
                  </a:lnTo>
                  <a:cubicBezTo>
                    <a:pt x="10712" y="5482"/>
                    <a:pt x="11532" y="3938"/>
                    <a:pt x="10744" y="2804"/>
                  </a:cubicBezTo>
                  <a:cubicBezTo>
                    <a:pt x="9925" y="1575"/>
                    <a:pt x="9295" y="693"/>
                    <a:pt x="8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490" name="Google Shape;8427;p76">
            <a:extLst>
              <a:ext uri="{FF2B5EF4-FFF2-40B4-BE49-F238E27FC236}">
                <a16:creationId xmlns:a16="http://schemas.microsoft.com/office/drawing/2014/main" id="{850AECE8-2324-EB66-CF46-7FDDA945188D}"/>
              </a:ext>
            </a:extLst>
          </p:cNvPr>
          <p:cNvGrpSpPr/>
          <p:nvPr/>
        </p:nvGrpSpPr>
        <p:grpSpPr>
          <a:xfrm>
            <a:off x="9069422" y="2940256"/>
            <a:ext cx="561081" cy="559545"/>
            <a:chOff x="-2671375" y="3597450"/>
            <a:chExt cx="292250" cy="291450"/>
          </a:xfrm>
          <a:solidFill>
            <a:schemeClr val="tx1"/>
          </a:solidFill>
        </p:grpSpPr>
        <p:sp>
          <p:nvSpPr>
            <p:cNvPr id="491" name="Google Shape;8428;p76">
              <a:extLst>
                <a:ext uri="{FF2B5EF4-FFF2-40B4-BE49-F238E27FC236}">
                  <a16:creationId xmlns:a16="http://schemas.microsoft.com/office/drawing/2014/main" id="{1D0E5614-1B18-B9B5-7518-B267B83C2D02}"/>
                </a:ext>
              </a:extLst>
            </p:cNvPr>
            <p:cNvSpPr/>
            <p:nvPr/>
          </p:nvSpPr>
          <p:spPr>
            <a:xfrm>
              <a:off x="-2654050" y="3597450"/>
              <a:ext cx="260725" cy="51225"/>
            </a:xfrm>
            <a:custGeom>
              <a:avLst/>
              <a:gdLst/>
              <a:ahLst/>
              <a:cxnLst/>
              <a:rect l="l" t="t" r="r" b="b"/>
              <a:pathLst>
                <a:path w="10429" h="2049" extrusionOk="0">
                  <a:moveTo>
                    <a:pt x="1513" y="1"/>
                  </a:moveTo>
                  <a:cubicBezTo>
                    <a:pt x="1072" y="1"/>
                    <a:pt x="725" y="253"/>
                    <a:pt x="568" y="631"/>
                  </a:cubicBezTo>
                  <a:lnTo>
                    <a:pt x="1" y="2049"/>
                  </a:lnTo>
                  <a:lnTo>
                    <a:pt x="10429" y="2049"/>
                  </a:lnTo>
                  <a:lnTo>
                    <a:pt x="9830" y="631"/>
                  </a:lnTo>
                  <a:cubicBezTo>
                    <a:pt x="9673" y="253"/>
                    <a:pt x="9263" y="1"/>
                    <a:pt x="88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" name="Google Shape;8429;p76">
              <a:extLst>
                <a:ext uri="{FF2B5EF4-FFF2-40B4-BE49-F238E27FC236}">
                  <a16:creationId xmlns:a16="http://schemas.microsoft.com/office/drawing/2014/main" id="{1A4325EF-5D09-FA2D-E92A-2867FA002375}"/>
                </a:ext>
              </a:extLst>
            </p:cNvPr>
            <p:cNvSpPr/>
            <p:nvPr/>
          </p:nvSpPr>
          <p:spPr>
            <a:xfrm>
              <a:off x="-2671375" y="3667550"/>
              <a:ext cx="292250" cy="221350"/>
            </a:xfrm>
            <a:custGeom>
              <a:avLst/>
              <a:gdLst/>
              <a:ahLst/>
              <a:cxnLst/>
              <a:rect l="l" t="t" r="r" b="b"/>
              <a:pathLst>
                <a:path w="11690" h="8854" extrusionOk="0">
                  <a:moveTo>
                    <a:pt x="1733" y="1324"/>
                  </a:moveTo>
                  <a:cubicBezTo>
                    <a:pt x="1922" y="1324"/>
                    <a:pt x="2080" y="1481"/>
                    <a:pt x="2080" y="1702"/>
                  </a:cubicBezTo>
                  <a:cubicBezTo>
                    <a:pt x="2080" y="1891"/>
                    <a:pt x="1922" y="2049"/>
                    <a:pt x="1733" y="2049"/>
                  </a:cubicBezTo>
                  <a:cubicBezTo>
                    <a:pt x="1544" y="2049"/>
                    <a:pt x="1387" y="1891"/>
                    <a:pt x="1387" y="1702"/>
                  </a:cubicBezTo>
                  <a:cubicBezTo>
                    <a:pt x="1387" y="1481"/>
                    <a:pt x="1544" y="1324"/>
                    <a:pt x="1733" y="1324"/>
                  </a:cubicBezTo>
                  <a:close/>
                  <a:moveTo>
                    <a:pt x="10019" y="1387"/>
                  </a:moveTo>
                  <a:cubicBezTo>
                    <a:pt x="10492" y="1387"/>
                    <a:pt x="10492" y="2049"/>
                    <a:pt x="10019" y="2049"/>
                  </a:cubicBezTo>
                  <a:lnTo>
                    <a:pt x="3781" y="2049"/>
                  </a:lnTo>
                  <a:cubicBezTo>
                    <a:pt x="3340" y="2049"/>
                    <a:pt x="3309" y="1387"/>
                    <a:pt x="3781" y="1387"/>
                  </a:cubicBezTo>
                  <a:close/>
                  <a:moveTo>
                    <a:pt x="1733" y="4096"/>
                  </a:moveTo>
                  <a:cubicBezTo>
                    <a:pt x="1922" y="4096"/>
                    <a:pt x="2080" y="4254"/>
                    <a:pt x="2080" y="4443"/>
                  </a:cubicBezTo>
                  <a:cubicBezTo>
                    <a:pt x="2080" y="4632"/>
                    <a:pt x="1922" y="4789"/>
                    <a:pt x="1733" y="4789"/>
                  </a:cubicBezTo>
                  <a:cubicBezTo>
                    <a:pt x="1544" y="4789"/>
                    <a:pt x="1387" y="4632"/>
                    <a:pt x="1387" y="4443"/>
                  </a:cubicBezTo>
                  <a:cubicBezTo>
                    <a:pt x="1387" y="4254"/>
                    <a:pt x="1544" y="4096"/>
                    <a:pt x="1733" y="4096"/>
                  </a:cubicBezTo>
                  <a:close/>
                  <a:moveTo>
                    <a:pt x="10050" y="4127"/>
                  </a:moveTo>
                  <a:cubicBezTo>
                    <a:pt x="10492" y="4127"/>
                    <a:pt x="10481" y="4789"/>
                    <a:pt x="10019" y="4789"/>
                  </a:cubicBezTo>
                  <a:lnTo>
                    <a:pt x="3781" y="4789"/>
                  </a:lnTo>
                  <a:cubicBezTo>
                    <a:pt x="3340" y="4789"/>
                    <a:pt x="3309" y="4128"/>
                    <a:pt x="3781" y="4128"/>
                  </a:cubicBezTo>
                  <a:lnTo>
                    <a:pt x="10019" y="4128"/>
                  </a:lnTo>
                  <a:cubicBezTo>
                    <a:pt x="10030" y="4127"/>
                    <a:pt x="10040" y="4127"/>
                    <a:pt x="10050" y="4127"/>
                  </a:cubicBezTo>
                  <a:close/>
                  <a:moveTo>
                    <a:pt x="1733" y="6806"/>
                  </a:moveTo>
                  <a:cubicBezTo>
                    <a:pt x="1922" y="6806"/>
                    <a:pt x="2080" y="6963"/>
                    <a:pt x="2080" y="7152"/>
                  </a:cubicBezTo>
                  <a:cubicBezTo>
                    <a:pt x="2080" y="7373"/>
                    <a:pt x="1922" y="7499"/>
                    <a:pt x="1733" y="7499"/>
                  </a:cubicBezTo>
                  <a:cubicBezTo>
                    <a:pt x="1544" y="7499"/>
                    <a:pt x="1387" y="7373"/>
                    <a:pt x="1387" y="7152"/>
                  </a:cubicBezTo>
                  <a:cubicBezTo>
                    <a:pt x="1387" y="6963"/>
                    <a:pt x="1544" y="6806"/>
                    <a:pt x="1733" y="6806"/>
                  </a:cubicBezTo>
                  <a:close/>
                  <a:moveTo>
                    <a:pt x="10019" y="6837"/>
                  </a:moveTo>
                  <a:cubicBezTo>
                    <a:pt x="10492" y="6837"/>
                    <a:pt x="10492" y="7499"/>
                    <a:pt x="10019" y="7499"/>
                  </a:cubicBezTo>
                  <a:lnTo>
                    <a:pt x="3781" y="7499"/>
                  </a:lnTo>
                  <a:cubicBezTo>
                    <a:pt x="3340" y="7499"/>
                    <a:pt x="3309" y="6837"/>
                    <a:pt x="3781" y="6837"/>
                  </a:cubicBezTo>
                  <a:close/>
                  <a:moveTo>
                    <a:pt x="379" y="1"/>
                  </a:moveTo>
                  <a:lnTo>
                    <a:pt x="95" y="631"/>
                  </a:lnTo>
                  <a:cubicBezTo>
                    <a:pt x="64" y="757"/>
                    <a:pt x="1" y="883"/>
                    <a:pt x="1" y="1009"/>
                  </a:cubicBezTo>
                  <a:lnTo>
                    <a:pt x="1" y="2395"/>
                  </a:lnTo>
                  <a:cubicBezTo>
                    <a:pt x="1" y="2679"/>
                    <a:pt x="127" y="2899"/>
                    <a:pt x="284" y="3057"/>
                  </a:cubicBezTo>
                  <a:cubicBezTo>
                    <a:pt x="127" y="3246"/>
                    <a:pt x="1" y="3498"/>
                    <a:pt x="1" y="3718"/>
                  </a:cubicBezTo>
                  <a:lnTo>
                    <a:pt x="1" y="5104"/>
                  </a:lnTo>
                  <a:cubicBezTo>
                    <a:pt x="1" y="5388"/>
                    <a:pt x="127" y="5609"/>
                    <a:pt x="284" y="5766"/>
                  </a:cubicBezTo>
                  <a:cubicBezTo>
                    <a:pt x="127" y="5987"/>
                    <a:pt x="1" y="6207"/>
                    <a:pt x="1" y="6459"/>
                  </a:cubicBezTo>
                  <a:lnTo>
                    <a:pt x="1" y="7814"/>
                  </a:lnTo>
                  <a:cubicBezTo>
                    <a:pt x="1" y="8381"/>
                    <a:pt x="473" y="8854"/>
                    <a:pt x="1040" y="8854"/>
                  </a:cubicBezTo>
                  <a:lnTo>
                    <a:pt x="10649" y="8854"/>
                  </a:lnTo>
                  <a:cubicBezTo>
                    <a:pt x="11185" y="8854"/>
                    <a:pt x="11658" y="8381"/>
                    <a:pt x="11658" y="7814"/>
                  </a:cubicBezTo>
                  <a:lnTo>
                    <a:pt x="11658" y="6459"/>
                  </a:lnTo>
                  <a:cubicBezTo>
                    <a:pt x="11658" y="6176"/>
                    <a:pt x="11563" y="5924"/>
                    <a:pt x="11405" y="5766"/>
                  </a:cubicBezTo>
                  <a:cubicBezTo>
                    <a:pt x="11563" y="5577"/>
                    <a:pt x="11658" y="5357"/>
                    <a:pt x="11658" y="5104"/>
                  </a:cubicBezTo>
                  <a:lnTo>
                    <a:pt x="11658" y="3718"/>
                  </a:lnTo>
                  <a:cubicBezTo>
                    <a:pt x="11658" y="3466"/>
                    <a:pt x="11563" y="3214"/>
                    <a:pt x="11405" y="3057"/>
                  </a:cubicBezTo>
                  <a:cubicBezTo>
                    <a:pt x="11563" y="2868"/>
                    <a:pt x="11658" y="2616"/>
                    <a:pt x="11658" y="2395"/>
                  </a:cubicBezTo>
                  <a:lnTo>
                    <a:pt x="11658" y="1009"/>
                  </a:lnTo>
                  <a:lnTo>
                    <a:pt x="11689" y="1009"/>
                  </a:lnTo>
                  <a:cubicBezTo>
                    <a:pt x="11689" y="883"/>
                    <a:pt x="11658" y="757"/>
                    <a:pt x="11626" y="631"/>
                  </a:cubicBezTo>
                  <a:lnTo>
                    <a:pt x="1134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493" name="Google Shape;8430;p76">
            <a:extLst>
              <a:ext uri="{FF2B5EF4-FFF2-40B4-BE49-F238E27FC236}">
                <a16:creationId xmlns:a16="http://schemas.microsoft.com/office/drawing/2014/main" id="{AA0595A7-B72D-6536-351A-CDA4EF4712C6}"/>
              </a:ext>
            </a:extLst>
          </p:cNvPr>
          <p:cNvGrpSpPr/>
          <p:nvPr/>
        </p:nvGrpSpPr>
        <p:grpSpPr>
          <a:xfrm>
            <a:off x="9083800" y="3674256"/>
            <a:ext cx="564057" cy="562569"/>
            <a:chOff x="-2670575" y="3956600"/>
            <a:chExt cx="293800" cy="293025"/>
          </a:xfrm>
          <a:solidFill>
            <a:schemeClr val="tx1"/>
          </a:solidFill>
        </p:grpSpPr>
        <p:sp>
          <p:nvSpPr>
            <p:cNvPr id="494" name="Google Shape;8431;p76">
              <a:extLst>
                <a:ext uri="{FF2B5EF4-FFF2-40B4-BE49-F238E27FC236}">
                  <a16:creationId xmlns:a16="http://schemas.microsoft.com/office/drawing/2014/main" id="{0E3C1BE7-679F-7F83-851F-8EA752163ECF}"/>
                </a:ext>
              </a:extLst>
            </p:cNvPr>
            <p:cNvSpPr/>
            <p:nvPr/>
          </p:nvSpPr>
          <p:spPr>
            <a:xfrm>
              <a:off x="-2670575" y="3975525"/>
              <a:ext cx="116575" cy="34675"/>
            </a:xfrm>
            <a:custGeom>
              <a:avLst/>
              <a:gdLst/>
              <a:ahLst/>
              <a:cxnLst/>
              <a:rect l="l" t="t" r="r" b="b"/>
              <a:pathLst>
                <a:path w="4663" h="1387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781" y="1386"/>
                  </a:lnTo>
                  <a:cubicBezTo>
                    <a:pt x="4001" y="882"/>
                    <a:pt x="4316" y="410"/>
                    <a:pt x="4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" name="Google Shape;8432;p76">
              <a:extLst>
                <a:ext uri="{FF2B5EF4-FFF2-40B4-BE49-F238E27FC236}">
                  <a16:creationId xmlns:a16="http://schemas.microsoft.com/office/drawing/2014/main" id="{C13FE2AA-C6BE-D83B-E303-2D0E23502CB0}"/>
                </a:ext>
              </a:extLst>
            </p:cNvPr>
            <p:cNvSpPr/>
            <p:nvPr/>
          </p:nvSpPr>
          <p:spPr>
            <a:xfrm>
              <a:off x="-2669800" y="4026700"/>
              <a:ext cx="170950" cy="136300"/>
            </a:xfrm>
            <a:custGeom>
              <a:avLst/>
              <a:gdLst/>
              <a:ahLst/>
              <a:cxnLst/>
              <a:rect l="l" t="t" r="r" b="b"/>
              <a:pathLst>
                <a:path w="6838" h="5452" extrusionOk="0">
                  <a:moveTo>
                    <a:pt x="1" y="1"/>
                  </a:moveTo>
                  <a:lnTo>
                    <a:pt x="1" y="5451"/>
                  </a:lnTo>
                  <a:lnTo>
                    <a:pt x="6837" y="5451"/>
                  </a:lnTo>
                  <a:lnTo>
                    <a:pt x="6837" y="5357"/>
                  </a:lnTo>
                  <a:cubicBezTo>
                    <a:pt x="6522" y="5294"/>
                    <a:pt x="6207" y="5168"/>
                    <a:pt x="5924" y="5042"/>
                  </a:cubicBezTo>
                  <a:lnTo>
                    <a:pt x="5104" y="5325"/>
                  </a:lnTo>
                  <a:cubicBezTo>
                    <a:pt x="4975" y="5368"/>
                    <a:pt x="4845" y="5389"/>
                    <a:pt x="4720" y="5389"/>
                  </a:cubicBezTo>
                  <a:cubicBezTo>
                    <a:pt x="3931" y="5389"/>
                    <a:pt x="3289" y="4597"/>
                    <a:pt x="3561" y="3781"/>
                  </a:cubicBezTo>
                  <a:lnTo>
                    <a:pt x="3844" y="2962"/>
                  </a:lnTo>
                  <a:cubicBezTo>
                    <a:pt x="3561" y="2364"/>
                    <a:pt x="3403" y="1702"/>
                    <a:pt x="3403" y="1041"/>
                  </a:cubicBezTo>
                  <a:cubicBezTo>
                    <a:pt x="3403" y="662"/>
                    <a:pt x="3466" y="316"/>
                    <a:pt x="35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" name="Google Shape;8433;p76">
              <a:extLst>
                <a:ext uri="{FF2B5EF4-FFF2-40B4-BE49-F238E27FC236}">
                  <a16:creationId xmlns:a16="http://schemas.microsoft.com/office/drawing/2014/main" id="{82FD3B0A-7B4A-6D8A-B256-EA36F114EF35}"/>
                </a:ext>
              </a:extLst>
            </p:cNvPr>
            <p:cNvSpPr/>
            <p:nvPr/>
          </p:nvSpPr>
          <p:spPr>
            <a:xfrm>
              <a:off x="-2669800" y="4179500"/>
              <a:ext cx="170950" cy="70125"/>
            </a:xfrm>
            <a:custGeom>
              <a:avLst/>
              <a:gdLst/>
              <a:ahLst/>
              <a:cxnLst/>
              <a:rect l="l" t="t" r="r" b="b"/>
              <a:pathLst>
                <a:path w="6838" h="2805" extrusionOk="0">
                  <a:moveTo>
                    <a:pt x="3403" y="757"/>
                  </a:moveTo>
                  <a:cubicBezTo>
                    <a:pt x="3592" y="757"/>
                    <a:pt x="3750" y="914"/>
                    <a:pt x="3750" y="1103"/>
                  </a:cubicBezTo>
                  <a:cubicBezTo>
                    <a:pt x="3750" y="1293"/>
                    <a:pt x="3592" y="1450"/>
                    <a:pt x="3403" y="1450"/>
                  </a:cubicBezTo>
                  <a:cubicBezTo>
                    <a:pt x="3214" y="1450"/>
                    <a:pt x="3057" y="1293"/>
                    <a:pt x="3057" y="1103"/>
                  </a:cubicBezTo>
                  <a:cubicBezTo>
                    <a:pt x="3057" y="914"/>
                    <a:pt x="3214" y="757"/>
                    <a:pt x="3403" y="757"/>
                  </a:cubicBezTo>
                  <a:close/>
                  <a:moveTo>
                    <a:pt x="1" y="1"/>
                  </a:moveTo>
                  <a:lnTo>
                    <a:pt x="1" y="1765"/>
                  </a:lnTo>
                  <a:cubicBezTo>
                    <a:pt x="1" y="2332"/>
                    <a:pt x="442" y="2805"/>
                    <a:pt x="1009" y="2805"/>
                  </a:cubicBezTo>
                  <a:lnTo>
                    <a:pt x="5829" y="2805"/>
                  </a:lnTo>
                  <a:cubicBezTo>
                    <a:pt x="6365" y="2805"/>
                    <a:pt x="6837" y="2332"/>
                    <a:pt x="6837" y="1765"/>
                  </a:cubicBezTo>
                  <a:lnTo>
                    <a:pt x="683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" name="Google Shape;8434;p76">
              <a:extLst>
                <a:ext uri="{FF2B5EF4-FFF2-40B4-BE49-F238E27FC236}">
                  <a16:creationId xmlns:a16="http://schemas.microsoft.com/office/drawing/2014/main" id="{528E17D8-AA3B-DD3C-D8CA-B0FF6F2F35FD}"/>
                </a:ext>
              </a:extLst>
            </p:cNvPr>
            <p:cNvSpPr/>
            <p:nvPr/>
          </p:nvSpPr>
          <p:spPr>
            <a:xfrm>
              <a:off x="-2566625" y="3956600"/>
              <a:ext cx="189850" cy="190650"/>
            </a:xfrm>
            <a:custGeom>
              <a:avLst/>
              <a:gdLst/>
              <a:ahLst/>
              <a:cxnLst/>
              <a:rect l="l" t="t" r="r" b="b"/>
              <a:pathLst>
                <a:path w="7594" h="7626" extrusionOk="0">
                  <a:moveTo>
                    <a:pt x="3759" y="1391"/>
                  </a:moveTo>
                  <a:cubicBezTo>
                    <a:pt x="3929" y="1391"/>
                    <a:pt x="4096" y="1502"/>
                    <a:pt x="4096" y="1734"/>
                  </a:cubicBezTo>
                  <a:lnTo>
                    <a:pt x="4096" y="2175"/>
                  </a:lnTo>
                  <a:cubicBezTo>
                    <a:pt x="4254" y="2206"/>
                    <a:pt x="4349" y="2301"/>
                    <a:pt x="4475" y="2427"/>
                  </a:cubicBezTo>
                  <a:cubicBezTo>
                    <a:pt x="4716" y="2669"/>
                    <a:pt x="4494" y="3003"/>
                    <a:pt x="4235" y="3003"/>
                  </a:cubicBezTo>
                  <a:cubicBezTo>
                    <a:pt x="4157" y="3003"/>
                    <a:pt x="4075" y="2973"/>
                    <a:pt x="4002" y="2899"/>
                  </a:cubicBezTo>
                  <a:cubicBezTo>
                    <a:pt x="3926" y="2823"/>
                    <a:pt x="3839" y="2791"/>
                    <a:pt x="3756" y="2791"/>
                  </a:cubicBezTo>
                  <a:cubicBezTo>
                    <a:pt x="3493" y="2791"/>
                    <a:pt x="3266" y="3109"/>
                    <a:pt x="3529" y="3372"/>
                  </a:cubicBezTo>
                  <a:cubicBezTo>
                    <a:pt x="3624" y="3435"/>
                    <a:pt x="3687" y="3466"/>
                    <a:pt x="3781" y="3466"/>
                  </a:cubicBezTo>
                  <a:cubicBezTo>
                    <a:pt x="4317" y="3466"/>
                    <a:pt x="4790" y="3939"/>
                    <a:pt x="4790" y="4506"/>
                  </a:cubicBezTo>
                  <a:cubicBezTo>
                    <a:pt x="4790" y="4884"/>
                    <a:pt x="4569" y="5294"/>
                    <a:pt x="4128" y="5451"/>
                  </a:cubicBezTo>
                  <a:lnTo>
                    <a:pt x="4128" y="5829"/>
                  </a:lnTo>
                  <a:cubicBezTo>
                    <a:pt x="4128" y="6054"/>
                    <a:pt x="3957" y="6172"/>
                    <a:pt x="3789" y="6172"/>
                  </a:cubicBezTo>
                  <a:cubicBezTo>
                    <a:pt x="3626" y="6172"/>
                    <a:pt x="3466" y="6062"/>
                    <a:pt x="3466" y="5829"/>
                  </a:cubicBezTo>
                  <a:lnTo>
                    <a:pt x="3466" y="5451"/>
                  </a:lnTo>
                  <a:cubicBezTo>
                    <a:pt x="3309" y="5420"/>
                    <a:pt x="3183" y="5325"/>
                    <a:pt x="3057" y="5199"/>
                  </a:cubicBezTo>
                  <a:cubicBezTo>
                    <a:pt x="2815" y="4957"/>
                    <a:pt x="3037" y="4623"/>
                    <a:pt x="3296" y="4623"/>
                  </a:cubicBezTo>
                  <a:cubicBezTo>
                    <a:pt x="3374" y="4623"/>
                    <a:pt x="3456" y="4653"/>
                    <a:pt x="3529" y="4727"/>
                  </a:cubicBezTo>
                  <a:cubicBezTo>
                    <a:pt x="3603" y="4800"/>
                    <a:pt x="3684" y="4831"/>
                    <a:pt x="3763" y="4831"/>
                  </a:cubicBezTo>
                  <a:cubicBezTo>
                    <a:pt x="4022" y="4831"/>
                    <a:pt x="4244" y="4496"/>
                    <a:pt x="4002" y="4254"/>
                  </a:cubicBezTo>
                  <a:cubicBezTo>
                    <a:pt x="3939" y="4191"/>
                    <a:pt x="3844" y="4160"/>
                    <a:pt x="3781" y="4160"/>
                  </a:cubicBezTo>
                  <a:cubicBezTo>
                    <a:pt x="3214" y="4160"/>
                    <a:pt x="2742" y="3687"/>
                    <a:pt x="2742" y="3120"/>
                  </a:cubicBezTo>
                  <a:cubicBezTo>
                    <a:pt x="2742" y="2710"/>
                    <a:pt x="2994" y="2332"/>
                    <a:pt x="3403" y="2175"/>
                  </a:cubicBezTo>
                  <a:lnTo>
                    <a:pt x="3403" y="1734"/>
                  </a:lnTo>
                  <a:cubicBezTo>
                    <a:pt x="3403" y="1509"/>
                    <a:pt x="3583" y="1391"/>
                    <a:pt x="3759" y="1391"/>
                  </a:cubicBezTo>
                  <a:close/>
                  <a:moveTo>
                    <a:pt x="3781" y="1"/>
                  </a:moveTo>
                  <a:cubicBezTo>
                    <a:pt x="1734" y="1"/>
                    <a:pt x="1" y="1671"/>
                    <a:pt x="1" y="3782"/>
                  </a:cubicBezTo>
                  <a:cubicBezTo>
                    <a:pt x="1" y="4380"/>
                    <a:pt x="158" y="5010"/>
                    <a:pt x="410" y="5514"/>
                  </a:cubicBezTo>
                  <a:cubicBezTo>
                    <a:pt x="473" y="5609"/>
                    <a:pt x="473" y="5735"/>
                    <a:pt x="473" y="5798"/>
                  </a:cubicBezTo>
                  <a:lnTo>
                    <a:pt x="158" y="6774"/>
                  </a:lnTo>
                  <a:cubicBezTo>
                    <a:pt x="46" y="7141"/>
                    <a:pt x="311" y="7482"/>
                    <a:pt x="684" y="7482"/>
                  </a:cubicBezTo>
                  <a:cubicBezTo>
                    <a:pt x="728" y="7482"/>
                    <a:pt x="774" y="7478"/>
                    <a:pt x="820" y="7468"/>
                  </a:cubicBezTo>
                  <a:lnTo>
                    <a:pt x="1797" y="7121"/>
                  </a:lnTo>
                  <a:cubicBezTo>
                    <a:pt x="1831" y="7110"/>
                    <a:pt x="1866" y="7102"/>
                    <a:pt x="1900" y="7102"/>
                  </a:cubicBezTo>
                  <a:cubicBezTo>
                    <a:pt x="1960" y="7102"/>
                    <a:pt x="2020" y="7124"/>
                    <a:pt x="2080" y="7184"/>
                  </a:cubicBezTo>
                  <a:cubicBezTo>
                    <a:pt x="2584" y="7468"/>
                    <a:pt x="3214" y="7625"/>
                    <a:pt x="3813" y="7625"/>
                  </a:cubicBezTo>
                  <a:cubicBezTo>
                    <a:pt x="5892" y="7625"/>
                    <a:pt x="7594" y="5924"/>
                    <a:pt x="7594" y="3813"/>
                  </a:cubicBezTo>
                  <a:cubicBezTo>
                    <a:pt x="7499" y="1702"/>
                    <a:pt x="5861" y="1"/>
                    <a:pt x="37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498" name="Google Shape;8435;p76">
            <a:extLst>
              <a:ext uri="{FF2B5EF4-FFF2-40B4-BE49-F238E27FC236}">
                <a16:creationId xmlns:a16="http://schemas.microsoft.com/office/drawing/2014/main" id="{5031CA27-C150-0758-097E-F14C81D216C6}"/>
              </a:ext>
            </a:extLst>
          </p:cNvPr>
          <p:cNvGrpSpPr/>
          <p:nvPr/>
        </p:nvGrpSpPr>
        <p:grpSpPr>
          <a:xfrm>
            <a:off x="4093827" y="4415930"/>
            <a:ext cx="568616" cy="557817"/>
            <a:chOff x="-1183550" y="3586525"/>
            <a:chExt cx="296175" cy="290550"/>
          </a:xfrm>
          <a:solidFill>
            <a:schemeClr val="tx1"/>
          </a:solidFill>
        </p:grpSpPr>
        <p:sp>
          <p:nvSpPr>
            <p:cNvPr id="1066" name="Google Shape;8436;p76">
              <a:extLst>
                <a:ext uri="{FF2B5EF4-FFF2-40B4-BE49-F238E27FC236}">
                  <a16:creationId xmlns:a16="http://schemas.microsoft.com/office/drawing/2014/main" id="{8C72CF60-62A4-91DC-38D5-F61F1FE3DD6F}"/>
                </a:ext>
              </a:extLst>
            </p:cNvPr>
            <p:cNvSpPr/>
            <p:nvPr/>
          </p:nvSpPr>
          <p:spPr>
            <a:xfrm>
              <a:off x="-927575" y="3671500"/>
              <a:ext cx="40200" cy="16575"/>
            </a:xfrm>
            <a:custGeom>
              <a:avLst/>
              <a:gdLst/>
              <a:ahLst/>
              <a:cxnLst/>
              <a:rect l="l" t="t" r="r" b="b"/>
              <a:pathLst>
                <a:path w="1608" h="663" extrusionOk="0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6" y="663"/>
                    <a:pt x="1166" y="663"/>
                  </a:cubicBezTo>
                  <a:cubicBezTo>
                    <a:pt x="1607" y="663"/>
                    <a:pt x="1597" y="0"/>
                    <a:pt x="11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7" name="Google Shape;8437;p76">
              <a:extLst>
                <a:ext uri="{FF2B5EF4-FFF2-40B4-BE49-F238E27FC236}">
                  <a16:creationId xmlns:a16="http://schemas.microsoft.com/office/drawing/2014/main" id="{F24E1ED5-D9EF-954F-B04D-7DF8BFB5B1C5}"/>
                </a:ext>
              </a:extLst>
            </p:cNvPr>
            <p:cNvSpPr/>
            <p:nvPr/>
          </p:nvSpPr>
          <p:spPr>
            <a:xfrm>
              <a:off x="-1183550" y="3671500"/>
              <a:ext cx="39400" cy="16575"/>
            </a:xfrm>
            <a:custGeom>
              <a:avLst/>
              <a:gdLst/>
              <a:ahLst/>
              <a:cxnLst/>
              <a:rect l="l" t="t" r="r" b="b"/>
              <a:pathLst>
                <a:path w="1576" h="663" extrusionOk="0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4" y="663"/>
                    <a:pt x="1163" y="663"/>
                  </a:cubicBezTo>
                  <a:cubicBezTo>
                    <a:pt x="1576" y="663"/>
                    <a:pt x="1566" y="0"/>
                    <a:pt x="11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8" name="Google Shape;8438;p76">
              <a:extLst>
                <a:ext uri="{FF2B5EF4-FFF2-40B4-BE49-F238E27FC236}">
                  <a16:creationId xmlns:a16="http://schemas.microsoft.com/office/drawing/2014/main" id="{4F19A741-F7BF-FBB9-A10B-8687E63E7ADD}"/>
                </a:ext>
              </a:extLst>
            </p:cNvPr>
            <p:cNvSpPr/>
            <p:nvPr/>
          </p:nvSpPr>
          <p:spPr>
            <a:xfrm>
              <a:off x="-944250" y="3603025"/>
              <a:ext cx="39525" cy="26375"/>
            </a:xfrm>
            <a:custGeom>
              <a:avLst/>
              <a:gdLst/>
              <a:ahLst/>
              <a:cxnLst/>
              <a:rect l="l" t="t" r="r" b="b"/>
              <a:pathLst>
                <a:path w="1581" h="1055" extrusionOk="0">
                  <a:moveTo>
                    <a:pt x="1086" y="1"/>
                  </a:moveTo>
                  <a:cubicBezTo>
                    <a:pt x="1024" y="1"/>
                    <a:pt x="957" y="19"/>
                    <a:pt x="888" y="61"/>
                  </a:cubicBezTo>
                  <a:lnTo>
                    <a:pt x="321" y="408"/>
                  </a:lnTo>
                  <a:cubicBezTo>
                    <a:pt x="0" y="595"/>
                    <a:pt x="179" y="1054"/>
                    <a:pt x="490" y="1054"/>
                  </a:cubicBezTo>
                  <a:cubicBezTo>
                    <a:pt x="546" y="1054"/>
                    <a:pt x="606" y="1040"/>
                    <a:pt x="668" y="1006"/>
                  </a:cubicBezTo>
                  <a:lnTo>
                    <a:pt x="1266" y="660"/>
                  </a:lnTo>
                  <a:cubicBezTo>
                    <a:pt x="1581" y="450"/>
                    <a:pt x="1394" y="1"/>
                    <a:pt x="1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9" name="Google Shape;8439;p76">
              <a:extLst>
                <a:ext uri="{FF2B5EF4-FFF2-40B4-BE49-F238E27FC236}">
                  <a16:creationId xmlns:a16="http://schemas.microsoft.com/office/drawing/2014/main" id="{13C7EEC2-9E9C-5D5D-92F9-60A601E659E2}"/>
                </a:ext>
              </a:extLst>
            </p:cNvPr>
            <p:cNvSpPr/>
            <p:nvPr/>
          </p:nvSpPr>
          <p:spPr>
            <a:xfrm>
              <a:off x="-1166200" y="3731225"/>
              <a:ext cx="39700" cy="26075"/>
            </a:xfrm>
            <a:custGeom>
              <a:avLst/>
              <a:gdLst/>
              <a:ahLst/>
              <a:cxnLst/>
              <a:rect l="l" t="t" r="r" b="b"/>
              <a:pathLst>
                <a:path w="1588" h="1043" extrusionOk="0">
                  <a:moveTo>
                    <a:pt x="1071" y="1"/>
                  </a:moveTo>
                  <a:cubicBezTo>
                    <a:pt x="1021" y="1"/>
                    <a:pt x="968" y="12"/>
                    <a:pt x="913" y="37"/>
                  </a:cubicBezTo>
                  <a:lnTo>
                    <a:pt x="315" y="384"/>
                  </a:lnTo>
                  <a:cubicBezTo>
                    <a:pt x="0" y="593"/>
                    <a:pt x="187" y="1043"/>
                    <a:pt x="495" y="1043"/>
                  </a:cubicBezTo>
                  <a:cubicBezTo>
                    <a:pt x="557" y="1043"/>
                    <a:pt x="624" y="1025"/>
                    <a:pt x="693" y="982"/>
                  </a:cubicBezTo>
                  <a:lnTo>
                    <a:pt x="1260" y="636"/>
                  </a:lnTo>
                  <a:cubicBezTo>
                    <a:pt x="1587" y="472"/>
                    <a:pt x="1395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0" name="Google Shape;8440;p76">
              <a:extLst>
                <a:ext uri="{FF2B5EF4-FFF2-40B4-BE49-F238E27FC236}">
                  <a16:creationId xmlns:a16="http://schemas.microsoft.com/office/drawing/2014/main" id="{BCCA8EA2-5FFD-EB30-CE7B-7B82FCB3DB98}"/>
                </a:ext>
              </a:extLst>
            </p:cNvPr>
            <p:cNvSpPr/>
            <p:nvPr/>
          </p:nvSpPr>
          <p:spPr>
            <a:xfrm>
              <a:off x="-944925" y="3730950"/>
              <a:ext cx="40200" cy="26375"/>
            </a:xfrm>
            <a:custGeom>
              <a:avLst/>
              <a:gdLst/>
              <a:ahLst/>
              <a:cxnLst/>
              <a:rect l="l" t="t" r="r" b="b"/>
              <a:pathLst>
                <a:path w="1608" h="1055" extrusionOk="0">
                  <a:moveTo>
                    <a:pt x="515" y="0"/>
                  </a:moveTo>
                  <a:cubicBezTo>
                    <a:pt x="198" y="0"/>
                    <a:pt x="1" y="460"/>
                    <a:pt x="348" y="647"/>
                  </a:cubicBezTo>
                  <a:lnTo>
                    <a:pt x="915" y="993"/>
                  </a:lnTo>
                  <a:cubicBezTo>
                    <a:pt x="984" y="1036"/>
                    <a:pt x="1052" y="1054"/>
                    <a:pt x="1114" y="1054"/>
                  </a:cubicBezTo>
                  <a:cubicBezTo>
                    <a:pt x="1421" y="1054"/>
                    <a:pt x="1608" y="609"/>
                    <a:pt x="1293" y="426"/>
                  </a:cubicBezTo>
                  <a:lnTo>
                    <a:pt x="695" y="48"/>
                  </a:lnTo>
                  <a:cubicBezTo>
                    <a:pt x="633" y="15"/>
                    <a:pt x="572" y="0"/>
                    <a:pt x="5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1" name="Google Shape;8441;p76">
              <a:extLst>
                <a:ext uri="{FF2B5EF4-FFF2-40B4-BE49-F238E27FC236}">
                  <a16:creationId xmlns:a16="http://schemas.microsoft.com/office/drawing/2014/main" id="{ED4B52E6-C634-31EC-0D79-3B2A593A8FD7}"/>
                </a:ext>
              </a:extLst>
            </p:cNvPr>
            <p:cNvSpPr/>
            <p:nvPr/>
          </p:nvSpPr>
          <p:spPr>
            <a:xfrm>
              <a:off x="-1167000" y="3603025"/>
              <a:ext cx="40200" cy="26375"/>
            </a:xfrm>
            <a:custGeom>
              <a:avLst/>
              <a:gdLst/>
              <a:ahLst/>
              <a:cxnLst/>
              <a:rect l="l" t="t" r="r" b="b"/>
              <a:pathLst>
                <a:path w="1608" h="1055" extrusionOk="0">
                  <a:moveTo>
                    <a:pt x="477" y="1"/>
                  </a:moveTo>
                  <a:cubicBezTo>
                    <a:pt x="188" y="1"/>
                    <a:pt x="1" y="450"/>
                    <a:pt x="315" y="660"/>
                  </a:cubicBezTo>
                  <a:lnTo>
                    <a:pt x="914" y="1006"/>
                  </a:lnTo>
                  <a:cubicBezTo>
                    <a:pt x="981" y="1040"/>
                    <a:pt x="1044" y="1054"/>
                    <a:pt x="1103" y="1054"/>
                  </a:cubicBezTo>
                  <a:cubicBezTo>
                    <a:pt x="1434" y="1054"/>
                    <a:pt x="1608" y="595"/>
                    <a:pt x="1260" y="408"/>
                  </a:cubicBezTo>
                  <a:lnTo>
                    <a:pt x="662" y="61"/>
                  </a:lnTo>
                  <a:cubicBezTo>
                    <a:pt x="598" y="19"/>
                    <a:pt x="536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2" name="Google Shape;8442;p76">
              <a:extLst>
                <a:ext uri="{FF2B5EF4-FFF2-40B4-BE49-F238E27FC236}">
                  <a16:creationId xmlns:a16="http://schemas.microsoft.com/office/drawing/2014/main" id="{DF86735C-04FD-98ED-ADA0-6651E3D77B37}"/>
                </a:ext>
              </a:extLst>
            </p:cNvPr>
            <p:cNvSpPr/>
            <p:nvPr/>
          </p:nvSpPr>
          <p:spPr>
            <a:xfrm>
              <a:off x="-1065400" y="3658900"/>
              <a:ext cx="59875" cy="77200"/>
            </a:xfrm>
            <a:custGeom>
              <a:avLst/>
              <a:gdLst/>
              <a:ahLst/>
              <a:cxnLst/>
              <a:rect l="l" t="t" r="r" b="b"/>
              <a:pathLst>
                <a:path w="2395" h="3088" extrusionOk="0">
                  <a:moveTo>
                    <a:pt x="882" y="0"/>
                  </a:moveTo>
                  <a:lnTo>
                    <a:pt x="0" y="1355"/>
                  </a:lnTo>
                  <a:lnTo>
                    <a:pt x="1355" y="1922"/>
                  </a:lnTo>
                  <a:cubicBezTo>
                    <a:pt x="1450" y="1953"/>
                    <a:pt x="1544" y="2111"/>
                    <a:pt x="1544" y="2237"/>
                  </a:cubicBezTo>
                  <a:lnTo>
                    <a:pt x="1544" y="3088"/>
                  </a:lnTo>
                  <a:lnTo>
                    <a:pt x="2395" y="1733"/>
                  </a:lnTo>
                  <a:lnTo>
                    <a:pt x="1071" y="1166"/>
                  </a:lnTo>
                  <a:cubicBezTo>
                    <a:pt x="945" y="1134"/>
                    <a:pt x="882" y="1008"/>
                    <a:pt x="882" y="851"/>
                  </a:cubicBezTo>
                  <a:lnTo>
                    <a:pt x="88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3" name="Google Shape;8443;p76">
              <a:extLst>
                <a:ext uri="{FF2B5EF4-FFF2-40B4-BE49-F238E27FC236}">
                  <a16:creationId xmlns:a16="http://schemas.microsoft.com/office/drawing/2014/main" id="{6986B9A9-3676-1FC9-F7A3-C9BCCF0EEF22}"/>
                </a:ext>
              </a:extLst>
            </p:cNvPr>
            <p:cNvSpPr/>
            <p:nvPr/>
          </p:nvSpPr>
          <p:spPr>
            <a:xfrm>
              <a:off x="-1078000" y="3809325"/>
              <a:ext cx="85075" cy="67750"/>
            </a:xfrm>
            <a:custGeom>
              <a:avLst/>
              <a:gdLst/>
              <a:ahLst/>
              <a:cxnLst/>
              <a:rect l="l" t="t" r="r" b="b"/>
              <a:pathLst>
                <a:path w="3403" h="2710" extrusionOk="0">
                  <a:moveTo>
                    <a:pt x="0" y="1"/>
                  </a:moveTo>
                  <a:lnTo>
                    <a:pt x="0" y="662"/>
                  </a:lnTo>
                  <a:lnTo>
                    <a:pt x="1008" y="662"/>
                  </a:lnTo>
                  <a:cubicBezTo>
                    <a:pt x="1449" y="662"/>
                    <a:pt x="1481" y="1324"/>
                    <a:pt x="1008" y="1324"/>
                  </a:cubicBezTo>
                  <a:lnTo>
                    <a:pt x="0" y="1324"/>
                  </a:lnTo>
                  <a:lnTo>
                    <a:pt x="0" y="1670"/>
                  </a:lnTo>
                  <a:cubicBezTo>
                    <a:pt x="0" y="2237"/>
                    <a:pt x="473" y="2710"/>
                    <a:pt x="1008" y="2710"/>
                  </a:cubicBezTo>
                  <a:lnTo>
                    <a:pt x="2395" y="2710"/>
                  </a:lnTo>
                  <a:cubicBezTo>
                    <a:pt x="2962" y="2710"/>
                    <a:pt x="3403" y="2237"/>
                    <a:pt x="3403" y="1670"/>
                  </a:cubicBezTo>
                  <a:lnTo>
                    <a:pt x="3403" y="1324"/>
                  </a:lnTo>
                  <a:lnTo>
                    <a:pt x="2395" y="1324"/>
                  </a:lnTo>
                  <a:cubicBezTo>
                    <a:pt x="1954" y="1324"/>
                    <a:pt x="1922" y="662"/>
                    <a:pt x="2395" y="662"/>
                  </a:cubicBezTo>
                  <a:lnTo>
                    <a:pt x="3403" y="662"/>
                  </a:lnTo>
                  <a:lnTo>
                    <a:pt x="340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4" name="Google Shape;8444;p76">
              <a:extLst>
                <a:ext uri="{FF2B5EF4-FFF2-40B4-BE49-F238E27FC236}">
                  <a16:creationId xmlns:a16="http://schemas.microsoft.com/office/drawing/2014/main" id="{934F5169-740F-60C7-2C6E-F94F61583379}"/>
                </a:ext>
              </a:extLst>
            </p:cNvPr>
            <p:cNvSpPr/>
            <p:nvPr/>
          </p:nvSpPr>
          <p:spPr>
            <a:xfrm>
              <a:off x="-1135500" y="3586525"/>
              <a:ext cx="193775" cy="204700"/>
            </a:xfrm>
            <a:custGeom>
              <a:avLst/>
              <a:gdLst/>
              <a:ahLst/>
              <a:cxnLst/>
              <a:rect l="l" t="t" r="r" b="b"/>
              <a:pathLst>
                <a:path w="7751" h="8188" extrusionOk="0">
                  <a:moveTo>
                    <a:pt x="4023" y="1424"/>
                  </a:moveTo>
                  <a:cubicBezTo>
                    <a:pt x="4201" y="1424"/>
                    <a:pt x="4380" y="1561"/>
                    <a:pt x="4380" y="1761"/>
                  </a:cubicBezTo>
                  <a:lnTo>
                    <a:pt x="4380" y="3588"/>
                  </a:lnTo>
                  <a:lnTo>
                    <a:pt x="5892" y="4124"/>
                  </a:lnTo>
                  <a:cubicBezTo>
                    <a:pt x="5955" y="4187"/>
                    <a:pt x="6049" y="4250"/>
                    <a:pt x="6081" y="4344"/>
                  </a:cubicBezTo>
                  <a:cubicBezTo>
                    <a:pt x="6081" y="4407"/>
                    <a:pt x="6081" y="4533"/>
                    <a:pt x="5986" y="4628"/>
                  </a:cubicBezTo>
                  <a:lnTo>
                    <a:pt x="4285" y="7369"/>
                  </a:lnTo>
                  <a:cubicBezTo>
                    <a:pt x="4222" y="7495"/>
                    <a:pt x="4127" y="7526"/>
                    <a:pt x="4033" y="7526"/>
                  </a:cubicBezTo>
                  <a:lnTo>
                    <a:pt x="3938" y="7526"/>
                  </a:lnTo>
                  <a:cubicBezTo>
                    <a:pt x="3781" y="7495"/>
                    <a:pt x="3718" y="7369"/>
                    <a:pt x="3718" y="7211"/>
                  </a:cubicBezTo>
                  <a:lnTo>
                    <a:pt x="3718" y="5384"/>
                  </a:lnTo>
                  <a:lnTo>
                    <a:pt x="2206" y="4817"/>
                  </a:lnTo>
                  <a:cubicBezTo>
                    <a:pt x="2143" y="4754"/>
                    <a:pt x="2048" y="4691"/>
                    <a:pt x="2017" y="4596"/>
                  </a:cubicBezTo>
                  <a:cubicBezTo>
                    <a:pt x="1985" y="4533"/>
                    <a:pt x="2017" y="4407"/>
                    <a:pt x="2048" y="4344"/>
                  </a:cubicBezTo>
                  <a:lnTo>
                    <a:pt x="3749" y="1572"/>
                  </a:lnTo>
                  <a:cubicBezTo>
                    <a:pt x="3818" y="1469"/>
                    <a:pt x="3920" y="1424"/>
                    <a:pt x="4023" y="1424"/>
                  </a:cubicBezTo>
                  <a:close/>
                  <a:moveTo>
                    <a:pt x="4019" y="1"/>
                  </a:moveTo>
                  <a:cubicBezTo>
                    <a:pt x="3743" y="1"/>
                    <a:pt x="3463" y="31"/>
                    <a:pt x="3182" y="91"/>
                  </a:cubicBezTo>
                  <a:cubicBezTo>
                    <a:pt x="1733" y="406"/>
                    <a:pt x="567" y="1572"/>
                    <a:pt x="284" y="3084"/>
                  </a:cubicBezTo>
                  <a:cubicBezTo>
                    <a:pt x="0" y="4533"/>
                    <a:pt x="599" y="5479"/>
                    <a:pt x="1040" y="6140"/>
                  </a:cubicBezTo>
                  <a:cubicBezTo>
                    <a:pt x="1922" y="7526"/>
                    <a:pt x="1387" y="7526"/>
                    <a:pt x="1670" y="8188"/>
                  </a:cubicBezTo>
                  <a:lnTo>
                    <a:pt x="6301" y="8188"/>
                  </a:lnTo>
                  <a:cubicBezTo>
                    <a:pt x="6553" y="7526"/>
                    <a:pt x="6018" y="7526"/>
                    <a:pt x="6931" y="6109"/>
                  </a:cubicBezTo>
                  <a:cubicBezTo>
                    <a:pt x="7373" y="5447"/>
                    <a:pt x="7719" y="4817"/>
                    <a:pt x="7719" y="3746"/>
                  </a:cubicBezTo>
                  <a:cubicBezTo>
                    <a:pt x="7751" y="2612"/>
                    <a:pt x="7246" y="1540"/>
                    <a:pt x="6396" y="847"/>
                  </a:cubicBezTo>
                  <a:cubicBezTo>
                    <a:pt x="5726" y="297"/>
                    <a:pt x="4892" y="1"/>
                    <a:pt x="40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75" name="Google Shape;8445;p76">
            <a:extLst>
              <a:ext uri="{FF2B5EF4-FFF2-40B4-BE49-F238E27FC236}">
                <a16:creationId xmlns:a16="http://schemas.microsoft.com/office/drawing/2014/main" id="{D889E103-46E4-AD82-233E-69029BD68080}"/>
              </a:ext>
            </a:extLst>
          </p:cNvPr>
          <p:cNvGrpSpPr/>
          <p:nvPr/>
        </p:nvGrpSpPr>
        <p:grpSpPr>
          <a:xfrm>
            <a:off x="2571080" y="2938436"/>
            <a:ext cx="576200" cy="563193"/>
            <a:chOff x="-5974675" y="3632100"/>
            <a:chExt cx="300125" cy="293350"/>
          </a:xfrm>
          <a:solidFill>
            <a:schemeClr val="tx1"/>
          </a:solidFill>
        </p:grpSpPr>
        <p:sp>
          <p:nvSpPr>
            <p:cNvPr id="1076" name="Google Shape;8446;p76">
              <a:extLst>
                <a:ext uri="{FF2B5EF4-FFF2-40B4-BE49-F238E27FC236}">
                  <a16:creationId xmlns:a16="http://schemas.microsoft.com/office/drawing/2014/main" id="{1AB2F47E-37EC-3F22-E8E3-DEB96650F208}"/>
                </a:ext>
              </a:extLst>
            </p:cNvPr>
            <p:cNvSpPr/>
            <p:nvPr/>
          </p:nvSpPr>
          <p:spPr>
            <a:xfrm>
              <a:off x="-5974675" y="3701875"/>
              <a:ext cx="141025" cy="221650"/>
            </a:xfrm>
            <a:custGeom>
              <a:avLst/>
              <a:gdLst/>
              <a:ahLst/>
              <a:cxnLst/>
              <a:rect l="l" t="t" r="r" b="b"/>
              <a:pathLst>
                <a:path w="5641" h="8866" extrusionOk="0">
                  <a:moveTo>
                    <a:pt x="540" y="1"/>
                  </a:moveTo>
                  <a:cubicBezTo>
                    <a:pt x="331" y="1"/>
                    <a:pt x="123" y="188"/>
                    <a:pt x="221" y="423"/>
                  </a:cubicBezTo>
                  <a:lnTo>
                    <a:pt x="568" y="1526"/>
                  </a:lnTo>
                  <a:cubicBezTo>
                    <a:pt x="788" y="2251"/>
                    <a:pt x="1419" y="2723"/>
                    <a:pt x="2175" y="2723"/>
                  </a:cubicBezTo>
                  <a:lnTo>
                    <a:pt x="2899" y="2723"/>
                  </a:lnTo>
                  <a:lnTo>
                    <a:pt x="2899" y="4110"/>
                  </a:lnTo>
                  <a:lnTo>
                    <a:pt x="473" y="4110"/>
                  </a:lnTo>
                  <a:cubicBezTo>
                    <a:pt x="64" y="4110"/>
                    <a:pt x="1" y="4771"/>
                    <a:pt x="473" y="4771"/>
                  </a:cubicBezTo>
                  <a:lnTo>
                    <a:pt x="2899" y="4771"/>
                  </a:lnTo>
                  <a:lnTo>
                    <a:pt x="2899" y="5779"/>
                  </a:lnTo>
                  <a:cubicBezTo>
                    <a:pt x="2899" y="5905"/>
                    <a:pt x="2899" y="6031"/>
                    <a:pt x="2931" y="6126"/>
                  </a:cubicBezTo>
                  <a:lnTo>
                    <a:pt x="2175" y="6126"/>
                  </a:lnTo>
                  <a:cubicBezTo>
                    <a:pt x="1419" y="6126"/>
                    <a:pt x="788" y="6598"/>
                    <a:pt x="568" y="7323"/>
                  </a:cubicBezTo>
                  <a:lnTo>
                    <a:pt x="221" y="8426"/>
                  </a:lnTo>
                  <a:cubicBezTo>
                    <a:pt x="126" y="8691"/>
                    <a:pt x="329" y="8866"/>
                    <a:pt x="533" y="8866"/>
                  </a:cubicBezTo>
                  <a:cubicBezTo>
                    <a:pt x="667" y="8866"/>
                    <a:pt x="801" y="8790"/>
                    <a:pt x="852" y="8615"/>
                  </a:cubicBezTo>
                  <a:lnTo>
                    <a:pt x="1198" y="7512"/>
                  </a:lnTo>
                  <a:cubicBezTo>
                    <a:pt x="1356" y="7071"/>
                    <a:pt x="1734" y="6819"/>
                    <a:pt x="2175" y="6819"/>
                  </a:cubicBezTo>
                  <a:lnTo>
                    <a:pt x="3088" y="6819"/>
                  </a:lnTo>
                  <a:cubicBezTo>
                    <a:pt x="3466" y="7922"/>
                    <a:pt x="4475" y="8709"/>
                    <a:pt x="5640" y="8835"/>
                  </a:cubicBezTo>
                  <a:lnTo>
                    <a:pt x="5640" y="613"/>
                  </a:lnTo>
                  <a:lnTo>
                    <a:pt x="3939" y="613"/>
                  </a:lnTo>
                  <a:cubicBezTo>
                    <a:pt x="3372" y="676"/>
                    <a:pt x="2899" y="1148"/>
                    <a:pt x="2899" y="1684"/>
                  </a:cubicBezTo>
                  <a:lnTo>
                    <a:pt x="2899" y="2062"/>
                  </a:lnTo>
                  <a:lnTo>
                    <a:pt x="2175" y="2062"/>
                  </a:lnTo>
                  <a:cubicBezTo>
                    <a:pt x="1734" y="2062"/>
                    <a:pt x="1356" y="1778"/>
                    <a:pt x="1198" y="1337"/>
                  </a:cubicBezTo>
                  <a:lnTo>
                    <a:pt x="852" y="234"/>
                  </a:lnTo>
                  <a:cubicBezTo>
                    <a:pt x="792" y="69"/>
                    <a:pt x="666" y="1"/>
                    <a:pt x="5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7" name="Google Shape;8447;p76">
              <a:extLst>
                <a:ext uri="{FF2B5EF4-FFF2-40B4-BE49-F238E27FC236}">
                  <a16:creationId xmlns:a16="http://schemas.microsoft.com/office/drawing/2014/main" id="{EA39693A-3686-4367-4D3C-1BD3109A1462}"/>
                </a:ext>
              </a:extLst>
            </p:cNvPr>
            <p:cNvSpPr/>
            <p:nvPr/>
          </p:nvSpPr>
          <p:spPr>
            <a:xfrm>
              <a:off x="-5880150" y="3632100"/>
              <a:ext cx="108725" cy="68550"/>
            </a:xfrm>
            <a:custGeom>
              <a:avLst/>
              <a:gdLst/>
              <a:ahLst/>
              <a:cxnLst/>
              <a:rect l="l" t="t" r="r" b="b"/>
              <a:pathLst>
                <a:path w="4349" h="2742" extrusionOk="0">
                  <a:moveTo>
                    <a:pt x="788" y="1"/>
                  </a:moveTo>
                  <a:cubicBezTo>
                    <a:pt x="599" y="1"/>
                    <a:pt x="442" y="159"/>
                    <a:pt x="442" y="348"/>
                  </a:cubicBezTo>
                  <a:lnTo>
                    <a:pt x="442" y="1009"/>
                  </a:lnTo>
                  <a:cubicBezTo>
                    <a:pt x="442" y="1324"/>
                    <a:pt x="599" y="1608"/>
                    <a:pt x="788" y="1797"/>
                  </a:cubicBezTo>
                  <a:cubicBezTo>
                    <a:pt x="442" y="2049"/>
                    <a:pt x="158" y="2364"/>
                    <a:pt x="0" y="2742"/>
                  </a:cubicBezTo>
                  <a:lnTo>
                    <a:pt x="4348" y="2742"/>
                  </a:lnTo>
                  <a:cubicBezTo>
                    <a:pt x="4159" y="2364"/>
                    <a:pt x="3876" y="2049"/>
                    <a:pt x="3561" y="1797"/>
                  </a:cubicBezTo>
                  <a:cubicBezTo>
                    <a:pt x="3813" y="1608"/>
                    <a:pt x="3907" y="1324"/>
                    <a:pt x="3907" y="1009"/>
                  </a:cubicBezTo>
                  <a:lnTo>
                    <a:pt x="3907" y="348"/>
                  </a:lnTo>
                  <a:cubicBezTo>
                    <a:pt x="3907" y="123"/>
                    <a:pt x="3736" y="5"/>
                    <a:pt x="3568" y="5"/>
                  </a:cubicBezTo>
                  <a:cubicBezTo>
                    <a:pt x="3405" y="5"/>
                    <a:pt x="3245" y="115"/>
                    <a:pt x="3245" y="348"/>
                  </a:cubicBezTo>
                  <a:lnTo>
                    <a:pt x="3245" y="1009"/>
                  </a:lnTo>
                  <a:cubicBezTo>
                    <a:pt x="3245" y="1230"/>
                    <a:pt x="3088" y="1387"/>
                    <a:pt x="2899" y="1387"/>
                  </a:cubicBezTo>
                  <a:lnTo>
                    <a:pt x="1513" y="1387"/>
                  </a:lnTo>
                  <a:cubicBezTo>
                    <a:pt x="1324" y="1387"/>
                    <a:pt x="1166" y="1230"/>
                    <a:pt x="1166" y="1009"/>
                  </a:cubicBezTo>
                  <a:lnTo>
                    <a:pt x="1166" y="348"/>
                  </a:lnTo>
                  <a:cubicBezTo>
                    <a:pt x="1166" y="159"/>
                    <a:pt x="1009" y="1"/>
                    <a:pt x="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8" name="Google Shape;8448;p76">
              <a:extLst>
                <a:ext uri="{FF2B5EF4-FFF2-40B4-BE49-F238E27FC236}">
                  <a16:creationId xmlns:a16="http://schemas.microsoft.com/office/drawing/2014/main" id="{ED68E0F9-BB28-431E-722F-7B12EBBF122F}"/>
                </a:ext>
              </a:extLst>
            </p:cNvPr>
            <p:cNvSpPr/>
            <p:nvPr/>
          </p:nvSpPr>
          <p:spPr>
            <a:xfrm>
              <a:off x="-5814775" y="3702500"/>
              <a:ext cx="140225" cy="222950"/>
            </a:xfrm>
            <a:custGeom>
              <a:avLst/>
              <a:gdLst/>
              <a:ahLst/>
              <a:cxnLst/>
              <a:rect l="l" t="t" r="r" b="b"/>
              <a:pathLst>
                <a:path w="5609" h="8918" extrusionOk="0">
                  <a:moveTo>
                    <a:pt x="5092" y="1"/>
                  </a:moveTo>
                  <a:cubicBezTo>
                    <a:pt x="4964" y="1"/>
                    <a:pt x="4837" y="72"/>
                    <a:pt x="4789" y="241"/>
                  </a:cubicBezTo>
                  <a:lnTo>
                    <a:pt x="4443" y="1344"/>
                  </a:lnTo>
                  <a:cubicBezTo>
                    <a:pt x="4285" y="1785"/>
                    <a:pt x="3907" y="2068"/>
                    <a:pt x="3466" y="2068"/>
                  </a:cubicBezTo>
                  <a:lnTo>
                    <a:pt x="2710" y="2068"/>
                  </a:lnTo>
                  <a:lnTo>
                    <a:pt x="2710" y="1722"/>
                  </a:lnTo>
                  <a:cubicBezTo>
                    <a:pt x="2710" y="1155"/>
                    <a:pt x="2237" y="682"/>
                    <a:pt x="1702" y="682"/>
                  </a:cubicBezTo>
                  <a:lnTo>
                    <a:pt x="0" y="682"/>
                  </a:lnTo>
                  <a:lnTo>
                    <a:pt x="0" y="8873"/>
                  </a:lnTo>
                  <a:cubicBezTo>
                    <a:pt x="1198" y="8747"/>
                    <a:pt x="2174" y="7928"/>
                    <a:pt x="2552" y="6857"/>
                  </a:cubicBezTo>
                  <a:lnTo>
                    <a:pt x="3466" y="6857"/>
                  </a:lnTo>
                  <a:cubicBezTo>
                    <a:pt x="3907" y="6857"/>
                    <a:pt x="4285" y="7140"/>
                    <a:pt x="4443" y="7582"/>
                  </a:cubicBezTo>
                  <a:lnTo>
                    <a:pt x="4789" y="8684"/>
                  </a:lnTo>
                  <a:cubicBezTo>
                    <a:pt x="4848" y="8850"/>
                    <a:pt x="4974" y="8918"/>
                    <a:pt x="5100" y="8918"/>
                  </a:cubicBezTo>
                  <a:cubicBezTo>
                    <a:pt x="5309" y="8918"/>
                    <a:pt x="5518" y="8731"/>
                    <a:pt x="5419" y="8495"/>
                  </a:cubicBezTo>
                  <a:lnTo>
                    <a:pt x="5041" y="7298"/>
                  </a:lnTo>
                  <a:cubicBezTo>
                    <a:pt x="4789" y="6573"/>
                    <a:pt x="4159" y="6101"/>
                    <a:pt x="3434" y="6101"/>
                  </a:cubicBezTo>
                  <a:lnTo>
                    <a:pt x="2678" y="6101"/>
                  </a:lnTo>
                  <a:cubicBezTo>
                    <a:pt x="2678" y="6006"/>
                    <a:pt x="2710" y="5880"/>
                    <a:pt x="2710" y="5754"/>
                  </a:cubicBezTo>
                  <a:lnTo>
                    <a:pt x="2710" y="4778"/>
                  </a:lnTo>
                  <a:lnTo>
                    <a:pt x="5136" y="4778"/>
                  </a:lnTo>
                  <a:cubicBezTo>
                    <a:pt x="5545" y="4778"/>
                    <a:pt x="5608" y="4116"/>
                    <a:pt x="5136" y="4116"/>
                  </a:cubicBezTo>
                  <a:lnTo>
                    <a:pt x="2710" y="4116"/>
                  </a:lnTo>
                  <a:lnTo>
                    <a:pt x="2710" y="2730"/>
                  </a:lnTo>
                  <a:lnTo>
                    <a:pt x="3466" y="2730"/>
                  </a:lnTo>
                  <a:cubicBezTo>
                    <a:pt x="4222" y="2730"/>
                    <a:pt x="4852" y="2257"/>
                    <a:pt x="5073" y="1564"/>
                  </a:cubicBezTo>
                  <a:lnTo>
                    <a:pt x="5419" y="461"/>
                  </a:lnTo>
                  <a:cubicBezTo>
                    <a:pt x="5517" y="189"/>
                    <a:pt x="5301" y="1"/>
                    <a:pt x="50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79" name="Google Shape;8449;p76">
            <a:extLst>
              <a:ext uri="{FF2B5EF4-FFF2-40B4-BE49-F238E27FC236}">
                <a16:creationId xmlns:a16="http://schemas.microsoft.com/office/drawing/2014/main" id="{ABDDF015-77B2-C8D1-A445-24E18318E1CC}"/>
              </a:ext>
            </a:extLst>
          </p:cNvPr>
          <p:cNvGrpSpPr/>
          <p:nvPr/>
        </p:nvGrpSpPr>
        <p:grpSpPr>
          <a:xfrm>
            <a:off x="2611135" y="3674260"/>
            <a:ext cx="527820" cy="562569"/>
            <a:chOff x="-5971525" y="3990475"/>
            <a:chExt cx="274925" cy="293025"/>
          </a:xfrm>
          <a:solidFill>
            <a:schemeClr val="tx1"/>
          </a:solidFill>
        </p:grpSpPr>
        <p:sp>
          <p:nvSpPr>
            <p:cNvPr id="1080" name="Google Shape;8450;p76">
              <a:extLst>
                <a:ext uri="{FF2B5EF4-FFF2-40B4-BE49-F238E27FC236}">
                  <a16:creationId xmlns:a16="http://schemas.microsoft.com/office/drawing/2014/main" id="{E8E72E6F-570F-1CF7-6D58-6A2866CB5E5A}"/>
                </a:ext>
              </a:extLst>
            </p:cNvPr>
            <p:cNvSpPr/>
            <p:nvPr/>
          </p:nvSpPr>
          <p:spPr>
            <a:xfrm>
              <a:off x="-5851000" y="4061375"/>
              <a:ext cx="102400" cy="33875"/>
            </a:xfrm>
            <a:custGeom>
              <a:avLst/>
              <a:gdLst/>
              <a:ahLst/>
              <a:cxnLst/>
              <a:rect l="l" t="t" r="r" b="b"/>
              <a:pathLst>
                <a:path w="4096" h="1355" extrusionOk="0">
                  <a:moveTo>
                    <a:pt x="0" y="0"/>
                  </a:moveTo>
                  <a:lnTo>
                    <a:pt x="0" y="1355"/>
                  </a:lnTo>
                  <a:lnTo>
                    <a:pt x="4096" y="1355"/>
                  </a:lnTo>
                  <a:lnTo>
                    <a:pt x="409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1" name="Google Shape;8451;p76">
              <a:extLst>
                <a:ext uri="{FF2B5EF4-FFF2-40B4-BE49-F238E27FC236}">
                  <a16:creationId xmlns:a16="http://schemas.microsoft.com/office/drawing/2014/main" id="{9D8411F9-621B-F223-4030-07202166D287}"/>
                </a:ext>
              </a:extLst>
            </p:cNvPr>
            <p:cNvSpPr/>
            <p:nvPr/>
          </p:nvSpPr>
          <p:spPr>
            <a:xfrm>
              <a:off x="-5971525" y="3990475"/>
              <a:ext cx="69350" cy="275700"/>
            </a:xfrm>
            <a:custGeom>
              <a:avLst/>
              <a:gdLst/>
              <a:ahLst/>
              <a:cxnLst/>
              <a:rect l="l" t="t" r="r" b="b"/>
              <a:pathLst>
                <a:path w="2774" h="11028" extrusionOk="0">
                  <a:moveTo>
                    <a:pt x="1041" y="1"/>
                  </a:moveTo>
                  <a:lnTo>
                    <a:pt x="1041" y="32"/>
                  </a:lnTo>
                  <a:cubicBezTo>
                    <a:pt x="473" y="32"/>
                    <a:pt x="1" y="505"/>
                    <a:pt x="1" y="1072"/>
                  </a:cubicBezTo>
                  <a:lnTo>
                    <a:pt x="1" y="9988"/>
                  </a:lnTo>
                  <a:cubicBezTo>
                    <a:pt x="1" y="10555"/>
                    <a:pt x="473" y="11027"/>
                    <a:pt x="1041" y="11027"/>
                  </a:cubicBezTo>
                  <a:lnTo>
                    <a:pt x="2395" y="11027"/>
                  </a:lnTo>
                  <a:cubicBezTo>
                    <a:pt x="2521" y="11027"/>
                    <a:pt x="2647" y="10996"/>
                    <a:pt x="2773" y="10933"/>
                  </a:cubicBezTo>
                  <a:lnTo>
                    <a:pt x="2773" y="64"/>
                  </a:lnTo>
                  <a:cubicBezTo>
                    <a:pt x="2647" y="32"/>
                    <a:pt x="2521" y="1"/>
                    <a:pt x="2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2" name="Google Shape;8452;p76">
              <a:extLst>
                <a:ext uri="{FF2B5EF4-FFF2-40B4-BE49-F238E27FC236}">
                  <a16:creationId xmlns:a16="http://schemas.microsoft.com/office/drawing/2014/main" id="{080E4078-421E-055D-93E4-FA811F449BD9}"/>
                </a:ext>
              </a:extLst>
            </p:cNvPr>
            <p:cNvSpPr/>
            <p:nvPr/>
          </p:nvSpPr>
          <p:spPr>
            <a:xfrm>
              <a:off x="-5851000" y="4214950"/>
              <a:ext cx="103200" cy="68550"/>
            </a:xfrm>
            <a:custGeom>
              <a:avLst/>
              <a:gdLst/>
              <a:ahLst/>
              <a:cxnLst/>
              <a:rect l="l" t="t" r="r" b="b"/>
              <a:pathLst>
                <a:path w="4128" h="2742" extrusionOk="0">
                  <a:moveTo>
                    <a:pt x="3056" y="694"/>
                  </a:moveTo>
                  <a:cubicBezTo>
                    <a:pt x="3277" y="694"/>
                    <a:pt x="3434" y="851"/>
                    <a:pt x="3434" y="1072"/>
                  </a:cubicBezTo>
                  <a:cubicBezTo>
                    <a:pt x="3434" y="1261"/>
                    <a:pt x="3277" y="1418"/>
                    <a:pt x="3056" y="1418"/>
                  </a:cubicBezTo>
                  <a:lnTo>
                    <a:pt x="1008" y="1418"/>
                  </a:lnTo>
                  <a:cubicBezTo>
                    <a:pt x="819" y="1418"/>
                    <a:pt x="662" y="1261"/>
                    <a:pt x="662" y="1072"/>
                  </a:cubicBezTo>
                  <a:cubicBezTo>
                    <a:pt x="662" y="851"/>
                    <a:pt x="819" y="694"/>
                    <a:pt x="1008" y="694"/>
                  </a:cubicBezTo>
                  <a:close/>
                  <a:moveTo>
                    <a:pt x="32" y="1"/>
                  </a:moveTo>
                  <a:lnTo>
                    <a:pt x="32" y="2395"/>
                  </a:lnTo>
                  <a:lnTo>
                    <a:pt x="0" y="2395"/>
                  </a:lnTo>
                  <a:cubicBezTo>
                    <a:pt x="0" y="2584"/>
                    <a:pt x="158" y="2741"/>
                    <a:pt x="347" y="2741"/>
                  </a:cubicBezTo>
                  <a:lnTo>
                    <a:pt x="3781" y="2741"/>
                  </a:lnTo>
                  <a:cubicBezTo>
                    <a:pt x="3970" y="2741"/>
                    <a:pt x="4127" y="2584"/>
                    <a:pt x="4127" y="2395"/>
                  </a:cubicBezTo>
                  <a:lnTo>
                    <a:pt x="412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3" name="Google Shape;8453;p76">
              <a:extLst>
                <a:ext uri="{FF2B5EF4-FFF2-40B4-BE49-F238E27FC236}">
                  <a16:creationId xmlns:a16="http://schemas.microsoft.com/office/drawing/2014/main" id="{0BCAF1CB-17C9-59CB-3FCA-3FE17E9CD948}"/>
                </a:ext>
              </a:extLst>
            </p:cNvPr>
            <p:cNvSpPr/>
            <p:nvPr/>
          </p:nvSpPr>
          <p:spPr>
            <a:xfrm>
              <a:off x="-5885675" y="4010175"/>
              <a:ext cx="189075" cy="239450"/>
            </a:xfrm>
            <a:custGeom>
              <a:avLst/>
              <a:gdLst/>
              <a:ahLst/>
              <a:cxnLst/>
              <a:rect l="l" t="t" r="r" b="b"/>
              <a:pathLst>
                <a:path w="7563" h="9578" extrusionOk="0">
                  <a:moveTo>
                    <a:pt x="5829" y="1323"/>
                  </a:moveTo>
                  <a:cubicBezTo>
                    <a:pt x="6018" y="1323"/>
                    <a:pt x="6176" y="1481"/>
                    <a:pt x="6176" y="1702"/>
                  </a:cubicBezTo>
                  <a:lnTo>
                    <a:pt x="6176" y="3749"/>
                  </a:lnTo>
                  <a:cubicBezTo>
                    <a:pt x="6176" y="3938"/>
                    <a:pt x="6018" y="4096"/>
                    <a:pt x="5829" y="4096"/>
                  </a:cubicBezTo>
                  <a:lnTo>
                    <a:pt x="1009" y="4096"/>
                  </a:lnTo>
                  <a:cubicBezTo>
                    <a:pt x="820" y="4096"/>
                    <a:pt x="663" y="3938"/>
                    <a:pt x="663" y="3749"/>
                  </a:cubicBezTo>
                  <a:lnTo>
                    <a:pt x="663" y="1702"/>
                  </a:lnTo>
                  <a:cubicBezTo>
                    <a:pt x="663" y="1481"/>
                    <a:pt x="820" y="1323"/>
                    <a:pt x="1009" y="1323"/>
                  </a:cubicBezTo>
                  <a:close/>
                  <a:moveTo>
                    <a:pt x="1734" y="4789"/>
                  </a:moveTo>
                  <a:cubicBezTo>
                    <a:pt x="2175" y="4789"/>
                    <a:pt x="2175" y="5482"/>
                    <a:pt x="1734" y="5482"/>
                  </a:cubicBezTo>
                  <a:lnTo>
                    <a:pt x="1072" y="5482"/>
                  </a:lnTo>
                  <a:cubicBezTo>
                    <a:pt x="631" y="5482"/>
                    <a:pt x="600" y="4789"/>
                    <a:pt x="1072" y="4789"/>
                  </a:cubicBezTo>
                  <a:close/>
                  <a:moveTo>
                    <a:pt x="3782" y="4758"/>
                  </a:moveTo>
                  <a:cubicBezTo>
                    <a:pt x="4223" y="4789"/>
                    <a:pt x="4223" y="5482"/>
                    <a:pt x="3782" y="5482"/>
                  </a:cubicBezTo>
                  <a:lnTo>
                    <a:pt x="3120" y="5482"/>
                  </a:lnTo>
                  <a:cubicBezTo>
                    <a:pt x="2899" y="5482"/>
                    <a:pt x="2742" y="5325"/>
                    <a:pt x="2742" y="5104"/>
                  </a:cubicBezTo>
                  <a:cubicBezTo>
                    <a:pt x="2742" y="4915"/>
                    <a:pt x="2899" y="4758"/>
                    <a:pt x="3120" y="4758"/>
                  </a:cubicBezTo>
                  <a:close/>
                  <a:moveTo>
                    <a:pt x="5829" y="4789"/>
                  </a:moveTo>
                  <a:cubicBezTo>
                    <a:pt x="6270" y="4789"/>
                    <a:pt x="6302" y="5482"/>
                    <a:pt x="5829" y="5482"/>
                  </a:cubicBezTo>
                  <a:lnTo>
                    <a:pt x="5168" y="5482"/>
                  </a:lnTo>
                  <a:cubicBezTo>
                    <a:pt x="4727" y="5482"/>
                    <a:pt x="4695" y="4789"/>
                    <a:pt x="5168" y="4789"/>
                  </a:cubicBezTo>
                  <a:close/>
                  <a:moveTo>
                    <a:pt x="1762" y="6174"/>
                  </a:moveTo>
                  <a:cubicBezTo>
                    <a:pt x="2175" y="6174"/>
                    <a:pt x="2165" y="6837"/>
                    <a:pt x="1734" y="6837"/>
                  </a:cubicBezTo>
                  <a:lnTo>
                    <a:pt x="1072" y="6837"/>
                  </a:lnTo>
                  <a:cubicBezTo>
                    <a:pt x="631" y="6837"/>
                    <a:pt x="600" y="6175"/>
                    <a:pt x="1072" y="6175"/>
                  </a:cubicBezTo>
                  <a:lnTo>
                    <a:pt x="1734" y="6175"/>
                  </a:lnTo>
                  <a:cubicBezTo>
                    <a:pt x="1744" y="6175"/>
                    <a:pt x="1753" y="6174"/>
                    <a:pt x="1762" y="6174"/>
                  </a:cubicBezTo>
                  <a:close/>
                  <a:moveTo>
                    <a:pt x="3782" y="6144"/>
                  </a:moveTo>
                  <a:cubicBezTo>
                    <a:pt x="4223" y="6144"/>
                    <a:pt x="4223" y="6837"/>
                    <a:pt x="3782" y="6837"/>
                  </a:cubicBezTo>
                  <a:lnTo>
                    <a:pt x="3120" y="6837"/>
                  </a:lnTo>
                  <a:cubicBezTo>
                    <a:pt x="2899" y="6837"/>
                    <a:pt x="2742" y="6679"/>
                    <a:pt x="2742" y="6490"/>
                  </a:cubicBezTo>
                  <a:cubicBezTo>
                    <a:pt x="2742" y="6301"/>
                    <a:pt x="2899" y="6144"/>
                    <a:pt x="3120" y="6144"/>
                  </a:cubicBezTo>
                  <a:close/>
                  <a:moveTo>
                    <a:pt x="5858" y="6174"/>
                  </a:moveTo>
                  <a:cubicBezTo>
                    <a:pt x="6272" y="6174"/>
                    <a:pt x="6291" y="6837"/>
                    <a:pt x="5829" y="6837"/>
                  </a:cubicBezTo>
                  <a:lnTo>
                    <a:pt x="5168" y="6837"/>
                  </a:lnTo>
                  <a:cubicBezTo>
                    <a:pt x="4727" y="6837"/>
                    <a:pt x="4695" y="6175"/>
                    <a:pt x="5168" y="6175"/>
                  </a:cubicBezTo>
                  <a:lnTo>
                    <a:pt x="5829" y="6175"/>
                  </a:lnTo>
                  <a:cubicBezTo>
                    <a:pt x="5839" y="6175"/>
                    <a:pt x="5849" y="6174"/>
                    <a:pt x="5858" y="6174"/>
                  </a:cubicBezTo>
                  <a:close/>
                  <a:moveTo>
                    <a:pt x="1" y="0"/>
                  </a:moveTo>
                  <a:lnTo>
                    <a:pt x="1" y="9578"/>
                  </a:lnTo>
                  <a:lnTo>
                    <a:pt x="663" y="9578"/>
                  </a:lnTo>
                  <a:lnTo>
                    <a:pt x="663" y="7876"/>
                  </a:lnTo>
                  <a:cubicBezTo>
                    <a:pt x="663" y="7687"/>
                    <a:pt x="820" y="7530"/>
                    <a:pt x="1009" y="7530"/>
                  </a:cubicBezTo>
                  <a:lnTo>
                    <a:pt x="5829" y="7530"/>
                  </a:lnTo>
                  <a:cubicBezTo>
                    <a:pt x="6018" y="7530"/>
                    <a:pt x="6176" y="7687"/>
                    <a:pt x="6176" y="7876"/>
                  </a:cubicBezTo>
                  <a:lnTo>
                    <a:pt x="6176" y="9578"/>
                  </a:lnTo>
                  <a:lnTo>
                    <a:pt x="6522" y="9578"/>
                  </a:lnTo>
                  <a:cubicBezTo>
                    <a:pt x="7090" y="9578"/>
                    <a:pt x="7562" y="9105"/>
                    <a:pt x="7562" y="8538"/>
                  </a:cubicBezTo>
                  <a:lnTo>
                    <a:pt x="7562" y="1008"/>
                  </a:lnTo>
                  <a:cubicBezTo>
                    <a:pt x="7531" y="473"/>
                    <a:pt x="7090" y="0"/>
                    <a:pt x="6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84" name="Google Shape;8454;p76">
            <a:extLst>
              <a:ext uri="{FF2B5EF4-FFF2-40B4-BE49-F238E27FC236}">
                <a16:creationId xmlns:a16="http://schemas.microsoft.com/office/drawing/2014/main" id="{D09614F7-CFAB-A256-6D12-BFCEEB1CC005}"/>
              </a:ext>
            </a:extLst>
          </p:cNvPr>
          <p:cNvGrpSpPr/>
          <p:nvPr/>
        </p:nvGrpSpPr>
        <p:grpSpPr>
          <a:xfrm>
            <a:off x="6175412" y="2253065"/>
            <a:ext cx="561033" cy="558009"/>
            <a:chOff x="-4118225" y="3253275"/>
            <a:chExt cx="292225" cy="290650"/>
          </a:xfrm>
          <a:solidFill>
            <a:schemeClr val="tx1"/>
          </a:solidFill>
        </p:grpSpPr>
        <p:sp>
          <p:nvSpPr>
            <p:cNvPr id="1085" name="Google Shape;8455;p76">
              <a:extLst>
                <a:ext uri="{FF2B5EF4-FFF2-40B4-BE49-F238E27FC236}">
                  <a16:creationId xmlns:a16="http://schemas.microsoft.com/office/drawing/2014/main" id="{276E6E1B-8AAE-47CE-5F53-6CD13A28AAC6}"/>
                </a:ext>
              </a:extLst>
            </p:cNvPr>
            <p:cNvSpPr/>
            <p:nvPr/>
          </p:nvSpPr>
          <p:spPr>
            <a:xfrm>
              <a:off x="-4118225" y="3287125"/>
              <a:ext cx="256725" cy="256800"/>
            </a:xfrm>
            <a:custGeom>
              <a:avLst/>
              <a:gdLst/>
              <a:ahLst/>
              <a:cxnLst/>
              <a:rect l="l" t="t" r="r" b="b"/>
              <a:pathLst>
                <a:path w="10269" h="10272" extrusionOk="0">
                  <a:moveTo>
                    <a:pt x="5104" y="1"/>
                  </a:moveTo>
                  <a:cubicBezTo>
                    <a:pt x="2268" y="1"/>
                    <a:pt x="0" y="2301"/>
                    <a:pt x="0" y="5136"/>
                  </a:cubicBezTo>
                  <a:cubicBezTo>
                    <a:pt x="0" y="7972"/>
                    <a:pt x="2268" y="10271"/>
                    <a:pt x="5104" y="10271"/>
                  </a:cubicBezTo>
                  <a:cubicBezTo>
                    <a:pt x="7939" y="10271"/>
                    <a:pt x="10239" y="8003"/>
                    <a:pt x="10239" y="5168"/>
                  </a:cubicBezTo>
                  <a:cubicBezTo>
                    <a:pt x="10268" y="4993"/>
                    <a:pt x="10108" y="4818"/>
                    <a:pt x="9910" y="4818"/>
                  </a:cubicBezTo>
                  <a:cubicBezTo>
                    <a:pt x="9894" y="4818"/>
                    <a:pt x="9877" y="4819"/>
                    <a:pt x="9861" y="4821"/>
                  </a:cubicBezTo>
                  <a:lnTo>
                    <a:pt x="5797" y="4821"/>
                  </a:lnTo>
                  <a:cubicBezTo>
                    <a:pt x="5639" y="4821"/>
                    <a:pt x="5450" y="4695"/>
                    <a:pt x="5450" y="4506"/>
                  </a:cubicBezTo>
                  <a:lnTo>
                    <a:pt x="5450" y="347"/>
                  </a:lnTo>
                  <a:cubicBezTo>
                    <a:pt x="5450" y="158"/>
                    <a:pt x="5324" y="1"/>
                    <a:pt x="51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6" name="Google Shape;8456;p76">
              <a:extLst>
                <a:ext uri="{FF2B5EF4-FFF2-40B4-BE49-F238E27FC236}">
                  <a16:creationId xmlns:a16="http://schemas.microsoft.com/office/drawing/2014/main" id="{3D5784D8-E9BA-7545-AFE8-48A41092A0B6}"/>
                </a:ext>
              </a:extLst>
            </p:cNvPr>
            <p:cNvSpPr/>
            <p:nvPr/>
          </p:nvSpPr>
          <p:spPr>
            <a:xfrm>
              <a:off x="-3963850" y="3253275"/>
              <a:ext cx="137850" cy="137850"/>
            </a:xfrm>
            <a:custGeom>
              <a:avLst/>
              <a:gdLst/>
              <a:ahLst/>
              <a:cxnLst/>
              <a:rect l="l" t="t" r="r" b="b"/>
              <a:pathLst>
                <a:path w="5514" h="551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35"/>
                  </a:lnTo>
                  <a:cubicBezTo>
                    <a:pt x="0" y="5356"/>
                    <a:pt x="158" y="5514"/>
                    <a:pt x="347" y="5514"/>
                  </a:cubicBezTo>
                  <a:lnTo>
                    <a:pt x="5167" y="5514"/>
                  </a:lnTo>
                  <a:cubicBezTo>
                    <a:pt x="5356" y="5514"/>
                    <a:pt x="5513" y="5356"/>
                    <a:pt x="5513" y="5135"/>
                  </a:cubicBezTo>
                  <a:cubicBezTo>
                    <a:pt x="5513" y="2269"/>
                    <a:pt x="3182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87" name="Google Shape;8457;p76">
            <a:extLst>
              <a:ext uri="{FF2B5EF4-FFF2-40B4-BE49-F238E27FC236}">
                <a16:creationId xmlns:a16="http://schemas.microsoft.com/office/drawing/2014/main" id="{3E9858EE-36EF-1A37-6930-4C12105E0D99}"/>
              </a:ext>
            </a:extLst>
          </p:cNvPr>
          <p:cNvGrpSpPr/>
          <p:nvPr/>
        </p:nvGrpSpPr>
        <p:grpSpPr>
          <a:xfrm>
            <a:off x="6242677" y="2939897"/>
            <a:ext cx="426499" cy="560265"/>
            <a:chOff x="-4082800" y="3612425"/>
            <a:chExt cx="222150" cy="291825"/>
          </a:xfrm>
          <a:solidFill>
            <a:schemeClr val="tx1"/>
          </a:solidFill>
        </p:grpSpPr>
        <p:sp>
          <p:nvSpPr>
            <p:cNvPr id="1088" name="Google Shape;8458;p76">
              <a:extLst>
                <a:ext uri="{FF2B5EF4-FFF2-40B4-BE49-F238E27FC236}">
                  <a16:creationId xmlns:a16="http://schemas.microsoft.com/office/drawing/2014/main" id="{4D9DD112-A944-993D-528B-D8EC0D0B5C64}"/>
                </a:ext>
              </a:extLst>
            </p:cNvPr>
            <p:cNvSpPr/>
            <p:nvPr/>
          </p:nvSpPr>
          <p:spPr>
            <a:xfrm>
              <a:off x="-4027650" y="3663625"/>
              <a:ext cx="112650" cy="119725"/>
            </a:xfrm>
            <a:custGeom>
              <a:avLst/>
              <a:gdLst/>
              <a:ahLst/>
              <a:cxnLst/>
              <a:rect l="l" t="t" r="r" b="b"/>
              <a:pathLst>
                <a:path w="4506" h="4789" extrusionOk="0">
                  <a:moveTo>
                    <a:pt x="2237" y="1355"/>
                  </a:moveTo>
                  <a:cubicBezTo>
                    <a:pt x="2773" y="1355"/>
                    <a:pt x="3245" y="1827"/>
                    <a:pt x="3245" y="2395"/>
                  </a:cubicBezTo>
                  <a:cubicBezTo>
                    <a:pt x="3308" y="2930"/>
                    <a:pt x="2836" y="3434"/>
                    <a:pt x="2237" y="3434"/>
                  </a:cubicBezTo>
                  <a:cubicBezTo>
                    <a:pt x="1670" y="3434"/>
                    <a:pt x="1197" y="2962"/>
                    <a:pt x="1197" y="2395"/>
                  </a:cubicBezTo>
                  <a:cubicBezTo>
                    <a:pt x="1197" y="1859"/>
                    <a:pt x="1670" y="1355"/>
                    <a:pt x="2237" y="1355"/>
                  </a:cubicBezTo>
                  <a:close/>
                  <a:moveTo>
                    <a:pt x="1922" y="0"/>
                  </a:moveTo>
                  <a:lnTo>
                    <a:pt x="1922" y="473"/>
                  </a:lnTo>
                  <a:cubicBezTo>
                    <a:pt x="1922" y="630"/>
                    <a:pt x="1827" y="725"/>
                    <a:pt x="1670" y="788"/>
                  </a:cubicBezTo>
                  <a:cubicBezTo>
                    <a:pt x="1481" y="851"/>
                    <a:pt x="1292" y="945"/>
                    <a:pt x="1134" y="1103"/>
                  </a:cubicBezTo>
                  <a:cubicBezTo>
                    <a:pt x="1055" y="1143"/>
                    <a:pt x="962" y="1183"/>
                    <a:pt x="873" y="1183"/>
                  </a:cubicBezTo>
                  <a:cubicBezTo>
                    <a:pt x="822" y="1183"/>
                    <a:pt x="771" y="1169"/>
                    <a:pt x="725" y="1134"/>
                  </a:cubicBezTo>
                  <a:lnTo>
                    <a:pt x="347" y="914"/>
                  </a:lnTo>
                  <a:lnTo>
                    <a:pt x="0" y="1481"/>
                  </a:lnTo>
                  <a:lnTo>
                    <a:pt x="378" y="1733"/>
                  </a:lnTo>
                  <a:cubicBezTo>
                    <a:pt x="504" y="1796"/>
                    <a:pt x="599" y="1922"/>
                    <a:pt x="536" y="2079"/>
                  </a:cubicBezTo>
                  <a:cubicBezTo>
                    <a:pt x="504" y="2332"/>
                    <a:pt x="504" y="2489"/>
                    <a:pt x="536" y="2710"/>
                  </a:cubicBezTo>
                  <a:cubicBezTo>
                    <a:pt x="599" y="2867"/>
                    <a:pt x="504" y="2993"/>
                    <a:pt x="378" y="3056"/>
                  </a:cubicBezTo>
                  <a:lnTo>
                    <a:pt x="0" y="3308"/>
                  </a:lnTo>
                  <a:lnTo>
                    <a:pt x="347" y="3907"/>
                  </a:lnTo>
                  <a:lnTo>
                    <a:pt x="725" y="3655"/>
                  </a:lnTo>
                  <a:cubicBezTo>
                    <a:pt x="773" y="3631"/>
                    <a:pt x="826" y="3620"/>
                    <a:pt x="879" y="3620"/>
                  </a:cubicBezTo>
                  <a:cubicBezTo>
                    <a:pt x="967" y="3620"/>
                    <a:pt x="1056" y="3647"/>
                    <a:pt x="1134" y="3686"/>
                  </a:cubicBezTo>
                  <a:cubicBezTo>
                    <a:pt x="1292" y="3812"/>
                    <a:pt x="1481" y="3938"/>
                    <a:pt x="1670" y="4001"/>
                  </a:cubicBezTo>
                  <a:cubicBezTo>
                    <a:pt x="1796" y="4064"/>
                    <a:pt x="1922" y="4222"/>
                    <a:pt x="1922" y="4316"/>
                  </a:cubicBezTo>
                  <a:lnTo>
                    <a:pt x="1922" y="4789"/>
                  </a:lnTo>
                  <a:lnTo>
                    <a:pt x="2584" y="4789"/>
                  </a:lnTo>
                  <a:lnTo>
                    <a:pt x="2584" y="4316"/>
                  </a:lnTo>
                  <a:cubicBezTo>
                    <a:pt x="2584" y="4159"/>
                    <a:pt x="2678" y="4064"/>
                    <a:pt x="2836" y="4001"/>
                  </a:cubicBezTo>
                  <a:cubicBezTo>
                    <a:pt x="3025" y="3938"/>
                    <a:pt x="3182" y="3844"/>
                    <a:pt x="3371" y="3686"/>
                  </a:cubicBezTo>
                  <a:cubicBezTo>
                    <a:pt x="3449" y="3647"/>
                    <a:pt x="3539" y="3620"/>
                    <a:pt x="3626" y="3620"/>
                  </a:cubicBezTo>
                  <a:cubicBezTo>
                    <a:pt x="3680" y="3620"/>
                    <a:pt x="3733" y="3631"/>
                    <a:pt x="3781" y="3655"/>
                  </a:cubicBezTo>
                  <a:lnTo>
                    <a:pt x="4159" y="3907"/>
                  </a:lnTo>
                  <a:lnTo>
                    <a:pt x="4505" y="3308"/>
                  </a:lnTo>
                  <a:lnTo>
                    <a:pt x="4127" y="3056"/>
                  </a:lnTo>
                  <a:cubicBezTo>
                    <a:pt x="4001" y="2993"/>
                    <a:pt x="3938" y="2867"/>
                    <a:pt x="3970" y="2710"/>
                  </a:cubicBezTo>
                  <a:cubicBezTo>
                    <a:pt x="4001" y="2489"/>
                    <a:pt x="4001" y="2332"/>
                    <a:pt x="3970" y="2079"/>
                  </a:cubicBezTo>
                  <a:cubicBezTo>
                    <a:pt x="3938" y="1922"/>
                    <a:pt x="4001" y="1796"/>
                    <a:pt x="4127" y="1733"/>
                  </a:cubicBezTo>
                  <a:lnTo>
                    <a:pt x="4505" y="1481"/>
                  </a:lnTo>
                  <a:lnTo>
                    <a:pt x="4159" y="914"/>
                  </a:lnTo>
                  <a:lnTo>
                    <a:pt x="3781" y="1134"/>
                  </a:lnTo>
                  <a:cubicBezTo>
                    <a:pt x="3734" y="1169"/>
                    <a:pt x="3684" y="1183"/>
                    <a:pt x="3632" y="1183"/>
                  </a:cubicBezTo>
                  <a:cubicBezTo>
                    <a:pt x="3543" y="1183"/>
                    <a:pt x="3451" y="1143"/>
                    <a:pt x="3371" y="1103"/>
                  </a:cubicBezTo>
                  <a:cubicBezTo>
                    <a:pt x="3214" y="977"/>
                    <a:pt x="3025" y="851"/>
                    <a:pt x="2836" y="788"/>
                  </a:cubicBezTo>
                  <a:cubicBezTo>
                    <a:pt x="2710" y="725"/>
                    <a:pt x="2584" y="567"/>
                    <a:pt x="2584" y="473"/>
                  </a:cubicBezTo>
                  <a:lnTo>
                    <a:pt x="258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9" name="Google Shape;8459;p76">
              <a:extLst>
                <a:ext uri="{FF2B5EF4-FFF2-40B4-BE49-F238E27FC236}">
                  <a16:creationId xmlns:a16="http://schemas.microsoft.com/office/drawing/2014/main" id="{4E92D1EE-ECF4-D244-B191-097C5927E8A7}"/>
                </a:ext>
              </a:extLst>
            </p:cNvPr>
            <p:cNvSpPr/>
            <p:nvPr/>
          </p:nvSpPr>
          <p:spPr>
            <a:xfrm>
              <a:off x="-4082800" y="3612425"/>
              <a:ext cx="222150" cy="291825"/>
            </a:xfrm>
            <a:custGeom>
              <a:avLst/>
              <a:gdLst/>
              <a:ahLst/>
              <a:cxnLst/>
              <a:rect l="l" t="t" r="r" b="b"/>
              <a:pathLst>
                <a:path w="8886" h="11673" extrusionOk="0">
                  <a:moveTo>
                    <a:pt x="5168" y="1324"/>
                  </a:moveTo>
                  <a:cubicBezTo>
                    <a:pt x="5357" y="1324"/>
                    <a:pt x="5514" y="1481"/>
                    <a:pt x="5514" y="1702"/>
                  </a:cubicBezTo>
                  <a:lnTo>
                    <a:pt x="5514" y="2269"/>
                  </a:lnTo>
                  <a:cubicBezTo>
                    <a:pt x="5609" y="2332"/>
                    <a:pt x="5735" y="2395"/>
                    <a:pt x="5829" y="2489"/>
                  </a:cubicBezTo>
                  <a:lnTo>
                    <a:pt x="6333" y="2206"/>
                  </a:lnTo>
                  <a:cubicBezTo>
                    <a:pt x="6396" y="2174"/>
                    <a:pt x="6491" y="2174"/>
                    <a:pt x="6617" y="2174"/>
                  </a:cubicBezTo>
                  <a:cubicBezTo>
                    <a:pt x="6680" y="2206"/>
                    <a:pt x="6774" y="2237"/>
                    <a:pt x="6806" y="2300"/>
                  </a:cubicBezTo>
                  <a:lnTo>
                    <a:pt x="7467" y="3497"/>
                  </a:lnTo>
                  <a:cubicBezTo>
                    <a:pt x="7562" y="3655"/>
                    <a:pt x="7530" y="3844"/>
                    <a:pt x="7341" y="3970"/>
                  </a:cubicBezTo>
                  <a:lnTo>
                    <a:pt x="6837" y="4254"/>
                  </a:lnTo>
                  <a:cubicBezTo>
                    <a:pt x="6869" y="4380"/>
                    <a:pt x="6869" y="4474"/>
                    <a:pt x="6837" y="4632"/>
                  </a:cubicBezTo>
                  <a:lnTo>
                    <a:pt x="7341" y="4915"/>
                  </a:lnTo>
                  <a:cubicBezTo>
                    <a:pt x="7499" y="4978"/>
                    <a:pt x="7593" y="5230"/>
                    <a:pt x="7467" y="5388"/>
                  </a:cubicBezTo>
                  <a:lnTo>
                    <a:pt x="6806" y="6553"/>
                  </a:lnTo>
                  <a:cubicBezTo>
                    <a:pt x="6774" y="6648"/>
                    <a:pt x="6680" y="6679"/>
                    <a:pt x="6617" y="6711"/>
                  </a:cubicBezTo>
                  <a:cubicBezTo>
                    <a:pt x="6588" y="6730"/>
                    <a:pt x="6555" y="6738"/>
                    <a:pt x="6523" y="6738"/>
                  </a:cubicBezTo>
                  <a:cubicBezTo>
                    <a:pt x="6450" y="6738"/>
                    <a:pt x="6377" y="6701"/>
                    <a:pt x="6333" y="6679"/>
                  </a:cubicBezTo>
                  <a:lnTo>
                    <a:pt x="5829" y="6396"/>
                  </a:lnTo>
                  <a:cubicBezTo>
                    <a:pt x="5703" y="6490"/>
                    <a:pt x="5609" y="6522"/>
                    <a:pt x="5514" y="6616"/>
                  </a:cubicBezTo>
                  <a:lnTo>
                    <a:pt x="5514" y="7183"/>
                  </a:lnTo>
                  <a:cubicBezTo>
                    <a:pt x="5514" y="7404"/>
                    <a:pt x="5357" y="7562"/>
                    <a:pt x="5168" y="7562"/>
                  </a:cubicBezTo>
                  <a:lnTo>
                    <a:pt x="3781" y="7562"/>
                  </a:lnTo>
                  <a:cubicBezTo>
                    <a:pt x="3592" y="7562"/>
                    <a:pt x="3435" y="7404"/>
                    <a:pt x="3435" y="7183"/>
                  </a:cubicBezTo>
                  <a:lnTo>
                    <a:pt x="3435" y="6616"/>
                  </a:lnTo>
                  <a:cubicBezTo>
                    <a:pt x="3309" y="6553"/>
                    <a:pt x="3183" y="6490"/>
                    <a:pt x="3120" y="6396"/>
                  </a:cubicBezTo>
                  <a:lnTo>
                    <a:pt x="2584" y="6679"/>
                  </a:lnTo>
                  <a:cubicBezTo>
                    <a:pt x="2521" y="6711"/>
                    <a:pt x="2427" y="6711"/>
                    <a:pt x="2332" y="6711"/>
                  </a:cubicBezTo>
                  <a:cubicBezTo>
                    <a:pt x="2238" y="6679"/>
                    <a:pt x="2175" y="6648"/>
                    <a:pt x="2112" y="6553"/>
                  </a:cubicBezTo>
                  <a:lnTo>
                    <a:pt x="1450" y="5388"/>
                  </a:lnTo>
                  <a:cubicBezTo>
                    <a:pt x="1387" y="5230"/>
                    <a:pt x="1419" y="5041"/>
                    <a:pt x="1576" y="4915"/>
                  </a:cubicBezTo>
                  <a:lnTo>
                    <a:pt x="2080" y="4632"/>
                  </a:lnTo>
                  <a:lnTo>
                    <a:pt x="2080" y="4443"/>
                  </a:lnTo>
                  <a:lnTo>
                    <a:pt x="2080" y="4254"/>
                  </a:lnTo>
                  <a:lnTo>
                    <a:pt x="1576" y="3970"/>
                  </a:lnTo>
                  <a:cubicBezTo>
                    <a:pt x="1419" y="3907"/>
                    <a:pt x="1324" y="3655"/>
                    <a:pt x="1450" y="3497"/>
                  </a:cubicBezTo>
                  <a:lnTo>
                    <a:pt x="2112" y="2332"/>
                  </a:lnTo>
                  <a:cubicBezTo>
                    <a:pt x="2175" y="2237"/>
                    <a:pt x="2238" y="2206"/>
                    <a:pt x="2332" y="2174"/>
                  </a:cubicBezTo>
                  <a:cubicBezTo>
                    <a:pt x="2352" y="2155"/>
                    <a:pt x="2377" y="2147"/>
                    <a:pt x="2405" y="2147"/>
                  </a:cubicBezTo>
                  <a:cubicBezTo>
                    <a:pt x="2467" y="2147"/>
                    <a:pt x="2541" y="2184"/>
                    <a:pt x="2584" y="2206"/>
                  </a:cubicBezTo>
                  <a:lnTo>
                    <a:pt x="3120" y="2489"/>
                  </a:lnTo>
                  <a:cubicBezTo>
                    <a:pt x="3214" y="2395"/>
                    <a:pt x="3309" y="2363"/>
                    <a:pt x="3435" y="2269"/>
                  </a:cubicBezTo>
                  <a:lnTo>
                    <a:pt x="3435" y="1702"/>
                  </a:lnTo>
                  <a:cubicBezTo>
                    <a:pt x="3435" y="1481"/>
                    <a:pt x="3592" y="1324"/>
                    <a:pt x="3781" y="1324"/>
                  </a:cubicBezTo>
                  <a:close/>
                  <a:moveTo>
                    <a:pt x="4443" y="0"/>
                  </a:moveTo>
                  <a:cubicBezTo>
                    <a:pt x="1986" y="0"/>
                    <a:pt x="1" y="2017"/>
                    <a:pt x="1" y="4443"/>
                  </a:cubicBezTo>
                  <a:cubicBezTo>
                    <a:pt x="1" y="5419"/>
                    <a:pt x="316" y="6333"/>
                    <a:pt x="851" y="7120"/>
                  </a:cubicBezTo>
                  <a:lnTo>
                    <a:pt x="4159" y="11531"/>
                  </a:lnTo>
                  <a:cubicBezTo>
                    <a:pt x="4222" y="11626"/>
                    <a:pt x="4325" y="11673"/>
                    <a:pt x="4431" y="11673"/>
                  </a:cubicBezTo>
                  <a:cubicBezTo>
                    <a:pt x="4538" y="11673"/>
                    <a:pt x="4648" y="11626"/>
                    <a:pt x="4727" y="11531"/>
                  </a:cubicBezTo>
                  <a:lnTo>
                    <a:pt x="8066" y="6994"/>
                  </a:lnTo>
                  <a:cubicBezTo>
                    <a:pt x="8602" y="6270"/>
                    <a:pt x="8885" y="5356"/>
                    <a:pt x="8885" y="4443"/>
                  </a:cubicBezTo>
                  <a:cubicBezTo>
                    <a:pt x="8885" y="2017"/>
                    <a:pt x="6932" y="0"/>
                    <a:pt x="44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0" name="Google Shape;8460;p76">
              <a:extLst>
                <a:ext uri="{FF2B5EF4-FFF2-40B4-BE49-F238E27FC236}">
                  <a16:creationId xmlns:a16="http://schemas.microsoft.com/office/drawing/2014/main" id="{46B93905-FA46-037C-10A7-7CB9BBB30ACC}"/>
                </a:ext>
              </a:extLst>
            </p:cNvPr>
            <p:cNvSpPr/>
            <p:nvPr/>
          </p:nvSpPr>
          <p:spPr>
            <a:xfrm>
              <a:off x="-3980400" y="371480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4" y="537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91" name="Google Shape;8461;p76">
            <a:extLst>
              <a:ext uri="{FF2B5EF4-FFF2-40B4-BE49-F238E27FC236}">
                <a16:creationId xmlns:a16="http://schemas.microsoft.com/office/drawing/2014/main" id="{8AF8E74B-2865-40EE-F0B3-D44C1C52DFCA}"/>
              </a:ext>
            </a:extLst>
          </p:cNvPr>
          <p:cNvGrpSpPr/>
          <p:nvPr/>
        </p:nvGrpSpPr>
        <p:grpSpPr>
          <a:xfrm>
            <a:off x="6191276" y="3693169"/>
            <a:ext cx="561033" cy="524748"/>
            <a:chOff x="-4118225" y="3990475"/>
            <a:chExt cx="292225" cy="273325"/>
          </a:xfrm>
          <a:solidFill>
            <a:schemeClr val="tx1"/>
          </a:solidFill>
        </p:grpSpPr>
        <p:sp>
          <p:nvSpPr>
            <p:cNvPr id="1092" name="Google Shape;8462;p76">
              <a:extLst>
                <a:ext uri="{FF2B5EF4-FFF2-40B4-BE49-F238E27FC236}">
                  <a16:creationId xmlns:a16="http://schemas.microsoft.com/office/drawing/2014/main" id="{477A9A46-D765-9422-D820-167CED9DDACC}"/>
                </a:ext>
              </a:extLst>
            </p:cNvPr>
            <p:cNvSpPr/>
            <p:nvPr/>
          </p:nvSpPr>
          <p:spPr>
            <a:xfrm>
              <a:off x="-3963850" y="40401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3" name="Google Shape;8463;p76">
              <a:extLst>
                <a:ext uri="{FF2B5EF4-FFF2-40B4-BE49-F238E27FC236}">
                  <a16:creationId xmlns:a16="http://schemas.microsoft.com/office/drawing/2014/main" id="{C4F8ED26-86DB-EEB5-93A4-49561C35B7D2}"/>
                </a:ext>
              </a:extLst>
            </p:cNvPr>
            <p:cNvSpPr/>
            <p:nvPr/>
          </p:nvSpPr>
          <p:spPr>
            <a:xfrm>
              <a:off x="-4015050" y="3990475"/>
              <a:ext cx="153600" cy="153625"/>
            </a:xfrm>
            <a:custGeom>
              <a:avLst/>
              <a:gdLst/>
              <a:ahLst/>
              <a:cxnLst/>
              <a:rect l="l" t="t" r="r" b="b"/>
              <a:pathLst>
                <a:path w="6144" h="6145" extrusionOk="0">
                  <a:moveTo>
                    <a:pt x="3056" y="1324"/>
                  </a:moveTo>
                  <a:cubicBezTo>
                    <a:pt x="4001" y="1324"/>
                    <a:pt x="4757" y="2080"/>
                    <a:pt x="4757" y="3025"/>
                  </a:cubicBezTo>
                  <a:cubicBezTo>
                    <a:pt x="4757" y="3970"/>
                    <a:pt x="4033" y="4726"/>
                    <a:pt x="3056" y="4726"/>
                  </a:cubicBezTo>
                  <a:cubicBezTo>
                    <a:pt x="2111" y="4726"/>
                    <a:pt x="1386" y="3970"/>
                    <a:pt x="1386" y="3025"/>
                  </a:cubicBezTo>
                  <a:cubicBezTo>
                    <a:pt x="1386" y="2080"/>
                    <a:pt x="2111" y="1324"/>
                    <a:pt x="3056" y="1324"/>
                  </a:cubicBezTo>
                  <a:close/>
                  <a:moveTo>
                    <a:pt x="3056" y="1"/>
                  </a:moveTo>
                  <a:cubicBezTo>
                    <a:pt x="1386" y="1"/>
                    <a:pt x="0" y="1355"/>
                    <a:pt x="0" y="3057"/>
                  </a:cubicBezTo>
                  <a:cubicBezTo>
                    <a:pt x="0" y="4758"/>
                    <a:pt x="1323" y="6144"/>
                    <a:pt x="3056" y="6144"/>
                  </a:cubicBezTo>
                  <a:cubicBezTo>
                    <a:pt x="4757" y="6144"/>
                    <a:pt x="6144" y="4758"/>
                    <a:pt x="6144" y="3057"/>
                  </a:cubicBezTo>
                  <a:cubicBezTo>
                    <a:pt x="6144" y="1355"/>
                    <a:pt x="4757" y="1"/>
                    <a:pt x="30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4" name="Google Shape;8464;p76">
              <a:extLst>
                <a:ext uri="{FF2B5EF4-FFF2-40B4-BE49-F238E27FC236}">
                  <a16:creationId xmlns:a16="http://schemas.microsoft.com/office/drawing/2014/main" id="{81358CC2-9559-54AB-B8C9-0726F12FE443}"/>
                </a:ext>
              </a:extLst>
            </p:cNvPr>
            <p:cNvSpPr/>
            <p:nvPr/>
          </p:nvSpPr>
          <p:spPr>
            <a:xfrm>
              <a:off x="-4118225" y="4144075"/>
              <a:ext cx="33875" cy="119725"/>
            </a:xfrm>
            <a:custGeom>
              <a:avLst/>
              <a:gdLst/>
              <a:ahLst/>
              <a:cxnLst/>
              <a:rect l="l" t="t" r="r" b="b"/>
              <a:pathLst>
                <a:path w="1355" h="478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4442"/>
                  </a:lnTo>
                  <a:cubicBezTo>
                    <a:pt x="0" y="4631"/>
                    <a:pt x="158" y="4789"/>
                    <a:pt x="347" y="4789"/>
                  </a:cubicBezTo>
                  <a:lnTo>
                    <a:pt x="1008" y="4789"/>
                  </a:lnTo>
                  <a:cubicBezTo>
                    <a:pt x="1134" y="4789"/>
                    <a:pt x="1260" y="4757"/>
                    <a:pt x="1355" y="4726"/>
                  </a:cubicBezTo>
                  <a:lnTo>
                    <a:pt x="1355" y="63"/>
                  </a:lnTo>
                  <a:cubicBezTo>
                    <a:pt x="1260" y="32"/>
                    <a:pt x="1134" y="0"/>
                    <a:pt x="1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5" name="Google Shape;8465;p76">
              <a:extLst>
                <a:ext uri="{FF2B5EF4-FFF2-40B4-BE49-F238E27FC236}">
                  <a16:creationId xmlns:a16="http://schemas.microsoft.com/office/drawing/2014/main" id="{41083528-B2A2-B475-FDBA-289814423CC0}"/>
                </a:ext>
              </a:extLst>
            </p:cNvPr>
            <p:cNvSpPr/>
            <p:nvPr/>
          </p:nvSpPr>
          <p:spPr>
            <a:xfrm>
              <a:off x="-4067050" y="4143750"/>
              <a:ext cx="241050" cy="120050"/>
            </a:xfrm>
            <a:custGeom>
              <a:avLst/>
              <a:gdLst/>
              <a:ahLst/>
              <a:cxnLst/>
              <a:rect l="l" t="t" r="r" b="b"/>
              <a:pathLst>
                <a:path w="9642" h="4802" extrusionOk="0">
                  <a:moveTo>
                    <a:pt x="1750" y="1"/>
                  </a:moveTo>
                  <a:cubicBezTo>
                    <a:pt x="1124" y="1"/>
                    <a:pt x="537" y="197"/>
                    <a:pt x="1" y="549"/>
                  </a:cubicBezTo>
                  <a:lnTo>
                    <a:pt x="1" y="4550"/>
                  </a:lnTo>
                  <a:cubicBezTo>
                    <a:pt x="410" y="4707"/>
                    <a:pt x="883" y="4802"/>
                    <a:pt x="1356" y="4802"/>
                  </a:cubicBezTo>
                  <a:lnTo>
                    <a:pt x="5294" y="4802"/>
                  </a:lnTo>
                  <a:cubicBezTo>
                    <a:pt x="5735" y="4802"/>
                    <a:pt x="6144" y="4644"/>
                    <a:pt x="6459" y="4392"/>
                  </a:cubicBezTo>
                  <a:cubicBezTo>
                    <a:pt x="6459" y="4392"/>
                    <a:pt x="8507" y="2502"/>
                    <a:pt x="9169" y="1872"/>
                  </a:cubicBezTo>
                  <a:cubicBezTo>
                    <a:pt x="9169" y="1872"/>
                    <a:pt x="9547" y="1399"/>
                    <a:pt x="9547" y="1021"/>
                  </a:cubicBezTo>
                  <a:cubicBezTo>
                    <a:pt x="9641" y="454"/>
                    <a:pt x="9169" y="13"/>
                    <a:pt x="8602" y="13"/>
                  </a:cubicBezTo>
                  <a:cubicBezTo>
                    <a:pt x="8413" y="13"/>
                    <a:pt x="7751" y="202"/>
                    <a:pt x="6711" y="1777"/>
                  </a:cubicBezTo>
                  <a:cubicBezTo>
                    <a:pt x="6333" y="2376"/>
                    <a:pt x="5766" y="2754"/>
                    <a:pt x="5199" y="2754"/>
                  </a:cubicBezTo>
                  <a:lnTo>
                    <a:pt x="2710" y="2754"/>
                  </a:lnTo>
                  <a:cubicBezTo>
                    <a:pt x="2584" y="2754"/>
                    <a:pt x="2458" y="2849"/>
                    <a:pt x="2395" y="2975"/>
                  </a:cubicBezTo>
                  <a:cubicBezTo>
                    <a:pt x="2333" y="3099"/>
                    <a:pt x="2223" y="3152"/>
                    <a:pt x="2110" y="3152"/>
                  </a:cubicBezTo>
                  <a:cubicBezTo>
                    <a:pt x="1880" y="3152"/>
                    <a:pt x="1638" y="2934"/>
                    <a:pt x="1765" y="2660"/>
                  </a:cubicBezTo>
                  <a:cubicBezTo>
                    <a:pt x="1923" y="2344"/>
                    <a:pt x="2238" y="2092"/>
                    <a:pt x="2616" y="2092"/>
                  </a:cubicBezTo>
                  <a:lnTo>
                    <a:pt x="5231" y="2092"/>
                  </a:lnTo>
                  <a:cubicBezTo>
                    <a:pt x="6081" y="2061"/>
                    <a:pt x="6081" y="706"/>
                    <a:pt x="5136" y="706"/>
                  </a:cubicBezTo>
                  <a:lnTo>
                    <a:pt x="3844" y="706"/>
                  </a:lnTo>
                  <a:cubicBezTo>
                    <a:pt x="3116" y="220"/>
                    <a:pt x="2412" y="1"/>
                    <a:pt x="1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96" name="Google Shape;8466;p76">
            <a:extLst>
              <a:ext uri="{FF2B5EF4-FFF2-40B4-BE49-F238E27FC236}">
                <a16:creationId xmlns:a16="http://schemas.microsoft.com/office/drawing/2014/main" id="{538BD5D7-0C76-F94E-2349-A83890A10843}"/>
              </a:ext>
            </a:extLst>
          </p:cNvPr>
          <p:cNvGrpSpPr/>
          <p:nvPr/>
        </p:nvGrpSpPr>
        <p:grpSpPr>
          <a:xfrm>
            <a:off x="9805481" y="2250784"/>
            <a:ext cx="526284" cy="562569"/>
            <a:chOff x="-2312225" y="3238300"/>
            <a:chExt cx="274125" cy="293025"/>
          </a:xfrm>
          <a:solidFill>
            <a:schemeClr val="tx1"/>
          </a:solidFill>
        </p:grpSpPr>
        <p:sp>
          <p:nvSpPr>
            <p:cNvPr id="1097" name="Google Shape;8467;p76">
              <a:extLst>
                <a:ext uri="{FF2B5EF4-FFF2-40B4-BE49-F238E27FC236}">
                  <a16:creationId xmlns:a16="http://schemas.microsoft.com/office/drawing/2014/main" id="{A41C9EE7-AA2D-1031-CFD6-DD158BFD1A6A}"/>
                </a:ext>
              </a:extLst>
            </p:cNvPr>
            <p:cNvSpPr/>
            <p:nvPr/>
          </p:nvSpPr>
          <p:spPr>
            <a:xfrm>
              <a:off x="-2241325" y="3289500"/>
              <a:ext cx="203225" cy="241825"/>
            </a:xfrm>
            <a:custGeom>
              <a:avLst/>
              <a:gdLst/>
              <a:ahLst/>
              <a:cxnLst/>
              <a:rect l="l" t="t" r="r" b="b"/>
              <a:pathLst>
                <a:path w="8129" h="9673" extrusionOk="0">
                  <a:moveTo>
                    <a:pt x="2458" y="0"/>
                  </a:moveTo>
                  <a:cubicBezTo>
                    <a:pt x="2174" y="0"/>
                    <a:pt x="1954" y="221"/>
                    <a:pt x="1954" y="504"/>
                  </a:cubicBezTo>
                  <a:lnTo>
                    <a:pt x="1954" y="2836"/>
                  </a:lnTo>
                  <a:lnTo>
                    <a:pt x="1954" y="5167"/>
                  </a:lnTo>
                  <a:lnTo>
                    <a:pt x="914" y="4128"/>
                  </a:lnTo>
                  <a:cubicBezTo>
                    <a:pt x="820" y="4033"/>
                    <a:pt x="693" y="3986"/>
                    <a:pt x="567" y="3986"/>
                  </a:cubicBezTo>
                  <a:cubicBezTo>
                    <a:pt x="441" y="3986"/>
                    <a:pt x="315" y="4033"/>
                    <a:pt x="221" y="4128"/>
                  </a:cubicBezTo>
                  <a:cubicBezTo>
                    <a:pt x="0" y="4317"/>
                    <a:pt x="0" y="4632"/>
                    <a:pt x="221" y="4852"/>
                  </a:cubicBezTo>
                  <a:lnTo>
                    <a:pt x="2678" y="7310"/>
                  </a:lnTo>
                  <a:lnTo>
                    <a:pt x="2678" y="8664"/>
                  </a:lnTo>
                  <a:cubicBezTo>
                    <a:pt x="2678" y="9200"/>
                    <a:pt x="3151" y="9672"/>
                    <a:pt x="3718" y="9672"/>
                  </a:cubicBezTo>
                  <a:lnTo>
                    <a:pt x="6459" y="9672"/>
                  </a:lnTo>
                  <a:cubicBezTo>
                    <a:pt x="7026" y="9672"/>
                    <a:pt x="7499" y="9200"/>
                    <a:pt x="7499" y="8664"/>
                  </a:cubicBezTo>
                  <a:lnTo>
                    <a:pt x="7499" y="8066"/>
                  </a:lnTo>
                  <a:cubicBezTo>
                    <a:pt x="7688" y="7656"/>
                    <a:pt x="7845" y="7278"/>
                    <a:pt x="7940" y="6837"/>
                  </a:cubicBezTo>
                  <a:cubicBezTo>
                    <a:pt x="8034" y="6396"/>
                    <a:pt x="8129" y="5986"/>
                    <a:pt x="8129" y="5514"/>
                  </a:cubicBezTo>
                  <a:lnTo>
                    <a:pt x="8129" y="3308"/>
                  </a:lnTo>
                  <a:cubicBezTo>
                    <a:pt x="8129" y="3025"/>
                    <a:pt x="7877" y="2773"/>
                    <a:pt x="7625" y="2773"/>
                  </a:cubicBezTo>
                  <a:cubicBezTo>
                    <a:pt x="7341" y="2773"/>
                    <a:pt x="7089" y="3025"/>
                    <a:pt x="7089" y="3308"/>
                  </a:cubicBezTo>
                  <a:lnTo>
                    <a:pt x="7089" y="3812"/>
                  </a:lnTo>
                  <a:cubicBezTo>
                    <a:pt x="7089" y="4002"/>
                    <a:pt x="6931" y="4159"/>
                    <a:pt x="6742" y="4159"/>
                  </a:cubicBezTo>
                  <a:cubicBezTo>
                    <a:pt x="6553" y="4159"/>
                    <a:pt x="6396" y="4002"/>
                    <a:pt x="6396" y="3812"/>
                  </a:cubicBezTo>
                  <a:lnTo>
                    <a:pt x="6396" y="2615"/>
                  </a:lnTo>
                  <a:cubicBezTo>
                    <a:pt x="6396" y="2363"/>
                    <a:pt x="6144" y="2111"/>
                    <a:pt x="5892" y="2111"/>
                  </a:cubicBezTo>
                  <a:cubicBezTo>
                    <a:pt x="5608" y="2111"/>
                    <a:pt x="5356" y="2363"/>
                    <a:pt x="5356" y="2615"/>
                  </a:cubicBezTo>
                  <a:cubicBezTo>
                    <a:pt x="5357" y="2615"/>
                    <a:pt x="5358" y="2615"/>
                    <a:pt x="5359" y="2615"/>
                  </a:cubicBezTo>
                  <a:cubicBezTo>
                    <a:pt x="5418" y="2615"/>
                    <a:pt x="5419" y="3769"/>
                    <a:pt x="5419" y="3781"/>
                  </a:cubicBezTo>
                  <a:lnTo>
                    <a:pt x="5419" y="3781"/>
                  </a:lnTo>
                  <a:cubicBezTo>
                    <a:pt x="5419" y="3970"/>
                    <a:pt x="5262" y="4128"/>
                    <a:pt x="5041" y="4128"/>
                  </a:cubicBezTo>
                  <a:cubicBezTo>
                    <a:pt x="4852" y="4128"/>
                    <a:pt x="4695" y="3970"/>
                    <a:pt x="4695" y="3781"/>
                  </a:cubicBezTo>
                  <a:lnTo>
                    <a:pt x="4695" y="2584"/>
                  </a:lnTo>
                  <a:cubicBezTo>
                    <a:pt x="4695" y="2332"/>
                    <a:pt x="4474" y="2080"/>
                    <a:pt x="4191" y="2080"/>
                  </a:cubicBezTo>
                  <a:cubicBezTo>
                    <a:pt x="3907" y="2080"/>
                    <a:pt x="3686" y="2332"/>
                    <a:pt x="3686" y="2584"/>
                  </a:cubicBezTo>
                  <a:lnTo>
                    <a:pt x="3686" y="3781"/>
                  </a:lnTo>
                  <a:cubicBezTo>
                    <a:pt x="3686" y="3970"/>
                    <a:pt x="3529" y="4128"/>
                    <a:pt x="3308" y="4128"/>
                  </a:cubicBezTo>
                  <a:cubicBezTo>
                    <a:pt x="3119" y="4128"/>
                    <a:pt x="2962" y="3970"/>
                    <a:pt x="2962" y="3781"/>
                  </a:cubicBezTo>
                  <a:lnTo>
                    <a:pt x="2962" y="504"/>
                  </a:lnTo>
                  <a:cubicBezTo>
                    <a:pt x="2962" y="221"/>
                    <a:pt x="2741" y="0"/>
                    <a:pt x="24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8" name="Google Shape;8468;p76">
              <a:extLst>
                <a:ext uri="{FF2B5EF4-FFF2-40B4-BE49-F238E27FC236}">
                  <a16:creationId xmlns:a16="http://schemas.microsoft.com/office/drawing/2014/main" id="{EF6EBD92-41E2-2F6D-28B3-F266F5BC59A0}"/>
                </a:ext>
              </a:extLst>
            </p:cNvPr>
            <p:cNvSpPr/>
            <p:nvPr/>
          </p:nvSpPr>
          <p:spPr>
            <a:xfrm>
              <a:off x="-2312225" y="3238300"/>
              <a:ext cx="241825" cy="241050"/>
            </a:xfrm>
            <a:custGeom>
              <a:avLst/>
              <a:gdLst/>
              <a:ahLst/>
              <a:cxnLst/>
              <a:rect l="l" t="t" r="r" b="b"/>
              <a:pathLst>
                <a:path w="9673" h="9642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33"/>
                  </a:lnTo>
                  <a:cubicBezTo>
                    <a:pt x="1" y="1922"/>
                    <a:pt x="158" y="2080"/>
                    <a:pt x="379" y="2080"/>
                  </a:cubicBezTo>
                  <a:lnTo>
                    <a:pt x="726" y="2080"/>
                  </a:lnTo>
                  <a:lnTo>
                    <a:pt x="726" y="7562"/>
                  </a:lnTo>
                  <a:lnTo>
                    <a:pt x="379" y="7562"/>
                  </a:lnTo>
                  <a:cubicBezTo>
                    <a:pt x="158" y="7562"/>
                    <a:pt x="1" y="7719"/>
                    <a:pt x="1" y="7908"/>
                  </a:cubicBezTo>
                  <a:lnTo>
                    <a:pt x="1" y="9294"/>
                  </a:lnTo>
                  <a:cubicBezTo>
                    <a:pt x="1" y="9484"/>
                    <a:pt x="158" y="9641"/>
                    <a:pt x="379" y="9641"/>
                  </a:cubicBezTo>
                  <a:lnTo>
                    <a:pt x="1734" y="9641"/>
                  </a:lnTo>
                  <a:cubicBezTo>
                    <a:pt x="1954" y="9641"/>
                    <a:pt x="2112" y="9484"/>
                    <a:pt x="2112" y="9294"/>
                  </a:cubicBezTo>
                  <a:lnTo>
                    <a:pt x="2112" y="8916"/>
                  </a:lnTo>
                  <a:lnTo>
                    <a:pt x="4160" y="8916"/>
                  </a:lnTo>
                  <a:lnTo>
                    <a:pt x="3435" y="8223"/>
                  </a:lnTo>
                  <a:lnTo>
                    <a:pt x="2112" y="8223"/>
                  </a:lnTo>
                  <a:lnTo>
                    <a:pt x="2112" y="7877"/>
                  </a:lnTo>
                  <a:cubicBezTo>
                    <a:pt x="2112" y="7688"/>
                    <a:pt x="1954" y="7530"/>
                    <a:pt x="1734" y="7530"/>
                  </a:cubicBezTo>
                  <a:lnTo>
                    <a:pt x="1387" y="7530"/>
                  </a:lnTo>
                  <a:lnTo>
                    <a:pt x="1387" y="2080"/>
                  </a:lnTo>
                  <a:lnTo>
                    <a:pt x="1734" y="2080"/>
                  </a:lnTo>
                  <a:cubicBezTo>
                    <a:pt x="1954" y="2080"/>
                    <a:pt x="2112" y="1922"/>
                    <a:pt x="2112" y="1733"/>
                  </a:cubicBezTo>
                  <a:lnTo>
                    <a:pt x="2112" y="1387"/>
                  </a:lnTo>
                  <a:lnTo>
                    <a:pt x="7562" y="1387"/>
                  </a:lnTo>
                  <a:lnTo>
                    <a:pt x="7562" y="1733"/>
                  </a:lnTo>
                  <a:cubicBezTo>
                    <a:pt x="7562" y="1922"/>
                    <a:pt x="7720" y="2080"/>
                    <a:pt x="7940" y="2080"/>
                  </a:cubicBezTo>
                  <a:lnTo>
                    <a:pt x="8287" y="2080"/>
                  </a:lnTo>
                  <a:lnTo>
                    <a:pt x="8287" y="3592"/>
                  </a:lnTo>
                  <a:cubicBezTo>
                    <a:pt x="8444" y="3498"/>
                    <a:pt x="8602" y="3466"/>
                    <a:pt x="8791" y="3466"/>
                  </a:cubicBezTo>
                  <a:cubicBezTo>
                    <a:pt x="8885" y="3466"/>
                    <a:pt x="8917" y="3466"/>
                    <a:pt x="8948" y="3498"/>
                  </a:cubicBezTo>
                  <a:lnTo>
                    <a:pt x="8948" y="2080"/>
                  </a:lnTo>
                  <a:lnTo>
                    <a:pt x="9326" y="2080"/>
                  </a:lnTo>
                  <a:cubicBezTo>
                    <a:pt x="9515" y="2080"/>
                    <a:pt x="9673" y="1922"/>
                    <a:pt x="9673" y="1733"/>
                  </a:cubicBezTo>
                  <a:lnTo>
                    <a:pt x="9673" y="347"/>
                  </a:lnTo>
                  <a:cubicBezTo>
                    <a:pt x="9673" y="158"/>
                    <a:pt x="9515" y="1"/>
                    <a:pt x="9326" y="1"/>
                  </a:cubicBezTo>
                  <a:lnTo>
                    <a:pt x="7940" y="1"/>
                  </a:lnTo>
                  <a:cubicBezTo>
                    <a:pt x="7751" y="1"/>
                    <a:pt x="7562" y="158"/>
                    <a:pt x="7562" y="347"/>
                  </a:cubicBezTo>
                  <a:lnTo>
                    <a:pt x="7562" y="694"/>
                  </a:lnTo>
                  <a:lnTo>
                    <a:pt x="2112" y="694"/>
                  </a:lnTo>
                  <a:lnTo>
                    <a:pt x="2112" y="347"/>
                  </a:lnTo>
                  <a:cubicBezTo>
                    <a:pt x="2112" y="158"/>
                    <a:pt x="1954" y="1"/>
                    <a:pt x="17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99" name="Google Shape;8469;p76">
            <a:extLst>
              <a:ext uri="{FF2B5EF4-FFF2-40B4-BE49-F238E27FC236}">
                <a16:creationId xmlns:a16="http://schemas.microsoft.com/office/drawing/2014/main" id="{ADA588B6-6AFF-9B5C-0ACF-38C9F45658E3}"/>
              </a:ext>
            </a:extLst>
          </p:cNvPr>
          <p:cNvGrpSpPr/>
          <p:nvPr/>
        </p:nvGrpSpPr>
        <p:grpSpPr>
          <a:xfrm>
            <a:off x="9788084" y="2871448"/>
            <a:ext cx="561081" cy="697152"/>
            <a:chOff x="-2310650" y="3525775"/>
            <a:chExt cx="292250" cy="363125"/>
          </a:xfrm>
          <a:solidFill>
            <a:schemeClr val="tx1"/>
          </a:solidFill>
        </p:grpSpPr>
        <p:sp>
          <p:nvSpPr>
            <p:cNvPr id="1100" name="Google Shape;8470;p76">
              <a:extLst>
                <a:ext uri="{FF2B5EF4-FFF2-40B4-BE49-F238E27FC236}">
                  <a16:creationId xmlns:a16="http://schemas.microsoft.com/office/drawing/2014/main" id="{B4CE3E8B-734A-7693-6B3C-C546AEE5AE54}"/>
                </a:ext>
              </a:extLst>
            </p:cNvPr>
            <p:cNvSpPr/>
            <p:nvPr/>
          </p:nvSpPr>
          <p:spPr>
            <a:xfrm>
              <a:off x="-2053075" y="3648650"/>
              <a:ext cx="34675" cy="233950"/>
            </a:xfrm>
            <a:custGeom>
              <a:avLst/>
              <a:gdLst/>
              <a:ahLst/>
              <a:cxnLst/>
              <a:rect l="l" t="t" r="r" b="b"/>
              <a:pathLst>
                <a:path w="1387" h="9358" extrusionOk="0">
                  <a:moveTo>
                    <a:pt x="0" y="1"/>
                  </a:moveTo>
                  <a:lnTo>
                    <a:pt x="0" y="8286"/>
                  </a:lnTo>
                  <a:cubicBezTo>
                    <a:pt x="0" y="8664"/>
                    <a:pt x="158" y="9011"/>
                    <a:pt x="441" y="9263"/>
                  </a:cubicBezTo>
                  <a:cubicBezTo>
                    <a:pt x="504" y="9326"/>
                    <a:pt x="591" y="9358"/>
                    <a:pt x="677" y="9358"/>
                  </a:cubicBezTo>
                  <a:cubicBezTo>
                    <a:pt x="764" y="9358"/>
                    <a:pt x="851" y="9326"/>
                    <a:pt x="914" y="9263"/>
                  </a:cubicBezTo>
                  <a:cubicBezTo>
                    <a:pt x="1197" y="9011"/>
                    <a:pt x="1355" y="8664"/>
                    <a:pt x="1355" y="8286"/>
                  </a:cubicBezTo>
                  <a:lnTo>
                    <a:pt x="1355" y="347"/>
                  </a:ln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1" name="Google Shape;8471;p76">
              <a:extLst>
                <a:ext uri="{FF2B5EF4-FFF2-40B4-BE49-F238E27FC236}">
                  <a16:creationId xmlns:a16="http://schemas.microsoft.com/office/drawing/2014/main" id="{24A6BAB2-733E-F0D6-32F7-F4166B937327}"/>
                </a:ext>
              </a:extLst>
            </p:cNvPr>
            <p:cNvSpPr/>
            <p:nvPr/>
          </p:nvSpPr>
          <p:spPr>
            <a:xfrm>
              <a:off x="-2259450" y="375182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" y="1"/>
                  </a:moveTo>
                  <a:lnTo>
                    <a:pt x="1" y="2049"/>
                  </a:lnTo>
                  <a:lnTo>
                    <a:pt x="2049" y="2049"/>
                  </a:lnTo>
                  <a:lnTo>
                    <a:pt x="204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2" name="Google Shape;8472;p76">
              <a:extLst>
                <a:ext uri="{FF2B5EF4-FFF2-40B4-BE49-F238E27FC236}">
                  <a16:creationId xmlns:a16="http://schemas.microsoft.com/office/drawing/2014/main" id="{F78986E0-D801-1855-1F4C-700A7ED35236}"/>
                </a:ext>
              </a:extLst>
            </p:cNvPr>
            <p:cNvSpPr/>
            <p:nvPr/>
          </p:nvSpPr>
          <p:spPr>
            <a:xfrm>
              <a:off x="-2259450" y="3649450"/>
              <a:ext cx="137075" cy="51200"/>
            </a:xfrm>
            <a:custGeom>
              <a:avLst/>
              <a:gdLst/>
              <a:ahLst/>
              <a:cxnLst/>
              <a:rect l="l" t="t" r="r" b="b"/>
              <a:pathLst>
                <a:path w="5483" h="2048" extrusionOk="0">
                  <a:moveTo>
                    <a:pt x="1" y="0"/>
                  </a:moveTo>
                  <a:lnTo>
                    <a:pt x="1" y="2048"/>
                  </a:lnTo>
                  <a:lnTo>
                    <a:pt x="5483" y="2048"/>
                  </a:lnTo>
                  <a:lnTo>
                    <a:pt x="548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3" name="Google Shape;8473;p76">
              <a:extLst>
                <a:ext uri="{FF2B5EF4-FFF2-40B4-BE49-F238E27FC236}">
                  <a16:creationId xmlns:a16="http://schemas.microsoft.com/office/drawing/2014/main" id="{7CAB508D-11EA-0FBD-C0CC-A105F1FB0AF3}"/>
                </a:ext>
              </a:extLst>
            </p:cNvPr>
            <p:cNvSpPr/>
            <p:nvPr/>
          </p:nvSpPr>
          <p:spPr>
            <a:xfrm>
              <a:off x="-2310650" y="3525775"/>
              <a:ext cx="252075" cy="363125"/>
            </a:xfrm>
            <a:custGeom>
              <a:avLst/>
              <a:gdLst/>
              <a:ahLst/>
              <a:cxnLst/>
              <a:rect l="l" t="t" r="r" b="b"/>
              <a:pathLst>
                <a:path w="10083" h="14525" extrusionOk="0">
                  <a:moveTo>
                    <a:pt x="7814" y="4222"/>
                  </a:moveTo>
                  <a:cubicBezTo>
                    <a:pt x="8035" y="4222"/>
                    <a:pt x="8192" y="4380"/>
                    <a:pt x="8192" y="4569"/>
                  </a:cubicBezTo>
                  <a:lnTo>
                    <a:pt x="8192" y="7310"/>
                  </a:lnTo>
                  <a:cubicBezTo>
                    <a:pt x="8192" y="7530"/>
                    <a:pt x="8035" y="7657"/>
                    <a:pt x="7814" y="7657"/>
                  </a:cubicBezTo>
                  <a:lnTo>
                    <a:pt x="1671" y="7657"/>
                  </a:lnTo>
                  <a:cubicBezTo>
                    <a:pt x="1482" y="7657"/>
                    <a:pt x="1324" y="7530"/>
                    <a:pt x="1324" y="7310"/>
                  </a:cubicBezTo>
                  <a:lnTo>
                    <a:pt x="1324" y="4569"/>
                  </a:lnTo>
                  <a:cubicBezTo>
                    <a:pt x="1324" y="4380"/>
                    <a:pt x="1482" y="4222"/>
                    <a:pt x="1671" y="4222"/>
                  </a:cubicBezTo>
                  <a:close/>
                  <a:moveTo>
                    <a:pt x="7904" y="8380"/>
                  </a:moveTo>
                  <a:cubicBezTo>
                    <a:pt x="8287" y="8380"/>
                    <a:pt x="8278" y="9043"/>
                    <a:pt x="7877" y="9043"/>
                  </a:cubicBezTo>
                  <a:lnTo>
                    <a:pt x="5829" y="9043"/>
                  </a:lnTo>
                  <a:cubicBezTo>
                    <a:pt x="5388" y="9043"/>
                    <a:pt x="5357" y="8381"/>
                    <a:pt x="5829" y="8381"/>
                  </a:cubicBezTo>
                  <a:lnTo>
                    <a:pt x="7877" y="8381"/>
                  </a:lnTo>
                  <a:cubicBezTo>
                    <a:pt x="7886" y="8380"/>
                    <a:pt x="7895" y="8380"/>
                    <a:pt x="7904" y="8380"/>
                  </a:cubicBezTo>
                  <a:close/>
                  <a:moveTo>
                    <a:pt x="7904" y="9766"/>
                  </a:moveTo>
                  <a:cubicBezTo>
                    <a:pt x="8287" y="9766"/>
                    <a:pt x="8278" y="10429"/>
                    <a:pt x="7877" y="10429"/>
                  </a:cubicBezTo>
                  <a:lnTo>
                    <a:pt x="5829" y="10429"/>
                  </a:lnTo>
                  <a:cubicBezTo>
                    <a:pt x="5388" y="10429"/>
                    <a:pt x="5357" y="9767"/>
                    <a:pt x="5829" y="9767"/>
                  </a:cubicBezTo>
                  <a:lnTo>
                    <a:pt x="7877" y="9767"/>
                  </a:lnTo>
                  <a:cubicBezTo>
                    <a:pt x="7886" y="9767"/>
                    <a:pt x="7895" y="9766"/>
                    <a:pt x="7904" y="9766"/>
                  </a:cubicBezTo>
                  <a:close/>
                  <a:moveTo>
                    <a:pt x="7877" y="11091"/>
                  </a:moveTo>
                  <a:cubicBezTo>
                    <a:pt x="8287" y="11091"/>
                    <a:pt x="8287" y="11784"/>
                    <a:pt x="7877" y="11784"/>
                  </a:cubicBezTo>
                  <a:lnTo>
                    <a:pt x="5829" y="11784"/>
                  </a:lnTo>
                  <a:cubicBezTo>
                    <a:pt x="5388" y="11784"/>
                    <a:pt x="5357" y="11091"/>
                    <a:pt x="5829" y="11091"/>
                  </a:cubicBezTo>
                  <a:close/>
                  <a:moveTo>
                    <a:pt x="4475" y="8350"/>
                  </a:moveTo>
                  <a:cubicBezTo>
                    <a:pt x="4664" y="8350"/>
                    <a:pt x="4821" y="8507"/>
                    <a:pt x="4821" y="8696"/>
                  </a:cubicBezTo>
                  <a:lnTo>
                    <a:pt x="4821" y="11469"/>
                  </a:lnTo>
                  <a:cubicBezTo>
                    <a:pt x="4821" y="11658"/>
                    <a:pt x="4664" y="11815"/>
                    <a:pt x="4475" y="11815"/>
                  </a:cubicBezTo>
                  <a:lnTo>
                    <a:pt x="1734" y="11815"/>
                  </a:lnTo>
                  <a:cubicBezTo>
                    <a:pt x="1513" y="11815"/>
                    <a:pt x="1356" y="11658"/>
                    <a:pt x="1356" y="11469"/>
                  </a:cubicBezTo>
                  <a:lnTo>
                    <a:pt x="1356" y="8696"/>
                  </a:lnTo>
                  <a:cubicBezTo>
                    <a:pt x="1356" y="8507"/>
                    <a:pt x="1513" y="8350"/>
                    <a:pt x="1734" y="8350"/>
                  </a:cubicBezTo>
                  <a:close/>
                  <a:moveTo>
                    <a:pt x="7877" y="12508"/>
                  </a:moveTo>
                  <a:cubicBezTo>
                    <a:pt x="8287" y="12508"/>
                    <a:pt x="8287" y="13170"/>
                    <a:pt x="7877" y="13170"/>
                  </a:cubicBezTo>
                  <a:lnTo>
                    <a:pt x="1734" y="13170"/>
                  </a:lnTo>
                  <a:cubicBezTo>
                    <a:pt x="1293" y="13170"/>
                    <a:pt x="1261" y="12508"/>
                    <a:pt x="1734" y="12508"/>
                  </a:cubicBezTo>
                  <a:close/>
                  <a:moveTo>
                    <a:pt x="348" y="2868"/>
                  </a:moveTo>
                  <a:cubicBezTo>
                    <a:pt x="158" y="2868"/>
                    <a:pt x="1" y="3025"/>
                    <a:pt x="1" y="3214"/>
                  </a:cubicBezTo>
                  <a:lnTo>
                    <a:pt x="1" y="12823"/>
                  </a:lnTo>
                  <a:cubicBezTo>
                    <a:pt x="1" y="13768"/>
                    <a:pt x="726" y="14525"/>
                    <a:pt x="1702" y="14525"/>
                  </a:cubicBezTo>
                  <a:lnTo>
                    <a:pt x="10083" y="14525"/>
                  </a:lnTo>
                  <a:cubicBezTo>
                    <a:pt x="9767" y="14178"/>
                    <a:pt x="9515" y="13705"/>
                    <a:pt x="9515" y="13138"/>
                  </a:cubicBezTo>
                  <a:cubicBezTo>
                    <a:pt x="9547" y="1"/>
                    <a:pt x="9547" y="6333"/>
                    <a:pt x="9547" y="3214"/>
                  </a:cubicBezTo>
                  <a:cubicBezTo>
                    <a:pt x="9547" y="3025"/>
                    <a:pt x="9389" y="2868"/>
                    <a:pt x="9200" y="286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04" name="Google Shape;8474;p76">
            <a:extLst>
              <a:ext uri="{FF2B5EF4-FFF2-40B4-BE49-F238E27FC236}">
                <a16:creationId xmlns:a16="http://schemas.microsoft.com/office/drawing/2014/main" id="{85477F4B-8205-70C9-9BA0-2D029454C9B7}"/>
              </a:ext>
            </a:extLst>
          </p:cNvPr>
          <p:cNvGrpSpPr/>
          <p:nvPr/>
        </p:nvGrpSpPr>
        <p:grpSpPr>
          <a:xfrm>
            <a:off x="9802437" y="3675768"/>
            <a:ext cx="564105" cy="559545"/>
            <a:chOff x="-2310650" y="3958175"/>
            <a:chExt cx="293825" cy="291450"/>
          </a:xfrm>
          <a:solidFill>
            <a:schemeClr val="tx1"/>
          </a:solidFill>
        </p:grpSpPr>
        <p:sp>
          <p:nvSpPr>
            <p:cNvPr id="1105" name="Google Shape;8475;p76">
              <a:extLst>
                <a:ext uri="{FF2B5EF4-FFF2-40B4-BE49-F238E27FC236}">
                  <a16:creationId xmlns:a16="http://schemas.microsoft.com/office/drawing/2014/main" id="{71948E19-0BD3-06FB-254F-170E4FE4FD5F}"/>
                </a:ext>
              </a:extLst>
            </p:cNvPr>
            <p:cNvSpPr/>
            <p:nvPr/>
          </p:nvSpPr>
          <p:spPr>
            <a:xfrm>
              <a:off x="-2310650" y="3958175"/>
              <a:ext cx="185925" cy="118950"/>
            </a:xfrm>
            <a:custGeom>
              <a:avLst/>
              <a:gdLst/>
              <a:ahLst/>
              <a:cxnLst/>
              <a:rect l="l" t="t" r="r" b="b"/>
              <a:pathLst>
                <a:path w="7437" h="4758" extrusionOk="0">
                  <a:moveTo>
                    <a:pt x="1009" y="1"/>
                  </a:moveTo>
                  <a:cubicBezTo>
                    <a:pt x="474" y="1"/>
                    <a:pt x="1" y="474"/>
                    <a:pt x="1" y="1009"/>
                  </a:cubicBezTo>
                  <a:lnTo>
                    <a:pt x="1" y="2395"/>
                  </a:lnTo>
                  <a:cubicBezTo>
                    <a:pt x="1" y="2931"/>
                    <a:pt x="474" y="3372"/>
                    <a:pt x="1009" y="3372"/>
                  </a:cubicBezTo>
                  <a:lnTo>
                    <a:pt x="1356" y="3372"/>
                  </a:lnTo>
                  <a:lnTo>
                    <a:pt x="1356" y="4412"/>
                  </a:lnTo>
                  <a:cubicBezTo>
                    <a:pt x="1356" y="4618"/>
                    <a:pt x="1518" y="4757"/>
                    <a:pt x="1692" y="4757"/>
                  </a:cubicBezTo>
                  <a:cubicBezTo>
                    <a:pt x="1784" y="4757"/>
                    <a:pt x="1878" y="4719"/>
                    <a:pt x="1954" y="4632"/>
                  </a:cubicBezTo>
                  <a:lnTo>
                    <a:pt x="3214" y="3372"/>
                  </a:lnTo>
                  <a:lnTo>
                    <a:pt x="3403" y="3372"/>
                  </a:lnTo>
                  <a:lnTo>
                    <a:pt x="3403" y="2364"/>
                  </a:lnTo>
                  <a:cubicBezTo>
                    <a:pt x="3403" y="1419"/>
                    <a:pt x="4160" y="663"/>
                    <a:pt x="5105" y="663"/>
                  </a:cubicBezTo>
                  <a:lnTo>
                    <a:pt x="7436" y="663"/>
                  </a:lnTo>
                  <a:cubicBezTo>
                    <a:pt x="7279" y="253"/>
                    <a:pt x="6932" y="1"/>
                    <a:pt x="64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6" name="Google Shape;8476;p76">
              <a:extLst>
                <a:ext uri="{FF2B5EF4-FFF2-40B4-BE49-F238E27FC236}">
                  <a16:creationId xmlns:a16="http://schemas.microsoft.com/office/drawing/2014/main" id="{3D8AD79E-FBEC-C1F9-6EB2-9AEBAAFDCF4B}"/>
                </a:ext>
              </a:extLst>
            </p:cNvPr>
            <p:cNvSpPr/>
            <p:nvPr/>
          </p:nvSpPr>
          <p:spPr>
            <a:xfrm>
              <a:off x="-2309075" y="3992050"/>
              <a:ext cx="292250" cy="257575"/>
            </a:xfrm>
            <a:custGeom>
              <a:avLst/>
              <a:gdLst/>
              <a:ahLst/>
              <a:cxnLst/>
              <a:rect l="l" t="t" r="r" b="b"/>
              <a:pathLst>
                <a:path w="11690" h="10303" extrusionOk="0">
                  <a:moveTo>
                    <a:pt x="5042" y="1"/>
                  </a:moveTo>
                  <a:cubicBezTo>
                    <a:pt x="4506" y="1"/>
                    <a:pt x="4034" y="473"/>
                    <a:pt x="4034" y="1040"/>
                  </a:cubicBezTo>
                  <a:lnTo>
                    <a:pt x="4034" y="2395"/>
                  </a:lnTo>
                  <a:cubicBezTo>
                    <a:pt x="4034" y="2962"/>
                    <a:pt x="4506" y="3435"/>
                    <a:pt x="5042" y="3435"/>
                  </a:cubicBezTo>
                  <a:lnTo>
                    <a:pt x="6964" y="3435"/>
                  </a:lnTo>
                  <a:lnTo>
                    <a:pt x="7814" y="4254"/>
                  </a:lnTo>
                  <a:cubicBezTo>
                    <a:pt x="7216" y="4537"/>
                    <a:pt x="6775" y="5136"/>
                    <a:pt x="6775" y="5829"/>
                  </a:cubicBezTo>
                  <a:cubicBezTo>
                    <a:pt x="6775" y="6270"/>
                    <a:pt x="6932" y="6680"/>
                    <a:pt x="7216" y="6932"/>
                  </a:cubicBezTo>
                  <a:cubicBezTo>
                    <a:pt x="6585" y="7089"/>
                    <a:pt x="6081" y="7499"/>
                    <a:pt x="5766" y="8034"/>
                  </a:cubicBezTo>
                  <a:cubicBezTo>
                    <a:pt x="5451" y="7499"/>
                    <a:pt x="4916" y="7089"/>
                    <a:pt x="4286" y="6932"/>
                  </a:cubicBezTo>
                  <a:cubicBezTo>
                    <a:pt x="4569" y="6617"/>
                    <a:pt x="4727" y="6270"/>
                    <a:pt x="4727" y="5829"/>
                  </a:cubicBezTo>
                  <a:cubicBezTo>
                    <a:pt x="4727" y="4884"/>
                    <a:pt x="3971" y="4159"/>
                    <a:pt x="3025" y="4159"/>
                  </a:cubicBezTo>
                  <a:cubicBezTo>
                    <a:pt x="2080" y="4159"/>
                    <a:pt x="1356" y="4884"/>
                    <a:pt x="1356" y="5829"/>
                  </a:cubicBezTo>
                  <a:cubicBezTo>
                    <a:pt x="1356" y="6270"/>
                    <a:pt x="1513" y="6680"/>
                    <a:pt x="1765" y="6932"/>
                  </a:cubicBezTo>
                  <a:cubicBezTo>
                    <a:pt x="757" y="7215"/>
                    <a:pt x="1" y="8129"/>
                    <a:pt x="1" y="9263"/>
                  </a:cubicBezTo>
                  <a:lnTo>
                    <a:pt x="1" y="9925"/>
                  </a:lnTo>
                  <a:cubicBezTo>
                    <a:pt x="1" y="10145"/>
                    <a:pt x="158" y="10303"/>
                    <a:pt x="348" y="10303"/>
                  </a:cubicBezTo>
                  <a:lnTo>
                    <a:pt x="11343" y="10303"/>
                  </a:lnTo>
                  <a:cubicBezTo>
                    <a:pt x="11532" y="10303"/>
                    <a:pt x="11689" y="10145"/>
                    <a:pt x="11689" y="9925"/>
                  </a:cubicBezTo>
                  <a:lnTo>
                    <a:pt x="11689" y="9263"/>
                  </a:lnTo>
                  <a:cubicBezTo>
                    <a:pt x="11689" y="8160"/>
                    <a:pt x="10965" y="7215"/>
                    <a:pt x="9925" y="6932"/>
                  </a:cubicBezTo>
                  <a:cubicBezTo>
                    <a:pt x="10209" y="6617"/>
                    <a:pt x="10366" y="6270"/>
                    <a:pt x="10366" y="5829"/>
                  </a:cubicBezTo>
                  <a:cubicBezTo>
                    <a:pt x="10366" y="5010"/>
                    <a:pt x="9767" y="4317"/>
                    <a:pt x="8980" y="4159"/>
                  </a:cubicBezTo>
                  <a:lnTo>
                    <a:pt x="8980" y="3435"/>
                  </a:lnTo>
                  <a:lnTo>
                    <a:pt x="10555" y="3435"/>
                  </a:lnTo>
                  <a:cubicBezTo>
                    <a:pt x="11122" y="3435"/>
                    <a:pt x="11595" y="2962"/>
                    <a:pt x="11595" y="2395"/>
                  </a:cubicBezTo>
                  <a:lnTo>
                    <a:pt x="11595" y="1040"/>
                  </a:lnTo>
                  <a:cubicBezTo>
                    <a:pt x="11595" y="473"/>
                    <a:pt x="11122" y="1"/>
                    <a:pt x="105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07" name="Google Shape;8477;p76">
            <a:extLst>
              <a:ext uri="{FF2B5EF4-FFF2-40B4-BE49-F238E27FC236}">
                <a16:creationId xmlns:a16="http://schemas.microsoft.com/office/drawing/2014/main" id="{9B3D9BF7-ADC2-C393-82C1-104590A36264}"/>
              </a:ext>
            </a:extLst>
          </p:cNvPr>
          <p:cNvGrpSpPr/>
          <p:nvPr/>
        </p:nvGrpSpPr>
        <p:grpSpPr>
          <a:xfrm>
            <a:off x="6291585" y="4411280"/>
            <a:ext cx="565545" cy="559545"/>
            <a:chOff x="-1182750" y="3962900"/>
            <a:chExt cx="294575" cy="291450"/>
          </a:xfrm>
          <a:solidFill>
            <a:schemeClr val="tx1"/>
          </a:solidFill>
        </p:grpSpPr>
        <p:sp>
          <p:nvSpPr>
            <p:cNvPr id="1108" name="Google Shape;8478;p76">
              <a:extLst>
                <a:ext uri="{FF2B5EF4-FFF2-40B4-BE49-F238E27FC236}">
                  <a16:creationId xmlns:a16="http://schemas.microsoft.com/office/drawing/2014/main" id="{147FDBFF-31EC-130D-BFAA-8F3FAE66E932}"/>
                </a:ext>
              </a:extLst>
            </p:cNvPr>
            <p:cNvSpPr/>
            <p:nvPr/>
          </p:nvSpPr>
          <p:spPr>
            <a:xfrm>
              <a:off x="-1078000" y="40306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9" name="Google Shape;8479;p76">
              <a:extLst>
                <a:ext uri="{FF2B5EF4-FFF2-40B4-BE49-F238E27FC236}">
                  <a16:creationId xmlns:a16="http://schemas.microsoft.com/office/drawing/2014/main" id="{24CA4AE7-7F78-375B-5565-CFA7E9FE4195}"/>
                </a:ext>
              </a:extLst>
            </p:cNvPr>
            <p:cNvSpPr/>
            <p:nvPr/>
          </p:nvSpPr>
          <p:spPr>
            <a:xfrm>
              <a:off x="-1129200" y="4099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0" name="Google Shape;8480;p76">
              <a:extLst>
                <a:ext uri="{FF2B5EF4-FFF2-40B4-BE49-F238E27FC236}">
                  <a16:creationId xmlns:a16="http://schemas.microsoft.com/office/drawing/2014/main" id="{E429379B-8FC5-4B4F-982E-72A8CA589D41}"/>
                </a:ext>
              </a:extLst>
            </p:cNvPr>
            <p:cNvSpPr/>
            <p:nvPr/>
          </p:nvSpPr>
          <p:spPr>
            <a:xfrm>
              <a:off x="-1009475" y="40818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1" name="Google Shape;8481;p76">
              <a:extLst>
                <a:ext uri="{FF2B5EF4-FFF2-40B4-BE49-F238E27FC236}">
                  <a16:creationId xmlns:a16="http://schemas.microsoft.com/office/drawing/2014/main" id="{C4A1BA4D-936B-D2AE-19F1-1394E7587C84}"/>
                </a:ext>
              </a:extLst>
            </p:cNvPr>
            <p:cNvSpPr/>
            <p:nvPr/>
          </p:nvSpPr>
          <p:spPr>
            <a:xfrm>
              <a:off x="-1182750" y="4168475"/>
              <a:ext cx="292225" cy="34675"/>
            </a:xfrm>
            <a:custGeom>
              <a:avLst/>
              <a:gdLst/>
              <a:ahLst/>
              <a:cxnLst/>
              <a:rect l="l" t="t" r="r" b="b"/>
              <a:pathLst>
                <a:path w="11689" h="1387" extrusionOk="0">
                  <a:moveTo>
                    <a:pt x="0" y="1"/>
                  </a:moveTo>
                  <a:lnTo>
                    <a:pt x="0" y="347"/>
                  </a:lnTo>
                  <a:lnTo>
                    <a:pt x="63" y="347"/>
                  </a:lnTo>
                  <a:cubicBezTo>
                    <a:pt x="63" y="914"/>
                    <a:pt x="504" y="1387"/>
                    <a:pt x="1071" y="1387"/>
                  </a:cubicBezTo>
                  <a:lnTo>
                    <a:pt x="10680" y="1387"/>
                  </a:lnTo>
                  <a:cubicBezTo>
                    <a:pt x="11247" y="1387"/>
                    <a:pt x="11688" y="914"/>
                    <a:pt x="11688" y="347"/>
                  </a:cubicBezTo>
                  <a:lnTo>
                    <a:pt x="1168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2" name="Google Shape;8482;p76">
              <a:extLst>
                <a:ext uri="{FF2B5EF4-FFF2-40B4-BE49-F238E27FC236}">
                  <a16:creationId xmlns:a16="http://schemas.microsoft.com/office/drawing/2014/main" id="{D5235E3C-B987-9CCD-C77F-38E0CEA0D886}"/>
                </a:ext>
              </a:extLst>
            </p:cNvPr>
            <p:cNvSpPr/>
            <p:nvPr/>
          </p:nvSpPr>
          <p:spPr>
            <a:xfrm>
              <a:off x="-1117400" y="4220475"/>
              <a:ext cx="161500" cy="33875"/>
            </a:xfrm>
            <a:custGeom>
              <a:avLst/>
              <a:gdLst/>
              <a:ahLst/>
              <a:cxnLst/>
              <a:rect l="l" t="t" r="r" b="b"/>
              <a:pathLst>
                <a:path w="6460" h="1355" extrusionOk="0">
                  <a:moveTo>
                    <a:pt x="1513" y="0"/>
                  </a:moveTo>
                  <a:lnTo>
                    <a:pt x="1356" y="693"/>
                  </a:lnTo>
                  <a:lnTo>
                    <a:pt x="474" y="693"/>
                  </a:lnTo>
                  <a:cubicBezTo>
                    <a:pt x="32" y="693"/>
                    <a:pt x="1" y="1355"/>
                    <a:pt x="474" y="1355"/>
                  </a:cubicBezTo>
                  <a:lnTo>
                    <a:pt x="5924" y="1355"/>
                  </a:lnTo>
                  <a:cubicBezTo>
                    <a:pt x="6459" y="1355"/>
                    <a:pt x="6459" y="693"/>
                    <a:pt x="5987" y="693"/>
                  </a:cubicBezTo>
                  <a:lnTo>
                    <a:pt x="5073" y="693"/>
                  </a:lnTo>
                  <a:lnTo>
                    <a:pt x="491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3" name="Google Shape;8483;p76">
              <a:extLst>
                <a:ext uri="{FF2B5EF4-FFF2-40B4-BE49-F238E27FC236}">
                  <a16:creationId xmlns:a16="http://schemas.microsoft.com/office/drawing/2014/main" id="{C9830E32-AC5C-FABF-3E7C-16AB67F4AD2C}"/>
                </a:ext>
              </a:extLst>
            </p:cNvPr>
            <p:cNvSpPr/>
            <p:nvPr/>
          </p:nvSpPr>
          <p:spPr>
            <a:xfrm>
              <a:off x="-958300" y="4014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4" name="Google Shape;8484;p76">
              <a:extLst>
                <a:ext uri="{FF2B5EF4-FFF2-40B4-BE49-F238E27FC236}">
                  <a16:creationId xmlns:a16="http://schemas.microsoft.com/office/drawing/2014/main" id="{ED3B8943-CDB2-BF61-E6DB-2F556B9A2B00}"/>
                </a:ext>
              </a:extLst>
            </p:cNvPr>
            <p:cNvSpPr/>
            <p:nvPr/>
          </p:nvSpPr>
          <p:spPr>
            <a:xfrm>
              <a:off x="-1180400" y="3962900"/>
              <a:ext cx="292225" cy="188275"/>
            </a:xfrm>
            <a:custGeom>
              <a:avLst/>
              <a:gdLst/>
              <a:ahLst/>
              <a:cxnLst/>
              <a:rect l="l" t="t" r="r" b="b"/>
              <a:pathLst>
                <a:path w="11689" h="7531" extrusionOk="0">
                  <a:moveTo>
                    <a:pt x="9232" y="1324"/>
                  </a:moveTo>
                  <a:cubicBezTo>
                    <a:pt x="9799" y="1324"/>
                    <a:pt x="10271" y="1797"/>
                    <a:pt x="10271" y="2364"/>
                  </a:cubicBezTo>
                  <a:cubicBezTo>
                    <a:pt x="10271" y="2922"/>
                    <a:pt x="9822" y="3391"/>
                    <a:pt x="9247" y="3391"/>
                  </a:cubicBezTo>
                  <a:cubicBezTo>
                    <a:pt x="9140" y="3391"/>
                    <a:pt x="9029" y="3375"/>
                    <a:pt x="8916" y="3341"/>
                  </a:cubicBezTo>
                  <a:lnTo>
                    <a:pt x="8034" y="4538"/>
                  </a:lnTo>
                  <a:cubicBezTo>
                    <a:pt x="8507" y="5199"/>
                    <a:pt x="7971" y="6144"/>
                    <a:pt x="7152" y="6144"/>
                  </a:cubicBezTo>
                  <a:cubicBezTo>
                    <a:pt x="6491" y="6144"/>
                    <a:pt x="5987" y="5514"/>
                    <a:pt x="6176" y="4790"/>
                  </a:cubicBezTo>
                  <a:lnTo>
                    <a:pt x="4978" y="3908"/>
                  </a:lnTo>
                  <a:cubicBezTo>
                    <a:pt x="4839" y="4007"/>
                    <a:pt x="4661" y="4069"/>
                    <a:pt x="4470" y="4069"/>
                  </a:cubicBezTo>
                  <a:cubicBezTo>
                    <a:pt x="4359" y="4069"/>
                    <a:pt x="4243" y="4048"/>
                    <a:pt x="4128" y="4002"/>
                  </a:cubicBezTo>
                  <a:lnTo>
                    <a:pt x="3214" y="5199"/>
                  </a:lnTo>
                  <a:cubicBezTo>
                    <a:pt x="3340" y="5357"/>
                    <a:pt x="3372" y="5546"/>
                    <a:pt x="3372" y="5735"/>
                  </a:cubicBezTo>
                  <a:cubicBezTo>
                    <a:pt x="3372" y="6302"/>
                    <a:pt x="2899" y="6775"/>
                    <a:pt x="2363" y="6775"/>
                  </a:cubicBezTo>
                  <a:cubicBezTo>
                    <a:pt x="1796" y="6775"/>
                    <a:pt x="1324" y="6302"/>
                    <a:pt x="1324" y="5735"/>
                  </a:cubicBezTo>
                  <a:cubicBezTo>
                    <a:pt x="1324" y="5199"/>
                    <a:pt x="1796" y="4727"/>
                    <a:pt x="2363" y="4727"/>
                  </a:cubicBezTo>
                  <a:cubicBezTo>
                    <a:pt x="2489" y="4727"/>
                    <a:pt x="2552" y="4758"/>
                    <a:pt x="2678" y="4758"/>
                  </a:cubicBezTo>
                  <a:lnTo>
                    <a:pt x="3592" y="3593"/>
                  </a:lnTo>
                  <a:cubicBezTo>
                    <a:pt x="3120" y="2899"/>
                    <a:pt x="3624" y="1954"/>
                    <a:pt x="4443" y="1954"/>
                  </a:cubicBezTo>
                  <a:cubicBezTo>
                    <a:pt x="5104" y="1954"/>
                    <a:pt x="5640" y="2584"/>
                    <a:pt x="5419" y="3309"/>
                  </a:cubicBezTo>
                  <a:lnTo>
                    <a:pt x="6617" y="4223"/>
                  </a:lnTo>
                  <a:cubicBezTo>
                    <a:pt x="6766" y="4116"/>
                    <a:pt x="6959" y="4038"/>
                    <a:pt x="7165" y="4038"/>
                  </a:cubicBezTo>
                  <a:cubicBezTo>
                    <a:pt x="7264" y="4038"/>
                    <a:pt x="7365" y="4056"/>
                    <a:pt x="7467" y="4097"/>
                  </a:cubicBezTo>
                  <a:lnTo>
                    <a:pt x="8381" y="2899"/>
                  </a:lnTo>
                  <a:cubicBezTo>
                    <a:pt x="8255" y="2742"/>
                    <a:pt x="8223" y="2553"/>
                    <a:pt x="8223" y="2364"/>
                  </a:cubicBezTo>
                  <a:cubicBezTo>
                    <a:pt x="8223" y="1797"/>
                    <a:pt x="8696" y="1324"/>
                    <a:pt x="9232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4"/>
                    <a:pt x="1" y="1009"/>
                  </a:cubicBezTo>
                  <a:lnTo>
                    <a:pt x="1" y="7531"/>
                  </a:lnTo>
                  <a:lnTo>
                    <a:pt x="11689" y="7531"/>
                  </a:lnTo>
                  <a:lnTo>
                    <a:pt x="11689" y="1009"/>
                  </a:lnTo>
                  <a:cubicBezTo>
                    <a:pt x="11657" y="411"/>
                    <a:pt x="11185" y="1"/>
                    <a:pt x="10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15" name="Google Shape;8485;p76">
            <a:extLst>
              <a:ext uri="{FF2B5EF4-FFF2-40B4-BE49-F238E27FC236}">
                <a16:creationId xmlns:a16="http://schemas.microsoft.com/office/drawing/2014/main" id="{F894C5AD-D5AE-C80A-AEA6-31E27906E026}"/>
              </a:ext>
            </a:extLst>
          </p:cNvPr>
          <p:cNvGrpSpPr/>
          <p:nvPr/>
        </p:nvGrpSpPr>
        <p:grpSpPr>
          <a:xfrm>
            <a:off x="3295766" y="2252298"/>
            <a:ext cx="565593" cy="559545"/>
            <a:chOff x="-5611575" y="3272950"/>
            <a:chExt cx="294600" cy="291450"/>
          </a:xfrm>
          <a:solidFill>
            <a:schemeClr val="tx1"/>
          </a:solidFill>
        </p:grpSpPr>
        <p:sp>
          <p:nvSpPr>
            <p:cNvPr id="1116" name="Google Shape;8486;p76">
              <a:extLst>
                <a:ext uri="{FF2B5EF4-FFF2-40B4-BE49-F238E27FC236}">
                  <a16:creationId xmlns:a16="http://schemas.microsoft.com/office/drawing/2014/main" id="{072111C0-6E1B-BE81-C225-B06BED1D59A8}"/>
                </a:ext>
              </a:extLst>
            </p:cNvPr>
            <p:cNvSpPr/>
            <p:nvPr/>
          </p:nvSpPr>
          <p:spPr>
            <a:xfrm>
              <a:off x="-5594250" y="3273750"/>
              <a:ext cx="85875" cy="84300"/>
            </a:xfrm>
            <a:custGeom>
              <a:avLst/>
              <a:gdLst/>
              <a:ahLst/>
              <a:cxnLst/>
              <a:rect l="l" t="t" r="r" b="b"/>
              <a:pathLst>
                <a:path w="3435" h="3372" extrusionOk="0">
                  <a:moveTo>
                    <a:pt x="1734" y="0"/>
                  </a:moveTo>
                  <a:cubicBezTo>
                    <a:pt x="788" y="0"/>
                    <a:pt x="32" y="756"/>
                    <a:pt x="32" y="1702"/>
                  </a:cubicBezTo>
                  <a:cubicBezTo>
                    <a:pt x="1" y="2678"/>
                    <a:pt x="820" y="3371"/>
                    <a:pt x="1702" y="3371"/>
                  </a:cubicBezTo>
                  <a:cubicBezTo>
                    <a:pt x="2269" y="3371"/>
                    <a:pt x="2899" y="3025"/>
                    <a:pt x="3214" y="2426"/>
                  </a:cubicBezTo>
                  <a:cubicBezTo>
                    <a:pt x="3340" y="2206"/>
                    <a:pt x="3435" y="1922"/>
                    <a:pt x="3435" y="1702"/>
                  </a:cubicBezTo>
                  <a:cubicBezTo>
                    <a:pt x="3435" y="756"/>
                    <a:pt x="2679" y="0"/>
                    <a:pt x="17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7" name="Google Shape;8487;p76">
              <a:extLst>
                <a:ext uri="{FF2B5EF4-FFF2-40B4-BE49-F238E27FC236}">
                  <a16:creationId xmlns:a16="http://schemas.microsoft.com/office/drawing/2014/main" id="{A60B1396-05E5-9A69-D2DD-C3B411507317}"/>
                </a:ext>
              </a:extLst>
            </p:cNvPr>
            <p:cNvSpPr/>
            <p:nvPr/>
          </p:nvSpPr>
          <p:spPr>
            <a:xfrm>
              <a:off x="-5457200" y="3324950"/>
              <a:ext cx="67775" cy="67750"/>
            </a:xfrm>
            <a:custGeom>
              <a:avLst/>
              <a:gdLst/>
              <a:ahLst/>
              <a:cxnLst/>
              <a:rect l="l" t="t" r="r" b="b"/>
              <a:pathLst>
                <a:path w="2711" h="2710" extrusionOk="0">
                  <a:moveTo>
                    <a:pt x="1009" y="0"/>
                  </a:moveTo>
                  <a:cubicBezTo>
                    <a:pt x="410" y="158"/>
                    <a:pt x="1" y="662"/>
                    <a:pt x="1" y="1323"/>
                  </a:cubicBezTo>
                  <a:cubicBezTo>
                    <a:pt x="1" y="2079"/>
                    <a:pt x="631" y="2710"/>
                    <a:pt x="1355" y="2710"/>
                  </a:cubicBezTo>
                  <a:cubicBezTo>
                    <a:pt x="1985" y="2710"/>
                    <a:pt x="2553" y="2268"/>
                    <a:pt x="2710" y="1701"/>
                  </a:cubicBezTo>
                  <a:lnTo>
                    <a:pt x="1355" y="1701"/>
                  </a:lnTo>
                  <a:cubicBezTo>
                    <a:pt x="1166" y="1701"/>
                    <a:pt x="1009" y="1544"/>
                    <a:pt x="1009" y="1323"/>
                  </a:cubicBezTo>
                  <a:lnTo>
                    <a:pt x="100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8" name="Google Shape;8488;p76">
              <a:extLst>
                <a:ext uri="{FF2B5EF4-FFF2-40B4-BE49-F238E27FC236}">
                  <a16:creationId xmlns:a16="http://schemas.microsoft.com/office/drawing/2014/main" id="{0980D1E0-B5D7-1021-711E-5B68D368DC35}"/>
                </a:ext>
              </a:extLst>
            </p:cNvPr>
            <p:cNvSpPr/>
            <p:nvPr/>
          </p:nvSpPr>
          <p:spPr>
            <a:xfrm>
              <a:off x="-5415450" y="3325725"/>
              <a:ext cx="25225" cy="24450"/>
            </a:xfrm>
            <a:custGeom>
              <a:avLst/>
              <a:gdLst/>
              <a:ahLst/>
              <a:cxnLst/>
              <a:rect l="l" t="t" r="r" b="b"/>
              <a:pathLst>
                <a:path w="1009" h="978" extrusionOk="0">
                  <a:moveTo>
                    <a:pt x="0" y="1"/>
                  </a:moveTo>
                  <a:lnTo>
                    <a:pt x="0" y="977"/>
                  </a:lnTo>
                  <a:lnTo>
                    <a:pt x="1009" y="977"/>
                  </a:lnTo>
                  <a:cubicBezTo>
                    <a:pt x="883" y="473"/>
                    <a:pt x="473" y="127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9" name="Google Shape;8489;p76">
              <a:extLst>
                <a:ext uri="{FF2B5EF4-FFF2-40B4-BE49-F238E27FC236}">
                  <a16:creationId xmlns:a16="http://schemas.microsoft.com/office/drawing/2014/main" id="{73951F68-4C51-80FA-F456-3ACE783C51DF}"/>
                </a:ext>
              </a:extLst>
            </p:cNvPr>
            <p:cNvSpPr/>
            <p:nvPr/>
          </p:nvSpPr>
          <p:spPr>
            <a:xfrm>
              <a:off x="-5611575" y="3359600"/>
              <a:ext cx="118950" cy="204800"/>
            </a:xfrm>
            <a:custGeom>
              <a:avLst/>
              <a:gdLst/>
              <a:ahLst/>
              <a:cxnLst/>
              <a:rect l="l" t="t" r="r" b="b"/>
              <a:pathLst>
                <a:path w="4758" h="8192" extrusionOk="0">
                  <a:moveTo>
                    <a:pt x="694" y="0"/>
                  </a:moveTo>
                  <a:cubicBezTo>
                    <a:pt x="253" y="410"/>
                    <a:pt x="1" y="1008"/>
                    <a:pt x="1" y="1670"/>
                  </a:cubicBezTo>
                  <a:lnTo>
                    <a:pt x="1" y="3718"/>
                  </a:lnTo>
                  <a:cubicBezTo>
                    <a:pt x="1" y="4159"/>
                    <a:pt x="253" y="4569"/>
                    <a:pt x="662" y="4726"/>
                  </a:cubicBezTo>
                  <a:lnTo>
                    <a:pt x="662" y="7152"/>
                  </a:lnTo>
                  <a:cubicBezTo>
                    <a:pt x="662" y="7687"/>
                    <a:pt x="1135" y="8192"/>
                    <a:pt x="1670" y="8192"/>
                  </a:cubicBezTo>
                  <a:lnTo>
                    <a:pt x="3057" y="8192"/>
                  </a:lnTo>
                  <a:cubicBezTo>
                    <a:pt x="3624" y="8192"/>
                    <a:pt x="4096" y="7719"/>
                    <a:pt x="4096" y="7152"/>
                  </a:cubicBezTo>
                  <a:lnTo>
                    <a:pt x="4096" y="4726"/>
                  </a:lnTo>
                  <a:cubicBezTo>
                    <a:pt x="4474" y="4569"/>
                    <a:pt x="4758" y="4190"/>
                    <a:pt x="4758" y="3718"/>
                  </a:cubicBezTo>
                  <a:lnTo>
                    <a:pt x="4758" y="1670"/>
                  </a:lnTo>
                  <a:cubicBezTo>
                    <a:pt x="4758" y="1008"/>
                    <a:pt x="4474" y="410"/>
                    <a:pt x="4033" y="0"/>
                  </a:cubicBezTo>
                  <a:cubicBezTo>
                    <a:pt x="3718" y="347"/>
                    <a:pt x="3246" y="567"/>
                    <a:pt x="2742" y="662"/>
                  </a:cubicBez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cubicBezTo>
                    <a:pt x="2175" y="2741"/>
                    <a:pt x="2017" y="2584"/>
                    <a:pt x="2017" y="2395"/>
                  </a:cubicBezTo>
                  <a:lnTo>
                    <a:pt x="2017" y="662"/>
                  </a:lnTo>
                  <a:cubicBezTo>
                    <a:pt x="1513" y="567"/>
                    <a:pt x="1040" y="347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0" name="Google Shape;8490;p76">
              <a:extLst>
                <a:ext uri="{FF2B5EF4-FFF2-40B4-BE49-F238E27FC236}">
                  <a16:creationId xmlns:a16="http://schemas.microsoft.com/office/drawing/2014/main" id="{49B9710A-ADAA-E04E-8775-4EA1068B3B78}"/>
                </a:ext>
              </a:extLst>
            </p:cNvPr>
            <p:cNvSpPr/>
            <p:nvPr/>
          </p:nvSpPr>
          <p:spPr>
            <a:xfrm>
              <a:off x="-5510750" y="3272950"/>
              <a:ext cx="193775" cy="187475"/>
            </a:xfrm>
            <a:custGeom>
              <a:avLst/>
              <a:gdLst/>
              <a:ahLst/>
              <a:cxnLst/>
              <a:rect l="l" t="t" r="r" b="b"/>
              <a:pathLst>
                <a:path w="7751" h="7499" extrusionOk="0">
                  <a:moveTo>
                    <a:pt x="3497" y="1355"/>
                  </a:moveTo>
                  <a:cubicBezTo>
                    <a:pt x="4663" y="1355"/>
                    <a:pt x="5577" y="2269"/>
                    <a:pt x="5577" y="3403"/>
                  </a:cubicBezTo>
                  <a:cubicBezTo>
                    <a:pt x="5577" y="4569"/>
                    <a:pt x="4600" y="5451"/>
                    <a:pt x="3497" y="5451"/>
                  </a:cubicBezTo>
                  <a:cubicBezTo>
                    <a:pt x="2363" y="5451"/>
                    <a:pt x="1450" y="4569"/>
                    <a:pt x="1450" y="3403"/>
                  </a:cubicBezTo>
                  <a:cubicBezTo>
                    <a:pt x="1450" y="2269"/>
                    <a:pt x="2363" y="1355"/>
                    <a:pt x="3497" y="1355"/>
                  </a:cubicBezTo>
                  <a:close/>
                  <a:moveTo>
                    <a:pt x="0" y="1"/>
                  </a:moveTo>
                  <a:cubicBezTo>
                    <a:pt x="441" y="410"/>
                    <a:pt x="725" y="1009"/>
                    <a:pt x="725" y="1671"/>
                  </a:cubicBezTo>
                  <a:cubicBezTo>
                    <a:pt x="725" y="2112"/>
                    <a:pt x="599" y="2521"/>
                    <a:pt x="410" y="2868"/>
                  </a:cubicBezTo>
                  <a:cubicBezTo>
                    <a:pt x="1040" y="3403"/>
                    <a:pt x="1387" y="4191"/>
                    <a:pt x="1387" y="5105"/>
                  </a:cubicBezTo>
                  <a:lnTo>
                    <a:pt x="1387" y="7152"/>
                  </a:lnTo>
                  <a:cubicBezTo>
                    <a:pt x="1387" y="7278"/>
                    <a:pt x="1387" y="7404"/>
                    <a:pt x="1355" y="7499"/>
                  </a:cubicBezTo>
                  <a:lnTo>
                    <a:pt x="5829" y="7499"/>
                  </a:lnTo>
                  <a:cubicBezTo>
                    <a:pt x="6396" y="7499"/>
                    <a:pt x="6900" y="7026"/>
                    <a:pt x="6900" y="6491"/>
                  </a:cubicBezTo>
                  <a:lnTo>
                    <a:pt x="6900" y="694"/>
                  </a:lnTo>
                  <a:lnTo>
                    <a:pt x="7246" y="694"/>
                  </a:lnTo>
                  <a:cubicBezTo>
                    <a:pt x="7751" y="694"/>
                    <a:pt x="7751" y="1"/>
                    <a:pt x="72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21" name="Google Shape;8491;p76">
            <a:extLst>
              <a:ext uri="{FF2B5EF4-FFF2-40B4-BE49-F238E27FC236}">
                <a16:creationId xmlns:a16="http://schemas.microsoft.com/office/drawing/2014/main" id="{37FB8C3E-A6AA-3A22-33A3-C7F5B8242A62}"/>
              </a:ext>
            </a:extLst>
          </p:cNvPr>
          <p:cNvGrpSpPr/>
          <p:nvPr/>
        </p:nvGrpSpPr>
        <p:grpSpPr>
          <a:xfrm>
            <a:off x="3295766" y="2941028"/>
            <a:ext cx="565593" cy="558009"/>
            <a:chOff x="-5613150" y="3632900"/>
            <a:chExt cx="294600" cy="290650"/>
          </a:xfrm>
          <a:solidFill>
            <a:schemeClr val="tx1"/>
          </a:solidFill>
        </p:grpSpPr>
        <p:sp>
          <p:nvSpPr>
            <p:cNvPr id="1122" name="Google Shape;8492;p76">
              <a:extLst>
                <a:ext uri="{FF2B5EF4-FFF2-40B4-BE49-F238E27FC236}">
                  <a16:creationId xmlns:a16="http://schemas.microsoft.com/office/drawing/2014/main" id="{18A9E14D-D823-3C6D-D256-042F9F932257}"/>
                </a:ext>
              </a:extLst>
            </p:cNvPr>
            <p:cNvSpPr/>
            <p:nvPr/>
          </p:nvSpPr>
          <p:spPr>
            <a:xfrm>
              <a:off x="-5440825" y="3708275"/>
              <a:ext cx="49550" cy="41450"/>
            </a:xfrm>
            <a:custGeom>
              <a:avLst/>
              <a:gdLst/>
              <a:ahLst/>
              <a:cxnLst/>
              <a:rect l="l" t="t" r="r" b="b"/>
              <a:pathLst>
                <a:path w="1982" h="1658" extrusionOk="0">
                  <a:moveTo>
                    <a:pt x="522" y="1"/>
                  </a:moveTo>
                  <a:cubicBezTo>
                    <a:pt x="249" y="1"/>
                    <a:pt x="1" y="335"/>
                    <a:pt x="291" y="577"/>
                  </a:cubicBezTo>
                  <a:lnTo>
                    <a:pt x="1267" y="1554"/>
                  </a:lnTo>
                  <a:cubicBezTo>
                    <a:pt x="1341" y="1627"/>
                    <a:pt x="1422" y="1658"/>
                    <a:pt x="1501" y="1658"/>
                  </a:cubicBezTo>
                  <a:cubicBezTo>
                    <a:pt x="1760" y="1658"/>
                    <a:pt x="1982" y="1323"/>
                    <a:pt x="1740" y="1081"/>
                  </a:cubicBezTo>
                  <a:lnTo>
                    <a:pt x="763" y="104"/>
                  </a:lnTo>
                  <a:cubicBezTo>
                    <a:pt x="690" y="31"/>
                    <a:pt x="605" y="1"/>
                    <a:pt x="5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3" name="Google Shape;8493;p76">
              <a:extLst>
                <a:ext uri="{FF2B5EF4-FFF2-40B4-BE49-F238E27FC236}">
                  <a16:creationId xmlns:a16="http://schemas.microsoft.com/office/drawing/2014/main" id="{C8E289A6-CC7F-DCA0-FB98-899AEBD76EFC}"/>
                </a:ext>
              </a:extLst>
            </p:cNvPr>
            <p:cNvSpPr/>
            <p:nvPr/>
          </p:nvSpPr>
          <p:spPr>
            <a:xfrm>
              <a:off x="-5613150" y="3632900"/>
              <a:ext cx="294600" cy="290650"/>
            </a:xfrm>
            <a:custGeom>
              <a:avLst/>
              <a:gdLst/>
              <a:ahLst/>
              <a:cxnLst/>
              <a:rect l="l" t="t" r="r" b="b"/>
              <a:pathLst>
                <a:path w="11784" h="11626" extrusionOk="0">
                  <a:moveTo>
                    <a:pt x="7444" y="2281"/>
                  </a:moveTo>
                  <a:cubicBezTo>
                    <a:pt x="7676" y="2281"/>
                    <a:pt x="7915" y="2370"/>
                    <a:pt x="8129" y="2584"/>
                  </a:cubicBezTo>
                  <a:lnTo>
                    <a:pt x="9106" y="3592"/>
                  </a:lnTo>
                  <a:cubicBezTo>
                    <a:pt x="9736" y="4254"/>
                    <a:pt x="9263" y="5356"/>
                    <a:pt x="8349" y="5356"/>
                  </a:cubicBezTo>
                  <a:cubicBezTo>
                    <a:pt x="8066" y="5356"/>
                    <a:pt x="7814" y="5230"/>
                    <a:pt x="7656" y="5041"/>
                  </a:cubicBezTo>
                  <a:lnTo>
                    <a:pt x="6648" y="4065"/>
                  </a:lnTo>
                  <a:cubicBezTo>
                    <a:pt x="5941" y="3333"/>
                    <a:pt x="6649" y="2281"/>
                    <a:pt x="7444" y="2281"/>
                  </a:cubicBezTo>
                  <a:close/>
                  <a:moveTo>
                    <a:pt x="5495" y="3992"/>
                  </a:moveTo>
                  <a:cubicBezTo>
                    <a:pt x="5754" y="3992"/>
                    <a:pt x="5976" y="4327"/>
                    <a:pt x="5735" y="4569"/>
                  </a:cubicBezTo>
                  <a:lnTo>
                    <a:pt x="5262" y="5041"/>
                  </a:lnTo>
                  <a:cubicBezTo>
                    <a:pt x="4978" y="5325"/>
                    <a:pt x="5262" y="5514"/>
                    <a:pt x="5483" y="5734"/>
                  </a:cubicBezTo>
                  <a:lnTo>
                    <a:pt x="6207" y="5041"/>
                  </a:lnTo>
                  <a:cubicBezTo>
                    <a:pt x="6280" y="4968"/>
                    <a:pt x="6362" y="4937"/>
                    <a:pt x="6440" y="4937"/>
                  </a:cubicBezTo>
                  <a:cubicBezTo>
                    <a:pt x="6699" y="4937"/>
                    <a:pt x="6922" y="5272"/>
                    <a:pt x="6680" y="5514"/>
                  </a:cubicBezTo>
                  <a:lnTo>
                    <a:pt x="5955" y="6207"/>
                  </a:lnTo>
                  <a:cubicBezTo>
                    <a:pt x="6132" y="6384"/>
                    <a:pt x="6294" y="6577"/>
                    <a:pt x="6462" y="6577"/>
                  </a:cubicBezTo>
                  <a:cubicBezTo>
                    <a:pt x="6533" y="6577"/>
                    <a:pt x="6605" y="6543"/>
                    <a:pt x="6680" y="6459"/>
                  </a:cubicBezTo>
                  <a:lnTo>
                    <a:pt x="7152" y="5986"/>
                  </a:lnTo>
                  <a:cubicBezTo>
                    <a:pt x="7213" y="5926"/>
                    <a:pt x="7285" y="5900"/>
                    <a:pt x="7358" y="5900"/>
                  </a:cubicBezTo>
                  <a:cubicBezTo>
                    <a:pt x="7626" y="5900"/>
                    <a:pt x="7904" y="6250"/>
                    <a:pt x="7656" y="6522"/>
                  </a:cubicBezTo>
                  <a:lnTo>
                    <a:pt x="7184" y="6995"/>
                  </a:lnTo>
                  <a:cubicBezTo>
                    <a:pt x="6963" y="7215"/>
                    <a:pt x="6743" y="7310"/>
                    <a:pt x="6459" y="7310"/>
                  </a:cubicBezTo>
                  <a:cubicBezTo>
                    <a:pt x="6176" y="7310"/>
                    <a:pt x="5924" y="7215"/>
                    <a:pt x="5766" y="6995"/>
                  </a:cubicBezTo>
                  <a:lnTo>
                    <a:pt x="4789" y="6018"/>
                  </a:lnTo>
                  <a:cubicBezTo>
                    <a:pt x="4380" y="5640"/>
                    <a:pt x="4380" y="4947"/>
                    <a:pt x="4789" y="4569"/>
                  </a:cubicBezTo>
                  <a:lnTo>
                    <a:pt x="5262" y="4096"/>
                  </a:lnTo>
                  <a:cubicBezTo>
                    <a:pt x="5335" y="4023"/>
                    <a:pt x="5417" y="3992"/>
                    <a:pt x="5495" y="3992"/>
                  </a:cubicBezTo>
                  <a:close/>
                  <a:moveTo>
                    <a:pt x="3510" y="5977"/>
                  </a:moveTo>
                  <a:cubicBezTo>
                    <a:pt x="3769" y="5977"/>
                    <a:pt x="3992" y="6312"/>
                    <a:pt x="3750" y="6553"/>
                  </a:cubicBezTo>
                  <a:lnTo>
                    <a:pt x="3277" y="7026"/>
                  </a:lnTo>
                  <a:cubicBezTo>
                    <a:pt x="3035" y="7268"/>
                    <a:pt x="3258" y="7603"/>
                    <a:pt x="3516" y="7603"/>
                  </a:cubicBezTo>
                  <a:cubicBezTo>
                    <a:pt x="3595" y="7603"/>
                    <a:pt x="3677" y="7572"/>
                    <a:pt x="3750" y="7499"/>
                  </a:cubicBezTo>
                  <a:cubicBezTo>
                    <a:pt x="3976" y="7273"/>
                    <a:pt x="4227" y="7178"/>
                    <a:pt x="4467" y="7178"/>
                  </a:cubicBezTo>
                  <a:cubicBezTo>
                    <a:pt x="5267" y="7178"/>
                    <a:pt x="5950" y="8221"/>
                    <a:pt x="5199" y="8948"/>
                  </a:cubicBezTo>
                  <a:lnTo>
                    <a:pt x="4726" y="9420"/>
                  </a:lnTo>
                  <a:cubicBezTo>
                    <a:pt x="4653" y="9494"/>
                    <a:pt x="4571" y="9524"/>
                    <a:pt x="4493" y="9524"/>
                  </a:cubicBezTo>
                  <a:cubicBezTo>
                    <a:pt x="4234" y="9524"/>
                    <a:pt x="4012" y="9190"/>
                    <a:pt x="4254" y="8948"/>
                  </a:cubicBezTo>
                  <a:lnTo>
                    <a:pt x="4726" y="8475"/>
                  </a:lnTo>
                  <a:cubicBezTo>
                    <a:pt x="4968" y="8233"/>
                    <a:pt x="4746" y="7899"/>
                    <a:pt x="4487" y="7899"/>
                  </a:cubicBezTo>
                  <a:cubicBezTo>
                    <a:pt x="4409" y="7899"/>
                    <a:pt x="4327" y="7929"/>
                    <a:pt x="4254" y="8003"/>
                  </a:cubicBezTo>
                  <a:cubicBezTo>
                    <a:pt x="4035" y="8222"/>
                    <a:pt x="3787" y="8314"/>
                    <a:pt x="3547" y="8314"/>
                  </a:cubicBezTo>
                  <a:cubicBezTo>
                    <a:pt x="2754" y="8314"/>
                    <a:pt x="2054" y="7304"/>
                    <a:pt x="2805" y="6553"/>
                  </a:cubicBezTo>
                  <a:lnTo>
                    <a:pt x="3277" y="6081"/>
                  </a:lnTo>
                  <a:cubicBezTo>
                    <a:pt x="3350" y="6008"/>
                    <a:pt x="3432" y="5977"/>
                    <a:pt x="3510" y="5977"/>
                  </a:cubicBezTo>
                  <a:close/>
                  <a:moveTo>
                    <a:pt x="11390" y="0"/>
                  </a:moveTo>
                  <a:cubicBezTo>
                    <a:pt x="11303" y="0"/>
                    <a:pt x="11216" y="32"/>
                    <a:pt x="11153" y="95"/>
                  </a:cubicBezTo>
                  <a:lnTo>
                    <a:pt x="10208" y="1009"/>
                  </a:lnTo>
                  <a:cubicBezTo>
                    <a:pt x="9893" y="820"/>
                    <a:pt x="9547" y="757"/>
                    <a:pt x="9169" y="757"/>
                  </a:cubicBezTo>
                  <a:lnTo>
                    <a:pt x="6396" y="914"/>
                  </a:lnTo>
                  <a:cubicBezTo>
                    <a:pt x="5798" y="946"/>
                    <a:pt x="5230" y="1166"/>
                    <a:pt x="4821" y="1607"/>
                  </a:cubicBezTo>
                  <a:lnTo>
                    <a:pt x="410" y="6018"/>
                  </a:lnTo>
                  <a:cubicBezTo>
                    <a:pt x="1" y="6427"/>
                    <a:pt x="1" y="7089"/>
                    <a:pt x="410" y="7467"/>
                  </a:cubicBezTo>
                  <a:lnTo>
                    <a:pt x="4254" y="11342"/>
                  </a:lnTo>
                  <a:cubicBezTo>
                    <a:pt x="4459" y="11531"/>
                    <a:pt x="4726" y="11626"/>
                    <a:pt x="4990" y="11626"/>
                  </a:cubicBezTo>
                  <a:cubicBezTo>
                    <a:pt x="5254" y="11626"/>
                    <a:pt x="5514" y="11531"/>
                    <a:pt x="5703" y="11342"/>
                  </a:cubicBezTo>
                  <a:cubicBezTo>
                    <a:pt x="9704" y="7373"/>
                    <a:pt x="8854" y="8192"/>
                    <a:pt x="9956" y="7058"/>
                  </a:cubicBezTo>
                  <a:cubicBezTo>
                    <a:pt x="10492" y="6616"/>
                    <a:pt x="10807" y="5986"/>
                    <a:pt x="10838" y="5325"/>
                  </a:cubicBezTo>
                  <a:lnTo>
                    <a:pt x="10996" y="2521"/>
                  </a:lnTo>
                  <a:cubicBezTo>
                    <a:pt x="10996" y="2174"/>
                    <a:pt x="10901" y="1765"/>
                    <a:pt x="10712" y="1481"/>
                  </a:cubicBezTo>
                  <a:lnTo>
                    <a:pt x="11689" y="568"/>
                  </a:lnTo>
                  <a:cubicBezTo>
                    <a:pt x="11784" y="442"/>
                    <a:pt x="11784" y="190"/>
                    <a:pt x="11626" y="95"/>
                  </a:cubicBezTo>
                  <a:cubicBezTo>
                    <a:pt x="11563" y="32"/>
                    <a:pt x="11476" y="0"/>
                    <a:pt x="113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24" name="Google Shape;8494;p76">
            <a:extLst>
              <a:ext uri="{FF2B5EF4-FFF2-40B4-BE49-F238E27FC236}">
                <a16:creationId xmlns:a16="http://schemas.microsoft.com/office/drawing/2014/main" id="{FABAEE25-0170-2A40-B097-7287FCEA7CF2}"/>
              </a:ext>
            </a:extLst>
          </p:cNvPr>
          <p:cNvGrpSpPr/>
          <p:nvPr/>
        </p:nvGrpSpPr>
        <p:grpSpPr>
          <a:xfrm>
            <a:off x="6873613" y="2252585"/>
            <a:ext cx="579512" cy="558969"/>
            <a:chOff x="-3768700" y="3253275"/>
            <a:chExt cx="301850" cy="291150"/>
          </a:xfrm>
          <a:solidFill>
            <a:schemeClr val="tx1"/>
          </a:solidFill>
        </p:grpSpPr>
        <p:sp>
          <p:nvSpPr>
            <p:cNvPr id="1125" name="Google Shape;8495;p76">
              <a:extLst>
                <a:ext uri="{FF2B5EF4-FFF2-40B4-BE49-F238E27FC236}">
                  <a16:creationId xmlns:a16="http://schemas.microsoft.com/office/drawing/2014/main" id="{59DC72B2-CFC2-512A-E566-904D804AE547}"/>
                </a:ext>
              </a:extLst>
            </p:cNvPr>
            <p:cNvSpPr/>
            <p:nvPr/>
          </p:nvSpPr>
          <p:spPr>
            <a:xfrm>
              <a:off x="-3603925" y="3355650"/>
              <a:ext cx="69350" cy="33900"/>
            </a:xfrm>
            <a:custGeom>
              <a:avLst/>
              <a:gdLst/>
              <a:ahLst/>
              <a:cxnLst/>
              <a:rect l="l" t="t" r="r" b="b"/>
              <a:pathLst>
                <a:path w="2774" h="1356" extrusionOk="0">
                  <a:moveTo>
                    <a:pt x="1040" y="1"/>
                  </a:moveTo>
                  <a:cubicBezTo>
                    <a:pt x="505" y="1"/>
                    <a:pt x="1" y="473"/>
                    <a:pt x="1" y="1009"/>
                  </a:cubicBezTo>
                  <a:lnTo>
                    <a:pt x="1" y="1356"/>
                  </a:lnTo>
                  <a:lnTo>
                    <a:pt x="2773" y="1356"/>
                  </a:lnTo>
                  <a:lnTo>
                    <a:pt x="2773" y="1009"/>
                  </a:lnTo>
                  <a:cubicBezTo>
                    <a:pt x="2742" y="473"/>
                    <a:pt x="2269" y="1"/>
                    <a:pt x="17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6" name="Google Shape;8496;p76">
              <a:extLst>
                <a:ext uri="{FF2B5EF4-FFF2-40B4-BE49-F238E27FC236}">
                  <a16:creationId xmlns:a16="http://schemas.microsoft.com/office/drawing/2014/main" id="{D743FC96-CC80-9104-AECC-6CDD86402D09}"/>
                </a:ext>
              </a:extLst>
            </p:cNvPr>
            <p:cNvSpPr/>
            <p:nvPr/>
          </p:nvSpPr>
          <p:spPr>
            <a:xfrm>
              <a:off x="-3586600" y="3305250"/>
              <a:ext cx="33125" cy="33100"/>
            </a:xfrm>
            <a:custGeom>
              <a:avLst/>
              <a:gdLst/>
              <a:ahLst/>
              <a:cxnLst/>
              <a:rect l="l" t="t" r="r" b="b"/>
              <a:pathLst>
                <a:path w="1325" h="1324" extrusionOk="0">
                  <a:moveTo>
                    <a:pt x="663" y="0"/>
                  </a:moveTo>
                  <a:cubicBezTo>
                    <a:pt x="253" y="0"/>
                    <a:pt x="1" y="316"/>
                    <a:pt x="1" y="662"/>
                  </a:cubicBezTo>
                  <a:cubicBezTo>
                    <a:pt x="1" y="1009"/>
                    <a:pt x="316" y="1324"/>
                    <a:pt x="663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284"/>
                    <a:pt x="1009" y="0"/>
                    <a:pt x="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7" name="Google Shape;8497;p76">
              <a:extLst>
                <a:ext uri="{FF2B5EF4-FFF2-40B4-BE49-F238E27FC236}">
                  <a16:creationId xmlns:a16="http://schemas.microsoft.com/office/drawing/2014/main" id="{4E0E924E-73E1-5E90-5699-06B4BCBD2B73}"/>
                </a:ext>
              </a:extLst>
            </p:cNvPr>
            <p:cNvSpPr/>
            <p:nvPr/>
          </p:nvSpPr>
          <p:spPr>
            <a:xfrm>
              <a:off x="-3768700" y="3253275"/>
              <a:ext cx="301850" cy="291150"/>
            </a:xfrm>
            <a:custGeom>
              <a:avLst/>
              <a:gdLst/>
              <a:ahLst/>
              <a:cxnLst/>
              <a:rect l="l" t="t" r="r" b="b"/>
              <a:pathLst>
                <a:path w="12074" h="11646" extrusionOk="0">
                  <a:moveTo>
                    <a:pt x="7947" y="1323"/>
                  </a:moveTo>
                  <a:cubicBezTo>
                    <a:pt x="8703" y="1323"/>
                    <a:pt x="9333" y="1953"/>
                    <a:pt x="9333" y="2710"/>
                  </a:cubicBezTo>
                  <a:cubicBezTo>
                    <a:pt x="9333" y="3025"/>
                    <a:pt x="9207" y="3340"/>
                    <a:pt x="9018" y="3560"/>
                  </a:cubicBezTo>
                  <a:cubicBezTo>
                    <a:pt x="9585" y="3844"/>
                    <a:pt x="9994" y="4442"/>
                    <a:pt x="9994" y="5104"/>
                  </a:cubicBezTo>
                  <a:lnTo>
                    <a:pt x="9994" y="5766"/>
                  </a:lnTo>
                  <a:lnTo>
                    <a:pt x="10026" y="5766"/>
                  </a:lnTo>
                  <a:cubicBezTo>
                    <a:pt x="10026" y="5955"/>
                    <a:pt x="9868" y="6112"/>
                    <a:pt x="9679" y="6112"/>
                  </a:cubicBezTo>
                  <a:lnTo>
                    <a:pt x="6245" y="6112"/>
                  </a:lnTo>
                  <a:cubicBezTo>
                    <a:pt x="6056" y="6112"/>
                    <a:pt x="5899" y="5955"/>
                    <a:pt x="5899" y="5766"/>
                  </a:cubicBezTo>
                  <a:lnTo>
                    <a:pt x="5899" y="5104"/>
                  </a:lnTo>
                  <a:cubicBezTo>
                    <a:pt x="5899" y="4442"/>
                    <a:pt x="6308" y="3844"/>
                    <a:pt x="6875" y="3560"/>
                  </a:cubicBezTo>
                  <a:cubicBezTo>
                    <a:pt x="6686" y="3340"/>
                    <a:pt x="6560" y="3056"/>
                    <a:pt x="6560" y="2710"/>
                  </a:cubicBezTo>
                  <a:cubicBezTo>
                    <a:pt x="6560" y="1953"/>
                    <a:pt x="7190" y="1323"/>
                    <a:pt x="7947" y="1323"/>
                  </a:cubicBezTo>
                  <a:close/>
                  <a:moveTo>
                    <a:pt x="7947" y="0"/>
                  </a:moveTo>
                  <a:cubicBezTo>
                    <a:pt x="5647" y="0"/>
                    <a:pt x="3851" y="1827"/>
                    <a:pt x="3851" y="4096"/>
                  </a:cubicBezTo>
                  <a:cubicBezTo>
                    <a:pt x="3851" y="5104"/>
                    <a:pt x="4197" y="6018"/>
                    <a:pt x="4828" y="6711"/>
                  </a:cubicBezTo>
                  <a:lnTo>
                    <a:pt x="4134" y="7435"/>
                  </a:lnTo>
                  <a:cubicBezTo>
                    <a:pt x="3981" y="7364"/>
                    <a:pt x="3823" y="7329"/>
                    <a:pt x="3669" y="7329"/>
                  </a:cubicBezTo>
                  <a:cubicBezTo>
                    <a:pt x="3412" y="7329"/>
                    <a:pt x="3166" y="7427"/>
                    <a:pt x="2969" y="7624"/>
                  </a:cubicBezTo>
                  <a:lnTo>
                    <a:pt x="732" y="9861"/>
                  </a:lnTo>
                  <a:cubicBezTo>
                    <a:pt x="0" y="10593"/>
                    <a:pt x="722" y="11645"/>
                    <a:pt x="1509" y="11645"/>
                  </a:cubicBezTo>
                  <a:cubicBezTo>
                    <a:pt x="1739" y="11645"/>
                    <a:pt x="1975" y="11555"/>
                    <a:pt x="2181" y="11342"/>
                  </a:cubicBezTo>
                  <a:lnTo>
                    <a:pt x="4449" y="9074"/>
                  </a:lnTo>
                  <a:cubicBezTo>
                    <a:pt x="4765" y="8759"/>
                    <a:pt x="4796" y="8286"/>
                    <a:pt x="4638" y="7939"/>
                  </a:cubicBezTo>
                  <a:lnTo>
                    <a:pt x="5332" y="7246"/>
                  </a:lnTo>
                  <a:cubicBezTo>
                    <a:pt x="6056" y="7813"/>
                    <a:pt x="7001" y="8223"/>
                    <a:pt x="7978" y="8223"/>
                  </a:cubicBezTo>
                  <a:cubicBezTo>
                    <a:pt x="10278" y="8223"/>
                    <a:pt x="12074" y="6364"/>
                    <a:pt x="12074" y="4127"/>
                  </a:cubicBezTo>
                  <a:cubicBezTo>
                    <a:pt x="12074" y="1796"/>
                    <a:pt x="10215" y="0"/>
                    <a:pt x="79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28" name="Google Shape;8498;p76">
            <a:extLst>
              <a:ext uri="{FF2B5EF4-FFF2-40B4-BE49-F238E27FC236}">
                <a16:creationId xmlns:a16="http://schemas.microsoft.com/office/drawing/2014/main" id="{A7D1E92D-E744-2DAA-F4C9-DC2E6CF6ADC7}"/>
              </a:ext>
            </a:extLst>
          </p:cNvPr>
          <p:cNvGrpSpPr/>
          <p:nvPr/>
        </p:nvGrpSpPr>
        <p:grpSpPr>
          <a:xfrm>
            <a:off x="6879057" y="2956121"/>
            <a:ext cx="568616" cy="527820"/>
            <a:chOff x="-3808700" y="3628950"/>
            <a:chExt cx="296175" cy="274925"/>
          </a:xfrm>
          <a:solidFill>
            <a:schemeClr val="tx1"/>
          </a:solidFill>
        </p:grpSpPr>
        <p:sp>
          <p:nvSpPr>
            <p:cNvPr id="1129" name="Google Shape;8499;p76">
              <a:extLst>
                <a:ext uri="{FF2B5EF4-FFF2-40B4-BE49-F238E27FC236}">
                  <a16:creationId xmlns:a16="http://schemas.microsoft.com/office/drawing/2014/main" id="{FA1CE57E-E2D2-07AB-C8C6-2C3E1F7625AC}"/>
                </a:ext>
              </a:extLst>
            </p:cNvPr>
            <p:cNvSpPr/>
            <p:nvPr/>
          </p:nvSpPr>
          <p:spPr>
            <a:xfrm>
              <a:off x="-3665972" y="368095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41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0" name="Google Shape;8500;p76">
              <a:extLst>
                <a:ext uri="{FF2B5EF4-FFF2-40B4-BE49-F238E27FC236}">
                  <a16:creationId xmlns:a16="http://schemas.microsoft.com/office/drawing/2014/main" id="{97082D50-A6A2-67B9-C6E3-3719734BA6B7}"/>
                </a:ext>
              </a:extLst>
            </p:cNvPr>
            <p:cNvSpPr/>
            <p:nvPr/>
          </p:nvSpPr>
          <p:spPr>
            <a:xfrm>
              <a:off x="-3808700" y="3664400"/>
              <a:ext cx="296175" cy="239475"/>
            </a:xfrm>
            <a:custGeom>
              <a:avLst/>
              <a:gdLst/>
              <a:ahLst/>
              <a:cxnLst/>
              <a:rect l="l" t="t" r="r" b="b"/>
              <a:pathLst>
                <a:path w="11847" h="9579" extrusionOk="0">
                  <a:moveTo>
                    <a:pt x="3970" y="8223"/>
                  </a:moveTo>
                  <a:cubicBezTo>
                    <a:pt x="4159" y="8223"/>
                    <a:pt x="4316" y="8381"/>
                    <a:pt x="4316" y="8570"/>
                  </a:cubicBezTo>
                  <a:cubicBezTo>
                    <a:pt x="4316" y="8791"/>
                    <a:pt x="4159" y="8948"/>
                    <a:pt x="3970" y="8948"/>
                  </a:cubicBezTo>
                  <a:cubicBezTo>
                    <a:pt x="3781" y="8948"/>
                    <a:pt x="3623" y="8791"/>
                    <a:pt x="3623" y="8570"/>
                  </a:cubicBezTo>
                  <a:cubicBezTo>
                    <a:pt x="3623" y="8349"/>
                    <a:pt x="3781" y="8223"/>
                    <a:pt x="3970" y="8223"/>
                  </a:cubicBezTo>
                  <a:close/>
                  <a:moveTo>
                    <a:pt x="8727" y="8223"/>
                  </a:moveTo>
                  <a:cubicBezTo>
                    <a:pt x="8916" y="8223"/>
                    <a:pt x="9074" y="8381"/>
                    <a:pt x="9074" y="8570"/>
                  </a:cubicBezTo>
                  <a:cubicBezTo>
                    <a:pt x="9074" y="8791"/>
                    <a:pt x="8916" y="8948"/>
                    <a:pt x="8727" y="8948"/>
                  </a:cubicBezTo>
                  <a:cubicBezTo>
                    <a:pt x="8538" y="8948"/>
                    <a:pt x="8381" y="8791"/>
                    <a:pt x="8381" y="8570"/>
                  </a:cubicBezTo>
                  <a:cubicBezTo>
                    <a:pt x="8412" y="8349"/>
                    <a:pt x="8538" y="8223"/>
                    <a:pt x="8727" y="8223"/>
                  </a:cubicBezTo>
                  <a:close/>
                  <a:moveTo>
                    <a:pt x="473" y="1"/>
                  </a:moveTo>
                  <a:cubicBezTo>
                    <a:pt x="32" y="1"/>
                    <a:pt x="0" y="662"/>
                    <a:pt x="473" y="662"/>
                  </a:cubicBezTo>
                  <a:lnTo>
                    <a:pt x="819" y="662"/>
                  </a:lnTo>
                  <a:cubicBezTo>
                    <a:pt x="977" y="662"/>
                    <a:pt x="1134" y="788"/>
                    <a:pt x="1166" y="946"/>
                  </a:cubicBezTo>
                  <a:lnTo>
                    <a:pt x="2143" y="6428"/>
                  </a:lnTo>
                  <a:cubicBezTo>
                    <a:pt x="1481" y="7058"/>
                    <a:pt x="1922" y="8192"/>
                    <a:pt x="2867" y="8192"/>
                  </a:cubicBezTo>
                  <a:lnTo>
                    <a:pt x="2930" y="8192"/>
                  </a:lnTo>
                  <a:cubicBezTo>
                    <a:pt x="2899" y="8318"/>
                    <a:pt x="2867" y="8412"/>
                    <a:pt x="2867" y="8538"/>
                  </a:cubicBezTo>
                  <a:cubicBezTo>
                    <a:pt x="2867" y="9106"/>
                    <a:pt x="3340" y="9578"/>
                    <a:pt x="3875" y="9578"/>
                  </a:cubicBezTo>
                  <a:cubicBezTo>
                    <a:pt x="4442" y="9578"/>
                    <a:pt x="4915" y="9106"/>
                    <a:pt x="4915" y="8538"/>
                  </a:cubicBezTo>
                  <a:cubicBezTo>
                    <a:pt x="4915" y="8412"/>
                    <a:pt x="4884" y="8318"/>
                    <a:pt x="4821" y="8192"/>
                  </a:cubicBezTo>
                  <a:lnTo>
                    <a:pt x="7719" y="8192"/>
                  </a:lnTo>
                  <a:cubicBezTo>
                    <a:pt x="7656" y="8318"/>
                    <a:pt x="7624" y="8412"/>
                    <a:pt x="7624" y="8538"/>
                  </a:cubicBezTo>
                  <a:cubicBezTo>
                    <a:pt x="7624" y="9106"/>
                    <a:pt x="8097" y="9578"/>
                    <a:pt x="8664" y="9578"/>
                  </a:cubicBezTo>
                  <a:cubicBezTo>
                    <a:pt x="9200" y="9578"/>
                    <a:pt x="9672" y="9106"/>
                    <a:pt x="9672" y="8538"/>
                  </a:cubicBezTo>
                  <a:cubicBezTo>
                    <a:pt x="9672" y="8412"/>
                    <a:pt x="9641" y="8318"/>
                    <a:pt x="9609" y="8192"/>
                  </a:cubicBezTo>
                  <a:lnTo>
                    <a:pt x="9987" y="8192"/>
                  </a:lnTo>
                  <a:cubicBezTo>
                    <a:pt x="10176" y="8192"/>
                    <a:pt x="10334" y="8034"/>
                    <a:pt x="10334" y="7845"/>
                  </a:cubicBezTo>
                  <a:cubicBezTo>
                    <a:pt x="10334" y="7625"/>
                    <a:pt x="10176" y="7467"/>
                    <a:pt x="9987" y="7467"/>
                  </a:cubicBezTo>
                  <a:lnTo>
                    <a:pt x="2773" y="7467"/>
                  </a:lnTo>
                  <a:cubicBezTo>
                    <a:pt x="2759" y="7470"/>
                    <a:pt x="2746" y="7471"/>
                    <a:pt x="2733" y="7471"/>
                  </a:cubicBezTo>
                  <a:cubicBezTo>
                    <a:pt x="2459" y="7471"/>
                    <a:pt x="2477" y="6837"/>
                    <a:pt x="2899" y="6837"/>
                  </a:cubicBezTo>
                  <a:lnTo>
                    <a:pt x="10145" y="6837"/>
                  </a:lnTo>
                  <a:cubicBezTo>
                    <a:pt x="10302" y="6837"/>
                    <a:pt x="10428" y="6774"/>
                    <a:pt x="10460" y="6617"/>
                  </a:cubicBezTo>
                  <a:lnTo>
                    <a:pt x="11815" y="2553"/>
                  </a:lnTo>
                  <a:cubicBezTo>
                    <a:pt x="11846" y="2427"/>
                    <a:pt x="11815" y="2332"/>
                    <a:pt x="11752" y="2238"/>
                  </a:cubicBezTo>
                  <a:cubicBezTo>
                    <a:pt x="11657" y="2080"/>
                    <a:pt x="11500" y="2048"/>
                    <a:pt x="10775" y="2048"/>
                  </a:cubicBezTo>
                  <a:lnTo>
                    <a:pt x="10491" y="2048"/>
                  </a:lnTo>
                  <a:lnTo>
                    <a:pt x="10491" y="2395"/>
                  </a:lnTo>
                  <a:cubicBezTo>
                    <a:pt x="10491" y="2584"/>
                    <a:pt x="10334" y="2742"/>
                    <a:pt x="10145" y="2742"/>
                  </a:cubicBezTo>
                  <a:lnTo>
                    <a:pt x="9641" y="2742"/>
                  </a:lnTo>
                  <a:cubicBezTo>
                    <a:pt x="9609" y="2868"/>
                    <a:pt x="9546" y="2962"/>
                    <a:pt x="9515" y="3057"/>
                  </a:cubicBezTo>
                  <a:lnTo>
                    <a:pt x="9861" y="3435"/>
                  </a:lnTo>
                  <a:cubicBezTo>
                    <a:pt x="9987" y="3529"/>
                    <a:pt x="9987" y="3781"/>
                    <a:pt x="9861" y="3907"/>
                  </a:cubicBezTo>
                  <a:lnTo>
                    <a:pt x="8885" y="4884"/>
                  </a:lnTo>
                  <a:cubicBezTo>
                    <a:pt x="8822" y="4947"/>
                    <a:pt x="8735" y="4978"/>
                    <a:pt x="8648" y="4978"/>
                  </a:cubicBezTo>
                  <a:cubicBezTo>
                    <a:pt x="8562" y="4978"/>
                    <a:pt x="8475" y="4947"/>
                    <a:pt x="8412" y="4884"/>
                  </a:cubicBezTo>
                  <a:lnTo>
                    <a:pt x="8066" y="4537"/>
                  </a:lnTo>
                  <a:cubicBezTo>
                    <a:pt x="7971" y="4569"/>
                    <a:pt x="7877" y="4600"/>
                    <a:pt x="7751" y="4632"/>
                  </a:cubicBezTo>
                  <a:lnTo>
                    <a:pt x="7751" y="5167"/>
                  </a:lnTo>
                  <a:cubicBezTo>
                    <a:pt x="7751" y="5356"/>
                    <a:pt x="7593" y="5514"/>
                    <a:pt x="7404" y="5514"/>
                  </a:cubicBezTo>
                  <a:lnTo>
                    <a:pt x="5986" y="5514"/>
                  </a:lnTo>
                  <a:cubicBezTo>
                    <a:pt x="5766" y="5514"/>
                    <a:pt x="5608" y="5356"/>
                    <a:pt x="5608" y="5167"/>
                  </a:cubicBezTo>
                  <a:lnTo>
                    <a:pt x="5608" y="4632"/>
                  </a:lnTo>
                  <a:cubicBezTo>
                    <a:pt x="5514" y="4600"/>
                    <a:pt x="5419" y="4569"/>
                    <a:pt x="5293" y="4537"/>
                  </a:cubicBezTo>
                  <a:lnTo>
                    <a:pt x="4947" y="4884"/>
                  </a:lnTo>
                  <a:cubicBezTo>
                    <a:pt x="4884" y="4947"/>
                    <a:pt x="4797" y="4978"/>
                    <a:pt x="4710" y="4978"/>
                  </a:cubicBezTo>
                  <a:cubicBezTo>
                    <a:pt x="4624" y="4978"/>
                    <a:pt x="4537" y="4947"/>
                    <a:pt x="4474" y="4884"/>
                  </a:cubicBezTo>
                  <a:lnTo>
                    <a:pt x="3497" y="3907"/>
                  </a:lnTo>
                  <a:cubicBezTo>
                    <a:pt x="3371" y="3781"/>
                    <a:pt x="3371" y="3529"/>
                    <a:pt x="3497" y="3435"/>
                  </a:cubicBezTo>
                  <a:lnTo>
                    <a:pt x="3844" y="3057"/>
                  </a:lnTo>
                  <a:cubicBezTo>
                    <a:pt x="3812" y="2994"/>
                    <a:pt x="3781" y="2868"/>
                    <a:pt x="3718" y="2742"/>
                  </a:cubicBezTo>
                  <a:lnTo>
                    <a:pt x="3214" y="2742"/>
                  </a:lnTo>
                  <a:cubicBezTo>
                    <a:pt x="3025" y="2742"/>
                    <a:pt x="2867" y="2584"/>
                    <a:pt x="2867" y="2395"/>
                  </a:cubicBezTo>
                  <a:lnTo>
                    <a:pt x="2867" y="2048"/>
                  </a:lnTo>
                  <a:lnTo>
                    <a:pt x="2080" y="2048"/>
                  </a:lnTo>
                  <a:lnTo>
                    <a:pt x="1828" y="820"/>
                  </a:lnTo>
                  <a:cubicBezTo>
                    <a:pt x="1765" y="347"/>
                    <a:pt x="1324" y="1"/>
                    <a:pt x="8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1" name="Google Shape;8501;p76">
              <a:extLst>
                <a:ext uri="{FF2B5EF4-FFF2-40B4-BE49-F238E27FC236}">
                  <a16:creationId xmlns:a16="http://schemas.microsoft.com/office/drawing/2014/main" id="{FF9FB7CC-AA14-2E35-13A2-178B78551CD2}"/>
                </a:ext>
              </a:extLst>
            </p:cNvPr>
            <p:cNvSpPr/>
            <p:nvPr/>
          </p:nvSpPr>
          <p:spPr>
            <a:xfrm>
              <a:off x="-3718359" y="3628950"/>
              <a:ext cx="155975" cy="156775"/>
            </a:xfrm>
            <a:custGeom>
              <a:avLst/>
              <a:gdLst/>
              <a:ahLst/>
              <a:cxnLst/>
              <a:rect l="l" t="t" r="r" b="b"/>
              <a:pathLst>
                <a:path w="6239" h="6271" extrusionOk="0">
                  <a:moveTo>
                    <a:pt x="3056" y="1419"/>
                  </a:moveTo>
                  <a:cubicBezTo>
                    <a:pt x="4001" y="1419"/>
                    <a:pt x="4758" y="2175"/>
                    <a:pt x="4758" y="3120"/>
                  </a:cubicBezTo>
                  <a:cubicBezTo>
                    <a:pt x="4758" y="4065"/>
                    <a:pt x="4001" y="4821"/>
                    <a:pt x="3056" y="4821"/>
                  </a:cubicBezTo>
                  <a:cubicBezTo>
                    <a:pt x="2111" y="4821"/>
                    <a:pt x="1355" y="4065"/>
                    <a:pt x="1355" y="3120"/>
                  </a:cubicBezTo>
                  <a:cubicBezTo>
                    <a:pt x="1355" y="2175"/>
                    <a:pt x="2111" y="1419"/>
                    <a:pt x="3056" y="1419"/>
                  </a:cubicBezTo>
                  <a:close/>
                  <a:moveTo>
                    <a:pt x="2773" y="1"/>
                  </a:moveTo>
                  <a:lnTo>
                    <a:pt x="2773" y="442"/>
                  </a:lnTo>
                  <a:cubicBezTo>
                    <a:pt x="2773" y="600"/>
                    <a:pt x="2678" y="726"/>
                    <a:pt x="2521" y="757"/>
                  </a:cubicBezTo>
                  <a:cubicBezTo>
                    <a:pt x="2300" y="789"/>
                    <a:pt x="2080" y="915"/>
                    <a:pt x="1891" y="1041"/>
                  </a:cubicBezTo>
                  <a:cubicBezTo>
                    <a:pt x="1846" y="1063"/>
                    <a:pt x="1793" y="1073"/>
                    <a:pt x="1739" y="1073"/>
                  </a:cubicBezTo>
                  <a:cubicBezTo>
                    <a:pt x="1639" y="1073"/>
                    <a:pt x="1531" y="1039"/>
                    <a:pt x="1450" y="978"/>
                  </a:cubicBezTo>
                  <a:lnTo>
                    <a:pt x="1135" y="663"/>
                  </a:lnTo>
                  <a:lnTo>
                    <a:pt x="662" y="1135"/>
                  </a:lnTo>
                  <a:lnTo>
                    <a:pt x="977" y="1450"/>
                  </a:lnTo>
                  <a:cubicBezTo>
                    <a:pt x="1103" y="1576"/>
                    <a:pt x="1103" y="1734"/>
                    <a:pt x="1009" y="1891"/>
                  </a:cubicBezTo>
                  <a:cubicBezTo>
                    <a:pt x="883" y="2080"/>
                    <a:pt x="819" y="2301"/>
                    <a:pt x="725" y="2521"/>
                  </a:cubicBezTo>
                  <a:cubicBezTo>
                    <a:pt x="693" y="2679"/>
                    <a:pt x="599" y="2805"/>
                    <a:pt x="410" y="2805"/>
                  </a:cubicBezTo>
                  <a:lnTo>
                    <a:pt x="0" y="2805"/>
                  </a:lnTo>
                  <a:lnTo>
                    <a:pt x="0" y="3466"/>
                  </a:lnTo>
                  <a:lnTo>
                    <a:pt x="410" y="3466"/>
                  </a:lnTo>
                  <a:cubicBezTo>
                    <a:pt x="567" y="3466"/>
                    <a:pt x="693" y="3593"/>
                    <a:pt x="725" y="3750"/>
                  </a:cubicBezTo>
                  <a:cubicBezTo>
                    <a:pt x="788" y="3939"/>
                    <a:pt x="883" y="4191"/>
                    <a:pt x="1009" y="4380"/>
                  </a:cubicBezTo>
                  <a:cubicBezTo>
                    <a:pt x="1103" y="4506"/>
                    <a:pt x="1040" y="4695"/>
                    <a:pt x="977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3" y="5220"/>
                    <a:pt x="1608" y="5189"/>
                    <a:pt x="1697" y="5189"/>
                  </a:cubicBezTo>
                  <a:cubicBezTo>
                    <a:pt x="1760" y="5189"/>
                    <a:pt x="1825" y="5205"/>
                    <a:pt x="1891" y="5231"/>
                  </a:cubicBezTo>
                  <a:cubicBezTo>
                    <a:pt x="2080" y="5357"/>
                    <a:pt x="2269" y="5451"/>
                    <a:pt x="2521" y="5514"/>
                  </a:cubicBezTo>
                  <a:cubicBezTo>
                    <a:pt x="2678" y="5546"/>
                    <a:pt x="2773" y="5672"/>
                    <a:pt x="2773" y="5829"/>
                  </a:cubicBezTo>
                  <a:lnTo>
                    <a:pt x="2773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60" y="5546"/>
                    <a:pt x="3718" y="5514"/>
                  </a:cubicBezTo>
                  <a:cubicBezTo>
                    <a:pt x="3938" y="5483"/>
                    <a:pt x="4159" y="5357"/>
                    <a:pt x="4348" y="5231"/>
                  </a:cubicBezTo>
                  <a:cubicBezTo>
                    <a:pt x="4393" y="5208"/>
                    <a:pt x="4445" y="5198"/>
                    <a:pt x="4500" y="5198"/>
                  </a:cubicBezTo>
                  <a:cubicBezTo>
                    <a:pt x="4600" y="5198"/>
                    <a:pt x="4708" y="5233"/>
                    <a:pt x="4789" y="5294"/>
                  </a:cubicBezTo>
                  <a:lnTo>
                    <a:pt x="5104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36" y="4695"/>
                    <a:pt x="5136" y="4538"/>
                    <a:pt x="5230" y="4380"/>
                  </a:cubicBezTo>
                  <a:cubicBezTo>
                    <a:pt x="5356" y="4191"/>
                    <a:pt x="5419" y="3971"/>
                    <a:pt x="5514" y="3750"/>
                  </a:cubicBezTo>
                  <a:cubicBezTo>
                    <a:pt x="5545" y="3593"/>
                    <a:pt x="5671" y="3466"/>
                    <a:pt x="5829" y="3466"/>
                  </a:cubicBezTo>
                  <a:lnTo>
                    <a:pt x="6238" y="3466"/>
                  </a:lnTo>
                  <a:lnTo>
                    <a:pt x="6238" y="2805"/>
                  </a:lnTo>
                  <a:lnTo>
                    <a:pt x="5829" y="2805"/>
                  </a:lnTo>
                  <a:cubicBezTo>
                    <a:pt x="5671" y="2805"/>
                    <a:pt x="5545" y="2679"/>
                    <a:pt x="5514" y="2521"/>
                  </a:cubicBezTo>
                  <a:cubicBezTo>
                    <a:pt x="5451" y="2332"/>
                    <a:pt x="5356" y="2080"/>
                    <a:pt x="5230" y="1891"/>
                  </a:cubicBezTo>
                  <a:cubicBezTo>
                    <a:pt x="5136" y="1765"/>
                    <a:pt x="5199" y="1576"/>
                    <a:pt x="5262" y="1450"/>
                  </a:cubicBezTo>
                  <a:lnTo>
                    <a:pt x="5577" y="1135"/>
                  </a:lnTo>
                  <a:lnTo>
                    <a:pt x="5104" y="663"/>
                  </a:lnTo>
                  <a:lnTo>
                    <a:pt x="4789" y="978"/>
                  </a:lnTo>
                  <a:cubicBezTo>
                    <a:pt x="4715" y="1051"/>
                    <a:pt x="4641" y="1082"/>
                    <a:pt x="4555" y="1082"/>
                  </a:cubicBezTo>
                  <a:cubicBezTo>
                    <a:pt x="4494" y="1082"/>
                    <a:pt x="4426" y="1067"/>
                    <a:pt x="4348" y="1041"/>
                  </a:cubicBezTo>
                  <a:cubicBezTo>
                    <a:pt x="4159" y="915"/>
                    <a:pt x="3970" y="820"/>
                    <a:pt x="3718" y="757"/>
                  </a:cubicBezTo>
                  <a:cubicBezTo>
                    <a:pt x="3560" y="726"/>
                    <a:pt x="3466" y="600"/>
                    <a:pt x="3466" y="442"/>
                  </a:cubicBezTo>
                  <a:lnTo>
                    <a:pt x="346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32" name="Google Shape;8502;p76">
            <a:extLst>
              <a:ext uri="{FF2B5EF4-FFF2-40B4-BE49-F238E27FC236}">
                <a16:creationId xmlns:a16="http://schemas.microsoft.com/office/drawing/2014/main" id="{4E2371FA-BA1E-24E1-4A45-D7B86B64FF47}"/>
              </a:ext>
            </a:extLst>
          </p:cNvPr>
          <p:cNvGrpSpPr/>
          <p:nvPr/>
        </p:nvGrpSpPr>
        <p:grpSpPr>
          <a:xfrm>
            <a:off x="6966006" y="3675217"/>
            <a:ext cx="559257" cy="560649"/>
            <a:chOff x="-3771675" y="3971775"/>
            <a:chExt cx="291300" cy="292025"/>
          </a:xfrm>
          <a:solidFill>
            <a:schemeClr val="tx1"/>
          </a:solidFill>
        </p:grpSpPr>
        <p:sp>
          <p:nvSpPr>
            <p:cNvPr id="1133" name="Google Shape;8503;p76">
              <a:extLst>
                <a:ext uri="{FF2B5EF4-FFF2-40B4-BE49-F238E27FC236}">
                  <a16:creationId xmlns:a16="http://schemas.microsoft.com/office/drawing/2014/main" id="{B9994962-93D6-3F61-9D3F-B2E65EEF9B70}"/>
                </a:ext>
              </a:extLst>
            </p:cNvPr>
            <p:cNvSpPr/>
            <p:nvPr/>
          </p:nvSpPr>
          <p:spPr>
            <a:xfrm>
              <a:off x="-3770100" y="3971775"/>
              <a:ext cx="218975" cy="66775"/>
            </a:xfrm>
            <a:custGeom>
              <a:avLst/>
              <a:gdLst/>
              <a:ahLst/>
              <a:cxnLst/>
              <a:rect l="l" t="t" r="r" b="b"/>
              <a:pathLst>
                <a:path w="8759" h="2671" extrusionOk="0">
                  <a:moveTo>
                    <a:pt x="4391" y="0"/>
                  </a:moveTo>
                  <a:cubicBezTo>
                    <a:pt x="2410" y="0"/>
                    <a:pt x="426" y="449"/>
                    <a:pt x="0" y="1347"/>
                  </a:cubicBezTo>
                  <a:cubicBezTo>
                    <a:pt x="426" y="2229"/>
                    <a:pt x="2410" y="2670"/>
                    <a:pt x="4391" y="2670"/>
                  </a:cubicBezTo>
                  <a:cubicBezTo>
                    <a:pt x="6372" y="2670"/>
                    <a:pt x="8349" y="2229"/>
                    <a:pt x="8759" y="1347"/>
                  </a:cubicBezTo>
                  <a:cubicBezTo>
                    <a:pt x="8349" y="449"/>
                    <a:pt x="6372" y="0"/>
                    <a:pt x="43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4" name="Google Shape;8504;p76">
              <a:extLst>
                <a:ext uri="{FF2B5EF4-FFF2-40B4-BE49-F238E27FC236}">
                  <a16:creationId xmlns:a16="http://schemas.microsoft.com/office/drawing/2014/main" id="{7797295C-07EE-18B9-A91E-E556FEE14492}"/>
                </a:ext>
              </a:extLst>
            </p:cNvPr>
            <p:cNvSpPr/>
            <p:nvPr/>
          </p:nvSpPr>
          <p:spPr>
            <a:xfrm>
              <a:off x="-3771675" y="4030650"/>
              <a:ext cx="222125" cy="78000"/>
            </a:xfrm>
            <a:custGeom>
              <a:avLst/>
              <a:gdLst/>
              <a:ahLst/>
              <a:cxnLst/>
              <a:rect l="l" t="t" r="r" b="b"/>
              <a:pathLst>
                <a:path w="8885" h="3120" extrusionOk="0">
                  <a:moveTo>
                    <a:pt x="0" y="0"/>
                  </a:moveTo>
                  <a:lnTo>
                    <a:pt x="0" y="1418"/>
                  </a:lnTo>
                  <a:cubicBezTo>
                    <a:pt x="0" y="2521"/>
                    <a:pt x="2048" y="3088"/>
                    <a:pt x="4127" y="3119"/>
                  </a:cubicBezTo>
                  <a:cubicBezTo>
                    <a:pt x="4915" y="1891"/>
                    <a:pt x="6301" y="1103"/>
                    <a:pt x="7877" y="1103"/>
                  </a:cubicBezTo>
                  <a:cubicBezTo>
                    <a:pt x="8223" y="1103"/>
                    <a:pt x="8570" y="1135"/>
                    <a:pt x="8885" y="1229"/>
                  </a:cubicBezTo>
                  <a:lnTo>
                    <a:pt x="8885" y="0"/>
                  </a:lnTo>
                  <a:cubicBezTo>
                    <a:pt x="7908" y="788"/>
                    <a:pt x="6112" y="1072"/>
                    <a:pt x="4443" y="1072"/>
                  </a:cubicBezTo>
                  <a:cubicBezTo>
                    <a:pt x="2804" y="1072"/>
                    <a:pt x="977" y="757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5" name="Google Shape;8505;p76">
              <a:extLst>
                <a:ext uri="{FF2B5EF4-FFF2-40B4-BE49-F238E27FC236}">
                  <a16:creationId xmlns:a16="http://schemas.microsoft.com/office/drawing/2014/main" id="{0F179530-57FE-484D-7BE7-C8695995C568}"/>
                </a:ext>
              </a:extLst>
            </p:cNvPr>
            <p:cNvSpPr/>
            <p:nvPr/>
          </p:nvSpPr>
          <p:spPr>
            <a:xfrm>
              <a:off x="-3669425" y="4074750"/>
              <a:ext cx="189050" cy="189050"/>
            </a:xfrm>
            <a:custGeom>
              <a:avLst/>
              <a:gdLst/>
              <a:ahLst/>
              <a:cxnLst/>
              <a:rect l="l" t="t" r="r" b="b"/>
              <a:pathLst>
                <a:path w="7562" h="7562" extrusionOk="0">
                  <a:moveTo>
                    <a:pt x="5501" y="2732"/>
                  </a:moveTo>
                  <a:cubicBezTo>
                    <a:pt x="5748" y="2732"/>
                    <a:pt x="6008" y="3067"/>
                    <a:pt x="5766" y="3309"/>
                  </a:cubicBezTo>
                  <a:lnTo>
                    <a:pt x="3718" y="5356"/>
                  </a:lnTo>
                  <a:cubicBezTo>
                    <a:pt x="3655" y="5420"/>
                    <a:pt x="3568" y="5451"/>
                    <a:pt x="3482" y="5451"/>
                  </a:cubicBezTo>
                  <a:cubicBezTo>
                    <a:pt x="3395" y="5451"/>
                    <a:pt x="3308" y="5420"/>
                    <a:pt x="3245" y="5356"/>
                  </a:cubicBezTo>
                  <a:lnTo>
                    <a:pt x="1859" y="4002"/>
                  </a:lnTo>
                  <a:cubicBezTo>
                    <a:pt x="1617" y="3760"/>
                    <a:pt x="1840" y="3425"/>
                    <a:pt x="2099" y="3425"/>
                  </a:cubicBezTo>
                  <a:cubicBezTo>
                    <a:pt x="2177" y="3425"/>
                    <a:pt x="2259" y="3456"/>
                    <a:pt x="2332" y="3529"/>
                  </a:cubicBezTo>
                  <a:lnTo>
                    <a:pt x="3466" y="4663"/>
                  </a:lnTo>
                  <a:lnTo>
                    <a:pt x="5293" y="2836"/>
                  </a:lnTo>
                  <a:cubicBezTo>
                    <a:pt x="5352" y="2763"/>
                    <a:pt x="5426" y="2732"/>
                    <a:pt x="5501" y="2732"/>
                  </a:cubicBezTo>
                  <a:close/>
                  <a:moveTo>
                    <a:pt x="3781" y="1"/>
                  </a:moveTo>
                  <a:cubicBezTo>
                    <a:pt x="1702" y="1"/>
                    <a:pt x="0" y="1702"/>
                    <a:pt x="0" y="3781"/>
                  </a:cubicBezTo>
                  <a:cubicBezTo>
                    <a:pt x="0" y="5892"/>
                    <a:pt x="1702" y="7562"/>
                    <a:pt x="3781" y="7562"/>
                  </a:cubicBezTo>
                  <a:cubicBezTo>
                    <a:pt x="5860" y="7562"/>
                    <a:pt x="7562" y="5892"/>
                    <a:pt x="7562" y="3781"/>
                  </a:cubicBezTo>
                  <a:cubicBezTo>
                    <a:pt x="7562" y="1702"/>
                    <a:pt x="5860" y="1"/>
                    <a:pt x="37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6" name="Google Shape;8506;p76">
              <a:extLst>
                <a:ext uri="{FF2B5EF4-FFF2-40B4-BE49-F238E27FC236}">
                  <a16:creationId xmlns:a16="http://schemas.microsoft.com/office/drawing/2014/main" id="{749143C8-854B-BD82-0F96-BE5D034A2A40}"/>
                </a:ext>
              </a:extLst>
            </p:cNvPr>
            <p:cNvSpPr/>
            <p:nvPr/>
          </p:nvSpPr>
          <p:spPr>
            <a:xfrm>
              <a:off x="-3771675" y="4099950"/>
              <a:ext cx="94525" cy="76425"/>
            </a:xfrm>
            <a:custGeom>
              <a:avLst/>
              <a:gdLst/>
              <a:ahLst/>
              <a:cxnLst/>
              <a:rect l="l" t="t" r="r" b="b"/>
              <a:pathLst>
                <a:path w="3781" h="3057" extrusionOk="0">
                  <a:moveTo>
                    <a:pt x="0" y="1"/>
                  </a:moveTo>
                  <a:lnTo>
                    <a:pt x="0" y="1419"/>
                  </a:lnTo>
                  <a:cubicBezTo>
                    <a:pt x="0" y="2364"/>
                    <a:pt x="1607" y="2899"/>
                    <a:pt x="3434" y="3057"/>
                  </a:cubicBezTo>
                  <a:cubicBezTo>
                    <a:pt x="3371" y="2364"/>
                    <a:pt x="3497" y="1671"/>
                    <a:pt x="3781" y="1040"/>
                  </a:cubicBezTo>
                  <a:cubicBezTo>
                    <a:pt x="2332" y="977"/>
                    <a:pt x="819" y="66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7" name="Google Shape;8507;p76">
              <a:extLst>
                <a:ext uri="{FF2B5EF4-FFF2-40B4-BE49-F238E27FC236}">
                  <a16:creationId xmlns:a16="http://schemas.microsoft.com/office/drawing/2014/main" id="{6A102F45-4576-E366-7636-07510AFBB3AF}"/>
                </a:ext>
              </a:extLst>
            </p:cNvPr>
            <p:cNvSpPr/>
            <p:nvPr/>
          </p:nvSpPr>
          <p:spPr>
            <a:xfrm>
              <a:off x="-3771675" y="4167700"/>
              <a:ext cx="135500" cy="95325"/>
            </a:xfrm>
            <a:custGeom>
              <a:avLst/>
              <a:gdLst/>
              <a:ahLst/>
              <a:cxnLst/>
              <a:rect l="l" t="t" r="r" b="b"/>
              <a:pathLst>
                <a:path w="5420" h="3813" extrusionOk="0">
                  <a:moveTo>
                    <a:pt x="0" y="0"/>
                  </a:moveTo>
                  <a:lnTo>
                    <a:pt x="0" y="2111"/>
                  </a:lnTo>
                  <a:cubicBezTo>
                    <a:pt x="0" y="3277"/>
                    <a:pt x="2237" y="3812"/>
                    <a:pt x="4443" y="3812"/>
                  </a:cubicBezTo>
                  <a:cubicBezTo>
                    <a:pt x="4789" y="3812"/>
                    <a:pt x="5104" y="3812"/>
                    <a:pt x="5419" y="3781"/>
                  </a:cubicBezTo>
                  <a:cubicBezTo>
                    <a:pt x="4474" y="3151"/>
                    <a:pt x="3781" y="2206"/>
                    <a:pt x="3529" y="1071"/>
                  </a:cubicBezTo>
                  <a:cubicBezTo>
                    <a:pt x="2174" y="977"/>
                    <a:pt x="788" y="66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38" name="Google Shape;8508;p76">
            <a:extLst>
              <a:ext uri="{FF2B5EF4-FFF2-40B4-BE49-F238E27FC236}">
                <a16:creationId xmlns:a16="http://schemas.microsoft.com/office/drawing/2014/main" id="{0BB71D15-6B04-25AE-5868-4C2990DA8CEC}"/>
              </a:ext>
            </a:extLst>
          </p:cNvPr>
          <p:cNvGrpSpPr/>
          <p:nvPr/>
        </p:nvGrpSpPr>
        <p:grpSpPr>
          <a:xfrm>
            <a:off x="10514598" y="2288615"/>
            <a:ext cx="560361" cy="427699"/>
            <a:chOff x="-1951475" y="3273100"/>
            <a:chExt cx="291875" cy="222775"/>
          </a:xfrm>
          <a:solidFill>
            <a:schemeClr val="tx1"/>
          </a:solidFill>
        </p:grpSpPr>
        <p:sp>
          <p:nvSpPr>
            <p:cNvPr id="1139" name="Google Shape;8509;p76">
              <a:extLst>
                <a:ext uri="{FF2B5EF4-FFF2-40B4-BE49-F238E27FC236}">
                  <a16:creationId xmlns:a16="http://schemas.microsoft.com/office/drawing/2014/main" id="{4154E9B6-9A21-7C3C-26DE-9E6C1A0B71FD}"/>
                </a:ext>
              </a:extLst>
            </p:cNvPr>
            <p:cNvSpPr/>
            <p:nvPr/>
          </p:nvSpPr>
          <p:spPr>
            <a:xfrm>
              <a:off x="-1951475" y="3325050"/>
              <a:ext cx="51225" cy="119250"/>
            </a:xfrm>
            <a:custGeom>
              <a:avLst/>
              <a:gdLst/>
              <a:ahLst/>
              <a:cxnLst/>
              <a:rect l="l" t="t" r="r" b="b"/>
              <a:pathLst>
                <a:path w="2049" h="4770" extrusionOk="0">
                  <a:moveTo>
                    <a:pt x="1033" y="0"/>
                  </a:moveTo>
                  <a:cubicBezTo>
                    <a:pt x="518" y="0"/>
                    <a:pt x="0" y="339"/>
                    <a:pt x="0" y="1004"/>
                  </a:cubicBezTo>
                  <a:lnTo>
                    <a:pt x="0" y="3777"/>
                  </a:lnTo>
                  <a:cubicBezTo>
                    <a:pt x="0" y="4438"/>
                    <a:pt x="512" y="4769"/>
                    <a:pt x="1024" y="4769"/>
                  </a:cubicBezTo>
                  <a:cubicBezTo>
                    <a:pt x="1536" y="4769"/>
                    <a:pt x="2048" y="4438"/>
                    <a:pt x="2048" y="3777"/>
                  </a:cubicBezTo>
                  <a:lnTo>
                    <a:pt x="2048" y="1004"/>
                  </a:lnTo>
                  <a:cubicBezTo>
                    <a:pt x="2048" y="331"/>
                    <a:pt x="1542" y="0"/>
                    <a:pt x="10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0" name="Google Shape;8510;p76">
              <a:extLst>
                <a:ext uri="{FF2B5EF4-FFF2-40B4-BE49-F238E27FC236}">
                  <a16:creationId xmlns:a16="http://schemas.microsoft.com/office/drawing/2014/main" id="{7396FB45-5687-5B1D-9465-33A9C00FB5F6}"/>
                </a:ext>
              </a:extLst>
            </p:cNvPr>
            <p:cNvSpPr/>
            <p:nvPr/>
          </p:nvSpPr>
          <p:spPr>
            <a:xfrm>
              <a:off x="-1711250" y="3273100"/>
              <a:ext cx="51650" cy="221725"/>
            </a:xfrm>
            <a:custGeom>
              <a:avLst/>
              <a:gdLst/>
              <a:ahLst/>
              <a:cxnLst/>
              <a:rect l="l" t="t" r="r" b="b"/>
              <a:pathLst>
                <a:path w="2066" h="8869" extrusionOk="0">
                  <a:moveTo>
                    <a:pt x="1027" y="0"/>
                  </a:moveTo>
                  <a:cubicBezTo>
                    <a:pt x="608" y="0"/>
                    <a:pt x="186" y="229"/>
                    <a:pt x="32" y="719"/>
                  </a:cubicBezTo>
                  <a:cubicBezTo>
                    <a:pt x="0" y="814"/>
                    <a:pt x="0" y="940"/>
                    <a:pt x="0" y="1003"/>
                  </a:cubicBezTo>
                  <a:lnTo>
                    <a:pt x="0" y="7871"/>
                  </a:lnTo>
                  <a:cubicBezTo>
                    <a:pt x="0" y="7934"/>
                    <a:pt x="0" y="8060"/>
                    <a:pt x="32" y="8123"/>
                  </a:cubicBezTo>
                  <a:cubicBezTo>
                    <a:pt x="173" y="8632"/>
                    <a:pt x="594" y="8869"/>
                    <a:pt x="1015" y="8869"/>
                  </a:cubicBezTo>
                  <a:cubicBezTo>
                    <a:pt x="1532" y="8869"/>
                    <a:pt x="2048" y="8513"/>
                    <a:pt x="2048" y="7871"/>
                  </a:cubicBezTo>
                  <a:lnTo>
                    <a:pt x="2048" y="1003"/>
                  </a:lnTo>
                  <a:cubicBezTo>
                    <a:pt x="2066" y="356"/>
                    <a:pt x="1549" y="0"/>
                    <a:pt x="1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1" name="Google Shape;8511;p76">
              <a:extLst>
                <a:ext uri="{FF2B5EF4-FFF2-40B4-BE49-F238E27FC236}">
                  <a16:creationId xmlns:a16="http://schemas.microsoft.com/office/drawing/2014/main" id="{563FDEDB-5938-5B47-A8C5-2886DD5E9BF4}"/>
                </a:ext>
              </a:extLst>
            </p:cNvPr>
            <p:cNvSpPr/>
            <p:nvPr/>
          </p:nvSpPr>
          <p:spPr>
            <a:xfrm>
              <a:off x="-1886900" y="3296575"/>
              <a:ext cx="156775" cy="199300"/>
            </a:xfrm>
            <a:custGeom>
              <a:avLst/>
              <a:gdLst/>
              <a:ahLst/>
              <a:cxnLst/>
              <a:rect l="l" t="t" r="r" b="b"/>
              <a:pathLst>
                <a:path w="6271" h="7972" extrusionOk="0">
                  <a:moveTo>
                    <a:pt x="851" y="5672"/>
                  </a:moveTo>
                  <a:lnTo>
                    <a:pt x="3466" y="6333"/>
                  </a:lnTo>
                  <a:cubicBezTo>
                    <a:pt x="3277" y="6869"/>
                    <a:pt x="2773" y="7279"/>
                    <a:pt x="2174" y="7279"/>
                  </a:cubicBezTo>
                  <a:cubicBezTo>
                    <a:pt x="1418" y="7279"/>
                    <a:pt x="788" y="6648"/>
                    <a:pt x="788" y="5892"/>
                  </a:cubicBezTo>
                  <a:cubicBezTo>
                    <a:pt x="851" y="5798"/>
                    <a:pt x="851" y="5735"/>
                    <a:pt x="851" y="5672"/>
                  </a:cubicBezTo>
                  <a:close/>
                  <a:moveTo>
                    <a:pt x="6270" y="1"/>
                  </a:moveTo>
                  <a:lnTo>
                    <a:pt x="1" y="1576"/>
                  </a:lnTo>
                  <a:cubicBezTo>
                    <a:pt x="95" y="1734"/>
                    <a:pt x="127" y="1923"/>
                    <a:pt x="127" y="2143"/>
                  </a:cubicBezTo>
                  <a:lnTo>
                    <a:pt x="127" y="4916"/>
                  </a:lnTo>
                  <a:cubicBezTo>
                    <a:pt x="127" y="5105"/>
                    <a:pt x="95" y="5294"/>
                    <a:pt x="1" y="5514"/>
                  </a:cubicBezTo>
                  <a:lnTo>
                    <a:pt x="158" y="5546"/>
                  </a:lnTo>
                  <a:cubicBezTo>
                    <a:pt x="127" y="5672"/>
                    <a:pt x="127" y="5829"/>
                    <a:pt x="127" y="5924"/>
                  </a:cubicBezTo>
                  <a:cubicBezTo>
                    <a:pt x="127" y="7090"/>
                    <a:pt x="1040" y="7972"/>
                    <a:pt x="2174" y="7972"/>
                  </a:cubicBezTo>
                  <a:cubicBezTo>
                    <a:pt x="3120" y="7972"/>
                    <a:pt x="3907" y="7405"/>
                    <a:pt x="4159" y="6522"/>
                  </a:cubicBezTo>
                  <a:lnTo>
                    <a:pt x="6270" y="7090"/>
                  </a:lnTo>
                  <a:lnTo>
                    <a:pt x="6270" y="5672"/>
                  </a:lnTo>
                  <a:lnTo>
                    <a:pt x="6270" y="2238"/>
                  </a:lnTo>
                  <a:lnTo>
                    <a:pt x="627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42" name="Google Shape;8512;p76">
            <a:extLst>
              <a:ext uri="{FF2B5EF4-FFF2-40B4-BE49-F238E27FC236}">
                <a16:creationId xmlns:a16="http://schemas.microsoft.com/office/drawing/2014/main" id="{4484B17B-DC25-AECA-19D9-66CA90AE50DA}"/>
              </a:ext>
            </a:extLst>
          </p:cNvPr>
          <p:cNvGrpSpPr/>
          <p:nvPr/>
        </p:nvGrpSpPr>
        <p:grpSpPr>
          <a:xfrm>
            <a:off x="10511239" y="2940256"/>
            <a:ext cx="567080" cy="559545"/>
            <a:chOff x="-1951475" y="3597450"/>
            <a:chExt cx="295375" cy="291450"/>
          </a:xfrm>
          <a:solidFill>
            <a:schemeClr val="tx1"/>
          </a:solidFill>
        </p:grpSpPr>
        <p:sp>
          <p:nvSpPr>
            <p:cNvPr id="1143" name="Google Shape;8513;p76">
              <a:extLst>
                <a:ext uri="{FF2B5EF4-FFF2-40B4-BE49-F238E27FC236}">
                  <a16:creationId xmlns:a16="http://schemas.microsoft.com/office/drawing/2014/main" id="{0930E108-C3A0-330E-E320-FEC1B0C27733}"/>
                </a:ext>
              </a:extLst>
            </p:cNvPr>
            <p:cNvSpPr/>
            <p:nvPr/>
          </p:nvSpPr>
          <p:spPr>
            <a:xfrm>
              <a:off x="-1951475" y="3597450"/>
              <a:ext cx="170925" cy="34675"/>
            </a:xfrm>
            <a:custGeom>
              <a:avLst/>
              <a:gdLst/>
              <a:ahLst/>
              <a:cxnLst/>
              <a:rect l="l" t="t" r="r" b="b"/>
              <a:pathLst>
                <a:path w="6837" h="1387" extrusionOk="0">
                  <a:moveTo>
                    <a:pt x="1008" y="1"/>
                  </a:moveTo>
                  <a:cubicBezTo>
                    <a:pt x="473" y="1"/>
                    <a:pt x="0" y="473"/>
                    <a:pt x="0" y="1040"/>
                  </a:cubicBezTo>
                  <a:lnTo>
                    <a:pt x="0" y="1387"/>
                  </a:lnTo>
                  <a:lnTo>
                    <a:pt x="6837" y="1387"/>
                  </a:lnTo>
                  <a:lnTo>
                    <a:pt x="6837" y="1040"/>
                  </a:lnTo>
                  <a:cubicBezTo>
                    <a:pt x="6837" y="473"/>
                    <a:pt x="6364" y="1"/>
                    <a:pt x="58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4" name="Google Shape;8514;p76">
              <a:extLst>
                <a:ext uri="{FF2B5EF4-FFF2-40B4-BE49-F238E27FC236}">
                  <a16:creationId xmlns:a16="http://schemas.microsoft.com/office/drawing/2014/main" id="{10A44734-61B0-2B0C-BCEF-6DDF96FE99D2}"/>
                </a:ext>
              </a:extLst>
            </p:cNvPr>
            <p:cNvSpPr/>
            <p:nvPr/>
          </p:nvSpPr>
          <p:spPr>
            <a:xfrm>
              <a:off x="-1949900" y="3648650"/>
              <a:ext cx="171725" cy="173300"/>
            </a:xfrm>
            <a:custGeom>
              <a:avLst/>
              <a:gdLst/>
              <a:ahLst/>
              <a:cxnLst/>
              <a:rect l="l" t="t" r="r" b="b"/>
              <a:pathLst>
                <a:path w="6869" h="6932" extrusionOk="0">
                  <a:moveTo>
                    <a:pt x="0" y="1"/>
                  </a:moveTo>
                  <a:lnTo>
                    <a:pt x="0" y="6932"/>
                  </a:lnTo>
                  <a:lnTo>
                    <a:pt x="2426" y="6932"/>
                  </a:lnTo>
                  <a:cubicBezTo>
                    <a:pt x="2521" y="6585"/>
                    <a:pt x="2836" y="6333"/>
                    <a:pt x="3245" y="6270"/>
                  </a:cubicBezTo>
                  <a:lnTo>
                    <a:pt x="1166" y="4191"/>
                  </a:lnTo>
                  <a:cubicBezTo>
                    <a:pt x="693" y="3718"/>
                    <a:pt x="693" y="2962"/>
                    <a:pt x="1166" y="2489"/>
                  </a:cubicBezTo>
                  <a:cubicBezTo>
                    <a:pt x="1386" y="2237"/>
                    <a:pt x="1670" y="2143"/>
                    <a:pt x="2017" y="2143"/>
                  </a:cubicBezTo>
                  <a:cubicBezTo>
                    <a:pt x="2363" y="2143"/>
                    <a:pt x="2647" y="2237"/>
                    <a:pt x="2899" y="2489"/>
                  </a:cubicBezTo>
                  <a:lnTo>
                    <a:pt x="3560" y="3151"/>
                  </a:lnTo>
                  <a:cubicBezTo>
                    <a:pt x="3592" y="2994"/>
                    <a:pt x="3718" y="2836"/>
                    <a:pt x="3844" y="2710"/>
                  </a:cubicBezTo>
                  <a:cubicBezTo>
                    <a:pt x="4064" y="2489"/>
                    <a:pt x="4348" y="2363"/>
                    <a:pt x="4694" y="2363"/>
                  </a:cubicBezTo>
                  <a:cubicBezTo>
                    <a:pt x="4694" y="2048"/>
                    <a:pt x="4820" y="1733"/>
                    <a:pt x="5041" y="1513"/>
                  </a:cubicBezTo>
                  <a:cubicBezTo>
                    <a:pt x="5293" y="1261"/>
                    <a:pt x="5577" y="1135"/>
                    <a:pt x="5923" y="1135"/>
                  </a:cubicBezTo>
                  <a:cubicBezTo>
                    <a:pt x="6112" y="1135"/>
                    <a:pt x="6301" y="1198"/>
                    <a:pt x="6459" y="1261"/>
                  </a:cubicBezTo>
                  <a:cubicBezTo>
                    <a:pt x="6522" y="1072"/>
                    <a:pt x="6616" y="914"/>
                    <a:pt x="6774" y="757"/>
                  </a:cubicBezTo>
                  <a:lnTo>
                    <a:pt x="6868" y="662"/>
                  </a:lnTo>
                  <a:lnTo>
                    <a:pt x="686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5" name="Google Shape;8515;p76">
              <a:extLst>
                <a:ext uri="{FF2B5EF4-FFF2-40B4-BE49-F238E27FC236}">
                  <a16:creationId xmlns:a16="http://schemas.microsoft.com/office/drawing/2014/main" id="{397DBEAD-FD8F-8F7A-68E3-86398DB071AE}"/>
                </a:ext>
              </a:extLst>
            </p:cNvPr>
            <p:cNvSpPr/>
            <p:nvPr/>
          </p:nvSpPr>
          <p:spPr>
            <a:xfrm>
              <a:off x="-1951475" y="3838475"/>
              <a:ext cx="170925" cy="50425"/>
            </a:xfrm>
            <a:custGeom>
              <a:avLst/>
              <a:gdLst/>
              <a:ahLst/>
              <a:cxnLst/>
              <a:rect l="l" t="t" r="r" b="b"/>
              <a:pathLst>
                <a:path w="6837" h="2017" extrusionOk="0">
                  <a:moveTo>
                    <a:pt x="0" y="0"/>
                  </a:moveTo>
                  <a:lnTo>
                    <a:pt x="0" y="1008"/>
                  </a:lnTo>
                  <a:cubicBezTo>
                    <a:pt x="0" y="1544"/>
                    <a:pt x="473" y="2017"/>
                    <a:pt x="1008" y="2017"/>
                  </a:cubicBezTo>
                  <a:lnTo>
                    <a:pt x="5829" y="2017"/>
                  </a:lnTo>
                  <a:cubicBezTo>
                    <a:pt x="6333" y="2017"/>
                    <a:pt x="6774" y="1670"/>
                    <a:pt x="6837" y="1166"/>
                  </a:cubicBezTo>
                  <a:lnTo>
                    <a:pt x="6679" y="1071"/>
                  </a:lnTo>
                  <a:lnTo>
                    <a:pt x="3466" y="1071"/>
                  </a:lnTo>
                  <a:cubicBezTo>
                    <a:pt x="2867" y="1071"/>
                    <a:pt x="2363" y="599"/>
                    <a:pt x="22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6" name="Google Shape;8516;p76">
              <a:extLst>
                <a:ext uri="{FF2B5EF4-FFF2-40B4-BE49-F238E27FC236}">
                  <a16:creationId xmlns:a16="http://schemas.microsoft.com/office/drawing/2014/main" id="{49AB4629-324E-676A-362B-389251F7B755}"/>
                </a:ext>
              </a:extLst>
            </p:cNvPr>
            <p:cNvSpPr/>
            <p:nvPr/>
          </p:nvSpPr>
          <p:spPr>
            <a:xfrm>
              <a:off x="-1912900" y="3675825"/>
              <a:ext cx="256800" cy="202825"/>
            </a:xfrm>
            <a:custGeom>
              <a:avLst/>
              <a:gdLst/>
              <a:ahLst/>
              <a:cxnLst/>
              <a:rect l="l" t="t" r="r" b="b"/>
              <a:pathLst>
                <a:path w="10272" h="8113" extrusionOk="0">
                  <a:moveTo>
                    <a:pt x="6085" y="0"/>
                  </a:moveTo>
                  <a:cubicBezTo>
                    <a:pt x="5955" y="0"/>
                    <a:pt x="5829" y="48"/>
                    <a:pt x="5735" y="142"/>
                  </a:cubicBezTo>
                  <a:cubicBezTo>
                    <a:pt x="5546" y="331"/>
                    <a:pt x="5546" y="646"/>
                    <a:pt x="5735" y="835"/>
                  </a:cubicBezTo>
                  <a:lnTo>
                    <a:pt x="6081" y="1213"/>
                  </a:lnTo>
                  <a:cubicBezTo>
                    <a:pt x="6207" y="1308"/>
                    <a:pt x="6207" y="1560"/>
                    <a:pt x="6081" y="1655"/>
                  </a:cubicBezTo>
                  <a:cubicBezTo>
                    <a:pt x="6034" y="1718"/>
                    <a:pt x="5948" y="1749"/>
                    <a:pt x="5857" y="1749"/>
                  </a:cubicBezTo>
                  <a:cubicBezTo>
                    <a:pt x="5766" y="1749"/>
                    <a:pt x="5672" y="1718"/>
                    <a:pt x="5609" y="1655"/>
                  </a:cubicBezTo>
                  <a:lnTo>
                    <a:pt x="4758" y="804"/>
                  </a:lnTo>
                  <a:cubicBezTo>
                    <a:pt x="4664" y="709"/>
                    <a:pt x="4538" y="662"/>
                    <a:pt x="4408" y="662"/>
                  </a:cubicBezTo>
                  <a:cubicBezTo>
                    <a:pt x="4278" y="662"/>
                    <a:pt x="4144" y="709"/>
                    <a:pt x="4034" y="804"/>
                  </a:cubicBezTo>
                  <a:cubicBezTo>
                    <a:pt x="3845" y="993"/>
                    <a:pt x="3845" y="1308"/>
                    <a:pt x="4034" y="1528"/>
                  </a:cubicBezTo>
                  <a:cubicBezTo>
                    <a:pt x="4034" y="1655"/>
                    <a:pt x="4884" y="2505"/>
                    <a:pt x="4821" y="2505"/>
                  </a:cubicBezTo>
                  <a:cubicBezTo>
                    <a:pt x="4947" y="2631"/>
                    <a:pt x="4947" y="2852"/>
                    <a:pt x="4821" y="2978"/>
                  </a:cubicBezTo>
                  <a:cubicBezTo>
                    <a:pt x="4774" y="3041"/>
                    <a:pt x="4687" y="3072"/>
                    <a:pt x="4601" y="3072"/>
                  </a:cubicBezTo>
                  <a:cubicBezTo>
                    <a:pt x="4514" y="3072"/>
                    <a:pt x="4427" y="3041"/>
                    <a:pt x="4380" y="2978"/>
                  </a:cubicBezTo>
                  <a:lnTo>
                    <a:pt x="3498" y="2096"/>
                  </a:lnTo>
                  <a:cubicBezTo>
                    <a:pt x="3403" y="2001"/>
                    <a:pt x="3277" y="1954"/>
                    <a:pt x="3151" y="1954"/>
                  </a:cubicBezTo>
                  <a:cubicBezTo>
                    <a:pt x="3025" y="1954"/>
                    <a:pt x="2899" y="2001"/>
                    <a:pt x="2805" y="2096"/>
                  </a:cubicBezTo>
                  <a:cubicBezTo>
                    <a:pt x="2584" y="2316"/>
                    <a:pt x="2584" y="2631"/>
                    <a:pt x="2805" y="2820"/>
                  </a:cubicBezTo>
                  <a:lnTo>
                    <a:pt x="3656" y="3671"/>
                  </a:lnTo>
                  <a:cubicBezTo>
                    <a:pt x="3782" y="3797"/>
                    <a:pt x="3782" y="4017"/>
                    <a:pt x="3656" y="4143"/>
                  </a:cubicBezTo>
                  <a:cubicBezTo>
                    <a:pt x="3593" y="4206"/>
                    <a:pt x="3506" y="4238"/>
                    <a:pt x="3419" y="4238"/>
                  </a:cubicBezTo>
                  <a:cubicBezTo>
                    <a:pt x="3333" y="4238"/>
                    <a:pt x="3246" y="4206"/>
                    <a:pt x="3183" y="4143"/>
                  </a:cubicBezTo>
                  <a:lnTo>
                    <a:pt x="883" y="1875"/>
                  </a:lnTo>
                  <a:cubicBezTo>
                    <a:pt x="789" y="1765"/>
                    <a:pt x="663" y="1710"/>
                    <a:pt x="537" y="1710"/>
                  </a:cubicBezTo>
                  <a:cubicBezTo>
                    <a:pt x="411" y="1710"/>
                    <a:pt x="284" y="1765"/>
                    <a:pt x="190" y="1875"/>
                  </a:cubicBezTo>
                  <a:cubicBezTo>
                    <a:pt x="1" y="2064"/>
                    <a:pt x="1" y="2379"/>
                    <a:pt x="190" y="2568"/>
                  </a:cubicBezTo>
                  <a:lnTo>
                    <a:pt x="1797" y="4206"/>
                  </a:lnTo>
                  <a:lnTo>
                    <a:pt x="3403" y="5845"/>
                  </a:lnTo>
                  <a:lnTo>
                    <a:pt x="1954" y="5845"/>
                  </a:lnTo>
                  <a:cubicBezTo>
                    <a:pt x="1671" y="5845"/>
                    <a:pt x="1450" y="6097"/>
                    <a:pt x="1450" y="6349"/>
                  </a:cubicBezTo>
                  <a:cubicBezTo>
                    <a:pt x="1450" y="6632"/>
                    <a:pt x="1671" y="6884"/>
                    <a:pt x="1954" y="6884"/>
                  </a:cubicBezTo>
                  <a:lnTo>
                    <a:pt x="5451" y="6884"/>
                  </a:lnTo>
                  <a:cubicBezTo>
                    <a:pt x="5514" y="6916"/>
                    <a:pt x="6491" y="7829"/>
                    <a:pt x="6491" y="7829"/>
                  </a:cubicBezTo>
                  <a:cubicBezTo>
                    <a:pt x="6680" y="8018"/>
                    <a:pt x="6948" y="8113"/>
                    <a:pt x="7216" y="8113"/>
                  </a:cubicBezTo>
                  <a:cubicBezTo>
                    <a:pt x="7483" y="8113"/>
                    <a:pt x="7751" y="8018"/>
                    <a:pt x="7940" y="7829"/>
                  </a:cubicBezTo>
                  <a:lnTo>
                    <a:pt x="9862" y="5876"/>
                  </a:lnTo>
                  <a:cubicBezTo>
                    <a:pt x="10272" y="5498"/>
                    <a:pt x="10272" y="4836"/>
                    <a:pt x="9862" y="4427"/>
                  </a:cubicBezTo>
                  <a:lnTo>
                    <a:pt x="9452" y="3986"/>
                  </a:lnTo>
                  <a:cubicBezTo>
                    <a:pt x="9326" y="3608"/>
                    <a:pt x="9043" y="3198"/>
                    <a:pt x="8822" y="2820"/>
                  </a:cubicBezTo>
                  <a:cubicBezTo>
                    <a:pt x="8570" y="2411"/>
                    <a:pt x="8350" y="2064"/>
                    <a:pt x="8035" y="1718"/>
                  </a:cubicBezTo>
                  <a:lnTo>
                    <a:pt x="6459" y="142"/>
                  </a:lnTo>
                  <a:cubicBezTo>
                    <a:pt x="6349" y="48"/>
                    <a:pt x="6215" y="0"/>
                    <a:pt x="6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47" name="Google Shape;8517;p76">
            <a:extLst>
              <a:ext uri="{FF2B5EF4-FFF2-40B4-BE49-F238E27FC236}">
                <a16:creationId xmlns:a16="http://schemas.microsoft.com/office/drawing/2014/main" id="{4BD41512-549A-7F64-E565-A18CEE28A0B4}"/>
              </a:ext>
            </a:extLst>
          </p:cNvPr>
          <p:cNvGrpSpPr/>
          <p:nvPr/>
        </p:nvGrpSpPr>
        <p:grpSpPr>
          <a:xfrm>
            <a:off x="10514241" y="3675768"/>
            <a:ext cx="592807" cy="559545"/>
            <a:chOff x="-1960150" y="3956600"/>
            <a:chExt cx="308775" cy="291450"/>
          </a:xfrm>
          <a:solidFill>
            <a:schemeClr val="tx1"/>
          </a:solidFill>
        </p:grpSpPr>
        <p:sp>
          <p:nvSpPr>
            <p:cNvPr id="1148" name="Google Shape;8518;p76">
              <a:extLst>
                <a:ext uri="{FF2B5EF4-FFF2-40B4-BE49-F238E27FC236}">
                  <a16:creationId xmlns:a16="http://schemas.microsoft.com/office/drawing/2014/main" id="{E368BE43-4752-5C84-99EB-B56EF1FFD04A}"/>
                </a:ext>
              </a:extLst>
            </p:cNvPr>
            <p:cNvSpPr/>
            <p:nvPr/>
          </p:nvSpPr>
          <p:spPr>
            <a:xfrm>
              <a:off x="-1960150" y="3956600"/>
              <a:ext cx="308775" cy="51275"/>
            </a:xfrm>
            <a:custGeom>
              <a:avLst/>
              <a:gdLst/>
              <a:ahLst/>
              <a:cxnLst/>
              <a:rect l="l" t="t" r="r" b="b"/>
              <a:pathLst>
                <a:path w="12351" h="2051" extrusionOk="0">
                  <a:moveTo>
                    <a:pt x="1355" y="1"/>
                  </a:moveTo>
                  <a:cubicBezTo>
                    <a:pt x="1" y="1"/>
                    <a:pt x="32" y="2049"/>
                    <a:pt x="1355" y="2049"/>
                  </a:cubicBezTo>
                  <a:lnTo>
                    <a:pt x="11027" y="2049"/>
                  </a:lnTo>
                  <a:cubicBezTo>
                    <a:pt x="11047" y="2050"/>
                    <a:pt x="11066" y="2050"/>
                    <a:pt x="11085" y="2050"/>
                  </a:cubicBezTo>
                  <a:cubicBezTo>
                    <a:pt x="12350" y="2050"/>
                    <a:pt x="12331" y="1"/>
                    <a:pt x="110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9" name="Google Shape;8519;p76">
              <a:extLst>
                <a:ext uri="{FF2B5EF4-FFF2-40B4-BE49-F238E27FC236}">
                  <a16:creationId xmlns:a16="http://schemas.microsoft.com/office/drawing/2014/main" id="{963F0214-6D18-4A37-95DA-E37158773FC5}"/>
                </a:ext>
              </a:extLst>
            </p:cNvPr>
            <p:cNvSpPr/>
            <p:nvPr/>
          </p:nvSpPr>
          <p:spPr>
            <a:xfrm>
              <a:off x="-1934950" y="4025925"/>
              <a:ext cx="256000" cy="222125"/>
            </a:xfrm>
            <a:custGeom>
              <a:avLst/>
              <a:gdLst/>
              <a:ahLst/>
              <a:cxnLst/>
              <a:rect l="l" t="t" r="r" b="b"/>
              <a:pathLst>
                <a:path w="10240" h="8885" extrusionOk="0">
                  <a:moveTo>
                    <a:pt x="8570" y="756"/>
                  </a:moveTo>
                  <a:cubicBezTo>
                    <a:pt x="8759" y="756"/>
                    <a:pt x="8917" y="914"/>
                    <a:pt x="8917" y="1103"/>
                  </a:cubicBezTo>
                  <a:lnTo>
                    <a:pt x="8917" y="1765"/>
                  </a:lnTo>
                  <a:cubicBezTo>
                    <a:pt x="8917" y="1995"/>
                    <a:pt x="8737" y="2116"/>
                    <a:pt x="8558" y="2116"/>
                  </a:cubicBezTo>
                  <a:cubicBezTo>
                    <a:pt x="8419" y="2116"/>
                    <a:pt x="8279" y="2042"/>
                    <a:pt x="8224" y="1891"/>
                  </a:cubicBezTo>
                  <a:lnTo>
                    <a:pt x="6081" y="4065"/>
                  </a:lnTo>
                  <a:cubicBezTo>
                    <a:pt x="6018" y="4112"/>
                    <a:pt x="5924" y="4135"/>
                    <a:pt x="5833" y="4135"/>
                  </a:cubicBezTo>
                  <a:cubicBezTo>
                    <a:pt x="5743" y="4135"/>
                    <a:pt x="5656" y="4112"/>
                    <a:pt x="5609" y="4065"/>
                  </a:cubicBezTo>
                  <a:lnTo>
                    <a:pt x="3781" y="2237"/>
                  </a:lnTo>
                  <a:lnTo>
                    <a:pt x="1986" y="4065"/>
                  </a:lnTo>
                  <a:cubicBezTo>
                    <a:pt x="1912" y="4138"/>
                    <a:pt x="1831" y="4168"/>
                    <a:pt x="1752" y="4168"/>
                  </a:cubicBezTo>
                  <a:cubicBezTo>
                    <a:pt x="1493" y="4168"/>
                    <a:pt x="1271" y="3834"/>
                    <a:pt x="1513" y="3592"/>
                  </a:cubicBezTo>
                  <a:lnTo>
                    <a:pt x="3561" y="1544"/>
                  </a:lnTo>
                  <a:cubicBezTo>
                    <a:pt x="3624" y="1481"/>
                    <a:pt x="3711" y="1450"/>
                    <a:pt x="3797" y="1450"/>
                  </a:cubicBezTo>
                  <a:cubicBezTo>
                    <a:pt x="3884" y="1450"/>
                    <a:pt x="3970" y="1481"/>
                    <a:pt x="4033" y="1544"/>
                  </a:cubicBezTo>
                  <a:lnTo>
                    <a:pt x="5829" y="3340"/>
                  </a:lnTo>
                  <a:lnTo>
                    <a:pt x="7783" y="1418"/>
                  </a:lnTo>
                  <a:cubicBezTo>
                    <a:pt x="7404" y="1292"/>
                    <a:pt x="7499" y="756"/>
                    <a:pt x="7877" y="756"/>
                  </a:cubicBezTo>
                  <a:close/>
                  <a:moveTo>
                    <a:pt x="5136" y="7562"/>
                  </a:moveTo>
                  <a:cubicBezTo>
                    <a:pt x="5325" y="7562"/>
                    <a:pt x="5483" y="7719"/>
                    <a:pt x="5483" y="7908"/>
                  </a:cubicBezTo>
                  <a:cubicBezTo>
                    <a:pt x="5483" y="8097"/>
                    <a:pt x="5325" y="8255"/>
                    <a:pt x="5136" y="8255"/>
                  </a:cubicBezTo>
                  <a:cubicBezTo>
                    <a:pt x="4916" y="8255"/>
                    <a:pt x="4758" y="8097"/>
                    <a:pt x="4758" y="7908"/>
                  </a:cubicBezTo>
                  <a:cubicBezTo>
                    <a:pt x="4758" y="7719"/>
                    <a:pt x="4916" y="7562"/>
                    <a:pt x="5136" y="7562"/>
                  </a:cubicBezTo>
                  <a:close/>
                  <a:moveTo>
                    <a:pt x="1" y="0"/>
                  </a:moveTo>
                  <a:lnTo>
                    <a:pt x="1" y="5167"/>
                  </a:lnTo>
                  <a:cubicBezTo>
                    <a:pt x="1" y="5703"/>
                    <a:pt x="442" y="6175"/>
                    <a:pt x="1040" y="6175"/>
                  </a:cubicBezTo>
                  <a:lnTo>
                    <a:pt x="4758" y="6175"/>
                  </a:lnTo>
                  <a:lnTo>
                    <a:pt x="4758" y="6931"/>
                  </a:lnTo>
                  <a:cubicBezTo>
                    <a:pt x="4380" y="7089"/>
                    <a:pt x="4096" y="7436"/>
                    <a:pt x="4096" y="7877"/>
                  </a:cubicBezTo>
                  <a:cubicBezTo>
                    <a:pt x="4096" y="8412"/>
                    <a:pt x="4569" y="8885"/>
                    <a:pt x="5136" y="8885"/>
                  </a:cubicBezTo>
                  <a:cubicBezTo>
                    <a:pt x="5672" y="8885"/>
                    <a:pt x="6144" y="8412"/>
                    <a:pt x="6144" y="7877"/>
                  </a:cubicBezTo>
                  <a:cubicBezTo>
                    <a:pt x="6144" y="7436"/>
                    <a:pt x="5861" y="7057"/>
                    <a:pt x="5483" y="6931"/>
                  </a:cubicBezTo>
                  <a:lnTo>
                    <a:pt x="5483" y="6175"/>
                  </a:lnTo>
                  <a:lnTo>
                    <a:pt x="9232" y="6175"/>
                  </a:lnTo>
                  <a:cubicBezTo>
                    <a:pt x="9767" y="6175"/>
                    <a:pt x="10240" y="5703"/>
                    <a:pt x="10240" y="5167"/>
                  </a:cubicBezTo>
                  <a:lnTo>
                    <a:pt x="10240" y="0"/>
                  </a:lnTo>
                  <a:cubicBezTo>
                    <a:pt x="10114" y="32"/>
                    <a:pt x="10019" y="32"/>
                    <a:pt x="9893" y="32"/>
                  </a:cubicBezTo>
                  <a:lnTo>
                    <a:pt x="347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50" name="Google Shape;8520;p76">
            <a:extLst>
              <a:ext uri="{FF2B5EF4-FFF2-40B4-BE49-F238E27FC236}">
                <a16:creationId xmlns:a16="http://schemas.microsoft.com/office/drawing/2014/main" id="{9044C15A-4BF7-4CF4-653E-7E66B4044166}"/>
              </a:ext>
            </a:extLst>
          </p:cNvPr>
          <p:cNvGrpSpPr/>
          <p:nvPr/>
        </p:nvGrpSpPr>
        <p:grpSpPr>
          <a:xfrm>
            <a:off x="2586292" y="4410182"/>
            <a:ext cx="561033" cy="561033"/>
            <a:chOff x="-804700" y="3226500"/>
            <a:chExt cx="292225" cy="292225"/>
          </a:xfrm>
          <a:solidFill>
            <a:schemeClr val="tx1"/>
          </a:solidFill>
        </p:grpSpPr>
        <p:sp>
          <p:nvSpPr>
            <p:cNvPr id="1151" name="Google Shape;8521;p76">
              <a:extLst>
                <a:ext uri="{FF2B5EF4-FFF2-40B4-BE49-F238E27FC236}">
                  <a16:creationId xmlns:a16="http://schemas.microsoft.com/office/drawing/2014/main" id="{050D84C7-075D-FB65-C51D-9E220C357326}"/>
                </a:ext>
              </a:extLst>
            </p:cNvPr>
            <p:cNvSpPr/>
            <p:nvPr/>
          </p:nvSpPr>
          <p:spPr>
            <a:xfrm>
              <a:off x="-804700" y="3467500"/>
              <a:ext cx="85875" cy="51225"/>
            </a:xfrm>
            <a:custGeom>
              <a:avLst/>
              <a:gdLst/>
              <a:ahLst/>
              <a:cxnLst/>
              <a:rect l="l" t="t" r="r" b="b"/>
              <a:pathLst>
                <a:path w="3435" h="2049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lnTo>
                    <a:pt x="2395" y="2048"/>
                  </a:lnTo>
                  <a:cubicBezTo>
                    <a:pt x="2962" y="2048"/>
                    <a:pt x="3434" y="1576"/>
                    <a:pt x="3434" y="1040"/>
                  </a:cubicBezTo>
                  <a:cubicBezTo>
                    <a:pt x="3434" y="473"/>
                    <a:pt x="2962" y="0"/>
                    <a:pt x="2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2" name="Google Shape;8522;p76">
              <a:extLst>
                <a:ext uri="{FF2B5EF4-FFF2-40B4-BE49-F238E27FC236}">
                  <a16:creationId xmlns:a16="http://schemas.microsoft.com/office/drawing/2014/main" id="{4794C6E8-F414-39B5-ED22-08F0EF88FA14}"/>
                </a:ext>
              </a:extLst>
            </p:cNvPr>
            <p:cNvSpPr/>
            <p:nvPr/>
          </p:nvSpPr>
          <p:spPr>
            <a:xfrm>
              <a:off x="-710975" y="3466700"/>
              <a:ext cx="196925" cy="51225"/>
            </a:xfrm>
            <a:custGeom>
              <a:avLst/>
              <a:gdLst/>
              <a:ahLst/>
              <a:cxnLst/>
              <a:rect l="l" t="t" r="r" b="b"/>
              <a:pathLst>
                <a:path w="7877" h="2049" extrusionOk="0">
                  <a:moveTo>
                    <a:pt x="1" y="1"/>
                  </a:moveTo>
                  <a:cubicBezTo>
                    <a:pt x="221" y="253"/>
                    <a:pt x="347" y="663"/>
                    <a:pt x="347" y="1009"/>
                  </a:cubicBezTo>
                  <a:cubicBezTo>
                    <a:pt x="347" y="1419"/>
                    <a:pt x="221" y="1765"/>
                    <a:pt x="1" y="2049"/>
                  </a:cubicBezTo>
                  <a:lnTo>
                    <a:pt x="6837" y="2049"/>
                  </a:lnTo>
                  <a:cubicBezTo>
                    <a:pt x="7404" y="2049"/>
                    <a:pt x="7877" y="1576"/>
                    <a:pt x="7877" y="1009"/>
                  </a:cubicBezTo>
                  <a:cubicBezTo>
                    <a:pt x="7877" y="474"/>
                    <a:pt x="7436" y="1"/>
                    <a:pt x="68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3" name="Google Shape;8523;p76">
              <a:extLst>
                <a:ext uri="{FF2B5EF4-FFF2-40B4-BE49-F238E27FC236}">
                  <a16:creationId xmlns:a16="http://schemas.microsoft.com/office/drawing/2014/main" id="{196987F9-9D01-9F7B-B8EE-07E5385CF75F}"/>
                </a:ext>
              </a:extLst>
            </p:cNvPr>
            <p:cNvSpPr/>
            <p:nvPr/>
          </p:nvSpPr>
          <p:spPr>
            <a:xfrm>
              <a:off x="-667650" y="33123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4" name="Google Shape;8524;p76">
              <a:extLst>
                <a:ext uri="{FF2B5EF4-FFF2-40B4-BE49-F238E27FC236}">
                  <a16:creationId xmlns:a16="http://schemas.microsoft.com/office/drawing/2014/main" id="{39D54695-5B97-2DF8-681D-9419DA14AC78}"/>
                </a:ext>
              </a:extLst>
            </p:cNvPr>
            <p:cNvSpPr/>
            <p:nvPr/>
          </p:nvSpPr>
          <p:spPr>
            <a:xfrm>
              <a:off x="-683400" y="3347775"/>
              <a:ext cx="48050" cy="16575"/>
            </a:xfrm>
            <a:custGeom>
              <a:avLst/>
              <a:gdLst/>
              <a:ahLst/>
              <a:cxnLst/>
              <a:rect l="l" t="t" r="r" b="b"/>
              <a:pathLst>
                <a:path w="1922" h="663" extrusionOk="0">
                  <a:moveTo>
                    <a:pt x="977" y="1"/>
                  </a:moveTo>
                  <a:cubicBezTo>
                    <a:pt x="567" y="1"/>
                    <a:pt x="158" y="253"/>
                    <a:pt x="0" y="662"/>
                  </a:cubicBezTo>
                  <a:lnTo>
                    <a:pt x="1922" y="662"/>
                  </a:lnTo>
                  <a:cubicBezTo>
                    <a:pt x="1796" y="253"/>
                    <a:pt x="1418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5" name="Google Shape;8525;p76">
              <a:extLst>
                <a:ext uri="{FF2B5EF4-FFF2-40B4-BE49-F238E27FC236}">
                  <a16:creationId xmlns:a16="http://schemas.microsoft.com/office/drawing/2014/main" id="{AEEACDB3-80C8-373D-B8C3-AA2F9E89757D}"/>
                </a:ext>
              </a:extLst>
            </p:cNvPr>
            <p:cNvSpPr/>
            <p:nvPr/>
          </p:nvSpPr>
          <p:spPr>
            <a:xfrm>
              <a:off x="-735400" y="3261925"/>
              <a:ext cx="153625" cy="187875"/>
            </a:xfrm>
            <a:custGeom>
              <a:avLst/>
              <a:gdLst/>
              <a:ahLst/>
              <a:cxnLst/>
              <a:rect l="l" t="t" r="r" b="b"/>
              <a:pathLst>
                <a:path w="6145" h="7515" extrusionOk="0">
                  <a:moveTo>
                    <a:pt x="3025" y="1324"/>
                  </a:moveTo>
                  <a:cubicBezTo>
                    <a:pt x="3561" y="1324"/>
                    <a:pt x="4034" y="1796"/>
                    <a:pt x="4034" y="2364"/>
                  </a:cubicBezTo>
                  <a:cubicBezTo>
                    <a:pt x="4034" y="2553"/>
                    <a:pt x="3970" y="2742"/>
                    <a:pt x="3844" y="2962"/>
                  </a:cubicBezTo>
                  <a:cubicBezTo>
                    <a:pt x="4349" y="3277"/>
                    <a:pt x="4727" y="3781"/>
                    <a:pt x="4727" y="4443"/>
                  </a:cubicBezTo>
                  <a:cubicBezTo>
                    <a:pt x="4758" y="4632"/>
                    <a:pt x="4601" y="4789"/>
                    <a:pt x="4443" y="4789"/>
                  </a:cubicBezTo>
                  <a:lnTo>
                    <a:pt x="1671" y="4789"/>
                  </a:lnTo>
                  <a:cubicBezTo>
                    <a:pt x="1482" y="4789"/>
                    <a:pt x="1324" y="4632"/>
                    <a:pt x="1324" y="4443"/>
                  </a:cubicBezTo>
                  <a:cubicBezTo>
                    <a:pt x="1324" y="3813"/>
                    <a:pt x="1671" y="3277"/>
                    <a:pt x="2206" y="2962"/>
                  </a:cubicBezTo>
                  <a:cubicBezTo>
                    <a:pt x="2080" y="2805"/>
                    <a:pt x="1986" y="2584"/>
                    <a:pt x="1986" y="2364"/>
                  </a:cubicBezTo>
                  <a:cubicBezTo>
                    <a:pt x="1986" y="1796"/>
                    <a:pt x="2458" y="1324"/>
                    <a:pt x="3025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09"/>
                  </a:cubicBezTo>
                  <a:lnTo>
                    <a:pt x="1" y="5105"/>
                  </a:lnTo>
                  <a:cubicBezTo>
                    <a:pt x="1" y="5672"/>
                    <a:pt x="473" y="6144"/>
                    <a:pt x="1009" y="6144"/>
                  </a:cubicBezTo>
                  <a:lnTo>
                    <a:pt x="1954" y="6144"/>
                  </a:lnTo>
                  <a:lnTo>
                    <a:pt x="2773" y="7373"/>
                  </a:lnTo>
                  <a:cubicBezTo>
                    <a:pt x="2836" y="7467"/>
                    <a:pt x="2947" y="7515"/>
                    <a:pt x="3057" y="7515"/>
                  </a:cubicBezTo>
                  <a:cubicBezTo>
                    <a:pt x="3167" y="7515"/>
                    <a:pt x="3277" y="7467"/>
                    <a:pt x="3340" y="7373"/>
                  </a:cubicBezTo>
                  <a:lnTo>
                    <a:pt x="4160" y="6144"/>
                  </a:lnTo>
                  <a:lnTo>
                    <a:pt x="5105" y="6144"/>
                  </a:lnTo>
                  <a:cubicBezTo>
                    <a:pt x="5672" y="6144"/>
                    <a:pt x="6144" y="5672"/>
                    <a:pt x="6144" y="5105"/>
                  </a:cubicBezTo>
                  <a:lnTo>
                    <a:pt x="6144" y="1009"/>
                  </a:lnTo>
                  <a:cubicBezTo>
                    <a:pt x="6144" y="473"/>
                    <a:pt x="5672" y="1"/>
                    <a:pt x="51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6" name="Google Shape;8526;p76">
              <a:extLst>
                <a:ext uri="{FF2B5EF4-FFF2-40B4-BE49-F238E27FC236}">
                  <a16:creationId xmlns:a16="http://schemas.microsoft.com/office/drawing/2014/main" id="{C4EA9731-FDC8-B568-02F0-74B65534410E}"/>
                </a:ext>
              </a:extLst>
            </p:cNvPr>
            <p:cNvSpPr/>
            <p:nvPr/>
          </p:nvSpPr>
          <p:spPr>
            <a:xfrm>
              <a:off x="-804700" y="3226500"/>
              <a:ext cx="118175" cy="170925"/>
            </a:xfrm>
            <a:custGeom>
              <a:avLst/>
              <a:gdLst/>
              <a:ahLst/>
              <a:cxnLst/>
              <a:rect l="l" t="t" r="r" b="b"/>
              <a:pathLst>
                <a:path w="4727" h="6837" extrusionOk="0">
                  <a:moveTo>
                    <a:pt x="1040" y="0"/>
                  </a:moveTo>
                  <a:cubicBezTo>
                    <a:pt x="473" y="0"/>
                    <a:pt x="0" y="473"/>
                    <a:pt x="0" y="1008"/>
                  </a:cubicBezTo>
                  <a:lnTo>
                    <a:pt x="0" y="4442"/>
                  </a:lnTo>
                  <a:cubicBezTo>
                    <a:pt x="0" y="5009"/>
                    <a:pt x="473" y="5450"/>
                    <a:pt x="1040" y="5450"/>
                  </a:cubicBezTo>
                  <a:cubicBezTo>
                    <a:pt x="1040" y="5450"/>
                    <a:pt x="1198" y="5986"/>
                    <a:pt x="1387" y="6490"/>
                  </a:cubicBezTo>
                  <a:cubicBezTo>
                    <a:pt x="1481" y="6679"/>
                    <a:pt x="1544" y="6837"/>
                    <a:pt x="1733" y="6837"/>
                  </a:cubicBezTo>
                  <a:cubicBezTo>
                    <a:pt x="1891" y="6837"/>
                    <a:pt x="1985" y="6774"/>
                    <a:pt x="2111" y="6648"/>
                  </a:cubicBezTo>
                  <a:lnTo>
                    <a:pt x="2111" y="6522"/>
                  </a:lnTo>
                  <a:lnTo>
                    <a:pt x="2111" y="2426"/>
                  </a:lnTo>
                  <a:cubicBezTo>
                    <a:pt x="2111" y="1481"/>
                    <a:pt x="2836" y="725"/>
                    <a:pt x="3781" y="725"/>
                  </a:cubicBezTo>
                  <a:lnTo>
                    <a:pt x="4726" y="725"/>
                  </a:lnTo>
                  <a:cubicBezTo>
                    <a:pt x="4569" y="284"/>
                    <a:pt x="4222" y="0"/>
                    <a:pt x="37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7" name="Google Shape;8527;p76">
              <a:extLst>
                <a:ext uri="{FF2B5EF4-FFF2-40B4-BE49-F238E27FC236}">
                  <a16:creationId xmlns:a16="http://schemas.microsoft.com/office/drawing/2014/main" id="{2F9A6759-9DCC-7547-3F78-30AD564423BB}"/>
                </a:ext>
              </a:extLst>
            </p:cNvPr>
            <p:cNvSpPr/>
            <p:nvPr/>
          </p:nvSpPr>
          <p:spPr>
            <a:xfrm>
              <a:off x="-630625" y="3226500"/>
              <a:ext cx="118150" cy="170950"/>
            </a:xfrm>
            <a:custGeom>
              <a:avLst/>
              <a:gdLst/>
              <a:ahLst/>
              <a:cxnLst/>
              <a:rect l="l" t="t" r="r" b="b"/>
              <a:pathLst>
                <a:path w="4726" h="6838" extrusionOk="0">
                  <a:moveTo>
                    <a:pt x="945" y="0"/>
                  </a:moveTo>
                  <a:cubicBezTo>
                    <a:pt x="536" y="0"/>
                    <a:pt x="126" y="284"/>
                    <a:pt x="0" y="662"/>
                  </a:cubicBezTo>
                  <a:lnTo>
                    <a:pt x="945" y="662"/>
                  </a:lnTo>
                  <a:cubicBezTo>
                    <a:pt x="1890" y="662"/>
                    <a:pt x="2646" y="1418"/>
                    <a:pt x="2646" y="2363"/>
                  </a:cubicBezTo>
                  <a:lnTo>
                    <a:pt x="2646" y="6490"/>
                  </a:lnTo>
                  <a:lnTo>
                    <a:pt x="2646" y="6616"/>
                  </a:lnTo>
                  <a:cubicBezTo>
                    <a:pt x="2766" y="6736"/>
                    <a:pt x="2868" y="6838"/>
                    <a:pt x="2993" y="6838"/>
                  </a:cubicBezTo>
                  <a:cubicBezTo>
                    <a:pt x="3032" y="6838"/>
                    <a:pt x="3074" y="6828"/>
                    <a:pt x="3119" y="6805"/>
                  </a:cubicBezTo>
                  <a:cubicBezTo>
                    <a:pt x="3245" y="6774"/>
                    <a:pt x="3277" y="6616"/>
                    <a:pt x="3308" y="6490"/>
                  </a:cubicBezTo>
                  <a:cubicBezTo>
                    <a:pt x="3497" y="6017"/>
                    <a:pt x="3686" y="5482"/>
                    <a:pt x="3686" y="5482"/>
                  </a:cubicBezTo>
                  <a:cubicBezTo>
                    <a:pt x="4222" y="5482"/>
                    <a:pt x="4694" y="5009"/>
                    <a:pt x="4694" y="4442"/>
                  </a:cubicBezTo>
                  <a:lnTo>
                    <a:pt x="4694" y="1008"/>
                  </a:lnTo>
                  <a:cubicBezTo>
                    <a:pt x="4726" y="473"/>
                    <a:pt x="4253" y="0"/>
                    <a:pt x="3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58" name="Google Shape;8528;p76">
            <a:extLst>
              <a:ext uri="{FF2B5EF4-FFF2-40B4-BE49-F238E27FC236}">
                <a16:creationId xmlns:a16="http://schemas.microsoft.com/office/drawing/2014/main" id="{7329861A-81E7-F7EA-F6D8-B0727EAE92CE}"/>
              </a:ext>
            </a:extLst>
          </p:cNvPr>
          <p:cNvGrpSpPr/>
          <p:nvPr/>
        </p:nvGrpSpPr>
        <p:grpSpPr>
          <a:xfrm>
            <a:off x="4026413" y="2251530"/>
            <a:ext cx="561033" cy="561081"/>
            <a:chOff x="-5251625" y="3272950"/>
            <a:chExt cx="292225" cy="292250"/>
          </a:xfrm>
          <a:solidFill>
            <a:schemeClr val="tx1"/>
          </a:solidFill>
        </p:grpSpPr>
        <p:sp>
          <p:nvSpPr>
            <p:cNvPr id="1159" name="Google Shape;8529;p76">
              <a:extLst>
                <a:ext uri="{FF2B5EF4-FFF2-40B4-BE49-F238E27FC236}">
                  <a16:creationId xmlns:a16="http://schemas.microsoft.com/office/drawing/2014/main" id="{07B49474-35CE-25DA-A58D-0D6AAF1C98E5}"/>
                </a:ext>
              </a:extLst>
            </p:cNvPr>
            <p:cNvSpPr/>
            <p:nvPr/>
          </p:nvSpPr>
          <p:spPr>
            <a:xfrm>
              <a:off x="-5156325" y="3462775"/>
              <a:ext cx="33900" cy="33100"/>
            </a:xfrm>
            <a:custGeom>
              <a:avLst/>
              <a:gdLst/>
              <a:ahLst/>
              <a:cxnLst/>
              <a:rect l="l" t="t" r="r" b="b"/>
              <a:pathLst>
                <a:path w="1356" h="1324" extrusionOk="0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cubicBezTo>
                    <a:pt x="1" y="1072"/>
                    <a:pt x="316" y="1324"/>
                    <a:pt x="662" y="1324"/>
                  </a:cubicBezTo>
                  <a:cubicBezTo>
                    <a:pt x="1072" y="1324"/>
                    <a:pt x="1355" y="1009"/>
                    <a:pt x="1355" y="662"/>
                  </a:cubicBezTo>
                  <a:cubicBezTo>
                    <a:pt x="1355" y="284"/>
                    <a:pt x="1040" y="0"/>
                    <a:pt x="6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0" name="Google Shape;8530;p76">
              <a:extLst>
                <a:ext uri="{FF2B5EF4-FFF2-40B4-BE49-F238E27FC236}">
                  <a16:creationId xmlns:a16="http://schemas.microsoft.com/office/drawing/2014/main" id="{92C660F9-BD1C-1CB0-60B2-79301BCA1CC5}"/>
                </a:ext>
              </a:extLst>
            </p:cNvPr>
            <p:cNvSpPr/>
            <p:nvPr/>
          </p:nvSpPr>
          <p:spPr>
            <a:xfrm>
              <a:off x="-5251625" y="3272950"/>
              <a:ext cx="292225" cy="292250"/>
            </a:xfrm>
            <a:custGeom>
              <a:avLst/>
              <a:gdLst/>
              <a:ahLst/>
              <a:cxnLst/>
              <a:rect l="l" t="t" r="r" b="b"/>
              <a:pathLst>
                <a:path w="11689" h="11690" extrusionOk="0">
                  <a:moveTo>
                    <a:pt x="3699" y="2764"/>
                  </a:moveTo>
                  <a:cubicBezTo>
                    <a:pt x="3958" y="2764"/>
                    <a:pt x="4180" y="3098"/>
                    <a:pt x="3939" y="3340"/>
                  </a:cubicBezTo>
                  <a:lnTo>
                    <a:pt x="3497" y="3781"/>
                  </a:lnTo>
                  <a:lnTo>
                    <a:pt x="3939" y="4191"/>
                  </a:lnTo>
                  <a:cubicBezTo>
                    <a:pt x="4180" y="4433"/>
                    <a:pt x="3958" y="4767"/>
                    <a:pt x="3699" y="4767"/>
                  </a:cubicBezTo>
                  <a:cubicBezTo>
                    <a:pt x="3621" y="4767"/>
                    <a:pt x="3539" y="4737"/>
                    <a:pt x="3466" y="4664"/>
                  </a:cubicBezTo>
                  <a:lnTo>
                    <a:pt x="3025" y="4222"/>
                  </a:lnTo>
                  <a:lnTo>
                    <a:pt x="2584" y="4664"/>
                  </a:lnTo>
                  <a:cubicBezTo>
                    <a:pt x="2515" y="4756"/>
                    <a:pt x="2432" y="4794"/>
                    <a:pt x="2352" y="4794"/>
                  </a:cubicBezTo>
                  <a:cubicBezTo>
                    <a:pt x="2103" y="4794"/>
                    <a:pt x="1873" y="4429"/>
                    <a:pt x="2111" y="4191"/>
                  </a:cubicBezTo>
                  <a:lnTo>
                    <a:pt x="2552" y="3781"/>
                  </a:lnTo>
                  <a:lnTo>
                    <a:pt x="2111" y="3340"/>
                  </a:lnTo>
                  <a:cubicBezTo>
                    <a:pt x="1869" y="3098"/>
                    <a:pt x="2092" y="2764"/>
                    <a:pt x="2351" y="2764"/>
                  </a:cubicBezTo>
                  <a:cubicBezTo>
                    <a:pt x="2429" y="2764"/>
                    <a:pt x="2511" y="2795"/>
                    <a:pt x="2584" y="2868"/>
                  </a:cubicBezTo>
                  <a:lnTo>
                    <a:pt x="3025" y="3309"/>
                  </a:lnTo>
                  <a:lnTo>
                    <a:pt x="3466" y="2868"/>
                  </a:lnTo>
                  <a:cubicBezTo>
                    <a:pt x="3539" y="2795"/>
                    <a:pt x="3621" y="2764"/>
                    <a:pt x="3699" y="2764"/>
                  </a:cubicBezTo>
                  <a:close/>
                  <a:moveTo>
                    <a:pt x="8583" y="6922"/>
                  </a:moveTo>
                  <a:cubicBezTo>
                    <a:pt x="8841" y="6922"/>
                    <a:pt x="9064" y="7257"/>
                    <a:pt x="8822" y="7499"/>
                  </a:cubicBezTo>
                  <a:lnTo>
                    <a:pt x="8381" y="7940"/>
                  </a:lnTo>
                  <a:lnTo>
                    <a:pt x="8822" y="8381"/>
                  </a:lnTo>
                  <a:cubicBezTo>
                    <a:pt x="9064" y="8623"/>
                    <a:pt x="8841" y="8958"/>
                    <a:pt x="8583" y="8958"/>
                  </a:cubicBezTo>
                  <a:cubicBezTo>
                    <a:pt x="8504" y="8958"/>
                    <a:pt x="8422" y="8927"/>
                    <a:pt x="8349" y="8854"/>
                  </a:cubicBezTo>
                  <a:lnTo>
                    <a:pt x="7908" y="8413"/>
                  </a:lnTo>
                  <a:lnTo>
                    <a:pt x="7467" y="8854"/>
                  </a:lnTo>
                  <a:cubicBezTo>
                    <a:pt x="7394" y="8927"/>
                    <a:pt x="7312" y="8958"/>
                    <a:pt x="7234" y="8958"/>
                  </a:cubicBezTo>
                  <a:cubicBezTo>
                    <a:pt x="6975" y="8958"/>
                    <a:pt x="6753" y="8623"/>
                    <a:pt x="6995" y="8381"/>
                  </a:cubicBezTo>
                  <a:lnTo>
                    <a:pt x="7436" y="7940"/>
                  </a:lnTo>
                  <a:lnTo>
                    <a:pt x="6995" y="7499"/>
                  </a:lnTo>
                  <a:cubicBezTo>
                    <a:pt x="6753" y="7257"/>
                    <a:pt x="6975" y="6922"/>
                    <a:pt x="7234" y="6922"/>
                  </a:cubicBezTo>
                  <a:cubicBezTo>
                    <a:pt x="7312" y="6922"/>
                    <a:pt x="7394" y="6953"/>
                    <a:pt x="7467" y="7026"/>
                  </a:cubicBezTo>
                  <a:lnTo>
                    <a:pt x="7908" y="7467"/>
                  </a:lnTo>
                  <a:lnTo>
                    <a:pt x="8349" y="7026"/>
                  </a:lnTo>
                  <a:cubicBezTo>
                    <a:pt x="8422" y="6953"/>
                    <a:pt x="8504" y="6922"/>
                    <a:pt x="8583" y="6922"/>
                  </a:cubicBezTo>
                  <a:close/>
                  <a:moveTo>
                    <a:pt x="7895" y="2732"/>
                  </a:moveTo>
                  <a:cubicBezTo>
                    <a:pt x="7974" y="2732"/>
                    <a:pt x="8055" y="2763"/>
                    <a:pt x="8129" y="2836"/>
                  </a:cubicBezTo>
                  <a:lnTo>
                    <a:pt x="8790" y="3498"/>
                  </a:lnTo>
                  <a:cubicBezTo>
                    <a:pt x="8916" y="3624"/>
                    <a:pt x="8916" y="3844"/>
                    <a:pt x="8790" y="3970"/>
                  </a:cubicBezTo>
                  <a:lnTo>
                    <a:pt x="8129" y="4632"/>
                  </a:lnTo>
                  <a:cubicBezTo>
                    <a:pt x="8055" y="4705"/>
                    <a:pt x="7974" y="4736"/>
                    <a:pt x="7895" y="4736"/>
                  </a:cubicBezTo>
                  <a:cubicBezTo>
                    <a:pt x="7637" y="4736"/>
                    <a:pt x="7414" y="4401"/>
                    <a:pt x="7656" y="4159"/>
                  </a:cubicBezTo>
                  <a:lnTo>
                    <a:pt x="7719" y="4096"/>
                  </a:lnTo>
                  <a:lnTo>
                    <a:pt x="7719" y="4096"/>
                  </a:lnTo>
                  <a:cubicBezTo>
                    <a:pt x="6175" y="4159"/>
                    <a:pt x="4978" y="5388"/>
                    <a:pt x="4852" y="6932"/>
                  </a:cubicBezTo>
                  <a:cubicBezTo>
                    <a:pt x="5451" y="7089"/>
                    <a:pt x="5829" y="7593"/>
                    <a:pt x="5829" y="8224"/>
                  </a:cubicBezTo>
                  <a:cubicBezTo>
                    <a:pt x="5829" y="9011"/>
                    <a:pt x="5230" y="9641"/>
                    <a:pt x="4474" y="9641"/>
                  </a:cubicBezTo>
                  <a:cubicBezTo>
                    <a:pt x="3750" y="9641"/>
                    <a:pt x="3119" y="9011"/>
                    <a:pt x="3119" y="8255"/>
                  </a:cubicBezTo>
                  <a:cubicBezTo>
                    <a:pt x="3119" y="7625"/>
                    <a:pt x="3529" y="7089"/>
                    <a:pt x="4128" y="6932"/>
                  </a:cubicBezTo>
                  <a:cubicBezTo>
                    <a:pt x="4285" y="5042"/>
                    <a:pt x="5829" y="3498"/>
                    <a:pt x="7751" y="3403"/>
                  </a:cubicBezTo>
                  <a:lnTo>
                    <a:pt x="7656" y="3309"/>
                  </a:lnTo>
                  <a:cubicBezTo>
                    <a:pt x="7414" y="3067"/>
                    <a:pt x="7637" y="2732"/>
                    <a:pt x="7895" y="2732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584"/>
                    <a:pt x="0" y="5829"/>
                  </a:cubicBezTo>
                  <a:cubicBezTo>
                    <a:pt x="0" y="9011"/>
                    <a:pt x="2615" y="11689"/>
                    <a:pt x="5829" y="11689"/>
                  </a:cubicBezTo>
                  <a:cubicBezTo>
                    <a:pt x="9011" y="11689"/>
                    <a:pt x="11689" y="9043"/>
                    <a:pt x="11689" y="5829"/>
                  </a:cubicBezTo>
                  <a:cubicBezTo>
                    <a:pt x="11657" y="5357"/>
                    <a:pt x="11563" y="4884"/>
                    <a:pt x="11500" y="4443"/>
                  </a:cubicBezTo>
                  <a:cubicBezTo>
                    <a:pt x="11248" y="4884"/>
                    <a:pt x="10838" y="5136"/>
                    <a:pt x="10303" y="5136"/>
                  </a:cubicBezTo>
                  <a:cubicBezTo>
                    <a:pt x="9578" y="5136"/>
                    <a:pt x="8948" y="4506"/>
                    <a:pt x="8948" y="3781"/>
                  </a:cubicBezTo>
                  <a:cubicBezTo>
                    <a:pt x="8948" y="3025"/>
                    <a:pt x="9578" y="2395"/>
                    <a:pt x="10303" y="2395"/>
                  </a:cubicBezTo>
                  <a:cubicBezTo>
                    <a:pt x="10397" y="2395"/>
                    <a:pt x="10523" y="2395"/>
                    <a:pt x="10586" y="2427"/>
                  </a:cubicBezTo>
                  <a:cubicBezTo>
                    <a:pt x="9483" y="883"/>
                    <a:pt x="7719" y="1"/>
                    <a:pt x="58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1" name="Google Shape;8531;p76">
              <a:extLst>
                <a:ext uri="{FF2B5EF4-FFF2-40B4-BE49-F238E27FC236}">
                  <a16:creationId xmlns:a16="http://schemas.microsoft.com/office/drawing/2014/main" id="{238CE0FD-A0A3-9A7D-A246-E92B256A9171}"/>
                </a:ext>
              </a:extLst>
            </p:cNvPr>
            <p:cNvSpPr/>
            <p:nvPr/>
          </p:nvSpPr>
          <p:spPr>
            <a:xfrm>
              <a:off x="-5011400" y="3350150"/>
              <a:ext cx="33900" cy="33875"/>
            </a:xfrm>
            <a:custGeom>
              <a:avLst/>
              <a:gdLst/>
              <a:ahLst/>
              <a:cxnLst/>
              <a:rect l="l" t="t" r="r" b="b"/>
              <a:pathLst>
                <a:path w="1356" h="1355" extrusionOk="0">
                  <a:moveTo>
                    <a:pt x="662" y="0"/>
                  </a:moveTo>
                  <a:cubicBezTo>
                    <a:pt x="315" y="0"/>
                    <a:pt x="0" y="284"/>
                    <a:pt x="0" y="693"/>
                  </a:cubicBezTo>
                  <a:cubicBezTo>
                    <a:pt x="0" y="1071"/>
                    <a:pt x="315" y="1355"/>
                    <a:pt x="662" y="1355"/>
                  </a:cubicBezTo>
                  <a:cubicBezTo>
                    <a:pt x="1072" y="1355"/>
                    <a:pt x="1355" y="1040"/>
                    <a:pt x="1355" y="693"/>
                  </a:cubicBezTo>
                  <a:cubicBezTo>
                    <a:pt x="1355" y="315"/>
                    <a:pt x="1040" y="0"/>
                    <a:pt x="6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62" name="Google Shape;8532;p76">
            <a:extLst>
              <a:ext uri="{FF2B5EF4-FFF2-40B4-BE49-F238E27FC236}">
                <a16:creationId xmlns:a16="http://schemas.microsoft.com/office/drawing/2014/main" id="{8DA615F5-1019-FA05-A5FE-3805F747B702}"/>
              </a:ext>
            </a:extLst>
          </p:cNvPr>
          <p:cNvGrpSpPr/>
          <p:nvPr/>
        </p:nvGrpSpPr>
        <p:grpSpPr>
          <a:xfrm>
            <a:off x="4043021" y="3675028"/>
            <a:ext cx="559545" cy="561033"/>
            <a:chOff x="-5251625" y="3991275"/>
            <a:chExt cx="291450" cy="292225"/>
          </a:xfrm>
          <a:solidFill>
            <a:schemeClr val="tx1"/>
          </a:solidFill>
        </p:grpSpPr>
        <p:sp>
          <p:nvSpPr>
            <p:cNvPr id="1163" name="Google Shape;8533;p76">
              <a:extLst>
                <a:ext uri="{FF2B5EF4-FFF2-40B4-BE49-F238E27FC236}">
                  <a16:creationId xmlns:a16="http://schemas.microsoft.com/office/drawing/2014/main" id="{0D5C6BE4-8787-703F-118A-4FA7DAD6820A}"/>
                </a:ext>
              </a:extLst>
            </p:cNvPr>
            <p:cNvSpPr/>
            <p:nvPr/>
          </p:nvSpPr>
          <p:spPr>
            <a:xfrm>
              <a:off x="-5179950" y="4198400"/>
              <a:ext cx="145725" cy="85100"/>
            </a:xfrm>
            <a:custGeom>
              <a:avLst/>
              <a:gdLst/>
              <a:ahLst/>
              <a:cxnLst/>
              <a:rect l="l" t="t" r="r" b="b"/>
              <a:pathLst>
                <a:path w="5829" h="3404" extrusionOk="0">
                  <a:moveTo>
                    <a:pt x="0" y="1"/>
                  </a:moveTo>
                  <a:lnTo>
                    <a:pt x="504" y="3151"/>
                  </a:lnTo>
                  <a:cubicBezTo>
                    <a:pt x="567" y="3309"/>
                    <a:pt x="662" y="3403"/>
                    <a:pt x="883" y="3403"/>
                  </a:cubicBezTo>
                  <a:lnTo>
                    <a:pt x="4978" y="3403"/>
                  </a:lnTo>
                  <a:cubicBezTo>
                    <a:pt x="5136" y="3403"/>
                    <a:pt x="5293" y="3309"/>
                    <a:pt x="5325" y="3151"/>
                  </a:cubicBezTo>
                  <a:lnTo>
                    <a:pt x="582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4" name="Google Shape;8534;p76">
              <a:extLst>
                <a:ext uri="{FF2B5EF4-FFF2-40B4-BE49-F238E27FC236}">
                  <a16:creationId xmlns:a16="http://schemas.microsoft.com/office/drawing/2014/main" id="{728B610B-62C9-95A5-7DAF-E52261E86679}"/>
                </a:ext>
              </a:extLst>
            </p:cNvPr>
            <p:cNvSpPr/>
            <p:nvPr/>
          </p:nvSpPr>
          <p:spPr>
            <a:xfrm>
              <a:off x="-5203575" y="4129100"/>
              <a:ext cx="196925" cy="51225"/>
            </a:xfrm>
            <a:custGeom>
              <a:avLst/>
              <a:gdLst/>
              <a:ahLst/>
              <a:cxnLst/>
              <a:rect l="l" t="t" r="r" b="b"/>
              <a:pathLst>
                <a:path w="7877" h="2049" extrusionOk="0">
                  <a:moveTo>
                    <a:pt x="1229" y="1"/>
                  </a:moveTo>
                  <a:cubicBezTo>
                    <a:pt x="504" y="1"/>
                    <a:pt x="0" y="662"/>
                    <a:pt x="284" y="1387"/>
                  </a:cubicBezTo>
                  <a:cubicBezTo>
                    <a:pt x="284" y="1702"/>
                    <a:pt x="567" y="1922"/>
                    <a:pt x="882" y="2017"/>
                  </a:cubicBezTo>
                  <a:cubicBezTo>
                    <a:pt x="945" y="2048"/>
                    <a:pt x="1071" y="2048"/>
                    <a:pt x="1197" y="2048"/>
                  </a:cubicBezTo>
                  <a:lnTo>
                    <a:pt x="6648" y="2048"/>
                  </a:lnTo>
                  <a:cubicBezTo>
                    <a:pt x="6774" y="2048"/>
                    <a:pt x="6868" y="2017"/>
                    <a:pt x="6963" y="2017"/>
                  </a:cubicBezTo>
                  <a:cubicBezTo>
                    <a:pt x="7278" y="1922"/>
                    <a:pt x="7530" y="1702"/>
                    <a:pt x="7656" y="1387"/>
                  </a:cubicBezTo>
                  <a:cubicBezTo>
                    <a:pt x="7876" y="662"/>
                    <a:pt x="7372" y="1"/>
                    <a:pt x="6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5" name="Google Shape;8535;p76">
              <a:extLst>
                <a:ext uri="{FF2B5EF4-FFF2-40B4-BE49-F238E27FC236}">
                  <a16:creationId xmlns:a16="http://schemas.microsoft.com/office/drawing/2014/main" id="{8CFC5B81-40BD-7ED4-F3E3-F2D1C6D20021}"/>
                </a:ext>
              </a:extLst>
            </p:cNvPr>
            <p:cNvSpPr/>
            <p:nvPr/>
          </p:nvSpPr>
          <p:spPr>
            <a:xfrm>
              <a:off x="-5251625" y="3991275"/>
              <a:ext cx="291450" cy="172500"/>
            </a:xfrm>
            <a:custGeom>
              <a:avLst/>
              <a:gdLst/>
              <a:ahLst/>
              <a:cxnLst/>
              <a:rect l="l" t="t" r="r" b="b"/>
              <a:pathLst>
                <a:path w="11658" h="6900" extrusionOk="0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5829"/>
                  </a:lnTo>
                  <a:cubicBezTo>
                    <a:pt x="0" y="6396"/>
                    <a:pt x="473" y="6900"/>
                    <a:pt x="1009" y="6900"/>
                  </a:cubicBezTo>
                  <a:lnTo>
                    <a:pt x="1418" y="6900"/>
                  </a:lnTo>
                  <a:cubicBezTo>
                    <a:pt x="1387" y="6774"/>
                    <a:pt x="1387" y="6648"/>
                    <a:pt x="1387" y="6553"/>
                  </a:cubicBezTo>
                  <a:cubicBezTo>
                    <a:pt x="1387" y="5608"/>
                    <a:pt x="2111" y="4852"/>
                    <a:pt x="3056" y="4852"/>
                  </a:cubicBezTo>
                  <a:lnTo>
                    <a:pt x="3781" y="4852"/>
                  </a:lnTo>
                  <a:cubicBezTo>
                    <a:pt x="3907" y="4285"/>
                    <a:pt x="4254" y="3875"/>
                    <a:pt x="4726" y="3623"/>
                  </a:cubicBezTo>
                  <a:cubicBezTo>
                    <a:pt x="4537" y="3371"/>
                    <a:pt x="4411" y="3119"/>
                    <a:pt x="4411" y="2773"/>
                  </a:cubicBezTo>
                  <a:cubicBezTo>
                    <a:pt x="4411" y="2016"/>
                    <a:pt x="5041" y="1386"/>
                    <a:pt x="5797" y="1386"/>
                  </a:cubicBezTo>
                  <a:cubicBezTo>
                    <a:pt x="6522" y="1386"/>
                    <a:pt x="7152" y="2016"/>
                    <a:pt x="7152" y="2773"/>
                  </a:cubicBezTo>
                  <a:cubicBezTo>
                    <a:pt x="7152" y="3088"/>
                    <a:pt x="7058" y="3403"/>
                    <a:pt x="6837" y="3623"/>
                  </a:cubicBezTo>
                  <a:cubicBezTo>
                    <a:pt x="7310" y="3875"/>
                    <a:pt x="7688" y="4285"/>
                    <a:pt x="7782" y="4852"/>
                  </a:cubicBezTo>
                  <a:lnTo>
                    <a:pt x="8507" y="4852"/>
                  </a:lnTo>
                  <a:cubicBezTo>
                    <a:pt x="9452" y="4852"/>
                    <a:pt x="10208" y="5608"/>
                    <a:pt x="10208" y="6553"/>
                  </a:cubicBezTo>
                  <a:cubicBezTo>
                    <a:pt x="10208" y="6648"/>
                    <a:pt x="10208" y="6774"/>
                    <a:pt x="10145" y="6900"/>
                  </a:cubicBezTo>
                  <a:lnTo>
                    <a:pt x="10586" y="6900"/>
                  </a:lnTo>
                  <a:cubicBezTo>
                    <a:pt x="11153" y="6900"/>
                    <a:pt x="11626" y="6427"/>
                    <a:pt x="11626" y="5829"/>
                  </a:cubicBezTo>
                  <a:lnTo>
                    <a:pt x="11626" y="1040"/>
                  </a:lnTo>
                  <a:cubicBezTo>
                    <a:pt x="11657" y="473"/>
                    <a:pt x="11185" y="0"/>
                    <a:pt x="106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6" name="Google Shape;8536;p76">
              <a:extLst>
                <a:ext uri="{FF2B5EF4-FFF2-40B4-BE49-F238E27FC236}">
                  <a16:creationId xmlns:a16="http://schemas.microsoft.com/office/drawing/2014/main" id="{A15D5EE2-1B18-A579-2BE3-A46AA9FC1D7D}"/>
                </a:ext>
              </a:extLst>
            </p:cNvPr>
            <p:cNvSpPr/>
            <p:nvPr/>
          </p:nvSpPr>
          <p:spPr>
            <a:xfrm>
              <a:off x="-5139775" y="4096025"/>
              <a:ext cx="65400" cy="17350"/>
            </a:xfrm>
            <a:custGeom>
              <a:avLst/>
              <a:gdLst/>
              <a:ahLst/>
              <a:cxnLst/>
              <a:rect l="l" t="t" r="r" b="b"/>
              <a:pathLst>
                <a:path w="2616" h="694" extrusionOk="0">
                  <a:moveTo>
                    <a:pt x="1008" y="0"/>
                  </a:moveTo>
                  <a:cubicBezTo>
                    <a:pt x="567" y="0"/>
                    <a:pt x="158" y="315"/>
                    <a:pt x="0" y="693"/>
                  </a:cubicBezTo>
                  <a:lnTo>
                    <a:pt x="2615" y="693"/>
                  </a:lnTo>
                  <a:cubicBezTo>
                    <a:pt x="2489" y="252"/>
                    <a:pt x="2111" y="0"/>
                    <a:pt x="16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7" name="Google Shape;8537;p76">
              <a:extLst>
                <a:ext uri="{FF2B5EF4-FFF2-40B4-BE49-F238E27FC236}">
                  <a16:creationId xmlns:a16="http://schemas.microsoft.com/office/drawing/2014/main" id="{4F28801B-9D69-E236-9F12-16C63B1A7A3F}"/>
                </a:ext>
              </a:extLst>
            </p:cNvPr>
            <p:cNvSpPr/>
            <p:nvPr/>
          </p:nvSpPr>
          <p:spPr>
            <a:xfrm>
              <a:off x="-5122450" y="4044825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0"/>
                  </a:moveTo>
                  <a:cubicBezTo>
                    <a:pt x="252" y="0"/>
                    <a:pt x="0" y="316"/>
                    <a:pt x="0" y="662"/>
                  </a:cubicBezTo>
                  <a:cubicBezTo>
                    <a:pt x="0" y="1009"/>
                    <a:pt x="315" y="1324"/>
                    <a:pt x="662" y="1324"/>
                  </a:cubicBezTo>
                  <a:cubicBezTo>
                    <a:pt x="1008" y="1324"/>
                    <a:pt x="1323" y="1009"/>
                    <a:pt x="1323" y="662"/>
                  </a:cubicBezTo>
                  <a:cubicBezTo>
                    <a:pt x="1323" y="253"/>
                    <a:pt x="1008" y="0"/>
                    <a:pt x="6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68" name="Google Shape;8538;p76">
            <a:extLst>
              <a:ext uri="{FF2B5EF4-FFF2-40B4-BE49-F238E27FC236}">
                <a16:creationId xmlns:a16="http://schemas.microsoft.com/office/drawing/2014/main" id="{E0D7E9B5-EA53-763B-1853-1A45D3EFB931}"/>
              </a:ext>
            </a:extLst>
          </p:cNvPr>
          <p:cNvGrpSpPr/>
          <p:nvPr/>
        </p:nvGrpSpPr>
        <p:grpSpPr>
          <a:xfrm>
            <a:off x="7697131" y="2252321"/>
            <a:ext cx="426499" cy="559497"/>
            <a:chOff x="-3365275" y="3253275"/>
            <a:chExt cx="222150" cy="291425"/>
          </a:xfrm>
          <a:solidFill>
            <a:schemeClr val="tx1"/>
          </a:solidFill>
        </p:grpSpPr>
        <p:sp>
          <p:nvSpPr>
            <p:cNvPr id="1169" name="Google Shape;8539;p76">
              <a:extLst>
                <a:ext uri="{FF2B5EF4-FFF2-40B4-BE49-F238E27FC236}">
                  <a16:creationId xmlns:a16="http://schemas.microsoft.com/office/drawing/2014/main" id="{FF403B6C-878A-BE4A-3BB7-E5E303B288C0}"/>
                </a:ext>
              </a:extLst>
            </p:cNvPr>
            <p:cNvSpPr/>
            <p:nvPr/>
          </p:nvSpPr>
          <p:spPr>
            <a:xfrm>
              <a:off x="-3365275" y="3253275"/>
              <a:ext cx="222150" cy="291425"/>
            </a:xfrm>
            <a:custGeom>
              <a:avLst/>
              <a:gdLst/>
              <a:ahLst/>
              <a:cxnLst/>
              <a:rect l="l" t="t" r="r" b="b"/>
              <a:pathLst>
                <a:path w="8886" h="11657" extrusionOk="0">
                  <a:moveTo>
                    <a:pt x="5861" y="662"/>
                  </a:moveTo>
                  <a:cubicBezTo>
                    <a:pt x="6302" y="662"/>
                    <a:pt x="6302" y="1323"/>
                    <a:pt x="5861" y="1323"/>
                  </a:cubicBezTo>
                  <a:lnTo>
                    <a:pt x="3120" y="1323"/>
                  </a:lnTo>
                  <a:cubicBezTo>
                    <a:pt x="2647" y="1323"/>
                    <a:pt x="2647" y="662"/>
                    <a:pt x="3120" y="662"/>
                  </a:cubicBezTo>
                  <a:close/>
                  <a:moveTo>
                    <a:pt x="7215" y="3466"/>
                  </a:moveTo>
                  <a:cubicBezTo>
                    <a:pt x="7625" y="3466"/>
                    <a:pt x="7625" y="4127"/>
                    <a:pt x="7215" y="4127"/>
                  </a:cubicBezTo>
                  <a:lnTo>
                    <a:pt x="4443" y="4127"/>
                  </a:lnTo>
                  <a:cubicBezTo>
                    <a:pt x="4002" y="4127"/>
                    <a:pt x="3970" y="3466"/>
                    <a:pt x="4443" y="3466"/>
                  </a:cubicBezTo>
                  <a:close/>
                  <a:moveTo>
                    <a:pt x="3101" y="2795"/>
                  </a:moveTo>
                  <a:cubicBezTo>
                    <a:pt x="3360" y="2795"/>
                    <a:pt x="3582" y="3129"/>
                    <a:pt x="3340" y="3371"/>
                  </a:cubicBezTo>
                  <a:lnTo>
                    <a:pt x="2899" y="3812"/>
                  </a:lnTo>
                  <a:lnTo>
                    <a:pt x="3340" y="4253"/>
                  </a:lnTo>
                  <a:cubicBezTo>
                    <a:pt x="3582" y="4495"/>
                    <a:pt x="3360" y="4830"/>
                    <a:pt x="3101" y="4830"/>
                  </a:cubicBezTo>
                  <a:cubicBezTo>
                    <a:pt x="3023" y="4830"/>
                    <a:pt x="2941" y="4799"/>
                    <a:pt x="2868" y="4726"/>
                  </a:cubicBezTo>
                  <a:lnTo>
                    <a:pt x="2427" y="4285"/>
                  </a:lnTo>
                  <a:lnTo>
                    <a:pt x="2017" y="4726"/>
                  </a:lnTo>
                  <a:cubicBezTo>
                    <a:pt x="1944" y="4799"/>
                    <a:pt x="1862" y="4830"/>
                    <a:pt x="1784" y="4830"/>
                  </a:cubicBezTo>
                  <a:cubicBezTo>
                    <a:pt x="1525" y="4830"/>
                    <a:pt x="1303" y="4495"/>
                    <a:pt x="1545" y="4253"/>
                  </a:cubicBezTo>
                  <a:lnTo>
                    <a:pt x="1954" y="3812"/>
                  </a:lnTo>
                  <a:lnTo>
                    <a:pt x="1545" y="3371"/>
                  </a:lnTo>
                  <a:cubicBezTo>
                    <a:pt x="1303" y="3129"/>
                    <a:pt x="1525" y="2795"/>
                    <a:pt x="1784" y="2795"/>
                  </a:cubicBezTo>
                  <a:cubicBezTo>
                    <a:pt x="1862" y="2795"/>
                    <a:pt x="1944" y="2825"/>
                    <a:pt x="2017" y="2899"/>
                  </a:cubicBezTo>
                  <a:lnTo>
                    <a:pt x="2427" y="3340"/>
                  </a:lnTo>
                  <a:lnTo>
                    <a:pt x="2868" y="2899"/>
                  </a:lnTo>
                  <a:cubicBezTo>
                    <a:pt x="2941" y="2825"/>
                    <a:pt x="3023" y="2795"/>
                    <a:pt x="3101" y="2795"/>
                  </a:cubicBezTo>
                  <a:close/>
                  <a:moveTo>
                    <a:pt x="7242" y="6206"/>
                  </a:moveTo>
                  <a:cubicBezTo>
                    <a:pt x="7625" y="6206"/>
                    <a:pt x="7616" y="6868"/>
                    <a:pt x="7215" y="6868"/>
                  </a:cubicBezTo>
                  <a:lnTo>
                    <a:pt x="4443" y="6868"/>
                  </a:lnTo>
                  <a:cubicBezTo>
                    <a:pt x="4002" y="6868"/>
                    <a:pt x="3970" y="6207"/>
                    <a:pt x="4443" y="6207"/>
                  </a:cubicBezTo>
                  <a:lnTo>
                    <a:pt x="7215" y="6207"/>
                  </a:lnTo>
                  <a:cubicBezTo>
                    <a:pt x="7225" y="6206"/>
                    <a:pt x="7233" y="6206"/>
                    <a:pt x="7242" y="6206"/>
                  </a:cubicBezTo>
                  <a:close/>
                  <a:moveTo>
                    <a:pt x="3101" y="5504"/>
                  </a:moveTo>
                  <a:cubicBezTo>
                    <a:pt x="3360" y="5504"/>
                    <a:pt x="3582" y="5839"/>
                    <a:pt x="3340" y="6081"/>
                  </a:cubicBezTo>
                  <a:lnTo>
                    <a:pt x="2899" y="6522"/>
                  </a:lnTo>
                  <a:lnTo>
                    <a:pt x="3340" y="6963"/>
                  </a:lnTo>
                  <a:cubicBezTo>
                    <a:pt x="3582" y="7205"/>
                    <a:pt x="3360" y="7539"/>
                    <a:pt x="3101" y="7539"/>
                  </a:cubicBezTo>
                  <a:cubicBezTo>
                    <a:pt x="3023" y="7539"/>
                    <a:pt x="2941" y="7509"/>
                    <a:pt x="2868" y="7435"/>
                  </a:cubicBezTo>
                  <a:lnTo>
                    <a:pt x="2427" y="6994"/>
                  </a:lnTo>
                  <a:lnTo>
                    <a:pt x="2017" y="7435"/>
                  </a:lnTo>
                  <a:cubicBezTo>
                    <a:pt x="1944" y="7509"/>
                    <a:pt x="1862" y="7539"/>
                    <a:pt x="1784" y="7539"/>
                  </a:cubicBezTo>
                  <a:cubicBezTo>
                    <a:pt x="1525" y="7539"/>
                    <a:pt x="1303" y="7205"/>
                    <a:pt x="1545" y="6963"/>
                  </a:cubicBezTo>
                  <a:lnTo>
                    <a:pt x="1954" y="6522"/>
                  </a:lnTo>
                  <a:lnTo>
                    <a:pt x="1545" y="6081"/>
                  </a:lnTo>
                  <a:cubicBezTo>
                    <a:pt x="1303" y="5839"/>
                    <a:pt x="1525" y="5504"/>
                    <a:pt x="1784" y="5504"/>
                  </a:cubicBezTo>
                  <a:cubicBezTo>
                    <a:pt x="1862" y="5504"/>
                    <a:pt x="1944" y="5535"/>
                    <a:pt x="2017" y="5608"/>
                  </a:cubicBezTo>
                  <a:lnTo>
                    <a:pt x="2427" y="6049"/>
                  </a:lnTo>
                  <a:lnTo>
                    <a:pt x="2868" y="5608"/>
                  </a:lnTo>
                  <a:cubicBezTo>
                    <a:pt x="2941" y="5535"/>
                    <a:pt x="3023" y="5504"/>
                    <a:pt x="3101" y="5504"/>
                  </a:cubicBezTo>
                  <a:close/>
                  <a:moveTo>
                    <a:pt x="7215" y="8916"/>
                  </a:moveTo>
                  <a:cubicBezTo>
                    <a:pt x="7625" y="8916"/>
                    <a:pt x="7625" y="9609"/>
                    <a:pt x="7215" y="9609"/>
                  </a:cubicBezTo>
                  <a:lnTo>
                    <a:pt x="4443" y="9609"/>
                  </a:lnTo>
                  <a:cubicBezTo>
                    <a:pt x="4002" y="9609"/>
                    <a:pt x="3970" y="8916"/>
                    <a:pt x="4443" y="8916"/>
                  </a:cubicBezTo>
                  <a:close/>
                  <a:moveTo>
                    <a:pt x="2395" y="8254"/>
                  </a:moveTo>
                  <a:cubicBezTo>
                    <a:pt x="2962" y="8254"/>
                    <a:pt x="3435" y="8727"/>
                    <a:pt x="3435" y="9263"/>
                  </a:cubicBezTo>
                  <a:cubicBezTo>
                    <a:pt x="3435" y="9830"/>
                    <a:pt x="2994" y="10302"/>
                    <a:pt x="2395" y="10302"/>
                  </a:cubicBezTo>
                  <a:cubicBezTo>
                    <a:pt x="1860" y="10302"/>
                    <a:pt x="1387" y="9830"/>
                    <a:pt x="1387" y="9263"/>
                  </a:cubicBezTo>
                  <a:cubicBezTo>
                    <a:pt x="1387" y="8727"/>
                    <a:pt x="1860" y="8254"/>
                    <a:pt x="2395" y="8254"/>
                  </a:cubicBezTo>
                  <a:close/>
                  <a:moveTo>
                    <a:pt x="3057" y="0"/>
                  </a:moveTo>
                  <a:cubicBezTo>
                    <a:pt x="2647" y="0"/>
                    <a:pt x="2238" y="252"/>
                    <a:pt x="2112" y="662"/>
                  </a:cubicBezTo>
                  <a:lnTo>
                    <a:pt x="1009" y="662"/>
                  </a:lnTo>
                  <a:cubicBezTo>
                    <a:pt x="473" y="662"/>
                    <a:pt x="1" y="1134"/>
                    <a:pt x="1" y="1670"/>
                  </a:cubicBezTo>
                  <a:lnTo>
                    <a:pt x="1" y="10617"/>
                  </a:lnTo>
                  <a:cubicBezTo>
                    <a:pt x="1" y="11153"/>
                    <a:pt x="473" y="11657"/>
                    <a:pt x="1009" y="11657"/>
                  </a:cubicBezTo>
                  <a:lnTo>
                    <a:pt x="7877" y="11657"/>
                  </a:lnTo>
                  <a:cubicBezTo>
                    <a:pt x="8413" y="11657"/>
                    <a:pt x="8885" y="11184"/>
                    <a:pt x="8885" y="10617"/>
                  </a:cubicBezTo>
                  <a:lnTo>
                    <a:pt x="8885" y="1670"/>
                  </a:lnTo>
                  <a:cubicBezTo>
                    <a:pt x="8885" y="1134"/>
                    <a:pt x="8476" y="662"/>
                    <a:pt x="7877" y="662"/>
                  </a:cubicBezTo>
                  <a:lnTo>
                    <a:pt x="6774" y="662"/>
                  </a:lnTo>
                  <a:cubicBezTo>
                    <a:pt x="6617" y="252"/>
                    <a:pt x="6270" y="0"/>
                    <a:pt x="58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0" name="Google Shape;8540;p76">
              <a:extLst>
                <a:ext uri="{FF2B5EF4-FFF2-40B4-BE49-F238E27FC236}">
                  <a16:creationId xmlns:a16="http://schemas.microsoft.com/office/drawing/2014/main" id="{58FDA5B0-A5F8-FAC2-658F-8A18E8032C67}"/>
                </a:ext>
              </a:extLst>
            </p:cNvPr>
            <p:cNvSpPr/>
            <p:nvPr/>
          </p:nvSpPr>
          <p:spPr>
            <a:xfrm>
              <a:off x="-3314075" y="34761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71" name="Google Shape;8541;p76">
            <a:extLst>
              <a:ext uri="{FF2B5EF4-FFF2-40B4-BE49-F238E27FC236}">
                <a16:creationId xmlns:a16="http://schemas.microsoft.com/office/drawing/2014/main" id="{912952CC-B8ED-9356-5AB7-C3696F0A87AE}"/>
              </a:ext>
            </a:extLst>
          </p:cNvPr>
          <p:cNvGrpSpPr/>
          <p:nvPr/>
        </p:nvGrpSpPr>
        <p:grpSpPr>
          <a:xfrm>
            <a:off x="2578641" y="2253066"/>
            <a:ext cx="561081" cy="558009"/>
            <a:chOff x="-5971525" y="3273750"/>
            <a:chExt cx="292250" cy="290650"/>
          </a:xfrm>
          <a:solidFill>
            <a:schemeClr val="tx1"/>
          </a:solidFill>
        </p:grpSpPr>
        <p:sp>
          <p:nvSpPr>
            <p:cNvPr id="1172" name="Google Shape;8542;p76">
              <a:extLst>
                <a:ext uri="{FF2B5EF4-FFF2-40B4-BE49-F238E27FC236}">
                  <a16:creationId xmlns:a16="http://schemas.microsoft.com/office/drawing/2014/main" id="{EA10B254-141E-11B1-B24C-8625DEDAED51}"/>
                </a:ext>
              </a:extLst>
            </p:cNvPr>
            <p:cNvSpPr/>
            <p:nvPr/>
          </p:nvSpPr>
          <p:spPr>
            <a:xfrm>
              <a:off x="-5868325" y="3273750"/>
              <a:ext cx="85075" cy="84300"/>
            </a:xfrm>
            <a:custGeom>
              <a:avLst/>
              <a:gdLst/>
              <a:ahLst/>
              <a:cxnLst/>
              <a:rect l="l" t="t" r="r" b="b"/>
              <a:pathLst>
                <a:path w="3403" h="3372" extrusionOk="0">
                  <a:moveTo>
                    <a:pt x="1701" y="0"/>
                  </a:moveTo>
                  <a:cubicBezTo>
                    <a:pt x="788" y="0"/>
                    <a:pt x="0" y="756"/>
                    <a:pt x="0" y="1702"/>
                  </a:cubicBezTo>
                  <a:cubicBezTo>
                    <a:pt x="0" y="2615"/>
                    <a:pt x="788" y="3371"/>
                    <a:pt x="1701" y="3371"/>
                  </a:cubicBezTo>
                  <a:cubicBezTo>
                    <a:pt x="2646" y="3371"/>
                    <a:pt x="3403" y="2615"/>
                    <a:pt x="3403" y="1702"/>
                  </a:cubicBezTo>
                  <a:cubicBezTo>
                    <a:pt x="3403" y="756"/>
                    <a:pt x="2646" y="0"/>
                    <a:pt x="17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3" name="Google Shape;8543;p76">
              <a:extLst>
                <a:ext uri="{FF2B5EF4-FFF2-40B4-BE49-F238E27FC236}">
                  <a16:creationId xmlns:a16="http://schemas.microsoft.com/office/drawing/2014/main" id="{37CDD2CF-4D07-2E18-A478-681C7B9DE78F}"/>
                </a:ext>
              </a:extLst>
            </p:cNvPr>
            <p:cNvSpPr/>
            <p:nvPr/>
          </p:nvSpPr>
          <p:spPr>
            <a:xfrm>
              <a:off x="-5971525" y="3308400"/>
              <a:ext cx="292250" cy="256000"/>
            </a:xfrm>
            <a:custGeom>
              <a:avLst/>
              <a:gdLst/>
              <a:ahLst/>
              <a:cxnLst/>
              <a:rect l="l" t="t" r="r" b="b"/>
              <a:pathLst>
                <a:path w="11690" h="10240" extrusionOk="0">
                  <a:moveTo>
                    <a:pt x="2049" y="1"/>
                  </a:moveTo>
                  <a:cubicBezTo>
                    <a:pt x="1324" y="1"/>
                    <a:pt x="694" y="599"/>
                    <a:pt x="694" y="1355"/>
                  </a:cubicBezTo>
                  <a:cubicBezTo>
                    <a:pt x="694" y="1733"/>
                    <a:pt x="852" y="2080"/>
                    <a:pt x="1072" y="2300"/>
                  </a:cubicBezTo>
                  <a:cubicBezTo>
                    <a:pt x="442" y="2647"/>
                    <a:pt x="1" y="3340"/>
                    <a:pt x="1" y="4096"/>
                  </a:cubicBezTo>
                  <a:lnTo>
                    <a:pt x="1" y="5766"/>
                  </a:lnTo>
                  <a:cubicBezTo>
                    <a:pt x="1" y="6207"/>
                    <a:pt x="284" y="6617"/>
                    <a:pt x="694" y="6774"/>
                  </a:cubicBezTo>
                  <a:lnTo>
                    <a:pt x="694" y="8538"/>
                  </a:lnTo>
                  <a:cubicBezTo>
                    <a:pt x="694" y="9074"/>
                    <a:pt x="1167" y="9546"/>
                    <a:pt x="1702" y="9546"/>
                  </a:cubicBezTo>
                  <a:lnTo>
                    <a:pt x="2364" y="9546"/>
                  </a:lnTo>
                  <a:cubicBezTo>
                    <a:pt x="2931" y="9546"/>
                    <a:pt x="3403" y="9074"/>
                    <a:pt x="3403" y="8538"/>
                  </a:cubicBezTo>
                  <a:lnTo>
                    <a:pt x="3403" y="6774"/>
                  </a:lnTo>
                  <a:cubicBezTo>
                    <a:pt x="3529" y="6711"/>
                    <a:pt x="3624" y="6648"/>
                    <a:pt x="3750" y="6522"/>
                  </a:cubicBezTo>
                  <a:cubicBezTo>
                    <a:pt x="3876" y="6585"/>
                    <a:pt x="3939" y="6680"/>
                    <a:pt x="4097" y="6774"/>
                  </a:cubicBezTo>
                  <a:lnTo>
                    <a:pt x="4097" y="9200"/>
                  </a:lnTo>
                  <a:cubicBezTo>
                    <a:pt x="4097" y="9735"/>
                    <a:pt x="4569" y="10240"/>
                    <a:pt x="5136" y="10240"/>
                  </a:cubicBezTo>
                  <a:lnTo>
                    <a:pt x="6522" y="10240"/>
                  </a:lnTo>
                  <a:cubicBezTo>
                    <a:pt x="7058" y="10240"/>
                    <a:pt x="7562" y="9767"/>
                    <a:pt x="7562" y="9200"/>
                  </a:cubicBezTo>
                  <a:lnTo>
                    <a:pt x="7562" y="6774"/>
                  </a:lnTo>
                  <a:cubicBezTo>
                    <a:pt x="7688" y="6711"/>
                    <a:pt x="7814" y="6648"/>
                    <a:pt x="7940" y="6522"/>
                  </a:cubicBezTo>
                  <a:cubicBezTo>
                    <a:pt x="8035" y="6585"/>
                    <a:pt x="8129" y="6680"/>
                    <a:pt x="8287" y="6774"/>
                  </a:cubicBezTo>
                  <a:lnTo>
                    <a:pt x="8287" y="8538"/>
                  </a:lnTo>
                  <a:cubicBezTo>
                    <a:pt x="8287" y="9074"/>
                    <a:pt x="8759" y="9546"/>
                    <a:pt x="9295" y="9546"/>
                  </a:cubicBezTo>
                  <a:lnTo>
                    <a:pt x="9988" y="9546"/>
                  </a:lnTo>
                  <a:cubicBezTo>
                    <a:pt x="10524" y="9546"/>
                    <a:pt x="10996" y="9074"/>
                    <a:pt x="10996" y="8538"/>
                  </a:cubicBezTo>
                  <a:lnTo>
                    <a:pt x="10996" y="6774"/>
                  </a:lnTo>
                  <a:cubicBezTo>
                    <a:pt x="11406" y="6617"/>
                    <a:pt x="11658" y="6238"/>
                    <a:pt x="11658" y="5766"/>
                  </a:cubicBezTo>
                  <a:lnTo>
                    <a:pt x="11658" y="4096"/>
                  </a:lnTo>
                  <a:cubicBezTo>
                    <a:pt x="11689" y="3340"/>
                    <a:pt x="11280" y="2678"/>
                    <a:pt x="10650" y="2300"/>
                  </a:cubicBezTo>
                  <a:cubicBezTo>
                    <a:pt x="10870" y="2080"/>
                    <a:pt x="11028" y="1733"/>
                    <a:pt x="11028" y="1355"/>
                  </a:cubicBezTo>
                  <a:cubicBezTo>
                    <a:pt x="11028" y="599"/>
                    <a:pt x="10398" y="1"/>
                    <a:pt x="9641" y="1"/>
                  </a:cubicBezTo>
                  <a:cubicBezTo>
                    <a:pt x="8917" y="1"/>
                    <a:pt x="8287" y="599"/>
                    <a:pt x="8287" y="1355"/>
                  </a:cubicBezTo>
                  <a:cubicBezTo>
                    <a:pt x="8287" y="1733"/>
                    <a:pt x="8444" y="2080"/>
                    <a:pt x="8665" y="2300"/>
                  </a:cubicBezTo>
                  <a:cubicBezTo>
                    <a:pt x="8444" y="2426"/>
                    <a:pt x="8224" y="2584"/>
                    <a:pt x="8066" y="2773"/>
                  </a:cubicBezTo>
                  <a:cubicBezTo>
                    <a:pt x="7972" y="2521"/>
                    <a:pt x="7751" y="2237"/>
                    <a:pt x="7562" y="2017"/>
                  </a:cubicBezTo>
                  <a:cubicBezTo>
                    <a:pt x="7216" y="2395"/>
                    <a:pt x="6743" y="2584"/>
                    <a:pt x="6239" y="2647"/>
                  </a:cubicBezTo>
                  <a:lnTo>
                    <a:pt x="6239" y="4380"/>
                  </a:lnTo>
                  <a:cubicBezTo>
                    <a:pt x="6239" y="4604"/>
                    <a:pt x="6043" y="4722"/>
                    <a:pt x="5851" y="4722"/>
                  </a:cubicBezTo>
                  <a:cubicBezTo>
                    <a:pt x="5665" y="4722"/>
                    <a:pt x="5483" y="4612"/>
                    <a:pt x="5483" y="4380"/>
                  </a:cubicBezTo>
                  <a:lnTo>
                    <a:pt x="5483" y="2647"/>
                  </a:lnTo>
                  <a:cubicBezTo>
                    <a:pt x="4979" y="2584"/>
                    <a:pt x="4506" y="2332"/>
                    <a:pt x="4160" y="2017"/>
                  </a:cubicBezTo>
                  <a:cubicBezTo>
                    <a:pt x="3908" y="2237"/>
                    <a:pt x="3750" y="2521"/>
                    <a:pt x="3624" y="2773"/>
                  </a:cubicBezTo>
                  <a:cubicBezTo>
                    <a:pt x="3466" y="2584"/>
                    <a:pt x="3277" y="2426"/>
                    <a:pt x="3057" y="2300"/>
                  </a:cubicBezTo>
                  <a:cubicBezTo>
                    <a:pt x="3277" y="2080"/>
                    <a:pt x="3435" y="1733"/>
                    <a:pt x="3435" y="1355"/>
                  </a:cubicBezTo>
                  <a:cubicBezTo>
                    <a:pt x="3435" y="599"/>
                    <a:pt x="2805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74" name="Google Shape;8544;p76">
            <a:extLst>
              <a:ext uri="{FF2B5EF4-FFF2-40B4-BE49-F238E27FC236}">
                <a16:creationId xmlns:a16="http://schemas.microsoft.com/office/drawing/2014/main" id="{0F2FF108-3AA7-3C97-2C97-7E151E6454B7}"/>
              </a:ext>
            </a:extLst>
          </p:cNvPr>
          <p:cNvGrpSpPr/>
          <p:nvPr/>
        </p:nvGrpSpPr>
        <p:grpSpPr>
          <a:xfrm>
            <a:off x="7662382" y="2938745"/>
            <a:ext cx="495997" cy="562569"/>
            <a:chOff x="-3383375" y="3611625"/>
            <a:chExt cx="258350" cy="293025"/>
          </a:xfrm>
          <a:solidFill>
            <a:schemeClr val="tx1"/>
          </a:solidFill>
        </p:grpSpPr>
        <p:sp>
          <p:nvSpPr>
            <p:cNvPr id="1175" name="Google Shape;8545;p76">
              <a:extLst>
                <a:ext uri="{FF2B5EF4-FFF2-40B4-BE49-F238E27FC236}">
                  <a16:creationId xmlns:a16="http://schemas.microsoft.com/office/drawing/2014/main" id="{E35E6E85-24F1-7394-D7CE-2A2D1B0AA2AF}"/>
                </a:ext>
              </a:extLst>
            </p:cNvPr>
            <p:cNvSpPr/>
            <p:nvPr/>
          </p:nvSpPr>
          <p:spPr>
            <a:xfrm>
              <a:off x="-3383375" y="3611625"/>
              <a:ext cx="258350" cy="85175"/>
            </a:xfrm>
            <a:custGeom>
              <a:avLst/>
              <a:gdLst/>
              <a:ahLst/>
              <a:cxnLst/>
              <a:rect l="l" t="t" r="r" b="b"/>
              <a:pathLst>
                <a:path w="10334" h="3407" extrusionOk="0">
                  <a:moveTo>
                    <a:pt x="6049" y="694"/>
                  </a:moveTo>
                  <a:cubicBezTo>
                    <a:pt x="6207" y="694"/>
                    <a:pt x="6301" y="757"/>
                    <a:pt x="6364" y="946"/>
                  </a:cubicBezTo>
                  <a:lnTo>
                    <a:pt x="6522" y="1356"/>
                  </a:lnTo>
                  <a:lnTo>
                    <a:pt x="3781" y="1356"/>
                  </a:lnTo>
                  <a:lnTo>
                    <a:pt x="4001" y="946"/>
                  </a:lnTo>
                  <a:cubicBezTo>
                    <a:pt x="4033" y="788"/>
                    <a:pt x="4190" y="694"/>
                    <a:pt x="4316" y="694"/>
                  </a:cubicBezTo>
                  <a:close/>
                  <a:moveTo>
                    <a:pt x="4316" y="1"/>
                  </a:moveTo>
                  <a:cubicBezTo>
                    <a:pt x="3875" y="1"/>
                    <a:pt x="3466" y="253"/>
                    <a:pt x="3308" y="694"/>
                  </a:cubicBezTo>
                  <a:lnTo>
                    <a:pt x="3088" y="1356"/>
                  </a:lnTo>
                  <a:lnTo>
                    <a:pt x="1040" y="1356"/>
                  </a:lnTo>
                  <a:cubicBezTo>
                    <a:pt x="473" y="1356"/>
                    <a:pt x="0" y="1828"/>
                    <a:pt x="0" y="2395"/>
                  </a:cubicBezTo>
                  <a:lnTo>
                    <a:pt x="0" y="3057"/>
                  </a:lnTo>
                  <a:cubicBezTo>
                    <a:pt x="0" y="3370"/>
                    <a:pt x="221" y="3407"/>
                    <a:pt x="480" y="3407"/>
                  </a:cubicBezTo>
                  <a:cubicBezTo>
                    <a:pt x="560" y="3407"/>
                    <a:pt x="643" y="3403"/>
                    <a:pt x="725" y="3403"/>
                  </a:cubicBezTo>
                  <a:lnTo>
                    <a:pt x="9924" y="3403"/>
                  </a:lnTo>
                  <a:cubicBezTo>
                    <a:pt x="10145" y="3403"/>
                    <a:pt x="10302" y="3246"/>
                    <a:pt x="10302" y="3057"/>
                  </a:cubicBezTo>
                  <a:lnTo>
                    <a:pt x="10302" y="2395"/>
                  </a:lnTo>
                  <a:cubicBezTo>
                    <a:pt x="10334" y="1828"/>
                    <a:pt x="9861" y="1356"/>
                    <a:pt x="9294" y="1356"/>
                  </a:cubicBezTo>
                  <a:lnTo>
                    <a:pt x="7246" y="1356"/>
                  </a:lnTo>
                  <a:lnTo>
                    <a:pt x="7026" y="694"/>
                  </a:lnTo>
                  <a:cubicBezTo>
                    <a:pt x="6868" y="253"/>
                    <a:pt x="6522" y="1"/>
                    <a:pt x="6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6" name="Google Shape;8546;p76">
              <a:extLst>
                <a:ext uri="{FF2B5EF4-FFF2-40B4-BE49-F238E27FC236}">
                  <a16:creationId xmlns:a16="http://schemas.microsoft.com/office/drawing/2014/main" id="{261A345B-F904-9091-9DEC-B436B3110607}"/>
                </a:ext>
              </a:extLst>
            </p:cNvPr>
            <p:cNvSpPr/>
            <p:nvPr/>
          </p:nvSpPr>
          <p:spPr>
            <a:xfrm>
              <a:off x="-3362900" y="3716375"/>
              <a:ext cx="218200" cy="188275"/>
            </a:xfrm>
            <a:custGeom>
              <a:avLst/>
              <a:gdLst/>
              <a:ahLst/>
              <a:cxnLst/>
              <a:rect l="l" t="t" r="r" b="b"/>
              <a:pathLst>
                <a:path w="8728" h="7531" extrusionOk="0">
                  <a:moveTo>
                    <a:pt x="2324" y="666"/>
                  </a:moveTo>
                  <a:cubicBezTo>
                    <a:pt x="2487" y="666"/>
                    <a:pt x="2647" y="777"/>
                    <a:pt x="2647" y="1009"/>
                  </a:cubicBezTo>
                  <a:lnTo>
                    <a:pt x="2647" y="5798"/>
                  </a:lnTo>
                  <a:cubicBezTo>
                    <a:pt x="2647" y="6022"/>
                    <a:pt x="2476" y="6141"/>
                    <a:pt x="2307" y="6141"/>
                  </a:cubicBezTo>
                  <a:cubicBezTo>
                    <a:pt x="2145" y="6141"/>
                    <a:pt x="1985" y="6030"/>
                    <a:pt x="1985" y="5798"/>
                  </a:cubicBezTo>
                  <a:lnTo>
                    <a:pt x="1985" y="1009"/>
                  </a:lnTo>
                  <a:cubicBezTo>
                    <a:pt x="1985" y="785"/>
                    <a:pt x="2156" y="666"/>
                    <a:pt x="2324" y="666"/>
                  </a:cubicBezTo>
                  <a:close/>
                  <a:moveTo>
                    <a:pt x="4372" y="666"/>
                  </a:moveTo>
                  <a:cubicBezTo>
                    <a:pt x="4535" y="666"/>
                    <a:pt x="4695" y="777"/>
                    <a:pt x="4695" y="1009"/>
                  </a:cubicBezTo>
                  <a:lnTo>
                    <a:pt x="4695" y="5798"/>
                  </a:lnTo>
                  <a:cubicBezTo>
                    <a:pt x="4695" y="6022"/>
                    <a:pt x="4523" y="6141"/>
                    <a:pt x="4355" y="6141"/>
                  </a:cubicBezTo>
                  <a:cubicBezTo>
                    <a:pt x="4193" y="6141"/>
                    <a:pt x="4033" y="6030"/>
                    <a:pt x="4033" y="5798"/>
                  </a:cubicBezTo>
                  <a:lnTo>
                    <a:pt x="4033" y="1009"/>
                  </a:lnTo>
                  <a:cubicBezTo>
                    <a:pt x="4033" y="785"/>
                    <a:pt x="4204" y="666"/>
                    <a:pt x="4372" y="666"/>
                  </a:cubicBezTo>
                  <a:close/>
                  <a:moveTo>
                    <a:pt x="6427" y="631"/>
                  </a:moveTo>
                  <a:cubicBezTo>
                    <a:pt x="6648" y="631"/>
                    <a:pt x="6805" y="789"/>
                    <a:pt x="6805" y="1009"/>
                  </a:cubicBezTo>
                  <a:lnTo>
                    <a:pt x="6805" y="5798"/>
                  </a:lnTo>
                  <a:cubicBezTo>
                    <a:pt x="6805" y="6022"/>
                    <a:pt x="6626" y="6141"/>
                    <a:pt x="6450" y="6141"/>
                  </a:cubicBezTo>
                  <a:cubicBezTo>
                    <a:pt x="6280" y="6141"/>
                    <a:pt x="6112" y="6030"/>
                    <a:pt x="6112" y="5798"/>
                  </a:cubicBezTo>
                  <a:lnTo>
                    <a:pt x="6112" y="1009"/>
                  </a:lnTo>
                  <a:lnTo>
                    <a:pt x="6081" y="1009"/>
                  </a:lnTo>
                  <a:cubicBezTo>
                    <a:pt x="6081" y="789"/>
                    <a:pt x="6238" y="631"/>
                    <a:pt x="6427" y="631"/>
                  </a:cubicBezTo>
                  <a:close/>
                  <a:moveTo>
                    <a:pt x="0" y="1"/>
                  </a:moveTo>
                  <a:lnTo>
                    <a:pt x="536" y="6585"/>
                  </a:lnTo>
                  <a:cubicBezTo>
                    <a:pt x="567" y="7121"/>
                    <a:pt x="1008" y="7531"/>
                    <a:pt x="1576" y="7531"/>
                  </a:cubicBezTo>
                  <a:lnTo>
                    <a:pt x="7152" y="7531"/>
                  </a:lnTo>
                  <a:cubicBezTo>
                    <a:pt x="7688" y="7531"/>
                    <a:pt x="8129" y="7121"/>
                    <a:pt x="8192" y="6585"/>
                  </a:cubicBezTo>
                  <a:lnTo>
                    <a:pt x="872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77" name="Google Shape;8547;p76">
            <a:extLst>
              <a:ext uri="{FF2B5EF4-FFF2-40B4-BE49-F238E27FC236}">
                <a16:creationId xmlns:a16="http://schemas.microsoft.com/office/drawing/2014/main" id="{050BB6BF-60B4-1401-DC98-0E029ADFDD68}"/>
              </a:ext>
            </a:extLst>
          </p:cNvPr>
          <p:cNvGrpSpPr/>
          <p:nvPr/>
        </p:nvGrpSpPr>
        <p:grpSpPr>
          <a:xfrm>
            <a:off x="7745514" y="3675769"/>
            <a:ext cx="361463" cy="559545"/>
            <a:chOff x="-3347950" y="3971575"/>
            <a:chExt cx="188275" cy="291450"/>
          </a:xfrm>
          <a:solidFill>
            <a:schemeClr val="tx1"/>
          </a:solidFill>
        </p:grpSpPr>
        <p:sp>
          <p:nvSpPr>
            <p:cNvPr id="1178" name="Google Shape;8548;p76">
              <a:extLst>
                <a:ext uri="{FF2B5EF4-FFF2-40B4-BE49-F238E27FC236}">
                  <a16:creationId xmlns:a16="http://schemas.microsoft.com/office/drawing/2014/main" id="{27A134C3-5882-380D-FE8B-8B83158B927C}"/>
                </a:ext>
              </a:extLst>
            </p:cNvPr>
            <p:cNvSpPr/>
            <p:nvPr/>
          </p:nvSpPr>
          <p:spPr>
            <a:xfrm>
              <a:off x="-3246325" y="4032225"/>
              <a:ext cx="29950" cy="42550"/>
            </a:xfrm>
            <a:custGeom>
              <a:avLst/>
              <a:gdLst/>
              <a:ahLst/>
              <a:cxnLst/>
              <a:rect l="l" t="t" r="r" b="b"/>
              <a:pathLst>
                <a:path w="1198" h="1702" extrusionOk="0">
                  <a:moveTo>
                    <a:pt x="347" y="0"/>
                  </a:moveTo>
                  <a:lnTo>
                    <a:pt x="0" y="536"/>
                  </a:lnTo>
                  <a:lnTo>
                    <a:pt x="599" y="1702"/>
                  </a:lnTo>
                  <a:lnTo>
                    <a:pt x="1197" y="1702"/>
                  </a:lnTo>
                  <a:lnTo>
                    <a:pt x="34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9" name="Google Shape;8549;p76">
              <a:extLst>
                <a:ext uri="{FF2B5EF4-FFF2-40B4-BE49-F238E27FC236}">
                  <a16:creationId xmlns:a16="http://schemas.microsoft.com/office/drawing/2014/main" id="{4596C0A4-E7A5-64F7-C990-457CD9F13F64}"/>
                </a:ext>
              </a:extLst>
            </p:cNvPr>
            <p:cNvSpPr/>
            <p:nvPr/>
          </p:nvSpPr>
          <p:spPr>
            <a:xfrm>
              <a:off x="-3291225" y="4034575"/>
              <a:ext cx="40975" cy="40200"/>
            </a:xfrm>
            <a:custGeom>
              <a:avLst/>
              <a:gdLst/>
              <a:ahLst/>
              <a:cxnLst/>
              <a:rect l="l" t="t" r="r" b="b"/>
              <a:pathLst>
                <a:path w="1639" h="1608" extrusionOk="0">
                  <a:moveTo>
                    <a:pt x="819" y="1"/>
                  </a:moveTo>
                  <a:lnTo>
                    <a:pt x="0" y="1608"/>
                  </a:lnTo>
                  <a:lnTo>
                    <a:pt x="1639" y="1608"/>
                  </a:lnTo>
                  <a:lnTo>
                    <a:pt x="81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0" name="Google Shape;8550;p76">
              <a:extLst>
                <a:ext uri="{FF2B5EF4-FFF2-40B4-BE49-F238E27FC236}">
                  <a16:creationId xmlns:a16="http://schemas.microsoft.com/office/drawing/2014/main" id="{BD7E4459-B507-BAAC-FB5A-6DFAA899A118}"/>
                </a:ext>
              </a:extLst>
            </p:cNvPr>
            <p:cNvSpPr/>
            <p:nvPr/>
          </p:nvSpPr>
          <p:spPr>
            <a:xfrm>
              <a:off x="-3347950" y="3971575"/>
              <a:ext cx="188275" cy="291450"/>
            </a:xfrm>
            <a:custGeom>
              <a:avLst/>
              <a:gdLst/>
              <a:ahLst/>
              <a:cxnLst/>
              <a:rect l="l" t="t" r="r" b="b"/>
              <a:pathLst>
                <a:path w="7531" h="11658" extrusionOk="0">
                  <a:moveTo>
                    <a:pt x="4491" y="1351"/>
                  </a:moveTo>
                  <a:cubicBezTo>
                    <a:pt x="4609" y="1351"/>
                    <a:pt x="4725" y="1414"/>
                    <a:pt x="4790" y="1544"/>
                  </a:cubicBezTo>
                  <a:lnTo>
                    <a:pt x="6144" y="4285"/>
                  </a:lnTo>
                  <a:cubicBezTo>
                    <a:pt x="6239" y="4569"/>
                    <a:pt x="6081" y="4821"/>
                    <a:pt x="5829" y="4821"/>
                  </a:cubicBezTo>
                  <a:lnTo>
                    <a:pt x="1702" y="4821"/>
                  </a:lnTo>
                  <a:cubicBezTo>
                    <a:pt x="1482" y="4821"/>
                    <a:pt x="1261" y="4537"/>
                    <a:pt x="1387" y="4285"/>
                  </a:cubicBezTo>
                  <a:lnTo>
                    <a:pt x="2773" y="1544"/>
                  </a:lnTo>
                  <a:cubicBezTo>
                    <a:pt x="2836" y="1418"/>
                    <a:pt x="2962" y="1355"/>
                    <a:pt x="3088" y="1355"/>
                  </a:cubicBezTo>
                  <a:cubicBezTo>
                    <a:pt x="3214" y="1355"/>
                    <a:pt x="3340" y="1418"/>
                    <a:pt x="3403" y="1544"/>
                  </a:cubicBezTo>
                  <a:lnTo>
                    <a:pt x="3719" y="2174"/>
                  </a:lnTo>
                  <a:lnTo>
                    <a:pt x="4191" y="1513"/>
                  </a:lnTo>
                  <a:cubicBezTo>
                    <a:pt x="4267" y="1406"/>
                    <a:pt x="4380" y="1351"/>
                    <a:pt x="4491" y="1351"/>
                  </a:cubicBezTo>
                  <a:close/>
                  <a:moveTo>
                    <a:pt x="5136" y="5514"/>
                  </a:moveTo>
                  <a:cubicBezTo>
                    <a:pt x="5609" y="5514"/>
                    <a:pt x="5609" y="6175"/>
                    <a:pt x="5136" y="6175"/>
                  </a:cubicBezTo>
                  <a:lnTo>
                    <a:pt x="2364" y="6175"/>
                  </a:lnTo>
                  <a:cubicBezTo>
                    <a:pt x="1954" y="6175"/>
                    <a:pt x="1891" y="5514"/>
                    <a:pt x="2364" y="5514"/>
                  </a:cubicBezTo>
                  <a:close/>
                  <a:moveTo>
                    <a:pt x="5136" y="6869"/>
                  </a:moveTo>
                  <a:cubicBezTo>
                    <a:pt x="5609" y="6900"/>
                    <a:pt x="5609" y="7562"/>
                    <a:pt x="5136" y="7562"/>
                  </a:cubicBezTo>
                  <a:lnTo>
                    <a:pt x="2364" y="7562"/>
                  </a:lnTo>
                  <a:cubicBezTo>
                    <a:pt x="2175" y="7562"/>
                    <a:pt x="2017" y="7404"/>
                    <a:pt x="2017" y="7215"/>
                  </a:cubicBezTo>
                  <a:cubicBezTo>
                    <a:pt x="2017" y="7026"/>
                    <a:pt x="2175" y="6869"/>
                    <a:pt x="2364" y="6869"/>
                  </a:cubicBezTo>
                  <a:close/>
                  <a:moveTo>
                    <a:pt x="4790" y="8948"/>
                  </a:moveTo>
                  <a:lnTo>
                    <a:pt x="4790" y="10996"/>
                  </a:lnTo>
                  <a:lnTo>
                    <a:pt x="2742" y="10996"/>
                  </a:lnTo>
                  <a:lnTo>
                    <a:pt x="2742" y="8948"/>
                  </a:lnTo>
                  <a:close/>
                  <a:moveTo>
                    <a:pt x="1041" y="1"/>
                  </a:moveTo>
                  <a:cubicBezTo>
                    <a:pt x="505" y="1"/>
                    <a:pt x="1" y="473"/>
                    <a:pt x="1" y="1040"/>
                  </a:cubicBezTo>
                  <a:lnTo>
                    <a:pt x="1" y="7908"/>
                  </a:lnTo>
                  <a:cubicBezTo>
                    <a:pt x="1" y="8475"/>
                    <a:pt x="473" y="8948"/>
                    <a:pt x="1041" y="8948"/>
                  </a:cubicBezTo>
                  <a:lnTo>
                    <a:pt x="2080" y="8948"/>
                  </a:lnTo>
                  <a:lnTo>
                    <a:pt x="2080" y="10996"/>
                  </a:lnTo>
                  <a:lnTo>
                    <a:pt x="1041" y="10996"/>
                  </a:lnTo>
                  <a:cubicBezTo>
                    <a:pt x="600" y="10996"/>
                    <a:pt x="568" y="11657"/>
                    <a:pt x="1041" y="11657"/>
                  </a:cubicBezTo>
                  <a:lnTo>
                    <a:pt x="6522" y="11657"/>
                  </a:lnTo>
                  <a:cubicBezTo>
                    <a:pt x="6711" y="11657"/>
                    <a:pt x="6869" y="11500"/>
                    <a:pt x="6869" y="11311"/>
                  </a:cubicBezTo>
                  <a:cubicBezTo>
                    <a:pt x="6869" y="11122"/>
                    <a:pt x="6711" y="10964"/>
                    <a:pt x="6522" y="10964"/>
                  </a:cubicBezTo>
                  <a:lnTo>
                    <a:pt x="5483" y="10964"/>
                  </a:lnTo>
                  <a:lnTo>
                    <a:pt x="5483" y="8916"/>
                  </a:lnTo>
                  <a:lnTo>
                    <a:pt x="6522" y="8916"/>
                  </a:lnTo>
                  <a:cubicBezTo>
                    <a:pt x="7058" y="8916"/>
                    <a:pt x="7531" y="8444"/>
                    <a:pt x="7531" y="7877"/>
                  </a:cubicBezTo>
                  <a:lnTo>
                    <a:pt x="7531" y="977"/>
                  </a:lnTo>
                  <a:cubicBezTo>
                    <a:pt x="7531" y="442"/>
                    <a:pt x="7058" y="1"/>
                    <a:pt x="65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1" name="Google Shape;8551;p76">
            <a:extLst>
              <a:ext uri="{FF2B5EF4-FFF2-40B4-BE49-F238E27FC236}">
                <a16:creationId xmlns:a16="http://schemas.microsoft.com/office/drawing/2014/main" id="{3700118C-9A9C-A90E-5C17-71306B46526D}"/>
              </a:ext>
            </a:extLst>
          </p:cNvPr>
          <p:cNvGrpSpPr/>
          <p:nvPr/>
        </p:nvGrpSpPr>
        <p:grpSpPr>
          <a:xfrm>
            <a:off x="1145326" y="4409416"/>
            <a:ext cx="495997" cy="562569"/>
            <a:chOff x="-1575775" y="3238300"/>
            <a:chExt cx="258350" cy="293025"/>
          </a:xfrm>
          <a:solidFill>
            <a:schemeClr val="tx1"/>
          </a:solidFill>
        </p:grpSpPr>
        <p:sp>
          <p:nvSpPr>
            <p:cNvPr id="1182" name="Google Shape;8552;p76">
              <a:extLst>
                <a:ext uri="{FF2B5EF4-FFF2-40B4-BE49-F238E27FC236}">
                  <a16:creationId xmlns:a16="http://schemas.microsoft.com/office/drawing/2014/main" id="{EE1DB66D-C401-7717-D645-3FC52CF03536}"/>
                </a:ext>
              </a:extLst>
            </p:cNvPr>
            <p:cNvSpPr/>
            <p:nvPr/>
          </p:nvSpPr>
          <p:spPr>
            <a:xfrm>
              <a:off x="-1489150" y="3306825"/>
              <a:ext cx="85875" cy="33100"/>
            </a:xfrm>
            <a:custGeom>
              <a:avLst/>
              <a:gdLst/>
              <a:ahLst/>
              <a:cxnLst/>
              <a:rect l="l" t="t" r="r" b="b"/>
              <a:pathLst>
                <a:path w="3435" h="1324" extrusionOk="0">
                  <a:moveTo>
                    <a:pt x="1" y="0"/>
                  </a:moveTo>
                  <a:lnTo>
                    <a:pt x="1702" y="1324"/>
                  </a:lnTo>
                  <a:lnTo>
                    <a:pt x="343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3" name="Google Shape;8553;p76">
              <a:extLst>
                <a:ext uri="{FF2B5EF4-FFF2-40B4-BE49-F238E27FC236}">
                  <a16:creationId xmlns:a16="http://schemas.microsoft.com/office/drawing/2014/main" id="{BA0F3C91-EC80-F26C-EC6F-A48F1F781A4E}"/>
                </a:ext>
              </a:extLst>
            </p:cNvPr>
            <p:cNvSpPr/>
            <p:nvPr/>
          </p:nvSpPr>
          <p:spPr>
            <a:xfrm>
              <a:off x="-1506475" y="3316275"/>
              <a:ext cx="46500" cy="67750"/>
            </a:xfrm>
            <a:custGeom>
              <a:avLst/>
              <a:gdLst/>
              <a:ahLst/>
              <a:cxnLst/>
              <a:rect l="l" t="t" r="r" b="b"/>
              <a:pathLst>
                <a:path w="1860" h="2710" extrusionOk="0">
                  <a:moveTo>
                    <a:pt x="1" y="1"/>
                  </a:moveTo>
                  <a:lnTo>
                    <a:pt x="1" y="2710"/>
                  </a:lnTo>
                  <a:lnTo>
                    <a:pt x="1859" y="1324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4" name="Google Shape;8554;p76">
              <a:extLst>
                <a:ext uri="{FF2B5EF4-FFF2-40B4-BE49-F238E27FC236}">
                  <a16:creationId xmlns:a16="http://schemas.microsoft.com/office/drawing/2014/main" id="{E7783EF2-C3C7-B60D-C7C1-70E66D926792}"/>
                </a:ext>
              </a:extLst>
            </p:cNvPr>
            <p:cNvSpPr/>
            <p:nvPr/>
          </p:nvSpPr>
          <p:spPr>
            <a:xfrm>
              <a:off x="-1575775" y="3238300"/>
              <a:ext cx="258350" cy="293025"/>
            </a:xfrm>
            <a:custGeom>
              <a:avLst/>
              <a:gdLst/>
              <a:ahLst/>
              <a:cxnLst/>
              <a:rect l="l" t="t" r="r" b="b"/>
              <a:pathLst>
                <a:path w="10334" h="11721" extrusionOk="0">
                  <a:moveTo>
                    <a:pt x="1418" y="694"/>
                  </a:moveTo>
                  <a:lnTo>
                    <a:pt x="1418" y="1387"/>
                  </a:lnTo>
                  <a:lnTo>
                    <a:pt x="756" y="1387"/>
                  </a:lnTo>
                  <a:lnTo>
                    <a:pt x="756" y="694"/>
                  </a:lnTo>
                  <a:close/>
                  <a:moveTo>
                    <a:pt x="9609" y="694"/>
                  </a:moveTo>
                  <a:lnTo>
                    <a:pt x="9609" y="1387"/>
                  </a:lnTo>
                  <a:lnTo>
                    <a:pt x="8947" y="1387"/>
                  </a:lnTo>
                  <a:lnTo>
                    <a:pt x="8947" y="694"/>
                  </a:lnTo>
                  <a:close/>
                  <a:moveTo>
                    <a:pt x="8002" y="2080"/>
                  </a:moveTo>
                  <a:cubicBezTo>
                    <a:pt x="8160" y="2080"/>
                    <a:pt x="8286" y="2206"/>
                    <a:pt x="8317" y="2395"/>
                  </a:cubicBezTo>
                  <a:lnTo>
                    <a:pt x="8317" y="2426"/>
                  </a:lnTo>
                  <a:lnTo>
                    <a:pt x="8317" y="6522"/>
                  </a:lnTo>
                  <a:lnTo>
                    <a:pt x="8254" y="6522"/>
                  </a:lnTo>
                  <a:cubicBezTo>
                    <a:pt x="8191" y="6774"/>
                    <a:pt x="8034" y="6900"/>
                    <a:pt x="7876" y="6900"/>
                  </a:cubicBezTo>
                  <a:lnTo>
                    <a:pt x="2457" y="6900"/>
                  </a:lnTo>
                  <a:cubicBezTo>
                    <a:pt x="2300" y="6900"/>
                    <a:pt x="2142" y="6774"/>
                    <a:pt x="2142" y="6554"/>
                  </a:cubicBezTo>
                  <a:lnTo>
                    <a:pt x="2142" y="6522"/>
                  </a:lnTo>
                  <a:lnTo>
                    <a:pt x="2142" y="2426"/>
                  </a:lnTo>
                  <a:cubicBezTo>
                    <a:pt x="2142" y="2269"/>
                    <a:pt x="2300" y="2080"/>
                    <a:pt x="2489" y="2080"/>
                  </a:cubicBezTo>
                  <a:close/>
                  <a:moveTo>
                    <a:pt x="7215" y="7562"/>
                  </a:moveTo>
                  <a:cubicBezTo>
                    <a:pt x="7687" y="7562"/>
                    <a:pt x="7687" y="8223"/>
                    <a:pt x="7215" y="8223"/>
                  </a:cubicBezTo>
                  <a:lnTo>
                    <a:pt x="3119" y="8223"/>
                  </a:lnTo>
                  <a:cubicBezTo>
                    <a:pt x="2678" y="8223"/>
                    <a:pt x="2646" y="7562"/>
                    <a:pt x="3119" y="7562"/>
                  </a:cubicBezTo>
                  <a:close/>
                  <a:moveTo>
                    <a:pt x="7215" y="8979"/>
                  </a:moveTo>
                  <a:cubicBezTo>
                    <a:pt x="7687" y="8979"/>
                    <a:pt x="7687" y="9641"/>
                    <a:pt x="7215" y="9641"/>
                  </a:cubicBezTo>
                  <a:lnTo>
                    <a:pt x="3119" y="9641"/>
                  </a:lnTo>
                  <a:cubicBezTo>
                    <a:pt x="2678" y="9641"/>
                    <a:pt x="2646" y="8979"/>
                    <a:pt x="3119" y="8979"/>
                  </a:cubicBezTo>
                  <a:close/>
                  <a:moveTo>
                    <a:pt x="1418" y="10366"/>
                  </a:moveTo>
                  <a:lnTo>
                    <a:pt x="1418" y="11027"/>
                  </a:lnTo>
                  <a:lnTo>
                    <a:pt x="756" y="11027"/>
                  </a:lnTo>
                  <a:lnTo>
                    <a:pt x="756" y="10366"/>
                  </a:lnTo>
                  <a:close/>
                  <a:moveTo>
                    <a:pt x="9609" y="10366"/>
                  </a:moveTo>
                  <a:lnTo>
                    <a:pt x="9609" y="11027"/>
                  </a:lnTo>
                  <a:lnTo>
                    <a:pt x="8947" y="11027"/>
                  </a:lnTo>
                  <a:lnTo>
                    <a:pt x="8947" y="10366"/>
                  </a:lnTo>
                  <a:close/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78" y="2080"/>
                  </a:cubicBezTo>
                  <a:lnTo>
                    <a:pt x="725" y="2080"/>
                  </a:lnTo>
                  <a:lnTo>
                    <a:pt x="725" y="9641"/>
                  </a:lnTo>
                  <a:lnTo>
                    <a:pt x="378" y="9641"/>
                  </a:lnTo>
                  <a:cubicBezTo>
                    <a:pt x="158" y="9641"/>
                    <a:pt x="0" y="9799"/>
                    <a:pt x="0" y="9988"/>
                  </a:cubicBezTo>
                  <a:lnTo>
                    <a:pt x="0" y="11374"/>
                  </a:lnTo>
                  <a:cubicBezTo>
                    <a:pt x="0" y="11563"/>
                    <a:pt x="158" y="11720"/>
                    <a:pt x="378" y="11720"/>
                  </a:cubicBezTo>
                  <a:lnTo>
                    <a:pt x="1733" y="11720"/>
                  </a:lnTo>
                  <a:cubicBezTo>
                    <a:pt x="1953" y="11720"/>
                    <a:pt x="2111" y="11563"/>
                    <a:pt x="2111" y="11374"/>
                  </a:cubicBezTo>
                  <a:lnTo>
                    <a:pt x="2111" y="11027"/>
                  </a:lnTo>
                  <a:lnTo>
                    <a:pt x="8254" y="11027"/>
                  </a:lnTo>
                  <a:lnTo>
                    <a:pt x="8254" y="11374"/>
                  </a:lnTo>
                  <a:cubicBezTo>
                    <a:pt x="8254" y="11563"/>
                    <a:pt x="8412" y="11720"/>
                    <a:pt x="8601" y="11720"/>
                  </a:cubicBezTo>
                  <a:lnTo>
                    <a:pt x="9987" y="11720"/>
                  </a:lnTo>
                  <a:cubicBezTo>
                    <a:pt x="10176" y="11720"/>
                    <a:pt x="10334" y="11563"/>
                    <a:pt x="10334" y="11374"/>
                  </a:cubicBezTo>
                  <a:lnTo>
                    <a:pt x="10334" y="9988"/>
                  </a:lnTo>
                  <a:cubicBezTo>
                    <a:pt x="10334" y="9799"/>
                    <a:pt x="10176" y="9641"/>
                    <a:pt x="9987" y="9641"/>
                  </a:cubicBezTo>
                  <a:lnTo>
                    <a:pt x="9609" y="9641"/>
                  </a:lnTo>
                  <a:lnTo>
                    <a:pt x="9609" y="2080"/>
                  </a:lnTo>
                  <a:lnTo>
                    <a:pt x="9987" y="2080"/>
                  </a:lnTo>
                  <a:cubicBezTo>
                    <a:pt x="10176" y="2080"/>
                    <a:pt x="10334" y="1922"/>
                    <a:pt x="10334" y="1733"/>
                  </a:cubicBezTo>
                  <a:lnTo>
                    <a:pt x="10334" y="347"/>
                  </a:lnTo>
                  <a:cubicBezTo>
                    <a:pt x="10334" y="158"/>
                    <a:pt x="10176" y="1"/>
                    <a:pt x="9987" y="1"/>
                  </a:cubicBezTo>
                  <a:lnTo>
                    <a:pt x="8601" y="1"/>
                  </a:lnTo>
                  <a:cubicBezTo>
                    <a:pt x="8412" y="1"/>
                    <a:pt x="8254" y="158"/>
                    <a:pt x="8254" y="347"/>
                  </a:cubicBezTo>
                  <a:lnTo>
                    <a:pt x="8254" y="694"/>
                  </a:lnTo>
                  <a:lnTo>
                    <a:pt x="2111" y="694"/>
                  </a:lnTo>
                  <a:lnTo>
                    <a:pt x="2111" y="347"/>
                  </a:lnTo>
                  <a:cubicBezTo>
                    <a:pt x="2111" y="158"/>
                    <a:pt x="1953" y="1"/>
                    <a:pt x="17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5" name="Google Shape;8555;p76">
              <a:extLst>
                <a:ext uri="{FF2B5EF4-FFF2-40B4-BE49-F238E27FC236}">
                  <a16:creationId xmlns:a16="http://schemas.microsoft.com/office/drawing/2014/main" id="{21066118-D230-2BF8-1A33-CB841564A747}"/>
                </a:ext>
              </a:extLst>
            </p:cNvPr>
            <p:cNvSpPr/>
            <p:nvPr/>
          </p:nvSpPr>
          <p:spPr>
            <a:xfrm>
              <a:off x="-1489150" y="3360375"/>
              <a:ext cx="85875" cy="32325"/>
            </a:xfrm>
            <a:custGeom>
              <a:avLst/>
              <a:gdLst/>
              <a:ahLst/>
              <a:cxnLst/>
              <a:rect l="l" t="t" r="r" b="b"/>
              <a:pathLst>
                <a:path w="3435" h="1293" extrusionOk="0">
                  <a:moveTo>
                    <a:pt x="1702" y="1"/>
                  </a:moveTo>
                  <a:lnTo>
                    <a:pt x="1" y="1293"/>
                  </a:lnTo>
                  <a:lnTo>
                    <a:pt x="3435" y="1293"/>
                  </a:lnTo>
                  <a:lnTo>
                    <a:pt x="170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6" name="Google Shape;8556;p76">
              <a:extLst>
                <a:ext uri="{FF2B5EF4-FFF2-40B4-BE49-F238E27FC236}">
                  <a16:creationId xmlns:a16="http://schemas.microsoft.com/office/drawing/2014/main" id="{59A0F301-5384-2DBF-46B0-4FB2D192CE55}"/>
                </a:ext>
              </a:extLst>
            </p:cNvPr>
            <p:cNvSpPr/>
            <p:nvPr/>
          </p:nvSpPr>
          <p:spPr>
            <a:xfrm>
              <a:off x="-1431650" y="3316275"/>
              <a:ext cx="44925" cy="67750"/>
            </a:xfrm>
            <a:custGeom>
              <a:avLst/>
              <a:gdLst/>
              <a:ahLst/>
              <a:cxnLst/>
              <a:rect l="l" t="t" r="r" b="b"/>
              <a:pathLst>
                <a:path w="1797" h="2710" extrusionOk="0">
                  <a:moveTo>
                    <a:pt x="1796" y="1"/>
                  </a:moveTo>
                  <a:lnTo>
                    <a:pt x="0" y="1324"/>
                  </a:lnTo>
                  <a:lnTo>
                    <a:pt x="1796" y="2710"/>
                  </a:lnTo>
                  <a:lnTo>
                    <a:pt x="179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7" name="Google Shape;8557;p76">
            <a:extLst>
              <a:ext uri="{FF2B5EF4-FFF2-40B4-BE49-F238E27FC236}">
                <a16:creationId xmlns:a16="http://schemas.microsoft.com/office/drawing/2014/main" id="{EC7EFAFC-E4F1-21B3-14CD-CBF6524B8B8E}"/>
              </a:ext>
            </a:extLst>
          </p:cNvPr>
          <p:cNvGrpSpPr/>
          <p:nvPr/>
        </p:nvGrpSpPr>
        <p:grpSpPr>
          <a:xfrm>
            <a:off x="5537817" y="4424884"/>
            <a:ext cx="562569" cy="532331"/>
            <a:chOff x="-1592325" y="3957400"/>
            <a:chExt cx="293025" cy="277275"/>
          </a:xfrm>
          <a:solidFill>
            <a:schemeClr val="tx1"/>
          </a:solidFill>
        </p:grpSpPr>
        <p:sp>
          <p:nvSpPr>
            <p:cNvPr id="1188" name="Google Shape;8558;p76">
              <a:extLst>
                <a:ext uri="{FF2B5EF4-FFF2-40B4-BE49-F238E27FC236}">
                  <a16:creationId xmlns:a16="http://schemas.microsoft.com/office/drawing/2014/main" id="{D8C419BF-7830-114B-2A60-6CBE16EE3187}"/>
                </a:ext>
              </a:extLst>
            </p:cNvPr>
            <p:cNvSpPr/>
            <p:nvPr/>
          </p:nvSpPr>
          <p:spPr>
            <a:xfrm>
              <a:off x="-1591550" y="3957400"/>
              <a:ext cx="292250" cy="68550"/>
            </a:xfrm>
            <a:custGeom>
              <a:avLst/>
              <a:gdLst/>
              <a:ahLst/>
              <a:cxnLst/>
              <a:rect l="l" t="t" r="r" b="b"/>
              <a:pathLst>
                <a:path w="11690" h="2742" extrusionOk="0">
                  <a:moveTo>
                    <a:pt x="9894" y="1355"/>
                  </a:moveTo>
                  <a:cubicBezTo>
                    <a:pt x="10335" y="1355"/>
                    <a:pt x="10366" y="2017"/>
                    <a:pt x="9894" y="2017"/>
                  </a:cubicBezTo>
                  <a:lnTo>
                    <a:pt x="5798" y="2017"/>
                  </a:lnTo>
                  <a:cubicBezTo>
                    <a:pt x="5778" y="2019"/>
                    <a:pt x="5759" y="2021"/>
                    <a:pt x="5741" y="2021"/>
                  </a:cubicBezTo>
                  <a:cubicBezTo>
                    <a:pt x="5326" y="2021"/>
                    <a:pt x="5345" y="1355"/>
                    <a:pt x="5798" y="1355"/>
                  </a:cubicBezTo>
                  <a:close/>
                  <a:moveTo>
                    <a:pt x="1671" y="1355"/>
                  </a:moveTo>
                  <a:cubicBezTo>
                    <a:pt x="1860" y="1355"/>
                    <a:pt x="2017" y="1513"/>
                    <a:pt x="2017" y="1702"/>
                  </a:cubicBezTo>
                  <a:cubicBezTo>
                    <a:pt x="2017" y="1891"/>
                    <a:pt x="1860" y="2048"/>
                    <a:pt x="1671" y="2048"/>
                  </a:cubicBezTo>
                  <a:cubicBezTo>
                    <a:pt x="1482" y="2048"/>
                    <a:pt x="1324" y="1891"/>
                    <a:pt x="1324" y="1702"/>
                  </a:cubicBezTo>
                  <a:cubicBezTo>
                    <a:pt x="1356" y="1513"/>
                    <a:pt x="1513" y="1355"/>
                    <a:pt x="1671" y="1355"/>
                  </a:cubicBezTo>
                  <a:close/>
                  <a:moveTo>
                    <a:pt x="3057" y="1355"/>
                  </a:moveTo>
                  <a:cubicBezTo>
                    <a:pt x="3246" y="1355"/>
                    <a:pt x="3404" y="1513"/>
                    <a:pt x="3404" y="1702"/>
                  </a:cubicBezTo>
                  <a:cubicBezTo>
                    <a:pt x="3404" y="1891"/>
                    <a:pt x="3246" y="2048"/>
                    <a:pt x="3057" y="2048"/>
                  </a:cubicBezTo>
                  <a:cubicBezTo>
                    <a:pt x="2836" y="2048"/>
                    <a:pt x="2679" y="1891"/>
                    <a:pt x="2679" y="1702"/>
                  </a:cubicBezTo>
                  <a:cubicBezTo>
                    <a:pt x="2679" y="1513"/>
                    <a:pt x="2836" y="1355"/>
                    <a:pt x="3057" y="1355"/>
                  </a:cubicBezTo>
                  <a:close/>
                  <a:moveTo>
                    <a:pt x="4412" y="1355"/>
                  </a:moveTo>
                  <a:cubicBezTo>
                    <a:pt x="4632" y="1355"/>
                    <a:pt x="4790" y="1513"/>
                    <a:pt x="4790" y="1702"/>
                  </a:cubicBezTo>
                  <a:cubicBezTo>
                    <a:pt x="4790" y="1891"/>
                    <a:pt x="4632" y="2048"/>
                    <a:pt x="4412" y="2048"/>
                  </a:cubicBezTo>
                  <a:cubicBezTo>
                    <a:pt x="4223" y="2048"/>
                    <a:pt x="4065" y="1891"/>
                    <a:pt x="4065" y="1702"/>
                  </a:cubicBezTo>
                  <a:cubicBezTo>
                    <a:pt x="4065" y="1513"/>
                    <a:pt x="4223" y="1355"/>
                    <a:pt x="4412" y="1355"/>
                  </a:cubicBezTo>
                  <a:close/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89" y="505"/>
                    <a:pt x="11154" y="0"/>
                    <a:pt x="106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9" name="Google Shape;8559;p76">
              <a:extLst>
                <a:ext uri="{FF2B5EF4-FFF2-40B4-BE49-F238E27FC236}">
                  <a16:creationId xmlns:a16="http://schemas.microsoft.com/office/drawing/2014/main" id="{2650A9FB-32D2-F146-1EDB-AFB01FEF2E89}"/>
                </a:ext>
              </a:extLst>
            </p:cNvPr>
            <p:cNvSpPr/>
            <p:nvPr/>
          </p:nvSpPr>
          <p:spPr>
            <a:xfrm>
              <a:off x="-1592325" y="4043250"/>
              <a:ext cx="291450" cy="171725"/>
            </a:xfrm>
            <a:custGeom>
              <a:avLst/>
              <a:gdLst/>
              <a:ahLst/>
              <a:cxnLst/>
              <a:rect l="l" t="t" r="r" b="b"/>
              <a:pathLst>
                <a:path w="11658" h="6869" extrusionOk="0">
                  <a:moveTo>
                    <a:pt x="0" y="0"/>
                  </a:moveTo>
                  <a:lnTo>
                    <a:pt x="0" y="5829"/>
                  </a:lnTo>
                  <a:cubicBezTo>
                    <a:pt x="0" y="6396"/>
                    <a:pt x="473" y="6869"/>
                    <a:pt x="1040" y="6869"/>
                  </a:cubicBezTo>
                  <a:lnTo>
                    <a:pt x="2867" y="6869"/>
                  </a:lnTo>
                  <a:lnTo>
                    <a:pt x="2647" y="6616"/>
                  </a:lnTo>
                  <a:cubicBezTo>
                    <a:pt x="2521" y="6522"/>
                    <a:pt x="2521" y="6270"/>
                    <a:pt x="2647" y="6144"/>
                  </a:cubicBezTo>
                  <a:lnTo>
                    <a:pt x="2993" y="5797"/>
                  </a:lnTo>
                  <a:cubicBezTo>
                    <a:pt x="2962" y="5734"/>
                    <a:pt x="2930" y="5608"/>
                    <a:pt x="2867" y="5482"/>
                  </a:cubicBezTo>
                  <a:lnTo>
                    <a:pt x="2363" y="5482"/>
                  </a:lnTo>
                  <a:cubicBezTo>
                    <a:pt x="2174" y="5482"/>
                    <a:pt x="2017" y="5325"/>
                    <a:pt x="2017" y="5136"/>
                  </a:cubicBezTo>
                  <a:lnTo>
                    <a:pt x="2017" y="3750"/>
                  </a:lnTo>
                  <a:cubicBezTo>
                    <a:pt x="2017" y="3561"/>
                    <a:pt x="2174" y="3403"/>
                    <a:pt x="2363" y="3403"/>
                  </a:cubicBezTo>
                  <a:lnTo>
                    <a:pt x="2867" y="3403"/>
                  </a:lnTo>
                  <a:cubicBezTo>
                    <a:pt x="2930" y="3277"/>
                    <a:pt x="2962" y="3214"/>
                    <a:pt x="2993" y="3088"/>
                  </a:cubicBezTo>
                  <a:lnTo>
                    <a:pt x="2647" y="2741"/>
                  </a:lnTo>
                  <a:cubicBezTo>
                    <a:pt x="2521" y="2615"/>
                    <a:pt x="2521" y="2363"/>
                    <a:pt x="2647" y="2269"/>
                  </a:cubicBezTo>
                  <a:lnTo>
                    <a:pt x="3624" y="1261"/>
                  </a:lnTo>
                  <a:cubicBezTo>
                    <a:pt x="3687" y="1213"/>
                    <a:pt x="3773" y="1190"/>
                    <a:pt x="3860" y="1190"/>
                  </a:cubicBezTo>
                  <a:cubicBezTo>
                    <a:pt x="3946" y="1190"/>
                    <a:pt x="4033" y="1213"/>
                    <a:pt x="4096" y="1261"/>
                  </a:cubicBezTo>
                  <a:lnTo>
                    <a:pt x="4443" y="1639"/>
                  </a:lnTo>
                  <a:cubicBezTo>
                    <a:pt x="4537" y="1576"/>
                    <a:pt x="4663" y="1544"/>
                    <a:pt x="4758" y="1513"/>
                  </a:cubicBezTo>
                  <a:lnTo>
                    <a:pt x="4758" y="1009"/>
                  </a:lnTo>
                  <a:cubicBezTo>
                    <a:pt x="4758" y="788"/>
                    <a:pt x="4915" y="631"/>
                    <a:pt x="5136" y="631"/>
                  </a:cubicBezTo>
                  <a:lnTo>
                    <a:pt x="6490" y="631"/>
                  </a:lnTo>
                  <a:cubicBezTo>
                    <a:pt x="6711" y="631"/>
                    <a:pt x="6869" y="788"/>
                    <a:pt x="6869" y="1009"/>
                  </a:cubicBezTo>
                  <a:lnTo>
                    <a:pt x="6869" y="1513"/>
                  </a:lnTo>
                  <a:cubicBezTo>
                    <a:pt x="6963" y="1544"/>
                    <a:pt x="7058" y="1576"/>
                    <a:pt x="7184" y="1639"/>
                  </a:cubicBezTo>
                  <a:lnTo>
                    <a:pt x="7530" y="1261"/>
                  </a:lnTo>
                  <a:cubicBezTo>
                    <a:pt x="7593" y="1213"/>
                    <a:pt x="7680" y="1190"/>
                    <a:pt x="7766" y="1190"/>
                  </a:cubicBezTo>
                  <a:cubicBezTo>
                    <a:pt x="7853" y="1190"/>
                    <a:pt x="7940" y="1213"/>
                    <a:pt x="8003" y="1261"/>
                  </a:cubicBezTo>
                  <a:lnTo>
                    <a:pt x="8979" y="2269"/>
                  </a:lnTo>
                  <a:cubicBezTo>
                    <a:pt x="9105" y="2363"/>
                    <a:pt x="9105" y="2615"/>
                    <a:pt x="8979" y="2741"/>
                  </a:cubicBezTo>
                  <a:lnTo>
                    <a:pt x="8633" y="3088"/>
                  </a:lnTo>
                  <a:cubicBezTo>
                    <a:pt x="8664" y="3151"/>
                    <a:pt x="8696" y="3277"/>
                    <a:pt x="8759" y="3403"/>
                  </a:cubicBezTo>
                  <a:lnTo>
                    <a:pt x="9263" y="3403"/>
                  </a:lnTo>
                  <a:cubicBezTo>
                    <a:pt x="9452" y="3403"/>
                    <a:pt x="9609" y="3561"/>
                    <a:pt x="9609" y="3750"/>
                  </a:cubicBezTo>
                  <a:lnTo>
                    <a:pt x="9609" y="5136"/>
                  </a:lnTo>
                  <a:cubicBezTo>
                    <a:pt x="9609" y="5325"/>
                    <a:pt x="9452" y="5482"/>
                    <a:pt x="9263" y="5482"/>
                  </a:cubicBezTo>
                  <a:lnTo>
                    <a:pt x="8759" y="5482"/>
                  </a:lnTo>
                  <a:cubicBezTo>
                    <a:pt x="8727" y="5608"/>
                    <a:pt x="8664" y="5671"/>
                    <a:pt x="8633" y="5797"/>
                  </a:cubicBezTo>
                  <a:lnTo>
                    <a:pt x="8979" y="6144"/>
                  </a:lnTo>
                  <a:cubicBezTo>
                    <a:pt x="9105" y="6270"/>
                    <a:pt x="9105" y="6522"/>
                    <a:pt x="8979" y="6616"/>
                  </a:cubicBezTo>
                  <a:lnTo>
                    <a:pt x="8759" y="6869"/>
                  </a:lnTo>
                  <a:lnTo>
                    <a:pt x="10586" y="6869"/>
                  </a:lnTo>
                  <a:cubicBezTo>
                    <a:pt x="11153" y="6869"/>
                    <a:pt x="11657" y="6396"/>
                    <a:pt x="11657" y="5829"/>
                  </a:cubicBezTo>
                  <a:lnTo>
                    <a:pt x="1165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0" name="Google Shape;8560;p76">
              <a:extLst>
                <a:ext uri="{FF2B5EF4-FFF2-40B4-BE49-F238E27FC236}">
                  <a16:creationId xmlns:a16="http://schemas.microsoft.com/office/drawing/2014/main" id="{CFA83965-2613-D555-DBB8-A7DF1C23C3BF}"/>
                </a:ext>
              </a:extLst>
            </p:cNvPr>
            <p:cNvSpPr/>
            <p:nvPr/>
          </p:nvSpPr>
          <p:spPr>
            <a:xfrm>
              <a:off x="-1471825" y="41291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1"/>
                  </a:moveTo>
                  <a:cubicBezTo>
                    <a:pt x="442" y="1"/>
                    <a:pt x="1" y="473"/>
                    <a:pt x="1" y="1009"/>
                  </a:cubicBezTo>
                  <a:cubicBezTo>
                    <a:pt x="1" y="1576"/>
                    <a:pt x="442" y="2048"/>
                    <a:pt x="1009" y="2048"/>
                  </a:cubicBezTo>
                  <a:cubicBezTo>
                    <a:pt x="1576" y="2048"/>
                    <a:pt x="2049" y="1576"/>
                    <a:pt x="2049" y="1009"/>
                  </a:cubicBez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1" name="Google Shape;8561;p76">
              <a:extLst>
                <a:ext uri="{FF2B5EF4-FFF2-40B4-BE49-F238E27FC236}">
                  <a16:creationId xmlns:a16="http://schemas.microsoft.com/office/drawing/2014/main" id="{5A1168A2-2655-A671-27AC-9F7423AA28A3}"/>
                </a:ext>
              </a:extLst>
            </p:cNvPr>
            <p:cNvSpPr/>
            <p:nvPr/>
          </p:nvSpPr>
          <p:spPr>
            <a:xfrm>
              <a:off x="-1526175" y="4077900"/>
              <a:ext cx="156775" cy="156775"/>
            </a:xfrm>
            <a:custGeom>
              <a:avLst/>
              <a:gdLst/>
              <a:ahLst/>
              <a:cxnLst/>
              <a:rect l="l" t="t" r="r" b="b"/>
              <a:pathLst>
                <a:path w="6271" h="6271" extrusionOk="0">
                  <a:moveTo>
                    <a:pt x="3183" y="1418"/>
                  </a:moveTo>
                  <a:cubicBezTo>
                    <a:pt x="4128" y="1418"/>
                    <a:pt x="4884" y="2175"/>
                    <a:pt x="4884" y="3120"/>
                  </a:cubicBezTo>
                  <a:cubicBezTo>
                    <a:pt x="4884" y="4033"/>
                    <a:pt x="4128" y="4821"/>
                    <a:pt x="3183" y="4821"/>
                  </a:cubicBezTo>
                  <a:cubicBezTo>
                    <a:pt x="2238" y="4821"/>
                    <a:pt x="1482" y="4065"/>
                    <a:pt x="1482" y="3120"/>
                  </a:cubicBezTo>
                  <a:cubicBezTo>
                    <a:pt x="1482" y="2175"/>
                    <a:pt x="2238" y="1418"/>
                    <a:pt x="3183" y="1418"/>
                  </a:cubicBezTo>
                  <a:close/>
                  <a:moveTo>
                    <a:pt x="2805" y="1"/>
                  </a:moveTo>
                  <a:lnTo>
                    <a:pt x="2805" y="442"/>
                  </a:lnTo>
                  <a:cubicBezTo>
                    <a:pt x="2805" y="599"/>
                    <a:pt x="2679" y="725"/>
                    <a:pt x="2521" y="757"/>
                  </a:cubicBezTo>
                  <a:cubicBezTo>
                    <a:pt x="2332" y="788"/>
                    <a:pt x="2080" y="914"/>
                    <a:pt x="1891" y="1040"/>
                  </a:cubicBezTo>
                  <a:cubicBezTo>
                    <a:pt x="1847" y="1063"/>
                    <a:pt x="1794" y="1073"/>
                    <a:pt x="1739" y="1073"/>
                  </a:cubicBezTo>
                  <a:cubicBezTo>
                    <a:pt x="1639" y="1073"/>
                    <a:pt x="1531" y="1038"/>
                    <a:pt x="1450" y="977"/>
                  </a:cubicBezTo>
                  <a:lnTo>
                    <a:pt x="1135" y="662"/>
                  </a:lnTo>
                  <a:lnTo>
                    <a:pt x="662" y="1135"/>
                  </a:lnTo>
                  <a:lnTo>
                    <a:pt x="978" y="1450"/>
                  </a:lnTo>
                  <a:cubicBezTo>
                    <a:pt x="1104" y="1576"/>
                    <a:pt x="1104" y="1733"/>
                    <a:pt x="1041" y="1891"/>
                  </a:cubicBezTo>
                  <a:cubicBezTo>
                    <a:pt x="915" y="2080"/>
                    <a:pt x="820" y="2301"/>
                    <a:pt x="757" y="2521"/>
                  </a:cubicBezTo>
                  <a:cubicBezTo>
                    <a:pt x="726" y="2679"/>
                    <a:pt x="599" y="2805"/>
                    <a:pt x="442" y="2805"/>
                  </a:cubicBezTo>
                  <a:lnTo>
                    <a:pt x="1" y="2805"/>
                  </a:lnTo>
                  <a:lnTo>
                    <a:pt x="1" y="3466"/>
                  </a:lnTo>
                  <a:lnTo>
                    <a:pt x="442" y="3466"/>
                  </a:lnTo>
                  <a:cubicBezTo>
                    <a:pt x="599" y="3466"/>
                    <a:pt x="726" y="3592"/>
                    <a:pt x="757" y="3750"/>
                  </a:cubicBezTo>
                  <a:cubicBezTo>
                    <a:pt x="789" y="3939"/>
                    <a:pt x="915" y="4191"/>
                    <a:pt x="1041" y="4380"/>
                  </a:cubicBezTo>
                  <a:cubicBezTo>
                    <a:pt x="1104" y="4506"/>
                    <a:pt x="1072" y="4695"/>
                    <a:pt x="978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4" y="5220"/>
                    <a:pt x="1609" y="5189"/>
                    <a:pt x="1698" y="5189"/>
                  </a:cubicBezTo>
                  <a:cubicBezTo>
                    <a:pt x="1761" y="5189"/>
                    <a:pt x="1826" y="5204"/>
                    <a:pt x="1891" y="5230"/>
                  </a:cubicBezTo>
                  <a:cubicBezTo>
                    <a:pt x="2080" y="5357"/>
                    <a:pt x="2301" y="5451"/>
                    <a:pt x="2521" y="5514"/>
                  </a:cubicBezTo>
                  <a:cubicBezTo>
                    <a:pt x="2679" y="5546"/>
                    <a:pt x="2805" y="5672"/>
                    <a:pt x="2805" y="5829"/>
                  </a:cubicBezTo>
                  <a:lnTo>
                    <a:pt x="2805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92" y="5546"/>
                    <a:pt x="3750" y="5514"/>
                  </a:cubicBezTo>
                  <a:cubicBezTo>
                    <a:pt x="3939" y="5483"/>
                    <a:pt x="4160" y="5357"/>
                    <a:pt x="4380" y="5230"/>
                  </a:cubicBezTo>
                  <a:cubicBezTo>
                    <a:pt x="4414" y="5208"/>
                    <a:pt x="4463" y="5198"/>
                    <a:pt x="4517" y="5198"/>
                  </a:cubicBezTo>
                  <a:cubicBezTo>
                    <a:pt x="4615" y="5198"/>
                    <a:pt x="4729" y="5232"/>
                    <a:pt x="4790" y="5294"/>
                  </a:cubicBezTo>
                  <a:lnTo>
                    <a:pt x="5105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68" y="4695"/>
                    <a:pt x="5168" y="4537"/>
                    <a:pt x="5231" y="4380"/>
                  </a:cubicBezTo>
                  <a:cubicBezTo>
                    <a:pt x="5357" y="4191"/>
                    <a:pt x="5420" y="3970"/>
                    <a:pt x="5514" y="3750"/>
                  </a:cubicBezTo>
                  <a:cubicBezTo>
                    <a:pt x="5546" y="3592"/>
                    <a:pt x="5672" y="3466"/>
                    <a:pt x="5829" y="3466"/>
                  </a:cubicBezTo>
                  <a:lnTo>
                    <a:pt x="6270" y="3466"/>
                  </a:lnTo>
                  <a:lnTo>
                    <a:pt x="6270" y="2773"/>
                  </a:lnTo>
                  <a:lnTo>
                    <a:pt x="5829" y="2773"/>
                  </a:lnTo>
                  <a:cubicBezTo>
                    <a:pt x="5672" y="2773"/>
                    <a:pt x="5546" y="2647"/>
                    <a:pt x="5514" y="2490"/>
                  </a:cubicBezTo>
                  <a:cubicBezTo>
                    <a:pt x="5483" y="2301"/>
                    <a:pt x="5357" y="2049"/>
                    <a:pt x="5231" y="1859"/>
                  </a:cubicBezTo>
                  <a:cubicBezTo>
                    <a:pt x="5168" y="1733"/>
                    <a:pt x="5199" y="1544"/>
                    <a:pt x="5262" y="1418"/>
                  </a:cubicBezTo>
                  <a:lnTo>
                    <a:pt x="5577" y="1103"/>
                  </a:lnTo>
                  <a:lnTo>
                    <a:pt x="5105" y="631"/>
                  </a:lnTo>
                  <a:lnTo>
                    <a:pt x="4790" y="946"/>
                  </a:lnTo>
                  <a:cubicBezTo>
                    <a:pt x="4739" y="1013"/>
                    <a:pt x="4670" y="1045"/>
                    <a:pt x="4593" y="1045"/>
                  </a:cubicBezTo>
                  <a:cubicBezTo>
                    <a:pt x="4526" y="1045"/>
                    <a:pt x="4453" y="1021"/>
                    <a:pt x="4380" y="977"/>
                  </a:cubicBezTo>
                  <a:cubicBezTo>
                    <a:pt x="4160" y="883"/>
                    <a:pt x="3971" y="788"/>
                    <a:pt x="3750" y="725"/>
                  </a:cubicBezTo>
                  <a:cubicBezTo>
                    <a:pt x="3592" y="662"/>
                    <a:pt x="3466" y="568"/>
                    <a:pt x="3466" y="410"/>
                  </a:cubicBezTo>
                  <a:lnTo>
                    <a:pt x="346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92" name="Google Shape;8562;p76">
            <a:extLst>
              <a:ext uri="{FF2B5EF4-FFF2-40B4-BE49-F238E27FC236}">
                <a16:creationId xmlns:a16="http://schemas.microsoft.com/office/drawing/2014/main" id="{9A87B4AF-8B66-BD88-67E8-D4C3979D9A45}"/>
              </a:ext>
            </a:extLst>
          </p:cNvPr>
          <p:cNvGrpSpPr/>
          <p:nvPr/>
        </p:nvGrpSpPr>
        <p:grpSpPr>
          <a:xfrm>
            <a:off x="4853643" y="4414326"/>
            <a:ext cx="492973" cy="561033"/>
            <a:chOff x="-778700" y="3612425"/>
            <a:chExt cx="256775" cy="292225"/>
          </a:xfrm>
          <a:solidFill>
            <a:schemeClr val="tx1"/>
          </a:solidFill>
        </p:grpSpPr>
        <p:sp>
          <p:nvSpPr>
            <p:cNvPr id="1193" name="Google Shape;8563;p76">
              <a:extLst>
                <a:ext uri="{FF2B5EF4-FFF2-40B4-BE49-F238E27FC236}">
                  <a16:creationId xmlns:a16="http://schemas.microsoft.com/office/drawing/2014/main" id="{CE8EACC0-9CFD-591A-014A-8818CF817B27}"/>
                </a:ext>
              </a:extLst>
            </p:cNvPr>
            <p:cNvSpPr/>
            <p:nvPr/>
          </p:nvSpPr>
          <p:spPr>
            <a:xfrm>
              <a:off x="-692850" y="36990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4" name="Google Shape;8564;p76">
              <a:extLst>
                <a:ext uri="{FF2B5EF4-FFF2-40B4-BE49-F238E27FC236}">
                  <a16:creationId xmlns:a16="http://schemas.microsoft.com/office/drawing/2014/main" id="{642EF33E-C7E9-8477-5DFA-ADD4A8A942E3}"/>
                </a:ext>
              </a:extLst>
            </p:cNvPr>
            <p:cNvSpPr/>
            <p:nvPr/>
          </p:nvSpPr>
          <p:spPr>
            <a:xfrm>
              <a:off x="-777925" y="3612425"/>
              <a:ext cx="204800" cy="34675"/>
            </a:xfrm>
            <a:custGeom>
              <a:avLst/>
              <a:gdLst/>
              <a:ahLst/>
              <a:cxnLst/>
              <a:rect l="l" t="t" r="r" b="b"/>
              <a:pathLst>
                <a:path w="8192" h="1387" extrusionOk="0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87"/>
                  </a:lnTo>
                  <a:lnTo>
                    <a:pt x="8192" y="1387"/>
                  </a:lnTo>
                  <a:lnTo>
                    <a:pt x="8192" y="1009"/>
                  </a:lnTo>
                  <a:cubicBezTo>
                    <a:pt x="8192" y="473"/>
                    <a:pt x="7719" y="0"/>
                    <a:pt x="71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5" name="Google Shape;8565;p76">
              <a:extLst>
                <a:ext uri="{FF2B5EF4-FFF2-40B4-BE49-F238E27FC236}">
                  <a16:creationId xmlns:a16="http://schemas.microsoft.com/office/drawing/2014/main" id="{1A3BCBBD-2901-6F3E-2744-CC7CA55109FD}"/>
                </a:ext>
              </a:extLst>
            </p:cNvPr>
            <p:cNvSpPr/>
            <p:nvPr/>
          </p:nvSpPr>
          <p:spPr>
            <a:xfrm>
              <a:off x="-727525" y="3699050"/>
              <a:ext cx="17375" cy="17350"/>
            </a:xfrm>
            <a:custGeom>
              <a:avLst/>
              <a:gdLst/>
              <a:ahLst/>
              <a:cxnLst/>
              <a:rect l="l" t="t" r="r" b="b"/>
              <a:pathLst>
                <a:path w="695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6" name="Google Shape;8566;p76">
              <a:extLst>
                <a:ext uri="{FF2B5EF4-FFF2-40B4-BE49-F238E27FC236}">
                  <a16:creationId xmlns:a16="http://schemas.microsoft.com/office/drawing/2014/main" id="{1D87848A-F309-C558-FA58-73547723542E}"/>
                </a:ext>
              </a:extLst>
            </p:cNvPr>
            <p:cNvSpPr/>
            <p:nvPr/>
          </p:nvSpPr>
          <p:spPr>
            <a:xfrm>
              <a:off x="-778700" y="3664400"/>
              <a:ext cx="205575" cy="102425"/>
            </a:xfrm>
            <a:custGeom>
              <a:avLst/>
              <a:gdLst/>
              <a:ahLst/>
              <a:cxnLst/>
              <a:rect l="l" t="t" r="r" b="b"/>
              <a:pathLst>
                <a:path w="8223" h="4097" extrusionOk="0">
                  <a:moveTo>
                    <a:pt x="3781" y="694"/>
                  </a:moveTo>
                  <a:cubicBezTo>
                    <a:pt x="4316" y="694"/>
                    <a:pt x="4789" y="1166"/>
                    <a:pt x="4789" y="1733"/>
                  </a:cubicBezTo>
                  <a:cubicBezTo>
                    <a:pt x="4789" y="2301"/>
                    <a:pt x="4316" y="2773"/>
                    <a:pt x="3781" y="2773"/>
                  </a:cubicBezTo>
                  <a:cubicBezTo>
                    <a:pt x="3497" y="2773"/>
                    <a:pt x="3245" y="2647"/>
                    <a:pt x="3088" y="2490"/>
                  </a:cubicBezTo>
                  <a:cubicBezTo>
                    <a:pt x="2899" y="2647"/>
                    <a:pt x="2678" y="2773"/>
                    <a:pt x="2426" y="2773"/>
                  </a:cubicBezTo>
                  <a:cubicBezTo>
                    <a:pt x="1890" y="2773"/>
                    <a:pt x="1418" y="2301"/>
                    <a:pt x="1418" y="1733"/>
                  </a:cubicBezTo>
                  <a:cubicBezTo>
                    <a:pt x="1418" y="1198"/>
                    <a:pt x="1890" y="694"/>
                    <a:pt x="2426" y="694"/>
                  </a:cubicBezTo>
                  <a:cubicBezTo>
                    <a:pt x="2710" y="694"/>
                    <a:pt x="2930" y="820"/>
                    <a:pt x="3088" y="977"/>
                  </a:cubicBezTo>
                  <a:cubicBezTo>
                    <a:pt x="3308" y="820"/>
                    <a:pt x="3529" y="694"/>
                    <a:pt x="3781" y="694"/>
                  </a:cubicBezTo>
                  <a:close/>
                  <a:moveTo>
                    <a:pt x="0" y="1"/>
                  </a:moveTo>
                  <a:lnTo>
                    <a:pt x="0" y="3088"/>
                  </a:lnTo>
                  <a:cubicBezTo>
                    <a:pt x="0" y="3624"/>
                    <a:pt x="473" y="4096"/>
                    <a:pt x="1008" y="4096"/>
                  </a:cubicBezTo>
                  <a:lnTo>
                    <a:pt x="6837" y="4096"/>
                  </a:lnTo>
                  <a:lnTo>
                    <a:pt x="6837" y="3498"/>
                  </a:lnTo>
                  <a:lnTo>
                    <a:pt x="5766" y="2458"/>
                  </a:lnTo>
                  <a:cubicBezTo>
                    <a:pt x="5034" y="1726"/>
                    <a:pt x="5756" y="674"/>
                    <a:pt x="6558" y="674"/>
                  </a:cubicBezTo>
                  <a:cubicBezTo>
                    <a:pt x="6792" y="674"/>
                    <a:pt x="7033" y="764"/>
                    <a:pt x="7246" y="977"/>
                  </a:cubicBezTo>
                  <a:lnTo>
                    <a:pt x="8223" y="1985"/>
                  </a:lnTo>
                  <a:lnTo>
                    <a:pt x="822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7" name="Google Shape;8567;p76">
              <a:extLst>
                <a:ext uri="{FF2B5EF4-FFF2-40B4-BE49-F238E27FC236}">
                  <a16:creationId xmlns:a16="http://schemas.microsoft.com/office/drawing/2014/main" id="{3B6DE3B9-16A0-4C6C-4450-4808DA958DFC}"/>
                </a:ext>
              </a:extLst>
            </p:cNvPr>
            <p:cNvSpPr/>
            <p:nvPr/>
          </p:nvSpPr>
          <p:spPr>
            <a:xfrm>
              <a:off x="-659775" y="3835325"/>
              <a:ext cx="137850" cy="69325"/>
            </a:xfrm>
            <a:custGeom>
              <a:avLst/>
              <a:gdLst/>
              <a:ahLst/>
              <a:cxnLst/>
              <a:rect l="l" t="t" r="r" b="b"/>
              <a:pathLst>
                <a:path w="5514" h="2773" extrusionOk="0">
                  <a:moveTo>
                    <a:pt x="1733" y="693"/>
                  </a:moveTo>
                  <a:cubicBezTo>
                    <a:pt x="1922" y="693"/>
                    <a:pt x="2080" y="851"/>
                    <a:pt x="2080" y="1040"/>
                  </a:cubicBezTo>
                  <a:cubicBezTo>
                    <a:pt x="2080" y="1229"/>
                    <a:pt x="1922" y="1386"/>
                    <a:pt x="1733" y="1386"/>
                  </a:cubicBezTo>
                  <a:cubicBezTo>
                    <a:pt x="1544" y="1386"/>
                    <a:pt x="1387" y="1229"/>
                    <a:pt x="1387" y="1040"/>
                  </a:cubicBezTo>
                  <a:cubicBezTo>
                    <a:pt x="1387" y="851"/>
                    <a:pt x="1544" y="693"/>
                    <a:pt x="1733" y="693"/>
                  </a:cubicBezTo>
                  <a:close/>
                  <a:moveTo>
                    <a:pt x="63" y="0"/>
                  </a:moveTo>
                  <a:cubicBezTo>
                    <a:pt x="32" y="126"/>
                    <a:pt x="0" y="252"/>
                    <a:pt x="0" y="378"/>
                  </a:cubicBezTo>
                  <a:lnTo>
                    <a:pt x="0" y="2426"/>
                  </a:lnTo>
                  <a:cubicBezTo>
                    <a:pt x="0" y="2615"/>
                    <a:pt x="158" y="2773"/>
                    <a:pt x="347" y="2773"/>
                  </a:cubicBezTo>
                  <a:lnTo>
                    <a:pt x="5167" y="2773"/>
                  </a:lnTo>
                  <a:cubicBezTo>
                    <a:pt x="5356" y="2773"/>
                    <a:pt x="5514" y="2615"/>
                    <a:pt x="5514" y="2426"/>
                  </a:cubicBezTo>
                  <a:lnTo>
                    <a:pt x="5514" y="378"/>
                  </a:lnTo>
                  <a:cubicBezTo>
                    <a:pt x="5514" y="252"/>
                    <a:pt x="5482" y="126"/>
                    <a:pt x="5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8" name="Google Shape;8568;p76">
              <a:extLst>
                <a:ext uri="{FF2B5EF4-FFF2-40B4-BE49-F238E27FC236}">
                  <a16:creationId xmlns:a16="http://schemas.microsoft.com/office/drawing/2014/main" id="{46450589-4D50-F27B-FAC3-D7CE99A5CDF7}"/>
                </a:ext>
              </a:extLst>
            </p:cNvPr>
            <p:cNvSpPr/>
            <p:nvPr/>
          </p:nvSpPr>
          <p:spPr>
            <a:xfrm>
              <a:off x="-658200" y="3669925"/>
              <a:ext cx="136275" cy="148875"/>
            </a:xfrm>
            <a:custGeom>
              <a:avLst/>
              <a:gdLst/>
              <a:ahLst/>
              <a:cxnLst/>
              <a:rect l="l" t="t" r="r" b="b"/>
              <a:pathLst>
                <a:path w="5451" h="5955" extrusionOk="0">
                  <a:moveTo>
                    <a:pt x="4064" y="0"/>
                  </a:moveTo>
                  <a:lnTo>
                    <a:pt x="4064" y="2615"/>
                  </a:lnTo>
                  <a:cubicBezTo>
                    <a:pt x="4064" y="2829"/>
                    <a:pt x="3905" y="2970"/>
                    <a:pt x="3734" y="2970"/>
                  </a:cubicBezTo>
                  <a:cubicBezTo>
                    <a:pt x="3652" y="2970"/>
                    <a:pt x="3568" y="2938"/>
                    <a:pt x="3497" y="2867"/>
                  </a:cubicBezTo>
                  <a:lnTo>
                    <a:pt x="1922" y="1292"/>
                  </a:lnTo>
                  <a:cubicBezTo>
                    <a:pt x="1858" y="1228"/>
                    <a:pt x="1780" y="1201"/>
                    <a:pt x="1701" y="1201"/>
                  </a:cubicBezTo>
                  <a:cubicBezTo>
                    <a:pt x="1429" y="1201"/>
                    <a:pt x="1150" y="1520"/>
                    <a:pt x="1418" y="1764"/>
                  </a:cubicBezTo>
                  <a:lnTo>
                    <a:pt x="2615" y="2930"/>
                  </a:lnTo>
                  <a:cubicBezTo>
                    <a:pt x="2710" y="3025"/>
                    <a:pt x="2741" y="3088"/>
                    <a:pt x="2741" y="3182"/>
                  </a:cubicBezTo>
                  <a:lnTo>
                    <a:pt x="2741" y="3970"/>
                  </a:lnTo>
                  <a:cubicBezTo>
                    <a:pt x="2741" y="4222"/>
                    <a:pt x="2804" y="4505"/>
                    <a:pt x="2930" y="4789"/>
                  </a:cubicBezTo>
                  <a:cubicBezTo>
                    <a:pt x="3052" y="5074"/>
                    <a:pt x="2833" y="5280"/>
                    <a:pt x="2611" y="5280"/>
                  </a:cubicBezTo>
                  <a:cubicBezTo>
                    <a:pt x="2490" y="5280"/>
                    <a:pt x="2367" y="5218"/>
                    <a:pt x="2300" y="5072"/>
                  </a:cubicBezTo>
                  <a:cubicBezTo>
                    <a:pt x="2206" y="4915"/>
                    <a:pt x="2174" y="4757"/>
                    <a:pt x="2143" y="4600"/>
                  </a:cubicBezTo>
                  <a:lnTo>
                    <a:pt x="0" y="4600"/>
                  </a:lnTo>
                  <a:lnTo>
                    <a:pt x="0" y="4631"/>
                  </a:lnTo>
                  <a:cubicBezTo>
                    <a:pt x="0" y="5104"/>
                    <a:pt x="126" y="5545"/>
                    <a:pt x="378" y="5923"/>
                  </a:cubicBezTo>
                  <a:lnTo>
                    <a:pt x="5104" y="5923"/>
                  </a:lnTo>
                  <a:lnTo>
                    <a:pt x="5104" y="5955"/>
                  </a:lnTo>
                  <a:cubicBezTo>
                    <a:pt x="5325" y="5577"/>
                    <a:pt x="5451" y="5104"/>
                    <a:pt x="5451" y="4663"/>
                  </a:cubicBezTo>
                  <a:lnTo>
                    <a:pt x="5451" y="2111"/>
                  </a:lnTo>
                  <a:cubicBezTo>
                    <a:pt x="5451" y="1638"/>
                    <a:pt x="5262" y="1197"/>
                    <a:pt x="4947" y="882"/>
                  </a:cubicBezTo>
                  <a:lnTo>
                    <a:pt x="406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99" name="Google Shape;8569;p76">
            <a:extLst>
              <a:ext uri="{FF2B5EF4-FFF2-40B4-BE49-F238E27FC236}">
                <a16:creationId xmlns:a16="http://schemas.microsoft.com/office/drawing/2014/main" id="{8FB60C7E-5C79-18DC-6F37-E934BB10E18D}"/>
              </a:ext>
            </a:extLst>
          </p:cNvPr>
          <p:cNvGrpSpPr/>
          <p:nvPr/>
        </p:nvGrpSpPr>
        <p:grpSpPr>
          <a:xfrm>
            <a:off x="8148978" y="5104407"/>
            <a:ext cx="454308" cy="516855"/>
            <a:chOff x="7728464" y="1561258"/>
            <a:chExt cx="349719" cy="397866"/>
          </a:xfrm>
          <a:solidFill>
            <a:schemeClr val="tx1"/>
          </a:solidFill>
        </p:grpSpPr>
        <p:sp>
          <p:nvSpPr>
            <p:cNvPr id="1200" name="Google Shape;8570;p76">
              <a:extLst>
                <a:ext uri="{FF2B5EF4-FFF2-40B4-BE49-F238E27FC236}">
                  <a16:creationId xmlns:a16="http://schemas.microsoft.com/office/drawing/2014/main" id="{76E1E8A8-BA67-48B4-CF93-CF5515E67411}"/>
                </a:ext>
              </a:extLst>
            </p:cNvPr>
            <p:cNvSpPr/>
            <p:nvPr/>
          </p:nvSpPr>
          <p:spPr>
            <a:xfrm>
              <a:off x="7891642" y="1678585"/>
              <a:ext cx="23354" cy="23333"/>
            </a:xfrm>
            <a:custGeom>
              <a:avLst/>
              <a:gdLst/>
              <a:ahLst/>
              <a:cxnLst/>
              <a:rect l="l" t="t" r="r" b="b"/>
              <a:pathLst>
                <a:path w="1119" h="1118" extrusionOk="0">
                  <a:moveTo>
                    <a:pt x="0" y="1"/>
                  </a:moveTo>
                  <a:lnTo>
                    <a:pt x="0" y="1117"/>
                  </a:lnTo>
                  <a:lnTo>
                    <a:pt x="1118" y="1117"/>
                  </a:lnTo>
                  <a:lnTo>
                    <a:pt x="111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1" name="Google Shape;8571;p76">
              <a:extLst>
                <a:ext uri="{FF2B5EF4-FFF2-40B4-BE49-F238E27FC236}">
                  <a16:creationId xmlns:a16="http://schemas.microsoft.com/office/drawing/2014/main" id="{951EAA8A-93EB-6DC4-826C-8A1965C6D9AF}"/>
                </a:ext>
              </a:extLst>
            </p:cNvPr>
            <p:cNvSpPr/>
            <p:nvPr/>
          </p:nvSpPr>
          <p:spPr>
            <a:xfrm>
              <a:off x="7728464" y="1561258"/>
              <a:ext cx="349719" cy="397866"/>
            </a:xfrm>
            <a:custGeom>
              <a:avLst/>
              <a:gdLst/>
              <a:ahLst/>
              <a:cxnLst/>
              <a:rect l="l" t="t" r="r" b="b"/>
              <a:pathLst>
                <a:path w="16757" h="19064" extrusionOk="0">
                  <a:moveTo>
                    <a:pt x="9496" y="2830"/>
                  </a:moveTo>
                  <a:cubicBezTo>
                    <a:pt x="9804" y="2830"/>
                    <a:pt x="10054" y="3079"/>
                    <a:pt x="10054" y="3389"/>
                  </a:cubicBezTo>
                  <a:lnTo>
                    <a:pt x="10054" y="4505"/>
                  </a:lnTo>
                  <a:lnTo>
                    <a:pt x="11172" y="4505"/>
                  </a:lnTo>
                  <a:cubicBezTo>
                    <a:pt x="11480" y="4505"/>
                    <a:pt x="11729" y="4756"/>
                    <a:pt x="11729" y="5064"/>
                  </a:cubicBezTo>
                  <a:cubicBezTo>
                    <a:pt x="11729" y="5373"/>
                    <a:pt x="11480" y="5623"/>
                    <a:pt x="11172" y="5623"/>
                  </a:cubicBezTo>
                  <a:lnTo>
                    <a:pt x="10054" y="5623"/>
                  </a:lnTo>
                  <a:lnTo>
                    <a:pt x="10054" y="6739"/>
                  </a:lnTo>
                  <a:lnTo>
                    <a:pt x="11172" y="6739"/>
                  </a:lnTo>
                  <a:cubicBezTo>
                    <a:pt x="11480" y="6739"/>
                    <a:pt x="11729" y="6990"/>
                    <a:pt x="11729" y="7298"/>
                  </a:cubicBezTo>
                  <a:cubicBezTo>
                    <a:pt x="11729" y="7608"/>
                    <a:pt x="11480" y="7857"/>
                    <a:pt x="11172" y="7857"/>
                  </a:cubicBezTo>
                  <a:lnTo>
                    <a:pt x="10054" y="7857"/>
                  </a:lnTo>
                  <a:lnTo>
                    <a:pt x="10054" y="8973"/>
                  </a:lnTo>
                  <a:cubicBezTo>
                    <a:pt x="10054" y="9283"/>
                    <a:pt x="9804" y="9532"/>
                    <a:pt x="9495" y="9532"/>
                  </a:cubicBezTo>
                  <a:cubicBezTo>
                    <a:pt x="9187" y="9532"/>
                    <a:pt x="8936" y="9283"/>
                    <a:pt x="8936" y="8973"/>
                  </a:cubicBezTo>
                  <a:lnTo>
                    <a:pt x="8936" y="7857"/>
                  </a:lnTo>
                  <a:lnTo>
                    <a:pt x="7819" y="7857"/>
                  </a:lnTo>
                  <a:lnTo>
                    <a:pt x="7819" y="8973"/>
                  </a:lnTo>
                  <a:cubicBezTo>
                    <a:pt x="7819" y="9283"/>
                    <a:pt x="7570" y="9532"/>
                    <a:pt x="7260" y="9532"/>
                  </a:cubicBezTo>
                  <a:cubicBezTo>
                    <a:pt x="6953" y="9532"/>
                    <a:pt x="6701" y="9283"/>
                    <a:pt x="6701" y="8973"/>
                  </a:cubicBezTo>
                  <a:lnTo>
                    <a:pt x="6701" y="7857"/>
                  </a:lnTo>
                  <a:lnTo>
                    <a:pt x="5585" y="7857"/>
                  </a:lnTo>
                  <a:cubicBezTo>
                    <a:pt x="5276" y="7857"/>
                    <a:pt x="5026" y="7608"/>
                    <a:pt x="5026" y="7298"/>
                  </a:cubicBezTo>
                  <a:cubicBezTo>
                    <a:pt x="5026" y="6990"/>
                    <a:pt x="5276" y="6739"/>
                    <a:pt x="5585" y="6739"/>
                  </a:cubicBezTo>
                  <a:lnTo>
                    <a:pt x="6701" y="6739"/>
                  </a:lnTo>
                  <a:lnTo>
                    <a:pt x="6701" y="5623"/>
                  </a:lnTo>
                  <a:lnTo>
                    <a:pt x="5585" y="5623"/>
                  </a:lnTo>
                  <a:cubicBezTo>
                    <a:pt x="5277" y="5623"/>
                    <a:pt x="5028" y="5373"/>
                    <a:pt x="5028" y="5064"/>
                  </a:cubicBezTo>
                  <a:cubicBezTo>
                    <a:pt x="5028" y="4756"/>
                    <a:pt x="5277" y="4505"/>
                    <a:pt x="5585" y="4505"/>
                  </a:cubicBezTo>
                  <a:lnTo>
                    <a:pt x="6703" y="4505"/>
                  </a:lnTo>
                  <a:lnTo>
                    <a:pt x="6703" y="3389"/>
                  </a:lnTo>
                  <a:cubicBezTo>
                    <a:pt x="6703" y="3079"/>
                    <a:pt x="6953" y="2830"/>
                    <a:pt x="7262" y="2830"/>
                  </a:cubicBezTo>
                  <a:cubicBezTo>
                    <a:pt x="7570" y="2830"/>
                    <a:pt x="7819" y="3079"/>
                    <a:pt x="7819" y="3389"/>
                  </a:cubicBezTo>
                  <a:lnTo>
                    <a:pt x="7819" y="4505"/>
                  </a:lnTo>
                  <a:lnTo>
                    <a:pt x="8937" y="4505"/>
                  </a:lnTo>
                  <a:lnTo>
                    <a:pt x="8937" y="3389"/>
                  </a:lnTo>
                  <a:cubicBezTo>
                    <a:pt x="8937" y="3079"/>
                    <a:pt x="9187" y="2830"/>
                    <a:pt x="9496" y="2830"/>
                  </a:cubicBezTo>
                  <a:close/>
                  <a:moveTo>
                    <a:pt x="12845" y="10091"/>
                  </a:moveTo>
                  <a:cubicBezTo>
                    <a:pt x="12952" y="10091"/>
                    <a:pt x="13060" y="10121"/>
                    <a:pt x="13157" y="10185"/>
                  </a:cubicBezTo>
                  <a:cubicBezTo>
                    <a:pt x="13413" y="10357"/>
                    <a:pt x="13482" y="10702"/>
                    <a:pt x="13310" y="10960"/>
                  </a:cubicBezTo>
                  <a:cubicBezTo>
                    <a:pt x="12210" y="12612"/>
                    <a:pt x="10365" y="13599"/>
                    <a:pt x="8378" y="13599"/>
                  </a:cubicBezTo>
                  <a:cubicBezTo>
                    <a:pt x="6392" y="13599"/>
                    <a:pt x="4547" y="12612"/>
                    <a:pt x="3445" y="10960"/>
                  </a:cubicBezTo>
                  <a:cubicBezTo>
                    <a:pt x="3275" y="10702"/>
                    <a:pt x="3344" y="10355"/>
                    <a:pt x="3600" y="10185"/>
                  </a:cubicBezTo>
                  <a:cubicBezTo>
                    <a:pt x="3696" y="10121"/>
                    <a:pt x="3804" y="10091"/>
                    <a:pt x="3910" y="10091"/>
                  </a:cubicBezTo>
                  <a:cubicBezTo>
                    <a:pt x="4090" y="10091"/>
                    <a:pt x="4267" y="10178"/>
                    <a:pt x="4375" y="10339"/>
                  </a:cubicBezTo>
                  <a:cubicBezTo>
                    <a:pt x="5269" y="11682"/>
                    <a:pt x="6765" y="12481"/>
                    <a:pt x="8378" y="12481"/>
                  </a:cubicBezTo>
                  <a:cubicBezTo>
                    <a:pt x="9990" y="12481"/>
                    <a:pt x="11487" y="11682"/>
                    <a:pt x="12382" y="10339"/>
                  </a:cubicBezTo>
                  <a:cubicBezTo>
                    <a:pt x="12488" y="10178"/>
                    <a:pt x="12665" y="10091"/>
                    <a:pt x="12845" y="10091"/>
                  </a:cubicBezTo>
                  <a:close/>
                  <a:moveTo>
                    <a:pt x="2794" y="1"/>
                  </a:moveTo>
                  <a:cubicBezTo>
                    <a:pt x="1253" y="1"/>
                    <a:pt x="0" y="1291"/>
                    <a:pt x="0" y="2830"/>
                  </a:cubicBezTo>
                  <a:lnTo>
                    <a:pt x="0" y="14001"/>
                  </a:lnTo>
                  <a:cubicBezTo>
                    <a:pt x="0" y="15540"/>
                    <a:pt x="1253" y="16792"/>
                    <a:pt x="2794" y="16792"/>
                  </a:cubicBezTo>
                  <a:lnTo>
                    <a:pt x="5912" y="16792"/>
                  </a:lnTo>
                  <a:lnTo>
                    <a:pt x="7984" y="18901"/>
                  </a:lnTo>
                  <a:cubicBezTo>
                    <a:pt x="8092" y="19009"/>
                    <a:pt x="8235" y="19064"/>
                    <a:pt x="8378" y="19064"/>
                  </a:cubicBezTo>
                  <a:cubicBezTo>
                    <a:pt x="8522" y="19064"/>
                    <a:pt x="8665" y="19009"/>
                    <a:pt x="8773" y="18901"/>
                  </a:cubicBezTo>
                  <a:lnTo>
                    <a:pt x="10844" y="16792"/>
                  </a:lnTo>
                  <a:lnTo>
                    <a:pt x="13963" y="16792"/>
                  </a:lnTo>
                  <a:cubicBezTo>
                    <a:pt x="15504" y="16792"/>
                    <a:pt x="16756" y="15540"/>
                    <a:pt x="16756" y="14001"/>
                  </a:cubicBezTo>
                  <a:lnTo>
                    <a:pt x="16756" y="2830"/>
                  </a:lnTo>
                  <a:cubicBezTo>
                    <a:pt x="16756" y="1291"/>
                    <a:pt x="15504" y="1"/>
                    <a:pt x="13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02" name="Google Shape;8572;p76">
            <a:extLst>
              <a:ext uri="{FF2B5EF4-FFF2-40B4-BE49-F238E27FC236}">
                <a16:creationId xmlns:a16="http://schemas.microsoft.com/office/drawing/2014/main" id="{F98183EF-030A-4D80-D305-499D09E988F3}"/>
              </a:ext>
            </a:extLst>
          </p:cNvPr>
          <p:cNvGrpSpPr/>
          <p:nvPr/>
        </p:nvGrpSpPr>
        <p:grpSpPr>
          <a:xfrm>
            <a:off x="5379603" y="5104407"/>
            <a:ext cx="516908" cy="516855"/>
            <a:chOff x="5611350" y="1561258"/>
            <a:chExt cx="397907" cy="397866"/>
          </a:xfrm>
          <a:solidFill>
            <a:schemeClr val="tx1"/>
          </a:solidFill>
        </p:grpSpPr>
        <p:sp>
          <p:nvSpPr>
            <p:cNvPr id="1203" name="Google Shape;8573;p76">
              <a:extLst>
                <a:ext uri="{FF2B5EF4-FFF2-40B4-BE49-F238E27FC236}">
                  <a16:creationId xmlns:a16="http://schemas.microsoft.com/office/drawing/2014/main" id="{B1F550D8-61D7-1026-B27B-C6E8BED665DA}"/>
                </a:ext>
              </a:extLst>
            </p:cNvPr>
            <p:cNvSpPr/>
            <p:nvPr/>
          </p:nvSpPr>
          <p:spPr>
            <a:xfrm>
              <a:off x="5713589" y="1812337"/>
              <a:ext cx="38443" cy="39653"/>
            </a:xfrm>
            <a:custGeom>
              <a:avLst/>
              <a:gdLst/>
              <a:ahLst/>
              <a:cxnLst/>
              <a:rect l="l" t="t" r="r" b="b"/>
              <a:pathLst>
                <a:path w="1842" h="1900" extrusionOk="0">
                  <a:moveTo>
                    <a:pt x="1842" y="1"/>
                  </a:moveTo>
                  <a:lnTo>
                    <a:pt x="630" y="486"/>
                  </a:lnTo>
                  <a:cubicBezTo>
                    <a:pt x="81" y="705"/>
                    <a:pt x="0" y="1450"/>
                    <a:pt x="490" y="1782"/>
                  </a:cubicBezTo>
                  <a:cubicBezTo>
                    <a:pt x="608" y="1862"/>
                    <a:pt x="755" y="1900"/>
                    <a:pt x="908" y="1900"/>
                  </a:cubicBezTo>
                  <a:cubicBezTo>
                    <a:pt x="1349" y="1900"/>
                    <a:pt x="1842" y="1590"/>
                    <a:pt x="1842" y="1092"/>
                  </a:cubicBezTo>
                  <a:lnTo>
                    <a:pt x="184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4" name="Google Shape;8574;p76">
              <a:extLst>
                <a:ext uri="{FF2B5EF4-FFF2-40B4-BE49-F238E27FC236}">
                  <a16:creationId xmlns:a16="http://schemas.microsoft.com/office/drawing/2014/main" id="{B18290C3-597D-938A-FE9C-2D9417201234}"/>
                </a:ext>
              </a:extLst>
            </p:cNvPr>
            <p:cNvSpPr/>
            <p:nvPr/>
          </p:nvSpPr>
          <p:spPr>
            <a:xfrm>
              <a:off x="5830124" y="1789047"/>
              <a:ext cx="38505" cy="39653"/>
            </a:xfrm>
            <a:custGeom>
              <a:avLst/>
              <a:gdLst/>
              <a:ahLst/>
              <a:cxnLst/>
              <a:rect l="l" t="t" r="r" b="b"/>
              <a:pathLst>
                <a:path w="1845" h="1900" extrusionOk="0">
                  <a:moveTo>
                    <a:pt x="1844" y="1"/>
                  </a:moveTo>
                  <a:lnTo>
                    <a:pt x="631" y="485"/>
                  </a:lnTo>
                  <a:cubicBezTo>
                    <a:pt x="82" y="705"/>
                    <a:pt x="1" y="1450"/>
                    <a:pt x="491" y="1782"/>
                  </a:cubicBezTo>
                  <a:cubicBezTo>
                    <a:pt x="608" y="1862"/>
                    <a:pt x="755" y="1899"/>
                    <a:pt x="908" y="1899"/>
                  </a:cubicBezTo>
                  <a:cubicBezTo>
                    <a:pt x="1349" y="1899"/>
                    <a:pt x="1844" y="1588"/>
                    <a:pt x="1844" y="1090"/>
                  </a:cubicBezTo>
                  <a:lnTo>
                    <a:pt x="184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5" name="Google Shape;8575;p76">
              <a:extLst>
                <a:ext uri="{FF2B5EF4-FFF2-40B4-BE49-F238E27FC236}">
                  <a16:creationId xmlns:a16="http://schemas.microsoft.com/office/drawing/2014/main" id="{3FBB7908-5C84-10D5-DA1B-6D1EA9DD7532}"/>
                </a:ext>
              </a:extLst>
            </p:cNvPr>
            <p:cNvSpPr/>
            <p:nvPr/>
          </p:nvSpPr>
          <p:spPr>
            <a:xfrm>
              <a:off x="5611350" y="1561258"/>
              <a:ext cx="397907" cy="397866"/>
            </a:xfrm>
            <a:custGeom>
              <a:avLst/>
              <a:gdLst/>
              <a:ahLst/>
              <a:cxnLst/>
              <a:rect l="l" t="t" r="r" b="b"/>
              <a:pathLst>
                <a:path w="19066" h="19064" extrusionOk="0">
                  <a:moveTo>
                    <a:pt x="12883" y="3949"/>
                  </a:moveTo>
                  <a:cubicBezTo>
                    <a:pt x="13013" y="3949"/>
                    <a:pt x="13138" y="3991"/>
                    <a:pt x="13238" y="4073"/>
                  </a:cubicBezTo>
                  <a:cubicBezTo>
                    <a:pt x="13369" y="4179"/>
                    <a:pt x="13443" y="4339"/>
                    <a:pt x="13443" y="4505"/>
                  </a:cubicBezTo>
                  <a:lnTo>
                    <a:pt x="13443" y="12005"/>
                  </a:lnTo>
                  <a:cubicBezTo>
                    <a:pt x="13443" y="13161"/>
                    <a:pt x="12421" y="13941"/>
                    <a:pt x="11388" y="13941"/>
                  </a:cubicBezTo>
                  <a:cubicBezTo>
                    <a:pt x="10369" y="13941"/>
                    <a:pt x="9534" y="13113"/>
                    <a:pt x="9534" y="12085"/>
                  </a:cubicBezTo>
                  <a:cubicBezTo>
                    <a:pt x="9534" y="11323"/>
                    <a:pt x="9990" y="10647"/>
                    <a:pt x="10700" y="10364"/>
                  </a:cubicBezTo>
                  <a:lnTo>
                    <a:pt x="12327" y="9713"/>
                  </a:lnTo>
                  <a:lnTo>
                    <a:pt x="12327" y="7420"/>
                  </a:lnTo>
                  <a:lnTo>
                    <a:pt x="7859" y="8315"/>
                  </a:lnTo>
                  <a:lnTo>
                    <a:pt x="7859" y="13123"/>
                  </a:lnTo>
                  <a:cubicBezTo>
                    <a:pt x="7859" y="14277"/>
                    <a:pt x="6834" y="15057"/>
                    <a:pt x="5803" y="15057"/>
                  </a:cubicBezTo>
                  <a:cubicBezTo>
                    <a:pt x="4784" y="15057"/>
                    <a:pt x="3949" y="14229"/>
                    <a:pt x="3949" y="13203"/>
                  </a:cubicBezTo>
                  <a:cubicBezTo>
                    <a:pt x="3949" y="12439"/>
                    <a:pt x="4406" y="11763"/>
                    <a:pt x="5115" y="11480"/>
                  </a:cubicBezTo>
                  <a:lnTo>
                    <a:pt x="6741" y="10829"/>
                  </a:lnTo>
                  <a:lnTo>
                    <a:pt x="6741" y="5623"/>
                  </a:lnTo>
                  <a:cubicBezTo>
                    <a:pt x="6741" y="5356"/>
                    <a:pt x="6930" y="5128"/>
                    <a:pt x="7190" y="5074"/>
                  </a:cubicBezTo>
                  <a:lnTo>
                    <a:pt x="12775" y="3958"/>
                  </a:lnTo>
                  <a:cubicBezTo>
                    <a:pt x="12811" y="3952"/>
                    <a:pt x="12847" y="3949"/>
                    <a:pt x="12883" y="3949"/>
                  </a:cubicBezTo>
                  <a:close/>
                  <a:moveTo>
                    <a:pt x="9534" y="1"/>
                  </a:moveTo>
                  <a:cubicBezTo>
                    <a:pt x="4298" y="1"/>
                    <a:pt x="1" y="4296"/>
                    <a:pt x="1" y="9532"/>
                  </a:cubicBezTo>
                  <a:cubicBezTo>
                    <a:pt x="1" y="14769"/>
                    <a:pt x="4298" y="19064"/>
                    <a:pt x="9534" y="19064"/>
                  </a:cubicBezTo>
                  <a:cubicBezTo>
                    <a:pt x="14768" y="19064"/>
                    <a:pt x="19065" y="14769"/>
                    <a:pt x="19065" y="9532"/>
                  </a:cubicBezTo>
                  <a:cubicBezTo>
                    <a:pt x="19065" y="4296"/>
                    <a:pt x="14768" y="1"/>
                    <a:pt x="9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6" name="Google Shape;8576;p76">
              <a:extLst>
                <a:ext uri="{FF2B5EF4-FFF2-40B4-BE49-F238E27FC236}">
                  <a16:creationId xmlns:a16="http://schemas.microsoft.com/office/drawing/2014/main" id="{B68366BE-822B-2A6B-4292-0720E180D244}"/>
                </a:ext>
              </a:extLst>
            </p:cNvPr>
            <p:cNvSpPr/>
            <p:nvPr/>
          </p:nvSpPr>
          <p:spPr>
            <a:xfrm>
              <a:off x="5775341" y="1669507"/>
              <a:ext cx="93247" cy="41531"/>
            </a:xfrm>
            <a:custGeom>
              <a:avLst/>
              <a:gdLst/>
              <a:ahLst/>
              <a:cxnLst/>
              <a:rect l="l" t="t" r="r" b="b"/>
              <a:pathLst>
                <a:path w="4468" h="1990" extrusionOk="0">
                  <a:moveTo>
                    <a:pt x="4467" y="1"/>
                  </a:moveTo>
                  <a:lnTo>
                    <a:pt x="1" y="894"/>
                  </a:lnTo>
                  <a:lnTo>
                    <a:pt x="1" y="1989"/>
                  </a:lnTo>
                  <a:lnTo>
                    <a:pt x="4467" y="1096"/>
                  </a:lnTo>
                  <a:lnTo>
                    <a:pt x="446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07" name="Google Shape;8577;p76">
            <a:extLst>
              <a:ext uri="{FF2B5EF4-FFF2-40B4-BE49-F238E27FC236}">
                <a16:creationId xmlns:a16="http://schemas.microsoft.com/office/drawing/2014/main" id="{E76F538D-23F6-E86D-3E60-9102BE43E791}"/>
              </a:ext>
            </a:extLst>
          </p:cNvPr>
          <p:cNvGrpSpPr/>
          <p:nvPr/>
        </p:nvGrpSpPr>
        <p:grpSpPr>
          <a:xfrm>
            <a:off x="6071983" y="5234095"/>
            <a:ext cx="516813" cy="257479"/>
            <a:chOff x="6140660" y="1661097"/>
            <a:chExt cx="397835" cy="198202"/>
          </a:xfrm>
          <a:solidFill>
            <a:schemeClr val="tx1"/>
          </a:solidFill>
        </p:grpSpPr>
        <p:sp>
          <p:nvSpPr>
            <p:cNvPr id="1208" name="Google Shape;8578;p76">
              <a:extLst>
                <a:ext uri="{FF2B5EF4-FFF2-40B4-BE49-F238E27FC236}">
                  <a16:creationId xmlns:a16="http://schemas.microsoft.com/office/drawing/2014/main" id="{510528B0-8BEC-197F-A364-E935EA019B1B}"/>
                </a:ext>
              </a:extLst>
            </p:cNvPr>
            <p:cNvSpPr/>
            <p:nvPr/>
          </p:nvSpPr>
          <p:spPr>
            <a:xfrm>
              <a:off x="6281298" y="1707719"/>
              <a:ext cx="58290" cy="151579"/>
            </a:xfrm>
            <a:custGeom>
              <a:avLst/>
              <a:gdLst/>
              <a:ahLst/>
              <a:cxnLst/>
              <a:rect l="l" t="t" r="r" b="b"/>
              <a:pathLst>
                <a:path w="2793" h="7263" extrusionOk="0">
                  <a:moveTo>
                    <a:pt x="1397" y="1"/>
                  </a:moveTo>
                  <a:cubicBezTo>
                    <a:pt x="627" y="1"/>
                    <a:pt x="1" y="627"/>
                    <a:pt x="1" y="1398"/>
                  </a:cubicBezTo>
                  <a:lnTo>
                    <a:pt x="1" y="5865"/>
                  </a:lnTo>
                  <a:cubicBezTo>
                    <a:pt x="1" y="6636"/>
                    <a:pt x="627" y="7262"/>
                    <a:pt x="1397" y="7262"/>
                  </a:cubicBezTo>
                  <a:cubicBezTo>
                    <a:pt x="2166" y="7262"/>
                    <a:pt x="2792" y="6634"/>
                    <a:pt x="2792" y="5865"/>
                  </a:cubicBezTo>
                  <a:lnTo>
                    <a:pt x="2792" y="1398"/>
                  </a:lnTo>
                  <a:cubicBezTo>
                    <a:pt x="2792" y="627"/>
                    <a:pt x="2166" y="1"/>
                    <a:pt x="13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9" name="Google Shape;8579;p76">
              <a:extLst>
                <a:ext uri="{FF2B5EF4-FFF2-40B4-BE49-F238E27FC236}">
                  <a16:creationId xmlns:a16="http://schemas.microsoft.com/office/drawing/2014/main" id="{0FFAE4FF-C7A5-61A1-C46D-12FD9584965D}"/>
                </a:ext>
              </a:extLst>
            </p:cNvPr>
            <p:cNvSpPr/>
            <p:nvPr/>
          </p:nvSpPr>
          <p:spPr>
            <a:xfrm>
              <a:off x="6480225" y="1742675"/>
              <a:ext cx="58269" cy="58332"/>
            </a:xfrm>
            <a:custGeom>
              <a:avLst/>
              <a:gdLst/>
              <a:ahLst/>
              <a:cxnLst/>
              <a:rect l="l" t="t" r="r" b="b"/>
              <a:pathLst>
                <a:path w="2792" h="2795" extrusionOk="0">
                  <a:moveTo>
                    <a:pt x="1396" y="1"/>
                  </a:moveTo>
                  <a:cubicBezTo>
                    <a:pt x="627" y="1"/>
                    <a:pt x="0" y="629"/>
                    <a:pt x="0" y="1398"/>
                  </a:cubicBezTo>
                  <a:cubicBezTo>
                    <a:pt x="0" y="2168"/>
                    <a:pt x="627" y="2794"/>
                    <a:pt x="1396" y="2794"/>
                  </a:cubicBezTo>
                  <a:cubicBezTo>
                    <a:pt x="2167" y="2794"/>
                    <a:pt x="2792" y="2168"/>
                    <a:pt x="2792" y="1398"/>
                  </a:cubicBezTo>
                  <a:cubicBezTo>
                    <a:pt x="2792" y="629"/>
                    <a:pt x="2167" y="1"/>
                    <a:pt x="13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0" name="Google Shape;8580;p76">
              <a:extLst>
                <a:ext uri="{FF2B5EF4-FFF2-40B4-BE49-F238E27FC236}">
                  <a16:creationId xmlns:a16="http://schemas.microsoft.com/office/drawing/2014/main" id="{896A34F0-CF14-0ABF-7C53-040242DB2C86}"/>
                </a:ext>
              </a:extLst>
            </p:cNvPr>
            <p:cNvSpPr/>
            <p:nvPr/>
          </p:nvSpPr>
          <p:spPr>
            <a:xfrm>
              <a:off x="6352004" y="1661097"/>
              <a:ext cx="129206" cy="198202"/>
            </a:xfrm>
            <a:custGeom>
              <a:avLst/>
              <a:gdLst/>
              <a:ahLst/>
              <a:cxnLst/>
              <a:rect l="l" t="t" r="r" b="b"/>
              <a:pathLst>
                <a:path w="6191" h="9497" extrusionOk="0">
                  <a:moveTo>
                    <a:pt x="1396" y="0"/>
                  </a:moveTo>
                  <a:cubicBezTo>
                    <a:pt x="627" y="0"/>
                    <a:pt x="1" y="628"/>
                    <a:pt x="1" y="1398"/>
                  </a:cubicBezTo>
                  <a:lnTo>
                    <a:pt x="1" y="8099"/>
                  </a:lnTo>
                  <a:cubicBezTo>
                    <a:pt x="1" y="8870"/>
                    <a:pt x="627" y="9496"/>
                    <a:pt x="1396" y="9496"/>
                  </a:cubicBezTo>
                  <a:cubicBezTo>
                    <a:pt x="2168" y="9496"/>
                    <a:pt x="2792" y="8868"/>
                    <a:pt x="2792" y="8099"/>
                  </a:cubicBezTo>
                  <a:lnTo>
                    <a:pt x="2792" y="7683"/>
                  </a:lnTo>
                  <a:lnTo>
                    <a:pt x="3586" y="8874"/>
                  </a:lnTo>
                  <a:cubicBezTo>
                    <a:pt x="3845" y="9263"/>
                    <a:pt x="4280" y="9496"/>
                    <a:pt x="4749" y="9496"/>
                  </a:cubicBezTo>
                  <a:cubicBezTo>
                    <a:pt x="5025" y="9496"/>
                    <a:pt x="5293" y="9415"/>
                    <a:pt x="5522" y="9261"/>
                  </a:cubicBezTo>
                  <a:cubicBezTo>
                    <a:pt x="5833" y="9054"/>
                    <a:pt x="6044" y="8739"/>
                    <a:pt x="6118" y="8373"/>
                  </a:cubicBezTo>
                  <a:cubicBezTo>
                    <a:pt x="6190" y="8007"/>
                    <a:pt x="6116" y="7635"/>
                    <a:pt x="5909" y="7324"/>
                  </a:cubicBezTo>
                  <a:lnTo>
                    <a:pt x="4535" y="5261"/>
                  </a:lnTo>
                  <a:lnTo>
                    <a:pt x="5177" y="4619"/>
                  </a:lnTo>
                  <a:cubicBezTo>
                    <a:pt x="5722" y="4074"/>
                    <a:pt x="5722" y="3188"/>
                    <a:pt x="5177" y="2643"/>
                  </a:cubicBezTo>
                  <a:cubicBezTo>
                    <a:pt x="4904" y="2372"/>
                    <a:pt x="4547" y="2236"/>
                    <a:pt x="4190" y="2236"/>
                  </a:cubicBezTo>
                  <a:cubicBezTo>
                    <a:pt x="3832" y="2236"/>
                    <a:pt x="3475" y="2372"/>
                    <a:pt x="3203" y="2643"/>
                  </a:cubicBezTo>
                  <a:lnTo>
                    <a:pt x="2792" y="3054"/>
                  </a:lnTo>
                  <a:lnTo>
                    <a:pt x="2792" y="1398"/>
                  </a:lnTo>
                  <a:cubicBezTo>
                    <a:pt x="2792" y="627"/>
                    <a:pt x="2166" y="0"/>
                    <a:pt x="13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1" name="Google Shape;8581;p76">
              <a:extLst>
                <a:ext uri="{FF2B5EF4-FFF2-40B4-BE49-F238E27FC236}">
                  <a16:creationId xmlns:a16="http://schemas.microsoft.com/office/drawing/2014/main" id="{83161326-FF44-130F-7739-8032F52D8D87}"/>
                </a:ext>
              </a:extLst>
            </p:cNvPr>
            <p:cNvSpPr/>
            <p:nvPr/>
          </p:nvSpPr>
          <p:spPr>
            <a:xfrm>
              <a:off x="6140660" y="1661097"/>
              <a:ext cx="129185" cy="198202"/>
            </a:xfrm>
            <a:custGeom>
              <a:avLst/>
              <a:gdLst/>
              <a:ahLst/>
              <a:cxnLst/>
              <a:rect l="l" t="t" r="r" b="b"/>
              <a:pathLst>
                <a:path w="6190" h="9497" extrusionOk="0">
                  <a:moveTo>
                    <a:pt x="1396" y="0"/>
                  </a:moveTo>
                  <a:cubicBezTo>
                    <a:pt x="626" y="0"/>
                    <a:pt x="0" y="628"/>
                    <a:pt x="0" y="1398"/>
                  </a:cubicBezTo>
                  <a:lnTo>
                    <a:pt x="0" y="8099"/>
                  </a:lnTo>
                  <a:cubicBezTo>
                    <a:pt x="0" y="8870"/>
                    <a:pt x="626" y="9496"/>
                    <a:pt x="1396" y="9496"/>
                  </a:cubicBezTo>
                  <a:cubicBezTo>
                    <a:pt x="2165" y="9496"/>
                    <a:pt x="2792" y="8868"/>
                    <a:pt x="2792" y="8099"/>
                  </a:cubicBezTo>
                  <a:lnTo>
                    <a:pt x="2792" y="7683"/>
                  </a:lnTo>
                  <a:lnTo>
                    <a:pt x="3586" y="8874"/>
                  </a:lnTo>
                  <a:cubicBezTo>
                    <a:pt x="3844" y="9263"/>
                    <a:pt x="4279" y="9496"/>
                    <a:pt x="4748" y="9496"/>
                  </a:cubicBezTo>
                  <a:cubicBezTo>
                    <a:pt x="5024" y="9496"/>
                    <a:pt x="5291" y="9415"/>
                    <a:pt x="5521" y="9261"/>
                  </a:cubicBezTo>
                  <a:cubicBezTo>
                    <a:pt x="5832" y="9054"/>
                    <a:pt x="6043" y="8739"/>
                    <a:pt x="6117" y="8373"/>
                  </a:cubicBezTo>
                  <a:cubicBezTo>
                    <a:pt x="6190" y="8007"/>
                    <a:pt x="6115" y="7635"/>
                    <a:pt x="5909" y="7324"/>
                  </a:cubicBezTo>
                  <a:lnTo>
                    <a:pt x="4534" y="5261"/>
                  </a:lnTo>
                  <a:lnTo>
                    <a:pt x="5176" y="4619"/>
                  </a:lnTo>
                  <a:cubicBezTo>
                    <a:pt x="5721" y="4074"/>
                    <a:pt x="5721" y="3188"/>
                    <a:pt x="5176" y="2643"/>
                  </a:cubicBezTo>
                  <a:cubicBezTo>
                    <a:pt x="4904" y="2372"/>
                    <a:pt x="4546" y="2236"/>
                    <a:pt x="4188" y="2236"/>
                  </a:cubicBezTo>
                  <a:cubicBezTo>
                    <a:pt x="3831" y="2236"/>
                    <a:pt x="3473" y="2372"/>
                    <a:pt x="3202" y="2643"/>
                  </a:cubicBezTo>
                  <a:lnTo>
                    <a:pt x="2792" y="3054"/>
                  </a:lnTo>
                  <a:lnTo>
                    <a:pt x="2792" y="1398"/>
                  </a:lnTo>
                  <a:cubicBezTo>
                    <a:pt x="2792" y="627"/>
                    <a:pt x="2165" y="0"/>
                    <a:pt x="13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2" name="Google Shape;8582;p76">
            <a:extLst>
              <a:ext uri="{FF2B5EF4-FFF2-40B4-BE49-F238E27FC236}">
                <a16:creationId xmlns:a16="http://schemas.microsoft.com/office/drawing/2014/main" id="{B22CECB5-789F-4826-11A6-F1BB3B1E7F2D}"/>
              </a:ext>
            </a:extLst>
          </p:cNvPr>
          <p:cNvGrpSpPr/>
          <p:nvPr/>
        </p:nvGrpSpPr>
        <p:grpSpPr>
          <a:xfrm>
            <a:off x="6764270" y="5104407"/>
            <a:ext cx="516908" cy="516855"/>
            <a:chOff x="6669907" y="1561258"/>
            <a:chExt cx="397907" cy="397866"/>
          </a:xfrm>
          <a:solidFill>
            <a:schemeClr val="tx1"/>
          </a:solidFill>
        </p:grpSpPr>
        <p:sp>
          <p:nvSpPr>
            <p:cNvPr id="1213" name="Google Shape;8583;p76">
              <a:extLst>
                <a:ext uri="{FF2B5EF4-FFF2-40B4-BE49-F238E27FC236}">
                  <a16:creationId xmlns:a16="http://schemas.microsoft.com/office/drawing/2014/main" id="{8C60F235-30D8-0C5D-BFD4-0BE54045EB79}"/>
                </a:ext>
              </a:extLst>
            </p:cNvPr>
            <p:cNvSpPr/>
            <p:nvPr/>
          </p:nvSpPr>
          <p:spPr>
            <a:xfrm>
              <a:off x="6950454" y="1655253"/>
              <a:ext cx="23312" cy="23354"/>
            </a:xfrm>
            <a:custGeom>
              <a:avLst/>
              <a:gdLst/>
              <a:ahLst/>
              <a:cxnLst/>
              <a:rect l="l" t="t" r="r" b="b"/>
              <a:pathLst>
                <a:path w="1117" h="1119" extrusionOk="0">
                  <a:moveTo>
                    <a:pt x="558" y="1"/>
                  </a:moveTo>
                  <a:cubicBezTo>
                    <a:pt x="250" y="1"/>
                    <a:pt x="0" y="252"/>
                    <a:pt x="0" y="560"/>
                  </a:cubicBezTo>
                  <a:cubicBezTo>
                    <a:pt x="0" y="868"/>
                    <a:pt x="250" y="1119"/>
                    <a:pt x="558" y="1119"/>
                  </a:cubicBezTo>
                  <a:cubicBezTo>
                    <a:pt x="867" y="1119"/>
                    <a:pt x="1117" y="868"/>
                    <a:pt x="1117" y="560"/>
                  </a:cubicBezTo>
                  <a:cubicBezTo>
                    <a:pt x="1117" y="252"/>
                    <a:pt x="867" y="1"/>
                    <a:pt x="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4" name="Google Shape;8584;p76">
              <a:extLst>
                <a:ext uri="{FF2B5EF4-FFF2-40B4-BE49-F238E27FC236}">
                  <a16:creationId xmlns:a16="http://schemas.microsoft.com/office/drawing/2014/main" id="{B75FEF6C-A8E8-EDC3-3445-0ED1DE20D35F}"/>
                </a:ext>
              </a:extLst>
            </p:cNvPr>
            <p:cNvSpPr/>
            <p:nvPr/>
          </p:nvSpPr>
          <p:spPr>
            <a:xfrm>
              <a:off x="6740633" y="1725228"/>
              <a:ext cx="36919" cy="39632"/>
            </a:xfrm>
            <a:custGeom>
              <a:avLst/>
              <a:gdLst/>
              <a:ahLst/>
              <a:cxnLst/>
              <a:rect l="l" t="t" r="r" b="b"/>
              <a:pathLst>
                <a:path w="1769" h="1899" extrusionOk="0">
                  <a:moveTo>
                    <a:pt x="1117" y="0"/>
                  </a:moveTo>
                  <a:cubicBezTo>
                    <a:pt x="502" y="0"/>
                    <a:pt x="1" y="501"/>
                    <a:pt x="1" y="1116"/>
                  </a:cubicBezTo>
                  <a:cubicBezTo>
                    <a:pt x="1" y="1419"/>
                    <a:pt x="135" y="1691"/>
                    <a:pt x="341" y="1898"/>
                  </a:cubicBezTo>
                  <a:cubicBezTo>
                    <a:pt x="643" y="1261"/>
                    <a:pt x="1133" y="690"/>
                    <a:pt x="1768" y="219"/>
                  </a:cubicBezTo>
                  <a:cubicBezTo>
                    <a:pt x="1581" y="83"/>
                    <a:pt x="1358" y="0"/>
                    <a:pt x="11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5" name="Google Shape;8585;p76">
              <a:extLst>
                <a:ext uri="{FF2B5EF4-FFF2-40B4-BE49-F238E27FC236}">
                  <a16:creationId xmlns:a16="http://schemas.microsoft.com/office/drawing/2014/main" id="{F56A4852-B0B2-8FCA-CE2E-627793ED8CC4}"/>
                </a:ext>
              </a:extLst>
            </p:cNvPr>
            <p:cNvSpPr/>
            <p:nvPr/>
          </p:nvSpPr>
          <p:spPr>
            <a:xfrm>
              <a:off x="6763944" y="1725228"/>
              <a:ext cx="209827" cy="139892"/>
            </a:xfrm>
            <a:custGeom>
              <a:avLst/>
              <a:gdLst/>
              <a:ahLst/>
              <a:cxnLst/>
              <a:rect l="l" t="t" r="r" b="b"/>
              <a:pathLst>
                <a:path w="10054" h="6703" extrusionOk="0">
                  <a:moveTo>
                    <a:pt x="2793" y="1116"/>
                  </a:moveTo>
                  <a:cubicBezTo>
                    <a:pt x="3409" y="1116"/>
                    <a:pt x="3910" y="1619"/>
                    <a:pt x="3910" y="2234"/>
                  </a:cubicBezTo>
                  <a:cubicBezTo>
                    <a:pt x="3910" y="2850"/>
                    <a:pt x="3409" y="3351"/>
                    <a:pt x="2793" y="3351"/>
                  </a:cubicBezTo>
                  <a:cubicBezTo>
                    <a:pt x="2178" y="3351"/>
                    <a:pt x="1675" y="2850"/>
                    <a:pt x="1675" y="2234"/>
                  </a:cubicBezTo>
                  <a:cubicBezTo>
                    <a:pt x="1675" y="1619"/>
                    <a:pt x="2178" y="1116"/>
                    <a:pt x="2793" y="1116"/>
                  </a:cubicBezTo>
                  <a:close/>
                  <a:moveTo>
                    <a:pt x="7262" y="1116"/>
                  </a:moveTo>
                  <a:cubicBezTo>
                    <a:pt x="7878" y="1116"/>
                    <a:pt x="8378" y="1619"/>
                    <a:pt x="8378" y="2234"/>
                  </a:cubicBezTo>
                  <a:cubicBezTo>
                    <a:pt x="8378" y="2850"/>
                    <a:pt x="7878" y="3351"/>
                    <a:pt x="7262" y="3351"/>
                  </a:cubicBezTo>
                  <a:cubicBezTo>
                    <a:pt x="6645" y="3351"/>
                    <a:pt x="6144" y="2850"/>
                    <a:pt x="6144" y="2234"/>
                  </a:cubicBezTo>
                  <a:cubicBezTo>
                    <a:pt x="6144" y="1619"/>
                    <a:pt x="6645" y="1116"/>
                    <a:pt x="7262" y="1116"/>
                  </a:cubicBezTo>
                  <a:close/>
                  <a:moveTo>
                    <a:pt x="7261" y="4469"/>
                  </a:moveTo>
                  <a:cubicBezTo>
                    <a:pt x="7466" y="4469"/>
                    <a:pt x="7663" y="4581"/>
                    <a:pt x="7761" y="4776"/>
                  </a:cubicBezTo>
                  <a:cubicBezTo>
                    <a:pt x="7899" y="5052"/>
                    <a:pt x="7787" y="5389"/>
                    <a:pt x="7511" y="5527"/>
                  </a:cubicBezTo>
                  <a:cubicBezTo>
                    <a:pt x="6733" y="5916"/>
                    <a:pt x="5880" y="6109"/>
                    <a:pt x="5028" y="6109"/>
                  </a:cubicBezTo>
                  <a:cubicBezTo>
                    <a:pt x="4173" y="6109"/>
                    <a:pt x="3321" y="5916"/>
                    <a:pt x="2544" y="5527"/>
                  </a:cubicBezTo>
                  <a:cubicBezTo>
                    <a:pt x="2268" y="5389"/>
                    <a:pt x="2155" y="5052"/>
                    <a:pt x="2293" y="4776"/>
                  </a:cubicBezTo>
                  <a:cubicBezTo>
                    <a:pt x="2391" y="4581"/>
                    <a:pt x="2589" y="4469"/>
                    <a:pt x="2794" y="4469"/>
                  </a:cubicBezTo>
                  <a:cubicBezTo>
                    <a:pt x="2878" y="4469"/>
                    <a:pt x="2963" y="4487"/>
                    <a:pt x="3043" y="4527"/>
                  </a:cubicBezTo>
                  <a:cubicBezTo>
                    <a:pt x="3664" y="4838"/>
                    <a:pt x="4345" y="4994"/>
                    <a:pt x="5027" y="4994"/>
                  </a:cubicBezTo>
                  <a:cubicBezTo>
                    <a:pt x="5708" y="4994"/>
                    <a:pt x="6390" y="4838"/>
                    <a:pt x="7011" y="4527"/>
                  </a:cubicBezTo>
                  <a:cubicBezTo>
                    <a:pt x="7092" y="4487"/>
                    <a:pt x="7177" y="4469"/>
                    <a:pt x="7261" y="4469"/>
                  </a:cubicBezTo>
                  <a:close/>
                  <a:moveTo>
                    <a:pt x="5028" y="0"/>
                  </a:moveTo>
                  <a:cubicBezTo>
                    <a:pt x="2256" y="0"/>
                    <a:pt x="0" y="1504"/>
                    <a:pt x="0" y="3351"/>
                  </a:cubicBezTo>
                  <a:cubicBezTo>
                    <a:pt x="0" y="5199"/>
                    <a:pt x="2256" y="6703"/>
                    <a:pt x="5028" y="6703"/>
                  </a:cubicBezTo>
                  <a:cubicBezTo>
                    <a:pt x="7798" y="6703"/>
                    <a:pt x="10054" y="5199"/>
                    <a:pt x="10054" y="3351"/>
                  </a:cubicBezTo>
                  <a:cubicBezTo>
                    <a:pt x="10054" y="1504"/>
                    <a:pt x="7798" y="0"/>
                    <a:pt x="50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6" name="Google Shape;8586;p76">
              <a:extLst>
                <a:ext uri="{FF2B5EF4-FFF2-40B4-BE49-F238E27FC236}">
                  <a16:creationId xmlns:a16="http://schemas.microsoft.com/office/drawing/2014/main" id="{D4C8184D-2344-5D1B-A784-D31BFA1C3FF6}"/>
                </a:ext>
              </a:extLst>
            </p:cNvPr>
            <p:cNvSpPr/>
            <p:nvPr/>
          </p:nvSpPr>
          <p:spPr>
            <a:xfrm>
              <a:off x="6669907" y="1561258"/>
              <a:ext cx="397907" cy="397866"/>
            </a:xfrm>
            <a:custGeom>
              <a:avLst/>
              <a:gdLst/>
              <a:ahLst/>
              <a:cxnLst/>
              <a:rect l="l" t="t" r="r" b="b"/>
              <a:pathLst>
                <a:path w="19066" h="19064" extrusionOk="0">
                  <a:moveTo>
                    <a:pt x="10650" y="3388"/>
                  </a:moveTo>
                  <a:cubicBezTo>
                    <a:pt x="10708" y="3388"/>
                    <a:pt x="10768" y="3398"/>
                    <a:pt x="10827" y="3417"/>
                  </a:cubicBezTo>
                  <a:lnTo>
                    <a:pt x="12686" y="4038"/>
                  </a:lnTo>
                  <a:cubicBezTo>
                    <a:pt x="12994" y="3645"/>
                    <a:pt x="13466" y="3389"/>
                    <a:pt x="14001" y="3389"/>
                  </a:cubicBezTo>
                  <a:cubicBezTo>
                    <a:pt x="14924" y="3389"/>
                    <a:pt x="15676" y="4140"/>
                    <a:pt x="15676" y="5064"/>
                  </a:cubicBezTo>
                  <a:cubicBezTo>
                    <a:pt x="15676" y="5987"/>
                    <a:pt x="14924" y="6739"/>
                    <a:pt x="14001" y="6739"/>
                  </a:cubicBezTo>
                  <a:cubicBezTo>
                    <a:pt x="13088" y="6739"/>
                    <a:pt x="12345" y="6003"/>
                    <a:pt x="12329" y="5094"/>
                  </a:cubicBezTo>
                  <a:lnTo>
                    <a:pt x="11004" y="4653"/>
                  </a:lnTo>
                  <a:lnTo>
                    <a:pt x="10294" y="6778"/>
                  </a:lnTo>
                  <a:cubicBezTo>
                    <a:pt x="11251" y="6865"/>
                    <a:pt x="12140" y="7109"/>
                    <a:pt x="12909" y="7479"/>
                  </a:cubicBezTo>
                  <a:cubicBezTo>
                    <a:pt x="13327" y="7017"/>
                    <a:pt x="13919" y="6739"/>
                    <a:pt x="14560" y="6739"/>
                  </a:cubicBezTo>
                  <a:cubicBezTo>
                    <a:pt x="15791" y="6739"/>
                    <a:pt x="16794" y="7742"/>
                    <a:pt x="16794" y="8973"/>
                  </a:cubicBezTo>
                  <a:cubicBezTo>
                    <a:pt x="16794" y="9780"/>
                    <a:pt x="16336" y="10498"/>
                    <a:pt x="15655" y="10891"/>
                  </a:cubicBezTo>
                  <a:cubicBezTo>
                    <a:pt x="15665" y="10997"/>
                    <a:pt x="15676" y="11101"/>
                    <a:pt x="15676" y="11208"/>
                  </a:cubicBezTo>
                  <a:cubicBezTo>
                    <a:pt x="15676" y="13672"/>
                    <a:pt x="12921" y="15676"/>
                    <a:pt x="9532" y="15676"/>
                  </a:cubicBezTo>
                  <a:cubicBezTo>
                    <a:pt x="6144" y="15676"/>
                    <a:pt x="3388" y="13672"/>
                    <a:pt x="3388" y="11208"/>
                  </a:cubicBezTo>
                  <a:cubicBezTo>
                    <a:pt x="3388" y="11101"/>
                    <a:pt x="3401" y="10997"/>
                    <a:pt x="3411" y="10891"/>
                  </a:cubicBezTo>
                  <a:cubicBezTo>
                    <a:pt x="2730" y="10498"/>
                    <a:pt x="2272" y="9780"/>
                    <a:pt x="2272" y="8973"/>
                  </a:cubicBezTo>
                  <a:cubicBezTo>
                    <a:pt x="2272" y="7742"/>
                    <a:pt x="3273" y="6739"/>
                    <a:pt x="4506" y="6739"/>
                  </a:cubicBezTo>
                  <a:cubicBezTo>
                    <a:pt x="5145" y="6739"/>
                    <a:pt x="5737" y="7017"/>
                    <a:pt x="6157" y="7479"/>
                  </a:cubicBezTo>
                  <a:cubicBezTo>
                    <a:pt x="7018" y="7065"/>
                    <a:pt x="8034" y="6806"/>
                    <a:pt x="9125" y="6755"/>
                  </a:cubicBezTo>
                  <a:lnTo>
                    <a:pt x="10119" y="3771"/>
                  </a:lnTo>
                  <a:cubicBezTo>
                    <a:pt x="10199" y="3537"/>
                    <a:pt x="10415" y="3388"/>
                    <a:pt x="10650" y="3388"/>
                  </a:cubicBezTo>
                  <a:close/>
                  <a:moveTo>
                    <a:pt x="9534" y="1"/>
                  </a:moveTo>
                  <a:cubicBezTo>
                    <a:pt x="4297" y="1"/>
                    <a:pt x="1" y="4296"/>
                    <a:pt x="1" y="9532"/>
                  </a:cubicBezTo>
                  <a:cubicBezTo>
                    <a:pt x="1" y="14769"/>
                    <a:pt x="4297" y="19064"/>
                    <a:pt x="9534" y="19064"/>
                  </a:cubicBezTo>
                  <a:cubicBezTo>
                    <a:pt x="14768" y="19064"/>
                    <a:pt x="19065" y="14769"/>
                    <a:pt x="19065" y="9532"/>
                  </a:cubicBezTo>
                  <a:cubicBezTo>
                    <a:pt x="19065" y="4296"/>
                    <a:pt x="14768" y="1"/>
                    <a:pt x="9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7" name="Google Shape;8587;p76">
              <a:extLst>
                <a:ext uri="{FF2B5EF4-FFF2-40B4-BE49-F238E27FC236}">
                  <a16:creationId xmlns:a16="http://schemas.microsoft.com/office/drawing/2014/main" id="{47187CBA-945E-3872-5510-2C80F9E35528}"/>
                </a:ext>
              </a:extLst>
            </p:cNvPr>
            <p:cNvSpPr/>
            <p:nvPr/>
          </p:nvSpPr>
          <p:spPr>
            <a:xfrm>
              <a:off x="6960158" y="1725228"/>
              <a:ext cx="36940" cy="39632"/>
            </a:xfrm>
            <a:custGeom>
              <a:avLst/>
              <a:gdLst/>
              <a:ahLst/>
              <a:cxnLst/>
              <a:rect l="l" t="t" r="r" b="b"/>
              <a:pathLst>
                <a:path w="1770" h="1899" extrusionOk="0">
                  <a:moveTo>
                    <a:pt x="652" y="0"/>
                  </a:moveTo>
                  <a:cubicBezTo>
                    <a:pt x="413" y="0"/>
                    <a:pt x="188" y="83"/>
                    <a:pt x="1" y="219"/>
                  </a:cubicBezTo>
                  <a:cubicBezTo>
                    <a:pt x="637" y="690"/>
                    <a:pt x="1127" y="1261"/>
                    <a:pt x="1428" y="1898"/>
                  </a:cubicBezTo>
                  <a:cubicBezTo>
                    <a:pt x="1635" y="1691"/>
                    <a:pt x="1770" y="1419"/>
                    <a:pt x="1770" y="1116"/>
                  </a:cubicBezTo>
                  <a:cubicBezTo>
                    <a:pt x="1770" y="501"/>
                    <a:pt x="1267" y="0"/>
                    <a:pt x="6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8" name="Google Shape;8588;p76">
            <a:extLst>
              <a:ext uri="{FF2B5EF4-FFF2-40B4-BE49-F238E27FC236}">
                <a16:creationId xmlns:a16="http://schemas.microsoft.com/office/drawing/2014/main" id="{282DB8F2-4D5A-69C9-DD0D-58BA3EA25A92}"/>
              </a:ext>
            </a:extLst>
          </p:cNvPr>
          <p:cNvGrpSpPr/>
          <p:nvPr/>
        </p:nvGrpSpPr>
        <p:grpSpPr>
          <a:xfrm>
            <a:off x="7456651" y="5104407"/>
            <a:ext cx="516855" cy="516855"/>
            <a:chOff x="7199196" y="1561258"/>
            <a:chExt cx="397866" cy="397866"/>
          </a:xfrm>
          <a:solidFill>
            <a:schemeClr val="tx1"/>
          </a:solidFill>
        </p:grpSpPr>
        <p:sp>
          <p:nvSpPr>
            <p:cNvPr id="1219" name="Google Shape;8589;p76">
              <a:extLst>
                <a:ext uri="{FF2B5EF4-FFF2-40B4-BE49-F238E27FC236}">
                  <a16:creationId xmlns:a16="http://schemas.microsoft.com/office/drawing/2014/main" id="{DB15E4F7-95B1-49FA-F20E-F08F4351C55F}"/>
                </a:ext>
              </a:extLst>
            </p:cNvPr>
            <p:cNvSpPr/>
            <p:nvPr/>
          </p:nvSpPr>
          <p:spPr>
            <a:xfrm>
              <a:off x="7363167" y="1701896"/>
              <a:ext cx="69935" cy="69977"/>
            </a:xfrm>
            <a:custGeom>
              <a:avLst/>
              <a:gdLst/>
              <a:ahLst/>
              <a:cxnLst/>
              <a:rect l="l" t="t" r="r" b="b"/>
              <a:pathLst>
                <a:path w="3351" h="3353" extrusionOk="0">
                  <a:moveTo>
                    <a:pt x="1675" y="0"/>
                  </a:moveTo>
                  <a:cubicBezTo>
                    <a:pt x="1675" y="925"/>
                    <a:pt x="923" y="1677"/>
                    <a:pt x="0" y="1677"/>
                  </a:cubicBezTo>
                  <a:cubicBezTo>
                    <a:pt x="0" y="2601"/>
                    <a:pt x="752" y="3352"/>
                    <a:pt x="1675" y="3352"/>
                  </a:cubicBezTo>
                  <a:cubicBezTo>
                    <a:pt x="2599" y="3352"/>
                    <a:pt x="3351" y="2601"/>
                    <a:pt x="3351" y="1677"/>
                  </a:cubicBezTo>
                  <a:cubicBezTo>
                    <a:pt x="3351" y="752"/>
                    <a:pt x="2599" y="0"/>
                    <a:pt x="16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0" name="Google Shape;8590;p76">
              <a:extLst>
                <a:ext uri="{FF2B5EF4-FFF2-40B4-BE49-F238E27FC236}">
                  <a16:creationId xmlns:a16="http://schemas.microsoft.com/office/drawing/2014/main" id="{336CBC15-BDFA-77AC-F21B-1C32F4332951}"/>
                </a:ext>
              </a:extLst>
            </p:cNvPr>
            <p:cNvSpPr/>
            <p:nvPr/>
          </p:nvSpPr>
          <p:spPr>
            <a:xfrm>
              <a:off x="7316523" y="1655253"/>
              <a:ext cx="163203" cy="209869"/>
            </a:xfrm>
            <a:custGeom>
              <a:avLst/>
              <a:gdLst/>
              <a:ahLst/>
              <a:cxnLst/>
              <a:rect l="l" t="t" r="r" b="b"/>
              <a:pathLst>
                <a:path w="7820" h="10056" extrusionOk="0">
                  <a:moveTo>
                    <a:pt x="3910" y="1119"/>
                  </a:moveTo>
                  <a:cubicBezTo>
                    <a:pt x="5449" y="1119"/>
                    <a:pt x="6704" y="2371"/>
                    <a:pt x="6704" y="3910"/>
                  </a:cubicBezTo>
                  <a:cubicBezTo>
                    <a:pt x="6704" y="5451"/>
                    <a:pt x="5449" y="6704"/>
                    <a:pt x="3910" y="6704"/>
                  </a:cubicBezTo>
                  <a:cubicBezTo>
                    <a:pt x="2371" y="6704"/>
                    <a:pt x="1117" y="5451"/>
                    <a:pt x="1117" y="3912"/>
                  </a:cubicBezTo>
                  <a:cubicBezTo>
                    <a:pt x="1117" y="3652"/>
                    <a:pt x="1161" y="3383"/>
                    <a:pt x="1251" y="3091"/>
                  </a:cubicBezTo>
                  <a:cubicBezTo>
                    <a:pt x="1299" y="2939"/>
                    <a:pt x="1409" y="2814"/>
                    <a:pt x="1554" y="2746"/>
                  </a:cubicBezTo>
                  <a:cubicBezTo>
                    <a:pt x="1627" y="2713"/>
                    <a:pt x="1706" y="2696"/>
                    <a:pt x="1786" y="2696"/>
                  </a:cubicBezTo>
                  <a:cubicBezTo>
                    <a:pt x="1863" y="2696"/>
                    <a:pt x="1940" y="2712"/>
                    <a:pt x="2012" y="2745"/>
                  </a:cubicBezTo>
                  <a:cubicBezTo>
                    <a:pt x="2088" y="2779"/>
                    <a:pt x="2165" y="2794"/>
                    <a:pt x="2239" y="2794"/>
                  </a:cubicBezTo>
                  <a:cubicBezTo>
                    <a:pt x="2538" y="2794"/>
                    <a:pt x="2794" y="2541"/>
                    <a:pt x="2794" y="2235"/>
                  </a:cubicBezTo>
                  <a:cubicBezTo>
                    <a:pt x="2794" y="1934"/>
                    <a:pt x="2584" y="1911"/>
                    <a:pt x="2746" y="1554"/>
                  </a:cubicBezTo>
                  <a:cubicBezTo>
                    <a:pt x="2812" y="1409"/>
                    <a:pt x="2937" y="1299"/>
                    <a:pt x="3089" y="1252"/>
                  </a:cubicBezTo>
                  <a:cubicBezTo>
                    <a:pt x="3381" y="1163"/>
                    <a:pt x="3650" y="1119"/>
                    <a:pt x="3910" y="1119"/>
                  </a:cubicBezTo>
                  <a:close/>
                  <a:moveTo>
                    <a:pt x="3910" y="1"/>
                  </a:moveTo>
                  <a:cubicBezTo>
                    <a:pt x="1756" y="1"/>
                    <a:pt x="1" y="1756"/>
                    <a:pt x="1" y="3912"/>
                  </a:cubicBezTo>
                  <a:cubicBezTo>
                    <a:pt x="1" y="6194"/>
                    <a:pt x="3139" y="9964"/>
                    <a:pt x="3917" y="10056"/>
                  </a:cubicBezTo>
                  <a:cubicBezTo>
                    <a:pt x="4682" y="9964"/>
                    <a:pt x="7820" y="6194"/>
                    <a:pt x="7820" y="3912"/>
                  </a:cubicBezTo>
                  <a:cubicBezTo>
                    <a:pt x="7820" y="1756"/>
                    <a:pt x="6065" y="1"/>
                    <a:pt x="39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1" name="Google Shape;8591;p76">
              <a:extLst>
                <a:ext uri="{FF2B5EF4-FFF2-40B4-BE49-F238E27FC236}">
                  <a16:creationId xmlns:a16="http://schemas.microsoft.com/office/drawing/2014/main" id="{80141331-E6C6-D917-48F4-EE4458D0B368}"/>
                </a:ext>
              </a:extLst>
            </p:cNvPr>
            <p:cNvSpPr/>
            <p:nvPr/>
          </p:nvSpPr>
          <p:spPr>
            <a:xfrm>
              <a:off x="7199196" y="1561258"/>
              <a:ext cx="397866" cy="397866"/>
            </a:xfrm>
            <a:custGeom>
              <a:avLst/>
              <a:gdLst/>
              <a:ahLst/>
              <a:cxnLst/>
              <a:rect l="l" t="t" r="r" b="b"/>
              <a:pathLst>
                <a:path w="19064" h="19064" extrusionOk="0">
                  <a:moveTo>
                    <a:pt x="9532" y="3389"/>
                  </a:moveTo>
                  <a:cubicBezTo>
                    <a:pt x="12304" y="3389"/>
                    <a:pt x="14560" y="5644"/>
                    <a:pt x="14560" y="8416"/>
                  </a:cubicBezTo>
                  <a:cubicBezTo>
                    <a:pt x="14560" y="11045"/>
                    <a:pt x="11089" y="15676"/>
                    <a:pt x="9532" y="15676"/>
                  </a:cubicBezTo>
                  <a:cubicBezTo>
                    <a:pt x="7974" y="15676"/>
                    <a:pt x="4507" y="11045"/>
                    <a:pt x="4507" y="8416"/>
                  </a:cubicBezTo>
                  <a:cubicBezTo>
                    <a:pt x="4507" y="5644"/>
                    <a:pt x="6760" y="3389"/>
                    <a:pt x="9532" y="3389"/>
                  </a:cubicBezTo>
                  <a:close/>
                  <a:moveTo>
                    <a:pt x="9532" y="1"/>
                  </a:moveTo>
                  <a:cubicBezTo>
                    <a:pt x="4296" y="1"/>
                    <a:pt x="1" y="4296"/>
                    <a:pt x="1" y="9532"/>
                  </a:cubicBezTo>
                  <a:cubicBezTo>
                    <a:pt x="1" y="14769"/>
                    <a:pt x="4296" y="19064"/>
                    <a:pt x="9532" y="19064"/>
                  </a:cubicBezTo>
                  <a:cubicBezTo>
                    <a:pt x="14769" y="19064"/>
                    <a:pt x="19064" y="14769"/>
                    <a:pt x="19064" y="9532"/>
                  </a:cubicBezTo>
                  <a:cubicBezTo>
                    <a:pt x="19064" y="4296"/>
                    <a:pt x="14769" y="1"/>
                    <a:pt x="95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2" name="Google Shape;8592;p76">
            <a:extLst>
              <a:ext uri="{FF2B5EF4-FFF2-40B4-BE49-F238E27FC236}">
                <a16:creationId xmlns:a16="http://schemas.microsoft.com/office/drawing/2014/main" id="{709A3F28-8BBC-41A7-0FFB-46003356E8BD}"/>
              </a:ext>
            </a:extLst>
          </p:cNvPr>
          <p:cNvGrpSpPr/>
          <p:nvPr/>
        </p:nvGrpSpPr>
        <p:grpSpPr>
          <a:xfrm>
            <a:off x="2611245" y="5181123"/>
            <a:ext cx="516908" cy="363429"/>
            <a:chOff x="3386036" y="1746339"/>
            <a:chExt cx="397907" cy="279762"/>
          </a:xfrm>
          <a:solidFill>
            <a:schemeClr val="tx1"/>
          </a:solidFill>
        </p:grpSpPr>
        <p:sp>
          <p:nvSpPr>
            <p:cNvPr id="1223" name="Google Shape;8593;p76">
              <a:extLst>
                <a:ext uri="{FF2B5EF4-FFF2-40B4-BE49-F238E27FC236}">
                  <a16:creationId xmlns:a16="http://schemas.microsoft.com/office/drawing/2014/main" id="{C9D8D8A0-F8DD-B374-4A46-8B5E35FB3836}"/>
                </a:ext>
              </a:extLst>
            </p:cNvPr>
            <p:cNvSpPr/>
            <p:nvPr/>
          </p:nvSpPr>
          <p:spPr>
            <a:xfrm>
              <a:off x="3561652" y="1848954"/>
              <a:ext cx="59646" cy="74506"/>
            </a:xfrm>
            <a:custGeom>
              <a:avLst/>
              <a:gdLst/>
              <a:ahLst/>
              <a:cxnLst/>
              <a:rect l="l" t="t" r="r" b="b"/>
              <a:pathLst>
                <a:path w="2858" h="3570" extrusionOk="0">
                  <a:moveTo>
                    <a:pt x="1" y="0"/>
                  </a:moveTo>
                  <a:lnTo>
                    <a:pt x="1" y="3570"/>
                  </a:lnTo>
                  <a:lnTo>
                    <a:pt x="2858" y="1785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4" name="Google Shape;8594;p76">
              <a:extLst>
                <a:ext uri="{FF2B5EF4-FFF2-40B4-BE49-F238E27FC236}">
                  <a16:creationId xmlns:a16="http://schemas.microsoft.com/office/drawing/2014/main" id="{A93032E5-F557-357C-CEF1-19A6876390AE}"/>
                </a:ext>
              </a:extLst>
            </p:cNvPr>
            <p:cNvSpPr/>
            <p:nvPr/>
          </p:nvSpPr>
          <p:spPr>
            <a:xfrm>
              <a:off x="3386036" y="1746339"/>
              <a:ext cx="397907" cy="279762"/>
            </a:xfrm>
            <a:custGeom>
              <a:avLst/>
              <a:gdLst/>
              <a:ahLst/>
              <a:cxnLst/>
              <a:rect l="l" t="t" r="r" b="b"/>
              <a:pathLst>
                <a:path w="19066" h="13405" extrusionOk="0">
                  <a:moveTo>
                    <a:pt x="7858" y="3351"/>
                  </a:moveTo>
                  <a:cubicBezTo>
                    <a:pt x="7961" y="3351"/>
                    <a:pt x="8064" y="3379"/>
                    <a:pt x="8154" y="3436"/>
                  </a:cubicBezTo>
                  <a:lnTo>
                    <a:pt x="12622" y="6230"/>
                  </a:lnTo>
                  <a:cubicBezTo>
                    <a:pt x="12785" y="6330"/>
                    <a:pt x="12884" y="6509"/>
                    <a:pt x="12884" y="6702"/>
                  </a:cubicBezTo>
                  <a:cubicBezTo>
                    <a:pt x="12884" y="6895"/>
                    <a:pt x="12785" y="7073"/>
                    <a:pt x="12622" y="7176"/>
                  </a:cubicBezTo>
                  <a:lnTo>
                    <a:pt x="8154" y="9968"/>
                  </a:lnTo>
                  <a:cubicBezTo>
                    <a:pt x="8063" y="10025"/>
                    <a:pt x="7961" y="10053"/>
                    <a:pt x="7859" y="10053"/>
                  </a:cubicBezTo>
                  <a:cubicBezTo>
                    <a:pt x="7765" y="10053"/>
                    <a:pt x="7671" y="10029"/>
                    <a:pt x="7588" y="9983"/>
                  </a:cubicBezTo>
                  <a:cubicBezTo>
                    <a:pt x="7409" y="9884"/>
                    <a:pt x="7299" y="9699"/>
                    <a:pt x="7299" y="9495"/>
                  </a:cubicBezTo>
                  <a:lnTo>
                    <a:pt x="7299" y="3910"/>
                  </a:lnTo>
                  <a:cubicBezTo>
                    <a:pt x="7299" y="3707"/>
                    <a:pt x="7409" y="3519"/>
                    <a:pt x="7588" y="3420"/>
                  </a:cubicBezTo>
                  <a:cubicBezTo>
                    <a:pt x="7671" y="3374"/>
                    <a:pt x="7765" y="3351"/>
                    <a:pt x="7858" y="3351"/>
                  </a:cubicBezTo>
                  <a:close/>
                  <a:moveTo>
                    <a:pt x="2794" y="1"/>
                  </a:moveTo>
                  <a:cubicBezTo>
                    <a:pt x="1255" y="1"/>
                    <a:pt x="1" y="1253"/>
                    <a:pt x="1" y="2792"/>
                  </a:cubicBezTo>
                  <a:lnTo>
                    <a:pt x="1" y="10611"/>
                  </a:lnTo>
                  <a:cubicBezTo>
                    <a:pt x="1" y="12152"/>
                    <a:pt x="1255" y="13405"/>
                    <a:pt x="2794" y="13405"/>
                  </a:cubicBezTo>
                  <a:lnTo>
                    <a:pt x="16274" y="13405"/>
                  </a:lnTo>
                  <a:cubicBezTo>
                    <a:pt x="17813" y="13405"/>
                    <a:pt x="19065" y="12152"/>
                    <a:pt x="19065" y="10611"/>
                  </a:cubicBezTo>
                  <a:lnTo>
                    <a:pt x="19065" y="2792"/>
                  </a:lnTo>
                  <a:cubicBezTo>
                    <a:pt x="19065" y="1253"/>
                    <a:pt x="17813" y="1"/>
                    <a:pt x="16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5" name="Google Shape;8595;p76">
            <a:extLst>
              <a:ext uri="{FF2B5EF4-FFF2-40B4-BE49-F238E27FC236}">
                <a16:creationId xmlns:a16="http://schemas.microsoft.com/office/drawing/2014/main" id="{BB955E59-D116-0E8A-E5AC-9A371A6DAC1C}"/>
              </a:ext>
            </a:extLst>
          </p:cNvPr>
          <p:cNvGrpSpPr/>
          <p:nvPr/>
        </p:nvGrpSpPr>
        <p:grpSpPr>
          <a:xfrm>
            <a:off x="3311630" y="3675028"/>
            <a:ext cx="565593" cy="561033"/>
            <a:chOff x="-5613150" y="3991275"/>
            <a:chExt cx="294600" cy="292225"/>
          </a:xfrm>
          <a:solidFill>
            <a:schemeClr val="tx1"/>
          </a:solidFill>
        </p:grpSpPr>
        <p:sp>
          <p:nvSpPr>
            <p:cNvPr id="1226" name="Google Shape;8596;p76">
              <a:extLst>
                <a:ext uri="{FF2B5EF4-FFF2-40B4-BE49-F238E27FC236}">
                  <a16:creationId xmlns:a16="http://schemas.microsoft.com/office/drawing/2014/main" id="{81E3652F-15F3-6837-5D74-12AF7B8C3779}"/>
                </a:ext>
              </a:extLst>
            </p:cNvPr>
            <p:cNvSpPr/>
            <p:nvPr/>
          </p:nvSpPr>
          <p:spPr>
            <a:xfrm>
              <a:off x="-5480050" y="4046400"/>
              <a:ext cx="27600" cy="14200"/>
            </a:xfrm>
            <a:custGeom>
              <a:avLst/>
              <a:gdLst/>
              <a:ahLst/>
              <a:cxnLst/>
              <a:rect l="l" t="t" r="r" b="b"/>
              <a:pathLst>
                <a:path w="1104" h="568" extrusionOk="0">
                  <a:moveTo>
                    <a:pt x="537" y="1"/>
                  </a:moveTo>
                  <a:lnTo>
                    <a:pt x="1" y="568"/>
                  </a:lnTo>
                  <a:lnTo>
                    <a:pt x="1104" y="568"/>
                  </a:lnTo>
                  <a:lnTo>
                    <a:pt x="53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7" name="Google Shape;8597;p76">
              <a:extLst>
                <a:ext uri="{FF2B5EF4-FFF2-40B4-BE49-F238E27FC236}">
                  <a16:creationId xmlns:a16="http://schemas.microsoft.com/office/drawing/2014/main" id="{01EECF0A-6B40-E3A1-2BCF-21ECC85FC77B}"/>
                </a:ext>
              </a:extLst>
            </p:cNvPr>
            <p:cNvSpPr/>
            <p:nvPr/>
          </p:nvSpPr>
          <p:spPr>
            <a:xfrm>
              <a:off x="-5531225" y="4042450"/>
              <a:ext cx="44125" cy="18150"/>
            </a:xfrm>
            <a:custGeom>
              <a:avLst/>
              <a:gdLst/>
              <a:ahLst/>
              <a:cxnLst/>
              <a:rect l="l" t="t" r="r" b="b"/>
              <a:pathLst>
                <a:path w="1765" h="726" extrusionOk="0">
                  <a:moveTo>
                    <a:pt x="693" y="1"/>
                  </a:moveTo>
                  <a:lnTo>
                    <a:pt x="0" y="726"/>
                  </a:lnTo>
                  <a:lnTo>
                    <a:pt x="1103" y="726"/>
                  </a:lnTo>
                  <a:lnTo>
                    <a:pt x="176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8" name="Google Shape;8598;p76">
              <a:extLst>
                <a:ext uri="{FF2B5EF4-FFF2-40B4-BE49-F238E27FC236}">
                  <a16:creationId xmlns:a16="http://schemas.microsoft.com/office/drawing/2014/main" id="{731FE391-0BA3-2E88-C291-41373B81D4B8}"/>
                </a:ext>
              </a:extLst>
            </p:cNvPr>
            <p:cNvSpPr/>
            <p:nvPr/>
          </p:nvSpPr>
          <p:spPr>
            <a:xfrm>
              <a:off x="-5443025" y="4077125"/>
              <a:ext cx="41775" cy="40975"/>
            </a:xfrm>
            <a:custGeom>
              <a:avLst/>
              <a:gdLst/>
              <a:ahLst/>
              <a:cxnLst/>
              <a:rect l="l" t="t" r="r" b="b"/>
              <a:pathLst>
                <a:path w="1671" h="1639" extrusionOk="0">
                  <a:moveTo>
                    <a:pt x="694" y="0"/>
                  </a:moveTo>
                  <a:lnTo>
                    <a:pt x="1" y="1638"/>
                  </a:lnTo>
                  <a:lnTo>
                    <a:pt x="1" y="1638"/>
                  </a:lnTo>
                  <a:lnTo>
                    <a:pt x="167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9" name="Google Shape;8599;p76">
              <a:extLst>
                <a:ext uri="{FF2B5EF4-FFF2-40B4-BE49-F238E27FC236}">
                  <a16:creationId xmlns:a16="http://schemas.microsoft.com/office/drawing/2014/main" id="{059C5125-8D9F-1C2E-2419-6AB114987954}"/>
                </a:ext>
              </a:extLst>
            </p:cNvPr>
            <p:cNvSpPr/>
            <p:nvPr/>
          </p:nvSpPr>
          <p:spPr>
            <a:xfrm>
              <a:off x="-5487925" y="4077125"/>
              <a:ext cx="43350" cy="54375"/>
            </a:xfrm>
            <a:custGeom>
              <a:avLst/>
              <a:gdLst/>
              <a:ahLst/>
              <a:cxnLst/>
              <a:rect l="l" t="t" r="r" b="b"/>
              <a:pathLst>
                <a:path w="1734" h="2175" extrusionOk="0">
                  <a:moveTo>
                    <a:pt x="1" y="0"/>
                  </a:moveTo>
                  <a:lnTo>
                    <a:pt x="852" y="2174"/>
                  </a:lnTo>
                  <a:lnTo>
                    <a:pt x="173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0" name="Google Shape;8600;p76">
              <a:extLst>
                <a:ext uri="{FF2B5EF4-FFF2-40B4-BE49-F238E27FC236}">
                  <a16:creationId xmlns:a16="http://schemas.microsoft.com/office/drawing/2014/main" id="{61825DBC-ADDC-9C8D-44B6-BF1EDEC53BA6}"/>
                </a:ext>
              </a:extLst>
            </p:cNvPr>
            <p:cNvSpPr/>
            <p:nvPr/>
          </p:nvSpPr>
          <p:spPr>
            <a:xfrm>
              <a:off x="-5445375" y="4042450"/>
              <a:ext cx="44125" cy="18150"/>
            </a:xfrm>
            <a:custGeom>
              <a:avLst/>
              <a:gdLst/>
              <a:ahLst/>
              <a:cxnLst/>
              <a:rect l="l" t="t" r="r" b="b"/>
              <a:pathLst>
                <a:path w="1765" h="726" extrusionOk="0">
                  <a:moveTo>
                    <a:pt x="0" y="1"/>
                  </a:moveTo>
                  <a:lnTo>
                    <a:pt x="693" y="726"/>
                  </a:lnTo>
                  <a:lnTo>
                    <a:pt x="1764" y="726"/>
                  </a:lnTo>
                  <a:lnTo>
                    <a:pt x="110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1" name="Google Shape;8601;p76">
              <a:extLst>
                <a:ext uri="{FF2B5EF4-FFF2-40B4-BE49-F238E27FC236}">
                  <a16:creationId xmlns:a16="http://schemas.microsoft.com/office/drawing/2014/main" id="{AD4C0BBF-C606-22FF-BB42-E3851E41C676}"/>
                </a:ext>
              </a:extLst>
            </p:cNvPr>
            <p:cNvSpPr/>
            <p:nvPr/>
          </p:nvSpPr>
          <p:spPr>
            <a:xfrm>
              <a:off x="-5531225" y="4077125"/>
              <a:ext cx="41750" cy="40975"/>
            </a:xfrm>
            <a:custGeom>
              <a:avLst/>
              <a:gdLst/>
              <a:ahLst/>
              <a:cxnLst/>
              <a:rect l="l" t="t" r="r" b="b"/>
              <a:pathLst>
                <a:path w="1670" h="1639" extrusionOk="0">
                  <a:moveTo>
                    <a:pt x="0" y="0"/>
                  </a:moveTo>
                  <a:lnTo>
                    <a:pt x="1670" y="1638"/>
                  </a:lnTo>
                  <a:lnTo>
                    <a:pt x="97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2" name="Google Shape;8602;p76">
              <a:extLst>
                <a:ext uri="{FF2B5EF4-FFF2-40B4-BE49-F238E27FC236}">
                  <a16:creationId xmlns:a16="http://schemas.microsoft.com/office/drawing/2014/main" id="{30C8F8D7-B42B-E514-A9FC-B8C73AD2FA6D}"/>
                </a:ext>
              </a:extLst>
            </p:cNvPr>
            <p:cNvSpPr/>
            <p:nvPr/>
          </p:nvSpPr>
          <p:spPr>
            <a:xfrm>
              <a:off x="-5613150" y="4198400"/>
              <a:ext cx="292225" cy="33900"/>
            </a:xfrm>
            <a:custGeom>
              <a:avLst/>
              <a:gdLst/>
              <a:ahLst/>
              <a:cxnLst/>
              <a:rect l="l" t="t" r="r" b="b"/>
              <a:pathLst>
                <a:path w="11689" h="1356" extrusionOk="0">
                  <a:moveTo>
                    <a:pt x="1" y="1"/>
                  </a:moveTo>
                  <a:lnTo>
                    <a:pt x="1" y="347"/>
                  </a:lnTo>
                  <a:lnTo>
                    <a:pt x="32" y="347"/>
                  </a:lnTo>
                  <a:cubicBezTo>
                    <a:pt x="32" y="883"/>
                    <a:pt x="505" y="1356"/>
                    <a:pt x="1072" y="1356"/>
                  </a:cubicBezTo>
                  <a:lnTo>
                    <a:pt x="10681" y="1356"/>
                  </a:lnTo>
                  <a:cubicBezTo>
                    <a:pt x="11216" y="1356"/>
                    <a:pt x="11689" y="883"/>
                    <a:pt x="11689" y="347"/>
                  </a:cubicBezTo>
                  <a:lnTo>
                    <a:pt x="1168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3" name="Google Shape;8603;p76">
              <a:extLst>
                <a:ext uri="{FF2B5EF4-FFF2-40B4-BE49-F238E27FC236}">
                  <a16:creationId xmlns:a16="http://schemas.microsoft.com/office/drawing/2014/main" id="{B50D200B-042A-AAED-0D36-BDEA61AC1CB2}"/>
                </a:ext>
              </a:extLst>
            </p:cNvPr>
            <p:cNvSpPr/>
            <p:nvPr/>
          </p:nvSpPr>
          <p:spPr>
            <a:xfrm>
              <a:off x="-5610775" y="3991275"/>
              <a:ext cx="292225" cy="189050"/>
            </a:xfrm>
            <a:custGeom>
              <a:avLst/>
              <a:gdLst/>
              <a:ahLst/>
              <a:cxnLst/>
              <a:rect l="l" t="t" r="r" b="b"/>
              <a:pathLst>
                <a:path w="11689" h="7562" extrusionOk="0">
                  <a:moveTo>
                    <a:pt x="7813" y="1386"/>
                  </a:moveTo>
                  <a:cubicBezTo>
                    <a:pt x="7908" y="1386"/>
                    <a:pt x="8034" y="1418"/>
                    <a:pt x="8065" y="1512"/>
                  </a:cubicBezTo>
                  <a:cubicBezTo>
                    <a:pt x="8128" y="1575"/>
                    <a:pt x="9483" y="2867"/>
                    <a:pt x="9515" y="2993"/>
                  </a:cubicBezTo>
                  <a:cubicBezTo>
                    <a:pt x="9578" y="3088"/>
                    <a:pt x="9578" y="3214"/>
                    <a:pt x="9452" y="3340"/>
                  </a:cubicBezTo>
                  <a:lnTo>
                    <a:pt x="6018" y="6774"/>
                  </a:lnTo>
                  <a:cubicBezTo>
                    <a:pt x="5943" y="6848"/>
                    <a:pt x="5862" y="6880"/>
                    <a:pt x="5783" y="6880"/>
                  </a:cubicBezTo>
                  <a:cubicBezTo>
                    <a:pt x="5696" y="6880"/>
                    <a:pt x="5612" y="6840"/>
                    <a:pt x="5545" y="6774"/>
                  </a:cubicBezTo>
                  <a:lnTo>
                    <a:pt x="2111" y="3340"/>
                  </a:lnTo>
                  <a:cubicBezTo>
                    <a:pt x="2001" y="3230"/>
                    <a:pt x="1987" y="2976"/>
                    <a:pt x="2027" y="2976"/>
                  </a:cubicBezTo>
                  <a:cubicBezTo>
                    <a:pt x="2033" y="2976"/>
                    <a:pt x="2040" y="2981"/>
                    <a:pt x="2048" y="2993"/>
                  </a:cubicBezTo>
                  <a:cubicBezTo>
                    <a:pt x="2048" y="2962"/>
                    <a:pt x="2079" y="2930"/>
                    <a:pt x="2111" y="2867"/>
                  </a:cubicBezTo>
                  <a:lnTo>
                    <a:pt x="3497" y="1512"/>
                  </a:lnTo>
                  <a:cubicBezTo>
                    <a:pt x="3560" y="1418"/>
                    <a:pt x="3655" y="1386"/>
                    <a:pt x="3718" y="1386"/>
                  </a:cubicBez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7561"/>
                  </a:lnTo>
                  <a:lnTo>
                    <a:pt x="11689" y="7561"/>
                  </a:lnTo>
                  <a:lnTo>
                    <a:pt x="11689" y="1040"/>
                  </a:lnTo>
                  <a:cubicBezTo>
                    <a:pt x="11657" y="473"/>
                    <a:pt x="11184" y="0"/>
                    <a:pt x="106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4" name="Google Shape;8604;p76">
              <a:extLst>
                <a:ext uri="{FF2B5EF4-FFF2-40B4-BE49-F238E27FC236}">
                  <a16:creationId xmlns:a16="http://schemas.microsoft.com/office/drawing/2014/main" id="{9759BE31-0097-E7C3-D9E3-AC6E52175F32}"/>
                </a:ext>
              </a:extLst>
            </p:cNvPr>
            <p:cNvSpPr/>
            <p:nvPr/>
          </p:nvSpPr>
          <p:spPr>
            <a:xfrm>
              <a:off x="-5546975" y="4250400"/>
              <a:ext cx="160700" cy="33100"/>
            </a:xfrm>
            <a:custGeom>
              <a:avLst/>
              <a:gdLst/>
              <a:ahLst/>
              <a:cxnLst/>
              <a:rect l="l" t="t" r="r" b="b"/>
              <a:pathLst>
                <a:path w="6428" h="1324" extrusionOk="0">
                  <a:moveTo>
                    <a:pt x="1544" y="0"/>
                  </a:moveTo>
                  <a:lnTo>
                    <a:pt x="1386" y="662"/>
                  </a:lnTo>
                  <a:lnTo>
                    <a:pt x="473" y="662"/>
                  </a:lnTo>
                  <a:cubicBezTo>
                    <a:pt x="32" y="662"/>
                    <a:pt x="0" y="1323"/>
                    <a:pt x="473" y="1323"/>
                  </a:cubicBezTo>
                  <a:lnTo>
                    <a:pt x="5955" y="1323"/>
                  </a:lnTo>
                  <a:cubicBezTo>
                    <a:pt x="6427" y="1323"/>
                    <a:pt x="6427" y="662"/>
                    <a:pt x="5986" y="662"/>
                  </a:cubicBezTo>
                  <a:lnTo>
                    <a:pt x="5072" y="662"/>
                  </a:lnTo>
                  <a:lnTo>
                    <a:pt x="491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35" name="Google Shape;8605;p76">
            <a:extLst>
              <a:ext uri="{FF2B5EF4-FFF2-40B4-BE49-F238E27FC236}">
                <a16:creationId xmlns:a16="http://schemas.microsoft.com/office/drawing/2014/main" id="{91765B4E-527E-6C65-64E3-CCB88FA56FDD}"/>
              </a:ext>
            </a:extLst>
          </p:cNvPr>
          <p:cNvGrpSpPr/>
          <p:nvPr/>
        </p:nvGrpSpPr>
        <p:grpSpPr>
          <a:xfrm>
            <a:off x="3994841" y="5104385"/>
            <a:ext cx="516908" cy="516908"/>
            <a:chOff x="4417380" y="1687279"/>
            <a:chExt cx="397907" cy="397907"/>
          </a:xfrm>
          <a:solidFill>
            <a:schemeClr val="tx1"/>
          </a:solidFill>
        </p:grpSpPr>
        <p:sp>
          <p:nvSpPr>
            <p:cNvPr id="1236" name="Google Shape;8606;p76">
              <a:extLst>
                <a:ext uri="{FF2B5EF4-FFF2-40B4-BE49-F238E27FC236}">
                  <a16:creationId xmlns:a16="http://schemas.microsoft.com/office/drawing/2014/main" id="{17BA64B2-B90D-863B-52A5-EDB653632684}"/>
                </a:ext>
              </a:extLst>
            </p:cNvPr>
            <p:cNvSpPr/>
            <p:nvPr/>
          </p:nvSpPr>
          <p:spPr>
            <a:xfrm>
              <a:off x="4417380" y="1687279"/>
              <a:ext cx="397907" cy="397907"/>
            </a:xfrm>
            <a:custGeom>
              <a:avLst/>
              <a:gdLst/>
              <a:ahLst/>
              <a:cxnLst/>
              <a:rect l="l" t="t" r="r" b="b"/>
              <a:pathLst>
                <a:path w="19066" h="19066" extrusionOk="0">
                  <a:moveTo>
                    <a:pt x="9525" y="2794"/>
                  </a:moveTo>
                  <a:cubicBezTo>
                    <a:pt x="11382" y="2845"/>
                    <a:pt x="13514" y="4021"/>
                    <a:pt x="13514" y="6949"/>
                  </a:cubicBezTo>
                  <a:cubicBezTo>
                    <a:pt x="13514" y="7361"/>
                    <a:pt x="13500" y="7674"/>
                    <a:pt x="13486" y="7912"/>
                  </a:cubicBezTo>
                  <a:cubicBezTo>
                    <a:pt x="13689" y="7867"/>
                    <a:pt x="14004" y="7789"/>
                    <a:pt x="14208" y="7789"/>
                  </a:cubicBezTo>
                  <a:cubicBezTo>
                    <a:pt x="14882" y="7789"/>
                    <a:pt x="15370" y="8202"/>
                    <a:pt x="15370" y="8769"/>
                  </a:cubicBezTo>
                  <a:cubicBezTo>
                    <a:pt x="15370" y="9574"/>
                    <a:pt x="14598" y="9882"/>
                    <a:pt x="14137" y="10066"/>
                  </a:cubicBezTo>
                  <a:cubicBezTo>
                    <a:pt x="14020" y="10112"/>
                    <a:pt x="13857" y="10178"/>
                    <a:pt x="13767" y="10231"/>
                  </a:cubicBezTo>
                  <a:cubicBezTo>
                    <a:pt x="13822" y="10949"/>
                    <a:pt x="14437" y="11278"/>
                    <a:pt x="15354" y="11690"/>
                  </a:cubicBezTo>
                  <a:cubicBezTo>
                    <a:pt x="16061" y="12007"/>
                    <a:pt x="16794" y="12336"/>
                    <a:pt x="16794" y="13104"/>
                  </a:cubicBezTo>
                  <a:cubicBezTo>
                    <a:pt x="16794" y="13896"/>
                    <a:pt x="16088" y="14016"/>
                    <a:pt x="15520" y="14112"/>
                  </a:cubicBezTo>
                  <a:cubicBezTo>
                    <a:pt x="15333" y="14146"/>
                    <a:pt x="15111" y="14183"/>
                    <a:pt x="14855" y="14239"/>
                  </a:cubicBezTo>
                  <a:cubicBezTo>
                    <a:pt x="14768" y="14620"/>
                    <a:pt x="14600" y="15156"/>
                    <a:pt x="13939" y="15156"/>
                  </a:cubicBezTo>
                  <a:cubicBezTo>
                    <a:pt x="13709" y="15156"/>
                    <a:pt x="13258" y="15035"/>
                    <a:pt x="12916" y="15035"/>
                  </a:cubicBezTo>
                  <a:cubicBezTo>
                    <a:pt x="12370" y="15035"/>
                    <a:pt x="12048" y="15253"/>
                    <a:pt x="11642" y="15531"/>
                  </a:cubicBezTo>
                  <a:cubicBezTo>
                    <a:pt x="11160" y="15860"/>
                    <a:pt x="10556" y="16272"/>
                    <a:pt x="9534" y="16272"/>
                  </a:cubicBezTo>
                  <a:cubicBezTo>
                    <a:pt x="8510" y="16272"/>
                    <a:pt x="7908" y="15860"/>
                    <a:pt x="7425" y="15531"/>
                  </a:cubicBezTo>
                  <a:cubicBezTo>
                    <a:pt x="7020" y="15255"/>
                    <a:pt x="6698" y="15035"/>
                    <a:pt x="6151" y="15035"/>
                  </a:cubicBezTo>
                  <a:cubicBezTo>
                    <a:pt x="5810" y="15035"/>
                    <a:pt x="5357" y="15156"/>
                    <a:pt x="5129" y="15156"/>
                  </a:cubicBezTo>
                  <a:cubicBezTo>
                    <a:pt x="4467" y="15156"/>
                    <a:pt x="4298" y="14620"/>
                    <a:pt x="4211" y="14239"/>
                  </a:cubicBezTo>
                  <a:cubicBezTo>
                    <a:pt x="3956" y="14183"/>
                    <a:pt x="3735" y="14146"/>
                    <a:pt x="3547" y="14112"/>
                  </a:cubicBezTo>
                  <a:cubicBezTo>
                    <a:pt x="2980" y="14016"/>
                    <a:pt x="2272" y="13896"/>
                    <a:pt x="2272" y="13104"/>
                  </a:cubicBezTo>
                  <a:cubicBezTo>
                    <a:pt x="2272" y="12336"/>
                    <a:pt x="3004" y="12007"/>
                    <a:pt x="3712" y="11690"/>
                  </a:cubicBezTo>
                  <a:cubicBezTo>
                    <a:pt x="4630" y="11280"/>
                    <a:pt x="5246" y="10949"/>
                    <a:pt x="5299" y="10231"/>
                  </a:cubicBezTo>
                  <a:cubicBezTo>
                    <a:pt x="5209" y="10178"/>
                    <a:pt x="5046" y="10112"/>
                    <a:pt x="4929" y="10066"/>
                  </a:cubicBezTo>
                  <a:cubicBezTo>
                    <a:pt x="4469" y="9882"/>
                    <a:pt x="3696" y="9573"/>
                    <a:pt x="3696" y="8769"/>
                  </a:cubicBezTo>
                  <a:cubicBezTo>
                    <a:pt x="3696" y="8202"/>
                    <a:pt x="4186" y="7789"/>
                    <a:pt x="4858" y="7789"/>
                  </a:cubicBezTo>
                  <a:cubicBezTo>
                    <a:pt x="5062" y="7789"/>
                    <a:pt x="5378" y="7867"/>
                    <a:pt x="5580" y="7912"/>
                  </a:cubicBezTo>
                  <a:cubicBezTo>
                    <a:pt x="5568" y="7674"/>
                    <a:pt x="5554" y="7361"/>
                    <a:pt x="5554" y="6949"/>
                  </a:cubicBezTo>
                  <a:cubicBezTo>
                    <a:pt x="5554" y="4011"/>
                    <a:pt x="7692" y="2840"/>
                    <a:pt x="9525" y="2794"/>
                  </a:cubicBezTo>
                  <a:close/>
                  <a:moveTo>
                    <a:pt x="2794" y="1"/>
                  </a:moveTo>
                  <a:cubicBezTo>
                    <a:pt x="1255" y="1"/>
                    <a:pt x="1" y="1253"/>
                    <a:pt x="1" y="2794"/>
                  </a:cubicBezTo>
                  <a:lnTo>
                    <a:pt x="1" y="16272"/>
                  </a:lnTo>
                  <a:cubicBezTo>
                    <a:pt x="1" y="17811"/>
                    <a:pt x="1255" y="19065"/>
                    <a:pt x="2794" y="19065"/>
                  </a:cubicBezTo>
                  <a:lnTo>
                    <a:pt x="16274" y="19065"/>
                  </a:lnTo>
                  <a:cubicBezTo>
                    <a:pt x="17813" y="19065"/>
                    <a:pt x="19065" y="17811"/>
                    <a:pt x="19065" y="16272"/>
                  </a:cubicBezTo>
                  <a:lnTo>
                    <a:pt x="19065" y="2792"/>
                  </a:lnTo>
                  <a:cubicBezTo>
                    <a:pt x="19065" y="1253"/>
                    <a:pt x="17813" y="1"/>
                    <a:pt x="16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7" name="Google Shape;8607;p76">
              <a:extLst>
                <a:ext uri="{FF2B5EF4-FFF2-40B4-BE49-F238E27FC236}">
                  <a16:creationId xmlns:a16="http://schemas.microsoft.com/office/drawing/2014/main" id="{A73F99D2-140B-A800-26CD-E9942FA11820}"/>
                </a:ext>
              </a:extLst>
            </p:cNvPr>
            <p:cNvSpPr/>
            <p:nvPr/>
          </p:nvSpPr>
          <p:spPr>
            <a:xfrm>
              <a:off x="4492363" y="1768878"/>
              <a:ext cx="248270" cy="234704"/>
            </a:xfrm>
            <a:custGeom>
              <a:avLst/>
              <a:gdLst/>
              <a:ahLst/>
              <a:cxnLst/>
              <a:rect l="l" t="t" r="r" b="b"/>
              <a:pathLst>
                <a:path w="11896" h="11246" extrusionOk="0">
                  <a:moveTo>
                    <a:pt x="5930" y="0"/>
                  </a:moveTo>
                  <a:cubicBezTo>
                    <a:pt x="5093" y="21"/>
                    <a:pt x="3077" y="428"/>
                    <a:pt x="3077" y="3039"/>
                  </a:cubicBezTo>
                  <a:cubicBezTo>
                    <a:pt x="3077" y="3478"/>
                    <a:pt x="3094" y="3798"/>
                    <a:pt x="3107" y="4028"/>
                  </a:cubicBezTo>
                  <a:cubicBezTo>
                    <a:pt x="3142" y="4647"/>
                    <a:pt x="3077" y="5187"/>
                    <a:pt x="2410" y="5187"/>
                  </a:cubicBezTo>
                  <a:cubicBezTo>
                    <a:pt x="2173" y="5187"/>
                    <a:pt x="1840" y="5114"/>
                    <a:pt x="1608" y="5061"/>
                  </a:cubicBezTo>
                  <a:lnTo>
                    <a:pt x="1608" y="5061"/>
                  </a:lnTo>
                  <a:cubicBezTo>
                    <a:pt x="2217" y="5314"/>
                    <a:pt x="2827" y="5535"/>
                    <a:pt x="2827" y="6215"/>
                  </a:cubicBezTo>
                  <a:cubicBezTo>
                    <a:pt x="2827" y="7791"/>
                    <a:pt x="1472" y="8398"/>
                    <a:pt x="577" y="8799"/>
                  </a:cubicBezTo>
                  <a:cubicBezTo>
                    <a:pt x="400" y="8879"/>
                    <a:pt x="169" y="8981"/>
                    <a:pt x="0" y="9077"/>
                  </a:cubicBezTo>
                  <a:cubicBezTo>
                    <a:pt x="386" y="9148"/>
                    <a:pt x="526" y="9160"/>
                    <a:pt x="965" y="9263"/>
                  </a:cubicBezTo>
                  <a:cubicBezTo>
                    <a:pt x="1348" y="9355"/>
                    <a:pt x="1603" y="9620"/>
                    <a:pt x="1713" y="10103"/>
                  </a:cubicBezTo>
                  <a:cubicBezTo>
                    <a:pt x="2012" y="10046"/>
                    <a:pt x="2244" y="10007"/>
                    <a:pt x="2558" y="10007"/>
                  </a:cubicBezTo>
                  <a:cubicBezTo>
                    <a:pt x="3450" y="10007"/>
                    <a:pt x="3988" y="10373"/>
                    <a:pt x="4460" y="10697"/>
                  </a:cubicBezTo>
                  <a:cubicBezTo>
                    <a:pt x="4892" y="10991"/>
                    <a:pt x="5261" y="11244"/>
                    <a:pt x="5941" y="11246"/>
                  </a:cubicBezTo>
                  <a:cubicBezTo>
                    <a:pt x="6620" y="11244"/>
                    <a:pt x="6990" y="10991"/>
                    <a:pt x="7420" y="10697"/>
                  </a:cubicBezTo>
                  <a:cubicBezTo>
                    <a:pt x="7894" y="10373"/>
                    <a:pt x="8430" y="10007"/>
                    <a:pt x="9323" y="10007"/>
                  </a:cubicBezTo>
                  <a:cubicBezTo>
                    <a:pt x="9638" y="10007"/>
                    <a:pt x="9870" y="10044"/>
                    <a:pt x="10169" y="10103"/>
                  </a:cubicBezTo>
                  <a:cubicBezTo>
                    <a:pt x="10280" y="9616"/>
                    <a:pt x="10535" y="9355"/>
                    <a:pt x="10917" y="9263"/>
                  </a:cubicBezTo>
                  <a:cubicBezTo>
                    <a:pt x="11308" y="9171"/>
                    <a:pt x="11524" y="9140"/>
                    <a:pt x="11895" y="9075"/>
                  </a:cubicBezTo>
                  <a:cubicBezTo>
                    <a:pt x="11727" y="8988"/>
                    <a:pt x="11487" y="8880"/>
                    <a:pt x="11304" y="8799"/>
                  </a:cubicBezTo>
                  <a:cubicBezTo>
                    <a:pt x="10409" y="8398"/>
                    <a:pt x="9054" y="7791"/>
                    <a:pt x="9054" y="6215"/>
                  </a:cubicBezTo>
                  <a:cubicBezTo>
                    <a:pt x="9054" y="5541"/>
                    <a:pt x="9663" y="5312"/>
                    <a:pt x="10271" y="5061"/>
                  </a:cubicBezTo>
                  <a:lnTo>
                    <a:pt x="10271" y="5061"/>
                  </a:lnTo>
                  <a:cubicBezTo>
                    <a:pt x="9985" y="5105"/>
                    <a:pt x="9811" y="5187"/>
                    <a:pt x="9472" y="5187"/>
                  </a:cubicBezTo>
                  <a:cubicBezTo>
                    <a:pt x="8805" y="5187"/>
                    <a:pt x="8739" y="4647"/>
                    <a:pt x="8773" y="4028"/>
                  </a:cubicBezTo>
                  <a:cubicBezTo>
                    <a:pt x="8787" y="3798"/>
                    <a:pt x="8805" y="3478"/>
                    <a:pt x="8805" y="3039"/>
                  </a:cubicBezTo>
                  <a:cubicBezTo>
                    <a:pt x="8805" y="439"/>
                    <a:pt x="6795" y="25"/>
                    <a:pt x="5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38" name="Google Shape;8608;p76">
            <a:extLst>
              <a:ext uri="{FF2B5EF4-FFF2-40B4-BE49-F238E27FC236}">
                <a16:creationId xmlns:a16="http://schemas.microsoft.com/office/drawing/2014/main" id="{F8E39174-CE62-44DF-A000-EF082E72C3DC}"/>
              </a:ext>
            </a:extLst>
          </p:cNvPr>
          <p:cNvGrpSpPr/>
          <p:nvPr/>
        </p:nvGrpSpPr>
        <p:grpSpPr>
          <a:xfrm>
            <a:off x="10590149" y="4411384"/>
            <a:ext cx="516881" cy="516881"/>
            <a:chOff x="2869999" y="1687279"/>
            <a:chExt cx="397887" cy="397887"/>
          </a:xfrm>
          <a:solidFill>
            <a:schemeClr val="tx1"/>
          </a:solidFill>
        </p:grpSpPr>
        <p:sp>
          <p:nvSpPr>
            <p:cNvPr id="1239" name="Google Shape;8609;p76">
              <a:extLst>
                <a:ext uri="{FF2B5EF4-FFF2-40B4-BE49-F238E27FC236}">
                  <a16:creationId xmlns:a16="http://schemas.microsoft.com/office/drawing/2014/main" id="{3EAFDA43-6C71-0CE5-EC36-A4735E3A6BF5}"/>
                </a:ext>
              </a:extLst>
            </p:cNvPr>
            <p:cNvSpPr/>
            <p:nvPr/>
          </p:nvSpPr>
          <p:spPr>
            <a:xfrm>
              <a:off x="2994590" y="1833740"/>
              <a:ext cx="148657" cy="81685"/>
            </a:xfrm>
            <a:custGeom>
              <a:avLst/>
              <a:gdLst/>
              <a:ahLst/>
              <a:cxnLst/>
              <a:rect l="l" t="t" r="r" b="b"/>
              <a:pathLst>
                <a:path w="7123" h="3914" extrusionOk="0">
                  <a:moveTo>
                    <a:pt x="2491" y="0"/>
                  </a:moveTo>
                  <a:lnTo>
                    <a:pt x="1" y="3112"/>
                  </a:lnTo>
                  <a:lnTo>
                    <a:pt x="1" y="3112"/>
                  </a:lnTo>
                  <a:lnTo>
                    <a:pt x="2196" y="2015"/>
                  </a:lnTo>
                  <a:cubicBezTo>
                    <a:pt x="2275" y="1975"/>
                    <a:pt x="2360" y="1956"/>
                    <a:pt x="2445" y="1956"/>
                  </a:cubicBezTo>
                  <a:cubicBezTo>
                    <a:pt x="2590" y="1956"/>
                    <a:pt x="2733" y="2012"/>
                    <a:pt x="2840" y="2119"/>
                  </a:cubicBezTo>
                  <a:lnTo>
                    <a:pt x="4634" y="3913"/>
                  </a:lnTo>
                  <a:lnTo>
                    <a:pt x="7123" y="800"/>
                  </a:lnTo>
                  <a:lnTo>
                    <a:pt x="4929" y="1897"/>
                  </a:lnTo>
                  <a:cubicBezTo>
                    <a:pt x="4850" y="1937"/>
                    <a:pt x="4764" y="1957"/>
                    <a:pt x="4679" y="1957"/>
                  </a:cubicBezTo>
                  <a:cubicBezTo>
                    <a:pt x="4535" y="1957"/>
                    <a:pt x="4392" y="1900"/>
                    <a:pt x="4285" y="1792"/>
                  </a:cubicBezTo>
                  <a:lnTo>
                    <a:pt x="24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0" name="Google Shape;8610;p76">
              <a:extLst>
                <a:ext uri="{FF2B5EF4-FFF2-40B4-BE49-F238E27FC236}">
                  <a16:creationId xmlns:a16="http://schemas.microsoft.com/office/drawing/2014/main" id="{F2DA4539-9A50-D080-74AA-57C768DA2972}"/>
                </a:ext>
              </a:extLst>
            </p:cNvPr>
            <p:cNvSpPr/>
            <p:nvPr/>
          </p:nvSpPr>
          <p:spPr>
            <a:xfrm>
              <a:off x="2869999" y="1687279"/>
              <a:ext cx="397887" cy="397887"/>
            </a:xfrm>
            <a:custGeom>
              <a:avLst/>
              <a:gdLst/>
              <a:ahLst/>
              <a:cxnLst/>
              <a:rect l="l" t="t" r="r" b="b"/>
              <a:pathLst>
                <a:path w="19065" h="19065" extrusionOk="0">
                  <a:moveTo>
                    <a:pt x="8420" y="5623"/>
                  </a:moveTo>
                  <a:cubicBezTo>
                    <a:pt x="8569" y="5623"/>
                    <a:pt x="8707" y="5682"/>
                    <a:pt x="8810" y="5787"/>
                  </a:cubicBezTo>
                  <a:lnTo>
                    <a:pt x="10759" y="7736"/>
                  </a:lnTo>
                  <a:lnTo>
                    <a:pt x="14867" y="5683"/>
                  </a:lnTo>
                  <a:cubicBezTo>
                    <a:pt x="14947" y="5643"/>
                    <a:pt x="15033" y="5624"/>
                    <a:pt x="15118" y="5624"/>
                  </a:cubicBezTo>
                  <a:cubicBezTo>
                    <a:pt x="15283" y="5624"/>
                    <a:pt x="15443" y="5695"/>
                    <a:pt x="15552" y="5829"/>
                  </a:cubicBezTo>
                  <a:cubicBezTo>
                    <a:pt x="15716" y="6035"/>
                    <a:pt x="15718" y="6325"/>
                    <a:pt x="15553" y="6530"/>
                  </a:cubicBezTo>
                  <a:lnTo>
                    <a:pt x="11085" y="12116"/>
                  </a:lnTo>
                  <a:cubicBezTo>
                    <a:pt x="10973" y="12256"/>
                    <a:pt x="10812" y="12324"/>
                    <a:pt x="10652" y="12324"/>
                  </a:cubicBezTo>
                  <a:cubicBezTo>
                    <a:pt x="10507" y="12324"/>
                    <a:pt x="10363" y="12269"/>
                    <a:pt x="10255" y="12161"/>
                  </a:cubicBezTo>
                  <a:lnTo>
                    <a:pt x="8306" y="10211"/>
                  </a:lnTo>
                  <a:lnTo>
                    <a:pt x="4196" y="12267"/>
                  </a:lnTo>
                  <a:cubicBezTo>
                    <a:pt x="4117" y="12306"/>
                    <a:pt x="4032" y="12325"/>
                    <a:pt x="3948" y="12325"/>
                  </a:cubicBezTo>
                  <a:cubicBezTo>
                    <a:pt x="3784" y="12325"/>
                    <a:pt x="3622" y="12253"/>
                    <a:pt x="3514" y="12118"/>
                  </a:cubicBezTo>
                  <a:cubicBezTo>
                    <a:pt x="3347" y="11913"/>
                    <a:pt x="3347" y="11623"/>
                    <a:pt x="3510" y="11418"/>
                  </a:cubicBezTo>
                  <a:lnTo>
                    <a:pt x="7979" y="5833"/>
                  </a:lnTo>
                  <a:cubicBezTo>
                    <a:pt x="8078" y="5709"/>
                    <a:pt x="8226" y="5633"/>
                    <a:pt x="8384" y="5624"/>
                  </a:cubicBezTo>
                  <a:cubicBezTo>
                    <a:pt x="8396" y="5623"/>
                    <a:pt x="8408" y="5623"/>
                    <a:pt x="8420" y="5623"/>
                  </a:cubicBezTo>
                  <a:close/>
                  <a:moveTo>
                    <a:pt x="9532" y="1"/>
                  </a:moveTo>
                  <a:cubicBezTo>
                    <a:pt x="4297" y="1"/>
                    <a:pt x="0" y="4046"/>
                    <a:pt x="0" y="8975"/>
                  </a:cubicBezTo>
                  <a:cubicBezTo>
                    <a:pt x="0" y="11616"/>
                    <a:pt x="1255" y="14085"/>
                    <a:pt x="3388" y="15787"/>
                  </a:cubicBezTo>
                  <a:lnTo>
                    <a:pt x="3388" y="18506"/>
                  </a:lnTo>
                  <a:cubicBezTo>
                    <a:pt x="3388" y="18699"/>
                    <a:pt x="3489" y="18879"/>
                    <a:pt x="3653" y="18980"/>
                  </a:cubicBezTo>
                  <a:cubicBezTo>
                    <a:pt x="3742" y="19036"/>
                    <a:pt x="3843" y="19064"/>
                    <a:pt x="3946" y="19064"/>
                  </a:cubicBezTo>
                  <a:cubicBezTo>
                    <a:pt x="4031" y="19064"/>
                    <a:pt x="4117" y="19045"/>
                    <a:pt x="4196" y="19005"/>
                  </a:cubicBezTo>
                  <a:lnTo>
                    <a:pt x="6970" y="17581"/>
                  </a:lnTo>
                  <a:cubicBezTo>
                    <a:pt x="7802" y="17799"/>
                    <a:pt x="8661" y="17910"/>
                    <a:pt x="9532" y="17910"/>
                  </a:cubicBezTo>
                  <a:cubicBezTo>
                    <a:pt x="14768" y="17910"/>
                    <a:pt x="19065" y="13901"/>
                    <a:pt x="19065" y="8975"/>
                  </a:cubicBezTo>
                  <a:cubicBezTo>
                    <a:pt x="19065" y="4046"/>
                    <a:pt x="14768" y="1"/>
                    <a:pt x="95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1" name="Google Shape;8611;p76">
            <a:extLst>
              <a:ext uri="{FF2B5EF4-FFF2-40B4-BE49-F238E27FC236}">
                <a16:creationId xmlns:a16="http://schemas.microsoft.com/office/drawing/2014/main" id="{487B5C64-0F98-3665-B7AE-3D4C6EEEFA60}"/>
              </a:ext>
            </a:extLst>
          </p:cNvPr>
          <p:cNvGrpSpPr/>
          <p:nvPr/>
        </p:nvGrpSpPr>
        <p:grpSpPr>
          <a:xfrm>
            <a:off x="3303625" y="5104886"/>
            <a:ext cx="515743" cy="515905"/>
            <a:chOff x="3902887" y="1687655"/>
            <a:chExt cx="397010" cy="397135"/>
          </a:xfrm>
          <a:solidFill>
            <a:schemeClr val="tx1"/>
          </a:solidFill>
        </p:grpSpPr>
        <p:sp>
          <p:nvSpPr>
            <p:cNvPr id="1242" name="Google Shape;8612;p76">
              <a:extLst>
                <a:ext uri="{FF2B5EF4-FFF2-40B4-BE49-F238E27FC236}">
                  <a16:creationId xmlns:a16="http://schemas.microsoft.com/office/drawing/2014/main" id="{3DD431CD-EEB1-E3D4-C6B1-594AECADF1D6}"/>
                </a:ext>
              </a:extLst>
            </p:cNvPr>
            <p:cNvSpPr/>
            <p:nvPr/>
          </p:nvSpPr>
          <p:spPr>
            <a:xfrm>
              <a:off x="4023345" y="1785845"/>
              <a:ext cx="156275" cy="200269"/>
            </a:xfrm>
            <a:custGeom>
              <a:avLst/>
              <a:gdLst/>
              <a:ahLst/>
              <a:cxnLst/>
              <a:rect l="l" t="t" r="r" b="b"/>
              <a:pathLst>
                <a:path w="7488" h="9596" extrusionOk="0">
                  <a:moveTo>
                    <a:pt x="3585" y="1"/>
                  </a:moveTo>
                  <a:cubicBezTo>
                    <a:pt x="3550" y="1"/>
                    <a:pt x="36" y="31"/>
                    <a:pt x="36" y="2561"/>
                  </a:cubicBezTo>
                  <a:cubicBezTo>
                    <a:pt x="36" y="4296"/>
                    <a:pt x="1381" y="4712"/>
                    <a:pt x="3429" y="5147"/>
                  </a:cubicBezTo>
                  <a:cubicBezTo>
                    <a:pt x="4813" y="5440"/>
                    <a:pt x="6242" y="5745"/>
                    <a:pt x="6242" y="7084"/>
                  </a:cubicBezTo>
                  <a:cubicBezTo>
                    <a:pt x="6242" y="8290"/>
                    <a:pt x="4968" y="9010"/>
                    <a:pt x="3737" y="9010"/>
                  </a:cubicBezTo>
                  <a:cubicBezTo>
                    <a:pt x="2265" y="9010"/>
                    <a:pt x="1591" y="8227"/>
                    <a:pt x="1100" y="7655"/>
                  </a:cubicBezTo>
                  <a:cubicBezTo>
                    <a:pt x="793" y="7298"/>
                    <a:pt x="640" y="7140"/>
                    <a:pt x="463" y="7140"/>
                  </a:cubicBezTo>
                  <a:cubicBezTo>
                    <a:pt x="330" y="7140"/>
                    <a:pt x="1" y="7243"/>
                    <a:pt x="1" y="7485"/>
                  </a:cubicBezTo>
                  <a:cubicBezTo>
                    <a:pt x="1" y="8301"/>
                    <a:pt x="1016" y="9596"/>
                    <a:pt x="3744" y="9596"/>
                  </a:cubicBezTo>
                  <a:cubicBezTo>
                    <a:pt x="5165" y="9594"/>
                    <a:pt x="6203" y="9265"/>
                    <a:pt x="6831" y="8616"/>
                  </a:cubicBezTo>
                  <a:cubicBezTo>
                    <a:pt x="7479" y="7947"/>
                    <a:pt x="7487" y="7116"/>
                    <a:pt x="7482" y="6957"/>
                  </a:cubicBezTo>
                  <a:cubicBezTo>
                    <a:pt x="7482" y="5087"/>
                    <a:pt x="6088" y="4674"/>
                    <a:pt x="3964" y="4255"/>
                  </a:cubicBezTo>
                  <a:cubicBezTo>
                    <a:pt x="2598" y="3986"/>
                    <a:pt x="1186" y="3709"/>
                    <a:pt x="1186" y="2410"/>
                  </a:cubicBezTo>
                  <a:cubicBezTo>
                    <a:pt x="1186" y="1420"/>
                    <a:pt x="2170" y="675"/>
                    <a:pt x="3475" y="675"/>
                  </a:cubicBezTo>
                  <a:cubicBezTo>
                    <a:pt x="4868" y="675"/>
                    <a:pt x="5485" y="1305"/>
                    <a:pt x="5938" y="1766"/>
                  </a:cubicBezTo>
                  <a:cubicBezTo>
                    <a:pt x="6247" y="2081"/>
                    <a:pt x="6375" y="2191"/>
                    <a:pt x="6598" y="2191"/>
                  </a:cubicBezTo>
                  <a:cubicBezTo>
                    <a:pt x="6794" y="2191"/>
                    <a:pt x="7082" y="2072"/>
                    <a:pt x="7082" y="1818"/>
                  </a:cubicBezTo>
                  <a:cubicBezTo>
                    <a:pt x="7082" y="1381"/>
                    <a:pt x="5803" y="1"/>
                    <a:pt x="3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3" name="Google Shape;8613;p76">
              <a:extLst>
                <a:ext uri="{FF2B5EF4-FFF2-40B4-BE49-F238E27FC236}">
                  <a16:creationId xmlns:a16="http://schemas.microsoft.com/office/drawing/2014/main" id="{7A9DB0EA-10D9-6F5E-369B-474D393A5C40}"/>
                </a:ext>
              </a:extLst>
            </p:cNvPr>
            <p:cNvSpPr/>
            <p:nvPr/>
          </p:nvSpPr>
          <p:spPr>
            <a:xfrm>
              <a:off x="3902887" y="1687655"/>
              <a:ext cx="397010" cy="397135"/>
            </a:xfrm>
            <a:custGeom>
              <a:avLst/>
              <a:gdLst/>
              <a:ahLst/>
              <a:cxnLst/>
              <a:rect l="l" t="t" r="r" b="b"/>
              <a:pathLst>
                <a:path w="19023" h="19029" extrusionOk="0">
                  <a:moveTo>
                    <a:pt x="9357" y="3591"/>
                  </a:moveTo>
                  <a:cubicBezTo>
                    <a:pt x="11911" y="3591"/>
                    <a:pt x="13969" y="5196"/>
                    <a:pt x="13969" y="6523"/>
                  </a:cubicBezTo>
                  <a:cubicBezTo>
                    <a:pt x="13969" y="7455"/>
                    <a:pt x="13157" y="8010"/>
                    <a:pt x="12370" y="8010"/>
                  </a:cubicBezTo>
                  <a:cubicBezTo>
                    <a:pt x="11658" y="8010"/>
                    <a:pt x="11246" y="7589"/>
                    <a:pt x="10914" y="7251"/>
                  </a:cubicBezTo>
                  <a:cubicBezTo>
                    <a:pt x="10514" y="6845"/>
                    <a:pt x="10171" y="6494"/>
                    <a:pt x="9247" y="6494"/>
                  </a:cubicBezTo>
                  <a:cubicBezTo>
                    <a:pt x="8481" y="6494"/>
                    <a:pt x="8073" y="6855"/>
                    <a:pt x="8073" y="7115"/>
                  </a:cubicBezTo>
                  <a:cubicBezTo>
                    <a:pt x="8073" y="7497"/>
                    <a:pt x="9028" y="7685"/>
                    <a:pt x="9950" y="7867"/>
                  </a:cubicBezTo>
                  <a:cubicBezTo>
                    <a:pt x="11710" y="8214"/>
                    <a:pt x="14369" y="8739"/>
                    <a:pt x="14369" y="11635"/>
                  </a:cubicBezTo>
                  <a:cubicBezTo>
                    <a:pt x="14379" y="11960"/>
                    <a:pt x="14340" y="13128"/>
                    <a:pt x="13404" y="14096"/>
                  </a:cubicBezTo>
                  <a:cubicBezTo>
                    <a:pt x="12561" y="14970"/>
                    <a:pt x="11252" y="15414"/>
                    <a:pt x="9518" y="15415"/>
                  </a:cubicBezTo>
                  <a:lnTo>
                    <a:pt x="9516" y="15415"/>
                  </a:lnTo>
                  <a:cubicBezTo>
                    <a:pt x="5952" y="15415"/>
                    <a:pt x="4658" y="13487"/>
                    <a:pt x="4658" y="12190"/>
                  </a:cubicBezTo>
                  <a:cubicBezTo>
                    <a:pt x="4658" y="11290"/>
                    <a:pt x="5476" y="10731"/>
                    <a:pt x="6235" y="10731"/>
                  </a:cubicBezTo>
                  <a:cubicBezTo>
                    <a:pt x="6942" y="10731"/>
                    <a:pt x="7354" y="11210"/>
                    <a:pt x="7717" y="11633"/>
                  </a:cubicBezTo>
                  <a:cubicBezTo>
                    <a:pt x="8145" y="12132"/>
                    <a:pt x="8549" y="12601"/>
                    <a:pt x="9509" y="12601"/>
                  </a:cubicBezTo>
                  <a:cubicBezTo>
                    <a:pt x="10165" y="12601"/>
                    <a:pt x="10898" y="12254"/>
                    <a:pt x="10898" y="11789"/>
                  </a:cubicBezTo>
                  <a:cubicBezTo>
                    <a:pt x="10898" y="11384"/>
                    <a:pt x="10135" y="11191"/>
                    <a:pt x="8970" y="10943"/>
                  </a:cubicBezTo>
                  <a:cubicBezTo>
                    <a:pt x="7165" y="10559"/>
                    <a:pt x="4694" y="10032"/>
                    <a:pt x="4694" y="7266"/>
                  </a:cubicBezTo>
                  <a:cubicBezTo>
                    <a:pt x="4694" y="4359"/>
                    <a:pt x="7744" y="3591"/>
                    <a:pt x="9357" y="3591"/>
                  </a:cubicBezTo>
                  <a:close/>
                  <a:moveTo>
                    <a:pt x="5202" y="0"/>
                  </a:moveTo>
                  <a:cubicBezTo>
                    <a:pt x="2338" y="0"/>
                    <a:pt x="6" y="2303"/>
                    <a:pt x="1" y="5148"/>
                  </a:cubicBezTo>
                  <a:lnTo>
                    <a:pt x="1" y="5159"/>
                  </a:lnTo>
                  <a:cubicBezTo>
                    <a:pt x="2" y="6225"/>
                    <a:pt x="261" y="6830"/>
                    <a:pt x="469" y="7319"/>
                  </a:cubicBezTo>
                  <a:cubicBezTo>
                    <a:pt x="609" y="7646"/>
                    <a:pt x="712" y="7885"/>
                    <a:pt x="712" y="8212"/>
                  </a:cubicBezTo>
                  <a:cubicBezTo>
                    <a:pt x="712" y="8219"/>
                    <a:pt x="632" y="9035"/>
                    <a:pt x="632" y="9553"/>
                  </a:cubicBezTo>
                  <a:cubicBezTo>
                    <a:pt x="632" y="12302"/>
                    <a:pt x="2927" y="18423"/>
                    <a:pt x="9541" y="18423"/>
                  </a:cubicBezTo>
                  <a:cubicBezTo>
                    <a:pt x="10171" y="18423"/>
                    <a:pt x="10931" y="18343"/>
                    <a:pt x="10931" y="18343"/>
                  </a:cubicBezTo>
                  <a:cubicBezTo>
                    <a:pt x="11190" y="18343"/>
                    <a:pt x="11441" y="18446"/>
                    <a:pt x="11759" y="18577"/>
                  </a:cubicBezTo>
                  <a:cubicBezTo>
                    <a:pt x="12509" y="18886"/>
                    <a:pt x="13241" y="19028"/>
                    <a:pt x="13937" y="19028"/>
                  </a:cubicBezTo>
                  <a:cubicBezTo>
                    <a:pt x="15330" y="19028"/>
                    <a:pt x="16576" y="18458"/>
                    <a:pt x="17517" y="17520"/>
                  </a:cubicBezTo>
                  <a:cubicBezTo>
                    <a:pt x="18489" y="16555"/>
                    <a:pt x="19023" y="15260"/>
                    <a:pt x="19023" y="13878"/>
                  </a:cubicBezTo>
                  <a:cubicBezTo>
                    <a:pt x="19023" y="12804"/>
                    <a:pt x="18763" y="12198"/>
                    <a:pt x="18554" y="11708"/>
                  </a:cubicBezTo>
                  <a:cubicBezTo>
                    <a:pt x="18414" y="11380"/>
                    <a:pt x="18312" y="11141"/>
                    <a:pt x="18312" y="10814"/>
                  </a:cubicBezTo>
                  <a:cubicBezTo>
                    <a:pt x="18312" y="10804"/>
                    <a:pt x="18391" y="9993"/>
                    <a:pt x="18391" y="9473"/>
                  </a:cubicBezTo>
                  <a:cubicBezTo>
                    <a:pt x="18391" y="6724"/>
                    <a:pt x="16095" y="603"/>
                    <a:pt x="9483" y="603"/>
                  </a:cubicBezTo>
                  <a:cubicBezTo>
                    <a:pt x="8853" y="603"/>
                    <a:pt x="8092" y="683"/>
                    <a:pt x="8092" y="683"/>
                  </a:cubicBezTo>
                  <a:cubicBezTo>
                    <a:pt x="7832" y="683"/>
                    <a:pt x="7583" y="580"/>
                    <a:pt x="7264" y="450"/>
                  </a:cubicBezTo>
                  <a:cubicBezTo>
                    <a:pt x="6767" y="244"/>
                    <a:pt x="6150" y="0"/>
                    <a:pt x="5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4" name="Google Shape;8614;p76">
            <a:extLst>
              <a:ext uri="{FF2B5EF4-FFF2-40B4-BE49-F238E27FC236}">
                <a16:creationId xmlns:a16="http://schemas.microsoft.com/office/drawing/2014/main" id="{ED0E43B5-BFA6-0D1C-CE45-DEFF2763F94E}"/>
              </a:ext>
            </a:extLst>
          </p:cNvPr>
          <p:cNvGrpSpPr/>
          <p:nvPr/>
        </p:nvGrpSpPr>
        <p:grpSpPr>
          <a:xfrm>
            <a:off x="4687222" y="5104385"/>
            <a:ext cx="516908" cy="516908"/>
            <a:chOff x="4933458" y="1687279"/>
            <a:chExt cx="397907" cy="397907"/>
          </a:xfrm>
          <a:solidFill>
            <a:schemeClr val="tx1"/>
          </a:solidFill>
        </p:grpSpPr>
        <p:sp>
          <p:nvSpPr>
            <p:cNvPr id="1245" name="Google Shape;8615;p76">
              <a:extLst>
                <a:ext uri="{FF2B5EF4-FFF2-40B4-BE49-F238E27FC236}">
                  <a16:creationId xmlns:a16="http://schemas.microsoft.com/office/drawing/2014/main" id="{8932DBFA-33C2-E8D9-7F9E-70B5B87FDBEF}"/>
                </a:ext>
              </a:extLst>
            </p:cNvPr>
            <p:cNvSpPr/>
            <p:nvPr/>
          </p:nvSpPr>
          <p:spPr>
            <a:xfrm>
              <a:off x="5071801" y="1766541"/>
              <a:ext cx="125867" cy="241215"/>
            </a:xfrm>
            <a:custGeom>
              <a:avLst/>
              <a:gdLst/>
              <a:ahLst/>
              <a:cxnLst/>
              <a:rect l="l" t="t" r="r" b="b"/>
              <a:pathLst>
                <a:path w="6031" h="11558" extrusionOk="0">
                  <a:moveTo>
                    <a:pt x="2415" y="1"/>
                  </a:moveTo>
                  <a:cubicBezTo>
                    <a:pt x="2233" y="993"/>
                    <a:pt x="1808" y="2415"/>
                    <a:pt x="0" y="2785"/>
                  </a:cubicBezTo>
                  <a:lnTo>
                    <a:pt x="0" y="4244"/>
                  </a:lnTo>
                  <a:lnTo>
                    <a:pt x="1228" y="4244"/>
                  </a:lnTo>
                  <a:cubicBezTo>
                    <a:pt x="1537" y="4244"/>
                    <a:pt x="1787" y="4496"/>
                    <a:pt x="1787" y="4803"/>
                  </a:cubicBezTo>
                  <a:lnTo>
                    <a:pt x="1787" y="9077"/>
                  </a:lnTo>
                  <a:cubicBezTo>
                    <a:pt x="1787" y="10222"/>
                    <a:pt x="2553" y="11558"/>
                    <a:pt x="4714" y="11558"/>
                  </a:cubicBezTo>
                  <a:cubicBezTo>
                    <a:pt x="5212" y="11558"/>
                    <a:pt x="5689" y="11535"/>
                    <a:pt x="6031" y="11512"/>
                  </a:cubicBezTo>
                  <a:lnTo>
                    <a:pt x="6031" y="9905"/>
                  </a:lnTo>
                  <a:lnTo>
                    <a:pt x="4891" y="9905"/>
                  </a:lnTo>
                  <a:cubicBezTo>
                    <a:pt x="3535" y="9905"/>
                    <a:pt x="3351" y="9125"/>
                    <a:pt x="3351" y="8363"/>
                  </a:cubicBezTo>
                  <a:lnTo>
                    <a:pt x="3351" y="4803"/>
                  </a:lnTo>
                  <a:cubicBezTo>
                    <a:pt x="3351" y="4496"/>
                    <a:pt x="3600" y="4244"/>
                    <a:pt x="3910" y="4244"/>
                  </a:cubicBezTo>
                  <a:lnTo>
                    <a:pt x="6031" y="4244"/>
                  </a:lnTo>
                  <a:lnTo>
                    <a:pt x="6031" y="2681"/>
                  </a:lnTo>
                  <a:lnTo>
                    <a:pt x="3910" y="2681"/>
                  </a:lnTo>
                  <a:cubicBezTo>
                    <a:pt x="3600" y="2681"/>
                    <a:pt x="3351" y="2431"/>
                    <a:pt x="3351" y="2122"/>
                  </a:cubicBezTo>
                  <a:lnTo>
                    <a:pt x="335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6" name="Google Shape;8616;p76">
              <a:extLst>
                <a:ext uri="{FF2B5EF4-FFF2-40B4-BE49-F238E27FC236}">
                  <a16:creationId xmlns:a16="http://schemas.microsoft.com/office/drawing/2014/main" id="{63C3A187-321E-8E79-7625-49A46EBDEF07}"/>
                </a:ext>
              </a:extLst>
            </p:cNvPr>
            <p:cNvSpPr/>
            <p:nvPr/>
          </p:nvSpPr>
          <p:spPr>
            <a:xfrm>
              <a:off x="4933458" y="1687279"/>
              <a:ext cx="397907" cy="397907"/>
            </a:xfrm>
            <a:custGeom>
              <a:avLst/>
              <a:gdLst/>
              <a:ahLst/>
              <a:cxnLst/>
              <a:rect l="l" t="t" r="r" b="b"/>
              <a:pathLst>
                <a:path w="19066" h="19066" extrusionOk="0">
                  <a:moveTo>
                    <a:pt x="10539" y="2681"/>
                  </a:moveTo>
                  <a:cubicBezTo>
                    <a:pt x="10846" y="2681"/>
                    <a:pt x="11059" y="2932"/>
                    <a:pt x="11059" y="3240"/>
                  </a:cubicBezTo>
                  <a:lnTo>
                    <a:pt x="11059" y="5362"/>
                  </a:lnTo>
                  <a:lnTo>
                    <a:pt x="13219" y="5362"/>
                  </a:lnTo>
                  <a:cubicBezTo>
                    <a:pt x="13528" y="5362"/>
                    <a:pt x="13778" y="5612"/>
                    <a:pt x="13778" y="5921"/>
                  </a:cubicBezTo>
                  <a:lnTo>
                    <a:pt x="13778" y="8601"/>
                  </a:lnTo>
                  <a:cubicBezTo>
                    <a:pt x="13778" y="8911"/>
                    <a:pt x="13528" y="9160"/>
                    <a:pt x="13219" y="9160"/>
                  </a:cubicBezTo>
                  <a:lnTo>
                    <a:pt x="11096" y="9160"/>
                  </a:lnTo>
                  <a:lnTo>
                    <a:pt x="11096" y="12161"/>
                  </a:lnTo>
                  <a:cubicBezTo>
                    <a:pt x="11096" y="12440"/>
                    <a:pt x="11121" y="12520"/>
                    <a:pt x="11133" y="12541"/>
                  </a:cubicBezTo>
                  <a:cubicBezTo>
                    <a:pt x="11140" y="12541"/>
                    <a:pt x="11234" y="12585"/>
                    <a:pt x="11520" y="12585"/>
                  </a:cubicBezTo>
                  <a:lnTo>
                    <a:pt x="13219" y="12585"/>
                  </a:lnTo>
                  <a:cubicBezTo>
                    <a:pt x="13528" y="12585"/>
                    <a:pt x="13741" y="12836"/>
                    <a:pt x="13741" y="13144"/>
                  </a:cubicBezTo>
                  <a:lnTo>
                    <a:pt x="13741" y="15826"/>
                  </a:lnTo>
                  <a:cubicBezTo>
                    <a:pt x="13741" y="16113"/>
                    <a:pt x="13560" y="16351"/>
                    <a:pt x="13273" y="16382"/>
                  </a:cubicBezTo>
                  <a:cubicBezTo>
                    <a:pt x="13236" y="16385"/>
                    <a:pt x="12341" y="16474"/>
                    <a:pt x="11342" y="16474"/>
                  </a:cubicBezTo>
                  <a:cubicBezTo>
                    <a:pt x="8564" y="16474"/>
                    <a:pt x="7298" y="14609"/>
                    <a:pt x="7298" y="12877"/>
                  </a:cubicBezTo>
                  <a:lnTo>
                    <a:pt x="7298" y="9160"/>
                  </a:lnTo>
                  <a:lnTo>
                    <a:pt x="6070" y="9160"/>
                  </a:lnTo>
                  <a:cubicBezTo>
                    <a:pt x="5760" y="9160"/>
                    <a:pt x="5511" y="8911"/>
                    <a:pt x="5511" y="8601"/>
                  </a:cubicBezTo>
                  <a:lnTo>
                    <a:pt x="5511" y="6100"/>
                  </a:lnTo>
                  <a:cubicBezTo>
                    <a:pt x="5511" y="5808"/>
                    <a:pt x="5734" y="5568"/>
                    <a:pt x="6024" y="5543"/>
                  </a:cubicBezTo>
                  <a:cubicBezTo>
                    <a:pt x="7535" y="5417"/>
                    <a:pt x="7797" y="4524"/>
                    <a:pt x="8000" y="3275"/>
                  </a:cubicBezTo>
                  <a:lnTo>
                    <a:pt x="8021" y="3148"/>
                  </a:lnTo>
                  <a:cubicBezTo>
                    <a:pt x="8066" y="2879"/>
                    <a:pt x="8299" y="2681"/>
                    <a:pt x="8571" y="2681"/>
                  </a:cubicBezTo>
                  <a:close/>
                  <a:moveTo>
                    <a:pt x="2794" y="1"/>
                  </a:moveTo>
                  <a:cubicBezTo>
                    <a:pt x="1253" y="1"/>
                    <a:pt x="1" y="1253"/>
                    <a:pt x="1" y="2794"/>
                  </a:cubicBezTo>
                  <a:lnTo>
                    <a:pt x="1" y="16272"/>
                  </a:lnTo>
                  <a:cubicBezTo>
                    <a:pt x="1" y="17811"/>
                    <a:pt x="1253" y="19065"/>
                    <a:pt x="2794" y="19065"/>
                  </a:cubicBezTo>
                  <a:lnTo>
                    <a:pt x="16272" y="19065"/>
                  </a:lnTo>
                  <a:cubicBezTo>
                    <a:pt x="17813" y="19065"/>
                    <a:pt x="19065" y="17811"/>
                    <a:pt x="19065" y="16272"/>
                  </a:cubicBezTo>
                  <a:lnTo>
                    <a:pt x="19065" y="2792"/>
                  </a:lnTo>
                  <a:cubicBezTo>
                    <a:pt x="19065" y="1253"/>
                    <a:pt x="17813" y="1"/>
                    <a:pt x="16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7" name="Google Shape;8617;p76">
            <a:extLst>
              <a:ext uri="{FF2B5EF4-FFF2-40B4-BE49-F238E27FC236}">
                <a16:creationId xmlns:a16="http://schemas.microsoft.com/office/drawing/2014/main" id="{2721DD39-1B30-20D2-2C3F-A961F369932A}"/>
              </a:ext>
            </a:extLst>
          </p:cNvPr>
          <p:cNvGrpSpPr/>
          <p:nvPr/>
        </p:nvGrpSpPr>
        <p:grpSpPr>
          <a:xfrm>
            <a:off x="8464490" y="4411384"/>
            <a:ext cx="516881" cy="516881"/>
            <a:chOff x="1379798" y="1723250"/>
            <a:chExt cx="397887" cy="397887"/>
          </a:xfrm>
          <a:solidFill>
            <a:schemeClr val="tx1"/>
          </a:solidFill>
        </p:grpSpPr>
        <p:sp>
          <p:nvSpPr>
            <p:cNvPr id="1248" name="Google Shape;8618;p76">
              <a:extLst>
                <a:ext uri="{FF2B5EF4-FFF2-40B4-BE49-F238E27FC236}">
                  <a16:creationId xmlns:a16="http://schemas.microsoft.com/office/drawing/2014/main" id="{AFEAFD7E-ECFE-D12B-3FD4-EEFE7468A8AE}"/>
                </a:ext>
              </a:extLst>
            </p:cNvPr>
            <p:cNvSpPr/>
            <p:nvPr/>
          </p:nvSpPr>
          <p:spPr>
            <a:xfrm>
              <a:off x="1462169" y="1793977"/>
              <a:ext cx="23354" cy="23312"/>
            </a:xfrm>
            <a:custGeom>
              <a:avLst/>
              <a:gdLst/>
              <a:ahLst/>
              <a:cxnLst/>
              <a:rect l="l" t="t" r="r" b="b"/>
              <a:pathLst>
                <a:path w="1119" h="1117" extrusionOk="0">
                  <a:moveTo>
                    <a:pt x="559" y="1"/>
                  </a:moveTo>
                  <a:cubicBezTo>
                    <a:pt x="251" y="1"/>
                    <a:pt x="0" y="250"/>
                    <a:pt x="0" y="558"/>
                  </a:cubicBezTo>
                  <a:cubicBezTo>
                    <a:pt x="0" y="866"/>
                    <a:pt x="251" y="1117"/>
                    <a:pt x="559" y="1117"/>
                  </a:cubicBezTo>
                  <a:cubicBezTo>
                    <a:pt x="867" y="1117"/>
                    <a:pt x="1118" y="866"/>
                    <a:pt x="1118" y="558"/>
                  </a:cubicBezTo>
                  <a:cubicBezTo>
                    <a:pt x="1118" y="250"/>
                    <a:pt x="867" y="1"/>
                    <a:pt x="5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9" name="Google Shape;8619;p76">
              <a:extLst>
                <a:ext uri="{FF2B5EF4-FFF2-40B4-BE49-F238E27FC236}">
                  <a16:creationId xmlns:a16="http://schemas.microsoft.com/office/drawing/2014/main" id="{EEEFCB9A-846C-5A54-6DBD-1D8B468763C0}"/>
                </a:ext>
              </a:extLst>
            </p:cNvPr>
            <p:cNvSpPr/>
            <p:nvPr/>
          </p:nvSpPr>
          <p:spPr>
            <a:xfrm>
              <a:off x="1379798" y="1723250"/>
              <a:ext cx="397887" cy="397887"/>
            </a:xfrm>
            <a:custGeom>
              <a:avLst/>
              <a:gdLst/>
              <a:ahLst/>
              <a:cxnLst/>
              <a:rect l="l" t="t" r="r" b="b"/>
              <a:pathLst>
                <a:path w="19065" h="19065" extrusionOk="0">
                  <a:moveTo>
                    <a:pt x="4506" y="2271"/>
                  </a:moveTo>
                  <a:cubicBezTo>
                    <a:pt x="5429" y="2271"/>
                    <a:pt x="6181" y="3023"/>
                    <a:pt x="6181" y="3947"/>
                  </a:cubicBezTo>
                  <a:cubicBezTo>
                    <a:pt x="6181" y="4872"/>
                    <a:pt x="5429" y="5622"/>
                    <a:pt x="4506" y="5622"/>
                  </a:cubicBezTo>
                  <a:cubicBezTo>
                    <a:pt x="3583" y="5622"/>
                    <a:pt x="2831" y="4872"/>
                    <a:pt x="2831" y="3947"/>
                  </a:cubicBezTo>
                  <a:cubicBezTo>
                    <a:pt x="2831" y="3023"/>
                    <a:pt x="3583" y="2271"/>
                    <a:pt x="4506" y="2271"/>
                  </a:cubicBezTo>
                  <a:close/>
                  <a:moveTo>
                    <a:pt x="5622" y="6740"/>
                  </a:moveTo>
                  <a:cubicBezTo>
                    <a:pt x="5932" y="6740"/>
                    <a:pt x="6181" y="6989"/>
                    <a:pt x="6181" y="7299"/>
                  </a:cubicBezTo>
                  <a:lnTo>
                    <a:pt x="6181" y="16234"/>
                  </a:lnTo>
                  <a:cubicBezTo>
                    <a:pt x="6181" y="16544"/>
                    <a:pt x="5932" y="16793"/>
                    <a:pt x="5622" y="16793"/>
                  </a:cubicBezTo>
                  <a:lnTo>
                    <a:pt x="3388" y="16793"/>
                  </a:lnTo>
                  <a:cubicBezTo>
                    <a:pt x="3080" y="16793"/>
                    <a:pt x="2831" y="16544"/>
                    <a:pt x="2831" y="16234"/>
                  </a:cubicBezTo>
                  <a:lnTo>
                    <a:pt x="2831" y="7299"/>
                  </a:lnTo>
                  <a:cubicBezTo>
                    <a:pt x="2831" y="6989"/>
                    <a:pt x="3080" y="6740"/>
                    <a:pt x="3388" y="6740"/>
                  </a:cubicBezTo>
                  <a:close/>
                  <a:moveTo>
                    <a:pt x="12596" y="6721"/>
                  </a:moveTo>
                  <a:cubicBezTo>
                    <a:pt x="12811" y="6721"/>
                    <a:pt x="13027" y="6739"/>
                    <a:pt x="13241" y="6774"/>
                  </a:cubicBezTo>
                  <a:cubicBezTo>
                    <a:pt x="15058" y="7069"/>
                    <a:pt x="16235" y="8557"/>
                    <a:pt x="16235" y="10223"/>
                  </a:cubicBezTo>
                  <a:lnTo>
                    <a:pt x="16235" y="16234"/>
                  </a:lnTo>
                  <a:cubicBezTo>
                    <a:pt x="16235" y="16544"/>
                    <a:pt x="15985" y="16793"/>
                    <a:pt x="15676" y="16793"/>
                  </a:cubicBezTo>
                  <a:lnTo>
                    <a:pt x="13441" y="16793"/>
                  </a:lnTo>
                  <a:cubicBezTo>
                    <a:pt x="13133" y="16793"/>
                    <a:pt x="12884" y="16544"/>
                    <a:pt x="12884" y="16234"/>
                  </a:cubicBezTo>
                  <a:lnTo>
                    <a:pt x="12884" y="11209"/>
                  </a:lnTo>
                  <a:cubicBezTo>
                    <a:pt x="12884" y="10593"/>
                    <a:pt x="12382" y="10091"/>
                    <a:pt x="11766" y="10091"/>
                  </a:cubicBezTo>
                  <a:cubicBezTo>
                    <a:pt x="11150" y="10091"/>
                    <a:pt x="10650" y="10593"/>
                    <a:pt x="10650" y="11209"/>
                  </a:cubicBezTo>
                  <a:lnTo>
                    <a:pt x="10650" y="16234"/>
                  </a:lnTo>
                  <a:cubicBezTo>
                    <a:pt x="10650" y="16544"/>
                    <a:pt x="10399" y="16793"/>
                    <a:pt x="10091" y="16793"/>
                  </a:cubicBezTo>
                  <a:lnTo>
                    <a:pt x="7857" y="16793"/>
                  </a:lnTo>
                  <a:cubicBezTo>
                    <a:pt x="7547" y="16793"/>
                    <a:pt x="7298" y="16544"/>
                    <a:pt x="7298" y="16234"/>
                  </a:cubicBezTo>
                  <a:lnTo>
                    <a:pt x="7298" y="7299"/>
                  </a:lnTo>
                  <a:cubicBezTo>
                    <a:pt x="7298" y="6989"/>
                    <a:pt x="7547" y="6740"/>
                    <a:pt x="7857" y="6740"/>
                  </a:cubicBezTo>
                  <a:lnTo>
                    <a:pt x="10091" y="6740"/>
                  </a:lnTo>
                  <a:cubicBezTo>
                    <a:pt x="10377" y="6740"/>
                    <a:pt x="10613" y="6956"/>
                    <a:pt x="10644" y="7234"/>
                  </a:cubicBezTo>
                  <a:cubicBezTo>
                    <a:pt x="11219" y="6901"/>
                    <a:pt x="11901" y="6721"/>
                    <a:pt x="12596" y="6721"/>
                  </a:cubicBezTo>
                  <a:close/>
                  <a:moveTo>
                    <a:pt x="2831" y="0"/>
                  </a:moveTo>
                  <a:cubicBezTo>
                    <a:pt x="1290" y="0"/>
                    <a:pt x="0" y="1290"/>
                    <a:pt x="0" y="2831"/>
                  </a:cubicBezTo>
                  <a:lnTo>
                    <a:pt x="0" y="16234"/>
                  </a:lnTo>
                  <a:cubicBezTo>
                    <a:pt x="0" y="17775"/>
                    <a:pt x="1290" y="19065"/>
                    <a:pt x="2831" y="19065"/>
                  </a:cubicBezTo>
                  <a:lnTo>
                    <a:pt x="16235" y="19065"/>
                  </a:lnTo>
                  <a:cubicBezTo>
                    <a:pt x="17774" y="19065"/>
                    <a:pt x="19065" y="17775"/>
                    <a:pt x="19065" y="16234"/>
                  </a:cubicBezTo>
                  <a:lnTo>
                    <a:pt x="19065" y="2831"/>
                  </a:lnTo>
                  <a:cubicBezTo>
                    <a:pt x="19065" y="1290"/>
                    <a:pt x="17774" y="0"/>
                    <a:pt x="162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0" name="Google Shape;8620;p76">
              <a:extLst>
                <a:ext uri="{FF2B5EF4-FFF2-40B4-BE49-F238E27FC236}">
                  <a16:creationId xmlns:a16="http://schemas.microsoft.com/office/drawing/2014/main" id="{0187A717-E5A2-A872-BE86-A930DBD10273}"/>
                </a:ext>
              </a:extLst>
            </p:cNvPr>
            <p:cNvSpPr/>
            <p:nvPr/>
          </p:nvSpPr>
          <p:spPr>
            <a:xfrm>
              <a:off x="1555413" y="1886846"/>
              <a:ext cx="139912" cy="163558"/>
            </a:xfrm>
            <a:custGeom>
              <a:avLst/>
              <a:gdLst/>
              <a:ahLst/>
              <a:cxnLst/>
              <a:rect l="l" t="t" r="r" b="b"/>
              <a:pathLst>
                <a:path w="6704" h="7837" extrusionOk="0">
                  <a:moveTo>
                    <a:pt x="4182" y="0"/>
                  </a:moveTo>
                  <a:cubicBezTo>
                    <a:pt x="3474" y="0"/>
                    <a:pt x="2782" y="261"/>
                    <a:pt x="2332" y="711"/>
                  </a:cubicBezTo>
                  <a:cubicBezTo>
                    <a:pt x="2108" y="935"/>
                    <a:pt x="1938" y="1142"/>
                    <a:pt x="1686" y="1142"/>
                  </a:cubicBezTo>
                  <a:cubicBezTo>
                    <a:pt x="1618" y="1142"/>
                    <a:pt x="1544" y="1127"/>
                    <a:pt x="1462" y="1093"/>
                  </a:cubicBezTo>
                  <a:cubicBezTo>
                    <a:pt x="1253" y="1006"/>
                    <a:pt x="1117" y="803"/>
                    <a:pt x="1117" y="576"/>
                  </a:cubicBezTo>
                  <a:lnTo>
                    <a:pt x="1117" y="17"/>
                  </a:lnTo>
                  <a:lnTo>
                    <a:pt x="1" y="17"/>
                  </a:lnTo>
                  <a:lnTo>
                    <a:pt x="1" y="7836"/>
                  </a:lnTo>
                  <a:lnTo>
                    <a:pt x="1117" y="7836"/>
                  </a:lnTo>
                  <a:lnTo>
                    <a:pt x="1117" y="3370"/>
                  </a:lnTo>
                  <a:cubicBezTo>
                    <a:pt x="1117" y="2137"/>
                    <a:pt x="2120" y="1135"/>
                    <a:pt x="3351" y="1135"/>
                  </a:cubicBezTo>
                  <a:cubicBezTo>
                    <a:pt x="4584" y="1135"/>
                    <a:pt x="5585" y="2137"/>
                    <a:pt x="5585" y="3370"/>
                  </a:cubicBezTo>
                  <a:lnTo>
                    <a:pt x="5585" y="7836"/>
                  </a:lnTo>
                  <a:lnTo>
                    <a:pt x="6703" y="7836"/>
                  </a:lnTo>
                  <a:lnTo>
                    <a:pt x="6703" y="2384"/>
                  </a:lnTo>
                  <a:cubicBezTo>
                    <a:pt x="6703" y="1266"/>
                    <a:pt x="5932" y="245"/>
                    <a:pt x="4648" y="38"/>
                  </a:cubicBezTo>
                  <a:cubicBezTo>
                    <a:pt x="4493" y="13"/>
                    <a:pt x="4337" y="0"/>
                    <a:pt x="4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1" name="Google Shape;8621;p76">
              <a:extLst>
                <a:ext uri="{FF2B5EF4-FFF2-40B4-BE49-F238E27FC236}">
                  <a16:creationId xmlns:a16="http://schemas.microsoft.com/office/drawing/2014/main" id="{09605D67-947A-B04C-B3FF-379C20D86EB4}"/>
                </a:ext>
              </a:extLst>
            </p:cNvPr>
            <p:cNvSpPr/>
            <p:nvPr/>
          </p:nvSpPr>
          <p:spPr>
            <a:xfrm>
              <a:off x="1462169" y="1887200"/>
              <a:ext cx="23354" cy="163203"/>
            </a:xfrm>
            <a:custGeom>
              <a:avLst/>
              <a:gdLst/>
              <a:ahLst/>
              <a:cxnLst/>
              <a:rect l="l" t="t" r="r" b="b"/>
              <a:pathLst>
                <a:path w="1119" h="7820" extrusionOk="0">
                  <a:moveTo>
                    <a:pt x="0" y="0"/>
                  </a:moveTo>
                  <a:lnTo>
                    <a:pt x="0" y="7819"/>
                  </a:lnTo>
                  <a:lnTo>
                    <a:pt x="1118" y="7819"/>
                  </a:lnTo>
                  <a:lnTo>
                    <a:pt x="111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52" name="Google Shape;8622;p76">
            <a:extLst>
              <a:ext uri="{FF2B5EF4-FFF2-40B4-BE49-F238E27FC236}">
                <a16:creationId xmlns:a16="http://schemas.microsoft.com/office/drawing/2014/main" id="{202B6297-842D-BAA7-BE38-01BB6F9F53AA}"/>
              </a:ext>
            </a:extLst>
          </p:cNvPr>
          <p:cNvGrpSpPr/>
          <p:nvPr/>
        </p:nvGrpSpPr>
        <p:grpSpPr>
          <a:xfrm>
            <a:off x="7048329" y="4411384"/>
            <a:ext cx="516908" cy="516881"/>
            <a:chOff x="266768" y="1721375"/>
            <a:chExt cx="397907" cy="397887"/>
          </a:xfrm>
          <a:solidFill>
            <a:schemeClr val="tx1"/>
          </a:solidFill>
        </p:grpSpPr>
        <p:sp>
          <p:nvSpPr>
            <p:cNvPr id="1253" name="Google Shape;8623;p76">
              <a:extLst>
                <a:ext uri="{FF2B5EF4-FFF2-40B4-BE49-F238E27FC236}">
                  <a16:creationId xmlns:a16="http://schemas.microsoft.com/office/drawing/2014/main" id="{204132B0-BB6A-9345-D4D3-664A2A51AB3D}"/>
                </a:ext>
              </a:extLst>
            </p:cNvPr>
            <p:cNvSpPr/>
            <p:nvPr/>
          </p:nvSpPr>
          <p:spPr>
            <a:xfrm>
              <a:off x="454843" y="1791037"/>
              <a:ext cx="136218" cy="328222"/>
            </a:xfrm>
            <a:custGeom>
              <a:avLst/>
              <a:gdLst/>
              <a:ahLst/>
              <a:cxnLst/>
              <a:rect l="l" t="t" r="r" b="b"/>
              <a:pathLst>
                <a:path w="6527" h="15727" extrusionOk="0">
                  <a:moveTo>
                    <a:pt x="4957" y="1"/>
                  </a:moveTo>
                  <a:cubicBezTo>
                    <a:pt x="4645" y="1"/>
                    <a:pt x="4336" y="24"/>
                    <a:pt x="4028" y="69"/>
                  </a:cubicBezTo>
                  <a:cubicBezTo>
                    <a:pt x="2588" y="280"/>
                    <a:pt x="1700" y="890"/>
                    <a:pt x="1675" y="2250"/>
                  </a:cubicBezTo>
                  <a:lnTo>
                    <a:pt x="1675" y="5040"/>
                  </a:lnTo>
                  <a:cubicBezTo>
                    <a:pt x="1675" y="5348"/>
                    <a:pt x="1426" y="5599"/>
                    <a:pt x="1118" y="5599"/>
                  </a:cubicBezTo>
                  <a:lnTo>
                    <a:pt x="0" y="5599"/>
                  </a:lnTo>
                  <a:lnTo>
                    <a:pt x="0" y="6715"/>
                  </a:lnTo>
                  <a:lnTo>
                    <a:pt x="1118" y="6715"/>
                  </a:lnTo>
                  <a:cubicBezTo>
                    <a:pt x="1426" y="6715"/>
                    <a:pt x="1675" y="6965"/>
                    <a:pt x="1675" y="7274"/>
                  </a:cubicBezTo>
                  <a:lnTo>
                    <a:pt x="1675" y="15727"/>
                  </a:lnTo>
                  <a:lnTo>
                    <a:pt x="3352" y="15727"/>
                  </a:lnTo>
                  <a:lnTo>
                    <a:pt x="3352" y="7274"/>
                  </a:lnTo>
                  <a:cubicBezTo>
                    <a:pt x="3352" y="6965"/>
                    <a:pt x="3602" y="6715"/>
                    <a:pt x="3910" y="6715"/>
                  </a:cubicBezTo>
                  <a:lnTo>
                    <a:pt x="5709" y="6715"/>
                  </a:lnTo>
                  <a:lnTo>
                    <a:pt x="5987" y="5599"/>
                  </a:lnTo>
                  <a:lnTo>
                    <a:pt x="3910" y="5599"/>
                  </a:lnTo>
                  <a:cubicBezTo>
                    <a:pt x="3602" y="5599"/>
                    <a:pt x="3352" y="5348"/>
                    <a:pt x="3352" y="5040"/>
                  </a:cubicBezTo>
                  <a:lnTo>
                    <a:pt x="3352" y="3253"/>
                  </a:lnTo>
                  <a:cubicBezTo>
                    <a:pt x="3352" y="2316"/>
                    <a:pt x="3942" y="1677"/>
                    <a:pt x="4968" y="1504"/>
                  </a:cubicBezTo>
                  <a:cubicBezTo>
                    <a:pt x="5157" y="1473"/>
                    <a:pt x="5339" y="1460"/>
                    <a:pt x="5511" y="1460"/>
                  </a:cubicBezTo>
                  <a:cubicBezTo>
                    <a:pt x="5810" y="1460"/>
                    <a:pt x="6082" y="1498"/>
                    <a:pt x="6324" y="1546"/>
                  </a:cubicBezTo>
                  <a:lnTo>
                    <a:pt x="6526" y="182"/>
                  </a:lnTo>
                  <a:cubicBezTo>
                    <a:pt x="5988" y="62"/>
                    <a:pt x="5468" y="1"/>
                    <a:pt x="49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4" name="Google Shape;8624;p76">
              <a:extLst>
                <a:ext uri="{FF2B5EF4-FFF2-40B4-BE49-F238E27FC236}">
                  <a16:creationId xmlns:a16="http://schemas.microsoft.com/office/drawing/2014/main" id="{ED826777-66D7-B4C5-14F0-DA24139689B7}"/>
                </a:ext>
              </a:extLst>
            </p:cNvPr>
            <p:cNvSpPr/>
            <p:nvPr/>
          </p:nvSpPr>
          <p:spPr>
            <a:xfrm>
              <a:off x="266768" y="1721375"/>
              <a:ext cx="397907" cy="397887"/>
            </a:xfrm>
            <a:custGeom>
              <a:avLst/>
              <a:gdLst/>
              <a:ahLst/>
              <a:cxnLst/>
              <a:rect l="l" t="t" r="r" b="b"/>
              <a:pathLst>
                <a:path w="19066" h="19065" extrusionOk="0">
                  <a:moveTo>
                    <a:pt x="2794" y="0"/>
                  </a:moveTo>
                  <a:cubicBezTo>
                    <a:pt x="1255" y="0"/>
                    <a:pt x="1" y="1253"/>
                    <a:pt x="1" y="2793"/>
                  </a:cubicBezTo>
                  <a:lnTo>
                    <a:pt x="1" y="16271"/>
                  </a:lnTo>
                  <a:cubicBezTo>
                    <a:pt x="1" y="17812"/>
                    <a:pt x="1255" y="19065"/>
                    <a:pt x="2794" y="19065"/>
                  </a:cubicBezTo>
                  <a:lnTo>
                    <a:pt x="9571" y="19065"/>
                  </a:lnTo>
                  <a:lnTo>
                    <a:pt x="9571" y="11171"/>
                  </a:lnTo>
                  <a:lnTo>
                    <a:pt x="8453" y="11171"/>
                  </a:lnTo>
                  <a:cubicBezTo>
                    <a:pt x="8145" y="11171"/>
                    <a:pt x="7896" y="10920"/>
                    <a:pt x="7896" y="10612"/>
                  </a:cubicBezTo>
                  <a:lnTo>
                    <a:pt x="7896" y="8378"/>
                  </a:lnTo>
                  <a:cubicBezTo>
                    <a:pt x="7896" y="8070"/>
                    <a:pt x="8145" y="7819"/>
                    <a:pt x="8453" y="7819"/>
                  </a:cubicBezTo>
                  <a:lnTo>
                    <a:pt x="9571" y="7819"/>
                  </a:lnTo>
                  <a:lnTo>
                    <a:pt x="9571" y="5836"/>
                  </a:lnTo>
                  <a:cubicBezTo>
                    <a:pt x="9571" y="3710"/>
                    <a:pt x="10741" y="2615"/>
                    <a:pt x="12878" y="2302"/>
                  </a:cubicBezTo>
                  <a:cubicBezTo>
                    <a:pt x="13231" y="2249"/>
                    <a:pt x="13591" y="2223"/>
                    <a:pt x="13956" y="2223"/>
                  </a:cubicBezTo>
                  <a:cubicBezTo>
                    <a:pt x="14725" y="2223"/>
                    <a:pt x="15517" y="2339"/>
                    <a:pt x="16318" y="2567"/>
                  </a:cubicBezTo>
                  <a:cubicBezTo>
                    <a:pt x="16589" y="2643"/>
                    <a:pt x="16759" y="2908"/>
                    <a:pt x="16718" y="3186"/>
                  </a:cubicBezTo>
                  <a:lnTo>
                    <a:pt x="16352" y="5650"/>
                  </a:lnTo>
                  <a:cubicBezTo>
                    <a:pt x="16329" y="5806"/>
                    <a:pt x="16240" y="5944"/>
                    <a:pt x="16111" y="6031"/>
                  </a:cubicBezTo>
                  <a:cubicBezTo>
                    <a:pt x="16006" y="6102"/>
                    <a:pt x="15912" y="6127"/>
                    <a:pt x="15818" y="6127"/>
                  </a:cubicBezTo>
                  <a:cubicBezTo>
                    <a:pt x="15717" y="6127"/>
                    <a:pt x="15614" y="6098"/>
                    <a:pt x="15494" y="6068"/>
                  </a:cubicBezTo>
                  <a:cubicBezTo>
                    <a:pt x="15202" y="5995"/>
                    <a:pt x="14879" y="5914"/>
                    <a:pt x="14527" y="5914"/>
                  </a:cubicBezTo>
                  <a:cubicBezTo>
                    <a:pt x="14409" y="5914"/>
                    <a:pt x="14289" y="5923"/>
                    <a:pt x="14165" y="5944"/>
                  </a:cubicBezTo>
                  <a:cubicBezTo>
                    <a:pt x="13534" y="6050"/>
                    <a:pt x="13481" y="6333"/>
                    <a:pt x="13481" y="6590"/>
                  </a:cubicBezTo>
                  <a:lnTo>
                    <a:pt x="13481" y="7819"/>
                  </a:lnTo>
                  <a:lnTo>
                    <a:pt x="15715" y="7819"/>
                  </a:lnTo>
                  <a:cubicBezTo>
                    <a:pt x="15887" y="7819"/>
                    <a:pt x="16048" y="7899"/>
                    <a:pt x="16154" y="8035"/>
                  </a:cubicBezTo>
                  <a:cubicBezTo>
                    <a:pt x="16260" y="8169"/>
                    <a:pt x="16297" y="8346"/>
                    <a:pt x="16256" y="8513"/>
                  </a:cubicBezTo>
                  <a:lnTo>
                    <a:pt x="15697" y="10747"/>
                  </a:lnTo>
                  <a:cubicBezTo>
                    <a:pt x="15635" y="10996"/>
                    <a:pt x="15412" y="11170"/>
                    <a:pt x="15156" y="11170"/>
                  </a:cubicBezTo>
                  <a:lnTo>
                    <a:pt x="13481" y="11170"/>
                  </a:lnTo>
                  <a:lnTo>
                    <a:pt x="13481" y="19065"/>
                  </a:lnTo>
                  <a:lnTo>
                    <a:pt x="16272" y="19065"/>
                  </a:lnTo>
                  <a:cubicBezTo>
                    <a:pt x="17813" y="19065"/>
                    <a:pt x="19066" y="17810"/>
                    <a:pt x="19066" y="16271"/>
                  </a:cubicBezTo>
                  <a:lnTo>
                    <a:pt x="19066" y="2793"/>
                  </a:lnTo>
                  <a:cubicBezTo>
                    <a:pt x="19066" y="1253"/>
                    <a:pt x="17813" y="0"/>
                    <a:pt x="16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55" name="Google Shape;8625;p76">
            <a:extLst>
              <a:ext uri="{FF2B5EF4-FFF2-40B4-BE49-F238E27FC236}">
                <a16:creationId xmlns:a16="http://schemas.microsoft.com/office/drawing/2014/main" id="{FB8330A1-1895-B1EF-4B56-FE1D9F2D4133}"/>
              </a:ext>
            </a:extLst>
          </p:cNvPr>
          <p:cNvGrpSpPr/>
          <p:nvPr/>
        </p:nvGrpSpPr>
        <p:grpSpPr>
          <a:xfrm>
            <a:off x="7756437" y="4411384"/>
            <a:ext cx="516855" cy="516881"/>
            <a:chOff x="864491" y="1723250"/>
            <a:chExt cx="397866" cy="397887"/>
          </a:xfrm>
          <a:solidFill>
            <a:schemeClr val="tx1"/>
          </a:solidFill>
        </p:grpSpPr>
        <p:sp>
          <p:nvSpPr>
            <p:cNvPr id="1256" name="Google Shape;8626;p76">
              <a:extLst>
                <a:ext uri="{FF2B5EF4-FFF2-40B4-BE49-F238E27FC236}">
                  <a16:creationId xmlns:a16="http://schemas.microsoft.com/office/drawing/2014/main" id="{AD2DB858-B9AF-2AB5-A1B1-65C91651F2C9}"/>
                </a:ext>
              </a:extLst>
            </p:cNvPr>
            <p:cNvSpPr/>
            <p:nvPr/>
          </p:nvSpPr>
          <p:spPr>
            <a:xfrm>
              <a:off x="935197" y="1793977"/>
              <a:ext cx="256451" cy="256430"/>
            </a:xfrm>
            <a:custGeom>
              <a:avLst/>
              <a:gdLst/>
              <a:ahLst/>
              <a:cxnLst/>
              <a:rect l="l" t="t" r="r" b="b"/>
              <a:pathLst>
                <a:path w="12288" h="12287" extrusionOk="0">
                  <a:moveTo>
                    <a:pt x="10053" y="1117"/>
                  </a:moveTo>
                  <a:cubicBezTo>
                    <a:pt x="10669" y="1117"/>
                    <a:pt x="11171" y="1617"/>
                    <a:pt x="11171" y="2233"/>
                  </a:cubicBezTo>
                  <a:cubicBezTo>
                    <a:pt x="11170" y="2850"/>
                    <a:pt x="10669" y="3351"/>
                    <a:pt x="10053" y="3351"/>
                  </a:cubicBezTo>
                  <a:cubicBezTo>
                    <a:pt x="9438" y="3351"/>
                    <a:pt x="8937" y="2850"/>
                    <a:pt x="8937" y="2233"/>
                  </a:cubicBezTo>
                  <a:cubicBezTo>
                    <a:pt x="8937" y="1617"/>
                    <a:pt x="9438" y="1117"/>
                    <a:pt x="10053" y="1117"/>
                  </a:cubicBezTo>
                  <a:close/>
                  <a:moveTo>
                    <a:pt x="6144" y="2233"/>
                  </a:moveTo>
                  <a:cubicBezTo>
                    <a:pt x="8300" y="2233"/>
                    <a:pt x="10053" y="3988"/>
                    <a:pt x="10053" y="6144"/>
                  </a:cubicBezTo>
                  <a:cubicBezTo>
                    <a:pt x="10053" y="8299"/>
                    <a:pt x="8300" y="10054"/>
                    <a:pt x="6144" y="10054"/>
                  </a:cubicBezTo>
                  <a:cubicBezTo>
                    <a:pt x="3989" y="10054"/>
                    <a:pt x="2234" y="8299"/>
                    <a:pt x="2234" y="6144"/>
                  </a:cubicBezTo>
                  <a:cubicBezTo>
                    <a:pt x="2234" y="3988"/>
                    <a:pt x="3987" y="2233"/>
                    <a:pt x="6144" y="2233"/>
                  </a:cubicBezTo>
                  <a:close/>
                  <a:moveTo>
                    <a:pt x="1675" y="1"/>
                  </a:moveTo>
                  <a:cubicBezTo>
                    <a:pt x="752" y="1"/>
                    <a:pt x="0" y="751"/>
                    <a:pt x="0" y="1676"/>
                  </a:cubicBezTo>
                  <a:lnTo>
                    <a:pt x="0" y="10611"/>
                  </a:lnTo>
                  <a:cubicBezTo>
                    <a:pt x="0" y="11536"/>
                    <a:pt x="752" y="12286"/>
                    <a:pt x="1675" y="12286"/>
                  </a:cubicBezTo>
                  <a:lnTo>
                    <a:pt x="10612" y="12286"/>
                  </a:lnTo>
                  <a:cubicBezTo>
                    <a:pt x="11536" y="12286"/>
                    <a:pt x="12288" y="11536"/>
                    <a:pt x="12288" y="10611"/>
                  </a:cubicBezTo>
                  <a:lnTo>
                    <a:pt x="12288" y="1676"/>
                  </a:lnTo>
                  <a:cubicBezTo>
                    <a:pt x="12288" y="752"/>
                    <a:pt x="11536" y="1"/>
                    <a:pt x="106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7" name="Google Shape;8627;p76">
              <a:extLst>
                <a:ext uri="{FF2B5EF4-FFF2-40B4-BE49-F238E27FC236}">
                  <a16:creationId xmlns:a16="http://schemas.microsoft.com/office/drawing/2014/main" id="{2AF4B64A-1735-6828-19ED-D3DEF90A9F29}"/>
                </a:ext>
              </a:extLst>
            </p:cNvPr>
            <p:cNvSpPr/>
            <p:nvPr/>
          </p:nvSpPr>
          <p:spPr>
            <a:xfrm>
              <a:off x="1005109" y="1863910"/>
              <a:ext cx="116622" cy="116559"/>
            </a:xfrm>
            <a:custGeom>
              <a:avLst/>
              <a:gdLst/>
              <a:ahLst/>
              <a:cxnLst/>
              <a:rect l="l" t="t" r="r" b="b"/>
              <a:pathLst>
                <a:path w="5588" h="5585" extrusionOk="0">
                  <a:moveTo>
                    <a:pt x="2794" y="0"/>
                  </a:moveTo>
                  <a:cubicBezTo>
                    <a:pt x="1255" y="0"/>
                    <a:pt x="1" y="1252"/>
                    <a:pt x="1" y="2793"/>
                  </a:cubicBezTo>
                  <a:cubicBezTo>
                    <a:pt x="1" y="4332"/>
                    <a:pt x="1255" y="5585"/>
                    <a:pt x="2794" y="5585"/>
                  </a:cubicBezTo>
                  <a:cubicBezTo>
                    <a:pt x="4333" y="5585"/>
                    <a:pt x="5587" y="4332"/>
                    <a:pt x="5587" y="2793"/>
                  </a:cubicBezTo>
                  <a:cubicBezTo>
                    <a:pt x="5587" y="1252"/>
                    <a:pt x="4333" y="0"/>
                    <a:pt x="27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8" name="Google Shape;8628;p76">
              <a:extLst>
                <a:ext uri="{FF2B5EF4-FFF2-40B4-BE49-F238E27FC236}">
                  <a16:creationId xmlns:a16="http://schemas.microsoft.com/office/drawing/2014/main" id="{5EC9B504-17C6-53EB-97EE-E8CD673BBA78}"/>
                </a:ext>
              </a:extLst>
            </p:cNvPr>
            <p:cNvSpPr/>
            <p:nvPr/>
          </p:nvSpPr>
          <p:spPr>
            <a:xfrm>
              <a:off x="864491" y="1723250"/>
              <a:ext cx="397866" cy="397887"/>
            </a:xfrm>
            <a:custGeom>
              <a:avLst/>
              <a:gdLst/>
              <a:ahLst/>
              <a:cxnLst/>
              <a:rect l="l" t="t" r="r" b="b"/>
              <a:pathLst>
                <a:path w="19064" h="19065" extrusionOk="0">
                  <a:moveTo>
                    <a:pt x="14000" y="2271"/>
                  </a:moveTo>
                  <a:cubicBezTo>
                    <a:pt x="15539" y="2271"/>
                    <a:pt x="16794" y="3524"/>
                    <a:pt x="16794" y="5065"/>
                  </a:cubicBezTo>
                  <a:lnTo>
                    <a:pt x="16794" y="14000"/>
                  </a:lnTo>
                  <a:cubicBezTo>
                    <a:pt x="16794" y="15541"/>
                    <a:pt x="15539" y="16793"/>
                    <a:pt x="14000" y="16793"/>
                  </a:cubicBezTo>
                  <a:lnTo>
                    <a:pt x="5063" y="16793"/>
                  </a:lnTo>
                  <a:cubicBezTo>
                    <a:pt x="3524" y="16793"/>
                    <a:pt x="2272" y="15541"/>
                    <a:pt x="2272" y="14000"/>
                  </a:cubicBezTo>
                  <a:lnTo>
                    <a:pt x="2272" y="5065"/>
                  </a:lnTo>
                  <a:cubicBezTo>
                    <a:pt x="2272" y="3524"/>
                    <a:pt x="3524" y="2271"/>
                    <a:pt x="5063" y="2271"/>
                  </a:cubicBezTo>
                  <a:close/>
                  <a:moveTo>
                    <a:pt x="2829" y="0"/>
                  </a:moveTo>
                  <a:cubicBezTo>
                    <a:pt x="1290" y="0"/>
                    <a:pt x="0" y="1290"/>
                    <a:pt x="0" y="2831"/>
                  </a:cubicBezTo>
                  <a:lnTo>
                    <a:pt x="0" y="16234"/>
                  </a:lnTo>
                  <a:cubicBezTo>
                    <a:pt x="0" y="17775"/>
                    <a:pt x="1290" y="19065"/>
                    <a:pt x="2829" y="19065"/>
                  </a:cubicBezTo>
                  <a:lnTo>
                    <a:pt x="16235" y="19065"/>
                  </a:lnTo>
                  <a:cubicBezTo>
                    <a:pt x="17774" y="19065"/>
                    <a:pt x="19063" y="17775"/>
                    <a:pt x="19063" y="16234"/>
                  </a:cubicBezTo>
                  <a:lnTo>
                    <a:pt x="19063" y="2831"/>
                  </a:lnTo>
                  <a:cubicBezTo>
                    <a:pt x="19063" y="1290"/>
                    <a:pt x="17774" y="0"/>
                    <a:pt x="162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259" name="Google Shape;8629;p76">
            <a:extLst>
              <a:ext uri="{FF2B5EF4-FFF2-40B4-BE49-F238E27FC236}">
                <a16:creationId xmlns:a16="http://schemas.microsoft.com/office/drawing/2014/main" id="{5E7C6D9C-3067-71BE-8BCD-4F9FD05D703E}"/>
              </a:ext>
            </a:extLst>
          </p:cNvPr>
          <p:cNvSpPr/>
          <p:nvPr/>
        </p:nvSpPr>
        <p:spPr>
          <a:xfrm>
            <a:off x="9172570" y="4458354"/>
            <a:ext cx="518461" cy="422860"/>
          </a:xfrm>
          <a:custGeom>
            <a:avLst/>
            <a:gdLst/>
            <a:ahLst/>
            <a:cxnLst/>
            <a:rect l="l" t="t" r="r" b="b"/>
            <a:pathLst>
              <a:path w="19122" h="15596" extrusionOk="0">
                <a:moveTo>
                  <a:pt x="12981" y="0"/>
                </a:moveTo>
                <a:cubicBezTo>
                  <a:pt x="12091" y="0"/>
                  <a:pt x="10821" y="352"/>
                  <a:pt x="9915" y="1352"/>
                </a:cubicBezTo>
                <a:cubicBezTo>
                  <a:pt x="9203" y="2141"/>
                  <a:pt x="8847" y="3174"/>
                  <a:pt x="8856" y="4430"/>
                </a:cubicBezTo>
                <a:cubicBezTo>
                  <a:pt x="6243" y="4110"/>
                  <a:pt x="4101" y="2933"/>
                  <a:pt x="2323" y="846"/>
                </a:cubicBezTo>
                <a:cubicBezTo>
                  <a:pt x="2216" y="723"/>
                  <a:pt x="2064" y="650"/>
                  <a:pt x="1902" y="650"/>
                </a:cubicBezTo>
                <a:cubicBezTo>
                  <a:pt x="1875" y="650"/>
                  <a:pt x="1848" y="652"/>
                  <a:pt x="1820" y="656"/>
                </a:cubicBezTo>
                <a:cubicBezTo>
                  <a:pt x="1631" y="683"/>
                  <a:pt x="1468" y="805"/>
                  <a:pt x="1391" y="977"/>
                </a:cubicBezTo>
                <a:cubicBezTo>
                  <a:pt x="695" y="2512"/>
                  <a:pt x="701" y="3895"/>
                  <a:pt x="1403" y="5113"/>
                </a:cubicBezTo>
                <a:cubicBezTo>
                  <a:pt x="1389" y="5111"/>
                  <a:pt x="1374" y="5111"/>
                  <a:pt x="1360" y="5111"/>
                </a:cubicBezTo>
                <a:cubicBezTo>
                  <a:pt x="1076" y="5111"/>
                  <a:pt x="803" y="5375"/>
                  <a:pt x="824" y="5707"/>
                </a:cubicBezTo>
                <a:cubicBezTo>
                  <a:pt x="916" y="7101"/>
                  <a:pt x="1428" y="8182"/>
                  <a:pt x="2351" y="8934"/>
                </a:cubicBezTo>
                <a:cubicBezTo>
                  <a:pt x="2176" y="9073"/>
                  <a:pt x="2102" y="9307"/>
                  <a:pt x="2164" y="9524"/>
                </a:cubicBezTo>
                <a:cubicBezTo>
                  <a:pt x="2456" y="10535"/>
                  <a:pt x="3310" y="11633"/>
                  <a:pt x="4615" y="12155"/>
                </a:cubicBezTo>
                <a:cubicBezTo>
                  <a:pt x="3657" y="12655"/>
                  <a:pt x="2516" y="12903"/>
                  <a:pt x="1345" y="12903"/>
                </a:cubicBezTo>
                <a:cubicBezTo>
                  <a:pt x="1111" y="12903"/>
                  <a:pt x="876" y="12893"/>
                  <a:pt x="641" y="12873"/>
                </a:cubicBezTo>
                <a:cubicBezTo>
                  <a:pt x="628" y="12872"/>
                  <a:pt x="615" y="12872"/>
                  <a:pt x="603" y="12872"/>
                </a:cubicBezTo>
                <a:cubicBezTo>
                  <a:pt x="362" y="12872"/>
                  <a:pt x="155" y="13031"/>
                  <a:pt x="78" y="13266"/>
                </a:cubicBezTo>
                <a:cubicBezTo>
                  <a:pt x="0" y="13512"/>
                  <a:pt x="113" y="13788"/>
                  <a:pt x="334" y="13922"/>
                </a:cubicBezTo>
                <a:cubicBezTo>
                  <a:pt x="1162" y="14423"/>
                  <a:pt x="3243" y="15596"/>
                  <a:pt x="6294" y="15596"/>
                </a:cubicBezTo>
                <a:cubicBezTo>
                  <a:pt x="14568" y="15596"/>
                  <a:pt x="17244" y="8279"/>
                  <a:pt x="17244" y="4736"/>
                </a:cubicBezTo>
                <a:cubicBezTo>
                  <a:pt x="17241" y="4515"/>
                  <a:pt x="17243" y="4541"/>
                  <a:pt x="17230" y="4426"/>
                </a:cubicBezTo>
                <a:cubicBezTo>
                  <a:pt x="17250" y="4403"/>
                  <a:pt x="17326" y="4347"/>
                  <a:pt x="17386" y="4301"/>
                </a:cubicBezTo>
                <a:cubicBezTo>
                  <a:pt x="17696" y="4067"/>
                  <a:pt x="18237" y="3680"/>
                  <a:pt x="18983" y="2590"/>
                </a:cubicBezTo>
                <a:cubicBezTo>
                  <a:pt x="19121" y="2386"/>
                  <a:pt x="19111" y="2118"/>
                  <a:pt x="18957" y="1925"/>
                </a:cubicBezTo>
                <a:cubicBezTo>
                  <a:pt x="18840" y="1779"/>
                  <a:pt x="18708" y="1722"/>
                  <a:pt x="18558" y="1722"/>
                </a:cubicBezTo>
                <a:cubicBezTo>
                  <a:pt x="18451" y="1722"/>
                  <a:pt x="18336" y="1751"/>
                  <a:pt x="18212" y="1799"/>
                </a:cubicBezTo>
                <a:cubicBezTo>
                  <a:pt x="18352" y="1553"/>
                  <a:pt x="18467" y="1291"/>
                  <a:pt x="18559" y="1014"/>
                </a:cubicBezTo>
                <a:cubicBezTo>
                  <a:pt x="18631" y="800"/>
                  <a:pt x="18553" y="614"/>
                  <a:pt x="18382" y="465"/>
                </a:cubicBezTo>
                <a:cubicBezTo>
                  <a:pt x="18282" y="379"/>
                  <a:pt x="18151" y="335"/>
                  <a:pt x="18020" y="335"/>
                </a:cubicBezTo>
                <a:cubicBezTo>
                  <a:pt x="17928" y="335"/>
                  <a:pt x="17837" y="356"/>
                  <a:pt x="17754" y="398"/>
                </a:cubicBezTo>
                <a:cubicBezTo>
                  <a:pt x="16848" y="856"/>
                  <a:pt x="16172" y="1054"/>
                  <a:pt x="15873" y="1113"/>
                </a:cubicBezTo>
                <a:cubicBezTo>
                  <a:pt x="15090" y="395"/>
                  <a:pt x="14251" y="0"/>
                  <a:pt x="1298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260" name="Google Shape;8630;p76">
            <a:extLst>
              <a:ext uri="{FF2B5EF4-FFF2-40B4-BE49-F238E27FC236}">
                <a16:creationId xmlns:a16="http://schemas.microsoft.com/office/drawing/2014/main" id="{82B799FF-CBC6-188E-1033-D45926713B64}"/>
              </a:ext>
            </a:extLst>
          </p:cNvPr>
          <p:cNvGrpSpPr/>
          <p:nvPr/>
        </p:nvGrpSpPr>
        <p:grpSpPr>
          <a:xfrm>
            <a:off x="4021876" y="2939132"/>
            <a:ext cx="570104" cy="561801"/>
            <a:chOff x="-5254775" y="3631325"/>
            <a:chExt cx="296950" cy="292625"/>
          </a:xfrm>
          <a:solidFill>
            <a:schemeClr val="tx1"/>
          </a:solidFill>
        </p:grpSpPr>
        <p:sp>
          <p:nvSpPr>
            <p:cNvPr id="1261" name="Google Shape;8631;p76">
              <a:extLst>
                <a:ext uri="{FF2B5EF4-FFF2-40B4-BE49-F238E27FC236}">
                  <a16:creationId xmlns:a16="http://schemas.microsoft.com/office/drawing/2014/main" id="{DE93D2F1-42EC-546D-F763-9775FCC123DB}"/>
                </a:ext>
              </a:extLst>
            </p:cNvPr>
            <p:cNvSpPr/>
            <p:nvPr/>
          </p:nvSpPr>
          <p:spPr>
            <a:xfrm>
              <a:off x="-5246900" y="3766400"/>
              <a:ext cx="58300" cy="55150"/>
            </a:xfrm>
            <a:custGeom>
              <a:avLst/>
              <a:gdLst/>
              <a:ahLst/>
              <a:cxnLst/>
              <a:rect l="l" t="t" r="r" b="b"/>
              <a:pathLst>
                <a:path w="2332" h="2206" extrusionOk="0">
                  <a:moveTo>
                    <a:pt x="1769" y="1"/>
                  </a:moveTo>
                  <a:cubicBezTo>
                    <a:pt x="1639" y="1"/>
                    <a:pt x="1513" y="48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64"/>
                  </a:cubicBezTo>
                  <a:cubicBezTo>
                    <a:pt x="300" y="2159"/>
                    <a:pt x="434" y="2206"/>
                    <a:pt x="564" y="2206"/>
                  </a:cubicBezTo>
                  <a:cubicBezTo>
                    <a:pt x="694" y="2206"/>
                    <a:pt x="820" y="2159"/>
                    <a:pt x="914" y="2064"/>
                  </a:cubicBezTo>
                  <a:lnTo>
                    <a:pt x="2143" y="835"/>
                  </a:lnTo>
                  <a:cubicBezTo>
                    <a:pt x="2332" y="646"/>
                    <a:pt x="2332" y="331"/>
                    <a:pt x="2143" y="142"/>
                  </a:cubicBezTo>
                  <a:cubicBezTo>
                    <a:pt x="2033" y="48"/>
                    <a:pt x="1899" y="1"/>
                    <a:pt x="17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2" name="Google Shape;8632;p76">
              <a:extLst>
                <a:ext uri="{FF2B5EF4-FFF2-40B4-BE49-F238E27FC236}">
                  <a16:creationId xmlns:a16="http://schemas.microsoft.com/office/drawing/2014/main" id="{7D0981E8-E040-7C62-51BD-DB0DEF98BFDF}"/>
                </a:ext>
              </a:extLst>
            </p:cNvPr>
            <p:cNvSpPr/>
            <p:nvPr/>
          </p:nvSpPr>
          <p:spPr>
            <a:xfrm>
              <a:off x="-5216175" y="3795550"/>
              <a:ext cx="58300" cy="55950"/>
            </a:xfrm>
            <a:custGeom>
              <a:avLst/>
              <a:gdLst/>
              <a:ahLst/>
              <a:cxnLst/>
              <a:rect l="l" t="t" r="r" b="b"/>
              <a:pathLst>
                <a:path w="2332" h="2238" extrusionOk="0">
                  <a:moveTo>
                    <a:pt x="1764" y="0"/>
                  </a:moveTo>
                  <a:cubicBezTo>
                    <a:pt x="1638" y="0"/>
                    <a:pt x="1512" y="47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95"/>
                  </a:cubicBezTo>
                  <a:cubicBezTo>
                    <a:pt x="284" y="2190"/>
                    <a:pt x="410" y="2237"/>
                    <a:pt x="540" y="2237"/>
                  </a:cubicBezTo>
                  <a:cubicBezTo>
                    <a:pt x="670" y="2237"/>
                    <a:pt x="804" y="2190"/>
                    <a:pt x="914" y="2095"/>
                  </a:cubicBezTo>
                  <a:lnTo>
                    <a:pt x="2111" y="867"/>
                  </a:lnTo>
                  <a:cubicBezTo>
                    <a:pt x="2332" y="678"/>
                    <a:pt x="2332" y="363"/>
                    <a:pt x="2111" y="142"/>
                  </a:cubicBezTo>
                  <a:cubicBezTo>
                    <a:pt x="2016" y="47"/>
                    <a:pt x="1890" y="0"/>
                    <a:pt x="1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3" name="Google Shape;8633;p76">
              <a:extLst>
                <a:ext uri="{FF2B5EF4-FFF2-40B4-BE49-F238E27FC236}">
                  <a16:creationId xmlns:a16="http://schemas.microsoft.com/office/drawing/2014/main" id="{C25550E4-D560-378D-46F2-24BA30F0182A}"/>
                </a:ext>
              </a:extLst>
            </p:cNvPr>
            <p:cNvSpPr/>
            <p:nvPr/>
          </p:nvSpPr>
          <p:spPr>
            <a:xfrm>
              <a:off x="-5185475" y="3826250"/>
              <a:ext cx="57525" cy="55750"/>
            </a:xfrm>
            <a:custGeom>
              <a:avLst/>
              <a:gdLst/>
              <a:ahLst/>
              <a:cxnLst/>
              <a:rect l="l" t="t" r="r" b="b"/>
              <a:pathLst>
                <a:path w="2301" h="2230" extrusionOk="0">
                  <a:moveTo>
                    <a:pt x="1765" y="1"/>
                  </a:moveTo>
                  <a:cubicBezTo>
                    <a:pt x="1639" y="1"/>
                    <a:pt x="1513" y="48"/>
                    <a:pt x="1419" y="143"/>
                  </a:cubicBezTo>
                  <a:lnTo>
                    <a:pt x="190" y="1371"/>
                  </a:lnTo>
                  <a:cubicBezTo>
                    <a:pt x="1" y="1560"/>
                    <a:pt x="1" y="1875"/>
                    <a:pt x="190" y="2064"/>
                  </a:cubicBezTo>
                  <a:cubicBezTo>
                    <a:pt x="284" y="2175"/>
                    <a:pt x="410" y="2230"/>
                    <a:pt x="536" y="2230"/>
                  </a:cubicBezTo>
                  <a:cubicBezTo>
                    <a:pt x="662" y="2230"/>
                    <a:pt x="788" y="2175"/>
                    <a:pt x="883" y="2064"/>
                  </a:cubicBezTo>
                  <a:lnTo>
                    <a:pt x="2112" y="836"/>
                  </a:lnTo>
                  <a:cubicBezTo>
                    <a:pt x="2301" y="647"/>
                    <a:pt x="2301" y="332"/>
                    <a:pt x="2112" y="143"/>
                  </a:cubicBezTo>
                  <a:cubicBezTo>
                    <a:pt x="2017" y="48"/>
                    <a:pt x="1891" y="1"/>
                    <a:pt x="17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4" name="Google Shape;8634;p76">
              <a:extLst>
                <a:ext uri="{FF2B5EF4-FFF2-40B4-BE49-F238E27FC236}">
                  <a16:creationId xmlns:a16="http://schemas.microsoft.com/office/drawing/2014/main" id="{02760271-0E88-55BA-F19C-0D252B177855}"/>
                </a:ext>
              </a:extLst>
            </p:cNvPr>
            <p:cNvSpPr/>
            <p:nvPr/>
          </p:nvSpPr>
          <p:spPr>
            <a:xfrm>
              <a:off x="-5156325" y="3856375"/>
              <a:ext cx="58300" cy="55750"/>
            </a:xfrm>
            <a:custGeom>
              <a:avLst/>
              <a:gdLst/>
              <a:ahLst/>
              <a:cxnLst/>
              <a:rect l="l" t="t" r="r" b="b"/>
              <a:pathLst>
                <a:path w="2332" h="2230" extrusionOk="0">
                  <a:moveTo>
                    <a:pt x="1781" y="1"/>
                  </a:moveTo>
                  <a:cubicBezTo>
                    <a:pt x="1655" y="1"/>
                    <a:pt x="1529" y="56"/>
                    <a:pt x="1418" y="166"/>
                  </a:cubicBezTo>
                  <a:lnTo>
                    <a:pt x="190" y="1395"/>
                  </a:lnTo>
                  <a:cubicBezTo>
                    <a:pt x="1" y="1584"/>
                    <a:pt x="1" y="1899"/>
                    <a:pt x="190" y="2088"/>
                  </a:cubicBezTo>
                  <a:cubicBezTo>
                    <a:pt x="300" y="2183"/>
                    <a:pt x="442" y="2230"/>
                    <a:pt x="575" y="2230"/>
                  </a:cubicBezTo>
                  <a:cubicBezTo>
                    <a:pt x="709" y="2230"/>
                    <a:pt x="835" y="2183"/>
                    <a:pt x="914" y="2088"/>
                  </a:cubicBezTo>
                  <a:lnTo>
                    <a:pt x="2143" y="859"/>
                  </a:lnTo>
                  <a:cubicBezTo>
                    <a:pt x="2332" y="670"/>
                    <a:pt x="2332" y="355"/>
                    <a:pt x="2143" y="166"/>
                  </a:cubicBezTo>
                  <a:cubicBezTo>
                    <a:pt x="2033" y="56"/>
                    <a:pt x="1907" y="1"/>
                    <a:pt x="17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5" name="Google Shape;8635;p76">
              <a:extLst>
                <a:ext uri="{FF2B5EF4-FFF2-40B4-BE49-F238E27FC236}">
                  <a16:creationId xmlns:a16="http://schemas.microsoft.com/office/drawing/2014/main" id="{7B560469-6FB8-C5BA-7F04-E6F03F48BF3D}"/>
                </a:ext>
              </a:extLst>
            </p:cNvPr>
            <p:cNvSpPr/>
            <p:nvPr/>
          </p:nvSpPr>
          <p:spPr>
            <a:xfrm>
              <a:off x="-5105925" y="3886525"/>
              <a:ext cx="37050" cy="37425"/>
            </a:xfrm>
            <a:custGeom>
              <a:avLst/>
              <a:gdLst/>
              <a:ahLst/>
              <a:cxnLst/>
              <a:rect l="l" t="t" r="r" b="b"/>
              <a:pathLst>
                <a:path w="1482" h="1497" extrusionOk="0">
                  <a:moveTo>
                    <a:pt x="662" y="0"/>
                  </a:moveTo>
                  <a:lnTo>
                    <a:pt x="536" y="126"/>
                  </a:lnTo>
                  <a:lnTo>
                    <a:pt x="1" y="756"/>
                  </a:lnTo>
                  <a:lnTo>
                    <a:pt x="599" y="1355"/>
                  </a:lnTo>
                  <a:cubicBezTo>
                    <a:pt x="694" y="1449"/>
                    <a:pt x="820" y="1497"/>
                    <a:pt x="946" y="1497"/>
                  </a:cubicBezTo>
                  <a:cubicBezTo>
                    <a:pt x="1072" y="1497"/>
                    <a:pt x="1198" y="1449"/>
                    <a:pt x="1293" y="1355"/>
                  </a:cubicBezTo>
                  <a:cubicBezTo>
                    <a:pt x="1482" y="1166"/>
                    <a:pt x="1482" y="851"/>
                    <a:pt x="1293" y="662"/>
                  </a:cubicBezTo>
                  <a:lnTo>
                    <a:pt x="66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6" name="Google Shape;8636;p76">
              <a:extLst>
                <a:ext uri="{FF2B5EF4-FFF2-40B4-BE49-F238E27FC236}">
                  <a16:creationId xmlns:a16="http://schemas.microsoft.com/office/drawing/2014/main" id="{46E7C69B-ED66-212B-039A-003BCC924D42}"/>
                </a:ext>
              </a:extLst>
            </p:cNvPr>
            <p:cNvSpPr/>
            <p:nvPr/>
          </p:nvSpPr>
          <p:spPr>
            <a:xfrm>
              <a:off x="-5254775" y="3648050"/>
              <a:ext cx="278050" cy="248325"/>
            </a:xfrm>
            <a:custGeom>
              <a:avLst/>
              <a:gdLst/>
              <a:ahLst/>
              <a:cxnLst/>
              <a:rect l="l" t="t" r="r" b="b"/>
              <a:pathLst>
                <a:path w="11122" h="9933" extrusionOk="0">
                  <a:moveTo>
                    <a:pt x="4049" y="1"/>
                  </a:moveTo>
                  <a:cubicBezTo>
                    <a:pt x="3781" y="1"/>
                    <a:pt x="3513" y="103"/>
                    <a:pt x="3308" y="308"/>
                  </a:cubicBezTo>
                  <a:lnTo>
                    <a:pt x="410" y="3364"/>
                  </a:lnTo>
                  <a:cubicBezTo>
                    <a:pt x="0" y="3774"/>
                    <a:pt x="0" y="4435"/>
                    <a:pt x="410" y="4813"/>
                  </a:cubicBezTo>
                  <a:lnTo>
                    <a:pt x="631" y="5065"/>
                  </a:lnTo>
                  <a:lnTo>
                    <a:pt x="1198" y="4498"/>
                  </a:lnTo>
                  <a:cubicBezTo>
                    <a:pt x="1454" y="4242"/>
                    <a:pt x="1794" y="4106"/>
                    <a:pt x="2122" y="4106"/>
                  </a:cubicBezTo>
                  <a:cubicBezTo>
                    <a:pt x="2398" y="4106"/>
                    <a:pt x="2666" y="4202"/>
                    <a:pt x="2867" y="4404"/>
                  </a:cubicBezTo>
                  <a:cubicBezTo>
                    <a:pt x="3151" y="4624"/>
                    <a:pt x="3308" y="4971"/>
                    <a:pt x="3277" y="5286"/>
                  </a:cubicBezTo>
                  <a:cubicBezTo>
                    <a:pt x="3592" y="5286"/>
                    <a:pt x="3907" y="5412"/>
                    <a:pt x="4128" y="5664"/>
                  </a:cubicBezTo>
                  <a:cubicBezTo>
                    <a:pt x="4380" y="5884"/>
                    <a:pt x="4506" y="6200"/>
                    <a:pt x="4506" y="6515"/>
                  </a:cubicBezTo>
                  <a:cubicBezTo>
                    <a:pt x="4821" y="6515"/>
                    <a:pt x="5136" y="6641"/>
                    <a:pt x="5356" y="6861"/>
                  </a:cubicBezTo>
                  <a:cubicBezTo>
                    <a:pt x="5608" y="7113"/>
                    <a:pt x="5703" y="7428"/>
                    <a:pt x="5703" y="7743"/>
                  </a:cubicBezTo>
                  <a:cubicBezTo>
                    <a:pt x="6018" y="7743"/>
                    <a:pt x="6364" y="7869"/>
                    <a:pt x="6585" y="8090"/>
                  </a:cubicBezTo>
                  <a:cubicBezTo>
                    <a:pt x="6837" y="8342"/>
                    <a:pt x="6931" y="8657"/>
                    <a:pt x="6931" y="8909"/>
                  </a:cubicBezTo>
                  <a:lnTo>
                    <a:pt x="7814" y="9791"/>
                  </a:lnTo>
                  <a:cubicBezTo>
                    <a:pt x="7908" y="9886"/>
                    <a:pt x="8034" y="9933"/>
                    <a:pt x="8160" y="9933"/>
                  </a:cubicBezTo>
                  <a:cubicBezTo>
                    <a:pt x="8286" y="9933"/>
                    <a:pt x="8412" y="9886"/>
                    <a:pt x="8507" y="9791"/>
                  </a:cubicBezTo>
                  <a:cubicBezTo>
                    <a:pt x="8727" y="9602"/>
                    <a:pt x="8727" y="9287"/>
                    <a:pt x="8507" y="9066"/>
                  </a:cubicBezTo>
                  <a:lnTo>
                    <a:pt x="7656" y="8216"/>
                  </a:lnTo>
                  <a:cubicBezTo>
                    <a:pt x="7530" y="8090"/>
                    <a:pt x="7530" y="7869"/>
                    <a:pt x="7656" y="7743"/>
                  </a:cubicBezTo>
                  <a:cubicBezTo>
                    <a:pt x="7748" y="7596"/>
                    <a:pt x="7851" y="7534"/>
                    <a:pt x="7953" y="7534"/>
                  </a:cubicBezTo>
                  <a:cubicBezTo>
                    <a:pt x="8024" y="7534"/>
                    <a:pt x="8095" y="7565"/>
                    <a:pt x="8160" y="7617"/>
                  </a:cubicBezTo>
                  <a:lnTo>
                    <a:pt x="9011" y="8499"/>
                  </a:lnTo>
                  <a:cubicBezTo>
                    <a:pt x="9121" y="8594"/>
                    <a:pt x="9255" y="8641"/>
                    <a:pt x="9385" y="8641"/>
                  </a:cubicBezTo>
                  <a:cubicBezTo>
                    <a:pt x="9515" y="8641"/>
                    <a:pt x="9641" y="8594"/>
                    <a:pt x="9735" y="8499"/>
                  </a:cubicBezTo>
                  <a:cubicBezTo>
                    <a:pt x="9924" y="8279"/>
                    <a:pt x="9924" y="7964"/>
                    <a:pt x="9735" y="7775"/>
                  </a:cubicBezTo>
                  <a:lnTo>
                    <a:pt x="8853" y="6924"/>
                  </a:lnTo>
                  <a:cubicBezTo>
                    <a:pt x="8759" y="6798"/>
                    <a:pt x="8759" y="6578"/>
                    <a:pt x="8853" y="6452"/>
                  </a:cubicBezTo>
                  <a:cubicBezTo>
                    <a:pt x="8916" y="6389"/>
                    <a:pt x="9011" y="6357"/>
                    <a:pt x="9101" y="6357"/>
                  </a:cubicBezTo>
                  <a:cubicBezTo>
                    <a:pt x="9192" y="6357"/>
                    <a:pt x="9279" y="6389"/>
                    <a:pt x="9326" y="6452"/>
                  </a:cubicBezTo>
                  <a:lnTo>
                    <a:pt x="10208" y="7302"/>
                  </a:lnTo>
                  <a:cubicBezTo>
                    <a:pt x="10303" y="7397"/>
                    <a:pt x="10429" y="7444"/>
                    <a:pt x="10555" y="7444"/>
                  </a:cubicBezTo>
                  <a:cubicBezTo>
                    <a:pt x="10681" y="7444"/>
                    <a:pt x="10807" y="7397"/>
                    <a:pt x="10901" y="7302"/>
                  </a:cubicBezTo>
                  <a:cubicBezTo>
                    <a:pt x="11122" y="7113"/>
                    <a:pt x="11122" y="6798"/>
                    <a:pt x="10901" y="6609"/>
                  </a:cubicBezTo>
                  <a:lnTo>
                    <a:pt x="10334" y="6010"/>
                  </a:lnTo>
                  <a:lnTo>
                    <a:pt x="10208" y="5884"/>
                  </a:lnTo>
                  <a:lnTo>
                    <a:pt x="6931" y="2608"/>
                  </a:lnTo>
                  <a:cubicBezTo>
                    <a:pt x="6884" y="2561"/>
                    <a:pt x="6798" y="2537"/>
                    <a:pt x="6707" y="2537"/>
                  </a:cubicBezTo>
                  <a:cubicBezTo>
                    <a:pt x="6616" y="2537"/>
                    <a:pt x="6522" y="2561"/>
                    <a:pt x="6459" y="2608"/>
                  </a:cubicBezTo>
                  <a:lnTo>
                    <a:pt x="5167" y="3931"/>
                  </a:lnTo>
                  <a:cubicBezTo>
                    <a:pt x="4904" y="4176"/>
                    <a:pt x="4562" y="4308"/>
                    <a:pt x="4229" y="4308"/>
                  </a:cubicBezTo>
                  <a:cubicBezTo>
                    <a:pt x="4004" y="4308"/>
                    <a:pt x="3783" y="4247"/>
                    <a:pt x="3592" y="4120"/>
                  </a:cubicBezTo>
                  <a:cubicBezTo>
                    <a:pt x="2962" y="3679"/>
                    <a:pt x="2930" y="2829"/>
                    <a:pt x="3434" y="2293"/>
                  </a:cubicBezTo>
                  <a:lnTo>
                    <a:pt x="5010" y="529"/>
                  </a:lnTo>
                  <a:lnTo>
                    <a:pt x="4789" y="308"/>
                  </a:lnTo>
                  <a:cubicBezTo>
                    <a:pt x="4584" y="103"/>
                    <a:pt x="4317" y="1"/>
                    <a:pt x="4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7" name="Google Shape;8637;p76">
              <a:extLst>
                <a:ext uri="{FF2B5EF4-FFF2-40B4-BE49-F238E27FC236}">
                  <a16:creationId xmlns:a16="http://schemas.microsoft.com/office/drawing/2014/main" id="{B4ED69E2-8B70-06AB-2FC8-B32432C9DF97}"/>
                </a:ext>
              </a:extLst>
            </p:cNvPr>
            <p:cNvSpPr/>
            <p:nvPr/>
          </p:nvSpPr>
          <p:spPr>
            <a:xfrm>
              <a:off x="-5163425" y="3631325"/>
              <a:ext cx="205600" cy="150450"/>
            </a:xfrm>
            <a:custGeom>
              <a:avLst/>
              <a:gdLst/>
              <a:ahLst/>
              <a:cxnLst/>
              <a:rect l="l" t="t" r="r" b="b"/>
              <a:pathLst>
                <a:path w="8224" h="6018" extrusionOk="0">
                  <a:moveTo>
                    <a:pt x="3699" y="0"/>
                  </a:moveTo>
                  <a:cubicBezTo>
                    <a:pt x="3435" y="0"/>
                    <a:pt x="3167" y="95"/>
                    <a:pt x="2962" y="284"/>
                  </a:cubicBezTo>
                  <a:lnTo>
                    <a:pt x="2364" y="883"/>
                  </a:lnTo>
                  <a:lnTo>
                    <a:pt x="2269" y="1009"/>
                  </a:lnTo>
                  <a:lnTo>
                    <a:pt x="222" y="3245"/>
                  </a:lnTo>
                  <a:cubicBezTo>
                    <a:pt x="1" y="3435"/>
                    <a:pt x="1" y="3781"/>
                    <a:pt x="222" y="3970"/>
                  </a:cubicBezTo>
                  <a:cubicBezTo>
                    <a:pt x="316" y="4065"/>
                    <a:pt x="442" y="4112"/>
                    <a:pt x="568" y="4112"/>
                  </a:cubicBezTo>
                  <a:cubicBezTo>
                    <a:pt x="694" y="4112"/>
                    <a:pt x="820" y="4065"/>
                    <a:pt x="915" y="3970"/>
                  </a:cubicBezTo>
                  <a:lnTo>
                    <a:pt x="2269" y="2615"/>
                  </a:lnTo>
                  <a:cubicBezTo>
                    <a:pt x="2458" y="2426"/>
                    <a:pt x="2718" y="2332"/>
                    <a:pt x="2982" y="2332"/>
                  </a:cubicBezTo>
                  <a:cubicBezTo>
                    <a:pt x="3246" y="2332"/>
                    <a:pt x="3514" y="2426"/>
                    <a:pt x="3719" y="2615"/>
                  </a:cubicBezTo>
                  <a:lnTo>
                    <a:pt x="7090" y="6018"/>
                  </a:lnTo>
                  <a:lnTo>
                    <a:pt x="7814" y="5356"/>
                  </a:lnTo>
                  <a:cubicBezTo>
                    <a:pt x="8224" y="4947"/>
                    <a:pt x="8224" y="4285"/>
                    <a:pt x="7814" y="3876"/>
                  </a:cubicBezTo>
                  <a:lnTo>
                    <a:pt x="4412" y="284"/>
                  </a:lnTo>
                  <a:cubicBezTo>
                    <a:pt x="4223" y="95"/>
                    <a:pt x="3963" y="0"/>
                    <a:pt x="3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68" name="Google Shape;8638;p76">
            <a:extLst>
              <a:ext uri="{FF2B5EF4-FFF2-40B4-BE49-F238E27FC236}">
                <a16:creationId xmlns:a16="http://schemas.microsoft.com/office/drawing/2014/main" id="{2860FC6B-BAEA-8BD5-FE43-DA0B5E81ADB5}"/>
              </a:ext>
            </a:extLst>
          </p:cNvPr>
          <p:cNvGrpSpPr/>
          <p:nvPr/>
        </p:nvGrpSpPr>
        <p:grpSpPr>
          <a:xfrm>
            <a:off x="9882230" y="4411899"/>
            <a:ext cx="516719" cy="515851"/>
            <a:chOff x="2408992" y="1722875"/>
            <a:chExt cx="397761" cy="397093"/>
          </a:xfrm>
          <a:solidFill>
            <a:schemeClr val="tx1"/>
          </a:solidFill>
        </p:grpSpPr>
        <p:sp>
          <p:nvSpPr>
            <p:cNvPr id="1269" name="Google Shape;8639;p76">
              <a:extLst>
                <a:ext uri="{FF2B5EF4-FFF2-40B4-BE49-F238E27FC236}">
                  <a16:creationId xmlns:a16="http://schemas.microsoft.com/office/drawing/2014/main" id="{7CBDF69C-24D1-7626-9DBD-8029EF5CB739}"/>
                </a:ext>
              </a:extLst>
            </p:cNvPr>
            <p:cNvSpPr/>
            <p:nvPr/>
          </p:nvSpPr>
          <p:spPr>
            <a:xfrm>
              <a:off x="2492135" y="1827639"/>
              <a:ext cx="213667" cy="185326"/>
            </a:xfrm>
            <a:custGeom>
              <a:avLst/>
              <a:gdLst/>
              <a:ahLst/>
              <a:cxnLst/>
              <a:rect l="l" t="t" r="r" b="b"/>
              <a:pathLst>
                <a:path w="10238" h="8880" extrusionOk="0">
                  <a:moveTo>
                    <a:pt x="2548" y="1"/>
                  </a:moveTo>
                  <a:cubicBezTo>
                    <a:pt x="2277" y="1"/>
                    <a:pt x="2002" y="169"/>
                    <a:pt x="1743" y="427"/>
                  </a:cubicBezTo>
                  <a:cubicBezTo>
                    <a:pt x="1" y="2171"/>
                    <a:pt x="2739" y="5655"/>
                    <a:pt x="3567" y="6491"/>
                  </a:cubicBezTo>
                  <a:cubicBezTo>
                    <a:pt x="4206" y="7123"/>
                    <a:pt x="6403" y="8880"/>
                    <a:pt x="8179" y="8880"/>
                  </a:cubicBezTo>
                  <a:cubicBezTo>
                    <a:pt x="8718" y="8880"/>
                    <a:pt x="9219" y="8718"/>
                    <a:pt x="9626" y="8312"/>
                  </a:cubicBezTo>
                  <a:cubicBezTo>
                    <a:pt x="10054" y="7884"/>
                    <a:pt x="10238" y="7401"/>
                    <a:pt x="9812" y="6981"/>
                  </a:cubicBezTo>
                  <a:cubicBezTo>
                    <a:pt x="9168" y="6339"/>
                    <a:pt x="8797" y="6140"/>
                    <a:pt x="8555" y="6140"/>
                  </a:cubicBezTo>
                  <a:cubicBezTo>
                    <a:pt x="8422" y="6140"/>
                    <a:pt x="8327" y="6200"/>
                    <a:pt x="8248" y="6279"/>
                  </a:cubicBezTo>
                  <a:cubicBezTo>
                    <a:pt x="8064" y="6461"/>
                    <a:pt x="7636" y="7077"/>
                    <a:pt x="7461" y="7252"/>
                  </a:cubicBezTo>
                  <a:cubicBezTo>
                    <a:pt x="7260" y="7452"/>
                    <a:pt x="7021" y="7534"/>
                    <a:pt x="6762" y="7534"/>
                  </a:cubicBezTo>
                  <a:cubicBezTo>
                    <a:pt x="5839" y="7534"/>
                    <a:pt x="4665" y="6485"/>
                    <a:pt x="4117" y="5939"/>
                  </a:cubicBezTo>
                  <a:lnTo>
                    <a:pt x="4115" y="5938"/>
                  </a:lnTo>
                  <a:cubicBezTo>
                    <a:pt x="3417" y="5235"/>
                    <a:pt x="1890" y="3505"/>
                    <a:pt x="2803" y="2592"/>
                  </a:cubicBezTo>
                  <a:cubicBezTo>
                    <a:pt x="2879" y="2516"/>
                    <a:pt x="3056" y="2378"/>
                    <a:pt x="3254" y="2228"/>
                  </a:cubicBezTo>
                  <a:cubicBezTo>
                    <a:pt x="3445" y="2083"/>
                    <a:pt x="3661" y="1922"/>
                    <a:pt x="3776" y="1807"/>
                  </a:cubicBezTo>
                  <a:cubicBezTo>
                    <a:pt x="3999" y="1584"/>
                    <a:pt x="4069" y="1241"/>
                    <a:pt x="3080" y="250"/>
                  </a:cubicBezTo>
                  <a:cubicBezTo>
                    <a:pt x="2909" y="76"/>
                    <a:pt x="2730" y="1"/>
                    <a:pt x="2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0" name="Google Shape;8640;p76">
              <a:extLst>
                <a:ext uri="{FF2B5EF4-FFF2-40B4-BE49-F238E27FC236}">
                  <a16:creationId xmlns:a16="http://schemas.microsoft.com/office/drawing/2014/main" id="{4575BEB5-9916-2723-34E3-8C550B3D9FAE}"/>
                </a:ext>
              </a:extLst>
            </p:cNvPr>
            <p:cNvSpPr/>
            <p:nvPr/>
          </p:nvSpPr>
          <p:spPr>
            <a:xfrm>
              <a:off x="2408992" y="1722875"/>
              <a:ext cx="397761" cy="397093"/>
            </a:xfrm>
            <a:custGeom>
              <a:avLst/>
              <a:gdLst/>
              <a:ahLst/>
              <a:cxnLst/>
              <a:rect l="l" t="t" r="r" b="b"/>
              <a:pathLst>
                <a:path w="19059" h="19027" extrusionOk="0">
                  <a:moveTo>
                    <a:pt x="6538" y="3907"/>
                  </a:moveTo>
                  <a:cubicBezTo>
                    <a:pt x="7030" y="3907"/>
                    <a:pt x="7490" y="4114"/>
                    <a:pt x="7853" y="4483"/>
                  </a:cubicBezTo>
                  <a:cubicBezTo>
                    <a:pt x="8326" y="4955"/>
                    <a:pt x="9768" y="6397"/>
                    <a:pt x="8549" y="7616"/>
                  </a:cubicBezTo>
                  <a:cubicBezTo>
                    <a:pt x="8407" y="7756"/>
                    <a:pt x="8145" y="7957"/>
                    <a:pt x="7912" y="8136"/>
                  </a:cubicBezTo>
                  <a:cubicBezTo>
                    <a:pt x="7767" y="8246"/>
                    <a:pt x="7634" y="8343"/>
                    <a:pt x="7576" y="8400"/>
                  </a:cubicBezTo>
                  <a:cubicBezTo>
                    <a:pt x="7599" y="8585"/>
                    <a:pt x="8227" y="9504"/>
                    <a:pt x="8888" y="10169"/>
                  </a:cubicBezTo>
                  <a:cubicBezTo>
                    <a:pt x="9546" y="10823"/>
                    <a:pt x="10450" y="11437"/>
                    <a:pt x="10732" y="11437"/>
                  </a:cubicBezTo>
                  <a:cubicBezTo>
                    <a:pt x="10736" y="11437"/>
                    <a:pt x="10740" y="11437"/>
                    <a:pt x="10744" y="11437"/>
                  </a:cubicBezTo>
                  <a:cubicBezTo>
                    <a:pt x="10716" y="11423"/>
                    <a:pt x="10813" y="11292"/>
                    <a:pt x="10923" y="11147"/>
                  </a:cubicBezTo>
                  <a:cubicBezTo>
                    <a:pt x="11100" y="10913"/>
                    <a:pt x="11301" y="10650"/>
                    <a:pt x="11443" y="10510"/>
                  </a:cubicBezTo>
                  <a:cubicBezTo>
                    <a:pt x="11789" y="10163"/>
                    <a:pt x="12153" y="10031"/>
                    <a:pt x="12508" y="10031"/>
                  </a:cubicBezTo>
                  <a:cubicBezTo>
                    <a:pt x="13402" y="10031"/>
                    <a:pt x="14236" y="10866"/>
                    <a:pt x="14576" y="11205"/>
                  </a:cubicBezTo>
                  <a:cubicBezTo>
                    <a:pt x="15328" y="11943"/>
                    <a:pt x="15425" y="13093"/>
                    <a:pt x="14399" y="14119"/>
                  </a:cubicBezTo>
                  <a:cubicBezTo>
                    <a:pt x="13750" y="14770"/>
                    <a:pt x="12980" y="15023"/>
                    <a:pt x="12179" y="15023"/>
                  </a:cubicBezTo>
                  <a:cubicBezTo>
                    <a:pt x="10063" y="15023"/>
                    <a:pt x="7723" y="13248"/>
                    <a:pt x="6764" y="12299"/>
                  </a:cubicBezTo>
                  <a:cubicBezTo>
                    <a:pt x="5451" y="10974"/>
                    <a:pt x="2573" y="7025"/>
                    <a:pt x="4938" y="4660"/>
                  </a:cubicBezTo>
                  <a:cubicBezTo>
                    <a:pt x="5458" y="4140"/>
                    <a:pt x="6017" y="3907"/>
                    <a:pt x="6538" y="3907"/>
                  </a:cubicBezTo>
                  <a:close/>
                  <a:moveTo>
                    <a:pt x="9545" y="0"/>
                  </a:moveTo>
                  <a:cubicBezTo>
                    <a:pt x="4319" y="0"/>
                    <a:pt x="31" y="4288"/>
                    <a:pt x="31" y="9514"/>
                  </a:cubicBezTo>
                  <a:cubicBezTo>
                    <a:pt x="31" y="11064"/>
                    <a:pt x="448" y="12594"/>
                    <a:pt x="1172" y="13954"/>
                  </a:cubicBezTo>
                  <a:lnTo>
                    <a:pt x="49" y="18334"/>
                  </a:lnTo>
                  <a:cubicBezTo>
                    <a:pt x="1" y="18524"/>
                    <a:pt x="57" y="18725"/>
                    <a:pt x="195" y="18863"/>
                  </a:cubicBezTo>
                  <a:cubicBezTo>
                    <a:pt x="302" y="18971"/>
                    <a:pt x="445" y="19027"/>
                    <a:pt x="590" y="19027"/>
                  </a:cubicBezTo>
                  <a:cubicBezTo>
                    <a:pt x="635" y="19027"/>
                    <a:pt x="680" y="19021"/>
                    <a:pt x="724" y="19010"/>
                  </a:cubicBezTo>
                  <a:lnTo>
                    <a:pt x="5104" y="17887"/>
                  </a:lnTo>
                  <a:cubicBezTo>
                    <a:pt x="6465" y="18609"/>
                    <a:pt x="7995" y="19026"/>
                    <a:pt x="9545" y="19026"/>
                  </a:cubicBezTo>
                  <a:cubicBezTo>
                    <a:pt x="14770" y="19026"/>
                    <a:pt x="19058" y="14738"/>
                    <a:pt x="19058" y="9514"/>
                  </a:cubicBezTo>
                  <a:cubicBezTo>
                    <a:pt x="19058" y="4288"/>
                    <a:pt x="14770" y="0"/>
                    <a:pt x="95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71" name="Google Shape;8641;p76">
            <a:extLst>
              <a:ext uri="{FF2B5EF4-FFF2-40B4-BE49-F238E27FC236}">
                <a16:creationId xmlns:a16="http://schemas.microsoft.com/office/drawing/2014/main" id="{7392FD50-5AAA-1CD4-EA0C-6476E2CEF629}"/>
              </a:ext>
            </a:extLst>
          </p:cNvPr>
          <p:cNvGrpSpPr/>
          <p:nvPr/>
        </p:nvGrpSpPr>
        <p:grpSpPr>
          <a:xfrm>
            <a:off x="3338524" y="4412069"/>
            <a:ext cx="564105" cy="565545"/>
            <a:chOff x="-1591550" y="3597475"/>
            <a:chExt cx="293825" cy="294575"/>
          </a:xfrm>
          <a:solidFill>
            <a:schemeClr val="tx1"/>
          </a:solidFill>
        </p:grpSpPr>
        <p:sp>
          <p:nvSpPr>
            <p:cNvPr id="1272" name="Google Shape;8642;p76">
              <a:extLst>
                <a:ext uri="{FF2B5EF4-FFF2-40B4-BE49-F238E27FC236}">
                  <a16:creationId xmlns:a16="http://schemas.microsoft.com/office/drawing/2014/main" id="{2CD0CD22-B6A6-7013-5342-8F9F317F0E1A}"/>
                </a:ext>
              </a:extLst>
            </p:cNvPr>
            <p:cNvSpPr/>
            <p:nvPr/>
          </p:nvSpPr>
          <p:spPr>
            <a:xfrm>
              <a:off x="-1509625" y="3597475"/>
              <a:ext cx="211900" cy="207150"/>
            </a:xfrm>
            <a:custGeom>
              <a:avLst/>
              <a:gdLst/>
              <a:ahLst/>
              <a:cxnLst/>
              <a:rect l="l" t="t" r="r" b="b"/>
              <a:pathLst>
                <a:path w="8476" h="8286" extrusionOk="0">
                  <a:moveTo>
                    <a:pt x="6105" y="1"/>
                  </a:moveTo>
                  <a:cubicBezTo>
                    <a:pt x="6014" y="1"/>
                    <a:pt x="5916" y="39"/>
                    <a:pt x="5829" y="126"/>
                  </a:cubicBezTo>
                  <a:lnTo>
                    <a:pt x="3781" y="2205"/>
                  </a:lnTo>
                  <a:cubicBezTo>
                    <a:pt x="3718" y="2268"/>
                    <a:pt x="3655" y="2363"/>
                    <a:pt x="3655" y="2426"/>
                  </a:cubicBezTo>
                  <a:lnTo>
                    <a:pt x="3655" y="4253"/>
                  </a:lnTo>
                  <a:lnTo>
                    <a:pt x="1544" y="6332"/>
                  </a:lnTo>
                  <a:cubicBezTo>
                    <a:pt x="1400" y="6270"/>
                    <a:pt x="1256" y="6242"/>
                    <a:pt x="1119" y="6242"/>
                  </a:cubicBezTo>
                  <a:cubicBezTo>
                    <a:pt x="835" y="6242"/>
                    <a:pt x="580" y="6362"/>
                    <a:pt x="410" y="6553"/>
                  </a:cubicBezTo>
                  <a:cubicBezTo>
                    <a:pt x="0" y="6931"/>
                    <a:pt x="0" y="7592"/>
                    <a:pt x="410" y="8002"/>
                  </a:cubicBezTo>
                  <a:cubicBezTo>
                    <a:pt x="599" y="8191"/>
                    <a:pt x="859" y="8286"/>
                    <a:pt x="1123" y="8286"/>
                  </a:cubicBezTo>
                  <a:cubicBezTo>
                    <a:pt x="1387" y="8286"/>
                    <a:pt x="1655" y="8191"/>
                    <a:pt x="1859" y="8002"/>
                  </a:cubicBezTo>
                  <a:cubicBezTo>
                    <a:pt x="2174" y="7687"/>
                    <a:pt x="2206" y="7214"/>
                    <a:pt x="2048" y="6868"/>
                  </a:cubicBezTo>
                  <a:lnTo>
                    <a:pt x="4128" y="4757"/>
                  </a:lnTo>
                  <a:lnTo>
                    <a:pt x="5955" y="4757"/>
                  </a:lnTo>
                  <a:cubicBezTo>
                    <a:pt x="6018" y="4757"/>
                    <a:pt x="6144" y="4725"/>
                    <a:pt x="6175" y="4662"/>
                  </a:cubicBezTo>
                  <a:lnTo>
                    <a:pt x="8286" y="2552"/>
                  </a:lnTo>
                  <a:cubicBezTo>
                    <a:pt x="8475" y="2331"/>
                    <a:pt x="8349" y="1985"/>
                    <a:pt x="8034" y="1985"/>
                  </a:cubicBezTo>
                  <a:lnTo>
                    <a:pt x="6428" y="1985"/>
                  </a:lnTo>
                  <a:lnTo>
                    <a:pt x="6428" y="346"/>
                  </a:lnTo>
                  <a:cubicBezTo>
                    <a:pt x="6428" y="140"/>
                    <a:pt x="6278" y="1"/>
                    <a:pt x="61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3" name="Google Shape;8643;p76">
              <a:extLst>
                <a:ext uri="{FF2B5EF4-FFF2-40B4-BE49-F238E27FC236}">
                  <a16:creationId xmlns:a16="http://schemas.microsoft.com/office/drawing/2014/main" id="{7EADC092-4913-5FB0-62A9-50F1A7B1296B}"/>
                </a:ext>
              </a:extLst>
            </p:cNvPr>
            <p:cNvSpPr/>
            <p:nvPr/>
          </p:nvSpPr>
          <p:spPr>
            <a:xfrm>
              <a:off x="-1541125" y="3719125"/>
              <a:ext cx="120525" cy="118275"/>
            </a:xfrm>
            <a:custGeom>
              <a:avLst/>
              <a:gdLst/>
              <a:ahLst/>
              <a:cxnLst/>
              <a:rect l="l" t="t" r="r" b="b"/>
              <a:pathLst>
                <a:path w="4821" h="4731" extrusionOk="0">
                  <a:moveTo>
                    <a:pt x="2340" y="1"/>
                  </a:moveTo>
                  <a:cubicBezTo>
                    <a:pt x="1722" y="1"/>
                    <a:pt x="1163" y="241"/>
                    <a:pt x="725" y="679"/>
                  </a:cubicBezTo>
                  <a:cubicBezTo>
                    <a:pt x="284" y="1120"/>
                    <a:pt x="0" y="1750"/>
                    <a:pt x="0" y="2380"/>
                  </a:cubicBezTo>
                  <a:cubicBezTo>
                    <a:pt x="0" y="3943"/>
                    <a:pt x="1211" y="4731"/>
                    <a:pt x="2420" y="4731"/>
                  </a:cubicBezTo>
                  <a:cubicBezTo>
                    <a:pt x="3622" y="4731"/>
                    <a:pt x="4821" y="3951"/>
                    <a:pt x="4821" y="2380"/>
                  </a:cubicBezTo>
                  <a:cubicBezTo>
                    <a:pt x="4821" y="2096"/>
                    <a:pt x="4758" y="1844"/>
                    <a:pt x="4663" y="1592"/>
                  </a:cubicBezTo>
                  <a:lnTo>
                    <a:pt x="4096" y="2159"/>
                  </a:lnTo>
                  <a:cubicBezTo>
                    <a:pt x="4253" y="3199"/>
                    <a:pt x="3434" y="4081"/>
                    <a:pt x="2395" y="4081"/>
                  </a:cubicBezTo>
                  <a:cubicBezTo>
                    <a:pt x="882" y="4081"/>
                    <a:pt x="126" y="2222"/>
                    <a:pt x="1197" y="1151"/>
                  </a:cubicBezTo>
                  <a:cubicBezTo>
                    <a:pt x="1522" y="827"/>
                    <a:pt x="1984" y="665"/>
                    <a:pt x="2428" y="665"/>
                  </a:cubicBezTo>
                  <a:cubicBezTo>
                    <a:pt x="2501" y="665"/>
                    <a:pt x="2575" y="670"/>
                    <a:pt x="2647" y="679"/>
                  </a:cubicBezTo>
                  <a:lnTo>
                    <a:pt x="3182" y="143"/>
                  </a:lnTo>
                  <a:cubicBezTo>
                    <a:pt x="2894" y="47"/>
                    <a:pt x="2611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4" name="Google Shape;8644;p76">
              <a:extLst>
                <a:ext uri="{FF2B5EF4-FFF2-40B4-BE49-F238E27FC236}">
                  <a16:creationId xmlns:a16="http://schemas.microsoft.com/office/drawing/2014/main" id="{5DF207A4-A284-8BE3-5E75-78F0C7EFA006}"/>
                </a:ext>
              </a:extLst>
            </p:cNvPr>
            <p:cNvSpPr/>
            <p:nvPr/>
          </p:nvSpPr>
          <p:spPr>
            <a:xfrm>
              <a:off x="-1591550" y="3668825"/>
              <a:ext cx="222925" cy="223225"/>
            </a:xfrm>
            <a:custGeom>
              <a:avLst/>
              <a:gdLst/>
              <a:ahLst/>
              <a:cxnLst/>
              <a:rect l="l" t="t" r="r" b="b"/>
              <a:pathLst>
                <a:path w="8917" h="8929" extrusionOk="0">
                  <a:moveTo>
                    <a:pt x="4475" y="1"/>
                  </a:moveTo>
                  <a:cubicBezTo>
                    <a:pt x="3329" y="1"/>
                    <a:pt x="2187" y="454"/>
                    <a:pt x="1324" y="1336"/>
                  </a:cubicBezTo>
                  <a:cubicBezTo>
                    <a:pt x="474" y="2155"/>
                    <a:pt x="1" y="3289"/>
                    <a:pt x="1" y="4486"/>
                  </a:cubicBezTo>
                  <a:cubicBezTo>
                    <a:pt x="1" y="6912"/>
                    <a:pt x="2017" y="8929"/>
                    <a:pt x="4475" y="8929"/>
                  </a:cubicBezTo>
                  <a:cubicBezTo>
                    <a:pt x="6901" y="8929"/>
                    <a:pt x="8917" y="6912"/>
                    <a:pt x="8917" y="4486"/>
                  </a:cubicBezTo>
                  <a:cubicBezTo>
                    <a:pt x="8917" y="3604"/>
                    <a:pt x="8696" y="2817"/>
                    <a:pt x="8255" y="2124"/>
                  </a:cubicBezTo>
                  <a:cubicBezTo>
                    <a:pt x="8098" y="2218"/>
                    <a:pt x="7342" y="2943"/>
                    <a:pt x="7184" y="3100"/>
                  </a:cubicBezTo>
                  <a:cubicBezTo>
                    <a:pt x="8161" y="5148"/>
                    <a:pt x="6680" y="7511"/>
                    <a:pt x="4412" y="7511"/>
                  </a:cubicBezTo>
                  <a:cubicBezTo>
                    <a:pt x="1702" y="7511"/>
                    <a:pt x="316" y="4203"/>
                    <a:pt x="2269" y="2281"/>
                  </a:cubicBezTo>
                  <a:cubicBezTo>
                    <a:pt x="2869" y="1681"/>
                    <a:pt x="3659" y="1373"/>
                    <a:pt x="4447" y="1373"/>
                  </a:cubicBezTo>
                  <a:cubicBezTo>
                    <a:pt x="4900" y="1373"/>
                    <a:pt x="5352" y="1475"/>
                    <a:pt x="5766" y="1682"/>
                  </a:cubicBezTo>
                  <a:cubicBezTo>
                    <a:pt x="5924" y="1525"/>
                    <a:pt x="6617" y="800"/>
                    <a:pt x="6838" y="706"/>
                  </a:cubicBezTo>
                  <a:cubicBezTo>
                    <a:pt x="6115" y="233"/>
                    <a:pt x="5294" y="1"/>
                    <a:pt x="44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46993890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extBox 26">
            <a:extLst>
              <a:ext uri="{FF2B5EF4-FFF2-40B4-BE49-F238E27FC236}">
                <a16:creationId xmlns:a16="http://schemas.microsoft.com/office/drawing/2014/main" id="{86430AC8-1D60-9E40-7B71-B479A4804064}"/>
              </a:ext>
            </a:extLst>
          </p:cNvPr>
          <p:cNvSpPr txBox="1"/>
          <p:nvPr/>
        </p:nvSpPr>
        <p:spPr>
          <a:xfrm>
            <a:off x="4068123" y="316658"/>
            <a:ext cx="403764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sz="2800" dirty="0">
                <a:cs typeface="B Titr" panose="00000700000000000000" pitchFamily="2" charset="-78"/>
              </a:rPr>
              <a:t>پکیج لایه بار آیکون های قالب</a:t>
            </a:r>
            <a:endParaRPr lang="en-US" sz="2800" dirty="0">
              <a:cs typeface="B Titr" panose="00000700000000000000" pitchFamily="2" charset="-78"/>
            </a:endParaRPr>
          </a:p>
        </p:txBody>
      </p:sp>
      <p:sp>
        <p:nvSpPr>
          <p:cNvPr id="18" name="Google Shape;8024;p75">
            <a:extLst>
              <a:ext uri="{FF2B5EF4-FFF2-40B4-BE49-F238E27FC236}">
                <a16:creationId xmlns:a16="http://schemas.microsoft.com/office/drawing/2014/main" id="{4FD2BE2E-AAF4-CA38-E230-4F88850AC7C2}"/>
              </a:ext>
            </a:extLst>
          </p:cNvPr>
          <p:cNvSpPr/>
          <p:nvPr/>
        </p:nvSpPr>
        <p:spPr>
          <a:xfrm>
            <a:off x="1069253" y="2254760"/>
            <a:ext cx="457872" cy="595997"/>
          </a:xfrm>
          <a:custGeom>
            <a:avLst/>
            <a:gdLst/>
            <a:ahLst/>
            <a:cxnLst/>
            <a:rect l="l" t="t" r="r" b="b"/>
            <a:pathLst>
              <a:path w="9295" h="12099" extrusionOk="0">
                <a:moveTo>
                  <a:pt x="4601" y="1"/>
                </a:moveTo>
                <a:cubicBezTo>
                  <a:pt x="3624" y="1"/>
                  <a:pt x="2836" y="788"/>
                  <a:pt x="2836" y="1796"/>
                </a:cubicBezTo>
                <a:cubicBezTo>
                  <a:pt x="2836" y="2647"/>
                  <a:pt x="3467" y="3372"/>
                  <a:pt x="4254" y="3529"/>
                </a:cubicBezTo>
                <a:lnTo>
                  <a:pt x="4254" y="4789"/>
                </a:lnTo>
                <a:cubicBezTo>
                  <a:pt x="3656" y="4033"/>
                  <a:pt x="2742" y="3561"/>
                  <a:pt x="1765" y="3561"/>
                </a:cubicBezTo>
                <a:lnTo>
                  <a:pt x="348" y="3561"/>
                </a:lnTo>
                <a:cubicBezTo>
                  <a:pt x="158" y="3561"/>
                  <a:pt x="1" y="3718"/>
                  <a:pt x="1" y="3907"/>
                </a:cubicBezTo>
                <a:cubicBezTo>
                  <a:pt x="1" y="5671"/>
                  <a:pt x="1450" y="7152"/>
                  <a:pt x="3214" y="7152"/>
                </a:cubicBezTo>
                <a:lnTo>
                  <a:pt x="4286" y="7152"/>
                </a:lnTo>
                <a:lnTo>
                  <a:pt x="4286" y="9988"/>
                </a:lnTo>
                <a:cubicBezTo>
                  <a:pt x="3845" y="9547"/>
                  <a:pt x="3340" y="9231"/>
                  <a:pt x="2805" y="9042"/>
                </a:cubicBezTo>
                <a:cubicBezTo>
                  <a:pt x="2836" y="8885"/>
                  <a:pt x="2868" y="8727"/>
                  <a:pt x="2868" y="8570"/>
                </a:cubicBezTo>
                <a:cubicBezTo>
                  <a:pt x="2868" y="7782"/>
                  <a:pt x="2238" y="7152"/>
                  <a:pt x="1450" y="7152"/>
                </a:cubicBezTo>
                <a:cubicBezTo>
                  <a:pt x="663" y="7152"/>
                  <a:pt x="32" y="7782"/>
                  <a:pt x="32" y="8570"/>
                </a:cubicBezTo>
                <a:cubicBezTo>
                  <a:pt x="32" y="9358"/>
                  <a:pt x="663" y="9988"/>
                  <a:pt x="1450" y="9988"/>
                </a:cubicBezTo>
                <a:cubicBezTo>
                  <a:pt x="1797" y="9988"/>
                  <a:pt x="2112" y="9862"/>
                  <a:pt x="2364" y="9610"/>
                </a:cubicBezTo>
                <a:cubicBezTo>
                  <a:pt x="3183" y="9830"/>
                  <a:pt x="3908" y="10366"/>
                  <a:pt x="4286" y="11122"/>
                </a:cubicBezTo>
                <a:lnTo>
                  <a:pt x="4286" y="11752"/>
                </a:lnTo>
                <a:cubicBezTo>
                  <a:pt x="4286" y="11941"/>
                  <a:pt x="4443" y="12098"/>
                  <a:pt x="4632" y="12098"/>
                </a:cubicBezTo>
                <a:cubicBezTo>
                  <a:pt x="4853" y="12098"/>
                  <a:pt x="5010" y="11941"/>
                  <a:pt x="5010" y="11752"/>
                </a:cubicBezTo>
                <a:lnTo>
                  <a:pt x="5010" y="11342"/>
                </a:lnTo>
                <a:lnTo>
                  <a:pt x="6050" y="11342"/>
                </a:lnTo>
                <a:cubicBezTo>
                  <a:pt x="7846" y="11342"/>
                  <a:pt x="9295" y="9893"/>
                  <a:pt x="9295" y="8129"/>
                </a:cubicBezTo>
                <a:cubicBezTo>
                  <a:pt x="9200" y="7971"/>
                  <a:pt x="9043" y="7814"/>
                  <a:pt x="8854" y="7814"/>
                </a:cubicBezTo>
                <a:lnTo>
                  <a:pt x="7436" y="7814"/>
                </a:lnTo>
                <a:cubicBezTo>
                  <a:pt x="6428" y="7814"/>
                  <a:pt x="5546" y="8286"/>
                  <a:pt x="4947" y="9042"/>
                </a:cubicBezTo>
                <a:lnTo>
                  <a:pt x="4947" y="6837"/>
                </a:lnTo>
                <a:cubicBezTo>
                  <a:pt x="5357" y="6081"/>
                  <a:pt x="6050" y="5545"/>
                  <a:pt x="6901" y="5325"/>
                </a:cubicBezTo>
                <a:cubicBezTo>
                  <a:pt x="7121" y="5545"/>
                  <a:pt x="7436" y="5671"/>
                  <a:pt x="7814" y="5671"/>
                </a:cubicBezTo>
                <a:cubicBezTo>
                  <a:pt x="8602" y="5671"/>
                  <a:pt x="9200" y="5041"/>
                  <a:pt x="9200" y="4254"/>
                </a:cubicBezTo>
                <a:cubicBezTo>
                  <a:pt x="9200" y="3466"/>
                  <a:pt x="8602" y="2836"/>
                  <a:pt x="7814" y="2836"/>
                </a:cubicBezTo>
                <a:cubicBezTo>
                  <a:pt x="7027" y="2836"/>
                  <a:pt x="6396" y="3466"/>
                  <a:pt x="6396" y="4254"/>
                </a:cubicBezTo>
                <a:cubicBezTo>
                  <a:pt x="6396" y="4411"/>
                  <a:pt x="6428" y="4569"/>
                  <a:pt x="6459" y="4726"/>
                </a:cubicBezTo>
                <a:cubicBezTo>
                  <a:pt x="5861" y="4947"/>
                  <a:pt x="5357" y="5262"/>
                  <a:pt x="4947" y="5671"/>
                </a:cubicBezTo>
                <a:lnTo>
                  <a:pt x="4947" y="3529"/>
                </a:lnTo>
                <a:cubicBezTo>
                  <a:pt x="5798" y="3372"/>
                  <a:pt x="6365" y="2615"/>
                  <a:pt x="6365" y="1796"/>
                </a:cubicBezTo>
                <a:cubicBezTo>
                  <a:pt x="6365" y="788"/>
                  <a:pt x="5577" y="1"/>
                  <a:pt x="46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9" name="Google Shape;8025;p75">
            <a:extLst>
              <a:ext uri="{FF2B5EF4-FFF2-40B4-BE49-F238E27FC236}">
                <a16:creationId xmlns:a16="http://schemas.microsoft.com/office/drawing/2014/main" id="{4591A9A5-E4A2-5DFC-FC69-1E06812CA7EE}"/>
              </a:ext>
            </a:extLst>
          </p:cNvPr>
          <p:cNvGrpSpPr/>
          <p:nvPr/>
        </p:nvGrpSpPr>
        <p:grpSpPr>
          <a:xfrm>
            <a:off x="998473" y="2991344"/>
            <a:ext cx="603731" cy="599297"/>
            <a:chOff x="-21322300" y="3693325"/>
            <a:chExt cx="306400" cy="304150"/>
          </a:xfrm>
          <a:solidFill>
            <a:schemeClr val="tx1"/>
          </a:solidFill>
        </p:grpSpPr>
        <p:sp>
          <p:nvSpPr>
            <p:cNvPr id="20" name="Google Shape;8026;p75">
              <a:extLst>
                <a:ext uri="{FF2B5EF4-FFF2-40B4-BE49-F238E27FC236}">
                  <a16:creationId xmlns:a16="http://schemas.microsoft.com/office/drawing/2014/main" id="{CB79FF4D-3E61-189C-13DE-8A02505C5016}"/>
                </a:ext>
              </a:extLst>
            </p:cNvPr>
            <p:cNvSpPr/>
            <p:nvPr/>
          </p:nvSpPr>
          <p:spPr>
            <a:xfrm>
              <a:off x="-21142725" y="3868400"/>
              <a:ext cx="111850" cy="69325"/>
            </a:xfrm>
            <a:custGeom>
              <a:avLst/>
              <a:gdLst/>
              <a:ahLst/>
              <a:cxnLst/>
              <a:rect l="l" t="t" r="r" b="b"/>
              <a:pathLst>
                <a:path w="4474" h="2773" extrusionOk="0">
                  <a:moveTo>
                    <a:pt x="4474" y="0"/>
                  </a:moveTo>
                  <a:lnTo>
                    <a:pt x="4474" y="0"/>
                  </a:lnTo>
                  <a:cubicBezTo>
                    <a:pt x="4317" y="189"/>
                    <a:pt x="4159" y="378"/>
                    <a:pt x="4001" y="536"/>
                  </a:cubicBezTo>
                  <a:cubicBezTo>
                    <a:pt x="2899" y="1639"/>
                    <a:pt x="1418" y="2174"/>
                    <a:pt x="0" y="2426"/>
                  </a:cubicBezTo>
                  <a:cubicBezTo>
                    <a:pt x="473" y="2678"/>
                    <a:pt x="945" y="2773"/>
                    <a:pt x="1450" y="2773"/>
                  </a:cubicBezTo>
                  <a:cubicBezTo>
                    <a:pt x="2269" y="2773"/>
                    <a:pt x="3088" y="2458"/>
                    <a:pt x="3749" y="1828"/>
                  </a:cubicBezTo>
                  <a:cubicBezTo>
                    <a:pt x="4254" y="1324"/>
                    <a:pt x="4474" y="662"/>
                    <a:pt x="44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" name="Google Shape;8027;p75">
              <a:extLst>
                <a:ext uri="{FF2B5EF4-FFF2-40B4-BE49-F238E27FC236}">
                  <a16:creationId xmlns:a16="http://schemas.microsoft.com/office/drawing/2014/main" id="{1C140A34-2DD7-D1A5-E5FC-149009B67229}"/>
                </a:ext>
              </a:extLst>
            </p:cNvPr>
            <p:cNvSpPr/>
            <p:nvPr/>
          </p:nvSpPr>
          <p:spPr>
            <a:xfrm>
              <a:off x="-21141950" y="3693325"/>
              <a:ext cx="126050" cy="120750"/>
            </a:xfrm>
            <a:custGeom>
              <a:avLst/>
              <a:gdLst/>
              <a:ahLst/>
              <a:cxnLst/>
              <a:rect l="l" t="t" r="r" b="b"/>
              <a:pathLst>
                <a:path w="5042" h="4830" extrusionOk="0">
                  <a:moveTo>
                    <a:pt x="1828" y="1214"/>
                  </a:moveTo>
                  <a:cubicBezTo>
                    <a:pt x="1915" y="1214"/>
                    <a:pt x="2001" y="1254"/>
                    <a:pt x="2080" y="1333"/>
                  </a:cubicBezTo>
                  <a:cubicBezTo>
                    <a:pt x="2238" y="1490"/>
                    <a:pt x="2238" y="1679"/>
                    <a:pt x="2080" y="1837"/>
                  </a:cubicBezTo>
                  <a:cubicBezTo>
                    <a:pt x="2001" y="1915"/>
                    <a:pt x="1915" y="1955"/>
                    <a:pt x="1828" y="1955"/>
                  </a:cubicBezTo>
                  <a:cubicBezTo>
                    <a:pt x="1742" y="1955"/>
                    <a:pt x="1655" y="1915"/>
                    <a:pt x="1576" y="1837"/>
                  </a:cubicBezTo>
                  <a:cubicBezTo>
                    <a:pt x="1419" y="1679"/>
                    <a:pt x="1419" y="1490"/>
                    <a:pt x="1576" y="1333"/>
                  </a:cubicBezTo>
                  <a:cubicBezTo>
                    <a:pt x="1655" y="1254"/>
                    <a:pt x="1742" y="1214"/>
                    <a:pt x="1828" y="1214"/>
                  </a:cubicBezTo>
                  <a:close/>
                  <a:moveTo>
                    <a:pt x="2301" y="0"/>
                  </a:moveTo>
                  <a:cubicBezTo>
                    <a:pt x="1786" y="0"/>
                    <a:pt x="1193" y="72"/>
                    <a:pt x="599" y="230"/>
                  </a:cubicBezTo>
                  <a:cubicBezTo>
                    <a:pt x="1" y="1427"/>
                    <a:pt x="221" y="2908"/>
                    <a:pt x="1230" y="3884"/>
                  </a:cubicBezTo>
                  <a:cubicBezTo>
                    <a:pt x="1797" y="4483"/>
                    <a:pt x="2647" y="4830"/>
                    <a:pt x="3498" y="4830"/>
                  </a:cubicBezTo>
                  <a:cubicBezTo>
                    <a:pt x="3970" y="4830"/>
                    <a:pt x="4443" y="4704"/>
                    <a:pt x="4884" y="4515"/>
                  </a:cubicBezTo>
                  <a:cubicBezTo>
                    <a:pt x="5042" y="3443"/>
                    <a:pt x="5042" y="2498"/>
                    <a:pt x="4947" y="1931"/>
                  </a:cubicBezTo>
                  <a:cubicBezTo>
                    <a:pt x="4884" y="1522"/>
                    <a:pt x="4601" y="1207"/>
                    <a:pt x="4254" y="1081"/>
                  </a:cubicBezTo>
                  <a:cubicBezTo>
                    <a:pt x="4160" y="1049"/>
                    <a:pt x="4065" y="1049"/>
                    <a:pt x="3970" y="1049"/>
                  </a:cubicBezTo>
                  <a:cubicBezTo>
                    <a:pt x="3970" y="955"/>
                    <a:pt x="3939" y="860"/>
                    <a:pt x="3939" y="765"/>
                  </a:cubicBezTo>
                  <a:cubicBezTo>
                    <a:pt x="3813" y="387"/>
                    <a:pt x="3498" y="104"/>
                    <a:pt x="3120" y="72"/>
                  </a:cubicBezTo>
                  <a:cubicBezTo>
                    <a:pt x="2885" y="25"/>
                    <a:pt x="2607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" name="Google Shape;8028;p75">
              <a:extLst>
                <a:ext uri="{FF2B5EF4-FFF2-40B4-BE49-F238E27FC236}">
                  <a16:creationId xmlns:a16="http://schemas.microsoft.com/office/drawing/2014/main" id="{2C7AD3EB-52C0-3AC9-D77A-3528C41AA10B}"/>
                </a:ext>
              </a:extLst>
            </p:cNvPr>
            <p:cNvSpPr/>
            <p:nvPr/>
          </p:nvSpPr>
          <p:spPr>
            <a:xfrm>
              <a:off x="-21263225" y="3707725"/>
              <a:ext cx="69325" cy="112650"/>
            </a:xfrm>
            <a:custGeom>
              <a:avLst/>
              <a:gdLst/>
              <a:ahLst/>
              <a:cxnLst/>
              <a:rect l="l" t="t" r="r" b="b"/>
              <a:pathLst>
                <a:path w="2773" h="4506" extrusionOk="0">
                  <a:moveTo>
                    <a:pt x="2773" y="0"/>
                  </a:moveTo>
                  <a:cubicBezTo>
                    <a:pt x="2079" y="0"/>
                    <a:pt x="1418" y="252"/>
                    <a:pt x="945" y="757"/>
                  </a:cubicBezTo>
                  <a:cubicBezTo>
                    <a:pt x="347" y="1355"/>
                    <a:pt x="0" y="2174"/>
                    <a:pt x="0" y="3025"/>
                  </a:cubicBezTo>
                  <a:cubicBezTo>
                    <a:pt x="0" y="3560"/>
                    <a:pt x="126" y="4065"/>
                    <a:pt x="347" y="4506"/>
                  </a:cubicBezTo>
                  <a:cubicBezTo>
                    <a:pt x="630" y="3025"/>
                    <a:pt x="1197" y="1513"/>
                    <a:pt x="2205" y="473"/>
                  </a:cubicBezTo>
                  <a:cubicBezTo>
                    <a:pt x="2363" y="315"/>
                    <a:pt x="2552" y="158"/>
                    <a:pt x="27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" name="Google Shape;8029;p75">
              <a:extLst>
                <a:ext uri="{FF2B5EF4-FFF2-40B4-BE49-F238E27FC236}">
                  <a16:creationId xmlns:a16="http://schemas.microsoft.com/office/drawing/2014/main" id="{AAC032CE-3E92-CF54-9C18-5958945D6E23}"/>
                </a:ext>
              </a:extLst>
            </p:cNvPr>
            <p:cNvSpPr/>
            <p:nvPr/>
          </p:nvSpPr>
          <p:spPr>
            <a:xfrm>
              <a:off x="-21322300" y="3703775"/>
              <a:ext cx="294600" cy="293700"/>
            </a:xfrm>
            <a:custGeom>
              <a:avLst/>
              <a:gdLst/>
              <a:ahLst/>
              <a:cxnLst/>
              <a:rect l="l" t="t" r="r" b="b"/>
              <a:pathLst>
                <a:path w="11784" h="11748" extrusionOk="0">
                  <a:moveTo>
                    <a:pt x="6604" y="3797"/>
                  </a:moveTo>
                  <a:cubicBezTo>
                    <a:pt x="6773" y="3797"/>
                    <a:pt x="6905" y="3909"/>
                    <a:pt x="6931" y="4065"/>
                  </a:cubicBezTo>
                  <a:cubicBezTo>
                    <a:pt x="7026" y="4254"/>
                    <a:pt x="6900" y="4443"/>
                    <a:pt x="6711" y="4506"/>
                  </a:cubicBezTo>
                  <a:lnTo>
                    <a:pt x="6270" y="4664"/>
                  </a:lnTo>
                  <a:cubicBezTo>
                    <a:pt x="6018" y="4727"/>
                    <a:pt x="5955" y="5042"/>
                    <a:pt x="6112" y="5231"/>
                  </a:cubicBezTo>
                  <a:lnTo>
                    <a:pt x="6490" y="5640"/>
                  </a:lnTo>
                  <a:cubicBezTo>
                    <a:pt x="6575" y="5713"/>
                    <a:pt x="6674" y="5748"/>
                    <a:pt x="6767" y="5748"/>
                  </a:cubicBezTo>
                  <a:cubicBezTo>
                    <a:pt x="6916" y="5748"/>
                    <a:pt x="7050" y="5657"/>
                    <a:pt x="7089" y="5483"/>
                  </a:cubicBezTo>
                  <a:lnTo>
                    <a:pt x="7246" y="5042"/>
                  </a:lnTo>
                  <a:cubicBezTo>
                    <a:pt x="7321" y="4892"/>
                    <a:pt x="7455" y="4802"/>
                    <a:pt x="7586" y="4802"/>
                  </a:cubicBezTo>
                  <a:cubicBezTo>
                    <a:pt x="7620" y="4802"/>
                    <a:pt x="7655" y="4808"/>
                    <a:pt x="7687" y="4821"/>
                  </a:cubicBezTo>
                  <a:cubicBezTo>
                    <a:pt x="7908" y="4884"/>
                    <a:pt x="8002" y="5073"/>
                    <a:pt x="7971" y="5262"/>
                  </a:cubicBezTo>
                  <a:lnTo>
                    <a:pt x="7813" y="5703"/>
                  </a:lnTo>
                  <a:cubicBezTo>
                    <a:pt x="7655" y="6177"/>
                    <a:pt x="7212" y="6453"/>
                    <a:pt x="6764" y="6453"/>
                  </a:cubicBezTo>
                  <a:cubicBezTo>
                    <a:pt x="6498" y="6453"/>
                    <a:pt x="6229" y="6356"/>
                    <a:pt x="6018" y="6144"/>
                  </a:cubicBezTo>
                  <a:lnTo>
                    <a:pt x="5640" y="5766"/>
                  </a:lnTo>
                  <a:cubicBezTo>
                    <a:pt x="5073" y="5199"/>
                    <a:pt x="5293" y="4223"/>
                    <a:pt x="6081" y="3971"/>
                  </a:cubicBezTo>
                  <a:lnTo>
                    <a:pt x="6490" y="3813"/>
                  </a:lnTo>
                  <a:cubicBezTo>
                    <a:pt x="6529" y="3802"/>
                    <a:pt x="6567" y="3797"/>
                    <a:pt x="6604" y="3797"/>
                  </a:cubicBezTo>
                  <a:close/>
                  <a:moveTo>
                    <a:pt x="6900" y="1"/>
                  </a:moveTo>
                  <a:lnTo>
                    <a:pt x="6900" y="1"/>
                  </a:lnTo>
                  <a:cubicBezTo>
                    <a:pt x="6238" y="253"/>
                    <a:pt x="5608" y="600"/>
                    <a:pt x="5136" y="1104"/>
                  </a:cubicBezTo>
                  <a:cubicBezTo>
                    <a:pt x="3434" y="2805"/>
                    <a:pt x="3088" y="6176"/>
                    <a:pt x="3088" y="7657"/>
                  </a:cubicBezTo>
                  <a:cubicBezTo>
                    <a:pt x="2726" y="7476"/>
                    <a:pt x="2328" y="7387"/>
                    <a:pt x="1930" y="7387"/>
                  </a:cubicBezTo>
                  <a:cubicBezTo>
                    <a:pt x="1287" y="7387"/>
                    <a:pt x="644" y="7619"/>
                    <a:pt x="158" y="8066"/>
                  </a:cubicBezTo>
                  <a:cubicBezTo>
                    <a:pt x="0" y="8224"/>
                    <a:pt x="32" y="8539"/>
                    <a:pt x="252" y="8665"/>
                  </a:cubicBezTo>
                  <a:cubicBezTo>
                    <a:pt x="1449" y="9295"/>
                    <a:pt x="2489" y="10334"/>
                    <a:pt x="3119" y="11532"/>
                  </a:cubicBezTo>
                  <a:cubicBezTo>
                    <a:pt x="3191" y="11676"/>
                    <a:pt x="3304" y="11748"/>
                    <a:pt x="3429" y="11748"/>
                  </a:cubicBezTo>
                  <a:cubicBezTo>
                    <a:pt x="3523" y="11748"/>
                    <a:pt x="3623" y="11707"/>
                    <a:pt x="3718" y="11626"/>
                  </a:cubicBezTo>
                  <a:cubicBezTo>
                    <a:pt x="4505" y="10839"/>
                    <a:pt x="4663" y="9641"/>
                    <a:pt x="4127" y="8696"/>
                  </a:cubicBezTo>
                  <a:lnTo>
                    <a:pt x="4190" y="8696"/>
                  </a:lnTo>
                  <a:cubicBezTo>
                    <a:pt x="5640" y="8696"/>
                    <a:pt x="8979" y="8350"/>
                    <a:pt x="10680" y="6648"/>
                  </a:cubicBezTo>
                  <a:cubicBezTo>
                    <a:pt x="11184" y="6144"/>
                    <a:pt x="11531" y="5514"/>
                    <a:pt x="11783" y="4853"/>
                  </a:cubicBezTo>
                  <a:lnTo>
                    <a:pt x="11783" y="4853"/>
                  </a:lnTo>
                  <a:cubicBezTo>
                    <a:pt x="11374" y="4979"/>
                    <a:pt x="11027" y="5042"/>
                    <a:pt x="10649" y="5042"/>
                  </a:cubicBezTo>
                  <a:cubicBezTo>
                    <a:pt x="9578" y="5042"/>
                    <a:pt x="8601" y="4664"/>
                    <a:pt x="7876" y="3908"/>
                  </a:cubicBezTo>
                  <a:cubicBezTo>
                    <a:pt x="6805" y="2836"/>
                    <a:pt x="6490" y="1356"/>
                    <a:pt x="69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0" name="Google Shape;8030;p75">
            <a:extLst>
              <a:ext uri="{FF2B5EF4-FFF2-40B4-BE49-F238E27FC236}">
                <a16:creationId xmlns:a16="http://schemas.microsoft.com/office/drawing/2014/main" id="{90F1791C-09F2-A3E0-8F68-6492B313C852}"/>
              </a:ext>
            </a:extLst>
          </p:cNvPr>
          <p:cNvGrpSpPr/>
          <p:nvPr/>
        </p:nvGrpSpPr>
        <p:grpSpPr>
          <a:xfrm>
            <a:off x="997684" y="3746992"/>
            <a:ext cx="605307" cy="563387"/>
            <a:chOff x="-21322300" y="4077125"/>
            <a:chExt cx="307200" cy="285925"/>
          </a:xfrm>
          <a:solidFill>
            <a:schemeClr val="tx1"/>
          </a:solidFill>
        </p:grpSpPr>
        <p:sp>
          <p:nvSpPr>
            <p:cNvPr id="31" name="Google Shape;8031;p75">
              <a:extLst>
                <a:ext uri="{FF2B5EF4-FFF2-40B4-BE49-F238E27FC236}">
                  <a16:creationId xmlns:a16="http://schemas.microsoft.com/office/drawing/2014/main" id="{49722105-8C8F-1209-8DD8-19F97719607C}"/>
                </a:ext>
              </a:extLst>
            </p:cNvPr>
            <p:cNvSpPr/>
            <p:nvPr/>
          </p:nvSpPr>
          <p:spPr>
            <a:xfrm>
              <a:off x="-21177375" y="4077125"/>
              <a:ext cx="17350" cy="52800"/>
            </a:xfrm>
            <a:custGeom>
              <a:avLst/>
              <a:gdLst/>
              <a:ahLst/>
              <a:cxnLst/>
              <a:rect l="l" t="t" r="r" b="b"/>
              <a:pathLst>
                <a:path w="694" h="211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64"/>
                  </a:lnTo>
                  <a:cubicBezTo>
                    <a:pt x="0" y="1953"/>
                    <a:pt x="158" y="2111"/>
                    <a:pt x="347" y="2111"/>
                  </a:cubicBezTo>
                  <a:cubicBezTo>
                    <a:pt x="536" y="2111"/>
                    <a:pt x="693" y="1953"/>
                    <a:pt x="693" y="1764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" name="Google Shape;8032;p75">
              <a:extLst>
                <a:ext uri="{FF2B5EF4-FFF2-40B4-BE49-F238E27FC236}">
                  <a16:creationId xmlns:a16="http://schemas.microsoft.com/office/drawing/2014/main" id="{E74A7351-AAAA-B959-250A-4C6E40974046}"/>
                </a:ext>
              </a:extLst>
            </p:cNvPr>
            <p:cNvSpPr/>
            <p:nvPr/>
          </p:nvSpPr>
          <p:spPr>
            <a:xfrm>
              <a:off x="-21279775" y="4117475"/>
              <a:ext cx="46500" cy="44525"/>
            </a:xfrm>
            <a:custGeom>
              <a:avLst/>
              <a:gdLst/>
              <a:ahLst/>
              <a:cxnLst/>
              <a:rect l="l" t="t" r="r" b="b"/>
              <a:pathLst>
                <a:path w="1860" h="1781" extrusionOk="0">
                  <a:moveTo>
                    <a:pt x="410" y="1"/>
                  </a:moveTo>
                  <a:cubicBezTo>
                    <a:pt x="323" y="1"/>
                    <a:pt x="237" y="40"/>
                    <a:pt x="158" y="119"/>
                  </a:cubicBezTo>
                  <a:cubicBezTo>
                    <a:pt x="0" y="276"/>
                    <a:pt x="0" y="466"/>
                    <a:pt x="158" y="623"/>
                  </a:cubicBezTo>
                  <a:lnTo>
                    <a:pt x="1166" y="1663"/>
                  </a:lnTo>
                  <a:cubicBezTo>
                    <a:pt x="1261" y="1741"/>
                    <a:pt x="1355" y="1781"/>
                    <a:pt x="1446" y="1781"/>
                  </a:cubicBezTo>
                  <a:cubicBezTo>
                    <a:pt x="1536" y="1781"/>
                    <a:pt x="1623" y="1741"/>
                    <a:pt x="1702" y="1663"/>
                  </a:cubicBezTo>
                  <a:cubicBezTo>
                    <a:pt x="1859" y="1505"/>
                    <a:pt x="1859" y="1285"/>
                    <a:pt x="1702" y="1127"/>
                  </a:cubicBezTo>
                  <a:lnTo>
                    <a:pt x="662" y="119"/>
                  </a:lnTo>
                  <a:cubicBezTo>
                    <a:pt x="583" y="40"/>
                    <a:pt x="497" y="1"/>
                    <a:pt x="4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" name="Google Shape;8033;p75">
              <a:extLst>
                <a:ext uri="{FF2B5EF4-FFF2-40B4-BE49-F238E27FC236}">
                  <a16:creationId xmlns:a16="http://schemas.microsoft.com/office/drawing/2014/main" id="{FA9253CD-0F75-CF96-32D8-AC299C1A204B}"/>
                </a:ext>
              </a:extLst>
            </p:cNvPr>
            <p:cNvSpPr/>
            <p:nvPr/>
          </p:nvSpPr>
          <p:spPr>
            <a:xfrm>
              <a:off x="-21103350" y="4117475"/>
              <a:ext cx="45700" cy="44525"/>
            </a:xfrm>
            <a:custGeom>
              <a:avLst/>
              <a:gdLst/>
              <a:ahLst/>
              <a:cxnLst/>
              <a:rect l="l" t="t" r="r" b="b"/>
              <a:pathLst>
                <a:path w="1828" h="1781" extrusionOk="0">
                  <a:moveTo>
                    <a:pt x="1418" y="1"/>
                  </a:moveTo>
                  <a:cubicBezTo>
                    <a:pt x="1332" y="1"/>
                    <a:pt x="1245" y="40"/>
                    <a:pt x="1166" y="119"/>
                  </a:cubicBezTo>
                  <a:lnTo>
                    <a:pt x="158" y="1127"/>
                  </a:lnTo>
                  <a:cubicBezTo>
                    <a:pt x="1" y="1285"/>
                    <a:pt x="1" y="1474"/>
                    <a:pt x="158" y="1663"/>
                  </a:cubicBezTo>
                  <a:cubicBezTo>
                    <a:pt x="237" y="1741"/>
                    <a:pt x="331" y="1781"/>
                    <a:pt x="422" y="1781"/>
                  </a:cubicBezTo>
                  <a:cubicBezTo>
                    <a:pt x="513" y="1781"/>
                    <a:pt x="599" y="1741"/>
                    <a:pt x="662" y="1663"/>
                  </a:cubicBezTo>
                  <a:lnTo>
                    <a:pt x="1670" y="623"/>
                  </a:lnTo>
                  <a:cubicBezTo>
                    <a:pt x="1828" y="466"/>
                    <a:pt x="1828" y="276"/>
                    <a:pt x="1670" y="119"/>
                  </a:cubicBezTo>
                  <a:cubicBezTo>
                    <a:pt x="1592" y="40"/>
                    <a:pt x="1505" y="1"/>
                    <a:pt x="1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" name="Google Shape;8034;p75">
              <a:extLst>
                <a:ext uri="{FF2B5EF4-FFF2-40B4-BE49-F238E27FC236}">
                  <a16:creationId xmlns:a16="http://schemas.microsoft.com/office/drawing/2014/main" id="{966901FB-ACB1-CC96-EAEF-0C0BAAA8B1F9}"/>
                </a:ext>
              </a:extLst>
            </p:cNvPr>
            <p:cNvSpPr/>
            <p:nvPr/>
          </p:nvSpPr>
          <p:spPr>
            <a:xfrm>
              <a:off x="-21137225" y="4103750"/>
              <a:ext cx="27600" cy="34975"/>
            </a:xfrm>
            <a:custGeom>
              <a:avLst/>
              <a:gdLst/>
              <a:ahLst/>
              <a:cxnLst/>
              <a:rect l="l" t="t" r="r" b="b"/>
              <a:pathLst>
                <a:path w="1104" h="1399" extrusionOk="0">
                  <a:moveTo>
                    <a:pt x="670" y="1"/>
                  </a:moveTo>
                  <a:cubicBezTo>
                    <a:pt x="536" y="1"/>
                    <a:pt x="417" y="89"/>
                    <a:pt x="347" y="227"/>
                  </a:cubicBezTo>
                  <a:lnTo>
                    <a:pt x="95" y="888"/>
                  </a:lnTo>
                  <a:cubicBezTo>
                    <a:pt x="1" y="1109"/>
                    <a:pt x="127" y="1298"/>
                    <a:pt x="284" y="1361"/>
                  </a:cubicBezTo>
                  <a:cubicBezTo>
                    <a:pt x="335" y="1386"/>
                    <a:pt x="386" y="1398"/>
                    <a:pt x="435" y="1398"/>
                  </a:cubicBezTo>
                  <a:cubicBezTo>
                    <a:pt x="568" y="1398"/>
                    <a:pt x="688" y="1310"/>
                    <a:pt x="757" y="1172"/>
                  </a:cubicBezTo>
                  <a:lnTo>
                    <a:pt x="1041" y="510"/>
                  </a:lnTo>
                  <a:cubicBezTo>
                    <a:pt x="1104" y="321"/>
                    <a:pt x="1041" y="101"/>
                    <a:pt x="820" y="38"/>
                  </a:cubicBezTo>
                  <a:cubicBezTo>
                    <a:pt x="769" y="13"/>
                    <a:pt x="719" y="1"/>
                    <a:pt x="6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" name="Google Shape;8035;p75">
              <a:extLst>
                <a:ext uri="{FF2B5EF4-FFF2-40B4-BE49-F238E27FC236}">
                  <a16:creationId xmlns:a16="http://schemas.microsoft.com/office/drawing/2014/main" id="{27AD11E3-7AA3-CE74-1EC4-F41CDD616B31}"/>
                </a:ext>
              </a:extLst>
            </p:cNvPr>
            <p:cNvSpPr/>
            <p:nvPr/>
          </p:nvSpPr>
          <p:spPr>
            <a:xfrm>
              <a:off x="-21227800" y="4103750"/>
              <a:ext cx="27600" cy="34975"/>
            </a:xfrm>
            <a:custGeom>
              <a:avLst/>
              <a:gdLst/>
              <a:ahLst/>
              <a:cxnLst/>
              <a:rect l="l" t="t" r="r" b="b"/>
              <a:pathLst>
                <a:path w="1104" h="1399" extrusionOk="0">
                  <a:moveTo>
                    <a:pt x="434" y="1"/>
                  </a:moveTo>
                  <a:cubicBezTo>
                    <a:pt x="386" y="1"/>
                    <a:pt x="335" y="13"/>
                    <a:pt x="284" y="38"/>
                  </a:cubicBezTo>
                  <a:cubicBezTo>
                    <a:pt x="95" y="101"/>
                    <a:pt x="1" y="321"/>
                    <a:pt x="95" y="510"/>
                  </a:cubicBezTo>
                  <a:lnTo>
                    <a:pt x="347" y="1172"/>
                  </a:lnTo>
                  <a:cubicBezTo>
                    <a:pt x="417" y="1310"/>
                    <a:pt x="536" y="1398"/>
                    <a:pt x="670" y="1398"/>
                  </a:cubicBezTo>
                  <a:cubicBezTo>
                    <a:pt x="719" y="1398"/>
                    <a:pt x="769" y="1386"/>
                    <a:pt x="820" y="1361"/>
                  </a:cubicBezTo>
                  <a:cubicBezTo>
                    <a:pt x="1040" y="1298"/>
                    <a:pt x="1103" y="1109"/>
                    <a:pt x="1040" y="888"/>
                  </a:cubicBezTo>
                  <a:lnTo>
                    <a:pt x="757" y="227"/>
                  </a:lnTo>
                  <a:cubicBezTo>
                    <a:pt x="688" y="89"/>
                    <a:pt x="568" y="1"/>
                    <a:pt x="4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" name="Google Shape;8036;p75">
              <a:extLst>
                <a:ext uri="{FF2B5EF4-FFF2-40B4-BE49-F238E27FC236}">
                  <a16:creationId xmlns:a16="http://schemas.microsoft.com/office/drawing/2014/main" id="{C00A2DFE-FE68-B26F-B7CD-38072C70A1CA}"/>
                </a:ext>
              </a:extLst>
            </p:cNvPr>
            <p:cNvSpPr/>
            <p:nvPr/>
          </p:nvSpPr>
          <p:spPr>
            <a:xfrm>
              <a:off x="-21319950" y="4219675"/>
              <a:ext cx="53600" cy="18150"/>
            </a:xfrm>
            <a:custGeom>
              <a:avLst/>
              <a:gdLst/>
              <a:ahLst/>
              <a:cxnLst/>
              <a:rect l="l" t="t" r="r" b="b"/>
              <a:pathLst>
                <a:path w="214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8"/>
                    <a:pt x="2143" y="347"/>
                  </a:cubicBezTo>
                  <a:cubicBezTo>
                    <a:pt x="2143" y="158"/>
                    <a:pt x="1986" y="1"/>
                    <a:pt x="17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" name="Google Shape;8037;p75">
              <a:extLst>
                <a:ext uri="{FF2B5EF4-FFF2-40B4-BE49-F238E27FC236}">
                  <a16:creationId xmlns:a16="http://schemas.microsoft.com/office/drawing/2014/main" id="{B2E21AFB-D9AB-1B52-4534-919CF1FCEFAF}"/>
                </a:ext>
              </a:extLst>
            </p:cNvPr>
            <p:cNvSpPr/>
            <p:nvPr/>
          </p:nvSpPr>
          <p:spPr>
            <a:xfrm>
              <a:off x="-21070275" y="4219675"/>
              <a:ext cx="54375" cy="18150"/>
            </a:xfrm>
            <a:custGeom>
              <a:avLst/>
              <a:gdLst/>
              <a:ahLst/>
              <a:cxnLst/>
              <a:rect l="l" t="t" r="r" b="b"/>
              <a:pathLst>
                <a:path w="217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828" y="725"/>
                  </a:lnTo>
                  <a:cubicBezTo>
                    <a:pt x="2017" y="725"/>
                    <a:pt x="2175" y="568"/>
                    <a:pt x="2175" y="347"/>
                  </a:cubicBezTo>
                  <a:cubicBezTo>
                    <a:pt x="2175" y="158"/>
                    <a:pt x="2017" y="1"/>
                    <a:pt x="18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" name="Google Shape;8038;p75">
              <a:extLst>
                <a:ext uri="{FF2B5EF4-FFF2-40B4-BE49-F238E27FC236}">
                  <a16:creationId xmlns:a16="http://schemas.microsoft.com/office/drawing/2014/main" id="{B5A0DD10-9264-B764-FDD3-8219D98AD251}"/>
                </a:ext>
              </a:extLst>
            </p:cNvPr>
            <p:cNvSpPr/>
            <p:nvPr/>
          </p:nvSpPr>
          <p:spPr>
            <a:xfrm>
              <a:off x="-21078925" y="4171825"/>
              <a:ext cx="37025" cy="25175"/>
            </a:xfrm>
            <a:custGeom>
              <a:avLst/>
              <a:gdLst/>
              <a:ahLst/>
              <a:cxnLst/>
              <a:rect l="l" t="t" r="r" b="b"/>
              <a:pathLst>
                <a:path w="1481" h="1007" extrusionOk="0">
                  <a:moveTo>
                    <a:pt x="1086" y="1"/>
                  </a:moveTo>
                  <a:cubicBezTo>
                    <a:pt x="1040" y="1"/>
                    <a:pt x="993" y="9"/>
                    <a:pt x="945" y="24"/>
                  </a:cubicBezTo>
                  <a:lnTo>
                    <a:pt x="284" y="308"/>
                  </a:lnTo>
                  <a:cubicBezTo>
                    <a:pt x="63" y="371"/>
                    <a:pt x="0" y="623"/>
                    <a:pt x="63" y="780"/>
                  </a:cubicBezTo>
                  <a:cubicBezTo>
                    <a:pt x="132" y="919"/>
                    <a:pt x="252" y="1006"/>
                    <a:pt x="386" y="1006"/>
                  </a:cubicBezTo>
                  <a:cubicBezTo>
                    <a:pt x="435" y="1006"/>
                    <a:pt x="485" y="995"/>
                    <a:pt x="536" y="969"/>
                  </a:cubicBezTo>
                  <a:lnTo>
                    <a:pt x="1229" y="686"/>
                  </a:lnTo>
                  <a:cubicBezTo>
                    <a:pt x="1418" y="623"/>
                    <a:pt x="1481" y="434"/>
                    <a:pt x="1418" y="213"/>
                  </a:cubicBezTo>
                  <a:cubicBezTo>
                    <a:pt x="1347" y="72"/>
                    <a:pt x="1223" y="1"/>
                    <a:pt x="1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" name="Google Shape;8039;p75">
              <a:extLst>
                <a:ext uri="{FF2B5EF4-FFF2-40B4-BE49-F238E27FC236}">
                  <a16:creationId xmlns:a16="http://schemas.microsoft.com/office/drawing/2014/main" id="{B8195A91-888F-E75D-0896-0A5BB7964744}"/>
                </a:ext>
              </a:extLst>
            </p:cNvPr>
            <p:cNvSpPr/>
            <p:nvPr/>
          </p:nvSpPr>
          <p:spPr>
            <a:xfrm>
              <a:off x="-21294750" y="4172625"/>
              <a:ext cx="37850" cy="25150"/>
            </a:xfrm>
            <a:custGeom>
              <a:avLst/>
              <a:gdLst/>
              <a:ahLst/>
              <a:cxnLst/>
              <a:rect l="l" t="t" r="r" b="b"/>
              <a:pathLst>
                <a:path w="1514" h="1006" extrusionOk="0">
                  <a:moveTo>
                    <a:pt x="414" y="1"/>
                  </a:moveTo>
                  <a:cubicBezTo>
                    <a:pt x="263" y="1"/>
                    <a:pt x="143" y="77"/>
                    <a:pt x="95" y="244"/>
                  </a:cubicBezTo>
                  <a:cubicBezTo>
                    <a:pt x="1" y="402"/>
                    <a:pt x="127" y="622"/>
                    <a:pt x="284" y="717"/>
                  </a:cubicBezTo>
                  <a:lnTo>
                    <a:pt x="946" y="969"/>
                  </a:lnTo>
                  <a:cubicBezTo>
                    <a:pt x="997" y="994"/>
                    <a:pt x="1050" y="1006"/>
                    <a:pt x="1101" y="1006"/>
                  </a:cubicBezTo>
                  <a:cubicBezTo>
                    <a:pt x="1242" y="1006"/>
                    <a:pt x="1372" y="918"/>
                    <a:pt x="1419" y="780"/>
                  </a:cubicBezTo>
                  <a:cubicBezTo>
                    <a:pt x="1513" y="591"/>
                    <a:pt x="1419" y="402"/>
                    <a:pt x="1230" y="307"/>
                  </a:cubicBezTo>
                  <a:lnTo>
                    <a:pt x="568" y="24"/>
                  </a:lnTo>
                  <a:cubicBezTo>
                    <a:pt x="514" y="8"/>
                    <a:pt x="463" y="1"/>
                    <a:pt x="4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" name="Google Shape;8040;p75">
              <a:extLst>
                <a:ext uri="{FF2B5EF4-FFF2-40B4-BE49-F238E27FC236}">
                  <a16:creationId xmlns:a16="http://schemas.microsoft.com/office/drawing/2014/main" id="{F4DAD461-592B-0E9A-61C3-9AD28F9C4376}"/>
                </a:ext>
              </a:extLst>
            </p:cNvPr>
            <p:cNvSpPr/>
            <p:nvPr/>
          </p:nvSpPr>
          <p:spPr>
            <a:xfrm>
              <a:off x="-21321525" y="4328375"/>
              <a:ext cx="306425" cy="34675"/>
            </a:xfrm>
            <a:custGeom>
              <a:avLst/>
              <a:gdLst/>
              <a:ahLst/>
              <a:cxnLst/>
              <a:rect l="l" t="t" r="r" b="b"/>
              <a:pathLst>
                <a:path w="12257" h="1387" extrusionOk="0">
                  <a:moveTo>
                    <a:pt x="1844" y="0"/>
                  </a:moveTo>
                  <a:cubicBezTo>
                    <a:pt x="1403" y="0"/>
                    <a:pt x="962" y="126"/>
                    <a:pt x="568" y="378"/>
                  </a:cubicBezTo>
                  <a:cubicBezTo>
                    <a:pt x="473" y="410"/>
                    <a:pt x="379" y="504"/>
                    <a:pt x="284" y="536"/>
                  </a:cubicBezTo>
                  <a:cubicBezTo>
                    <a:pt x="95" y="630"/>
                    <a:pt x="1" y="819"/>
                    <a:pt x="95" y="1008"/>
                  </a:cubicBezTo>
                  <a:cubicBezTo>
                    <a:pt x="141" y="1147"/>
                    <a:pt x="272" y="1234"/>
                    <a:pt x="413" y="1234"/>
                  </a:cubicBezTo>
                  <a:cubicBezTo>
                    <a:pt x="464" y="1234"/>
                    <a:pt x="517" y="1223"/>
                    <a:pt x="568" y="1197"/>
                  </a:cubicBezTo>
                  <a:cubicBezTo>
                    <a:pt x="725" y="1166"/>
                    <a:pt x="883" y="1103"/>
                    <a:pt x="1009" y="1008"/>
                  </a:cubicBezTo>
                  <a:cubicBezTo>
                    <a:pt x="1261" y="835"/>
                    <a:pt x="1560" y="748"/>
                    <a:pt x="1863" y="748"/>
                  </a:cubicBezTo>
                  <a:cubicBezTo>
                    <a:pt x="2167" y="748"/>
                    <a:pt x="2474" y="835"/>
                    <a:pt x="2742" y="1008"/>
                  </a:cubicBezTo>
                  <a:cubicBezTo>
                    <a:pt x="3135" y="1260"/>
                    <a:pt x="3577" y="1386"/>
                    <a:pt x="4014" y="1386"/>
                  </a:cubicBezTo>
                  <a:cubicBezTo>
                    <a:pt x="4451" y="1386"/>
                    <a:pt x="4884" y="1260"/>
                    <a:pt x="5262" y="1008"/>
                  </a:cubicBezTo>
                  <a:cubicBezTo>
                    <a:pt x="5514" y="835"/>
                    <a:pt x="5813" y="748"/>
                    <a:pt x="6117" y="748"/>
                  </a:cubicBezTo>
                  <a:cubicBezTo>
                    <a:pt x="6420" y="748"/>
                    <a:pt x="6727" y="835"/>
                    <a:pt x="6995" y="1008"/>
                  </a:cubicBezTo>
                  <a:cubicBezTo>
                    <a:pt x="7389" y="1260"/>
                    <a:pt x="7830" y="1386"/>
                    <a:pt x="8267" y="1386"/>
                  </a:cubicBezTo>
                  <a:cubicBezTo>
                    <a:pt x="8704" y="1386"/>
                    <a:pt x="9137" y="1260"/>
                    <a:pt x="9515" y="1008"/>
                  </a:cubicBezTo>
                  <a:cubicBezTo>
                    <a:pt x="9767" y="835"/>
                    <a:pt x="10067" y="748"/>
                    <a:pt x="10374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103"/>
                    <a:pt x="11563" y="1166"/>
                    <a:pt x="11721" y="1260"/>
                  </a:cubicBezTo>
                  <a:cubicBezTo>
                    <a:pt x="11766" y="1276"/>
                    <a:pt x="11812" y="1284"/>
                    <a:pt x="11857" y="1284"/>
                  </a:cubicBezTo>
                  <a:cubicBezTo>
                    <a:pt x="11996" y="1284"/>
                    <a:pt x="12122" y="1207"/>
                    <a:pt x="12193" y="1040"/>
                  </a:cubicBezTo>
                  <a:cubicBezTo>
                    <a:pt x="12256" y="819"/>
                    <a:pt x="12193" y="567"/>
                    <a:pt x="11973" y="536"/>
                  </a:cubicBezTo>
                  <a:cubicBezTo>
                    <a:pt x="11878" y="504"/>
                    <a:pt x="11784" y="473"/>
                    <a:pt x="11658" y="378"/>
                  </a:cubicBezTo>
                  <a:cubicBezTo>
                    <a:pt x="11264" y="126"/>
                    <a:pt x="10823" y="0"/>
                    <a:pt x="10382" y="0"/>
                  </a:cubicBezTo>
                  <a:cubicBezTo>
                    <a:pt x="9941" y="0"/>
                    <a:pt x="9499" y="126"/>
                    <a:pt x="9106" y="378"/>
                  </a:cubicBezTo>
                  <a:cubicBezTo>
                    <a:pt x="8854" y="552"/>
                    <a:pt x="8546" y="638"/>
                    <a:pt x="8239" y="638"/>
                  </a:cubicBezTo>
                  <a:cubicBezTo>
                    <a:pt x="7932" y="638"/>
                    <a:pt x="7625" y="552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4" y="0"/>
                    <a:pt x="5231" y="126"/>
                    <a:pt x="4852" y="378"/>
                  </a:cubicBezTo>
                  <a:cubicBezTo>
                    <a:pt x="4600" y="552"/>
                    <a:pt x="4293" y="638"/>
                    <a:pt x="3986" y="638"/>
                  </a:cubicBezTo>
                  <a:cubicBezTo>
                    <a:pt x="3679" y="638"/>
                    <a:pt x="3372" y="552"/>
                    <a:pt x="3120" y="378"/>
                  </a:cubicBezTo>
                  <a:cubicBezTo>
                    <a:pt x="2726" y="126"/>
                    <a:pt x="2285" y="0"/>
                    <a:pt x="18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" name="Google Shape;8041;p75">
              <a:extLst>
                <a:ext uri="{FF2B5EF4-FFF2-40B4-BE49-F238E27FC236}">
                  <a16:creationId xmlns:a16="http://schemas.microsoft.com/office/drawing/2014/main" id="{F4E98EE7-A230-7BE8-59B0-80167B09CD3B}"/>
                </a:ext>
              </a:extLst>
            </p:cNvPr>
            <p:cNvSpPr/>
            <p:nvPr/>
          </p:nvSpPr>
          <p:spPr>
            <a:xfrm>
              <a:off x="-21321525" y="4292150"/>
              <a:ext cx="306425" cy="34675"/>
            </a:xfrm>
            <a:custGeom>
              <a:avLst/>
              <a:gdLst/>
              <a:ahLst/>
              <a:cxnLst/>
              <a:rect l="l" t="t" r="r" b="b"/>
              <a:pathLst>
                <a:path w="12257" h="1387" extrusionOk="0">
                  <a:moveTo>
                    <a:pt x="1844" y="0"/>
                  </a:moveTo>
                  <a:cubicBezTo>
                    <a:pt x="1403" y="0"/>
                    <a:pt x="962" y="126"/>
                    <a:pt x="568" y="378"/>
                  </a:cubicBezTo>
                  <a:cubicBezTo>
                    <a:pt x="473" y="410"/>
                    <a:pt x="379" y="504"/>
                    <a:pt x="284" y="536"/>
                  </a:cubicBezTo>
                  <a:cubicBezTo>
                    <a:pt x="95" y="599"/>
                    <a:pt x="1" y="819"/>
                    <a:pt x="95" y="1008"/>
                  </a:cubicBezTo>
                  <a:cubicBezTo>
                    <a:pt x="141" y="1147"/>
                    <a:pt x="272" y="1234"/>
                    <a:pt x="413" y="1234"/>
                  </a:cubicBezTo>
                  <a:cubicBezTo>
                    <a:pt x="464" y="1234"/>
                    <a:pt x="517" y="1223"/>
                    <a:pt x="568" y="1197"/>
                  </a:cubicBezTo>
                  <a:cubicBezTo>
                    <a:pt x="725" y="1166"/>
                    <a:pt x="883" y="1071"/>
                    <a:pt x="1009" y="1008"/>
                  </a:cubicBezTo>
                  <a:cubicBezTo>
                    <a:pt x="1261" y="835"/>
                    <a:pt x="1560" y="748"/>
                    <a:pt x="1863" y="748"/>
                  </a:cubicBezTo>
                  <a:cubicBezTo>
                    <a:pt x="2167" y="748"/>
                    <a:pt x="2474" y="835"/>
                    <a:pt x="2742" y="1008"/>
                  </a:cubicBezTo>
                  <a:cubicBezTo>
                    <a:pt x="3135" y="1260"/>
                    <a:pt x="3577" y="1386"/>
                    <a:pt x="4014" y="1386"/>
                  </a:cubicBezTo>
                  <a:cubicBezTo>
                    <a:pt x="4451" y="1386"/>
                    <a:pt x="4884" y="1260"/>
                    <a:pt x="5262" y="1008"/>
                  </a:cubicBezTo>
                  <a:cubicBezTo>
                    <a:pt x="5514" y="835"/>
                    <a:pt x="5813" y="748"/>
                    <a:pt x="6117" y="748"/>
                  </a:cubicBezTo>
                  <a:cubicBezTo>
                    <a:pt x="6420" y="748"/>
                    <a:pt x="6727" y="835"/>
                    <a:pt x="6995" y="1008"/>
                  </a:cubicBezTo>
                  <a:cubicBezTo>
                    <a:pt x="7389" y="1260"/>
                    <a:pt x="7830" y="1386"/>
                    <a:pt x="8267" y="1386"/>
                  </a:cubicBezTo>
                  <a:cubicBezTo>
                    <a:pt x="8704" y="1386"/>
                    <a:pt x="9137" y="1260"/>
                    <a:pt x="9515" y="1008"/>
                  </a:cubicBezTo>
                  <a:cubicBezTo>
                    <a:pt x="9767" y="835"/>
                    <a:pt x="10067" y="748"/>
                    <a:pt x="10374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071"/>
                    <a:pt x="11563" y="1166"/>
                    <a:pt x="11721" y="1229"/>
                  </a:cubicBezTo>
                  <a:cubicBezTo>
                    <a:pt x="11771" y="1254"/>
                    <a:pt x="11822" y="1266"/>
                    <a:pt x="11871" y="1266"/>
                  </a:cubicBezTo>
                  <a:cubicBezTo>
                    <a:pt x="12004" y="1266"/>
                    <a:pt x="12124" y="1178"/>
                    <a:pt x="12193" y="1040"/>
                  </a:cubicBezTo>
                  <a:cubicBezTo>
                    <a:pt x="12256" y="819"/>
                    <a:pt x="12193" y="599"/>
                    <a:pt x="11973" y="536"/>
                  </a:cubicBezTo>
                  <a:cubicBezTo>
                    <a:pt x="11878" y="504"/>
                    <a:pt x="11784" y="441"/>
                    <a:pt x="11658" y="378"/>
                  </a:cubicBezTo>
                  <a:cubicBezTo>
                    <a:pt x="11264" y="126"/>
                    <a:pt x="10823" y="0"/>
                    <a:pt x="10382" y="0"/>
                  </a:cubicBezTo>
                  <a:cubicBezTo>
                    <a:pt x="9941" y="0"/>
                    <a:pt x="9499" y="126"/>
                    <a:pt x="9106" y="378"/>
                  </a:cubicBezTo>
                  <a:cubicBezTo>
                    <a:pt x="8854" y="551"/>
                    <a:pt x="8546" y="638"/>
                    <a:pt x="8239" y="638"/>
                  </a:cubicBezTo>
                  <a:cubicBezTo>
                    <a:pt x="7932" y="638"/>
                    <a:pt x="7625" y="551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4" y="0"/>
                    <a:pt x="5231" y="126"/>
                    <a:pt x="4852" y="378"/>
                  </a:cubicBezTo>
                  <a:cubicBezTo>
                    <a:pt x="4600" y="551"/>
                    <a:pt x="4293" y="638"/>
                    <a:pt x="3986" y="638"/>
                  </a:cubicBezTo>
                  <a:cubicBezTo>
                    <a:pt x="3679" y="638"/>
                    <a:pt x="3372" y="551"/>
                    <a:pt x="3120" y="378"/>
                  </a:cubicBezTo>
                  <a:cubicBezTo>
                    <a:pt x="2726" y="126"/>
                    <a:pt x="2285" y="0"/>
                    <a:pt x="18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" name="Google Shape;8042;p75">
              <a:extLst>
                <a:ext uri="{FF2B5EF4-FFF2-40B4-BE49-F238E27FC236}">
                  <a16:creationId xmlns:a16="http://schemas.microsoft.com/office/drawing/2014/main" id="{95EEC2DF-D3A9-5FDA-CE91-5B1710F93732}"/>
                </a:ext>
              </a:extLst>
            </p:cNvPr>
            <p:cNvSpPr/>
            <p:nvPr/>
          </p:nvSpPr>
          <p:spPr>
            <a:xfrm>
              <a:off x="-21322300" y="4148000"/>
              <a:ext cx="307200" cy="143375"/>
            </a:xfrm>
            <a:custGeom>
              <a:avLst/>
              <a:gdLst/>
              <a:ahLst/>
              <a:cxnLst/>
              <a:rect l="l" t="t" r="r" b="b"/>
              <a:pathLst>
                <a:path w="12288" h="5735" extrusionOk="0">
                  <a:moveTo>
                    <a:pt x="6175" y="1"/>
                  </a:moveTo>
                  <a:cubicBezTo>
                    <a:pt x="4411" y="1"/>
                    <a:pt x="2962" y="1450"/>
                    <a:pt x="2962" y="3214"/>
                  </a:cubicBezTo>
                  <a:cubicBezTo>
                    <a:pt x="2962" y="3813"/>
                    <a:pt x="3151" y="4380"/>
                    <a:pt x="3434" y="4884"/>
                  </a:cubicBezTo>
                  <a:cubicBezTo>
                    <a:pt x="3308" y="4852"/>
                    <a:pt x="3245" y="4789"/>
                    <a:pt x="3119" y="4726"/>
                  </a:cubicBezTo>
                  <a:cubicBezTo>
                    <a:pt x="2725" y="4474"/>
                    <a:pt x="2284" y="4348"/>
                    <a:pt x="1843" y="4348"/>
                  </a:cubicBezTo>
                  <a:cubicBezTo>
                    <a:pt x="1402" y="4348"/>
                    <a:pt x="961" y="4474"/>
                    <a:pt x="567" y="4726"/>
                  </a:cubicBezTo>
                  <a:cubicBezTo>
                    <a:pt x="473" y="4758"/>
                    <a:pt x="347" y="4852"/>
                    <a:pt x="284" y="4884"/>
                  </a:cubicBezTo>
                  <a:cubicBezTo>
                    <a:pt x="95" y="4947"/>
                    <a:pt x="0" y="5167"/>
                    <a:pt x="95" y="5356"/>
                  </a:cubicBezTo>
                  <a:cubicBezTo>
                    <a:pt x="141" y="5495"/>
                    <a:pt x="255" y="5583"/>
                    <a:pt x="399" y="5583"/>
                  </a:cubicBezTo>
                  <a:cubicBezTo>
                    <a:pt x="451" y="5583"/>
                    <a:pt x="508" y="5571"/>
                    <a:pt x="567" y="5545"/>
                  </a:cubicBezTo>
                  <a:cubicBezTo>
                    <a:pt x="725" y="5514"/>
                    <a:pt x="882" y="5419"/>
                    <a:pt x="977" y="5356"/>
                  </a:cubicBezTo>
                  <a:cubicBezTo>
                    <a:pt x="1245" y="5183"/>
                    <a:pt x="1552" y="5097"/>
                    <a:pt x="1855" y="5097"/>
                  </a:cubicBezTo>
                  <a:cubicBezTo>
                    <a:pt x="2158" y="5097"/>
                    <a:pt x="2458" y="5183"/>
                    <a:pt x="2710" y="5356"/>
                  </a:cubicBezTo>
                  <a:cubicBezTo>
                    <a:pt x="3103" y="5608"/>
                    <a:pt x="3552" y="5735"/>
                    <a:pt x="3993" y="5735"/>
                  </a:cubicBezTo>
                  <a:cubicBezTo>
                    <a:pt x="4435" y="5735"/>
                    <a:pt x="4868" y="5608"/>
                    <a:pt x="5230" y="5356"/>
                  </a:cubicBezTo>
                  <a:cubicBezTo>
                    <a:pt x="5498" y="5183"/>
                    <a:pt x="5805" y="5097"/>
                    <a:pt x="6108" y="5097"/>
                  </a:cubicBezTo>
                  <a:cubicBezTo>
                    <a:pt x="6411" y="5097"/>
                    <a:pt x="6711" y="5183"/>
                    <a:pt x="6963" y="5356"/>
                  </a:cubicBezTo>
                  <a:cubicBezTo>
                    <a:pt x="7341" y="5608"/>
                    <a:pt x="7790" y="5735"/>
                    <a:pt x="8235" y="5735"/>
                  </a:cubicBezTo>
                  <a:cubicBezTo>
                    <a:pt x="8680" y="5735"/>
                    <a:pt x="9121" y="5608"/>
                    <a:pt x="9483" y="5356"/>
                  </a:cubicBezTo>
                  <a:cubicBezTo>
                    <a:pt x="9751" y="5183"/>
                    <a:pt x="10058" y="5097"/>
                    <a:pt x="10369" y="5097"/>
                  </a:cubicBezTo>
                  <a:cubicBezTo>
                    <a:pt x="10680" y="5097"/>
                    <a:pt x="10995" y="5183"/>
                    <a:pt x="11279" y="5356"/>
                  </a:cubicBezTo>
                  <a:cubicBezTo>
                    <a:pt x="11437" y="5419"/>
                    <a:pt x="11531" y="5514"/>
                    <a:pt x="11689" y="5577"/>
                  </a:cubicBezTo>
                  <a:cubicBezTo>
                    <a:pt x="11748" y="5602"/>
                    <a:pt x="11804" y="5614"/>
                    <a:pt x="11857" y="5614"/>
                  </a:cubicBezTo>
                  <a:cubicBezTo>
                    <a:pt x="12001" y="5614"/>
                    <a:pt x="12115" y="5526"/>
                    <a:pt x="12161" y="5388"/>
                  </a:cubicBezTo>
                  <a:cubicBezTo>
                    <a:pt x="12287" y="5167"/>
                    <a:pt x="12224" y="4947"/>
                    <a:pt x="12004" y="4884"/>
                  </a:cubicBezTo>
                  <a:cubicBezTo>
                    <a:pt x="11909" y="4852"/>
                    <a:pt x="11815" y="4789"/>
                    <a:pt x="11689" y="4726"/>
                  </a:cubicBezTo>
                  <a:cubicBezTo>
                    <a:pt x="11295" y="4474"/>
                    <a:pt x="10854" y="4348"/>
                    <a:pt x="10413" y="4348"/>
                  </a:cubicBezTo>
                  <a:cubicBezTo>
                    <a:pt x="9972" y="4348"/>
                    <a:pt x="9530" y="4474"/>
                    <a:pt x="9137" y="4726"/>
                  </a:cubicBezTo>
                  <a:lnTo>
                    <a:pt x="8916" y="4852"/>
                  </a:lnTo>
                  <a:cubicBezTo>
                    <a:pt x="9168" y="4380"/>
                    <a:pt x="9389" y="3781"/>
                    <a:pt x="9389" y="3214"/>
                  </a:cubicBezTo>
                  <a:cubicBezTo>
                    <a:pt x="9389" y="1450"/>
                    <a:pt x="7971" y="1"/>
                    <a:pt x="6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43" name="Google Shape;8043;p75">
            <a:extLst>
              <a:ext uri="{FF2B5EF4-FFF2-40B4-BE49-F238E27FC236}">
                <a16:creationId xmlns:a16="http://schemas.microsoft.com/office/drawing/2014/main" id="{73D87FA3-F280-993F-27F2-DF1E88C1AC88}"/>
              </a:ext>
            </a:extLst>
          </p:cNvPr>
          <p:cNvGrpSpPr/>
          <p:nvPr/>
        </p:nvGrpSpPr>
        <p:grpSpPr>
          <a:xfrm>
            <a:off x="4700587" y="2252171"/>
            <a:ext cx="602204" cy="600283"/>
            <a:chOff x="-19394200" y="3333800"/>
            <a:chExt cx="305625" cy="304650"/>
          </a:xfrm>
          <a:solidFill>
            <a:schemeClr val="tx1"/>
          </a:solidFill>
        </p:grpSpPr>
        <p:sp>
          <p:nvSpPr>
            <p:cNvPr id="44" name="Google Shape;8044;p75">
              <a:extLst>
                <a:ext uri="{FF2B5EF4-FFF2-40B4-BE49-F238E27FC236}">
                  <a16:creationId xmlns:a16="http://schemas.microsoft.com/office/drawing/2014/main" id="{195AB047-6EC8-45E0-A6BE-3A970A1828DF}"/>
                </a:ext>
              </a:extLst>
            </p:cNvPr>
            <p:cNvSpPr/>
            <p:nvPr/>
          </p:nvSpPr>
          <p:spPr>
            <a:xfrm>
              <a:off x="-19206750" y="3495850"/>
              <a:ext cx="82725" cy="18150"/>
            </a:xfrm>
            <a:custGeom>
              <a:avLst/>
              <a:gdLst/>
              <a:ahLst/>
              <a:cxnLst/>
              <a:rect l="l" t="t" r="r" b="b"/>
              <a:pathLst>
                <a:path w="3309" h="726" extrusionOk="0">
                  <a:moveTo>
                    <a:pt x="1" y="1"/>
                  </a:moveTo>
                  <a:cubicBezTo>
                    <a:pt x="158" y="190"/>
                    <a:pt x="284" y="442"/>
                    <a:pt x="316" y="725"/>
                  </a:cubicBezTo>
                  <a:lnTo>
                    <a:pt x="2836" y="725"/>
                  </a:lnTo>
                  <a:cubicBezTo>
                    <a:pt x="3309" y="725"/>
                    <a:pt x="3309" y="1"/>
                    <a:pt x="28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" name="Google Shape;8045;p75">
              <a:extLst>
                <a:ext uri="{FF2B5EF4-FFF2-40B4-BE49-F238E27FC236}">
                  <a16:creationId xmlns:a16="http://schemas.microsoft.com/office/drawing/2014/main" id="{9F6182C8-6339-6193-5550-76E38EDAE48A}"/>
                </a:ext>
              </a:extLst>
            </p:cNvPr>
            <p:cNvSpPr/>
            <p:nvPr/>
          </p:nvSpPr>
          <p:spPr>
            <a:xfrm>
              <a:off x="-19205950" y="3532875"/>
              <a:ext cx="64600" cy="17350"/>
            </a:xfrm>
            <a:custGeom>
              <a:avLst/>
              <a:gdLst/>
              <a:ahLst/>
              <a:cxnLst/>
              <a:rect l="l" t="t" r="r" b="b"/>
              <a:pathLst>
                <a:path w="2584" h="694" extrusionOk="0">
                  <a:moveTo>
                    <a:pt x="315" y="0"/>
                  </a:moveTo>
                  <a:cubicBezTo>
                    <a:pt x="252" y="252"/>
                    <a:pt x="126" y="504"/>
                    <a:pt x="0" y="693"/>
                  </a:cubicBezTo>
                  <a:lnTo>
                    <a:pt x="2111" y="693"/>
                  </a:lnTo>
                  <a:cubicBezTo>
                    <a:pt x="2583" y="693"/>
                    <a:pt x="2583" y="0"/>
                    <a:pt x="2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" name="Google Shape;8046;p75">
              <a:extLst>
                <a:ext uri="{FF2B5EF4-FFF2-40B4-BE49-F238E27FC236}">
                  <a16:creationId xmlns:a16="http://schemas.microsoft.com/office/drawing/2014/main" id="{C87846F0-23B8-BF45-BED3-C6BA5E11119A}"/>
                </a:ext>
              </a:extLst>
            </p:cNvPr>
            <p:cNvSpPr/>
            <p:nvPr/>
          </p:nvSpPr>
          <p:spPr>
            <a:xfrm>
              <a:off x="-19323325" y="3568325"/>
              <a:ext cx="163850" cy="17350"/>
            </a:xfrm>
            <a:custGeom>
              <a:avLst/>
              <a:gdLst/>
              <a:ahLst/>
              <a:cxnLst/>
              <a:rect l="l" t="t" r="r" b="b"/>
              <a:pathLst>
                <a:path w="6554" h="694" extrusionOk="0">
                  <a:moveTo>
                    <a:pt x="379" y="0"/>
                  </a:moveTo>
                  <a:cubicBezTo>
                    <a:pt x="221" y="0"/>
                    <a:pt x="95" y="95"/>
                    <a:pt x="32" y="252"/>
                  </a:cubicBezTo>
                  <a:cubicBezTo>
                    <a:pt x="1" y="410"/>
                    <a:pt x="95" y="693"/>
                    <a:pt x="379" y="693"/>
                  </a:cubicBezTo>
                  <a:lnTo>
                    <a:pt x="6081" y="693"/>
                  </a:lnTo>
                  <a:cubicBezTo>
                    <a:pt x="6554" y="693"/>
                    <a:pt x="6554" y="0"/>
                    <a:pt x="60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" name="Google Shape;8047;p75">
              <a:extLst>
                <a:ext uri="{FF2B5EF4-FFF2-40B4-BE49-F238E27FC236}">
                  <a16:creationId xmlns:a16="http://schemas.microsoft.com/office/drawing/2014/main" id="{75122609-A5AA-4F4F-8A00-0FE64334A272}"/>
                </a:ext>
              </a:extLst>
            </p:cNvPr>
            <p:cNvSpPr/>
            <p:nvPr/>
          </p:nvSpPr>
          <p:spPr>
            <a:xfrm>
              <a:off x="-19343000" y="3460400"/>
              <a:ext cx="201650" cy="18150"/>
            </a:xfrm>
            <a:custGeom>
              <a:avLst/>
              <a:gdLst/>
              <a:ahLst/>
              <a:cxnLst/>
              <a:rect l="l" t="t" r="r" b="b"/>
              <a:pathLst>
                <a:path w="8066" h="726" extrusionOk="0">
                  <a:moveTo>
                    <a:pt x="473" y="1"/>
                  </a:moveTo>
                  <a:cubicBezTo>
                    <a:pt x="0" y="1"/>
                    <a:pt x="0" y="726"/>
                    <a:pt x="473" y="726"/>
                  </a:cubicBezTo>
                  <a:lnTo>
                    <a:pt x="7593" y="726"/>
                  </a:lnTo>
                  <a:cubicBezTo>
                    <a:pt x="8065" y="726"/>
                    <a:pt x="8065" y="1"/>
                    <a:pt x="75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" name="Google Shape;8048;p75">
              <a:extLst>
                <a:ext uri="{FF2B5EF4-FFF2-40B4-BE49-F238E27FC236}">
                  <a16:creationId xmlns:a16="http://schemas.microsoft.com/office/drawing/2014/main" id="{3A76EA32-3375-FC24-F444-3632CB72314A}"/>
                </a:ext>
              </a:extLst>
            </p:cNvPr>
            <p:cNvSpPr/>
            <p:nvPr/>
          </p:nvSpPr>
          <p:spPr>
            <a:xfrm>
              <a:off x="-19361125" y="3495850"/>
              <a:ext cx="82725" cy="18150"/>
            </a:xfrm>
            <a:custGeom>
              <a:avLst/>
              <a:gdLst/>
              <a:ahLst/>
              <a:cxnLst/>
              <a:rect l="l" t="t" r="r" b="b"/>
              <a:pathLst>
                <a:path w="3309" h="726" extrusionOk="0">
                  <a:moveTo>
                    <a:pt x="473" y="1"/>
                  </a:moveTo>
                  <a:cubicBezTo>
                    <a:pt x="1" y="1"/>
                    <a:pt x="1" y="725"/>
                    <a:pt x="473" y="725"/>
                  </a:cubicBezTo>
                  <a:lnTo>
                    <a:pt x="2994" y="725"/>
                  </a:lnTo>
                  <a:cubicBezTo>
                    <a:pt x="3025" y="473"/>
                    <a:pt x="3151" y="253"/>
                    <a:pt x="3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" name="Google Shape;8049;p75">
              <a:extLst>
                <a:ext uri="{FF2B5EF4-FFF2-40B4-BE49-F238E27FC236}">
                  <a16:creationId xmlns:a16="http://schemas.microsoft.com/office/drawing/2014/main" id="{36909780-822D-8A28-8CB5-BD95C870FF59}"/>
                </a:ext>
              </a:extLst>
            </p:cNvPr>
            <p:cNvSpPr/>
            <p:nvPr/>
          </p:nvSpPr>
          <p:spPr>
            <a:xfrm>
              <a:off x="-19305200" y="3603750"/>
              <a:ext cx="124475" cy="34700"/>
            </a:xfrm>
            <a:custGeom>
              <a:avLst/>
              <a:gdLst/>
              <a:ahLst/>
              <a:cxnLst/>
              <a:rect l="l" t="t" r="r" b="b"/>
              <a:pathLst>
                <a:path w="4979" h="1388" extrusionOk="0">
                  <a:moveTo>
                    <a:pt x="95" y="1"/>
                  </a:moveTo>
                  <a:cubicBezTo>
                    <a:pt x="63" y="95"/>
                    <a:pt x="0" y="221"/>
                    <a:pt x="0" y="347"/>
                  </a:cubicBezTo>
                  <a:cubicBezTo>
                    <a:pt x="0" y="946"/>
                    <a:pt x="473" y="1387"/>
                    <a:pt x="1072" y="1387"/>
                  </a:cubicBezTo>
                  <a:lnTo>
                    <a:pt x="3907" y="1387"/>
                  </a:lnTo>
                  <a:cubicBezTo>
                    <a:pt x="4506" y="1387"/>
                    <a:pt x="4978" y="946"/>
                    <a:pt x="4978" y="347"/>
                  </a:cubicBezTo>
                  <a:cubicBezTo>
                    <a:pt x="4978" y="221"/>
                    <a:pt x="4947" y="95"/>
                    <a:pt x="48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" name="Google Shape;8050;p75">
              <a:extLst>
                <a:ext uri="{FF2B5EF4-FFF2-40B4-BE49-F238E27FC236}">
                  <a16:creationId xmlns:a16="http://schemas.microsoft.com/office/drawing/2014/main" id="{14C29D11-D5C2-5C30-711F-09B7EC73A37E}"/>
                </a:ext>
              </a:extLst>
            </p:cNvPr>
            <p:cNvSpPr/>
            <p:nvPr/>
          </p:nvSpPr>
          <p:spPr>
            <a:xfrm>
              <a:off x="-19269750" y="3495850"/>
              <a:ext cx="54350" cy="53575"/>
            </a:xfrm>
            <a:custGeom>
              <a:avLst/>
              <a:gdLst/>
              <a:ahLst/>
              <a:cxnLst/>
              <a:rect l="l" t="t" r="r" b="b"/>
              <a:pathLst>
                <a:path w="2174" h="2143" extrusionOk="0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670"/>
                    <a:pt x="473" y="2143"/>
                    <a:pt x="1071" y="2143"/>
                  </a:cubicBezTo>
                  <a:cubicBezTo>
                    <a:pt x="1670" y="2143"/>
                    <a:pt x="2142" y="1670"/>
                    <a:pt x="2142" y="1072"/>
                  </a:cubicBezTo>
                  <a:cubicBezTo>
                    <a:pt x="2174" y="536"/>
                    <a:pt x="1670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" name="Google Shape;8051;p75">
              <a:extLst>
                <a:ext uri="{FF2B5EF4-FFF2-40B4-BE49-F238E27FC236}">
                  <a16:creationId xmlns:a16="http://schemas.microsoft.com/office/drawing/2014/main" id="{FF422E46-AA0D-613C-7BB5-55E7EC7DE83D}"/>
                </a:ext>
              </a:extLst>
            </p:cNvPr>
            <p:cNvSpPr/>
            <p:nvPr/>
          </p:nvSpPr>
          <p:spPr>
            <a:xfrm>
              <a:off x="-19394200" y="3333800"/>
              <a:ext cx="305625" cy="107725"/>
            </a:xfrm>
            <a:custGeom>
              <a:avLst/>
              <a:gdLst/>
              <a:ahLst/>
              <a:cxnLst/>
              <a:rect l="l" t="t" r="r" b="b"/>
              <a:pathLst>
                <a:path w="12225" h="4309" extrusionOk="0">
                  <a:moveTo>
                    <a:pt x="8916" y="1"/>
                  </a:moveTo>
                  <a:cubicBezTo>
                    <a:pt x="8830" y="1"/>
                    <a:pt x="8743" y="40"/>
                    <a:pt x="8664" y="119"/>
                  </a:cubicBezTo>
                  <a:cubicBezTo>
                    <a:pt x="8507" y="276"/>
                    <a:pt x="8507" y="465"/>
                    <a:pt x="8664" y="623"/>
                  </a:cubicBezTo>
                  <a:lnTo>
                    <a:pt x="9483" y="1442"/>
                  </a:lnTo>
                  <a:lnTo>
                    <a:pt x="347" y="1442"/>
                  </a:lnTo>
                  <a:cubicBezTo>
                    <a:pt x="158" y="1442"/>
                    <a:pt x="0" y="1599"/>
                    <a:pt x="0" y="1820"/>
                  </a:cubicBezTo>
                  <a:cubicBezTo>
                    <a:pt x="0" y="2009"/>
                    <a:pt x="158" y="2166"/>
                    <a:pt x="347" y="2166"/>
                  </a:cubicBezTo>
                  <a:lnTo>
                    <a:pt x="1639" y="2166"/>
                  </a:lnTo>
                  <a:lnTo>
                    <a:pt x="819" y="2986"/>
                  </a:lnTo>
                  <a:cubicBezTo>
                    <a:pt x="662" y="3143"/>
                    <a:pt x="662" y="3332"/>
                    <a:pt x="819" y="3490"/>
                  </a:cubicBezTo>
                  <a:cubicBezTo>
                    <a:pt x="898" y="3568"/>
                    <a:pt x="985" y="3608"/>
                    <a:pt x="1072" y="3608"/>
                  </a:cubicBezTo>
                  <a:cubicBezTo>
                    <a:pt x="1158" y="3608"/>
                    <a:pt x="1245" y="3568"/>
                    <a:pt x="1324" y="3490"/>
                  </a:cubicBezTo>
                  <a:lnTo>
                    <a:pt x="2678" y="2166"/>
                  </a:lnTo>
                  <a:lnTo>
                    <a:pt x="5734" y="2166"/>
                  </a:lnTo>
                  <a:lnTo>
                    <a:pt x="5734" y="2923"/>
                  </a:lnTo>
                  <a:lnTo>
                    <a:pt x="3970" y="2923"/>
                  </a:lnTo>
                  <a:cubicBezTo>
                    <a:pt x="3371" y="2923"/>
                    <a:pt x="2899" y="3395"/>
                    <a:pt x="2899" y="3962"/>
                  </a:cubicBezTo>
                  <a:cubicBezTo>
                    <a:pt x="2899" y="4088"/>
                    <a:pt x="2930" y="4214"/>
                    <a:pt x="2993" y="4309"/>
                  </a:cubicBezTo>
                  <a:lnTo>
                    <a:pt x="9294" y="4309"/>
                  </a:lnTo>
                  <a:cubicBezTo>
                    <a:pt x="9326" y="4214"/>
                    <a:pt x="9357" y="4088"/>
                    <a:pt x="9357" y="3962"/>
                  </a:cubicBezTo>
                  <a:cubicBezTo>
                    <a:pt x="9357" y="3395"/>
                    <a:pt x="8885" y="2923"/>
                    <a:pt x="8286" y="2923"/>
                  </a:cubicBezTo>
                  <a:lnTo>
                    <a:pt x="6522" y="2923"/>
                  </a:lnTo>
                  <a:lnTo>
                    <a:pt x="6522" y="2166"/>
                  </a:lnTo>
                  <a:lnTo>
                    <a:pt x="11878" y="2166"/>
                  </a:lnTo>
                  <a:cubicBezTo>
                    <a:pt x="12067" y="2166"/>
                    <a:pt x="12224" y="2009"/>
                    <a:pt x="12224" y="1820"/>
                  </a:cubicBezTo>
                  <a:cubicBezTo>
                    <a:pt x="12224" y="1599"/>
                    <a:pt x="12004" y="1442"/>
                    <a:pt x="11815" y="1442"/>
                  </a:cubicBezTo>
                  <a:lnTo>
                    <a:pt x="10492" y="1442"/>
                  </a:lnTo>
                  <a:lnTo>
                    <a:pt x="9168" y="119"/>
                  </a:lnTo>
                  <a:cubicBezTo>
                    <a:pt x="9090" y="40"/>
                    <a:pt x="9003" y="1"/>
                    <a:pt x="89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" name="Google Shape;8052;p75">
              <a:extLst>
                <a:ext uri="{FF2B5EF4-FFF2-40B4-BE49-F238E27FC236}">
                  <a16:creationId xmlns:a16="http://schemas.microsoft.com/office/drawing/2014/main" id="{49453D8F-5C32-06F3-C28A-1E126876732B}"/>
                </a:ext>
              </a:extLst>
            </p:cNvPr>
            <p:cNvSpPr/>
            <p:nvPr/>
          </p:nvSpPr>
          <p:spPr>
            <a:xfrm>
              <a:off x="-19341425" y="3532875"/>
              <a:ext cx="63025" cy="17350"/>
            </a:xfrm>
            <a:custGeom>
              <a:avLst/>
              <a:gdLst/>
              <a:ahLst/>
              <a:cxnLst/>
              <a:rect l="l" t="t" r="r" b="b"/>
              <a:pathLst>
                <a:path w="2521" h="694" extrusionOk="0">
                  <a:moveTo>
                    <a:pt x="410" y="0"/>
                  </a:moveTo>
                  <a:cubicBezTo>
                    <a:pt x="221" y="0"/>
                    <a:pt x="32" y="158"/>
                    <a:pt x="32" y="252"/>
                  </a:cubicBezTo>
                  <a:cubicBezTo>
                    <a:pt x="0" y="410"/>
                    <a:pt x="126" y="693"/>
                    <a:pt x="410" y="693"/>
                  </a:cubicBezTo>
                  <a:lnTo>
                    <a:pt x="2521" y="693"/>
                  </a:lnTo>
                  <a:cubicBezTo>
                    <a:pt x="2363" y="473"/>
                    <a:pt x="2237" y="221"/>
                    <a:pt x="2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3" name="Google Shape;8053;p75">
            <a:extLst>
              <a:ext uri="{FF2B5EF4-FFF2-40B4-BE49-F238E27FC236}">
                <a16:creationId xmlns:a16="http://schemas.microsoft.com/office/drawing/2014/main" id="{B9BE4D4E-E4B4-EE41-643A-A25E9DEA379F}"/>
              </a:ext>
            </a:extLst>
          </p:cNvPr>
          <p:cNvGrpSpPr/>
          <p:nvPr/>
        </p:nvGrpSpPr>
        <p:grpSpPr>
          <a:xfrm>
            <a:off x="4699035" y="2991441"/>
            <a:ext cx="605307" cy="599100"/>
            <a:chOff x="-19396575" y="3708500"/>
            <a:chExt cx="307200" cy="304050"/>
          </a:xfrm>
          <a:solidFill>
            <a:schemeClr val="tx1"/>
          </a:solidFill>
        </p:grpSpPr>
        <p:sp>
          <p:nvSpPr>
            <p:cNvPr id="54" name="Google Shape;8054;p75">
              <a:extLst>
                <a:ext uri="{FF2B5EF4-FFF2-40B4-BE49-F238E27FC236}">
                  <a16:creationId xmlns:a16="http://schemas.microsoft.com/office/drawing/2014/main" id="{AFE39E82-3D2D-F476-204D-DFCBB40B3228}"/>
                </a:ext>
              </a:extLst>
            </p:cNvPr>
            <p:cNvSpPr/>
            <p:nvPr/>
          </p:nvSpPr>
          <p:spPr>
            <a:xfrm>
              <a:off x="-19215425" y="3708500"/>
              <a:ext cx="70925" cy="70925"/>
            </a:xfrm>
            <a:custGeom>
              <a:avLst/>
              <a:gdLst/>
              <a:ahLst/>
              <a:cxnLst/>
              <a:rect l="l" t="t" r="r" b="b"/>
              <a:pathLst>
                <a:path w="2837" h="2837" extrusionOk="0">
                  <a:moveTo>
                    <a:pt x="1419" y="1"/>
                  </a:moveTo>
                  <a:cubicBezTo>
                    <a:pt x="631" y="1"/>
                    <a:pt x="1" y="631"/>
                    <a:pt x="1" y="1419"/>
                  </a:cubicBezTo>
                  <a:cubicBezTo>
                    <a:pt x="1" y="2206"/>
                    <a:pt x="631" y="2836"/>
                    <a:pt x="1419" y="2836"/>
                  </a:cubicBezTo>
                  <a:cubicBezTo>
                    <a:pt x="2206" y="2836"/>
                    <a:pt x="2836" y="2206"/>
                    <a:pt x="2836" y="1419"/>
                  </a:cubicBezTo>
                  <a:cubicBezTo>
                    <a:pt x="2836" y="631"/>
                    <a:pt x="2175" y="1"/>
                    <a:pt x="14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" name="Google Shape;8055;p75">
              <a:extLst>
                <a:ext uri="{FF2B5EF4-FFF2-40B4-BE49-F238E27FC236}">
                  <a16:creationId xmlns:a16="http://schemas.microsoft.com/office/drawing/2014/main" id="{7EF1DD06-CCF5-F4C4-2232-1AC26D85EBD1}"/>
                </a:ext>
              </a:extLst>
            </p:cNvPr>
            <p:cNvSpPr/>
            <p:nvPr/>
          </p:nvSpPr>
          <p:spPr>
            <a:xfrm>
              <a:off x="-19396575" y="3773100"/>
              <a:ext cx="277275" cy="239450"/>
            </a:xfrm>
            <a:custGeom>
              <a:avLst/>
              <a:gdLst/>
              <a:ahLst/>
              <a:cxnLst/>
              <a:rect l="l" t="t" r="r" b="b"/>
              <a:pathLst>
                <a:path w="11091" h="9578" extrusionOk="0">
                  <a:moveTo>
                    <a:pt x="5073" y="6207"/>
                  </a:moveTo>
                  <a:lnTo>
                    <a:pt x="5073" y="6774"/>
                  </a:lnTo>
                  <a:lnTo>
                    <a:pt x="4380" y="6774"/>
                  </a:lnTo>
                  <a:lnTo>
                    <a:pt x="5073" y="6207"/>
                  </a:lnTo>
                  <a:close/>
                  <a:moveTo>
                    <a:pt x="6806" y="0"/>
                  </a:moveTo>
                  <a:lnTo>
                    <a:pt x="6806" y="0"/>
                  </a:lnTo>
                  <a:cubicBezTo>
                    <a:pt x="6711" y="662"/>
                    <a:pt x="6900" y="1355"/>
                    <a:pt x="7373" y="1891"/>
                  </a:cubicBezTo>
                  <a:lnTo>
                    <a:pt x="8759" y="3371"/>
                  </a:lnTo>
                  <a:cubicBezTo>
                    <a:pt x="8917" y="3623"/>
                    <a:pt x="8759" y="3938"/>
                    <a:pt x="8444" y="3938"/>
                  </a:cubicBezTo>
                  <a:lnTo>
                    <a:pt x="7814" y="3938"/>
                  </a:lnTo>
                  <a:cubicBezTo>
                    <a:pt x="7499" y="2552"/>
                    <a:pt x="6459" y="1450"/>
                    <a:pt x="5136" y="1166"/>
                  </a:cubicBezTo>
                  <a:cubicBezTo>
                    <a:pt x="4862" y="1101"/>
                    <a:pt x="4592" y="1070"/>
                    <a:pt x="4326" y="1070"/>
                  </a:cubicBezTo>
                  <a:cubicBezTo>
                    <a:pt x="3557" y="1070"/>
                    <a:pt x="2831" y="1335"/>
                    <a:pt x="2175" y="1828"/>
                  </a:cubicBezTo>
                  <a:cubicBezTo>
                    <a:pt x="1419" y="2426"/>
                    <a:pt x="946" y="3245"/>
                    <a:pt x="851" y="4159"/>
                  </a:cubicBezTo>
                  <a:cubicBezTo>
                    <a:pt x="1135" y="4001"/>
                    <a:pt x="1513" y="3907"/>
                    <a:pt x="1860" y="3907"/>
                  </a:cubicBezTo>
                  <a:lnTo>
                    <a:pt x="2238" y="3907"/>
                  </a:lnTo>
                  <a:cubicBezTo>
                    <a:pt x="2427" y="3088"/>
                    <a:pt x="3120" y="2489"/>
                    <a:pt x="4002" y="2489"/>
                  </a:cubicBezTo>
                  <a:lnTo>
                    <a:pt x="4695" y="2489"/>
                  </a:lnTo>
                  <a:cubicBezTo>
                    <a:pt x="4884" y="2489"/>
                    <a:pt x="5042" y="2647"/>
                    <a:pt x="5042" y="2867"/>
                  </a:cubicBezTo>
                  <a:cubicBezTo>
                    <a:pt x="5042" y="3056"/>
                    <a:pt x="4884" y="3214"/>
                    <a:pt x="4695" y="3214"/>
                  </a:cubicBezTo>
                  <a:lnTo>
                    <a:pt x="4002" y="3214"/>
                  </a:lnTo>
                  <a:cubicBezTo>
                    <a:pt x="3498" y="3214"/>
                    <a:pt x="3120" y="3529"/>
                    <a:pt x="2962" y="3907"/>
                  </a:cubicBezTo>
                  <a:lnTo>
                    <a:pt x="5420" y="3907"/>
                  </a:lnTo>
                  <a:cubicBezTo>
                    <a:pt x="5609" y="3907"/>
                    <a:pt x="5766" y="4064"/>
                    <a:pt x="5766" y="4285"/>
                  </a:cubicBezTo>
                  <a:cubicBezTo>
                    <a:pt x="5766" y="4474"/>
                    <a:pt x="5609" y="4632"/>
                    <a:pt x="5420" y="4632"/>
                  </a:cubicBezTo>
                  <a:lnTo>
                    <a:pt x="1828" y="4632"/>
                  </a:lnTo>
                  <a:cubicBezTo>
                    <a:pt x="883" y="4632"/>
                    <a:pt x="1" y="5388"/>
                    <a:pt x="64" y="6427"/>
                  </a:cubicBezTo>
                  <a:cubicBezTo>
                    <a:pt x="84" y="6633"/>
                    <a:pt x="239" y="6745"/>
                    <a:pt x="397" y="6745"/>
                  </a:cubicBezTo>
                  <a:cubicBezTo>
                    <a:pt x="481" y="6745"/>
                    <a:pt x="565" y="6713"/>
                    <a:pt x="631" y="6648"/>
                  </a:cubicBezTo>
                  <a:cubicBezTo>
                    <a:pt x="1041" y="6238"/>
                    <a:pt x="1576" y="6049"/>
                    <a:pt x="2143" y="6049"/>
                  </a:cubicBezTo>
                  <a:lnTo>
                    <a:pt x="4096" y="6049"/>
                  </a:lnTo>
                  <a:lnTo>
                    <a:pt x="3025" y="6837"/>
                  </a:lnTo>
                  <a:cubicBezTo>
                    <a:pt x="2773" y="7026"/>
                    <a:pt x="2931" y="7467"/>
                    <a:pt x="3246" y="7467"/>
                  </a:cubicBezTo>
                  <a:lnTo>
                    <a:pt x="5010" y="7467"/>
                  </a:lnTo>
                  <a:lnTo>
                    <a:pt x="5010" y="9231"/>
                  </a:lnTo>
                  <a:cubicBezTo>
                    <a:pt x="5010" y="9420"/>
                    <a:pt x="5168" y="9578"/>
                    <a:pt x="5357" y="9578"/>
                  </a:cubicBezTo>
                  <a:cubicBezTo>
                    <a:pt x="5577" y="9578"/>
                    <a:pt x="5735" y="9420"/>
                    <a:pt x="5735" y="9231"/>
                  </a:cubicBezTo>
                  <a:lnTo>
                    <a:pt x="5735" y="7467"/>
                  </a:lnTo>
                  <a:lnTo>
                    <a:pt x="6428" y="7467"/>
                  </a:lnTo>
                  <a:lnTo>
                    <a:pt x="6428" y="7814"/>
                  </a:lnTo>
                  <a:cubicBezTo>
                    <a:pt x="6428" y="8003"/>
                    <a:pt x="6585" y="8160"/>
                    <a:pt x="6774" y="8160"/>
                  </a:cubicBezTo>
                  <a:cubicBezTo>
                    <a:pt x="6995" y="8160"/>
                    <a:pt x="7152" y="8003"/>
                    <a:pt x="7152" y="7814"/>
                  </a:cubicBezTo>
                  <a:lnTo>
                    <a:pt x="7152" y="7120"/>
                  </a:lnTo>
                  <a:cubicBezTo>
                    <a:pt x="7152" y="6900"/>
                    <a:pt x="6995" y="6774"/>
                    <a:pt x="6774" y="6774"/>
                  </a:cubicBezTo>
                  <a:lnTo>
                    <a:pt x="5735" y="6774"/>
                  </a:lnTo>
                  <a:lnTo>
                    <a:pt x="5735" y="6049"/>
                  </a:lnTo>
                  <a:lnTo>
                    <a:pt x="8413" y="6049"/>
                  </a:lnTo>
                  <a:cubicBezTo>
                    <a:pt x="9295" y="6049"/>
                    <a:pt x="10177" y="5545"/>
                    <a:pt x="10587" y="4726"/>
                  </a:cubicBezTo>
                  <a:cubicBezTo>
                    <a:pt x="11091" y="3781"/>
                    <a:pt x="10902" y="2584"/>
                    <a:pt x="10208" y="1828"/>
                  </a:cubicBezTo>
                  <a:lnTo>
                    <a:pt x="9389" y="882"/>
                  </a:lnTo>
                  <a:cubicBezTo>
                    <a:pt x="9137" y="977"/>
                    <a:pt x="8917" y="1008"/>
                    <a:pt x="8633" y="1008"/>
                  </a:cubicBezTo>
                  <a:cubicBezTo>
                    <a:pt x="7846" y="1008"/>
                    <a:pt x="7184" y="567"/>
                    <a:pt x="68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" name="Google Shape;8056;p75">
              <a:extLst>
                <a:ext uri="{FF2B5EF4-FFF2-40B4-BE49-F238E27FC236}">
                  <a16:creationId xmlns:a16="http://schemas.microsoft.com/office/drawing/2014/main" id="{9EEA042F-6633-F9BE-F388-F6D366030194}"/>
                </a:ext>
              </a:extLst>
            </p:cNvPr>
            <p:cNvSpPr/>
            <p:nvPr/>
          </p:nvSpPr>
          <p:spPr>
            <a:xfrm>
              <a:off x="-19140600" y="3727425"/>
              <a:ext cx="51225" cy="70550"/>
            </a:xfrm>
            <a:custGeom>
              <a:avLst/>
              <a:gdLst/>
              <a:ahLst/>
              <a:cxnLst/>
              <a:rect l="l" t="t" r="r" b="b"/>
              <a:pathLst>
                <a:path w="2049" h="2822" extrusionOk="0">
                  <a:moveTo>
                    <a:pt x="442" y="0"/>
                  </a:moveTo>
                  <a:lnTo>
                    <a:pt x="442" y="0"/>
                  </a:lnTo>
                  <a:cubicBezTo>
                    <a:pt x="505" y="252"/>
                    <a:pt x="568" y="441"/>
                    <a:pt x="568" y="725"/>
                  </a:cubicBezTo>
                  <a:cubicBezTo>
                    <a:pt x="568" y="1260"/>
                    <a:pt x="316" y="1764"/>
                    <a:pt x="1" y="2142"/>
                  </a:cubicBezTo>
                  <a:cubicBezTo>
                    <a:pt x="505" y="2174"/>
                    <a:pt x="1041" y="2363"/>
                    <a:pt x="1419" y="2709"/>
                  </a:cubicBezTo>
                  <a:cubicBezTo>
                    <a:pt x="1503" y="2793"/>
                    <a:pt x="1601" y="2821"/>
                    <a:pt x="1694" y="2821"/>
                  </a:cubicBezTo>
                  <a:cubicBezTo>
                    <a:pt x="1741" y="2821"/>
                    <a:pt x="1786" y="2814"/>
                    <a:pt x="1828" y="2804"/>
                  </a:cubicBezTo>
                  <a:cubicBezTo>
                    <a:pt x="1923" y="2741"/>
                    <a:pt x="2049" y="2615"/>
                    <a:pt x="2049" y="2489"/>
                  </a:cubicBezTo>
                  <a:lnTo>
                    <a:pt x="2049" y="1764"/>
                  </a:lnTo>
                  <a:cubicBezTo>
                    <a:pt x="2017" y="882"/>
                    <a:pt x="1293" y="126"/>
                    <a:pt x="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7" name="Google Shape;8057;p75">
            <a:extLst>
              <a:ext uri="{FF2B5EF4-FFF2-40B4-BE49-F238E27FC236}">
                <a16:creationId xmlns:a16="http://schemas.microsoft.com/office/drawing/2014/main" id="{E6298003-F375-8189-F33E-D308B8FEF60B}"/>
              </a:ext>
            </a:extLst>
          </p:cNvPr>
          <p:cNvGrpSpPr/>
          <p:nvPr/>
        </p:nvGrpSpPr>
        <p:grpSpPr>
          <a:xfrm>
            <a:off x="4691276" y="3728615"/>
            <a:ext cx="620824" cy="600135"/>
            <a:chOff x="-19394200" y="4084200"/>
            <a:chExt cx="315075" cy="304575"/>
          </a:xfrm>
          <a:solidFill>
            <a:schemeClr val="tx1"/>
          </a:solidFill>
        </p:grpSpPr>
        <p:sp>
          <p:nvSpPr>
            <p:cNvPr id="58" name="Google Shape;8058;p75">
              <a:extLst>
                <a:ext uri="{FF2B5EF4-FFF2-40B4-BE49-F238E27FC236}">
                  <a16:creationId xmlns:a16="http://schemas.microsoft.com/office/drawing/2014/main" id="{34BB8F82-A448-173F-2BB5-E630D133577C}"/>
                </a:ext>
              </a:extLst>
            </p:cNvPr>
            <p:cNvSpPr/>
            <p:nvPr/>
          </p:nvSpPr>
          <p:spPr>
            <a:xfrm>
              <a:off x="-19185475" y="4234650"/>
              <a:ext cx="40175" cy="28375"/>
            </a:xfrm>
            <a:custGeom>
              <a:avLst/>
              <a:gdLst/>
              <a:ahLst/>
              <a:cxnLst/>
              <a:rect l="l" t="t" r="r" b="b"/>
              <a:pathLst>
                <a:path w="1607" h="1135" extrusionOk="0">
                  <a:moveTo>
                    <a:pt x="1134" y="0"/>
                  </a:moveTo>
                  <a:lnTo>
                    <a:pt x="0" y="1134"/>
                  </a:lnTo>
                  <a:lnTo>
                    <a:pt x="1607" y="1134"/>
                  </a:lnTo>
                  <a:cubicBezTo>
                    <a:pt x="1575" y="756"/>
                    <a:pt x="1418" y="347"/>
                    <a:pt x="11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" name="Google Shape;8059;p75">
              <a:extLst>
                <a:ext uri="{FF2B5EF4-FFF2-40B4-BE49-F238E27FC236}">
                  <a16:creationId xmlns:a16="http://schemas.microsoft.com/office/drawing/2014/main" id="{8B4077A7-5B51-565A-7831-D79219B44E43}"/>
                </a:ext>
              </a:extLst>
            </p:cNvPr>
            <p:cNvSpPr/>
            <p:nvPr/>
          </p:nvSpPr>
          <p:spPr>
            <a:xfrm>
              <a:off x="-19244550" y="4293725"/>
              <a:ext cx="28375" cy="39400"/>
            </a:xfrm>
            <a:custGeom>
              <a:avLst/>
              <a:gdLst/>
              <a:ahLst/>
              <a:cxnLst/>
              <a:rect l="l" t="t" r="r" b="b"/>
              <a:pathLst>
                <a:path w="1135" h="1576" extrusionOk="0">
                  <a:moveTo>
                    <a:pt x="1134" y="0"/>
                  </a:moveTo>
                  <a:lnTo>
                    <a:pt x="0" y="1134"/>
                  </a:lnTo>
                  <a:cubicBezTo>
                    <a:pt x="315" y="1386"/>
                    <a:pt x="693" y="1512"/>
                    <a:pt x="1134" y="1575"/>
                  </a:cubicBezTo>
                  <a:lnTo>
                    <a:pt x="113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" name="Google Shape;8060;p75">
              <a:extLst>
                <a:ext uri="{FF2B5EF4-FFF2-40B4-BE49-F238E27FC236}">
                  <a16:creationId xmlns:a16="http://schemas.microsoft.com/office/drawing/2014/main" id="{B4C14DE0-F0A0-2B6B-5BF8-B595FB10EEE3}"/>
                </a:ext>
              </a:extLst>
            </p:cNvPr>
            <p:cNvSpPr/>
            <p:nvPr/>
          </p:nvSpPr>
          <p:spPr>
            <a:xfrm>
              <a:off x="-19280000" y="4201050"/>
              <a:ext cx="200875" cy="187725"/>
            </a:xfrm>
            <a:custGeom>
              <a:avLst/>
              <a:gdLst/>
              <a:ahLst/>
              <a:cxnLst/>
              <a:rect l="l" t="t" r="r" b="b"/>
              <a:pathLst>
                <a:path w="8035" h="7509" extrusionOk="0">
                  <a:moveTo>
                    <a:pt x="6410" y="1"/>
                  </a:moveTo>
                  <a:cubicBezTo>
                    <a:pt x="6316" y="1"/>
                    <a:pt x="6219" y="40"/>
                    <a:pt x="6144" y="115"/>
                  </a:cubicBezTo>
                  <a:lnTo>
                    <a:pt x="5388" y="872"/>
                  </a:lnTo>
                  <a:cubicBezTo>
                    <a:pt x="6459" y="2195"/>
                    <a:pt x="6302" y="4022"/>
                    <a:pt x="5136" y="5125"/>
                  </a:cubicBezTo>
                  <a:cubicBezTo>
                    <a:pt x="4533" y="5728"/>
                    <a:pt x="3723" y="6057"/>
                    <a:pt x="2891" y="6057"/>
                  </a:cubicBezTo>
                  <a:cubicBezTo>
                    <a:pt x="2201" y="6057"/>
                    <a:pt x="1497" y="5831"/>
                    <a:pt x="883" y="5345"/>
                  </a:cubicBezTo>
                  <a:lnTo>
                    <a:pt x="158" y="6101"/>
                  </a:lnTo>
                  <a:cubicBezTo>
                    <a:pt x="1" y="6259"/>
                    <a:pt x="1" y="6479"/>
                    <a:pt x="190" y="6637"/>
                  </a:cubicBezTo>
                  <a:cubicBezTo>
                    <a:pt x="991" y="7209"/>
                    <a:pt x="1954" y="7509"/>
                    <a:pt x="2924" y="7509"/>
                  </a:cubicBezTo>
                  <a:cubicBezTo>
                    <a:pt x="4090" y="7509"/>
                    <a:pt x="5264" y="7076"/>
                    <a:pt x="6176" y="6164"/>
                  </a:cubicBezTo>
                  <a:cubicBezTo>
                    <a:pt x="7877" y="4463"/>
                    <a:pt x="8034" y="2006"/>
                    <a:pt x="6680" y="147"/>
                  </a:cubicBezTo>
                  <a:cubicBezTo>
                    <a:pt x="6614" y="48"/>
                    <a:pt x="6513" y="1"/>
                    <a:pt x="64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" name="Google Shape;8061;p75">
              <a:extLst>
                <a:ext uri="{FF2B5EF4-FFF2-40B4-BE49-F238E27FC236}">
                  <a16:creationId xmlns:a16="http://schemas.microsoft.com/office/drawing/2014/main" id="{9E85AADC-8BAF-C96B-FB54-2BD917556DA9}"/>
                </a:ext>
              </a:extLst>
            </p:cNvPr>
            <p:cNvSpPr/>
            <p:nvPr/>
          </p:nvSpPr>
          <p:spPr>
            <a:xfrm>
              <a:off x="-19197300" y="4293725"/>
              <a:ext cx="28375" cy="39400"/>
            </a:xfrm>
            <a:custGeom>
              <a:avLst/>
              <a:gdLst/>
              <a:ahLst/>
              <a:cxnLst/>
              <a:rect l="l" t="t" r="r" b="b"/>
              <a:pathLst>
                <a:path w="1135" h="1576" extrusionOk="0">
                  <a:moveTo>
                    <a:pt x="1" y="0"/>
                  </a:moveTo>
                  <a:lnTo>
                    <a:pt x="1" y="1575"/>
                  </a:lnTo>
                  <a:cubicBezTo>
                    <a:pt x="379" y="1512"/>
                    <a:pt x="788" y="1386"/>
                    <a:pt x="1135" y="1134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" name="Google Shape;8062;p75">
              <a:extLst>
                <a:ext uri="{FF2B5EF4-FFF2-40B4-BE49-F238E27FC236}">
                  <a16:creationId xmlns:a16="http://schemas.microsoft.com/office/drawing/2014/main" id="{02AF3768-17E7-35E3-065E-FC4A087E6232}"/>
                </a:ext>
              </a:extLst>
            </p:cNvPr>
            <p:cNvSpPr/>
            <p:nvPr/>
          </p:nvSpPr>
          <p:spPr>
            <a:xfrm>
              <a:off x="-19394200" y="4084200"/>
              <a:ext cx="252850" cy="303275"/>
            </a:xfrm>
            <a:custGeom>
              <a:avLst/>
              <a:gdLst/>
              <a:ahLst/>
              <a:cxnLst/>
              <a:rect l="l" t="t" r="r" b="b"/>
              <a:pathLst>
                <a:path w="10114" h="12131" extrusionOk="0">
                  <a:moveTo>
                    <a:pt x="3938" y="1"/>
                  </a:moveTo>
                  <a:cubicBezTo>
                    <a:pt x="3718" y="1"/>
                    <a:pt x="3560" y="158"/>
                    <a:pt x="3560" y="347"/>
                  </a:cubicBezTo>
                  <a:cubicBezTo>
                    <a:pt x="3560" y="536"/>
                    <a:pt x="3718" y="694"/>
                    <a:pt x="3938" y="694"/>
                  </a:cubicBezTo>
                  <a:cubicBezTo>
                    <a:pt x="4411" y="694"/>
                    <a:pt x="4789" y="1040"/>
                    <a:pt x="4947" y="1481"/>
                  </a:cubicBezTo>
                  <a:cubicBezTo>
                    <a:pt x="2206" y="1670"/>
                    <a:pt x="0" y="4002"/>
                    <a:pt x="0" y="6806"/>
                  </a:cubicBezTo>
                  <a:cubicBezTo>
                    <a:pt x="0" y="9389"/>
                    <a:pt x="1922" y="11815"/>
                    <a:pt x="4758" y="12130"/>
                  </a:cubicBezTo>
                  <a:cubicBezTo>
                    <a:pt x="4411" y="11910"/>
                    <a:pt x="4033" y="11658"/>
                    <a:pt x="3718" y="11342"/>
                  </a:cubicBezTo>
                  <a:cubicBezTo>
                    <a:pt x="3560" y="11185"/>
                    <a:pt x="3560" y="10964"/>
                    <a:pt x="3718" y="10807"/>
                  </a:cubicBezTo>
                  <a:lnTo>
                    <a:pt x="10113" y="4411"/>
                  </a:lnTo>
                  <a:cubicBezTo>
                    <a:pt x="9231" y="2710"/>
                    <a:pt x="7593" y="1607"/>
                    <a:pt x="5671" y="1481"/>
                  </a:cubicBezTo>
                  <a:cubicBezTo>
                    <a:pt x="5514" y="662"/>
                    <a:pt x="4789" y="1"/>
                    <a:pt x="39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" name="Google Shape;8063;p75">
              <a:extLst>
                <a:ext uri="{FF2B5EF4-FFF2-40B4-BE49-F238E27FC236}">
                  <a16:creationId xmlns:a16="http://schemas.microsoft.com/office/drawing/2014/main" id="{FFBB5F6B-39EE-7CC9-AF1D-DD99E5F7891B}"/>
                </a:ext>
              </a:extLst>
            </p:cNvPr>
            <p:cNvSpPr/>
            <p:nvPr/>
          </p:nvSpPr>
          <p:spPr>
            <a:xfrm>
              <a:off x="-19185475" y="4281100"/>
              <a:ext cx="40175" cy="28400"/>
            </a:xfrm>
            <a:custGeom>
              <a:avLst/>
              <a:gdLst/>
              <a:ahLst/>
              <a:cxnLst/>
              <a:rect l="l" t="t" r="r" b="b"/>
              <a:pathLst>
                <a:path w="1607" h="1136" extrusionOk="0">
                  <a:moveTo>
                    <a:pt x="0" y="1"/>
                  </a:moveTo>
                  <a:lnTo>
                    <a:pt x="1134" y="1135"/>
                  </a:lnTo>
                  <a:cubicBezTo>
                    <a:pt x="1418" y="820"/>
                    <a:pt x="1575" y="411"/>
                    <a:pt x="16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448" name="Google Shape;8064;p75">
            <a:extLst>
              <a:ext uri="{FF2B5EF4-FFF2-40B4-BE49-F238E27FC236}">
                <a16:creationId xmlns:a16="http://schemas.microsoft.com/office/drawing/2014/main" id="{E658AB74-1447-571D-1285-6CEC93B769AA}"/>
              </a:ext>
            </a:extLst>
          </p:cNvPr>
          <p:cNvGrpSpPr/>
          <p:nvPr/>
        </p:nvGrpSpPr>
        <p:grpSpPr>
          <a:xfrm>
            <a:off x="8432224" y="2252001"/>
            <a:ext cx="533929" cy="600627"/>
            <a:chOff x="-17526750" y="3309200"/>
            <a:chExt cx="270975" cy="304825"/>
          </a:xfrm>
          <a:solidFill>
            <a:schemeClr val="tx1"/>
          </a:solidFill>
        </p:grpSpPr>
        <p:sp>
          <p:nvSpPr>
            <p:cNvPr id="449" name="Google Shape;8065;p75">
              <a:extLst>
                <a:ext uri="{FF2B5EF4-FFF2-40B4-BE49-F238E27FC236}">
                  <a16:creationId xmlns:a16="http://schemas.microsoft.com/office/drawing/2014/main" id="{54EA7527-FB05-85E9-41D1-5E92A3E763C9}"/>
                </a:ext>
              </a:extLst>
            </p:cNvPr>
            <p:cNvSpPr/>
            <p:nvPr/>
          </p:nvSpPr>
          <p:spPr>
            <a:xfrm>
              <a:off x="-17507050" y="3452525"/>
              <a:ext cx="232375" cy="161500"/>
            </a:xfrm>
            <a:custGeom>
              <a:avLst/>
              <a:gdLst/>
              <a:ahLst/>
              <a:cxnLst/>
              <a:rect l="l" t="t" r="r" b="b"/>
              <a:pathLst>
                <a:path w="9295" h="6460" extrusionOk="0">
                  <a:moveTo>
                    <a:pt x="1765" y="725"/>
                  </a:moveTo>
                  <a:cubicBezTo>
                    <a:pt x="1954" y="725"/>
                    <a:pt x="2111" y="883"/>
                    <a:pt x="2111" y="1072"/>
                  </a:cubicBezTo>
                  <a:cubicBezTo>
                    <a:pt x="2111" y="1261"/>
                    <a:pt x="1954" y="1419"/>
                    <a:pt x="1765" y="1419"/>
                  </a:cubicBezTo>
                  <a:cubicBezTo>
                    <a:pt x="1575" y="1419"/>
                    <a:pt x="1418" y="1261"/>
                    <a:pt x="1418" y="1072"/>
                  </a:cubicBezTo>
                  <a:cubicBezTo>
                    <a:pt x="1418" y="883"/>
                    <a:pt x="1575" y="725"/>
                    <a:pt x="1765" y="725"/>
                  </a:cubicBezTo>
                  <a:close/>
                  <a:moveTo>
                    <a:pt x="3214" y="725"/>
                  </a:moveTo>
                  <a:cubicBezTo>
                    <a:pt x="3434" y="725"/>
                    <a:pt x="3592" y="883"/>
                    <a:pt x="3592" y="1072"/>
                  </a:cubicBezTo>
                  <a:cubicBezTo>
                    <a:pt x="3592" y="1261"/>
                    <a:pt x="3434" y="1419"/>
                    <a:pt x="3214" y="1419"/>
                  </a:cubicBezTo>
                  <a:cubicBezTo>
                    <a:pt x="3025" y="1419"/>
                    <a:pt x="2867" y="1261"/>
                    <a:pt x="2867" y="1072"/>
                  </a:cubicBezTo>
                  <a:cubicBezTo>
                    <a:pt x="2867" y="883"/>
                    <a:pt x="3025" y="725"/>
                    <a:pt x="3214" y="725"/>
                  </a:cubicBezTo>
                  <a:close/>
                  <a:moveTo>
                    <a:pt x="2521" y="1419"/>
                  </a:moveTo>
                  <a:cubicBezTo>
                    <a:pt x="2710" y="1419"/>
                    <a:pt x="2867" y="1576"/>
                    <a:pt x="2867" y="1797"/>
                  </a:cubicBezTo>
                  <a:cubicBezTo>
                    <a:pt x="2867" y="1986"/>
                    <a:pt x="2710" y="2143"/>
                    <a:pt x="2521" y="2143"/>
                  </a:cubicBezTo>
                  <a:cubicBezTo>
                    <a:pt x="2332" y="2143"/>
                    <a:pt x="2174" y="1986"/>
                    <a:pt x="2174" y="1797"/>
                  </a:cubicBezTo>
                  <a:cubicBezTo>
                    <a:pt x="2111" y="1576"/>
                    <a:pt x="2332" y="1419"/>
                    <a:pt x="2521" y="1419"/>
                  </a:cubicBezTo>
                  <a:close/>
                  <a:moveTo>
                    <a:pt x="32" y="1"/>
                  </a:moveTo>
                  <a:lnTo>
                    <a:pt x="32" y="127"/>
                  </a:lnTo>
                  <a:lnTo>
                    <a:pt x="0" y="127"/>
                  </a:lnTo>
                  <a:cubicBezTo>
                    <a:pt x="0" y="2962"/>
                    <a:pt x="1796" y="5514"/>
                    <a:pt x="4537" y="6428"/>
                  </a:cubicBezTo>
                  <a:cubicBezTo>
                    <a:pt x="4568" y="6428"/>
                    <a:pt x="4600" y="6459"/>
                    <a:pt x="4631" y="6459"/>
                  </a:cubicBezTo>
                  <a:cubicBezTo>
                    <a:pt x="4694" y="6459"/>
                    <a:pt x="4726" y="6459"/>
                    <a:pt x="4757" y="6428"/>
                  </a:cubicBezTo>
                  <a:cubicBezTo>
                    <a:pt x="7467" y="5514"/>
                    <a:pt x="9294" y="2962"/>
                    <a:pt x="9294" y="127"/>
                  </a:cubicBezTo>
                  <a:lnTo>
                    <a:pt x="929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" name="Google Shape;8066;p75">
              <a:extLst>
                <a:ext uri="{FF2B5EF4-FFF2-40B4-BE49-F238E27FC236}">
                  <a16:creationId xmlns:a16="http://schemas.microsoft.com/office/drawing/2014/main" id="{E4C501BA-4E84-F5AE-783B-7ABFD6BF748B}"/>
                </a:ext>
              </a:extLst>
            </p:cNvPr>
            <p:cNvSpPr/>
            <p:nvPr/>
          </p:nvSpPr>
          <p:spPr>
            <a:xfrm>
              <a:off x="-17417275" y="3309200"/>
              <a:ext cx="52800" cy="54350"/>
            </a:xfrm>
            <a:custGeom>
              <a:avLst/>
              <a:gdLst/>
              <a:ahLst/>
              <a:cxnLst/>
              <a:rect l="l" t="t" r="r" b="b"/>
              <a:pathLst>
                <a:path w="2112" h="217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103"/>
                  </a:lnTo>
                  <a:cubicBezTo>
                    <a:pt x="1" y="1701"/>
                    <a:pt x="473" y="2174"/>
                    <a:pt x="1040" y="2174"/>
                  </a:cubicBezTo>
                  <a:cubicBezTo>
                    <a:pt x="1639" y="2174"/>
                    <a:pt x="2112" y="1701"/>
                    <a:pt x="2112" y="1103"/>
                  </a:cubicBezTo>
                  <a:lnTo>
                    <a:pt x="2112" y="347"/>
                  </a:lnTo>
                  <a:cubicBezTo>
                    <a:pt x="2112" y="158"/>
                    <a:pt x="1954" y="0"/>
                    <a:pt x="17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" name="Google Shape;8067;p75">
              <a:extLst>
                <a:ext uri="{FF2B5EF4-FFF2-40B4-BE49-F238E27FC236}">
                  <a16:creationId xmlns:a16="http://schemas.microsoft.com/office/drawing/2014/main" id="{67D2F71A-5903-92C5-905C-BFD30C2198BD}"/>
                </a:ext>
              </a:extLst>
            </p:cNvPr>
            <p:cNvSpPr/>
            <p:nvPr/>
          </p:nvSpPr>
          <p:spPr>
            <a:xfrm>
              <a:off x="-17456650" y="3369825"/>
              <a:ext cx="130775" cy="64625"/>
            </a:xfrm>
            <a:custGeom>
              <a:avLst/>
              <a:gdLst/>
              <a:ahLst/>
              <a:cxnLst/>
              <a:rect l="l" t="t" r="r" b="b"/>
              <a:pathLst>
                <a:path w="5231" h="2585" extrusionOk="0">
                  <a:moveTo>
                    <a:pt x="1450" y="1"/>
                  </a:moveTo>
                  <a:cubicBezTo>
                    <a:pt x="631" y="442"/>
                    <a:pt x="1" y="1419"/>
                    <a:pt x="158" y="2584"/>
                  </a:cubicBezTo>
                  <a:lnTo>
                    <a:pt x="5073" y="2584"/>
                  </a:lnTo>
                  <a:cubicBezTo>
                    <a:pt x="5230" y="1513"/>
                    <a:pt x="4663" y="473"/>
                    <a:pt x="3718" y="1"/>
                  </a:cubicBezTo>
                  <a:cubicBezTo>
                    <a:pt x="3403" y="284"/>
                    <a:pt x="3025" y="442"/>
                    <a:pt x="2584" y="442"/>
                  </a:cubicBezTo>
                  <a:cubicBezTo>
                    <a:pt x="2143" y="442"/>
                    <a:pt x="1765" y="284"/>
                    <a:pt x="14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" name="Google Shape;8068;p75">
              <a:extLst>
                <a:ext uri="{FF2B5EF4-FFF2-40B4-BE49-F238E27FC236}">
                  <a16:creationId xmlns:a16="http://schemas.microsoft.com/office/drawing/2014/main" id="{161B188B-283C-3F41-3A64-1D00D4B53000}"/>
                </a:ext>
              </a:extLst>
            </p:cNvPr>
            <p:cNvSpPr/>
            <p:nvPr/>
          </p:nvSpPr>
          <p:spPr>
            <a:xfrm>
              <a:off x="-17526750" y="3344625"/>
              <a:ext cx="95325" cy="89825"/>
            </a:xfrm>
            <a:custGeom>
              <a:avLst/>
              <a:gdLst/>
              <a:ahLst/>
              <a:cxnLst/>
              <a:rect l="l" t="t" r="r" b="b"/>
              <a:pathLst>
                <a:path w="3813" h="3593" extrusionOk="0">
                  <a:moveTo>
                    <a:pt x="3277" y="1"/>
                  </a:moveTo>
                  <a:cubicBezTo>
                    <a:pt x="1891" y="1"/>
                    <a:pt x="662" y="851"/>
                    <a:pt x="221" y="2175"/>
                  </a:cubicBezTo>
                  <a:cubicBezTo>
                    <a:pt x="1" y="2836"/>
                    <a:pt x="536" y="3529"/>
                    <a:pt x="1261" y="3529"/>
                  </a:cubicBezTo>
                  <a:lnTo>
                    <a:pt x="2231" y="3529"/>
                  </a:lnTo>
                  <a:cubicBezTo>
                    <a:pt x="2102" y="2170"/>
                    <a:pt x="2820" y="1000"/>
                    <a:pt x="3813" y="442"/>
                  </a:cubicBezTo>
                  <a:cubicBezTo>
                    <a:pt x="3750" y="316"/>
                    <a:pt x="3687" y="158"/>
                    <a:pt x="3655" y="1"/>
                  </a:cubicBezTo>
                  <a:close/>
                  <a:moveTo>
                    <a:pt x="2231" y="3529"/>
                  </a:moveTo>
                  <a:lnTo>
                    <a:pt x="2231" y="3529"/>
                  </a:lnTo>
                  <a:cubicBezTo>
                    <a:pt x="2233" y="3550"/>
                    <a:pt x="2235" y="3571"/>
                    <a:pt x="2237" y="3592"/>
                  </a:cubicBezTo>
                  <a:lnTo>
                    <a:pt x="2237" y="352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" name="Google Shape;8069;p75">
              <a:extLst>
                <a:ext uri="{FF2B5EF4-FFF2-40B4-BE49-F238E27FC236}">
                  <a16:creationId xmlns:a16="http://schemas.microsoft.com/office/drawing/2014/main" id="{654C196A-40A0-9FF6-FD20-18F09CBD61F7}"/>
                </a:ext>
              </a:extLst>
            </p:cNvPr>
            <p:cNvSpPr/>
            <p:nvPr/>
          </p:nvSpPr>
          <p:spPr>
            <a:xfrm>
              <a:off x="-17351900" y="3345425"/>
              <a:ext cx="96125" cy="89800"/>
            </a:xfrm>
            <a:custGeom>
              <a:avLst/>
              <a:gdLst/>
              <a:ahLst/>
              <a:cxnLst/>
              <a:rect l="l" t="t" r="r" b="b"/>
              <a:pathLst>
                <a:path w="3845" h="3592" extrusionOk="0">
                  <a:moveTo>
                    <a:pt x="158" y="0"/>
                  </a:moveTo>
                  <a:cubicBezTo>
                    <a:pt x="127" y="158"/>
                    <a:pt x="95" y="315"/>
                    <a:pt x="1" y="441"/>
                  </a:cubicBezTo>
                  <a:cubicBezTo>
                    <a:pt x="1103" y="1071"/>
                    <a:pt x="1734" y="2300"/>
                    <a:pt x="1576" y="3592"/>
                  </a:cubicBezTo>
                  <a:lnTo>
                    <a:pt x="2584" y="3592"/>
                  </a:lnTo>
                  <a:cubicBezTo>
                    <a:pt x="3309" y="3560"/>
                    <a:pt x="3844" y="2867"/>
                    <a:pt x="3592" y="2174"/>
                  </a:cubicBezTo>
                  <a:cubicBezTo>
                    <a:pt x="3151" y="882"/>
                    <a:pt x="1954" y="0"/>
                    <a:pt x="5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454" name="Google Shape;8070;p75">
            <a:extLst>
              <a:ext uri="{FF2B5EF4-FFF2-40B4-BE49-F238E27FC236}">
                <a16:creationId xmlns:a16="http://schemas.microsoft.com/office/drawing/2014/main" id="{38A157D6-21F6-6ACF-8847-33C0F1877FA3}"/>
              </a:ext>
            </a:extLst>
          </p:cNvPr>
          <p:cNvGrpSpPr/>
          <p:nvPr/>
        </p:nvGrpSpPr>
        <p:grpSpPr>
          <a:xfrm>
            <a:off x="8400426" y="2992231"/>
            <a:ext cx="597524" cy="597524"/>
            <a:chOff x="-17542500" y="3684100"/>
            <a:chExt cx="303250" cy="303250"/>
          </a:xfrm>
          <a:solidFill>
            <a:schemeClr val="tx1"/>
          </a:solidFill>
        </p:grpSpPr>
        <p:sp>
          <p:nvSpPr>
            <p:cNvPr id="455" name="Google Shape;8071;p75">
              <a:extLst>
                <a:ext uri="{FF2B5EF4-FFF2-40B4-BE49-F238E27FC236}">
                  <a16:creationId xmlns:a16="http://schemas.microsoft.com/office/drawing/2014/main" id="{30F7574E-BC0B-FB5D-62BF-210BD2A6C9E1}"/>
                </a:ext>
              </a:extLst>
            </p:cNvPr>
            <p:cNvSpPr/>
            <p:nvPr/>
          </p:nvSpPr>
          <p:spPr>
            <a:xfrm>
              <a:off x="-17542500" y="3863675"/>
              <a:ext cx="70900" cy="52800"/>
            </a:xfrm>
            <a:custGeom>
              <a:avLst/>
              <a:gdLst/>
              <a:ahLst/>
              <a:cxnLst/>
              <a:rect l="l" t="t" r="r" b="b"/>
              <a:pathLst>
                <a:path w="2836" h="2112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3"/>
                  </a:lnTo>
                  <a:cubicBezTo>
                    <a:pt x="1" y="1481"/>
                    <a:pt x="631" y="2111"/>
                    <a:pt x="1418" y="2111"/>
                  </a:cubicBezTo>
                  <a:cubicBezTo>
                    <a:pt x="2174" y="2111"/>
                    <a:pt x="2836" y="1481"/>
                    <a:pt x="2836" y="693"/>
                  </a:cubicBezTo>
                  <a:lnTo>
                    <a:pt x="2489" y="693"/>
                  </a:lnTo>
                  <a:cubicBezTo>
                    <a:pt x="2363" y="693"/>
                    <a:pt x="2237" y="693"/>
                    <a:pt x="2111" y="662"/>
                  </a:cubicBezTo>
                  <a:lnTo>
                    <a:pt x="2111" y="693"/>
                  </a:lnTo>
                  <a:cubicBezTo>
                    <a:pt x="2111" y="1103"/>
                    <a:pt x="1796" y="1418"/>
                    <a:pt x="1418" y="1418"/>
                  </a:cubicBezTo>
                  <a:cubicBezTo>
                    <a:pt x="1009" y="1418"/>
                    <a:pt x="694" y="1103"/>
                    <a:pt x="694" y="693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" name="Google Shape;8072;p75">
              <a:extLst>
                <a:ext uri="{FF2B5EF4-FFF2-40B4-BE49-F238E27FC236}">
                  <a16:creationId xmlns:a16="http://schemas.microsoft.com/office/drawing/2014/main" id="{66E43EBB-EC87-ED67-C9E8-69DFE25592C5}"/>
                </a:ext>
              </a:extLst>
            </p:cNvPr>
            <p:cNvSpPr/>
            <p:nvPr/>
          </p:nvSpPr>
          <p:spPr>
            <a:xfrm>
              <a:off x="-17488150" y="3881000"/>
              <a:ext cx="70900" cy="106350"/>
            </a:xfrm>
            <a:custGeom>
              <a:avLst/>
              <a:gdLst/>
              <a:ahLst/>
              <a:cxnLst/>
              <a:rect l="l" t="t" r="r" b="b"/>
              <a:pathLst>
                <a:path w="2836" h="4254" extrusionOk="0">
                  <a:moveTo>
                    <a:pt x="2111" y="0"/>
                  </a:moveTo>
                  <a:lnTo>
                    <a:pt x="2111" y="2836"/>
                  </a:lnTo>
                  <a:cubicBezTo>
                    <a:pt x="2111" y="3245"/>
                    <a:pt x="1796" y="3561"/>
                    <a:pt x="1418" y="3561"/>
                  </a:cubicBezTo>
                  <a:cubicBezTo>
                    <a:pt x="1009" y="3561"/>
                    <a:pt x="693" y="3245"/>
                    <a:pt x="693" y="2836"/>
                  </a:cubicBezTo>
                  <a:lnTo>
                    <a:pt x="693" y="2489"/>
                  </a:lnTo>
                  <a:cubicBezTo>
                    <a:pt x="693" y="2300"/>
                    <a:pt x="536" y="2143"/>
                    <a:pt x="347" y="2143"/>
                  </a:cubicBezTo>
                  <a:cubicBezTo>
                    <a:pt x="158" y="2143"/>
                    <a:pt x="0" y="2300"/>
                    <a:pt x="0" y="2489"/>
                  </a:cubicBezTo>
                  <a:lnTo>
                    <a:pt x="0" y="2836"/>
                  </a:lnTo>
                  <a:cubicBezTo>
                    <a:pt x="0" y="3624"/>
                    <a:pt x="630" y="4254"/>
                    <a:pt x="1418" y="4254"/>
                  </a:cubicBezTo>
                  <a:cubicBezTo>
                    <a:pt x="2206" y="4254"/>
                    <a:pt x="2836" y="3624"/>
                    <a:pt x="2836" y="2836"/>
                  </a:cubicBezTo>
                  <a:lnTo>
                    <a:pt x="283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" name="Google Shape;8073;p75">
              <a:extLst>
                <a:ext uri="{FF2B5EF4-FFF2-40B4-BE49-F238E27FC236}">
                  <a16:creationId xmlns:a16="http://schemas.microsoft.com/office/drawing/2014/main" id="{15CAFBEF-039D-4300-4294-79BB42FE5870}"/>
                </a:ext>
              </a:extLst>
            </p:cNvPr>
            <p:cNvSpPr/>
            <p:nvPr/>
          </p:nvSpPr>
          <p:spPr>
            <a:xfrm>
              <a:off x="-17310150" y="3863675"/>
              <a:ext cx="70900" cy="52800"/>
            </a:xfrm>
            <a:custGeom>
              <a:avLst/>
              <a:gdLst/>
              <a:ahLst/>
              <a:cxnLst/>
              <a:rect l="l" t="t" r="r" b="b"/>
              <a:pathLst>
                <a:path w="2836" h="2112" extrusionOk="0">
                  <a:moveTo>
                    <a:pt x="2489" y="0"/>
                  </a:moveTo>
                  <a:cubicBezTo>
                    <a:pt x="2269" y="0"/>
                    <a:pt x="2111" y="126"/>
                    <a:pt x="2111" y="347"/>
                  </a:cubicBezTo>
                  <a:lnTo>
                    <a:pt x="2111" y="693"/>
                  </a:lnTo>
                  <a:cubicBezTo>
                    <a:pt x="2111" y="1072"/>
                    <a:pt x="1796" y="1387"/>
                    <a:pt x="1418" y="1387"/>
                  </a:cubicBezTo>
                  <a:cubicBezTo>
                    <a:pt x="1009" y="1387"/>
                    <a:pt x="694" y="1072"/>
                    <a:pt x="694" y="693"/>
                  </a:cubicBezTo>
                  <a:lnTo>
                    <a:pt x="694" y="662"/>
                  </a:lnTo>
                  <a:cubicBezTo>
                    <a:pt x="599" y="693"/>
                    <a:pt x="473" y="693"/>
                    <a:pt x="347" y="693"/>
                  </a:cubicBezTo>
                  <a:lnTo>
                    <a:pt x="0" y="693"/>
                  </a:lnTo>
                  <a:cubicBezTo>
                    <a:pt x="0" y="1481"/>
                    <a:pt x="631" y="2111"/>
                    <a:pt x="1418" y="2111"/>
                  </a:cubicBezTo>
                  <a:cubicBezTo>
                    <a:pt x="2206" y="2111"/>
                    <a:pt x="2836" y="1481"/>
                    <a:pt x="2836" y="693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" name="Google Shape;8074;p75">
              <a:extLst>
                <a:ext uri="{FF2B5EF4-FFF2-40B4-BE49-F238E27FC236}">
                  <a16:creationId xmlns:a16="http://schemas.microsoft.com/office/drawing/2014/main" id="{C907D0BD-A1F5-781D-D05F-47A46BECB5C4}"/>
                </a:ext>
              </a:extLst>
            </p:cNvPr>
            <p:cNvSpPr/>
            <p:nvPr/>
          </p:nvSpPr>
          <p:spPr>
            <a:xfrm>
              <a:off x="-17364500" y="3881000"/>
              <a:ext cx="70925" cy="106350"/>
            </a:xfrm>
            <a:custGeom>
              <a:avLst/>
              <a:gdLst/>
              <a:ahLst/>
              <a:cxnLst/>
              <a:rect l="l" t="t" r="r" b="b"/>
              <a:pathLst>
                <a:path w="2837" h="4254" extrusionOk="0">
                  <a:moveTo>
                    <a:pt x="1" y="0"/>
                  </a:moveTo>
                  <a:lnTo>
                    <a:pt x="1" y="2836"/>
                  </a:lnTo>
                  <a:cubicBezTo>
                    <a:pt x="1" y="3624"/>
                    <a:pt x="631" y="4254"/>
                    <a:pt x="1418" y="4254"/>
                  </a:cubicBezTo>
                  <a:cubicBezTo>
                    <a:pt x="2206" y="4254"/>
                    <a:pt x="2836" y="3624"/>
                    <a:pt x="2836" y="2836"/>
                  </a:cubicBezTo>
                  <a:lnTo>
                    <a:pt x="2836" y="2489"/>
                  </a:lnTo>
                  <a:cubicBezTo>
                    <a:pt x="2836" y="2300"/>
                    <a:pt x="2710" y="2111"/>
                    <a:pt x="2490" y="2111"/>
                  </a:cubicBezTo>
                  <a:cubicBezTo>
                    <a:pt x="2301" y="2111"/>
                    <a:pt x="2143" y="2269"/>
                    <a:pt x="2143" y="2489"/>
                  </a:cubicBezTo>
                  <a:lnTo>
                    <a:pt x="2143" y="2836"/>
                  </a:lnTo>
                  <a:cubicBezTo>
                    <a:pt x="2143" y="3214"/>
                    <a:pt x="1828" y="3529"/>
                    <a:pt x="1418" y="3529"/>
                  </a:cubicBezTo>
                  <a:cubicBezTo>
                    <a:pt x="1040" y="3529"/>
                    <a:pt x="725" y="3214"/>
                    <a:pt x="725" y="2836"/>
                  </a:cubicBezTo>
                  <a:lnTo>
                    <a:pt x="7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" name="Google Shape;8075;p75">
              <a:extLst>
                <a:ext uri="{FF2B5EF4-FFF2-40B4-BE49-F238E27FC236}">
                  <a16:creationId xmlns:a16="http://schemas.microsoft.com/office/drawing/2014/main" id="{163E7574-C086-A6DA-7DA7-09A633737415}"/>
                </a:ext>
              </a:extLst>
            </p:cNvPr>
            <p:cNvSpPr/>
            <p:nvPr/>
          </p:nvSpPr>
          <p:spPr>
            <a:xfrm>
              <a:off x="-17505475" y="3845550"/>
              <a:ext cx="228425" cy="18150"/>
            </a:xfrm>
            <a:custGeom>
              <a:avLst/>
              <a:gdLst/>
              <a:ahLst/>
              <a:cxnLst/>
              <a:rect l="l" t="t" r="r" b="b"/>
              <a:pathLst>
                <a:path w="9137" h="726" extrusionOk="0">
                  <a:moveTo>
                    <a:pt x="0" y="1"/>
                  </a:moveTo>
                  <a:cubicBezTo>
                    <a:pt x="158" y="379"/>
                    <a:pt x="536" y="725"/>
                    <a:pt x="1008" y="725"/>
                  </a:cubicBezTo>
                  <a:lnTo>
                    <a:pt x="8129" y="725"/>
                  </a:lnTo>
                  <a:cubicBezTo>
                    <a:pt x="8601" y="725"/>
                    <a:pt x="8979" y="379"/>
                    <a:pt x="91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" name="Google Shape;8076;p75">
              <a:extLst>
                <a:ext uri="{FF2B5EF4-FFF2-40B4-BE49-F238E27FC236}">
                  <a16:creationId xmlns:a16="http://schemas.microsoft.com/office/drawing/2014/main" id="{215891EF-C0CD-2449-30DE-A68080429620}"/>
                </a:ext>
              </a:extLst>
            </p:cNvPr>
            <p:cNvSpPr/>
            <p:nvPr/>
          </p:nvSpPr>
          <p:spPr>
            <a:xfrm>
              <a:off x="-17523600" y="3706925"/>
              <a:ext cx="265450" cy="121325"/>
            </a:xfrm>
            <a:custGeom>
              <a:avLst/>
              <a:gdLst/>
              <a:ahLst/>
              <a:cxnLst/>
              <a:rect l="l" t="t" r="r" b="b"/>
              <a:pathLst>
                <a:path w="10618" h="4853" extrusionOk="0">
                  <a:moveTo>
                    <a:pt x="2364" y="1"/>
                  </a:moveTo>
                  <a:cubicBezTo>
                    <a:pt x="1135" y="789"/>
                    <a:pt x="253" y="2080"/>
                    <a:pt x="32" y="3624"/>
                  </a:cubicBezTo>
                  <a:cubicBezTo>
                    <a:pt x="1" y="3939"/>
                    <a:pt x="64" y="4223"/>
                    <a:pt x="253" y="4443"/>
                  </a:cubicBezTo>
                  <a:cubicBezTo>
                    <a:pt x="473" y="4695"/>
                    <a:pt x="788" y="4853"/>
                    <a:pt x="1103" y="4853"/>
                  </a:cubicBezTo>
                  <a:lnTo>
                    <a:pt x="9515" y="4853"/>
                  </a:lnTo>
                  <a:cubicBezTo>
                    <a:pt x="9830" y="4853"/>
                    <a:pt x="10145" y="4695"/>
                    <a:pt x="10334" y="4443"/>
                  </a:cubicBezTo>
                  <a:cubicBezTo>
                    <a:pt x="10555" y="4223"/>
                    <a:pt x="10618" y="3908"/>
                    <a:pt x="10586" y="3624"/>
                  </a:cubicBezTo>
                  <a:cubicBezTo>
                    <a:pt x="10334" y="2080"/>
                    <a:pt x="9484" y="789"/>
                    <a:pt x="8255" y="1"/>
                  </a:cubicBezTo>
                  <a:cubicBezTo>
                    <a:pt x="7782" y="1135"/>
                    <a:pt x="6648" y="1954"/>
                    <a:pt x="5293" y="1954"/>
                  </a:cubicBezTo>
                  <a:cubicBezTo>
                    <a:pt x="4002" y="1954"/>
                    <a:pt x="2868" y="1167"/>
                    <a:pt x="2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" name="Google Shape;8077;p75">
              <a:extLst>
                <a:ext uri="{FF2B5EF4-FFF2-40B4-BE49-F238E27FC236}">
                  <a16:creationId xmlns:a16="http://schemas.microsoft.com/office/drawing/2014/main" id="{53B936A4-329E-DFED-E593-3AD5ABD54096}"/>
                </a:ext>
              </a:extLst>
            </p:cNvPr>
            <p:cNvSpPr/>
            <p:nvPr/>
          </p:nvSpPr>
          <p:spPr>
            <a:xfrm>
              <a:off x="-17448775" y="3684100"/>
              <a:ext cx="115800" cy="52800"/>
            </a:xfrm>
            <a:custGeom>
              <a:avLst/>
              <a:gdLst/>
              <a:ahLst/>
              <a:cxnLst/>
              <a:rect l="l" t="t" r="r" b="b"/>
              <a:pathLst>
                <a:path w="4632" h="2112" extrusionOk="0">
                  <a:moveTo>
                    <a:pt x="2300" y="0"/>
                  </a:moveTo>
                  <a:cubicBezTo>
                    <a:pt x="1481" y="0"/>
                    <a:pt x="694" y="189"/>
                    <a:pt x="1" y="504"/>
                  </a:cubicBezTo>
                  <a:cubicBezTo>
                    <a:pt x="347" y="1513"/>
                    <a:pt x="1261" y="2111"/>
                    <a:pt x="2300" y="2111"/>
                  </a:cubicBezTo>
                  <a:cubicBezTo>
                    <a:pt x="3372" y="2111"/>
                    <a:pt x="4285" y="1450"/>
                    <a:pt x="4632" y="504"/>
                  </a:cubicBezTo>
                  <a:cubicBezTo>
                    <a:pt x="3939" y="158"/>
                    <a:pt x="3151" y="0"/>
                    <a:pt x="23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462" name="Google Shape;8078;p75">
            <a:extLst>
              <a:ext uri="{FF2B5EF4-FFF2-40B4-BE49-F238E27FC236}">
                <a16:creationId xmlns:a16="http://schemas.microsoft.com/office/drawing/2014/main" id="{5295A0D1-9E37-043D-0C58-74BDBB10A217}"/>
              </a:ext>
            </a:extLst>
          </p:cNvPr>
          <p:cNvGrpSpPr/>
          <p:nvPr/>
        </p:nvGrpSpPr>
        <p:grpSpPr>
          <a:xfrm>
            <a:off x="8399638" y="3747757"/>
            <a:ext cx="599100" cy="561860"/>
            <a:chOff x="-17542500" y="4068450"/>
            <a:chExt cx="304050" cy="285150"/>
          </a:xfrm>
          <a:solidFill>
            <a:schemeClr val="tx1"/>
          </a:solidFill>
        </p:grpSpPr>
        <p:sp>
          <p:nvSpPr>
            <p:cNvPr id="463" name="Google Shape;8079;p75">
              <a:extLst>
                <a:ext uri="{FF2B5EF4-FFF2-40B4-BE49-F238E27FC236}">
                  <a16:creationId xmlns:a16="http://schemas.microsoft.com/office/drawing/2014/main" id="{800AC58B-1135-D3FD-F9C7-2ED9DED29C44}"/>
                </a:ext>
              </a:extLst>
            </p:cNvPr>
            <p:cNvSpPr/>
            <p:nvPr/>
          </p:nvSpPr>
          <p:spPr>
            <a:xfrm>
              <a:off x="-17519650" y="4281900"/>
              <a:ext cx="256000" cy="71700"/>
            </a:xfrm>
            <a:custGeom>
              <a:avLst/>
              <a:gdLst/>
              <a:ahLst/>
              <a:cxnLst/>
              <a:rect l="l" t="t" r="r" b="b"/>
              <a:pathLst>
                <a:path w="10240" h="2868" extrusionOk="0">
                  <a:moveTo>
                    <a:pt x="10239" y="0"/>
                  </a:moveTo>
                  <a:cubicBezTo>
                    <a:pt x="9546" y="32"/>
                    <a:pt x="9042" y="0"/>
                    <a:pt x="8223" y="536"/>
                  </a:cubicBezTo>
                  <a:cubicBezTo>
                    <a:pt x="7341" y="1135"/>
                    <a:pt x="6333" y="1450"/>
                    <a:pt x="5261" y="1450"/>
                  </a:cubicBezTo>
                  <a:lnTo>
                    <a:pt x="4978" y="1450"/>
                  </a:lnTo>
                  <a:cubicBezTo>
                    <a:pt x="3938" y="1450"/>
                    <a:pt x="2899" y="1135"/>
                    <a:pt x="2048" y="536"/>
                  </a:cubicBezTo>
                  <a:cubicBezTo>
                    <a:pt x="1197" y="0"/>
                    <a:pt x="693" y="63"/>
                    <a:pt x="0" y="0"/>
                  </a:cubicBezTo>
                  <a:lnTo>
                    <a:pt x="0" y="0"/>
                  </a:lnTo>
                  <a:cubicBezTo>
                    <a:pt x="1103" y="1733"/>
                    <a:pt x="3025" y="2867"/>
                    <a:pt x="5104" y="2867"/>
                  </a:cubicBezTo>
                  <a:cubicBezTo>
                    <a:pt x="7183" y="2867"/>
                    <a:pt x="9168" y="1765"/>
                    <a:pt x="10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" name="Google Shape;8080;p75">
              <a:extLst>
                <a:ext uri="{FF2B5EF4-FFF2-40B4-BE49-F238E27FC236}">
                  <a16:creationId xmlns:a16="http://schemas.microsoft.com/office/drawing/2014/main" id="{D8B48B54-DC8D-F939-1009-73C3822BEE71}"/>
                </a:ext>
              </a:extLst>
            </p:cNvPr>
            <p:cNvSpPr/>
            <p:nvPr/>
          </p:nvSpPr>
          <p:spPr>
            <a:xfrm>
              <a:off x="-17542500" y="4166900"/>
              <a:ext cx="304050" cy="133925"/>
            </a:xfrm>
            <a:custGeom>
              <a:avLst/>
              <a:gdLst/>
              <a:ahLst/>
              <a:cxnLst/>
              <a:rect l="l" t="t" r="r" b="b"/>
              <a:pathLst>
                <a:path w="12162" h="5357" extrusionOk="0">
                  <a:moveTo>
                    <a:pt x="4632" y="2458"/>
                  </a:moveTo>
                  <a:cubicBezTo>
                    <a:pt x="4852" y="2458"/>
                    <a:pt x="5010" y="2616"/>
                    <a:pt x="5010" y="2836"/>
                  </a:cubicBezTo>
                  <a:cubicBezTo>
                    <a:pt x="5010" y="3025"/>
                    <a:pt x="4852" y="3183"/>
                    <a:pt x="4632" y="3183"/>
                  </a:cubicBezTo>
                  <a:cubicBezTo>
                    <a:pt x="4443" y="3183"/>
                    <a:pt x="4285" y="3025"/>
                    <a:pt x="4285" y="2836"/>
                  </a:cubicBezTo>
                  <a:cubicBezTo>
                    <a:pt x="4285" y="2616"/>
                    <a:pt x="4443" y="2458"/>
                    <a:pt x="4632" y="2458"/>
                  </a:cubicBezTo>
                  <a:close/>
                  <a:moveTo>
                    <a:pt x="7467" y="2458"/>
                  </a:moveTo>
                  <a:cubicBezTo>
                    <a:pt x="7688" y="2458"/>
                    <a:pt x="7845" y="2616"/>
                    <a:pt x="7845" y="2836"/>
                  </a:cubicBezTo>
                  <a:cubicBezTo>
                    <a:pt x="7845" y="3025"/>
                    <a:pt x="7688" y="3183"/>
                    <a:pt x="7467" y="3183"/>
                  </a:cubicBezTo>
                  <a:cubicBezTo>
                    <a:pt x="7278" y="3183"/>
                    <a:pt x="7121" y="3025"/>
                    <a:pt x="7121" y="2836"/>
                  </a:cubicBezTo>
                  <a:cubicBezTo>
                    <a:pt x="7121" y="2616"/>
                    <a:pt x="7278" y="2458"/>
                    <a:pt x="7467" y="2458"/>
                  </a:cubicBezTo>
                  <a:close/>
                  <a:moveTo>
                    <a:pt x="6049" y="1"/>
                  </a:moveTo>
                  <a:cubicBezTo>
                    <a:pt x="5545" y="1040"/>
                    <a:pt x="4443" y="1765"/>
                    <a:pt x="3214" y="1765"/>
                  </a:cubicBezTo>
                  <a:cubicBezTo>
                    <a:pt x="2174" y="1765"/>
                    <a:pt x="1261" y="1261"/>
                    <a:pt x="662" y="473"/>
                  </a:cubicBezTo>
                  <a:cubicBezTo>
                    <a:pt x="221" y="1166"/>
                    <a:pt x="1" y="1986"/>
                    <a:pt x="1" y="2836"/>
                  </a:cubicBezTo>
                  <a:cubicBezTo>
                    <a:pt x="1" y="3403"/>
                    <a:pt x="473" y="3876"/>
                    <a:pt x="1072" y="3876"/>
                  </a:cubicBezTo>
                  <a:cubicBezTo>
                    <a:pt x="1891" y="3876"/>
                    <a:pt x="2647" y="4033"/>
                    <a:pt x="3372" y="4569"/>
                  </a:cubicBezTo>
                  <a:cubicBezTo>
                    <a:pt x="4128" y="5073"/>
                    <a:pt x="5041" y="5357"/>
                    <a:pt x="5955" y="5357"/>
                  </a:cubicBezTo>
                  <a:lnTo>
                    <a:pt x="6207" y="5357"/>
                  </a:lnTo>
                  <a:cubicBezTo>
                    <a:pt x="7121" y="5357"/>
                    <a:pt x="8034" y="5073"/>
                    <a:pt x="8790" y="4569"/>
                  </a:cubicBezTo>
                  <a:cubicBezTo>
                    <a:pt x="9515" y="4033"/>
                    <a:pt x="10271" y="3876"/>
                    <a:pt x="11090" y="3876"/>
                  </a:cubicBezTo>
                  <a:cubicBezTo>
                    <a:pt x="11689" y="3876"/>
                    <a:pt x="12161" y="3403"/>
                    <a:pt x="12161" y="2836"/>
                  </a:cubicBezTo>
                  <a:cubicBezTo>
                    <a:pt x="12130" y="1954"/>
                    <a:pt x="11878" y="1166"/>
                    <a:pt x="11468" y="473"/>
                  </a:cubicBezTo>
                  <a:cubicBezTo>
                    <a:pt x="10870" y="1261"/>
                    <a:pt x="9956" y="1765"/>
                    <a:pt x="8885" y="1765"/>
                  </a:cubicBezTo>
                  <a:cubicBezTo>
                    <a:pt x="7625" y="1765"/>
                    <a:pt x="6585" y="1040"/>
                    <a:pt x="6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" name="Google Shape;8081;p75">
              <a:extLst>
                <a:ext uri="{FF2B5EF4-FFF2-40B4-BE49-F238E27FC236}">
                  <a16:creationId xmlns:a16="http://schemas.microsoft.com/office/drawing/2014/main" id="{9D23A98D-F325-6B4D-3323-456C955403B7}"/>
                </a:ext>
              </a:extLst>
            </p:cNvPr>
            <p:cNvSpPr/>
            <p:nvPr/>
          </p:nvSpPr>
          <p:spPr>
            <a:xfrm>
              <a:off x="-17329050" y="41212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" name="Google Shape;8082;p75">
              <a:extLst>
                <a:ext uri="{FF2B5EF4-FFF2-40B4-BE49-F238E27FC236}">
                  <a16:creationId xmlns:a16="http://schemas.microsoft.com/office/drawing/2014/main" id="{C9C5FA7D-1FEE-BB43-CDE6-3B69423D7BD8}"/>
                </a:ext>
              </a:extLst>
            </p:cNvPr>
            <p:cNvSpPr/>
            <p:nvPr/>
          </p:nvSpPr>
          <p:spPr>
            <a:xfrm>
              <a:off x="-17381825" y="4068450"/>
              <a:ext cx="123675" cy="123675"/>
            </a:xfrm>
            <a:custGeom>
              <a:avLst/>
              <a:gdLst/>
              <a:ahLst/>
              <a:cxnLst/>
              <a:rect l="l" t="t" r="r" b="b"/>
              <a:pathLst>
                <a:path w="4947" h="4947" extrusionOk="0">
                  <a:moveTo>
                    <a:pt x="2458" y="1418"/>
                  </a:moveTo>
                  <a:cubicBezTo>
                    <a:pt x="3057" y="1418"/>
                    <a:pt x="3529" y="1891"/>
                    <a:pt x="3529" y="2458"/>
                  </a:cubicBezTo>
                  <a:cubicBezTo>
                    <a:pt x="3529" y="3057"/>
                    <a:pt x="3057" y="3529"/>
                    <a:pt x="2458" y="3529"/>
                  </a:cubicBezTo>
                  <a:cubicBezTo>
                    <a:pt x="1891" y="3529"/>
                    <a:pt x="1418" y="3057"/>
                    <a:pt x="1418" y="2458"/>
                  </a:cubicBezTo>
                  <a:cubicBezTo>
                    <a:pt x="1418" y="1891"/>
                    <a:pt x="1891" y="1418"/>
                    <a:pt x="2458" y="1418"/>
                  </a:cubicBezTo>
                  <a:close/>
                  <a:moveTo>
                    <a:pt x="2458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03" y="4947"/>
                    <a:pt x="2458" y="4947"/>
                  </a:cubicBezTo>
                  <a:cubicBezTo>
                    <a:pt x="3844" y="4947"/>
                    <a:pt x="4947" y="3844"/>
                    <a:pt x="4947" y="2458"/>
                  </a:cubicBezTo>
                  <a:cubicBezTo>
                    <a:pt x="4947" y="1103"/>
                    <a:pt x="3844" y="1"/>
                    <a:pt x="24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" name="Google Shape;8083;p75">
              <a:extLst>
                <a:ext uri="{FF2B5EF4-FFF2-40B4-BE49-F238E27FC236}">
                  <a16:creationId xmlns:a16="http://schemas.microsoft.com/office/drawing/2014/main" id="{9A67428B-C9D5-9C0C-7454-4DF25859BE86}"/>
                </a:ext>
              </a:extLst>
            </p:cNvPr>
            <p:cNvSpPr/>
            <p:nvPr/>
          </p:nvSpPr>
          <p:spPr>
            <a:xfrm>
              <a:off x="-17471625" y="4121225"/>
              <a:ext cx="17375" cy="18150"/>
            </a:xfrm>
            <a:custGeom>
              <a:avLst/>
              <a:gdLst/>
              <a:ahLst/>
              <a:cxnLst/>
              <a:rect l="l" t="t" r="r" b="b"/>
              <a:pathLst>
                <a:path w="695" h="726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8"/>
                    <a:pt x="158" y="725"/>
                    <a:pt x="348" y="725"/>
                  </a:cubicBezTo>
                  <a:cubicBezTo>
                    <a:pt x="537" y="725"/>
                    <a:pt x="694" y="568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" name="Google Shape;8084;p75">
              <a:extLst>
                <a:ext uri="{FF2B5EF4-FFF2-40B4-BE49-F238E27FC236}">
                  <a16:creationId xmlns:a16="http://schemas.microsoft.com/office/drawing/2014/main" id="{03FADB65-43A1-2DFE-6C02-9E1F4EB14B09}"/>
                </a:ext>
              </a:extLst>
            </p:cNvPr>
            <p:cNvSpPr/>
            <p:nvPr/>
          </p:nvSpPr>
          <p:spPr>
            <a:xfrm>
              <a:off x="-17525175" y="4068450"/>
              <a:ext cx="124475" cy="123675"/>
            </a:xfrm>
            <a:custGeom>
              <a:avLst/>
              <a:gdLst/>
              <a:ahLst/>
              <a:cxnLst/>
              <a:rect l="l" t="t" r="r" b="b"/>
              <a:pathLst>
                <a:path w="4979" h="4947" extrusionOk="0">
                  <a:moveTo>
                    <a:pt x="2490" y="1418"/>
                  </a:moveTo>
                  <a:cubicBezTo>
                    <a:pt x="3088" y="1418"/>
                    <a:pt x="3561" y="1891"/>
                    <a:pt x="3561" y="2458"/>
                  </a:cubicBezTo>
                  <a:cubicBezTo>
                    <a:pt x="3561" y="3057"/>
                    <a:pt x="3088" y="3529"/>
                    <a:pt x="2490" y="3529"/>
                  </a:cubicBezTo>
                  <a:cubicBezTo>
                    <a:pt x="1891" y="3529"/>
                    <a:pt x="1418" y="3057"/>
                    <a:pt x="1418" y="2458"/>
                  </a:cubicBezTo>
                  <a:cubicBezTo>
                    <a:pt x="1418" y="1891"/>
                    <a:pt x="1891" y="1418"/>
                    <a:pt x="2490" y="1418"/>
                  </a:cubicBezTo>
                  <a:close/>
                  <a:moveTo>
                    <a:pt x="2490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03" y="4947"/>
                    <a:pt x="2490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469" name="Google Shape;8085;p75">
            <a:extLst>
              <a:ext uri="{FF2B5EF4-FFF2-40B4-BE49-F238E27FC236}">
                <a16:creationId xmlns:a16="http://schemas.microsoft.com/office/drawing/2014/main" id="{A6D41442-E330-A15A-6C32-EDAE8CE97CED}"/>
              </a:ext>
            </a:extLst>
          </p:cNvPr>
          <p:cNvGrpSpPr/>
          <p:nvPr/>
        </p:nvGrpSpPr>
        <p:grpSpPr>
          <a:xfrm>
            <a:off x="4706867" y="4456282"/>
            <a:ext cx="457872" cy="599100"/>
            <a:chOff x="-15652200" y="3335975"/>
            <a:chExt cx="232375" cy="304050"/>
          </a:xfrm>
          <a:solidFill>
            <a:schemeClr val="tx1"/>
          </a:solidFill>
        </p:grpSpPr>
        <p:sp>
          <p:nvSpPr>
            <p:cNvPr id="470" name="Google Shape;8086;p75">
              <a:extLst>
                <a:ext uri="{FF2B5EF4-FFF2-40B4-BE49-F238E27FC236}">
                  <a16:creationId xmlns:a16="http://schemas.microsoft.com/office/drawing/2014/main" id="{B366FFB6-C78B-8AF3-206A-6176E25C62E6}"/>
                </a:ext>
              </a:extLst>
            </p:cNvPr>
            <p:cNvSpPr/>
            <p:nvPr/>
          </p:nvSpPr>
          <p:spPr>
            <a:xfrm>
              <a:off x="-15652200" y="3403700"/>
              <a:ext cx="36250" cy="168575"/>
            </a:xfrm>
            <a:custGeom>
              <a:avLst/>
              <a:gdLst/>
              <a:ahLst/>
              <a:cxnLst/>
              <a:rect l="l" t="t" r="r" b="b"/>
              <a:pathLst>
                <a:path w="1450" h="6743" extrusionOk="0">
                  <a:moveTo>
                    <a:pt x="0" y="1"/>
                  </a:moveTo>
                  <a:lnTo>
                    <a:pt x="0" y="6743"/>
                  </a:lnTo>
                  <a:lnTo>
                    <a:pt x="1450" y="6018"/>
                  </a:lnTo>
                  <a:lnTo>
                    <a:pt x="1450" y="694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" name="Google Shape;8087;p75">
              <a:extLst>
                <a:ext uri="{FF2B5EF4-FFF2-40B4-BE49-F238E27FC236}">
                  <a16:creationId xmlns:a16="http://schemas.microsoft.com/office/drawing/2014/main" id="{2E21B4D4-3800-1FBE-37D3-BA896A7B54E1}"/>
                </a:ext>
              </a:extLst>
            </p:cNvPr>
            <p:cNvSpPr/>
            <p:nvPr/>
          </p:nvSpPr>
          <p:spPr>
            <a:xfrm>
              <a:off x="-15455300" y="3403700"/>
              <a:ext cx="35475" cy="168575"/>
            </a:xfrm>
            <a:custGeom>
              <a:avLst/>
              <a:gdLst/>
              <a:ahLst/>
              <a:cxnLst/>
              <a:rect l="l" t="t" r="r" b="b"/>
              <a:pathLst>
                <a:path w="1419" h="6743" extrusionOk="0">
                  <a:moveTo>
                    <a:pt x="1418" y="1"/>
                  </a:moveTo>
                  <a:lnTo>
                    <a:pt x="1" y="694"/>
                  </a:lnTo>
                  <a:lnTo>
                    <a:pt x="1" y="6018"/>
                  </a:lnTo>
                  <a:lnTo>
                    <a:pt x="1418" y="6743"/>
                  </a:lnTo>
                  <a:lnTo>
                    <a:pt x="141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" name="Google Shape;8088;p75">
              <a:extLst>
                <a:ext uri="{FF2B5EF4-FFF2-40B4-BE49-F238E27FC236}">
                  <a16:creationId xmlns:a16="http://schemas.microsoft.com/office/drawing/2014/main" id="{030D4FA7-051D-1DBA-865C-17CEF9B354ED}"/>
                </a:ext>
              </a:extLst>
            </p:cNvPr>
            <p:cNvSpPr/>
            <p:nvPr/>
          </p:nvSpPr>
          <p:spPr>
            <a:xfrm>
              <a:off x="-15644325" y="35706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418" y="1"/>
                  </a:moveTo>
                  <a:lnTo>
                    <a:pt x="0" y="725"/>
                  </a:lnTo>
                  <a:lnTo>
                    <a:pt x="1765" y="2489"/>
                  </a:lnTo>
                  <a:lnTo>
                    <a:pt x="2489" y="1072"/>
                  </a:lnTo>
                  <a:lnTo>
                    <a:pt x="141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" name="Google Shape;8089;p75">
              <a:extLst>
                <a:ext uri="{FF2B5EF4-FFF2-40B4-BE49-F238E27FC236}">
                  <a16:creationId xmlns:a16="http://schemas.microsoft.com/office/drawing/2014/main" id="{67E9F6F8-04F9-8431-5DEA-0F4CC7B33004}"/>
                </a:ext>
              </a:extLst>
            </p:cNvPr>
            <p:cNvSpPr/>
            <p:nvPr/>
          </p:nvSpPr>
          <p:spPr>
            <a:xfrm>
              <a:off x="-15489950" y="3570675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072" y="1"/>
                  </a:moveTo>
                  <a:lnTo>
                    <a:pt x="0" y="1072"/>
                  </a:lnTo>
                  <a:lnTo>
                    <a:pt x="725" y="2489"/>
                  </a:lnTo>
                  <a:lnTo>
                    <a:pt x="2521" y="725"/>
                  </a:lnTo>
                  <a:lnTo>
                    <a:pt x="107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" name="Google Shape;8090;p75">
              <a:extLst>
                <a:ext uri="{FF2B5EF4-FFF2-40B4-BE49-F238E27FC236}">
                  <a16:creationId xmlns:a16="http://schemas.microsoft.com/office/drawing/2014/main" id="{593B6CB5-B77C-8D16-1F43-0AB19C2224A6}"/>
                </a:ext>
              </a:extLst>
            </p:cNvPr>
            <p:cNvSpPr/>
            <p:nvPr/>
          </p:nvSpPr>
          <p:spPr>
            <a:xfrm>
              <a:off x="-15644325" y="3342275"/>
              <a:ext cx="62250" cy="63025"/>
            </a:xfrm>
            <a:custGeom>
              <a:avLst/>
              <a:gdLst/>
              <a:ahLst/>
              <a:cxnLst/>
              <a:rect l="l" t="t" r="r" b="b"/>
              <a:pathLst>
                <a:path w="2490" h="2521" extrusionOk="0">
                  <a:moveTo>
                    <a:pt x="1765" y="0"/>
                  </a:moveTo>
                  <a:lnTo>
                    <a:pt x="0" y="1827"/>
                  </a:lnTo>
                  <a:lnTo>
                    <a:pt x="1418" y="2521"/>
                  </a:lnTo>
                  <a:lnTo>
                    <a:pt x="2489" y="1481"/>
                  </a:lnTo>
                  <a:lnTo>
                    <a:pt x="176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" name="Google Shape;8091;p75">
              <a:extLst>
                <a:ext uri="{FF2B5EF4-FFF2-40B4-BE49-F238E27FC236}">
                  <a16:creationId xmlns:a16="http://schemas.microsoft.com/office/drawing/2014/main" id="{65CED5F0-1F37-E7EA-89B1-311C5B438383}"/>
                </a:ext>
              </a:extLst>
            </p:cNvPr>
            <p:cNvSpPr/>
            <p:nvPr/>
          </p:nvSpPr>
          <p:spPr>
            <a:xfrm>
              <a:off x="-15489950" y="3342275"/>
              <a:ext cx="63025" cy="63025"/>
            </a:xfrm>
            <a:custGeom>
              <a:avLst/>
              <a:gdLst/>
              <a:ahLst/>
              <a:cxnLst/>
              <a:rect l="l" t="t" r="r" b="b"/>
              <a:pathLst>
                <a:path w="2521" h="2521" extrusionOk="0">
                  <a:moveTo>
                    <a:pt x="725" y="0"/>
                  </a:moveTo>
                  <a:lnTo>
                    <a:pt x="0" y="1481"/>
                  </a:lnTo>
                  <a:lnTo>
                    <a:pt x="1072" y="2521"/>
                  </a:lnTo>
                  <a:lnTo>
                    <a:pt x="2521" y="1827"/>
                  </a:lnTo>
                  <a:lnTo>
                    <a:pt x="7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" name="Google Shape;8092;p75">
              <a:extLst>
                <a:ext uri="{FF2B5EF4-FFF2-40B4-BE49-F238E27FC236}">
                  <a16:creationId xmlns:a16="http://schemas.microsoft.com/office/drawing/2014/main" id="{752DB956-2CD4-D941-518B-0D220B2F52AA}"/>
                </a:ext>
              </a:extLst>
            </p:cNvPr>
            <p:cNvSpPr/>
            <p:nvPr/>
          </p:nvSpPr>
          <p:spPr>
            <a:xfrm>
              <a:off x="-15584475" y="3604550"/>
              <a:ext cx="96900" cy="35475"/>
            </a:xfrm>
            <a:custGeom>
              <a:avLst/>
              <a:gdLst/>
              <a:ahLst/>
              <a:cxnLst/>
              <a:rect l="l" t="t" r="r" b="b"/>
              <a:pathLst>
                <a:path w="3876" h="1419" extrusionOk="0">
                  <a:moveTo>
                    <a:pt x="725" y="0"/>
                  </a:moveTo>
                  <a:lnTo>
                    <a:pt x="1" y="1418"/>
                  </a:lnTo>
                  <a:lnTo>
                    <a:pt x="3876" y="1418"/>
                  </a:lnTo>
                  <a:lnTo>
                    <a:pt x="315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" name="Google Shape;8093;p75">
              <a:extLst>
                <a:ext uri="{FF2B5EF4-FFF2-40B4-BE49-F238E27FC236}">
                  <a16:creationId xmlns:a16="http://schemas.microsoft.com/office/drawing/2014/main" id="{E20963FD-C36F-C70F-3B44-2BAF07EEDEA5}"/>
                </a:ext>
              </a:extLst>
            </p:cNvPr>
            <p:cNvSpPr/>
            <p:nvPr/>
          </p:nvSpPr>
          <p:spPr>
            <a:xfrm>
              <a:off x="-15584475" y="3335975"/>
              <a:ext cx="96900" cy="35450"/>
            </a:xfrm>
            <a:custGeom>
              <a:avLst/>
              <a:gdLst/>
              <a:ahLst/>
              <a:cxnLst/>
              <a:rect l="l" t="t" r="r" b="b"/>
              <a:pathLst>
                <a:path w="3876" h="1418" extrusionOk="0">
                  <a:moveTo>
                    <a:pt x="1" y="0"/>
                  </a:moveTo>
                  <a:lnTo>
                    <a:pt x="725" y="1418"/>
                  </a:lnTo>
                  <a:lnTo>
                    <a:pt x="3151" y="1418"/>
                  </a:lnTo>
                  <a:lnTo>
                    <a:pt x="387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" name="Google Shape;8094;p75">
              <a:extLst>
                <a:ext uri="{FF2B5EF4-FFF2-40B4-BE49-F238E27FC236}">
                  <a16:creationId xmlns:a16="http://schemas.microsoft.com/office/drawing/2014/main" id="{DF753911-037B-2B32-298A-C209FDA84BDC}"/>
                </a:ext>
              </a:extLst>
            </p:cNvPr>
            <p:cNvSpPr/>
            <p:nvPr/>
          </p:nvSpPr>
          <p:spPr>
            <a:xfrm>
              <a:off x="-15597850" y="3388725"/>
              <a:ext cx="124450" cy="197725"/>
            </a:xfrm>
            <a:custGeom>
              <a:avLst/>
              <a:gdLst/>
              <a:ahLst/>
              <a:cxnLst/>
              <a:rect l="l" t="t" r="r" b="b"/>
              <a:pathLst>
                <a:path w="4978" h="7909" extrusionOk="0">
                  <a:moveTo>
                    <a:pt x="1197" y="1"/>
                  </a:moveTo>
                  <a:lnTo>
                    <a:pt x="1197" y="33"/>
                  </a:lnTo>
                  <a:lnTo>
                    <a:pt x="0" y="1261"/>
                  </a:lnTo>
                  <a:lnTo>
                    <a:pt x="0" y="6712"/>
                  </a:lnTo>
                  <a:lnTo>
                    <a:pt x="1197" y="7909"/>
                  </a:lnTo>
                  <a:lnTo>
                    <a:pt x="3781" y="7909"/>
                  </a:lnTo>
                  <a:lnTo>
                    <a:pt x="4978" y="6712"/>
                  </a:lnTo>
                  <a:lnTo>
                    <a:pt x="4978" y="1230"/>
                  </a:lnTo>
                  <a:lnTo>
                    <a:pt x="378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479" name="Google Shape;8095;p75">
            <a:extLst>
              <a:ext uri="{FF2B5EF4-FFF2-40B4-BE49-F238E27FC236}">
                <a16:creationId xmlns:a16="http://schemas.microsoft.com/office/drawing/2014/main" id="{BCF3FD77-83CB-D4AF-E9CD-4F540546A68C}"/>
              </a:ext>
            </a:extLst>
          </p:cNvPr>
          <p:cNvGrpSpPr/>
          <p:nvPr/>
        </p:nvGrpSpPr>
        <p:grpSpPr>
          <a:xfrm>
            <a:off x="1737988" y="2252765"/>
            <a:ext cx="600627" cy="599100"/>
            <a:chOff x="-20946600" y="3317850"/>
            <a:chExt cx="304825" cy="304050"/>
          </a:xfrm>
          <a:solidFill>
            <a:schemeClr val="tx1"/>
          </a:solidFill>
        </p:grpSpPr>
        <p:sp>
          <p:nvSpPr>
            <p:cNvPr id="480" name="Google Shape;8096;p75">
              <a:extLst>
                <a:ext uri="{FF2B5EF4-FFF2-40B4-BE49-F238E27FC236}">
                  <a16:creationId xmlns:a16="http://schemas.microsoft.com/office/drawing/2014/main" id="{4ABB023B-2BD1-5E22-DD62-DEF6C75F3FBC}"/>
                </a:ext>
              </a:extLst>
            </p:cNvPr>
            <p:cNvSpPr/>
            <p:nvPr/>
          </p:nvSpPr>
          <p:spPr>
            <a:xfrm>
              <a:off x="-20946600" y="3317850"/>
              <a:ext cx="232350" cy="248925"/>
            </a:xfrm>
            <a:custGeom>
              <a:avLst/>
              <a:gdLst/>
              <a:ahLst/>
              <a:cxnLst/>
              <a:rect l="l" t="t" r="r" b="b"/>
              <a:pathLst>
                <a:path w="9294" h="9957" extrusionOk="0">
                  <a:moveTo>
                    <a:pt x="4631" y="1"/>
                  </a:moveTo>
                  <a:cubicBezTo>
                    <a:pt x="3340" y="1"/>
                    <a:pt x="2268" y="977"/>
                    <a:pt x="2142" y="2237"/>
                  </a:cubicBezTo>
                  <a:cubicBezTo>
                    <a:pt x="1292" y="2521"/>
                    <a:pt x="693" y="3340"/>
                    <a:pt x="693" y="4254"/>
                  </a:cubicBezTo>
                  <a:cubicBezTo>
                    <a:pt x="693" y="4695"/>
                    <a:pt x="819" y="5073"/>
                    <a:pt x="1040" y="5451"/>
                  </a:cubicBezTo>
                  <a:cubicBezTo>
                    <a:pt x="378" y="5923"/>
                    <a:pt x="0" y="6648"/>
                    <a:pt x="0" y="7499"/>
                  </a:cubicBezTo>
                  <a:cubicBezTo>
                    <a:pt x="0" y="8853"/>
                    <a:pt x="1134" y="9956"/>
                    <a:pt x="2520" y="9956"/>
                  </a:cubicBezTo>
                  <a:lnTo>
                    <a:pt x="4316" y="9956"/>
                  </a:lnTo>
                  <a:lnTo>
                    <a:pt x="4316" y="8349"/>
                  </a:lnTo>
                  <a:lnTo>
                    <a:pt x="2962" y="7026"/>
                  </a:lnTo>
                  <a:cubicBezTo>
                    <a:pt x="2804" y="6869"/>
                    <a:pt x="2804" y="6648"/>
                    <a:pt x="2962" y="6491"/>
                  </a:cubicBezTo>
                  <a:cubicBezTo>
                    <a:pt x="3040" y="6412"/>
                    <a:pt x="3135" y="6372"/>
                    <a:pt x="3229" y="6372"/>
                  </a:cubicBezTo>
                  <a:cubicBezTo>
                    <a:pt x="3324" y="6372"/>
                    <a:pt x="3418" y="6412"/>
                    <a:pt x="3497" y="6491"/>
                  </a:cubicBezTo>
                  <a:lnTo>
                    <a:pt x="4316" y="7341"/>
                  </a:lnTo>
                  <a:lnTo>
                    <a:pt x="4316" y="5482"/>
                  </a:lnTo>
                  <a:lnTo>
                    <a:pt x="2962" y="4128"/>
                  </a:lnTo>
                  <a:cubicBezTo>
                    <a:pt x="2804" y="3970"/>
                    <a:pt x="2804" y="3781"/>
                    <a:pt x="2962" y="3624"/>
                  </a:cubicBezTo>
                  <a:cubicBezTo>
                    <a:pt x="3040" y="3545"/>
                    <a:pt x="3135" y="3505"/>
                    <a:pt x="3229" y="3505"/>
                  </a:cubicBezTo>
                  <a:cubicBezTo>
                    <a:pt x="3324" y="3505"/>
                    <a:pt x="3418" y="3545"/>
                    <a:pt x="3497" y="3624"/>
                  </a:cubicBezTo>
                  <a:lnTo>
                    <a:pt x="4316" y="4443"/>
                  </a:lnTo>
                  <a:lnTo>
                    <a:pt x="4316" y="2458"/>
                  </a:lnTo>
                  <a:cubicBezTo>
                    <a:pt x="4316" y="2237"/>
                    <a:pt x="4474" y="2080"/>
                    <a:pt x="4663" y="2080"/>
                  </a:cubicBezTo>
                  <a:cubicBezTo>
                    <a:pt x="4852" y="2080"/>
                    <a:pt x="5009" y="2237"/>
                    <a:pt x="5009" y="2458"/>
                  </a:cubicBezTo>
                  <a:lnTo>
                    <a:pt x="5009" y="5860"/>
                  </a:lnTo>
                  <a:lnTo>
                    <a:pt x="5860" y="5041"/>
                  </a:lnTo>
                  <a:cubicBezTo>
                    <a:pt x="5939" y="4963"/>
                    <a:pt x="6025" y="4923"/>
                    <a:pt x="6112" y="4923"/>
                  </a:cubicBezTo>
                  <a:cubicBezTo>
                    <a:pt x="6199" y="4923"/>
                    <a:pt x="6285" y="4963"/>
                    <a:pt x="6364" y="5041"/>
                  </a:cubicBezTo>
                  <a:cubicBezTo>
                    <a:pt x="6522" y="5199"/>
                    <a:pt x="6522" y="5388"/>
                    <a:pt x="6364" y="5545"/>
                  </a:cubicBezTo>
                  <a:lnTo>
                    <a:pt x="5009" y="6900"/>
                  </a:lnTo>
                  <a:lnTo>
                    <a:pt x="5009" y="9956"/>
                  </a:lnTo>
                  <a:lnTo>
                    <a:pt x="6805" y="9956"/>
                  </a:lnTo>
                  <a:cubicBezTo>
                    <a:pt x="8160" y="9956"/>
                    <a:pt x="9294" y="8853"/>
                    <a:pt x="9294" y="7499"/>
                  </a:cubicBezTo>
                  <a:cubicBezTo>
                    <a:pt x="9294" y="6648"/>
                    <a:pt x="8884" y="5923"/>
                    <a:pt x="8223" y="5451"/>
                  </a:cubicBezTo>
                  <a:cubicBezTo>
                    <a:pt x="8443" y="5073"/>
                    <a:pt x="8569" y="4695"/>
                    <a:pt x="8569" y="4254"/>
                  </a:cubicBezTo>
                  <a:cubicBezTo>
                    <a:pt x="8569" y="3340"/>
                    <a:pt x="7971" y="2521"/>
                    <a:pt x="7120" y="2237"/>
                  </a:cubicBezTo>
                  <a:cubicBezTo>
                    <a:pt x="6994" y="977"/>
                    <a:pt x="5923" y="1"/>
                    <a:pt x="46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" name="Google Shape;8097;p75">
              <a:extLst>
                <a:ext uri="{FF2B5EF4-FFF2-40B4-BE49-F238E27FC236}">
                  <a16:creationId xmlns:a16="http://schemas.microsoft.com/office/drawing/2014/main" id="{63EC5CFC-A6C1-FC6A-B648-C5E01EC40D4F}"/>
                </a:ext>
              </a:extLst>
            </p:cNvPr>
            <p:cNvSpPr/>
            <p:nvPr/>
          </p:nvSpPr>
          <p:spPr>
            <a:xfrm>
              <a:off x="-20775700" y="3318650"/>
              <a:ext cx="133925" cy="249700"/>
            </a:xfrm>
            <a:custGeom>
              <a:avLst/>
              <a:gdLst/>
              <a:ahLst/>
              <a:cxnLst/>
              <a:rect l="l" t="t" r="r" b="b"/>
              <a:pathLst>
                <a:path w="5357" h="9988" extrusionOk="0">
                  <a:moveTo>
                    <a:pt x="694" y="0"/>
                  </a:moveTo>
                  <a:cubicBezTo>
                    <a:pt x="473" y="0"/>
                    <a:pt x="253" y="32"/>
                    <a:pt x="1" y="126"/>
                  </a:cubicBezTo>
                  <a:cubicBezTo>
                    <a:pt x="473" y="567"/>
                    <a:pt x="820" y="1103"/>
                    <a:pt x="977" y="1764"/>
                  </a:cubicBezTo>
                  <a:cubicBezTo>
                    <a:pt x="1891" y="2300"/>
                    <a:pt x="2490" y="3245"/>
                    <a:pt x="2490" y="4285"/>
                  </a:cubicBezTo>
                  <a:cubicBezTo>
                    <a:pt x="2490" y="4663"/>
                    <a:pt x="2395" y="4978"/>
                    <a:pt x="2269" y="5293"/>
                  </a:cubicBezTo>
                  <a:cubicBezTo>
                    <a:pt x="2836" y="5860"/>
                    <a:pt x="3183" y="6648"/>
                    <a:pt x="3183" y="7498"/>
                  </a:cubicBezTo>
                  <a:cubicBezTo>
                    <a:pt x="3183" y="8506"/>
                    <a:pt x="2710" y="9389"/>
                    <a:pt x="1985" y="9987"/>
                  </a:cubicBezTo>
                  <a:lnTo>
                    <a:pt x="2836" y="9987"/>
                  </a:lnTo>
                  <a:cubicBezTo>
                    <a:pt x="4222" y="9987"/>
                    <a:pt x="5325" y="8853"/>
                    <a:pt x="5325" y="7498"/>
                  </a:cubicBezTo>
                  <a:cubicBezTo>
                    <a:pt x="5357" y="6679"/>
                    <a:pt x="4915" y="5891"/>
                    <a:pt x="4285" y="5450"/>
                  </a:cubicBezTo>
                  <a:cubicBezTo>
                    <a:pt x="4537" y="5104"/>
                    <a:pt x="4632" y="4694"/>
                    <a:pt x="4632" y="4253"/>
                  </a:cubicBezTo>
                  <a:cubicBezTo>
                    <a:pt x="4632" y="3340"/>
                    <a:pt x="4065" y="2520"/>
                    <a:pt x="3183" y="2237"/>
                  </a:cubicBezTo>
                  <a:cubicBezTo>
                    <a:pt x="3057" y="977"/>
                    <a:pt x="2017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" name="Google Shape;8098;p75">
              <a:extLst>
                <a:ext uri="{FF2B5EF4-FFF2-40B4-BE49-F238E27FC236}">
                  <a16:creationId xmlns:a16="http://schemas.microsoft.com/office/drawing/2014/main" id="{2316719A-1DF6-BA5C-7291-D74FAF2D86E6}"/>
                </a:ext>
              </a:extLst>
            </p:cNvPr>
            <p:cNvSpPr/>
            <p:nvPr/>
          </p:nvSpPr>
          <p:spPr>
            <a:xfrm>
              <a:off x="-20890700" y="3586425"/>
              <a:ext cx="195375" cy="35475"/>
            </a:xfrm>
            <a:custGeom>
              <a:avLst/>
              <a:gdLst/>
              <a:ahLst/>
              <a:cxnLst/>
              <a:rect l="l" t="t" r="r" b="b"/>
              <a:pathLst>
                <a:path w="7815" h="1419" extrusionOk="0">
                  <a:moveTo>
                    <a:pt x="2112" y="1"/>
                  </a:moveTo>
                  <a:lnTo>
                    <a:pt x="2112" y="725"/>
                  </a:lnTo>
                  <a:lnTo>
                    <a:pt x="347" y="725"/>
                  </a:lnTo>
                  <a:cubicBezTo>
                    <a:pt x="158" y="725"/>
                    <a:pt x="1" y="883"/>
                    <a:pt x="1" y="1072"/>
                  </a:cubicBezTo>
                  <a:cubicBezTo>
                    <a:pt x="1" y="1261"/>
                    <a:pt x="158" y="1418"/>
                    <a:pt x="347" y="1418"/>
                  </a:cubicBezTo>
                  <a:lnTo>
                    <a:pt x="7468" y="1418"/>
                  </a:lnTo>
                  <a:cubicBezTo>
                    <a:pt x="7657" y="1418"/>
                    <a:pt x="7814" y="1261"/>
                    <a:pt x="7814" y="1072"/>
                  </a:cubicBezTo>
                  <a:cubicBezTo>
                    <a:pt x="7814" y="883"/>
                    <a:pt x="7625" y="725"/>
                    <a:pt x="7436" y="725"/>
                  </a:cubicBezTo>
                  <a:lnTo>
                    <a:pt x="5672" y="725"/>
                  </a:lnTo>
                  <a:lnTo>
                    <a:pt x="5672" y="1"/>
                  </a:lnTo>
                  <a:lnTo>
                    <a:pt x="4947" y="1"/>
                  </a:lnTo>
                  <a:lnTo>
                    <a:pt x="4947" y="725"/>
                  </a:lnTo>
                  <a:lnTo>
                    <a:pt x="2836" y="725"/>
                  </a:lnTo>
                  <a:lnTo>
                    <a:pt x="283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483" name="Google Shape;8099;p75">
            <a:extLst>
              <a:ext uri="{FF2B5EF4-FFF2-40B4-BE49-F238E27FC236}">
                <a16:creationId xmlns:a16="http://schemas.microsoft.com/office/drawing/2014/main" id="{ADE6C3CC-497F-59E6-1DCB-664D0460141D}"/>
              </a:ext>
            </a:extLst>
          </p:cNvPr>
          <p:cNvGrpSpPr/>
          <p:nvPr/>
        </p:nvGrpSpPr>
        <p:grpSpPr>
          <a:xfrm>
            <a:off x="1738753" y="2991639"/>
            <a:ext cx="599100" cy="598707"/>
            <a:chOff x="-20945825" y="3692175"/>
            <a:chExt cx="304050" cy="303850"/>
          </a:xfrm>
          <a:solidFill>
            <a:schemeClr val="tx1"/>
          </a:solidFill>
        </p:grpSpPr>
        <p:sp>
          <p:nvSpPr>
            <p:cNvPr id="484" name="Google Shape;8100;p75">
              <a:extLst>
                <a:ext uri="{FF2B5EF4-FFF2-40B4-BE49-F238E27FC236}">
                  <a16:creationId xmlns:a16="http://schemas.microsoft.com/office/drawing/2014/main" id="{F52CCF3A-391C-8A0A-8B5F-D2AB2556617F}"/>
                </a:ext>
              </a:extLst>
            </p:cNvPr>
            <p:cNvSpPr/>
            <p:nvPr/>
          </p:nvSpPr>
          <p:spPr>
            <a:xfrm>
              <a:off x="-20841850" y="3692175"/>
              <a:ext cx="92950" cy="89600"/>
            </a:xfrm>
            <a:custGeom>
              <a:avLst/>
              <a:gdLst/>
              <a:ahLst/>
              <a:cxnLst/>
              <a:rect l="l" t="t" r="r" b="b"/>
              <a:pathLst>
                <a:path w="3718" h="3584" extrusionOk="0">
                  <a:moveTo>
                    <a:pt x="410" y="0"/>
                  </a:moveTo>
                  <a:cubicBezTo>
                    <a:pt x="323" y="0"/>
                    <a:pt x="237" y="40"/>
                    <a:pt x="158" y="118"/>
                  </a:cubicBezTo>
                  <a:cubicBezTo>
                    <a:pt x="0" y="276"/>
                    <a:pt x="0" y="465"/>
                    <a:pt x="158" y="622"/>
                  </a:cubicBezTo>
                  <a:lnTo>
                    <a:pt x="819" y="1221"/>
                  </a:lnTo>
                  <a:cubicBezTo>
                    <a:pt x="630" y="1442"/>
                    <a:pt x="473" y="1788"/>
                    <a:pt x="473" y="2166"/>
                  </a:cubicBezTo>
                  <a:cubicBezTo>
                    <a:pt x="473" y="2954"/>
                    <a:pt x="1103" y="3584"/>
                    <a:pt x="1891" y="3584"/>
                  </a:cubicBezTo>
                  <a:cubicBezTo>
                    <a:pt x="2678" y="3584"/>
                    <a:pt x="3308" y="2954"/>
                    <a:pt x="3308" y="2166"/>
                  </a:cubicBezTo>
                  <a:cubicBezTo>
                    <a:pt x="3308" y="1788"/>
                    <a:pt x="3182" y="1473"/>
                    <a:pt x="2962" y="1221"/>
                  </a:cubicBezTo>
                  <a:lnTo>
                    <a:pt x="3560" y="622"/>
                  </a:lnTo>
                  <a:cubicBezTo>
                    <a:pt x="3718" y="465"/>
                    <a:pt x="3718" y="276"/>
                    <a:pt x="3560" y="118"/>
                  </a:cubicBezTo>
                  <a:cubicBezTo>
                    <a:pt x="3482" y="40"/>
                    <a:pt x="3387" y="0"/>
                    <a:pt x="3293" y="0"/>
                  </a:cubicBezTo>
                  <a:cubicBezTo>
                    <a:pt x="3198" y="0"/>
                    <a:pt x="3103" y="40"/>
                    <a:pt x="3025" y="118"/>
                  </a:cubicBezTo>
                  <a:lnTo>
                    <a:pt x="2332" y="811"/>
                  </a:lnTo>
                  <a:cubicBezTo>
                    <a:pt x="2174" y="780"/>
                    <a:pt x="2017" y="748"/>
                    <a:pt x="1859" y="748"/>
                  </a:cubicBezTo>
                  <a:cubicBezTo>
                    <a:pt x="1702" y="748"/>
                    <a:pt x="1544" y="780"/>
                    <a:pt x="1386" y="811"/>
                  </a:cubicBezTo>
                  <a:lnTo>
                    <a:pt x="662" y="118"/>
                  </a:lnTo>
                  <a:cubicBezTo>
                    <a:pt x="583" y="40"/>
                    <a:pt x="496" y="0"/>
                    <a:pt x="4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" name="Google Shape;8101;p75">
              <a:extLst>
                <a:ext uri="{FF2B5EF4-FFF2-40B4-BE49-F238E27FC236}">
                  <a16:creationId xmlns:a16="http://schemas.microsoft.com/office/drawing/2014/main" id="{5489D7C6-4C49-E890-305A-3FE640E955D4}"/>
                </a:ext>
              </a:extLst>
            </p:cNvPr>
            <p:cNvSpPr/>
            <p:nvPr/>
          </p:nvSpPr>
          <p:spPr>
            <a:xfrm>
              <a:off x="-20945825" y="3746325"/>
              <a:ext cx="304050" cy="70900"/>
            </a:xfrm>
            <a:custGeom>
              <a:avLst/>
              <a:gdLst/>
              <a:ahLst/>
              <a:cxnLst/>
              <a:rect l="l" t="t" r="r" b="b"/>
              <a:pathLst>
                <a:path w="12162" h="2836" extrusionOk="0"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1953"/>
                  </a:lnTo>
                  <a:cubicBezTo>
                    <a:pt x="1" y="2426"/>
                    <a:pt x="379" y="2836"/>
                    <a:pt x="851" y="2836"/>
                  </a:cubicBezTo>
                  <a:lnTo>
                    <a:pt x="11311" y="2836"/>
                  </a:lnTo>
                  <a:cubicBezTo>
                    <a:pt x="11783" y="2836"/>
                    <a:pt x="12162" y="2426"/>
                    <a:pt x="12162" y="1953"/>
                  </a:cubicBezTo>
                  <a:lnTo>
                    <a:pt x="12162" y="1071"/>
                  </a:lnTo>
                  <a:cubicBezTo>
                    <a:pt x="12162" y="473"/>
                    <a:pt x="11657" y="0"/>
                    <a:pt x="11059" y="0"/>
                  </a:cubicBezTo>
                  <a:cubicBezTo>
                    <a:pt x="9988" y="0"/>
                    <a:pt x="8916" y="284"/>
                    <a:pt x="8034" y="819"/>
                  </a:cubicBezTo>
                  <a:cubicBezTo>
                    <a:pt x="7719" y="1607"/>
                    <a:pt x="6932" y="2174"/>
                    <a:pt x="6050" y="2174"/>
                  </a:cubicBezTo>
                  <a:cubicBezTo>
                    <a:pt x="5136" y="2174"/>
                    <a:pt x="4411" y="1607"/>
                    <a:pt x="4096" y="819"/>
                  </a:cubicBezTo>
                  <a:cubicBezTo>
                    <a:pt x="3183" y="315"/>
                    <a:pt x="2111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" name="Google Shape;8102;p75">
              <a:extLst>
                <a:ext uri="{FF2B5EF4-FFF2-40B4-BE49-F238E27FC236}">
                  <a16:creationId xmlns:a16="http://schemas.microsoft.com/office/drawing/2014/main" id="{0D98EA78-4EDC-4470-F5CF-645AF2D74D11}"/>
                </a:ext>
              </a:extLst>
            </p:cNvPr>
            <p:cNvSpPr/>
            <p:nvPr/>
          </p:nvSpPr>
          <p:spPr>
            <a:xfrm>
              <a:off x="-20814300" y="3864450"/>
              <a:ext cx="39425" cy="131575"/>
            </a:xfrm>
            <a:custGeom>
              <a:avLst/>
              <a:gdLst/>
              <a:ahLst/>
              <a:cxnLst/>
              <a:rect l="l" t="t" r="r" b="b"/>
              <a:pathLst>
                <a:path w="1577" h="5263" extrusionOk="0">
                  <a:moveTo>
                    <a:pt x="789" y="1"/>
                  </a:moveTo>
                  <a:cubicBezTo>
                    <a:pt x="568" y="221"/>
                    <a:pt x="284" y="410"/>
                    <a:pt x="1" y="631"/>
                  </a:cubicBezTo>
                  <a:cubicBezTo>
                    <a:pt x="127" y="757"/>
                    <a:pt x="284" y="852"/>
                    <a:pt x="442" y="883"/>
                  </a:cubicBezTo>
                  <a:lnTo>
                    <a:pt x="442" y="4916"/>
                  </a:lnTo>
                  <a:cubicBezTo>
                    <a:pt x="442" y="5105"/>
                    <a:pt x="600" y="5262"/>
                    <a:pt x="789" y="5262"/>
                  </a:cubicBezTo>
                  <a:cubicBezTo>
                    <a:pt x="978" y="5262"/>
                    <a:pt x="1135" y="5105"/>
                    <a:pt x="1135" y="4916"/>
                  </a:cubicBezTo>
                  <a:lnTo>
                    <a:pt x="1135" y="883"/>
                  </a:lnTo>
                  <a:cubicBezTo>
                    <a:pt x="1293" y="852"/>
                    <a:pt x="1450" y="757"/>
                    <a:pt x="1576" y="631"/>
                  </a:cubicBezTo>
                  <a:cubicBezTo>
                    <a:pt x="1293" y="410"/>
                    <a:pt x="1041" y="221"/>
                    <a:pt x="7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" name="Google Shape;8103;p75">
              <a:extLst>
                <a:ext uri="{FF2B5EF4-FFF2-40B4-BE49-F238E27FC236}">
                  <a16:creationId xmlns:a16="http://schemas.microsoft.com/office/drawing/2014/main" id="{BFB16444-48D8-F417-FB6B-4C5D1CC682A8}"/>
                </a:ext>
              </a:extLst>
            </p:cNvPr>
            <p:cNvSpPr/>
            <p:nvPr/>
          </p:nvSpPr>
          <p:spPr>
            <a:xfrm>
              <a:off x="-20929275" y="3834525"/>
              <a:ext cx="268600" cy="53600"/>
            </a:xfrm>
            <a:custGeom>
              <a:avLst/>
              <a:gdLst/>
              <a:ahLst/>
              <a:cxnLst/>
              <a:rect l="l" t="t" r="r" b="b"/>
              <a:pathLst>
                <a:path w="10744" h="2144" extrusionOk="0">
                  <a:moveTo>
                    <a:pt x="788" y="1"/>
                  </a:moveTo>
                  <a:cubicBezTo>
                    <a:pt x="441" y="1"/>
                    <a:pt x="126" y="284"/>
                    <a:pt x="32" y="631"/>
                  </a:cubicBezTo>
                  <a:cubicBezTo>
                    <a:pt x="0" y="788"/>
                    <a:pt x="0" y="914"/>
                    <a:pt x="0" y="1072"/>
                  </a:cubicBezTo>
                  <a:cubicBezTo>
                    <a:pt x="0" y="1670"/>
                    <a:pt x="473" y="2143"/>
                    <a:pt x="1071" y="2143"/>
                  </a:cubicBezTo>
                  <a:cubicBezTo>
                    <a:pt x="2111" y="2143"/>
                    <a:pt x="3308" y="1828"/>
                    <a:pt x="4253" y="1103"/>
                  </a:cubicBezTo>
                  <a:lnTo>
                    <a:pt x="4285" y="1072"/>
                  </a:lnTo>
                  <a:cubicBezTo>
                    <a:pt x="4537" y="914"/>
                    <a:pt x="4757" y="725"/>
                    <a:pt x="5009" y="473"/>
                  </a:cubicBezTo>
                  <a:lnTo>
                    <a:pt x="5104" y="379"/>
                  </a:lnTo>
                  <a:cubicBezTo>
                    <a:pt x="5167" y="316"/>
                    <a:pt x="5262" y="284"/>
                    <a:pt x="5360" y="284"/>
                  </a:cubicBezTo>
                  <a:cubicBezTo>
                    <a:pt x="5458" y="284"/>
                    <a:pt x="5561" y="316"/>
                    <a:pt x="5640" y="379"/>
                  </a:cubicBezTo>
                  <a:lnTo>
                    <a:pt x="5766" y="473"/>
                  </a:lnTo>
                  <a:cubicBezTo>
                    <a:pt x="5955" y="694"/>
                    <a:pt x="6175" y="914"/>
                    <a:pt x="6459" y="1072"/>
                  </a:cubicBezTo>
                  <a:lnTo>
                    <a:pt x="6490" y="1103"/>
                  </a:lnTo>
                  <a:cubicBezTo>
                    <a:pt x="7341" y="1702"/>
                    <a:pt x="8475" y="2143"/>
                    <a:pt x="9704" y="2143"/>
                  </a:cubicBezTo>
                  <a:cubicBezTo>
                    <a:pt x="10271" y="2143"/>
                    <a:pt x="10743" y="1670"/>
                    <a:pt x="10743" y="1072"/>
                  </a:cubicBezTo>
                  <a:cubicBezTo>
                    <a:pt x="10743" y="914"/>
                    <a:pt x="10743" y="788"/>
                    <a:pt x="10712" y="631"/>
                  </a:cubicBezTo>
                  <a:cubicBezTo>
                    <a:pt x="10712" y="284"/>
                    <a:pt x="10397" y="1"/>
                    <a:pt x="99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488" name="Google Shape;8104;p75">
            <a:extLst>
              <a:ext uri="{FF2B5EF4-FFF2-40B4-BE49-F238E27FC236}">
                <a16:creationId xmlns:a16="http://schemas.microsoft.com/office/drawing/2014/main" id="{B5FCBA34-E7E3-9F14-F58F-5CD95FAD12CA}"/>
              </a:ext>
            </a:extLst>
          </p:cNvPr>
          <p:cNvGrpSpPr/>
          <p:nvPr/>
        </p:nvGrpSpPr>
        <p:grpSpPr>
          <a:xfrm>
            <a:off x="1772890" y="3729923"/>
            <a:ext cx="530825" cy="597524"/>
            <a:chOff x="-20930075" y="4066100"/>
            <a:chExt cx="269400" cy="303250"/>
          </a:xfrm>
          <a:solidFill>
            <a:schemeClr val="tx1"/>
          </a:solidFill>
        </p:grpSpPr>
        <p:sp>
          <p:nvSpPr>
            <p:cNvPr id="489" name="Google Shape;8105;p75">
              <a:extLst>
                <a:ext uri="{FF2B5EF4-FFF2-40B4-BE49-F238E27FC236}">
                  <a16:creationId xmlns:a16="http://schemas.microsoft.com/office/drawing/2014/main" id="{8F5EC342-429C-9D0E-AF0B-8C224392D5A9}"/>
                </a:ext>
              </a:extLst>
            </p:cNvPr>
            <p:cNvSpPr/>
            <p:nvPr/>
          </p:nvSpPr>
          <p:spPr>
            <a:xfrm>
              <a:off x="-20865475" y="4066100"/>
              <a:ext cx="141775" cy="144150"/>
            </a:xfrm>
            <a:custGeom>
              <a:avLst/>
              <a:gdLst/>
              <a:ahLst/>
              <a:cxnLst/>
              <a:rect l="l" t="t" r="r" b="b"/>
              <a:pathLst>
                <a:path w="5671" h="5766" extrusionOk="0">
                  <a:moveTo>
                    <a:pt x="2836" y="2174"/>
                  </a:moveTo>
                  <a:cubicBezTo>
                    <a:pt x="3245" y="2174"/>
                    <a:pt x="3560" y="2489"/>
                    <a:pt x="3560" y="2867"/>
                  </a:cubicBezTo>
                  <a:cubicBezTo>
                    <a:pt x="3560" y="3277"/>
                    <a:pt x="3245" y="3592"/>
                    <a:pt x="2836" y="3592"/>
                  </a:cubicBezTo>
                  <a:cubicBezTo>
                    <a:pt x="2457" y="3592"/>
                    <a:pt x="2142" y="3277"/>
                    <a:pt x="2142" y="2867"/>
                  </a:cubicBezTo>
                  <a:cubicBezTo>
                    <a:pt x="2142" y="2489"/>
                    <a:pt x="2457" y="2174"/>
                    <a:pt x="2836" y="2174"/>
                  </a:cubicBezTo>
                  <a:close/>
                  <a:moveTo>
                    <a:pt x="2836" y="0"/>
                  </a:moveTo>
                  <a:cubicBezTo>
                    <a:pt x="2457" y="0"/>
                    <a:pt x="2111" y="252"/>
                    <a:pt x="1890" y="599"/>
                  </a:cubicBezTo>
                  <a:cubicBezTo>
                    <a:pt x="1791" y="563"/>
                    <a:pt x="1685" y="545"/>
                    <a:pt x="1577" y="545"/>
                  </a:cubicBezTo>
                  <a:cubicBezTo>
                    <a:pt x="1307" y="545"/>
                    <a:pt x="1031" y="657"/>
                    <a:pt x="851" y="882"/>
                  </a:cubicBezTo>
                  <a:cubicBezTo>
                    <a:pt x="630" y="1071"/>
                    <a:pt x="536" y="1355"/>
                    <a:pt x="536" y="1607"/>
                  </a:cubicBezTo>
                  <a:cubicBezTo>
                    <a:pt x="536" y="1733"/>
                    <a:pt x="536" y="1827"/>
                    <a:pt x="567" y="1922"/>
                  </a:cubicBezTo>
                  <a:cubicBezTo>
                    <a:pt x="189" y="2142"/>
                    <a:pt x="0" y="2489"/>
                    <a:pt x="0" y="2867"/>
                  </a:cubicBezTo>
                  <a:cubicBezTo>
                    <a:pt x="0" y="3308"/>
                    <a:pt x="189" y="3655"/>
                    <a:pt x="567" y="3812"/>
                  </a:cubicBezTo>
                  <a:cubicBezTo>
                    <a:pt x="536" y="3938"/>
                    <a:pt x="536" y="4033"/>
                    <a:pt x="536" y="4127"/>
                  </a:cubicBezTo>
                  <a:cubicBezTo>
                    <a:pt x="536" y="4411"/>
                    <a:pt x="630" y="4694"/>
                    <a:pt x="851" y="4883"/>
                  </a:cubicBezTo>
                  <a:cubicBezTo>
                    <a:pt x="1036" y="5092"/>
                    <a:pt x="1325" y="5216"/>
                    <a:pt x="1603" y="5216"/>
                  </a:cubicBezTo>
                  <a:cubicBezTo>
                    <a:pt x="1702" y="5216"/>
                    <a:pt x="1799" y="5200"/>
                    <a:pt x="1890" y="5167"/>
                  </a:cubicBezTo>
                  <a:cubicBezTo>
                    <a:pt x="2111" y="5513"/>
                    <a:pt x="2457" y="5766"/>
                    <a:pt x="2836" y="5766"/>
                  </a:cubicBezTo>
                  <a:cubicBezTo>
                    <a:pt x="3245" y="5766"/>
                    <a:pt x="3592" y="5513"/>
                    <a:pt x="3781" y="5167"/>
                  </a:cubicBezTo>
                  <a:cubicBezTo>
                    <a:pt x="3889" y="5203"/>
                    <a:pt x="3999" y="5221"/>
                    <a:pt x="4109" y="5221"/>
                  </a:cubicBezTo>
                  <a:cubicBezTo>
                    <a:pt x="4382" y="5221"/>
                    <a:pt x="4649" y="5108"/>
                    <a:pt x="4852" y="4883"/>
                  </a:cubicBezTo>
                  <a:cubicBezTo>
                    <a:pt x="5041" y="4694"/>
                    <a:pt x="5167" y="4411"/>
                    <a:pt x="5167" y="4127"/>
                  </a:cubicBezTo>
                  <a:cubicBezTo>
                    <a:pt x="5167" y="4033"/>
                    <a:pt x="5167" y="3938"/>
                    <a:pt x="5135" y="3812"/>
                  </a:cubicBezTo>
                  <a:cubicBezTo>
                    <a:pt x="5482" y="3623"/>
                    <a:pt x="5671" y="3277"/>
                    <a:pt x="5671" y="2867"/>
                  </a:cubicBezTo>
                  <a:cubicBezTo>
                    <a:pt x="5671" y="2489"/>
                    <a:pt x="5450" y="2142"/>
                    <a:pt x="5135" y="1922"/>
                  </a:cubicBezTo>
                  <a:cubicBezTo>
                    <a:pt x="5167" y="1827"/>
                    <a:pt x="5167" y="1733"/>
                    <a:pt x="5167" y="1607"/>
                  </a:cubicBezTo>
                  <a:cubicBezTo>
                    <a:pt x="5167" y="1355"/>
                    <a:pt x="5041" y="1071"/>
                    <a:pt x="4852" y="882"/>
                  </a:cubicBezTo>
                  <a:cubicBezTo>
                    <a:pt x="4643" y="673"/>
                    <a:pt x="4348" y="550"/>
                    <a:pt x="4069" y="550"/>
                  </a:cubicBezTo>
                  <a:cubicBezTo>
                    <a:pt x="3969" y="550"/>
                    <a:pt x="3872" y="566"/>
                    <a:pt x="3781" y="599"/>
                  </a:cubicBezTo>
                  <a:cubicBezTo>
                    <a:pt x="3592" y="252"/>
                    <a:pt x="3245" y="0"/>
                    <a:pt x="28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" name="Google Shape;8106;p75">
              <a:extLst>
                <a:ext uri="{FF2B5EF4-FFF2-40B4-BE49-F238E27FC236}">
                  <a16:creationId xmlns:a16="http://schemas.microsoft.com/office/drawing/2014/main" id="{AF88A3BE-4A5E-B647-081E-9A3F30219D53}"/>
                </a:ext>
              </a:extLst>
            </p:cNvPr>
            <p:cNvSpPr/>
            <p:nvPr/>
          </p:nvSpPr>
          <p:spPr>
            <a:xfrm>
              <a:off x="-20930075" y="4191325"/>
              <a:ext cx="269400" cy="178025"/>
            </a:xfrm>
            <a:custGeom>
              <a:avLst/>
              <a:gdLst/>
              <a:ahLst/>
              <a:cxnLst/>
              <a:rect l="l" t="t" r="r" b="b"/>
              <a:pathLst>
                <a:path w="10776" h="7121" extrusionOk="0">
                  <a:moveTo>
                    <a:pt x="379" y="0"/>
                  </a:moveTo>
                  <a:cubicBezTo>
                    <a:pt x="253" y="0"/>
                    <a:pt x="190" y="32"/>
                    <a:pt x="95" y="95"/>
                  </a:cubicBezTo>
                  <a:cubicBezTo>
                    <a:pt x="32" y="189"/>
                    <a:pt x="1" y="252"/>
                    <a:pt x="1" y="378"/>
                  </a:cubicBezTo>
                  <a:cubicBezTo>
                    <a:pt x="1" y="473"/>
                    <a:pt x="190" y="2710"/>
                    <a:pt x="1103" y="3655"/>
                  </a:cubicBezTo>
                  <a:cubicBezTo>
                    <a:pt x="1513" y="4096"/>
                    <a:pt x="1922" y="4285"/>
                    <a:pt x="2364" y="4285"/>
                  </a:cubicBezTo>
                  <a:cubicBezTo>
                    <a:pt x="2679" y="4285"/>
                    <a:pt x="3025" y="4159"/>
                    <a:pt x="3340" y="3907"/>
                  </a:cubicBezTo>
                  <a:lnTo>
                    <a:pt x="4947" y="5514"/>
                  </a:lnTo>
                  <a:lnTo>
                    <a:pt x="4947" y="6427"/>
                  </a:lnTo>
                  <a:lnTo>
                    <a:pt x="2458" y="6427"/>
                  </a:lnTo>
                  <a:cubicBezTo>
                    <a:pt x="2269" y="6427"/>
                    <a:pt x="2112" y="6585"/>
                    <a:pt x="2112" y="6774"/>
                  </a:cubicBezTo>
                  <a:cubicBezTo>
                    <a:pt x="2112" y="6963"/>
                    <a:pt x="2269" y="7120"/>
                    <a:pt x="2458" y="7120"/>
                  </a:cubicBezTo>
                  <a:lnTo>
                    <a:pt x="8192" y="7120"/>
                  </a:lnTo>
                  <a:cubicBezTo>
                    <a:pt x="8381" y="7120"/>
                    <a:pt x="8539" y="6963"/>
                    <a:pt x="8539" y="6774"/>
                  </a:cubicBezTo>
                  <a:cubicBezTo>
                    <a:pt x="8539" y="6585"/>
                    <a:pt x="8381" y="6427"/>
                    <a:pt x="8192" y="6427"/>
                  </a:cubicBezTo>
                  <a:lnTo>
                    <a:pt x="5672" y="6427"/>
                  </a:lnTo>
                  <a:lnTo>
                    <a:pt x="5672" y="6207"/>
                  </a:lnTo>
                  <a:lnTo>
                    <a:pt x="7278" y="4600"/>
                  </a:lnTo>
                  <a:cubicBezTo>
                    <a:pt x="7751" y="4884"/>
                    <a:pt x="8066" y="5010"/>
                    <a:pt x="8413" y="5010"/>
                  </a:cubicBezTo>
                  <a:cubicBezTo>
                    <a:pt x="8854" y="5010"/>
                    <a:pt x="9232" y="4789"/>
                    <a:pt x="9673" y="4380"/>
                  </a:cubicBezTo>
                  <a:cubicBezTo>
                    <a:pt x="10586" y="3466"/>
                    <a:pt x="10775" y="1229"/>
                    <a:pt x="10775" y="1103"/>
                  </a:cubicBezTo>
                  <a:cubicBezTo>
                    <a:pt x="10775" y="977"/>
                    <a:pt x="10744" y="883"/>
                    <a:pt x="10649" y="820"/>
                  </a:cubicBezTo>
                  <a:cubicBezTo>
                    <a:pt x="10586" y="757"/>
                    <a:pt x="10492" y="693"/>
                    <a:pt x="10397" y="693"/>
                  </a:cubicBezTo>
                  <a:cubicBezTo>
                    <a:pt x="10303" y="693"/>
                    <a:pt x="8066" y="883"/>
                    <a:pt x="7121" y="1796"/>
                  </a:cubicBezTo>
                  <a:cubicBezTo>
                    <a:pt x="6365" y="2552"/>
                    <a:pt x="6302" y="3308"/>
                    <a:pt x="6869" y="4033"/>
                  </a:cubicBezTo>
                  <a:lnTo>
                    <a:pt x="5735" y="5167"/>
                  </a:lnTo>
                  <a:lnTo>
                    <a:pt x="5735" y="1324"/>
                  </a:lnTo>
                  <a:cubicBezTo>
                    <a:pt x="5609" y="1387"/>
                    <a:pt x="5514" y="1387"/>
                    <a:pt x="5388" y="1387"/>
                  </a:cubicBezTo>
                  <a:cubicBezTo>
                    <a:pt x="5262" y="1387"/>
                    <a:pt x="5136" y="1387"/>
                    <a:pt x="5041" y="1324"/>
                  </a:cubicBezTo>
                  <a:lnTo>
                    <a:pt x="5041" y="4443"/>
                  </a:lnTo>
                  <a:lnTo>
                    <a:pt x="3876" y="3340"/>
                  </a:lnTo>
                  <a:cubicBezTo>
                    <a:pt x="4474" y="2584"/>
                    <a:pt x="4411" y="1828"/>
                    <a:pt x="3655" y="1103"/>
                  </a:cubicBezTo>
                  <a:cubicBezTo>
                    <a:pt x="2742" y="189"/>
                    <a:pt x="505" y="0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491" name="Google Shape;8107;p75">
            <a:extLst>
              <a:ext uri="{FF2B5EF4-FFF2-40B4-BE49-F238E27FC236}">
                <a16:creationId xmlns:a16="http://schemas.microsoft.com/office/drawing/2014/main" id="{E381F937-518B-58AE-26D9-ECDCECCDC63D}"/>
              </a:ext>
            </a:extLst>
          </p:cNvPr>
          <p:cNvGrpSpPr/>
          <p:nvPr/>
        </p:nvGrpSpPr>
        <p:grpSpPr>
          <a:xfrm>
            <a:off x="5481184" y="2253132"/>
            <a:ext cx="496688" cy="598361"/>
            <a:chOff x="-18994100" y="3334775"/>
            <a:chExt cx="252075" cy="303675"/>
          </a:xfrm>
          <a:solidFill>
            <a:schemeClr val="tx1"/>
          </a:solidFill>
        </p:grpSpPr>
        <p:sp>
          <p:nvSpPr>
            <p:cNvPr id="492" name="Google Shape;8108;p75">
              <a:extLst>
                <a:ext uri="{FF2B5EF4-FFF2-40B4-BE49-F238E27FC236}">
                  <a16:creationId xmlns:a16="http://schemas.microsoft.com/office/drawing/2014/main" id="{AD3FD15B-938B-3342-4DF9-68D0DE2C4843}"/>
                </a:ext>
              </a:extLst>
            </p:cNvPr>
            <p:cNvSpPr/>
            <p:nvPr/>
          </p:nvSpPr>
          <p:spPr>
            <a:xfrm>
              <a:off x="-18967300" y="3424975"/>
              <a:ext cx="198500" cy="207150"/>
            </a:xfrm>
            <a:custGeom>
              <a:avLst/>
              <a:gdLst/>
              <a:ahLst/>
              <a:cxnLst/>
              <a:rect l="l" t="t" r="r" b="b"/>
              <a:pathLst>
                <a:path w="7940" h="8286" extrusionOk="0">
                  <a:moveTo>
                    <a:pt x="2552" y="3592"/>
                  </a:moveTo>
                  <a:cubicBezTo>
                    <a:pt x="2772" y="3592"/>
                    <a:pt x="2930" y="3749"/>
                    <a:pt x="2930" y="3938"/>
                  </a:cubicBezTo>
                  <a:cubicBezTo>
                    <a:pt x="2930" y="4096"/>
                    <a:pt x="2772" y="4316"/>
                    <a:pt x="2552" y="4316"/>
                  </a:cubicBezTo>
                  <a:cubicBezTo>
                    <a:pt x="2363" y="4316"/>
                    <a:pt x="2205" y="4159"/>
                    <a:pt x="2205" y="3938"/>
                  </a:cubicBezTo>
                  <a:cubicBezTo>
                    <a:pt x="2205" y="3749"/>
                    <a:pt x="2363" y="3592"/>
                    <a:pt x="2552" y="3592"/>
                  </a:cubicBezTo>
                  <a:close/>
                  <a:moveTo>
                    <a:pt x="5387" y="3592"/>
                  </a:moveTo>
                  <a:cubicBezTo>
                    <a:pt x="5608" y="3592"/>
                    <a:pt x="5765" y="3749"/>
                    <a:pt x="5765" y="3938"/>
                  </a:cubicBezTo>
                  <a:cubicBezTo>
                    <a:pt x="5765" y="4096"/>
                    <a:pt x="5608" y="4316"/>
                    <a:pt x="5387" y="4316"/>
                  </a:cubicBezTo>
                  <a:cubicBezTo>
                    <a:pt x="5198" y="4316"/>
                    <a:pt x="5041" y="4159"/>
                    <a:pt x="5041" y="3938"/>
                  </a:cubicBezTo>
                  <a:cubicBezTo>
                    <a:pt x="5041" y="3749"/>
                    <a:pt x="5198" y="3592"/>
                    <a:pt x="5387" y="3592"/>
                  </a:cubicBezTo>
                  <a:close/>
                  <a:moveTo>
                    <a:pt x="3623" y="0"/>
                  </a:moveTo>
                  <a:cubicBezTo>
                    <a:pt x="3277" y="63"/>
                    <a:pt x="2930" y="126"/>
                    <a:pt x="2583" y="315"/>
                  </a:cubicBezTo>
                  <a:cubicBezTo>
                    <a:pt x="1733" y="725"/>
                    <a:pt x="1166" y="1418"/>
                    <a:pt x="882" y="2332"/>
                  </a:cubicBezTo>
                  <a:cubicBezTo>
                    <a:pt x="882" y="2363"/>
                    <a:pt x="851" y="2363"/>
                    <a:pt x="851" y="2426"/>
                  </a:cubicBezTo>
                  <a:cubicBezTo>
                    <a:pt x="756" y="2741"/>
                    <a:pt x="725" y="3056"/>
                    <a:pt x="725" y="3371"/>
                  </a:cubicBezTo>
                  <a:lnTo>
                    <a:pt x="725" y="3466"/>
                  </a:lnTo>
                  <a:cubicBezTo>
                    <a:pt x="725" y="3749"/>
                    <a:pt x="599" y="4001"/>
                    <a:pt x="410" y="4253"/>
                  </a:cubicBezTo>
                  <a:cubicBezTo>
                    <a:pt x="126" y="4600"/>
                    <a:pt x="0" y="4978"/>
                    <a:pt x="0" y="5356"/>
                  </a:cubicBezTo>
                  <a:cubicBezTo>
                    <a:pt x="0" y="6144"/>
                    <a:pt x="599" y="6900"/>
                    <a:pt x="1575" y="7372"/>
                  </a:cubicBezTo>
                  <a:cubicBezTo>
                    <a:pt x="1733" y="7782"/>
                    <a:pt x="2111" y="8034"/>
                    <a:pt x="2520" y="8286"/>
                  </a:cubicBezTo>
                  <a:lnTo>
                    <a:pt x="3592" y="6711"/>
                  </a:lnTo>
                  <a:lnTo>
                    <a:pt x="3592" y="6238"/>
                  </a:lnTo>
                  <a:lnTo>
                    <a:pt x="2993" y="5640"/>
                  </a:lnTo>
                  <a:cubicBezTo>
                    <a:pt x="2835" y="5482"/>
                    <a:pt x="2835" y="5293"/>
                    <a:pt x="2993" y="5136"/>
                  </a:cubicBezTo>
                  <a:cubicBezTo>
                    <a:pt x="3072" y="5057"/>
                    <a:pt x="3166" y="5017"/>
                    <a:pt x="3261" y="5017"/>
                  </a:cubicBezTo>
                  <a:cubicBezTo>
                    <a:pt x="3355" y="5017"/>
                    <a:pt x="3450" y="5057"/>
                    <a:pt x="3529" y="5136"/>
                  </a:cubicBezTo>
                  <a:lnTo>
                    <a:pt x="4001" y="5608"/>
                  </a:lnTo>
                  <a:lnTo>
                    <a:pt x="4474" y="5136"/>
                  </a:lnTo>
                  <a:cubicBezTo>
                    <a:pt x="4553" y="5057"/>
                    <a:pt x="4639" y="5017"/>
                    <a:pt x="4726" y="5017"/>
                  </a:cubicBezTo>
                  <a:cubicBezTo>
                    <a:pt x="4812" y="5017"/>
                    <a:pt x="4899" y="5057"/>
                    <a:pt x="4978" y="5136"/>
                  </a:cubicBezTo>
                  <a:cubicBezTo>
                    <a:pt x="5135" y="5293"/>
                    <a:pt x="5135" y="5482"/>
                    <a:pt x="4978" y="5640"/>
                  </a:cubicBezTo>
                  <a:lnTo>
                    <a:pt x="4379" y="6238"/>
                  </a:lnTo>
                  <a:lnTo>
                    <a:pt x="4379" y="6711"/>
                  </a:lnTo>
                  <a:lnTo>
                    <a:pt x="5450" y="8286"/>
                  </a:lnTo>
                  <a:cubicBezTo>
                    <a:pt x="5891" y="8097"/>
                    <a:pt x="6238" y="7782"/>
                    <a:pt x="6396" y="7372"/>
                  </a:cubicBezTo>
                  <a:cubicBezTo>
                    <a:pt x="7372" y="6900"/>
                    <a:pt x="7939" y="6144"/>
                    <a:pt x="7939" y="5356"/>
                  </a:cubicBezTo>
                  <a:cubicBezTo>
                    <a:pt x="7939" y="4978"/>
                    <a:pt x="7813" y="4631"/>
                    <a:pt x="7530" y="4253"/>
                  </a:cubicBezTo>
                  <a:cubicBezTo>
                    <a:pt x="7278" y="4001"/>
                    <a:pt x="7183" y="3718"/>
                    <a:pt x="7183" y="3466"/>
                  </a:cubicBezTo>
                  <a:lnTo>
                    <a:pt x="7183" y="3371"/>
                  </a:lnTo>
                  <a:cubicBezTo>
                    <a:pt x="7183" y="3025"/>
                    <a:pt x="7120" y="2710"/>
                    <a:pt x="7057" y="2426"/>
                  </a:cubicBezTo>
                  <a:cubicBezTo>
                    <a:pt x="7057" y="2363"/>
                    <a:pt x="7057" y="2363"/>
                    <a:pt x="7026" y="2332"/>
                  </a:cubicBezTo>
                  <a:cubicBezTo>
                    <a:pt x="6742" y="1418"/>
                    <a:pt x="6144" y="725"/>
                    <a:pt x="5324" y="315"/>
                  </a:cubicBezTo>
                  <a:cubicBezTo>
                    <a:pt x="5009" y="158"/>
                    <a:pt x="4631" y="63"/>
                    <a:pt x="42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" name="Google Shape;8109;p75">
              <a:extLst>
                <a:ext uri="{FF2B5EF4-FFF2-40B4-BE49-F238E27FC236}">
                  <a16:creationId xmlns:a16="http://schemas.microsoft.com/office/drawing/2014/main" id="{79E1C152-2714-8BE0-42DD-EBE0C02294CB}"/>
                </a:ext>
              </a:extLst>
            </p:cNvPr>
            <p:cNvSpPr/>
            <p:nvPr/>
          </p:nvSpPr>
          <p:spPr>
            <a:xfrm>
              <a:off x="-18885400" y="3610050"/>
              <a:ext cx="35475" cy="28400"/>
            </a:xfrm>
            <a:custGeom>
              <a:avLst/>
              <a:gdLst/>
              <a:ahLst/>
              <a:cxnLst/>
              <a:rect l="l" t="t" r="r" b="b"/>
              <a:pathLst>
                <a:path w="1419" h="1136" extrusionOk="0">
                  <a:moveTo>
                    <a:pt x="694" y="1"/>
                  </a:moveTo>
                  <a:lnTo>
                    <a:pt x="1" y="1072"/>
                  </a:lnTo>
                  <a:cubicBezTo>
                    <a:pt x="221" y="1104"/>
                    <a:pt x="473" y="1135"/>
                    <a:pt x="694" y="1135"/>
                  </a:cubicBezTo>
                  <a:cubicBezTo>
                    <a:pt x="946" y="1135"/>
                    <a:pt x="1166" y="1104"/>
                    <a:pt x="1418" y="1072"/>
                  </a:cubicBezTo>
                  <a:lnTo>
                    <a:pt x="69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" name="Google Shape;8110;p75">
              <a:extLst>
                <a:ext uri="{FF2B5EF4-FFF2-40B4-BE49-F238E27FC236}">
                  <a16:creationId xmlns:a16="http://schemas.microsoft.com/office/drawing/2014/main" id="{5CC611AB-2E4F-A5C4-5896-13B0B2ACEC80}"/>
                </a:ext>
              </a:extLst>
            </p:cNvPr>
            <p:cNvSpPr/>
            <p:nvPr/>
          </p:nvSpPr>
          <p:spPr>
            <a:xfrm>
              <a:off x="-18994100" y="3334775"/>
              <a:ext cx="96900" cy="140625"/>
            </a:xfrm>
            <a:custGeom>
              <a:avLst/>
              <a:gdLst/>
              <a:ahLst/>
              <a:cxnLst/>
              <a:rect l="l" t="t" r="r" b="b"/>
              <a:pathLst>
                <a:path w="3876" h="5625" extrusionOk="0">
                  <a:moveTo>
                    <a:pt x="855" y="1"/>
                  </a:moveTo>
                  <a:cubicBezTo>
                    <a:pt x="804" y="1"/>
                    <a:pt x="757" y="17"/>
                    <a:pt x="725" y="48"/>
                  </a:cubicBezTo>
                  <a:cubicBezTo>
                    <a:pt x="631" y="80"/>
                    <a:pt x="568" y="143"/>
                    <a:pt x="536" y="237"/>
                  </a:cubicBezTo>
                  <a:cubicBezTo>
                    <a:pt x="1" y="1529"/>
                    <a:pt x="1" y="2978"/>
                    <a:pt x="536" y="4301"/>
                  </a:cubicBezTo>
                  <a:cubicBezTo>
                    <a:pt x="725" y="4774"/>
                    <a:pt x="1009" y="5183"/>
                    <a:pt x="1324" y="5625"/>
                  </a:cubicBezTo>
                  <a:cubicBezTo>
                    <a:pt x="1702" y="4553"/>
                    <a:pt x="2427" y="3734"/>
                    <a:pt x="3372" y="3262"/>
                  </a:cubicBezTo>
                  <a:cubicBezTo>
                    <a:pt x="3529" y="3199"/>
                    <a:pt x="3718" y="3104"/>
                    <a:pt x="3876" y="3073"/>
                  </a:cubicBezTo>
                  <a:cubicBezTo>
                    <a:pt x="3876" y="3041"/>
                    <a:pt x="3844" y="2947"/>
                    <a:pt x="3844" y="2915"/>
                  </a:cubicBezTo>
                  <a:cubicBezTo>
                    <a:pt x="3277" y="1623"/>
                    <a:pt x="2301" y="584"/>
                    <a:pt x="1009" y="48"/>
                  </a:cubicBezTo>
                  <a:cubicBezTo>
                    <a:pt x="962" y="17"/>
                    <a:pt x="907" y="1"/>
                    <a:pt x="8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" name="Google Shape;8111;p75">
              <a:extLst>
                <a:ext uri="{FF2B5EF4-FFF2-40B4-BE49-F238E27FC236}">
                  <a16:creationId xmlns:a16="http://schemas.microsoft.com/office/drawing/2014/main" id="{F03CEF0A-6B1E-BCEF-50D1-3AA968AE0055}"/>
                </a:ext>
              </a:extLst>
            </p:cNvPr>
            <p:cNvSpPr/>
            <p:nvPr/>
          </p:nvSpPr>
          <p:spPr>
            <a:xfrm>
              <a:off x="-18838150" y="3334775"/>
              <a:ext cx="96125" cy="139850"/>
            </a:xfrm>
            <a:custGeom>
              <a:avLst/>
              <a:gdLst/>
              <a:ahLst/>
              <a:cxnLst/>
              <a:rect l="l" t="t" r="r" b="b"/>
              <a:pathLst>
                <a:path w="3845" h="5594" extrusionOk="0">
                  <a:moveTo>
                    <a:pt x="3010" y="1"/>
                  </a:moveTo>
                  <a:cubicBezTo>
                    <a:pt x="2962" y="1"/>
                    <a:pt x="2915" y="17"/>
                    <a:pt x="2868" y="48"/>
                  </a:cubicBezTo>
                  <a:cubicBezTo>
                    <a:pt x="1576" y="584"/>
                    <a:pt x="536" y="1623"/>
                    <a:pt x="32" y="2915"/>
                  </a:cubicBezTo>
                  <a:cubicBezTo>
                    <a:pt x="1" y="2947"/>
                    <a:pt x="1" y="3041"/>
                    <a:pt x="1" y="3073"/>
                  </a:cubicBezTo>
                  <a:cubicBezTo>
                    <a:pt x="190" y="3104"/>
                    <a:pt x="347" y="3167"/>
                    <a:pt x="568" y="3262"/>
                  </a:cubicBezTo>
                  <a:cubicBezTo>
                    <a:pt x="1513" y="3703"/>
                    <a:pt x="2206" y="4553"/>
                    <a:pt x="2553" y="5593"/>
                  </a:cubicBezTo>
                  <a:cubicBezTo>
                    <a:pt x="2868" y="5183"/>
                    <a:pt x="3151" y="4742"/>
                    <a:pt x="3340" y="4238"/>
                  </a:cubicBezTo>
                  <a:cubicBezTo>
                    <a:pt x="3813" y="3041"/>
                    <a:pt x="3844" y="1497"/>
                    <a:pt x="3340" y="237"/>
                  </a:cubicBezTo>
                  <a:cubicBezTo>
                    <a:pt x="3309" y="143"/>
                    <a:pt x="3214" y="80"/>
                    <a:pt x="3151" y="48"/>
                  </a:cubicBezTo>
                  <a:cubicBezTo>
                    <a:pt x="3104" y="17"/>
                    <a:pt x="3057" y="1"/>
                    <a:pt x="30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496" name="Google Shape;8112;p75">
            <a:extLst>
              <a:ext uri="{FF2B5EF4-FFF2-40B4-BE49-F238E27FC236}">
                <a16:creationId xmlns:a16="http://schemas.microsoft.com/office/drawing/2014/main" id="{2FE725E4-AB89-2C27-D1F8-34278CFB8B8E}"/>
              </a:ext>
            </a:extLst>
          </p:cNvPr>
          <p:cNvGrpSpPr/>
          <p:nvPr/>
        </p:nvGrpSpPr>
        <p:grpSpPr>
          <a:xfrm>
            <a:off x="5500593" y="2992991"/>
            <a:ext cx="457872" cy="595997"/>
            <a:chOff x="-18983850" y="3710075"/>
            <a:chExt cx="232375" cy="302475"/>
          </a:xfrm>
          <a:solidFill>
            <a:schemeClr val="tx1"/>
          </a:solidFill>
        </p:grpSpPr>
        <p:sp>
          <p:nvSpPr>
            <p:cNvPr id="497" name="Google Shape;8113;p75">
              <a:extLst>
                <a:ext uri="{FF2B5EF4-FFF2-40B4-BE49-F238E27FC236}">
                  <a16:creationId xmlns:a16="http://schemas.microsoft.com/office/drawing/2014/main" id="{7B2B2DD7-3B2E-9CA6-863B-D78382F81023}"/>
                </a:ext>
              </a:extLst>
            </p:cNvPr>
            <p:cNvSpPr/>
            <p:nvPr/>
          </p:nvSpPr>
          <p:spPr>
            <a:xfrm>
              <a:off x="-18840500" y="3874700"/>
              <a:ext cx="89025" cy="119750"/>
            </a:xfrm>
            <a:custGeom>
              <a:avLst/>
              <a:gdLst/>
              <a:ahLst/>
              <a:cxnLst/>
              <a:rect l="l" t="t" r="r" b="b"/>
              <a:pathLst>
                <a:path w="3561" h="4790" extrusionOk="0">
                  <a:moveTo>
                    <a:pt x="2300" y="0"/>
                  </a:moveTo>
                  <a:cubicBezTo>
                    <a:pt x="1796" y="883"/>
                    <a:pt x="945" y="1513"/>
                    <a:pt x="0" y="1796"/>
                  </a:cubicBezTo>
                  <a:lnTo>
                    <a:pt x="0" y="1954"/>
                  </a:lnTo>
                  <a:cubicBezTo>
                    <a:pt x="0" y="3529"/>
                    <a:pt x="1324" y="4789"/>
                    <a:pt x="2836" y="4789"/>
                  </a:cubicBezTo>
                  <a:lnTo>
                    <a:pt x="3560" y="4789"/>
                  </a:lnTo>
                  <a:lnTo>
                    <a:pt x="3560" y="4033"/>
                  </a:lnTo>
                  <a:cubicBezTo>
                    <a:pt x="3434" y="4065"/>
                    <a:pt x="3308" y="4065"/>
                    <a:pt x="3214" y="4065"/>
                  </a:cubicBezTo>
                  <a:cubicBezTo>
                    <a:pt x="2993" y="4065"/>
                    <a:pt x="2836" y="4033"/>
                    <a:pt x="2773" y="4033"/>
                  </a:cubicBezTo>
                  <a:cubicBezTo>
                    <a:pt x="1985" y="3844"/>
                    <a:pt x="1418" y="3119"/>
                    <a:pt x="1418" y="2300"/>
                  </a:cubicBezTo>
                  <a:cubicBezTo>
                    <a:pt x="1387" y="2143"/>
                    <a:pt x="1544" y="1985"/>
                    <a:pt x="1733" y="1985"/>
                  </a:cubicBezTo>
                  <a:cubicBezTo>
                    <a:pt x="1954" y="1985"/>
                    <a:pt x="2111" y="2143"/>
                    <a:pt x="2111" y="2332"/>
                  </a:cubicBezTo>
                  <a:cubicBezTo>
                    <a:pt x="2111" y="2804"/>
                    <a:pt x="2426" y="3245"/>
                    <a:pt x="2930" y="3371"/>
                  </a:cubicBezTo>
                  <a:cubicBezTo>
                    <a:pt x="3000" y="3383"/>
                    <a:pt x="3069" y="3390"/>
                    <a:pt x="3141" y="3390"/>
                  </a:cubicBezTo>
                  <a:cubicBezTo>
                    <a:pt x="3266" y="3390"/>
                    <a:pt x="3401" y="3368"/>
                    <a:pt x="3560" y="3308"/>
                  </a:cubicBezTo>
                  <a:lnTo>
                    <a:pt x="3560" y="1954"/>
                  </a:lnTo>
                  <a:cubicBezTo>
                    <a:pt x="3560" y="1072"/>
                    <a:pt x="3056" y="316"/>
                    <a:pt x="23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" name="Google Shape;8114;p75">
              <a:extLst>
                <a:ext uri="{FF2B5EF4-FFF2-40B4-BE49-F238E27FC236}">
                  <a16:creationId xmlns:a16="http://schemas.microsoft.com/office/drawing/2014/main" id="{098F14C8-C5C9-649B-EE02-80E3C3F62948}"/>
                </a:ext>
              </a:extLst>
            </p:cNvPr>
            <p:cNvSpPr/>
            <p:nvPr/>
          </p:nvSpPr>
          <p:spPr>
            <a:xfrm>
              <a:off x="-18983850" y="3901475"/>
              <a:ext cx="208750" cy="111075"/>
            </a:xfrm>
            <a:custGeom>
              <a:avLst/>
              <a:gdLst/>
              <a:ahLst/>
              <a:cxnLst/>
              <a:rect l="l" t="t" r="r" b="b"/>
              <a:pathLst>
                <a:path w="8350" h="4443" extrusionOk="0">
                  <a:moveTo>
                    <a:pt x="2111" y="1"/>
                  </a:moveTo>
                  <a:lnTo>
                    <a:pt x="2111" y="1261"/>
                  </a:lnTo>
                  <a:cubicBezTo>
                    <a:pt x="2111" y="2300"/>
                    <a:pt x="2584" y="3151"/>
                    <a:pt x="3340" y="3750"/>
                  </a:cubicBezTo>
                  <a:lnTo>
                    <a:pt x="2017" y="3750"/>
                  </a:lnTo>
                  <a:lnTo>
                    <a:pt x="1387" y="2521"/>
                  </a:lnTo>
                  <a:cubicBezTo>
                    <a:pt x="1317" y="2404"/>
                    <a:pt x="1177" y="2339"/>
                    <a:pt x="1046" y="2339"/>
                  </a:cubicBezTo>
                  <a:cubicBezTo>
                    <a:pt x="1000" y="2339"/>
                    <a:pt x="955" y="2347"/>
                    <a:pt x="914" y="2363"/>
                  </a:cubicBezTo>
                  <a:cubicBezTo>
                    <a:pt x="757" y="2458"/>
                    <a:pt x="662" y="2679"/>
                    <a:pt x="757" y="2836"/>
                  </a:cubicBezTo>
                  <a:lnTo>
                    <a:pt x="1229" y="3750"/>
                  </a:lnTo>
                  <a:lnTo>
                    <a:pt x="347" y="3750"/>
                  </a:lnTo>
                  <a:cubicBezTo>
                    <a:pt x="158" y="3750"/>
                    <a:pt x="0" y="3907"/>
                    <a:pt x="0" y="4096"/>
                  </a:cubicBezTo>
                  <a:cubicBezTo>
                    <a:pt x="0" y="4285"/>
                    <a:pt x="158" y="4443"/>
                    <a:pt x="347" y="4443"/>
                  </a:cubicBezTo>
                  <a:lnTo>
                    <a:pt x="8223" y="4443"/>
                  </a:lnTo>
                  <a:cubicBezTo>
                    <a:pt x="8255" y="4443"/>
                    <a:pt x="8318" y="4443"/>
                    <a:pt x="8349" y="4411"/>
                  </a:cubicBezTo>
                  <a:cubicBezTo>
                    <a:pt x="6459" y="4348"/>
                    <a:pt x="5010" y="2805"/>
                    <a:pt x="5010" y="914"/>
                  </a:cubicBezTo>
                  <a:lnTo>
                    <a:pt x="4632" y="914"/>
                  </a:lnTo>
                  <a:cubicBezTo>
                    <a:pt x="3970" y="914"/>
                    <a:pt x="3340" y="757"/>
                    <a:pt x="2741" y="442"/>
                  </a:cubicBezTo>
                  <a:cubicBezTo>
                    <a:pt x="2521" y="316"/>
                    <a:pt x="2332" y="158"/>
                    <a:pt x="21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6" name="Google Shape;8115;p75">
              <a:extLst>
                <a:ext uri="{FF2B5EF4-FFF2-40B4-BE49-F238E27FC236}">
                  <a16:creationId xmlns:a16="http://schemas.microsoft.com/office/drawing/2014/main" id="{46B91B87-1136-D30B-9CA8-73E3841FA9EA}"/>
                </a:ext>
              </a:extLst>
            </p:cNvPr>
            <p:cNvSpPr/>
            <p:nvPr/>
          </p:nvSpPr>
          <p:spPr>
            <a:xfrm>
              <a:off x="-18947625" y="3710075"/>
              <a:ext cx="159925" cy="67775"/>
            </a:xfrm>
            <a:custGeom>
              <a:avLst/>
              <a:gdLst/>
              <a:ahLst/>
              <a:cxnLst/>
              <a:rect l="l" t="t" r="r" b="b"/>
              <a:pathLst>
                <a:path w="6397" h="2711" extrusionOk="0">
                  <a:moveTo>
                    <a:pt x="1765" y="1"/>
                  </a:moveTo>
                  <a:cubicBezTo>
                    <a:pt x="788" y="1"/>
                    <a:pt x="1" y="789"/>
                    <a:pt x="1" y="1765"/>
                  </a:cubicBezTo>
                  <a:lnTo>
                    <a:pt x="1" y="2301"/>
                  </a:lnTo>
                  <a:cubicBezTo>
                    <a:pt x="410" y="1954"/>
                    <a:pt x="883" y="1765"/>
                    <a:pt x="1450" y="1765"/>
                  </a:cubicBezTo>
                  <a:cubicBezTo>
                    <a:pt x="2175" y="1765"/>
                    <a:pt x="2805" y="2143"/>
                    <a:pt x="3183" y="2710"/>
                  </a:cubicBezTo>
                  <a:cubicBezTo>
                    <a:pt x="3592" y="2112"/>
                    <a:pt x="4222" y="1765"/>
                    <a:pt x="4978" y="1765"/>
                  </a:cubicBezTo>
                  <a:cubicBezTo>
                    <a:pt x="5514" y="1765"/>
                    <a:pt x="5987" y="1954"/>
                    <a:pt x="6396" y="2301"/>
                  </a:cubicBezTo>
                  <a:lnTo>
                    <a:pt x="6396" y="1765"/>
                  </a:lnTo>
                  <a:cubicBezTo>
                    <a:pt x="6396" y="789"/>
                    <a:pt x="5609" y="1"/>
                    <a:pt x="4600" y="1"/>
                  </a:cubicBezTo>
                  <a:cubicBezTo>
                    <a:pt x="4411" y="1"/>
                    <a:pt x="4254" y="158"/>
                    <a:pt x="4254" y="348"/>
                  </a:cubicBezTo>
                  <a:cubicBezTo>
                    <a:pt x="4254" y="537"/>
                    <a:pt x="4096" y="694"/>
                    <a:pt x="3907" y="694"/>
                  </a:cubicBezTo>
                  <a:lnTo>
                    <a:pt x="2490" y="694"/>
                  </a:lnTo>
                  <a:cubicBezTo>
                    <a:pt x="2301" y="694"/>
                    <a:pt x="2143" y="537"/>
                    <a:pt x="2143" y="348"/>
                  </a:cubicBezTo>
                  <a:cubicBezTo>
                    <a:pt x="2143" y="158"/>
                    <a:pt x="1985" y="1"/>
                    <a:pt x="17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7" name="Google Shape;8116;p75">
              <a:extLst>
                <a:ext uri="{FF2B5EF4-FFF2-40B4-BE49-F238E27FC236}">
                  <a16:creationId xmlns:a16="http://schemas.microsoft.com/office/drawing/2014/main" id="{A285B6A8-85DD-FA8A-5106-499860F114D7}"/>
                </a:ext>
              </a:extLst>
            </p:cNvPr>
            <p:cNvSpPr/>
            <p:nvPr/>
          </p:nvSpPr>
          <p:spPr>
            <a:xfrm>
              <a:off x="-18949200" y="3773100"/>
              <a:ext cx="159125" cy="133925"/>
            </a:xfrm>
            <a:custGeom>
              <a:avLst/>
              <a:gdLst/>
              <a:ahLst/>
              <a:cxnLst/>
              <a:rect l="l" t="t" r="r" b="b"/>
              <a:pathLst>
                <a:path w="6365" h="5357" extrusionOk="0">
                  <a:moveTo>
                    <a:pt x="1828" y="1040"/>
                  </a:moveTo>
                  <a:cubicBezTo>
                    <a:pt x="2048" y="1040"/>
                    <a:pt x="2206" y="1198"/>
                    <a:pt x="2206" y="1387"/>
                  </a:cubicBezTo>
                  <a:cubicBezTo>
                    <a:pt x="2206" y="1607"/>
                    <a:pt x="2048" y="1765"/>
                    <a:pt x="1828" y="1765"/>
                  </a:cubicBezTo>
                  <a:cubicBezTo>
                    <a:pt x="1639" y="1765"/>
                    <a:pt x="1481" y="1607"/>
                    <a:pt x="1481" y="1387"/>
                  </a:cubicBezTo>
                  <a:cubicBezTo>
                    <a:pt x="1481" y="1198"/>
                    <a:pt x="1639" y="1040"/>
                    <a:pt x="1828" y="1040"/>
                  </a:cubicBezTo>
                  <a:close/>
                  <a:moveTo>
                    <a:pt x="4663" y="1040"/>
                  </a:moveTo>
                  <a:cubicBezTo>
                    <a:pt x="4884" y="1040"/>
                    <a:pt x="5041" y="1198"/>
                    <a:pt x="5041" y="1387"/>
                  </a:cubicBezTo>
                  <a:cubicBezTo>
                    <a:pt x="5041" y="1607"/>
                    <a:pt x="4884" y="1765"/>
                    <a:pt x="4663" y="1765"/>
                  </a:cubicBezTo>
                  <a:cubicBezTo>
                    <a:pt x="4474" y="1765"/>
                    <a:pt x="4317" y="1607"/>
                    <a:pt x="4317" y="1387"/>
                  </a:cubicBezTo>
                  <a:cubicBezTo>
                    <a:pt x="4317" y="1198"/>
                    <a:pt x="4474" y="1040"/>
                    <a:pt x="4663" y="1040"/>
                  </a:cubicBezTo>
                  <a:close/>
                  <a:moveTo>
                    <a:pt x="2887" y="2126"/>
                  </a:moveTo>
                  <a:cubicBezTo>
                    <a:pt x="3056" y="2126"/>
                    <a:pt x="3188" y="2239"/>
                    <a:pt x="3214" y="2395"/>
                  </a:cubicBezTo>
                  <a:cubicBezTo>
                    <a:pt x="3297" y="2230"/>
                    <a:pt x="3451" y="2137"/>
                    <a:pt x="3594" y="2137"/>
                  </a:cubicBezTo>
                  <a:cubicBezTo>
                    <a:pt x="3615" y="2137"/>
                    <a:pt x="3635" y="2139"/>
                    <a:pt x="3655" y="2143"/>
                  </a:cubicBezTo>
                  <a:cubicBezTo>
                    <a:pt x="3844" y="2237"/>
                    <a:pt x="3939" y="2426"/>
                    <a:pt x="3876" y="2584"/>
                  </a:cubicBezTo>
                  <a:lnTo>
                    <a:pt x="3529" y="3655"/>
                  </a:lnTo>
                  <a:cubicBezTo>
                    <a:pt x="3498" y="3812"/>
                    <a:pt x="3340" y="3875"/>
                    <a:pt x="3183" y="3875"/>
                  </a:cubicBezTo>
                  <a:cubicBezTo>
                    <a:pt x="3025" y="3875"/>
                    <a:pt x="2899" y="3812"/>
                    <a:pt x="2836" y="3655"/>
                  </a:cubicBezTo>
                  <a:lnTo>
                    <a:pt x="2458" y="2584"/>
                  </a:lnTo>
                  <a:cubicBezTo>
                    <a:pt x="2521" y="2426"/>
                    <a:pt x="2584" y="2237"/>
                    <a:pt x="2773" y="2143"/>
                  </a:cubicBezTo>
                  <a:cubicBezTo>
                    <a:pt x="2812" y="2132"/>
                    <a:pt x="2850" y="2126"/>
                    <a:pt x="2887" y="2126"/>
                  </a:cubicBezTo>
                  <a:close/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481"/>
                  </a:lnTo>
                  <a:lnTo>
                    <a:pt x="1" y="2111"/>
                  </a:lnTo>
                  <a:cubicBezTo>
                    <a:pt x="1" y="2269"/>
                    <a:pt x="1" y="2458"/>
                    <a:pt x="32" y="2615"/>
                  </a:cubicBezTo>
                  <a:cubicBezTo>
                    <a:pt x="95" y="2678"/>
                    <a:pt x="95" y="2741"/>
                    <a:pt x="95" y="2773"/>
                  </a:cubicBezTo>
                  <a:cubicBezTo>
                    <a:pt x="158" y="2899"/>
                    <a:pt x="158" y="3025"/>
                    <a:pt x="190" y="3151"/>
                  </a:cubicBezTo>
                  <a:cubicBezTo>
                    <a:pt x="190" y="3182"/>
                    <a:pt x="221" y="3214"/>
                    <a:pt x="221" y="3245"/>
                  </a:cubicBezTo>
                  <a:cubicBezTo>
                    <a:pt x="253" y="3371"/>
                    <a:pt x="347" y="3529"/>
                    <a:pt x="379" y="3655"/>
                  </a:cubicBezTo>
                  <a:cubicBezTo>
                    <a:pt x="379" y="3686"/>
                    <a:pt x="410" y="3686"/>
                    <a:pt x="410" y="3718"/>
                  </a:cubicBezTo>
                  <a:cubicBezTo>
                    <a:pt x="505" y="3875"/>
                    <a:pt x="631" y="4033"/>
                    <a:pt x="694" y="4159"/>
                  </a:cubicBezTo>
                  <a:cubicBezTo>
                    <a:pt x="977" y="4474"/>
                    <a:pt x="1292" y="4758"/>
                    <a:pt x="1639" y="4947"/>
                  </a:cubicBezTo>
                  <a:cubicBezTo>
                    <a:pt x="2111" y="5230"/>
                    <a:pt x="2647" y="5356"/>
                    <a:pt x="3183" y="5356"/>
                  </a:cubicBezTo>
                  <a:cubicBezTo>
                    <a:pt x="4285" y="5356"/>
                    <a:pt x="5262" y="4789"/>
                    <a:pt x="5829" y="3938"/>
                  </a:cubicBezTo>
                  <a:cubicBezTo>
                    <a:pt x="5829" y="3938"/>
                    <a:pt x="5829" y="3875"/>
                    <a:pt x="5861" y="3875"/>
                  </a:cubicBezTo>
                  <a:cubicBezTo>
                    <a:pt x="5955" y="3718"/>
                    <a:pt x="6018" y="3623"/>
                    <a:pt x="6081" y="3434"/>
                  </a:cubicBezTo>
                  <a:cubicBezTo>
                    <a:pt x="6144" y="3403"/>
                    <a:pt x="6144" y="3340"/>
                    <a:pt x="6176" y="3277"/>
                  </a:cubicBezTo>
                  <a:cubicBezTo>
                    <a:pt x="6207" y="3182"/>
                    <a:pt x="6270" y="3025"/>
                    <a:pt x="6302" y="2899"/>
                  </a:cubicBezTo>
                  <a:cubicBezTo>
                    <a:pt x="6302" y="2867"/>
                    <a:pt x="6333" y="2773"/>
                    <a:pt x="6333" y="2741"/>
                  </a:cubicBezTo>
                  <a:cubicBezTo>
                    <a:pt x="6365" y="2552"/>
                    <a:pt x="6365" y="2363"/>
                    <a:pt x="6365" y="2143"/>
                  </a:cubicBezTo>
                  <a:lnTo>
                    <a:pt x="6365" y="1292"/>
                  </a:lnTo>
                  <a:cubicBezTo>
                    <a:pt x="6302" y="567"/>
                    <a:pt x="5703" y="0"/>
                    <a:pt x="4947" y="0"/>
                  </a:cubicBezTo>
                  <a:cubicBezTo>
                    <a:pt x="4159" y="0"/>
                    <a:pt x="3529" y="630"/>
                    <a:pt x="3529" y="1418"/>
                  </a:cubicBezTo>
                  <a:cubicBezTo>
                    <a:pt x="3529" y="1607"/>
                    <a:pt x="3372" y="1765"/>
                    <a:pt x="3183" y="1765"/>
                  </a:cubicBezTo>
                  <a:cubicBezTo>
                    <a:pt x="2994" y="1765"/>
                    <a:pt x="2836" y="1607"/>
                    <a:pt x="2836" y="1418"/>
                  </a:cubicBezTo>
                  <a:cubicBezTo>
                    <a:pt x="2836" y="630"/>
                    <a:pt x="2206" y="0"/>
                    <a:pt x="1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8" name="Google Shape;8117;p75">
            <a:extLst>
              <a:ext uri="{FF2B5EF4-FFF2-40B4-BE49-F238E27FC236}">
                <a16:creationId xmlns:a16="http://schemas.microsoft.com/office/drawing/2014/main" id="{46C9C3F4-5BA7-0096-AF97-8EBDF0040AE0}"/>
              </a:ext>
            </a:extLst>
          </p:cNvPr>
          <p:cNvGrpSpPr/>
          <p:nvPr/>
        </p:nvGrpSpPr>
        <p:grpSpPr>
          <a:xfrm>
            <a:off x="5429215" y="3729896"/>
            <a:ext cx="600627" cy="597573"/>
            <a:chOff x="-19020075" y="4084200"/>
            <a:chExt cx="304825" cy="303275"/>
          </a:xfrm>
          <a:solidFill>
            <a:schemeClr val="tx1"/>
          </a:solidFill>
        </p:grpSpPr>
        <p:sp>
          <p:nvSpPr>
            <p:cNvPr id="1069" name="Google Shape;8118;p75">
              <a:extLst>
                <a:ext uri="{FF2B5EF4-FFF2-40B4-BE49-F238E27FC236}">
                  <a16:creationId xmlns:a16="http://schemas.microsoft.com/office/drawing/2014/main" id="{0AC7813C-C293-8127-B866-9AA315C752A6}"/>
                </a:ext>
              </a:extLst>
            </p:cNvPr>
            <p:cNvSpPr/>
            <p:nvPr/>
          </p:nvSpPr>
          <p:spPr>
            <a:xfrm>
              <a:off x="-18962575" y="4274800"/>
              <a:ext cx="103975" cy="94550"/>
            </a:xfrm>
            <a:custGeom>
              <a:avLst/>
              <a:gdLst/>
              <a:ahLst/>
              <a:cxnLst/>
              <a:rect l="l" t="t" r="r" b="b"/>
              <a:pathLst>
                <a:path w="4159" h="3782" extrusionOk="0">
                  <a:moveTo>
                    <a:pt x="3403" y="1"/>
                  </a:moveTo>
                  <a:cubicBezTo>
                    <a:pt x="3151" y="1356"/>
                    <a:pt x="1985" y="2364"/>
                    <a:pt x="599" y="2364"/>
                  </a:cubicBezTo>
                  <a:cubicBezTo>
                    <a:pt x="410" y="2364"/>
                    <a:pt x="221" y="2332"/>
                    <a:pt x="0" y="2301"/>
                  </a:cubicBezTo>
                  <a:lnTo>
                    <a:pt x="0" y="2301"/>
                  </a:lnTo>
                  <a:cubicBezTo>
                    <a:pt x="284" y="3151"/>
                    <a:pt x="1071" y="3781"/>
                    <a:pt x="2048" y="3781"/>
                  </a:cubicBezTo>
                  <a:cubicBezTo>
                    <a:pt x="3214" y="3781"/>
                    <a:pt x="4159" y="2836"/>
                    <a:pt x="4159" y="1671"/>
                  </a:cubicBezTo>
                  <a:cubicBezTo>
                    <a:pt x="4159" y="978"/>
                    <a:pt x="3875" y="410"/>
                    <a:pt x="34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0" name="Google Shape;8119;p75">
              <a:extLst>
                <a:ext uri="{FF2B5EF4-FFF2-40B4-BE49-F238E27FC236}">
                  <a16:creationId xmlns:a16="http://schemas.microsoft.com/office/drawing/2014/main" id="{522769B2-2E92-073D-9254-47DEBD5AFD5D}"/>
                </a:ext>
              </a:extLst>
            </p:cNvPr>
            <p:cNvSpPr/>
            <p:nvPr/>
          </p:nvSpPr>
          <p:spPr>
            <a:xfrm>
              <a:off x="-18883025" y="4281900"/>
              <a:ext cx="78000" cy="105575"/>
            </a:xfrm>
            <a:custGeom>
              <a:avLst/>
              <a:gdLst/>
              <a:ahLst/>
              <a:cxnLst/>
              <a:rect l="l" t="t" r="r" b="b"/>
              <a:pathLst>
                <a:path w="3120" h="4223" extrusionOk="0">
                  <a:moveTo>
                    <a:pt x="1323" y="0"/>
                  </a:moveTo>
                  <a:lnTo>
                    <a:pt x="1323" y="0"/>
                  </a:lnTo>
                  <a:cubicBezTo>
                    <a:pt x="1544" y="442"/>
                    <a:pt x="1670" y="914"/>
                    <a:pt x="1670" y="1387"/>
                  </a:cubicBezTo>
                  <a:cubicBezTo>
                    <a:pt x="1670" y="2552"/>
                    <a:pt x="977" y="3529"/>
                    <a:pt x="0" y="3970"/>
                  </a:cubicBezTo>
                  <a:cubicBezTo>
                    <a:pt x="284" y="4128"/>
                    <a:pt x="599" y="4222"/>
                    <a:pt x="977" y="4222"/>
                  </a:cubicBezTo>
                  <a:cubicBezTo>
                    <a:pt x="2142" y="4222"/>
                    <a:pt x="3088" y="3277"/>
                    <a:pt x="3088" y="2080"/>
                  </a:cubicBezTo>
                  <a:cubicBezTo>
                    <a:pt x="3119" y="1072"/>
                    <a:pt x="2331" y="189"/>
                    <a:pt x="1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1" name="Google Shape;8120;p75">
              <a:extLst>
                <a:ext uri="{FF2B5EF4-FFF2-40B4-BE49-F238E27FC236}">
                  <a16:creationId xmlns:a16="http://schemas.microsoft.com/office/drawing/2014/main" id="{24586105-044C-91E4-A51A-D4F8AE0153CD}"/>
                </a:ext>
              </a:extLst>
            </p:cNvPr>
            <p:cNvSpPr/>
            <p:nvPr/>
          </p:nvSpPr>
          <p:spPr>
            <a:xfrm>
              <a:off x="-18809000" y="4281100"/>
              <a:ext cx="57525" cy="88250"/>
            </a:xfrm>
            <a:custGeom>
              <a:avLst/>
              <a:gdLst/>
              <a:ahLst/>
              <a:cxnLst/>
              <a:rect l="l" t="t" r="r" b="b"/>
              <a:pathLst>
                <a:path w="2301" h="3530" extrusionOk="0">
                  <a:moveTo>
                    <a:pt x="536" y="1"/>
                  </a:moveTo>
                  <a:cubicBezTo>
                    <a:pt x="316" y="1"/>
                    <a:pt x="158" y="32"/>
                    <a:pt x="1" y="64"/>
                  </a:cubicBezTo>
                  <a:cubicBezTo>
                    <a:pt x="568" y="568"/>
                    <a:pt x="883" y="1324"/>
                    <a:pt x="883" y="2112"/>
                  </a:cubicBezTo>
                  <a:cubicBezTo>
                    <a:pt x="883" y="2616"/>
                    <a:pt x="725" y="3088"/>
                    <a:pt x="473" y="3529"/>
                  </a:cubicBezTo>
                  <a:lnTo>
                    <a:pt x="536" y="3529"/>
                  </a:lnTo>
                  <a:cubicBezTo>
                    <a:pt x="1513" y="3529"/>
                    <a:pt x="2300" y="2742"/>
                    <a:pt x="2300" y="1765"/>
                  </a:cubicBezTo>
                  <a:cubicBezTo>
                    <a:pt x="2300" y="820"/>
                    <a:pt x="1513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2" name="Google Shape;8121;p75">
              <a:extLst>
                <a:ext uri="{FF2B5EF4-FFF2-40B4-BE49-F238E27FC236}">
                  <a16:creationId xmlns:a16="http://schemas.microsoft.com/office/drawing/2014/main" id="{E086259A-3FFA-1816-C5FC-14D14CBF9429}"/>
                </a:ext>
              </a:extLst>
            </p:cNvPr>
            <p:cNvSpPr/>
            <p:nvPr/>
          </p:nvSpPr>
          <p:spPr>
            <a:xfrm>
              <a:off x="-18770400" y="4263000"/>
              <a:ext cx="55150" cy="66975"/>
            </a:xfrm>
            <a:custGeom>
              <a:avLst/>
              <a:gdLst/>
              <a:ahLst/>
              <a:cxnLst/>
              <a:rect l="l" t="t" r="r" b="b"/>
              <a:pathLst>
                <a:path w="2206" h="2679" extrusionOk="0">
                  <a:moveTo>
                    <a:pt x="756" y="0"/>
                  </a:moveTo>
                  <a:cubicBezTo>
                    <a:pt x="473" y="0"/>
                    <a:pt x="189" y="95"/>
                    <a:pt x="0" y="252"/>
                  </a:cubicBezTo>
                  <a:cubicBezTo>
                    <a:pt x="882" y="630"/>
                    <a:pt x="1450" y="1513"/>
                    <a:pt x="1450" y="2521"/>
                  </a:cubicBezTo>
                  <a:lnTo>
                    <a:pt x="1450" y="2678"/>
                  </a:lnTo>
                  <a:cubicBezTo>
                    <a:pt x="1891" y="2458"/>
                    <a:pt x="2206" y="1985"/>
                    <a:pt x="2206" y="1450"/>
                  </a:cubicBezTo>
                  <a:cubicBezTo>
                    <a:pt x="2174" y="662"/>
                    <a:pt x="1544" y="0"/>
                    <a:pt x="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3" name="Google Shape;8122;p75">
              <a:extLst>
                <a:ext uri="{FF2B5EF4-FFF2-40B4-BE49-F238E27FC236}">
                  <a16:creationId xmlns:a16="http://schemas.microsoft.com/office/drawing/2014/main" id="{36453810-3C96-FB4E-B61E-93479A0FC8AE}"/>
                </a:ext>
              </a:extLst>
            </p:cNvPr>
            <p:cNvSpPr/>
            <p:nvPr/>
          </p:nvSpPr>
          <p:spPr>
            <a:xfrm>
              <a:off x="-18768050" y="4227550"/>
              <a:ext cx="52025" cy="31525"/>
            </a:xfrm>
            <a:custGeom>
              <a:avLst/>
              <a:gdLst/>
              <a:ahLst/>
              <a:cxnLst/>
              <a:rect l="l" t="t" r="r" b="b"/>
              <a:pathLst>
                <a:path w="2081" h="1261" extrusionOk="0">
                  <a:moveTo>
                    <a:pt x="1009" y="1"/>
                  </a:moveTo>
                  <a:cubicBezTo>
                    <a:pt x="505" y="1"/>
                    <a:pt x="64" y="347"/>
                    <a:pt x="1" y="820"/>
                  </a:cubicBezTo>
                  <a:cubicBezTo>
                    <a:pt x="221" y="757"/>
                    <a:pt x="410" y="725"/>
                    <a:pt x="662" y="725"/>
                  </a:cubicBezTo>
                  <a:cubicBezTo>
                    <a:pt x="1198" y="725"/>
                    <a:pt x="1671" y="946"/>
                    <a:pt x="2080" y="1261"/>
                  </a:cubicBezTo>
                  <a:lnTo>
                    <a:pt x="2080" y="1072"/>
                  </a:lnTo>
                  <a:cubicBezTo>
                    <a:pt x="2080" y="473"/>
                    <a:pt x="1608" y="1"/>
                    <a:pt x="10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4" name="Google Shape;8123;p75">
              <a:extLst>
                <a:ext uri="{FF2B5EF4-FFF2-40B4-BE49-F238E27FC236}">
                  <a16:creationId xmlns:a16="http://schemas.microsoft.com/office/drawing/2014/main" id="{572FFA9C-D290-AD03-E448-387B56E7720F}"/>
                </a:ext>
              </a:extLst>
            </p:cNvPr>
            <p:cNvSpPr/>
            <p:nvPr/>
          </p:nvSpPr>
          <p:spPr>
            <a:xfrm>
              <a:off x="-19000400" y="4262200"/>
              <a:ext cx="106350" cy="52800"/>
            </a:xfrm>
            <a:custGeom>
              <a:avLst/>
              <a:gdLst/>
              <a:ahLst/>
              <a:cxnLst/>
              <a:rect l="l" t="t" r="r" b="b"/>
              <a:pathLst>
                <a:path w="4254" h="2112" extrusionOk="0">
                  <a:moveTo>
                    <a:pt x="1" y="1"/>
                  </a:moveTo>
                  <a:cubicBezTo>
                    <a:pt x="1" y="1167"/>
                    <a:pt x="946" y="2112"/>
                    <a:pt x="2112" y="2112"/>
                  </a:cubicBezTo>
                  <a:cubicBezTo>
                    <a:pt x="3309" y="2112"/>
                    <a:pt x="4254" y="1230"/>
                    <a:pt x="4254" y="32"/>
                  </a:cubicBezTo>
                  <a:lnTo>
                    <a:pt x="4254" y="32"/>
                  </a:lnTo>
                  <a:cubicBezTo>
                    <a:pt x="3655" y="473"/>
                    <a:pt x="2899" y="757"/>
                    <a:pt x="2112" y="757"/>
                  </a:cubicBezTo>
                  <a:cubicBezTo>
                    <a:pt x="1324" y="757"/>
                    <a:pt x="568" y="47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5" name="Google Shape;8124;p75">
              <a:extLst>
                <a:ext uri="{FF2B5EF4-FFF2-40B4-BE49-F238E27FC236}">
                  <a16:creationId xmlns:a16="http://schemas.microsoft.com/office/drawing/2014/main" id="{1D659905-75F0-A8AC-9FF3-B4366A8A656E}"/>
                </a:ext>
              </a:extLst>
            </p:cNvPr>
            <p:cNvSpPr/>
            <p:nvPr/>
          </p:nvSpPr>
          <p:spPr>
            <a:xfrm>
              <a:off x="-18912175" y="4173200"/>
              <a:ext cx="18125" cy="35475"/>
            </a:xfrm>
            <a:custGeom>
              <a:avLst/>
              <a:gdLst/>
              <a:ahLst/>
              <a:cxnLst/>
              <a:rect l="l" t="t" r="r" b="b"/>
              <a:pathLst>
                <a:path w="725" h="1419" extrusionOk="0">
                  <a:moveTo>
                    <a:pt x="378" y="1"/>
                  </a:moveTo>
                  <a:cubicBezTo>
                    <a:pt x="189" y="1"/>
                    <a:pt x="0" y="284"/>
                    <a:pt x="0" y="725"/>
                  </a:cubicBezTo>
                  <a:cubicBezTo>
                    <a:pt x="0" y="1166"/>
                    <a:pt x="189" y="1418"/>
                    <a:pt x="378" y="1418"/>
                  </a:cubicBezTo>
                  <a:cubicBezTo>
                    <a:pt x="536" y="1418"/>
                    <a:pt x="725" y="1166"/>
                    <a:pt x="725" y="725"/>
                  </a:cubicBezTo>
                  <a:cubicBezTo>
                    <a:pt x="725" y="284"/>
                    <a:pt x="536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6" name="Google Shape;8125;p75">
              <a:extLst>
                <a:ext uri="{FF2B5EF4-FFF2-40B4-BE49-F238E27FC236}">
                  <a16:creationId xmlns:a16="http://schemas.microsoft.com/office/drawing/2014/main" id="{B7789AEA-CD99-8178-DBFE-1298AB1C02F6}"/>
                </a:ext>
              </a:extLst>
            </p:cNvPr>
            <p:cNvSpPr/>
            <p:nvPr/>
          </p:nvSpPr>
          <p:spPr>
            <a:xfrm>
              <a:off x="-19001975" y="4173200"/>
              <a:ext cx="18150" cy="35475"/>
            </a:xfrm>
            <a:custGeom>
              <a:avLst/>
              <a:gdLst/>
              <a:ahLst/>
              <a:cxnLst/>
              <a:rect l="l" t="t" r="r" b="b"/>
              <a:pathLst>
                <a:path w="726" h="1419" extrusionOk="0">
                  <a:moveTo>
                    <a:pt x="379" y="1"/>
                  </a:moveTo>
                  <a:cubicBezTo>
                    <a:pt x="221" y="1"/>
                    <a:pt x="1" y="284"/>
                    <a:pt x="1" y="725"/>
                  </a:cubicBezTo>
                  <a:cubicBezTo>
                    <a:pt x="1" y="1166"/>
                    <a:pt x="221" y="1418"/>
                    <a:pt x="379" y="1418"/>
                  </a:cubicBezTo>
                  <a:cubicBezTo>
                    <a:pt x="536" y="1418"/>
                    <a:pt x="725" y="1166"/>
                    <a:pt x="725" y="725"/>
                  </a:cubicBezTo>
                  <a:cubicBezTo>
                    <a:pt x="725" y="284"/>
                    <a:pt x="536" y="1"/>
                    <a:pt x="3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7" name="Google Shape;8126;p75">
              <a:extLst>
                <a:ext uri="{FF2B5EF4-FFF2-40B4-BE49-F238E27FC236}">
                  <a16:creationId xmlns:a16="http://schemas.microsoft.com/office/drawing/2014/main" id="{A15397B5-E9DA-E9DF-3879-3BCFC2341021}"/>
                </a:ext>
              </a:extLst>
            </p:cNvPr>
            <p:cNvSpPr/>
            <p:nvPr/>
          </p:nvSpPr>
          <p:spPr>
            <a:xfrm>
              <a:off x="-19020075" y="4084200"/>
              <a:ext cx="143375" cy="178025"/>
            </a:xfrm>
            <a:custGeom>
              <a:avLst/>
              <a:gdLst/>
              <a:ahLst/>
              <a:cxnLst/>
              <a:rect l="l" t="t" r="r" b="b"/>
              <a:pathLst>
                <a:path w="5735" h="7121" extrusionOk="0">
                  <a:moveTo>
                    <a:pt x="1418" y="1"/>
                  </a:moveTo>
                  <a:cubicBezTo>
                    <a:pt x="630" y="1"/>
                    <a:pt x="0" y="662"/>
                    <a:pt x="0" y="1450"/>
                  </a:cubicBezTo>
                  <a:cubicBezTo>
                    <a:pt x="0" y="1923"/>
                    <a:pt x="221" y="2301"/>
                    <a:pt x="567" y="2584"/>
                  </a:cubicBezTo>
                  <a:cubicBezTo>
                    <a:pt x="315" y="2962"/>
                    <a:pt x="95" y="3435"/>
                    <a:pt x="32" y="3907"/>
                  </a:cubicBezTo>
                  <a:cubicBezTo>
                    <a:pt x="158" y="3277"/>
                    <a:pt x="536" y="2868"/>
                    <a:pt x="1040" y="2868"/>
                  </a:cubicBezTo>
                  <a:cubicBezTo>
                    <a:pt x="1638" y="2868"/>
                    <a:pt x="2111" y="3498"/>
                    <a:pt x="2111" y="4285"/>
                  </a:cubicBezTo>
                  <a:cubicBezTo>
                    <a:pt x="2111" y="5073"/>
                    <a:pt x="1638" y="5703"/>
                    <a:pt x="1040" y="5703"/>
                  </a:cubicBezTo>
                  <a:cubicBezTo>
                    <a:pt x="567" y="5703"/>
                    <a:pt x="158" y="5262"/>
                    <a:pt x="32" y="4632"/>
                  </a:cubicBezTo>
                  <a:lnTo>
                    <a:pt x="32" y="4632"/>
                  </a:lnTo>
                  <a:cubicBezTo>
                    <a:pt x="189" y="6050"/>
                    <a:pt x="1418" y="7121"/>
                    <a:pt x="2867" y="7121"/>
                  </a:cubicBezTo>
                  <a:cubicBezTo>
                    <a:pt x="4316" y="7121"/>
                    <a:pt x="5514" y="6018"/>
                    <a:pt x="5703" y="4632"/>
                  </a:cubicBezTo>
                  <a:lnTo>
                    <a:pt x="5703" y="4632"/>
                  </a:lnTo>
                  <a:cubicBezTo>
                    <a:pt x="5577" y="5262"/>
                    <a:pt x="5199" y="5703"/>
                    <a:pt x="4694" y="5703"/>
                  </a:cubicBezTo>
                  <a:cubicBezTo>
                    <a:pt x="4096" y="5703"/>
                    <a:pt x="3623" y="5073"/>
                    <a:pt x="3623" y="4285"/>
                  </a:cubicBezTo>
                  <a:cubicBezTo>
                    <a:pt x="3623" y="3498"/>
                    <a:pt x="4096" y="2868"/>
                    <a:pt x="4694" y="2868"/>
                  </a:cubicBezTo>
                  <a:cubicBezTo>
                    <a:pt x="5199" y="2868"/>
                    <a:pt x="5577" y="3277"/>
                    <a:pt x="5703" y="3907"/>
                  </a:cubicBezTo>
                  <a:cubicBezTo>
                    <a:pt x="5608" y="3403"/>
                    <a:pt x="5419" y="2962"/>
                    <a:pt x="5136" y="2584"/>
                  </a:cubicBezTo>
                  <a:cubicBezTo>
                    <a:pt x="5514" y="2301"/>
                    <a:pt x="5734" y="1923"/>
                    <a:pt x="5734" y="1450"/>
                  </a:cubicBezTo>
                  <a:cubicBezTo>
                    <a:pt x="5734" y="662"/>
                    <a:pt x="5104" y="1"/>
                    <a:pt x="4316" y="1"/>
                  </a:cubicBezTo>
                  <a:cubicBezTo>
                    <a:pt x="4127" y="1"/>
                    <a:pt x="3970" y="127"/>
                    <a:pt x="3970" y="347"/>
                  </a:cubicBezTo>
                  <a:cubicBezTo>
                    <a:pt x="3970" y="536"/>
                    <a:pt x="4127" y="694"/>
                    <a:pt x="4316" y="694"/>
                  </a:cubicBezTo>
                  <a:cubicBezTo>
                    <a:pt x="4726" y="694"/>
                    <a:pt x="5041" y="1040"/>
                    <a:pt x="5041" y="1450"/>
                  </a:cubicBezTo>
                  <a:cubicBezTo>
                    <a:pt x="5041" y="1702"/>
                    <a:pt x="4883" y="1954"/>
                    <a:pt x="4631" y="2080"/>
                  </a:cubicBezTo>
                  <a:cubicBezTo>
                    <a:pt x="4159" y="1670"/>
                    <a:pt x="3529" y="1450"/>
                    <a:pt x="2867" y="1450"/>
                  </a:cubicBezTo>
                  <a:cubicBezTo>
                    <a:pt x="2206" y="1450"/>
                    <a:pt x="1607" y="1670"/>
                    <a:pt x="1103" y="2080"/>
                  </a:cubicBezTo>
                  <a:cubicBezTo>
                    <a:pt x="851" y="1954"/>
                    <a:pt x="693" y="1702"/>
                    <a:pt x="693" y="1450"/>
                  </a:cubicBezTo>
                  <a:cubicBezTo>
                    <a:pt x="693" y="1040"/>
                    <a:pt x="1008" y="694"/>
                    <a:pt x="1418" y="694"/>
                  </a:cubicBezTo>
                  <a:cubicBezTo>
                    <a:pt x="1607" y="694"/>
                    <a:pt x="1764" y="536"/>
                    <a:pt x="1764" y="347"/>
                  </a:cubicBezTo>
                  <a:cubicBezTo>
                    <a:pt x="1764" y="127"/>
                    <a:pt x="1607" y="1"/>
                    <a:pt x="1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78" name="Google Shape;8127;p75">
            <a:extLst>
              <a:ext uri="{FF2B5EF4-FFF2-40B4-BE49-F238E27FC236}">
                <a16:creationId xmlns:a16="http://schemas.microsoft.com/office/drawing/2014/main" id="{908B1631-8A4E-4A90-6102-C47F8C546607}"/>
              </a:ext>
            </a:extLst>
          </p:cNvPr>
          <p:cNvGrpSpPr/>
          <p:nvPr/>
        </p:nvGrpSpPr>
        <p:grpSpPr>
          <a:xfrm>
            <a:off x="9185569" y="2252001"/>
            <a:ext cx="529249" cy="600627"/>
            <a:chOff x="-17149475" y="3309200"/>
            <a:chExt cx="268600" cy="304825"/>
          </a:xfrm>
          <a:solidFill>
            <a:schemeClr val="tx1"/>
          </a:solidFill>
        </p:grpSpPr>
        <p:sp>
          <p:nvSpPr>
            <p:cNvPr id="1079" name="Google Shape;8128;p75">
              <a:extLst>
                <a:ext uri="{FF2B5EF4-FFF2-40B4-BE49-F238E27FC236}">
                  <a16:creationId xmlns:a16="http://schemas.microsoft.com/office/drawing/2014/main" id="{53D47DE5-B852-C268-1554-06D0510A7B1A}"/>
                </a:ext>
              </a:extLst>
            </p:cNvPr>
            <p:cNvSpPr/>
            <p:nvPr/>
          </p:nvSpPr>
          <p:spPr>
            <a:xfrm>
              <a:off x="-17021100" y="3309200"/>
              <a:ext cx="102425" cy="72475"/>
            </a:xfrm>
            <a:custGeom>
              <a:avLst/>
              <a:gdLst/>
              <a:ahLst/>
              <a:cxnLst/>
              <a:rect l="l" t="t" r="r" b="b"/>
              <a:pathLst>
                <a:path w="4097" h="2899" extrusionOk="0">
                  <a:moveTo>
                    <a:pt x="1639" y="0"/>
                  </a:moveTo>
                  <a:cubicBezTo>
                    <a:pt x="914" y="0"/>
                    <a:pt x="284" y="441"/>
                    <a:pt x="1" y="1071"/>
                  </a:cubicBezTo>
                  <a:cubicBezTo>
                    <a:pt x="631" y="1418"/>
                    <a:pt x="1103" y="2111"/>
                    <a:pt x="1230" y="2898"/>
                  </a:cubicBezTo>
                  <a:cubicBezTo>
                    <a:pt x="1356" y="2867"/>
                    <a:pt x="1482" y="2835"/>
                    <a:pt x="1639" y="2835"/>
                  </a:cubicBezTo>
                  <a:cubicBezTo>
                    <a:pt x="2994" y="2835"/>
                    <a:pt x="4096" y="1733"/>
                    <a:pt x="4096" y="347"/>
                  </a:cubicBezTo>
                  <a:cubicBezTo>
                    <a:pt x="4096" y="158"/>
                    <a:pt x="3939" y="0"/>
                    <a:pt x="3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0" name="Google Shape;8129;p75">
              <a:extLst>
                <a:ext uri="{FF2B5EF4-FFF2-40B4-BE49-F238E27FC236}">
                  <a16:creationId xmlns:a16="http://schemas.microsoft.com/office/drawing/2014/main" id="{284B2B9C-F353-20C1-5C0F-BD2FE2F03D1B}"/>
                </a:ext>
              </a:extLst>
            </p:cNvPr>
            <p:cNvSpPr/>
            <p:nvPr/>
          </p:nvSpPr>
          <p:spPr>
            <a:xfrm>
              <a:off x="-17149475" y="3346200"/>
              <a:ext cx="268600" cy="267825"/>
            </a:xfrm>
            <a:custGeom>
              <a:avLst/>
              <a:gdLst/>
              <a:ahLst/>
              <a:cxnLst/>
              <a:rect l="l" t="t" r="r" b="b"/>
              <a:pathLst>
                <a:path w="10744" h="10713" extrusionOk="0">
                  <a:moveTo>
                    <a:pt x="3939" y="1"/>
                  </a:moveTo>
                  <a:cubicBezTo>
                    <a:pt x="3718" y="1"/>
                    <a:pt x="3561" y="158"/>
                    <a:pt x="3561" y="379"/>
                  </a:cubicBezTo>
                  <a:cubicBezTo>
                    <a:pt x="3561" y="568"/>
                    <a:pt x="3718" y="725"/>
                    <a:pt x="3939" y="725"/>
                  </a:cubicBezTo>
                  <a:cubicBezTo>
                    <a:pt x="4506" y="725"/>
                    <a:pt x="4978" y="1198"/>
                    <a:pt x="4978" y="1797"/>
                  </a:cubicBezTo>
                  <a:lnTo>
                    <a:pt x="4978" y="2364"/>
                  </a:lnTo>
                  <a:cubicBezTo>
                    <a:pt x="4569" y="2206"/>
                    <a:pt x="4096" y="2143"/>
                    <a:pt x="3592" y="2143"/>
                  </a:cubicBezTo>
                  <a:cubicBezTo>
                    <a:pt x="1418" y="2143"/>
                    <a:pt x="1" y="3561"/>
                    <a:pt x="1" y="5735"/>
                  </a:cubicBezTo>
                  <a:cubicBezTo>
                    <a:pt x="1" y="8034"/>
                    <a:pt x="1576" y="10712"/>
                    <a:pt x="3592" y="10712"/>
                  </a:cubicBezTo>
                  <a:cubicBezTo>
                    <a:pt x="3813" y="10712"/>
                    <a:pt x="4002" y="10681"/>
                    <a:pt x="4254" y="10649"/>
                  </a:cubicBezTo>
                  <a:cubicBezTo>
                    <a:pt x="4632" y="10523"/>
                    <a:pt x="5002" y="10460"/>
                    <a:pt x="5372" y="10460"/>
                  </a:cubicBezTo>
                  <a:cubicBezTo>
                    <a:pt x="5742" y="10460"/>
                    <a:pt x="6112" y="10523"/>
                    <a:pt x="6491" y="10649"/>
                  </a:cubicBezTo>
                  <a:cubicBezTo>
                    <a:pt x="6680" y="10712"/>
                    <a:pt x="6932" y="10712"/>
                    <a:pt x="7152" y="10712"/>
                  </a:cubicBezTo>
                  <a:cubicBezTo>
                    <a:pt x="9168" y="10712"/>
                    <a:pt x="10744" y="8034"/>
                    <a:pt x="10744" y="5735"/>
                  </a:cubicBezTo>
                  <a:cubicBezTo>
                    <a:pt x="10649" y="3529"/>
                    <a:pt x="9294" y="2143"/>
                    <a:pt x="7121" y="2143"/>
                  </a:cubicBezTo>
                  <a:cubicBezTo>
                    <a:pt x="6617" y="2143"/>
                    <a:pt x="6144" y="2206"/>
                    <a:pt x="5703" y="2364"/>
                  </a:cubicBezTo>
                  <a:lnTo>
                    <a:pt x="5703" y="1797"/>
                  </a:lnTo>
                  <a:cubicBezTo>
                    <a:pt x="5703" y="788"/>
                    <a:pt x="4915" y="1"/>
                    <a:pt x="39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81" name="Google Shape;8130;p75">
            <a:extLst>
              <a:ext uri="{FF2B5EF4-FFF2-40B4-BE49-F238E27FC236}">
                <a16:creationId xmlns:a16="http://schemas.microsoft.com/office/drawing/2014/main" id="{CC1F2DC6-B34C-A1D0-084B-84C0AC211F4F}"/>
              </a:ext>
            </a:extLst>
          </p:cNvPr>
          <p:cNvGrpSpPr/>
          <p:nvPr/>
        </p:nvGrpSpPr>
        <p:grpSpPr>
          <a:xfrm>
            <a:off x="9150643" y="3010827"/>
            <a:ext cx="599100" cy="560332"/>
            <a:chOff x="-17168375" y="3692750"/>
            <a:chExt cx="304050" cy="284375"/>
          </a:xfrm>
          <a:solidFill>
            <a:schemeClr val="tx1"/>
          </a:solidFill>
        </p:grpSpPr>
        <p:sp>
          <p:nvSpPr>
            <p:cNvPr id="1082" name="Google Shape;8131;p75">
              <a:extLst>
                <a:ext uri="{FF2B5EF4-FFF2-40B4-BE49-F238E27FC236}">
                  <a16:creationId xmlns:a16="http://schemas.microsoft.com/office/drawing/2014/main" id="{F7D612BC-FC8C-026C-CF61-66064779A613}"/>
                </a:ext>
              </a:extLst>
            </p:cNvPr>
            <p:cNvSpPr/>
            <p:nvPr/>
          </p:nvSpPr>
          <p:spPr>
            <a:xfrm>
              <a:off x="-16963600" y="3694325"/>
              <a:ext cx="99275" cy="92175"/>
            </a:xfrm>
            <a:custGeom>
              <a:avLst/>
              <a:gdLst/>
              <a:ahLst/>
              <a:cxnLst/>
              <a:rect l="l" t="t" r="r" b="b"/>
              <a:pathLst>
                <a:path w="3971" h="3687" extrusionOk="0">
                  <a:moveTo>
                    <a:pt x="1859" y="1"/>
                  </a:moveTo>
                  <a:cubicBezTo>
                    <a:pt x="1072" y="1"/>
                    <a:pt x="379" y="410"/>
                    <a:pt x="1" y="1041"/>
                  </a:cubicBezTo>
                  <a:cubicBezTo>
                    <a:pt x="1387" y="1482"/>
                    <a:pt x="2553" y="2458"/>
                    <a:pt x="3277" y="3687"/>
                  </a:cubicBezTo>
                  <a:cubicBezTo>
                    <a:pt x="3687" y="3277"/>
                    <a:pt x="3970" y="2710"/>
                    <a:pt x="3970" y="2112"/>
                  </a:cubicBezTo>
                  <a:cubicBezTo>
                    <a:pt x="3970" y="915"/>
                    <a:pt x="3025" y="1"/>
                    <a:pt x="18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3" name="Google Shape;8132;p75">
              <a:extLst>
                <a:ext uri="{FF2B5EF4-FFF2-40B4-BE49-F238E27FC236}">
                  <a16:creationId xmlns:a16="http://schemas.microsoft.com/office/drawing/2014/main" id="{F35524B8-5763-B34E-1B8A-90ACCFE3FB0F}"/>
                </a:ext>
              </a:extLst>
            </p:cNvPr>
            <p:cNvSpPr/>
            <p:nvPr/>
          </p:nvSpPr>
          <p:spPr>
            <a:xfrm>
              <a:off x="-17102225" y="3817525"/>
              <a:ext cx="61475" cy="69650"/>
            </a:xfrm>
            <a:custGeom>
              <a:avLst/>
              <a:gdLst/>
              <a:ahLst/>
              <a:cxnLst/>
              <a:rect l="l" t="t" r="r" b="b"/>
              <a:pathLst>
                <a:path w="2459" h="2786" extrusionOk="0">
                  <a:moveTo>
                    <a:pt x="1293" y="1437"/>
                  </a:moveTo>
                  <a:cubicBezTo>
                    <a:pt x="1482" y="1437"/>
                    <a:pt x="1639" y="1594"/>
                    <a:pt x="1639" y="1783"/>
                  </a:cubicBezTo>
                  <a:cubicBezTo>
                    <a:pt x="1639" y="2004"/>
                    <a:pt x="1482" y="2161"/>
                    <a:pt x="1293" y="2161"/>
                  </a:cubicBezTo>
                  <a:cubicBezTo>
                    <a:pt x="1103" y="2161"/>
                    <a:pt x="946" y="2004"/>
                    <a:pt x="946" y="1783"/>
                  </a:cubicBezTo>
                  <a:cubicBezTo>
                    <a:pt x="946" y="1594"/>
                    <a:pt x="1103" y="1437"/>
                    <a:pt x="1293" y="1437"/>
                  </a:cubicBezTo>
                  <a:close/>
                  <a:moveTo>
                    <a:pt x="1452" y="0"/>
                  </a:moveTo>
                  <a:cubicBezTo>
                    <a:pt x="939" y="0"/>
                    <a:pt x="434" y="473"/>
                    <a:pt x="221" y="1059"/>
                  </a:cubicBezTo>
                  <a:cubicBezTo>
                    <a:pt x="1" y="1720"/>
                    <a:pt x="158" y="2539"/>
                    <a:pt x="725" y="2729"/>
                  </a:cubicBezTo>
                  <a:cubicBezTo>
                    <a:pt x="818" y="2768"/>
                    <a:pt x="916" y="2786"/>
                    <a:pt x="1017" y="2786"/>
                  </a:cubicBezTo>
                  <a:cubicBezTo>
                    <a:pt x="1157" y="2786"/>
                    <a:pt x="1304" y="2752"/>
                    <a:pt x="1450" y="2697"/>
                  </a:cubicBezTo>
                  <a:cubicBezTo>
                    <a:pt x="1576" y="2508"/>
                    <a:pt x="1734" y="2287"/>
                    <a:pt x="1923" y="2098"/>
                  </a:cubicBezTo>
                  <a:cubicBezTo>
                    <a:pt x="1986" y="2004"/>
                    <a:pt x="2112" y="1909"/>
                    <a:pt x="2206" y="1846"/>
                  </a:cubicBezTo>
                  <a:cubicBezTo>
                    <a:pt x="2458" y="1153"/>
                    <a:pt x="2364" y="271"/>
                    <a:pt x="1734" y="51"/>
                  </a:cubicBezTo>
                  <a:cubicBezTo>
                    <a:pt x="1641" y="16"/>
                    <a:pt x="1546" y="0"/>
                    <a:pt x="14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4" name="Google Shape;8133;p75">
              <a:extLst>
                <a:ext uri="{FF2B5EF4-FFF2-40B4-BE49-F238E27FC236}">
                  <a16:creationId xmlns:a16="http://schemas.microsoft.com/office/drawing/2014/main" id="{310E476D-E7A4-1982-0517-80E69D427EE7}"/>
                </a:ext>
              </a:extLst>
            </p:cNvPr>
            <p:cNvSpPr/>
            <p:nvPr/>
          </p:nvSpPr>
          <p:spPr>
            <a:xfrm>
              <a:off x="-17064400" y="3870925"/>
              <a:ext cx="93750" cy="106200"/>
            </a:xfrm>
            <a:custGeom>
              <a:avLst/>
              <a:gdLst/>
              <a:ahLst/>
              <a:cxnLst/>
              <a:rect l="l" t="t" r="r" b="b"/>
              <a:pathLst>
                <a:path w="3750" h="4248" extrusionOk="0">
                  <a:moveTo>
                    <a:pt x="1992" y="0"/>
                  </a:moveTo>
                  <a:cubicBezTo>
                    <a:pt x="1596" y="0"/>
                    <a:pt x="1195" y="152"/>
                    <a:pt x="945" y="435"/>
                  </a:cubicBezTo>
                  <a:cubicBezTo>
                    <a:pt x="221" y="1286"/>
                    <a:pt x="0" y="1727"/>
                    <a:pt x="284" y="4090"/>
                  </a:cubicBezTo>
                  <a:cubicBezTo>
                    <a:pt x="567" y="4216"/>
                    <a:pt x="914" y="4247"/>
                    <a:pt x="1229" y="4247"/>
                  </a:cubicBezTo>
                  <a:lnTo>
                    <a:pt x="1575" y="4247"/>
                  </a:lnTo>
                  <a:lnTo>
                    <a:pt x="1575" y="2609"/>
                  </a:lnTo>
                  <a:lnTo>
                    <a:pt x="1008" y="2010"/>
                  </a:lnTo>
                  <a:cubicBezTo>
                    <a:pt x="914" y="1947"/>
                    <a:pt x="882" y="1853"/>
                    <a:pt x="882" y="1790"/>
                  </a:cubicBezTo>
                  <a:cubicBezTo>
                    <a:pt x="882" y="1191"/>
                    <a:pt x="1355" y="719"/>
                    <a:pt x="1953" y="719"/>
                  </a:cubicBezTo>
                  <a:cubicBezTo>
                    <a:pt x="2552" y="719"/>
                    <a:pt x="3025" y="1191"/>
                    <a:pt x="3025" y="1790"/>
                  </a:cubicBezTo>
                  <a:cubicBezTo>
                    <a:pt x="3025" y="1853"/>
                    <a:pt x="2962" y="1979"/>
                    <a:pt x="2898" y="2010"/>
                  </a:cubicBezTo>
                  <a:lnTo>
                    <a:pt x="2300" y="2609"/>
                  </a:lnTo>
                  <a:lnTo>
                    <a:pt x="2300" y="4247"/>
                  </a:lnTo>
                  <a:lnTo>
                    <a:pt x="2489" y="4247"/>
                  </a:lnTo>
                  <a:cubicBezTo>
                    <a:pt x="2930" y="4247"/>
                    <a:pt x="3277" y="4216"/>
                    <a:pt x="3655" y="4090"/>
                  </a:cubicBezTo>
                  <a:cubicBezTo>
                    <a:pt x="3749" y="2483"/>
                    <a:pt x="3749" y="1664"/>
                    <a:pt x="3434" y="1065"/>
                  </a:cubicBezTo>
                  <a:cubicBezTo>
                    <a:pt x="3308" y="845"/>
                    <a:pt x="3119" y="593"/>
                    <a:pt x="2930" y="372"/>
                  </a:cubicBezTo>
                  <a:cubicBezTo>
                    <a:pt x="2693" y="120"/>
                    <a:pt x="2344" y="0"/>
                    <a:pt x="19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5" name="Google Shape;8134;p75">
              <a:extLst>
                <a:ext uri="{FF2B5EF4-FFF2-40B4-BE49-F238E27FC236}">
                  <a16:creationId xmlns:a16="http://schemas.microsoft.com/office/drawing/2014/main" id="{61DF3C64-6E79-5C35-24D0-5BACA089BB85}"/>
                </a:ext>
              </a:extLst>
            </p:cNvPr>
            <p:cNvSpPr/>
            <p:nvPr/>
          </p:nvSpPr>
          <p:spPr>
            <a:xfrm>
              <a:off x="-17025025" y="3907200"/>
              <a:ext cx="15775" cy="13200"/>
            </a:xfrm>
            <a:custGeom>
              <a:avLst/>
              <a:gdLst/>
              <a:ahLst/>
              <a:cxnLst/>
              <a:rect l="l" t="t" r="r" b="b"/>
              <a:pathLst>
                <a:path w="631" h="528" extrusionOk="0">
                  <a:moveTo>
                    <a:pt x="327" y="0"/>
                  </a:moveTo>
                  <a:cubicBezTo>
                    <a:pt x="189" y="0"/>
                    <a:pt x="48" y="71"/>
                    <a:pt x="0" y="213"/>
                  </a:cubicBezTo>
                  <a:lnTo>
                    <a:pt x="315" y="528"/>
                  </a:lnTo>
                  <a:lnTo>
                    <a:pt x="630" y="213"/>
                  </a:lnTo>
                  <a:cubicBezTo>
                    <a:pt x="599" y="71"/>
                    <a:pt x="465" y="0"/>
                    <a:pt x="3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6" name="Google Shape;8135;p75">
              <a:extLst>
                <a:ext uri="{FF2B5EF4-FFF2-40B4-BE49-F238E27FC236}">
                  <a16:creationId xmlns:a16="http://schemas.microsoft.com/office/drawing/2014/main" id="{95AF4F5E-CB4C-8990-B8B0-0115792BF47E}"/>
                </a:ext>
              </a:extLst>
            </p:cNvPr>
            <p:cNvSpPr/>
            <p:nvPr/>
          </p:nvSpPr>
          <p:spPr>
            <a:xfrm>
              <a:off x="-16995100" y="3817825"/>
              <a:ext cx="63025" cy="69900"/>
            </a:xfrm>
            <a:custGeom>
              <a:avLst/>
              <a:gdLst/>
              <a:ahLst/>
              <a:cxnLst/>
              <a:rect l="l" t="t" r="r" b="b"/>
              <a:pathLst>
                <a:path w="2521" h="2796" extrusionOk="0">
                  <a:moveTo>
                    <a:pt x="1292" y="1425"/>
                  </a:moveTo>
                  <a:cubicBezTo>
                    <a:pt x="1481" y="1425"/>
                    <a:pt x="1670" y="1582"/>
                    <a:pt x="1670" y="1771"/>
                  </a:cubicBezTo>
                  <a:cubicBezTo>
                    <a:pt x="1639" y="1992"/>
                    <a:pt x="1481" y="2149"/>
                    <a:pt x="1292" y="2149"/>
                  </a:cubicBezTo>
                  <a:cubicBezTo>
                    <a:pt x="1103" y="2149"/>
                    <a:pt x="946" y="1992"/>
                    <a:pt x="946" y="1771"/>
                  </a:cubicBezTo>
                  <a:cubicBezTo>
                    <a:pt x="946" y="1582"/>
                    <a:pt x="1103" y="1425"/>
                    <a:pt x="1292" y="1425"/>
                  </a:cubicBezTo>
                  <a:close/>
                  <a:moveTo>
                    <a:pt x="1017" y="0"/>
                  </a:moveTo>
                  <a:cubicBezTo>
                    <a:pt x="931" y="0"/>
                    <a:pt x="844" y="12"/>
                    <a:pt x="757" y="39"/>
                  </a:cubicBezTo>
                  <a:cubicBezTo>
                    <a:pt x="158" y="259"/>
                    <a:pt x="0" y="1047"/>
                    <a:pt x="190" y="1708"/>
                  </a:cubicBezTo>
                  <a:cubicBezTo>
                    <a:pt x="347" y="1771"/>
                    <a:pt x="505" y="1897"/>
                    <a:pt x="631" y="2023"/>
                  </a:cubicBezTo>
                  <a:cubicBezTo>
                    <a:pt x="851" y="2244"/>
                    <a:pt x="1072" y="2496"/>
                    <a:pt x="1229" y="2748"/>
                  </a:cubicBezTo>
                  <a:cubicBezTo>
                    <a:pt x="1308" y="2780"/>
                    <a:pt x="1395" y="2795"/>
                    <a:pt x="1481" y="2795"/>
                  </a:cubicBezTo>
                  <a:cubicBezTo>
                    <a:pt x="1568" y="2795"/>
                    <a:pt x="1654" y="2780"/>
                    <a:pt x="1733" y="2748"/>
                  </a:cubicBezTo>
                  <a:cubicBezTo>
                    <a:pt x="2269" y="2527"/>
                    <a:pt x="2521" y="1771"/>
                    <a:pt x="2237" y="1047"/>
                  </a:cubicBezTo>
                  <a:cubicBezTo>
                    <a:pt x="2047" y="477"/>
                    <a:pt x="1553" y="0"/>
                    <a:pt x="10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7" name="Google Shape;8136;p75">
              <a:extLst>
                <a:ext uri="{FF2B5EF4-FFF2-40B4-BE49-F238E27FC236}">
                  <a16:creationId xmlns:a16="http://schemas.microsoft.com/office/drawing/2014/main" id="{F94C74C2-B4EE-ED03-193F-CE9B4F069E2E}"/>
                </a:ext>
              </a:extLst>
            </p:cNvPr>
            <p:cNvSpPr/>
            <p:nvPr/>
          </p:nvSpPr>
          <p:spPr>
            <a:xfrm>
              <a:off x="-17150275" y="3728200"/>
              <a:ext cx="267825" cy="236300"/>
            </a:xfrm>
            <a:custGeom>
              <a:avLst/>
              <a:gdLst/>
              <a:ahLst/>
              <a:cxnLst/>
              <a:rect l="l" t="t" r="r" b="b"/>
              <a:pathLst>
                <a:path w="10713" h="9452" extrusionOk="0">
                  <a:moveTo>
                    <a:pt x="5325" y="1"/>
                  </a:moveTo>
                  <a:cubicBezTo>
                    <a:pt x="2395" y="1"/>
                    <a:pt x="1" y="2269"/>
                    <a:pt x="1" y="5010"/>
                  </a:cubicBezTo>
                  <a:cubicBezTo>
                    <a:pt x="1" y="6900"/>
                    <a:pt x="1135" y="8601"/>
                    <a:pt x="2899" y="9452"/>
                  </a:cubicBezTo>
                  <a:cubicBezTo>
                    <a:pt x="2773" y="8412"/>
                    <a:pt x="2773" y="7688"/>
                    <a:pt x="2994" y="7089"/>
                  </a:cubicBezTo>
                  <a:lnTo>
                    <a:pt x="2931" y="7089"/>
                  </a:lnTo>
                  <a:cubicBezTo>
                    <a:pt x="2742" y="7089"/>
                    <a:pt x="2584" y="7058"/>
                    <a:pt x="2427" y="7026"/>
                  </a:cubicBezTo>
                  <a:cubicBezTo>
                    <a:pt x="1482" y="6680"/>
                    <a:pt x="1104" y="5482"/>
                    <a:pt x="1482" y="4380"/>
                  </a:cubicBezTo>
                  <a:cubicBezTo>
                    <a:pt x="1822" y="3490"/>
                    <a:pt x="2596" y="2883"/>
                    <a:pt x="3390" y="2883"/>
                  </a:cubicBezTo>
                  <a:cubicBezTo>
                    <a:pt x="3553" y="2883"/>
                    <a:pt x="3716" y="2909"/>
                    <a:pt x="3876" y="2962"/>
                  </a:cubicBezTo>
                  <a:cubicBezTo>
                    <a:pt x="4601" y="3214"/>
                    <a:pt x="5105" y="4002"/>
                    <a:pt x="4947" y="5041"/>
                  </a:cubicBezTo>
                  <a:cubicBezTo>
                    <a:pt x="5073" y="5010"/>
                    <a:pt x="5231" y="5010"/>
                    <a:pt x="5388" y="5010"/>
                  </a:cubicBezTo>
                  <a:cubicBezTo>
                    <a:pt x="5451" y="5010"/>
                    <a:pt x="5546" y="5010"/>
                    <a:pt x="5672" y="5041"/>
                  </a:cubicBezTo>
                  <a:cubicBezTo>
                    <a:pt x="5546" y="4002"/>
                    <a:pt x="6018" y="3246"/>
                    <a:pt x="6712" y="2962"/>
                  </a:cubicBezTo>
                  <a:cubicBezTo>
                    <a:pt x="6883" y="2899"/>
                    <a:pt x="7058" y="2870"/>
                    <a:pt x="7233" y="2870"/>
                  </a:cubicBezTo>
                  <a:cubicBezTo>
                    <a:pt x="8023" y="2870"/>
                    <a:pt x="8802" y="3477"/>
                    <a:pt x="9137" y="4380"/>
                  </a:cubicBezTo>
                  <a:cubicBezTo>
                    <a:pt x="9515" y="5482"/>
                    <a:pt x="9074" y="6680"/>
                    <a:pt x="8161" y="7026"/>
                  </a:cubicBezTo>
                  <a:cubicBezTo>
                    <a:pt x="8003" y="7058"/>
                    <a:pt x="7877" y="7089"/>
                    <a:pt x="7751" y="7089"/>
                  </a:cubicBezTo>
                  <a:cubicBezTo>
                    <a:pt x="7909" y="7688"/>
                    <a:pt x="7909" y="8444"/>
                    <a:pt x="7783" y="9452"/>
                  </a:cubicBezTo>
                  <a:cubicBezTo>
                    <a:pt x="9547" y="8633"/>
                    <a:pt x="10713" y="6900"/>
                    <a:pt x="10713" y="5010"/>
                  </a:cubicBezTo>
                  <a:cubicBezTo>
                    <a:pt x="10681" y="2269"/>
                    <a:pt x="8287" y="1"/>
                    <a:pt x="53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8" name="Google Shape;8137;p75">
              <a:extLst>
                <a:ext uri="{FF2B5EF4-FFF2-40B4-BE49-F238E27FC236}">
                  <a16:creationId xmlns:a16="http://schemas.microsoft.com/office/drawing/2014/main" id="{620B9D82-111D-C174-F723-A2CA5AB16665}"/>
                </a:ext>
              </a:extLst>
            </p:cNvPr>
            <p:cNvSpPr/>
            <p:nvPr/>
          </p:nvSpPr>
          <p:spPr>
            <a:xfrm>
              <a:off x="-17168375" y="3692750"/>
              <a:ext cx="99250" cy="92975"/>
            </a:xfrm>
            <a:custGeom>
              <a:avLst/>
              <a:gdLst/>
              <a:ahLst/>
              <a:cxnLst/>
              <a:rect l="l" t="t" r="r" b="b"/>
              <a:pathLst>
                <a:path w="3970" h="3719" extrusionOk="0">
                  <a:moveTo>
                    <a:pt x="2111" y="1"/>
                  </a:moveTo>
                  <a:cubicBezTo>
                    <a:pt x="946" y="1"/>
                    <a:pt x="0" y="946"/>
                    <a:pt x="0" y="2143"/>
                  </a:cubicBezTo>
                  <a:cubicBezTo>
                    <a:pt x="0" y="2773"/>
                    <a:pt x="284" y="3309"/>
                    <a:pt x="693" y="3718"/>
                  </a:cubicBezTo>
                  <a:cubicBezTo>
                    <a:pt x="1418" y="2521"/>
                    <a:pt x="2552" y="1545"/>
                    <a:pt x="3970" y="1072"/>
                  </a:cubicBezTo>
                  <a:cubicBezTo>
                    <a:pt x="3623" y="442"/>
                    <a:pt x="2899" y="1"/>
                    <a:pt x="21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89" name="Google Shape;8138;p75">
            <a:extLst>
              <a:ext uri="{FF2B5EF4-FFF2-40B4-BE49-F238E27FC236}">
                <a16:creationId xmlns:a16="http://schemas.microsoft.com/office/drawing/2014/main" id="{11DAA101-69C5-2692-6698-85689D16843B}"/>
              </a:ext>
            </a:extLst>
          </p:cNvPr>
          <p:cNvGrpSpPr/>
          <p:nvPr/>
        </p:nvGrpSpPr>
        <p:grpSpPr>
          <a:xfrm>
            <a:off x="9145988" y="3729137"/>
            <a:ext cx="608411" cy="599100"/>
            <a:chOff x="-17170750" y="4058800"/>
            <a:chExt cx="308775" cy="304050"/>
          </a:xfrm>
          <a:solidFill>
            <a:schemeClr val="tx1"/>
          </a:solidFill>
        </p:grpSpPr>
        <p:sp>
          <p:nvSpPr>
            <p:cNvPr id="1090" name="Google Shape;8139;p75">
              <a:extLst>
                <a:ext uri="{FF2B5EF4-FFF2-40B4-BE49-F238E27FC236}">
                  <a16:creationId xmlns:a16="http://schemas.microsoft.com/office/drawing/2014/main" id="{F0631859-0896-8411-76FD-82E30D841519}"/>
                </a:ext>
              </a:extLst>
            </p:cNvPr>
            <p:cNvSpPr/>
            <p:nvPr/>
          </p:nvSpPr>
          <p:spPr>
            <a:xfrm>
              <a:off x="-17041575" y="4058800"/>
              <a:ext cx="49650" cy="49850"/>
            </a:xfrm>
            <a:custGeom>
              <a:avLst/>
              <a:gdLst/>
              <a:ahLst/>
              <a:cxnLst/>
              <a:rect l="l" t="t" r="r" b="b"/>
              <a:pathLst>
                <a:path w="1986" h="1994" extrusionOk="0">
                  <a:moveTo>
                    <a:pt x="989" y="1"/>
                  </a:moveTo>
                  <a:cubicBezTo>
                    <a:pt x="859" y="1"/>
                    <a:pt x="725" y="56"/>
                    <a:pt x="662" y="166"/>
                  </a:cubicBezTo>
                  <a:lnTo>
                    <a:pt x="1" y="1521"/>
                  </a:lnTo>
                  <a:lnTo>
                    <a:pt x="32" y="1521"/>
                  </a:lnTo>
                  <a:lnTo>
                    <a:pt x="977" y="1993"/>
                  </a:lnTo>
                  <a:lnTo>
                    <a:pt x="1954" y="1521"/>
                  </a:lnTo>
                  <a:lnTo>
                    <a:pt x="1985" y="1521"/>
                  </a:lnTo>
                  <a:lnTo>
                    <a:pt x="1292" y="166"/>
                  </a:lnTo>
                  <a:cubicBezTo>
                    <a:pt x="1245" y="56"/>
                    <a:pt x="1119" y="1"/>
                    <a:pt x="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1" name="Google Shape;8140;p75">
              <a:extLst>
                <a:ext uri="{FF2B5EF4-FFF2-40B4-BE49-F238E27FC236}">
                  <a16:creationId xmlns:a16="http://schemas.microsoft.com/office/drawing/2014/main" id="{ADEA88F3-F2A0-E65A-3A60-1480C1DF3DF3}"/>
                </a:ext>
              </a:extLst>
            </p:cNvPr>
            <p:cNvSpPr/>
            <p:nvPr/>
          </p:nvSpPr>
          <p:spPr>
            <a:xfrm>
              <a:off x="-17041575" y="4312625"/>
              <a:ext cx="49650" cy="50225"/>
            </a:xfrm>
            <a:custGeom>
              <a:avLst/>
              <a:gdLst/>
              <a:ahLst/>
              <a:cxnLst/>
              <a:rect l="l" t="t" r="r" b="b"/>
              <a:pathLst>
                <a:path w="1986" h="2009" extrusionOk="0">
                  <a:moveTo>
                    <a:pt x="977" y="0"/>
                  </a:moveTo>
                  <a:lnTo>
                    <a:pt x="32" y="473"/>
                  </a:lnTo>
                  <a:lnTo>
                    <a:pt x="1" y="473"/>
                  </a:lnTo>
                  <a:lnTo>
                    <a:pt x="662" y="1796"/>
                  </a:lnTo>
                  <a:cubicBezTo>
                    <a:pt x="757" y="1938"/>
                    <a:pt x="891" y="2009"/>
                    <a:pt x="1013" y="2009"/>
                  </a:cubicBezTo>
                  <a:cubicBezTo>
                    <a:pt x="1135" y="2009"/>
                    <a:pt x="1245" y="1938"/>
                    <a:pt x="1292" y="1796"/>
                  </a:cubicBezTo>
                  <a:lnTo>
                    <a:pt x="1985" y="473"/>
                  </a:lnTo>
                  <a:lnTo>
                    <a:pt x="1954" y="473"/>
                  </a:lnTo>
                  <a:lnTo>
                    <a:pt x="97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2" name="Google Shape;8141;p75">
              <a:extLst>
                <a:ext uri="{FF2B5EF4-FFF2-40B4-BE49-F238E27FC236}">
                  <a16:creationId xmlns:a16="http://schemas.microsoft.com/office/drawing/2014/main" id="{8181D6A2-8BC5-9C19-2F27-A887155C5D0E}"/>
                </a:ext>
              </a:extLst>
            </p:cNvPr>
            <p:cNvSpPr/>
            <p:nvPr/>
          </p:nvSpPr>
          <p:spPr>
            <a:xfrm>
              <a:off x="-17170750" y="4186600"/>
              <a:ext cx="52800" cy="48075"/>
            </a:xfrm>
            <a:custGeom>
              <a:avLst/>
              <a:gdLst/>
              <a:ahLst/>
              <a:cxnLst/>
              <a:rect l="l" t="t" r="r" b="b"/>
              <a:pathLst>
                <a:path w="2112" h="1923" extrusionOk="0">
                  <a:moveTo>
                    <a:pt x="1639" y="0"/>
                  </a:moveTo>
                  <a:lnTo>
                    <a:pt x="284" y="630"/>
                  </a:lnTo>
                  <a:cubicBezTo>
                    <a:pt x="1" y="788"/>
                    <a:pt x="1" y="1135"/>
                    <a:pt x="284" y="1261"/>
                  </a:cubicBezTo>
                  <a:lnTo>
                    <a:pt x="1639" y="1922"/>
                  </a:lnTo>
                  <a:lnTo>
                    <a:pt x="1639" y="1891"/>
                  </a:lnTo>
                  <a:lnTo>
                    <a:pt x="2112" y="946"/>
                  </a:lnTo>
                  <a:lnTo>
                    <a:pt x="163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3" name="Google Shape;8142;p75">
              <a:extLst>
                <a:ext uri="{FF2B5EF4-FFF2-40B4-BE49-F238E27FC236}">
                  <a16:creationId xmlns:a16="http://schemas.microsoft.com/office/drawing/2014/main" id="{C175723F-AC2E-1B13-B49D-19E4E43431E5}"/>
                </a:ext>
              </a:extLst>
            </p:cNvPr>
            <p:cNvSpPr/>
            <p:nvPr/>
          </p:nvSpPr>
          <p:spPr>
            <a:xfrm>
              <a:off x="-16914775" y="4185025"/>
              <a:ext cx="52800" cy="49650"/>
            </a:xfrm>
            <a:custGeom>
              <a:avLst/>
              <a:gdLst/>
              <a:ahLst/>
              <a:cxnLst/>
              <a:rect l="l" t="t" r="r" b="b"/>
              <a:pathLst>
                <a:path w="2112" h="1986" extrusionOk="0">
                  <a:moveTo>
                    <a:pt x="474" y="0"/>
                  </a:moveTo>
                  <a:lnTo>
                    <a:pt x="474" y="63"/>
                  </a:lnTo>
                  <a:lnTo>
                    <a:pt x="1" y="1009"/>
                  </a:lnTo>
                  <a:lnTo>
                    <a:pt x="474" y="1954"/>
                  </a:lnTo>
                  <a:lnTo>
                    <a:pt x="474" y="1985"/>
                  </a:lnTo>
                  <a:lnTo>
                    <a:pt x="1828" y="1324"/>
                  </a:lnTo>
                  <a:cubicBezTo>
                    <a:pt x="2112" y="1198"/>
                    <a:pt x="2112" y="851"/>
                    <a:pt x="1828" y="693"/>
                  </a:cubicBezTo>
                  <a:lnTo>
                    <a:pt x="47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4" name="Google Shape;8143;p75">
              <a:extLst>
                <a:ext uri="{FF2B5EF4-FFF2-40B4-BE49-F238E27FC236}">
                  <a16:creationId xmlns:a16="http://schemas.microsoft.com/office/drawing/2014/main" id="{5ACD559A-A645-D6D4-BBD9-BB6AEF3241BA}"/>
                </a:ext>
              </a:extLst>
            </p:cNvPr>
            <p:cNvSpPr/>
            <p:nvPr/>
          </p:nvSpPr>
          <p:spPr>
            <a:xfrm>
              <a:off x="-17127800" y="4273225"/>
              <a:ext cx="47650" cy="46500"/>
            </a:xfrm>
            <a:custGeom>
              <a:avLst/>
              <a:gdLst/>
              <a:ahLst/>
              <a:cxnLst/>
              <a:rect l="l" t="t" r="r" b="b"/>
              <a:pathLst>
                <a:path w="1906" h="1860" extrusionOk="0">
                  <a:moveTo>
                    <a:pt x="551" y="1"/>
                  </a:moveTo>
                  <a:lnTo>
                    <a:pt x="79" y="1419"/>
                  </a:lnTo>
                  <a:cubicBezTo>
                    <a:pt x="0" y="1628"/>
                    <a:pt x="183" y="1859"/>
                    <a:pt x="373" y="1859"/>
                  </a:cubicBezTo>
                  <a:cubicBezTo>
                    <a:pt x="412" y="1859"/>
                    <a:pt x="451" y="1850"/>
                    <a:pt x="488" y="1828"/>
                  </a:cubicBezTo>
                  <a:lnTo>
                    <a:pt x="1906" y="1356"/>
                  </a:lnTo>
                  <a:lnTo>
                    <a:pt x="1906" y="1324"/>
                  </a:lnTo>
                  <a:lnTo>
                    <a:pt x="1591" y="347"/>
                  </a:lnTo>
                  <a:lnTo>
                    <a:pt x="58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5" name="Google Shape;8144;p75">
              <a:extLst>
                <a:ext uri="{FF2B5EF4-FFF2-40B4-BE49-F238E27FC236}">
                  <a16:creationId xmlns:a16="http://schemas.microsoft.com/office/drawing/2014/main" id="{4AD0CD01-FBEC-EA14-FA98-953A11A8B576}"/>
                </a:ext>
              </a:extLst>
            </p:cNvPr>
            <p:cNvSpPr/>
            <p:nvPr/>
          </p:nvSpPr>
          <p:spPr>
            <a:xfrm>
              <a:off x="-16952575" y="4100775"/>
              <a:ext cx="47675" cy="47250"/>
            </a:xfrm>
            <a:custGeom>
              <a:avLst/>
              <a:gdLst/>
              <a:ahLst/>
              <a:cxnLst/>
              <a:rect l="l" t="t" r="r" b="b"/>
              <a:pathLst>
                <a:path w="1907" h="1890" extrusionOk="0">
                  <a:moveTo>
                    <a:pt x="1544" y="0"/>
                  </a:moveTo>
                  <a:cubicBezTo>
                    <a:pt x="1503" y="0"/>
                    <a:pt x="1461" y="10"/>
                    <a:pt x="1418" y="31"/>
                  </a:cubicBezTo>
                  <a:lnTo>
                    <a:pt x="1" y="503"/>
                  </a:lnTo>
                  <a:lnTo>
                    <a:pt x="1" y="535"/>
                  </a:lnTo>
                  <a:lnTo>
                    <a:pt x="316" y="1543"/>
                  </a:lnTo>
                  <a:lnTo>
                    <a:pt x="1324" y="1890"/>
                  </a:lnTo>
                  <a:lnTo>
                    <a:pt x="1355" y="1890"/>
                  </a:lnTo>
                  <a:lnTo>
                    <a:pt x="1828" y="472"/>
                  </a:lnTo>
                  <a:cubicBezTo>
                    <a:pt x="1907" y="236"/>
                    <a:pt x="1745" y="0"/>
                    <a:pt x="15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6" name="Google Shape;8145;p75">
              <a:extLst>
                <a:ext uri="{FF2B5EF4-FFF2-40B4-BE49-F238E27FC236}">
                  <a16:creationId xmlns:a16="http://schemas.microsoft.com/office/drawing/2014/main" id="{2F7A1461-17D4-E842-0D87-03A405EF73EA}"/>
                </a:ext>
              </a:extLst>
            </p:cNvPr>
            <p:cNvSpPr/>
            <p:nvPr/>
          </p:nvSpPr>
          <p:spPr>
            <a:xfrm>
              <a:off x="-16954150" y="4273225"/>
              <a:ext cx="49200" cy="47800"/>
            </a:xfrm>
            <a:custGeom>
              <a:avLst/>
              <a:gdLst/>
              <a:ahLst/>
              <a:cxnLst/>
              <a:rect l="l" t="t" r="r" b="b"/>
              <a:pathLst>
                <a:path w="1968" h="1912" extrusionOk="0">
                  <a:moveTo>
                    <a:pt x="1387" y="1"/>
                  </a:moveTo>
                  <a:lnTo>
                    <a:pt x="379" y="347"/>
                  </a:lnTo>
                  <a:lnTo>
                    <a:pt x="1" y="1356"/>
                  </a:lnTo>
                  <a:lnTo>
                    <a:pt x="1" y="1419"/>
                  </a:lnTo>
                  <a:lnTo>
                    <a:pt x="1418" y="1891"/>
                  </a:lnTo>
                  <a:cubicBezTo>
                    <a:pt x="1460" y="1905"/>
                    <a:pt x="1501" y="1911"/>
                    <a:pt x="1541" y="1911"/>
                  </a:cubicBezTo>
                  <a:cubicBezTo>
                    <a:pt x="1776" y="1911"/>
                    <a:pt x="1967" y="1692"/>
                    <a:pt x="1860" y="1450"/>
                  </a:cubicBezTo>
                  <a:lnTo>
                    <a:pt x="138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7" name="Google Shape;8146;p75">
              <a:extLst>
                <a:ext uri="{FF2B5EF4-FFF2-40B4-BE49-F238E27FC236}">
                  <a16:creationId xmlns:a16="http://schemas.microsoft.com/office/drawing/2014/main" id="{E5570CD1-AFFE-A31B-586F-A82D7BDB5C78}"/>
                </a:ext>
              </a:extLst>
            </p:cNvPr>
            <p:cNvSpPr/>
            <p:nvPr/>
          </p:nvSpPr>
          <p:spPr>
            <a:xfrm>
              <a:off x="-17128625" y="4101275"/>
              <a:ext cx="48475" cy="46750"/>
            </a:xfrm>
            <a:custGeom>
              <a:avLst/>
              <a:gdLst/>
              <a:ahLst/>
              <a:cxnLst/>
              <a:rect l="l" t="t" r="r" b="b"/>
              <a:pathLst>
                <a:path w="1939" h="1870" extrusionOk="0">
                  <a:moveTo>
                    <a:pt x="433" y="0"/>
                  </a:moveTo>
                  <a:cubicBezTo>
                    <a:pt x="209" y="0"/>
                    <a:pt x="0" y="201"/>
                    <a:pt x="112" y="452"/>
                  </a:cubicBezTo>
                  <a:lnTo>
                    <a:pt x="584" y="1870"/>
                  </a:lnTo>
                  <a:lnTo>
                    <a:pt x="1592" y="1523"/>
                  </a:lnTo>
                  <a:lnTo>
                    <a:pt x="1939" y="483"/>
                  </a:lnTo>
                  <a:lnTo>
                    <a:pt x="521" y="11"/>
                  </a:lnTo>
                  <a:cubicBezTo>
                    <a:pt x="492" y="4"/>
                    <a:pt x="462" y="0"/>
                    <a:pt x="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8" name="Google Shape;8147;p75">
              <a:extLst>
                <a:ext uri="{FF2B5EF4-FFF2-40B4-BE49-F238E27FC236}">
                  <a16:creationId xmlns:a16="http://schemas.microsoft.com/office/drawing/2014/main" id="{2E543D67-7ECC-05F2-5A68-53FAEFE49A19}"/>
                </a:ext>
              </a:extLst>
            </p:cNvPr>
            <p:cNvSpPr/>
            <p:nvPr/>
          </p:nvSpPr>
          <p:spPr>
            <a:xfrm>
              <a:off x="-17043150" y="41834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39"/>
                    <a:pt x="473" y="2111"/>
                    <a:pt x="1040" y="2111"/>
                  </a:cubicBezTo>
                  <a:cubicBezTo>
                    <a:pt x="1639" y="2111"/>
                    <a:pt x="2112" y="1639"/>
                    <a:pt x="2112" y="1072"/>
                  </a:cubicBezTo>
                  <a:cubicBezTo>
                    <a:pt x="2112" y="504"/>
                    <a:pt x="1639" y="0"/>
                    <a:pt x="10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9" name="Google Shape;8148;p75">
              <a:extLst>
                <a:ext uri="{FF2B5EF4-FFF2-40B4-BE49-F238E27FC236}">
                  <a16:creationId xmlns:a16="http://schemas.microsoft.com/office/drawing/2014/main" id="{0F4EA093-64C1-3245-329E-66486B2CA719}"/>
                </a:ext>
              </a:extLst>
            </p:cNvPr>
            <p:cNvSpPr/>
            <p:nvPr/>
          </p:nvSpPr>
          <p:spPr>
            <a:xfrm>
              <a:off x="-17070725" y="4111975"/>
              <a:ext cx="44925" cy="60475"/>
            </a:xfrm>
            <a:custGeom>
              <a:avLst/>
              <a:gdLst/>
              <a:ahLst/>
              <a:cxnLst/>
              <a:rect l="l" t="t" r="r" b="b"/>
              <a:pathLst>
                <a:path w="1797" h="2419" extrusionOk="0">
                  <a:moveTo>
                    <a:pt x="722" y="0"/>
                  </a:moveTo>
                  <a:cubicBezTo>
                    <a:pt x="663" y="0"/>
                    <a:pt x="600" y="8"/>
                    <a:pt x="537" y="24"/>
                  </a:cubicBezTo>
                  <a:cubicBezTo>
                    <a:pt x="411" y="55"/>
                    <a:pt x="348" y="150"/>
                    <a:pt x="316" y="244"/>
                  </a:cubicBezTo>
                  <a:lnTo>
                    <a:pt x="1" y="1253"/>
                  </a:lnTo>
                  <a:lnTo>
                    <a:pt x="1167" y="2418"/>
                  </a:lnTo>
                  <a:cubicBezTo>
                    <a:pt x="1356" y="2355"/>
                    <a:pt x="1576" y="2229"/>
                    <a:pt x="1797" y="2198"/>
                  </a:cubicBezTo>
                  <a:lnTo>
                    <a:pt x="1797" y="496"/>
                  </a:lnTo>
                  <a:lnTo>
                    <a:pt x="883" y="24"/>
                  </a:lnTo>
                  <a:cubicBezTo>
                    <a:pt x="836" y="8"/>
                    <a:pt x="781" y="0"/>
                    <a:pt x="7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0" name="Google Shape;8149;p75">
              <a:extLst>
                <a:ext uri="{FF2B5EF4-FFF2-40B4-BE49-F238E27FC236}">
                  <a16:creationId xmlns:a16="http://schemas.microsoft.com/office/drawing/2014/main" id="{AF74A4D3-70C5-A8FC-A3C0-91DAA0204E25}"/>
                </a:ext>
              </a:extLst>
            </p:cNvPr>
            <p:cNvSpPr/>
            <p:nvPr/>
          </p:nvSpPr>
          <p:spPr>
            <a:xfrm>
              <a:off x="-16979350" y="4156675"/>
              <a:ext cx="60675" cy="45700"/>
            </a:xfrm>
            <a:custGeom>
              <a:avLst/>
              <a:gdLst/>
              <a:ahLst/>
              <a:cxnLst/>
              <a:rect l="l" t="t" r="r" b="b"/>
              <a:pathLst>
                <a:path w="2427" h="1828" extrusionOk="0">
                  <a:moveTo>
                    <a:pt x="1166" y="0"/>
                  </a:moveTo>
                  <a:lnTo>
                    <a:pt x="1" y="1166"/>
                  </a:lnTo>
                  <a:cubicBezTo>
                    <a:pt x="127" y="1386"/>
                    <a:pt x="190" y="1575"/>
                    <a:pt x="284" y="1827"/>
                  </a:cubicBezTo>
                  <a:lnTo>
                    <a:pt x="1954" y="1827"/>
                  </a:lnTo>
                  <a:lnTo>
                    <a:pt x="2426" y="914"/>
                  </a:lnTo>
                  <a:cubicBezTo>
                    <a:pt x="2426" y="756"/>
                    <a:pt x="2426" y="630"/>
                    <a:pt x="2395" y="567"/>
                  </a:cubicBezTo>
                  <a:cubicBezTo>
                    <a:pt x="2363" y="441"/>
                    <a:pt x="2269" y="347"/>
                    <a:pt x="2174" y="315"/>
                  </a:cubicBezTo>
                  <a:lnTo>
                    <a:pt x="116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1" name="Google Shape;8150;p75">
              <a:extLst>
                <a:ext uri="{FF2B5EF4-FFF2-40B4-BE49-F238E27FC236}">
                  <a16:creationId xmlns:a16="http://schemas.microsoft.com/office/drawing/2014/main" id="{257B667A-7F2C-30A2-E9C8-BFA73B1424D8}"/>
                </a:ext>
              </a:extLst>
            </p:cNvPr>
            <p:cNvSpPr/>
            <p:nvPr/>
          </p:nvSpPr>
          <p:spPr>
            <a:xfrm>
              <a:off x="-17116400" y="4155875"/>
              <a:ext cx="63050" cy="44125"/>
            </a:xfrm>
            <a:custGeom>
              <a:avLst/>
              <a:gdLst/>
              <a:ahLst/>
              <a:cxnLst/>
              <a:rect l="l" t="t" r="r" b="b"/>
              <a:pathLst>
                <a:path w="2522" h="1765" extrusionOk="0">
                  <a:moveTo>
                    <a:pt x="1292" y="1"/>
                  </a:moveTo>
                  <a:lnTo>
                    <a:pt x="316" y="316"/>
                  </a:lnTo>
                  <a:cubicBezTo>
                    <a:pt x="190" y="347"/>
                    <a:pt x="127" y="442"/>
                    <a:pt x="95" y="536"/>
                  </a:cubicBezTo>
                  <a:cubicBezTo>
                    <a:pt x="32" y="662"/>
                    <a:pt x="1" y="788"/>
                    <a:pt x="95" y="851"/>
                  </a:cubicBezTo>
                  <a:lnTo>
                    <a:pt x="568" y="1765"/>
                  </a:lnTo>
                  <a:lnTo>
                    <a:pt x="2238" y="1765"/>
                  </a:lnTo>
                  <a:cubicBezTo>
                    <a:pt x="2301" y="1544"/>
                    <a:pt x="2364" y="1324"/>
                    <a:pt x="2521" y="1135"/>
                  </a:cubicBezTo>
                  <a:lnTo>
                    <a:pt x="12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2" name="Google Shape;8151;p75">
              <a:extLst>
                <a:ext uri="{FF2B5EF4-FFF2-40B4-BE49-F238E27FC236}">
                  <a16:creationId xmlns:a16="http://schemas.microsoft.com/office/drawing/2014/main" id="{FD16E4B7-BCD1-1F5B-46F2-0C6B95E9B588}"/>
                </a:ext>
              </a:extLst>
            </p:cNvPr>
            <p:cNvSpPr/>
            <p:nvPr/>
          </p:nvSpPr>
          <p:spPr>
            <a:xfrm>
              <a:off x="-17007700" y="4112450"/>
              <a:ext cx="44925" cy="60775"/>
            </a:xfrm>
            <a:custGeom>
              <a:avLst/>
              <a:gdLst/>
              <a:ahLst/>
              <a:cxnLst/>
              <a:rect l="l" t="t" r="r" b="b"/>
              <a:pathLst>
                <a:path w="1797" h="2431" extrusionOk="0">
                  <a:moveTo>
                    <a:pt x="1042" y="0"/>
                  </a:moveTo>
                  <a:cubicBezTo>
                    <a:pt x="989" y="0"/>
                    <a:pt x="936" y="10"/>
                    <a:pt x="883" y="36"/>
                  </a:cubicBezTo>
                  <a:lnTo>
                    <a:pt x="0" y="509"/>
                  </a:lnTo>
                  <a:lnTo>
                    <a:pt x="0" y="2179"/>
                  </a:lnTo>
                  <a:cubicBezTo>
                    <a:pt x="221" y="2210"/>
                    <a:pt x="410" y="2273"/>
                    <a:pt x="630" y="2431"/>
                  </a:cubicBezTo>
                  <a:lnTo>
                    <a:pt x="1796" y="1265"/>
                  </a:lnTo>
                  <a:lnTo>
                    <a:pt x="1481" y="288"/>
                  </a:lnTo>
                  <a:cubicBezTo>
                    <a:pt x="1450" y="162"/>
                    <a:pt x="1355" y="68"/>
                    <a:pt x="1261" y="36"/>
                  </a:cubicBezTo>
                  <a:cubicBezTo>
                    <a:pt x="1188" y="18"/>
                    <a:pt x="1115" y="0"/>
                    <a:pt x="10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3" name="Google Shape;8152;p75">
              <a:extLst>
                <a:ext uri="{FF2B5EF4-FFF2-40B4-BE49-F238E27FC236}">
                  <a16:creationId xmlns:a16="http://schemas.microsoft.com/office/drawing/2014/main" id="{06341AE3-CC1C-D927-5FF3-B17E03261801}"/>
                </a:ext>
              </a:extLst>
            </p:cNvPr>
            <p:cNvSpPr/>
            <p:nvPr/>
          </p:nvSpPr>
          <p:spPr>
            <a:xfrm>
              <a:off x="-17007700" y="4248025"/>
              <a:ext cx="44925" cy="61475"/>
            </a:xfrm>
            <a:custGeom>
              <a:avLst/>
              <a:gdLst/>
              <a:ahLst/>
              <a:cxnLst/>
              <a:rect l="l" t="t" r="r" b="b"/>
              <a:pathLst>
                <a:path w="1797" h="2459" extrusionOk="0">
                  <a:moveTo>
                    <a:pt x="630" y="1"/>
                  </a:moveTo>
                  <a:cubicBezTo>
                    <a:pt x="473" y="95"/>
                    <a:pt x="221" y="221"/>
                    <a:pt x="0" y="253"/>
                  </a:cubicBezTo>
                  <a:lnTo>
                    <a:pt x="0" y="1954"/>
                  </a:lnTo>
                  <a:lnTo>
                    <a:pt x="883" y="2427"/>
                  </a:lnTo>
                  <a:cubicBezTo>
                    <a:pt x="946" y="2458"/>
                    <a:pt x="1009" y="2458"/>
                    <a:pt x="1040" y="2458"/>
                  </a:cubicBezTo>
                  <a:cubicBezTo>
                    <a:pt x="1135" y="2458"/>
                    <a:pt x="1198" y="2427"/>
                    <a:pt x="1261" y="2364"/>
                  </a:cubicBezTo>
                  <a:cubicBezTo>
                    <a:pt x="1324" y="2332"/>
                    <a:pt x="1450" y="2269"/>
                    <a:pt x="1481" y="2175"/>
                  </a:cubicBezTo>
                  <a:lnTo>
                    <a:pt x="1796" y="1198"/>
                  </a:lnTo>
                  <a:lnTo>
                    <a:pt x="63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4" name="Google Shape;8153;p75">
              <a:extLst>
                <a:ext uri="{FF2B5EF4-FFF2-40B4-BE49-F238E27FC236}">
                  <a16:creationId xmlns:a16="http://schemas.microsoft.com/office/drawing/2014/main" id="{0AB341A4-E70D-8B50-1606-A297194210A3}"/>
                </a:ext>
              </a:extLst>
            </p:cNvPr>
            <p:cNvSpPr/>
            <p:nvPr/>
          </p:nvSpPr>
          <p:spPr>
            <a:xfrm>
              <a:off x="-16980125" y="4219675"/>
              <a:ext cx="61450" cy="45700"/>
            </a:xfrm>
            <a:custGeom>
              <a:avLst/>
              <a:gdLst/>
              <a:ahLst/>
              <a:cxnLst/>
              <a:rect l="l" t="t" r="r" b="b"/>
              <a:pathLst>
                <a:path w="2458" h="1828" extrusionOk="0">
                  <a:moveTo>
                    <a:pt x="252" y="1"/>
                  </a:moveTo>
                  <a:cubicBezTo>
                    <a:pt x="221" y="253"/>
                    <a:pt x="158" y="442"/>
                    <a:pt x="0" y="631"/>
                  </a:cubicBezTo>
                  <a:lnTo>
                    <a:pt x="1166" y="1828"/>
                  </a:lnTo>
                  <a:lnTo>
                    <a:pt x="2142" y="1513"/>
                  </a:lnTo>
                  <a:cubicBezTo>
                    <a:pt x="2268" y="1450"/>
                    <a:pt x="2363" y="1387"/>
                    <a:pt x="2394" y="1261"/>
                  </a:cubicBezTo>
                  <a:cubicBezTo>
                    <a:pt x="2426" y="1135"/>
                    <a:pt x="2457" y="1009"/>
                    <a:pt x="2394" y="946"/>
                  </a:cubicBezTo>
                  <a:lnTo>
                    <a:pt x="195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5" name="Google Shape;8154;p75">
              <a:extLst>
                <a:ext uri="{FF2B5EF4-FFF2-40B4-BE49-F238E27FC236}">
                  <a16:creationId xmlns:a16="http://schemas.microsoft.com/office/drawing/2014/main" id="{3A55D896-9158-BC2A-89DA-57BA96977ED7}"/>
                </a:ext>
              </a:extLst>
            </p:cNvPr>
            <p:cNvSpPr/>
            <p:nvPr/>
          </p:nvSpPr>
          <p:spPr>
            <a:xfrm>
              <a:off x="-17070725" y="4247250"/>
              <a:ext cx="44925" cy="61300"/>
            </a:xfrm>
            <a:custGeom>
              <a:avLst/>
              <a:gdLst/>
              <a:ahLst/>
              <a:cxnLst/>
              <a:rect l="l" t="t" r="r" b="b"/>
              <a:pathLst>
                <a:path w="1797" h="2452" extrusionOk="0">
                  <a:moveTo>
                    <a:pt x="1167" y="0"/>
                  </a:moveTo>
                  <a:lnTo>
                    <a:pt x="1" y="1197"/>
                  </a:lnTo>
                  <a:lnTo>
                    <a:pt x="316" y="2174"/>
                  </a:lnTo>
                  <a:cubicBezTo>
                    <a:pt x="348" y="2300"/>
                    <a:pt x="411" y="2332"/>
                    <a:pt x="505" y="2363"/>
                  </a:cubicBezTo>
                  <a:cubicBezTo>
                    <a:pt x="578" y="2418"/>
                    <a:pt x="641" y="2452"/>
                    <a:pt x="711" y="2452"/>
                  </a:cubicBezTo>
                  <a:cubicBezTo>
                    <a:pt x="762" y="2452"/>
                    <a:pt x="817" y="2434"/>
                    <a:pt x="883" y="2395"/>
                  </a:cubicBezTo>
                  <a:lnTo>
                    <a:pt x="1797" y="1922"/>
                  </a:lnTo>
                  <a:lnTo>
                    <a:pt x="1797" y="284"/>
                  </a:lnTo>
                  <a:cubicBezTo>
                    <a:pt x="1576" y="221"/>
                    <a:pt x="1356" y="158"/>
                    <a:pt x="1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6" name="Google Shape;8155;p75">
              <a:extLst>
                <a:ext uri="{FF2B5EF4-FFF2-40B4-BE49-F238E27FC236}">
                  <a16:creationId xmlns:a16="http://schemas.microsoft.com/office/drawing/2014/main" id="{8C16E49E-21B4-2FF1-1179-80CAF4D2DC44}"/>
                </a:ext>
              </a:extLst>
            </p:cNvPr>
            <p:cNvSpPr/>
            <p:nvPr/>
          </p:nvSpPr>
          <p:spPr>
            <a:xfrm>
              <a:off x="-17115600" y="4218900"/>
              <a:ext cx="61450" cy="44900"/>
            </a:xfrm>
            <a:custGeom>
              <a:avLst/>
              <a:gdLst/>
              <a:ahLst/>
              <a:cxnLst/>
              <a:rect l="l" t="t" r="r" b="b"/>
              <a:pathLst>
                <a:path w="2458" h="1796" extrusionOk="0">
                  <a:moveTo>
                    <a:pt x="536" y="0"/>
                  </a:moveTo>
                  <a:lnTo>
                    <a:pt x="536" y="32"/>
                  </a:lnTo>
                  <a:lnTo>
                    <a:pt x="63" y="945"/>
                  </a:lnTo>
                  <a:cubicBezTo>
                    <a:pt x="0" y="1071"/>
                    <a:pt x="0" y="1166"/>
                    <a:pt x="63" y="1260"/>
                  </a:cubicBezTo>
                  <a:cubicBezTo>
                    <a:pt x="95" y="1386"/>
                    <a:pt x="158" y="1449"/>
                    <a:pt x="284" y="1481"/>
                  </a:cubicBezTo>
                  <a:lnTo>
                    <a:pt x="1260" y="1796"/>
                  </a:lnTo>
                  <a:lnTo>
                    <a:pt x="2458" y="630"/>
                  </a:lnTo>
                  <a:cubicBezTo>
                    <a:pt x="2332" y="441"/>
                    <a:pt x="2269" y="221"/>
                    <a:pt x="2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07" name="Google Shape;8156;p75">
            <a:extLst>
              <a:ext uri="{FF2B5EF4-FFF2-40B4-BE49-F238E27FC236}">
                <a16:creationId xmlns:a16="http://schemas.microsoft.com/office/drawing/2014/main" id="{56D8BCAB-5CF4-246A-74DA-8798A308C2C0}"/>
              </a:ext>
            </a:extLst>
          </p:cNvPr>
          <p:cNvGrpSpPr/>
          <p:nvPr/>
        </p:nvGrpSpPr>
        <p:grpSpPr>
          <a:xfrm>
            <a:off x="7628517" y="4457811"/>
            <a:ext cx="600627" cy="595997"/>
            <a:chOff x="-15688425" y="3707725"/>
            <a:chExt cx="304825" cy="302475"/>
          </a:xfrm>
          <a:solidFill>
            <a:schemeClr val="tx1"/>
          </a:solidFill>
        </p:grpSpPr>
        <p:sp>
          <p:nvSpPr>
            <p:cNvPr id="1108" name="Google Shape;8157;p75">
              <a:extLst>
                <a:ext uri="{FF2B5EF4-FFF2-40B4-BE49-F238E27FC236}">
                  <a16:creationId xmlns:a16="http://schemas.microsoft.com/office/drawing/2014/main" id="{5FE6B90F-1F44-F085-E122-478DD1520FFD}"/>
                </a:ext>
              </a:extLst>
            </p:cNvPr>
            <p:cNvSpPr/>
            <p:nvPr/>
          </p:nvSpPr>
          <p:spPr>
            <a:xfrm>
              <a:off x="-15687650" y="3884950"/>
              <a:ext cx="304050" cy="125250"/>
            </a:xfrm>
            <a:custGeom>
              <a:avLst/>
              <a:gdLst/>
              <a:ahLst/>
              <a:cxnLst/>
              <a:rect l="l" t="t" r="r" b="b"/>
              <a:pathLst>
                <a:path w="12162" h="5010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851" y="725"/>
                  </a:lnTo>
                  <a:lnTo>
                    <a:pt x="1481" y="1922"/>
                  </a:lnTo>
                  <a:cubicBezTo>
                    <a:pt x="1576" y="2048"/>
                    <a:pt x="1702" y="2142"/>
                    <a:pt x="1796" y="2142"/>
                  </a:cubicBezTo>
                  <a:lnTo>
                    <a:pt x="3057" y="2142"/>
                  </a:lnTo>
                  <a:lnTo>
                    <a:pt x="3624" y="2835"/>
                  </a:lnTo>
                  <a:lnTo>
                    <a:pt x="6113" y="2835"/>
                  </a:lnTo>
                  <a:cubicBezTo>
                    <a:pt x="6302" y="2835"/>
                    <a:pt x="6459" y="2993"/>
                    <a:pt x="6459" y="3182"/>
                  </a:cubicBezTo>
                  <a:cubicBezTo>
                    <a:pt x="6459" y="3403"/>
                    <a:pt x="6302" y="3560"/>
                    <a:pt x="6113" y="3560"/>
                  </a:cubicBezTo>
                  <a:lnTo>
                    <a:pt x="4128" y="3560"/>
                  </a:lnTo>
                  <a:lnTo>
                    <a:pt x="5073" y="4852"/>
                  </a:lnTo>
                  <a:cubicBezTo>
                    <a:pt x="5168" y="4915"/>
                    <a:pt x="5231" y="5009"/>
                    <a:pt x="5357" y="5009"/>
                  </a:cubicBezTo>
                  <a:lnTo>
                    <a:pt x="6774" y="5009"/>
                  </a:lnTo>
                  <a:cubicBezTo>
                    <a:pt x="6900" y="5009"/>
                    <a:pt x="7058" y="4915"/>
                    <a:pt x="7089" y="4820"/>
                  </a:cubicBezTo>
                  <a:lnTo>
                    <a:pt x="7719" y="3560"/>
                  </a:lnTo>
                  <a:lnTo>
                    <a:pt x="8948" y="3560"/>
                  </a:lnTo>
                  <a:cubicBezTo>
                    <a:pt x="9043" y="3560"/>
                    <a:pt x="9169" y="3497"/>
                    <a:pt x="9200" y="3403"/>
                  </a:cubicBezTo>
                  <a:lnTo>
                    <a:pt x="10145" y="2079"/>
                  </a:lnTo>
                  <a:lnTo>
                    <a:pt x="8948" y="2079"/>
                  </a:lnTo>
                  <a:lnTo>
                    <a:pt x="8948" y="2142"/>
                  </a:lnTo>
                  <a:cubicBezTo>
                    <a:pt x="8728" y="2142"/>
                    <a:pt x="8570" y="1985"/>
                    <a:pt x="8570" y="1764"/>
                  </a:cubicBezTo>
                  <a:cubicBezTo>
                    <a:pt x="8570" y="1575"/>
                    <a:pt x="8728" y="1418"/>
                    <a:pt x="8948" y="1418"/>
                  </a:cubicBezTo>
                  <a:lnTo>
                    <a:pt x="10712" y="1418"/>
                  </a:lnTo>
                  <a:lnTo>
                    <a:pt x="11248" y="725"/>
                  </a:lnTo>
                  <a:lnTo>
                    <a:pt x="11815" y="725"/>
                  </a:lnTo>
                  <a:cubicBezTo>
                    <a:pt x="12004" y="725"/>
                    <a:pt x="12162" y="567"/>
                    <a:pt x="12162" y="347"/>
                  </a:cubicBezTo>
                  <a:cubicBezTo>
                    <a:pt x="12162" y="158"/>
                    <a:pt x="12004" y="0"/>
                    <a:pt x="118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9" name="Google Shape;8158;p75">
              <a:extLst>
                <a:ext uri="{FF2B5EF4-FFF2-40B4-BE49-F238E27FC236}">
                  <a16:creationId xmlns:a16="http://schemas.microsoft.com/office/drawing/2014/main" id="{5A66D40B-33C9-7192-514B-B5EDC1636298}"/>
                </a:ext>
              </a:extLst>
            </p:cNvPr>
            <p:cNvSpPr/>
            <p:nvPr/>
          </p:nvSpPr>
          <p:spPr>
            <a:xfrm>
              <a:off x="-15634875" y="3956600"/>
              <a:ext cx="49650" cy="18150"/>
            </a:xfrm>
            <a:custGeom>
              <a:avLst/>
              <a:gdLst/>
              <a:ahLst/>
              <a:cxnLst/>
              <a:rect l="l" t="t" r="r" b="b"/>
              <a:pathLst>
                <a:path w="198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8"/>
                  </a:cubicBezTo>
                  <a:cubicBezTo>
                    <a:pt x="1" y="568"/>
                    <a:pt x="158" y="726"/>
                    <a:pt x="379" y="726"/>
                  </a:cubicBezTo>
                  <a:lnTo>
                    <a:pt x="1985" y="726"/>
                  </a:lnTo>
                  <a:lnTo>
                    <a:pt x="141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0" name="Google Shape;8159;p75">
              <a:extLst>
                <a:ext uri="{FF2B5EF4-FFF2-40B4-BE49-F238E27FC236}">
                  <a16:creationId xmlns:a16="http://schemas.microsoft.com/office/drawing/2014/main" id="{B8836CB8-724E-C319-8731-B7B2FB5C33E2}"/>
                </a:ext>
              </a:extLst>
            </p:cNvPr>
            <p:cNvSpPr/>
            <p:nvPr/>
          </p:nvSpPr>
          <p:spPr>
            <a:xfrm>
              <a:off x="-15434025" y="3920375"/>
              <a:ext cx="31525" cy="18150"/>
            </a:xfrm>
            <a:custGeom>
              <a:avLst/>
              <a:gdLst/>
              <a:ahLst/>
              <a:cxnLst/>
              <a:rect l="l" t="t" r="r" b="b"/>
              <a:pathLst>
                <a:path w="1261" h="726" extrusionOk="0">
                  <a:moveTo>
                    <a:pt x="567" y="1"/>
                  </a:moveTo>
                  <a:lnTo>
                    <a:pt x="0" y="725"/>
                  </a:lnTo>
                  <a:lnTo>
                    <a:pt x="914" y="725"/>
                  </a:lnTo>
                  <a:cubicBezTo>
                    <a:pt x="1103" y="725"/>
                    <a:pt x="1261" y="568"/>
                    <a:pt x="1261" y="347"/>
                  </a:cubicBezTo>
                  <a:cubicBezTo>
                    <a:pt x="1261" y="158"/>
                    <a:pt x="1103" y="1"/>
                    <a:pt x="9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1" name="Google Shape;8160;p75">
              <a:extLst>
                <a:ext uri="{FF2B5EF4-FFF2-40B4-BE49-F238E27FC236}">
                  <a16:creationId xmlns:a16="http://schemas.microsoft.com/office/drawing/2014/main" id="{ACC8552D-E178-236C-30FF-8ABED91664A8}"/>
                </a:ext>
              </a:extLst>
            </p:cNvPr>
            <p:cNvSpPr/>
            <p:nvPr/>
          </p:nvSpPr>
          <p:spPr>
            <a:xfrm>
              <a:off x="-15436400" y="3974725"/>
              <a:ext cx="52800" cy="17350"/>
            </a:xfrm>
            <a:custGeom>
              <a:avLst/>
              <a:gdLst/>
              <a:ahLst/>
              <a:cxnLst/>
              <a:rect l="l" t="t" r="r" b="b"/>
              <a:pathLst>
                <a:path w="2112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765" y="694"/>
                  </a:lnTo>
                  <a:cubicBezTo>
                    <a:pt x="1954" y="694"/>
                    <a:pt x="2112" y="536"/>
                    <a:pt x="2112" y="347"/>
                  </a:cubicBezTo>
                  <a:cubicBezTo>
                    <a:pt x="2112" y="158"/>
                    <a:pt x="1954" y="1"/>
                    <a:pt x="17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2" name="Google Shape;8161;p75">
              <a:extLst>
                <a:ext uri="{FF2B5EF4-FFF2-40B4-BE49-F238E27FC236}">
                  <a16:creationId xmlns:a16="http://schemas.microsoft.com/office/drawing/2014/main" id="{5BE68211-56D7-4B3E-2B16-052FBA227714}"/>
                </a:ext>
              </a:extLst>
            </p:cNvPr>
            <p:cNvSpPr/>
            <p:nvPr/>
          </p:nvSpPr>
          <p:spPr>
            <a:xfrm>
              <a:off x="-15688425" y="3992050"/>
              <a:ext cx="54350" cy="18150"/>
            </a:xfrm>
            <a:custGeom>
              <a:avLst/>
              <a:gdLst/>
              <a:ahLst/>
              <a:cxnLst/>
              <a:rect l="l" t="t" r="r" b="b"/>
              <a:pathLst>
                <a:path w="217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796" y="725"/>
                  </a:lnTo>
                  <a:cubicBezTo>
                    <a:pt x="1985" y="725"/>
                    <a:pt x="2174" y="568"/>
                    <a:pt x="2174" y="379"/>
                  </a:cubicBezTo>
                  <a:cubicBezTo>
                    <a:pt x="2174" y="158"/>
                    <a:pt x="1985" y="1"/>
                    <a:pt x="17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3" name="Google Shape;8162;p75">
              <a:extLst>
                <a:ext uri="{FF2B5EF4-FFF2-40B4-BE49-F238E27FC236}">
                  <a16:creationId xmlns:a16="http://schemas.microsoft.com/office/drawing/2014/main" id="{07111AAA-1A3F-401A-D97C-B74364F67357}"/>
                </a:ext>
              </a:extLst>
            </p:cNvPr>
            <p:cNvSpPr/>
            <p:nvPr/>
          </p:nvSpPr>
          <p:spPr>
            <a:xfrm>
              <a:off x="-15664800" y="3707725"/>
              <a:ext cx="252850" cy="161475"/>
            </a:xfrm>
            <a:custGeom>
              <a:avLst/>
              <a:gdLst/>
              <a:ahLst/>
              <a:cxnLst/>
              <a:rect l="l" t="t" r="r" b="b"/>
              <a:pathLst>
                <a:path w="10114" h="6459" extrusionOk="0">
                  <a:moveTo>
                    <a:pt x="4443" y="0"/>
                  </a:moveTo>
                  <a:cubicBezTo>
                    <a:pt x="4285" y="0"/>
                    <a:pt x="4159" y="95"/>
                    <a:pt x="4096" y="252"/>
                  </a:cubicBezTo>
                  <a:lnTo>
                    <a:pt x="3686" y="1450"/>
                  </a:lnTo>
                  <a:lnTo>
                    <a:pt x="5136" y="1450"/>
                  </a:lnTo>
                  <a:cubicBezTo>
                    <a:pt x="5356" y="1450"/>
                    <a:pt x="5514" y="1607"/>
                    <a:pt x="5514" y="1828"/>
                  </a:cubicBezTo>
                  <a:cubicBezTo>
                    <a:pt x="5514" y="2017"/>
                    <a:pt x="5356" y="2174"/>
                    <a:pt x="5136" y="2174"/>
                  </a:cubicBezTo>
                  <a:lnTo>
                    <a:pt x="2993" y="2174"/>
                  </a:lnTo>
                  <a:cubicBezTo>
                    <a:pt x="2867" y="2174"/>
                    <a:pt x="2710" y="2237"/>
                    <a:pt x="2678" y="2363"/>
                  </a:cubicBezTo>
                  <a:lnTo>
                    <a:pt x="1985" y="3718"/>
                  </a:lnTo>
                  <a:lnTo>
                    <a:pt x="662" y="4380"/>
                  </a:lnTo>
                  <a:cubicBezTo>
                    <a:pt x="567" y="4411"/>
                    <a:pt x="504" y="4506"/>
                    <a:pt x="473" y="4600"/>
                  </a:cubicBezTo>
                  <a:lnTo>
                    <a:pt x="0" y="6459"/>
                  </a:lnTo>
                  <a:lnTo>
                    <a:pt x="3497" y="6459"/>
                  </a:lnTo>
                  <a:lnTo>
                    <a:pt x="4096" y="3813"/>
                  </a:lnTo>
                  <a:cubicBezTo>
                    <a:pt x="4122" y="3657"/>
                    <a:pt x="4255" y="3544"/>
                    <a:pt x="4406" y="3544"/>
                  </a:cubicBezTo>
                  <a:cubicBezTo>
                    <a:pt x="4439" y="3544"/>
                    <a:pt x="4472" y="3549"/>
                    <a:pt x="4506" y="3560"/>
                  </a:cubicBezTo>
                  <a:cubicBezTo>
                    <a:pt x="4726" y="3592"/>
                    <a:pt x="4821" y="3781"/>
                    <a:pt x="4789" y="3970"/>
                  </a:cubicBezTo>
                  <a:lnTo>
                    <a:pt x="4317" y="6427"/>
                  </a:lnTo>
                  <a:lnTo>
                    <a:pt x="5860" y="6427"/>
                  </a:lnTo>
                  <a:lnTo>
                    <a:pt x="5545" y="5482"/>
                  </a:lnTo>
                  <a:cubicBezTo>
                    <a:pt x="5451" y="5293"/>
                    <a:pt x="5577" y="5073"/>
                    <a:pt x="5766" y="5041"/>
                  </a:cubicBezTo>
                  <a:cubicBezTo>
                    <a:pt x="5811" y="5028"/>
                    <a:pt x="5855" y="5022"/>
                    <a:pt x="5896" y="5022"/>
                  </a:cubicBezTo>
                  <a:cubicBezTo>
                    <a:pt x="6057" y="5022"/>
                    <a:pt x="6182" y="5118"/>
                    <a:pt x="6207" y="5293"/>
                  </a:cubicBezTo>
                  <a:lnTo>
                    <a:pt x="6616" y="6459"/>
                  </a:lnTo>
                  <a:lnTo>
                    <a:pt x="10113" y="6459"/>
                  </a:lnTo>
                  <a:lnTo>
                    <a:pt x="9042" y="3813"/>
                  </a:lnTo>
                  <a:cubicBezTo>
                    <a:pt x="9011" y="3750"/>
                    <a:pt x="8979" y="3655"/>
                    <a:pt x="8885" y="3623"/>
                  </a:cubicBezTo>
                  <a:lnTo>
                    <a:pt x="7562" y="2962"/>
                  </a:lnTo>
                  <a:lnTo>
                    <a:pt x="6175" y="189"/>
                  </a:lnTo>
                  <a:cubicBezTo>
                    <a:pt x="6081" y="95"/>
                    <a:pt x="5986" y="0"/>
                    <a:pt x="58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14" name="Google Shape;8163;p75">
            <a:extLst>
              <a:ext uri="{FF2B5EF4-FFF2-40B4-BE49-F238E27FC236}">
                <a16:creationId xmlns:a16="http://schemas.microsoft.com/office/drawing/2014/main" id="{1E804596-5870-1440-DD32-AF0A64FB6F29}"/>
              </a:ext>
            </a:extLst>
          </p:cNvPr>
          <p:cNvGrpSpPr/>
          <p:nvPr/>
        </p:nvGrpSpPr>
        <p:grpSpPr>
          <a:xfrm>
            <a:off x="2487393" y="2253922"/>
            <a:ext cx="602204" cy="596785"/>
            <a:chOff x="-20572500" y="3319025"/>
            <a:chExt cx="305625" cy="302875"/>
          </a:xfrm>
          <a:solidFill>
            <a:schemeClr val="tx1"/>
          </a:solidFill>
        </p:grpSpPr>
        <p:sp>
          <p:nvSpPr>
            <p:cNvPr id="1115" name="Google Shape;8164;p75">
              <a:extLst>
                <a:ext uri="{FF2B5EF4-FFF2-40B4-BE49-F238E27FC236}">
                  <a16:creationId xmlns:a16="http://schemas.microsoft.com/office/drawing/2014/main" id="{1D60C930-0DD4-B4E6-0D3E-678672C18F2A}"/>
                </a:ext>
              </a:extLst>
            </p:cNvPr>
            <p:cNvSpPr/>
            <p:nvPr/>
          </p:nvSpPr>
          <p:spPr>
            <a:xfrm>
              <a:off x="-20429150" y="3569900"/>
              <a:ext cx="18150" cy="52000"/>
            </a:xfrm>
            <a:custGeom>
              <a:avLst/>
              <a:gdLst/>
              <a:ahLst/>
              <a:cxnLst/>
              <a:rect l="l" t="t" r="r" b="b"/>
              <a:pathLst>
                <a:path w="726" h="2080" extrusionOk="0">
                  <a:moveTo>
                    <a:pt x="347" y="0"/>
                  </a:moveTo>
                  <a:lnTo>
                    <a:pt x="1" y="126"/>
                  </a:ln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68" y="2079"/>
                    <a:pt x="725" y="1922"/>
                    <a:pt x="725" y="1733"/>
                  </a:cubicBezTo>
                  <a:lnTo>
                    <a:pt x="725" y="126"/>
                  </a:lnTo>
                  <a:lnTo>
                    <a:pt x="34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6" name="Google Shape;8165;p75">
              <a:extLst>
                <a:ext uri="{FF2B5EF4-FFF2-40B4-BE49-F238E27FC236}">
                  <a16:creationId xmlns:a16="http://schemas.microsoft.com/office/drawing/2014/main" id="{C2EC9349-2D7A-330B-9E35-5FA7FDB130DC}"/>
                </a:ext>
              </a:extLst>
            </p:cNvPr>
            <p:cNvSpPr/>
            <p:nvPr/>
          </p:nvSpPr>
          <p:spPr>
            <a:xfrm>
              <a:off x="-20572500" y="3319025"/>
              <a:ext cx="305625" cy="267350"/>
            </a:xfrm>
            <a:custGeom>
              <a:avLst/>
              <a:gdLst/>
              <a:ahLst/>
              <a:cxnLst/>
              <a:rect l="l" t="t" r="r" b="b"/>
              <a:pathLst>
                <a:path w="12225" h="10694" extrusionOk="0">
                  <a:moveTo>
                    <a:pt x="6097" y="1"/>
                  </a:moveTo>
                  <a:cubicBezTo>
                    <a:pt x="5979" y="1"/>
                    <a:pt x="5861" y="48"/>
                    <a:pt x="5798" y="143"/>
                  </a:cubicBezTo>
                  <a:lnTo>
                    <a:pt x="5168" y="1119"/>
                  </a:lnTo>
                  <a:cubicBezTo>
                    <a:pt x="4758" y="1749"/>
                    <a:pt x="4034" y="2159"/>
                    <a:pt x="3246" y="2159"/>
                  </a:cubicBezTo>
                  <a:cubicBezTo>
                    <a:pt x="2931" y="2159"/>
                    <a:pt x="2773" y="2537"/>
                    <a:pt x="3025" y="2757"/>
                  </a:cubicBezTo>
                  <a:cubicBezTo>
                    <a:pt x="3593" y="3388"/>
                    <a:pt x="3813" y="4900"/>
                    <a:pt x="3403" y="5813"/>
                  </a:cubicBezTo>
                  <a:cubicBezTo>
                    <a:pt x="2931" y="5656"/>
                    <a:pt x="2490" y="5372"/>
                    <a:pt x="2143" y="5057"/>
                  </a:cubicBezTo>
                  <a:cubicBezTo>
                    <a:pt x="2080" y="4994"/>
                    <a:pt x="2006" y="4966"/>
                    <a:pt x="1932" y="4966"/>
                  </a:cubicBezTo>
                  <a:cubicBezTo>
                    <a:pt x="1823" y="4966"/>
                    <a:pt x="1714" y="5026"/>
                    <a:pt x="1639" y="5120"/>
                  </a:cubicBezTo>
                  <a:cubicBezTo>
                    <a:pt x="1293" y="5624"/>
                    <a:pt x="789" y="6034"/>
                    <a:pt x="221" y="6286"/>
                  </a:cubicBezTo>
                  <a:cubicBezTo>
                    <a:pt x="64" y="6381"/>
                    <a:pt x="1" y="6570"/>
                    <a:pt x="64" y="6759"/>
                  </a:cubicBezTo>
                  <a:cubicBezTo>
                    <a:pt x="284" y="7326"/>
                    <a:pt x="411" y="7956"/>
                    <a:pt x="379" y="8523"/>
                  </a:cubicBezTo>
                  <a:cubicBezTo>
                    <a:pt x="379" y="8743"/>
                    <a:pt x="537" y="8932"/>
                    <a:pt x="726" y="8932"/>
                  </a:cubicBezTo>
                  <a:lnTo>
                    <a:pt x="883" y="8932"/>
                  </a:lnTo>
                  <a:cubicBezTo>
                    <a:pt x="1293" y="8932"/>
                    <a:pt x="1671" y="8964"/>
                    <a:pt x="2049" y="9121"/>
                  </a:cubicBezTo>
                  <a:lnTo>
                    <a:pt x="1482" y="10193"/>
                  </a:lnTo>
                  <a:cubicBezTo>
                    <a:pt x="1349" y="10432"/>
                    <a:pt x="1530" y="10694"/>
                    <a:pt x="1779" y="10694"/>
                  </a:cubicBezTo>
                  <a:cubicBezTo>
                    <a:pt x="1825" y="10694"/>
                    <a:pt x="1874" y="10685"/>
                    <a:pt x="1923" y="10665"/>
                  </a:cubicBezTo>
                  <a:lnTo>
                    <a:pt x="5735" y="9405"/>
                  </a:lnTo>
                  <a:lnTo>
                    <a:pt x="5735" y="9153"/>
                  </a:lnTo>
                  <a:lnTo>
                    <a:pt x="2395" y="7830"/>
                  </a:lnTo>
                  <a:cubicBezTo>
                    <a:pt x="2206" y="7735"/>
                    <a:pt x="2112" y="7546"/>
                    <a:pt x="2206" y="7357"/>
                  </a:cubicBezTo>
                  <a:cubicBezTo>
                    <a:pt x="2252" y="7219"/>
                    <a:pt x="2366" y="7131"/>
                    <a:pt x="2498" y="7131"/>
                  </a:cubicBezTo>
                  <a:cubicBezTo>
                    <a:pt x="2546" y="7131"/>
                    <a:pt x="2597" y="7143"/>
                    <a:pt x="2647" y="7168"/>
                  </a:cubicBezTo>
                  <a:lnTo>
                    <a:pt x="5735" y="8397"/>
                  </a:lnTo>
                  <a:lnTo>
                    <a:pt x="5735" y="3923"/>
                  </a:lnTo>
                  <a:cubicBezTo>
                    <a:pt x="5735" y="3734"/>
                    <a:pt x="5892" y="3577"/>
                    <a:pt x="6081" y="3577"/>
                  </a:cubicBezTo>
                  <a:cubicBezTo>
                    <a:pt x="6302" y="3577"/>
                    <a:pt x="6459" y="3734"/>
                    <a:pt x="6459" y="3923"/>
                  </a:cubicBezTo>
                  <a:lnTo>
                    <a:pt x="6459" y="8397"/>
                  </a:lnTo>
                  <a:lnTo>
                    <a:pt x="9515" y="7168"/>
                  </a:lnTo>
                  <a:cubicBezTo>
                    <a:pt x="9566" y="7143"/>
                    <a:pt x="9619" y="7131"/>
                    <a:pt x="9671" y="7131"/>
                  </a:cubicBezTo>
                  <a:cubicBezTo>
                    <a:pt x="9811" y="7131"/>
                    <a:pt x="9942" y="7219"/>
                    <a:pt x="9988" y="7357"/>
                  </a:cubicBezTo>
                  <a:cubicBezTo>
                    <a:pt x="10083" y="7546"/>
                    <a:pt x="9988" y="7735"/>
                    <a:pt x="9799" y="7830"/>
                  </a:cubicBezTo>
                  <a:lnTo>
                    <a:pt x="6459" y="9153"/>
                  </a:lnTo>
                  <a:lnTo>
                    <a:pt x="6459" y="9405"/>
                  </a:lnTo>
                  <a:lnTo>
                    <a:pt x="10272" y="10665"/>
                  </a:lnTo>
                  <a:cubicBezTo>
                    <a:pt x="10311" y="10685"/>
                    <a:pt x="10352" y="10694"/>
                    <a:pt x="10394" y="10694"/>
                  </a:cubicBezTo>
                  <a:cubicBezTo>
                    <a:pt x="10619" y="10694"/>
                    <a:pt x="10841" y="10432"/>
                    <a:pt x="10681" y="10193"/>
                  </a:cubicBezTo>
                  <a:lnTo>
                    <a:pt x="10146" y="9121"/>
                  </a:lnTo>
                  <a:cubicBezTo>
                    <a:pt x="10492" y="8995"/>
                    <a:pt x="10902" y="8932"/>
                    <a:pt x="11280" y="8932"/>
                  </a:cubicBezTo>
                  <a:lnTo>
                    <a:pt x="11437" y="8932"/>
                  </a:lnTo>
                  <a:cubicBezTo>
                    <a:pt x="11658" y="8932"/>
                    <a:pt x="11847" y="8806"/>
                    <a:pt x="11847" y="8523"/>
                  </a:cubicBezTo>
                  <a:cubicBezTo>
                    <a:pt x="11815" y="7956"/>
                    <a:pt x="11910" y="7326"/>
                    <a:pt x="12162" y="6759"/>
                  </a:cubicBezTo>
                  <a:cubicBezTo>
                    <a:pt x="12225" y="6570"/>
                    <a:pt x="12162" y="6381"/>
                    <a:pt x="12004" y="6286"/>
                  </a:cubicBezTo>
                  <a:cubicBezTo>
                    <a:pt x="11437" y="6034"/>
                    <a:pt x="10933" y="5624"/>
                    <a:pt x="10587" y="5120"/>
                  </a:cubicBezTo>
                  <a:cubicBezTo>
                    <a:pt x="10518" y="5001"/>
                    <a:pt x="10404" y="4946"/>
                    <a:pt x="10293" y="4946"/>
                  </a:cubicBezTo>
                  <a:cubicBezTo>
                    <a:pt x="10200" y="4946"/>
                    <a:pt x="10109" y="4985"/>
                    <a:pt x="10051" y="5057"/>
                  </a:cubicBezTo>
                  <a:cubicBezTo>
                    <a:pt x="9704" y="5372"/>
                    <a:pt x="9263" y="5656"/>
                    <a:pt x="8791" y="5813"/>
                  </a:cubicBezTo>
                  <a:cubicBezTo>
                    <a:pt x="8413" y="4900"/>
                    <a:pt x="8602" y="3325"/>
                    <a:pt x="9200" y="2757"/>
                  </a:cubicBezTo>
                  <a:cubicBezTo>
                    <a:pt x="9421" y="2537"/>
                    <a:pt x="9263" y="2159"/>
                    <a:pt x="8948" y="2159"/>
                  </a:cubicBezTo>
                  <a:cubicBezTo>
                    <a:pt x="8161" y="2159"/>
                    <a:pt x="7468" y="1749"/>
                    <a:pt x="7027" y="1119"/>
                  </a:cubicBezTo>
                  <a:lnTo>
                    <a:pt x="6396" y="143"/>
                  </a:lnTo>
                  <a:cubicBezTo>
                    <a:pt x="6333" y="48"/>
                    <a:pt x="6215" y="1"/>
                    <a:pt x="6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17" name="Google Shape;8166;p75">
            <a:extLst>
              <a:ext uri="{FF2B5EF4-FFF2-40B4-BE49-F238E27FC236}">
                <a16:creationId xmlns:a16="http://schemas.microsoft.com/office/drawing/2014/main" id="{498038FA-44A9-3B23-E66E-5CD745DE5410}"/>
              </a:ext>
            </a:extLst>
          </p:cNvPr>
          <p:cNvGrpSpPr/>
          <p:nvPr/>
        </p:nvGrpSpPr>
        <p:grpSpPr>
          <a:xfrm>
            <a:off x="2488945" y="3073880"/>
            <a:ext cx="599100" cy="434227"/>
            <a:chOff x="-20571700" y="3722875"/>
            <a:chExt cx="304050" cy="220375"/>
          </a:xfrm>
          <a:solidFill>
            <a:schemeClr val="tx1"/>
          </a:solidFill>
        </p:grpSpPr>
        <p:sp>
          <p:nvSpPr>
            <p:cNvPr id="1118" name="Google Shape;8167;p75">
              <a:extLst>
                <a:ext uri="{FF2B5EF4-FFF2-40B4-BE49-F238E27FC236}">
                  <a16:creationId xmlns:a16="http://schemas.microsoft.com/office/drawing/2014/main" id="{D6D63CE8-FAF7-B749-5649-BA8454A75BF4}"/>
                </a:ext>
              </a:extLst>
            </p:cNvPr>
            <p:cNvSpPr/>
            <p:nvPr/>
          </p:nvSpPr>
          <p:spPr>
            <a:xfrm>
              <a:off x="-20333850" y="3728200"/>
              <a:ext cx="66200" cy="35475"/>
            </a:xfrm>
            <a:custGeom>
              <a:avLst/>
              <a:gdLst/>
              <a:ahLst/>
              <a:cxnLst/>
              <a:rect l="l" t="t" r="r" b="b"/>
              <a:pathLst>
                <a:path w="2648" h="1419" extrusionOk="0">
                  <a:moveTo>
                    <a:pt x="2301" y="1"/>
                  </a:moveTo>
                  <a:cubicBezTo>
                    <a:pt x="1324" y="1"/>
                    <a:pt x="411" y="599"/>
                    <a:pt x="1" y="1418"/>
                  </a:cubicBezTo>
                  <a:lnTo>
                    <a:pt x="820" y="1418"/>
                  </a:lnTo>
                  <a:cubicBezTo>
                    <a:pt x="1135" y="1040"/>
                    <a:pt x="1702" y="725"/>
                    <a:pt x="2301" y="725"/>
                  </a:cubicBezTo>
                  <a:cubicBezTo>
                    <a:pt x="2490" y="725"/>
                    <a:pt x="2647" y="568"/>
                    <a:pt x="2647" y="379"/>
                  </a:cubicBezTo>
                  <a:cubicBezTo>
                    <a:pt x="2647" y="158"/>
                    <a:pt x="2490" y="1"/>
                    <a:pt x="23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9" name="Google Shape;8168;p75">
              <a:extLst>
                <a:ext uri="{FF2B5EF4-FFF2-40B4-BE49-F238E27FC236}">
                  <a16:creationId xmlns:a16="http://schemas.microsoft.com/office/drawing/2014/main" id="{570ACDCD-B2C8-9CED-DD83-6B5B8174A2C0}"/>
                </a:ext>
              </a:extLst>
            </p:cNvPr>
            <p:cNvSpPr/>
            <p:nvPr/>
          </p:nvSpPr>
          <p:spPr>
            <a:xfrm>
              <a:off x="-20571700" y="3782550"/>
              <a:ext cx="49650" cy="51225"/>
            </a:xfrm>
            <a:custGeom>
              <a:avLst/>
              <a:gdLst/>
              <a:ahLst/>
              <a:cxnLst/>
              <a:rect l="l" t="t" r="r" b="b"/>
              <a:pathLst>
                <a:path w="1986" h="2049" extrusionOk="0">
                  <a:moveTo>
                    <a:pt x="379" y="0"/>
                  </a:moveTo>
                  <a:cubicBezTo>
                    <a:pt x="189" y="0"/>
                    <a:pt x="32" y="158"/>
                    <a:pt x="32" y="347"/>
                  </a:cubicBezTo>
                  <a:cubicBezTo>
                    <a:pt x="0" y="473"/>
                    <a:pt x="0" y="599"/>
                    <a:pt x="32" y="725"/>
                  </a:cubicBezTo>
                  <a:cubicBezTo>
                    <a:pt x="158" y="1355"/>
                    <a:pt x="662" y="1891"/>
                    <a:pt x="1292" y="2048"/>
                  </a:cubicBezTo>
                  <a:lnTo>
                    <a:pt x="198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0" name="Google Shape;8169;p75">
              <a:extLst>
                <a:ext uri="{FF2B5EF4-FFF2-40B4-BE49-F238E27FC236}">
                  <a16:creationId xmlns:a16="http://schemas.microsoft.com/office/drawing/2014/main" id="{9A065043-7D1A-D2F1-EF6D-3FE987445E80}"/>
                </a:ext>
              </a:extLst>
            </p:cNvPr>
            <p:cNvSpPr/>
            <p:nvPr/>
          </p:nvSpPr>
          <p:spPr>
            <a:xfrm>
              <a:off x="-20320450" y="37825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0"/>
                  </a:moveTo>
                  <a:cubicBezTo>
                    <a:pt x="442" y="0"/>
                    <a:pt x="1" y="473"/>
                    <a:pt x="1" y="1072"/>
                  </a:cubicBezTo>
                  <a:cubicBezTo>
                    <a:pt x="1" y="1670"/>
                    <a:pt x="442" y="2111"/>
                    <a:pt x="1040" y="2111"/>
                  </a:cubicBezTo>
                  <a:cubicBezTo>
                    <a:pt x="1639" y="2111"/>
                    <a:pt x="2111" y="1670"/>
                    <a:pt x="2111" y="1072"/>
                  </a:cubicBezTo>
                  <a:cubicBezTo>
                    <a:pt x="2111" y="473"/>
                    <a:pt x="1639" y="0"/>
                    <a:pt x="10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1" name="Google Shape;8170;p75">
              <a:extLst>
                <a:ext uri="{FF2B5EF4-FFF2-40B4-BE49-F238E27FC236}">
                  <a16:creationId xmlns:a16="http://schemas.microsoft.com/office/drawing/2014/main" id="{ACF20267-4749-AAB9-7556-4B9997A20F59}"/>
                </a:ext>
              </a:extLst>
            </p:cNvPr>
            <p:cNvSpPr/>
            <p:nvPr/>
          </p:nvSpPr>
          <p:spPr>
            <a:xfrm>
              <a:off x="-20571700" y="3722875"/>
              <a:ext cx="178025" cy="220375"/>
            </a:xfrm>
            <a:custGeom>
              <a:avLst/>
              <a:gdLst/>
              <a:ahLst/>
              <a:cxnLst/>
              <a:rect l="l" t="t" r="r" b="b"/>
              <a:pathLst>
                <a:path w="7121" h="8815" extrusionOk="0">
                  <a:moveTo>
                    <a:pt x="4017" y="1"/>
                  </a:moveTo>
                  <a:cubicBezTo>
                    <a:pt x="3729" y="1"/>
                    <a:pt x="3444" y="168"/>
                    <a:pt x="3340" y="497"/>
                  </a:cubicBezTo>
                  <a:lnTo>
                    <a:pt x="820" y="8090"/>
                  </a:lnTo>
                  <a:lnTo>
                    <a:pt x="347" y="8090"/>
                  </a:lnTo>
                  <a:cubicBezTo>
                    <a:pt x="158" y="8090"/>
                    <a:pt x="0" y="8247"/>
                    <a:pt x="0" y="8436"/>
                  </a:cubicBezTo>
                  <a:cubicBezTo>
                    <a:pt x="0" y="8657"/>
                    <a:pt x="158" y="8814"/>
                    <a:pt x="347" y="8814"/>
                  </a:cubicBezTo>
                  <a:lnTo>
                    <a:pt x="1040" y="8814"/>
                  </a:lnTo>
                  <a:cubicBezTo>
                    <a:pt x="1198" y="8814"/>
                    <a:pt x="1324" y="8720"/>
                    <a:pt x="1418" y="8562"/>
                  </a:cubicBezTo>
                  <a:lnTo>
                    <a:pt x="3781" y="1442"/>
                  </a:lnTo>
                  <a:lnTo>
                    <a:pt x="4285" y="5002"/>
                  </a:lnTo>
                  <a:cubicBezTo>
                    <a:pt x="4348" y="5664"/>
                    <a:pt x="4884" y="6199"/>
                    <a:pt x="5545" y="6294"/>
                  </a:cubicBezTo>
                  <a:cubicBezTo>
                    <a:pt x="5583" y="6297"/>
                    <a:pt x="5620" y="6298"/>
                    <a:pt x="5657" y="6298"/>
                  </a:cubicBezTo>
                  <a:cubicBezTo>
                    <a:pt x="6459" y="6298"/>
                    <a:pt x="7121" y="5659"/>
                    <a:pt x="7121" y="4876"/>
                  </a:cubicBezTo>
                  <a:cubicBezTo>
                    <a:pt x="7121" y="4593"/>
                    <a:pt x="7026" y="4372"/>
                    <a:pt x="6932" y="4120"/>
                  </a:cubicBezTo>
                  <a:lnTo>
                    <a:pt x="4632" y="340"/>
                  </a:lnTo>
                  <a:cubicBezTo>
                    <a:pt x="4490" y="113"/>
                    <a:pt x="4252" y="1"/>
                    <a:pt x="40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2" name="Google Shape;8171;p75">
              <a:extLst>
                <a:ext uri="{FF2B5EF4-FFF2-40B4-BE49-F238E27FC236}">
                  <a16:creationId xmlns:a16="http://schemas.microsoft.com/office/drawing/2014/main" id="{7EE92891-F677-CC9B-ADDD-12C3CA5DF3FA}"/>
                </a:ext>
              </a:extLst>
            </p:cNvPr>
            <p:cNvSpPr/>
            <p:nvPr/>
          </p:nvSpPr>
          <p:spPr>
            <a:xfrm>
              <a:off x="-20404725" y="3782550"/>
              <a:ext cx="28375" cy="41775"/>
            </a:xfrm>
            <a:custGeom>
              <a:avLst/>
              <a:gdLst/>
              <a:ahLst/>
              <a:cxnLst/>
              <a:rect l="l" t="t" r="r" b="b"/>
              <a:pathLst>
                <a:path w="1135" h="1671" extrusionOk="0">
                  <a:moveTo>
                    <a:pt x="0" y="0"/>
                  </a:moveTo>
                  <a:lnTo>
                    <a:pt x="820" y="1387"/>
                  </a:lnTo>
                  <a:cubicBezTo>
                    <a:pt x="914" y="1450"/>
                    <a:pt x="914" y="1576"/>
                    <a:pt x="946" y="1670"/>
                  </a:cubicBezTo>
                  <a:cubicBezTo>
                    <a:pt x="1072" y="1513"/>
                    <a:pt x="1135" y="1292"/>
                    <a:pt x="1135" y="1072"/>
                  </a:cubicBezTo>
                  <a:lnTo>
                    <a:pt x="113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3" name="Google Shape;8172;p75">
              <a:extLst>
                <a:ext uri="{FF2B5EF4-FFF2-40B4-BE49-F238E27FC236}">
                  <a16:creationId xmlns:a16="http://schemas.microsoft.com/office/drawing/2014/main" id="{9E63E081-C225-D416-84B6-A341E448D2BE}"/>
                </a:ext>
              </a:extLst>
            </p:cNvPr>
            <p:cNvSpPr/>
            <p:nvPr/>
          </p:nvSpPr>
          <p:spPr>
            <a:xfrm>
              <a:off x="-20502400" y="3887300"/>
              <a:ext cx="1600" cy="25"/>
            </a:xfrm>
            <a:custGeom>
              <a:avLst/>
              <a:gdLst/>
              <a:ahLst/>
              <a:cxnLst/>
              <a:rect l="l" t="t" r="r" b="b"/>
              <a:pathLst>
                <a:path w="64" h="1" extrusionOk="0">
                  <a:moveTo>
                    <a:pt x="64" y="1"/>
                  </a:moveTo>
                  <a:cubicBezTo>
                    <a:pt x="1" y="1"/>
                    <a:pt x="1" y="1"/>
                    <a:pt x="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4" name="Google Shape;8173;p75">
              <a:extLst>
                <a:ext uri="{FF2B5EF4-FFF2-40B4-BE49-F238E27FC236}">
                  <a16:creationId xmlns:a16="http://schemas.microsoft.com/office/drawing/2014/main" id="{0B224D3A-93F7-104D-88AC-63F07F15006E}"/>
                </a:ext>
              </a:extLst>
            </p:cNvPr>
            <p:cNvSpPr/>
            <p:nvPr/>
          </p:nvSpPr>
          <p:spPr>
            <a:xfrm>
              <a:off x="-20500825" y="3782550"/>
              <a:ext cx="220575" cy="159125"/>
            </a:xfrm>
            <a:custGeom>
              <a:avLst/>
              <a:gdLst/>
              <a:ahLst/>
              <a:cxnLst/>
              <a:rect l="l" t="t" r="r" b="b"/>
              <a:pathLst>
                <a:path w="8823" h="6365" extrusionOk="0">
                  <a:moveTo>
                    <a:pt x="5703" y="0"/>
                  </a:moveTo>
                  <a:lnTo>
                    <a:pt x="5703" y="1072"/>
                  </a:lnTo>
                  <a:cubicBezTo>
                    <a:pt x="5703" y="1670"/>
                    <a:pt x="5420" y="2174"/>
                    <a:pt x="4979" y="2489"/>
                  </a:cubicBezTo>
                  <a:cubicBezTo>
                    <a:pt x="4979" y="3655"/>
                    <a:pt x="4034" y="4600"/>
                    <a:pt x="2868" y="4600"/>
                  </a:cubicBezTo>
                  <a:cubicBezTo>
                    <a:pt x="1828" y="4600"/>
                    <a:pt x="946" y="3875"/>
                    <a:pt x="789" y="2836"/>
                  </a:cubicBezTo>
                  <a:cubicBezTo>
                    <a:pt x="694" y="2489"/>
                    <a:pt x="694" y="2395"/>
                    <a:pt x="662" y="2111"/>
                  </a:cubicBezTo>
                  <a:cubicBezTo>
                    <a:pt x="631" y="2206"/>
                    <a:pt x="32" y="4065"/>
                    <a:pt x="1" y="4159"/>
                  </a:cubicBezTo>
                  <a:cubicBezTo>
                    <a:pt x="473" y="4632"/>
                    <a:pt x="1104" y="4947"/>
                    <a:pt x="1797" y="4947"/>
                  </a:cubicBezTo>
                  <a:lnTo>
                    <a:pt x="3971" y="4947"/>
                  </a:lnTo>
                  <a:lnTo>
                    <a:pt x="3687" y="5671"/>
                  </a:lnTo>
                  <a:lnTo>
                    <a:pt x="3214" y="5671"/>
                  </a:lnTo>
                  <a:cubicBezTo>
                    <a:pt x="3025" y="5671"/>
                    <a:pt x="2868" y="5829"/>
                    <a:pt x="2868" y="6018"/>
                  </a:cubicBezTo>
                  <a:cubicBezTo>
                    <a:pt x="2868" y="6207"/>
                    <a:pt x="3025" y="6364"/>
                    <a:pt x="3214" y="6364"/>
                  </a:cubicBezTo>
                  <a:lnTo>
                    <a:pt x="3939" y="6364"/>
                  </a:lnTo>
                  <a:cubicBezTo>
                    <a:pt x="4097" y="6364"/>
                    <a:pt x="4191" y="6301"/>
                    <a:pt x="4254" y="6144"/>
                  </a:cubicBezTo>
                  <a:lnTo>
                    <a:pt x="4727" y="4915"/>
                  </a:lnTo>
                  <a:lnTo>
                    <a:pt x="5924" y="4915"/>
                  </a:lnTo>
                  <a:lnTo>
                    <a:pt x="6396" y="6144"/>
                  </a:lnTo>
                  <a:cubicBezTo>
                    <a:pt x="6459" y="6270"/>
                    <a:pt x="6617" y="6364"/>
                    <a:pt x="6711" y="6364"/>
                  </a:cubicBezTo>
                  <a:lnTo>
                    <a:pt x="7436" y="6364"/>
                  </a:lnTo>
                  <a:cubicBezTo>
                    <a:pt x="7625" y="6364"/>
                    <a:pt x="7783" y="6207"/>
                    <a:pt x="7783" y="6018"/>
                  </a:cubicBezTo>
                  <a:cubicBezTo>
                    <a:pt x="7783" y="5829"/>
                    <a:pt x="7625" y="5671"/>
                    <a:pt x="7436" y="5671"/>
                  </a:cubicBezTo>
                  <a:lnTo>
                    <a:pt x="6963" y="5671"/>
                  </a:lnTo>
                  <a:lnTo>
                    <a:pt x="6680" y="4947"/>
                  </a:lnTo>
                  <a:lnTo>
                    <a:pt x="6743" y="4947"/>
                  </a:lnTo>
                  <a:cubicBezTo>
                    <a:pt x="7310" y="4947"/>
                    <a:pt x="7846" y="4632"/>
                    <a:pt x="8066" y="4128"/>
                  </a:cubicBezTo>
                  <a:lnTo>
                    <a:pt x="8822" y="2710"/>
                  </a:lnTo>
                  <a:lnTo>
                    <a:pt x="8822" y="2710"/>
                  </a:lnTo>
                  <a:cubicBezTo>
                    <a:pt x="8633" y="2804"/>
                    <a:pt x="8381" y="2836"/>
                    <a:pt x="8192" y="2836"/>
                  </a:cubicBezTo>
                  <a:cubicBezTo>
                    <a:pt x="7279" y="2836"/>
                    <a:pt x="6491" y="2048"/>
                    <a:pt x="6491" y="1072"/>
                  </a:cubicBezTo>
                  <a:cubicBezTo>
                    <a:pt x="6491" y="662"/>
                    <a:pt x="6648" y="284"/>
                    <a:pt x="68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25" name="Google Shape;8174;p75">
            <a:extLst>
              <a:ext uri="{FF2B5EF4-FFF2-40B4-BE49-F238E27FC236}">
                <a16:creationId xmlns:a16="http://schemas.microsoft.com/office/drawing/2014/main" id="{3514D429-79E8-FD13-5C4B-033776BC8F4B}"/>
              </a:ext>
            </a:extLst>
          </p:cNvPr>
          <p:cNvGrpSpPr/>
          <p:nvPr/>
        </p:nvGrpSpPr>
        <p:grpSpPr>
          <a:xfrm>
            <a:off x="2488180" y="3728371"/>
            <a:ext cx="600627" cy="600627"/>
            <a:chOff x="-20571700" y="4066875"/>
            <a:chExt cx="304825" cy="304825"/>
          </a:xfrm>
          <a:solidFill>
            <a:schemeClr val="tx1"/>
          </a:solidFill>
        </p:grpSpPr>
        <p:sp>
          <p:nvSpPr>
            <p:cNvPr id="1126" name="Google Shape;8175;p75">
              <a:extLst>
                <a:ext uri="{FF2B5EF4-FFF2-40B4-BE49-F238E27FC236}">
                  <a16:creationId xmlns:a16="http://schemas.microsoft.com/office/drawing/2014/main" id="{30F92F67-EF35-D946-CBA0-CB57B332E101}"/>
                </a:ext>
              </a:extLst>
            </p:cNvPr>
            <p:cNvSpPr/>
            <p:nvPr/>
          </p:nvSpPr>
          <p:spPr>
            <a:xfrm>
              <a:off x="-20385825" y="4211025"/>
              <a:ext cx="118950" cy="160675"/>
            </a:xfrm>
            <a:custGeom>
              <a:avLst/>
              <a:gdLst/>
              <a:ahLst/>
              <a:cxnLst/>
              <a:rect l="l" t="t" r="r" b="b"/>
              <a:pathLst>
                <a:path w="4758" h="6427" extrusionOk="0">
                  <a:moveTo>
                    <a:pt x="757" y="0"/>
                  </a:moveTo>
                  <a:cubicBezTo>
                    <a:pt x="473" y="0"/>
                    <a:pt x="221" y="63"/>
                    <a:pt x="1" y="189"/>
                  </a:cubicBezTo>
                  <a:lnTo>
                    <a:pt x="2836" y="6427"/>
                  </a:lnTo>
                  <a:lnTo>
                    <a:pt x="4380" y="6427"/>
                  </a:lnTo>
                  <a:cubicBezTo>
                    <a:pt x="4474" y="6427"/>
                    <a:pt x="4600" y="6332"/>
                    <a:pt x="4695" y="6269"/>
                  </a:cubicBezTo>
                  <a:cubicBezTo>
                    <a:pt x="4758" y="6143"/>
                    <a:pt x="4758" y="6017"/>
                    <a:pt x="4695" y="5891"/>
                  </a:cubicBezTo>
                  <a:lnTo>
                    <a:pt x="2111" y="819"/>
                  </a:lnTo>
                  <a:cubicBezTo>
                    <a:pt x="1891" y="315"/>
                    <a:pt x="1387" y="0"/>
                    <a:pt x="7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7" name="Google Shape;8176;p75">
              <a:extLst>
                <a:ext uri="{FF2B5EF4-FFF2-40B4-BE49-F238E27FC236}">
                  <a16:creationId xmlns:a16="http://schemas.microsoft.com/office/drawing/2014/main" id="{42FA0088-9119-0F55-897B-306BF81AFCCB}"/>
                </a:ext>
              </a:extLst>
            </p:cNvPr>
            <p:cNvSpPr/>
            <p:nvPr/>
          </p:nvSpPr>
          <p:spPr>
            <a:xfrm>
              <a:off x="-20412600" y="4084875"/>
              <a:ext cx="109500" cy="89925"/>
            </a:xfrm>
            <a:custGeom>
              <a:avLst/>
              <a:gdLst/>
              <a:ahLst/>
              <a:cxnLst/>
              <a:rect l="l" t="t" r="r" b="b"/>
              <a:pathLst>
                <a:path w="4380" h="3597" extrusionOk="0">
                  <a:moveTo>
                    <a:pt x="2203" y="0"/>
                  </a:moveTo>
                  <a:cubicBezTo>
                    <a:pt x="2118" y="0"/>
                    <a:pt x="2029" y="10"/>
                    <a:pt x="1922" y="37"/>
                  </a:cubicBezTo>
                  <a:cubicBezTo>
                    <a:pt x="1261" y="194"/>
                    <a:pt x="788" y="824"/>
                    <a:pt x="788" y="1486"/>
                  </a:cubicBezTo>
                  <a:cubicBezTo>
                    <a:pt x="284" y="1707"/>
                    <a:pt x="0" y="2211"/>
                    <a:pt x="126" y="2715"/>
                  </a:cubicBezTo>
                  <a:cubicBezTo>
                    <a:pt x="252" y="3219"/>
                    <a:pt x="694" y="3597"/>
                    <a:pt x="1198" y="3597"/>
                  </a:cubicBezTo>
                  <a:lnTo>
                    <a:pt x="3308" y="3597"/>
                  </a:lnTo>
                  <a:cubicBezTo>
                    <a:pt x="3876" y="3597"/>
                    <a:pt x="4380" y="3124"/>
                    <a:pt x="4380" y="2526"/>
                  </a:cubicBezTo>
                  <a:cubicBezTo>
                    <a:pt x="4380" y="2179"/>
                    <a:pt x="4222" y="1801"/>
                    <a:pt x="3813" y="1580"/>
                  </a:cubicBezTo>
                  <a:cubicBezTo>
                    <a:pt x="3718" y="1549"/>
                    <a:pt x="3655" y="1423"/>
                    <a:pt x="3624" y="1297"/>
                  </a:cubicBezTo>
                  <a:cubicBezTo>
                    <a:pt x="3561" y="635"/>
                    <a:pt x="3119" y="194"/>
                    <a:pt x="2552" y="37"/>
                  </a:cubicBezTo>
                  <a:cubicBezTo>
                    <a:pt x="2425" y="19"/>
                    <a:pt x="2319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8" name="Google Shape;8177;p75">
              <a:extLst>
                <a:ext uri="{FF2B5EF4-FFF2-40B4-BE49-F238E27FC236}">
                  <a16:creationId xmlns:a16="http://schemas.microsoft.com/office/drawing/2014/main" id="{DB045D65-817E-EE94-8D14-297BA1DF489C}"/>
                </a:ext>
              </a:extLst>
            </p:cNvPr>
            <p:cNvSpPr/>
            <p:nvPr/>
          </p:nvSpPr>
          <p:spPr>
            <a:xfrm>
              <a:off x="-20332275" y="4066875"/>
              <a:ext cx="64625" cy="80375"/>
            </a:xfrm>
            <a:custGeom>
              <a:avLst/>
              <a:gdLst/>
              <a:ahLst/>
              <a:cxnLst/>
              <a:rect l="l" t="t" r="r" b="b"/>
              <a:pathLst>
                <a:path w="2585" h="3215" extrusionOk="0">
                  <a:moveTo>
                    <a:pt x="820" y="1"/>
                  </a:moveTo>
                  <a:cubicBezTo>
                    <a:pt x="505" y="1"/>
                    <a:pt x="221" y="95"/>
                    <a:pt x="1" y="253"/>
                  </a:cubicBezTo>
                  <a:cubicBezTo>
                    <a:pt x="253" y="379"/>
                    <a:pt x="505" y="568"/>
                    <a:pt x="726" y="851"/>
                  </a:cubicBezTo>
                  <a:cubicBezTo>
                    <a:pt x="915" y="1103"/>
                    <a:pt x="1072" y="1418"/>
                    <a:pt x="1135" y="1733"/>
                  </a:cubicBezTo>
                  <a:cubicBezTo>
                    <a:pt x="1356" y="1891"/>
                    <a:pt x="1608" y="2174"/>
                    <a:pt x="1702" y="2490"/>
                  </a:cubicBezTo>
                  <a:cubicBezTo>
                    <a:pt x="1797" y="2679"/>
                    <a:pt x="1860" y="2962"/>
                    <a:pt x="1860" y="3214"/>
                  </a:cubicBezTo>
                  <a:cubicBezTo>
                    <a:pt x="2301" y="2899"/>
                    <a:pt x="2584" y="2363"/>
                    <a:pt x="2584" y="1796"/>
                  </a:cubicBezTo>
                  <a:cubicBezTo>
                    <a:pt x="2584" y="788"/>
                    <a:pt x="1797" y="1"/>
                    <a:pt x="8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9" name="Google Shape;8178;p75">
              <a:extLst>
                <a:ext uri="{FF2B5EF4-FFF2-40B4-BE49-F238E27FC236}">
                  <a16:creationId xmlns:a16="http://schemas.microsoft.com/office/drawing/2014/main" id="{3CCA43E6-3C84-7E08-95B7-79BDE3425446}"/>
                </a:ext>
              </a:extLst>
            </p:cNvPr>
            <p:cNvSpPr/>
            <p:nvPr/>
          </p:nvSpPr>
          <p:spPr>
            <a:xfrm>
              <a:off x="-20553575" y="4103900"/>
              <a:ext cx="107925" cy="89025"/>
            </a:xfrm>
            <a:custGeom>
              <a:avLst/>
              <a:gdLst/>
              <a:ahLst/>
              <a:cxnLst/>
              <a:rect l="l" t="t" r="r" b="b"/>
              <a:pathLst>
                <a:path w="4317" h="3561" extrusionOk="0">
                  <a:moveTo>
                    <a:pt x="2174" y="0"/>
                  </a:moveTo>
                  <a:cubicBezTo>
                    <a:pt x="1386" y="0"/>
                    <a:pt x="756" y="630"/>
                    <a:pt x="756" y="1418"/>
                  </a:cubicBezTo>
                  <a:lnTo>
                    <a:pt x="756" y="1481"/>
                  </a:lnTo>
                  <a:cubicBezTo>
                    <a:pt x="284" y="1639"/>
                    <a:pt x="63" y="2048"/>
                    <a:pt x="63" y="2458"/>
                  </a:cubicBezTo>
                  <a:cubicBezTo>
                    <a:pt x="0" y="3088"/>
                    <a:pt x="473" y="3560"/>
                    <a:pt x="1071" y="3560"/>
                  </a:cubicBezTo>
                  <a:lnTo>
                    <a:pt x="3214" y="3560"/>
                  </a:lnTo>
                  <a:cubicBezTo>
                    <a:pt x="3686" y="3560"/>
                    <a:pt x="4159" y="3214"/>
                    <a:pt x="4253" y="2710"/>
                  </a:cubicBezTo>
                  <a:cubicBezTo>
                    <a:pt x="4253" y="2615"/>
                    <a:pt x="4316" y="2552"/>
                    <a:pt x="4316" y="2521"/>
                  </a:cubicBezTo>
                  <a:cubicBezTo>
                    <a:pt x="4316" y="2080"/>
                    <a:pt x="4033" y="1670"/>
                    <a:pt x="3592" y="1481"/>
                  </a:cubicBezTo>
                  <a:cubicBezTo>
                    <a:pt x="3592" y="1135"/>
                    <a:pt x="3529" y="819"/>
                    <a:pt x="3308" y="536"/>
                  </a:cubicBezTo>
                  <a:cubicBezTo>
                    <a:pt x="3056" y="189"/>
                    <a:pt x="2646" y="0"/>
                    <a:pt x="2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0" name="Google Shape;8179;p75">
              <a:extLst>
                <a:ext uri="{FF2B5EF4-FFF2-40B4-BE49-F238E27FC236}">
                  <a16:creationId xmlns:a16="http://schemas.microsoft.com/office/drawing/2014/main" id="{DB63B412-DBC6-6088-28FA-FA534BE5F3CD}"/>
                </a:ext>
              </a:extLst>
            </p:cNvPr>
            <p:cNvSpPr/>
            <p:nvPr/>
          </p:nvSpPr>
          <p:spPr>
            <a:xfrm>
              <a:off x="-20515000" y="4168475"/>
              <a:ext cx="119750" cy="91400"/>
            </a:xfrm>
            <a:custGeom>
              <a:avLst/>
              <a:gdLst/>
              <a:ahLst/>
              <a:cxnLst/>
              <a:rect l="l" t="t" r="r" b="b"/>
              <a:pathLst>
                <a:path w="4790" h="3656" extrusionOk="0">
                  <a:moveTo>
                    <a:pt x="3435" y="1"/>
                  </a:moveTo>
                  <a:cubicBezTo>
                    <a:pt x="3435" y="316"/>
                    <a:pt x="3372" y="599"/>
                    <a:pt x="3151" y="914"/>
                  </a:cubicBezTo>
                  <a:cubicBezTo>
                    <a:pt x="2773" y="1450"/>
                    <a:pt x="2206" y="1702"/>
                    <a:pt x="1671" y="1702"/>
                  </a:cubicBezTo>
                  <a:lnTo>
                    <a:pt x="473" y="1702"/>
                  </a:lnTo>
                  <a:lnTo>
                    <a:pt x="1" y="2710"/>
                  </a:lnTo>
                  <a:lnTo>
                    <a:pt x="946" y="3655"/>
                  </a:lnTo>
                  <a:lnTo>
                    <a:pt x="2143" y="2490"/>
                  </a:lnTo>
                  <a:cubicBezTo>
                    <a:pt x="2222" y="2411"/>
                    <a:pt x="2309" y="2371"/>
                    <a:pt x="2395" y="2371"/>
                  </a:cubicBezTo>
                  <a:cubicBezTo>
                    <a:pt x="2482" y="2371"/>
                    <a:pt x="2568" y="2411"/>
                    <a:pt x="2647" y="2490"/>
                  </a:cubicBezTo>
                  <a:lnTo>
                    <a:pt x="3844" y="3655"/>
                  </a:lnTo>
                  <a:lnTo>
                    <a:pt x="4790" y="2710"/>
                  </a:lnTo>
                  <a:lnTo>
                    <a:pt x="3718" y="410"/>
                  </a:lnTo>
                  <a:cubicBezTo>
                    <a:pt x="3624" y="253"/>
                    <a:pt x="3561" y="127"/>
                    <a:pt x="34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1" name="Google Shape;8180;p75">
              <a:extLst>
                <a:ext uri="{FF2B5EF4-FFF2-40B4-BE49-F238E27FC236}">
                  <a16:creationId xmlns:a16="http://schemas.microsoft.com/office/drawing/2014/main" id="{6697302F-AC30-02E7-4B30-8EE197F7AAB1}"/>
                </a:ext>
              </a:extLst>
            </p:cNvPr>
            <p:cNvSpPr/>
            <p:nvPr/>
          </p:nvSpPr>
          <p:spPr>
            <a:xfrm>
              <a:off x="-20571700" y="4250400"/>
              <a:ext cx="233950" cy="120525"/>
            </a:xfrm>
            <a:custGeom>
              <a:avLst/>
              <a:gdLst/>
              <a:ahLst/>
              <a:cxnLst/>
              <a:rect l="l" t="t" r="r" b="b"/>
              <a:pathLst>
                <a:path w="9358" h="4821" extrusionOk="0">
                  <a:moveTo>
                    <a:pt x="4695" y="0"/>
                  </a:moveTo>
                  <a:lnTo>
                    <a:pt x="3497" y="1166"/>
                  </a:lnTo>
                  <a:cubicBezTo>
                    <a:pt x="3419" y="1245"/>
                    <a:pt x="3332" y="1284"/>
                    <a:pt x="3245" y="1284"/>
                  </a:cubicBezTo>
                  <a:cubicBezTo>
                    <a:pt x="3159" y="1284"/>
                    <a:pt x="3072" y="1245"/>
                    <a:pt x="2993" y="1166"/>
                  </a:cubicBezTo>
                  <a:lnTo>
                    <a:pt x="1954" y="158"/>
                  </a:lnTo>
                  <a:lnTo>
                    <a:pt x="32" y="4316"/>
                  </a:lnTo>
                  <a:cubicBezTo>
                    <a:pt x="0" y="4442"/>
                    <a:pt x="0" y="4568"/>
                    <a:pt x="63" y="4694"/>
                  </a:cubicBezTo>
                  <a:cubicBezTo>
                    <a:pt x="158" y="4789"/>
                    <a:pt x="252" y="4820"/>
                    <a:pt x="379" y="4820"/>
                  </a:cubicBezTo>
                  <a:lnTo>
                    <a:pt x="8979" y="4820"/>
                  </a:lnTo>
                  <a:cubicBezTo>
                    <a:pt x="9105" y="4820"/>
                    <a:pt x="9200" y="4757"/>
                    <a:pt x="9294" y="4694"/>
                  </a:cubicBezTo>
                  <a:cubicBezTo>
                    <a:pt x="9357" y="4568"/>
                    <a:pt x="9357" y="4442"/>
                    <a:pt x="9326" y="4316"/>
                  </a:cubicBezTo>
                  <a:lnTo>
                    <a:pt x="7341" y="158"/>
                  </a:lnTo>
                  <a:lnTo>
                    <a:pt x="6333" y="1166"/>
                  </a:lnTo>
                  <a:cubicBezTo>
                    <a:pt x="6270" y="1260"/>
                    <a:pt x="6175" y="1292"/>
                    <a:pt x="6112" y="1292"/>
                  </a:cubicBezTo>
                  <a:cubicBezTo>
                    <a:pt x="6018" y="1292"/>
                    <a:pt x="5892" y="1260"/>
                    <a:pt x="5860" y="1166"/>
                  </a:cubicBezTo>
                  <a:lnTo>
                    <a:pt x="469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32" name="Google Shape;8181;p75">
            <a:extLst>
              <a:ext uri="{FF2B5EF4-FFF2-40B4-BE49-F238E27FC236}">
                <a16:creationId xmlns:a16="http://schemas.microsoft.com/office/drawing/2014/main" id="{8FB69654-E6AE-1AAA-7122-C1DA45899CBF}"/>
              </a:ext>
            </a:extLst>
          </p:cNvPr>
          <p:cNvGrpSpPr/>
          <p:nvPr/>
        </p:nvGrpSpPr>
        <p:grpSpPr>
          <a:xfrm>
            <a:off x="6177116" y="2251012"/>
            <a:ext cx="605307" cy="602597"/>
            <a:chOff x="-18645175" y="3334200"/>
            <a:chExt cx="307200" cy="305825"/>
          </a:xfrm>
          <a:solidFill>
            <a:schemeClr val="tx1"/>
          </a:solidFill>
        </p:grpSpPr>
        <p:sp>
          <p:nvSpPr>
            <p:cNvPr id="1133" name="Google Shape;8182;p75">
              <a:extLst>
                <a:ext uri="{FF2B5EF4-FFF2-40B4-BE49-F238E27FC236}">
                  <a16:creationId xmlns:a16="http://schemas.microsoft.com/office/drawing/2014/main" id="{BFF0DB77-90AE-116A-7E72-0CBA1178DB20}"/>
                </a:ext>
              </a:extLst>
            </p:cNvPr>
            <p:cNvSpPr/>
            <p:nvPr/>
          </p:nvSpPr>
          <p:spPr>
            <a:xfrm>
              <a:off x="-18627850" y="3424975"/>
              <a:ext cx="289875" cy="215050"/>
            </a:xfrm>
            <a:custGeom>
              <a:avLst/>
              <a:gdLst/>
              <a:ahLst/>
              <a:cxnLst/>
              <a:rect l="l" t="t" r="r" b="b"/>
              <a:pathLst>
                <a:path w="11595" h="8602" extrusionOk="0">
                  <a:moveTo>
                    <a:pt x="7530" y="2111"/>
                  </a:moveTo>
                  <a:cubicBezTo>
                    <a:pt x="7719" y="2111"/>
                    <a:pt x="7877" y="2269"/>
                    <a:pt x="7877" y="2458"/>
                  </a:cubicBezTo>
                  <a:lnTo>
                    <a:pt x="7877" y="4568"/>
                  </a:lnTo>
                  <a:cubicBezTo>
                    <a:pt x="7877" y="4789"/>
                    <a:pt x="7719" y="4946"/>
                    <a:pt x="7530" y="4946"/>
                  </a:cubicBezTo>
                  <a:cubicBezTo>
                    <a:pt x="7341" y="4946"/>
                    <a:pt x="7184" y="4789"/>
                    <a:pt x="7184" y="4568"/>
                  </a:cubicBezTo>
                  <a:lnTo>
                    <a:pt x="7184" y="2458"/>
                  </a:lnTo>
                  <a:cubicBezTo>
                    <a:pt x="7184" y="2269"/>
                    <a:pt x="7341" y="2111"/>
                    <a:pt x="7530" y="2111"/>
                  </a:cubicBezTo>
                  <a:close/>
                  <a:moveTo>
                    <a:pt x="2584" y="0"/>
                  </a:moveTo>
                  <a:cubicBezTo>
                    <a:pt x="2364" y="0"/>
                    <a:pt x="2206" y="158"/>
                    <a:pt x="2206" y="347"/>
                  </a:cubicBezTo>
                  <a:lnTo>
                    <a:pt x="2206" y="1764"/>
                  </a:lnTo>
                  <a:lnTo>
                    <a:pt x="2206" y="2489"/>
                  </a:lnTo>
                  <a:cubicBezTo>
                    <a:pt x="2206" y="2678"/>
                    <a:pt x="2364" y="2836"/>
                    <a:pt x="2584" y="2836"/>
                  </a:cubicBezTo>
                  <a:lnTo>
                    <a:pt x="3624" y="2836"/>
                  </a:lnTo>
                  <a:cubicBezTo>
                    <a:pt x="4821" y="2836"/>
                    <a:pt x="5766" y="3781"/>
                    <a:pt x="5766" y="4978"/>
                  </a:cubicBezTo>
                  <a:cubicBezTo>
                    <a:pt x="5766" y="6144"/>
                    <a:pt x="4821" y="7089"/>
                    <a:pt x="3624" y="7089"/>
                  </a:cubicBezTo>
                  <a:lnTo>
                    <a:pt x="3277" y="7089"/>
                  </a:lnTo>
                  <a:cubicBezTo>
                    <a:pt x="2616" y="7089"/>
                    <a:pt x="1986" y="6931"/>
                    <a:pt x="1387" y="6711"/>
                  </a:cubicBezTo>
                  <a:cubicBezTo>
                    <a:pt x="1072" y="7183"/>
                    <a:pt x="694" y="7593"/>
                    <a:pt x="221" y="7908"/>
                  </a:cubicBezTo>
                  <a:cubicBezTo>
                    <a:pt x="95" y="8002"/>
                    <a:pt x="1" y="8160"/>
                    <a:pt x="64" y="8317"/>
                  </a:cubicBezTo>
                  <a:cubicBezTo>
                    <a:pt x="95" y="8475"/>
                    <a:pt x="253" y="8538"/>
                    <a:pt x="410" y="8538"/>
                  </a:cubicBezTo>
                  <a:lnTo>
                    <a:pt x="3624" y="8538"/>
                  </a:lnTo>
                  <a:lnTo>
                    <a:pt x="3624" y="8191"/>
                  </a:lnTo>
                  <a:cubicBezTo>
                    <a:pt x="3624" y="8002"/>
                    <a:pt x="3781" y="7845"/>
                    <a:pt x="4002" y="7845"/>
                  </a:cubicBezTo>
                  <a:cubicBezTo>
                    <a:pt x="4191" y="7845"/>
                    <a:pt x="4348" y="8002"/>
                    <a:pt x="4348" y="8191"/>
                  </a:cubicBezTo>
                  <a:lnTo>
                    <a:pt x="4348" y="8538"/>
                  </a:lnTo>
                  <a:lnTo>
                    <a:pt x="6522" y="8538"/>
                  </a:lnTo>
                  <a:lnTo>
                    <a:pt x="6522" y="6049"/>
                  </a:lnTo>
                  <a:cubicBezTo>
                    <a:pt x="6522" y="5829"/>
                    <a:pt x="6680" y="5671"/>
                    <a:pt x="6869" y="5671"/>
                  </a:cubicBezTo>
                  <a:cubicBezTo>
                    <a:pt x="7058" y="5671"/>
                    <a:pt x="7215" y="5829"/>
                    <a:pt x="7215" y="6049"/>
                  </a:cubicBezTo>
                  <a:lnTo>
                    <a:pt x="7215" y="8601"/>
                  </a:lnTo>
                  <a:lnTo>
                    <a:pt x="11153" y="8601"/>
                  </a:lnTo>
                  <a:cubicBezTo>
                    <a:pt x="11468" y="8538"/>
                    <a:pt x="11595" y="8128"/>
                    <a:pt x="11311" y="7939"/>
                  </a:cubicBezTo>
                  <a:cubicBezTo>
                    <a:pt x="10208" y="7215"/>
                    <a:pt x="9547" y="5986"/>
                    <a:pt x="9389" y="4726"/>
                  </a:cubicBezTo>
                  <a:lnTo>
                    <a:pt x="10681" y="3434"/>
                  </a:lnTo>
                  <a:cubicBezTo>
                    <a:pt x="10775" y="3371"/>
                    <a:pt x="10807" y="3277"/>
                    <a:pt x="10807" y="3182"/>
                  </a:cubicBezTo>
                  <a:lnTo>
                    <a:pt x="10807" y="1764"/>
                  </a:lnTo>
                  <a:cubicBezTo>
                    <a:pt x="10807" y="1563"/>
                    <a:pt x="10625" y="1422"/>
                    <a:pt x="10440" y="1422"/>
                  </a:cubicBezTo>
                  <a:cubicBezTo>
                    <a:pt x="10394" y="1422"/>
                    <a:pt x="10347" y="1431"/>
                    <a:pt x="10303" y="1449"/>
                  </a:cubicBezTo>
                  <a:lnTo>
                    <a:pt x="9389" y="1922"/>
                  </a:lnTo>
                  <a:lnTo>
                    <a:pt x="9389" y="347"/>
                  </a:lnTo>
                  <a:cubicBezTo>
                    <a:pt x="9389" y="158"/>
                    <a:pt x="9232" y="0"/>
                    <a:pt x="9043" y="0"/>
                  </a:cubicBezTo>
                  <a:lnTo>
                    <a:pt x="6522" y="0"/>
                  </a:lnTo>
                  <a:lnTo>
                    <a:pt x="6522" y="3245"/>
                  </a:lnTo>
                  <a:cubicBezTo>
                    <a:pt x="6522" y="3434"/>
                    <a:pt x="6365" y="3592"/>
                    <a:pt x="6144" y="3592"/>
                  </a:cubicBezTo>
                  <a:cubicBezTo>
                    <a:pt x="5955" y="3592"/>
                    <a:pt x="5798" y="3434"/>
                    <a:pt x="5798" y="3245"/>
                  </a:cubicBezTo>
                  <a:lnTo>
                    <a:pt x="5798" y="0"/>
                  </a:lnTo>
                  <a:lnTo>
                    <a:pt x="4348" y="0"/>
                  </a:lnTo>
                  <a:lnTo>
                    <a:pt x="4348" y="1764"/>
                  </a:lnTo>
                  <a:cubicBezTo>
                    <a:pt x="4348" y="1985"/>
                    <a:pt x="4191" y="2143"/>
                    <a:pt x="4002" y="2143"/>
                  </a:cubicBezTo>
                  <a:cubicBezTo>
                    <a:pt x="3781" y="2143"/>
                    <a:pt x="3624" y="1985"/>
                    <a:pt x="3624" y="1764"/>
                  </a:cubicBezTo>
                  <a:lnTo>
                    <a:pt x="362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4" name="Google Shape;8183;p75">
              <a:extLst>
                <a:ext uri="{FF2B5EF4-FFF2-40B4-BE49-F238E27FC236}">
                  <a16:creationId xmlns:a16="http://schemas.microsoft.com/office/drawing/2014/main" id="{4FDC5867-F9D0-FBD7-4CCE-A1EA15DCE8E6}"/>
                </a:ext>
              </a:extLst>
            </p:cNvPr>
            <p:cNvSpPr/>
            <p:nvPr/>
          </p:nvSpPr>
          <p:spPr>
            <a:xfrm>
              <a:off x="-18645175" y="3424975"/>
              <a:ext cx="141800" cy="159900"/>
            </a:xfrm>
            <a:custGeom>
              <a:avLst/>
              <a:gdLst/>
              <a:ahLst/>
              <a:cxnLst/>
              <a:rect l="l" t="t" r="r" b="b"/>
              <a:pathLst>
                <a:path w="5672" h="6396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2489"/>
                  </a:lnTo>
                  <a:cubicBezTo>
                    <a:pt x="1" y="4600"/>
                    <a:pt x="1733" y="6396"/>
                    <a:pt x="3907" y="6396"/>
                  </a:cubicBezTo>
                  <a:lnTo>
                    <a:pt x="4254" y="6396"/>
                  </a:lnTo>
                  <a:cubicBezTo>
                    <a:pt x="5041" y="6396"/>
                    <a:pt x="5671" y="5766"/>
                    <a:pt x="5671" y="4978"/>
                  </a:cubicBezTo>
                  <a:cubicBezTo>
                    <a:pt x="5671" y="4190"/>
                    <a:pt x="5041" y="3560"/>
                    <a:pt x="4254" y="3560"/>
                  </a:cubicBezTo>
                  <a:lnTo>
                    <a:pt x="3183" y="3560"/>
                  </a:lnTo>
                  <a:cubicBezTo>
                    <a:pt x="2584" y="3560"/>
                    <a:pt x="2111" y="3088"/>
                    <a:pt x="2111" y="2489"/>
                  </a:cubicBezTo>
                  <a:lnTo>
                    <a:pt x="2111" y="1764"/>
                  </a:lnTo>
                  <a:cubicBezTo>
                    <a:pt x="2111" y="788"/>
                    <a:pt x="1324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5" name="Google Shape;8184;p75">
              <a:extLst>
                <a:ext uri="{FF2B5EF4-FFF2-40B4-BE49-F238E27FC236}">
                  <a16:creationId xmlns:a16="http://schemas.microsoft.com/office/drawing/2014/main" id="{03A45376-CE23-4569-4B9A-83388A37DC4B}"/>
                </a:ext>
              </a:extLst>
            </p:cNvPr>
            <p:cNvSpPr/>
            <p:nvPr/>
          </p:nvSpPr>
          <p:spPr>
            <a:xfrm>
              <a:off x="-18466375" y="3334200"/>
              <a:ext cx="54350" cy="71100"/>
            </a:xfrm>
            <a:custGeom>
              <a:avLst/>
              <a:gdLst/>
              <a:ahLst/>
              <a:cxnLst/>
              <a:rect l="l" t="t" r="r" b="b"/>
              <a:pathLst>
                <a:path w="2174" h="2844" extrusionOk="0">
                  <a:moveTo>
                    <a:pt x="1449" y="0"/>
                  </a:moveTo>
                  <a:cubicBezTo>
                    <a:pt x="1371" y="0"/>
                    <a:pt x="1292" y="24"/>
                    <a:pt x="1229" y="71"/>
                  </a:cubicBezTo>
                  <a:cubicBezTo>
                    <a:pt x="1197" y="103"/>
                    <a:pt x="0" y="953"/>
                    <a:pt x="0" y="2150"/>
                  </a:cubicBezTo>
                  <a:cubicBezTo>
                    <a:pt x="0" y="2403"/>
                    <a:pt x="95" y="2623"/>
                    <a:pt x="158" y="2844"/>
                  </a:cubicBezTo>
                  <a:lnTo>
                    <a:pt x="756" y="2844"/>
                  </a:lnTo>
                  <a:cubicBezTo>
                    <a:pt x="882" y="1898"/>
                    <a:pt x="1386" y="1048"/>
                    <a:pt x="2174" y="544"/>
                  </a:cubicBezTo>
                  <a:cubicBezTo>
                    <a:pt x="1954" y="260"/>
                    <a:pt x="1701" y="71"/>
                    <a:pt x="1670" y="71"/>
                  </a:cubicBezTo>
                  <a:cubicBezTo>
                    <a:pt x="1607" y="24"/>
                    <a:pt x="1528" y="0"/>
                    <a:pt x="1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6" name="Google Shape;8185;p75">
              <a:extLst>
                <a:ext uri="{FF2B5EF4-FFF2-40B4-BE49-F238E27FC236}">
                  <a16:creationId xmlns:a16="http://schemas.microsoft.com/office/drawing/2014/main" id="{969E2813-09DE-172A-ADF0-8759B1158C87}"/>
                </a:ext>
              </a:extLst>
            </p:cNvPr>
            <p:cNvSpPr/>
            <p:nvPr/>
          </p:nvSpPr>
          <p:spPr>
            <a:xfrm>
              <a:off x="-18428575" y="3352500"/>
              <a:ext cx="87450" cy="82725"/>
            </a:xfrm>
            <a:custGeom>
              <a:avLst/>
              <a:gdLst/>
              <a:ahLst/>
              <a:cxnLst/>
              <a:rect l="l" t="t" r="r" b="b"/>
              <a:pathLst>
                <a:path w="3498" h="3309" extrusionOk="0">
                  <a:moveTo>
                    <a:pt x="2426" y="1"/>
                  </a:moveTo>
                  <a:cubicBezTo>
                    <a:pt x="1166" y="1"/>
                    <a:pt x="158" y="946"/>
                    <a:pt x="0" y="2112"/>
                  </a:cubicBezTo>
                  <a:lnTo>
                    <a:pt x="1009" y="2112"/>
                  </a:lnTo>
                  <a:cubicBezTo>
                    <a:pt x="1607" y="2112"/>
                    <a:pt x="2080" y="2584"/>
                    <a:pt x="2080" y="3183"/>
                  </a:cubicBezTo>
                  <a:lnTo>
                    <a:pt x="2080" y="3309"/>
                  </a:lnTo>
                  <a:cubicBezTo>
                    <a:pt x="2899" y="2899"/>
                    <a:pt x="3497" y="2049"/>
                    <a:pt x="3497" y="1072"/>
                  </a:cubicBezTo>
                  <a:lnTo>
                    <a:pt x="3497" y="347"/>
                  </a:lnTo>
                  <a:cubicBezTo>
                    <a:pt x="3497" y="158"/>
                    <a:pt x="3340" y="1"/>
                    <a:pt x="3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7" name="Google Shape;8186;p75">
              <a:extLst>
                <a:ext uri="{FF2B5EF4-FFF2-40B4-BE49-F238E27FC236}">
                  <a16:creationId xmlns:a16="http://schemas.microsoft.com/office/drawing/2014/main" id="{77788953-E4B4-8E94-5BE8-2C24146B85BB}"/>
                </a:ext>
              </a:extLst>
            </p:cNvPr>
            <p:cNvSpPr/>
            <p:nvPr/>
          </p:nvSpPr>
          <p:spPr>
            <a:xfrm>
              <a:off x="-18645175" y="3334400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765" y="0"/>
                  </a:moveTo>
                  <a:cubicBezTo>
                    <a:pt x="788" y="0"/>
                    <a:pt x="1" y="788"/>
                    <a:pt x="1" y="1796"/>
                  </a:cubicBezTo>
                  <a:lnTo>
                    <a:pt x="1" y="2489"/>
                  </a:lnTo>
                  <a:cubicBezTo>
                    <a:pt x="1" y="2678"/>
                    <a:pt x="158" y="2836"/>
                    <a:pt x="347" y="2836"/>
                  </a:cubicBezTo>
                  <a:lnTo>
                    <a:pt x="1072" y="2836"/>
                  </a:lnTo>
                  <a:cubicBezTo>
                    <a:pt x="2048" y="2836"/>
                    <a:pt x="2836" y="2048"/>
                    <a:pt x="2836" y="1071"/>
                  </a:cubicBezTo>
                  <a:lnTo>
                    <a:pt x="2836" y="347"/>
                  </a:lnTo>
                  <a:cubicBezTo>
                    <a:pt x="2836" y="158"/>
                    <a:pt x="2679" y="0"/>
                    <a:pt x="2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38" name="Google Shape;8187;p75">
            <a:extLst>
              <a:ext uri="{FF2B5EF4-FFF2-40B4-BE49-F238E27FC236}">
                <a16:creationId xmlns:a16="http://schemas.microsoft.com/office/drawing/2014/main" id="{81BAF94F-2137-53CE-0C69-C9477B19516C}"/>
              </a:ext>
            </a:extLst>
          </p:cNvPr>
          <p:cNvGrpSpPr/>
          <p:nvPr/>
        </p:nvGrpSpPr>
        <p:grpSpPr>
          <a:xfrm>
            <a:off x="6177905" y="2990653"/>
            <a:ext cx="603731" cy="600676"/>
            <a:chOff x="-18645175" y="3708500"/>
            <a:chExt cx="306400" cy="304850"/>
          </a:xfrm>
          <a:solidFill>
            <a:schemeClr val="tx1"/>
          </a:solidFill>
        </p:grpSpPr>
        <p:sp>
          <p:nvSpPr>
            <p:cNvPr id="1139" name="Google Shape;8188;p75">
              <a:extLst>
                <a:ext uri="{FF2B5EF4-FFF2-40B4-BE49-F238E27FC236}">
                  <a16:creationId xmlns:a16="http://schemas.microsoft.com/office/drawing/2014/main" id="{FD10F59E-F1ED-0DF5-D557-6BB604FD7BE0}"/>
                </a:ext>
              </a:extLst>
            </p:cNvPr>
            <p:cNvSpPr/>
            <p:nvPr/>
          </p:nvSpPr>
          <p:spPr>
            <a:xfrm>
              <a:off x="-18555375" y="38172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0" name="Google Shape;8189;p75">
              <a:extLst>
                <a:ext uri="{FF2B5EF4-FFF2-40B4-BE49-F238E27FC236}">
                  <a16:creationId xmlns:a16="http://schemas.microsoft.com/office/drawing/2014/main" id="{05944C45-9878-90AA-E957-683A9BD72D88}"/>
                </a:ext>
              </a:extLst>
            </p:cNvPr>
            <p:cNvSpPr/>
            <p:nvPr/>
          </p:nvSpPr>
          <p:spPr>
            <a:xfrm>
              <a:off x="-18501825" y="3894000"/>
              <a:ext cx="18150" cy="16950"/>
            </a:xfrm>
            <a:custGeom>
              <a:avLst/>
              <a:gdLst/>
              <a:ahLst/>
              <a:cxnLst/>
              <a:rect l="l" t="t" r="r" b="b"/>
              <a:pathLst>
                <a:path w="726" h="678" extrusionOk="0">
                  <a:moveTo>
                    <a:pt x="351" y="0"/>
                  </a:moveTo>
                  <a:cubicBezTo>
                    <a:pt x="197" y="0"/>
                    <a:pt x="48" y="79"/>
                    <a:pt x="0" y="237"/>
                  </a:cubicBezTo>
                  <a:lnTo>
                    <a:pt x="379" y="678"/>
                  </a:lnTo>
                  <a:lnTo>
                    <a:pt x="725" y="237"/>
                  </a:lnTo>
                  <a:cubicBezTo>
                    <a:pt x="662" y="79"/>
                    <a:pt x="505" y="0"/>
                    <a:pt x="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1" name="Google Shape;8190;p75">
              <a:extLst>
                <a:ext uri="{FF2B5EF4-FFF2-40B4-BE49-F238E27FC236}">
                  <a16:creationId xmlns:a16="http://schemas.microsoft.com/office/drawing/2014/main" id="{BB4C34CF-95D9-6557-2B10-5C587974A3DB}"/>
                </a:ext>
              </a:extLst>
            </p:cNvPr>
            <p:cNvSpPr/>
            <p:nvPr/>
          </p:nvSpPr>
          <p:spPr>
            <a:xfrm>
              <a:off x="-18546725" y="3835325"/>
              <a:ext cx="108725" cy="124450"/>
            </a:xfrm>
            <a:custGeom>
              <a:avLst/>
              <a:gdLst/>
              <a:ahLst/>
              <a:cxnLst/>
              <a:rect l="l" t="t" r="r" b="b"/>
              <a:pathLst>
                <a:path w="4349" h="4978" extrusionOk="0">
                  <a:moveTo>
                    <a:pt x="2175" y="0"/>
                  </a:moveTo>
                  <a:cubicBezTo>
                    <a:pt x="1481" y="0"/>
                    <a:pt x="914" y="473"/>
                    <a:pt x="757" y="1134"/>
                  </a:cubicBezTo>
                  <a:lnTo>
                    <a:pt x="221" y="3151"/>
                  </a:lnTo>
                  <a:cubicBezTo>
                    <a:pt x="1" y="4096"/>
                    <a:pt x="725" y="4978"/>
                    <a:pt x="1639" y="4978"/>
                  </a:cubicBezTo>
                  <a:lnTo>
                    <a:pt x="1796" y="4978"/>
                  </a:lnTo>
                  <a:lnTo>
                    <a:pt x="1796" y="3686"/>
                  </a:lnTo>
                  <a:lnTo>
                    <a:pt x="1198" y="2899"/>
                  </a:lnTo>
                  <a:cubicBezTo>
                    <a:pt x="1135" y="2804"/>
                    <a:pt x="1103" y="2741"/>
                    <a:pt x="1103" y="2647"/>
                  </a:cubicBezTo>
                  <a:cubicBezTo>
                    <a:pt x="1103" y="2048"/>
                    <a:pt x="1576" y="1575"/>
                    <a:pt x="2175" y="1575"/>
                  </a:cubicBezTo>
                  <a:cubicBezTo>
                    <a:pt x="2773" y="1575"/>
                    <a:pt x="3246" y="2048"/>
                    <a:pt x="3246" y="2647"/>
                  </a:cubicBezTo>
                  <a:cubicBezTo>
                    <a:pt x="3246" y="2741"/>
                    <a:pt x="3183" y="2804"/>
                    <a:pt x="3151" y="2899"/>
                  </a:cubicBezTo>
                  <a:lnTo>
                    <a:pt x="2521" y="3686"/>
                  </a:lnTo>
                  <a:lnTo>
                    <a:pt x="2521" y="4978"/>
                  </a:lnTo>
                  <a:lnTo>
                    <a:pt x="2679" y="4978"/>
                  </a:lnTo>
                  <a:cubicBezTo>
                    <a:pt x="3624" y="4978"/>
                    <a:pt x="4348" y="4064"/>
                    <a:pt x="4096" y="3151"/>
                  </a:cubicBezTo>
                  <a:lnTo>
                    <a:pt x="3592" y="1134"/>
                  </a:lnTo>
                  <a:cubicBezTo>
                    <a:pt x="3435" y="441"/>
                    <a:pt x="2836" y="0"/>
                    <a:pt x="2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2" name="Google Shape;8191;p75">
              <a:extLst>
                <a:ext uri="{FF2B5EF4-FFF2-40B4-BE49-F238E27FC236}">
                  <a16:creationId xmlns:a16="http://schemas.microsoft.com/office/drawing/2014/main" id="{8E086EB4-4510-C7DA-A2C4-6EFEA14336B3}"/>
                </a:ext>
              </a:extLst>
            </p:cNvPr>
            <p:cNvSpPr/>
            <p:nvPr/>
          </p:nvSpPr>
          <p:spPr>
            <a:xfrm>
              <a:off x="-18644375" y="3728200"/>
              <a:ext cx="305600" cy="285150"/>
            </a:xfrm>
            <a:custGeom>
              <a:avLst/>
              <a:gdLst/>
              <a:ahLst/>
              <a:cxnLst/>
              <a:rect l="l" t="t" r="r" b="b"/>
              <a:pathLst>
                <a:path w="12224" h="11406" extrusionOk="0">
                  <a:moveTo>
                    <a:pt x="8128" y="2836"/>
                  </a:moveTo>
                  <a:cubicBezTo>
                    <a:pt x="8695" y="2836"/>
                    <a:pt x="9168" y="3309"/>
                    <a:pt x="9168" y="3907"/>
                  </a:cubicBezTo>
                  <a:cubicBezTo>
                    <a:pt x="9257" y="4501"/>
                    <a:pt x="8814" y="4984"/>
                    <a:pt x="8182" y="4984"/>
                  </a:cubicBezTo>
                  <a:cubicBezTo>
                    <a:pt x="8143" y="4984"/>
                    <a:pt x="8105" y="4982"/>
                    <a:pt x="8065" y="4978"/>
                  </a:cubicBezTo>
                  <a:lnTo>
                    <a:pt x="8065" y="4978"/>
                  </a:lnTo>
                  <a:cubicBezTo>
                    <a:pt x="8128" y="5041"/>
                    <a:pt x="8160" y="5136"/>
                    <a:pt x="8160" y="5199"/>
                  </a:cubicBezTo>
                  <a:lnTo>
                    <a:pt x="8664" y="7247"/>
                  </a:lnTo>
                  <a:cubicBezTo>
                    <a:pt x="9011" y="8633"/>
                    <a:pt x="7971" y="9988"/>
                    <a:pt x="6553" y="9988"/>
                  </a:cubicBezTo>
                  <a:lnTo>
                    <a:pt x="5513" y="9988"/>
                  </a:lnTo>
                  <a:cubicBezTo>
                    <a:pt x="4096" y="9988"/>
                    <a:pt x="3025" y="8633"/>
                    <a:pt x="3403" y="7247"/>
                  </a:cubicBezTo>
                  <a:lnTo>
                    <a:pt x="3907" y="5199"/>
                  </a:lnTo>
                  <a:cubicBezTo>
                    <a:pt x="3938" y="5136"/>
                    <a:pt x="3938" y="5041"/>
                    <a:pt x="3970" y="4978"/>
                  </a:cubicBezTo>
                  <a:lnTo>
                    <a:pt x="3970" y="4978"/>
                  </a:lnTo>
                  <a:cubicBezTo>
                    <a:pt x="3934" y="4982"/>
                    <a:pt x="3899" y="4983"/>
                    <a:pt x="3864" y="4983"/>
                  </a:cubicBezTo>
                  <a:cubicBezTo>
                    <a:pt x="3255" y="4983"/>
                    <a:pt x="2804" y="4473"/>
                    <a:pt x="2804" y="3907"/>
                  </a:cubicBezTo>
                  <a:cubicBezTo>
                    <a:pt x="2804" y="3309"/>
                    <a:pt x="3277" y="2836"/>
                    <a:pt x="3875" y="2836"/>
                  </a:cubicBezTo>
                  <a:cubicBezTo>
                    <a:pt x="4411" y="2836"/>
                    <a:pt x="4883" y="3277"/>
                    <a:pt x="4915" y="3844"/>
                  </a:cubicBezTo>
                  <a:cubicBezTo>
                    <a:pt x="5230" y="3624"/>
                    <a:pt x="5608" y="3561"/>
                    <a:pt x="5986" y="3561"/>
                  </a:cubicBezTo>
                  <a:cubicBezTo>
                    <a:pt x="6396" y="3561"/>
                    <a:pt x="6742" y="3687"/>
                    <a:pt x="7057" y="3844"/>
                  </a:cubicBezTo>
                  <a:cubicBezTo>
                    <a:pt x="7089" y="3277"/>
                    <a:pt x="7561" y="2836"/>
                    <a:pt x="8128" y="2836"/>
                  </a:cubicBezTo>
                  <a:close/>
                  <a:moveTo>
                    <a:pt x="4285" y="1"/>
                  </a:moveTo>
                  <a:cubicBezTo>
                    <a:pt x="2710" y="1"/>
                    <a:pt x="1449" y="946"/>
                    <a:pt x="1449" y="2143"/>
                  </a:cubicBezTo>
                  <a:lnTo>
                    <a:pt x="1449" y="2773"/>
                  </a:lnTo>
                  <a:cubicBezTo>
                    <a:pt x="1449" y="4380"/>
                    <a:pt x="945" y="5955"/>
                    <a:pt x="95" y="7310"/>
                  </a:cubicBezTo>
                  <a:cubicBezTo>
                    <a:pt x="0" y="7373"/>
                    <a:pt x="0" y="7530"/>
                    <a:pt x="32" y="7625"/>
                  </a:cubicBezTo>
                  <a:cubicBezTo>
                    <a:pt x="945" y="9893"/>
                    <a:pt x="3182" y="11405"/>
                    <a:pt x="5671" y="11405"/>
                  </a:cubicBezTo>
                  <a:lnTo>
                    <a:pt x="6553" y="11405"/>
                  </a:lnTo>
                  <a:cubicBezTo>
                    <a:pt x="9011" y="11405"/>
                    <a:pt x="11216" y="9893"/>
                    <a:pt x="12161" y="7625"/>
                  </a:cubicBezTo>
                  <a:cubicBezTo>
                    <a:pt x="12224" y="7499"/>
                    <a:pt x="12224" y="7373"/>
                    <a:pt x="12129" y="7310"/>
                  </a:cubicBezTo>
                  <a:cubicBezTo>
                    <a:pt x="11184" y="5955"/>
                    <a:pt x="10680" y="4380"/>
                    <a:pt x="10680" y="2773"/>
                  </a:cubicBezTo>
                  <a:lnTo>
                    <a:pt x="10680" y="2143"/>
                  </a:lnTo>
                  <a:cubicBezTo>
                    <a:pt x="10680" y="946"/>
                    <a:pt x="9420" y="1"/>
                    <a:pt x="7845" y="1"/>
                  </a:cubicBezTo>
                  <a:cubicBezTo>
                    <a:pt x="7183" y="1"/>
                    <a:pt x="6553" y="158"/>
                    <a:pt x="6081" y="473"/>
                  </a:cubicBezTo>
                  <a:cubicBezTo>
                    <a:pt x="5545" y="158"/>
                    <a:pt x="4915" y="1"/>
                    <a:pt x="42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3" name="Google Shape;8192;p75">
              <a:extLst>
                <a:ext uri="{FF2B5EF4-FFF2-40B4-BE49-F238E27FC236}">
                  <a16:creationId xmlns:a16="http://schemas.microsoft.com/office/drawing/2014/main" id="{C0E0FF02-EDFA-C0BE-4DF7-F4981A448504}"/>
                </a:ext>
              </a:extLst>
            </p:cNvPr>
            <p:cNvSpPr/>
            <p:nvPr/>
          </p:nvSpPr>
          <p:spPr>
            <a:xfrm>
              <a:off x="-18448275" y="38172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4" name="Google Shape;8193;p75">
              <a:extLst>
                <a:ext uri="{FF2B5EF4-FFF2-40B4-BE49-F238E27FC236}">
                  <a16:creationId xmlns:a16="http://schemas.microsoft.com/office/drawing/2014/main" id="{C00A11E1-EFCD-90AD-5D78-EB22078C6021}"/>
                </a:ext>
              </a:extLst>
            </p:cNvPr>
            <p:cNvSpPr/>
            <p:nvPr/>
          </p:nvSpPr>
          <p:spPr>
            <a:xfrm>
              <a:off x="-18645175" y="3708500"/>
              <a:ext cx="74050" cy="91400"/>
            </a:xfrm>
            <a:custGeom>
              <a:avLst/>
              <a:gdLst/>
              <a:ahLst/>
              <a:cxnLst/>
              <a:rect l="l" t="t" r="r" b="b"/>
              <a:pathLst>
                <a:path w="2962" h="3656" extrusionOk="0">
                  <a:moveTo>
                    <a:pt x="2111" y="1"/>
                  </a:moveTo>
                  <a:cubicBezTo>
                    <a:pt x="946" y="1"/>
                    <a:pt x="1" y="946"/>
                    <a:pt x="1" y="2143"/>
                  </a:cubicBezTo>
                  <a:cubicBezTo>
                    <a:pt x="1" y="2710"/>
                    <a:pt x="221" y="3277"/>
                    <a:pt x="631" y="3656"/>
                  </a:cubicBezTo>
                  <a:lnTo>
                    <a:pt x="631" y="3498"/>
                  </a:lnTo>
                  <a:lnTo>
                    <a:pt x="631" y="2868"/>
                  </a:lnTo>
                  <a:cubicBezTo>
                    <a:pt x="631" y="1608"/>
                    <a:pt x="1576" y="600"/>
                    <a:pt x="2962" y="190"/>
                  </a:cubicBezTo>
                  <a:cubicBezTo>
                    <a:pt x="2679" y="95"/>
                    <a:pt x="2395" y="1"/>
                    <a:pt x="21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5" name="Google Shape;8194;p75">
              <a:extLst>
                <a:ext uri="{FF2B5EF4-FFF2-40B4-BE49-F238E27FC236}">
                  <a16:creationId xmlns:a16="http://schemas.microsoft.com/office/drawing/2014/main" id="{8C61DCC4-F693-3F37-7029-67F4BCE7BC28}"/>
                </a:ext>
              </a:extLst>
            </p:cNvPr>
            <p:cNvSpPr/>
            <p:nvPr/>
          </p:nvSpPr>
          <p:spPr>
            <a:xfrm>
              <a:off x="-18415975" y="3710075"/>
              <a:ext cx="74850" cy="92975"/>
            </a:xfrm>
            <a:custGeom>
              <a:avLst/>
              <a:gdLst/>
              <a:ahLst/>
              <a:cxnLst/>
              <a:rect l="l" t="t" r="r" b="b"/>
              <a:pathLst>
                <a:path w="2994" h="3719" extrusionOk="0">
                  <a:moveTo>
                    <a:pt x="883" y="1"/>
                  </a:moveTo>
                  <a:cubicBezTo>
                    <a:pt x="568" y="1"/>
                    <a:pt x="284" y="64"/>
                    <a:pt x="1" y="190"/>
                  </a:cubicBezTo>
                  <a:cubicBezTo>
                    <a:pt x="1292" y="568"/>
                    <a:pt x="2206" y="1608"/>
                    <a:pt x="2206" y="2836"/>
                  </a:cubicBezTo>
                  <a:lnTo>
                    <a:pt x="2206" y="3466"/>
                  </a:lnTo>
                  <a:cubicBezTo>
                    <a:pt x="2206" y="3529"/>
                    <a:pt x="2206" y="3656"/>
                    <a:pt x="2237" y="3719"/>
                  </a:cubicBezTo>
                  <a:cubicBezTo>
                    <a:pt x="2710" y="3340"/>
                    <a:pt x="2993" y="2742"/>
                    <a:pt x="2993" y="2112"/>
                  </a:cubicBezTo>
                  <a:cubicBezTo>
                    <a:pt x="2993" y="946"/>
                    <a:pt x="2048" y="1"/>
                    <a:pt x="8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46" name="Google Shape;8195;p75">
            <a:extLst>
              <a:ext uri="{FF2B5EF4-FFF2-40B4-BE49-F238E27FC236}">
                <a16:creationId xmlns:a16="http://schemas.microsoft.com/office/drawing/2014/main" id="{6A947B60-6E10-D147-4F55-1C444CDACB7E}"/>
              </a:ext>
            </a:extLst>
          </p:cNvPr>
          <p:cNvGrpSpPr/>
          <p:nvPr/>
        </p:nvGrpSpPr>
        <p:grpSpPr>
          <a:xfrm>
            <a:off x="6174802" y="3727507"/>
            <a:ext cx="609937" cy="602351"/>
            <a:chOff x="-18647525" y="4082625"/>
            <a:chExt cx="309550" cy="305700"/>
          </a:xfrm>
          <a:solidFill>
            <a:schemeClr val="tx1"/>
          </a:solidFill>
        </p:grpSpPr>
        <p:sp>
          <p:nvSpPr>
            <p:cNvPr id="1147" name="Google Shape;8196;p75">
              <a:extLst>
                <a:ext uri="{FF2B5EF4-FFF2-40B4-BE49-F238E27FC236}">
                  <a16:creationId xmlns:a16="http://schemas.microsoft.com/office/drawing/2014/main" id="{BBB5301D-B074-E1A4-AC20-505FE1DB819E}"/>
                </a:ext>
              </a:extLst>
            </p:cNvPr>
            <p:cNvSpPr/>
            <p:nvPr/>
          </p:nvSpPr>
          <p:spPr>
            <a:xfrm>
              <a:off x="-18609725" y="4082625"/>
              <a:ext cx="123675" cy="61475"/>
            </a:xfrm>
            <a:custGeom>
              <a:avLst/>
              <a:gdLst/>
              <a:ahLst/>
              <a:cxnLst/>
              <a:rect l="l" t="t" r="r" b="b"/>
              <a:pathLst>
                <a:path w="4947" h="2459" extrusionOk="0">
                  <a:moveTo>
                    <a:pt x="2473" y="1"/>
                  </a:moveTo>
                  <a:cubicBezTo>
                    <a:pt x="2387" y="1"/>
                    <a:pt x="2300" y="32"/>
                    <a:pt x="2237" y="95"/>
                  </a:cubicBezTo>
                  <a:cubicBezTo>
                    <a:pt x="2206" y="127"/>
                    <a:pt x="1576" y="694"/>
                    <a:pt x="1450" y="1481"/>
                  </a:cubicBezTo>
                  <a:cubicBezTo>
                    <a:pt x="1324" y="1418"/>
                    <a:pt x="1166" y="1418"/>
                    <a:pt x="1071" y="1418"/>
                  </a:cubicBezTo>
                  <a:lnTo>
                    <a:pt x="347" y="1418"/>
                  </a:lnTo>
                  <a:cubicBezTo>
                    <a:pt x="158" y="1418"/>
                    <a:pt x="0" y="1576"/>
                    <a:pt x="0" y="1797"/>
                  </a:cubicBezTo>
                  <a:cubicBezTo>
                    <a:pt x="0" y="2017"/>
                    <a:pt x="32" y="2206"/>
                    <a:pt x="126" y="2427"/>
                  </a:cubicBezTo>
                  <a:cubicBezTo>
                    <a:pt x="1008" y="2175"/>
                    <a:pt x="1922" y="2175"/>
                    <a:pt x="2489" y="2175"/>
                  </a:cubicBezTo>
                  <a:cubicBezTo>
                    <a:pt x="3277" y="2175"/>
                    <a:pt x="4096" y="2206"/>
                    <a:pt x="4852" y="2458"/>
                  </a:cubicBezTo>
                  <a:cubicBezTo>
                    <a:pt x="4915" y="2269"/>
                    <a:pt x="4947" y="2017"/>
                    <a:pt x="4947" y="1797"/>
                  </a:cubicBezTo>
                  <a:cubicBezTo>
                    <a:pt x="4947" y="1576"/>
                    <a:pt x="4789" y="1418"/>
                    <a:pt x="4600" y="1418"/>
                  </a:cubicBezTo>
                  <a:lnTo>
                    <a:pt x="3907" y="1418"/>
                  </a:lnTo>
                  <a:cubicBezTo>
                    <a:pt x="3781" y="1418"/>
                    <a:pt x="3623" y="1418"/>
                    <a:pt x="3497" y="1481"/>
                  </a:cubicBezTo>
                  <a:cubicBezTo>
                    <a:pt x="3340" y="694"/>
                    <a:pt x="2710" y="127"/>
                    <a:pt x="2710" y="95"/>
                  </a:cubicBezTo>
                  <a:cubicBezTo>
                    <a:pt x="2647" y="32"/>
                    <a:pt x="2560" y="1"/>
                    <a:pt x="24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8" name="Google Shape;8197;p75">
              <a:extLst>
                <a:ext uri="{FF2B5EF4-FFF2-40B4-BE49-F238E27FC236}">
                  <a16:creationId xmlns:a16="http://schemas.microsoft.com/office/drawing/2014/main" id="{331E8ED2-B1CE-9FF1-E1C8-53DFE4B11FBD}"/>
                </a:ext>
              </a:extLst>
            </p:cNvPr>
            <p:cNvSpPr/>
            <p:nvPr/>
          </p:nvSpPr>
          <p:spPr>
            <a:xfrm>
              <a:off x="-18647525" y="4155875"/>
              <a:ext cx="148075" cy="195350"/>
            </a:xfrm>
            <a:custGeom>
              <a:avLst/>
              <a:gdLst/>
              <a:ahLst/>
              <a:cxnLst/>
              <a:rect l="l" t="t" r="r" b="b"/>
              <a:pathLst>
                <a:path w="5923" h="7814" extrusionOk="0">
                  <a:moveTo>
                    <a:pt x="1859" y="2836"/>
                  </a:moveTo>
                  <a:cubicBezTo>
                    <a:pt x="2048" y="2836"/>
                    <a:pt x="2205" y="2994"/>
                    <a:pt x="2205" y="3183"/>
                  </a:cubicBezTo>
                  <a:lnTo>
                    <a:pt x="2205" y="3907"/>
                  </a:lnTo>
                  <a:cubicBezTo>
                    <a:pt x="2205" y="4096"/>
                    <a:pt x="2048" y="4254"/>
                    <a:pt x="1859" y="4254"/>
                  </a:cubicBezTo>
                  <a:cubicBezTo>
                    <a:pt x="1670" y="4254"/>
                    <a:pt x="1512" y="4096"/>
                    <a:pt x="1512" y="3907"/>
                  </a:cubicBezTo>
                  <a:lnTo>
                    <a:pt x="1512" y="3183"/>
                  </a:lnTo>
                  <a:cubicBezTo>
                    <a:pt x="1512" y="2994"/>
                    <a:pt x="1670" y="2836"/>
                    <a:pt x="1859" y="2836"/>
                  </a:cubicBezTo>
                  <a:close/>
                  <a:moveTo>
                    <a:pt x="3938" y="1"/>
                  </a:moveTo>
                  <a:cubicBezTo>
                    <a:pt x="2678" y="1"/>
                    <a:pt x="0" y="1"/>
                    <a:pt x="0" y="2836"/>
                  </a:cubicBezTo>
                  <a:cubicBezTo>
                    <a:pt x="0" y="4569"/>
                    <a:pt x="914" y="6774"/>
                    <a:pt x="2205" y="7814"/>
                  </a:cubicBezTo>
                  <a:cubicBezTo>
                    <a:pt x="2016" y="6995"/>
                    <a:pt x="1985" y="6018"/>
                    <a:pt x="2268" y="4915"/>
                  </a:cubicBezTo>
                  <a:cubicBezTo>
                    <a:pt x="2457" y="4222"/>
                    <a:pt x="2741" y="3466"/>
                    <a:pt x="3088" y="2805"/>
                  </a:cubicBezTo>
                  <a:cubicBezTo>
                    <a:pt x="2962" y="2710"/>
                    <a:pt x="2899" y="2647"/>
                    <a:pt x="2899" y="2490"/>
                  </a:cubicBezTo>
                  <a:lnTo>
                    <a:pt x="2899" y="1765"/>
                  </a:lnTo>
                  <a:cubicBezTo>
                    <a:pt x="2899" y="1576"/>
                    <a:pt x="3056" y="1418"/>
                    <a:pt x="3245" y="1418"/>
                  </a:cubicBezTo>
                  <a:cubicBezTo>
                    <a:pt x="3434" y="1418"/>
                    <a:pt x="3592" y="1576"/>
                    <a:pt x="3592" y="1765"/>
                  </a:cubicBezTo>
                  <a:lnTo>
                    <a:pt x="3592" y="1954"/>
                  </a:lnTo>
                  <a:cubicBezTo>
                    <a:pt x="3781" y="1702"/>
                    <a:pt x="4033" y="1450"/>
                    <a:pt x="4222" y="1229"/>
                  </a:cubicBezTo>
                  <a:cubicBezTo>
                    <a:pt x="4726" y="694"/>
                    <a:pt x="5324" y="347"/>
                    <a:pt x="5923" y="190"/>
                  </a:cubicBezTo>
                  <a:cubicBezTo>
                    <a:pt x="5293" y="32"/>
                    <a:pt x="4631" y="1"/>
                    <a:pt x="39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9" name="Google Shape;8198;p75">
              <a:extLst>
                <a:ext uri="{FF2B5EF4-FFF2-40B4-BE49-F238E27FC236}">
                  <a16:creationId xmlns:a16="http://schemas.microsoft.com/office/drawing/2014/main" id="{88B281EE-0329-854D-223C-BF2E03DC96B7}"/>
                </a:ext>
              </a:extLst>
            </p:cNvPr>
            <p:cNvSpPr/>
            <p:nvPr/>
          </p:nvSpPr>
          <p:spPr>
            <a:xfrm>
              <a:off x="-18442750" y="4150575"/>
              <a:ext cx="102400" cy="100625"/>
            </a:xfrm>
            <a:custGeom>
              <a:avLst/>
              <a:gdLst/>
              <a:ahLst/>
              <a:cxnLst/>
              <a:rect l="l" t="t" r="r" b="b"/>
              <a:pathLst>
                <a:path w="4096" h="4025" extrusionOk="0">
                  <a:moveTo>
                    <a:pt x="630" y="0"/>
                  </a:moveTo>
                  <a:cubicBezTo>
                    <a:pt x="544" y="0"/>
                    <a:pt x="457" y="39"/>
                    <a:pt x="378" y="118"/>
                  </a:cubicBezTo>
                  <a:cubicBezTo>
                    <a:pt x="221" y="276"/>
                    <a:pt x="95" y="496"/>
                    <a:pt x="0" y="685"/>
                  </a:cubicBezTo>
                  <a:cubicBezTo>
                    <a:pt x="851" y="1063"/>
                    <a:pt x="1481" y="1725"/>
                    <a:pt x="1891" y="2134"/>
                  </a:cubicBezTo>
                  <a:cubicBezTo>
                    <a:pt x="2300" y="2513"/>
                    <a:pt x="2962" y="3206"/>
                    <a:pt x="3371" y="4025"/>
                  </a:cubicBezTo>
                  <a:cubicBezTo>
                    <a:pt x="3560" y="3962"/>
                    <a:pt x="3749" y="3836"/>
                    <a:pt x="3907" y="3647"/>
                  </a:cubicBezTo>
                  <a:cubicBezTo>
                    <a:pt x="4096" y="3552"/>
                    <a:pt x="4096" y="3332"/>
                    <a:pt x="3938" y="3206"/>
                  </a:cubicBezTo>
                  <a:lnTo>
                    <a:pt x="3434" y="2702"/>
                  </a:lnTo>
                  <a:cubicBezTo>
                    <a:pt x="3371" y="2607"/>
                    <a:pt x="3245" y="2544"/>
                    <a:pt x="3119" y="2450"/>
                  </a:cubicBezTo>
                  <a:cubicBezTo>
                    <a:pt x="3560" y="1788"/>
                    <a:pt x="3529" y="937"/>
                    <a:pt x="3529" y="906"/>
                  </a:cubicBezTo>
                  <a:cubicBezTo>
                    <a:pt x="3529" y="717"/>
                    <a:pt x="3371" y="591"/>
                    <a:pt x="3151" y="559"/>
                  </a:cubicBezTo>
                  <a:cubicBezTo>
                    <a:pt x="3147" y="559"/>
                    <a:pt x="3130" y="559"/>
                    <a:pt x="3103" y="559"/>
                  </a:cubicBezTo>
                  <a:cubicBezTo>
                    <a:pt x="2910" y="559"/>
                    <a:pt x="2190" y="583"/>
                    <a:pt x="1639" y="969"/>
                  </a:cubicBezTo>
                  <a:cubicBezTo>
                    <a:pt x="1544" y="843"/>
                    <a:pt x="1481" y="748"/>
                    <a:pt x="1387" y="654"/>
                  </a:cubicBezTo>
                  <a:lnTo>
                    <a:pt x="882" y="118"/>
                  </a:lnTo>
                  <a:cubicBezTo>
                    <a:pt x="804" y="39"/>
                    <a:pt x="717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0" name="Google Shape;8199;p75">
              <a:extLst>
                <a:ext uri="{FF2B5EF4-FFF2-40B4-BE49-F238E27FC236}">
                  <a16:creationId xmlns:a16="http://schemas.microsoft.com/office/drawing/2014/main" id="{C09E293B-D9B2-F87A-DF7B-9078BC94F203}"/>
                </a:ext>
              </a:extLst>
            </p:cNvPr>
            <p:cNvSpPr/>
            <p:nvPr/>
          </p:nvSpPr>
          <p:spPr>
            <a:xfrm>
              <a:off x="-18581375" y="4176775"/>
              <a:ext cx="243400" cy="211550"/>
            </a:xfrm>
            <a:custGeom>
              <a:avLst/>
              <a:gdLst/>
              <a:ahLst/>
              <a:cxnLst/>
              <a:rect l="l" t="t" r="r" b="b"/>
              <a:pathLst>
                <a:path w="9736" h="8462" extrusionOk="0">
                  <a:moveTo>
                    <a:pt x="4191" y="1000"/>
                  </a:moveTo>
                  <a:cubicBezTo>
                    <a:pt x="4277" y="1000"/>
                    <a:pt x="4364" y="1039"/>
                    <a:pt x="4443" y="1118"/>
                  </a:cubicBezTo>
                  <a:cubicBezTo>
                    <a:pt x="4600" y="1275"/>
                    <a:pt x="4600" y="1465"/>
                    <a:pt x="4443" y="1654"/>
                  </a:cubicBezTo>
                  <a:lnTo>
                    <a:pt x="3939" y="2158"/>
                  </a:lnTo>
                  <a:cubicBezTo>
                    <a:pt x="3860" y="2236"/>
                    <a:pt x="3765" y="2276"/>
                    <a:pt x="3675" y="2276"/>
                  </a:cubicBezTo>
                  <a:cubicBezTo>
                    <a:pt x="3584" y="2276"/>
                    <a:pt x="3498" y="2236"/>
                    <a:pt x="3435" y="2158"/>
                  </a:cubicBezTo>
                  <a:cubicBezTo>
                    <a:pt x="3277" y="2000"/>
                    <a:pt x="3277" y="1811"/>
                    <a:pt x="3435" y="1654"/>
                  </a:cubicBezTo>
                  <a:lnTo>
                    <a:pt x="3939" y="1118"/>
                  </a:lnTo>
                  <a:cubicBezTo>
                    <a:pt x="4017" y="1039"/>
                    <a:pt x="4104" y="1000"/>
                    <a:pt x="4191" y="1000"/>
                  </a:cubicBezTo>
                  <a:close/>
                  <a:moveTo>
                    <a:pt x="5230" y="3048"/>
                  </a:moveTo>
                  <a:cubicBezTo>
                    <a:pt x="5317" y="3048"/>
                    <a:pt x="5404" y="3087"/>
                    <a:pt x="5482" y="3166"/>
                  </a:cubicBezTo>
                  <a:cubicBezTo>
                    <a:pt x="5640" y="3323"/>
                    <a:pt x="5640" y="3512"/>
                    <a:pt x="5482" y="3701"/>
                  </a:cubicBezTo>
                  <a:lnTo>
                    <a:pt x="4978" y="4205"/>
                  </a:lnTo>
                  <a:cubicBezTo>
                    <a:pt x="4900" y="4284"/>
                    <a:pt x="4805" y="4324"/>
                    <a:pt x="4710" y="4324"/>
                  </a:cubicBezTo>
                  <a:cubicBezTo>
                    <a:pt x="4616" y="4324"/>
                    <a:pt x="4521" y="4284"/>
                    <a:pt x="4443" y="4205"/>
                  </a:cubicBezTo>
                  <a:cubicBezTo>
                    <a:pt x="4285" y="4048"/>
                    <a:pt x="4285" y="3796"/>
                    <a:pt x="4443" y="3701"/>
                  </a:cubicBezTo>
                  <a:lnTo>
                    <a:pt x="4978" y="3166"/>
                  </a:lnTo>
                  <a:cubicBezTo>
                    <a:pt x="5057" y="3087"/>
                    <a:pt x="5144" y="3048"/>
                    <a:pt x="5230" y="3048"/>
                  </a:cubicBezTo>
                  <a:close/>
                  <a:moveTo>
                    <a:pt x="2674" y="3583"/>
                  </a:moveTo>
                  <a:cubicBezTo>
                    <a:pt x="2765" y="3583"/>
                    <a:pt x="2852" y="3623"/>
                    <a:pt x="2930" y="3701"/>
                  </a:cubicBezTo>
                  <a:cubicBezTo>
                    <a:pt x="3088" y="3796"/>
                    <a:pt x="3088" y="4048"/>
                    <a:pt x="2930" y="4205"/>
                  </a:cubicBezTo>
                  <a:lnTo>
                    <a:pt x="2395" y="4710"/>
                  </a:lnTo>
                  <a:cubicBezTo>
                    <a:pt x="2316" y="4788"/>
                    <a:pt x="2229" y="4828"/>
                    <a:pt x="2143" y="4828"/>
                  </a:cubicBezTo>
                  <a:cubicBezTo>
                    <a:pt x="2056" y="4828"/>
                    <a:pt x="1970" y="4788"/>
                    <a:pt x="1891" y="4710"/>
                  </a:cubicBezTo>
                  <a:cubicBezTo>
                    <a:pt x="1733" y="4552"/>
                    <a:pt x="1733" y="4363"/>
                    <a:pt x="1891" y="4205"/>
                  </a:cubicBezTo>
                  <a:lnTo>
                    <a:pt x="2395" y="3701"/>
                  </a:lnTo>
                  <a:cubicBezTo>
                    <a:pt x="2489" y="3623"/>
                    <a:pt x="2584" y="3583"/>
                    <a:pt x="2674" y="3583"/>
                  </a:cubicBezTo>
                  <a:close/>
                  <a:moveTo>
                    <a:pt x="7207" y="4087"/>
                  </a:moveTo>
                  <a:cubicBezTo>
                    <a:pt x="7302" y="4087"/>
                    <a:pt x="7388" y="4127"/>
                    <a:pt x="7436" y="4205"/>
                  </a:cubicBezTo>
                  <a:cubicBezTo>
                    <a:pt x="7625" y="4363"/>
                    <a:pt x="7625" y="4552"/>
                    <a:pt x="7436" y="4710"/>
                  </a:cubicBezTo>
                  <a:lnTo>
                    <a:pt x="6932" y="5214"/>
                  </a:lnTo>
                  <a:cubicBezTo>
                    <a:pt x="6853" y="5292"/>
                    <a:pt x="6766" y="5332"/>
                    <a:pt x="6680" y="5332"/>
                  </a:cubicBezTo>
                  <a:cubicBezTo>
                    <a:pt x="6593" y="5332"/>
                    <a:pt x="6506" y="5292"/>
                    <a:pt x="6427" y="5214"/>
                  </a:cubicBezTo>
                  <a:cubicBezTo>
                    <a:pt x="6270" y="5056"/>
                    <a:pt x="6270" y="4867"/>
                    <a:pt x="6427" y="4710"/>
                  </a:cubicBezTo>
                  <a:lnTo>
                    <a:pt x="6932" y="4205"/>
                  </a:lnTo>
                  <a:cubicBezTo>
                    <a:pt x="7010" y="4127"/>
                    <a:pt x="7113" y="4087"/>
                    <a:pt x="7207" y="4087"/>
                  </a:cubicBezTo>
                  <a:close/>
                  <a:moveTo>
                    <a:pt x="5388" y="4875"/>
                  </a:moveTo>
                  <a:cubicBezTo>
                    <a:pt x="5474" y="4875"/>
                    <a:pt x="5561" y="4914"/>
                    <a:pt x="5640" y="4993"/>
                  </a:cubicBezTo>
                  <a:cubicBezTo>
                    <a:pt x="5797" y="5151"/>
                    <a:pt x="5797" y="5340"/>
                    <a:pt x="5640" y="5497"/>
                  </a:cubicBezTo>
                  <a:lnTo>
                    <a:pt x="5136" y="6001"/>
                  </a:lnTo>
                  <a:cubicBezTo>
                    <a:pt x="5057" y="6080"/>
                    <a:pt x="4963" y="6119"/>
                    <a:pt x="4868" y="6119"/>
                  </a:cubicBezTo>
                  <a:cubicBezTo>
                    <a:pt x="4773" y="6119"/>
                    <a:pt x="4679" y="6080"/>
                    <a:pt x="4600" y="6001"/>
                  </a:cubicBezTo>
                  <a:cubicBezTo>
                    <a:pt x="4443" y="5844"/>
                    <a:pt x="4443" y="5655"/>
                    <a:pt x="4600" y="5497"/>
                  </a:cubicBezTo>
                  <a:lnTo>
                    <a:pt x="5136" y="4993"/>
                  </a:lnTo>
                  <a:cubicBezTo>
                    <a:pt x="5215" y="4914"/>
                    <a:pt x="5301" y="4875"/>
                    <a:pt x="5388" y="4875"/>
                  </a:cubicBezTo>
                  <a:close/>
                  <a:moveTo>
                    <a:pt x="2674" y="5568"/>
                  </a:moveTo>
                  <a:cubicBezTo>
                    <a:pt x="2765" y="5568"/>
                    <a:pt x="2852" y="5607"/>
                    <a:pt x="2930" y="5686"/>
                  </a:cubicBezTo>
                  <a:cubicBezTo>
                    <a:pt x="3088" y="5844"/>
                    <a:pt x="3088" y="6064"/>
                    <a:pt x="2930" y="6222"/>
                  </a:cubicBezTo>
                  <a:lnTo>
                    <a:pt x="2395" y="6726"/>
                  </a:lnTo>
                  <a:cubicBezTo>
                    <a:pt x="2316" y="6805"/>
                    <a:pt x="2229" y="6844"/>
                    <a:pt x="2143" y="6844"/>
                  </a:cubicBezTo>
                  <a:cubicBezTo>
                    <a:pt x="2056" y="6844"/>
                    <a:pt x="1970" y="6805"/>
                    <a:pt x="1891" y="6726"/>
                  </a:cubicBezTo>
                  <a:cubicBezTo>
                    <a:pt x="1733" y="6568"/>
                    <a:pt x="1733" y="6379"/>
                    <a:pt x="1891" y="6222"/>
                  </a:cubicBezTo>
                  <a:lnTo>
                    <a:pt x="2395" y="5686"/>
                  </a:lnTo>
                  <a:cubicBezTo>
                    <a:pt x="2489" y="5607"/>
                    <a:pt x="2584" y="5568"/>
                    <a:pt x="2674" y="5568"/>
                  </a:cubicBezTo>
                  <a:close/>
                  <a:moveTo>
                    <a:pt x="4065" y="1"/>
                  </a:moveTo>
                  <a:cubicBezTo>
                    <a:pt x="3468" y="1"/>
                    <a:pt x="2828" y="244"/>
                    <a:pt x="2174" y="897"/>
                  </a:cubicBezTo>
                  <a:cubicBezTo>
                    <a:pt x="1355" y="1717"/>
                    <a:pt x="662" y="2977"/>
                    <a:pt x="347" y="4268"/>
                  </a:cubicBezTo>
                  <a:cubicBezTo>
                    <a:pt x="0" y="5781"/>
                    <a:pt x="190" y="7009"/>
                    <a:pt x="914" y="7702"/>
                  </a:cubicBezTo>
                  <a:cubicBezTo>
                    <a:pt x="1466" y="8255"/>
                    <a:pt x="2204" y="8461"/>
                    <a:pt x="2972" y="8461"/>
                  </a:cubicBezTo>
                  <a:cubicBezTo>
                    <a:pt x="3430" y="8461"/>
                    <a:pt x="3900" y="8387"/>
                    <a:pt x="4348" y="8270"/>
                  </a:cubicBezTo>
                  <a:cubicBezTo>
                    <a:pt x="5608" y="7955"/>
                    <a:pt x="6900" y="7230"/>
                    <a:pt x="7719" y="6442"/>
                  </a:cubicBezTo>
                  <a:cubicBezTo>
                    <a:pt x="9736" y="4426"/>
                    <a:pt x="7845" y="2536"/>
                    <a:pt x="6963" y="1654"/>
                  </a:cubicBezTo>
                  <a:cubicBezTo>
                    <a:pt x="6367" y="1057"/>
                    <a:pt x="5310" y="1"/>
                    <a:pt x="4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51" name="Google Shape;8200;p75">
            <a:extLst>
              <a:ext uri="{FF2B5EF4-FFF2-40B4-BE49-F238E27FC236}">
                <a16:creationId xmlns:a16="http://schemas.microsoft.com/office/drawing/2014/main" id="{1374D569-F1E6-8301-B620-B55723D8264F}"/>
              </a:ext>
            </a:extLst>
          </p:cNvPr>
          <p:cNvGrpSpPr/>
          <p:nvPr/>
        </p:nvGrpSpPr>
        <p:grpSpPr>
          <a:xfrm>
            <a:off x="9921981" y="2252789"/>
            <a:ext cx="527673" cy="599051"/>
            <a:chOff x="-16775350" y="3309200"/>
            <a:chExt cx="267800" cy="304025"/>
          </a:xfrm>
          <a:solidFill>
            <a:schemeClr val="tx1"/>
          </a:solidFill>
        </p:grpSpPr>
        <p:sp>
          <p:nvSpPr>
            <p:cNvPr id="1152" name="Google Shape;8201;p75">
              <a:extLst>
                <a:ext uri="{FF2B5EF4-FFF2-40B4-BE49-F238E27FC236}">
                  <a16:creationId xmlns:a16="http://schemas.microsoft.com/office/drawing/2014/main" id="{0A301CC7-8D3F-BA40-7058-7CFB57A9A801}"/>
                </a:ext>
              </a:extLst>
            </p:cNvPr>
            <p:cNvSpPr/>
            <p:nvPr/>
          </p:nvSpPr>
          <p:spPr>
            <a:xfrm>
              <a:off x="-16775350" y="3309200"/>
              <a:ext cx="267800" cy="160675"/>
            </a:xfrm>
            <a:custGeom>
              <a:avLst/>
              <a:gdLst/>
              <a:ahLst/>
              <a:cxnLst/>
              <a:rect l="l" t="t" r="r" b="b"/>
              <a:pathLst>
                <a:path w="10712" h="6427" extrusionOk="0">
                  <a:moveTo>
                    <a:pt x="4978" y="1418"/>
                  </a:moveTo>
                  <a:cubicBezTo>
                    <a:pt x="5388" y="1418"/>
                    <a:pt x="5703" y="1733"/>
                    <a:pt x="5703" y="2111"/>
                  </a:cubicBezTo>
                  <a:cubicBezTo>
                    <a:pt x="5703" y="2520"/>
                    <a:pt x="5388" y="2835"/>
                    <a:pt x="4978" y="2835"/>
                  </a:cubicBezTo>
                  <a:cubicBezTo>
                    <a:pt x="4600" y="2835"/>
                    <a:pt x="4285" y="2520"/>
                    <a:pt x="4285" y="2111"/>
                  </a:cubicBezTo>
                  <a:cubicBezTo>
                    <a:pt x="4285" y="1733"/>
                    <a:pt x="4600" y="1418"/>
                    <a:pt x="4978" y="1418"/>
                  </a:cubicBezTo>
                  <a:close/>
                  <a:moveTo>
                    <a:pt x="3182" y="2867"/>
                  </a:moveTo>
                  <a:cubicBezTo>
                    <a:pt x="3781" y="2867"/>
                    <a:pt x="4254" y="3340"/>
                    <a:pt x="4254" y="3938"/>
                  </a:cubicBezTo>
                  <a:cubicBezTo>
                    <a:pt x="4285" y="4505"/>
                    <a:pt x="3781" y="5009"/>
                    <a:pt x="3182" y="5009"/>
                  </a:cubicBezTo>
                  <a:cubicBezTo>
                    <a:pt x="2584" y="5009"/>
                    <a:pt x="2111" y="4537"/>
                    <a:pt x="2111" y="3938"/>
                  </a:cubicBezTo>
                  <a:cubicBezTo>
                    <a:pt x="2111" y="3340"/>
                    <a:pt x="2584" y="2867"/>
                    <a:pt x="3182" y="2867"/>
                  </a:cubicBezTo>
                  <a:close/>
                  <a:moveTo>
                    <a:pt x="5356" y="0"/>
                  </a:moveTo>
                  <a:cubicBezTo>
                    <a:pt x="2395" y="0"/>
                    <a:pt x="0" y="2394"/>
                    <a:pt x="0" y="5356"/>
                  </a:cubicBezTo>
                  <a:cubicBezTo>
                    <a:pt x="0" y="5954"/>
                    <a:pt x="473" y="6427"/>
                    <a:pt x="1040" y="6427"/>
                  </a:cubicBezTo>
                  <a:lnTo>
                    <a:pt x="9609" y="6427"/>
                  </a:lnTo>
                  <a:cubicBezTo>
                    <a:pt x="10208" y="6427"/>
                    <a:pt x="10681" y="5954"/>
                    <a:pt x="10681" y="5356"/>
                  </a:cubicBezTo>
                  <a:cubicBezTo>
                    <a:pt x="10712" y="2394"/>
                    <a:pt x="8286" y="0"/>
                    <a:pt x="53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3" name="Google Shape;8202;p75">
              <a:extLst>
                <a:ext uri="{FF2B5EF4-FFF2-40B4-BE49-F238E27FC236}">
                  <a16:creationId xmlns:a16="http://schemas.microsoft.com/office/drawing/2014/main" id="{FD2B41C4-DE83-D45C-A571-FE0F9E797B16}"/>
                </a:ext>
              </a:extLst>
            </p:cNvPr>
            <p:cNvSpPr/>
            <p:nvPr/>
          </p:nvSpPr>
          <p:spPr>
            <a:xfrm>
              <a:off x="-16704475" y="33989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27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27"/>
                    <a:pt x="536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4" name="Google Shape;8203;p75">
              <a:extLst>
                <a:ext uri="{FF2B5EF4-FFF2-40B4-BE49-F238E27FC236}">
                  <a16:creationId xmlns:a16="http://schemas.microsoft.com/office/drawing/2014/main" id="{77120151-7305-6E13-78B9-09268A71318F}"/>
                </a:ext>
              </a:extLst>
            </p:cNvPr>
            <p:cNvSpPr/>
            <p:nvPr/>
          </p:nvSpPr>
          <p:spPr>
            <a:xfrm>
              <a:off x="-16707625" y="3487200"/>
              <a:ext cx="129200" cy="126025"/>
            </a:xfrm>
            <a:custGeom>
              <a:avLst/>
              <a:gdLst/>
              <a:ahLst/>
              <a:cxnLst/>
              <a:rect l="l" t="t" r="r" b="b"/>
              <a:pathLst>
                <a:path w="5168" h="5041" extrusionOk="0">
                  <a:moveTo>
                    <a:pt x="1135" y="0"/>
                  </a:moveTo>
                  <a:cubicBezTo>
                    <a:pt x="1072" y="725"/>
                    <a:pt x="914" y="1449"/>
                    <a:pt x="631" y="2079"/>
                  </a:cubicBezTo>
                  <a:cubicBezTo>
                    <a:pt x="1" y="3592"/>
                    <a:pt x="1103" y="5041"/>
                    <a:pt x="2584" y="5041"/>
                  </a:cubicBezTo>
                  <a:cubicBezTo>
                    <a:pt x="3939" y="5041"/>
                    <a:pt x="5168" y="3875"/>
                    <a:pt x="4632" y="2237"/>
                  </a:cubicBezTo>
                  <a:cubicBezTo>
                    <a:pt x="4411" y="1449"/>
                    <a:pt x="4222" y="725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55" name="Google Shape;8204;p75">
            <a:extLst>
              <a:ext uri="{FF2B5EF4-FFF2-40B4-BE49-F238E27FC236}">
                <a16:creationId xmlns:a16="http://schemas.microsoft.com/office/drawing/2014/main" id="{DD946CC4-DEEC-0CB0-58E8-EE67108BB5B8}"/>
              </a:ext>
            </a:extLst>
          </p:cNvPr>
          <p:cNvGrpSpPr/>
          <p:nvPr/>
        </p:nvGrpSpPr>
        <p:grpSpPr>
          <a:xfrm>
            <a:off x="9921981" y="2989103"/>
            <a:ext cx="527673" cy="603780"/>
            <a:chOff x="-16775350" y="3683300"/>
            <a:chExt cx="267800" cy="306425"/>
          </a:xfrm>
          <a:solidFill>
            <a:schemeClr val="tx1"/>
          </a:solidFill>
        </p:grpSpPr>
        <p:sp>
          <p:nvSpPr>
            <p:cNvPr id="1156" name="Google Shape;8205;p75">
              <a:extLst>
                <a:ext uri="{FF2B5EF4-FFF2-40B4-BE49-F238E27FC236}">
                  <a16:creationId xmlns:a16="http://schemas.microsoft.com/office/drawing/2014/main" id="{4C093E9D-6E59-1C0C-BB77-6C5D37EC4A49}"/>
                </a:ext>
              </a:extLst>
            </p:cNvPr>
            <p:cNvSpPr/>
            <p:nvPr/>
          </p:nvSpPr>
          <p:spPr>
            <a:xfrm>
              <a:off x="-16775350" y="3683300"/>
              <a:ext cx="267800" cy="306425"/>
            </a:xfrm>
            <a:custGeom>
              <a:avLst/>
              <a:gdLst/>
              <a:ahLst/>
              <a:cxnLst/>
              <a:rect l="l" t="t" r="r" b="b"/>
              <a:pathLst>
                <a:path w="10712" h="12257" extrusionOk="0">
                  <a:moveTo>
                    <a:pt x="5356" y="1"/>
                  </a:moveTo>
                  <a:cubicBezTo>
                    <a:pt x="2395" y="1"/>
                    <a:pt x="0" y="2395"/>
                    <a:pt x="0" y="5357"/>
                  </a:cubicBezTo>
                  <a:lnTo>
                    <a:pt x="0" y="11847"/>
                  </a:lnTo>
                  <a:cubicBezTo>
                    <a:pt x="0" y="12036"/>
                    <a:pt x="158" y="12193"/>
                    <a:pt x="347" y="12193"/>
                  </a:cubicBezTo>
                  <a:lnTo>
                    <a:pt x="1418" y="12193"/>
                  </a:lnTo>
                  <a:lnTo>
                    <a:pt x="1418" y="11153"/>
                  </a:lnTo>
                  <a:cubicBezTo>
                    <a:pt x="1418" y="10303"/>
                    <a:pt x="1702" y="9578"/>
                    <a:pt x="2206" y="8917"/>
                  </a:cubicBezTo>
                  <a:lnTo>
                    <a:pt x="2741" y="8224"/>
                  </a:lnTo>
                  <a:lnTo>
                    <a:pt x="2017" y="7121"/>
                  </a:lnTo>
                  <a:cubicBezTo>
                    <a:pt x="1607" y="6522"/>
                    <a:pt x="1418" y="5829"/>
                    <a:pt x="1418" y="5136"/>
                  </a:cubicBezTo>
                  <a:cubicBezTo>
                    <a:pt x="1418" y="4128"/>
                    <a:pt x="2080" y="3183"/>
                    <a:pt x="3025" y="2994"/>
                  </a:cubicBezTo>
                  <a:cubicBezTo>
                    <a:pt x="3197" y="2953"/>
                    <a:pt x="3371" y="2933"/>
                    <a:pt x="3544" y="2933"/>
                  </a:cubicBezTo>
                  <a:cubicBezTo>
                    <a:pt x="4034" y="2933"/>
                    <a:pt x="4511" y="3092"/>
                    <a:pt x="4884" y="3372"/>
                  </a:cubicBezTo>
                  <a:cubicBezTo>
                    <a:pt x="5041" y="3529"/>
                    <a:pt x="5199" y="3687"/>
                    <a:pt x="5293" y="3844"/>
                  </a:cubicBezTo>
                  <a:cubicBezTo>
                    <a:pt x="5388" y="3687"/>
                    <a:pt x="5514" y="3561"/>
                    <a:pt x="5671" y="3466"/>
                  </a:cubicBezTo>
                  <a:cubicBezTo>
                    <a:pt x="6052" y="3086"/>
                    <a:pt x="6649" y="2896"/>
                    <a:pt x="7187" y="2896"/>
                  </a:cubicBezTo>
                  <a:cubicBezTo>
                    <a:pt x="7228" y="2896"/>
                    <a:pt x="7269" y="2897"/>
                    <a:pt x="7310" y="2899"/>
                  </a:cubicBezTo>
                  <a:cubicBezTo>
                    <a:pt x="8412" y="3025"/>
                    <a:pt x="9263" y="4002"/>
                    <a:pt x="9263" y="5136"/>
                  </a:cubicBezTo>
                  <a:cubicBezTo>
                    <a:pt x="9263" y="5735"/>
                    <a:pt x="9137" y="6302"/>
                    <a:pt x="8885" y="6837"/>
                  </a:cubicBezTo>
                  <a:cubicBezTo>
                    <a:pt x="8664" y="7404"/>
                    <a:pt x="8349" y="7877"/>
                    <a:pt x="7940" y="8255"/>
                  </a:cubicBezTo>
                  <a:cubicBezTo>
                    <a:pt x="8349" y="8665"/>
                    <a:pt x="8664" y="9137"/>
                    <a:pt x="8885" y="9673"/>
                  </a:cubicBezTo>
                  <a:cubicBezTo>
                    <a:pt x="9137" y="10240"/>
                    <a:pt x="9263" y="10775"/>
                    <a:pt x="9263" y="11374"/>
                  </a:cubicBezTo>
                  <a:lnTo>
                    <a:pt x="9263" y="12256"/>
                  </a:lnTo>
                  <a:lnTo>
                    <a:pt x="10302" y="12256"/>
                  </a:lnTo>
                  <a:cubicBezTo>
                    <a:pt x="10523" y="12256"/>
                    <a:pt x="10681" y="12099"/>
                    <a:pt x="10681" y="11878"/>
                  </a:cubicBezTo>
                  <a:lnTo>
                    <a:pt x="10681" y="5420"/>
                  </a:lnTo>
                  <a:cubicBezTo>
                    <a:pt x="10712" y="2395"/>
                    <a:pt x="8286" y="1"/>
                    <a:pt x="53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7" name="Google Shape;8206;p75">
              <a:extLst>
                <a:ext uri="{FF2B5EF4-FFF2-40B4-BE49-F238E27FC236}">
                  <a16:creationId xmlns:a16="http://schemas.microsoft.com/office/drawing/2014/main" id="{A62392D8-46FE-8712-7780-57A5937928C0}"/>
                </a:ext>
              </a:extLst>
            </p:cNvPr>
            <p:cNvSpPr/>
            <p:nvPr/>
          </p:nvSpPr>
          <p:spPr>
            <a:xfrm>
              <a:off x="-16648550" y="3847925"/>
              <a:ext cx="13425" cy="21275"/>
            </a:xfrm>
            <a:custGeom>
              <a:avLst/>
              <a:gdLst/>
              <a:ahLst/>
              <a:cxnLst/>
              <a:rect l="l" t="t" r="r" b="b"/>
              <a:pathLst>
                <a:path w="537" h="851" extrusionOk="0">
                  <a:moveTo>
                    <a:pt x="284" y="0"/>
                  </a:moveTo>
                  <a:lnTo>
                    <a:pt x="1" y="252"/>
                  </a:lnTo>
                  <a:lnTo>
                    <a:pt x="284" y="851"/>
                  </a:lnTo>
                  <a:lnTo>
                    <a:pt x="536" y="252"/>
                  </a:lnTo>
                  <a:lnTo>
                    <a:pt x="28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8" name="Google Shape;8207;p75">
              <a:extLst>
                <a:ext uri="{FF2B5EF4-FFF2-40B4-BE49-F238E27FC236}">
                  <a16:creationId xmlns:a16="http://schemas.microsoft.com/office/drawing/2014/main" id="{28189E10-0EB8-79C1-5CEC-1D4432D2EFD9}"/>
                </a:ext>
              </a:extLst>
            </p:cNvPr>
            <p:cNvSpPr/>
            <p:nvPr/>
          </p:nvSpPr>
          <p:spPr>
            <a:xfrm>
              <a:off x="-16722575" y="3771400"/>
              <a:ext cx="161475" cy="215950"/>
            </a:xfrm>
            <a:custGeom>
              <a:avLst/>
              <a:gdLst/>
              <a:ahLst/>
              <a:cxnLst/>
              <a:rect l="l" t="t" r="r" b="b"/>
              <a:pathLst>
                <a:path w="6459" h="8638" extrusionOk="0">
                  <a:moveTo>
                    <a:pt x="1827" y="1486"/>
                  </a:moveTo>
                  <a:cubicBezTo>
                    <a:pt x="2017" y="1486"/>
                    <a:pt x="2174" y="1644"/>
                    <a:pt x="2174" y="1833"/>
                  </a:cubicBezTo>
                  <a:cubicBezTo>
                    <a:pt x="2174" y="2022"/>
                    <a:pt x="2017" y="2179"/>
                    <a:pt x="1827" y="2179"/>
                  </a:cubicBezTo>
                  <a:cubicBezTo>
                    <a:pt x="1607" y="2179"/>
                    <a:pt x="1449" y="2022"/>
                    <a:pt x="1449" y="1833"/>
                  </a:cubicBezTo>
                  <a:cubicBezTo>
                    <a:pt x="1449" y="1644"/>
                    <a:pt x="1607" y="1486"/>
                    <a:pt x="1827" y="1486"/>
                  </a:cubicBezTo>
                  <a:close/>
                  <a:moveTo>
                    <a:pt x="4663" y="1486"/>
                  </a:moveTo>
                  <a:cubicBezTo>
                    <a:pt x="4852" y="1486"/>
                    <a:pt x="5009" y="1644"/>
                    <a:pt x="5009" y="1833"/>
                  </a:cubicBezTo>
                  <a:cubicBezTo>
                    <a:pt x="5009" y="2022"/>
                    <a:pt x="4852" y="2179"/>
                    <a:pt x="4663" y="2179"/>
                  </a:cubicBezTo>
                  <a:cubicBezTo>
                    <a:pt x="4442" y="2179"/>
                    <a:pt x="4285" y="2022"/>
                    <a:pt x="4285" y="1833"/>
                  </a:cubicBezTo>
                  <a:cubicBezTo>
                    <a:pt x="4285" y="1644"/>
                    <a:pt x="4442" y="1486"/>
                    <a:pt x="4663" y="1486"/>
                  </a:cubicBezTo>
                  <a:close/>
                  <a:moveTo>
                    <a:pt x="3257" y="2219"/>
                  </a:moveTo>
                  <a:cubicBezTo>
                    <a:pt x="3348" y="2219"/>
                    <a:pt x="3434" y="2258"/>
                    <a:pt x="3497" y="2337"/>
                  </a:cubicBezTo>
                  <a:lnTo>
                    <a:pt x="4222" y="3061"/>
                  </a:lnTo>
                  <a:cubicBezTo>
                    <a:pt x="4285" y="3124"/>
                    <a:pt x="4348" y="3282"/>
                    <a:pt x="4253" y="3439"/>
                  </a:cubicBezTo>
                  <a:lnTo>
                    <a:pt x="3560" y="4857"/>
                  </a:lnTo>
                  <a:cubicBezTo>
                    <a:pt x="3466" y="4983"/>
                    <a:pt x="3340" y="5046"/>
                    <a:pt x="3245" y="5046"/>
                  </a:cubicBezTo>
                  <a:cubicBezTo>
                    <a:pt x="3119" y="5046"/>
                    <a:pt x="2962" y="4983"/>
                    <a:pt x="2930" y="4857"/>
                  </a:cubicBezTo>
                  <a:lnTo>
                    <a:pt x="2206" y="3439"/>
                  </a:lnTo>
                  <a:cubicBezTo>
                    <a:pt x="2143" y="3313"/>
                    <a:pt x="2174" y="3124"/>
                    <a:pt x="2300" y="3061"/>
                  </a:cubicBezTo>
                  <a:lnTo>
                    <a:pt x="2993" y="2337"/>
                  </a:lnTo>
                  <a:cubicBezTo>
                    <a:pt x="3072" y="2258"/>
                    <a:pt x="3166" y="2219"/>
                    <a:pt x="3257" y="2219"/>
                  </a:cubicBezTo>
                  <a:close/>
                  <a:moveTo>
                    <a:pt x="5044" y="1"/>
                  </a:moveTo>
                  <a:cubicBezTo>
                    <a:pt x="4682" y="1"/>
                    <a:pt x="4348" y="125"/>
                    <a:pt x="4064" y="352"/>
                  </a:cubicBezTo>
                  <a:cubicBezTo>
                    <a:pt x="3749" y="635"/>
                    <a:pt x="3592" y="1045"/>
                    <a:pt x="3592" y="1423"/>
                  </a:cubicBezTo>
                  <a:cubicBezTo>
                    <a:pt x="3592" y="1612"/>
                    <a:pt x="3434" y="1770"/>
                    <a:pt x="3245" y="1770"/>
                  </a:cubicBezTo>
                  <a:cubicBezTo>
                    <a:pt x="3025" y="1770"/>
                    <a:pt x="2867" y="1612"/>
                    <a:pt x="2867" y="1423"/>
                  </a:cubicBezTo>
                  <a:cubicBezTo>
                    <a:pt x="2867" y="982"/>
                    <a:pt x="2678" y="604"/>
                    <a:pt x="2332" y="320"/>
                  </a:cubicBezTo>
                  <a:cubicBezTo>
                    <a:pt x="2072" y="108"/>
                    <a:pt x="1759" y="1"/>
                    <a:pt x="1419" y="1"/>
                  </a:cubicBezTo>
                  <a:cubicBezTo>
                    <a:pt x="1306" y="1"/>
                    <a:pt x="1190" y="13"/>
                    <a:pt x="1071" y="37"/>
                  </a:cubicBezTo>
                  <a:cubicBezTo>
                    <a:pt x="410" y="194"/>
                    <a:pt x="0" y="887"/>
                    <a:pt x="0" y="1549"/>
                  </a:cubicBezTo>
                  <a:cubicBezTo>
                    <a:pt x="0" y="2085"/>
                    <a:pt x="158" y="2652"/>
                    <a:pt x="473" y="3124"/>
                  </a:cubicBezTo>
                  <a:lnTo>
                    <a:pt x="1386" y="4448"/>
                  </a:lnTo>
                  <a:cubicBezTo>
                    <a:pt x="1449" y="4574"/>
                    <a:pt x="1449" y="4763"/>
                    <a:pt x="1386" y="4889"/>
                  </a:cubicBezTo>
                  <a:lnTo>
                    <a:pt x="662" y="5802"/>
                  </a:lnTo>
                  <a:cubicBezTo>
                    <a:pt x="284" y="6275"/>
                    <a:pt x="32" y="6905"/>
                    <a:pt x="32" y="7566"/>
                  </a:cubicBezTo>
                  <a:lnTo>
                    <a:pt x="32" y="8638"/>
                  </a:lnTo>
                  <a:lnTo>
                    <a:pt x="6459" y="8638"/>
                  </a:lnTo>
                  <a:lnTo>
                    <a:pt x="6459" y="7756"/>
                  </a:lnTo>
                  <a:cubicBezTo>
                    <a:pt x="6459" y="7283"/>
                    <a:pt x="6396" y="6779"/>
                    <a:pt x="6175" y="6338"/>
                  </a:cubicBezTo>
                  <a:cubicBezTo>
                    <a:pt x="5860" y="5708"/>
                    <a:pt x="5545" y="5424"/>
                    <a:pt x="5136" y="4920"/>
                  </a:cubicBezTo>
                  <a:cubicBezTo>
                    <a:pt x="4978" y="4794"/>
                    <a:pt x="4978" y="4574"/>
                    <a:pt x="5136" y="4416"/>
                  </a:cubicBezTo>
                  <a:cubicBezTo>
                    <a:pt x="5608" y="3943"/>
                    <a:pt x="5860" y="3691"/>
                    <a:pt x="6144" y="2967"/>
                  </a:cubicBezTo>
                  <a:cubicBezTo>
                    <a:pt x="6333" y="2526"/>
                    <a:pt x="6427" y="2022"/>
                    <a:pt x="6427" y="1549"/>
                  </a:cubicBezTo>
                  <a:cubicBezTo>
                    <a:pt x="6427" y="793"/>
                    <a:pt x="5860" y="100"/>
                    <a:pt x="5167" y="5"/>
                  </a:cubicBezTo>
                  <a:cubicBezTo>
                    <a:pt x="5126" y="2"/>
                    <a:pt x="5085" y="1"/>
                    <a:pt x="50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59" name="Google Shape;8208;p75">
            <a:extLst>
              <a:ext uri="{FF2B5EF4-FFF2-40B4-BE49-F238E27FC236}">
                <a16:creationId xmlns:a16="http://schemas.microsoft.com/office/drawing/2014/main" id="{181EF487-FDA1-7EC8-61CC-B9862403DA68}"/>
              </a:ext>
            </a:extLst>
          </p:cNvPr>
          <p:cNvGrpSpPr/>
          <p:nvPr/>
        </p:nvGrpSpPr>
        <p:grpSpPr>
          <a:xfrm>
            <a:off x="9884715" y="3729160"/>
            <a:ext cx="602204" cy="599051"/>
            <a:chOff x="-16794250" y="4058225"/>
            <a:chExt cx="305625" cy="304025"/>
          </a:xfrm>
          <a:solidFill>
            <a:schemeClr val="tx1"/>
          </a:solidFill>
        </p:grpSpPr>
        <p:sp>
          <p:nvSpPr>
            <p:cNvPr id="1160" name="Google Shape;8209;p75">
              <a:extLst>
                <a:ext uri="{FF2B5EF4-FFF2-40B4-BE49-F238E27FC236}">
                  <a16:creationId xmlns:a16="http://schemas.microsoft.com/office/drawing/2014/main" id="{3865D014-A445-E24A-8261-B59B2FCD23F3}"/>
                </a:ext>
              </a:extLst>
            </p:cNvPr>
            <p:cNvSpPr/>
            <p:nvPr/>
          </p:nvSpPr>
          <p:spPr>
            <a:xfrm>
              <a:off x="-16793475" y="4309475"/>
              <a:ext cx="70925" cy="17350"/>
            </a:xfrm>
            <a:custGeom>
              <a:avLst/>
              <a:gdLst/>
              <a:ahLst/>
              <a:cxnLst/>
              <a:rect l="l" t="t" r="r" b="b"/>
              <a:pathLst>
                <a:path w="2837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2490" y="693"/>
                  </a:lnTo>
                  <a:cubicBezTo>
                    <a:pt x="2679" y="693"/>
                    <a:pt x="2836" y="536"/>
                    <a:pt x="2836" y="347"/>
                  </a:cubicBezTo>
                  <a:cubicBezTo>
                    <a:pt x="2836" y="158"/>
                    <a:pt x="2679" y="0"/>
                    <a:pt x="2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1" name="Google Shape;8210;p75">
              <a:extLst>
                <a:ext uri="{FF2B5EF4-FFF2-40B4-BE49-F238E27FC236}">
                  <a16:creationId xmlns:a16="http://schemas.microsoft.com/office/drawing/2014/main" id="{D0600A0E-4272-1207-82DE-162435734BAE}"/>
                </a:ext>
              </a:extLst>
            </p:cNvPr>
            <p:cNvSpPr/>
            <p:nvPr/>
          </p:nvSpPr>
          <p:spPr>
            <a:xfrm>
              <a:off x="-16758025" y="4344900"/>
              <a:ext cx="89800" cy="17350"/>
            </a:xfrm>
            <a:custGeom>
              <a:avLst/>
              <a:gdLst/>
              <a:ahLst/>
              <a:cxnLst/>
              <a:rect l="l" t="t" r="r" b="b"/>
              <a:pathLst>
                <a:path w="3592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3245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2" name="Google Shape;8211;p75">
              <a:extLst>
                <a:ext uri="{FF2B5EF4-FFF2-40B4-BE49-F238E27FC236}">
                  <a16:creationId xmlns:a16="http://schemas.microsoft.com/office/drawing/2014/main" id="{516C81DC-FE1B-8BE3-F9AA-26938743C36F}"/>
                </a:ext>
              </a:extLst>
            </p:cNvPr>
            <p:cNvSpPr/>
            <p:nvPr/>
          </p:nvSpPr>
          <p:spPr>
            <a:xfrm>
              <a:off x="-16615475" y="4344900"/>
              <a:ext cx="89825" cy="17350"/>
            </a:xfrm>
            <a:custGeom>
              <a:avLst/>
              <a:gdLst/>
              <a:ahLst/>
              <a:cxnLst/>
              <a:rect l="l" t="t" r="r" b="b"/>
              <a:pathLst>
                <a:path w="3593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3246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3" name="Google Shape;8212;p75">
              <a:extLst>
                <a:ext uri="{FF2B5EF4-FFF2-40B4-BE49-F238E27FC236}">
                  <a16:creationId xmlns:a16="http://schemas.microsoft.com/office/drawing/2014/main" id="{E29F025A-02ED-9AA8-CC78-DA0787AC86F0}"/>
                </a:ext>
              </a:extLst>
            </p:cNvPr>
            <p:cNvSpPr/>
            <p:nvPr/>
          </p:nvSpPr>
          <p:spPr>
            <a:xfrm>
              <a:off x="-16561900" y="4309475"/>
              <a:ext cx="71700" cy="17350"/>
            </a:xfrm>
            <a:custGeom>
              <a:avLst/>
              <a:gdLst/>
              <a:ahLst/>
              <a:cxnLst/>
              <a:rect l="l" t="t" r="r" b="b"/>
              <a:pathLst>
                <a:path w="286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2521" y="693"/>
                  </a:lnTo>
                  <a:cubicBezTo>
                    <a:pt x="2710" y="693"/>
                    <a:pt x="2867" y="536"/>
                    <a:pt x="2867" y="347"/>
                  </a:cubicBezTo>
                  <a:cubicBezTo>
                    <a:pt x="2867" y="158"/>
                    <a:pt x="2710" y="0"/>
                    <a:pt x="25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4" name="Google Shape;8213;p75">
              <a:extLst>
                <a:ext uri="{FF2B5EF4-FFF2-40B4-BE49-F238E27FC236}">
                  <a16:creationId xmlns:a16="http://schemas.microsoft.com/office/drawing/2014/main" id="{3844C07D-34C8-0DD8-FB18-563A5088E4A9}"/>
                </a:ext>
              </a:extLst>
            </p:cNvPr>
            <p:cNvSpPr/>
            <p:nvPr/>
          </p:nvSpPr>
          <p:spPr>
            <a:xfrm>
              <a:off x="-16704475" y="4309475"/>
              <a:ext cx="125275" cy="17350"/>
            </a:xfrm>
            <a:custGeom>
              <a:avLst/>
              <a:gdLst/>
              <a:ahLst/>
              <a:cxnLst/>
              <a:rect l="l" t="t" r="r" b="b"/>
              <a:pathLst>
                <a:path w="5011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632" y="693"/>
                  </a:lnTo>
                  <a:cubicBezTo>
                    <a:pt x="4821" y="693"/>
                    <a:pt x="5010" y="536"/>
                    <a:pt x="5010" y="347"/>
                  </a:cubicBezTo>
                  <a:cubicBezTo>
                    <a:pt x="5010" y="158"/>
                    <a:pt x="4821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5" name="Google Shape;8214;p75">
              <a:extLst>
                <a:ext uri="{FF2B5EF4-FFF2-40B4-BE49-F238E27FC236}">
                  <a16:creationId xmlns:a16="http://schemas.microsoft.com/office/drawing/2014/main" id="{1B38F8E6-754C-61FC-26B9-53F9D6730D21}"/>
                </a:ext>
              </a:extLst>
            </p:cNvPr>
            <p:cNvSpPr/>
            <p:nvPr/>
          </p:nvSpPr>
          <p:spPr>
            <a:xfrm>
              <a:off x="-16704475" y="4074750"/>
              <a:ext cx="126050" cy="165425"/>
            </a:xfrm>
            <a:custGeom>
              <a:avLst/>
              <a:gdLst/>
              <a:ahLst/>
              <a:cxnLst/>
              <a:rect l="l" t="t" r="r" b="b"/>
              <a:pathLst>
                <a:path w="5042" h="6617" extrusionOk="0">
                  <a:moveTo>
                    <a:pt x="1072" y="2931"/>
                  </a:moveTo>
                  <a:cubicBezTo>
                    <a:pt x="1261" y="2931"/>
                    <a:pt x="1419" y="3088"/>
                    <a:pt x="1419" y="3277"/>
                  </a:cubicBezTo>
                  <a:lnTo>
                    <a:pt x="1419" y="5483"/>
                  </a:lnTo>
                  <a:cubicBezTo>
                    <a:pt x="1419" y="5672"/>
                    <a:pt x="1261" y="5829"/>
                    <a:pt x="1072" y="5829"/>
                  </a:cubicBezTo>
                  <a:cubicBezTo>
                    <a:pt x="851" y="5829"/>
                    <a:pt x="694" y="5672"/>
                    <a:pt x="694" y="5483"/>
                  </a:cubicBezTo>
                  <a:lnTo>
                    <a:pt x="694" y="3277"/>
                  </a:lnTo>
                  <a:cubicBezTo>
                    <a:pt x="694" y="3088"/>
                    <a:pt x="851" y="2931"/>
                    <a:pt x="1072" y="2931"/>
                  </a:cubicBezTo>
                  <a:close/>
                  <a:moveTo>
                    <a:pt x="3939" y="2931"/>
                  </a:moveTo>
                  <a:cubicBezTo>
                    <a:pt x="4128" y="2931"/>
                    <a:pt x="4285" y="3088"/>
                    <a:pt x="4285" y="3277"/>
                  </a:cubicBezTo>
                  <a:lnTo>
                    <a:pt x="4285" y="5483"/>
                  </a:lnTo>
                  <a:cubicBezTo>
                    <a:pt x="4285" y="5672"/>
                    <a:pt x="4128" y="5829"/>
                    <a:pt x="3939" y="5829"/>
                  </a:cubicBezTo>
                  <a:cubicBezTo>
                    <a:pt x="3718" y="5829"/>
                    <a:pt x="3561" y="5672"/>
                    <a:pt x="3561" y="5483"/>
                  </a:cubicBezTo>
                  <a:lnTo>
                    <a:pt x="3561" y="3277"/>
                  </a:lnTo>
                  <a:cubicBezTo>
                    <a:pt x="3561" y="3088"/>
                    <a:pt x="3718" y="2931"/>
                    <a:pt x="3939" y="2931"/>
                  </a:cubicBezTo>
                  <a:close/>
                  <a:moveTo>
                    <a:pt x="1" y="1"/>
                  </a:moveTo>
                  <a:lnTo>
                    <a:pt x="1" y="6554"/>
                  </a:lnTo>
                  <a:cubicBezTo>
                    <a:pt x="116" y="6542"/>
                    <a:pt x="240" y="6535"/>
                    <a:pt x="366" y="6535"/>
                  </a:cubicBezTo>
                  <a:cubicBezTo>
                    <a:pt x="584" y="6535"/>
                    <a:pt x="809" y="6557"/>
                    <a:pt x="1009" y="6617"/>
                  </a:cubicBezTo>
                  <a:cubicBezTo>
                    <a:pt x="1293" y="6207"/>
                    <a:pt x="1671" y="5924"/>
                    <a:pt x="2143" y="5829"/>
                  </a:cubicBezTo>
                  <a:lnTo>
                    <a:pt x="2143" y="3939"/>
                  </a:lnTo>
                  <a:cubicBezTo>
                    <a:pt x="2143" y="3750"/>
                    <a:pt x="2332" y="3592"/>
                    <a:pt x="2521" y="3592"/>
                  </a:cubicBezTo>
                  <a:cubicBezTo>
                    <a:pt x="2710" y="3592"/>
                    <a:pt x="2868" y="3750"/>
                    <a:pt x="2868" y="3939"/>
                  </a:cubicBezTo>
                  <a:lnTo>
                    <a:pt x="2868" y="5829"/>
                  </a:lnTo>
                  <a:cubicBezTo>
                    <a:pt x="3340" y="5955"/>
                    <a:pt x="3750" y="6239"/>
                    <a:pt x="4002" y="6617"/>
                  </a:cubicBezTo>
                  <a:cubicBezTo>
                    <a:pt x="4207" y="6555"/>
                    <a:pt x="4439" y="6507"/>
                    <a:pt x="4672" y="6507"/>
                  </a:cubicBezTo>
                  <a:cubicBezTo>
                    <a:pt x="4796" y="6507"/>
                    <a:pt x="4921" y="6521"/>
                    <a:pt x="5042" y="6554"/>
                  </a:cubicBezTo>
                  <a:lnTo>
                    <a:pt x="5042" y="1"/>
                  </a:lnTo>
                  <a:lnTo>
                    <a:pt x="4285" y="1"/>
                  </a:lnTo>
                  <a:lnTo>
                    <a:pt x="4285" y="1796"/>
                  </a:lnTo>
                  <a:cubicBezTo>
                    <a:pt x="4285" y="1985"/>
                    <a:pt x="4128" y="2143"/>
                    <a:pt x="3939" y="2143"/>
                  </a:cubicBezTo>
                  <a:cubicBezTo>
                    <a:pt x="3718" y="2143"/>
                    <a:pt x="3561" y="1985"/>
                    <a:pt x="3561" y="1796"/>
                  </a:cubicBezTo>
                  <a:lnTo>
                    <a:pt x="3561" y="1"/>
                  </a:lnTo>
                  <a:lnTo>
                    <a:pt x="2868" y="1"/>
                  </a:lnTo>
                  <a:lnTo>
                    <a:pt x="2868" y="2490"/>
                  </a:lnTo>
                  <a:cubicBezTo>
                    <a:pt x="2868" y="2679"/>
                    <a:pt x="2710" y="2836"/>
                    <a:pt x="2521" y="2836"/>
                  </a:cubicBezTo>
                  <a:cubicBezTo>
                    <a:pt x="2301" y="2836"/>
                    <a:pt x="2143" y="2679"/>
                    <a:pt x="2143" y="2490"/>
                  </a:cubicBezTo>
                  <a:lnTo>
                    <a:pt x="2143" y="1"/>
                  </a:lnTo>
                  <a:lnTo>
                    <a:pt x="1450" y="1"/>
                  </a:lnTo>
                  <a:lnTo>
                    <a:pt x="1450" y="1796"/>
                  </a:lnTo>
                  <a:cubicBezTo>
                    <a:pt x="1450" y="1985"/>
                    <a:pt x="1293" y="2143"/>
                    <a:pt x="1103" y="2143"/>
                  </a:cubicBezTo>
                  <a:cubicBezTo>
                    <a:pt x="883" y="2143"/>
                    <a:pt x="725" y="1985"/>
                    <a:pt x="725" y="1796"/>
                  </a:cubicBezTo>
                  <a:lnTo>
                    <a:pt x="72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6" name="Google Shape;8215;p75">
              <a:extLst>
                <a:ext uri="{FF2B5EF4-FFF2-40B4-BE49-F238E27FC236}">
                  <a16:creationId xmlns:a16="http://schemas.microsoft.com/office/drawing/2014/main" id="{9E5F14C0-00C2-4591-DD23-50DA59AED96F}"/>
                </a:ext>
              </a:extLst>
            </p:cNvPr>
            <p:cNvSpPr/>
            <p:nvPr/>
          </p:nvSpPr>
          <p:spPr>
            <a:xfrm>
              <a:off x="-16725725" y="4237800"/>
              <a:ext cx="164625" cy="53575"/>
            </a:xfrm>
            <a:custGeom>
              <a:avLst/>
              <a:gdLst/>
              <a:ahLst/>
              <a:cxnLst/>
              <a:rect l="l" t="t" r="r" b="b"/>
              <a:pathLst>
                <a:path w="6585" h="2143" extrusionOk="0">
                  <a:moveTo>
                    <a:pt x="3308" y="0"/>
                  </a:moveTo>
                  <a:cubicBezTo>
                    <a:pt x="2867" y="0"/>
                    <a:pt x="2458" y="252"/>
                    <a:pt x="2300" y="693"/>
                  </a:cubicBezTo>
                  <a:cubicBezTo>
                    <a:pt x="2232" y="830"/>
                    <a:pt x="2082" y="933"/>
                    <a:pt x="1921" y="933"/>
                  </a:cubicBezTo>
                  <a:cubicBezTo>
                    <a:pt x="1859" y="933"/>
                    <a:pt x="1795" y="917"/>
                    <a:pt x="1733" y="882"/>
                  </a:cubicBezTo>
                  <a:cubicBezTo>
                    <a:pt x="1570" y="774"/>
                    <a:pt x="1377" y="721"/>
                    <a:pt x="1181" y="721"/>
                  </a:cubicBezTo>
                  <a:cubicBezTo>
                    <a:pt x="809" y="721"/>
                    <a:pt x="427" y="910"/>
                    <a:pt x="221" y="1260"/>
                  </a:cubicBezTo>
                  <a:cubicBezTo>
                    <a:pt x="63" y="1512"/>
                    <a:pt x="0" y="1827"/>
                    <a:pt x="126" y="2143"/>
                  </a:cubicBezTo>
                  <a:lnTo>
                    <a:pt x="6522" y="2143"/>
                  </a:lnTo>
                  <a:cubicBezTo>
                    <a:pt x="6585" y="1890"/>
                    <a:pt x="6585" y="1575"/>
                    <a:pt x="6459" y="1292"/>
                  </a:cubicBezTo>
                  <a:cubicBezTo>
                    <a:pt x="6292" y="918"/>
                    <a:pt x="5893" y="708"/>
                    <a:pt x="5487" y="708"/>
                  </a:cubicBezTo>
                  <a:cubicBezTo>
                    <a:pt x="5278" y="708"/>
                    <a:pt x="5066" y="764"/>
                    <a:pt x="4883" y="882"/>
                  </a:cubicBezTo>
                  <a:cubicBezTo>
                    <a:pt x="4820" y="924"/>
                    <a:pt x="4747" y="945"/>
                    <a:pt x="4675" y="945"/>
                  </a:cubicBezTo>
                  <a:cubicBezTo>
                    <a:pt x="4530" y="945"/>
                    <a:pt x="4390" y="861"/>
                    <a:pt x="4348" y="693"/>
                  </a:cubicBezTo>
                  <a:cubicBezTo>
                    <a:pt x="4190" y="252"/>
                    <a:pt x="3781" y="0"/>
                    <a:pt x="33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7" name="Google Shape;8216;p75">
              <a:extLst>
                <a:ext uri="{FF2B5EF4-FFF2-40B4-BE49-F238E27FC236}">
                  <a16:creationId xmlns:a16="http://schemas.microsoft.com/office/drawing/2014/main" id="{2776151B-FAD4-5552-FDEB-C1274ABCDCBD}"/>
                </a:ext>
              </a:extLst>
            </p:cNvPr>
            <p:cNvSpPr/>
            <p:nvPr/>
          </p:nvSpPr>
          <p:spPr>
            <a:xfrm>
              <a:off x="-16559550" y="4058225"/>
              <a:ext cx="70925" cy="233150"/>
            </a:xfrm>
            <a:custGeom>
              <a:avLst/>
              <a:gdLst/>
              <a:ahLst/>
              <a:cxnLst/>
              <a:rect l="l" t="t" r="r" b="b"/>
              <a:pathLst>
                <a:path w="2837" h="9326" extrusionOk="0">
                  <a:moveTo>
                    <a:pt x="694" y="0"/>
                  </a:moveTo>
                  <a:cubicBezTo>
                    <a:pt x="284" y="0"/>
                    <a:pt x="1" y="315"/>
                    <a:pt x="1" y="725"/>
                  </a:cubicBezTo>
                  <a:lnTo>
                    <a:pt x="1" y="7530"/>
                  </a:lnTo>
                  <a:cubicBezTo>
                    <a:pt x="127" y="7719"/>
                    <a:pt x="347" y="7908"/>
                    <a:pt x="442" y="8160"/>
                  </a:cubicBezTo>
                  <a:cubicBezTo>
                    <a:pt x="662" y="8506"/>
                    <a:pt x="694" y="8947"/>
                    <a:pt x="599" y="9326"/>
                  </a:cubicBezTo>
                  <a:lnTo>
                    <a:pt x="2458" y="9326"/>
                  </a:lnTo>
                  <a:cubicBezTo>
                    <a:pt x="2647" y="9326"/>
                    <a:pt x="2836" y="9168"/>
                    <a:pt x="2836" y="8979"/>
                  </a:cubicBezTo>
                  <a:lnTo>
                    <a:pt x="2836" y="2520"/>
                  </a:lnTo>
                  <a:cubicBezTo>
                    <a:pt x="2836" y="2048"/>
                    <a:pt x="2521" y="1670"/>
                    <a:pt x="2112" y="1512"/>
                  </a:cubicBezTo>
                  <a:lnTo>
                    <a:pt x="2112" y="6112"/>
                  </a:lnTo>
                  <a:cubicBezTo>
                    <a:pt x="2112" y="6301"/>
                    <a:pt x="1954" y="6459"/>
                    <a:pt x="1765" y="6459"/>
                  </a:cubicBezTo>
                  <a:cubicBezTo>
                    <a:pt x="1576" y="6459"/>
                    <a:pt x="1387" y="6301"/>
                    <a:pt x="1387" y="6112"/>
                  </a:cubicBezTo>
                  <a:lnTo>
                    <a:pt x="1387" y="725"/>
                  </a:lnTo>
                  <a:cubicBezTo>
                    <a:pt x="1387" y="315"/>
                    <a:pt x="1040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8" name="Google Shape;8217;p75">
              <a:extLst>
                <a:ext uri="{FF2B5EF4-FFF2-40B4-BE49-F238E27FC236}">
                  <a16:creationId xmlns:a16="http://schemas.microsoft.com/office/drawing/2014/main" id="{3859BA1D-6BAA-DC0E-8250-CBA60EB018B2}"/>
                </a:ext>
              </a:extLst>
            </p:cNvPr>
            <p:cNvSpPr/>
            <p:nvPr/>
          </p:nvSpPr>
          <p:spPr>
            <a:xfrm>
              <a:off x="-16794250" y="4059000"/>
              <a:ext cx="70900" cy="232375"/>
            </a:xfrm>
            <a:custGeom>
              <a:avLst/>
              <a:gdLst/>
              <a:ahLst/>
              <a:cxnLst/>
              <a:rect l="l" t="t" r="r" b="b"/>
              <a:pathLst>
                <a:path w="2836" h="9295" extrusionOk="0">
                  <a:moveTo>
                    <a:pt x="2111" y="1"/>
                  </a:moveTo>
                  <a:cubicBezTo>
                    <a:pt x="1733" y="1"/>
                    <a:pt x="1418" y="316"/>
                    <a:pt x="1418" y="725"/>
                  </a:cubicBezTo>
                  <a:lnTo>
                    <a:pt x="1418" y="6113"/>
                  </a:lnTo>
                  <a:cubicBezTo>
                    <a:pt x="1418" y="6302"/>
                    <a:pt x="1260" y="6459"/>
                    <a:pt x="1071" y="6459"/>
                  </a:cubicBezTo>
                  <a:cubicBezTo>
                    <a:pt x="851" y="6459"/>
                    <a:pt x="693" y="6302"/>
                    <a:pt x="693" y="6113"/>
                  </a:cubicBezTo>
                  <a:lnTo>
                    <a:pt x="693" y="1513"/>
                  </a:lnTo>
                  <a:cubicBezTo>
                    <a:pt x="284" y="1670"/>
                    <a:pt x="0" y="2048"/>
                    <a:pt x="0" y="2521"/>
                  </a:cubicBezTo>
                  <a:lnTo>
                    <a:pt x="0" y="8979"/>
                  </a:lnTo>
                  <a:cubicBezTo>
                    <a:pt x="0" y="9137"/>
                    <a:pt x="158" y="9295"/>
                    <a:pt x="347" y="9295"/>
                  </a:cubicBezTo>
                  <a:lnTo>
                    <a:pt x="2174" y="9295"/>
                  </a:lnTo>
                  <a:cubicBezTo>
                    <a:pt x="2080" y="8885"/>
                    <a:pt x="2111" y="8444"/>
                    <a:pt x="2363" y="8034"/>
                  </a:cubicBezTo>
                  <a:cubicBezTo>
                    <a:pt x="2489" y="7845"/>
                    <a:pt x="2647" y="7688"/>
                    <a:pt x="2836" y="7530"/>
                  </a:cubicBezTo>
                  <a:lnTo>
                    <a:pt x="2836" y="725"/>
                  </a:lnTo>
                  <a:cubicBezTo>
                    <a:pt x="2836" y="316"/>
                    <a:pt x="2489" y="1"/>
                    <a:pt x="21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69" name="Google Shape;8218;p75">
            <a:extLst>
              <a:ext uri="{FF2B5EF4-FFF2-40B4-BE49-F238E27FC236}">
                <a16:creationId xmlns:a16="http://schemas.microsoft.com/office/drawing/2014/main" id="{51802E84-A866-E679-D268-AC3F0BE63966}"/>
              </a:ext>
            </a:extLst>
          </p:cNvPr>
          <p:cNvSpPr/>
          <p:nvPr/>
        </p:nvSpPr>
        <p:spPr>
          <a:xfrm>
            <a:off x="10656273" y="2252112"/>
            <a:ext cx="603731" cy="600627"/>
          </a:xfrm>
          <a:custGeom>
            <a:avLst/>
            <a:gdLst/>
            <a:ahLst/>
            <a:cxnLst/>
            <a:rect l="l" t="t" r="r" b="b"/>
            <a:pathLst>
              <a:path w="12256" h="12193" extrusionOk="0">
                <a:moveTo>
                  <a:pt x="5324" y="2899"/>
                </a:moveTo>
                <a:cubicBezTo>
                  <a:pt x="5513" y="2899"/>
                  <a:pt x="5671" y="3056"/>
                  <a:pt x="5671" y="3245"/>
                </a:cubicBezTo>
                <a:lnTo>
                  <a:pt x="5671" y="3970"/>
                </a:lnTo>
                <a:cubicBezTo>
                  <a:pt x="5671" y="4159"/>
                  <a:pt x="5513" y="4316"/>
                  <a:pt x="5324" y="4316"/>
                </a:cubicBezTo>
                <a:cubicBezTo>
                  <a:pt x="5104" y="4316"/>
                  <a:pt x="4946" y="4159"/>
                  <a:pt x="4946" y="3970"/>
                </a:cubicBezTo>
                <a:lnTo>
                  <a:pt x="4946" y="3245"/>
                </a:lnTo>
                <a:cubicBezTo>
                  <a:pt x="4946" y="3056"/>
                  <a:pt x="5104" y="2899"/>
                  <a:pt x="5324" y="2899"/>
                </a:cubicBezTo>
                <a:close/>
                <a:moveTo>
                  <a:pt x="6742" y="2899"/>
                </a:moveTo>
                <a:cubicBezTo>
                  <a:pt x="6931" y="2899"/>
                  <a:pt x="7089" y="3056"/>
                  <a:pt x="7089" y="3245"/>
                </a:cubicBezTo>
                <a:lnTo>
                  <a:pt x="7089" y="3970"/>
                </a:lnTo>
                <a:cubicBezTo>
                  <a:pt x="7089" y="4159"/>
                  <a:pt x="6931" y="4316"/>
                  <a:pt x="6742" y="4316"/>
                </a:cubicBezTo>
                <a:cubicBezTo>
                  <a:pt x="6522" y="4316"/>
                  <a:pt x="6364" y="4159"/>
                  <a:pt x="6364" y="3970"/>
                </a:cubicBezTo>
                <a:lnTo>
                  <a:pt x="6364" y="3245"/>
                </a:lnTo>
                <a:cubicBezTo>
                  <a:pt x="6364" y="3056"/>
                  <a:pt x="6522" y="2899"/>
                  <a:pt x="6742" y="2899"/>
                </a:cubicBezTo>
                <a:close/>
                <a:moveTo>
                  <a:pt x="6017" y="5041"/>
                </a:moveTo>
                <a:cubicBezTo>
                  <a:pt x="6206" y="5041"/>
                  <a:pt x="6364" y="5198"/>
                  <a:pt x="6364" y="5387"/>
                </a:cubicBezTo>
                <a:lnTo>
                  <a:pt x="6364" y="6081"/>
                </a:lnTo>
                <a:cubicBezTo>
                  <a:pt x="6364" y="6301"/>
                  <a:pt x="6206" y="6427"/>
                  <a:pt x="6017" y="6427"/>
                </a:cubicBezTo>
                <a:cubicBezTo>
                  <a:pt x="5828" y="6427"/>
                  <a:pt x="5671" y="6301"/>
                  <a:pt x="5671" y="6081"/>
                </a:cubicBezTo>
                <a:lnTo>
                  <a:pt x="5671" y="5387"/>
                </a:lnTo>
                <a:cubicBezTo>
                  <a:pt x="5671" y="5198"/>
                  <a:pt x="5828" y="5041"/>
                  <a:pt x="6017" y="5041"/>
                </a:cubicBezTo>
                <a:close/>
                <a:moveTo>
                  <a:pt x="5324" y="7183"/>
                </a:moveTo>
                <a:cubicBezTo>
                  <a:pt x="5513" y="7183"/>
                  <a:pt x="5671" y="7341"/>
                  <a:pt x="5671" y="7561"/>
                </a:cubicBezTo>
                <a:lnTo>
                  <a:pt x="5671" y="8254"/>
                </a:lnTo>
                <a:cubicBezTo>
                  <a:pt x="5671" y="8443"/>
                  <a:pt x="5513" y="8601"/>
                  <a:pt x="5324" y="8601"/>
                </a:cubicBezTo>
                <a:cubicBezTo>
                  <a:pt x="5104" y="8601"/>
                  <a:pt x="4946" y="8443"/>
                  <a:pt x="4946" y="8254"/>
                </a:cubicBezTo>
                <a:lnTo>
                  <a:pt x="4946" y="7561"/>
                </a:lnTo>
                <a:cubicBezTo>
                  <a:pt x="4946" y="7341"/>
                  <a:pt x="5104" y="7183"/>
                  <a:pt x="5324" y="7183"/>
                </a:cubicBezTo>
                <a:close/>
                <a:moveTo>
                  <a:pt x="6742" y="7183"/>
                </a:moveTo>
                <a:cubicBezTo>
                  <a:pt x="6931" y="7183"/>
                  <a:pt x="7089" y="7341"/>
                  <a:pt x="7089" y="7561"/>
                </a:cubicBezTo>
                <a:lnTo>
                  <a:pt x="7089" y="8254"/>
                </a:lnTo>
                <a:cubicBezTo>
                  <a:pt x="7089" y="8443"/>
                  <a:pt x="6931" y="8601"/>
                  <a:pt x="6742" y="8601"/>
                </a:cubicBezTo>
                <a:cubicBezTo>
                  <a:pt x="6522" y="8601"/>
                  <a:pt x="6364" y="8443"/>
                  <a:pt x="6364" y="8254"/>
                </a:cubicBezTo>
                <a:lnTo>
                  <a:pt x="6364" y="7561"/>
                </a:lnTo>
                <a:cubicBezTo>
                  <a:pt x="6364" y="7341"/>
                  <a:pt x="6522" y="7183"/>
                  <a:pt x="6742" y="7183"/>
                </a:cubicBezTo>
                <a:close/>
                <a:moveTo>
                  <a:pt x="6017" y="9326"/>
                </a:moveTo>
                <a:cubicBezTo>
                  <a:pt x="6206" y="9326"/>
                  <a:pt x="6364" y="9483"/>
                  <a:pt x="6364" y="9672"/>
                </a:cubicBezTo>
                <a:lnTo>
                  <a:pt x="6364" y="10397"/>
                </a:lnTo>
                <a:cubicBezTo>
                  <a:pt x="6364" y="10586"/>
                  <a:pt x="6206" y="10743"/>
                  <a:pt x="6017" y="10743"/>
                </a:cubicBezTo>
                <a:cubicBezTo>
                  <a:pt x="5828" y="10743"/>
                  <a:pt x="5671" y="10586"/>
                  <a:pt x="5671" y="10397"/>
                </a:cubicBezTo>
                <a:lnTo>
                  <a:pt x="5671" y="9672"/>
                </a:lnTo>
                <a:cubicBezTo>
                  <a:pt x="5671" y="9483"/>
                  <a:pt x="5828" y="9326"/>
                  <a:pt x="6017" y="9326"/>
                </a:cubicBezTo>
                <a:close/>
                <a:moveTo>
                  <a:pt x="1418" y="0"/>
                </a:moveTo>
                <a:cubicBezTo>
                  <a:pt x="630" y="0"/>
                  <a:pt x="0" y="630"/>
                  <a:pt x="0" y="1418"/>
                </a:cubicBezTo>
                <a:lnTo>
                  <a:pt x="0" y="4631"/>
                </a:lnTo>
                <a:cubicBezTo>
                  <a:pt x="0" y="6396"/>
                  <a:pt x="1449" y="7876"/>
                  <a:pt x="3245" y="7876"/>
                </a:cubicBezTo>
                <a:lnTo>
                  <a:pt x="3623" y="7876"/>
                </a:lnTo>
                <a:lnTo>
                  <a:pt x="3623" y="11499"/>
                </a:lnTo>
                <a:lnTo>
                  <a:pt x="2552" y="11499"/>
                </a:lnTo>
                <a:cubicBezTo>
                  <a:pt x="2363" y="11499"/>
                  <a:pt x="2205" y="11657"/>
                  <a:pt x="2205" y="11846"/>
                </a:cubicBezTo>
                <a:cubicBezTo>
                  <a:pt x="2205" y="12035"/>
                  <a:pt x="2363" y="12193"/>
                  <a:pt x="2552" y="12193"/>
                </a:cubicBezTo>
                <a:lnTo>
                  <a:pt x="9704" y="12193"/>
                </a:lnTo>
                <a:cubicBezTo>
                  <a:pt x="9893" y="12193"/>
                  <a:pt x="10050" y="12035"/>
                  <a:pt x="10050" y="11846"/>
                </a:cubicBezTo>
                <a:cubicBezTo>
                  <a:pt x="10050" y="11657"/>
                  <a:pt x="9893" y="11499"/>
                  <a:pt x="9704" y="11499"/>
                </a:cubicBezTo>
                <a:lnTo>
                  <a:pt x="8632" y="11499"/>
                </a:lnTo>
                <a:lnTo>
                  <a:pt x="8632" y="10743"/>
                </a:lnTo>
                <a:lnTo>
                  <a:pt x="9010" y="10743"/>
                </a:lnTo>
                <a:cubicBezTo>
                  <a:pt x="10775" y="10743"/>
                  <a:pt x="12255" y="9294"/>
                  <a:pt x="12255" y="7498"/>
                </a:cubicBezTo>
                <a:lnTo>
                  <a:pt x="12255" y="5041"/>
                </a:lnTo>
                <a:cubicBezTo>
                  <a:pt x="12129" y="4253"/>
                  <a:pt x="11499" y="3623"/>
                  <a:pt x="10712" y="3623"/>
                </a:cubicBezTo>
                <a:cubicBezTo>
                  <a:pt x="9924" y="3623"/>
                  <a:pt x="9294" y="4253"/>
                  <a:pt x="9294" y="5041"/>
                </a:cubicBezTo>
                <a:lnTo>
                  <a:pt x="9294" y="7498"/>
                </a:lnTo>
                <a:cubicBezTo>
                  <a:pt x="9294" y="7719"/>
                  <a:pt x="9136" y="7876"/>
                  <a:pt x="8947" y="7876"/>
                </a:cubicBezTo>
                <a:lnTo>
                  <a:pt x="8538" y="7876"/>
                </a:lnTo>
                <a:lnTo>
                  <a:pt x="8538" y="3214"/>
                </a:lnTo>
                <a:cubicBezTo>
                  <a:pt x="8538" y="1827"/>
                  <a:pt x="7435" y="725"/>
                  <a:pt x="6049" y="725"/>
                </a:cubicBezTo>
                <a:cubicBezTo>
                  <a:pt x="4694" y="725"/>
                  <a:pt x="3592" y="1827"/>
                  <a:pt x="3592" y="3214"/>
                </a:cubicBezTo>
                <a:lnTo>
                  <a:pt x="3592" y="4978"/>
                </a:lnTo>
                <a:lnTo>
                  <a:pt x="3182" y="4978"/>
                </a:lnTo>
                <a:cubicBezTo>
                  <a:pt x="2993" y="4978"/>
                  <a:pt x="2835" y="4820"/>
                  <a:pt x="2835" y="4631"/>
                </a:cubicBezTo>
                <a:lnTo>
                  <a:pt x="2835" y="1418"/>
                </a:lnTo>
                <a:cubicBezTo>
                  <a:pt x="2835" y="630"/>
                  <a:pt x="2205" y="0"/>
                  <a:pt x="141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70" name="Google Shape;8219;p75">
            <a:extLst>
              <a:ext uri="{FF2B5EF4-FFF2-40B4-BE49-F238E27FC236}">
                <a16:creationId xmlns:a16="http://schemas.microsoft.com/office/drawing/2014/main" id="{15348621-6926-E81E-41A3-C35A35D6C37F}"/>
              </a:ext>
            </a:extLst>
          </p:cNvPr>
          <p:cNvGrpSpPr/>
          <p:nvPr/>
        </p:nvGrpSpPr>
        <p:grpSpPr>
          <a:xfrm>
            <a:off x="3219938" y="2252765"/>
            <a:ext cx="609937" cy="599100"/>
            <a:chOff x="-20199150" y="3317850"/>
            <a:chExt cx="309550" cy="304050"/>
          </a:xfrm>
          <a:solidFill>
            <a:schemeClr val="tx1"/>
          </a:solidFill>
        </p:grpSpPr>
        <p:sp>
          <p:nvSpPr>
            <p:cNvPr id="1171" name="Google Shape;8220;p75">
              <a:extLst>
                <a:ext uri="{FF2B5EF4-FFF2-40B4-BE49-F238E27FC236}">
                  <a16:creationId xmlns:a16="http://schemas.microsoft.com/office/drawing/2014/main" id="{60DFC729-F40F-AEEE-F565-7B23930E0D1E}"/>
                </a:ext>
              </a:extLst>
            </p:cNvPr>
            <p:cNvSpPr/>
            <p:nvPr/>
          </p:nvSpPr>
          <p:spPr>
            <a:xfrm>
              <a:off x="-20161350" y="3507675"/>
              <a:ext cx="68550" cy="43325"/>
            </a:xfrm>
            <a:custGeom>
              <a:avLst/>
              <a:gdLst/>
              <a:ahLst/>
              <a:cxnLst/>
              <a:rect l="l" t="t" r="r" b="b"/>
              <a:pathLst>
                <a:path w="2742" h="1733" extrusionOk="0">
                  <a:moveTo>
                    <a:pt x="2647" y="0"/>
                  </a:moveTo>
                  <a:cubicBezTo>
                    <a:pt x="2174" y="158"/>
                    <a:pt x="1639" y="284"/>
                    <a:pt x="1072" y="284"/>
                  </a:cubicBezTo>
                  <a:cubicBezTo>
                    <a:pt x="788" y="284"/>
                    <a:pt x="505" y="252"/>
                    <a:pt x="221" y="221"/>
                  </a:cubicBezTo>
                  <a:cubicBezTo>
                    <a:pt x="64" y="567"/>
                    <a:pt x="1" y="945"/>
                    <a:pt x="1" y="1386"/>
                  </a:cubicBezTo>
                  <a:cubicBezTo>
                    <a:pt x="1" y="1575"/>
                    <a:pt x="158" y="1733"/>
                    <a:pt x="347" y="1733"/>
                  </a:cubicBezTo>
                  <a:cubicBezTo>
                    <a:pt x="1292" y="1733"/>
                    <a:pt x="2174" y="1292"/>
                    <a:pt x="2741" y="630"/>
                  </a:cubicBezTo>
                  <a:cubicBezTo>
                    <a:pt x="2710" y="441"/>
                    <a:pt x="2678" y="189"/>
                    <a:pt x="26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2" name="Google Shape;8221;p75">
              <a:extLst>
                <a:ext uri="{FF2B5EF4-FFF2-40B4-BE49-F238E27FC236}">
                  <a16:creationId xmlns:a16="http://schemas.microsoft.com/office/drawing/2014/main" id="{70CBC7A1-A943-E261-D4BC-E9DA299CFDA3}"/>
                </a:ext>
              </a:extLst>
            </p:cNvPr>
            <p:cNvSpPr/>
            <p:nvPr/>
          </p:nvSpPr>
          <p:spPr>
            <a:xfrm>
              <a:off x="-20161350" y="3389525"/>
              <a:ext cx="68550" cy="43350"/>
            </a:xfrm>
            <a:custGeom>
              <a:avLst/>
              <a:gdLst/>
              <a:ahLst/>
              <a:cxnLst/>
              <a:rect l="l" t="t" r="r" b="b"/>
              <a:pathLst>
                <a:path w="2742" h="1734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757"/>
                    <a:pt x="64" y="1166"/>
                    <a:pt x="221" y="1544"/>
                  </a:cubicBezTo>
                  <a:cubicBezTo>
                    <a:pt x="505" y="1513"/>
                    <a:pt x="788" y="1481"/>
                    <a:pt x="1072" y="1481"/>
                  </a:cubicBezTo>
                  <a:cubicBezTo>
                    <a:pt x="1639" y="1481"/>
                    <a:pt x="2174" y="1576"/>
                    <a:pt x="2647" y="1733"/>
                  </a:cubicBezTo>
                  <a:cubicBezTo>
                    <a:pt x="2678" y="1544"/>
                    <a:pt x="2741" y="1292"/>
                    <a:pt x="2741" y="1103"/>
                  </a:cubicBezTo>
                  <a:cubicBezTo>
                    <a:pt x="2174" y="442"/>
                    <a:pt x="1292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3" name="Google Shape;8222;p75">
              <a:extLst>
                <a:ext uri="{FF2B5EF4-FFF2-40B4-BE49-F238E27FC236}">
                  <a16:creationId xmlns:a16="http://schemas.microsoft.com/office/drawing/2014/main" id="{34AB562A-B3B3-7951-A2F1-060EDF6284FD}"/>
                </a:ext>
              </a:extLst>
            </p:cNvPr>
            <p:cNvSpPr/>
            <p:nvPr/>
          </p:nvSpPr>
          <p:spPr>
            <a:xfrm>
              <a:off x="-20199150" y="3443075"/>
              <a:ext cx="97675" cy="53225"/>
            </a:xfrm>
            <a:custGeom>
              <a:avLst/>
              <a:gdLst/>
              <a:ahLst/>
              <a:cxnLst/>
              <a:rect l="l" t="t" r="r" b="b"/>
              <a:pathLst>
                <a:path w="3907" h="2129" extrusionOk="0">
                  <a:moveTo>
                    <a:pt x="2584" y="1"/>
                  </a:moveTo>
                  <a:cubicBezTo>
                    <a:pt x="1260" y="1"/>
                    <a:pt x="252" y="725"/>
                    <a:pt x="221" y="788"/>
                  </a:cubicBezTo>
                  <a:cubicBezTo>
                    <a:pt x="0" y="914"/>
                    <a:pt x="0" y="1230"/>
                    <a:pt x="221" y="1324"/>
                  </a:cubicBezTo>
                  <a:cubicBezTo>
                    <a:pt x="252" y="1387"/>
                    <a:pt x="1260" y="2112"/>
                    <a:pt x="2584" y="2112"/>
                  </a:cubicBezTo>
                  <a:cubicBezTo>
                    <a:pt x="2669" y="2123"/>
                    <a:pt x="2754" y="2128"/>
                    <a:pt x="2839" y="2128"/>
                  </a:cubicBezTo>
                  <a:cubicBezTo>
                    <a:pt x="3224" y="2128"/>
                    <a:pt x="3597" y="2020"/>
                    <a:pt x="3907" y="1891"/>
                  </a:cubicBezTo>
                  <a:cubicBezTo>
                    <a:pt x="3844" y="1639"/>
                    <a:pt x="3718" y="1450"/>
                    <a:pt x="3592" y="1230"/>
                  </a:cubicBezTo>
                  <a:cubicBezTo>
                    <a:pt x="3560" y="1103"/>
                    <a:pt x="3560" y="1009"/>
                    <a:pt x="3592" y="914"/>
                  </a:cubicBezTo>
                  <a:cubicBezTo>
                    <a:pt x="3718" y="662"/>
                    <a:pt x="3844" y="473"/>
                    <a:pt x="3907" y="221"/>
                  </a:cubicBezTo>
                  <a:cubicBezTo>
                    <a:pt x="3529" y="127"/>
                    <a:pt x="3088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4" name="Google Shape;8223;p75">
              <a:extLst>
                <a:ext uri="{FF2B5EF4-FFF2-40B4-BE49-F238E27FC236}">
                  <a16:creationId xmlns:a16="http://schemas.microsoft.com/office/drawing/2014/main" id="{BA014862-13FB-7091-CF7D-235C9ED86D3C}"/>
                </a:ext>
              </a:extLst>
            </p:cNvPr>
            <p:cNvSpPr/>
            <p:nvPr/>
          </p:nvSpPr>
          <p:spPr>
            <a:xfrm>
              <a:off x="-20091250" y="3479325"/>
              <a:ext cx="92175" cy="142575"/>
            </a:xfrm>
            <a:custGeom>
              <a:avLst/>
              <a:gdLst/>
              <a:ahLst/>
              <a:cxnLst/>
              <a:rect l="l" t="t" r="r" b="b"/>
              <a:pathLst>
                <a:path w="3687" h="5703" extrusionOk="0">
                  <a:moveTo>
                    <a:pt x="190" y="0"/>
                  </a:moveTo>
                  <a:cubicBezTo>
                    <a:pt x="946" y="1638"/>
                    <a:pt x="883" y="3592"/>
                    <a:pt x="95" y="5198"/>
                  </a:cubicBezTo>
                  <a:cubicBezTo>
                    <a:pt x="0" y="5450"/>
                    <a:pt x="158" y="5702"/>
                    <a:pt x="442" y="5702"/>
                  </a:cubicBezTo>
                  <a:lnTo>
                    <a:pt x="3245" y="5702"/>
                  </a:lnTo>
                  <a:cubicBezTo>
                    <a:pt x="3529" y="5702"/>
                    <a:pt x="3687" y="5450"/>
                    <a:pt x="3592" y="5198"/>
                  </a:cubicBezTo>
                  <a:cubicBezTo>
                    <a:pt x="2741" y="3592"/>
                    <a:pt x="2741" y="1607"/>
                    <a:pt x="34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5" name="Google Shape;8224;p75">
              <a:extLst>
                <a:ext uri="{FF2B5EF4-FFF2-40B4-BE49-F238E27FC236}">
                  <a16:creationId xmlns:a16="http://schemas.microsoft.com/office/drawing/2014/main" id="{774F6216-4CFC-0E60-89BF-E470CED3CA30}"/>
                </a:ext>
              </a:extLst>
            </p:cNvPr>
            <p:cNvSpPr/>
            <p:nvPr/>
          </p:nvSpPr>
          <p:spPr>
            <a:xfrm>
              <a:off x="-20090475" y="3317850"/>
              <a:ext cx="91400" cy="142575"/>
            </a:xfrm>
            <a:custGeom>
              <a:avLst/>
              <a:gdLst/>
              <a:ahLst/>
              <a:cxnLst/>
              <a:rect l="l" t="t" r="r" b="b"/>
              <a:pathLst>
                <a:path w="3656" h="5703" extrusionOk="0">
                  <a:moveTo>
                    <a:pt x="411" y="1"/>
                  </a:moveTo>
                  <a:cubicBezTo>
                    <a:pt x="285" y="1"/>
                    <a:pt x="159" y="95"/>
                    <a:pt x="64" y="158"/>
                  </a:cubicBezTo>
                  <a:cubicBezTo>
                    <a:pt x="1" y="284"/>
                    <a:pt x="1" y="410"/>
                    <a:pt x="64" y="505"/>
                  </a:cubicBezTo>
                  <a:cubicBezTo>
                    <a:pt x="915" y="2143"/>
                    <a:pt x="915" y="4096"/>
                    <a:pt x="159" y="5703"/>
                  </a:cubicBezTo>
                  <a:lnTo>
                    <a:pt x="3467" y="5703"/>
                  </a:lnTo>
                  <a:cubicBezTo>
                    <a:pt x="2710" y="4065"/>
                    <a:pt x="2710" y="2143"/>
                    <a:pt x="3530" y="505"/>
                  </a:cubicBezTo>
                  <a:cubicBezTo>
                    <a:pt x="3656" y="284"/>
                    <a:pt x="3467" y="1"/>
                    <a:pt x="32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6" name="Google Shape;8225;p75">
              <a:extLst>
                <a:ext uri="{FF2B5EF4-FFF2-40B4-BE49-F238E27FC236}">
                  <a16:creationId xmlns:a16="http://schemas.microsoft.com/office/drawing/2014/main" id="{02472822-B0E6-A00A-E737-824DFB09E2F3}"/>
                </a:ext>
              </a:extLst>
            </p:cNvPr>
            <p:cNvSpPr/>
            <p:nvPr/>
          </p:nvSpPr>
          <p:spPr>
            <a:xfrm>
              <a:off x="-19984925" y="3389525"/>
              <a:ext cx="94550" cy="107925"/>
            </a:xfrm>
            <a:custGeom>
              <a:avLst/>
              <a:gdLst/>
              <a:ahLst/>
              <a:cxnLst/>
              <a:rect l="l" t="t" r="r" b="b"/>
              <a:pathLst>
                <a:path w="3782" h="4317" extrusionOk="0">
                  <a:moveTo>
                    <a:pt x="473" y="1"/>
                  </a:moveTo>
                  <a:cubicBezTo>
                    <a:pt x="190" y="1"/>
                    <a:pt x="1" y="316"/>
                    <a:pt x="158" y="568"/>
                  </a:cubicBezTo>
                  <a:cubicBezTo>
                    <a:pt x="946" y="1702"/>
                    <a:pt x="946" y="3119"/>
                    <a:pt x="253" y="4317"/>
                  </a:cubicBezTo>
                  <a:lnTo>
                    <a:pt x="3529" y="4317"/>
                  </a:lnTo>
                  <a:cubicBezTo>
                    <a:pt x="2868" y="3151"/>
                    <a:pt x="2868" y="1702"/>
                    <a:pt x="3624" y="568"/>
                  </a:cubicBezTo>
                  <a:cubicBezTo>
                    <a:pt x="3781" y="316"/>
                    <a:pt x="3624" y="1"/>
                    <a:pt x="3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7" name="Google Shape;8226;p75">
              <a:extLst>
                <a:ext uri="{FF2B5EF4-FFF2-40B4-BE49-F238E27FC236}">
                  <a16:creationId xmlns:a16="http://schemas.microsoft.com/office/drawing/2014/main" id="{4F368FAF-EE76-2F24-72A8-22E609DCA0DE}"/>
                </a:ext>
              </a:extLst>
            </p:cNvPr>
            <p:cNvSpPr/>
            <p:nvPr/>
          </p:nvSpPr>
          <p:spPr>
            <a:xfrm>
              <a:off x="-19984125" y="3514750"/>
              <a:ext cx="94525" cy="107150"/>
            </a:xfrm>
            <a:custGeom>
              <a:avLst/>
              <a:gdLst/>
              <a:ahLst/>
              <a:cxnLst/>
              <a:rect l="l" t="t" r="r" b="b"/>
              <a:pathLst>
                <a:path w="3781" h="4286" extrusionOk="0">
                  <a:moveTo>
                    <a:pt x="221" y="1"/>
                  </a:moveTo>
                  <a:cubicBezTo>
                    <a:pt x="914" y="1135"/>
                    <a:pt x="914" y="2647"/>
                    <a:pt x="158" y="3750"/>
                  </a:cubicBezTo>
                  <a:cubicBezTo>
                    <a:pt x="0" y="3970"/>
                    <a:pt x="158" y="4285"/>
                    <a:pt x="473" y="4285"/>
                  </a:cubicBezTo>
                  <a:lnTo>
                    <a:pt x="3308" y="4285"/>
                  </a:lnTo>
                  <a:cubicBezTo>
                    <a:pt x="3592" y="4285"/>
                    <a:pt x="3781" y="3970"/>
                    <a:pt x="3623" y="3750"/>
                  </a:cubicBezTo>
                  <a:cubicBezTo>
                    <a:pt x="2836" y="2584"/>
                    <a:pt x="2804" y="1135"/>
                    <a:pt x="3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78" name="Google Shape;8227;p75">
            <a:extLst>
              <a:ext uri="{FF2B5EF4-FFF2-40B4-BE49-F238E27FC236}">
                <a16:creationId xmlns:a16="http://schemas.microsoft.com/office/drawing/2014/main" id="{1B13BF20-6C80-D536-8791-556F5E23D4BD}"/>
              </a:ext>
            </a:extLst>
          </p:cNvPr>
          <p:cNvGrpSpPr/>
          <p:nvPr/>
        </p:nvGrpSpPr>
        <p:grpSpPr>
          <a:xfrm>
            <a:off x="3223041" y="2990482"/>
            <a:ext cx="603731" cy="601021"/>
            <a:chOff x="-20199150" y="3693150"/>
            <a:chExt cx="306400" cy="305025"/>
          </a:xfrm>
          <a:solidFill>
            <a:schemeClr val="tx1"/>
          </a:solidFill>
        </p:grpSpPr>
        <p:sp>
          <p:nvSpPr>
            <p:cNvPr id="1179" name="Google Shape;8228;p75">
              <a:extLst>
                <a:ext uri="{FF2B5EF4-FFF2-40B4-BE49-F238E27FC236}">
                  <a16:creationId xmlns:a16="http://schemas.microsoft.com/office/drawing/2014/main" id="{E6D242EE-D582-CFE3-1118-DF9DD279C8B1}"/>
                </a:ext>
              </a:extLst>
            </p:cNvPr>
            <p:cNvSpPr/>
            <p:nvPr/>
          </p:nvSpPr>
          <p:spPr>
            <a:xfrm>
              <a:off x="-20182625" y="3762250"/>
              <a:ext cx="227650" cy="212650"/>
            </a:xfrm>
            <a:custGeom>
              <a:avLst/>
              <a:gdLst/>
              <a:ahLst/>
              <a:cxnLst/>
              <a:rect l="l" t="t" r="r" b="b"/>
              <a:pathLst>
                <a:path w="9106" h="8506" extrusionOk="0">
                  <a:moveTo>
                    <a:pt x="1862" y="1"/>
                  </a:moveTo>
                  <a:cubicBezTo>
                    <a:pt x="1462" y="1"/>
                    <a:pt x="1056" y="148"/>
                    <a:pt x="726" y="466"/>
                  </a:cubicBezTo>
                  <a:cubicBezTo>
                    <a:pt x="1" y="1222"/>
                    <a:pt x="158" y="2514"/>
                    <a:pt x="1104" y="3018"/>
                  </a:cubicBezTo>
                  <a:lnTo>
                    <a:pt x="4097" y="4687"/>
                  </a:lnTo>
                  <a:lnTo>
                    <a:pt x="5735" y="7680"/>
                  </a:lnTo>
                  <a:cubicBezTo>
                    <a:pt x="6024" y="8223"/>
                    <a:pt x="6562" y="8506"/>
                    <a:pt x="7117" y="8506"/>
                  </a:cubicBezTo>
                  <a:cubicBezTo>
                    <a:pt x="7529" y="8506"/>
                    <a:pt x="7951" y="8349"/>
                    <a:pt x="8287" y="8027"/>
                  </a:cubicBezTo>
                  <a:cubicBezTo>
                    <a:pt x="9106" y="7239"/>
                    <a:pt x="8854" y="5853"/>
                    <a:pt x="7783" y="5412"/>
                  </a:cubicBezTo>
                  <a:lnTo>
                    <a:pt x="4632" y="4152"/>
                  </a:lnTo>
                  <a:lnTo>
                    <a:pt x="3372" y="1001"/>
                  </a:lnTo>
                  <a:cubicBezTo>
                    <a:pt x="3102" y="366"/>
                    <a:pt x="2491" y="1"/>
                    <a:pt x="18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0" name="Google Shape;8229;p75">
              <a:extLst>
                <a:ext uri="{FF2B5EF4-FFF2-40B4-BE49-F238E27FC236}">
                  <a16:creationId xmlns:a16="http://schemas.microsoft.com/office/drawing/2014/main" id="{FA43BE03-CA33-5E0B-E09F-A11C7FE65CFA}"/>
                </a:ext>
              </a:extLst>
            </p:cNvPr>
            <p:cNvSpPr/>
            <p:nvPr/>
          </p:nvSpPr>
          <p:spPr>
            <a:xfrm>
              <a:off x="-20077075" y="3785225"/>
              <a:ext cx="97700" cy="91075"/>
            </a:xfrm>
            <a:custGeom>
              <a:avLst/>
              <a:gdLst/>
              <a:ahLst/>
              <a:cxnLst/>
              <a:rect l="l" t="t" r="r" b="b"/>
              <a:pathLst>
                <a:path w="3908" h="3643" extrusionOk="0">
                  <a:moveTo>
                    <a:pt x="1187" y="1"/>
                  </a:moveTo>
                  <a:cubicBezTo>
                    <a:pt x="799" y="1"/>
                    <a:pt x="395" y="94"/>
                    <a:pt x="1" y="303"/>
                  </a:cubicBezTo>
                  <a:lnTo>
                    <a:pt x="946" y="2697"/>
                  </a:lnTo>
                  <a:lnTo>
                    <a:pt x="3372" y="3642"/>
                  </a:lnTo>
                  <a:cubicBezTo>
                    <a:pt x="3907" y="2571"/>
                    <a:pt x="3624" y="1469"/>
                    <a:pt x="2931" y="713"/>
                  </a:cubicBezTo>
                  <a:cubicBezTo>
                    <a:pt x="2473" y="275"/>
                    <a:pt x="1852" y="1"/>
                    <a:pt x="1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1" name="Google Shape;8230;p75">
              <a:extLst>
                <a:ext uri="{FF2B5EF4-FFF2-40B4-BE49-F238E27FC236}">
                  <a16:creationId xmlns:a16="http://schemas.microsoft.com/office/drawing/2014/main" id="{3A6BC248-6DB6-2FDE-46C8-FE68220E1BE3}"/>
                </a:ext>
              </a:extLst>
            </p:cNvPr>
            <p:cNvSpPr/>
            <p:nvPr/>
          </p:nvSpPr>
          <p:spPr>
            <a:xfrm>
              <a:off x="-20051875" y="3693150"/>
              <a:ext cx="159125" cy="176850"/>
            </a:xfrm>
            <a:custGeom>
              <a:avLst/>
              <a:gdLst/>
              <a:ahLst/>
              <a:cxnLst/>
              <a:rect l="l" t="t" r="r" b="b"/>
              <a:pathLst>
                <a:path w="6365" h="7074" extrusionOk="0">
                  <a:moveTo>
                    <a:pt x="3159" y="1"/>
                  </a:moveTo>
                  <a:cubicBezTo>
                    <a:pt x="3104" y="1"/>
                    <a:pt x="3057" y="16"/>
                    <a:pt x="3025" y="48"/>
                  </a:cubicBezTo>
                  <a:lnTo>
                    <a:pt x="190" y="1466"/>
                  </a:lnTo>
                  <a:cubicBezTo>
                    <a:pt x="64" y="1529"/>
                    <a:pt x="1" y="1655"/>
                    <a:pt x="1" y="1781"/>
                  </a:cubicBezTo>
                  <a:lnTo>
                    <a:pt x="1" y="2978"/>
                  </a:lnTo>
                  <a:cubicBezTo>
                    <a:pt x="54" y="2975"/>
                    <a:pt x="107" y="2974"/>
                    <a:pt x="159" y="2974"/>
                  </a:cubicBezTo>
                  <a:cubicBezTo>
                    <a:pt x="727" y="2974"/>
                    <a:pt x="1246" y="3128"/>
                    <a:pt x="1765" y="3387"/>
                  </a:cubicBezTo>
                  <a:lnTo>
                    <a:pt x="2206" y="2631"/>
                  </a:lnTo>
                  <a:cubicBezTo>
                    <a:pt x="2249" y="2524"/>
                    <a:pt x="2379" y="2461"/>
                    <a:pt x="2507" y="2461"/>
                  </a:cubicBezTo>
                  <a:cubicBezTo>
                    <a:pt x="2568" y="2461"/>
                    <a:pt x="2628" y="2475"/>
                    <a:pt x="2679" y="2505"/>
                  </a:cubicBezTo>
                  <a:cubicBezTo>
                    <a:pt x="2836" y="2600"/>
                    <a:pt x="2899" y="2820"/>
                    <a:pt x="2773" y="2978"/>
                  </a:cubicBezTo>
                  <a:lnTo>
                    <a:pt x="2301" y="3828"/>
                  </a:lnTo>
                  <a:cubicBezTo>
                    <a:pt x="2553" y="4017"/>
                    <a:pt x="2679" y="4080"/>
                    <a:pt x="2899" y="4490"/>
                  </a:cubicBezTo>
                  <a:lnTo>
                    <a:pt x="3813" y="4238"/>
                  </a:lnTo>
                  <a:cubicBezTo>
                    <a:pt x="3832" y="4235"/>
                    <a:pt x="3852" y="4233"/>
                    <a:pt x="3872" y="4233"/>
                  </a:cubicBezTo>
                  <a:cubicBezTo>
                    <a:pt x="4045" y="4233"/>
                    <a:pt x="4226" y="4352"/>
                    <a:pt x="4254" y="4522"/>
                  </a:cubicBezTo>
                  <a:cubicBezTo>
                    <a:pt x="4285" y="4711"/>
                    <a:pt x="4159" y="4931"/>
                    <a:pt x="3970" y="4963"/>
                  </a:cubicBezTo>
                  <a:lnTo>
                    <a:pt x="3183" y="5152"/>
                  </a:lnTo>
                  <a:cubicBezTo>
                    <a:pt x="3372" y="5750"/>
                    <a:pt x="3435" y="6412"/>
                    <a:pt x="3214" y="7073"/>
                  </a:cubicBezTo>
                  <a:cubicBezTo>
                    <a:pt x="3340" y="7042"/>
                    <a:pt x="6050" y="5719"/>
                    <a:pt x="6176" y="5624"/>
                  </a:cubicBezTo>
                  <a:cubicBezTo>
                    <a:pt x="6302" y="5561"/>
                    <a:pt x="6365" y="5435"/>
                    <a:pt x="6365" y="5309"/>
                  </a:cubicBezTo>
                  <a:lnTo>
                    <a:pt x="6365" y="1718"/>
                  </a:lnTo>
                  <a:cubicBezTo>
                    <a:pt x="6365" y="1623"/>
                    <a:pt x="6302" y="1497"/>
                    <a:pt x="6176" y="1466"/>
                  </a:cubicBezTo>
                  <a:lnTo>
                    <a:pt x="3340" y="48"/>
                  </a:lnTo>
                  <a:cubicBezTo>
                    <a:pt x="3277" y="16"/>
                    <a:pt x="3214" y="1"/>
                    <a:pt x="31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2" name="Google Shape;8231;p75">
              <a:extLst>
                <a:ext uri="{FF2B5EF4-FFF2-40B4-BE49-F238E27FC236}">
                  <a16:creationId xmlns:a16="http://schemas.microsoft.com/office/drawing/2014/main" id="{1D9AE7EF-8EBB-53E3-6DE8-0827AC0192B0}"/>
                </a:ext>
              </a:extLst>
            </p:cNvPr>
            <p:cNvSpPr/>
            <p:nvPr/>
          </p:nvSpPr>
          <p:spPr>
            <a:xfrm>
              <a:off x="-20155825" y="3861300"/>
              <a:ext cx="92950" cy="92175"/>
            </a:xfrm>
            <a:custGeom>
              <a:avLst/>
              <a:gdLst/>
              <a:ahLst/>
              <a:cxnLst/>
              <a:rect l="l" t="t" r="r" b="b"/>
              <a:pathLst>
                <a:path w="3718" h="3687" extrusionOk="0">
                  <a:moveTo>
                    <a:pt x="221" y="1"/>
                  </a:moveTo>
                  <a:lnTo>
                    <a:pt x="63" y="158"/>
                  </a:lnTo>
                  <a:lnTo>
                    <a:pt x="0" y="190"/>
                  </a:lnTo>
                  <a:lnTo>
                    <a:pt x="3529" y="3687"/>
                  </a:lnTo>
                  <a:lnTo>
                    <a:pt x="3560" y="3655"/>
                  </a:lnTo>
                  <a:lnTo>
                    <a:pt x="3718" y="3498"/>
                  </a:lnTo>
                  <a:lnTo>
                    <a:pt x="2457" y="1230"/>
                  </a:lnTo>
                  <a:lnTo>
                    <a:pt x="22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3" name="Google Shape;8232;p75">
              <a:extLst>
                <a:ext uri="{FF2B5EF4-FFF2-40B4-BE49-F238E27FC236}">
                  <a16:creationId xmlns:a16="http://schemas.microsoft.com/office/drawing/2014/main" id="{B730BD63-8E75-41BE-92FC-BCE537F1EF39}"/>
                </a:ext>
              </a:extLst>
            </p:cNvPr>
            <p:cNvSpPr/>
            <p:nvPr/>
          </p:nvSpPr>
          <p:spPr>
            <a:xfrm>
              <a:off x="-20199150" y="3918025"/>
              <a:ext cx="81150" cy="80150"/>
            </a:xfrm>
            <a:custGeom>
              <a:avLst/>
              <a:gdLst/>
              <a:ahLst/>
              <a:cxnLst/>
              <a:rect l="l" t="t" r="r" b="b"/>
              <a:pathLst>
                <a:path w="3246" h="3206" extrusionOk="0">
                  <a:moveTo>
                    <a:pt x="851" y="0"/>
                  </a:moveTo>
                  <a:lnTo>
                    <a:pt x="851" y="0"/>
                  </a:lnTo>
                  <a:cubicBezTo>
                    <a:pt x="756" y="536"/>
                    <a:pt x="851" y="1134"/>
                    <a:pt x="1071" y="1670"/>
                  </a:cubicBezTo>
                  <a:lnTo>
                    <a:pt x="158" y="2584"/>
                  </a:lnTo>
                  <a:cubicBezTo>
                    <a:pt x="0" y="2741"/>
                    <a:pt x="0" y="2930"/>
                    <a:pt x="158" y="3088"/>
                  </a:cubicBezTo>
                  <a:cubicBezTo>
                    <a:pt x="237" y="3166"/>
                    <a:pt x="331" y="3206"/>
                    <a:pt x="426" y="3206"/>
                  </a:cubicBezTo>
                  <a:cubicBezTo>
                    <a:pt x="520" y="3206"/>
                    <a:pt x="615" y="3166"/>
                    <a:pt x="693" y="3088"/>
                  </a:cubicBezTo>
                  <a:lnTo>
                    <a:pt x="1607" y="2174"/>
                  </a:lnTo>
                  <a:cubicBezTo>
                    <a:pt x="2017" y="2332"/>
                    <a:pt x="2458" y="2458"/>
                    <a:pt x="2899" y="2458"/>
                  </a:cubicBezTo>
                  <a:cubicBezTo>
                    <a:pt x="3025" y="2458"/>
                    <a:pt x="3119" y="2426"/>
                    <a:pt x="3245" y="2426"/>
                  </a:cubicBezTo>
                  <a:lnTo>
                    <a:pt x="85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4" name="Google Shape;8233;p75">
              <a:extLst>
                <a:ext uri="{FF2B5EF4-FFF2-40B4-BE49-F238E27FC236}">
                  <a16:creationId xmlns:a16="http://schemas.microsoft.com/office/drawing/2014/main" id="{9B8EF585-E0E2-7708-10C5-F31F397BB10C}"/>
                </a:ext>
              </a:extLst>
            </p:cNvPr>
            <p:cNvSpPr/>
            <p:nvPr/>
          </p:nvSpPr>
          <p:spPr>
            <a:xfrm>
              <a:off x="-20173950" y="3880200"/>
              <a:ext cx="92175" cy="92200"/>
            </a:xfrm>
            <a:custGeom>
              <a:avLst/>
              <a:gdLst/>
              <a:ahLst/>
              <a:cxnLst/>
              <a:rect l="l" t="t" r="r" b="b"/>
              <a:pathLst>
                <a:path w="3687" h="3688" extrusionOk="0">
                  <a:moveTo>
                    <a:pt x="316" y="1"/>
                  </a:moveTo>
                  <a:cubicBezTo>
                    <a:pt x="189" y="222"/>
                    <a:pt x="63" y="442"/>
                    <a:pt x="0" y="663"/>
                  </a:cubicBezTo>
                  <a:lnTo>
                    <a:pt x="3025" y="3687"/>
                  </a:lnTo>
                  <a:cubicBezTo>
                    <a:pt x="3245" y="3624"/>
                    <a:pt x="3498" y="3498"/>
                    <a:pt x="3687" y="3372"/>
                  </a:cubicBezTo>
                  <a:lnTo>
                    <a:pt x="31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5" name="Google Shape;8234;p75">
            <a:extLst>
              <a:ext uri="{FF2B5EF4-FFF2-40B4-BE49-F238E27FC236}">
                <a16:creationId xmlns:a16="http://schemas.microsoft.com/office/drawing/2014/main" id="{8EEC89A9-0DD3-F7B7-0E8F-823673455275}"/>
              </a:ext>
            </a:extLst>
          </p:cNvPr>
          <p:cNvGrpSpPr/>
          <p:nvPr/>
        </p:nvGrpSpPr>
        <p:grpSpPr>
          <a:xfrm>
            <a:off x="3223806" y="3727583"/>
            <a:ext cx="602204" cy="602204"/>
            <a:chOff x="-20197575" y="4066875"/>
            <a:chExt cx="305625" cy="305625"/>
          </a:xfrm>
          <a:solidFill>
            <a:schemeClr val="tx1"/>
          </a:solidFill>
        </p:grpSpPr>
        <p:sp>
          <p:nvSpPr>
            <p:cNvPr id="1186" name="Google Shape;8235;p75">
              <a:extLst>
                <a:ext uri="{FF2B5EF4-FFF2-40B4-BE49-F238E27FC236}">
                  <a16:creationId xmlns:a16="http://schemas.microsoft.com/office/drawing/2014/main" id="{FD98390E-F689-914B-18C6-C5199ACF280C}"/>
                </a:ext>
              </a:extLst>
            </p:cNvPr>
            <p:cNvSpPr/>
            <p:nvPr/>
          </p:nvSpPr>
          <p:spPr>
            <a:xfrm>
              <a:off x="-20089675" y="4066875"/>
              <a:ext cx="89025" cy="92175"/>
            </a:xfrm>
            <a:custGeom>
              <a:avLst/>
              <a:gdLst/>
              <a:ahLst/>
              <a:cxnLst/>
              <a:rect l="l" t="t" r="r" b="b"/>
              <a:pathLst>
                <a:path w="3561" h="3687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946" y="725"/>
                    <a:pt x="1418" y="1229"/>
                    <a:pt x="1418" y="1828"/>
                  </a:cubicBezTo>
                  <a:lnTo>
                    <a:pt x="1418" y="3687"/>
                  </a:lnTo>
                  <a:cubicBezTo>
                    <a:pt x="1544" y="3624"/>
                    <a:pt x="1670" y="3592"/>
                    <a:pt x="1765" y="3592"/>
                  </a:cubicBezTo>
                  <a:cubicBezTo>
                    <a:pt x="1891" y="3592"/>
                    <a:pt x="2017" y="3624"/>
                    <a:pt x="2143" y="3687"/>
                  </a:cubicBezTo>
                  <a:lnTo>
                    <a:pt x="2143" y="1828"/>
                  </a:lnTo>
                  <a:cubicBezTo>
                    <a:pt x="2143" y="1229"/>
                    <a:pt x="2615" y="725"/>
                    <a:pt x="3182" y="725"/>
                  </a:cubicBezTo>
                  <a:cubicBezTo>
                    <a:pt x="3403" y="725"/>
                    <a:pt x="3561" y="568"/>
                    <a:pt x="3561" y="379"/>
                  </a:cubicBezTo>
                  <a:cubicBezTo>
                    <a:pt x="3561" y="158"/>
                    <a:pt x="3403" y="1"/>
                    <a:pt x="3182" y="1"/>
                  </a:cubicBezTo>
                  <a:cubicBezTo>
                    <a:pt x="2615" y="1"/>
                    <a:pt x="2080" y="284"/>
                    <a:pt x="1765" y="725"/>
                  </a:cubicBezTo>
                  <a:cubicBezTo>
                    <a:pt x="1450" y="284"/>
                    <a:pt x="946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7" name="Google Shape;8236;p75">
              <a:extLst>
                <a:ext uri="{FF2B5EF4-FFF2-40B4-BE49-F238E27FC236}">
                  <a16:creationId xmlns:a16="http://schemas.microsoft.com/office/drawing/2014/main" id="{B9A53B47-A5A8-4C8D-56F9-3CDBFEF75031}"/>
                </a:ext>
              </a:extLst>
            </p:cNvPr>
            <p:cNvSpPr/>
            <p:nvPr/>
          </p:nvSpPr>
          <p:spPr>
            <a:xfrm>
              <a:off x="-20024300" y="4085775"/>
              <a:ext cx="132350" cy="125250"/>
            </a:xfrm>
            <a:custGeom>
              <a:avLst/>
              <a:gdLst/>
              <a:ahLst/>
              <a:cxnLst/>
              <a:rect l="l" t="t" r="r" b="b"/>
              <a:pathLst>
                <a:path w="5294" h="5010" extrusionOk="0">
                  <a:moveTo>
                    <a:pt x="2741" y="2175"/>
                  </a:moveTo>
                  <a:cubicBezTo>
                    <a:pt x="2930" y="2175"/>
                    <a:pt x="3119" y="2332"/>
                    <a:pt x="3119" y="2521"/>
                  </a:cubicBezTo>
                  <a:cubicBezTo>
                    <a:pt x="3119" y="2710"/>
                    <a:pt x="2930" y="2868"/>
                    <a:pt x="2741" y="2868"/>
                  </a:cubicBezTo>
                  <a:cubicBezTo>
                    <a:pt x="2552" y="2868"/>
                    <a:pt x="2395" y="2710"/>
                    <a:pt x="2395" y="2521"/>
                  </a:cubicBezTo>
                  <a:cubicBezTo>
                    <a:pt x="2395" y="2332"/>
                    <a:pt x="2552" y="2175"/>
                    <a:pt x="2741" y="2175"/>
                  </a:cubicBezTo>
                  <a:close/>
                  <a:moveTo>
                    <a:pt x="1985" y="3592"/>
                  </a:moveTo>
                  <a:cubicBezTo>
                    <a:pt x="2206" y="3592"/>
                    <a:pt x="2363" y="3750"/>
                    <a:pt x="2363" y="3939"/>
                  </a:cubicBezTo>
                  <a:cubicBezTo>
                    <a:pt x="2395" y="4128"/>
                    <a:pt x="2206" y="4285"/>
                    <a:pt x="1985" y="4285"/>
                  </a:cubicBezTo>
                  <a:cubicBezTo>
                    <a:pt x="1796" y="4285"/>
                    <a:pt x="1639" y="4128"/>
                    <a:pt x="1639" y="3939"/>
                  </a:cubicBezTo>
                  <a:cubicBezTo>
                    <a:pt x="1639" y="3750"/>
                    <a:pt x="1796" y="3592"/>
                    <a:pt x="1985" y="3592"/>
                  </a:cubicBezTo>
                  <a:close/>
                  <a:moveTo>
                    <a:pt x="4915" y="1"/>
                  </a:moveTo>
                  <a:cubicBezTo>
                    <a:pt x="2710" y="1"/>
                    <a:pt x="820" y="1355"/>
                    <a:pt x="0" y="3246"/>
                  </a:cubicBezTo>
                  <a:cubicBezTo>
                    <a:pt x="158" y="3435"/>
                    <a:pt x="252" y="3655"/>
                    <a:pt x="252" y="3939"/>
                  </a:cubicBezTo>
                  <a:lnTo>
                    <a:pt x="252" y="5010"/>
                  </a:lnTo>
                  <a:lnTo>
                    <a:pt x="2899" y="5010"/>
                  </a:lnTo>
                  <a:cubicBezTo>
                    <a:pt x="3340" y="5010"/>
                    <a:pt x="3718" y="4695"/>
                    <a:pt x="3812" y="4254"/>
                  </a:cubicBezTo>
                  <a:cubicBezTo>
                    <a:pt x="4632" y="4096"/>
                    <a:pt x="5293" y="3403"/>
                    <a:pt x="5293" y="2490"/>
                  </a:cubicBezTo>
                  <a:lnTo>
                    <a:pt x="5293" y="347"/>
                  </a:lnTo>
                  <a:cubicBezTo>
                    <a:pt x="5262" y="158"/>
                    <a:pt x="5104" y="1"/>
                    <a:pt x="49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8" name="Google Shape;8237;p75">
              <a:extLst>
                <a:ext uri="{FF2B5EF4-FFF2-40B4-BE49-F238E27FC236}">
                  <a16:creationId xmlns:a16="http://schemas.microsoft.com/office/drawing/2014/main" id="{6F214BAC-1595-4925-1ABF-6FE62472896E}"/>
                </a:ext>
              </a:extLst>
            </p:cNvPr>
            <p:cNvSpPr/>
            <p:nvPr/>
          </p:nvSpPr>
          <p:spPr>
            <a:xfrm>
              <a:off x="-19983350" y="4263775"/>
              <a:ext cx="18925" cy="18150"/>
            </a:xfrm>
            <a:custGeom>
              <a:avLst/>
              <a:gdLst/>
              <a:ahLst/>
              <a:cxnLst/>
              <a:rect l="l" t="t" r="r" b="b"/>
              <a:pathLst>
                <a:path w="757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57" y="221"/>
                    <a:pt x="568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9" name="Google Shape;8238;p75">
              <a:extLst>
                <a:ext uri="{FF2B5EF4-FFF2-40B4-BE49-F238E27FC236}">
                  <a16:creationId xmlns:a16="http://schemas.microsoft.com/office/drawing/2014/main" id="{79E4BC38-0A3C-9FF4-A334-BD5EF3C6CEF8}"/>
                </a:ext>
              </a:extLst>
            </p:cNvPr>
            <p:cNvSpPr/>
            <p:nvPr/>
          </p:nvSpPr>
          <p:spPr>
            <a:xfrm>
              <a:off x="-20035325" y="4228350"/>
              <a:ext cx="125250" cy="143350"/>
            </a:xfrm>
            <a:custGeom>
              <a:avLst/>
              <a:gdLst/>
              <a:ahLst/>
              <a:cxnLst/>
              <a:rect l="l" t="t" r="r" b="b"/>
              <a:pathLst>
                <a:path w="5010" h="5734" extrusionOk="0">
                  <a:moveTo>
                    <a:pt x="2426" y="756"/>
                  </a:moveTo>
                  <a:cubicBezTo>
                    <a:pt x="3025" y="756"/>
                    <a:pt x="3497" y="1229"/>
                    <a:pt x="3497" y="1827"/>
                  </a:cubicBezTo>
                  <a:cubicBezTo>
                    <a:pt x="3560" y="2363"/>
                    <a:pt x="3025" y="2899"/>
                    <a:pt x="2426" y="2899"/>
                  </a:cubicBezTo>
                  <a:cubicBezTo>
                    <a:pt x="1859" y="2899"/>
                    <a:pt x="1387" y="2426"/>
                    <a:pt x="1387" y="1827"/>
                  </a:cubicBezTo>
                  <a:cubicBezTo>
                    <a:pt x="1387" y="1229"/>
                    <a:pt x="1859" y="756"/>
                    <a:pt x="2426" y="756"/>
                  </a:cubicBezTo>
                  <a:close/>
                  <a:moveTo>
                    <a:pt x="693" y="0"/>
                  </a:moveTo>
                  <a:lnTo>
                    <a:pt x="693" y="2489"/>
                  </a:lnTo>
                  <a:cubicBezTo>
                    <a:pt x="693" y="2962"/>
                    <a:pt x="378" y="3371"/>
                    <a:pt x="0" y="3529"/>
                  </a:cubicBezTo>
                  <a:lnTo>
                    <a:pt x="0" y="4663"/>
                  </a:lnTo>
                  <a:cubicBezTo>
                    <a:pt x="0" y="5261"/>
                    <a:pt x="473" y="5734"/>
                    <a:pt x="1071" y="5734"/>
                  </a:cubicBezTo>
                  <a:cubicBezTo>
                    <a:pt x="1639" y="5734"/>
                    <a:pt x="2111" y="5261"/>
                    <a:pt x="2111" y="4663"/>
                  </a:cubicBezTo>
                  <a:cubicBezTo>
                    <a:pt x="2111" y="4474"/>
                    <a:pt x="2269" y="4316"/>
                    <a:pt x="2489" y="4316"/>
                  </a:cubicBezTo>
                  <a:cubicBezTo>
                    <a:pt x="3182" y="4316"/>
                    <a:pt x="3812" y="4033"/>
                    <a:pt x="4285" y="3529"/>
                  </a:cubicBezTo>
                  <a:cubicBezTo>
                    <a:pt x="4758" y="2993"/>
                    <a:pt x="5010" y="2331"/>
                    <a:pt x="4947" y="1670"/>
                  </a:cubicBezTo>
                  <a:cubicBezTo>
                    <a:pt x="4884" y="725"/>
                    <a:pt x="4127" y="0"/>
                    <a:pt x="3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0" name="Google Shape;8239;p75">
              <a:extLst>
                <a:ext uri="{FF2B5EF4-FFF2-40B4-BE49-F238E27FC236}">
                  <a16:creationId xmlns:a16="http://schemas.microsoft.com/office/drawing/2014/main" id="{703DEEDD-C0DD-516D-AE8C-BE868852EECB}"/>
                </a:ext>
              </a:extLst>
            </p:cNvPr>
            <p:cNvSpPr/>
            <p:nvPr/>
          </p:nvSpPr>
          <p:spPr>
            <a:xfrm>
              <a:off x="-20054225" y="4175575"/>
              <a:ext cx="18125" cy="125250"/>
            </a:xfrm>
            <a:custGeom>
              <a:avLst/>
              <a:gdLst/>
              <a:ahLst/>
              <a:cxnLst/>
              <a:rect l="l" t="t" r="r" b="b"/>
              <a:pathLst>
                <a:path w="725" h="501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4632"/>
                  </a:lnTo>
                  <a:cubicBezTo>
                    <a:pt x="0" y="4852"/>
                    <a:pt x="158" y="5010"/>
                    <a:pt x="347" y="5010"/>
                  </a:cubicBezTo>
                  <a:cubicBezTo>
                    <a:pt x="567" y="5010"/>
                    <a:pt x="725" y="4852"/>
                    <a:pt x="725" y="4632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1" name="Google Shape;8240;p75">
              <a:extLst>
                <a:ext uri="{FF2B5EF4-FFF2-40B4-BE49-F238E27FC236}">
                  <a16:creationId xmlns:a16="http://schemas.microsoft.com/office/drawing/2014/main" id="{E76F0126-88D0-F16D-9E51-AF5AA1A31855}"/>
                </a:ext>
              </a:extLst>
            </p:cNvPr>
            <p:cNvSpPr/>
            <p:nvPr/>
          </p:nvSpPr>
          <p:spPr>
            <a:xfrm>
              <a:off x="-20197575" y="4085775"/>
              <a:ext cx="132350" cy="125250"/>
            </a:xfrm>
            <a:custGeom>
              <a:avLst/>
              <a:gdLst/>
              <a:ahLst/>
              <a:cxnLst/>
              <a:rect l="l" t="t" r="r" b="b"/>
              <a:pathLst>
                <a:path w="5294" h="5010" extrusionOk="0">
                  <a:moveTo>
                    <a:pt x="2521" y="2175"/>
                  </a:moveTo>
                  <a:cubicBezTo>
                    <a:pt x="2710" y="2175"/>
                    <a:pt x="2867" y="2332"/>
                    <a:pt x="2867" y="2521"/>
                  </a:cubicBezTo>
                  <a:cubicBezTo>
                    <a:pt x="2867" y="2710"/>
                    <a:pt x="2710" y="2868"/>
                    <a:pt x="2521" y="2868"/>
                  </a:cubicBezTo>
                  <a:cubicBezTo>
                    <a:pt x="2300" y="2868"/>
                    <a:pt x="2143" y="2710"/>
                    <a:pt x="2143" y="2521"/>
                  </a:cubicBezTo>
                  <a:cubicBezTo>
                    <a:pt x="2174" y="2332"/>
                    <a:pt x="2300" y="2175"/>
                    <a:pt x="2521" y="2175"/>
                  </a:cubicBezTo>
                  <a:close/>
                  <a:moveTo>
                    <a:pt x="3245" y="3592"/>
                  </a:moveTo>
                  <a:cubicBezTo>
                    <a:pt x="3466" y="3592"/>
                    <a:pt x="3623" y="3750"/>
                    <a:pt x="3623" y="3939"/>
                  </a:cubicBezTo>
                  <a:cubicBezTo>
                    <a:pt x="3623" y="4128"/>
                    <a:pt x="3466" y="4285"/>
                    <a:pt x="3245" y="4285"/>
                  </a:cubicBezTo>
                  <a:cubicBezTo>
                    <a:pt x="3056" y="4285"/>
                    <a:pt x="2899" y="4128"/>
                    <a:pt x="2899" y="3939"/>
                  </a:cubicBezTo>
                  <a:cubicBezTo>
                    <a:pt x="2867" y="3750"/>
                    <a:pt x="3056" y="3592"/>
                    <a:pt x="3245" y="3592"/>
                  </a:cubicBezTo>
                  <a:close/>
                  <a:moveTo>
                    <a:pt x="378" y="1"/>
                  </a:moveTo>
                  <a:cubicBezTo>
                    <a:pt x="189" y="1"/>
                    <a:pt x="32" y="158"/>
                    <a:pt x="32" y="347"/>
                  </a:cubicBezTo>
                  <a:lnTo>
                    <a:pt x="32" y="2490"/>
                  </a:lnTo>
                  <a:cubicBezTo>
                    <a:pt x="0" y="3403"/>
                    <a:pt x="662" y="4096"/>
                    <a:pt x="1481" y="4254"/>
                  </a:cubicBezTo>
                  <a:cubicBezTo>
                    <a:pt x="1576" y="4695"/>
                    <a:pt x="1954" y="5010"/>
                    <a:pt x="2395" y="5010"/>
                  </a:cubicBezTo>
                  <a:lnTo>
                    <a:pt x="5041" y="5010"/>
                  </a:lnTo>
                  <a:lnTo>
                    <a:pt x="5041" y="3939"/>
                  </a:lnTo>
                  <a:cubicBezTo>
                    <a:pt x="5041" y="3655"/>
                    <a:pt x="5136" y="3435"/>
                    <a:pt x="5293" y="3246"/>
                  </a:cubicBezTo>
                  <a:cubicBezTo>
                    <a:pt x="4474" y="1355"/>
                    <a:pt x="2584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2" name="Google Shape;8241;p75">
              <a:extLst>
                <a:ext uri="{FF2B5EF4-FFF2-40B4-BE49-F238E27FC236}">
                  <a16:creationId xmlns:a16="http://schemas.microsoft.com/office/drawing/2014/main" id="{B81608F9-EBF4-D350-6CC1-67CB581B3182}"/>
                </a:ext>
              </a:extLst>
            </p:cNvPr>
            <p:cNvSpPr/>
            <p:nvPr/>
          </p:nvSpPr>
          <p:spPr>
            <a:xfrm>
              <a:off x="-20179475" y="4229925"/>
              <a:ext cx="125275" cy="142575"/>
            </a:xfrm>
            <a:custGeom>
              <a:avLst/>
              <a:gdLst/>
              <a:ahLst/>
              <a:cxnLst/>
              <a:rect l="l" t="t" r="r" b="b"/>
              <a:pathLst>
                <a:path w="5011" h="5703" extrusionOk="0">
                  <a:moveTo>
                    <a:pt x="2521" y="693"/>
                  </a:moveTo>
                  <a:cubicBezTo>
                    <a:pt x="3120" y="693"/>
                    <a:pt x="3592" y="1166"/>
                    <a:pt x="3592" y="1764"/>
                  </a:cubicBezTo>
                  <a:cubicBezTo>
                    <a:pt x="3592" y="2300"/>
                    <a:pt x="3120" y="2836"/>
                    <a:pt x="2521" y="2836"/>
                  </a:cubicBezTo>
                  <a:cubicBezTo>
                    <a:pt x="1954" y="2836"/>
                    <a:pt x="1482" y="2363"/>
                    <a:pt x="1482" y="1764"/>
                  </a:cubicBezTo>
                  <a:cubicBezTo>
                    <a:pt x="1482" y="1166"/>
                    <a:pt x="1954" y="693"/>
                    <a:pt x="2521" y="693"/>
                  </a:cubicBezTo>
                  <a:close/>
                  <a:moveTo>
                    <a:pt x="1797" y="0"/>
                  </a:moveTo>
                  <a:cubicBezTo>
                    <a:pt x="883" y="0"/>
                    <a:pt x="95" y="693"/>
                    <a:pt x="64" y="1638"/>
                  </a:cubicBezTo>
                  <a:cubicBezTo>
                    <a:pt x="1" y="2363"/>
                    <a:pt x="253" y="2962"/>
                    <a:pt x="726" y="3497"/>
                  </a:cubicBezTo>
                  <a:cubicBezTo>
                    <a:pt x="1198" y="4001"/>
                    <a:pt x="1828" y="4285"/>
                    <a:pt x="2521" y="4285"/>
                  </a:cubicBezTo>
                  <a:cubicBezTo>
                    <a:pt x="2742" y="4285"/>
                    <a:pt x="2899" y="4442"/>
                    <a:pt x="2899" y="4631"/>
                  </a:cubicBezTo>
                  <a:cubicBezTo>
                    <a:pt x="2899" y="5230"/>
                    <a:pt x="3372" y="5702"/>
                    <a:pt x="3939" y="5702"/>
                  </a:cubicBezTo>
                  <a:cubicBezTo>
                    <a:pt x="4538" y="5702"/>
                    <a:pt x="5010" y="5230"/>
                    <a:pt x="5010" y="4631"/>
                  </a:cubicBezTo>
                  <a:lnTo>
                    <a:pt x="5010" y="3497"/>
                  </a:lnTo>
                  <a:cubicBezTo>
                    <a:pt x="4601" y="3340"/>
                    <a:pt x="4317" y="2899"/>
                    <a:pt x="4317" y="2458"/>
                  </a:cubicBezTo>
                  <a:lnTo>
                    <a:pt x="431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3" name="Google Shape;8242;p75">
              <a:extLst>
                <a:ext uri="{FF2B5EF4-FFF2-40B4-BE49-F238E27FC236}">
                  <a16:creationId xmlns:a16="http://schemas.microsoft.com/office/drawing/2014/main" id="{C4B75004-0D69-A3D5-B569-0F856DB1D7BF}"/>
                </a:ext>
              </a:extLst>
            </p:cNvPr>
            <p:cNvSpPr/>
            <p:nvPr/>
          </p:nvSpPr>
          <p:spPr>
            <a:xfrm>
              <a:off x="-20125125" y="426377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25" y="221"/>
                    <a:pt x="568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94" name="Google Shape;8243;p75">
            <a:extLst>
              <a:ext uri="{FF2B5EF4-FFF2-40B4-BE49-F238E27FC236}">
                <a16:creationId xmlns:a16="http://schemas.microsoft.com/office/drawing/2014/main" id="{110C996F-2360-AC34-EED8-E53348049410}"/>
              </a:ext>
            </a:extLst>
          </p:cNvPr>
          <p:cNvGrpSpPr/>
          <p:nvPr/>
        </p:nvGrpSpPr>
        <p:grpSpPr>
          <a:xfrm>
            <a:off x="6933429" y="2250027"/>
            <a:ext cx="599100" cy="604568"/>
            <a:chOff x="-18271050" y="3333200"/>
            <a:chExt cx="304050" cy="306825"/>
          </a:xfrm>
          <a:solidFill>
            <a:schemeClr val="tx1"/>
          </a:solidFill>
        </p:grpSpPr>
        <p:sp>
          <p:nvSpPr>
            <p:cNvPr id="1195" name="Google Shape;8244;p75">
              <a:extLst>
                <a:ext uri="{FF2B5EF4-FFF2-40B4-BE49-F238E27FC236}">
                  <a16:creationId xmlns:a16="http://schemas.microsoft.com/office/drawing/2014/main" id="{52428E8A-1B3D-2138-B76A-E3438C301977}"/>
                </a:ext>
              </a:extLst>
            </p:cNvPr>
            <p:cNvSpPr/>
            <p:nvPr/>
          </p:nvSpPr>
          <p:spPr>
            <a:xfrm>
              <a:off x="-18271050" y="3407650"/>
              <a:ext cx="63025" cy="79575"/>
            </a:xfrm>
            <a:custGeom>
              <a:avLst/>
              <a:gdLst/>
              <a:ahLst/>
              <a:cxnLst/>
              <a:rect l="l" t="t" r="r" b="b"/>
              <a:pathLst>
                <a:path w="2521" h="3183" extrusionOk="0">
                  <a:moveTo>
                    <a:pt x="1765" y="0"/>
                  </a:moveTo>
                  <a:cubicBezTo>
                    <a:pt x="788" y="0"/>
                    <a:pt x="0" y="788"/>
                    <a:pt x="0" y="1764"/>
                  </a:cubicBezTo>
                  <a:cubicBezTo>
                    <a:pt x="0" y="2363"/>
                    <a:pt x="284" y="2867"/>
                    <a:pt x="694" y="3182"/>
                  </a:cubicBezTo>
                  <a:cubicBezTo>
                    <a:pt x="694" y="1733"/>
                    <a:pt x="1544" y="567"/>
                    <a:pt x="2521" y="158"/>
                  </a:cubicBezTo>
                  <a:cubicBezTo>
                    <a:pt x="2300" y="32"/>
                    <a:pt x="2048" y="0"/>
                    <a:pt x="17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6" name="Google Shape;8245;p75">
              <a:extLst>
                <a:ext uri="{FF2B5EF4-FFF2-40B4-BE49-F238E27FC236}">
                  <a16:creationId xmlns:a16="http://schemas.microsoft.com/office/drawing/2014/main" id="{2B9E0DD9-2C79-613A-C222-66A6BB4F25E5}"/>
                </a:ext>
              </a:extLst>
            </p:cNvPr>
            <p:cNvSpPr/>
            <p:nvPr/>
          </p:nvSpPr>
          <p:spPr>
            <a:xfrm>
              <a:off x="-18030050" y="3406850"/>
              <a:ext cx="63050" cy="79575"/>
            </a:xfrm>
            <a:custGeom>
              <a:avLst/>
              <a:gdLst/>
              <a:ahLst/>
              <a:cxnLst/>
              <a:rect l="l" t="t" r="r" b="b"/>
              <a:pathLst>
                <a:path w="2522" h="3183" extrusionOk="0">
                  <a:moveTo>
                    <a:pt x="757" y="1"/>
                  </a:moveTo>
                  <a:cubicBezTo>
                    <a:pt x="474" y="1"/>
                    <a:pt x="253" y="64"/>
                    <a:pt x="1" y="158"/>
                  </a:cubicBezTo>
                  <a:cubicBezTo>
                    <a:pt x="978" y="568"/>
                    <a:pt x="1828" y="1733"/>
                    <a:pt x="1828" y="3183"/>
                  </a:cubicBezTo>
                  <a:cubicBezTo>
                    <a:pt x="2238" y="2868"/>
                    <a:pt x="2521" y="2332"/>
                    <a:pt x="2521" y="1765"/>
                  </a:cubicBezTo>
                  <a:cubicBezTo>
                    <a:pt x="2521" y="788"/>
                    <a:pt x="1734" y="1"/>
                    <a:pt x="7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7" name="Google Shape;8246;p75">
              <a:extLst>
                <a:ext uri="{FF2B5EF4-FFF2-40B4-BE49-F238E27FC236}">
                  <a16:creationId xmlns:a16="http://schemas.microsoft.com/office/drawing/2014/main" id="{1BEEC989-F541-E479-A883-7A4BE1D99E11}"/>
                </a:ext>
              </a:extLst>
            </p:cNvPr>
            <p:cNvSpPr/>
            <p:nvPr/>
          </p:nvSpPr>
          <p:spPr>
            <a:xfrm>
              <a:off x="-18136375" y="3549400"/>
              <a:ext cx="35475" cy="32325"/>
            </a:xfrm>
            <a:custGeom>
              <a:avLst/>
              <a:gdLst/>
              <a:ahLst/>
              <a:cxnLst/>
              <a:rect l="l" t="t" r="r" b="b"/>
              <a:pathLst>
                <a:path w="1419" h="1293" extrusionOk="0">
                  <a:moveTo>
                    <a:pt x="725" y="1"/>
                  </a:moveTo>
                  <a:cubicBezTo>
                    <a:pt x="347" y="1"/>
                    <a:pt x="95" y="222"/>
                    <a:pt x="1" y="600"/>
                  </a:cubicBezTo>
                  <a:lnTo>
                    <a:pt x="725" y="1293"/>
                  </a:lnTo>
                  <a:lnTo>
                    <a:pt x="1419" y="600"/>
                  </a:lnTo>
                  <a:cubicBezTo>
                    <a:pt x="1355" y="285"/>
                    <a:pt x="1072" y="1"/>
                    <a:pt x="7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8" name="Google Shape;8247;p75">
              <a:extLst>
                <a:ext uri="{FF2B5EF4-FFF2-40B4-BE49-F238E27FC236}">
                  <a16:creationId xmlns:a16="http://schemas.microsoft.com/office/drawing/2014/main" id="{478A5C86-A020-B3A5-5D6E-D7A4B3A5EC34}"/>
                </a:ext>
              </a:extLst>
            </p:cNvPr>
            <p:cNvSpPr/>
            <p:nvPr/>
          </p:nvSpPr>
          <p:spPr>
            <a:xfrm>
              <a:off x="-18233250" y="3423625"/>
              <a:ext cx="230800" cy="216400"/>
            </a:xfrm>
            <a:custGeom>
              <a:avLst/>
              <a:gdLst/>
              <a:ahLst/>
              <a:cxnLst/>
              <a:rect l="l" t="t" r="r" b="b"/>
              <a:pathLst>
                <a:path w="9232" h="8656" extrusionOk="0">
                  <a:moveTo>
                    <a:pt x="2427" y="2890"/>
                  </a:moveTo>
                  <a:cubicBezTo>
                    <a:pt x="2616" y="2890"/>
                    <a:pt x="2773" y="3047"/>
                    <a:pt x="2773" y="3268"/>
                  </a:cubicBezTo>
                  <a:cubicBezTo>
                    <a:pt x="2773" y="3457"/>
                    <a:pt x="2616" y="3614"/>
                    <a:pt x="2427" y="3614"/>
                  </a:cubicBezTo>
                  <a:cubicBezTo>
                    <a:pt x="2238" y="3614"/>
                    <a:pt x="2080" y="3457"/>
                    <a:pt x="2080" y="3268"/>
                  </a:cubicBezTo>
                  <a:cubicBezTo>
                    <a:pt x="2080" y="3047"/>
                    <a:pt x="2238" y="2890"/>
                    <a:pt x="2427" y="2890"/>
                  </a:cubicBezTo>
                  <a:close/>
                  <a:moveTo>
                    <a:pt x="6711" y="2890"/>
                  </a:moveTo>
                  <a:cubicBezTo>
                    <a:pt x="6900" y="2890"/>
                    <a:pt x="7089" y="3047"/>
                    <a:pt x="7089" y="3268"/>
                  </a:cubicBezTo>
                  <a:cubicBezTo>
                    <a:pt x="7058" y="3457"/>
                    <a:pt x="6900" y="3614"/>
                    <a:pt x="6711" y="3614"/>
                  </a:cubicBezTo>
                  <a:cubicBezTo>
                    <a:pt x="6522" y="3614"/>
                    <a:pt x="6365" y="3457"/>
                    <a:pt x="6365" y="3268"/>
                  </a:cubicBezTo>
                  <a:cubicBezTo>
                    <a:pt x="6365" y="3047"/>
                    <a:pt x="6522" y="2890"/>
                    <a:pt x="6711" y="2890"/>
                  </a:cubicBezTo>
                  <a:close/>
                  <a:moveTo>
                    <a:pt x="2066" y="0"/>
                  </a:moveTo>
                  <a:cubicBezTo>
                    <a:pt x="1647" y="0"/>
                    <a:pt x="1224" y="147"/>
                    <a:pt x="883" y="464"/>
                  </a:cubicBezTo>
                  <a:cubicBezTo>
                    <a:pt x="316" y="999"/>
                    <a:pt x="1" y="1724"/>
                    <a:pt x="1" y="2543"/>
                  </a:cubicBezTo>
                  <a:cubicBezTo>
                    <a:pt x="1" y="4528"/>
                    <a:pt x="1765" y="8308"/>
                    <a:pt x="4285" y="8655"/>
                  </a:cubicBezTo>
                  <a:lnTo>
                    <a:pt x="4285" y="6985"/>
                  </a:lnTo>
                  <a:lnTo>
                    <a:pt x="3372" y="6103"/>
                  </a:lnTo>
                  <a:lnTo>
                    <a:pt x="3340" y="6040"/>
                  </a:lnTo>
                  <a:cubicBezTo>
                    <a:pt x="3246" y="5977"/>
                    <a:pt x="3214" y="5883"/>
                    <a:pt x="3214" y="5820"/>
                  </a:cubicBezTo>
                  <a:cubicBezTo>
                    <a:pt x="3214" y="5032"/>
                    <a:pt x="3844" y="4402"/>
                    <a:pt x="4632" y="4402"/>
                  </a:cubicBezTo>
                  <a:cubicBezTo>
                    <a:pt x="5420" y="4402"/>
                    <a:pt x="6050" y="5032"/>
                    <a:pt x="6050" y="5820"/>
                  </a:cubicBezTo>
                  <a:cubicBezTo>
                    <a:pt x="6050" y="5883"/>
                    <a:pt x="6018" y="6009"/>
                    <a:pt x="5924" y="6040"/>
                  </a:cubicBezTo>
                  <a:lnTo>
                    <a:pt x="4947" y="6985"/>
                  </a:lnTo>
                  <a:lnTo>
                    <a:pt x="4947" y="8655"/>
                  </a:lnTo>
                  <a:cubicBezTo>
                    <a:pt x="7436" y="8340"/>
                    <a:pt x="9232" y="4559"/>
                    <a:pt x="9232" y="2543"/>
                  </a:cubicBezTo>
                  <a:cubicBezTo>
                    <a:pt x="9232" y="1724"/>
                    <a:pt x="8917" y="999"/>
                    <a:pt x="8349" y="464"/>
                  </a:cubicBezTo>
                  <a:cubicBezTo>
                    <a:pt x="7984" y="157"/>
                    <a:pt x="7553" y="14"/>
                    <a:pt x="7131" y="14"/>
                  </a:cubicBezTo>
                  <a:cubicBezTo>
                    <a:pt x="6425" y="14"/>
                    <a:pt x="5747" y="415"/>
                    <a:pt x="5451" y="1125"/>
                  </a:cubicBezTo>
                  <a:lnTo>
                    <a:pt x="5230" y="1755"/>
                  </a:lnTo>
                  <a:cubicBezTo>
                    <a:pt x="5104" y="2039"/>
                    <a:pt x="4852" y="2197"/>
                    <a:pt x="4600" y="2197"/>
                  </a:cubicBezTo>
                  <a:cubicBezTo>
                    <a:pt x="4317" y="2197"/>
                    <a:pt x="4033" y="2039"/>
                    <a:pt x="3970" y="1755"/>
                  </a:cubicBezTo>
                  <a:lnTo>
                    <a:pt x="3718" y="1125"/>
                  </a:lnTo>
                  <a:cubicBezTo>
                    <a:pt x="3461" y="414"/>
                    <a:pt x="2771" y="0"/>
                    <a:pt x="2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9" name="Google Shape;8248;p75">
              <a:extLst>
                <a:ext uri="{FF2B5EF4-FFF2-40B4-BE49-F238E27FC236}">
                  <a16:creationId xmlns:a16="http://schemas.microsoft.com/office/drawing/2014/main" id="{8E3F3C9C-0532-6E15-EA32-A9B44DA2BAF4}"/>
                </a:ext>
              </a:extLst>
            </p:cNvPr>
            <p:cNvSpPr/>
            <p:nvPr/>
          </p:nvSpPr>
          <p:spPr>
            <a:xfrm>
              <a:off x="-18231675" y="3333200"/>
              <a:ext cx="220575" cy="125650"/>
            </a:xfrm>
            <a:custGeom>
              <a:avLst/>
              <a:gdLst/>
              <a:ahLst/>
              <a:cxnLst/>
              <a:rect l="l" t="t" r="r" b="b"/>
              <a:pathLst>
                <a:path w="8823" h="5026" extrusionOk="0">
                  <a:moveTo>
                    <a:pt x="3088" y="1088"/>
                  </a:moveTo>
                  <a:cubicBezTo>
                    <a:pt x="3277" y="1088"/>
                    <a:pt x="3435" y="1245"/>
                    <a:pt x="3435" y="1434"/>
                  </a:cubicBezTo>
                  <a:lnTo>
                    <a:pt x="3435" y="2159"/>
                  </a:lnTo>
                  <a:cubicBezTo>
                    <a:pt x="3435" y="2348"/>
                    <a:pt x="3277" y="2506"/>
                    <a:pt x="3088" y="2506"/>
                  </a:cubicBezTo>
                  <a:cubicBezTo>
                    <a:pt x="2868" y="2506"/>
                    <a:pt x="2710" y="2348"/>
                    <a:pt x="2710" y="2159"/>
                  </a:cubicBezTo>
                  <a:lnTo>
                    <a:pt x="2710" y="1434"/>
                  </a:lnTo>
                  <a:cubicBezTo>
                    <a:pt x="2710" y="1245"/>
                    <a:pt x="2868" y="1088"/>
                    <a:pt x="3088" y="1088"/>
                  </a:cubicBezTo>
                  <a:close/>
                  <a:moveTo>
                    <a:pt x="5955" y="1088"/>
                  </a:moveTo>
                  <a:cubicBezTo>
                    <a:pt x="6144" y="1088"/>
                    <a:pt x="6302" y="1245"/>
                    <a:pt x="6302" y="1434"/>
                  </a:cubicBezTo>
                  <a:lnTo>
                    <a:pt x="6302" y="2159"/>
                  </a:lnTo>
                  <a:cubicBezTo>
                    <a:pt x="6302" y="2348"/>
                    <a:pt x="6144" y="2506"/>
                    <a:pt x="5955" y="2506"/>
                  </a:cubicBezTo>
                  <a:cubicBezTo>
                    <a:pt x="5735" y="2506"/>
                    <a:pt x="5577" y="2348"/>
                    <a:pt x="5577" y="2159"/>
                  </a:cubicBezTo>
                  <a:lnTo>
                    <a:pt x="5577" y="1434"/>
                  </a:lnTo>
                  <a:cubicBezTo>
                    <a:pt x="5577" y="1245"/>
                    <a:pt x="5735" y="1088"/>
                    <a:pt x="5955" y="1088"/>
                  </a:cubicBezTo>
                  <a:close/>
                  <a:moveTo>
                    <a:pt x="4537" y="1781"/>
                  </a:moveTo>
                  <a:cubicBezTo>
                    <a:pt x="4726" y="1781"/>
                    <a:pt x="4884" y="1938"/>
                    <a:pt x="4884" y="2159"/>
                  </a:cubicBezTo>
                  <a:lnTo>
                    <a:pt x="4884" y="2852"/>
                  </a:lnTo>
                  <a:cubicBezTo>
                    <a:pt x="4884" y="3041"/>
                    <a:pt x="4726" y="3199"/>
                    <a:pt x="4537" y="3199"/>
                  </a:cubicBezTo>
                  <a:cubicBezTo>
                    <a:pt x="4317" y="3199"/>
                    <a:pt x="4159" y="3041"/>
                    <a:pt x="4159" y="2852"/>
                  </a:cubicBezTo>
                  <a:lnTo>
                    <a:pt x="4159" y="2159"/>
                  </a:lnTo>
                  <a:cubicBezTo>
                    <a:pt x="4159" y="1938"/>
                    <a:pt x="4317" y="1781"/>
                    <a:pt x="4537" y="1781"/>
                  </a:cubicBezTo>
                  <a:close/>
                  <a:moveTo>
                    <a:pt x="4427" y="1"/>
                  </a:moveTo>
                  <a:cubicBezTo>
                    <a:pt x="4372" y="1"/>
                    <a:pt x="4317" y="17"/>
                    <a:pt x="4254" y="48"/>
                  </a:cubicBezTo>
                  <a:lnTo>
                    <a:pt x="3655" y="395"/>
                  </a:lnTo>
                  <a:lnTo>
                    <a:pt x="2994" y="237"/>
                  </a:lnTo>
                  <a:cubicBezTo>
                    <a:pt x="2964" y="230"/>
                    <a:pt x="2934" y="226"/>
                    <a:pt x="2905" y="226"/>
                  </a:cubicBezTo>
                  <a:cubicBezTo>
                    <a:pt x="2810" y="226"/>
                    <a:pt x="2719" y="267"/>
                    <a:pt x="2647" y="363"/>
                  </a:cubicBezTo>
                  <a:lnTo>
                    <a:pt x="2175" y="836"/>
                  </a:lnTo>
                  <a:lnTo>
                    <a:pt x="1481" y="867"/>
                  </a:lnTo>
                  <a:cubicBezTo>
                    <a:pt x="1387" y="867"/>
                    <a:pt x="1261" y="962"/>
                    <a:pt x="1166" y="1088"/>
                  </a:cubicBezTo>
                  <a:lnTo>
                    <a:pt x="851" y="1655"/>
                  </a:lnTo>
                  <a:cubicBezTo>
                    <a:pt x="599" y="1749"/>
                    <a:pt x="127" y="1875"/>
                    <a:pt x="1" y="2096"/>
                  </a:cubicBezTo>
                  <a:cubicBezTo>
                    <a:pt x="851" y="2159"/>
                    <a:pt x="1450" y="2380"/>
                    <a:pt x="1922" y="2821"/>
                  </a:cubicBezTo>
                  <a:cubicBezTo>
                    <a:pt x="2994" y="2821"/>
                    <a:pt x="3907" y="3451"/>
                    <a:pt x="4285" y="4396"/>
                  </a:cubicBezTo>
                  <a:lnTo>
                    <a:pt x="4537" y="5026"/>
                  </a:lnTo>
                  <a:lnTo>
                    <a:pt x="4726" y="4396"/>
                  </a:lnTo>
                  <a:cubicBezTo>
                    <a:pt x="5104" y="3451"/>
                    <a:pt x="6018" y="2821"/>
                    <a:pt x="7058" y="2821"/>
                  </a:cubicBezTo>
                  <a:cubicBezTo>
                    <a:pt x="7486" y="2421"/>
                    <a:pt x="7992" y="2150"/>
                    <a:pt x="8623" y="2150"/>
                  </a:cubicBezTo>
                  <a:cubicBezTo>
                    <a:pt x="8688" y="2150"/>
                    <a:pt x="8754" y="2153"/>
                    <a:pt x="8822" y="2159"/>
                  </a:cubicBezTo>
                  <a:cubicBezTo>
                    <a:pt x="8791" y="2033"/>
                    <a:pt x="8696" y="1938"/>
                    <a:pt x="8633" y="1907"/>
                  </a:cubicBezTo>
                  <a:lnTo>
                    <a:pt x="8003" y="1655"/>
                  </a:lnTo>
                  <a:lnTo>
                    <a:pt x="7688" y="1088"/>
                  </a:lnTo>
                  <a:cubicBezTo>
                    <a:pt x="7656" y="962"/>
                    <a:pt x="7530" y="867"/>
                    <a:pt x="7373" y="867"/>
                  </a:cubicBezTo>
                  <a:lnTo>
                    <a:pt x="6711" y="836"/>
                  </a:lnTo>
                  <a:lnTo>
                    <a:pt x="6239" y="363"/>
                  </a:lnTo>
                  <a:cubicBezTo>
                    <a:pt x="6144" y="300"/>
                    <a:pt x="5987" y="237"/>
                    <a:pt x="5861" y="237"/>
                  </a:cubicBezTo>
                  <a:lnTo>
                    <a:pt x="5199" y="395"/>
                  </a:lnTo>
                  <a:lnTo>
                    <a:pt x="4600" y="48"/>
                  </a:lnTo>
                  <a:cubicBezTo>
                    <a:pt x="4537" y="17"/>
                    <a:pt x="4482" y="1"/>
                    <a:pt x="44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00" name="Google Shape;8249;p75">
            <a:extLst>
              <a:ext uri="{FF2B5EF4-FFF2-40B4-BE49-F238E27FC236}">
                <a16:creationId xmlns:a16="http://schemas.microsoft.com/office/drawing/2014/main" id="{C5E5E349-E350-6B59-2FAE-CCBC9395B537}"/>
              </a:ext>
            </a:extLst>
          </p:cNvPr>
          <p:cNvGrpSpPr/>
          <p:nvPr/>
        </p:nvGrpSpPr>
        <p:grpSpPr>
          <a:xfrm>
            <a:off x="6934192" y="2992229"/>
            <a:ext cx="597573" cy="597524"/>
            <a:chOff x="-18270275" y="3710875"/>
            <a:chExt cx="303275" cy="303250"/>
          </a:xfrm>
          <a:solidFill>
            <a:schemeClr val="tx1"/>
          </a:solidFill>
        </p:grpSpPr>
        <p:sp>
          <p:nvSpPr>
            <p:cNvPr id="1201" name="Google Shape;8250;p75">
              <a:extLst>
                <a:ext uri="{FF2B5EF4-FFF2-40B4-BE49-F238E27FC236}">
                  <a16:creationId xmlns:a16="http://schemas.microsoft.com/office/drawing/2014/main" id="{5E4712AF-33E3-C230-B7F9-4C1B075C32B8}"/>
                </a:ext>
              </a:extLst>
            </p:cNvPr>
            <p:cNvSpPr/>
            <p:nvPr/>
          </p:nvSpPr>
          <p:spPr>
            <a:xfrm>
              <a:off x="-18240325" y="3896975"/>
              <a:ext cx="59875" cy="71475"/>
            </a:xfrm>
            <a:custGeom>
              <a:avLst/>
              <a:gdLst/>
              <a:ahLst/>
              <a:cxnLst/>
              <a:rect l="l" t="t" r="r" b="b"/>
              <a:pathLst>
                <a:path w="2395" h="2859" extrusionOk="0">
                  <a:moveTo>
                    <a:pt x="1520" y="0"/>
                  </a:moveTo>
                  <a:cubicBezTo>
                    <a:pt x="1300" y="0"/>
                    <a:pt x="1085" y="84"/>
                    <a:pt x="945" y="244"/>
                  </a:cubicBezTo>
                  <a:lnTo>
                    <a:pt x="0" y="1189"/>
                  </a:lnTo>
                  <a:cubicBezTo>
                    <a:pt x="725" y="1220"/>
                    <a:pt x="1418" y="1567"/>
                    <a:pt x="1827" y="2165"/>
                  </a:cubicBezTo>
                  <a:cubicBezTo>
                    <a:pt x="1827" y="2165"/>
                    <a:pt x="2048" y="2386"/>
                    <a:pt x="2395" y="2859"/>
                  </a:cubicBezTo>
                  <a:cubicBezTo>
                    <a:pt x="2395" y="2670"/>
                    <a:pt x="2363" y="2512"/>
                    <a:pt x="2363" y="2354"/>
                  </a:cubicBezTo>
                  <a:lnTo>
                    <a:pt x="2363" y="811"/>
                  </a:lnTo>
                  <a:cubicBezTo>
                    <a:pt x="2363" y="496"/>
                    <a:pt x="2205" y="244"/>
                    <a:pt x="1890" y="86"/>
                  </a:cubicBezTo>
                  <a:cubicBezTo>
                    <a:pt x="1775" y="28"/>
                    <a:pt x="1647" y="0"/>
                    <a:pt x="15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2" name="Google Shape;8251;p75">
              <a:extLst>
                <a:ext uri="{FF2B5EF4-FFF2-40B4-BE49-F238E27FC236}">
                  <a16:creationId xmlns:a16="http://schemas.microsoft.com/office/drawing/2014/main" id="{B68468D8-BD34-E557-7675-D124D0814422}"/>
                </a:ext>
              </a:extLst>
            </p:cNvPr>
            <p:cNvSpPr/>
            <p:nvPr/>
          </p:nvSpPr>
          <p:spPr>
            <a:xfrm>
              <a:off x="-18254500" y="3765100"/>
              <a:ext cx="267800" cy="249025"/>
            </a:xfrm>
            <a:custGeom>
              <a:avLst/>
              <a:gdLst/>
              <a:ahLst/>
              <a:cxnLst/>
              <a:rect l="l" t="t" r="r" b="b"/>
              <a:pathLst>
                <a:path w="10712" h="9961" extrusionOk="0">
                  <a:moveTo>
                    <a:pt x="2583" y="2880"/>
                  </a:moveTo>
                  <a:cubicBezTo>
                    <a:pt x="2670" y="2880"/>
                    <a:pt x="2757" y="2919"/>
                    <a:pt x="2835" y="2998"/>
                  </a:cubicBezTo>
                  <a:lnTo>
                    <a:pt x="3560" y="3691"/>
                  </a:lnTo>
                  <a:cubicBezTo>
                    <a:pt x="3718" y="3849"/>
                    <a:pt x="3718" y="4038"/>
                    <a:pt x="3560" y="4195"/>
                  </a:cubicBezTo>
                  <a:cubicBezTo>
                    <a:pt x="3466" y="4290"/>
                    <a:pt x="3403" y="4321"/>
                    <a:pt x="3308" y="4321"/>
                  </a:cubicBezTo>
                  <a:cubicBezTo>
                    <a:pt x="3245" y="4321"/>
                    <a:pt x="3119" y="4290"/>
                    <a:pt x="3088" y="4195"/>
                  </a:cubicBezTo>
                  <a:lnTo>
                    <a:pt x="2363" y="3502"/>
                  </a:lnTo>
                  <a:cubicBezTo>
                    <a:pt x="2174" y="3345"/>
                    <a:pt x="2174" y="3093"/>
                    <a:pt x="2331" y="2998"/>
                  </a:cubicBezTo>
                  <a:cubicBezTo>
                    <a:pt x="2410" y="2919"/>
                    <a:pt x="2497" y="2880"/>
                    <a:pt x="2583" y="2880"/>
                  </a:cubicBezTo>
                  <a:close/>
                  <a:moveTo>
                    <a:pt x="8286" y="2880"/>
                  </a:moveTo>
                  <a:cubicBezTo>
                    <a:pt x="8372" y="2880"/>
                    <a:pt x="8459" y="2919"/>
                    <a:pt x="8538" y="2998"/>
                  </a:cubicBezTo>
                  <a:cubicBezTo>
                    <a:pt x="8695" y="3156"/>
                    <a:pt x="8695" y="3345"/>
                    <a:pt x="8538" y="3502"/>
                  </a:cubicBezTo>
                  <a:lnTo>
                    <a:pt x="7845" y="4195"/>
                  </a:lnTo>
                  <a:cubicBezTo>
                    <a:pt x="7750" y="4290"/>
                    <a:pt x="7687" y="4321"/>
                    <a:pt x="7593" y="4321"/>
                  </a:cubicBezTo>
                  <a:cubicBezTo>
                    <a:pt x="7530" y="4321"/>
                    <a:pt x="7404" y="4290"/>
                    <a:pt x="7372" y="4195"/>
                  </a:cubicBezTo>
                  <a:cubicBezTo>
                    <a:pt x="7183" y="4038"/>
                    <a:pt x="7183" y="3817"/>
                    <a:pt x="7341" y="3691"/>
                  </a:cubicBezTo>
                  <a:lnTo>
                    <a:pt x="8034" y="2998"/>
                  </a:lnTo>
                  <a:cubicBezTo>
                    <a:pt x="8113" y="2919"/>
                    <a:pt x="8199" y="2880"/>
                    <a:pt x="8286" y="2880"/>
                  </a:cubicBezTo>
                  <a:close/>
                  <a:moveTo>
                    <a:pt x="5272" y="0"/>
                  </a:moveTo>
                  <a:cubicBezTo>
                    <a:pt x="3911" y="0"/>
                    <a:pt x="2618" y="504"/>
                    <a:pt x="1607" y="1486"/>
                  </a:cubicBezTo>
                  <a:cubicBezTo>
                    <a:pt x="567" y="2526"/>
                    <a:pt x="0" y="3849"/>
                    <a:pt x="0" y="5361"/>
                  </a:cubicBezTo>
                  <a:lnTo>
                    <a:pt x="0" y="5897"/>
                  </a:lnTo>
                  <a:lnTo>
                    <a:pt x="977" y="4983"/>
                  </a:lnTo>
                  <a:cubicBezTo>
                    <a:pt x="1267" y="4693"/>
                    <a:pt x="1651" y="4534"/>
                    <a:pt x="2044" y="4534"/>
                  </a:cubicBezTo>
                  <a:cubicBezTo>
                    <a:pt x="2291" y="4534"/>
                    <a:pt x="2541" y="4597"/>
                    <a:pt x="2772" y="4731"/>
                  </a:cubicBezTo>
                  <a:cubicBezTo>
                    <a:pt x="3277" y="4983"/>
                    <a:pt x="3623" y="5519"/>
                    <a:pt x="3623" y="6086"/>
                  </a:cubicBezTo>
                  <a:lnTo>
                    <a:pt x="3623" y="7629"/>
                  </a:lnTo>
                  <a:cubicBezTo>
                    <a:pt x="3623" y="8575"/>
                    <a:pt x="4190" y="9709"/>
                    <a:pt x="5041" y="9961"/>
                  </a:cubicBezTo>
                  <a:lnTo>
                    <a:pt x="5041" y="8701"/>
                  </a:lnTo>
                  <a:lnTo>
                    <a:pt x="4411" y="7913"/>
                  </a:lnTo>
                  <a:cubicBezTo>
                    <a:pt x="4379" y="7818"/>
                    <a:pt x="4348" y="7755"/>
                    <a:pt x="4348" y="7661"/>
                  </a:cubicBezTo>
                  <a:cubicBezTo>
                    <a:pt x="4348" y="7062"/>
                    <a:pt x="4820" y="6590"/>
                    <a:pt x="5387" y="6590"/>
                  </a:cubicBezTo>
                  <a:cubicBezTo>
                    <a:pt x="5986" y="6590"/>
                    <a:pt x="6459" y="7062"/>
                    <a:pt x="6459" y="7661"/>
                  </a:cubicBezTo>
                  <a:cubicBezTo>
                    <a:pt x="6459" y="7755"/>
                    <a:pt x="6427" y="7818"/>
                    <a:pt x="6396" y="7913"/>
                  </a:cubicBezTo>
                  <a:lnTo>
                    <a:pt x="5765" y="8701"/>
                  </a:lnTo>
                  <a:lnTo>
                    <a:pt x="5765" y="9961"/>
                  </a:lnTo>
                  <a:cubicBezTo>
                    <a:pt x="6616" y="9709"/>
                    <a:pt x="7183" y="8575"/>
                    <a:pt x="7183" y="7629"/>
                  </a:cubicBezTo>
                  <a:lnTo>
                    <a:pt x="7183" y="6086"/>
                  </a:lnTo>
                  <a:cubicBezTo>
                    <a:pt x="7183" y="5519"/>
                    <a:pt x="7498" y="4983"/>
                    <a:pt x="8034" y="4731"/>
                  </a:cubicBezTo>
                  <a:cubicBezTo>
                    <a:pt x="8265" y="4597"/>
                    <a:pt x="8511" y="4534"/>
                    <a:pt x="8752" y="4534"/>
                  </a:cubicBezTo>
                  <a:cubicBezTo>
                    <a:pt x="9135" y="4534"/>
                    <a:pt x="9508" y="4693"/>
                    <a:pt x="9798" y="4983"/>
                  </a:cubicBezTo>
                  <a:lnTo>
                    <a:pt x="10712" y="5897"/>
                  </a:lnTo>
                  <a:lnTo>
                    <a:pt x="10712" y="5550"/>
                  </a:lnTo>
                  <a:cubicBezTo>
                    <a:pt x="10712" y="2557"/>
                    <a:pt x="8380" y="68"/>
                    <a:pt x="5513" y="5"/>
                  </a:cubicBezTo>
                  <a:cubicBezTo>
                    <a:pt x="5433" y="2"/>
                    <a:pt x="5352" y="0"/>
                    <a:pt x="52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3" name="Google Shape;8252;p75">
              <a:extLst>
                <a:ext uri="{FF2B5EF4-FFF2-40B4-BE49-F238E27FC236}">
                  <a16:creationId xmlns:a16="http://schemas.microsoft.com/office/drawing/2014/main" id="{927CA352-B32D-9616-E8D8-2A7FE947B1DA}"/>
                </a:ext>
              </a:extLst>
            </p:cNvPr>
            <p:cNvSpPr/>
            <p:nvPr/>
          </p:nvSpPr>
          <p:spPr>
            <a:xfrm>
              <a:off x="-18057600" y="3896625"/>
              <a:ext cx="61450" cy="71825"/>
            </a:xfrm>
            <a:custGeom>
              <a:avLst/>
              <a:gdLst/>
              <a:ahLst/>
              <a:cxnLst/>
              <a:rect l="l" t="t" r="r" b="b"/>
              <a:pathLst>
                <a:path w="2458" h="2873" extrusionOk="0">
                  <a:moveTo>
                    <a:pt x="885" y="0"/>
                  </a:moveTo>
                  <a:cubicBezTo>
                    <a:pt x="760" y="0"/>
                    <a:pt x="630" y="32"/>
                    <a:pt x="504" y="100"/>
                  </a:cubicBezTo>
                  <a:cubicBezTo>
                    <a:pt x="252" y="258"/>
                    <a:pt x="32" y="510"/>
                    <a:pt x="32" y="825"/>
                  </a:cubicBezTo>
                  <a:lnTo>
                    <a:pt x="32" y="2368"/>
                  </a:lnTo>
                  <a:cubicBezTo>
                    <a:pt x="32" y="2526"/>
                    <a:pt x="32" y="2684"/>
                    <a:pt x="0" y="2873"/>
                  </a:cubicBezTo>
                  <a:lnTo>
                    <a:pt x="32" y="2841"/>
                  </a:lnTo>
                  <a:lnTo>
                    <a:pt x="567" y="2179"/>
                  </a:lnTo>
                  <a:cubicBezTo>
                    <a:pt x="630" y="2053"/>
                    <a:pt x="725" y="1959"/>
                    <a:pt x="819" y="1864"/>
                  </a:cubicBezTo>
                  <a:cubicBezTo>
                    <a:pt x="1260" y="1455"/>
                    <a:pt x="1828" y="1171"/>
                    <a:pt x="2458" y="1171"/>
                  </a:cubicBezTo>
                  <a:lnTo>
                    <a:pt x="1450" y="258"/>
                  </a:lnTo>
                  <a:cubicBezTo>
                    <a:pt x="1309" y="97"/>
                    <a:pt x="1104" y="0"/>
                    <a:pt x="8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4" name="Google Shape;8253;p75">
              <a:extLst>
                <a:ext uri="{FF2B5EF4-FFF2-40B4-BE49-F238E27FC236}">
                  <a16:creationId xmlns:a16="http://schemas.microsoft.com/office/drawing/2014/main" id="{E8DF3F8B-01FE-F900-9CC1-7E87D33E8B58}"/>
                </a:ext>
              </a:extLst>
            </p:cNvPr>
            <p:cNvSpPr/>
            <p:nvPr/>
          </p:nvSpPr>
          <p:spPr>
            <a:xfrm>
              <a:off x="-18127700" y="3949125"/>
              <a:ext cx="18125" cy="16975"/>
            </a:xfrm>
            <a:custGeom>
              <a:avLst/>
              <a:gdLst/>
              <a:ahLst/>
              <a:cxnLst/>
              <a:rect l="l" t="t" r="r" b="b"/>
              <a:pathLst>
                <a:path w="725" h="679" extrusionOk="0">
                  <a:moveTo>
                    <a:pt x="351" y="1"/>
                  </a:moveTo>
                  <a:cubicBezTo>
                    <a:pt x="197" y="1"/>
                    <a:pt x="48" y="79"/>
                    <a:pt x="0" y="237"/>
                  </a:cubicBezTo>
                  <a:lnTo>
                    <a:pt x="378" y="678"/>
                  </a:lnTo>
                  <a:lnTo>
                    <a:pt x="725" y="237"/>
                  </a:lnTo>
                  <a:cubicBezTo>
                    <a:pt x="662" y="79"/>
                    <a:pt x="50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5" name="Google Shape;8254;p75">
              <a:extLst>
                <a:ext uri="{FF2B5EF4-FFF2-40B4-BE49-F238E27FC236}">
                  <a16:creationId xmlns:a16="http://schemas.microsoft.com/office/drawing/2014/main" id="{ACCDBC89-9ACB-F99F-7DC6-F0204C3774A7}"/>
                </a:ext>
              </a:extLst>
            </p:cNvPr>
            <p:cNvSpPr/>
            <p:nvPr/>
          </p:nvSpPr>
          <p:spPr>
            <a:xfrm>
              <a:off x="-18270275" y="3710875"/>
              <a:ext cx="107150" cy="98475"/>
            </a:xfrm>
            <a:custGeom>
              <a:avLst/>
              <a:gdLst/>
              <a:ahLst/>
              <a:cxnLst/>
              <a:rect l="l" t="t" r="r" b="b"/>
              <a:pathLst>
                <a:path w="4286" h="3939" extrusionOk="0">
                  <a:moveTo>
                    <a:pt x="347" y="0"/>
                  </a:moveTo>
                  <a:cubicBezTo>
                    <a:pt x="158" y="0"/>
                    <a:pt x="32" y="189"/>
                    <a:pt x="32" y="379"/>
                  </a:cubicBezTo>
                  <a:lnTo>
                    <a:pt x="1" y="1103"/>
                  </a:lnTo>
                  <a:cubicBezTo>
                    <a:pt x="1" y="2174"/>
                    <a:pt x="474" y="3214"/>
                    <a:pt x="1230" y="3939"/>
                  </a:cubicBezTo>
                  <a:cubicBezTo>
                    <a:pt x="1387" y="3655"/>
                    <a:pt x="1576" y="3403"/>
                    <a:pt x="1860" y="3182"/>
                  </a:cubicBezTo>
                  <a:cubicBezTo>
                    <a:pt x="2553" y="2521"/>
                    <a:pt x="3403" y="2017"/>
                    <a:pt x="4286" y="1733"/>
                  </a:cubicBezTo>
                  <a:cubicBezTo>
                    <a:pt x="3593" y="694"/>
                    <a:pt x="2364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6" name="Google Shape;8255;p75">
              <a:extLst>
                <a:ext uri="{FF2B5EF4-FFF2-40B4-BE49-F238E27FC236}">
                  <a16:creationId xmlns:a16="http://schemas.microsoft.com/office/drawing/2014/main" id="{38DC42E1-9E95-C01F-CFD7-2BE68C0CE731}"/>
                </a:ext>
              </a:extLst>
            </p:cNvPr>
            <p:cNvSpPr/>
            <p:nvPr/>
          </p:nvSpPr>
          <p:spPr>
            <a:xfrm>
              <a:off x="-18074925" y="3710875"/>
              <a:ext cx="107925" cy="99275"/>
            </a:xfrm>
            <a:custGeom>
              <a:avLst/>
              <a:gdLst/>
              <a:ahLst/>
              <a:cxnLst/>
              <a:rect l="l" t="t" r="r" b="b"/>
              <a:pathLst>
                <a:path w="4317" h="3971" extrusionOk="0">
                  <a:moveTo>
                    <a:pt x="3245" y="0"/>
                  </a:moveTo>
                  <a:cubicBezTo>
                    <a:pt x="1953" y="0"/>
                    <a:pt x="725" y="662"/>
                    <a:pt x="0" y="1733"/>
                  </a:cubicBezTo>
                  <a:cubicBezTo>
                    <a:pt x="1197" y="2111"/>
                    <a:pt x="2269" y="2899"/>
                    <a:pt x="3056" y="3970"/>
                  </a:cubicBezTo>
                  <a:cubicBezTo>
                    <a:pt x="3844" y="3214"/>
                    <a:pt x="4316" y="2206"/>
                    <a:pt x="4316" y="1103"/>
                  </a:cubicBezTo>
                  <a:lnTo>
                    <a:pt x="4316" y="379"/>
                  </a:lnTo>
                  <a:cubicBezTo>
                    <a:pt x="4316" y="189"/>
                    <a:pt x="4159" y="0"/>
                    <a:pt x="39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07" name="Google Shape;8256;p75">
            <a:extLst>
              <a:ext uri="{FF2B5EF4-FFF2-40B4-BE49-F238E27FC236}">
                <a16:creationId xmlns:a16="http://schemas.microsoft.com/office/drawing/2014/main" id="{95C043BF-2000-BF35-1047-9BC5674C13E8}"/>
              </a:ext>
            </a:extLst>
          </p:cNvPr>
          <p:cNvGrpSpPr/>
          <p:nvPr/>
        </p:nvGrpSpPr>
        <p:grpSpPr>
          <a:xfrm>
            <a:off x="7005595" y="3729896"/>
            <a:ext cx="454768" cy="597573"/>
            <a:chOff x="-18234025" y="4084200"/>
            <a:chExt cx="230800" cy="303275"/>
          </a:xfrm>
          <a:solidFill>
            <a:schemeClr val="tx1"/>
          </a:solidFill>
        </p:grpSpPr>
        <p:sp>
          <p:nvSpPr>
            <p:cNvPr id="1208" name="Google Shape;8257;p75">
              <a:extLst>
                <a:ext uri="{FF2B5EF4-FFF2-40B4-BE49-F238E27FC236}">
                  <a16:creationId xmlns:a16="http://schemas.microsoft.com/office/drawing/2014/main" id="{516BCA43-3F76-3263-2999-8E0D43C99875}"/>
                </a:ext>
              </a:extLst>
            </p:cNvPr>
            <p:cNvSpPr/>
            <p:nvPr/>
          </p:nvSpPr>
          <p:spPr>
            <a:xfrm>
              <a:off x="-18234025" y="4246450"/>
              <a:ext cx="230800" cy="141025"/>
            </a:xfrm>
            <a:custGeom>
              <a:avLst/>
              <a:gdLst/>
              <a:ahLst/>
              <a:cxnLst/>
              <a:rect l="l" t="t" r="r" b="b"/>
              <a:pathLst>
                <a:path w="9232" h="5641" extrusionOk="0">
                  <a:moveTo>
                    <a:pt x="1796" y="1"/>
                  </a:moveTo>
                  <a:lnTo>
                    <a:pt x="0" y="851"/>
                  </a:lnTo>
                  <a:cubicBezTo>
                    <a:pt x="221" y="3687"/>
                    <a:pt x="2048" y="5640"/>
                    <a:pt x="4631" y="5640"/>
                  </a:cubicBezTo>
                  <a:cubicBezTo>
                    <a:pt x="7183" y="5640"/>
                    <a:pt x="9042" y="3687"/>
                    <a:pt x="9231" y="851"/>
                  </a:cubicBezTo>
                  <a:lnTo>
                    <a:pt x="7467" y="1"/>
                  </a:lnTo>
                  <a:lnTo>
                    <a:pt x="6207" y="631"/>
                  </a:lnTo>
                  <a:cubicBezTo>
                    <a:pt x="6144" y="647"/>
                    <a:pt x="6081" y="654"/>
                    <a:pt x="6025" y="654"/>
                  </a:cubicBezTo>
                  <a:cubicBezTo>
                    <a:pt x="5970" y="654"/>
                    <a:pt x="5923" y="647"/>
                    <a:pt x="5892" y="631"/>
                  </a:cubicBezTo>
                  <a:lnTo>
                    <a:pt x="4631" y="1"/>
                  </a:lnTo>
                  <a:lnTo>
                    <a:pt x="3371" y="631"/>
                  </a:lnTo>
                  <a:cubicBezTo>
                    <a:pt x="3308" y="647"/>
                    <a:pt x="3245" y="654"/>
                    <a:pt x="3190" y="654"/>
                  </a:cubicBezTo>
                  <a:cubicBezTo>
                    <a:pt x="3135" y="654"/>
                    <a:pt x="3088" y="647"/>
                    <a:pt x="3056" y="631"/>
                  </a:cubicBezTo>
                  <a:lnTo>
                    <a:pt x="179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9" name="Google Shape;8258;p75">
              <a:extLst>
                <a:ext uri="{FF2B5EF4-FFF2-40B4-BE49-F238E27FC236}">
                  <a16:creationId xmlns:a16="http://schemas.microsoft.com/office/drawing/2014/main" id="{2DD40BE2-4011-557D-E7B5-5A9768EECBC6}"/>
                </a:ext>
              </a:extLst>
            </p:cNvPr>
            <p:cNvSpPr/>
            <p:nvPr/>
          </p:nvSpPr>
          <p:spPr>
            <a:xfrm>
              <a:off x="-18200175" y="4156675"/>
              <a:ext cx="161500" cy="87450"/>
            </a:xfrm>
            <a:custGeom>
              <a:avLst/>
              <a:gdLst/>
              <a:ahLst/>
              <a:cxnLst/>
              <a:rect l="l" t="t" r="r" b="b"/>
              <a:pathLst>
                <a:path w="6460" h="3498" extrusionOk="0">
                  <a:moveTo>
                    <a:pt x="2206" y="1040"/>
                  </a:moveTo>
                  <a:cubicBezTo>
                    <a:pt x="2395" y="1040"/>
                    <a:pt x="2553" y="1197"/>
                    <a:pt x="2553" y="1386"/>
                  </a:cubicBezTo>
                  <a:cubicBezTo>
                    <a:pt x="2553" y="1575"/>
                    <a:pt x="2395" y="1733"/>
                    <a:pt x="2206" y="1733"/>
                  </a:cubicBezTo>
                  <a:cubicBezTo>
                    <a:pt x="2017" y="1733"/>
                    <a:pt x="1860" y="1575"/>
                    <a:pt x="1860" y="1386"/>
                  </a:cubicBezTo>
                  <a:cubicBezTo>
                    <a:pt x="1860" y="1197"/>
                    <a:pt x="2017" y="1040"/>
                    <a:pt x="2206" y="1040"/>
                  </a:cubicBezTo>
                  <a:close/>
                  <a:moveTo>
                    <a:pt x="4317" y="1040"/>
                  </a:moveTo>
                  <a:cubicBezTo>
                    <a:pt x="4538" y="1040"/>
                    <a:pt x="4695" y="1197"/>
                    <a:pt x="4695" y="1386"/>
                  </a:cubicBezTo>
                  <a:cubicBezTo>
                    <a:pt x="4695" y="1575"/>
                    <a:pt x="4538" y="1733"/>
                    <a:pt x="4317" y="1733"/>
                  </a:cubicBezTo>
                  <a:cubicBezTo>
                    <a:pt x="4128" y="1733"/>
                    <a:pt x="3971" y="1575"/>
                    <a:pt x="3971" y="1386"/>
                  </a:cubicBezTo>
                  <a:cubicBezTo>
                    <a:pt x="3971" y="1197"/>
                    <a:pt x="4128" y="1040"/>
                    <a:pt x="4317" y="1040"/>
                  </a:cubicBezTo>
                  <a:close/>
                  <a:moveTo>
                    <a:pt x="1765" y="0"/>
                  </a:moveTo>
                  <a:lnTo>
                    <a:pt x="284" y="504"/>
                  </a:lnTo>
                  <a:cubicBezTo>
                    <a:pt x="127" y="914"/>
                    <a:pt x="1" y="1355"/>
                    <a:pt x="1" y="1764"/>
                  </a:cubicBezTo>
                  <a:cubicBezTo>
                    <a:pt x="1" y="2174"/>
                    <a:pt x="64" y="2521"/>
                    <a:pt x="190" y="2867"/>
                  </a:cubicBezTo>
                  <a:cubicBezTo>
                    <a:pt x="253" y="2851"/>
                    <a:pt x="300" y="2843"/>
                    <a:pt x="347" y="2843"/>
                  </a:cubicBezTo>
                  <a:cubicBezTo>
                    <a:pt x="395" y="2843"/>
                    <a:pt x="442" y="2851"/>
                    <a:pt x="505" y="2867"/>
                  </a:cubicBezTo>
                  <a:lnTo>
                    <a:pt x="1765" y="3497"/>
                  </a:lnTo>
                  <a:lnTo>
                    <a:pt x="2836" y="2962"/>
                  </a:lnTo>
                  <a:lnTo>
                    <a:pt x="2836" y="2458"/>
                  </a:lnTo>
                  <a:cubicBezTo>
                    <a:pt x="2836" y="2237"/>
                    <a:pt x="2994" y="2079"/>
                    <a:pt x="3183" y="2079"/>
                  </a:cubicBezTo>
                  <a:cubicBezTo>
                    <a:pt x="3403" y="2079"/>
                    <a:pt x="3561" y="2237"/>
                    <a:pt x="3561" y="2458"/>
                  </a:cubicBezTo>
                  <a:lnTo>
                    <a:pt x="3561" y="2962"/>
                  </a:lnTo>
                  <a:lnTo>
                    <a:pt x="4695" y="3497"/>
                  </a:lnTo>
                  <a:lnTo>
                    <a:pt x="5955" y="2867"/>
                  </a:lnTo>
                  <a:cubicBezTo>
                    <a:pt x="6003" y="2851"/>
                    <a:pt x="6050" y="2843"/>
                    <a:pt x="6101" y="2843"/>
                  </a:cubicBezTo>
                  <a:cubicBezTo>
                    <a:pt x="6152" y="2843"/>
                    <a:pt x="6207" y="2851"/>
                    <a:pt x="6270" y="2867"/>
                  </a:cubicBezTo>
                  <a:cubicBezTo>
                    <a:pt x="6365" y="2521"/>
                    <a:pt x="6459" y="2174"/>
                    <a:pt x="6459" y="1764"/>
                  </a:cubicBezTo>
                  <a:cubicBezTo>
                    <a:pt x="6459" y="1323"/>
                    <a:pt x="6365" y="914"/>
                    <a:pt x="6176" y="504"/>
                  </a:cubicBezTo>
                  <a:lnTo>
                    <a:pt x="4695" y="0"/>
                  </a:lnTo>
                  <a:lnTo>
                    <a:pt x="3372" y="630"/>
                  </a:lnTo>
                  <a:cubicBezTo>
                    <a:pt x="3325" y="646"/>
                    <a:pt x="3270" y="654"/>
                    <a:pt x="3214" y="654"/>
                  </a:cubicBezTo>
                  <a:cubicBezTo>
                    <a:pt x="3159" y="654"/>
                    <a:pt x="3104" y="646"/>
                    <a:pt x="3057" y="630"/>
                  </a:cubicBezTo>
                  <a:lnTo>
                    <a:pt x="176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0" name="Google Shape;8259;p75">
              <a:extLst>
                <a:ext uri="{FF2B5EF4-FFF2-40B4-BE49-F238E27FC236}">
                  <a16:creationId xmlns:a16="http://schemas.microsoft.com/office/drawing/2014/main" id="{AF6413B1-E34E-F545-0E6B-1F73B7CB5881}"/>
                </a:ext>
              </a:extLst>
            </p:cNvPr>
            <p:cNvSpPr/>
            <p:nvPr/>
          </p:nvSpPr>
          <p:spPr>
            <a:xfrm>
              <a:off x="-18211200" y="4084200"/>
              <a:ext cx="185125" cy="71700"/>
            </a:xfrm>
            <a:custGeom>
              <a:avLst/>
              <a:gdLst/>
              <a:ahLst/>
              <a:cxnLst/>
              <a:rect l="l" t="t" r="r" b="b"/>
              <a:pathLst>
                <a:path w="7405" h="2868" extrusionOk="0">
                  <a:moveTo>
                    <a:pt x="3718" y="1"/>
                  </a:moveTo>
                  <a:cubicBezTo>
                    <a:pt x="2301" y="1"/>
                    <a:pt x="914" y="1040"/>
                    <a:pt x="1" y="2868"/>
                  </a:cubicBezTo>
                  <a:lnTo>
                    <a:pt x="2175" y="2143"/>
                  </a:lnTo>
                  <a:cubicBezTo>
                    <a:pt x="2206" y="2127"/>
                    <a:pt x="2246" y="2119"/>
                    <a:pt x="2293" y="2119"/>
                  </a:cubicBezTo>
                  <a:cubicBezTo>
                    <a:pt x="2340" y="2119"/>
                    <a:pt x="2395" y="2127"/>
                    <a:pt x="2458" y="2143"/>
                  </a:cubicBezTo>
                  <a:lnTo>
                    <a:pt x="3718" y="2773"/>
                  </a:lnTo>
                  <a:lnTo>
                    <a:pt x="4979" y="2143"/>
                  </a:lnTo>
                  <a:cubicBezTo>
                    <a:pt x="5010" y="2127"/>
                    <a:pt x="5057" y="2119"/>
                    <a:pt x="5105" y="2119"/>
                  </a:cubicBezTo>
                  <a:cubicBezTo>
                    <a:pt x="5152" y="2119"/>
                    <a:pt x="5199" y="2127"/>
                    <a:pt x="5231" y="2143"/>
                  </a:cubicBezTo>
                  <a:lnTo>
                    <a:pt x="7404" y="2868"/>
                  </a:lnTo>
                  <a:cubicBezTo>
                    <a:pt x="6491" y="1040"/>
                    <a:pt x="5136" y="1"/>
                    <a:pt x="37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1" name="Google Shape;8260;p75">
            <a:extLst>
              <a:ext uri="{FF2B5EF4-FFF2-40B4-BE49-F238E27FC236}">
                <a16:creationId xmlns:a16="http://schemas.microsoft.com/office/drawing/2014/main" id="{4311F684-2750-E0B2-26B9-B0FE09BB2EC3}"/>
              </a:ext>
            </a:extLst>
          </p:cNvPr>
          <p:cNvGrpSpPr/>
          <p:nvPr/>
        </p:nvGrpSpPr>
        <p:grpSpPr>
          <a:xfrm>
            <a:off x="3155669" y="4455521"/>
            <a:ext cx="599100" cy="600627"/>
            <a:chOff x="-16419350" y="3308400"/>
            <a:chExt cx="304050" cy="304825"/>
          </a:xfrm>
          <a:solidFill>
            <a:schemeClr val="tx1"/>
          </a:solidFill>
        </p:grpSpPr>
        <p:sp>
          <p:nvSpPr>
            <p:cNvPr id="1212" name="Google Shape;8261;p75">
              <a:extLst>
                <a:ext uri="{FF2B5EF4-FFF2-40B4-BE49-F238E27FC236}">
                  <a16:creationId xmlns:a16="http://schemas.microsoft.com/office/drawing/2014/main" id="{4A5BC15D-C915-6FC4-96BC-B1174C761B07}"/>
                </a:ext>
              </a:extLst>
            </p:cNvPr>
            <p:cNvSpPr/>
            <p:nvPr/>
          </p:nvSpPr>
          <p:spPr>
            <a:xfrm>
              <a:off x="-16222450" y="3344625"/>
              <a:ext cx="53600" cy="67775"/>
            </a:xfrm>
            <a:custGeom>
              <a:avLst/>
              <a:gdLst/>
              <a:ahLst/>
              <a:cxnLst/>
              <a:rect l="l" t="t" r="r" b="b"/>
              <a:pathLst>
                <a:path w="2144" h="2711" extrusionOk="0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576"/>
                    <a:pt x="284" y="1954"/>
                    <a:pt x="725" y="2112"/>
                  </a:cubicBezTo>
                  <a:lnTo>
                    <a:pt x="725" y="2710"/>
                  </a:lnTo>
                  <a:cubicBezTo>
                    <a:pt x="946" y="2584"/>
                    <a:pt x="1198" y="2521"/>
                    <a:pt x="1419" y="2427"/>
                  </a:cubicBezTo>
                  <a:lnTo>
                    <a:pt x="1419" y="2080"/>
                  </a:lnTo>
                  <a:cubicBezTo>
                    <a:pt x="1860" y="1923"/>
                    <a:pt x="2143" y="1544"/>
                    <a:pt x="2143" y="1072"/>
                  </a:cubicBezTo>
                  <a:cubicBezTo>
                    <a:pt x="2143" y="473"/>
                    <a:pt x="1671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3" name="Google Shape;8262;p75">
              <a:extLst>
                <a:ext uri="{FF2B5EF4-FFF2-40B4-BE49-F238E27FC236}">
                  <a16:creationId xmlns:a16="http://schemas.microsoft.com/office/drawing/2014/main" id="{5E2AA55A-FBD2-279E-498F-49669F3A6AC4}"/>
                </a:ext>
              </a:extLst>
            </p:cNvPr>
            <p:cNvSpPr/>
            <p:nvPr/>
          </p:nvSpPr>
          <p:spPr>
            <a:xfrm>
              <a:off x="-16365000" y="3346200"/>
              <a:ext cx="52800" cy="66975"/>
            </a:xfrm>
            <a:custGeom>
              <a:avLst/>
              <a:gdLst/>
              <a:ahLst/>
              <a:cxnLst/>
              <a:rect l="l" t="t" r="r" b="b"/>
              <a:pathLst>
                <a:path w="2112" h="2679" extrusionOk="0">
                  <a:moveTo>
                    <a:pt x="1072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513"/>
                    <a:pt x="284" y="1891"/>
                    <a:pt x="694" y="2049"/>
                  </a:cubicBezTo>
                  <a:lnTo>
                    <a:pt x="694" y="2395"/>
                  </a:lnTo>
                  <a:cubicBezTo>
                    <a:pt x="946" y="2490"/>
                    <a:pt x="1166" y="2553"/>
                    <a:pt x="1418" y="2679"/>
                  </a:cubicBezTo>
                  <a:lnTo>
                    <a:pt x="1418" y="2080"/>
                  </a:lnTo>
                  <a:cubicBezTo>
                    <a:pt x="1859" y="1923"/>
                    <a:pt x="2111" y="1544"/>
                    <a:pt x="2111" y="1072"/>
                  </a:cubicBezTo>
                  <a:cubicBezTo>
                    <a:pt x="2111" y="473"/>
                    <a:pt x="1639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4" name="Google Shape;8263;p75">
              <a:extLst>
                <a:ext uri="{FF2B5EF4-FFF2-40B4-BE49-F238E27FC236}">
                  <a16:creationId xmlns:a16="http://schemas.microsoft.com/office/drawing/2014/main" id="{C4BDF2F5-A6B2-923A-32F1-A295C14CC990}"/>
                </a:ext>
              </a:extLst>
            </p:cNvPr>
            <p:cNvSpPr/>
            <p:nvPr/>
          </p:nvSpPr>
          <p:spPr>
            <a:xfrm>
              <a:off x="-16419350" y="3417100"/>
              <a:ext cx="142575" cy="160700"/>
            </a:xfrm>
            <a:custGeom>
              <a:avLst/>
              <a:gdLst/>
              <a:ahLst/>
              <a:cxnLst/>
              <a:rect l="l" t="t" r="r" b="b"/>
              <a:pathLst>
                <a:path w="5703" h="642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71"/>
                  </a:lnTo>
                  <a:cubicBezTo>
                    <a:pt x="1" y="4033"/>
                    <a:pt x="2395" y="6427"/>
                    <a:pt x="5356" y="6427"/>
                  </a:cubicBezTo>
                  <a:lnTo>
                    <a:pt x="5703" y="6427"/>
                  </a:lnTo>
                  <a:lnTo>
                    <a:pt x="5703" y="4001"/>
                  </a:lnTo>
                  <a:cubicBezTo>
                    <a:pt x="5703" y="2773"/>
                    <a:pt x="5073" y="1575"/>
                    <a:pt x="4065" y="914"/>
                  </a:cubicBezTo>
                  <a:cubicBezTo>
                    <a:pt x="3277" y="378"/>
                    <a:pt x="2206" y="0"/>
                    <a:pt x="11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5" name="Google Shape;8264;p75">
              <a:extLst>
                <a:ext uri="{FF2B5EF4-FFF2-40B4-BE49-F238E27FC236}">
                  <a16:creationId xmlns:a16="http://schemas.microsoft.com/office/drawing/2014/main" id="{A82A502F-6837-2964-03A0-E08FF4F73710}"/>
                </a:ext>
              </a:extLst>
            </p:cNvPr>
            <p:cNvSpPr/>
            <p:nvPr/>
          </p:nvSpPr>
          <p:spPr>
            <a:xfrm>
              <a:off x="-16258675" y="3417100"/>
              <a:ext cx="143375" cy="161475"/>
            </a:xfrm>
            <a:custGeom>
              <a:avLst/>
              <a:gdLst/>
              <a:ahLst/>
              <a:cxnLst/>
              <a:rect l="l" t="t" r="r" b="b"/>
              <a:pathLst>
                <a:path w="5735" h="6459" extrusionOk="0">
                  <a:moveTo>
                    <a:pt x="4632" y="0"/>
                  </a:moveTo>
                  <a:cubicBezTo>
                    <a:pt x="3529" y="0"/>
                    <a:pt x="2521" y="347"/>
                    <a:pt x="1702" y="914"/>
                  </a:cubicBezTo>
                  <a:cubicBezTo>
                    <a:pt x="631" y="1575"/>
                    <a:pt x="1" y="2773"/>
                    <a:pt x="1" y="4033"/>
                  </a:cubicBezTo>
                  <a:lnTo>
                    <a:pt x="1" y="6459"/>
                  </a:lnTo>
                  <a:lnTo>
                    <a:pt x="347" y="6459"/>
                  </a:lnTo>
                  <a:cubicBezTo>
                    <a:pt x="3309" y="6459"/>
                    <a:pt x="5703" y="4064"/>
                    <a:pt x="5703" y="1103"/>
                  </a:cubicBezTo>
                  <a:lnTo>
                    <a:pt x="5703" y="410"/>
                  </a:lnTo>
                  <a:cubicBezTo>
                    <a:pt x="5735" y="158"/>
                    <a:pt x="5577" y="0"/>
                    <a:pt x="53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6" name="Google Shape;8265;p75">
              <a:extLst>
                <a:ext uri="{FF2B5EF4-FFF2-40B4-BE49-F238E27FC236}">
                  <a16:creationId xmlns:a16="http://schemas.microsoft.com/office/drawing/2014/main" id="{EA22EEC2-B41A-E2C6-8AF9-C57CA5A8E224}"/>
                </a:ext>
              </a:extLst>
            </p:cNvPr>
            <p:cNvSpPr/>
            <p:nvPr/>
          </p:nvSpPr>
          <p:spPr>
            <a:xfrm>
              <a:off x="-16310650" y="3308400"/>
              <a:ext cx="86650" cy="155975"/>
            </a:xfrm>
            <a:custGeom>
              <a:avLst/>
              <a:gdLst/>
              <a:ahLst/>
              <a:cxnLst/>
              <a:rect l="l" t="t" r="r" b="b"/>
              <a:pathLst>
                <a:path w="3466" h="6239" extrusionOk="0">
                  <a:moveTo>
                    <a:pt x="1733" y="1"/>
                  </a:moveTo>
                  <a:cubicBezTo>
                    <a:pt x="1134" y="1"/>
                    <a:pt x="662" y="473"/>
                    <a:pt x="662" y="1040"/>
                  </a:cubicBezTo>
                  <a:cubicBezTo>
                    <a:pt x="662" y="1513"/>
                    <a:pt x="977" y="1922"/>
                    <a:pt x="1355" y="2080"/>
                  </a:cubicBezTo>
                  <a:lnTo>
                    <a:pt x="1355" y="3088"/>
                  </a:lnTo>
                  <a:cubicBezTo>
                    <a:pt x="1103" y="3340"/>
                    <a:pt x="504" y="3844"/>
                    <a:pt x="0" y="4600"/>
                  </a:cubicBezTo>
                  <a:cubicBezTo>
                    <a:pt x="662" y="5041"/>
                    <a:pt x="1260" y="5577"/>
                    <a:pt x="1733" y="6238"/>
                  </a:cubicBezTo>
                  <a:cubicBezTo>
                    <a:pt x="2206" y="5577"/>
                    <a:pt x="2773" y="5041"/>
                    <a:pt x="3466" y="4600"/>
                  </a:cubicBezTo>
                  <a:cubicBezTo>
                    <a:pt x="2930" y="3844"/>
                    <a:pt x="2363" y="3340"/>
                    <a:pt x="2080" y="3088"/>
                  </a:cubicBezTo>
                  <a:lnTo>
                    <a:pt x="2080" y="2080"/>
                  </a:lnTo>
                  <a:cubicBezTo>
                    <a:pt x="2521" y="1922"/>
                    <a:pt x="2773" y="1513"/>
                    <a:pt x="2773" y="1040"/>
                  </a:cubicBezTo>
                  <a:cubicBezTo>
                    <a:pt x="2773" y="473"/>
                    <a:pt x="2300" y="1"/>
                    <a:pt x="17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7" name="Google Shape;8266;p75">
              <a:extLst>
                <a:ext uri="{FF2B5EF4-FFF2-40B4-BE49-F238E27FC236}">
                  <a16:creationId xmlns:a16="http://schemas.microsoft.com/office/drawing/2014/main" id="{11DF1764-3475-6411-F1AA-60E7C9B5ED61}"/>
                </a:ext>
              </a:extLst>
            </p:cNvPr>
            <p:cNvSpPr/>
            <p:nvPr/>
          </p:nvSpPr>
          <p:spPr>
            <a:xfrm>
              <a:off x="-16327975" y="3589575"/>
              <a:ext cx="51200" cy="23650"/>
            </a:xfrm>
            <a:custGeom>
              <a:avLst/>
              <a:gdLst/>
              <a:ahLst/>
              <a:cxnLst/>
              <a:rect l="l" t="t" r="r" b="b"/>
              <a:pathLst>
                <a:path w="2048" h="946" extrusionOk="0">
                  <a:moveTo>
                    <a:pt x="0" y="1"/>
                  </a:moveTo>
                  <a:lnTo>
                    <a:pt x="0" y="1"/>
                  </a:lnTo>
                  <a:cubicBezTo>
                    <a:pt x="221" y="536"/>
                    <a:pt x="725" y="946"/>
                    <a:pt x="1355" y="946"/>
                  </a:cubicBezTo>
                  <a:lnTo>
                    <a:pt x="1481" y="946"/>
                  </a:lnTo>
                  <a:cubicBezTo>
                    <a:pt x="1827" y="914"/>
                    <a:pt x="2048" y="631"/>
                    <a:pt x="2048" y="316"/>
                  </a:cubicBezTo>
                  <a:lnTo>
                    <a:pt x="2048" y="253"/>
                  </a:lnTo>
                  <a:lnTo>
                    <a:pt x="1701" y="253"/>
                  </a:lnTo>
                  <a:cubicBezTo>
                    <a:pt x="1103" y="253"/>
                    <a:pt x="567" y="158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8" name="Google Shape;8267;p75">
              <a:extLst>
                <a:ext uri="{FF2B5EF4-FFF2-40B4-BE49-F238E27FC236}">
                  <a16:creationId xmlns:a16="http://schemas.microsoft.com/office/drawing/2014/main" id="{8E05E40A-6FD1-8068-909D-1E9BB301C1BC}"/>
                </a:ext>
              </a:extLst>
            </p:cNvPr>
            <p:cNvSpPr/>
            <p:nvPr/>
          </p:nvSpPr>
          <p:spPr>
            <a:xfrm>
              <a:off x="-16258675" y="3589575"/>
              <a:ext cx="51225" cy="23650"/>
            </a:xfrm>
            <a:custGeom>
              <a:avLst/>
              <a:gdLst/>
              <a:ahLst/>
              <a:cxnLst/>
              <a:rect l="l" t="t" r="r" b="b"/>
              <a:pathLst>
                <a:path w="2049" h="946" extrusionOk="0">
                  <a:moveTo>
                    <a:pt x="2048" y="1"/>
                  </a:moveTo>
                  <a:lnTo>
                    <a:pt x="2048" y="1"/>
                  </a:lnTo>
                  <a:cubicBezTo>
                    <a:pt x="1481" y="158"/>
                    <a:pt x="946" y="253"/>
                    <a:pt x="347" y="253"/>
                  </a:cubicBezTo>
                  <a:lnTo>
                    <a:pt x="1" y="253"/>
                  </a:lnTo>
                  <a:cubicBezTo>
                    <a:pt x="1" y="631"/>
                    <a:pt x="284" y="946"/>
                    <a:pt x="662" y="946"/>
                  </a:cubicBezTo>
                  <a:lnTo>
                    <a:pt x="694" y="946"/>
                  </a:lnTo>
                  <a:cubicBezTo>
                    <a:pt x="1324" y="946"/>
                    <a:pt x="1859" y="568"/>
                    <a:pt x="2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9" name="Google Shape;8268;p75">
            <a:extLst>
              <a:ext uri="{FF2B5EF4-FFF2-40B4-BE49-F238E27FC236}">
                <a16:creationId xmlns:a16="http://schemas.microsoft.com/office/drawing/2014/main" id="{4F35B09D-C5A9-D124-49AA-5C598F5349BD}"/>
              </a:ext>
            </a:extLst>
          </p:cNvPr>
          <p:cNvGrpSpPr/>
          <p:nvPr/>
        </p:nvGrpSpPr>
        <p:grpSpPr>
          <a:xfrm>
            <a:off x="6184409" y="4453898"/>
            <a:ext cx="527673" cy="603829"/>
            <a:chOff x="-16401225" y="3683275"/>
            <a:chExt cx="267800" cy="306450"/>
          </a:xfrm>
          <a:solidFill>
            <a:schemeClr val="tx1"/>
          </a:solidFill>
        </p:grpSpPr>
        <p:sp>
          <p:nvSpPr>
            <p:cNvPr id="1220" name="Google Shape;8269;p75">
              <a:extLst>
                <a:ext uri="{FF2B5EF4-FFF2-40B4-BE49-F238E27FC236}">
                  <a16:creationId xmlns:a16="http://schemas.microsoft.com/office/drawing/2014/main" id="{C907F498-E454-D9F9-42D6-0B4D5791656B}"/>
                </a:ext>
              </a:extLst>
            </p:cNvPr>
            <p:cNvSpPr/>
            <p:nvPr/>
          </p:nvSpPr>
          <p:spPr>
            <a:xfrm>
              <a:off x="-16257875" y="3826650"/>
              <a:ext cx="70900" cy="72500"/>
            </a:xfrm>
            <a:custGeom>
              <a:avLst/>
              <a:gdLst/>
              <a:ahLst/>
              <a:cxnLst/>
              <a:rect l="l" t="t" r="r" b="b"/>
              <a:pathLst>
                <a:path w="2836" h="2900" extrusionOk="0">
                  <a:moveTo>
                    <a:pt x="567" y="1"/>
                  </a:moveTo>
                  <a:cubicBezTo>
                    <a:pt x="630" y="158"/>
                    <a:pt x="725" y="347"/>
                    <a:pt x="725" y="568"/>
                  </a:cubicBezTo>
                  <a:cubicBezTo>
                    <a:pt x="725" y="631"/>
                    <a:pt x="662" y="725"/>
                    <a:pt x="630" y="788"/>
                  </a:cubicBezTo>
                  <a:lnTo>
                    <a:pt x="0" y="1576"/>
                  </a:lnTo>
                  <a:cubicBezTo>
                    <a:pt x="32" y="2332"/>
                    <a:pt x="662" y="2899"/>
                    <a:pt x="1418" y="2899"/>
                  </a:cubicBezTo>
                  <a:cubicBezTo>
                    <a:pt x="2205" y="2899"/>
                    <a:pt x="2836" y="2269"/>
                    <a:pt x="2836" y="1481"/>
                  </a:cubicBezTo>
                  <a:cubicBezTo>
                    <a:pt x="2836" y="631"/>
                    <a:pt x="2205" y="1"/>
                    <a:pt x="1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1" name="Google Shape;8270;p75">
              <a:extLst>
                <a:ext uri="{FF2B5EF4-FFF2-40B4-BE49-F238E27FC236}">
                  <a16:creationId xmlns:a16="http://schemas.microsoft.com/office/drawing/2014/main" id="{B8A2B4AF-1BDB-D301-97AF-AF264C53BE0E}"/>
                </a:ext>
              </a:extLst>
            </p:cNvPr>
            <p:cNvSpPr/>
            <p:nvPr/>
          </p:nvSpPr>
          <p:spPr>
            <a:xfrm>
              <a:off x="-16275200" y="3832375"/>
              <a:ext cx="16550" cy="16350"/>
            </a:xfrm>
            <a:custGeom>
              <a:avLst/>
              <a:gdLst/>
              <a:ahLst/>
              <a:cxnLst/>
              <a:rect l="l" t="t" r="r" b="b"/>
              <a:pathLst>
                <a:path w="662" h="654" extrusionOk="0">
                  <a:moveTo>
                    <a:pt x="319" y="0"/>
                  </a:moveTo>
                  <a:cubicBezTo>
                    <a:pt x="173" y="0"/>
                    <a:pt x="32" y="71"/>
                    <a:pt x="0" y="213"/>
                  </a:cubicBezTo>
                  <a:lnTo>
                    <a:pt x="347" y="654"/>
                  </a:lnTo>
                  <a:lnTo>
                    <a:pt x="662" y="213"/>
                  </a:lnTo>
                  <a:cubicBezTo>
                    <a:pt x="614" y="71"/>
                    <a:pt x="465" y="0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2" name="Google Shape;8271;p75">
              <a:extLst>
                <a:ext uri="{FF2B5EF4-FFF2-40B4-BE49-F238E27FC236}">
                  <a16:creationId xmlns:a16="http://schemas.microsoft.com/office/drawing/2014/main" id="{59EC9AB7-9574-5747-154E-FEE8A91D29C2}"/>
                </a:ext>
              </a:extLst>
            </p:cNvPr>
            <p:cNvSpPr/>
            <p:nvPr/>
          </p:nvSpPr>
          <p:spPr>
            <a:xfrm>
              <a:off x="-16347675" y="3825875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cubicBezTo>
                    <a:pt x="1" y="2205"/>
                    <a:pt x="631" y="2836"/>
                    <a:pt x="1418" y="2836"/>
                  </a:cubicBezTo>
                  <a:cubicBezTo>
                    <a:pt x="2174" y="2836"/>
                    <a:pt x="2773" y="2237"/>
                    <a:pt x="2836" y="1544"/>
                  </a:cubicBezTo>
                  <a:lnTo>
                    <a:pt x="2206" y="788"/>
                  </a:lnTo>
                  <a:cubicBezTo>
                    <a:pt x="2174" y="725"/>
                    <a:pt x="2143" y="630"/>
                    <a:pt x="2143" y="536"/>
                  </a:cubicBezTo>
                  <a:cubicBezTo>
                    <a:pt x="2143" y="347"/>
                    <a:pt x="2174" y="158"/>
                    <a:pt x="23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3" name="Google Shape;8272;p75">
              <a:extLst>
                <a:ext uri="{FF2B5EF4-FFF2-40B4-BE49-F238E27FC236}">
                  <a16:creationId xmlns:a16="http://schemas.microsoft.com/office/drawing/2014/main" id="{AA7794DE-8357-E458-B5D6-FEEB171809DF}"/>
                </a:ext>
              </a:extLst>
            </p:cNvPr>
            <p:cNvSpPr/>
            <p:nvPr/>
          </p:nvSpPr>
          <p:spPr>
            <a:xfrm>
              <a:off x="-16338225" y="3907775"/>
              <a:ext cx="35475" cy="81950"/>
            </a:xfrm>
            <a:custGeom>
              <a:avLst/>
              <a:gdLst/>
              <a:ahLst/>
              <a:cxnLst/>
              <a:rect l="l" t="t" r="r" b="b"/>
              <a:pathLst>
                <a:path w="1419" h="3278" extrusionOk="0">
                  <a:moveTo>
                    <a:pt x="1" y="1"/>
                  </a:moveTo>
                  <a:lnTo>
                    <a:pt x="1" y="1796"/>
                  </a:lnTo>
                  <a:cubicBezTo>
                    <a:pt x="1" y="2206"/>
                    <a:pt x="158" y="2553"/>
                    <a:pt x="410" y="2836"/>
                  </a:cubicBezTo>
                  <a:cubicBezTo>
                    <a:pt x="694" y="3120"/>
                    <a:pt x="1040" y="3277"/>
                    <a:pt x="1418" y="3277"/>
                  </a:cubicBezTo>
                  <a:lnTo>
                    <a:pt x="1418" y="347"/>
                  </a:lnTo>
                  <a:cubicBezTo>
                    <a:pt x="1292" y="379"/>
                    <a:pt x="1166" y="379"/>
                    <a:pt x="1103" y="379"/>
                  </a:cubicBezTo>
                  <a:cubicBezTo>
                    <a:pt x="662" y="316"/>
                    <a:pt x="253" y="19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4" name="Google Shape;8273;p75">
              <a:extLst>
                <a:ext uri="{FF2B5EF4-FFF2-40B4-BE49-F238E27FC236}">
                  <a16:creationId xmlns:a16="http://schemas.microsoft.com/office/drawing/2014/main" id="{B1E227E4-5FFF-9F16-6178-A951E4E4C448}"/>
                </a:ext>
              </a:extLst>
            </p:cNvPr>
            <p:cNvSpPr/>
            <p:nvPr/>
          </p:nvSpPr>
          <p:spPr>
            <a:xfrm>
              <a:off x="-16231900" y="3906200"/>
              <a:ext cx="35475" cy="81150"/>
            </a:xfrm>
            <a:custGeom>
              <a:avLst/>
              <a:gdLst/>
              <a:ahLst/>
              <a:cxnLst/>
              <a:rect l="l" t="t" r="r" b="b"/>
              <a:pathLst>
                <a:path w="1419" h="3246" extrusionOk="0">
                  <a:moveTo>
                    <a:pt x="1419" y="1"/>
                  </a:moveTo>
                  <a:cubicBezTo>
                    <a:pt x="1135" y="253"/>
                    <a:pt x="725" y="379"/>
                    <a:pt x="347" y="379"/>
                  </a:cubicBezTo>
                  <a:cubicBezTo>
                    <a:pt x="221" y="379"/>
                    <a:pt x="95" y="379"/>
                    <a:pt x="1" y="316"/>
                  </a:cubicBezTo>
                  <a:lnTo>
                    <a:pt x="1" y="3246"/>
                  </a:lnTo>
                  <a:cubicBezTo>
                    <a:pt x="788" y="3246"/>
                    <a:pt x="1419" y="2584"/>
                    <a:pt x="1419" y="1796"/>
                  </a:cubicBezTo>
                  <a:lnTo>
                    <a:pt x="141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5" name="Google Shape;8274;p75">
              <a:extLst>
                <a:ext uri="{FF2B5EF4-FFF2-40B4-BE49-F238E27FC236}">
                  <a16:creationId xmlns:a16="http://schemas.microsoft.com/office/drawing/2014/main" id="{A05BE8BD-4292-7DE6-2192-46D53A7EFEFA}"/>
                </a:ext>
              </a:extLst>
            </p:cNvPr>
            <p:cNvSpPr/>
            <p:nvPr/>
          </p:nvSpPr>
          <p:spPr>
            <a:xfrm>
              <a:off x="-16285450" y="3891250"/>
              <a:ext cx="35475" cy="59875"/>
            </a:xfrm>
            <a:custGeom>
              <a:avLst/>
              <a:gdLst/>
              <a:ahLst/>
              <a:cxnLst/>
              <a:rect l="l" t="t" r="r" b="b"/>
              <a:pathLst>
                <a:path w="1419" h="2395" extrusionOk="0">
                  <a:moveTo>
                    <a:pt x="725" y="0"/>
                  </a:moveTo>
                  <a:cubicBezTo>
                    <a:pt x="505" y="252"/>
                    <a:pt x="284" y="504"/>
                    <a:pt x="0" y="662"/>
                  </a:cubicBezTo>
                  <a:lnTo>
                    <a:pt x="0" y="2268"/>
                  </a:lnTo>
                  <a:cubicBezTo>
                    <a:pt x="252" y="2363"/>
                    <a:pt x="473" y="2394"/>
                    <a:pt x="725" y="2394"/>
                  </a:cubicBezTo>
                  <a:cubicBezTo>
                    <a:pt x="946" y="2394"/>
                    <a:pt x="1198" y="2363"/>
                    <a:pt x="1418" y="2268"/>
                  </a:cubicBezTo>
                  <a:lnTo>
                    <a:pt x="1418" y="662"/>
                  </a:lnTo>
                  <a:cubicBezTo>
                    <a:pt x="1135" y="504"/>
                    <a:pt x="914" y="315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6" name="Google Shape;8275;p75">
              <a:extLst>
                <a:ext uri="{FF2B5EF4-FFF2-40B4-BE49-F238E27FC236}">
                  <a16:creationId xmlns:a16="http://schemas.microsoft.com/office/drawing/2014/main" id="{C706A265-FF17-54FB-5B7B-353539F64D75}"/>
                </a:ext>
              </a:extLst>
            </p:cNvPr>
            <p:cNvSpPr/>
            <p:nvPr/>
          </p:nvSpPr>
          <p:spPr>
            <a:xfrm>
              <a:off x="-16401225" y="3683275"/>
              <a:ext cx="267800" cy="249725"/>
            </a:xfrm>
            <a:custGeom>
              <a:avLst/>
              <a:gdLst/>
              <a:ahLst/>
              <a:cxnLst/>
              <a:rect l="l" t="t" r="r" b="b"/>
              <a:pathLst>
                <a:path w="10712" h="9989" extrusionOk="0">
                  <a:moveTo>
                    <a:pt x="3214" y="2900"/>
                  </a:moveTo>
                  <a:cubicBezTo>
                    <a:pt x="3403" y="2900"/>
                    <a:pt x="3560" y="3058"/>
                    <a:pt x="3560" y="3278"/>
                  </a:cubicBezTo>
                  <a:cubicBezTo>
                    <a:pt x="3560" y="3467"/>
                    <a:pt x="3403" y="3625"/>
                    <a:pt x="3214" y="3625"/>
                  </a:cubicBezTo>
                  <a:cubicBezTo>
                    <a:pt x="3025" y="3625"/>
                    <a:pt x="2867" y="3467"/>
                    <a:pt x="2867" y="3278"/>
                  </a:cubicBezTo>
                  <a:cubicBezTo>
                    <a:pt x="2867" y="3058"/>
                    <a:pt x="3025" y="2900"/>
                    <a:pt x="3214" y="2900"/>
                  </a:cubicBezTo>
                  <a:close/>
                  <a:moveTo>
                    <a:pt x="7498" y="2900"/>
                  </a:moveTo>
                  <a:cubicBezTo>
                    <a:pt x="7719" y="2900"/>
                    <a:pt x="7876" y="3058"/>
                    <a:pt x="7876" y="3278"/>
                  </a:cubicBezTo>
                  <a:cubicBezTo>
                    <a:pt x="7876" y="3467"/>
                    <a:pt x="7719" y="3625"/>
                    <a:pt x="7498" y="3625"/>
                  </a:cubicBezTo>
                  <a:cubicBezTo>
                    <a:pt x="7309" y="3625"/>
                    <a:pt x="7152" y="3467"/>
                    <a:pt x="7152" y="3278"/>
                  </a:cubicBezTo>
                  <a:cubicBezTo>
                    <a:pt x="7152" y="3058"/>
                    <a:pt x="7309" y="2900"/>
                    <a:pt x="7498" y="2900"/>
                  </a:cubicBezTo>
                  <a:close/>
                  <a:moveTo>
                    <a:pt x="5322" y="0"/>
                  </a:moveTo>
                  <a:cubicBezTo>
                    <a:pt x="5281" y="0"/>
                    <a:pt x="5240" y="1"/>
                    <a:pt x="5199" y="2"/>
                  </a:cubicBezTo>
                  <a:cubicBezTo>
                    <a:pt x="2300" y="65"/>
                    <a:pt x="0" y="2585"/>
                    <a:pt x="0" y="5578"/>
                  </a:cubicBezTo>
                  <a:lnTo>
                    <a:pt x="0" y="8225"/>
                  </a:lnTo>
                  <a:cubicBezTo>
                    <a:pt x="0" y="9201"/>
                    <a:pt x="788" y="9989"/>
                    <a:pt x="1764" y="9989"/>
                  </a:cubicBezTo>
                  <a:lnTo>
                    <a:pt x="1764" y="8319"/>
                  </a:lnTo>
                  <a:cubicBezTo>
                    <a:pt x="1512" y="7941"/>
                    <a:pt x="1418" y="7563"/>
                    <a:pt x="1418" y="7122"/>
                  </a:cubicBezTo>
                  <a:cubicBezTo>
                    <a:pt x="1418" y="5956"/>
                    <a:pt x="2363" y="5011"/>
                    <a:pt x="3529" y="5011"/>
                  </a:cubicBezTo>
                  <a:lnTo>
                    <a:pt x="7089" y="5011"/>
                  </a:lnTo>
                  <a:cubicBezTo>
                    <a:pt x="8255" y="5011"/>
                    <a:pt x="9200" y="5956"/>
                    <a:pt x="9200" y="7122"/>
                  </a:cubicBezTo>
                  <a:cubicBezTo>
                    <a:pt x="9200" y="7563"/>
                    <a:pt x="9074" y="7941"/>
                    <a:pt x="8853" y="8319"/>
                  </a:cubicBezTo>
                  <a:lnTo>
                    <a:pt x="8853" y="9989"/>
                  </a:lnTo>
                  <a:cubicBezTo>
                    <a:pt x="9830" y="9989"/>
                    <a:pt x="10617" y="9201"/>
                    <a:pt x="10617" y="8225"/>
                  </a:cubicBezTo>
                  <a:lnTo>
                    <a:pt x="10617" y="5389"/>
                  </a:lnTo>
                  <a:cubicBezTo>
                    <a:pt x="10712" y="3940"/>
                    <a:pt x="10113" y="2554"/>
                    <a:pt x="9074" y="1546"/>
                  </a:cubicBezTo>
                  <a:cubicBezTo>
                    <a:pt x="8063" y="535"/>
                    <a:pt x="6754" y="0"/>
                    <a:pt x="5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7" name="Google Shape;8276;p75">
            <a:extLst>
              <a:ext uri="{FF2B5EF4-FFF2-40B4-BE49-F238E27FC236}">
                <a16:creationId xmlns:a16="http://schemas.microsoft.com/office/drawing/2014/main" id="{6802FA66-3655-F687-A40A-117E06D78A70}"/>
              </a:ext>
            </a:extLst>
          </p:cNvPr>
          <p:cNvGrpSpPr/>
          <p:nvPr/>
        </p:nvGrpSpPr>
        <p:grpSpPr>
          <a:xfrm>
            <a:off x="10671673" y="3729416"/>
            <a:ext cx="600627" cy="597573"/>
            <a:chOff x="-16419350" y="4058200"/>
            <a:chExt cx="304825" cy="303275"/>
          </a:xfrm>
          <a:solidFill>
            <a:schemeClr val="tx1"/>
          </a:solidFill>
        </p:grpSpPr>
        <p:sp>
          <p:nvSpPr>
            <p:cNvPr id="1228" name="Google Shape;8277;p75">
              <a:extLst>
                <a:ext uri="{FF2B5EF4-FFF2-40B4-BE49-F238E27FC236}">
                  <a16:creationId xmlns:a16="http://schemas.microsoft.com/office/drawing/2014/main" id="{7E2FA21A-1346-B639-DA72-9E80283C0F6B}"/>
                </a:ext>
              </a:extLst>
            </p:cNvPr>
            <p:cNvSpPr/>
            <p:nvPr/>
          </p:nvSpPr>
          <p:spPr>
            <a:xfrm>
              <a:off x="-16347675" y="42023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9" name="Google Shape;8278;p75">
              <a:extLst>
                <a:ext uri="{FF2B5EF4-FFF2-40B4-BE49-F238E27FC236}">
                  <a16:creationId xmlns:a16="http://schemas.microsoft.com/office/drawing/2014/main" id="{2423BB2A-1CAC-EDAD-3F02-2F22AA06131E}"/>
                </a:ext>
              </a:extLst>
            </p:cNvPr>
            <p:cNvSpPr/>
            <p:nvPr/>
          </p:nvSpPr>
          <p:spPr>
            <a:xfrm>
              <a:off x="-16400450" y="4166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0" name="Google Shape;8279;p75">
              <a:extLst>
                <a:ext uri="{FF2B5EF4-FFF2-40B4-BE49-F238E27FC236}">
                  <a16:creationId xmlns:a16="http://schemas.microsoft.com/office/drawing/2014/main" id="{1D3A5B6C-FDC6-943B-0DE0-1713CDD324B0}"/>
                </a:ext>
              </a:extLst>
            </p:cNvPr>
            <p:cNvSpPr/>
            <p:nvPr/>
          </p:nvSpPr>
          <p:spPr>
            <a:xfrm>
              <a:off x="-16389425" y="4058200"/>
              <a:ext cx="220575" cy="106950"/>
            </a:xfrm>
            <a:custGeom>
              <a:avLst/>
              <a:gdLst/>
              <a:ahLst/>
              <a:cxnLst/>
              <a:rect l="l" t="t" r="r" b="b"/>
              <a:pathLst>
                <a:path w="8823" h="4278" extrusionOk="0">
                  <a:moveTo>
                    <a:pt x="6621" y="0"/>
                  </a:moveTo>
                  <a:cubicBezTo>
                    <a:pt x="6312" y="0"/>
                    <a:pt x="6008" y="97"/>
                    <a:pt x="5766" y="285"/>
                  </a:cubicBezTo>
                  <a:cubicBezTo>
                    <a:pt x="5703" y="348"/>
                    <a:pt x="5609" y="411"/>
                    <a:pt x="5546" y="474"/>
                  </a:cubicBezTo>
                  <a:cubicBezTo>
                    <a:pt x="5451" y="411"/>
                    <a:pt x="5388" y="316"/>
                    <a:pt x="5294" y="285"/>
                  </a:cubicBezTo>
                  <a:cubicBezTo>
                    <a:pt x="5057" y="111"/>
                    <a:pt x="4758" y="25"/>
                    <a:pt x="4459" y="25"/>
                  </a:cubicBezTo>
                  <a:cubicBezTo>
                    <a:pt x="4159" y="25"/>
                    <a:pt x="3860" y="111"/>
                    <a:pt x="3624" y="285"/>
                  </a:cubicBezTo>
                  <a:cubicBezTo>
                    <a:pt x="3529" y="348"/>
                    <a:pt x="3466" y="411"/>
                    <a:pt x="3372" y="474"/>
                  </a:cubicBezTo>
                  <a:cubicBezTo>
                    <a:pt x="3309" y="411"/>
                    <a:pt x="3214" y="316"/>
                    <a:pt x="3151" y="285"/>
                  </a:cubicBezTo>
                  <a:cubicBezTo>
                    <a:pt x="2915" y="101"/>
                    <a:pt x="2618" y="10"/>
                    <a:pt x="2316" y="10"/>
                  </a:cubicBezTo>
                  <a:cubicBezTo>
                    <a:pt x="1894" y="10"/>
                    <a:pt x="1460" y="188"/>
                    <a:pt x="1166" y="537"/>
                  </a:cubicBezTo>
                  <a:cubicBezTo>
                    <a:pt x="1103" y="631"/>
                    <a:pt x="1072" y="757"/>
                    <a:pt x="977" y="820"/>
                  </a:cubicBezTo>
                  <a:cubicBezTo>
                    <a:pt x="1" y="1356"/>
                    <a:pt x="1" y="2931"/>
                    <a:pt x="1103" y="3435"/>
                  </a:cubicBezTo>
                  <a:cubicBezTo>
                    <a:pt x="1166" y="3624"/>
                    <a:pt x="1356" y="3876"/>
                    <a:pt x="1513" y="3971"/>
                  </a:cubicBezTo>
                  <a:cubicBezTo>
                    <a:pt x="1781" y="4144"/>
                    <a:pt x="2088" y="4231"/>
                    <a:pt x="2387" y="4231"/>
                  </a:cubicBezTo>
                  <a:cubicBezTo>
                    <a:pt x="2687" y="4231"/>
                    <a:pt x="2978" y="4144"/>
                    <a:pt x="3214" y="3971"/>
                  </a:cubicBezTo>
                  <a:cubicBezTo>
                    <a:pt x="3277" y="3939"/>
                    <a:pt x="3356" y="3923"/>
                    <a:pt x="3435" y="3923"/>
                  </a:cubicBezTo>
                  <a:cubicBezTo>
                    <a:pt x="3514" y="3923"/>
                    <a:pt x="3592" y="3939"/>
                    <a:pt x="3655" y="3971"/>
                  </a:cubicBezTo>
                  <a:cubicBezTo>
                    <a:pt x="3907" y="4175"/>
                    <a:pt x="4215" y="4278"/>
                    <a:pt x="4518" y="4278"/>
                  </a:cubicBezTo>
                  <a:cubicBezTo>
                    <a:pt x="4821" y="4278"/>
                    <a:pt x="5120" y="4175"/>
                    <a:pt x="5357" y="3971"/>
                  </a:cubicBezTo>
                  <a:cubicBezTo>
                    <a:pt x="5404" y="3939"/>
                    <a:pt x="5483" y="3923"/>
                    <a:pt x="5561" y="3923"/>
                  </a:cubicBezTo>
                  <a:cubicBezTo>
                    <a:pt x="5640" y="3923"/>
                    <a:pt x="5719" y="3939"/>
                    <a:pt x="5766" y="3971"/>
                  </a:cubicBezTo>
                  <a:cubicBezTo>
                    <a:pt x="6018" y="4166"/>
                    <a:pt x="6312" y="4256"/>
                    <a:pt x="6604" y="4256"/>
                  </a:cubicBezTo>
                  <a:cubicBezTo>
                    <a:pt x="7114" y="4256"/>
                    <a:pt x="7616" y="3979"/>
                    <a:pt x="7877" y="3498"/>
                  </a:cubicBezTo>
                  <a:cubicBezTo>
                    <a:pt x="7909" y="3435"/>
                    <a:pt x="7940" y="3404"/>
                    <a:pt x="8035" y="3341"/>
                  </a:cubicBezTo>
                  <a:cubicBezTo>
                    <a:pt x="8507" y="3120"/>
                    <a:pt x="8822" y="2616"/>
                    <a:pt x="8728" y="1986"/>
                  </a:cubicBezTo>
                  <a:cubicBezTo>
                    <a:pt x="8696" y="1576"/>
                    <a:pt x="8507" y="1198"/>
                    <a:pt x="8129" y="946"/>
                  </a:cubicBezTo>
                  <a:cubicBezTo>
                    <a:pt x="8066" y="915"/>
                    <a:pt x="8035" y="883"/>
                    <a:pt x="7940" y="820"/>
                  </a:cubicBezTo>
                  <a:cubicBezTo>
                    <a:pt x="7909" y="694"/>
                    <a:pt x="7814" y="631"/>
                    <a:pt x="7751" y="537"/>
                  </a:cubicBezTo>
                  <a:cubicBezTo>
                    <a:pt x="7462" y="175"/>
                    <a:pt x="7038" y="0"/>
                    <a:pt x="6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1" name="Google Shape;8280;p75">
              <a:extLst>
                <a:ext uri="{FF2B5EF4-FFF2-40B4-BE49-F238E27FC236}">
                  <a16:creationId xmlns:a16="http://schemas.microsoft.com/office/drawing/2014/main" id="{622DD028-A92C-39DF-61BC-12967DC7EEC1}"/>
                </a:ext>
              </a:extLst>
            </p:cNvPr>
            <p:cNvSpPr/>
            <p:nvPr/>
          </p:nvSpPr>
          <p:spPr>
            <a:xfrm>
              <a:off x="-16298850" y="4178725"/>
              <a:ext cx="41000" cy="47275"/>
            </a:xfrm>
            <a:custGeom>
              <a:avLst/>
              <a:gdLst/>
              <a:ahLst/>
              <a:cxnLst/>
              <a:rect l="l" t="t" r="r" b="b"/>
              <a:pathLst>
                <a:path w="1640" h="1891" extrusionOk="0">
                  <a:moveTo>
                    <a:pt x="1" y="0"/>
                  </a:moveTo>
                  <a:cubicBezTo>
                    <a:pt x="158" y="252"/>
                    <a:pt x="221" y="630"/>
                    <a:pt x="221" y="945"/>
                  </a:cubicBezTo>
                  <a:cubicBezTo>
                    <a:pt x="221" y="1292"/>
                    <a:pt x="158" y="1607"/>
                    <a:pt x="1" y="1891"/>
                  </a:cubicBezTo>
                  <a:cubicBezTo>
                    <a:pt x="473" y="1733"/>
                    <a:pt x="946" y="1670"/>
                    <a:pt x="1419" y="1670"/>
                  </a:cubicBezTo>
                  <a:cubicBezTo>
                    <a:pt x="1576" y="1450"/>
                    <a:pt x="1639" y="1197"/>
                    <a:pt x="1639" y="945"/>
                  </a:cubicBezTo>
                  <a:cubicBezTo>
                    <a:pt x="1639" y="662"/>
                    <a:pt x="1576" y="378"/>
                    <a:pt x="1419" y="158"/>
                  </a:cubicBezTo>
                  <a:cubicBezTo>
                    <a:pt x="1272" y="187"/>
                    <a:pt x="1120" y="201"/>
                    <a:pt x="967" y="201"/>
                  </a:cubicBezTo>
                  <a:cubicBezTo>
                    <a:pt x="626" y="201"/>
                    <a:pt x="284" y="13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2" name="Google Shape;8281;p75">
              <a:extLst>
                <a:ext uri="{FF2B5EF4-FFF2-40B4-BE49-F238E27FC236}">
                  <a16:creationId xmlns:a16="http://schemas.microsoft.com/office/drawing/2014/main" id="{E10FF100-A458-7CBF-9350-02B4DD5E8E9D}"/>
                </a:ext>
              </a:extLst>
            </p:cNvPr>
            <p:cNvSpPr/>
            <p:nvPr/>
          </p:nvSpPr>
          <p:spPr>
            <a:xfrm>
              <a:off x="-16246075" y="4178725"/>
              <a:ext cx="41775" cy="55150"/>
            </a:xfrm>
            <a:custGeom>
              <a:avLst/>
              <a:gdLst/>
              <a:ahLst/>
              <a:cxnLst/>
              <a:rect l="l" t="t" r="r" b="b"/>
              <a:pathLst>
                <a:path w="1671" h="2206" extrusionOk="0">
                  <a:moveTo>
                    <a:pt x="1" y="0"/>
                  </a:moveTo>
                  <a:lnTo>
                    <a:pt x="1" y="0"/>
                  </a:lnTo>
                  <a:cubicBezTo>
                    <a:pt x="158" y="252"/>
                    <a:pt x="253" y="630"/>
                    <a:pt x="253" y="945"/>
                  </a:cubicBezTo>
                  <a:cubicBezTo>
                    <a:pt x="253" y="1197"/>
                    <a:pt x="190" y="1481"/>
                    <a:pt x="95" y="1765"/>
                  </a:cubicBezTo>
                  <a:cubicBezTo>
                    <a:pt x="505" y="1828"/>
                    <a:pt x="914" y="1954"/>
                    <a:pt x="1292" y="2206"/>
                  </a:cubicBezTo>
                  <a:cubicBezTo>
                    <a:pt x="1576" y="1891"/>
                    <a:pt x="1670" y="1355"/>
                    <a:pt x="1670" y="945"/>
                  </a:cubicBezTo>
                  <a:cubicBezTo>
                    <a:pt x="1670" y="662"/>
                    <a:pt x="1576" y="378"/>
                    <a:pt x="1418" y="158"/>
                  </a:cubicBezTo>
                  <a:cubicBezTo>
                    <a:pt x="1261" y="189"/>
                    <a:pt x="1103" y="221"/>
                    <a:pt x="946" y="221"/>
                  </a:cubicBezTo>
                  <a:cubicBezTo>
                    <a:pt x="631" y="221"/>
                    <a:pt x="316" y="15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3" name="Google Shape;8282;p75">
              <a:extLst>
                <a:ext uri="{FF2B5EF4-FFF2-40B4-BE49-F238E27FC236}">
                  <a16:creationId xmlns:a16="http://schemas.microsoft.com/office/drawing/2014/main" id="{592285A7-C392-4118-472D-CCE61BE10243}"/>
                </a:ext>
              </a:extLst>
            </p:cNvPr>
            <p:cNvSpPr/>
            <p:nvPr/>
          </p:nvSpPr>
          <p:spPr>
            <a:xfrm>
              <a:off x="-16419350" y="4122000"/>
              <a:ext cx="304050" cy="188725"/>
            </a:xfrm>
            <a:custGeom>
              <a:avLst/>
              <a:gdLst/>
              <a:ahLst/>
              <a:cxnLst/>
              <a:rect l="l" t="t" r="r" b="b"/>
              <a:pathLst>
                <a:path w="12162" h="7549" extrusionOk="0">
                  <a:moveTo>
                    <a:pt x="10712" y="1"/>
                  </a:moveTo>
                  <a:cubicBezTo>
                    <a:pt x="10586" y="600"/>
                    <a:pt x="10271" y="1135"/>
                    <a:pt x="9736" y="1450"/>
                  </a:cubicBezTo>
                  <a:cubicBezTo>
                    <a:pt x="9578" y="1734"/>
                    <a:pt x="9326" y="1986"/>
                    <a:pt x="9074" y="2143"/>
                  </a:cubicBezTo>
                  <a:cubicBezTo>
                    <a:pt x="9263" y="2458"/>
                    <a:pt x="9326" y="2805"/>
                    <a:pt x="9326" y="3183"/>
                  </a:cubicBezTo>
                  <a:cubicBezTo>
                    <a:pt x="9326" y="4065"/>
                    <a:pt x="9011" y="4821"/>
                    <a:pt x="8507" y="5168"/>
                  </a:cubicBezTo>
                  <a:cubicBezTo>
                    <a:pt x="8444" y="5199"/>
                    <a:pt x="8373" y="5215"/>
                    <a:pt x="8306" y="5215"/>
                  </a:cubicBezTo>
                  <a:cubicBezTo>
                    <a:pt x="8239" y="5215"/>
                    <a:pt x="8176" y="5199"/>
                    <a:pt x="8129" y="5168"/>
                  </a:cubicBezTo>
                  <a:cubicBezTo>
                    <a:pt x="7515" y="4805"/>
                    <a:pt x="6814" y="4624"/>
                    <a:pt x="6124" y="4624"/>
                  </a:cubicBezTo>
                  <a:cubicBezTo>
                    <a:pt x="5435" y="4624"/>
                    <a:pt x="4758" y="4805"/>
                    <a:pt x="4191" y="5168"/>
                  </a:cubicBezTo>
                  <a:cubicBezTo>
                    <a:pt x="4134" y="5213"/>
                    <a:pt x="4077" y="5230"/>
                    <a:pt x="4022" y="5230"/>
                  </a:cubicBezTo>
                  <a:cubicBezTo>
                    <a:pt x="3924" y="5230"/>
                    <a:pt x="3830" y="5177"/>
                    <a:pt x="3750" y="5136"/>
                  </a:cubicBezTo>
                  <a:cubicBezTo>
                    <a:pt x="3163" y="4757"/>
                    <a:pt x="2501" y="4557"/>
                    <a:pt x="1831" y="4557"/>
                  </a:cubicBezTo>
                  <a:cubicBezTo>
                    <a:pt x="1277" y="4557"/>
                    <a:pt x="717" y="4694"/>
                    <a:pt x="190" y="4979"/>
                  </a:cubicBezTo>
                  <a:cubicBezTo>
                    <a:pt x="95" y="5042"/>
                    <a:pt x="1" y="5168"/>
                    <a:pt x="1" y="5294"/>
                  </a:cubicBezTo>
                  <a:lnTo>
                    <a:pt x="1" y="7436"/>
                  </a:lnTo>
                  <a:cubicBezTo>
                    <a:pt x="316" y="7405"/>
                    <a:pt x="725" y="7247"/>
                    <a:pt x="977" y="7027"/>
                  </a:cubicBezTo>
                  <a:cubicBezTo>
                    <a:pt x="1240" y="6826"/>
                    <a:pt x="1533" y="6723"/>
                    <a:pt x="1823" y="6723"/>
                  </a:cubicBezTo>
                  <a:cubicBezTo>
                    <a:pt x="2124" y="6723"/>
                    <a:pt x="2422" y="6833"/>
                    <a:pt x="2679" y="7058"/>
                  </a:cubicBezTo>
                  <a:cubicBezTo>
                    <a:pt x="3072" y="7373"/>
                    <a:pt x="3529" y="7531"/>
                    <a:pt x="3986" y="7531"/>
                  </a:cubicBezTo>
                  <a:cubicBezTo>
                    <a:pt x="4443" y="7531"/>
                    <a:pt x="4900" y="7373"/>
                    <a:pt x="5293" y="7058"/>
                  </a:cubicBezTo>
                  <a:cubicBezTo>
                    <a:pt x="5545" y="6869"/>
                    <a:pt x="5837" y="6775"/>
                    <a:pt x="6128" y="6775"/>
                  </a:cubicBezTo>
                  <a:cubicBezTo>
                    <a:pt x="6420" y="6775"/>
                    <a:pt x="6711" y="6869"/>
                    <a:pt x="6963" y="7058"/>
                  </a:cubicBezTo>
                  <a:cubicBezTo>
                    <a:pt x="7474" y="7358"/>
                    <a:pt x="7985" y="7549"/>
                    <a:pt x="8524" y="7549"/>
                  </a:cubicBezTo>
                  <a:cubicBezTo>
                    <a:pt x="8948" y="7549"/>
                    <a:pt x="9390" y="7430"/>
                    <a:pt x="9862" y="7153"/>
                  </a:cubicBezTo>
                  <a:cubicBezTo>
                    <a:pt x="11153" y="6428"/>
                    <a:pt x="12162" y="4821"/>
                    <a:pt x="12162" y="3151"/>
                  </a:cubicBezTo>
                  <a:cubicBezTo>
                    <a:pt x="12162" y="1923"/>
                    <a:pt x="11626" y="789"/>
                    <a:pt x="107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4" name="Google Shape;8283;p75">
              <a:extLst>
                <a:ext uri="{FF2B5EF4-FFF2-40B4-BE49-F238E27FC236}">
                  <a16:creationId xmlns:a16="http://schemas.microsoft.com/office/drawing/2014/main" id="{4676AACA-A55B-E0C4-CD5B-CCFA5F2A8DB4}"/>
                </a:ext>
              </a:extLst>
            </p:cNvPr>
            <p:cNvSpPr/>
            <p:nvPr/>
          </p:nvSpPr>
          <p:spPr>
            <a:xfrm>
              <a:off x="-16419350" y="4263775"/>
              <a:ext cx="304825" cy="97700"/>
            </a:xfrm>
            <a:custGeom>
              <a:avLst/>
              <a:gdLst/>
              <a:ahLst/>
              <a:cxnLst/>
              <a:rect l="l" t="t" r="r" b="b"/>
              <a:pathLst>
                <a:path w="12193" h="3908" extrusionOk="0">
                  <a:moveTo>
                    <a:pt x="12193" y="1"/>
                  </a:moveTo>
                  <a:cubicBezTo>
                    <a:pt x="11689" y="914"/>
                    <a:pt x="10996" y="1639"/>
                    <a:pt x="10208" y="2112"/>
                  </a:cubicBezTo>
                  <a:cubicBezTo>
                    <a:pt x="9626" y="2424"/>
                    <a:pt x="9064" y="2570"/>
                    <a:pt x="8515" y="2570"/>
                  </a:cubicBezTo>
                  <a:cubicBezTo>
                    <a:pt x="7845" y="2570"/>
                    <a:pt x="7194" y="2352"/>
                    <a:pt x="6554" y="1954"/>
                  </a:cubicBezTo>
                  <a:cubicBezTo>
                    <a:pt x="6402" y="1819"/>
                    <a:pt x="6241" y="1756"/>
                    <a:pt x="6085" y="1756"/>
                  </a:cubicBezTo>
                  <a:cubicBezTo>
                    <a:pt x="5951" y="1756"/>
                    <a:pt x="5820" y="1803"/>
                    <a:pt x="5703" y="1891"/>
                  </a:cubicBezTo>
                  <a:cubicBezTo>
                    <a:pt x="5199" y="2316"/>
                    <a:pt x="4592" y="2529"/>
                    <a:pt x="3986" y="2529"/>
                  </a:cubicBezTo>
                  <a:cubicBezTo>
                    <a:pt x="3380" y="2529"/>
                    <a:pt x="2773" y="2316"/>
                    <a:pt x="2269" y="1891"/>
                  </a:cubicBezTo>
                  <a:cubicBezTo>
                    <a:pt x="2143" y="1797"/>
                    <a:pt x="2001" y="1749"/>
                    <a:pt x="1863" y="1749"/>
                  </a:cubicBezTo>
                  <a:cubicBezTo>
                    <a:pt x="1725" y="1749"/>
                    <a:pt x="1592" y="1797"/>
                    <a:pt x="1481" y="1891"/>
                  </a:cubicBezTo>
                  <a:cubicBezTo>
                    <a:pt x="1040" y="2269"/>
                    <a:pt x="505" y="2427"/>
                    <a:pt x="1" y="2490"/>
                  </a:cubicBezTo>
                  <a:lnTo>
                    <a:pt x="1" y="3561"/>
                  </a:lnTo>
                  <a:cubicBezTo>
                    <a:pt x="1" y="3750"/>
                    <a:pt x="158" y="3907"/>
                    <a:pt x="379" y="3907"/>
                  </a:cubicBezTo>
                  <a:lnTo>
                    <a:pt x="11815" y="3907"/>
                  </a:lnTo>
                  <a:cubicBezTo>
                    <a:pt x="12004" y="3907"/>
                    <a:pt x="12193" y="3750"/>
                    <a:pt x="12193" y="3561"/>
                  </a:cubicBezTo>
                  <a:lnTo>
                    <a:pt x="1219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35" name="Google Shape;8284;p75">
            <a:extLst>
              <a:ext uri="{FF2B5EF4-FFF2-40B4-BE49-F238E27FC236}">
                <a16:creationId xmlns:a16="http://schemas.microsoft.com/office/drawing/2014/main" id="{7C46A23E-9354-6440-4E0F-20CD4EAB3609}"/>
              </a:ext>
            </a:extLst>
          </p:cNvPr>
          <p:cNvGrpSpPr/>
          <p:nvPr/>
        </p:nvGrpSpPr>
        <p:grpSpPr>
          <a:xfrm>
            <a:off x="5374191" y="4457441"/>
            <a:ext cx="600676" cy="596785"/>
            <a:chOff x="-15296200" y="3326900"/>
            <a:chExt cx="304850" cy="302875"/>
          </a:xfrm>
          <a:solidFill>
            <a:schemeClr val="tx1"/>
          </a:solidFill>
        </p:grpSpPr>
        <p:sp>
          <p:nvSpPr>
            <p:cNvPr id="1236" name="Google Shape;8285;p75">
              <a:extLst>
                <a:ext uri="{FF2B5EF4-FFF2-40B4-BE49-F238E27FC236}">
                  <a16:creationId xmlns:a16="http://schemas.microsoft.com/office/drawing/2014/main" id="{BE490A80-86E9-3D21-1457-D794E8EC1307}"/>
                </a:ext>
              </a:extLst>
            </p:cNvPr>
            <p:cNvSpPr/>
            <p:nvPr/>
          </p:nvSpPr>
          <p:spPr>
            <a:xfrm>
              <a:off x="-15182775" y="3326900"/>
              <a:ext cx="77200" cy="157175"/>
            </a:xfrm>
            <a:custGeom>
              <a:avLst/>
              <a:gdLst/>
              <a:ahLst/>
              <a:cxnLst/>
              <a:rect l="l" t="t" r="r" b="b"/>
              <a:pathLst>
                <a:path w="3088" h="6287" extrusionOk="0">
                  <a:moveTo>
                    <a:pt x="1556" y="1"/>
                  </a:moveTo>
                  <a:cubicBezTo>
                    <a:pt x="1434" y="1"/>
                    <a:pt x="1308" y="48"/>
                    <a:pt x="1229" y="143"/>
                  </a:cubicBezTo>
                  <a:cubicBezTo>
                    <a:pt x="1198" y="237"/>
                    <a:pt x="410" y="1560"/>
                    <a:pt x="0" y="3451"/>
                  </a:cubicBezTo>
                  <a:cubicBezTo>
                    <a:pt x="630" y="4333"/>
                    <a:pt x="1166" y="5278"/>
                    <a:pt x="1544" y="6286"/>
                  </a:cubicBezTo>
                  <a:cubicBezTo>
                    <a:pt x="1954" y="5309"/>
                    <a:pt x="2458" y="4364"/>
                    <a:pt x="3088" y="3451"/>
                  </a:cubicBezTo>
                  <a:cubicBezTo>
                    <a:pt x="2678" y="1529"/>
                    <a:pt x="1891" y="237"/>
                    <a:pt x="1859" y="143"/>
                  </a:cubicBezTo>
                  <a:cubicBezTo>
                    <a:pt x="1796" y="48"/>
                    <a:pt x="1678" y="1"/>
                    <a:pt x="15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7" name="Google Shape;8286;p75">
              <a:extLst>
                <a:ext uri="{FF2B5EF4-FFF2-40B4-BE49-F238E27FC236}">
                  <a16:creationId xmlns:a16="http://schemas.microsoft.com/office/drawing/2014/main" id="{4E461759-3550-8212-89A8-5DF0E3F09A33}"/>
                </a:ext>
              </a:extLst>
            </p:cNvPr>
            <p:cNvSpPr/>
            <p:nvPr/>
          </p:nvSpPr>
          <p:spPr>
            <a:xfrm>
              <a:off x="-15260825" y="3363175"/>
              <a:ext cx="108800" cy="199650"/>
            </a:xfrm>
            <a:custGeom>
              <a:avLst/>
              <a:gdLst/>
              <a:ahLst/>
              <a:cxnLst/>
              <a:rect l="l" t="t" r="r" b="b"/>
              <a:pathLst>
                <a:path w="4352" h="7986" extrusionOk="0">
                  <a:moveTo>
                    <a:pt x="432" y="1"/>
                  </a:moveTo>
                  <a:cubicBezTo>
                    <a:pt x="212" y="1"/>
                    <a:pt x="0" y="182"/>
                    <a:pt x="66" y="424"/>
                  </a:cubicBezTo>
                  <a:lnTo>
                    <a:pt x="949" y="3638"/>
                  </a:lnTo>
                  <a:cubicBezTo>
                    <a:pt x="1075" y="4047"/>
                    <a:pt x="1201" y="4520"/>
                    <a:pt x="1264" y="4961"/>
                  </a:cubicBezTo>
                  <a:cubicBezTo>
                    <a:pt x="1642" y="5497"/>
                    <a:pt x="2051" y="6001"/>
                    <a:pt x="2587" y="6410"/>
                  </a:cubicBezTo>
                  <a:cubicBezTo>
                    <a:pt x="3406" y="7072"/>
                    <a:pt x="3721" y="7292"/>
                    <a:pt x="4351" y="7986"/>
                  </a:cubicBezTo>
                  <a:lnTo>
                    <a:pt x="4351" y="6064"/>
                  </a:lnTo>
                  <a:cubicBezTo>
                    <a:pt x="4351" y="6001"/>
                    <a:pt x="4351" y="5938"/>
                    <a:pt x="4320" y="5906"/>
                  </a:cubicBezTo>
                  <a:cubicBezTo>
                    <a:pt x="3721" y="4205"/>
                    <a:pt x="2839" y="2693"/>
                    <a:pt x="1705" y="1338"/>
                  </a:cubicBezTo>
                  <a:lnTo>
                    <a:pt x="697" y="109"/>
                  </a:lnTo>
                  <a:cubicBezTo>
                    <a:pt x="621" y="34"/>
                    <a:pt x="526" y="1"/>
                    <a:pt x="4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8" name="Google Shape;8287;p75">
              <a:extLst>
                <a:ext uri="{FF2B5EF4-FFF2-40B4-BE49-F238E27FC236}">
                  <a16:creationId xmlns:a16="http://schemas.microsoft.com/office/drawing/2014/main" id="{5D2CD7E6-0F67-99B4-5196-119BD64E1981}"/>
                </a:ext>
              </a:extLst>
            </p:cNvPr>
            <p:cNvSpPr/>
            <p:nvPr/>
          </p:nvSpPr>
          <p:spPr>
            <a:xfrm>
              <a:off x="-15135525" y="3362475"/>
              <a:ext cx="109325" cy="200350"/>
            </a:xfrm>
            <a:custGeom>
              <a:avLst/>
              <a:gdLst/>
              <a:ahLst/>
              <a:cxnLst/>
              <a:rect l="l" t="t" r="r" b="b"/>
              <a:pathLst>
                <a:path w="4373" h="8014" extrusionOk="0">
                  <a:moveTo>
                    <a:pt x="3945" y="1"/>
                  </a:moveTo>
                  <a:cubicBezTo>
                    <a:pt x="3846" y="1"/>
                    <a:pt x="3742" y="41"/>
                    <a:pt x="3655" y="137"/>
                  </a:cubicBezTo>
                  <a:lnTo>
                    <a:pt x="2647" y="1366"/>
                  </a:lnTo>
                  <a:cubicBezTo>
                    <a:pt x="1513" y="2721"/>
                    <a:pt x="599" y="4296"/>
                    <a:pt x="32" y="5934"/>
                  </a:cubicBezTo>
                  <a:cubicBezTo>
                    <a:pt x="32" y="5966"/>
                    <a:pt x="1" y="6060"/>
                    <a:pt x="1" y="6092"/>
                  </a:cubicBezTo>
                  <a:lnTo>
                    <a:pt x="1" y="8014"/>
                  </a:lnTo>
                  <a:cubicBezTo>
                    <a:pt x="631" y="7320"/>
                    <a:pt x="914" y="7163"/>
                    <a:pt x="1765" y="6438"/>
                  </a:cubicBezTo>
                  <a:cubicBezTo>
                    <a:pt x="2301" y="6060"/>
                    <a:pt x="2710" y="5525"/>
                    <a:pt x="3088" y="4989"/>
                  </a:cubicBezTo>
                  <a:cubicBezTo>
                    <a:pt x="3151" y="4517"/>
                    <a:pt x="3246" y="4075"/>
                    <a:pt x="3403" y="3666"/>
                  </a:cubicBezTo>
                  <a:lnTo>
                    <a:pt x="4285" y="452"/>
                  </a:lnTo>
                  <a:cubicBezTo>
                    <a:pt x="4373" y="211"/>
                    <a:pt x="4171" y="1"/>
                    <a:pt x="39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9" name="Google Shape;8288;p75">
              <a:extLst>
                <a:ext uri="{FF2B5EF4-FFF2-40B4-BE49-F238E27FC236}">
                  <a16:creationId xmlns:a16="http://schemas.microsoft.com/office/drawing/2014/main" id="{0A10DFE0-E206-4C99-E540-C07624614B1E}"/>
                </a:ext>
              </a:extLst>
            </p:cNvPr>
            <p:cNvSpPr/>
            <p:nvPr/>
          </p:nvSpPr>
          <p:spPr>
            <a:xfrm>
              <a:off x="-15296200" y="3416600"/>
              <a:ext cx="143375" cy="213175"/>
            </a:xfrm>
            <a:custGeom>
              <a:avLst/>
              <a:gdLst/>
              <a:ahLst/>
              <a:cxnLst/>
              <a:rect l="l" t="t" r="r" b="b"/>
              <a:pathLst>
                <a:path w="5735" h="8527" extrusionOk="0">
                  <a:moveTo>
                    <a:pt x="346" y="0"/>
                  </a:moveTo>
                  <a:cubicBezTo>
                    <a:pt x="170" y="0"/>
                    <a:pt x="1" y="123"/>
                    <a:pt x="1" y="335"/>
                  </a:cubicBezTo>
                  <a:lnTo>
                    <a:pt x="1" y="3171"/>
                  </a:lnTo>
                  <a:cubicBezTo>
                    <a:pt x="1" y="6132"/>
                    <a:pt x="2458" y="8526"/>
                    <a:pt x="5357" y="8526"/>
                  </a:cubicBezTo>
                  <a:lnTo>
                    <a:pt x="5735" y="8526"/>
                  </a:lnTo>
                  <a:lnTo>
                    <a:pt x="5735" y="7581"/>
                  </a:lnTo>
                  <a:cubicBezTo>
                    <a:pt x="5735" y="7172"/>
                    <a:pt x="5577" y="6731"/>
                    <a:pt x="5262" y="6384"/>
                  </a:cubicBezTo>
                  <a:cubicBezTo>
                    <a:pt x="4695" y="5723"/>
                    <a:pt x="4254" y="5471"/>
                    <a:pt x="3529" y="4840"/>
                  </a:cubicBezTo>
                  <a:cubicBezTo>
                    <a:pt x="2584" y="4084"/>
                    <a:pt x="1828" y="3108"/>
                    <a:pt x="1387" y="2005"/>
                  </a:cubicBezTo>
                  <a:lnTo>
                    <a:pt x="694" y="241"/>
                  </a:lnTo>
                  <a:cubicBezTo>
                    <a:pt x="625" y="75"/>
                    <a:pt x="483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0" name="Google Shape;8289;p75">
              <a:extLst>
                <a:ext uri="{FF2B5EF4-FFF2-40B4-BE49-F238E27FC236}">
                  <a16:creationId xmlns:a16="http://schemas.microsoft.com/office/drawing/2014/main" id="{BD400E79-64B8-BBA7-E84D-5E8252A1FF49}"/>
                </a:ext>
              </a:extLst>
            </p:cNvPr>
            <p:cNvSpPr/>
            <p:nvPr/>
          </p:nvSpPr>
          <p:spPr>
            <a:xfrm>
              <a:off x="-15134725" y="3416100"/>
              <a:ext cx="143375" cy="213675"/>
            </a:xfrm>
            <a:custGeom>
              <a:avLst/>
              <a:gdLst/>
              <a:ahLst/>
              <a:cxnLst/>
              <a:rect l="l" t="t" r="r" b="b"/>
              <a:pathLst>
                <a:path w="5735" h="8547" extrusionOk="0">
                  <a:moveTo>
                    <a:pt x="5357" y="1"/>
                  </a:moveTo>
                  <a:cubicBezTo>
                    <a:pt x="5224" y="1"/>
                    <a:pt x="5094" y="71"/>
                    <a:pt x="5041" y="229"/>
                  </a:cubicBezTo>
                  <a:lnTo>
                    <a:pt x="4348" y="2025"/>
                  </a:lnTo>
                  <a:cubicBezTo>
                    <a:pt x="3907" y="3128"/>
                    <a:pt x="3151" y="4104"/>
                    <a:pt x="2206" y="4860"/>
                  </a:cubicBezTo>
                  <a:cubicBezTo>
                    <a:pt x="1481" y="5427"/>
                    <a:pt x="1040" y="5743"/>
                    <a:pt x="473" y="6341"/>
                  </a:cubicBezTo>
                  <a:cubicBezTo>
                    <a:pt x="158" y="6688"/>
                    <a:pt x="0" y="7129"/>
                    <a:pt x="0" y="7601"/>
                  </a:cubicBezTo>
                  <a:lnTo>
                    <a:pt x="0" y="8546"/>
                  </a:lnTo>
                  <a:lnTo>
                    <a:pt x="378" y="8546"/>
                  </a:lnTo>
                  <a:cubicBezTo>
                    <a:pt x="3308" y="8546"/>
                    <a:pt x="5734" y="6152"/>
                    <a:pt x="5734" y="3191"/>
                  </a:cubicBezTo>
                  <a:lnTo>
                    <a:pt x="5734" y="355"/>
                  </a:lnTo>
                  <a:cubicBezTo>
                    <a:pt x="5734" y="136"/>
                    <a:pt x="5543" y="1"/>
                    <a:pt x="53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1" name="Google Shape;8290;p75">
            <a:extLst>
              <a:ext uri="{FF2B5EF4-FFF2-40B4-BE49-F238E27FC236}">
                <a16:creationId xmlns:a16="http://schemas.microsoft.com/office/drawing/2014/main" id="{3BBECE64-8C6F-42B4-E628-C8BF28F703FD}"/>
              </a:ext>
            </a:extLst>
          </p:cNvPr>
          <p:cNvGrpSpPr/>
          <p:nvPr/>
        </p:nvGrpSpPr>
        <p:grpSpPr>
          <a:xfrm>
            <a:off x="3928395" y="2275841"/>
            <a:ext cx="648755" cy="552944"/>
            <a:chOff x="-19835275" y="3330250"/>
            <a:chExt cx="329250" cy="280625"/>
          </a:xfrm>
          <a:solidFill>
            <a:schemeClr val="tx1"/>
          </a:solidFill>
        </p:grpSpPr>
        <p:sp>
          <p:nvSpPr>
            <p:cNvPr id="1242" name="Google Shape;8291;p75">
              <a:extLst>
                <a:ext uri="{FF2B5EF4-FFF2-40B4-BE49-F238E27FC236}">
                  <a16:creationId xmlns:a16="http://schemas.microsoft.com/office/drawing/2014/main" id="{5D2EDB29-7DB8-DA01-B1DC-D036E62B9E6C}"/>
                </a:ext>
              </a:extLst>
            </p:cNvPr>
            <p:cNvSpPr/>
            <p:nvPr/>
          </p:nvSpPr>
          <p:spPr>
            <a:xfrm>
              <a:off x="-19768325" y="3361750"/>
              <a:ext cx="197725" cy="249125"/>
            </a:xfrm>
            <a:custGeom>
              <a:avLst/>
              <a:gdLst/>
              <a:ahLst/>
              <a:cxnLst/>
              <a:rect l="l" t="t" r="r" b="b"/>
              <a:pathLst>
                <a:path w="7909" h="9965" extrusionOk="0">
                  <a:moveTo>
                    <a:pt x="3927" y="1"/>
                  </a:moveTo>
                  <a:cubicBezTo>
                    <a:pt x="3797" y="1"/>
                    <a:pt x="3671" y="56"/>
                    <a:pt x="3624" y="166"/>
                  </a:cubicBezTo>
                  <a:lnTo>
                    <a:pt x="1103" y="5302"/>
                  </a:lnTo>
                  <a:cubicBezTo>
                    <a:pt x="1" y="7412"/>
                    <a:pt x="1607" y="9964"/>
                    <a:pt x="3970" y="9964"/>
                  </a:cubicBezTo>
                  <a:cubicBezTo>
                    <a:pt x="6333" y="9964"/>
                    <a:pt x="7908" y="7412"/>
                    <a:pt x="6837" y="5302"/>
                  </a:cubicBezTo>
                  <a:lnTo>
                    <a:pt x="4254" y="166"/>
                  </a:lnTo>
                  <a:cubicBezTo>
                    <a:pt x="4191" y="56"/>
                    <a:pt x="4057" y="1"/>
                    <a:pt x="39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3" name="Google Shape;8292;p75">
              <a:extLst>
                <a:ext uri="{FF2B5EF4-FFF2-40B4-BE49-F238E27FC236}">
                  <a16:creationId xmlns:a16="http://schemas.microsoft.com/office/drawing/2014/main" id="{B229917B-8FEB-F5B8-1A4B-1D2222711490}"/>
                </a:ext>
              </a:extLst>
            </p:cNvPr>
            <p:cNvSpPr/>
            <p:nvPr/>
          </p:nvSpPr>
          <p:spPr>
            <a:xfrm>
              <a:off x="-19622625" y="3330250"/>
              <a:ext cx="116600" cy="189250"/>
            </a:xfrm>
            <a:custGeom>
              <a:avLst/>
              <a:gdLst/>
              <a:ahLst/>
              <a:cxnLst/>
              <a:rect l="l" t="t" r="r" b="b"/>
              <a:pathLst>
                <a:path w="4664" h="7570" extrusionOk="0">
                  <a:moveTo>
                    <a:pt x="1683" y="1"/>
                  </a:moveTo>
                  <a:cubicBezTo>
                    <a:pt x="1553" y="1"/>
                    <a:pt x="1419" y="56"/>
                    <a:pt x="1356" y="166"/>
                  </a:cubicBezTo>
                  <a:lnTo>
                    <a:pt x="1" y="2939"/>
                  </a:lnTo>
                  <a:lnTo>
                    <a:pt x="1608" y="6215"/>
                  </a:lnTo>
                  <a:cubicBezTo>
                    <a:pt x="1828" y="6625"/>
                    <a:pt x="1954" y="7097"/>
                    <a:pt x="1986" y="7570"/>
                  </a:cubicBezTo>
                  <a:cubicBezTo>
                    <a:pt x="3687" y="7381"/>
                    <a:pt x="4664" y="5585"/>
                    <a:pt x="3876" y="4010"/>
                  </a:cubicBezTo>
                  <a:lnTo>
                    <a:pt x="1986" y="166"/>
                  </a:lnTo>
                  <a:cubicBezTo>
                    <a:pt x="1938" y="56"/>
                    <a:pt x="1812" y="1"/>
                    <a:pt x="16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4" name="Google Shape;8293;p75">
              <a:extLst>
                <a:ext uri="{FF2B5EF4-FFF2-40B4-BE49-F238E27FC236}">
                  <a16:creationId xmlns:a16="http://schemas.microsoft.com/office/drawing/2014/main" id="{40A0B85E-9825-12AD-0FDC-69F1D516AF4A}"/>
                </a:ext>
              </a:extLst>
            </p:cNvPr>
            <p:cNvSpPr/>
            <p:nvPr/>
          </p:nvSpPr>
          <p:spPr>
            <a:xfrm>
              <a:off x="-19835275" y="3330250"/>
              <a:ext cx="116600" cy="189250"/>
            </a:xfrm>
            <a:custGeom>
              <a:avLst/>
              <a:gdLst/>
              <a:ahLst/>
              <a:cxnLst/>
              <a:rect l="l" t="t" r="r" b="b"/>
              <a:pathLst>
                <a:path w="4664" h="7570" extrusionOk="0">
                  <a:moveTo>
                    <a:pt x="2982" y="1"/>
                  </a:moveTo>
                  <a:cubicBezTo>
                    <a:pt x="2852" y="1"/>
                    <a:pt x="2726" y="56"/>
                    <a:pt x="2679" y="166"/>
                  </a:cubicBezTo>
                  <a:lnTo>
                    <a:pt x="788" y="4010"/>
                  </a:lnTo>
                  <a:cubicBezTo>
                    <a:pt x="1" y="5522"/>
                    <a:pt x="977" y="7381"/>
                    <a:pt x="2679" y="7570"/>
                  </a:cubicBezTo>
                  <a:cubicBezTo>
                    <a:pt x="2710" y="7097"/>
                    <a:pt x="2868" y="6593"/>
                    <a:pt x="3057" y="6152"/>
                  </a:cubicBezTo>
                  <a:lnTo>
                    <a:pt x="4663" y="2876"/>
                  </a:lnTo>
                  <a:lnTo>
                    <a:pt x="3309" y="166"/>
                  </a:lnTo>
                  <a:cubicBezTo>
                    <a:pt x="3246" y="56"/>
                    <a:pt x="3112" y="1"/>
                    <a:pt x="29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5" name="Google Shape;8294;p75">
            <a:extLst>
              <a:ext uri="{FF2B5EF4-FFF2-40B4-BE49-F238E27FC236}">
                <a16:creationId xmlns:a16="http://schemas.microsoft.com/office/drawing/2014/main" id="{09A5175A-E164-306F-1F46-CDD0D4DD9FEB}"/>
              </a:ext>
            </a:extLst>
          </p:cNvPr>
          <p:cNvGrpSpPr/>
          <p:nvPr/>
        </p:nvGrpSpPr>
        <p:grpSpPr>
          <a:xfrm>
            <a:off x="3952434" y="2991294"/>
            <a:ext cx="600676" cy="599396"/>
            <a:chOff x="-19822675" y="3692750"/>
            <a:chExt cx="304850" cy="304200"/>
          </a:xfrm>
          <a:solidFill>
            <a:schemeClr val="tx1"/>
          </a:solidFill>
        </p:grpSpPr>
        <p:sp>
          <p:nvSpPr>
            <p:cNvPr id="1246" name="Google Shape;8295;p75">
              <a:extLst>
                <a:ext uri="{FF2B5EF4-FFF2-40B4-BE49-F238E27FC236}">
                  <a16:creationId xmlns:a16="http://schemas.microsoft.com/office/drawing/2014/main" id="{15F28CAF-33FE-D627-E865-33836A6DC645}"/>
                </a:ext>
              </a:extLst>
            </p:cNvPr>
            <p:cNvSpPr/>
            <p:nvPr/>
          </p:nvSpPr>
          <p:spPr>
            <a:xfrm>
              <a:off x="-19715550" y="3692750"/>
              <a:ext cx="90600" cy="60675"/>
            </a:xfrm>
            <a:custGeom>
              <a:avLst/>
              <a:gdLst/>
              <a:ahLst/>
              <a:cxnLst/>
              <a:rect l="l" t="t" r="r" b="b"/>
              <a:pathLst>
                <a:path w="3624" h="2427" extrusionOk="0">
                  <a:moveTo>
                    <a:pt x="441" y="1"/>
                  </a:moveTo>
                  <a:cubicBezTo>
                    <a:pt x="252" y="1"/>
                    <a:pt x="95" y="158"/>
                    <a:pt x="95" y="379"/>
                  </a:cubicBezTo>
                  <a:cubicBezTo>
                    <a:pt x="0" y="946"/>
                    <a:pt x="315" y="1482"/>
                    <a:pt x="756" y="1828"/>
                  </a:cubicBezTo>
                  <a:cubicBezTo>
                    <a:pt x="567" y="1986"/>
                    <a:pt x="347" y="2175"/>
                    <a:pt x="252" y="2427"/>
                  </a:cubicBezTo>
                  <a:cubicBezTo>
                    <a:pt x="756" y="2269"/>
                    <a:pt x="1261" y="2175"/>
                    <a:pt x="1828" y="2175"/>
                  </a:cubicBezTo>
                  <a:cubicBezTo>
                    <a:pt x="2363" y="2175"/>
                    <a:pt x="2867" y="2238"/>
                    <a:pt x="3403" y="2427"/>
                  </a:cubicBezTo>
                  <a:cubicBezTo>
                    <a:pt x="3277" y="2175"/>
                    <a:pt x="3088" y="1986"/>
                    <a:pt x="2867" y="1828"/>
                  </a:cubicBezTo>
                  <a:cubicBezTo>
                    <a:pt x="3308" y="1513"/>
                    <a:pt x="3623" y="946"/>
                    <a:pt x="3623" y="379"/>
                  </a:cubicBezTo>
                  <a:cubicBezTo>
                    <a:pt x="3623" y="158"/>
                    <a:pt x="3466" y="1"/>
                    <a:pt x="3277" y="1"/>
                  </a:cubicBezTo>
                  <a:cubicBezTo>
                    <a:pt x="3088" y="1"/>
                    <a:pt x="2930" y="158"/>
                    <a:pt x="2930" y="379"/>
                  </a:cubicBezTo>
                  <a:cubicBezTo>
                    <a:pt x="2930" y="946"/>
                    <a:pt x="2458" y="1482"/>
                    <a:pt x="1859" y="1482"/>
                  </a:cubicBezTo>
                  <a:cubicBezTo>
                    <a:pt x="1261" y="1482"/>
                    <a:pt x="788" y="946"/>
                    <a:pt x="788" y="379"/>
                  </a:cubicBezTo>
                  <a:cubicBezTo>
                    <a:pt x="788" y="158"/>
                    <a:pt x="630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7" name="Google Shape;8296;p75">
              <a:extLst>
                <a:ext uri="{FF2B5EF4-FFF2-40B4-BE49-F238E27FC236}">
                  <a16:creationId xmlns:a16="http://schemas.microsoft.com/office/drawing/2014/main" id="{4E9E6AA3-17F5-239A-6CDB-6B550A389A86}"/>
                </a:ext>
              </a:extLst>
            </p:cNvPr>
            <p:cNvSpPr/>
            <p:nvPr/>
          </p:nvSpPr>
          <p:spPr>
            <a:xfrm>
              <a:off x="-19660425" y="3766200"/>
              <a:ext cx="142600" cy="230750"/>
            </a:xfrm>
            <a:custGeom>
              <a:avLst/>
              <a:gdLst/>
              <a:ahLst/>
              <a:cxnLst/>
              <a:rect l="l" t="t" r="r" b="b"/>
              <a:pathLst>
                <a:path w="5704" h="9230" extrusionOk="0">
                  <a:moveTo>
                    <a:pt x="1733" y="3521"/>
                  </a:moveTo>
                  <a:cubicBezTo>
                    <a:pt x="1922" y="3521"/>
                    <a:pt x="2080" y="3679"/>
                    <a:pt x="2080" y="3899"/>
                  </a:cubicBezTo>
                  <a:cubicBezTo>
                    <a:pt x="2080" y="4088"/>
                    <a:pt x="1922" y="4246"/>
                    <a:pt x="1733" y="4246"/>
                  </a:cubicBezTo>
                  <a:cubicBezTo>
                    <a:pt x="1544" y="4246"/>
                    <a:pt x="1387" y="4088"/>
                    <a:pt x="1387" y="3899"/>
                  </a:cubicBezTo>
                  <a:cubicBezTo>
                    <a:pt x="1387" y="3679"/>
                    <a:pt x="1544" y="3521"/>
                    <a:pt x="1733" y="3521"/>
                  </a:cubicBezTo>
                  <a:close/>
                  <a:moveTo>
                    <a:pt x="2080" y="4939"/>
                  </a:moveTo>
                  <a:cubicBezTo>
                    <a:pt x="2490" y="4939"/>
                    <a:pt x="2805" y="5254"/>
                    <a:pt x="2805" y="5664"/>
                  </a:cubicBezTo>
                  <a:cubicBezTo>
                    <a:pt x="2805" y="6042"/>
                    <a:pt x="2490" y="6357"/>
                    <a:pt x="2080" y="6357"/>
                  </a:cubicBezTo>
                  <a:cubicBezTo>
                    <a:pt x="1702" y="6357"/>
                    <a:pt x="1387" y="6042"/>
                    <a:pt x="1387" y="5664"/>
                  </a:cubicBezTo>
                  <a:cubicBezTo>
                    <a:pt x="1387" y="5254"/>
                    <a:pt x="1702" y="4939"/>
                    <a:pt x="2080" y="4939"/>
                  </a:cubicBezTo>
                  <a:close/>
                  <a:moveTo>
                    <a:pt x="5346" y="0"/>
                  </a:moveTo>
                  <a:cubicBezTo>
                    <a:pt x="5207" y="0"/>
                    <a:pt x="5057" y="65"/>
                    <a:pt x="5010" y="182"/>
                  </a:cubicBezTo>
                  <a:lnTo>
                    <a:pt x="4348" y="1474"/>
                  </a:lnTo>
                  <a:lnTo>
                    <a:pt x="3309" y="1883"/>
                  </a:lnTo>
                  <a:cubicBezTo>
                    <a:pt x="3088" y="1568"/>
                    <a:pt x="2805" y="1253"/>
                    <a:pt x="2490" y="1001"/>
                  </a:cubicBezTo>
                  <a:cubicBezTo>
                    <a:pt x="2017" y="1946"/>
                    <a:pt x="1103" y="2671"/>
                    <a:pt x="1" y="2797"/>
                  </a:cubicBezTo>
                  <a:lnTo>
                    <a:pt x="1387" y="8877"/>
                  </a:lnTo>
                  <a:cubicBezTo>
                    <a:pt x="2175" y="8562"/>
                    <a:pt x="2805" y="8027"/>
                    <a:pt x="3309" y="7365"/>
                  </a:cubicBezTo>
                  <a:lnTo>
                    <a:pt x="4348" y="7743"/>
                  </a:lnTo>
                  <a:lnTo>
                    <a:pt x="5010" y="9035"/>
                  </a:lnTo>
                  <a:cubicBezTo>
                    <a:pt x="5078" y="9149"/>
                    <a:pt x="5213" y="9230"/>
                    <a:pt x="5342" y="9230"/>
                  </a:cubicBezTo>
                  <a:cubicBezTo>
                    <a:pt x="5391" y="9230"/>
                    <a:pt x="5439" y="9218"/>
                    <a:pt x="5483" y="9192"/>
                  </a:cubicBezTo>
                  <a:cubicBezTo>
                    <a:pt x="5640" y="9129"/>
                    <a:pt x="5703" y="8877"/>
                    <a:pt x="5640" y="8720"/>
                  </a:cubicBezTo>
                  <a:lnTo>
                    <a:pt x="4915" y="7270"/>
                  </a:lnTo>
                  <a:cubicBezTo>
                    <a:pt x="4884" y="7207"/>
                    <a:pt x="4821" y="7113"/>
                    <a:pt x="4726" y="7113"/>
                  </a:cubicBezTo>
                  <a:lnTo>
                    <a:pt x="3718" y="6735"/>
                  </a:lnTo>
                  <a:cubicBezTo>
                    <a:pt x="4002" y="6168"/>
                    <a:pt x="4128" y="5569"/>
                    <a:pt x="4222" y="4939"/>
                  </a:cubicBezTo>
                  <a:lnTo>
                    <a:pt x="5325" y="4939"/>
                  </a:lnTo>
                  <a:cubicBezTo>
                    <a:pt x="5514" y="4939"/>
                    <a:pt x="5672" y="4782"/>
                    <a:pt x="5672" y="4592"/>
                  </a:cubicBezTo>
                  <a:cubicBezTo>
                    <a:pt x="5672" y="4403"/>
                    <a:pt x="5514" y="4246"/>
                    <a:pt x="5325" y="4246"/>
                  </a:cubicBezTo>
                  <a:lnTo>
                    <a:pt x="4222" y="4246"/>
                  </a:lnTo>
                  <a:cubicBezTo>
                    <a:pt x="4191" y="3616"/>
                    <a:pt x="4002" y="2986"/>
                    <a:pt x="3718" y="2482"/>
                  </a:cubicBezTo>
                  <a:lnTo>
                    <a:pt x="4726" y="2072"/>
                  </a:lnTo>
                  <a:cubicBezTo>
                    <a:pt x="4821" y="2041"/>
                    <a:pt x="4884" y="2009"/>
                    <a:pt x="4915" y="1915"/>
                  </a:cubicBezTo>
                  <a:lnTo>
                    <a:pt x="5640" y="497"/>
                  </a:lnTo>
                  <a:cubicBezTo>
                    <a:pt x="5703" y="339"/>
                    <a:pt x="5640" y="119"/>
                    <a:pt x="5483" y="24"/>
                  </a:cubicBezTo>
                  <a:cubicBezTo>
                    <a:pt x="5442" y="8"/>
                    <a:pt x="5395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8" name="Google Shape;8297;p75">
              <a:extLst>
                <a:ext uri="{FF2B5EF4-FFF2-40B4-BE49-F238E27FC236}">
                  <a16:creationId xmlns:a16="http://schemas.microsoft.com/office/drawing/2014/main" id="{52875B9B-042D-93B8-245D-E18A1BC3B1B3}"/>
                </a:ext>
              </a:extLst>
            </p:cNvPr>
            <p:cNvSpPr/>
            <p:nvPr/>
          </p:nvSpPr>
          <p:spPr>
            <a:xfrm>
              <a:off x="-19728150" y="3763650"/>
              <a:ext cx="114225" cy="54375"/>
            </a:xfrm>
            <a:custGeom>
              <a:avLst/>
              <a:gdLst/>
              <a:ahLst/>
              <a:cxnLst/>
              <a:rect l="l" t="t" r="r" b="b"/>
              <a:pathLst>
                <a:path w="4569" h="2175" extrusionOk="0">
                  <a:moveTo>
                    <a:pt x="2269" y="0"/>
                  </a:moveTo>
                  <a:cubicBezTo>
                    <a:pt x="1449" y="0"/>
                    <a:pt x="662" y="252"/>
                    <a:pt x="0" y="630"/>
                  </a:cubicBezTo>
                  <a:cubicBezTo>
                    <a:pt x="126" y="914"/>
                    <a:pt x="315" y="1197"/>
                    <a:pt x="504" y="1418"/>
                  </a:cubicBezTo>
                  <a:cubicBezTo>
                    <a:pt x="977" y="1891"/>
                    <a:pt x="1607" y="2174"/>
                    <a:pt x="2269" y="2174"/>
                  </a:cubicBezTo>
                  <a:cubicBezTo>
                    <a:pt x="3308" y="2174"/>
                    <a:pt x="4222" y="1544"/>
                    <a:pt x="4568" y="630"/>
                  </a:cubicBezTo>
                  <a:cubicBezTo>
                    <a:pt x="3907" y="252"/>
                    <a:pt x="3119" y="0"/>
                    <a:pt x="22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9" name="Google Shape;8298;p75">
              <a:extLst>
                <a:ext uri="{FF2B5EF4-FFF2-40B4-BE49-F238E27FC236}">
                  <a16:creationId xmlns:a16="http://schemas.microsoft.com/office/drawing/2014/main" id="{D3E889B3-A9CA-5634-0F7C-55A7445E3BFD}"/>
                </a:ext>
              </a:extLst>
            </p:cNvPr>
            <p:cNvSpPr/>
            <p:nvPr/>
          </p:nvSpPr>
          <p:spPr>
            <a:xfrm>
              <a:off x="-19695075" y="3868400"/>
              <a:ext cx="48075" cy="110300"/>
            </a:xfrm>
            <a:custGeom>
              <a:avLst/>
              <a:gdLst/>
              <a:ahLst/>
              <a:cxnLst/>
              <a:rect l="l" t="t" r="r" b="b"/>
              <a:pathLst>
                <a:path w="1923" h="4412" extrusionOk="0">
                  <a:moveTo>
                    <a:pt x="977" y="0"/>
                  </a:moveTo>
                  <a:lnTo>
                    <a:pt x="0" y="4285"/>
                  </a:lnTo>
                  <a:cubicBezTo>
                    <a:pt x="316" y="4380"/>
                    <a:pt x="631" y="4411"/>
                    <a:pt x="977" y="4411"/>
                  </a:cubicBezTo>
                  <a:cubicBezTo>
                    <a:pt x="1261" y="4411"/>
                    <a:pt x="1576" y="4380"/>
                    <a:pt x="1922" y="4285"/>
                  </a:cubicBezTo>
                  <a:lnTo>
                    <a:pt x="97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0" name="Google Shape;8299;p75">
              <a:extLst>
                <a:ext uri="{FF2B5EF4-FFF2-40B4-BE49-F238E27FC236}">
                  <a16:creationId xmlns:a16="http://schemas.microsoft.com/office/drawing/2014/main" id="{FE635F48-9778-F66C-A125-F4677710D887}"/>
                </a:ext>
              </a:extLst>
            </p:cNvPr>
            <p:cNvSpPr/>
            <p:nvPr/>
          </p:nvSpPr>
          <p:spPr>
            <a:xfrm>
              <a:off x="-19822675" y="3764250"/>
              <a:ext cx="142575" cy="229550"/>
            </a:xfrm>
            <a:custGeom>
              <a:avLst/>
              <a:gdLst/>
              <a:ahLst/>
              <a:cxnLst/>
              <a:rect l="l" t="t" r="r" b="b"/>
              <a:pathLst>
                <a:path w="5703" h="9182" extrusionOk="0">
                  <a:moveTo>
                    <a:pt x="3939" y="3599"/>
                  </a:moveTo>
                  <a:cubicBezTo>
                    <a:pt x="4128" y="3599"/>
                    <a:pt x="4285" y="3757"/>
                    <a:pt x="4285" y="3977"/>
                  </a:cubicBezTo>
                  <a:cubicBezTo>
                    <a:pt x="4285" y="4166"/>
                    <a:pt x="4128" y="4324"/>
                    <a:pt x="3939" y="4324"/>
                  </a:cubicBezTo>
                  <a:cubicBezTo>
                    <a:pt x="3750" y="4324"/>
                    <a:pt x="3592" y="4166"/>
                    <a:pt x="3592" y="3977"/>
                  </a:cubicBezTo>
                  <a:cubicBezTo>
                    <a:pt x="3592" y="3757"/>
                    <a:pt x="3750" y="3599"/>
                    <a:pt x="3939" y="3599"/>
                  </a:cubicBezTo>
                  <a:close/>
                  <a:moveTo>
                    <a:pt x="3592" y="5017"/>
                  </a:moveTo>
                  <a:cubicBezTo>
                    <a:pt x="3970" y="5017"/>
                    <a:pt x="4285" y="5332"/>
                    <a:pt x="4285" y="5742"/>
                  </a:cubicBezTo>
                  <a:cubicBezTo>
                    <a:pt x="4285" y="6120"/>
                    <a:pt x="3970" y="6435"/>
                    <a:pt x="3592" y="6435"/>
                  </a:cubicBezTo>
                  <a:cubicBezTo>
                    <a:pt x="3183" y="6435"/>
                    <a:pt x="2868" y="6120"/>
                    <a:pt x="2868" y="5742"/>
                  </a:cubicBezTo>
                  <a:cubicBezTo>
                    <a:pt x="2868" y="5332"/>
                    <a:pt x="3183" y="5017"/>
                    <a:pt x="3592" y="5017"/>
                  </a:cubicBezTo>
                  <a:close/>
                  <a:moveTo>
                    <a:pt x="371" y="1"/>
                  </a:moveTo>
                  <a:cubicBezTo>
                    <a:pt x="318" y="1"/>
                    <a:pt x="266" y="12"/>
                    <a:pt x="221" y="39"/>
                  </a:cubicBezTo>
                  <a:cubicBezTo>
                    <a:pt x="64" y="102"/>
                    <a:pt x="1" y="354"/>
                    <a:pt x="64" y="480"/>
                  </a:cubicBezTo>
                  <a:lnTo>
                    <a:pt x="788" y="1930"/>
                  </a:lnTo>
                  <a:cubicBezTo>
                    <a:pt x="820" y="1993"/>
                    <a:pt x="914" y="2056"/>
                    <a:pt x="977" y="2056"/>
                  </a:cubicBezTo>
                  <a:lnTo>
                    <a:pt x="2017" y="2465"/>
                  </a:lnTo>
                  <a:cubicBezTo>
                    <a:pt x="1733" y="3001"/>
                    <a:pt x="1576" y="3599"/>
                    <a:pt x="1481" y="4229"/>
                  </a:cubicBezTo>
                  <a:lnTo>
                    <a:pt x="379" y="4229"/>
                  </a:lnTo>
                  <a:cubicBezTo>
                    <a:pt x="190" y="4229"/>
                    <a:pt x="32" y="4387"/>
                    <a:pt x="32" y="4576"/>
                  </a:cubicBezTo>
                  <a:cubicBezTo>
                    <a:pt x="32" y="4797"/>
                    <a:pt x="190" y="4954"/>
                    <a:pt x="379" y="4954"/>
                  </a:cubicBezTo>
                  <a:lnTo>
                    <a:pt x="1481" y="4954"/>
                  </a:lnTo>
                  <a:cubicBezTo>
                    <a:pt x="1544" y="5584"/>
                    <a:pt x="1733" y="6151"/>
                    <a:pt x="2017" y="6718"/>
                  </a:cubicBezTo>
                  <a:lnTo>
                    <a:pt x="977" y="7096"/>
                  </a:lnTo>
                  <a:cubicBezTo>
                    <a:pt x="914" y="7159"/>
                    <a:pt x="820" y="7191"/>
                    <a:pt x="788" y="7254"/>
                  </a:cubicBezTo>
                  <a:lnTo>
                    <a:pt x="64" y="8672"/>
                  </a:lnTo>
                  <a:cubicBezTo>
                    <a:pt x="1" y="8829"/>
                    <a:pt x="64" y="9081"/>
                    <a:pt x="221" y="9144"/>
                  </a:cubicBezTo>
                  <a:cubicBezTo>
                    <a:pt x="282" y="9170"/>
                    <a:pt x="340" y="9182"/>
                    <a:pt x="394" y="9182"/>
                  </a:cubicBezTo>
                  <a:cubicBezTo>
                    <a:pt x="536" y="9182"/>
                    <a:pt x="648" y="9101"/>
                    <a:pt x="694" y="8987"/>
                  </a:cubicBezTo>
                  <a:lnTo>
                    <a:pt x="1387" y="7695"/>
                  </a:lnTo>
                  <a:lnTo>
                    <a:pt x="2395" y="7317"/>
                  </a:lnTo>
                  <a:cubicBezTo>
                    <a:pt x="2868" y="7979"/>
                    <a:pt x="3529" y="8483"/>
                    <a:pt x="4317" y="8829"/>
                  </a:cubicBezTo>
                  <a:lnTo>
                    <a:pt x="5703" y="2749"/>
                  </a:lnTo>
                  <a:cubicBezTo>
                    <a:pt x="4947" y="2749"/>
                    <a:pt x="4285" y="2434"/>
                    <a:pt x="3813" y="1930"/>
                  </a:cubicBezTo>
                  <a:cubicBezTo>
                    <a:pt x="3529" y="1646"/>
                    <a:pt x="3340" y="1362"/>
                    <a:pt x="3214" y="1016"/>
                  </a:cubicBezTo>
                  <a:cubicBezTo>
                    <a:pt x="2899" y="1236"/>
                    <a:pt x="2647" y="1552"/>
                    <a:pt x="2395" y="1867"/>
                  </a:cubicBezTo>
                  <a:lnTo>
                    <a:pt x="1387" y="1489"/>
                  </a:lnTo>
                  <a:lnTo>
                    <a:pt x="694" y="165"/>
                  </a:lnTo>
                  <a:cubicBezTo>
                    <a:pt x="649" y="75"/>
                    <a:pt x="506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51" name="Google Shape;8300;p75">
            <a:extLst>
              <a:ext uri="{FF2B5EF4-FFF2-40B4-BE49-F238E27FC236}">
                <a16:creationId xmlns:a16="http://schemas.microsoft.com/office/drawing/2014/main" id="{1CC23194-7BE4-019A-EB76-0B012F7EE757}"/>
              </a:ext>
            </a:extLst>
          </p:cNvPr>
          <p:cNvGrpSpPr/>
          <p:nvPr/>
        </p:nvGrpSpPr>
        <p:grpSpPr>
          <a:xfrm>
            <a:off x="3953222" y="3728371"/>
            <a:ext cx="599100" cy="600627"/>
            <a:chOff x="-19822675" y="4066875"/>
            <a:chExt cx="304050" cy="304825"/>
          </a:xfrm>
          <a:solidFill>
            <a:schemeClr val="tx1"/>
          </a:solidFill>
        </p:grpSpPr>
        <p:sp>
          <p:nvSpPr>
            <p:cNvPr id="1252" name="Google Shape;8301;p75">
              <a:extLst>
                <a:ext uri="{FF2B5EF4-FFF2-40B4-BE49-F238E27FC236}">
                  <a16:creationId xmlns:a16="http://schemas.microsoft.com/office/drawing/2014/main" id="{34488CEF-38AC-05C6-E502-AD79BE254FC7}"/>
                </a:ext>
              </a:extLst>
            </p:cNvPr>
            <p:cNvSpPr/>
            <p:nvPr/>
          </p:nvSpPr>
          <p:spPr>
            <a:xfrm>
              <a:off x="-19803775" y="4086925"/>
              <a:ext cx="71700" cy="68975"/>
            </a:xfrm>
            <a:custGeom>
              <a:avLst/>
              <a:gdLst/>
              <a:ahLst/>
              <a:cxnLst/>
              <a:rect l="l" t="t" r="r" b="b"/>
              <a:pathLst>
                <a:path w="2868" h="2759" extrusionOk="0">
                  <a:moveTo>
                    <a:pt x="1829" y="1"/>
                  </a:moveTo>
                  <a:cubicBezTo>
                    <a:pt x="1712" y="1"/>
                    <a:pt x="1595" y="17"/>
                    <a:pt x="1482" y="49"/>
                  </a:cubicBezTo>
                  <a:cubicBezTo>
                    <a:pt x="536" y="270"/>
                    <a:pt x="64" y="1467"/>
                    <a:pt x="1" y="2759"/>
                  </a:cubicBezTo>
                  <a:lnTo>
                    <a:pt x="2143" y="2759"/>
                  </a:lnTo>
                  <a:cubicBezTo>
                    <a:pt x="2238" y="1971"/>
                    <a:pt x="2458" y="1089"/>
                    <a:pt x="2868" y="364"/>
                  </a:cubicBezTo>
                  <a:cubicBezTo>
                    <a:pt x="2517" y="131"/>
                    <a:pt x="2167" y="1"/>
                    <a:pt x="18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3" name="Google Shape;8302;p75">
              <a:extLst>
                <a:ext uri="{FF2B5EF4-FFF2-40B4-BE49-F238E27FC236}">
                  <a16:creationId xmlns:a16="http://schemas.microsoft.com/office/drawing/2014/main" id="{965B91F7-8033-955D-4E0F-EA96167B289F}"/>
                </a:ext>
              </a:extLst>
            </p:cNvPr>
            <p:cNvSpPr/>
            <p:nvPr/>
          </p:nvSpPr>
          <p:spPr>
            <a:xfrm>
              <a:off x="-19822675" y="4174775"/>
              <a:ext cx="304050" cy="124475"/>
            </a:xfrm>
            <a:custGeom>
              <a:avLst/>
              <a:gdLst/>
              <a:ahLst/>
              <a:cxnLst/>
              <a:rect l="l" t="t" r="r" b="b"/>
              <a:pathLst>
                <a:path w="12162" h="4979" extrusionOk="0">
                  <a:moveTo>
                    <a:pt x="3939" y="1450"/>
                  </a:moveTo>
                  <a:cubicBezTo>
                    <a:pt x="4128" y="1450"/>
                    <a:pt x="4285" y="1608"/>
                    <a:pt x="4285" y="1797"/>
                  </a:cubicBezTo>
                  <a:cubicBezTo>
                    <a:pt x="4285" y="1986"/>
                    <a:pt x="4128" y="2143"/>
                    <a:pt x="3939" y="2143"/>
                  </a:cubicBezTo>
                  <a:lnTo>
                    <a:pt x="2521" y="2143"/>
                  </a:lnTo>
                  <a:cubicBezTo>
                    <a:pt x="2332" y="2143"/>
                    <a:pt x="2175" y="1986"/>
                    <a:pt x="2175" y="1797"/>
                  </a:cubicBezTo>
                  <a:cubicBezTo>
                    <a:pt x="2175" y="1608"/>
                    <a:pt x="2332" y="1450"/>
                    <a:pt x="2521" y="1450"/>
                  </a:cubicBezTo>
                  <a:close/>
                  <a:moveTo>
                    <a:pt x="6774" y="1450"/>
                  </a:moveTo>
                  <a:cubicBezTo>
                    <a:pt x="6963" y="1450"/>
                    <a:pt x="7121" y="1608"/>
                    <a:pt x="7121" y="1797"/>
                  </a:cubicBezTo>
                  <a:cubicBezTo>
                    <a:pt x="7121" y="1986"/>
                    <a:pt x="6963" y="2143"/>
                    <a:pt x="6774" y="2143"/>
                  </a:cubicBezTo>
                  <a:lnTo>
                    <a:pt x="5357" y="2143"/>
                  </a:lnTo>
                  <a:cubicBezTo>
                    <a:pt x="5167" y="2143"/>
                    <a:pt x="5010" y="1986"/>
                    <a:pt x="5010" y="1797"/>
                  </a:cubicBezTo>
                  <a:cubicBezTo>
                    <a:pt x="5010" y="1608"/>
                    <a:pt x="5167" y="1450"/>
                    <a:pt x="5357" y="1450"/>
                  </a:cubicBezTo>
                  <a:close/>
                  <a:moveTo>
                    <a:pt x="9641" y="1450"/>
                  </a:moveTo>
                  <a:cubicBezTo>
                    <a:pt x="9830" y="1450"/>
                    <a:pt x="9988" y="1608"/>
                    <a:pt x="9988" y="1797"/>
                  </a:cubicBezTo>
                  <a:cubicBezTo>
                    <a:pt x="9988" y="1986"/>
                    <a:pt x="9830" y="2143"/>
                    <a:pt x="9641" y="2143"/>
                  </a:cubicBezTo>
                  <a:lnTo>
                    <a:pt x="8223" y="2143"/>
                  </a:lnTo>
                  <a:cubicBezTo>
                    <a:pt x="8034" y="2143"/>
                    <a:pt x="7877" y="1986"/>
                    <a:pt x="7877" y="1797"/>
                  </a:cubicBezTo>
                  <a:cubicBezTo>
                    <a:pt x="7877" y="1608"/>
                    <a:pt x="8034" y="1450"/>
                    <a:pt x="8223" y="1450"/>
                  </a:cubicBezTo>
                  <a:close/>
                  <a:moveTo>
                    <a:pt x="5357" y="2868"/>
                  </a:moveTo>
                  <a:cubicBezTo>
                    <a:pt x="5546" y="2868"/>
                    <a:pt x="5703" y="3025"/>
                    <a:pt x="5703" y="3214"/>
                  </a:cubicBezTo>
                  <a:cubicBezTo>
                    <a:pt x="5703" y="3403"/>
                    <a:pt x="5546" y="3561"/>
                    <a:pt x="5357" y="3561"/>
                  </a:cubicBezTo>
                  <a:lnTo>
                    <a:pt x="3939" y="3561"/>
                  </a:lnTo>
                  <a:cubicBezTo>
                    <a:pt x="3750" y="3561"/>
                    <a:pt x="3592" y="3403"/>
                    <a:pt x="3592" y="3214"/>
                  </a:cubicBezTo>
                  <a:cubicBezTo>
                    <a:pt x="3592" y="3025"/>
                    <a:pt x="3750" y="2868"/>
                    <a:pt x="3939" y="2868"/>
                  </a:cubicBezTo>
                  <a:close/>
                  <a:moveTo>
                    <a:pt x="8223" y="2868"/>
                  </a:moveTo>
                  <a:cubicBezTo>
                    <a:pt x="8412" y="2868"/>
                    <a:pt x="8570" y="3025"/>
                    <a:pt x="8570" y="3214"/>
                  </a:cubicBezTo>
                  <a:cubicBezTo>
                    <a:pt x="8570" y="3403"/>
                    <a:pt x="8412" y="3561"/>
                    <a:pt x="8223" y="3561"/>
                  </a:cubicBezTo>
                  <a:lnTo>
                    <a:pt x="6806" y="3561"/>
                  </a:lnTo>
                  <a:cubicBezTo>
                    <a:pt x="6617" y="3561"/>
                    <a:pt x="6459" y="3403"/>
                    <a:pt x="6459" y="3214"/>
                  </a:cubicBezTo>
                  <a:cubicBezTo>
                    <a:pt x="6459" y="3025"/>
                    <a:pt x="6617" y="2868"/>
                    <a:pt x="6806" y="2868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3214"/>
                    <a:pt x="1765" y="4979"/>
                    <a:pt x="3939" y="4979"/>
                  </a:cubicBezTo>
                  <a:lnTo>
                    <a:pt x="8223" y="4979"/>
                  </a:lnTo>
                  <a:cubicBezTo>
                    <a:pt x="10397" y="4979"/>
                    <a:pt x="12162" y="3214"/>
                    <a:pt x="12162" y="1040"/>
                  </a:cubicBezTo>
                  <a:cubicBezTo>
                    <a:pt x="12162" y="473"/>
                    <a:pt x="11689" y="1"/>
                    <a:pt x="110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4" name="Google Shape;8303;p75">
              <a:extLst>
                <a:ext uri="{FF2B5EF4-FFF2-40B4-BE49-F238E27FC236}">
                  <a16:creationId xmlns:a16="http://schemas.microsoft.com/office/drawing/2014/main" id="{6339A630-CDB1-3276-F57A-5E352207DCF9}"/>
                </a:ext>
              </a:extLst>
            </p:cNvPr>
            <p:cNvSpPr/>
            <p:nvPr/>
          </p:nvSpPr>
          <p:spPr>
            <a:xfrm>
              <a:off x="-19732100" y="4066875"/>
              <a:ext cx="122100" cy="89825"/>
            </a:xfrm>
            <a:custGeom>
              <a:avLst/>
              <a:gdLst/>
              <a:ahLst/>
              <a:cxnLst/>
              <a:rect l="l" t="t" r="r" b="b"/>
              <a:pathLst>
                <a:path w="4884" h="3593" extrusionOk="0">
                  <a:moveTo>
                    <a:pt x="2427" y="1"/>
                  </a:moveTo>
                  <a:cubicBezTo>
                    <a:pt x="1229" y="1"/>
                    <a:pt x="190" y="1796"/>
                    <a:pt x="1" y="3592"/>
                  </a:cubicBezTo>
                  <a:lnTo>
                    <a:pt x="4884" y="3592"/>
                  </a:lnTo>
                  <a:cubicBezTo>
                    <a:pt x="4695" y="1796"/>
                    <a:pt x="3687" y="1"/>
                    <a:pt x="24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5" name="Google Shape;8304;p75">
              <a:extLst>
                <a:ext uri="{FF2B5EF4-FFF2-40B4-BE49-F238E27FC236}">
                  <a16:creationId xmlns:a16="http://schemas.microsoft.com/office/drawing/2014/main" id="{B361A3AA-9440-6811-4241-A89F98D9F2AA}"/>
                </a:ext>
              </a:extLst>
            </p:cNvPr>
            <p:cNvSpPr/>
            <p:nvPr/>
          </p:nvSpPr>
          <p:spPr>
            <a:xfrm>
              <a:off x="-19609225" y="4087725"/>
              <a:ext cx="71700" cy="69750"/>
            </a:xfrm>
            <a:custGeom>
              <a:avLst/>
              <a:gdLst/>
              <a:ahLst/>
              <a:cxnLst/>
              <a:rect l="l" t="t" r="r" b="b"/>
              <a:pathLst>
                <a:path w="2868" h="2790" extrusionOk="0">
                  <a:moveTo>
                    <a:pt x="1039" y="0"/>
                  </a:moveTo>
                  <a:cubicBezTo>
                    <a:pt x="701" y="0"/>
                    <a:pt x="351" y="130"/>
                    <a:pt x="1" y="364"/>
                  </a:cubicBezTo>
                  <a:cubicBezTo>
                    <a:pt x="410" y="1120"/>
                    <a:pt x="631" y="1971"/>
                    <a:pt x="725" y="2790"/>
                  </a:cubicBezTo>
                  <a:lnTo>
                    <a:pt x="2867" y="2790"/>
                  </a:lnTo>
                  <a:lnTo>
                    <a:pt x="2867" y="2758"/>
                  </a:lnTo>
                  <a:cubicBezTo>
                    <a:pt x="2804" y="1466"/>
                    <a:pt x="2332" y="269"/>
                    <a:pt x="1387" y="49"/>
                  </a:cubicBezTo>
                  <a:cubicBezTo>
                    <a:pt x="1273" y="16"/>
                    <a:pt x="1157" y="0"/>
                    <a:pt x="10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6" name="Google Shape;8305;p75">
              <a:extLst>
                <a:ext uri="{FF2B5EF4-FFF2-40B4-BE49-F238E27FC236}">
                  <a16:creationId xmlns:a16="http://schemas.microsoft.com/office/drawing/2014/main" id="{56B15F66-2E74-0FFA-8186-1C5FE7507180}"/>
                </a:ext>
              </a:extLst>
            </p:cNvPr>
            <p:cNvSpPr/>
            <p:nvPr/>
          </p:nvSpPr>
          <p:spPr>
            <a:xfrm>
              <a:off x="-19643875" y="4308675"/>
              <a:ext cx="70900" cy="44125"/>
            </a:xfrm>
            <a:custGeom>
              <a:avLst/>
              <a:gdLst/>
              <a:ahLst/>
              <a:cxnLst/>
              <a:rect l="l" t="t" r="r" b="b"/>
              <a:pathLst>
                <a:path w="2836" h="1765" extrusionOk="0">
                  <a:moveTo>
                    <a:pt x="2836" y="1"/>
                  </a:moveTo>
                  <a:cubicBezTo>
                    <a:pt x="2300" y="221"/>
                    <a:pt x="1702" y="347"/>
                    <a:pt x="1071" y="347"/>
                  </a:cubicBezTo>
                  <a:lnTo>
                    <a:pt x="63" y="347"/>
                  </a:lnTo>
                  <a:cubicBezTo>
                    <a:pt x="0" y="473"/>
                    <a:pt x="0" y="568"/>
                    <a:pt x="0" y="694"/>
                  </a:cubicBezTo>
                  <a:lnTo>
                    <a:pt x="0" y="1387"/>
                  </a:lnTo>
                  <a:cubicBezTo>
                    <a:pt x="0" y="1607"/>
                    <a:pt x="189" y="1765"/>
                    <a:pt x="378" y="1765"/>
                  </a:cubicBezTo>
                  <a:lnTo>
                    <a:pt x="1071" y="1765"/>
                  </a:lnTo>
                  <a:cubicBezTo>
                    <a:pt x="2048" y="1765"/>
                    <a:pt x="2836" y="977"/>
                    <a:pt x="28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7" name="Google Shape;8306;p75">
              <a:extLst>
                <a:ext uri="{FF2B5EF4-FFF2-40B4-BE49-F238E27FC236}">
                  <a16:creationId xmlns:a16="http://schemas.microsoft.com/office/drawing/2014/main" id="{60CD8958-D200-6617-DCAF-03581AA1A6D9}"/>
                </a:ext>
              </a:extLst>
            </p:cNvPr>
            <p:cNvSpPr/>
            <p:nvPr/>
          </p:nvSpPr>
          <p:spPr>
            <a:xfrm>
              <a:off x="-19581650" y="4292925"/>
              <a:ext cx="63025" cy="78775"/>
            </a:xfrm>
            <a:custGeom>
              <a:avLst/>
              <a:gdLst/>
              <a:ahLst/>
              <a:cxnLst/>
              <a:rect l="l" t="t" r="r" b="b"/>
              <a:pathLst>
                <a:path w="2521" h="3151" extrusionOk="0">
                  <a:moveTo>
                    <a:pt x="1418" y="1"/>
                  </a:moveTo>
                  <a:lnTo>
                    <a:pt x="1071" y="221"/>
                  </a:lnTo>
                  <a:lnTo>
                    <a:pt x="1071" y="631"/>
                  </a:lnTo>
                  <a:cubicBezTo>
                    <a:pt x="1071" y="1450"/>
                    <a:pt x="630" y="2206"/>
                    <a:pt x="0" y="2678"/>
                  </a:cubicBezTo>
                  <a:cubicBezTo>
                    <a:pt x="410" y="2930"/>
                    <a:pt x="945" y="3151"/>
                    <a:pt x="1449" y="3151"/>
                  </a:cubicBezTo>
                  <a:lnTo>
                    <a:pt x="2174" y="3151"/>
                  </a:lnTo>
                  <a:cubicBezTo>
                    <a:pt x="2363" y="3151"/>
                    <a:pt x="2521" y="2993"/>
                    <a:pt x="2521" y="2773"/>
                  </a:cubicBezTo>
                  <a:lnTo>
                    <a:pt x="2521" y="2080"/>
                  </a:lnTo>
                  <a:cubicBezTo>
                    <a:pt x="2521" y="1198"/>
                    <a:pt x="2048" y="473"/>
                    <a:pt x="1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58" name="Google Shape;8307;p75">
            <a:extLst>
              <a:ext uri="{FF2B5EF4-FFF2-40B4-BE49-F238E27FC236}">
                <a16:creationId xmlns:a16="http://schemas.microsoft.com/office/drawing/2014/main" id="{07A14967-BFD3-823D-4C31-08716F2D5A89}"/>
              </a:ext>
            </a:extLst>
          </p:cNvPr>
          <p:cNvGrpSpPr/>
          <p:nvPr/>
        </p:nvGrpSpPr>
        <p:grpSpPr>
          <a:xfrm>
            <a:off x="7698647" y="2252762"/>
            <a:ext cx="532403" cy="599100"/>
            <a:chOff x="-17878825" y="3334400"/>
            <a:chExt cx="270200" cy="304050"/>
          </a:xfrm>
          <a:solidFill>
            <a:schemeClr val="tx1"/>
          </a:solidFill>
        </p:grpSpPr>
        <p:sp>
          <p:nvSpPr>
            <p:cNvPr id="1259" name="Google Shape;8308;p75">
              <a:extLst>
                <a:ext uri="{FF2B5EF4-FFF2-40B4-BE49-F238E27FC236}">
                  <a16:creationId xmlns:a16="http://schemas.microsoft.com/office/drawing/2014/main" id="{D5E6C542-533B-A1E7-F867-94E23F00EE69}"/>
                </a:ext>
              </a:extLst>
            </p:cNvPr>
            <p:cNvSpPr/>
            <p:nvPr/>
          </p:nvSpPr>
          <p:spPr>
            <a:xfrm>
              <a:off x="-17683475" y="3334400"/>
              <a:ext cx="74850" cy="74050"/>
            </a:xfrm>
            <a:custGeom>
              <a:avLst/>
              <a:gdLst/>
              <a:ahLst/>
              <a:cxnLst/>
              <a:rect l="l" t="t" r="r" b="b"/>
              <a:pathLst>
                <a:path w="2994" h="2962" extrusionOk="0">
                  <a:moveTo>
                    <a:pt x="1985" y="0"/>
                  </a:moveTo>
                  <a:cubicBezTo>
                    <a:pt x="1197" y="0"/>
                    <a:pt x="473" y="378"/>
                    <a:pt x="0" y="945"/>
                  </a:cubicBezTo>
                  <a:cubicBezTo>
                    <a:pt x="630" y="1481"/>
                    <a:pt x="1229" y="2174"/>
                    <a:pt x="1670" y="2962"/>
                  </a:cubicBezTo>
                  <a:lnTo>
                    <a:pt x="2867" y="473"/>
                  </a:lnTo>
                  <a:cubicBezTo>
                    <a:pt x="2993" y="252"/>
                    <a:pt x="2836" y="0"/>
                    <a:pt x="25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0" name="Google Shape;8309;p75">
              <a:extLst>
                <a:ext uri="{FF2B5EF4-FFF2-40B4-BE49-F238E27FC236}">
                  <a16:creationId xmlns:a16="http://schemas.microsoft.com/office/drawing/2014/main" id="{2CA1BFC2-BB71-EAE8-9547-76A05874D3F7}"/>
                </a:ext>
              </a:extLst>
            </p:cNvPr>
            <p:cNvSpPr/>
            <p:nvPr/>
          </p:nvSpPr>
          <p:spPr>
            <a:xfrm>
              <a:off x="-17752000" y="3513975"/>
              <a:ext cx="16550" cy="16550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441"/>
                    <a:pt x="158" y="536"/>
                    <a:pt x="347" y="662"/>
                  </a:cubicBezTo>
                  <a:cubicBezTo>
                    <a:pt x="504" y="599"/>
                    <a:pt x="630" y="473"/>
                    <a:pt x="662" y="378"/>
                  </a:cubicBezTo>
                  <a:lnTo>
                    <a:pt x="662" y="284"/>
                  </a:lnTo>
                  <a:cubicBezTo>
                    <a:pt x="630" y="126"/>
                    <a:pt x="504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1" name="Google Shape;8310;p75">
              <a:extLst>
                <a:ext uri="{FF2B5EF4-FFF2-40B4-BE49-F238E27FC236}">
                  <a16:creationId xmlns:a16="http://schemas.microsoft.com/office/drawing/2014/main" id="{46E9F653-0D8B-A4A3-08B9-3DFBA2C0DC38}"/>
                </a:ext>
              </a:extLst>
            </p:cNvPr>
            <p:cNvSpPr/>
            <p:nvPr/>
          </p:nvSpPr>
          <p:spPr>
            <a:xfrm>
              <a:off x="-17860700" y="3405275"/>
              <a:ext cx="107150" cy="206225"/>
            </a:xfrm>
            <a:custGeom>
              <a:avLst/>
              <a:gdLst/>
              <a:ahLst/>
              <a:cxnLst/>
              <a:rect l="l" t="t" r="r" b="b"/>
              <a:pathLst>
                <a:path w="4286" h="8249" extrusionOk="0">
                  <a:moveTo>
                    <a:pt x="2521" y="2931"/>
                  </a:moveTo>
                  <a:cubicBezTo>
                    <a:pt x="2710" y="2931"/>
                    <a:pt x="2867" y="3088"/>
                    <a:pt x="2867" y="3277"/>
                  </a:cubicBezTo>
                  <a:cubicBezTo>
                    <a:pt x="2867" y="3466"/>
                    <a:pt x="2710" y="3624"/>
                    <a:pt x="2521" y="3624"/>
                  </a:cubicBezTo>
                  <a:cubicBezTo>
                    <a:pt x="2332" y="3624"/>
                    <a:pt x="2174" y="3466"/>
                    <a:pt x="2174" y="3277"/>
                  </a:cubicBezTo>
                  <a:cubicBezTo>
                    <a:pt x="2174" y="3088"/>
                    <a:pt x="2332" y="2931"/>
                    <a:pt x="2521" y="2931"/>
                  </a:cubicBezTo>
                  <a:close/>
                  <a:moveTo>
                    <a:pt x="1513" y="1"/>
                  </a:moveTo>
                  <a:cubicBezTo>
                    <a:pt x="568" y="1387"/>
                    <a:pt x="1" y="3246"/>
                    <a:pt x="1" y="4695"/>
                  </a:cubicBezTo>
                  <a:cubicBezTo>
                    <a:pt x="1" y="6113"/>
                    <a:pt x="473" y="7184"/>
                    <a:pt x="1450" y="7845"/>
                  </a:cubicBezTo>
                  <a:cubicBezTo>
                    <a:pt x="1859" y="8112"/>
                    <a:pt x="2328" y="8248"/>
                    <a:pt x="2801" y="8248"/>
                  </a:cubicBezTo>
                  <a:cubicBezTo>
                    <a:pt x="3166" y="8248"/>
                    <a:pt x="3533" y="8167"/>
                    <a:pt x="3876" y="8003"/>
                  </a:cubicBezTo>
                  <a:cubicBezTo>
                    <a:pt x="4128" y="7845"/>
                    <a:pt x="4285" y="7562"/>
                    <a:pt x="4285" y="7310"/>
                  </a:cubicBezTo>
                  <a:lnTo>
                    <a:pt x="4285" y="5608"/>
                  </a:lnTo>
                  <a:cubicBezTo>
                    <a:pt x="4065" y="5451"/>
                    <a:pt x="3718" y="5199"/>
                    <a:pt x="3624" y="4852"/>
                  </a:cubicBezTo>
                  <a:cubicBezTo>
                    <a:pt x="3592" y="4821"/>
                    <a:pt x="3592" y="4726"/>
                    <a:pt x="3592" y="4695"/>
                  </a:cubicBezTo>
                  <a:lnTo>
                    <a:pt x="3592" y="2300"/>
                  </a:lnTo>
                  <a:cubicBezTo>
                    <a:pt x="3592" y="1670"/>
                    <a:pt x="3277" y="1103"/>
                    <a:pt x="2773" y="788"/>
                  </a:cubicBezTo>
                  <a:lnTo>
                    <a:pt x="151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2" name="Google Shape;8311;p75">
              <a:extLst>
                <a:ext uri="{FF2B5EF4-FFF2-40B4-BE49-F238E27FC236}">
                  <a16:creationId xmlns:a16="http://schemas.microsoft.com/office/drawing/2014/main" id="{20B2E06D-63AF-4977-9886-65C4233BC91E}"/>
                </a:ext>
              </a:extLst>
            </p:cNvPr>
            <p:cNvSpPr/>
            <p:nvPr/>
          </p:nvSpPr>
          <p:spPr>
            <a:xfrm>
              <a:off x="-17735475" y="3405275"/>
              <a:ext cx="107150" cy="206475"/>
            </a:xfrm>
            <a:custGeom>
              <a:avLst/>
              <a:gdLst/>
              <a:ahLst/>
              <a:cxnLst/>
              <a:rect l="l" t="t" r="r" b="b"/>
              <a:pathLst>
                <a:path w="4286" h="8259" extrusionOk="0">
                  <a:moveTo>
                    <a:pt x="1797" y="2931"/>
                  </a:moveTo>
                  <a:cubicBezTo>
                    <a:pt x="2017" y="2931"/>
                    <a:pt x="2175" y="3088"/>
                    <a:pt x="2175" y="3277"/>
                  </a:cubicBezTo>
                  <a:cubicBezTo>
                    <a:pt x="2175" y="3466"/>
                    <a:pt x="2017" y="3624"/>
                    <a:pt x="1797" y="3624"/>
                  </a:cubicBezTo>
                  <a:cubicBezTo>
                    <a:pt x="1608" y="3624"/>
                    <a:pt x="1450" y="3466"/>
                    <a:pt x="1450" y="3277"/>
                  </a:cubicBezTo>
                  <a:cubicBezTo>
                    <a:pt x="1450" y="3088"/>
                    <a:pt x="1608" y="2931"/>
                    <a:pt x="1797" y="2931"/>
                  </a:cubicBezTo>
                  <a:close/>
                  <a:moveTo>
                    <a:pt x="2805" y="1"/>
                  </a:moveTo>
                  <a:lnTo>
                    <a:pt x="1545" y="788"/>
                  </a:lnTo>
                  <a:cubicBezTo>
                    <a:pt x="1009" y="1103"/>
                    <a:pt x="694" y="1702"/>
                    <a:pt x="694" y="2300"/>
                  </a:cubicBezTo>
                  <a:lnTo>
                    <a:pt x="694" y="4506"/>
                  </a:lnTo>
                  <a:lnTo>
                    <a:pt x="694" y="4695"/>
                  </a:lnTo>
                  <a:cubicBezTo>
                    <a:pt x="694" y="4789"/>
                    <a:pt x="694" y="4852"/>
                    <a:pt x="662" y="4947"/>
                  </a:cubicBezTo>
                  <a:lnTo>
                    <a:pt x="662" y="4978"/>
                  </a:lnTo>
                  <a:cubicBezTo>
                    <a:pt x="568" y="5293"/>
                    <a:pt x="253" y="5514"/>
                    <a:pt x="1" y="5640"/>
                  </a:cubicBezTo>
                  <a:lnTo>
                    <a:pt x="1" y="7310"/>
                  </a:lnTo>
                  <a:cubicBezTo>
                    <a:pt x="1" y="7562"/>
                    <a:pt x="158" y="7845"/>
                    <a:pt x="442" y="8003"/>
                  </a:cubicBezTo>
                  <a:cubicBezTo>
                    <a:pt x="777" y="8174"/>
                    <a:pt x="1139" y="8258"/>
                    <a:pt x="1503" y="8258"/>
                  </a:cubicBezTo>
                  <a:cubicBezTo>
                    <a:pt x="2884" y="8258"/>
                    <a:pt x="4285" y="7039"/>
                    <a:pt x="4285" y="4695"/>
                  </a:cubicBezTo>
                  <a:cubicBezTo>
                    <a:pt x="4285" y="3246"/>
                    <a:pt x="3750" y="1418"/>
                    <a:pt x="28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3" name="Google Shape;8312;p75">
              <a:extLst>
                <a:ext uri="{FF2B5EF4-FFF2-40B4-BE49-F238E27FC236}">
                  <a16:creationId xmlns:a16="http://schemas.microsoft.com/office/drawing/2014/main" id="{405725A2-F623-697A-FF50-F03E55A10A74}"/>
                </a:ext>
              </a:extLst>
            </p:cNvPr>
            <p:cNvSpPr/>
            <p:nvPr/>
          </p:nvSpPr>
          <p:spPr>
            <a:xfrm>
              <a:off x="-17812650" y="3353300"/>
              <a:ext cx="136275" cy="144150"/>
            </a:xfrm>
            <a:custGeom>
              <a:avLst/>
              <a:gdLst/>
              <a:ahLst/>
              <a:cxnLst/>
              <a:rect l="l" t="t" r="r" b="b"/>
              <a:pathLst>
                <a:path w="5451" h="5766" extrusionOk="0">
                  <a:moveTo>
                    <a:pt x="2741" y="0"/>
                  </a:moveTo>
                  <a:cubicBezTo>
                    <a:pt x="1702" y="0"/>
                    <a:pt x="756" y="599"/>
                    <a:pt x="0" y="1513"/>
                  </a:cubicBezTo>
                  <a:lnTo>
                    <a:pt x="1229" y="2300"/>
                  </a:lnTo>
                  <a:cubicBezTo>
                    <a:pt x="1954" y="2741"/>
                    <a:pt x="2363" y="3529"/>
                    <a:pt x="2363" y="4379"/>
                  </a:cubicBezTo>
                  <a:lnTo>
                    <a:pt x="2363" y="5766"/>
                  </a:lnTo>
                  <a:cubicBezTo>
                    <a:pt x="2489" y="5703"/>
                    <a:pt x="2615" y="5671"/>
                    <a:pt x="2773" y="5671"/>
                  </a:cubicBezTo>
                  <a:cubicBezTo>
                    <a:pt x="2899" y="5671"/>
                    <a:pt x="2993" y="5703"/>
                    <a:pt x="3088" y="5766"/>
                  </a:cubicBezTo>
                  <a:lnTo>
                    <a:pt x="3088" y="4379"/>
                  </a:lnTo>
                  <a:cubicBezTo>
                    <a:pt x="3088" y="3497"/>
                    <a:pt x="3529" y="2710"/>
                    <a:pt x="4222" y="2300"/>
                  </a:cubicBezTo>
                  <a:lnTo>
                    <a:pt x="5451" y="1513"/>
                  </a:lnTo>
                  <a:cubicBezTo>
                    <a:pt x="4695" y="599"/>
                    <a:pt x="3749" y="0"/>
                    <a:pt x="27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4" name="Google Shape;8313;p75">
              <a:extLst>
                <a:ext uri="{FF2B5EF4-FFF2-40B4-BE49-F238E27FC236}">
                  <a16:creationId xmlns:a16="http://schemas.microsoft.com/office/drawing/2014/main" id="{718BB835-3E2E-311B-ECE5-5B5E6676A4D2}"/>
                </a:ext>
              </a:extLst>
            </p:cNvPr>
            <p:cNvSpPr/>
            <p:nvPr/>
          </p:nvSpPr>
          <p:spPr>
            <a:xfrm>
              <a:off x="-17770900" y="3614000"/>
              <a:ext cx="52775" cy="24450"/>
            </a:xfrm>
            <a:custGeom>
              <a:avLst/>
              <a:gdLst/>
              <a:ahLst/>
              <a:cxnLst/>
              <a:rect l="l" t="t" r="r" b="b"/>
              <a:pathLst>
                <a:path w="2111" h="978" extrusionOk="0">
                  <a:moveTo>
                    <a:pt x="1071" y="0"/>
                  </a:moveTo>
                  <a:cubicBezTo>
                    <a:pt x="756" y="252"/>
                    <a:pt x="378" y="410"/>
                    <a:pt x="0" y="536"/>
                  </a:cubicBezTo>
                  <a:lnTo>
                    <a:pt x="0" y="630"/>
                  </a:lnTo>
                  <a:cubicBezTo>
                    <a:pt x="0" y="851"/>
                    <a:pt x="158" y="977"/>
                    <a:pt x="347" y="977"/>
                  </a:cubicBezTo>
                  <a:lnTo>
                    <a:pt x="1764" y="977"/>
                  </a:lnTo>
                  <a:cubicBezTo>
                    <a:pt x="1953" y="977"/>
                    <a:pt x="2111" y="851"/>
                    <a:pt x="2111" y="630"/>
                  </a:cubicBezTo>
                  <a:lnTo>
                    <a:pt x="2111" y="536"/>
                  </a:lnTo>
                  <a:cubicBezTo>
                    <a:pt x="1733" y="410"/>
                    <a:pt x="1386" y="252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5" name="Google Shape;8314;p75">
              <a:extLst>
                <a:ext uri="{FF2B5EF4-FFF2-40B4-BE49-F238E27FC236}">
                  <a16:creationId xmlns:a16="http://schemas.microsoft.com/office/drawing/2014/main" id="{AFA36D12-B3C2-9235-2AFA-15BBB8F5A825}"/>
                </a:ext>
              </a:extLst>
            </p:cNvPr>
            <p:cNvSpPr/>
            <p:nvPr/>
          </p:nvSpPr>
          <p:spPr>
            <a:xfrm>
              <a:off x="-17878825" y="3334400"/>
              <a:ext cx="74075" cy="74050"/>
            </a:xfrm>
            <a:custGeom>
              <a:avLst/>
              <a:gdLst/>
              <a:ahLst/>
              <a:cxnLst/>
              <a:rect l="l" t="t" r="r" b="b"/>
              <a:pathLst>
                <a:path w="2963" h="2962" extrusionOk="0">
                  <a:moveTo>
                    <a:pt x="410" y="0"/>
                  </a:moveTo>
                  <a:cubicBezTo>
                    <a:pt x="127" y="0"/>
                    <a:pt x="1" y="284"/>
                    <a:pt x="95" y="536"/>
                  </a:cubicBezTo>
                  <a:lnTo>
                    <a:pt x="1324" y="2962"/>
                  </a:lnTo>
                  <a:cubicBezTo>
                    <a:pt x="1765" y="2174"/>
                    <a:pt x="2301" y="1512"/>
                    <a:pt x="2962" y="945"/>
                  </a:cubicBezTo>
                  <a:cubicBezTo>
                    <a:pt x="2490" y="378"/>
                    <a:pt x="1797" y="0"/>
                    <a:pt x="10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66" name="Google Shape;8315;p75">
            <a:extLst>
              <a:ext uri="{FF2B5EF4-FFF2-40B4-BE49-F238E27FC236}">
                <a16:creationId xmlns:a16="http://schemas.microsoft.com/office/drawing/2014/main" id="{54CB244E-E4ED-4321-ADD1-DF642E47209F}"/>
              </a:ext>
            </a:extLst>
          </p:cNvPr>
          <p:cNvGrpSpPr/>
          <p:nvPr/>
        </p:nvGrpSpPr>
        <p:grpSpPr>
          <a:xfrm>
            <a:off x="7663746" y="2989889"/>
            <a:ext cx="602204" cy="602204"/>
            <a:chOff x="-17896150" y="3709300"/>
            <a:chExt cx="305625" cy="305625"/>
          </a:xfrm>
          <a:solidFill>
            <a:schemeClr val="tx1"/>
          </a:solidFill>
        </p:grpSpPr>
        <p:sp>
          <p:nvSpPr>
            <p:cNvPr id="1267" name="Google Shape;8316;p75">
              <a:extLst>
                <a:ext uri="{FF2B5EF4-FFF2-40B4-BE49-F238E27FC236}">
                  <a16:creationId xmlns:a16="http://schemas.microsoft.com/office/drawing/2014/main" id="{6958574E-31BD-59E2-DF37-4F8936C385A6}"/>
                </a:ext>
              </a:extLst>
            </p:cNvPr>
            <p:cNvSpPr/>
            <p:nvPr/>
          </p:nvSpPr>
          <p:spPr>
            <a:xfrm>
              <a:off x="-17896150" y="3709300"/>
              <a:ext cx="54375" cy="77200"/>
            </a:xfrm>
            <a:custGeom>
              <a:avLst/>
              <a:gdLst/>
              <a:ahLst/>
              <a:cxnLst/>
              <a:rect l="l" t="t" r="r" b="b"/>
              <a:pathLst>
                <a:path w="2175" h="3088" extrusionOk="0"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lnTo>
                    <a:pt x="1103" y="2143"/>
                  </a:lnTo>
                  <a:lnTo>
                    <a:pt x="1513" y="3088"/>
                  </a:lnTo>
                  <a:cubicBezTo>
                    <a:pt x="1702" y="3025"/>
                    <a:pt x="1891" y="2930"/>
                    <a:pt x="2080" y="2899"/>
                  </a:cubicBezTo>
                  <a:lnTo>
                    <a:pt x="2175" y="2899"/>
                  </a:lnTo>
                  <a:lnTo>
                    <a:pt x="1765" y="1859"/>
                  </a:lnTo>
                  <a:cubicBezTo>
                    <a:pt x="2017" y="1670"/>
                    <a:pt x="2143" y="1387"/>
                    <a:pt x="2143" y="1072"/>
                  </a:cubicBezTo>
                  <a:cubicBezTo>
                    <a:pt x="2143" y="473"/>
                    <a:pt x="1671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8" name="Google Shape;8317;p75">
              <a:extLst>
                <a:ext uri="{FF2B5EF4-FFF2-40B4-BE49-F238E27FC236}">
                  <a16:creationId xmlns:a16="http://schemas.microsoft.com/office/drawing/2014/main" id="{35ADABD4-0035-F49D-8E7A-198557F3E2D2}"/>
                </a:ext>
              </a:extLst>
            </p:cNvPr>
            <p:cNvSpPr/>
            <p:nvPr/>
          </p:nvSpPr>
          <p:spPr>
            <a:xfrm>
              <a:off x="-17877250" y="3801075"/>
              <a:ext cx="286725" cy="213850"/>
            </a:xfrm>
            <a:custGeom>
              <a:avLst/>
              <a:gdLst/>
              <a:ahLst/>
              <a:cxnLst/>
              <a:rect l="l" t="t" r="r" b="b"/>
              <a:pathLst>
                <a:path w="11469" h="8554" extrusionOk="0">
                  <a:moveTo>
                    <a:pt x="1765" y="1339"/>
                  </a:moveTo>
                  <a:cubicBezTo>
                    <a:pt x="1954" y="1339"/>
                    <a:pt x="2112" y="1496"/>
                    <a:pt x="2112" y="1717"/>
                  </a:cubicBezTo>
                  <a:cubicBezTo>
                    <a:pt x="2112" y="1906"/>
                    <a:pt x="1954" y="2063"/>
                    <a:pt x="1765" y="2063"/>
                  </a:cubicBezTo>
                  <a:cubicBezTo>
                    <a:pt x="1576" y="2063"/>
                    <a:pt x="1419" y="1906"/>
                    <a:pt x="1419" y="1717"/>
                  </a:cubicBezTo>
                  <a:cubicBezTo>
                    <a:pt x="1419" y="1496"/>
                    <a:pt x="1576" y="1339"/>
                    <a:pt x="1765" y="1339"/>
                  </a:cubicBezTo>
                  <a:close/>
                  <a:moveTo>
                    <a:pt x="1829" y="0"/>
                  </a:moveTo>
                  <a:cubicBezTo>
                    <a:pt x="913" y="0"/>
                    <a:pt x="1" y="710"/>
                    <a:pt x="1" y="1811"/>
                  </a:cubicBezTo>
                  <a:lnTo>
                    <a:pt x="1" y="5308"/>
                  </a:lnTo>
                  <a:cubicBezTo>
                    <a:pt x="1" y="7104"/>
                    <a:pt x="1450" y="8553"/>
                    <a:pt x="3214" y="8553"/>
                  </a:cubicBezTo>
                  <a:lnTo>
                    <a:pt x="11091" y="8553"/>
                  </a:lnTo>
                  <a:cubicBezTo>
                    <a:pt x="11311" y="8553"/>
                    <a:pt x="11469" y="8396"/>
                    <a:pt x="11469" y="8207"/>
                  </a:cubicBezTo>
                  <a:cubicBezTo>
                    <a:pt x="11411" y="8061"/>
                    <a:pt x="11325" y="7566"/>
                    <a:pt x="11338" y="7566"/>
                  </a:cubicBezTo>
                  <a:lnTo>
                    <a:pt x="11338" y="7566"/>
                  </a:lnTo>
                  <a:cubicBezTo>
                    <a:pt x="11338" y="7566"/>
                    <a:pt x="11338" y="7566"/>
                    <a:pt x="11338" y="7566"/>
                  </a:cubicBezTo>
                  <a:lnTo>
                    <a:pt x="11338" y="7566"/>
                  </a:lnTo>
                  <a:cubicBezTo>
                    <a:pt x="11340" y="7574"/>
                    <a:pt x="11341" y="7580"/>
                    <a:pt x="11342" y="7580"/>
                  </a:cubicBezTo>
                  <a:cubicBezTo>
                    <a:pt x="11343" y="7580"/>
                    <a:pt x="11343" y="7579"/>
                    <a:pt x="11343" y="7577"/>
                  </a:cubicBezTo>
                  <a:cubicBezTo>
                    <a:pt x="11333" y="7529"/>
                    <a:pt x="11329" y="7513"/>
                    <a:pt x="11329" y="7513"/>
                  </a:cubicBezTo>
                  <a:lnTo>
                    <a:pt x="11329" y="7513"/>
                  </a:lnTo>
                  <a:cubicBezTo>
                    <a:pt x="11328" y="7513"/>
                    <a:pt x="11330" y="7523"/>
                    <a:pt x="11332" y="7534"/>
                  </a:cubicBezTo>
                  <a:lnTo>
                    <a:pt x="11332" y="7534"/>
                  </a:lnTo>
                  <a:cubicBezTo>
                    <a:pt x="11201" y="7046"/>
                    <a:pt x="10923" y="6591"/>
                    <a:pt x="10555" y="6285"/>
                  </a:cubicBezTo>
                  <a:cubicBezTo>
                    <a:pt x="9893" y="6789"/>
                    <a:pt x="9043" y="7073"/>
                    <a:pt x="8192" y="7073"/>
                  </a:cubicBezTo>
                  <a:cubicBezTo>
                    <a:pt x="7090" y="7073"/>
                    <a:pt x="6050" y="6506"/>
                    <a:pt x="5514" y="5655"/>
                  </a:cubicBezTo>
                  <a:lnTo>
                    <a:pt x="5514" y="5592"/>
                  </a:lnTo>
                  <a:cubicBezTo>
                    <a:pt x="5483" y="5592"/>
                    <a:pt x="5420" y="5655"/>
                    <a:pt x="5388" y="5655"/>
                  </a:cubicBezTo>
                  <a:lnTo>
                    <a:pt x="4632" y="5655"/>
                  </a:lnTo>
                  <a:cubicBezTo>
                    <a:pt x="4065" y="5655"/>
                    <a:pt x="3592" y="5182"/>
                    <a:pt x="3592" y="4584"/>
                  </a:cubicBezTo>
                  <a:lnTo>
                    <a:pt x="3592" y="1748"/>
                  </a:lnTo>
                  <a:cubicBezTo>
                    <a:pt x="3592" y="1433"/>
                    <a:pt x="3498" y="1150"/>
                    <a:pt x="3340" y="929"/>
                  </a:cubicBezTo>
                  <a:cubicBezTo>
                    <a:pt x="2987" y="283"/>
                    <a:pt x="2407" y="0"/>
                    <a:pt x="18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9" name="Google Shape;8318;p75">
              <a:extLst>
                <a:ext uri="{FF2B5EF4-FFF2-40B4-BE49-F238E27FC236}">
                  <a16:creationId xmlns:a16="http://schemas.microsoft.com/office/drawing/2014/main" id="{1E85BAF2-BD46-3773-DD47-BB2C5CF3F937}"/>
                </a:ext>
              </a:extLst>
            </p:cNvPr>
            <p:cNvSpPr/>
            <p:nvPr/>
          </p:nvSpPr>
          <p:spPr>
            <a:xfrm>
              <a:off x="-17783500" y="3763075"/>
              <a:ext cx="191400" cy="194350"/>
            </a:xfrm>
            <a:custGeom>
              <a:avLst/>
              <a:gdLst/>
              <a:ahLst/>
              <a:cxnLst/>
              <a:rect l="l" t="t" r="r" b="b"/>
              <a:pathLst>
                <a:path w="7656" h="7774" extrusionOk="0">
                  <a:moveTo>
                    <a:pt x="3368" y="1"/>
                  </a:moveTo>
                  <a:cubicBezTo>
                    <a:pt x="3223" y="1"/>
                    <a:pt x="3077" y="8"/>
                    <a:pt x="2930" y="23"/>
                  </a:cubicBezTo>
                  <a:cubicBezTo>
                    <a:pt x="1764" y="149"/>
                    <a:pt x="693" y="779"/>
                    <a:pt x="0" y="1725"/>
                  </a:cubicBezTo>
                  <a:cubicBezTo>
                    <a:pt x="315" y="2166"/>
                    <a:pt x="504" y="2670"/>
                    <a:pt x="504" y="3237"/>
                  </a:cubicBezTo>
                  <a:lnTo>
                    <a:pt x="504" y="6041"/>
                  </a:lnTo>
                  <a:cubicBezTo>
                    <a:pt x="504" y="6261"/>
                    <a:pt x="662" y="6419"/>
                    <a:pt x="851" y="6419"/>
                  </a:cubicBezTo>
                  <a:lnTo>
                    <a:pt x="1418" y="6419"/>
                  </a:lnTo>
                  <a:cubicBezTo>
                    <a:pt x="1418" y="6419"/>
                    <a:pt x="1418" y="6356"/>
                    <a:pt x="1386" y="6356"/>
                  </a:cubicBezTo>
                  <a:cubicBezTo>
                    <a:pt x="1260" y="6041"/>
                    <a:pt x="1197" y="5694"/>
                    <a:pt x="1197" y="5348"/>
                  </a:cubicBezTo>
                  <a:lnTo>
                    <a:pt x="1197" y="4749"/>
                  </a:lnTo>
                  <a:cubicBezTo>
                    <a:pt x="1197" y="3363"/>
                    <a:pt x="2268" y="2197"/>
                    <a:pt x="3560" y="2166"/>
                  </a:cubicBezTo>
                  <a:cubicBezTo>
                    <a:pt x="3634" y="2159"/>
                    <a:pt x="3707" y="2156"/>
                    <a:pt x="3779" y="2156"/>
                  </a:cubicBezTo>
                  <a:cubicBezTo>
                    <a:pt x="4417" y="2156"/>
                    <a:pt x="4997" y="2403"/>
                    <a:pt x="5450" y="2827"/>
                  </a:cubicBezTo>
                  <a:cubicBezTo>
                    <a:pt x="5986" y="3300"/>
                    <a:pt x="6238" y="3930"/>
                    <a:pt x="6238" y="4623"/>
                  </a:cubicBezTo>
                  <a:lnTo>
                    <a:pt x="6238" y="5001"/>
                  </a:lnTo>
                  <a:cubicBezTo>
                    <a:pt x="6238" y="5789"/>
                    <a:pt x="5639" y="6419"/>
                    <a:pt x="4852" y="6419"/>
                  </a:cubicBezTo>
                  <a:cubicBezTo>
                    <a:pt x="4064" y="6419"/>
                    <a:pt x="3371" y="5789"/>
                    <a:pt x="3371" y="5001"/>
                  </a:cubicBezTo>
                  <a:lnTo>
                    <a:pt x="3371" y="4623"/>
                  </a:lnTo>
                  <a:cubicBezTo>
                    <a:pt x="3371" y="4434"/>
                    <a:pt x="3529" y="4276"/>
                    <a:pt x="3749" y="4276"/>
                  </a:cubicBezTo>
                  <a:cubicBezTo>
                    <a:pt x="3938" y="4276"/>
                    <a:pt x="4096" y="4434"/>
                    <a:pt x="4096" y="4623"/>
                  </a:cubicBezTo>
                  <a:lnTo>
                    <a:pt x="4096" y="5001"/>
                  </a:lnTo>
                  <a:cubicBezTo>
                    <a:pt x="4096" y="5379"/>
                    <a:pt x="4442" y="5694"/>
                    <a:pt x="4852" y="5694"/>
                  </a:cubicBezTo>
                  <a:cubicBezTo>
                    <a:pt x="5230" y="5694"/>
                    <a:pt x="5545" y="5379"/>
                    <a:pt x="5545" y="5001"/>
                  </a:cubicBezTo>
                  <a:lnTo>
                    <a:pt x="5545" y="4623"/>
                  </a:lnTo>
                  <a:cubicBezTo>
                    <a:pt x="5545" y="4119"/>
                    <a:pt x="5356" y="3678"/>
                    <a:pt x="5009" y="3331"/>
                  </a:cubicBezTo>
                  <a:cubicBezTo>
                    <a:pt x="4631" y="2985"/>
                    <a:pt x="4127" y="2827"/>
                    <a:pt x="3655" y="2827"/>
                  </a:cubicBezTo>
                  <a:cubicBezTo>
                    <a:pt x="2709" y="2859"/>
                    <a:pt x="1953" y="3741"/>
                    <a:pt x="1953" y="4717"/>
                  </a:cubicBezTo>
                  <a:lnTo>
                    <a:pt x="1953" y="5316"/>
                  </a:lnTo>
                  <a:cubicBezTo>
                    <a:pt x="1953" y="5946"/>
                    <a:pt x="2205" y="6576"/>
                    <a:pt x="2583" y="6954"/>
                  </a:cubicBezTo>
                  <a:cubicBezTo>
                    <a:pt x="3056" y="7458"/>
                    <a:pt x="3749" y="7773"/>
                    <a:pt x="4474" y="7773"/>
                  </a:cubicBezTo>
                  <a:cubicBezTo>
                    <a:pt x="5104" y="7773"/>
                    <a:pt x="5702" y="7584"/>
                    <a:pt x="6175" y="7269"/>
                  </a:cubicBezTo>
                  <a:cubicBezTo>
                    <a:pt x="7089" y="6734"/>
                    <a:pt x="7656" y="5726"/>
                    <a:pt x="7656" y="4560"/>
                  </a:cubicBezTo>
                  <a:lnTo>
                    <a:pt x="7656" y="4213"/>
                  </a:lnTo>
                  <a:cubicBezTo>
                    <a:pt x="7656" y="3111"/>
                    <a:pt x="7152" y="1914"/>
                    <a:pt x="6238" y="1126"/>
                  </a:cubicBezTo>
                  <a:cubicBezTo>
                    <a:pt x="5461" y="405"/>
                    <a:pt x="4440" y="1"/>
                    <a:pt x="33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0" name="Google Shape;8319;p75">
              <a:extLst>
                <a:ext uri="{FF2B5EF4-FFF2-40B4-BE49-F238E27FC236}">
                  <a16:creationId xmlns:a16="http://schemas.microsoft.com/office/drawing/2014/main" id="{FECB9B9D-1970-8ED4-63CD-8D2AF5DCDCB9}"/>
                </a:ext>
              </a:extLst>
            </p:cNvPr>
            <p:cNvSpPr/>
            <p:nvPr/>
          </p:nvSpPr>
          <p:spPr>
            <a:xfrm>
              <a:off x="-17825250" y="3710075"/>
              <a:ext cx="54375" cy="76425"/>
            </a:xfrm>
            <a:custGeom>
              <a:avLst/>
              <a:gdLst/>
              <a:ahLst/>
              <a:cxnLst/>
              <a:rect l="l" t="t" r="r" b="b"/>
              <a:pathLst>
                <a:path w="2175" h="3057" extrusionOk="0">
                  <a:moveTo>
                    <a:pt x="1103" y="1"/>
                  </a:moveTo>
                  <a:cubicBezTo>
                    <a:pt x="504" y="1"/>
                    <a:pt x="32" y="474"/>
                    <a:pt x="32" y="1041"/>
                  </a:cubicBezTo>
                  <a:cubicBezTo>
                    <a:pt x="32" y="1356"/>
                    <a:pt x="189" y="1639"/>
                    <a:pt x="410" y="1828"/>
                  </a:cubicBezTo>
                  <a:lnTo>
                    <a:pt x="0" y="2868"/>
                  </a:lnTo>
                  <a:cubicBezTo>
                    <a:pt x="252" y="2899"/>
                    <a:pt x="473" y="2931"/>
                    <a:pt x="662" y="3057"/>
                  </a:cubicBezTo>
                  <a:lnTo>
                    <a:pt x="1071" y="2112"/>
                  </a:lnTo>
                  <a:lnTo>
                    <a:pt x="1103" y="2112"/>
                  </a:lnTo>
                  <a:cubicBezTo>
                    <a:pt x="1702" y="2112"/>
                    <a:pt x="2174" y="1639"/>
                    <a:pt x="2174" y="1041"/>
                  </a:cubicBezTo>
                  <a:cubicBezTo>
                    <a:pt x="2174" y="474"/>
                    <a:pt x="1702" y="1"/>
                    <a:pt x="11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71" name="Google Shape;8320;p75">
            <a:extLst>
              <a:ext uri="{FF2B5EF4-FFF2-40B4-BE49-F238E27FC236}">
                <a16:creationId xmlns:a16="http://schemas.microsoft.com/office/drawing/2014/main" id="{66DEAF22-4BCC-F017-754D-005D52464F38}"/>
              </a:ext>
            </a:extLst>
          </p:cNvPr>
          <p:cNvGrpSpPr/>
          <p:nvPr/>
        </p:nvGrpSpPr>
        <p:grpSpPr>
          <a:xfrm>
            <a:off x="7700987" y="3727582"/>
            <a:ext cx="527723" cy="602204"/>
            <a:chOff x="-17878025" y="4082625"/>
            <a:chExt cx="267825" cy="305625"/>
          </a:xfrm>
          <a:solidFill>
            <a:schemeClr val="tx1"/>
          </a:solidFill>
        </p:grpSpPr>
        <p:sp>
          <p:nvSpPr>
            <p:cNvPr id="1272" name="Google Shape;8321;p75">
              <a:extLst>
                <a:ext uri="{FF2B5EF4-FFF2-40B4-BE49-F238E27FC236}">
                  <a16:creationId xmlns:a16="http://schemas.microsoft.com/office/drawing/2014/main" id="{A2B0CCB8-864E-DB51-7035-8141B656CD33}"/>
                </a:ext>
              </a:extLst>
            </p:cNvPr>
            <p:cNvSpPr/>
            <p:nvPr/>
          </p:nvSpPr>
          <p:spPr>
            <a:xfrm>
              <a:off x="-17660650" y="4191325"/>
              <a:ext cx="50450" cy="52000"/>
            </a:xfrm>
            <a:custGeom>
              <a:avLst/>
              <a:gdLst/>
              <a:ahLst/>
              <a:cxnLst/>
              <a:rect l="l" t="t" r="r" b="b"/>
              <a:pathLst>
                <a:path w="2018" h="2080" extrusionOk="0">
                  <a:moveTo>
                    <a:pt x="946" y="0"/>
                  </a:moveTo>
                  <a:cubicBezTo>
                    <a:pt x="599" y="0"/>
                    <a:pt x="284" y="126"/>
                    <a:pt x="1" y="284"/>
                  </a:cubicBezTo>
                  <a:cubicBezTo>
                    <a:pt x="316" y="788"/>
                    <a:pt x="505" y="1418"/>
                    <a:pt x="536" y="2080"/>
                  </a:cubicBezTo>
                  <a:cubicBezTo>
                    <a:pt x="1387" y="1922"/>
                    <a:pt x="2017" y="1229"/>
                    <a:pt x="2017" y="347"/>
                  </a:cubicBezTo>
                  <a:cubicBezTo>
                    <a:pt x="2017" y="158"/>
                    <a:pt x="1860" y="0"/>
                    <a:pt x="16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3" name="Google Shape;8322;p75">
              <a:extLst>
                <a:ext uri="{FF2B5EF4-FFF2-40B4-BE49-F238E27FC236}">
                  <a16:creationId xmlns:a16="http://schemas.microsoft.com/office/drawing/2014/main" id="{2C9C8CEA-5566-9420-0E22-1F33DE5B37A9}"/>
                </a:ext>
              </a:extLst>
            </p:cNvPr>
            <p:cNvSpPr/>
            <p:nvPr/>
          </p:nvSpPr>
          <p:spPr>
            <a:xfrm>
              <a:off x="-17716575" y="4084200"/>
              <a:ext cx="88250" cy="103200"/>
            </a:xfrm>
            <a:custGeom>
              <a:avLst/>
              <a:gdLst/>
              <a:ahLst/>
              <a:cxnLst/>
              <a:rect l="l" t="t" r="r" b="b"/>
              <a:pathLst>
                <a:path w="3530" h="4128" extrusionOk="0"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040"/>
                  </a:lnTo>
                  <a:cubicBezTo>
                    <a:pt x="2836" y="1261"/>
                    <a:pt x="2679" y="1418"/>
                    <a:pt x="2458" y="1418"/>
                  </a:cubicBezTo>
                  <a:lnTo>
                    <a:pt x="2112" y="1418"/>
                  </a:lnTo>
                  <a:lnTo>
                    <a:pt x="2112" y="1040"/>
                  </a:lnTo>
                  <a:cubicBezTo>
                    <a:pt x="2112" y="851"/>
                    <a:pt x="1954" y="694"/>
                    <a:pt x="1765" y="694"/>
                  </a:cubicBezTo>
                  <a:cubicBezTo>
                    <a:pt x="1576" y="694"/>
                    <a:pt x="1419" y="851"/>
                    <a:pt x="1419" y="1040"/>
                  </a:cubicBezTo>
                  <a:lnTo>
                    <a:pt x="1419" y="2112"/>
                  </a:lnTo>
                  <a:lnTo>
                    <a:pt x="1041" y="2112"/>
                  </a:lnTo>
                  <a:cubicBezTo>
                    <a:pt x="852" y="2112"/>
                    <a:pt x="694" y="1954"/>
                    <a:pt x="694" y="1765"/>
                  </a:cubicBezTo>
                  <a:lnTo>
                    <a:pt x="694" y="1040"/>
                  </a:lnTo>
                  <a:cubicBezTo>
                    <a:pt x="694" y="851"/>
                    <a:pt x="537" y="694"/>
                    <a:pt x="347" y="694"/>
                  </a:cubicBezTo>
                  <a:cubicBezTo>
                    <a:pt x="158" y="694"/>
                    <a:pt x="1" y="851"/>
                    <a:pt x="1" y="1040"/>
                  </a:cubicBezTo>
                  <a:lnTo>
                    <a:pt x="1" y="1765"/>
                  </a:lnTo>
                  <a:cubicBezTo>
                    <a:pt x="1" y="2364"/>
                    <a:pt x="474" y="2836"/>
                    <a:pt x="1041" y="2836"/>
                  </a:cubicBezTo>
                  <a:lnTo>
                    <a:pt x="1419" y="2836"/>
                  </a:lnTo>
                  <a:lnTo>
                    <a:pt x="1419" y="3466"/>
                  </a:lnTo>
                  <a:cubicBezTo>
                    <a:pt x="1419" y="3498"/>
                    <a:pt x="1356" y="3529"/>
                    <a:pt x="1356" y="3624"/>
                  </a:cubicBezTo>
                  <a:cubicBezTo>
                    <a:pt x="1576" y="3781"/>
                    <a:pt x="1734" y="3939"/>
                    <a:pt x="1923" y="4128"/>
                  </a:cubicBezTo>
                  <a:cubicBezTo>
                    <a:pt x="2049" y="3939"/>
                    <a:pt x="2143" y="3718"/>
                    <a:pt x="2143" y="3498"/>
                  </a:cubicBezTo>
                  <a:lnTo>
                    <a:pt x="2143" y="2112"/>
                  </a:lnTo>
                  <a:lnTo>
                    <a:pt x="2521" y="2112"/>
                  </a:lnTo>
                  <a:cubicBezTo>
                    <a:pt x="3057" y="2112"/>
                    <a:pt x="3529" y="1639"/>
                    <a:pt x="3529" y="1040"/>
                  </a:cubicBez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4" name="Google Shape;8323;p75">
              <a:extLst>
                <a:ext uri="{FF2B5EF4-FFF2-40B4-BE49-F238E27FC236}">
                  <a16:creationId xmlns:a16="http://schemas.microsoft.com/office/drawing/2014/main" id="{3EE53436-9FF3-7FE6-A5D5-234E6CF08F75}"/>
                </a:ext>
              </a:extLst>
            </p:cNvPr>
            <p:cNvSpPr/>
            <p:nvPr/>
          </p:nvSpPr>
          <p:spPr>
            <a:xfrm>
              <a:off x="-17860700" y="4082625"/>
              <a:ext cx="90600" cy="104000"/>
            </a:xfrm>
            <a:custGeom>
              <a:avLst/>
              <a:gdLst/>
              <a:ahLst/>
              <a:cxnLst/>
              <a:rect l="l" t="t" r="r" b="b"/>
              <a:pathLst>
                <a:path w="3624" h="4160" extrusionOk="0">
                  <a:moveTo>
                    <a:pt x="442" y="1"/>
                  </a:moveTo>
                  <a:cubicBezTo>
                    <a:pt x="253" y="1"/>
                    <a:pt x="95" y="158"/>
                    <a:pt x="95" y="379"/>
                  </a:cubicBezTo>
                  <a:lnTo>
                    <a:pt x="95" y="1072"/>
                  </a:lnTo>
                  <a:cubicBezTo>
                    <a:pt x="1" y="1702"/>
                    <a:pt x="505" y="2175"/>
                    <a:pt x="1103" y="2175"/>
                  </a:cubicBezTo>
                  <a:lnTo>
                    <a:pt x="1450" y="2175"/>
                  </a:lnTo>
                  <a:lnTo>
                    <a:pt x="1450" y="3529"/>
                  </a:lnTo>
                  <a:cubicBezTo>
                    <a:pt x="1450" y="3750"/>
                    <a:pt x="1544" y="4002"/>
                    <a:pt x="1702" y="4159"/>
                  </a:cubicBezTo>
                  <a:cubicBezTo>
                    <a:pt x="1859" y="3939"/>
                    <a:pt x="2048" y="3781"/>
                    <a:pt x="2237" y="3624"/>
                  </a:cubicBezTo>
                  <a:cubicBezTo>
                    <a:pt x="2206" y="3592"/>
                    <a:pt x="2206" y="3561"/>
                    <a:pt x="2206" y="3466"/>
                  </a:cubicBezTo>
                  <a:lnTo>
                    <a:pt x="2206" y="2836"/>
                  </a:lnTo>
                  <a:lnTo>
                    <a:pt x="2584" y="2836"/>
                  </a:lnTo>
                  <a:cubicBezTo>
                    <a:pt x="3151" y="2836"/>
                    <a:pt x="3624" y="2364"/>
                    <a:pt x="3624" y="1797"/>
                  </a:cubicBezTo>
                  <a:lnTo>
                    <a:pt x="3624" y="1072"/>
                  </a:lnTo>
                  <a:cubicBezTo>
                    <a:pt x="3624" y="883"/>
                    <a:pt x="3466" y="725"/>
                    <a:pt x="3277" y="725"/>
                  </a:cubicBezTo>
                  <a:cubicBezTo>
                    <a:pt x="3088" y="725"/>
                    <a:pt x="2930" y="883"/>
                    <a:pt x="2930" y="1072"/>
                  </a:cubicBezTo>
                  <a:lnTo>
                    <a:pt x="2930" y="1797"/>
                  </a:lnTo>
                  <a:cubicBezTo>
                    <a:pt x="2930" y="1986"/>
                    <a:pt x="2773" y="2143"/>
                    <a:pt x="2552" y="2143"/>
                  </a:cubicBezTo>
                  <a:lnTo>
                    <a:pt x="2206" y="2143"/>
                  </a:lnTo>
                  <a:lnTo>
                    <a:pt x="2206" y="1072"/>
                  </a:lnTo>
                  <a:cubicBezTo>
                    <a:pt x="2206" y="883"/>
                    <a:pt x="2048" y="725"/>
                    <a:pt x="1859" y="725"/>
                  </a:cubicBezTo>
                  <a:cubicBezTo>
                    <a:pt x="1670" y="725"/>
                    <a:pt x="1513" y="883"/>
                    <a:pt x="1513" y="1072"/>
                  </a:cubicBezTo>
                  <a:lnTo>
                    <a:pt x="1513" y="1418"/>
                  </a:lnTo>
                  <a:lnTo>
                    <a:pt x="1135" y="1418"/>
                  </a:lnTo>
                  <a:cubicBezTo>
                    <a:pt x="946" y="1418"/>
                    <a:pt x="788" y="1261"/>
                    <a:pt x="788" y="1072"/>
                  </a:cubicBezTo>
                  <a:lnTo>
                    <a:pt x="788" y="379"/>
                  </a:lnTo>
                  <a:cubicBezTo>
                    <a:pt x="788" y="158"/>
                    <a:pt x="631" y="1"/>
                    <a:pt x="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5" name="Google Shape;8324;p75">
              <a:extLst>
                <a:ext uri="{FF2B5EF4-FFF2-40B4-BE49-F238E27FC236}">
                  <a16:creationId xmlns:a16="http://schemas.microsoft.com/office/drawing/2014/main" id="{31D3E50D-B5F1-270F-4D03-C1BF6180D54F}"/>
                </a:ext>
              </a:extLst>
            </p:cNvPr>
            <p:cNvSpPr/>
            <p:nvPr/>
          </p:nvSpPr>
          <p:spPr>
            <a:xfrm>
              <a:off x="-17752000" y="4281300"/>
              <a:ext cx="16550" cy="16375"/>
            </a:xfrm>
            <a:custGeom>
              <a:avLst/>
              <a:gdLst/>
              <a:ahLst/>
              <a:cxnLst/>
              <a:rect l="l" t="t" r="r" b="b"/>
              <a:pathLst>
                <a:path w="662" h="655" extrusionOk="0">
                  <a:moveTo>
                    <a:pt x="319" y="1"/>
                  </a:moveTo>
                  <a:cubicBezTo>
                    <a:pt x="173" y="1"/>
                    <a:pt x="32" y="72"/>
                    <a:pt x="0" y="213"/>
                  </a:cubicBezTo>
                  <a:lnTo>
                    <a:pt x="347" y="655"/>
                  </a:lnTo>
                  <a:lnTo>
                    <a:pt x="662" y="213"/>
                  </a:lnTo>
                  <a:cubicBezTo>
                    <a:pt x="615" y="72"/>
                    <a:pt x="465" y="1"/>
                    <a:pt x="3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6" name="Google Shape;8325;p75">
              <a:extLst>
                <a:ext uri="{FF2B5EF4-FFF2-40B4-BE49-F238E27FC236}">
                  <a16:creationId xmlns:a16="http://schemas.microsoft.com/office/drawing/2014/main" id="{0C89ED40-6EEB-37E0-01A1-DBDE0AC8E1A7}"/>
                </a:ext>
              </a:extLst>
            </p:cNvPr>
            <p:cNvSpPr/>
            <p:nvPr/>
          </p:nvSpPr>
          <p:spPr>
            <a:xfrm>
              <a:off x="-17825250" y="4173200"/>
              <a:ext cx="161475" cy="161500"/>
            </a:xfrm>
            <a:custGeom>
              <a:avLst/>
              <a:gdLst/>
              <a:ahLst/>
              <a:cxnLst/>
              <a:rect l="l" t="t" r="r" b="b"/>
              <a:pathLst>
                <a:path w="6459" h="6460" extrusionOk="0">
                  <a:moveTo>
                    <a:pt x="1828" y="2175"/>
                  </a:moveTo>
                  <a:cubicBezTo>
                    <a:pt x="2017" y="2175"/>
                    <a:pt x="2174" y="2332"/>
                    <a:pt x="2174" y="2521"/>
                  </a:cubicBezTo>
                  <a:cubicBezTo>
                    <a:pt x="2174" y="2742"/>
                    <a:pt x="2017" y="2899"/>
                    <a:pt x="1828" y="2899"/>
                  </a:cubicBezTo>
                  <a:cubicBezTo>
                    <a:pt x="1607" y="2899"/>
                    <a:pt x="1449" y="2742"/>
                    <a:pt x="1449" y="2521"/>
                  </a:cubicBezTo>
                  <a:cubicBezTo>
                    <a:pt x="1449" y="2332"/>
                    <a:pt x="1607" y="2175"/>
                    <a:pt x="1828" y="2175"/>
                  </a:cubicBezTo>
                  <a:close/>
                  <a:moveTo>
                    <a:pt x="4663" y="2175"/>
                  </a:moveTo>
                  <a:cubicBezTo>
                    <a:pt x="4852" y="2175"/>
                    <a:pt x="5010" y="2332"/>
                    <a:pt x="5010" y="2521"/>
                  </a:cubicBezTo>
                  <a:cubicBezTo>
                    <a:pt x="5041" y="2742"/>
                    <a:pt x="4852" y="2899"/>
                    <a:pt x="4663" y="2899"/>
                  </a:cubicBezTo>
                  <a:cubicBezTo>
                    <a:pt x="4442" y="2899"/>
                    <a:pt x="4285" y="2742"/>
                    <a:pt x="4285" y="2521"/>
                  </a:cubicBezTo>
                  <a:cubicBezTo>
                    <a:pt x="4285" y="2332"/>
                    <a:pt x="4442" y="2175"/>
                    <a:pt x="4663" y="2175"/>
                  </a:cubicBezTo>
                  <a:close/>
                  <a:moveTo>
                    <a:pt x="3245" y="1"/>
                  </a:moveTo>
                  <a:cubicBezTo>
                    <a:pt x="1260" y="1"/>
                    <a:pt x="0" y="1229"/>
                    <a:pt x="0" y="3246"/>
                  </a:cubicBezTo>
                  <a:cubicBezTo>
                    <a:pt x="0" y="4348"/>
                    <a:pt x="410" y="5546"/>
                    <a:pt x="1040" y="6459"/>
                  </a:cubicBezTo>
                  <a:lnTo>
                    <a:pt x="1229" y="5325"/>
                  </a:lnTo>
                  <a:cubicBezTo>
                    <a:pt x="1386" y="4348"/>
                    <a:pt x="2237" y="3624"/>
                    <a:pt x="3245" y="3624"/>
                  </a:cubicBezTo>
                  <a:cubicBezTo>
                    <a:pt x="4222" y="3624"/>
                    <a:pt x="5073" y="4348"/>
                    <a:pt x="5230" y="5325"/>
                  </a:cubicBezTo>
                  <a:lnTo>
                    <a:pt x="5451" y="6459"/>
                  </a:lnTo>
                  <a:cubicBezTo>
                    <a:pt x="6081" y="5546"/>
                    <a:pt x="6459" y="4348"/>
                    <a:pt x="6459" y="3246"/>
                  </a:cubicBezTo>
                  <a:cubicBezTo>
                    <a:pt x="6459" y="1229"/>
                    <a:pt x="5230" y="1"/>
                    <a:pt x="3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7" name="Google Shape;8326;p75">
              <a:extLst>
                <a:ext uri="{FF2B5EF4-FFF2-40B4-BE49-F238E27FC236}">
                  <a16:creationId xmlns:a16="http://schemas.microsoft.com/office/drawing/2014/main" id="{DD52B898-9D3C-DCAB-0504-755203A7CFCA}"/>
                </a:ext>
              </a:extLst>
            </p:cNvPr>
            <p:cNvSpPr/>
            <p:nvPr/>
          </p:nvSpPr>
          <p:spPr>
            <a:xfrm>
              <a:off x="-17787450" y="4293725"/>
              <a:ext cx="84300" cy="94525"/>
            </a:xfrm>
            <a:custGeom>
              <a:avLst/>
              <a:gdLst/>
              <a:ahLst/>
              <a:cxnLst/>
              <a:rect l="l" t="t" r="r" b="b"/>
              <a:pathLst>
                <a:path w="3372" h="3781" extrusionOk="0">
                  <a:moveTo>
                    <a:pt x="662" y="0"/>
                  </a:moveTo>
                  <a:cubicBezTo>
                    <a:pt x="536" y="158"/>
                    <a:pt x="442" y="378"/>
                    <a:pt x="379" y="599"/>
                  </a:cubicBezTo>
                  <a:lnTo>
                    <a:pt x="32" y="2741"/>
                  </a:lnTo>
                  <a:cubicBezTo>
                    <a:pt x="0" y="2961"/>
                    <a:pt x="63" y="3182"/>
                    <a:pt x="221" y="3308"/>
                  </a:cubicBezTo>
                  <a:cubicBezTo>
                    <a:pt x="631" y="3623"/>
                    <a:pt x="1072" y="3781"/>
                    <a:pt x="1544" y="3781"/>
                  </a:cubicBezTo>
                  <a:lnTo>
                    <a:pt x="1859" y="3781"/>
                  </a:lnTo>
                  <a:cubicBezTo>
                    <a:pt x="2332" y="3781"/>
                    <a:pt x="2804" y="3623"/>
                    <a:pt x="3182" y="3308"/>
                  </a:cubicBezTo>
                  <a:cubicBezTo>
                    <a:pt x="3340" y="3182"/>
                    <a:pt x="3372" y="2993"/>
                    <a:pt x="3372" y="2772"/>
                  </a:cubicBezTo>
                  <a:lnTo>
                    <a:pt x="3025" y="630"/>
                  </a:lnTo>
                  <a:cubicBezTo>
                    <a:pt x="3025" y="347"/>
                    <a:pt x="2899" y="158"/>
                    <a:pt x="2773" y="0"/>
                  </a:cubicBezTo>
                  <a:cubicBezTo>
                    <a:pt x="2773" y="32"/>
                    <a:pt x="2741" y="32"/>
                    <a:pt x="2741" y="63"/>
                  </a:cubicBezTo>
                  <a:lnTo>
                    <a:pt x="2111" y="851"/>
                  </a:lnTo>
                  <a:lnTo>
                    <a:pt x="2111" y="1134"/>
                  </a:lnTo>
                  <a:lnTo>
                    <a:pt x="2710" y="1733"/>
                  </a:lnTo>
                  <a:cubicBezTo>
                    <a:pt x="2867" y="1890"/>
                    <a:pt x="2867" y="2079"/>
                    <a:pt x="2710" y="2237"/>
                  </a:cubicBezTo>
                  <a:cubicBezTo>
                    <a:pt x="2631" y="2316"/>
                    <a:pt x="2545" y="2355"/>
                    <a:pt x="2458" y="2355"/>
                  </a:cubicBezTo>
                  <a:cubicBezTo>
                    <a:pt x="2371" y="2355"/>
                    <a:pt x="2285" y="2316"/>
                    <a:pt x="2206" y="2237"/>
                  </a:cubicBezTo>
                  <a:lnTo>
                    <a:pt x="1733" y="1764"/>
                  </a:lnTo>
                  <a:lnTo>
                    <a:pt x="1261" y="2237"/>
                  </a:lnTo>
                  <a:cubicBezTo>
                    <a:pt x="1182" y="2316"/>
                    <a:pt x="1087" y="2355"/>
                    <a:pt x="997" y="2355"/>
                  </a:cubicBezTo>
                  <a:cubicBezTo>
                    <a:pt x="906" y="2355"/>
                    <a:pt x="820" y="2316"/>
                    <a:pt x="757" y="2237"/>
                  </a:cubicBezTo>
                  <a:cubicBezTo>
                    <a:pt x="568" y="2079"/>
                    <a:pt x="568" y="1890"/>
                    <a:pt x="757" y="1733"/>
                  </a:cubicBezTo>
                  <a:lnTo>
                    <a:pt x="1324" y="1134"/>
                  </a:lnTo>
                  <a:lnTo>
                    <a:pt x="1324" y="851"/>
                  </a:lnTo>
                  <a:lnTo>
                    <a:pt x="694" y="63"/>
                  </a:lnTo>
                  <a:cubicBezTo>
                    <a:pt x="694" y="32"/>
                    <a:pt x="662" y="32"/>
                    <a:pt x="6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8" name="Google Shape;8327;p75">
              <a:extLst>
                <a:ext uri="{FF2B5EF4-FFF2-40B4-BE49-F238E27FC236}">
                  <a16:creationId xmlns:a16="http://schemas.microsoft.com/office/drawing/2014/main" id="{76A1B9BB-5808-79B2-AB16-E5A73B52913C}"/>
                </a:ext>
              </a:extLst>
            </p:cNvPr>
            <p:cNvSpPr/>
            <p:nvPr/>
          </p:nvSpPr>
          <p:spPr>
            <a:xfrm>
              <a:off x="-17878025" y="4191325"/>
              <a:ext cx="49650" cy="52000"/>
            </a:xfrm>
            <a:custGeom>
              <a:avLst/>
              <a:gdLst/>
              <a:ahLst/>
              <a:cxnLst/>
              <a:rect l="l" t="t" r="r" b="b"/>
              <a:pathLst>
                <a:path w="1986" h="208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1229"/>
                    <a:pt x="631" y="1954"/>
                    <a:pt x="1450" y="2080"/>
                  </a:cubicBezTo>
                  <a:cubicBezTo>
                    <a:pt x="1481" y="1355"/>
                    <a:pt x="1670" y="788"/>
                    <a:pt x="1985" y="252"/>
                  </a:cubicBezTo>
                  <a:cubicBezTo>
                    <a:pt x="1733" y="95"/>
                    <a:pt x="1418" y="0"/>
                    <a:pt x="10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79" name="Google Shape;8328;p75">
            <a:extLst>
              <a:ext uri="{FF2B5EF4-FFF2-40B4-BE49-F238E27FC236}">
                <a16:creationId xmlns:a16="http://schemas.microsoft.com/office/drawing/2014/main" id="{DE8B3D89-3874-5E97-3973-2865E2B82B61}"/>
              </a:ext>
            </a:extLst>
          </p:cNvPr>
          <p:cNvGrpSpPr/>
          <p:nvPr/>
        </p:nvGrpSpPr>
        <p:grpSpPr>
          <a:xfrm>
            <a:off x="3892843" y="4473353"/>
            <a:ext cx="600676" cy="564963"/>
            <a:chOff x="-16044450" y="3317850"/>
            <a:chExt cx="304850" cy="286725"/>
          </a:xfrm>
          <a:solidFill>
            <a:schemeClr val="tx1"/>
          </a:solidFill>
        </p:grpSpPr>
        <p:sp>
          <p:nvSpPr>
            <p:cNvPr id="1280" name="Google Shape;8329;p75">
              <a:extLst>
                <a:ext uri="{FF2B5EF4-FFF2-40B4-BE49-F238E27FC236}">
                  <a16:creationId xmlns:a16="http://schemas.microsoft.com/office/drawing/2014/main" id="{3D729ED8-3B81-7D4E-D666-51FB28D7D406}"/>
                </a:ext>
              </a:extLst>
            </p:cNvPr>
            <p:cNvSpPr/>
            <p:nvPr/>
          </p:nvSpPr>
          <p:spPr>
            <a:xfrm>
              <a:off x="-15873525" y="3317850"/>
              <a:ext cx="133925" cy="115025"/>
            </a:xfrm>
            <a:custGeom>
              <a:avLst/>
              <a:gdLst/>
              <a:ahLst/>
              <a:cxnLst/>
              <a:rect l="l" t="t" r="r" b="b"/>
              <a:pathLst>
                <a:path w="5357" h="4601" extrusionOk="0">
                  <a:moveTo>
                    <a:pt x="2458" y="1"/>
                  </a:moveTo>
                  <a:cubicBezTo>
                    <a:pt x="1418" y="1"/>
                    <a:pt x="473" y="599"/>
                    <a:pt x="1" y="1513"/>
                  </a:cubicBezTo>
                  <a:cubicBezTo>
                    <a:pt x="1670" y="1765"/>
                    <a:pt x="3088" y="3025"/>
                    <a:pt x="3876" y="4600"/>
                  </a:cubicBezTo>
                  <a:cubicBezTo>
                    <a:pt x="3939" y="4159"/>
                    <a:pt x="3876" y="3718"/>
                    <a:pt x="3718" y="3277"/>
                  </a:cubicBezTo>
                  <a:lnTo>
                    <a:pt x="3718" y="3277"/>
                  </a:lnTo>
                  <a:cubicBezTo>
                    <a:pt x="4002" y="3466"/>
                    <a:pt x="4254" y="3750"/>
                    <a:pt x="4443" y="4096"/>
                  </a:cubicBezTo>
                  <a:cubicBezTo>
                    <a:pt x="4506" y="4222"/>
                    <a:pt x="4632" y="4285"/>
                    <a:pt x="4758" y="4285"/>
                  </a:cubicBezTo>
                  <a:cubicBezTo>
                    <a:pt x="4884" y="4285"/>
                    <a:pt x="5010" y="4222"/>
                    <a:pt x="5073" y="4096"/>
                  </a:cubicBezTo>
                  <a:cubicBezTo>
                    <a:pt x="5262" y="3718"/>
                    <a:pt x="5356" y="3309"/>
                    <a:pt x="5356" y="2868"/>
                  </a:cubicBezTo>
                  <a:cubicBezTo>
                    <a:pt x="5293" y="1292"/>
                    <a:pt x="4033" y="1"/>
                    <a:pt x="24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1" name="Google Shape;8330;p75">
              <a:extLst>
                <a:ext uri="{FF2B5EF4-FFF2-40B4-BE49-F238E27FC236}">
                  <a16:creationId xmlns:a16="http://schemas.microsoft.com/office/drawing/2014/main" id="{224D0E5B-7C2C-F01D-AC43-010784D7C5AD}"/>
                </a:ext>
              </a:extLst>
            </p:cNvPr>
            <p:cNvSpPr/>
            <p:nvPr/>
          </p:nvSpPr>
          <p:spPr>
            <a:xfrm>
              <a:off x="-15915275" y="3459625"/>
              <a:ext cx="44125" cy="54375"/>
            </a:xfrm>
            <a:custGeom>
              <a:avLst/>
              <a:gdLst/>
              <a:ahLst/>
              <a:cxnLst/>
              <a:rect l="l" t="t" r="r" b="b"/>
              <a:pathLst>
                <a:path w="1765" h="2175" extrusionOk="0">
                  <a:moveTo>
                    <a:pt x="883" y="0"/>
                  </a:moveTo>
                  <a:cubicBezTo>
                    <a:pt x="631" y="0"/>
                    <a:pt x="410" y="158"/>
                    <a:pt x="316" y="441"/>
                  </a:cubicBezTo>
                  <a:lnTo>
                    <a:pt x="32" y="1450"/>
                  </a:lnTo>
                  <a:cubicBezTo>
                    <a:pt x="1" y="1859"/>
                    <a:pt x="284" y="2174"/>
                    <a:pt x="631" y="2174"/>
                  </a:cubicBezTo>
                  <a:lnTo>
                    <a:pt x="1135" y="2174"/>
                  </a:lnTo>
                  <a:cubicBezTo>
                    <a:pt x="1513" y="2174"/>
                    <a:pt x="1765" y="1828"/>
                    <a:pt x="1702" y="1450"/>
                  </a:cubicBezTo>
                  <a:lnTo>
                    <a:pt x="1419" y="441"/>
                  </a:lnTo>
                  <a:cubicBezTo>
                    <a:pt x="1355" y="189"/>
                    <a:pt x="1135" y="0"/>
                    <a:pt x="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2" name="Google Shape;8331;p75">
              <a:extLst>
                <a:ext uri="{FF2B5EF4-FFF2-40B4-BE49-F238E27FC236}">
                  <a16:creationId xmlns:a16="http://schemas.microsoft.com/office/drawing/2014/main" id="{81971C82-DC4B-AF05-B5AF-B21F680152E8}"/>
                </a:ext>
              </a:extLst>
            </p:cNvPr>
            <p:cNvSpPr/>
            <p:nvPr/>
          </p:nvSpPr>
          <p:spPr>
            <a:xfrm>
              <a:off x="-16009000" y="3372200"/>
              <a:ext cx="232375" cy="232375"/>
            </a:xfrm>
            <a:custGeom>
              <a:avLst/>
              <a:gdLst/>
              <a:ahLst/>
              <a:cxnLst/>
              <a:rect l="l" t="t" r="r" b="b"/>
              <a:pathLst>
                <a:path w="9295" h="9295" extrusionOk="0">
                  <a:moveTo>
                    <a:pt x="2490" y="3592"/>
                  </a:moveTo>
                  <a:cubicBezTo>
                    <a:pt x="2679" y="3592"/>
                    <a:pt x="2836" y="3749"/>
                    <a:pt x="2836" y="3938"/>
                  </a:cubicBezTo>
                  <a:cubicBezTo>
                    <a:pt x="2836" y="4128"/>
                    <a:pt x="2679" y="4285"/>
                    <a:pt x="2490" y="4285"/>
                  </a:cubicBezTo>
                  <a:cubicBezTo>
                    <a:pt x="2301" y="4285"/>
                    <a:pt x="2143" y="4128"/>
                    <a:pt x="2143" y="3938"/>
                  </a:cubicBezTo>
                  <a:cubicBezTo>
                    <a:pt x="2143" y="3749"/>
                    <a:pt x="2301" y="3592"/>
                    <a:pt x="2490" y="3592"/>
                  </a:cubicBezTo>
                  <a:close/>
                  <a:moveTo>
                    <a:pt x="6774" y="3592"/>
                  </a:moveTo>
                  <a:cubicBezTo>
                    <a:pt x="6995" y="3592"/>
                    <a:pt x="7152" y="3749"/>
                    <a:pt x="7152" y="3938"/>
                  </a:cubicBezTo>
                  <a:cubicBezTo>
                    <a:pt x="7152" y="4128"/>
                    <a:pt x="6995" y="4285"/>
                    <a:pt x="6774" y="4285"/>
                  </a:cubicBezTo>
                  <a:cubicBezTo>
                    <a:pt x="6585" y="4285"/>
                    <a:pt x="6428" y="4128"/>
                    <a:pt x="6428" y="3938"/>
                  </a:cubicBezTo>
                  <a:cubicBezTo>
                    <a:pt x="6428" y="3749"/>
                    <a:pt x="6585" y="3592"/>
                    <a:pt x="6774" y="3592"/>
                  </a:cubicBezTo>
                  <a:close/>
                  <a:moveTo>
                    <a:pt x="4663" y="2867"/>
                  </a:moveTo>
                  <a:cubicBezTo>
                    <a:pt x="5262" y="2867"/>
                    <a:pt x="5766" y="3277"/>
                    <a:pt x="5892" y="3812"/>
                  </a:cubicBezTo>
                  <a:lnTo>
                    <a:pt x="6144" y="4852"/>
                  </a:lnTo>
                  <a:cubicBezTo>
                    <a:pt x="6365" y="5640"/>
                    <a:pt x="5766" y="6427"/>
                    <a:pt x="4947" y="6427"/>
                  </a:cubicBezTo>
                  <a:lnTo>
                    <a:pt x="4411" y="6427"/>
                  </a:lnTo>
                  <a:cubicBezTo>
                    <a:pt x="3561" y="6427"/>
                    <a:pt x="2962" y="5640"/>
                    <a:pt x="3151" y="4852"/>
                  </a:cubicBezTo>
                  <a:lnTo>
                    <a:pt x="3435" y="3812"/>
                  </a:lnTo>
                  <a:cubicBezTo>
                    <a:pt x="3592" y="3277"/>
                    <a:pt x="4065" y="2867"/>
                    <a:pt x="4663" y="2867"/>
                  </a:cubicBezTo>
                  <a:close/>
                  <a:moveTo>
                    <a:pt x="6090" y="6899"/>
                  </a:moveTo>
                  <a:cubicBezTo>
                    <a:pt x="6239" y="6899"/>
                    <a:pt x="6379" y="7007"/>
                    <a:pt x="6428" y="7152"/>
                  </a:cubicBezTo>
                  <a:cubicBezTo>
                    <a:pt x="6459" y="7373"/>
                    <a:pt x="6396" y="7562"/>
                    <a:pt x="6207" y="7593"/>
                  </a:cubicBezTo>
                  <a:cubicBezTo>
                    <a:pt x="5640" y="7782"/>
                    <a:pt x="5041" y="7845"/>
                    <a:pt x="4663" y="7845"/>
                  </a:cubicBezTo>
                  <a:cubicBezTo>
                    <a:pt x="4254" y="7845"/>
                    <a:pt x="3687" y="7782"/>
                    <a:pt x="3120" y="7593"/>
                  </a:cubicBezTo>
                  <a:cubicBezTo>
                    <a:pt x="2931" y="7530"/>
                    <a:pt x="2836" y="7310"/>
                    <a:pt x="2899" y="7152"/>
                  </a:cubicBezTo>
                  <a:cubicBezTo>
                    <a:pt x="2952" y="6994"/>
                    <a:pt x="3093" y="6924"/>
                    <a:pt x="3267" y="6924"/>
                  </a:cubicBezTo>
                  <a:cubicBezTo>
                    <a:pt x="3301" y="6924"/>
                    <a:pt x="3336" y="6926"/>
                    <a:pt x="3372" y="6931"/>
                  </a:cubicBezTo>
                  <a:cubicBezTo>
                    <a:pt x="3844" y="7089"/>
                    <a:pt x="4348" y="7120"/>
                    <a:pt x="4663" y="7120"/>
                  </a:cubicBezTo>
                  <a:cubicBezTo>
                    <a:pt x="4978" y="7120"/>
                    <a:pt x="5483" y="7089"/>
                    <a:pt x="5955" y="6931"/>
                  </a:cubicBezTo>
                  <a:cubicBezTo>
                    <a:pt x="5999" y="6909"/>
                    <a:pt x="6045" y="6899"/>
                    <a:pt x="6090" y="6899"/>
                  </a:cubicBezTo>
                  <a:close/>
                  <a:moveTo>
                    <a:pt x="4663" y="0"/>
                  </a:moveTo>
                  <a:cubicBezTo>
                    <a:pt x="2049" y="0"/>
                    <a:pt x="1" y="2867"/>
                    <a:pt x="1" y="5356"/>
                  </a:cubicBezTo>
                  <a:cubicBezTo>
                    <a:pt x="1" y="7751"/>
                    <a:pt x="1828" y="9294"/>
                    <a:pt x="4663" y="9294"/>
                  </a:cubicBezTo>
                  <a:cubicBezTo>
                    <a:pt x="7499" y="9294"/>
                    <a:pt x="9295" y="7751"/>
                    <a:pt x="9295" y="5356"/>
                  </a:cubicBezTo>
                  <a:cubicBezTo>
                    <a:pt x="9263" y="2867"/>
                    <a:pt x="7247" y="0"/>
                    <a:pt x="4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3" name="Google Shape;8332;p75">
              <a:extLst>
                <a:ext uri="{FF2B5EF4-FFF2-40B4-BE49-F238E27FC236}">
                  <a16:creationId xmlns:a16="http://schemas.microsoft.com/office/drawing/2014/main" id="{DFE2C1A6-664A-8367-0562-F447D38481AD}"/>
                </a:ext>
              </a:extLst>
            </p:cNvPr>
            <p:cNvSpPr/>
            <p:nvPr/>
          </p:nvSpPr>
          <p:spPr>
            <a:xfrm>
              <a:off x="-16044450" y="3317850"/>
              <a:ext cx="133150" cy="115025"/>
            </a:xfrm>
            <a:custGeom>
              <a:avLst/>
              <a:gdLst/>
              <a:ahLst/>
              <a:cxnLst/>
              <a:rect l="l" t="t" r="r" b="b"/>
              <a:pathLst>
                <a:path w="5326" h="4601" extrusionOk="0">
                  <a:moveTo>
                    <a:pt x="2836" y="1"/>
                  </a:moveTo>
                  <a:cubicBezTo>
                    <a:pt x="1261" y="1"/>
                    <a:pt x="1" y="1292"/>
                    <a:pt x="1" y="2836"/>
                  </a:cubicBezTo>
                  <a:cubicBezTo>
                    <a:pt x="1" y="3277"/>
                    <a:pt x="95" y="3655"/>
                    <a:pt x="285" y="4065"/>
                  </a:cubicBezTo>
                  <a:cubicBezTo>
                    <a:pt x="348" y="4206"/>
                    <a:pt x="474" y="4277"/>
                    <a:pt x="600" y="4277"/>
                  </a:cubicBezTo>
                  <a:cubicBezTo>
                    <a:pt x="726" y="4277"/>
                    <a:pt x="852" y="4206"/>
                    <a:pt x="915" y="4065"/>
                  </a:cubicBezTo>
                  <a:cubicBezTo>
                    <a:pt x="1072" y="3718"/>
                    <a:pt x="1324" y="3435"/>
                    <a:pt x="1639" y="3246"/>
                  </a:cubicBezTo>
                  <a:lnTo>
                    <a:pt x="1639" y="3246"/>
                  </a:lnTo>
                  <a:cubicBezTo>
                    <a:pt x="1419" y="3718"/>
                    <a:pt x="1387" y="4128"/>
                    <a:pt x="1419" y="4600"/>
                  </a:cubicBezTo>
                  <a:cubicBezTo>
                    <a:pt x="2206" y="3025"/>
                    <a:pt x="3624" y="1765"/>
                    <a:pt x="5325" y="1513"/>
                  </a:cubicBezTo>
                  <a:cubicBezTo>
                    <a:pt x="4853" y="599"/>
                    <a:pt x="3908" y="1"/>
                    <a:pt x="28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284" name="Google Shape;8333;p75">
            <a:extLst>
              <a:ext uri="{FF2B5EF4-FFF2-40B4-BE49-F238E27FC236}">
                <a16:creationId xmlns:a16="http://schemas.microsoft.com/office/drawing/2014/main" id="{33C14E69-6A8E-3F79-5273-D24B1D6FF017}"/>
              </a:ext>
            </a:extLst>
          </p:cNvPr>
          <p:cNvSpPr/>
          <p:nvPr/>
        </p:nvSpPr>
        <p:spPr>
          <a:xfrm>
            <a:off x="6885804" y="4455967"/>
            <a:ext cx="597573" cy="600676"/>
          </a:xfrm>
          <a:custGeom>
            <a:avLst/>
            <a:gdLst/>
            <a:ahLst/>
            <a:cxnLst/>
            <a:rect l="l" t="t" r="r" b="b"/>
            <a:pathLst>
              <a:path w="12131" h="12194" extrusionOk="0">
                <a:moveTo>
                  <a:pt x="5798" y="1639"/>
                </a:moveTo>
                <a:lnTo>
                  <a:pt x="5798" y="2395"/>
                </a:lnTo>
                <a:lnTo>
                  <a:pt x="3782" y="3214"/>
                </a:lnTo>
                <a:lnTo>
                  <a:pt x="3214" y="2679"/>
                </a:lnTo>
                <a:lnTo>
                  <a:pt x="5798" y="1639"/>
                </a:lnTo>
                <a:close/>
                <a:moveTo>
                  <a:pt x="6491" y="1639"/>
                </a:moveTo>
                <a:lnTo>
                  <a:pt x="9043" y="2679"/>
                </a:lnTo>
                <a:lnTo>
                  <a:pt x="8507" y="3214"/>
                </a:lnTo>
                <a:lnTo>
                  <a:pt x="6491" y="2395"/>
                </a:lnTo>
                <a:lnTo>
                  <a:pt x="6491" y="1639"/>
                </a:lnTo>
                <a:close/>
                <a:moveTo>
                  <a:pt x="5798" y="3151"/>
                </a:moveTo>
                <a:lnTo>
                  <a:pt x="5798" y="3939"/>
                </a:lnTo>
                <a:lnTo>
                  <a:pt x="4853" y="4285"/>
                </a:lnTo>
                <a:lnTo>
                  <a:pt x="4286" y="3718"/>
                </a:lnTo>
                <a:lnTo>
                  <a:pt x="5798" y="3151"/>
                </a:lnTo>
                <a:close/>
                <a:moveTo>
                  <a:pt x="6491" y="3183"/>
                </a:moveTo>
                <a:lnTo>
                  <a:pt x="8003" y="3781"/>
                </a:lnTo>
                <a:lnTo>
                  <a:pt x="7436" y="4317"/>
                </a:lnTo>
                <a:lnTo>
                  <a:pt x="6491" y="3970"/>
                </a:lnTo>
                <a:lnTo>
                  <a:pt x="6491" y="3183"/>
                </a:lnTo>
                <a:close/>
                <a:moveTo>
                  <a:pt x="5798" y="4695"/>
                </a:moveTo>
                <a:lnTo>
                  <a:pt x="5798" y="5231"/>
                </a:lnTo>
                <a:lnTo>
                  <a:pt x="5388" y="4853"/>
                </a:lnTo>
                <a:lnTo>
                  <a:pt x="5798" y="4695"/>
                </a:lnTo>
                <a:close/>
                <a:moveTo>
                  <a:pt x="6491" y="4727"/>
                </a:moveTo>
                <a:lnTo>
                  <a:pt x="6901" y="4884"/>
                </a:lnTo>
                <a:lnTo>
                  <a:pt x="6491" y="5262"/>
                </a:lnTo>
                <a:lnTo>
                  <a:pt x="6491" y="4727"/>
                </a:lnTo>
                <a:close/>
                <a:moveTo>
                  <a:pt x="2679" y="3183"/>
                </a:moveTo>
                <a:lnTo>
                  <a:pt x="3214" y="3718"/>
                </a:lnTo>
                <a:lnTo>
                  <a:pt x="2395" y="5735"/>
                </a:lnTo>
                <a:lnTo>
                  <a:pt x="1608" y="5735"/>
                </a:lnTo>
                <a:lnTo>
                  <a:pt x="2679" y="3183"/>
                </a:lnTo>
                <a:close/>
                <a:moveTo>
                  <a:pt x="3782" y="4254"/>
                </a:moveTo>
                <a:lnTo>
                  <a:pt x="4317" y="4790"/>
                </a:lnTo>
                <a:lnTo>
                  <a:pt x="3971" y="5735"/>
                </a:lnTo>
                <a:lnTo>
                  <a:pt x="3183" y="5735"/>
                </a:lnTo>
                <a:lnTo>
                  <a:pt x="3782" y="4254"/>
                </a:lnTo>
                <a:close/>
                <a:moveTo>
                  <a:pt x="4884" y="5357"/>
                </a:moveTo>
                <a:lnTo>
                  <a:pt x="5262" y="5735"/>
                </a:lnTo>
                <a:lnTo>
                  <a:pt x="4727" y="5735"/>
                </a:lnTo>
                <a:lnTo>
                  <a:pt x="4884" y="5357"/>
                </a:lnTo>
                <a:close/>
                <a:moveTo>
                  <a:pt x="7405" y="5357"/>
                </a:moveTo>
                <a:lnTo>
                  <a:pt x="7562" y="5735"/>
                </a:lnTo>
                <a:lnTo>
                  <a:pt x="6995" y="5735"/>
                </a:lnTo>
                <a:lnTo>
                  <a:pt x="7405" y="5357"/>
                </a:lnTo>
                <a:close/>
                <a:moveTo>
                  <a:pt x="8507" y="4254"/>
                </a:moveTo>
                <a:lnTo>
                  <a:pt x="9106" y="5735"/>
                </a:lnTo>
                <a:lnTo>
                  <a:pt x="8318" y="5735"/>
                </a:lnTo>
                <a:lnTo>
                  <a:pt x="7940" y="4790"/>
                </a:lnTo>
                <a:lnTo>
                  <a:pt x="8507" y="4254"/>
                </a:lnTo>
                <a:close/>
                <a:moveTo>
                  <a:pt x="9578" y="3183"/>
                </a:moveTo>
                <a:lnTo>
                  <a:pt x="10587" y="5735"/>
                </a:lnTo>
                <a:lnTo>
                  <a:pt x="9831" y="5735"/>
                </a:lnTo>
                <a:lnTo>
                  <a:pt x="9011" y="3718"/>
                </a:lnTo>
                <a:lnTo>
                  <a:pt x="9578" y="3183"/>
                </a:lnTo>
                <a:close/>
                <a:moveTo>
                  <a:pt x="5262" y="6459"/>
                </a:moveTo>
                <a:lnTo>
                  <a:pt x="4884" y="6837"/>
                </a:lnTo>
                <a:lnTo>
                  <a:pt x="4727" y="6459"/>
                </a:lnTo>
                <a:close/>
                <a:moveTo>
                  <a:pt x="7531" y="6459"/>
                </a:moveTo>
                <a:lnTo>
                  <a:pt x="7373" y="6837"/>
                </a:lnTo>
                <a:lnTo>
                  <a:pt x="6964" y="6459"/>
                </a:lnTo>
                <a:close/>
                <a:moveTo>
                  <a:pt x="5798" y="6932"/>
                </a:moveTo>
                <a:lnTo>
                  <a:pt x="5798" y="7467"/>
                </a:lnTo>
                <a:lnTo>
                  <a:pt x="5388" y="7310"/>
                </a:lnTo>
                <a:lnTo>
                  <a:pt x="5798" y="6932"/>
                </a:lnTo>
                <a:close/>
                <a:moveTo>
                  <a:pt x="6491" y="6963"/>
                </a:moveTo>
                <a:lnTo>
                  <a:pt x="6901" y="7373"/>
                </a:lnTo>
                <a:lnTo>
                  <a:pt x="6491" y="7530"/>
                </a:lnTo>
                <a:lnTo>
                  <a:pt x="6491" y="6963"/>
                </a:lnTo>
                <a:close/>
                <a:moveTo>
                  <a:pt x="3971" y="6459"/>
                </a:moveTo>
                <a:lnTo>
                  <a:pt x="4317" y="7404"/>
                </a:lnTo>
                <a:lnTo>
                  <a:pt x="3782" y="7940"/>
                </a:lnTo>
                <a:lnTo>
                  <a:pt x="3183" y="6459"/>
                </a:lnTo>
                <a:close/>
                <a:moveTo>
                  <a:pt x="9043" y="6459"/>
                </a:moveTo>
                <a:lnTo>
                  <a:pt x="8476" y="7940"/>
                </a:lnTo>
                <a:lnTo>
                  <a:pt x="7909" y="7404"/>
                </a:lnTo>
                <a:lnTo>
                  <a:pt x="8255" y="6459"/>
                </a:lnTo>
                <a:close/>
                <a:moveTo>
                  <a:pt x="2427" y="6459"/>
                </a:moveTo>
                <a:lnTo>
                  <a:pt x="3277" y="8476"/>
                </a:lnTo>
                <a:lnTo>
                  <a:pt x="2710" y="9011"/>
                </a:lnTo>
                <a:lnTo>
                  <a:pt x="1639" y="6459"/>
                </a:lnTo>
                <a:close/>
                <a:moveTo>
                  <a:pt x="4853" y="7877"/>
                </a:moveTo>
                <a:lnTo>
                  <a:pt x="5798" y="8224"/>
                </a:lnTo>
                <a:lnTo>
                  <a:pt x="5798" y="9011"/>
                </a:lnTo>
                <a:lnTo>
                  <a:pt x="4286" y="8413"/>
                </a:lnTo>
                <a:lnTo>
                  <a:pt x="4853" y="7877"/>
                </a:lnTo>
                <a:close/>
                <a:moveTo>
                  <a:pt x="7436" y="7908"/>
                </a:moveTo>
                <a:lnTo>
                  <a:pt x="8003" y="8444"/>
                </a:lnTo>
                <a:lnTo>
                  <a:pt x="6491" y="9043"/>
                </a:lnTo>
                <a:lnTo>
                  <a:pt x="6491" y="8255"/>
                </a:lnTo>
                <a:lnTo>
                  <a:pt x="7436" y="7908"/>
                </a:lnTo>
                <a:close/>
                <a:moveTo>
                  <a:pt x="10618" y="6491"/>
                </a:moveTo>
                <a:lnTo>
                  <a:pt x="9578" y="9043"/>
                </a:lnTo>
                <a:lnTo>
                  <a:pt x="9011" y="8507"/>
                </a:lnTo>
                <a:lnTo>
                  <a:pt x="9831" y="6491"/>
                </a:lnTo>
                <a:close/>
                <a:moveTo>
                  <a:pt x="3782" y="8980"/>
                </a:moveTo>
                <a:lnTo>
                  <a:pt x="5798" y="9799"/>
                </a:lnTo>
                <a:lnTo>
                  <a:pt x="5798" y="10555"/>
                </a:lnTo>
                <a:lnTo>
                  <a:pt x="3214" y="9515"/>
                </a:lnTo>
                <a:lnTo>
                  <a:pt x="3782" y="8980"/>
                </a:lnTo>
                <a:close/>
                <a:moveTo>
                  <a:pt x="8507" y="8917"/>
                </a:moveTo>
                <a:lnTo>
                  <a:pt x="9043" y="9484"/>
                </a:lnTo>
                <a:lnTo>
                  <a:pt x="6491" y="10555"/>
                </a:lnTo>
                <a:lnTo>
                  <a:pt x="6491" y="9767"/>
                </a:lnTo>
                <a:lnTo>
                  <a:pt x="8507" y="8917"/>
                </a:lnTo>
                <a:close/>
                <a:moveTo>
                  <a:pt x="6113" y="1"/>
                </a:moveTo>
                <a:cubicBezTo>
                  <a:pt x="5892" y="1"/>
                  <a:pt x="5735" y="158"/>
                  <a:pt x="5735" y="347"/>
                </a:cubicBezTo>
                <a:lnTo>
                  <a:pt x="5735" y="851"/>
                </a:lnTo>
                <a:lnTo>
                  <a:pt x="2647" y="2112"/>
                </a:lnTo>
                <a:lnTo>
                  <a:pt x="2332" y="1797"/>
                </a:lnTo>
                <a:cubicBezTo>
                  <a:pt x="2254" y="1718"/>
                  <a:pt x="2159" y="1678"/>
                  <a:pt x="2065" y="1678"/>
                </a:cubicBezTo>
                <a:cubicBezTo>
                  <a:pt x="1970" y="1678"/>
                  <a:pt x="1875" y="1718"/>
                  <a:pt x="1797" y="1797"/>
                </a:cubicBezTo>
                <a:cubicBezTo>
                  <a:pt x="1639" y="1954"/>
                  <a:pt x="1639" y="2143"/>
                  <a:pt x="1797" y="2332"/>
                </a:cubicBezTo>
                <a:lnTo>
                  <a:pt x="2112" y="2647"/>
                </a:lnTo>
                <a:lnTo>
                  <a:pt x="852" y="5735"/>
                </a:lnTo>
                <a:lnTo>
                  <a:pt x="348" y="5735"/>
                </a:lnTo>
                <a:cubicBezTo>
                  <a:pt x="158" y="5735"/>
                  <a:pt x="1" y="5892"/>
                  <a:pt x="1" y="6081"/>
                </a:cubicBezTo>
                <a:cubicBezTo>
                  <a:pt x="1" y="6302"/>
                  <a:pt x="158" y="6459"/>
                  <a:pt x="348" y="6459"/>
                </a:cubicBezTo>
                <a:lnTo>
                  <a:pt x="852" y="6459"/>
                </a:lnTo>
                <a:lnTo>
                  <a:pt x="2112" y="9547"/>
                </a:lnTo>
                <a:lnTo>
                  <a:pt x="1797" y="9862"/>
                </a:lnTo>
                <a:cubicBezTo>
                  <a:pt x="1639" y="10019"/>
                  <a:pt x="1639" y="10240"/>
                  <a:pt x="1797" y="10397"/>
                </a:cubicBezTo>
                <a:cubicBezTo>
                  <a:pt x="1891" y="10460"/>
                  <a:pt x="1954" y="10492"/>
                  <a:pt x="2049" y="10492"/>
                </a:cubicBezTo>
                <a:cubicBezTo>
                  <a:pt x="2112" y="10492"/>
                  <a:pt x="2238" y="10460"/>
                  <a:pt x="2269" y="10397"/>
                </a:cubicBezTo>
                <a:lnTo>
                  <a:pt x="2584" y="10082"/>
                </a:lnTo>
                <a:lnTo>
                  <a:pt x="5703" y="11343"/>
                </a:lnTo>
                <a:lnTo>
                  <a:pt x="5703" y="11847"/>
                </a:lnTo>
                <a:cubicBezTo>
                  <a:pt x="5703" y="12036"/>
                  <a:pt x="5861" y="12193"/>
                  <a:pt x="6050" y="12193"/>
                </a:cubicBezTo>
                <a:cubicBezTo>
                  <a:pt x="6270" y="12193"/>
                  <a:pt x="6428" y="12036"/>
                  <a:pt x="6428" y="11847"/>
                </a:cubicBezTo>
                <a:lnTo>
                  <a:pt x="6428" y="11343"/>
                </a:lnTo>
                <a:lnTo>
                  <a:pt x="9515" y="10082"/>
                </a:lnTo>
                <a:lnTo>
                  <a:pt x="9831" y="10397"/>
                </a:lnTo>
                <a:cubicBezTo>
                  <a:pt x="9925" y="10460"/>
                  <a:pt x="9988" y="10492"/>
                  <a:pt x="10083" y="10492"/>
                </a:cubicBezTo>
                <a:cubicBezTo>
                  <a:pt x="10146" y="10492"/>
                  <a:pt x="10272" y="10460"/>
                  <a:pt x="10303" y="10397"/>
                </a:cubicBezTo>
                <a:cubicBezTo>
                  <a:pt x="10461" y="10240"/>
                  <a:pt x="10461" y="10019"/>
                  <a:pt x="10303" y="9862"/>
                </a:cubicBezTo>
                <a:lnTo>
                  <a:pt x="9988" y="9547"/>
                </a:lnTo>
                <a:lnTo>
                  <a:pt x="11248" y="6459"/>
                </a:lnTo>
                <a:lnTo>
                  <a:pt x="11784" y="6459"/>
                </a:lnTo>
                <a:cubicBezTo>
                  <a:pt x="11973" y="6459"/>
                  <a:pt x="12130" y="6302"/>
                  <a:pt x="12130" y="6081"/>
                </a:cubicBezTo>
                <a:cubicBezTo>
                  <a:pt x="12130" y="5892"/>
                  <a:pt x="12036" y="5735"/>
                  <a:pt x="11847" y="5735"/>
                </a:cubicBezTo>
                <a:lnTo>
                  <a:pt x="11343" y="5735"/>
                </a:lnTo>
                <a:lnTo>
                  <a:pt x="10083" y="2647"/>
                </a:lnTo>
                <a:lnTo>
                  <a:pt x="10398" y="2332"/>
                </a:lnTo>
                <a:cubicBezTo>
                  <a:pt x="10555" y="2175"/>
                  <a:pt x="10555" y="1954"/>
                  <a:pt x="10398" y="1797"/>
                </a:cubicBezTo>
                <a:cubicBezTo>
                  <a:pt x="10319" y="1718"/>
                  <a:pt x="10232" y="1678"/>
                  <a:pt x="10146" y="1678"/>
                </a:cubicBezTo>
                <a:cubicBezTo>
                  <a:pt x="10059" y="1678"/>
                  <a:pt x="9972" y="1718"/>
                  <a:pt x="9894" y="1797"/>
                </a:cubicBezTo>
                <a:lnTo>
                  <a:pt x="9578" y="2112"/>
                </a:lnTo>
                <a:lnTo>
                  <a:pt x="6459" y="851"/>
                </a:lnTo>
                <a:lnTo>
                  <a:pt x="6459" y="347"/>
                </a:lnTo>
                <a:cubicBezTo>
                  <a:pt x="6459" y="158"/>
                  <a:pt x="6302" y="1"/>
                  <a:pt x="611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285" name="Google Shape;8334;p75">
            <a:extLst>
              <a:ext uri="{FF2B5EF4-FFF2-40B4-BE49-F238E27FC236}">
                <a16:creationId xmlns:a16="http://schemas.microsoft.com/office/drawing/2014/main" id="{67F5992D-4E97-56F3-B1D8-58A57BA8D4F8}"/>
              </a:ext>
            </a:extLst>
          </p:cNvPr>
          <p:cNvGrpSpPr/>
          <p:nvPr/>
        </p:nvGrpSpPr>
        <p:grpSpPr>
          <a:xfrm>
            <a:off x="10722865" y="2991632"/>
            <a:ext cx="498216" cy="598707"/>
            <a:chOff x="-16018450" y="4058400"/>
            <a:chExt cx="252850" cy="303850"/>
          </a:xfrm>
          <a:solidFill>
            <a:schemeClr val="tx1"/>
          </a:solidFill>
        </p:grpSpPr>
        <p:sp>
          <p:nvSpPr>
            <p:cNvPr id="1286" name="Google Shape;8335;p75">
              <a:extLst>
                <a:ext uri="{FF2B5EF4-FFF2-40B4-BE49-F238E27FC236}">
                  <a16:creationId xmlns:a16="http://schemas.microsoft.com/office/drawing/2014/main" id="{B44F9257-D7A0-B6D5-5764-1B522EAF097A}"/>
                </a:ext>
              </a:extLst>
            </p:cNvPr>
            <p:cNvSpPr/>
            <p:nvPr/>
          </p:nvSpPr>
          <p:spPr>
            <a:xfrm>
              <a:off x="-15927875" y="4129900"/>
              <a:ext cx="88250" cy="89025"/>
            </a:xfrm>
            <a:custGeom>
              <a:avLst/>
              <a:gdLst/>
              <a:ahLst/>
              <a:cxnLst/>
              <a:rect l="l" t="t" r="r" b="b"/>
              <a:pathLst>
                <a:path w="3530" h="3561" extrusionOk="0">
                  <a:moveTo>
                    <a:pt x="1765" y="0"/>
                  </a:moveTo>
                  <a:cubicBezTo>
                    <a:pt x="788" y="0"/>
                    <a:pt x="1" y="788"/>
                    <a:pt x="1" y="1764"/>
                  </a:cubicBezTo>
                  <a:cubicBezTo>
                    <a:pt x="1" y="2772"/>
                    <a:pt x="788" y="3560"/>
                    <a:pt x="1765" y="3560"/>
                  </a:cubicBezTo>
                  <a:cubicBezTo>
                    <a:pt x="2742" y="3560"/>
                    <a:pt x="3529" y="2772"/>
                    <a:pt x="3529" y="1764"/>
                  </a:cubicBezTo>
                  <a:cubicBezTo>
                    <a:pt x="3529" y="788"/>
                    <a:pt x="2742" y="0"/>
                    <a:pt x="17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7" name="Google Shape;8336;p75">
              <a:extLst>
                <a:ext uri="{FF2B5EF4-FFF2-40B4-BE49-F238E27FC236}">
                  <a16:creationId xmlns:a16="http://schemas.microsoft.com/office/drawing/2014/main" id="{22CA6E1E-D4C5-4788-1AC6-471B18DB5255}"/>
                </a:ext>
              </a:extLst>
            </p:cNvPr>
            <p:cNvSpPr/>
            <p:nvPr/>
          </p:nvSpPr>
          <p:spPr>
            <a:xfrm>
              <a:off x="-16002700" y="4058400"/>
              <a:ext cx="237100" cy="233575"/>
            </a:xfrm>
            <a:custGeom>
              <a:avLst/>
              <a:gdLst/>
              <a:ahLst/>
              <a:cxnLst/>
              <a:rect l="l" t="t" r="r" b="b"/>
              <a:pathLst>
                <a:path w="9484" h="9343" extrusionOk="0">
                  <a:moveTo>
                    <a:pt x="4758" y="2167"/>
                  </a:moveTo>
                  <a:cubicBezTo>
                    <a:pt x="6144" y="2167"/>
                    <a:pt x="7247" y="3270"/>
                    <a:pt x="7247" y="4656"/>
                  </a:cubicBezTo>
                  <a:cubicBezTo>
                    <a:pt x="7247" y="6010"/>
                    <a:pt x="6144" y="7113"/>
                    <a:pt x="4758" y="7113"/>
                  </a:cubicBezTo>
                  <a:cubicBezTo>
                    <a:pt x="3372" y="7113"/>
                    <a:pt x="2269" y="6010"/>
                    <a:pt x="2269" y="4656"/>
                  </a:cubicBezTo>
                  <a:cubicBezTo>
                    <a:pt x="2269" y="3270"/>
                    <a:pt x="3372" y="2167"/>
                    <a:pt x="4758" y="2167"/>
                  </a:cubicBezTo>
                  <a:close/>
                  <a:moveTo>
                    <a:pt x="4742" y="1"/>
                  </a:moveTo>
                  <a:cubicBezTo>
                    <a:pt x="4648" y="1"/>
                    <a:pt x="4553" y="40"/>
                    <a:pt x="4474" y="119"/>
                  </a:cubicBezTo>
                  <a:cubicBezTo>
                    <a:pt x="4159" y="434"/>
                    <a:pt x="3939" y="781"/>
                    <a:pt x="3813" y="1222"/>
                  </a:cubicBezTo>
                  <a:cubicBezTo>
                    <a:pt x="3498" y="938"/>
                    <a:pt x="3120" y="686"/>
                    <a:pt x="2679" y="623"/>
                  </a:cubicBezTo>
                  <a:cubicBezTo>
                    <a:pt x="2655" y="619"/>
                    <a:pt x="2630" y="617"/>
                    <a:pt x="2606" y="617"/>
                  </a:cubicBezTo>
                  <a:cubicBezTo>
                    <a:pt x="2437" y="617"/>
                    <a:pt x="2265" y="710"/>
                    <a:pt x="2238" y="875"/>
                  </a:cubicBezTo>
                  <a:cubicBezTo>
                    <a:pt x="2112" y="1285"/>
                    <a:pt x="2112" y="1726"/>
                    <a:pt x="2206" y="2135"/>
                  </a:cubicBezTo>
                  <a:cubicBezTo>
                    <a:pt x="2001" y="2092"/>
                    <a:pt x="1797" y="2068"/>
                    <a:pt x="1595" y="2068"/>
                  </a:cubicBezTo>
                  <a:cubicBezTo>
                    <a:pt x="1362" y="2068"/>
                    <a:pt x="1134" y="2099"/>
                    <a:pt x="914" y="2167"/>
                  </a:cubicBezTo>
                  <a:cubicBezTo>
                    <a:pt x="694" y="2198"/>
                    <a:pt x="599" y="2387"/>
                    <a:pt x="662" y="2608"/>
                  </a:cubicBezTo>
                  <a:cubicBezTo>
                    <a:pt x="788" y="3018"/>
                    <a:pt x="977" y="3396"/>
                    <a:pt x="1261" y="3742"/>
                  </a:cubicBezTo>
                  <a:cubicBezTo>
                    <a:pt x="851" y="3868"/>
                    <a:pt x="473" y="4089"/>
                    <a:pt x="158" y="4404"/>
                  </a:cubicBezTo>
                  <a:cubicBezTo>
                    <a:pt x="1" y="4561"/>
                    <a:pt x="1" y="4750"/>
                    <a:pt x="158" y="4908"/>
                  </a:cubicBezTo>
                  <a:cubicBezTo>
                    <a:pt x="473" y="5223"/>
                    <a:pt x="820" y="5475"/>
                    <a:pt x="1261" y="5601"/>
                  </a:cubicBezTo>
                  <a:cubicBezTo>
                    <a:pt x="977" y="5916"/>
                    <a:pt x="757" y="6294"/>
                    <a:pt x="662" y="6735"/>
                  </a:cubicBezTo>
                  <a:cubicBezTo>
                    <a:pt x="631" y="6924"/>
                    <a:pt x="757" y="7113"/>
                    <a:pt x="914" y="7176"/>
                  </a:cubicBezTo>
                  <a:cubicBezTo>
                    <a:pt x="1140" y="7228"/>
                    <a:pt x="1375" y="7252"/>
                    <a:pt x="1614" y="7252"/>
                  </a:cubicBezTo>
                  <a:cubicBezTo>
                    <a:pt x="1810" y="7252"/>
                    <a:pt x="2008" y="7236"/>
                    <a:pt x="2206" y="7208"/>
                  </a:cubicBezTo>
                  <a:lnTo>
                    <a:pt x="2206" y="7208"/>
                  </a:lnTo>
                  <a:cubicBezTo>
                    <a:pt x="2112" y="7649"/>
                    <a:pt x="2112" y="8058"/>
                    <a:pt x="2238" y="8468"/>
                  </a:cubicBezTo>
                  <a:cubicBezTo>
                    <a:pt x="2262" y="8613"/>
                    <a:pt x="2397" y="8721"/>
                    <a:pt x="2544" y="8721"/>
                  </a:cubicBezTo>
                  <a:cubicBezTo>
                    <a:pt x="2589" y="8721"/>
                    <a:pt x="2634" y="8711"/>
                    <a:pt x="2679" y="8688"/>
                  </a:cubicBezTo>
                  <a:cubicBezTo>
                    <a:pt x="3120" y="8594"/>
                    <a:pt x="3466" y="8373"/>
                    <a:pt x="3813" y="8121"/>
                  </a:cubicBezTo>
                  <a:cubicBezTo>
                    <a:pt x="3939" y="8499"/>
                    <a:pt x="4159" y="8909"/>
                    <a:pt x="4474" y="9224"/>
                  </a:cubicBezTo>
                  <a:cubicBezTo>
                    <a:pt x="4553" y="9303"/>
                    <a:pt x="4648" y="9342"/>
                    <a:pt x="4742" y="9342"/>
                  </a:cubicBezTo>
                  <a:cubicBezTo>
                    <a:pt x="4837" y="9342"/>
                    <a:pt x="4931" y="9303"/>
                    <a:pt x="5010" y="9224"/>
                  </a:cubicBezTo>
                  <a:cubicBezTo>
                    <a:pt x="5325" y="8909"/>
                    <a:pt x="5546" y="8531"/>
                    <a:pt x="5672" y="8121"/>
                  </a:cubicBezTo>
                  <a:cubicBezTo>
                    <a:pt x="5987" y="8342"/>
                    <a:pt x="6365" y="8594"/>
                    <a:pt x="6806" y="8688"/>
                  </a:cubicBezTo>
                  <a:cubicBezTo>
                    <a:pt x="6840" y="8700"/>
                    <a:pt x="6875" y="8705"/>
                    <a:pt x="6910" y="8705"/>
                  </a:cubicBezTo>
                  <a:cubicBezTo>
                    <a:pt x="7068" y="8705"/>
                    <a:pt x="7221" y="8597"/>
                    <a:pt x="7247" y="8468"/>
                  </a:cubicBezTo>
                  <a:cubicBezTo>
                    <a:pt x="7373" y="8027"/>
                    <a:pt x="7373" y="7586"/>
                    <a:pt x="7278" y="7208"/>
                  </a:cubicBezTo>
                  <a:lnTo>
                    <a:pt x="7278" y="7208"/>
                  </a:lnTo>
                  <a:cubicBezTo>
                    <a:pt x="7477" y="7236"/>
                    <a:pt x="7675" y="7252"/>
                    <a:pt x="7870" y="7252"/>
                  </a:cubicBezTo>
                  <a:cubicBezTo>
                    <a:pt x="8110" y="7252"/>
                    <a:pt x="8345" y="7228"/>
                    <a:pt x="8570" y="7176"/>
                  </a:cubicBezTo>
                  <a:cubicBezTo>
                    <a:pt x="8791" y="7113"/>
                    <a:pt x="8885" y="6924"/>
                    <a:pt x="8822" y="6735"/>
                  </a:cubicBezTo>
                  <a:cubicBezTo>
                    <a:pt x="8696" y="6294"/>
                    <a:pt x="8507" y="5947"/>
                    <a:pt x="8224" y="5601"/>
                  </a:cubicBezTo>
                  <a:cubicBezTo>
                    <a:pt x="8633" y="5475"/>
                    <a:pt x="9011" y="5223"/>
                    <a:pt x="9326" y="4908"/>
                  </a:cubicBezTo>
                  <a:cubicBezTo>
                    <a:pt x="9484" y="4750"/>
                    <a:pt x="9484" y="4561"/>
                    <a:pt x="9326" y="4404"/>
                  </a:cubicBezTo>
                  <a:cubicBezTo>
                    <a:pt x="9011" y="4089"/>
                    <a:pt x="8665" y="3868"/>
                    <a:pt x="8224" y="3742"/>
                  </a:cubicBezTo>
                  <a:cubicBezTo>
                    <a:pt x="8507" y="3427"/>
                    <a:pt x="8728" y="3018"/>
                    <a:pt x="8822" y="2608"/>
                  </a:cubicBezTo>
                  <a:cubicBezTo>
                    <a:pt x="8854" y="2387"/>
                    <a:pt x="8728" y="2198"/>
                    <a:pt x="8570" y="2167"/>
                  </a:cubicBezTo>
                  <a:cubicBezTo>
                    <a:pt x="8351" y="2099"/>
                    <a:pt x="8122" y="2068"/>
                    <a:pt x="7889" y="2068"/>
                  </a:cubicBezTo>
                  <a:cubicBezTo>
                    <a:pt x="7688" y="2068"/>
                    <a:pt x="7483" y="2092"/>
                    <a:pt x="7278" y="2135"/>
                  </a:cubicBezTo>
                  <a:cubicBezTo>
                    <a:pt x="7373" y="1694"/>
                    <a:pt x="7373" y="1253"/>
                    <a:pt x="7247" y="875"/>
                  </a:cubicBezTo>
                  <a:cubicBezTo>
                    <a:pt x="7223" y="705"/>
                    <a:pt x="7086" y="591"/>
                    <a:pt x="6938" y="591"/>
                  </a:cubicBezTo>
                  <a:cubicBezTo>
                    <a:pt x="6894" y="591"/>
                    <a:pt x="6849" y="602"/>
                    <a:pt x="6806" y="623"/>
                  </a:cubicBezTo>
                  <a:cubicBezTo>
                    <a:pt x="6365" y="749"/>
                    <a:pt x="6018" y="938"/>
                    <a:pt x="5672" y="1222"/>
                  </a:cubicBezTo>
                  <a:cubicBezTo>
                    <a:pt x="5546" y="812"/>
                    <a:pt x="5325" y="434"/>
                    <a:pt x="5010" y="119"/>
                  </a:cubicBezTo>
                  <a:cubicBezTo>
                    <a:pt x="4931" y="40"/>
                    <a:pt x="4837" y="1"/>
                    <a:pt x="47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8" name="Google Shape;8337;p75">
              <a:extLst>
                <a:ext uri="{FF2B5EF4-FFF2-40B4-BE49-F238E27FC236}">
                  <a16:creationId xmlns:a16="http://schemas.microsoft.com/office/drawing/2014/main" id="{0E6EF40B-494F-88CD-8151-A9889FD2C090}"/>
                </a:ext>
              </a:extLst>
            </p:cNvPr>
            <p:cNvSpPr/>
            <p:nvPr/>
          </p:nvSpPr>
          <p:spPr>
            <a:xfrm>
              <a:off x="-16018450" y="4253550"/>
              <a:ext cx="129200" cy="108700"/>
            </a:xfrm>
            <a:custGeom>
              <a:avLst/>
              <a:gdLst/>
              <a:ahLst/>
              <a:cxnLst/>
              <a:rect l="l" t="t" r="r" b="b"/>
              <a:pathLst>
                <a:path w="5168" h="4348" extrusionOk="0">
                  <a:moveTo>
                    <a:pt x="1009" y="0"/>
                  </a:moveTo>
                  <a:cubicBezTo>
                    <a:pt x="410" y="693"/>
                    <a:pt x="1" y="1607"/>
                    <a:pt x="1" y="2615"/>
                  </a:cubicBezTo>
                  <a:lnTo>
                    <a:pt x="1" y="4001"/>
                  </a:lnTo>
                  <a:lnTo>
                    <a:pt x="32" y="4001"/>
                  </a:lnTo>
                  <a:cubicBezTo>
                    <a:pt x="32" y="4190"/>
                    <a:pt x="190" y="4348"/>
                    <a:pt x="410" y="4348"/>
                  </a:cubicBezTo>
                  <a:lnTo>
                    <a:pt x="1796" y="4348"/>
                  </a:lnTo>
                  <a:cubicBezTo>
                    <a:pt x="3214" y="4348"/>
                    <a:pt x="4443" y="3560"/>
                    <a:pt x="5167" y="2426"/>
                  </a:cubicBezTo>
                  <a:cubicBezTo>
                    <a:pt x="4915" y="2237"/>
                    <a:pt x="4411" y="1733"/>
                    <a:pt x="4159" y="1355"/>
                  </a:cubicBezTo>
                  <a:cubicBezTo>
                    <a:pt x="3750" y="1576"/>
                    <a:pt x="3309" y="1670"/>
                    <a:pt x="2836" y="1796"/>
                  </a:cubicBezTo>
                  <a:cubicBezTo>
                    <a:pt x="2805" y="1801"/>
                    <a:pt x="2774" y="1804"/>
                    <a:pt x="2743" y="1804"/>
                  </a:cubicBezTo>
                  <a:cubicBezTo>
                    <a:pt x="2580" y="1804"/>
                    <a:pt x="2421" y="1734"/>
                    <a:pt x="2395" y="1576"/>
                  </a:cubicBezTo>
                  <a:cubicBezTo>
                    <a:pt x="2269" y="1040"/>
                    <a:pt x="2111" y="662"/>
                    <a:pt x="2080" y="189"/>
                  </a:cubicBezTo>
                  <a:cubicBezTo>
                    <a:pt x="1702" y="158"/>
                    <a:pt x="1418" y="63"/>
                    <a:pt x="10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9" name="Google Shape;8338;p75">
              <a:extLst>
                <a:ext uri="{FF2B5EF4-FFF2-40B4-BE49-F238E27FC236}">
                  <a16:creationId xmlns:a16="http://schemas.microsoft.com/office/drawing/2014/main" id="{D4537BD4-01A3-E892-1A46-1650610090F8}"/>
                </a:ext>
              </a:extLst>
            </p:cNvPr>
            <p:cNvSpPr/>
            <p:nvPr/>
          </p:nvSpPr>
          <p:spPr>
            <a:xfrm>
              <a:off x="-15876675" y="4254325"/>
              <a:ext cx="107925" cy="90600"/>
            </a:xfrm>
            <a:custGeom>
              <a:avLst/>
              <a:gdLst/>
              <a:ahLst/>
              <a:cxnLst/>
              <a:rect l="l" t="t" r="r" b="b"/>
              <a:pathLst>
                <a:path w="4317" h="3624" extrusionOk="0">
                  <a:moveTo>
                    <a:pt x="3750" y="1"/>
                  </a:moveTo>
                  <a:cubicBezTo>
                    <a:pt x="3466" y="64"/>
                    <a:pt x="3277" y="127"/>
                    <a:pt x="2993" y="127"/>
                  </a:cubicBezTo>
                  <a:cubicBezTo>
                    <a:pt x="2962" y="599"/>
                    <a:pt x="2836" y="977"/>
                    <a:pt x="2678" y="1482"/>
                  </a:cubicBezTo>
                  <a:cubicBezTo>
                    <a:pt x="2653" y="1657"/>
                    <a:pt x="2509" y="1753"/>
                    <a:pt x="2355" y="1753"/>
                  </a:cubicBezTo>
                  <a:cubicBezTo>
                    <a:pt x="2316" y="1753"/>
                    <a:pt x="2276" y="1746"/>
                    <a:pt x="2237" y="1734"/>
                  </a:cubicBezTo>
                  <a:cubicBezTo>
                    <a:pt x="1733" y="1608"/>
                    <a:pt x="1292" y="1482"/>
                    <a:pt x="914" y="1292"/>
                  </a:cubicBezTo>
                  <a:cubicBezTo>
                    <a:pt x="631" y="1702"/>
                    <a:pt x="347" y="1923"/>
                    <a:pt x="1" y="2269"/>
                  </a:cubicBezTo>
                  <a:cubicBezTo>
                    <a:pt x="599" y="3057"/>
                    <a:pt x="1481" y="3592"/>
                    <a:pt x="2552" y="3592"/>
                  </a:cubicBezTo>
                  <a:lnTo>
                    <a:pt x="3970" y="3592"/>
                  </a:lnTo>
                  <a:lnTo>
                    <a:pt x="3970" y="3624"/>
                  </a:lnTo>
                  <a:cubicBezTo>
                    <a:pt x="4159" y="3624"/>
                    <a:pt x="4317" y="3466"/>
                    <a:pt x="4317" y="3277"/>
                  </a:cubicBezTo>
                  <a:lnTo>
                    <a:pt x="4317" y="1860"/>
                  </a:lnTo>
                  <a:cubicBezTo>
                    <a:pt x="4317" y="1166"/>
                    <a:pt x="4096" y="536"/>
                    <a:pt x="3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290" name="Google Shape;8339;p75">
            <a:extLst>
              <a:ext uri="{FF2B5EF4-FFF2-40B4-BE49-F238E27FC236}">
                <a16:creationId xmlns:a16="http://schemas.microsoft.com/office/drawing/2014/main" id="{E2C23DED-BF01-AE8E-4A16-7781306AA1F9}"/>
              </a:ext>
            </a:extLst>
          </p:cNvPr>
          <p:cNvSpPr/>
          <p:nvPr/>
        </p:nvSpPr>
        <p:spPr>
          <a:xfrm>
            <a:off x="8366487" y="4457543"/>
            <a:ext cx="599051" cy="597524"/>
          </a:xfrm>
          <a:custGeom>
            <a:avLst/>
            <a:gdLst/>
            <a:ahLst/>
            <a:cxnLst/>
            <a:rect l="l" t="t" r="r" b="b"/>
            <a:pathLst>
              <a:path w="12161" h="12130" extrusionOk="0">
                <a:moveTo>
                  <a:pt x="3245" y="0"/>
                </a:moveTo>
                <a:cubicBezTo>
                  <a:pt x="3245" y="0"/>
                  <a:pt x="2174" y="820"/>
                  <a:pt x="2174" y="1765"/>
                </a:cubicBezTo>
                <a:cubicBezTo>
                  <a:pt x="2174" y="2363"/>
                  <a:pt x="2552" y="2930"/>
                  <a:pt x="2867" y="3245"/>
                </a:cubicBezTo>
                <a:lnTo>
                  <a:pt x="2867" y="4254"/>
                </a:lnTo>
                <a:cubicBezTo>
                  <a:pt x="2867" y="3466"/>
                  <a:pt x="2237" y="2836"/>
                  <a:pt x="1449" y="2836"/>
                </a:cubicBezTo>
                <a:lnTo>
                  <a:pt x="756" y="2836"/>
                </a:lnTo>
                <a:lnTo>
                  <a:pt x="756" y="3560"/>
                </a:lnTo>
                <a:cubicBezTo>
                  <a:pt x="756" y="4348"/>
                  <a:pt x="1386" y="4978"/>
                  <a:pt x="2174" y="4978"/>
                </a:cubicBezTo>
                <a:lnTo>
                  <a:pt x="2867" y="4978"/>
                </a:lnTo>
                <a:lnTo>
                  <a:pt x="2867" y="6742"/>
                </a:lnTo>
                <a:cubicBezTo>
                  <a:pt x="2867" y="5955"/>
                  <a:pt x="2237" y="5325"/>
                  <a:pt x="1449" y="5325"/>
                </a:cubicBezTo>
                <a:lnTo>
                  <a:pt x="756" y="5325"/>
                </a:lnTo>
                <a:lnTo>
                  <a:pt x="756" y="6018"/>
                </a:lnTo>
                <a:cubicBezTo>
                  <a:pt x="756" y="6805"/>
                  <a:pt x="1386" y="7467"/>
                  <a:pt x="2174" y="7467"/>
                </a:cubicBezTo>
                <a:lnTo>
                  <a:pt x="2867" y="7467"/>
                </a:lnTo>
                <a:lnTo>
                  <a:pt x="2867" y="9263"/>
                </a:lnTo>
                <a:cubicBezTo>
                  <a:pt x="2867" y="8475"/>
                  <a:pt x="2237" y="7845"/>
                  <a:pt x="1449" y="7845"/>
                </a:cubicBezTo>
                <a:lnTo>
                  <a:pt x="756" y="7845"/>
                </a:lnTo>
                <a:lnTo>
                  <a:pt x="756" y="8570"/>
                </a:lnTo>
                <a:cubicBezTo>
                  <a:pt x="756" y="9357"/>
                  <a:pt x="1386" y="9987"/>
                  <a:pt x="2174" y="9987"/>
                </a:cubicBezTo>
                <a:lnTo>
                  <a:pt x="2867" y="9987"/>
                </a:lnTo>
                <a:lnTo>
                  <a:pt x="2867" y="11437"/>
                </a:lnTo>
                <a:lnTo>
                  <a:pt x="347" y="11437"/>
                </a:lnTo>
                <a:cubicBezTo>
                  <a:pt x="158" y="11437"/>
                  <a:pt x="0" y="11594"/>
                  <a:pt x="0" y="11783"/>
                </a:cubicBezTo>
                <a:cubicBezTo>
                  <a:pt x="0" y="11972"/>
                  <a:pt x="158" y="12130"/>
                  <a:pt x="347" y="12130"/>
                </a:cubicBezTo>
                <a:lnTo>
                  <a:pt x="11814" y="12130"/>
                </a:lnTo>
                <a:cubicBezTo>
                  <a:pt x="12004" y="12130"/>
                  <a:pt x="12161" y="11972"/>
                  <a:pt x="12161" y="11783"/>
                </a:cubicBezTo>
                <a:cubicBezTo>
                  <a:pt x="12161" y="11594"/>
                  <a:pt x="12004" y="11437"/>
                  <a:pt x="11814" y="11437"/>
                </a:cubicBezTo>
                <a:lnTo>
                  <a:pt x="9294" y="11437"/>
                </a:lnTo>
                <a:lnTo>
                  <a:pt x="9294" y="9987"/>
                </a:lnTo>
                <a:lnTo>
                  <a:pt x="10019" y="9987"/>
                </a:lnTo>
                <a:cubicBezTo>
                  <a:pt x="10806" y="9987"/>
                  <a:pt x="11436" y="9357"/>
                  <a:pt x="11436" y="8570"/>
                </a:cubicBezTo>
                <a:lnTo>
                  <a:pt x="11436" y="7845"/>
                </a:lnTo>
                <a:lnTo>
                  <a:pt x="10712" y="7845"/>
                </a:lnTo>
                <a:cubicBezTo>
                  <a:pt x="9924" y="7845"/>
                  <a:pt x="9294" y="8475"/>
                  <a:pt x="9294" y="9263"/>
                </a:cubicBezTo>
                <a:lnTo>
                  <a:pt x="9294" y="7467"/>
                </a:lnTo>
                <a:lnTo>
                  <a:pt x="10019" y="7467"/>
                </a:lnTo>
                <a:cubicBezTo>
                  <a:pt x="10806" y="7467"/>
                  <a:pt x="11436" y="6805"/>
                  <a:pt x="11436" y="6018"/>
                </a:cubicBezTo>
                <a:lnTo>
                  <a:pt x="11436" y="5325"/>
                </a:lnTo>
                <a:lnTo>
                  <a:pt x="10712" y="5325"/>
                </a:lnTo>
                <a:cubicBezTo>
                  <a:pt x="9924" y="5325"/>
                  <a:pt x="9294" y="5955"/>
                  <a:pt x="9294" y="6742"/>
                </a:cubicBezTo>
                <a:lnTo>
                  <a:pt x="9294" y="4978"/>
                </a:lnTo>
                <a:lnTo>
                  <a:pt x="10019" y="4978"/>
                </a:lnTo>
                <a:cubicBezTo>
                  <a:pt x="10806" y="4978"/>
                  <a:pt x="11436" y="4348"/>
                  <a:pt x="11436" y="3560"/>
                </a:cubicBezTo>
                <a:lnTo>
                  <a:pt x="11436" y="2836"/>
                </a:lnTo>
                <a:lnTo>
                  <a:pt x="10712" y="2836"/>
                </a:lnTo>
                <a:cubicBezTo>
                  <a:pt x="9924" y="2836"/>
                  <a:pt x="9294" y="3466"/>
                  <a:pt x="9294" y="4254"/>
                </a:cubicBezTo>
                <a:lnTo>
                  <a:pt x="9294" y="3245"/>
                </a:lnTo>
                <a:cubicBezTo>
                  <a:pt x="9609" y="2930"/>
                  <a:pt x="10019" y="2363"/>
                  <a:pt x="10019" y="1765"/>
                </a:cubicBezTo>
                <a:cubicBezTo>
                  <a:pt x="10019" y="788"/>
                  <a:pt x="8948" y="0"/>
                  <a:pt x="8948" y="0"/>
                </a:cubicBezTo>
                <a:cubicBezTo>
                  <a:pt x="8948" y="0"/>
                  <a:pt x="7876" y="820"/>
                  <a:pt x="7876" y="1765"/>
                </a:cubicBezTo>
                <a:cubicBezTo>
                  <a:pt x="7876" y="2363"/>
                  <a:pt x="8286" y="2930"/>
                  <a:pt x="8601" y="3245"/>
                </a:cubicBezTo>
                <a:lnTo>
                  <a:pt x="8601" y="4254"/>
                </a:lnTo>
                <a:cubicBezTo>
                  <a:pt x="8601" y="3466"/>
                  <a:pt x="7971" y="2836"/>
                  <a:pt x="7183" y="2836"/>
                </a:cubicBezTo>
                <a:lnTo>
                  <a:pt x="6459" y="2836"/>
                </a:lnTo>
                <a:lnTo>
                  <a:pt x="6459" y="3560"/>
                </a:lnTo>
                <a:cubicBezTo>
                  <a:pt x="6459" y="4348"/>
                  <a:pt x="7089" y="4978"/>
                  <a:pt x="7876" y="4978"/>
                </a:cubicBezTo>
                <a:lnTo>
                  <a:pt x="8601" y="4978"/>
                </a:lnTo>
                <a:lnTo>
                  <a:pt x="8601" y="6742"/>
                </a:lnTo>
                <a:cubicBezTo>
                  <a:pt x="8601" y="5955"/>
                  <a:pt x="7971" y="5325"/>
                  <a:pt x="7183" y="5325"/>
                </a:cubicBezTo>
                <a:lnTo>
                  <a:pt x="6459" y="5325"/>
                </a:lnTo>
                <a:lnTo>
                  <a:pt x="6459" y="6018"/>
                </a:lnTo>
                <a:cubicBezTo>
                  <a:pt x="6459" y="6805"/>
                  <a:pt x="7089" y="7467"/>
                  <a:pt x="7876" y="7467"/>
                </a:cubicBezTo>
                <a:lnTo>
                  <a:pt x="8601" y="7467"/>
                </a:lnTo>
                <a:lnTo>
                  <a:pt x="8601" y="9263"/>
                </a:lnTo>
                <a:cubicBezTo>
                  <a:pt x="8601" y="8475"/>
                  <a:pt x="7971" y="7845"/>
                  <a:pt x="7183" y="7845"/>
                </a:cubicBezTo>
                <a:lnTo>
                  <a:pt x="6459" y="7845"/>
                </a:lnTo>
                <a:lnTo>
                  <a:pt x="6459" y="8570"/>
                </a:lnTo>
                <a:cubicBezTo>
                  <a:pt x="6459" y="9357"/>
                  <a:pt x="7089" y="9987"/>
                  <a:pt x="7876" y="9987"/>
                </a:cubicBezTo>
                <a:lnTo>
                  <a:pt x="8601" y="9987"/>
                </a:lnTo>
                <a:lnTo>
                  <a:pt x="8601" y="11437"/>
                </a:lnTo>
                <a:lnTo>
                  <a:pt x="3592" y="11437"/>
                </a:lnTo>
                <a:lnTo>
                  <a:pt x="3592" y="9987"/>
                </a:lnTo>
                <a:lnTo>
                  <a:pt x="4285" y="9987"/>
                </a:lnTo>
                <a:cubicBezTo>
                  <a:pt x="5072" y="9987"/>
                  <a:pt x="5703" y="9357"/>
                  <a:pt x="5703" y="8570"/>
                </a:cubicBezTo>
                <a:lnTo>
                  <a:pt x="5703" y="7845"/>
                </a:lnTo>
                <a:lnTo>
                  <a:pt x="5009" y="7845"/>
                </a:lnTo>
                <a:cubicBezTo>
                  <a:pt x="4222" y="7845"/>
                  <a:pt x="3592" y="8475"/>
                  <a:pt x="3592" y="9263"/>
                </a:cubicBezTo>
                <a:lnTo>
                  <a:pt x="3592" y="7467"/>
                </a:lnTo>
                <a:lnTo>
                  <a:pt x="4285" y="7467"/>
                </a:lnTo>
                <a:cubicBezTo>
                  <a:pt x="5072" y="7467"/>
                  <a:pt x="5703" y="6805"/>
                  <a:pt x="5703" y="6018"/>
                </a:cubicBezTo>
                <a:lnTo>
                  <a:pt x="5703" y="5325"/>
                </a:lnTo>
                <a:lnTo>
                  <a:pt x="5009" y="5325"/>
                </a:lnTo>
                <a:cubicBezTo>
                  <a:pt x="4222" y="5325"/>
                  <a:pt x="3592" y="5955"/>
                  <a:pt x="3592" y="6742"/>
                </a:cubicBezTo>
                <a:lnTo>
                  <a:pt x="3592" y="4978"/>
                </a:lnTo>
                <a:lnTo>
                  <a:pt x="4285" y="4978"/>
                </a:lnTo>
                <a:cubicBezTo>
                  <a:pt x="5072" y="4978"/>
                  <a:pt x="5703" y="4348"/>
                  <a:pt x="5703" y="3560"/>
                </a:cubicBezTo>
                <a:lnTo>
                  <a:pt x="5703" y="2836"/>
                </a:lnTo>
                <a:lnTo>
                  <a:pt x="5009" y="2836"/>
                </a:lnTo>
                <a:cubicBezTo>
                  <a:pt x="4222" y="2836"/>
                  <a:pt x="3592" y="3466"/>
                  <a:pt x="3592" y="4254"/>
                </a:cubicBezTo>
                <a:lnTo>
                  <a:pt x="3592" y="3245"/>
                </a:lnTo>
                <a:cubicBezTo>
                  <a:pt x="3907" y="2930"/>
                  <a:pt x="4285" y="2363"/>
                  <a:pt x="4285" y="1765"/>
                </a:cubicBezTo>
                <a:cubicBezTo>
                  <a:pt x="4285" y="788"/>
                  <a:pt x="3245" y="0"/>
                  <a:pt x="324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</p:spTree>
    <p:extLst>
      <p:ext uri="{BB962C8B-B14F-4D97-AF65-F5344CB8AC3E}">
        <p14:creationId xmlns:p14="http://schemas.microsoft.com/office/powerpoint/2010/main" val="6135752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extBox 26">
            <a:extLst>
              <a:ext uri="{FF2B5EF4-FFF2-40B4-BE49-F238E27FC236}">
                <a16:creationId xmlns:a16="http://schemas.microsoft.com/office/drawing/2014/main" id="{86430AC8-1D60-9E40-7B71-B479A4804064}"/>
              </a:ext>
            </a:extLst>
          </p:cNvPr>
          <p:cNvSpPr txBox="1"/>
          <p:nvPr/>
        </p:nvSpPr>
        <p:spPr>
          <a:xfrm>
            <a:off x="4068123" y="316658"/>
            <a:ext cx="403764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sz="2800" dirty="0">
                <a:cs typeface="B Titr" panose="00000700000000000000" pitchFamily="2" charset="-78"/>
              </a:rPr>
              <a:t>پکیج لایه بار آیکون های قالب</a:t>
            </a:r>
            <a:endParaRPr lang="en-US" sz="2800" dirty="0">
              <a:cs typeface="B Titr" panose="00000700000000000000" pitchFamily="2" charset="-78"/>
            </a:endParaRPr>
          </a:p>
        </p:txBody>
      </p:sp>
      <p:grpSp>
        <p:nvGrpSpPr>
          <p:cNvPr id="6" name="Graphic 2">
            <a:extLst>
              <a:ext uri="{FF2B5EF4-FFF2-40B4-BE49-F238E27FC236}">
                <a16:creationId xmlns:a16="http://schemas.microsoft.com/office/drawing/2014/main" id="{6BA8D4DD-D64A-FA88-E13B-797672EB263E}"/>
              </a:ext>
            </a:extLst>
          </p:cNvPr>
          <p:cNvGrpSpPr/>
          <p:nvPr/>
        </p:nvGrpSpPr>
        <p:grpSpPr>
          <a:xfrm>
            <a:off x="10107857" y="6050396"/>
            <a:ext cx="382845" cy="382845"/>
            <a:chOff x="10107857" y="6050396"/>
            <a:chExt cx="382845" cy="382845"/>
          </a:xfrm>
          <a:solidFill>
            <a:schemeClr val="tx1"/>
          </a:solidFill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8A7AE64C-1FC4-E7CB-1675-1E2653F3F8FC}"/>
                </a:ext>
              </a:extLst>
            </p:cNvPr>
            <p:cNvSpPr/>
            <p:nvPr/>
          </p:nvSpPr>
          <p:spPr>
            <a:xfrm>
              <a:off x="10275728" y="6050396"/>
              <a:ext cx="214974" cy="215021"/>
            </a:xfrm>
            <a:custGeom>
              <a:avLst/>
              <a:gdLst>
                <a:gd name="connsiteX0" fmla="*/ 189127 w 214974"/>
                <a:gd name="connsiteY0" fmla="*/ 25758 h 215021"/>
                <a:gd name="connsiteX1" fmla="*/ 64553 w 214974"/>
                <a:gd name="connsiteY1" fmla="*/ 25758 h 215021"/>
                <a:gd name="connsiteX2" fmla="*/ 25781 w 214974"/>
                <a:gd name="connsiteY2" fmla="*/ 64650 h 215021"/>
                <a:gd name="connsiteX3" fmla="*/ 2805 w 214974"/>
                <a:gd name="connsiteY3" fmla="*/ 149135 h 215021"/>
                <a:gd name="connsiteX4" fmla="*/ 54501 w 214974"/>
                <a:gd name="connsiteY4" fmla="*/ 97439 h 215021"/>
                <a:gd name="connsiteX5" fmla="*/ 56535 w 214974"/>
                <a:gd name="connsiteY5" fmla="*/ 95285 h 215021"/>
                <a:gd name="connsiteX6" fmla="*/ 95307 w 214974"/>
                <a:gd name="connsiteY6" fmla="*/ 56513 h 215021"/>
                <a:gd name="connsiteX7" fmla="*/ 126900 w 214974"/>
                <a:gd name="connsiteY7" fmla="*/ 43469 h 215021"/>
                <a:gd name="connsiteX8" fmla="*/ 158492 w 214974"/>
                <a:gd name="connsiteY8" fmla="*/ 56513 h 215021"/>
                <a:gd name="connsiteX9" fmla="*/ 171535 w 214974"/>
                <a:gd name="connsiteY9" fmla="*/ 88105 h 215021"/>
                <a:gd name="connsiteX10" fmla="*/ 158492 w 214974"/>
                <a:gd name="connsiteY10" fmla="*/ 119697 h 215021"/>
                <a:gd name="connsiteX11" fmla="*/ 119719 w 214974"/>
                <a:gd name="connsiteY11" fmla="*/ 158469 h 215021"/>
                <a:gd name="connsiteX12" fmla="*/ 115172 w 214974"/>
                <a:gd name="connsiteY12" fmla="*/ 162418 h 215021"/>
                <a:gd name="connsiteX13" fmla="*/ 65510 w 214974"/>
                <a:gd name="connsiteY13" fmla="*/ 212080 h 215021"/>
                <a:gd name="connsiteX14" fmla="*/ 150354 w 214974"/>
                <a:gd name="connsiteY14" fmla="*/ 189224 h 215021"/>
                <a:gd name="connsiteX15" fmla="*/ 189127 w 214974"/>
                <a:gd name="connsiteY15" fmla="*/ 150451 h 215021"/>
                <a:gd name="connsiteX16" fmla="*/ 189127 w 214974"/>
                <a:gd name="connsiteY16" fmla="*/ 25758 h 215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14974" h="215021">
                  <a:moveTo>
                    <a:pt x="189127" y="25758"/>
                  </a:moveTo>
                  <a:cubicBezTo>
                    <a:pt x="154782" y="-8586"/>
                    <a:pt x="99017" y="-8586"/>
                    <a:pt x="64553" y="25758"/>
                  </a:cubicBezTo>
                  <a:lnTo>
                    <a:pt x="25781" y="64650"/>
                  </a:lnTo>
                  <a:cubicBezTo>
                    <a:pt x="2925" y="87507"/>
                    <a:pt x="-4734" y="119936"/>
                    <a:pt x="2805" y="149135"/>
                  </a:cubicBezTo>
                  <a:lnTo>
                    <a:pt x="54501" y="97439"/>
                  </a:lnTo>
                  <a:cubicBezTo>
                    <a:pt x="55099" y="96721"/>
                    <a:pt x="55817" y="96003"/>
                    <a:pt x="56535" y="95285"/>
                  </a:cubicBezTo>
                  <a:lnTo>
                    <a:pt x="95307" y="56513"/>
                  </a:lnTo>
                  <a:cubicBezTo>
                    <a:pt x="103684" y="48016"/>
                    <a:pt x="114933" y="43469"/>
                    <a:pt x="126900" y="43469"/>
                  </a:cubicBezTo>
                  <a:cubicBezTo>
                    <a:pt x="138867" y="43469"/>
                    <a:pt x="149996" y="48136"/>
                    <a:pt x="158492" y="56513"/>
                  </a:cubicBezTo>
                  <a:cubicBezTo>
                    <a:pt x="166988" y="64889"/>
                    <a:pt x="171535" y="76138"/>
                    <a:pt x="171535" y="88105"/>
                  </a:cubicBezTo>
                  <a:cubicBezTo>
                    <a:pt x="171535" y="100072"/>
                    <a:pt x="166868" y="111201"/>
                    <a:pt x="158492" y="119697"/>
                  </a:cubicBezTo>
                  <a:lnTo>
                    <a:pt x="119719" y="158469"/>
                  </a:lnTo>
                  <a:cubicBezTo>
                    <a:pt x="118283" y="159905"/>
                    <a:pt x="116728" y="161222"/>
                    <a:pt x="115172" y="162418"/>
                  </a:cubicBezTo>
                  <a:lnTo>
                    <a:pt x="65510" y="212080"/>
                  </a:lnTo>
                  <a:cubicBezTo>
                    <a:pt x="94829" y="219859"/>
                    <a:pt x="127378" y="212200"/>
                    <a:pt x="150354" y="189224"/>
                  </a:cubicBezTo>
                  <a:lnTo>
                    <a:pt x="189127" y="150451"/>
                  </a:lnTo>
                  <a:cubicBezTo>
                    <a:pt x="223590" y="115868"/>
                    <a:pt x="223590" y="60103"/>
                    <a:pt x="189127" y="25758"/>
                  </a:cubicBez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97922D6B-9B9E-7784-1F78-5FC36F9D42E5}"/>
                </a:ext>
              </a:extLst>
            </p:cNvPr>
            <p:cNvSpPr/>
            <p:nvPr/>
          </p:nvSpPr>
          <p:spPr>
            <a:xfrm>
              <a:off x="10107857" y="6218250"/>
              <a:ext cx="214902" cy="214991"/>
            </a:xfrm>
            <a:custGeom>
              <a:avLst/>
              <a:gdLst>
                <a:gd name="connsiteX0" fmla="*/ 162299 w 214902"/>
                <a:gd name="connsiteY0" fmla="*/ 115189 h 214991"/>
                <a:gd name="connsiteX1" fmla="*/ 158350 w 214902"/>
                <a:gd name="connsiteY1" fmla="*/ 119737 h 214991"/>
                <a:gd name="connsiteX2" fmla="*/ 119578 w 214902"/>
                <a:gd name="connsiteY2" fmla="*/ 158509 h 214991"/>
                <a:gd name="connsiteX3" fmla="*/ 87985 w 214902"/>
                <a:gd name="connsiteY3" fmla="*/ 171552 h 214991"/>
                <a:gd name="connsiteX4" fmla="*/ 56393 w 214902"/>
                <a:gd name="connsiteY4" fmla="*/ 158509 h 214991"/>
                <a:gd name="connsiteX5" fmla="*/ 43350 w 214902"/>
                <a:gd name="connsiteY5" fmla="*/ 126917 h 214991"/>
                <a:gd name="connsiteX6" fmla="*/ 56393 w 214902"/>
                <a:gd name="connsiteY6" fmla="*/ 95324 h 214991"/>
                <a:gd name="connsiteX7" fmla="*/ 95166 w 214902"/>
                <a:gd name="connsiteY7" fmla="*/ 56552 h 214991"/>
                <a:gd name="connsiteX8" fmla="*/ 97320 w 214902"/>
                <a:gd name="connsiteY8" fmla="*/ 54518 h 214991"/>
                <a:gd name="connsiteX9" fmla="*/ 149016 w 214902"/>
                <a:gd name="connsiteY9" fmla="*/ 2821 h 214991"/>
                <a:gd name="connsiteX10" fmla="*/ 64531 w 214902"/>
                <a:gd name="connsiteY10" fmla="*/ 25798 h 214991"/>
                <a:gd name="connsiteX11" fmla="*/ 25758 w 214902"/>
                <a:gd name="connsiteY11" fmla="*/ 64570 h 214991"/>
                <a:gd name="connsiteX12" fmla="*/ 25758 w 214902"/>
                <a:gd name="connsiteY12" fmla="*/ 189143 h 214991"/>
                <a:gd name="connsiteX13" fmla="*/ 150332 w 214902"/>
                <a:gd name="connsiteY13" fmla="*/ 189143 h 214991"/>
                <a:gd name="connsiteX14" fmla="*/ 189105 w 214902"/>
                <a:gd name="connsiteY14" fmla="*/ 150371 h 214991"/>
                <a:gd name="connsiteX15" fmla="*/ 211961 w 214902"/>
                <a:gd name="connsiteY15" fmla="*/ 65527 h 214991"/>
                <a:gd name="connsiteX16" fmla="*/ 162299 w 214902"/>
                <a:gd name="connsiteY16" fmla="*/ 115189 h 214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14902" h="214991">
                  <a:moveTo>
                    <a:pt x="162299" y="115189"/>
                  </a:moveTo>
                  <a:cubicBezTo>
                    <a:pt x="161102" y="116745"/>
                    <a:pt x="159786" y="118301"/>
                    <a:pt x="158350" y="119737"/>
                  </a:cubicBezTo>
                  <a:lnTo>
                    <a:pt x="119578" y="158509"/>
                  </a:lnTo>
                  <a:cubicBezTo>
                    <a:pt x="111201" y="167005"/>
                    <a:pt x="99952" y="171552"/>
                    <a:pt x="87985" y="171552"/>
                  </a:cubicBezTo>
                  <a:cubicBezTo>
                    <a:pt x="76019" y="171552"/>
                    <a:pt x="64770" y="166886"/>
                    <a:pt x="56393" y="158509"/>
                  </a:cubicBezTo>
                  <a:cubicBezTo>
                    <a:pt x="47897" y="150012"/>
                    <a:pt x="43350" y="138883"/>
                    <a:pt x="43350" y="126917"/>
                  </a:cubicBezTo>
                  <a:cubicBezTo>
                    <a:pt x="43350" y="114950"/>
                    <a:pt x="48017" y="103821"/>
                    <a:pt x="56393" y="95324"/>
                  </a:cubicBezTo>
                  <a:lnTo>
                    <a:pt x="95166" y="56552"/>
                  </a:lnTo>
                  <a:cubicBezTo>
                    <a:pt x="95884" y="55834"/>
                    <a:pt x="96482" y="55236"/>
                    <a:pt x="97320" y="54518"/>
                  </a:cubicBezTo>
                  <a:lnTo>
                    <a:pt x="149016" y="2821"/>
                  </a:lnTo>
                  <a:cubicBezTo>
                    <a:pt x="119817" y="-4717"/>
                    <a:pt x="87507" y="2821"/>
                    <a:pt x="64531" y="25798"/>
                  </a:cubicBezTo>
                  <a:lnTo>
                    <a:pt x="25758" y="64570"/>
                  </a:lnTo>
                  <a:cubicBezTo>
                    <a:pt x="-8586" y="99034"/>
                    <a:pt x="-8586" y="154679"/>
                    <a:pt x="25758" y="189143"/>
                  </a:cubicBezTo>
                  <a:cubicBezTo>
                    <a:pt x="60104" y="223608"/>
                    <a:pt x="115868" y="223608"/>
                    <a:pt x="150332" y="189143"/>
                  </a:cubicBezTo>
                  <a:lnTo>
                    <a:pt x="189105" y="150371"/>
                  </a:lnTo>
                  <a:cubicBezTo>
                    <a:pt x="212080" y="127395"/>
                    <a:pt x="219739" y="94846"/>
                    <a:pt x="211961" y="65527"/>
                  </a:cubicBezTo>
                  <a:lnTo>
                    <a:pt x="162299" y="115189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65630907-356B-677D-B4D9-5315E9B0F1FC}"/>
                </a:ext>
              </a:extLst>
            </p:cNvPr>
            <p:cNvSpPr/>
            <p:nvPr/>
          </p:nvSpPr>
          <p:spPr>
            <a:xfrm>
              <a:off x="10211010" y="6153669"/>
              <a:ext cx="176210" cy="176090"/>
            </a:xfrm>
            <a:custGeom>
              <a:avLst/>
              <a:gdLst>
                <a:gd name="connsiteX0" fmla="*/ 169838 w 176210"/>
                <a:gd name="connsiteY0" fmla="*/ 6372 h 176090"/>
                <a:gd name="connsiteX1" fmla="*/ 139083 w 176210"/>
                <a:gd name="connsiteY1" fmla="*/ 6372 h 176090"/>
                <a:gd name="connsiteX2" fmla="*/ 137408 w 176210"/>
                <a:gd name="connsiteY2" fmla="*/ 8287 h 176090"/>
                <a:gd name="connsiteX3" fmla="*/ 8287 w 176210"/>
                <a:gd name="connsiteY3" fmla="*/ 137408 h 176090"/>
                <a:gd name="connsiteX4" fmla="*/ 6372 w 176210"/>
                <a:gd name="connsiteY4" fmla="*/ 139083 h 176090"/>
                <a:gd name="connsiteX5" fmla="*/ 6372 w 176210"/>
                <a:gd name="connsiteY5" fmla="*/ 169718 h 176090"/>
                <a:gd name="connsiteX6" fmla="*/ 37127 w 176210"/>
                <a:gd name="connsiteY6" fmla="*/ 169718 h 176090"/>
                <a:gd name="connsiteX7" fmla="*/ 37246 w 176210"/>
                <a:gd name="connsiteY7" fmla="*/ 169838 h 176090"/>
                <a:gd name="connsiteX8" fmla="*/ 169958 w 176210"/>
                <a:gd name="connsiteY8" fmla="*/ 37127 h 176090"/>
                <a:gd name="connsiteX9" fmla="*/ 169838 w 176210"/>
                <a:gd name="connsiteY9" fmla="*/ 37007 h 176090"/>
                <a:gd name="connsiteX10" fmla="*/ 169838 w 176210"/>
                <a:gd name="connsiteY10" fmla="*/ 37007 h 176090"/>
                <a:gd name="connsiteX11" fmla="*/ 169838 w 176210"/>
                <a:gd name="connsiteY11" fmla="*/ 6372 h 176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210" h="176090">
                  <a:moveTo>
                    <a:pt x="169838" y="6372"/>
                  </a:moveTo>
                  <a:cubicBezTo>
                    <a:pt x="161341" y="-2124"/>
                    <a:pt x="147580" y="-2124"/>
                    <a:pt x="139083" y="6372"/>
                  </a:cubicBezTo>
                  <a:cubicBezTo>
                    <a:pt x="138485" y="6971"/>
                    <a:pt x="137887" y="7569"/>
                    <a:pt x="137408" y="8287"/>
                  </a:cubicBezTo>
                  <a:lnTo>
                    <a:pt x="8287" y="137408"/>
                  </a:lnTo>
                  <a:cubicBezTo>
                    <a:pt x="7689" y="137887"/>
                    <a:pt x="6971" y="138485"/>
                    <a:pt x="6372" y="139083"/>
                  </a:cubicBezTo>
                  <a:cubicBezTo>
                    <a:pt x="-2124" y="147580"/>
                    <a:pt x="-2124" y="161341"/>
                    <a:pt x="6372" y="169718"/>
                  </a:cubicBezTo>
                  <a:cubicBezTo>
                    <a:pt x="14869" y="178215"/>
                    <a:pt x="28631" y="178215"/>
                    <a:pt x="37127" y="169718"/>
                  </a:cubicBezTo>
                  <a:lnTo>
                    <a:pt x="37246" y="169838"/>
                  </a:lnTo>
                  <a:lnTo>
                    <a:pt x="169958" y="37127"/>
                  </a:lnTo>
                  <a:lnTo>
                    <a:pt x="169838" y="37007"/>
                  </a:lnTo>
                  <a:lnTo>
                    <a:pt x="169838" y="37007"/>
                  </a:lnTo>
                  <a:cubicBezTo>
                    <a:pt x="178335" y="28511"/>
                    <a:pt x="178335" y="14749"/>
                    <a:pt x="169838" y="6372"/>
                  </a:cubicBez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" name="Graphic 2">
            <a:extLst>
              <a:ext uri="{FF2B5EF4-FFF2-40B4-BE49-F238E27FC236}">
                <a16:creationId xmlns:a16="http://schemas.microsoft.com/office/drawing/2014/main" id="{A267A5B1-0918-CB36-EDE0-175B19D2B30B}"/>
              </a:ext>
            </a:extLst>
          </p:cNvPr>
          <p:cNvGrpSpPr/>
          <p:nvPr/>
        </p:nvGrpSpPr>
        <p:grpSpPr>
          <a:xfrm>
            <a:off x="9341806" y="6050336"/>
            <a:ext cx="383010" cy="382875"/>
            <a:chOff x="9341806" y="6050336"/>
            <a:chExt cx="383010" cy="382875"/>
          </a:xfrm>
          <a:solidFill>
            <a:schemeClr val="tx1"/>
          </a:solidFill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C1A0008D-01DA-120A-2EE4-61B978685085}"/>
                </a:ext>
              </a:extLst>
            </p:cNvPr>
            <p:cNvSpPr/>
            <p:nvPr/>
          </p:nvSpPr>
          <p:spPr>
            <a:xfrm>
              <a:off x="9469701" y="6050336"/>
              <a:ext cx="255115" cy="267396"/>
            </a:xfrm>
            <a:custGeom>
              <a:avLst/>
              <a:gdLst>
                <a:gd name="connsiteX0" fmla="*/ 225214 w 255115"/>
                <a:gd name="connsiteY0" fmla="*/ 29887 h 267396"/>
                <a:gd name="connsiteX1" fmla="*/ 80775 w 255115"/>
                <a:gd name="connsiteY1" fmla="*/ 29887 h 267396"/>
                <a:gd name="connsiteX2" fmla="*/ 23814 w 255115"/>
                <a:gd name="connsiteY2" fmla="*/ 86849 h 267396"/>
                <a:gd name="connsiteX3" fmla="*/ 37456 w 255115"/>
                <a:gd name="connsiteY3" fmla="*/ 86131 h 267396"/>
                <a:gd name="connsiteX4" fmla="*/ 79220 w 255115"/>
                <a:gd name="connsiteY4" fmla="*/ 92832 h 267396"/>
                <a:gd name="connsiteX5" fmla="*/ 111530 w 255115"/>
                <a:gd name="connsiteY5" fmla="*/ 60522 h 267396"/>
                <a:gd name="connsiteX6" fmla="*/ 153054 w 255115"/>
                <a:gd name="connsiteY6" fmla="*/ 43289 h 267396"/>
                <a:gd name="connsiteX7" fmla="*/ 194579 w 255115"/>
                <a:gd name="connsiteY7" fmla="*/ 60522 h 267396"/>
                <a:gd name="connsiteX8" fmla="*/ 211811 w 255115"/>
                <a:gd name="connsiteY8" fmla="*/ 102046 h 267396"/>
                <a:gd name="connsiteX9" fmla="*/ 194579 w 255115"/>
                <a:gd name="connsiteY9" fmla="*/ 143571 h 267396"/>
                <a:gd name="connsiteX10" fmla="*/ 131394 w 255115"/>
                <a:gd name="connsiteY10" fmla="*/ 206755 h 267396"/>
                <a:gd name="connsiteX11" fmla="*/ 89870 w 255115"/>
                <a:gd name="connsiteY11" fmla="*/ 223987 h 267396"/>
                <a:gd name="connsiteX12" fmla="*/ 48345 w 255115"/>
                <a:gd name="connsiteY12" fmla="*/ 206755 h 267396"/>
                <a:gd name="connsiteX13" fmla="*/ 35900 w 255115"/>
                <a:gd name="connsiteY13" fmla="*/ 188326 h 267396"/>
                <a:gd name="connsiteX14" fmla="*/ 16873 w 255115"/>
                <a:gd name="connsiteY14" fmla="*/ 196823 h 267396"/>
                <a:gd name="connsiteX15" fmla="*/ 0 w 255115"/>
                <a:gd name="connsiteY15" fmla="*/ 213696 h 267396"/>
                <a:gd name="connsiteX16" fmla="*/ 17711 w 255115"/>
                <a:gd name="connsiteY16" fmla="*/ 237510 h 267396"/>
                <a:gd name="connsiteX17" fmla="*/ 162149 w 255115"/>
                <a:gd name="connsiteY17" fmla="*/ 237510 h 267396"/>
                <a:gd name="connsiteX18" fmla="*/ 225334 w 255115"/>
                <a:gd name="connsiteY18" fmla="*/ 174325 h 267396"/>
                <a:gd name="connsiteX19" fmla="*/ 225214 w 255115"/>
                <a:gd name="connsiteY19" fmla="*/ 29887 h 26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5115" h="267396">
                  <a:moveTo>
                    <a:pt x="225214" y="29887"/>
                  </a:moveTo>
                  <a:cubicBezTo>
                    <a:pt x="185365" y="-9962"/>
                    <a:pt x="120625" y="-9962"/>
                    <a:pt x="80775" y="29887"/>
                  </a:cubicBezTo>
                  <a:lnTo>
                    <a:pt x="23814" y="86849"/>
                  </a:lnTo>
                  <a:cubicBezTo>
                    <a:pt x="28361" y="86370"/>
                    <a:pt x="32909" y="86131"/>
                    <a:pt x="37456" y="86131"/>
                  </a:cubicBezTo>
                  <a:cubicBezTo>
                    <a:pt x="51936" y="86131"/>
                    <a:pt x="65937" y="88404"/>
                    <a:pt x="79220" y="92832"/>
                  </a:cubicBezTo>
                  <a:lnTo>
                    <a:pt x="111530" y="60522"/>
                  </a:lnTo>
                  <a:cubicBezTo>
                    <a:pt x="122659" y="49393"/>
                    <a:pt x="137378" y="43289"/>
                    <a:pt x="153054" y="43289"/>
                  </a:cubicBezTo>
                  <a:cubicBezTo>
                    <a:pt x="168731" y="43289"/>
                    <a:pt x="183450" y="49393"/>
                    <a:pt x="194579" y="60522"/>
                  </a:cubicBezTo>
                  <a:cubicBezTo>
                    <a:pt x="205708" y="71651"/>
                    <a:pt x="211811" y="86370"/>
                    <a:pt x="211811" y="102046"/>
                  </a:cubicBezTo>
                  <a:cubicBezTo>
                    <a:pt x="211811" y="117723"/>
                    <a:pt x="205708" y="132442"/>
                    <a:pt x="194579" y="143571"/>
                  </a:cubicBezTo>
                  <a:lnTo>
                    <a:pt x="131394" y="206755"/>
                  </a:lnTo>
                  <a:cubicBezTo>
                    <a:pt x="120265" y="217884"/>
                    <a:pt x="105547" y="223987"/>
                    <a:pt x="89870" y="223987"/>
                  </a:cubicBezTo>
                  <a:cubicBezTo>
                    <a:pt x="74194" y="223987"/>
                    <a:pt x="59475" y="217884"/>
                    <a:pt x="48345" y="206755"/>
                  </a:cubicBezTo>
                  <a:cubicBezTo>
                    <a:pt x="42961" y="201370"/>
                    <a:pt x="38772" y="195147"/>
                    <a:pt x="35900" y="188326"/>
                  </a:cubicBezTo>
                  <a:cubicBezTo>
                    <a:pt x="28720" y="188685"/>
                    <a:pt x="22019" y="191677"/>
                    <a:pt x="16873" y="196823"/>
                  </a:cubicBezTo>
                  <a:lnTo>
                    <a:pt x="0" y="213696"/>
                  </a:lnTo>
                  <a:cubicBezTo>
                    <a:pt x="4547" y="222192"/>
                    <a:pt x="10531" y="230210"/>
                    <a:pt x="17711" y="237510"/>
                  </a:cubicBezTo>
                  <a:cubicBezTo>
                    <a:pt x="57560" y="277359"/>
                    <a:pt x="122300" y="277359"/>
                    <a:pt x="162149" y="237510"/>
                  </a:cubicBezTo>
                  <a:lnTo>
                    <a:pt x="225334" y="174325"/>
                  </a:lnTo>
                  <a:cubicBezTo>
                    <a:pt x="265063" y="134356"/>
                    <a:pt x="265063" y="69736"/>
                    <a:pt x="225214" y="29887"/>
                  </a:cubicBez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F9D40EC4-D524-D830-B6F6-9FB2BACCA0C9}"/>
                </a:ext>
              </a:extLst>
            </p:cNvPr>
            <p:cNvSpPr/>
            <p:nvPr/>
          </p:nvSpPr>
          <p:spPr>
            <a:xfrm>
              <a:off x="9341806" y="6165815"/>
              <a:ext cx="255220" cy="267396"/>
            </a:xfrm>
            <a:custGeom>
              <a:avLst/>
              <a:gdLst>
                <a:gd name="connsiteX0" fmla="*/ 218363 w 255220"/>
                <a:gd name="connsiteY0" fmla="*/ 181266 h 267396"/>
                <a:gd name="connsiteX1" fmla="*/ 176121 w 255220"/>
                <a:gd name="connsiteY1" fmla="*/ 174325 h 267396"/>
                <a:gd name="connsiteX2" fmla="*/ 143571 w 255220"/>
                <a:gd name="connsiteY2" fmla="*/ 206875 h 267396"/>
                <a:gd name="connsiteX3" fmla="*/ 102047 w 255220"/>
                <a:gd name="connsiteY3" fmla="*/ 224107 h 267396"/>
                <a:gd name="connsiteX4" fmla="*/ 60522 w 255220"/>
                <a:gd name="connsiteY4" fmla="*/ 206875 h 267396"/>
                <a:gd name="connsiteX5" fmla="*/ 43290 w 255220"/>
                <a:gd name="connsiteY5" fmla="*/ 165350 h 267396"/>
                <a:gd name="connsiteX6" fmla="*/ 60522 w 255220"/>
                <a:gd name="connsiteY6" fmla="*/ 123826 h 267396"/>
                <a:gd name="connsiteX7" fmla="*/ 123707 w 255220"/>
                <a:gd name="connsiteY7" fmla="*/ 60641 h 267396"/>
                <a:gd name="connsiteX8" fmla="*/ 165231 w 255220"/>
                <a:gd name="connsiteY8" fmla="*/ 43409 h 267396"/>
                <a:gd name="connsiteX9" fmla="*/ 206756 w 255220"/>
                <a:gd name="connsiteY9" fmla="*/ 60641 h 267396"/>
                <a:gd name="connsiteX10" fmla="*/ 219321 w 255220"/>
                <a:gd name="connsiteY10" fmla="*/ 79070 h 267396"/>
                <a:gd name="connsiteX11" fmla="*/ 238467 w 255220"/>
                <a:gd name="connsiteY11" fmla="*/ 70574 h 267396"/>
                <a:gd name="connsiteX12" fmla="*/ 255221 w 255220"/>
                <a:gd name="connsiteY12" fmla="*/ 53701 h 267396"/>
                <a:gd name="connsiteX13" fmla="*/ 237510 w 255220"/>
                <a:gd name="connsiteY13" fmla="*/ 29887 h 267396"/>
                <a:gd name="connsiteX14" fmla="*/ 93072 w 255220"/>
                <a:gd name="connsiteY14" fmla="*/ 29887 h 267396"/>
                <a:gd name="connsiteX15" fmla="*/ 29887 w 255220"/>
                <a:gd name="connsiteY15" fmla="*/ 93071 h 267396"/>
                <a:gd name="connsiteX16" fmla="*/ 29887 w 255220"/>
                <a:gd name="connsiteY16" fmla="*/ 237510 h 267396"/>
                <a:gd name="connsiteX17" fmla="*/ 174326 w 255220"/>
                <a:gd name="connsiteY17" fmla="*/ 237510 h 267396"/>
                <a:gd name="connsiteX18" fmla="*/ 231168 w 255220"/>
                <a:gd name="connsiteY18" fmla="*/ 180668 h 267396"/>
                <a:gd name="connsiteX19" fmla="*/ 218363 w 255220"/>
                <a:gd name="connsiteY19" fmla="*/ 181266 h 267396"/>
                <a:gd name="connsiteX20" fmla="*/ 218363 w 255220"/>
                <a:gd name="connsiteY20" fmla="*/ 181266 h 26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5220" h="267396">
                  <a:moveTo>
                    <a:pt x="218363" y="181266"/>
                  </a:moveTo>
                  <a:cubicBezTo>
                    <a:pt x="203884" y="181266"/>
                    <a:pt x="189762" y="178873"/>
                    <a:pt x="176121" y="174325"/>
                  </a:cubicBezTo>
                  <a:lnTo>
                    <a:pt x="143571" y="206875"/>
                  </a:lnTo>
                  <a:cubicBezTo>
                    <a:pt x="132442" y="218004"/>
                    <a:pt x="117723" y="224107"/>
                    <a:pt x="102047" y="224107"/>
                  </a:cubicBezTo>
                  <a:cubicBezTo>
                    <a:pt x="86370" y="224107"/>
                    <a:pt x="71651" y="218004"/>
                    <a:pt x="60522" y="206875"/>
                  </a:cubicBezTo>
                  <a:cubicBezTo>
                    <a:pt x="49393" y="195746"/>
                    <a:pt x="43290" y="181027"/>
                    <a:pt x="43290" y="165350"/>
                  </a:cubicBezTo>
                  <a:cubicBezTo>
                    <a:pt x="43290" y="149674"/>
                    <a:pt x="49393" y="134955"/>
                    <a:pt x="60522" y="123826"/>
                  </a:cubicBezTo>
                  <a:lnTo>
                    <a:pt x="123707" y="60641"/>
                  </a:lnTo>
                  <a:cubicBezTo>
                    <a:pt x="134836" y="49512"/>
                    <a:pt x="149554" y="43409"/>
                    <a:pt x="165231" y="43409"/>
                  </a:cubicBezTo>
                  <a:cubicBezTo>
                    <a:pt x="180907" y="43409"/>
                    <a:pt x="195627" y="49512"/>
                    <a:pt x="206756" y="60641"/>
                  </a:cubicBezTo>
                  <a:cubicBezTo>
                    <a:pt x="212140" y="66027"/>
                    <a:pt x="216329" y="72249"/>
                    <a:pt x="219321" y="79070"/>
                  </a:cubicBezTo>
                  <a:cubicBezTo>
                    <a:pt x="226500" y="78711"/>
                    <a:pt x="233321" y="75720"/>
                    <a:pt x="238467" y="70574"/>
                  </a:cubicBezTo>
                  <a:lnTo>
                    <a:pt x="255221" y="53701"/>
                  </a:lnTo>
                  <a:cubicBezTo>
                    <a:pt x="250673" y="45204"/>
                    <a:pt x="244690" y="37067"/>
                    <a:pt x="237510" y="29887"/>
                  </a:cubicBezTo>
                  <a:cubicBezTo>
                    <a:pt x="197661" y="-9962"/>
                    <a:pt x="132920" y="-9962"/>
                    <a:pt x="93072" y="29887"/>
                  </a:cubicBezTo>
                  <a:lnTo>
                    <a:pt x="29887" y="93071"/>
                  </a:lnTo>
                  <a:cubicBezTo>
                    <a:pt x="-9962" y="132921"/>
                    <a:pt x="-9962" y="197541"/>
                    <a:pt x="29887" y="237510"/>
                  </a:cubicBezTo>
                  <a:cubicBezTo>
                    <a:pt x="69736" y="277359"/>
                    <a:pt x="134356" y="277359"/>
                    <a:pt x="174326" y="237510"/>
                  </a:cubicBezTo>
                  <a:lnTo>
                    <a:pt x="231168" y="180668"/>
                  </a:lnTo>
                  <a:cubicBezTo>
                    <a:pt x="227099" y="181027"/>
                    <a:pt x="222791" y="181266"/>
                    <a:pt x="218363" y="181266"/>
                  </a:cubicBezTo>
                  <a:lnTo>
                    <a:pt x="218363" y="181266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8B890A96-9131-98E0-CA0C-CA71A4DF29A0}"/>
              </a:ext>
            </a:extLst>
          </p:cNvPr>
          <p:cNvSpPr/>
          <p:nvPr/>
        </p:nvSpPr>
        <p:spPr>
          <a:xfrm>
            <a:off x="8596968" y="6050426"/>
            <a:ext cx="341051" cy="382815"/>
          </a:xfrm>
          <a:custGeom>
            <a:avLst/>
            <a:gdLst>
              <a:gd name="connsiteX0" fmla="*/ 123257 w 341051"/>
              <a:gd name="connsiteY0" fmla="*/ 303117 h 382815"/>
              <a:gd name="connsiteX1" fmla="*/ 152696 w 341051"/>
              <a:gd name="connsiteY1" fmla="*/ 291868 h 382815"/>
              <a:gd name="connsiteX2" fmla="*/ 152815 w 341051"/>
              <a:gd name="connsiteY2" fmla="*/ 291988 h 382815"/>
              <a:gd name="connsiteX3" fmla="*/ 320948 w 341051"/>
              <a:gd name="connsiteY3" fmla="*/ 123736 h 382815"/>
              <a:gd name="connsiteX4" fmla="*/ 320948 w 341051"/>
              <a:gd name="connsiteY4" fmla="*/ 123736 h 382815"/>
              <a:gd name="connsiteX5" fmla="*/ 341052 w 341051"/>
              <a:gd name="connsiteY5" fmla="*/ 73356 h 382815"/>
              <a:gd name="connsiteX6" fmla="*/ 267696 w 341051"/>
              <a:gd name="connsiteY6" fmla="*/ 0 h 382815"/>
              <a:gd name="connsiteX7" fmla="*/ 213606 w 341051"/>
              <a:gd name="connsiteY7" fmla="*/ 23814 h 382815"/>
              <a:gd name="connsiteX8" fmla="*/ 30037 w 341051"/>
              <a:gd name="connsiteY8" fmla="*/ 207503 h 382815"/>
              <a:gd name="connsiteX9" fmla="*/ 30037 w 341051"/>
              <a:gd name="connsiteY9" fmla="*/ 207503 h 382815"/>
              <a:gd name="connsiteX10" fmla="*/ 0 w 341051"/>
              <a:gd name="connsiteY10" fmla="*/ 280141 h 382815"/>
              <a:gd name="connsiteX11" fmla="*/ 102675 w 341051"/>
              <a:gd name="connsiteY11" fmla="*/ 382816 h 382815"/>
              <a:gd name="connsiteX12" fmla="*/ 176869 w 341051"/>
              <a:gd name="connsiteY12" fmla="*/ 351104 h 382815"/>
              <a:gd name="connsiteX13" fmla="*/ 315443 w 341051"/>
              <a:gd name="connsiteY13" fmla="*/ 212409 h 382815"/>
              <a:gd name="connsiteX14" fmla="*/ 294621 w 341051"/>
              <a:gd name="connsiteY14" fmla="*/ 191587 h 382815"/>
              <a:gd name="connsiteX15" fmla="*/ 205349 w 341051"/>
              <a:gd name="connsiteY15" fmla="*/ 280979 h 382815"/>
              <a:gd name="connsiteX16" fmla="*/ 154132 w 341051"/>
              <a:gd name="connsiteY16" fmla="*/ 332196 h 382815"/>
              <a:gd name="connsiteX17" fmla="*/ 154132 w 341051"/>
              <a:gd name="connsiteY17" fmla="*/ 332316 h 382815"/>
              <a:gd name="connsiteX18" fmla="*/ 102675 w 341051"/>
              <a:gd name="connsiteY18" fmla="*/ 353497 h 382815"/>
              <a:gd name="connsiteX19" fmla="*/ 29319 w 341051"/>
              <a:gd name="connsiteY19" fmla="*/ 280141 h 382815"/>
              <a:gd name="connsiteX20" fmla="*/ 50739 w 341051"/>
              <a:gd name="connsiteY20" fmla="*/ 228205 h 382815"/>
              <a:gd name="connsiteX21" fmla="*/ 50739 w 341051"/>
              <a:gd name="connsiteY21" fmla="*/ 228205 h 382815"/>
              <a:gd name="connsiteX22" fmla="*/ 235984 w 341051"/>
              <a:gd name="connsiteY22" fmla="*/ 42841 h 382815"/>
              <a:gd name="connsiteX23" fmla="*/ 235865 w 341051"/>
              <a:gd name="connsiteY23" fmla="*/ 42721 h 382815"/>
              <a:gd name="connsiteX24" fmla="*/ 267576 w 341051"/>
              <a:gd name="connsiteY24" fmla="*/ 29199 h 382815"/>
              <a:gd name="connsiteX25" fmla="*/ 311613 w 341051"/>
              <a:gd name="connsiteY25" fmla="*/ 73236 h 382815"/>
              <a:gd name="connsiteX26" fmla="*/ 300126 w 341051"/>
              <a:gd name="connsiteY26" fmla="*/ 102914 h 382815"/>
              <a:gd name="connsiteX27" fmla="*/ 300126 w 341051"/>
              <a:gd name="connsiteY27" fmla="*/ 102914 h 382815"/>
              <a:gd name="connsiteX28" fmla="*/ 133190 w 341051"/>
              <a:gd name="connsiteY28" fmla="*/ 269969 h 382815"/>
              <a:gd name="connsiteX29" fmla="*/ 133190 w 341051"/>
              <a:gd name="connsiteY29" fmla="*/ 269969 h 382815"/>
              <a:gd name="connsiteX30" fmla="*/ 123257 w 341051"/>
              <a:gd name="connsiteY30" fmla="*/ 273799 h 382815"/>
              <a:gd name="connsiteX31" fmla="*/ 108658 w 341051"/>
              <a:gd name="connsiteY31" fmla="*/ 259199 h 382815"/>
              <a:gd name="connsiteX32" fmla="*/ 111171 w 341051"/>
              <a:gd name="connsiteY32" fmla="*/ 251062 h 382815"/>
              <a:gd name="connsiteX33" fmla="*/ 232513 w 341051"/>
              <a:gd name="connsiteY33" fmla="*/ 129719 h 382815"/>
              <a:gd name="connsiteX34" fmla="*/ 211691 w 341051"/>
              <a:gd name="connsiteY34" fmla="*/ 108897 h 382815"/>
              <a:gd name="connsiteX35" fmla="*/ 89033 w 341051"/>
              <a:gd name="connsiteY35" fmla="*/ 231556 h 382815"/>
              <a:gd name="connsiteX36" fmla="*/ 89033 w 341051"/>
              <a:gd name="connsiteY36" fmla="*/ 231556 h 382815"/>
              <a:gd name="connsiteX37" fmla="*/ 79339 w 341051"/>
              <a:gd name="connsiteY37" fmla="*/ 259199 h 382815"/>
              <a:gd name="connsiteX38" fmla="*/ 123257 w 341051"/>
              <a:gd name="connsiteY38" fmla="*/ 303117 h 382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341051" h="382815">
                <a:moveTo>
                  <a:pt x="123257" y="303117"/>
                </a:moveTo>
                <a:cubicBezTo>
                  <a:pt x="134626" y="303117"/>
                  <a:pt x="144797" y="298809"/>
                  <a:pt x="152696" y="291868"/>
                </a:cubicBezTo>
                <a:lnTo>
                  <a:pt x="152815" y="291988"/>
                </a:lnTo>
                <a:lnTo>
                  <a:pt x="320948" y="123736"/>
                </a:lnTo>
                <a:lnTo>
                  <a:pt x="320948" y="123736"/>
                </a:lnTo>
                <a:cubicBezTo>
                  <a:pt x="333393" y="110572"/>
                  <a:pt x="341052" y="92862"/>
                  <a:pt x="341052" y="73356"/>
                </a:cubicBezTo>
                <a:cubicBezTo>
                  <a:pt x="341052" y="32789"/>
                  <a:pt x="308263" y="0"/>
                  <a:pt x="267696" y="0"/>
                </a:cubicBezTo>
                <a:cubicBezTo>
                  <a:pt x="246276" y="0"/>
                  <a:pt x="227009" y="9214"/>
                  <a:pt x="213606" y="23814"/>
                </a:cubicBezTo>
                <a:lnTo>
                  <a:pt x="30037" y="207503"/>
                </a:lnTo>
                <a:lnTo>
                  <a:pt x="30037" y="207503"/>
                </a:lnTo>
                <a:cubicBezTo>
                  <a:pt x="11488" y="226051"/>
                  <a:pt x="0" y="251780"/>
                  <a:pt x="0" y="280141"/>
                </a:cubicBezTo>
                <a:cubicBezTo>
                  <a:pt x="0" y="336863"/>
                  <a:pt x="45953" y="382816"/>
                  <a:pt x="102675" y="382816"/>
                </a:cubicBezTo>
                <a:cubicBezTo>
                  <a:pt x="131874" y="382816"/>
                  <a:pt x="158200" y="370610"/>
                  <a:pt x="176869" y="351104"/>
                </a:cubicBezTo>
                <a:lnTo>
                  <a:pt x="315443" y="212409"/>
                </a:lnTo>
                <a:lnTo>
                  <a:pt x="294621" y="191587"/>
                </a:lnTo>
                <a:lnTo>
                  <a:pt x="205349" y="280979"/>
                </a:lnTo>
                <a:cubicBezTo>
                  <a:pt x="205349" y="280979"/>
                  <a:pt x="154132" y="332196"/>
                  <a:pt x="154132" y="332196"/>
                </a:cubicBezTo>
                <a:lnTo>
                  <a:pt x="154132" y="332316"/>
                </a:lnTo>
                <a:cubicBezTo>
                  <a:pt x="140849" y="345360"/>
                  <a:pt x="122659" y="353497"/>
                  <a:pt x="102675" y="353497"/>
                </a:cubicBezTo>
                <a:cubicBezTo>
                  <a:pt x="62227" y="353497"/>
                  <a:pt x="29319" y="320588"/>
                  <a:pt x="29319" y="280141"/>
                </a:cubicBezTo>
                <a:cubicBezTo>
                  <a:pt x="29319" y="259798"/>
                  <a:pt x="37576" y="241488"/>
                  <a:pt x="50739" y="228205"/>
                </a:cubicBezTo>
                <a:lnTo>
                  <a:pt x="50739" y="228205"/>
                </a:lnTo>
                <a:lnTo>
                  <a:pt x="235984" y="42841"/>
                </a:lnTo>
                <a:lnTo>
                  <a:pt x="235865" y="42721"/>
                </a:lnTo>
                <a:cubicBezTo>
                  <a:pt x="243882" y="34464"/>
                  <a:pt x="255131" y="29199"/>
                  <a:pt x="267576" y="29199"/>
                </a:cubicBezTo>
                <a:cubicBezTo>
                  <a:pt x="291869" y="29199"/>
                  <a:pt x="311613" y="48944"/>
                  <a:pt x="311613" y="73236"/>
                </a:cubicBezTo>
                <a:cubicBezTo>
                  <a:pt x="311613" y="84724"/>
                  <a:pt x="307306" y="95016"/>
                  <a:pt x="300126" y="102914"/>
                </a:cubicBezTo>
                <a:lnTo>
                  <a:pt x="300126" y="102914"/>
                </a:lnTo>
                <a:lnTo>
                  <a:pt x="133190" y="269969"/>
                </a:lnTo>
                <a:lnTo>
                  <a:pt x="133190" y="269969"/>
                </a:lnTo>
                <a:cubicBezTo>
                  <a:pt x="130557" y="272363"/>
                  <a:pt x="127087" y="273799"/>
                  <a:pt x="123257" y="273799"/>
                </a:cubicBezTo>
                <a:cubicBezTo>
                  <a:pt x="115120" y="273799"/>
                  <a:pt x="108658" y="267217"/>
                  <a:pt x="108658" y="259199"/>
                </a:cubicBezTo>
                <a:cubicBezTo>
                  <a:pt x="108658" y="256208"/>
                  <a:pt x="109496" y="253335"/>
                  <a:pt x="111171" y="251062"/>
                </a:cubicBezTo>
                <a:lnTo>
                  <a:pt x="232513" y="129719"/>
                </a:lnTo>
                <a:lnTo>
                  <a:pt x="211691" y="108897"/>
                </a:lnTo>
                <a:lnTo>
                  <a:pt x="89033" y="231556"/>
                </a:lnTo>
                <a:lnTo>
                  <a:pt x="89033" y="231556"/>
                </a:lnTo>
                <a:cubicBezTo>
                  <a:pt x="82929" y="239095"/>
                  <a:pt x="79339" y="248669"/>
                  <a:pt x="79339" y="259199"/>
                </a:cubicBezTo>
                <a:cubicBezTo>
                  <a:pt x="79339" y="283372"/>
                  <a:pt x="98965" y="303117"/>
                  <a:pt x="123257" y="303117"/>
                </a:cubicBezTo>
                <a:close/>
              </a:path>
            </a:pathLst>
          </a:custGeom>
          <a:solidFill>
            <a:schemeClr val="tx1"/>
          </a:solidFill>
          <a:ln w="1195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4" name="Graphic 2">
            <a:extLst>
              <a:ext uri="{FF2B5EF4-FFF2-40B4-BE49-F238E27FC236}">
                <a16:creationId xmlns:a16="http://schemas.microsoft.com/office/drawing/2014/main" id="{3791C1E8-E448-C57D-2545-80822D7E9F7F}"/>
              </a:ext>
            </a:extLst>
          </p:cNvPr>
          <p:cNvGrpSpPr/>
          <p:nvPr/>
        </p:nvGrpSpPr>
        <p:grpSpPr>
          <a:xfrm>
            <a:off x="7810155" y="6065594"/>
            <a:ext cx="382935" cy="352330"/>
            <a:chOff x="7810155" y="6065594"/>
            <a:chExt cx="382935" cy="352330"/>
          </a:xfrm>
          <a:solidFill>
            <a:schemeClr val="tx1"/>
          </a:solidFill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6C2DDA2C-EF1E-E226-477D-5F38EAA8DDBE}"/>
                </a:ext>
              </a:extLst>
            </p:cNvPr>
            <p:cNvSpPr/>
            <p:nvPr/>
          </p:nvSpPr>
          <p:spPr>
            <a:xfrm>
              <a:off x="7810155" y="6323267"/>
              <a:ext cx="125530" cy="94656"/>
            </a:xfrm>
            <a:custGeom>
              <a:avLst/>
              <a:gdLst>
                <a:gd name="connsiteX0" fmla="*/ 94896 w 125530"/>
                <a:gd name="connsiteY0" fmla="*/ 0 h 94656"/>
                <a:gd name="connsiteX1" fmla="*/ 0 w 125530"/>
                <a:gd name="connsiteY1" fmla="*/ 94657 h 94656"/>
                <a:gd name="connsiteX2" fmla="*/ 61389 w 125530"/>
                <a:gd name="connsiteY2" fmla="*/ 94657 h 94656"/>
                <a:gd name="connsiteX3" fmla="*/ 125531 w 125530"/>
                <a:gd name="connsiteY3" fmla="*/ 30635 h 9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30" h="94656">
                  <a:moveTo>
                    <a:pt x="94896" y="0"/>
                  </a:moveTo>
                  <a:lnTo>
                    <a:pt x="0" y="94657"/>
                  </a:lnTo>
                  <a:lnTo>
                    <a:pt x="61389" y="94657"/>
                  </a:lnTo>
                  <a:lnTo>
                    <a:pt x="125531" y="30635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E91ABFE-FC58-A83A-1DED-FFD3D10E0DFE}"/>
                </a:ext>
              </a:extLst>
            </p:cNvPr>
            <p:cNvSpPr/>
            <p:nvPr/>
          </p:nvSpPr>
          <p:spPr>
            <a:xfrm>
              <a:off x="7876451" y="6065594"/>
              <a:ext cx="316639" cy="316579"/>
            </a:xfrm>
            <a:custGeom>
              <a:avLst/>
              <a:gdLst>
                <a:gd name="connsiteX0" fmla="*/ 310297 w 316639"/>
                <a:gd name="connsiteY0" fmla="*/ 120774 h 316579"/>
                <a:gd name="connsiteX1" fmla="*/ 195656 w 316639"/>
                <a:gd name="connsiteY1" fmla="*/ 6372 h 316579"/>
                <a:gd name="connsiteX2" fmla="*/ 164902 w 316639"/>
                <a:gd name="connsiteY2" fmla="*/ 6372 h 316579"/>
                <a:gd name="connsiteX3" fmla="*/ 164902 w 316639"/>
                <a:gd name="connsiteY3" fmla="*/ 37007 h 316579"/>
                <a:gd name="connsiteX4" fmla="*/ 170287 w 316639"/>
                <a:gd name="connsiteY4" fmla="*/ 42392 h 316579"/>
                <a:gd name="connsiteX5" fmla="*/ 74792 w 316639"/>
                <a:gd name="connsiteY5" fmla="*/ 137647 h 316579"/>
                <a:gd name="connsiteX6" fmla="*/ 12924 w 316639"/>
                <a:gd name="connsiteY6" fmla="*/ 138006 h 316579"/>
                <a:gd name="connsiteX7" fmla="*/ 12924 w 316639"/>
                <a:gd name="connsiteY7" fmla="*/ 200114 h 316579"/>
                <a:gd name="connsiteX8" fmla="*/ 116675 w 316639"/>
                <a:gd name="connsiteY8" fmla="*/ 303745 h 316579"/>
                <a:gd name="connsiteX9" fmla="*/ 178903 w 316639"/>
                <a:gd name="connsiteY9" fmla="*/ 303745 h 316579"/>
                <a:gd name="connsiteX10" fmla="*/ 178903 w 316639"/>
                <a:gd name="connsiteY10" fmla="*/ 241638 h 316579"/>
                <a:gd name="connsiteX11" fmla="*/ 178544 w 316639"/>
                <a:gd name="connsiteY11" fmla="*/ 241279 h 316579"/>
                <a:gd name="connsiteX12" fmla="*/ 274038 w 316639"/>
                <a:gd name="connsiteY12" fmla="*/ 146024 h 316579"/>
                <a:gd name="connsiteX13" fmla="*/ 279423 w 316639"/>
                <a:gd name="connsiteY13" fmla="*/ 151409 h 316579"/>
                <a:gd name="connsiteX14" fmla="*/ 310058 w 316639"/>
                <a:gd name="connsiteY14" fmla="*/ 151409 h 316579"/>
                <a:gd name="connsiteX15" fmla="*/ 310297 w 316639"/>
                <a:gd name="connsiteY15" fmla="*/ 120774 h 316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6639" h="316579">
                  <a:moveTo>
                    <a:pt x="310297" y="120774"/>
                  </a:moveTo>
                  <a:lnTo>
                    <a:pt x="195656" y="6372"/>
                  </a:lnTo>
                  <a:cubicBezTo>
                    <a:pt x="187160" y="-2124"/>
                    <a:pt x="173398" y="-2124"/>
                    <a:pt x="164902" y="6372"/>
                  </a:cubicBezTo>
                  <a:cubicBezTo>
                    <a:pt x="156405" y="14868"/>
                    <a:pt x="156405" y="28511"/>
                    <a:pt x="164902" y="37007"/>
                  </a:cubicBezTo>
                  <a:lnTo>
                    <a:pt x="170287" y="42392"/>
                  </a:lnTo>
                  <a:lnTo>
                    <a:pt x="74792" y="137647"/>
                  </a:lnTo>
                  <a:cubicBezTo>
                    <a:pt x="57560" y="120894"/>
                    <a:pt x="30036" y="121014"/>
                    <a:pt x="12924" y="138006"/>
                  </a:cubicBezTo>
                  <a:cubicBezTo>
                    <a:pt x="-4308" y="155119"/>
                    <a:pt x="-4308" y="183001"/>
                    <a:pt x="12924" y="200114"/>
                  </a:cubicBezTo>
                  <a:lnTo>
                    <a:pt x="116675" y="303745"/>
                  </a:lnTo>
                  <a:cubicBezTo>
                    <a:pt x="133908" y="320858"/>
                    <a:pt x="161790" y="320858"/>
                    <a:pt x="178903" y="303745"/>
                  </a:cubicBezTo>
                  <a:cubicBezTo>
                    <a:pt x="196015" y="286633"/>
                    <a:pt x="196135" y="258750"/>
                    <a:pt x="178903" y="241638"/>
                  </a:cubicBezTo>
                  <a:lnTo>
                    <a:pt x="178544" y="241279"/>
                  </a:lnTo>
                  <a:lnTo>
                    <a:pt x="274038" y="146024"/>
                  </a:lnTo>
                  <a:lnTo>
                    <a:pt x="279423" y="151409"/>
                  </a:lnTo>
                  <a:cubicBezTo>
                    <a:pt x="287919" y="159906"/>
                    <a:pt x="301681" y="159906"/>
                    <a:pt x="310058" y="151409"/>
                  </a:cubicBezTo>
                  <a:cubicBezTo>
                    <a:pt x="318794" y="142913"/>
                    <a:pt x="318794" y="129270"/>
                    <a:pt x="310297" y="120774"/>
                  </a:cubicBez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7975F456-3403-7723-7075-2F105689ACD6}"/>
              </a:ext>
            </a:extLst>
          </p:cNvPr>
          <p:cNvSpPr/>
          <p:nvPr/>
        </p:nvSpPr>
        <p:spPr>
          <a:xfrm>
            <a:off x="7044404" y="6050186"/>
            <a:ext cx="382815" cy="382935"/>
          </a:xfrm>
          <a:custGeom>
            <a:avLst/>
            <a:gdLst>
              <a:gd name="connsiteX0" fmla="*/ 309459 w 382815"/>
              <a:gd name="connsiteY0" fmla="*/ 236223 h 382935"/>
              <a:gd name="connsiteX1" fmla="*/ 256447 w 382815"/>
              <a:gd name="connsiteY1" fmla="*/ 258840 h 382935"/>
              <a:gd name="connsiteX2" fmla="*/ 145755 w 382815"/>
              <a:gd name="connsiteY2" fmla="*/ 203434 h 382935"/>
              <a:gd name="connsiteX3" fmla="*/ 146712 w 382815"/>
              <a:gd name="connsiteY3" fmla="*/ 191468 h 382935"/>
              <a:gd name="connsiteX4" fmla="*/ 145755 w 382815"/>
              <a:gd name="connsiteY4" fmla="*/ 179501 h 382935"/>
              <a:gd name="connsiteX5" fmla="*/ 256447 w 382815"/>
              <a:gd name="connsiteY5" fmla="*/ 124095 h 382935"/>
              <a:gd name="connsiteX6" fmla="*/ 309459 w 382815"/>
              <a:gd name="connsiteY6" fmla="*/ 146832 h 382935"/>
              <a:gd name="connsiteX7" fmla="*/ 382816 w 382815"/>
              <a:gd name="connsiteY7" fmla="*/ 73476 h 382935"/>
              <a:gd name="connsiteX8" fmla="*/ 309459 w 382815"/>
              <a:gd name="connsiteY8" fmla="*/ 0 h 382935"/>
              <a:gd name="connsiteX9" fmla="*/ 236103 w 382815"/>
              <a:gd name="connsiteY9" fmla="*/ 73476 h 382935"/>
              <a:gd name="connsiteX10" fmla="*/ 237061 w 382815"/>
              <a:gd name="connsiteY10" fmla="*/ 85443 h 382935"/>
              <a:gd name="connsiteX11" fmla="*/ 126369 w 382815"/>
              <a:gd name="connsiteY11" fmla="*/ 140849 h 382935"/>
              <a:gd name="connsiteX12" fmla="*/ 73356 w 382815"/>
              <a:gd name="connsiteY12" fmla="*/ 118112 h 382935"/>
              <a:gd name="connsiteX13" fmla="*/ 0 w 382815"/>
              <a:gd name="connsiteY13" fmla="*/ 191468 h 382935"/>
              <a:gd name="connsiteX14" fmla="*/ 73356 w 382815"/>
              <a:gd name="connsiteY14" fmla="*/ 264944 h 382935"/>
              <a:gd name="connsiteX15" fmla="*/ 126369 w 382815"/>
              <a:gd name="connsiteY15" fmla="*/ 242207 h 382935"/>
              <a:gd name="connsiteX16" fmla="*/ 237061 w 382815"/>
              <a:gd name="connsiteY16" fmla="*/ 297612 h 382935"/>
              <a:gd name="connsiteX17" fmla="*/ 236103 w 382815"/>
              <a:gd name="connsiteY17" fmla="*/ 309579 h 382935"/>
              <a:gd name="connsiteX18" fmla="*/ 309459 w 382815"/>
              <a:gd name="connsiteY18" fmla="*/ 382935 h 382935"/>
              <a:gd name="connsiteX19" fmla="*/ 382816 w 382815"/>
              <a:gd name="connsiteY19" fmla="*/ 309579 h 382935"/>
              <a:gd name="connsiteX20" fmla="*/ 309459 w 382815"/>
              <a:gd name="connsiteY20" fmla="*/ 236223 h 382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82815" h="382935">
                <a:moveTo>
                  <a:pt x="309459" y="236223"/>
                </a:moveTo>
                <a:cubicBezTo>
                  <a:pt x="288637" y="236223"/>
                  <a:pt x="269850" y="244959"/>
                  <a:pt x="256447" y="258840"/>
                </a:cubicBezTo>
                <a:lnTo>
                  <a:pt x="145755" y="203434"/>
                </a:lnTo>
                <a:cubicBezTo>
                  <a:pt x="146353" y="199605"/>
                  <a:pt x="146712" y="195536"/>
                  <a:pt x="146712" y="191468"/>
                </a:cubicBezTo>
                <a:cubicBezTo>
                  <a:pt x="146712" y="187399"/>
                  <a:pt x="146353" y="183330"/>
                  <a:pt x="145755" y="179501"/>
                </a:cubicBezTo>
                <a:lnTo>
                  <a:pt x="256447" y="124095"/>
                </a:lnTo>
                <a:cubicBezTo>
                  <a:pt x="269850" y="138096"/>
                  <a:pt x="288637" y="146832"/>
                  <a:pt x="309459" y="146832"/>
                </a:cubicBezTo>
                <a:cubicBezTo>
                  <a:pt x="350027" y="146832"/>
                  <a:pt x="382816" y="113923"/>
                  <a:pt x="382816" y="73476"/>
                </a:cubicBezTo>
                <a:cubicBezTo>
                  <a:pt x="382816" y="32909"/>
                  <a:pt x="349907" y="0"/>
                  <a:pt x="309459" y="0"/>
                </a:cubicBezTo>
                <a:cubicBezTo>
                  <a:pt x="268892" y="0"/>
                  <a:pt x="236103" y="32909"/>
                  <a:pt x="236103" y="73476"/>
                </a:cubicBezTo>
                <a:cubicBezTo>
                  <a:pt x="236103" y="77545"/>
                  <a:pt x="236462" y="81493"/>
                  <a:pt x="237061" y="85443"/>
                </a:cubicBezTo>
                <a:lnTo>
                  <a:pt x="126369" y="140849"/>
                </a:lnTo>
                <a:cubicBezTo>
                  <a:pt x="112966" y="126847"/>
                  <a:pt x="94178" y="118112"/>
                  <a:pt x="73356" y="118112"/>
                </a:cubicBezTo>
                <a:cubicBezTo>
                  <a:pt x="32789" y="118112"/>
                  <a:pt x="0" y="151020"/>
                  <a:pt x="0" y="191468"/>
                </a:cubicBezTo>
                <a:cubicBezTo>
                  <a:pt x="0" y="232035"/>
                  <a:pt x="32909" y="264944"/>
                  <a:pt x="73356" y="264944"/>
                </a:cubicBezTo>
                <a:cubicBezTo>
                  <a:pt x="94178" y="264944"/>
                  <a:pt x="112966" y="256208"/>
                  <a:pt x="126369" y="242207"/>
                </a:cubicBezTo>
                <a:lnTo>
                  <a:pt x="237061" y="297612"/>
                </a:lnTo>
                <a:cubicBezTo>
                  <a:pt x="236462" y="301562"/>
                  <a:pt x="236103" y="305630"/>
                  <a:pt x="236103" y="309579"/>
                </a:cubicBezTo>
                <a:cubicBezTo>
                  <a:pt x="236103" y="350027"/>
                  <a:pt x="269012" y="382935"/>
                  <a:pt x="309459" y="382935"/>
                </a:cubicBezTo>
                <a:cubicBezTo>
                  <a:pt x="350027" y="382935"/>
                  <a:pt x="382816" y="350027"/>
                  <a:pt x="382816" y="309579"/>
                </a:cubicBezTo>
                <a:cubicBezTo>
                  <a:pt x="382816" y="269132"/>
                  <a:pt x="349907" y="236223"/>
                  <a:pt x="309459" y="236223"/>
                </a:cubicBezTo>
                <a:close/>
              </a:path>
            </a:pathLst>
          </a:custGeom>
          <a:solidFill>
            <a:schemeClr val="tx1"/>
          </a:solidFill>
          <a:ln w="1195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AEE1A591-EA63-11A9-0282-78570A5F18B0}"/>
              </a:ext>
            </a:extLst>
          </p:cNvPr>
          <p:cNvSpPr/>
          <p:nvPr/>
        </p:nvSpPr>
        <p:spPr>
          <a:xfrm>
            <a:off x="6278414" y="6068017"/>
            <a:ext cx="382935" cy="347513"/>
          </a:xfrm>
          <a:custGeom>
            <a:avLst/>
            <a:gdLst>
              <a:gd name="connsiteX0" fmla="*/ 353617 w 382935"/>
              <a:gd name="connsiteY0" fmla="*/ 259439 h 347513"/>
              <a:gd name="connsiteX1" fmla="*/ 353617 w 382935"/>
              <a:gd name="connsiteY1" fmla="*/ 159038 h 347513"/>
              <a:gd name="connsiteX2" fmla="*/ 206187 w 382935"/>
              <a:gd name="connsiteY2" fmla="*/ 159038 h 347513"/>
              <a:gd name="connsiteX3" fmla="*/ 206187 w 382935"/>
              <a:gd name="connsiteY3" fmla="*/ 88075 h 347513"/>
              <a:gd name="connsiteX4" fmla="*/ 235505 w 382935"/>
              <a:gd name="connsiteY4" fmla="*/ 88075 h 347513"/>
              <a:gd name="connsiteX5" fmla="*/ 235505 w 382935"/>
              <a:gd name="connsiteY5" fmla="*/ 0 h 347513"/>
              <a:gd name="connsiteX6" fmla="*/ 147430 w 382935"/>
              <a:gd name="connsiteY6" fmla="*/ 0 h 347513"/>
              <a:gd name="connsiteX7" fmla="*/ 147430 w 382935"/>
              <a:gd name="connsiteY7" fmla="*/ 88075 h 347513"/>
              <a:gd name="connsiteX8" fmla="*/ 176748 w 382935"/>
              <a:gd name="connsiteY8" fmla="*/ 88075 h 347513"/>
              <a:gd name="connsiteX9" fmla="*/ 176748 w 382935"/>
              <a:gd name="connsiteY9" fmla="*/ 159038 h 347513"/>
              <a:gd name="connsiteX10" fmla="*/ 29319 w 382935"/>
              <a:gd name="connsiteY10" fmla="*/ 159038 h 347513"/>
              <a:gd name="connsiteX11" fmla="*/ 29319 w 382935"/>
              <a:gd name="connsiteY11" fmla="*/ 259439 h 347513"/>
              <a:gd name="connsiteX12" fmla="*/ 0 w 382935"/>
              <a:gd name="connsiteY12" fmla="*/ 259439 h 347513"/>
              <a:gd name="connsiteX13" fmla="*/ 0 w 382935"/>
              <a:gd name="connsiteY13" fmla="*/ 347514 h 347513"/>
              <a:gd name="connsiteX14" fmla="*/ 88075 w 382935"/>
              <a:gd name="connsiteY14" fmla="*/ 347514 h 347513"/>
              <a:gd name="connsiteX15" fmla="*/ 88075 w 382935"/>
              <a:gd name="connsiteY15" fmla="*/ 259439 h 347513"/>
              <a:gd name="connsiteX16" fmla="*/ 58757 w 382935"/>
              <a:gd name="connsiteY16" fmla="*/ 259439 h 347513"/>
              <a:gd name="connsiteX17" fmla="*/ 58757 w 382935"/>
              <a:gd name="connsiteY17" fmla="*/ 188476 h 347513"/>
              <a:gd name="connsiteX18" fmla="*/ 176748 w 382935"/>
              <a:gd name="connsiteY18" fmla="*/ 188476 h 347513"/>
              <a:gd name="connsiteX19" fmla="*/ 176748 w 382935"/>
              <a:gd name="connsiteY19" fmla="*/ 259439 h 347513"/>
              <a:gd name="connsiteX20" fmla="*/ 147430 w 382935"/>
              <a:gd name="connsiteY20" fmla="*/ 259439 h 347513"/>
              <a:gd name="connsiteX21" fmla="*/ 147430 w 382935"/>
              <a:gd name="connsiteY21" fmla="*/ 347514 h 347513"/>
              <a:gd name="connsiteX22" fmla="*/ 235505 w 382935"/>
              <a:gd name="connsiteY22" fmla="*/ 347514 h 347513"/>
              <a:gd name="connsiteX23" fmla="*/ 235505 w 382935"/>
              <a:gd name="connsiteY23" fmla="*/ 259439 h 347513"/>
              <a:gd name="connsiteX24" fmla="*/ 206187 w 382935"/>
              <a:gd name="connsiteY24" fmla="*/ 259439 h 347513"/>
              <a:gd name="connsiteX25" fmla="*/ 206187 w 382935"/>
              <a:gd name="connsiteY25" fmla="*/ 188476 h 347513"/>
              <a:gd name="connsiteX26" fmla="*/ 324298 w 382935"/>
              <a:gd name="connsiteY26" fmla="*/ 188476 h 347513"/>
              <a:gd name="connsiteX27" fmla="*/ 324298 w 382935"/>
              <a:gd name="connsiteY27" fmla="*/ 259439 h 347513"/>
              <a:gd name="connsiteX28" fmla="*/ 294860 w 382935"/>
              <a:gd name="connsiteY28" fmla="*/ 259439 h 347513"/>
              <a:gd name="connsiteX29" fmla="*/ 294860 w 382935"/>
              <a:gd name="connsiteY29" fmla="*/ 347514 h 347513"/>
              <a:gd name="connsiteX30" fmla="*/ 382935 w 382935"/>
              <a:gd name="connsiteY30" fmla="*/ 347514 h 347513"/>
              <a:gd name="connsiteX31" fmla="*/ 382935 w 382935"/>
              <a:gd name="connsiteY31" fmla="*/ 259439 h 347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82935" h="347513">
                <a:moveTo>
                  <a:pt x="353617" y="259439"/>
                </a:moveTo>
                <a:lnTo>
                  <a:pt x="353617" y="159038"/>
                </a:lnTo>
                <a:lnTo>
                  <a:pt x="206187" y="159038"/>
                </a:lnTo>
                <a:lnTo>
                  <a:pt x="206187" y="88075"/>
                </a:lnTo>
                <a:lnTo>
                  <a:pt x="235505" y="88075"/>
                </a:lnTo>
                <a:lnTo>
                  <a:pt x="235505" y="0"/>
                </a:lnTo>
                <a:lnTo>
                  <a:pt x="147430" y="0"/>
                </a:lnTo>
                <a:lnTo>
                  <a:pt x="147430" y="88075"/>
                </a:lnTo>
                <a:lnTo>
                  <a:pt x="176748" y="88075"/>
                </a:lnTo>
                <a:lnTo>
                  <a:pt x="176748" y="159038"/>
                </a:lnTo>
                <a:lnTo>
                  <a:pt x="29319" y="159038"/>
                </a:lnTo>
                <a:lnTo>
                  <a:pt x="29319" y="259439"/>
                </a:lnTo>
                <a:lnTo>
                  <a:pt x="0" y="259439"/>
                </a:lnTo>
                <a:lnTo>
                  <a:pt x="0" y="347514"/>
                </a:lnTo>
                <a:lnTo>
                  <a:pt x="88075" y="347514"/>
                </a:lnTo>
                <a:lnTo>
                  <a:pt x="88075" y="259439"/>
                </a:lnTo>
                <a:lnTo>
                  <a:pt x="58757" y="259439"/>
                </a:lnTo>
                <a:lnTo>
                  <a:pt x="58757" y="188476"/>
                </a:lnTo>
                <a:lnTo>
                  <a:pt x="176748" y="188476"/>
                </a:lnTo>
                <a:lnTo>
                  <a:pt x="176748" y="259439"/>
                </a:lnTo>
                <a:lnTo>
                  <a:pt x="147430" y="259439"/>
                </a:lnTo>
                <a:lnTo>
                  <a:pt x="147430" y="347514"/>
                </a:lnTo>
                <a:lnTo>
                  <a:pt x="235505" y="347514"/>
                </a:lnTo>
                <a:lnTo>
                  <a:pt x="235505" y="259439"/>
                </a:lnTo>
                <a:lnTo>
                  <a:pt x="206187" y="259439"/>
                </a:lnTo>
                <a:lnTo>
                  <a:pt x="206187" y="188476"/>
                </a:lnTo>
                <a:lnTo>
                  <a:pt x="324298" y="188476"/>
                </a:lnTo>
                <a:lnTo>
                  <a:pt x="324298" y="259439"/>
                </a:lnTo>
                <a:lnTo>
                  <a:pt x="294860" y="259439"/>
                </a:lnTo>
                <a:lnTo>
                  <a:pt x="294860" y="347514"/>
                </a:lnTo>
                <a:lnTo>
                  <a:pt x="382935" y="347514"/>
                </a:lnTo>
                <a:lnTo>
                  <a:pt x="382935" y="259439"/>
                </a:lnTo>
                <a:close/>
              </a:path>
            </a:pathLst>
          </a:custGeom>
          <a:solidFill>
            <a:schemeClr val="tx1"/>
          </a:solidFill>
          <a:ln w="1195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22" name="Graphic 2">
            <a:extLst>
              <a:ext uri="{FF2B5EF4-FFF2-40B4-BE49-F238E27FC236}">
                <a16:creationId xmlns:a16="http://schemas.microsoft.com/office/drawing/2014/main" id="{57D698F3-A8A7-76A0-D647-590E1AE4499D}"/>
              </a:ext>
            </a:extLst>
          </p:cNvPr>
          <p:cNvGrpSpPr/>
          <p:nvPr/>
        </p:nvGrpSpPr>
        <p:grpSpPr>
          <a:xfrm>
            <a:off x="5512543" y="6050306"/>
            <a:ext cx="382935" cy="382935"/>
            <a:chOff x="5512543" y="6050306"/>
            <a:chExt cx="382935" cy="382935"/>
          </a:xfrm>
          <a:solidFill>
            <a:schemeClr val="tx1"/>
          </a:solidFill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CDA325B-BEB5-BB36-34F9-2F866213706C}"/>
                </a:ext>
              </a:extLst>
            </p:cNvPr>
            <p:cNvSpPr/>
            <p:nvPr/>
          </p:nvSpPr>
          <p:spPr>
            <a:xfrm>
              <a:off x="5601934" y="6050306"/>
              <a:ext cx="293543" cy="382935"/>
            </a:xfrm>
            <a:custGeom>
              <a:avLst/>
              <a:gdLst>
                <a:gd name="connsiteX0" fmla="*/ 0 w 293543"/>
                <a:gd name="connsiteY0" fmla="*/ 0 h 382935"/>
                <a:gd name="connsiteX1" fmla="*/ 0 w 293543"/>
                <a:gd name="connsiteY1" fmla="*/ 126249 h 382935"/>
                <a:gd name="connsiteX2" fmla="*/ 43320 w 293543"/>
                <a:gd name="connsiteY2" fmla="*/ 126249 h 382935"/>
                <a:gd name="connsiteX3" fmla="*/ 43320 w 293543"/>
                <a:gd name="connsiteY3" fmla="*/ 43439 h 382935"/>
                <a:gd name="connsiteX4" fmla="*/ 250105 w 293543"/>
                <a:gd name="connsiteY4" fmla="*/ 43439 h 382935"/>
                <a:gd name="connsiteX5" fmla="*/ 250105 w 293543"/>
                <a:gd name="connsiteY5" fmla="*/ 339496 h 382935"/>
                <a:gd name="connsiteX6" fmla="*/ 43320 w 293543"/>
                <a:gd name="connsiteY6" fmla="*/ 339496 h 382935"/>
                <a:gd name="connsiteX7" fmla="*/ 43320 w 293543"/>
                <a:gd name="connsiteY7" fmla="*/ 256447 h 382935"/>
                <a:gd name="connsiteX8" fmla="*/ 0 w 293543"/>
                <a:gd name="connsiteY8" fmla="*/ 256447 h 382935"/>
                <a:gd name="connsiteX9" fmla="*/ 0 w 293543"/>
                <a:gd name="connsiteY9" fmla="*/ 382935 h 382935"/>
                <a:gd name="connsiteX10" fmla="*/ 293544 w 293543"/>
                <a:gd name="connsiteY10" fmla="*/ 382935 h 382935"/>
                <a:gd name="connsiteX11" fmla="*/ 293544 w 293543"/>
                <a:gd name="connsiteY11" fmla="*/ 0 h 38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3543" h="382935">
                  <a:moveTo>
                    <a:pt x="0" y="0"/>
                  </a:moveTo>
                  <a:lnTo>
                    <a:pt x="0" y="126249"/>
                  </a:lnTo>
                  <a:lnTo>
                    <a:pt x="43320" y="126249"/>
                  </a:lnTo>
                  <a:lnTo>
                    <a:pt x="43320" y="43439"/>
                  </a:lnTo>
                  <a:lnTo>
                    <a:pt x="250105" y="43439"/>
                  </a:lnTo>
                  <a:lnTo>
                    <a:pt x="250105" y="339496"/>
                  </a:lnTo>
                  <a:lnTo>
                    <a:pt x="43320" y="339496"/>
                  </a:lnTo>
                  <a:lnTo>
                    <a:pt x="43320" y="256447"/>
                  </a:lnTo>
                  <a:lnTo>
                    <a:pt x="0" y="256447"/>
                  </a:lnTo>
                  <a:lnTo>
                    <a:pt x="0" y="382935"/>
                  </a:lnTo>
                  <a:lnTo>
                    <a:pt x="293544" y="382935"/>
                  </a:lnTo>
                  <a:lnTo>
                    <a:pt x="293544" y="0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0872D22-BD68-31E8-4DC9-68E852ACC0A4}"/>
                </a:ext>
              </a:extLst>
            </p:cNvPr>
            <p:cNvSpPr/>
            <p:nvPr/>
          </p:nvSpPr>
          <p:spPr>
            <a:xfrm>
              <a:off x="5512543" y="6190676"/>
              <a:ext cx="251421" cy="102195"/>
            </a:xfrm>
            <a:custGeom>
              <a:avLst/>
              <a:gdLst>
                <a:gd name="connsiteX0" fmla="*/ 251421 w 251421"/>
                <a:gd name="connsiteY0" fmla="*/ 51098 h 102195"/>
                <a:gd name="connsiteX1" fmla="*/ 192784 w 251421"/>
                <a:gd name="connsiteY1" fmla="*/ 0 h 102195"/>
                <a:gd name="connsiteX2" fmla="*/ 192784 w 251421"/>
                <a:gd name="connsiteY2" fmla="*/ 29438 h 102195"/>
                <a:gd name="connsiteX3" fmla="*/ 0 w 251421"/>
                <a:gd name="connsiteY3" fmla="*/ 29438 h 102195"/>
                <a:gd name="connsiteX4" fmla="*/ 0 w 251421"/>
                <a:gd name="connsiteY4" fmla="*/ 72758 h 102195"/>
                <a:gd name="connsiteX5" fmla="*/ 192784 w 251421"/>
                <a:gd name="connsiteY5" fmla="*/ 72758 h 102195"/>
                <a:gd name="connsiteX6" fmla="*/ 192784 w 251421"/>
                <a:gd name="connsiteY6" fmla="*/ 102196 h 102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1421" h="102195">
                  <a:moveTo>
                    <a:pt x="251421" y="51098"/>
                  </a:moveTo>
                  <a:lnTo>
                    <a:pt x="192784" y="0"/>
                  </a:lnTo>
                  <a:lnTo>
                    <a:pt x="192784" y="29438"/>
                  </a:lnTo>
                  <a:lnTo>
                    <a:pt x="0" y="29438"/>
                  </a:lnTo>
                  <a:lnTo>
                    <a:pt x="0" y="72758"/>
                  </a:lnTo>
                  <a:lnTo>
                    <a:pt x="192784" y="72758"/>
                  </a:lnTo>
                  <a:lnTo>
                    <a:pt x="192784" y="102196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5" name="Graphic 2">
            <a:extLst>
              <a:ext uri="{FF2B5EF4-FFF2-40B4-BE49-F238E27FC236}">
                <a16:creationId xmlns:a16="http://schemas.microsoft.com/office/drawing/2014/main" id="{7677446F-5D0D-C403-623B-D600568AF083}"/>
              </a:ext>
            </a:extLst>
          </p:cNvPr>
          <p:cNvGrpSpPr/>
          <p:nvPr/>
        </p:nvGrpSpPr>
        <p:grpSpPr>
          <a:xfrm>
            <a:off x="4746672" y="6050306"/>
            <a:ext cx="382935" cy="382935"/>
            <a:chOff x="4746672" y="6050306"/>
            <a:chExt cx="382935" cy="382935"/>
          </a:xfrm>
          <a:solidFill>
            <a:schemeClr val="tx1"/>
          </a:solidFill>
        </p:grpSpPr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A0F6C00C-4770-C05B-329E-0108ED5EB695}"/>
                </a:ext>
              </a:extLst>
            </p:cNvPr>
            <p:cNvSpPr/>
            <p:nvPr/>
          </p:nvSpPr>
          <p:spPr>
            <a:xfrm>
              <a:off x="4841090" y="6188761"/>
              <a:ext cx="117393" cy="29318"/>
            </a:xfrm>
            <a:custGeom>
              <a:avLst/>
              <a:gdLst>
                <a:gd name="connsiteX0" fmla="*/ 0 w 117393"/>
                <a:gd name="connsiteY0" fmla="*/ 0 h 29318"/>
                <a:gd name="connsiteX1" fmla="*/ 117394 w 117393"/>
                <a:gd name="connsiteY1" fmla="*/ 0 h 29318"/>
                <a:gd name="connsiteX2" fmla="*/ 117394 w 117393"/>
                <a:gd name="connsiteY2" fmla="*/ 29319 h 29318"/>
                <a:gd name="connsiteX3" fmla="*/ 0 w 117393"/>
                <a:gd name="connsiteY3" fmla="*/ 29319 h 29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393" h="29318">
                  <a:moveTo>
                    <a:pt x="0" y="0"/>
                  </a:moveTo>
                  <a:lnTo>
                    <a:pt x="117394" y="0"/>
                  </a:lnTo>
                  <a:lnTo>
                    <a:pt x="117394" y="29319"/>
                  </a:lnTo>
                  <a:lnTo>
                    <a:pt x="0" y="29319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F269078E-EB36-4C25-9E1D-B759BE3C5967}"/>
                </a:ext>
              </a:extLst>
            </p:cNvPr>
            <p:cNvSpPr/>
            <p:nvPr/>
          </p:nvSpPr>
          <p:spPr>
            <a:xfrm>
              <a:off x="4746672" y="6050306"/>
              <a:ext cx="382935" cy="382935"/>
            </a:xfrm>
            <a:custGeom>
              <a:avLst/>
              <a:gdLst>
                <a:gd name="connsiteX0" fmla="*/ 280979 w 382935"/>
                <a:gd name="connsiteY0" fmla="*/ 237659 h 382935"/>
                <a:gd name="connsiteX1" fmla="*/ 306348 w 382935"/>
                <a:gd name="connsiteY1" fmla="*/ 153174 h 382935"/>
                <a:gd name="connsiteX2" fmla="*/ 153174 w 382935"/>
                <a:gd name="connsiteY2" fmla="*/ 0 h 382935"/>
                <a:gd name="connsiteX3" fmla="*/ 0 w 382935"/>
                <a:gd name="connsiteY3" fmla="*/ 153174 h 382935"/>
                <a:gd name="connsiteX4" fmla="*/ 153174 w 382935"/>
                <a:gd name="connsiteY4" fmla="*/ 306348 h 382935"/>
                <a:gd name="connsiteX5" fmla="*/ 237659 w 382935"/>
                <a:gd name="connsiteY5" fmla="*/ 280979 h 382935"/>
                <a:gd name="connsiteX6" fmla="*/ 339616 w 382935"/>
                <a:gd name="connsiteY6" fmla="*/ 382935 h 382935"/>
                <a:gd name="connsiteX7" fmla="*/ 382935 w 382935"/>
                <a:gd name="connsiteY7" fmla="*/ 339616 h 382935"/>
                <a:gd name="connsiteX8" fmla="*/ 280979 w 382935"/>
                <a:gd name="connsiteY8" fmla="*/ 237659 h 382935"/>
                <a:gd name="connsiteX9" fmla="*/ 153174 w 382935"/>
                <a:gd name="connsiteY9" fmla="*/ 263029 h 382935"/>
                <a:gd name="connsiteX10" fmla="*/ 43439 w 382935"/>
                <a:gd name="connsiteY10" fmla="*/ 153294 h 382935"/>
                <a:gd name="connsiteX11" fmla="*/ 153174 w 382935"/>
                <a:gd name="connsiteY11" fmla="*/ 43559 h 382935"/>
                <a:gd name="connsiteX12" fmla="*/ 262909 w 382935"/>
                <a:gd name="connsiteY12" fmla="*/ 153294 h 382935"/>
                <a:gd name="connsiteX13" fmla="*/ 153174 w 382935"/>
                <a:gd name="connsiteY13" fmla="*/ 263029 h 38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2935" h="382935">
                  <a:moveTo>
                    <a:pt x="280979" y="237659"/>
                  </a:moveTo>
                  <a:cubicBezTo>
                    <a:pt x="297014" y="213486"/>
                    <a:pt x="306348" y="184407"/>
                    <a:pt x="306348" y="153174"/>
                  </a:cubicBezTo>
                  <a:cubicBezTo>
                    <a:pt x="306348" y="68569"/>
                    <a:pt x="237779" y="0"/>
                    <a:pt x="153174" y="0"/>
                  </a:cubicBezTo>
                  <a:cubicBezTo>
                    <a:pt x="68569" y="0"/>
                    <a:pt x="0" y="68569"/>
                    <a:pt x="0" y="153174"/>
                  </a:cubicBezTo>
                  <a:cubicBezTo>
                    <a:pt x="0" y="237779"/>
                    <a:pt x="68569" y="306348"/>
                    <a:pt x="153174" y="306348"/>
                  </a:cubicBezTo>
                  <a:cubicBezTo>
                    <a:pt x="184407" y="306348"/>
                    <a:pt x="213486" y="297014"/>
                    <a:pt x="237659" y="280979"/>
                  </a:cubicBezTo>
                  <a:lnTo>
                    <a:pt x="339616" y="382935"/>
                  </a:lnTo>
                  <a:lnTo>
                    <a:pt x="382935" y="339616"/>
                  </a:lnTo>
                  <a:lnTo>
                    <a:pt x="280979" y="237659"/>
                  </a:lnTo>
                  <a:close/>
                  <a:moveTo>
                    <a:pt x="153174" y="263029"/>
                  </a:moveTo>
                  <a:cubicBezTo>
                    <a:pt x="92503" y="263029"/>
                    <a:pt x="43439" y="213845"/>
                    <a:pt x="43439" y="153294"/>
                  </a:cubicBezTo>
                  <a:cubicBezTo>
                    <a:pt x="43439" y="92742"/>
                    <a:pt x="92622" y="43559"/>
                    <a:pt x="153174" y="43559"/>
                  </a:cubicBezTo>
                  <a:cubicBezTo>
                    <a:pt x="213845" y="43559"/>
                    <a:pt x="262909" y="92742"/>
                    <a:pt x="262909" y="153294"/>
                  </a:cubicBezTo>
                  <a:cubicBezTo>
                    <a:pt x="262909" y="213845"/>
                    <a:pt x="213845" y="263029"/>
                    <a:pt x="153174" y="263029"/>
                  </a:cubicBez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01" name="Graphic 2">
            <a:extLst>
              <a:ext uri="{FF2B5EF4-FFF2-40B4-BE49-F238E27FC236}">
                <a16:creationId xmlns:a16="http://schemas.microsoft.com/office/drawing/2014/main" id="{D03F6D15-1EE1-8F74-36E7-F25385C47EBE}"/>
              </a:ext>
            </a:extLst>
          </p:cNvPr>
          <p:cNvGrpSpPr/>
          <p:nvPr/>
        </p:nvGrpSpPr>
        <p:grpSpPr>
          <a:xfrm>
            <a:off x="3980802" y="6050306"/>
            <a:ext cx="382935" cy="382935"/>
            <a:chOff x="3980802" y="6050306"/>
            <a:chExt cx="382935" cy="382935"/>
          </a:xfrm>
          <a:solidFill>
            <a:schemeClr val="tx1"/>
          </a:solidFill>
        </p:grpSpPr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A0BF20AF-F786-83BF-0D68-3176C2821586}"/>
                </a:ext>
              </a:extLst>
            </p:cNvPr>
            <p:cNvSpPr/>
            <p:nvPr/>
          </p:nvSpPr>
          <p:spPr>
            <a:xfrm>
              <a:off x="4075219" y="6144724"/>
              <a:ext cx="117513" cy="117512"/>
            </a:xfrm>
            <a:custGeom>
              <a:avLst/>
              <a:gdLst>
                <a:gd name="connsiteX0" fmla="*/ 73476 w 117513"/>
                <a:gd name="connsiteY0" fmla="*/ 0 h 117512"/>
                <a:gd name="connsiteX1" fmla="*/ 44038 w 117513"/>
                <a:gd name="connsiteY1" fmla="*/ 0 h 117512"/>
                <a:gd name="connsiteX2" fmla="*/ 44038 w 117513"/>
                <a:gd name="connsiteY2" fmla="*/ 44037 h 117512"/>
                <a:gd name="connsiteX3" fmla="*/ 0 w 117513"/>
                <a:gd name="connsiteY3" fmla="*/ 44037 h 117512"/>
                <a:gd name="connsiteX4" fmla="*/ 0 w 117513"/>
                <a:gd name="connsiteY4" fmla="*/ 73476 h 117512"/>
                <a:gd name="connsiteX5" fmla="*/ 44038 w 117513"/>
                <a:gd name="connsiteY5" fmla="*/ 73476 h 117512"/>
                <a:gd name="connsiteX6" fmla="*/ 44038 w 117513"/>
                <a:gd name="connsiteY6" fmla="*/ 117513 h 117512"/>
                <a:gd name="connsiteX7" fmla="*/ 73476 w 117513"/>
                <a:gd name="connsiteY7" fmla="*/ 117513 h 117512"/>
                <a:gd name="connsiteX8" fmla="*/ 73476 w 117513"/>
                <a:gd name="connsiteY8" fmla="*/ 73476 h 117512"/>
                <a:gd name="connsiteX9" fmla="*/ 117513 w 117513"/>
                <a:gd name="connsiteY9" fmla="*/ 73476 h 117512"/>
                <a:gd name="connsiteX10" fmla="*/ 117513 w 117513"/>
                <a:gd name="connsiteY10" fmla="*/ 44037 h 117512"/>
                <a:gd name="connsiteX11" fmla="*/ 73476 w 117513"/>
                <a:gd name="connsiteY11" fmla="*/ 44037 h 117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513" h="117512">
                  <a:moveTo>
                    <a:pt x="73476" y="0"/>
                  </a:moveTo>
                  <a:lnTo>
                    <a:pt x="44038" y="0"/>
                  </a:lnTo>
                  <a:lnTo>
                    <a:pt x="44038" y="44037"/>
                  </a:lnTo>
                  <a:lnTo>
                    <a:pt x="0" y="44037"/>
                  </a:lnTo>
                  <a:lnTo>
                    <a:pt x="0" y="73476"/>
                  </a:lnTo>
                  <a:lnTo>
                    <a:pt x="44038" y="73476"/>
                  </a:lnTo>
                  <a:lnTo>
                    <a:pt x="44038" y="117513"/>
                  </a:lnTo>
                  <a:lnTo>
                    <a:pt x="73476" y="117513"/>
                  </a:lnTo>
                  <a:lnTo>
                    <a:pt x="73476" y="73476"/>
                  </a:lnTo>
                  <a:lnTo>
                    <a:pt x="117513" y="73476"/>
                  </a:lnTo>
                  <a:lnTo>
                    <a:pt x="117513" y="44037"/>
                  </a:lnTo>
                  <a:lnTo>
                    <a:pt x="73476" y="44037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878E7D6A-2CE0-8C70-9FAC-FB4B5E81B2AC}"/>
                </a:ext>
              </a:extLst>
            </p:cNvPr>
            <p:cNvSpPr/>
            <p:nvPr/>
          </p:nvSpPr>
          <p:spPr>
            <a:xfrm>
              <a:off x="3980802" y="6050306"/>
              <a:ext cx="382935" cy="382935"/>
            </a:xfrm>
            <a:custGeom>
              <a:avLst/>
              <a:gdLst>
                <a:gd name="connsiteX0" fmla="*/ 280979 w 382935"/>
                <a:gd name="connsiteY0" fmla="*/ 237659 h 382935"/>
                <a:gd name="connsiteX1" fmla="*/ 306348 w 382935"/>
                <a:gd name="connsiteY1" fmla="*/ 153174 h 382935"/>
                <a:gd name="connsiteX2" fmla="*/ 153174 w 382935"/>
                <a:gd name="connsiteY2" fmla="*/ 0 h 382935"/>
                <a:gd name="connsiteX3" fmla="*/ 0 w 382935"/>
                <a:gd name="connsiteY3" fmla="*/ 153174 h 382935"/>
                <a:gd name="connsiteX4" fmla="*/ 153174 w 382935"/>
                <a:gd name="connsiteY4" fmla="*/ 306348 h 382935"/>
                <a:gd name="connsiteX5" fmla="*/ 237659 w 382935"/>
                <a:gd name="connsiteY5" fmla="*/ 280979 h 382935"/>
                <a:gd name="connsiteX6" fmla="*/ 339616 w 382935"/>
                <a:gd name="connsiteY6" fmla="*/ 382935 h 382935"/>
                <a:gd name="connsiteX7" fmla="*/ 382935 w 382935"/>
                <a:gd name="connsiteY7" fmla="*/ 339616 h 382935"/>
                <a:gd name="connsiteX8" fmla="*/ 280979 w 382935"/>
                <a:gd name="connsiteY8" fmla="*/ 237659 h 382935"/>
                <a:gd name="connsiteX9" fmla="*/ 153174 w 382935"/>
                <a:gd name="connsiteY9" fmla="*/ 263029 h 382935"/>
                <a:gd name="connsiteX10" fmla="*/ 43439 w 382935"/>
                <a:gd name="connsiteY10" fmla="*/ 153294 h 382935"/>
                <a:gd name="connsiteX11" fmla="*/ 153174 w 382935"/>
                <a:gd name="connsiteY11" fmla="*/ 43559 h 382935"/>
                <a:gd name="connsiteX12" fmla="*/ 262909 w 382935"/>
                <a:gd name="connsiteY12" fmla="*/ 153294 h 382935"/>
                <a:gd name="connsiteX13" fmla="*/ 153174 w 382935"/>
                <a:gd name="connsiteY13" fmla="*/ 263029 h 38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2935" h="382935">
                  <a:moveTo>
                    <a:pt x="280979" y="237659"/>
                  </a:moveTo>
                  <a:cubicBezTo>
                    <a:pt x="297014" y="213486"/>
                    <a:pt x="306348" y="184407"/>
                    <a:pt x="306348" y="153174"/>
                  </a:cubicBezTo>
                  <a:cubicBezTo>
                    <a:pt x="306348" y="68569"/>
                    <a:pt x="237779" y="0"/>
                    <a:pt x="153174" y="0"/>
                  </a:cubicBezTo>
                  <a:cubicBezTo>
                    <a:pt x="68569" y="0"/>
                    <a:pt x="0" y="68569"/>
                    <a:pt x="0" y="153174"/>
                  </a:cubicBezTo>
                  <a:cubicBezTo>
                    <a:pt x="0" y="237779"/>
                    <a:pt x="68569" y="306348"/>
                    <a:pt x="153174" y="306348"/>
                  </a:cubicBezTo>
                  <a:cubicBezTo>
                    <a:pt x="184407" y="306348"/>
                    <a:pt x="213486" y="297014"/>
                    <a:pt x="237659" y="280979"/>
                  </a:cubicBezTo>
                  <a:lnTo>
                    <a:pt x="339616" y="382935"/>
                  </a:lnTo>
                  <a:lnTo>
                    <a:pt x="382935" y="339616"/>
                  </a:lnTo>
                  <a:lnTo>
                    <a:pt x="280979" y="237659"/>
                  </a:lnTo>
                  <a:close/>
                  <a:moveTo>
                    <a:pt x="153174" y="263029"/>
                  </a:moveTo>
                  <a:cubicBezTo>
                    <a:pt x="92503" y="263029"/>
                    <a:pt x="43439" y="213845"/>
                    <a:pt x="43439" y="153294"/>
                  </a:cubicBezTo>
                  <a:cubicBezTo>
                    <a:pt x="43439" y="92742"/>
                    <a:pt x="92623" y="43559"/>
                    <a:pt x="153174" y="43559"/>
                  </a:cubicBezTo>
                  <a:cubicBezTo>
                    <a:pt x="213845" y="43559"/>
                    <a:pt x="262909" y="92742"/>
                    <a:pt x="262909" y="153294"/>
                  </a:cubicBezTo>
                  <a:cubicBezTo>
                    <a:pt x="262909" y="213845"/>
                    <a:pt x="213845" y="263029"/>
                    <a:pt x="153174" y="263029"/>
                  </a:cubicBez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04" name="Freeform: Shape 503">
            <a:extLst>
              <a:ext uri="{FF2B5EF4-FFF2-40B4-BE49-F238E27FC236}">
                <a16:creationId xmlns:a16="http://schemas.microsoft.com/office/drawing/2014/main" id="{6E02A8E8-9F42-34EE-B244-F77F8BCCABF1}"/>
              </a:ext>
            </a:extLst>
          </p:cNvPr>
          <p:cNvSpPr/>
          <p:nvPr/>
        </p:nvSpPr>
        <p:spPr>
          <a:xfrm>
            <a:off x="3214931" y="6050306"/>
            <a:ext cx="382935" cy="382935"/>
          </a:xfrm>
          <a:custGeom>
            <a:avLst/>
            <a:gdLst>
              <a:gd name="connsiteX0" fmla="*/ 382935 w 382935"/>
              <a:gd name="connsiteY0" fmla="*/ 339616 h 382935"/>
              <a:gd name="connsiteX1" fmla="*/ 280979 w 382935"/>
              <a:gd name="connsiteY1" fmla="*/ 237659 h 382935"/>
              <a:gd name="connsiteX2" fmla="*/ 306348 w 382935"/>
              <a:gd name="connsiteY2" fmla="*/ 153174 h 382935"/>
              <a:gd name="connsiteX3" fmla="*/ 153174 w 382935"/>
              <a:gd name="connsiteY3" fmla="*/ 0 h 382935"/>
              <a:gd name="connsiteX4" fmla="*/ 0 w 382935"/>
              <a:gd name="connsiteY4" fmla="*/ 153174 h 382935"/>
              <a:gd name="connsiteX5" fmla="*/ 153174 w 382935"/>
              <a:gd name="connsiteY5" fmla="*/ 306348 h 382935"/>
              <a:gd name="connsiteX6" fmla="*/ 237659 w 382935"/>
              <a:gd name="connsiteY6" fmla="*/ 280979 h 382935"/>
              <a:gd name="connsiteX7" fmla="*/ 339616 w 382935"/>
              <a:gd name="connsiteY7" fmla="*/ 382935 h 382935"/>
              <a:gd name="connsiteX8" fmla="*/ 382935 w 382935"/>
              <a:gd name="connsiteY8" fmla="*/ 339616 h 382935"/>
              <a:gd name="connsiteX9" fmla="*/ 43439 w 382935"/>
              <a:gd name="connsiteY9" fmla="*/ 153174 h 382935"/>
              <a:gd name="connsiteX10" fmla="*/ 153174 w 382935"/>
              <a:gd name="connsiteY10" fmla="*/ 43439 h 382935"/>
              <a:gd name="connsiteX11" fmla="*/ 262909 w 382935"/>
              <a:gd name="connsiteY11" fmla="*/ 153174 h 382935"/>
              <a:gd name="connsiteX12" fmla="*/ 153174 w 382935"/>
              <a:gd name="connsiteY12" fmla="*/ 262909 h 382935"/>
              <a:gd name="connsiteX13" fmla="*/ 43439 w 382935"/>
              <a:gd name="connsiteY13" fmla="*/ 153174 h 382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82935" h="382935">
                <a:moveTo>
                  <a:pt x="382935" y="339616"/>
                </a:moveTo>
                <a:lnTo>
                  <a:pt x="280979" y="237659"/>
                </a:lnTo>
                <a:cubicBezTo>
                  <a:pt x="297014" y="213367"/>
                  <a:pt x="306348" y="184407"/>
                  <a:pt x="306348" y="153174"/>
                </a:cubicBezTo>
                <a:cubicBezTo>
                  <a:pt x="306348" y="68569"/>
                  <a:pt x="237779" y="0"/>
                  <a:pt x="153174" y="0"/>
                </a:cubicBezTo>
                <a:cubicBezTo>
                  <a:pt x="68569" y="0"/>
                  <a:pt x="0" y="68569"/>
                  <a:pt x="0" y="153174"/>
                </a:cubicBezTo>
                <a:cubicBezTo>
                  <a:pt x="0" y="237779"/>
                  <a:pt x="68569" y="306348"/>
                  <a:pt x="153174" y="306348"/>
                </a:cubicBezTo>
                <a:cubicBezTo>
                  <a:pt x="184407" y="306348"/>
                  <a:pt x="213486" y="297014"/>
                  <a:pt x="237659" y="280979"/>
                </a:cubicBezTo>
                <a:lnTo>
                  <a:pt x="339616" y="382935"/>
                </a:lnTo>
                <a:lnTo>
                  <a:pt x="382935" y="339616"/>
                </a:lnTo>
                <a:close/>
                <a:moveTo>
                  <a:pt x="43439" y="153174"/>
                </a:moveTo>
                <a:cubicBezTo>
                  <a:pt x="43439" y="92503"/>
                  <a:pt x="92623" y="43439"/>
                  <a:pt x="153174" y="43439"/>
                </a:cubicBezTo>
                <a:cubicBezTo>
                  <a:pt x="213845" y="43439"/>
                  <a:pt x="262909" y="92622"/>
                  <a:pt x="262909" y="153174"/>
                </a:cubicBezTo>
                <a:cubicBezTo>
                  <a:pt x="262909" y="213726"/>
                  <a:pt x="213726" y="262909"/>
                  <a:pt x="153174" y="262909"/>
                </a:cubicBezTo>
                <a:cubicBezTo>
                  <a:pt x="92503" y="263029"/>
                  <a:pt x="43439" y="213845"/>
                  <a:pt x="43439" y="153174"/>
                </a:cubicBezTo>
                <a:close/>
              </a:path>
            </a:pathLst>
          </a:custGeom>
          <a:solidFill>
            <a:schemeClr val="tx1"/>
          </a:solidFill>
          <a:ln w="1195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505" name="Graphic 2">
            <a:extLst>
              <a:ext uri="{FF2B5EF4-FFF2-40B4-BE49-F238E27FC236}">
                <a16:creationId xmlns:a16="http://schemas.microsoft.com/office/drawing/2014/main" id="{517EF75B-6C74-1848-8ECC-EBF64CFED67A}"/>
              </a:ext>
            </a:extLst>
          </p:cNvPr>
          <p:cNvGrpSpPr/>
          <p:nvPr/>
        </p:nvGrpSpPr>
        <p:grpSpPr>
          <a:xfrm>
            <a:off x="2449060" y="6050306"/>
            <a:ext cx="382935" cy="382935"/>
            <a:chOff x="2449060" y="6050306"/>
            <a:chExt cx="382935" cy="382935"/>
          </a:xfrm>
          <a:solidFill>
            <a:schemeClr val="tx1"/>
          </a:solidFill>
        </p:grpSpPr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3CC28892-E19B-A8A6-3077-C234546E697D}"/>
                </a:ext>
              </a:extLst>
            </p:cNvPr>
            <p:cNvSpPr/>
            <p:nvPr/>
          </p:nvSpPr>
          <p:spPr>
            <a:xfrm>
              <a:off x="2449060" y="6050306"/>
              <a:ext cx="382935" cy="223059"/>
            </a:xfrm>
            <a:custGeom>
              <a:avLst/>
              <a:gdLst>
                <a:gd name="connsiteX0" fmla="*/ 324298 w 382935"/>
                <a:gd name="connsiteY0" fmla="*/ 132591 h 223059"/>
                <a:gd name="connsiteX1" fmla="*/ 324298 w 382935"/>
                <a:gd name="connsiteY1" fmla="*/ 46790 h 223059"/>
                <a:gd name="connsiteX2" fmla="*/ 280859 w 382935"/>
                <a:gd name="connsiteY2" fmla="*/ 46790 h 223059"/>
                <a:gd name="connsiteX3" fmla="*/ 280859 w 382935"/>
                <a:gd name="connsiteY3" fmla="*/ 89152 h 223059"/>
                <a:gd name="connsiteX4" fmla="*/ 197092 w 382935"/>
                <a:gd name="connsiteY4" fmla="*/ 5385 h 223059"/>
                <a:gd name="connsiteX5" fmla="*/ 191587 w 382935"/>
                <a:gd name="connsiteY5" fmla="*/ 0 h 223059"/>
                <a:gd name="connsiteX6" fmla="*/ 186083 w 382935"/>
                <a:gd name="connsiteY6" fmla="*/ 5385 h 223059"/>
                <a:gd name="connsiteX7" fmla="*/ 0 w 382935"/>
                <a:gd name="connsiteY7" fmla="*/ 191468 h 223059"/>
                <a:gd name="connsiteX8" fmla="*/ 31592 w 382935"/>
                <a:gd name="connsiteY8" fmla="*/ 223060 h 223059"/>
                <a:gd name="connsiteX9" fmla="*/ 191587 w 382935"/>
                <a:gd name="connsiteY9" fmla="*/ 63184 h 223059"/>
                <a:gd name="connsiteX10" fmla="*/ 351343 w 382935"/>
                <a:gd name="connsiteY10" fmla="*/ 222820 h 223059"/>
                <a:gd name="connsiteX11" fmla="*/ 382935 w 382935"/>
                <a:gd name="connsiteY11" fmla="*/ 191228 h 223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2935" h="223059">
                  <a:moveTo>
                    <a:pt x="324298" y="132591"/>
                  </a:moveTo>
                  <a:lnTo>
                    <a:pt x="324298" y="46790"/>
                  </a:lnTo>
                  <a:lnTo>
                    <a:pt x="280859" y="46790"/>
                  </a:lnTo>
                  <a:lnTo>
                    <a:pt x="280859" y="89152"/>
                  </a:lnTo>
                  <a:lnTo>
                    <a:pt x="197092" y="5385"/>
                  </a:lnTo>
                  <a:lnTo>
                    <a:pt x="191587" y="0"/>
                  </a:lnTo>
                  <a:lnTo>
                    <a:pt x="186083" y="5385"/>
                  </a:lnTo>
                  <a:lnTo>
                    <a:pt x="0" y="191468"/>
                  </a:lnTo>
                  <a:lnTo>
                    <a:pt x="31592" y="223060"/>
                  </a:lnTo>
                  <a:lnTo>
                    <a:pt x="191587" y="63184"/>
                  </a:lnTo>
                  <a:lnTo>
                    <a:pt x="351343" y="222820"/>
                  </a:lnTo>
                  <a:lnTo>
                    <a:pt x="382935" y="191228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B79769DF-DCED-01E1-0E4D-51C41BF99D07}"/>
                </a:ext>
              </a:extLst>
            </p:cNvPr>
            <p:cNvSpPr/>
            <p:nvPr/>
          </p:nvSpPr>
          <p:spPr>
            <a:xfrm>
              <a:off x="2507697" y="6154776"/>
              <a:ext cx="265661" cy="278465"/>
            </a:xfrm>
            <a:custGeom>
              <a:avLst/>
              <a:gdLst>
                <a:gd name="connsiteX0" fmla="*/ 132831 w 265661"/>
                <a:gd name="connsiteY0" fmla="*/ 119 h 278465"/>
                <a:gd name="connsiteX1" fmla="*/ 132831 w 265661"/>
                <a:gd name="connsiteY1" fmla="*/ 0 h 278465"/>
                <a:gd name="connsiteX2" fmla="*/ 0 w 265661"/>
                <a:gd name="connsiteY2" fmla="*/ 132711 h 278465"/>
                <a:gd name="connsiteX3" fmla="*/ 0 w 265661"/>
                <a:gd name="connsiteY3" fmla="*/ 278466 h 278465"/>
                <a:gd name="connsiteX4" fmla="*/ 88793 w 265661"/>
                <a:gd name="connsiteY4" fmla="*/ 278466 h 278465"/>
                <a:gd name="connsiteX5" fmla="*/ 88793 w 265661"/>
                <a:gd name="connsiteY5" fmla="*/ 161072 h 278465"/>
                <a:gd name="connsiteX6" fmla="*/ 176868 w 265661"/>
                <a:gd name="connsiteY6" fmla="*/ 161072 h 278465"/>
                <a:gd name="connsiteX7" fmla="*/ 176868 w 265661"/>
                <a:gd name="connsiteY7" fmla="*/ 278466 h 278465"/>
                <a:gd name="connsiteX8" fmla="*/ 265661 w 265661"/>
                <a:gd name="connsiteY8" fmla="*/ 278466 h 278465"/>
                <a:gd name="connsiteX9" fmla="*/ 265661 w 265661"/>
                <a:gd name="connsiteY9" fmla="*/ 132711 h 278465"/>
                <a:gd name="connsiteX10" fmla="*/ 132831 w 265661"/>
                <a:gd name="connsiteY10" fmla="*/ 0 h 278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5661" h="278465">
                  <a:moveTo>
                    <a:pt x="132831" y="119"/>
                  </a:moveTo>
                  <a:lnTo>
                    <a:pt x="132831" y="0"/>
                  </a:lnTo>
                  <a:lnTo>
                    <a:pt x="0" y="132711"/>
                  </a:lnTo>
                  <a:lnTo>
                    <a:pt x="0" y="278466"/>
                  </a:lnTo>
                  <a:lnTo>
                    <a:pt x="88793" y="278466"/>
                  </a:lnTo>
                  <a:lnTo>
                    <a:pt x="88793" y="161072"/>
                  </a:lnTo>
                  <a:lnTo>
                    <a:pt x="176868" y="161072"/>
                  </a:lnTo>
                  <a:lnTo>
                    <a:pt x="176868" y="278466"/>
                  </a:lnTo>
                  <a:lnTo>
                    <a:pt x="265661" y="278466"/>
                  </a:lnTo>
                  <a:lnTo>
                    <a:pt x="265661" y="132711"/>
                  </a:lnTo>
                  <a:lnTo>
                    <a:pt x="132831" y="0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08" name="Graphic 2">
            <a:extLst>
              <a:ext uri="{FF2B5EF4-FFF2-40B4-BE49-F238E27FC236}">
                <a16:creationId xmlns:a16="http://schemas.microsoft.com/office/drawing/2014/main" id="{61DDA050-EE51-46EF-7722-A54CB8B02F29}"/>
              </a:ext>
            </a:extLst>
          </p:cNvPr>
          <p:cNvGrpSpPr/>
          <p:nvPr/>
        </p:nvGrpSpPr>
        <p:grpSpPr>
          <a:xfrm>
            <a:off x="1683190" y="6050306"/>
            <a:ext cx="382935" cy="382935"/>
            <a:chOff x="1683190" y="6050306"/>
            <a:chExt cx="382935" cy="382935"/>
          </a:xfrm>
          <a:solidFill>
            <a:schemeClr val="tx1"/>
          </a:solidFill>
        </p:grpSpPr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4D0BDD68-A425-BF29-D848-81C6C741B657}"/>
                </a:ext>
              </a:extLst>
            </p:cNvPr>
            <p:cNvSpPr/>
            <p:nvPr/>
          </p:nvSpPr>
          <p:spPr>
            <a:xfrm>
              <a:off x="1683190" y="6050306"/>
              <a:ext cx="382935" cy="223059"/>
            </a:xfrm>
            <a:custGeom>
              <a:avLst/>
              <a:gdLst>
                <a:gd name="connsiteX0" fmla="*/ 324298 w 382935"/>
                <a:gd name="connsiteY0" fmla="*/ 132591 h 223059"/>
                <a:gd name="connsiteX1" fmla="*/ 324298 w 382935"/>
                <a:gd name="connsiteY1" fmla="*/ 46790 h 223059"/>
                <a:gd name="connsiteX2" fmla="*/ 280859 w 382935"/>
                <a:gd name="connsiteY2" fmla="*/ 46790 h 223059"/>
                <a:gd name="connsiteX3" fmla="*/ 280859 w 382935"/>
                <a:gd name="connsiteY3" fmla="*/ 89152 h 223059"/>
                <a:gd name="connsiteX4" fmla="*/ 197092 w 382935"/>
                <a:gd name="connsiteY4" fmla="*/ 5385 h 223059"/>
                <a:gd name="connsiteX5" fmla="*/ 191587 w 382935"/>
                <a:gd name="connsiteY5" fmla="*/ 0 h 223059"/>
                <a:gd name="connsiteX6" fmla="*/ 186083 w 382935"/>
                <a:gd name="connsiteY6" fmla="*/ 5385 h 223059"/>
                <a:gd name="connsiteX7" fmla="*/ 0 w 382935"/>
                <a:gd name="connsiteY7" fmla="*/ 191468 h 223059"/>
                <a:gd name="connsiteX8" fmla="*/ 31592 w 382935"/>
                <a:gd name="connsiteY8" fmla="*/ 223060 h 223059"/>
                <a:gd name="connsiteX9" fmla="*/ 191587 w 382935"/>
                <a:gd name="connsiteY9" fmla="*/ 63184 h 223059"/>
                <a:gd name="connsiteX10" fmla="*/ 351343 w 382935"/>
                <a:gd name="connsiteY10" fmla="*/ 222820 h 223059"/>
                <a:gd name="connsiteX11" fmla="*/ 382935 w 382935"/>
                <a:gd name="connsiteY11" fmla="*/ 191228 h 223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2935" h="223059">
                  <a:moveTo>
                    <a:pt x="324298" y="132591"/>
                  </a:moveTo>
                  <a:lnTo>
                    <a:pt x="324298" y="46790"/>
                  </a:lnTo>
                  <a:lnTo>
                    <a:pt x="280859" y="46790"/>
                  </a:lnTo>
                  <a:lnTo>
                    <a:pt x="280859" y="89152"/>
                  </a:lnTo>
                  <a:lnTo>
                    <a:pt x="197092" y="5385"/>
                  </a:lnTo>
                  <a:lnTo>
                    <a:pt x="191587" y="0"/>
                  </a:lnTo>
                  <a:lnTo>
                    <a:pt x="186083" y="5385"/>
                  </a:lnTo>
                  <a:lnTo>
                    <a:pt x="0" y="191468"/>
                  </a:lnTo>
                  <a:lnTo>
                    <a:pt x="31592" y="223060"/>
                  </a:lnTo>
                  <a:lnTo>
                    <a:pt x="191587" y="63184"/>
                  </a:lnTo>
                  <a:lnTo>
                    <a:pt x="351343" y="222820"/>
                  </a:lnTo>
                  <a:lnTo>
                    <a:pt x="382935" y="191228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F888238E-A934-BA7F-1540-52CF295DB0C9}"/>
                </a:ext>
              </a:extLst>
            </p:cNvPr>
            <p:cNvSpPr/>
            <p:nvPr/>
          </p:nvSpPr>
          <p:spPr>
            <a:xfrm>
              <a:off x="1741826" y="6154776"/>
              <a:ext cx="265661" cy="278465"/>
            </a:xfrm>
            <a:custGeom>
              <a:avLst/>
              <a:gdLst>
                <a:gd name="connsiteX0" fmla="*/ 132831 w 265661"/>
                <a:gd name="connsiteY0" fmla="*/ 119 h 278465"/>
                <a:gd name="connsiteX1" fmla="*/ 132831 w 265661"/>
                <a:gd name="connsiteY1" fmla="*/ 0 h 278465"/>
                <a:gd name="connsiteX2" fmla="*/ 0 w 265661"/>
                <a:gd name="connsiteY2" fmla="*/ 132711 h 278465"/>
                <a:gd name="connsiteX3" fmla="*/ 0 w 265661"/>
                <a:gd name="connsiteY3" fmla="*/ 278466 h 278465"/>
                <a:gd name="connsiteX4" fmla="*/ 265661 w 265661"/>
                <a:gd name="connsiteY4" fmla="*/ 278466 h 278465"/>
                <a:gd name="connsiteX5" fmla="*/ 265661 w 265661"/>
                <a:gd name="connsiteY5" fmla="*/ 132711 h 278465"/>
                <a:gd name="connsiteX6" fmla="*/ 132831 w 265661"/>
                <a:gd name="connsiteY6" fmla="*/ 0 h 278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661" h="278465">
                  <a:moveTo>
                    <a:pt x="132831" y="119"/>
                  </a:moveTo>
                  <a:lnTo>
                    <a:pt x="132831" y="0"/>
                  </a:lnTo>
                  <a:lnTo>
                    <a:pt x="0" y="132711"/>
                  </a:lnTo>
                  <a:lnTo>
                    <a:pt x="0" y="278466"/>
                  </a:lnTo>
                  <a:lnTo>
                    <a:pt x="265661" y="278466"/>
                  </a:lnTo>
                  <a:lnTo>
                    <a:pt x="265661" y="132711"/>
                  </a:lnTo>
                  <a:lnTo>
                    <a:pt x="132831" y="0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24" name="Graphic 2">
            <a:extLst>
              <a:ext uri="{FF2B5EF4-FFF2-40B4-BE49-F238E27FC236}">
                <a16:creationId xmlns:a16="http://schemas.microsoft.com/office/drawing/2014/main" id="{D1E13504-3F29-F2A4-0830-48744A030220}"/>
              </a:ext>
            </a:extLst>
          </p:cNvPr>
          <p:cNvGrpSpPr/>
          <p:nvPr/>
        </p:nvGrpSpPr>
        <p:grpSpPr>
          <a:xfrm>
            <a:off x="10107767" y="5284436"/>
            <a:ext cx="382935" cy="382935"/>
            <a:chOff x="10107767" y="5284436"/>
            <a:chExt cx="382935" cy="382935"/>
          </a:xfrm>
          <a:solidFill>
            <a:schemeClr val="tx1"/>
          </a:solidFill>
        </p:grpSpPr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F012310B-B333-4D6E-226C-4A2E526D2BD2}"/>
                </a:ext>
              </a:extLst>
            </p:cNvPr>
            <p:cNvSpPr/>
            <p:nvPr/>
          </p:nvSpPr>
          <p:spPr>
            <a:xfrm>
              <a:off x="10137564" y="5381964"/>
              <a:ext cx="323939" cy="285406"/>
            </a:xfrm>
            <a:custGeom>
              <a:avLst/>
              <a:gdLst>
                <a:gd name="connsiteX0" fmla="*/ 0 w 323939"/>
                <a:gd name="connsiteY0" fmla="*/ 0 h 285406"/>
                <a:gd name="connsiteX1" fmla="*/ 30874 w 323939"/>
                <a:gd name="connsiteY1" fmla="*/ 285407 h 285406"/>
                <a:gd name="connsiteX2" fmla="*/ 293065 w 323939"/>
                <a:gd name="connsiteY2" fmla="*/ 285407 h 285406"/>
                <a:gd name="connsiteX3" fmla="*/ 323939 w 323939"/>
                <a:gd name="connsiteY3" fmla="*/ 0 h 285406"/>
                <a:gd name="connsiteX4" fmla="*/ 0 w 323939"/>
                <a:gd name="connsiteY4" fmla="*/ 0 h 285406"/>
                <a:gd name="connsiteX5" fmla="*/ 175313 w 323939"/>
                <a:gd name="connsiteY5" fmla="*/ 44037 h 285406"/>
                <a:gd name="connsiteX6" fmla="*/ 175313 w 323939"/>
                <a:gd name="connsiteY6" fmla="*/ 241847 h 285406"/>
                <a:gd name="connsiteX7" fmla="*/ 145755 w 323939"/>
                <a:gd name="connsiteY7" fmla="*/ 241847 h 285406"/>
                <a:gd name="connsiteX8" fmla="*/ 145755 w 323939"/>
                <a:gd name="connsiteY8" fmla="*/ 44037 h 285406"/>
                <a:gd name="connsiteX9" fmla="*/ 175313 w 323939"/>
                <a:gd name="connsiteY9" fmla="*/ 44037 h 285406"/>
                <a:gd name="connsiteX10" fmla="*/ 75869 w 323939"/>
                <a:gd name="connsiteY10" fmla="*/ 44037 h 285406"/>
                <a:gd name="connsiteX11" fmla="*/ 102435 w 323939"/>
                <a:gd name="connsiteY11" fmla="*/ 44037 h 285406"/>
                <a:gd name="connsiteX12" fmla="*/ 102435 w 323939"/>
                <a:gd name="connsiteY12" fmla="*/ 241847 h 285406"/>
                <a:gd name="connsiteX13" fmla="*/ 75869 w 323939"/>
                <a:gd name="connsiteY13" fmla="*/ 241847 h 285406"/>
                <a:gd name="connsiteX14" fmla="*/ 75869 w 323939"/>
                <a:gd name="connsiteY14" fmla="*/ 44037 h 285406"/>
                <a:gd name="connsiteX15" fmla="*/ 218752 w 323939"/>
                <a:gd name="connsiteY15" fmla="*/ 241847 h 285406"/>
                <a:gd name="connsiteX16" fmla="*/ 218752 w 323939"/>
                <a:gd name="connsiteY16" fmla="*/ 44037 h 285406"/>
                <a:gd name="connsiteX17" fmla="*/ 248070 w 323939"/>
                <a:gd name="connsiteY17" fmla="*/ 44037 h 285406"/>
                <a:gd name="connsiteX18" fmla="*/ 248070 w 323939"/>
                <a:gd name="connsiteY18" fmla="*/ 241847 h 285406"/>
                <a:gd name="connsiteX19" fmla="*/ 218752 w 323939"/>
                <a:gd name="connsiteY19" fmla="*/ 241847 h 28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3939" h="285406">
                  <a:moveTo>
                    <a:pt x="0" y="0"/>
                  </a:moveTo>
                  <a:lnTo>
                    <a:pt x="30874" y="285407"/>
                  </a:lnTo>
                  <a:lnTo>
                    <a:pt x="293065" y="285407"/>
                  </a:lnTo>
                  <a:lnTo>
                    <a:pt x="323939" y="0"/>
                  </a:lnTo>
                  <a:lnTo>
                    <a:pt x="0" y="0"/>
                  </a:lnTo>
                  <a:close/>
                  <a:moveTo>
                    <a:pt x="175313" y="44037"/>
                  </a:moveTo>
                  <a:lnTo>
                    <a:pt x="175313" y="241847"/>
                  </a:lnTo>
                  <a:lnTo>
                    <a:pt x="145755" y="241847"/>
                  </a:lnTo>
                  <a:lnTo>
                    <a:pt x="145755" y="44037"/>
                  </a:lnTo>
                  <a:lnTo>
                    <a:pt x="175313" y="44037"/>
                  </a:lnTo>
                  <a:close/>
                  <a:moveTo>
                    <a:pt x="75869" y="44037"/>
                  </a:moveTo>
                  <a:lnTo>
                    <a:pt x="102435" y="44037"/>
                  </a:lnTo>
                  <a:lnTo>
                    <a:pt x="102435" y="241847"/>
                  </a:lnTo>
                  <a:lnTo>
                    <a:pt x="75869" y="241847"/>
                  </a:lnTo>
                  <a:lnTo>
                    <a:pt x="75869" y="44037"/>
                  </a:lnTo>
                  <a:close/>
                  <a:moveTo>
                    <a:pt x="218752" y="241847"/>
                  </a:moveTo>
                  <a:lnTo>
                    <a:pt x="218752" y="44037"/>
                  </a:lnTo>
                  <a:lnTo>
                    <a:pt x="248070" y="44037"/>
                  </a:lnTo>
                  <a:lnTo>
                    <a:pt x="248070" y="241847"/>
                  </a:lnTo>
                  <a:lnTo>
                    <a:pt x="218752" y="241847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6F820C45-00F5-078F-FFC8-D913416AD531}"/>
                </a:ext>
              </a:extLst>
            </p:cNvPr>
            <p:cNvSpPr/>
            <p:nvPr/>
          </p:nvSpPr>
          <p:spPr>
            <a:xfrm>
              <a:off x="10107767" y="5284436"/>
              <a:ext cx="382935" cy="68090"/>
            </a:xfrm>
            <a:custGeom>
              <a:avLst/>
              <a:gdLst>
                <a:gd name="connsiteX0" fmla="*/ 231556 w 382935"/>
                <a:gd name="connsiteY0" fmla="*/ 24532 h 68090"/>
                <a:gd name="connsiteX1" fmla="*/ 231556 w 382935"/>
                <a:gd name="connsiteY1" fmla="*/ 0 h 68090"/>
                <a:gd name="connsiteX2" fmla="*/ 143481 w 382935"/>
                <a:gd name="connsiteY2" fmla="*/ 0 h 68090"/>
                <a:gd name="connsiteX3" fmla="*/ 143481 w 382935"/>
                <a:gd name="connsiteY3" fmla="*/ 24532 h 68090"/>
                <a:gd name="connsiteX4" fmla="*/ 0 w 382935"/>
                <a:gd name="connsiteY4" fmla="*/ 24532 h 68090"/>
                <a:gd name="connsiteX5" fmla="*/ 0 w 382935"/>
                <a:gd name="connsiteY5" fmla="*/ 68091 h 68090"/>
                <a:gd name="connsiteX6" fmla="*/ 382935 w 382935"/>
                <a:gd name="connsiteY6" fmla="*/ 68091 h 68090"/>
                <a:gd name="connsiteX7" fmla="*/ 382935 w 382935"/>
                <a:gd name="connsiteY7" fmla="*/ 24532 h 6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2935" h="68090">
                  <a:moveTo>
                    <a:pt x="231556" y="24532"/>
                  </a:moveTo>
                  <a:lnTo>
                    <a:pt x="231556" y="0"/>
                  </a:lnTo>
                  <a:lnTo>
                    <a:pt x="143481" y="0"/>
                  </a:lnTo>
                  <a:lnTo>
                    <a:pt x="143481" y="24532"/>
                  </a:lnTo>
                  <a:lnTo>
                    <a:pt x="0" y="24532"/>
                  </a:lnTo>
                  <a:lnTo>
                    <a:pt x="0" y="68091"/>
                  </a:lnTo>
                  <a:lnTo>
                    <a:pt x="382935" y="68091"/>
                  </a:lnTo>
                  <a:lnTo>
                    <a:pt x="382935" y="24532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027" name="Freeform: Shape 1026">
            <a:extLst>
              <a:ext uri="{FF2B5EF4-FFF2-40B4-BE49-F238E27FC236}">
                <a16:creationId xmlns:a16="http://schemas.microsoft.com/office/drawing/2014/main" id="{9CAAC483-9457-6D59-BAF9-79447A629E38}"/>
              </a:ext>
            </a:extLst>
          </p:cNvPr>
          <p:cNvSpPr/>
          <p:nvPr/>
        </p:nvSpPr>
        <p:spPr>
          <a:xfrm>
            <a:off x="9341896" y="5284436"/>
            <a:ext cx="382935" cy="382935"/>
          </a:xfrm>
          <a:custGeom>
            <a:avLst/>
            <a:gdLst>
              <a:gd name="connsiteX0" fmla="*/ 191468 w 382935"/>
              <a:gd name="connsiteY0" fmla="*/ 0 h 382935"/>
              <a:gd name="connsiteX1" fmla="*/ 191468 w 382935"/>
              <a:gd name="connsiteY1" fmla="*/ 0 h 382935"/>
              <a:gd name="connsiteX2" fmla="*/ 5505 w 382935"/>
              <a:gd name="connsiteY2" fmla="*/ 145874 h 382935"/>
              <a:gd name="connsiteX3" fmla="*/ 0 w 382935"/>
              <a:gd name="connsiteY3" fmla="*/ 191468 h 382935"/>
              <a:gd name="connsiteX4" fmla="*/ 191468 w 382935"/>
              <a:gd name="connsiteY4" fmla="*/ 382935 h 382935"/>
              <a:gd name="connsiteX5" fmla="*/ 382935 w 382935"/>
              <a:gd name="connsiteY5" fmla="*/ 191468 h 382935"/>
              <a:gd name="connsiteX6" fmla="*/ 191468 w 382935"/>
              <a:gd name="connsiteY6" fmla="*/ 0 h 382935"/>
              <a:gd name="connsiteX7" fmla="*/ 191468 w 382935"/>
              <a:gd name="connsiteY7" fmla="*/ 339616 h 382935"/>
              <a:gd name="connsiteX8" fmla="*/ 191468 w 382935"/>
              <a:gd name="connsiteY8" fmla="*/ 43439 h 382935"/>
              <a:gd name="connsiteX9" fmla="*/ 339496 w 382935"/>
              <a:gd name="connsiteY9" fmla="*/ 191468 h 382935"/>
              <a:gd name="connsiteX10" fmla="*/ 191468 w 382935"/>
              <a:gd name="connsiteY10" fmla="*/ 339616 h 382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82935" h="382935">
                <a:moveTo>
                  <a:pt x="191468" y="0"/>
                </a:moveTo>
                <a:lnTo>
                  <a:pt x="191468" y="0"/>
                </a:lnTo>
                <a:cubicBezTo>
                  <a:pt x="101478" y="0"/>
                  <a:pt x="25848" y="62227"/>
                  <a:pt x="5505" y="145874"/>
                </a:cubicBezTo>
                <a:cubicBezTo>
                  <a:pt x="1914" y="160474"/>
                  <a:pt x="0" y="175791"/>
                  <a:pt x="0" y="191468"/>
                </a:cubicBezTo>
                <a:cubicBezTo>
                  <a:pt x="0" y="297254"/>
                  <a:pt x="85681" y="382935"/>
                  <a:pt x="191468" y="382935"/>
                </a:cubicBezTo>
                <a:cubicBezTo>
                  <a:pt x="297254" y="382935"/>
                  <a:pt x="382935" y="297254"/>
                  <a:pt x="382935" y="191468"/>
                </a:cubicBezTo>
                <a:cubicBezTo>
                  <a:pt x="382935" y="85682"/>
                  <a:pt x="297254" y="0"/>
                  <a:pt x="191468" y="0"/>
                </a:cubicBezTo>
                <a:close/>
                <a:moveTo>
                  <a:pt x="191468" y="339616"/>
                </a:moveTo>
                <a:lnTo>
                  <a:pt x="191468" y="43439"/>
                </a:lnTo>
                <a:cubicBezTo>
                  <a:pt x="273201" y="43439"/>
                  <a:pt x="339496" y="109735"/>
                  <a:pt x="339496" y="191468"/>
                </a:cubicBezTo>
                <a:cubicBezTo>
                  <a:pt x="339496" y="273200"/>
                  <a:pt x="273320" y="339616"/>
                  <a:pt x="191468" y="339616"/>
                </a:cubicBezTo>
                <a:close/>
              </a:path>
            </a:pathLst>
          </a:custGeom>
          <a:solidFill>
            <a:schemeClr val="tx1"/>
          </a:solidFill>
          <a:ln w="1195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028" name="Graphic 2">
            <a:extLst>
              <a:ext uri="{FF2B5EF4-FFF2-40B4-BE49-F238E27FC236}">
                <a16:creationId xmlns:a16="http://schemas.microsoft.com/office/drawing/2014/main" id="{8B71C217-15BC-2710-151E-1307032D1EA6}"/>
              </a:ext>
            </a:extLst>
          </p:cNvPr>
          <p:cNvGrpSpPr/>
          <p:nvPr/>
        </p:nvGrpSpPr>
        <p:grpSpPr>
          <a:xfrm>
            <a:off x="8599121" y="5284436"/>
            <a:ext cx="336743" cy="382935"/>
            <a:chOff x="8599121" y="5284436"/>
            <a:chExt cx="336743" cy="382935"/>
          </a:xfrm>
          <a:solidFill>
            <a:schemeClr val="tx1"/>
          </a:solidFill>
        </p:grpSpPr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B0FC1269-73D8-75C5-37A9-9D3FDD359A75}"/>
                </a:ext>
              </a:extLst>
            </p:cNvPr>
            <p:cNvSpPr/>
            <p:nvPr/>
          </p:nvSpPr>
          <p:spPr>
            <a:xfrm>
              <a:off x="8671760" y="5284795"/>
              <a:ext cx="264105" cy="263507"/>
            </a:xfrm>
            <a:custGeom>
              <a:avLst/>
              <a:gdLst>
                <a:gd name="connsiteX0" fmla="*/ 198049 w 264105"/>
                <a:gd name="connsiteY0" fmla="*/ 58517 h 263507"/>
                <a:gd name="connsiteX1" fmla="*/ 131993 w 264105"/>
                <a:gd name="connsiteY1" fmla="*/ 29199 h 263507"/>
                <a:gd name="connsiteX2" fmla="*/ 131874 w 264105"/>
                <a:gd name="connsiteY2" fmla="*/ 29199 h 263507"/>
                <a:gd name="connsiteX3" fmla="*/ 65937 w 264105"/>
                <a:gd name="connsiteY3" fmla="*/ 0 h 263507"/>
                <a:gd name="connsiteX4" fmla="*/ 0 w 264105"/>
                <a:gd name="connsiteY4" fmla="*/ 29199 h 263507"/>
                <a:gd name="connsiteX5" fmla="*/ 0 w 264105"/>
                <a:gd name="connsiteY5" fmla="*/ 29199 h 263507"/>
                <a:gd name="connsiteX6" fmla="*/ 0 w 264105"/>
                <a:gd name="connsiteY6" fmla="*/ 234308 h 263507"/>
                <a:gd name="connsiteX7" fmla="*/ 66057 w 264105"/>
                <a:gd name="connsiteY7" fmla="*/ 204990 h 263507"/>
                <a:gd name="connsiteX8" fmla="*/ 132112 w 264105"/>
                <a:gd name="connsiteY8" fmla="*/ 234308 h 263507"/>
                <a:gd name="connsiteX9" fmla="*/ 132232 w 264105"/>
                <a:gd name="connsiteY9" fmla="*/ 234308 h 263507"/>
                <a:gd name="connsiteX10" fmla="*/ 198049 w 264105"/>
                <a:gd name="connsiteY10" fmla="*/ 263507 h 263507"/>
                <a:gd name="connsiteX11" fmla="*/ 263986 w 264105"/>
                <a:gd name="connsiteY11" fmla="*/ 234308 h 263507"/>
                <a:gd name="connsiteX12" fmla="*/ 264106 w 264105"/>
                <a:gd name="connsiteY12" fmla="*/ 234308 h 263507"/>
                <a:gd name="connsiteX13" fmla="*/ 264106 w 264105"/>
                <a:gd name="connsiteY13" fmla="*/ 29199 h 263507"/>
                <a:gd name="connsiteX14" fmla="*/ 198049 w 264105"/>
                <a:gd name="connsiteY14" fmla="*/ 58517 h 26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4105" h="263507">
                  <a:moveTo>
                    <a:pt x="198049" y="58517"/>
                  </a:moveTo>
                  <a:cubicBezTo>
                    <a:pt x="173039" y="58517"/>
                    <a:pt x="150063" y="47508"/>
                    <a:pt x="131993" y="29199"/>
                  </a:cubicBezTo>
                  <a:lnTo>
                    <a:pt x="131874" y="29199"/>
                  </a:lnTo>
                  <a:cubicBezTo>
                    <a:pt x="113804" y="10890"/>
                    <a:pt x="90947" y="0"/>
                    <a:pt x="65937" y="0"/>
                  </a:cubicBezTo>
                  <a:cubicBezTo>
                    <a:pt x="41046" y="0"/>
                    <a:pt x="18070" y="10890"/>
                    <a:pt x="0" y="29199"/>
                  </a:cubicBezTo>
                  <a:lnTo>
                    <a:pt x="0" y="29199"/>
                  </a:lnTo>
                  <a:lnTo>
                    <a:pt x="0" y="234308"/>
                  </a:lnTo>
                  <a:cubicBezTo>
                    <a:pt x="18070" y="215999"/>
                    <a:pt x="41046" y="204990"/>
                    <a:pt x="66057" y="204990"/>
                  </a:cubicBezTo>
                  <a:cubicBezTo>
                    <a:pt x="91067" y="204990"/>
                    <a:pt x="114043" y="215999"/>
                    <a:pt x="132112" y="234308"/>
                  </a:cubicBezTo>
                  <a:lnTo>
                    <a:pt x="132232" y="234308"/>
                  </a:lnTo>
                  <a:cubicBezTo>
                    <a:pt x="150302" y="252618"/>
                    <a:pt x="173158" y="263507"/>
                    <a:pt x="198049" y="263507"/>
                  </a:cubicBezTo>
                  <a:cubicBezTo>
                    <a:pt x="222940" y="263507"/>
                    <a:pt x="245916" y="252618"/>
                    <a:pt x="263986" y="234308"/>
                  </a:cubicBezTo>
                  <a:lnTo>
                    <a:pt x="264106" y="234308"/>
                  </a:lnTo>
                  <a:lnTo>
                    <a:pt x="264106" y="29199"/>
                  </a:lnTo>
                  <a:cubicBezTo>
                    <a:pt x="246036" y="47508"/>
                    <a:pt x="223060" y="58517"/>
                    <a:pt x="198049" y="58517"/>
                  </a:cubicBez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C358BDC7-7D1D-899A-776C-CA1C13C2D675}"/>
                </a:ext>
              </a:extLst>
            </p:cNvPr>
            <p:cNvSpPr/>
            <p:nvPr/>
          </p:nvSpPr>
          <p:spPr>
            <a:xfrm>
              <a:off x="8599121" y="5284436"/>
              <a:ext cx="43439" cy="382935"/>
            </a:xfrm>
            <a:custGeom>
              <a:avLst/>
              <a:gdLst>
                <a:gd name="connsiteX0" fmla="*/ 21660 w 43439"/>
                <a:gd name="connsiteY0" fmla="*/ 0 h 382935"/>
                <a:gd name="connsiteX1" fmla="*/ 0 w 43439"/>
                <a:gd name="connsiteY1" fmla="*/ 21660 h 382935"/>
                <a:gd name="connsiteX2" fmla="*/ 0 w 43439"/>
                <a:gd name="connsiteY2" fmla="*/ 382935 h 382935"/>
                <a:gd name="connsiteX3" fmla="*/ 43439 w 43439"/>
                <a:gd name="connsiteY3" fmla="*/ 382935 h 382935"/>
                <a:gd name="connsiteX4" fmla="*/ 43439 w 43439"/>
                <a:gd name="connsiteY4" fmla="*/ 21660 h 382935"/>
                <a:gd name="connsiteX5" fmla="*/ 21660 w 43439"/>
                <a:gd name="connsiteY5" fmla="*/ 0 h 38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439" h="382935">
                  <a:moveTo>
                    <a:pt x="21660" y="0"/>
                  </a:moveTo>
                  <a:cubicBezTo>
                    <a:pt x="9693" y="0"/>
                    <a:pt x="0" y="9693"/>
                    <a:pt x="0" y="21660"/>
                  </a:cubicBezTo>
                  <a:lnTo>
                    <a:pt x="0" y="382935"/>
                  </a:lnTo>
                  <a:lnTo>
                    <a:pt x="43439" y="382935"/>
                  </a:lnTo>
                  <a:lnTo>
                    <a:pt x="43439" y="21660"/>
                  </a:lnTo>
                  <a:cubicBezTo>
                    <a:pt x="43320" y="9693"/>
                    <a:pt x="33626" y="0"/>
                    <a:pt x="21660" y="0"/>
                  </a:cubicBez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031" name="Freeform: Shape 1030">
            <a:extLst>
              <a:ext uri="{FF2B5EF4-FFF2-40B4-BE49-F238E27FC236}">
                <a16:creationId xmlns:a16="http://schemas.microsoft.com/office/drawing/2014/main" id="{7A99EBA1-5DDB-37DD-3BE2-3F76FEC0C0A2}"/>
              </a:ext>
            </a:extLst>
          </p:cNvPr>
          <p:cNvSpPr/>
          <p:nvPr/>
        </p:nvSpPr>
        <p:spPr>
          <a:xfrm>
            <a:off x="7810155" y="5284436"/>
            <a:ext cx="382935" cy="382935"/>
          </a:xfrm>
          <a:custGeom>
            <a:avLst/>
            <a:gdLst>
              <a:gd name="connsiteX0" fmla="*/ 264944 w 382935"/>
              <a:gd name="connsiteY0" fmla="*/ 118112 h 382935"/>
              <a:gd name="connsiteX1" fmla="*/ 264944 w 382935"/>
              <a:gd name="connsiteY1" fmla="*/ 0 h 382935"/>
              <a:gd name="connsiteX2" fmla="*/ 0 w 382935"/>
              <a:gd name="connsiteY2" fmla="*/ 0 h 382935"/>
              <a:gd name="connsiteX3" fmla="*/ 0 w 382935"/>
              <a:gd name="connsiteY3" fmla="*/ 264824 h 382935"/>
              <a:gd name="connsiteX4" fmla="*/ 117992 w 382935"/>
              <a:gd name="connsiteY4" fmla="*/ 264824 h 382935"/>
              <a:gd name="connsiteX5" fmla="*/ 117992 w 382935"/>
              <a:gd name="connsiteY5" fmla="*/ 382935 h 382935"/>
              <a:gd name="connsiteX6" fmla="*/ 382935 w 382935"/>
              <a:gd name="connsiteY6" fmla="*/ 382935 h 382935"/>
              <a:gd name="connsiteX7" fmla="*/ 382935 w 382935"/>
              <a:gd name="connsiteY7" fmla="*/ 118112 h 382935"/>
              <a:gd name="connsiteX8" fmla="*/ 264944 w 382935"/>
              <a:gd name="connsiteY8" fmla="*/ 118112 h 382935"/>
              <a:gd name="connsiteX9" fmla="*/ 48944 w 382935"/>
              <a:gd name="connsiteY9" fmla="*/ 215880 h 382935"/>
              <a:gd name="connsiteX10" fmla="*/ 48944 w 382935"/>
              <a:gd name="connsiteY10" fmla="*/ 48944 h 382935"/>
              <a:gd name="connsiteX11" fmla="*/ 215999 w 382935"/>
              <a:gd name="connsiteY11" fmla="*/ 48944 h 382935"/>
              <a:gd name="connsiteX12" fmla="*/ 215999 w 382935"/>
              <a:gd name="connsiteY12" fmla="*/ 118112 h 382935"/>
              <a:gd name="connsiteX13" fmla="*/ 117992 w 382935"/>
              <a:gd name="connsiteY13" fmla="*/ 118112 h 382935"/>
              <a:gd name="connsiteX14" fmla="*/ 117992 w 382935"/>
              <a:gd name="connsiteY14" fmla="*/ 215999 h 382935"/>
              <a:gd name="connsiteX15" fmla="*/ 48944 w 382935"/>
              <a:gd name="connsiteY15" fmla="*/ 215999 h 382935"/>
              <a:gd name="connsiteX16" fmla="*/ 333991 w 382935"/>
              <a:gd name="connsiteY16" fmla="*/ 333991 h 382935"/>
              <a:gd name="connsiteX17" fmla="*/ 166936 w 382935"/>
              <a:gd name="connsiteY17" fmla="*/ 333991 h 382935"/>
              <a:gd name="connsiteX18" fmla="*/ 166936 w 382935"/>
              <a:gd name="connsiteY18" fmla="*/ 167055 h 382935"/>
              <a:gd name="connsiteX19" fmla="*/ 333991 w 382935"/>
              <a:gd name="connsiteY19" fmla="*/ 167055 h 382935"/>
              <a:gd name="connsiteX20" fmla="*/ 333991 w 382935"/>
              <a:gd name="connsiteY20" fmla="*/ 333991 h 382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82935" h="382935">
                <a:moveTo>
                  <a:pt x="264944" y="118112"/>
                </a:moveTo>
                <a:lnTo>
                  <a:pt x="264944" y="0"/>
                </a:lnTo>
                <a:lnTo>
                  <a:pt x="0" y="0"/>
                </a:lnTo>
                <a:lnTo>
                  <a:pt x="0" y="264824"/>
                </a:lnTo>
                <a:lnTo>
                  <a:pt x="117992" y="264824"/>
                </a:lnTo>
                <a:lnTo>
                  <a:pt x="117992" y="382935"/>
                </a:lnTo>
                <a:lnTo>
                  <a:pt x="382935" y="382935"/>
                </a:lnTo>
                <a:lnTo>
                  <a:pt x="382935" y="118112"/>
                </a:lnTo>
                <a:lnTo>
                  <a:pt x="264944" y="118112"/>
                </a:lnTo>
                <a:close/>
                <a:moveTo>
                  <a:pt x="48944" y="215880"/>
                </a:moveTo>
                <a:lnTo>
                  <a:pt x="48944" y="48944"/>
                </a:lnTo>
                <a:lnTo>
                  <a:pt x="215999" y="48944"/>
                </a:lnTo>
                <a:lnTo>
                  <a:pt x="215999" y="118112"/>
                </a:lnTo>
                <a:lnTo>
                  <a:pt x="117992" y="118112"/>
                </a:lnTo>
                <a:lnTo>
                  <a:pt x="117992" y="215999"/>
                </a:lnTo>
                <a:lnTo>
                  <a:pt x="48944" y="215999"/>
                </a:lnTo>
                <a:close/>
                <a:moveTo>
                  <a:pt x="333991" y="333991"/>
                </a:moveTo>
                <a:lnTo>
                  <a:pt x="166936" y="333991"/>
                </a:lnTo>
                <a:lnTo>
                  <a:pt x="166936" y="167055"/>
                </a:lnTo>
                <a:lnTo>
                  <a:pt x="333991" y="167055"/>
                </a:lnTo>
                <a:lnTo>
                  <a:pt x="333991" y="333991"/>
                </a:lnTo>
                <a:close/>
              </a:path>
            </a:pathLst>
          </a:custGeom>
          <a:solidFill>
            <a:schemeClr val="tx1"/>
          </a:solidFill>
          <a:ln w="1195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032" name="Graphic 2">
            <a:extLst>
              <a:ext uri="{FF2B5EF4-FFF2-40B4-BE49-F238E27FC236}">
                <a16:creationId xmlns:a16="http://schemas.microsoft.com/office/drawing/2014/main" id="{A77F60DF-9190-D1AE-89C7-56A15F893AC8}"/>
              </a:ext>
            </a:extLst>
          </p:cNvPr>
          <p:cNvGrpSpPr/>
          <p:nvPr/>
        </p:nvGrpSpPr>
        <p:grpSpPr>
          <a:xfrm>
            <a:off x="7044284" y="5319857"/>
            <a:ext cx="382931" cy="312211"/>
            <a:chOff x="7044284" y="5319857"/>
            <a:chExt cx="382931" cy="312211"/>
          </a:xfrm>
          <a:solidFill>
            <a:schemeClr val="tx1"/>
          </a:solidFill>
        </p:grpSpPr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8C06240E-8BE9-93C0-353D-B11A5D1FC139}"/>
                </a:ext>
              </a:extLst>
            </p:cNvPr>
            <p:cNvSpPr/>
            <p:nvPr/>
          </p:nvSpPr>
          <p:spPr>
            <a:xfrm>
              <a:off x="7044284" y="5492896"/>
              <a:ext cx="171004" cy="89151"/>
            </a:xfrm>
            <a:custGeom>
              <a:avLst/>
              <a:gdLst>
                <a:gd name="connsiteX0" fmla="*/ 0 w 171004"/>
                <a:gd name="connsiteY0" fmla="*/ 72997 h 89151"/>
                <a:gd name="connsiteX1" fmla="*/ 59475 w 171004"/>
                <a:gd name="connsiteY1" fmla="*/ 89152 h 89151"/>
                <a:gd name="connsiteX2" fmla="*/ 171005 w 171004"/>
                <a:gd name="connsiteY2" fmla="*/ 25728 h 89151"/>
                <a:gd name="connsiteX3" fmla="*/ 126488 w 171004"/>
                <a:gd name="connsiteY3" fmla="*/ 0 h 89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004" h="89151">
                  <a:moveTo>
                    <a:pt x="0" y="72997"/>
                  </a:moveTo>
                  <a:lnTo>
                    <a:pt x="59475" y="89152"/>
                  </a:lnTo>
                  <a:lnTo>
                    <a:pt x="171005" y="25728"/>
                  </a:lnTo>
                  <a:lnTo>
                    <a:pt x="126488" y="0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F151BD58-C893-7072-2387-E20777BB6F00}"/>
                </a:ext>
              </a:extLst>
            </p:cNvPr>
            <p:cNvSpPr/>
            <p:nvPr/>
          </p:nvSpPr>
          <p:spPr>
            <a:xfrm>
              <a:off x="7044284" y="5319857"/>
              <a:ext cx="382931" cy="312211"/>
            </a:xfrm>
            <a:custGeom>
              <a:avLst/>
              <a:gdLst>
                <a:gd name="connsiteX0" fmla="*/ 349788 w 382931"/>
                <a:gd name="connsiteY0" fmla="*/ 190032 h 312211"/>
                <a:gd name="connsiteX1" fmla="*/ 337581 w 382931"/>
                <a:gd name="connsiteY1" fmla="*/ 182971 h 312211"/>
                <a:gd name="connsiteX2" fmla="*/ 336863 w 382931"/>
                <a:gd name="connsiteY2" fmla="*/ 182612 h 312211"/>
                <a:gd name="connsiteX3" fmla="*/ 308143 w 382931"/>
                <a:gd name="connsiteY3" fmla="*/ 173039 h 312211"/>
                <a:gd name="connsiteX4" fmla="*/ 261712 w 382931"/>
                <a:gd name="connsiteY4" fmla="*/ 164902 h 312211"/>
                <a:gd name="connsiteX5" fmla="*/ 246036 w 382931"/>
                <a:gd name="connsiteY5" fmla="*/ 156046 h 312211"/>
                <a:gd name="connsiteX6" fmla="*/ 261712 w 382931"/>
                <a:gd name="connsiteY6" fmla="*/ 147191 h 312211"/>
                <a:gd name="connsiteX7" fmla="*/ 308143 w 382931"/>
                <a:gd name="connsiteY7" fmla="*/ 139053 h 312211"/>
                <a:gd name="connsiteX8" fmla="*/ 336863 w 382931"/>
                <a:gd name="connsiteY8" fmla="*/ 129480 h 312211"/>
                <a:gd name="connsiteX9" fmla="*/ 337581 w 382931"/>
                <a:gd name="connsiteY9" fmla="*/ 129121 h 312211"/>
                <a:gd name="connsiteX10" fmla="*/ 349788 w 382931"/>
                <a:gd name="connsiteY10" fmla="*/ 122061 h 312211"/>
                <a:gd name="connsiteX11" fmla="*/ 374798 w 382931"/>
                <a:gd name="connsiteY11" fmla="*/ 31473 h 312211"/>
                <a:gd name="connsiteX12" fmla="*/ 317477 w 382931"/>
                <a:gd name="connsiteY12" fmla="*/ 0 h 312211"/>
                <a:gd name="connsiteX13" fmla="*/ 278107 w 382931"/>
                <a:gd name="connsiteY13" fmla="*/ 10770 h 312211"/>
                <a:gd name="connsiteX14" fmla="*/ 243882 w 382931"/>
                <a:gd name="connsiteY14" fmla="*/ 97170 h 312211"/>
                <a:gd name="connsiteX15" fmla="*/ 244839 w 382931"/>
                <a:gd name="connsiteY15" fmla="*/ 100640 h 312211"/>
                <a:gd name="connsiteX16" fmla="*/ 240412 w 382931"/>
                <a:gd name="connsiteY16" fmla="*/ 107222 h 312211"/>
                <a:gd name="connsiteX17" fmla="*/ 240412 w 382931"/>
                <a:gd name="connsiteY17" fmla="*/ 107222 h 312211"/>
                <a:gd name="connsiteX18" fmla="*/ 200682 w 382931"/>
                <a:gd name="connsiteY18" fmla="*/ 130198 h 312211"/>
                <a:gd name="connsiteX19" fmla="*/ 59475 w 382931"/>
                <a:gd name="connsiteY19" fmla="*/ 50021 h 312211"/>
                <a:gd name="connsiteX20" fmla="*/ 0 w 382931"/>
                <a:gd name="connsiteY20" fmla="*/ 66176 h 312211"/>
                <a:gd name="connsiteX21" fmla="*/ 240412 w 382931"/>
                <a:gd name="connsiteY21" fmla="*/ 204990 h 312211"/>
                <a:gd name="connsiteX22" fmla="*/ 240412 w 382931"/>
                <a:gd name="connsiteY22" fmla="*/ 204990 h 312211"/>
                <a:gd name="connsiteX23" fmla="*/ 244839 w 382931"/>
                <a:gd name="connsiteY23" fmla="*/ 211572 h 312211"/>
                <a:gd name="connsiteX24" fmla="*/ 243882 w 382931"/>
                <a:gd name="connsiteY24" fmla="*/ 215042 h 312211"/>
                <a:gd name="connsiteX25" fmla="*/ 278107 w 382931"/>
                <a:gd name="connsiteY25" fmla="*/ 301442 h 312211"/>
                <a:gd name="connsiteX26" fmla="*/ 317477 w 382931"/>
                <a:gd name="connsiteY26" fmla="*/ 312212 h 312211"/>
                <a:gd name="connsiteX27" fmla="*/ 374798 w 382931"/>
                <a:gd name="connsiteY27" fmla="*/ 280740 h 312211"/>
                <a:gd name="connsiteX28" fmla="*/ 349788 w 382931"/>
                <a:gd name="connsiteY28" fmla="*/ 190032 h 312211"/>
                <a:gd name="connsiteX29" fmla="*/ 270807 w 382931"/>
                <a:gd name="connsiteY29" fmla="*/ 62586 h 312211"/>
                <a:gd name="connsiteX30" fmla="*/ 292826 w 382931"/>
                <a:gd name="connsiteY30" fmla="*/ 36259 h 312211"/>
                <a:gd name="connsiteX31" fmla="*/ 317597 w 382931"/>
                <a:gd name="connsiteY31" fmla="*/ 29438 h 312211"/>
                <a:gd name="connsiteX32" fmla="*/ 349429 w 382931"/>
                <a:gd name="connsiteY32" fmla="*/ 46192 h 312211"/>
                <a:gd name="connsiteX33" fmla="*/ 351702 w 382931"/>
                <a:gd name="connsiteY33" fmla="*/ 73835 h 312211"/>
                <a:gd name="connsiteX34" fmla="*/ 329683 w 382931"/>
                <a:gd name="connsiteY34" fmla="*/ 100161 h 312211"/>
                <a:gd name="connsiteX35" fmla="*/ 304912 w 382931"/>
                <a:gd name="connsiteY35" fmla="*/ 106983 h 312211"/>
                <a:gd name="connsiteX36" fmla="*/ 304912 w 382931"/>
                <a:gd name="connsiteY36" fmla="*/ 106983 h 312211"/>
                <a:gd name="connsiteX37" fmla="*/ 273081 w 382931"/>
                <a:gd name="connsiteY37" fmla="*/ 90229 h 312211"/>
                <a:gd name="connsiteX38" fmla="*/ 270807 w 382931"/>
                <a:gd name="connsiteY38" fmla="*/ 62586 h 312211"/>
                <a:gd name="connsiteX39" fmla="*/ 201041 w 382931"/>
                <a:gd name="connsiteY39" fmla="*/ 165859 h 312211"/>
                <a:gd name="connsiteX40" fmla="*/ 189553 w 382931"/>
                <a:gd name="connsiteY40" fmla="*/ 154371 h 312211"/>
                <a:gd name="connsiteX41" fmla="*/ 201041 w 382931"/>
                <a:gd name="connsiteY41" fmla="*/ 142883 h 312211"/>
                <a:gd name="connsiteX42" fmla="*/ 212529 w 382931"/>
                <a:gd name="connsiteY42" fmla="*/ 154371 h 312211"/>
                <a:gd name="connsiteX43" fmla="*/ 201041 w 382931"/>
                <a:gd name="connsiteY43" fmla="*/ 165859 h 312211"/>
                <a:gd name="connsiteX44" fmla="*/ 349429 w 382931"/>
                <a:gd name="connsiteY44" fmla="*/ 265901 h 312211"/>
                <a:gd name="connsiteX45" fmla="*/ 317597 w 382931"/>
                <a:gd name="connsiteY45" fmla="*/ 282654 h 312211"/>
                <a:gd name="connsiteX46" fmla="*/ 292826 w 382931"/>
                <a:gd name="connsiteY46" fmla="*/ 275833 h 312211"/>
                <a:gd name="connsiteX47" fmla="*/ 270807 w 382931"/>
                <a:gd name="connsiteY47" fmla="*/ 249506 h 312211"/>
                <a:gd name="connsiteX48" fmla="*/ 273081 w 382931"/>
                <a:gd name="connsiteY48" fmla="*/ 221863 h 312211"/>
                <a:gd name="connsiteX49" fmla="*/ 304912 w 382931"/>
                <a:gd name="connsiteY49" fmla="*/ 205110 h 312211"/>
                <a:gd name="connsiteX50" fmla="*/ 304912 w 382931"/>
                <a:gd name="connsiteY50" fmla="*/ 205110 h 312211"/>
                <a:gd name="connsiteX51" fmla="*/ 329683 w 382931"/>
                <a:gd name="connsiteY51" fmla="*/ 211931 h 312211"/>
                <a:gd name="connsiteX52" fmla="*/ 351702 w 382931"/>
                <a:gd name="connsiteY52" fmla="*/ 238258 h 312211"/>
                <a:gd name="connsiteX53" fmla="*/ 349429 w 382931"/>
                <a:gd name="connsiteY53" fmla="*/ 265901 h 312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82931" h="312211">
                  <a:moveTo>
                    <a:pt x="349788" y="190032"/>
                  </a:moveTo>
                  <a:cubicBezTo>
                    <a:pt x="346556" y="187758"/>
                    <a:pt x="342368" y="185365"/>
                    <a:pt x="337581" y="182971"/>
                  </a:cubicBezTo>
                  <a:cubicBezTo>
                    <a:pt x="337342" y="182852"/>
                    <a:pt x="337103" y="182732"/>
                    <a:pt x="336863" y="182612"/>
                  </a:cubicBezTo>
                  <a:cubicBezTo>
                    <a:pt x="328965" y="178783"/>
                    <a:pt x="319033" y="174834"/>
                    <a:pt x="308143" y="173039"/>
                  </a:cubicBezTo>
                  <a:cubicBezTo>
                    <a:pt x="287082" y="169688"/>
                    <a:pt x="274038" y="167654"/>
                    <a:pt x="261712" y="164902"/>
                  </a:cubicBezTo>
                  <a:lnTo>
                    <a:pt x="246036" y="156046"/>
                  </a:lnTo>
                  <a:lnTo>
                    <a:pt x="261712" y="147191"/>
                  </a:lnTo>
                  <a:cubicBezTo>
                    <a:pt x="273919" y="144439"/>
                    <a:pt x="287082" y="142404"/>
                    <a:pt x="308143" y="139053"/>
                  </a:cubicBezTo>
                  <a:cubicBezTo>
                    <a:pt x="319033" y="137378"/>
                    <a:pt x="328965" y="133310"/>
                    <a:pt x="336863" y="129480"/>
                  </a:cubicBezTo>
                  <a:cubicBezTo>
                    <a:pt x="337103" y="129360"/>
                    <a:pt x="337342" y="129241"/>
                    <a:pt x="337581" y="129121"/>
                  </a:cubicBezTo>
                  <a:cubicBezTo>
                    <a:pt x="342368" y="126728"/>
                    <a:pt x="346556" y="124334"/>
                    <a:pt x="349788" y="122061"/>
                  </a:cubicBezTo>
                  <a:cubicBezTo>
                    <a:pt x="380781" y="100760"/>
                    <a:pt x="392150" y="61389"/>
                    <a:pt x="374798" y="31473"/>
                  </a:cubicBezTo>
                  <a:cubicBezTo>
                    <a:pt x="363071" y="11129"/>
                    <a:pt x="341052" y="0"/>
                    <a:pt x="317477" y="0"/>
                  </a:cubicBezTo>
                  <a:cubicBezTo>
                    <a:pt x="304314" y="0"/>
                    <a:pt x="290672" y="3470"/>
                    <a:pt x="278107" y="10770"/>
                  </a:cubicBezTo>
                  <a:cubicBezTo>
                    <a:pt x="245797" y="29438"/>
                    <a:pt x="231676" y="66655"/>
                    <a:pt x="243882" y="97170"/>
                  </a:cubicBezTo>
                  <a:cubicBezTo>
                    <a:pt x="244480" y="98127"/>
                    <a:pt x="244839" y="99324"/>
                    <a:pt x="244839" y="100640"/>
                  </a:cubicBezTo>
                  <a:cubicBezTo>
                    <a:pt x="244839" y="103632"/>
                    <a:pt x="243044" y="106145"/>
                    <a:pt x="240412" y="107222"/>
                  </a:cubicBezTo>
                  <a:lnTo>
                    <a:pt x="240412" y="107222"/>
                  </a:lnTo>
                  <a:lnTo>
                    <a:pt x="200682" y="130198"/>
                  </a:lnTo>
                  <a:lnTo>
                    <a:pt x="59475" y="50021"/>
                  </a:lnTo>
                  <a:lnTo>
                    <a:pt x="0" y="66176"/>
                  </a:lnTo>
                  <a:lnTo>
                    <a:pt x="240412" y="204990"/>
                  </a:lnTo>
                  <a:lnTo>
                    <a:pt x="240412" y="204990"/>
                  </a:lnTo>
                  <a:cubicBezTo>
                    <a:pt x="243044" y="206067"/>
                    <a:pt x="244839" y="208580"/>
                    <a:pt x="244839" y="211572"/>
                  </a:cubicBezTo>
                  <a:cubicBezTo>
                    <a:pt x="244839" y="212768"/>
                    <a:pt x="244480" y="213965"/>
                    <a:pt x="243882" y="215042"/>
                  </a:cubicBezTo>
                  <a:cubicBezTo>
                    <a:pt x="231556" y="245558"/>
                    <a:pt x="245677" y="282774"/>
                    <a:pt x="278107" y="301442"/>
                  </a:cubicBezTo>
                  <a:cubicBezTo>
                    <a:pt x="290672" y="308742"/>
                    <a:pt x="304314" y="312212"/>
                    <a:pt x="317477" y="312212"/>
                  </a:cubicBezTo>
                  <a:cubicBezTo>
                    <a:pt x="341052" y="312212"/>
                    <a:pt x="363071" y="301083"/>
                    <a:pt x="374798" y="280740"/>
                  </a:cubicBezTo>
                  <a:cubicBezTo>
                    <a:pt x="392150" y="250583"/>
                    <a:pt x="380781" y="211332"/>
                    <a:pt x="349788" y="190032"/>
                  </a:cubicBezTo>
                  <a:close/>
                  <a:moveTo>
                    <a:pt x="270807" y="62586"/>
                  </a:moveTo>
                  <a:cubicBezTo>
                    <a:pt x="274278" y="51696"/>
                    <a:pt x="282175" y="42362"/>
                    <a:pt x="292826" y="36259"/>
                  </a:cubicBezTo>
                  <a:cubicBezTo>
                    <a:pt x="300484" y="31832"/>
                    <a:pt x="309100" y="29438"/>
                    <a:pt x="317597" y="29438"/>
                  </a:cubicBezTo>
                  <a:cubicBezTo>
                    <a:pt x="331479" y="29438"/>
                    <a:pt x="343445" y="35661"/>
                    <a:pt x="349429" y="46192"/>
                  </a:cubicBezTo>
                  <a:cubicBezTo>
                    <a:pt x="354096" y="54209"/>
                    <a:pt x="354933" y="64022"/>
                    <a:pt x="351702" y="73835"/>
                  </a:cubicBezTo>
                  <a:cubicBezTo>
                    <a:pt x="348232" y="84725"/>
                    <a:pt x="340334" y="94059"/>
                    <a:pt x="329683" y="100161"/>
                  </a:cubicBezTo>
                  <a:cubicBezTo>
                    <a:pt x="322025" y="104589"/>
                    <a:pt x="313409" y="106983"/>
                    <a:pt x="304912" y="106983"/>
                  </a:cubicBezTo>
                  <a:lnTo>
                    <a:pt x="304912" y="106983"/>
                  </a:lnTo>
                  <a:cubicBezTo>
                    <a:pt x="291031" y="106983"/>
                    <a:pt x="279064" y="100760"/>
                    <a:pt x="273081" y="90229"/>
                  </a:cubicBezTo>
                  <a:cubicBezTo>
                    <a:pt x="268533" y="82211"/>
                    <a:pt x="267696" y="72399"/>
                    <a:pt x="270807" y="62586"/>
                  </a:cubicBezTo>
                  <a:close/>
                  <a:moveTo>
                    <a:pt x="201041" y="165859"/>
                  </a:moveTo>
                  <a:cubicBezTo>
                    <a:pt x="194699" y="165859"/>
                    <a:pt x="189553" y="160713"/>
                    <a:pt x="189553" y="154371"/>
                  </a:cubicBezTo>
                  <a:cubicBezTo>
                    <a:pt x="189553" y="148028"/>
                    <a:pt x="194699" y="142883"/>
                    <a:pt x="201041" y="142883"/>
                  </a:cubicBezTo>
                  <a:cubicBezTo>
                    <a:pt x="207383" y="142883"/>
                    <a:pt x="212529" y="148028"/>
                    <a:pt x="212529" y="154371"/>
                  </a:cubicBezTo>
                  <a:cubicBezTo>
                    <a:pt x="212529" y="160713"/>
                    <a:pt x="207383" y="165859"/>
                    <a:pt x="201041" y="165859"/>
                  </a:cubicBezTo>
                  <a:close/>
                  <a:moveTo>
                    <a:pt x="349429" y="265901"/>
                  </a:moveTo>
                  <a:cubicBezTo>
                    <a:pt x="343445" y="276432"/>
                    <a:pt x="331479" y="282654"/>
                    <a:pt x="317597" y="282654"/>
                  </a:cubicBezTo>
                  <a:cubicBezTo>
                    <a:pt x="309100" y="282654"/>
                    <a:pt x="300604" y="280261"/>
                    <a:pt x="292826" y="275833"/>
                  </a:cubicBezTo>
                  <a:cubicBezTo>
                    <a:pt x="282175" y="269730"/>
                    <a:pt x="274397" y="260276"/>
                    <a:pt x="270807" y="249506"/>
                  </a:cubicBezTo>
                  <a:cubicBezTo>
                    <a:pt x="267696" y="239694"/>
                    <a:pt x="268533" y="230001"/>
                    <a:pt x="273081" y="221863"/>
                  </a:cubicBezTo>
                  <a:cubicBezTo>
                    <a:pt x="279064" y="211332"/>
                    <a:pt x="291031" y="205110"/>
                    <a:pt x="304912" y="205110"/>
                  </a:cubicBezTo>
                  <a:lnTo>
                    <a:pt x="304912" y="205110"/>
                  </a:lnTo>
                  <a:cubicBezTo>
                    <a:pt x="313409" y="205110"/>
                    <a:pt x="321905" y="207503"/>
                    <a:pt x="329683" y="211931"/>
                  </a:cubicBezTo>
                  <a:cubicBezTo>
                    <a:pt x="340334" y="218034"/>
                    <a:pt x="348232" y="227488"/>
                    <a:pt x="351702" y="238258"/>
                  </a:cubicBezTo>
                  <a:cubicBezTo>
                    <a:pt x="354813" y="248070"/>
                    <a:pt x="353976" y="257883"/>
                    <a:pt x="349429" y="265901"/>
                  </a:cubicBez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035" name="Freeform: Shape 1034">
            <a:extLst>
              <a:ext uri="{FF2B5EF4-FFF2-40B4-BE49-F238E27FC236}">
                <a16:creationId xmlns:a16="http://schemas.microsoft.com/office/drawing/2014/main" id="{FBDC3218-F0C9-EEDD-503F-E330259F1543}"/>
              </a:ext>
            </a:extLst>
          </p:cNvPr>
          <p:cNvSpPr/>
          <p:nvPr/>
        </p:nvSpPr>
        <p:spPr>
          <a:xfrm>
            <a:off x="6347103" y="5284436"/>
            <a:ext cx="245557" cy="382935"/>
          </a:xfrm>
          <a:custGeom>
            <a:avLst/>
            <a:gdLst>
              <a:gd name="connsiteX0" fmla="*/ 210734 w 245557"/>
              <a:gd name="connsiteY0" fmla="*/ 152696 h 382935"/>
              <a:gd name="connsiteX1" fmla="*/ 122779 w 245557"/>
              <a:gd name="connsiteY1" fmla="*/ 0 h 382935"/>
              <a:gd name="connsiteX2" fmla="*/ 34823 w 245557"/>
              <a:gd name="connsiteY2" fmla="*/ 152696 h 382935"/>
              <a:gd name="connsiteX3" fmla="*/ 0 w 245557"/>
              <a:gd name="connsiteY3" fmla="*/ 250703 h 382935"/>
              <a:gd name="connsiteX4" fmla="*/ 122779 w 245557"/>
              <a:gd name="connsiteY4" fmla="*/ 382935 h 382935"/>
              <a:gd name="connsiteX5" fmla="*/ 245558 w 245557"/>
              <a:gd name="connsiteY5" fmla="*/ 250703 h 382935"/>
              <a:gd name="connsiteX6" fmla="*/ 210734 w 245557"/>
              <a:gd name="connsiteY6" fmla="*/ 152696 h 382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5557" h="382935">
                <a:moveTo>
                  <a:pt x="210734" y="152696"/>
                </a:moveTo>
                <a:lnTo>
                  <a:pt x="122779" y="0"/>
                </a:lnTo>
                <a:lnTo>
                  <a:pt x="34823" y="152696"/>
                </a:lnTo>
                <a:cubicBezTo>
                  <a:pt x="22139" y="173518"/>
                  <a:pt x="0" y="224017"/>
                  <a:pt x="0" y="250703"/>
                </a:cubicBezTo>
                <a:cubicBezTo>
                  <a:pt x="0" y="323820"/>
                  <a:pt x="54927" y="382935"/>
                  <a:pt x="122779" y="382935"/>
                </a:cubicBezTo>
                <a:cubicBezTo>
                  <a:pt x="190630" y="382935"/>
                  <a:pt x="245558" y="323700"/>
                  <a:pt x="245558" y="250703"/>
                </a:cubicBezTo>
                <a:cubicBezTo>
                  <a:pt x="245558" y="223897"/>
                  <a:pt x="223299" y="173398"/>
                  <a:pt x="210734" y="152696"/>
                </a:cubicBezTo>
                <a:close/>
              </a:path>
            </a:pathLst>
          </a:custGeom>
          <a:solidFill>
            <a:schemeClr val="tx1"/>
          </a:solidFill>
          <a:ln w="1195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6" name="Freeform: Shape 1035">
            <a:extLst>
              <a:ext uri="{FF2B5EF4-FFF2-40B4-BE49-F238E27FC236}">
                <a16:creationId xmlns:a16="http://schemas.microsoft.com/office/drawing/2014/main" id="{279448D4-8DE2-E949-4F30-F5593D439D8A}"/>
              </a:ext>
            </a:extLst>
          </p:cNvPr>
          <p:cNvSpPr/>
          <p:nvPr/>
        </p:nvSpPr>
        <p:spPr>
          <a:xfrm>
            <a:off x="5529177" y="5284436"/>
            <a:ext cx="349667" cy="382935"/>
          </a:xfrm>
          <a:custGeom>
            <a:avLst/>
            <a:gdLst>
              <a:gd name="connsiteX0" fmla="*/ 0 w 349667"/>
              <a:gd name="connsiteY0" fmla="*/ 0 h 382935"/>
              <a:gd name="connsiteX1" fmla="*/ 144199 w 349667"/>
              <a:gd name="connsiteY1" fmla="*/ 236104 h 382935"/>
              <a:gd name="connsiteX2" fmla="*/ 144199 w 349667"/>
              <a:gd name="connsiteY2" fmla="*/ 321666 h 382935"/>
              <a:gd name="connsiteX3" fmla="*/ 205469 w 349667"/>
              <a:gd name="connsiteY3" fmla="*/ 382935 h 382935"/>
              <a:gd name="connsiteX4" fmla="*/ 205469 w 349667"/>
              <a:gd name="connsiteY4" fmla="*/ 236104 h 382935"/>
              <a:gd name="connsiteX5" fmla="*/ 349668 w 349667"/>
              <a:gd name="connsiteY5" fmla="*/ 0 h 382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667" h="382935">
                <a:moveTo>
                  <a:pt x="0" y="0"/>
                </a:moveTo>
                <a:lnTo>
                  <a:pt x="144199" y="236104"/>
                </a:lnTo>
                <a:lnTo>
                  <a:pt x="144199" y="321666"/>
                </a:lnTo>
                <a:lnTo>
                  <a:pt x="205469" y="382935"/>
                </a:lnTo>
                <a:lnTo>
                  <a:pt x="205469" y="236104"/>
                </a:lnTo>
                <a:lnTo>
                  <a:pt x="349668" y="0"/>
                </a:lnTo>
                <a:close/>
              </a:path>
            </a:pathLst>
          </a:custGeom>
          <a:solidFill>
            <a:schemeClr val="tx1"/>
          </a:solidFill>
          <a:ln w="1195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037" name="Graphic 2">
            <a:extLst>
              <a:ext uri="{FF2B5EF4-FFF2-40B4-BE49-F238E27FC236}">
                <a16:creationId xmlns:a16="http://schemas.microsoft.com/office/drawing/2014/main" id="{0D8CE1D8-B02F-A78D-C942-D17A82EDC0A4}"/>
              </a:ext>
            </a:extLst>
          </p:cNvPr>
          <p:cNvGrpSpPr/>
          <p:nvPr/>
        </p:nvGrpSpPr>
        <p:grpSpPr>
          <a:xfrm>
            <a:off x="4746672" y="5358390"/>
            <a:ext cx="382935" cy="235026"/>
            <a:chOff x="4746672" y="5358390"/>
            <a:chExt cx="382935" cy="235026"/>
          </a:xfrm>
          <a:solidFill>
            <a:schemeClr val="tx1"/>
          </a:solidFill>
        </p:grpSpPr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C875C216-EFCE-BD80-D295-D5396730572E}"/>
                </a:ext>
              </a:extLst>
            </p:cNvPr>
            <p:cNvSpPr/>
            <p:nvPr/>
          </p:nvSpPr>
          <p:spPr>
            <a:xfrm>
              <a:off x="4746672" y="5358390"/>
              <a:ext cx="382935" cy="235026"/>
            </a:xfrm>
            <a:custGeom>
              <a:avLst/>
              <a:gdLst>
                <a:gd name="connsiteX0" fmla="*/ 191468 w 382935"/>
                <a:gd name="connsiteY0" fmla="*/ 0 h 235026"/>
                <a:gd name="connsiteX1" fmla="*/ 0 w 382935"/>
                <a:gd name="connsiteY1" fmla="*/ 117513 h 235026"/>
                <a:gd name="connsiteX2" fmla="*/ 191468 w 382935"/>
                <a:gd name="connsiteY2" fmla="*/ 235027 h 235026"/>
                <a:gd name="connsiteX3" fmla="*/ 382935 w 382935"/>
                <a:gd name="connsiteY3" fmla="*/ 117513 h 235026"/>
                <a:gd name="connsiteX4" fmla="*/ 191468 w 382935"/>
                <a:gd name="connsiteY4" fmla="*/ 0 h 235026"/>
                <a:gd name="connsiteX5" fmla="*/ 191468 w 382935"/>
                <a:gd name="connsiteY5" fmla="*/ 190869 h 235026"/>
                <a:gd name="connsiteX6" fmla="*/ 118112 w 382935"/>
                <a:gd name="connsiteY6" fmla="*/ 117513 h 235026"/>
                <a:gd name="connsiteX7" fmla="*/ 191468 w 382935"/>
                <a:gd name="connsiteY7" fmla="*/ 44157 h 235026"/>
                <a:gd name="connsiteX8" fmla="*/ 264824 w 382935"/>
                <a:gd name="connsiteY8" fmla="*/ 117513 h 235026"/>
                <a:gd name="connsiteX9" fmla="*/ 191468 w 382935"/>
                <a:gd name="connsiteY9" fmla="*/ 190869 h 23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2935" h="235026">
                  <a:moveTo>
                    <a:pt x="191468" y="0"/>
                  </a:moveTo>
                  <a:cubicBezTo>
                    <a:pt x="115120" y="0"/>
                    <a:pt x="46670" y="45474"/>
                    <a:pt x="0" y="117513"/>
                  </a:cubicBezTo>
                  <a:cubicBezTo>
                    <a:pt x="46670" y="189553"/>
                    <a:pt x="115120" y="235027"/>
                    <a:pt x="191468" y="235027"/>
                  </a:cubicBezTo>
                  <a:cubicBezTo>
                    <a:pt x="267815" y="235027"/>
                    <a:pt x="336265" y="189553"/>
                    <a:pt x="382935" y="117513"/>
                  </a:cubicBezTo>
                  <a:cubicBezTo>
                    <a:pt x="336265" y="45474"/>
                    <a:pt x="267815" y="0"/>
                    <a:pt x="191468" y="0"/>
                  </a:cubicBezTo>
                  <a:close/>
                  <a:moveTo>
                    <a:pt x="191468" y="190869"/>
                  </a:moveTo>
                  <a:cubicBezTo>
                    <a:pt x="151020" y="190869"/>
                    <a:pt x="118112" y="157961"/>
                    <a:pt x="118112" y="117513"/>
                  </a:cubicBezTo>
                  <a:cubicBezTo>
                    <a:pt x="118112" y="77066"/>
                    <a:pt x="151020" y="44157"/>
                    <a:pt x="191468" y="44157"/>
                  </a:cubicBezTo>
                  <a:cubicBezTo>
                    <a:pt x="231915" y="44157"/>
                    <a:pt x="264824" y="77066"/>
                    <a:pt x="264824" y="117513"/>
                  </a:cubicBezTo>
                  <a:cubicBezTo>
                    <a:pt x="264824" y="157961"/>
                    <a:pt x="231915" y="190869"/>
                    <a:pt x="191468" y="190869"/>
                  </a:cubicBez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B7D05041-97EF-1472-79B6-0AF44E4C814A}"/>
                </a:ext>
              </a:extLst>
            </p:cNvPr>
            <p:cNvSpPr/>
            <p:nvPr/>
          </p:nvSpPr>
          <p:spPr>
            <a:xfrm>
              <a:off x="4894102" y="5431866"/>
              <a:ext cx="88074" cy="88074"/>
            </a:xfrm>
            <a:custGeom>
              <a:avLst/>
              <a:gdLst>
                <a:gd name="connsiteX0" fmla="*/ 44037 w 88074"/>
                <a:gd name="connsiteY0" fmla="*/ 0 h 88074"/>
                <a:gd name="connsiteX1" fmla="*/ 0 w 88074"/>
                <a:gd name="connsiteY1" fmla="*/ 44037 h 88074"/>
                <a:gd name="connsiteX2" fmla="*/ 44037 w 88074"/>
                <a:gd name="connsiteY2" fmla="*/ 88075 h 88074"/>
                <a:gd name="connsiteX3" fmla="*/ 88075 w 88074"/>
                <a:gd name="connsiteY3" fmla="*/ 44037 h 88074"/>
                <a:gd name="connsiteX4" fmla="*/ 44037 w 88074"/>
                <a:gd name="connsiteY4" fmla="*/ 0 h 8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074" h="88074">
                  <a:moveTo>
                    <a:pt x="44037" y="0"/>
                  </a:moveTo>
                  <a:cubicBezTo>
                    <a:pt x="19745" y="0"/>
                    <a:pt x="0" y="19745"/>
                    <a:pt x="0" y="44037"/>
                  </a:cubicBezTo>
                  <a:cubicBezTo>
                    <a:pt x="0" y="68330"/>
                    <a:pt x="19745" y="88075"/>
                    <a:pt x="44037" y="88075"/>
                  </a:cubicBezTo>
                  <a:cubicBezTo>
                    <a:pt x="68330" y="88075"/>
                    <a:pt x="88075" y="68330"/>
                    <a:pt x="88075" y="44037"/>
                  </a:cubicBezTo>
                  <a:cubicBezTo>
                    <a:pt x="88075" y="19745"/>
                    <a:pt x="68330" y="0"/>
                    <a:pt x="44037" y="0"/>
                  </a:cubicBez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040" name="Freeform: Shape 1039">
            <a:extLst>
              <a:ext uri="{FF2B5EF4-FFF2-40B4-BE49-F238E27FC236}">
                <a16:creationId xmlns:a16="http://schemas.microsoft.com/office/drawing/2014/main" id="{EBD21290-89A0-63AC-529F-5AE5F55C25DA}"/>
              </a:ext>
            </a:extLst>
          </p:cNvPr>
          <p:cNvSpPr/>
          <p:nvPr/>
        </p:nvSpPr>
        <p:spPr>
          <a:xfrm>
            <a:off x="3980802" y="5358390"/>
            <a:ext cx="382935" cy="235026"/>
          </a:xfrm>
          <a:custGeom>
            <a:avLst/>
            <a:gdLst>
              <a:gd name="connsiteX0" fmla="*/ 191468 w 382935"/>
              <a:gd name="connsiteY0" fmla="*/ 0 h 235026"/>
              <a:gd name="connsiteX1" fmla="*/ 0 w 382935"/>
              <a:gd name="connsiteY1" fmla="*/ 117513 h 235026"/>
              <a:gd name="connsiteX2" fmla="*/ 191468 w 382935"/>
              <a:gd name="connsiteY2" fmla="*/ 235027 h 235026"/>
              <a:gd name="connsiteX3" fmla="*/ 382935 w 382935"/>
              <a:gd name="connsiteY3" fmla="*/ 117513 h 235026"/>
              <a:gd name="connsiteX4" fmla="*/ 191468 w 382935"/>
              <a:gd name="connsiteY4" fmla="*/ 0 h 235026"/>
              <a:gd name="connsiteX5" fmla="*/ 191468 w 382935"/>
              <a:gd name="connsiteY5" fmla="*/ 176270 h 235026"/>
              <a:gd name="connsiteX6" fmla="*/ 132711 w 382935"/>
              <a:gd name="connsiteY6" fmla="*/ 117513 h 235026"/>
              <a:gd name="connsiteX7" fmla="*/ 191468 w 382935"/>
              <a:gd name="connsiteY7" fmla="*/ 58757 h 235026"/>
              <a:gd name="connsiteX8" fmla="*/ 250224 w 382935"/>
              <a:gd name="connsiteY8" fmla="*/ 117513 h 235026"/>
              <a:gd name="connsiteX9" fmla="*/ 191468 w 382935"/>
              <a:gd name="connsiteY9" fmla="*/ 176270 h 235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2935" h="235026">
                <a:moveTo>
                  <a:pt x="191468" y="0"/>
                </a:moveTo>
                <a:cubicBezTo>
                  <a:pt x="115120" y="0"/>
                  <a:pt x="46670" y="45474"/>
                  <a:pt x="0" y="117513"/>
                </a:cubicBezTo>
                <a:cubicBezTo>
                  <a:pt x="46670" y="189553"/>
                  <a:pt x="115120" y="235027"/>
                  <a:pt x="191468" y="235027"/>
                </a:cubicBezTo>
                <a:cubicBezTo>
                  <a:pt x="267815" y="235027"/>
                  <a:pt x="336265" y="189553"/>
                  <a:pt x="382935" y="117513"/>
                </a:cubicBezTo>
                <a:cubicBezTo>
                  <a:pt x="336265" y="45474"/>
                  <a:pt x="267815" y="0"/>
                  <a:pt x="191468" y="0"/>
                </a:cubicBezTo>
                <a:close/>
                <a:moveTo>
                  <a:pt x="191468" y="176270"/>
                </a:moveTo>
                <a:cubicBezTo>
                  <a:pt x="159038" y="176270"/>
                  <a:pt x="132711" y="149943"/>
                  <a:pt x="132711" y="117513"/>
                </a:cubicBezTo>
                <a:cubicBezTo>
                  <a:pt x="132711" y="85084"/>
                  <a:pt x="159038" y="58757"/>
                  <a:pt x="191468" y="58757"/>
                </a:cubicBezTo>
                <a:cubicBezTo>
                  <a:pt x="223898" y="58757"/>
                  <a:pt x="250224" y="85084"/>
                  <a:pt x="250224" y="117513"/>
                </a:cubicBezTo>
                <a:cubicBezTo>
                  <a:pt x="250224" y="149943"/>
                  <a:pt x="223898" y="176270"/>
                  <a:pt x="191468" y="176270"/>
                </a:cubicBezTo>
                <a:close/>
              </a:path>
            </a:pathLst>
          </a:custGeom>
          <a:solidFill>
            <a:schemeClr val="tx1"/>
          </a:solidFill>
          <a:ln w="1195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041" name="Graphic 2">
            <a:extLst>
              <a:ext uri="{FF2B5EF4-FFF2-40B4-BE49-F238E27FC236}">
                <a16:creationId xmlns:a16="http://schemas.microsoft.com/office/drawing/2014/main" id="{F9BCBAC2-EA56-A649-AC04-83572B51BE7F}"/>
              </a:ext>
            </a:extLst>
          </p:cNvPr>
          <p:cNvGrpSpPr/>
          <p:nvPr/>
        </p:nvGrpSpPr>
        <p:grpSpPr>
          <a:xfrm>
            <a:off x="3260405" y="5284436"/>
            <a:ext cx="291988" cy="382935"/>
            <a:chOff x="3260405" y="5284436"/>
            <a:chExt cx="291988" cy="382935"/>
          </a:xfrm>
          <a:solidFill>
            <a:schemeClr val="tx1"/>
          </a:solidFill>
        </p:grpSpPr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CF0F06DF-2B61-C793-9AA8-B7D3E5D49DAE}"/>
                </a:ext>
              </a:extLst>
            </p:cNvPr>
            <p:cNvSpPr/>
            <p:nvPr/>
          </p:nvSpPr>
          <p:spPr>
            <a:xfrm>
              <a:off x="3464437" y="5537891"/>
              <a:ext cx="87955" cy="129480"/>
            </a:xfrm>
            <a:custGeom>
              <a:avLst/>
              <a:gdLst>
                <a:gd name="connsiteX0" fmla="*/ 0 w 87955"/>
                <a:gd name="connsiteY0" fmla="*/ 0 h 129480"/>
                <a:gd name="connsiteX1" fmla="*/ 0 w 87955"/>
                <a:gd name="connsiteY1" fmla="*/ 41405 h 129480"/>
                <a:gd name="connsiteX2" fmla="*/ 22258 w 87955"/>
                <a:gd name="connsiteY2" fmla="*/ 41405 h 129480"/>
                <a:gd name="connsiteX3" fmla="*/ 22258 w 87955"/>
                <a:gd name="connsiteY3" fmla="*/ 129480 h 129480"/>
                <a:gd name="connsiteX4" fmla="*/ 65578 w 87955"/>
                <a:gd name="connsiteY4" fmla="*/ 129480 h 129480"/>
                <a:gd name="connsiteX5" fmla="*/ 65578 w 87955"/>
                <a:gd name="connsiteY5" fmla="*/ 41405 h 129480"/>
                <a:gd name="connsiteX6" fmla="*/ 87955 w 87955"/>
                <a:gd name="connsiteY6" fmla="*/ 41405 h 129480"/>
                <a:gd name="connsiteX7" fmla="*/ 87955 w 87955"/>
                <a:gd name="connsiteY7" fmla="*/ 0 h 12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955" h="129480">
                  <a:moveTo>
                    <a:pt x="0" y="0"/>
                  </a:moveTo>
                  <a:lnTo>
                    <a:pt x="0" y="41405"/>
                  </a:lnTo>
                  <a:lnTo>
                    <a:pt x="22258" y="41405"/>
                  </a:lnTo>
                  <a:lnTo>
                    <a:pt x="22258" y="129480"/>
                  </a:lnTo>
                  <a:lnTo>
                    <a:pt x="65578" y="129480"/>
                  </a:lnTo>
                  <a:lnTo>
                    <a:pt x="65578" y="41405"/>
                  </a:lnTo>
                  <a:lnTo>
                    <a:pt x="87955" y="41405"/>
                  </a:lnTo>
                  <a:lnTo>
                    <a:pt x="87955" y="0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D24440F5-668B-926B-B0F8-90CEB528C370}"/>
                </a:ext>
              </a:extLst>
            </p:cNvPr>
            <p:cNvSpPr/>
            <p:nvPr/>
          </p:nvSpPr>
          <p:spPr>
            <a:xfrm>
              <a:off x="3282782" y="5284436"/>
              <a:ext cx="43319" cy="236821"/>
            </a:xfrm>
            <a:custGeom>
              <a:avLst/>
              <a:gdLst>
                <a:gd name="connsiteX0" fmla="*/ 0 w 43319"/>
                <a:gd name="connsiteY0" fmla="*/ 0 h 236821"/>
                <a:gd name="connsiteX1" fmla="*/ 43319 w 43319"/>
                <a:gd name="connsiteY1" fmla="*/ 0 h 236821"/>
                <a:gd name="connsiteX2" fmla="*/ 43319 w 43319"/>
                <a:gd name="connsiteY2" fmla="*/ 236822 h 236821"/>
                <a:gd name="connsiteX3" fmla="*/ 0 w 43319"/>
                <a:gd name="connsiteY3" fmla="*/ 236822 h 236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19" h="236821">
                  <a:moveTo>
                    <a:pt x="0" y="0"/>
                  </a:moveTo>
                  <a:lnTo>
                    <a:pt x="43319" y="0"/>
                  </a:lnTo>
                  <a:lnTo>
                    <a:pt x="43319" y="236822"/>
                  </a:lnTo>
                  <a:lnTo>
                    <a:pt x="0" y="236822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748E875D-C996-C39A-8A5F-66BFB24C2C52}"/>
                </a:ext>
              </a:extLst>
            </p:cNvPr>
            <p:cNvSpPr/>
            <p:nvPr/>
          </p:nvSpPr>
          <p:spPr>
            <a:xfrm>
              <a:off x="3260405" y="5537891"/>
              <a:ext cx="87955" cy="129480"/>
            </a:xfrm>
            <a:custGeom>
              <a:avLst/>
              <a:gdLst>
                <a:gd name="connsiteX0" fmla="*/ 0 w 87955"/>
                <a:gd name="connsiteY0" fmla="*/ 41405 h 129480"/>
                <a:gd name="connsiteX1" fmla="*/ 22378 w 87955"/>
                <a:gd name="connsiteY1" fmla="*/ 41405 h 129480"/>
                <a:gd name="connsiteX2" fmla="*/ 22378 w 87955"/>
                <a:gd name="connsiteY2" fmla="*/ 129480 h 129480"/>
                <a:gd name="connsiteX3" fmla="*/ 65697 w 87955"/>
                <a:gd name="connsiteY3" fmla="*/ 129480 h 129480"/>
                <a:gd name="connsiteX4" fmla="*/ 65697 w 87955"/>
                <a:gd name="connsiteY4" fmla="*/ 41405 h 129480"/>
                <a:gd name="connsiteX5" fmla="*/ 87955 w 87955"/>
                <a:gd name="connsiteY5" fmla="*/ 41405 h 129480"/>
                <a:gd name="connsiteX6" fmla="*/ 87955 w 87955"/>
                <a:gd name="connsiteY6" fmla="*/ 0 h 129480"/>
                <a:gd name="connsiteX7" fmla="*/ 0 w 87955"/>
                <a:gd name="connsiteY7" fmla="*/ 0 h 12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955" h="129480">
                  <a:moveTo>
                    <a:pt x="0" y="41405"/>
                  </a:moveTo>
                  <a:lnTo>
                    <a:pt x="22378" y="41405"/>
                  </a:lnTo>
                  <a:lnTo>
                    <a:pt x="22378" y="129480"/>
                  </a:lnTo>
                  <a:lnTo>
                    <a:pt x="65697" y="129480"/>
                  </a:lnTo>
                  <a:lnTo>
                    <a:pt x="65697" y="41405"/>
                  </a:lnTo>
                  <a:lnTo>
                    <a:pt x="87955" y="41405"/>
                  </a:lnTo>
                  <a:lnTo>
                    <a:pt x="879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1FFA4F38-A62E-83F6-285B-29F17BE6AC68}"/>
                </a:ext>
              </a:extLst>
            </p:cNvPr>
            <p:cNvSpPr/>
            <p:nvPr/>
          </p:nvSpPr>
          <p:spPr>
            <a:xfrm>
              <a:off x="3486695" y="5284436"/>
              <a:ext cx="43319" cy="236821"/>
            </a:xfrm>
            <a:custGeom>
              <a:avLst/>
              <a:gdLst>
                <a:gd name="connsiteX0" fmla="*/ 0 w 43319"/>
                <a:gd name="connsiteY0" fmla="*/ 0 h 236821"/>
                <a:gd name="connsiteX1" fmla="*/ 43320 w 43319"/>
                <a:gd name="connsiteY1" fmla="*/ 0 h 236821"/>
                <a:gd name="connsiteX2" fmla="*/ 43320 w 43319"/>
                <a:gd name="connsiteY2" fmla="*/ 236822 h 236821"/>
                <a:gd name="connsiteX3" fmla="*/ 0 w 43319"/>
                <a:gd name="connsiteY3" fmla="*/ 236822 h 236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19" h="236821">
                  <a:moveTo>
                    <a:pt x="0" y="0"/>
                  </a:moveTo>
                  <a:lnTo>
                    <a:pt x="43320" y="0"/>
                  </a:lnTo>
                  <a:lnTo>
                    <a:pt x="43320" y="236822"/>
                  </a:lnTo>
                  <a:lnTo>
                    <a:pt x="0" y="236822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924B4D02-3AC9-81DC-6429-058559AE5B45}"/>
                </a:ext>
              </a:extLst>
            </p:cNvPr>
            <p:cNvSpPr/>
            <p:nvPr/>
          </p:nvSpPr>
          <p:spPr>
            <a:xfrm>
              <a:off x="3384619" y="5284436"/>
              <a:ext cx="43319" cy="67372"/>
            </a:xfrm>
            <a:custGeom>
              <a:avLst/>
              <a:gdLst>
                <a:gd name="connsiteX0" fmla="*/ 0 w 43319"/>
                <a:gd name="connsiteY0" fmla="*/ 0 h 67372"/>
                <a:gd name="connsiteX1" fmla="*/ 43319 w 43319"/>
                <a:gd name="connsiteY1" fmla="*/ 0 h 67372"/>
                <a:gd name="connsiteX2" fmla="*/ 43319 w 43319"/>
                <a:gd name="connsiteY2" fmla="*/ 67373 h 67372"/>
                <a:gd name="connsiteX3" fmla="*/ 0 w 43319"/>
                <a:gd name="connsiteY3" fmla="*/ 67373 h 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19" h="67372">
                  <a:moveTo>
                    <a:pt x="0" y="0"/>
                  </a:moveTo>
                  <a:lnTo>
                    <a:pt x="43319" y="0"/>
                  </a:lnTo>
                  <a:lnTo>
                    <a:pt x="43319" y="67373"/>
                  </a:lnTo>
                  <a:lnTo>
                    <a:pt x="0" y="67373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EEBDA84-CCE4-975A-30C5-29E8C29E49D3}"/>
                </a:ext>
              </a:extLst>
            </p:cNvPr>
            <p:cNvSpPr/>
            <p:nvPr/>
          </p:nvSpPr>
          <p:spPr>
            <a:xfrm>
              <a:off x="3362361" y="5368442"/>
              <a:ext cx="87835" cy="298929"/>
            </a:xfrm>
            <a:custGeom>
              <a:avLst/>
              <a:gdLst>
                <a:gd name="connsiteX0" fmla="*/ 0 w 87835"/>
                <a:gd name="connsiteY0" fmla="*/ 41405 h 298929"/>
                <a:gd name="connsiteX1" fmla="*/ 22258 w 87835"/>
                <a:gd name="connsiteY1" fmla="*/ 41405 h 298929"/>
                <a:gd name="connsiteX2" fmla="*/ 22258 w 87835"/>
                <a:gd name="connsiteY2" fmla="*/ 298929 h 298929"/>
                <a:gd name="connsiteX3" fmla="*/ 65578 w 87835"/>
                <a:gd name="connsiteY3" fmla="*/ 298929 h 298929"/>
                <a:gd name="connsiteX4" fmla="*/ 65578 w 87835"/>
                <a:gd name="connsiteY4" fmla="*/ 41405 h 298929"/>
                <a:gd name="connsiteX5" fmla="*/ 87836 w 87835"/>
                <a:gd name="connsiteY5" fmla="*/ 41405 h 298929"/>
                <a:gd name="connsiteX6" fmla="*/ 87836 w 87835"/>
                <a:gd name="connsiteY6" fmla="*/ 0 h 298929"/>
                <a:gd name="connsiteX7" fmla="*/ 0 w 87835"/>
                <a:gd name="connsiteY7" fmla="*/ 0 h 29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835" h="298929">
                  <a:moveTo>
                    <a:pt x="0" y="41405"/>
                  </a:moveTo>
                  <a:lnTo>
                    <a:pt x="22258" y="41405"/>
                  </a:lnTo>
                  <a:lnTo>
                    <a:pt x="22258" y="298929"/>
                  </a:lnTo>
                  <a:lnTo>
                    <a:pt x="65578" y="298929"/>
                  </a:lnTo>
                  <a:lnTo>
                    <a:pt x="65578" y="41405"/>
                  </a:lnTo>
                  <a:lnTo>
                    <a:pt x="87836" y="41405"/>
                  </a:lnTo>
                  <a:lnTo>
                    <a:pt x="878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48" name="Graphic 2">
            <a:extLst>
              <a:ext uri="{FF2B5EF4-FFF2-40B4-BE49-F238E27FC236}">
                <a16:creationId xmlns:a16="http://schemas.microsoft.com/office/drawing/2014/main" id="{8A226290-A9E5-C293-1A40-EA61D468482A}"/>
              </a:ext>
            </a:extLst>
          </p:cNvPr>
          <p:cNvGrpSpPr/>
          <p:nvPr/>
        </p:nvGrpSpPr>
        <p:grpSpPr>
          <a:xfrm>
            <a:off x="2450137" y="5284436"/>
            <a:ext cx="381020" cy="382935"/>
            <a:chOff x="2450137" y="5284436"/>
            <a:chExt cx="381020" cy="382935"/>
          </a:xfrm>
          <a:solidFill>
            <a:schemeClr val="tx1"/>
          </a:solidFill>
        </p:grpSpPr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87E5021F-02B9-7908-D866-EB3AD477A432}"/>
                </a:ext>
              </a:extLst>
            </p:cNvPr>
            <p:cNvSpPr/>
            <p:nvPr/>
          </p:nvSpPr>
          <p:spPr>
            <a:xfrm>
              <a:off x="2450137" y="5284436"/>
              <a:ext cx="289594" cy="289594"/>
            </a:xfrm>
            <a:custGeom>
              <a:avLst/>
              <a:gdLst>
                <a:gd name="connsiteX0" fmla="*/ 239215 w 289594"/>
                <a:gd name="connsiteY0" fmla="*/ 218752 h 289594"/>
                <a:gd name="connsiteX1" fmla="*/ 259678 w 289594"/>
                <a:gd name="connsiteY1" fmla="*/ 216598 h 289594"/>
                <a:gd name="connsiteX2" fmla="*/ 272004 w 289594"/>
                <a:gd name="connsiteY2" fmla="*/ 221624 h 289594"/>
                <a:gd name="connsiteX3" fmla="*/ 272004 w 289594"/>
                <a:gd name="connsiteY3" fmla="*/ 221624 h 289594"/>
                <a:gd name="connsiteX4" fmla="*/ 272004 w 289594"/>
                <a:gd name="connsiteY4" fmla="*/ 221624 h 289594"/>
                <a:gd name="connsiteX5" fmla="*/ 272004 w 289594"/>
                <a:gd name="connsiteY5" fmla="*/ 221624 h 289594"/>
                <a:gd name="connsiteX6" fmla="*/ 272004 w 289594"/>
                <a:gd name="connsiteY6" fmla="*/ 221624 h 289594"/>
                <a:gd name="connsiteX7" fmla="*/ 289595 w 289594"/>
                <a:gd name="connsiteY7" fmla="*/ 178185 h 289594"/>
                <a:gd name="connsiteX8" fmla="*/ 289595 w 289594"/>
                <a:gd name="connsiteY8" fmla="*/ 178185 h 289594"/>
                <a:gd name="connsiteX9" fmla="*/ 289595 w 289594"/>
                <a:gd name="connsiteY9" fmla="*/ 178065 h 289594"/>
                <a:gd name="connsiteX10" fmla="*/ 288877 w 289594"/>
                <a:gd name="connsiteY10" fmla="*/ 177945 h 289594"/>
                <a:gd name="connsiteX11" fmla="*/ 277748 w 289594"/>
                <a:gd name="connsiteY11" fmla="*/ 173398 h 289594"/>
                <a:gd name="connsiteX12" fmla="*/ 263747 w 289594"/>
                <a:gd name="connsiteY12" fmla="*/ 130437 h 289594"/>
                <a:gd name="connsiteX13" fmla="*/ 276671 w 289594"/>
                <a:gd name="connsiteY13" fmla="*/ 114402 h 289594"/>
                <a:gd name="connsiteX14" fmla="*/ 288877 w 289594"/>
                <a:gd name="connsiteY14" fmla="*/ 109137 h 289594"/>
                <a:gd name="connsiteX15" fmla="*/ 288877 w 289594"/>
                <a:gd name="connsiteY15" fmla="*/ 109137 h 289594"/>
                <a:gd name="connsiteX16" fmla="*/ 288877 w 289594"/>
                <a:gd name="connsiteY16" fmla="*/ 109137 h 289594"/>
                <a:gd name="connsiteX17" fmla="*/ 288877 w 289594"/>
                <a:gd name="connsiteY17" fmla="*/ 109137 h 289594"/>
                <a:gd name="connsiteX18" fmla="*/ 270568 w 289594"/>
                <a:gd name="connsiteY18" fmla="*/ 65937 h 289594"/>
                <a:gd name="connsiteX19" fmla="*/ 270568 w 289594"/>
                <a:gd name="connsiteY19" fmla="*/ 65937 h 289594"/>
                <a:gd name="connsiteX20" fmla="*/ 270568 w 289594"/>
                <a:gd name="connsiteY20" fmla="*/ 65937 h 289594"/>
                <a:gd name="connsiteX21" fmla="*/ 270568 w 289594"/>
                <a:gd name="connsiteY21" fmla="*/ 65937 h 289594"/>
                <a:gd name="connsiteX22" fmla="*/ 270568 w 289594"/>
                <a:gd name="connsiteY22" fmla="*/ 65817 h 289594"/>
                <a:gd name="connsiteX23" fmla="*/ 269969 w 289594"/>
                <a:gd name="connsiteY23" fmla="*/ 66176 h 289594"/>
                <a:gd name="connsiteX24" fmla="*/ 258840 w 289594"/>
                <a:gd name="connsiteY24" fmla="*/ 70843 h 289594"/>
                <a:gd name="connsiteX25" fmla="*/ 218513 w 289594"/>
                <a:gd name="connsiteY25" fmla="*/ 50380 h 289594"/>
                <a:gd name="connsiteX26" fmla="*/ 216359 w 289594"/>
                <a:gd name="connsiteY26" fmla="*/ 29917 h 289594"/>
                <a:gd name="connsiteX27" fmla="*/ 221385 w 289594"/>
                <a:gd name="connsiteY27" fmla="*/ 17591 h 289594"/>
                <a:gd name="connsiteX28" fmla="*/ 221385 w 289594"/>
                <a:gd name="connsiteY28" fmla="*/ 17591 h 289594"/>
                <a:gd name="connsiteX29" fmla="*/ 221385 w 289594"/>
                <a:gd name="connsiteY29" fmla="*/ 17591 h 289594"/>
                <a:gd name="connsiteX30" fmla="*/ 221385 w 289594"/>
                <a:gd name="connsiteY30" fmla="*/ 17591 h 289594"/>
                <a:gd name="connsiteX31" fmla="*/ 221385 w 289594"/>
                <a:gd name="connsiteY31" fmla="*/ 17591 h 289594"/>
                <a:gd name="connsiteX32" fmla="*/ 178065 w 289594"/>
                <a:gd name="connsiteY32" fmla="*/ 0 h 289594"/>
                <a:gd name="connsiteX33" fmla="*/ 178065 w 289594"/>
                <a:gd name="connsiteY33" fmla="*/ 0 h 289594"/>
                <a:gd name="connsiteX34" fmla="*/ 177945 w 289594"/>
                <a:gd name="connsiteY34" fmla="*/ 0 h 289594"/>
                <a:gd name="connsiteX35" fmla="*/ 177826 w 289594"/>
                <a:gd name="connsiteY35" fmla="*/ 718 h 289594"/>
                <a:gd name="connsiteX36" fmla="*/ 173278 w 289594"/>
                <a:gd name="connsiteY36" fmla="*/ 11847 h 289594"/>
                <a:gd name="connsiteX37" fmla="*/ 130318 w 289594"/>
                <a:gd name="connsiteY37" fmla="*/ 25848 h 289594"/>
                <a:gd name="connsiteX38" fmla="*/ 114282 w 289594"/>
                <a:gd name="connsiteY38" fmla="*/ 12804 h 289594"/>
                <a:gd name="connsiteX39" fmla="*/ 109017 w 289594"/>
                <a:gd name="connsiteY39" fmla="*/ 598 h 289594"/>
                <a:gd name="connsiteX40" fmla="*/ 109017 w 289594"/>
                <a:gd name="connsiteY40" fmla="*/ 598 h 289594"/>
                <a:gd name="connsiteX41" fmla="*/ 109017 w 289594"/>
                <a:gd name="connsiteY41" fmla="*/ 598 h 289594"/>
                <a:gd name="connsiteX42" fmla="*/ 109017 w 289594"/>
                <a:gd name="connsiteY42" fmla="*/ 598 h 289594"/>
                <a:gd name="connsiteX43" fmla="*/ 65817 w 289594"/>
                <a:gd name="connsiteY43" fmla="*/ 18907 h 289594"/>
                <a:gd name="connsiteX44" fmla="*/ 65817 w 289594"/>
                <a:gd name="connsiteY44" fmla="*/ 18907 h 289594"/>
                <a:gd name="connsiteX45" fmla="*/ 65817 w 289594"/>
                <a:gd name="connsiteY45" fmla="*/ 18907 h 289594"/>
                <a:gd name="connsiteX46" fmla="*/ 65817 w 289594"/>
                <a:gd name="connsiteY46" fmla="*/ 18907 h 289594"/>
                <a:gd name="connsiteX47" fmla="*/ 65697 w 289594"/>
                <a:gd name="connsiteY47" fmla="*/ 18907 h 289594"/>
                <a:gd name="connsiteX48" fmla="*/ 66056 w 289594"/>
                <a:gd name="connsiteY48" fmla="*/ 19506 h 289594"/>
                <a:gd name="connsiteX49" fmla="*/ 70843 w 289594"/>
                <a:gd name="connsiteY49" fmla="*/ 30635 h 289594"/>
                <a:gd name="connsiteX50" fmla="*/ 50380 w 289594"/>
                <a:gd name="connsiteY50" fmla="*/ 70963 h 289594"/>
                <a:gd name="connsiteX51" fmla="*/ 29917 w 289594"/>
                <a:gd name="connsiteY51" fmla="*/ 73117 h 289594"/>
                <a:gd name="connsiteX52" fmla="*/ 17591 w 289594"/>
                <a:gd name="connsiteY52" fmla="*/ 68091 h 289594"/>
                <a:gd name="connsiteX53" fmla="*/ 17591 w 289594"/>
                <a:gd name="connsiteY53" fmla="*/ 68091 h 289594"/>
                <a:gd name="connsiteX54" fmla="*/ 17591 w 289594"/>
                <a:gd name="connsiteY54" fmla="*/ 68091 h 289594"/>
                <a:gd name="connsiteX55" fmla="*/ 17591 w 289594"/>
                <a:gd name="connsiteY55" fmla="*/ 68091 h 289594"/>
                <a:gd name="connsiteX56" fmla="*/ 17591 w 289594"/>
                <a:gd name="connsiteY56" fmla="*/ 68091 h 289594"/>
                <a:gd name="connsiteX57" fmla="*/ 0 w 289594"/>
                <a:gd name="connsiteY57" fmla="*/ 111530 h 289594"/>
                <a:gd name="connsiteX58" fmla="*/ 0 w 289594"/>
                <a:gd name="connsiteY58" fmla="*/ 111530 h 289594"/>
                <a:gd name="connsiteX59" fmla="*/ 0 w 289594"/>
                <a:gd name="connsiteY59" fmla="*/ 111649 h 289594"/>
                <a:gd name="connsiteX60" fmla="*/ 718 w 289594"/>
                <a:gd name="connsiteY60" fmla="*/ 111769 h 289594"/>
                <a:gd name="connsiteX61" fmla="*/ 11847 w 289594"/>
                <a:gd name="connsiteY61" fmla="*/ 116317 h 289594"/>
                <a:gd name="connsiteX62" fmla="*/ 25848 w 289594"/>
                <a:gd name="connsiteY62" fmla="*/ 159277 h 289594"/>
                <a:gd name="connsiteX63" fmla="*/ 12924 w 289594"/>
                <a:gd name="connsiteY63" fmla="*/ 175313 h 289594"/>
                <a:gd name="connsiteX64" fmla="*/ 718 w 289594"/>
                <a:gd name="connsiteY64" fmla="*/ 180458 h 289594"/>
                <a:gd name="connsiteX65" fmla="*/ 718 w 289594"/>
                <a:gd name="connsiteY65" fmla="*/ 180458 h 289594"/>
                <a:gd name="connsiteX66" fmla="*/ 718 w 289594"/>
                <a:gd name="connsiteY66" fmla="*/ 180458 h 289594"/>
                <a:gd name="connsiteX67" fmla="*/ 718 w 289594"/>
                <a:gd name="connsiteY67" fmla="*/ 180458 h 289594"/>
                <a:gd name="connsiteX68" fmla="*/ 19027 w 289594"/>
                <a:gd name="connsiteY68" fmla="*/ 223658 h 289594"/>
                <a:gd name="connsiteX69" fmla="*/ 19027 w 289594"/>
                <a:gd name="connsiteY69" fmla="*/ 223658 h 289594"/>
                <a:gd name="connsiteX70" fmla="*/ 19027 w 289594"/>
                <a:gd name="connsiteY70" fmla="*/ 223658 h 289594"/>
                <a:gd name="connsiteX71" fmla="*/ 19027 w 289594"/>
                <a:gd name="connsiteY71" fmla="*/ 223658 h 289594"/>
                <a:gd name="connsiteX72" fmla="*/ 19027 w 289594"/>
                <a:gd name="connsiteY72" fmla="*/ 223778 h 289594"/>
                <a:gd name="connsiteX73" fmla="*/ 19626 w 289594"/>
                <a:gd name="connsiteY73" fmla="*/ 223419 h 289594"/>
                <a:gd name="connsiteX74" fmla="*/ 30755 w 289594"/>
                <a:gd name="connsiteY74" fmla="*/ 218752 h 289594"/>
                <a:gd name="connsiteX75" fmla="*/ 71082 w 289594"/>
                <a:gd name="connsiteY75" fmla="*/ 239215 h 289594"/>
                <a:gd name="connsiteX76" fmla="*/ 73236 w 289594"/>
                <a:gd name="connsiteY76" fmla="*/ 259678 h 289594"/>
                <a:gd name="connsiteX77" fmla="*/ 68210 w 289594"/>
                <a:gd name="connsiteY77" fmla="*/ 272004 h 289594"/>
                <a:gd name="connsiteX78" fmla="*/ 68210 w 289594"/>
                <a:gd name="connsiteY78" fmla="*/ 272004 h 289594"/>
                <a:gd name="connsiteX79" fmla="*/ 68210 w 289594"/>
                <a:gd name="connsiteY79" fmla="*/ 272004 h 289594"/>
                <a:gd name="connsiteX80" fmla="*/ 68210 w 289594"/>
                <a:gd name="connsiteY80" fmla="*/ 272004 h 289594"/>
                <a:gd name="connsiteX81" fmla="*/ 68210 w 289594"/>
                <a:gd name="connsiteY81" fmla="*/ 272004 h 289594"/>
                <a:gd name="connsiteX82" fmla="*/ 111769 w 289594"/>
                <a:gd name="connsiteY82" fmla="*/ 289595 h 289594"/>
                <a:gd name="connsiteX83" fmla="*/ 111769 w 289594"/>
                <a:gd name="connsiteY83" fmla="*/ 289595 h 289594"/>
                <a:gd name="connsiteX84" fmla="*/ 111889 w 289594"/>
                <a:gd name="connsiteY84" fmla="*/ 289595 h 289594"/>
                <a:gd name="connsiteX85" fmla="*/ 112009 w 289594"/>
                <a:gd name="connsiteY85" fmla="*/ 288877 h 289594"/>
                <a:gd name="connsiteX86" fmla="*/ 116556 w 289594"/>
                <a:gd name="connsiteY86" fmla="*/ 277748 h 289594"/>
                <a:gd name="connsiteX87" fmla="*/ 159517 w 289594"/>
                <a:gd name="connsiteY87" fmla="*/ 263747 h 289594"/>
                <a:gd name="connsiteX88" fmla="*/ 175552 w 289594"/>
                <a:gd name="connsiteY88" fmla="*/ 276671 h 289594"/>
                <a:gd name="connsiteX89" fmla="*/ 180698 w 289594"/>
                <a:gd name="connsiteY89" fmla="*/ 288877 h 289594"/>
                <a:gd name="connsiteX90" fmla="*/ 180698 w 289594"/>
                <a:gd name="connsiteY90" fmla="*/ 288877 h 289594"/>
                <a:gd name="connsiteX91" fmla="*/ 180698 w 289594"/>
                <a:gd name="connsiteY91" fmla="*/ 288877 h 289594"/>
                <a:gd name="connsiteX92" fmla="*/ 180698 w 289594"/>
                <a:gd name="connsiteY92" fmla="*/ 288877 h 289594"/>
                <a:gd name="connsiteX93" fmla="*/ 223898 w 289594"/>
                <a:gd name="connsiteY93" fmla="*/ 270568 h 289594"/>
                <a:gd name="connsiteX94" fmla="*/ 223898 w 289594"/>
                <a:gd name="connsiteY94" fmla="*/ 270568 h 289594"/>
                <a:gd name="connsiteX95" fmla="*/ 223898 w 289594"/>
                <a:gd name="connsiteY95" fmla="*/ 270568 h 289594"/>
                <a:gd name="connsiteX96" fmla="*/ 223898 w 289594"/>
                <a:gd name="connsiteY96" fmla="*/ 270568 h 289594"/>
                <a:gd name="connsiteX97" fmla="*/ 224017 w 289594"/>
                <a:gd name="connsiteY97" fmla="*/ 270568 h 289594"/>
                <a:gd name="connsiteX98" fmla="*/ 223658 w 289594"/>
                <a:gd name="connsiteY98" fmla="*/ 269969 h 289594"/>
                <a:gd name="connsiteX99" fmla="*/ 218991 w 289594"/>
                <a:gd name="connsiteY99" fmla="*/ 258840 h 289594"/>
                <a:gd name="connsiteX100" fmla="*/ 239215 w 289594"/>
                <a:gd name="connsiteY100" fmla="*/ 218752 h 289594"/>
                <a:gd name="connsiteX101" fmla="*/ 166936 w 289594"/>
                <a:gd name="connsiteY101" fmla="*/ 197092 h 289594"/>
                <a:gd name="connsiteX102" fmla="*/ 92623 w 289594"/>
                <a:gd name="connsiteY102" fmla="*/ 167055 h 289594"/>
                <a:gd name="connsiteX103" fmla="*/ 122659 w 289594"/>
                <a:gd name="connsiteY103" fmla="*/ 92742 h 289594"/>
                <a:gd name="connsiteX104" fmla="*/ 196972 w 289594"/>
                <a:gd name="connsiteY104" fmla="*/ 122779 h 289594"/>
                <a:gd name="connsiteX105" fmla="*/ 166936 w 289594"/>
                <a:gd name="connsiteY105" fmla="*/ 197092 h 28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289594" h="289594">
                  <a:moveTo>
                    <a:pt x="239215" y="218752"/>
                  </a:moveTo>
                  <a:cubicBezTo>
                    <a:pt x="245916" y="215880"/>
                    <a:pt x="253096" y="215281"/>
                    <a:pt x="259678" y="216598"/>
                  </a:cubicBezTo>
                  <a:lnTo>
                    <a:pt x="272004" y="221624"/>
                  </a:lnTo>
                  <a:cubicBezTo>
                    <a:pt x="272004" y="221624"/>
                    <a:pt x="272004" y="221624"/>
                    <a:pt x="272004" y="221624"/>
                  </a:cubicBezTo>
                  <a:lnTo>
                    <a:pt x="272004" y="221624"/>
                  </a:lnTo>
                  <a:lnTo>
                    <a:pt x="272004" y="221624"/>
                  </a:lnTo>
                  <a:lnTo>
                    <a:pt x="272004" y="221624"/>
                  </a:lnTo>
                  <a:lnTo>
                    <a:pt x="289595" y="178185"/>
                  </a:lnTo>
                  <a:lnTo>
                    <a:pt x="289595" y="178185"/>
                  </a:lnTo>
                  <a:lnTo>
                    <a:pt x="289595" y="178065"/>
                  </a:lnTo>
                  <a:cubicBezTo>
                    <a:pt x="289356" y="178065"/>
                    <a:pt x="289116" y="177945"/>
                    <a:pt x="288877" y="177945"/>
                  </a:cubicBezTo>
                  <a:lnTo>
                    <a:pt x="277748" y="173398"/>
                  </a:lnTo>
                  <a:cubicBezTo>
                    <a:pt x="263507" y="164543"/>
                    <a:pt x="257285" y="146473"/>
                    <a:pt x="263747" y="130437"/>
                  </a:cubicBezTo>
                  <a:cubicBezTo>
                    <a:pt x="266499" y="123616"/>
                    <a:pt x="271046" y="118231"/>
                    <a:pt x="276671" y="114402"/>
                  </a:cubicBezTo>
                  <a:lnTo>
                    <a:pt x="288877" y="109137"/>
                  </a:lnTo>
                  <a:cubicBezTo>
                    <a:pt x="288877" y="109137"/>
                    <a:pt x="288877" y="109137"/>
                    <a:pt x="288877" y="109137"/>
                  </a:cubicBezTo>
                  <a:lnTo>
                    <a:pt x="288877" y="109137"/>
                  </a:lnTo>
                  <a:lnTo>
                    <a:pt x="288877" y="109137"/>
                  </a:lnTo>
                  <a:lnTo>
                    <a:pt x="270568" y="65937"/>
                  </a:lnTo>
                  <a:lnTo>
                    <a:pt x="270568" y="65937"/>
                  </a:lnTo>
                  <a:lnTo>
                    <a:pt x="270568" y="65937"/>
                  </a:lnTo>
                  <a:lnTo>
                    <a:pt x="270568" y="65937"/>
                  </a:lnTo>
                  <a:lnTo>
                    <a:pt x="270568" y="65817"/>
                  </a:lnTo>
                  <a:cubicBezTo>
                    <a:pt x="270328" y="65937"/>
                    <a:pt x="270209" y="66056"/>
                    <a:pt x="269969" y="66176"/>
                  </a:cubicBezTo>
                  <a:lnTo>
                    <a:pt x="258840" y="70843"/>
                  </a:lnTo>
                  <a:cubicBezTo>
                    <a:pt x="242446" y="74672"/>
                    <a:pt x="225334" y="66296"/>
                    <a:pt x="218513" y="50380"/>
                  </a:cubicBezTo>
                  <a:cubicBezTo>
                    <a:pt x="215641" y="43678"/>
                    <a:pt x="215042" y="36498"/>
                    <a:pt x="216359" y="29917"/>
                  </a:cubicBezTo>
                  <a:lnTo>
                    <a:pt x="221385" y="17591"/>
                  </a:lnTo>
                  <a:cubicBezTo>
                    <a:pt x="221385" y="17591"/>
                    <a:pt x="221385" y="17591"/>
                    <a:pt x="221385" y="17591"/>
                  </a:cubicBezTo>
                  <a:lnTo>
                    <a:pt x="221385" y="17591"/>
                  </a:lnTo>
                  <a:lnTo>
                    <a:pt x="221385" y="17591"/>
                  </a:lnTo>
                  <a:lnTo>
                    <a:pt x="221385" y="17591"/>
                  </a:lnTo>
                  <a:lnTo>
                    <a:pt x="178065" y="0"/>
                  </a:lnTo>
                  <a:lnTo>
                    <a:pt x="178065" y="0"/>
                  </a:lnTo>
                  <a:lnTo>
                    <a:pt x="177945" y="0"/>
                  </a:lnTo>
                  <a:cubicBezTo>
                    <a:pt x="177945" y="239"/>
                    <a:pt x="177826" y="479"/>
                    <a:pt x="177826" y="718"/>
                  </a:cubicBezTo>
                  <a:lnTo>
                    <a:pt x="173278" y="11847"/>
                  </a:lnTo>
                  <a:cubicBezTo>
                    <a:pt x="164423" y="26087"/>
                    <a:pt x="146353" y="32310"/>
                    <a:pt x="130318" y="25848"/>
                  </a:cubicBezTo>
                  <a:cubicBezTo>
                    <a:pt x="123497" y="23096"/>
                    <a:pt x="118112" y="18548"/>
                    <a:pt x="114282" y="12804"/>
                  </a:cubicBezTo>
                  <a:lnTo>
                    <a:pt x="109017" y="598"/>
                  </a:lnTo>
                  <a:cubicBezTo>
                    <a:pt x="109017" y="598"/>
                    <a:pt x="109017" y="598"/>
                    <a:pt x="109017" y="598"/>
                  </a:cubicBezTo>
                  <a:lnTo>
                    <a:pt x="109017" y="598"/>
                  </a:lnTo>
                  <a:lnTo>
                    <a:pt x="109017" y="598"/>
                  </a:lnTo>
                  <a:lnTo>
                    <a:pt x="65817" y="18907"/>
                  </a:lnTo>
                  <a:lnTo>
                    <a:pt x="65817" y="18907"/>
                  </a:lnTo>
                  <a:lnTo>
                    <a:pt x="65817" y="18907"/>
                  </a:lnTo>
                  <a:lnTo>
                    <a:pt x="65817" y="18907"/>
                  </a:lnTo>
                  <a:lnTo>
                    <a:pt x="65697" y="18907"/>
                  </a:lnTo>
                  <a:cubicBezTo>
                    <a:pt x="65817" y="19147"/>
                    <a:pt x="65937" y="19266"/>
                    <a:pt x="66056" y="19506"/>
                  </a:cubicBezTo>
                  <a:lnTo>
                    <a:pt x="70843" y="30635"/>
                  </a:lnTo>
                  <a:cubicBezTo>
                    <a:pt x="74672" y="46910"/>
                    <a:pt x="66296" y="64141"/>
                    <a:pt x="50380" y="70963"/>
                  </a:cubicBezTo>
                  <a:cubicBezTo>
                    <a:pt x="43679" y="73835"/>
                    <a:pt x="36499" y="74433"/>
                    <a:pt x="29917" y="73117"/>
                  </a:cubicBezTo>
                  <a:lnTo>
                    <a:pt x="17591" y="68091"/>
                  </a:lnTo>
                  <a:cubicBezTo>
                    <a:pt x="17591" y="68091"/>
                    <a:pt x="17591" y="68091"/>
                    <a:pt x="17591" y="68091"/>
                  </a:cubicBezTo>
                  <a:lnTo>
                    <a:pt x="17591" y="68091"/>
                  </a:lnTo>
                  <a:lnTo>
                    <a:pt x="17591" y="68091"/>
                  </a:lnTo>
                  <a:lnTo>
                    <a:pt x="17591" y="68091"/>
                  </a:lnTo>
                  <a:lnTo>
                    <a:pt x="0" y="111530"/>
                  </a:lnTo>
                  <a:lnTo>
                    <a:pt x="0" y="111530"/>
                  </a:lnTo>
                  <a:lnTo>
                    <a:pt x="0" y="111649"/>
                  </a:lnTo>
                  <a:cubicBezTo>
                    <a:pt x="239" y="111649"/>
                    <a:pt x="479" y="111769"/>
                    <a:pt x="718" y="111769"/>
                  </a:cubicBezTo>
                  <a:lnTo>
                    <a:pt x="11847" y="116317"/>
                  </a:lnTo>
                  <a:cubicBezTo>
                    <a:pt x="26087" y="125172"/>
                    <a:pt x="32310" y="143242"/>
                    <a:pt x="25848" y="159277"/>
                  </a:cubicBezTo>
                  <a:cubicBezTo>
                    <a:pt x="23096" y="165978"/>
                    <a:pt x="18548" y="171483"/>
                    <a:pt x="12924" y="175313"/>
                  </a:cubicBezTo>
                  <a:lnTo>
                    <a:pt x="718" y="180458"/>
                  </a:lnTo>
                  <a:cubicBezTo>
                    <a:pt x="718" y="180458"/>
                    <a:pt x="718" y="180458"/>
                    <a:pt x="718" y="180458"/>
                  </a:cubicBezTo>
                  <a:lnTo>
                    <a:pt x="718" y="180458"/>
                  </a:lnTo>
                  <a:lnTo>
                    <a:pt x="718" y="180458"/>
                  </a:lnTo>
                  <a:lnTo>
                    <a:pt x="19027" y="223658"/>
                  </a:lnTo>
                  <a:lnTo>
                    <a:pt x="19027" y="223658"/>
                  </a:lnTo>
                  <a:lnTo>
                    <a:pt x="19027" y="223658"/>
                  </a:lnTo>
                  <a:lnTo>
                    <a:pt x="19027" y="223658"/>
                  </a:lnTo>
                  <a:lnTo>
                    <a:pt x="19027" y="223778"/>
                  </a:lnTo>
                  <a:cubicBezTo>
                    <a:pt x="19266" y="223658"/>
                    <a:pt x="19386" y="223538"/>
                    <a:pt x="19626" y="223419"/>
                  </a:cubicBezTo>
                  <a:lnTo>
                    <a:pt x="30755" y="218752"/>
                  </a:lnTo>
                  <a:cubicBezTo>
                    <a:pt x="47029" y="214922"/>
                    <a:pt x="64261" y="223299"/>
                    <a:pt x="71082" y="239215"/>
                  </a:cubicBezTo>
                  <a:cubicBezTo>
                    <a:pt x="73954" y="245916"/>
                    <a:pt x="74553" y="252977"/>
                    <a:pt x="73236" y="259678"/>
                  </a:cubicBezTo>
                  <a:lnTo>
                    <a:pt x="68210" y="272004"/>
                  </a:lnTo>
                  <a:cubicBezTo>
                    <a:pt x="68210" y="272004"/>
                    <a:pt x="68210" y="272004"/>
                    <a:pt x="68210" y="272004"/>
                  </a:cubicBezTo>
                  <a:lnTo>
                    <a:pt x="68210" y="272004"/>
                  </a:lnTo>
                  <a:lnTo>
                    <a:pt x="68210" y="272004"/>
                  </a:lnTo>
                  <a:lnTo>
                    <a:pt x="68210" y="272004"/>
                  </a:lnTo>
                  <a:lnTo>
                    <a:pt x="111769" y="289595"/>
                  </a:lnTo>
                  <a:lnTo>
                    <a:pt x="111769" y="289595"/>
                  </a:lnTo>
                  <a:lnTo>
                    <a:pt x="111889" y="289595"/>
                  </a:lnTo>
                  <a:cubicBezTo>
                    <a:pt x="111889" y="289355"/>
                    <a:pt x="112009" y="289116"/>
                    <a:pt x="112009" y="288877"/>
                  </a:cubicBezTo>
                  <a:lnTo>
                    <a:pt x="116556" y="277748"/>
                  </a:lnTo>
                  <a:cubicBezTo>
                    <a:pt x="125411" y="263507"/>
                    <a:pt x="143481" y="257285"/>
                    <a:pt x="159517" y="263747"/>
                  </a:cubicBezTo>
                  <a:cubicBezTo>
                    <a:pt x="166338" y="266499"/>
                    <a:pt x="171723" y="271046"/>
                    <a:pt x="175552" y="276671"/>
                  </a:cubicBezTo>
                  <a:lnTo>
                    <a:pt x="180698" y="288877"/>
                  </a:lnTo>
                  <a:cubicBezTo>
                    <a:pt x="180698" y="288877"/>
                    <a:pt x="180698" y="288877"/>
                    <a:pt x="180698" y="288877"/>
                  </a:cubicBezTo>
                  <a:lnTo>
                    <a:pt x="180698" y="288877"/>
                  </a:lnTo>
                  <a:lnTo>
                    <a:pt x="180698" y="288877"/>
                  </a:lnTo>
                  <a:lnTo>
                    <a:pt x="223898" y="270568"/>
                  </a:lnTo>
                  <a:lnTo>
                    <a:pt x="223898" y="270568"/>
                  </a:lnTo>
                  <a:lnTo>
                    <a:pt x="223898" y="270568"/>
                  </a:lnTo>
                  <a:lnTo>
                    <a:pt x="223898" y="270568"/>
                  </a:lnTo>
                  <a:lnTo>
                    <a:pt x="224017" y="270568"/>
                  </a:lnTo>
                  <a:cubicBezTo>
                    <a:pt x="223898" y="270328"/>
                    <a:pt x="223778" y="270209"/>
                    <a:pt x="223658" y="269969"/>
                  </a:cubicBezTo>
                  <a:lnTo>
                    <a:pt x="218991" y="258840"/>
                  </a:lnTo>
                  <a:cubicBezTo>
                    <a:pt x="214923" y="242685"/>
                    <a:pt x="223299" y="225453"/>
                    <a:pt x="239215" y="218752"/>
                  </a:cubicBezTo>
                  <a:close/>
                  <a:moveTo>
                    <a:pt x="166936" y="197092"/>
                  </a:moveTo>
                  <a:cubicBezTo>
                    <a:pt x="138096" y="209298"/>
                    <a:pt x="104829" y="195895"/>
                    <a:pt x="92623" y="167055"/>
                  </a:cubicBezTo>
                  <a:cubicBezTo>
                    <a:pt x="80416" y="138216"/>
                    <a:pt x="93819" y="104948"/>
                    <a:pt x="122659" y="92742"/>
                  </a:cubicBezTo>
                  <a:cubicBezTo>
                    <a:pt x="151499" y="80536"/>
                    <a:pt x="184766" y="93939"/>
                    <a:pt x="196972" y="122779"/>
                  </a:cubicBezTo>
                  <a:cubicBezTo>
                    <a:pt x="209178" y="151499"/>
                    <a:pt x="195776" y="184766"/>
                    <a:pt x="166936" y="197092"/>
                  </a:cubicBez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082FFE09-0352-CD01-F86D-7C4087A8D197}"/>
                </a:ext>
              </a:extLst>
            </p:cNvPr>
            <p:cNvSpPr/>
            <p:nvPr/>
          </p:nvSpPr>
          <p:spPr>
            <a:xfrm>
              <a:off x="2684326" y="5520659"/>
              <a:ext cx="146831" cy="146712"/>
            </a:xfrm>
            <a:custGeom>
              <a:avLst/>
              <a:gdLst>
                <a:gd name="connsiteX0" fmla="*/ 146832 w 146831"/>
                <a:gd name="connsiteY0" fmla="*/ 88195 h 146712"/>
                <a:gd name="connsiteX1" fmla="*/ 146832 w 146831"/>
                <a:gd name="connsiteY1" fmla="*/ 58876 h 146712"/>
                <a:gd name="connsiteX2" fmla="*/ 130198 w 146831"/>
                <a:gd name="connsiteY2" fmla="*/ 58876 h 146712"/>
                <a:gd name="connsiteX3" fmla="*/ 123975 w 146831"/>
                <a:gd name="connsiteY3" fmla="*/ 43798 h 146712"/>
                <a:gd name="connsiteX4" fmla="*/ 135703 w 146831"/>
                <a:gd name="connsiteY4" fmla="*/ 32071 h 146712"/>
                <a:gd name="connsiteX5" fmla="*/ 114881 w 146831"/>
                <a:gd name="connsiteY5" fmla="*/ 11369 h 146712"/>
                <a:gd name="connsiteX6" fmla="*/ 103273 w 146831"/>
                <a:gd name="connsiteY6" fmla="*/ 22976 h 146712"/>
                <a:gd name="connsiteX7" fmla="*/ 87955 w 146831"/>
                <a:gd name="connsiteY7" fmla="*/ 16514 h 146712"/>
                <a:gd name="connsiteX8" fmla="*/ 87955 w 146831"/>
                <a:gd name="connsiteY8" fmla="*/ 0 h 146712"/>
                <a:gd name="connsiteX9" fmla="*/ 58637 w 146831"/>
                <a:gd name="connsiteY9" fmla="*/ 0 h 146712"/>
                <a:gd name="connsiteX10" fmla="*/ 58637 w 146831"/>
                <a:gd name="connsiteY10" fmla="*/ 16514 h 146712"/>
                <a:gd name="connsiteX11" fmla="*/ 43439 w 146831"/>
                <a:gd name="connsiteY11" fmla="*/ 22856 h 146712"/>
                <a:gd name="connsiteX12" fmla="*/ 31712 w 146831"/>
                <a:gd name="connsiteY12" fmla="*/ 11129 h 146712"/>
                <a:gd name="connsiteX13" fmla="*/ 11009 w 146831"/>
                <a:gd name="connsiteY13" fmla="*/ 31832 h 146712"/>
                <a:gd name="connsiteX14" fmla="*/ 22737 w 146831"/>
                <a:gd name="connsiteY14" fmla="*/ 43559 h 146712"/>
                <a:gd name="connsiteX15" fmla="*/ 16394 w 146831"/>
                <a:gd name="connsiteY15" fmla="*/ 58876 h 146712"/>
                <a:gd name="connsiteX16" fmla="*/ 0 w 146831"/>
                <a:gd name="connsiteY16" fmla="*/ 58876 h 146712"/>
                <a:gd name="connsiteX17" fmla="*/ 0 w 146831"/>
                <a:gd name="connsiteY17" fmla="*/ 88195 h 146712"/>
                <a:gd name="connsiteX18" fmla="*/ 16394 w 146831"/>
                <a:gd name="connsiteY18" fmla="*/ 88195 h 146712"/>
                <a:gd name="connsiteX19" fmla="*/ 22737 w 146831"/>
                <a:gd name="connsiteY19" fmla="*/ 103393 h 146712"/>
                <a:gd name="connsiteX20" fmla="*/ 11129 w 146831"/>
                <a:gd name="connsiteY20" fmla="*/ 115000 h 146712"/>
                <a:gd name="connsiteX21" fmla="*/ 31951 w 146831"/>
                <a:gd name="connsiteY21" fmla="*/ 135703 h 146712"/>
                <a:gd name="connsiteX22" fmla="*/ 43678 w 146831"/>
                <a:gd name="connsiteY22" fmla="*/ 123975 h 146712"/>
                <a:gd name="connsiteX23" fmla="*/ 58637 w 146831"/>
                <a:gd name="connsiteY23" fmla="*/ 130198 h 146712"/>
                <a:gd name="connsiteX24" fmla="*/ 58637 w 146831"/>
                <a:gd name="connsiteY24" fmla="*/ 146712 h 146712"/>
                <a:gd name="connsiteX25" fmla="*/ 87955 w 146831"/>
                <a:gd name="connsiteY25" fmla="*/ 146712 h 146712"/>
                <a:gd name="connsiteX26" fmla="*/ 87955 w 146831"/>
                <a:gd name="connsiteY26" fmla="*/ 130198 h 146712"/>
                <a:gd name="connsiteX27" fmla="*/ 103153 w 146831"/>
                <a:gd name="connsiteY27" fmla="*/ 123975 h 146712"/>
                <a:gd name="connsiteX28" fmla="*/ 114881 w 146831"/>
                <a:gd name="connsiteY28" fmla="*/ 135583 h 146712"/>
                <a:gd name="connsiteX29" fmla="*/ 135583 w 146831"/>
                <a:gd name="connsiteY29" fmla="*/ 114881 h 146712"/>
                <a:gd name="connsiteX30" fmla="*/ 123856 w 146831"/>
                <a:gd name="connsiteY30" fmla="*/ 103153 h 146712"/>
                <a:gd name="connsiteX31" fmla="*/ 130078 w 146831"/>
                <a:gd name="connsiteY31" fmla="*/ 88195 h 146712"/>
                <a:gd name="connsiteX32" fmla="*/ 146832 w 146831"/>
                <a:gd name="connsiteY32" fmla="*/ 88195 h 146712"/>
                <a:gd name="connsiteX33" fmla="*/ 73236 w 146831"/>
                <a:gd name="connsiteY33" fmla="*/ 95016 h 146712"/>
                <a:gd name="connsiteX34" fmla="*/ 51577 w 146831"/>
                <a:gd name="connsiteY34" fmla="*/ 73356 h 146712"/>
                <a:gd name="connsiteX35" fmla="*/ 73236 w 146831"/>
                <a:gd name="connsiteY35" fmla="*/ 51696 h 146712"/>
                <a:gd name="connsiteX36" fmla="*/ 94896 w 146831"/>
                <a:gd name="connsiteY36" fmla="*/ 73356 h 146712"/>
                <a:gd name="connsiteX37" fmla="*/ 73236 w 146831"/>
                <a:gd name="connsiteY37" fmla="*/ 95016 h 14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6831" h="146712">
                  <a:moveTo>
                    <a:pt x="146832" y="88195"/>
                  </a:moveTo>
                  <a:lnTo>
                    <a:pt x="146832" y="58876"/>
                  </a:lnTo>
                  <a:lnTo>
                    <a:pt x="130198" y="58876"/>
                  </a:lnTo>
                  <a:cubicBezTo>
                    <a:pt x="128762" y="53491"/>
                    <a:pt x="126728" y="48465"/>
                    <a:pt x="123975" y="43798"/>
                  </a:cubicBezTo>
                  <a:lnTo>
                    <a:pt x="135703" y="32071"/>
                  </a:lnTo>
                  <a:lnTo>
                    <a:pt x="114881" y="11369"/>
                  </a:lnTo>
                  <a:lnTo>
                    <a:pt x="103273" y="22976"/>
                  </a:lnTo>
                  <a:cubicBezTo>
                    <a:pt x="98606" y="20104"/>
                    <a:pt x="93340" y="17950"/>
                    <a:pt x="87955" y="16514"/>
                  </a:cubicBezTo>
                  <a:lnTo>
                    <a:pt x="87955" y="0"/>
                  </a:lnTo>
                  <a:lnTo>
                    <a:pt x="58637" y="0"/>
                  </a:lnTo>
                  <a:lnTo>
                    <a:pt x="58637" y="16514"/>
                  </a:lnTo>
                  <a:cubicBezTo>
                    <a:pt x="53252" y="17950"/>
                    <a:pt x="48106" y="19985"/>
                    <a:pt x="43439" y="22856"/>
                  </a:cubicBezTo>
                  <a:lnTo>
                    <a:pt x="31712" y="11129"/>
                  </a:lnTo>
                  <a:lnTo>
                    <a:pt x="11009" y="31832"/>
                  </a:lnTo>
                  <a:lnTo>
                    <a:pt x="22737" y="43559"/>
                  </a:lnTo>
                  <a:cubicBezTo>
                    <a:pt x="19984" y="48226"/>
                    <a:pt x="17830" y="53372"/>
                    <a:pt x="16394" y="58876"/>
                  </a:cubicBezTo>
                  <a:lnTo>
                    <a:pt x="0" y="58876"/>
                  </a:lnTo>
                  <a:lnTo>
                    <a:pt x="0" y="88195"/>
                  </a:lnTo>
                  <a:lnTo>
                    <a:pt x="16394" y="88195"/>
                  </a:lnTo>
                  <a:cubicBezTo>
                    <a:pt x="17830" y="93580"/>
                    <a:pt x="19984" y="98726"/>
                    <a:pt x="22737" y="103393"/>
                  </a:cubicBezTo>
                  <a:lnTo>
                    <a:pt x="11129" y="115000"/>
                  </a:lnTo>
                  <a:lnTo>
                    <a:pt x="31951" y="135703"/>
                  </a:lnTo>
                  <a:lnTo>
                    <a:pt x="43678" y="123975"/>
                  </a:lnTo>
                  <a:cubicBezTo>
                    <a:pt x="48226" y="126728"/>
                    <a:pt x="53252" y="128762"/>
                    <a:pt x="58637" y="130198"/>
                  </a:cubicBezTo>
                  <a:lnTo>
                    <a:pt x="58637" y="146712"/>
                  </a:lnTo>
                  <a:lnTo>
                    <a:pt x="87955" y="146712"/>
                  </a:lnTo>
                  <a:lnTo>
                    <a:pt x="87955" y="130198"/>
                  </a:lnTo>
                  <a:cubicBezTo>
                    <a:pt x="93340" y="128762"/>
                    <a:pt x="98486" y="126728"/>
                    <a:pt x="103153" y="123975"/>
                  </a:cubicBezTo>
                  <a:lnTo>
                    <a:pt x="114881" y="135583"/>
                  </a:lnTo>
                  <a:lnTo>
                    <a:pt x="135583" y="114881"/>
                  </a:lnTo>
                  <a:lnTo>
                    <a:pt x="123856" y="103153"/>
                  </a:lnTo>
                  <a:cubicBezTo>
                    <a:pt x="126608" y="98606"/>
                    <a:pt x="128762" y="93580"/>
                    <a:pt x="130078" y="88195"/>
                  </a:cubicBezTo>
                  <a:lnTo>
                    <a:pt x="146832" y="88195"/>
                  </a:lnTo>
                  <a:close/>
                  <a:moveTo>
                    <a:pt x="73236" y="95016"/>
                  </a:moveTo>
                  <a:cubicBezTo>
                    <a:pt x="61270" y="95016"/>
                    <a:pt x="51577" y="85323"/>
                    <a:pt x="51577" y="73356"/>
                  </a:cubicBezTo>
                  <a:cubicBezTo>
                    <a:pt x="51577" y="61389"/>
                    <a:pt x="61270" y="51696"/>
                    <a:pt x="73236" y="51696"/>
                  </a:cubicBezTo>
                  <a:cubicBezTo>
                    <a:pt x="85203" y="51696"/>
                    <a:pt x="94896" y="61389"/>
                    <a:pt x="94896" y="73356"/>
                  </a:cubicBezTo>
                  <a:cubicBezTo>
                    <a:pt x="94896" y="85323"/>
                    <a:pt x="85203" y="95016"/>
                    <a:pt x="73236" y="95016"/>
                  </a:cubicBez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051" name="Freeform: Shape 1050">
            <a:extLst>
              <a:ext uri="{FF2B5EF4-FFF2-40B4-BE49-F238E27FC236}">
                <a16:creationId xmlns:a16="http://schemas.microsoft.com/office/drawing/2014/main" id="{AE705F9E-A776-884B-0521-12A99CB9F36E}"/>
              </a:ext>
            </a:extLst>
          </p:cNvPr>
          <p:cNvSpPr/>
          <p:nvPr/>
        </p:nvSpPr>
        <p:spPr>
          <a:xfrm>
            <a:off x="1683190" y="5284436"/>
            <a:ext cx="382935" cy="382935"/>
          </a:xfrm>
          <a:custGeom>
            <a:avLst/>
            <a:gdLst>
              <a:gd name="connsiteX0" fmla="*/ 382935 w 382935"/>
              <a:gd name="connsiteY0" fmla="*/ 222102 h 382935"/>
              <a:gd name="connsiteX1" fmla="*/ 382935 w 382935"/>
              <a:gd name="connsiteY1" fmla="*/ 222102 h 382935"/>
              <a:gd name="connsiteX2" fmla="*/ 382935 w 382935"/>
              <a:gd name="connsiteY2" fmla="*/ 160953 h 382935"/>
              <a:gd name="connsiteX3" fmla="*/ 382935 w 382935"/>
              <a:gd name="connsiteY3" fmla="*/ 160953 h 382935"/>
              <a:gd name="connsiteX4" fmla="*/ 382935 w 382935"/>
              <a:gd name="connsiteY4" fmla="*/ 160953 h 382935"/>
              <a:gd name="connsiteX5" fmla="*/ 382935 w 382935"/>
              <a:gd name="connsiteY5" fmla="*/ 160953 h 382935"/>
              <a:gd name="connsiteX6" fmla="*/ 382935 w 382935"/>
              <a:gd name="connsiteY6" fmla="*/ 160713 h 382935"/>
              <a:gd name="connsiteX7" fmla="*/ 381978 w 382935"/>
              <a:gd name="connsiteY7" fmla="*/ 160953 h 382935"/>
              <a:gd name="connsiteX8" fmla="*/ 366182 w 382935"/>
              <a:gd name="connsiteY8" fmla="*/ 160953 h 382935"/>
              <a:gd name="connsiteX9" fmla="*/ 328247 w 382935"/>
              <a:gd name="connsiteY9" fmla="*/ 115838 h 382935"/>
              <a:gd name="connsiteX10" fmla="*/ 336145 w 382935"/>
              <a:gd name="connsiteY10" fmla="*/ 90109 h 382935"/>
              <a:gd name="connsiteX11" fmla="*/ 348352 w 382935"/>
              <a:gd name="connsiteY11" fmla="*/ 77904 h 382935"/>
              <a:gd name="connsiteX12" fmla="*/ 348471 w 382935"/>
              <a:gd name="connsiteY12" fmla="*/ 77904 h 382935"/>
              <a:gd name="connsiteX13" fmla="*/ 348471 w 382935"/>
              <a:gd name="connsiteY13" fmla="*/ 77904 h 382935"/>
              <a:gd name="connsiteX14" fmla="*/ 348471 w 382935"/>
              <a:gd name="connsiteY14" fmla="*/ 77904 h 382935"/>
              <a:gd name="connsiteX15" fmla="*/ 348471 w 382935"/>
              <a:gd name="connsiteY15" fmla="*/ 77904 h 382935"/>
              <a:gd name="connsiteX16" fmla="*/ 305152 w 382935"/>
              <a:gd name="connsiteY16" fmla="*/ 34584 h 382935"/>
              <a:gd name="connsiteX17" fmla="*/ 305152 w 382935"/>
              <a:gd name="connsiteY17" fmla="*/ 34584 h 382935"/>
              <a:gd name="connsiteX18" fmla="*/ 305032 w 382935"/>
              <a:gd name="connsiteY18" fmla="*/ 34464 h 382935"/>
              <a:gd name="connsiteX19" fmla="*/ 304434 w 382935"/>
              <a:gd name="connsiteY19" fmla="*/ 35302 h 382935"/>
              <a:gd name="connsiteX20" fmla="*/ 293305 w 382935"/>
              <a:gd name="connsiteY20" fmla="*/ 46431 h 382935"/>
              <a:gd name="connsiteX21" fmla="*/ 234548 w 382935"/>
              <a:gd name="connsiteY21" fmla="*/ 41285 h 382935"/>
              <a:gd name="connsiteX22" fmla="*/ 221983 w 382935"/>
              <a:gd name="connsiteY22" fmla="*/ 17591 h 382935"/>
              <a:gd name="connsiteX23" fmla="*/ 221983 w 382935"/>
              <a:gd name="connsiteY23" fmla="*/ 0 h 382935"/>
              <a:gd name="connsiteX24" fmla="*/ 221983 w 382935"/>
              <a:gd name="connsiteY24" fmla="*/ 0 h 382935"/>
              <a:gd name="connsiteX25" fmla="*/ 221983 w 382935"/>
              <a:gd name="connsiteY25" fmla="*/ 0 h 382935"/>
              <a:gd name="connsiteX26" fmla="*/ 221983 w 382935"/>
              <a:gd name="connsiteY26" fmla="*/ 0 h 382935"/>
              <a:gd name="connsiteX27" fmla="*/ 160833 w 382935"/>
              <a:gd name="connsiteY27" fmla="*/ 0 h 382935"/>
              <a:gd name="connsiteX28" fmla="*/ 160833 w 382935"/>
              <a:gd name="connsiteY28" fmla="*/ 0 h 382935"/>
              <a:gd name="connsiteX29" fmla="*/ 160833 w 382935"/>
              <a:gd name="connsiteY29" fmla="*/ 0 h 382935"/>
              <a:gd name="connsiteX30" fmla="*/ 160833 w 382935"/>
              <a:gd name="connsiteY30" fmla="*/ 0 h 382935"/>
              <a:gd name="connsiteX31" fmla="*/ 160713 w 382935"/>
              <a:gd name="connsiteY31" fmla="*/ 0 h 382935"/>
              <a:gd name="connsiteX32" fmla="*/ 160833 w 382935"/>
              <a:gd name="connsiteY32" fmla="*/ 957 h 382935"/>
              <a:gd name="connsiteX33" fmla="*/ 160833 w 382935"/>
              <a:gd name="connsiteY33" fmla="*/ 16753 h 382935"/>
              <a:gd name="connsiteX34" fmla="*/ 115718 w 382935"/>
              <a:gd name="connsiteY34" fmla="*/ 54688 h 382935"/>
              <a:gd name="connsiteX35" fmla="*/ 89990 w 382935"/>
              <a:gd name="connsiteY35" fmla="*/ 46790 h 382935"/>
              <a:gd name="connsiteX36" fmla="*/ 77784 w 382935"/>
              <a:gd name="connsiteY36" fmla="*/ 34584 h 382935"/>
              <a:gd name="connsiteX37" fmla="*/ 77784 w 382935"/>
              <a:gd name="connsiteY37" fmla="*/ 34464 h 382935"/>
              <a:gd name="connsiteX38" fmla="*/ 77784 w 382935"/>
              <a:gd name="connsiteY38" fmla="*/ 34464 h 382935"/>
              <a:gd name="connsiteX39" fmla="*/ 77784 w 382935"/>
              <a:gd name="connsiteY39" fmla="*/ 34464 h 382935"/>
              <a:gd name="connsiteX40" fmla="*/ 77784 w 382935"/>
              <a:gd name="connsiteY40" fmla="*/ 34464 h 382935"/>
              <a:gd name="connsiteX41" fmla="*/ 34464 w 382935"/>
              <a:gd name="connsiteY41" fmla="*/ 77784 h 382935"/>
              <a:gd name="connsiteX42" fmla="*/ 34464 w 382935"/>
              <a:gd name="connsiteY42" fmla="*/ 77784 h 382935"/>
              <a:gd name="connsiteX43" fmla="*/ 34345 w 382935"/>
              <a:gd name="connsiteY43" fmla="*/ 77904 h 382935"/>
              <a:gd name="connsiteX44" fmla="*/ 35182 w 382935"/>
              <a:gd name="connsiteY44" fmla="*/ 78502 h 382935"/>
              <a:gd name="connsiteX45" fmla="*/ 46311 w 382935"/>
              <a:gd name="connsiteY45" fmla="*/ 89631 h 382935"/>
              <a:gd name="connsiteX46" fmla="*/ 41166 w 382935"/>
              <a:gd name="connsiteY46" fmla="*/ 148387 h 382935"/>
              <a:gd name="connsiteX47" fmla="*/ 17471 w 382935"/>
              <a:gd name="connsiteY47" fmla="*/ 160953 h 382935"/>
              <a:gd name="connsiteX48" fmla="*/ 0 w 382935"/>
              <a:gd name="connsiteY48" fmla="*/ 160953 h 382935"/>
              <a:gd name="connsiteX49" fmla="*/ 0 w 382935"/>
              <a:gd name="connsiteY49" fmla="*/ 160953 h 382935"/>
              <a:gd name="connsiteX50" fmla="*/ 0 w 382935"/>
              <a:gd name="connsiteY50" fmla="*/ 160953 h 382935"/>
              <a:gd name="connsiteX51" fmla="*/ 0 w 382935"/>
              <a:gd name="connsiteY51" fmla="*/ 160953 h 382935"/>
              <a:gd name="connsiteX52" fmla="*/ 0 w 382935"/>
              <a:gd name="connsiteY52" fmla="*/ 222102 h 382935"/>
              <a:gd name="connsiteX53" fmla="*/ 0 w 382935"/>
              <a:gd name="connsiteY53" fmla="*/ 222102 h 382935"/>
              <a:gd name="connsiteX54" fmla="*/ 0 w 382935"/>
              <a:gd name="connsiteY54" fmla="*/ 222102 h 382935"/>
              <a:gd name="connsiteX55" fmla="*/ 0 w 382935"/>
              <a:gd name="connsiteY55" fmla="*/ 222102 h 382935"/>
              <a:gd name="connsiteX56" fmla="*/ 0 w 382935"/>
              <a:gd name="connsiteY56" fmla="*/ 222222 h 382935"/>
              <a:gd name="connsiteX57" fmla="*/ 957 w 382935"/>
              <a:gd name="connsiteY57" fmla="*/ 222102 h 382935"/>
              <a:gd name="connsiteX58" fmla="*/ 16753 w 382935"/>
              <a:gd name="connsiteY58" fmla="*/ 222102 h 382935"/>
              <a:gd name="connsiteX59" fmla="*/ 54688 w 382935"/>
              <a:gd name="connsiteY59" fmla="*/ 267217 h 382935"/>
              <a:gd name="connsiteX60" fmla="*/ 46790 w 382935"/>
              <a:gd name="connsiteY60" fmla="*/ 292946 h 382935"/>
              <a:gd name="connsiteX61" fmla="*/ 34584 w 382935"/>
              <a:gd name="connsiteY61" fmla="*/ 305152 h 382935"/>
              <a:gd name="connsiteX62" fmla="*/ 34584 w 382935"/>
              <a:gd name="connsiteY62" fmla="*/ 305152 h 382935"/>
              <a:gd name="connsiteX63" fmla="*/ 34584 w 382935"/>
              <a:gd name="connsiteY63" fmla="*/ 305152 h 382935"/>
              <a:gd name="connsiteX64" fmla="*/ 34584 w 382935"/>
              <a:gd name="connsiteY64" fmla="*/ 305152 h 382935"/>
              <a:gd name="connsiteX65" fmla="*/ 34584 w 382935"/>
              <a:gd name="connsiteY65" fmla="*/ 305152 h 382935"/>
              <a:gd name="connsiteX66" fmla="*/ 77903 w 382935"/>
              <a:gd name="connsiteY66" fmla="*/ 348351 h 382935"/>
              <a:gd name="connsiteX67" fmla="*/ 77903 w 382935"/>
              <a:gd name="connsiteY67" fmla="*/ 348351 h 382935"/>
              <a:gd name="connsiteX68" fmla="*/ 78023 w 382935"/>
              <a:gd name="connsiteY68" fmla="*/ 348471 h 382935"/>
              <a:gd name="connsiteX69" fmla="*/ 78621 w 382935"/>
              <a:gd name="connsiteY69" fmla="*/ 347633 h 382935"/>
              <a:gd name="connsiteX70" fmla="*/ 89750 w 382935"/>
              <a:gd name="connsiteY70" fmla="*/ 336504 h 382935"/>
              <a:gd name="connsiteX71" fmla="*/ 148507 w 382935"/>
              <a:gd name="connsiteY71" fmla="*/ 341650 h 382935"/>
              <a:gd name="connsiteX72" fmla="*/ 161072 w 382935"/>
              <a:gd name="connsiteY72" fmla="*/ 365344 h 382935"/>
              <a:gd name="connsiteX73" fmla="*/ 161072 w 382935"/>
              <a:gd name="connsiteY73" fmla="*/ 382935 h 382935"/>
              <a:gd name="connsiteX74" fmla="*/ 161072 w 382935"/>
              <a:gd name="connsiteY74" fmla="*/ 382935 h 382935"/>
              <a:gd name="connsiteX75" fmla="*/ 161072 w 382935"/>
              <a:gd name="connsiteY75" fmla="*/ 382935 h 382935"/>
              <a:gd name="connsiteX76" fmla="*/ 161072 w 382935"/>
              <a:gd name="connsiteY76" fmla="*/ 382935 h 382935"/>
              <a:gd name="connsiteX77" fmla="*/ 222222 w 382935"/>
              <a:gd name="connsiteY77" fmla="*/ 382935 h 382935"/>
              <a:gd name="connsiteX78" fmla="*/ 222222 w 382935"/>
              <a:gd name="connsiteY78" fmla="*/ 382935 h 382935"/>
              <a:gd name="connsiteX79" fmla="*/ 222222 w 382935"/>
              <a:gd name="connsiteY79" fmla="*/ 382935 h 382935"/>
              <a:gd name="connsiteX80" fmla="*/ 222222 w 382935"/>
              <a:gd name="connsiteY80" fmla="*/ 382935 h 382935"/>
              <a:gd name="connsiteX81" fmla="*/ 222342 w 382935"/>
              <a:gd name="connsiteY81" fmla="*/ 382935 h 382935"/>
              <a:gd name="connsiteX82" fmla="*/ 222222 w 382935"/>
              <a:gd name="connsiteY82" fmla="*/ 381978 h 382935"/>
              <a:gd name="connsiteX83" fmla="*/ 222222 w 382935"/>
              <a:gd name="connsiteY83" fmla="*/ 366182 h 382935"/>
              <a:gd name="connsiteX84" fmla="*/ 267337 w 382935"/>
              <a:gd name="connsiteY84" fmla="*/ 328247 h 382935"/>
              <a:gd name="connsiteX85" fmla="*/ 293065 w 382935"/>
              <a:gd name="connsiteY85" fmla="*/ 336145 h 382935"/>
              <a:gd name="connsiteX86" fmla="*/ 305271 w 382935"/>
              <a:gd name="connsiteY86" fmla="*/ 348351 h 382935"/>
              <a:gd name="connsiteX87" fmla="*/ 305271 w 382935"/>
              <a:gd name="connsiteY87" fmla="*/ 348351 h 382935"/>
              <a:gd name="connsiteX88" fmla="*/ 305271 w 382935"/>
              <a:gd name="connsiteY88" fmla="*/ 348351 h 382935"/>
              <a:gd name="connsiteX89" fmla="*/ 305271 w 382935"/>
              <a:gd name="connsiteY89" fmla="*/ 348351 h 382935"/>
              <a:gd name="connsiteX90" fmla="*/ 305271 w 382935"/>
              <a:gd name="connsiteY90" fmla="*/ 348351 h 382935"/>
              <a:gd name="connsiteX91" fmla="*/ 348591 w 382935"/>
              <a:gd name="connsiteY91" fmla="*/ 305152 h 382935"/>
              <a:gd name="connsiteX92" fmla="*/ 348591 w 382935"/>
              <a:gd name="connsiteY92" fmla="*/ 305152 h 382935"/>
              <a:gd name="connsiteX93" fmla="*/ 348711 w 382935"/>
              <a:gd name="connsiteY93" fmla="*/ 305032 h 382935"/>
              <a:gd name="connsiteX94" fmla="*/ 347873 w 382935"/>
              <a:gd name="connsiteY94" fmla="*/ 304434 h 382935"/>
              <a:gd name="connsiteX95" fmla="*/ 336744 w 382935"/>
              <a:gd name="connsiteY95" fmla="*/ 293424 h 382935"/>
              <a:gd name="connsiteX96" fmla="*/ 341889 w 382935"/>
              <a:gd name="connsiteY96" fmla="*/ 234667 h 382935"/>
              <a:gd name="connsiteX97" fmla="*/ 365584 w 382935"/>
              <a:gd name="connsiteY97" fmla="*/ 222102 h 382935"/>
              <a:gd name="connsiteX98" fmla="*/ 382935 w 382935"/>
              <a:gd name="connsiteY98" fmla="*/ 222102 h 382935"/>
              <a:gd name="connsiteX99" fmla="*/ 382935 w 382935"/>
              <a:gd name="connsiteY99" fmla="*/ 222102 h 382935"/>
              <a:gd name="connsiteX100" fmla="*/ 382935 w 382935"/>
              <a:gd name="connsiteY100" fmla="*/ 222102 h 382935"/>
              <a:gd name="connsiteX101" fmla="*/ 191468 w 382935"/>
              <a:gd name="connsiteY101" fmla="*/ 265422 h 382935"/>
              <a:gd name="connsiteX102" fmla="*/ 117513 w 382935"/>
              <a:gd name="connsiteY102" fmla="*/ 191468 h 382935"/>
              <a:gd name="connsiteX103" fmla="*/ 191468 w 382935"/>
              <a:gd name="connsiteY103" fmla="*/ 117513 h 382935"/>
              <a:gd name="connsiteX104" fmla="*/ 265422 w 382935"/>
              <a:gd name="connsiteY104" fmla="*/ 191468 h 382935"/>
              <a:gd name="connsiteX105" fmla="*/ 191468 w 382935"/>
              <a:gd name="connsiteY105" fmla="*/ 265422 h 382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</a:cxnLst>
            <a:rect l="l" t="t" r="r" b="b"/>
            <a:pathLst>
              <a:path w="382935" h="382935">
                <a:moveTo>
                  <a:pt x="382935" y="222102"/>
                </a:moveTo>
                <a:lnTo>
                  <a:pt x="382935" y="222102"/>
                </a:lnTo>
                <a:lnTo>
                  <a:pt x="382935" y="160953"/>
                </a:lnTo>
                <a:lnTo>
                  <a:pt x="382935" y="160953"/>
                </a:lnTo>
                <a:lnTo>
                  <a:pt x="382935" y="160953"/>
                </a:lnTo>
                <a:lnTo>
                  <a:pt x="382935" y="160953"/>
                </a:lnTo>
                <a:lnTo>
                  <a:pt x="382935" y="160713"/>
                </a:lnTo>
                <a:cubicBezTo>
                  <a:pt x="382576" y="160833"/>
                  <a:pt x="382337" y="160833"/>
                  <a:pt x="381978" y="160953"/>
                </a:cubicBezTo>
                <a:lnTo>
                  <a:pt x="366182" y="160953"/>
                </a:lnTo>
                <a:cubicBezTo>
                  <a:pt x="344642" y="157243"/>
                  <a:pt x="328247" y="138455"/>
                  <a:pt x="328247" y="115838"/>
                </a:cubicBezTo>
                <a:cubicBezTo>
                  <a:pt x="328247" y="106265"/>
                  <a:pt x="331119" y="97409"/>
                  <a:pt x="336145" y="90109"/>
                </a:cubicBezTo>
                <a:lnTo>
                  <a:pt x="348352" y="77904"/>
                </a:lnTo>
                <a:cubicBezTo>
                  <a:pt x="348352" y="77904"/>
                  <a:pt x="348352" y="77904"/>
                  <a:pt x="348471" y="77904"/>
                </a:cubicBezTo>
                <a:lnTo>
                  <a:pt x="348471" y="77904"/>
                </a:lnTo>
                <a:lnTo>
                  <a:pt x="348471" y="77904"/>
                </a:lnTo>
                <a:lnTo>
                  <a:pt x="348471" y="77904"/>
                </a:lnTo>
                <a:lnTo>
                  <a:pt x="305152" y="34584"/>
                </a:lnTo>
                <a:lnTo>
                  <a:pt x="305152" y="34584"/>
                </a:lnTo>
                <a:lnTo>
                  <a:pt x="305032" y="34464"/>
                </a:lnTo>
                <a:cubicBezTo>
                  <a:pt x="304793" y="34703"/>
                  <a:pt x="304673" y="34943"/>
                  <a:pt x="304434" y="35302"/>
                </a:cubicBezTo>
                <a:lnTo>
                  <a:pt x="293305" y="46431"/>
                </a:lnTo>
                <a:cubicBezTo>
                  <a:pt x="275474" y="58996"/>
                  <a:pt x="250583" y="57321"/>
                  <a:pt x="234548" y="41285"/>
                </a:cubicBezTo>
                <a:cubicBezTo>
                  <a:pt x="227847" y="34584"/>
                  <a:pt x="223658" y="26207"/>
                  <a:pt x="221983" y="17591"/>
                </a:cubicBezTo>
                <a:lnTo>
                  <a:pt x="221983" y="0"/>
                </a:lnTo>
                <a:lnTo>
                  <a:pt x="221983" y="0"/>
                </a:lnTo>
                <a:lnTo>
                  <a:pt x="221983" y="0"/>
                </a:lnTo>
                <a:lnTo>
                  <a:pt x="221983" y="0"/>
                </a:lnTo>
                <a:lnTo>
                  <a:pt x="160833" y="0"/>
                </a:lnTo>
                <a:lnTo>
                  <a:pt x="160833" y="0"/>
                </a:lnTo>
                <a:lnTo>
                  <a:pt x="160833" y="0"/>
                </a:lnTo>
                <a:lnTo>
                  <a:pt x="160833" y="0"/>
                </a:lnTo>
                <a:lnTo>
                  <a:pt x="160713" y="0"/>
                </a:lnTo>
                <a:cubicBezTo>
                  <a:pt x="160833" y="359"/>
                  <a:pt x="160833" y="598"/>
                  <a:pt x="160833" y="957"/>
                </a:cubicBezTo>
                <a:lnTo>
                  <a:pt x="160833" y="16753"/>
                </a:lnTo>
                <a:cubicBezTo>
                  <a:pt x="157123" y="38294"/>
                  <a:pt x="138335" y="54688"/>
                  <a:pt x="115718" y="54688"/>
                </a:cubicBezTo>
                <a:cubicBezTo>
                  <a:pt x="106145" y="54688"/>
                  <a:pt x="97290" y="51816"/>
                  <a:pt x="89990" y="46790"/>
                </a:cubicBezTo>
                <a:lnTo>
                  <a:pt x="77784" y="34584"/>
                </a:lnTo>
                <a:cubicBezTo>
                  <a:pt x="77784" y="34584"/>
                  <a:pt x="77784" y="34584"/>
                  <a:pt x="77784" y="34464"/>
                </a:cubicBezTo>
                <a:lnTo>
                  <a:pt x="77784" y="34464"/>
                </a:lnTo>
                <a:lnTo>
                  <a:pt x="77784" y="34464"/>
                </a:lnTo>
                <a:lnTo>
                  <a:pt x="77784" y="34464"/>
                </a:lnTo>
                <a:lnTo>
                  <a:pt x="34464" y="77784"/>
                </a:lnTo>
                <a:lnTo>
                  <a:pt x="34464" y="77784"/>
                </a:lnTo>
                <a:lnTo>
                  <a:pt x="34345" y="77904"/>
                </a:lnTo>
                <a:cubicBezTo>
                  <a:pt x="34584" y="78143"/>
                  <a:pt x="34943" y="78263"/>
                  <a:pt x="35182" y="78502"/>
                </a:cubicBezTo>
                <a:lnTo>
                  <a:pt x="46311" y="89631"/>
                </a:lnTo>
                <a:cubicBezTo>
                  <a:pt x="58876" y="107461"/>
                  <a:pt x="57201" y="132352"/>
                  <a:pt x="41166" y="148387"/>
                </a:cubicBezTo>
                <a:cubicBezTo>
                  <a:pt x="34464" y="155089"/>
                  <a:pt x="26087" y="159277"/>
                  <a:pt x="17471" y="160953"/>
                </a:cubicBezTo>
                <a:lnTo>
                  <a:pt x="0" y="160953"/>
                </a:lnTo>
                <a:cubicBezTo>
                  <a:pt x="0" y="160953"/>
                  <a:pt x="0" y="160953"/>
                  <a:pt x="0" y="160953"/>
                </a:cubicBezTo>
                <a:lnTo>
                  <a:pt x="0" y="160953"/>
                </a:lnTo>
                <a:lnTo>
                  <a:pt x="0" y="160953"/>
                </a:lnTo>
                <a:lnTo>
                  <a:pt x="0" y="222102"/>
                </a:lnTo>
                <a:lnTo>
                  <a:pt x="0" y="222102"/>
                </a:lnTo>
                <a:lnTo>
                  <a:pt x="0" y="222102"/>
                </a:lnTo>
                <a:lnTo>
                  <a:pt x="0" y="222102"/>
                </a:lnTo>
                <a:lnTo>
                  <a:pt x="0" y="222222"/>
                </a:lnTo>
                <a:cubicBezTo>
                  <a:pt x="239" y="222222"/>
                  <a:pt x="598" y="222102"/>
                  <a:pt x="957" y="222102"/>
                </a:cubicBezTo>
                <a:lnTo>
                  <a:pt x="16753" y="222102"/>
                </a:lnTo>
                <a:cubicBezTo>
                  <a:pt x="38294" y="225812"/>
                  <a:pt x="54688" y="244600"/>
                  <a:pt x="54688" y="267217"/>
                </a:cubicBezTo>
                <a:cubicBezTo>
                  <a:pt x="54688" y="276791"/>
                  <a:pt x="51816" y="285646"/>
                  <a:pt x="46790" y="292946"/>
                </a:cubicBezTo>
                <a:lnTo>
                  <a:pt x="34584" y="305152"/>
                </a:lnTo>
                <a:cubicBezTo>
                  <a:pt x="34584" y="305152"/>
                  <a:pt x="34584" y="305152"/>
                  <a:pt x="34584" y="305152"/>
                </a:cubicBezTo>
                <a:lnTo>
                  <a:pt x="34584" y="305152"/>
                </a:lnTo>
                <a:lnTo>
                  <a:pt x="34584" y="305152"/>
                </a:lnTo>
                <a:lnTo>
                  <a:pt x="34584" y="305152"/>
                </a:lnTo>
                <a:lnTo>
                  <a:pt x="77903" y="348351"/>
                </a:lnTo>
                <a:lnTo>
                  <a:pt x="77903" y="348351"/>
                </a:lnTo>
                <a:lnTo>
                  <a:pt x="78023" y="348471"/>
                </a:lnTo>
                <a:cubicBezTo>
                  <a:pt x="78143" y="348232"/>
                  <a:pt x="78382" y="347873"/>
                  <a:pt x="78621" y="347633"/>
                </a:cubicBezTo>
                <a:lnTo>
                  <a:pt x="89750" y="336504"/>
                </a:lnTo>
                <a:cubicBezTo>
                  <a:pt x="107701" y="323939"/>
                  <a:pt x="132472" y="325615"/>
                  <a:pt x="148507" y="341650"/>
                </a:cubicBezTo>
                <a:cubicBezTo>
                  <a:pt x="155208" y="348351"/>
                  <a:pt x="159397" y="356728"/>
                  <a:pt x="161072" y="365344"/>
                </a:cubicBezTo>
                <a:lnTo>
                  <a:pt x="161072" y="382935"/>
                </a:lnTo>
                <a:cubicBezTo>
                  <a:pt x="161072" y="382935"/>
                  <a:pt x="161072" y="382935"/>
                  <a:pt x="161072" y="382935"/>
                </a:cubicBezTo>
                <a:lnTo>
                  <a:pt x="161072" y="382935"/>
                </a:lnTo>
                <a:lnTo>
                  <a:pt x="161072" y="382935"/>
                </a:lnTo>
                <a:lnTo>
                  <a:pt x="222222" y="382935"/>
                </a:lnTo>
                <a:lnTo>
                  <a:pt x="222222" y="382935"/>
                </a:lnTo>
                <a:lnTo>
                  <a:pt x="222222" y="382935"/>
                </a:lnTo>
                <a:lnTo>
                  <a:pt x="222222" y="382935"/>
                </a:lnTo>
                <a:lnTo>
                  <a:pt x="222342" y="382935"/>
                </a:lnTo>
                <a:cubicBezTo>
                  <a:pt x="222342" y="382576"/>
                  <a:pt x="222222" y="382337"/>
                  <a:pt x="222222" y="381978"/>
                </a:cubicBezTo>
                <a:lnTo>
                  <a:pt x="222222" y="366182"/>
                </a:lnTo>
                <a:cubicBezTo>
                  <a:pt x="225932" y="344642"/>
                  <a:pt x="244720" y="328247"/>
                  <a:pt x="267337" y="328247"/>
                </a:cubicBezTo>
                <a:cubicBezTo>
                  <a:pt x="276910" y="328247"/>
                  <a:pt x="285766" y="331120"/>
                  <a:pt x="293065" y="336145"/>
                </a:cubicBezTo>
                <a:lnTo>
                  <a:pt x="305271" y="348351"/>
                </a:lnTo>
                <a:cubicBezTo>
                  <a:pt x="305271" y="348351"/>
                  <a:pt x="305271" y="348351"/>
                  <a:pt x="305271" y="348351"/>
                </a:cubicBezTo>
                <a:lnTo>
                  <a:pt x="305271" y="348351"/>
                </a:lnTo>
                <a:lnTo>
                  <a:pt x="305271" y="348351"/>
                </a:lnTo>
                <a:lnTo>
                  <a:pt x="305271" y="348351"/>
                </a:lnTo>
                <a:lnTo>
                  <a:pt x="348591" y="305152"/>
                </a:lnTo>
                <a:lnTo>
                  <a:pt x="348591" y="305152"/>
                </a:lnTo>
                <a:lnTo>
                  <a:pt x="348711" y="305032"/>
                </a:lnTo>
                <a:cubicBezTo>
                  <a:pt x="348471" y="304912"/>
                  <a:pt x="348232" y="304673"/>
                  <a:pt x="347873" y="304434"/>
                </a:cubicBezTo>
                <a:lnTo>
                  <a:pt x="336744" y="293424"/>
                </a:lnTo>
                <a:cubicBezTo>
                  <a:pt x="324179" y="275474"/>
                  <a:pt x="325854" y="250703"/>
                  <a:pt x="341889" y="234667"/>
                </a:cubicBezTo>
                <a:cubicBezTo>
                  <a:pt x="348591" y="227966"/>
                  <a:pt x="356968" y="223778"/>
                  <a:pt x="365584" y="222102"/>
                </a:cubicBezTo>
                <a:lnTo>
                  <a:pt x="382935" y="222102"/>
                </a:lnTo>
                <a:cubicBezTo>
                  <a:pt x="382935" y="222102"/>
                  <a:pt x="382935" y="222102"/>
                  <a:pt x="382935" y="222102"/>
                </a:cubicBezTo>
                <a:lnTo>
                  <a:pt x="382935" y="222102"/>
                </a:lnTo>
                <a:close/>
                <a:moveTo>
                  <a:pt x="191468" y="265422"/>
                </a:moveTo>
                <a:cubicBezTo>
                  <a:pt x="150661" y="265422"/>
                  <a:pt x="117513" y="232274"/>
                  <a:pt x="117513" y="191468"/>
                </a:cubicBezTo>
                <a:cubicBezTo>
                  <a:pt x="117513" y="150661"/>
                  <a:pt x="150661" y="117513"/>
                  <a:pt x="191468" y="117513"/>
                </a:cubicBezTo>
                <a:cubicBezTo>
                  <a:pt x="232274" y="117513"/>
                  <a:pt x="265422" y="150661"/>
                  <a:pt x="265422" y="191468"/>
                </a:cubicBezTo>
                <a:cubicBezTo>
                  <a:pt x="265422" y="232274"/>
                  <a:pt x="232274" y="265422"/>
                  <a:pt x="191468" y="265422"/>
                </a:cubicBezTo>
                <a:close/>
              </a:path>
            </a:pathLst>
          </a:custGeom>
          <a:solidFill>
            <a:schemeClr val="tx1"/>
          </a:solidFill>
          <a:ln w="1195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053" name="Graphic 2">
            <a:extLst>
              <a:ext uri="{FF2B5EF4-FFF2-40B4-BE49-F238E27FC236}">
                <a16:creationId xmlns:a16="http://schemas.microsoft.com/office/drawing/2014/main" id="{8B7708FA-10CF-64A1-280C-FED62D8E7800}"/>
              </a:ext>
            </a:extLst>
          </p:cNvPr>
          <p:cNvGrpSpPr/>
          <p:nvPr/>
        </p:nvGrpSpPr>
        <p:grpSpPr>
          <a:xfrm>
            <a:off x="10107767" y="4603888"/>
            <a:ext cx="382935" cy="212409"/>
            <a:chOff x="10107767" y="4603888"/>
            <a:chExt cx="382935" cy="212409"/>
          </a:xfrm>
          <a:solidFill>
            <a:schemeClr val="tx1"/>
          </a:solidFill>
        </p:grpSpPr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C6AB0156-75A8-1014-5CE3-545E00E3B4DB}"/>
                </a:ext>
              </a:extLst>
            </p:cNvPr>
            <p:cNvSpPr/>
            <p:nvPr/>
          </p:nvSpPr>
          <p:spPr>
            <a:xfrm>
              <a:off x="10107767" y="4603888"/>
              <a:ext cx="170406" cy="212289"/>
            </a:xfrm>
            <a:custGeom>
              <a:avLst/>
              <a:gdLst>
                <a:gd name="connsiteX0" fmla="*/ 170406 w 170406"/>
                <a:gd name="connsiteY0" fmla="*/ 106145 h 212289"/>
                <a:gd name="connsiteX1" fmla="*/ 0 w 170406"/>
                <a:gd name="connsiteY1" fmla="*/ 0 h 212289"/>
                <a:gd name="connsiteX2" fmla="*/ 0 w 170406"/>
                <a:gd name="connsiteY2" fmla="*/ 212290 h 212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406" h="212289">
                  <a:moveTo>
                    <a:pt x="170406" y="106145"/>
                  </a:moveTo>
                  <a:lnTo>
                    <a:pt x="0" y="0"/>
                  </a:lnTo>
                  <a:lnTo>
                    <a:pt x="0" y="212290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F5F77B3C-0128-EF6D-FBD8-3BFF78348DDA}"/>
                </a:ext>
              </a:extLst>
            </p:cNvPr>
            <p:cNvSpPr/>
            <p:nvPr/>
          </p:nvSpPr>
          <p:spPr>
            <a:xfrm>
              <a:off x="10278173" y="4603888"/>
              <a:ext cx="212529" cy="212409"/>
            </a:xfrm>
            <a:custGeom>
              <a:avLst/>
              <a:gdLst>
                <a:gd name="connsiteX0" fmla="*/ 170406 w 212529"/>
                <a:gd name="connsiteY0" fmla="*/ 106145 h 212409"/>
                <a:gd name="connsiteX1" fmla="*/ 170406 w 212529"/>
                <a:gd name="connsiteY1" fmla="*/ 212409 h 212409"/>
                <a:gd name="connsiteX2" fmla="*/ 212529 w 212529"/>
                <a:gd name="connsiteY2" fmla="*/ 212409 h 212409"/>
                <a:gd name="connsiteX3" fmla="*/ 212529 w 212529"/>
                <a:gd name="connsiteY3" fmla="*/ 359 h 212409"/>
                <a:gd name="connsiteX4" fmla="*/ 170406 w 212529"/>
                <a:gd name="connsiteY4" fmla="*/ 359 h 212409"/>
                <a:gd name="connsiteX5" fmla="*/ 170406 w 212529"/>
                <a:gd name="connsiteY5" fmla="*/ 106145 h 212409"/>
                <a:gd name="connsiteX6" fmla="*/ 0 w 212529"/>
                <a:gd name="connsiteY6" fmla="*/ 0 h 212409"/>
                <a:gd name="connsiteX7" fmla="*/ 0 w 212529"/>
                <a:gd name="connsiteY7" fmla="*/ 106145 h 212409"/>
                <a:gd name="connsiteX8" fmla="*/ 0 w 212529"/>
                <a:gd name="connsiteY8" fmla="*/ 212409 h 212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529" h="212409">
                  <a:moveTo>
                    <a:pt x="170406" y="106145"/>
                  </a:moveTo>
                  <a:lnTo>
                    <a:pt x="170406" y="212409"/>
                  </a:lnTo>
                  <a:lnTo>
                    <a:pt x="212529" y="212409"/>
                  </a:lnTo>
                  <a:lnTo>
                    <a:pt x="212529" y="359"/>
                  </a:lnTo>
                  <a:lnTo>
                    <a:pt x="170406" y="359"/>
                  </a:lnTo>
                  <a:lnTo>
                    <a:pt x="170406" y="106145"/>
                  </a:lnTo>
                  <a:lnTo>
                    <a:pt x="0" y="0"/>
                  </a:lnTo>
                  <a:lnTo>
                    <a:pt x="0" y="106145"/>
                  </a:lnTo>
                  <a:lnTo>
                    <a:pt x="0" y="212409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56" name="Graphic 2">
            <a:extLst>
              <a:ext uri="{FF2B5EF4-FFF2-40B4-BE49-F238E27FC236}">
                <a16:creationId xmlns:a16="http://schemas.microsoft.com/office/drawing/2014/main" id="{CD796C42-C601-1C22-65B7-54D6E3CB0353}"/>
              </a:ext>
            </a:extLst>
          </p:cNvPr>
          <p:cNvGrpSpPr/>
          <p:nvPr/>
        </p:nvGrpSpPr>
        <p:grpSpPr>
          <a:xfrm>
            <a:off x="9341896" y="4603888"/>
            <a:ext cx="382935" cy="212409"/>
            <a:chOff x="9341896" y="4603888"/>
            <a:chExt cx="382935" cy="212409"/>
          </a:xfrm>
          <a:solidFill>
            <a:schemeClr val="tx1"/>
          </a:solidFill>
        </p:grpSpPr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DE03CB1A-AD97-8BDE-CA62-B6B4685D8C21}"/>
                </a:ext>
              </a:extLst>
            </p:cNvPr>
            <p:cNvSpPr/>
            <p:nvPr/>
          </p:nvSpPr>
          <p:spPr>
            <a:xfrm>
              <a:off x="9554426" y="4603888"/>
              <a:ext cx="170406" cy="212289"/>
            </a:xfrm>
            <a:custGeom>
              <a:avLst/>
              <a:gdLst>
                <a:gd name="connsiteX0" fmla="*/ 0 w 170406"/>
                <a:gd name="connsiteY0" fmla="*/ 106145 h 212289"/>
                <a:gd name="connsiteX1" fmla="*/ 170406 w 170406"/>
                <a:gd name="connsiteY1" fmla="*/ 212290 h 212289"/>
                <a:gd name="connsiteX2" fmla="*/ 170406 w 170406"/>
                <a:gd name="connsiteY2" fmla="*/ 0 h 212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406" h="212289">
                  <a:moveTo>
                    <a:pt x="0" y="106145"/>
                  </a:moveTo>
                  <a:lnTo>
                    <a:pt x="170406" y="212290"/>
                  </a:lnTo>
                  <a:lnTo>
                    <a:pt x="170406" y="0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8044AC4C-CEE1-BAB9-9E22-9DA079574FCC}"/>
                </a:ext>
              </a:extLst>
            </p:cNvPr>
            <p:cNvSpPr/>
            <p:nvPr/>
          </p:nvSpPr>
          <p:spPr>
            <a:xfrm>
              <a:off x="9341896" y="4603888"/>
              <a:ext cx="212529" cy="212409"/>
            </a:xfrm>
            <a:custGeom>
              <a:avLst/>
              <a:gdLst>
                <a:gd name="connsiteX0" fmla="*/ 42123 w 212529"/>
                <a:gd name="connsiteY0" fmla="*/ 106145 h 212409"/>
                <a:gd name="connsiteX1" fmla="*/ 42123 w 212529"/>
                <a:gd name="connsiteY1" fmla="*/ 0 h 212409"/>
                <a:gd name="connsiteX2" fmla="*/ 0 w 212529"/>
                <a:gd name="connsiteY2" fmla="*/ 0 h 212409"/>
                <a:gd name="connsiteX3" fmla="*/ 0 w 212529"/>
                <a:gd name="connsiteY3" fmla="*/ 211931 h 212409"/>
                <a:gd name="connsiteX4" fmla="*/ 42123 w 212529"/>
                <a:gd name="connsiteY4" fmla="*/ 211931 h 212409"/>
                <a:gd name="connsiteX5" fmla="*/ 42123 w 212529"/>
                <a:gd name="connsiteY5" fmla="*/ 106145 h 212409"/>
                <a:gd name="connsiteX6" fmla="*/ 212529 w 212529"/>
                <a:gd name="connsiteY6" fmla="*/ 212409 h 212409"/>
                <a:gd name="connsiteX7" fmla="*/ 212529 w 212529"/>
                <a:gd name="connsiteY7" fmla="*/ 106145 h 212409"/>
                <a:gd name="connsiteX8" fmla="*/ 212529 w 212529"/>
                <a:gd name="connsiteY8" fmla="*/ 0 h 212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529" h="212409">
                  <a:moveTo>
                    <a:pt x="42123" y="106145"/>
                  </a:moveTo>
                  <a:lnTo>
                    <a:pt x="42123" y="0"/>
                  </a:lnTo>
                  <a:lnTo>
                    <a:pt x="0" y="0"/>
                  </a:lnTo>
                  <a:lnTo>
                    <a:pt x="0" y="211931"/>
                  </a:lnTo>
                  <a:lnTo>
                    <a:pt x="42123" y="211931"/>
                  </a:lnTo>
                  <a:lnTo>
                    <a:pt x="42123" y="106145"/>
                  </a:lnTo>
                  <a:lnTo>
                    <a:pt x="212529" y="212409"/>
                  </a:lnTo>
                  <a:lnTo>
                    <a:pt x="212529" y="106145"/>
                  </a:lnTo>
                  <a:lnTo>
                    <a:pt x="212529" y="0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59" name="Graphic 2">
            <a:extLst>
              <a:ext uri="{FF2B5EF4-FFF2-40B4-BE49-F238E27FC236}">
                <a16:creationId xmlns:a16="http://schemas.microsoft.com/office/drawing/2014/main" id="{0FBA6E8B-8CAB-06EE-F720-91BE140DAF12}"/>
              </a:ext>
            </a:extLst>
          </p:cNvPr>
          <p:cNvGrpSpPr/>
          <p:nvPr/>
        </p:nvGrpSpPr>
        <p:grpSpPr>
          <a:xfrm>
            <a:off x="8576026" y="4590485"/>
            <a:ext cx="382935" cy="239094"/>
            <a:chOff x="8576026" y="4590485"/>
            <a:chExt cx="382935" cy="239094"/>
          </a:xfrm>
          <a:solidFill>
            <a:schemeClr val="tx1"/>
          </a:solidFill>
        </p:grpSpPr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FB6584A5-7E8F-A2A3-4931-EEB479F91DA2}"/>
                </a:ext>
              </a:extLst>
            </p:cNvPr>
            <p:cNvSpPr/>
            <p:nvPr/>
          </p:nvSpPr>
          <p:spPr>
            <a:xfrm>
              <a:off x="8767613" y="4590485"/>
              <a:ext cx="191347" cy="239094"/>
            </a:xfrm>
            <a:custGeom>
              <a:avLst/>
              <a:gdLst>
                <a:gd name="connsiteX0" fmla="*/ 191348 w 191347"/>
                <a:gd name="connsiteY0" fmla="*/ 119548 h 239094"/>
                <a:gd name="connsiteX1" fmla="*/ 0 w 191347"/>
                <a:gd name="connsiteY1" fmla="*/ 0 h 239094"/>
                <a:gd name="connsiteX2" fmla="*/ 0 w 191347"/>
                <a:gd name="connsiteY2" fmla="*/ 119548 h 239094"/>
                <a:gd name="connsiteX3" fmla="*/ 0 w 191347"/>
                <a:gd name="connsiteY3" fmla="*/ 239095 h 23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1347" h="239094">
                  <a:moveTo>
                    <a:pt x="191348" y="119548"/>
                  </a:moveTo>
                  <a:lnTo>
                    <a:pt x="0" y="0"/>
                  </a:lnTo>
                  <a:lnTo>
                    <a:pt x="0" y="119548"/>
                  </a:lnTo>
                  <a:lnTo>
                    <a:pt x="0" y="239095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B66D1D32-93E6-3277-5FF6-051EF021CA28}"/>
                </a:ext>
              </a:extLst>
            </p:cNvPr>
            <p:cNvSpPr/>
            <p:nvPr/>
          </p:nvSpPr>
          <p:spPr>
            <a:xfrm>
              <a:off x="8576026" y="4590485"/>
              <a:ext cx="191587" cy="239094"/>
            </a:xfrm>
            <a:custGeom>
              <a:avLst/>
              <a:gdLst>
                <a:gd name="connsiteX0" fmla="*/ 191587 w 191587"/>
                <a:gd name="connsiteY0" fmla="*/ 119548 h 239094"/>
                <a:gd name="connsiteX1" fmla="*/ 0 w 191587"/>
                <a:gd name="connsiteY1" fmla="*/ 0 h 239094"/>
                <a:gd name="connsiteX2" fmla="*/ 0 w 191587"/>
                <a:gd name="connsiteY2" fmla="*/ 239095 h 23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1587" h="239094">
                  <a:moveTo>
                    <a:pt x="191587" y="119548"/>
                  </a:moveTo>
                  <a:lnTo>
                    <a:pt x="0" y="0"/>
                  </a:lnTo>
                  <a:lnTo>
                    <a:pt x="0" y="239095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62" name="Graphic 2">
            <a:extLst>
              <a:ext uri="{FF2B5EF4-FFF2-40B4-BE49-F238E27FC236}">
                <a16:creationId xmlns:a16="http://schemas.microsoft.com/office/drawing/2014/main" id="{5347F431-96D5-0B7B-AD90-0FF6E4D12791}"/>
              </a:ext>
            </a:extLst>
          </p:cNvPr>
          <p:cNvGrpSpPr/>
          <p:nvPr/>
        </p:nvGrpSpPr>
        <p:grpSpPr>
          <a:xfrm>
            <a:off x="7810155" y="4590485"/>
            <a:ext cx="382935" cy="239094"/>
            <a:chOff x="7810155" y="4590485"/>
            <a:chExt cx="382935" cy="239094"/>
          </a:xfrm>
          <a:solidFill>
            <a:schemeClr val="tx1"/>
          </a:solidFill>
        </p:grpSpPr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A27636F5-F273-AAD4-53C5-677030041C15}"/>
                </a:ext>
              </a:extLst>
            </p:cNvPr>
            <p:cNvSpPr/>
            <p:nvPr/>
          </p:nvSpPr>
          <p:spPr>
            <a:xfrm>
              <a:off x="7810155" y="4590485"/>
              <a:ext cx="191347" cy="239094"/>
            </a:xfrm>
            <a:custGeom>
              <a:avLst/>
              <a:gdLst>
                <a:gd name="connsiteX0" fmla="*/ 0 w 191347"/>
                <a:gd name="connsiteY0" fmla="*/ 119548 h 239094"/>
                <a:gd name="connsiteX1" fmla="*/ 191348 w 191347"/>
                <a:gd name="connsiteY1" fmla="*/ 239095 h 239094"/>
                <a:gd name="connsiteX2" fmla="*/ 191348 w 191347"/>
                <a:gd name="connsiteY2" fmla="*/ 119548 h 239094"/>
                <a:gd name="connsiteX3" fmla="*/ 191348 w 191347"/>
                <a:gd name="connsiteY3" fmla="*/ 0 h 23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1347" h="239094">
                  <a:moveTo>
                    <a:pt x="0" y="119548"/>
                  </a:moveTo>
                  <a:lnTo>
                    <a:pt x="191348" y="239095"/>
                  </a:lnTo>
                  <a:lnTo>
                    <a:pt x="191348" y="119548"/>
                  </a:lnTo>
                  <a:lnTo>
                    <a:pt x="191348" y="0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FD8788CE-B088-889B-568E-5FB7B3486EB7}"/>
                </a:ext>
              </a:extLst>
            </p:cNvPr>
            <p:cNvSpPr/>
            <p:nvPr/>
          </p:nvSpPr>
          <p:spPr>
            <a:xfrm>
              <a:off x="8001503" y="4590485"/>
              <a:ext cx="191587" cy="239094"/>
            </a:xfrm>
            <a:custGeom>
              <a:avLst/>
              <a:gdLst>
                <a:gd name="connsiteX0" fmla="*/ 0 w 191587"/>
                <a:gd name="connsiteY0" fmla="*/ 119548 h 239094"/>
                <a:gd name="connsiteX1" fmla="*/ 191587 w 191587"/>
                <a:gd name="connsiteY1" fmla="*/ 239095 h 239094"/>
                <a:gd name="connsiteX2" fmla="*/ 191587 w 191587"/>
                <a:gd name="connsiteY2" fmla="*/ 0 h 23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1587" h="239094">
                  <a:moveTo>
                    <a:pt x="0" y="119548"/>
                  </a:moveTo>
                  <a:lnTo>
                    <a:pt x="191587" y="239095"/>
                  </a:lnTo>
                  <a:lnTo>
                    <a:pt x="191587" y="0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65" name="Graphic 2">
            <a:extLst>
              <a:ext uri="{FF2B5EF4-FFF2-40B4-BE49-F238E27FC236}">
                <a16:creationId xmlns:a16="http://schemas.microsoft.com/office/drawing/2014/main" id="{F2A931FF-E7B0-ABF9-4B95-DD419486E9BF}"/>
              </a:ext>
            </a:extLst>
          </p:cNvPr>
          <p:cNvGrpSpPr/>
          <p:nvPr/>
        </p:nvGrpSpPr>
        <p:grpSpPr>
          <a:xfrm>
            <a:off x="7044284" y="4518565"/>
            <a:ext cx="382935" cy="382935"/>
            <a:chOff x="7044284" y="4518565"/>
            <a:chExt cx="382935" cy="382935"/>
          </a:xfrm>
          <a:solidFill>
            <a:schemeClr val="tx1"/>
          </a:solidFill>
        </p:grpSpPr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F8CF1380-CF3E-70E3-648C-2EF9D4F13FCB}"/>
                </a:ext>
              </a:extLst>
            </p:cNvPr>
            <p:cNvSpPr/>
            <p:nvPr/>
          </p:nvSpPr>
          <p:spPr>
            <a:xfrm>
              <a:off x="7044284" y="4518565"/>
              <a:ext cx="306946" cy="382935"/>
            </a:xfrm>
            <a:custGeom>
              <a:avLst/>
              <a:gdLst>
                <a:gd name="connsiteX0" fmla="*/ 306947 w 306946"/>
                <a:gd name="connsiteY0" fmla="*/ 191468 h 382935"/>
                <a:gd name="connsiteX1" fmla="*/ 0 w 306946"/>
                <a:gd name="connsiteY1" fmla="*/ 0 h 382935"/>
                <a:gd name="connsiteX2" fmla="*/ 0 w 306946"/>
                <a:gd name="connsiteY2" fmla="*/ 382935 h 38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6946" h="382935">
                  <a:moveTo>
                    <a:pt x="306947" y="191468"/>
                  </a:moveTo>
                  <a:lnTo>
                    <a:pt x="0" y="0"/>
                  </a:lnTo>
                  <a:lnTo>
                    <a:pt x="0" y="382935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5F1DBCCA-341A-407B-941B-08F0CB48175F}"/>
                </a:ext>
              </a:extLst>
            </p:cNvPr>
            <p:cNvSpPr/>
            <p:nvPr/>
          </p:nvSpPr>
          <p:spPr>
            <a:xfrm>
              <a:off x="7351231" y="4519283"/>
              <a:ext cx="75988" cy="382217"/>
            </a:xfrm>
            <a:custGeom>
              <a:avLst/>
              <a:gdLst>
                <a:gd name="connsiteX0" fmla="*/ 75989 w 75988"/>
                <a:gd name="connsiteY0" fmla="*/ 382217 h 382217"/>
                <a:gd name="connsiteX1" fmla="*/ 75989 w 75988"/>
                <a:gd name="connsiteY1" fmla="*/ 0 h 382217"/>
                <a:gd name="connsiteX2" fmla="*/ 0 w 75988"/>
                <a:gd name="connsiteY2" fmla="*/ 0 h 382217"/>
                <a:gd name="connsiteX3" fmla="*/ 0 w 75988"/>
                <a:gd name="connsiteY3" fmla="*/ 190750 h 382217"/>
                <a:gd name="connsiteX4" fmla="*/ 0 w 75988"/>
                <a:gd name="connsiteY4" fmla="*/ 382217 h 38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988" h="382217">
                  <a:moveTo>
                    <a:pt x="75989" y="382217"/>
                  </a:moveTo>
                  <a:lnTo>
                    <a:pt x="75989" y="0"/>
                  </a:lnTo>
                  <a:lnTo>
                    <a:pt x="0" y="0"/>
                  </a:lnTo>
                  <a:lnTo>
                    <a:pt x="0" y="190750"/>
                  </a:lnTo>
                  <a:lnTo>
                    <a:pt x="0" y="382217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93" name="Graphic 2">
            <a:extLst>
              <a:ext uri="{FF2B5EF4-FFF2-40B4-BE49-F238E27FC236}">
                <a16:creationId xmlns:a16="http://schemas.microsoft.com/office/drawing/2014/main" id="{FB93FB74-4B43-84B0-26B1-B980B56B0CF6}"/>
              </a:ext>
            </a:extLst>
          </p:cNvPr>
          <p:cNvGrpSpPr/>
          <p:nvPr/>
        </p:nvGrpSpPr>
        <p:grpSpPr>
          <a:xfrm>
            <a:off x="6278414" y="4518565"/>
            <a:ext cx="382935" cy="382935"/>
            <a:chOff x="6278414" y="4518565"/>
            <a:chExt cx="382935" cy="382935"/>
          </a:xfrm>
          <a:solidFill>
            <a:schemeClr val="tx1"/>
          </a:solidFill>
        </p:grpSpPr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B86082D4-32BA-A78C-B937-276AB764C6FC}"/>
                </a:ext>
              </a:extLst>
            </p:cNvPr>
            <p:cNvSpPr/>
            <p:nvPr/>
          </p:nvSpPr>
          <p:spPr>
            <a:xfrm>
              <a:off x="6354402" y="4518565"/>
              <a:ext cx="306946" cy="382935"/>
            </a:xfrm>
            <a:custGeom>
              <a:avLst/>
              <a:gdLst>
                <a:gd name="connsiteX0" fmla="*/ 0 w 306946"/>
                <a:gd name="connsiteY0" fmla="*/ 191468 h 382935"/>
                <a:gd name="connsiteX1" fmla="*/ 306947 w 306946"/>
                <a:gd name="connsiteY1" fmla="*/ 382935 h 382935"/>
                <a:gd name="connsiteX2" fmla="*/ 306947 w 306946"/>
                <a:gd name="connsiteY2" fmla="*/ 0 h 38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6946" h="382935">
                  <a:moveTo>
                    <a:pt x="0" y="191468"/>
                  </a:moveTo>
                  <a:lnTo>
                    <a:pt x="306947" y="382935"/>
                  </a:lnTo>
                  <a:lnTo>
                    <a:pt x="306947" y="0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549440D8-6205-A890-6246-927D24D73760}"/>
                </a:ext>
              </a:extLst>
            </p:cNvPr>
            <p:cNvSpPr/>
            <p:nvPr/>
          </p:nvSpPr>
          <p:spPr>
            <a:xfrm>
              <a:off x="6278414" y="4518565"/>
              <a:ext cx="75988" cy="382217"/>
            </a:xfrm>
            <a:custGeom>
              <a:avLst/>
              <a:gdLst>
                <a:gd name="connsiteX0" fmla="*/ 0 w 75988"/>
                <a:gd name="connsiteY0" fmla="*/ 0 h 382217"/>
                <a:gd name="connsiteX1" fmla="*/ 0 w 75988"/>
                <a:gd name="connsiteY1" fmla="*/ 382217 h 382217"/>
                <a:gd name="connsiteX2" fmla="*/ 75989 w 75988"/>
                <a:gd name="connsiteY2" fmla="*/ 382217 h 382217"/>
                <a:gd name="connsiteX3" fmla="*/ 75989 w 75988"/>
                <a:gd name="connsiteY3" fmla="*/ 191468 h 382217"/>
                <a:gd name="connsiteX4" fmla="*/ 75989 w 75988"/>
                <a:gd name="connsiteY4" fmla="*/ 0 h 38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988" h="382217">
                  <a:moveTo>
                    <a:pt x="0" y="0"/>
                  </a:moveTo>
                  <a:lnTo>
                    <a:pt x="0" y="382217"/>
                  </a:lnTo>
                  <a:lnTo>
                    <a:pt x="75989" y="382217"/>
                  </a:lnTo>
                  <a:lnTo>
                    <a:pt x="75989" y="191468"/>
                  </a:lnTo>
                  <a:lnTo>
                    <a:pt x="75989" y="0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96" name="Graphic 2">
            <a:extLst>
              <a:ext uri="{FF2B5EF4-FFF2-40B4-BE49-F238E27FC236}">
                <a16:creationId xmlns:a16="http://schemas.microsoft.com/office/drawing/2014/main" id="{BCBDF10D-C0FD-A26A-FC39-77120BC4308D}"/>
              </a:ext>
            </a:extLst>
          </p:cNvPr>
          <p:cNvGrpSpPr/>
          <p:nvPr/>
        </p:nvGrpSpPr>
        <p:grpSpPr>
          <a:xfrm>
            <a:off x="5534203" y="4518565"/>
            <a:ext cx="339615" cy="382935"/>
            <a:chOff x="5534203" y="4518565"/>
            <a:chExt cx="339615" cy="382935"/>
          </a:xfrm>
          <a:solidFill>
            <a:schemeClr val="tx1"/>
          </a:solidFill>
        </p:grpSpPr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A28E19BC-55BC-C9A0-7C5C-4AD28E22573B}"/>
                </a:ext>
              </a:extLst>
            </p:cNvPr>
            <p:cNvSpPr/>
            <p:nvPr/>
          </p:nvSpPr>
          <p:spPr>
            <a:xfrm>
              <a:off x="5534203" y="4518565"/>
              <a:ext cx="339615" cy="271405"/>
            </a:xfrm>
            <a:custGeom>
              <a:avLst/>
              <a:gdLst>
                <a:gd name="connsiteX0" fmla="*/ 169808 w 339615"/>
                <a:gd name="connsiteY0" fmla="*/ 0 h 271405"/>
                <a:gd name="connsiteX1" fmla="*/ 0 w 339615"/>
                <a:gd name="connsiteY1" fmla="*/ 271405 h 271405"/>
                <a:gd name="connsiteX2" fmla="*/ 339616 w 339615"/>
                <a:gd name="connsiteY2" fmla="*/ 271405 h 27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615" h="271405">
                  <a:moveTo>
                    <a:pt x="169808" y="0"/>
                  </a:moveTo>
                  <a:lnTo>
                    <a:pt x="0" y="271405"/>
                  </a:lnTo>
                  <a:lnTo>
                    <a:pt x="339616" y="271405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A55F2C69-44F5-DAF8-3BB7-68C94C4719DD}"/>
                </a:ext>
              </a:extLst>
            </p:cNvPr>
            <p:cNvSpPr/>
            <p:nvPr/>
          </p:nvSpPr>
          <p:spPr>
            <a:xfrm>
              <a:off x="5534442" y="4834247"/>
              <a:ext cx="339017" cy="67253"/>
            </a:xfrm>
            <a:custGeom>
              <a:avLst/>
              <a:gdLst>
                <a:gd name="connsiteX0" fmla="*/ 0 w 339017"/>
                <a:gd name="connsiteY0" fmla="*/ 0 h 67253"/>
                <a:gd name="connsiteX1" fmla="*/ 339017 w 339017"/>
                <a:gd name="connsiteY1" fmla="*/ 0 h 67253"/>
                <a:gd name="connsiteX2" fmla="*/ 339017 w 339017"/>
                <a:gd name="connsiteY2" fmla="*/ 67253 h 67253"/>
                <a:gd name="connsiteX3" fmla="*/ 0 w 339017"/>
                <a:gd name="connsiteY3" fmla="*/ 67253 h 6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9017" h="67253">
                  <a:moveTo>
                    <a:pt x="0" y="0"/>
                  </a:moveTo>
                  <a:lnTo>
                    <a:pt x="339017" y="0"/>
                  </a:lnTo>
                  <a:lnTo>
                    <a:pt x="339017" y="67253"/>
                  </a:lnTo>
                  <a:lnTo>
                    <a:pt x="0" y="67253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99" name="Graphic 2">
            <a:extLst>
              <a:ext uri="{FF2B5EF4-FFF2-40B4-BE49-F238E27FC236}">
                <a16:creationId xmlns:a16="http://schemas.microsoft.com/office/drawing/2014/main" id="{D726C8F3-DE2B-512F-766F-CF566BEF2571}"/>
              </a:ext>
            </a:extLst>
          </p:cNvPr>
          <p:cNvGrpSpPr/>
          <p:nvPr/>
        </p:nvGrpSpPr>
        <p:grpSpPr>
          <a:xfrm>
            <a:off x="4746672" y="4540344"/>
            <a:ext cx="382935" cy="339376"/>
            <a:chOff x="4746672" y="4540344"/>
            <a:chExt cx="382935" cy="339376"/>
          </a:xfrm>
          <a:solidFill>
            <a:schemeClr val="tx1"/>
          </a:solidFill>
        </p:grpSpPr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5D7EA326-DB80-BC4A-AFB6-8DD4A0833089}"/>
                </a:ext>
              </a:extLst>
            </p:cNvPr>
            <p:cNvSpPr/>
            <p:nvPr/>
          </p:nvSpPr>
          <p:spPr>
            <a:xfrm>
              <a:off x="4858322" y="4540344"/>
              <a:ext cx="271285" cy="339376"/>
            </a:xfrm>
            <a:custGeom>
              <a:avLst/>
              <a:gdLst>
                <a:gd name="connsiteX0" fmla="*/ 0 w 271285"/>
                <a:gd name="connsiteY0" fmla="*/ 0 h 339376"/>
                <a:gd name="connsiteX1" fmla="*/ 0 w 271285"/>
                <a:gd name="connsiteY1" fmla="*/ 339376 h 339376"/>
                <a:gd name="connsiteX2" fmla="*/ 271286 w 271285"/>
                <a:gd name="connsiteY2" fmla="*/ 169688 h 33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285" h="339376">
                  <a:moveTo>
                    <a:pt x="0" y="0"/>
                  </a:moveTo>
                  <a:lnTo>
                    <a:pt x="0" y="339376"/>
                  </a:lnTo>
                  <a:lnTo>
                    <a:pt x="271286" y="169688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6EEFFAC6-A483-73C7-CCC1-96DC43E8A5D1}"/>
                </a:ext>
              </a:extLst>
            </p:cNvPr>
            <p:cNvSpPr/>
            <p:nvPr/>
          </p:nvSpPr>
          <p:spPr>
            <a:xfrm>
              <a:off x="4746672" y="4540703"/>
              <a:ext cx="67253" cy="338778"/>
            </a:xfrm>
            <a:custGeom>
              <a:avLst/>
              <a:gdLst>
                <a:gd name="connsiteX0" fmla="*/ 0 w 67253"/>
                <a:gd name="connsiteY0" fmla="*/ 0 h 338778"/>
                <a:gd name="connsiteX1" fmla="*/ 67253 w 67253"/>
                <a:gd name="connsiteY1" fmla="*/ 0 h 338778"/>
                <a:gd name="connsiteX2" fmla="*/ 67253 w 67253"/>
                <a:gd name="connsiteY2" fmla="*/ 338778 h 338778"/>
                <a:gd name="connsiteX3" fmla="*/ 0 w 67253"/>
                <a:gd name="connsiteY3" fmla="*/ 338778 h 338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253" h="338778">
                  <a:moveTo>
                    <a:pt x="0" y="0"/>
                  </a:moveTo>
                  <a:lnTo>
                    <a:pt x="67253" y="0"/>
                  </a:lnTo>
                  <a:lnTo>
                    <a:pt x="67253" y="338778"/>
                  </a:lnTo>
                  <a:lnTo>
                    <a:pt x="0" y="338778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302" name="Freeform: Shape 1301">
            <a:extLst>
              <a:ext uri="{FF2B5EF4-FFF2-40B4-BE49-F238E27FC236}">
                <a16:creationId xmlns:a16="http://schemas.microsoft.com/office/drawing/2014/main" id="{8BC09080-4572-EAF2-7589-F856CFDAA08E}"/>
              </a:ext>
            </a:extLst>
          </p:cNvPr>
          <p:cNvSpPr/>
          <p:nvPr/>
        </p:nvSpPr>
        <p:spPr>
          <a:xfrm>
            <a:off x="3980802" y="4518565"/>
            <a:ext cx="382935" cy="382935"/>
          </a:xfrm>
          <a:custGeom>
            <a:avLst/>
            <a:gdLst>
              <a:gd name="connsiteX0" fmla="*/ 382935 w 382935"/>
              <a:gd name="connsiteY0" fmla="*/ 191468 h 382935"/>
              <a:gd name="connsiteX1" fmla="*/ 191468 w 382935"/>
              <a:gd name="connsiteY1" fmla="*/ 382935 h 382935"/>
              <a:gd name="connsiteX2" fmla="*/ 0 w 382935"/>
              <a:gd name="connsiteY2" fmla="*/ 191468 h 382935"/>
              <a:gd name="connsiteX3" fmla="*/ 191468 w 382935"/>
              <a:gd name="connsiteY3" fmla="*/ 0 h 382935"/>
              <a:gd name="connsiteX4" fmla="*/ 382935 w 382935"/>
              <a:gd name="connsiteY4" fmla="*/ 191468 h 382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2935" h="382935">
                <a:moveTo>
                  <a:pt x="382935" y="191468"/>
                </a:moveTo>
                <a:cubicBezTo>
                  <a:pt x="382935" y="297254"/>
                  <a:pt x="297254" y="382935"/>
                  <a:pt x="191468" y="382935"/>
                </a:cubicBezTo>
                <a:cubicBezTo>
                  <a:pt x="85682" y="382935"/>
                  <a:pt x="0" y="297254"/>
                  <a:pt x="0" y="191468"/>
                </a:cubicBezTo>
                <a:cubicBezTo>
                  <a:pt x="0" y="85682"/>
                  <a:pt x="85682" y="0"/>
                  <a:pt x="191468" y="0"/>
                </a:cubicBezTo>
                <a:cubicBezTo>
                  <a:pt x="297254" y="0"/>
                  <a:pt x="382935" y="85682"/>
                  <a:pt x="382935" y="191468"/>
                </a:cubicBezTo>
                <a:close/>
              </a:path>
            </a:pathLst>
          </a:custGeom>
          <a:solidFill>
            <a:schemeClr val="tx1"/>
          </a:solidFill>
          <a:ln w="1195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303" name="Graphic 2">
            <a:extLst>
              <a:ext uri="{FF2B5EF4-FFF2-40B4-BE49-F238E27FC236}">
                <a16:creationId xmlns:a16="http://schemas.microsoft.com/office/drawing/2014/main" id="{1434C3EB-0161-3FDC-73ED-18E843AA0385}"/>
              </a:ext>
            </a:extLst>
          </p:cNvPr>
          <p:cNvGrpSpPr/>
          <p:nvPr/>
        </p:nvGrpSpPr>
        <p:grpSpPr>
          <a:xfrm>
            <a:off x="3214931" y="4518565"/>
            <a:ext cx="382935" cy="382935"/>
            <a:chOff x="3214931" y="4518565"/>
            <a:chExt cx="382935" cy="382935"/>
          </a:xfrm>
          <a:solidFill>
            <a:schemeClr val="tx1"/>
          </a:solidFill>
        </p:grpSpPr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82837C23-65A3-0213-D0D0-24251E81FC63}"/>
                </a:ext>
              </a:extLst>
            </p:cNvPr>
            <p:cNvSpPr/>
            <p:nvPr/>
          </p:nvSpPr>
          <p:spPr>
            <a:xfrm>
              <a:off x="3214931" y="4518565"/>
              <a:ext cx="140369" cy="382935"/>
            </a:xfrm>
            <a:custGeom>
              <a:avLst/>
              <a:gdLst>
                <a:gd name="connsiteX0" fmla="*/ 0 w 140369"/>
                <a:gd name="connsiteY0" fmla="*/ 0 h 382935"/>
                <a:gd name="connsiteX1" fmla="*/ 140370 w 140369"/>
                <a:gd name="connsiteY1" fmla="*/ 0 h 382935"/>
                <a:gd name="connsiteX2" fmla="*/ 140370 w 140369"/>
                <a:gd name="connsiteY2" fmla="*/ 382935 h 382935"/>
                <a:gd name="connsiteX3" fmla="*/ 0 w 140369"/>
                <a:gd name="connsiteY3" fmla="*/ 382935 h 38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69" h="382935">
                  <a:moveTo>
                    <a:pt x="0" y="0"/>
                  </a:moveTo>
                  <a:lnTo>
                    <a:pt x="140370" y="0"/>
                  </a:lnTo>
                  <a:lnTo>
                    <a:pt x="140370" y="382935"/>
                  </a:lnTo>
                  <a:lnTo>
                    <a:pt x="0" y="382935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E749317F-7F81-AEC7-BCF6-7BEB3BB14F9C}"/>
                </a:ext>
              </a:extLst>
            </p:cNvPr>
            <p:cNvSpPr/>
            <p:nvPr/>
          </p:nvSpPr>
          <p:spPr>
            <a:xfrm>
              <a:off x="3457497" y="4518565"/>
              <a:ext cx="140369" cy="382935"/>
            </a:xfrm>
            <a:custGeom>
              <a:avLst/>
              <a:gdLst>
                <a:gd name="connsiteX0" fmla="*/ 0 w 140369"/>
                <a:gd name="connsiteY0" fmla="*/ 0 h 382935"/>
                <a:gd name="connsiteX1" fmla="*/ 140370 w 140369"/>
                <a:gd name="connsiteY1" fmla="*/ 0 h 382935"/>
                <a:gd name="connsiteX2" fmla="*/ 140370 w 140369"/>
                <a:gd name="connsiteY2" fmla="*/ 382935 h 382935"/>
                <a:gd name="connsiteX3" fmla="*/ 0 w 140369"/>
                <a:gd name="connsiteY3" fmla="*/ 382935 h 38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69" h="382935">
                  <a:moveTo>
                    <a:pt x="0" y="0"/>
                  </a:moveTo>
                  <a:lnTo>
                    <a:pt x="140370" y="0"/>
                  </a:lnTo>
                  <a:lnTo>
                    <a:pt x="140370" y="382935"/>
                  </a:lnTo>
                  <a:lnTo>
                    <a:pt x="0" y="382935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306" name="Freeform: Shape 1305">
            <a:extLst>
              <a:ext uri="{FF2B5EF4-FFF2-40B4-BE49-F238E27FC236}">
                <a16:creationId xmlns:a16="http://schemas.microsoft.com/office/drawing/2014/main" id="{4389823E-8A94-1920-BE22-ED21CC777E70}"/>
              </a:ext>
            </a:extLst>
          </p:cNvPr>
          <p:cNvSpPr/>
          <p:nvPr/>
        </p:nvSpPr>
        <p:spPr>
          <a:xfrm>
            <a:off x="2449060" y="4518565"/>
            <a:ext cx="382935" cy="382935"/>
          </a:xfrm>
          <a:custGeom>
            <a:avLst/>
            <a:gdLst>
              <a:gd name="connsiteX0" fmla="*/ 0 w 382935"/>
              <a:gd name="connsiteY0" fmla="*/ 0 h 382935"/>
              <a:gd name="connsiteX1" fmla="*/ 382935 w 382935"/>
              <a:gd name="connsiteY1" fmla="*/ 0 h 382935"/>
              <a:gd name="connsiteX2" fmla="*/ 382935 w 382935"/>
              <a:gd name="connsiteY2" fmla="*/ 382935 h 382935"/>
              <a:gd name="connsiteX3" fmla="*/ 0 w 382935"/>
              <a:gd name="connsiteY3" fmla="*/ 382935 h 382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2935" h="382935">
                <a:moveTo>
                  <a:pt x="0" y="0"/>
                </a:moveTo>
                <a:lnTo>
                  <a:pt x="382935" y="0"/>
                </a:lnTo>
                <a:lnTo>
                  <a:pt x="382935" y="382935"/>
                </a:lnTo>
                <a:lnTo>
                  <a:pt x="0" y="382935"/>
                </a:lnTo>
                <a:close/>
              </a:path>
            </a:pathLst>
          </a:custGeom>
          <a:solidFill>
            <a:schemeClr val="tx1"/>
          </a:solidFill>
          <a:ln w="1195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07" name="Freeform: Shape 1306">
            <a:extLst>
              <a:ext uri="{FF2B5EF4-FFF2-40B4-BE49-F238E27FC236}">
                <a16:creationId xmlns:a16="http://schemas.microsoft.com/office/drawing/2014/main" id="{BB773590-EE87-70FC-18AB-9ED6F7067821}"/>
              </a:ext>
            </a:extLst>
          </p:cNvPr>
          <p:cNvSpPr/>
          <p:nvPr/>
        </p:nvSpPr>
        <p:spPr>
          <a:xfrm>
            <a:off x="1721244" y="4518565"/>
            <a:ext cx="306826" cy="382935"/>
          </a:xfrm>
          <a:custGeom>
            <a:avLst/>
            <a:gdLst>
              <a:gd name="connsiteX0" fmla="*/ 0 w 306826"/>
              <a:gd name="connsiteY0" fmla="*/ 0 h 382935"/>
              <a:gd name="connsiteX1" fmla="*/ 0 w 306826"/>
              <a:gd name="connsiteY1" fmla="*/ 382935 h 382935"/>
              <a:gd name="connsiteX2" fmla="*/ 306827 w 306826"/>
              <a:gd name="connsiteY2" fmla="*/ 191468 h 382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06826" h="382935">
                <a:moveTo>
                  <a:pt x="0" y="0"/>
                </a:moveTo>
                <a:lnTo>
                  <a:pt x="0" y="382935"/>
                </a:lnTo>
                <a:lnTo>
                  <a:pt x="306827" y="191468"/>
                </a:lnTo>
                <a:close/>
              </a:path>
            </a:pathLst>
          </a:custGeom>
          <a:solidFill>
            <a:schemeClr val="tx1"/>
          </a:solidFill>
          <a:ln w="1195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309" name="Graphic 2">
            <a:extLst>
              <a:ext uri="{FF2B5EF4-FFF2-40B4-BE49-F238E27FC236}">
                <a16:creationId xmlns:a16="http://schemas.microsoft.com/office/drawing/2014/main" id="{9BFC498B-1284-06AE-E7CB-7E7B1637B84D}"/>
              </a:ext>
            </a:extLst>
          </p:cNvPr>
          <p:cNvGrpSpPr/>
          <p:nvPr/>
        </p:nvGrpSpPr>
        <p:grpSpPr>
          <a:xfrm>
            <a:off x="10107887" y="3763225"/>
            <a:ext cx="382815" cy="361873"/>
            <a:chOff x="10107887" y="3763225"/>
            <a:chExt cx="382815" cy="361873"/>
          </a:xfrm>
          <a:solidFill>
            <a:schemeClr val="tx1"/>
          </a:solidFill>
        </p:grpSpPr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AC13D183-CE7A-55D8-2E79-DB144D83A64B}"/>
                </a:ext>
              </a:extLst>
            </p:cNvPr>
            <p:cNvSpPr/>
            <p:nvPr/>
          </p:nvSpPr>
          <p:spPr>
            <a:xfrm>
              <a:off x="10107887" y="3815639"/>
              <a:ext cx="382575" cy="309459"/>
            </a:xfrm>
            <a:custGeom>
              <a:avLst/>
              <a:gdLst>
                <a:gd name="connsiteX0" fmla="*/ 299527 w 382575"/>
                <a:gd name="connsiteY0" fmla="*/ 195776 h 309459"/>
                <a:gd name="connsiteX1" fmla="*/ 244121 w 382575"/>
                <a:gd name="connsiteY1" fmla="*/ 195776 h 309459"/>
                <a:gd name="connsiteX2" fmla="*/ 131036 w 382575"/>
                <a:gd name="connsiteY2" fmla="*/ 0 h 309459"/>
                <a:gd name="connsiteX3" fmla="*/ 130916 w 382575"/>
                <a:gd name="connsiteY3" fmla="*/ 120 h 309459"/>
                <a:gd name="connsiteX4" fmla="*/ 130916 w 382575"/>
                <a:gd name="connsiteY4" fmla="*/ 0 h 309459"/>
                <a:gd name="connsiteX5" fmla="*/ 0 w 382575"/>
                <a:gd name="connsiteY5" fmla="*/ 0 h 309459"/>
                <a:gd name="connsiteX6" fmla="*/ 0 w 382575"/>
                <a:gd name="connsiteY6" fmla="*/ 61270 h 309459"/>
                <a:gd name="connsiteX7" fmla="*/ 95614 w 382575"/>
                <a:gd name="connsiteY7" fmla="*/ 61270 h 309459"/>
                <a:gd name="connsiteX8" fmla="*/ 208700 w 382575"/>
                <a:gd name="connsiteY8" fmla="*/ 257045 h 309459"/>
                <a:gd name="connsiteX9" fmla="*/ 208820 w 382575"/>
                <a:gd name="connsiteY9" fmla="*/ 257045 h 309459"/>
                <a:gd name="connsiteX10" fmla="*/ 208820 w 382575"/>
                <a:gd name="connsiteY10" fmla="*/ 257045 h 309459"/>
                <a:gd name="connsiteX11" fmla="*/ 299527 w 382575"/>
                <a:gd name="connsiteY11" fmla="*/ 257045 h 309459"/>
                <a:gd name="connsiteX12" fmla="*/ 299527 w 382575"/>
                <a:gd name="connsiteY12" fmla="*/ 309460 h 309459"/>
                <a:gd name="connsiteX13" fmla="*/ 382576 w 382575"/>
                <a:gd name="connsiteY13" fmla="*/ 226410 h 309459"/>
                <a:gd name="connsiteX14" fmla="*/ 299527 w 382575"/>
                <a:gd name="connsiteY14" fmla="*/ 143362 h 309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2575" h="309459">
                  <a:moveTo>
                    <a:pt x="299527" y="195776"/>
                  </a:moveTo>
                  <a:lnTo>
                    <a:pt x="244121" y="195776"/>
                  </a:lnTo>
                  <a:lnTo>
                    <a:pt x="131036" y="0"/>
                  </a:lnTo>
                  <a:lnTo>
                    <a:pt x="130916" y="120"/>
                  </a:lnTo>
                  <a:lnTo>
                    <a:pt x="130916" y="0"/>
                  </a:lnTo>
                  <a:lnTo>
                    <a:pt x="0" y="0"/>
                  </a:lnTo>
                  <a:lnTo>
                    <a:pt x="0" y="61270"/>
                  </a:lnTo>
                  <a:lnTo>
                    <a:pt x="95614" y="61270"/>
                  </a:lnTo>
                  <a:lnTo>
                    <a:pt x="208700" y="257045"/>
                  </a:lnTo>
                  <a:lnTo>
                    <a:pt x="208820" y="257045"/>
                  </a:lnTo>
                  <a:lnTo>
                    <a:pt x="208820" y="257045"/>
                  </a:lnTo>
                  <a:lnTo>
                    <a:pt x="299527" y="257045"/>
                  </a:lnTo>
                  <a:lnTo>
                    <a:pt x="299527" y="309460"/>
                  </a:lnTo>
                  <a:lnTo>
                    <a:pt x="382576" y="226410"/>
                  </a:lnTo>
                  <a:lnTo>
                    <a:pt x="299527" y="143362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A85D50BD-4E1A-846F-8439-56962F13D910}"/>
                </a:ext>
              </a:extLst>
            </p:cNvPr>
            <p:cNvSpPr/>
            <p:nvPr/>
          </p:nvSpPr>
          <p:spPr>
            <a:xfrm>
              <a:off x="10301509" y="3763225"/>
              <a:ext cx="189193" cy="166098"/>
            </a:xfrm>
            <a:custGeom>
              <a:avLst/>
              <a:gdLst>
                <a:gd name="connsiteX0" fmla="*/ 106145 w 189193"/>
                <a:gd name="connsiteY0" fmla="*/ 113684 h 166098"/>
                <a:gd name="connsiteX1" fmla="*/ 106145 w 189193"/>
                <a:gd name="connsiteY1" fmla="*/ 166098 h 166098"/>
                <a:gd name="connsiteX2" fmla="*/ 189194 w 189193"/>
                <a:gd name="connsiteY2" fmla="*/ 83049 h 166098"/>
                <a:gd name="connsiteX3" fmla="*/ 106145 w 189193"/>
                <a:gd name="connsiteY3" fmla="*/ 0 h 166098"/>
                <a:gd name="connsiteX4" fmla="*/ 106145 w 189193"/>
                <a:gd name="connsiteY4" fmla="*/ 52414 h 166098"/>
                <a:gd name="connsiteX5" fmla="*/ 0 w 189193"/>
                <a:gd name="connsiteY5" fmla="*/ 52414 h 166098"/>
                <a:gd name="connsiteX6" fmla="*/ 35422 w 189193"/>
                <a:gd name="connsiteY6" fmla="*/ 113684 h 166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193" h="166098">
                  <a:moveTo>
                    <a:pt x="106145" y="113684"/>
                  </a:moveTo>
                  <a:lnTo>
                    <a:pt x="106145" y="166098"/>
                  </a:lnTo>
                  <a:lnTo>
                    <a:pt x="189194" y="83049"/>
                  </a:lnTo>
                  <a:lnTo>
                    <a:pt x="106145" y="0"/>
                  </a:lnTo>
                  <a:lnTo>
                    <a:pt x="106145" y="52414"/>
                  </a:lnTo>
                  <a:lnTo>
                    <a:pt x="0" y="52414"/>
                  </a:lnTo>
                  <a:lnTo>
                    <a:pt x="35422" y="113684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03BC6816-91D2-69F0-D965-E976253DBA48}"/>
                </a:ext>
              </a:extLst>
            </p:cNvPr>
            <p:cNvSpPr/>
            <p:nvPr/>
          </p:nvSpPr>
          <p:spPr>
            <a:xfrm>
              <a:off x="10107887" y="4011415"/>
              <a:ext cx="146113" cy="61269"/>
            </a:xfrm>
            <a:custGeom>
              <a:avLst/>
              <a:gdLst>
                <a:gd name="connsiteX0" fmla="*/ 0 w 146113"/>
                <a:gd name="connsiteY0" fmla="*/ 0 h 61269"/>
                <a:gd name="connsiteX1" fmla="*/ 0 w 146113"/>
                <a:gd name="connsiteY1" fmla="*/ 61270 h 61269"/>
                <a:gd name="connsiteX2" fmla="*/ 146113 w 146113"/>
                <a:gd name="connsiteY2" fmla="*/ 61270 h 61269"/>
                <a:gd name="connsiteX3" fmla="*/ 110572 w 146113"/>
                <a:gd name="connsiteY3" fmla="*/ 0 h 6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113" h="61269">
                  <a:moveTo>
                    <a:pt x="0" y="0"/>
                  </a:moveTo>
                  <a:lnTo>
                    <a:pt x="0" y="61270"/>
                  </a:lnTo>
                  <a:lnTo>
                    <a:pt x="146113" y="61270"/>
                  </a:lnTo>
                  <a:lnTo>
                    <a:pt x="110572" y="0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13" name="Graphic 2">
            <a:extLst>
              <a:ext uri="{FF2B5EF4-FFF2-40B4-BE49-F238E27FC236}">
                <a16:creationId xmlns:a16="http://schemas.microsoft.com/office/drawing/2014/main" id="{CF6C52E7-CD7C-4F49-B776-B9344B94D89C}"/>
              </a:ext>
            </a:extLst>
          </p:cNvPr>
          <p:cNvGrpSpPr/>
          <p:nvPr/>
        </p:nvGrpSpPr>
        <p:grpSpPr>
          <a:xfrm>
            <a:off x="9341896" y="3762148"/>
            <a:ext cx="382935" cy="364028"/>
            <a:chOff x="9341896" y="3762148"/>
            <a:chExt cx="382935" cy="364028"/>
          </a:xfrm>
          <a:solidFill>
            <a:schemeClr val="tx1"/>
          </a:solidFill>
        </p:grpSpPr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4A68F02B-2CD8-ADD1-965B-7EF837B93A5B}"/>
                </a:ext>
              </a:extLst>
            </p:cNvPr>
            <p:cNvSpPr/>
            <p:nvPr/>
          </p:nvSpPr>
          <p:spPr>
            <a:xfrm>
              <a:off x="9341896" y="3907903"/>
              <a:ext cx="382935" cy="218273"/>
            </a:xfrm>
            <a:custGeom>
              <a:avLst/>
              <a:gdLst>
                <a:gd name="connsiteX0" fmla="*/ 321666 w 382935"/>
                <a:gd name="connsiteY0" fmla="*/ 104589 h 218273"/>
                <a:gd name="connsiteX1" fmla="*/ 83049 w 382935"/>
                <a:gd name="connsiteY1" fmla="*/ 104589 h 218273"/>
                <a:gd name="connsiteX2" fmla="*/ 83049 w 382935"/>
                <a:gd name="connsiteY2" fmla="*/ 52175 h 218273"/>
                <a:gd name="connsiteX3" fmla="*/ 0 w 382935"/>
                <a:gd name="connsiteY3" fmla="*/ 135224 h 218273"/>
                <a:gd name="connsiteX4" fmla="*/ 83049 w 382935"/>
                <a:gd name="connsiteY4" fmla="*/ 218273 h 218273"/>
                <a:gd name="connsiteX5" fmla="*/ 83049 w 382935"/>
                <a:gd name="connsiteY5" fmla="*/ 165859 h 218273"/>
                <a:gd name="connsiteX6" fmla="*/ 382935 w 382935"/>
                <a:gd name="connsiteY6" fmla="*/ 165859 h 218273"/>
                <a:gd name="connsiteX7" fmla="*/ 382935 w 382935"/>
                <a:gd name="connsiteY7" fmla="*/ 151499 h 218273"/>
                <a:gd name="connsiteX8" fmla="*/ 382935 w 382935"/>
                <a:gd name="connsiteY8" fmla="*/ 104589 h 218273"/>
                <a:gd name="connsiteX9" fmla="*/ 382935 w 382935"/>
                <a:gd name="connsiteY9" fmla="*/ 0 h 218273"/>
                <a:gd name="connsiteX10" fmla="*/ 321666 w 382935"/>
                <a:gd name="connsiteY10" fmla="*/ 61389 h 218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2935" h="218273">
                  <a:moveTo>
                    <a:pt x="321666" y="104589"/>
                  </a:moveTo>
                  <a:lnTo>
                    <a:pt x="83049" y="104589"/>
                  </a:lnTo>
                  <a:lnTo>
                    <a:pt x="83049" y="52175"/>
                  </a:lnTo>
                  <a:lnTo>
                    <a:pt x="0" y="135224"/>
                  </a:lnTo>
                  <a:lnTo>
                    <a:pt x="83049" y="218273"/>
                  </a:lnTo>
                  <a:lnTo>
                    <a:pt x="83049" y="165859"/>
                  </a:lnTo>
                  <a:lnTo>
                    <a:pt x="382935" y="165859"/>
                  </a:lnTo>
                  <a:lnTo>
                    <a:pt x="382935" y="151499"/>
                  </a:lnTo>
                  <a:lnTo>
                    <a:pt x="382935" y="104589"/>
                  </a:lnTo>
                  <a:lnTo>
                    <a:pt x="382935" y="0"/>
                  </a:lnTo>
                  <a:lnTo>
                    <a:pt x="321666" y="61389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D6811C00-ECAA-BB6E-31E2-24CD9AE9C8DA}"/>
                </a:ext>
              </a:extLst>
            </p:cNvPr>
            <p:cNvSpPr/>
            <p:nvPr/>
          </p:nvSpPr>
          <p:spPr>
            <a:xfrm>
              <a:off x="9341896" y="3762148"/>
              <a:ext cx="382935" cy="218273"/>
            </a:xfrm>
            <a:custGeom>
              <a:avLst/>
              <a:gdLst>
                <a:gd name="connsiteX0" fmla="*/ 61270 w 382935"/>
                <a:gd name="connsiteY0" fmla="*/ 113684 h 218273"/>
                <a:gd name="connsiteX1" fmla="*/ 299886 w 382935"/>
                <a:gd name="connsiteY1" fmla="*/ 113684 h 218273"/>
                <a:gd name="connsiteX2" fmla="*/ 299886 w 382935"/>
                <a:gd name="connsiteY2" fmla="*/ 166098 h 218273"/>
                <a:gd name="connsiteX3" fmla="*/ 382935 w 382935"/>
                <a:gd name="connsiteY3" fmla="*/ 83049 h 218273"/>
                <a:gd name="connsiteX4" fmla="*/ 299886 w 382935"/>
                <a:gd name="connsiteY4" fmla="*/ 0 h 218273"/>
                <a:gd name="connsiteX5" fmla="*/ 299886 w 382935"/>
                <a:gd name="connsiteY5" fmla="*/ 52414 h 218273"/>
                <a:gd name="connsiteX6" fmla="*/ 0 w 382935"/>
                <a:gd name="connsiteY6" fmla="*/ 52414 h 218273"/>
                <a:gd name="connsiteX7" fmla="*/ 0 w 382935"/>
                <a:gd name="connsiteY7" fmla="*/ 218273 h 218273"/>
                <a:gd name="connsiteX8" fmla="*/ 61270 w 382935"/>
                <a:gd name="connsiteY8" fmla="*/ 156884 h 218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2935" h="218273">
                  <a:moveTo>
                    <a:pt x="61270" y="113684"/>
                  </a:moveTo>
                  <a:lnTo>
                    <a:pt x="299886" y="113684"/>
                  </a:lnTo>
                  <a:lnTo>
                    <a:pt x="299886" y="166098"/>
                  </a:lnTo>
                  <a:lnTo>
                    <a:pt x="382935" y="83049"/>
                  </a:lnTo>
                  <a:lnTo>
                    <a:pt x="299886" y="0"/>
                  </a:lnTo>
                  <a:lnTo>
                    <a:pt x="299886" y="52414"/>
                  </a:lnTo>
                  <a:lnTo>
                    <a:pt x="0" y="52414"/>
                  </a:lnTo>
                  <a:lnTo>
                    <a:pt x="0" y="218273"/>
                  </a:lnTo>
                  <a:lnTo>
                    <a:pt x="61270" y="156884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316" name="Freeform: Shape 1315">
            <a:extLst>
              <a:ext uri="{FF2B5EF4-FFF2-40B4-BE49-F238E27FC236}">
                <a16:creationId xmlns:a16="http://schemas.microsoft.com/office/drawing/2014/main" id="{3E1BF276-B89D-F9F0-61C6-C4DFB490571A}"/>
              </a:ext>
            </a:extLst>
          </p:cNvPr>
          <p:cNvSpPr/>
          <p:nvPr/>
        </p:nvSpPr>
        <p:spPr>
          <a:xfrm>
            <a:off x="8576026" y="3788355"/>
            <a:ext cx="382935" cy="311613"/>
          </a:xfrm>
          <a:custGeom>
            <a:avLst/>
            <a:gdLst>
              <a:gd name="connsiteX0" fmla="*/ 321666 w 382935"/>
              <a:gd name="connsiteY0" fmla="*/ 250344 h 311613"/>
              <a:gd name="connsiteX1" fmla="*/ 61270 w 382935"/>
              <a:gd name="connsiteY1" fmla="*/ 250344 h 311613"/>
              <a:gd name="connsiteX2" fmla="*/ 61270 w 382935"/>
              <a:gd name="connsiteY2" fmla="*/ 113684 h 311613"/>
              <a:gd name="connsiteX3" fmla="*/ 299886 w 382935"/>
              <a:gd name="connsiteY3" fmla="*/ 113684 h 311613"/>
              <a:gd name="connsiteX4" fmla="*/ 299886 w 382935"/>
              <a:gd name="connsiteY4" fmla="*/ 166098 h 311613"/>
              <a:gd name="connsiteX5" fmla="*/ 382935 w 382935"/>
              <a:gd name="connsiteY5" fmla="*/ 83049 h 311613"/>
              <a:gd name="connsiteX6" fmla="*/ 299886 w 382935"/>
              <a:gd name="connsiteY6" fmla="*/ 0 h 311613"/>
              <a:gd name="connsiteX7" fmla="*/ 299886 w 382935"/>
              <a:gd name="connsiteY7" fmla="*/ 52414 h 311613"/>
              <a:gd name="connsiteX8" fmla="*/ 0 w 382935"/>
              <a:gd name="connsiteY8" fmla="*/ 52414 h 311613"/>
              <a:gd name="connsiteX9" fmla="*/ 0 w 382935"/>
              <a:gd name="connsiteY9" fmla="*/ 311614 h 311613"/>
              <a:gd name="connsiteX10" fmla="*/ 382935 w 382935"/>
              <a:gd name="connsiteY10" fmla="*/ 311614 h 311613"/>
              <a:gd name="connsiteX11" fmla="*/ 382935 w 382935"/>
              <a:gd name="connsiteY11" fmla="*/ 145755 h 311613"/>
              <a:gd name="connsiteX12" fmla="*/ 321666 w 382935"/>
              <a:gd name="connsiteY12" fmla="*/ 207144 h 311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82935" h="311613">
                <a:moveTo>
                  <a:pt x="321666" y="250344"/>
                </a:moveTo>
                <a:lnTo>
                  <a:pt x="61270" y="250344"/>
                </a:lnTo>
                <a:lnTo>
                  <a:pt x="61270" y="113684"/>
                </a:lnTo>
                <a:lnTo>
                  <a:pt x="299886" y="113684"/>
                </a:lnTo>
                <a:lnTo>
                  <a:pt x="299886" y="166098"/>
                </a:lnTo>
                <a:lnTo>
                  <a:pt x="382935" y="83049"/>
                </a:lnTo>
                <a:lnTo>
                  <a:pt x="299886" y="0"/>
                </a:lnTo>
                <a:lnTo>
                  <a:pt x="299886" y="52414"/>
                </a:lnTo>
                <a:lnTo>
                  <a:pt x="0" y="52414"/>
                </a:lnTo>
                <a:lnTo>
                  <a:pt x="0" y="311614"/>
                </a:lnTo>
                <a:lnTo>
                  <a:pt x="382935" y="311614"/>
                </a:lnTo>
                <a:lnTo>
                  <a:pt x="382935" y="145755"/>
                </a:lnTo>
                <a:lnTo>
                  <a:pt x="321666" y="207144"/>
                </a:lnTo>
                <a:close/>
              </a:path>
            </a:pathLst>
          </a:custGeom>
          <a:solidFill>
            <a:schemeClr val="tx1"/>
          </a:solidFill>
          <a:ln w="1195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317" name="Graphic 2">
            <a:extLst>
              <a:ext uri="{FF2B5EF4-FFF2-40B4-BE49-F238E27FC236}">
                <a16:creationId xmlns:a16="http://schemas.microsoft.com/office/drawing/2014/main" id="{25E276EC-A2B9-C288-0301-019391EE2885}"/>
              </a:ext>
            </a:extLst>
          </p:cNvPr>
          <p:cNvGrpSpPr/>
          <p:nvPr/>
        </p:nvGrpSpPr>
        <p:grpSpPr>
          <a:xfrm>
            <a:off x="7810275" y="3752694"/>
            <a:ext cx="382815" cy="382935"/>
            <a:chOff x="7810275" y="3752694"/>
            <a:chExt cx="382815" cy="382935"/>
          </a:xfrm>
          <a:solidFill>
            <a:schemeClr val="tx1"/>
          </a:solidFill>
        </p:grpSpPr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1905356D-640F-605B-5430-D70CF41AE473}"/>
                </a:ext>
              </a:extLst>
            </p:cNvPr>
            <p:cNvSpPr/>
            <p:nvPr/>
          </p:nvSpPr>
          <p:spPr>
            <a:xfrm>
              <a:off x="7810275" y="3752694"/>
              <a:ext cx="342966" cy="222341"/>
            </a:xfrm>
            <a:custGeom>
              <a:avLst/>
              <a:gdLst>
                <a:gd name="connsiteX0" fmla="*/ 58637 w 342966"/>
                <a:gd name="connsiteY0" fmla="*/ 191707 h 222341"/>
                <a:gd name="connsiteX1" fmla="*/ 69048 w 342966"/>
                <a:gd name="connsiteY1" fmla="*/ 140130 h 222341"/>
                <a:gd name="connsiteX2" fmla="*/ 97528 w 342966"/>
                <a:gd name="connsiteY2" fmla="*/ 98008 h 222341"/>
                <a:gd name="connsiteX3" fmla="*/ 139771 w 342966"/>
                <a:gd name="connsiteY3" fmla="*/ 69527 h 222341"/>
                <a:gd name="connsiteX4" fmla="*/ 191468 w 342966"/>
                <a:gd name="connsiteY4" fmla="*/ 59116 h 222341"/>
                <a:gd name="connsiteX5" fmla="*/ 243164 w 342966"/>
                <a:gd name="connsiteY5" fmla="*/ 69527 h 222341"/>
                <a:gd name="connsiteX6" fmla="*/ 263028 w 342966"/>
                <a:gd name="connsiteY6" fmla="*/ 79938 h 222341"/>
                <a:gd name="connsiteX7" fmla="*/ 225573 w 342966"/>
                <a:gd name="connsiteY7" fmla="*/ 117394 h 222341"/>
                <a:gd name="connsiteX8" fmla="*/ 342966 w 342966"/>
                <a:gd name="connsiteY8" fmla="*/ 117394 h 222341"/>
                <a:gd name="connsiteX9" fmla="*/ 342966 w 342966"/>
                <a:gd name="connsiteY9" fmla="*/ 0 h 222341"/>
                <a:gd name="connsiteX10" fmla="*/ 305152 w 342966"/>
                <a:gd name="connsiteY10" fmla="*/ 37815 h 222341"/>
                <a:gd name="connsiteX11" fmla="*/ 191468 w 342966"/>
                <a:gd name="connsiteY11" fmla="*/ 479 h 222341"/>
                <a:gd name="connsiteX12" fmla="*/ 0 w 342966"/>
                <a:gd name="connsiteY12" fmla="*/ 191707 h 222341"/>
                <a:gd name="connsiteX13" fmla="*/ 2393 w 342966"/>
                <a:gd name="connsiteY13" fmla="*/ 222342 h 222341"/>
                <a:gd name="connsiteX14" fmla="*/ 62227 w 342966"/>
                <a:gd name="connsiteY14" fmla="*/ 222342 h 222341"/>
                <a:gd name="connsiteX15" fmla="*/ 58637 w 342966"/>
                <a:gd name="connsiteY15" fmla="*/ 191707 h 22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2966" h="222341">
                  <a:moveTo>
                    <a:pt x="58637" y="191707"/>
                  </a:moveTo>
                  <a:cubicBezTo>
                    <a:pt x="58637" y="173757"/>
                    <a:pt x="62107" y="156405"/>
                    <a:pt x="69048" y="140130"/>
                  </a:cubicBezTo>
                  <a:cubicBezTo>
                    <a:pt x="75750" y="124334"/>
                    <a:pt x="85323" y="110214"/>
                    <a:pt x="97528" y="98008"/>
                  </a:cubicBezTo>
                  <a:cubicBezTo>
                    <a:pt x="109735" y="85801"/>
                    <a:pt x="123975" y="76228"/>
                    <a:pt x="139771" y="69527"/>
                  </a:cubicBezTo>
                  <a:cubicBezTo>
                    <a:pt x="156166" y="62586"/>
                    <a:pt x="173518" y="59116"/>
                    <a:pt x="191468" y="59116"/>
                  </a:cubicBezTo>
                  <a:cubicBezTo>
                    <a:pt x="209418" y="59116"/>
                    <a:pt x="226770" y="62586"/>
                    <a:pt x="243164" y="69527"/>
                  </a:cubicBezTo>
                  <a:cubicBezTo>
                    <a:pt x="250104" y="72399"/>
                    <a:pt x="256687" y="75989"/>
                    <a:pt x="263028" y="79938"/>
                  </a:cubicBezTo>
                  <a:lnTo>
                    <a:pt x="225573" y="117394"/>
                  </a:lnTo>
                  <a:lnTo>
                    <a:pt x="342966" y="117394"/>
                  </a:lnTo>
                  <a:lnTo>
                    <a:pt x="342966" y="0"/>
                  </a:lnTo>
                  <a:lnTo>
                    <a:pt x="305152" y="37815"/>
                  </a:lnTo>
                  <a:cubicBezTo>
                    <a:pt x="273320" y="14360"/>
                    <a:pt x="234069" y="479"/>
                    <a:pt x="191468" y="479"/>
                  </a:cubicBezTo>
                  <a:cubicBezTo>
                    <a:pt x="85681" y="479"/>
                    <a:pt x="0" y="86160"/>
                    <a:pt x="0" y="191707"/>
                  </a:cubicBezTo>
                  <a:cubicBezTo>
                    <a:pt x="0" y="202118"/>
                    <a:pt x="838" y="212290"/>
                    <a:pt x="2393" y="222342"/>
                  </a:cubicBezTo>
                  <a:lnTo>
                    <a:pt x="62227" y="222342"/>
                  </a:lnTo>
                  <a:cubicBezTo>
                    <a:pt x="59834" y="212290"/>
                    <a:pt x="58637" y="202118"/>
                    <a:pt x="58637" y="191707"/>
                  </a:cubicBez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AE2F504A-10DA-7A26-AD11-43C753CA3527}"/>
                </a:ext>
              </a:extLst>
            </p:cNvPr>
            <p:cNvSpPr/>
            <p:nvPr/>
          </p:nvSpPr>
          <p:spPr>
            <a:xfrm>
              <a:off x="7850124" y="3913767"/>
              <a:ext cx="342966" cy="221863"/>
            </a:xfrm>
            <a:custGeom>
              <a:avLst/>
              <a:gdLst>
                <a:gd name="connsiteX0" fmla="*/ 340573 w 342966"/>
                <a:gd name="connsiteY0" fmla="*/ 0 h 221863"/>
                <a:gd name="connsiteX1" fmla="*/ 280739 w 342966"/>
                <a:gd name="connsiteY1" fmla="*/ 0 h 221863"/>
                <a:gd name="connsiteX2" fmla="*/ 284329 w 342966"/>
                <a:gd name="connsiteY2" fmla="*/ 30635 h 221863"/>
                <a:gd name="connsiteX3" fmla="*/ 273918 w 342966"/>
                <a:gd name="connsiteY3" fmla="*/ 82211 h 221863"/>
                <a:gd name="connsiteX4" fmla="*/ 245437 w 342966"/>
                <a:gd name="connsiteY4" fmla="*/ 124454 h 221863"/>
                <a:gd name="connsiteX5" fmla="*/ 203195 w 342966"/>
                <a:gd name="connsiteY5" fmla="*/ 152935 h 221863"/>
                <a:gd name="connsiteX6" fmla="*/ 151498 w 342966"/>
                <a:gd name="connsiteY6" fmla="*/ 163346 h 221863"/>
                <a:gd name="connsiteX7" fmla="*/ 99802 w 342966"/>
                <a:gd name="connsiteY7" fmla="*/ 152935 h 221863"/>
                <a:gd name="connsiteX8" fmla="*/ 79698 w 342966"/>
                <a:gd name="connsiteY8" fmla="*/ 142284 h 221863"/>
                <a:gd name="connsiteX9" fmla="*/ 117394 w 342966"/>
                <a:gd name="connsiteY9" fmla="*/ 104589 h 221863"/>
                <a:gd name="connsiteX10" fmla="*/ 0 w 342966"/>
                <a:gd name="connsiteY10" fmla="*/ 104589 h 221863"/>
                <a:gd name="connsiteX11" fmla="*/ 0 w 342966"/>
                <a:gd name="connsiteY11" fmla="*/ 221863 h 221863"/>
                <a:gd name="connsiteX12" fmla="*/ 37575 w 342966"/>
                <a:gd name="connsiteY12" fmla="*/ 184288 h 221863"/>
                <a:gd name="connsiteX13" fmla="*/ 151498 w 342966"/>
                <a:gd name="connsiteY13" fmla="*/ 221863 h 221863"/>
                <a:gd name="connsiteX14" fmla="*/ 342966 w 342966"/>
                <a:gd name="connsiteY14" fmla="*/ 30635 h 221863"/>
                <a:gd name="connsiteX15" fmla="*/ 340573 w 342966"/>
                <a:gd name="connsiteY15" fmla="*/ 0 h 22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2966" h="221863">
                  <a:moveTo>
                    <a:pt x="340573" y="0"/>
                  </a:moveTo>
                  <a:lnTo>
                    <a:pt x="280739" y="0"/>
                  </a:lnTo>
                  <a:cubicBezTo>
                    <a:pt x="283133" y="9932"/>
                    <a:pt x="284329" y="20224"/>
                    <a:pt x="284329" y="30635"/>
                  </a:cubicBezTo>
                  <a:cubicBezTo>
                    <a:pt x="284329" y="48585"/>
                    <a:pt x="280859" y="65937"/>
                    <a:pt x="273918" y="82211"/>
                  </a:cubicBezTo>
                  <a:cubicBezTo>
                    <a:pt x="267217" y="98007"/>
                    <a:pt x="257643" y="112248"/>
                    <a:pt x="245437" y="124454"/>
                  </a:cubicBezTo>
                  <a:cubicBezTo>
                    <a:pt x="233231" y="136660"/>
                    <a:pt x="218991" y="146233"/>
                    <a:pt x="203195" y="152935"/>
                  </a:cubicBezTo>
                  <a:cubicBezTo>
                    <a:pt x="186800" y="159876"/>
                    <a:pt x="169449" y="163346"/>
                    <a:pt x="151498" y="163346"/>
                  </a:cubicBezTo>
                  <a:cubicBezTo>
                    <a:pt x="133548" y="163346"/>
                    <a:pt x="116196" y="159876"/>
                    <a:pt x="99802" y="152935"/>
                  </a:cubicBezTo>
                  <a:cubicBezTo>
                    <a:pt x="92742" y="149943"/>
                    <a:pt x="86041" y="146473"/>
                    <a:pt x="79698" y="142284"/>
                  </a:cubicBezTo>
                  <a:lnTo>
                    <a:pt x="117394" y="104589"/>
                  </a:lnTo>
                  <a:lnTo>
                    <a:pt x="0" y="104589"/>
                  </a:lnTo>
                  <a:lnTo>
                    <a:pt x="0" y="221863"/>
                  </a:lnTo>
                  <a:lnTo>
                    <a:pt x="37575" y="184288"/>
                  </a:lnTo>
                  <a:cubicBezTo>
                    <a:pt x="69407" y="207862"/>
                    <a:pt x="108777" y="221863"/>
                    <a:pt x="151498" y="221863"/>
                  </a:cubicBezTo>
                  <a:cubicBezTo>
                    <a:pt x="257285" y="221863"/>
                    <a:pt x="342966" y="136181"/>
                    <a:pt x="342966" y="30635"/>
                  </a:cubicBezTo>
                  <a:cubicBezTo>
                    <a:pt x="342966" y="20224"/>
                    <a:pt x="342128" y="9932"/>
                    <a:pt x="340573" y="0"/>
                  </a:cubicBez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320" name="Freeform: Shape 1319">
            <a:extLst>
              <a:ext uri="{FF2B5EF4-FFF2-40B4-BE49-F238E27FC236}">
                <a16:creationId xmlns:a16="http://schemas.microsoft.com/office/drawing/2014/main" id="{88AD42D7-B19E-E744-92AD-1BD28FD8CE01}"/>
              </a:ext>
            </a:extLst>
          </p:cNvPr>
          <p:cNvSpPr/>
          <p:nvPr/>
        </p:nvSpPr>
        <p:spPr>
          <a:xfrm>
            <a:off x="7044165" y="3752694"/>
            <a:ext cx="382946" cy="382935"/>
          </a:xfrm>
          <a:custGeom>
            <a:avLst/>
            <a:gdLst>
              <a:gd name="connsiteX0" fmla="*/ 380542 w 382946"/>
              <a:gd name="connsiteY0" fmla="*/ 161072 h 382935"/>
              <a:gd name="connsiteX1" fmla="*/ 320709 w 382946"/>
              <a:gd name="connsiteY1" fmla="*/ 161072 h 382935"/>
              <a:gd name="connsiteX2" fmla="*/ 324298 w 382946"/>
              <a:gd name="connsiteY2" fmla="*/ 191707 h 382935"/>
              <a:gd name="connsiteX3" fmla="*/ 313887 w 382946"/>
              <a:gd name="connsiteY3" fmla="*/ 243284 h 382935"/>
              <a:gd name="connsiteX4" fmla="*/ 285407 w 382946"/>
              <a:gd name="connsiteY4" fmla="*/ 285526 h 382935"/>
              <a:gd name="connsiteX5" fmla="*/ 243164 w 382946"/>
              <a:gd name="connsiteY5" fmla="*/ 314007 h 382935"/>
              <a:gd name="connsiteX6" fmla="*/ 191468 w 382946"/>
              <a:gd name="connsiteY6" fmla="*/ 324418 h 382935"/>
              <a:gd name="connsiteX7" fmla="*/ 139772 w 382946"/>
              <a:gd name="connsiteY7" fmla="*/ 314007 h 382935"/>
              <a:gd name="connsiteX8" fmla="*/ 97529 w 382946"/>
              <a:gd name="connsiteY8" fmla="*/ 285526 h 382935"/>
              <a:gd name="connsiteX9" fmla="*/ 69048 w 382946"/>
              <a:gd name="connsiteY9" fmla="*/ 243284 h 382935"/>
              <a:gd name="connsiteX10" fmla="*/ 58637 w 382946"/>
              <a:gd name="connsiteY10" fmla="*/ 191707 h 382935"/>
              <a:gd name="connsiteX11" fmla="*/ 69048 w 382946"/>
              <a:gd name="connsiteY11" fmla="*/ 140130 h 382935"/>
              <a:gd name="connsiteX12" fmla="*/ 97529 w 382946"/>
              <a:gd name="connsiteY12" fmla="*/ 98008 h 382935"/>
              <a:gd name="connsiteX13" fmla="*/ 139772 w 382946"/>
              <a:gd name="connsiteY13" fmla="*/ 69527 h 382935"/>
              <a:gd name="connsiteX14" fmla="*/ 191468 w 382946"/>
              <a:gd name="connsiteY14" fmla="*/ 59116 h 382935"/>
              <a:gd name="connsiteX15" fmla="*/ 243164 w 382946"/>
              <a:gd name="connsiteY15" fmla="*/ 69527 h 382935"/>
              <a:gd name="connsiteX16" fmla="*/ 263029 w 382946"/>
              <a:gd name="connsiteY16" fmla="*/ 79938 h 382935"/>
              <a:gd name="connsiteX17" fmla="*/ 225573 w 382946"/>
              <a:gd name="connsiteY17" fmla="*/ 117394 h 382935"/>
              <a:gd name="connsiteX18" fmla="*/ 342967 w 382946"/>
              <a:gd name="connsiteY18" fmla="*/ 117394 h 382935"/>
              <a:gd name="connsiteX19" fmla="*/ 342967 w 382946"/>
              <a:gd name="connsiteY19" fmla="*/ 0 h 382935"/>
              <a:gd name="connsiteX20" fmla="*/ 305152 w 382946"/>
              <a:gd name="connsiteY20" fmla="*/ 37815 h 382935"/>
              <a:gd name="connsiteX21" fmla="*/ 191468 w 382946"/>
              <a:gd name="connsiteY21" fmla="*/ 479 h 382935"/>
              <a:gd name="connsiteX22" fmla="*/ 0 w 382946"/>
              <a:gd name="connsiteY22" fmla="*/ 191707 h 382935"/>
              <a:gd name="connsiteX23" fmla="*/ 191468 w 382946"/>
              <a:gd name="connsiteY23" fmla="*/ 382935 h 382935"/>
              <a:gd name="connsiteX24" fmla="*/ 382935 w 382946"/>
              <a:gd name="connsiteY24" fmla="*/ 191707 h 382935"/>
              <a:gd name="connsiteX25" fmla="*/ 380542 w 382946"/>
              <a:gd name="connsiteY25" fmla="*/ 161072 h 382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82946" h="382935">
                <a:moveTo>
                  <a:pt x="380542" y="161072"/>
                </a:moveTo>
                <a:lnTo>
                  <a:pt x="320709" y="161072"/>
                </a:lnTo>
                <a:cubicBezTo>
                  <a:pt x="323102" y="171004"/>
                  <a:pt x="324298" y="181296"/>
                  <a:pt x="324298" y="191707"/>
                </a:cubicBezTo>
                <a:cubicBezTo>
                  <a:pt x="324298" y="209657"/>
                  <a:pt x="320828" y="227009"/>
                  <a:pt x="313887" y="243284"/>
                </a:cubicBezTo>
                <a:cubicBezTo>
                  <a:pt x="307186" y="259080"/>
                  <a:pt x="297613" y="273320"/>
                  <a:pt x="285407" y="285526"/>
                </a:cubicBezTo>
                <a:cubicBezTo>
                  <a:pt x="273201" y="297732"/>
                  <a:pt x="258960" y="307306"/>
                  <a:pt x="243164" y="314007"/>
                </a:cubicBezTo>
                <a:cubicBezTo>
                  <a:pt x="226770" y="320948"/>
                  <a:pt x="209418" y="324418"/>
                  <a:pt x="191468" y="324418"/>
                </a:cubicBezTo>
                <a:cubicBezTo>
                  <a:pt x="173518" y="324418"/>
                  <a:pt x="156166" y="320948"/>
                  <a:pt x="139772" y="314007"/>
                </a:cubicBezTo>
                <a:cubicBezTo>
                  <a:pt x="123976" y="307306"/>
                  <a:pt x="109735" y="297732"/>
                  <a:pt x="97529" y="285526"/>
                </a:cubicBezTo>
                <a:cubicBezTo>
                  <a:pt x="85323" y="273320"/>
                  <a:pt x="75750" y="259080"/>
                  <a:pt x="69048" y="243284"/>
                </a:cubicBezTo>
                <a:cubicBezTo>
                  <a:pt x="62107" y="227009"/>
                  <a:pt x="58637" y="209657"/>
                  <a:pt x="58637" y="191707"/>
                </a:cubicBezTo>
                <a:cubicBezTo>
                  <a:pt x="58637" y="173757"/>
                  <a:pt x="62107" y="156405"/>
                  <a:pt x="69048" y="140130"/>
                </a:cubicBezTo>
                <a:cubicBezTo>
                  <a:pt x="75750" y="124334"/>
                  <a:pt x="85323" y="110214"/>
                  <a:pt x="97529" y="98008"/>
                </a:cubicBezTo>
                <a:cubicBezTo>
                  <a:pt x="109735" y="85801"/>
                  <a:pt x="123976" y="76228"/>
                  <a:pt x="139772" y="69527"/>
                </a:cubicBezTo>
                <a:cubicBezTo>
                  <a:pt x="156046" y="62586"/>
                  <a:pt x="173518" y="59116"/>
                  <a:pt x="191468" y="59116"/>
                </a:cubicBezTo>
                <a:cubicBezTo>
                  <a:pt x="209418" y="59116"/>
                  <a:pt x="226770" y="62586"/>
                  <a:pt x="243164" y="69527"/>
                </a:cubicBezTo>
                <a:cubicBezTo>
                  <a:pt x="250105" y="72518"/>
                  <a:pt x="256687" y="75989"/>
                  <a:pt x="263029" y="79938"/>
                </a:cubicBezTo>
                <a:lnTo>
                  <a:pt x="225573" y="117394"/>
                </a:lnTo>
                <a:lnTo>
                  <a:pt x="342967" y="117394"/>
                </a:lnTo>
                <a:lnTo>
                  <a:pt x="342967" y="0"/>
                </a:lnTo>
                <a:lnTo>
                  <a:pt x="305152" y="37815"/>
                </a:lnTo>
                <a:cubicBezTo>
                  <a:pt x="273320" y="14360"/>
                  <a:pt x="234069" y="479"/>
                  <a:pt x="191468" y="479"/>
                </a:cubicBezTo>
                <a:cubicBezTo>
                  <a:pt x="85682" y="479"/>
                  <a:pt x="0" y="86160"/>
                  <a:pt x="0" y="191707"/>
                </a:cubicBezTo>
                <a:cubicBezTo>
                  <a:pt x="0" y="297373"/>
                  <a:pt x="85682" y="382935"/>
                  <a:pt x="191468" y="382935"/>
                </a:cubicBezTo>
                <a:cubicBezTo>
                  <a:pt x="297254" y="382935"/>
                  <a:pt x="382935" y="297254"/>
                  <a:pt x="382935" y="191707"/>
                </a:cubicBezTo>
                <a:cubicBezTo>
                  <a:pt x="383055" y="181296"/>
                  <a:pt x="382217" y="171004"/>
                  <a:pt x="380542" y="161072"/>
                </a:cubicBezTo>
                <a:close/>
              </a:path>
            </a:pathLst>
          </a:custGeom>
          <a:solidFill>
            <a:schemeClr val="tx1"/>
          </a:solidFill>
          <a:ln w="1195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21" name="Freeform: Shape 1320">
            <a:extLst>
              <a:ext uri="{FF2B5EF4-FFF2-40B4-BE49-F238E27FC236}">
                <a16:creationId xmlns:a16="http://schemas.microsoft.com/office/drawing/2014/main" id="{EF0766F9-A627-0326-6999-3DFF21C619B2}"/>
              </a:ext>
            </a:extLst>
          </p:cNvPr>
          <p:cNvSpPr/>
          <p:nvPr/>
        </p:nvSpPr>
        <p:spPr>
          <a:xfrm>
            <a:off x="6278414" y="3752694"/>
            <a:ext cx="382935" cy="382935"/>
          </a:xfrm>
          <a:custGeom>
            <a:avLst/>
            <a:gdLst>
              <a:gd name="connsiteX0" fmla="*/ 382935 w 382935"/>
              <a:gd name="connsiteY0" fmla="*/ 194699 h 382935"/>
              <a:gd name="connsiteX1" fmla="*/ 294860 w 382935"/>
              <a:gd name="connsiteY1" fmla="*/ 121582 h 382935"/>
              <a:gd name="connsiteX2" fmla="*/ 294860 w 382935"/>
              <a:gd name="connsiteY2" fmla="*/ 164064 h 382935"/>
              <a:gd name="connsiteX3" fmla="*/ 218273 w 382935"/>
              <a:gd name="connsiteY3" fmla="*/ 164064 h 382935"/>
              <a:gd name="connsiteX4" fmla="*/ 218273 w 382935"/>
              <a:gd name="connsiteY4" fmla="*/ 87836 h 382935"/>
              <a:gd name="connsiteX5" fmla="*/ 262311 w 382935"/>
              <a:gd name="connsiteY5" fmla="*/ 87836 h 382935"/>
              <a:gd name="connsiteX6" fmla="*/ 188955 w 382935"/>
              <a:gd name="connsiteY6" fmla="*/ 0 h 382935"/>
              <a:gd name="connsiteX7" fmla="*/ 115599 w 382935"/>
              <a:gd name="connsiteY7" fmla="*/ 87836 h 382935"/>
              <a:gd name="connsiteX8" fmla="*/ 159516 w 382935"/>
              <a:gd name="connsiteY8" fmla="*/ 87836 h 382935"/>
              <a:gd name="connsiteX9" fmla="*/ 159516 w 382935"/>
              <a:gd name="connsiteY9" fmla="*/ 164064 h 382935"/>
              <a:gd name="connsiteX10" fmla="*/ 88075 w 382935"/>
              <a:gd name="connsiteY10" fmla="*/ 164064 h 382935"/>
              <a:gd name="connsiteX11" fmla="*/ 88075 w 382935"/>
              <a:gd name="connsiteY11" fmla="*/ 121582 h 382935"/>
              <a:gd name="connsiteX12" fmla="*/ 0 w 382935"/>
              <a:gd name="connsiteY12" fmla="*/ 194699 h 382935"/>
              <a:gd name="connsiteX13" fmla="*/ 88075 w 382935"/>
              <a:gd name="connsiteY13" fmla="*/ 267815 h 382935"/>
              <a:gd name="connsiteX14" fmla="*/ 88075 w 382935"/>
              <a:gd name="connsiteY14" fmla="*/ 222581 h 382935"/>
              <a:gd name="connsiteX15" fmla="*/ 159516 w 382935"/>
              <a:gd name="connsiteY15" fmla="*/ 222581 h 382935"/>
              <a:gd name="connsiteX16" fmla="*/ 159516 w 382935"/>
              <a:gd name="connsiteY16" fmla="*/ 295100 h 382935"/>
              <a:gd name="connsiteX17" fmla="*/ 115599 w 382935"/>
              <a:gd name="connsiteY17" fmla="*/ 295100 h 382935"/>
              <a:gd name="connsiteX18" fmla="*/ 188955 w 382935"/>
              <a:gd name="connsiteY18" fmla="*/ 382935 h 382935"/>
              <a:gd name="connsiteX19" fmla="*/ 262311 w 382935"/>
              <a:gd name="connsiteY19" fmla="*/ 295100 h 382935"/>
              <a:gd name="connsiteX20" fmla="*/ 218273 w 382935"/>
              <a:gd name="connsiteY20" fmla="*/ 295100 h 382935"/>
              <a:gd name="connsiteX21" fmla="*/ 218273 w 382935"/>
              <a:gd name="connsiteY21" fmla="*/ 222581 h 382935"/>
              <a:gd name="connsiteX22" fmla="*/ 294860 w 382935"/>
              <a:gd name="connsiteY22" fmla="*/ 222581 h 382935"/>
              <a:gd name="connsiteX23" fmla="*/ 294860 w 382935"/>
              <a:gd name="connsiteY23" fmla="*/ 267815 h 382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382935" h="382935">
                <a:moveTo>
                  <a:pt x="382935" y="194699"/>
                </a:moveTo>
                <a:lnTo>
                  <a:pt x="294860" y="121582"/>
                </a:lnTo>
                <a:lnTo>
                  <a:pt x="294860" y="164064"/>
                </a:lnTo>
                <a:lnTo>
                  <a:pt x="218273" y="164064"/>
                </a:lnTo>
                <a:lnTo>
                  <a:pt x="218273" y="87836"/>
                </a:lnTo>
                <a:lnTo>
                  <a:pt x="262311" y="87836"/>
                </a:lnTo>
                <a:lnTo>
                  <a:pt x="188955" y="0"/>
                </a:lnTo>
                <a:lnTo>
                  <a:pt x="115599" y="87836"/>
                </a:lnTo>
                <a:lnTo>
                  <a:pt x="159516" y="87836"/>
                </a:lnTo>
                <a:lnTo>
                  <a:pt x="159516" y="164064"/>
                </a:lnTo>
                <a:lnTo>
                  <a:pt x="88075" y="164064"/>
                </a:lnTo>
                <a:lnTo>
                  <a:pt x="88075" y="121582"/>
                </a:lnTo>
                <a:lnTo>
                  <a:pt x="0" y="194699"/>
                </a:lnTo>
                <a:lnTo>
                  <a:pt x="88075" y="267815"/>
                </a:lnTo>
                <a:lnTo>
                  <a:pt x="88075" y="222581"/>
                </a:lnTo>
                <a:lnTo>
                  <a:pt x="159516" y="222581"/>
                </a:lnTo>
                <a:lnTo>
                  <a:pt x="159516" y="295100"/>
                </a:lnTo>
                <a:lnTo>
                  <a:pt x="115599" y="295100"/>
                </a:lnTo>
                <a:lnTo>
                  <a:pt x="188955" y="382935"/>
                </a:lnTo>
                <a:lnTo>
                  <a:pt x="262311" y="295100"/>
                </a:lnTo>
                <a:lnTo>
                  <a:pt x="218273" y="295100"/>
                </a:lnTo>
                <a:lnTo>
                  <a:pt x="218273" y="222581"/>
                </a:lnTo>
                <a:lnTo>
                  <a:pt x="294860" y="222581"/>
                </a:lnTo>
                <a:lnTo>
                  <a:pt x="294860" y="267815"/>
                </a:lnTo>
                <a:close/>
              </a:path>
            </a:pathLst>
          </a:custGeom>
          <a:solidFill>
            <a:schemeClr val="tx1"/>
          </a:solidFill>
          <a:ln w="1195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22" name="Freeform: Shape 1321">
            <a:extLst>
              <a:ext uri="{FF2B5EF4-FFF2-40B4-BE49-F238E27FC236}">
                <a16:creationId xmlns:a16="http://schemas.microsoft.com/office/drawing/2014/main" id="{3134EC36-D644-EE32-E57A-C83BA3CF606B}"/>
              </a:ext>
            </a:extLst>
          </p:cNvPr>
          <p:cNvSpPr/>
          <p:nvPr/>
        </p:nvSpPr>
        <p:spPr>
          <a:xfrm>
            <a:off x="5631014" y="3753652"/>
            <a:ext cx="145994" cy="381020"/>
          </a:xfrm>
          <a:custGeom>
            <a:avLst/>
            <a:gdLst>
              <a:gd name="connsiteX0" fmla="*/ 102196 w 145994"/>
              <a:gd name="connsiteY0" fmla="*/ 87357 h 381020"/>
              <a:gd name="connsiteX1" fmla="*/ 145994 w 145994"/>
              <a:gd name="connsiteY1" fmla="*/ 87357 h 381020"/>
              <a:gd name="connsiteX2" fmla="*/ 72997 w 145994"/>
              <a:gd name="connsiteY2" fmla="*/ 0 h 381020"/>
              <a:gd name="connsiteX3" fmla="*/ 0 w 145994"/>
              <a:gd name="connsiteY3" fmla="*/ 87357 h 381020"/>
              <a:gd name="connsiteX4" fmla="*/ 43798 w 145994"/>
              <a:gd name="connsiteY4" fmla="*/ 87357 h 381020"/>
              <a:gd name="connsiteX5" fmla="*/ 43798 w 145994"/>
              <a:gd name="connsiteY5" fmla="*/ 293663 h 381020"/>
              <a:gd name="connsiteX6" fmla="*/ 0 w 145994"/>
              <a:gd name="connsiteY6" fmla="*/ 293663 h 381020"/>
              <a:gd name="connsiteX7" fmla="*/ 72997 w 145994"/>
              <a:gd name="connsiteY7" fmla="*/ 381021 h 381020"/>
              <a:gd name="connsiteX8" fmla="*/ 145994 w 145994"/>
              <a:gd name="connsiteY8" fmla="*/ 293663 h 381020"/>
              <a:gd name="connsiteX9" fmla="*/ 102196 w 145994"/>
              <a:gd name="connsiteY9" fmla="*/ 293663 h 381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5994" h="381020">
                <a:moveTo>
                  <a:pt x="102196" y="87357"/>
                </a:moveTo>
                <a:lnTo>
                  <a:pt x="145994" y="87357"/>
                </a:lnTo>
                <a:lnTo>
                  <a:pt x="72997" y="0"/>
                </a:lnTo>
                <a:lnTo>
                  <a:pt x="0" y="87357"/>
                </a:lnTo>
                <a:lnTo>
                  <a:pt x="43798" y="87357"/>
                </a:lnTo>
                <a:lnTo>
                  <a:pt x="43798" y="293663"/>
                </a:lnTo>
                <a:lnTo>
                  <a:pt x="0" y="293663"/>
                </a:lnTo>
                <a:lnTo>
                  <a:pt x="72997" y="381021"/>
                </a:lnTo>
                <a:lnTo>
                  <a:pt x="145994" y="293663"/>
                </a:lnTo>
                <a:lnTo>
                  <a:pt x="102196" y="293663"/>
                </a:lnTo>
                <a:close/>
              </a:path>
            </a:pathLst>
          </a:custGeom>
          <a:solidFill>
            <a:schemeClr val="tx1"/>
          </a:solidFill>
          <a:ln w="1195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23" name="Freeform: Shape 1322">
            <a:extLst>
              <a:ext uri="{FF2B5EF4-FFF2-40B4-BE49-F238E27FC236}">
                <a16:creationId xmlns:a16="http://schemas.microsoft.com/office/drawing/2014/main" id="{5321DC5B-89EF-1F21-DBDD-7D031605A6AD}"/>
              </a:ext>
            </a:extLst>
          </p:cNvPr>
          <p:cNvSpPr/>
          <p:nvPr/>
        </p:nvSpPr>
        <p:spPr>
          <a:xfrm>
            <a:off x="4746672" y="3870806"/>
            <a:ext cx="382935" cy="146712"/>
          </a:xfrm>
          <a:custGeom>
            <a:avLst/>
            <a:gdLst>
              <a:gd name="connsiteX0" fmla="*/ 382935 w 382935"/>
              <a:gd name="connsiteY0" fmla="*/ 73356 h 146712"/>
              <a:gd name="connsiteX1" fmla="*/ 294860 w 382935"/>
              <a:gd name="connsiteY1" fmla="*/ 0 h 146712"/>
              <a:gd name="connsiteX2" fmla="*/ 294860 w 382935"/>
              <a:gd name="connsiteY2" fmla="*/ 42602 h 146712"/>
              <a:gd name="connsiteX3" fmla="*/ 88075 w 382935"/>
              <a:gd name="connsiteY3" fmla="*/ 42602 h 146712"/>
              <a:gd name="connsiteX4" fmla="*/ 88075 w 382935"/>
              <a:gd name="connsiteY4" fmla="*/ 0 h 146712"/>
              <a:gd name="connsiteX5" fmla="*/ 0 w 382935"/>
              <a:gd name="connsiteY5" fmla="*/ 73356 h 146712"/>
              <a:gd name="connsiteX6" fmla="*/ 88075 w 382935"/>
              <a:gd name="connsiteY6" fmla="*/ 146712 h 146712"/>
              <a:gd name="connsiteX7" fmla="*/ 88075 w 382935"/>
              <a:gd name="connsiteY7" fmla="*/ 101239 h 146712"/>
              <a:gd name="connsiteX8" fmla="*/ 294860 w 382935"/>
              <a:gd name="connsiteY8" fmla="*/ 101239 h 146712"/>
              <a:gd name="connsiteX9" fmla="*/ 294860 w 382935"/>
              <a:gd name="connsiteY9" fmla="*/ 146712 h 14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2935" h="146712">
                <a:moveTo>
                  <a:pt x="382935" y="73356"/>
                </a:moveTo>
                <a:lnTo>
                  <a:pt x="294860" y="0"/>
                </a:lnTo>
                <a:lnTo>
                  <a:pt x="294860" y="42602"/>
                </a:lnTo>
                <a:lnTo>
                  <a:pt x="88075" y="42602"/>
                </a:lnTo>
                <a:lnTo>
                  <a:pt x="88075" y="0"/>
                </a:lnTo>
                <a:lnTo>
                  <a:pt x="0" y="73356"/>
                </a:lnTo>
                <a:lnTo>
                  <a:pt x="88075" y="146712"/>
                </a:lnTo>
                <a:lnTo>
                  <a:pt x="88075" y="101239"/>
                </a:lnTo>
                <a:lnTo>
                  <a:pt x="294860" y="101239"/>
                </a:lnTo>
                <a:lnTo>
                  <a:pt x="294860" y="146712"/>
                </a:lnTo>
                <a:close/>
              </a:path>
            </a:pathLst>
          </a:custGeom>
          <a:solidFill>
            <a:schemeClr val="tx1"/>
          </a:solidFill>
          <a:ln w="1195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324" name="Graphic 2">
            <a:extLst>
              <a:ext uri="{FF2B5EF4-FFF2-40B4-BE49-F238E27FC236}">
                <a16:creationId xmlns:a16="http://schemas.microsoft.com/office/drawing/2014/main" id="{A82E69DD-D0BF-04EA-29E7-B89DECFF2ED7}"/>
              </a:ext>
            </a:extLst>
          </p:cNvPr>
          <p:cNvGrpSpPr/>
          <p:nvPr/>
        </p:nvGrpSpPr>
        <p:grpSpPr>
          <a:xfrm>
            <a:off x="3980802" y="3752694"/>
            <a:ext cx="382935" cy="382935"/>
            <a:chOff x="3980802" y="3752694"/>
            <a:chExt cx="382935" cy="382935"/>
          </a:xfrm>
          <a:solidFill>
            <a:schemeClr val="tx1"/>
          </a:solidFill>
        </p:grpSpPr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45199CDD-AF58-AA4C-6994-D501A2956DC4}"/>
                </a:ext>
              </a:extLst>
            </p:cNvPr>
            <p:cNvSpPr/>
            <p:nvPr/>
          </p:nvSpPr>
          <p:spPr>
            <a:xfrm>
              <a:off x="3980802" y="3994303"/>
              <a:ext cx="139532" cy="138574"/>
            </a:xfrm>
            <a:custGeom>
              <a:avLst/>
              <a:gdLst>
                <a:gd name="connsiteX0" fmla="*/ 22139 w 139532"/>
                <a:gd name="connsiteY0" fmla="*/ 0 h 138574"/>
                <a:gd name="connsiteX1" fmla="*/ 60073 w 139532"/>
                <a:gd name="connsiteY1" fmla="*/ 37695 h 138574"/>
                <a:gd name="connsiteX2" fmla="*/ 0 w 139532"/>
                <a:gd name="connsiteY2" fmla="*/ 97290 h 138574"/>
                <a:gd name="connsiteX3" fmla="*/ 41525 w 139532"/>
                <a:gd name="connsiteY3" fmla="*/ 138575 h 138574"/>
                <a:gd name="connsiteX4" fmla="*/ 101598 w 139532"/>
                <a:gd name="connsiteY4" fmla="*/ 78980 h 138574"/>
                <a:gd name="connsiteX5" fmla="*/ 139532 w 139532"/>
                <a:gd name="connsiteY5" fmla="*/ 116676 h 138574"/>
                <a:gd name="connsiteX6" fmla="*/ 139532 w 139532"/>
                <a:gd name="connsiteY6" fmla="*/ 0 h 13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532" h="138574">
                  <a:moveTo>
                    <a:pt x="22139" y="0"/>
                  </a:moveTo>
                  <a:lnTo>
                    <a:pt x="60073" y="37695"/>
                  </a:lnTo>
                  <a:lnTo>
                    <a:pt x="0" y="97290"/>
                  </a:lnTo>
                  <a:lnTo>
                    <a:pt x="41525" y="138575"/>
                  </a:lnTo>
                  <a:lnTo>
                    <a:pt x="101598" y="78980"/>
                  </a:lnTo>
                  <a:lnTo>
                    <a:pt x="139532" y="116676"/>
                  </a:lnTo>
                  <a:lnTo>
                    <a:pt x="139532" y="0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FA784BF1-13DC-D17D-7736-C83DC72B1B98}"/>
                </a:ext>
              </a:extLst>
            </p:cNvPr>
            <p:cNvSpPr/>
            <p:nvPr/>
          </p:nvSpPr>
          <p:spPr>
            <a:xfrm>
              <a:off x="4222769" y="3995619"/>
              <a:ext cx="140968" cy="140010"/>
            </a:xfrm>
            <a:custGeom>
              <a:avLst/>
              <a:gdLst>
                <a:gd name="connsiteX0" fmla="*/ 117513 w 140968"/>
                <a:gd name="connsiteY0" fmla="*/ 0 h 140010"/>
                <a:gd name="connsiteX1" fmla="*/ 0 w 140968"/>
                <a:gd name="connsiteY1" fmla="*/ 0 h 140010"/>
                <a:gd name="connsiteX2" fmla="*/ 0 w 140968"/>
                <a:gd name="connsiteY2" fmla="*/ 116676 h 140010"/>
                <a:gd name="connsiteX3" fmla="*/ 37935 w 140968"/>
                <a:gd name="connsiteY3" fmla="*/ 78980 h 140010"/>
                <a:gd name="connsiteX4" fmla="*/ 99443 w 140968"/>
                <a:gd name="connsiteY4" fmla="*/ 140011 h 140010"/>
                <a:gd name="connsiteX5" fmla="*/ 140968 w 140968"/>
                <a:gd name="connsiteY5" fmla="*/ 98726 h 140010"/>
                <a:gd name="connsiteX6" fmla="*/ 79459 w 140968"/>
                <a:gd name="connsiteY6" fmla="*/ 37815 h 14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68" h="140010">
                  <a:moveTo>
                    <a:pt x="117513" y="0"/>
                  </a:moveTo>
                  <a:lnTo>
                    <a:pt x="0" y="0"/>
                  </a:lnTo>
                  <a:lnTo>
                    <a:pt x="0" y="116676"/>
                  </a:lnTo>
                  <a:lnTo>
                    <a:pt x="37935" y="78980"/>
                  </a:lnTo>
                  <a:lnTo>
                    <a:pt x="99443" y="140011"/>
                  </a:lnTo>
                  <a:lnTo>
                    <a:pt x="140968" y="98726"/>
                  </a:lnTo>
                  <a:lnTo>
                    <a:pt x="79459" y="37815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460E035D-51A4-E91A-EAE5-3C6CF1EA5FE5}"/>
                </a:ext>
              </a:extLst>
            </p:cNvPr>
            <p:cNvSpPr/>
            <p:nvPr/>
          </p:nvSpPr>
          <p:spPr>
            <a:xfrm>
              <a:off x="3980802" y="3755447"/>
              <a:ext cx="139532" cy="137138"/>
            </a:xfrm>
            <a:custGeom>
              <a:avLst/>
              <a:gdLst>
                <a:gd name="connsiteX0" fmla="*/ 41525 w 139532"/>
                <a:gd name="connsiteY0" fmla="*/ 0 h 137138"/>
                <a:gd name="connsiteX1" fmla="*/ 0 w 139532"/>
                <a:gd name="connsiteY1" fmla="*/ 41285 h 137138"/>
                <a:gd name="connsiteX2" fmla="*/ 59355 w 139532"/>
                <a:gd name="connsiteY2" fmla="*/ 100162 h 137138"/>
                <a:gd name="connsiteX3" fmla="*/ 22139 w 139532"/>
                <a:gd name="connsiteY3" fmla="*/ 137139 h 137138"/>
                <a:gd name="connsiteX4" fmla="*/ 139532 w 139532"/>
                <a:gd name="connsiteY4" fmla="*/ 137139 h 137138"/>
                <a:gd name="connsiteX5" fmla="*/ 139532 w 139532"/>
                <a:gd name="connsiteY5" fmla="*/ 20583 h 137138"/>
                <a:gd name="connsiteX6" fmla="*/ 100879 w 139532"/>
                <a:gd name="connsiteY6" fmla="*/ 58996 h 13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532" h="137138">
                  <a:moveTo>
                    <a:pt x="41525" y="0"/>
                  </a:moveTo>
                  <a:lnTo>
                    <a:pt x="0" y="41285"/>
                  </a:lnTo>
                  <a:lnTo>
                    <a:pt x="59355" y="100162"/>
                  </a:lnTo>
                  <a:lnTo>
                    <a:pt x="22139" y="137139"/>
                  </a:lnTo>
                  <a:lnTo>
                    <a:pt x="139532" y="137139"/>
                  </a:lnTo>
                  <a:lnTo>
                    <a:pt x="139532" y="20583"/>
                  </a:lnTo>
                  <a:lnTo>
                    <a:pt x="100879" y="58996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15091E78-0F1A-0659-0566-DD84559CC5E5}"/>
                </a:ext>
              </a:extLst>
            </p:cNvPr>
            <p:cNvSpPr/>
            <p:nvPr/>
          </p:nvSpPr>
          <p:spPr>
            <a:xfrm>
              <a:off x="4224205" y="3752694"/>
              <a:ext cx="139532" cy="138574"/>
            </a:xfrm>
            <a:custGeom>
              <a:avLst/>
              <a:gdLst>
                <a:gd name="connsiteX0" fmla="*/ 117394 w 139532"/>
                <a:gd name="connsiteY0" fmla="*/ 138575 h 138574"/>
                <a:gd name="connsiteX1" fmla="*/ 79459 w 139532"/>
                <a:gd name="connsiteY1" fmla="*/ 100879 h 138574"/>
                <a:gd name="connsiteX2" fmla="*/ 139532 w 139532"/>
                <a:gd name="connsiteY2" fmla="*/ 41285 h 138574"/>
                <a:gd name="connsiteX3" fmla="*/ 98008 w 139532"/>
                <a:gd name="connsiteY3" fmla="*/ 0 h 138574"/>
                <a:gd name="connsiteX4" fmla="*/ 37935 w 139532"/>
                <a:gd name="connsiteY4" fmla="*/ 59714 h 138574"/>
                <a:gd name="connsiteX5" fmla="*/ 0 w 139532"/>
                <a:gd name="connsiteY5" fmla="*/ 22019 h 138574"/>
                <a:gd name="connsiteX6" fmla="*/ 0 w 139532"/>
                <a:gd name="connsiteY6" fmla="*/ 138575 h 13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532" h="138574">
                  <a:moveTo>
                    <a:pt x="117394" y="138575"/>
                  </a:moveTo>
                  <a:lnTo>
                    <a:pt x="79459" y="100879"/>
                  </a:lnTo>
                  <a:lnTo>
                    <a:pt x="139532" y="41285"/>
                  </a:lnTo>
                  <a:lnTo>
                    <a:pt x="98008" y="0"/>
                  </a:lnTo>
                  <a:lnTo>
                    <a:pt x="37935" y="59714"/>
                  </a:lnTo>
                  <a:lnTo>
                    <a:pt x="0" y="22019"/>
                  </a:lnTo>
                  <a:lnTo>
                    <a:pt x="0" y="138575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29" name="Graphic 2">
            <a:extLst>
              <a:ext uri="{FF2B5EF4-FFF2-40B4-BE49-F238E27FC236}">
                <a16:creationId xmlns:a16="http://schemas.microsoft.com/office/drawing/2014/main" id="{68DC4F50-7A4C-F95D-8ADD-EDE32A203A9D}"/>
              </a:ext>
            </a:extLst>
          </p:cNvPr>
          <p:cNvGrpSpPr/>
          <p:nvPr/>
        </p:nvGrpSpPr>
        <p:grpSpPr>
          <a:xfrm>
            <a:off x="3214931" y="3752694"/>
            <a:ext cx="382935" cy="382935"/>
            <a:chOff x="3214931" y="3752694"/>
            <a:chExt cx="382935" cy="382935"/>
          </a:xfrm>
          <a:solidFill>
            <a:schemeClr val="tx1"/>
          </a:solidFill>
        </p:grpSpPr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D83A581C-ED96-65E8-9B9C-25857CED5A4D}"/>
                </a:ext>
              </a:extLst>
            </p:cNvPr>
            <p:cNvSpPr/>
            <p:nvPr/>
          </p:nvSpPr>
          <p:spPr>
            <a:xfrm>
              <a:off x="3458334" y="3752694"/>
              <a:ext cx="139532" cy="139532"/>
            </a:xfrm>
            <a:custGeom>
              <a:avLst/>
              <a:gdLst>
                <a:gd name="connsiteX0" fmla="*/ 22139 w 139532"/>
                <a:gd name="connsiteY0" fmla="*/ 0 h 139532"/>
                <a:gd name="connsiteX1" fmla="*/ 59953 w 139532"/>
                <a:gd name="connsiteY1" fmla="*/ 37935 h 139532"/>
                <a:gd name="connsiteX2" fmla="*/ 0 w 139532"/>
                <a:gd name="connsiteY2" fmla="*/ 98008 h 139532"/>
                <a:gd name="connsiteX3" fmla="*/ 41525 w 139532"/>
                <a:gd name="connsiteY3" fmla="*/ 139532 h 139532"/>
                <a:gd name="connsiteX4" fmla="*/ 101478 w 139532"/>
                <a:gd name="connsiteY4" fmla="*/ 79459 h 139532"/>
                <a:gd name="connsiteX5" fmla="*/ 139532 w 139532"/>
                <a:gd name="connsiteY5" fmla="*/ 117513 h 139532"/>
                <a:gd name="connsiteX6" fmla="*/ 139532 w 139532"/>
                <a:gd name="connsiteY6" fmla="*/ 0 h 13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532" h="139532">
                  <a:moveTo>
                    <a:pt x="22139" y="0"/>
                  </a:moveTo>
                  <a:lnTo>
                    <a:pt x="59953" y="37935"/>
                  </a:lnTo>
                  <a:lnTo>
                    <a:pt x="0" y="98008"/>
                  </a:lnTo>
                  <a:lnTo>
                    <a:pt x="41525" y="139532"/>
                  </a:lnTo>
                  <a:lnTo>
                    <a:pt x="101478" y="79459"/>
                  </a:lnTo>
                  <a:lnTo>
                    <a:pt x="139532" y="117513"/>
                  </a:lnTo>
                  <a:lnTo>
                    <a:pt x="139532" y="0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24A6AC10-D4F7-AF25-E9B9-4ACF4FE482D4}"/>
                </a:ext>
              </a:extLst>
            </p:cNvPr>
            <p:cNvSpPr/>
            <p:nvPr/>
          </p:nvSpPr>
          <p:spPr>
            <a:xfrm>
              <a:off x="3214931" y="3752694"/>
              <a:ext cx="138215" cy="140848"/>
            </a:xfrm>
            <a:custGeom>
              <a:avLst/>
              <a:gdLst>
                <a:gd name="connsiteX0" fmla="*/ 96691 w 138215"/>
                <a:gd name="connsiteY0" fmla="*/ 140848 h 140848"/>
                <a:gd name="connsiteX1" fmla="*/ 138216 w 138215"/>
                <a:gd name="connsiteY1" fmla="*/ 99324 h 140848"/>
                <a:gd name="connsiteX2" fmla="*/ 78143 w 138215"/>
                <a:gd name="connsiteY2" fmla="*/ 39251 h 140848"/>
                <a:gd name="connsiteX3" fmla="*/ 117394 w 138215"/>
                <a:gd name="connsiteY3" fmla="*/ 0 h 140848"/>
                <a:gd name="connsiteX4" fmla="*/ 0 w 138215"/>
                <a:gd name="connsiteY4" fmla="*/ 0 h 140848"/>
                <a:gd name="connsiteX5" fmla="*/ 0 w 138215"/>
                <a:gd name="connsiteY5" fmla="*/ 117513 h 140848"/>
                <a:gd name="connsiteX6" fmla="*/ 36618 w 138215"/>
                <a:gd name="connsiteY6" fmla="*/ 80775 h 14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215" h="140848">
                  <a:moveTo>
                    <a:pt x="96691" y="140848"/>
                  </a:moveTo>
                  <a:lnTo>
                    <a:pt x="138216" y="99324"/>
                  </a:lnTo>
                  <a:lnTo>
                    <a:pt x="78143" y="39251"/>
                  </a:lnTo>
                  <a:lnTo>
                    <a:pt x="117394" y="0"/>
                  </a:lnTo>
                  <a:lnTo>
                    <a:pt x="0" y="0"/>
                  </a:lnTo>
                  <a:lnTo>
                    <a:pt x="0" y="117513"/>
                  </a:lnTo>
                  <a:lnTo>
                    <a:pt x="36618" y="80775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C8B15164-773A-2C86-DE90-7C95058BE827}"/>
                </a:ext>
              </a:extLst>
            </p:cNvPr>
            <p:cNvSpPr/>
            <p:nvPr/>
          </p:nvSpPr>
          <p:spPr>
            <a:xfrm>
              <a:off x="3456898" y="3997414"/>
              <a:ext cx="140968" cy="138215"/>
            </a:xfrm>
            <a:custGeom>
              <a:avLst/>
              <a:gdLst>
                <a:gd name="connsiteX0" fmla="*/ 41525 w 140968"/>
                <a:gd name="connsiteY0" fmla="*/ 0 h 138215"/>
                <a:gd name="connsiteX1" fmla="*/ 0 w 140968"/>
                <a:gd name="connsiteY1" fmla="*/ 41525 h 138215"/>
                <a:gd name="connsiteX2" fmla="*/ 60073 w 140968"/>
                <a:gd name="connsiteY2" fmla="*/ 101598 h 138215"/>
                <a:gd name="connsiteX3" fmla="*/ 23574 w 140968"/>
                <a:gd name="connsiteY3" fmla="*/ 138216 h 138215"/>
                <a:gd name="connsiteX4" fmla="*/ 140968 w 140968"/>
                <a:gd name="connsiteY4" fmla="*/ 138216 h 138215"/>
                <a:gd name="connsiteX5" fmla="*/ 140968 w 140968"/>
                <a:gd name="connsiteY5" fmla="*/ 20702 h 138215"/>
                <a:gd name="connsiteX6" fmla="*/ 101598 w 140968"/>
                <a:gd name="connsiteY6" fmla="*/ 60073 h 13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68" h="138215">
                  <a:moveTo>
                    <a:pt x="41525" y="0"/>
                  </a:moveTo>
                  <a:lnTo>
                    <a:pt x="0" y="41525"/>
                  </a:lnTo>
                  <a:lnTo>
                    <a:pt x="60073" y="101598"/>
                  </a:lnTo>
                  <a:lnTo>
                    <a:pt x="23574" y="138216"/>
                  </a:lnTo>
                  <a:lnTo>
                    <a:pt x="140968" y="138216"/>
                  </a:lnTo>
                  <a:lnTo>
                    <a:pt x="140968" y="20702"/>
                  </a:lnTo>
                  <a:lnTo>
                    <a:pt x="101598" y="60073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98D6DF85-DA5A-7BD3-CFA1-9F6F43C4716C}"/>
                </a:ext>
              </a:extLst>
            </p:cNvPr>
            <p:cNvSpPr/>
            <p:nvPr/>
          </p:nvSpPr>
          <p:spPr>
            <a:xfrm>
              <a:off x="3214931" y="3995978"/>
              <a:ext cx="139532" cy="139651"/>
            </a:xfrm>
            <a:custGeom>
              <a:avLst/>
              <a:gdLst>
                <a:gd name="connsiteX0" fmla="*/ 98008 w 139532"/>
                <a:gd name="connsiteY0" fmla="*/ 0 h 139651"/>
                <a:gd name="connsiteX1" fmla="*/ 37935 w 139532"/>
                <a:gd name="connsiteY1" fmla="*/ 60193 h 139651"/>
                <a:gd name="connsiteX2" fmla="*/ 0 w 139532"/>
                <a:gd name="connsiteY2" fmla="*/ 22138 h 139651"/>
                <a:gd name="connsiteX3" fmla="*/ 0 w 139532"/>
                <a:gd name="connsiteY3" fmla="*/ 139652 h 139651"/>
                <a:gd name="connsiteX4" fmla="*/ 117394 w 139532"/>
                <a:gd name="connsiteY4" fmla="*/ 139652 h 139651"/>
                <a:gd name="connsiteX5" fmla="*/ 79459 w 139532"/>
                <a:gd name="connsiteY5" fmla="*/ 101717 h 139651"/>
                <a:gd name="connsiteX6" fmla="*/ 139532 w 139532"/>
                <a:gd name="connsiteY6" fmla="*/ 41525 h 139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532" h="139651">
                  <a:moveTo>
                    <a:pt x="98008" y="0"/>
                  </a:moveTo>
                  <a:lnTo>
                    <a:pt x="37935" y="60193"/>
                  </a:lnTo>
                  <a:lnTo>
                    <a:pt x="0" y="22138"/>
                  </a:lnTo>
                  <a:lnTo>
                    <a:pt x="0" y="139652"/>
                  </a:lnTo>
                  <a:lnTo>
                    <a:pt x="117394" y="139652"/>
                  </a:lnTo>
                  <a:lnTo>
                    <a:pt x="79459" y="101717"/>
                  </a:lnTo>
                  <a:lnTo>
                    <a:pt x="139532" y="41525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34" name="Graphic 2">
            <a:extLst>
              <a:ext uri="{FF2B5EF4-FFF2-40B4-BE49-F238E27FC236}">
                <a16:creationId xmlns:a16="http://schemas.microsoft.com/office/drawing/2014/main" id="{EC755A1F-5A11-4AD4-6CD4-4BA38512495E}"/>
              </a:ext>
            </a:extLst>
          </p:cNvPr>
          <p:cNvGrpSpPr/>
          <p:nvPr/>
        </p:nvGrpSpPr>
        <p:grpSpPr>
          <a:xfrm>
            <a:off x="2449060" y="3752694"/>
            <a:ext cx="382935" cy="382935"/>
            <a:chOff x="2449060" y="3752694"/>
            <a:chExt cx="382935" cy="382935"/>
          </a:xfrm>
          <a:solidFill>
            <a:schemeClr val="tx1"/>
          </a:solidFill>
        </p:grpSpPr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91AD08C7-5554-AFD4-7FF6-8C5F745EBC26}"/>
                </a:ext>
              </a:extLst>
            </p:cNvPr>
            <p:cNvSpPr/>
            <p:nvPr/>
          </p:nvSpPr>
          <p:spPr>
            <a:xfrm>
              <a:off x="2449060" y="3985687"/>
              <a:ext cx="149943" cy="149943"/>
            </a:xfrm>
            <a:custGeom>
              <a:avLst/>
              <a:gdLst>
                <a:gd name="connsiteX0" fmla="*/ 32430 w 149943"/>
                <a:gd name="connsiteY0" fmla="*/ 0 h 149943"/>
                <a:gd name="connsiteX1" fmla="*/ 70484 w 149943"/>
                <a:gd name="connsiteY1" fmla="*/ 37935 h 149943"/>
                <a:gd name="connsiteX2" fmla="*/ 0 w 149943"/>
                <a:gd name="connsiteY2" fmla="*/ 108419 h 149943"/>
                <a:gd name="connsiteX3" fmla="*/ 41525 w 149943"/>
                <a:gd name="connsiteY3" fmla="*/ 149943 h 149943"/>
                <a:gd name="connsiteX4" fmla="*/ 112009 w 149943"/>
                <a:gd name="connsiteY4" fmla="*/ 79459 h 149943"/>
                <a:gd name="connsiteX5" fmla="*/ 149943 w 149943"/>
                <a:gd name="connsiteY5" fmla="*/ 117513 h 149943"/>
                <a:gd name="connsiteX6" fmla="*/ 149943 w 149943"/>
                <a:gd name="connsiteY6" fmla="*/ 0 h 149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43" h="149943">
                  <a:moveTo>
                    <a:pt x="32430" y="0"/>
                  </a:moveTo>
                  <a:lnTo>
                    <a:pt x="70484" y="37935"/>
                  </a:lnTo>
                  <a:lnTo>
                    <a:pt x="0" y="108419"/>
                  </a:lnTo>
                  <a:lnTo>
                    <a:pt x="41525" y="149943"/>
                  </a:lnTo>
                  <a:lnTo>
                    <a:pt x="112009" y="79459"/>
                  </a:lnTo>
                  <a:lnTo>
                    <a:pt x="149943" y="117513"/>
                  </a:lnTo>
                  <a:lnTo>
                    <a:pt x="149943" y="0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7FDF6938-9CF4-61BF-9872-9D38D4351110}"/>
                </a:ext>
              </a:extLst>
            </p:cNvPr>
            <p:cNvSpPr/>
            <p:nvPr/>
          </p:nvSpPr>
          <p:spPr>
            <a:xfrm>
              <a:off x="2682052" y="3752694"/>
              <a:ext cx="149943" cy="153174"/>
            </a:xfrm>
            <a:custGeom>
              <a:avLst/>
              <a:gdLst>
                <a:gd name="connsiteX0" fmla="*/ 149943 w 149943"/>
                <a:gd name="connsiteY0" fmla="*/ 41525 h 153174"/>
                <a:gd name="connsiteX1" fmla="*/ 108419 w 149943"/>
                <a:gd name="connsiteY1" fmla="*/ 0 h 153174"/>
                <a:gd name="connsiteX2" fmla="*/ 36379 w 149943"/>
                <a:gd name="connsiteY2" fmla="*/ 72040 h 153174"/>
                <a:gd name="connsiteX3" fmla="*/ 0 w 149943"/>
                <a:gd name="connsiteY3" fmla="*/ 35781 h 153174"/>
                <a:gd name="connsiteX4" fmla="*/ 0 w 149943"/>
                <a:gd name="connsiteY4" fmla="*/ 153174 h 153174"/>
                <a:gd name="connsiteX5" fmla="*/ 117513 w 149943"/>
                <a:gd name="connsiteY5" fmla="*/ 153174 h 153174"/>
                <a:gd name="connsiteX6" fmla="*/ 77903 w 149943"/>
                <a:gd name="connsiteY6" fmla="*/ 113564 h 153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43" h="153174">
                  <a:moveTo>
                    <a:pt x="149943" y="41525"/>
                  </a:moveTo>
                  <a:lnTo>
                    <a:pt x="108419" y="0"/>
                  </a:lnTo>
                  <a:lnTo>
                    <a:pt x="36379" y="72040"/>
                  </a:lnTo>
                  <a:lnTo>
                    <a:pt x="0" y="35781"/>
                  </a:lnTo>
                  <a:lnTo>
                    <a:pt x="0" y="153174"/>
                  </a:lnTo>
                  <a:lnTo>
                    <a:pt x="117513" y="153174"/>
                  </a:lnTo>
                  <a:lnTo>
                    <a:pt x="77903" y="113564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37" name="Graphic 2">
            <a:extLst>
              <a:ext uri="{FF2B5EF4-FFF2-40B4-BE49-F238E27FC236}">
                <a16:creationId xmlns:a16="http://schemas.microsoft.com/office/drawing/2014/main" id="{A9B4C3B9-F849-CCBD-6B75-DD7535BA90DE}"/>
              </a:ext>
            </a:extLst>
          </p:cNvPr>
          <p:cNvGrpSpPr/>
          <p:nvPr/>
        </p:nvGrpSpPr>
        <p:grpSpPr>
          <a:xfrm>
            <a:off x="1683190" y="3752694"/>
            <a:ext cx="382935" cy="382935"/>
            <a:chOff x="1683190" y="3752694"/>
            <a:chExt cx="382935" cy="382935"/>
          </a:xfrm>
          <a:solidFill>
            <a:schemeClr val="tx1"/>
          </a:solidFill>
        </p:grpSpPr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8396362A-B628-0B02-691F-B42D47EF8385}"/>
                </a:ext>
              </a:extLst>
            </p:cNvPr>
            <p:cNvSpPr/>
            <p:nvPr/>
          </p:nvSpPr>
          <p:spPr>
            <a:xfrm>
              <a:off x="1916182" y="3752694"/>
              <a:ext cx="149943" cy="149943"/>
            </a:xfrm>
            <a:custGeom>
              <a:avLst/>
              <a:gdLst>
                <a:gd name="connsiteX0" fmla="*/ 149943 w 149943"/>
                <a:gd name="connsiteY0" fmla="*/ 0 h 149943"/>
                <a:gd name="connsiteX1" fmla="*/ 32550 w 149943"/>
                <a:gd name="connsiteY1" fmla="*/ 0 h 149943"/>
                <a:gd name="connsiteX2" fmla="*/ 70484 w 149943"/>
                <a:gd name="connsiteY2" fmla="*/ 37935 h 149943"/>
                <a:gd name="connsiteX3" fmla="*/ 0 w 149943"/>
                <a:gd name="connsiteY3" fmla="*/ 108419 h 149943"/>
                <a:gd name="connsiteX4" fmla="*/ 41525 w 149943"/>
                <a:gd name="connsiteY4" fmla="*/ 149943 h 149943"/>
                <a:gd name="connsiteX5" fmla="*/ 112009 w 149943"/>
                <a:gd name="connsiteY5" fmla="*/ 79459 h 149943"/>
                <a:gd name="connsiteX6" fmla="*/ 149943 w 149943"/>
                <a:gd name="connsiteY6" fmla="*/ 117394 h 149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43" h="149943">
                  <a:moveTo>
                    <a:pt x="149943" y="0"/>
                  </a:moveTo>
                  <a:lnTo>
                    <a:pt x="32550" y="0"/>
                  </a:lnTo>
                  <a:lnTo>
                    <a:pt x="70484" y="37935"/>
                  </a:lnTo>
                  <a:lnTo>
                    <a:pt x="0" y="108419"/>
                  </a:lnTo>
                  <a:lnTo>
                    <a:pt x="41525" y="149943"/>
                  </a:lnTo>
                  <a:lnTo>
                    <a:pt x="112009" y="79459"/>
                  </a:lnTo>
                  <a:lnTo>
                    <a:pt x="149943" y="117394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17E58CEA-B797-B620-0759-B8412010F365}"/>
                </a:ext>
              </a:extLst>
            </p:cNvPr>
            <p:cNvSpPr/>
            <p:nvPr/>
          </p:nvSpPr>
          <p:spPr>
            <a:xfrm>
              <a:off x="1683190" y="3985687"/>
              <a:ext cx="149943" cy="149943"/>
            </a:xfrm>
            <a:custGeom>
              <a:avLst/>
              <a:gdLst>
                <a:gd name="connsiteX0" fmla="*/ 108419 w 149943"/>
                <a:gd name="connsiteY0" fmla="*/ 0 h 149943"/>
                <a:gd name="connsiteX1" fmla="*/ 37935 w 149943"/>
                <a:gd name="connsiteY1" fmla="*/ 70484 h 149943"/>
                <a:gd name="connsiteX2" fmla="*/ 0 w 149943"/>
                <a:gd name="connsiteY2" fmla="*/ 32550 h 149943"/>
                <a:gd name="connsiteX3" fmla="*/ 0 w 149943"/>
                <a:gd name="connsiteY3" fmla="*/ 149943 h 149943"/>
                <a:gd name="connsiteX4" fmla="*/ 117394 w 149943"/>
                <a:gd name="connsiteY4" fmla="*/ 149943 h 149943"/>
                <a:gd name="connsiteX5" fmla="*/ 79459 w 149943"/>
                <a:gd name="connsiteY5" fmla="*/ 112009 h 149943"/>
                <a:gd name="connsiteX6" fmla="*/ 149943 w 149943"/>
                <a:gd name="connsiteY6" fmla="*/ 41525 h 149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43" h="149943">
                  <a:moveTo>
                    <a:pt x="108419" y="0"/>
                  </a:moveTo>
                  <a:lnTo>
                    <a:pt x="37935" y="70484"/>
                  </a:lnTo>
                  <a:lnTo>
                    <a:pt x="0" y="32550"/>
                  </a:lnTo>
                  <a:lnTo>
                    <a:pt x="0" y="149943"/>
                  </a:lnTo>
                  <a:lnTo>
                    <a:pt x="117394" y="149943"/>
                  </a:lnTo>
                  <a:lnTo>
                    <a:pt x="79459" y="112009"/>
                  </a:lnTo>
                  <a:lnTo>
                    <a:pt x="149943" y="41525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341" name="Freeform: Shape 1340">
            <a:extLst>
              <a:ext uri="{FF2B5EF4-FFF2-40B4-BE49-F238E27FC236}">
                <a16:creationId xmlns:a16="http://schemas.microsoft.com/office/drawing/2014/main" id="{088DE625-F527-097C-E9A8-868A6A46950A}"/>
              </a:ext>
            </a:extLst>
          </p:cNvPr>
          <p:cNvSpPr/>
          <p:nvPr/>
        </p:nvSpPr>
        <p:spPr>
          <a:xfrm>
            <a:off x="10107767" y="2986824"/>
            <a:ext cx="382935" cy="382935"/>
          </a:xfrm>
          <a:custGeom>
            <a:avLst/>
            <a:gdLst>
              <a:gd name="connsiteX0" fmla="*/ 382935 w 382935"/>
              <a:gd name="connsiteY0" fmla="*/ 191468 h 382935"/>
              <a:gd name="connsiteX1" fmla="*/ 190152 w 382935"/>
              <a:gd name="connsiteY1" fmla="*/ 0 h 382935"/>
              <a:gd name="connsiteX2" fmla="*/ 190152 w 382935"/>
              <a:gd name="connsiteY2" fmla="*/ 73595 h 382935"/>
              <a:gd name="connsiteX3" fmla="*/ 0 w 382935"/>
              <a:gd name="connsiteY3" fmla="*/ 73595 h 382935"/>
              <a:gd name="connsiteX4" fmla="*/ 0 w 382935"/>
              <a:gd name="connsiteY4" fmla="*/ 309340 h 382935"/>
              <a:gd name="connsiteX5" fmla="*/ 190152 w 382935"/>
              <a:gd name="connsiteY5" fmla="*/ 309340 h 382935"/>
              <a:gd name="connsiteX6" fmla="*/ 190152 w 382935"/>
              <a:gd name="connsiteY6" fmla="*/ 382935 h 382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82935" h="382935">
                <a:moveTo>
                  <a:pt x="382935" y="191468"/>
                </a:moveTo>
                <a:lnTo>
                  <a:pt x="190152" y="0"/>
                </a:lnTo>
                <a:lnTo>
                  <a:pt x="190152" y="73595"/>
                </a:lnTo>
                <a:lnTo>
                  <a:pt x="0" y="73595"/>
                </a:lnTo>
                <a:lnTo>
                  <a:pt x="0" y="309340"/>
                </a:lnTo>
                <a:lnTo>
                  <a:pt x="190152" y="309340"/>
                </a:lnTo>
                <a:lnTo>
                  <a:pt x="190152" y="382935"/>
                </a:lnTo>
                <a:close/>
              </a:path>
            </a:pathLst>
          </a:custGeom>
          <a:solidFill>
            <a:schemeClr val="tx1"/>
          </a:solidFill>
          <a:ln w="1195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342" name="Graphic 2">
            <a:extLst>
              <a:ext uri="{FF2B5EF4-FFF2-40B4-BE49-F238E27FC236}">
                <a16:creationId xmlns:a16="http://schemas.microsoft.com/office/drawing/2014/main" id="{F5190073-3381-3F99-8EA0-AE11E9153EFA}"/>
              </a:ext>
            </a:extLst>
          </p:cNvPr>
          <p:cNvGrpSpPr/>
          <p:nvPr/>
        </p:nvGrpSpPr>
        <p:grpSpPr>
          <a:xfrm>
            <a:off x="9341896" y="2986824"/>
            <a:ext cx="382935" cy="382935"/>
            <a:chOff x="9341896" y="2986824"/>
            <a:chExt cx="382935" cy="382935"/>
          </a:xfrm>
          <a:solidFill>
            <a:schemeClr val="tx1"/>
          </a:solidFill>
        </p:grpSpPr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014E5875-8AB0-124E-6A5C-4E8E1F13F6C6}"/>
                </a:ext>
              </a:extLst>
            </p:cNvPr>
            <p:cNvSpPr/>
            <p:nvPr/>
          </p:nvSpPr>
          <p:spPr>
            <a:xfrm>
              <a:off x="9473411" y="2986824"/>
              <a:ext cx="251421" cy="382935"/>
            </a:xfrm>
            <a:custGeom>
              <a:avLst/>
              <a:gdLst>
                <a:gd name="connsiteX0" fmla="*/ 251421 w 251421"/>
                <a:gd name="connsiteY0" fmla="*/ 191468 h 382935"/>
                <a:gd name="connsiteX1" fmla="*/ 58637 w 251421"/>
                <a:gd name="connsiteY1" fmla="*/ 0 h 382935"/>
                <a:gd name="connsiteX2" fmla="*/ 58637 w 251421"/>
                <a:gd name="connsiteY2" fmla="*/ 102794 h 382935"/>
                <a:gd name="connsiteX3" fmla="*/ 0 w 251421"/>
                <a:gd name="connsiteY3" fmla="*/ 102794 h 382935"/>
                <a:gd name="connsiteX4" fmla="*/ 0 w 251421"/>
                <a:gd name="connsiteY4" fmla="*/ 280141 h 382935"/>
                <a:gd name="connsiteX5" fmla="*/ 58637 w 251421"/>
                <a:gd name="connsiteY5" fmla="*/ 280141 h 382935"/>
                <a:gd name="connsiteX6" fmla="*/ 58637 w 251421"/>
                <a:gd name="connsiteY6" fmla="*/ 382935 h 38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1421" h="382935">
                  <a:moveTo>
                    <a:pt x="251421" y="191468"/>
                  </a:moveTo>
                  <a:lnTo>
                    <a:pt x="58637" y="0"/>
                  </a:lnTo>
                  <a:lnTo>
                    <a:pt x="58637" y="102794"/>
                  </a:lnTo>
                  <a:lnTo>
                    <a:pt x="0" y="102794"/>
                  </a:lnTo>
                  <a:lnTo>
                    <a:pt x="0" y="280141"/>
                  </a:lnTo>
                  <a:lnTo>
                    <a:pt x="58637" y="280141"/>
                  </a:lnTo>
                  <a:lnTo>
                    <a:pt x="58637" y="382935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7518F82F-B3DE-45DD-720A-AA4D33E843D0}"/>
                </a:ext>
              </a:extLst>
            </p:cNvPr>
            <p:cNvSpPr/>
            <p:nvPr/>
          </p:nvSpPr>
          <p:spPr>
            <a:xfrm>
              <a:off x="9400653" y="3089618"/>
              <a:ext cx="43439" cy="177346"/>
            </a:xfrm>
            <a:custGeom>
              <a:avLst/>
              <a:gdLst>
                <a:gd name="connsiteX0" fmla="*/ 0 w 43439"/>
                <a:gd name="connsiteY0" fmla="*/ 0 h 177346"/>
                <a:gd name="connsiteX1" fmla="*/ 43439 w 43439"/>
                <a:gd name="connsiteY1" fmla="*/ 0 h 177346"/>
                <a:gd name="connsiteX2" fmla="*/ 43439 w 43439"/>
                <a:gd name="connsiteY2" fmla="*/ 177347 h 177346"/>
                <a:gd name="connsiteX3" fmla="*/ 0 w 43439"/>
                <a:gd name="connsiteY3" fmla="*/ 177347 h 17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39" h="177346">
                  <a:moveTo>
                    <a:pt x="0" y="0"/>
                  </a:moveTo>
                  <a:lnTo>
                    <a:pt x="43439" y="0"/>
                  </a:lnTo>
                  <a:lnTo>
                    <a:pt x="43439" y="177347"/>
                  </a:lnTo>
                  <a:lnTo>
                    <a:pt x="0" y="177347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53ACB6C6-B036-AE47-F975-0B0E8BA5B0AB}"/>
                </a:ext>
              </a:extLst>
            </p:cNvPr>
            <p:cNvSpPr/>
            <p:nvPr/>
          </p:nvSpPr>
          <p:spPr>
            <a:xfrm>
              <a:off x="9341896" y="3089618"/>
              <a:ext cx="29318" cy="177346"/>
            </a:xfrm>
            <a:custGeom>
              <a:avLst/>
              <a:gdLst>
                <a:gd name="connsiteX0" fmla="*/ 0 w 29318"/>
                <a:gd name="connsiteY0" fmla="*/ 0 h 177346"/>
                <a:gd name="connsiteX1" fmla="*/ 29319 w 29318"/>
                <a:gd name="connsiteY1" fmla="*/ 0 h 177346"/>
                <a:gd name="connsiteX2" fmla="*/ 29319 w 29318"/>
                <a:gd name="connsiteY2" fmla="*/ 177347 h 177346"/>
                <a:gd name="connsiteX3" fmla="*/ 0 w 29318"/>
                <a:gd name="connsiteY3" fmla="*/ 177347 h 17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318" h="177346">
                  <a:moveTo>
                    <a:pt x="0" y="0"/>
                  </a:moveTo>
                  <a:lnTo>
                    <a:pt x="29319" y="0"/>
                  </a:lnTo>
                  <a:lnTo>
                    <a:pt x="29319" y="177347"/>
                  </a:lnTo>
                  <a:lnTo>
                    <a:pt x="0" y="177347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346" name="Freeform: Shape 1345">
            <a:extLst>
              <a:ext uri="{FF2B5EF4-FFF2-40B4-BE49-F238E27FC236}">
                <a16:creationId xmlns:a16="http://schemas.microsoft.com/office/drawing/2014/main" id="{17886BA9-2F3E-C713-1332-AAA24EAB96B1}"/>
              </a:ext>
            </a:extLst>
          </p:cNvPr>
          <p:cNvSpPr/>
          <p:nvPr/>
        </p:nvSpPr>
        <p:spPr>
          <a:xfrm>
            <a:off x="8576026" y="2986824"/>
            <a:ext cx="382935" cy="382935"/>
          </a:xfrm>
          <a:custGeom>
            <a:avLst/>
            <a:gdLst>
              <a:gd name="connsiteX0" fmla="*/ 382935 w 382935"/>
              <a:gd name="connsiteY0" fmla="*/ 191468 h 382935"/>
              <a:gd name="connsiteX1" fmla="*/ 190152 w 382935"/>
              <a:gd name="connsiteY1" fmla="*/ 0 h 382935"/>
              <a:gd name="connsiteX2" fmla="*/ 190152 w 382935"/>
              <a:gd name="connsiteY2" fmla="*/ 117872 h 382935"/>
              <a:gd name="connsiteX3" fmla="*/ 0 w 382935"/>
              <a:gd name="connsiteY3" fmla="*/ 117872 h 382935"/>
              <a:gd name="connsiteX4" fmla="*/ 0 w 382935"/>
              <a:gd name="connsiteY4" fmla="*/ 265063 h 382935"/>
              <a:gd name="connsiteX5" fmla="*/ 190152 w 382935"/>
              <a:gd name="connsiteY5" fmla="*/ 265063 h 382935"/>
              <a:gd name="connsiteX6" fmla="*/ 190152 w 382935"/>
              <a:gd name="connsiteY6" fmla="*/ 382935 h 382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82935" h="382935">
                <a:moveTo>
                  <a:pt x="382935" y="191468"/>
                </a:moveTo>
                <a:lnTo>
                  <a:pt x="190152" y="0"/>
                </a:lnTo>
                <a:lnTo>
                  <a:pt x="190152" y="117872"/>
                </a:lnTo>
                <a:lnTo>
                  <a:pt x="0" y="117872"/>
                </a:lnTo>
                <a:lnTo>
                  <a:pt x="0" y="265063"/>
                </a:lnTo>
                <a:lnTo>
                  <a:pt x="190152" y="265063"/>
                </a:lnTo>
                <a:lnTo>
                  <a:pt x="190152" y="382935"/>
                </a:lnTo>
                <a:close/>
              </a:path>
            </a:pathLst>
          </a:custGeom>
          <a:solidFill>
            <a:schemeClr val="tx1"/>
          </a:solidFill>
          <a:ln w="1195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47" name="Freeform: Shape 1346">
            <a:extLst>
              <a:ext uri="{FF2B5EF4-FFF2-40B4-BE49-F238E27FC236}">
                <a16:creationId xmlns:a16="http://schemas.microsoft.com/office/drawing/2014/main" id="{AA071013-A8BC-156D-B598-0F32D8835198}"/>
              </a:ext>
            </a:extLst>
          </p:cNvPr>
          <p:cNvSpPr/>
          <p:nvPr/>
        </p:nvSpPr>
        <p:spPr>
          <a:xfrm>
            <a:off x="7810155" y="2986824"/>
            <a:ext cx="382935" cy="382935"/>
          </a:xfrm>
          <a:custGeom>
            <a:avLst/>
            <a:gdLst>
              <a:gd name="connsiteX0" fmla="*/ 373721 w 382935"/>
              <a:gd name="connsiteY0" fmla="*/ 170167 h 382935"/>
              <a:gd name="connsiteX1" fmla="*/ 373721 w 382935"/>
              <a:gd name="connsiteY1" fmla="*/ 170167 h 382935"/>
              <a:gd name="connsiteX2" fmla="*/ 212170 w 382935"/>
              <a:gd name="connsiteY2" fmla="*/ 8616 h 382935"/>
              <a:gd name="connsiteX3" fmla="*/ 170646 w 382935"/>
              <a:gd name="connsiteY3" fmla="*/ 8616 h 382935"/>
              <a:gd name="connsiteX4" fmla="*/ 170646 w 382935"/>
              <a:gd name="connsiteY4" fmla="*/ 50141 h 382935"/>
              <a:gd name="connsiteX5" fmla="*/ 282654 w 382935"/>
              <a:gd name="connsiteY5" fmla="*/ 162149 h 382935"/>
              <a:gd name="connsiteX6" fmla="*/ 29319 w 382935"/>
              <a:gd name="connsiteY6" fmla="*/ 162149 h 382935"/>
              <a:gd name="connsiteX7" fmla="*/ 0 w 382935"/>
              <a:gd name="connsiteY7" fmla="*/ 191468 h 382935"/>
              <a:gd name="connsiteX8" fmla="*/ 29319 w 382935"/>
              <a:gd name="connsiteY8" fmla="*/ 220786 h 382935"/>
              <a:gd name="connsiteX9" fmla="*/ 282654 w 382935"/>
              <a:gd name="connsiteY9" fmla="*/ 220786 h 382935"/>
              <a:gd name="connsiteX10" fmla="*/ 170646 w 382935"/>
              <a:gd name="connsiteY10" fmla="*/ 332795 h 382935"/>
              <a:gd name="connsiteX11" fmla="*/ 170646 w 382935"/>
              <a:gd name="connsiteY11" fmla="*/ 374319 h 382935"/>
              <a:gd name="connsiteX12" fmla="*/ 212170 w 382935"/>
              <a:gd name="connsiteY12" fmla="*/ 374319 h 382935"/>
              <a:gd name="connsiteX13" fmla="*/ 373601 w 382935"/>
              <a:gd name="connsiteY13" fmla="*/ 212888 h 382935"/>
              <a:gd name="connsiteX14" fmla="*/ 373601 w 382935"/>
              <a:gd name="connsiteY14" fmla="*/ 212888 h 382935"/>
              <a:gd name="connsiteX15" fmla="*/ 382935 w 382935"/>
              <a:gd name="connsiteY15" fmla="*/ 191468 h 382935"/>
              <a:gd name="connsiteX16" fmla="*/ 373721 w 382935"/>
              <a:gd name="connsiteY16" fmla="*/ 170167 h 382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82935" h="382935">
                <a:moveTo>
                  <a:pt x="373721" y="170167"/>
                </a:moveTo>
                <a:lnTo>
                  <a:pt x="373721" y="170167"/>
                </a:lnTo>
                <a:lnTo>
                  <a:pt x="212170" y="8616"/>
                </a:lnTo>
                <a:cubicBezTo>
                  <a:pt x="200682" y="-2872"/>
                  <a:pt x="182133" y="-2872"/>
                  <a:pt x="170646" y="8616"/>
                </a:cubicBezTo>
                <a:cubicBezTo>
                  <a:pt x="159157" y="20104"/>
                  <a:pt x="159157" y="38652"/>
                  <a:pt x="170646" y="50141"/>
                </a:cubicBezTo>
                <a:lnTo>
                  <a:pt x="282654" y="162149"/>
                </a:lnTo>
                <a:lnTo>
                  <a:pt x="29319" y="162149"/>
                </a:lnTo>
                <a:cubicBezTo>
                  <a:pt x="13044" y="162149"/>
                  <a:pt x="0" y="175312"/>
                  <a:pt x="0" y="191468"/>
                </a:cubicBezTo>
                <a:cubicBezTo>
                  <a:pt x="0" y="207623"/>
                  <a:pt x="13163" y="220786"/>
                  <a:pt x="29319" y="220786"/>
                </a:cubicBezTo>
                <a:lnTo>
                  <a:pt x="282654" y="220786"/>
                </a:lnTo>
                <a:lnTo>
                  <a:pt x="170646" y="332795"/>
                </a:lnTo>
                <a:cubicBezTo>
                  <a:pt x="159157" y="344283"/>
                  <a:pt x="159157" y="362831"/>
                  <a:pt x="170646" y="374319"/>
                </a:cubicBezTo>
                <a:cubicBezTo>
                  <a:pt x="182133" y="385807"/>
                  <a:pt x="200682" y="385807"/>
                  <a:pt x="212170" y="374319"/>
                </a:cubicBezTo>
                <a:lnTo>
                  <a:pt x="373601" y="212888"/>
                </a:lnTo>
                <a:lnTo>
                  <a:pt x="373601" y="212888"/>
                </a:lnTo>
                <a:cubicBezTo>
                  <a:pt x="379345" y="207503"/>
                  <a:pt x="382935" y="199964"/>
                  <a:pt x="382935" y="191468"/>
                </a:cubicBezTo>
                <a:cubicBezTo>
                  <a:pt x="382935" y="183091"/>
                  <a:pt x="379345" y="175432"/>
                  <a:pt x="373721" y="170167"/>
                </a:cubicBezTo>
                <a:close/>
              </a:path>
            </a:pathLst>
          </a:custGeom>
          <a:solidFill>
            <a:schemeClr val="tx1"/>
          </a:solidFill>
          <a:ln w="1195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48" name="Freeform: Shape 1347">
            <a:extLst>
              <a:ext uri="{FF2B5EF4-FFF2-40B4-BE49-F238E27FC236}">
                <a16:creationId xmlns:a16="http://schemas.microsoft.com/office/drawing/2014/main" id="{44CB6916-3019-3338-2B7D-DF9C466AC07D}"/>
              </a:ext>
            </a:extLst>
          </p:cNvPr>
          <p:cNvSpPr/>
          <p:nvPr/>
        </p:nvSpPr>
        <p:spPr>
          <a:xfrm>
            <a:off x="7044284" y="2986824"/>
            <a:ext cx="382935" cy="382935"/>
          </a:xfrm>
          <a:custGeom>
            <a:avLst/>
            <a:gdLst>
              <a:gd name="connsiteX0" fmla="*/ 191468 w 382935"/>
              <a:gd name="connsiteY0" fmla="*/ 0 h 382935"/>
              <a:gd name="connsiteX1" fmla="*/ 149943 w 382935"/>
              <a:gd name="connsiteY1" fmla="*/ 41525 h 382935"/>
              <a:gd name="connsiteX2" fmla="*/ 270568 w 382935"/>
              <a:gd name="connsiteY2" fmla="*/ 162149 h 382935"/>
              <a:gd name="connsiteX3" fmla="*/ 0 w 382935"/>
              <a:gd name="connsiteY3" fmla="*/ 162149 h 382935"/>
              <a:gd name="connsiteX4" fmla="*/ 0 w 382935"/>
              <a:gd name="connsiteY4" fmla="*/ 220786 h 382935"/>
              <a:gd name="connsiteX5" fmla="*/ 270568 w 382935"/>
              <a:gd name="connsiteY5" fmla="*/ 220786 h 382935"/>
              <a:gd name="connsiteX6" fmla="*/ 149943 w 382935"/>
              <a:gd name="connsiteY6" fmla="*/ 341411 h 382935"/>
              <a:gd name="connsiteX7" fmla="*/ 191468 w 382935"/>
              <a:gd name="connsiteY7" fmla="*/ 382935 h 382935"/>
              <a:gd name="connsiteX8" fmla="*/ 382935 w 382935"/>
              <a:gd name="connsiteY8" fmla="*/ 191468 h 382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2935" h="382935">
                <a:moveTo>
                  <a:pt x="191468" y="0"/>
                </a:moveTo>
                <a:lnTo>
                  <a:pt x="149943" y="41525"/>
                </a:lnTo>
                <a:lnTo>
                  <a:pt x="270568" y="162149"/>
                </a:lnTo>
                <a:lnTo>
                  <a:pt x="0" y="162149"/>
                </a:lnTo>
                <a:lnTo>
                  <a:pt x="0" y="220786"/>
                </a:lnTo>
                <a:lnTo>
                  <a:pt x="270568" y="220786"/>
                </a:lnTo>
                <a:lnTo>
                  <a:pt x="149943" y="341411"/>
                </a:lnTo>
                <a:lnTo>
                  <a:pt x="191468" y="382935"/>
                </a:lnTo>
                <a:lnTo>
                  <a:pt x="382935" y="191468"/>
                </a:lnTo>
                <a:close/>
              </a:path>
            </a:pathLst>
          </a:custGeom>
          <a:solidFill>
            <a:schemeClr val="tx1"/>
          </a:solidFill>
          <a:ln w="1195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49" name="Freeform: Shape 1348">
            <a:extLst>
              <a:ext uri="{FF2B5EF4-FFF2-40B4-BE49-F238E27FC236}">
                <a16:creationId xmlns:a16="http://schemas.microsoft.com/office/drawing/2014/main" id="{C4A1F85B-29F5-AE8A-9B12-02E31ABCC55C}"/>
              </a:ext>
            </a:extLst>
          </p:cNvPr>
          <p:cNvSpPr/>
          <p:nvPr/>
        </p:nvSpPr>
        <p:spPr>
          <a:xfrm>
            <a:off x="6309886" y="2986824"/>
            <a:ext cx="316041" cy="382935"/>
          </a:xfrm>
          <a:custGeom>
            <a:avLst/>
            <a:gdLst>
              <a:gd name="connsiteX0" fmla="*/ 0 w 316041"/>
              <a:gd name="connsiteY0" fmla="*/ 382935 h 382935"/>
              <a:gd name="connsiteX1" fmla="*/ 124574 w 316041"/>
              <a:gd name="connsiteY1" fmla="*/ 382935 h 382935"/>
              <a:gd name="connsiteX2" fmla="*/ 316041 w 316041"/>
              <a:gd name="connsiteY2" fmla="*/ 191468 h 382935"/>
              <a:gd name="connsiteX3" fmla="*/ 124574 w 316041"/>
              <a:gd name="connsiteY3" fmla="*/ 0 h 382935"/>
              <a:gd name="connsiteX4" fmla="*/ 0 w 316041"/>
              <a:gd name="connsiteY4" fmla="*/ 0 h 382935"/>
              <a:gd name="connsiteX5" fmla="*/ 191468 w 316041"/>
              <a:gd name="connsiteY5" fmla="*/ 191468 h 382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6041" h="382935">
                <a:moveTo>
                  <a:pt x="0" y="382935"/>
                </a:moveTo>
                <a:lnTo>
                  <a:pt x="124574" y="382935"/>
                </a:lnTo>
                <a:lnTo>
                  <a:pt x="316041" y="191468"/>
                </a:lnTo>
                <a:lnTo>
                  <a:pt x="124574" y="0"/>
                </a:lnTo>
                <a:lnTo>
                  <a:pt x="0" y="0"/>
                </a:lnTo>
                <a:lnTo>
                  <a:pt x="191468" y="191468"/>
                </a:lnTo>
                <a:close/>
              </a:path>
            </a:pathLst>
          </a:custGeom>
          <a:solidFill>
            <a:schemeClr val="tx1"/>
          </a:solidFill>
          <a:ln w="1195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50" name="Freeform: Shape 1349">
            <a:extLst>
              <a:ext uri="{FF2B5EF4-FFF2-40B4-BE49-F238E27FC236}">
                <a16:creationId xmlns:a16="http://schemas.microsoft.com/office/drawing/2014/main" id="{4399E95C-B646-EF80-71E6-5E35758A7B77}"/>
              </a:ext>
            </a:extLst>
          </p:cNvPr>
          <p:cNvSpPr/>
          <p:nvPr/>
        </p:nvSpPr>
        <p:spPr>
          <a:xfrm>
            <a:off x="5576924" y="2986824"/>
            <a:ext cx="254173" cy="382935"/>
          </a:xfrm>
          <a:custGeom>
            <a:avLst/>
            <a:gdLst>
              <a:gd name="connsiteX0" fmla="*/ 62347 w 254173"/>
              <a:gd name="connsiteY0" fmla="*/ 0 h 382935"/>
              <a:gd name="connsiteX1" fmla="*/ 0 w 254173"/>
              <a:gd name="connsiteY1" fmla="*/ 62347 h 382935"/>
              <a:gd name="connsiteX2" fmla="*/ 129360 w 254173"/>
              <a:gd name="connsiteY2" fmla="*/ 191468 h 382935"/>
              <a:gd name="connsiteX3" fmla="*/ 0 w 254173"/>
              <a:gd name="connsiteY3" fmla="*/ 320708 h 382935"/>
              <a:gd name="connsiteX4" fmla="*/ 62347 w 254173"/>
              <a:gd name="connsiteY4" fmla="*/ 382935 h 382935"/>
              <a:gd name="connsiteX5" fmla="*/ 254173 w 254173"/>
              <a:gd name="connsiteY5" fmla="*/ 191468 h 382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173" h="382935">
                <a:moveTo>
                  <a:pt x="62347" y="0"/>
                </a:moveTo>
                <a:lnTo>
                  <a:pt x="0" y="62347"/>
                </a:lnTo>
                <a:lnTo>
                  <a:pt x="129360" y="191468"/>
                </a:lnTo>
                <a:lnTo>
                  <a:pt x="0" y="320708"/>
                </a:lnTo>
                <a:lnTo>
                  <a:pt x="62347" y="382935"/>
                </a:lnTo>
                <a:lnTo>
                  <a:pt x="254173" y="191468"/>
                </a:lnTo>
                <a:close/>
              </a:path>
            </a:pathLst>
          </a:custGeom>
          <a:solidFill>
            <a:schemeClr val="tx1"/>
          </a:solidFill>
          <a:ln w="1195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51" name="Freeform: Shape 1350">
            <a:extLst>
              <a:ext uri="{FF2B5EF4-FFF2-40B4-BE49-F238E27FC236}">
                <a16:creationId xmlns:a16="http://schemas.microsoft.com/office/drawing/2014/main" id="{0293A42A-E583-92CC-6813-DE77419E64FB}"/>
              </a:ext>
            </a:extLst>
          </p:cNvPr>
          <p:cNvSpPr/>
          <p:nvPr/>
        </p:nvSpPr>
        <p:spPr>
          <a:xfrm>
            <a:off x="4821584" y="2986824"/>
            <a:ext cx="233111" cy="382935"/>
          </a:xfrm>
          <a:custGeom>
            <a:avLst/>
            <a:gdLst>
              <a:gd name="connsiteX0" fmla="*/ 41525 w 233111"/>
              <a:gd name="connsiteY0" fmla="*/ 0 h 382935"/>
              <a:gd name="connsiteX1" fmla="*/ 0 w 233111"/>
              <a:gd name="connsiteY1" fmla="*/ 41525 h 382935"/>
              <a:gd name="connsiteX2" fmla="*/ 150063 w 233111"/>
              <a:gd name="connsiteY2" fmla="*/ 191468 h 382935"/>
              <a:gd name="connsiteX3" fmla="*/ 0 w 233111"/>
              <a:gd name="connsiteY3" fmla="*/ 341411 h 382935"/>
              <a:gd name="connsiteX4" fmla="*/ 41525 w 233111"/>
              <a:gd name="connsiteY4" fmla="*/ 382935 h 382935"/>
              <a:gd name="connsiteX5" fmla="*/ 233112 w 233111"/>
              <a:gd name="connsiteY5" fmla="*/ 191468 h 382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3111" h="382935">
                <a:moveTo>
                  <a:pt x="41525" y="0"/>
                </a:moveTo>
                <a:lnTo>
                  <a:pt x="0" y="41525"/>
                </a:lnTo>
                <a:lnTo>
                  <a:pt x="150063" y="191468"/>
                </a:lnTo>
                <a:lnTo>
                  <a:pt x="0" y="341411"/>
                </a:lnTo>
                <a:lnTo>
                  <a:pt x="41525" y="382935"/>
                </a:lnTo>
                <a:lnTo>
                  <a:pt x="233112" y="191468"/>
                </a:lnTo>
                <a:close/>
              </a:path>
            </a:pathLst>
          </a:custGeom>
          <a:solidFill>
            <a:schemeClr val="tx1"/>
          </a:solidFill>
          <a:ln w="1195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52" name="Freeform: Shape 1351">
            <a:extLst>
              <a:ext uri="{FF2B5EF4-FFF2-40B4-BE49-F238E27FC236}">
                <a16:creationId xmlns:a16="http://schemas.microsoft.com/office/drawing/2014/main" id="{EA7550E5-7A79-A60D-49E4-196A9FA2EA66}"/>
              </a:ext>
            </a:extLst>
          </p:cNvPr>
          <p:cNvSpPr/>
          <p:nvPr/>
        </p:nvSpPr>
        <p:spPr>
          <a:xfrm>
            <a:off x="4018975" y="2986824"/>
            <a:ext cx="305749" cy="382935"/>
          </a:xfrm>
          <a:custGeom>
            <a:avLst/>
            <a:gdLst>
              <a:gd name="connsiteX0" fmla="*/ 0 w 305749"/>
              <a:gd name="connsiteY0" fmla="*/ 0 h 382935"/>
              <a:gd name="connsiteX1" fmla="*/ 0 w 305749"/>
              <a:gd name="connsiteY1" fmla="*/ 382935 h 382935"/>
              <a:gd name="connsiteX2" fmla="*/ 305750 w 305749"/>
              <a:gd name="connsiteY2" fmla="*/ 191468 h 382935"/>
              <a:gd name="connsiteX3" fmla="*/ 0 w 305749"/>
              <a:gd name="connsiteY3" fmla="*/ 0 h 382935"/>
              <a:gd name="connsiteX4" fmla="*/ 43320 w 305749"/>
              <a:gd name="connsiteY4" fmla="*/ 78262 h 382935"/>
              <a:gd name="connsiteX5" fmla="*/ 224017 w 305749"/>
              <a:gd name="connsiteY5" fmla="*/ 191468 h 382935"/>
              <a:gd name="connsiteX6" fmla="*/ 43320 w 305749"/>
              <a:gd name="connsiteY6" fmla="*/ 304553 h 382935"/>
              <a:gd name="connsiteX7" fmla="*/ 43320 w 305749"/>
              <a:gd name="connsiteY7" fmla="*/ 78262 h 382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5749" h="382935">
                <a:moveTo>
                  <a:pt x="0" y="0"/>
                </a:moveTo>
                <a:lnTo>
                  <a:pt x="0" y="382935"/>
                </a:lnTo>
                <a:lnTo>
                  <a:pt x="305750" y="191468"/>
                </a:lnTo>
                <a:lnTo>
                  <a:pt x="0" y="0"/>
                </a:lnTo>
                <a:close/>
                <a:moveTo>
                  <a:pt x="43320" y="78262"/>
                </a:moveTo>
                <a:lnTo>
                  <a:pt x="224017" y="191468"/>
                </a:lnTo>
                <a:lnTo>
                  <a:pt x="43320" y="304553"/>
                </a:lnTo>
                <a:lnTo>
                  <a:pt x="43320" y="78262"/>
                </a:lnTo>
                <a:close/>
              </a:path>
            </a:pathLst>
          </a:custGeom>
          <a:solidFill>
            <a:schemeClr val="tx1"/>
          </a:solidFill>
          <a:ln w="1195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53" name="Freeform: Shape 1352">
            <a:extLst>
              <a:ext uri="{FF2B5EF4-FFF2-40B4-BE49-F238E27FC236}">
                <a16:creationId xmlns:a16="http://schemas.microsoft.com/office/drawing/2014/main" id="{4B2D1401-5201-6475-757F-80D9AC71115B}"/>
              </a:ext>
            </a:extLst>
          </p:cNvPr>
          <p:cNvSpPr/>
          <p:nvPr/>
        </p:nvSpPr>
        <p:spPr>
          <a:xfrm>
            <a:off x="3214931" y="3075736"/>
            <a:ext cx="382935" cy="205109"/>
          </a:xfrm>
          <a:custGeom>
            <a:avLst/>
            <a:gdLst>
              <a:gd name="connsiteX0" fmla="*/ 264584 w 382935"/>
              <a:gd name="connsiteY0" fmla="*/ 0 h 205109"/>
              <a:gd name="connsiteX1" fmla="*/ 0 w 382935"/>
              <a:gd name="connsiteY1" fmla="*/ 0 h 205109"/>
              <a:gd name="connsiteX2" fmla="*/ 0 w 382935"/>
              <a:gd name="connsiteY2" fmla="*/ 205110 h 205109"/>
              <a:gd name="connsiteX3" fmla="*/ 264584 w 382935"/>
              <a:gd name="connsiteY3" fmla="*/ 205110 h 205109"/>
              <a:gd name="connsiteX4" fmla="*/ 382935 w 382935"/>
              <a:gd name="connsiteY4" fmla="*/ 102555 h 2051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2935" h="205109">
                <a:moveTo>
                  <a:pt x="264584" y="0"/>
                </a:moveTo>
                <a:lnTo>
                  <a:pt x="0" y="0"/>
                </a:lnTo>
                <a:lnTo>
                  <a:pt x="0" y="205110"/>
                </a:lnTo>
                <a:lnTo>
                  <a:pt x="264584" y="205110"/>
                </a:lnTo>
                <a:lnTo>
                  <a:pt x="382935" y="102555"/>
                </a:lnTo>
                <a:close/>
              </a:path>
            </a:pathLst>
          </a:custGeom>
          <a:solidFill>
            <a:schemeClr val="tx1"/>
          </a:solidFill>
          <a:ln w="1195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54" name="Freeform: Shape 1353">
            <a:extLst>
              <a:ext uri="{FF2B5EF4-FFF2-40B4-BE49-F238E27FC236}">
                <a16:creationId xmlns:a16="http://schemas.microsoft.com/office/drawing/2014/main" id="{4287660C-6E2B-67C9-EED1-26D10F6FAF3D}"/>
              </a:ext>
            </a:extLst>
          </p:cNvPr>
          <p:cNvSpPr/>
          <p:nvPr/>
        </p:nvSpPr>
        <p:spPr>
          <a:xfrm>
            <a:off x="2449060" y="3075497"/>
            <a:ext cx="382935" cy="205588"/>
          </a:xfrm>
          <a:custGeom>
            <a:avLst/>
            <a:gdLst>
              <a:gd name="connsiteX0" fmla="*/ 264584 w 382935"/>
              <a:gd name="connsiteY0" fmla="*/ 0 h 205588"/>
              <a:gd name="connsiteX1" fmla="*/ 0 w 382935"/>
              <a:gd name="connsiteY1" fmla="*/ 0 h 205588"/>
              <a:gd name="connsiteX2" fmla="*/ 118351 w 382935"/>
              <a:gd name="connsiteY2" fmla="*/ 102794 h 205588"/>
              <a:gd name="connsiteX3" fmla="*/ 0 w 382935"/>
              <a:gd name="connsiteY3" fmla="*/ 205588 h 205588"/>
              <a:gd name="connsiteX4" fmla="*/ 264584 w 382935"/>
              <a:gd name="connsiteY4" fmla="*/ 205588 h 205588"/>
              <a:gd name="connsiteX5" fmla="*/ 382935 w 382935"/>
              <a:gd name="connsiteY5" fmla="*/ 102794 h 205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2935" h="205588">
                <a:moveTo>
                  <a:pt x="264584" y="0"/>
                </a:moveTo>
                <a:lnTo>
                  <a:pt x="0" y="0"/>
                </a:lnTo>
                <a:lnTo>
                  <a:pt x="118351" y="102794"/>
                </a:lnTo>
                <a:lnTo>
                  <a:pt x="0" y="205588"/>
                </a:lnTo>
                <a:lnTo>
                  <a:pt x="264584" y="205588"/>
                </a:lnTo>
                <a:lnTo>
                  <a:pt x="382935" y="102794"/>
                </a:lnTo>
                <a:close/>
              </a:path>
            </a:pathLst>
          </a:custGeom>
          <a:solidFill>
            <a:schemeClr val="tx1"/>
          </a:solidFill>
          <a:ln w="1195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55" name="Freeform: Shape 1354">
            <a:extLst>
              <a:ext uri="{FF2B5EF4-FFF2-40B4-BE49-F238E27FC236}">
                <a16:creationId xmlns:a16="http://schemas.microsoft.com/office/drawing/2014/main" id="{EFF21E96-837D-0DFF-6788-426ABC3634F3}"/>
              </a:ext>
            </a:extLst>
          </p:cNvPr>
          <p:cNvSpPr/>
          <p:nvPr/>
        </p:nvSpPr>
        <p:spPr>
          <a:xfrm>
            <a:off x="1683190" y="3052162"/>
            <a:ext cx="382935" cy="252258"/>
          </a:xfrm>
          <a:custGeom>
            <a:avLst/>
            <a:gdLst>
              <a:gd name="connsiteX0" fmla="*/ 382935 w 382935"/>
              <a:gd name="connsiteY0" fmla="*/ 117513 h 252258"/>
              <a:gd name="connsiteX1" fmla="*/ 236104 w 382935"/>
              <a:gd name="connsiteY1" fmla="*/ 0 h 252258"/>
              <a:gd name="connsiteX2" fmla="*/ 236104 w 382935"/>
              <a:gd name="connsiteY2" fmla="*/ 55645 h 252258"/>
              <a:gd name="connsiteX3" fmla="*/ 0 w 382935"/>
              <a:gd name="connsiteY3" fmla="*/ 252258 h 252258"/>
              <a:gd name="connsiteX4" fmla="*/ 181655 w 382935"/>
              <a:gd name="connsiteY4" fmla="*/ 176150 h 252258"/>
              <a:gd name="connsiteX5" fmla="*/ 236223 w 382935"/>
              <a:gd name="connsiteY5" fmla="*/ 179142 h 252258"/>
              <a:gd name="connsiteX6" fmla="*/ 236223 w 382935"/>
              <a:gd name="connsiteY6" fmla="*/ 235027 h 252258"/>
              <a:gd name="connsiteX7" fmla="*/ 382935 w 382935"/>
              <a:gd name="connsiteY7" fmla="*/ 117513 h 252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2935" h="252258">
                <a:moveTo>
                  <a:pt x="382935" y="117513"/>
                </a:moveTo>
                <a:lnTo>
                  <a:pt x="236104" y="0"/>
                </a:lnTo>
                <a:lnTo>
                  <a:pt x="236104" y="55645"/>
                </a:lnTo>
                <a:cubicBezTo>
                  <a:pt x="121702" y="63304"/>
                  <a:pt x="27404" y="144438"/>
                  <a:pt x="0" y="252258"/>
                </a:cubicBezTo>
                <a:cubicBezTo>
                  <a:pt x="46192" y="205229"/>
                  <a:pt x="110573" y="176150"/>
                  <a:pt x="181655" y="176150"/>
                </a:cubicBezTo>
                <a:cubicBezTo>
                  <a:pt x="200323" y="176150"/>
                  <a:pt x="218632" y="176389"/>
                  <a:pt x="236223" y="179142"/>
                </a:cubicBezTo>
                <a:lnTo>
                  <a:pt x="236223" y="235027"/>
                </a:lnTo>
                <a:lnTo>
                  <a:pt x="382935" y="117513"/>
                </a:lnTo>
                <a:close/>
              </a:path>
            </a:pathLst>
          </a:custGeom>
          <a:solidFill>
            <a:schemeClr val="tx1"/>
          </a:solidFill>
          <a:ln w="1195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357" name="Graphic 2">
            <a:extLst>
              <a:ext uri="{FF2B5EF4-FFF2-40B4-BE49-F238E27FC236}">
                <a16:creationId xmlns:a16="http://schemas.microsoft.com/office/drawing/2014/main" id="{3AD8432C-EE1F-F8A8-D6EB-BE905BFA4FAD}"/>
              </a:ext>
            </a:extLst>
          </p:cNvPr>
          <p:cNvGrpSpPr/>
          <p:nvPr/>
        </p:nvGrpSpPr>
        <p:grpSpPr>
          <a:xfrm>
            <a:off x="10123204" y="2220953"/>
            <a:ext cx="352061" cy="382935"/>
            <a:chOff x="10123204" y="2220953"/>
            <a:chExt cx="352061" cy="382935"/>
          </a:xfrm>
          <a:solidFill>
            <a:schemeClr val="tx1"/>
          </a:solidFill>
        </p:grpSpPr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EADF291E-0838-6C20-5A0E-78099088F052}"/>
                </a:ext>
              </a:extLst>
            </p:cNvPr>
            <p:cNvSpPr/>
            <p:nvPr/>
          </p:nvSpPr>
          <p:spPr>
            <a:xfrm>
              <a:off x="10123204" y="2220953"/>
              <a:ext cx="352061" cy="176150"/>
            </a:xfrm>
            <a:custGeom>
              <a:avLst/>
              <a:gdLst>
                <a:gd name="connsiteX0" fmla="*/ 176031 w 352061"/>
                <a:gd name="connsiteY0" fmla="*/ 0 h 176150"/>
                <a:gd name="connsiteX1" fmla="*/ 0 w 352061"/>
                <a:gd name="connsiteY1" fmla="*/ 88075 h 176150"/>
                <a:gd name="connsiteX2" fmla="*/ 176031 w 352061"/>
                <a:gd name="connsiteY2" fmla="*/ 176150 h 176150"/>
                <a:gd name="connsiteX3" fmla="*/ 352062 w 352061"/>
                <a:gd name="connsiteY3" fmla="*/ 88075 h 17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2061" h="176150">
                  <a:moveTo>
                    <a:pt x="176031" y="0"/>
                  </a:moveTo>
                  <a:lnTo>
                    <a:pt x="0" y="88075"/>
                  </a:lnTo>
                  <a:lnTo>
                    <a:pt x="176031" y="176150"/>
                  </a:lnTo>
                  <a:lnTo>
                    <a:pt x="352062" y="88075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56A527B5-5684-0721-E576-FA7C73621A97}"/>
                </a:ext>
              </a:extLst>
            </p:cNvPr>
            <p:cNvSpPr/>
            <p:nvPr/>
          </p:nvSpPr>
          <p:spPr>
            <a:xfrm>
              <a:off x="10123204" y="2357613"/>
              <a:ext cx="154371" cy="246275"/>
            </a:xfrm>
            <a:custGeom>
              <a:avLst/>
              <a:gdLst>
                <a:gd name="connsiteX0" fmla="*/ 0 w 154371"/>
                <a:gd name="connsiteY0" fmla="*/ 169090 h 246275"/>
                <a:gd name="connsiteX1" fmla="*/ 154371 w 154371"/>
                <a:gd name="connsiteY1" fmla="*/ 246275 h 246275"/>
                <a:gd name="connsiteX2" fmla="*/ 154371 w 154371"/>
                <a:gd name="connsiteY2" fmla="*/ 77185 h 246275"/>
                <a:gd name="connsiteX3" fmla="*/ 0 w 154371"/>
                <a:gd name="connsiteY3" fmla="*/ 0 h 24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371" h="246275">
                  <a:moveTo>
                    <a:pt x="0" y="169090"/>
                  </a:moveTo>
                  <a:lnTo>
                    <a:pt x="154371" y="246275"/>
                  </a:lnTo>
                  <a:lnTo>
                    <a:pt x="154371" y="771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955A76C0-D70A-7D2A-C3C1-6CD698FDD129}"/>
                </a:ext>
              </a:extLst>
            </p:cNvPr>
            <p:cNvSpPr/>
            <p:nvPr/>
          </p:nvSpPr>
          <p:spPr>
            <a:xfrm>
              <a:off x="10320895" y="2357613"/>
              <a:ext cx="154371" cy="246275"/>
            </a:xfrm>
            <a:custGeom>
              <a:avLst/>
              <a:gdLst>
                <a:gd name="connsiteX0" fmla="*/ 0 w 154371"/>
                <a:gd name="connsiteY0" fmla="*/ 246275 h 246275"/>
                <a:gd name="connsiteX1" fmla="*/ 154371 w 154371"/>
                <a:gd name="connsiteY1" fmla="*/ 169090 h 246275"/>
                <a:gd name="connsiteX2" fmla="*/ 154371 w 154371"/>
                <a:gd name="connsiteY2" fmla="*/ 0 h 246275"/>
                <a:gd name="connsiteX3" fmla="*/ 0 w 154371"/>
                <a:gd name="connsiteY3" fmla="*/ 77185 h 24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371" h="246275">
                  <a:moveTo>
                    <a:pt x="0" y="246275"/>
                  </a:moveTo>
                  <a:lnTo>
                    <a:pt x="154371" y="169090"/>
                  </a:lnTo>
                  <a:lnTo>
                    <a:pt x="154371" y="0"/>
                  </a:lnTo>
                  <a:lnTo>
                    <a:pt x="0" y="77185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61" name="Graphic 2">
            <a:extLst>
              <a:ext uri="{FF2B5EF4-FFF2-40B4-BE49-F238E27FC236}">
                <a16:creationId xmlns:a16="http://schemas.microsoft.com/office/drawing/2014/main" id="{E28AFB35-8398-9E61-3C0B-9FC1EF0D1444}"/>
              </a:ext>
            </a:extLst>
          </p:cNvPr>
          <p:cNvGrpSpPr/>
          <p:nvPr/>
        </p:nvGrpSpPr>
        <p:grpSpPr>
          <a:xfrm>
            <a:off x="9341896" y="2220953"/>
            <a:ext cx="382935" cy="382935"/>
            <a:chOff x="9341896" y="2220953"/>
            <a:chExt cx="382935" cy="382935"/>
          </a:xfrm>
          <a:solidFill>
            <a:schemeClr val="tx1"/>
          </a:solidFill>
        </p:grpSpPr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F5CE09B3-4D75-F822-B5F9-F17BC3289D7D}"/>
                </a:ext>
              </a:extLst>
            </p:cNvPr>
            <p:cNvSpPr/>
            <p:nvPr/>
          </p:nvSpPr>
          <p:spPr>
            <a:xfrm>
              <a:off x="9483463" y="2220953"/>
              <a:ext cx="98725" cy="98725"/>
            </a:xfrm>
            <a:custGeom>
              <a:avLst/>
              <a:gdLst>
                <a:gd name="connsiteX0" fmla="*/ 0 w 98725"/>
                <a:gd name="connsiteY0" fmla="*/ 0 h 98725"/>
                <a:gd name="connsiteX1" fmla="*/ 98726 w 98725"/>
                <a:gd name="connsiteY1" fmla="*/ 0 h 98725"/>
                <a:gd name="connsiteX2" fmla="*/ 98726 w 98725"/>
                <a:gd name="connsiteY2" fmla="*/ 98726 h 98725"/>
                <a:gd name="connsiteX3" fmla="*/ 0 w 98725"/>
                <a:gd name="connsiteY3" fmla="*/ 98726 h 9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725" h="98725">
                  <a:moveTo>
                    <a:pt x="0" y="0"/>
                  </a:moveTo>
                  <a:lnTo>
                    <a:pt x="98726" y="0"/>
                  </a:lnTo>
                  <a:lnTo>
                    <a:pt x="98726" y="98726"/>
                  </a:lnTo>
                  <a:lnTo>
                    <a:pt x="0" y="98726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D349A432-FB63-91AD-CF57-A4C6B65C69E4}"/>
                </a:ext>
              </a:extLst>
            </p:cNvPr>
            <p:cNvSpPr/>
            <p:nvPr/>
          </p:nvSpPr>
          <p:spPr>
            <a:xfrm>
              <a:off x="9625628" y="2505163"/>
              <a:ext cx="99204" cy="98725"/>
            </a:xfrm>
            <a:custGeom>
              <a:avLst/>
              <a:gdLst>
                <a:gd name="connsiteX0" fmla="*/ 0 w 99204"/>
                <a:gd name="connsiteY0" fmla="*/ 0 h 98725"/>
                <a:gd name="connsiteX1" fmla="*/ 99204 w 99204"/>
                <a:gd name="connsiteY1" fmla="*/ 0 h 98725"/>
                <a:gd name="connsiteX2" fmla="*/ 99204 w 99204"/>
                <a:gd name="connsiteY2" fmla="*/ 98726 h 98725"/>
                <a:gd name="connsiteX3" fmla="*/ 0 w 99204"/>
                <a:gd name="connsiteY3" fmla="*/ 98726 h 9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204" h="98725">
                  <a:moveTo>
                    <a:pt x="0" y="0"/>
                  </a:moveTo>
                  <a:lnTo>
                    <a:pt x="99204" y="0"/>
                  </a:lnTo>
                  <a:lnTo>
                    <a:pt x="99204" y="98726"/>
                  </a:lnTo>
                  <a:lnTo>
                    <a:pt x="0" y="98726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2A6A8520-6259-B949-CFD5-12E48D2C9E98}"/>
                </a:ext>
              </a:extLst>
            </p:cNvPr>
            <p:cNvSpPr/>
            <p:nvPr/>
          </p:nvSpPr>
          <p:spPr>
            <a:xfrm>
              <a:off x="9483463" y="2363118"/>
              <a:ext cx="98725" cy="98725"/>
            </a:xfrm>
            <a:custGeom>
              <a:avLst/>
              <a:gdLst>
                <a:gd name="connsiteX0" fmla="*/ 0 w 98725"/>
                <a:gd name="connsiteY0" fmla="*/ 0 h 98725"/>
                <a:gd name="connsiteX1" fmla="*/ 98726 w 98725"/>
                <a:gd name="connsiteY1" fmla="*/ 0 h 98725"/>
                <a:gd name="connsiteX2" fmla="*/ 98726 w 98725"/>
                <a:gd name="connsiteY2" fmla="*/ 98725 h 98725"/>
                <a:gd name="connsiteX3" fmla="*/ 0 w 98725"/>
                <a:gd name="connsiteY3" fmla="*/ 98725 h 9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725" h="98725">
                  <a:moveTo>
                    <a:pt x="0" y="0"/>
                  </a:moveTo>
                  <a:lnTo>
                    <a:pt x="98726" y="0"/>
                  </a:lnTo>
                  <a:lnTo>
                    <a:pt x="98726" y="98725"/>
                  </a:lnTo>
                  <a:lnTo>
                    <a:pt x="0" y="98725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2ED5D2FC-3395-2920-494B-FD6C20CFAB39}"/>
                </a:ext>
              </a:extLst>
            </p:cNvPr>
            <p:cNvSpPr/>
            <p:nvPr/>
          </p:nvSpPr>
          <p:spPr>
            <a:xfrm>
              <a:off x="9341896" y="2363118"/>
              <a:ext cx="98127" cy="98725"/>
            </a:xfrm>
            <a:custGeom>
              <a:avLst/>
              <a:gdLst>
                <a:gd name="connsiteX0" fmla="*/ 0 w 98127"/>
                <a:gd name="connsiteY0" fmla="*/ 0 h 98725"/>
                <a:gd name="connsiteX1" fmla="*/ 98127 w 98127"/>
                <a:gd name="connsiteY1" fmla="*/ 0 h 98725"/>
                <a:gd name="connsiteX2" fmla="*/ 98127 w 98127"/>
                <a:gd name="connsiteY2" fmla="*/ 98725 h 98725"/>
                <a:gd name="connsiteX3" fmla="*/ 0 w 98127"/>
                <a:gd name="connsiteY3" fmla="*/ 98725 h 9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127" h="98725">
                  <a:moveTo>
                    <a:pt x="0" y="0"/>
                  </a:moveTo>
                  <a:lnTo>
                    <a:pt x="98127" y="0"/>
                  </a:lnTo>
                  <a:lnTo>
                    <a:pt x="98127" y="98725"/>
                  </a:lnTo>
                  <a:lnTo>
                    <a:pt x="0" y="98725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7CCBCD1D-D8A5-82BA-640C-9B4D1B66F3DE}"/>
                </a:ext>
              </a:extLst>
            </p:cNvPr>
            <p:cNvSpPr/>
            <p:nvPr/>
          </p:nvSpPr>
          <p:spPr>
            <a:xfrm>
              <a:off x="9483463" y="2505163"/>
              <a:ext cx="98725" cy="98725"/>
            </a:xfrm>
            <a:custGeom>
              <a:avLst/>
              <a:gdLst>
                <a:gd name="connsiteX0" fmla="*/ 0 w 98725"/>
                <a:gd name="connsiteY0" fmla="*/ 0 h 98725"/>
                <a:gd name="connsiteX1" fmla="*/ 98726 w 98725"/>
                <a:gd name="connsiteY1" fmla="*/ 0 h 98725"/>
                <a:gd name="connsiteX2" fmla="*/ 98726 w 98725"/>
                <a:gd name="connsiteY2" fmla="*/ 98726 h 98725"/>
                <a:gd name="connsiteX3" fmla="*/ 0 w 98725"/>
                <a:gd name="connsiteY3" fmla="*/ 98726 h 9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725" h="98725">
                  <a:moveTo>
                    <a:pt x="0" y="0"/>
                  </a:moveTo>
                  <a:lnTo>
                    <a:pt x="98726" y="0"/>
                  </a:lnTo>
                  <a:lnTo>
                    <a:pt x="98726" y="98726"/>
                  </a:lnTo>
                  <a:lnTo>
                    <a:pt x="0" y="98726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E9E852FE-8960-6E7B-63E1-EEBAF9335236}"/>
                </a:ext>
              </a:extLst>
            </p:cNvPr>
            <p:cNvSpPr/>
            <p:nvPr/>
          </p:nvSpPr>
          <p:spPr>
            <a:xfrm>
              <a:off x="9341896" y="2505163"/>
              <a:ext cx="98127" cy="98725"/>
            </a:xfrm>
            <a:custGeom>
              <a:avLst/>
              <a:gdLst>
                <a:gd name="connsiteX0" fmla="*/ 0 w 98127"/>
                <a:gd name="connsiteY0" fmla="*/ 0 h 98725"/>
                <a:gd name="connsiteX1" fmla="*/ 98127 w 98127"/>
                <a:gd name="connsiteY1" fmla="*/ 0 h 98725"/>
                <a:gd name="connsiteX2" fmla="*/ 98127 w 98127"/>
                <a:gd name="connsiteY2" fmla="*/ 98726 h 98725"/>
                <a:gd name="connsiteX3" fmla="*/ 0 w 98127"/>
                <a:gd name="connsiteY3" fmla="*/ 98726 h 9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127" h="98725">
                  <a:moveTo>
                    <a:pt x="0" y="0"/>
                  </a:moveTo>
                  <a:lnTo>
                    <a:pt x="98127" y="0"/>
                  </a:lnTo>
                  <a:lnTo>
                    <a:pt x="98127" y="98726"/>
                  </a:lnTo>
                  <a:lnTo>
                    <a:pt x="0" y="98726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9CB2B71A-D052-2D5C-5A96-EF244E578D2A}"/>
                </a:ext>
              </a:extLst>
            </p:cNvPr>
            <p:cNvSpPr/>
            <p:nvPr/>
          </p:nvSpPr>
          <p:spPr>
            <a:xfrm>
              <a:off x="9341896" y="2220953"/>
              <a:ext cx="98127" cy="98725"/>
            </a:xfrm>
            <a:custGeom>
              <a:avLst/>
              <a:gdLst>
                <a:gd name="connsiteX0" fmla="*/ 0 w 98127"/>
                <a:gd name="connsiteY0" fmla="*/ 0 h 98725"/>
                <a:gd name="connsiteX1" fmla="*/ 98127 w 98127"/>
                <a:gd name="connsiteY1" fmla="*/ 0 h 98725"/>
                <a:gd name="connsiteX2" fmla="*/ 98127 w 98127"/>
                <a:gd name="connsiteY2" fmla="*/ 98726 h 98725"/>
                <a:gd name="connsiteX3" fmla="*/ 0 w 98127"/>
                <a:gd name="connsiteY3" fmla="*/ 98726 h 9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127" h="98725">
                  <a:moveTo>
                    <a:pt x="0" y="0"/>
                  </a:moveTo>
                  <a:lnTo>
                    <a:pt x="98127" y="0"/>
                  </a:lnTo>
                  <a:lnTo>
                    <a:pt x="98127" y="98726"/>
                  </a:lnTo>
                  <a:lnTo>
                    <a:pt x="0" y="98726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1D1B4616-2F61-68A6-47D9-85C266EC8F26}"/>
                </a:ext>
              </a:extLst>
            </p:cNvPr>
            <p:cNvSpPr/>
            <p:nvPr/>
          </p:nvSpPr>
          <p:spPr>
            <a:xfrm>
              <a:off x="9625628" y="2220953"/>
              <a:ext cx="99204" cy="98725"/>
            </a:xfrm>
            <a:custGeom>
              <a:avLst/>
              <a:gdLst>
                <a:gd name="connsiteX0" fmla="*/ 0 w 99204"/>
                <a:gd name="connsiteY0" fmla="*/ 0 h 98725"/>
                <a:gd name="connsiteX1" fmla="*/ 99204 w 99204"/>
                <a:gd name="connsiteY1" fmla="*/ 0 h 98725"/>
                <a:gd name="connsiteX2" fmla="*/ 99204 w 99204"/>
                <a:gd name="connsiteY2" fmla="*/ 98726 h 98725"/>
                <a:gd name="connsiteX3" fmla="*/ 0 w 99204"/>
                <a:gd name="connsiteY3" fmla="*/ 98726 h 9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204" h="98725">
                  <a:moveTo>
                    <a:pt x="0" y="0"/>
                  </a:moveTo>
                  <a:lnTo>
                    <a:pt x="99204" y="0"/>
                  </a:lnTo>
                  <a:lnTo>
                    <a:pt x="99204" y="98726"/>
                  </a:lnTo>
                  <a:lnTo>
                    <a:pt x="0" y="98726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7308677F-7FC0-6058-135E-F04132BBAFF6}"/>
                </a:ext>
              </a:extLst>
            </p:cNvPr>
            <p:cNvSpPr/>
            <p:nvPr/>
          </p:nvSpPr>
          <p:spPr>
            <a:xfrm>
              <a:off x="9625628" y="2363118"/>
              <a:ext cx="99204" cy="98725"/>
            </a:xfrm>
            <a:custGeom>
              <a:avLst/>
              <a:gdLst>
                <a:gd name="connsiteX0" fmla="*/ 0 w 99204"/>
                <a:gd name="connsiteY0" fmla="*/ 0 h 98725"/>
                <a:gd name="connsiteX1" fmla="*/ 99204 w 99204"/>
                <a:gd name="connsiteY1" fmla="*/ 0 h 98725"/>
                <a:gd name="connsiteX2" fmla="*/ 99204 w 99204"/>
                <a:gd name="connsiteY2" fmla="*/ 98725 h 98725"/>
                <a:gd name="connsiteX3" fmla="*/ 0 w 99204"/>
                <a:gd name="connsiteY3" fmla="*/ 98725 h 9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204" h="98725">
                  <a:moveTo>
                    <a:pt x="0" y="0"/>
                  </a:moveTo>
                  <a:lnTo>
                    <a:pt x="99204" y="0"/>
                  </a:lnTo>
                  <a:lnTo>
                    <a:pt x="99204" y="98725"/>
                  </a:lnTo>
                  <a:lnTo>
                    <a:pt x="0" y="98725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71" name="Graphic 2">
            <a:extLst>
              <a:ext uri="{FF2B5EF4-FFF2-40B4-BE49-F238E27FC236}">
                <a16:creationId xmlns:a16="http://schemas.microsoft.com/office/drawing/2014/main" id="{990564F0-E439-5FF7-9128-EEE90D753BDE}"/>
              </a:ext>
            </a:extLst>
          </p:cNvPr>
          <p:cNvGrpSpPr/>
          <p:nvPr/>
        </p:nvGrpSpPr>
        <p:grpSpPr>
          <a:xfrm>
            <a:off x="8576026" y="2220953"/>
            <a:ext cx="382935" cy="382935"/>
            <a:chOff x="8576026" y="2220953"/>
            <a:chExt cx="382935" cy="382935"/>
          </a:xfrm>
          <a:solidFill>
            <a:schemeClr val="tx1"/>
          </a:solidFill>
        </p:grpSpPr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EA6318EE-2C89-88C0-642B-C86049A9FDED}"/>
                </a:ext>
              </a:extLst>
            </p:cNvPr>
            <p:cNvSpPr/>
            <p:nvPr/>
          </p:nvSpPr>
          <p:spPr>
            <a:xfrm>
              <a:off x="8576026" y="2220953"/>
              <a:ext cx="169807" cy="169807"/>
            </a:xfrm>
            <a:custGeom>
              <a:avLst/>
              <a:gdLst>
                <a:gd name="connsiteX0" fmla="*/ 0 w 169807"/>
                <a:gd name="connsiteY0" fmla="*/ 0 h 169807"/>
                <a:gd name="connsiteX1" fmla="*/ 169808 w 169807"/>
                <a:gd name="connsiteY1" fmla="*/ 0 h 169807"/>
                <a:gd name="connsiteX2" fmla="*/ 169808 w 169807"/>
                <a:gd name="connsiteY2" fmla="*/ 169808 h 169807"/>
                <a:gd name="connsiteX3" fmla="*/ 0 w 169807"/>
                <a:gd name="connsiteY3" fmla="*/ 169808 h 169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807" h="169807">
                  <a:moveTo>
                    <a:pt x="0" y="0"/>
                  </a:moveTo>
                  <a:lnTo>
                    <a:pt x="169808" y="0"/>
                  </a:lnTo>
                  <a:lnTo>
                    <a:pt x="169808" y="169808"/>
                  </a:lnTo>
                  <a:lnTo>
                    <a:pt x="0" y="169808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7712B35C-FC34-AA7A-0153-B8A6BC79CEE9}"/>
                </a:ext>
              </a:extLst>
            </p:cNvPr>
            <p:cNvSpPr/>
            <p:nvPr/>
          </p:nvSpPr>
          <p:spPr>
            <a:xfrm>
              <a:off x="8789153" y="2220953"/>
              <a:ext cx="169807" cy="169807"/>
            </a:xfrm>
            <a:custGeom>
              <a:avLst/>
              <a:gdLst>
                <a:gd name="connsiteX0" fmla="*/ 0 w 169807"/>
                <a:gd name="connsiteY0" fmla="*/ 0 h 169807"/>
                <a:gd name="connsiteX1" fmla="*/ 169808 w 169807"/>
                <a:gd name="connsiteY1" fmla="*/ 0 h 169807"/>
                <a:gd name="connsiteX2" fmla="*/ 169808 w 169807"/>
                <a:gd name="connsiteY2" fmla="*/ 169808 h 169807"/>
                <a:gd name="connsiteX3" fmla="*/ 0 w 169807"/>
                <a:gd name="connsiteY3" fmla="*/ 169808 h 169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807" h="169807">
                  <a:moveTo>
                    <a:pt x="0" y="0"/>
                  </a:moveTo>
                  <a:lnTo>
                    <a:pt x="169808" y="0"/>
                  </a:lnTo>
                  <a:lnTo>
                    <a:pt x="169808" y="169808"/>
                  </a:lnTo>
                  <a:lnTo>
                    <a:pt x="0" y="169808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9A24CB50-2222-9F0F-2BE9-E254AC2A46D6}"/>
                </a:ext>
              </a:extLst>
            </p:cNvPr>
            <p:cNvSpPr/>
            <p:nvPr/>
          </p:nvSpPr>
          <p:spPr>
            <a:xfrm>
              <a:off x="8576026" y="2434081"/>
              <a:ext cx="169807" cy="169807"/>
            </a:xfrm>
            <a:custGeom>
              <a:avLst/>
              <a:gdLst>
                <a:gd name="connsiteX0" fmla="*/ 0 w 169807"/>
                <a:gd name="connsiteY0" fmla="*/ 0 h 169807"/>
                <a:gd name="connsiteX1" fmla="*/ 169808 w 169807"/>
                <a:gd name="connsiteY1" fmla="*/ 0 h 169807"/>
                <a:gd name="connsiteX2" fmla="*/ 169808 w 169807"/>
                <a:gd name="connsiteY2" fmla="*/ 169808 h 169807"/>
                <a:gd name="connsiteX3" fmla="*/ 0 w 169807"/>
                <a:gd name="connsiteY3" fmla="*/ 169808 h 169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807" h="169807">
                  <a:moveTo>
                    <a:pt x="0" y="0"/>
                  </a:moveTo>
                  <a:lnTo>
                    <a:pt x="169808" y="0"/>
                  </a:lnTo>
                  <a:lnTo>
                    <a:pt x="169808" y="169808"/>
                  </a:lnTo>
                  <a:lnTo>
                    <a:pt x="0" y="169808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78B10E1E-798A-1894-7DFB-DC13F9E14C57}"/>
                </a:ext>
              </a:extLst>
            </p:cNvPr>
            <p:cNvSpPr/>
            <p:nvPr/>
          </p:nvSpPr>
          <p:spPr>
            <a:xfrm>
              <a:off x="8789153" y="2434081"/>
              <a:ext cx="169807" cy="169807"/>
            </a:xfrm>
            <a:custGeom>
              <a:avLst/>
              <a:gdLst>
                <a:gd name="connsiteX0" fmla="*/ 0 w 169807"/>
                <a:gd name="connsiteY0" fmla="*/ 0 h 169807"/>
                <a:gd name="connsiteX1" fmla="*/ 169808 w 169807"/>
                <a:gd name="connsiteY1" fmla="*/ 0 h 169807"/>
                <a:gd name="connsiteX2" fmla="*/ 169808 w 169807"/>
                <a:gd name="connsiteY2" fmla="*/ 169808 h 169807"/>
                <a:gd name="connsiteX3" fmla="*/ 0 w 169807"/>
                <a:gd name="connsiteY3" fmla="*/ 169808 h 169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807" h="169807">
                  <a:moveTo>
                    <a:pt x="0" y="0"/>
                  </a:moveTo>
                  <a:lnTo>
                    <a:pt x="169808" y="0"/>
                  </a:lnTo>
                  <a:lnTo>
                    <a:pt x="169808" y="169808"/>
                  </a:lnTo>
                  <a:lnTo>
                    <a:pt x="0" y="169808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76" name="Graphic 2">
            <a:extLst>
              <a:ext uri="{FF2B5EF4-FFF2-40B4-BE49-F238E27FC236}">
                <a16:creationId xmlns:a16="http://schemas.microsoft.com/office/drawing/2014/main" id="{2DA87C98-AE14-C4B6-6EDF-DB38675C4AD6}"/>
              </a:ext>
            </a:extLst>
          </p:cNvPr>
          <p:cNvGrpSpPr/>
          <p:nvPr/>
        </p:nvGrpSpPr>
        <p:grpSpPr>
          <a:xfrm>
            <a:off x="7848449" y="2220953"/>
            <a:ext cx="306348" cy="382935"/>
            <a:chOff x="7848449" y="2220953"/>
            <a:chExt cx="306348" cy="382935"/>
          </a:xfrm>
          <a:solidFill>
            <a:schemeClr val="tx1"/>
          </a:solidFill>
        </p:grpSpPr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E60759E9-A9EC-AE29-C68B-181F16C780B7}"/>
                </a:ext>
              </a:extLst>
            </p:cNvPr>
            <p:cNvSpPr/>
            <p:nvPr/>
          </p:nvSpPr>
          <p:spPr>
            <a:xfrm>
              <a:off x="8093527" y="2220953"/>
              <a:ext cx="61269" cy="382935"/>
            </a:xfrm>
            <a:custGeom>
              <a:avLst/>
              <a:gdLst>
                <a:gd name="connsiteX0" fmla="*/ 0 w 61269"/>
                <a:gd name="connsiteY0" fmla="*/ 0 h 382935"/>
                <a:gd name="connsiteX1" fmla="*/ 61270 w 61269"/>
                <a:gd name="connsiteY1" fmla="*/ 0 h 382935"/>
                <a:gd name="connsiteX2" fmla="*/ 61270 w 61269"/>
                <a:gd name="connsiteY2" fmla="*/ 382935 h 382935"/>
                <a:gd name="connsiteX3" fmla="*/ 0 w 61269"/>
                <a:gd name="connsiteY3" fmla="*/ 382935 h 38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269" h="382935">
                  <a:moveTo>
                    <a:pt x="0" y="0"/>
                  </a:moveTo>
                  <a:lnTo>
                    <a:pt x="61270" y="0"/>
                  </a:lnTo>
                  <a:lnTo>
                    <a:pt x="61270" y="382935"/>
                  </a:lnTo>
                  <a:lnTo>
                    <a:pt x="0" y="382935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D9387CB5-5F04-C187-C061-A86062DB17EB}"/>
                </a:ext>
              </a:extLst>
            </p:cNvPr>
            <p:cNvSpPr/>
            <p:nvPr/>
          </p:nvSpPr>
          <p:spPr>
            <a:xfrm>
              <a:off x="7970988" y="2220953"/>
              <a:ext cx="61269" cy="382935"/>
            </a:xfrm>
            <a:custGeom>
              <a:avLst/>
              <a:gdLst>
                <a:gd name="connsiteX0" fmla="*/ 0 w 61269"/>
                <a:gd name="connsiteY0" fmla="*/ 0 h 382935"/>
                <a:gd name="connsiteX1" fmla="*/ 61270 w 61269"/>
                <a:gd name="connsiteY1" fmla="*/ 0 h 382935"/>
                <a:gd name="connsiteX2" fmla="*/ 61270 w 61269"/>
                <a:gd name="connsiteY2" fmla="*/ 382935 h 382935"/>
                <a:gd name="connsiteX3" fmla="*/ 0 w 61269"/>
                <a:gd name="connsiteY3" fmla="*/ 382935 h 38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269" h="382935">
                  <a:moveTo>
                    <a:pt x="0" y="0"/>
                  </a:moveTo>
                  <a:lnTo>
                    <a:pt x="61270" y="0"/>
                  </a:lnTo>
                  <a:lnTo>
                    <a:pt x="61270" y="382935"/>
                  </a:lnTo>
                  <a:lnTo>
                    <a:pt x="0" y="382935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72EFFD19-1B92-80AA-55A9-775E30D7ED93}"/>
                </a:ext>
              </a:extLst>
            </p:cNvPr>
            <p:cNvSpPr/>
            <p:nvPr/>
          </p:nvSpPr>
          <p:spPr>
            <a:xfrm>
              <a:off x="7848449" y="2220953"/>
              <a:ext cx="61269" cy="382935"/>
            </a:xfrm>
            <a:custGeom>
              <a:avLst/>
              <a:gdLst>
                <a:gd name="connsiteX0" fmla="*/ 0 w 61269"/>
                <a:gd name="connsiteY0" fmla="*/ 0 h 382935"/>
                <a:gd name="connsiteX1" fmla="*/ 61270 w 61269"/>
                <a:gd name="connsiteY1" fmla="*/ 0 h 382935"/>
                <a:gd name="connsiteX2" fmla="*/ 61270 w 61269"/>
                <a:gd name="connsiteY2" fmla="*/ 382935 h 382935"/>
                <a:gd name="connsiteX3" fmla="*/ 0 w 61269"/>
                <a:gd name="connsiteY3" fmla="*/ 382935 h 38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269" h="382935">
                  <a:moveTo>
                    <a:pt x="0" y="0"/>
                  </a:moveTo>
                  <a:lnTo>
                    <a:pt x="61270" y="0"/>
                  </a:lnTo>
                  <a:lnTo>
                    <a:pt x="61270" y="382935"/>
                  </a:lnTo>
                  <a:lnTo>
                    <a:pt x="0" y="382935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80" name="Graphic 2">
            <a:extLst>
              <a:ext uri="{FF2B5EF4-FFF2-40B4-BE49-F238E27FC236}">
                <a16:creationId xmlns:a16="http://schemas.microsoft.com/office/drawing/2014/main" id="{65D9D511-62A1-D267-B1C7-84EA5ED9770A}"/>
              </a:ext>
            </a:extLst>
          </p:cNvPr>
          <p:cNvGrpSpPr/>
          <p:nvPr/>
        </p:nvGrpSpPr>
        <p:grpSpPr>
          <a:xfrm>
            <a:off x="7044284" y="2259247"/>
            <a:ext cx="382935" cy="306348"/>
            <a:chOff x="7044284" y="2259247"/>
            <a:chExt cx="382935" cy="306348"/>
          </a:xfrm>
          <a:solidFill>
            <a:schemeClr val="tx1"/>
          </a:solidFill>
        </p:grpSpPr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7A2AC627-75CE-7D60-9EB1-F6DD0EC6383A}"/>
                </a:ext>
              </a:extLst>
            </p:cNvPr>
            <p:cNvSpPr/>
            <p:nvPr/>
          </p:nvSpPr>
          <p:spPr>
            <a:xfrm>
              <a:off x="7044284" y="2504325"/>
              <a:ext cx="60671" cy="61269"/>
            </a:xfrm>
            <a:custGeom>
              <a:avLst/>
              <a:gdLst>
                <a:gd name="connsiteX0" fmla="*/ 0 w 60671"/>
                <a:gd name="connsiteY0" fmla="*/ 0 h 61269"/>
                <a:gd name="connsiteX1" fmla="*/ 60671 w 60671"/>
                <a:gd name="connsiteY1" fmla="*/ 0 h 61269"/>
                <a:gd name="connsiteX2" fmla="*/ 60671 w 60671"/>
                <a:gd name="connsiteY2" fmla="*/ 61270 h 61269"/>
                <a:gd name="connsiteX3" fmla="*/ 0 w 60671"/>
                <a:gd name="connsiteY3" fmla="*/ 61270 h 6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671" h="61269">
                  <a:moveTo>
                    <a:pt x="0" y="0"/>
                  </a:moveTo>
                  <a:lnTo>
                    <a:pt x="60671" y="0"/>
                  </a:lnTo>
                  <a:lnTo>
                    <a:pt x="60671" y="61270"/>
                  </a:lnTo>
                  <a:lnTo>
                    <a:pt x="0" y="61270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ACE92C40-7EA8-9CB3-7FAA-EFA2DE9CD528}"/>
                </a:ext>
              </a:extLst>
            </p:cNvPr>
            <p:cNvSpPr/>
            <p:nvPr/>
          </p:nvSpPr>
          <p:spPr>
            <a:xfrm>
              <a:off x="7148275" y="2504325"/>
              <a:ext cx="278944" cy="61269"/>
            </a:xfrm>
            <a:custGeom>
              <a:avLst/>
              <a:gdLst>
                <a:gd name="connsiteX0" fmla="*/ 0 w 278944"/>
                <a:gd name="connsiteY0" fmla="*/ 0 h 61269"/>
                <a:gd name="connsiteX1" fmla="*/ 278944 w 278944"/>
                <a:gd name="connsiteY1" fmla="*/ 0 h 61269"/>
                <a:gd name="connsiteX2" fmla="*/ 278944 w 278944"/>
                <a:gd name="connsiteY2" fmla="*/ 61270 h 61269"/>
                <a:gd name="connsiteX3" fmla="*/ 0 w 278944"/>
                <a:gd name="connsiteY3" fmla="*/ 61270 h 6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944" h="61269">
                  <a:moveTo>
                    <a:pt x="0" y="0"/>
                  </a:moveTo>
                  <a:lnTo>
                    <a:pt x="278944" y="0"/>
                  </a:lnTo>
                  <a:lnTo>
                    <a:pt x="278944" y="61270"/>
                  </a:lnTo>
                  <a:lnTo>
                    <a:pt x="0" y="61270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48B89C12-1660-6241-32C8-BB6DF699741F}"/>
                </a:ext>
              </a:extLst>
            </p:cNvPr>
            <p:cNvSpPr/>
            <p:nvPr/>
          </p:nvSpPr>
          <p:spPr>
            <a:xfrm>
              <a:off x="7044284" y="2381786"/>
              <a:ext cx="60671" cy="61269"/>
            </a:xfrm>
            <a:custGeom>
              <a:avLst/>
              <a:gdLst>
                <a:gd name="connsiteX0" fmla="*/ 0 w 60671"/>
                <a:gd name="connsiteY0" fmla="*/ 0 h 61269"/>
                <a:gd name="connsiteX1" fmla="*/ 60671 w 60671"/>
                <a:gd name="connsiteY1" fmla="*/ 0 h 61269"/>
                <a:gd name="connsiteX2" fmla="*/ 60671 w 60671"/>
                <a:gd name="connsiteY2" fmla="*/ 61270 h 61269"/>
                <a:gd name="connsiteX3" fmla="*/ 0 w 60671"/>
                <a:gd name="connsiteY3" fmla="*/ 61270 h 6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671" h="61269">
                  <a:moveTo>
                    <a:pt x="0" y="0"/>
                  </a:moveTo>
                  <a:lnTo>
                    <a:pt x="60671" y="0"/>
                  </a:lnTo>
                  <a:lnTo>
                    <a:pt x="60671" y="61270"/>
                  </a:lnTo>
                  <a:lnTo>
                    <a:pt x="0" y="61270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91B24250-E49C-D996-47FF-48E3E677463E}"/>
                </a:ext>
              </a:extLst>
            </p:cNvPr>
            <p:cNvSpPr/>
            <p:nvPr/>
          </p:nvSpPr>
          <p:spPr>
            <a:xfrm>
              <a:off x="7148275" y="2381786"/>
              <a:ext cx="278944" cy="61269"/>
            </a:xfrm>
            <a:custGeom>
              <a:avLst/>
              <a:gdLst>
                <a:gd name="connsiteX0" fmla="*/ 0 w 278944"/>
                <a:gd name="connsiteY0" fmla="*/ 0 h 61269"/>
                <a:gd name="connsiteX1" fmla="*/ 278944 w 278944"/>
                <a:gd name="connsiteY1" fmla="*/ 0 h 61269"/>
                <a:gd name="connsiteX2" fmla="*/ 278944 w 278944"/>
                <a:gd name="connsiteY2" fmla="*/ 61270 h 61269"/>
                <a:gd name="connsiteX3" fmla="*/ 0 w 278944"/>
                <a:gd name="connsiteY3" fmla="*/ 61270 h 6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944" h="61269">
                  <a:moveTo>
                    <a:pt x="0" y="0"/>
                  </a:moveTo>
                  <a:lnTo>
                    <a:pt x="278944" y="0"/>
                  </a:lnTo>
                  <a:lnTo>
                    <a:pt x="278944" y="61270"/>
                  </a:lnTo>
                  <a:lnTo>
                    <a:pt x="0" y="61270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414884DD-B22D-A47C-900E-6BE69CA8830B}"/>
                </a:ext>
              </a:extLst>
            </p:cNvPr>
            <p:cNvSpPr/>
            <p:nvPr/>
          </p:nvSpPr>
          <p:spPr>
            <a:xfrm>
              <a:off x="7044284" y="2259247"/>
              <a:ext cx="60671" cy="61269"/>
            </a:xfrm>
            <a:custGeom>
              <a:avLst/>
              <a:gdLst>
                <a:gd name="connsiteX0" fmla="*/ 0 w 60671"/>
                <a:gd name="connsiteY0" fmla="*/ 0 h 61269"/>
                <a:gd name="connsiteX1" fmla="*/ 60671 w 60671"/>
                <a:gd name="connsiteY1" fmla="*/ 0 h 61269"/>
                <a:gd name="connsiteX2" fmla="*/ 60671 w 60671"/>
                <a:gd name="connsiteY2" fmla="*/ 61270 h 61269"/>
                <a:gd name="connsiteX3" fmla="*/ 0 w 60671"/>
                <a:gd name="connsiteY3" fmla="*/ 61270 h 6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671" h="61269">
                  <a:moveTo>
                    <a:pt x="0" y="0"/>
                  </a:moveTo>
                  <a:lnTo>
                    <a:pt x="60671" y="0"/>
                  </a:lnTo>
                  <a:lnTo>
                    <a:pt x="60671" y="61270"/>
                  </a:lnTo>
                  <a:lnTo>
                    <a:pt x="0" y="61270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B74BF187-FF3C-312E-8ED7-BF04BB6AECE4}"/>
                </a:ext>
              </a:extLst>
            </p:cNvPr>
            <p:cNvSpPr/>
            <p:nvPr/>
          </p:nvSpPr>
          <p:spPr>
            <a:xfrm>
              <a:off x="7148275" y="2259247"/>
              <a:ext cx="278944" cy="61269"/>
            </a:xfrm>
            <a:custGeom>
              <a:avLst/>
              <a:gdLst>
                <a:gd name="connsiteX0" fmla="*/ 0 w 278944"/>
                <a:gd name="connsiteY0" fmla="*/ 0 h 61269"/>
                <a:gd name="connsiteX1" fmla="*/ 278944 w 278944"/>
                <a:gd name="connsiteY1" fmla="*/ 0 h 61269"/>
                <a:gd name="connsiteX2" fmla="*/ 278944 w 278944"/>
                <a:gd name="connsiteY2" fmla="*/ 61270 h 61269"/>
                <a:gd name="connsiteX3" fmla="*/ 0 w 278944"/>
                <a:gd name="connsiteY3" fmla="*/ 61270 h 6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944" h="61269">
                  <a:moveTo>
                    <a:pt x="0" y="0"/>
                  </a:moveTo>
                  <a:lnTo>
                    <a:pt x="278944" y="0"/>
                  </a:lnTo>
                  <a:lnTo>
                    <a:pt x="278944" y="61270"/>
                  </a:lnTo>
                  <a:lnTo>
                    <a:pt x="0" y="61270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87" name="Graphic 2">
            <a:extLst>
              <a:ext uri="{FF2B5EF4-FFF2-40B4-BE49-F238E27FC236}">
                <a16:creationId xmlns:a16="http://schemas.microsoft.com/office/drawing/2014/main" id="{5CED3EE3-0695-D7B2-AC4B-7A668390BE5A}"/>
              </a:ext>
            </a:extLst>
          </p:cNvPr>
          <p:cNvGrpSpPr/>
          <p:nvPr/>
        </p:nvGrpSpPr>
        <p:grpSpPr>
          <a:xfrm>
            <a:off x="6278414" y="2259247"/>
            <a:ext cx="382935" cy="306348"/>
            <a:chOff x="6278414" y="2259247"/>
            <a:chExt cx="382935" cy="306348"/>
          </a:xfrm>
          <a:solidFill>
            <a:schemeClr val="tx1"/>
          </a:solidFill>
        </p:grpSpPr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790F26DE-6FF4-7D9A-775A-F5F7DC48BF91}"/>
                </a:ext>
              </a:extLst>
            </p:cNvPr>
            <p:cNvSpPr/>
            <p:nvPr/>
          </p:nvSpPr>
          <p:spPr>
            <a:xfrm>
              <a:off x="6278414" y="2259247"/>
              <a:ext cx="382935" cy="61269"/>
            </a:xfrm>
            <a:custGeom>
              <a:avLst/>
              <a:gdLst>
                <a:gd name="connsiteX0" fmla="*/ 0 w 382935"/>
                <a:gd name="connsiteY0" fmla="*/ 0 h 61269"/>
                <a:gd name="connsiteX1" fmla="*/ 382935 w 382935"/>
                <a:gd name="connsiteY1" fmla="*/ 0 h 61269"/>
                <a:gd name="connsiteX2" fmla="*/ 382935 w 382935"/>
                <a:gd name="connsiteY2" fmla="*/ 61270 h 61269"/>
                <a:gd name="connsiteX3" fmla="*/ 0 w 382935"/>
                <a:gd name="connsiteY3" fmla="*/ 61270 h 6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2935" h="61269">
                  <a:moveTo>
                    <a:pt x="0" y="0"/>
                  </a:moveTo>
                  <a:lnTo>
                    <a:pt x="382935" y="0"/>
                  </a:lnTo>
                  <a:lnTo>
                    <a:pt x="382935" y="61270"/>
                  </a:lnTo>
                  <a:lnTo>
                    <a:pt x="0" y="61270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0A13F9FC-BDF6-3981-868A-A2BFDC677BB2}"/>
                </a:ext>
              </a:extLst>
            </p:cNvPr>
            <p:cNvSpPr/>
            <p:nvPr/>
          </p:nvSpPr>
          <p:spPr>
            <a:xfrm>
              <a:off x="6278414" y="2381786"/>
              <a:ext cx="382935" cy="61269"/>
            </a:xfrm>
            <a:custGeom>
              <a:avLst/>
              <a:gdLst>
                <a:gd name="connsiteX0" fmla="*/ 0 w 382935"/>
                <a:gd name="connsiteY0" fmla="*/ 0 h 61269"/>
                <a:gd name="connsiteX1" fmla="*/ 382935 w 382935"/>
                <a:gd name="connsiteY1" fmla="*/ 0 h 61269"/>
                <a:gd name="connsiteX2" fmla="*/ 382935 w 382935"/>
                <a:gd name="connsiteY2" fmla="*/ 61270 h 61269"/>
                <a:gd name="connsiteX3" fmla="*/ 0 w 382935"/>
                <a:gd name="connsiteY3" fmla="*/ 61270 h 6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2935" h="61269">
                  <a:moveTo>
                    <a:pt x="0" y="0"/>
                  </a:moveTo>
                  <a:lnTo>
                    <a:pt x="382935" y="0"/>
                  </a:lnTo>
                  <a:lnTo>
                    <a:pt x="382935" y="61270"/>
                  </a:lnTo>
                  <a:lnTo>
                    <a:pt x="0" y="61270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86D44D8D-C81C-009B-31F2-E825CEEAA806}"/>
                </a:ext>
              </a:extLst>
            </p:cNvPr>
            <p:cNvSpPr/>
            <p:nvPr/>
          </p:nvSpPr>
          <p:spPr>
            <a:xfrm>
              <a:off x="6278414" y="2504325"/>
              <a:ext cx="382935" cy="61269"/>
            </a:xfrm>
            <a:custGeom>
              <a:avLst/>
              <a:gdLst>
                <a:gd name="connsiteX0" fmla="*/ 0 w 382935"/>
                <a:gd name="connsiteY0" fmla="*/ 0 h 61269"/>
                <a:gd name="connsiteX1" fmla="*/ 382935 w 382935"/>
                <a:gd name="connsiteY1" fmla="*/ 0 h 61269"/>
                <a:gd name="connsiteX2" fmla="*/ 382935 w 382935"/>
                <a:gd name="connsiteY2" fmla="*/ 61270 h 61269"/>
                <a:gd name="connsiteX3" fmla="*/ 0 w 382935"/>
                <a:gd name="connsiteY3" fmla="*/ 61270 h 6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2935" h="61269">
                  <a:moveTo>
                    <a:pt x="0" y="0"/>
                  </a:moveTo>
                  <a:lnTo>
                    <a:pt x="382935" y="0"/>
                  </a:lnTo>
                  <a:lnTo>
                    <a:pt x="382935" y="61270"/>
                  </a:lnTo>
                  <a:lnTo>
                    <a:pt x="0" y="61270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91" name="Graphic 2">
            <a:extLst>
              <a:ext uri="{FF2B5EF4-FFF2-40B4-BE49-F238E27FC236}">
                <a16:creationId xmlns:a16="http://schemas.microsoft.com/office/drawing/2014/main" id="{2F8C4F56-B482-E8E3-61CC-37178D153C6F}"/>
              </a:ext>
            </a:extLst>
          </p:cNvPr>
          <p:cNvGrpSpPr/>
          <p:nvPr/>
        </p:nvGrpSpPr>
        <p:grpSpPr>
          <a:xfrm>
            <a:off x="5516372" y="2220953"/>
            <a:ext cx="375396" cy="383055"/>
            <a:chOff x="5516372" y="2220953"/>
            <a:chExt cx="375396" cy="383055"/>
          </a:xfrm>
          <a:solidFill>
            <a:schemeClr val="tx1"/>
          </a:solidFill>
        </p:grpSpPr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CC978A6D-44A0-9C50-3B58-5850A1C1375F}"/>
                </a:ext>
              </a:extLst>
            </p:cNvPr>
            <p:cNvSpPr/>
            <p:nvPr/>
          </p:nvSpPr>
          <p:spPr>
            <a:xfrm>
              <a:off x="5566872" y="2504116"/>
              <a:ext cx="66415" cy="66385"/>
            </a:xfrm>
            <a:custGeom>
              <a:avLst/>
              <a:gdLst>
                <a:gd name="connsiteX0" fmla="*/ 9693 w 66415"/>
                <a:gd name="connsiteY0" fmla="*/ 9783 h 66385"/>
                <a:gd name="connsiteX1" fmla="*/ 9693 w 66415"/>
                <a:gd name="connsiteY1" fmla="*/ 56692 h 66385"/>
                <a:gd name="connsiteX2" fmla="*/ 56722 w 66415"/>
                <a:gd name="connsiteY2" fmla="*/ 56692 h 66385"/>
                <a:gd name="connsiteX3" fmla="*/ 56722 w 66415"/>
                <a:gd name="connsiteY3" fmla="*/ 9783 h 66385"/>
                <a:gd name="connsiteX4" fmla="*/ 9693 w 66415"/>
                <a:gd name="connsiteY4" fmla="*/ 9783 h 66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415" h="66385">
                  <a:moveTo>
                    <a:pt x="9693" y="9783"/>
                  </a:moveTo>
                  <a:cubicBezTo>
                    <a:pt x="-3231" y="22707"/>
                    <a:pt x="-3231" y="43768"/>
                    <a:pt x="9693" y="56692"/>
                  </a:cubicBezTo>
                  <a:cubicBezTo>
                    <a:pt x="22617" y="69616"/>
                    <a:pt x="43679" y="69616"/>
                    <a:pt x="56722" y="56692"/>
                  </a:cubicBezTo>
                  <a:cubicBezTo>
                    <a:pt x="69646" y="43768"/>
                    <a:pt x="69646" y="22707"/>
                    <a:pt x="56722" y="9783"/>
                  </a:cubicBezTo>
                  <a:cubicBezTo>
                    <a:pt x="43798" y="-3261"/>
                    <a:pt x="22737" y="-3261"/>
                    <a:pt x="9693" y="9783"/>
                  </a:cubicBez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064F46FB-E6B9-4254-B687-431CD9E4A757}"/>
                </a:ext>
              </a:extLst>
            </p:cNvPr>
            <p:cNvSpPr/>
            <p:nvPr/>
          </p:nvSpPr>
          <p:spPr>
            <a:xfrm>
              <a:off x="5516372" y="2387889"/>
              <a:ext cx="74672" cy="74672"/>
            </a:xfrm>
            <a:custGeom>
              <a:avLst/>
              <a:gdLst>
                <a:gd name="connsiteX0" fmla="*/ 74672 w 74672"/>
                <a:gd name="connsiteY0" fmla="*/ 37336 h 74672"/>
                <a:gd name="connsiteX1" fmla="*/ 37336 w 74672"/>
                <a:gd name="connsiteY1" fmla="*/ 0 h 74672"/>
                <a:gd name="connsiteX2" fmla="*/ 0 w 74672"/>
                <a:gd name="connsiteY2" fmla="*/ 37336 h 74672"/>
                <a:gd name="connsiteX3" fmla="*/ 37336 w 74672"/>
                <a:gd name="connsiteY3" fmla="*/ 74672 h 74672"/>
                <a:gd name="connsiteX4" fmla="*/ 74672 w 74672"/>
                <a:gd name="connsiteY4" fmla="*/ 37336 h 7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672" h="74672">
                  <a:moveTo>
                    <a:pt x="74672" y="37336"/>
                  </a:moveTo>
                  <a:cubicBezTo>
                    <a:pt x="74672" y="16753"/>
                    <a:pt x="57919" y="0"/>
                    <a:pt x="37336" y="0"/>
                  </a:cubicBezTo>
                  <a:cubicBezTo>
                    <a:pt x="16753" y="0"/>
                    <a:pt x="0" y="16753"/>
                    <a:pt x="0" y="37336"/>
                  </a:cubicBezTo>
                  <a:cubicBezTo>
                    <a:pt x="0" y="57919"/>
                    <a:pt x="16753" y="74672"/>
                    <a:pt x="37336" y="74672"/>
                  </a:cubicBezTo>
                  <a:cubicBezTo>
                    <a:pt x="57919" y="74672"/>
                    <a:pt x="74672" y="57919"/>
                    <a:pt x="74672" y="37336"/>
                  </a:cubicBez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3F8BC5AA-1A18-ECB1-D132-4C21FD855689}"/>
                </a:ext>
              </a:extLst>
            </p:cNvPr>
            <p:cNvSpPr/>
            <p:nvPr/>
          </p:nvSpPr>
          <p:spPr>
            <a:xfrm>
              <a:off x="5558615" y="2271692"/>
              <a:ext cx="83049" cy="83049"/>
            </a:xfrm>
            <a:custGeom>
              <a:avLst/>
              <a:gdLst>
                <a:gd name="connsiteX0" fmla="*/ 41525 w 83049"/>
                <a:gd name="connsiteY0" fmla="*/ 0 h 83049"/>
                <a:gd name="connsiteX1" fmla="*/ 0 w 83049"/>
                <a:gd name="connsiteY1" fmla="*/ 41525 h 83049"/>
                <a:gd name="connsiteX2" fmla="*/ 41525 w 83049"/>
                <a:gd name="connsiteY2" fmla="*/ 83049 h 83049"/>
                <a:gd name="connsiteX3" fmla="*/ 83049 w 83049"/>
                <a:gd name="connsiteY3" fmla="*/ 41525 h 83049"/>
                <a:gd name="connsiteX4" fmla="*/ 41525 w 83049"/>
                <a:gd name="connsiteY4" fmla="*/ 0 h 83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049" h="83049">
                  <a:moveTo>
                    <a:pt x="41525" y="0"/>
                  </a:moveTo>
                  <a:cubicBezTo>
                    <a:pt x="18548" y="0"/>
                    <a:pt x="0" y="18548"/>
                    <a:pt x="0" y="41525"/>
                  </a:cubicBezTo>
                  <a:cubicBezTo>
                    <a:pt x="0" y="64381"/>
                    <a:pt x="18548" y="83049"/>
                    <a:pt x="41525" y="83049"/>
                  </a:cubicBezTo>
                  <a:cubicBezTo>
                    <a:pt x="64500" y="83049"/>
                    <a:pt x="83049" y="64501"/>
                    <a:pt x="83049" y="41525"/>
                  </a:cubicBezTo>
                  <a:cubicBezTo>
                    <a:pt x="83049" y="18548"/>
                    <a:pt x="64381" y="0"/>
                    <a:pt x="41525" y="0"/>
                  </a:cubicBez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32075026-C0D0-D09C-0C08-84156456A6C3}"/>
                </a:ext>
              </a:extLst>
            </p:cNvPr>
            <p:cNvSpPr/>
            <p:nvPr/>
          </p:nvSpPr>
          <p:spPr>
            <a:xfrm>
              <a:off x="5666555" y="2220953"/>
              <a:ext cx="91425" cy="91186"/>
            </a:xfrm>
            <a:custGeom>
              <a:avLst/>
              <a:gdLst>
                <a:gd name="connsiteX0" fmla="*/ 45713 w 91425"/>
                <a:gd name="connsiteY0" fmla="*/ 0 h 91186"/>
                <a:gd name="connsiteX1" fmla="*/ 0 w 91425"/>
                <a:gd name="connsiteY1" fmla="*/ 45593 h 91186"/>
                <a:gd name="connsiteX2" fmla="*/ 45713 w 91425"/>
                <a:gd name="connsiteY2" fmla="*/ 91187 h 91186"/>
                <a:gd name="connsiteX3" fmla="*/ 91426 w 91425"/>
                <a:gd name="connsiteY3" fmla="*/ 45593 h 91186"/>
                <a:gd name="connsiteX4" fmla="*/ 45713 w 91425"/>
                <a:gd name="connsiteY4" fmla="*/ 0 h 91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425" h="91186">
                  <a:moveTo>
                    <a:pt x="45713" y="0"/>
                  </a:moveTo>
                  <a:cubicBezTo>
                    <a:pt x="20463" y="0"/>
                    <a:pt x="0" y="20463"/>
                    <a:pt x="0" y="45593"/>
                  </a:cubicBezTo>
                  <a:cubicBezTo>
                    <a:pt x="0" y="70843"/>
                    <a:pt x="20463" y="91187"/>
                    <a:pt x="45713" y="91187"/>
                  </a:cubicBezTo>
                  <a:cubicBezTo>
                    <a:pt x="70963" y="91187"/>
                    <a:pt x="91426" y="70723"/>
                    <a:pt x="91426" y="45593"/>
                  </a:cubicBezTo>
                  <a:cubicBezTo>
                    <a:pt x="91426" y="20463"/>
                    <a:pt x="70963" y="0"/>
                    <a:pt x="45713" y="0"/>
                  </a:cubicBez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5F7A9A08-8734-F118-AEE2-4B79ABC5C961}"/>
                </a:ext>
              </a:extLst>
            </p:cNvPr>
            <p:cNvSpPr/>
            <p:nvPr/>
          </p:nvSpPr>
          <p:spPr>
            <a:xfrm>
              <a:off x="5683189" y="2545850"/>
              <a:ext cx="58158" cy="58158"/>
            </a:xfrm>
            <a:custGeom>
              <a:avLst/>
              <a:gdLst>
                <a:gd name="connsiteX0" fmla="*/ 29079 w 58158"/>
                <a:gd name="connsiteY0" fmla="*/ 0 h 58158"/>
                <a:gd name="connsiteX1" fmla="*/ 0 w 58158"/>
                <a:gd name="connsiteY1" fmla="*/ 29079 h 58158"/>
                <a:gd name="connsiteX2" fmla="*/ 29079 w 58158"/>
                <a:gd name="connsiteY2" fmla="*/ 58158 h 58158"/>
                <a:gd name="connsiteX3" fmla="*/ 58158 w 58158"/>
                <a:gd name="connsiteY3" fmla="*/ 29079 h 58158"/>
                <a:gd name="connsiteX4" fmla="*/ 29079 w 58158"/>
                <a:gd name="connsiteY4" fmla="*/ 0 h 5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58" h="58158">
                  <a:moveTo>
                    <a:pt x="29079" y="0"/>
                  </a:moveTo>
                  <a:cubicBezTo>
                    <a:pt x="13044" y="0"/>
                    <a:pt x="0" y="13044"/>
                    <a:pt x="0" y="29079"/>
                  </a:cubicBezTo>
                  <a:cubicBezTo>
                    <a:pt x="0" y="45115"/>
                    <a:pt x="13044" y="58158"/>
                    <a:pt x="29079" y="58158"/>
                  </a:cubicBezTo>
                  <a:cubicBezTo>
                    <a:pt x="45114" y="58158"/>
                    <a:pt x="58158" y="45115"/>
                    <a:pt x="58158" y="29079"/>
                  </a:cubicBezTo>
                  <a:cubicBezTo>
                    <a:pt x="58158" y="12924"/>
                    <a:pt x="45234" y="0"/>
                    <a:pt x="29079" y="0"/>
                  </a:cubicBez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FD2D6524-0D63-B9E9-6CD7-480920CAF37D}"/>
                </a:ext>
              </a:extLst>
            </p:cNvPr>
            <p:cNvSpPr/>
            <p:nvPr/>
          </p:nvSpPr>
          <p:spPr>
            <a:xfrm>
              <a:off x="5850244" y="2404523"/>
              <a:ext cx="41524" cy="41404"/>
            </a:xfrm>
            <a:custGeom>
              <a:avLst/>
              <a:gdLst>
                <a:gd name="connsiteX0" fmla="*/ 20703 w 41524"/>
                <a:gd name="connsiteY0" fmla="*/ 0 h 41404"/>
                <a:gd name="connsiteX1" fmla="*/ 0 w 41524"/>
                <a:gd name="connsiteY1" fmla="*/ 20702 h 41404"/>
                <a:gd name="connsiteX2" fmla="*/ 20703 w 41524"/>
                <a:gd name="connsiteY2" fmla="*/ 41405 h 41404"/>
                <a:gd name="connsiteX3" fmla="*/ 41525 w 41524"/>
                <a:gd name="connsiteY3" fmla="*/ 20702 h 41404"/>
                <a:gd name="connsiteX4" fmla="*/ 20703 w 41524"/>
                <a:gd name="connsiteY4" fmla="*/ 0 h 41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524" h="41404">
                  <a:moveTo>
                    <a:pt x="20703" y="0"/>
                  </a:moveTo>
                  <a:cubicBezTo>
                    <a:pt x="9214" y="0"/>
                    <a:pt x="0" y="9334"/>
                    <a:pt x="0" y="20702"/>
                  </a:cubicBezTo>
                  <a:cubicBezTo>
                    <a:pt x="0" y="32071"/>
                    <a:pt x="9334" y="41405"/>
                    <a:pt x="20703" y="41405"/>
                  </a:cubicBezTo>
                  <a:cubicBezTo>
                    <a:pt x="32191" y="41405"/>
                    <a:pt x="41525" y="32071"/>
                    <a:pt x="41525" y="20702"/>
                  </a:cubicBezTo>
                  <a:cubicBezTo>
                    <a:pt x="41525" y="9334"/>
                    <a:pt x="32191" y="0"/>
                    <a:pt x="20703" y="0"/>
                  </a:cubicBez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AA40DFCD-FA58-2D95-FCE6-E9AC668A4DCB}"/>
                </a:ext>
              </a:extLst>
            </p:cNvPr>
            <p:cNvSpPr/>
            <p:nvPr/>
          </p:nvSpPr>
          <p:spPr>
            <a:xfrm>
              <a:off x="5799655" y="2512403"/>
              <a:ext cx="49841" cy="49811"/>
            </a:xfrm>
            <a:custGeom>
              <a:avLst/>
              <a:gdLst>
                <a:gd name="connsiteX0" fmla="*/ 7270 w 49841"/>
                <a:gd name="connsiteY0" fmla="*/ 7360 h 49811"/>
                <a:gd name="connsiteX1" fmla="*/ 7270 w 49841"/>
                <a:gd name="connsiteY1" fmla="*/ 42542 h 49811"/>
                <a:gd name="connsiteX2" fmla="*/ 42571 w 49841"/>
                <a:gd name="connsiteY2" fmla="*/ 42542 h 49811"/>
                <a:gd name="connsiteX3" fmla="*/ 42571 w 49841"/>
                <a:gd name="connsiteY3" fmla="*/ 7360 h 49811"/>
                <a:gd name="connsiteX4" fmla="*/ 7270 w 49841"/>
                <a:gd name="connsiteY4" fmla="*/ 7360 h 49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841" h="49811">
                  <a:moveTo>
                    <a:pt x="7270" y="7360"/>
                  </a:moveTo>
                  <a:cubicBezTo>
                    <a:pt x="-2423" y="17053"/>
                    <a:pt x="-2423" y="32849"/>
                    <a:pt x="7270" y="42542"/>
                  </a:cubicBezTo>
                  <a:cubicBezTo>
                    <a:pt x="16963" y="52235"/>
                    <a:pt x="32759" y="52235"/>
                    <a:pt x="42571" y="42542"/>
                  </a:cubicBezTo>
                  <a:cubicBezTo>
                    <a:pt x="52264" y="32849"/>
                    <a:pt x="52264" y="17053"/>
                    <a:pt x="42571" y="7360"/>
                  </a:cubicBezTo>
                  <a:cubicBezTo>
                    <a:pt x="32759" y="-2453"/>
                    <a:pt x="16963" y="-2453"/>
                    <a:pt x="7270" y="7360"/>
                  </a:cubicBez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E5B5C5C4-2485-0014-55B5-D65C698EFED7}"/>
                </a:ext>
              </a:extLst>
            </p:cNvPr>
            <p:cNvSpPr/>
            <p:nvPr/>
          </p:nvSpPr>
          <p:spPr>
            <a:xfrm>
              <a:off x="5809438" y="2294908"/>
              <a:ext cx="33267" cy="33267"/>
            </a:xfrm>
            <a:custGeom>
              <a:avLst/>
              <a:gdLst>
                <a:gd name="connsiteX0" fmla="*/ 16634 w 33267"/>
                <a:gd name="connsiteY0" fmla="*/ 33267 h 33267"/>
                <a:gd name="connsiteX1" fmla="*/ 33267 w 33267"/>
                <a:gd name="connsiteY1" fmla="*/ 16634 h 33267"/>
                <a:gd name="connsiteX2" fmla="*/ 16634 w 33267"/>
                <a:gd name="connsiteY2" fmla="*/ 0 h 33267"/>
                <a:gd name="connsiteX3" fmla="*/ 0 w 33267"/>
                <a:gd name="connsiteY3" fmla="*/ 16634 h 33267"/>
                <a:gd name="connsiteX4" fmla="*/ 16634 w 33267"/>
                <a:gd name="connsiteY4" fmla="*/ 33267 h 33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267" h="33267">
                  <a:moveTo>
                    <a:pt x="16634" y="33267"/>
                  </a:moveTo>
                  <a:cubicBezTo>
                    <a:pt x="25848" y="33267"/>
                    <a:pt x="33267" y="25848"/>
                    <a:pt x="33267" y="16634"/>
                  </a:cubicBezTo>
                  <a:cubicBezTo>
                    <a:pt x="33267" y="7419"/>
                    <a:pt x="25848" y="0"/>
                    <a:pt x="16634" y="0"/>
                  </a:cubicBezTo>
                  <a:cubicBezTo>
                    <a:pt x="7419" y="0"/>
                    <a:pt x="0" y="7419"/>
                    <a:pt x="0" y="16634"/>
                  </a:cubicBezTo>
                  <a:cubicBezTo>
                    <a:pt x="120" y="25848"/>
                    <a:pt x="7539" y="33267"/>
                    <a:pt x="16634" y="33267"/>
                  </a:cubicBez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00" name="Graphic 2">
            <a:extLst>
              <a:ext uri="{FF2B5EF4-FFF2-40B4-BE49-F238E27FC236}">
                <a16:creationId xmlns:a16="http://schemas.microsoft.com/office/drawing/2014/main" id="{D4D57161-364A-EC70-C994-0F646050BF04}"/>
              </a:ext>
            </a:extLst>
          </p:cNvPr>
          <p:cNvGrpSpPr/>
          <p:nvPr/>
        </p:nvGrpSpPr>
        <p:grpSpPr>
          <a:xfrm>
            <a:off x="4746672" y="2220953"/>
            <a:ext cx="382935" cy="382935"/>
            <a:chOff x="4746672" y="2220953"/>
            <a:chExt cx="382935" cy="382935"/>
          </a:xfrm>
          <a:solidFill>
            <a:schemeClr val="tx1"/>
          </a:solidFill>
        </p:grpSpPr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1F59C80E-E648-53F1-B3EC-19356E641CD8}"/>
                </a:ext>
              </a:extLst>
            </p:cNvPr>
            <p:cNvSpPr/>
            <p:nvPr/>
          </p:nvSpPr>
          <p:spPr>
            <a:xfrm>
              <a:off x="4900804" y="2220953"/>
              <a:ext cx="74672" cy="74672"/>
            </a:xfrm>
            <a:custGeom>
              <a:avLst/>
              <a:gdLst>
                <a:gd name="connsiteX0" fmla="*/ 37336 w 74672"/>
                <a:gd name="connsiteY0" fmla="*/ 0 h 74672"/>
                <a:gd name="connsiteX1" fmla="*/ 0 w 74672"/>
                <a:gd name="connsiteY1" fmla="*/ 37336 h 74672"/>
                <a:gd name="connsiteX2" fmla="*/ 37336 w 74672"/>
                <a:gd name="connsiteY2" fmla="*/ 74672 h 74672"/>
                <a:gd name="connsiteX3" fmla="*/ 74672 w 74672"/>
                <a:gd name="connsiteY3" fmla="*/ 37336 h 74672"/>
                <a:gd name="connsiteX4" fmla="*/ 37336 w 74672"/>
                <a:gd name="connsiteY4" fmla="*/ 0 h 7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672" h="74672">
                  <a:moveTo>
                    <a:pt x="37336" y="0"/>
                  </a:moveTo>
                  <a:cubicBezTo>
                    <a:pt x="16753" y="0"/>
                    <a:pt x="0" y="16753"/>
                    <a:pt x="0" y="37336"/>
                  </a:cubicBezTo>
                  <a:cubicBezTo>
                    <a:pt x="0" y="57919"/>
                    <a:pt x="16753" y="74672"/>
                    <a:pt x="37336" y="74672"/>
                  </a:cubicBezTo>
                  <a:cubicBezTo>
                    <a:pt x="57919" y="74672"/>
                    <a:pt x="74672" y="57919"/>
                    <a:pt x="74672" y="37336"/>
                  </a:cubicBezTo>
                  <a:cubicBezTo>
                    <a:pt x="74672" y="16753"/>
                    <a:pt x="57919" y="0"/>
                    <a:pt x="37336" y="0"/>
                  </a:cubicBez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DBF145C0-A075-BE32-AEBB-EEE4F599BC2F}"/>
                </a:ext>
              </a:extLst>
            </p:cNvPr>
            <p:cNvSpPr/>
            <p:nvPr/>
          </p:nvSpPr>
          <p:spPr>
            <a:xfrm>
              <a:off x="4900804" y="2529216"/>
              <a:ext cx="74672" cy="74672"/>
            </a:xfrm>
            <a:custGeom>
              <a:avLst/>
              <a:gdLst>
                <a:gd name="connsiteX0" fmla="*/ 37336 w 74672"/>
                <a:gd name="connsiteY0" fmla="*/ 0 h 74672"/>
                <a:gd name="connsiteX1" fmla="*/ 0 w 74672"/>
                <a:gd name="connsiteY1" fmla="*/ 37336 h 74672"/>
                <a:gd name="connsiteX2" fmla="*/ 37336 w 74672"/>
                <a:gd name="connsiteY2" fmla="*/ 74672 h 74672"/>
                <a:gd name="connsiteX3" fmla="*/ 74672 w 74672"/>
                <a:gd name="connsiteY3" fmla="*/ 37336 h 74672"/>
                <a:gd name="connsiteX4" fmla="*/ 37336 w 74672"/>
                <a:gd name="connsiteY4" fmla="*/ 0 h 7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672" h="74672">
                  <a:moveTo>
                    <a:pt x="37336" y="0"/>
                  </a:moveTo>
                  <a:cubicBezTo>
                    <a:pt x="16753" y="0"/>
                    <a:pt x="0" y="16753"/>
                    <a:pt x="0" y="37336"/>
                  </a:cubicBezTo>
                  <a:cubicBezTo>
                    <a:pt x="0" y="57919"/>
                    <a:pt x="16753" y="74672"/>
                    <a:pt x="37336" y="74672"/>
                  </a:cubicBezTo>
                  <a:cubicBezTo>
                    <a:pt x="57919" y="74672"/>
                    <a:pt x="74672" y="57919"/>
                    <a:pt x="74672" y="37336"/>
                  </a:cubicBezTo>
                  <a:cubicBezTo>
                    <a:pt x="74672" y="16753"/>
                    <a:pt x="57919" y="0"/>
                    <a:pt x="37336" y="0"/>
                  </a:cubicBez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4EBBB7B0-DEA1-9120-B9E7-40297C6C9ECA}"/>
                </a:ext>
              </a:extLst>
            </p:cNvPr>
            <p:cNvSpPr/>
            <p:nvPr/>
          </p:nvSpPr>
          <p:spPr>
            <a:xfrm>
              <a:off x="4791847" y="2266128"/>
              <a:ext cx="74672" cy="74672"/>
            </a:xfrm>
            <a:custGeom>
              <a:avLst/>
              <a:gdLst>
                <a:gd name="connsiteX0" fmla="*/ 63723 w 74672"/>
                <a:gd name="connsiteY0" fmla="*/ 63723 h 74672"/>
                <a:gd name="connsiteX1" fmla="*/ 63723 w 74672"/>
                <a:gd name="connsiteY1" fmla="*/ 10950 h 74672"/>
                <a:gd name="connsiteX2" fmla="*/ 10950 w 74672"/>
                <a:gd name="connsiteY2" fmla="*/ 10950 h 74672"/>
                <a:gd name="connsiteX3" fmla="*/ 10950 w 74672"/>
                <a:gd name="connsiteY3" fmla="*/ 63723 h 74672"/>
                <a:gd name="connsiteX4" fmla="*/ 63723 w 74672"/>
                <a:gd name="connsiteY4" fmla="*/ 63723 h 7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672" h="74672">
                  <a:moveTo>
                    <a:pt x="63723" y="63723"/>
                  </a:moveTo>
                  <a:cubicBezTo>
                    <a:pt x="78322" y="49123"/>
                    <a:pt x="78322" y="25549"/>
                    <a:pt x="63723" y="10950"/>
                  </a:cubicBezTo>
                  <a:cubicBezTo>
                    <a:pt x="49123" y="-3650"/>
                    <a:pt x="25549" y="-3650"/>
                    <a:pt x="10950" y="10950"/>
                  </a:cubicBezTo>
                  <a:cubicBezTo>
                    <a:pt x="-3650" y="25549"/>
                    <a:pt x="-3650" y="49123"/>
                    <a:pt x="10950" y="63723"/>
                  </a:cubicBezTo>
                  <a:cubicBezTo>
                    <a:pt x="25549" y="78322"/>
                    <a:pt x="49123" y="78322"/>
                    <a:pt x="63723" y="63723"/>
                  </a:cubicBez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92D880CC-B842-8579-3299-3EDB103FBBBF}"/>
                </a:ext>
              </a:extLst>
            </p:cNvPr>
            <p:cNvSpPr/>
            <p:nvPr/>
          </p:nvSpPr>
          <p:spPr>
            <a:xfrm>
              <a:off x="5009761" y="2484042"/>
              <a:ext cx="74672" cy="74672"/>
            </a:xfrm>
            <a:custGeom>
              <a:avLst/>
              <a:gdLst>
                <a:gd name="connsiteX0" fmla="*/ 10950 w 74672"/>
                <a:gd name="connsiteY0" fmla="*/ 10950 h 74672"/>
                <a:gd name="connsiteX1" fmla="*/ 10950 w 74672"/>
                <a:gd name="connsiteY1" fmla="*/ 63723 h 74672"/>
                <a:gd name="connsiteX2" fmla="*/ 63723 w 74672"/>
                <a:gd name="connsiteY2" fmla="*/ 63723 h 74672"/>
                <a:gd name="connsiteX3" fmla="*/ 63723 w 74672"/>
                <a:gd name="connsiteY3" fmla="*/ 10950 h 74672"/>
                <a:gd name="connsiteX4" fmla="*/ 10950 w 74672"/>
                <a:gd name="connsiteY4" fmla="*/ 10950 h 7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672" h="74672">
                  <a:moveTo>
                    <a:pt x="10950" y="10950"/>
                  </a:moveTo>
                  <a:cubicBezTo>
                    <a:pt x="-3650" y="25549"/>
                    <a:pt x="-3650" y="49123"/>
                    <a:pt x="10950" y="63723"/>
                  </a:cubicBezTo>
                  <a:cubicBezTo>
                    <a:pt x="25549" y="78322"/>
                    <a:pt x="49123" y="78322"/>
                    <a:pt x="63723" y="63723"/>
                  </a:cubicBezTo>
                  <a:cubicBezTo>
                    <a:pt x="78322" y="49123"/>
                    <a:pt x="78322" y="25429"/>
                    <a:pt x="63723" y="10950"/>
                  </a:cubicBezTo>
                  <a:cubicBezTo>
                    <a:pt x="49243" y="-3650"/>
                    <a:pt x="25549" y="-3650"/>
                    <a:pt x="10950" y="10950"/>
                  </a:cubicBez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26DF6B24-AB30-ADA2-A7FB-6B55B5389B54}"/>
                </a:ext>
              </a:extLst>
            </p:cNvPr>
            <p:cNvSpPr/>
            <p:nvPr/>
          </p:nvSpPr>
          <p:spPr>
            <a:xfrm>
              <a:off x="4746672" y="2375085"/>
              <a:ext cx="74672" cy="74672"/>
            </a:xfrm>
            <a:custGeom>
              <a:avLst/>
              <a:gdLst>
                <a:gd name="connsiteX0" fmla="*/ 74672 w 74672"/>
                <a:gd name="connsiteY0" fmla="*/ 37336 h 74672"/>
                <a:gd name="connsiteX1" fmla="*/ 37336 w 74672"/>
                <a:gd name="connsiteY1" fmla="*/ 0 h 74672"/>
                <a:gd name="connsiteX2" fmla="*/ 0 w 74672"/>
                <a:gd name="connsiteY2" fmla="*/ 37336 h 74672"/>
                <a:gd name="connsiteX3" fmla="*/ 37336 w 74672"/>
                <a:gd name="connsiteY3" fmla="*/ 74672 h 74672"/>
                <a:gd name="connsiteX4" fmla="*/ 74672 w 74672"/>
                <a:gd name="connsiteY4" fmla="*/ 37336 h 7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672" h="74672">
                  <a:moveTo>
                    <a:pt x="74672" y="37336"/>
                  </a:moveTo>
                  <a:cubicBezTo>
                    <a:pt x="74672" y="16753"/>
                    <a:pt x="57919" y="0"/>
                    <a:pt x="37336" y="0"/>
                  </a:cubicBezTo>
                  <a:cubicBezTo>
                    <a:pt x="16753" y="0"/>
                    <a:pt x="0" y="16753"/>
                    <a:pt x="0" y="37336"/>
                  </a:cubicBezTo>
                  <a:cubicBezTo>
                    <a:pt x="0" y="57919"/>
                    <a:pt x="16753" y="74672"/>
                    <a:pt x="37336" y="74672"/>
                  </a:cubicBezTo>
                  <a:cubicBezTo>
                    <a:pt x="57919" y="74672"/>
                    <a:pt x="74672" y="57919"/>
                    <a:pt x="74672" y="37336"/>
                  </a:cubicBez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0ECD2DDD-4010-DF0A-E6C8-14F4B8193042}"/>
                </a:ext>
              </a:extLst>
            </p:cNvPr>
            <p:cNvSpPr/>
            <p:nvPr/>
          </p:nvSpPr>
          <p:spPr>
            <a:xfrm>
              <a:off x="5054935" y="2375085"/>
              <a:ext cx="74672" cy="74672"/>
            </a:xfrm>
            <a:custGeom>
              <a:avLst/>
              <a:gdLst>
                <a:gd name="connsiteX0" fmla="*/ 37336 w 74672"/>
                <a:gd name="connsiteY0" fmla="*/ 0 h 74672"/>
                <a:gd name="connsiteX1" fmla="*/ 0 w 74672"/>
                <a:gd name="connsiteY1" fmla="*/ 37336 h 74672"/>
                <a:gd name="connsiteX2" fmla="*/ 37336 w 74672"/>
                <a:gd name="connsiteY2" fmla="*/ 74672 h 74672"/>
                <a:gd name="connsiteX3" fmla="*/ 74672 w 74672"/>
                <a:gd name="connsiteY3" fmla="*/ 37336 h 74672"/>
                <a:gd name="connsiteX4" fmla="*/ 37336 w 74672"/>
                <a:gd name="connsiteY4" fmla="*/ 0 h 7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672" h="74672">
                  <a:moveTo>
                    <a:pt x="37336" y="0"/>
                  </a:moveTo>
                  <a:cubicBezTo>
                    <a:pt x="16753" y="0"/>
                    <a:pt x="0" y="16753"/>
                    <a:pt x="0" y="37336"/>
                  </a:cubicBezTo>
                  <a:cubicBezTo>
                    <a:pt x="0" y="57919"/>
                    <a:pt x="16753" y="74672"/>
                    <a:pt x="37336" y="74672"/>
                  </a:cubicBezTo>
                  <a:cubicBezTo>
                    <a:pt x="57919" y="74672"/>
                    <a:pt x="74672" y="57919"/>
                    <a:pt x="74672" y="37336"/>
                  </a:cubicBezTo>
                  <a:cubicBezTo>
                    <a:pt x="74672" y="16753"/>
                    <a:pt x="57919" y="0"/>
                    <a:pt x="37336" y="0"/>
                  </a:cubicBez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E7E9074F-24FB-AD4D-0257-51DA4CE66CAD}"/>
                </a:ext>
              </a:extLst>
            </p:cNvPr>
            <p:cNvSpPr/>
            <p:nvPr/>
          </p:nvSpPr>
          <p:spPr>
            <a:xfrm>
              <a:off x="4791847" y="2484042"/>
              <a:ext cx="74672" cy="74672"/>
            </a:xfrm>
            <a:custGeom>
              <a:avLst/>
              <a:gdLst>
                <a:gd name="connsiteX0" fmla="*/ 10950 w 74672"/>
                <a:gd name="connsiteY0" fmla="*/ 10950 h 74672"/>
                <a:gd name="connsiteX1" fmla="*/ 10950 w 74672"/>
                <a:gd name="connsiteY1" fmla="*/ 63723 h 74672"/>
                <a:gd name="connsiteX2" fmla="*/ 63723 w 74672"/>
                <a:gd name="connsiteY2" fmla="*/ 63723 h 74672"/>
                <a:gd name="connsiteX3" fmla="*/ 63723 w 74672"/>
                <a:gd name="connsiteY3" fmla="*/ 10950 h 74672"/>
                <a:gd name="connsiteX4" fmla="*/ 10950 w 74672"/>
                <a:gd name="connsiteY4" fmla="*/ 10950 h 7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672" h="74672">
                  <a:moveTo>
                    <a:pt x="10950" y="10950"/>
                  </a:moveTo>
                  <a:cubicBezTo>
                    <a:pt x="-3650" y="25549"/>
                    <a:pt x="-3650" y="49123"/>
                    <a:pt x="10950" y="63723"/>
                  </a:cubicBezTo>
                  <a:cubicBezTo>
                    <a:pt x="25549" y="78322"/>
                    <a:pt x="49123" y="78322"/>
                    <a:pt x="63723" y="63723"/>
                  </a:cubicBezTo>
                  <a:cubicBezTo>
                    <a:pt x="78322" y="49123"/>
                    <a:pt x="78322" y="25429"/>
                    <a:pt x="63723" y="10950"/>
                  </a:cubicBezTo>
                  <a:cubicBezTo>
                    <a:pt x="49123" y="-3650"/>
                    <a:pt x="25549" y="-3650"/>
                    <a:pt x="10950" y="10950"/>
                  </a:cubicBez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CDD4E69C-3A72-F964-C8A0-2077D5E3FAA8}"/>
                </a:ext>
              </a:extLst>
            </p:cNvPr>
            <p:cNvSpPr/>
            <p:nvPr/>
          </p:nvSpPr>
          <p:spPr>
            <a:xfrm>
              <a:off x="5009821" y="2266068"/>
              <a:ext cx="74672" cy="74672"/>
            </a:xfrm>
            <a:custGeom>
              <a:avLst/>
              <a:gdLst>
                <a:gd name="connsiteX0" fmla="*/ 74673 w 74672"/>
                <a:gd name="connsiteY0" fmla="*/ 37336 h 74672"/>
                <a:gd name="connsiteX1" fmla="*/ 37336 w 74672"/>
                <a:gd name="connsiteY1" fmla="*/ 74672 h 74672"/>
                <a:gd name="connsiteX2" fmla="*/ 0 w 74672"/>
                <a:gd name="connsiteY2" fmla="*/ 37336 h 74672"/>
                <a:gd name="connsiteX3" fmla="*/ 37336 w 74672"/>
                <a:gd name="connsiteY3" fmla="*/ 0 h 74672"/>
                <a:gd name="connsiteX4" fmla="*/ 74673 w 74672"/>
                <a:gd name="connsiteY4" fmla="*/ 37336 h 7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672" h="74672">
                  <a:moveTo>
                    <a:pt x="74673" y="37336"/>
                  </a:moveTo>
                  <a:cubicBezTo>
                    <a:pt x="74673" y="57956"/>
                    <a:pt x="57956" y="74672"/>
                    <a:pt x="37336" y="74672"/>
                  </a:cubicBezTo>
                  <a:cubicBezTo>
                    <a:pt x="16716" y="74672"/>
                    <a:pt x="0" y="57956"/>
                    <a:pt x="0" y="37336"/>
                  </a:cubicBezTo>
                  <a:cubicBezTo>
                    <a:pt x="0" y="16716"/>
                    <a:pt x="16716" y="0"/>
                    <a:pt x="37336" y="0"/>
                  </a:cubicBezTo>
                  <a:cubicBezTo>
                    <a:pt x="57956" y="0"/>
                    <a:pt x="74673" y="16716"/>
                    <a:pt x="74673" y="37336"/>
                  </a:cubicBez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09" name="Graphic 2">
            <a:extLst>
              <a:ext uri="{FF2B5EF4-FFF2-40B4-BE49-F238E27FC236}">
                <a16:creationId xmlns:a16="http://schemas.microsoft.com/office/drawing/2014/main" id="{953C82EB-96AD-FFA5-C0D3-A13FA505489E}"/>
              </a:ext>
            </a:extLst>
          </p:cNvPr>
          <p:cNvGrpSpPr/>
          <p:nvPr/>
        </p:nvGrpSpPr>
        <p:grpSpPr>
          <a:xfrm>
            <a:off x="3980802" y="2220953"/>
            <a:ext cx="382935" cy="382815"/>
            <a:chOff x="3980802" y="2220953"/>
            <a:chExt cx="382935" cy="382815"/>
          </a:xfrm>
          <a:solidFill>
            <a:schemeClr val="tx1"/>
          </a:solidFill>
        </p:grpSpPr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B1D2A46F-078E-E623-FFE1-FF7AD5B3C1F6}"/>
                </a:ext>
              </a:extLst>
            </p:cNvPr>
            <p:cNvSpPr/>
            <p:nvPr/>
          </p:nvSpPr>
          <p:spPr>
            <a:xfrm>
              <a:off x="4157550" y="2220953"/>
              <a:ext cx="29205" cy="103272"/>
            </a:xfrm>
            <a:custGeom>
              <a:avLst/>
              <a:gdLst>
                <a:gd name="connsiteX0" fmla="*/ 14719 w 29205"/>
                <a:gd name="connsiteY0" fmla="*/ 0 h 103272"/>
                <a:gd name="connsiteX1" fmla="*/ 0 w 29205"/>
                <a:gd name="connsiteY1" fmla="*/ 14719 h 103272"/>
                <a:gd name="connsiteX2" fmla="*/ 0 w 29205"/>
                <a:gd name="connsiteY2" fmla="*/ 14719 h 103272"/>
                <a:gd name="connsiteX3" fmla="*/ 0 w 29205"/>
                <a:gd name="connsiteY3" fmla="*/ 88674 h 103272"/>
                <a:gd name="connsiteX4" fmla="*/ 0 w 29205"/>
                <a:gd name="connsiteY4" fmla="*/ 88674 h 103272"/>
                <a:gd name="connsiteX5" fmla="*/ 0 w 29205"/>
                <a:gd name="connsiteY5" fmla="*/ 88674 h 103272"/>
                <a:gd name="connsiteX6" fmla="*/ 0 w 29205"/>
                <a:gd name="connsiteY6" fmla="*/ 89631 h 103272"/>
                <a:gd name="connsiteX7" fmla="*/ 0 w 29205"/>
                <a:gd name="connsiteY7" fmla="*/ 89631 h 103272"/>
                <a:gd name="connsiteX8" fmla="*/ 14599 w 29205"/>
                <a:gd name="connsiteY8" fmla="*/ 103273 h 103272"/>
                <a:gd name="connsiteX9" fmla="*/ 29199 w 29205"/>
                <a:gd name="connsiteY9" fmla="*/ 89631 h 103272"/>
                <a:gd name="connsiteX10" fmla="*/ 29199 w 29205"/>
                <a:gd name="connsiteY10" fmla="*/ 89631 h 103272"/>
                <a:gd name="connsiteX11" fmla="*/ 29199 w 29205"/>
                <a:gd name="connsiteY11" fmla="*/ 14599 h 103272"/>
                <a:gd name="connsiteX12" fmla="*/ 29199 w 29205"/>
                <a:gd name="connsiteY12" fmla="*/ 14599 h 103272"/>
                <a:gd name="connsiteX13" fmla="*/ 14719 w 29205"/>
                <a:gd name="connsiteY13" fmla="*/ 0 h 10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205" h="103272">
                  <a:moveTo>
                    <a:pt x="14719" y="0"/>
                  </a:moveTo>
                  <a:cubicBezTo>
                    <a:pt x="6582" y="0"/>
                    <a:pt x="0" y="6582"/>
                    <a:pt x="0" y="14719"/>
                  </a:cubicBezTo>
                  <a:lnTo>
                    <a:pt x="0" y="14719"/>
                  </a:lnTo>
                  <a:lnTo>
                    <a:pt x="0" y="88674"/>
                  </a:lnTo>
                  <a:lnTo>
                    <a:pt x="0" y="88674"/>
                  </a:lnTo>
                  <a:cubicBezTo>
                    <a:pt x="0" y="88674"/>
                    <a:pt x="0" y="88674"/>
                    <a:pt x="0" y="88674"/>
                  </a:cubicBezTo>
                  <a:lnTo>
                    <a:pt x="0" y="89631"/>
                  </a:lnTo>
                  <a:cubicBezTo>
                    <a:pt x="0" y="89631"/>
                    <a:pt x="0" y="89631"/>
                    <a:pt x="0" y="89631"/>
                  </a:cubicBezTo>
                  <a:cubicBezTo>
                    <a:pt x="479" y="97289"/>
                    <a:pt x="6821" y="103273"/>
                    <a:pt x="14599" y="103273"/>
                  </a:cubicBezTo>
                  <a:cubicBezTo>
                    <a:pt x="22378" y="103273"/>
                    <a:pt x="28720" y="97289"/>
                    <a:pt x="29199" y="89631"/>
                  </a:cubicBezTo>
                  <a:cubicBezTo>
                    <a:pt x="29199" y="89631"/>
                    <a:pt x="29199" y="89631"/>
                    <a:pt x="29199" y="89631"/>
                  </a:cubicBezTo>
                  <a:lnTo>
                    <a:pt x="29199" y="14599"/>
                  </a:lnTo>
                  <a:lnTo>
                    <a:pt x="29199" y="14599"/>
                  </a:lnTo>
                  <a:cubicBezTo>
                    <a:pt x="29438" y="6582"/>
                    <a:pt x="22856" y="0"/>
                    <a:pt x="14719" y="0"/>
                  </a:cubicBez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0A56057C-887A-76D2-2CEA-4FF2CE1C430E}"/>
                </a:ext>
              </a:extLst>
            </p:cNvPr>
            <p:cNvSpPr/>
            <p:nvPr/>
          </p:nvSpPr>
          <p:spPr>
            <a:xfrm>
              <a:off x="4157670" y="2500496"/>
              <a:ext cx="29438" cy="103272"/>
            </a:xfrm>
            <a:custGeom>
              <a:avLst/>
              <a:gdLst>
                <a:gd name="connsiteX0" fmla="*/ 14599 w 29438"/>
                <a:gd name="connsiteY0" fmla="*/ 0 h 103272"/>
                <a:gd name="connsiteX1" fmla="*/ 0 w 29438"/>
                <a:gd name="connsiteY1" fmla="*/ 13642 h 103272"/>
                <a:gd name="connsiteX2" fmla="*/ 0 w 29438"/>
                <a:gd name="connsiteY2" fmla="*/ 13642 h 103272"/>
                <a:gd name="connsiteX3" fmla="*/ 0 w 29438"/>
                <a:gd name="connsiteY3" fmla="*/ 14599 h 103272"/>
                <a:gd name="connsiteX4" fmla="*/ 0 w 29438"/>
                <a:gd name="connsiteY4" fmla="*/ 14599 h 103272"/>
                <a:gd name="connsiteX5" fmla="*/ 0 w 29438"/>
                <a:gd name="connsiteY5" fmla="*/ 14599 h 103272"/>
                <a:gd name="connsiteX6" fmla="*/ 0 w 29438"/>
                <a:gd name="connsiteY6" fmla="*/ 88554 h 103272"/>
                <a:gd name="connsiteX7" fmla="*/ 0 w 29438"/>
                <a:gd name="connsiteY7" fmla="*/ 88554 h 103272"/>
                <a:gd name="connsiteX8" fmla="*/ 14719 w 29438"/>
                <a:gd name="connsiteY8" fmla="*/ 103273 h 103272"/>
                <a:gd name="connsiteX9" fmla="*/ 29438 w 29438"/>
                <a:gd name="connsiteY9" fmla="*/ 88554 h 103272"/>
                <a:gd name="connsiteX10" fmla="*/ 29438 w 29438"/>
                <a:gd name="connsiteY10" fmla="*/ 88554 h 103272"/>
                <a:gd name="connsiteX11" fmla="*/ 29438 w 29438"/>
                <a:gd name="connsiteY11" fmla="*/ 13642 h 103272"/>
                <a:gd name="connsiteX12" fmla="*/ 29438 w 29438"/>
                <a:gd name="connsiteY12" fmla="*/ 13642 h 103272"/>
                <a:gd name="connsiteX13" fmla="*/ 14599 w 29438"/>
                <a:gd name="connsiteY13" fmla="*/ 0 h 10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438" h="103272">
                  <a:moveTo>
                    <a:pt x="14599" y="0"/>
                  </a:moveTo>
                  <a:cubicBezTo>
                    <a:pt x="6821" y="0"/>
                    <a:pt x="479" y="5983"/>
                    <a:pt x="0" y="13642"/>
                  </a:cubicBezTo>
                  <a:cubicBezTo>
                    <a:pt x="0" y="13642"/>
                    <a:pt x="0" y="13642"/>
                    <a:pt x="0" y="13642"/>
                  </a:cubicBezTo>
                  <a:lnTo>
                    <a:pt x="0" y="14599"/>
                  </a:lnTo>
                  <a:cubicBezTo>
                    <a:pt x="0" y="14599"/>
                    <a:pt x="0" y="14599"/>
                    <a:pt x="0" y="14599"/>
                  </a:cubicBezTo>
                  <a:lnTo>
                    <a:pt x="0" y="14599"/>
                  </a:lnTo>
                  <a:lnTo>
                    <a:pt x="0" y="88554"/>
                  </a:lnTo>
                  <a:cubicBezTo>
                    <a:pt x="0" y="88554"/>
                    <a:pt x="0" y="88554"/>
                    <a:pt x="0" y="88554"/>
                  </a:cubicBezTo>
                  <a:cubicBezTo>
                    <a:pt x="0" y="96691"/>
                    <a:pt x="6582" y="103273"/>
                    <a:pt x="14719" y="103273"/>
                  </a:cubicBezTo>
                  <a:cubicBezTo>
                    <a:pt x="22856" y="103273"/>
                    <a:pt x="29438" y="96691"/>
                    <a:pt x="29438" y="88554"/>
                  </a:cubicBezTo>
                  <a:lnTo>
                    <a:pt x="29438" y="88554"/>
                  </a:lnTo>
                  <a:lnTo>
                    <a:pt x="29438" y="13642"/>
                  </a:lnTo>
                  <a:cubicBezTo>
                    <a:pt x="29438" y="13642"/>
                    <a:pt x="29438" y="13642"/>
                    <a:pt x="29438" y="13642"/>
                  </a:cubicBezTo>
                  <a:cubicBezTo>
                    <a:pt x="28720" y="5983"/>
                    <a:pt x="22378" y="0"/>
                    <a:pt x="14599" y="0"/>
                  </a:cubicBez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F62991D6-4D28-062A-7632-01F9FBA8F3A9}"/>
                </a:ext>
              </a:extLst>
            </p:cNvPr>
            <p:cNvSpPr/>
            <p:nvPr/>
          </p:nvSpPr>
          <p:spPr>
            <a:xfrm>
              <a:off x="4069160" y="2244581"/>
              <a:ext cx="66293" cy="93426"/>
            </a:xfrm>
            <a:custGeom>
              <a:avLst/>
              <a:gdLst>
                <a:gd name="connsiteX0" fmla="*/ 1990 w 66293"/>
                <a:gd name="connsiteY0" fmla="*/ 22085 h 93426"/>
                <a:gd name="connsiteX1" fmla="*/ 38967 w 66293"/>
                <a:gd name="connsiteY1" fmla="*/ 86107 h 93426"/>
                <a:gd name="connsiteX2" fmla="*/ 38967 w 66293"/>
                <a:gd name="connsiteY2" fmla="*/ 86107 h 93426"/>
                <a:gd name="connsiteX3" fmla="*/ 38967 w 66293"/>
                <a:gd name="connsiteY3" fmla="*/ 86107 h 93426"/>
                <a:gd name="connsiteX4" fmla="*/ 39446 w 66293"/>
                <a:gd name="connsiteY4" fmla="*/ 86945 h 93426"/>
                <a:gd name="connsiteX5" fmla="*/ 39446 w 66293"/>
                <a:gd name="connsiteY5" fmla="*/ 86945 h 93426"/>
                <a:gd name="connsiteX6" fmla="*/ 58952 w 66293"/>
                <a:gd name="connsiteY6" fmla="*/ 91493 h 93426"/>
                <a:gd name="connsiteX7" fmla="*/ 64815 w 66293"/>
                <a:gd name="connsiteY7" fmla="*/ 72346 h 93426"/>
                <a:gd name="connsiteX8" fmla="*/ 64815 w 66293"/>
                <a:gd name="connsiteY8" fmla="*/ 72346 h 93426"/>
                <a:gd name="connsiteX9" fmla="*/ 27240 w 66293"/>
                <a:gd name="connsiteY9" fmla="*/ 7366 h 93426"/>
                <a:gd name="connsiteX10" fmla="*/ 27240 w 66293"/>
                <a:gd name="connsiteY10" fmla="*/ 7366 h 93426"/>
                <a:gd name="connsiteX11" fmla="*/ 7136 w 66293"/>
                <a:gd name="connsiteY11" fmla="*/ 1981 h 93426"/>
                <a:gd name="connsiteX12" fmla="*/ 1990 w 66293"/>
                <a:gd name="connsiteY12" fmla="*/ 22085 h 93426"/>
                <a:gd name="connsiteX13" fmla="*/ 1990 w 66293"/>
                <a:gd name="connsiteY13" fmla="*/ 22085 h 93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293" h="93426">
                  <a:moveTo>
                    <a:pt x="1990" y="22085"/>
                  </a:moveTo>
                  <a:lnTo>
                    <a:pt x="38967" y="86107"/>
                  </a:lnTo>
                  <a:cubicBezTo>
                    <a:pt x="38967" y="86107"/>
                    <a:pt x="38967" y="86107"/>
                    <a:pt x="38967" y="86107"/>
                  </a:cubicBezTo>
                  <a:cubicBezTo>
                    <a:pt x="38967" y="86107"/>
                    <a:pt x="38967" y="86107"/>
                    <a:pt x="38967" y="86107"/>
                  </a:cubicBezTo>
                  <a:lnTo>
                    <a:pt x="39446" y="86945"/>
                  </a:lnTo>
                  <a:cubicBezTo>
                    <a:pt x="39446" y="86945"/>
                    <a:pt x="39446" y="86945"/>
                    <a:pt x="39446" y="86945"/>
                  </a:cubicBezTo>
                  <a:cubicBezTo>
                    <a:pt x="43754" y="93287"/>
                    <a:pt x="52250" y="95322"/>
                    <a:pt x="58952" y="91493"/>
                  </a:cubicBezTo>
                  <a:cubicBezTo>
                    <a:pt x="65653" y="87663"/>
                    <a:pt x="68166" y="79167"/>
                    <a:pt x="64815" y="72346"/>
                  </a:cubicBezTo>
                  <a:cubicBezTo>
                    <a:pt x="64815" y="72346"/>
                    <a:pt x="64815" y="72346"/>
                    <a:pt x="64815" y="72346"/>
                  </a:cubicBezTo>
                  <a:lnTo>
                    <a:pt x="27240" y="7366"/>
                  </a:lnTo>
                  <a:lnTo>
                    <a:pt x="27240" y="7366"/>
                  </a:lnTo>
                  <a:cubicBezTo>
                    <a:pt x="23171" y="306"/>
                    <a:pt x="14196" y="-2087"/>
                    <a:pt x="7136" y="1981"/>
                  </a:cubicBezTo>
                  <a:cubicBezTo>
                    <a:pt x="315" y="6050"/>
                    <a:pt x="-2079" y="15025"/>
                    <a:pt x="1990" y="22085"/>
                  </a:cubicBezTo>
                  <a:cubicBezTo>
                    <a:pt x="1990" y="22085"/>
                    <a:pt x="1990" y="22085"/>
                    <a:pt x="1990" y="22085"/>
                  </a:cubicBez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BD93712D-2026-AE65-9DB0-030419169F38}"/>
                </a:ext>
              </a:extLst>
            </p:cNvPr>
            <p:cNvSpPr/>
            <p:nvPr/>
          </p:nvSpPr>
          <p:spPr>
            <a:xfrm>
              <a:off x="4208965" y="2486715"/>
              <a:ext cx="66403" cy="93306"/>
            </a:xfrm>
            <a:custGeom>
              <a:avLst/>
              <a:gdLst>
                <a:gd name="connsiteX0" fmla="*/ 64423 w 66403"/>
                <a:gd name="connsiteY0" fmla="*/ 71460 h 93306"/>
                <a:gd name="connsiteX1" fmla="*/ 26847 w 66403"/>
                <a:gd name="connsiteY1" fmla="*/ 6481 h 93306"/>
                <a:gd name="connsiteX2" fmla="*/ 26847 w 66403"/>
                <a:gd name="connsiteY2" fmla="*/ 6481 h 93306"/>
                <a:gd name="connsiteX3" fmla="*/ 7341 w 66403"/>
                <a:gd name="connsiteY3" fmla="*/ 1934 h 93306"/>
                <a:gd name="connsiteX4" fmla="*/ 1478 w 66403"/>
                <a:gd name="connsiteY4" fmla="*/ 21080 h 93306"/>
                <a:gd name="connsiteX5" fmla="*/ 1478 w 66403"/>
                <a:gd name="connsiteY5" fmla="*/ 21080 h 93306"/>
                <a:gd name="connsiteX6" fmla="*/ 1956 w 66403"/>
                <a:gd name="connsiteY6" fmla="*/ 21918 h 93306"/>
                <a:gd name="connsiteX7" fmla="*/ 1956 w 66403"/>
                <a:gd name="connsiteY7" fmla="*/ 21918 h 93306"/>
                <a:gd name="connsiteX8" fmla="*/ 1956 w 66403"/>
                <a:gd name="connsiteY8" fmla="*/ 21918 h 93306"/>
                <a:gd name="connsiteX9" fmla="*/ 38934 w 66403"/>
                <a:gd name="connsiteY9" fmla="*/ 85940 h 93306"/>
                <a:gd name="connsiteX10" fmla="*/ 38934 w 66403"/>
                <a:gd name="connsiteY10" fmla="*/ 85940 h 93306"/>
                <a:gd name="connsiteX11" fmla="*/ 59038 w 66403"/>
                <a:gd name="connsiteY11" fmla="*/ 91325 h 93306"/>
                <a:gd name="connsiteX12" fmla="*/ 64423 w 66403"/>
                <a:gd name="connsiteY12" fmla="*/ 71460 h 93306"/>
                <a:gd name="connsiteX13" fmla="*/ 64423 w 66403"/>
                <a:gd name="connsiteY13" fmla="*/ 71460 h 93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403" h="93306">
                  <a:moveTo>
                    <a:pt x="64423" y="71460"/>
                  </a:moveTo>
                  <a:lnTo>
                    <a:pt x="26847" y="6481"/>
                  </a:lnTo>
                  <a:cubicBezTo>
                    <a:pt x="26847" y="6481"/>
                    <a:pt x="26847" y="6481"/>
                    <a:pt x="26847" y="6481"/>
                  </a:cubicBezTo>
                  <a:cubicBezTo>
                    <a:pt x="22539" y="139"/>
                    <a:pt x="14043" y="-1896"/>
                    <a:pt x="7341" y="1934"/>
                  </a:cubicBezTo>
                  <a:cubicBezTo>
                    <a:pt x="640" y="5763"/>
                    <a:pt x="-1873" y="14140"/>
                    <a:pt x="1478" y="21080"/>
                  </a:cubicBezTo>
                  <a:cubicBezTo>
                    <a:pt x="1478" y="21080"/>
                    <a:pt x="1478" y="21080"/>
                    <a:pt x="1478" y="21080"/>
                  </a:cubicBezTo>
                  <a:lnTo>
                    <a:pt x="1956" y="21918"/>
                  </a:lnTo>
                  <a:cubicBezTo>
                    <a:pt x="1956" y="21918"/>
                    <a:pt x="1956" y="21918"/>
                    <a:pt x="1956" y="21918"/>
                  </a:cubicBezTo>
                  <a:cubicBezTo>
                    <a:pt x="1956" y="21918"/>
                    <a:pt x="1956" y="21918"/>
                    <a:pt x="1956" y="21918"/>
                  </a:cubicBezTo>
                  <a:lnTo>
                    <a:pt x="38934" y="85940"/>
                  </a:lnTo>
                  <a:lnTo>
                    <a:pt x="38934" y="85940"/>
                  </a:lnTo>
                  <a:cubicBezTo>
                    <a:pt x="43002" y="93000"/>
                    <a:pt x="51977" y="95394"/>
                    <a:pt x="59038" y="91325"/>
                  </a:cubicBezTo>
                  <a:cubicBezTo>
                    <a:pt x="66098" y="87496"/>
                    <a:pt x="68491" y="78521"/>
                    <a:pt x="64423" y="71460"/>
                  </a:cubicBezTo>
                  <a:lnTo>
                    <a:pt x="64423" y="71460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C004B591-BF20-D4BF-FA18-209FF9ECC56A}"/>
                </a:ext>
              </a:extLst>
            </p:cNvPr>
            <p:cNvSpPr/>
            <p:nvPr/>
          </p:nvSpPr>
          <p:spPr>
            <a:xfrm>
              <a:off x="4004380" y="2309321"/>
              <a:ext cx="93355" cy="66403"/>
            </a:xfrm>
            <a:custGeom>
              <a:avLst/>
              <a:gdLst>
                <a:gd name="connsiteX0" fmla="*/ 7415 w 93355"/>
                <a:gd name="connsiteY0" fmla="*/ 27470 h 66403"/>
                <a:gd name="connsiteX1" fmla="*/ 7415 w 93355"/>
                <a:gd name="connsiteY1" fmla="*/ 27470 h 66403"/>
                <a:gd name="connsiteX2" fmla="*/ 71437 w 93355"/>
                <a:gd name="connsiteY2" fmla="*/ 64448 h 66403"/>
                <a:gd name="connsiteX3" fmla="*/ 71437 w 93355"/>
                <a:gd name="connsiteY3" fmla="*/ 64448 h 66403"/>
                <a:gd name="connsiteX4" fmla="*/ 71437 w 93355"/>
                <a:gd name="connsiteY4" fmla="*/ 64448 h 66403"/>
                <a:gd name="connsiteX5" fmla="*/ 72275 w 93355"/>
                <a:gd name="connsiteY5" fmla="*/ 64926 h 66403"/>
                <a:gd name="connsiteX6" fmla="*/ 72275 w 93355"/>
                <a:gd name="connsiteY6" fmla="*/ 64926 h 66403"/>
                <a:gd name="connsiteX7" fmla="*/ 91422 w 93355"/>
                <a:gd name="connsiteY7" fmla="*/ 59063 h 66403"/>
                <a:gd name="connsiteX8" fmla="*/ 86874 w 93355"/>
                <a:gd name="connsiteY8" fmla="*/ 39557 h 66403"/>
                <a:gd name="connsiteX9" fmla="*/ 86874 w 93355"/>
                <a:gd name="connsiteY9" fmla="*/ 39557 h 66403"/>
                <a:gd name="connsiteX10" fmla="*/ 21895 w 93355"/>
                <a:gd name="connsiteY10" fmla="*/ 1981 h 66403"/>
                <a:gd name="connsiteX11" fmla="*/ 21895 w 93355"/>
                <a:gd name="connsiteY11" fmla="*/ 1981 h 66403"/>
                <a:gd name="connsiteX12" fmla="*/ 1791 w 93355"/>
                <a:gd name="connsiteY12" fmla="*/ 7366 h 66403"/>
                <a:gd name="connsiteX13" fmla="*/ 7415 w 93355"/>
                <a:gd name="connsiteY13" fmla="*/ 27470 h 66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3355" h="66403">
                  <a:moveTo>
                    <a:pt x="7415" y="27470"/>
                  </a:moveTo>
                  <a:cubicBezTo>
                    <a:pt x="7415" y="27470"/>
                    <a:pt x="7415" y="27470"/>
                    <a:pt x="7415" y="27470"/>
                  </a:cubicBezTo>
                  <a:lnTo>
                    <a:pt x="71437" y="64448"/>
                  </a:lnTo>
                  <a:cubicBezTo>
                    <a:pt x="71437" y="64448"/>
                    <a:pt x="71437" y="64448"/>
                    <a:pt x="71437" y="64448"/>
                  </a:cubicBezTo>
                  <a:cubicBezTo>
                    <a:pt x="71437" y="64448"/>
                    <a:pt x="71437" y="64448"/>
                    <a:pt x="71437" y="64448"/>
                  </a:cubicBezTo>
                  <a:lnTo>
                    <a:pt x="72275" y="64926"/>
                  </a:lnTo>
                  <a:cubicBezTo>
                    <a:pt x="72275" y="64926"/>
                    <a:pt x="72275" y="64926"/>
                    <a:pt x="72275" y="64926"/>
                  </a:cubicBezTo>
                  <a:cubicBezTo>
                    <a:pt x="79096" y="68277"/>
                    <a:pt x="87592" y="65764"/>
                    <a:pt x="91422" y="59063"/>
                  </a:cubicBezTo>
                  <a:cubicBezTo>
                    <a:pt x="95251" y="52361"/>
                    <a:pt x="93216" y="43865"/>
                    <a:pt x="86874" y="39557"/>
                  </a:cubicBezTo>
                  <a:cubicBezTo>
                    <a:pt x="86874" y="39557"/>
                    <a:pt x="86874" y="39557"/>
                    <a:pt x="86874" y="39557"/>
                  </a:cubicBezTo>
                  <a:lnTo>
                    <a:pt x="21895" y="1981"/>
                  </a:lnTo>
                  <a:lnTo>
                    <a:pt x="21895" y="1981"/>
                  </a:lnTo>
                  <a:cubicBezTo>
                    <a:pt x="14835" y="-2087"/>
                    <a:pt x="5859" y="306"/>
                    <a:pt x="1791" y="7366"/>
                  </a:cubicBezTo>
                  <a:cubicBezTo>
                    <a:pt x="-2039" y="14427"/>
                    <a:pt x="474" y="23402"/>
                    <a:pt x="7415" y="27470"/>
                  </a:cubicBez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25CDE4E3-A46D-AA4B-3C02-814B699F18FE}"/>
                </a:ext>
              </a:extLst>
            </p:cNvPr>
            <p:cNvSpPr/>
            <p:nvPr/>
          </p:nvSpPr>
          <p:spPr>
            <a:xfrm>
              <a:off x="4246683" y="2448997"/>
              <a:ext cx="93400" cy="66284"/>
            </a:xfrm>
            <a:custGeom>
              <a:avLst/>
              <a:gdLst>
                <a:gd name="connsiteX0" fmla="*/ 86060 w 93400"/>
                <a:gd name="connsiteY0" fmla="*/ 39053 h 66284"/>
                <a:gd name="connsiteX1" fmla="*/ 86060 w 93400"/>
                <a:gd name="connsiteY1" fmla="*/ 39053 h 66284"/>
                <a:gd name="connsiteX2" fmla="*/ 21080 w 93400"/>
                <a:gd name="connsiteY2" fmla="*/ 1478 h 66284"/>
                <a:gd name="connsiteX3" fmla="*/ 21080 w 93400"/>
                <a:gd name="connsiteY3" fmla="*/ 1478 h 66284"/>
                <a:gd name="connsiteX4" fmla="*/ 1934 w 93400"/>
                <a:gd name="connsiteY4" fmla="*/ 7341 h 66284"/>
                <a:gd name="connsiteX5" fmla="*/ 6481 w 93400"/>
                <a:gd name="connsiteY5" fmla="*/ 26847 h 66284"/>
                <a:gd name="connsiteX6" fmla="*/ 6481 w 93400"/>
                <a:gd name="connsiteY6" fmla="*/ 26847 h 66284"/>
                <a:gd name="connsiteX7" fmla="*/ 7319 w 93400"/>
                <a:gd name="connsiteY7" fmla="*/ 27326 h 66284"/>
                <a:gd name="connsiteX8" fmla="*/ 7319 w 93400"/>
                <a:gd name="connsiteY8" fmla="*/ 27326 h 66284"/>
                <a:gd name="connsiteX9" fmla="*/ 7319 w 93400"/>
                <a:gd name="connsiteY9" fmla="*/ 27326 h 66284"/>
                <a:gd name="connsiteX10" fmla="*/ 71341 w 93400"/>
                <a:gd name="connsiteY10" fmla="*/ 64303 h 66284"/>
                <a:gd name="connsiteX11" fmla="*/ 71341 w 93400"/>
                <a:gd name="connsiteY11" fmla="*/ 64303 h 66284"/>
                <a:gd name="connsiteX12" fmla="*/ 91445 w 93400"/>
                <a:gd name="connsiteY12" fmla="*/ 58918 h 66284"/>
                <a:gd name="connsiteX13" fmla="*/ 86060 w 93400"/>
                <a:gd name="connsiteY13" fmla="*/ 39053 h 66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3400" h="66284">
                  <a:moveTo>
                    <a:pt x="86060" y="39053"/>
                  </a:moveTo>
                  <a:lnTo>
                    <a:pt x="86060" y="39053"/>
                  </a:lnTo>
                  <a:lnTo>
                    <a:pt x="21080" y="1478"/>
                  </a:lnTo>
                  <a:cubicBezTo>
                    <a:pt x="21080" y="1478"/>
                    <a:pt x="21080" y="1478"/>
                    <a:pt x="21080" y="1478"/>
                  </a:cubicBezTo>
                  <a:cubicBezTo>
                    <a:pt x="14259" y="-1873"/>
                    <a:pt x="5883" y="640"/>
                    <a:pt x="1934" y="7341"/>
                  </a:cubicBezTo>
                  <a:cubicBezTo>
                    <a:pt x="-1896" y="14043"/>
                    <a:pt x="139" y="22539"/>
                    <a:pt x="6481" y="26847"/>
                  </a:cubicBezTo>
                  <a:cubicBezTo>
                    <a:pt x="6481" y="26847"/>
                    <a:pt x="6481" y="26847"/>
                    <a:pt x="6481" y="26847"/>
                  </a:cubicBezTo>
                  <a:lnTo>
                    <a:pt x="7319" y="27326"/>
                  </a:lnTo>
                  <a:cubicBezTo>
                    <a:pt x="7319" y="27326"/>
                    <a:pt x="7319" y="27326"/>
                    <a:pt x="7319" y="27326"/>
                  </a:cubicBezTo>
                  <a:cubicBezTo>
                    <a:pt x="7319" y="27326"/>
                    <a:pt x="7319" y="27326"/>
                    <a:pt x="7319" y="27326"/>
                  </a:cubicBezTo>
                  <a:lnTo>
                    <a:pt x="71341" y="64303"/>
                  </a:lnTo>
                  <a:lnTo>
                    <a:pt x="71341" y="64303"/>
                  </a:lnTo>
                  <a:cubicBezTo>
                    <a:pt x="78401" y="68372"/>
                    <a:pt x="87376" y="65978"/>
                    <a:pt x="91445" y="58918"/>
                  </a:cubicBezTo>
                  <a:cubicBezTo>
                    <a:pt x="95513" y="52097"/>
                    <a:pt x="93001" y="43122"/>
                    <a:pt x="86060" y="39053"/>
                  </a:cubicBez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4C0B7DD5-4B96-D5C8-0108-130AC0B5E5B6}"/>
                </a:ext>
              </a:extLst>
            </p:cNvPr>
            <p:cNvSpPr/>
            <p:nvPr/>
          </p:nvSpPr>
          <p:spPr>
            <a:xfrm>
              <a:off x="3980802" y="2397941"/>
              <a:ext cx="103392" cy="29438"/>
            </a:xfrm>
            <a:custGeom>
              <a:avLst/>
              <a:gdLst>
                <a:gd name="connsiteX0" fmla="*/ 88674 w 103392"/>
                <a:gd name="connsiteY0" fmla="*/ 29199 h 29438"/>
                <a:gd name="connsiteX1" fmla="*/ 88674 w 103392"/>
                <a:gd name="connsiteY1" fmla="*/ 29199 h 29438"/>
                <a:gd name="connsiteX2" fmla="*/ 89750 w 103392"/>
                <a:gd name="connsiteY2" fmla="*/ 29199 h 29438"/>
                <a:gd name="connsiteX3" fmla="*/ 89750 w 103392"/>
                <a:gd name="connsiteY3" fmla="*/ 29199 h 29438"/>
                <a:gd name="connsiteX4" fmla="*/ 103393 w 103392"/>
                <a:gd name="connsiteY4" fmla="*/ 14599 h 29438"/>
                <a:gd name="connsiteX5" fmla="*/ 89750 w 103392"/>
                <a:gd name="connsiteY5" fmla="*/ 0 h 29438"/>
                <a:gd name="connsiteX6" fmla="*/ 89750 w 103392"/>
                <a:gd name="connsiteY6" fmla="*/ 0 h 29438"/>
                <a:gd name="connsiteX7" fmla="*/ 14719 w 103392"/>
                <a:gd name="connsiteY7" fmla="*/ 0 h 29438"/>
                <a:gd name="connsiteX8" fmla="*/ 14719 w 103392"/>
                <a:gd name="connsiteY8" fmla="*/ 0 h 29438"/>
                <a:gd name="connsiteX9" fmla="*/ 0 w 103392"/>
                <a:gd name="connsiteY9" fmla="*/ 14719 h 29438"/>
                <a:gd name="connsiteX10" fmla="*/ 14719 w 103392"/>
                <a:gd name="connsiteY10" fmla="*/ 29438 h 29438"/>
                <a:gd name="connsiteX11" fmla="*/ 14719 w 103392"/>
                <a:gd name="connsiteY11" fmla="*/ 29438 h 29438"/>
                <a:gd name="connsiteX12" fmla="*/ 88674 w 103392"/>
                <a:gd name="connsiteY12" fmla="*/ 29438 h 29438"/>
                <a:gd name="connsiteX13" fmla="*/ 88674 w 103392"/>
                <a:gd name="connsiteY13" fmla="*/ 29199 h 29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3392" h="29438">
                  <a:moveTo>
                    <a:pt x="88674" y="29199"/>
                  </a:moveTo>
                  <a:lnTo>
                    <a:pt x="88674" y="29199"/>
                  </a:lnTo>
                  <a:lnTo>
                    <a:pt x="89750" y="29199"/>
                  </a:lnTo>
                  <a:cubicBezTo>
                    <a:pt x="89750" y="29199"/>
                    <a:pt x="89750" y="29199"/>
                    <a:pt x="89750" y="29199"/>
                  </a:cubicBezTo>
                  <a:cubicBezTo>
                    <a:pt x="97409" y="28720"/>
                    <a:pt x="103393" y="22378"/>
                    <a:pt x="103393" y="14599"/>
                  </a:cubicBezTo>
                  <a:cubicBezTo>
                    <a:pt x="103393" y="6821"/>
                    <a:pt x="97409" y="479"/>
                    <a:pt x="89750" y="0"/>
                  </a:cubicBezTo>
                  <a:cubicBezTo>
                    <a:pt x="89750" y="0"/>
                    <a:pt x="89750" y="0"/>
                    <a:pt x="89750" y="0"/>
                  </a:cubicBezTo>
                  <a:lnTo>
                    <a:pt x="14719" y="0"/>
                  </a:lnTo>
                  <a:lnTo>
                    <a:pt x="14719" y="0"/>
                  </a:lnTo>
                  <a:cubicBezTo>
                    <a:pt x="6582" y="0"/>
                    <a:pt x="0" y="6582"/>
                    <a:pt x="0" y="14719"/>
                  </a:cubicBezTo>
                  <a:cubicBezTo>
                    <a:pt x="0" y="22856"/>
                    <a:pt x="6582" y="29438"/>
                    <a:pt x="14719" y="29438"/>
                  </a:cubicBezTo>
                  <a:cubicBezTo>
                    <a:pt x="14719" y="29438"/>
                    <a:pt x="14719" y="29438"/>
                    <a:pt x="14719" y="29438"/>
                  </a:cubicBezTo>
                  <a:lnTo>
                    <a:pt x="88674" y="29438"/>
                  </a:lnTo>
                  <a:cubicBezTo>
                    <a:pt x="88674" y="29199"/>
                    <a:pt x="88674" y="29199"/>
                    <a:pt x="88674" y="29199"/>
                  </a:cubicBez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C1DE8AFB-25EA-FF92-C57F-629DA30A6562}"/>
                </a:ext>
              </a:extLst>
            </p:cNvPr>
            <p:cNvSpPr/>
            <p:nvPr/>
          </p:nvSpPr>
          <p:spPr>
            <a:xfrm>
              <a:off x="4260344" y="2397702"/>
              <a:ext cx="103392" cy="29198"/>
            </a:xfrm>
            <a:custGeom>
              <a:avLst/>
              <a:gdLst>
                <a:gd name="connsiteX0" fmla="*/ 88674 w 103392"/>
                <a:gd name="connsiteY0" fmla="*/ 0 h 29198"/>
                <a:gd name="connsiteX1" fmla="*/ 88674 w 103392"/>
                <a:gd name="connsiteY1" fmla="*/ 0 h 29198"/>
                <a:gd name="connsiteX2" fmla="*/ 13642 w 103392"/>
                <a:gd name="connsiteY2" fmla="*/ 0 h 29198"/>
                <a:gd name="connsiteX3" fmla="*/ 13642 w 103392"/>
                <a:gd name="connsiteY3" fmla="*/ 0 h 29198"/>
                <a:gd name="connsiteX4" fmla="*/ 0 w 103392"/>
                <a:gd name="connsiteY4" fmla="*/ 14599 h 29198"/>
                <a:gd name="connsiteX5" fmla="*/ 13642 w 103392"/>
                <a:gd name="connsiteY5" fmla="*/ 29199 h 29198"/>
                <a:gd name="connsiteX6" fmla="*/ 13642 w 103392"/>
                <a:gd name="connsiteY6" fmla="*/ 29199 h 29198"/>
                <a:gd name="connsiteX7" fmla="*/ 14719 w 103392"/>
                <a:gd name="connsiteY7" fmla="*/ 29199 h 29198"/>
                <a:gd name="connsiteX8" fmla="*/ 14719 w 103392"/>
                <a:gd name="connsiteY8" fmla="*/ 29199 h 29198"/>
                <a:gd name="connsiteX9" fmla="*/ 14719 w 103392"/>
                <a:gd name="connsiteY9" fmla="*/ 29199 h 29198"/>
                <a:gd name="connsiteX10" fmla="*/ 88674 w 103392"/>
                <a:gd name="connsiteY10" fmla="*/ 29199 h 29198"/>
                <a:gd name="connsiteX11" fmla="*/ 88674 w 103392"/>
                <a:gd name="connsiteY11" fmla="*/ 29199 h 29198"/>
                <a:gd name="connsiteX12" fmla="*/ 103393 w 103392"/>
                <a:gd name="connsiteY12" fmla="*/ 14480 h 29198"/>
                <a:gd name="connsiteX13" fmla="*/ 88674 w 103392"/>
                <a:gd name="connsiteY13" fmla="*/ 0 h 29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3392" h="29198">
                  <a:moveTo>
                    <a:pt x="88674" y="0"/>
                  </a:moveTo>
                  <a:lnTo>
                    <a:pt x="88674" y="0"/>
                  </a:lnTo>
                  <a:lnTo>
                    <a:pt x="13642" y="0"/>
                  </a:lnTo>
                  <a:cubicBezTo>
                    <a:pt x="13642" y="0"/>
                    <a:pt x="13642" y="0"/>
                    <a:pt x="13642" y="0"/>
                  </a:cubicBezTo>
                  <a:cubicBezTo>
                    <a:pt x="5983" y="479"/>
                    <a:pt x="0" y="6941"/>
                    <a:pt x="0" y="14599"/>
                  </a:cubicBezTo>
                  <a:cubicBezTo>
                    <a:pt x="0" y="22378"/>
                    <a:pt x="5983" y="28720"/>
                    <a:pt x="13642" y="29199"/>
                  </a:cubicBezTo>
                  <a:cubicBezTo>
                    <a:pt x="13642" y="29199"/>
                    <a:pt x="13642" y="29199"/>
                    <a:pt x="13642" y="29199"/>
                  </a:cubicBezTo>
                  <a:lnTo>
                    <a:pt x="14719" y="29199"/>
                  </a:lnTo>
                  <a:lnTo>
                    <a:pt x="14719" y="29199"/>
                  </a:lnTo>
                  <a:cubicBezTo>
                    <a:pt x="14719" y="29199"/>
                    <a:pt x="14719" y="29199"/>
                    <a:pt x="14719" y="29199"/>
                  </a:cubicBezTo>
                  <a:lnTo>
                    <a:pt x="88674" y="29199"/>
                  </a:lnTo>
                  <a:lnTo>
                    <a:pt x="88674" y="29199"/>
                  </a:lnTo>
                  <a:cubicBezTo>
                    <a:pt x="96811" y="29199"/>
                    <a:pt x="103393" y="22617"/>
                    <a:pt x="103393" y="14480"/>
                  </a:cubicBezTo>
                  <a:cubicBezTo>
                    <a:pt x="103393" y="6582"/>
                    <a:pt x="96811" y="0"/>
                    <a:pt x="88674" y="0"/>
                  </a:cubicBez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5F01C139-B87B-7702-64D8-CF8C88688518}"/>
                </a:ext>
              </a:extLst>
            </p:cNvPr>
            <p:cNvSpPr/>
            <p:nvPr/>
          </p:nvSpPr>
          <p:spPr>
            <a:xfrm>
              <a:off x="4004668" y="2449237"/>
              <a:ext cx="93426" cy="66523"/>
            </a:xfrm>
            <a:custGeom>
              <a:avLst/>
              <a:gdLst>
                <a:gd name="connsiteX0" fmla="*/ 85988 w 93426"/>
                <a:gd name="connsiteY0" fmla="*/ 27326 h 66523"/>
                <a:gd name="connsiteX1" fmla="*/ 85988 w 93426"/>
                <a:gd name="connsiteY1" fmla="*/ 27326 h 66523"/>
                <a:gd name="connsiteX2" fmla="*/ 86945 w 93426"/>
                <a:gd name="connsiteY2" fmla="*/ 26847 h 66523"/>
                <a:gd name="connsiteX3" fmla="*/ 86945 w 93426"/>
                <a:gd name="connsiteY3" fmla="*/ 26847 h 66523"/>
                <a:gd name="connsiteX4" fmla="*/ 91492 w 93426"/>
                <a:gd name="connsiteY4" fmla="*/ 7341 h 66523"/>
                <a:gd name="connsiteX5" fmla="*/ 72346 w 93426"/>
                <a:gd name="connsiteY5" fmla="*/ 1478 h 66523"/>
                <a:gd name="connsiteX6" fmla="*/ 72346 w 93426"/>
                <a:gd name="connsiteY6" fmla="*/ 1478 h 66523"/>
                <a:gd name="connsiteX7" fmla="*/ 7366 w 93426"/>
                <a:gd name="connsiteY7" fmla="*/ 39053 h 66523"/>
                <a:gd name="connsiteX8" fmla="*/ 7366 w 93426"/>
                <a:gd name="connsiteY8" fmla="*/ 39053 h 66523"/>
                <a:gd name="connsiteX9" fmla="*/ 1981 w 93426"/>
                <a:gd name="connsiteY9" fmla="*/ 59157 h 66523"/>
                <a:gd name="connsiteX10" fmla="*/ 22085 w 93426"/>
                <a:gd name="connsiteY10" fmla="*/ 64542 h 66523"/>
                <a:gd name="connsiteX11" fmla="*/ 22085 w 93426"/>
                <a:gd name="connsiteY11" fmla="*/ 64542 h 66523"/>
                <a:gd name="connsiteX12" fmla="*/ 85988 w 93426"/>
                <a:gd name="connsiteY12" fmla="*/ 27326 h 66523"/>
                <a:gd name="connsiteX13" fmla="*/ 85988 w 93426"/>
                <a:gd name="connsiteY13" fmla="*/ 27326 h 66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3426" h="66523">
                  <a:moveTo>
                    <a:pt x="85988" y="27326"/>
                  </a:moveTo>
                  <a:cubicBezTo>
                    <a:pt x="85988" y="27326"/>
                    <a:pt x="85988" y="27326"/>
                    <a:pt x="85988" y="27326"/>
                  </a:cubicBezTo>
                  <a:lnTo>
                    <a:pt x="86945" y="26847"/>
                  </a:lnTo>
                  <a:cubicBezTo>
                    <a:pt x="86945" y="26847"/>
                    <a:pt x="86945" y="26847"/>
                    <a:pt x="86945" y="26847"/>
                  </a:cubicBezTo>
                  <a:cubicBezTo>
                    <a:pt x="93287" y="22539"/>
                    <a:pt x="95322" y="14043"/>
                    <a:pt x="91492" y="7341"/>
                  </a:cubicBezTo>
                  <a:cubicBezTo>
                    <a:pt x="87663" y="640"/>
                    <a:pt x="79167" y="-1873"/>
                    <a:pt x="72346" y="1478"/>
                  </a:cubicBezTo>
                  <a:cubicBezTo>
                    <a:pt x="72346" y="1478"/>
                    <a:pt x="72346" y="1478"/>
                    <a:pt x="72346" y="1478"/>
                  </a:cubicBezTo>
                  <a:lnTo>
                    <a:pt x="7366" y="39053"/>
                  </a:lnTo>
                  <a:lnTo>
                    <a:pt x="7366" y="39053"/>
                  </a:lnTo>
                  <a:cubicBezTo>
                    <a:pt x="306" y="43122"/>
                    <a:pt x="-2087" y="52097"/>
                    <a:pt x="1981" y="59157"/>
                  </a:cubicBezTo>
                  <a:cubicBezTo>
                    <a:pt x="6050" y="66218"/>
                    <a:pt x="15025" y="68611"/>
                    <a:pt x="22085" y="64542"/>
                  </a:cubicBezTo>
                  <a:cubicBezTo>
                    <a:pt x="22085" y="64542"/>
                    <a:pt x="22085" y="64542"/>
                    <a:pt x="22085" y="64542"/>
                  </a:cubicBezTo>
                  <a:lnTo>
                    <a:pt x="85988" y="27326"/>
                  </a:lnTo>
                  <a:cubicBezTo>
                    <a:pt x="85868" y="27326"/>
                    <a:pt x="85988" y="27326"/>
                    <a:pt x="85988" y="27326"/>
                  </a:cubicBez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898FA7DF-5B30-4A65-61A5-E5A245FCB707}"/>
                </a:ext>
              </a:extLst>
            </p:cNvPr>
            <p:cNvSpPr/>
            <p:nvPr/>
          </p:nvSpPr>
          <p:spPr>
            <a:xfrm>
              <a:off x="4246597" y="2309321"/>
              <a:ext cx="93392" cy="66403"/>
            </a:xfrm>
            <a:custGeom>
              <a:avLst/>
              <a:gdLst>
                <a:gd name="connsiteX0" fmla="*/ 6447 w 93392"/>
                <a:gd name="connsiteY0" fmla="*/ 39557 h 66403"/>
                <a:gd name="connsiteX1" fmla="*/ 6447 w 93392"/>
                <a:gd name="connsiteY1" fmla="*/ 39557 h 66403"/>
                <a:gd name="connsiteX2" fmla="*/ 2020 w 93392"/>
                <a:gd name="connsiteY2" fmla="*/ 59063 h 66403"/>
                <a:gd name="connsiteX3" fmla="*/ 21166 w 93392"/>
                <a:gd name="connsiteY3" fmla="*/ 64926 h 66403"/>
                <a:gd name="connsiteX4" fmla="*/ 21166 w 93392"/>
                <a:gd name="connsiteY4" fmla="*/ 64926 h 66403"/>
                <a:gd name="connsiteX5" fmla="*/ 22004 w 93392"/>
                <a:gd name="connsiteY5" fmla="*/ 64448 h 66403"/>
                <a:gd name="connsiteX6" fmla="*/ 22004 w 93392"/>
                <a:gd name="connsiteY6" fmla="*/ 64448 h 66403"/>
                <a:gd name="connsiteX7" fmla="*/ 22004 w 93392"/>
                <a:gd name="connsiteY7" fmla="*/ 64448 h 66403"/>
                <a:gd name="connsiteX8" fmla="*/ 86026 w 93392"/>
                <a:gd name="connsiteY8" fmla="*/ 27470 h 66403"/>
                <a:gd name="connsiteX9" fmla="*/ 86026 w 93392"/>
                <a:gd name="connsiteY9" fmla="*/ 27470 h 66403"/>
                <a:gd name="connsiteX10" fmla="*/ 91411 w 93392"/>
                <a:gd name="connsiteY10" fmla="*/ 7366 h 66403"/>
                <a:gd name="connsiteX11" fmla="*/ 71307 w 93392"/>
                <a:gd name="connsiteY11" fmla="*/ 1981 h 66403"/>
                <a:gd name="connsiteX12" fmla="*/ 71307 w 93392"/>
                <a:gd name="connsiteY12" fmla="*/ 1981 h 66403"/>
                <a:gd name="connsiteX13" fmla="*/ 6447 w 93392"/>
                <a:gd name="connsiteY13" fmla="*/ 39557 h 66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3392" h="66403">
                  <a:moveTo>
                    <a:pt x="6447" y="39557"/>
                  </a:moveTo>
                  <a:cubicBezTo>
                    <a:pt x="6447" y="39557"/>
                    <a:pt x="6447" y="39557"/>
                    <a:pt x="6447" y="39557"/>
                  </a:cubicBezTo>
                  <a:cubicBezTo>
                    <a:pt x="105" y="43865"/>
                    <a:pt x="-1929" y="52361"/>
                    <a:pt x="2020" y="59063"/>
                  </a:cubicBezTo>
                  <a:cubicBezTo>
                    <a:pt x="5849" y="65764"/>
                    <a:pt x="14226" y="68277"/>
                    <a:pt x="21166" y="64926"/>
                  </a:cubicBezTo>
                  <a:cubicBezTo>
                    <a:pt x="21166" y="64926"/>
                    <a:pt x="21166" y="64926"/>
                    <a:pt x="21166" y="64926"/>
                  </a:cubicBezTo>
                  <a:lnTo>
                    <a:pt x="22004" y="64448"/>
                  </a:lnTo>
                  <a:cubicBezTo>
                    <a:pt x="22004" y="64448"/>
                    <a:pt x="22004" y="64448"/>
                    <a:pt x="22004" y="64448"/>
                  </a:cubicBezTo>
                  <a:cubicBezTo>
                    <a:pt x="22004" y="64448"/>
                    <a:pt x="22004" y="64448"/>
                    <a:pt x="22004" y="64448"/>
                  </a:cubicBezTo>
                  <a:lnTo>
                    <a:pt x="86026" y="27470"/>
                  </a:lnTo>
                  <a:cubicBezTo>
                    <a:pt x="86026" y="27470"/>
                    <a:pt x="86026" y="27470"/>
                    <a:pt x="86026" y="27470"/>
                  </a:cubicBezTo>
                  <a:cubicBezTo>
                    <a:pt x="93086" y="23402"/>
                    <a:pt x="95480" y="14427"/>
                    <a:pt x="91411" y="7366"/>
                  </a:cubicBezTo>
                  <a:cubicBezTo>
                    <a:pt x="87342" y="306"/>
                    <a:pt x="78367" y="-2087"/>
                    <a:pt x="71307" y="1981"/>
                  </a:cubicBezTo>
                  <a:lnTo>
                    <a:pt x="71307" y="1981"/>
                  </a:lnTo>
                  <a:lnTo>
                    <a:pt x="6447" y="39557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722C6BB1-6BE4-5AF6-F788-444CDE09035C}"/>
                </a:ext>
              </a:extLst>
            </p:cNvPr>
            <p:cNvSpPr/>
            <p:nvPr/>
          </p:nvSpPr>
          <p:spPr>
            <a:xfrm>
              <a:off x="4069169" y="2486835"/>
              <a:ext cx="66403" cy="93545"/>
            </a:xfrm>
            <a:custGeom>
              <a:avLst/>
              <a:gdLst>
                <a:gd name="connsiteX0" fmla="*/ 59063 w 66403"/>
                <a:gd name="connsiteY0" fmla="*/ 1934 h 93545"/>
                <a:gd name="connsiteX1" fmla="*/ 39557 w 66403"/>
                <a:gd name="connsiteY1" fmla="*/ 6481 h 93545"/>
                <a:gd name="connsiteX2" fmla="*/ 39557 w 66403"/>
                <a:gd name="connsiteY2" fmla="*/ 6481 h 93545"/>
                <a:gd name="connsiteX3" fmla="*/ 1981 w 66403"/>
                <a:gd name="connsiteY3" fmla="*/ 71460 h 93545"/>
                <a:gd name="connsiteX4" fmla="*/ 1981 w 66403"/>
                <a:gd name="connsiteY4" fmla="*/ 71460 h 93545"/>
                <a:gd name="connsiteX5" fmla="*/ 7366 w 66403"/>
                <a:gd name="connsiteY5" fmla="*/ 91564 h 93545"/>
                <a:gd name="connsiteX6" fmla="*/ 27470 w 66403"/>
                <a:gd name="connsiteY6" fmla="*/ 86179 h 93545"/>
                <a:gd name="connsiteX7" fmla="*/ 27470 w 66403"/>
                <a:gd name="connsiteY7" fmla="*/ 86179 h 93545"/>
                <a:gd name="connsiteX8" fmla="*/ 64448 w 66403"/>
                <a:gd name="connsiteY8" fmla="*/ 22157 h 93545"/>
                <a:gd name="connsiteX9" fmla="*/ 64448 w 66403"/>
                <a:gd name="connsiteY9" fmla="*/ 22157 h 93545"/>
                <a:gd name="connsiteX10" fmla="*/ 64448 w 66403"/>
                <a:gd name="connsiteY10" fmla="*/ 22157 h 93545"/>
                <a:gd name="connsiteX11" fmla="*/ 64926 w 66403"/>
                <a:gd name="connsiteY11" fmla="*/ 21320 h 93545"/>
                <a:gd name="connsiteX12" fmla="*/ 64926 w 66403"/>
                <a:gd name="connsiteY12" fmla="*/ 21320 h 93545"/>
                <a:gd name="connsiteX13" fmla="*/ 59063 w 66403"/>
                <a:gd name="connsiteY13" fmla="*/ 1934 h 9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403" h="93545">
                  <a:moveTo>
                    <a:pt x="59063" y="1934"/>
                  </a:moveTo>
                  <a:cubicBezTo>
                    <a:pt x="52361" y="-1896"/>
                    <a:pt x="43865" y="139"/>
                    <a:pt x="39557" y="6481"/>
                  </a:cubicBezTo>
                  <a:cubicBezTo>
                    <a:pt x="39557" y="6481"/>
                    <a:pt x="39557" y="6481"/>
                    <a:pt x="39557" y="6481"/>
                  </a:cubicBezTo>
                  <a:lnTo>
                    <a:pt x="1981" y="71460"/>
                  </a:lnTo>
                  <a:lnTo>
                    <a:pt x="1981" y="71460"/>
                  </a:lnTo>
                  <a:cubicBezTo>
                    <a:pt x="-2087" y="78521"/>
                    <a:pt x="306" y="87496"/>
                    <a:pt x="7366" y="91564"/>
                  </a:cubicBezTo>
                  <a:cubicBezTo>
                    <a:pt x="14427" y="95633"/>
                    <a:pt x="23402" y="93240"/>
                    <a:pt x="27470" y="86179"/>
                  </a:cubicBezTo>
                  <a:lnTo>
                    <a:pt x="27470" y="86179"/>
                  </a:lnTo>
                  <a:lnTo>
                    <a:pt x="64448" y="22157"/>
                  </a:lnTo>
                  <a:cubicBezTo>
                    <a:pt x="64448" y="22157"/>
                    <a:pt x="64448" y="22157"/>
                    <a:pt x="64448" y="22157"/>
                  </a:cubicBezTo>
                  <a:cubicBezTo>
                    <a:pt x="64448" y="22157"/>
                    <a:pt x="64448" y="22157"/>
                    <a:pt x="64448" y="22157"/>
                  </a:cubicBezTo>
                  <a:lnTo>
                    <a:pt x="64926" y="21320"/>
                  </a:lnTo>
                  <a:cubicBezTo>
                    <a:pt x="64926" y="21320"/>
                    <a:pt x="64926" y="21320"/>
                    <a:pt x="64926" y="21320"/>
                  </a:cubicBezTo>
                  <a:cubicBezTo>
                    <a:pt x="68277" y="14140"/>
                    <a:pt x="65764" y="5763"/>
                    <a:pt x="59063" y="1934"/>
                  </a:cubicBez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754D770D-69F2-2CF1-6264-1E000F7A902B}"/>
                </a:ext>
              </a:extLst>
            </p:cNvPr>
            <p:cNvSpPr/>
            <p:nvPr/>
          </p:nvSpPr>
          <p:spPr>
            <a:xfrm>
              <a:off x="4208881" y="2244581"/>
              <a:ext cx="66369" cy="93545"/>
            </a:xfrm>
            <a:custGeom>
              <a:avLst/>
              <a:gdLst>
                <a:gd name="connsiteX0" fmla="*/ 7426 w 66369"/>
                <a:gd name="connsiteY0" fmla="*/ 91612 h 93545"/>
                <a:gd name="connsiteX1" fmla="*/ 26932 w 66369"/>
                <a:gd name="connsiteY1" fmla="*/ 87065 h 93545"/>
                <a:gd name="connsiteX2" fmla="*/ 26932 w 66369"/>
                <a:gd name="connsiteY2" fmla="*/ 87065 h 93545"/>
                <a:gd name="connsiteX3" fmla="*/ 27411 w 66369"/>
                <a:gd name="connsiteY3" fmla="*/ 86227 h 93545"/>
                <a:gd name="connsiteX4" fmla="*/ 27411 w 66369"/>
                <a:gd name="connsiteY4" fmla="*/ 86227 h 93545"/>
                <a:gd name="connsiteX5" fmla="*/ 27411 w 66369"/>
                <a:gd name="connsiteY5" fmla="*/ 86227 h 93545"/>
                <a:gd name="connsiteX6" fmla="*/ 64388 w 66369"/>
                <a:gd name="connsiteY6" fmla="*/ 22085 h 93545"/>
                <a:gd name="connsiteX7" fmla="*/ 64388 w 66369"/>
                <a:gd name="connsiteY7" fmla="*/ 22085 h 93545"/>
                <a:gd name="connsiteX8" fmla="*/ 59003 w 66369"/>
                <a:gd name="connsiteY8" fmla="*/ 1981 h 93545"/>
                <a:gd name="connsiteX9" fmla="*/ 38899 w 66369"/>
                <a:gd name="connsiteY9" fmla="*/ 7366 h 93545"/>
                <a:gd name="connsiteX10" fmla="*/ 38899 w 66369"/>
                <a:gd name="connsiteY10" fmla="*/ 7366 h 93545"/>
                <a:gd name="connsiteX11" fmla="*/ 1323 w 66369"/>
                <a:gd name="connsiteY11" fmla="*/ 72346 h 93545"/>
                <a:gd name="connsiteX12" fmla="*/ 1323 w 66369"/>
                <a:gd name="connsiteY12" fmla="*/ 72346 h 93545"/>
                <a:gd name="connsiteX13" fmla="*/ 7426 w 66369"/>
                <a:gd name="connsiteY13" fmla="*/ 91612 h 9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369" h="93545">
                  <a:moveTo>
                    <a:pt x="7426" y="91612"/>
                  </a:moveTo>
                  <a:cubicBezTo>
                    <a:pt x="14127" y="95441"/>
                    <a:pt x="22624" y="93407"/>
                    <a:pt x="26932" y="87065"/>
                  </a:cubicBezTo>
                  <a:cubicBezTo>
                    <a:pt x="26932" y="87065"/>
                    <a:pt x="26932" y="87065"/>
                    <a:pt x="26932" y="87065"/>
                  </a:cubicBezTo>
                  <a:lnTo>
                    <a:pt x="27411" y="86227"/>
                  </a:lnTo>
                  <a:lnTo>
                    <a:pt x="27411" y="86227"/>
                  </a:lnTo>
                  <a:cubicBezTo>
                    <a:pt x="27411" y="86227"/>
                    <a:pt x="27411" y="86227"/>
                    <a:pt x="27411" y="86227"/>
                  </a:cubicBezTo>
                  <a:lnTo>
                    <a:pt x="64388" y="22085"/>
                  </a:lnTo>
                  <a:lnTo>
                    <a:pt x="64388" y="22085"/>
                  </a:lnTo>
                  <a:cubicBezTo>
                    <a:pt x="68456" y="15025"/>
                    <a:pt x="66063" y="6050"/>
                    <a:pt x="59003" y="1981"/>
                  </a:cubicBezTo>
                  <a:cubicBezTo>
                    <a:pt x="51942" y="-2087"/>
                    <a:pt x="42967" y="306"/>
                    <a:pt x="38899" y="7366"/>
                  </a:cubicBezTo>
                  <a:lnTo>
                    <a:pt x="38899" y="7366"/>
                  </a:lnTo>
                  <a:lnTo>
                    <a:pt x="1323" y="72346"/>
                  </a:lnTo>
                  <a:cubicBezTo>
                    <a:pt x="1323" y="72346"/>
                    <a:pt x="1323" y="72346"/>
                    <a:pt x="1323" y="72346"/>
                  </a:cubicBezTo>
                  <a:cubicBezTo>
                    <a:pt x="-1788" y="79286"/>
                    <a:pt x="725" y="87663"/>
                    <a:pt x="7426" y="91612"/>
                  </a:cubicBez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22" name="Graphic 2">
            <a:extLst>
              <a:ext uri="{FF2B5EF4-FFF2-40B4-BE49-F238E27FC236}">
                <a16:creationId xmlns:a16="http://schemas.microsoft.com/office/drawing/2014/main" id="{A37DD917-9D8E-3689-213C-B473169A7206}"/>
              </a:ext>
            </a:extLst>
          </p:cNvPr>
          <p:cNvGrpSpPr/>
          <p:nvPr/>
        </p:nvGrpSpPr>
        <p:grpSpPr>
          <a:xfrm>
            <a:off x="3214931" y="2220953"/>
            <a:ext cx="382935" cy="382935"/>
            <a:chOff x="3214931" y="2220953"/>
            <a:chExt cx="382935" cy="382935"/>
          </a:xfrm>
          <a:solidFill>
            <a:schemeClr val="tx1"/>
          </a:solidFill>
        </p:grpSpPr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CBA8546C-CCF3-F2E6-6A8C-DAAAB00CE4FC}"/>
                </a:ext>
              </a:extLst>
            </p:cNvPr>
            <p:cNvSpPr/>
            <p:nvPr/>
          </p:nvSpPr>
          <p:spPr>
            <a:xfrm>
              <a:off x="3391679" y="2220953"/>
              <a:ext cx="29318" cy="88673"/>
            </a:xfrm>
            <a:custGeom>
              <a:avLst/>
              <a:gdLst>
                <a:gd name="connsiteX0" fmla="*/ 0 w 29318"/>
                <a:gd name="connsiteY0" fmla="*/ 0 h 88673"/>
                <a:gd name="connsiteX1" fmla="*/ 29319 w 29318"/>
                <a:gd name="connsiteY1" fmla="*/ 0 h 88673"/>
                <a:gd name="connsiteX2" fmla="*/ 29319 w 29318"/>
                <a:gd name="connsiteY2" fmla="*/ 88674 h 88673"/>
                <a:gd name="connsiteX3" fmla="*/ 0 w 29318"/>
                <a:gd name="connsiteY3" fmla="*/ 88674 h 8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318" h="88673">
                  <a:moveTo>
                    <a:pt x="0" y="0"/>
                  </a:moveTo>
                  <a:lnTo>
                    <a:pt x="29319" y="0"/>
                  </a:lnTo>
                  <a:lnTo>
                    <a:pt x="29319" y="88674"/>
                  </a:lnTo>
                  <a:lnTo>
                    <a:pt x="0" y="88674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4B74F1F5-B343-7B9D-515D-EE0BBE6517E1}"/>
                </a:ext>
              </a:extLst>
            </p:cNvPr>
            <p:cNvSpPr/>
            <p:nvPr/>
          </p:nvSpPr>
          <p:spPr>
            <a:xfrm>
              <a:off x="3391679" y="2515215"/>
              <a:ext cx="29318" cy="88673"/>
            </a:xfrm>
            <a:custGeom>
              <a:avLst/>
              <a:gdLst>
                <a:gd name="connsiteX0" fmla="*/ 0 w 29318"/>
                <a:gd name="connsiteY0" fmla="*/ 0 h 88673"/>
                <a:gd name="connsiteX1" fmla="*/ 29319 w 29318"/>
                <a:gd name="connsiteY1" fmla="*/ 0 h 88673"/>
                <a:gd name="connsiteX2" fmla="*/ 29319 w 29318"/>
                <a:gd name="connsiteY2" fmla="*/ 88673 h 88673"/>
                <a:gd name="connsiteX3" fmla="*/ 0 w 29318"/>
                <a:gd name="connsiteY3" fmla="*/ 88673 h 8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318" h="88673">
                  <a:moveTo>
                    <a:pt x="0" y="0"/>
                  </a:moveTo>
                  <a:lnTo>
                    <a:pt x="29319" y="0"/>
                  </a:lnTo>
                  <a:lnTo>
                    <a:pt x="29319" y="88673"/>
                  </a:lnTo>
                  <a:lnTo>
                    <a:pt x="0" y="88673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E1C63837-BC95-CF50-E276-D1709AA8F13A}"/>
                </a:ext>
              </a:extLst>
            </p:cNvPr>
            <p:cNvSpPr/>
            <p:nvPr/>
          </p:nvSpPr>
          <p:spPr>
            <a:xfrm rot="-1800341">
              <a:off x="3318252" y="2240625"/>
              <a:ext cx="29319" cy="88675"/>
            </a:xfrm>
            <a:custGeom>
              <a:avLst/>
              <a:gdLst>
                <a:gd name="connsiteX0" fmla="*/ 0 w 29319"/>
                <a:gd name="connsiteY0" fmla="*/ 0 h 88675"/>
                <a:gd name="connsiteX1" fmla="*/ 29319 w 29319"/>
                <a:gd name="connsiteY1" fmla="*/ 0 h 88675"/>
                <a:gd name="connsiteX2" fmla="*/ 29319 w 29319"/>
                <a:gd name="connsiteY2" fmla="*/ 88676 h 88675"/>
                <a:gd name="connsiteX3" fmla="*/ 0 w 29319"/>
                <a:gd name="connsiteY3" fmla="*/ 88676 h 8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319" h="88675">
                  <a:moveTo>
                    <a:pt x="0" y="0"/>
                  </a:moveTo>
                  <a:lnTo>
                    <a:pt x="29319" y="0"/>
                  </a:lnTo>
                  <a:lnTo>
                    <a:pt x="29319" y="88676"/>
                  </a:lnTo>
                  <a:lnTo>
                    <a:pt x="0" y="88676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89160862-5489-DD93-6A0C-A985B6B81B54}"/>
                </a:ext>
              </a:extLst>
            </p:cNvPr>
            <p:cNvSpPr/>
            <p:nvPr/>
          </p:nvSpPr>
          <p:spPr>
            <a:xfrm rot="-1799574">
              <a:off x="3465294" y="2495574"/>
              <a:ext cx="29318" cy="88674"/>
            </a:xfrm>
            <a:custGeom>
              <a:avLst/>
              <a:gdLst>
                <a:gd name="connsiteX0" fmla="*/ 0 w 29318"/>
                <a:gd name="connsiteY0" fmla="*/ 0 h 88674"/>
                <a:gd name="connsiteX1" fmla="*/ 29319 w 29318"/>
                <a:gd name="connsiteY1" fmla="*/ 0 h 88674"/>
                <a:gd name="connsiteX2" fmla="*/ 29319 w 29318"/>
                <a:gd name="connsiteY2" fmla="*/ 88675 h 88674"/>
                <a:gd name="connsiteX3" fmla="*/ 0 w 29318"/>
                <a:gd name="connsiteY3" fmla="*/ 88675 h 88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318" h="88674">
                  <a:moveTo>
                    <a:pt x="0" y="0"/>
                  </a:moveTo>
                  <a:lnTo>
                    <a:pt x="29319" y="0"/>
                  </a:lnTo>
                  <a:lnTo>
                    <a:pt x="29319" y="88675"/>
                  </a:lnTo>
                  <a:lnTo>
                    <a:pt x="0" y="88675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5FAC8596-2278-10D2-01F4-48F1AE915A79}"/>
                </a:ext>
              </a:extLst>
            </p:cNvPr>
            <p:cNvSpPr/>
            <p:nvPr/>
          </p:nvSpPr>
          <p:spPr>
            <a:xfrm rot="-3599956">
              <a:off x="3264347" y="2294586"/>
              <a:ext cx="29317" cy="88671"/>
            </a:xfrm>
            <a:custGeom>
              <a:avLst/>
              <a:gdLst>
                <a:gd name="connsiteX0" fmla="*/ 0 w 29317"/>
                <a:gd name="connsiteY0" fmla="*/ 0 h 88671"/>
                <a:gd name="connsiteX1" fmla="*/ 29318 w 29317"/>
                <a:gd name="connsiteY1" fmla="*/ 0 h 88671"/>
                <a:gd name="connsiteX2" fmla="*/ 29318 w 29317"/>
                <a:gd name="connsiteY2" fmla="*/ 88672 h 88671"/>
                <a:gd name="connsiteX3" fmla="*/ 0 w 29317"/>
                <a:gd name="connsiteY3" fmla="*/ 88672 h 88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317" h="88671">
                  <a:moveTo>
                    <a:pt x="0" y="0"/>
                  </a:moveTo>
                  <a:lnTo>
                    <a:pt x="29318" y="0"/>
                  </a:lnTo>
                  <a:lnTo>
                    <a:pt x="29318" y="88672"/>
                  </a:lnTo>
                  <a:lnTo>
                    <a:pt x="0" y="88672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8DB1ED40-2B5E-4C98-AB97-D0A9EF727B19}"/>
                </a:ext>
              </a:extLst>
            </p:cNvPr>
            <p:cNvSpPr/>
            <p:nvPr/>
          </p:nvSpPr>
          <p:spPr>
            <a:xfrm rot="-3599956">
              <a:off x="3519092" y="2441692"/>
              <a:ext cx="29317" cy="88671"/>
            </a:xfrm>
            <a:custGeom>
              <a:avLst/>
              <a:gdLst>
                <a:gd name="connsiteX0" fmla="*/ 0 w 29317"/>
                <a:gd name="connsiteY0" fmla="*/ 0 h 88671"/>
                <a:gd name="connsiteX1" fmla="*/ 29318 w 29317"/>
                <a:gd name="connsiteY1" fmla="*/ 0 h 88671"/>
                <a:gd name="connsiteX2" fmla="*/ 29318 w 29317"/>
                <a:gd name="connsiteY2" fmla="*/ 88672 h 88671"/>
                <a:gd name="connsiteX3" fmla="*/ 0 w 29317"/>
                <a:gd name="connsiteY3" fmla="*/ 88672 h 88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317" h="88671">
                  <a:moveTo>
                    <a:pt x="0" y="0"/>
                  </a:moveTo>
                  <a:lnTo>
                    <a:pt x="29318" y="0"/>
                  </a:lnTo>
                  <a:lnTo>
                    <a:pt x="29318" y="88672"/>
                  </a:lnTo>
                  <a:lnTo>
                    <a:pt x="0" y="88672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4A9D80E0-AD09-857C-3856-1BBD88B812AF}"/>
                </a:ext>
              </a:extLst>
            </p:cNvPr>
            <p:cNvSpPr/>
            <p:nvPr/>
          </p:nvSpPr>
          <p:spPr>
            <a:xfrm>
              <a:off x="3214931" y="2397702"/>
              <a:ext cx="88673" cy="29318"/>
            </a:xfrm>
            <a:custGeom>
              <a:avLst/>
              <a:gdLst>
                <a:gd name="connsiteX0" fmla="*/ 0 w 88673"/>
                <a:gd name="connsiteY0" fmla="*/ 0 h 29318"/>
                <a:gd name="connsiteX1" fmla="*/ 88674 w 88673"/>
                <a:gd name="connsiteY1" fmla="*/ 0 h 29318"/>
                <a:gd name="connsiteX2" fmla="*/ 88674 w 88673"/>
                <a:gd name="connsiteY2" fmla="*/ 29318 h 29318"/>
                <a:gd name="connsiteX3" fmla="*/ 0 w 88673"/>
                <a:gd name="connsiteY3" fmla="*/ 29318 h 29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673" h="29318">
                  <a:moveTo>
                    <a:pt x="0" y="0"/>
                  </a:moveTo>
                  <a:lnTo>
                    <a:pt x="88674" y="0"/>
                  </a:lnTo>
                  <a:lnTo>
                    <a:pt x="88674" y="29318"/>
                  </a:lnTo>
                  <a:lnTo>
                    <a:pt x="0" y="29318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C8AE0174-AB3B-2D86-4EB6-B4EFCFDE0FAE}"/>
                </a:ext>
              </a:extLst>
            </p:cNvPr>
            <p:cNvSpPr/>
            <p:nvPr/>
          </p:nvSpPr>
          <p:spPr>
            <a:xfrm>
              <a:off x="3509193" y="2397702"/>
              <a:ext cx="88673" cy="29318"/>
            </a:xfrm>
            <a:custGeom>
              <a:avLst/>
              <a:gdLst>
                <a:gd name="connsiteX0" fmla="*/ 0 w 88673"/>
                <a:gd name="connsiteY0" fmla="*/ 0 h 29318"/>
                <a:gd name="connsiteX1" fmla="*/ 88673 w 88673"/>
                <a:gd name="connsiteY1" fmla="*/ 0 h 29318"/>
                <a:gd name="connsiteX2" fmla="*/ 88673 w 88673"/>
                <a:gd name="connsiteY2" fmla="*/ 29318 h 29318"/>
                <a:gd name="connsiteX3" fmla="*/ 0 w 88673"/>
                <a:gd name="connsiteY3" fmla="*/ 29318 h 29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673" h="29318">
                  <a:moveTo>
                    <a:pt x="0" y="0"/>
                  </a:moveTo>
                  <a:lnTo>
                    <a:pt x="88673" y="0"/>
                  </a:lnTo>
                  <a:lnTo>
                    <a:pt x="88673" y="29318"/>
                  </a:lnTo>
                  <a:lnTo>
                    <a:pt x="0" y="29318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555F4371-0127-3207-3D4E-0E0D4C1D3D8B}"/>
                </a:ext>
              </a:extLst>
            </p:cNvPr>
            <p:cNvSpPr/>
            <p:nvPr/>
          </p:nvSpPr>
          <p:spPr>
            <a:xfrm rot="-1800044">
              <a:off x="3234625" y="2471260"/>
              <a:ext cx="88671" cy="29317"/>
            </a:xfrm>
            <a:custGeom>
              <a:avLst/>
              <a:gdLst>
                <a:gd name="connsiteX0" fmla="*/ 0 w 88671"/>
                <a:gd name="connsiteY0" fmla="*/ 0 h 29317"/>
                <a:gd name="connsiteX1" fmla="*/ 88671 w 88671"/>
                <a:gd name="connsiteY1" fmla="*/ 0 h 29317"/>
                <a:gd name="connsiteX2" fmla="*/ 88671 w 88671"/>
                <a:gd name="connsiteY2" fmla="*/ 29318 h 29317"/>
                <a:gd name="connsiteX3" fmla="*/ 0 w 88671"/>
                <a:gd name="connsiteY3" fmla="*/ 29318 h 2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671" h="29317">
                  <a:moveTo>
                    <a:pt x="0" y="0"/>
                  </a:moveTo>
                  <a:lnTo>
                    <a:pt x="88671" y="0"/>
                  </a:lnTo>
                  <a:lnTo>
                    <a:pt x="88671" y="29318"/>
                  </a:lnTo>
                  <a:lnTo>
                    <a:pt x="0" y="29318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7C1B71B5-D3D1-0388-D864-67CB85D91BD1}"/>
                </a:ext>
              </a:extLst>
            </p:cNvPr>
            <p:cNvSpPr/>
            <p:nvPr/>
          </p:nvSpPr>
          <p:spPr>
            <a:xfrm rot="-1800044">
              <a:off x="3489410" y="2324182"/>
              <a:ext cx="88671" cy="29317"/>
            </a:xfrm>
            <a:custGeom>
              <a:avLst/>
              <a:gdLst>
                <a:gd name="connsiteX0" fmla="*/ 0 w 88671"/>
                <a:gd name="connsiteY0" fmla="*/ 0 h 29317"/>
                <a:gd name="connsiteX1" fmla="*/ 88672 w 88671"/>
                <a:gd name="connsiteY1" fmla="*/ 0 h 29317"/>
                <a:gd name="connsiteX2" fmla="*/ 88672 w 88671"/>
                <a:gd name="connsiteY2" fmla="*/ 29318 h 29317"/>
                <a:gd name="connsiteX3" fmla="*/ 0 w 88671"/>
                <a:gd name="connsiteY3" fmla="*/ 29318 h 2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671" h="29317">
                  <a:moveTo>
                    <a:pt x="0" y="0"/>
                  </a:moveTo>
                  <a:lnTo>
                    <a:pt x="88672" y="0"/>
                  </a:lnTo>
                  <a:lnTo>
                    <a:pt x="88672" y="29318"/>
                  </a:lnTo>
                  <a:lnTo>
                    <a:pt x="0" y="29318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CE42B392-15AA-62D4-B181-AC6B18579998}"/>
                </a:ext>
              </a:extLst>
            </p:cNvPr>
            <p:cNvSpPr/>
            <p:nvPr/>
          </p:nvSpPr>
          <p:spPr>
            <a:xfrm rot="-3600426">
              <a:off x="3288492" y="2525078"/>
              <a:ext cx="88674" cy="29318"/>
            </a:xfrm>
            <a:custGeom>
              <a:avLst/>
              <a:gdLst>
                <a:gd name="connsiteX0" fmla="*/ 0 w 88674"/>
                <a:gd name="connsiteY0" fmla="*/ 0 h 29318"/>
                <a:gd name="connsiteX1" fmla="*/ 88675 w 88674"/>
                <a:gd name="connsiteY1" fmla="*/ 0 h 29318"/>
                <a:gd name="connsiteX2" fmla="*/ 88675 w 88674"/>
                <a:gd name="connsiteY2" fmla="*/ 29319 h 29318"/>
                <a:gd name="connsiteX3" fmla="*/ 0 w 88674"/>
                <a:gd name="connsiteY3" fmla="*/ 29319 h 29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674" h="29318">
                  <a:moveTo>
                    <a:pt x="0" y="0"/>
                  </a:moveTo>
                  <a:lnTo>
                    <a:pt x="88675" y="0"/>
                  </a:lnTo>
                  <a:lnTo>
                    <a:pt x="88675" y="29319"/>
                  </a:lnTo>
                  <a:lnTo>
                    <a:pt x="0" y="29319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F7D40A99-8981-858D-B4CD-AE01C0FF75D2}"/>
                </a:ext>
              </a:extLst>
            </p:cNvPr>
            <p:cNvSpPr/>
            <p:nvPr/>
          </p:nvSpPr>
          <p:spPr>
            <a:xfrm rot="-3600426">
              <a:off x="3435602" y="2270327"/>
              <a:ext cx="88674" cy="29318"/>
            </a:xfrm>
            <a:custGeom>
              <a:avLst/>
              <a:gdLst>
                <a:gd name="connsiteX0" fmla="*/ 0 w 88674"/>
                <a:gd name="connsiteY0" fmla="*/ 0 h 29318"/>
                <a:gd name="connsiteX1" fmla="*/ 88675 w 88674"/>
                <a:gd name="connsiteY1" fmla="*/ 0 h 29318"/>
                <a:gd name="connsiteX2" fmla="*/ 88675 w 88674"/>
                <a:gd name="connsiteY2" fmla="*/ 29319 h 29318"/>
                <a:gd name="connsiteX3" fmla="*/ 0 w 88674"/>
                <a:gd name="connsiteY3" fmla="*/ 29319 h 29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674" h="29318">
                  <a:moveTo>
                    <a:pt x="0" y="0"/>
                  </a:moveTo>
                  <a:lnTo>
                    <a:pt x="88675" y="0"/>
                  </a:lnTo>
                  <a:lnTo>
                    <a:pt x="88675" y="29319"/>
                  </a:lnTo>
                  <a:lnTo>
                    <a:pt x="0" y="29319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35" name="Graphic 2">
            <a:extLst>
              <a:ext uri="{FF2B5EF4-FFF2-40B4-BE49-F238E27FC236}">
                <a16:creationId xmlns:a16="http://schemas.microsoft.com/office/drawing/2014/main" id="{BA3A198D-EE96-AAF0-9422-644D6AF4170B}"/>
              </a:ext>
            </a:extLst>
          </p:cNvPr>
          <p:cNvGrpSpPr/>
          <p:nvPr/>
        </p:nvGrpSpPr>
        <p:grpSpPr>
          <a:xfrm>
            <a:off x="2449060" y="2220953"/>
            <a:ext cx="382935" cy="382815"/>
            <a:chOff x="2449060" y="2220953"/>
            <a:chExt cx="382935" cy="382815"/>
          </a:xfrm>
          <a:solidFill>
            <a:schemeClr val="tx1"/>
          </a:solidFill>
        </p:grpSpPr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A15BF507-8FBC-7A22-3595-D4039E41A019}"/>
                </a:ext>
              </a:extLst>
            </p:cNvPr>
            <p:cNvSpPr/>
            <p:nvPr/>
          </p:nvSpPr>
          <p:spPr>
            <a:xfrm>
              <a:off x="2618868" y="2500496"/>
              <a:ext cx="43319" cy="103272"/>
            </a:xfrm>
            <a:custGeom>
              <a:avLst/>
              <a:gdLst>
                <a:gd name="connsiteX0" fmla="*/ 43320 w 43319"/>
                <a:gd name="connsiteY0" fmla="*/ 21660 h 103272"/>
                <a:gd name="connsiteX1" fmla="*/ 21660 w 43319"/>
                <a:gd name="connsiteY1" fmla="*/ 0 h 103272"/>
                <a:gd name="connsiteX2" fmla="*/ 0 w 43319"/>
                <a:gd name="connsiteY2" fmla="*/ 21660 h 103272"/>
                <a:gd name="connsiteX3" fmla="*/ 0 w 43319"/>
                <a:gd name="connsiteY3" fmla="*/ 21660 h 103272"/>
                <a:gd name="connsiteX4" fmla="*/ 0 w 43319"/>
                <a:gd name="connsiteY4" fmla="*/ 81613 h 103272"/>
                <a:gd name="connsiteX5" fmla="*/ 0 w 43319"/>
                <a:gd name="connsiteY5" fmla="*/ 81613 h 103272"/>
                <a:gd name="connsiteX6" fmla="*/ 21660 w 43319"/>
                <a:gd name="connsiteY6" fmla="*/ 103273 h 103272"/>
                <a:gd name="connsiteX7" fmla="*/ 43320 w 43319"/>
                <a:gd name="connsiteY7" fmla="*/ 81613 h 103272"/>
                <a:gd name="connsiteX8" fmla="*/ 43320 w 43319"/>
                <a:gd name="connsiteY8" fmla="*/ 81613 h 103272"/>
                <a:gd name="connsiteX9" fmla="*/ 43320 w 43319"/>
                <a:gd name="connsiteY9" fmla="*/ 21660 h 103272"/>
                <a:gd name="connsiteX10" fmla="*/ 43320 w 43319"/>
                <a:gd name="connsiteY10" fmla="*/ 21660 h 10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319" h="103272">
                  <a:moveTo>
                    <a:pt x="43320" y="21660"/>
                  </a:moveTo>
                  <a:cubicBezTo>
                    <a:pt x="43320" y="9693"/>
                    <a:pt x="33626" y="0"/>
                    <a:pt x="21660" y="0"/>
                  </a:cubicBezTo>
                  <a:cubicBezTo>
                    <a:pt x="9693" y="0"/>
                    <a:pt x="0" y="9693"/>
                    <a:pt x="0" y="21660"/>
                  </a:cubicBezTo>
                  <a:lnTo>
                    <a:pt x="0" y="21660"/>
                  </a:lnTo>
                  <a:lnTo>
                    <a:pt x="0" y="81613"/>
                  </a:lnTo>
                  <a:lnTo>
                    <a:pt x="0" y="81613"/>
                  </a:lnTo>
                  <a:cubicBezTo>
                    <a:pt x="0" y="93580"/>
                    <a:pt x="9693" y="103273"/>
                    <a:pt x="21660" y="103273"/>
                  </a:cubicBezTo>
                  <a:cubicBezTo>
                    <a:pt x="33626" y="103273"/>
                    <a:pt x="43320" y="93580"/>
                    <a:pt x="43320" y="81613"/>
                  </a:cubicBezTo>
                  <a:cubicBezTo>
                    <a:pt x="43320" y="81613"/>
                    <a:pt x="43320" y="81613"/>
                    <a:pt x="43320" y="81613"/>
                  </a:cubicBezTo>
                  <a:lnTo>
                    <a:pt x="43320" y="21660"/>
                  </a:lnTo>
                  <a:lnTo>
                    <a:pt x="43320" y="21660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D4EADB8F-49CD-084A-AD1F-7053C949BA59}"/>
                </a:ext>
              </a:extLst>
            </p:cNvPr>
            <p:cNvSpPr/>
            <p:nvPr/>
          </p:nvSpPr>
          <p:spPr>
            <a:xfrm>
              <a:off x="2618868" y="2220953"/>
              <a:ext cx="43319" cy="103272"/>
            </a:xfrm>
            <a:custGeom>
              <a:avLst/>
              <a:gdLst>
                <a:gd name="connsiteX0" fmla="*/ 43320 w 43319"/>
                <a:gd name="connsiteY0" fmla="*/ 21181 h 103272"/>
                <a:gd name="connsiteX1" fmla="*/ 43320 w 43319"/>
                <a:gd name="connsiteY1" fmla="*/ 21181 h 103272"/>
                <a:gd name="connsiteX2" fmla="*/ 21660 w 43319"/>
                <a:gd name="connsiteY2" fmla="*/ 0 h 103272"/>
                <a:gd name="connsiteX3" fmla="*/ 0 w 43319"/>
                <a:gd name="connsiteY3" fmla="*/ 21181 h 103272"/>
                <a:gd name="connsiteX4" fmla="*/ 0 w 43319"/>
                <a:gd name="connsiteY4" fmla="*/ 21181 h 103272"/>
                <a:gd name="connsiteX5" fmla="*/ 0 w 43319"/>
                <a:gd name="connsiteY5" fmla="*/ 81613 h 103272"/>
                <a:gd name="connsiteX6" fmla="*/ 0 w 43319"/>
                <a:gd name="connsiteY6" fmla="*/ 81613 h 103272"/>
                <a:gd name="connsiteX7" fmla="*/ 21660 w 43319"/>
                <a:gd name="connsiteY7" fmla="*/ 103273 h 103272"/>
                <a:gd name="connsiteX8" fmla="*/ 43320 w 43319"/>
                <a:gd name="connsiteY8" fmla="*/ 81613 h 103272"/>
                <a:gd name="connsiteX9" fmla="*/ 43320 w 43319"/>
                <a:gd name="connsiteY9" fmla="*/ 21660 h 103272"/>
                <a:gd name="connsiteX10" fmla="*/ 43320 w 43319"/>
                <a:gd name="connsiteY10" fmla="*/ 21660 h 103272"/>
                <a:gd name="connsiteX11" fmla="*/ 43320 w 43319"/>
                <a:gd name="connsiteY11" fmla="*/ 21660 h 103272"/>
                <a:gd name="connsiteX12" fmla="*/ 43320 w 43319"/>
                <a:gd name="connsiteY12" fmla="*/ 21181 h 10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319" h="103272">
                  <a:moveTo>
                    <a:pt x="43320" y="21181"/>
                  </a:moveTo>
                  <a:lnTo>
                    <a:pt x="43320" y="21181"/>
                  </a:lnTo>
                  <a:cubicBezTo>
                    <a:pt x="43080" y="9454"/>
                    <a:pt x="33507" y="0"/>
                    <a:pt x="21660" y="0"/>
                  </a:cubicBezTo>
                  <a:cubicBezTo>
                    <a:pt x="9813" y="0"/>
                    <a:pt x="239" y="9454"/>
                    <a:pt x="0" y="21181"/>
                  </a:cubicBezTo>
                  <a:lnTo>
                    <a:pt x="0" y="21181"/>
                  </a:lnTo>
                  <a:lnTo>
                    <a:pt x="0" y="81613"/>
                  </a:lnTo>
                  <a:lnTo>
                    <a:pt x="0" y="81613"/>
                  </a:lnTo>
                  <a:cubicBezTo>
                    <a:pt x="0" y="93580"/>
                    <a:pt x="9693" y="103273"/>
                    <a:pt x="21660" y="103273"/>
                  </a:cubicBezTo>
                  <a:cubicBezTo>
                    <a:pt x="33626" y="103273"/>
                    <a:pt x="43320" y="93580"/>
                    <a:pt x="43320" y="81613"/>
                  </a:cubicBezTo>
                  <a:lnTo>
                    <a:pt x="43320" y="21660"/>
                  </a:lnTo>
                  <a:lnTo>
                    <a:pt x="43320" y="21660"/>
                  </a:lnTo>
                  <a:cubicBezTo>
                    <a:pt x="43320" y="21660"/>
                    <a:pt x="43320" y="21660"/>
                    <a:pt x="43320" y="21660"/>
                  </a:cubicBezTo>
                  <a:lnTo>
                    <a:pt x="43320" y="21181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DD36AB80-DC2A-9454-AAB1-3E17795859CC}"/>
                </a:ext>
              </a:extLst>
            </p:cNvPr>
            <p:cNvSpPr/>
            <p:nvPr/>
          </p:nvSpPr>
          <p:spPr>
            <a:xfrm>
              <a:off x="2696502" y="2468395"/>
              <a:ext cx="85741" cy="85741"/>
            </a:xfrm>
            <a:custGeom>
              <a:avLst/>
              <a:gdLst>
                <a:gd name="connsiteX0" fmla="*/ 79369 w 85741"/>
                <a:gd name="connsiteY0" fmla="*/ 48735 h 85741"/>
                <a:gd name="connsiteX1" fmla="*/ 37007 w 85741"/>
                <a:gd name="connsiteY1" fmla="*/ 6372 h 85741"/>
                <a:gd name="connsiteX2" fmla="*/ 37007 w 85741"/>
                <a:gd name="connsiteY2" fmla="*/ 6372 h 85741"/>
                <a:gd name="connsiteX3" fmla="*/ 6372 w 85741"/>
                <a:gd name="connsiteY3" fmla="*/ 6372 h 85741"/>
                <a:gd name="connsiteX4" fmla="*/ 6372 w 85741"/>
                <a:gd name="connsiteY4" fmla="*/ 37007 h 85741"/>
                <a:gd name="connsiteX5" fmla="*/ 6372 w 85741"/>
                <a:gd name="connsiteY5" fmla="*/ 37007 h 85741"/>
                <a:gd name="connsiteX6" fmla="*/ 48735 w 85741"/>
                <a:gd name="connsiteY6" fmla="*/ 79369 h 85741"/>
                <a:gd name="connsiteX7" fmla="*/ 48735 w 85741"/>
                <a:gd name="connsiteY7" fmla="*/ 79369 h 85741"/>
                <a:gd name="connsiteX8" fmla="*/ 79369 w 85741"/>
                <a:gd name="connsiteY8" fmla="*/ 79369 h 85741"/>
                <a:gd name="connsiteX9" fmla="*/ 79369 w 85741"/>
                <a:gd name="connsiteY9" fmla="*/ 48735 h 85741"/>
                <a:gd name="connsiteX10" fmla="*/ 79369 w 85741"/>
                <a:gd name="connsiteY10" fmla="*/ 48735 h 85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41" h="85741">
                  <a:moveTo>
                    <a:pt x="79369" y="48735"/>
                  </a:moveTo>
                  <a:lnTo>
                    <a:pt x="37007" y="6372"/>
                  </a:lnTo>
                  <a:cubicBezTo>
                    <a:pt x="37007" y="6372"/>
                    <a:pt x="37007" y="6372"/>
                    <a:pt x="37007" y="6372"/>
                  </a:cubicBezTo>
                  <a:cubicBezTo>
                    <a:pt x="28511" y="-2124"/>
                    <a:pt x="14749" y="-2124"/>
                    <a:pt x="6372" y="6372"/>
                  </a:cubicBezTo>
                  <a:cubicBezTo>
                    <a:pt x="-2124" y="14869"/>
                    <a:pt x="-2124" y="28630"/>
                    <a:pt x="6372" y="37007"/>
                  </a:cubicBezTo>
                  <a:lnTo>
                    <a:pt x="6372" y="37007"/>
                  </a:lnTo>
                  <a:lnTo>
                    <a:pt x="48735" y="79369"/>
                  </a:lnTo>
                  <a:lnTo>
                    <a:pt x="48735" y="79369"/>
                  </a:lnTo>
                  <a:cubicBezTo>
                    <a:pt x="57231" y="87866"/>
                    <a:pt x="70993" y="87866"/>
                    <a:pt x="79369" y="79369"/>
                  </a:cubicBezTo>
                  <a:cubicBezTo>
                    <a:pt x="87866" y="70993"/>
                    <a:pt x="87866" y="57231"/>
                    <a:pt x="79369" y="48735"/>
                  </a:cubicBezTo>
                  <a:cubicBezTo>
                    <a:pt x="79369" y="48735"/>
                    <a:pt x="79369" y="48735"/>
                    <a:pt x="79369" y="48735"/>
                  </a:cubicBez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ECEED88F-E460-653C-074A-BA39A23C7DBC}"/>
                </a:ext>
              </a:extLst>
            </p:cNvPr>
            <p:cNvSpPr/>
            <p:nvPr/>
          </p:nvSpPr>
          <p:spPr>
            <a:xfrm>
              <a:off x="2498796" y="2270704"/>
              <a:ext cx="85757" cy="85742"/>
            </a:xfrm>
            <a:custGeom>
              <a:avLst/>
              <a:gdLst>
                <a:gd name="connsiteX0" fmla="*/ 6029 w 85757"/>
                <a:gd name="connsiteY0" fmla="*/ 36649 h 85742"/>
                <a:gd name="connsiteX1" fmla="*/ 48750 w 85757"/>
                <a:gd name="connsiteY1" fmla="*/ 79371 h 85742"/>
                <a:gd name="connsiteX2" fmla="*/ 48750 w 85757"/>
                <a:gd name="connsiteY2" fmla="*/ 79371 h 85742"/>
                <a:gd name="connsiteX3" fmla="*/ 79385 w 85757"/>
                <a:gd name="connsiteY3" fmla="*/ 79371 h 85742"/>
                <a:gd name="connsiteX4" fmla="*/ 79385 w 85757"/>
                <a:gd name="connsiteY4" fmla="*/ 48736 h 85742"/>
                <a:gd name="connsiteX5" fmla="*/ 37023 w 85757"/>
                <a:gd name="connsiteY5" fmla="*/ 6374 h 85742"/>
                <a:gd name="connsiteX6" fmla="*/ 37023 w 85757"/>
                <a:gd name="connsiteY6" fmla="*/ 6374 h 85742"/>
                <a:gd name="connsiteX7" fmla="*/ 37023 w 85757"/>
                <a:gd name="connsiteY7" fmla="*/ 6374 h 85742"/>
                <a:gd name="connsiteX8" fmla="*/ 36664 w 85757"/>
                <a:gd name="connsiteY8" fmla="*/ 6015 h 85742"/>
                <a:gd name="connsiteX9" fmla="*/ 36664 w 85757"/>
                <a:gd name="connsiteY9" fmla="*/ 6015 h 85742"/>
                <a:gd name="connsiteX10" fmla="*/ 6268 w 85757"/>
                <a:gd name="connsiteY10" fmla="*/ 6374 h 85742"/>
                <a:gd name="connsiteX11" fmla="*/ 6029 w 85757"/>
                <a:gd name="connsiteY11" fmla="*/ 36649 h 85742"/>
                <a:gd name="connsiteX12" fmla="*/ 6029 w 85757"/>
                <a:gd name="connsiteY12" fmla="*/ 36649 h 85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757" h="85742">
                  <a:moveTo>
                    <a:pt x="6029" y="36649"/>
                  </a:moveTo>
                  <a:lnTo>
                    <a:pt x="48750" y="79371"/>
                  </a:lnTo>
                  <a:cubicBezTo>
                    <a:pt x="48750" y="79371"/>
                    <a:pt x="48750" y="79371"/>
                    <a:pt x="48750" y="79371"/>
                  </a:cubicBezTo>
                  <a:cubicBezTo>
                    <a:pt x="57247" y="87867"/>
                    <a:pt x="71008" y="87867"/>
                    <a:pt x="79385" y="79371"/>
                  </a:cubicBezTo>
                  <a:cubicBezTo>
                    <a:pt x="87881" y="70874"/>
                    <a:pt x="87881" y="57113"/>
                    <a:pt x="79385" y="48736"/>
                  </a:cubicBezTo>
                  <a:lnTo>
                    <a:pt x="37023" y="6374"/>
                  </a:lnTo>
                  <a:cubicBezTo>
                    <a:pt x="37023" y="6374"/>
                    <a:pt x="37023" y="6374"/>
                    <a:pt x="37023" y="6374"/>
                  </a:cubicBezTo>
                  <a:cubicBezTo>
                    <a:pt x="37023" y="6374"/>
                    <a:pt x="37023" y="6374"/>
                    <a:pt x="37023" y="6374"/>
                  </a:cubicBezTo>
                  <a:lnTo>
                    <a:pt x="36664" y="6015"/>
                  </a:lnTo>
                  <a:lnTo>
                    <a:pt x="36664" y="6015"/>
                  </a:lnTo>
                  <a:cubicBezTo>
                    <a:pt x="28167" y="-2123"/>
                    <a:pt x="14645" y="-2003"/>
                    <a:pt x="6268" y="6374"/>
                  </a:cubicBezTo>
                  <a:cubicBezTo>
                    <a:pt x="-1989" y="14631"/>
                    <a:pt x="-2108" y="28153"/>
                    <a:pt x="6029" y="36649"/>
                  </a:cubicBezTo>
                  <a:lnTo>
                    <a:pt x="6029" y="36649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D90F456A-735F-F50B-4F57-F58A6ABE86C3}"/>
                </a:ext>
              </a:extLst>
            </p:cNvPr>
            <p:cNvSpPr/>
            <p:nvPr/>
          </p:nvSpPr>
          <p:spPr>
            <a:xfrm>
              <a:off x="2728723" y="2390761"/>
              <a:ext cx="103272" cy="43319"/>
            </a:xfrm>
            <a:custGeom>
              <a:avLst/>
              <a:gdLst>
                <a:gd name="connsiteX0" fmla="*/ 81613 w 103272"/>
                <a:gd name="connsiteY0" fmla="*/ 0 h 43319"/>
                <a:gd name="connsiteX1" fmla="*/ 81613 w 103272"/>
                <a:gd name="connsiteY1" fmla="*/ 0 h 43319"/>
                <a:gd name="connsiteX2" fmla="*/ 21660 w 103272"/>
                <a:gd name="connsiteY2" fmla="*/ 0 h 43319"/>
                <a:gd name="connsiteX3" fmla="*/ 21660 w 103272"/>
                <a:gd name="connsiteY3" fmla="*/ 0 h 43319"/>
                <a:gd name="connsiteX4" fmla="*/ 0 w 103272"/>
                <a:gd name="connsiteY4" fmla="*/ 21660 h 43319"/>
                <a:gd name="connsiteX5" fmla="*/ 21660 w 103272"/>
                <a:gd name="connsiteY5" fmla="*/ 43320 h 43319"/>
                <a:gd name="connsiteX6" fmla="*/ 21660 w 103272"/>
                <a:gd name="connsiteY6" fmla="*/ 43320 h 43319"/>
                <a:gd name="connsiteX7" fmla="*/ 81613 w 103272"/>
                <a:gd name="connsiteY7" fmla="*/ 43320 h 43319"/>
                <a:gd name="connsiteX8" fmla="*/ 81613 w 103272"/>
                <a:gd name="connsiteY8" fmla="*/ 43320 h 43319"/>
                <a:gd name="connsiteX9" fmla="*/ 103273 w 103272"/>
                <a:gd name="connsiteY9" fmla="*/ 21660 h 43319"/>
                <a:gd name="connsiteX10" fmla="*/ 81613 w 103272"/>
                <a:gd name="connsiteY10" fmla="*/ 0 h 43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272" h="43319">
                  <a:moveTo>
                    <a:pt x="81613" y="0"/>
                  </a:moveTo>
                  <a:cubicBezTo>
                    <a:pt x="81613" y="0"/>
                    <a:pt x="81493" y="0"/>
                    <a:pt x="81613" y="0"/>
                  </a:cubicBezTo>
                  <a:lnTo>
                    <a:pt x="21660" y="0"/>
                  </a:lnTo>
                  <a:cubicBezTo>
                    <a:pt x="21660" y="0"/>
                    <a:pt x="21660" y="0"/>
                    <a:pt x="21660" y="0"/>
                  </a:cubicBezTo>
                  <a:cubicBezTo>
                    <a:pt x="9693" y="0"/>
                    <a:pt x="0" y="9693"/>
                    <a:pt x="0" y="21660"/>
                  </a:cubicBezTo>
                  <a:cubicBezTo>
                    <a:pt x="0" y="33626"/>
                    <a:pt x="9693" y="43320"/>
                    <a:pt x="21660" y="43320"/>
                  </a:cubicBezTo>
                  <a:lnTo>
                    <a:pt x="21660" y="43320"/>
                  </a:lnTo>
                  <a:lnTo>
                    <a:pt x="81613" y="43320"/>
                  </a:lnTo>
                  <a:lnTo>
                    <a:pt x="81613" y="43320"/>
                  </a:lnTo>
                  <a:cubicBezTo>
                    <a:pt x="93580" y="43320"/>
                    <a:pt x="103273" y="33626"/>
                    <a:pt x="103273" y="21660"/>
                  </a:cubicBezTo>
                  <a:cubicBezTo>
                    <a:pt x="103273" y="9693"/>
                    <a:pt x="93580" y="0"/>
                    <a:pt x="81613" y="0"/>
                  </a:cubicBez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62533457-0B28-3815-FC85-2EAD33BACAC0}"/>
                </a:ext>
              </a:extLst>
            </p:cNvPr>
            <p:cNvSpPr/>
            <p:nvPr/>
          </p:nvSpPr>
          <p:spPr>
            <a:xfrm>
              <a:off x="2449060" y="2390761"/>
              <a:ext cx="103392" cy="43319"/>
            </a:xfrm>
            <a:custGeom>
              <a:avLst/>
              <a:gdLst>
                <a:gd name="connsiteX0" fmla="*/ 81733 w 103392"/>
                <a:gd name="connsiteY0" fmla="*/ 43320 h 43319"/>
                <a:gd name="connsiteX1" fmla="*/ 81733 w 103392"/>
                <a:gd name="connsiteY1" fmla="*/ 43320 h 43319"/>
                <a:gd name="connsiteX2" fmla="*/ 103393 w 103392"/>
                <a:gd name="connsiteY2" fmla="*/ 21660 h 43319"/>
                <a:gd name="connsiteX3" fmla="*/ 81733 w 103392"/>
                <a:gd name="connsiteY3" fmla="*/ 0 h 43319"/>
                <a:gd name="connsiteX4" fmla="*/ 21779 w 103392"/>
                <a:gd name="connsiteY4" fmla="*/ 0 h 43319"/>
                <a:gd name="connsiteX5" fmla="*/ 21779 w 103392"/>
                <a:gd name="connsiteY5" fmla="*/ 0 h 43319"/>
                <a:gd name="connsiteX6" fmla="*/ 21779 w 103392"/>
                <a:gd name="connsiteY6" fmla="*/ 0 h 43319"/>
                <a:gd name="connsiteX7" fmla="*/ 21301 w 103392"/>
                <a:gd name="connsiteY7" fmla="*/ 0 h 43319"/>
                <a:gd name="connsiteX8" fmla="*/ 21301 w 103392"/>
                <a:gd name="connsiteY8" fmla="*/ 0 h 43319"/>
                <a:gd name="connsiteX9" fmla="*/ 0 w 103392"/>
                <a:gd name="connsiteY9" fmla="*/ 21660 h 43319"/>
                <a:gd name="connsiteX10" fmla="*/ 21181 w 103392"/>
                <a:gd name="connsiteY10" fmla="*/ 43320 h 43319"/>
                <a:gd name="connsiteX11" fmla="*/ 21181 w 103392"/>
                <a:gd name="connsiteY11" fmla="*/ 43320 h 43319"/>
                <a:gd name="connsiteX12" fmla="*/ 81733 w 103392"/>
                <a:gd name="connsiteY12" fmla="*/ 43320 h 43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392" h="43319">
                  <a:moveTo>
                    <a:pt x="81733" y="43320"/>
                  </a:moveTo>
                  <a:lnTo>
                    <a:pt x="81733" y="43320"/>
                  </a:lnTo>
                  <a:cubicBezTo>
                    <a:pt x="93700" y="43320"/>
                    <a:pt x="103393" y="33626"/>
                    <a:pt x="103393" y="21660"/>
                  </a:cubicBezTo>
                  <a:cubicBezTo>
                    <a:pt x="103393" y="9693"/>
                    <a:pt x="93700" y="0"/>
                    <a:pt x="81733" y="0"/>
                  </a:cubicBezTo>
                  <a:lnTo>
                    <a:pt x="21779" y="0"/>
                  </a:lnTo>
                  <a:cubicBezTo>
                    <a:pt x="21779" y="0"/>
                    <a:pt x="21779" y="0"/>
                    <a:pt x="21779" y="0"/>
                  </a:cubicBezTo>
                  <a:cubicBezTo>
                    <a:pt x="21779" y="0"/>
                    <a:pt x="21779" y="0"/>
                    <a:pt x="21779" y="0"/>
                  </a:cubicBezTo>
                  <a:lnTo>
                    <a:pt x="21301" y="0"/>
                  </a:lnTo>
                  <a:lnTo>
                    <a:pt x="21301" y="0"/>
                  </a:lnTo>
                  <a:cubicBezTo>
                    <a:pt x="9454" y="239"/>
                    <a:pt x="0" y="9813"/>
                    <a:pt x="0" y="21660"/>
                  </a:cubicBezTo>
                  <a:cubicBezTo>
                    <a:pt x="0" y="33507"/>
                    <a:pt x="9454" y="43080"/>
                    <a:pt x="21181" y="43320"/>
                  </a:cubicBezTo>
                  <a:lnTo>
                    <a:pt x="21181" y="43320"/>
                  </a:lnTo>
                  <a:lnTo>
                    <a:pt x="81733" y="43320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106CC4B1-9363-85C0-54D0-30AA5CF7A677}"/>
                </a:ext>
              </a:extLst>
            </p:cNvPr>
            <p:cNvSpPr/>
            <p:nvPr/>
          </p:nvSpPr>
          <p:spPr>
            <a:xfrm>
              <a:off x="2696502" y="2270705"/>
              <a:ext cx="85741" cy="85756"/>
            </a:xfrm>
            <a:custGeom>
              <a:avLst/>
              <a:gdLst>
                <a:gd name="connsiteX0" fmla="*/ 37007 w 85741"/>
                <a:gd name="connsiteY0" fmla="*/ 79489 h 85756"/>
                <a:gd name="connsiteX1" fmla="*/ 37007 w 85741"/>
                <a:gd name="connsiteY1" fmla="*/ 79489 h 85756"/>
                <a:gd name="connsiteX2" fmla="*/ 79369 w 85741"/>
                <a:gd name="connsiteY2" fmla="*/ 37127 h 85756"/>
                <a:gd name="connsiteX3" fmla="*/ 79369 w 85741"/>
                <a:gd name="connsiteY3" fmla="*/ 37127 h 85756"/>
                <a:gd name="connsiteX4" fmla="*/ 79369 w 85741"/>
                <a:gd name="connsiteY4" fmla="*/ 6372 h 85756"/>
                <a:gd name="connsiteX5" fmla="*/ 48735 w 85741"/>
                <a:gd name="connsiteY5" fmla="*/ 6372 h 85756"/>
                <a:gd name="connsiteX6" fmla="*/ 48735 w 85741"/>
                <a:gd name="connsiteY6" fmla="*/ 6372 h 85756"/>
                <a:gd name="connsiteX7" fmla="*/ 6372 w 85741"/>
                <a:gd name="connsiteY7" fmla="*/ 48735 h 85756"/>
                <a:gd name="connsiteX8" fmla="*/ 6372 w 85741"/>
                <a:gd name="connsiteY8" fmla="*/ 48735 h 85756"/>
                <a:gd name="connsiteX9" fmla="*/ 6372 w 85741"/>
                <a:gd name="connsiteY9" fmla="*/ 79369 h 85756"/>
                <a:gd name="connsiteX10" fmla="*/ 37007 w 85741"/>
                <a:gd name="connsiteY10" fmla="*/ 79489 h 8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41" h="85756">
                  <a:moveTo>
                    <a:pt x="37007" y="79489"/>
                  </a:moveTo>
                  <a:lnTo>
                    <a:pt x="37007" y="79489"/>
                  </a:lnTo>
                  <a:lnTo>
                    <a:pt x="79369" y="37127"/>
                  </a:lnTo>
                  <a:lnTo>
                    <a:pt x="79369" y="37127"/>
                  </a:lnTo>
                  <a:cubicBezTo>
                    <a:pt x="87866" y="28630"/>
                    <a:pt x="87866" y="14869"/>
                    <a:pt x="79369" y="6372"/>
                  </a:cubicBezTo>
                  <a:cubicBezTo>
                    <a:pt x="70873" y="-2124"/>
                    <a:pt x="57111" y="-2124"/>
                    <a:pt x="48735" y="6372"/>
                  </a:cubicBezTo>
                  <a:cubicBezTo>
                    <a:pt x="48735" y="6372"/>
                    <a:pt x="48735" y="6372"/>
                    <a:pt x="48735" y="6372"/>
                  </a:cubicBezTo>
                  <a:lnTo>
                    <a:pt x="6372" y="48735"/>
                  </a:lnTo>
                  <a:cubicBezTo>
                    <a:pt x="6372" y="48735"/>
                    <a:pt x="6372" y="48735"/>
                    <a:pt x="6372" y="48735"/>
                  </a:cubicBezTo>
                  <a:cubicBezTo>
                    <a:pt x="-2124" y="57231"/>
                    <a:pt x="-2124" y="70993"/>
                    <a:pt x="6372" y="79369"/>
                  </a:cubicBezTo>
                  <a:cubicBezTo>
                    <a:pt x="14749" y="87866"/>
                    <a:pt x="28511" y="87866"/>
                    <a:pt x="37007" y="79489"/>
                  </a:cubicBez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3EC2389C-E551-36A4-47FE-0445C4237DAA}"/>
                </a:ext>
              </a:extLst>
            </p:cNvPr>
            <p:cNvSpPr/>
            <p:nvPr/>
          </p:nvSpPr>
          <p:spPr>
            <a:xfrm>
              <a:off x="2498811" y="2468410"/>
              <a:ext cx="85862" cy="85847"/>
            </a:xfrm>
            <a:custGeom>
              <a:avLst/>
              <a:gdLst>
                <a:gd name="connsiteX0" fmla="*/ 48736 w 85862"/>
                <a:gd name="connsiteY0" fmla="*/ 6357 h 85847"/>
                <a:gd name="connsiteX1" fmla="*/ 6374 w 85862"/>
                <a:gd name="connsiteY1" fmla="*/ 48720 h 85847"/>
                <a:gd name="connsiteX2" fmla="*/ 6374 w 85862"/>
                <a:gd name="connsiteY2" fmla="*/ 48720 h 85847"/>
                <a:gd name="connsiteX3" fmla="*/ 6374 w 85862"/>
                <a:gd name="connsiteY3" fmla="*/ 48720 h 85847"/>
                <a:gd name="connsiteX4" fmla="*/ 6015 w 85862"/>
                <a:gd name="connsiteY4" fmla="*/ 49079 h 85847"/>
                <a:gd name="connsiteX5" fmla="*/ 6015 w 85862"/>
                <a:gd name="connsiteY5" fmla="*/ 49079 h 85847"/>
                <a:gd name="connsiteX6" fmla="*/ 6374 w 85862"/>
                <a:gd name="connsiteY6" fmla="*/ 79474 h 85847"/>
                <a:gd name="connsiteX7" fmla="*/ 36769 w 85862"/>
                <a:gd name="connsiteY7" fmla="*/ 79833 h 85847"/>
                <a:gd name="connsiteX8" fmla="*/ 36769 w 85862"/>
                <a:gd name="connsiteY8" fmla="*/ 79833 h 85847"/>
                <a:gd name="connsiteX9" fmla="*/ 79490 w 85862"/>
                <a:gd name="connsiteY9" fmla="*/ 37112 h 85847"/>
                <a:gd name="connsiteX10" fmla="*/ 79490 w 85862"/>
                <a:gd name="connsiteY10" fmla="*/ 37112 h 85847"/>
                <a:gd name="connsiteX11" fmla="*/ 79490 w 85862"/>
                <a:gd name="connsiteY11" fmla="*/ 6477 h 85847"/>
                <a:gd name="connsiteX12" fmla="*/ 48736 w 85862"/>
                <a:gd name="connsiteY12" fmla="*/ 6357 h 85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862" h="85847">
                  <a:moveTo>
                    <a:pt x="48736" y="6357"/>
                  </a:moveTo>
                  <a:lnTo>
                    <a:pt x="6374" y="48720"/>
                  </a:lnTo>
                  <a:cubicBezTo>
                    <a:pt x="6374" y="48720"/>
                    <a:pt x="6374" y="48720"/>
                    <a:pt x="6374" y="48720"/>
                  </a:cubicBezTo>
                  <a:cubicBezTo>
                    <a:pt x="6374" y="48720"/>
                    <a:pt x="6374" y="48720"/>
                    <a:pt x="6374" y="48720"/>
                  </a:cubicBezTo>
                  <a:lnTo>
                    <a:pt x="6015" y="49079"/>
                  </a:lnTo>
                  <a:lnTo>
                    <a:pt x="6015" y="49079"/>
                  </a:lnTo>
                  <a:cubicBezTo>
                    <a:pt x="-2123" y="57575"/>
                    <a:pt x="-2003" y="71097"/>
                    <a:pt x="6374" y="79474"/>
                  </a:cubicBezTo>
                  <a:cubicBezTo>
                    <a:pt x="14750" y="87851"/>
                    <a:pt x="28153" y="87970"/>
                    <a:pt x="36769" y="79833"/>
                  </a:cubicBezTo>
                  <a:lnTo>
                    <a:pt x="36769" y="79833"/>
                  </a:lnTo>
                  <a:lnTo>
                    <a:pt x="79490" y="37112"/>
                  </a:lnTo>
                  <a:lnTo>
                    <a:pt x="79490" y="37112"/>
                  </a:lnTo>
                  <a:cubicBezTo>
                    <a:pt x="87987" y="28616"/>
                    <a:pt x="87987" y="14854"/>
                    <a:pt x="79490" y="6477"/>
                  </a:cubicBezTo>
                  <a:cubicBezTo>
                    <a:pt x="70994" y="-2139"/>
                    <a:pt x="57232" y="-2139"/>
                    <a:pt x="48736" y="6357"/>
                  </a:cubicBez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44" name="Graphic 2">
            <a:extLst>
              <a:ext uri="{FF2B5EF4-FFF2-40B4-BE49-F238E27FC236}">
                <a16:creationId xmlns:a16="http://schemas.microsoft.com/office/drawing/2014/main" id="{1D177795-80DC-EC4D-8F84-3BF64D5C678C}"/>
              </a:ext>
            </a:extLst>
          </p:cNvPr>
          <p:cNvGrpSpPr/>
          <p:nvPr/>
        </p:nvGrpSpPr>
        <p:grpSpPr>
          <a:xfrm>
            <a:off x="1683190" y="2220953"/>
            <a:ext cx="382935" cy="382935"/>
            <a:chOff x="1683190" y="2220953"/>
            <a:chExt cx="382935" cy="382935"/>
          </a:xfrm>
          <a:solidFill>
            <a:schemeClr val="tx1"/>
          </a:solidFill>
        </p:grpSpPr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3CBD304D-A5D9-7A5B-B26A-89CB3D2E484D}"/>
                </a:ext>
              </a:extLst>
            </p:cNvPr>
            <p:cNvSpPr/>
            <p:nvPr/>
          </p:nvSpPr>
          <p:spPr>
            <a:xfrm>
              <a:off x="1852997" y="2220953"/>
              <a:ext cx="43439" cy="103392"/>
            </a:xfrm>
            <a:custGeom>
              <a:avLst/>
              <a:gdLst>
                <a:gd name="connsiteX0" fmla="*/ 0 w 43439"/>
                <a:gd name="connsiteY0" fmla="*/ 0 h 103392"/>
                <a:gd name="connsiteX1" fmla="*/ 43439 w 43439"/>
                <a:gd name="connsiteY1" fmla="*/ 0 h 103392"/>
                <a:gd name="connsiteX2" fmla="*/ 43439 w 43439"/>
                <a:gd name="connsiteY2" fmla="*/ 103393 h 103392"/>
                <a:gd name="connsiteX3" fmla="*/ 0 w 43439"/>
                <a:gd name="connsiteY3" fmla="*/ 103393 h 10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39" h="103392">
                  <a:moveTo>
                    <a:pt x="0" y="0"/>
                  </a:moveTo>
                  <a:lnTo>
                    <a:pt x="43439" y="0"/>
                  </a:lnTo>
                  <a:lnTo>
                    <a:pt x="43439" y="103393"/>
                  </a:lnTo>
                  <a:lnTo>
                    <a:pt x="0" y="103393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C31C039E-AF80-3143-4BEF-4F1C6C6D5FAF}"/>
                </a:ext>
              </a:extLst>
            </p:cNvPr>
            <p:cNvSpPr/>
            <p:nvPr/>
          </p:nvSpPr>
          <p:spPr>
            <a:xfrm>
              <a:off x="1852997" y="2500496"/>
              <a:ext cx="43439" cy="103392"/>
            </a:xfrm>
            <a:custGeom>
              <a:avLst/>
              <a:gdLst>
                <a:gd name="connsiteX0" fmla="*/ 0 w 43439"/>
                <a:gd name="connsiteY0" fmla="*/ 0 h 103392"/>
                <a:gd name="connsiteX1" fmla="*/ 43439 w 43439"/>
                <a:gd name="connsiteY1" fmla="*/ 0 h 103392"/>
                <a:gd name="connsiteX2" fmla="*/ 43439 w 43439"/>
                <a:gd name="connsiteY2" fmla="*/ 103393 h 103392"/>
                <a:gd name="connsiteX3" fmla="*/ 0 w 43439"/>
                <a:gd name="connsiteY3" fmla="*/ 103393 h 10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39" h="103392">
                  <a:moveTo>
                    <a:pt x="0" y="0"/>
                  </a:moveTo>
                  <a:lnTo>
                    <a:pt x="43439" y="0"/>
                  </a:lnTo>
                  <a:lnTo>
                    <a:pt x="43439" y="103393"/>
                  </a:lnTo>
                  <a:lnTo>
                    <a:pt x="0" y="103393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D894FE98-F831-E6B6-AAE5-9F711B9C8F16}"/>
                </a:ext>
              </a:extLst>
            </p:cNvPr>
            <p:cNvSpPr/>
            <p:nvPr/>
          </p:nvSpPr>
          <p:spPr>
            <a:xfrm rot="-2700000">
              <a:off x="1754123" y="2261847"/>
              <a:ext cx="43438" cy="103391"/>
            </a:xfrm>
            <a:custGeom>
              <a:avLst/>
              <a:gdLst>
                <a:gd name="connsiteX0" fmla="*/ 0 w 43438"/>
                <a:gd name="connsiteY0" fmla="*/ 0 h 103391"/>
                <a:gd name="connsiteX1" fmla="*/ 43439 w 43438"/>
                <a:gd name="connsiteY1" fmla="*/ 0 h 103391"/>
                <a:gd name="connsiteX2" fmla="*/ 43439 w 43438"/>
                <a:gd name="connsiteY2" fmla="*/ 103392 h 103391"/>
                <a:gd name="connsiteX3" fmla="*/ 0 w 43438"/>
                <a:gd name="connsiteY3" fmla="*/ 103392 h 10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38" h="103391">
                  <a:moveTo>
                    <a:pt x="0" y="0"/>
                  </a:moveTo>
                  <a:lnTo>
                    <a:pt x="43439" y="0"/>
                  </a:lnTo>
                  <a:lnTo>
                    <a:pt x="43439" y="103392"/>
                  </a:lnTo>
                  <a:lnTo>
                    <a:pt x="0" y="103392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B86AB1AC-ABCD-13E5-B3FA-E681F32A0A3A}"/>
                </a:ext>
              </a:extLst>
            </p:cNvPr>
            <p:cNvSpPr/>
            <p:nvPr/>
          </p:nvSpPr>
          <p:spPr>
            <a:xfrm rot="-2700000">
              <a:off x="1951823" y="2459509"/>
              <a:ext cx="43438" cy="103391"/>
            </a:xfrm>
            <a:custGeom>
              <a:avLst/>
              <a:gdLst>
                <a:gd name="connsiteX0" fmla="*/ 0 w 43438"/>
                <a:gd name="connsiteY0" fmla="*/ 0 h 103391"/>
                <a:gd name="connsiteX1" fmla="*/ 43439 w 43438"/>
                <a:gd name="connsiteY1" fmla="*/ 0 h 103391"/>
                <a:gd name="connsiteX2" fmla="*/ 43439 w 43438"/>
                <a:gd name="connsiteY2" fmla="*/ 103392 h 103391"/>
                <a:gd name="connsiteX3" fmla="*/ 0 w 43438"/>
                <a:gd name="connsiteY3" fmla="*/ 103392 h 10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38" h="103391">
                  <a:moveTo>
                    <a:pt x="0" y="0"/>
                  </a:moveTo>
                  <a:lnTo>
                    <a:pt x="43439" y="0"/>
                  </a:lnTo>
                  <a:lnTo>
                    <a:pt x="43439" y="103392"/>
                  </a:lnTo>
                  <a:lnTo>
                    <a:pt x="0" y="103392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95E1B564-B58D-CFBC-0889-4C583B2E8E18}"/>
                </a:ext>
              </a:extLst>
            </p:cNvPr>
            <p:cNvSpPr/>
            <p:nvPr/>
          </p:nvSpPr>
          <p:spPr>
            <a:xfrm>
              <a:off x="1683190" y="2390761"/>
              <a:ext cx="103392" cy="43439"/>
            </a:xfrm>
            <a:custGeom>
              <a:avLst/>
              <a:gdLst>
                <a:gd name="connsiteX0" fmla="*/ 0 w 103392"/>
                <a:gd name="connsiteY0" fmla="*/ 0 h 43439"/>
                <a:gd name="connsiteX1" fmla="*/ 103393 w 103392"/>
                <a:gd name="connsiteY1" fmla="*/ 0 h 43439"/>
                <a:gd name="connsiteX2" fmla="*/ 103393 w 103392"/>
                <a:gd name="connsiteY2" fmla="*/ 43439 h 43439"/>
                <a:gd name="connsiteX3" fmla="*/ 0 w 103392"/>
                <a:gd name="connsiteY3" fmla="*/ 43439 h 43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392" h="43439">
                  <a:moveTo>
                    <a:pt x="0" y="0"/>
                  </a:moveTo>
                  <a:lnTo>
                    <a:pt x="103393" y="0"/>
                  </a:lnTo>
                  <a:lnTo>
                    <a:pt x="103393" y="43439"/>
                  </a:lnTo>
                  <a:lnTo>
                    <a:pt x="0" y="43439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FB400720-7727-9532-34C8-9D08408EAEB8}"/>
                </a:ext>
              </a:extLst>
            </p:cNvPr>
            <p:cNvSpPr/>
            <p:nvPr/>
          </p:nvSpPr>
          <p:spPr>
            <a:xfrm>
              <a:off x="1962732" y="2390761"/>
              <a:ext cx="103392" cy="43439"/>
            </a:xfrm>
            <a:custGeom>
              <a:avLst/>
              <a:gdLst>
                <a:gd name="connsiteX0" fmla="*/ 0 w 103392"/>
                <a:gd name="connsiteY0" fmla="*/ 0 h 43439"/>
                <a:gd name="connsiteX1" fmla="*/ 103393 w 103392"/>
                <a:gd name="connsiteY1" fmla="*/ 0 h 43439"/>
                <a:gd name="connsiteX2" fmla="*/ 103393 w 103392"/>
                <a:gd name="connsiteY2" fmla="*/ 43439 h 43439"/>
                <a:gd name="connsiteX3" fmla="*/ 0 w 103392"/>
                <a:gd name="connsiteY3" fmla="*/ 43439 h 43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392" h="43439">
                  <a:moveTo>
                    <a:pt x="0" y="0"/>
                  </a:moveTo>
                  <a:lnTo>
                    <a:pt x="103393" y="0"/>
                  </a:lnTo>
                  <a:lnTo>
                    <a:pt x="103393" y="43439"/>
                  </a:lnTo>
                  <a:lnTo>
                    <a:pt x="0" y="43439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427812DE-41A2-5D3C-57E0-7DF16750B19F}"/>
                </a:ext>
              </a:extLst>
            </p:cNvPr>
            <p:cNvSpPr/>
            <p:nvPr/>
          </p:nvSpPr>
          <p:spPr>
            <a:xfrm rot="-2700000">
              <a:off x="1724166" y="2489589"/>
              <a:ext cx="103391" cy="43438"/>
            </a:xfrm>
            <a:custGeom>
              <a:avLst/>
              <a:gdLst>
                <a:gd name="connsiteX0" fmla="*/ 0 w 103391"/>
                <a:gd name="connsiteY0" fmla="*/ 0 h 43438"/>
                <a:gd name="connsiteX1" fmla="*/ 103392 w 103391"/>
                <a:gd name="connsiteY1" fmla="*/ 0 h 43438"/>
                <a:gd name="connsiteX2" fmla="*/ 103392 w 103391"/>
                <a:gd name="connsiteY2" fmla="*/ 43439 h 43438"/>
                <a:gd name="connsiteX3" fmla="*/ 0 w 103391"/>
                <a:gd name="connsiteY3" fmla="*/ 43439 h 4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391" h="43438">
                  <a:moveTo>
                    <a:pt x="0" y="0"/>
                  </a:moveTo>
                  <a:lnTo>
                    <a:pt x="103392" y="0"/>
                  </a:lnTo>
                  <a:lnTo>
                    <a:pt x="103392" y="43439"/>
                  </a:lnTo>
                  <a:lnTo>
                    <a:pt x="0" y="43439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202E0214-490D-925B-2DE1-C01D582EEF67}"/>
                </a:ext>
              </a:extLst>
            </p:cNvPr>
            <p:cNvSpPr/>
            <p:nvPr/>
          </p:nvSpPr>
          <p:spPr>
            <a:xfrm rot="-2700000">
              <a:off x="1921827" y="2291889"/>
              <a:ext cx="103391" cy="43438"/>
            </a:xfrm>
            <a:custGeom>
              <a:avLst/>
              <a:gdLst>
                <a:gd name="connsiteX0" fmla="*/ 0 w 103391"/>
                <a:gd name="connsiteY0" fmla="*/ 0 h 43438"/>
                <a:gd name="connsiteX1" fmla="*/ 103392 w 103391"/>
                <a:gd name="connsiteY1" fmla="*/ 0 h 43438"/>
                <a:gd name="connsiteX2" fmla="*/ 103392 w 103391"/>
                <a:gd name="connsiteY2" fmla="*/ 43439 h 43438"/>
                <a:gd name="connsiteX3" fmla="*/ 0 w 103391"/>
                <a:gd name="connsiteY3" fmla="*/ 43439 h 4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391" h="43438">
                  <a:moveTo>
                    <a:pt x="0" y="0"/>
                  </a:moveTo>
                  <a:lnTo>
                    <a:pt x="103392" y="0"/>
                  </a:lnTo>
                  <a:lnTo>
                    <a:pt x="103392" y="43439"/>
                  </a:lnTo>
                  <a:lnTo>
                    <a:pt x="0" y="43439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454" name="Freeform: Shape 1453">
            <a:extLst>
              <a:ext uri="{FF2B5EF4-FFF2-40B4-BE49-F238E27FC236}">
                <a16:creationId xmlns:a16="http://schemas.microsoft.com/office/drawing/2014/main" id="{E4703C5B-1072-DE6F-86EE-58FE0EF5AC45}"/>
              </a:ext>
            </a:extLst>
          </p:cNvPr>
          <p:cNvSpPr/>
          <p:nvPr/>
        </p:nvSpPr>
        <p:spPr>
          <a:xfrm>
            <a:off x="10115025" y="1455083"/>
            <a:ext cx="368575" cy="382935"/>
          </a:xfrm>
          <a:custGeom>
            <a:avLst/>
            <a:gdLst>
              <a:gd name="connsiteX0" fmla="*/ 363233 w 368575"/>
              <a:gd name="connsiteY0" fmla="*/ 215999 h 382935"/>
              <a:gd name="connsiteX1" fmla="*/ 363233 w 368575"/>
              <a:gd name="connsiteY1" fmla="*/ 215999 h 382935"/>
              <a:gd name="connsiteX2" fmla="*/ 359762 w 368575"/>
              <a:gd name="connsiteY2" fmla="*/ 205110 h 382935"/>
              <a:gd name="connsiteX3" fmla="*/ 363352 w 368575"/>
              <a:gd name="connsiteY3" fmla="*/ 166936 h 382935"/>
              <a:gd name="connsiteX4" fmla="*/ 363233 w 368575"/>
              <a:gd name="connsiteY4" fmla="*/ 166936 h 382935"/>
              <a:gd name="connsiteX5" fmla="*/ 366463 w 368575"/>
              <a:gd name="connsiteY5" fmla="*/ 132352 h 382935"/>
              <a:gd name="connsiteX6" fmla="*/ 343487 w 368575"/>
              <a:gd name="connsiteY6" fmla="*/ 106265 h 382935"/>
              <a:gd name="connsiteX7" fmla="*/ 343487 w 368575"/>
              <a:gd name="connsiteY7" fmla="*/ 106265 h 382935"/>
              <a:gd name="connsiteX8" fmla="*/ 334153 w 368575"/>
              <a:gd name="connsiteY8" fmla="*/ 99444 h 382935"/>
              <a:gd name="connsiteX9" fmla="*/ 314648 w 368575"/>
              <a:gd name="connsiteY9" fmla="*/ 66535 h 382935"/>
              <a:gd name="connsiteX10" fmla="*/ 314648 w 368575"/>
              <a:gd name="connsiteY10" fmla="*/ 66535 h 382935"/>
              <a:gd name="connsiteX11" fmla="*/ 298971 w 368575"/>
              <a:gd name="connsiteY11" fmla="*/ 38294 h 382935"/>
              <a:gd name="connsiteX12" fmla="*/ 296817 w 368575"/>
              <a:gd name="connsiteY12" fmla="*/ 36618 h 382935"/>
              <a:gd name="connsiteX13" fmla="*/ 262831 w 368575"/>
              <a:gd name="connsiteY13" fmla="*/ 28959 h 382935"/>
              <a:gd name="connsiteX14" fmla="*/ 262831 w 368575"/>
              <a:gd name="connsiteY14" fmla="*/ 28959 h 382935"/>
              <a:gd name="connsiteX15" fmla="*/ 251343 w 368575"/>
              <a:gd name="connsiteY15" fmla="*/ 28959 h 382935"/>
              <a:gd name="connsiteX16" fmla="*/ 216161 w 368575"/>
              <a:gd name="connsiteY16" fmla="*/ 13762 h 382935"/>
              <a:gd name="connsiteX17" fmla="*/ 216161 w 368575"/>
              <a:gd name="connsiteY17" fmla="*/ 13881 h 382935"/>
              <a:gd name="connsiteX18" fmla="*/ 184210 w 368575"/>
              <a:gd name="connsiteY18" fmla="*/ 0 h 382935"/>
              <a:gd name="connsiteX19" fmla="*/ 152259 w 368575"/>
              <a:gd name="connsiteY19" fmla="*/ 13762 h 382935"/>
              <a:gd name="connsiteX20" fmla="*/ 152259 w 368575"/>
              <a:gd name="connsiteY20" fmla="*/ 13642 h 382935"/>
              <a:gd name="connsiteX21" fmla="*/ 142925 w 368575"/>
              <a:gd name="connsiteY21" fmla="*/ 20343 h 382935"/>
              <a:gd name="connsiteX22" fmla="*/ 105469 w 368575"/>
              <a:gd name="connsiteY22" fmla="*/ 28720 h 382935"/>
              <a:gd name="connsiteX23" fmla="*/ 105469 w 368575"/>
              <a:gd name="connsiteY23" fmla="*/ 28840 h 382935"/>
              <a:gd name="connsiteX24" fmla="*/ 71603 w 368575"/>
              <a:gd name="connsiteY24" fmla="*/ 36499 h 382935"/>
              <a:gd name="connsiteX25" fmla="*/ 56525 w 368575"/>
              <a:gd name="connsiteY25" fmla="*/ 56004 h 382935"/>
              <a:gd name="connsiteX26" fmla="*/ 53892 w 368575"/>
              <a:gd name="connsiteY26" fmla="*/ 66296 h 382935"/>
              <a:gd name="connsiteX27" fmla="*/ 53892 w 368575"/>
              <a:gd name="connsiteY27" fmla="*/ 66296 h 382935"/>
              <a:gd name="connsiteX28" fmla="*/ 50302 w 368575"/>
              <a:gd name="connsiteY28" fmla="*/ 77185 h 382935"/>
              <a:gd name="connsiteX29" fmla="*/ 25053 w 368575"/>
              <a:gd name="connsiteY29" fmla="*/ 105906 h 382935"/>
              <a:gd name="connsiteX30" fmla="*/ 25172 w 368575"/>
              <a:gd name="connsiteY30" fmla="*/ 105906 h 382935"/>
              <a:gd name="connsiteX31" fmla="*/ 2196 w 368575"/>
              <a:gd name="connsiteY31" fmla="*/ 131993 h 382935"/>
              <a:gd name="connsiteX32" fmla="*/ 5427 w 368575"/>
              <a:gd name="connsiteY32" fmla="*/ 166577 h 382935"/>
              <a:gd name="connsiteX33" fmla="*/ 5307 w 368575"/>
              <a:gd name="connsiteY33" fmla="*/ 166577 h 382935"/>
              <a:gd name="connsiteX34" fmla="*/ 8897 w 368575"/>
              <a:gd name="connsiteY34" fmla="*/ 177467 h 382935"/>
              <a:gd name="connsiteX35" fmla="*/ 5307 w 368575"/>
              <a:gd name="connsiteY35" fmla="*/ 215640 h 382935"/>
              <a:gd name="connsiteX36" fmla="*/ 5427 w 368575"/>
              <a:gd name="connsiteY36" fmla="*/ 215640 h 382935"/>
              <a:gd name="connsiteX37" fmla="*/ 2196 w 368575"/>
              <a:gd name="connsiteY37" fmla="*/ 250224 h 382935"/>
              <a:gd name="connsiteX38" fmla="*/ 25172 w 368575"/>
              <a:gd name="connsiteY38" fmla="*/ 276312 h 382935"/>
              <a:gd name="connsiteX39" fmla="*/ 25172 w 368575"/>
              <a:gd name="connsiteY39" fmla="*/ 276312 h 382935"/>
              <a:gd name="connsiteX40" fmla="*/ 34506 w 368575"/>
              <a:gd name="connsiteY40" fmla="*/ 283133 h 382935"/>
              <a:gd name="connsiteX41" fmla="*/ 54012 w 368575"/>
              <a:gd name="connsiteY41" fmla="*/ 316041 h 382935"/>
              <a:gd name="connsiteX42" fmla="*/ 54132 w 368575"/>
              <a:gd name="connsiteY42" fmla="*/ 315922 h 382935"/>
              <a:gd name="connsiteX43" fmla="*/ 55328 w 368575"/>
              <a:gd name="connsiteY43" fmla="*/ 321666 h 382935"/>
              <a:gd name="connsiteX44" fmla="*/ 71962 w 368575"/>
              <a:gd name="connsiteY44" fmla="*/ 345838 h 382935"/>
              <a:gd name="connsiteX45" fmla="*/ 92545 w 368575"/>
              <a:gd name="connsiteY45" fmla="*/ 353976 h 382935"/>
              <a:gd name="connsiteX46" fmla="*/ 105828 w 368575"/>
              <a:gd name="connsiteY46" fmla="*/ 353497 h 382935"/>
              <a:gd name="connsiteX47" fmla="*/ 105828 w 368575"/>
              <a:gd name="connsiteY47" fmla="*/ 353617 h 382935"/>
              <a:gd name="connsiteX48" fmla="*/ 117316 w 368575"/>
              <a:gd name="connsiteY48" fmla="*/ 353617 h 382935"/>
              <a:gd name="connsiteX49" fmla="*/ 152498 w 368575"/>
              <a:gd name="connsiteY49" fmla="*/ 368815 h 382935"/>
              <a:gd name="connsiteX50" fmla="*/ 152498 w 368575"/>
              <a:gd name="connsiteY50" fmla="*/ 368695 h 382935"/>
              <a:gd name="connsiteX51" fmla="*/ 184210 w 368575"/>
              <a:gd name="connsiteY51" fmla="*/ 382935 h 382935"/>
              <a:gd name="connsiteX52" fmla="*/ 216161 w 368575"/>
              <a:gd name="connsiteY52" fmla="*/ 369174 h 382935"/>
              <a:gd name="connsiteX53" fmla="*/ 216161 w 368575"/>
              <a:gd name="connsiteY53" fmla="*/ 369174 h 382935"/>
              <a:gd name="connsiteX54" fmla="*/ 225495 w 368575"/>
              <a:gd name="connsiteY54" fmla="*/ 362472 h 382935"/>
              <a:gd name="connsiteX55" fmla="*/ 262831 w 368575"/>
              <a:gd name="connsiteY55" fmla="*/ 354096 h 382935"/>
              <a:gd name="connsiteX56" fmla="*/ 262831 w 368575"/>
              <a:gd name="connsiteY56" fmla="*/ 353976 h 382935"/>
              <a:gd name="connsiteX57" fmla="*/ 267139 w 368575"/>
              <a:gd name="connsiteY57" fmla="*/ 354574 h 382935"/>
              <a:gd name="connsiteX58" fmla="*/ 296817 w 368575"/>
              <a:gd name="connsiteY58" fmla="*/ 346317 h 382935"/>
              <a:gd name="connsiteX59" fmla="*/ 312852 w 368575"/>
              <a:gd name="connsiteY59" fmla="*/ 324179 h 382935"/>
              <a:gd name="connsiteX60" fmla="*/ 314528 w 368575"/>
              <a:gd name="connsiteY60" fmla="*/ 316520 h 382935"/>
              <a:gd name="connsiteX61" fmla="*/ 314528 w 368575"/>
              <a:gd name="connsiteY61" fmla="*/ 316520 h 382935"/>
              <a:gd name="connsiteX62" fmla="*/ 318118 w 368575"/>
              <a:gd name="connsiteY62" fmla="*/ 305630 h 382935"/>
              <a:gd name="connsiteX63" fmla="*/ 343487 w 368575"/>
              <a:gd name="connsiteY63" fmla="*/ 276910 h 382935"/>
              <a:gd name="connsiteX64" fmla="*/ 343367 w 368575"/>
              <a:gd name="connsiteY64" fmla="*/ 276910 h 382935"/>
              <a:gd name="connsiteX65" fmla="*/ 366343 w 368575"/>
              <a:gd name="connsiteY65" fmla="*/ 250823 h 382935"/>
              <a:gd name="connsiteX66" fmla="*/ 363233 w 368575"/>
              <a:gd name="connsiteY66" fmla="*/ 215999 h 382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368575" h="382935">
                <a:moveTo>
                  <a:pt x="363233" y="215999"/>
                </a:moveTo>
                <a:lnTo>
                  <a:pt x="363233" y="215999"/>
                </a:lnTo>
                <a:cubicBezTo>
                  <a:pt x="361797" y="212649"/>
                  <a:pt x="360599" y="209059"/>
                  <a:pt x="359762" y="205110"/>
                </a:cubicBezTo>
                <a:cubicBezTo>
                  <a:pt x="356890" y="191707"/>
                  <a:pt x="358446" y="177826"/>
                  <a:pt x="363352" y="166936"/>
                </a:cubicBezTo>
                <a:lnTo>
                  <a:pt x="363233" y="166936"/>
                </a:lnTo>
                <a:cubicBezTo>
                  <a:pt x="368737" y="156644"/>
                  <a:pt x="370292" y="144319"/>
                  <a:pt x="366463" y="132352"/>
                </a:cubicBezTo>
                <a:cubicBezTo>
                  <a:pt x="362634" y="120385"/>
                  <a:pt x="354018" y="111171"/>
                  <a:pt x="343487" y="106265"/>
                </a:cubicBezTo>
                <a:lnTo>
                  <a:pt x="343487" y="106265"/>
                </a:lnTo>
                <a:cubicBezTo>
                  <a:pt x="340376" y="104470"/>
                  <a:pt x="337264" y="102196"/>
                  <a:pt x="334153" y="99444"/>
                </a:cubicBezTo>
                <a:cubicBezTo>
                  <a:pt x="323981" y="90349"/>
                  <a:pt x="317040" y="78143"/>
                  <a:pt x="314648" y="66535"/>
                </a:cubicBezTo>
                <a:lnTo>
                  <a:pt x="314648" y="66535"/>
                </a:lnTo>
                <a:cubicBezTo>
                  <a:pt x="313212" y="55765"/>
                  <a:pt x="307946" y="45593"/>
                  <a:pt x="298971" y="38294"/>
                </a:cubicBezTo>
                <a:cubicBezTo>
                  <a:pt x="298253" y="37695"/>
                  <a:pt x="297535" y="37217"/>
                  <a:pt x="296817" y="36618"/>
                </a:cubicBezTo>
                <a:cubicBezTo>
                  <a:pt x="286645" y="29199"/>
                  <a:pt x="274320" y="26805"/>
                  <a:pt x="262831" y="28959"/>
                </a:cubicBezTo>
                <a:lnTo>
                  <a:pt x="262831" y="28959"/>
                </a:lnTo>
                <a:cubicBezTo>
                  <a:pt x="259242" y="29318"/>
                  <a:pt x="255412" y="29318"/>
                  <a:pt x="251343" y="28959"/>
                </a:cubicBezTo>
                <a:cubicBezTo>
                  <a:pt x="237701" y="27523"/>
                  <a:pt x="224897" y="21779"/>
                  <a:pt x="216161" y="13762"/>
                </a:cubicBezTo>
                <a:lnTo>
                  <a:pt x="216161" y="13881"/>
                </a:lnTo>
                <a:cubicBezTo>
                  <a:pt x="208143" y="5265"/>
                  <a:pt x="196775" y="0"/>
                  <a:pt x="184210" y="0"/>
                </a:cubicBezTo>
                <a:cubicBezTo>
                  <a:pt x="171645" y="0"/>
                  <a:pt x="160277" y="5265"/>
                  <a:pt x="152259" y="13762"/>
                </a:cubicBezTo>
                <a:lnTo>
                  <a:pt x="152259" y="13642"/>
                </a:lnTo>
                <a:cubicBezTo>
                  <a:pt x="149506" y="16035"/>
                  <a:pt x="146395" y="18309"/>
                  <a:pt x="142925" y="20343"/>
                </a:cubicBezTo>
                <a:cubicBezTo>
                  <a:pt x="131078" y="27284"/>
                  <a:pt x="117316" y="30036"/>
                  <a:pt x="105469" y="28720"/>
                </a:cubicBezTo>
                <a:lnTo>
                  <a:pt x="105469" y="28840"/>
                </a:lnTo>
                <a:cubicBezTo>
                  <a:pt x="93981" y="26686"/>
                  <a:pt x="81655" y="29079"/>
                  <a:pt x="71603" y="36499"/>
                </a:cubicBezTo>
                <a:cubicBezTo>
                  <a:pt x="64543" y="41644"/>
                  <a:pt x="59397" y="48465"/>
                  <a:pt x="56525" y="56004"/>
                </a:cubicBezTo>
                <a:cubicBezTo>
                  <a:pt x="55208" y="59355"/>
                  <a:pt x="54371" y="62825"/>
                  <a:pt x="53892" y="66296"/>
                </a:cubicBezTo>
                <a:lnTo>
                  <a:pt x="53892" y="66296"/>
                </a:lnTo>
                <a:cubicBezTo>
                  <a:pt x="53174" y="69886"/>
                  <a:pt x="51978" y="73476"/>
                  <a:pt x="50302" y="77185"/>
                </a:cubicBezTo>
                <a:cubicBezTo>
                  <a:pt x="44797" y="89750"/>
                  <a:pt x="35344" y="100042"/>
                  <a:pt x="25053" y="105906"/>
                </a:cubicBezTo>
                <a:lnTo>
                  <a:pt x="25172" y="105906"/>
                </a:lnTo>
                <a:cubicBezTo>
                  <a:pt x="14642" y="110932"/>
                  <a:pt x="6145" y="120026"/>
                  <a:pt x="2196" y="131993"/>
                </a:cubicBezTo>
                <a:cubicBezTo>
                  <a:pt x="-1753" y="143960"/>
                  <a:pt x="-197" y="156405"/>
                  <a:pt x="5427" y="166577"/>
                </a:cubicBezTo>
                <a:lnTo>
                  <a:pt x="5307" y="166577"/>
                </a:lnTo>
                <a:cubicBezTo>
                  <a:pt x="6743" y="169928"/>
                  <a:pt x="7940" y="173518"/>
                  <a:pt x="8897" y="177467"/>
                </a:cubicBezTo>
                <a:cubicBezTo>
                  <a:pt x="11770" y="190869"/>
                  <a:pt x="10214" y="204751"/>
                  <a:pt x="5307" y="215640"/>
                </a:cubicBezTo>
                <a:lnTo>
                  <a:pt x="5427" y="215640"/>
                </a:lnTo>
                <a:cubicBezTo>
                  <a:pt x="-78" y="225932"/>
                  <a:pt x="-1634" y="238258"/>
                  <a:pt x="2196" y="250224"/>
                </a:cubicBezTo>
                <a:cubicBezTo>
                  <a:pt x="6025" y="262191"/>
                  <a:pt x="14642" y="271405"/>
                  <a:pt x="25172" y="276312"/>
                </a:cubicBezTo>
                <a:lnTo>
                  <a:pt x="25172" y="276312"/>
                </a:lnTo>
                <a:cubicBezTo>
                  <a:pt x="28283" y="278107"/>
                  <a:pt x="31395" y="280380"/>
                  <a:pt x="34506" y="283133"/>
                </a:cubicBezTo>
                <a:cubicBezTo>
                  <a:pt x="44678" y="292228"/>
                  <a:pt x="51618" y="304434"/>
                  <a:pt x="54012" y="316041"/>
                </a:cubicBezTo>
                <a:lnTo>
                  <a:pt x="54132" y="315922"/>
                </a:lnTo>
                <a:cubicBezTo>
                  <a:pt x="54371" y="317836"/>
                  <a:pt x="54730" y="319751"/>
                  <a:pt x="55328" y="321666"/>
                </a:cubicBezTo>
                <a:cubicBezTo>
                  <a:pt x="57841" y="331000"/>
                  <a:pt x="63465" y="339616"/>
                  <a:pt x="71962" y="345838"/>
                </a:cubicBezTo>
                <a:cubicBezTo>
                  <a:pt x="78305" y="350386"/>
                  <a:pt x="85365" y="353138"/>
                  <a:pt x="92545" y="353976"/>
                </a:cubicBezTo>
                <a:cubicBezTo>
                  <a:pt x="96973" y="354574"/>
                  <a:pt x="101520" y="354335"/>
                  <a:pt x="105828" y="353497"/>
                </a:cubicBezTo>
                <a:lnTo>
                  <a:pt x="105828" y="353617"/>
                </a:lnTo>
                <a:cubicBezTo>
                  <a:pt x="109418" y="353258"/>
                  <a:pt x="113247" y="353258"/>
                  <a:pt x="117316" y="353617"/>
                </a:cubicBezTo>
                <a:cubicBezTo>
                  <a:pt x="130958" y="355053"/>
                  <a:pt x="143643" y="360797"/>
                  <a:pt x="152498" y="368815"/>
                </a:cubicBezTo>
                <a:lnTo>
                  <a:pt x="152498" y="368695"/>
                </a:lnTo>
                <a:cubicBezTo>
                  <a:pt x="160277" y="377670"/>
                  <a:pt x="171645" y="382935"/>
                  <a:pt x="184210" y="382935"/>
                </a:cubicBezTo>
                <a:cubicBezTo>
                  <a:pt x="196775" y="382935"/>
                  <a:pt x="208143" y="377670"/>
                  <a:pt x="216161" y="369174"/>
                </a:cubicBezTo>
                <a:lnTo>
                  <a:pt x="216161" y="369174"/>
                </a:lnTo>
                <a:cubicBezTo>
                  <a:pt x="218914" y="366780"/>
                  <a:pt x="222025" y="364507"/>
                  <a:pt x="225495" y="362472"/>
                </a:cubicBezTo>
                <a:cubicBezTo>
                  <a:pt x="237342" y="355532"/>
                  <a:pt x="251104" y="352779"/>
                  <a:pt x="262831" y="354096"/>
                </a:cubicBezTo>
                <a:lnTo>
                  <a:pt x="262831" y="353976"/>
                </a:lnTo>
                <a:cubicBezTo>
                  <a:pt x="264267" y="354215"/>
                  <a:pt x="265703" y="354455"/>
                  <a:pt x="267139" y="354574"/>
                </a:cubicBezTo>
                <a:cubicBezTo>
                  <a:pt x="277312" y="355412"/>
                  <a:pt x="287842" y="352779"/>
                  <a:pt x="296817" y="346317"/>
                </a:cubicBezTo>
                <a:cubicBezTo>
                  <a:pt x="304715" y="340573"/>
                  <a:pt x="310100" y="332795"/>
                  <a:pt x="312852" y="324179"/>
                </a:cubicBezTo>
                <a:cubicBezTo>
                  <a:pt x="313690" y="321666"/>
                  <a:pt x="314288" y="319033"/>
                  <a:pt x="314528" y="316520"/>
                </a:cubicBezTo>
                <a:lnTo>
                  <a:pt x="314528" y="316520"/>
                </a:lnTo>
                <a:cubicBezTo>
                  <a:pt x="315246" y="312930"/>
                  <a:pt x="316442" y="309340"/>
                  <a:pt x="318118" y="305630"/>
                </a:cubicBezTo>
                <a:cubicBezTo>
                  <a:pt x="323623" y="293065"/>
                  <a:pt x="333076" y="282774"/>
                  <a:pt x="343487" y="276910"/>
                </a:cubicBezTo>
                <a:lnTo>
                  <a:pt x="343367" y="276910"/>
                </a:lnTo>
                <a:cubicBezTo>
                  <a:pt x="353898" y="271884"/>
                  <a:pt x="362395" y="262670"/>
                  <a:pt x="366343" y="250823"/>
                </a:cubicBezTo>
                <a:cubicBezTo>
                  <a:pt x="370292" y="238736"/>
                  <a:pt x="368737" y="226291"/>
                  <a:pt x="363233" y="215999"/>
                </a:cubicBezTo>
                <a:close/>
              </a:path>
            </a:pathLst>
          </a:custGeom>
          <a:solidFill>
            <a:schemeClr val="tx1"/>
          </a:solidFill>
          <a:ln w="1195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55" name="Freeform: Shape 1454">
            <a:extLst>
              <a:ext uri="{FF2B5EF4-FFF2-40B4-BE49-F238E27FC236}">
                <a16:creationId xmlns:a16="http://schemas.microsoft.com/office/drawing/2014/main" id="{14BC506B-811D-3402-6D37-68ECAF394B5C}"/>
              </a:ext>
            </a:extLst>
          </p:cNvPr>
          <p:cNvSpPr/>
          <p:nvPr/>
        </p:nvSpPr>
        <p:spPr>
          <a:xfrm>
            <a:off x="9341896" y="1455083"/>
            <a:ext cx="382935" cy="383054"/>
          </a:xfrm>
          <a:custGeom>
            <a:avLst/>
            <a:gdLst>
              <a:gd name="connsiteX0" fmla="*/ 382935 w 382935"/>
              <a:gd name="connsiteY0" fmla="*/ 191468 h 383054"/>
              <a:gd name="connsiteX1" fmla="*/ 351104 w 382935"/>
              <a:gd name="connsiteY1" fmla="*/ 148627 h 383054"/>
              <a:gd name="connsiteX2" fmla="*/ 357207 w 382935"/>
              <a:gd name="connsiteY2" fmla="*/ 95734 h 383054"/>
              <a:gd name="connsiteX3" fmla="*/ 308263 w 382935"/>
              <a:gd name="connsiteY3" fmla="*/ 74553 h 383054"/>
              <a:gd name="connsiteX4" fmla="*/ 287082 w 382935"/>
              <a:gd name="connsiteY4" fmla="*/ 25609 h 383054"/>
              <a:gd name="connsiteX5" fmla="*/ 234189 w 382935"/>
              <a:gd name="connsiteY5" fmla="*/ 31712 h 383054"/>
              <a:gd name="connsiteX6" fmla="*/ 191468 w 382935"/>
              <a:gd name="connsiteY6" fmla="*/ 0 h 383054"/>
              <a:gd name="connsiteX7" fmla="*/ 148627 w 382935"/>
              <a:gd name="connsiteY7" fmla="*/ 31831 h 383054"/>
              <a:gd name="connsiteX8" fmla="*/ 95734 w 382935"/>
              <a:gd name="connsiteY8" fmla="*/ 25728 h 383054"/>
              <a:gd name="connsiteX9" fmla="*/ 74552 w 382935"/>
              <a:gd name="connsiteY9" fmla="*/ 74672 h 383054"/>
              <a:gd name="connsiteX10" fmla="*/ 25609 w 382935"/>
              <a:gd name="connsiteY10" fmla="*/ 95854 h 383054"/>
              <a:gd name="connsiteX11" fmla="*/ 31712 w 382935"/>
              <a:gd name="connsiteY11" fmla="*/ 148746 h 383054"/>
              <a:gd name="connsiteX12" fmla="*/ 0 w 382935"/>
              <a:gd name="connsiteY12" fmla="*/ 191468 h 383054"/>
              <a:gd name="connsiteX13" fmla="*/ 31831 w 382935"/>
              <a:gd name="connsiteY13" fmla="*/ 234309 h 383054"/>
              <a:gd name="connsiteX14" fmla="*/ 25729 w 382935"/>
              <a:gd name="connsiteY14" fmla="*/ 287201 h 383054"/>
              <a:gd name="connsiteX15" fmla="*/ 74672 w 382935"/>
              <a:gd name="connsiteY15" fmla="*/ 308383 h 383054"/>
              <a:gd name="connsiteX16" fmla="*/ 95854 w 382935"/>
              <a:gd name="connsiteY16" fmla="*/ 357327 h 383054"/>
              <a:gd name="connsiteX17" fmla="*/ 148746 w 382935"/>
              <a:gd name="connsiteY17" fmla="*/ 351223 h 383054"/>
              <a:gd name="connsiteX18" fmla="*/ 191587 w 382935"/>
              <a:gd name="connsiteY18" fmla="*/ 383055 h 383054"/>
              <a:gd name="connsiteX19" fmla="*/ 234429 w 382935"/>
              <a:gd name="connsiteY19" fmla="*/ 351223 h 383054"/>
              <a:gd name="connsiteX20" fmla="*/ 287321 w 382935"/>
              <a:gd name="connsiteY20" fmla="*/ 357327 h 383054"/>
              <a:gd name="connsiteX21" fmla="*/ 308503 w 382935"/>
              <a:gd name="connsiteY21" fmla="*/ 308383 h 383054"/>
              <a:gd name="connsiteX22" fmla="*/ 357446 w 382935"/>
              <a:gd name="connsiteY22" fmla="*/ 287201 h 383054"/>
              <a:gd name="connsiteX23" fmla="*/ 351343 w 382935"/>
              <a:gd name="connsiteY23" fmla="*/ 234309 h 383054"/>
              <a:gd name="connsiteX24" fmla="*/ 382935 w 382935"/>
              <a:gd name="connsiteY24" fmla="*/ 191468 h 383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82935" h="383054">
                <a:moveTo>
                  <a:pt x="382935" y="191468"/>
                </a:moveTo>
                <a:cubicBezTo>
                  <a:pt x="382935" y="171244"/>
                  <a:pt x="369533" y="154251"/>
                  <a:pt x="351104" y="148627"/>
                </a:cubicBezTo>
                <a:cubicBezTo>
                  <a:pt x="364267" y="134626"/>
                  <a:pt x="367379" y="113205"/>
                  <a:pt x="357207" y="95734"/>
                </a:cubicBezTo>
                <a:cubicBezTo>
                  <a:pt x="347155" y="78262"/>
                  <a:pt x="326931" y="70125"/>
                  <a:pt x="308263" y="74553"/>
                </a:cubicBezTo>
                <a:cubicBezTo>
                  <a:pt x="312691" y="55885"/>
                  <a:pt x="304553" y="35781"/>
                  <a:pt x="287082" y="25609"/>
                </a:cubicBezTo>
                <a:cubicBezTo>
                  <a:pt x="269611" y="15557"/>
                  <a:pt x="248070" y="18548"/>
                  <a:pt x="234189" y="31712"/>
                </a:cubicBezTo>
                <a:cubicBezTo>
                  <a:pt x="228684" y="13403"/>
                  <a:pt x="211691" y="0"/>
                  <a:pt x="191468" y="0"/>
                </a:cubicBezTo>
                <a:cubicBezTo>
                  <a:pt x="171244" y="0"/>
                  <a:pt x="154251" y="13403"/>
                  <a:pt x="148627" y="31831"/>
                </a:cubicBezTo>
                <a:cubicBezTo>
                  <a:pt x="134626" y="18668"/>
                  <a:pt x="113206" y="15557"/>
                  <a:pt x="95734" y="25728"/>
                </a:cubicBezTo>
                <a:cubicBezTo>
                  <a:pt x="78262" y="35781"/>
                  <a:pt x="70125" y="56004"/>
                  <a:pt x="74552" y="74672"/>
                </a:cubicBezTo>
                <a:cubicBezTo>
                  <a:pt x="55884" y="70245"/>
                  <a:pt x="35780" y="78382"/>
                  <a:pt x="25609" y="95854"/>
                </a:cubicBezTo>
                <a:cubicBezTo>
                  <a:pt x="15557" y="113325"/>
                  <a:pt x="18548" y="134865"/>
                  <a:pt x="31712" y="148746"/>
                </a:cubicBezTo>
                <a:cubicBezTo>
                  <a:pt x="13403" y="154251"/>
                  <a:pt x="0" y="171244"/>
                  <a:pt x="0" y="191468"/>
                </a:cubicBezTo>
                <a:cubicBezTo>
                  <a:pt x="0" y="211691"/>
                  <a:pt x="13403" y="228684"/>
                  <a:pt x="31831" y="234309"/>
                </a:cubicBezTo>
                <a:cubicBezTo>
                  <a:pt x="18668" y="248310"/>
                  <a:pt x="15557" y="269730"/>
                  <a:pt x="25729" y="287201"/>
                </a:cubicBezTo>
                <a:cubicBezTo>
                  <a:pt x="35780" y="304673"/>
                  <a:pt x="56004" y="312810"/>
                  <a:pt x="74672" y="308383"/>
                </a:cubicBezTo>
                <a:cubicBezTo>
                  <a:pt x="70245" y="327051"/>
                  <a:pt x="78382" y="347274"/>
                  <a:pt x="95854" y="357327"/>
                </a:cubicBezTo>
                <a:cubicBezTo>
                  <a:pt x="113325" y="367379"/>
                  <a:pt x="134865" y="364387"/>
                  <a:pt x="148746" y="351223"/>
                </a:cubicBezTo>
                <a:cubicBezTo>
                  <a:pt x="154251" y="369652"/>
                  <a:pt x="171364" y="383055"/>
                  <a:pt x="191587" y="383055"/>
                </a:cubicBezTo>
                <a:cubicBezTo>
                  <a:pt x="211811" y="383055"/>
                  <a:pt x="228804" y="369652"/>
                  <a:pt x="234429" y="351223"/>
                </a:cubicBezTo>
                <a:cubicBezTo>
                  <a:pt x="248429" y="364387"/>
                  <a:pt x="269850" y="367498"/>
                  <a:pt x="287321" y="357327"/>
                </a:cubicBezTo>
                <a:cubicBezTo>
                  <a:pt x="304792" y="347274"/>
                  <a:pt x="312930" y="327051"/>
                  <a:pt x="308503" y="308383"/>
                </a:cubicBezTo>
                <a:cubicBezTo>
                  <a:pt x="327171" y="312810"/>
                  <a:pt x="347275" y="304673"/>
                  <a:pt x="357446" y="287201"/>
                </a:cubicBezTo>
                <a:cubicBezTo>
                  <a:pt x="367499" y="269730"/>
                  <a:pt x="364507" y="248190"/>
                  <a:pt x="351343" y="234309"/>
                </a:cubicBezTo>
                <a:cubicBezTo>
                  <a:pt x="369533" y="228684"/>
                  <a:pt x="382935" y="211691"/>
                  <a:pt x="382935" y="191468"/>
                </a:cubicBezTo>
                <a:close/>
              </a:path>
            </a:pathLst>
          </a:custGeom>
          <a:solidFill>
            <a:schemeClr val="tx1"/>
          </a:solidFill>
          <a:ln w="1195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56" name="Freeform: Shape 1455">
            <a:extLst>
              <a:ext uri="{FF2B5EF4-FFF2-40B4-BE49-F238E27FC236}">
                <a16:creationId xmlns:a16="http://schemas.microsoft.com/office/drawing/2014/main" id="{45C06321-890A-CE4E-A60D-9CAC70845410}"/>
              </a:ext>
            </a:extLst>
          </p:cNvPr>
          <p:cNvSpPr/>
          <p:nvPr/>
        </p:nvSpPr>
        <p:spPr>
          <a:xfrm>
            <a:off x="8576026" y="1455083"/>
            <a:ext cx="382935" cy="382935"/>
          </a:xfrm>
          <a:custGeom>
            <a:avLst/>
            <a:gdLst>
              <a:gd name="connsiteX0" fmla="*/ 351104 w 382935"/>
              <a:gd name="connsiteY0" fmla="*/ 223179 h 382935"/>
              <a:gd name="connsiteX1" fmla="*/ 382935 w 382935"/>
              <a:gd name="connsiteY1" fmla="*/ 191468 h 382935"/>
              <a:gd name="connsiteX2" fmla="*/ 351104 w 382935"/>
              <a:gd name="connsiteY2" fmla="*/ 159756 h 382935"/>
              <a:gd name="connsiteX3" fmla="*/ 368336 w 382935"/>
              <a:gd name="connsiteY3" fmla="*/ 118231 h 382935"/>
              <a:gd name="connsiteX4" fmla="*/ 326811 w 382935"/>
              <a:gd name="connsiteY4" fmla="*/ 100999 h 382935"/>
              <a:gd name="connsiteX5" fmla="*/ 326811 w 382935"/>
              <a:gd name="connsiteY5" fmla="*/ 56124 h 382935"/>
              <a:gd name="connsiteX6" fmla="*/ 281936 w 382935"/>
              <a:gd name="connsiteY6" fmla="*/ 56124 h 382935"/>
              <a:gd name="connsiteX7" fmla="*/ 264704 w 382935"/>
              <a:gd name="connsiteY7" fmla="*/ 14599 h 382935"/>
              <a:gd name="connsiteX8" fmla="*/ 223299 w 382935"/>
              <a:gd name="connsiteY8" fmla="*/ 31712 h 382935"/>
              <a:gd name="connsiteX9" fmla="*/ 191468 w 382935"/>
              <a:gd name="connsiteY9" fmla="*/ 0 h 382935"/>
              <a:gd name="connsiteX10" fmla="*/ 159756 w 382935"/>
              <a:gd name="connsiteY10" fmla="*/ 31712 h 382935"/>
              <a:gd name="connsiteX11" fmla="*/ 118231 w 382935"/>
              <a:gd name="connsiteY11" fmla="*/ 14599 h 382935"/>
              <a:gd name="connsiteX12" fmla="*/ 100999 w 382935"/>
              <a:gd name="connsiteY12" fmla="*/ 56124 h 382935"/>
              <a:gd name="connsiteX13" fmla="*/ 56124 w 382935"/>
              <a:gd name="connsiteY13" fmla="*/ 56124 h 382935"/>
              <a:gd name="connsiteX14" fmla="*/ 56124 w 382935"/>
              <a:gd name="connsiteY14" fmla="*/ 100999 h 382935"/>
              <a:gd name="connsiteX15" fmla="*/ 14599 w 382935"/>
              <a:gd name="connsiteY15" fmla="*/ 118231 h 382935"/>
              <a:gd name="connsiteX16" fmla="*/ 31831 w 382935"/>
              <a:gd name="connsiteY16" fmla="*/ 159756 h 382935"/>
              <a:gd name="connsiteX17" fmla="*/ 0 w 382935"/>
              <a:gd name="connsiteY17" fmla="*/ 191468 h 382935"/>
              <a:gd name="connsiteX18" fmla="*/ 31831 w 382935"/>
              <a:gd name="connsiteY18" fmla="*/ 223179 h 382935"/>
              <a:gd name="connsiteX19" fmla="*/ 14599 w 382935"/>
              <a:gd name="connsiteY19" fmla="*/ 264704 h 382935"/>
              <a:gd name="connsiteX20" fmla="*/ 56124 w 382935"/>
              <a:gd name="connsiteY20" fmla="*/ 281936 h 382935"/>
              <a:gd name="connsiteX21" fmla="*/ 56124 w 382935"/>
              <a:gd name="connsiteY21" fmla="*/ 326811 h 382935"/>
              <a:gd name="connsiteX22" fmla="*/ 100999 w 382935"/>
              <a:gd name="connsiteY22" fmla="*/ 326811 h 382935"/>
              <a:gd name="connsiteX23" fmla="*/ 118231 w 382935"/>
              <a:gd name="connsiteY23" fmla="*/ 368336 h 382935"/>
              <a:gd name="connsiteX24" fmla="*/ 159756 w 382935"/>
              <a:gd name="connsiteY24" fmla="*/ 351223 h 382935"/>
              <a:gd name="connsiteX25" fmla="*/ 191468 w 382935"/>
              <a:gd name="connsiteY25" fmla="*/ 382935 h 382935"/>
              <a:gd name="connsiteX26" fmla="*/ 223299 w 382935"/>
              <a:gd name="connsiteY26" fmla="*/ 351223 h 382935"/>
              <a:gd name="connsiteX27" fmla="*/ 264704 w 382935"/>
              <a:gd name="connsiteY27" fmla="*/ 368336 h 382935"/>
              <a:gd name="connsiteX28" fmla="*/ 281936 w 382935"/>
              <a:gd name="connsiteY28" fmla="*/ 326811 h 382935"/>
              <a:gd name="connsiteX29" fmla="*/ 326811 w 382935"/>
              <a:gd name="connsiteY29" fmla="*/ 326811 h 382935"/>
              <a:gd name="connsiteX30" fmla="*/ 326811 w 382935"/>
              <a:gd name="connsiteY30" fmla="*/ 281936 h 382935"/>
              <a:gd name="connsiteX31" fmla="*/ 368336 w 382935"/>
              <a:gd name="connsiteY31" fmla="*/ 264704 h 382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82935" h="382935">
                <a:moveTo>
                  <a:pt x="351104" y="223179"/>
                </a:moveTo>
                <a:lnTo>
                  <a:pt x="382935" y="191468"/>
                </a:lnTo>
                <a:lnTo>
                  <a:pt x="351104" y="159756"/>
                </a:lnTo>
                <a:lnTo>
                  <a:pt x="368336" y="118231"/>
                </a:lnTo>
                <a:lnTo>
                  <a:pt x="326811" y="100999"/>
                </a:lnTo>
                <a:lnTo>
                  <a:pt x="326811" y="56124"/>
                </a:lnTo>
                <a:lnTo>
                  <a:pt x="281936" y="56124"/>
                </a:lnTo>
                <a:lnTo>
                  <a:pt x="264704" y="14599"/>
                </a:lnTo>
                <a:lnTo>
                  <a:pt x="223299" y="31712"/>
                </a:lnTo>
                <a:lnTo>
                  <a:pt x="191468" y="0"/>
                </a:lnTo>
                <a:lnTo>
                  <a:pt x="159756" y="31712"/>
                </a:lnTo>
                <a:lnTo>
                  <a:pt x="118231" y="14599"/>
                </a:lnTo>
                <a:lnTo>
                  <a:pt x="100999" y="56124"/>
                </a:lnTo>
                <a:lnTo>
                  <a:pt x="56124" y="56124"/>
                </a:lnTo>
                <a:lnTo>
                  <a:pt x="56124" y="100999"/>
                </a:lnTo>
                <a:lnTo>
                  <a:pt x="14599" y="118231"/>
                </a:lnTo>
                <a:lnTo>
                  <a:pt x="31831" y="159756"/>
                </a:lnTo>
                <a:lnTo>
                  <a:pt x="0" y="191468"/>
                </a:lnTo>
                <a:lnTo>
                  <a:pt x="31831" y="223179"/>
                </a:lnTo>
                <a:lnTo>
                  <a:pt x="14599" y="264704"/>
                </a:lnTo>
                <a:lnTo>
                  <a:pt x="56124" y="281936"/>
                </a:lnTo>
                <a:lnTo>
                  <a:pt x="56124" y="326811"/>
                </a:lnTo>
                <a:lnTo>
                  <a:pt x="100999" y="326811"/>
                </a:lnTo>
                <a:lnTo>
                  <a:pt x="118231" y="368336"/>
                </a:lnTo>
                <a:lnTo>
                  <a:pt x="159756" y="351223"/>
                </a:lnTo>
                <a:lnTo>
                  <a:pt x="191468" y="382935"/>
                </a:lnTo>
                <a:lnTo>
                  <a:pt x="223299" y="351223"/>
                </a:lnTo>
                <a:lnTo>
                  <a:pt x="264704" y="368336"/>
                </a:lnTo>
                <a:lnTo>
                  <a:pt x="281936" y="326811"/>
                </a:lnTo>
                <a:lnTo>
                  <a:pt x="326811" y="326811"/>
                </a:lnTo>
                <a:lnTo>
                  <a:pt x="326811" y="281936"/>
                </a:lnTo>
                <a:lnTo>
                  <a:pt x="368336" y="264704"/>
                </a:lnTo>
                <a:close/>
              </a:path>
            </a:pathLst>
          </a:custGeom>
          <a:solidFill>
            <a:schemeClr val="tx1"/>
          </a:solidFill>
          <a:ln w="1195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57" name="Freeform: Shape 1456">
            <a:extLst>
              <a:ext uri="{FF2B5EF4-FFF2-40B4-BE49-F238E27FC236}">
                <a16:creationId xmlns:a16="http://schemas.microsoft.com/office/drawing/2014/main" id="{2976A8D5-745B-2D32-9731-0AB6FC8536B9}"/>
              </a:ext>
            </a:extLst>
          </p:cNvPr>
          <p:cNvSpPr/>
          <p:nvPr/>
        </p:nvSpPr>
        <p:spPr>
          <a:xfrm>
            <a:off x="7810155" y="1455083"/>
            <a:ext cx="382935" cy="382935"/>
          </a:xfrm>
          <a:custGeom>
            <a:avLst/>
            <a:gdLst>
              <a:gd name="connsiteX0" fmla="*/ 343445 w 382935"/>
              <a:gd name="connsiteY0" fmla="*/ 232155 h 382935"/>
              <a:gd name="connsiteX1" fmla="*/ 382935 w 382935"/>
              <a:gd name="connsiteY1" fmla="*/ 191468 h 382935"/>
              <a:gd name="connsiteX2" fmla="*/ 343445 w 382935"/>
              <a:gd name="connsiteY2" fmla="*/ 150781 h 382935"/>
              <a:gd name="connsiteX3" fmla="*/ 357326 w 382935"/>
              <a:gd name="connsiteY3" fmla="*/ 95734 h 382935"/>
              <a:gd name="connsiteX4" fmla="*/ 302638 w 382935"/>
              <a:gd name="connsiteY4" fmla="*/ 80297 h 382935"/>
              <a:gd name="connsiteX5" fmla="*/ 287202 w 382935"/>
              <a:gd name="connsiteY5" fmla="*/ 25609 h 382935"/>
              <a:gd name="connsiteX6" fmla="*/ 232155 w 382935"/>
              <a:gd name="connsiteY6" fmla="*/ 39490 h 382935"/>
              <a:gd name="connsiteX7" fmla="*/ 191468 w 382935"/>
              <a:gd name="connsiteY7" fmla="*/ 0 h 382935"/>
              <a:gd name="connsiteX8" fmla="*/ 150781 w 382935"/>
              <a:gd name="connsiteY8" fmla="*/ 39490 h 382935"/>
              <a:gd name="connsiteX9" fmla="*/ 95734 w 382935"/>
              <a:gd name="connsiteY9" fmla="*/ 25609 h 382935"/>
              <a:gd name="connsiteX10" fmla="*/ 80297 w 382935"/>
              <a:gd name="connsiteY10" fmla="*/ 80297 h 382935"/>
              <a:gd name="connsiteX11" fmla="*/ 25609 w 382935"/>
              <a:gd name="connsiteY11" fmla="*/ 95734 h 382935"/>
              <a:gd name="connsiteX12" fmla="*/ 39490 w 382935"/>
              <a:gd name="connsiteY12" fmla="*/ 150781 h 382935"/>
              <a:gd name="connsiteX13" fmla="*/ 0 w 382935"/>
              <a:gd name="connsiteY13" fmla="*/ 191468 h 382935"/>
              <a:gd name="connsiteX14" fmla="*/ 39490 w 382935"/>
              <a:gd name="connsiteY14" fmla="*/ 232155 h 382935"/>
              <a:gd name="connsiteX15" fmla="*/ 25609 w 382935"/>
              <a:gd name="connsiteY15" fmla="*/ 287201 h 382935"/>
              <a:gd name="connsiteX16" fmla="*/ 80297 w 382935"/>
              <a:gd name="connsiteY16" fmla="*/ 302639 h 382935"/>
              <a:gd name="connsiteX17" fmla="*/ 95734 w 382935"/>
              <a:gd name="connsiteY17" fmla="*/ 357327 h 382935"/>
              <a:gd name="connsiteX18" fmla="*/ 150781 w 382935"/>
              <a:gd name="connsiteY18" fmla="*/ 343445 h 382935"/>
              <a:gd name="connsiteX19" fmla="*/ 191468 w 382935"/>
              <a:gd name="connsiteY19" fmla="*/ 382935 h 382935"/>
              <a:gd name="connsiteX20" fmla="*/ 232155 w 382935"/>
              <a:gd name="connsiteY20" fmla="*/ 343445 h 382935"/>
              <a:gd name="connsiteX21" fmla="*/ 287202 w 382935"/>
              <a:gd name="connsiteY21" fmla="*/ 357327 h 382935"/>
              <a:gd name="connsiteX22" fmla="*/ 302638 w 382935"/>
              <a:gd name="connsiteY22" fmla="*/ 302639 h 382935"/>
              <a:gd name="connsiteX23" fmla="*/ 357326 w 382935"/>
              <a:gd name="connsiteY23" fmla="*/ 287201 h 382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382935" h="382935">
                <a:moveTo>
                  <a:pt x="343445" y="232155"/>
                </a:moveTo>
                <a:lnTo>
                  <a:pt x="382935" y="191468"/>
                </a:lnTo>
                <a:lnTo>
                  <a:pt x="343445" y="150781"/>
                </a:lnTo>
                <a:lnTo>
                  <a:pt x="357326" y="95734"/>
                </a:lnTo>
                <a:lnTo>
                  <a:pt x="302638" y="80297"/>
                </a:lnTo>
                <a:lnTo>
                  <a:pt x="287202" y="25609"/>
                </a:lnTo>
                <a:lnTo>
                  <a:pt x="232155" y="39490"/>
                </a:lnTo>
                <a:lnTo>
                  <a:pt x="191468" y="0"/>
                </a:lnTo>
                <a:lnTo>
                  <a:pt x="150781" y="39490"/>
                </a:lnTo>
                <a:lnTo>
                  <a:pt x="95734" y="25609"/>
                </a:lnTo>
                <a:lnTo>
                  <a:pt x="80297" y="80297"/>
                </a:lnTo>
                <a:lnTo>
                  <a:pt x="25609" y="95734"/>
                </a:lnTo>
                <a:lnTo>
                  <a:pt x="39490" y="150781"/>
                </a:lnTo>
                <a:lnTo>
                  <a:pt x="0" y="191468"/>
                </a:lnTo>
                <a:lnTo>
                  <a:pt x="39490" y="232155"/>
                </a:lnTo>
                <a:lnTo>
                  <a:pt x="25609" y="287201"/>
                </a:lnTo>
                <a:lnTo>
                  <a:pt x="80297" y="302639"/>
                </a:lnTo>
                <a:lnTo>
                  <a:pt x="95734" y="357327"/>
                </a:lnTo>
                <a:lnTo>
                  <a:pt x="150781" y="343445"/>
                </a:lnTo>
                <a:lnTo>
                  <a:pt x="191468" y="382935"/>
                </a:lnTo>
                <a:lnTo>
                  <a:pt x="232155" y="343445"/>
                </a:lnTo>
                <a:lnTo>
                  <a:pt x="287202" y="357327"/>
                </a:lnTo>
                <a:lnTo>
                  <a:pt x="302638" y="302639"/>
                </a:lnTo>
                <a:lnTo>
                  <a:pt x="357326" y="287201"/>
                </a:lnTo>
                <a:close/>
              </a:path>
            </a:pathLst>
          </a:custGeom>
          <a:solidFill>
            <a:schemeClr val="tx1"/>
          </a:solidFill>
          <a:ln w="1195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458" name="Graphic 2">
            <a:extLst>
              <a:ext uri="{FF2B5EF4-FFF2-40B4-BE49-F238E27FC236}">
                <a16:creationId xmlns:a16="http://schemas.microsoft.com/office/drawing/2014/main" id="{CA544C99-6EB8-F67D-9207-B29A6BA49D41}"/>
              </a:ext>
            </a:extLst>
          </p:cNvPr>
          <p:cNvGrpSpPr/>
          <p:nvPr/>
        </p:nvGrpSpPr>
        <p:grpSpPr>
          <a:xfrm>
            <a:off x="7044284" y="1530234"/>
            <a:ext cx="382935" cy="232633"/>
            <a:chOff x="7044284" y="1530234"/>
            <a:chExt cx="382935" cy="232633"/>
          </a:xfrm>
          <a:solidFill>
            <a:schemeClr val="tx1"/>
          </a:solidFill>
        </p:grpSpPr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3AF05262-F1B9-C2B7-E41C-50C4D9CEF244}"/>
                </a:ext>
              </a:extLst>
            </p:cNvPr>
            <p:cNvSpPr/>
            <p:nvPr/>
          </p:nvSpPr>
          <p:spPr>
            <a:xfrm>
              <a:off x="7044284" y="1530234"/>
              <a:ext cx="153532" cy="227248"/>
            </a:xfrm>
            <a:custGeom>
              <a:avLst/>
              <a:gdLst>
                <a:gd name="connsiteX0" fmla="*/ 153533 w 153532"/>
                <a:gd name="connsiteY0" fmla="*/ 177108 h 227248"/>
                <a:gd name="connsiteX1" fmla="*/ 43439 w 153532"/>
                <a:gd name="connsiteY1" fmla="*/ 113684 h 227248"/>
                <a:gd name="connsiteX2" fmla="*/ 153533 w 153532"/>
                <a:gd name="connsiteY2" fmla="*/ 50141 h 227248"/>
                <a:gd name="connsiteX3" fmla="*/ 153533 w 153532"/>
                <a:gd name="connsiteY3" fmla="*/ 0 h 227248"/>
                <a:gd name="connsiteX4" fmla="*/ 0 w 153532"/>
                <a:gd name="connsiteY4" fmla="*/ 88554 h 227248"/>
                <a:gd name="connsiteX5" fmla="*/ 0 w 153532"/>
                <a:gd name="connsiteY5" fmla="*/ 138694 h 227248"/>
                <a:gd name="connsiteX6" fmla="*/ 153533 w 153532"/>
                <a:gd name="connsiteY6" fmla="*/ 227248 h 227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3532" h="227248">
                  <a:moveTo>
                    <a:pt x="153533" y="177108"/>
                  </a:moveTo>
                  <a:lnTo>
                    <a:pt x="43439" y="113684"/>
                  </a:lnTo>
                  <a:lnTo>
                    <a:pt x="153533" y="50141"/>
                  </a:lnTo>
                  <a:lnTo>
                    <a:pt x="153533" y="0"/>
                  </a:lnTo>
                  <a:lnTo>
                    <a:pt x="0" y="88554"/>
                  </a:lnTo>
                  <a:lnTo>
                    <a:pt x="0" y="138694"/>
                  </a:lnTo>
                  <a:lnTo>
                    <a:pt x="153533" y="227248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A90FAAA8-9BB4-AFE2-7721-2D918D597B4A}"/>
                </a:ext>
              </a:extLst>
            </p:cNvPr>
            <p:cNvSpPr/>
            <p:nvPr/>
          </p:nvSpPr>
          <p:spPr>
            <a:xfrm>
              <a:off x="7273687" y="1535619"/>
              <a:ext cx="153532" cy="227248"/>
            </a:xfrm>
            <a:custGeom>
              <a:avLst/>
              <a:gdLst>
                <a:gd name="connsiteX0" fmla="*/ 0 w 153532"/>
                <a:gd name="connsiteY0" fmla="*/ 50141 h 227248"/>
                <a:gd name="connsiteX1" fmla="*/ 110094 w 153532"/>
                <a:gd name="connsiteY1" fmla="*/ 113684 h 227248"/>
                <a:gd name="connsiteX2" fmla="*/ 0 w 153532"/>
                <a:gd name="connsiteY2" fmla="*/ 177108 h 227248"/>
                <a:gd name="connsiteX3" fmla="*/ 0 w 153532"/>
                <a:gd name="connsiteY3" fmla="*/ 227248 h 227248"/>
                <a:gd name="connsiteX4" fmla="*/ 153533 w 153532"/>
                <a:gd name="connsiteY4" fmla="*/ 138694 h 227248"/>
                <a:gd name="connsiteX5" fmla="*/ 153533 w 153532"/>
                <a:gd name="connsiteY5" fmla="*/ 88554 h 227248"/>
                <a:gd name="connsiteX6" fmla="*/ 0 w 153532"/>
                <a:gd name="connsiteY6" fmla="*/ 0 h 227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3532" h="227248">
                  <a:moveTo>
                    <a:pt x="0" y="50141"/>
                  </a:moveTo>
                  <a:lnTo>
                    <a:pt x="110094" y="113684"/>
                  </a:lnTo>
                  <a:lnTo>
                    <a:pt x="0" y="177108"/>
                  </a:lnTo>
                  <a:lnTo>
                    <a:pt x="0" y="227248"/>
                  </a:lnTo>
                  <a:lnTo>
                    <a:pt x="153533" y="138694"/>
                  </a:lnTo>
                  <a:lnTo>
                    <a:pt x="153533" y="885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61" name="Graphic 2">
            <a:extLst>
              <a:ext uri="{FF2B5EF4-FFF2-40B4-BE49-F238E27FC236}">
                <a16:creationId xmlns:a16="http://schemas.microsoft.com/office/drawing/2014/main" id="{261AD340-787F-9282-8FFA-32EB979F94ED}"/>
              </a:ext>
            </a:extLst>
          </p:cNvPr>
          <p:cNvGrpSpPr/>
          <p:nvPr/>
        </p:nvGrpSpPr>
        <p:grpSpPr>
          <a:xfrm>
            <a:off x="6341837" y="1455083"/>
            <a:ext cx="256088" cy="382935"/>
            <a:chOff x="6341837" y="1455083"/>
            <a:chExt cx="256088" cy="382935"/>
          </a:xfrm>
          <a:solidFill>
            <a:schemeClr val="tx1"/>
          </a:solidFill>
        </p:grpSpPr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4D887735-D1C4-2B53-CB6F-5B3440835045}"/>
                </a:ext>
              </a:extLst>
            </p:cNvPr>
            <p:cNvSpPr/>
            <p:nvPr/>
          </p:nvSpPr>
          <p:spPr>
            <a:xfrm>
              <a:off x="6341837" y="1455083"/>
              <a:ext cx="256088" cy="289953"/>
            </a:xfrm>
            <a:custGeom>
              <a:avLst/>
              <a:gdLst>
                <a:gd name="connsiteX0" fmla="*/ 256088 w 256088"/>
                <a:gd name="connsiteY0" fmla="*/ 127805 h 289953"/>
                <a:gd name="connsiteX1" fmla="*/ 128044 w 256088"/>
                <a:gd name="connsiteY1" fmla="*/ 0 h 289953"/>
                <a:gd name="connsiteX2" fmla="*/ 0 w 256088"/>
                <a:gd name="connsiteY2" fmla="*/ 127805 h 289953"/>
                <a:gd name="connsiteX3" fmla="*/ 75630 w 256088"/>
                <a:gd name="connsiteY3" fmla="*/ 127805 h 289953"/>
                <a:gd name="connsiteX4" fmla="*/ 127924 w 256088"/>
                <a:gd name="connsiteY4" fmla="*/ 75630 h 289953"/>
                <a:gd name="connsiteX5" fmla="*/ 180219 w 256088"/>
                <a:gd name="connsiteY5" fmla="*/ 127805 h 289953"/>
                <a:gd name="connsiteX6" fmla="*/ 153653 w 256088"/>
                <a:gd name="connsiteY6" fmla="*/ 173278 h 289953"/>
                <a:gd name="connsiteX7" fmla="*/ 153653 w 256088"/>
                <a:gd name="connsiteY7" fmla="*/ 173278 h 289953"/>
                <a:gd name="connsiteX8" fmla="*/ 98486 w 256088"/>
                <a:gd name="connsiteY8" fmla="*/ 238018 h 289953"/>
                <a:gd name="connsiteX9" fmla="*/ 98486 w 256088"/>
                <a:gd name="connsiteY9" fmla="*/ 238018 h 289953"/>
                <a:gd name="connsiteX10" fmla="*/ 91067 w 256088"/>
                <a:gd name="connsiteY10" fmla="*/ 267337 h 289953"/>
                <a:gd name="connsiteX11" fmla="*/ 91187 w 256088"/>
                <a:gd name="connsiteY11" fmla="*/ 267337 h 289953"/>
                <a:gd name="connsiteX12" fmla="*/ 91187 w 256088"/>
                <a:gd name="connsiteY12" fmla="*/ 289954 h 289953"/>
                <a:gd name="connsiteX13" fmla="*/ 168492 w 256088"/>
                <a:gd name="connsiteY13" fmla="*/ 289954 h 289953"/>
                <a:gd name="connsiteX14" fmla="*/ 168492 w 256088"/>
                <a:gd name="connsiteY14" fmla="*/ 267337 h 289953"/>
                <a:gd name="connsiteX15" fmla="*/ 168372 w 256088"/>
                <a:gd name="connsiteY15" fmla="*/ 267337 h 289953"/>
                <a:gd name="connsiteX16" fmla="*/ 192784 w 256088"/>
                <a:gd name="connsiteY16" fmla="*/ 238018 h 289953"/>
                <a:gd name="connsiteX17" fmla="*/ 192664 w 256088"/>
                <a:gd name="connsiteY17" fmla="*/ 238018 h 289953"/>
                <a:gd name="connsiteX18" fmla="*/ 256088 w 256088"/>
                <a:gd name="connsiteY18" fmla="*/ 127805 h 28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6088" h="289953">
                  <a:moveTo>
                    <a:pt x="256088" y="127805"/>
                  </a:moveTo>
                  <a:cubicBezTo>
                    <a:pt x="256088" y="57201"/>
                    <a:pt x="198768" y="0"/>
                    <a:pt x="128044" y="0"/>
                  </a:cubicBezTo>
                  <a:cubicBezTo>
                    <a:pt x="57441" y="0"/>
                    <a:pt x="0" y="57201"/>
                    <a:pt x="0" y="127805"/>
                  </a:cubicBezTo>
                  <a:lnTo>
                    <a:pt x="75630" y="127805"/>
                  </a:lnTo>
                  <a:cubicBezTo>
                    <a:pt x="75630" y="98965"/>
                    <a:pt x="99085" y="75630"/>
                    <a:pt x="127924" y="75630"/>
                  </a:cubicBezTo>
                  <a:cubicBezTo>
                    <a:pt x="156764" y="75630"/>
                    <a:pt x="180219" y="99085"/>
                    <a:pt x="180219" y="127805"/>
                  </a:cubicBezTo>
                  <a:cubicBezTo>
                    <a:pt x="180219" y="147310"/>
                    <a:pt x="169449" y="164303"/>
                    <a:pt x="153653" y="173278"/>
                  </a:cubicBezTo>
                  <a:lnTo>
                    <a:pt x="153653" y="173278"/>
                  </a:lnTo>
                  <a:cubicBezTo>
                    <a:pt x="128642" y="187878"/>
                    <a:pt x="109017" y="210614"/>
                    <a:pt x="98486" y="238018"/>
                  </a:cubicBezTo>
                  <a:lnTo>
                    <a:pt x="98486" y="238018"/>
                  </a:lnTo>
                  <a:cubicBezTo>
                    <a:pt x="94896" y="247352"/>
                    <a:pt x="92383" y="257165"/>
                    <a:pt x="91067" y="267337"/>
                  </a:cubicBezTo>
                  <a:lnTo>
                    <a:pt x="91187" y="267337"/>
                  </a:lnTo>
                  <a:lnTo>
                    <a:pt x="91187" y="289954"/>
                  </a:lnTo>
                  <a:lnTo>
                    <a:pt x="168492" y="289954"/>
                  </a:lnTo>
                  <a:lnTo>
                    <a:pt x="168492" y="267337"/>
                  </a:lnTo>
                  <a:lnTo>
                    <a:pt x="168372" y="267337"/>
                  </a:lnTo>
                  <a:cubicBezTo>
                    <a:pt x="172560" y="254772"/>
                    <a:pt x="181296" y="244361"/>
                    <a:pt x="192784" y="238018"/>
                  </a:cubicBezTo>
                  <a:lnTo>
                    <a:pt x="192664" y="238018"/>
                  </a:lnTo>
                  <a:cubicBezTo>
                    <a:pt x="230719" y="215760"/>
                    <a:pt x="256088" y="174714"/>
                    <a:pt x="256088" y="127805"/>
                  </a:cubicBez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1525D5A8-DF39-F560-D1F9-220C4C62FAC1}"/>
                </a:ext>
              </a:extLst>
            </p:cNvPr>
            <p:cNvSpPr/>
            <p:nvPr/>
          </p:nvSpPr>
          <p:spPr>
            <a:xfrm>
              <a:off x="6433143" y="1774235"/>
              <a:ext cx="77305" cy="63782"/>
            </a:xfrm>
            <a:custGeom>
              <a:avLst/>
              <a:gdLst>
                <a:gd name="connsiteX0" fmla="*/ 0 w 77305"/>
                <a:gd name="connsiteY0" fmla="*/ 0 h 63782"/>
                <a:gd name="connsiteX1" fmla="*/ 77305 w 77305"/>
                <a:gd name="connsiteY1" fmla="*/ 0 h 63782"/>
                <a:gd name="connsiteX2" fmla="*/ 77305 w 77305"/>
                <a:gd name="connsiteY2" fmla="*/ 63783 h 63782"/>
                <a:gd name="connsiteX3" fmla="*/ 0 w 77305"/>
                <a:gd name="connsiteY3" fmla="*/ 63783 h 63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305" h="63782">
                  <a:moveTo>
                    <a:pt x="0" y="0"/>
                  </a:moveTo>
                  <a:lnTo>
                    <a:pt x="77305" y="0"/>
                  </a:lnTo>
                  <a:lnTo>
                    <a:pt x="77305" y="63783"/>
                  </a:lnTo>
                  <a:lnTo>
                    <a:pt x="0" y="63783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64" name="Graphic 2">
            <a:extLst>
              <a:ext uri="{FF2B5EF4-FFF2-40B4-BE49-F238E27FC236}">
                <a16:creationId xmlns:a16="http://schemas.microsoft.com/office/drawing/2014/main" id="{E160F4BE-F5E6-25A4-27EC-64DEE13A7325}"/>
              </a:ext>
            </a:extLst>
          </p:cNvPr>
          <p:cNvGrpSpPr/>
          <p:nvPr/>
        </p:nvGrpSpPr>
        <p:grpSpPr>
          <a:xfrm>
            <a:off x="5665358" y="1455083"/>
            <a:ext cx="77305" cy="382935"/>
            <a:chOff x="5665358" y="1455083"/>
            <a:chExt cx="77305" cy="382935"/>
          </a:xfrm>
          <a:solidFill>
            <a:schemeClr val="tx1"/>
          </a:solidFill>
        </p:grpSpPr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BD5C146B-5712-7941-BE59-39A9200F8C38}"/>
                </a:ext>
              </a:extLst>
            </p:cNvPr>
            <p:cNvSpPr/>
            <p:nvPr/>
          </p:nvSpPr>
          <p:spPr>
            <a:xfrm>
              <a:off x="5665358" y="1774235"/>
              <a:ext cx="77305" cy="63782"/>
            </a:xfrm>
            <a:custGeom>
              <a:avLst/>
              <a:gdLst>
                <a:gd name="connsiteX0" fmla="*/ 0 w 77305"/>
                <a:gd name="connsiteY0" fmla="*/ 0 h 63782"/>
                <a:gd name="connsiteX1" fmla="*/ 77305 w 77305"/>
                <a:gd name="connsiteY1" fmla="*/ 0 h 63782"/>
                <a:gd name="connsiteX2" fmla="*/ 77305 w 77305"/>
                <a:gd name="connsiteY2" fmla="*/ 63783 h 63782"/>
                <a:gd name="connsiteX3" fmla="*/ 0 w 77305"/>
                <a:gd name="connsiteY3" fmla="*/ 63783 h 63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305" h="63782">
                  <a:moveTo>
                    <a:pt x="0" y="0"/>
                  </a:moveTo>
                  <a:lnTo>
                    <a:pt x="77305" y="0"/>
                  </a:lnTo>
                  <a:lnTo>
                    <a:pt x="77305" y="63783"/>
                  </a:lnTo>
                  <a:lnTo>
                    <a:pt x="0" y="63783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BA2082A4-98D7-3362-2906-150687A5EE2B}"/>
                </a:ext>
              </a:extLst>
            </p:cNvPr>
            <p:cNvSpPr/>
            <p:nvPr/>
          </p:nvSpPr>
          <p:spPr>
            <a:xfrm>
              <a:off x="5665358" y="1455083"/>
              <a:ext cx="77305" cy="289714"/>
            </a:xfrm>
            <a:custGeom>
              <a:avLst/>
              <a:gdLst>
                <a:gd name="connsiteX0" fmla="*/ 0 w 77305"/>
                <a:gd name="connsiteY0" fmla="*/ 0 h 289714"/>
                <a:gd name="connsiteX1" fmla="*/ 77305 w 77305"/>
                <a:gd name="connsiteY1" fmla="*/ 0 h 289714"/>
                <a:gd name="connsiteX2" fmla="*/ 77305 w 77305"/>
                <a:gd name="connsiteY2" fmla="*/ 289714 h 289714"/>
                <a:gd name="connsiteX3" fmla="*/ 0 w 77305"/>
                <a:gd name="connsiteY3" fmla="*/ 289714 h 289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305" h="289714">
                  <a:moveTo>
                    <a:pt x="0" y="0"/>
                  </a:moveTo>
                  <a:lnTo>
                    <a:pt x="77305" y="0"/>
                  </a:lnTo>
                  <a:lnTo>
                    <a:pt x="77305" y="289714"/>
                  </a:lnTo>
                  <a:lnTo>
                    <a:pt x="0" y="289714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67" name="Graphic 2">
            <a:extLst>
              <a:ext uri="{FF2B5EF4-FFF2-40B4-BE49-F238E27FC236}">
                <a16:creationId xmlns:a16="http://schemas.microsoft.com/office/drawing/2014/main" id="{0198727B-B515-D63E-A80B-4F16550C000F}"/>
              </a:ext>
            </a:extLst>
          </p:cNvPr>
          <p:cNvGrpSpPr/>
          <p:nvPr/>
        </p:nvGrpSpPr>
        <p:grpSpPr>
          <a:xfrm>
            <a:off x="4892906" y="1455083"/>
            <a:ext cx="90468" cy="382935"/>
            <a:chOff x="4892906" y="1455083"/>
            <a:chExt cx="90468" cy="382935"/>
          </a:xfrm>
          <a:solidFill>
            <a:schemeClr val="tx1"/>
          </a:solidFill>
        </p:grpSpPr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D4C61336-B0FA-C31F-14DA-9DFC1652CC6D}"/>
                </a:ext>
              </a:extLst>
            </p:cNvPr>
            <p:cNvSpPr/>
            <p:nvPr/>
          </p:nvSpPr>
          <p:spPr>
            <a:xfrm>
              <a:off x="4892906" y="1455083"/>
              <a:ext cx="90468" cy="74433"/>
            </a:xfrm>
            <a:custGeom>
              <a:avLst/>
              <a:gdLst>
                <a:gd name="connsiteX0" fmla="*/ 0 w 90468"/>
                <a:gd name="connsiteY0" fmla="*/ 0 h 74433"/>
                <a:gd name="connsiteX1" fmla="*/ 90468 w 90468"/>
                <a:gd name="connsiteY1" fmla="*/ 0 h 74433"/>
                <a:gd name="connsiteX2" fmla="*/ 90468 w 90468"/>
                <a:gd name="connsiteY2" fmla="*/ 74433 h 74433"/>
                <a:gd name="connsiteX3" fmla="*/ 0 w 90468"/>
                <a:gd name="connsiteY3" fmla="*/ 74433 h 74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468" h="74433">
                  <a:moveTo>
                    <a:pt x="0" y="0"/>
                  </a:moveTo>
                  <a:lnTo>
                    <a:pt x="90468" y="0"/>
                  </a:lnTo>
                  <a:lnTo>
                    <a:pt x="90468" y="74433"/>
                  </a:lnTo>
                  <a:lnTo>
                    <a:pt x="0" y="74433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4B62577F-E4F3-B52A-7B8E-959C93CE559A}"/>
                </a:ext>
              </a:extLst>
            </p:cNvPr>
            <p:cNvSpPr/>
            <p:nvPr/>
          </p:nvSpPr>
          <p:spPr>
            <a:xfrm>
              <a:off x="4892906" y="1563860"/>
              <a:ext cx="90468" cy="274157"/>
            </a:xfrm>
            <a:custGeom>
              <a:avLst/>
              <a:gdLst>
                <a:gd name="connsiteX0" fmla="*/ 0 w 90468"/>
                <a:gd name="connsiteY0" fmla="*/ 0 h 274157"/>
                <a:gd name="connsiteX1" fmla="*/ 90468 w 90468"/>
                <a:gd name="connsiteY1" fmla="*/ 0 h 274157"/>
                <a:gd name="connsiteX2" fmla="*/ 90468 w 90468"/>
                <a:gd name="connsiteY2" fmla="*/ 274158 h 274157"/>
                <a:gd name="connsiteX3" fmla="*/ 0 w 90468"/>
                <a:gd name="connsiteY3" fmla="*/ 274158 h 27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468" h="274157">
                  <a:moveTo>
                    <a:pt x="0" y="0"/>
                  </a:moveTo>
                  <a:lnTo>
                    <a:pt x="90468" y="0"/>
                  </a:lnTo>
                  <a:lnTo>
                    <a:pt x="90468" y="274158"/>
                  </a:lnTo>
                  <a:lnTo>
                    <a:pt x="0" y="274158"/>
                  </a:lnTo>
                  <a:close/>
                </a:path>
              </a:pathLst>
            </a:custGeom>
            <a:solidFill>
              <a:schemeClr val="tx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470" name="Freeform: Shape 1469">
            <a:extLst>
              <a:ext uri="{FF2B5EF4-FFF2-40B4-BE49-F238E27FC236}">
                <a16:creationId xmlns:a16="http://schemas.microsoft.com/office/drawing/2014/main" id="{C1E244C2-2C06-09FB-5B7C-940BFA063D4D}"/>
              </a:ext>
            </a:extLst>
          </p:cNvPr>
          <p:cNvSpPr/>
          <p:nvPr/>
        </p:nvSpPr>
        <p:spPr>
          <a:xfrm>
            <a:off x="3980802" y="1455083"/>
            <a:ext cx="382935" cy="382935"/>
          </a:xfrm>
          <a:custGeom>
            <a:avLst/>
            <a:gdLst>
              <a:gd name="connsiteX0" fmla="*/ 382935 w 382935"/>
              <a:gd name="connsiteY0" fmla="*/ 62347 h 382935"/>
              <a:gd name="connsiteX1" fmla="*/ 320708 w 382935"/>
              <a:gd name="connsiteY1" fmla="*/ 0 h 382935"/>
              <a:gd name="connsiteX2" fmla="*/ 191468 w 382935"/>
              <a:gd name="connsiteY2" fmla="*/ 129241 h 382935"/>
              <a:gd name="connsiteX3" fmla="*/ 62347 w 382935"/>
              <a:gd name="connsiteY3" fmla="*/ 0 h 382935"/>
              <a:gd name="connsiteX4" fmla="*/ 0 w 382935"/>
              <a:gd name="connsiteY4" fmla="*/ 62227 h 382935"/>
              <a:gd name="connsiteX5" fmla="*/ 129241 w 382935"/>
              <a:gd name="connsiteY5" fmla="*/ 191468 h 382935"/>
              <a:gd name="connsiteX6" fmla="*/ 0 w 382935"/>
              <a:gd name="connsiteY6" fmla="*/ 320589 h 382935"/>
              <a:gd name="connsiteX7" fmla="*/ 62347 w 382935"/>
              <a:gd name="connsiteY7" fmla="*/ 382935 h 382935"/>
              <a:gd name="connsiteX8" fmla="*/ 191468 w 382935"/>
              <a:gd name="connsiteY8" fmla="*/ 253695 h 382935"/>
              <a:gd name="connsiteX9" fmla="*/ 320708 w 382935"/>
              <a:gd name="connsiteY9" fmla="*/ 382935 h 382935"/>
              <a:gd name="connsiteX10" fmla="*/ 382935 w 382935"/>
              <a:gd name="connsiteY10" fmla="*/ 320589 h 382935"/>
              <a:gd name="connsiteX11" fmla="*/ 253814 w 382935"/>
              <a:gd name="connsiteY11" fmla="*/ 191468 h 382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82935" h="382935">
                <a:moveTo>
                  <a:pt x="382935" y="62347"/>
                </a:moveTo>
                <a:lnTo>
                  <a:pt x="320708" y="0"/>
                </a:lnTo>
                <a:lnTo>
                  <a:pt x="191468" y="129241"/>
                </a:lnTo>
                <a:lnTo>
                  <a:pt x="62347" y="0"/>
                </a:lnTo>
                <a:lnTo>
                  <a:pt x="0" y="62227"/>
                </a:lnTo>
                <a:lnTo>
                  <a:pt x="129241" y="191468"/>
                </a:lnTo>
                <a:lnTo>
                  <a:pt x="0" y="320589"/>
                </a:lnTo>
                <a:lnTo>
                  <a:pt x="62347" y="382935"/>
                </a:lnTo>
                <a:lnTo>
                  <a:pt x="191468" y="253695"/>
                </a:lnTo>
                <a:lnTo>
                  <a:pt x="320708" y="382935"/>
                </a:lnTo>
                <a:lnTo>
                  <a:pt x="382935" y="320589"/>
                </a:lnTo>
                <a:lnTo>
                  <a:pt x="253814" y="191468"/>
                </a:lnTo>
                <a:close/>
              </a:path>
            </a:pathLst>
          </a:custGeom>
          <a:solidFill>
            <a:schemeClr val="tx1"/>
          </a:solidFill>
          <a:ln w="1195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71" name="Freeform: Shape 1470">
            <a:extLst>
              <a:ext uri="{FF2B5EF4-FFF2-40B4-BE49-F238E27FC236}">
                <a16:creationId xmlns:a16="http://schemas.microsoft.com/office/drawing/2014/main" id="{672A3DE8-3BF2-B709-FAFD-44E4EDC40EB9}"/>
              </a:ext>
            </a:extLst>
          </p:cNvPr>
          <p:cNvSpPr/>
          <p:nvPr/>
        </p:nvSpPr>
        <p:spPr>
          <a:xfrm>
            <a:off x="3214931" y="1496966"/>
            <a:ext cx="382935" cy="299168"/>
          </a:xfrm>
          <a:custGeom>
            <a:avLst/>
            <a:gdLst>
              <a:gd name="connsiteX0" fmla="*/ 320708 w 382935"/>
              <a:gd name="connsiteY0" fmla="*/ 0 h 299168"/>
              <a:gd name="connsiteX1" fmla="*/ 147191 w 382935"/>
              <a:gd name="connsiteY1" fmla="*/ 174236 h 299168"/>
              <a:gd name="connsiteX2" fmla="*/ 62227 w 382935"/>
              <a:gd name="connsiteY2" fmla="*/ 89032 h 299168"/>
              <a:gd name="connsiteX3" fmla="*/ 0 w 382935"/>
              <a:gd name="connsiteY3" fmla="*/ 151499 h 299168"/>
              <a:gd name="connsiteX4" fmla="*/ 147071 w 382935"/>
              <a:gd name="connsiteY4" fmla="*/ 299168 h 299168"/>
              <a:gd name="connsiteX5" fmla="*/ 382935 w 382935"/>
              <a:gd name="connsiteY5" fmla="*/ 62466 h 299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2935" h="299168">
                <a:moveTo>
                  <a:pt x="320708" y="0"/>
                </a:moveTo>
                <a:lnTo>
                  <a:pt x="147191" y="174236"/>
                </a:lnTo>
                <a:lnTo>
                  <a:pt x="62227" y="89032"/>
                </a:lnTo>
                <a:lnTo>
                  <a:pt x="0" y="151499"/>
                </a:lnTo>
                <a:lnTo>
                  <a:pt x="147071" y="299168"/>
                </a:lnTo>
                <a:lnTo>
                  <a:pt x="382935" y="62466"/>
                </a:lnTo>
                <a:close/>
              </a:path>
            </a:pathLst>
          </a:custGeom>
          <a:solidFill>
            <a:schemeClr val="tx1"/>
          </a:solidFill>
          <a:ln w="1195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72" name="Freeform: Shape 1471">
            <a:extLst>
              <a:ext uri="{FF2B5EF4-FFF2-40B4-BE49-F238E27FC236}">
                <a16:creationId xmlns:a16="http://schemas.microsoft.com/office/drawing/2014/main" id="{67F99563-5039-B5FD-9DF1-FD908391D61D}"/>
              </a:ext>
            </a:extLst>
          </p:cNvPr>
          <p:cNvSpPr/>
          <p:nvPr/>
        </p:nvSpPr>
        <p:spPr>
          <a:xfrm>
            <a:off x="2449060" y="1602513"/>
            <a:ext cx="382935" cy="88075"/>
          </a:xfrm>
          <a:custGeom>
            <a:avLst/>
            <a:gdLst>
              <a:gd name="connsiteX0" fmla="*/ 0 w 382935"/>
              <a:gd name="connsiteY0" fmla="*/ 0 h 88075"/>
              <a:gd name="connsiteX1" fmla="*/ 382935 w 382935"/>
              <a:gd name="connsiteY1" fmla="*/ 0 h 88075"/>
              <a:gd name="connsiteX2" fmla="*/ 382935 w 382935"/>
              <a:gd name="connsiteY2" fmla="*/ 88075 h 88075"/>
              <a:gd name="connsiteX3" fmla="*/ 0 w 382935"/>
              <a:gd name="connsiteY3" fmla="*/ 88075 h 88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2935" h="88075">
                <a:moveTo>
                  <a:pt x="0" y="0"/>
                </a:moveTo>
                <a:lnTo>
                  <a:pt x="382935" y="0"/>
                </a:lnTo>
                <a:lnTo>
                  <a:pt x="382935" y="88075"/>
                </a:lnTo>
                <a:lnTo>
                  <a:pt x="0" y="88075"/>
                </a:lnTo>
                <a:close/>
              </a:path>
            </a:pathLst>
          </a:custGeom>
          <a:solidFill>
            <a:schemeClr val="tx1"/>
          </a:solidFill>
          <a:ln w="1195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73" name="Freeform: Shape 1472">
            <a:extLst>
              <a:ext uri="{FF2B5EF4-FFF2-40B4-BE49-F238E27FC236}">
                <a16:creationId xmlns:a16="http://schemas.microsoft.com/office/drawing/2014/main" id="{50BE1639-570C-2CB4-CD03-CE192C9FB8F6}"/>
              </a:ext>
            </a:extLst>
          </p:cNvPr>
          <p:cNvSpPr/>
          <p:nvPr/>
        </p:nvSpPr>
        <p:spPr>
          <a:xfrm>
            <a:off x="1683190" y="1455083"/>
            <a:ext cx="382935" cy="382935"/>
          </a:xfrm>
          <a:custGeom>
            <a:avLst/>
            <a:gdLst>
              <a:gd name="connsiteX0" fmla="*/ 382935 w 382935"/>
              <a:gd name="connsiteY0" fmla="*/ 147430 h 382935"/>
              <a:gd name="connsiteX1" fmla="*/ 235505 w 382935"/>
              <a:gd name="connsiteY1" fmla="*/ 147430 h 382935"/>
              <a:gd name="connsiteX2" fmla="*/ 235505 w 382935"/>
              <a:gd name="connsiteY2" fmla="*/ 0 h 382935"/>
              <a:gd name="connsiteX3" fmla="*/ 147430 w 382935"/>
              <a:gd name="connsiteY3" fmla="*/ 0 h 382935"/>
              <a:gd name="connsiteX4" fmla="*/ 147430 w 382935"/>
              <a:gd name="connsiteY4" fmla="*/ 147430 h 382935"/>
              <a:gd name="connsiteX5" fmla="*/ 0 w 382935"/>
              <a:gd name="connsiteY5" fmla="*/ 147430 h 382935"/>
              <a:gd name="connsiteX6" fmla="*/ 0 w 382935"/>
              <a:gd name="connsiteY6" fmla="*/ 235505 h 382935"/>
              <a:gd name="connsiteX7" fmla="*/ 147430 w 382935"/>
              <a:gd name="connsiteY7" fmla="*/ 235505 h 382935"/>
              <a:gd name="connsiteX8" fmla="*/ 147430 w 382935"/>
              <a:gd name="connsiteY8" fmla="*/ 382935 h 382935"/>
              <a:gd name="connsiteX9" fmla="*/ 235505 w 382935"/>
              <a:gd name="connsiteY9" fmla="*/ 382935 h 382935"/>
              <a:gd name="connsiteX10" fmla="*/ 235505 w 382935"/>
              <a:gd name="connsiteY10" fmla="*/ 235505 h 382935"/>
              <a:gd name="connsiteX11" fmla="*/ 382935 w 382935"/>
              <a:gd name="connsiteY11" fmla="*/ 235505 h 382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82935" h="382935">
                <a:moveTo>
                  <a:pt x="382935" y="147430"/>
                </a:moveTo>
                <a:lnTo>
                  <a:pt x="235505" y="147430"/>
                </a:lnTo>
                <a:lnTo>
                  <a:pt x="235505" y="0"/>
                </a:lnTo>
                <a:lnTo>
                  <a:pt x="147430" y="0"/>
                </a:lnTo>
                <a:lnTo>
                  <a:pt x="147430" y="147430"/>
                </a:lnTo>
                <a:lnTo>
                  <a:pt x="0" y="147430"/>
                </a:lnTo>
                <a:lnTo>
                  <a:pt x="0" y="235505"/>
                </a:lnTo>
                <a:lnTo>
                  <a:pt x="147430" y="235505"/>
                </a:lnTo>
                <a:lnTo>
                  <a:pt x="147430" y="382935"/>
                </a:lnTo>
                <a:lnTo>
                  <a:pt x="235505" y="382935"/>
                </a:lnTo>
                <a:lnTo>
                  <a:pt x="235505" y="235505"/>
                </a:lnTo>
                <a:lnTo>
                  <a:pt x="382935" y="235505"/>
                </a:lnTo>
                <a:close/>
              </a:path>
            </a:pathLst>
          </a:custGeom>
          <a:solidFill>
            <a:schemeClr val="tx1"/>
          </a:solidFill>
          <a:ln w="1195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833365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extBox 26">
            <a:extLst>
              <a:ext uri="{FF2B5EF4-FFF2-40B4-BE49-F238E27FC236}">
                <a16:creationId xmlns:a16="http://schemas.microsoft.com/office/drawing/2014/main" id="{86430AC8-1D60-9E40-7B71-B479A4804064}"/>
              </a:ext>
            </a:extLst>
          </p:cNvPr>
          <p:cNvSpPr txBox="1"/>
          <p:nvPr/>
        </p:nvSpPr>
        <p:spPr>
          <a:xfrm>
            <a:off x="4068123" y="316658"/>
            <a:ext cx="403764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sz="2800" dirty="0">
                <a:cs typeface="B Titr" panose="00000700000000000000" pitchFamily="2" charset="-78"/>
              </a:rPr>
              <a:t>پکیج لایه بار آیکون های قالب</a:t>
            </a:r>
            <a:endParaRPr lang="en-US" sz="2800" dirty="0">
              <a:cs typeface="B Titr" panose="00000700000000000000" pitchFamily="2" charset="-78"/>
            </a:endParaRPr>
          </a:p>
        </p:txBody>
      </p:sp>
      <p:grpSp>
        <p:nvGrpSpPr>
          <p:cNvPr id="6" name="Graphic 2">
            <a:extLst>
              <a:ext uri="{FF2B5EF4-FFF2-40B4-BE49-F238E27FC236}">
                <a16:creationId xmlns:a16="http://schemas.microsoft.com/office/drawing/2014/main" id="{B6B18D7B-9D26-0B51-62BA-B11A8CC75D05}"/>
              </a:ext>
            </a:extLst>
          </p:cNvPr>
          <p:cNvGrpSpPr/>
          <p:nvPr/>
        </p:nvGrpSpPr>
        <p:grpSpPr>
          <a:xfrm>
            <a:off x="9590441" y="6247581"/>
            <a:ext cx="341317" cy="246311"/>
            <a:chOff x="9590441" y="6247581"/>
            <a:chExt cx="341317" cy="246311"/>
          </a:xfrm>
          <a:solidFill>
            <a:schemeClr val="tx1"/>
          </a:solidFill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2D4C2A9-E33D-E86F-0178-B46EB2AF0E11}"/>
                </a:ext>
              </a:extLst>
            </p:cNvPr>
            <p:cNvSpPr/>
            <p:nvPr/>
          </p:nvSpPr>
          <p:spPr>
            <a:xfrm>
              <a:off x="9715836" y="6428529"/>
              <a:ext cx="90420" cy="65362"/>
            </a:xfrm>
            <a:custGeom>
              <a:avLst/>
              <a:gdLst>
                <a:gd name="connsiteX0" fmla="*/ 0 w 90420"/>
                <a:gd name="connsiteY0" fmla="*/ 18127 h 65362"/>
                <a:gd name="connsiteX1" fmla="*/ 45210 w 90420"/>
                <a:gd name="connsiteY1" fmla="*/ 65363 h 65362"/>
                <a:gd name="connsiteX2" fmla="*/ 90421 w 90420"/>
                <a:gd name="connsiteY2" fmla="*/ 18127 h 65362"/>
                <a:gd name="connsiteX3" fmla="*/ 45210 w 90420"/>
                <a:gd name="connsiteY3" fmla="*/ 0 h 65362"/>
                <a:gd name="connsiteX4" fmla="*/ 0 w 90420"/>
                <a:gd name="connsiteY4" fmla="*/ 18127 h 65362"/>
                <a:gd name="connsiteX5" fmla="*/ 45210 w 90420"/>
                <a:gd name="connsiteY5" fmla="*/ 43931 h 65362"/>
                <a:gd name="connsiteX6" fmla="*/ 22392 w 90420"/>
                <a:gd name="connsiteY6" fmla="*/ 20153 h 65362"/>
                <a:gd name="connsiteX7" fmla="*/ 45210 w 90420"/>
                <a:gd name="connsiteY7" fmla="*/ 14714 h 65362"/>
                <a:gd name="connsiteX8" fmla="*/ 68029 w 90420"/>
                <a:gd name="connsiteY8" fmla="*/ 20153 h 65362"/>
                <a:gd name="connsiteX9" fmla="*/ 45210 w 90420"/>
                <a:gd name="connsiteY9" fmla="*/ 43931 h 65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420" h="65362">
                  <a:moveTo>
                    <a:pt x="0" y="18127"/>
                  </a:moveTo>
                  <a:lnTo>
                    <a:pt x="45210" y="65363"/>
                  </a:lnTo>
                  <a:lnTo>
                    <a:pt x="90421" y="18127"/>
                  </a:lnTo>
                  <a:cubicBezTo>
                    <a:pt x="78692" y="6931"/>
                    <a:pt x="62698" y="0"/>
                    <a:pt x="45210" y="0"/>
                  </a:cubicBezTo>
                  <a:cubicBezTo>
                    <a:pt x="27616" y="0"/>
                    <a:pt x="11729" y="6824"/>
                    <a:pt x="0" y="18127"/>
                  </a:cubicBezTo>
                  <a:close/>
                  <a:moveTo>
                    <a:pt x="45210" y="43931"/>
                  </a:moveTo>
                  <a:lnTo>
                    <a:pt x="22392" y="20153"/>
                  </a:lnTo>
                  <a:cubicBezTo>
                    <a:pt x="29430" y="16634"/>
                    <a:pt x="37213" y="14714"/>
                    <a:pt x="45210" y="14714"/>
                  </a:cubicBezTo>
                  <a:cubicBezTo>
                    <a:pt x="53207" y="14714"/>
                    <a:pt x="60991" y="16634"/>
                    <a:pt x="68029" y="20153"/>
                  </a:cubicBezTo>
                  <a:lnTo>
                    <a:pt x="45210" y="43931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AB16CF06-76AA-A15A-1E5C-4D24D036D496}"/>
                </a:ext>
              </a:extLst>
            </p:cNvPr>
            <p:cNvSpPr/>
            <p:nvPr/>
          </p:nvSpPr>
          <p:spPr>
            <a:xfrm>
              <a:off x="9653458" y="6338641"/>
              <a:ext cx="215389" cy="80610"/>
            </a:xfrm>
            <a:custGeom>
              <a:avLst/>
              <a:gdLst>
                <a:gd name="connsiteX0" fmla="*/ 0 w 215389"/>
                <a:gd name="connsiteY0" fmla="*/ 42758 h 80610"/>
                <a:gd name="connsiteX1" fmla="*/ 36254 w 215389"/>
                <a:gd name="connsiteY1" fmla="*/ 80611 h 80610"/>
                <a:gd name="connsiteX2" fmla="*/ 107695 w 215389"/>
                <a:gd name="connsiteY2" fmla="*/ 52248 h 80610"/>
                <a:gd name="connsiteX3" fmla="*/ 179136 w 215389"/>
                <a:gd name="connsiteY3" fmla="*/ 80611 h 80610"/>
                <a:gd name="connsiteX4" fmla="*/ 215389 w 215389"/>
                <a:gd name="connsiteY4" fmla="*/ 42758 h 80610"/>
                <a:gd name="connsiteX5" fmla="*/ 107695 w 215389"/>
                <a:gd name="connsiteY5" fmla="*/ 0 h 80610"/>
                <a:gd name="connsiteX6" fmla="*/ 0 w 215389"/>
                <a:gd name="connsiteY6" fmla="*/ 42758 h 80610"/>
                <a:gd name="connsiteX7" fmla="*/ 177857 w 215389"/>
                <a:gd name="connsiteY7" fmla="*/ 60458 h 80610"/>
                <a:gd name="connsiteX8" fmla="*/ 107588 w 215389"/>
                <a:gd name="connsiteY8" fmla="*/ 37533 h 80610"/>
                <a:gd name="connsiteX9" fmla="*/ 37320 w 215389"/>
                <a:gd name="connsiteY9" fmla="*/ 60458 h 80610"/>
                <a:gd name="connsiteX10" fmla="*/ 21432 w 215389"/>
                <a:gd name="connsiteY10" fmla="*/ 43931 h 80610"/>
                <a:gd name="connsiteX11" fmla="*/ 107588 w 215389"/>
                <a:gd name="connsiteY11" fmla="*/ 14821 h 80610"/>
                <a:gd name="connsiteX12" fmla="*/ 193744 w 215389"/>
                <a:gd name="connsiteY12" fmla="*/ 43931 h 80610"/>
                <a:gd name="connsiteX13" fmla="*/ 177857 w 215389"/>
                <a:gd name="connsiteY13" fmla="*/ 60458 h 80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389" h="80610">
                  <a:moveTo>
                    <a:pt x="0" y="42758"/>
                  </a:moveTo>
                  <a:lnTo>
                    <a:pt x="36254" y="80611"/>
                  </a:lnTo>
                  <a:cubicBezTo>
                    <a:pt x="55660" y="62378"/>
                    <a:pt x="80931" y="52248"/>
                    <a:pt x="107695" y="52248"/>
                  </a:cubicBezTo>
                  <a:cubicBezTo>
                    <a:pt x="134459" y="52248"/>
                    <a:pt x="159730" y="62271"/>
                    <a:pt x="179136" y="80611"/>
                  </a:cubicBezTo>
                  <a:lnTo>
                    <a:pt x="215389" y="42758"/>
                  </a:lnTo>
                  <a:cubicBezTo>
                    <a:pt x="187346" y="16208"/>
                    <a:pt x="149493" y="0"/>
                    <a:pt x="107695" y="0"/>
                  </a:cubicBezTo>
                  <a:cubicBezTo>
                    <a:pt x="65897" y="0"/>
                    <a:pt x="28043" y="16208"/>
                    <a:pt x="0" y="42758"/>
                  </a:cubicBezTo>
                  <a:close/>
                  <a:moveTo>
                    <a:pt x="177857" y="60458"/>
                  </a:moveTo>
                  <a:cubicBezTo>
                    <a:pt x="157597" y="45637"/>
                    <a:pt x="133073" y="37533"/>
                    <a:pt x="107588" y="37533"/>
                  </a:cubicBezTo>
                  <a:cubicBezTo>
                    <a:pt x="82104" y="37533"/>
                    <a:pt x="57580" y="45637"/>
                    <a:pt x="37320" y="60458"/>
                  </a:cubicBezTo>
                  <a:lnTo>
                    <a:pt x="21432" y="43931"/>
                  </a:lnTo>
                  <a:cubicBezTo>
                    <a:pt x="46064" y="25058"/>
                    <a:pt x="76133" y="14821"/>
                    <a:pt x="107588" y="14821"/>
                  </a:cubicBezTo>
                  <a:cubicBezTo>
                    <a:pt x="139044" y="14821"/>
                    <a:pt x="169113" y="25058"/>
                    <a:pt x="193744" y="43931"/>
                  </a:cubicBezTo>
                  <a:lnTo>
                    <a:pt x="177857" y="60458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CB2FD24-7626-B2D4-8C4E-654E4FA3886E}"/>
                </a:ext>
              </a:extLst>
            </p:cNvPr>
            <p:cNvSpPr/>
            <p:nvPr/>
          </p:nvSpPr>
          <p:spPr>
            <a:xfrm>
              <a:off x="9590441" y="6247581"/>
              <a:ext cx="341317" cy="105881"/>
            </a:xfrm>
            <a:custGeom>
              <a:avLst/>
              <a:gdLst>
                <a:gd name="connsiteX0" fmla="*/ 170605 w 341317"/>
                <a:gd name="connsiteY0" fmla="*/ 0 h 105881"/>
                <a:gd name="connsiteX1" fmla="*/ 0 w 341317"/>
                <a:gd name="connsiteY1" fmla="*/ 68029 h 105881"/>
                <a:gd name="connsiteX2" fmla="*/ 36254 w 341317"/>
                <a:gd name="connsiteY2" fmla="*/ 105882 h 105881"/>
                <a:gd name="connsiteX3" fmla="*/ 94686 w 341317"/>
                <a:gd name="connsiteY3" fmla="*/ 67709 h 105881"/>
                <a:gd name="connsiteX4" fmla="*/ 170712 w 341317"/>
                <a:gd name="connsiteY4" fmla="*/ 52354 h 105881"/>
                <a:gd name="connsiteX5" fmla="*/ 246738 w 341317"/>
                <a:gd name="connsiteY5" fmla="*/ 67709 h 105881"/>
                <a:gd name="connsiteX6" fmla="*/ 305170 w 341317"/>
                <a:gd name="connsiteY6" fmla="*/ 105882 h 105881"/>
                <a:gd name="connsiteX7" fmla="*/ 341317 w 341317"/>
                <a:gd name="connsiteY7" fmla="*/ 68029 h 105881"/>
                <a:gd name="connsiteX8" fmla="*/ 170605 w 341317"/>
                <a:gd name="connsiteY8" fmla="*/ 0 h 105881"/>
                <a:gd name="connsiteX9" fmla="*/ 304211 w 341317"/>
                <a:gd name="connsiteY9" fmla="*/ 85409 h 105881"/>
                <a:gd name="connsiteX10" fmla="*/ 252389 w 341317"/>
                <a:gd name="connsiteY10" fmla="*/ 54060 h 105881"/>
                <a:gd name="connsiteX11" fmla="*/ 170605 w 341317"/>
                <a:gd name="connsiteY11" fmla="*/ 37640 h 105881"/>
                <a:gd name="connsiteX12" fmla="*/ 88822 w 341317"/>
                <a:gd name="connsiteY12" fmla="*/ 54060 h 105881"/>
                <a:gd name="connsiteX13" fmla="*/ 37106 w 341317"/>
                <a:gd name="connsiteY13" fmla="*/ 85409 h 105881"/>
                <a:gd name="connsiteX14" fmla="*/ 21326 w 341317"/>
                <a:gd name="connsiteY14" fmla="*/ 68989 h 105881"/>
                <a:gd name="connsiteX15" fmla="*/ 170605 w 341317"/>
                <a:gd name="connsiteY15" fmla="*/ 14928 h 105881"/>
                <a:gd name="connsiteX16" fmla="*/ 319885 w 341317"/>
                <a:gd name="connsiteY16" fmla="*/ 68989 h 105881"/>
                <a:gd name="connsiteX17" fmla="*/ 304211 w 341317"/>
                <a:gd name="connsiteY17" fmla="*/ 85409 h 105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1317" h="105881">
                  <a:moveTo>
                    <a:pt x="170605" y="0"/>
                  </a:moveTo>
                  <a:cubicBezTo>
                    <a:pt x="104496" y="0"/>
                    <a:pt x="44357" y="25911"/>
                    <a:pt x="0" y="68029"/>
                  </a:cubicBezTo>
                  <a:lnTo>
                    <a:pt x="36254" y="105882"/>
                  </a:lnTo>
                  <a:cubicBezTo>
                    <a:pt x="53421" y="89674"/>
                    <a:pt x="72934" y="76879"/>
                    <a:pt x="94686" y="67709"/>
                  </a:cubicBezTo>
                  <a:cubicBezTo>
                    <a:pt x="118677" y="57579"/>
                    <a:pt x="144268" y="52354"/>
                    <a:pt x="170712" y="52354"/>
                  </a:cubicBezTo>
                  <a:cubicBezTo>
                    <a:pt x="197049" y="52354"/>
                    <a:pt x="222640" y="57473"/>
                    <a:pt x="246738" y="67709"/>
                  </a:cubicBezTo>
                  <a:cubicBezTo>
                    <a:pt x="268383" y="76879"/>
                    <a:pt x="288003" y="89674"/>
                    <a:pt x="305170" y="105882"/>
                  </a:cubicBezTo>
                  <a:lnTo>
                    <a:pt x="341317" y="68029"/>
                  </a:lnTo>
                  <a:cubicBezTo>
                    <a:pt x="296854" y="25911"/>
                    <a:pt x="236715" y="0"/>
                    <a:pt x="170605" y="0"/>
                  </a:cubicBezTo>
                  <a:close/>
                  <a:moveTo>
                    <a:pt x="304211" y="85409"/>
                  </a:moveTo>
                  <a:cubicBezTo>
                    <a:pt x="288536" y="72507"/>
                    <a:pt x="271156" y="61951"/>
                    <a:pt x="252389" y="54060"/>
                  </a:cubicBezTo>
                  <a:cubicBezTo>
                    <a:pt x="226479" y="43078"/>
                    <a:pt x="198968" y="37640"/>
                    <a:pt x="170605" y="37640"/>
                  </a:cubicBezTo>
                  <a:cubicBezTo>
                    <a:pt x="142243" y="37640"/>
                    <a:pt x="114732" y="43184"/>
                    <a:pt x="88822" y="54060"/>
                  </a:cubicBezTo>
                  <a:cubicBezTo>
                    <a:pt x="70055" y="61951"/>
                    <a:pt x="52674" y="72507"/>
                    <a:pt x="37106" y="85409"/>
                  </a:cubicBezTo>
                  <a:lnTo>
                    <a:pt x="21326" y="68989"/>
                  </a:lnTo>
                  <a:cubicBezTo>
                    <a:pt x="63124" y="34014"/>
                    <a:pt x="115585" y="14928"/>
                    <a:pt x="170605" y="14928"/>
                  </a:cubicBezTo>
                  <a:cubicBezTo>
                    <a:pt x="225625" y="14928"/>
                    <a:pt x="278087" y="34014"/>
                    <a:pt x="319885" y="68989"/>
                  </a:cubicBezTo>
                  <a:lnTo>
                    <a:pt x="304211" y="85409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" name="Graphic 2">
            <a:extLst>
              <a:ext uri="{FF2B5EF4-FFF2-40B4-BE49-F238E27FC236}">
                <a16:creationId xmlns:a16="http://schemas.microsoft.com/office/drawing/2014/main" id="{88B715E1-99FC-6326-B163-2418AE7A0335}"/>
              </a:ext>
            </a:extLst>
          </p:cNvPr>
          <p:cNvGrpSpPr/>
          <p:nvPr/>
        </p:nvGrpSpPr>
        <p:grpSpPr>
          <a:xfrm>
            <a:off x="8908019" y="6247581"/>
            <a:ext cx="341317" cy="246311"/>
            <a:chOff x="8908019" y="6247581"/>
            <a:chExt cx="341317" cy="246311"/>
          </a:xfrm>
          <a:solidFill>
            <a:schemeClr val="tx1"/>
          </a:solidFill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D61151D1-1F27-A810-CF3F-EA7B8A3DCCA8}"/>
                </a:ext>
              </a:extLst>
            </p:cNvPr>
            <p:cNvSpPr/>
            <p:nvPr/>
          </p:nvSpPr>
          <p:spPr>
            <a:xfrm>
              <a:off x="9033414" y="6428529"/>
              <a:ext cx="90420" cy="65362"/>
            </a:xfrm>
            <a:custGeom>
              <a:avLst/>
              <a:gdLst>
                <a:gd name="connsiteX0" fmla="*/ 0 w 90420"/>
                <a:gd name="connsiteY0" fmla="*/ 18127 h 65362"/>
                <a:gd name="connsiteX1" fmla="*/ 45210 w 90420"/>
                <a:gd name="connsiteY1" fmla="*/ 65363 h 65362"/>
                <a:gd name="connsiteX2" fmla="*/ 90421 w 90420"/>
                <a:gd name="connsiteY2" fmla="*/ 18127 h 65362"/>
                <a:gd name="connsiteX3" fmla="*/ 45210 w 90420"/>
                <a:gd name="connsiteY3" fmla="*/ 0 h 65362"/>
                <a:gd name="connsiteX4" fmla="*/ 0 w 90420"/>
                <a:gd name="connsiteY4" fmla="*/ 18127 h 65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420" h="65362">
                  <a:moveTo>
                    <a:pt x="0" y="18127"/>
                  </a:moveTo>
                  <a:lnTo>
                    <a:pt x="45210" y="65363"/>
                  </a:lnTo>
                  <a:lnTo>
                    <a:pt x="90421" y="18127"/>
                  </a:lnTo>
                  <a:cubicBezTo>
                    <a:pt x="78692" y="6931"/>
                    <a:pt x="62698" y="0"/>
                    <a:pt x="45210" y="0"/>
                  </a:cubicBezTo>
                  <a:cubicBezTo>
                    <a:pt x="27616" y="0"/>
                    <a:pt x="11729" y="6824"/>
                    <a:pt x="0" y="18127"/>
                  </a:cubicBez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1397810-C1A8-CE93-9DD5-BCBD229EDC29}"/>
                </a:ext>
              </a:extLst>
            </p:cNvPr>
            <p:cNvSpPr/>
            <p:nvPr/>
          </p:nvSpPr>
          <p:spPr>
            <a:xfrm>
              <a:off x="8970930" y="6338641"/>
              <a:ext cx="215282" cy="80610"/>
            </a:xfrm>
            <a:custGeom>
              <a:avLst/>
              <a:gdLst>
                <a:gd name="connsiteX0" fmla="*/ 0 w 215282"/>
                <a:gd name="connsiteY0" fmla="*/ 42758 h 80610"/>
                <a:gd name="connsiteX1" fmla="*/ 36253 w 215282"/>
                <a:gd name="connsiteY1" fmla="*/ 80611 h 80610"/>
                <a:gd name="connsiteX2" fmla="*/ 107694 w 215282"/>
                <a:gd name="connsiteY2" fmla="*/ 52355 h 80610"/>
                <a:gd name="connsiteX3" fmla="*/ 179135 w 215282"/>
                <a:gd name="connsiteY3" fmla="*/ 80611 h 80610"/>
                <a:gd name="connsiteX4" fmla="*/ 215283 w 215282"/>
                <a:gd name="connsiteY4" fmla="*/ 42758 h 80610"/>
                <a:gd name="connsiteX5" fmla="*/ 107694 w 215282"/>
                <a:gd name="connsiteY5" fmla="*/ 0 h 80610"/>
                <a:gd name="connsiteX6" fmla="*/ 0 w 215282"/>
                <a:gd name="connsiteY6" fmla="*/ 42758 h 80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282" h="80610">
                  <a:moveTo>
                    <a:pt x="0" y="42758"/>
                  </a:moveTo>
                  <a:lnTo>
                    <a:pt x="36253" y="80611"/>
                  </a:lnTo>
                  <a:cubicBezTo>
                    <a:pt x="55660" y="62378"/>
                    <a:pt x="80931" y="52355"/>
                    <a:pt x="107694" y="52355"/>
                  </a:cubicBezTo>
                  <a:cubicBezTo>
                    <a:pt x="134458" y="52355"/>
                    <a:pt x="159729" y="62378"/>
                    <a:pt x="179135" y="80611"/>
                  </a:cubicBezTo>
                  <a:lnTo>
                    <a:pt x="215283" y="42758"/>
                  </a:lnTo>
                  <a:cubicBezTo>
                    <a:pt x="187239" y="16208"/>
                    <a:pt x="149386" y="0"/>
                    <a:pt x="107694" y="0"/>
                  </a:cubicBezTo>
                  <a:cubicBezTo>
                    <a:pt x="66003" y="0"/>
                    <a:pt x="28149" y="16208"/>
                    <a:pt x="0" y="42758"/>
                  </a:cubicBez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91B3A32B-568D-EA8D-BDE7-4016E7A35871}"/>
                </a:ext>
              </a:extLst>
            </p:cNvPr>
            <p:cNvSpPr/>
            <p:nvPr/>
          </p:nvSpPr>
          <p:spPr>
            <a:xfrm>
              <a:off x="8908019" y="6247581"/>
              <a:ext cx="341317" cy="105881"/>
            </a:xfrm>
            <a:custGeom>
              <a:avLst/>
              <a:gdLst>
                <a:gd name="connsiteX0" fmla="*/ 170605 w 341317"/>
                <a:gd name="connsiteY0" fmla="*/ 0 h 105881"/>
                <a:gd name="connsiteX1" fmla="*/ 0 w 341317"/>
                <a:gd name="connsiteY1" fmla="*/ 68029 h 105881"/>
                <a:gd name="connsiteX2" fmla="*/ 36147 w 341317"/>
                <a:gd name="connsiteY2" fmla="*/ 105882 h 105881"/>
                <a:gd name="connsiteX3" fmla="*/ 94579 w 341317"/>
                <a:gd name="connsiteY3" fmla="*/ 67602 h 105881"/>
                <a:gd name="connsiteX4" fmla="*/ 170605 w 341317"/>
                <a:gd name="connsiteY4" fmla="*/ 52248 h 105881"/>
                <a:gd name="connsiteX5" fmla="*/ 246631 w 341317"/>
                <a:gd name="connsiteY5" fmla="*/ 67602 h 105881"/>
                <a:gd name="connsiteX6" fmla="*/ 305064 w 341317"/>
                <a:gd name="connsiteY6" fmla="*/ 105882 h 105881"/>
                <a:gd name="connsiteX7" fmla="*/ 341317 w 341317"/>
                <a:gd name="connsiteY7" fmla="*/ 68029 h 105881"/>
                <a:gd name="connsiteX8" fmla="*/ 170605 w 341317"/>
                <a:gd name="connsiteY8" fmla="*/ 0 h 105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1317" h="105881">
                  <a:moveTo>
                    <a:pt x="170605" y="0"/>
                  </a:moveTo>
                  <a:cubicBezTo>
                    <a:pt x="104496" y="0"/>
                    <a:pt x="44464" y="25911"/>
                    <a:pt x="0" y="68029"/>
                  </a:cubicBezTo>
                  <a:lnTo>
                    <a:pt x="36147" y="105882"/>
                  </a:lnTo>
                  <a:cubicBezTo>
                    <a:pt x="53207" y="89674"/>
                    <a:pt x="72827" y="76772"/>
                    <a:pt x="94579" y="67602"/>
                  </a:cubicBezTo>
                  <a:cubicBezTo>
                    <a:pt x="118571" y="57473"/>
                    <a:pt x="144162" y="52248"/>
                    <a:pt x="170605" y="52248"/>
                  </a:cubicBezTo>
                  <a:cubicBezTo>
                    <a:pt x="196942" y="52248"/>
                    <a:pt x="222533" y="57366"/>
                    <a:pt x="246631" y="67602"/>
                  </a:cubicBezTo>
                  <a:cubicBezTo>
                    <a:pt x="268277" y="76772"/>
                    <a:pt x="287897" y="89568"/>
                    <a:pt x="305064" y="105882"/>
                  </a:cubicBezTo>
                  <a:lnTo>
                    <a:pt x="341317" y="68029"/>
                  </a:lnTo>
                  <a:cubicBezTo>
                    <a:pt x="296747" y="25911"/>
                    <a:pt x="236715" y="0"/>
                    <a:pt x="170605" y="0"/>
                  </a:cubicBez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1C72BE94-9241-6448-A15E-A8E0CDAC2CDF}"/>
              </a:ext>
            </a:extLst>
          </p:cNvPr>
          <p:cNvSpPr/>
          <p:nvPr/>
        </p:nvSpPr>
        <p:spPr>
          <a:xfrm>
            <a:off x="8225598" y="6279142"/>
            <a:ext cx="341210" cy="183187"/>
          </a:xfrm>
          <a:custGeom>
            <a:avLst/>
            <a:gdLst>
              <a:gd name="connsiteX0" fmla="*/ 302505 w 341210"/>
              <a:gd name="connsiteY0" fmla="*/ 37107 h 183187"/>
              <a:gd name="connsiteX1" fmla="*/ 302505 w 341210"/>
              <a:gd name="connsiteY1" fmla="*/ 0 h 183187"/>
              <a:gd name="connsiteX2" fmla="*/ 0 w 341210"/>
              <a:gd name="connsiteY2" fmla="*/ 0 h 183187"/>
              <a:gd name="connsiteX3" fmla="*/ 0 w 341210"/>
              <a:gd name="connsiteY3" fmla="*/ 183187 h 183187"/>
              <a:gd name="connsiteX4" fmla="*/ 302505 w 341210"/>
              <a:gd name="connsiteY4" fmla="*/ 183187 h 183187"/>
              <a:gd name="connsiteX5" fmla="*/ 302505 w 341210"/>
              <a:gd name="connsiteY5" fmla="*/ 140643 h 183187"/>
              <a:gd name="connsiteX6" fmla="*/ 341211 w 341210"/>
              <a:gd name="connsiteY6" fmla="*/ 140643 h 183187"/>
              <a:gd name="connsiteX7" fmla="*/ 341211 w 341210"/>
              <a:gd name="connsiteY7" fmla="*/ 37107 h 183187"/>
              <a:gd name="connsiteX8" fmla="*/ 302505 w 341210"/>
              <a:gd name="connsiteY8" fmla="*/ 37107 h 183187"/>
              <a:gd name="connsiteX9" fmla="*/ 263905 w 341210"/>
              <a:gd name="connsiteY9" fmla="*/ 144481 h 183187"/>
              <a:gd name="connsiteX10" fmla="*/ 38706 w 341210"/>
              <a:gd name="connsiteY10" fmla="*/ 144481 h 183187"/>
              <a:gd name="connsiteX11" fmla="*/ 38706 w 341210"/>
              <a:gd name="connsiteY11" fmla="*/ 38706 h 183187"/>
              <a:gd name="connsiteX12" fmla="*/ 263905 w 341210"/>
              <a:gd name="connsiteY12" fmla="*/ 38706 h 183187"/>
              <a:gd name="connsiteX13" fmla="*/ 263905 w 341210"/>
              <a:gd name="connsiteY13" fmla="*/ 144481 h 183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41210" h="183187">
                <a:moveTo>
                  <a:pt x="302505" y="37107"/>
                </a:moveTo>
                <a:lnTo>
                  <a:pt x="302505" y="0"/>
                </a:lnTo>
                <a:lnTo>
                  <a:pt x="0" y="0"/>
                </a:lnTo>
                <a:lnTo>
                  <a:pt x="0" y="183187"/>
                </a:lnTo>
                <a:lnTo>
                  <a:pt x="302505" y="183187"/>
                </a:lnTo>
                <a:lnTo>
                  <a:pt x="302505" y="140643"/>
                </a:lnTo>
                <a:lnTo>
                  <a:pt x="341211" y="140643"/>
                </a:lnTo>
                <a:lnTo>
                  <a:pt x="341211" y="37107"/>
                </a:lnTo>
                <a:lnTo>
                  <a:pt x="302505" y="37107"/>
                </a:lnTo>
                <a:close/>
                <a:moveTo>
                  <a:pt x="263905" y="144481"/>
                </a:moveTo>
                <a:lnTo>
                  <a:pt x="38706" y="144481"/>
                </a:lnTo>
                <a:lnTo>
                  <a:pt x="38706" y="38706"/>
                </a:lnTo>
                <a:lnTo>
                  <a:pt x="263905" y="38706"/>
                </a:lnTo>
                <a:lnTo>
                  <a:pt x="263905" y="144481"/>
                </a:lnTo>
                <a:close/>
              </a:path>
            </a:pathLst>
          </a:custGeom>
          <a:solidFill>
            <a:schemeClr val="tx1"/>
          </a:solidFill>
          <a:ln w="1065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5" name="Graphic 2">
            <a:extLst>
              <a:ext uri="{FF2B5EF4-FFF2-40B4-BE49-F238E27FC236}">
                <a16:creationId xmlns:a16="http://schemas.microsoft.com/office/drawing/2014/main" id="{ADCF58F3-E6CC-1FA2-8BB0-A266CDF7B868}"/>
              </a:ext>
            </a:extLst>
          </p:cNvPr>
          <p:cNvGrpSpPr/>
          <p:nvPr/>
        </p:nvGrpSpPr>
        <p:grpSpPr>
          <a:xfrm>
            <a:off x="7543177" y="6279142"/>
            <a:ext cx="341210" cy="183187"/>
            <a:chOff x="7543177" y="6279142"/>
            <a:chExt cx="341210" cy="183187"/>
          </a:xfrm>
          <a:solidFill>
            <a:schemeClr val="tx1"/>
          </a:solidFill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CF82F47-0DB2-EA31-A6FD-B05CCB80C76C}"/>
                </a:ext>
              </a:extLst>
            </p:cNvPr>
            <p:cNvSpPr/>
            <p:nvPr/>
          </p:nvSpPr>
          <p:spPr>
            <a:xfrm>
              <a:off x="7543177" y="6279142"/>
              <a:ext cx="341210" cy="183187"/>
            </a:xfrm>
            <a:custGeom>
              <a:avLst/>
              <a:gdLst>
                <a:gd name="connsiteX0" fmla="*/ 302505 w 341210"/>
                <a:gd name="connsiteY0" fmla="*/ 39772 h 183187"/>
                <a:gd name="connsiteX1" fmla="*/ 302505 w 341210"/>
                <a:gd name="connsiteY1" fmla="*/ 0 h 183187"/>
                <a:gd name="connsiteX2" fmla="*/ 0 w 341210"/>
                <a:gd name="connsiteY2" fmla="*/ 0 h 183187"/>
                <a:gd name="connsiteX3" fmla="*/ 0 w 341210"/>
                <a:gd name="connsiteY3" fmla="*/ 183187 h 183187"/>
                <a:gd name="connsiteX4" fmla="*/ 302505 w 341210"/>
                <a:gd name="connsiteY4" fmla="*/ 183187 h 183187"/>
                <a:gd name="connsiteX5" fmla="*/ 302505 w 341210"/>
                <a:gd name="connsiteY5" fmla="*/ 143415 h 183187"/>
                <a:gd name="connsiteX6" fmla="*/ 341211 w 341210"/>
                <a:gd name="connsiteY6" fmla="*/ 143415 h 183187"/>
                <a:gd name="connsiteX7" fmla="*/ 341211 w 341210"/>
                <a:gd name="connsiteY7" fmla="*/ 39879 h 183187"/>
                <a:gd name="connsiteX8" fmla="*/ 302505 w 341210"/>
                <a:gd name="connsiteY8" fmla="*/ 39879 h 183187"/>
                <a:gd name="connsiteX9" fmla="*/ 263905 w 341210"/>
                <a:gd name="connsiteY9" fmla="*/ 144481 h 183187"/>
                <a:gd name="connsiteX10" fmla="*/ 38706 w 341210"/>
                <a:gd name="connsiteY10" fmla="*/ 144481 h 183187"/>
                <a:gd name="connsiteX11" fmla="*/ 38706 w 341210"/>
                <a:gd name="connsiteY11" fmla="*/ 38706 h 183187"/>
                <a:gd name="connsiteX12" fmla="*/ 263905 w 341210"/>
                <a:gd name="connsiteY12" fmla="*/ 38706 h 183187"/>
                <a:gd name="connsiteX13" fmla="*/ 263905 w 341210"/>
                <a:gd name="connsiteY13" fmla="*/ 144481 h 183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1210" h="183187">
                  <a:moveTo>
                    <a:pt x="302505" y="39772"/>
                  </a:moveTo>
                  <a:lnTo>
                    <a:pt x="302505" y="0"/>
                  </a:lnTo>
                  <a:lnTo>
                    <a:pt x="0" y="0"/>
                  </a:lnTo>
                  <a:lnTo>
                    <a:pt x="0" y="183187"/>
                  </a:lnTo>
                  <a:lnTo>
                    <a:pt x="302505" y="183187"/>
                  </a:lnTo>
                  <a:lnTo>
                    <a:pt x="302505" y="143415"/>
                  </a:lnTo>
                  <a:lnTo>
                    <a:pt x="341211" y="143415"/>
                  </a:lnTo>
                  <a:lnTo>
                    <a:pt x="341211" y="39879"/>
                  </a:lnTo>
                  <a:lnTo>
                    <a:pt x="302505" y="39879"/>
                  </a:lnTo>
                  <a:close/>
                  <a:moveTo>
                    <a:pt x="263905" y="144481"/>
                  </a:moveTo>
                  <a:lnTo>
                    <a:pt x="38706" y="144481"/>
                  </a:lnTo>
                  <a:lnTo>
                    <a:pt x="38706" y="38706"/>
                  </a:lnTo>
                  <a:lnTo>
                    <a:pt x="263905" y="38706"/>
                  </a:lnTo>
                  <a:lnTo>
                    <a:pt x="263905" y="144481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9A91F077-7A8B-444A-6C23-41FA45A837A5}"/>
                </a:ext>
              </a:extLst>
            </p:cNvPr>
            <p:cNvSpPr/>
            <p:nvPr/>
          </p:nvSpPr>
          <p:spPr>
            <a:xfrm>
              <a:off x="7702373" y="6332563"/>
              <a:ext cx="37533" cy="76239"/>
            </a:xfrm>
            <a:custGeom>
              <a:avLst/>
              <a:gdLst>
                <a:gd name="connsiteX0" fmla="*/ 0 w 37533"/>
                <a:gd name="connsiteY0" fmla="*/ 0 h 76239"/>
                <a:gd name="connsiteX1" fmla="*/ 37533 w 37533"/>
                <a:gd name="connsiteY1" fmla="*/ 0 h 76239"/>
                <a:gd name="connsiteX2" fmla="*/ 37533 w 37533"/>
                <a:gd name="connsiteY2" fmla="*/ 76239 h 76239"/>
                <a:gd name="connsiteX3" fmla="*/ 0 w 37533"/>
                <a:gd name="connsiteY3" fmla="*/ 76239 h 7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33" h="76239">
                  <a:moveTo>
                    <a:pt x="0" y="0"/>
                  </a:moveTo>
                  <a:lnTo>
                    <a:pt x="37533" y="0"/>
                  </a:lnTo>
                  <a:lnTo>
                    <a:pt x="37533" y="76239"/>
                  </a:lnTo>
                  <a:lnTo>
                    <a:pt x="0" y="76239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EE89FD7E-5709-9514-CCB0-CED3E73FA45A}"/>
                </a:ext>
              </a:extLst>
            </p:cNvPr>
            <p:cNvSpPr/>
            <p:nvPr/>
          </p:nvSpPr>
          <p:spPr>
            <a:xfrm>
              <a:off x="7648952" y="6332563"/>
              <a:ext cx="37533" cy="76239"/>
            </a:xfrm>
            <a:custGeom>
              <a:avLst/>
              <a:gdLst>
                <a:gd name="connsiteX0" fmla="*/ 0 w 37533"/>
                <a:gd name="connsiteY0" fmla="*/ 0 h 76239"/>
                <a:gd name="connsiteX1" fmla="*/ 37533 w 37533"/>
                <a:gd name="connsiteY1" fmla="*/ 0 h 76239"/>
                <a:gd name="connsiteX2" fmla="*/ 37533 w 37533"/>
                <a:gd name="connsiteY2" fmla="*/ 76239 h 76239"/>
                <a:gd name="connsiteX3" fmla="*/ 0 w 37533"/>
                <a:gd name="connsiteY3" fmla="*/ 76239 h 7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33" h="76239">
                  <a:moveTo>
                    <a:pt x="0" y="0"/>
                  </a:moveTo>
                  <a:lnTo>
                    <a:pt x="37533" y="0"/>
                  </a:lnTo>
                  <a:lnTo>
                    <a:pt x="37533" y="76239"/>
                  </a:lnTo>
                  <a:lnTo>
                    <a:pt x="0" y="76239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F3B5F59C-B1FA-56E5-EB04-AD30AF1ABAD7}"/>
                </a:ext>
              </a:extLst>
            </p:cNvPr>
            <p:cNvSpPr/>
            <p:nvPr/>
          </p:nvSpPr>
          <p:spPr>
            <a:xfrm>
              <a:off x="7596597" y="6332563"/>
              <a:ext cx="37533" cy="76239"/>
            </a:xfrm>
            <a:custGeom>
              <a:avLst/>
              <a:gdLst>
                <a:gd name="connsiteX0" fmla="*/ 0 w 37533"/>
                <a:gd name="connsiteY0" fmla="*/ 0 h 76239"/>
                <a:gd name="connsiteX1" fmla="*/ 37533 w 37533"/>
                <a:gd name="connsiteY1" fmla="*/ 0 h 76239"/>
                <a:gd name="connsiteX2" fmla="*/ 37533 w 37533"/>
                <a:gd name="connsiteY2" fmla="*/ 76239 h 76239"/>
                <a:gd name="connsiteX3" fmla="*/ 0 w 37533"/>
                <a:gd name="connsiteY3" fmla="*/ 76239 h 7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33" h="76239">
                  <a:moveTo>
                    <a:pt x="0" y="0"/>
                  </a:moveTo>
                  <a:lnTo>
                    <a:pt x="37533" y="0"/>
                  </a:lnTo>
                  <a:lnTo>
                    <a:pt x="37533" y="76239"/>
                  </a:lnTo>
                  <a:lnTo>
                    <a:pt x="0" y="76239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" name="Graphic 2">
            <a:extLst>
              <a:ext uri="{FF2B5EF4-FFF2-40B4-BE49-F238E27FC236}">
                <a16:creationId xmlns:a16="http://schemas.microsoft.com/office/drawing/2014/main" id="{967334FF-7F73-8BD4-334F-09AEF9997639}"/>
              </a:ext>
            </a:extLst>
          </p:cNvPr>
          <p:cNvGrpSpPr/>
          <p:nvPr/>
        </p:nvGrpSpPr>
        <p:grpSpPr>
          <a:xfrm>
            <a:off x="6926758" y="6200238"/>
            <a:ext cx="209204" cy="341103"/>
            <a:chOff x="6926758" y="6200238"/>
            <a:chExt cx="209204" cy="341103"/>
          </a:xfrm>
          <a:solidFill>
            <a:schemeClr val="tx1"/>
          </a:solidFill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FE1F758E-A600-73FF-6783-E34583300EE2}"/>
                </a:ext>
              </a:extLst>
            </p:cNvPr>
            <p:cNvSpPr/>
            <p:nvPr/>
          </p:nvSpPr>
          <p:spPr>
            <a:xfrm>
              <a:off x="6926758" y="6421918"/>
              <a:ext cx="209204" cy="119423"/>
            </a:xfrm>
            <a:custGeom>
              <a:avLst/>
              <a:gdLst>
                <a:gd name="connsiteX0" fmla="*/ 196196 w 209204"/>
                <a:gd name="connsiteY0" fmla="*/ 0 h 119423"/>
                <a:gd name="connsiteX1" fmla="*/ 158663 w 209204"/>
                <a:gd name="connsiteY1" fmla="*/ 0 h 119423"/>
                <a:gd name="connsiteX2" fmla="*/ 158663 w 209204"/>
                <a:gd name="connsiteY2" fmla="*/ 37427 h 119423"/>
                <a:gd name="connsiteX3" fmla="*/ 50542 w 209204"/>
                <a:gd name="connsiteY3" fmla="*/ 37427 h 119423"/>
                <a:gd name="connsiteX4" fmla="*/ 50542 w 209204"/>
                <a:gd name="connsiteY4" fmla="*/ 0 h 119423"/>
                <a:gd name="connsiteX5" fmla="*/ 13009 w 209204"/>
                <a:gd name="connsiteY5" fmla="*/ 0 h 119423"/>
                <a:gd name="connsiteX6" fmla="*/ 0 w 209204"/>
                <a:gd name="connsiteY6" fmla="*/ 104602 h 119423"/>
                <a:gd name="connsiteX7" fmla="*/ 26124 w 209204"/>
                <a:gd name="connsiteY7" fmla="*/ 104602 h 119423"/>
                <a:gd name="connsiteX8" fmla="*/ 26124 w 209204"/>
                <a:gd name="connsiteY8" fmla="*/ 119424 h 119423"/>
                <a:gd name="connsiteX9" fmla="*/ 64830 w 209204"/>
                <a:gd name="connsiteY9" fmla="*/ 119424 h 119423"/>
                <a:gd name="connsiteX10" fmla="*/ 64830 w 209204"/>
                <a:gd name="connsiteY10" fmla="*/ 104602 h 119423"/>
                <a:gd name="connsiteX11" fmla="*/ 143735 w 209204"/>
                <a:gd name="connsiteY11" fmla="*/ 104602 h 119423"/>
                <a:gd name="connsiteX12" fmla="*/ 143735 w 209204"/>
                <a:gd name="connsiteY12" fmla="*/ 119424 h 119423"/>
                <a:gd name="connsiteX13" fmla="*/ 182335 w 209204"/>
                <a:gd name="connsiteY13" fmla="*/ 119424 h 119423"/>
                <a:gd name="connsiteX14" fmla="*/ 182335 w 209204"/>
                <a:gd name="connsiteY14" fmla="*/ 104602 h 119423"/>
                <a:gd name="connsiteX15" fmla="*/ 209205 w 209204"/>
                <a:gd name="connsiteY15" fmla="*/ 104602 h 11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9204" h="119423">
                  <a:moveTo>
                    <a:pt x="196196" y="0"/>
                  </a:moveTo>
                  <a:lnTo>
                    <a:pt x="158663" y="0"/>
                  </a:lnTo>
                  <a:lnTo>
                    <a:pt x="158663" y="37427"/>
                  </a:lnTo>
                  <a:lnTo>
                    <a:pt x="50542" y="37427"/>
                  </a:lnTo>
                  <a:lnTo>
                    <a:pt x="50542" y="0"/>
                  </a:lnTo>
                  <a:lnTo>
                    <a:pt x="13009" y="0"/>
                  </a:lnTo>
                  <a:lnTo>
                    <a:pt x="0" y="104602"/>
                  </a:lnTo>
                  <a:lnTo>
                    <a:pt x="26124" y="104602"/>
                  </a:lnTo>
                  <a:lnTo>
                    <a:pt x="26124" y="119424"/>
                  </a:lnTo>
                  <a:lnTo>
                    <a:pt x="64830" y="119424"/>
                  </a:lnTo>
                  <a:lnTo>
                    <a:pt x="64830" y="104602"/>
                  </a:lnTo>
                  <a:lnTo>
                    <a:pt x="143735" y="104602"/>
                  </a:lnTo>
                  <a:lnTo>
                    <a:pt x="143735" y="119424"/>
                  </a:lnTo>
                  <a:lnTo>
                    <a:pt x="182335" y="119424"/>
                  </a:lnTo>
                  <a:lnTo>
                    <a:pt x="182335" y="104602"/>
                  </a:lnTo>
                  <a:lnTo>
                    <a:pt x="209205" y="104602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E7431E9A-750C-5A23-21EF-6B48892E4D5C}"/>
                </a:ext>
              </a:extLst>
            </p:cNvPr>
            <p:cNvSpPr/>
            <p:nvPr/>
          </p:nvSpPr>
          <p:spPr>
            <a:xfrm>
              <a:off x="6992228" y="6200238"/>
              <a:ext cx="78585" cy="244391"/>
            </a:xfrm>
            <a:custGeom>
              <a:avLst/>
              <a:gdLst>
                <a:gd name="connsiteX0" fmla="*/ 78372 w 78585"/>
                <a:gd name="connsiteY0" fmla="*/ 205686 h 244391"/>
                <a:gd name="connsiteX1" fmla="*/ 52248 w 78585"/>
                <a:gd name="connsiteY1" fmla="*/ 205686 h 244391"/>
                <a:gd name="connsiteX2" fmla="*/ 52248 w 78585"/>
                <a:gd name="connsiteY2" fmla="*/ 111533 h 244391"/>
                <a:gd name="connsiteX3" fmla="*/ 58539 w 78585"/>
                <a:gd name="connsiteY3" fmla="*/ 111533 h 244391"/>
                <a:gd name="connsiteX4" fmla="*/ 58539 w 78585"/>
                <a:gd name="connsiteY4" fmla="*/ 73360 h 244391"/>
                <a:gd name="connsiteX5" fmla="*/ 78479 w 78585"/>
                <a:gd name="connsiteY5" fmla="*/ 39239 h 244391"/>
                <a:gd name="connsiteX6" fmla="*/ 39239 w 78585"/>
                <a:gd name="connsiteY6" fmla="*/ 0 h 244391"/>
                <a:gd name="connsiteX7" fmla="*/ 0 w 78585"/>
                <a:gd name="connsiteY7" fmla="*/ 39239 h 244391"/>
                <a:gd name="connsiteX8" fmla="*/ 19940 w 78585"/>
                <a:gd name="connsiteY8" fmla="*/ 73360 h 244391"/>
                <a:gd name="connsiteX9" fmla="*/ 19940 w 78585"/>
                <a:gd name="connsiteY9" fmla="*/ 111533 h 244391"/>
                <a:gd name="connsiteX10" fmla="*/ 26231 w 78585"/>
                <a:gd name="connsiteY10" fmla="*/ 111533 h 244391"/>
                <a:gd name="connsiteX11" fmla="*/ 26231 w 78585"/>
                <a:gd name="connsiteY11" fmla="*/ 205686 h 244391"/>
                <a:gd name="connsiteX12" fmla="*/ 107 w 78585"/>
                <a:gd name="connsiteY12" fmla="*/ 205686 h 244391"/>
                <a:gd name="connsiteX13" fmla="*/ 107 w 78585"/>
                <a:gd name="connsiteY13" fmla="*/ 244392 h 244391"/>
                <a:gd name="connsiteX14" fmla="*/ 78585 w 78585"/>
                <a:gd name="connsiteY14" fmla="*/ 244392 h 244391"/>
                <a:gd name="connsiteX15" fmla="*/ 78585 w 78585"/>
                <a:gd name="connsiteY15" fmla="*/ 205686 h 244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585" h="244391">
                  <a:moveTo>
                    <a:pt x="78372" y="205686"/>
                  </a:moveTo>
                  <a:lnTo>
                    <a:pt x="52248" y="205686"/>
                  </a:lnTo>
                  <a:lnTo>
                    <a:pt x="52248" y="111533"/>
                  </a:lnTo>
                  <a:lnTo>
                    <a:pt x="58539" y="111533"/>
                  </a:lnTo>
                  <a:lnTo>
                    <a:pt x="58539" y="73360"/>
                  </a:lnTo>
                  <a:cubicBezTo>
                    <a:pt x="70375" y="66643"/>
                    <a:pt x="78479" y="53847"/>
                    <a:pt x="78479" y="39239"/>
                  </a:cubicBezTo>
                  <a:cubicBezTo>
                    <a:pt x="78479" y="17594"/>
                    <a:pt x="60885" y="0"/>
                    <a:pt x="39239" y="0"/>
                  </a:cubicBezTo>
                  <a:cubicBezTo>
                    <a:pt x="17594" y="0"/>
                    <a:pt x="0" y="17594"/>
                    <a:pt x="0" y="39239"/>
                  </a:cubicBezTo>
                  <a:cubicBezTo>
                    <a:pt x="0" y="53847"/>
                    <a:pt x="7997" y="66643"/>
                    <a:pt x="19940" y="73360"/>
                  </a:cubicBezTo>
                  <a:lnTo>
                    <a:pt x="19940" y="111533"/>
                  </a:lnTo>
                  <a:lnTo>
                    <a:pt x="26231" y="111533"/>
                  </a:lnTo>
                  <a:lnTo>
                    <a:pt x="26231" y="205686"/>
                  </a:lnTo>
                  <a:lnTo>
                    <a:pt x="107" y="205686"/>
                  </a:lnTo>
                  <a:lnTo>
                    <a:pt x="107" y="244392"/>
                  </a:lnTo>
                  <a:lnTo>
                    <a:pt x="78585" y="244392"/>
                  </a:lnTo>
                  <a:lnTo>
                    <a:pt x="78585" y="205686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A2380D39-3A90-231C-F7C6-D07EAA756C40}"/>
              </a:ext>
            </a:extLst>
          </p:cNvPr>
          <p:cNvSpPr/>
          <p:nvPr/>
        </p:nvSpPr>
        <p:spPr>
          <a:xfrm>
            <a:off x="6178334" y="6252166"/>
            <a:ext cx="340999" cy="237248"/>
          </a:xfrm>
          <a:custGeom>
            <a:avLst/>
            <a:gdLst>
              <a:gd name="connsiteX0" fmla="*/ 327242 w 340999"/>
              <a:gd name="connsiteY0" fmla="*/ 71441 h 237248"/>
              <a:gd name="connsiteX1" fmla="*/ 327242 w 340999"/>
              <a:gd name="connsiteY1" fmla="*/ 71441 h 237248"/>
              <a:gd name="connsiteX2" fmla="*/ 249084 w 340999"/>
              <a:gd name="connsiteY2" fmla="*/ 0 h 237248"/>
              <a:gd name="connsiteX3" fmla="*/ 249084 w 340999"/>
              <a:gd name="connsiteY3" fmla="*/ 0 h 237248"/>
              <a:gd name="connsiteX4" fmla="*/ 92127 w 340999"/>
              <a:gd name="connsiteY4" fmla="*/ 0 h 237248"/>
              <a:gd name="connsiteX5" fmla="*/ 92127 w 340999"/>
              <a:gd name="connsiteY5" fmla="*/ 0 h 237248"/>
              <a:gd name="connsiteX6" fmla="*/ 13968 w 340999"/>
              <a:gd name="connsiteY6" fmla="*/ 71441 h 237248"/>
              <a:gd name="connsiteX7" fmla="*/ 13968 w 340999"/>
              <a:gd name="connsiteY7" fmla="*/ 71441 h 237248"/>
              <a:gd name="connsiteX8" fmla="*/ 0 w 340999"/>
              <a:gd name="connsiteY8" fmla="*/ 198009 h 237248"/>
              <a:gd name="connsiteX9" fmla="*/ 39239 w 340999"/>
              <a:gd name="connsiteY9" fmla="*/ 237248 h 237248"/>
              <a:gd name="connsiteX10" fmla="*/ 74853 w 340999"/>
              <a:gd name="connsiteY10" fmla="*/ 214429 h 237248"/>
              <a:gd name="connsiteX11" fmla="*/ 112173 w 340999"/>
              <a:gd name="connsiteY11" fmla="*/ 156957 h 237248"/>
              <a:gd name="connsiteX12" fmla="*/ 228824 w 340999"/>
              <a:gd name="connsiteY12" fmla="*/ 156957 h 237248"/>
              <a:gd name="connsiteX13" fmla="*/ 266144 w 340999"/>
              <a:gd name="connsiteY13" fmla="*/ 214429 h 237248"/>
              <a:gd name="connsiteX14" fmla="*/ 301758 w 340999"/>
              <a:gd name="connsiteY14" fmla="*/ 237248 h 237248"/>
              <a:gd name="connsiteX15" fmla="*/ 340998 w 340999"/>
              <a:gd name="connsiteY15" fmla="*/ 198009 h 237248"/>
              <a:gd name="connsiteX16" fmla="*/ 327242 w 340999"/>
              <a:gd name="connsiteY16" fmla="*/ 71441 h 237248"/>
              <a:gd name="connsiteX17" fmla="*/ 255908 w 340999"/>
              <a:gd name="connsiteY17" fmla="*/ 39132 h 237248"/>
              <a:gd name="connsiteX18" fmla="*/ 269023 w 340999"/>
              <a:gd name="connsiteY18" fmla="*/ 52248 h 237248"/>
              <a:gd name="connsiteX19" fmla="*/ 255908 w 340999"/>
              <a:gd name="connsiteY19" fmla="*/ 65363 h 237248"/>
              <a:gd name="connsiteX20" fmla="*/ 242899 w 340999"/>
              <a:gd name="connsiteY20" fmla="*/ 52248 h 237248"/>
              <a:gd name="connsiteX21" fmla="*/ 255908 w 340999"/>
              <a:gd name="connsiteY21" fmla="*/ 39132 h 237248"/>
              <a:gd name="connsiteX22" fmla="*/ 131366 w 340999"/>
              <a:gd name="connsiteY22" fmla="*/ 91487 h 237248"/>
              <a:gd name="connsiteX23" fmla="*/ 105242 w 340999"/>
              <a:gd name="connsiteY23" fmla="*/ 91487 h 237248"/>
              <a:gd name="connsiteX24" fmla="*/ 105242 w 340999"/>
              <a:gd name="connsiteY24" fmla="*/ 117611 h 237248"/>
              <a:gd name="connsiteX25" fmla="*/ 79012 w 340999"/>
              <a:gd name="connsiteY25" fmla="*/ 117611 h 237248"/>
              <a:gd name="connsiteX26" fmla="*/ 79012 w 340999"/>
              <a:gd name="connsiteY26" fmla="*/ 91487 h 237248"/>
              <a:gd name="connsiteX27" fmla="*/ 52888 w 340999"/>
              <a:gd name="connsiteY27" fmla="*/ 91487 h 237248"/>
              <a:gd name="connsiteX28" fmla="*/ 52888 w 340999"/>
              <a:gd name="connsiteY28" fmla="*/ 65363 h 237248"/>
              <a:gd name="connsiteX29" fmla="*/ 79012 w 340999"/>
              <a:gd name="connsiteY29" fmla="*/ 65363 h 237248"/>
              <a:gd name="connsiteX30" fmla="*/ 79012 w 340999"/>
              <a:gd name="connsiteY30" fmla="*/ 39132 h 237248"/>
              <a:gd name="connsiteX31" fmla="*/ 105242 w 340999"/>
              <a:gd name="connsiteY31" fmla="*/ 39132 h 237248"/>
              <a:gd name="connsiteX32" fmla="*/ 105242 w 340999"/>
              <a:gd name="connsiteY32" fmla="*/ 65363 h 237248"/>
              <a:gd name="connsiteX33" fmla="*/ 131366 w 340999"/>
              <a:gd name="connsiteY33" fmla="*/ 65363 h 237248"/>
              <a:gd name="connsiteX34" fmla="*/ 131366 w 340999"/>
              <a:gd name="connsiteY34" fmla="*/ 91487 h 237248"/>
              <a:gd name="connsiteX35" fmla="*/ 229784 w 340999"/>
              <a:gd name="connsiteY35" fmla="*/ 91487 h 237248"/>
              <a:gd name="connsiteX36" fmla="*/ 216669 w 340999"/>
              <a:gd name="connsiteY36" fmla="*/ 78372 h 237248"/>
              <a:gd name="connsiteX37" fmla="*/ 229784 w 340999"/>
              <a:gd name="connsiteY37" fmla="*/ 65363 h 237248"/>
              <a:gd name="connsiteX38" fmla="*/ 242899 w 340999"/>
              <a:gd name="connsiteY38" fmla="*/ 78372 h 237248"/>
              <a:gd name="connsiteX39" fmla="*/ 229784 w 340999"/>
              <a:gd name="connsiteY39" fmla="*/ 91487 h 237248"/>
              <a:gd name="connsiteX40" fmla="*/ 255908 w 340999"/>
              <a:gd name="connsiteY40" fmla="*/ 117611 h 237248"/>
              <a:gd name="connsiteX41" fmla="*/ 242899 w 340999"/>
              <a:gd name="connsiteY41" fmla="*/ 104602 h 237248"/>
              <a:gd name="connsiteX42" fmla="*/ 255908 w 340999"/>
              <a:gd name="connsiteY42" fmla="*/ 91487 h 237248"/>
              <a:gd name="connsiteX43" fmla="*/ 269023 w 340999"/>
              <a:gd name="connsiteY43" fmla="*/ 104602 h 237248"/>
              <a:gd name="connsiteX44" fmla="*/ 255908 w 340999"/>
              <a:gd name="connsiteY44" fmla="*/ 117611 h 237248"/>
              <a:gd name="connsiteX45" fmla="*/ 282032 w 340999"/>
              <a:gd name="connsiteY45" fmla="*/ 91487 h 237248"/>
              <a:gd name="connsiteX46" fmla="*/ 268917 w 340999"/>
              <a:gd name="connsiteY46" fmla="*/ 78372 h 237248"/>
              <a:gd name="connsiteX47" fmla="*/ 282032 w 340999"/>
              <a:gd name="connsiteY47" fmla="*/ 65363 h 237248"/>
              <a:gd name="connsiteX48" fmla="*/ 295147 w 340999"/>
              <a:gd name="connsiteY48" fmla="*/ 78372 h 237248"/>
              <a:gd name="connsiteX49" fmla="*/ 282032 w 340999"/>
              <a:gd name="connsiteY49" fmla="*/ 91487 h 237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340999" h="237248">
                <a:moveTo>
                  <a:pt x="327242" y="71441"/>
                </a:moveTo>
                <a:lnTo>
                  <a:pt x="327242" y="71441"/>
                </a:lnTo>
                <a:cubicBezTo>
                  <a:pt x="323724" y="31349"/>
                  <a:pt x="290029" y="0"/>
                  <a:pt x="249084" y="0"/>
                </a:cubicBezTo>
                <a:lnTo>
                  <a:pt x="249084" y="0"/>
                </a:lnTo>
                <a:lnTo>
                  <a:pt x="92127" y="0"/>
                </a:lnTo>
                <a:lnTo>
                  <a:pt x="92127" y="0"/>
                </a:lnTo>
                <a:cubicBezTo>
                  <a:pt x="51181" y="0"/>
                  <a:pt x="17487" y="31455"/>
                  <a:pt x="13968" y="71441"/>
                </a:cubicBezTo>
                <a:lnTo>
                  <a:pt x="13968" y="71441"/>
                </a:lnTo>
                <a:cubicBezTo>
                  <a:pt x="13968" y="71441"/>
                  <a:pt x="0" y="195023"/>
                  <a:pt x="0" y="198009"/>
                </a:cubicBezTo>
                <a:cubicBezTo>
                  <a:pt x="0" y="219654"/>
                  <a:pt x="17594" y="237248"/>
                  <a:pt x="39239" y="237248"/>
                </a:cubicBezTo>
                <a:cubicBezTo>
                  <a:pt x="55020" y="237248"/>
                  <a:pt x="68669" y="227865"/>
                  <a:pt x="74853" y="214429"/>
                </a:cubicBezTo>
                <a:lnTo>
                  <a:pt x="112173" y="156957"/>
                </a:lnTo>
                <a:lnTo>
                  <a:pt x="228824" y="156957"/>
                </a:lnTo>
                <a:lnTo>
                  <a:pt x="266144" y="214429"/>
                </a:lnTo>
                <a:cubicBezTo>
                  <a:pt x="272329" y="227971"/>
                  <a:pt x="285977" y="237248"/>
                  <a:pt x="301758" y="237248"/>
                </a:cubicBezTo>
                <a:cubicBezTo>
                  <a:pt x="323404" y="237248"/>
                  <a:pt x="340998" y="219654"/>
                  <a:pt x="340998" y="198009"/>
                </a:cubicBezTo>
                <a:cubicBezTo>
                  <a:pt x="341211" y="195023"/>
                  <a:pt x="327242" y="71441"/>
                  <a:pt x="327242" y="71441"/>
                </a:cubicBezTo>
                <a:close/>
                <a:moveTo>
                  <a:pt x="255908" y="39132"/>
                </a:moveTo>
                <a:cubicBezTo>
                  <a:pt x="263159" y="39132"/>
                  <a:pt x="269023" y="44997"/>
                  <a:pt x="269023" y="52248"/>
                </a:cubicBezTo>
                <a:cubicBezTo>
                  <a:pt x="269023" y="59498"/>
                  <a:pt x="263159" y="65363"/>
                  <a:pt x="255908" y="65363"/>
                </a:cubicBezTo>
                <a:cubicBezTo>
                  <a:pt x="248657" y="65363"/>
                  <a:pt x="242899" y="59498"/>
                  <a:pt x="242899" y="52248"/>
                </a:cubicBezTo>
                <a:cubicBezTo>
                  <a:pt x="242899" y="45104"/>
                  <a:pt x="248764" y="39132"/>
                  <a:pt x="255908" y="39132"/>
                </a:cubicBezTo>
                <a:close/>
                <a:moveTo>
                  <a:pt x="131366" y="91487"/>
                </a:moveTo>
                <a:lnTo>
                  <a:pt x="105242" y="91487"/>
                </a:lnTo>
                <a:lnTo>
                  <a:pt x="105242" y="117611"/>
                </a:lnTo>
                <a:lnTo>
                  <a:pt x="79012" y="117611"/>
                </a:lnTo>
                <a:lnTo>
                  <a:pt x="79012" y="91487"/>
                </a:lnTo>
                <a:lnTo>
                  <a:pt x="52888" y="91487"/>
                </a:lnTo>
                <a:lnTo>
                  <a:pt x="52888" y="65363"/>
                </a:lnTo>
                <a:lnTo>
                  <a:pt x="79012" y="65363"/>
                </a:lnTo>
                <a:lnTo>
                  <a:pt x="79012" y="39132"/>
                </a:lnTo>
                <a:lnTo>
                  <a:pt x="105242" y="39132"/>
                </a:lnTo>
                <a:lnTo>
                  <a:pt x="105242" y="65363"/>
                </a:lnTo>
                <a:lnTo>
                  <a:pt x="131366" y="65363"/>
                </a:lnTo>
                <a:lnTo>
                  <a:pt x="131366" y="91487"/>
                </a:lnTo>
                <a:close/>
                <a:moveTo>
                  <a:pt x="229784" y="91487"/>
                </a:moveTo>
                <a:cubicBezTo>
                  <a:pt x="222533" y="91487"/>
                  <a:pt x="216669" y="85623"/>
                  <a:pt x="216669" y="78372"/>
                </a:cubicBezTo>
                <a:cubicBezTo>
                  <a:pt x="216669" y="71121"/>
                  <a:pt x="222533" y="65363"/>
                  <a:pt x="229784" y="65363"/>
                </a:cubicBezTo>
                <a:cubicBezTo>
                  <a:pt x="237035" y="65363"/>
                  <a:pt x="242899" y="71228"/>
                  <a:pt x="242899" y="78372"/>
                </a:cubicBezTo>
                <a:cubicBezTo>
                  <a:pt x="242899" y="85623"/>
                  <a:pt x="237035" y="91487"/>
                  <a:pt x="229784" y="91487"/>
                </a:cubicBezTo>
                <a:close/>
                <a:moveTo>
                  <a:pt x="255908" y="117611"/>
                </a:moveTo>
                <a:cubicBezTo>
                  <a:pt x="248657" y="117611"/>
                  <a:pt x="242899" y="111746"/>
                  <a:pt x="242899" y="104602"/>
                </a:cubicBezTo>
                <a:cubicBezTo>
                  <a:pt x="242899" y="97458"/>
                  <a:pt x="248764" y="91487"/>
                  <a:pt x="255908" y="91487"/>
                </a:cubicBezTo>
                <a:cubicBezTo>
                  <a:pt x="263159" y="91487"/>
                  <a:pt x="269023" y="97352"/>
                  <a:pt x="269023" y="104602"/>
                </a:cubicBezTo>
                <a:cubicBezTo>
                  <a:pt x="269023" y="111853"/>
                  <a:pt x="263159" y="117611"/>
                  <a:pt x="255908" y="117611"/>
                </a:cubicBezTo>
                <a:close/>
                <a:moveTo>
                  <a:pt x="282032" y="91487"/>
                </a:moveTo>
                <a:cubicBezTo>
                  <a:pt x="274781" y="91487"/>
                  <a:pt x="268917" y="85623"/>
                  <a:pt x="268917" y="78372"/>
                </a:cubicBezTo>
                <a:cubicBezTo>
                  <a:pt x="268917" y="71121"/>
                  <a:pt x="274781" y="65363"/>
                  <a:pt x="282032" y="65363"/>
                </a:cubicBezTo>
                <a:cubicBezTo>
                  <a:pt x="289283" y="65363"/>
                  <a:pt x="295147" y="71228"/>
                  <a:pt x="295147" y="78372"/>
                </a:cubicBezTo>
                <a:cubicBezTo>
                  <a:pt x="295147" y="85623"/>
                  <a:pt x="289283" y="91487"/>
                  <a:pt x="282032" y="91487"/>
                </a:cubicBezTo>
                <a:close/>
              </a:path>
            </a:pathLst>
          </a:custGeom>
          <a:solidFill>
            <a:schemeClr val="tx1"/>
          </a:solidFill>
          <a:ln w="1065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24" name="Graphic 2">
            <a:extLst>
              <a:ext uri="{FF2B5EF4-FFF2-40B4-BE49-F238E27FC236}">
                <a16:creationId xmlns:a16="http://schemas.microsoft.com/office/drawing/2014/main" id="{A4F674AE-2ECA-62B0-2CF3-C219A062F252}"/>
              </a:ext>
            </a:extLst>
          </p:cNvPr>
          <p:cNvGrpSpPr/>
          <p:nvPr/>
        </p:nvGrpSpPr>
        <p:grpSpPr>
          <a:xfrm>
            <a:off x="5548907" y="6200131"/>
            <a:ext cx="235328" cy="341103"/>
            <a:chOff x="5548907" y="6200131"/>
            <a:chExt cx="235328" cy="341103"/>
          </a:xfrm>
          <a:solidFill>
            <a:schemeClr val="tx1"/>
          </a:solidFill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9AA6F69-15E8-4442-8F34-85EE2A58262B}"/>
                </a:ext>
              </a:extLst>
            </p:cNvPr>
            <p:cNvSpPr/>
            <p:nvPr/>
          </p:nvSpPr>
          <p:spPr>
            <a:xfrm>
              <a:off x="5548907" y="6200131"/>
              <a:ext cx="235328" cy="341103"/>
            </a:xfrm>
            <a:custGeom>
              <a:avLst/>
              <a:gdLst>
                <a:gd name="connsiteX0" fmla="*/ 130726 w 235328"/>
                <a:gd name="connsiteY0" fmla="*/ 0 h 341103"/>
                <a:gd name="connsiteX1" fmla="*/ 104602 w 235328"/>
                <a:gd name="connsiteY1" fmla="*/ 0 h 341103"/>
                <a:gd name="connsiteX2" fmla="*/ 0 w 235328"/>
                <a:gd name="connsiteY2" fmla="*/ 104602 h 341103"/>
                <a:gd name="connsiteX3" fmla="*/ 0 w 235328"/>
                <a:gd name="connsiteY3" fmla="*/ 236502 h 341103"/>
                <a:gd name="connsiteX4" fmla="*/ 104602 w 235328"/>
                <a:gd name="connsiteY4" fmla="*/ 341104 h 341103"/>
                <a:gd name="connsiteX5" fmla="*/ 130726 w 235328"/>
                <a:gd name="connsiteY5" fmla="*/ 341104 h 341103"/>
                <a:gd name="connsiteX6" fmla="*/ 235329 w 235328"/>
                <a:gd name="connsiteY6" fmla="*/ 236502 h 341103"/>
                <a:gd name="connsiteX7" fmla="*/ 235329 w 235328"/>
                <a:gd name="connsiteY7" fmla="*/ 104602 h 341103"/>
                <a:gd name="connsiteX8" fmla="*/ 130726 w 235328"/>
                <a:gd name="connsiteY8" fmla="*/ 0 h 341103"/>
                <a:gd name="connsiteX9" fmla="*/ 196729 w 235328"/>
                <a:gd name="connsiteY9" fmla="*/ 236608 h 341103"/>
                <a:gd name="connsiteX10" fmla="*/ 177429 w 235328"/>
                <a:gd name="connsiteY10" fmla="*/ 283312 h 341103"/>
                <a:gd name="connsiteX11" fmla="*/ 130726 w 235328"/>
                <a:gd name="connsiteY11" fmla="*/ 302611 h 341103"/>
                <a:gd name="connsiteX12" fmla="*/ 104602 w 235328"/>
                <a:gd name="connsiteY12" fmla="*/ 302611 h 341103"/>
                <a:gd name="connsiteX13" fmla="*/ 57899 w 235328"/>
                <a:gd name="connsiteY13" fmla="*/ 283312 h 341103"/>
                <a:gd name="connsiteX14" fmla="*/ 38599 w 235328"/>
                <a:gd name="connsiteY14" fmla="*/ 236608 h 341103"/>
                <a:gd name="connsiteX15" fmla="*/ 38599 w 235328"/>
                <a:gd name="connsiteY15" fmla="*/ 104709 h 341103"/>
                <a:gd name="connsiteX16" fmla="*/ 57899 w 235328"/>
                <a:gd name="connsiteY16" fmla="*/ 58006 h 341103"/>
                <a:gd name="connsiteX17" fmla="*/ 104602 w 235328"/>
                <a:gd name="connsiteY17" fmla="*/ 38706 h 341103"/>
                <a:gd name="connsiteX18" fmla="*/ 130726 w 235328"/>
                <a:gd name="connsiteY18" fmla="*/ 38706 h 341103"/>
                <a:gd name="connsiteX19" fmla="*/ 177429 w 235328"/>
                <a:gd name="connsiteY19" fmla="*/ 58006 h 341103"/>
                <a:gd name="connsiteX20" fmla="*/ 196729 w 235328"/>
                <a:gd name="connsiteY20" fmla="*/ 104709 h 341103"/>
                <a:gd name="connsiteX21" fmla="*/ 196729 w 235328"/>
                <a:gd name="connsiteY21" fmla="*/ 236608 h 34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35328" h="341103">
                  <a:moveTo>
                    <a:pt x="130726" y="0"/>
                  </a:moveTo>
                  <a:lnTo>
                    <a:pt x="104602" y="0"/>
                  </a:lnTo>
                  <a:cubicBezTo>
                    <a:pt x="46810" y="0"/>
                    <a:pt x="0" y="46810"/>
                    <a:pt x="0" y="104602"/>
                  </a:cubicBezTo>
                  <a:lnTo>
                    <a:pt x="0" y="236502"/>
                  </a:lnTo>
                  <a:cubicBezTo>
                    <a:pt x="0" y="294294"/>
                    <a:pt x="46810" y="341104"/>
                    <a:pt x="104602" y="341104"/>
                  </a:cubicBezTo>
                  <a:lnTo>
                    <a:pt x="130726" y="341104"/>
                  </a:lnTo>
                  <a:cubicBezTo>
                    <a:pt x="188519" y="341104"/>
                    <a:pt x="235329" y="294294"/>
                    <a:pt x="235329" y="236502"/>
                  </a:cubicBezTo>
                  <a:lnTo>
                    <a:pt x="235329" y="104602"/>
                  </a:lnTo>
                  <a:cubicBezTo>
                    <a:pt x="235329" y="46810"/>
                    <a:pt x="188519" y="0"/>
                    <a:pt x="130726" y="0"/>
                  </a:cubicBezTo>
                  <a:close/>
                  <a:moveTo>
                    <a:pt x="196729" y="236608"/>
                  </a:moveTo>
                  <a:cubicBezTo>
                    <a:pt x="196729" y="254202"/>
                    <a:pt x="189905" y="270836"/>
                    <a:pt x="177429" y="283312"/>
                  </a:cubicBezTo>
                  <a:cubicBezTo>
                    <a:pt x="164954" y="295787"/>
                    <a:pt x="148427" y="302611"/>
                    <a:pt x="130726" y="302611"/>
                  </a:cubicBezTo>
                  <a:lnTo>
                    <a:pt x="104602" y="302611"/>
                  </a:lnTo>
                  <a:cubicBezTo>
                    <a:pt x="87009" y="302611"/>
                    <a:pt x="70375" y="295787"/>
                    <a:pt x="57899" y="283312"/>
                  </a:cubicBezTo>
                  <a:cubicBezTo>
                    <a:pt x="45424" y="270836"/>
                    <a:pt x="38599" y="254309"/>
                    <a:pt x="38599" y="236608"/>
                  </a:cubicBezTo>
                  <a:lnTo>
                    <a:pt x="38599" y="104709"/>
                  </a:lnTo>
                  <a:cubicBezTo>
                    <a:pt x="38599" y="87115"/>
                    <a:pt x="45424" y="70481"/>
                    <a:pt x="57899" y="58006"/>
                  </a:cubicBezTo>
                  <a:cubicBezTo>
                    <a:pt x="70375" y="45530"/>
                    <a:pt x="86902" y="38706"/>
                    <a:pt x="104602" y="38706"/>
                  </a:cubicBezTo>
                  <a:lnTo>
                    <a:pt x="130726" y="38706"/>
                  </a:lnTo>
                  <a:cubicBezTo>
                    <a:pt x="148320" y="38706"/>
                    <a:pt x="164954" y="45530"/>
                    <a:pt x="177429" y="58006"/>
                  </a:cubicBezTo>
                  <a:cubicBezTo>
                    <a:pt x="189905" y="70481"/>
                    <a:pt x="196729" y="87009"/>
                    <a:pt x="196729" y="104709"/>
                  </a:cubicBezTo>
                  <a:lnTo>
                    <a:pt x="196729" y="236608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3F3F615C-2F01-7542-7380-653A6B5964F8}"/>
                </a:ext>
              </a:extLst>
            </p:cNvPr>
            <p:cNvSpPr/>
            <p:nvPr/>
          </p:nvSpPr>
          <p:spPr>
            <a:xfrm>
              <a:off x="5647218" y="6264961"/>
              <a:ext cx="38599" cy="78371"/>
            </a:xfrm>
            <a:custGeom>
              <a:avLst/>
              <a:gdLst>
                <a:gd name="connsiteX0" fmla="*/ 19300 w 38599"/>
                <a:gd name="connsiteY0" fmla="*/ 0 h 78371"/>
                <a:gd name="connsiteX1" fmla="*/ 0 w 38599"/>
                <a:gd name="connsiteY1" fmla="*/ 19300 h 78371"/>
                <a:gd name="connsiteX2" fmla="*/ 0 w 38599"/>
                <a:gd name="connsiteY2" fmla="*/ 59072 h 78371"/>
                <a:gd name="connsiteX3" fmla="*/ 19300 w 38599"/>
                <a:gd name="connsiteY3" fmla="*/ 78372 h 78371"/>
                <a:gd name="connsiteX4" fmla="*/ 38599 w 38599"/>
                <a:gd name="connsiteY4" fmla="*/ 59072 h 78371"/>
                <a:gd name="connsiteX5" fmla="*/ 38599 w 38599"/>
                <a:gd name="connsiteY5" fmla="*/ 19300 h 78371"/>
                <a:gd name="connsiteX6" fmla="*/ 19300 w 38599"/>
                <a:gd name="connsiteY6" fmla="*/ 0 h 7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599" h="78371">
                  <a:moveTo>
                    <a:pt x="19300" y="0"/>
                  </a:moveTo>
                  <a:cubicBezTo>
                    <a:pt x="8637" y="0"/>
                    <a:pt x="0" y="8637"/>
                    <a:pt x="0" y="19300"/>
                  </a:cubicBezTo>
                  <a:lnTo>
                    <a:pt x="0" y="59072"/>
                  </a:lnTo>
                  <a:cubicBezTo>
                    <a:pt x="0" y="69735"/>
                    <a:pt x="8637" y="78372"/>
                    <a:pt x="19300" y="78372"/>
                  </a:cubicBezTo>
                  <a:cubicBezTo>
                    <a:pt x="29963" y="78372"/>
                    <a:pt x="38599" y="69735"/>
                    <a:pt x="38599" y="59072"/>
                  </a:cubicBezTo>
                  <a:lnTo>
                    <a:pt x="38599" y="19300"/>
                  </a:lnTo>
                  <a:cubicBezTo>
                    <a:pt x="38599" y="8637"/>
                    <a:pt x="29963" y="0"/>
                    <a:pt x="19300" y="0"/>
                  </a:cubicBez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0D46BA2B-81F3-3B42-978F-D7BCEFD10674}"/>
              </a:ext>
            </a:extLst>
          </p:cNvPr>
          <p:cNvSpPr/>
          <p:nvPr/>
        </p:nvSpPr>
        <p:spPr>
          <a:xfrm>
            <a:off x="4813598" y="6207488"/>
            <a:ext cx="341210" cy="326495"/>
          </a:xfrm>
          <a:custGeom>
            <a:avLst/>
            <a:gdLst>
              <a:gd name="connsiteX0" fmla="*/ 314980 w 341210"/>
              <a:gd name="connsiteY0" fmla="*/ 0 h 326495"/>
              <a:gd name="connsiteX1" fmla="*/ 26124 w 341210"/>
              <a:gd name="connsiteY1" fmla="*/ 0 h 326495"/>
              <a:gd name="connsiteX2" fmla="*/ 0 w 341210"/>
              <a:gd name="connsiteY2" fmla="*/ 26124 h 326495"/>
              <a:gd name="connsiteX3" fmla="*/ 0 w 341210"/>
              <a:gd name="connsiteY3" fmla="*/ 235435 h 326495"/>
              <a:gd name="connsiteX4" fmla="*/ 26124 w 341210"/>
              <a:gd name="connsiteY4" fmla="*/ 261559 h 326495"/>
              <a:gd name="connsiteX5" fmla="*/ 131366 w 341210"/>
              <a:gd name="connsiteY5" fmla="*/ 261559 h 326495"/>
              <a:gd name="connsiteX6" fmla="*/ 131366 w 341210"/>
              <a:gd name="connsiteY6" fmla="*/ 300265 h 326495"/>
              <a:gd name="connsiteX7" fmla="*/ 92127 w 341210"/>
              <a:gd name="connsiteY7" fmla="*/ 300265 h 326495"/>
              <a:gd name="connsiteX8" fmla="*/ 92127 w 341210"/>
              <a:gd name="connsiteY8" fmla="*/ 326496 h 326495"/>
              <a:gd name="connsiteX9" fmla="*/ 249084 w 341210"/>
              <a:gd name="connsiteY9" fmla="*/ 326496 h 326495"/>
              <a:gd name="connsiteX10" fmla="*/ 249084 w 341210"/>
              <a:gd name="connsiteY10" fmla="*/ 300265 h 326495"/>
              <a:gd name="connsiteX11" fmla="*/ 209845 w 341210"/>
              <a:gd name="connsiteY11" fmla="*/ 300265 h 326495"/>
              <a:gd name="connsiteX12" fmla="*/ 209845 w 341210"/>
              <a:gd name="connsiteY12" fmla="*/ 261559 h 326495"/>
              <a:gd name="connsiteX13" fmla="*/ 315087 w 341210"/>
              <a:gd name="connsiteY13" fmla="*/ 261559 h 326495"/>
              <a:gd name="connsiteX14" fmla="*/ 341211 w 341210"/>
              <a:gd name="connsiteY14" fmla="*/ 235435 h 326495"/>
              <a:gd name="connsiteX15" fmla="*/ 341211 w 341210"/>
              <a:gd name="connsiteY15" fmla="*/ 26124 h 326495"/>
              <a:gd name="connsiteX16" fmla="*/ 314980 w 341210"/>
              <a:gd name="connsiteY16" fmla="*/ 0 h 326495"/>
              <a:gd name="connsiteX17" fmla="*/ 314980 w 341210"/>
              <a:gd name="connsiteY17" fmla="*/ 222960 h 326495"/>
              <a:gd name="connsiteX18" fmla="*/ 26124 w 341210"/>
              <a:gd name="connsiteY18" fmla="*/ 222960 h 326495"/>
              <a:gd name="connsiteX19" fmla="*/ 26124 w 341210"/>
              <a:gd name="connsiteY19" fmla="*/ 26124 h 326495"/>
              <a:gd name="connsiteX20" fmla="*/ 314980 w 341210"/>
              <a:gd name="connsiteY20" fmla="*/ 26124 h 326495"/>
              <a:gd name="connsiteX21" fmla="*/ 314980 w 341210"/>
              <a:gd name="connsiteY21" fmla="*/ 222960 h 326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41210" h="326495">
                <a:moveTo>
                  <a:pt x="314980" y="0"/>
                </a:moveTo>
                <a:lnTo>
                  <a:pt x="26124" y="0"/>
                </a:lnTo>
                <a:cubicBezTo>
                  <a:pt x="11622" y="0"/>
                  <a:pt x="0" y="11729"/>
                  <a:pt x="0" y="26124"/>
                </a:cubicBezTo>
                <a:lnTo>
                  <a:pt x="0" y="235435"/>
                </a:lnTo>
                <a:cubicBezTo>
                  <a:pt x="0" y="249830"/>
                  <a:pt x="11729" y="261559"/>
                  <a:pt x="26124" y="261559"/>
                </a:cubicBezTo>
                <a:lnTo>
                  <a:pt x="131366" y="261559"/>
                </a:lnTo>
                <a:lnTo>
                  <a:pt x="131366" y="300265"/>
                </a:lnTo>
                <a:lnTo>
                  <a:pt x="92127" y="300265"/>
                </a:lnTo>
                <a:lnTo>
                  <a:pt x="92127" y="326496"/>
                </a:lnTo>
                <a:lnTo>
                  <a:pt x="249084" y="326496"/>
                </a:lnTo>
                <a:lnTo>
                  <a:pt x="249084" y="300265"/>
                </a:lnTo>
                <a:lnTo>
                  <a:pt x="209845" y="300265"/>
                </a:lnTo>
                <a:lnTo>
                  <a:pt x="209845" y="261559"/>
                </a:lnTo>
                <a:lnTo>
                  <a:pt x="315087" y="261559"/>
                </a:lnTo>
                <a:cubicBezTo>
                  <a:pt x="329588" y="261559"/>
                  <a:pt x="341211" y="249830"/>
                  <a:pt x="341211" y="235435"/>
                </a:cubicBezTo>
                <a:lnTo>
                  <a:pt x="341211" y="26124"/>
                </a:lnTo>
                <a:cubicBezTo>
                  <a:pt x="341104" y="11729"/>
                  <a:pt x="329375" y="0"/>
                  <a:pt x="314980" y="0"/>
                </a:cubicBezTo>
                <a:close/>
                <a:moveTo>
                  <a:pt x="314980" y="222960"/>
                </a:moveTo>
                <a:lnTo>
                  <a:pt x="26124" y="222960"/>
                </a:lnTo>
                <a:lnTo>
                  <a:pt x="26124" y="26124"/>
                </a:lnTo>
                <a:lnTo>
                  <a:pt x="314980" y="26124"/>
                </a:lnTo>
                <a:lnTo>
                  <a:pt x="314980" y="222960"/>
                </a:lnTo>
                <a:close/>
              </a:path>
            </a:pathLst>
          </a:custGeom>
          <a:solidFill>
            <a:schemeClr val="tx1"/>
          </a:solidFill>
          <a:ln w="1065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29" name="Graphic 2">
            <a:extLst>
              <a:ext uri="{FF2B5EF4-FFF2-40B4-BE49-F238E27FC236}">
                <a16:creationId xmlns:a16="http://schemas.microsoft.com/office/drawing/2014/main" id="{E3041313-30F2-D1DB-0504-FA38D6B34037}"/>
              </a:ext>
            </a:extLst>
          </p:cNvPr>
          <p:cNvGrpSpPr/>
          <p:nvPr/>
        </p:nvGrpSpPr>
        <p:grpSpPr>
          <a:xfrm>
            <a:off x="4131070" y="6246834"/>
            <a:ext cx="341210" cy="247910"/>
            <a:chOff x="4131070" y="6246834"/>
            <a:chExt cx="341210" cy="247910"/>
          </a:xfrm>
          <a:solidFill>
            <a:schemeClr val="tx1"/>
          </a:solidFill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224EDB12-4F48-4213-672D-9843C4D9D17A}"/>
                </a:ext>
              </a:extLst>
            </p:cNvPr>
            <p:cNvSpPr/>
            <p:nvPr/>
          </p:nvSpPr>
          <p:spPr>
            <a:xfrm>
              <a:off x="4131070" y="6456039"/>
              <a:ext cx="341210" cy="38706"/>
            </a:xfrm>
            <a:custGeom>
              <a:avLst/>
              <a:gdLst>
                <a:gd name="connsiteX0" fmla="*/ 0 w 341210"/>
                <a:gd name="connsiteY0" fmla="*/ 0 h 38706"/>
                <a:gd name="connsiteX1" fmla="*/ 341211 w 341210"/>
                <a:gd name="connsiteY1" fmla="*/ 0 h 38706"/>
                <a:gd name="connsiteX2" fmla="*/ 341211 w 341210"/>
                <a:gd name="connsiteY2" fmla="*/ 38706 h 38706"/>
                <a:gd name="connsiteX3" fmla="*/ 0 w 341210"/>
                <a:gd name="connsiteY3" fmla="*/ 38706 h 3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1210" h="38706">
                  <a:moveTo>
                    <a:pt x="0" y="0"/>
                  </a:moveTo>
                  <a:lnTo>
                    <a:pt x="341211" y="0"/>
                  </a:lnTo>
                  <a:lnTo>
                    <a:pt x="341211" y="38706"/>
                  </a:lnTo>
                  <a:lnTo>
                    <a:pt x="0" y="38706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7EEE0F0-03AE-D7EA-8AC3-E6C7096D69B6}"/>
                </a:ext>
              </a:extLst>
            </p:cNvPr>
            <p:cNvSpPr/>
            <p:nvPr/>
          </p:nvSpPr>
          <p:spPr>
            <a:xfrm>
              <a:off x="4154101" y="6246834"/>
              <a:ext cx="295253" cy="183080"/>
            </a:xfrm>
            <a:custGeom>
              <a:avLst/>
              <a:gdLst>
                <a:gd name="connsiteX0" fmla="*/ 295254 w 295253"/>
                <a:gd name="connsiteY0" fmla="*/ 183081 h 183080"/>
                <a:gd name="connsiteX1" fmla="*/ 295254 w 295253"/>
                <a:gd name="connsiteY1" fmla="*/ 26124 h 183080"/>
                <a:gd name="connsiteX2" fmla="*/ 272649 w 295253"/>
                <a:gd name="connsiteY2" fmla="*/ 0 h 183080"/>
                <a:gd name="connsiteX3" fmla="*/ 22605 w 295253"/>
                <a:gd name="connsiteY3" fmla="*/ 0 h 183080"/>
                <a:gd name="connsiteX4" fmla="*/ 0 w 295253"/>
                <a:gd name="connsiteY4" fmla="*/ 26124 h 183080"/>
                <a:gd name="connsiteX5" fmla="*/ 0 w 295253"/>
                <a:gd name="connsiteY5" fmla="*/ 183081 h 183080"/>
                <a:gd name="connsiteX6" fmla="*/ 295254 w 295253"/>
                <a:gd name="connsiteY6" fmla="*/ 183081 h 183080"/>
                <a:gd name="connsiteX7" fmla="*/ 23991 w 295253"/>
                <a:gd name="connsiteY7" fmla="*/ 26017 h 183080"/>
                <a:gd name="connsiteX8" fmla="*/ 271156 w 295253"/>
                <a:gd name="connsiteY8" fmla="*/ 26017 h 183080"/>
                <a:gd name="connsiteX9" fmla="*/ 271156 w 295253"/>
                <a:gd name="connsiteY9" fmla="*/ 156850 h 183080"/>
                <a:gd name="connsiteX10" fmla="*/ 23991 w 295253"/>
                <a:gd name="connsiteY10" fmla="*/ 156850 h 183080"/>
                <a:gd name="connsiteX11" fmla="*/ 23991 w 295253"/>
                <a:gd name="connsiteY11" fmla="*/ 26017 h 183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253" h="183080">
                  <a:moveTo>
                    <a:pt x="295254" y="183081"/>
                  </a:moveTo>
                  <a:lnTo>
                    <a:pt x="295254" y="26124"/>
                  </a:lnTo>
                  <a:cubicBezTo>
                    <a:pt x="295254" y="11729"/>
                    <a:pt x="285124" y="0"/>
                    <a:pt x="272649" y="0"/>
                  </a:cubicBezTo>
                  <a:lnTo>
                    <a:pt x="22605" y="0"/>
                  </a:lnTo>
                  <a:cubicBezTo>
                    <a:pt x="10130" y="0"/>
                    <a:pt x="0" y="11729"/>
                    <a:pt x="0" y="26124"/>
                  </a:cubicBezTo>
                  <a:lnTo>
                    <a:pt x="0" y="183081"/>
                  </a:lnTo>
                  <a:lnTo>
                    <a:pt x="295254" y="183081"/>
                  </a:lnTo>
                  <a:close/>
                  <a:moveTo>
                    <a:pt x="23991" y="26017"/>
                  </a:moveTo>
                  <a:lnTo>
                    <a:pt x="271156" y="26017"/>
                  </a:lnTo>
                  <a:lnTo>
                    <a:pt x="271156" y="156850"/>
                  </a:lnTo>
                  <a:lnTo>
                    <a:pt x="23991" y="156850"/>
                  </a:lnTo>
                  <a:lnTo>
                    <a:pt x="23991" y="26017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08CF85FA-7EAF-D450-004A-9EF88B7F1EC2}"/>
              </a:ext>
            </a:extLst>
          </p:cNvPr>
          <p:cNvSpPr/>
          <p:nvPr/>
        </p:nvSpPr>
        <p:spPr>
          <a:xfrm>
            <a:off x="3488421" y="6200131"/>
            <a:ext cx="261560" cy="341210"/>
          </a:xfrm>
          <a:custGeom>
            <a:avLst/>
            <a:gdLst>
              <a:gd name="connsiteX0" fmla="*/ 235435 w 261560"/>
              <a:gd name="connsiteY0" fmla="*/ 0 h 341210"/>
              <a:gd name="connsiteX1" fmla="*/ 26124 w 261560"/>
              <a:gd name="connsiteY1" fmla="*/ 0 h 341210"/>
              <a:gd name="connsiteX2" fmla="*/ 0 w 261560"/>
              <a:gd name="connsiteY2" fmla="*/ 26124 h 341210"/>
              <a:gd name="connsiteX3" fmla="*/ 0 w 261560"/>
              <a:gd name="connsiteY3" fmla="*/ 314980 h 341210"/>
              <a:gd name="connsiteX4" fmla="*/ 26124 w 261560"/>
              <a:gd name="connsiteY4" fmla="*/ 341211 h 341210"/>
              <a:gd name="connsiteX5" fmla="*/ 235435 w 261560"/>
              <a:gd name="connsiteY5" fmla="*/ 341211 h 341210"/>
              <a:gd name="connsiteX6" fmla="*/ 261559 w 261560"/>
              <a:gd name="connsiteY6" fmla="*/ 314980 h 341210"/>
              <a:gd name="connsiteX7" fmla="*/ 261559 w 261560"/>
              <a:gd name="connsiteY7" fmla="*/ 26124 h 341210"/>
              <a:gd name="connsiteX8" fmla="*/ 235435 w 261560"/>
              <a:gd name="connsiteY8" fmla="*/ 0 h 341210"/>
              <a:gd name="connsiteX9" fmla="*/ 130833 w 261560"/>
              <a:gd name="connsiteY9" fmla="*/ 332681 h 341210"/>
              <a:gd name="connsiteX10" fmla="*/ 119424 w 261560"/>
              <a:gd name="connsiteY10" fmla="*/ 321271 h 341210"/>
              <a:gd name="connsiteX11" fmla="*/ 130833 w 261560"/>
              <a:gd name="connsiteY11" fmla="*/ 309969 h 341210"/>
              <a:gd name="connsiteX12" fmla="*/ 142242 w 261560"/>
              <a:gd name="connsiteY12" fmla="*/ 321271 h 341210"/>
              <a:gd name="connsiteX13" fmla="*/ 130833 w 261560"/>
              <a:gd name="connsiteY13" fmla="*/ 332681 h 341210"/>
              <a:gd name="connsiteX14" fmla="*/ 222960 w 261560"/>
              <a:gd name="connsiteY14" fmla="*/ 302505 h 341210"/>
              <a:gd name="connsiteX15" fmla="*/ 38706 w 261560"/>
              <a:gd name="connsiteY15" fmla="*/ 302505 h 341210"/>
              <a:gd name="connsiteX16" fmla="*/ 38706 w 261560"/>
              <a:gd name="connsiteY16" fmla="*/ 38599 h 341210"/>
              <a:gd name="connsiteX17" fmla="*/ 222960 w 261560"/>
              <a:gd name="connsiteY17" fmla="*/ 38599 h 341210"/>
              <a:gd name="connsiteX18" fmla="*/ 222960 w 261560"/>
              <a:gd name="connsiteY18" fmla="*/ 302505 h 341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61560" h="341210">
                <a:moveTo>
                  <a:pt x="235435" y="0"/>
                </a:moveTo>
                <a:lnTo>
                  <a:pt x="26124" y="0"/>
                </a:lnTo>
                <a:cubicBezTo>
                  <a:pt x="11623" y="0"/>
                  <a:pt x="0" y="11729"/>
                  <a:pt x="0" y="26124"/>
                </a:cubicBezTo>
                <a:lnTo>
                  <a:pt x="0" y="314980"/>
                </a:lnTo>
                <a:cubicBezTo>
                  <a:pt x="0" y="329482"/>
                  <a:pt x="11729" y="341211"/>
                  <a:pt x="26124" y="341211"/>
                </a:cubicBezTo>
                <a:lnTo>
                  <a:pt x="235435" y="341211"/>
                </a:lnTo>
                <a:cubicBezTo>
                  <a:pt x="249937" y="341211"/>
                  <a:pt x="261559" y="329482"/>
                  <a:pt x="261559" y="314980"/>
                </a:cubicBezTo>
                <a:lnTo>
                  <a:pt x="261559" y="26124"/>
                </a:lnTo>
                <a:cubicBezTo>
                  <a:pt x="261666" y="11729"/>
                  <a:pt x="249937" y="0"/>
                  <a:pt x="235435" y="0"/>
                </a:cubicBezTo>
                <a:close/>
                <a:moveTo>
                  <a:pt x="130833" y="332681"/>
                </a:moveTo>
                <a:cubicBezTo>
                  <a:pt x="124542" y="332681"/>
                  <a:pt x="119424" y="327562"/>
                  <a:pt x="119424" y="321271"/>
                </a:cubicBezTo>
                <a:cubicBezTo>
                  <a:pt x="119424" y="314980"/>
                  <a:pt x="124542" y="309969"/>
                  <a:pt x="130833" y="309969"/>
                </a:cubicBezTo>
                <a:cubicBezTo>
                  <a:pt x="137124" y="309969"/>
                  <a:pt x="142242" y="315087"/>
                  <a:pt x="142242" y="321271"/>
                </a:cubicBezTo>
                <a:cubicBezTo>
                  <a:pt x="142242" y="327562"/>
                  <a:pt x="137124" y="332681"/>
                  <a:pt x="130833" y="332681"/>
                </a:cubicBezTo>
                <a:close/>
                <a:moveTo>
                  <a:pt x="222960" y="302505"/>
                </a:moveTo>
                <a:lnTo>
                  <a:pt x="38706" y="302505"/>
                </a:lnTo>
                <a:lnTo>
                  <a:pt x="38706" y="38599"/>
                </a:lnTo>
                <a:lnTo>
                  <a:pt x="222960" y="38599"/>
                </a:lnTo>
                <a:lnTo>
                  <a:pt x="222960" y="302505"/>
                </a:lnTo>
                <a:close/>
              </a:path>
            </a:pathLst>
          </a:custGeom>
          <a:solidFill>
            <a:schemeClr val="tx1"/>
          </a:solidFill>
          <a:ln w="1065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57156381-7CB7-0D9E-459B-5C13BAE717FD}"/>
              </a:ext>
            </a:extLst>
          </p:cNvPr>
          <p:cNvSpPr/>
          <p:nvPr/>
        </p:nvSpPr>
        <p:spPr>
          <a:xfrm>
            <a:off x="2832230" y="6200131"/>
            <a:ext cx="209204" cy="341103"/>
          </a:xfrm>
          <a:custGeom>
            <a:avLst/>
            <a:gdLst>
              <a:gd name="connsiteX0" fmla="*/ 183081 w 209204"/>
              <a:gd name="connsiteY0" fmla="*/ 0 h 341103"/>
              <a:gd name="connsiteX1" fmla="*/ 26124 w 209204"/>
              <a:gd name="connsiteY1" fmla="*/ 0 h 341103"/>
              <a:gd name="connsiteX2" fmla="*/ 0 w 209204"/>
              <a:gd name="connsiteY2" fmla="*/ 26124 h 341103"/>
              <a:gd name="connsiteX3" fmla="*/ 0 w 209204"/>
              <a:gd name="connsiteY3" fmla="*/ 314980 h 341103"/>
              <a:gd name="connsiteX4" fmla="*/ 26124 w 209204"/>
              <a:gd name="connsiteY4" fmla="*/ 341104 h 341103"/>
              <a:gd name="connsiteX5" fmla="*/ 183081 w 209204"/>
              <a:gd name="connsiteY5" fmla="*/ 341104 h 341103"/>
              <a:gd name="connsiteX6" fmla="*/ 209205 w 209204"/>
              <a:gd name="connsiteY6" fmla="*/ 314980 h 341103"/>
              <a:gd name="connsiteX7" fmla="*/ 209205 w 209204"/>
              <a:gd name="connsiteY7" fmla="*/ 26124 h 341103"/>
              <a:gd name="connsiteX8" fmla="*/ 183081 w 209204"/>
              <a:gd name="connsiteY8" fmla="*/ 0 h 341103"/>
              <a:gd name="connsiteX9" fmla="*/ 104602 w 209204"/>
              <a:gd name="connsiteY9" fmla="*/ 327882 h 341103"/>
              <a:gd name="connsiteX10" fmla="*/ 91487 w 209204"/>
              <a:gd name="connsiteY10" fmla="*/ 314767 h 341103"/>
              <a:gd name="connsiteX11" fmla="*/ 104602 w 209204"/>
              <a:gd name="connsiteY11" fmla="*/ 301758 h 341103"/>
              <a:gd name="connsiteX12" fmla="*/ 117718 w 209204"/>
              <a:gd name="connsiteY12" fmla="*/ 314767 h 341103"/>
              <a:gd name="connsiteX13" fmla="*/ 104602 w 209204"/>
              <a:gd name="connsiteY13" fmla="*/ 327882 h 341103"/>
              <a:gd name="connsiteX14" fmla="*/ 183081 w 209204"/>
              <a:gd name="connsiteY14" fmla="*/ 288856 h 341103"/>
              <a:gd name="connsiteX15" fmla="*/ 26124 w 209204"/>
              <a:gd name="connsiteY15" fmla="*/ 288856 h 341103"/>
              <a:gd name="connsiteX16" fmla="*/ 26124 w 209204"/>
              <a:gd name="connsiteY16" fmla="*/ 52248 h 341103"/>
              <a:gd name="connsiteX17" fmla="*/ 183081 w 209204"/>
              <a:gd name="connsiteY17" fmla="*/ 52248 h 341103"/>
              <a:gd name="connsiteX18" fmla="*/ 183081 w 209204"/>
              <a:gd name="connsiteY18" fmla="*/ 288856 h 341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09204" h="341103">
                <a:moveTo>
                  <a:pt x="183081" y="0"/>
                </a:moveTo>
                <a:lnTo>
                  <a:pt x="26124" y="0"/>
                </a:lnTo>
                <a:cubicBezTo>
                  <a:pt x="11622" y="0"/>
                  <a:pt x="0" y="11729"/>
                  <a:pt x="0" y="26124"/>
                </a:cubicBezTo>
                <a:lnTo>
                  <a:pt x="0" y="314980"/>
                </a:lnTo>
                <a:cubicBezTo>
                  <a:pt x="0" y="329375"/>
                  <a:pt x="11729" y="341104"/>
                  <a:pt x="26124" y="341104"/>
                </a:cubicBezTo>
                <a:lnTo>
                  <a:pt x="183081" y="341104"/>
                </a:lnTo>
                <a:cubicBezTo>
                  <a:pt x="197582" y="341104"/>
                  <a:pt x="209205" y="329375"/>
                  <a:pt x="209205" y="314980"/>
                </a:cubicBezTo>
                <a:lnTo>
                  <a:pt x="209205" y="26124"/>
                </a:lnTo>
                <a:cubicBezTo>
                  <a:pt x="209205" y="11729"/>
                  <a:pt x="197582" y="0"/>
                  <a:pt x="183081" y="0"/>
                </a:cubicBezTo>
                <a:close/>
                <a:moveTo>
                  <a:pt x="104602" y="327882"/>
                </a:moveTo>
                <a:cubicBezTo>
                  <a:pt x="97352" y="327882"/>
                  <a:pt x="91487" y="322018"/>
                  <a:pt x="91487" y="314767"/>
                </a:cubicBezTo>
                <a:cubicBezTo>
                  <a:pt x="91487" y="307516"/>
                  <a:pt x="97352" y="301758"/>
                  <a:pt x="104602" y="301758"/>
                </a:cubicBezTo>
                <a:cubicBezTo>
                  <a:pt x="111853" y="301758"/>
                  <a:pt x="117718" y="307623"/>
                  <a:pt x="117718" y="314767"/>
                </a:cubicBezTo>
                <a:cubicBezTo>
                  <a:pt x="117718" y="322018"/>
                  <a:pt x="111853" y="327882"/>
                  <a:pt x="104602" y="327882"/>
                </a:cubicBezTo>
                <a:close/>
                <a:moveTo>
                  <a:pt x="183081" y="288856"/>
                </a:moveTo>
                <a:lnTo>
                  <a:pt x="26124" y="288856"/>
                </a:lnTo>
                <a:lnTo>
                  <a:pt x="26124" y="52248"/>
                </a:lnTo>
                <a:lnTo>
                  <a:pt x="183081" y="52248"/>
                </a:lnTo>
                <a:lnTo>
                  <a:pt x="183081" y="288856"/>
                </a:lnTo>
                <a:close/>
              </a:path>
            </a:pathLst>
          </a:custGeom>
          <a:solidFill>
            <a:schemeClr val="tx1"/>
          </a:solidFill>
          <a:ln w="1065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4" name="Graphic 2">
            <a:extLst>
              <a:ext uri="{FF2B5EF4-FFF2-40B4-BE49-F238E27FC236}">
                <a16:creationId xmlns:a16="http://schemas.microsoft.com/office/drawing/2014/main" id="{204E2EBF-3890-0111-D8BD-51D3E0835B29}"/>
              </a:ext>
            </a:extLst>
          </p:cNvPr>
          <p:cNvGrpSpPr/>
          <p:nvPr/>
        </p:nvGrpSpPr>
        <p:grpSpPr>
          <a:xfrm>
            <a:off x="2162817" y="6200131"/>
            <a:ext cx="183187" cy="341210"/>
            <a:chOff x="2162817" y="6200131"/>
            <a:chExt cx="183187" cy="341210"/>
          </a:xfrm>
          <a:solidFill>
            <a:schemeClr val="tx1"/>
          </a:solidFill>
        </p:grpSpPr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E53BC002-A868-96CC-7071-7DDE5F8C3ED7}"/>
                </a:ext>
              </a:extLst>
            </p:cNvPr>
            <p:cNvSpPr/>
            <p:nvPr/>
          </p:nvSpPr>
          <p:spPr>
            <a:xfrm>
              <a:off x="2215172" y="6410615"/>
              <a:ext cx="78478" cy="78478"/>
            </a:xfrm>
            <a:custGeom>
              <a:avLst/>
              <a:gdLst>
                <a:gd name="connsiteX0" fmla="*/ 39239 w 78478"/>
                <a:gd name="connsiteY0" fmla="*/ 0 h 78478"/>
                <a:gd name="connsiteX1" fmla="*/ 0 w 78478"/>
                <a:gd name="connsiteY1" fmla="*/ 39239 h 78478"/>
                <a:gd name="connsiteX2" fmla="*/ 39239 w 78478"/>
                <a:gd name="connsiteY2" fmla="*/ 78479 h 78478"/>
                <a:gd name="connsiteX3" fmla="*/ 78478 w 78478"/>
                <a:gd name="connsiteY3" fmla="*/ 39239 h 78478"/>
                <a:gd name="connsiteX4" fmla="*/ 39239 w 78478"/>
                <a:gd name="connsiteY4" fmla="*/ 0 h 7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478" h="78478">
                  <a:moveTo>
                    <a:pt x="39239" y="0"/>
                  </a:moveTo>
                  <a:cubicBezTo>
                    <a:pt x="17594" y="0"/>
                    <a:pt x="0" y="17594"/>
                    <a:pt x="0" y="39239"/>
                  </a:cubicBezTo>
                  <a:cubicBezTo>
                    <a:pt x="0" y="60885"/>
                    <a:pt x="17594" y="78479"/>
                    <a:pt x="39239" y="78479"/>
                  </a:cubicBezTo>
                  <a:cubicBezTo>
                    <a:pt x="60885" y="78479"/>
                    <a:pt x="78478" y="60885"/>
                    <a:pt x="78478" y="39239"/>
                  </a:cubicBezTo>
                  <a:cubicBezTo>
                    <a:pt x="78478" y="17594"/>
                    <a:pt x="60885" y="0"/>
                    <a:pt x="39239" y="0"/>
                  </a:cubicBez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EA9B4B58-26F3-AFAE-18CE-B179AA925344}"/>
                </a:ext>
              </a:extLst>
            </p:cNvPr>
            <p:cNvSpPr/>
            <p:nvPr/>
          </p:nvSpPr>
          <p:spPr>
            <a:xfrm>
              <a:off x="2162817" y="6200131"/>
              <a:ext cx="183187" cy="341210"/>
            </a:xfrm>
            <a:custGeom>
              <a:avLst/>
              <a:gdLst>
                <a:gd name="connsiteX0" fmla="*/ 156957 w 183187"/>
                <a:gd name="connsiteY0" fmla="*/ 0 h 341210"/>
                <a:gd name="connsiteX1" fmla="*/ 26231 w 183187"/>
                <a:gd name="connsiteY1" fmla="*/ 0 h 341210"/>
                <a:gd name="connsiteX2" fmla="*/ 0 w 183187"/>
                <a:gd name="connsiteY2" fmla="*/ 26124 h 341210"/>
                <a:gd name="connsiteX3" fmla="*/ 0 w 183187"/>
                <a:gd name="connsiteY3" fmla="*/ 315087 h 341210"/>
                <a:gd name="connsiteX4" fmla="*/ 26231 w 183187"/>
                <a:gd name="connsiteY4" fmla="*/ 341211 h 341210"/>
                <a:gd name="connsiteX5" fmla="*/ 157064 w 183187"/>
                <a:gd name="connsiteY5" fmla="*/ 341211 h 341210"/>
                <a:gd name="connsiteX6" fmla="*/ 183188 w 183187"/>
                <a:gd name="connsiteY6" fmla="*/ 315087 h 341210"/>
                <a:gd name="connsiteX7" fmla="*/ 183188 w 183187"/>
                <a:gd name="connsiteY7" fmla="*/ 26124 h 341210"/>
                <a:gd name="connsiteX8" fmla="*/ 156957 w 183187"/>
                <a:gd name="connsiteY8" fmla="*/ 0 h 341210"/>
                <a:gd name="connsiteX9" fmla="*/ 91594 w 183187"/>
                <a:gd name="connsiteY9" fmla="*/ 315087 h 341210"/>
                <a:gd name="connsiteX10" fmla="*/ 26231 w 183187"/>
                <a:gd name="connsiteY10" fmla="*/ 249724 h 341210"/>
                <a:gd name="connsiteX11" fmla="*/ 91594 w 183187"/>
                <a:gd name="connsiteY11" fmla="*/ 184360 h 341210"/>
                <a:gd name="connsiteX12" fmla="*/ 156957 w 183187"/>
                <a:gd name="connsiteY12" fmla="*/ 249724 h 341210"/>
                <a:gd name="connsiteX13" fmla="*/ 91594 w 183187"/>
                <a:gd name="connsiteY13" fmla="*/ 315087 h 341210"/>
                <a:gd name="connsiteX14" fmla="*/ 156957 w 183187"/>
                <a:gd name="connsiteY14" fmla="*/ 156957 h 341210"/>
                <a:gd name="connsiteX15" fmla="*/ 26231 w 183187"/>
                <a:gd name="connsiteY15" fmla="*/ 156957 h 341210"/>
                <a:gd name="connsiteX16" fmla="*/ 26231 w 183187"/>
                <a:gd name="connsiteY16" fmla="*/ 26124 h 341210"/>
                <a:gd name="connsiteX17" fmla="*/ 157064 w 183187"/>
                <a:gd name="connsiteY17" fmla="*/ 26124 h 341210"/>
                <a:gd name="connsiteX18" fmla="*/ 157064 w 183187"/>
                <a:gd name="connsiteY18" fmla="*/ 156957 h 34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3187" h="341210">
                  <a:moveTo>
                    <a:pt x="156957" y="0"/>
                  </a:moveTo>
                  <a:lnTo>
                    <a:pt x="26231" y="0"/>
                  </a:lnTo>
                  <a:cubicBezTo>
                    <a:pt x="11729" y="0"/>
                    <a:pt x="0" y="11729"/>
                    <a:pt x="0" y="26124"/>
                  </a:cubicBezTo>
                  <a:lnTo>
                    <a:pt x="0" y="315087"/>
                  </a:lnTo>
                  <a:cubicBezTo>
                    <a:pt x="0" y="329482"/>
                    <a:pt x="11729" y="341211"/>
                    <a:pt x="26231" y="341211"/>
                  </a:cubicBezTo>
                  <a:lnTo>
                    <a:pt x="157064" y="341211"/>
                  </a:lnTo>
                  <a:cubicBezTo>
                    <a:pt x="171458" y="341211"/>
                    <a:pt x="183188" y="329482"/>
                    <a:pt x="183188" y="315087"/>
                  </a:cubicBezTo>
                  <a:lnTo>
                    <a:pt x="183188" y="26124"/>
                  </a:lnTo>
                  <a:cubicBezTo>
                    <a:pt x="183188" y="11729"/>
                    <a:pt x="171458" y="0"/>
                    <a:pt x="156957" y="0"/>
                  </a:cubicBezTo>
                  <a:close/>
                  <a:moveTo>
                    <a:pt x="91594" y="315087"/>
                  </a:moveTo>
                  <a:cubicBezTo>
                    <a:pt x="55447" y="315087"/>
                    <a:pt x="26231" y="285871"/>
                    <a:pt x="26231" y="249724"/>
                  </a:cubicBezTo>
                  <a:cubicBezTo>
                    <a:pt x="26231" y="213577"/>
                    <a:pt x="55553" y="184360"/>
                    <a:pt x="91594" y="184360"/>
                  </a:cubicBezTo>
                  <a:cubicBezTo>
                    <a:pt x="127741" y="184360"/>
                    <a:pt x="156957" y="213683"/>
                    <a:pt x="156957" y="249724"/>
                  </a:cubicBezTo>
                  <a:cubicBezTo>
                    <a:pt x="156957" y="285871"/>
                    <a:pt x="127741" y="315087"/>
                    <a:pt x="91594" y="315087"/>
                  </a:cubicBezTo>
                  <a:close/>
                  <a:moveTo>
                    <a:pt x="156957" y="156957"/>
                  </a:moveTo>
                  <a:lnTo>
                    <a:pt x="26231" y="156957"/>
                  </a:lnTo>
                  <a:lnTo>
                    <a:pt x="26231" y="26124"/>
                  </a:lnTo>
                  <a:lnTo>
                    <a:pt x="157064" y="26124"/>
                  </a:lnTo>
                  <a:lnTo>
                    <a:pt x="157064" y="156957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8" name="Graphic 2">
            <a:extLst>
              <a:ext uri="{FF2B5EF4-FFF2-40B4-BE49-F238E27FC236}">
                <a16:creationId xmlns:a16="http://schemas.microsoft.com/office/drawing/2014/main" id="{C06744E8-A637-F1E4-6B35-48323C87C3B5}"/>
              </a:ext>
            </a:extLst>
          </p:cNvPr>
          <p:cNvGrpSpPr/>
          <p:nvPr/>
        </p:nvGrpSpPr>
        <p:grpSpPr>
          <a:xfrm>
            <a:off x="9590441" y="5517710"/>
            <a:ext cx="341210" cy="341317"/>
            <a:chOff x="9590441" y="5517710"/>
            <a:chExt cx="341210" cy="341317"/>
          </a:xfrm>
          <a:solidFill>
            <a:schemeClr val="tx1"/>
          </a:solidFill>
        </p:grpSpPr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4B3606C5-119D-74DB-F7B7-D4C07C36A1E3}"/>
                </a:ext>
              </a:extLst>
            </p:cNvPr>
            <p:cNvSpPr/>
            <p:nvPr/>
          </p:nvSpPr>
          <p:spPr>
            <a:xfrm>
              <a:off x="9603556" y="5517710"/>
              <a:ext cx="314980" cy="114838"/>
            </a:xfrm>
            <a:custGeom>
              <a:avLst/>
              <a:gdLst>
                <a:gd name="connsiteX0" fmla="*/ 314981 w 314980"/>
                <a:gd name="connsiteY0" fmla="*/ 100124 h 114838"/>
                <a:gd name="connsiteX1" fmla="*/ 157490 w 314980"/>
                <a:gd name="connsiteY1" fmla="*/ 0 h 114838"/>
                <a:gd name="connsiteX2" fmla="*/ 0 w 314980"/>
                <a:gd name="connsiteY2" fmla="*/ 100124 h 114838"/>
                <a:gd name="connsiteX3" fmla="*/ 0 w 314980"/>
                <a:gd name="connsiteY3" fmla="*/ 114839 h 114838"/>
                <a:gd name="connsiteX4" fmla="*/ 314981 w 314980"/>
                <a:gd name="connsiteY4" fmla="*/ 114839 h 11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4980" h="114838">
                  <a:moveTo>
                    <a:pt x="314981" y="100124"/>
                  </a:moveTo>
                  <a:lnTo>
                    <a:pt x="157490" y="0"/>
                  </a:lnTo>
                  <a:lnTo>
                    <a:pt x="0" y="100124"/>
                  </a:lnTo>
                  <a:lnTo>
                    <a:pt x="0" y="114839"/>
                  </a:lnTo>
                  <a:lnTo>
                    <a:pt x="314981" y="114839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762D8D62-10BD-283D-2C5B-300F4A649D28}"/>
                </a:ext>
              </a:extLst>
            </p:cNvPr>
            <p:cNvSpPr/>
            <p:nvPr/>
          </p:nvSpPr>
          <p:spPr>
            <a:xfrm>
              <a:off x="9590441" y="5820321"/>
              <a:ext cx="341210" cy="38706"/>
            </a:xfrm>
            <a:custGeom>
              <a:avLst/>
              <a:gdLst>
                <a:gd name="connsiteX0" fmla="*/ 0 w 341210"/>
                <a:gd name="connsiteY0" fmla="*/ 0 h 38706"/>
                <a:gd name="connsiteX1" fmla="*/ 341211 w 341210"/>
                <a:gd name="connsiteY1" fmla="*/ 0 h 38706"/>
                <a:gd name="connsiteX2" fmla="*/ 341211 w 341210"/>
                <a:gd name="connsiteY2" fmla="*/ 38706 h 38706"/>
                <a:gd name="connsiteX3" fmla="*/ 0 w 341210"/>
                <a:gd name="connsiteY3" fmla="*/ 38706 h 3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1210" h="38706">
                  <a:moveTo>
                    <a:pt x="0" y="0"/>
                  </a:moveTo>
                  <a:lnTo>
                    <a:pt x="341211" y="0"/>
                  </a:lnTo>
                  <a:lnTo>
                    <a:pt x="341211" y="38706"/>
                  </a:lnTo>
                  <a:lnTo>
                    <a:pt x="0" y="38706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6276E04-33AD-30FD-A729-9A09F2E658D1}"/>
                </a:ext>
              </a:extLst>
            </p:cNvPr>
            <p:cNvSpPr/>
            <p:nvPr/>
          </p:nvSpPr>
          <p:spPr>
            <a:xfrm>
              <a:off x="9615498" y="5766793"/>
              <a:ext cx="291202" cy="38706"/>
            </a:xfrm>
            <a:custGeom>
              <a:avLst/>
              <a:gdLst>
                <a:gd name="connsiteX0" fmla="*/ 0 w 291202"/>
                <a:gd name="connsiteY0" fmla="*/ 0 h 38706"/>
                <a:gd name="connsiteX1" fmla="*/ 291202 w 291202"/>
                <a:gd name="connsiteY1" fmla="*/ 0 h 38706"/>
                <a:gd name="connsiteX2" fmla="*/ 291202 w 291202"/>
                <a:gd name="connsiteY2" fmla="*/ 38706 h 38706"/>
                <a:gd name="connsiteX3" fmla="*/ 0 w 291202"/>
                <a:gd name="connsiteY3" fmla="*/ 38706 h 3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1202" h="38706">
                  <a:moveTo>
                    <a:pt x="0" y="0"/>
                  </a:moveTo>
                  <a:lnTo>
                    <a:pt x="291202" y="0"/>
                  </a:lnTo>
                  <a:lnTo>
                    <a:pt x="291202" y="38706"/>
                  </a:lnTo>
                  <a:lnTo>
                    <a:pt x="0" y="38706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41935562-D647-699D-9312-362826704E5E}"/>
                </a:ext>
              </a:extLst>
            </p:cNvPr>
            <p:cNvSpPr/>
            <p:nvPr/>
          </p:nvSpPr>
          <p:spPr>
            <a:xfrm>
              <a:off x="9641622" y="5647370"/>
              <a:ext cx="52354" cy="104602"/>
            </a:xfrm>
            <a:custGeom>
              <a:avLst/>
              <a:gdLst>
                <a:gd name="connsiteX0" fmla="*/ 0 w 52354"/>
                <a:gd name="connsiteY0" fmla="*/ 0 h 104602"/>
                <a:gd name="connsiteX1" fmla="*/ 52354 w 52354"/>
                <a:gd name="connsiteY1" fmla="*/ 0 h 104602"/>
                <a:gd name="connsiteX2" fmla="*/ 52354 w 52354"/>
                <a:gd name="connsiteY2" fmla="*/ 104602 h 104602"/>
                <a:gd name="connsiteX3" fmla="*/ 0 w 52354"/>
                <a:gd name="connsiteY3" fmla="*/ 104602 h 10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54" h="104602">
                  <a:moveTo>
                    <a:pt x="0" y="0"/>
                  </a:moveTo>
                  <a:lnTo>
                    <a:pt x="52354" y="0"/>
                  </a:lnTo>
                  <a:lnTo>
                    <a:pt x="52354" y="104602"/>
                  </a:lnTo>
                  <a:lnTo>
                    <a:pt x="0" y="104602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C17533F-A3AB-CA22-2917-3D307E0CE3A1}"/>
                </a:ext>
              </a:extLst>
            </p:cNvPr>
            <p:cNvSpPr/>
            <p:nvPr/>
          </p:nvSpPr>
          <p:spPr>
            <a:xfrm>
              <a:off x="9828115" y="5647370"/>
              <a:ext cx="52354" cy="104602"/>
            </a:xfrm>
            <a:custGeom>
              <a:avLst/>
              <a:gdLst>
                <a:gd name="connsiteX0" fmla="*/ 0 w 52354"/>
                <a:gd name="connsiteY0" fmla="*/ 0 h 104602"/>
                <a:gd name="connsiteX1" fmla="*/ 52354 w 52354"/>
                <a:gd name="connsiteY1" fmla="*/ 0 h 104602"/>
                <a:gd name="connsiteX2" fmla="*/ 52354 w 52354"/>
                <a:gd name="connsiteY2" fmla="*/ 104602 h 104602"/>
                <a:gd name="connsiteX3" fmla="*/ 0 w 52354"/>
                <a:gd name="connsiteY3" fmla="*/ 104602 h 10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54" h="104602">
                  <a:moveTo>
                    <a:pt x="0" y="0"/>
                  </a:moveTo>
                  <a:lnTo>
                    <a:pt x="52354" y="0"/>
                  </a:lnTo>
                  <a:lnTo>
                    <a:pt x="52354" y="104602"/>
                  </a:lnTo>
                  <a:lnTo>
                    <a:pt x="0" y="104602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E25CFB3F-C64F-5112-5284-0319FF195F3C}"/>
                </a:ext>
              </a:extLst>
            </p:cNvPr>
            <p:cNvSpPr/>
            <p:nvPr/>
          </p:nvSpPr>
          <p:spPr>
            <a:xfrm>
              <a:off x="9734922" y="5647370"/>
              <a:ext cx="52354" cy="104602"/>
            </a:xfrm>
            <a:custGeom>
              <a:avLst/>
              <a:gdLst>
                <a:gd name="connsiteX0" fmla="*/ 0 w 52354"/>
                <a:gd name="connsiteY0" fmla="*/ 0 h 104602"/>
                <a:gd name="connsiteX1" fmla="*/ 52354 w 52354"/>
                <a:gd name="connsiteY1" fmla="*/ 0 h 104602"/>
                <a:gd name="connsiteX2" fmla="*/ 52354 w 52354"/>
                <a:gd name="connsiteY2" fmla="*/ 104602 h 104602"/>
                <a:gd name="connsiteX3" fmla="*/ 0 w 52354"/>
                <a:gd name="connsiteY3" fmla="*/ 104602 h 10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54" h="104602">
                  <a:moveTo>
                    <a:pt x="0" y="0"/>
                  </a:moveTo>
                  <a:lnTo>
                    <a:pt x="52354" y="0"/>
                  </a:lnTo>
                  <a:lnTo>
                    <a:pt x="52354" y="104602"/>
                  </a:lnTo>
                  <a:lnTo>
                    <a:pt x="0" y="104602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A62CDEF0-396C-2C6F-4F2B-81CD90FFB25A}"/>
              </a:ext>
            </a:extLst>
          </p:cNvPr>
          <p:cNvSpPr/>
          <p:nvPr/>
        </p:nvSpPr>
        <p:spPr>
          <a:xfrm>
            <a:off x="8907913" y="5531571"/>
            <a:ext cx="341317" cy="313913"/>
          </a:xfrm>
          <a:custGeom>
            <a:avLst/>
            <a:gdLst>
              <a:gd name="connsiteX0" fmla="*/ 341317 w 341317"/>
              <a:gd name="connsiteY0" fmla="*/ 77412 h 313913"/>
              <a:gd name="connsiteX1" fmla="*/ 315193 w 341317"/>
              <a:gd name="connsiteY1" fmla="*/ 52141 h 313913"/>
              <a:gd name="connsiteX2" fmla="*/ 38493 w 341317"/>
              <a:gd name="connsiteY2" fmla="*/ 52141 h 313913"/>
              <a:gd name="connsiteX3" fmla="*/ 38493 w 341317"/>
              <a:gd name="connsiteY3" fmla="*/ 52141 h 313913"/>
              <a:gd name="connsiteX4" fmla="*/ 26231 w 341317"/>
              <a:gd name="connsiteY4" fmla="*/ 39133 h 313913"/>
              <a:gd name="connsiteX5" fmla="*/ 38493 w 341317"/>
              <a:gd name="connsiteY5" fmla="*/ 26124 h 313913"/>
              <a:gd name="connsiteX6" fmla="*/ 38493 w 341317"/>
              <a:gd name="connsiteY6" fmla="*/ 26124 h 313913"/>
              <a:gd name="connsiteX7" fmla="*/ 315087 w 341317"/>
              <a:gd name="connsiteY7" fmla="*/ 26124 h 313913"/>
              <a:gd name="connsiteX8" fmla="*/ 341211 w 341317"/>
              <a:gd name="connsiteY8" fmla="*/ 52248 h 313913"/>
              <a:gd name="connsiteX9" fmla="*/ 341211 w 341317"/>
              <a:gd name="connsiteY9" fmla="*/ 26124 h 313913"/>
              <a:gd name="connsiteX10" fmla="*/ 315087 w 341317"/>
              <a:gd name="connsiteY10" fmla="*/ 0 h 313913"/>
              <a:gd name="connsiteX11" fmla="*/ 39239 w 341317"/>
              <a:gd name="connsiteY11" fmla="*/ 0 h 313913"/>
              <a:gd name="connsiteX12" fmla="*/ 0 w 341317"/>
              <a:gd name="connsiteY12" fmla="*/ 39239 h 313913"/>
              <a:gd name="connsiteX13" fmla="*/ 0 w 341317"/>
              <a:gd name="connsiteY13" fmla="*/ 313914 h 313913"/>
              <a:gd name="connsiteX14" fmla="*/ 314981 w 341317"/>
              <a:gd name="connsiteY14" fmla="*/ 313914 h 313913"/>
              <a:gd name="connsiteX15" fmla="*/ 341104 w 341317"/>
              <a:gd name="connsiteY15" fmla="*/ 287790 h 313913"/>
              <a:gd name="connsiteX16" fmla="*/ 341317 w 341317"/>
              <a:gd name="connsiteY16" fmla="*/ 77412 h 313913"/>
              <a:gd name="connsiteX17" fmla="*/ 341211 w 341317"/>
              <a:gd name="connsiteY17" fmla="*/ 128914 h 313913"/>
              <a:gd name="connsiteX18" fmla="*/ 341211 w 341317"/>
              <a:gd name="connsiteY18" fmla="*/ 143735 h 313913"/>
              <a:gd name="connsiteX19" fmla="*/ 184361 w 341317"/>
              <a:gd name="connsiteY19" fmla="*/ 143735 h 313913"/>
              <a:gd name="connsiteX20" fmla="*/ 184361 w 341317"/>
              <a:gd name="connsiteY20" fmla="*/ 222214 h 313913"/>
              <a:gd name="connsiteX21" fmla="*/ 341211 w 341317"/>
              <a:gd name="connsiteY21" fmla="*/ 222214 h 313913"/>
              <a:gd name="connsiteX22" fmla="*/ 341211 w 341317"/>
              <a:gd name="connsiteY22" fmla="*/ 237035 h 313913"/>
              <a:gd name="connsiteX23" fmla="*/ 341211 w 341317"/>
              <a:gd name="connsiteY23" fmla="*/ 248444 h 313913"/>
              <a:gd name="connsiteX24" fmla="*/ 158130 w 341317"/>
              <a:gd name="connsiteY24" fmla="*/ 248444 h 313913"/>
              <a:gd name="connsiteX25" fmla="*/ 158130 w 341317"/>
              <a:gd name="connsiteY25" fmla="*/ 117611 h 313913"/>
              <a:gd name="connsiteX26" fmla="*/ 341211 w 341317"/>
              <a:gd name="connsiteY26" fmla="*/ 117611 h 313913"/>
              <a:gd name="connsiteX27" fmla="*/ 341211 w 341317"/>
              <a:gd name="connsiteY27" fmla="*/ 128914 h 313913"/>
              <a:gd name="connsiteX28" fmla="*/ 241726 w 341317"/>
              <a:gd name="connsiteY28" fmla="*/ 182868 h 313913"/>
              <a:gd name="connsiteX29" fmla="*/ 222427 w 341317"/>
              <a:gd name="connsiteY29" fmla="*/ 202168 h 313913"/>
              <a:gd name="connsiteX30" fmla="*/ 203127 w 341317"/>
              <a:gd name="connsiteY30" fmla="*/ 182868 h 313913"/>
              <a:gd name="connsiteX31" fmla="*/ 222427 w 341317"/>
              <a:gd name="connsiteY31" fmla="*/ 163568 h 313913"/>
              <a:gd name="connsiteX32" fmla="*/ 241726 w 341317"/>
              <a:gd name="connsiteY32" fmla="*/ 182868 h 313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341317" h="313913">
                <a:moveTo>
                  <a:pt x="341317" y="77412"/>
                </a:moveTo>
                <a:cubicBezTo>
                  <a:pt x="340891" y="63337"/>
                  <a:pt x="329375" y="52141"/>
                  <a:pt x="315193" y="52141"/>
                </a:cubicBezTo>
                <a:lnTo>
                  <a:pt x="38493" y="52141"/>
                </a:lnTo>
                <a:lnTo>
                  <a:pt x="38493" y="52141"/>
                </a:lnTo>
                <a:cubicBezTo>
                  <a:pt x="31669" y="51715"/>
                  <a:pt x="26231" y="46064"/>
                  <a:pt x="26231" y="39133"/>
                </a:cubicBezTo>
                <a:cubicBezTo>
                  <a:pt x="26231" y="32202"/>
                  <a:pt x="31669" y="26551"/>
                  <a:pt x="38493" y="26124"/>
                </a:cubicBezTo>
                <a:lnTo>
                  <a:pt x="38493" y="26124"/>
                </a:lnTo>
                <a:cubicBezTo>
                  <a:pt x="38813" y="26124"/>
                  <a:pt x="315087" y="26124"/>
                  <a:pt x="315087" y="26124"/>
                </a:cubicBezTo>
                <a:cubicBezTo>
                  <a:pt x="329589" y="26124"/>
                  <a:pt x="341211" y="37853"/>
                  <a:pt x="341211" y="52248"/>
                </a:cubicBezTo>
                <a:lnTo>
                  <a:pt x="341211" y="26124"/>
                </a:lnTo>
                <a:cubicBezTo>
                  <a:pt x="341211" y="11623"/>
                  <a:pt x="329482" y="0"/>
                  <a:pt x="315087" y="0"/>
                </a:cubicBezTo>
                <a:lnTo>
                  <a:pt x="39239" y="0"/>
                </a:lnTo>
                <a:cubicBezTo>
                  <a:pt x="17594" y="0"/>
                  <a:pt x="0" y="17594"/>
                  <a:pt x="0" y="39239"/>
                </a:cubicBezTo>
                <a:cubicBezTo>
                  <a:pt x="0" y="43824"/>
                  <a:pt x="0" y="313914"/>
                  <a:pt x="0" y="313914"/>
                </a:cubicBezTo>
                <a:lnTo>
                  <a:pt x="314981" y="313914"/>
                </a:lnTo>
                <a:cubicBezTo>
                  <a:pt x="329482" y="313914"/>
                  <a:pt x="341104" y="302185"/>
                  <a:pt x="341104" y="287790"/>
                </a:cubicBezTo>
                <a:lnTo>
                  <a:pt x="341317" y="77412"/>
                </a:lnTo>
                <a:close/>
                <a:moveTo>
                  <a:pt x="341211" y="128914"/>
                </a:moveTo>
                <a:lnTo>
                  <a:pt x="341211" y="143735"/>
                </a:lnTo>
                <a:lnTo>
                  <a:pt x="184361" y="143735"/>
                </a:lnTo>
                <a:lnTo>
                  <a:pt x="184361" y="222214"/>
                </a:lnTo>
                <a:lnTo>
                  <a:pt x="341211" y="222214"/>
                </a:lnTo>
                <a:lnTo>
                  <a:pt x="341211" y="237035"/>
                </a:lnTo>
                <a:lnTo>
                  <a:pt x="341211" y="248444"/>
                </a:lnTo>
                <a:lnTo>
                  <a:pt x="158130" y="248444"/>
                </a:lnTo>
                <a:lnTo>
                  <a:pt x="158130" y="117611"/>
                </a:lnTo>
                <a:lnTo>
                  <a:pt x="341211" y="117611"/>
                </a:lnTo>
                <a:lnTo>
                  <a:pt x="341211" y="128914"/>
                </a:lnTo>
                <a:close/>
                <a:moveTo>
                  <a:pt x="241726" y="182868"/>
                </a:moveTo>
                <a:cubicBezTo>
                  <a:pt x="241726" y="193531"/>
                  <a:pt x="233089" y="202168"/>
                  <a:pt x="222427" y="202168"/>
                </a:cubicBezTo>
                <a:cubicBezTo>
                  <a:pt x="211764" y="202168"/>
                  <a:pt x="203127" y="193531"/>
                  <a:pt x="203127" y="182868"/>
                </a:cubicBezTo>
                <a:cubicBezTo>
                  <a:pt x="203127" y="172205"/>
                  <a:pt x="211764" y="163568"/>
                  <a:pt x="222427" y="163568"/>
                </a:cubicBezTo>
                <a:cubicBezTo>
                  <a:pt x="233089" y="163568"/>
                  <a:pt x="241726" y="172205"/>
                  <a:pt x="241726" y="182868"/>
                </a:cubicBezTo>
                <a:close/>
              </a:path>
            </a:pathLst>
          </a:custGeom>
          <a:solidFill>
            <a:schemeClr val="tx1"/>
          </a:solidFill>
          <a:ln w="1065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F01CA993-8DD0-806C-999E-2364DE33BE77}"/>
              </a:ext>
            </a:extLst>
          </p:cNvPr>
          <p:cNvSpPr/>
          <p:nvPr/>
        </p:nvSpPr>
        <p:spPr>
          <a:xfrm>
            <a:off x="8225705" y="5570597"/>
            <a:ext cx="341103" cy="235328"/>
          </a:xfrm>
          <a:custGeom>
            <a:avLst/>
            <a:gdLst>
              <a:gd name="connsiteX0" fmla="*/ 314980 w 341103"/>
              <a:gd name="connsiteY0" fmla="*/ 0 h 235328"/>
              <a:gd name="connsiteX1" fmla="*/ 26124 w 341103"/>
              <a:gd name="connsiteY1" fmla="*/ 0 h 235328"/>
              <a:gd name="connsiteX2" fmla="*/ 0 w 341103"/>
              <a:gd name="connsiteY2" fmla="*/ 26124 h 235328"/>
              <a:gd name="connsiteX3" fmla="*/ 0 w 341103"/>
              <a:gd name="connsiteY3" fmla="*/ 209205 h 235328"/>
              <a:gd name="connsiteX4" fmla="*/ 26124 w 341103"/>
              <a:gd name="connsiteY4" fmla="*/ 235329 h 235328"/>
              <a:gd name="connsiteX5" fmla="*/ 314980 w 341103"/>
              <a:gd name="connsiteY5" fmla="*/ 235329 h 235328"/>
              <a:gd name="connsiteX6" fmla="*/ 341104 w 341103"/>
              <a:gd name="connsiteY6" fmla="*/ 209205 h 235328"/>
              <a:gd name="connsiteX7" fmla="*/ 341104 w 341103"/>
              <a:gd name="connsiteY7" fmla="*/ 26124 h 235328"/>
              <a:gd name="connsiteX8" fmla="*/ 314980 w 341103"/>
              <a:gd name="connsiteY8" fmla="*/ 0 h 235328"/>
              <a:gd name="connsiteX9" fmla="*/ 314980 w 341103"/>
              <a:gd name="connsiteY9" fmla="*/ 26124 h 235328"/>
              <a:gd name="connsiteX10" fmla="*/ 314980 w 341103"/>
              <a:gd name="connsiteY10" fmla="*/ 52355 h 235328"/>
              <a:gd name="connsiteX11" fmla="*/ 26124 w 341103"/>
              <a:gd name="connsiteY11" fmla="*/ 52355 h 235328"/>
              <a:gd name="connsiteX12" fmla="*/ 26124 w 341103"/>
              <a:gd name="connsiteY12" fmla="*/ 26124 h 235328"/>
              <a:gd name="connsiteX13" fmla="*/ 314980 w 341103"/>
              <a:gd name="connsiteY13" fmla="*/ 26124 h 235328"/>
              <a:gd name="connsiteX14" fmla="*/ 26017 w 341103"/>
              <a:gd name="connsiteY14" fmla="*/ 209311 h 235328"/>
              <a:gd name="connsiteX15" fmla="*/ 26017 w 341103"/>
              <a:gd name="connsiteY15" fmla="*/ 104709 h 235328"/>
              <a:gd name="connsiteX16" fmla="*/ 314873 w 341103"/>
              <a:gd name="connsiteY16" fmla="*/ 104709 h 235328"/>
              <a:gd name="connsiteX17" fmla="*/ 314873 w 341103"/>
              <a:gd name="connsiteY17" fmla="*/ 209311 h 235328"/>
              <a:gd name="connsiteX18" fmla="*/ 26017 w 341103"/>
              <a:gd name="connsiteY18" fmla="*/ 209311 h 235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41103" h="235328">
                <a:moveTo>
                  <a:pt x="314980" y="0"/>
                </a:moveTo>
                <a:lnTo>
                  <a:pt x="26124" y="0"/>
                </a:lnTo>
                <a:cubicBezTo>
                  <a:pt x="11622" y="0"/>
                  <a:pt x="0" y="11729"/>
                  <a:pt x="0" y="26124"/>
                </a:cubicBezTo>
                <a:lnTo>
                  <a:pt x="0" y="209205"/>
                </a:lnTo>
                <a:cubicBezTo>
                  <a:pt x="0" y="223600"/>
                  <a:pt x="11729" y="235329"/>
                  <a:pt x="26124" y="235329"/>
                </a:cubicBezTo>
                <a:lnTo>
                  <a:pt x="314980" y="235329"/>
                </a:lnTo>
                <a:cubicBezTo>
                  <a:pt x="329375" y="235329"/>
                  <a:pt x="341104" y="223600"/>
                  <a:pt x="341104" y="209205"/>
                </a:cubicBezTo>
                <a:lnTo>
                  <a:pt x="341104" y="26124"/>
                </a:lnTo>
                <a:cubicBezTo>
                  <a:pt x="341104" y="11729"/>
                  <a:pt x="329375" y="0"/>
                  <a:pt x="314980" y="0"/>
                </a:cubicBezTo>
                <a:close/>
                <a:moveTo>
                  <a:pt x="314980" y="26124"/>
                </a:moveTo>
                <a:lnTo>
                  <a:pt x="314980" y="52355"/>
                </a:lnTo>
                <a:lnTo>
                  <a:pt x="26124" y="52355"/>
                </a:lnTo>
                <a:lnTo>
                  <a:pt x="26124" y="26124"/>
                </a:lnTo>
                <a:lnTo>
                  <a:pt x="314980" y="26124"/>
                </a:lnTo>
                <a:close/>
                <a:moveTo>
                  <a:pt x="26017" y="209311"/>
                </a:moveTo>
                <a:lnTo>
                  <a:pt x="26017" y="104709"/>
                </a:lnTo>
                <a:lnTo>
                  <a:pt x="314873" y="104709"/>
                </a:lnTo>
                <a:lnTo>
                  <a:pt x="314873" y="209311"/>
                </a:lnTo>
                <a:lnTo>
                  <a:pt x="26017" y="209311"/>
                </a:lnTo>
                <a:close/>
              </a:path>
            </a:pathLst>
          </a:custGeom>
          <a:solidFill>
            <a:schemeClr val="tx1"/>
          </a:solidFill>
          <a:ln w="1065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7" name="Graphic 2">
            <a:extLst>
              <a:ext uri="{FF2B5EF4-FFF2-40B4-BE49-F238E27FC236}">
                <a16:creationId xmlns:a16="http://schemas.microsoft.com/office/drawing/2014/main" id="{AA4FB66A-407D-6C33-44E2-C3A47BA1EDAD}"/>
              </a:ext>
            </a:extLst>
          </p:cNvPr>
          <p:cNvGrpSpPr/>
          <p:nvPr/>
        </p:nvGrpSpPr>
        <p:grpSpPr>
          <a:xfrm>
            <a:off x="7543177" y="5596721"/>
            <a:ext cx="341210" cy="183080"/>
            <a:chOff x="7543177" y="5596721"/>
            <a:chExt cx="341210" cy="183080"/>
          </a:xfrm>
          <a:solidFill>
            <a:schemeClr val="tx1"/>
          </a:solidFill>
        </p:grpSpPr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79D6EE64-6A44-75D4-83F1-CA975516CBD5}"/>
                </a:ext>
              </a:extLst>
            </p:cNvPr>
            <p:cNvSpPr/>
            <p:nvPr/>
          </p:nvSpPr>
          <p:spPr>
            <a:xfrm>
              <a:off x="7543177" y="5596721"/>
              <a:ext cx="341210" cy="183080"/>
            </a:xfrm>
            <a:custGeom>
              <a:avLst/>
              <a:gdLst>
                <a:gd name="connsiteX0" fmla="*/ 0 w 341210"/>
                <a:gd name="connsiteY0" fmla="*/ 0 h 183080"/>
                <a:gd name="connsiteX1" fmla="*/ 0 w 341210"/>
                <a:gd name="connsiteY1" fmla="*/ 183081 h 183080"/>
                <a:gd name="connsiteX2" fmla="*/ 341211 w 341210"/>
                <a:gd name="connsiteY2" fmla="*/ 183081 h 183080"/>
                <a:gd name="connsiteX3" fmla="*/ 341211 w 341210"/>
                <a:gd name="connsiteY3" fmla="*/ 0 h 183080"/>
                <a:gd name="connsiteX4" fmla="*/ 0 w 341210"/>
                <a:gd name="connsiteY4" fmla="*/ 0 h 183080"/>
                <a:gd name="connsiteX5" fmla="*/ 170605 w 341210"/>
                <a:gd name="connsiteY5" fmla="*/ 156957 h 183080"/>
                <a:gd name="connsiteX6" fmla="*/ 105242 w 341210"/>
                <a:gd name="connsiteY6" fmla="*/ 91594 h 183080"/>
                <a:gd name="connsiteX7" fmla="*/ 170605 w 341210"/>
                <a:gd name="connsiteY7" fmla="*/ 26230 h 183080"/>
                <a:gd name="connsiteX8" fmla="*/ 235969 w 341210"/>
                <a:gd name="connsiteY8" fmla="*/ 91594 h 183080"/>
                <a:gd name="connsiteX9" fmla="*/ 170605 w 341210"/>
                <a:gd name="connsiteY9" fmla="*/ 156957 h 183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210" h="183080">
                  <a:moveTo>
                    <a:pt x="0" y="0"/>
                  </a:moveTo>
                  <a:lnTo>
                    <a:pt x="0" y="183081"/>
                  </a:lnTo>
                  <a:lnTo>
                    <a:pt x="341211" y="183081"/>
                  </a:lnTo>
                  <a:lnTo>
                    <a:pt x="341211" y="0"/>
                  </a:lnTo>
                  <a:lnTo>
                    <a:pt x="0" y="0"/>
                  </a:lnTo>
                  <a:close/>
                  <a:moveTo>
                    <a:pt x="170605" y="156957"/>
                  </a:moveTo>
                  <a:cubicBezTo>
                    <a:pt x="134458" y="156957"/>
                    <a:pt x="105242" y="127634"/>
                    <a:pt x="105242" y="91594"/>
                  </a:cubicBezTo>
                  <a:cubicBezTo>
                    <a:pt x="105242" y="55447"/>
                    <a:pt x="134565" y="26230"/>
                    <a:pt x="170605" y="26230"/>
                  </a:cubicBezTo>
                  <a:cubicBezTo>
                    <a:pt x="206753" y="26230"/>
                    <a:pt x="235969" y="55447"/>
                    <a:pt x="235969" y="91594"/>
                  </a:cubicBezTo>
                  <a:cubicBezTo>
                    <a:pt x="235969" y="127741"/>
                    <a:pt x="206753" y="156957"/>
                    <a:pt x="170605" y="156957"/>
                  </a:cubicBez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D289D51-8B71-D19F-FC26-51198BCCF830}"/>
                </a:ext>
              </a:extLst>
            </p:cNvPr>
            <p:cNvSpPr/>
            <p:nvPr/>
          </p:nvSpPr>
          <p:spPr>
            <a:xfrm>
              <a:off x="7688404" y="5641718"/>
              <a:ext cx="51181" cy="93512"/>
            </a:xfrm>
            <a:custGeom>
              <a:avLst/>
              <a:gdLst>
                <a:gd name="connsiteX0" fmla="*/ 39986 w 51181"/>
                <a:gd name="connsiteY0" fmla="*/ 42545 h 93512"/>
                <a:gd name="connsiteX1" fmla="*/ 31455 w 51181"/>
                <a:gd name="connsiteY1" fmla="*/ 38493 h 93512"/>
                <a:gd name="connsiteX2" fmla="*/ 21432 w 51181"/>
                <a:gd name="connsiteY2" fmla="*/ 33481 h 93512"/>
                <a:gd name="connsiteX3" fmla="*/ 18980 w 51181"/>
                <a:gd name="connsiteY3" fmla="*/ 29109 h 93512"/>
                <a:gd name="connsiteX4" fmla="*/ 20686 w 51181"/>
                <a:gd name="connsiteY4" fmla="*/ 25164 h 93512"/>
                <a:gd name="connsiteX5" fmla="*/ 27723 w 51181"/>
                <a:gd name="connsiteY5" fmla="*/ 23138 h 93512"/>
                <a:gd name="connsiteX6" fmla="*/ 41158 w 51181"/>
                <a:gd name="connsiteY6" fmla="*/ 26444 h 93512"/>
                <a:gd name="connsiteX7" fmla="*/ 48516 w 51181"/>
                <a:gd name="connsiteY7" fmla="*/ 13648 h 93512"/>
                <a:gd name="connsiteX8" fmla="*/ 48516 w 51181"/>
                <a:gd name="connsiteY8" fmla="*/ 13542 h 93512"/>
                <a:gd name="connsiteX9" fmla="*/ 47023 w 51181"/>
                <a:gd name="connsiteY9" fmla="*/ 12795 h 93512"/>
                <a:gd name="connsiteX10" fmla="*/ 32735 w 51181"/>
                <a:gd name="connsiteY10" fmla="*/ 8850 h 93512"/>
                <a:gd name="connsiteX11" fmla="*/ 32735 w 51181"/>
                <a:gd name="connsiteY11" fmla="*/ 0 h 93512"/>
                <a:gd name="connsiteX12" fmla="*/ 18446 w 51181"/>
                <a:gd name="connsiteY12" fmla="*/ 0 h 93512"/>
                <a:gd name="connsiteX13" fmla="*/ 18446 w 51181"/>
                <a:gd name="connsiteY13" fmla="*/ 9916 h 93512"/>
                <a:gd name="connsiteX14" fmla="*/ 6397 w 51181"/>
                <a:gd name="connsiteY14" fmla="*/ 16847 h 93512"/>
                <a:gd name="connsiteX15" fmla="*/ 1066 w 51181"/>
                <a:gd name="connsiteY15" fmla="*/ 30922 h 93512"/>
                <a:gd name="connsiteX16" fmla="*/ 2666 w 51181"/>
                <a:gd name="connsiteY16" fmla="*/ 38813 h 93512"/>
                <a:gd name="connsiteX17" fmla="*/ 7144 w 51181"/>
                <a:gd name="connsiteY17" fmla="*/ 44997 h 93512"/>
                <a:gd name="connsiteX18" fmla="*/ 22072 w 51181"/>
                <a:gd name="connsiteY18" fmla="*/ 53421 h 93512"/>
                <a:gd name="connsiteX19" fmla="*/ 22072 w 51181"/>
                <a:gd name="connsiteY19" fmla="*/ 53421 h 93512"/>
                <a:gd name="connsiteX20" fmla="*/ 22072 w 51181"/>
                <a:gd name="connsiteY20" fmla="*/ 53421 h 93512"/>
                <a:gd name="connsiteX21" fmla="*/ 33161 w 51181"/>
                <a:gd name="connsiteY21" fmla="*/ 63124 h 93512"/>
                <a:gd name="connsiteX22" fmla="*/ 30602 w 51181"/>
                <a:gd name="connsiteY22" fmla="*/ 68029 h 93512"/>
                <a:gd name="connsiteX23" fmla="*/ 23032 w 51181"/>
                <a:gd name="connsiteY23" fmla="*/ 70055 h 93512"/>
                <a:gd name="connsiteX24" fmla="*/ 7464 w 51181"/>
                <a:gd name="connsiteY24" fmla="*/ 65896 h 93512"/>
                <a:gd name="connsiteX25" fmla="*/ 0 w 51181"/>
                <a:gd name="connsiteY25" fmla="*/ 78798 h 93512"/>
                <a:gd name="connsiteX26" fmla="*/ 1279 w 51181"/>
                <a:gd name="connsiteY26" fmla="*/ 79545 h 93512"/>
                <a:gd name="connsiteX27" fmla="*/ 18553 w 51181"/>
                <a:gd name="connsiteY27" fmla="*/ 84663 h 93512"/>
                <a:gd name="connsiteX28" fmla="*/ 18553 w 51181"/>
                <a:gd name="connsiteY28" fmla="*/ 93513 h 93512"/>
                <a:gd name="connsiteX29" fmla="*/ 32842 w 51181"/>
                <a:gd name="connsiteY29" fmla="*/ 93513 h 93512"/>
                <a:gd name="connsiteX30" fmla="*/ 32842 w 51181"/>
                <a:gd name="connsiteY30" fmla="*/ 83597 h 93512"/>
                <a:gd name="connsiteX31" fmla="*/ 45743 w 51181"/>
                <a:gd name="connsiteY31" fmla="*/ 76239 h 93512"/>
                <a:gd name="connsiteX32" fmla="*/ 49795 w 51181"/>
                <a:gd name="connsiteY32" fmla="*/ 69522 h 93512"/>
                <a:gd name="connsiteX33" fmla="*/ 51181 w 51181"/>
                <a:gd name="connsiteY33" fmla="*/ 61844 h 93512"/>
                <a:gd name="connsiteX34" fmla="*/ 46277 w 51181"/>
                <a:gd name="connsiteY34" fmla="*/ 47769 h 93512"/>
                <a:gd name="connsiteX35" fmla="*/ 39986 w 51181"/>
                <a:gd name="connsiteY35" fmla="*/ 42545 h 9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1181" h="93512">
                  <a:moveTo>
                    <a:pt x="39986" y="42545"/>
                  </a:moveTo>
                  <a:cubicBezTo>
                    <a:pt x="37640" y="41052"/>
                    <a:pt x="34761" y="39772"/>
                    <a:pt x="31455" y="38493"/>
                  </a:cubicBezTo>
                  <a:cubicBezTo>
                    <a:pt x="26444" y="36573"/>
                    <a:pt x="23352" y="34974"/>
                    <a:pt x="21432" y="33481"/>
                  </a:cubicBezTo>
                  <a:cubicBezTo>
                    <a:pt x="19726" y="32095"/>
                    <a:pt x="18980" y="30815"/>
                    <a:pt x="18980" y="29109"/>
                  </a:cubicBezTo>
                  <a:cubicBezTo>
                    <a:pt x="18980" y="28043"/>
                    <a:pt x="19300" y="26444"/>
                    <a:pt x="20686" y="25164"/>
                  </a:cubicBezTo>
                  <a:cubicBezTo>
                    <a:pt x="22179" y="23778"/>
                    <a:pt x="24631" y="23138"/>
                    <a:pt x="27723" y="23138"/>
                  </a:cubicBezTo>
                  <a:cubicBezTo>
                    <a:pt x="34121" y="23138"/>
                    <a:pt x="38386" y="25058"/>
                    <a:pt x="41158" y="26444"/>
                  </a:cubicBezTo>
                  <a:lnTo>
                    <a:pt x="48516" y="13648"/>
                  </a:lnTo>
                  <a:lnTo>
                    <a:pt x="48516" y="13542"/>
                  </a:lnTo>
                  <a:lnTo>
                    <a:pt x="47023" y="12795"/>
                  </a:lnTo>
                  <a:cubicBezTo>
                    <a:pt x="44038" y="11303"/>
                    <a:pt x="39559" y="9383"/>
                    <a:pt x="32735" y="8850"/>
                  </a:cubicBezTo>
                  <a:lnTo>
                    <a:pt x="32735" y="0"/>
                  </a:lnTo>
                  <a:lnTo>
                    <a:pt x="18446" y="0"/>
                  </a:lnTo>
                  <a:lnTo>
                    <a:pt x="18446" y="9916"/>
                  </a:lnTo>
                  <a:cubicBezTo>
                    <a:pt x="13542" y="11196"/>
                    <a:pt x="9383" y="13542"/>
                    <a:pt x="6397" y="16847"/>
                  </a:cubicBezTo>
                  <a:cubicBezTo>
                    <a:pt x="2879" y="20686"/>
                    <a:pt x="1066" y="25484"/>
                    <a:pt x="1066" y="30922"/>
                  </a:cubicBezTo>
                  <a:cubicBezTo>
                    <a:pt x="1066" y="33801"/>
                    <a:pt x="1600" y="36467"/>
                    <a:pt x="2666" y="38813"/>
                  </a:cubicBezTo>
                  <a:cubicBezTo>
                    <a:pt x="3626" y="41052"/>
                    <a:pt x="5118" y="43184"/>
                    <a:pt x="7144" y="44997"/>
                  </a:cubicBezTo>
                  <a:cubicBezTo>
                    <a:pt x="10449" y="48196"/>
                    <a:pt x="15248" y="50862"/>
                    <a:pt x="22072" y="53421"/>
                  </a:cubicBezTo>
                  <a:lnTo>
                    <a:pt x="22072" y="53421"/>
                  </a:lnTo>
                  <a:lnTo>
                    <a:pt x="22072" y="53421"/>
                  </a:lnTo>
                  <a:cubicBezTo>
                    <a:pt x="31349" y="56833"/>
                    <a:pt x="33161" y="59712"/>
                    <a:pt x="33161" y="63124"/>
                  </a:cubicBezTo>
                  <a:cubicBezTo>
                    <a:pt x="33161" y="65150"/>
                    <a:pt x="32309" y="66749"/>
                    <a:pt x="30602" y="68029"/>
                  </a:cubicBezTo>
                  <a:cubicBezTo>
                    <a:pt x="28790" y="69308"/>
                    <a:pt x="26124" y="70055"/>
                    <a:pt x="23032" y="70055"/>
                  </a:cubicBezTo>
                  <a:cubicBezTo>
                    <a:pt x="16208" y="70055"/>
                    <a:pt x="10556" y="67709"/>
                    <a:pt x="7464" y="65896"/>
                  </a:cubicBezTo>
                  <a:lnTo>
                    <a:pt x="0" y="78798"/>
                  </a:lnTo>
                  <a:lnTo>
                    <a:pt x="1279" y="79545"/>
                  </a:lnTo>
                  <a:cubicBezTo>
                    <a:pt x="5438" y="82210"/>
                    <a:pt x="12049" y="84130"/>
                    <a:pt x="18553" y="84663"/>
                  </a:cubicBezTo>
                  <a:lnTo>
                    <a:pt x="18553" y="93513"/>
                  </a:lnTo>
                  <a:lnTo>
                    <a:pt x="32842" y="93513"/>
                  </a:lnTo>
                  <a:lnTo>
                    <a:pt x="32842" y="83597"/>
                  </a:lnTo>
                  <a:cubicBezTo>
                    <a:pt x="38066" y="82317"/>
                    <a:pt x="42545" y="79758"/>
                    <a:pt x="45743" y="76239"/>
                  </a:cubicBezTo>
                  <a:cubicBezTo>
                    <a:pt x="47450" y="74213"/>
                    <a:pt x="48836" y="72081"/>
                    <a:pt x="49795" y="69522"/>
                  </a:cubicBezTo>
                  <a:cubicBezTo>
                    <a:pt x="50755" y="67069"/>
                    <a:pt x="51181" y="64510"/>
                    <a:pt x="51181" y="61844"/>
                  </a:cubicBezTo>
                  <a:cubicBezTo>
                    <a:pt x="51181" y="56193"/>
                    <a:pt x="49582" y="51608"/>
                    <a:pt x="46277" y="47769"/>
                  </a:cubicBezTo>
                  <a:cubicBezTo>
                    <a:pt x="44464" y="45744"/>
                    <a:pt x="42438" y="44038"/>
                    <a:pt x="39986" y="42545"/>
                  </a:cubicBez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2FCEFFDB-3507-D9CE-DD39-28260551AB3B}"/>
              </a:ext>
            </a:extLst>
          </p:cNvPr>
          <p:cNvSpPr/>
          <p:nvPr/>
        </p:nvSpPr>
        <p:spPr>
          <a:xfrm>
            <a:off x="6886559" y="5517603"/>
            <a:ext cx="289815" cy="341223"/>
          </a:xfrm>
          <a:custGeom>
            <a:avLst/>
            <a:gdLst>
              <a:gd name="connsiteX0" fmla="*/ 275208 w 289815"/>
              <a:gd name="connsiteY0" fmla="*/ 268384 h 341223"/>
              <a:gd name="connsiteX1" fmla="*/ 213257 w 289815"/>
              <a:gd name="connsiteY1" fmla="*/ 288216 h 341223"/>
              <a:gd name="connsiteX2" fmla="*/ 130406 w 289815"/>
              <a:gd name="connsiteY2" fmla="*/ 222107 h 341223"/>
              <a:gd name="connsiteX3" fmla="*/ 215922 w 289815"/>
              <a:gd name="connsiteY3" fmla="*/ 222107 h 341223"/>
              <a:gd name="connsiteX4" fmla="*/ 226798 w 289815"/>
              <a:gd name="connsiteY4" fmla="*/ 183401 h 341223"/>
              <a:gd name="connsiteX5" fmla="*/ 123049 w 289815"/>
              <a:gd name="connsiteY5" fmla="*/ 183401 h 341223"/>
              <a:gd name="connsiteX6" fmla="*/ 122623 w 289815"/>
              <a:gd name="connsiteY6" fmla="*/ 170285 h 341223"/>
              <a:gd name="connsiteX7" fmla="*/ 123049 w 289815"/>
              <a:gd name="connsiteY7" fmla="*/ 157170 h 341223"/>
              <a:gd name="connsiteX8" fmla="*/ 234262 w 289815"/>
              <a:gd name="connsiteY8" fmla="*/ 157170 h 341223"/>
              <a:gd name="connsiteX9" fmla="*/ 245138 w 289815"/>
              <a:gd name="connsiteY9" fmla="*/ 118464 h 341223"/>
              <a:gd name="connsiteX10" fmla="*/ 130406 w 289815"/>
              <a:gd name="connsiteY10" fmla="*/ 118464 h 341223"/>
              <a:gd name="connsiteX11" fmla="*/ 213150 w 289815"/>
              <a:gd name="connsiteY11" fmla="*/ 51822 h 341223"/>
              <a:gd name="connsiteX12" fmla="*/ 260280 w 289815"/>
              <a:gd name="connsiteY12" fmla="*/ 64510 h 341223"/>
              <a:gd name="connsiteX13" fmla="*/ 274781 w 289815"/>
              <a:gd name="connsiteY13" fmla="*/ 13115 h 341223"/>
              <a:gd name="connsiteX14" fmla="*/ 200888 w 289815"/>
              <a:gd name="connsiteY14" fmla="*/ 0 h 341223"/>
              <a:gd name="connsiteX15" fmla="*/ 62484 w 289815"/>
              <a:gd name="connsiteY15" fmla="*/ 118464 h 341223"/>
              <a:gd name="connsiteX16" fmla="*/ 29109 w 289815"/>
              <a:gd name="connsiteY16" fmla="*/ 118464 h 341223"/>
              <a:gd name="connsiteX17" fmla="*/ 18233 w 289815"/>
              <a:gd name="connsiteY17" fmla="*/ 157170 h 341223"/>
              <a:gd name="connsiteX18" fmla="*/ 56726 w 289815"/>
              <a:gd name="connsiteY18" fmla="*/ 157170 h 341223"/>
              <a:gd name="connsiteX19" fmla="*/ 56300 w 289815"/>
              <a:gd name="connsiteY19" fmla="*/ 170285 h 341223"/>
              <a:gd name="connsiteX20" fmla="*/ 56620 w 289815"/>
              <a:gd name="connsiteY20" fmla="*/ 183401 h 341223"/>
              <a:gd name="connsiteX21" fmla="*/ 10876 w 289815"/>
              <a:gd name="connsiteY21" fmla="*/ 183401 h 341223"/>
              <a:gd name="connsiteX22" fmla="*/ 0 w 289815"/>
              <a:gd name="connsiteY22" fmla="*/ 222107 h 341223"/>
              <a:gd name="connsiteX23" fmla="*/ 62057 w 289815"/>
              <a:gd name="connsiteY23" fmla="*/ 222107 h 341223"/>
              <a:gd name="connsiteX24" fmla="*/ 195556 w 289815"/>
              <a:gd name="connsiteY24" fmla="*/ 341104 h 341223"/>
              <a:gd name="connsiteX25" fmla="*/ 289816 w 289815"/>
              <a:gd name="connsiteY25" fmla="*/ 319459 h 341223"/>
              <a:gd name="connsiteX26" fmla="*/ 275208 w 289815"/>
              <a:gd name="connsiteY26" fmla="*/ 268384 h 341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89815" h="341223">
                <a:moveTo>
                  <a:pt x="275208" y="268384"/>
                </a:moveTo>
                <a:cubicBezTo>
                  <a:pt x="275208" y="268384"/>
                  <a:pt x="240127" y="286937"/>
                  <a:pt x="213257" y="288216"/>
                </a:cubicBezTo>
                <a:cubicBezTo>
                  <a:pt x="171991" y="288216"/>
                  <a:pt x="143415" y="261346"/>
                  <a:pt x="130406" y="222107"/>
                </a:cubicBezTo>
                <a:lnTo>
                  <a:pt x="215922" y="222107"/>
                </a:lnTo>
                <a:lnTo>
                  <a:pt x="226798" y="183401"/>
                </a:lnTo>
                <a:lnTo>
                  <a:pt x="123049" y="183401"/>
                </a:lnTo>
                <a:cubicBezTo>
                  <a:pt x="122729" y="179136"/>
                  <a:pt x="122623" y="174764"/>
                  <a:pt x="122623" y="170285"/>
                </a:cubicBezTo>
                <a:cubicBezTo>
                  <a:pt x="122623" y="165914"/>
                  <a:pt x="122729" y="161542"/>
                  <a:pt x="123049" y="157170"/>
                </a:cubicBezTo>
                <a:lnTo>
                  <a:pt x="234262" y="157170"/>
                </a:lnTo>
                <a:lnTo>
                  <a:pt x="245138" y="118464"/>
                </a:lnTo>
                <a:lnTo>
                  <a:pt x="130406" y="118464"/>
                </a:lnTo>
                <a:cubicBezTo>
                  <a:pt x="143308" y="79012"/>
                  <a:pt x="171885" y="51822"/>
                  <a:pt x="213150" y="51822"/>
                </a:cubicBezTo>
                <a:cubicBezTo>
                  <a:pt x="230104" y="51822"/>
                  <a:pt x="246098" y="56406"/>
                  <a:pt x="260280" y="64510"/>
                </a:cubicBezTo>
                <a:lnTo>
                  <a:pt x="274781" y="13115"/>
                </a:lnTo>
                <a:cubicBezTo>
                  <a:pt x="255908" y="4372"/>
                  <a:pt x="222746" y="0"/>
                  <a:pt x="200888" y="0"/>
                </a:cubicBezTo>
                <a:cubicBezTo>
                  <a:pt x="130833" y="0"/>
                  <a:pt x="79545" y="49582"/>
                  <a:pt x="62484" y="118464"/>
                </a:cubicBezTo>
                <a:lnTo>
                  <a:pt x="29109" y="118464"/>
                </a:lnTo>
                <a:lnTo>
                  <a:pt x="18233" y="157170"/>
                </a:lnTo>
                <a:lnTo>
                  <a:pt x="56726" y="157170"/>
                </a:lnTo>
                <a:cubicBezTo>
                  <a:pt x="56513" y="161435"/>
                  <a:pt x="56300" y="165807"/>
                  <a:pt x="56300" y="170285"/>
                </a:cubicBezTo>
                <a:cubicBezTo>
                  <a:pt x="56300" y="174657"/>
                  <a:pt x="56406" y="179029"/>
                  <a:pt x="56620" y="183401"/>
                </a:cubicBezTo>
                <a:lnTo>
                  <a:pt x="10876" y="183401"/>
                </a:lnTo>
                <a:lnTo>
                  <a:pt x="0" y="222107"/>
                </a:lnTo>
                <a:lnTo>
                  <a:pt x="62057" y="222107"/>
                </a:lnTo>
                <a:cubicBezTo>
                  <a:pt x="77945" y="290029"/>
                  <a:pt x="125715" y="337905"/>
                  <a:pt x="195556" y="341104"/>
                </a:cubicBezTo>
                <a:cubicBezTo>
                  <a:pt x="222320" y="342384"/>
                  <a:pt x="267211" y="333214"/>
                  <a:pt x="289816" y="319459"/>
                </a:cubicBezTo>
                <a:lnTo>
                  <a:pt x="275208" y="268384"/>
                </a:lnTo>
                <a:close/>
              </a:path>
            </a:pathLst>
          </a:custGeom>
          <a:solidFill>
            <a:schemeClr val="tx1"/>
          </a:solidFill>
          <a:ln w="1065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AF81ECBB-8EE5-3C89-3A4B-60D5D0E7C2DF}"/>
              </a:ext>
            </a:extLst>
          </p:cNvPr>
          <p:cNvSpPr/>
          <p:nvPr/>
        </p:nvSpPr>
        <p:spPr>
          <a:xfrm>
            <a:off x="6255533" y="5517710"/>
            <a:ext cx="186813" cy="341210"/>
          </a:xfrm>
          <a:custGeom>
            <a:avLst/>
            <a:gdLst>
              <a:gd name="connsiteX0" fmla="*/ 169006 w 186813"/>
              <a:gd name="connsiteY0" fmla="*/ 174124 h 341210"/>
              <a:gd name="connsiteX1" fmla="*/ 146614 w 186813"/>
              <a:gd name="connsiteY1" fmla="*/ 155571 h 341210"/>
              <a:gd name="connsiteX2" fmla="*/ 115479 w 186813"/>
              <a:gd name="connsiteY2" fmla="*/ 140750 h 341210"/>
              <a:gd name="connsiteX3" fmla="*/ 78799 w 186813"/>
              <a:gd name="connsiteY3" fmla="*/ 122516 h 341210"/>
              <a:gd name="connsiteX4" fmla="*/ 69735 w 186813"/>
              <a:gd name="connsiteY4" fmla="*/ 106628 h 341210"/>
              <a:gd name="connsiteX5" fmla="*/ 76026 w 186813"/>
              <a:gd name="connsiteY5" fmla="*/ 92127 h 341210"/>
              <a:gd name="connsiteX6" fmla="*/ 101617 w 186813"/>
              <a:gd name="connsiteY6" fmla="*/ 84663 h 341210"/>
              <a:gd name="connsiteX7" fmla="*/ 150773 w 186813"/>
              <a:gd name="connsiteY7" fmla="*/ 96712 h 341210"/>
              <a:gd name="connsiteX8" fmla="*/ 177750 w 186813"/>
              <a:gd name="connsiteY8" fmla="*/ 50009 h 341210"/>
              <a:gd name="connsiteX9" fmla="*/ 177856 w 186813"/>
              <a:gd name="connsiteY9" fmla="*/ 49582 h 341210"/>
              <a:gd name="connsiteX10" fmla="*/ 172418 w 186813"/>
              <a:gd name="connsiteY10" fmla="*/ 46810 h 341210"/>
              <a:gd name="connsiteX11" fmla="*/ 120170 w 186813"/>
              <a:gd name="connsiteY11" fmla="*/ 32202 h 341210"/>
              <a:gd name="connsiteX12" fmla="*/ 120170 w 186813"/>
              <a:gd name="connsiteY12" fmla="*/ 0 h 341210"/>
              <a:gd name="connsiteX13" fmla="*/ 67816 w 186813"/>
              <a:gd name="connsiteY13" fmla="*/ 0 h 341210"/>
              <a:gd name="connsiteX14" fmla="*/ 67816 w 186813"/>
              <a:gd name="connsiteY14" fmla="*/ 36147 h 341210"/>
              <a:gd name="connsiteX15" fmla="*/ 23672 w 186813"/>
              <a:gd name="connsiteY15" fmla="*/ 61524 h 341210"/>
              <a:gd name="connsiteX16" fmla="*/ 4052 w 186813"/>
              <a:gd name="connsiteY16" fmla="*/ 112919 h 341210"/>
              <a:gd name="connsiteX17" fmla="*/ 9810 w 186813"/>
              <a:gd name="connsiteY17" fmla="*/ 141602 h 341210"/>
              <a:gd name="connsiteX18" fmla="*/ 26017 w 186813"/>
              <a:gd name="connsiteY18" fmla="*/ 164208 h 341210"/>
              <a:gd name="connsiteX19" fmla="*/ 80398 w 186813"/>
              <a:gd name="connsiteY19" fmla="*/ 194703 h 341210"/>
              <a:gd name="connsiteX20" fmla="*/ 80398 w 186813"/>
              <a:gd name="connsiteY20" fmla="*/ 194703 h 341210"/>
              <a:gd name="connsiteX21" fmla="*/ 80398 w 186813"/>
              <a:gd name="connsiteY21" fmla="*/ 194703 h 341210"/>
              <a:gd name="connsiteX22" fmla="*/ 121023 w 186813"/>
              <a:gd name="connsiteY22" fmla="*/ 229997 h 341210"/>
              <a:gd name="connsiteX23" fmla="*/ 111853 w 186813"/>
              <a:gd name="connsiteY23" fmla="*/ 247698 h 341210"/>
              <a:gd name="connsiteX24" fmla="*/ 84237 w 186813"/>
              <a:gd name="connsiteY24" fmla="*/ 255162 h 341210"/>
              <a:gd name="connsiteX25" fmla="*/ 27190 w 186813"/>
              <a:gd name="connsiteY25" fmla="*/ 239914 h 341210"/>
              <a:gd name="connsiteX26" fmla="*/ 0 w 186813"/>
              <a:gd name="connsiteY26" fmla="*/ 287044 h 341210"/>
              <a:gd name="connsiteX27" fmla="*/ 4585 w 186813"/>
              <a:gd name="connsiteY27" fmla="*/ 290029 h 341210"/>
              <a:gd name="connsiteX28" fmla="*/ 67816 w 186813"/>
              <a:gd name="connsiteY28" fmla="*/ 308796 h 341210"/>
              <a:gd name="connsiteX29" fmla="*/ 67816 w 186813"/>
              <a:gd name="connsiteY29" fmla="*/ 341211 h 341210"/>
              <a:gd name="connsiteX30" fmla="*/ 120170 w 186813"/>
              <a:gd name="connsiteY30" fmla="*/ 341211 h 341210"/>
              <a:gd name="connsiteX31" fmla="*/ 120170 w 186813"/>
              <a:gd name="connsiteY31" fmla="*/ 304850 h 341210"/>
              <a:gd name="connsiteX32" fmla="*/ 167087 w 186813"/>
              <a:gd name="connsiteY32" fmla="*/ 277873 h 341210"/>
              <a:gd name="connsiteX33" fmla="*/ 181802 w 186813"/>
              <a:gd name="connsiteY33" fmla="*/ 253562 h 341210"/>
              <a:gd name="connsiteX34" fmla="*/ 186813 w 186813"/>
              <a:gd name="connsiteY34" fmla="*/ 225519 h 341210"/>
              <a:gd name="connsiteX35" fmla="*/ 169006 w 186813"/>
              <a:gd name="connsiteY35" fmla="*/ 174124 h 341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86813" h="341210">
                <a:moveTo>
                  <a:pt x="169006" y="174124"/>
                </a:moveTo>
                <a:cubicBezTo>
                  <a:pt x="163142" y="167300"/>
                  <a:pt x="155784" y="161222"/>
                  <a:pt x="146614" y="155571"/>
                </a:cubicBezTo>
                <a:cubicBezTo>
                  <a:pt x="137871" y="150239"/>
                  <a:pt x="127741" y="145334"/>
                  <a:pt x="115479" y="140750"/>
                </a:cubicBezTo>
                <a:cubicBezTo>
                  <a:pt x="97032" y="133605"/>
                  <a:pt x="85729" y="127954"/>
                  <a:pt x="78799" y="122516"/>
                </a:cubicBezTo>
                <a:cubicBezTo>
                  <a:pt x="72401" y="117611"/>
                  <a:pt x="69735" y="112813"/>
                  <a:pt x="69735" y="106628"/>
                </a:cubicBezTo>
                <a:cubicBezTo>
                  <a:pt x="69735" y="102576"/>
                  <a:pt x="70801" y="96818"/>
                  <a:pt x="76026" y="92127"/>
                </a:cubicBezTo>
                <a:cubicBezTo>
                  <a:pt x="81464" y="87329"/>
                  <a:pt x="90314" y="84663"/>
                  <a:pt x="101617" y="84663"/>
                </a:cubicBezTo>
                <a:cubicBezTo>
                  <a:pt x="124862" y="84663"/>
                  <a:pt x="140643" y="91594"/>
                  <a:pt x="150773" y="96712"/>
                </a:cubicBezTo>
                <a:lnTo>
                  <a:pt x="177750" y="50009"/>
                </a:lnTo>
                <a:lnTo>
                  <a:pt x="177856" y="49582"/>
                </a:lnTo>
                <a:lnTo>
                  <a:pt x="172418" y="46810"/>
                </a:lnTo>
                <a:cubicBezTo>
                  <a:pt x="161649" y="41372"/>
                  <a:pt x="144908" y="34228"/>
                  <a:pt x="120170" y="32202"/>
                </a:cubicBezTo>
                <a:lnTo>
                  <a:pt x="120170" y="0"/>
                </a:lnTo>
                <a:lnTo>
                  <a:pt x="67816" y="0"/>
                </a:lnTo>
                <a:lnTo>
                  <a:pt x="67816" y="36147"/>
                </a:lnTo>
                <a:cubicBezTo>
                  <a:pt x="49796" y="40839"/>
                  <a:pt x="34654" y="49582"/>
                  <a:pt x="23672" y="61524"/>
                </a:cubicBezTo>
                <a:cubicBezTo>
                  <a:pt x="10876" y="75493"/>
                  <a:pt x="4052" y="93193"/>
                  <a:pt x="4052" y="112919"/>
                </a:cubicBezTo>
                <a:cubicBezTo>
                  <a:pt x="4052" y="123262"/>
                  <a:pt x="5971" y="132966"/>
                  <a:pt x="9810" y="141602"/>
                </a:cubicBezTo>
                <a:cubicBezTo>
                  <a:pt x="13435" y="149813"/>
                  <a:pt x="18873" y="157384"/>
                  <a:pt x="26017" y="164208"/>
                </a:cubicBezTo>
                <a:cubicBezTo>
                  <a:pt x="38173" y="175830"/>
                  <a:pt x="55554" y="185533"/>
                  <a:pt x="80398" y="194703"/>
                </a:cubicBezTo>
                <a:lnTo>
                  <a:pt x="80398" y="194703"/>
                </a:lnTo>
                <a:lnTo>
                  <a:pt x="80398" y="194703"/>
                </a:lnTo>
                <a:cubicBezTo>
                  <a:pt x="114092" y="206966"/>
                  <a:pt x="121023" y="217735"/>
                  <a:pt x="121023" y="229997"/>
                </a:cubicBezTo>
                <a:cubicBezTo>
                  <a:pt x="121023" y="237248"/>
                  <a:pt x="117931" y="243219"/>
                  <a:pt x="111853" y="247698"/>
                </a:cubicBezTo>
                <a:cubicBezTo>
                  <a:pt x="105242" y="252496"/>
                  <a:pt x="95433" y="255162"/>
                  <a:pt x="84237" y="255162"/>
                </a:cubicBezTo>
                <a:cubicBezTo>
                  <a:pt x="59179" y="255162"/>
                  <a:pt x="38813" y="246418"/>
                  <a:pt x="27190" y="239914"/>
                </a:cubicBezTo>
                <a:lnTo>
                  <a:pt x="0" y="287044"/>
                </a:lnTo>
                <a:lnTo>
                  <a:pt x="4585" y="290029"/>
                </a:lnTo>
                <a:cubicBezTo>
                  <a:pt x="19726" y="299839"/>
                  <a:pt x="43931" y="306876"/>
                  <a:pt x="67816" y="308796"/>
                </a:cubicBezTo>
                <a:lnTo>
                  <a:pt x="67816" y="341211"/>
                </a:lnTo>
                <a:lnTo>
                  <a:pt x="120170" y="341211"/>
                </a:lnTo>
                <a:lnTo>
                  <a:pt x="120170" y="304850"/>
                </a:lnTo>
                <a:cubicBezTo>
                  <a:pt x="139363" y="300052"/>
                  <a:pt x="155464" y="290882"/>
                  <a:pt x="167087" y="277873"/>
                </a:cubicBezTo>
                <a:cubicBezTo>
                  <a:pt x="173485" y="270730"/>
                  <a:pt x="178496" y="262519"/>
                  <a:pt x="181802" y="253562"/>
                </a:cubicBezTo>
                <a:cubicBezTo>
                  <a:pt x="185107" y="244712"/>
                  <a:pt x="186813" y="235222"/>
                  <a:pt x="186813" y="225519"/>
                </a:cubicBezTo>
                <a:cubicBezTo>
                  <a:pt x="186813" y="204727"/>
                  <a:pt x="180948" y="187879"/>
                  <a:pt x="169006" y="174124"/>
                </a:cubicBezTo>
                <a:close/>
              </a:path>
            </a:pathLst>
          </a:custGeom>
          <a:solidFill>
            <a:schemeClr val="tx1"/>
          </a:solidFill>
          <a:ln w="1065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52" name="Graphic 2">
            <a:extLst>
              <a:ext uri="{FF2B5EF4-FFF2-40B4-BE49-F238E27FC236}">
                <a16:creationId xmlns:a16="http://schemas.microsoft.com/office/drawing/2014/main" id="{AFD1A73C-557A-AD94-D810-CF3101BF5D27}"/>
              </a:ext>
            </a:extLst>
          </p:cNvPr>
          <p:cNvGrpSpPr/>
          <p:nvPr/>
        </p:nvGrpSpPr>
        <p:grpSpPr>
          <a:xfrm>
            <a:off x="5495912" y="5528585"/>
            <a:ext cx="341210" cy="319351"/>
            <a:chOff x="5495912" y="5528585"/>
            <a:chExt cx="341210" cy="319351"/>
          </a:xfrm>
          <a:solidFill>
            <a:schemeClr val="tx1"/>
          </a:solidFill>
        </p:grpSpPr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674EFB7D-9528-C77F-BB9F-7C931C393D50}"/>
                </a:ext>
              </a:extLst>
            </p:cNvPr>
            <p:cNvSpPr/>
            <p:nvPr/>
          </p:nvSpPr>
          <p:spPr>
            <a:xfrm>
              <a:off x="5515212" y="5638626"/>
              <a:ext cx="302504" cy="209311"/>
            </a:xfrm>
            <a:custGeom>
              <a:avLst/>
              <a:gdLst>
                <a:gd name="connsiteX0" fmla="*/ 0 w 302504"/>
                <a:gd name="connsiteY0" fmla="*/ 209311 h 209311"/>
                <a:gd name="connsiteX1" fmla="*/ 302505 w 302504"/>
                <a:gd name="connsiteY1" fmla="*/ 209311 h 209311"/>
                <a:gd name="connsiteX2" fmla="*/ 302505 w 302504"/>
                <a:gd name="connsiteY2" fmla="*/ 0 h 209311"/>
                <a:gd name="connsiteX3" fmla="*/ 0 w 302504"/>
                <a:gd name="connsiteY3" fmla="*/ 0 h 209311"/>
                <a:gd name="connsiteX4" fmla="*/ 0 w 302504"/>
                <a:gd name="connsiteY4" fmla="*/ 209311 h 209311"/>
                <a:gd name="connsiteX5" fmla="*/ 26230 w 302504"/>
                <a:gd name="connsiteY5" fmla="*/ 26230 h 209311"/>
                <a:gd name="connsiteX6" fmla="*/ 276487 w 302504"/>
                <a:gd name="connsiteY6" fmla="*/ 26230 h 209311"/>
                <a:gd name="connsiteX7" fmla="*/ 276487 w 302504"/>
                <a:gd name="connsiteY7" fmla="*/ 157064 h 209311"/>
                <a:gd name="connsiteX8" fmla="*/ 26230 w 302504"/>
                <a:gd name="connsiteY8" fmla="*/ 157064 h 209311"/>
                <a:gd name="connsiteX9" fmla="*/ 26230 w 302504"/>
                <a:gd name="connsiteY9" fmla="*/ 26230 h 20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2504" h="209311">
                  <a:moveTo>
                    <a:pt x="0" y="209311"/>
                  </a:moveTo>
                  <a:lnTo>
                    <a:pt x="302505" y="209311"/>
                  </a:lnTo>
                  <a:lnTo>
                    <a:pt x="302505" y="0"/>
                  </a:lnTo>
                  <a:lnTo>
                    <a:pt x="0" y="0"/>
                  </a:lnTo>
                  <a:lnTo>
                    <a:pt x="0" y="209311"/>
                  </a:lnTo>
                  <a:close/>
                  <a:moveTo>
                    <a:pt x="26230" y="26230"/>
                  </a:moveTo>
                  <a:lnTo>
                    <a:pt x="276487" y="26230"/>
                  </a:lnTo>
                  <a:lnTo>
                    <a:pt x="276487" y="157064"/>
                  </a:lnTo>
                  <a:lnTo>
                    <a:pt x="26230" y="157064"/>
                  </a:lnTo>
                  <a:lnTo>
                    <a:pt x="26230" y="26230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8CE93D4-A79A-EA02-21A4-3D12C332A8E1}"/>
                </a:ext>
              </a:extLst>
            </p:cNvPr>
            <p:cNvSpPr/>
            <p:nvPr/>
          </p:nvSpPr>
          <p:spPr>
            <a:xfrm>
              <a:off x="5754060" y="5528585"/>
              <a:ext cx="83063" cy="95325"/>
            </a:xfrm>
            <a:custGeom>
              <a:avLst/>
              <a:gdLst>
                <a:gd name="connsiteX0" fmla="*/ 83064 w 83063"/>
                <a:gd name="connsiteY0" fmla="*/ 52355 h 95325"/>
                <a:gd name="connsiteX1" fmla="*/ 38706 w 83063"/>
                <a:gd name="connsiteY1" fmla="*/ 0 h 95325"/>
                <a:gd name="connsiteX2" fmla="*/ 0 w 83063"/>
                <a:gd name="connsiteY2" fmla="*/ 0 h 95325"/>
                <a:gd name="connsiteX3" fmla="*/ 26657 w 83063"/>
                <a:gd name="connsiteY3" fmla="*/ 52355 h 95325"/>
                <a:gd name="connsiteX4" fmla="*/ 26657 w 83063"/>
                <a:gd name="connsiteY4" fmla="*/ 67176 h 95325"/>
                <a:gd name="connsiteX5" fmla="*/ 26657 w 83063"/>
                <a:gd name="connsiteY5" fmla="*/ 67176 h 95325"/>
                <a:gd name="connsiteX6" fmla="*/ 54914 w 83063"/>
                <a:gd name="connsiteY6" fmla="*/ 95326 h 95325"/>
                <a:gd name="connsiteX7" fmla="*/ 83064 w 83063"/>
                <a:gd name="connsiteY7" fmla="*/ 67176 h 95325"/>
                <a:gd name="connsiteX8" fmla="*/ 83064 w 83063"/>
                <a:gd name="connsiteY8" fmla="*/ 52355 h 95325"/>
                <a:gd name="connsiteX9" fmla="*/ 83064 w 83063"/>
                <a:gd name="connsiteY9" fmla="*/ 52355 h 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063" h="95325">
                  <a:moveTo>
                    <a:pt x="83064" y="52355"/>
                  </a:moveTo>
                  <a:lnTo>
                    <a:pt x="38706" y="0"/>
                  </a:lnTo>
                  <a:lnTo>
                    <a:pt x="0" y="0"/>
                  </a:lnTo>
                  <a:lnTo>
                    <a:pt x="26657" y="52355"/>
                  </a:lnTo>
                  <a:lnTo>
                    <a:pt x="26657" y="67176"/>
                  </a:lnTo>
                  <a:lnTo>
                    <a:pt x="26657" y="67176"/>
                  </a:lnTo>
                  <a:cubicBezTo>
                    <a:pt x="26657" y="82744"/>
                    <a:pt x="39239" y="95326"/>
                    <a:pt x="54914" y="95326"/>
                  </a:cubicBezTo>
                  <a:cubicBezTo>
                    <a:pt x="70588" y="95326"/>
                    <a:pt x="83064" y="82744"/>
                    <a:pt x="83064" y="67176"/>
                  </a:cubicBezTo>
                  <a:lnTo>
                    <a:pt x="83064" y="52355"/>
                  </a:lnTo>
                  <a:lnTo>
                    <a:pt x="83064" y="52355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2CB72925-DF8A-11DD-F64F-DA41594D558F}"/>
                </a:ext>
              </a:extLst>
            </p:cNvPr>
            <p:cNvSpPr/>
            <p:nvPr/>
          </p:nvSpPr>
          <p:spPr>
            <a:xfrm>
              <a:off x="5638261" y="5528585"/>
              <a:ext cx="56406" cy="95325"/>
            </a:xfrm>
            <a:custGeom>
              <a:avLst/>
              <a:gdLst>
                <a:gd name="connsiteX0" fmla="*/ 28256 w 56406"/>
                <a:gd name="connsiteY0" fmla="*/ 95326 h 95325"/>
                <a:gd name="connsiteX1" fmla="*/ 56406 w 56406"/>
                <a:gd name="connsiteY1" fmla="*/ 67176 h 95325"/>
                <a:gd name="connsiteX2" fmla="*/ 56406 w 56406"/>
                <a:gd name="connsiteY2" fmla="*/ 52355 h 95325"/>
                <a:gd name="connsiteX3" fmla="*/ 56406 w 56406"/>
                <a:gd name="connsiteY3" fmla="*/ 52355 h 95325"/>
                <a:gd name="connsiteX4" fmla="*/ 47556 w 56406"/>
                <a:gd name="connsiteY4" fmla="*/ 0 h 95325"/>
                <a:gd name="connsiteX5" fmla="*/ 8850 w 56406"/>
                <a:gd name="connsiteY5" fmla="*/ 0 h 95325"/>
                <a:gd name="connsiteX6" fmla="*/ 0 w 56406"/>
                <a:gd name="connsiteY6" fmla="*/ 52355 h 95325"/>
                <a:gd name="connsiteX7" fmla="*/ 0 w 56406"/>
                <a:gd name="connsiteY7" fmla="*/ 67176 h 95325"/>
                <a:gd name="connsiteX8" fmla="*/ 0 w 56406"/>
                <a:gd name="connsiteY8" fmla="*/ 67176 h 95325"/>
                <a:gd name="connsiteX9" fmla="*/ 28256 w 56406"/>
                <a:gd name="connsiteY9" fmla="*/ 95326 h 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406" h="95325">
                  <a:moveTo>
                    <a:pt x="28256" y="95326"/>
                  </a:moveTo>
                  <a:cubicBezTo>
                    <a:pt x="43824" y="95326"/>
                    <a:pt x="56406" y="82744"/>
                    <a:pt x="56406" y="67176"/>
                  </a:cubicBezTo>
                  <a:lnTo>
                    <a:pt x="56406" y="52355"/>
                  </a:lnTo>
                  <a:lnTo>
                    <a:pt x="56406" y="52355"/>
                  </a:lnTo>
                  <a:lnTo>
                    <a:pt x="47556" y="0"/>
                  </a:lnTo>
                  <a:lnTo>
                    <a:pt x="8850" y="0"/>
                  </a:lnTo>
                  <a:lnTo>
                    <a:pt x="0" y="52355"/>
                  </a:lnTo>
                  <a:lnTo>
                    <a:pt x="0" y="67176"/>
                  </a:lnTo>
                  <a:lnTo>
                    <a:pt x="0" y="67176"/>
                  </a:lnTo>
                  <a:cubicBezTo>
                    <a:pt x="0" y="82744"/>
                    <a:pt x="12689" y="95326"/>
                    <a:pt x="28256" y="95326"/>
                  </a:cubicBez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67202A00-255E-6DE9-F895-1586421798CA}"/>
                </a:ext>
              </a:extLst>
            </p:cNvPr>
            <p:cNvSpPr/>
            <p:nvPr/>
          </p:nvSpPr>
          <p:spPr>
            <a:xfrm>
              <a:off x="5567140" y="5528585"/>
              <a:ext cx="65363" cy="95325"/>
            </a:xfrm>
            <a:custGeom>
              <a:avLst/>
              <a:gdLst>
                <a:gd name="connsiteX0" fmla="*/ 0 w 65363"/>
                <a:gd name="connsiteY0" fmla="*/ 67176 h 95325"/>
                <a:gd name="connsiteX1" fmla="*/ 0 w 65363"/>
                <a:gd name="connsiteY1" fmla="*/ 67176 h 95325"/>
                <a:gd name="connsiteX2" fmla="*/ 28256 w 65363"/>
                <a:gd name="connsiteY2" fmla="*/ 95326 h 95325"/>
                <a:gd name="connsiteX3" fmla="*/ 56513 w 65363"/>
                <a:gd name="connsiteY3" fmla="*/ 67176 h 95325"/>
                <a:gd name="connsiteX4" fmla="*/ 56513 w 65363"/>
                <a:gd name="connsiteY4" fmla="*/ 52355 h 95325"/>
                <a:gd name="connsiteX5" fmla="*/ 65363 w 65363"/>
                <a:gd name="connsiteY5" fmla="*/ 0 h 95325"/>
                <a:gd name="connsiteX6" fmla="*/ 26657 w 65363"/>
                <a:gd name="connsiteY6" fmla="*/ 0 h 95325"/>
                <a:gd name="connsiteX7" fmla="*/ 0 w 65363"/>
                <a:gd name="connsiteY7" fmla="*/ 52355 h 95325"/>
                <a:gd name="connsiteX8" fmla="*/ 0 w 65363"/>
                <a:gd name="connsiteY8" fmla="*/ 67176 h 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363" h="95325">
                  <a:moveTo>
                    <a:pt x="0" y="67176"/>
                  </a:moveTo>
                  <a:lnTo>
                    <a:pt x="0" y="67176"/>
                  </a:lnTo>
                  <a:cubicBezTo>
                    <a:pt x="0" y="82744"/>
                    <a:pt x="12582" y="95326"/>
                    <a:pt x="28256" y="95326"/>
                  </a:cubicBezTo>
                  <a:cubicBezTo>
                    <a:pt x="43824" y="95326"/>
                    <a:pt x="56513" y="82744"/>
                    <a:pt x="56513" y="67176"/>
                  </a:cubicBezTo>
                  <a:lnTo>
                    <a:pt x="56513" y="52355"/>
                  </a:lnTo>
                  <a:lnTo>
                    <a:pt x="65363" y="0"/>
                  </a:lnTo>
                  <a:lnTo>
                    <a:pt x="26657" y="0"/>
                  </a:lnTo>
                  <a:lnTo>
                    <a:pt x="0" y="52355"/>
                  </a:lnTo>
                  <a:lnTo>
                    <a:pt x="0" y="67176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2241545B-2A08-FB5F-C2DC-E3AA4E9399CE}"/>
                </a:ext>
              </a:extLst>
            </p:cNvPr>
            <p:cNvSpPr/>
            <p:nvPr/>
          </p:nvSpPr>
          <p:spPr>
            <a:xfrm>
              <a:off x="5700639" y="5528585"/>
              <a:ext cx="65362" cy="95325"/>
            </a:xfrm>
            <a:custGeom>
              <a:avLst/>
              <a:gdLst>
                <a:gd name="connsiteX0" fmla="*/ 8850 w 65362"/>
                <a:gd name="connsiteY0" fmla="*/ 67176 h 95325"/>
                <a:gd name="connsiteX1" fmla="*/ 8850 w 65362"/>
                <a:gd name="connsiteY1" fmla="*/ 67176 h 95325"/>
                <a:gd name="connsiteX2" fmla="*/ 37106 w 65362"/>
                <a:gd name="connsiteY2" fmla="*/ 95326 h 95325"/>
                <a:gd name="connsiteX3" fmla="*/ 65363 w 65362"/>
                <a:gd name="connsiteY3" fmla="*/ 67176 h 95325"/>
                <a:gd name="connsiteX4" fmla="*/ 65363 w 65362"/>
                <a:gd name="connsiteY4" fmla="*/ 52355 h 95325"/>
                <a:gd name="connsiteX5" fmla="*/ 38706 w 65362"/>
                <a:gd name="connsiteY5" fmla="*/ 0 h 95325"/>
                <a:gd name="connsiteX6" fmla="*/ 0 w 65362"/>
                <a:gd name="connsiteY6" fmla="*/ 0 h 95325"/>
                <a:gd name="connsiteX7" fmla="*/ 8850 w 65362"/>
                <a:gd name="connsiteY7" fmla="*/ 52355 h 95325"/>
                <a:gd name="connsiteX8" fmla="*/ 8850 w 65362"/>
                <a:gd name="connsiteY8" fmla="*/ 67176 h 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362" h="95325">
                  <a:moveTo>
                    <a:pt x="8850" y="67176"/>
                  </a:moveTo>
                  <a:lnTo>
                    <a:pt x="8850" y="67176"/>
                  </a:lnTo>
                  <a:cubicBezTo>
                    <a:pt x="8850" y="82744"/>
                    <a:pt x="21539" y="95326"/>
                    <a:pt x="37106" y="95326"/>
                  </a:cubicBezTo>
                  <a:cubicBezTo>
                    <a:pt x="52674" y="95326"/>
                    <a:pt x="65363" y="82744"/>
                    <a:pt x="65363" y="67176"/>
                  </a:cubicBezTo>
                  <a:lnTo>
                    <a:pt x="65363" y="52355"/>
                  </a:lnTo>
                  <a:lnTo>
                    <a:pt x="38706" y="0"/>
                  </a:lnTo>
                  <a:lnTo>
                    <a:pt x="0" y="0"/>
                  </a:lnTo>
                  <a:lnTo>
                    <a:pt x="8850" y="52355"/>
                  </a:lnTo>
                  <a:lnTo>
                    <a:pt x="8850" y="67176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2161364-C364-F3EE-9768-073F4753157A}"/>
                </a:ext>
              </a:extLst>
            </p:cNvPr>
            <p:cNvSpPr/>
            <p:nvPr/>
          </p:nvSpPr>
          <p:spPr>
            <a:xfrm>
              <a:off x="5495912" y="5528585"/>
              <a:ext cx="83063" cy="95325"/>
            </a:xfrm>
            <a:custGeom>
              <a:avLst/>
              <a:gdLst>
                <a:gd name="connsiteX0" fmla="*/ 56406 w 83063"/>
                <a:gd name="connsiteY0" fmla="*/ 67176 h 95325"/>
                <a:gd name="connsiteX1" fmla="*/ 56406 w 83063"/>
                <a:gd name="connsiteY1" fmla="*/ 52355 h 95325"/>
                <a:gd name="connsiteX2" fmla="*/ 83064 w 83063"/>
                <a:gd name="connsiteY2" fmla="*/ 0 h 95325"/>
                <a:gd name="connsiteX3" fmla="*/ 44357 w 83063"/>
                <a:gd name="connsiteY3" fmla="*/ 0 h 95325"/>
                <a:gd name="connsiteX4" fmla="*/ 0 w 83063"/>
                <a:gd name="connsiteY4" fmla="*/ 52355 h 95325"/>
                <a:gd name="connsiteX5" fmla="*/ 0 w 83063"/>
                <a:gd name="connsiteY5" fmla="*/ 52355 h 95325"/>
                <a:gd name="connsiteX6" fmla="*/ 0 w 83063"/>
                <a:gd name="connsiteY6" fmla="*/ 67176 h 95325"/>
                <a:gd name="connsiteX7" fmla="*/ 0 w 83063"/>
                <a:gd name="connsiteY7" fmla="*/ 67176 h 95325"/>
                <a:gd name="connsiteX8" fmla="*/ 28256 w 83063"/>
                <a:gd name="connsiteY8" fmla="*/ 95326 h 95325"/>
                <a:gd name="connsiteX9" fmla="*/ 56406 w 83063"/>
                <a:gd name="connsiteY9" fmla="*/ 67176 h 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063" h="95325">
                  <a:moveTo>
                    <a:pt x="56406" y="67176"/>
                  </a:moveTo>
                  <a:lnTo>
                    <a:pt x="56406" y="52355"/>
                  </a:lnTo>
                  <a:lnTo>
                    <a:pt x="83064" y="0"/>
                  </a:lnTo>
                  <a:lnTo>
                    <a:pt x="44357" y="0"/>
                  </a:lnTo>
                  <a:lnTo>
                    <a:pt x="0" y="52355"/>
                  </a:lnTo>
                  <a:lnTo>
                    <a:pt x="0" y="52355"/>
                  </a:lnTo>
                  <a:lnTo>
                    <a:pt x="0" y="67176"/>
                  </a:lnTo>
                  <a:lnTo>
                    <a:pt x="0" y="67176"/>
                  </a:lnTo>
                  <a:cubicBezTo>
                    <a:pt x="0" y="82744"/>
                    <a:pt x="12582" y="95326"/>
                    <a:pt x="28256" y="95326"/>
                  </a:cubicBezTo>
                  <a:cubicBezTo>
                    <a:pt x="43824" y="95326"/>
                    <a:pt x="56406" y="82744"/>
                    <a:pt x="56406" y="67176"/>
                  </a:cubicBez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9" name="Graphic 2">
            <a:extLst>
              <a:ext uri="{FF2B5EF4-FFF2-40B4-BE49-F238E27FC236}">
                <a16:creationId xmlns:a16="http://schemas.microsoft.com/office/drawing/2014/main" id="{0A35BF23-39BF-472A-4390-E5960E07DBB4}"/>
              </a:ext>
            </a:extLst>
          </p:cNvPr>
          <p:cNvGrpSpPr/>
          <p:nvPr/>
        </p:nvGrpSpPr>
        <p:grpSpPr>
          <a:xfrm>
            <a:off x="4813491" y="5556949"/>
            <a:ext cx="341210" cy="262838"/>
            <a:chOff x="4813491" y="5556949"/>
            <a:chExt cx="341210" cy="262838"/>
          </a:xfrm>
          <a:solidFill>
            <a:schemeClr val="tx1"/>
          </a:solidFill>
        </p:grpSpPr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FC1764B5-3E7F-5FCD-1F8A-B330E806E943}"/>
                </a:ext>
              </a:extLst>
            </p:cNvPr>
            <p:cNvSpPr/>
            <p:nvPr/>
          </p:nvSpPr>
          <p:spPr>
            <a:xfrm>
              <a:off x="4813491" y="5556949"/>
              <a:ext cx="284164" cy="195663"/>
            </a:xfrm>
            <a:custGeom>
              <a:avLst/>
              <a:gdLst>
                <a:gd name="connsiteX0" fmla="*/ 62271 w 284164"/>
                <a:gd name="connsiteY0" fmla="*/ 0 h 195663"/>
                <a:gd name="connsiteX1" fmla="*/ 62058 w 284164"/>
                <a:gd name="connsiteY1" fmla="*/ 0 h 195663"/>
                <a:gd name="connsiteX2" fmla="*/ 0 w 284164"/>
                <a:gd name="connsiteY2" fmla="*/ 0 h 195663"/>
                <a:gd name="connsiteX3" fmla="*/ 14181 w 284164"/>
                <a:gd name="connsiteY3" fmla="*/ 38706 h 195663"/>
                <a:gd name="connsiteX4" fmla="*/ 35187 w 284164"/>
                <a:gd name="connsiteY4" fmla="*/ 38706 h 195663"/>
                <a:gd name="connsiteX5" fmla="*/ 92340 w 284164"/>
                <a:gd name="connsiteY5" fmla="*/ 195556 h 195663"/>
                <a:gd name="connsiteX6" fmla="*/ 92340 w 284164"/>
                <a:gd name="connsiteY6" fmla="*/ 195663 h 195663"/>
                <a:gd name="connsiteX7" fmla="*/ 270089 w 284164"/>
                <a:gd name="connsiteY7" fmla="*/ 195663 h 195663"/>
                <a:gd name="connsiteX8" fmla="*/ 284164 w 284164"/>
                <a:gd name="connsiteY8" fmla="*/ 156957 h 195663"/>
                <a:gd name="connsiteX9" fmla="*/ 119424 w 284164"/>
                <a:gd name="connsiteY9" fmla="*/ 156957 h 195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4164" h="195663">
                  <a:moveTo>
                    <a:pt x="62271" y="0"/>
                  </a:moveTo>
                  <a:lnTo>
                    <a:pt x="62058" y="0"/>
                  </a:lnTo>
                  <a:lnTo>
                    <a:pt x="0" y="0"/>
                  </a:lnTo>
                  <a:lnTo>
                    <a:pt x="14181" y="38706"/>
                  </a:lnTo>
                  <a:lnTo>
                    <a:pt x="35187" y="38706"/>
                  </a:lnTo>
                  <a:lnTo>
                    <a:pt x="92340" y="195556"/>
                  </a:lnTo>
                  <a:lnTo>
                    <a:pt x="92340" y="195663"/>
                  </a:lnTo>
                  <a:lnTo>
                    <a:pt x="270089" y="195663"/>
                  </a:lnTo>
                  <a:lnTo>
                    <a:pt x="284164" y="156957"/>
                  </a:lnTo>
                  <a:lnTo>
                    <a:pt x="119424" y="156957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CC6C9FA3-6AFE-0483-D5A7-316222D2494A}"/>
                </a:ext>
              </a:extLst>
            </p:cNvPr>
            <p:cNvSpPr/>
            <p:nvPr/>
          </p:nvSpPr>
          <p:spPr>
            <a:xfrm>
              <a:off x="5008195" y="5767433"/>
              <a:ext cx="52354" cy="52354"/>
            </a:xfrm>
            <a:custGeom>
              <a:avLst/>
              <a:gdLst>
                <a:gd name="connsiteX0" fmla="*/ 26124 w 52354"/>
                <a:gd name="connsiteY0" fmla="*/ 0 h 52354"/>
                <a:gd name="connsiteX1" fmla="*/ 0 w 52354"/>
                <a:gd name="connsiteY1" fmla="*/ 26230 h 52354"/>
                <a:gd name="connsiteX2" fmla="*/ 26124 w 52354"/>
                <a:gd name="connsiteY2" fmla="*/ 52354 h 52354"/>
                <a:gd name="connsiteX3" fmla="*/ 52355 w 52354"/>
                <a:gd name="connsiteY3" fmla="*/ 26230 h 52354"/>
                <a:gd name="connsiteX4" fmla="*/ 26124 w 52354"/>
                <a:gd name="connsiteY4" fmla="*/ 0 h 52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54" h="52354">
                  <a:moveTo>
                    <a:pt x="26124" y="0"/>
                  </a:moveTo>
                  <a:cubicBezTo>
                    <a:pt x="11729" y="0"/>
                    <a:pt x="0" y="11729"/>
                    <a:pt x="0" y="26230"/>
                  </a:cubicBezTo>
                  <a:cubicBezTo>
                    <a:pt x="0" y="40625"/>
                    <a:pt x="11729" y="52354"/>
                    <a:pt x="26124" y="52354"/>
                  </a:cubicBezTo>
                  <a:cubicBezTo>
                    <a:pt x="40625" y="52354"/>
                    <a:pt x="52355" y="40625"/>
                    <a:pt x="52355" y="26230"/>
                  </a:cubicBezTo>
                  <a:cubicBezTo>
                    <a:pt x="52355" y="11729"/>
                    <a:pt x="40625" y="0"/>
                    <a:pt x="26124" y="0"/>
                  </a:cubicBez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950396DE-8138-B478-44DB-9222AA9FE095}"/>
                </a:ext>
              </a:extLst>
            </p:cNvPr>
            <p:cNvSpPr/>
            <p:nvPr/>
          </p:nvSpPr>
          <p:spPr>
            <a:xfrm>
              <a:off x="4929716" y="5767433"/>
              <a:ext cx="52248" cy="52354"/>
            </a:xfrm>
            <a:custGeom>
              <a:avLst/>
              <a:gdLst>
                <a:gd name="connsiteX0" fmla="*/ 26124 w 52248"/>
                <a:gd name="connsiteY0" fmla="*/ 0 h 52354"/>
                <a:gd name="connsiteX1" fmla="*/ 0 w 52248"/>
                <a:gd name="connsiteY1" fmla="*/ 26230 h 52354"/>
                <a:gd name="connsiteX2" fmla="*/ 26124 w 52248"/>
                <a:gd name="connsiteY2" fmla="*/ 52354 h 52354"/>
                <a:gd name="connsiteX3" fmla="*/ 52248 w 52248"/>
                <a:gd name="connsiteY3" fmla="*/ 26230 h 52354"/>
                <a:gd name="connsiteX4" fmla="*/ 26124 w 52248"/>
                <a:gd name="connsiteY4" fmla="*/ 0 h 52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248" h="52354">
                  <a:moveTo>
                    <a:pt x="26124" y="0"/>
                  </a:moveTo>
                  <a:cubicBezTo>
                    <a:pt x="11729" y="0"/>
                    <a:pt x="0" y="11729"/>
                    <a:pt x="0" y="26230"/>
                  </a:cubicBezTo>
                  <a:cubicBezTo>
                    <a:pt x="0" y="40625"/>
                    <a:pt x="11729" y="52354"/>
                    <a:pt x="26124" y="52354"/>
                  </a:cubicBezTo>
                  <a:cubicBezTo>
                    <a:pt x="40625" y="52354"/>
                    <a:pt x="52248" y="40625"/>
                    <a:pt x="52248" y="26230"/>
                  </a:cubicBezTo>
                  <a:cubicBezTo>
                    <a:pt x="52355" y="11729"/>
                    <a:pt x="40625" y="0"/>
                    <a:pt x="26124" y="0"/>
                  </a:cubicBez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866E79A1-3C57-EE03-FB15-0AEF620EE2C7}"/>
                </a:ext>
              </a:extLst>
            </p:cNvPr>
            <p:cNvSpPr/>
            <p:nvPr/>
          </p:nvSpPr>
          <p:spPr>
            <a:xfrm>
              <a:off x="4903592" y="5556949"/>
              <a:ext cx="251109" cy="130833"/>
            </a:xfrm>
            <a:custGeom>
              <a:avLst/>
              <a:gdLst>
                <a:gd name="connsiteX0" fmla="*/ 0 w 251109"/>
                <a:gd name="connsiteY0" fmla="*/ 0 h 130833"/>
                <a:gd name="connsiteX1" fmla="*/ 47663 w 251109"/>
                <a:gd name="connsiteY1" fmla="*/ 130833 h 130833"/>
                <a:gd name="connsiteX2" fmla="*/ 203553 w 251109"/>
                <a:gd name="connsiteY2" fmla="*/ 130833 h 130833"/>
                <a:gd name="connsiteX3" fmla="*/ 251110 w 251109"/>
                <a:gd name="connsiteY3" fmla="*/ 107 h 130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109" h="130833">
                  <a:moveTo>
                    <a:pt x="0" y="0"/>
                  </a:moveTo>
                  <a:lnTo>
                    <a:pt x="47663" y="130833"/>
                  </a:lnTo>
                  <a:lnTo>
                    <a:pt x="203553" y="130833"/>
                  </a:lnTo>
                  <a:lnTo>
                    <a:pt x="251110" y="107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4" name="Graphic 2">
            <a:extLst>
              <a:ext uri="{FF2B5EF4-FFF2-40B4-BE49-F238E27FC236}">
                <a16:creationId xmlns:a16="http://schemas.microsoft.com/office/drawing/2014/main" id="{44F01F50-EC41-394F-ABE6-255A9F52A84D}"/>
              </a:ext>
            </a:extLst>
          </p:cNvPr>
          <p:cNvGrpSpPr/>
          <p:nvPr/>
        </p:nvGrpSpPr>
        <p:grpSpPr>
          <a:xfrm>
            <a:off x="4131070" y="5542341"/>
            <a:ext cx="341210" cy="292055"/>
            <a:chOff x="4131070" y="5542341"/>
            <a:chExt cx="341210" cy="292055"/>
          </a:xfrm>
          <a:solidFill>
            <a:schemeClr val="tx1"/>
          </a:solidFill>
        </p:grpSpPr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D59347D-7E31-0D44-2892-20A0244A897D}"/>
                </a:ext>
              </a:extLst>
            </p:cNvPr>
            <p:cNvSpPr/>
            <p:nvPr/>
          </p:nvSpPr>
          <p:spPr>
            <a:xfrm>
              <a:off x="4131070" y="5666136"/>
              <a:ext cx="341210" cy="168259"/>
            </a:xfrm>
            <a:custGeom>
              <a:avLst/>
              <a:gdLst>
                <a:gd name="connsiteX0" fmla="*/ 0 w 341210"/>
                <a:gd name="connsiteY0" fmla="*/ 0 h 168259"/>
                <a:gd name="connsiteX1" fmla="*/ 0 w 341210"/>
                <a:gd name="connsiteY1" fmla="*/ 38706 h 168259"/>
                <a:gd name="connsiteX2" fmla="*/ 26764 w 341210"/>
                <a:gd name="connsiteY2" fmla="*/ 38706 h 168259"/>
                <a:gd name="connsiteX3" fmla="*/ 66003 w 341210"/>
                <a:gd name="connsiteY3" fmla="*/ 168260 h 168259"/>
                <a:gd name="connsiteX4" fmla="*/ 275314 w 341210"/>
                <a:gd name="connsiteY4" fmla="*/ 168260 h 168259"/>
                <a:gd name="connsiteX5" fmla="*/ 314554 w 341210"/>
                <a:gd name="connsiteY5" fmla="*/ 38706 h 168259"/>
                <a:gd name="connsiteX6" fmla="*/ 341211 w 341210"/>
                <a:gd name="connsiteY6" fmla="*/ 38706 h 168259"/>
                <a:gd name="connsiteX7" fmla="*/ 341211 w 341210"/>
                <a:gd name="connsiteY7" fmla="*/ 0 h 168259"/>
                <a:gd name="connsiteX8" fmla="*/ 0 w 341210"/>
                <a:gd name="connsiteY8" fmla="*/ 0 h 168259"/>
                <a:gd name="connsiteX9" fmla="*/ 131366 w 341210"/>
                <a:gd name="connsiteY9" fmla="*/ 123262 h 168259"/>
                <a:gd name="connsiteX10" fmla="*/ 118251 w 341210"/>
                <a:gd name="connsiteY10" fmla="*/ 136377 h 168259"/>
                <a:gd name="connsiteX11" fmla="*/ 105136 w 341210"/>
                <a:gd name="connsiteY11" fmla="*/ 123262 h 168259"/>
                <a:gd name="connsiteX12" fmla="*/ 105136 w 341210"/>
                <a:gd name="connsiteY12" fmla="*/ 44784 h 168259"/>
                <a:gd name="connsiteX13" fmla="*/ 118251 w 341210"/>
                <a:gd name="connsiteY13" fmla="*/ 31669 h 168259"/>
                <a:gd name="connsiteX14" fmla="*/ 131366 w 341210"/>
                <a:gd name="connsiteY14" fmla="*/ 44784 h 168259"/>
                <a:gd name="connsiteX15" fmla="*/ 131366 w 341210"/>
                <a:gd name="connsiteY15" fmla="*/ 123262 h 168259"/>
                <a:gd name="connsiteX16" fmla="*/ 183721 w 341210"/>
                <a:gd name="connsiteY16" fmla="*/ 123262 h 168259"/>
                <a:gd name="connsiteX17" fmla="*/ 170605 w 341210"/>
                <a:gd name="connsiteY17" fmla="*/ 136377 h 168259"/>
                <a:gd name="connsiteX18" fmla="*/ 157490 w 341210"/>
                <a:gd name="connsiteY18" fmla="*/ 123262 h 168259"/>
                <a:gd name="connsiteX19" fmla="*/ 157490 w 341210"/>
                <a:gd name="connsiteY19" fmla="*/ 44784 h 168259"/>
                <a:gd name="connsiteX20" fmla="*/ 170605 w 341210"/>
                <a:gd name="connsiteY20" fmla="*/ 31669 h 168259"/>
                <a:gd name="connsiteX21" fmla="*/ 183721 w 341210"/>
                <a:gd name="connsiteY21" fmla="*/ 44784 h 168259"/>
                <a:gd name="connsiteX22" fmla="*/ 183721 w 341210"/>
                <a:gd name="connsiteY22" fmla="*/ 123262 h 168259"/>
                <a:gd name="connsiteX23" fmla="*/ 235969 w 341210"/>
                <a:gd name="connsiteY23" fmla="*/ 123262 h 168259"/>
                <a:gd name="connsiteX24" fmla="*/ 222853 w 341210"/>
                <a:gd name="connsiteY24" fmla="*/ 136377 h 168259"/>
                <a:gd name="connsiteX25" fmla="*/ 209738 w 341210"/>
                <a:gd name="connsiteY25" fmla="*/ 123262 h 168259"/>
                <a:gd name="connsiteX26" fmla="*/ 209738 w 341210"/>
                <a:gd name="connsiteY26" fmla="*/ 44784 h 168259"/>
                <a:gd name="connsiteX27" fmla="*/ 222853 w 341210"/>
                <a:gd name="connsiteY27" fmla="*/ 31669 h 168259"/>
                <a:gd name="connsiteX28" fmla="*/ 235969 w 341210"/>
                <a:gd name="connsiteY28" fmla="*/ 44784 h 168259"/>
                <a:gd name="connsiteX29" fmla="*/ 235969 w 341210"/>
                <a:gd name="connsiteY29" fmla="*/ 123262 h 168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41210" h="168259">
                  <a:moveTo>
                    <a:pt x="0" y="0"/>
                  </a:moveTo>
                  <a:lnTo>
                    <a:pt x="0" y="38706"/>
                  </a:lnTo>
                  <a:lnTo>
                    <a:pt x="26764" y="38706"/>
                  </a:lnTo>
                  <a:lnTo>
                    <a:pt x="66003" y="168260"/>
                  </a:lnTo>
                  <a:lnTo>
                    <a:pt x="275314" y="168260"/>
                  </a:lnTo>
                  <a:lnTo>
                    <a:pt x="314554" y="38706"/>
                  </a:lnTo>
                  <a:lnTo>
                    <a:pt x="341211" y="38706"/>
                  </a:lnTo>
                  <a:lnTo>
                    <a:pt x="341211" y="0"/>
                  </a:lnTo>
                  <a:lnTo>
                    <a:pt x="0" y="0"/>
                  </a:lnTo>
                  <a:close/>
                  <a:moveTo>
                    <a:pt x="131366" y="123262"/>
                  </a:moveTo>
                  <a:cubicBezTo>
                    <a:pt x="131366" y="130513"/>
                    <a:pt x="125502" y="136377"/>
                    <a:pt x="118251" y="136377"/>
                  </a:cubicBezTo>
                  <a:cubicBezTo>
                    <a:pt x="111000" y="136377"/>
                    <a:pt x="105136" y="130513"/>
                    <a:pt x="105136" y="123262"/>
                  </a:cubicBezTo>
                  <a:lnTo>
                    <a:pt x="105136" y="44784"/>
                  </a:lnTo>
                  <a:cubicBezTo>
                    <a:pt x="105136" y="37533"/>
                    <a:pt x="111000" y="31669"/>
                    <a:pt x="118251" y="31669"/>
                  </a:cubicBezTo>
                  <a:cubicBezTo>
                    <a:pt x="125502" y="31669"/>
                    <a:pt x="131366" y="37533"/>
                    <a:pt x="131366" y="44784"/>
                  </a:cubicBezTo>
                  <a:lnTo>
                    <a:pt x="131366" y="123262"/>
                  </a:lnTo>
                  <a:close/>
                  <a:moveTo>
                    <a:pt x="183721" y="123262"/>
                  </a:moveTo>
                  <a:cubicBezTo>
                    <a:pt x="183721" y="130513"/>
                    <a:pt x="177856" y="136377"/>
                    <a:pt x="170605" y="136377"/>
                  </a:cubicBezTo>
                  <a:cubicBezTo>
                    <a:pt x="163355" y="136377"/>
                    <a:pt x="157490" y="130513"/>
                    <a:pt x="157490" y="123262"/>
                  </a:cubicBezTo>
                  <a:lnTo>
                    <a:pt x="157490" y="44784"/>
                  </a:lnTo>
                  <a:cubicBezTo>
                    <a:pt x="157490" y="37533"/>
                    <a:pt x="163355" y="31669"/>
                    <a:pt x="170605" y="31669"/>
                  </a:cubicBezTo>
                  <a:cubicBezTo>
                    <a:pt x="177856" y="31669"/>
                    <a:pt x="183721" y="37533"/>
                    <a:pt x="183721" y="44784"/>
                  </a:cubicBezTo>
                  <a:lnTo>
                    <a:pt x="183721" y="123262"/>
                  </a:lnTo>
                  <a:close/>
                  <a:moveTo>
                    <a:pt x="235969" y="123262"/>
                  </a:moveTo>
                  <a:cubicBezTo>
                    <a:pt x="235969" y="130513"/>
                    <a:pt x="230104" y="136377"/>
                    <a:pt x="222853" y="136377"/>
                  </a:cubicBezTo>
                  <a:cubicBezTo>
                    <a:pt x="215603" y="136377"/>
                    <a:pt x="209738" y="130513"/>
                    <a:pt x="209738" y="123262"/>
                  </a:cubicBezTo>
                  <a:lnTo>
                    <a:pt x="209738" y="44784"/>
                  </a:lnTo>
                  <a:cubicBezTo>
                    <a:pt x="209738" y="37533"/>
                    <a:pt x="215603" y="31669"/>
                    <a:pt x="222853" y="31669"/>
                  </a:cubicBezTo>
                  <a:cubicBezTo>
                    <a:pt x="230104" y="31669"/>
                    <a:pt x="235969" y="37533"/>
                    <a:pt x="235969" y="44784"/>
                  </a:cubicBezTo>
                  <a:lnTo>
                    <a:pt x="235969" y="123262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AB15713-F643-092B-51A7-750FA69E4B09}"/>
                </a:ext>
              </a:extLst>
            </p:cNvPr>
            <p:cNvSpPr/>
            <p:nvPr/>
          </p:nvSpPr>
          <p:spPr>
            <a:xfrm>
              <a:off x="4196966" y="5542341"/>
              <a:ext cx="91593" cy="97564"/>
            </a:xfrm>
            <a:custGeom>
              <a:avLst/>
              <a:gdLst>
                <a:gd name="connsiteX0" fmla="*/ 45744 w 91593"/>
                <a:gd name="connsiteY0" fmla="*/ 97458 h 97564"/>
                <a:gd name="connsiteX1" fmla="*/ 88608 w 91593"/>
                <a:gd name="connsiteY1" fmla="*/ 29749 h 97564"/>
                <a:gd name="connsiteX2" fmla="*/ 88502 w 91593"/>
                <a:gd name="connsiteY2" fmla="*/ 29749 h 97564"/>
                <a:gd name="connsiteX3" fmla="*/ 91594 w 91593"/>
                <a:gd name="connsiteY3" fmla="*/ 19300 h 97564"/>
                <a:gd name="connsiteX4" fmla="*/ 72294 w 91593"/>
                <a:gd name="connsiteY4" fmla="*/ 0 h 97564"/>
                <a:gd name="connsiteX5" fmla="*/ 55127 w 91593"/>
                <a:gd name="connsiteY5" fmla="*/ 10343 h 97564"/>
                <a:gd name="connsiteX6" fmla="*/ 0 w 91593"/>
                <a:gd name="connsiteY6" fmla="*/ 97458 h 97564"/>
                <a:gd name="connsiteX7" fmla="*/ 107 w 91593"/>
                <a:gd name="connsiteY7" fmla="*/ 97565 h 97564"/>
                <a:gd name="connsiteX8" fmla="*/ 45744 w 91593"/>
                <a:gd name="connsiteY8" fmla="*/ 97565 h 97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593" h="97564">
                  <a:moveTo>
                    <a:pt x="45744" y="97458"/>
                  </a:moveTo>
                  <a:lnTo>
                    <a:pt x="88608" y="29749"/>
                  </a:lnTo>
                  <a:lnTo>
                    <a:pt x="88502" y="29749"/>
                  </a:lnTo>
                  <a:cubicBezTo>
                    <a:pt x="90421" y="26764"/>
                    <a:pt x="91594" y="23138"/>
                    <a:pt x="91594" y="19300"/>
                  </a:cubicBezTo>
                  <a:cubicBezTo>
                    <a:pt x="91594" y="8637"/>
                    <a:pt x="82957" y="0"/>
                    <a:pt x="72294" y="0"/>
                  </a:cubicBezTo>
                  <a:cubicBezTo>
                    <a:pt x="64830" y="0"/>
                    <a:pt x="58432" y="4159"/>
                    <a:pt x="55127" y="10343"/>
                  </a:cubicBezTo>
                  <a:lnTo>
                    <a:pt x="0" y="97458"/>
                  </a:lnTo>
                  <a:lnTo>
                    <a:pt x="107" y="97565"/>
                  </a:lnTo>
                  <a:lnTo>
                    <a:pt x="45744" y="97565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B5C4EA4B-D290-52E0-5C4C-5D14D22C1EBB}"/>
                </a:ext>
              </a:extLst>
            </p:cNvPr>
            <p:cNvSpPr/>
            <p:nvPr/>
          </p:nvSpPr>
          <p:spPr>
            <a:xfrm>
              <a:off x="4314790" y="5542341"/>
              <a:ext cx="91593" cy="97564"/>
            </a:xfrm>
            <a:custGeom>
              <a:avLst/>
              <a:gdLst>
                <a:gd name="connsiteX0" fmla="*/ 2986 w 91593"/>
                <a:gd name="connsiteY0" fmla="*/ 29856 h 97564"/>
                <a:gd name="connsiteX1" fmla="*/ 45850 w 91593"/>
                <a:gd name="connsiteY1" fmla="*/ 97565 h 97564"/>
                <a:gd name="connsiteX2" fmla="*/ 91487 w 91593"/>
                <a:gd name="connsiteY2" fmla="*/ 97565 h 97564"/>
                <a:gd name="connsiteX3" fmla="*/ 91594 w 91593"/>
                <a:gd name="connsiteY3" fmla="*/ 97458 h 97564"/>
                <a:gd name="connsiteX4" fmla="*/ 36467 w 91593"/>
                <a:gd name="connsiteY4" fmla="*/ 10343 h 97564"/>
                <a:gd name="connsiteX5" fmla="*/ 19300 w 91593"/>
                <a:gd name="connsiteY5" fmla="*/ 0 h 97564"/>
                <a:gd name="connsiteX6" fmla="*/ 0 w 91593"/>
                <a:gd name="connsiteY6" fmla="*/ 19300 h 97564"/>
                <a:gd name="connsiteX7" fmla="*/ 2986 w 91593"/>
                <a:gd name="connsiteY7" fmla="*/ 29856 h 97564"/>
                <a:gd name="connsiteX8" fmla="*/ 2986 w 91593"/>
                <a:gd name="connsiteY8" fmla="*/ 29856 h 97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593" h="97564">
                  <a:moveTo>
                    <a:pt x="2986" y="29856"/>
                  </a:moveTo>
                  <a:lnTo>
                    <a:pt x="45850" y="97565"/>
                  </a:lnTo>
                  <a:lnTo>
                    <a:pt x="91487" y="97565"/>
                  </a:lnTo>
                  <a:lnTo>
                    <a:pt x="91594" y="97458"/>
                  </a:lnTo>
                  <a:lnTo>
                    <a:pt x="36467" y="10343"/>
                  </a:lnTo>
                  <a:cubicBezTo>
                    <a:pt x="33268" y="4159"/>
                    <a:pt x="26764" y="0"/>
                    <a:pt x="19300" y="0"/>
                  </a:cubicBezTo>
                  <a:cubicBezTo>
                    <a:pt x="8637" y="0"/>
                    <a:pt x="0" y="8637"/>
                    <a:pt x="0" y="19300"/>
                  </a:cubicBezTo>
                  <a:cubicBezTo>
                    <a:pt x="0" y="23138"/>
                    <a:pt x="1066" y="26764"/>
                    <a:pt x="2986" y="29856"/>
                  </a:cubicBezTo>
                  <a:lnTo>
                    <a:pt x="2986" y="29856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8" name="Graphic 2">
            <a:extLst>
              <a:ext uri="{FF2B5EF4-FFF2-40B4-BE49-F238E27FC236}">
                <a16:creationId xmlns:a16="http://schemas.microsoft.com/office/drawing/2014/main" id="{108FB969-26F6-DEBC-ECA1-B28911C7A0C3}"/>
              </a:ext>
            </a:extLst>
          </p:cNvPr>
          <p:cNvGrpSpPr/>
          <p:nvPr/>
        </p:nvGrpSpPr>
        <p:grpSpPr>
          <a:xfrm>
            <a:off x="3488421" y="5517710"/>
            <a:ext cx="261666" cy="341210"/>
            <a:chOff x="3488421" y="5517710"/>
            <a:chExt cx="261666" cy="341210"/>
          </a:xfrm>
          <a:solidFill>
            <a:schemeClr val="tx1"/>
          </a:solidFill>
        </p:grpSpPr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543A43C-6774-B1A6-CFB1-EEB0FA9E3C04}"/>
                </a:ext>
              </a:extLst>
            </p:cNvPr>
            <p:cNvSpPr/>
            <p:nvPr/>
          </p:nvSpPr>
          <p:spPr>
            <a:xfrm>
              <a:off x="3488421" y="5649609"/>
              <a:ext cx="261666" cy="209311"/>
            </a:xfrm>
            <a:custGeom>
              <a:avLst/>
              <a:gdLst>
                <a:gd name="connsiteX0" fmla="*/ 235435 w 261666"/>
                <a:gd name="connsiteY0" fmla="*/ 0 h 209311"/>
                <a:gd name="connsiteX1" fmla="*/ 26231 w 261666"/>
                <a:gd name="connsiteY1" fmla="*/ 0 h 209311"/>
                <a:gd name="connsiteX2" fmla="*/ 0 w 261666"/>
                <a:gd name="connsiteY2" fmla="*/ 209311 h 209311"/>
                <a:gd name="connsiteX3" fmla="*/ 261666 w 261666"/>
                <a:gd name="connsiteY3" fmla="*/ 209311 h 20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666" h="209311">
                  <a:moveTo>
                    <a:pt x="235435" y="0"/>
                  </a:moveTo>
                  <a:lnTo>
                    <a:pt x="26231" y="0"/>
                  </a:lnTo>
                  <a:lnTo>
                    <a:pt x="0" y="209311"/>
                  </a:lnTo>
                  <a:lnTo>
                    <a:pt x="261666" y="209311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51CAFA2-9180-2369-867D-6BD6DDE2D036}"/>
                </a:ext>
              </a:extLst>
            </p:cNvPr>
            <p:cNvSpPr/>
            <p:nvPr/>
          </p:nvSpPr>
          <p:spPr>
            <a:xfrm>
              <a:off x="3553890" y="5517710"/>
              <a:ext cx="130726" cy="105775"/>
            </a:xfrm>
            <a:custGeom>
              <a:avLst/>
              <a:gdLst>
                <a:gd name="connsiteX0" fmla="*/ 0 w 130726"/>
                <a:gd name="connsiteY0" fmla="*/ 105775 h 105775"/>
                <a:gd name="connsiteX1" fmla="*/ 26124 w 130726"/>
                <a:gd name="connsiteY1" fmla="*/ 105775 h 105775"/>
                <a:gd name="connsiteX2" fmla="*/ 26124 w 130726"/>
                <a:gd name="connsiteY2" fmla="*/ 65363 h 105775"/>
                <a:gd name="connsiteX3" fmla="*/ 26124 w 130726"/>
                <a:gd name="connsiteY3" fmla="*/ 65363 h 105775"/>
                <a:gd name="connsiteX4" fmla="*/ 65363 w 130726"/>
                <a:gd name="connsiteY4" fmla="*/ 26124 h 105775"/>
                <a:gd name="connsiteX5" fmla="*/ 104602 w 130726"/>
                <a:gd name="connsiteY5" fmla="*/ 65363 h 105775"/>
                <a:gd name="connsiteX6" fmla="*/ 104602 w 130726"/>
                <a:gd name="connsiteY6" fmla="*/ 65363 h 105775"/>
                <a:gd name="connsiteX7" fmla="*/ 104602 w 130726"/>
                <a:gd name="connsiteY7" fmla="*/ 105775 h 105775"/>
                <a:gd name="connsiteX8" fmla="*/ 130726 w 130726"/>
                <a:gd name="connsiteY8" fmla="*/ 105775 h 105775"/>
                <a:gd name="connsiteX9" fmla="*/ 130726 w 130726"/>
                <a:gd name="connsiteY9" fmla="*/ 65363 h 105775"/>
                <a:gd name="connsiteX10" fmla="*/ 65363 w 130726"/>
                <a:gd name="connsiteY10" fmla="*/ 0 h 105775"/>
                <a:gd name="connsiteX11" fmla="*/ 0 w 130726"/>
                <a:gd name="connsiteY11" fmla="*/ 65363 h 105775"/>
                <a:gd name="connsiteX12" fmla="*/ 0 w 130726"/>
                <a:gd name="connsiteY12" fmla="*/ 65363 h 105775"/>
                <a:gd name="connsiteX13" fmla="*/ 0 w 130726"/>
                <a:gd name="connsiteY13" fmla="*/ 105775 h 10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26" h="105775">
                  <a:moveTo>
                    <a:pt x="0" y="105775"/>
                  </a:moveTo>
                  <a:lnTo>
                    <a:pt x="26124" y="105775"/>
                  </a:lnTo>
                  <a:lnTo>
                    <a:pt x="26124" y="65363"/>
                  </a:lnTo>
                  <a:lnTo>
                    <a:pt x="26124" y="65363"/>
                  </a:lnTo>
                  <a:cubicBezTo>
                    <a:pt x="26124" y="43718"/>
                    <a:pt x="43718" y="26124"/>
                    <a:pt x="65363" y="26124"/>
                  </a:cubicBezTo>
                  <a:cubicBezTo>
                    <a:pt x="87009" y="26124"/>
                    <a:pt x="104602" y="43718"/>
                    <a:pt x="104602" y="65363"/>
                  </a:cubicBezTo>
                  <a:lnTo>
                    <a:pt x="104602" y="65363"/>
                  </a:lnTo>
                  <a:lnTo>
                    <a:pt x="104602" y="105775"/>
                  </a:lnTo>
                  <a:lnTo>
                    <a:pt x="130726" y="105775"/>
                  </a:lnTo>
                  <a:lnTo>
                    <a:pt x="130726" y="65363"/>
                  </a:lnTo>
                  <a:cubicBezTo>
                    <a:pt x="130726" y="29216"/>
                    <a:pt x="101510" y="0"/>
                    <a:pt x="65363" y="0"/>
                  </a:cubicBezTo>
                  <a:cubicBezTo>
                    <a:pt x="29216" y="0"/>
                    <a:pt x="0" y="29323"/>
                    <a:pt x="0" y="65363"/>
                  </a:cubicBezTo>
                  <a:lnTo>
                    <a:pt x="0" y="65363"/>
                  </a:lnTo>
                  <a:lnTo>
                    <a:pt x="0" y="105775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F5B87B83-DF5A-96D3-A75E-65B9CB064F87}"/>
              </a:ext>
            </a:extLst>
          </p:cNvPr>
          <p:cNvSpPr/>
          <p:nvPr/>
        </p:nvSpPr>
        <p:spPr>
          <a:xfrm>
            <a:off x="2766227" y="5517710"/>
            <a:ext cx="341210" cy="341210"/>
          </a:xfrm>
          <a:custGeom>
            <a:avLst/>
            <a:gdLst>
              <a:gd name="connsiteX0" fmla="*/ 156957 w 341210"/>
              <a:gd name="connsiteY0" fmla="*/ 0 h 341210"/>
              <a:gd name="connsiteX1" fmla="*/ 0 w 341210"/>
              <a:gd name="connsiteY1" fmla="*/ 0 h 341210"/>
              <a:gd name="connsiteX2" fmla="*/ 0 w 341210"/>
              <a:gd name="connsiteY2" fmla="*/ 156957 h 341210"/>
              <a:gd name="connsiteX3" fmla="*/ 184360 w 341210"/>
              <a:gd name="connsiteY3" fmla="*/ 341211 h 341210"/>
              <a:gd name="connsiteX4" fmla="*/ 341211 w 341210"/>
              <a:gd name="connsiteY4" fmla="*/ 184254 h 341210"/>
              <a:gd name="connsiteX5" fmla="*/ 156957 w 341210"/>
              <a:gd name="connsiteY5" fmla="*/ 0 h 341210"/>
              <a:gd name="connsiteX6" fmla="*/ 39239 w 341210"/>
              <a:gd name="connsiteY6" fmla="*/ 81571 h 341210"/>
              <a:gd name="connsiteX7" fmla="*/ 78478 w 341210"/>
              <a:gd name="connsiteY7" fmla="*/ 42331 h 341210"/>
              <a:gd name="connsiteX8" fmla="*/ 117718 w 341210"/>
              <a:gd name="connsiteY8" fmla="*/ 81571 h 341210"/>
              <a:gd name="connsiteX9" fmla="*/ 78478 w 341210"/>
              <a:gd name="connsiteY9" fmla="*/ 120810 h 341210"/>
              <a:gd name="connsiteX10" fmla="*/ 39239 w 341210"/>
              <a:gd name="connsiteY10" fmla="*/ 81571 h 341210"/>
              <a:gd name="connsiteX11" fmla="*/ 194277 w 341210"/>
              <a:gd name="connsiteY11" fmla="*/ 267957 h 341210"/>
              <a:gd name="connsiteX12" fmla="*/ 101830 w 341210"/>
              <a:gd name="connsiteY12" fmla="*/ 175510 h 341210"/>
              <a:gd name="connsiteX13" fmla="*/ 112280 w 341210"/>
              <a:gd name="connsiteY13" fmla="*/ 165061 h 341210"/>
              <a:gd name="connsiteX14" fmla="*/ 204726 w 341210"/>
              <a:gd name="connsiteY14" fmla="*/ 257507 h 341210"/>
              <a:gd name="connsiteX15" fmla="*/ 194277 w 341210"/>
              <a:gd name="connsiteY15" fmla="*/ 267957 h 341210"/>
              <a:gd name="connsiteX16" fmla="*/ 223280 w 341210"/>
              <a:gd name="connsiteY16" fmla="*/ 238954 h 341210"/>
              <a:gd name="connsiteX17" fmla="*/ 130833 w 341210"/>
              <a:gd name="connsiteY17" fmla="*/ 146507 h 341210"/>
              <a:gd name="connsiteX18" fmla="*/ 141283 w 341210"/>
              <a:gd name="connsiteY18" fmla="*/ 136058 h 341210"/>
              <a:gd name="connsiteX19" fmla="*/ 233729 w 341210"/>
              <a:gd name="connsiteY19" fmla="*/ 228504 h 341210"/>
              <a:gd name="connsiteX20" fmla="*/ 223280 w 341210"/>
              <a:gd name="connsiteY20" fmla="*/ 238954 h 341210"/>
              <a:gd name="connsiteX21" fmla="*/ 159729 w 341210"/>
              <a:gd name="connsiteY21" fmla="*/ 117504 h 341210"/>
              <a:gd name="connsiteX22" fmla="*/ 170179 w 341210"/>
              <a:gd name="connsiteY22" fmla="*/ 107055 h 341210"/>
              <a:gd name="connsiteX23" fmla="*/ 262626 w 341210"/>
              <a:gd name="connsiteY23" fmla="*/ 199502 h 341210"/>
              <a:gd name="connsiteX24" fmla="*/ 252176 w 341210"/>
              <a:gd name="connsiteY24" fmla="*/ 209951 h 341210"/>
              <a:gd name="connsiteX25" fmla="*/ 159729 w 341210"/>
              <a:gd name="connsiteY25" fmla="*/ 117504 h 341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41210" h="341210">
                <a:moveTo>
                  <a:pt x="156957" y="0"/>
                </a:moveTo>
                <a:lnTo>
                  <a:pt x="0" y="0"/>
                </a:lnTo>
                <a:lnTo>
                  <a:pt x="0" y="156957"/>
                </a:lnTo>
                <a:lnTo>
                  <a:pt x="184360" y="341211"/>
                </a:lnTo>
                <a:lnTo>
                  <a:pt x="341211" y="184254"/>
                </a:lnTo>
                <a:lnTo>
                  <a:pt x="156957" y="0"/>
                </a:lnTo>
                <a:close/>
                <a:moveTo>
                  <a:pt x="39239" y="81571"/>
                </a:moveTo>
                <a:cubicBezTo>
                  <a:pt x="39239" y="59925"/>
                  <a:pt x="56833" y="42331"/>
                  <a:pt x="78478" y="42331"/>
                </a:cubicBezTo>
                <a:cubicBezTo>
                  <a:pt x="100124" y="42331"/>
                  <a:pt x="117718" y="59925"/>
                  <a:pt x="117718" y="81571"/>
                </a:cubicBezTo>
                <a:cubicBezTo>
                  <a:pt x="117718" y="103216"/>
                  <a:pt x="100124" y="120810"/>
                  <a:pt x="78478" y="120810"/>
                </a:cubicBezTo>
                <a:cubicBezTo>
                  <a:pt x="56833" y="120810"/>
                  <a:pt x="39239" y="103216"/>
                  <a:pt x="39239" y="81571"/>
                </a:cubicBezTo>
                <a:close/>
                <a:moveTo>
                  <a:pt x="194277" y="267957"/>
                </a:moveTo>
                <a:lnTo>
                  <a:pt x="101830" y="175510"/>
                </a:lnTo>
                <a:lnTo>
                  <a:pt x="112280" y="165061"/>
                </a:lnTo>
                <a:lnTo>
                  <a:pt x="204726" y="257507"/>
                </a:lnTo>
                <a:lnTo>
                  <a:pt x="194277" y="267957"/>
                </a:lnTo>
                <a:close/>
                <a:moveTo>
                  <a:pt x="223280" y="238954"/>
                </a:moveTo>
                <a:lnTo>
                  <a:pt x="130833" y="146507"/>
                </a:lnTo>
                <a:lnTo>
                  <a:pt x="141283" y="136058"/>
                </a:lnTo>
                <a:lnTo>
                  <a:pt x="233729" y="228504"/>
                </a:lnTo>
                <a:lnTo>
                  <a:pt x="223280" y="238954"/>
                </a:lnTo>
                <a:close/>
                <a:moveTo>
                  <a:pt x="159729" y="117504"/>
                </a:moveTo>
                <a:lnTo>
                  <a:pt x="170179" y="107055"/>
                </a:lnTo>
                <a:lnTo>
                  <a:pt x="262626" y="199502"/>
                </a:lnTo>
                <a:lnTo>
                  <a:pt x="252176" y="209951"/>
                </a:lnTo>
                <a:lnTo>
                  <a:pt x="159729" y="117504"/>
                </a:lnTo>
                <a:close/>
              </a:path>
            </a:pathLst>
          </a:custGeom>
          <a:solidFill>
            <a:schemeClr val="tx1"/>
          </a:solidFill>
          <a:ln w="1065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05536D12-47E9-9BE4-1A67-44F30D11C0A2}"/>
              </a:ext>
            </a:extLst>
          </p:cNvPr>
          <p:cNvSpPr/>
          <p:nvPr/>
        </p:nvSpPr>
        <p:spPr>
          <a:xfrm>
            <a:off x="2083806" y="5517710"/>
            <a:ext cx="341210" cy="341210"/>
          </a:xfrm>
          <a:custGeom>
            <a:avLst/>
            <a:gdLst>
              <a:gd name="connsiteX0" fmla="*/ 156957 w 341210"/>
              <a:gd name="connsiteY0" fmla="*/ 0 h 341210"/>
              <a:gd name="connsiteX1" fmla="*/ 0 w 341210"/>
              <a:gd name="connsiteY1" fmla="*/ 0 h 341210"/>
              <a:gd name="connsiteX2" fmla="*/ 0 w 341210"/>
              <a:gd name="connsiteY2" fmla="*/ 156957 h 341210"/>
              <a:gd name="connsiteX3" fmla="*/ 184360 w 341210"/>
              <a:gd name="connsiteY3" fmla="*/ 341211 h 341210"/>
              <a:gd name="connsiteX4" fmla="*/ 341211 w 341210"/>
              <a:gd name="connsiteY4" fmla="*/ 184254 h 341210"/>
              <a:gd name="connsiteX5" fmla="*/ 156957 w 341210"/>
              <a:gd name="connsiteY5" fmla="*/ 0 h 341210"/>
              <a:gd name="connsiteX6" fmla="*/ 78478 w 341210"/>
              <a:gd name="connsiteY6" fmla="*/ 120810 h 341210"/>
              <a:gd name="connsiteX7" fmla="*/ 39239 w 341210"/>
              <a:gd name="connsiteY7" fmla="*/ 81571 h 341210"/>
              <a:gd name="connsiteX8" fmla="*/ 78478 w 341210"/>
              <a:gd name="connsiteY8" fmla="*/ 42331 h 341210"/>
              <a:gd name="connsiteX9" fmla="*/ 117718 w 341210"/>
              <a:gd name="connsiteY9" fmla="*/ 81571 h 341210"/>
              <a:gd name="connsiteX10" fmla="*/ 78478 w 341210"/>
              <a:gd name="connsiteY10" fmla="*/ 120810 h 341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41210" h="341210">
                <a:moveTo>
                  <a:pt x="156957" y="0"/>
                </a:moveTo>
                <a:lnTo>
                  <a:pt x="0" y="0"/>
                </a:lnTo>
                <a:lnTo>
                  <a:pt x="0" y="156957"/>
                </a:lnTo>
                <a:lnTo>
                  <a:pt x="184360" y="341211"/>
                </a:lnTo>
                <a:lnTo>
                  <a:pt x="341211" y="184254"/>
                </a:lnTo>
                <a:lnTo>
                  <a:pt x="156957" y="0"/>
                </a:lnTo>
                <a:close/>
                <a:moveTo>
                  <a:pt x="78478" y="120810"/>
                </a:moveTo>
                <a:cubicBezTo>
                  <a:pt x="56833" y="120810"/>
                  <a:pt x="39239" y="103216"/>
                  <a:pt x="39239" y="81571"/>
                </a:cubicBezTo>
                <a:cubicBezTo>
                  <a:pt x="39239" y="59925"/>
                  <a:pt x="56833" y="42331"/>
                  <a:pt x="78478" y="42331"/>
                </a:cubicBezTo>
                <a:cubicBezTo>
                  <a:pt x="100124" y="42331"/>
                  <a:pt x="117718" y="59925"/>
                  <a:pt x="117718" y="81571"/>
                </a:cubicBezTo>
                <a:cubicBezTo>
                  <a:pt x="117718" y="103216"/>
                  <a:pt x="100124" y="120810"/>
                  <a:pt x="78478" y="120810"/>
                </a:cubicBezTo>
                <a:close/>
              </a:path>
            </a:pathLst>
          </a:custGeom>
          <a:solidFill>
            <a:schemeClr val="tx1"/>
          </a:solidFill>
          <a:ln w="1065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74" name="Graphic 2">
            <a:extLst>
              <a:ext uri="{FF2B5EF4-FFF2-40B4-BE49-F238E27FC236}">
                <a16:creationId xmlns:a16="http://schemas.microsoft.com/office/drawing/2014/main" id="{854B4497-6424-229E-D8B4-9CDDA1E0DAF4}"/>
              </a:ext>
            </a:extLst>
          </p:cNvPr>
          <p:cNvGrpSpPr/>
          <p:nvPr/>
        </p:nvGrpSpPr>
        <p:grpSpPr>
          <a:xfrm>
            <a:off x="9590441" y="4835288"/>
            <a:ext cx="341210" cy="341210"/>
            <a:chOff x="9590441" y="4835288"/>
            <a:chExt cx="341210" cy="341210"/>
          </a:xfrm>
          <a:solidFill>
            <a:schemeClr val="tx1"/>
          </a:solidFill>
        </p:grpSpPr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804152D4-32DF-8577-D6AA-01E06A455FF3}"/>
                </a:ext>
              </a:extLst>
            </p:cNvPr>
            <p:cNvSpPr/>
            <p:nvPr/>
          </p:nvSpPr>
          <p:spPr>
            <a:xfrm>
              <a:off x="9822464" y="4835288"/>
              <a:ext cx="38706" cy="54700"/>
            </a:xfrm>
            <a:custGeom>
              <a:avLst/>
              <a:gdLst>
                <a:gd name="connsiteX0" fmla="*/ 0 w 38706"/>
                <a:gd name="connsiteY0" fmla="*/ 0 h 54700"/>
                <a:gd name="connsiteX1" fmla="*/ 38706 w 38706"/>
                <a:gd name="connsiteY1" fmla="*/ 0 h 54700"/>
                <a:gd name="connsiteX2" fmla="*/ 38706 w 38706"/>
                <a:gd name="connsiteY2" fmla="*/ 54700 h 54700"/>
                <a:gd name="connsiteX3" fmla="*/ 0 w 38706"/>
                <a:gd name="connsiteY3" fmla="*/ 54700 h 5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6" h="54700">
                  <a:moveTo>
                    <a:pt x="0" y="0"/>
                  </a:moveTo>
                  <a:lnTo>
                    <a:pt x="38706" y="0"/>
                  </a:lnTo>
                  <a:lnTo>
                    <a:pt x="38706" y="54700"/>
                  </a:lnTo>
                  <a:lnTo>
                    <a:pt x="0" y="54700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59D2A1E2-1BED-50E7-93CF-AD3C75BDEB1E}"/>
                </a:ext>
              </a:extLst>
            </p:cNvPr>
            <p:cNvSpPr/>
            <p:nvPr/>
          </p:nvSpPr>
          <p:spPr>
            <a:xfrm>
              <a:off x="9661029" y="4835288"/>
              <a:ext cx="38706" cy="54700"/>
            </a:xfrm>
            <a:custGeom>
              <a:avLst/>
              <a:gdLst>
                <a:gd name="connsiteX0" fmla="*/ 0 w 38706"/>
                <a:gd name="connsiteY0" fmla="*/ 0 h 54700"/>
                <a:gd name="connsiteX1" fmla="*/ 38706 w 38706"/>
                <a:gd name="connsiteY1" fmla="*/ 0 h 54700"/>
                <a:gd name="connsiteX2" fmla="*/ 38706 w 38706"/>
                <a:gd name="connsiteY2" fmla="*/ 54700 h 54700"/>
                <a:gd name="connsiteX3" fmla="*/ 0 w 38706"/>
                <a:gd name="connsiteY3" fmla="*/ 54700 h 5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6" h="54700">
                  <a:moveTo>
                    <a:pt x="0" y="0"/>
                  </a:moveTo>
                  <a:lnTo>
                    <a:pt x="38706" y="0"/>
                  </a:lnTo>
                  <a:lnTo>
                    <a:pt x="38706" y="54700"/>
                  </a:lnTo>
                  <a:lnTo>
                    <a:pt x="0" y="54700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F9871A72-EAB4-12EA-3831-5B80529064FB}"/>
                </a:ext>
              </a:extLst>
            </p:cNvPr>
            <p:cNvSpPr/>
            <p:nvPr/>
          </p:nvSpPr>
          <p:spPr>
            <a:xfrm>
              <a:off x="9590441" y="4865464"/>
              <a:ext cx="341210" cy="311034"/>
            </a:xfrm>
            <a:custGeom>
              <a:avLst/>
              <a:gdLst>
                <a:gd name="connsiteX0" fmla="*/ 285551 w 341210"/>
                <a:gd name="connsiteY0" fmla="*/ 0 h 311034"/>
                <a:gd name="connsiteX1" fmla="*/ 285551 w 341210"/>
                <a:gd name="connsiteY1" fmla="*/ 39346 h 311034"/>
                <a:gd name="connsiteX2" fmla="*/ 217309 w 341210"/>
                <a:gd name="connsiteY2" fmla="*/ 39346 h 311034"/>
                <a:gd name="connsiteX3" fmla="*/ 217309 w 341210"/>
                <a:gd name="connsiteY3" fmla="*/ 0 h 311034"/>
                <a:gd name="connsiteX4" fmla="*/ 124009 w 341210"/>
                <a:gd name="connsiteY4" fmla="*/ 0 h 311034"/>
                <a:gd name="connsiteX5" fmla="*/ 124009 w 341210"/>
                <a:gd name="connsiteY5" fmla="*/ 39346 h 311034"/>
                <a:gd name="connsiteX6" fmla="*/ 55766 w 341210"/>
                <a:gd name="connsiteY6" fmla="*/ 39346 h 311034"/>
                <a:gd name="connsiteX7" fmla="*/ 55766 w 341210"/>
                <a:gd name="connsiteY7" fmla="*/ 0 h 311034"/>
                <a:gd name="connsiteX8" fmla="*/ 0 w 341210"/>
                <a:gd name="connsiteY8" fmla="*/ 0 h 311034"/>
                <a:gd name="connsiteX9" fmla="*/ 0 w 341210"/>
                <a:gd name="connsiteY9" fmla="*/ 43824 h 311034"/>
                <a:gd name="connsiteX10" fmla="*/ 0 w 341210"/>
                <a:gd name="connsiteY10" fmla="*/ 311035 h 311034"/>
                <a:gd name="connsiteX11" fmla="*/ 341211 w 341210"/>
                <a:gd name="connsiteY11" fmla="*/ 311035 h 311034"/>
                <a:gd name="connsiteX12" fmla="*/ 341211 w 341210"/>
                <a:gd name="connsiteY12" fmla="*/ 0 h 311034"/>
                <a:gd name="connsiteX13" fmla="*/ 285551 w 341210"/>
                <a:gd name="connsiteY13" fmla="*/ 0 h 311034"/>
                <a:gd name="connsiteX14" fmla="*/ 302611 w 341210"/>
                <a:gd name="connsiteY14" fmla="*/ 272329 h 311034"/>
                <a:gd name="connsiteX15" fmla="*/ 38706 w 341210"/>
                <a:gd name="connsiteY15" fmla="*/ 272329 h 311034"/>
                <a:gd name="connsiteX16" fmla="*/ 38706 w 341210"/>
                <a:gd name="connsiteY16" fmla="*/ 78479 h 311034"/>
                <a:gd name="connsiteX17" fmla="*/ 302611 w 341210"/>
                <a:gd name="connsiteY17" fmla="*/ 78479 h 311034"/>
                <a:gd name="connsiteX18" fmla="*/ 302611 w 341210"/>
                <a:gd name="connsiteY18" fmla="*/ 272329 h 311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210" h="311034">
                  <a:moveTo>
                    <a:pt x="285551" y="0"/>
                  </a:moveTo>
                  <a:lnTo>
                    <a:pt x="285551" y="39346"/>
                  </a:lnTo>
                  <a:lnTo>
                    <a:pt x="217309" y="39346"/>
                  </a:lnTo>
                  <a:lnTo>
                    <a:pt x="217309" y="0"/>
                  </a:lnTo>
                  <a:lnTo>
                    <a:pt x="124009" y="0"/>
                  </a:lnTo>
                  <a:lnTo>
                    <a:pt x="124009" y="39346"/>
                  </a:lnTo>
                  <a:lnTo>
                    <a:pt x="55766" y="39346"/>
                  </a:lnTo>
                  <a:lnTo>
                    <a:pt x="55766" y="0"/>
                  </a:lnTo>
                  <a:lnTo>
                    <a:pt x="0" y="0"/>
                  </a:lnTo>
                  <a:lnTo>
                    <a:pt x="0" y="43824"/>
                  </a:lnTo>
                  <a:lnTo>
                    <a:pt x="0" y="311035"/>
                  </a:lnTo>
                  <a:lnTo>
                    <a:pt x="341211" y="311035"/>
                  </a:lnTo>
                  <a:lnTo>
                    <a:pt x="341211" y="0"/>
                  </a:lnTo>
                  <a:lnTo>
                    <a:pt x="285551" y="0"/>
                  </a:lnTo>
                  <a:close/>
                  <a:moveTo>
                    <a:pt x="302611" y="272329"/>
                  </a:moveTo>
                  <a:lnTo>
                    <a:pt x="38706" y="272329"/>
                  </a:lnTo>
                  <a:lnTo>
                    <a:pt x="38706" y="78479"/>
                  </a:lnTo>
                  <a:lnTo>
                    <a:pt x="302611" y="78479"/>
                  </a:lnTo>
                  <a:lnTo>
                    <a:pt x="302611" y="272329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D2D0059-7622-C83A-816E-106BEB1F76C5}"/>
                </a:ext>
              </a:extLst>
            </p:cNvPr>
            <p:cNvSpPr/>
            <p:nvPr/>
          </p:nvSpPr>
          <p:spPr>
            <a:xfrm>
              <a:off x="9667320" y="4987660"/>
              <a:ext cx="88287" cy="107801"/>
            </a:xfrm>
            <a:custGeom>
              <a:avLst/>
              <a:gdLst>
                <a:gd name="connsiteX0" fmla="*/ 38066 w 88287"/>
                <a:gd name="connsiteY0" fmla="*/ 55980 h 107801"/>
                <a:gd name="connsiteX1" fmla="*/ 9170 w 88287"/>
                <a:gd name="connsiteY1" fmla="*/ 83170 h 107801"/>
                <a:gd name="connsiteX2" fmla="*/ 0 w 88287"/>
                <a:gd name="connsiteY2" fmla="*/ 107801 h 107801"/>
                <a:gd name="connsiteX3" fmla="*/ 88288 w 88287"/>
                <a:gd name="connsiteY3" fmla="*/ 107801 h 107801"/>
                <a:gd name="connsiteX4" fmla="*/ 88288 w 88287"/>
                <a:gd name="connsiteY4" fmla="*/ 83810 h 107801"/>
                <a:gd name="connsiteX5" fmla="*/ 42331 w 88287"/>
                <a:gd name="connsiteY5" fmla="*/ 83810 h 107801"/>
                <a:gd name="connsiteX6" fmla="*/ 49369 w 88287"/>
                <a:gd name="connsiteY6" fmla="*/ 77412 h 107801"/>
                <a:gd name="connsiteX7" fmla="*/ 61311 w 88287"/>
                <a:gd name="connsiteY7" fmla="*/ 68775 h 107801"/>
                <a:gd name="connsiteX8" fmla="*/ 81890 w 88287"/>
                <a:gd name="connsiteY8" fmla="*/ 49369 h 107801"/>
                <a:gd name="connsiteX9" fmla="*/ 87541 w 88287"/>
                <a:gd name="connsiteY9" fmla="*/ 30815 h 107801"/>
                <a:gd name="connsiteX10" fmla="*/ 82637 w 88287"/>
                <a:gd name="connsiteY10" fmla="*/ 14395 h 107801"/>
                <a:gd name="connsiteX11" fmla="*/ 69095 w 88287"/>
                <a:gd name="connsiteY11" fmla="*/ 3519 h 107801"/>
                <a:gd name="connsiteX12" fmla="*/ 44890 w 88287"/>
                <a:gd name="connsiteY12" fmla="*/ 0 h 107801"/>
                <a:gd name="connsiteX13" fmla="*/ 21538 w 88287"/>
                <a:gd name="connsiteY13" fmla="*/ 3732 h 107801"/>
                <a:gd name="connsiteX14" fmla="*/ 8530 w 88287"/>
                <a:gd name="connsiteY14" fmla="*/ 14395 h 107801"/>
                <a:gd name="connsiteX15" fmla="*/ 2239 w 88287"/>
                <a:gd name="connsiteY15" fmla="*/ 33801 h 107801"/>
                <a:gd name="connsiteX16" fmla="*/ 31668 w 88287"/>
                <a:gd name="connsiteY16" fmla="*/ 36147 h 107801"/>
                <a:gd name="connsiteX17" fmla="*/ 36467 w 88287"/>
                <a:gd name="connsiteY17" fmla="*/ 23672 h 107801"/>
                <a:gd name="connsiteX18" fmla="*/ 45637 w 88287"/>
                <a:gd name="connsiteY18" fmla="*/ 20153 h 107801"/>
                <a:gd name="connsiteX19" fmla="*/ 54594 w 88287"/>
                <a:gd name="connsiteY19" fmla="*/ 23565 h 107801"/>
                <a:gd name="connsiteX20" fmla="*/ 58112 w 88287"/>
                <a:gd name="connsiteY20" fmla="*/ 31882 h 107801"/>
                <a:gd name="connsiteX21" fmla="*/ 54487 w 88287"/>
                <a:gd name="connsiteY21" fmla="*/ 41372 h 107801"/>
                <a:gd name="connsiteX22" fmla="*/ 38066 w 88287"/>
                <a:gd name="connsiteY22" fmla="*/ 55980 h 107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8287" h="107801">
                  <a:moveTo>
                    <a:pt x="38066" y="55980"/>
                  </a:moveTo>
                  <a:cubicBezTo>
                    <a:pt x="23991" y="66429"/>
                    <a:pt x="14395" y="75493"/>
                    <a:pt x="9170" y="83170"/>
                  </a:cubicBezTo>
                  <a:cubicBezTo>
                    <a:pt x="4052" y="90847"/>
                    <a:pt x="959" y="99057"/>
                    <a:pt x="0" y="107801"/>
                  </a:cubicBezTo>
                  <a:lnTo>
                    <a:pt x="88288" y="107801"/>
                  </a:lnTo>
                  <a:lnTo>
                    <a:pt x="88288" y="83810"/>
                  </a:lnTo>
                  <a:lnTo>
                    <a:pt x="42331" y="83810"/>
                  </a:lnTo>
                  <a:cubicBezTo>
                    <a:pt x="44997" y="81144"/>
                    <a:pt x="47343" y="79012"/>
                    <a:pt x="49369" y="77412"/>
                  </a:cubicBezTo>
                  <a:cubicBezTo>
                    <a:pt x="51395" y="75813"/>
                    <a:pt x="55340" y="72934"/>
                    <a:pt x="61311" y="68775"/>
                  </a:cubicBezTo>
                  <a:cubicBezTo>
                    <a:pt x="71334" y="61738"/>
                    <a:pt x="78158" y="55233"/>
                    <a:pt x="81890" y="49369"/>
                  </a:cubicBezTo>
                  <a:cubicBezTo>
                    <a:pt x="85622" y="43504"/>
                    <a:pt x="87541" y="37320"/>
                    <a:pt x="87541" y="30815"/>
                  </a:cubicBezTo>
                  <a:cubicBezTo>
                    <a:pt x="87541" y="24738"/>
                    <a:pt x="85942" y="19300"/>
                    <a:pt x="82637" y="14395"/>
                  </a:cubicBezTo>
                  <a:cubicBezTo>
                    <a:pt x="79332" y="9490"/>
                    <a:pt x="74746" y="5864"/>
                    <a:pt x="69095" y="3519"/>
                  </a:cubicBezTo>
                  <a:cubicBezTo>
                    <a:pt x="63337" y="1173"/>
                    <a:pt x="55233" y="0"/>
                    <a:pt x="44890" y="0"/>
                  </a:cubicBezTo>
                  <a:cubicBezTo>
                    <a:pt x="34974" y="0"/>
                    <a:pt x="27190" y="1279"/>
                    <a:pt x="21538" y="3732"/>
                  </a:cubicBezTo>
                  <a:cubicBezTo>
                    <a:pt x="15888" y="6184"/>
                    <a:pt x="11622" y="9810"/>
                    <a:pt x="8530" y="14395"/>
                  </a:cubicBezTo>
                  <a:cubicBezTo>
                    <a:pt x="5437" y="19086"/>
                    <a:pt x="3305" y="25484"/>
                    <a:pt x="2239" y="33801"/>
                  </a:cubicBezTo>
                  <a:lnTo>
                    <a:pt x="31668" y="36147"/>
                  </a:lnTo>
                  <a:cubicBezTo>
                    <a:pt x="32522" y="30176"/>
                    <a:pt x="34121" y="26017"/>
                    <a:pt x="36467" y="23672"/>
                  </a:cubicBezTo>
                  <a:cubicBezTo>
                    <a:pt x="38812" y="21326"/>
                    <a:pt x="41905" y="20153"/>
                    <a:pt x="45637" y="20153"/>
                  </a:cubicBezTo>
                  <a:cubicBezTo>
                    <a:pt x="49262" y="20153"/>
                    <a:pt x="52247" y="21326"/>
                    <a:pt x="54594" y="23565"/>
                  </a:cubicBezTo>
                  <a:cubicBezTo>
                    <a:pt x="56939" y="25804"/>
                    <a:pt x="58112" y="28576"/>
                    <a:pt x="58112" y="31882"/>
                  </a:cubicBezTo>
                  <a:cubicBezTo>
                    <a:pt x="58112" y="34867"/>
                    <a:pt x="56939" y="38066"/>
                    <a:pt x="54487" y="41372"/>
                  </a:cubicBezTo>
                  <a:cubicBezTo>
                    <a:pt x="52247" y="44677"/>
                    <a:pt x="46703" y="49582"/>
                    <a:pt x="38066" y="55980"/>
                  </a:cubicBez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D3FB73B-6C0E-EECE-7F2C-BFC2D3FE8B94}"/>
                </a:ext>
              </a:extLst>
            </p:cNvPr>
            <p:cNvSpPr/>
            <p:nvPr/>
          </p:nvSpPr>
          <p:spPr>
            <a:xfrm>
              <a:off x="9767338" y="4987553"/>
              <a:ext cx="87541" cy="109720"/>
            </a:xfrm>
            <a:custGeom>
              <a:avLst/>
              <a:gdLst>
                <a:gd name="connsiteX0" fmla="*/ 44037 w 87541"/>
                <a:gd name="connsiteY0" fmla="*/ 91807 h 109720"/>
                <a:gd name="connsiteX1" fmla="*/ 34760 w 87541"/>
                <a:gd name="connsiteY1" fmla="*/ 88395 h 109720"/>
                <a:gd name="connsiteX2" fmla="*/ 29429 w 87541"/>
                <a:gd name="connsiteY2" fmla="*/ 76026 h 109720"/>
                <a:gd name="connsiteX3" fmla="*/ 0 w 87541"/>
                <a:gd name="connsiteY3" fmla="*/ 79971 h 109720"/>
                <a:gd name="connsiteX4" fmla="*/ 8317 w 87541"/>
                <a:gd name="connsiteY4" fmla="*/ 96392 h 109720"/>
                <a:gd name="connsiteX5" fmla="*/ 22071 w 87541"/>
                <a:gd name="connsiteY5" fmla="*/ 106308 h 109720"/>
                <a:gd name="connsiteX6" fmla="*/ 44890 w 87541"/>
                <a:gd name="connsiteY6" fmla="*/ 109721 h 109720"/>
                <a:gd name="connsiteX7" fmla="*/ 68775 w 87541"/>
                <a:gd name="connsiteY7" fmla="*/ 105136 h 109720"/>
                <a:gd name="connsiteX8" fmla="*/ 82743 w 87541"/>
                <a:gd name="connsiteY8" fmla="*/ 92020 h 109720"/>
                <a:gd name="connsiteX9" fmla="*/ 87541 w 87541"/>
                <a:gd name="connsiteY9" fmla="*/ 74213 h 109720"/>
                <a:gd name="connsiteX10" fmla="*/ 84663 w 87541"/>
                <a:gd name="connsiteY10" fmla="*/ 61524 h 109720"/>
                <a:gd name="connsiteX11" fmla="*/ 76452 w 87541"/>
                <a:gd name="connsiteY11" fmla="*/ 52994 h 109720"/>
                <a:gd name="connsiteX12" fmla="*/ 67069 w 87541"/>
                <a:gd name="connsiteY12" fmla="*/ 49476 h 109720"/>
                <a:gd name="connsiteX13" fmla="*/ 78372 w 87541"/>
                <a:gd name="connsiteY13" fmla="*/ 39666 h 109720"/>
                <a:gd name="connsiteX14" fmla="*/ 82103 w 87541"/>
                <a:gd name="connsiteY14" fmla="*/ 27190 h 109720"/>
                <a:gd name="connsiteX15" fmla="*/ 72827 w 87541"/>
                <a:gd name="connsiteY15" fmla="*/ 7784 h 109720"/>
                <a:gd name="connsiteX16" fmla="*/ 42864 w 87541"/>
                <a:gd name="connsiteY16" fmla="*/ 0 h 109720"/>
                <a:gd name="connsiteX17" fmla="*/ 14928 w 87541"/>
                <a:gd name="connsiteY17" fmla="*/ 7144 h 109720"/>
                <a:gd name="connsiteX18" fmla="*/ 1599 w 87541"/>
                <a:gd name="connsiteY18" fmla="*/ 27510 h 109720"/>
                <a:gd name="connsiteX19" fmla="*/ 29429 w 87541"/>
                <a:gd name="connsiteY19" fmla="*/ 32522 h 109720"/>
                <a:gd name="connsiteX20" fmla="*/ 33801 w 87541"/>
                <a:gd name="connsiteY20" fmla="*/ 21432 h 109720"/>
                <a:gd name="connsiteX21" fmla="*/ 42224 w 87541"/>
                <a:gd name="connsiteY21" fmla="*/ 18340 h 109720"/>
                <a:gd name="connsiteX22" fmla="*/ 50222 w 87541"/>
                <a:gd name="connsiteY22" fmla="*/ 21219 h 109720"/>
                <a:gd name="connsiteX23" fmla="*/ 53101 w 87541"/>
                <a:gd name="connsiteY23" fmla="*/ 28896 h 109720"/>
                <a:gd name="connsiteX24" fmla="*/ 49262 w 87541"/>
                <a:gd name="connsiteY24" fmla="*/ 37640 h 109720"/>
                <a:gd name="connsiteX25" fmla="*/ 39665 w 87541"/>
                <a:gd name="connsiteY25" fmla="*/ 41372 h 109720"/>
                <a:gd name="connsiteX26" fmla="*/ 35827 w 87541"/>
                <a:gd name="connsiteY26" fmla="*/ 41052 h 109720"/>
                <a:gd name="connsiteX27" fmla="*/ 34334 w 87541"/>
                <a:gd name="connsiteY27" fmla="*/ 62058 h 109720"/>
                <a:gd name="connsiteX28" fmla="*/ 43931 w 87541"/>
                <a:gd name="connsiteY28" fmla="*/ 60352 h 109720"/>
                <a:gd name="connsiteX29" fmla="*/ 54167 w 87541"/>
                <a:gd name="connsiteY29" fmla="*/ 64404 h 109720"/>
                <a:gd name="connsiteX30" fmla="*/ 58006 w 87541"/>
                <a:gd name="connsiteY30" fmla="*/ 75813 h 109720"/>
                <a:gd name="connsiteX31" fmla="*/ 54060 w 87541"/>
                <a:gd name="connsiteY31" fmla="*/ 87435 h 109720"/>
                <a:gd name="connsiteX32" fmla="*/ 44037 w 87541"/>
                <a:gd name="connsiteY32" fmla="*/ 91807 h 10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7541" h="109720">
                  <a:moveTo>
                    <a:pt x="44037" y="91807"/>
                  </a:moveTo>
                  <a:cubicBezTo>
                    <a:pt x="40305" y="91807"/>
                    <a:pt x="37213" y="90634"/>
                    <a:pt x="34760" y="88395"/>
                  </a:cubicBezTo>
                  <a:cubicBezTo>
                    <a:pt x="32308" y="86156"/>
                    <a:pt x="30496" y="81997"/>
                    <a:pt x="29429" y="76026"/>
                  </a:cubicBezTo>
                  <a:lnTo>
                    <a:pt x="0" y="79971"/>
                  </a:lnTo>
                  <a:cubicBezTo>
                    <a:pt x="1919" y="86582"/>
                    <a:pt x="4692" y="92020"/>
                    <a:pt x="8317" y="96392"/>
                  </a:cubicBezTo>
                  <a:cubicBezTo>
                    <a:pt x="11942" y="100764"/>
                    <a:pt x="16421" y="104069"/>
                    <a:pt x="22071" y="106308"/>
                  </a:cubicBezTo>
                  <a:cubicBezTo>
                    <a:pt x="27616" y="108548"/>
                    <a:pt x="35294" y="109721"/>
                    <a:pt x="44890" y="109721"/>
                  </a:cubicBezTo>
                  <a:cubicBezTo>
                    <a:pt x="54806" y="109721"/>
                    <a:pt x="62697" y="108228"/>
                    <a:pt x="68775" y="105136"/>
                  </a:cubicBezTo>
                  <a:cubicBezTo>
                    <a:pt x="74853" y="102043"/>
                    <a:pt x="79438" y="97672"/>
                    <a:pt x="82743" y="92020"/>
                  </a:cubicBezTo>
                  <a:cubicBezTo>
                    <a:pt x="85942" y="86369"/>
                    <a:pt x="87541" y="80398"/>
                    <a:pt x="87541" y="74213"/>
                  </a:cubicBezTo>
                  <a:cubicBezTo>
                    <a:pt x="87541" y="69308"/>
                    <a:pt x="86582" y="65043"/>
                    <a:pt x="84663" y="61524"/>
                  </a:cubicBezTo>
                  <a:cubicBezTo>
                    <a:pt x="82743" y="58006"/>
                    <a:pt x="79971" y="55127"/>
                    <a:pt x="76452" y="52994"/>
                  </a:cubicBezTo>
                  <a:cubicBezTo>
                    <a:pt x="74320" y="51608"/>
                    <a:pt x="71121" y="50435"/>
                    <a:pt x="67069" y="49476"/>
                  </a:cubicBezTo>
                  <a:cubicBezTo>
                    <a:pt x="72080" y="46703"/>
                    <a:pt x="75919" y="43398"/>
                    <a:pt x="78372" y="39666"/>
                  </a:cubicBezTo>
                  <a:cubicBezTo>
                    <a:pt x="80931" y="35934"/>
                    <a:pt x="82103" y="31775"/>
                    <a:pt x="82103" y="27190"/>
                  </a:cubicBezTo>
                  <a:cubicBezTo>
                    <a:pt x="82103" y="19406"/>
                    <a:pt x="79011" y="12902"/>
                    <a:pt x="72827" y="7784"/>
                  </a:cubicBezTo>
                  <a:cubicBezTo>
                    <a:pt x="66643" y="2666"/>
                    <a:pt x="56620" y="0"/>
                    <a:pt x="42864" y="0"/>
                  </a:cubicBezTo>
                  <a:cubicBezTo>
                    <a:pt x="30815" y="0"/>
                    <a:pt x="21538" y="2346"/>
                    <a:pt x="14928" y="7144"/>
                  </a:cubicBezTo>
                  <a:cubicBezTo>
                    <a:pt x="8317" y="11836"/>
                    <a:pt x="3945" y="18660"/>
                    <a:pt x="1599" y="27510"/>
                  </a:cubicBezTo>
                  <a:lnTo>
                    <a:pt x="29429" y="32522"/>
                  </a:lnTo>
                  <a:cubicBezTo>
                    <a:pt x="30175" y="27297"/>
                    <a:pt x="31668" y="23565"/>
                    <a:pt x="33801" y="21432"/>
                  </a:cubicBezTo>
                  <a:cubicBezTo>
                    <a:pt x="35934" y="19300"/>
                    <a:pt x="38812" y="18340"/>
                    <a:pt x="42224" y="18340"/>
                  </a:cubicBezTo>
                  <a:cubicBezTo>
                    <a:pt x="45637" y="18340"/>
                    <a:pt x="48196" y="19300"/>
                    <a:pt x="50222" y="21219"/>
                  </a:cubicBezTo>
                  <a:cubicBezTo>
                    <a:pt x="52141" y="23138"/>
                    <a:pt x="53101" y="25697"/>
                    <a:pt x="53101" y="28896"/>
                  </a:cubicBezTo>
                  <a:cubicBezTo>
                    <a:pt x="53101" y="32308"/>
                    <a:pt x="51821" y="35187"/>
                    <a:pt x="49262" y="37640"/>
                  </a:cubicBezTo>
                  <a:cubicBezTo>
                    <a:pt x="46703" y="40092"/>
                    <a:pt x="43504" y="41372"/>
                    <a:pt x="39665" y="41372"/>
                  </a:cubicBezTo>
                  <a:cubicBezTo>
                    <a:pt x="38705" y="41372"/>
                    <a:pt x="37426" y="41265"/>
                    <a:pt x="35827" y="41052"/>
                  </a:cubicBezTo>
                  <a:lnTo>
                    <a:pt x="34334" y="62058"/>
                  </a:lnTo>
                  <a:cubicBezTo>
                    <a:pt x="38386" y="60885"/>
                    <a:pt x="41585" y="60352"/>
                    <a:pt x="43931" y="60352"/>
                  </a:cubicBezTo>
                  <a:cubicBezTo>
                    <a:pt x="48196" y="60352"/>
                    <a:pt x="51714" y="61738"/>
                    <a:pt x="54167" y="64404"/>
                  </a:cubicBezTo>
                  <a:cubicBezTo>
                    <a:pt x="56726" y="67069"/>
                    <a:pt x="58006" y="70908"/>
                    <a:pt x="58006" y="75813"/>
                  </a:cubicBezTo>
                  <a:cubicBezTo>
                    <a:pt x="58006" y="80611"/>
                    <a:pt x="56726" y="84450"/>
                    <a:pt x="54060" y="87435"/>
                  </a:cubicBezTo>
                  <a:cubicBezTo>
                    <a:pt x="51288" y="90421"/>
                    <a:pt x="47983" y="91807"/>
                    <a:pt x="44037" y="91807"/>
                  </a:cubicBez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0" name="Graphic 2">
            <a:extLst>
              <a:ext uri="{FF2B5EF4-FFF2-40B4-BE49-F238E27FC236}">
                <a16:creationId xmlns:a16="http://schemas.microsoft.com/office/drawing/2014/main" id="{98A26C52-3170-8E43-E608-28B8C936A0E9}"/>
              </a:ext>
            </a:extLst>
          </p:cNvPr>
          <p:cNvGrpSpPr/>
          <p:nvPr/>
        </p:nvGrpSpPr>
        <p:grpSpPr>
          <a:xfrm>
            <a:off x="8908019" y="4835288"/>
            <a:ext cx="341210" cy="341210"/>
            <a:chOff x="8908019" y="4835288"/>
            <a:chExt cx="341210" cy="341210"/>
          </a:xfrm>
          <a:solidFill>
            <a:schemeClr val="tx1"/>
          </a:solidFill>
        </p:grpSpPr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8083B9A-EA92-F617-E373-B0A26D164D10}"/>
                </a:ext>
              </a:extLst>
            </p:cNvPr>
            <p:cNvSpPr/>
            <p:nvPr/>
          </p:nvSpPr>
          <p:spPr>
            <a:xfrm>
              <a:off x="8970610" y="4973159"/>
              <a:ext cx="54593" cy="54593"/>
            </a:xfrm>
            <a:custGeom>
              <a:avLst/>
              <a:gdLst>
                <a:gd name="connsiteX0" fmla="*/ 0 w 54593"/>
                <a:gd name="connsiteY0" fmla="*/ 0 h 54593"/>
                <a:gd name="connsiteX1" fmla="*/ 54594 w 54593"/>
                <a:gd name="connsiteY1" fmla="*/ 0 h 54593"/>
                <a:gd name="connsiteX2" fmla="*/ 54594 w 54593"/>
                <a:gd name="connsiteY2" fmla="*/ 54594 h 54593"/>
                <a:gd name="connsiteX3" fmla="*/ 0 w 54593"/>
                <a:gd name="connsiteY3" fmla="*/ 54594 h 5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93" h="54593">
                  <a:moveTo>
                    <a:pt x="0" y="0"/>
                  </a:moveTo>
                  <a:lnTo>
                    <a:pt x="54594" y="0"/>
                  </a:lnTo>
                  <a:lnTo>
                    <a:pt x="54594" y="54594"/>
                  </a:lnTo>
                  <a:lnTo>
                    <a:pt x="0" y="54594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05B87055-5E0E-2DE3-178F-1E6668135442}"/>
                </a:ext>
              </a:extLst>
            </p:cNvPr>
            <p:cNvSpPr/>
            <p:nvPr/>
          </p:nvSpPr>
          <p:spPr>
            <a:xfrm>
              <a:off x="9051328" y="4973159"/>
              <a:ext cx="54593" cy="54593"/>
            </a:xfrm>
            <a:custGeom>
              <a:avLst/>
              <a:gdLst>
                <a:gd name="connsiteX0" fmla="*/ 0 w 54593"/>
                <a:gd name="connsiteY0" fmla="*/ 0 h 54593"/>
                <a:gd name="connsiteX1" fmla="*/ 54594 w 54593"/>
                <a:gd name="connsiteY1" fmla="*/ 0 h 54593"/>
                <a:gd name="connsiteX2" fmla="*/ 54594 w 54593"/>
                <a:gd name="connsiteY2" fmla="*/ 54594 h 54593"/>
                <a:gd name="connsiteX3" fmla="*/ 0 w 54593"/>
                <a:gd name="connsiteY3" fmla="*/ 54594 h 5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93" h="54593">
                  <a:moveTo>
                    <a:pt x="0" y="0"/>
                  </a:moveTo>
                  <a:lnTo>
                    <a:pt x="54594" y="0"/>
                  </a:lnTo>
                  <a:lnTo>
                    <a:pt x="54594" y="54594"/>
                  </a:lnTo>
                  <a:lnTo>
                    <a:pt x="0" y="54594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6A10FA5-741F-ACC0-E1C4-93AB068EE34F}"/>
                </a:ext>
              </a:extLst>
            </p:cNvPr>
            <p:cNvSpPr/>
            <p:nvPr/>
          </p:nvSpPr>
          <p:spPr>
            <a:xfrm>
              <a:off x="9132046" y="4973159"/>
              <a:ext cx="54593" cy="54593"/>
            </a:xfrm>
            <a:custGeom>
              <a:avLst/>
              <a:gdLst>
                <a:gd name="connsiteX0" fmla="*/ 0 w 54593"/>
                <a:gd name="connsiteY0" fmla="*/ 0 h 54593"/>
                <a:gd name="connsiteX1" fmla="*/ 54594 w 54593"/>
                <a:gd name="connsiteY1" fmla="*/ 0 h 54593"/>
                <a:gd name="connsiteX2" fmla="*/ 54594 w 54593"/>
                <a:gd name="connsiteY2" fmla="*/ 54594 h 54593"/>
                <a:gd name="connsiteX3" fmla="*/ 0 w 54593"/>
                <a:gd name="connsiteY3" fmla="*/ 54594 h 5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93" h="54593">
                  <a:moveTo>
                    <a:pt x="0" y="0"/>
                  </a:moveTo>
                  <a:lnTo>
                    <a:pt x="54594" y="0"/>
                  </a:lnTo>
                  <a:lnTo>
                    <a:pt x="54594" y="54594"/>
                  </a:lnTo>
                  <a:lnTo>
                    <a:pt x="0" y="54594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4A4085EC-35EB-DDE9-ED24-27BC7072066E}"/>
                </a:ext>
              </a:extLst>
            </p:cNvPr>
            <p:cNvSpPr/>
            <p:nvPr/>
          </p:nvSpPr>
          <p:spPr>
            <a:xfrm>
              <a:off x="8970610" y="5053876"/>
              <a:ext cx="54593" cy="54593"/>
            </a:xfrm>
            <a:custGeom>
              <a:avLst/>
              <a:gdLst>
                <a:gd name="connsiteX0" fmla="*/ 0 w 54593"/>
                <a:gd name="connsiteY0" fmla="*/ 0 h 54593"/>
                <a:gd name="connsiteX1" fmla="*/ 54594 w 54593"/>
                <a:gd name="connsiteY1" fmla="*/ 0 h 54593"/>
                <a:gd name="connsiteX2" fmla="*/ 54594 w 54593"/>
                <a:gd name="connsiteY2" fmla="*/ 54594 h 54593"/>
                <a:gd name="connsiteX3" fmla="*/ 0 w 54593"/>
                <a:gd name="connsiteY3" fmla="*/ 54594 h 5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93" h="54593">
                  <a:moveTo>
                    <a:pt x="0" y="0"/>
                  </a:moveTo>
                  <a:lnTo>
                    <a:pt x="54594" y="0"/>
                  </a:lnTo>
                  <a:lnTo>
                    <a:pt x="54594" y="54594"/>
                  </a:lnTo>
                  <a:lnTo>
                    <a:pt x="0" y="54594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04DA70E4-45AB-7F77-33A3-949F721E3E0E}"/>
                </a:ext>
              </a:extLst>
            </p:cNvPr>
            <p:cNvSpPr/>
            <p:nvPr/>
          </p:nvSpPr>
          <p:spPr>
            <a:xfrm>
              <a:off x="9051328" y="5053876"/>
              <a:ext cx="54593" cy="54593"/>
            </a:xfrm>
            <a:custGeom>
              <a:avLst/>
              <a:gdLst>
                <a:gd name="connsiteX0" fmla="*/ 0 w 54593"/>
                <a:gd name="connsiteY0" fmla="*/ 0 h 54593"/>
                <a:gd name="connsiteX1" fmla="*/ 54594 w 54593"/>
                <a:gd name="connsiteY1" fmla="*/ 0 h 54593"/>
                <a:gd name="connsiteX2" fmla="*/ 54594 w 54593"/>
                <a:gd name="connsiteY2" fmla="*/ 54594 h 54593"/>
                <a:gd name="connsiteX3" fmla="*/ 0 w 54593"/>
                <a:gd name="connsiteY3" fmla="*/ 54594 h 5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93" h="54593">
                  <a:moveTo>
                    <a:pt x="0" y="0"/>
                  </a:moveTo>
                  <a:lnTo>
                    <a:pt x="54594" y="0"/>
                  </a:lnTo>
                  <a:lnTo>
                    <a:pt x="54594" y="54594"/>
                  </a:lnTo>
                  <a:lnTo>
                    <a:pt x="0" y="54594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02E5AEF-187E-55D5-63BD-4EFAA4F10EB8}"/>
                </a:ext>
              </a:extLst>
            </p:cNvPr>
            <p:cNvSpPr/>
            <p:nvPr/>
          </p:nvSpPr>
          <p:spPr>
            <a:xfrm>
              <a:off x="9132046" y="5053876"/>
              <a:ext cx="54593" cy="54593"/>
            </a:xfrm>
            <a:custGeom>
              <a:avLst/>
              <a:gdLst>
                <a:gd name="connsiteX0" fmla="*/ 0 w 54593"/>
                <a:gd name="connsiteY0" fmla="*/ 0 h 54593"/>
                <a:gd name="connsiteX1" fmla="*/ 54594 w 54593"/>
                <a:gd name="connsiteY1" fmla="*/ 0 h 54593"/>
                <a:gd name="connsiteX2" fmla="*/ 54594 w 54593"/>
                <a:gd name="connsiteY2" fmla="*/ 54594 h 54593"/>
                <a:gd name="connsiteX3" fmla="*/ 0 w 54593"/>
                <a:gd name="connsiteY3" fmla="*/ 54594 h 5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93" h="54593">
                  <a:moveTo>
                    <a:pt x="0" y="0"/>
                  </a:moveTo>
                  <a:lnTo>
                    <a:pt x="54594" y="0"/>
                  </a:lnTo>
                  <a:lnTo>
                    <a:pt x="54594" y="54594"/>
                  </a:lnTo>
                  <a:lnTo>
                    <a:pt x="0" y="54594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F6B0F6CB-B98B-AE2F-DF44-2682AED669CA}"/>
                </a:ext>
              </a:extLst>
            </p:cNvPr>
            <p:cNvSpPr/>
            <p:nvPr/>
          </p:nvSpPr>
          <p:spPr>
            <a:xfrm>
              <a:off x="9140043" y="4835288"/>
              <a:ext cx="38706" cy="54593"/>
            </a:xfrm>
            <a:custGeom>
              <a:avLst/>
              <a:gdLst>
                <a:gd name="connsiteX0" fmla="*/ 0 w 38706"/>
                <a:gd name="connsiteY0" fmla="*/ 0 h 54593"/>
                <a:gd name="connsiteX1" fmla="*/ 38706 w 38706"/>
                <a:gd name="connsiteY1" fmla="*/ 0 h 54593"/>
                <a:gd name="connsiteX2" fmla="*/ 38706 w 38706"/>
                <a:gd name="connsiteY2" fmla="*/ 54594 h 54593"/>
                <a:gd name="connsiteX3" fmla="*/ 0 w 38706"/>
                <a:gd name="connsiteY3" fmla="*/ 54594 h 5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6" h="54593">
                  <a:moveTo>
                    <a:pt x="0" y="0"/>
                  </a:moveTo>
                  <a:lnTo>
                    <a:pt x="38706" y="0"/>
                  </a:lnTo>
                  <a:lnTo>
                    <a:pt x="38706" y="54594"/>
                  </a:lnTo>
                  <a:lnTo>
                    <a:pt x="0" y="54594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6AC6B860-0BF5-4D1A-523F-A6C0BFD33676}"/>
                </a:ext>
              </a:extLst>
            </p:cNvPr>
            <p:cNvSpPr/>
            <p:nvPr/>
          </p:nvSpPr>
          <p:spPr>
            <a:xfrm>
              <a:off x="8978501" y="4835288"/>
              <a:ext cx="38706" cy="54593"/>
            </a:xfrm>
            <a:custGeom>
              <a:avLst/>
              <a:gdLst>
                <a:gd name="connsiteX0" fmla="*/ 0 w 38706"/>
                <a:gd name="connsiteY0" fmla="*/ 0 h 54593"/>
                <a:gd name="connsiteX1" fmla="*/ 38706 w 38706"/>
                <a:gd name="connsiteY1" fmla="*/ 0 h 54593"/>
                <a:gd name="connsiteX2" fmla="*/ 38706 w 38706"/>
                <a:gd name="connsiteY2" fmla="*/ 54594 h 54593"/>
                <a:gd name="connsiteX3" fmla="*/ 0 w 38706"/>
                <a:gd name="connsiteY3" fmla="*/ 54594 h 5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06" h="54593">
                  <a:moveTo>
                    <a:pt x="0" y="0"/>
                  </a:moveTo>
                  <a:lnTo>
                    <a:pt x="38706" y="0"/>
                  </a:lnTo>
                  <a:lnTo>
                    <a:pt x="38706" y="54594"/>
                  </a:lnTo>
                  <a:lnTo>
                    <a:pt x="0" y="54594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C7BBACD2-7B15-8801-AF15-DB7D0A9CFEDA}"/>
                </a:ext>
              </a:extLst>
            </p:cNvPr>
            <p:cNvSpPr/>
            <p:nvPr/>
          </p:nvSpPr>
          <p:spPr>
            <a:xfrm>
              <a:off x="8908019" y="4865357"/>
              <a:ext cx="341210" cy="311141"/>
            </a:xfrm>
            <a:custGeom>
              <a:avLst/>
              <a:gdLst>
                <a:gd name="connsiteX0" fmla="*/ 341211 w 341210"/>
                <a:gd name="connsiteY0" fmla="*/ 44144 h 311141"/>
                <a:gd name="connsiteX1" fmla="*/ 341211 w 341210"/>
                <a:gd name="connsiteY1" fmla="*/ 0 h 311141"/>
                <a:gd name="connsiteX2" fmla="*/ 285444 w 341210"/>
                <a:gd name="connsiteY2" fmla="*/ 0 h 311141"/>
                <a:gd name="connsiteX3" fmla="*/ 285444 w 341210"/>
                <a:gd name="connsiteY3" fmla="*/ 39239 h 311141"/>
                <a:gd name="connsiteX4" fmla="*/ 217202 w 341210"/>
                <a:gd name="connsiteY4" fmla="*/ 39239 h 311141"/>
                <a:gd name="connsiteX5" fmla="*/ 217202 w 341210"/>
                <a:gd name="connsiteY5" fmla="*/ 0 h 311141"/>
                <a:gd name="connsiteX6" fmla="*/ 123902 w 341210"/>
                <a:gd name="connsiteY6" fmla="*/ 0 h 311141"/>
                <a:gd name="connsiteX7" fmla="*/ 123902 w 341210"/>
                <a:gd name="connsiteY7" fmla="*/ 39239 h 311141"/>
                <a:gd name="connsiteX8" fmla="*/ 55660 w 341210"/>
                <a:gd name="connsiteY8" fmla="*/ 39239 h 311141"/>
                <a:gd name="connsiteX9" fmla="*/ 55660 w 341210"/>
                <a:gd name="connsiteY9" fmla="*/ 0 h 311141"/>
                <a:gd name="connsiteX10" fmla="*/ 0 w 341210"/>
                <a:gd name="connsiteY10" fmla="*/ 0 h 311141"/>
                <a:gd name="connsiteX11" fmla="*/ 0 w 341210"/>
                <a:gd name="connsiteY11" fmla="*/ 311141 h 311141"/>
                <a:gd name="connsiteX12" fmla="*/ 341211 w 341210"/>
                <a:gd name="connsiteY12" fmla="*/ 311141 h 311141"/>
                <a:gd name="connsiteX13" fmla="*/ 341211 w 341210"/>
                <a:gd name="connsiteY13" fmla="*/ 44144 h 311141"/>
                <a:gd name="connsiteX14" fmla="*/ 302505 w 341210"/>
                <a:gd name="connsiteY14" fmla="*/ 272435 h 311141"/>
                <a:gd name="connsiteX15" fmla="*/ 38599 w 341210"/>
                <a:gd name="connsiteY15" fmla="*/ 272435 h 311141"/>
                <a:gd name="connsiteX16" fmla="*/ 38599 w 341210"/>
                <a:gd name="connsiteY16" fmla="*/ 78478 h 311141"/>
                <a:gd name="connsiteX17" fmla="*/ 302505 w 341210"/>
                <a:gd name="connsiteY17" fmla="*/ 78478 h 311141"/>
                <a:gd name="connsiteX18" fmla="*/ 302505 w 341210"/>
                <a:gd name="connsiteY18" fmla="*/ 272435 h 311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210" h="311141">
                  <a:moveTo>
                    <a:pt x="341211" y="44144"/>
                  </a:moveTo>
                  <a:lnTo>
                    <a:pt x="341211" y="0"/>
                  </a:lnTo>
                  <a:lnTo>
                    <a:pt x="285444" y="0"/>
                  </a:lnTo>
                  <a:lnTo>
                    <a:pt x="285444" y="39239"/>
                  </a:lnTo>
                  <a:lnTo>
                    <a:pt x="217202" y="39239"/>
                  </a:lnTo>
                  <a:lnTo>
                    <a:pt x="217202" y="0"/>
                  </a:lnTo>
                  <a:lnTo>
                    <a:pt x="123902" y="0"/>
                  </a:lnTo>
                  <a:lnTo>
                    <a:pt x="123902" y="39239"/>
                  </a:lnTo>
                  <a:lnTo>
                    <a:pt x="55660" y="39239"/>
                  </a:lnTo>
                  <a:lnTo>
                    <a:pt x="55660" y="0"/>
                  </a:lnTo>
                  <a:lnTo>
                    <a:pt x="0" y="0"/>
                  </a:lnTo>
                  <a:lnTo>
                    <a:pt x="0" y="311141"/>
                  </a:lnTo>
                  <a:lnTo>
                    <a:pt x="341211" y="311141"/>
                  </a:lnTo>
                  <a:lnTo>
                    <a:pt x="341211" y="44144"/>
                  </a:lnTo>
                  <a:close/>
                  <a:moveTo>
                    <a:pt x="302505" y="272435"/>
                  </a:moveTo>
                  <a:lnTo>
                    <a:pt x="38599" y="272435"/>
                  </a:lnTo>
                  <a:lnTo>
                    <a:pt x="38599" y="78478"/>
                  </a:lnTo>
                  <a:lnTo>
                    <a:pt x="302505" y="78478"/>
                  </a:lnTo>
                  <a:lnTo>
                    <a:pt x="302505" y="272435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0" name="Graphic 2">
            <a:extLst>
              <a:ext uri="{FF2B5EF4-FFF2-40B4-BE49-F238E27FC236}">
                <a16:creationId xmlns:a16="http://schemas.microsoft.com/office/drawing/2014/main" id="{834FD941-49BD-432E-9ACC-58102E19122D}"/>
              </a:ext>
            </a:extLst>
          </p:cNvPr>
          <p:cNvGrpSpPr/>
          <p:nvPr/>
        </p:nvGrpSpPr>
        <p:grpSpPr>
          <a:xfrm>
            <a:off x="8225705" y="4835288"/>
            <a:ext cx="341210" cy="341317"/>
            <a:chOff x="8225705" y="4835288"/>
            <a:chExt cx="341210" cy="341317"/>
          </a:xfrm>
          <a:solidFill>
            <a:schemeClr val="tx1"/>
          </a:solidFill>
        </p:grpSpPr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6EC0139-6DE7-5031-8C26-41658D807326}"/>
                </a:ext>
              </a:extLst>
            </p:cNvPr>
            <p:cNvSpPr/>
            <p:nvPr/>
          </p:nvSpPr>
          <p:spPr>
            <a:xfrm>
              <a:off x="8225705" y="4835288"/>
              <a:ext cx="115584" cy="115585"/>
            </a:xfrm>
            <a:custGeom>
              <a:avLst/>
              <a:gdLst>
                <a:gd name="connsiteX0" fmla="*/ 109401 w 115584"/>
                <a:gd name="connsiteY0" fmla="*/ 26017 h 115585"/>
                <a:gd name="connsiteX1" fmla="*/ 115585 w 115584"/>
                <a:gd name="connsiteY1" fmla="*/ 23565 h 115585"/>
                <a:gd name="connsiteX2" fmla="*/ 65363 w 115584"/>
                <a:gd name="connsiteY2" fmla="*/ 0 h 115585"/>
                <a:gd name="connsiteX3" fmla="*/ 0 w 115584"/>
                <a:gd name="connsiteY3" fmla="*/ 65363 h 115585"/>
                <a:gd name="connsiteX4" fmla="*/ 23564 w 115584"/>
                <a:gd name="connsiteY4" fmla="*/ 115585 h 115585"/>
                <a:gd name="connsiteX5" fmla="*/ 26017 w 115584"/>
                <a:gd name="connsiteY5" fmla="*/ 109507 h 115585"/>
                <a:gd name="connsiteX6" fmla="*/ 59605 w 115584"/>
                <a:gd name="connsiteY6" fmla="*/ 59605 h 115585"/>
                <a:gd name="connsiteX7" fmla="*/ 109401 w 115584"/>
                <a:gd name="connsiteY7" fmla="*/ 26017 h 115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584" h="115585">
                  <a:moveTo>
                    <a:pt x="109401" y="26017"/>
                  </a:moveTo>
                  <a:cubicBezTo>
                    <a:pt x="111427" y="25164"/>
                    <a:pt x="113453" y="24311"/>
                    <a:pt x="115585" y="23565"/>
                  </a:cubicBezTo>
                  <a:cubicBezTo>
                    <a:pt x="103642" y="9170"/>
                    <a:pt x="85516" y="0"/>
                    <a:pt x="65363" y="0"/>
                  </a:cubicBezTo>
                  <a:cubicBezTo>
                    <a:pt x="29216" y="0"/>
                    <a:pt x="0" y="29216"/>
                    <a:pt x="0" y="65363"/>
                  </a:cubicBezTo>
                  <a:cubicBezTo>
                    <a:pt x="0" y="85516"/>
                    <a:pt x="9170" y="103643"/>
                    <a:pt x="23564" y="115585"/>
                  </a:cubicBezTo>
                  <a:cubicBezTo>
                    <a:pt x="24311" y="113559"/>
                    <a:pt x="25164" y="111533"/>
                    <a:pt x="26017" y="109507"/>
                  </a:cubicBezTo>
                  <a:cubicBezTo>
                    <a:pt x="33908" y="90847"/>
                    <a:pt x="45210" y="74000"/>
                    <a:pt x="59605" y="59605"/>
                  </a:cubicBezTo>
                  <a:cubicBezTo>
                    <a:pt x="73893" y="45210"/>
                    <a:pt x="90741" y="33908"/>
                    <a:pt x="109401" y="26017"/>
                  </a:cubicBez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D89D52C3-D460-58E0-AB01-1C9CEA8FC2B4}"/>
                </a:ext>
              </a:extLst>
            </p:cNvPr>
            <p:cNvSpPr/>
            <p:nvPr/>
          </p:nvSpPr>
          <p:spPr>
            <a:xfrm>
              <a:off x="8451223" y="4835288"/>
              <a:ext cx="115692" cy="115585"/>
            </a:xfrm>
            <a:custGeom>
              <a:avLst/>
              <a:gdLst>
                <a:gd name="connsiteX0" fmla="*/ 50222 w 115692"/>
                <a:gd name="connsiteY0" fmla="*/ 0 h 115585"/>
                <a:gd name="connsiteX1" fmla="*/ 0 w 115692"/>
                <a:gd name="connsiteY1" fmla="*/ 23565 h 115585"/>
                <a:gd name="connsiteX2" fmla="*/ 6185 w 115692"/>
                <a:gd name="connsiteY2" fmla="*/ 26017 h 115585"/>
                <a:gd name="connsiteX3" fmla="*/ 56087 w 115692"/>
                <a:gd name="connsiteY3" fmla="*/ 59605 h 115585"/>
                <a:gd name="connsiteX4" fmla="*/ 89675 w 115692"/>
                <a:gd name="connsiteY4" fmla="*/ 109507 h 115585"/>
                <a:gd name="connsiteX5" fmla="*/ 92127 w 115692"/>
                <a:gd name="connsiteY5" fmla="*/ 115585 h 115585"/>
                <a:gd name="connsiteX6" fmla="*/ 115692 w 115692"/>
                <a:gd name="connsiteY6" fmla="*/ 65363 h 115585"/>
                <a:gd name="connsiteX7" fmla="*/ 50222 w 115692"/>
                <a:gd name="connsiteY7" fmla="*/ 0 h 115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692" h="115585">
                  <a:moveTo>
                    <a:pt x="50222" y="0"/>
                  </a:moveTo>
                  <a:cubicBezTo>
                    <a:pt x="29963" y="0"/>
                    <a:pt x="11943" y="9170"/>
                    <a:pt x="0" y="23565"/>
                  </a:cubicBezTo>
                  <a:cubicBezTo>
                    <a:pt x="2026" y="24311"/>
                    <a:pt x="4052" y="25164"/>
                    <a:pt x="6185" y="26017"/>
                  </a:cubicBezTo>
                  <a:cubicBezTo>
                    <a:pt x="24845" y="33908"/>
                    <a:pt x="41692" y="45210"/>
                    <a:pt x="56087" y="59605"/>
                  </a:cubicBezTo>
                  <a:cubicBezTo>
                    <a:pt x="70482" y="74000"/>
                    <a:pt x="81784" y="90847"/>
                    <a:pt x="89675" y="109507"/>
                  </a:cubicBezTo>
                  <a:cubicBezTo>
                    <a:pt x="90528" y="111533"/>
                    <a:pt x="91381" y="113559"/>
                    <a:pt x="92127" y="115585"/>
                  </a:cubicBezTo>
                  <a:cubicBezTo>
                    <a:pt x="106522" y="103643"/>
                    <a:pt x="115692" y="85516"/>
                    <a:pt x="115692" y="65363"/>
                  </a:cubicBezTo>
                  <a:cubicBezTo>
                    <a:pt x="115585" y="29216"/>
                    <a:pt x="86263" y="0"/>
                    <a:pt x="50222" y="0"/>
                  </a:cubicBez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35627131-A6D0-5DB2-C4B8-38D487A368E1}"/>
                </a:ext>
              </a:extLst>
            </p:cNvPr>
            <p:cNvSpPr/>
            <p:nvPr/>
          </p:nvSpPr>
          <p:spPr>
            <a:xfrm>
              <a:off x="8265370" y="4875061"/>
              <a:ext cx="261879" cy="301544"/>
            </a:xfrm>
            <a:custGeom>
              <a:avLst/>
              <a:gdLst>
                <a:gd name="connsiteX0" fmla="*/ 261666 w 261879"/>
                <a:gd name="connsiteY0" fmla="*/ 130833 h 301544"/>
                <a:gd name="connsiteX1" fmla="*/ 130833 w 261879"/>
                <a:gd name="connsiteY1" fmla="*/ 0 h 301544"/>
                <a:gd name="connsiteX2" fmla="*/ 0 w 261879"/>
                <a:gd name="connsiteY2" fmla="*/ 130833 h 301544"/>
                <a:gd name="connsiteX3" fmla="*/ 44784 w 261879"/>
                <a:gd name="connsiteY3" fmla="*/ 229357 h 301544"/>
                <a:gd name="connsiteX4" fmla="*/ 0 w 261879"/>
                <a:gd name="connsiteY4" fmla="*/ 274141 h 301544"/>
                <a:gd name="connsiteX5" fmla="*/ 27404 w 261879"/>
                <a:gd name="connsiteY5" fmla="*/ 301545 h 301544"/>
                <a:gd name="connsiteX6" fmla="*/ 78265 w 261879"/>
                <a:gd name="connsiteY6" fmla="*/ 250683 h 301544"/>
                <a:gd name="connsiteX7" fmla="*/ 130940 w 261879"/>
                <a:gd name="connsiteY7" fmla="*/ 261772 h 301544"/>
                <a:gd name="connsiteX8" fmla="*/ 183614 w 261879"/>
                <a:gd name="connsiteY8" fmla="*/ 250683 h 301544"/>
                <a:gd name="connsiteX9" fmla="*/ 234476 w 261879"/>
                <a:gd name="connsiteY9" fmla="*/ 301545 h 301544"/>
                <a:gd name="connsiteX10" fmla="*/ 261879 w 261879"/>
                <a:gd name="connsiteY10" fmla="*/ 274141 h 301544"/>
                <a:gd name="connsiteX11" fmla="*/ 217096 w 261879"/>
                <a:gd name="connsiteY11" fmla="*/ 229357 h 301544"/>
                <a:gd name="connsiteX12" fmla="*/ 261666 w 261879"/>
                <a:gd name="connsiteY12" fmla="*/ 130833 h 301544"/>
                <a:gd name="connsiteX13" fmla="*/ 130833 w 261879"/>
                <a:gd name="connsiteY13" fmla="*/ 223493 h 301544"/>
                <a:gd name="connsiteX14" fmla="*/ 38706 w 261879"/>
                <a:gd name="connsiteY14" fmla="*/ 131366 h 301544"/>
                <a:gd name="connsiteX15" fmla="*/ 130833 w 261879"/>
                <a:gd name="connsiteY15" fmla="*/ 39239 h 301544"/>
                <a:gd name="connsiteX16" fmla="*/ 222960 w 261879"/>
                <a:gd name="connsiteY16" fmla="*/ 131366 h 301544"/>
                <a:gd name="connsiteX17" fmla="*/ 130833 w 261879"/>
                <a:gd name="connsiteY17" fmla="*/ 223493 h 301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61879" h="301544">
                  <a:moveTo>
                    <a:pt x="261666" y="130833"/>
                  </a:moveTo>
                  <a:cubicBezTo>
                    <a:pt x="261666" y="58539"/>
                    <a:pt x="203128" y="0"/>
                    <a:pt x="130833" y="0"/>
                  </a:cubicBezTo>
                  <a:cubicBezTo>
                    <a:pt x="58539" y="0"/>
                    <a:pt x="0" y="58539"/>
                    <a:pt x="0" y="130833"/>
                  </a:cubicBezTo>
                  <a:cubicBezTo>
                    <a:pt x="0" y="170072"/>
                    <a:pt x="17380" y="205366"/>
                    <a:pt x="44784" y="229357"/>
                  </a:cubicBezTo>
                  <a:lnTo>
                    <a:pt x="0" y="274141"/>
                  </a:lnTo>
                  <a:lnTo>
                    <a:pt x="27404" y="301545"/>
                  </a:lnTo>
                  <a:lnTo>
                    <a:pt x="78265" y="250683"/>
                  </a:lnTo>
                  <a:cubicBezTo>
                    <a:pt x="94366" y="257827"/>
                    <a:pt x="112173" y="261772"/>
                    <a:pt x="130940" y="261772"/>
                  </a:cubicBezTo>
                  <a:cubicBezTo>
                    <a:pt x="149707" y="261772"/>
                    <a:pt x="167513" y="257827"/>
                    <a:pt x="183614" y="250683"/>
                  </a:cubicBezTo>
                  <a:lnTo>
                    <a:pt x="234476" y="301545"/>
                  </a:lnTo>
                  <a:lnTo>
                    <a:pt x="261879" y="274141"/>
                  </a:lnTo>
                  <a:lnTo>
                    <a:pt x="217096" y="229357"/>
                  </a:lnTo>
                  <a:cubicBezTo>
                    <a:pt x="244286" y="205366"/>
                    <a:pt x="261666" y="170072"/>
                    <a:pt x="261666" y="130833"/>
                  </a:cubicBezTo>
                  <a:close/>
                  <a:moveTo>
                    <a:pt x="130833" y="223493"/>
                  </a:moveTo>
                  <a:cubicBezTo>
                    <a:pt x="79971" y="223493"/>
                    <a:pt x="38706" y="182228"/>
                    <a:pt x="38706" y="131366"/>
                  </a:cubicBezTo>
                  <a:cubicBezTo>
                    <a:pt x="38706" y="80504"/>
                    <a:pt x="79971" y="39239"/>
                    <a:pt x="130833" y="39239"/>
                  </a:cubicBezTo>
                  <a:cubicBezTo>
                    <a:pt x="181695" y="39239"/>
                    <a:pt x="222960" y="80504"/>
                    <a:pt x="222960" y="131366"/>
                  </a:cubicBezTo>
                  <a:cubicBezTo>
                    <a:pt x="222960" y="182228"/>
                    <a:pt x="181695" y="223493"/>
                    <a:pt x="130833" y="223493"/>
                  </a:cubicBez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F716634F-1829-22B5-3F6E-414C3596C311}"/>
                </a:ext>
              </a:extLst>
            </p:cNvPr>
            <p:cNvSpPr/>
            <p:nvPr/>
          </p:nvSpPr>
          <p:spPr>
            <a:xfrm>
              <a:off x="8383088" y="4941383"/>
              <a:ext cx="76985" cy="105242"/>
            </a:xfrm>
            <a:custGeom>
              <a:avLst/>
              <a:gdLst>
                <a:gd name="connsiteX0" fmla="*/ 26230 w 76985"/>
                <a:gd name="connsiteY0" fmla="*/ 0 h 105242"/>
                <a:gd name="connsiteX1" fmla="*/ 0 w 76985"/>
                <a:gd name="connsiteY1" fmla="*/ 0 h 105242"/>
                <a:gd name="connsiteX2" fmla="*/ 0 w 76985"/>
                <a:gd name="connsiteY2" fmla="*/ 77625 h 105242"/>
                <a:gd name="connsiteX3" fmla="*/ 66749 w 76985"/>
                <a:gd name="connsiteY3" fmla="*/ 105242 h 105242"/>
                <a:gd name="connsiteX4" fmla="*/ 76985 w 76985"/>
                <a:gd name="connsiteY4" fmla="*/ 81251 h 105242"/>
                <a:gd name="connsiteX5" fmla="*/ 26230 w 76985"/>
                <a:gd name="connsiteY5" fmla="*/ 59605 h 105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985" h="105242">
                  <a:moveTo>
                    <a:pt x="26230" y="0"/>
                  </a:moveTo>
                  <a:lnTo>
                    <a:pt x="0" y="0"/>
                  </a:lnTo>
                  <a:lnTo>
                    <a:pt x="0" y="77625"/>
                  </a:lnTo>
                  <a:lnTo>
                    <a:pt x="66749" y="105242"/>
                  </a:lnTo>
                  <a:lnTo>
                    <a:pt x="76985" y="81251"/>
                  </a:lnTo>
                  <a:lnTo>
                    <a:pt x="26230" y="59605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5" name="Graphic 2">
            <a:extLst>
              <a:ext uri="{FF2B5EF4-FFF2-40B4-BE49-F238E27FC236}">
                <a16:creationId xmlns:a16="http://schemas.microsoft.com/office/drawing/2014/main" id="{D6ADC382-1AA5-10B7-42E7-47FF88B423DF}"/>
              </a:ext>
            </a:extLst>
          </p:cNvPr>
          <p:cNvGrpSpPr/>
          <p:nvPr/>
        </p:nvGrpSpPr>
        <p:grpSpPr>
          <a:xfrm>
            <a:off x="7583056" y="4835288"/>
            <a:ext cx="261452" cy="341210"/>
            <a:chOff x="7583056" y="4835288"/>
            <a:chExt cx="261452" cy="341210"/>
          </a:xfrm>
          <a:solidFill>
            <a:schemeClr val="tx1"/>
          </a:solidFill>
        </p:grpSpPr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7F70142-77B6-0C89-8BEF-FE79C9B998B1}"/>
                </a:ext>
              </a:extLst>
            </p:cNvPr>
            <p:cNvSpPr/>
            <p:nvPr/>
          </p:nvSpPr>
          <p:spPr>
            <a:xfrm>
              <a:off x="7583056" y="4875061"/>
              <a:ext cx="261452" cy="261665"/>
            </a:xfrm>
            <a:custGeom>
              <a:avLst/>
              <a:gdLst>
                <a:gd name="connsiteX0" fmla="*/ 130726 w 261452"/>
                <a:gd name="connsiteY0" fmla="*/ 0 h 261665"/>
                <a:gd name="connsiteX1" fmla="*/ 0 w 261452"/>
                <a:gd name="connsiteY1" fmla="*/ 130833 h 261665"/>
                <a:gd name="connsiteX2" fmla="*/ 130726 w 261452"/>
                <a:gd name="connsiteY2" fmla="*/ 261666 h 261665"/>
                <a:gd name="connsiteX3" fmla="*/ 261453 w 261452"/>
                <a:gd name="connsiteY3" fmla="*/ 130833 h 261665"/>
                <a:gd name="connsiteX4" fmla="*/ 130726 w 261452"/>
                <a:gd name="connsiteY4" fmla="*/ 0 h 261665"/>
                <a:gd name="connsiteX5" fmla="*/ 130726 w 261452"/>
                <a:gd name="connsiteY5" fmla="*/ 223493 h 261665"/>
                <a:gd name="connsiteX6" fmla="*/ 38599 w 261452"/>
                <a:gd name="connsiteY6" fmla="*/ 131366 h 261665"/>
                <a:gd name="connsiteX7" fmla="*/ 130726 w 261452"/>
                <a:gd name="connsiteY7" fmla="*/ 39239 h 261665"/>
                <a:gd name="connsiteX8" fmla="*/ 222854 w 261452"/>
                <a:gd name="connsiteY8" fmla="*/ 131366 h 261665"/>
                <a:gd name="connsiteX9" fmla="*/ 130726 w 261452"/>
                <a:gd name="connsiteY9" fmla="*/ 223493 h 261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1452" h="261665">
                  <a:moveTo>
                    <a:pt x="130726" y="0"/>
                  </a:moveTo>
                  <a:cubicBezTo>
                    <a:pt x="58539" y="0"/>
                    <a:pt x="0" y="58539"/>
                    <a:pt x="0" y="130833"/>
                  </a:cubicBezTo>
                  <a:cubicBezTo>
                    <a:pt x="0" y="203020"/>
                    <a:pt x="58539" y="261666"/>
                    <a:pt x="130726" y="261666"/>
                  </a:cubicBezTo>
                  <a:cubicBezTo>
                    <a:pt x="202914" y="261666"/>
                    <a:pt x="261453" y="203127"/>
                    <a:pt x="261453" y="130833"/>
                  </a:cubicBezTo>
                  <a:cubicBezTo>
                    <a:pt x="261453" y="58539"/>
                    <a:pt x="202914" y="0"/>
                    <a:pt x="130726" y="0"/>
                  </a:cubicBezTo>
                  <a:close/>
                  <a:moveTo>
                    <a:pt x="130726" y="223493"/>
                  </a:moveTo>
                  <a:cubicBezTo>
                    <a:pt x="79865" y="223493"/>
                    <a:pt x="38599" y="182228"/>
                    <a:pt x="38599" y="131366"/>
                  </a:cubicBezTo>
                  <a:cubicBezTo>
                    <a:pt x="38599" y="80504"/>
                    <a:pt x="79865" y="39239"/>
                    <a:pt x="130726" y="39239"/>
                  </a:cubicBezTo>
                  <a:cubicBezTo>
                    <a:pt x="181588" y="39239"/>
                    <a:pt x="222854" y="80504"/>
                    <a:pt x="222854" y="131366"/>
                  </a:cubicBezTo>
                  <a:cubicBezTo>
                    <a:pt x="222854" y="182228"/>
                    <a:pt x="181588" y="223493"/>
                    <a:pt x="130726" y="223493"/>
                  </a:cubicBez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FA230C8F-00A3-D271-C39A-85816941569B}"/>
                </a:ext>
              </a:extLst>
            </p:cNvPr>
            <p:cNvSpPr/>
            <p:nvPr/>
          </p:nvSpPr>
          <p:spPr>
            <a:xfrm>
              <a:off x="7622188" y="5133421"/>
              <a:ext cx="183081" cy="43077"/>
            </a:xfrm>
            <a:custGeom>
              <a:avLst/>
              <a:gdLst>
                <a:gd name="connsiteX0" fmla="*/ 91594 w 183081"/>
                <a:gd name="connsiteY0" fmla="*/ 29430 h 43077"/>
                <a:gd name="connsiteX1" fmla="*/ 30496 w 183081"/>
                <a:gd name="connsiteY1" fmla="*/ 17061 h 43077"/>
                <a:gd name="connsiteX2" fmla="*/ 0 w 183081"/>
                <a:gd name="connsiteY2" fmla="*/ 0 h 43077"/>
                <a:gd name="connsiteX3" fmla="*/ 0 w 183081"/>
                <a:gd name="connsiteY3" fmla="*/ 43078 h 43077"/>
                <a:gd name="connsiteX4" fmla="*/ 183081 w 183081"/>
                <a:gd name="connsiteY4" fmla="*/ 43078 h 43077"/>
                <a:gd name="connsiteX5" fmla="*/ 183081 w 183081"/>
                <a:gd name="connsiteY5" fmla="*/ 0 h 43077"/>
                <a:gd name="connsiteX6" fmla="*/ 152585 w 183081"/>
                <a:gd name="connsiteY6" fmla="*/ 17061 h 43077"/>
                <a:gd name="connsiteX7" fmla="*/ 91594 w 183081"/>
                <a:gd name="connsiteY7" fmla="*/ 29430 h 4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081" h="43077">
                  <a:moveTo>
                    <a:pt x="91594" y="29430"/>
                  </a:moveTo>
                  <a:cubicBezTo>
                    <a:pt x="70375" y="29430"/>
                    <a:pt x="49903" y="25271"/>
                    <a:pt x="30496" y="17061"/>
                  </a:cubicBezTo>
                  <a:cubicBezTo>
                    <a:pt x="19620" y="12476"/>
                    <a:pt x="9490" y="6824"/>
                    <a:pt x="0" y="0"/>
                  </a:cubicBezTo>
                  <a:lnTo>
                    <a:pt x="0" y="43078"/>
                  </a:lnTo>
                  <a:lnTo>
                    <a:pt x="183081" y="43078"/>
                  </a:lnTo>
                  <a:lnTo>
                    <a:pt x="183081" y="0"/>
                  </a:lnTo>
                  <a:cubicBezTo>
                    <a:pt x="173698" y="6824"/>
                    <a:pt x="163461" y="12476"/>
                    <a:pt x="152585" y="17061"/>
                  </a:cubicBezTo>
                  <a:cubicBezTo>
                    <a:pt x="133285" y="25271"/>
                    <a:pt x="112813" y="29430"/>
                    <a:pt x="91594" y="29430"/>
                  </a:cubicBez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59345CF-1915-A904-D290-FB2E3FC66D69}"/>
                </a:ext>
              </a:extLst>
            </p:cNvPr>
            <p:cNvSpPr/>
            <p:nvPr/>
          </p:nvSpPr>
          <p:spPr>
            <a:xfrm>
              <a:off x="7622295" y="4835288"/>
              <a:ext cx="183081" cy="43077"/>
            </a:xfrm>
            <a:custGeom>
              <a:avLst/>
              <a:gdLst>
                <a:gd name="connsiteX0" fmla="*/ 91487 w 183081"/>
                <a:gd name="connsiteY0" fmla="*/ 13648 h 43077"/>
                <a:gd name="connsiteX1" fmla="*/ 152585 w 183081"/>
                <a:gd name="connsiteY1" fmla="*/ 26017 h 43077"/>
                <a:gd name="connsiteX2" fmla="*/ 183081 w 183081"/>
                <a:gd name="connsiteY2" fmla="*/ 43078 h 43077"/>
                <a:gd name="connsiteX3" fmla="*/ 183081 w 183081"/>
                <a:gd name="connsiteY3" fmla="*/ 0 h 43077"/>
                <a:gd name="connsiteX4" fmla="*/ 0 w 183081"/>
                <a:gd name="connsiteY4" fmla="*/ 0 h 43077"/>
                <a:gd name="connsiteX5" fmla="*/ 0 w 183081"/>
                <a:gd name="connsiteY5" fmla="*/ 43078 h 43077"/>
                <a:gd name="connsiteX6" fmla="*/ 30496 w 183081"/>
                <a:gd name="connsiteY6" fmla="*/ 26017 h 43077"/>
                <a:gd name="connsiteX7" fmla="*/ 91487 w 183081"/>
                <a:gd name="connsiteY7" fmla="*/ 13648 h 4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081" h="43077">
                  <a:moveTo>
                    <a:pt x="91487" y="13648"/>
                  </a:moveTo>
                  <a:cubicBezTo>
                    <a:pt x="112706" y="13648"/>
                    <a:pt x="133179" y="17807"/>
                    <a:pt x="152585" y="26017"/>
                  </a:cubicBezTo>
                  <a:cubicBezTo>
                    <a:pt x="163355" y="30602"/>
                    <a:pt x="173591" y="36360"/>
                    <a:pt x="183081" y="43078"/>
                  </a:cubicBezTo>
                  <a:lnTo>
                    <a:pt x="183081" y="0"/>
                  </a:lnTo>
                  <a:lnTo>
                    <a:pt x="0" y="0"/>
                  </a:lnTo>
                  <a:lnTo>
                    <a:pt x="0" y="43078"/>
                  </a:lnTo>
                  <a:cubicBezTo>
                    <a:pt x="9490" y="36254"/>
                    <a:pt x="19620" y="30496"/>
                    <a:pt x="30496" y="26017"/>
                  </a:cubicBezTo>
                  <a:cubicBezTo>
                    <a:pt x="49796" y="17807"/>
                    <a:pt x="70268" y="13648"/>
                    <a:pt x="91487" y="13648"/>
                  </a:cubicBez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B176822F-7D00-747E-7D43-F785F51A49B1}"/>
                </a:ext>
              </a:extLst>
            </p:cNvPr>
            <p:cNvSpPr/>
            <p:nvPr/>
          </p:nvSpPr>
          <p:spPr>
            <a:xfrm>
              <a:off x="7700667" y="4941383"/>
              <a:ext cx="76985" cy="105242"/>
            </a:xfrm>
            <a:custGeom>
              <a:avLst/>
              <a:gdLst>
                <a:gd name="connsiteX0" fmla="*/ 26230 w 76985"/>
                <a:gd name="connsiteY0" fmla="*/ 0 h 105242"/>
                <a:gd name="connsiteX1" fmla="*/ 0 w 76985"/>
                <a:gd name="connsiteY1" fmla="*/ 0 h 105242"/>
                <a:gd name="connsiteX2" fmla="*/ 0 w 76985"/>
                <a:gd name="connsiteY2" fmla="*/ 77625 h 105242"/>
                <a:gd name="connsiteX3" fmla="*/ 66749 w 76985"/>
                <a:gd name="connsiteY3" fmla="*/ 105242 h 105242"/>
                <a:gd name="connsiteX4" fmla="*/ 76985 w 76985"/>
                <a:gd name="connsiteY4" fmla="*/ 81251 h 105242"/>
                <a:gd name="connsiteX5" fmla="*/ 26230 w 76985"/>
                <a:gd name="connsiteY5" fmla="*/ 59605 h 105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985" h="105242">
                  <a:moveTo>
                    <a:pt x="26230" y="0"/>
                  </a:moveTo>
                  <a:lnTo>
                    <a:pt x="0" y="0"/>
                  </a:lnTo>
                  <a:lnTo>
                    <a:pt x="0" y="77625"/>
                  </a:lnTo>
                  <a:lnTo>
                    <a:pt x="66749" y="105242"/>
                  </a:lnTo>
                  <a:lnTo>
                    <a:pt x="76985" y="81251"/>
                  </a:lnTo>
                  <a:lnTo>
                    <a:pt x="26230" y="59605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0" name="Graphic 2">
            <a:extLst>
              <a:ext uri="{FF2B5EF4-FFF2-40B4-BE49-F238E27FC236}">
                <a16:creationId xmlns:a16="http://schemas.microsoft.com/office/drawing/2014/main" id="{0386A97D-7563-28AB-9E26-3291B9A1959C}"/>
              </a:ext>
            </a:extLst>
          </p:cNvPr>
          <p:cNvGrpSpPr/>
          <p:nvPr/>
        </p:nvGrpSpPr>
        <p:grpSpPr>
          <a:xfrm>
            <a:off x="6860755" y="4835288"/>
            <a:ext cx="341210" cy="341210"/>
            <a:chOff x="6860755" y="4835288"/>
            <a:chExt cx="341210" cy="341210"/>
          </a:xfrm>
          <a:solidFill>
            <a:schemeClr val="tx1"/>
          </a:solidFill>
        </p:grpSpPr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942E15C-0970-1BAE-8CDF-9C4A5F46FA63}"/>
                </a:ext>
              </a:extLst>
            </p:cNvPr>
            <p:cNvSpPr/>
            <p:nvPr/>
          </p:nvSpPr>
          <p:spPr>
            <a:xfrm>
              <a:off x="6860755" y="4835288"/>
              <a:ext cx="341210" cy="341210"/>
            </a:xfrm>
            <a:custGeom>
              <a:avLst/>
              <a:gdLst>
                <a:gd name="connsiteX0" fmla="*/ 170605 w 341210"/>
                <a:gd name="connsiteY0" fmla="*/ 0 h 341210"/>
                <a:gd name="connsiteX1" fmla="*/ 0 w 341210"/>
                <a:gd name="connsiteY1" fmla="*/ 170605 h 341210"/>
                <a:gd name="connsiteX2" fmla="*/ 170605 w 341210"/>
                <a:gd name="connsiteY2" fmla="*/ 341211 h 341210"/>
                <a:gd name="connsiteX3" fmla="*/ 341211 w 341210"/>
                <a:gd name="connsiteY3" fmla="*/ 170605 h 341210"/>
                <a:gd name="connsiteX4" fmla="*/ 170605 w 341210"/>
                <a:gd name="connsiteY4" fmla="*/ 0 h 341210"/>
                <a:gd name="connsiteX5" fmla="*/ 170605 w 341210"/>
                <a:gd name="connsiteY5" fmla="*/ 302505 h 341210"/>
                <a:gd name="connsiteX6" fmla="*/ 38599 w 341210"/>
                <a:gd name="connsiteY6" fmla="*/ 170605 h 341210"/>
                <a:gd name="connsiteX7" fmla="*/ 170605 w 341210"/>
                <a:gd name="connsiteY7" fmla="*/ 38706 h 341210"/>
                <a:gd name="connsiteX8" fmla="*/ 302505 w 341210"/>
                <a:gd name="connsiteY8" fmla="*/ 170605 h 341210"/>
                <a:gd name="connsiteX9" fmla="*/ 170605 w 341210"/>
                <a:gd name="connsiteY9" fmla="*/ 302505 h 34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210" h="341210">
                  <a:moveTo>
                    <a:pt x="170605" y="0"/>
                  </a:moveTo>
                  <a:cubicBezTo>
                    <a:pt x="76346" y="0"/>
                    <a:pt x="0" y="76346"/>
                    <a:pt x="0" y="170605"/>
                  </a:cubicBezTo>
                  <a:cubicBezTo>
                    <a:pt x="0" y="264865"/>
                    <a:pt x="76346" y="341211"/>
                    <a:pt x="170605" y="341211"/>
                  </a:cubicBezTo>
                  <a:cubicBezTo>
                    <a:pt x="264865" y="341211"/>
                    <a:pt x="341211" y="264865"/>
                    <a:pt x="341211" y="170605"/>
                  </a:cubicBezTo>
                  <a:cubicBezTo>
                    <a:pt x="341211" y="76346"/>
                    <a:pt x="264865" y="0"/>
                    <a:pt x="170605" y="0"/>
                  </a:cubicBezTo>
                  <a:close/>
                  <a:moveTo>
                    <a:pt x="170605" y="302505"/>
                  </a:moveTo>
                  <a:cubicBezTo>
                    <a:pt x="97778" y="302505"/>
                    <a:pt x="38599" y="243432"/>
                    <a:pt x="38599" y="170605"/>
                  </a:cubicBezTo>
                  <a:cubicBezTo>
                    <a:pt x="38599" y="97778"/>
                    <a:pt x="97672" y="38706"/>
                    <a:pt x="170605" y="38706"/>
                  </a:cubicBezTo>
                  <a:cubicBezTo>
                    <a:pt x="243432" y="38706"/>
                    <a:pt x="302505" y="97778"/>
                    <a:pt x="302505" y="170605"/>
                  </a:cubicBezTo>
                  <a:cubicBezTo>
                    <a:pt x="302505" y="243432"/>
                    <a:pt x="243432" y="302505"/>
                    <a:pt x="170605" y="302505"/>
                  </a:cubicBez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C32D57C5-574C-210F-C79B-26402D64E335}"/>
                </a:ext>
              </a:extLst>
            </p:cNvPr>
            <p:cNvSpPr/>
            <p:nvPr/>
          </p:nvSpPr>
          <p:spPr>
            <a:xfrm>
              <a:off x="7012061" y="4912807"/>
              <a:ext cx="110466" cy="152798"/>
            </a:xfrm>
            <a:custGeom>
              <a:avLst/>
              <a:gdLst>
                <a:gd name="connsiteX0" fmla="*/ 38599 w 110466"/>
                <a:gd name="connsiteY0" fmla="*/ 0 h 152798"/>
                <a:gd name="connsiteX1" fmla="*/ 0 w 110466"/>
                <a:gd name="connsiteY1" fmla="*/ 0 h 152798"/>
                <a:gd name="connsiteX2" fmla="*/ 0 w 110466"/>
                <a:gd name="connsiteY2" fmla="*/ 112386 h 152798"/>
                <a:gd name="connsiteX3" fmla="*/ 95326 w 110466"/>
                <a:gd name="connsiteY3" fmla="*/ 152799 h 152798"/>
                <a:gd name="connsiteX4" fmla="*/ 110467 w 110466"/>
                <a:gd name="connsiteY4" fmla="*/ 117185 h 152798"/>
                <a:gd name="connsiteX5" fmla="*/ 38599 w 110466"/>
                <a:gd name="connsiteY5" fmla="*/ 86689 h 15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466" h="152798">
                  <a:moveTo>
                    <a:pt x="38599" y="0"/>
                  </a:moveTo>
                  <a:lnTo>
                    <a:pt x="0" y="0"/>
                  </a:lnTo>
                  <a:lnTo>
                    <a:pt x="0" y="112386"/>
                  </a:lnTo>
                  <a:lnTo>
                    <a:pt x="95326" y="152799"/>
                  </a:lnTo>
                  <a:lnTo>
                    <a:pt x="110467" y="117185"/>
                  </a:lnTo>
                  <a:lnTo>
                    <a:pt x="38599" y="86689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03" name="Freeform: Shape 102">
            <a:extLst>
              <a:ext uri="{FF2B5EF4-FFF2-40B4-BE49-F238E27FC236}">
                <a16:creationId xmlns:a16="http://schemas.microsoft.com/office/drawing/2014/main" id="{BB597C74-C1DC-2367-F82A-5823ACD7E968}"/>
              </a:ext>
            </a:extLst>
          </p:cNvPr>
          <p:cNvSpPr/>
          <p:nvPr/>
        </p:nvSpPr>
        <p:spPr>
          <a:xfrm>
            <a:off x="6225037" y="4835288"/>
            <a:ext cx="247910" cy="341210"/>
          </a:xfrm>
          <a:custGeom>
            <a:avLst/>
            <a:gdLst>
              <a:gd name="connsiteX0" fmla="*/ 137017 w 247910"/>
              <a:gd name="connsiteY0" fmla="*/ 114839 h 341210"/>
              <a:gd name="connsiteX1" fmla="*/ 209205 w 247910"/>
              <a:gd name="connsiteY1" fmla="*/ 114839 h 341210"/>
              <a:gd name="connsiteX2" fmla="*/ 247911 w 247910"/>
              <a:gd name="connsiteY2" fmla="*/ 83597 h 341210"/>
              <a:gd name="connsiteX3" fmla="*/ 209205 w 247910"/>
              <a:gd name="connsiteY3" fmla="*/ 52355 h 341210"/>
              <a:gd name="connsiteX4" fmla="*/ 137017 w 247910"/>
              <a:gd name="connsiteY4" fmla="*/ 52355 h 341210"/>
              <a:gd name="connsiteX5" fmla="*/ 137017 w 247910"/>
              <a:gd name="connsiteY5" fmla="*/ 0 h 341210"/>
              <a:gd name="connsiteX6" fmla="*/ 98311 w 247910"/>
              <a:gd name="connsiteY6" fmla="*/ 0 h 341210"/>
              <a:gd name="connsiteX7" fmla="*/ 98311 w 247910"/>
              <a:gd name="connsiteY7" fmla="*/ 52355 h 341210"/>
              <a:gd name="connsiteX8" fmla="*/ 26124 w 247910"/>
              <a:gd name="connsiteY8" fmla="*/ 52355 h 341210"/>
              <a:gd name="connsiteX9" fmla="*/ 26124 w 247910"/>
              <a:gd name="connsiteY9" fmla="*/ 114839 h 341210"/>
              <a:gd name="connsiteX10" fmla="*/ 98311 w 247910"/>
              <a:gd name="connsiteY10" fmla="*/ 114839 h 341210"/>
              <a:gd name="connsiteX11" fmla="*/ 98311 w 247910"/>
              <a:gd name="connsiteY11" fmla="*/ 153545 h 341210"/>
              <a:gd name="connsiteX12" fmla="*/ 38599 w 247910"/>
              <a:gd name="connsiteY12" fmla="*/ 153545 h 341210"/>
              <a:gd name="connsiteX13" fmla="*/ 0 w 247910"/>
              <a:gd name="connsiteY13" fmla="*/ 184787 h 341210"/>
              <a:gd name="connsiteX14" fmla="*/ 38599 w 247910"/>
              <a:gd name="connsiteY14" fmla="*/ 216136 h 341210"/>
              <a:gd name="connsiteX15" fmla="*/ 98311 w 247910"/>
              <a:gd name="connsiteY15" fmla="*/ 216136 h 341210"/>
              <a:gd name="connsiteX16" fmla="*/ 98311 w 247910"/>
              <a:gd name="connsiteY16" fmla="*/ 341211 h 341210"/>
              <a:gd name="connsiteX17" fmla="*/ 137017 w 247910"/>
              <a:gd name="connsiteY17" fmla="*/ 341211 h 341210"/>
              <a:gd name="connsiteX18" fmla="*/ 137017 w 247910"/>
              <a:gd name="connsiteY18" fmla="*/ 216136 h 341210"/>
              <a:gd name="connsiteX19" fmla="*/ 221680 w 247910"/>
              <a:gd name="connsiteY19" fmla="*/ 216136 h 341210"/>
              <a:gd name="connsiteX20" fmla="*/ 221680 w 247910"/>
              <a:gd name="connsiteY20" fmla="*/ 153545 h 341210"/>
              <a:gd name="connsiteX21" fmla="*/ 137017 w 247910"/>
              <a:gd name="connsiteY21" fmla="*/ 153545 h 341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47910" h="341210">
                <a:moveTo>
                  <a:pt x="137017" y="114839"/>
                </a:moveTo>
                <a:lnTo>
                  <a:pt x="209205" y="114839"/>
                </a:lnTo>
                <a:lnTo>
                  <a:pt x="247911" y="83597"/>
                </a:lnTo>
                <a:lnTo>
                  <a:pt x="209205" y="52355"/>
                </a:lnTo>
                <a:lnTo>
                  <a:pt x="137017" y="52355"/>
                </a:lnTo>
                <a:lnTo>
                  <a:pt x="137017" y="0"/>
                </a:lnTo>
                <a:lnTo>
                  <a:pt x="98311" y="0"/>
                </a:lnTo>
                <a:lnTo>
                  <a:pt x="98311" y="52355"/>
                </a:lnTo>
                <a:lnTo>
                  <a:pt x="26124" y="52355"/>
                </a:lnTo>
                <a:lnTo>
                  <a:pt x="26124" y="114839"/>
                </a:lnTo>
                <a:lnTo>
                  <a:pt x="98311" y="114839"/>
                </a:lnTo>
                <a:lnTo>
                  <a:pt x="98311" y="153545"/>
                </a:lnTo>
                <a:lnTo>
                  <a:pt x="38599" y="153545"/>
                </a:lnTo>
                <a:lnTo>
                  <a:pt x="0" y="184787"/>
                </a:lnTo>
                <a:lnTo>
                  <a:pt x="38599" y="216136"/>
                </a:lnTo>
                <a:lnTo>
                  <a:pt x="98311" y="216136"/>
                </a:lnTo>
                <a:lnTo>
                  <a:pt x="98311" y="341211"/>
                </a:lnTo>
                <a:lnTo>
                  <a:pt x="137017" y="341211"/>
                </a:lnTo>
                <a:lnTo>
                  <a:pt x="137017" y="216136"/>
                </a:lnTo>
                <a:lnTo>
                  <a:pt x="221680" y="216136"/>
                </a:lnTo>
                <a:lnTo>
                  <a:pt x="221680" y="153545"/>
                </a:lnTo>
                <a:lnTo>
                  <a:pt x="137017" y="153545"/>
                </a:lnTo>
                <a:close/>
              </a:path>
            </a:pathLst>
          </a:custGeom>
          <a:solidFill>
            <a:schemeClr val="tx1"/>
          </a:solidFill>
          <a:ln w="1065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04" name="Graphic 2">
            <a:extLst>
              <a:ext uri="{FF2B5EF4-FFF2-40B4-BE49-F238E27FC236}">
                <a16:creationId xmlns:a16="http://schemas.microsoft.com/office/drawing/2014/main" id="{A750C791-690F-DD77-9AB8-B850FDFAE169}"/>
              </a:ext>
            </a:extLst>
          </p:cNvPr>
          <p:cNvGrpSpPr/>
          <p:nvPr/>
        </p:nvGrpSpPr>
        <p:grpSpPr>
          <a:xfrm>
            <a:off x="5495912" y="4835288"/>
            <a:ext cx="341210" cy="341210"/>
            <a:chOff x="5495912" y="4835288"/>
            <a:chExt cx="341210" cy="341210"/>
          </a:xfrm>
          <a:solidFill>
            <a:schemeClr val="tx1"/>
          </a:solidFill>
        </p:grpSpPr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03DC6BD-85FA-C2AE-90D9-FCA4908FE9B7}"/>
                </a:ext>
              </a:extLst>
            </p:cNvPr>
            <p:cNvSpPr/>
            <p:nvPr/>
          </p:nvSpPr>
          <p:spPr>
            <a:xfrm>
              <a:off x="5495912" y="4835288"/>
              <a:ext cx="341210" cy="341210"/>
            </a:xfrm>
            <a:custGeom>
              <a:avLst/>
              <a:gdLst>
                <a:gd name="connsiteX0" fmla="*/ 170605 w 341210"/>
                <a:gd name="connsiteY0" fmla="*/ 0 h 341210"/>
                <a:gd name="connsiteX1" fmla="*/ 0 w 341210"/>
                <a:gd name="connsiteY1" fmla="*/ 170605 h 341210"/>
                <a:gd name="connsiteX2" fmla="*/ 170605 w 341210"/>
                <a:gd name="connsiteY2" fmla="*/ 341211 h 341210"/>
                <a:gd name="connsiteX3" fmla="*/ 341211 w 341210"/>
                <a:gd name="connsiteY3" fmla="*/ 170605 h 341210"/>
                <a:gd name="connsiteX4" fmla="*/ 170605 w 341210"/>
                <a:gd name="connsiteY4" fmla="*/ 0 h 341210"/>
                <a:gd name="connsiteX5" fmla="*/ 170605 w 341210"/>
                <a:gd name="connsiteY5" fmla="*/ 302505 h 341210"/>
                <a:gd name="connsiteX6" fmla="*/ 38706 w 341210"/>
                <a:gd name="connsiteY6" fmla="*/ 170605 h 341210"/>
                <a:gd name="connsiteX7" fmla="*/ 170605 w 341210"/>
                <a:gd name="connsiteY7" fmla="*/ 38599 h 341210"/>
                <a:gd name="connsiteX8" fmla="*/ 302505 w 341210"/>
                <a:gd name="connsiteY8" fmla="*/ 170605 h 341210"/>
                <a:gd name="connsiteX9" fmla="*/ 170605 w 341210"/>
                <a:gd name="connsiteY9" fmla="*/ 302505 h 34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210" h="341210">
                  <a:moveTo>
                    <a:pt x="170605" y="0"/>
                  </a:moveTo>
                  <a:cubicBezTo>
                    <a:pt x="76346" y="0"/>
                    <a:pt x="0" y="76346"/>
                    <a:pt x="0" y="170605"/>
                  </a:cubicBezTo>
                  <a:cubicBezTo>
                    <a:pt x="0" y="264865"/>
                    <a:pt x="76346" y="341211"/>
                    <a:pt x="170605" y="341211"/>
                  </a:cubicBezTo>
                  <a:cubicBezTo>
                    <a:pt x="264865" y="341211"/>
                    <a:pt x="341211" y="264865"/>
                    <a:pt x="341211" y="170605"/>
                  </a:cubicBezTo>
                  <a:cubicBezTo>
                    <a:pt x="341211" y="76346"/>
                    <a:pt x="264865" y="0"/>
                    <a:pt x="170605" y="0"/>
                  </a:cubicBezTo>
                  <a:close/>
                  <a:moveTo>
                    <a:pt x="170605" y="302505"/>
                  </a:moveTo>
                  <a:cubicBezTo>
                    <a:pt x="97778" y="302505"/>
                    <a:pt x="38706" y="243432"/>
                    <a:pt x="38706" y="170605"/>
                  </a:cubicBezTo>
                  <a:cubicBezTo>
                    <a:pt x="38706" y="97778"/>
                    <a:pt x="97778" y="38599"/>
                    <a:pt x="170605" y="38599"/>
                  </a:cubicBezTo>
                  <a:cubicBezTo>
                    <a:pt x="243432" y="38599"/>
                    <a:pt x="302505" y="97672"/>
                    <a:pt x="302505" y="170605"/>
                  </a:cubicBezTo>
                  <a:cubicBezTo>
                    <a:pt x="302505" y="243432"/>
                    <a:pt x="243432" y="302505"/>
                    <a:pt x="170605" y="302505"/>
                  </a:cubicBez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896F0FEE-E46D-4B75-5C17-D33BA3EB017F}"/>
                </a:ext>
              </a:extLst>
            </p:cNvPr>
            <p:cNvSpPr/>
            <p:nvPr/>
          </p:nvSpPr>
          <p:spPr>
            <a:xfrm>
              <a:off x="5614270" y="4901291"/>
              <a:ext cx="104602" cy="209204"/>
            </a:xfrm>
            <a:custGeom>
              <a:avLst/>
              <a:gdLst>
                <a:gd name="connsiteX0" fmla="*/ 104283 w 104602"/>
                <a:gd name="connsiteY0" fmla="*/ 104389 h 209204"/>
                <a:gd name="connsiteX1" fmla="*/ 52248 w 104602"/>
                <a:gd name="connsiteY1" fmla="*/ 0 h 209204"/>
                <a:gd name="connsiteX2" fmla="*/ 213 w 104602"/>
                <a:gd name="connsiteY2" fmla="*/ 104389 h 209204"/>
                <a:gd name="connsiteX3" fmla="*/ 0 w 104602"/>
                <a:gd name="connsiteY3" fmla="*/ 104389 h 209204"/>
                <a:gd name="connsiteX4" fmla="*/ 106 w 104602"/>
                <a:gd name="connsiteY4" fmla="*/ 104602 h 209204"/>
                <a:gd name="connsiteX5" fmla="*/ 0 w 104602"/>
                <a:gd name="connsiteY5" fmla="*/ 104816 h 209204"/>
                <a:gd name="connsiteX6" fmla="*/ 213 w 104602"/>
                <a:gd name="connsiteY6" fmla="*/ 104816 h 209204"/>
                <a:gd name="connsiteX7" fmla="*/ 52248 w 104602"/>
                <a:gd name="connsiteY7" fmla="*/ 209205 h 209204"/>
                <a:gd name="connsiteX8" fmla="*/ 104283 w 104602"/>
                <a:gd name="connsiteY8" fmla="*/ 104816 h 209204"/>
                <a:gd name="connsiteX9" fmla="*/ 104496 w 104602"/>
                <a:gd name="connsiteY9" fmla="*/ 104816 h 209204"/>
                <a:gd name="connsiteX10" fmla="*/ 104496 w 104602"/>
                <a:gd name="connsiteY10" fmla="*/ 104602 h 209204"/>
                <a:gd name="connsiteX11" fmla="*/ 104602 w 104602"/>
                <a:gd name="connsiteY11" fmla="*/ 104389 h 209204"/>
                <a:gd name="connsiteX12" fmla="*/ 104283 w 104602"/>
                <a:gd name="connsiteY12" fmla="*/ 104389 h 209204"/>
                <a:gd name="connsiteX13" fmla="*/ 52888 w 104602"/>
                <a:gd name="connsiteY13" fmla="*/ 123902 h 209204"/>
                <a:gd name="connsiteX14" fmla="*/ 33588 w 104602"/>
                <a:gd name="connsiteY14" fmla="*/ 104602 h 209204"/>
                <a:gd name="connsiteX15" fmla="*/ 52888 w 104602"/>
                <a:gd name="connsiteY15" fmla="*/ 85303 h 209204"/>
                <a:gd name="connsiteX16" fmla="*/ 72187 w 104602"/>
                <a:gd name="connsiteY16" fmla="*/ 104602 h 209204"/>
                <a:gd name="connsiteX17" fmla="*/ 52888 w 104602"/>
                <a:gd name="connsiteY17" fmla="*/ 123902 h 209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602" h="209204">
                  <a:moveTo>
                    <a:pt x="104283" y="104389"/>
                  </a:moveTo>
                  <a:lnTo>
                    <a:pt x="52248" y="0"/>
                  </a:lnTo>
                  <a:lnTo>
                    <a:pt x="213" y="104389"/>
                  </a:lnTo>
                  <a:lnTo>
                    <a:pt x="0" y="104389"/>
                  </a:lnTo>
                  <a:lnTo>
                    <a:pt x="106" y="104602"/>
                  </a:lnTo>
                  <a:lnTo>
                    <a:pt x="0" y="104816"/>
                  </a:lnTo>
                  <a:lnTo>
                    <a:pt x="213" y="104816"/>
                  </a:lnTo>
                  <a:lnTo>
                    <a:pt x="52248" y="209205"/>
                  </a:lnTo>
                  <a:lnTo>
                    <a:pt x="104283" y="104816"/>
                  </a:lnTo>
                  <a:lnTo>
                    <a:pt x="104496" y="104816"/>
                  </a:lnTo>
                  <a:lnTo>
                    <a:pt x="104496" y="104602"/>
                  </a:lnTo>
                  <a:lnTo>
                    <a:pt x="104602" y="104389"/>
                  </a:lnTo>
                  <a:lnTo>
                    <a:pt x="104283" y="104389"/>
                  </a:lnTo>
                  <a:close/>
                  <a:moveTo>
                    <a:pt x="52888" y="123902"/>
                  </a:moveTo>
                  <a:cubicBezTo>
                    <a:pt x="42225" y="123902"/>
                    <a:pt x="33588" y="115265"/>
                    <a:pt x="33588" y="104602"/>
                  </a:cubicBezTo>
                  <a:cubicBezTo>
                    <a:pt x="33588" y="93940"/>
                    <a:pt x="42225" y="85303"/>
                    <a:pt x="52888" y="85303"/>
                  </a:cubicBezTo>
                  <a:cubicBezTo>
                    <a:pt x="63550" y="85303"/>
                    <a:pt x="72187" y="93940"/>
                    <a:pt x="72187" y="104602"/>
                  </a:cubicBezTo>
                  <a:cubicBezTo>
                    <a:pt x="72294" y="115265"/>
                    <a:pt x="63550" y="123902"/>
                    <a:pt x="52888" y="123902"/>
                  </a:cubicBez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7" name="Graphic 2">
            <a:extLst>
              <a:ext uri="{FF2B5EF4-FFF2-40B4-BE49-F238E27FC236}">
                <a16:creationId xmlns:a16="http://schemas.microsoft.com/office/drawing/2014/main" id="{67961E38-D147-3E6F-69F1-A3D5B96F99FB}"/>
              </a:ext>
            </a:extLst>
          </p:cNvPr>
          <p:cNvGrpSpPr/>
          <p:nvPr/>
        </p:nvGrpSpPr>
        <p:grpSpPr>
          <a:xfrm>
            <a:off x="4813491" y="4875061"/>
            <a:ext cx="341210" cy="261665"/>
            <a:chOff x="4813491" y="4875061"/>
            <a:chExt cx="341210" cy="261665"/>
          </a:xfrm>
          <a:solidFill>
            <a:schemeClr val="tx1"/>
          </a:solidFill>
        </p:grpSpPr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58EB4168-5ACF-C4D2-CAE7-2A17FD8E4D76}"/>
                </a:ext>
              </a:extLst>
            </p:cNvPr>
            <p:cNvSpPr/>
            <p:nvPr/>
          </p:nvSpPr>
          <p:spPr>
            <a:xfrm>
              <a:off x="5032826" y="4979663"/>
              <a:ext cx="74000" cy="73893"/>
            </a:xfrm>
            <a:custGeom>
              <a:avLst/>
              <a:gdLst>
                <a:gd name="connsiteX0" fmla="*/ 18553 w 74000"/>
                <a:gd name="connsiteY0" fmla="*/ 0 h 73893"/>
                <a:gd name="connsiteX1" fmla="*/ 0 w 74000"/>
                <a:gd name="connsiteY1" fmla="*/ 18446 h 73893"/>
                <a:gd name="connsiteX2" fmla="*/ 18553 w 74000"/>
                <a:gd name="connsiteY2" fmla="*/ 36893 h 73893"/>
                <a:gd name="connsiteX3" fmla="*/ 0 w 74000"/>
                <a:gd name="connsiteY3" fmla="*/ 55447 h 73893"/>
                <a:gd name="connsiteX4" fmla="*/ 18553 w 74000"/>
                <a:gd name="connsiteY4" fmla="*/ 73893 h 73893"/>
                <a:gd name="connsiteX5" fmla="*/ 37000 w 74000"/>
                <a:gd name="connsiteY5" fmla="*/ 55447 h 73893"/>
                <a:gd name="connsiteX6" fmla="*/ 55553 w 74000"/>
                <a:gd name="connsiteY6" fmla="*/ 73893 h 73893"/>
                <a:gd name="connsiteX7" fmla="*/ 74000 w 74000"/>
                <a:gd name="connsiteY7" fmla="*/ 55447 h 73893"/>
                <a:gd name="connsiteX8" fmla="*/ 55553 w 74000"/>
                <a:gd name="connsiteY8" fmla="*/ 36893 h 73893"/>
                <a:gd name="connsiteX9" fmla="*/ 74000 w 74000"/>
                <a:gd name="connsiteY9" fmla="*/ 18446 h 73893"/>
                <a:gd name="connsiteX10" fmla="*/ 55553 w 74000"/>
                <a:gd name="connsiteY10" fmla="*/ 0 h 73893"/>
                <a:gd name="connsiteX11" fmla="*/ 37000 w 74000"/>
                <a:gd name="connsiteY11" fmla="*/ 18446 h 7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000" h="73893">
                  <a:moveTo>
                    <a:pt x="18553" y="0"/>
                  </a:moveTo>
                  <a:lnTo>
                    <a:pt x="0" y="18446"/>
                  </a:lnTo>
                  <a:lnTo>
                    <a:pt x="18553" y="36893"/>
                  </a:lnTo>
                  <a:lnTo>
                    <a:pt x="0" y="55447"/>
                  </a:lnTo>
                  <a:lnTo>
                    <a:pt x="18553" y="73893"/>
                  </a:lnTo>
                  <a:lnTo>
                    <a:pt x="37000" y="55447"/>
                  </a:lnTo>
                  <a:lnTo>
                    <a:pt x="55553" y="73893"/>
                  </a:lnTo>
                  <a:lnTo>
                    <a:pt x="74000" y="55447"/>
                  </a:lnTo>
                  <a:lnTo>
                    <a:pt x="55553" y="36893"/>
                  </a:lnTo>
                  <a:lnTo>
                    <a:pt x="74000" y="18446"/>
                  </a:lnTo>
                  <a:lnTo>
                    <a:pt x="55553" y="0"/>
                  </a:lnTo>
                  <a:lnTo>
                    <a:pt x="37000" y="18446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3198336-55CB-2CB7-86A1-BAD5E0D9F5FE}"/>
                </a:ext>
              </a:extLst>
            </p:cNvPr>
            <p:cNvSpPr/>
            <p:nvPr/>
          </p:nvSpPr>
          <p:spPr>
            <a:xfrm>
              <a:off x="4813491" y="4875061"/>
              <a:ext cx="341210" cy="261665"/>
            </a:xfrm>
            <a:custGeom>
              <a:avLst/>
              <a:gdLst>
                <a:gd name="connsiteX0" fmla="*/ 255908 w 341210"/>
                <a:gd name="connsiteY0" fmla="*/ 26230 h 261665"/>
                <a:gd name="connsiteX1" fmla="*/ 170605 w 341210"/>
                <a:gd name="connsiteY1" fmla="*/ 106 h 261665"/>
                <a:gd name="connsiteX2" fmla="*/ 170605 w 341210"/>
                <a:gd name="connsiteY2" fmla="*/ 106 h 261665"/>
                <a:gd name="connsiteX3" fmla="*/ 170605 w 341210"/>
                <a:gd name="connsiteY3" fmla="*/ 106 h 261665"/>
                <a:gd name="connsiteX4" fmla="*/ 85303 w 341210"/>
                <a:gd name="connsiteY4" fmla="*/ 26230 h 261665"/>
                <a:gd name="connsiteX5" fmla="*/ 0 w 341210"/>
                <a:gd name="connsiteY5" fmla="*/ 106 h 261665"/>
                <a:gd name="connsiteX6" fmla="*/ 0 w 341210"/>
                <a:gd name="connsiteY6" fmla="*/ 228078 h 261665"/>
                <a:gd name="connsiteX7" fmla="*/ 0 w 341210"/>
                <a:gd name="connsiteY7" fmla="*/ 228078 h 261665"/>
                <a:gd name="connsiteX8" fmla="*/ 0 w 341210"/>
                <a:gd name="connsiteY8" fmla="*/ 235435 h 261665"/>
                <a:gd name="connsiteX9" fmla="*/ 85303 w 341210"/>
                <a:gd name="connsiteY9" fmla="*/ 261666 h 261665"/>
                <a:gd name="connsiteX10" fmla="*/ 170605 w 341210"/>
                <a:gd name="connsiteY10" fmla="*/ 235435 h 261665"/>
                <a:gd name="connsiteX11" fmla="*/ 255908 w 341210"/>
                <a:gd name="connsiteY11" fmla="*/ 261666 h 261665"/>
                <a:gd name="connsiteX12" fmla="*/ 341211 w 341210"/>
                <a:gd name="connsiteY12" fmla="*/ 235435 h 261665"/>
                <a:gd name="connsiteX13" fmla="*/ 341211 w 341210"/>
                <a:gd name="connsiteY13" fmla="*/ 0 h 261665"/>
                <a:gd name="connsiteX14" fmla="*/ 255908 w 341210"/>
                <a:gd name="connsiteY14" fmla="*/ 26230 h 261665"/>
                <a:gd name="connsiteX15" fmla="*/ 315087 w 341210"/>
                <a:gd name="connsiteY15" fmla="*/ 216136 h 261665"/>
                <a:gd name="connsiteX16" fmla="*/ 263372 w 341210"/>
                <a:gd name="connsiteY16" fmla="*/ 232023 h 261665"/>
                <a:gd name="connsiteX17" fmla="*/ 263372 w 341210"/>
                <a:gd name="connsiteY17" fmla="*/ 187985 h 261665"/>
                <a:gd name="connsiteX18" fmla="*/ 256441 w 341210"/>
                <a:gd name="connsiteY18" fmla="*/ 181055 h 261665"/>
                <a:gd name="connsiteX19" fmla="*/ 248657 w 341210"/>
                <a:gd name="connsiteY19" fmla="*/ 188839 h 261665"/>
                <a:gd name="connsiteX20" fmla="*/ 248657 w 341210"/>
                <a:gd name="connsiteY20" fmla="*/ 232023 h 261665"/>
                <a:gd name="connsiteX21" fmla="*/ 178389 w 341210"/>
                <a:gd name="connsiteY21" fmla="*/ 210484 h 261665"/>
                <a:gd name="connsiteX22" fmla="*/ 178069 w 341210"/>
                <a:gd name="connsiteY22" fmla="*/ 210378 h 261665"/>
                <a:gd name="connsiteX23" fmla="*/ 178069 w 341210"/>
                <a:gd name="connsiteY23" fmla="*/ 170925 h 261665"/>
                <a:gd name="connsiteX24" fmla="*/ 163248 w 341210"/>
                <a:gd name="connsiteY24" fmla="*/ 170392 h 261665"/>
                <a:gd name="connsiteX25" fmla="*/ 163248 w 341210"/>
                <a:gd name="connsiteY25" fmla="*/ 210378 h 261665"/>
                <a:gd name="connsiteX26" fmla="*/ 162928 w 341210"/>
                <a:gd name="connsiteY26" fmla="*/ 210484 h 261665"/>
                <a:gd name="connsiteX27" fmla="*/ 92660 w 341210"/>
                <a:gd name="connsiteY27" fmla="*/ 232023 h 261665"/>
                <a:gd name="connsiteX28" fmla="*/ 92660 w 341210"/>
                <a:gd name="connsiteY28" fmla="*/ 179029 h 261665"/>
                <a:gd name="connsiteX29" fmla="*/ 77839 w 341210"/>
                <a:gd name="connsiteY29" fmla="*/ 182334 h 261665"/>
                <a:gd name="connsiteX30" fmla="*/ 77839 w 341210"/>
                <a:gd name="connsiteY30" fmla="*/ 232023 h 261665"/>
                <a:gd name="connsiteX31" fmla="*/ 26124 w 341210"/>
                <a:gd name="connsiteY31" fmla="*/ 216136 h 261665"/>
                <a:gd name="connsiteX32" fmla="*/ 26124 w 341210"/>
                <a:gd name="connsiteY32" fmla="*/ 177003 h 261665"/>
                <a:gd name="connsiteX33" fmla="*/ 77839 w 341210"/>
                <a:gd name="connsiteY33" fmla="*/ 159943 h 261665"/>
                <a:gd name="connsiteX34" fmla="*/ 77839 w 341210"/>
                <a:gd name="connsiteY34" fmla="*/ 133179 h 261665"/>
                <a:gd name="connsiteX35" fmla="*/ 26124 w 341210"/>
                <a:gd name="connsiteY35" fmla="*/ 148533 h 261665"/>
                <a:gd name="connsiteX36" fmla="*/ 26124 w 341210"/>
                <a:gd name="connsiteY36" fmla="*/ 35400 h 261665"/>
                <a:gd name="connsiteX37" fmla="*/ 77839 w 341210"/>
                <a:gd name="connsiteY37" fmla="*/ 51288 h 261665"/>
                <a:gd name="connsiteX38" fmla="*/ 77839 w 341210"/>
                <a:gd name="connsiteY38" fmla="*/ 114519 h 261665"/>
                <a:gd name="connsiteX39" fmla="*/ 92660 w 341210"/>
                <a:gd name="connsiteY39" fmla="*/ 111213 h 261665"/>
                <a:gd name="connsiteX40" fmla="*/ 92660 w 341210"/>
                <a:gd name="connsiteY40" fmla="*/ 51288 h 261665"/>
                <a:gd name="connsiteX41" fmla="*/ 92980 w 341210"/>
                <a:gd name="connsiteY41" fmla="*/ 51181 h 261665"/>
                <a:gd name="connsiteX42" fmla="*/ 163248 w 341210"/>
                <a:gd name="connsiteY42" fmla="*/ 29643 h 261665"/>
                <a:gd name="connsiteX43" fmla="*/ 163248 w 341210"/>
                <a:gd name="connsiteY43" fmla="*/ 30176 h 261665"/>
                <a:gd name="connsiteX44" fmla="*/ 163248 w 341210"/>
                <a:gd name="connsiteY44" fmla="*/ 104283 h 261665"/>
                <a:gd name="connsiteX45" fmla="*/ 178069 w 341210"/>
                <a:gd name="connsiteY45" fmla="*/ 104816 h 261665"/>
                <a:gd name="connsiteX46" fmla="*/ 178069 w 341210"/>
                <a:gd name="connsiteY46" fmla="*/ 30176 h 261665"/>
                <a:gd name="connsiteX47" fmla="*/ 178069 w 341210"/>
                <a:gd name="connsiteY47" fmla="*/ 29643 h 261665"/>
                <a:gd name="connsiteX48" fmla="*/ 248338 w 341210"/>
                <a:gd name="connsiteY48" fmla="*/ 51181 h 261665"/>
                <a:gd name="connsiteX49" fmla="*/ 248657 w 341210"/>
                <a:gd name="connsiteY49" fmla="*/ 51288 h 261665"/>
                <a:gd name="connsiteX50" fmla="*/ 248657 w 341210"/>
                <a:gd name="connsiteY50" fmla="*/ 94259 h 261665"/>
                <a:gd name="connsiteX51" fmla="*/ 256441 w 341210"/>
                <a:gd name="connsiteY51" fmla="*/ 102043 h 261665"/>
                <a:gd name="connsiteX52" fmla="*/ 263372 w 341210"/>
                <a:gd name="connsiteY52" fmla="*/ 95112 h 261665"/>
                <a:gd name="connsiteX53" fmla="*/ 263372 w 341210"/>
                <a:gd name="connsiteY53" fmla="*/ 51288 h 261665"/>
                <a:gd name="connsiteX54" fmla="*/ 263692 w 341210"/>
                <a:gd name="connsiteY54" fmla="*/ 51181 h 261665"/>
                <a:gd name="connsiteX55" fmla="*/ 315193 w 341210"/>
                <a:gd name="connsiteY55" fmla="*/ 35400 h 261665"/>
                <a:gd name="connsiteX56" fmla="*/ 315193 w 341210"/>
                <a:gd name="connsiteY56" fmla="*/ 216136 h 261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41210" h="261665">
                  <a:moveTo>
                    <a:pt x="255908" y="26230"/>
                  </a:moveTo>
                  <a:lnTo>
                    <a:pt x="170605" y="106"/>
                  </a:lnTo>
                  <a:lnTo>
                    <a:pt x="170605" y="106"/>
                  </a:lnTo>
                  <a:lnTo>
                    <a:pt x="170605" y="106"/>
                  </a:lnTo>
                  <a:lnTo>
                    <a:pt x="85303" y="26230"/>
                  </a:lnTo>
                  <a:lnTo>
                    <a:pt x="0" y="106"/>
                  </a:lnTo>
                  <a:lnTo>
                    <a:pt x="0" y="228078"/>
                  </a:lnTo>
                  <a:lnTo>
                    <a:pt x="0" y="228078"/>
                  </a:lnTo>
                  <a:lnTo>
                    <a:pt x="0" y="235435"/>
                  </a:lnTo>
                  <a:lnTo>
                    <a:pt x="85303" y="261666"/>
                  </a:lnTo>
                  <a:lnTo>
                    <a:pt x="170605" y="235435"/>
                  </a:lnTo>
                  <a:lnTo>
                    <a:pt x="255908" y="261666"/>
                  </a:lnTo>
                  <a:lnTo>
                    <a:pt x="341211" y="235435"/>
                  </a:lnTo>
                  <a:lnTo>
                    <a:pt x="341211" y="0"/>
                  </a:lnTo>
                  <a:lnTo>
                    <a:pt x="255908" y="26230"/>
                  </a:lnTo>
                  <a:close/>
                  <a:moveTo>
                    <a:pt x="315087" y="216136"/>
                  </a:moveTo>
                  <a:lnTo>
                    <a:pt x="263372" y="232023"/>
                  </a:lnTo>
                  <a:lnTo>
                    <a:pt x="263372" y="187985"/>
                  </a:lnTo>
                  <a:lnTo>
                    <a:pt x="256441" y="181055"/>
                  </a:lnTo>
                  <a:lnTo>
                    <a:pt x="248657" y="188839"/>
                  </a:lnTo>
                  <a:lnTo>
                    <a:pt x="248657" y="232023"/>
                  </a:lnTo>
                  <a:lnTo>
                    <a:pt x="178389" y="210484"/>
                  </a:lnTo>
                  <a:lnTo>
                    <a:pt x="178069" y="210378"/>
                  </a:lnTo>
                  <a:lnTo>
                    <a:pt x="178069" y="170925"/>
                  </a:lnTo>
                  <a:lnTo>
                    <a:pt x="163248" y="170392"/>
                  </a:lnTo>
                  <a:lnTo>
                    <a:pt x="163248" y="210378"/>
                  </a:lnTo>
                  <a:lnTo>
                    <a:pt x="162928" y="210484"/>
                  </a:lnTo>
                  <a:lnTo>
                    <a:pt x="92660" y="232023"/>
                  </a:lnTo>
                  <a:lnTo>
                    <a:pt x="92660" y="179029"/>
                  </a:lnTo>
                  <a:lnTo>
                    <a:pt x="77839" y="182334"/>
                  </a:lnTo>
                  <a:lnTo>
                    <a:pt x="77839" y="232023"/>
                  </a:lnTo>
                  <a:lnTo>
                    <a:pt x="26124" y="216136"/>
                  </a:lnTo>
                  <a:lnTo>
                    <a:pt x="26124" y="177003"/>
                  </a:lnTo>
                  <a:cubicBezTo>
                    <a:pt x="41585" y="169966"/>
                    <a:pt x="58965" y="164208"/>
                    <a:pt x="77839" y="159943"/>
                  </a:cubicBezTo>
                  <a:lnTo>
                    <a:pt x="77839" y="133179"/>
                  </a:lnTo>
                  <a:cubicBezTo>
                    <a:pt x="59285" y="137124"/>
                    <a:pt x="41905" y="142242"/>
                    <a:pt x="26124" y="148533"/>
                  </a:cubicBezTo>
                  <a:lnTo>
                    <a:pt x="26124" y="35400"/>
                  </a:lnTo>
                  <a:lnTo>
                    <a:pt x="77839" y="51288"/>
                  </a:lnTo>
                  <a:lnTo>
                    <a:pt x="77839" y="114519"/>
                  </a:lnTo>
                  <a:lnTo>
                    <a:pt x="92660" y="111213"/>
                  </a:lnTo>
                  <a:lnTo>
                    <a:pt x="92660" y="51288"/>
                  </a:lnTo>
                  <a:lnTo>
                    <a:pt x="92980" y="51181"/>
                  </a:lnTo>
                  <a:lnTo>
                    <a:pt x="163248" y="29643"/>
                  </a:lnTo>
                  <a:lnTo>
                    <a:pt x="163248" y="30176"/>
                  </a:lnTo>
                  <a:lnTo>
                    <a:pt x="163248" y="104283"/>
                  </a:lnTo>
                  <a:lnTo>
                    <a:pt x="178069" y="104816"/>
                  </a:lnTo>
                  <a:lnTo>
                    <a:pt x="178069" y="30176"/>
                  </a:lnTo>
                  <a:lnTo>
                    <a:pt x="178069" y="29643"/>
                  </a:lnTo>
                  <a:lnTo>
                    <a:pt x="248338" y="51181"/>
                  </a:lnTo>
                  <a:lnTo>
                    <a:pt x="248657" y="51288"/>
                  </a:lnTo>
                  <a:lnTo>
                    <a:pt x="248657" y="94259"/>
                  </a:lnTo>
                  <a:lnTo>
                    <a:pt x="256441" y="102043"/>
                  </a:lnTo>
                  <a:lnTo>
                    <a:pt x="263372" y="95112"/>
                  </a:lnTo>
                  <a:lnTo>
                    <a:pt x="263372" y="51288"/>
                  </a:lnTo>
                  <a:lnTo>
                    <a:pt x="263692" y="51181"/>
                  </a:lnTo>
                  <a:lnTo>
                    <a:pt x="315193" y="35400"/>
                  </a:lnTo>
                  <a:lnTo>
                    <a:pt x="315193" y="216136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95B61B1B-E4AA-F997-50C8-955CA89B74C9}"/>
                </a:ext>
              </a:extLst>
            </p:cNvPr>
            <p:cNvSpPr/>
            <p:nvPr/>
          </p:nvSpPr>
          <p:spPr>
            <a:xfrm>
              <a:off x="4906151" y="4999602"/>
              <a:ext cx="70481" cy="32308"/>
            </a:xfrm>
            <a:custGeom>
              <a:avLst/>
              <a:gdLst>
                <a:gd name="connsiteX0" fmla="*/ 0 w 70481"/>
                <a:gd name="connsiteY0" fmla="*/ 32308 h 32308"/>
                <a:gd name="connsiteX1" fmla="*/ 70481 w 70481"/>
                <a:gd name="connsiteY1" fmla="*/ 26124 h 32308"/>
                <a:gd name="connsiteX2" fmla="*/ 70481 w 70481"/>
                <a:gd name="connsiteY2" fmla="*/ 0 h 32308"/>
                <a:gd name="connsiteX3" fmla="*/ 0 w 70481"/>
                <a:gd name="connsiteY3" fmla="*/ 5758 h 32308"/>
                <a:gd name="connsiteX4" fmla="*/ 0 w 70481"/>
                <a:gd name="connsiteY4" fmla="*/ 32308 h 32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81" h="32308">
                  <a:moveTo>
                    <a:pt x="0" y="32308"/>
                  </a:moveTo>
                  <a:cubicBezTo>
                    <a:pt x="22179" y="28256"/>
                    <a:pt x="45957" y="26230"/>
                    <a:pt x="70481" y="26124"/>
                  </a:cubicBezTo>
                  <a:lnTo>
                    <a:pt x="70481" y="0"/>
                  </a:lnTo>
                  <a:cubicBezTo>
                    <a:pt x="46170" y="0"/>
                    <a:pt x="22392" y="2026"/>
                    <a:pt x="0" y="5758"/>
                  </a:cubicBezTo>
                  <a:lnTo>
                    <a:pt x="0" y="32308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BC2645D-2730-7D11-32E7-424723059501}"/>
                </a:ext>
              </a:extLst>
            </p:cNvPr>
            <p:cNvSpPr/>
            <p:nvPr/>
          </p:nvSpPr>
          <p:spPr>
            <a:xfrm>
              <a:off x="4991454" y="4999816"/>
              <a:ext cx="31881" cy="28469"/>
            </a:xfrm>
            <a:custGeom>
              <a:avLst/>
              <a:gdLst>
                <a:gd name="connsiteX0" fmla="*/ 0 w 31881"/>
                <a:gd name="connsiteY0" fmla="*/ 26231 h 28469"/>
                <a:gd name="connsiteX1" fmla="*/ 31882 w 31881"/>
                <a:gd name="connsiteY1" fmla="*/ 28470 h 28469"/>
                <a:gd name="connsiteX2" fmla="*/ 31882 w 31881"/>
                <a:gd name="connsiteY2" fmla="*/ 2133 h 28469"/>
                <a:gd name="connsiteX3" fmla="*/ 0 w 31881"/>
                <a:gd name="connsiteY3" fmla="*/ 0 h 28469"/>
                <a:gd name="connsiteX4" fmla="*/ 0 w 31881"/>
                <a:gd name="connsiteY4" fmla="*/ 26231 h 2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881" h="28469">
                  <a:moveTo>
                    <a:pt x="0" y="26231"/>
                  </a:moveTo>
                  <a:cubicBezTo>
                    <a:pt x="10876" y="26657"/>
                    <a:pt x="21539" y="27404"/>
                    <a:pt x="31882" y="28470"/>
                  </a:cubicBezTo>
                  <a:lnTo>
                    <a:pt x="31882" y="2133"/>
                  </a:lnTo>
                  <a:cubicBezTo>
                    <a:pt x="21432" y="1066"/>
                    <a:pt x="10770" y="320"/>
                    <a:pt x="0" y="0"/>
                  </a:cubicBezTo>
                  <a:lnTo>
                    <a:pt x="0" y="26231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ED371AE6-3E0D-2976-ADCE-6FF250F4B75B}"/>
              </a:ext>
            </a:extLst>
          </p:cNvPr>
          <p:cNvSpPr/>
          <p:nvPr/>
        </p:nvSpPr>
        <p:spPr>
          <a:xfrm>
            <a:off x="4131070" y="4875167"/>
            <a:ext cx="341210" cy="261559"/>
          </a:xfrm>
          <a:custGeom>
            <a:avLst/>
            <a:gdLst>
              <a:gd name="connsiteX0" fmla="*/ 85303 w 341210"/>
              <a:gd name="connsiteY0" fmla="*/ 261559 h 261559"/>
              <a:gd name="connsiteX1" fmla="*/ 170605 w 341210"/>
              <a:gd name="connsiteY1" fmla="*/ 235436 h 261559"/>
              <a:gd name="connsiteX2" fmla="*/ 255908 w 341210"/>
              <a:gd name="connsiteY2" fmla="*/ 261559 h 261559"/>
              <a:gd name="connsiteX3" fmla="*/ 341211 w 341210"/>
              <a:gd name="connsiteY3" fmla="*/ 235436 h 261559"/>
              <a:gd name="connsiteX4" fmla="*/ 341211 w 341210"/>
              <a:gd name="connsiteY4" fmla="*/ 0 h 261559"/>
              <a:gd name="connsiteX5" fmla="*/ 255908 w 341210"/>
              <a:gd name="connsiteY5" fmla="*/ 26124 h 261559"/>
              <a:gd name="connsiteX6" fmla="*/ 170605 w 341210"/>
              <a:gd name="connsiteY6" fmla="*/ 0 h 261559"/>
              <a:gd name="connsiteX7" fmla="*/ 170605 w 341210"/>
              <a:gd name="connsiteY7" fmla="*/ 0 h 261559"/>
              <a:gd name="connsiteX8" fmla="*/ 170605 w 341210"/>
              <a:gd name="connsiteY8" fmla="*/ 0 h 261559"/>
              <a:gd name="connsiteX9" fmla="*/ 85303 w 341210"/>
              <a:gd name="connsiteY9" fmla="*/ 26124 h 261559"/>
              <a:gd name="connsiteX10" fmla="*/ 0 w 341210"/>
              <a:gd name="connsiteY10" fmla="*/ 0 h 261559"/>
              <a:gd name="connsiteX11" fmla="*/ 0 w 341210"/>
              <a:gd name="connsiteY11" fmla="*/ 235436 h 261559"/>
              <a:gd name="connsiteX12" fmla="*/ 85303 w 341210"/>
              <a:gd name="connsiteY12" fmla="*/ 261559 h 261559"/>
              <a:gd name="connsiteX13" fmla="*/ 263265 w 341210"/>
              <a:gd name="connsiteY13" fmla="*/ 51182 h 261559"/>
              <a:gd name="connsiteX14" fmla="*/ 314980 w 341210"/>
              <a:gd name="connsiteY14" fmla="*/ 35294 h 261559"/>
              <a:gd name="connsiteX15" fmla="*/ 314980 w 341210"/>
              <a:gd name="connsiteY15" fmla="*/ 216029 h 261559"/>
              <a:gd name="connsiteX16" fmla="*/ 263265 w 341210"/>
              <a:gd name="connsiteY16" fmla="*/ 231917 h 261559"/>
              <a:gd name="connsiteX17" fmla="*/ 263265 w 341210"/>
              <a:gd name="connsiteY17" fmla="*/ 51182 h 261559"/>
              <a:gd name="connsiteX18" fmla="*/ 177963 w 341210"/>
              <a:gd name="connsiteY18" fmla="*/ 29536 h 261559"/>
              <a:gd name="connsiteX19" fmla="*/ 248444 w 341210"/>
              <a:gd name="connsiteY19" fmla="*/ 51182 h 261559"/>
              <a:gd name="connsiteX20" fmla="*/ 248444 w 341210"/>
              <a:gd name="connsiteY20" fmla="*/ 231917 h 261559"/>
              <a:gd name="connsiteX21" fmla="*/ 177963 w 341210"/>
              <a:gd name="connsiteY21" fmla="*/ 210271 h 261559"/>
              <a:gd name="connsiteX22" fmla="*/ 177963 w 341210"/>
              <a:gd name="connsiteY22" fmla="*/ 29536 h 261559"/>
              <a:gd name="connsiteX23" fmla="*/ 92660 w 341210"/>
              <a:gd name="connsiteY23" fmla="*/ 51182 h 261559"/>
              <a:gd name="connsiteX24" fmla="*/ 163141 w 341210"/>
              <a:gd name="connsiteY24" fmla="*/ 29536 h 261559"/>
              <a:gd name="connsiteX25" fmla="*/ 163141 w 341210"/>
              <a:gd name="connsiteY25" fmla="*/ 210271 h 261559"/>
              <a:gd name="connsiteX26" fmla="*/ 92660 w 341210"/>
              <a:gd name="connsiteY26" fmla="*/ 231917 h 261559"/>
              <a:gd name="connsiteX27" fmla="*/ 92660 w 341210"/>
              <a:gd name="connsiteY27" fmla="*/ 51182 h 261559"/>
              <a:gd name="connsiteX28" fmla="*/ 26124 w 341210"/>
              <a:gd name="connsiteY28" fmla="*/ 35294 h 261559"/>
              <a:gd name="connsiteX29" fmla="*/ 77839 w 341210"/>
              <a:gd name="connsiteY29" fmla="*/ 51182 h 261559"/>
              <a:gd name="connsiteX30" fmla="*/ 77839 w 341210"/>
              <a:gd name="connsiteY30" fmla="*/ 231917 h 261559"/>
              <a:gd name="connsiteX31" fmla="*/ 26124 w 341210"/>
              <a:gd name="connsiteY31" fmla="*/ 216029 h 261559"/>
              <a:gd name="connsiteX32" fmla="*/ 26124 w 341210"/>
              <a:gd name="connsiteY32" fmla="*/ 35294 h 261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341210" h="261559">
                <a:moveTo>
                  <a:pt x="85303" y="261559"/>
                </a:moveTo>
                <a:lnTo>
                  <a:pt x="170605" y="235436"/>
                </a:lnTo>
                <a:lnTo>
                  <a:pt x="255908" y="261559"/>
                </a:lnTo>
                <a:lnTo>
                  <a:pt x="341211" y="235436"/>
                </a:lnTo>
                <a:lnTo>
                  <a:pt x="341211" y="0"/>
                </a:lnTo>
                <a:lnTo>
                  <a:pt x="255908" y="26124"/>
                </a:lnTo>
                <a:lnTo>
                  <a:pt x="170605" y="0"/>
                </a:lnTo>
                <a:lnTo>
                  <a:pt x="170605" y="0"/>
                </a:lnTo>
                <a:lnTo>
                  <a:pt x="170605" y="0"/>
                </a:lnTo>
                <a:lnTo>
                  <a:pt x="85303" y="26124"/>
                </a:lnTo>
                <a:lnTo>
                  <a:pt x="0" y="0"/>
                </a:lnTo>
                <a:lnTo>
                  <a:pt x="0" y="235436"/>
                </a:lnTo>
                <a:lnTo>
                  <a:pt x="85303" y="261559"/>
                </a:lnTo>
                <a:close/>
                <a:moveTo>
                  <a:pt x="263265" y="51182"/>
                </a:moveTo>
                <a:lnTo>
                  <a:pt x="314980" y="35294"/>
                </a:lnTo>
                <a:lnTo>
                  <a:pt x="314980" y="216029"/>
                </a:lnTo>
                <a:lnTo>
                  <a:pt x="263265" y="231917"/>
                </a:lnTo>
                <a:lnTo>
                  <a:pt x="263265" y="51182"/>
                </a:lnTo>
                <a:close/>
                <a:moveTo>
                  <a:pt x="177963" y="29536"/>
                </a:moveTo>
                <a:lnTo>
                  <a:pt x="248444" y="51182"/>
                </a:lnTo>
                <a:lnTo>
                  <a:pt x="248444" y="231917"/>
                </a:lnTo>
                <a:lnTo>
                  <a:pt x="177963" y="210271"/>
                </a:lnTo>
                <a:lnTo>
                  <a:pt x="177963" y="29536"/>
                </a:lnTo>
                <a:close/>
                <a:moveTo>
                  <a:pt x="92660" y="51182"/>
                </a:moveTo>
                <a:lnTo>
                  <a:pt x="163141" y="29536"/>
                </a:lnTo>
                <a:lnTo>
                  <a:pt x="163141" y="210271"/>
                </a:lnTo>
                <a:lnTo>
                  <a:pt x="92660" y="231917"/>
                </a:lnTo>
                <a:lnTo>
                  <a:pt x="92660" y="51182"/>
                </a:lnTo>
                <a:close/>
                <a:moveTo>
                  <a:pt x="26124" y="35294"/>
                </a:moveTo>
                <a:lnTo>
                  <a:pt x="77839" y="51182"/>
                </a:lnTo>
                <a:lnTo>
                  <a:pt x="77839" y="231917"/>
                </a:lnTo>
                <a:lnTo>
                  <a:pt x="26124" y="216029"/>
                </a:lnTo>
                <a:lnTo>
                  <a:pt x="26124" y="35294"/>
                </a:lnTo>
                <a:close/>
              </a:path>
            </a:pathLst>
          </a:custGeom>
          <a:solidFill>
            <a:schemeClr val="tx1"/>
          </a:solidFill>
          <a:ln w="1065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13" name="Graphic 2">
            <a:extLst>
              <a:ext uri="{FF2B5EF4-FFF2-40B4-BE49-F238E27FC236}">
                <a16:creationId xmlns:a16="http://schemas.microsoft.com/office/drawing/2014/main" id="{3F758A33-A276-17FD-2A3B-2B0B7A0C71BD}"/>
              </a:ext>
            </a:extLst>
          </p:cNvPr>
          <p:cNvGrpSpPr/>
          <p:nvPr/>
        </p:nvGrpSpPr>
        <p:grpSpPr>
          <a:xfrm>
            <a:off x="3448648" y="4876233"/>
            <a:ext cx="341210" cy="259320"/>
            <a:chOff x="3448648" y="4876233"/>
            <a:chExt cx="341210" cy="259320"/>
          </a:xfrm>
          <a:solidFill>
            <a:schemeClr val="tx1"/>
          </a:solidFill>
        </p:grpSpPr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387CAB33-FCD8-A14F-1E91-7FE5ACBC09FD}"/>
                </a:ext>
              </a:extLst>
            </p:cNvPr>
            <p:cNvSpPr/>
            <p:nvPr/>
          </p:nvSpPr>
          <p:spPr>
            <a:xfrm>
              <a:off x="3541628" y="4878473"/>
              <a:ext cx="70268" cy="256974"/>
            </a:xfrm>
            <a:custGeom>
              <a:avLst/>
              <a:gdLst>
                <a:gd name="connsiteX0" fmla="*/ 70268 w 70268"/>
                <a:gd name="connsiteY0" fmla="*/ 0 h 256974"/>
                <a:gd name="connsiteX1" fmla="*/ 0 w 70268"/>
                <a:gd name="connsiteY1" fmla="*/ 21539 h 256974"/>
                <a:gd name="connsiteX2" fmla="*/ 0 w 70268"/>
                <a:gd name="connsiteY2" fmla="*/ 256974 h 256974"/>
                <a:gd name="connsiteX3" fmla="*/ 70268 w 70268"/>
                <a:gd name="connsiteY3" fmla="*/ 235436 h 256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268" h="256974">
                  <a:moveTo>
                    <a:pt x="70268" y="0"/>
                  </a:moveTo>
                  <a:lnTo>
                    <a:pt x="0" y="21539"/>
                  </a:lnTo>
                  <a:lnTo>
                    <a:pt x="0" y="256974"/>
                  </a:lnTo>
                  <a:lnTo>
                    <a:pt x="70268" y="235436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F9C70AA1-DA8F-4D72-3ED4-D16006220964}"/>
                </a:ext>
              </a:extLst>
            </p:cNvPr>
            <p:cNvSpPr/>
            <p:nvPr/>
          </p:nvSpPr>
          <p:spPr>
            <a:xfrm>
              <a:off x="3626611" y="4878473"/>
              <a:ext cx="70587" cy="257081"/>
            </a:xfrm>
            <a:custGeom>
              <a:avLst/>
              <a:gdLst>
                <a:gd name="connsiteX0" fmla="*/ 70588 w 70587"/>
                <a:gd name="connsiteY0" fmla="*/ 21646 h 257081"/>
                <a:gd name="connsiteX1" fmla="*/ 0 w 70587"/>
                <a:gd name="connsiteY1" fmla="*/ 0 h 257081"/>
                <a:gd name="connsiteX2" fmla="*/ 0 w 70587"/>
                <a:gd name="connsiteY2" fmla="*/ 235436 h 257081"/>
                <a:gd name="connsiteX3" fmla="*/ 70588 w 70587"/>
                <a:gd name="connsiteY3" fmla="*/ 257081 h 257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587" h="257081">
                  <a:moveTo>
                    <a:pt x="70588" y="21646"/>
                  </a:moveTo>
                  <a:lnTo>
                    <a:pt x="0" y="0"/>
                  </a:lnTo>
                  <a:lnTo>
                    <a:pt x="0" y="235436"/>
                  </a:lnTo>
                  <a:lnTo>
                    <a:pt x="70588" y="257081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3AC6276-29C4-F6A5-E21C-F3EF5975FF4C}"/>
                </a:ext>
              </a:extLst>
            </p:cNvPr>
            <p:cNvSpPr/>
            <p:nvPr/>
          </p:nvSpPr>
          <p:spPr>
            <a:xfrm>
              <a:off x="3711914" y="4876233"/>
              <a:ext cx="77945" cy="259320"/>
            </a:xfrm>
            <a:custGeom>
              <a:avLst/>
              <a:gdLst>
                <a:gd name="connsiteX0" fmla="*/ 77945 w 77945"/>
                <a:gd name="connsiteY0" fmla="*/ 0 h 259320"/>
                <a:gd name="connsiteX1" fmla="*/ 0 w 77945"/>
                <a:gd name="connsiteY1" fmla="*/ 23885 h 259320"/>
                <a:gd name="connsiteX2" fmla="*/ 0 w 77945"/>
                <a:gd name="connsiteY2" fmla="*/ 259320 h 259320"/>
                <a:gd name="connsiteX3" fmla="*/ 77945 w 77945"/>
                <a:gd name="connsiteY3" fmla="*/ 235329 h 25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945" h="259320">
                  <a:moveTo>
                    <a:pt x="77945" y="0"/>
                  </a:moveTo>
                  <a:lnTo>
                    <a:pt x="0" y="23885"/>
                  </a:lnTo>
                  <a:lnTo>
                    <a:pt x="0" y="259320"/>
                  </a:lnTo>
                  <a:lnTo>
                    <a:pt x="77945" y="235329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75E8B684-D741-92CC-A0F1-EF37A8BE50C2}"/>
                </a:ext>
              </a:extLst>
            </p:cNvPr>
            <p:cNvSpPr/>
            <p:nvPr/>
          </p:nvSpPr>
          <p:spPr>
            <a:xfrm>
              <a:off x="3448648" y="4876233"/>
              <a:ext cx="78158" cy="259320"/>
            </a:xfrm>
            <a:custGeom>
              <a:avLst/>
              <a:gdLst>
                <a:gd name="connsiteX0" fmla="*/ 78159 w 78158"/>
                <a:gd name="connsiteY0" fmla="*/ 259320 h 259320"/>
                <a:gd name="connsiteX1" fmla="*/ 78159 w 78158"/>
                <a:gd name="connsiteY1" fmla="*/ 23991 h 259320"/>
                <a:gd name="connsiteX2" fmla="*/ 0 w 78158"/>
                <a:gd name="connsiteY2" fmla="*/ 0 h 259320"/>
                <a:gd name="connsiteX3" fmla="*/ 0 w 78158"/>
                <a:gd name="connsiteY3" fmla="*/ 235329 h 25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158" h="259320">
                  <a:moveTo>
                    <a:pt x="78159" y="259320"/>
                  </a:moveTo>
                  <a:lnTo>
                    <a:pt x="78159" y="23991"/>
                  </a:lnTo>
                  <a:lnTo>
                    <a:pt x="0" y="0"/>
                  </a:lnTo>
                  <a:lnTo>
                    <a:pt x="0" y="235329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36B6890C-F16C-EC2A-1A8C-8B3744E8738A}"/>
              </a:ext>
            </a:extLst>
          </p:cNvPr>
          <p:cNvSpPr/>
          <p:nvPr/>
        </p:nvSpPr>
        <p:spPr>
          <a:xfrm>
            <a:off x="2810051" y="4835288"/>
            <a:ext cx="253562" cy="341210"/>
          </a:xfrm>
          <a:custGeom>
            <a:avLst/>
            <a:gdLst>
              <a:gd name="connsiteX0" fmla="*/ 126781 w 253562"/>
              <a:gd name="connsiteY0" fmla="*/ 0 h 341210"/>
              <a:gd name="connsiteX1" fmla="*/ 126781 w 253562"/>
              <a:gd name="connsiteY1" fmla="*/ 0 h 341210"/>
              <a:gd name="connsiteX2" fmla="*/ 126781 w 253562"/>
              <a:gd name="connsiteY2" fmla="*/ 0 h 341210"/>
              <a:gd name="connsiteX3" fmla="*/ 126781 w 253562"/>
              <a:gd name="connsiteY3" fmla="*/ 0 h 341210"/>
              <a:gd name="connsiteX4" fmla="*/ 126781 w 253562"/>
              <a:gd name="connsiteY4" fmla="*/ 0 h 341210"/>
              <a:gd name="connsiteX5" fmla="*/ 0 w 253562"/>
              <a:gd name="connsiteY5" fmla="*/ 126568 h 341210"/>
              <a:gd name="connsiteX6" fmla="*/ 126781 w 253562"/>
              <a:gd name="connsiteY6" fmla="*/ 341211 h 341210"/>
              <a:gd name="connsiteX7" fmla="*/ 253562 w 253562"/>
              <a:gd name="connsiteY7" fmla="*/ 126568 h 341210"/>
              <a:gd name="connsiteX8" fmla="*/ 126781 w 253562"/>
              <a:gd name="connsiteY8" fmla="*/ 0 h 341210"/>
              <a:gd name="connsiteX9" fmla="*/ 126781 w 253562"/>
              <a:gd name="connsiteY9" fmla="*/ 191611 h 341210"/>
              <a:gd name="connsiteX10" fmla="*/ 61418 w 253562"/>
              <a:gd name="connsiteY10" fmla="*/ 126355 h 341210"/>
              <a:gd name="connsiteX11" fmla="*/ 126781 w 253562"/>
              <a:gd name="connsiteY11" fmla="*/ 61098 h 341210"/>
              <a:gd name="connsiteX12" fmla="*/ 192144 w 253562"/>
              <a:gd name="connsiteY12" fmla="*/ 126355 h 341210"/>
              <a:gd name="connsiteX13" fmla="*/ 126781 w 253562"/>
              <a:gd name="connsiteY13" fmla="*/ 191611 h 341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53562" h="341210">
                <a:moveTo>
                  <a:pt x="126781" y="0"/>
                </a:moveTo>
                <a:lnTo>
                  <a:pt x="126781" y="0"/>
                </a:lnTo>
                <a:cubicBezTo>
                  <a:pt x="126781" y="0"/>
                  <a:pt x="126781" y="0"/>
                  <a:pt x="126781" y="0"/>
                </a:cubicBezTo>
                <a:cubicBezTo>
                  <a:pt x="126781" y="0"/>
                  <a:pt x="126781" y="0"/>
                  <a:pt x="126781" y="0"/>
                </a:cubicBezTo>
                <a:lnTo>
                  <a:pt x="126781" y="0"/>
                </a:lnTo>
                <a:cubicBezTo>
                  <a:pt x="56726" y="0"/>
                  <a:pt x="0" y="56726"/>
                  <a:pt x="0" y="126568"/>
                </a:cubicBezTo>
                <a:cubicBezTo>
                  <a:pt x="0" y="216775"/>
                  <a:pt x="126781" y="341211"/>
                  <a:pt x="126781" y="341211"/>
                </a:cubicBezTo>
                <a:cubicBezTo>
                  <a:pt x="126781" y="341211"/>
                  <a:pt x="253562" y="216775"/>
                  <a:pt x="253562" y="126568"/>
                </a:cubicBezTo>
                <a:cubicBezTo>
                  <a:pt x="253562" y="56726"/>
                  <a:pt x="196836" y="0"/>
                  <a:pt x="126781" y="0"/>
                </a:cubicBezTo>
                <a:close/>
                <a:moveTo>
                  <a:pt x="126781" y="191611"/>
                </a:moveTo>
                <a:cubicBezTo>
                  <a:pt x="90634" y="191611"/>
                  <a:pt x="61418" y="162395"/>
                  <a:pt x="61418" y="126355"/>
                </a:cubicBezTo>
                <a:cubicBezTo>
                  <a:pt x="61418" y="90314"/>
                  <a:pt x="90741" y="61098"/>
                  <a:pt x="126781" y="61098"/>
                </a:cubicBezTo>
                <a:cubicBezTo>
                  <a:pt x="162928" y="61098"/>
                  <a:pt x="192144" y="90314"/>
                  <a:pt x="192144" y="126355"/>
                </a:cubicBezTo>
                <a:cubicBezTo>
                  <a:pt x="192144" y="162395"/>
                  <a:pt x="162928" y="191611"/>
                  <a:pt x="126781" y="191611"/>
                </a:cubicBezTo>
                <a:close/>
              </a:path>
            </a:pathLst>
          </a:custGeom>
          <a:solidFill>
            <a:schemeClr val="tx1"/>
          </a:solidFill>
          <a:ln w="1065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8D556D3E-9ECB-5C25-386D-1D8CD29E9ED5}"/>
              </a:ext>
            </a:extLst>
          </p:cNvPr>
          <p:cNvSpPr/>
          <p:nvPr/>
        </p:nvSpPr>
        <p:spPr>
          <a:xfrm>
            <a:off x="2138932" y="4835288"/>
            <a:ext cx="230956" cy="341210"/>
          </a:xfrm>
          <a:custGeom>
            <a:avLst/>
            <a:gdLst>
              <a:gd name="connsiteX0" fmla="*/ 115478 w 230956"/>
              <a:gd name="connsiteY0" fmla="*/ 0 h 341210"/>
              <a:gd name="connsiteX1" fmla="*/ 115478 w 230956"/>
              <a:gd name="connsiteY1" fmla="*/ 0 h 341210"/>
              <a:gd name="connsiteX2" fmla="*/ 115478 w 230956"/>
              <a:gd name="connsiteY2" fmla="*/ 0 h 341210"/>
              <a:gd name="connsiteX3" fmla="*/ 0 w 230956"/>
              <a:gd name="connsiteY3" fmla="*/ 126568 h 341210"/>
              <a:gd name="connsiteX4" fmla="*/ 115478 w 230956"/>
              <a:gd name="connsiteY4" fmla="*/ 341211 h 341210"/>
              <a:gd name="connsiteX5" fmla="*/ 230957 w 230956"/>
              <a:gd name="connsiteY5" fmla="*/ 126568 h 341210"/>
              <a:gd name="connsiteX6" fmla="*/ 115478 w 230956"/>
              <a:gd name="connsiteY6" fmla="*/ 0 h 341210"/>
              <a:gd name="connsiteX7" fmla="*/ 115478 w 230956"/>
              <a:gd name="connsiteY7" fmla="*/ 179242 h 341210"/>
              <a:gd name="connsiteX8" fmla="*/ 63124 w 230956"/>
              <a:gd name="connsiteY8" fmla="*/ 126888 h 341210"/>
              <a:gd name="connsiteX9" fmla="*/ 115478 w 230956"/>
              <a:gd name="connsiteY9" fmla="*/ 74533 h 341210"/>
              <a:gd name="connsiteX10" fmla="*/ 167833 w 230956"/>
              <a:gd name="connsiteY10" fmla="*/ 126888 h 341210"/>
              <a:gd name="connsiteX11" fmla="*/ 115478 w 230956"/>
              <a:gd name="connsiteY11" fmla="*/ 179242 h 341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30956" h="341210">
                <a:moveTo>
                  <a:pt x="115478" y="0"/>
                </a:moveTo>
                <a:cubicBezTo>
                  <a:pt x="115478" y="0"/>
                  <a:pt x="115478" y="0"/>
                  <a:pt x="115478" y="0"/>
                </a:cubicBezTo>
                <a:lnTo>
                  <a:pt x="115478" y="0"/>
                </a:lnTo>
                <a:cubicBezTo>
                  <a:pt x="51715" y="0"/>
                  <a:pt x="0" y="56726"/>
                  <a:pt x="0" y="126568"/>
                </a:cubicBezTo>
                <a:cubicBezTo>
                  <a:pt x="107" y="216775"/>
                  <a:pt x="115478" y="341211"/>
                  <a:pt x="115478" y="341211"/>
                </a:cubicBezTo>
                <a:cubicBezTo>
                  <a:pt x="115478" y="341211"/>
                  <a:pt x="230957" y="216775"/>
                  <a:pt x="230957" y="126568"/>
                </a:cubicBezTo>
                <a:cubicBezTo>
                  <a:pt x="230957" y="56726"/>
                  <a:pt x="179242" y="0"/>
                  <a:pt x="115478" y="0"/>
                </a:cubicBezTo>
                <a:close/>
                <a:moveTo>
                  <a:pt x="115478" y="179242"/>
                </a:moveTo>
                <a:cubicBezTo>
                  <a:pt x="86582" y="179242"/>
                  <a:pt x="63124" y="155784"/>
                  <a:pt x="63124" y="126888"/>
                </a:cubicBezTo>
                <a:cubicBezTo>
                  <a:pt x="63124" y="97991"/>
                  <a:pt x="86582" y="74533"/>
                  <a:pt x="115478" y="74533"/>
                </a:cubicBezTo>
                <a:cubicBezTo>
                  <a:pt x="144375" y="74533"/>
                  <a:pt x="167833" y="97991"/>
                  <a:pt x="167833" y="126888"/>
                </a:cubicBezTo>
                <a:cubicBezTo>
                  <a:pt x="167833" y="155784"/>
                  <a:pt x="144375" y="179242"/>
                  <a:pt x="115478" y="179242"/>
                </a:cubicBezTo>
                <a:close/>
              </a:path>
            </a:pathLst>
          </a:custGeom>
          <a:solidFill>
            <a:schemeClr val="tx1"/>
          </a:solidFill>
          <a:ln w="1065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21" name="Graphic 2">
            <a:extLst>
              <a:ext uri="{FF2B5EF4-FFF2-40B4-BE49-F238E27FC236}">
                <a16:creationId xmlns:a16="http://schemas.microsoft.com/office/drawing/2014/main" id="{5B626124-7A2F-A30F-40EB-2C0D79BD9950}"/>
              </a:ext>
            </a:extLst>
          </p:cNvPr>
          <p:cNvGrpSpPr/>
          <p:nvPr/>
        </p:nvGrpSpPr>
        <p:grpSpPr>
          <a:xfrm>
            <a:off x="9590313" y="4152760"/>
            <a:ext cx="341338" cy="341258"/>
            <a:chOff x="9590313" y="4152760"/>
            <a:chExt cx="341338" cy="341258"/>
          </a:xfrm>
          <a:solidFill>
            <a:schemeClr val="tx1"/>
          </a:solidFill>
        </p:grpSpPr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0D5FA6A3-98D5-7CE3-4A85-04F1CD6DDF75}"/>
                </a:ext>
              </a:extLst>
            </p:cNvPr>
            <p:cNvSpPr/>
            <p:nvPr/>
          </p:nvSpPr>
          <p:spPr>
            <a:xfrm rot="-2700000">
              <a:off x="9655201" y="4390716"/>
              <a:ext cx="38599" cy="38599"/>
            </a:xfrm>
            <a:custGeom>
              <a:avLst/>
              <a:gdLst>
                <a:gd name="connsiteX0" fmla="*/ 0 w 38599"/>
                <a:gd name="connsiteY0" fmla="*/ 0 h 38599"/>
                <a:gd name="connsiteX1" fmla="*/ 38599 w 38599"/>
                <a:gd name="connsiteY1" fmla="*/ 0 h 38599"/>
                <a:gd name="connsiteX2" fmla="*/ 38599 w 38599"/>
                <a:gd name="connsiteY2" fmla="*/ 38599 h 38599"/>
                <a:gd name="connsiteX3" fmla="*/ 0 w 38599"/>
                <a:gd name="connsiteY3" fmla="*/ 38599 h 38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599" h="38599">
                  <a:moveTo>
                    <a:pt x="0" y="0"/>
                  </a:moveTo>
                  <a:lnTo>
                    <a:pt x="38599" y="0"/>
                  </a:lnTo>
                  <a:lnTo>
                    <a:pt x="38599" y="38599"/>
                  </a:lnTo>
                  <a:lnTo>
                    <a:pt x="0" y="38599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A0189C84-5DC6-B3DC-4EB0-F53DC97ED0D3}"/>
                </a:ext>
              </a:extLst>
            </p:cNvPr>
            <p:cNvSpPr/>
            <p:nvPr/>
          </p:nvSpPr>
          <p:spPr>
            <a:xfrm>
              <a:off x="9590313" y="4152760"/>
              <a:ext cx="341338" cy="341258"/>
            </a:xfrm>
            <a:custGeom>
              <a:avLst/>
              <a:gdLst>
                <a:gd name="connsiteX0" fmla="*/ 304338 w 341338"/>
                <a:gd name="connsiteY0" fmla="*/ 74000 h 341258"/>
                <a:gd name="connsiteX1" fmla="*/ 341338 w 341338"/>
                <a:gd name="connsiteY1" fmla="*/ 37000 h 341258"/>
                <a:gd name="connsiteX2" fmla="*/ 304338 w 341338"/>
                <a:gd name="connsiteY2" fmla="*/ 0 h 341258"/>
                <a:gd name="connsiteX3" fmla="*/ 267338 w 341338"/>
                <a:gd name="connsiteY3" fmla="*/ 37000 h 341258"/>
                <a:gd name="connsiteX4" fmla="*/ 272136 w 341338"/>
                <a:gd name="connsiteY4" fmla="*/ 41798 h 341258"/>
                <a:gd name="connsiteX5" fmla="*/ 147168 w 341338"/>
                <a:gd name="connsiteY5" fmla="*/ 166660 h 341258"/>
                <a:gd name="connsiteX6" fmla="*/ 145036 w 341338"/>
                <a:gd name="connsiteY6" fmla="*/ 139043 h 341258"/>
                <a:gd name="connsiteX7" fmla="*/ 144929 w 341338"/>
                <a:gd name="connsiteY7" fmla="*/ 139043 h 341258"/>
                <a:gd name="connsiteX8" fmla="*/ 139491 w 341338"/>
                <a:gd name="connsiteY8" fmla="*/ 128061 h 341258"/>
                <a:gd name="connsiteX9" fmla="*/ 116992 w 341338"/>
                <a:gd name="connsiteY9" fmla="*/ 126354 h 341258"/>
                <a:gd name="connsiteX10" fmla="*/ 113580 w 341338"/>
                <a:gd name="connsiteY10" fmla="*/ 131579 h 341258"/>
                <a:gd name="connsiteX11" fmla="*/ 112727 w 341338"/>
                <a:gd name="connsiteY11" fmla="*/ 136591 h 341258"/>
                <a:gd name="connsiteX12" fmla="*/ 112727 w 341338"/>
                <a:gd name="connsiteY12" fmla="*/ 136591 h 341258"/>
                <a:gd name="connsiteX13" fmla="*/ 112727 w 341338"/>
                <a:gd name="connsiteY13" fmla="*/ 136591 h 341258"/>
                <a:gd name="connsiteX14" fmla="*/ 90975 w 341338"/>
                <a:gd name="connsiteY14" fmla="*/ 178176 h 341258"/>
                <a:gd name="connsiteX15" fmla="*/ 44378 w 341338"/>
                <a:gd name="connsiteY15" fmla="*/ 200781 h 341258"/>
                <a:gd name="connsiteX16" fmla="*/ 13030 w 341338"/>
                <a:gd name="connsiteY16" fmla="*/ 214110 h 341258"/>
                <a:gd name="connsiteX17" fmla="*/ 18787 w 341338"/>
                <a:gd name="connsiteY17" fmla="*/ 289922 h 341258"/>
                <a:gd name="connsiteX18" fmla="*/ 51416 w 341338"/>
                <a:gd name="connsiteY18" fmla="*/ 322551 h 341258"/>
                <a:gd name="connsiteX19" fmla="*/ 127442 w 341338"/>
                <a:gd name="connsiteY19" fmla="*/ 328309 h 341258"/>
                <a:gd name="connsiteX20" fmla="*/ 140024 w 341338"/>
                <a:gd name="connsiteY20" fmla="*/ 296747 h 341258"/>
                <a:gd name="connsiteX21" fmla="*/ 163269 w 341338"/>
                <a:gd name="connsiteY21" fmla="*/ 250470 h 341258"/>
                <a:gd name="connsiteX22" fmla="*/ 204854 w 341338"/>
                <a:gd name="connsiteY22" fmla="*/ 228718 h 341258"/>
                <a:gd name="connsiteX23" fmla="*/ 204854 w 341338"/>
                <a:gd name="connsiteY23" fmla="*/ 228718 h 341258"/>
                <a:gd name="connsiteX24" fmla="*/ 204854 w 341338"/>
                <a:gd name="connsiteY24" fmla="*/ 228718 h 341258"/>
                <a:gd name="connsiteX25" fmla="*/ 215090 w 341338"/>
                <a:gd name="connsiteY25" fmla="*/ 224559 h 341258"/>
                <a:gd name="connsiteX26" fmla="*/ 213384 w 341338"/>
                <a:gd name="connsiteY26" fmla="*/ 202167 h 341258"/>
                <a:gd name="connsiteX27" fmla="*/ 202401 w 341338"/>
                <a:gd name="connsiteY27" fmla="*/ 196729 h 341258"/>
                <a:gd name="connsiteX28" fmla="*/ 202401 w 341338"/>
                <a:gd name="connsiteY28" fmla="*/ 196623 h 341258"/>
                <a:gd name="connsiteX29" fmla="*/ 174038 w 341338"/>
                <a:gd name="connsiteY29" fmla="*/ 194490 h 341258"/>
                <a:gd name="connsiteX30" fmla="*/ 299326 w 341338"/>
                <a:gd name="connsiteY30" fmla="*/ 69308 h 341258"/>
                <a:gd name="connsiteX31" fmla="*/ 304338 w 341338"/>
                <a:gd name="connsiteY31" fmla="*/ 74000 h 341258"/>
                <a:gd name="connsiteX32" fmla="*/ 201228 w 341338"/>
                <a:gd name="connsiteY32" fmla="*/ 211337 h 341258"/>
                <a:gd name="connsiteX33" fmla="*/ 202508 w 341338"/>
                <a:gd name="connsiteY33" fmla="*/ 211977 h 341258"/>
                <a:gd name="connsiteX34" fmla="*/ 202508 w 341338"/>
                <a:gd name="connsiteY34" fmla="*/ 211977 h 341258"/>
                <a:gd name="connsiteX35" fmla="*/ 202508 w 341338"/>
                <a:gd name="connsiteY35" fmla="*/ 211977 h 341258"/>
                <a:gd name="connsiteX36" fmla="*/ 202508 w 341338"/>
                <a:gd name="connsiteY36" fmla="*/ 211977 h 341258"/>
                <a:gd name="connsiteX37" fmla="*/ 202508 w 341338"/>
                <a:gd name="connsiteY37" fmla="*/ 214856 h 341258"/>
                <a:gd name="connsiteX38" fmla="*/ 189499 w 341338"/>
                <a:gd name="connsiteY38" fmla="*/ 218268 h 341258"/>
                <a:gd name="connsiteX39" fmla="*/ 153033 w 341338"/>
                <a:gd name="connsiteY39" fmla="*/ 240127 h 341258"/>
                <a:gd name="connsiteX40" fmla="*/ 125629 w 341338"/>
                <a:gd name="connsiteY40" fmla="*/ 294507 h 341258"/>
                <a:gd name="connsiteX41" fmla="*/ 122857 w 341338"/>
                <a:gd name="connsiteY41" fmla="*/ 305490 h 341258"/>
                <a:gd name="connsiteX42" fmla="*/ 117098 w 341338"/>
                <a:gd name="connsiteY42" fmla="*/ 317966 h 341258"/>
                <a:gd name="connsiteX43" fmla="*/ 104303 w 341338"/>
                <a:gd name="connsiteY43" fmla="*/ 325430 h 341258"/>
                <a:gd name="connsiteX44" fmla="*/ 35954 w 341338"/>
                <a:gd name="connsiteY44" fmla="*/ 257187 h 341258"/>
                <a:gd name="connsiteX45" fmla="*/ 132027 w 341338"/>
                <a:gd name="connsiteY45" fmla="*/ 161222 h 341258"/>
                <a:gd name="connsiteX46" fmla="*/ 134373 w 341338"/>
                <a:gd name="connsiteY46" fmla="*/ 184360 h 341258"/>
                <a:gd name="connsiteX47" fmla="*/ 140663 w 341338"/>
                <a:gd name="connsiteY47" fmla="*/ 201207 h 341258"/>
                <a:gd name="connsiteX48" fmla="*/ 154738 w 341338"/>
                <a:gd name="connsiteY48" fmla="*/ 207605 h 341258"/>
                <a:gd name="connsiteX49" fmla="*/ 155592 w 341338"/>
                <a:gd name="connsiteY49" fmla="*/ 207712 h 341258"/>
                <a:gd name="connsiteX50" fmla="*/ 197603 w 341338"/>
                <a:gd name="connsiteY50" fmla="*/ 211124 h 341258"/>
                <a:gd name="connsiteX51" fmla="*/ 201228 w 341338"/>
                <a:gd name="connsiteY51" fmla="*/ 211337 h 341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41338" h="341258">
                  <a:moveTo>
                    <a:pt x="304338" y="74000"/>
                  </a:moveTo>
                  <a:lnTo>
                    <a:pt x="341338" y="37000"/>
                  </a:lnTo>
                  <a:lnTo>
                    <a:pt x="304338" y="0"/>
                  </a:lnTo>
                  <a:lnTo>
                    <a:pt x="267338" y="37000"/>
                  </a:lnTo>
                  <a:lnTo>
                    <a:pt x="272136" y="41798"/>
                  </a:lnTo>
                  <a:lnTo>
                    <a:pt x="147168" y="166660"/>
                  </a:lnTo>
                  <a:lnTo>
                    <a:pt x="145036" y="139043"/>
                  </a:lnTo>
                  <a:lnTo>
                    <a:pt x="144929" y="139043"/>
                  </a:lnTo>
                  <a:cubicBezTo>
                    <a:pt x="144502" y="135098"/>
                    <a:pt x="142689" y="131259"/>
                    <a:pt x="139491" y="128061"/>
                  </a:cubicBezTo>
                  <a:cubicBezTo>
                    <a:pt x="132773" y="121343"/>
                    <a:pt x="122750" y="120596"/>
                    <a:pt x="116992" y="126354"/>
                  </a:cubicBezTo>
                  <a:cubicBezTo>
                    <a:pt x="115499" y="127847"/>
                    <a:pt x="114327" y="129554"/>
                    <a:pt x="113580" y="131579"/>
                  </a:cubicBezTo>
                  <a:cubicBezTo>
                    <a:pt x="113367" y="133285"/>
                    <a:pt x="113047" y="134991"/>
                    <a:pt x="112727" y="136591"/>
                  </a:cubicBezTo>
                  <a:lnTo>
                    <a:pt x="112727" y="136591"/>
                  </a:lnTo>
                  <a:lnTo>
                    <a:pt x="112727" y="136591"/>
                  </a:lnTo>
                  <a:cubicBezTo>
                    <a:pt x="109635" y="152159"/>
                    <a:pt x="102490" y="166660"/>
                    <a:pt x="90975" y="178176"/>
                  </a:cubicBezTo>
                  <a:cubicBezTo>
                    <a:pt x="78179" y="190971"/>
                    <a:pt x="61972" y="198435"/>
                    <a:pt x="44378" y="200781"/>
                  </a:cubicBezTo>
                  <a:cubicBezTo>
                    <a:pt x="44378" y="200781"/>
                    <a:pt x="21346" y="205793"/>
                    <a:pt x="13030" y="214110"/>
                  </a:cubicBezTo>
                  <a:cubicBezTo>
                    <a:pt x="-6377" y="233516"/>
                    <a:pt x="-3818" y="267424"/>
                    <a:pt x="18787" y="289922"/>
                  </a:cubicBezTo>
                  <a:lnTo>
                    <a:pt x="51416" y="322551"/>
                  </a:lnTo>
                  <a:cubicBezTo>
                    <a:pt x="74021" y="345049"/>
                    <a:pt x="107928" y="347608"/>
                    <a:pt x="127442" y="328309"/>
                  </a:cubicBezTo>
                  <a:cubicBezTo>
                    <a:pt x="135758" y="319992"/>
                    <a:pt x="140024" y="296747"/>
                    <a:pt x="140024" y="296747"/>
                  </a:cubicBezTo>
                  <a:cubicBezTo>
                    <a:pt x="142370" y="279259"/>
                    <a:pt x="150580" y="263159"/>
                    <a:pt x="163269" y="250470"/>
                  </a:cubicBezTo>
                  <a:cubicBezTo>
                    <a:pt x="174785" y="238954"/>
                    <a:pt x="189286" y="231703"/>
                    <a:pt x="204854" y="228718"/>
                  </a:cubicBezTo>
                  <a:lnTo>
                    <a:pt x="204854" y="228718"/>
                  </a:lnTo>
                  <a:lnTo>
                    <a:pt x="204854" y="228718"/>
                  </a:lnTo>
                  <a:cubicBezTo>
                    <a:pt x="206560" y="228398"/>
                    <a:pt x="213598" y="226052"/>
                    <a:pt x="215090" y="224559"/>
                  </a:cubicBezTo>
                  <a:cubicBezTo>
                    <a:pt x="220848" y="218801"/>
                    <a:pt x="220102" y="208778"/>
                    <a:pt x="213384" y="202167"/>
                  </a:cubicBezTo>
                  <a:cubicBezTo>
                    <a:pt x="210185" y="198968"/>
                    <a:pt x="206240" y="197156"/>
                    <a:pt x="202401" y="196729"/>
                  </a:cubicBezTo>
                  <a:lnTo>
                    <a:pt x="202401" y="196623"/>
                  </a:lnTo>
                  <a:lnTo>
                    <a:pt x="174038" y="194490"/>
                  </a:lnTo>
                  <a:lnTo>
                    <a:pt x="299326" y="69308"/>
                  </a:lnTo>
                  <a:lnTo>
                    <a:pt x="304338" y="74000"/>
                  </a:lnTo>
                  <a:close/>
                  <a:moveTo>
                    <a:pt x="201228" y="211337"/>
                  </a:moveTo>
                  <a:cubicBezTo>
                    <a:pt x="201655" y="211337"/>
                    <a:pt x="202188" y="211550"/>
                    <a:pt x="202508" y="211977"/>
                  </a:cubicBezTo>
                  <a:cubicBezTo>
                    <a:pt x="202508" y="211977"/>
                    <a:pt x="202508" y="211977"/>
                    <a:pt x="202508" y="211977"/>
                  </a:cubicBezTo>
                  <a:cubicBezTo>
                    <a:pt x="202508" y="211977"/>
                    <a:pt x="202508" y="211977"/>
                    <a:pt x="202508" y="211977"/>
                  </a:cubicBezTo>
                  <a:lnTo>
                    <a:pt x="202508" y="211977"/>
                  </a:lnTo>
                  <a:cubicBezTo>
                    <a:pt x="203254" y="212830"/>
                    <a:pt x="203254" y="214003"/>
                    <a:pt x="202508" y="214856"/>
                  </a:cubicBezTo>
                  <a:cubicBezTo>
                    <a:pt x="202081" y="215282"/>
                    <a:pt x="189499" y="218268"/>
                    <a:pt x="189499" y="218268"/>
                  </a:cubicBezTo>
                  <a:cubicBezTo>
                    <a:pt x="175744" y="222853"/>
                    <a:pt x="163162" y="229891"/>
                    <a:pt x="153033" y="240127"/>
                  </a:cubicBezTo>
                  <a:cubicBezTo>
                    <a:pt x="137998" y="255162"/>
                    <a:pt x="128508" y="273928"/>
                    <a:pt x="125629" y="294507"/>
                  </a:cubicBezTo>
                  <a:cubicBezTo>
                    <a:pt x="125416" y="295680"/>
                    <a:pt x="124456" y="300265"/>
                    <a:pt x="122857" y="305490"/>
                  </a:cubicBezTo>
                  <a:cubicBezTo>
                    <a:pt x="119764" y="315300"/>
                    <a:pt x="117205" y="317966"/>
                    <a:pt x="117098" y="317966"/>
                  </a:cubicBezTo>
                  <a:cubicBezTo>
                    <a:pt x="113580" y="321591"/>
                    <a:pt x="109208" y="324044"/>
                    <a:pt x="104303" y="325430"/>
                  </a:cubicBezTo>
                  <a:lnTo>
                    <a:pt x="35954" y="257187"/>
                  </a:lnTo>
                  <a:lnTo>
                    <a:pt x="132027" y="161222"/>
                  </a:lnTo>
                  <a:lnTo>
                    <a:pt x="134373" y="184360"/>
                  </a:lnTo>
                  <a:cubicBezTo>
                    <a:pt x="134266" y="187666"/>
                    <a:pt x="135972" y="196409"/>
                    <a:pt x="140663" y="201207"/>
                  </a:cubicBezTo>
                  <a:cubicBezTo>
                    <a:pt x="144715" y="205259"/>
                    <a:pt x="149833" y="207392"/>
                    <a:pt x="154738" y="207605"/>
                  </a:cubicBezTo>
                  <a:cubicBezTo>
                    <a:pt x="155059" y="207712"/>
                    <a:pt x="155271" y="207712"/>
                    <a:pt x="155592" y="207712"/>
                  </a:cubicBezTo>
                  <a:lnTo>
                    <a:pt x="197603" y="211124"/>
                  </a:lnTo>
                  <a:cubicBezTo>
                    <a:pt x="197390" y="210911"/>
                    <a:pt x="201122" y="211337"/>
                    <a:pt x="201228" y="211337"/>
                  </a:cubicBez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24" name="Freeform: Shape 123">
            <a:extLst>
              <a:ext uri="{FF2B5EF4-FFF2-40B4-BE49-F238E27FC236}">
                <a16:creationId xmlns:a16="http://schemas.microsoft.com/office/drawing/2014/main" id="{4270602F-41E6-8FF7-8DFD-21AA73302463}"/>
              </a:ext>
            </a:extLst>
          </p:cNvPr>
          <p:cNvSpPr/>
          <p:nvPr/>
        </p:nvSpPr>
        <p:spPr>
          <a:xfrm>
            <a:off x="8908019" y="4152867"/>
            <a:ext cx="341210" cy="341210"/>
          </a:xfrm>
          <a:custGeom>
            <a:avLst/>
            <a:gdLst>
              <a:gd name="connsiteX0" fmla="*/ 170605 w 341210"/>
              <a:gd name="connsiteY0" fmla="*/ 0 h 341210"/>
              <a:gd name="connsiteX1" fmla="*/ 0 w 341210"/>
              <a:gd name="connsiteY1" fmla="*/ 170605 h 341210"/>
              <a:gd name="connsiteX2" fmla="*/ 170605 w 341210"/>
              <a:gd name="connsiteY2" fmla="*/ 341211 h 341210"/>
              <a:gd name="connsiteX3" fmla="*/ 341211 w 341210"/>
              <a:gd name="connsiteY3" fmla="*/ 170605 h 341210"/>
              <a:gd name="connsiteX4" fmla="*/ 170605 w 341210"/>
              <a:gd name="connsiteY4" fmla="*/ 0 h 341210"/>
              <a:gd name="connsiteX5" fmla="*/ 46810 w 341210"/>
              <a:gd name="connsiteY5" fmla="*/ 97245 h 341210"/>
              <a:gd name="connsiteX6" fmla="*/ 96819 w 341210"/>
              <a:gd name="connsiteY6" fmla="*/ 47130 h 341210"/>
              <a:gd name="connsiteX7" fmla="*/ 104496 w 341210"/>
              <a:gd name="connsiteY7" fmla="*/ 60032 h 341210"/>
              <a:gd name="connsiteX8" fmla="*/ 59712 w 341210"/>
              <a:gd name="connsiteY8" fmla="*/ 104922 h 341210"/>
              <a:gd name="connsiteX9" fmla="*/ 46810 w 341210"/>
              <a:gd name="connsiteY9" fmla="*/ 97245 h 341210"/>
              <a:gd name="connsiteX10" fmla="*/ 72188 w 341210"/>
              <a:gd name="connsiteY10" fmla="*/ 112386 h 341210"/>
              <a:gd name="connsiteX11" fmla="*/ 111853 w 341210"/>
              <a:gd name="connsiteY11" fmla="*/ 72614 h 341210"/>
              <a:gd name="connsiteX12" fmla="*/ 119424 w 341210"/>
              <a:gd name="connsiteY12" fmla="*/ 85303 h 341210"/>
              <a:gd name="connsiteX13" fmla="*/ 84876 w 341210"/>
              <a:gd name="connsiteY13" fmla="*/ 119957 h 341210"/>
              <a:gd name="connsiteX14" fmla="*/ 72188 w 341210"/>
              <a:gd name="connsiteY14" fmla="*/ 112386 h 341210"/>
              <a:gd name="connsiteX15" fmla="*/ 114305 w 341210"/>
              <a:gd name="connsiteY15" fmla="*/ 137444 h 341210"/>
              <a:gd name="connsiteX16" fmla="*/ 97778 w 341210"/>
              <a:gd name="connsiteY16" fmla="*/ 127634 h 341210"/>
              <a:gd name="connsiteX17" fmla="*/ 127208 w 341210"/>
              <a:gd name="connsiteY17" fmla="*/ 98205 h 341210"/>
              <a:gd name="connsiteX18" fmla="*/ 137017 w 341210"/>
              <a:gd name="connsiteY18" fmla="*/ 114625 h 341210"/>
              <a:gd name="connsiteX19" fmla="*/ 114305 w 341210"/>
              <a:gd name="connsiteY19" fmla="*/ 137444 h 341210"/>
              <a:gd name="connsiteX20" fmla="*/ 170605 w 341210"/>
              <a:gd name="connsiteY20" fmla="*/ 196836 h 341210"/>
              <a:gd name="connsiteX21" fmla="*/ 144375 w 341210"/>
              <a:gd name="connsiteY21" fmla="*/ 170712 h 341210"/>
              <a:gd name="connsiteX22" fmla="*/ 170605 w 341210"/>
              <a:gd name="connsiteY22" fmla="*/ 144588 h 341210"/>
              <a:gd name="connsiteX23" fmla="*/ 196729 w 341210"/>
              <a:gd name="connsiteY23" fmla="*/ 170712 h 341210"/>
              <a:gd name="connsiteX24" fmla="*/ 170605 w 341210"/>
              <a:gd name="connsiteY24" fmla="*/ 196836 h 341210"/>
              <a:gd name="connsiteX25" fmla="*/ 222000 w 341210"/>
              <a:gd name="connsiteY25" fmla="*/ 238314 h 341210"/>
              <a:gd name="connsiteX26" fmla="*/ 210165 w 341210"/>
              <a:gd name="connsiteY26" fmla="*/ 222747 h 341210"/>
              <a:gd name="connsiteX27" fmla="*/ 222427 w 341210"/>
              <a:gd name="connsiteY27" fmla="*/ 210591 h 341210"/>
              <a:gd name="connsiteX28" fmla="*/ 237888 w 341210"/>
              <a:gd name="connsiteY28" fmla="*/ 222427 h 341210"/>
              <a:gd name="connsiteX29" fmla="*/ 222000 w 341210"/>
              <a:gd name="connsiteY29" fmla="*/ 238314 h 341210"/>
              <a:gd name="connsiteX30" fmla="*/ 230851 w 341210"/>
              <a:gd name="connsiteY30" fmla="*/ 249830 h 341210"/>
              <a:gd name="connsiteX31" fmla="*/ 249511 w 341210"/>
              <a:gd name="connsiteY31" fmla="*/ 231277 h 341210"/>
              <a:gd name="connsiteX32" fmla="*/ 261239 w 341210"/>
              <a:gd name="connsiteY32" fmla="*/ 240234 h 341210"/>
              <a:gd name="connsiteX33" fmla="*/ 239807 w 341210"/>
              <a:gd name="connsiteY33" fmla="*/ 261453 h 341210"/>
              <a:gd name="connsiteX34" fmla="*/ 230851 w 341210"/>
              <a:gd name="connsiteY34" fmla="*/ 249830 h 341210"/>
              <a:gd name="connsiteX35" fmla="*/ 257827 w 341210"/>
              <a:gd name="connsiteY35" fmla="*/ 285018 h 341210"/>
              <a:gd name="connsiteX36" fmla="*/ 248977 w 341210"/>
              <a:gd name="connsiteY36" fmla="*/ 273502 h 341210"/>
              <a:gd name="connsiteX37" fmla="*/ 273075 w 341210"/>
              <a:gd name="connsiteY37" fmla="*/ 249404 h 341210"/>
              <a:gd name="connsiteX38" fmla="*/ 284698 w 341210"/>
              <a:gd name="connsiteY38" fmla="*/ 258254 h 341210"/>
              <a:gd name="connsiteX39" fmla="*/ 257827 w 341210"/>
              <a:gd name="connsiteY39" fmla="*/ 285018 h 341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41210" h="341210">
                <a:moveTo>
                  <a:pt x="170605" y="0"/>
                </a:moveTo>
                <a:cubicBezTo>
                  <a:pt x="76346" y="0"/>
                  <a:pt x="0" y="76453"/>
                  <a:pt x="0" y="170605"/>
                </a:cubicBezTo>
                <a:cubicBezTo>
                  <a:pt x="0" y="264865"/>
                  <a:pt x="76346" y="341211"/>
                  <a:pt x="170605" y="341211"/>
                </a:cubicBezTo>
                <a:cubicBezTo>
                  <a:pt x="264865" y="341211"/>
                  <a:pt x="341211" y="264865"/>
                  <a:pt x="341211" y="170605"/>
                </a:cubicBezTo>
                <a:cubicBezTo>
                  <a:pt x="341211" y="76453"/>
                  <a:pt x="264865" y="0"/>
                  <a:pt x="170605" y="0"/>
                </a:cubicBezTo>
                <a:close/>
                <a:moveTo>
                  <a:pt x="46810" y="97245"/>
                </a:moveTo>
                <a:cubicBezTo>
                  <a:pt x="59072" y="76666"/>
                  <a:pt x="76240" y="59498"/>
                  <a:pt x="96819" y="47130"/>
                </a:cubicBezTo>
                <a:lnTo>
                  <a:pt x="104496" y="60032"/>
                </a:lnTo>
                <a:cubicBezTo>
                  <a:pt x="86156" y="71121"/>
                  <a:pt x="70695" y="86475"/>
                  <a:pt x="59712" y="104922"/>
                </a:cubicBezTo>
                <a:lnTo>
                  <a:pt x="46810" y="97245"/>
                </a:lnTo>
                <a:close/>
                <a:moveTo>
                  <a:pt x="72188" y="112386"/>
                </a:moveTo>
                <a:cubicBezTo>
                  <a:pt x="81890" y="96072"/>
                  <a:pt x="95539" y="82317"/>
                  <a:pt x="111853" y="72614"/>
                </a:cubicBezTo>
                <a:lnTo>
                  <a:pt x="119424" y="85303"/>
                </a:lnTo>
                <a:cubicBezTo>
                  <a:pt x="105242" y="93833"/>
                  <a:pt x="93300" y="105775"/>
                  <a:pt x="84876" y="119957"/>
                </a:cubicBezTo>
                <a:lnTo>
                  <a:pt x="72188" y="112386"/>
                </a:lnTo>
                <a:close/>
                <a:moveTo>
                  <a:pt x="114305" y="137444"/>
                </a:moveTo>
                <a:lnTo>
                  <a:pt x="97778" y="127634"/>
                </a:lnTo>
                <a:cubicBezTo>
                  <a:pt x="105029" y="115585"/>
                  <a:pt x="115052" y="105456"/>
                  <a:pt x="127208" y="98205"/>
                </a:cubicBezTo>
                <a:lnTo>
                  <a:pt x="137017" y="114625"/>
                </a:lnTo>
                <a:cubicBezTo>
                  <a:pt x="127634" y="120170"/>
                  <a:pt x="119850" y="128061"/>
                  <a:pt x="114305" y="137444"/>
                </a:cubicBezTo>
                <a:close/>
                <a:moveTo>
                  <a:pt x="170605" y="196836"/>
                </a:moveTo>
                <a:cubicBezTo>
                  <a:pt x="156104" y="196836"/>
                  <a:pt x="144375" y="185107"/>
                  <a:pt x="144375" y="170712"/>
                </a:cubicBezTo>
                <a:cubicBezTo>
                  <a:pt x="144375" y="156210"/>
                  <a:pt x="156104" y="144588"/>
                  <a:pt x="170605" y="144588"/>
                </a:cubicBezTo>
                <a:cubicBezTo>
                  <a:pt x="185000" y="144588"/>
                  <a:pt x="196729" y="156317"/>
                  <a:pt x="196729" y="170712"/>
                </a:cubicBezTo>
                <a:cubicBezTo>
                  <a:pt x="196729" y="185107"/>
                  <a:pt x="185000" y="196836"/>
                  <a:pt x="170605" y="196836"/>
                </a:cubicBezTo>
                <a:close/>
                <a:moveTo>
                  <a:pt x="222000" y="238314"/>
                </a:moveTo>
                <a:lnTo>
                  <a:pt x="210165" y="222747"/>
                </a:lnTo>
                <a:cubicBezTo>
                  <a:pt x="214750" y="219228"/>
                  <a:pt x="218908" y="215176"/>
                  <a:pt x="222427" y="210591"/>
                </a:cubicBezTo>
                <a:lnTo>
                  <a:pt x="237888" y="222427"/>
                </a:lnTo>
                <a:cubicBezTo>
                  <a:pt x="233303" y="228398"/>
                  <a:pt x="227971" y="233729"/>
                  <a:pt x="222000" y="238314"/>
                </a:cubicBezTo>
                <a:close/>
                <a:moveTo>
                  <a:pt x="230851" y="249830"/>
                </a:moveTo>
                <a:cubicBezTo>
                  <a:pt x="237781" y="244499"/>
                  <a:pt x="244072" y="238314"/>
                  <a:pt x="249511" y="231277"/>
                </a:cubicBezTo>
                <a:lnTo>
                  <a:pt x="261239" y="240234"/>
                </a:lnTo>
                <a:cubicBezTo>
                  <a:pt x="255055" y="248231"/>
                  <a:pt x="247911" y="255375"/>
                  <a:pt x="239807" y="261453"/>
                </a:cubicBezTo>
                <a:lnTo>
                  <a:pt x="230851" y="249830"/>
                </a:lnTo>
                <a:close/>
                <a:moveTo>
                  <a:pt x="257827" y="285018"/>
                </a:moveTo>
                <a:lnTo>
                  <a:pt x="248977" y="273502"/>
                </a:lnTo>
                <a:cubicBezTo>
                  <a:pt x="258041" y="266571"/>
                  <a:pt x="266145" y="258467"/>
                  <a:pt x="273075" y="249404"/>
                </a:cubicBezTo>
                <a:lnTo>
                  <a:pt x="284698" y="258254"/>
                </a:lnTo>
                <a:cubicBezTo>
                  <a:pt x="277020" y="268277"/>
                  <a:pt x="267957" y="277340"/>
                  <a:pt x="257827" y="285018"/>
                </a:cubicBezTo>
                <a:close/>
              </a:path>
            </a:pathLst>
          </a:custGeom>
          <a:solidFill>
            <a:schemeClr val="tx1"/>
          </a:solidFill>
          <a:ln w="1065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25" name="Graphic 2">
            <a:extLst>
              <a:ext uri="{FF2B5EF4-FFF2-40B4-BE49-F238E27FC236}">
                <a16:creationId xmlns:a16="http://schemas.microsoft.com/office/drawing/2014/main" id="{FCA10434-56EB-DD44-43CE-AC01871C258D}"/>
              </a:ext>
            </a:extLst>
          </p:cNvPr>
          <p:cNvGrpSpPr/>
          <p:nvPr/>
        </p:nvGrpSpPr>
        <p:grpSpPr>
          <a:xfrm>
            <a:off x="8225598" y="4199250"/>
            <a:ext cx="341210" cy="248443"/>
            <a:chOff x="8225598" y="4199250"/>
            <a:chExt cx="341210" cy="248443"/>
          </a:xfrm>
          <a:solidFill>
            <a:schemeClr val="tx1"/>
          </a:solidFill>
        </p:grpSpPr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D26C071-8106-142F-D8BB-48B79634D9BE}"/>
                </a:ext>
              </a:extLst>
            </p:cNvPr>
            <p:cNvSpPr/>
            <p:nvPr/>
          </p:nvSpPr>
          <p:spPr>
            <a:xfrm>
              <a:off x="8225598" y="4199250"/>
              <a:ext cx="341210" cy="248443"/>
            </a:xfrm>
            <a:custGeom>
              <a:avLst/>
              <a:gdLst>
                <a:gd name="connsiteX0" fmla="*/ 0 w 341210"/>
                <a:gd name="connsiteY0" fmla="*/ 0 h 248443"/>
                <a:gd name="connsiteX1" fmla="*/ 0 w 341210"/>
                <a:gd name="connsiteY1" fmla="*/ 248444 h 248443"/>
                <a:gd name="connsiteX2" fmla="*/ 341211 w 341210"/>
                <a:gd name="connsiteY2" fmla="*/ 248444 h 248443"/>
                <a:gd name="connsiteX3" fmla="*/ 341211 w 341210"/>
                <a:gd name="connsiteY3" fmla="*/ 0 h 248443"/>
                <a:gd name="connsiteX4" fmla="*/ 0 w 341210"/>
                <a:gd name="connsiteY4" fmla="*/ 0 h 248443"/>
                <a:gd name="connsiteX5" fmla="*/ 302505 w 341210"/>
                <a:gd name="connsiteY5" fmla="*/ 196196 h 248443"/>
                <a:gd name="connsiteX6" fmla="*/ 237674 w 341210"/>
                <a:gd name="connsiteY6" fmla="*/ 196196 h 248443"/>
                <a:gd name="connsiteX7" fmla="*/ 222854 w 341210"/>
                <a:gd name="connsiteY7" fmla="*/ 169966 h 248443"/>
                <a:gd name="connsiteX8" fmla="*/ 118251 w 341210"/>
                <a:gd name="connsiteY8" fmla="*/ 169966 h 248443"/>
                <a:gd name="connsiteX9" fmla="*/ 103430 w 341210"/>
                <a:gd name="connsiteY9" fmla="*/ 196196 h 248443"/>
                <a:gd name="connsiteX10" fmla="*/ 38599 w 341210"/>
                <a:gd name="connsiteY10" fmla="*/ 196196 h 248443"/>
                <a:gd name="connsiteX11" fmla="*/ 38599 w 341210"/>
                <a:gd name="connsiteY11" fmla="*/ 38706 h 248443"/>
                <a:gd name="connsiteX12" fmla="*/ 302505 w 341210"/>
                <a:gd name="connsiteY12" fmla="*/ 38706 h 248443"/>
                <a:gd name="connsiteX13" fmla="*/ 302505 w 341210"/>
                <a:gd name="connsiteY13" fmla="*/ 196196 h 248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1210" h="248443">
                  <a:moveTo>
                    <a:pt x="0" y="0"/>
                  </a:moveTo>
                  <a:lnTo>
                    <a:pt x="0" y="248444"/>
                  </a:lnTo>
                  <a:lnTo>
                    <a:pt x="341211" y="248444"/>
                  </a:lnTo>
                  <a:lnTo>
                    <a:pt x="341211" y="0"/>
                  </a:lnTo>
                  <a:lnTo>
                    <a:pt x="0" y="0"/>
                  </a:lnTo>
                  <a:close/>
                  <a:moveTo>
                    <a:pt x="302505" y="196196"/>
                  </a:moveTo>
                  <a:lnTo>
                    <a:pt x="237674" y="196196"/>
                  </a:lnTo>
                  <a:lnTo>
                    <a:pt x="222854" y="169966"/>
                  </a:lnTo>
                  <a:lnTo>
                    <a:pt x="118251" y="169966"/>
                  </a:lnTo>
                  <a:lnTo>
                    <a:pt x="103430" y="196196"/>
                  </a:lnTo>
                  <a:lnTo>
                    <a:pt x="38599" y="196196"/>
                  </a:lnTo>
                  <a:lnTo>
                    <a:pt x="38599" y="38706"/>
                  </a:lnTo>
                  <a:lnTo>
                    <a:pt x="302505" y="38706"/>
                  </a:lnTo>
                  <a:lnTo>
                    <a:pt x="302505" y="196196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CD55F45A-3F43-D9A8-6A08-1A9815453796}"/>
                </a:ext>
              </a:extLst>
            </p:cNvPr>
            <p:cNvSpPr/>
            <p:nvPr/>
          </p:nvSpPr>
          <p:spPr>
            <a:xfrm>
              <a:off x="8290535" y="4264080"/>
              <a:ext cx="211443" cy="78478"/>
            </a:xfrm>
            <a:custGeom>
              <a:avLst/>
              <a:gdLst>
                <a:gd name="connsiteX0" fmla="*/ 39239 w 211443"/>
                <a:gd name="connsiteY0" fmla="*/ 78479 h 78478"/>
                <a:gd name="connsiteX1" fmla="*/ 172204 w 211443"/>
                <a:gd name="connsiteY1" fmla="*/ 78479 h 78478"/>
                <a:gd name="connsiteX2" fmla="*/ 211444 w 211443"/>
                <a:gd name="connsiteY2" fmla="*/ 39239 h 78478"/>
                <a:gd name="connsiteX3" fmla="*/ 172204 w 211443"/>
                <a:gd name="connsiteY3" fmla="*/ 0 h 78478"/>
                <a:gd name="connsiteX4" fmla="*/ 39239 w 211443"/>
                <a:gd name="connsiteY4" fmla="*/ 0 h 78478"/>
                <a:gd name="connsiteX5" fmla="*/ 0 w 211443"/>
                <a:gd name="connsiteY5" fmla="*/ 39239 h 78478"/>
                <a:gd name="connsiteX6" fmla="*/ 39239 w 211443"/>
                <a:gd name="connsiteY6" fmla="*/ 78479 h 78478"/>
                <a:gd name="connsiteX7" fmla="*/ 172204 w 211443"/>
                <a:gd name="connsiteY7" fmla="*/ 26017 h 78478"/>
                <a:gd name="connsiteX8" fmla="*/ 185426 w 211443"/>
                <a:gd name="connsiteY8" fmla="*/ 39239 h 78478"/>
                <a:gd name="connsiteX9" fmla="*/ 172204 w 211443"/>
                <a:gd name="connsiteY9" fmla="*/ 52461 h 78478"/>
                <a:gd name="connsiteX10" fmla="*/ 158983 w 211443"/>
                <a:gd name="connsiteY10" fmla="*/ 39239 h 78478"/>
                <a:gd name="connsiteX11" fmla="*/ 172204 w 211443"/>
                <a:gd name="connsiteY11" fmla="*/ 26017 h 78478"/>
                <a:gd name="connsiteX12" fmla="*/ 86369 w 211443"/>
                <a:gd name="connsiteY12" fmla="*/ 26124 h 78478"/>
                <a:gd name="connsiteX13" fmla="*/ 125075 w 211443"/>
                <a:gd name="connsiteY13" fmla="*/ 26124 h 78478"/>
                <a:gd name="connsiteX14" fmla="*/ 125075 w 211443"/>
                <a:gd name="connsiteY14" fmla="*/ 52248 h 78478"/>
                <a:gd name="connsiteX15" fmla="*/ 86369 w 211443"/>
                <a:gd name="connsiteY15" fmla="*/ 52248 h 78478"/>
                <a:gd name="connsiteX16" fmla="*/ 86369 w 211443"/>
                <a:gd name="connsiteY16" fmla="*/ 26124 h 78478"/>
                <a:gd name="connsiteX17" fmla="*/ 39239 w 211443"/>
                <a:gd name="connsiteY17" fmla="*/ 26017 h 78478"/>
                <a:gd name="connsiteX18" fmla="*/ 52461 w 211443"/>
                <a:gd name="connsiteY18" fmla="*/ 39239 h 78478"/>
                <a:gd name="connsiteX19" fmla="*/ 39239 w 211443"/>
                <a:gd name="connsiteY19" fmla="*/ 52461 h 78478"/>
                <a:gd name="connsiteX20" fmla="*/ 26017 w 211443"/>
                <a:gd name="connsiteY20" fmla="*/ 39239 h 78478"/>
                <a:gd name="connsiteX21" fmla="*/ 39239 w 211443"/>
                <a:gd name="connsiteY21" fmla="*/ 26017 h 7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11443" h="78478">
                  <a:moveTo>
                    <a:pt x="39239" y="78479"/>
                  </a:moveTo>
                  <a:lnTo>
                    <a:pt x="172204" y="78479"/>
                  </a:lnTo>
                  <a:cubicBezTo>
                    <a:pt x="193850" y="78479"/>
                    <a:pt x="211444" y="60885"/>
                    <a:pt x="211444" y="39239"/>
                  </a:cubicBezTo>
                  <a:cubicBezTo>
                    <a:pt x="211444" y="17594"/>
                    <a:pt x="193850" y="0"/>
                    <a:pt x="172204" y="0"/>
                  </a:cubicBezTo>
                  <a:lnTo>
                    <a:pt x="39239" y="0"/>
                  </a:lnTo>
                  <a:cubicBezTo>
                    <a:pt x="17593" y="0"/>
                    <a:pt x="0" y="17594"/>
                    <a:pt x="0" y="39239"/>
                  </a:cubicBezTo>
                  <a:cubicBezTo>
                    <a:pt x="0" y="60885"/>
                    <a:pt x="17487" y="78479"/>
                    <a:pt x="39239" y="78479"/>
                  </a:cubicBezTo>
                  <a:close/>
                  <a:moveTo>
                    <a:pt x="172204" y="26017"/>
                  </a:moveTo>
                  <a:cubicBezTo>
                    <a:pt x="179455" y="26017"/>
                    <a:pt x="185426" y="31882"/>
                    <a:pt x="185426" y="39239"/>
                  </a:cubicBezTo>
                  <a:cubicBezTo>
                    <a:pt x="185426" y="46597"/>
                    <a:pt x="179455" y="52461"/>
                    <a:pt x="172204" y="52461"/>
                  </a:cubicBezTo>
                  <a:cubicBezTo>
                    <a:pt x="164847" y="52461"/>
                    <a:pt x="158983" y="46597"/>
                    <a:pt x="158983" y="39239"/>
                  </a:cubicBezTo>
                  <a:cubicBezTo>
                    <a:pt x="158983" y="31882"/>
                    <a:pt x="164847" y="26017"/>
                    <a:pt x="172204" y="26017"/>
                  </a:cubicBezTo>
                  <a:close/>
                  <a:moveTo>
                    <a:pt x="86369" y="26124"/>
                  </a:moveTo>
                  <a:lnTo>
                    <a:pt x="125075" y="26124"/>
                  </a:lnTo>
                  <a:lnTo>
                    <a:pt x="125075" y="52248"/>
                  </a:lnTo>
                  <a:lnTo>
                    <a:pt x="86369" y="52248"/>
                  </a:lnTo>
                  <a:lnTo>
                    <a:pt x="86369" y="26124"/>
                  </a:lnTo>
                  <a:close/>
                  <a:moveTo>
                    <a:pt x="39239" y="26017"/>
                  </a:moveTo>
                  <a:cubicBezTo>
                    <a:pt x="46490" y="26017"/>
                    <a:pt x="52461" y="31882"/>
                    <a:pt x="52461" y="39239"/>
                  </a:cubicBezTo>
                  <a:cubicBezTo>
                    <a:pt x="52461" y="46597"/>
                    <a:pt x="46490" y="52461"/>
                    <a:pt x="39239" y="52461"/>
                  </a:cubicBezTo>
                  <a:cubicBezTo>
                    <a:pt x="31882" y="52461"/>
                    <a:pt x="26017" y="46597"/>
                    <a:pt x="26017" y="39239"/>
                  </a:cubicBezTo>
                  <a:cubicBezTo>
                    <a:pt x="25911" y="31882"/>
                    <a:pt x="31882" y="26017"/>
                    <a:pt x="39239" y="26017"/>
                  </a:cubicBez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8" name="Graphic 2">
            <a:extLst>
              <a:ext uri="{FF2B5EF4-FFF2-40B4-BE49-F238E27FC236}">
                <a16:creationId xmlns:a16="http://schemas.microsoft.com/office/drawing/2014/main" id="{32ED181E-15B6-5A06-65C0-210BBFF97270}"/>
              </a:ext>
            </a:extLst>
          </p:cNvPr>
          <p:cNvGrpSpPr/>
          <p:nvPr/>
        </p:nvGrpSpPr>
        <p:grpSpPr>
          <a:xfrm>
            <a:off x="7596171" y="4152867"/>
            <a:ext cx="235222" cy="341210"/>
            <a:chOff x="7596171" y="4152867"/>
            <a:chExt cx="235222" cy="341210"/>
          </a:xfrm>
          <a:solidFill>
            <a:schemeClr val="tx1"/>
          </a:solidFill>
        </p:grpSpPr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AD13BE88-0AFE-0712-BD56-302D96D0F08D}"/>
                </a:ext>
              </a:extLst>
            </p:cNvPr>
            <p:cNvSpPr/>
            <p:nvPr/>
          </p:nvSpPr>
          <p:spPr>
            <a:xfrm>
              <a:off x="7661534" y="4324005"/>
              <a:ext cx="104496" cy="104602"/>
            </a:xfrm>
            <a:custGeom>
              <a:avLst/>
              <a:gdLst>
                <a:gd name="connsiteX0" fmla="*/ 52248 w 104496"/>
                <a:gd name="connsiteY0" fmla="*/ 0 h 104602"/>
                <a:gd name="connsiteX1" fmla="*/ 0 w 104496"/>
                <a:gd name="connsiteY1" fmla="*/ 52355 h 104602"/>
                <a:gd name="connsiteX2" fmla="*/ 52248 w 104496"/>
                <a:gd name="connsiteY2" fmla="*/ 104602 h 104602"/>
                <a:gd name="connsiteX3" fmla="*/ 104496 w 104496"/>
                <a:gd name="connsiteY3" fmla="*/ 52355 h 104602"/>
                <a:gd name="connsiteX4" fmla="*/ 52248 w 104496"/>
                <a:gd name="connsiteY4" fmla="*/ 0 h 104602"/>
                <a:gd name="connsiteX5" fmla="*/ 52248 w 104496"/>
                <a:gd name="connsiteY5" fmla="*/ 65470 h 104602"/>
                <a:gd name="connsiteX6" fmla="*/ 39240 w 104496"/>
                <a:gd name="connsiteY6" fmla="*/ 52355 h 104602"/>
                <a:gd name="connsiteX7" fmla="*/ 52248 w 104496"/>
                <a:gd name="connsiteY7" fmla="*/ 39239 h 104602"/>
                <a:gd name="connsiteX8" fmla="*/ 65363 w 104496"/>
                <a:gd name="connsiteY8" fmla="*/ 52355 h 104602"/>
                <a:gd name="connsiteX9" fmla="*/ 52248 w 104496"/>
                <a:gd name="connsiteY9" fmla="*/ 65470 h 10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496" h="104602">
                  <a:moveTo>
                    <a:pt x="52248" y="0"/>
                  </a:moveTo>
                  <a:cubicBezTo>
                    <a:pt x="23352" y="0"/>
                    <a:pt x="0" y="23458"/>
                    <a:pt x="0" y="52355"/>
                  </a:cubicBezTo>
                  <a:cubicBezTo>
                    <a:pt x="0" y="81251"/>
                    <a:pt x="23352" y="104602"/>
                    <a:pt x="52248" y="104602"/>
                  </a:cubicBezTo>
                  <a:cubicBezTo>
                    <a:pt x="81145" y="104602"/>
                    <a:pt x="104496" y="81144"/>
                    <a:pt x="104496" y="52355"/>
                  </a:cubicBezTo>
                  <a:cubicBezTo>
                    <a:pt x="104496" y="23458"/>
                    <a:pt x="81145" y="0"/>
                    <a:pt x="52248" y="0"/>
                  </a:cubicBezTo>
                  <a:close/>
                  <a:moveTo>
                    <a:pt x="52248" y="65470"/>
                  </a:moveTo>
                  <a:cubicBezTo>
                    <a:pt x="45104" y="65470"/>
                    <a:pt x="39240" y="59606"/>
                    <a:pt x="39240" y="52355"/>
                  </a:cubicBezTo>
                  <a:cubicBezTo>
                    <a:pt x="39240" y="45104"/>
                    <a:pt x="45104" y="39239"/>
                    <a:pt x="52248" y="39239"/>
                  </a:cubicBezTo>
                  <a:cubicBezTo>
                    <a:pt x="59499" y="39239"/>
                    <a:pt x="65363" y="45104"/>
                    <a:pt x="65363" y="52355"/>
                  </a:cubicBezTo>
                  <a:cubicBezTo>
                    <a:pt x="65256" y="59499"/>
                    <a:pt x="59392" y="65470"/>
                    <a:pt x="52248" y="65470"/>
                  </a:cubicBez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83E9DC74-A100-9052-BD4A-73F9292FC17A}"/>
                </a:ext>
              </a:extLst>
            </p:cNvPr>
            <p:cNvSpPr/>
            <p:nvPr/>
          </p:nvSpPr>
          <p:spPr>
            <a:xfrm>
              <a:off x="7596171" y="4152867"/>
              <a:ext cx="235222" cy="341210"/>
            </a:xfrm>
            <a:custGeom>
              <a:avLst/>
              <a:gdLst>
                <a:gd name="connsiteX0" fmla="*/ 209099 w 235222"/>
                <a:gd name="connsiteY0" fmla="*/ 0 h 341210"/>
                <a:gd name="connsiteX1" fmla="*/ 26124 w 235222"/>
                <a:gd name="connsiteY1" fmla="*/ 0 h 341210"/>
                <a:gd name="connsiteX2" fmla="*/ 0 w 235222"/>
                <a:gd name="connsiteY2" fmla="*/ 26124 h 341210"/>
                <a:gd name="connsiteX3" fmla="*/ 0 w 235222"/>
                <a:gd name="connsiteY3" fmla="*/ 314980 h 341210"/>
                <a:gd name="connsiteX4" fmla="*/ 26124 w 235222"/>
                <a:gd name="connsiteY4" fmla="*/ 341211 h 341210"/>
                <a:gd name="connsiteX5" fmla="*/ 209099 w 235222"/>
                <a:gd name="connsiteY5" fmla="*/ 341211 h 341210"/>
                <a:gd name="connsiteX6" fmla="*/ 235223 w 235222"/>
                <a:gd name="connsiteY6" fmla="*/ 314980 h 341210"/>
                <a:gd name="connsiteX7" fmla="*/ 235223 w 235222"/>
                <a:gd name="connsiteY7" fmla="*/ 26124 h 341210"/>
                <a:gd name="connsiteX8" fmla="*/ 209099 w 235222"/>
                <a:gd name="connsiteY8" fmla="*/ 0 h 341210"/>
                <a:gd name="connsiteX9" fmla="*/ 117611 w 235222"/>
                <a:gd name="connsiteY9" fmla="*/ 52994 h 341210"/>
                <a:gd name="connsiteX10" fmla="*/ 136911 w 235222"/>
                <a:gd name="connsiteY10" fmla="*/ 72294 h 341210"/>
                <a:gd name="connsiteX11" fmla="*/ 117611 w 235222"/>
                <a:gd name="connsiteY11" fmla="*/ 91700 h 341210"/>
                <a:gd name="connsiteX12" fmla="*/ 98312 w 235222"/>
                <a:gd name="connsiteY12" fmla="*/ 72294 h 341210"/>
                <a:gd name="connsiteX13" fmla="*/ 117611 w 235222"/>
                <a:gd name="connsiteY13" fmla="*/ 52994 h 341210"/>
                <a:gd name="connsiteX14" fmla="*/ 117611 w 235222"/>
                <a:gd name="connsiteY14" fmla="*/ 301972 h 341210"/>
                <a:gd name="connsiteX15" fmla="*/ 39240 w 235222"/>
                <a:gd name="connsiteY15" fmla="*/ 223493 h 341210"/>
                <a:gd name="connsiteX16" fmla="*/ 117611 w 235222"/>
                <a:gd name="connsiteY16" fmla="*/ 145015 h 341210"/>
                <a:gd name="connsiteX17" fmla="*/ 195983 w 235222"/>
                <a:gd name="connsiteY17" fmla="*/ 223493 h 341210"/>
                <a:gd name="connsiteX18" fmla="*/ 117611 w 235222"/>
                <a:gd name="connsiteY18" fmla="*/ 301972 h 34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35222" h="341210">
                  <a:moveTo>
                    <a:pt x="209099" y="0"/>
                  </a:moveTo>
                  <a:lnTo>
                    <a:pt x="26124" y="0"/>
                  </a:lnTo>
                  <a:cubicBezTo>
                    <a:pt x="11730" y="0"/>
                    <a:pt x="0" y="11729"/>
                    <a:pt x="0" y="26124"/>
                  </a:cubicBezTo>
                  <a:lnTo>
                    <a:pt x="0" y="314980"/>
                  </a:lnTo>
                  <a:cubicBezTo>
                    <a:pt x="0" y="329482"/>
                    <a:pt x="11730" y="341211"/>
                    <a:pt x="26124" y="341211"/>
                  </a:cubicBezTo>
                  <a:lnTo>
                    <a:pt x="209099" y="341211"/>
                  </a:lnTo>
                  <a:cubicBezTo>
                    <a:pt x="223493" y="341211"/>
                    <a:pt x="235223" y="329482"/>
                    <a:pt x="235223" y="314980"/>
                  </a:cubicBezTo>
                  <a:lnTo>
                    <a:pt x="235223" y="26124"/>
                  </a:lnTo>
                  <a:cubicBezTo>
                    <a:pt x="235223" y="11729"/>
                    <a:pt x="223493" y="0"/>
                    <a:pt x="209099" y="0"/>
                  </a:cubicBezTo>
                  <a:close/>
                  <a:moveTo>
                    <a:pt x="117611" y="52994"/>
                  </a:moveTo>
                  <a:cubicBezTo>
                    <a:pt x="128274" y="52994"/>
                    <a:pt x="136911" y="61631"/>
                    <a:pt x="136911" y="72294"/>
                  </a:cubicBezTo>
                  <a:cubicBezTo>
                    <a:pt x="136911" y="83064"/>
                    <a:pt x="128274" y="91700"/>
                    <a:pt x="117611" y="91700"/>
                  </a:cubicBezTo>
                  <a:cubicBezTo>
                    <a:pt x="106949" y="91700"/>
                    <a:pt x="98312" y="83064"/>
                    <a:pt x="98312" y="72294"/>
                  </a:cubicBezTo>
                  <a:cubicBezTo>
                    <a:pt x="98312" y="61738"/>
                    <a:pt x="106949" y="52994"/>
                    <a:pt x="117611" y="52994"/>
                  </a:cubicBezTo>
                  <a:close/>
                  <a:moveTo>
                    <a:pt x="117611" y="301972"/>
                  </a:moveTo>
                  <a:cubicBezTo>
                    <a:pt x="74320" y="301972"/>
                    <a:pt x="39240" y="266891"/>
                    <a:pt x="39240" y="223493"/>
                  </a:cubicBezTo>
                  <a:cubicBezTo>
                    <a:pt x="39240" y="180095"/>
                    <a:pt x="74320" y="145015"/>
                    <a:pt x="117611" y="145015"/>
                  </a:cubicBezTo>
                  <a:cubicBezTo>
                    <a:pt x="160902" y="145015"/>
                    <a:pt x="195983" y="180095"/>
                    <a:pt x="195983" y="223493"/>
                  </a:cubicBezTo>
                  <a:cubicBezTo>
                    <a:pt x="195983" y="266784"/>
                    <a:pt x="160902" y="301972"/>
                    <a:pt x="117611" y="301972"/>
                  </a:cubicBez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1" name="Graphic 2">
            <a:extLst>
              <a:ext uri="{FF2B5EF4-FFF2-40B4-BE49-F238E27FC236}">
                <a16:creationId xmlns:a16="http://schemas.microsoft.com/office/drawing/2014/main" id="{83EC616D-55B3-E4FC-B90E-B307F11A4050}"/>
              </a:ext>
            </a:extLst>
          </p:cNvPr>
          <p:cNvGrpSpPr/>
          <p:nvPr/>
        </p:nvGrpSpPr>
        <p:grpSpPr>
          <a:xfrm>
            <a:off x="6913856" y="4152867"/>
            <a:ext cx="234902" cy="341103"/>
            <a:chOff x="6913856" y="4152867"/>
            <a:chExt cx="234902" cy="341103"/>
          </a:xfrm>
          <a:solidFill>
            <a:schemeClr val="tx1"/>
          </a:solidFill>
        </p:grpSpPr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BE208D2-190D-A6CE-0B70-837AA9ECF615}"/>
                </a:ext>
              </a:extLst>
            </p:cNvPr>
            <p:cNvSpPr/>
            <p:nvPr/>
          </p:nvSpPr>
          <p:spPr>
            <a:xfrm>
              <a:off x="6979113" y="4152867"/>
              <a:ext cx="104389" cy="209311"/>
            </a:xfrm>
            <a:custGeom>
              <a:avLst/>
              <a:gdLst>
                <a:gd name="connsiteX0" fmla="*/ 52248 w 104389"/>
                <a:gd name="connsiteY0" fmla="*/ 209311 h 209311"/>
                <a:gd name="connsiteX1" fmla="*/ 104389 w 104389"/>
                <a:gd name="connsiteY1" fmla="*/ 156957 h 209311"/>
                <a:gd name="connsiteX2" fmla="*/ 104389 w 104389"/>
                <a:gd name="connsiteY2" fmla="*/ 52355 h 209311"/>
                <a:gd name="connsiteX3" fmla="*/ 52248 w 104389"/>
                <a:gd name="connsiteY3" fmla="*/ 0 h 209311"/>
                <a:gd name="connsiteX4" fmla="*/ 0 w 104389"/>
                <a:gd name="connsiteY4" fmla="*/ 52355 h 209311"/>
                <a:gd name="connsiteX5" fmla="*/ 0 w 104389"/>
                <a:gd name="connsiteY5" fmla="*/ 156957 h 209311"/>
                <a:gd name="connsiteX6" fmla="*/ 52248 w 104389"/>
                <a:gd name="connsiteY6" fmla="*/ 209311 h 20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389" h="209311">
                  <a:moveTo>
                    <a:pt x="52248" y="209311"/>
                  </a:moveTo>
                  <a:cubicBezTo>
                    <a:pt x="81038" y="209311"/>
                    <a:pt x="104389" y="185853"/>
                    <a:pt x="104389" y="156957"/>
                  </a:cubicBezTo>
                  <a:lnTo>
                    <a:pt x="104389" y="52355"/>
                  </a:lnTo>
                  <a:cubicBezTo>
                    <a:pt x="104389" y="23458"/>
                    <a:pt x="81038" y="0"/>
                    <a:pt x="52248" y="0"/>
                  </a:cubicBezTo>
                  <a:cubicBezTo>
                    <a:pt x="23352" y="0"/>
                    <a:pt x="0" y="23458"/>
                    <a:pt x="0" y="52355"/>
                  </a:cubicBezTo>
                  <a:lnTo>
                    <a:pt x="0" y="156957"/>
                  </a:lnTo>
                  <a:cubicBezTo>
                    <a:pt x="0" y="185853"/>
                    <a:pt x="23352" y="209311"/>
                    <a:pt x="52248" y="209311"/>
                  </a:cubicBez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01C12361-B5EE-C91C-C00C-E4610643DE78}"/>
                </a:ext>
              </a:extLst>
            </p:cNvPr>
            <p:cNvSpPr/>
            <p:nvPr/>
          </p:nvSpPr>
          <p:spPr>
            <a:xfrm>
              <a:off x="6913856" y="4270691"/>
              <a:ext cx="234902" cy="223279"/>
            </a:xfrm>
            <a:custGeom>
              <a:avLst/>
              <a:gdLst>
                <a:gd name="connsiteX0" fmla="*/ 196409 w 234902"/>
                <a:gd name="connsiteY0" fmla="*/ 0 h 223279"/>
                <a:gd name="connsiteX1" fmla="*/ 196409 w 234902"/>
                <a:gd name="connsiteY1" fmla="*/ 38706 h 223279"/>
                <a:gd name="connsiteX2" fmla="*/ 117504 w 234902"/>
                <a:gd name="connsiteY2" fmla="*/ 117718 h 223279"/>
                <a:gd name="connsiteX3" fmla="*/ 38599 w 234902"/>
                <a:gd name="connsiteY3" fmla="*/ 38706 h 223279"/>
                <a:gd name="connsiteX4" fmla="*/ 38599 w 234902"/>
                <a:gd name="connsiteY4" fmla="*/ 0 h 223279"/>
                <a:gd name="connsiteX5" fmla="*/ 0 w 234902"/>
                <a:gd name="connsiteY5" fmla="*/ 0 h 223279"/>
                <a:gd name="connsiteX6" fmla="*/ 0 w 234902"/>
                <a:gd name="connsiteY6" fmla="*/ 38706 h 223279"/>
                <a:gd name="connsiteX7" fmla="*/ 98205 w 234902"/>
                <a:gd name="connsiteY7" fmla="*/ 154825 h 223279"/>
                <a:gd name="connsiteX8" fmla="*/ 98205 w 234902"/>
                <a:gd name="connsiteY8" fmla="*/ 197156 h 223279"/>
                <a:gd name="connsiteX9" fmla="*/ 39239 w 234902"/>
                <a:gd name="connsiteY9" fmla="*/ 223280 h 223279"/>
                <a:gd name="connsiteX10" fmla="*/ 195876 w 234902"/>
                <a:gd name="connsiteY10" fmla="*/ 223280 h 223279"/>
                <a:gd name="connsiteX11" fmla="*/ 136804 w 234902"/>
                <a:gd name="connsiteY11" fmla="*/ 197156 h 223279"/>
                <a:gd name="connsiteX12" fmla="*/ 136804 w 234902"/>
                <a:gd name="connsiteY12" fmla="*/ 154825 h 223279"/>
                <a:gd name="connsiteX13" fmla="*/ 234902 w 234902"/>
                <a:gd name="connsiteY13" fmla="*/ 38706 h 223279"/>
                <a:gd name="connsiteX14" fmla="*/ 234902 w 234902"/>
                <a:gd name="connsiteY14" fmla="*/ 0 h 223279"/>
                <a:gd name="connsiteX15" fmla="*/ 196409 w 234902"/>
                <a:gd name="connsiteY15" fmla="*/ 0 h 223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4902" h="223279">
                  <a:moveTo>
                    <a:pt x="196409" y="0"/>
                  </a:moveTo>
                  <a:lnTo>
                    <a:pt x="196409" y="38706"/>
                  </a:lnTo>
                  <a:cubicBezTo>
                    <a:pt x="196409" y="82317"/>
                    <a:pt x="161115" y="117718"/>
                    <a:pt x="117504" y="117718"/>
                  </a:cubicBezTo>
                  <a:cubicBezTo>
                    <a:pt x="73893" y="117718"/>
                    <a:pt x="38599" y="82317"/>
                    <a:pt x="38599" y="38706"/>
                  </a:cubicBezTo>
                  <a:lnTo>
                    <a:pt x="38599" y="0"/>
                  </a:lnTo>
                  <a:lnTo>
                    <a:pt x="0" y="0"/>
                  </a:lnTo>
                  <a:lnTo>
                    <a:pt x="0" y="38706"/>
                  </a:lnTo>
                  <a:cubicBezTo>
                    <a:pt x="0" y="97139"/>
                    <a:pt x="42438" y="145654"/>
                    <a:pt x="98205" y="154825"/>
                  </a:cubicBezTo>
                  <a:lnTo>
                    <a:pt x="98205" y="197156"/>
                  </a:lnTo>
                  <a:lnTo>
                    <a:pt x="39239" y="223280"/>
                  </a:lnTo>
                  <a:lnTo>
                    <a:pt x="195876" y="223280"/>
                  </a:lnTo>
                  <a:lnTo>
                    <a:pt x="136804" y="197156"/>
                  </a:lnTo>
                  <a:lnTo>
                    <a:pt x="136804" y="154825"/>
                  </a:lnTo>
                  <a:cubicBezTo>
                    <a:pt x="192464" y="145548"/>
                    <a:pt x="234902" y="97139"/>
                    <a:pt x="234902" y="38706"/>
                  </a:cubicBezTo>
                  <a:lnTo>
                    <a:pt x="234902" y="0"/>
                  </a:lnTo>
                  <a:lnTo>
                    <a:pt x="196409" y="0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id="{8536CE68-3DAB-FA2E-DD8A-EC82417E373B}"/>
              </a:ext>
            </a:extLst>
          </p:cNvPr>
          <p:cNvSpPr/>
          <p:nvPr/>
        </p:nvSpPr>
        <p:spPr>
          <a:xfrm>
            <a:off x="6178334" y="4152867"/>
            <a:ext cx="341210" cy="341210"/>
          </a:xfrm>
          <a:custGeom>
            <a:avLst/>
            <a:gdLst>
              <a:gd name="connsiteX0" fmla="*/ 341211 w 341210"/>
              <a:gd name="connsiteY0" fmla="*/ 170285 h 341210"/>
              <a:gd name="connsiteX1" fmla="*/ 170605 w 341210"/>
              <a:gd name="connsiteY1" fmla="*/ 0 h 341210"/>
              <a:gd name="connsiteX2" fmla="*/ 0 w 341210"/>
              <a:gd name="connsiteY2" fmla="*/ 170285 h 341210"/>
              <a:gd name="connsiteX3" fmla="*/ 0 w 341210"/>
              <a:gd name="connsiteY3" fmla="*/ 315087 h 341210"/>
              <a:gd name="connsiteX4" fmla="*/ 26230 w 341210"/>
              <a:gd name="connsiteY4" fmla="*/ 341211 h 341210"/>
              <a:gd name="connsiteX5" fmla="*/ 78478 w 341210"/>
              <a:gd name="connsiteY5" fmla="*/ 341211 h 341210"/>
              <a:gd name="connsiteX6" fmla="*/ 104709 w 341210"/>
              <a:gd name="connsiteY6" fmla="*/ 315087 h 341210"/>
              <a:gd name="connsiteX7" fmla="*/ 104709 w 341210"/>
              <a:gd name="connsiteY7" fmla="*/ 236821 h 341210"/>
              <a:gd name="connsiteX8" fmla="*/ 78478 w 341210"/>
              <a:gd name="connsiteY8" fmla="*/ 210698 h 341210"/>
              <a:gd name="connsiteX9" fmla="*/ 38706 w 341210"/>
              <a:gd name="connsiteY9" fmla="*/ 210698 h 341210"/>
              <a:gd name="connsiteX10" fmla="*/ 38706 w 341210"/>
              <a:gd name="connsiteY10" fmla="*/ 170392 h 341210"/>
              <a:gd name="connsiteX11" fmla="*/ 38706 w 341210"/>
              <a:gd name="connsiteY11" fmla="*/ 170392 h 341210"/>
              <a:gd name="connsiteX12" fmla="*/ 170605 w 341210"/>
              <a:gd name="connsiteY12" fmla="*/ 38599 h 341210"/>
              <a:gd name="connsiteX13" fmla="*/ 302611 w 341210"/>
              <a:gd name="connsiteY13" fmla="*/ 170392 h 341210"/>
              <a:gd name="connsiteX14" fmla="*/ 302611 w 341210"/>
              <a:gd name="connsiteY14" fmla="*/ 210698 h 341210"/>
              <a:gd name="connsiteX15" fmla="*/ 262732 w 341210"/>
              <a:gd name="connsiteY15" fmla="*/ 210698 h 341210"/>
              <a:gd name="connsiteX16" fmla="*/ 236502 w 341210"/>
              <a:gd name="connsiteY16" fmla="*/ 236821 h 341210"/>
              <a:gd name="connsiteX17" fmla="*/ 236502 w 341210"/>
              <a:gd name="connsiteY17" fmla="*/ 315087 h 341210"/>
              <a:gd name="connsiteX18" fmla="*/ 262732 w 341210"/>
              <a:gd name="connsiteY18" fmla="*/ 341211 h 341210"/>
              <a:gd name="connsiteX19" fmla="*/ 315087 w 341210"/>
              <a:gd name="connsiteY19" fmla="*/ 341211 h 341210"/>
              <a:gd name="connsiteX20" fmla="*/ 341211 w 341210"/>
              <a:gd name="connsiteY20" fmla="*/ 315087 h 341210"/>
              <a:gd name="connsiteX21" fmla="*/ 341211 w 341210"/>
              <a:gd name="connsiteY21" fmla="*/ 170285 h 341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41210" h="341210">
                <a:moveTo>
                  <a:pt x="341211" y="170285"/>
                </a:moveTo>
                <a:cubicBezTo>
                  <a:pt x="341211" y="76239"/>
                  <a:pt x="264865" y="0"/>
                  <a:pt x="170605" y="0"/>
                </a:cubicBezTo>
                <a:cubicBezTo>
                  <a:pt x="76346" y="0"/>
                  <a:pt x="0" y="76239"/>
                  <a:pt x="0" y="170285"/>
                </a:cubicBezTo>
                <a:cubicBezTo>
                  <a:pt x="0" y="187133"/>
                  <a:pt x="0" y="315087"/>
                  <a:pt x="0" y="315087"/>
                </a:cubicBezTo>
                <a:cubicBezTo>
                  <a:pt x="0" y="329482"/>
                  <a:pt x="11729" y="341211"/>
                  <a:pt x="26230" y="341211"/>
                </a:cubicBezTo>
                <a:lnTo>
                  <a:pt x="78478" y="341211"/>
                </a:lnTo>
                <a:cubicBezTo>
                  <a:pt x="92980" y="341211"/>
                  <a:pt x="104709" y="329482"/>
                  <a:pt x="104709" y="315087"/>
                </a:cubicBezTo>
                <a:lnTo>
                  <a:pt x="104709" y="236821"/>
                </a:lnTo>
                <a:cubicBezTo>
                  <a:pt x="104709" y="222427"/>
                  <a:pt x="92980" y="210698"/>
                  <a:pt x="78478" y="210698"/>
                </a:cubicBezTo>
                <a:lnTo>
                  <a:pt x="38706" y="210698"/>
                </a:lnTo>
                <a:lnTo>
                  <a:pt x="38706" y="170392"/>
                </a:lnTo>
                <a:cubicBezTo>
                  <a:pt x="38706" y="170392"/>
                  <a:pt x="38706" y="170392"/>
                  <a:pt x="38706" y="170392"/>
                </a:cubicBezTo>
                <a:cubicBezTo>
                  <a:pt x="38706" y="97672"/>
                  <a:pt x="97778" y="38599"/>
                  <a:pt x="170605" y="38599"/>
                </a:cubicBezTo>
                <a:cubicBezTo>
                  <a:pt x="243432" y="38599"/>
                  <a:pt x="302611" y="97672"/>
                  <a:pt x="302611" y="170392"/>
                </a:cubicBezTo>
                <a:lnTo>
                  <a:pt x="302611" y="210698"/>
                </a:lnTo>
                <a:lnTo>
                  <a:pt x="262732" y="210698"/>
                </a:lnTo>
                <a:cubicBezTo>
                  <a:pt x="248231" y="210698"/>
                  <a:pt x="236502" y="222427"/>
                  <a:pt x="236502" y="236821"/>
                </a:cubicBezTo>
                <a:lnTo>
                  <a:pt x="236502" y="315087"/>
                </a:lnTo>
                <a:cubicBezTo>
                  <a:pt x="236502" y="329482"/>
                  <a:pt x="248231" y="341211"/>
                  <a:pt x="262732" y="341211"/>
                </a:cubicBezTo>
                <a:lnTo>
                  <a:pt x="315087" y="341211"/>
                </a:lnTo>
                <a:cubicBezTo>
                  <a:pt x="329482" y="341211"/>
                  <a:pt x="341211" y="329482"/>
                  <a:pt x="341211" y="315087"/>
                </a:cubicBezTo>
                <a:cubicBezTo>
                  <a:pt x="341211" y="315087"/>
                  <a:pt x="341211" y="187133"/>
                  <a:pt x="341211" y="170285"/>
                </a:cubicBezTo>
                <a:close/>
              </a:path>
            </a:pathLst>
          </a:custGeom>
          <a:solidFill>
            <a:schemeClr val="tx1"/>
          </a:solidFill>
          <a:ln w="1065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35" name="Graphic 2">
            <a:extLst>
              <a:ext uri="{FF2B5EF4-FFF2-40B4-BE49-F238E27FC236}">
                <a16:creationId xmlns:a16="http://schemas.microsoft.com/office/drawing/2014/main" id="{C60F8D3F-5A2D-46A3-6A38-C0DB903E87BD}"/>
              </a:ext>
            </a:extLst>
          </p:cNvPr>
          <p:cNvGrpSpPr/>
          <p:nvPr/>
        </p:nvGrpSpPr>
        <p:grpSpPr>
          <a:xfrm>
            <a:off x="5495912" y="4160224"/>
            <a:ext cx="341210" cy="326495"/>
            <a:chOff x="5495912" y="4160224"/>
            <a:chExt cx="341210" cy="326495"/>
          </a:xfrm>
          <a:solidFill>
            <a:schemeClr val="tx1"/>
          </a:solidFill>
        </p:grpSpPr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96B5EFC-F63A-F3B9-4364-C50CFCA46BA5}"/>
                </a:ext>
              </a:extLst>
            </p:cNvPr>
            <p:cNvSpPr/>
            <p:nvPr/>
          </p:nvSpPr>
          <p:spPr>
            <a:xfrm>
              <a:off x="5495912" y="4225694"/>
              <a:ext cx="143841" cy="130726"/>
            </a:xfrm>
            <a:custGeom>
              <a:avLst/>
              <a:gdLst>
                <a:gd name="connsiteX0" fmla="*/ 143842 w 143841"/>
                <a:gd name="connsiteY0" fmla="*/ 0 h 130726"/>
                <a:gd name="connsiteX1" fmla="*/ 65363 w 143841"/>
                <a:gd name="connsiteY1" fmla="*/ 0 h 130726"/>
                <a:gd name="connsiteX2" fmla="*/ 0 w 143841"/>
                <a:gd name="connsiteY2" fmla="*/ 65363 h 130726"/>
                <a:gd name="connsiteX3" fmla="*/ 65363 w 143841"/>
                <a:gd name="connsiteY3" fmla="*/ 130726 h 130726"/>
                <a:gd name="connsiteX4" fmla="*/ 143842 w 143841"/>
                <a:gd name="connsiteY4" fmla="*/ 130726 h 130726"/>
                <a:gd name="connsiteX5" fmla="*/ 143842 w 143841"/>
                <a:gd name="connsiteY5" fmla="*/ 0 h 13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841" h="130726">
                  <a:moveTo>
                    <a:pt x="143842" y="0"/>
                  </a:moveTo>
                  <a:lnTo>
                    <a:pt x="65363" y="0"/>
                  </a:lnTo>
                  <a:cubicBezTo>
                    <a:pt x="29216" y="0"/>
                    <a:pt x="0" y="29323"/>
                    <a:pt x="0" y="65363"/>
                  </a:cubicBezTo>
                  <a:cubicBezTo>
                    <a:pt x="0" y="101510"/>
                    <a:pt x="29323" y="130726"/>
                    <a:pt x="65363" y="130726"/>
                  </a:cubicBezTo>
                  <a:lnTo>
                    <a:pt x="143842" y="130726"/>
                  </a:lnTo>
                  <a:lnTo>
                    <a:pt x="143842" y="0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5F7066A6-2016-B18A-ACDE-08734D2C845D}"/>
                </a:ext>
              </a:extLst>
            </p:cNvPr>
            <p:cNvSpPr/>
            <p:nvPr/>
          </p:nvSpPr>
          <p:spPr>
            <a:xfrm>
              <a:off x="5665985" y="4160224"/>
              <a:ext cx="171138" cy="261666"/>
            </a:xfrm>
            <a:custGeom>
              <a:avLst/>
              <a:gdLst>
                <a:gd name="connsiteX0" fmla="*/ 0 w 171138"/>
                <a:gd name="connsiteY0" fmla="*/ 65470 h 261666"/>
                <a:gd name="connsiteX1" fmla="*/ 0 w 171138"/>
                <a:gd name="connsiteY1" fmla="*/ 196303 h 261666"/>
                <a:gd name="connsiteX2" fmla="*/ 171138 w 171138"/>
                <a:gd name="connsiteY2" fmla="*/ 261666 h 261666"/>
                <a:gd name="connsiteX3" fmla="*/ 171138 w 171138"/>
                <a:gd name="connsiteY3" fmla="*/ 0 h 26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138" h="261666">
                  <a:moveTo>
                    <a:pt x="0" y="65470"/>
                  </a:moveTo>
                  <a:lnTo>
                    <a:pt x="0" y="196303"/>
                  </a:lnTo>
                  <a:lnTo>
                    <a:pt x="171138" y="261666"/>
                  </a:lnTo>
                  <a:lnTo>
                    <a:pt x="171138" y="0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DDCFB353-15D1-9867-27FC-CBD51DA37CE0}"/>
                </a:ext>
              </a:extLst>
            </p:cNvPr>
            <p:cNvSpPr/>
            <p:nvPr/>
          </p:nvSpPr>
          <p:spPr>
            <a:xfrm>
              <a:off x="5570979" y="4382651"/>
              <a:ext cx="102683" cy="104069"/>
            </a:xfrm>
            <a:custGeom>
              <a:avLst/>
              <a:gdLst>
                <a:gd name="connsiteX0" fmla="*/ 0 w 102683"/>
                <a:gd name="connsiteY0" fmla="*/ 0 h 104069"/>
                <a:gd name="connsiteX1" fmla="*/ 44038 w 102683"/>
                <a:gd name="connsiteY1" fmla="*/ 104069 h 104069"/>
                <a:gd name="connsiteX2" fmla="*/ 102683 w 102683"/>
                <a:gd name="connsiteY2" fmla="*/ 79118 h 104069"/>
                <a:gd name="connsiteX3" fmla="*/ 69202 w 102683"/>
                <a:gd name="connsiteY3" fmla="*/ 0 h 104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683" h="104069">
                  <a:moveTo>
                    <a:pt x="0" y="0"/>
                  </a:moveTo>
                  <a:lnTo>
                    <a:pt x="44038" y="104069"/>
                  </a:lnTo>
                  <a:lnTo>
                    <a:pt x="102683" y="79118"/>
                  </a:lnTo>
                  <a:lnTo>
                    <a:pt x="69202" y="0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9" name="Graphic 2">
            <a:extLst>
              <a:ext uri="{FF2B5EF4-FFF2-40B4-BE49-F238E27FC236}">
                <a16:creationId xmlns:a16="http://schemas.microsoft.com/office/drawing/2014/main" id="{E221DE83-72CB-C3EE-D9F3-BE1569FF244A}"/>
              </a:ext>
            </a:extLst>
          </p:cNvPr>
          <p:cNvGrpSpPr/>
          <p:nvPr/>
        </p:nvGrpSpPr>
        <p:grpSpPr>
          <a:xfrm>
            <a:off x="4813491" y="4201702"/>
            <a:ext cx="341210" cy="243539"/>
            <a:chOff x="4813491" y="4201702"/>
            <a:chExt cx="341210" cy="243539"/>
          </a:xfrm>
          <a:solidFill>
            <a:schemeClr val="tx1"/>
          </a:solidFill>
        </p:grpSpPr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589F5C4-94CA-5F30-C391-7E2271C87EEA}"/>
                </a:ext>
              </a:extLst>
            </p:cNvPr>
            <p:cNvSpPr/>
            <p:nvPr/>
          </p:nvSpPr>
          <p:spPr>
            <a:xfrm>
              <a:off x="4906898" y="4201702"/>
              <a:ext cx="112172" cy="243539"/>
            </a:xfrm>
            <a:custGeom>
              <a:avLst/>
              <a:gdLst>
                <a:gd name="connsiteX0" fmla="*/ 0 w 112172"/>
                <a:gd name="connsiteY0" fmla="*/ 192464 h 243539"/>
                <a:gd name="connsiteX1" fmla="*/ 112173 w 112172"/>
                <a:gd name="connsiteY1" fmla="*/ 243539 h 243539"/>
                <a:gd name="connsiteX2" fmla="*/ 112173 w 112172"/>
                <a:gd name="connsiteY2" fmla="*/ 0 h 243539"/>
                <a:gd name="connsiteX3" fmla="*/ 0 w 112172"/>
                <a:gd name="connsiteY3" fmla="*/ 61738 h 243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172" h="243539">
                  <a:moveTo>
                    <a:pt x="0" y="192464"/>
                  </a:moveTo>
                  <a:lnTo>
                    <a:pt x="112173" y="243539"/>
                  </a:lnTo>
                  <a:lnTo>
                    <a:pt x="112173" y="0"/>
                  </a:lnTo>
                  <a:lnTo>
                    <a:pt x="0" y="61738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710500F6-355A-0A86-E562-E3658B83BCF0}"/>
                </a:ext>
              </a:extLst>
            </p:cNvPr>
            <p:cNvSpPr/>
            <p:nvPr/>
          </p:nvSpPr>
          <p:spPr>
            <a:xfrm>
              <a:off x="4813491" y="4263440"/>
              <a:ext cx="74746" cy="130726"/>
            </a:xfrm>
            <a:custGeom>
              <a:avLst/>
              <a:gdLst>
                <a:gd name="connsiteX0" fmla="*/ 0 w 74746"/>
                <a:gd name="connsiteY0" fmla="*/ 18660 h 130726"/>
                <a:gd name="connsiteX1" fmla="*/ 0 w 74746"/>
                <a:gd name="connsiteY1" fmla="*/ 112066 h 130726"/>
                <a:gd name="connsiteX2" fmla="*/ 18660 w 74746"/>
                <a:gd name="connsiteY2" fmla="*/ 130726 h 130726"/>
                <a:gd name="connsiteX3" fmla="*/ 74747 w 74746"/>
                <a:gd name="connsiteY3" fmla="*/ 130726 h 130726"/>
                <a:gd name="connsiteX4" fmla="*/ 74747 w 74746"/>
                <a:gd name="connsiteY4" fmla="*/ 0 h 130726"/>
                <a:gd name="connsiteX5" fmla="*/ 18660 w 74746"/>
                <a:gd name="connsiteY5" fmla="*/ 0 h 130726"/>
                <a:gd name="connsiteX6" fmla="*/ 0 w 74746"/>
                <a:gd name="connsiteY6" fmla="*/ 18660 h 13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746" h="130726">
                  <a:moveTo>
                    <a:pt x="0" y="18660"/>
                  </a:moveTo>
                  <a:lnTo>
                    <a:pt x="0" y="112066"/>
                  </a:lnTo>
                  <a:cubicBezTo>
                    <a:pt x="0" y="122409"/>
                    <a:pt x="8317" y="130726"/>
                    <a:pt x="18660" y="130726"/>
                  </a:cubicBezTo>
                  <a:lnTo>
                    <a:pt x="74747" y="130726"/>
                  </a:lnTo>
                  <a:lnTo>
                    <a:pt x="74747" y="0"/>
                  </a:lnTo>
                  <a:lnTo>
                    <a:pt x="18660" y="0"/>
                  </a:lnTo>
                  <a:cubicBezTo>
                    <a:pt x="8317" y="0"/>
                    <a:pt x="0" y="8317"/>
                    <a:pt x="0" y="18660"/>
                  </a:cubicBez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3F893A7B-CD4E-30CA-06E0-923520575161}"/>
                </a:ext>
              </a:extLst>
            </p:cNvPr>
            <p:cNvSpPr/>
            <p:nvPr/>
          </p:nvSpPr>
          <p:spPr>
            <a:xfrm>
              <a:off x="5062148" y="4282634"/>
              <a:ext cx="92553" cy="92339"/>
            </a:xfrm>
            <a:custGeom>
              <a:avLst/>
              <a:gdLst>
                <a:gd name="connsiteX0" fmla="*/ 64830 w 92553"/>
                <a:gd name="connsiteY0" fmla="*/ 46170 h 92339"/>
                <a:gd name="connsiteX1" fmla="*/ 92553 w 92553"/>
                <a:gd name="connsiteY1" fmla="*/ 18446 h 92339"/>
                <a:gd name="connsiteX2" fmla="*/ 74000 w 92553"/>
                <a:gd name="connsiteY2" fmla="*/ 0 h 92339"/>
                <a:gd name="connsiteX3" fmla="*/ 46277 w 92553"/>
                <a:gd name="connsiteY3" fmla="*/ 27723 h 92339"/>
                <a:gd name="connsiteX4" fmla="*/ 18553 w 92553"/>
                <a:gd name="connsiteY4" fmla="*/ 0 h 92339"/>
                <a:gd name="connsiteX5" fmla="*/ 0 w 92553"/>
                <a:gd name="connsiteY5" fmla="*/ 18446 h 92339"/>
                <a:gd name="connsiteX6" fmla="*/ 27830 w 92553"/>
                <a:gd name="connsiteY6" fmla="*/ 46170 h 92339"/>
                <a:gd name="connsiteX7" fmla="*/ 0 w 92553"/>
                <a:gd name="connsiteY7" fmla="*/ 73893 h 92339"/>
                <a:gd name="connsiteX8" fmla="*/ 18553 w 92553"/>
                <a:gd name="connsiteY8" fmla="*/ 92340 h 92339"/>
                <a:gd name="connsiteX9" fmla="*/ 46277 w 92553"/>
                <a:gd name="connsiteY9" fmla="*/ 64617 h 92339"/>
                <a:gd name="connsiteX10" fmla="*/ 74000 w 92553"/>
                <a:gd name="connsiteY10" fmla="*/ 92340 h 92339"/>
                <a:gd name="connsiteX11" fmla="*/ 92553 w 92553"/>
                <a:gd name="connsiteY11" fmla="*/ 73893 h 92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553" h="92339">
                  <a:moveTo>
                    <a:pt x="64830" y="46170"/>
                  </a:moveTo>
                  <a:lnTo>
                    <a:pt x="92553" y="18446"/>
                  </a:lnTo>
                  <a:lnTo>
                    <a:pt x="74000" y="0"/>
                  </a:lnTo>
                  <a:lnTo>
                    <a:pt x="46277" y="27723"/>
                  </a:lnTo>
                  <a:lnTo>
                    <a:pt x="18553" y="0"/>
                  </a:lnTo>
                  <a:lnTo>
                    <a:pt x="0" y="18446"/>
                  </a:lnTo>
                  <a:lnTo>
                    <a:pt x="27830" y="46170"/>
                  </a:lnTo>
                  <a:lnTo>
                    <a:pt x="0" y="73893"/>
                  </a:lnTo>
                  <a:lnTo>
                    <a:pt x="18553" y="92340"/>
                  </a:lnTo>
                  <a:lnTo>
                    <a:pt x="46277" y="64617"/>
                  </a:lnTo>
                  <a:lnTo>
                    <a:pt x="74000" y="92340"/>
                  </a:lnTo>
                  <a:lnTo>
                    <a:pt x="92553" y="73893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3" name="Graphic 2">
            <a:extLst>
              <a:ext uri="{FF2B5EF4-FFF2-40B4-BE49-F238E27FC236}">
                <a16:creationId xmlns:a16="http://schemas.microsoft.com/office/drawing/2014/main" id="{5F921621-6A66-8C23-6278-441A48A8F437}"/>
              </a:ext>
            </a:extLst>
          </p:cNvPr>
          <p:cNvGrpSpPr/>
          <p:nvPr/>
        </p:nvGrpSpPr>
        <p:grpSpPr>
          <a:xfrm>
            <a:off x="4131070" y="4201489"/>
            <a:ext cx="341210" cy="243965"/>
            <a:chOff x="4131070" y="4201489"/>
            <a:chExt cx="341210" cy="243965"/>
          </a:xfrm>
          <a:solidFill>
            <a:schemeClr val="tx1"/>
          </a:solidFill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C907D653-09E7-2674-DDA9-275CC5C8058E}"/>
                </a:ext>
              </a:extLst>
            </p:cNvPr>
            <p:cNvSpPr/>
            <p:nvPr/>
          </p:nvSpPr>
          <p:spPr>
            <a:xfrm>
              <a:off x="4224796" y="4201489"/>
              <a:ext cx="112386" cy="243965"/>
            </a:xfrm>
            <a:custGeom>
              <a:avLst/>
              <a:gdLst>
                <a:gd name="connsiteX0" fmla="*/ 0 w 112386"/>
                <a:gd name="connsiteY0" fmla="*/ 192784 h 243965"/>
                <a:gd name="connsiteX1" fmla="*/ 112386 w 112386"/>
                <a:gd name="connsiteY1" fmla="*/ 243966 h 243965"/>
                <a:gd name="connsiteX2" fmla="*/ 112386 w 112386"/>
                <a:gd name="connsiteY2" fmla="*/ 0 h 243965"/>
                <a:gd name="connsiteX3" fmla="*/ 0 w 112386"/>
                <a:gd name="connsiteY3" fmla="*/ 61844 h 243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386" h="243965">
                  <a:moveTo>
                    <a:pt x="0" y="192784"/>
                  </a:moveTo>
                  <a:lnTo>
                    <a:pt x="112386" y="243966"/>
                  </a:lnTo>
                  <a:lnTo>
                    <a:pt x="112386" y="0"/>
                  </a:lnTo>
                  <a:lnTo>
                    <a:pt x="0" y="61844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BBC85E26-02B4-E231-0E09-27D51F403C7F}"/>
                </a:ext>
              </a:extLst>
            </p:cNvPr>
            <p:cNvSpPr/>
            <p:nvPr/>
          </p:nvSpPr>
          <p:spPr>
            <a:xfrm>
              <a:off x="4131070" y="4263227"/>
              <a:ext cx="74959" cy="130939"/>
            </a:xfrm>
            <a:custGeom>
              <a:avLst/>
              <a:gdLst>
                <a:gd name="connsiteX0" fmla="*/ 0 w 74959"/>
                <a:gd name="connsiteY0" fmla="*/ 18766 h 130939"/>
                <a:gd name="connsiteX1" fmla="*/ 0 w 74959"/>
                <a:gd name="connsiteY1" fmla="*/ 112280 h 130939"/>
                <a:gd name="connsiteX2" fmla="*/ 18767 w 74959"/>
                <a:gd name="connsiteY2" fmla="*/ 130940 h 130939"/>
                <a:gd name="connsiteX3" fmla="*/ 74960 w 74959"/>
                <a:gd name="connsiteY3" fmla="*/ 130940 h 130939"/>
                <a:gd name="connsiteX4" fmla="*/ 74960 w 74959"/>
                <a:gd name="connsiteY4" fmla="*/ 0 h 130939"/>
                <a:gd name="connsiteX5" fmla="*/ 18767 w 74959"/>
                <a:gd name="connsiteY5" fmla="*/ 0 h 130939"/>
                <a:gd name="connsiteX6" fmla="*/ 0 w 74959"/>
                <a:gd name="connsiteY6" fmla="*/ 18766 h 130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959" h="130939">
                  <a:moveTo>
                    <a:pt x="0" y="18766"/>
                  </a:moveTo>
                  <a:lnTo>
                    <a:pt x="0" y="112280"/>
                  </a:lnTo>
                  <a:cubicBezTo>
                    <a:pt x="0" y="122623"/>
                    <a:pt x="8424" y="130940"/>
                    <a:pt x="18767" y="130940"/>
                  </a:cubicBezTo>
                  <a:lnTo>
                    <a:pt x="74960" y="130940"/>
                  </a:lnTo>
                  <a:lnTo>
                    <a:pt x="74960" y="0"/>
                  </a:lnTo>
                  <a:lnTo>
                    <a:pt x="18767" y="0"/>
                  </a:lnTo>
                  <a:cubicBezTo>
                    <a:pt x="8424" y="106"/>
                    <a:pt x="0" y="8424"/>
                    <a:pt x="0" y="18766"/>
                  </a:cubicBez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117E3E42-637E-CE8F-4EE4-4FE66CB02948}"/>
                </a:ext>
              </a:extLst>
            </p:cNvPr>
            <p:cNvSpPr/>
            <p:nvPr/>
          </p:nvSpPr>
          <p:spPr>
            <a:xfrm>
              <a:off x="4372583" y="4252991"/>
              <a:ext cx="46809" cy="124648"/>
            </a:xfrm>
            <a:custGeom>
              <a:avLst/>
              <a:gdLst>
                <a:gd name="connsiteX0" fmla="*/ 21966 w 46809"/>
                <a:gd name="connsiteY0" fmla="*/ 0 h 124648"/>
                <a:gd name="connsiteX1" fmla="*/ 0 w 46809"/>
                <a:gd name="connsiteY1" fmla="*/ 20899 h 124648"/>
                <a:gd name="connsiteX2" fmla="*/ 16421 w 46809"/>
                <a:gd name="connsiteY2" fmla="*/ 62271 h 124648"/>
                <a:gd name="connsiteX3" fmla="*/ 0 w 46809"/>
                <a:gd name="connsiteY3" fmla="*/ 103642 h 124648"/>
                <a:gd name="connsiteX4" fmla="*/ 21966 w 46809"/>
                <a:gd name="connsiteY4" fmla="*/ 124648 h 124648"/>
                <a:gd name="connsiteX5" fmla="*/ 46810 w 46809"/>
                <a:gd name="connsiteY5" fmla="*/ 62377 h 124648"/>
                <a:gd name="connsiteX6" fmla="*/ 21966 w 46809"/>
                <a:gd name="connsiteY6" fmla="*/ 0 h 124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809" h="124648">
                  <a:moveTo>
                    <a:pt x="21966" y="0"/>
                  </a:moveTo>
                  <a:lnTo>
                    <a:pt x="0" y="20899"/>
                  </a:lnTo>
                  <a:cubicBezTo>
                    <a:pt x="10663" y="32095"/>
                    <a:pt x="16421" y="46703"/>
                    <a:pt x="16421" y="62271"/>
                  </a:cubicBezTo>
                  <a:cubicBezTo>
                    <a:pt x="16421" y="77732"/>
                    <a:pt x="10663" y="92340"/>
                    <a:pt x="0" y="103642"/>
                  </a:cubicBezTo>
                  <a:lnTo>
                    <a:pt x="21966" y="124648"/>
                  </a:lnTo>
                  <a:cubicBezTo>
                    <a:pt x="37320" y="108441"/>
                    <a:pt x="46810" y="86475"/>
                    <a:pt x="46810" y="62377"/>
                  </a:cubicBezTo>
                  <a:cubicBezTo>
                    <a:pt x="46810" y="38173"/>
                    <a:pt x="37427" y="16207"/>
                    <a:pt x="21966" y="0"/>
                  </a:cubicBez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DCC40EE-456D-DDFB-2382-03DEFB51D388}"/>
                </a:ext>
              </a:extLst>
            </p:cNvPr>
            <p:cNvSpPr/>
            <p:nvPr/>
          </p:nvSpPr>
          <p:spPr>
            <a:xfrm>
              <a:off x="4410756" y="4216524"/>
              <a:ext cx="61524" cy="197582"/>
            </a:xfrm>
            <a:custGeom>
              <a:avLst/>
              <a:gdLst>
                <a:gd name="connsiteX0" fmla="*/ 21965 w 61524"/>
                <a:gd name="connsiteY0" fmla="*/ 0 h 197582"/>
                <a:gd name="connsiteX1" fmla="*/ 0 w 61524"/>
                <a:gd name="connsiteY1" fmla="*/ 21006 h 197582"/>
                <a:gd name="connsiteX2" fmla="*/ 22179 w 61524"/>
                <a:gd name="connsiteY2" fmla="*/ 54807 h 197582"/>
                <a:gd name="connsiteX3" fmla="*/ 31029 w 61524"/>
                <a:gd name="connsiteY3" fmla="*/ 98844 h 197582"/>
                <a:gd name="connsiteX4" fmla="*/ 22179 w 61524"/>
                <a:gd name="connsiteY4" fmla="*/ 142882 h 197582"/>
                <a:gd name="connsiteX5" fmla="*/ 0 w 61524"/>
                <a:gd name="connsiteY5" fmla="*/ 176683 h 197582"/>
                <a:gd name="connsiteX6" fmla="*/ 21965 w 61524"/>
                <a:gd name="connsiteY6" fmla="*/ 197582 h 197582"/>
                <a:gd name="connsiteX7" fmla="*/ 61525 w 61524"/>
                <a:gd name="connsiteY7" fmla="*/ 98844 h 197582"/>
                <a:gd name="connsiteX8" fmla="*/ 21965 w 61524"/>
                <a:gd name="connsiteY8" fmla="*/ 0 h 197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524" h="197582">
                  <a:moveTo>
                    <a:pt x="21965" y="0"/>
                  </a:moveTo>
                  <a:lnTo>
                    <a:pt x="0" y="21006"/>
                  </a:lnTo>
                  <a:cubicBezTo>
                    <a:pt x="9490" y="30922"/>
                    <a:pt x="16847" y="42225"/>
                    <a:pt x="22179" y="54807"/>
                  </a:cubicBezTo>
                  <a:cubicBezTo>
                    <a:pt x="28150" y="68775"/>
                    <a:pt x="31029" y="83597"/>
                    <a:pt x="31029" y="98844"/>
                  </a:cubicBezTo>
                  <a:cubicBezTo>
                    <a:pt x="31029" y="114092"/>
                    <a:pt x="28043" y="128914"/>
                    <a:pt x="22179" y="142882"/>
                  </a:cubicBezTo>
                  <a:cubicBezTo>
                    <a:pt x="16847" y="155464"/>
                    <a:pt x="9383" y="166767"/>
                    <a:pt x="0" y="176683"/>
                  </a:cubicBezTo>
                  <a:lnTo>
                    <a:pt x="21965" y="197582"/>
                  </a:lnTo>
                  <a:cubicBezTo>
                    <a:pt x="46490" y="171885"/>
                    <a:pt x="61525" y="137124"/>
                    <a:pt x="61525" y="98844"/>
                  </a:cubicBezTo>
                  <a:cubicBezTo>
                    <a:pt x="61525" y="60458"/>
                    <a:pt x="46490" y="25697"/>
                    <a:pt x="21965" y="0"/>
                  </a:cubicBez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8" name="Graphic 2">
            <a:extLst>
              <a:ext uri="{FF2B5EF4-FFF2-40B4-BE49-F238E27FC236}">
                <a16:creationId xmlns:a16="http://schemas.microsoft.com/office/drawing/2014/main" id="{436F89D8-2612-54C4-A917-505F186A7D42}"/>
              </a:ext>
            </a:extLst>
          </p:cNvPr>
          <p:cNvGrpSpPr/>
          <p:nvPr/>
        </p:nvGrpSpPr>
        <p:grpSpPr>
          <a:xfrm>
            <a:off x="3475305" y="4152867"/>
            <a:ext cx="287896" cy="341210"/>
            <a:chOff x="3475305" y="4152867"/>
            <a:chExt cx="287896" cy="341210"/>
          </a:xfrm>
          <a:solidFill>
            <a:schemeClr val="tx1"/>
          </a:solidFill>
        </p:grpSpPr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1DB39DD3-6A65-AE73-F875-F0C921F84C37}"/>
                </a:ext>
              </a:extLst>
            </p:cNvPr>
            <p:cNvSpPr/>
            <p:nvPr/>
          </p:nvSpPr>
          <p:spPr>
            <a:xfrm>
              <a:off x="3606138" y="4152867"/>
              <a:ext cx="157063" cy="341210"/>
            </a:xfrm>
            <a:custGeom>
              <a:avLst/>
              <a:gdLst>
                <a:gd name="connsiteX0" fmla="*/ 0 w 157063"/>
                <a:gd name="connsiteY0" fmla="*/ 269663 h 341210"/>
                <a:gd name="connsiteX1" fmla="*/ 157064 w 157063"/>
                <a:gd name="connsiteY1" fmla="*/ 341211 h 341210"/>
                <a:gd name="connsiteX2" fmla="*/ 157064 w 157063"/>
                <a:gd name="connsiteY2" fmla="*/ 0 h 341210"/>
                <a:gd name="connsiteX3" fmla="*/ 0 w 157063"/>
                <a:gd name="connsiteY3" fmla="*/ 86475 h 34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7063" h="341210">
                  <a:moveTo>
                    <a:pt x="0" y="269663"/>
                  </a:moveTo>
                  <a:lnTo>
                    <a:pt x="157064" y="341211"/>
                  </a:lnTo>
                  <a:lnTo>
                    <a:pt x="157064" y="0"/>
                  </a:lnTo>
                  <a:lnTo>
                    <a:pt x="0" y="86475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2CE68580-2E83-C64C-C9B2-13FD5E434375}"/>
                </a:ext>
              </a:extLst>
            </p:cNvPr>
            <p:cNvSpPr/>
            <p:nvPr/>
          </p:nvSpPr>
          <p:spPr>
            <a:xfrm>
              <a:off x="3475305" y="4239342"/>
              <a:ext cx="104709" cy="183080"/>
            </a:xfrm>
            <a:custGeom>
              <a:avLst/>
              <a:gdLst>
                <a:gd name="connsiteX0" fmla="*/ 26231 w 104709"/>
                <a:gd name="connsiteY0" fmla="*/ 0 h 183080"/>
                <a:gd name="connsiteX1" fmla="*/ 0 w 104709"/>
                <a:gd name="connsiteY1" fmla="*/ 26124 h 183080"/>
                <a:gd name="connsiteX2" fmla="*/ 0 w 104709"/>
                <a:gd name="connsiteY2" fmla="*/ 156851 h 183080"/>
                <a:gd name="connsiteX3" fmla="*/ 26231 w 104709"/>
                <a:gd name="connsiteY3" fmla="*/ 183081 h 183080"/>
                <a:gd name="connsiteX4" fmla="*/ 104709 w 104709"/>
                <a:gd name="connsiteY4" fmla="*/ 183081 h 183080"/>
                <a:gd name="connsiteX5" fmla="*/ 104709 w 104709"/>
                <a:gd name="connsiteY5" fmla="*/ 0 h 183080"/>
                <a:gd name="connsiteX6" fmla="*/ 26231 w 104709"/>
                <a:gd name="connsiteY6" fmla="*/ 0 h 183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709" h="183080">
                  <a:moveTo>
                    <a:pt x="26231" y="0"/>
                  </a:moveTo>
                  <a:cubicBezTo>
                    <a:pt x="11729" y="0"/>
                    <a:pt x="0" y="11729"/>
                    <a:pt x="0" y="26124"/>
                  </a:cubicBezTo>
                  <a:lnTo>
                    <a:pt x="0" y="156851"/>
                  </a:lnTo>
                  <a:cubicBezTo>
                    <a:pt x="0" y="171352"/>
                    <a:pt x="11729" y="183081"/>
                    <a:pt x="26231" y="183081"/>
                  </a:cubicBezTo>
                  <a:lnTo>
                    <a:pt x="104709" y="183081"/>
                  </a:lnTo>
                  <a:lnTo>
                    <a:pt x="104709" y="0"/>
                  </a:lnTo>
                  <a:lnTo>
                    <a:pt x="26231" y="0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51" name="Freeform: Shape 150">
            <a:extLst>
              <a:ext uri="{FF2B5EF4-FFF2-40B4-BE49-F238E27FC236}">
                <a16:creationId xmlns:a16="http://schemas.microsoft.com/office/drawing/2014/main" id="{43EDD2D6-66F9-2897-94A1-A3E621E6BDA4}"/>
              </a:ext>
            </a:extLst>
          </p:cNvPr>
          <p:cNvSpPr/>
          <p:nvPr/>
        </p:nvSpPr>
        <p:spPr>
          <a:xfrm>
            <a:off x="2772900" y="4152867"/>
            <a:ext cx="328033" cy="341215"/>
          </a:xfrm>
          <a:custGeom>
            <a:avLst/>
            <a:gdLst>
              <a:gd name="connsiteX0" fmla="*/ 327820 w 328033"/>
              <a:gd name="connsiteY0" fmla="*/ 0 h 341215"/>
              <a:gd name="connsiteX1" fmla="*/ 101021 w 328033"/>
              <a:gd name="connsiteY1" fmla="*/ 52461 h 341215"/>
              <a:gd name="connsiteX2" fmla="*/ 101021 w 328033"/>
              <a:gd name="connsiteY2" fmla="*/ 249297 h 341215"/>
              <a:gd name="connsiteX3" fmla="*/ 52399 w 328033"/>
              <a:gd name="connsiteY3" fmla="*/ 245885 h 341215"/>
              <a:gd name="connsiteX4" fmla="*/ 1004 w 328033"/>
              <a:gd name="connsiteY4" fmla="*/ 307409 h 341215"/>
              <a:gd name="connsiteX5" fmla="*/ 74791 w 328033"/>
              <a:gd name="connsiteY5" fmla="*/ 338865 h 341215"/>
              <a:gd name="connsiteX6" fmla="*/ 127252 w 328033"/>
              <a:gd name="connsiteY6" fmla="*/ 286937 h 341215"/>
              <a:gd name="connsiteX7" fmla="*/ 127252 w 328033"/>
              <a:gd name="connsiteY7" fmla="*/ 286937 h 341215"/>
              <a:gd name="connsiteX8" fmla="*/ 127252 w 328033"/>
              <a:gd name="connsiteY8" fmla="*/ 126994 h 341215"/>
              <a:gd name="connsiteX9" fmla="*/ 301802 w 328033"/>
              <a:gd name="connsiteY9" fmla="*/ 86582 h 341215"/>
              <a:gd name="connsiteX10" fmla="*/ 301802 w 328033"/>
              <a:gd name="connsiteY10" fmla="*/ 217842 h 341215"/>
              <a:gd name="connsiteX11" fmla="*/ 253180 w 328033"/>
              <a:gd name="connsiteY11" fmla="*/ 214429 h 341215"/>
              <a:gd name="connsiteX12" fmla="*/ 201785 w 328033"/>
              <a:gd name="connsiteY12" fmla="*/ 275954 h 341215"/>
              <a:gd name="connsiteX13" fmla="*/ 275572 w 328033"/>
              <a:gd name="connsiteY13" fmla="*/ 307303 h 341215"/>
              <a:gd name="connsiteX14" fmla="*/ 327393 w 328033"/>
              <a:gd name="connsiteY14" fmla="*/ 260813 h 341215"/>
              <a:gd name="connsiteX15" fmla="*/ 328033 w 328033"/>
              <a:gd name="connsiteY15" fmla="*/ 260813 h 341215"/>
              <a:gd name="connsiteX16" fmla="*/ 327820 w 328033"/>
              <a:gd name="connsiteY16" fmla="*/ 0 h 341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28033" h="341215">
                <a:moveTo>
                  <a:pt x="327820" y="0"/>
                </a:moveTo>
                <a:lnTo>
                  <a:pt x="101021" y="52461"/>
                </a:lnTo>
                <a:lnTo>
                  <a:pt x="101021" y="249297"/>
                </a:lnTo>
                <a:cubicBezTo>
                  <a:pt x="87480" y="243219"/>
                  <a:pt x="70206" y="241620"/>
                  <a:pt x="52399" y="245885"/>
                </a:cubicBezTo>
                <a:cubicBezTo>
                  <a:pt x="17851" y="254202"/>
                  <a:pt x="-5181" y="281819"/>
                  <a:pt x="1004" y="307409"/>
                </a:cubicBezTo>
                <a:cubicBezTo>
                  <a:pt x="7188" y="333107"/>
                  <a:pt x="40136" y="347075"/>
                  <a:pt x="74791" y="338865"/>
                </a:cubicBezTo>
                <a:cubicBezTo>
                  <a:pt x="105073" y="331614"/>
                  <a:pt x="126505" y="309542"/>
                  <a:pt x="127252" y="286937"/>
                </a:cubicBezTo>
                <a:lnTo>
                  <a:pt x="127252" y="286937"/>
                </a:lnTo>
                <a:lnTo>
                  <a:pt x="127252" y="126994"/>
                </a:lnTo>
                <a:lnTo>
                  <a:pt x="301802" y="86582"/>
                </a:lnTo>
                <a:lnTo>
                  <a:pt x="301802" y="217842"/>
                </a:lnTo>
                <a:cubicBezTo>
                  <a:pt x="288261" y="211764"/>
                  <a:pt x="270987" y="210164"/>
                  <a:pt x="253180" y="214429"/>
                </a:cubicBezTo>
                <a:cubicBezTo>
                  <a:pt x="218632" y="222747"/>
                  <a:pt x="195601" y="250257"/>
                  <a:pt x="201785" y="275954"/>
                </a:cubicBezTo>
                <a:cubicBezTo>
                  <a:pt x="207969" y="301545"/>
                  <a:pt x="240918" y="315620"/>
                  <a:pt x="275572" y="307303"/>
                </a:cubicBezTo>
                <a:cubicBezTo>
                  <a:pt x="303402" y="300585"/>
                  <a:pt x="323768" y="281499"/>
                  <a:pt x="327393" y="260813"/>
                </a:cubicBezTo>
                <a:lnTo>
                  <a:pt x="328033" y="260813"/>
                </a:lnTo>
                <a:lnTo>
                  <a:pt x="327820" y="0"/>
                </a:lnTo>
                <a:close/>
              </a:path>
            </a:pathLst>
          </a:custGeom>
          <a:solidFill>
            <a:schemeClr val="tx1"/>
          </a:solidFill>
          <a:ln w="1065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2" name="Freeform: Shape 151">
            <a:extLst>
              <a:ext uri="{FF2B5EF4-FFF2-40B4-BE49-F238E27FC236}">
                <a16:creationId xmlns:a16="http://schemas.microsoft.com/office/drawing/2014/main" id="{8CCDDF00-B45B-7D5A-C49C-2B0BA012D573}"/>
              </a:ext>
            </a:extLst>
          </p:cNvPr>
          <p:cNvSpPr/>
          <p:nvPr/>
        </p:nvSpPr>
        <p:spPr>
          <a:xfrm>
            <a:off x="2123134" y="4152867"/>
            <a:ext cx="262474" cy="341186"/>
          </a:xfrm>
          <a:custGeom>
            <a:avLst/>
            <a:gdLst>
              <a:gd name="connsiteX0" fmla="*/ 151856 w 262474"/>
              <a:gd name="connsiteY0" fmla="*/ 0 h 341186"/>
              <a:gd name="connsiteX1" fmla="*/ 151856 w 262474"/>
              <a:gd name="connsiteY1" fmla="*/ 0 h 341186"/>
              <a:gd name="connsiteX2" fmla="*/ 125626 w 262474"/>
              <a:gd name="connsiteY2" fmla="*/ 0 h 341186"/>
              <a:gd name="connsiteX3" fmla="*/ 125626 w 262474"/>
              <a:gd name="connsiteY3" fmla="*/ 234262 h 341186"/>
              <a:gd name="connsiteX4" fmla="*/ 62608 w 262474"/>
              <a:gd name="connsiteY4" fmla="*/ 227652 h 341186"/>
              <a:gd name="connsiteX5" fmla="*/ 1190 w 262474"/>
              <a:gd name="connsiteY5" fmla="*/ 300905 h 341186"/>
              <a:gd name="connsiteX6" fmla="*/ 89159 w 262474"/>
              <a:gd name="connsiteY6" fmla="*/ 338332 h 341186"/>
              <a:gd name="connsiteX7" fmla="*/ 151750 w 262474"/>
              <a:gd name="connsiteY7" fmla="*/ 272969 h 341186"/>
              <a:gd name="connsiteX8" fmla="*/ 151856 w 262474"/>
              <a:gd name="connsiteY8" fmla="*/ 272969 h 341186"/>
              <a:gd name="connsiteX9" fmla="*/ 151856 w 262474"/>
              <a:gd name="connsiteY9" fmla="*/ 81357 h 341186"/>
              <a:gd name="connsiteX10" fmla="*/ 239292 w 262474"/>
              <a:gd name="connsiteY10" fmla="*/ 183934 h 341186"/>
              <a:gd name="connsiteX11" fmla="*/ 151856 w 262474"/>
              <a:gd name="connsiteY11" fmla="*/ 0 h 341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62474" h="341186">
                <a:moveTo>
                  <a:pt x="151856" y="0"/>
                </a:moveTo>
                <a:lnTo>
                  <a:pt x="151856" y="0"/>
                </a:lnTo>
                <a:lnTo>
                  <a:pt x="125626" y="0"/>
                </a:lnTo>
                <a:lnTo>
                  <a:pt x="125626" y="234262"/>
                </a:lnTo>
                <a:cubicBezTo>
                  <a:pt x="108885" y="224986"/>
                  <a:pt x="86067" y="222000"/>
                  <a:pt x="62608" y="227652"/>
                </a:cubicBezTo>
                <a:cubicBezTo>
                  <a:pt x="21343" y="237568"/>
                  <a:pt x="-6167" y="270303"/>
                  <a:pt x="1190" y="300905"/>
                </a:cubicBezTo>
                <a:cubicBezTo>
                  <a:pt x="8548" y="331507"/>
                  <a:pt x="47894" y="348248"/>
                  <a:pt x="89159" y="338332"/>
                </a:cubicBezTo>
                <a:cubicBezTo>
                  <a:pt x="126905" y="329268"/>
                  <a:pt x="153029" y="301118"/>
                  <a:pt x="151750" y="272969"/>
                </a:cubicBezTo>
                <a:lnTo>
                  <a:pt x="151856" y="272969"/>
                </a:lnTo>
                <a:lnTo>
                  <a:pt x="151856" y="81357"/>
                </a:lnTo>
                <a:cubicBezTo>
                  <a:pt x="194721" y="112919"/>
                  <a:pt x="232254" y="108761"/>
                  <a:pt x="239292" y="183934"/>
                </a:cubicBezTo>
                <a:cubicBezTo>
                  <a:pt x="322462" y="57579"/>
                  <a:pt x="155375" y="60885"/>
                  <a:pt x="151856" y="0"/>
                </a:cubicBezTo>
                <a:close/>
              </a:path>
            </a:pathLst>
          </a:custGeom>
          <a:solidFill>
            <a:schemeClr val="tx1"/>
          </a:solidFill>
          <a:ln w="1065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4" name="Freeform: Shape 153">
            <a:extLst>
              <a:ext uri="{FF2B5EF4-FFF2-40B4-BE49-F238E27FC236}">
                <a16:creationId xmlns:a16="http://schemas.microsoft.com/office/drawing/2014/main" id="{B6221428-52BC-7F03-3AF5-F50C7C896740}"/>
              </a:ext>
            </a:extLst>
          </p:cNvPr>
          <p:cNvSpPr/>
          <p:nvPr/>
        </p:nvSpPr>
        <p:spPr>
          <a:xfrm>
            <a:off x="9604835" y="3470446"/>
            <a:ext cx="312421" cy="341210"/>
          </a:xfrm>
          <a:custGeom>
            <a:avLst/>
            <a:gdLst>
              <a:gd name="connsiteX0" fmla="*/ 0 w 312421"/>
              <a:gd name="connsiteY0" fmla="*/ 0 h 341210"/>
              <a:gd name="connsiteX1" fmla="*/ 0 w 312421"/>
              <a:gd name="connsiteY1" fmla="*/ 341211 h 341210"/>
              <a:gd name="connsiteX2" fmla="*/ 312422 w 312421"/>
              <a:gd name="connsiteY2" fmla="*/ 341211 h 341210"/>
              <a:gd name="connsiteX3" fmla="*/ 312422 w 312421"/>
              <a:gd name="connsiteY3" fmla="*/ 0 h 341210"/>
              <a:gd name="connsiteX4" fmla="*/ 0 w 312421"/>
              <a:gd name="connsiteY4" fmla="*/ 0 h 341210"/>
              <a:gd name="connsiteX5" fmla="*/ 64723 w 312421"/>
              <a:gd name="connsiteY5" fmla="*/ 316046 h 341210"/>
              <a:gd name="connsiteX6" fmla="*/ 26124 w 312421"/>
              <a:gd name="connsiteY6" fmla="*/ 316046 h 341210"/>
              <a:gd name="connsiteX7" fmla="*/ 26124 w 312421"/>
              <a:gd name="connsiteY7" fmla="*/ 277340 h 341210"/>
              <a:gd name="connsiteX8" fmla="*/ 64723 w 312421"/>
              <a:gd name="connsiteY8" fmla="*/ 277340 h 341210"/>
              <a:gd name="connsiteX9" fmla="*/ 64723 w 312421"/>
              <a:gd name="connsiteY9" fmla="*/ 316046 h 341210"/>
              <a:gd name="connsiteX10" fmla="*/ 64723 w 312421"/>
              <a:gd name="connsiteY10" fmla="*/ 253562 h 341210"/>
              <a:gd name="connsiteX11" fmla="*/ 26124 w 312421"/>
              <a:gd name="connsiteY11" fmla="*/ 253562 h 341210"/>
              <a:gd name="connsiteX12" fmla="*/ 26124 w 312421"/>
              <a:gd name="connsiteY12" fmla="*/ 214856 h 341210"/>
              <a:gd name="connsiteX13" fmla="*/ 64723 w 312421"/>
              <a:gd name="connsiteY13" fmla="*/ 214856 h 341210"/>
              <a:gd name="connsiteX14" fmla="*/ 64723 w 312421"/>
              <a:gd name="connsiteY14" fmla="*/ 253562 h 341210"/>
              <a:gd name="connsiteX15" fmla="*/ 64723 w 312421"/>
              <a:gd name="connsiteY15" fmla="*/ 189905 h 341210"/>
              <a:gd name="connsiteX16" fmla="*/ 26124 w 312421"/>
              <a:gd name="connsiteY16" fmla="*/ 189905 h 341210"/>
              <a:gd name="connsiteX17" fmla="*/ 26124 w 312421"/>
              <a:gd name="connsiteY17" fmla="*/ 151199 h 341210"/>
              <a:gd name="connsiteX18" fmla="*/ 64723 w 312421"/>
              <a:gd name="connsiteY18" fmla="*/ 151199 h 341210"/>
              <a:gd name="connsiteX19" fmla="*/ 64723 w 312421"/>
              <a:gd name="connsiteY19" fmla="*/ 189905 h 341210"/>
              <a:gd name="connsiteX20" fmla="*/ 64723 w 312421"/>
              <a:gd name="connsiteY20" fmla="*/ 127421 h 341210"/>
              <a:gd name="connsiteX21" fmla="*/ 26124 w 312421"/>
              <a:gd name="connsiteY21" fmla="*/ 127421 h 341210"/>
              <a:gd name="connsiteX22" fmla="*/ 26124 w 312421"/>
              <a:gd name="connsiteY22" fmla="*/ 88715 h 341210"/>
              <a:gd name="connsiteX23" fmla="*/ 64723 w 312421"/>
              <a:gd name="connsiteY23" fmla="*/ 88715 h 341210"/>
              <a:gd name="connsiteX24" fmla="*/ 64723 w 312421"/>
              <a:gd name="connsiteY24" fmla="*/ 127421 h 341210"/>
              <a:gd name="connsiteX25" fmla="*/ 64723 w 312421"/>
              <a:gd name="connsiteY25" fmla="*/ 64830 h 341210"/>
              <a:gd name="connsiteX26" fmla="*/ 26124 w 312421"/>
              <a:gd name="connsiteY26" fmla="*/ 64830 h 341210"/>
              <a:gd name="connsiteX27" fmla="*/ 26124 w 312421"/>
              <a:gd name="connsiteY27" fmla="*/ 26124 h 341210"/>
              <a:gd name="connsiteX28" fmla="*/ 64723 w 312421"/>
              <a:gd name="connsiteY28" fmla="*/ 26124 h 341210"/>
              <a:gd name="connsiteX29" fmla="*/ 64723 w 312421"/>
              <a:gd name="connsiteY29" fmla="*/ 64830 h 341210"/>
              <a:gd name="connsiteX30" fmla="*/ 221574 w 312421"/>
              <a:gd name="connsiteY30" fmla="*/ 316046 h 341210"/>
              <a:gd name="connsiteX31" fmla="*/ 90954 w 312421"/>
              <a:gd name="connsiteY31" fmla="*/ 316046 h 341210"/>
              <a:gd name="connsiteX32" fmla="*/ 90954 w 312421"/>
              <a:gd name="connsiteY32" fmla="*/ 185320 h 341210"/>
              <a:gd name="connsiteX33" fmla="*/ 221574 w 312421"/>
              <a:gd name="connsiteY33" fmla="*/ 185320 h 341210"/>
              <a:gd name="connsiteX34" fmla="*/ 221574 w 312421"/>
              <a:gd name="connsiteY34" fmla="*/ 316046 h 341210"/>
              <a:gd name="connsiteX35" fmla="*/ 221574 w 312421"/>
              <a:gd name="connsiteY35" fmla="*/ 156957 h 341210"/>
              <a:gd name="connsiteX36" fmla="*/ 90954 w 312421"/>
              <a:gd name="connsiteY36" fmla="*/ 156957 h 341210"/>
              <a:gd name="connsiteX37" fmla="*/ 90954 w 312421"/>
              <a:gd name="connsiteY37" fmla="*/ 26124 h 341210"/>
              <a:gd name="connsiteX38" fmla="*/ 221574 w 312421"/>
              <a:gd name="connsiteY38" fmla="*/ 26124 h 341210"/>
              <a:gd name="connsiteX39" fmla="*/ 221574 w 312421"/>
              <a:gd name="connsiteY39" fmla="*/ 156957 h 341210"/>
              <a:gd name="connsiteX40" fmla="*/ 286298 w 312421"/>
              <a:gd name="connsiteY40" fmla="*/ 316046 h 341210"/>
              <a:gd name="connsiteX41" fmla="*/ 247591 w 312421"/>
              <a:gd name="connsiteY41" fmla="*/ 316046 h 341210"/>
              <a:gd name="connsiteX42" fmla="*/ 247591 w 312421"/>
              <a:gd name="connsiteY42" fmla="*/ 277340 h 341210"/>
              <a:gd name="connsiteX43" fmla="*/ 286298 w 312421"/>
              <a:gd name="connsiteY43" fmla="*/ 277340 h 341210"/>
              <a:gd name="connsiteX44" fmla="*/ 286298 w 312421"/>
              <a:gd name="connsiteY44" fmla="*/ 316046 h 341210"/>
              <a:gd name="connsiteX45" fmla="*/ 286298 w 312421"/>
              <a:gd name="connsiteY45" fmla="*/ 253562 h 341210"/>
              <a:gd name="connsiteX46" fmla="*/ 247591 w 312421"/>
              <a:gd name="connsiteY46" fmla="*/ 253562 h 341210"/>
              <a:gd name="connsiteX47" fmla="*/ 247591 w 312421"/>
              <a:gd name="connsiteY47" fmla="*/ 214856 h 341210"/>
              <a:gd name="connsiteX48" fmla="*/ 286298 w 312421"/>
              <a:gd name="connsiteY48" fmla="*/ 214856 h 341210"/>
              <a:gd name="connsiteX49" fmla="*/ 286298 w 312421"/>
              <a:gd name="connsiteY49" fmla="*/ 253562 h 341210"/>
              <a:gd name="connsiteX50" fmla="*/ 286298 w 312421"/>
              <a:gd name="connsiteY50" fmla="*/ 189905 h 341210"/>
              <a:gd name="connsiteX51" fmla="*/ 247591 w 312421"/>
              <a:gd name="connsiteY51" fmla="*/ 189905 h 341210"/>
              <a:gd name="connsiteX52" fmla="*/ 247591 w 312421"/>
              <a:gd name="connsiteY52" fmla="*/ 151199 h 341210"/>
              <a:gd name="connsiteX53" fmla="*/ 286298 w 312421"/>
              <a:gd name="connsiteY53" fmla="*/ 151199 h 341210"/>
              <a:gd name="connsiteX54" fmla="*/ 286298 w 312421"/>
              <a:gd name="connsiteY54" fmla="*/ 189905 h 341210"/>
              <a:gd name="connsiteX55" fmla="*/ 286298 w 312421"/>
              <a:gd name="connsiteY55" fmla="*/ 127421 h 341210"/>
              <a:gd name="connsiteX56" fmla="*/ 247591 w 312421"/>
              <a:gd name="connsiteY56" fmla="*/ 127421 h 341210"/>
              <a:gd name="connsiteX57" fmla="*/ 247591 w 312421"/>
              <a:gd name="connsiteY57" fmla="*/ 88715 h 341210"/>
              <a:gd name="connsiteX58" fmla="*/ 286298 w 312421"/>
              <a:gd name="connsiteY58" fmla="*/ 88715 h 341210"/>
              <a:gd name="connsiteX59" fmla="*/ 286298 w 312421"/>
              <a:gd name="connsiteY59" fmla="*/ 127421 h 341210"/>
              <a:gd name="connsiteX60" fmla="*/ 286298 w 312421"/>
              <a:gd name="connsiteY60" fmla="*/ 64830 h 341210"/>
              <a:gd name="connsiteX61" fmla="*/ 247591 w 312421"/>
              <a:gd name="connsiteY61" fmla="*/ 64830 h 341210"/>
              <a:gd name="connsiteX62" fmla="*/ 247591 w 312421"/>
              <a:gd name="connsiteY62" fmla="*/ 26124 h 341210"/>
              <a:gd name="connsiteX63" fmla="*/ 286298 w 312421"/>
              <a:gd name="connsiteY63" fmla="*/ 26124 h 341210"/>
              <a:gd name="connsiteX64" fmla="*/ 286298 w 312421"/>
              <a:gd name="connsiteY64" fmla="*/ 64830 h 341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312421" h="341210">
                <a:moveTo>
                  <a:pt x="0" y="0"/>
                </a:moveTo>
                <a:lnTo>
                  <a:pt x="0" y="341211"/>
                </a:lnTo>
                <a:lnTo>
                  <a:pt x="312422" y="341211"/>
                </a:lnTo>
                <a:lnTo>
                  <a:pt x="312422" y="0"/>
                </a:lnTo>
                <a:lnTo>
                  <a:pt x="0" y="0"/>
                </a:lnTo>
                <a:close/>
                <a:moveTo>
                  <a:pt x="64723" y="316046"/>
                </a:moveTo>
                <a:lnTo>
                  <a:pt x="26124" y="316046"/>
                </a:lnTo>
                <a:lnTo>
                  <a:pt x="26124" y="277340"/>
                </a:lnTo>
                <a:lnTo>
                  <a:pt x="64723" y="277340"/>
                </a:lnTo>
                <a:lnTo>
                  <a:pt x="64723" y="316046"/>
                </a:lnTo>
                <a:close/>
                <a:moveTo>
                  <a:pt x="64723" y="253562"/>
                </a:moveTo>
                <a:lnTo>
                  <a:pt x="26124" y="253562"/>
                </a:lnTo>
                <a:lnTo>
                  <a:pt x="26124" y="214856"/>
                </a:lnTo>
                <a:lnTo>
                  <a:pt x="64723" y="214856"/>
                </a:lnTo>
                <a:lnTo>
                  <a:pt x="64723" y="253562"/>
                </a:lnTo>
                <a:close/>
                <a:moveTo>
                  <a:pt x="64723" y="189905"/>
                </a:moveTo>
                <a:lnTo>
                  <a:pt x="26124" y="189905"/>
                </a:lnTo>
                <a:lnTo>
                  <a:pt x="26124" y="151199"/>
                </a:lnTo>
                <a:lnTo>
                  <a:pt x="64723" y="151199"/>
                </a:lnTo>
                <a:lnTo>
                  <a:pt x="64723" y="189905"/>
                </a:lnTo>
                <a:close/>
                <a:moveTo>
                  <a:pt x="64723" y="127421"/>
                </a:moveTo>
                <a:lnTo>
                  <a:pt x="26124" y="127421"/>
                </a:lnTo>
                <a:lnTo>
                  <a:pt x="26124" y="88715"/>
                </a:lnTo>
                <a:lnTo>
                  <a:pt x="64723" y="88715"/>
                </a:lnTo>
                <a:lnTo>
                  <a:pt x="64723" y="127421"/>
                </a:lnTo>
                <a:close/>
                <a:moveTo>
                  <a:pt x="64723" y="64830"/>
                </a:moveTo>
                <a:lnTo>
                  <a:pt x="26124" y="64830"/>
                </a:lnTo>
                <a:lnTo>
                  <a:pt x="26124" y="26124"/>
                </a:lnTo>
                <a:lnTo>
                  <a:pt x="64723" y="26124"/>
                </a:lnTo>
                <a:lnTo>
                  <a:pt x="64723" y="64830"/>
                </a:lnTo>
                <a:close/>
                <a:moveTo>
                  <a:pt x="221574" y="316046"/>
                </a:moveTo>
                <a:lnTo>
                  <a:pt x="90954" y="316046"/>
                </a:lnTo>
                <a:lnTo>
                  <a:pt x="90954" y="185320"/>
                </a:lnTo>
                <a:lnTo>
                  <a:pt x="221574" y="185320"/>
                </a:lnTo>
                <a:lnTo>
                  <a:pt x="221574" y="316046"/>
                </a:lnTo>
                <a:close/>
                <a:moveTo>
                  <a:pt x="221574" y="156957"/>
                </a:moveTo>
                <a:lnTo>
                  <a:pt x="90954" y="156957"/>
                </a:lnTo>
                <a:lnTo>
                  <a:pt x="90954" y="26124"/>
                </a:lnTo>
                <a:lnTo>
                  <a:pt x="221574" y="26124"/>
                </a:lnTo>
                <a:lnTo>
                  <a:pt x="221574" y="156957"/>
                </a:lnTo>
                <a:close/>
                <a:moveTo>
                  <a:pt x="286298" y="316046"/>
                </a:moveTo>
                <a:lnTo>
                  <a:pt x="247591" y="316046"/>
                </a:lnTo>
                <a:lnTo>
                  <a:pt x="247591" y="277340"/>
                </a:lnTo>
                <a:lnTo>
                  <a:pt x="286298" y="277340"/>
                </a:lnTo>
                <a:lnTo>
                  <a:pt x="286298" y="316046"/>
                </a:lnTo>
                <a:close/>
                <a:moveTo>
                  <a:pt x="286298" y="253562"/>
                </a:moveTo>
                <a:lnTo>
                  <a:pt x="247591" y="253562"/>
                </a:lnTo>
                <a:lnTo>
                  <a:pt x="247591" y="214856"/>
                </a:lnTo>
                <a:lnTo>
                  <a:pt x="286298" y="214856"/>
                </a:lnTo>
                <a:lnTo>
                  <a:pt x="286298" y="253562"/>
                </a:lnTo>
                <a:close/>
                <a:moveTo>
                  <a:pt x="286298" y="189905"/>
                </a:moveTo>
                <a:lnTo>
                  <a:pt x="247591" y="189905"/>
                </a:lnTo>
                <a:lnTo>
                  <a:pt x="247591" y="151199"/>
                </a:lnTo>
                <a:lnTo>
                  <a:pt x="286298" y="151199"/>
                </a:lnTo>
                <a:lnTo>
                  <a:pt x="286298" y="189905"/>
                </a:lnTo>
                <a:close/>
                <a:moveTo>
                  <a:pt x="286298" y="127421"/>
                </a:moveTo>
                <a:lnTo>
                  <a:pt x="247591" y="127421"/>
                </a:lnTo>
                <a:lnTo>
                  <a:pt x="247591" y="88715"/>
                </a:lnTo>
                <a:lnTo>
                  <a:pt x="286298" y="88715"/>
                </a:lnTo>
                <a:lnTo>
                  <a:pt x="286298" y="127421"/>
                </a:lnTo>
                <a:close/>
                <a:moveTo>
                  <a:pt x="286298" y="64830"/>
                </a:moveTo>
                <a:lnTo>
                  <a:pt x="247591" y="64830"/>
                </a:lnTo>
                <a:lnTo>
                  <a:pt x="247591" y="26124"/>
                </a:lnTo>
                <a:lnTo>
                  <a:pt x="286298" y="26124"/>
                </a:lnTo>
                <a:lnTo>
                  <a:pt x="286298" y="64830"/>
                </a:lnTo>
                <a:close/>
              </a:path>
            </a:pathLst>
          </a:custGeom>
          <a:solidFill>
            <a:schemeClr val="tx1"/>
          </a:solidFill>
          <a:ln w="1065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5" name="Freeform: Shape 154">
            <a:extLst>
              <a:ext uri="{FF2B5EF4-FFF2-40B4-BE49-F238E27FC236}">
                <a16:creationId xmlns:a16="http://schemas.microsoft.com/office/drawing/2014/main" id="{243E166E-664F-703C-9BB7-0F5352CB297A}"/>
              </a:ext>
            </a:extLst>
          </p:cNvPr>
          <p:cNvSpPr/>
          <p:nvPr/>
        </p:nvSpPr>
        <p:spPr>
          <a:xfrm>
            <a:off x="8908019" y="3470446"/>
            <a:ext cx="341210" cy="341210"/>
          </a:xfrm>
          <a:custGeom>
            <a:avLst/>
            <a:gdLst>
              <a:gd name="connsiteX0" fmla="*/ 170605 w 341210"/>
              <a:gd name="connsiteY0" fmla="*/ 0 h 341210"/>
              <a:gd name="connsiteX1" fmla="*/ 0 w 341210"/>
              <a:gd name="connsiteY1" fmla="*/ 170605 h 341210"/>
              <a:gd name="connsiteX2" fmla="*/ 170605 w 341210"/>
              <a:gd name="connsiteY2" fmla="*/ 341211 h 341210"/>
              <a:gd name="connsiteX3" fmla="*/ 341211 w 341210"/>
              <a:gd name="connsiteY3" fmla="*/ 170605 h 341210"/>
              <a:gd name="connsiteX4" fmla="*/ 170605 w 341210"/>
              <a:gd name="connsiteY4" fmla="*/ 0 h 341210"/>
              <a:gd name="connsiteX5" fmla="*/ 66963 w 341210"/>
              <a:gd name="connsiteY5" fmla="*/ 210271 h 341210"/>
              <a:gd name="connsiteX6" fmla="*/ 27510 w 341210"/>
              <a:gd name="connsiteY6" fmla="*/ 170819 h 341210"/>
              <a:gd name="connsiteX7" fmla="*/ 66963 w 341210"/>
              <a:gd name="connsiteY7" fmla="*/ 131366 h 341210"/>
              <a:gd name="connsiteX8" fmla="*/ 106415 w 341210"/>
              <a:gd name="connsiteY8" fmla="*/ 170819 h 341210"/>
              <a:gd name="connsiteX9" fmla="*/ 66963 w 341210"/>
              <a:gd name="connsiteY9" fmla="*/ 210271 h 341210"/>
              <a:gd name="connsiteX10" fmla="*/ 170605 w 341210"/>
              <a:gd name="connsiteY10" fmla="*/ 314980 h 341210"/>
              <a:gd name="connsiteX11" fmla="*/ 131153 w 341210"/>
              <a:gd name="connsiteY11" fmla="*/ 275528 h 341210"/>
              <a:gd name="connsiteX12" fmla="*/ 170605 w 341210"/>
              <a:gd name="connsiteY12" fmla="*/ 236075 h 341210"/>
              <a:gd name="connsiteX13" fmla="*/ 210058 w 341210"/>
              <a:gd name="connsiteY13" fmla="*/ 275528 h 341210"/>
              <a:gd name="connsiteX14" fmla="*/ 170605 w 341210"/>
              <a:gd name="connsiteY14" fmla="*/ 314980 h 341210"/>
              <a:gd name="connsiteX15" fmla="*/ 144481 w 341210"/>
              <a:gd name="connsiteY15" fmla="*/ 170712 h 341210"/>
              <a:gd name="connsiteX16" fmla="*/ 170605 w 341210"/>
              <a:gd name="connsiteY16" fmla="*/ 144588 h 341210"/>
              <a:gd name="connsiteX17" fmla="*/ 196729 w 341210"/>
              <a:gd name="connsiteY17" fmla="*/ 170712 h 341210"/>
              <a:gd name="connsiteX18" fmla="*/ 170605 w 341210"/>
              <a:gd name="connsiteY18" fmla="*/ 196836 h 341210"/>
              <a:gd name="connsiteX19" fmla="*/ 144481 w 341210"/>
              <a:gd name="connsiteY19" fmla="*/ 170712 h 341210"/>
              <a:gd name="connsiteX20" fmla="*/ 170605 w 341210"/>
              <a:gd name="connsiteY20" fmla="*/ 105562 h 341210"/>
              <a:gd name="connsiteX21" fmla="*/ 131153 w 341210"/>
              <a:gd name="connsiteY21" fmla="*/ 66110 h 341210"/>
              <a:gd name="connsiteX22" fmla="*/ 170605 w 341210"/>
              <a:gd name="connsiteY22" fmla="*/ 26657 h 341210"/>
              <a:gd name="connsiteX23" fmla="*/ 210058 w 341210"/>
              <a:gd name="connsiteY23" fmla="*/ 66110 h 341210"/>
              <a:gd name="connsiteX24" fmla="*/ 170605 w 341210"/>
              <a:gd name="connsiteY24" fmla="*/ 105562 h 341210"/>
              <a:gd name="connsiteX25" fmla="*/ 275421 w 341210"/>
              <a:gd name="connsiteY25" fmla="*/ 211124 h 341210"/>
              <a:gd name="connsiteX26" fmla="*/ 235969 w 341210"/>
              <a:gd name="connsiteY26" fmla="*/ 171672 h 341210"/>
              <a:gd name="connsiteX27" fmla="*/ 275421 w 341210"/>
              <a:gd name="connsiteY27" fmla="*/ 132219 h 341210"/>
              <a:gd name="connsiteX28" fmla="*/ 314874 w 341210"/>
              <a:gd name="connsiteY28" fmla="*/ 171672 h 341210"/>
              <a:gd name="connsiteX29" fmla="*/ 275421 w 341210"/>
              <a:gd name="connsiteY29" fmla="*/ 211124 h 341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41210" h="341210">
                <a:moveTo>
                  <a:pt x="170605" y="0"/>
                </a:moveTo>
                <a:cubicBezTo>
                  <a:pt x="76346" y="0"/>
                  <a:pt x="0" y="76346"/>
                  <a:pt x="0" y="170605"/>
                </a:cubicBezTo>
                <a:cubicBezTo>
                  <a:pt x="0" y="264865"/>
                  <a:pt x="76346" y="341211"/>
                  <a:pt x="170605" y="341211"/>
                </a:cubicBezTo>
                <a:cubicBezTo>
                  <a:pt x="264865" y="341211"/>
                  <a:pt x="341211" y="264865"/>
                  <a:pt x="341211" y="170605"/>
                </a:cubicBezTo>
                <a:cubicBezTo>
                  <a:pt x="341211" y="76346"/>
                  <a:pt x="264865" y="0"/>
                  <a:pt x="170605" y="0"/>
                </a:cubicBezTo>
                <a:close/>
                <a:moveTo>
                  <a:pt x="66963" y="210271"/>
                </a:moveTo>
                <a:cubicBezTo>
                  <a:pt x="45210" y="210271"/>
                  <a:pt x="27510" y="192571"/>
                  <a:pt x="27510" y="170819"/>
                </a:cubicBezTo>
                <a:cubicBezTo>
                  <a:pt x="27510" y="149066"/>
                  <a:pt x="45210" y="131366"/>
                  <a:pt x="66963" y="131366"/>
                </a:cubicBezTo>
                <a:cubicBezTo>
                  <a:pt x="88715" y="131366"/>
                  <a:pt x="106415" y="148960"/>
                  <a:pt x="106415" y="170819"/>
                </a:cubicBezTo>
                <a:cubicBezTo>
                  <a:pt x="106308" y="192571"/>
                  <a:pt x="88715" y="210271"/>
                  <a:pt x="66963" y="210271"/>
                </a:cubicBezTo>
                <a:close/>
                <a:moveTo>
                  <a:pt x="170605" y="314980"/>
                </a:moveTo>
                <a:cubicBezTo>
                  <a:pt x="148853" y="314980"/>
                  <a:pt x="131153" y="297386"/>
                  <a:pt x="131153" y="275528"/>
                </a:cubicBezTo>
                <a:cubicBezTo>
                  <a:pt x="131153" y="253775"/>
                  <a:pt x="148853" y="236075"/>
                  <a:pt x="170605" y="236075"/>
                </a:cubicBezTo>
                <a:cubicBezTo>
                  <a:pt x="192357" y="236075"/>
                  <a:pt x="210058" y="253775"/>
                  <a:pt x="210058" y="275528"/>
                </a:cubicBezTo>
                <a:cubicBezTo>
                  <a:pt x="210058" y="297280"/>
                  <a:pt x="192357" y="314980"/>
                  <a:pt x="170605" y="314980"/>
                </a:cubicBezTo>
                <a:close/>
                <a:moveTo>
                  <a:pt x="144481" y="170712"/>
                </a:moveTo>
                <a:cubicBezTo>
                  <a:pt x="144481" y="156210"/>
                  <a:pt x="156211" y="144588"/>
                  <a:pt x="170605" y="144588"/>
                </a:cubicBezTo>
                <a:cubicBezTo>
                  <a:pt x="185000" y="144588"/>
                  <a:pt x="196729" y="156317"/>
                  <a:pt x="196729" y="170712"/>
                </a:cubicBezTo>
                <a:cubicBezTo>
                  <a:pt x="196729" y="185213"/>
                  <a:pt x="185000" y="196836"/>
                  <a:pt x="170605" y="196836"/>
                </a:cubicBezTo>
                <a:cubicBezTo>
                  <a:pt x="156211" y="196836"/>
                  <a:pt x="144481" y="185213"/>
                  <a:pt x="144481" y="170712"/>
                </a:cubicBezTo>
                <a:close/>
                <a:moveTo>
                  <a:pt x="170605" y="105562"/>
                </a:moveTo>
                <a:cubicBezTo>
                  <a:pt x="148853" y="105562"/>
                  <a:pt x="131153" y="87968"/>
                  <a:pt x="131153" y="66110"/>
                </a:cubicBezTo>
                <a:cubicBezTo>
                  <a:pt x="131153" y="44357"/>
                  <a:pt x="148853" y="26657"/>
                  <a:pt x="170605" y="26657"/>
                </a:cubicBezTo>
                <a:cubicBezTo>
                  <a:pt x="192357" y="26657"/>
                  <a:pt x="210058" y="44251"/>
                  <a:pt x="210058" y="66110"/>
                </a:cubicBezTo>
                <a:cubicBezTo>
                  <a:pt x="210058" y="87968"/>
                  <a:pt x="192357" y="105562"/>
                  <a:pt x="170605" y="105562"/>
                </a:cubicBezTo>
                <a:close/>
                <a:moveTo>
                  <a:pt x="275421" y="211124"/>
                </a:moveTo>
                <a:cubicBezTo>
                  <a:pt x="253669" y="211124"/>
                  <a:pt x="235969" y="193530"/>
                  <a:pt x="235969" y="171672"/>
                </a:cubicBezTo>
                <a:cubicBezTo>
                  <a:pt x="235969" y="149919"/>
                  <a:pt x="253669" y="132219"/>
                  <a:pt x="275421" y="132219"/>
                </a:cubicBezTo>
                <a:cubicBezTo>
                  <a:pt x="297173" y="132219"/>
                  <a:pt x="314874" y="149813"/>
                  <a:pt x="314874" y="171672"/>
                </a:cubicBezTo>
                <a:cubicBezTo>
                  <a:pt x="314874" y="193530"/>
                  <a:pt x="297173" y="211124"/>
                  <a:pt x="275421" y="211124"/>
                </a:cubicBezTo>
                <a:close/>
              </a:path>
            </a:pathLst>
          </a:custGeom>
          <a:solidFill>
            <a:schemeClr val="tx1"/>
          </a:solidFill>
          <a:ln w="1065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56" name="Graphic 2">
            <a:extLst>
              <a:ext uri="{FF2B5EF4-FFF2-40B4-BE49-F238E27FC236}">
                <a16:creationId xmlns:a16="http://schemas.microsoft.com/office/drawing/2014/main" id="{CEF5CB70-1F09-5DFE-2DBC-DF2697FCC7E6}"/>
              </a:ext>
            </a:extLst>
          </p:cNvPr>
          <p:cNvGrpSpPr/>
          <p:nvPr/>
        </p:nvGrpSpPr>
        <p:grpSpPr>
          <a:xfrm>
            <a:off x="8265263" y="3470339"/>
            <a:ext cx="261666" cy="341317"/>
            <a:chOff x="8265263" y="3470339"/>
            <a:chExt cx="261666" cy="341317"/>
          </a:xfrm>
          <a:solidFill>
            <a:schemeClr val="tx1"/>
          </a:solidFill>
        </p:grpSpPr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A966CE1D-1543-667D-D78E-8D9E29ED5279}"/>
                </a:ext>
              </a:extLst>
            </p:cNvPr>
            <p:cNvSpPr/>
            <p:nvPr/>
          </p:nvSpPr>
          <p:spPr>
            <a:xfrm>
              <a:off x="8369973" y="3578567"/>
              <a:ext cx="52354" cy="52247"/>
            </a:xfrm>
            <a:custGeom>
              <a:avLst/>
              <a:gdLst>
                <a:gd name="connsiteX0" fmla="*/ 26231 w 52354"/>
                <a:gd name="connsiteY0" fmla="*/ 0 h 52247"/>
                <a:gd name="connsiteX1" fmla="*/ 0 w 52354"/>
                <a:gd name="connsiteY1" fmla="*/ 26124 h 52247"/>
                <a:gd name="connsiteX2" fmla="*/ 26231 w 52354"/>
                <a:gd name="connsiteY2" fmla="*/ 52248 h 52247"/>
                <a:gd name="connsiteX3" fmla="*/ 52355 w 52354"/>
                <a:gd name="connsiteY3" fmla="*/ 26124 h 52247"/>
                <a:gd name="connsiteX4" fmla="*/ 26231 w 52354"/>
                <a:gd name="connsiteY4" fmla="*/ 0 h 5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54" h="52247">
                  <a:moveTo>
                    <a:pt x="26231" y="0"/>
                  </a:moveTo>
                  <a:cubicBezTo>
                    <a:pt x="11730" y="0"/>
                    <a:pt x="0" y="11729"/>
                    <a:pt x="0" y="26124"/>
                  </a:cubicBezTo>
                  <a:cubicBezTo>
                    <a:pt x="0" y="40625"/>
                    <a:pt x="11730" y="52248"/>
                    <a:pt x="26231" y="52248"/>
                  </a:cubicBezTo>
                  <a:cubicBezTo>
                    <a:pt x="40625" y="52248"/>
                    <a:pt x="52355" y="40519"/>
                    <a:pt x="52355" y="26124"/>
                  </a:cubicBezTo>
                  <a:cubicBezTo>
                    <a:pt x="52355" y="11729"/>
                    <a:pt x="40625" y="0"/>
                    <a:pt x="26231" y="0"/>
                  </a:cubicBez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A7616A34-9057-AFCA-01DA-46B0B3C03E71}"/>
                </a:ext>
              </a:extLst>
            </p:cNvPr>
            <p:cNvSpPr/>
            <p:nvPr/>
          </p:nvSpPr>
          <p:spPr>
            <a:xfrm>
              <a:off x="8265263" y="3470339"/>
              <a:ext cx="261666" cy="341317"/>
            </a:xfrm>
            <a:custGeom>
              <a:avLst/>
              <a:gdLst>
                <a:gd name="connsiteX0" fmla="*/ 157064 w 261666"/>
                <a:gd name="connsiteY0" fmla="*/ 302611 h 341317"/>
                <a:gd name="connsiteX1" fmla="*/ 157064 w 261666"/>
                <a:gd name="connsiteY1" fmla="*/ 259000 h 341317"/>
                <a:gd name="connsiteX2" fmla="*/ 261666 w 261666"/>
                <a:gd name="connsiteY2" fmla="*/ 130833 h 341317"/>
                <a:gd name="connsiteX3" fmla="*/ 130833 w 261666"/>
                <a:gd name="connsiteY3" fmla="*/ 0 h 341317"/>
                <a:gd name="connsiteX4" fmla="*/ 0 w 261666"/>
                <a:gd name="connsiteY4" fmla="*/ 130833 h 341317"/>
                <a:gd name="connsiteX5" fmla="*/ 104603 w 261666"/>
                <a:gd name="connsiteY5" fmla="*/ 259000 h 341317"/>
                <a:gd name="connsiteX6" fmla="*/ 104603 w 261666"/>
                <a:gd name="connsiteY6" fmla="*/ 302611 h 341317"/>
                <a:gd name="connsiteX7" fmla="*/ 65363 w 261666"/>
                <a:gd name="connsiteY7" fmla="*/ 302611 h 341317"/>
                <a:gd name="connsiteX8" fmla="*/ 13009 w 261666"/>
                <a:gd name="connsiteY8" fmla="*/ 341317 h 341317"/>
                <a:gd name="connsiteX9" fmla="*/ 104603 w 261666"/>
                <a:gd name="connsiteY9" fmla="*/ 341317 h 341317"/>
                <a:gd name="connsiteX10" fmla="*/ 156957 w 261666"/>
                <a:gd name="connsiteY10" fmla="*/ 341317 h 341317"/>
                <a:gd name="connsiteX11" fmla="*/ 248551 w 261666"/>
                <a:gd name="connsiteY11" fmla="*/ 341317 h 341317"/>
                <a:gd name="connsiteX12" fmla="*/ 196196 w 261666"/>
                <a:gd name="connsiteY12" fmla="*/ 302611 h 341317"/>
                <a:gd name="connsiteX13" fmla="*/ 157064 w 261666"/>
                <a:gd name="connsiteY13" fmla="*/ 302611 h 341317"/>
                <a:gd name="connsiteX14" fmla="*/ 130940 w 261666"/>
                <a:gd name="connsiteY14" fmla="*/ 199821 h 341317"/>
                <a:gd name="connsiteX15" fmla="*/ 65577 w 261666"/>
                <a:gd name="connsiteY15" fmla="*/ 134458 h 341317"/>
                <a:gd name="connsiteX16" fmla="*/ 130940 w 261666"/>
                <a:gd name="connsiteY16" fmla="*/ 69095 h 341317"/>
                <a:gd name="connsiteX17" fmla="*/ 196303 w 261666"/>
                <a:gd name="connsiteY17" fmla="*/ 134458 h 341317"/>
                <a:gd name="connsiteX18" fmla="*/ 130940 w 261666"/>
                <a:gd name="connsiteY18" fmla="*/ 199821 h 34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61666" h="341317">
                  <a:moveTo>
                    <a:pt x="157064" y="302611"/>
                  </a:moveTo>
                  <a:lnTo>
                    <a:pt x="157064" y="259000"/>
                  </a:lnTo>
                  <a:cubicBezTo>
                    <a:pt x="216776" y="246845"/>
                    <a:pt x="261666" y="194064"/>
                    <a:pt x="261666" y="130833"/>
                  </a:cubicBezTo>
                  <a:cubicBezTo>
                    <a:pt x="261666" y="58539"/>
                    <a:pt x="203128" y="0"/>
                    <a:pt x="130833" y="0"/>
                  </a:cubicBezTo>
                  <a:cubicBezTo>
                    <a:pt x="58540" y="0"/>
                    <a:pt x="0" y="58539"/>
                    <a:pt x="0" y="130833"/>
                  </a:cubicBezTo>
                  <a:cubicBezTo>
                    <a:pt x="0" y="194170"/>
                    <a:pt x="44891" y="246845"/>
                    <a:pt x="104603" y="259000"/>
                  </a:cubicBezTo>
                  <a:lnTo>
                    <a:pt x="104603" y="302611"/>
                  </a:lnTo>
                  <a:lnTo>
                    <a:pt x="65363" y="302611"/>
                  </a:lnTo>
                  <a:lnTo>
                    <a:pt x="13009" y="341317"/>
                  </a:lnTo>
                  <a:lnTo>
                    <a:pt x="104603" y="341317"/>
                  </a:lnTo>
                  <a:lnTo>
                    <a:pt x="156957" y="341317"/>
                  </a:lnTo>
                  <a:lnTo>
                    <a:pt x="248551" y="341317"/>
                  </a:lnTo>
                  <a:lnTo>
                    <a:pt x="196196" y="302611"/>
                  </a:lnTo>
                  <a:lnTo>
                    <a:pt x="157064" y="302611"/>
                  </a:lnTo>
                  <a:close/>
                  <a:moveTo>
                    <a:pt x="130940" y="199821"/>
                  </a:moveTo>
                  <a:cubicBezTo>
                    <a:pt x="94793" y="199821"/>
                    <a:pt x="65577" y="170499"/>
                    <a:pt x="65577" y="134458"/>
                  </a:cubicBezTo>
                  <a:cubicBezTo>
                    <a:pt x="65577" y="98311"/>
                    <a:pt x="94899" y="69095"/>
                    <a:pt x="130940" y="69095"/>
                  </a:cubicBezTo>
                  <a:cubicBezTo>
                    <a:pt x="167087" y="69095"/>
                    <a:pt x="196303" y="98418"/>
                    <a:pt x="196303" y="134458"/>
                  </a:cubicBezTo>
                  <a:cubicBezTo>
                    <a:pt x="196303" y="170499"/>
                    <a:pt x="167087" y="199821"/>
                    <a:pt x="130940" y="199821"/>
                  </a:cubicBez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9" name="Graphic 2">
            <a:extLst>
              <a:ext uri="{FF2B5EF4-FFF2-40B4-BE49-F238E27FC236}">
                <a16:creationId xmlns:a16="http://schemas.microsoft.com/office/drawing/2014/main" id="{69E20EC7-00D4-4224-069F-34EB7A23ACE2}"/>
              </a:ext>
            </a:extLst>
          </p:cNvPr>
          <p:cNvGrpSpPr/>
          <p:nvPr/>
        </p:nvGrpSpPr>
        <p:grpSpPr>
          <a:xfrm>
            <a:off x="7543283" y="3549457"/>
            <a:ext cx="341103" cy="183187"/>
            <a:chOff x="7543283" y="3549457"/>
            <a:chExt cx="341103" cy="183187"/>
          </a:xfrm>
          <a:solidFill>
            <a:schemeClr val="tx1"/>
          </a:solidFill>
        </p:grpSpPr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B0727DA0-02E9-5EB4-C707-0305EADED4A1}"/>
                </a:ext>
              </a:extLst>
            </p:cNvPr>
            <p:cNvSpPr/>
            <p:nvPr/>
          </p:nvSpPr>
          <p:spPr>
            <a:xfrm>
              <a:off x="7778505" y="3549457"/>
              <a:ext cx="105881" cy="183187"/>
            </a:xfrm>
            <a:custGeom>
              <a:avLst/>
              <a:gdLst>
                <a:gd name="connsiteX0" fmla="*/ 0 w 105881"/>
                <a:gd name="connsiteY0" fmla="*/ 49476 h 183187"/>
                <a:gd name="connsiteX1" fmla="*/ 0 w 105881"/>
                <a:gd name="connsiteY1" fmla="*/ 126674 h 183187"/>
                <a:gd name="connsiteX2" fmla="*/ 105882 w 105881"/>
                <a:gd name="connsiteY2" fmla="*/ 183187 h 183187"/>
                <a:gd name="connsiteX3" fmla="*/ 105882 w 105881"/>
                <a:gd name="connsiteY3" fmla="*/ 0 h 183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881" h="183187">
                  <a:moveTo>
                    <a:pt x="0" y="49476"/>
                  </a:moveTo>
                  <a:lnTo>
                    <a:pt x="0" y="126674"/>
                  </a:lnTo>
                  <a:lnTo>
                    <a:pt x="105882" y="183187"/>
                  </a:lnTo>
                  <a:lnTo>
                    <a:pt x="105882" y="0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13CA4BBB-6DBA-3582-1869-26968A3D2509}"/>
                </a:ext>
              </a:extLst>
            </p:cNvPr>
            <p:cNvSpPr/>
            <p:nvPr/>
          </p:nvSpPr>
          <p:spPr>
            <a:xfrm>
              <a:off x="7543283" y="3549457"/>
              <a:ext cx="209098" cy="183080"/>
            </a:xfrm>
            <a:custGeom>
              <a:avLst/>
              <a:gdLst>
                <a:gd name="connsiteX0" fmla="*/ 182974 w 209098"/>
                <a:gd name="connsiteY0" fmla="*/ 0 h 183080"/>
                <a:gd name="connsiteX1" fmla="*/ 26124 w 209098"/>
                <a:gd name="connsiteY1" fmla="*/ 0 h 183080"/>
                <a:gd name="connsiteX2" fmla="*/ 0 w 209098"/>
                <a:gd name="connsiteY2" fmla="*/ 26124 h 183080"/>
                <a:gd name="connsiteX3" fmla="*/ 0 w 209098"/>
                <a:gd name="connsiteY3" fmla="*/ 156957 h 183080"/>
                <a:gd name="connsiteX4" fmla="*/ 26124 w 209098"/>
                <a:gd name="connsiteY4" fmla="*/ 183081 h 183080"/>
                <a:gd name="connsiteX5" fmla="*/ 182974 w 209098"/>
                <a:gd name="connsiteY5" fmla="*/ 183081 h 183080"/>
                <a:gd name="connsiteX6" fmla="*/ 209098 w 209098"/>
                <a:gd name="connsiteY6" fmla="*/ 156957 h 183080"/>
                <a:gd name="connsiteX7" fmla="*/ 209098 w 209098"/>
                <a:gd name="connsiteY7" fmla="*/ 26124 h 183080"/>
                <a:gd name="connsiteX8" fmla="*/ 182974 w 209098"/>
                <a:gd name="connsiteY8" fmla="*/ 0 h 183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9098" h="183080">
                  <a:moveTo>
                    <a:pt x="182974" y="0"/>
                  </a:moveTo>
                  <a:lnTo>
                    <a:pt x="26124" y="0"/>
                  </a:lnTo>
                  <a:cubicBezTo>
                    <a:pt x="11729" y="0"/>
                    <a:pt x="0" y="11729"/>
                    <a:pt x="0" y="26124"/>
                  </a:cubicBezTo>
                  <a:lnTo>
                    <a:pt x="0" y="156957"/>
                  </a:lnTo>
                  <a:cubicBezTo>
                    <a:pt x="0" y="171458"/>
                    <a:pt x="11729" y="183081"/>
                    <a:pt x="26124" y="183081"/>
                  </a:cubicBezTo>
                  <a:lnTo>
                    <a:pt x="182974" y="183081"/>
                  </a:lnTo>
                  <a:cubicBezTo>
                    <a:pt x="197369" y="183081"/>
                    <a:pt x="209098" y="171352"/>
                    <a:pt x="209098" y="156957"/>
                  </a:cubicBezTo>
                  <a:lnTo>
                    <a:pt x="209098" y="26124"/>
                  </a:lnTo>
                  <a:cubicBezTo>
                    <a:pt x="209098" y="11729"/>
                    <a:pt x="197369" y="0"/>
                    <a:pt x="182974" y="0"/>
                  </a:cubicBez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62" name="Graphic 2">
            <a:extLst>
              <a:ext uri="{FF2B5EF4-FFF2-40B4-BE49-F238E27FC236}">
                <a16:creationId xmlns:a16="http://schemas.microsoft.com/office/drawing/2014/main" id="{B45CDF7E-3057-DDC4-15A4-0C7B75706DEA}"/>
              </a:ext>
            </a:extLst>
          </p:cNvPr>
          <p:cNvGrpSpPr/>
          <p:nvPr/>
        </p:nvGrpSpPr>
        <p:grpSpPr>
          <a:xfrm>
            <a:off x="6860862" y="3536342"/>
            <a:ext cx="341103" cy="209631"/>
            <a:chOff x="6860862" y="3536342"/>
            <a:chExt cx="341103" cy="209631"/>
          </a:xfrm>
          <a:solidFill>
            <a:schemeClr val="tx1"/>
          </a:solidFill>
        </p:grpSpPr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99708AE-50B0-F350-F08E-A17118462515}"/>
                </a:ext>
              </a:extLst>
            </p:cNvPr>
            <p:cNvSpPr/>
            <p:nvPr/>
          </p:nvSpPr>
          <p:spPr>
            <a:xfrm>
              <a:off x="7070600" y="3617166"/>
              <a:ext cx="40504" cy="46601"/>
            </a:xfrm>
            <a:custGeom>
              <a:avLst/>
              <a:gdLst>
                <a:gd name="connsiteX0" fmla="*/ 20686 w 40504"/>
                <a:gd name="connsiteY0" fmla="*/ 0 h 46601"/>
                <a:gd name="connsiteX1" fmla="*/ 9490 w 40504"/>
                <a:gd name="connsiteY1" fmla="*/ 0 h 46601"/>
                <a:gd name="connsiteX2" fmla="*/ 0 w 40504"/>
                <a:gd name="connsiteY2" fmla="*/ 46597 h 46601"/>
                <a:gd name="connsiteX3" fmla="*/ 20899 w 40504"/>
                <a:gd name="connsiteY3" fmla="*/ 45957 h 46601"/>
                <a:gd name="connsiteX4" fmla="*/ 20686 w 40504"/>
                <a:gd name="connsiteY4" fmla="*/ 0 h 4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504" h="46601">
                  <a:moveTo>
                    <a:pt x="20686" y="0"/>
                  </a:moveTo>
                  <a:lnTo>
                    <a:pt x="9490" y="0"/>
                  </a:lnTo>
                  <a:lnTo>
                    <a:pt x="0" y="46597"/>
                  </a:lnTo>
                  <a:cubicBezTo>
                    <a:pt x="0" y="46597"/>
                    <a:pt x="17167" y="46703"/>
                    <a:pt x="20899" y="45957"/>
                  </a:cubicBezTo>
                  <a:cubicBezTo>
                    <a:pt x="42012" y="41159"/>
                    <a:pt x="51715" y="640"/>
                    <a:pt x="20686" y="0"/>
                  </a:cubicBez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3DE8ECE4-5F7A-D116-E52C-64BFEB3F9792}"/>
                </a:ext>
              </a:extLst>
            </p:cNvPr>
            <p:cNvSpPr/>
            <p:nvPr/>
          </p:nvSpPr>
          <p:spPr>
            <a:xfrm>
              <a:off x="6860862" y="3536342"/>
              <a:ext cx="341103" cy="209631"/>
            </a:xfrm>
            <a:custGeom>
              <a:avLst/>
              <a:gdLst>
                <a:gd name="connsiteX0" fmla="*/ 314980 w 341103"/>
                <a:gd name="connsiteY0" fmla="*/ 0 h 209631"/>
                <a:gd name="connsiteX1" fmla="*/ 26124 w 341103"/>
                <a:gd name="connsiteY1" fmla="*/ 0 h 209631"/>
                <a:gd name="connsiteX2" fmla="*/ 0 w 341103"/>
                <a:gd name="connsiteY2" fmla="*/ 26231 h 209631"/>
                <a:gd name="connsiteX3" fmla="*/ 0 w 341103"/>
                <a:gd name="connsiteY3" fmla="*/ 183401 h 209631"/>
                <a:gd name="connsiteX4" fmla="*/ 26124 w 341103"/>
                <a:gd name="connsiteY4" fmla="*/ 209631 h 209631"/>
                <a:gd name="connsiteX5" fmla="*/ 314980 w 341103"/>
                <a:gd name="connsiteY5" fmla="*/ 209631 h 209631"/>
                <a:gd name="connsiteX6" fmla="*/ 341104 w 341103"/>
                <a:gd name="connsiteY6" fmla="*/ 183401 h 209631"/>
                <a:gd name="connsiteX7" fmla="*/ 341104 w 341103"/>
                <a:gd name="connsiteY7" fmla="*/ 26231 h 209631"/>
                <a:gd name="connsiteX8" fmla="*/ 314980 w 341103"/>
                <a:gd name="connsiteY8" fmla="*/ 0 h 209631"/>
                <a:gd name="connsiteX9" fmla="*/ 124435 w 341103"/>
                <a:gd name="connsiteY9" fmla="*/ 154078 h 209631"/>
                <a:gd name="connsiteX10" fmla="*/ 132539 w 341103"/>
                <a:gd name="connsiteY10" fmla="*/ 114306 h 209631"/>
                <a:gd name="connsiteX11" fmla="*/ 100017 w 341103"/>
                <a:gd name="connsiteY11" fmla="*/ 114306 h 209631"/>
                <a:gd name="connsiteX12" fmla="*/ 91594 w 341103"/>
                <a:gd name="connsiteY12" fmla="*/ 154078 h 209631"/>
                <a:gd name="connsiteX13" fmla="*/ 60885 w 341103"/>
                <a:gd name="connsiteY13" fmla="*/ 154078 h 209631"/>
                <a:gd name="connsiteX14" fmla="*/ 81677 w 341103"/>
                <a:gd name="connsiteY14" fmla="*/ 55340 h 209631"/>
                <a:gd name="connsiteX15" fmla="*/ 112280 w 341103"/>
                <a:gd name="connsiteY15" fmla="*/ 55340 h 209631"/>
                <a:gd name="connsiteX16" fmla="*/ 105349 w 341103"/>
                <a:gd name="connsiteY16" fmla="*/ 88182 h 209631"/>
                <a:gd name="connsiteX17" fmla="*/ 137977 w 341103"/>
                <a:gd name="connsiteY17" fmla="*/ 88182 h 209631"/>
                <a:gd name="connsiteX18" fmla="*/ 144908 w 341103"/>
                <a:gd name="connsiteY18" fmla="*/ 55340 h 209631"/>
                <a:gd name="connsiteX19" fmla="*/ 175190 w 341103"/>
                <a:gd name="connsiteY19" fmla="*/ 55340 h 209631"/>
                <a:gd name="connsiteX20" fmla="*/ 154718 w 341103"/>
                <a:gd name="connsiteY20" fmla="*/ 154078 h 209631"/>
                <a:gd name="connsiteX21" fmla="*/ 124435 w 341103"/>
                <a:gd name="connsiteY21" fmla="*/ 154078 h 209631"/>
                <a:gd name="connsiteX22" fmla="*/ 269556 w 341103"/>
                <a:gd name="connsiteY22" fmla="*/ 132006 h 209631"/>
                <a:gd name="connsiteX23" fmla="*/ 210164 w 341103"/>
                <a:gd name="connsiteY23" fmla="*/ 154078 h 209631"/>
                <a:gd name="connsiteX24" fmla="*/ 174124 w 341103"/>
                <a:gd name="connsiteY24" fmla="*/ 154078 h 209631"/>
                <a:gd name="connsiteX25" fmla="*/ 194383 w 341103"/>
                <a:gd name="connsiteY25" fmla="*/ 55340 h 209631"/>
                <a:gd name="connsiteX26" fmla="*/ 236928 w 341103"/>
                <a:gd name="connsiteY26" fmla="*/ 55340 h 209631"/>
                <a:gd name="connsiteX27" fmla="*/ 269556 w 341103"/>
                <a:gd name="connsiteY27" fmla="*/ 132006 h 209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41103" h="209631">
                  <a:moveTo>
                    <a:pt x="314980" y="0"/>
                  </a:moveTo>
                  <a:lnTo>
                    <a:pt x="26124" y="0"/>
                  </a:lnTo>
                  <a:cubicBezTo>
                    <a:pt x="11729" y="0"/>
                    <a:pt x="0" y="11729"/>
                    <a:pt x="0" y="26231"/>
                  </a:cubicBezTo>
                  <a:lnTo>
                    <a:pt x="0" y="183401"/>
                  </a:lnTo>
                  <a:cubicBezTo>
                    <a:pt x="0" y="197902"/>
                    <a:pt x="11729" y="209631"/>
                    <a:pt x="26124" y="209631"/>
                  </a:cubicBezTo>
                  <a:lnTo>
                    <a:pt x="314980" y="209631"/>
                  </a:lnTo>
                  <a:cubicBezTo>
                    <a:pt x="329375" y="209631"/>
                    <a:pt x="341104" y="197902"/>
                    <a:pt x="341104" y="183401"/>
                  </a:cubicBezTo>
                  <a:lnTo>
                    <a:pt x="341104" y="26231"/>
                  </a:lnTo>
                  <a:cubicBezTo>
                    <a:pt x="341104" y="11729"/>
                    <a:pt x="329375" y="0"/>
                    <a:pt x="314980" y="0"/>
                  </a:cubicBezTo>
                  <a:close/>
                  <a:moveTo>
                    <a:pt x="124435" y="154078"/>
                  </a:moveTo>
                  <a:lnTo>
                    <a:pt x="132539" y="114306"/>
                  </a:lnTo>
                  <a:lnTo>
                    <a:pt x="100017" y="114306"/>
                  </a:lnTo>
                  <a:lnTo>
                    <a:pt x="91594" y="154078"/>
                  </a:lnTo>
                  <a:lnTo>
                    <a:pt x="60885" y="154078"/>
                  </a:lnTo>
                  <a:lnTo>
                    <a:pt x="81677" y="55340"/>
                  </a:lnTo>
                  <a:lnTo>
                    <a:pt x="112280" y="55340"/>
                  </a:lnTo>
                  <a:lnTo>
                    <a:pt x="105349" y="88182"/>
                  </a:lnTo>
                  <a:lnTo>
                    <a:pt x="137977" y="88182"/>
                  </a:lnTo>
                  <a:lnTo>
                    <a:pt x="144908" y="55340"/>
                  </a:lnTo>
                  <a:lnTo>
                    <a:pt x="175190" y="55340"/>
                  </a:lnTo>
                  <a:lnTo>
                    <a:pt x="154718" y="154078"/>
                  </a:lnTo>
                  <a:lnTo>
                    <a:pt x="124435" y="154078"/>
                  </a:lnTo>
                  <a:close/>
                  <a:moveTo>
                    <a:pt x="269556" y="132006"/>
                  </a:moveTo>
                  <a:cubicBezTo>
                    <a:pt x="253455" y="154505"/>
                    <a:pt x="230530" y="154078"/>
                    <a:pt x="210164" y="154078"/>
                  </a:cubicBezTo>
                  <a:lnTo>
                    <a:pt x="174124" y="154078"/>
                  </a:lnTo>
                  <a:lnTo>
                    <a:pt x="194383" y="55340"/>
                  </a:lnTo>
                  <a:lnTo>
                    <a:pt x="236928" y="55340"/>
                  </a:lnTo>
                  <a:cubicBezTo>
                    <a:pt x="287790" y="55340"/>
                    <a:pt x="286404" y="108654"/>
                    <a:pt x="269556" y="132006"/>
                  </a:cubicBez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65" name="Graphic 2">
            <a:extLst>
              <a:ext uri="{FF2B5EF4-FFF2-40B4-BE49-F238E27FC236}">
                <a16:creationId xmlns:a16="http://schemas.microsoft.com/office/drawing/2014/main" id="{E3012A71-92B2-BF77-00F9-BEF749CCCDE6}"/>
              </a:ext>
            </a:extLst>
          </p:cNvPr>
          <p:cNvGrpSpPr/>
          <p:nvPr/>
        </p:nvGrpSpPr>
        <p:grpSpPr>
          <a:xfrm>
            <a:off x="6178547" y="3473950"/>
            <a:ext cx="341210" cy="334187"/>
            <a:chOff x="6178547" y="3473950"/>
            <a:chExt cx="341210" cy="334187"/>
          </a:xfrm>
          <a:solidFill>
            <a:schemeClr val="tx1"/>
          </a:solidFill>
        </p:grpSpPr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74AB97DF-879A-3F7A-4A2F-F6782325E4F9}"/>
                </a:ext>
              </a:extLst>
            </p:cNvPr>
            <p:cNvSpPr/>
            <p:nvPr/>
          </p:nvSpPr>
          <p:spPr>
            <a:xfrm>
              <a:off x="6178547" y="3473950"/>
              <a:ext cx="341210" cy="334187"/>
            </a:xfrm>
            <a:custGeom>
              <a:avLst/>
              <a:gdLst>
                <a:gd name="connsiteX0" fmla="*/ 340891 w 341210"/>
                <a:gd name="connsiteY0" fmla="*/ 123063 h 334187"/>
                <a:gd name="connsiteX1" fmla="*/ 113453 w 341210"/>
                <a:gd name="connsiteY1" fmla="*/ 123063 h 334187"/>
                <a:gd name="connsiteX2" fmla="*/ 340465 w 341210"/>
                <a:gd name="connsiteY2" fmla="*/ 70602 h 334187"/>
                <a:gd name="connsiteX3" fmla="*/ 328842 w 341210"/>
                <a:gd name="connsiteY3" fmla="*/ 20380 h 334187"/>
                <a:gd name="connsiteX4" fmla="*/ 297813 w 341210"/>
                <a:gd name="connsiteY4" fmla="*/ 654 h 334187"/>
                <a:gd name="connsiteX5" fmla="*/ 19940 w 341210"/>
                <a:gd name="connsiteY5" fmla="*/ 64844 h 334187"/>
                <a:gd name="connsiteX6" fmla="*/ 0 w 341210"/>
                <a:gd name="connsiteY6" fmla="*/ 89902 h 334187"/>
                <a:gd name="connsiteX7" fmla="*/ 0 w 341210"/>
                <a:gd name="connsiteY7" fmla="*/ 89902 h 334187"/>
                <a:gd name="connsiteX8" fmla="*/ 107 w 341210"/>
                <a:gd name="connsiteY8" fmla="*/ 307957 h 334187"/>
                <a:gd name="connsiteX9" fmla="*/ 26231 w 341210"/>
                <a:gd name="connsiteY9" fmla="*/ 334187 h 334187"/>
                <a:gd name="connsiteX10" fmla="*/ 315087 w 341210"/>
                <a:gd name="connsiteY10" fmla="*/ 334187 h 334187"/>
                <a:gd name="connsiteX11" fmla="*/ 341211 w 341210"/>
                <a:gd name="connsiteY11" fmla="*/ 307957 h 334187"/>
                <a:gd name="connsiteX12" fmla="*/ 340891 w 341210"/>
                <a:gd name="connsiteY12" fmla="*/ 123063 h 334187"/>
                <a:gd name="connsiteX13" fmla="*/ 267957 w 341210"/>
                <a:gd name="connsiteY13" fmla="*/ 27951 h 334187"/>
                <a:gd name="connsiteX14" fmla="*/ 312848 w 341210"/>
                <a:gd name="connsiteY14" fmla="*/ 57274 h 334187"/>
                <a:gd name="connsiteX15" fmla="*/ 278193 w 341210"/>
                <a:gd name="connsiteY15" fmla="*/ 65271 h 334187"/>
                <a:gd name="connsiteX16" fmla="*/ 233303 w 341210"/>
                <a:gd name="connsiteY16" fmla="*/ 35948 h 334187"/>
                <a:gd name="connsiteX17" fmla="*/ 267957 w 341210"/>
                <a:gd name="connsiteY17" fmla="*/ 27951 h 334187"/>
                <a:gd name="connsiteX18" fmla="*/ 198009 w 341210"/>
                <a:gd name="connsiteY18" fmla="*/ 44052 h 334187"/>
                <a:gd name="connsiteX19" fmla="*/ 242899 w 341210"/>
                <a:gd name="connsiteY19" fmla="*/ 73374 h 334187"/>
                <a:gd name="connsiteX20" fmla="*/ 208245 w 341210"/>
                <a:gd name="connsiteY20" fmla="*/ 81372 h 334187"/>
                <a:gd name="connsiteX21" fmla="*/ 163355 w 341210"/>
                <a:gd name="connsiteY21" fmla="*/ 52049 h 334187"/>
                <a:gd name="connsiteX22" fmla="*/ 198009 w 341210"/>
                <a:gd name="connsiteY22" fmla="*/ 44052 h 334187"/>
                <a:gd name="connsiteX23" fmla="*/ 129767 w 341210"/>
                <a:gd name="connsiteY23" fmla="*/ 59833 h 334187"/>
                <a:gd name="connsiteX24" fmla="*/ 174657 w 341210"/>
                <a:gd name="connsiteY24" fmla="*/ 89155 h 334187"/>
                <a:gd name="connsiteX25" fmla="*/ 140003 w 341210"/>
                <a:gd name="connsiteY25" fmla="*/ 97153 h 334187"/>
                <a:gd name="connsiteX26" fmla="*/ 95113 w 341210"/>
                <a:gd name="connsiteY26" fmla="*/ 67830 h 334187"/>
                <a:gd name="connsiteX27" fmla="*/ 129767 w 341210"/>
                <a:gd name="connsiteY27" fmla="*/ 59833 h 334187"/>
                <a:gd name="connsiteX28" fmla="*/ 60139 w 341210"/>
                <a:gd name="connsiteY28" fmla="*/ 75933 h 334187"/>
                <a:gd name="connsiteX29" fmla="*/ 105029 w 341210"/>
                <a:gd name="connsiteY29" fmla="*/ 105256 h 334187"/>
                <a:gd name="connsiteX30" fmla="*/ 70375 w 341210"/>
                <a:gd name="connsiteY30" fmla="*/ 113253 h 334187"/>
                <a:gd name="connsiteX31" fmla="*/ 25484 w 341210"/>
                <a:gd name="connsiteY31" fmla="*/ 83931 h 334187"/>
                <a:gd name="connsiteX32" fmla="*/ 60139 w 341210"/>
                <a:gd name="connsiteY32" fmla="*/ 75933 h 334187"/>
                <a:gd name="connsiteX33" fmla="*/ 314873 w 341210"/>
                <a:gd name="connsiteY33" fmla="*/ 307957 h 334187"/>
                <a:gd name="connsiteX34" fmla="*/ 25911 w 341210"/>
                <a:gd name="connsiteY34" fmla="*/ 307957 h 334187"/>
                <a:gd name="connsiteX35" fmla="*/ 25911 w 341210"/>
                <a:gd name="connsiteY35" fmla="*/ 149187 h 334187"/>
                <a:gd name="connsiteX36" fmla="*/ 314873 w 341210"/>
                <a:gd name="connsiteY36" fmla="*/ 149187 h 334187"/>
                <a:gd name="connsiteX37" fmla="*/ 314873 w 341210"/>
                <a:gd name="connsiteY37" fmla="*/ 307957 h 334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1210" h="334187">
                  <a:moveTo>
                    <a:pt x="340891" y="123063"/>
                  </a:moveTo>
                  <a:lnTo>
                    <a:pt x="113453" y="123063"/>
                  </a:lnTo>
                  <a:lnTo>
                    <a:pt x="340465" y="70602"/>
                  </a:lnTo>
                  <a:lnTo>
                    <a:pt x="328842" y="20380"/>
                  </a:lnTo>
                  <a:cubicBezTo>
                    <a:pt x="325643" y="6305"/>
                    <a:pt x="311675" y="-2545"/>
                    <a:pt x="297813" y="654"/>
                  </a:cubicBezTo>
                  <a:lnTo>
                    <a:pt x="19940" y="64844"/>
                  </a:lnTo>
                  <a:cubicBezTo>
                    <a:pt x="8104" y="67616"/>
                    <a:pt x="107" y="78066"/>
                    <a:pt x="0" y="89902"/>
                  </a:cubicBezTo>
                  <a:lnTo>
                    <a:pt x="0" y="89902"/>
                  </a:lnTo>
                  <a:lnTo>
                    <a:pt x="107" y="307957"/>
                  </a:lnTo>
                  <a:cubicBezTo>
                    <a:pt x="107" y="322458"/>
                    <a:pt x="11836" y="334187"/>
                    <a:pt x="26231" y="334187"/>
                  </a:cubicBezTo>
                  <a:lnTo>
                    <a:pt x="315087" y="334187"/>
                  </a:lnTo>
                  <a:cubicBezTo>
                    <a:pt x="329482" y="334187"/>
                    <a:pt x="341211" y="322458"/>
                    <a:pt x="341211" y="307957"/>
                  </a:cubicBezTo>
                  <a:lnTo>
                    <a:pt x="340891" y="123063"/>
                  </a:lnTo>
                  <a:close/>
                  <a:moveTo>
                    <a:pt x="267957" y="27951"/>
                  </a:moveTo>
                  <a:lnTo>
                    <a:pt x="312848" y="57274"/>
                  </a:lnTo>
                  <a:lnTo>
                    <a:pt x="278193" y="65271"/>
                  </a:lnTo>
                  <a:lnTo>
                    <a:pt x="233303" y="35948"/>
                  </a:lnTo>
                  <a:lnTo>
                    <a:pt x="267957" y="27951"/>
                  </a:lnTo>
                  <a:close/>
                  <a:moveTo>
                    <a:pt x="198009" y="44052"/>
                  </a:moveTo>
                  <a:lnTo>
                    <a:pt x="242899" y="73374"/>
                  </a:lnTo>
                  <a:lnTo>
                    <a:pt x="208245" y="81372"/>
                  </a:lnTo>
                  <a:lnTo>
                    <a:pt x="163355" y="52049"/>
                  </a:lnTo>
                  <a:lnTo>
                    <a:pt x="198009" y="44052"/>
                  </a:lnTo>
                  <a:close/>
                  <a:moveTo>
                    <a:pt x="129767" y="59833"/>
                  </a:moveTo>
                  <a:lnTo>
                    <a:pt x="174657" y="89155"/>
                  </a:lnTo>
                  <a:lnTo>
                    <a:pt x="140003" y="97153"/>
                  </a:lnTo>
                  <a:lnTo>
                    <a:pt x="95113" y="67830"/>
                  </a:lnTo>
                  <a:lnTo>
                    <a:pt x="129767" y="59833"/>
                  </a:lnTo>
                  <a:close/>
                  <a:moveTo>
                    <a:pt x="60139" y="75933"/>
                  </a:moveTo>
                  <a:lnTo>
                    <a:pt x="105029" y="105256"/>
                  </a:lnTo>
                  <a:lnTo>
                    <a:pt x="70375" y="113253"/>
                  </a:lnTo>
                  <a:lnTo>
                    <a:pt x="25484" y="83931"/>
                  </a:lnTo>
                  <a:lnTo>
                    <a:pt x="60139" y="75933"/>
                  </a:lnTo>
                  <a:close/>
                  <a:moveTo>
                    <a:pt x="314873" y="307957"/>
                  </a:moveTo>
                  <a:lnTo>
                    <a:pt x="25911" y="307957"/>
                  </a:lnTo>
                  <a:lnTo>
                    <a:pt x="25911" y="149187"/>
                  </a:lnTo>
                  <a:lnTo>
                    <a:pt x="314873" y="149187"/>
                  </a:lnTo>
                  <a:lnTo>
                    <a:pt x="314873" y="307957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7145A82-7BDD-B954-937F-2A6649D9E0F4}"/>
                </a:ext>
              </a:extLst>
            </p:cNvPr>
            <p:cNvSpPr/>
            <p:nvPr/>
          </p:nvSpPr>
          <p:spPr>
            <a:xfrm>
              <a:off x="6321642" y="3661097"/>
              <a:ext cx="68028" cy="84982"/>
            </a:xfrm>
            <a:custGeom>
              <a:avLst/>
              <a:gdLst>
                <a:gd name="connsiteX0" fmla="*/ 0 w 68028"/>
                <a:gd name="connsiteY0" fmla="*/ 0 h 84982"/>
                <a:gd name="connsiteX1" fmla="*/ 0 w 68028"/>
                <a:gd name="connsiteY1" fmla="*/ 84983 h 84982"/>
                <a:gd name="connsiteX2" fmla="*/ 68029 w 68028"/>
                <a:gd name="connsiteY2" fmla="*/ 42545 h 8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028" h="84982">
                  <a:moveTo>
                    <a:pt x="0" y="0"/>
                  </a:moveTo>
                  <a:lnTo>
                    <a:pt x="0" y="84983"/>
                  </a:lnTo>
                  <a:lnTo>
                    <a:pt x="68029" y="42545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68" name="Graphic 2">
            <a:extLst>
              <a:ext uri="{FF2B5EF4-FFF2-40B4-BE49-F238E27FC236}">
                <a16:creationId xmlns:a16="http://schemas.microsoft.com/office/drawing/2014/main" id="{388567B7-2A61-F079-F44A-CFDCC0D040CC}"/>
              </a:ext>
            </a:extLst>
          </p:cNvPr>
          <p:cNvGrpSpPr/>
          <p:nvPr/>
        </p:nvGrpSpPr>
        <p:grpSpPr>
          <a:xfrm>
            <a:off x="5495912" y="3515229"/>
            <a:ext cx="341210" cy="251536"/>
            <a:chOff x="5495912" y="3515229"/>
            <a:chExt cx="341210" cy="251536"/>
          </a:xfrm>
          <a:solidFill>
            <a:schemeClr val="tx1"/>
          </a:solidFill>
        </p:grpSpPr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E2557E76-FFB0-C784-89E9-E95D15B48792}"/>
                </a:ext>
              </a:extLst>
            </p:cNvPr>
            <p:cNvSpPr/>
            <p:nvPr/>
          </p:nvSpPr>
          <p:spPr>
            <a:xfrm>
              <a:off x="5495912" y="3594881"/>
              <a:ext cx="235435" cy="171884"/>
            </a:xfrm>
            <a:custGeom>
              <a:avLst/>
              <a:gdLst>
                <a:gd name="connsiteX0" fmla="*/ 78478 w 235435"/>
                <a:gd name="connsiteY0" fmla="*/ 0 h 171884"/>
                <a:gd name="connsiteX1" fmla="*/ 26124 w 235435"/>
                <a:gd name="connsiteY1" fmla="*/ 0 h 171884"/>
                <a:gd name="connsiteX2" fmla="*/ 26124 w 235435"/>
                <a:gd name="connsiteY2" fmla="*/ 14821 h 171884"/>
                <a:gd name="connsiteX3" fmla="*/ 0 w 235435"/>
                <a:gd name="connsiteY3" fmla="*/ 14821 h 171884"/>
                <a:gd name="connsiteX4" fmla="*/ 0 w 235435"/>
                <a:gd name="connsiteY4" fmla="*/ 171885 h 171884"/>
                <a:gd name="connsiteX5" fmla="*/ 235435 w 235435"/>
                <a:gd name="connsiteY5" fmla="*/ 171885 h 171884"/>
                <a:gd name="connsiteX6" fmla="*/ 235435 w 235435"/>
                <a:gd name="connsiteY6" fmla="*/ 14821 h 171884"/>
                <a:gd name="connsiteX7" fmla="*/ 78478 w 235435"/>
                <a:gd name="connsiteY7" fmla="*/ 14821 h 171884"/>
                <a:gd name="connsiteX8" fmla="*/ 78478 w 235435"/>
                <a:gd name="connsiteY8" fmla="*/ 0 h 171884"/>
                <a:gd name="connsiteX9" fmla="*/ 156424 w 235435"/>
                <a:gd name="connsiteY9" fmla="*/ 41052 h 171884"/>
                <a:gd name="connsiteX10" fmla="*/ 208778 w 235435"/>
                <a:gd name="connsiteY10" fmla="*/ 93406 h 171884"/>
                <a:gd name="connsiteX11" fmla="*/ 156424 w 235435"/>
                <a:gd name="connsiteY11" fmla="*/ 145761 h 171884"/>
                <a:gd name="connsiteX12" fmla="*/ 104069 w 235435"/>
                <a:gd name="connsiteY12" fmla="*/ 93406 h 171884"/>
                <a:gd name="connsiteX13" fmla="*/ 156424 w 235435"/>
                <a:gd name="connsiteY13" fmla="*/ 41052 h 171884"/>
                <a:gd name="connsiteX14" fmla="*/ 78478 w 235435"/>
                <a:gd name="connsiteY14" fmla="*/ 67176 h 171884"/>
                <a:gd name="connsiteX15" fmla="*/ 26124 w 235435"/>
                <a:gd name="connsiteY15" fmla="*/ 67176 h 171884"/>
                <a:gd name="connsiteX16" fmla="*/ 26124 w 235435"/>
                <a:gd name="connsiteY16" fmla="*/ 40945 h 171884"/>
                <a:gd name="connsiteX17" fmla="*/ 78478 w 235435"/>
                <a:gd name="connsiteY17" fmla="*/ 40945 h 171884"/>
                <a:gd name="connsiteX18" fmla="*/ 78478 w 235435"/>
                <a:gd name="connsiteY18" fmla="*/ 67176 h 171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35435" h="171884">
                  <a:moveTo>
                    <a:pt x="78478" y="0"/>
                  </a:moveTo>
                  <a:lnTo>
                    <a:pt x="26124" y="0"/>
                  </a:lnTo>
                  <a:lnTo>
                    <a:pt x="26124" y="14821"/>
                  </a:lnTo>
                  <a:lnTo>
                    <a:pt x="0" y="14821"/>
                  </a:lnTo>
                  <a:lnTo>
                    <a:pt x="0" y="171885"/>
                  </a:lnTo>
                  <a:lnTo>
                    <a:pt x="235435" y="171885"/>
                  </a:lnTo>
                  <a:lnTo>
                    <a:pt x="235435" y="14821"/>
                  </a:lnTo>
                  <a:lnTo>
                    <a:pt x="78478" y="14821"/>
                  </a:lnTo>
                  <a:lnTo>
                    <a:pt x="78478" y="0"/>
                  </a:lnTo>
                  <a:close/>
                  <a:moveTo>
                    <a:pt x="156424" y="41052"/>
                  </a:moveTo>
                  <a:cubicBezTo>
                    <a:pt x="185320" y="41052"/>
                    <a:pt x="208778" y="64510"/>
                    <a:pt x="208778" y="93406"/>
                  </a:cubicBezTo>
                  <a:cubicBezTo>
                    <a:pt x="208778" y="122303"/>
                    <a:pt x="185320" y="145761"/>
                    <a:pt x="156424" y="145761"/>
                  </a:cubicBezTo>
                  <a:cubicBezTo>
                    <a:pt x="127527" y="145761"/>
                    <a:pt x="104069" y="122303"/>
                    <a:pt x="104069" y="93406"/>
                  </a:cubicBezTo>
                  <a:cubicBezTo>
                    <a:pt x="104069" y="64404"/>
                    <a:pt x="127527" y="41052"/>
                    <a:pt x="156424" y="41052"/>
                  </a:cubicBezTo>
                  <a:close/>
                  <a:moveTo>
                    <a:pt x="78478" y="67176"/>
                  </a:moveTo>
                  <a:lnTo>
                    <a:pt x="26124" y="67176"/>
                  </a:lnTo>
                  <a:lnTo>
                    <a:pt x="26124" y="40945"/>
                  </a:lnTo>
                  <a:lnTo>
                    <a:pt x="78478" y="40945"/>
                  </a:lnTo>
                  <a:lnTo>
                    <a:pt x="78478" y="67176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A62E5E1D-9E97-8D87-116E-DFCF97EF177C}"/>
                </a:ext>
              </a:extLst>
            </p:cNvPr>
            <p:cNvSpPr/>
            <p:nvPr/>
          </p:nvSpPr>
          <p:spPr>
            <a:xfrm>
              <a:off x="5626212" y="3661950"/>
              <a:ext cx="52247" cy="52461"/>
            </a:xfrm>
            <a:custGeom>
              <a:avLst/>
              <a:gdLst>
                <a:gd name="connsiteX0" fmla="*/ 26124 w 52247"/>
                <a:gd name="connsiteY0" fmla="*/ 52461 h 52461"/>
                <a:gd name="connsiteX1" fmla="*/ 52248 w 52247"/>
                <a:gd name="connsiteY1" fmla="*/ 26230 h 52461"/>
                <a:gd name="connsiteX2" fmla="*/ 26124 w 52247"/>
                <a:gd name="connsiteY2" fmla="*/ 0 h 52461"/>
                <a:gd name="connsiteX3" fmla="*/ 0 w 52247"/>
                <a:gd name="connsiteY3" fmla="*/ 26230 h 52461"/>
                <a:gd name="connsiteX4" fmla="*/ 26124 w 52247"/>
                <a:gd name="connsiteY4" fmla="*/ 52461 h 52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247" h="52461">
                  <a:moveTo>
                    <a:pt x="26124" y="52461"/>
                  </a:moveTo>
                  <a:cubicBezTo>
                    <a:pt x="40625" y="52461"/>
                    <a:pt x="52248" y="40732"/>
                    <a:pt x="52248" y="26230"/>
                  </a:cubicBezTo>
                  <a:cubicBezTo>
                    <a:pt x="52248" y="11729"/>
                    <a:pt x="40519" y="0"/>
                    <a:pt x="26124" y="0"/>
                  </a:cubicBezTo>
                  <a:cubicBezTo>
                    <a:pt x="11729" y="0"/>
                    <a:pt x="0" y="11729"/>
                    <a:pt x="0" y="26230"/>
                  </a:cubicBezTo>
                  <a:cubicBezTo>
                    <a:pt x="0" y="40732"/>
                    <a:pt x="11622" y="52461"/>
                    <a:pt x="26124" y="52461"/>
                  </a:cubicBez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B28A255-68BD-A1EB-D1F2-E5661B8E0A84}"/>
                </a:ext>
              </a:extLst>
            </p:cNvPr>
            <p:cNvSpPr/>
            <p:nvPr/>
          </p:nvSpPr>
          <p:spPr>
            <a:xfrm>
              <a:off x="5625146" y="3515229"/>
              <a:ext cx="211977" cy="218268"/>
            </a:xfrm>
            <a:custGeom>
              <a:avLst/>
              <a:gdLst>
                <a:gd name="connsiteX0" fmla="*/ 28896 w 211977"/>
                <a:gd name="connsiteY0" fmla="*/ 0 h 218268"/>
                <a:gd name="connsiteX1" fmla="*/ 0 w 211977"/>
                <a:gd name="connsiteY1" fmla="*/ 68349 h 218268"/>
                <a:gd name="connsiteX2" fmla="*/ 24525 w 211977"/>
                <a:gd name="connsiteY2" fmla="*/ 68349 h 218268"/>
                <a:gd name="connsiteX3" fmla="*/ 40945 w 211977"/>
                <a:gd name="connsiteY3" fmla="*/ 29643 h 218268"/>
                <a:gd name="connsiteX4" fmla="*/ 182441 w 211977"/>
                <a:gd name="connsiteY4" fmla="*/ 89781 h 218268"/>
                <a:gd name="connsiteX5" fmla="*/ 140430 w 211977"/>
                <a:gd name="connsiteY5" fmla="*/ 188732 h 218268"/>
                <a:gd name="connsiteX6" fmla="*/ 131793 w 211977"/>
                <a:gd name="connsiteY6" fmla="*/ 185000 h 218268"/>
                <a:gd name="connsiteX7" fmla="*/ 131793 w 211977"/>
                <a:gd name="connsiteY7" fmla="*/ 209525 h 218268"/>
                <a:gd name="connsiteX8" fmla="*/ 152372 w 211977"/>
                <a:gd name="connsiteY8" fmla="*/ 218268 h 218268"/>
                <a:gd name="connsiteX9" fmla="*/ 211977 w 211977"/>
                <a:gd name="connsiteY9" fmla="*/ 77839 h 218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1977" h="218268">
                  <a:moveTo>
                    <a:pt x="28896" y="0"/>
                  </a:moveTo>
                  <a:lnTo>
                    <a:pt x="0" y="68349"/>
                  </a:lnTo>
                  <a:lnTo>
                    <a:pt x="24525" y="68349"/>
                  </a:lnTo>
                  <a:lnTo>
                    <a:pt x="40945" y="29643"/>
                  </a:lnTo>
                  <a:lnTo>
                    <a:pt x="182441" y="89781"/>
                  </a:lnTo>
                  <a:lnTo>
                    <a:pt x="140430" y="188732"/>
                  </a:lnTo>
                  <a:lnTo>
                    <a:pt x="131793" y="185000"/>
                  </a:lnTo>
                  <a:lnTo>
                    <a:pt x="131793" y="209525"/>
                  </a:lnTo>
                  <a:lnTo>
                    <a:pt x="152372" y="218268"/>
                  </a:lnTo>
                  <a:lnTo>
                    <a:pt x="211977" y="77839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2" name="Graphic 2">
            <a:extLst>
              <a:ext uri="{FF2B5EF4-FFF2-40B4-BE49-F238E27FC236}">
                <a16:creationId xmlns:a16="http://schemas.microsoft.com/office/drawing/2014/main" id="{831CCDEA-5F20-8350-6E48-D41C1EFEBEBA}"/>
              </a:ext>
            </a:extLst>
          </p:cNvPr>
          <p:cNvGrpSpPr/>
          <p:nvPr/>
        </p:nvGrpSpPr>
        <p:grpSpPr>
          <a:xfrm>
            <a:off x="4813491" y="3470446"/>
            <a:ext cx="341210" cy="341210"/>
            <a:chOff x="4813491" y="3470446"/>
            <a:chExt cx="341210" cy="341210"/>
          </a:xfrm>
          <a:solidFill>
            <a:schemeClr val="tx1"/>
          </a:solidFill>
        </p:grpSpPr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2F56863-5F82-71E8-CED4-C541B7E95359}"/>
                </a:ext>
              </a:extLst>
            </p:cNvPr>
            <p:cNvSpPr/>
            <p:nvPr/>
          </p:nvSpPr>
          <p:spPr>
            <a:xfrm>
              <a:off x="4876508" y="3533356"/>
              <a:ext cx="278193" cy="278300"/>
            </a:xfrm>
            <a:custGeom>
              <a:avLst/>
              <a:gdLst>
                <a:gd name="connsiteX0" fmla="*/ 0 w 278193"/>
                <a:gd name="connsiteY0" fmla="*/ 0 h 278300"/>
                <a:gd name="connsiteX1" fmla="*/ 0 w 278193"/>
                <a:gd name="connsiteY1" fmla="*/ 278300 h 278300"/>
                <a:gd name="connsiteX2" fmla="*/ 278193 w 278193"/>
                <a:gd name="connsiteY2" fmla="*/ 278300 h 278300"/>
                <a:gd name="connsiteX3" fmla="*/ 278193 w 278193"/>
                <a:gd name="connsiteY3" fmla="*/ 0 h 278300"/>
                <a:gd name="connsiteX4" fmla="*/ 0 w 278193"/>
                <a:gd name="connsiteY4" fmla="*/ 0 h 278300"/>
                <a:gd name="connsiteX5" fmla="*/ 246631 w 278193"/>
                <a:gd name="connsiteY5" fmla="*/ 213790 h 278300"/>
                <a:gd name="connsiteX6" fmla="*/ 31562 w 278193"/>
                <a:gd name="connsiteY6" fmla="*/ 213790 h 278300"/>
                <a:gd name="connsiteX7" fmla="*/ 31562 w 278193"/>
                <a:gd name="connsiteY7" fmla="*/ 31562 h 278300"/>
                <a:gd name="connsiteX8" fmla="*/ 246631 w 278193"/>
                <a:gd name="connsiteY8" fmla="*/ 31562 h 278300"/>
                <a:gd name="connsiteX9" fmla="*/ 246631 w 278193"/>
                <a:gd name="connsiteY9" fmla="*/ 213790 h 27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8193" h="278300">
                  <a:moveTo>
                    <a:pt x="0" y="0"/>
                  </a:moveTo>
                  <a:lnTo>
                    <a:pt x="0" y="278300"/>
                  </a:lnTo>
                  <a:lnTo>
                    <a:pt x="278193" y="278300"/>
                  </a:lnTo>
                  <a:lnTo>
                    <a:pt x="278193" y="0"/>
                  </a:lnTo>
                  <a:lnTo>
                    <a:pt x="0" y="0"/>
                  </a:lnTo>
                  <a:close/>
                  <a:moveTo>
                    <a:pt x="246631" y="213790"/>
                  </a:moveTo>
                  <a:lnTo>
                    <a:pt x="31562" y="213790"/>
                  </a:lnTo>
                  <a:lnTo>
                    <a:pt x="31562" y="31562"/>
                  </a:lnTo>
                  <a:lnTo>
                    <a:pt x="246631" y="31562"/>
                  </a:lnTo>
                  <a:lnTo>
                    <a:pt x="246631" y="213790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6DF411CD-F4F2-956B-7FF9-D92DA5BD9D0A}"/>
                </a:ext>
              </a:extLst>
            </p:cNvPr>
            <p:cNvSpPr/>
            <p:nvPr/>
          </p:nvSpPr>
          <p:spPr>
            <a:xfrm>
              <a:off x="4933768" y="3624204"/>
              <a:ext cx="40732" cy="40732"/>
            </a:xfrm>
            <a:custGeom>
              <a:avLst/>
              <a:gdLst>
                <a:gd name="connsiteX0" fmla="*/ 20366 w 40732"/>
                <a:gd name="connsiteY0" fmla="*/ 40732 h 40732"/>
                <a:gd name="connsiteX1" fmla="*/ 40732 w 40732"/>
                <a:gd name="connsiteY1" fmla="*/ 20366 h 40732"/>
                <a:gd name="connsiteX2" fmla="*/ 20366 w 40732"/>
                <a:gd name="connsiteY2" fmla="*/ 0 h 40732"/>
                <a:gd name="connsiteX3" fmla="*/ 0 w 40732"/>
                <a:gd name="connsiteY3" fmla="*/ 20366 h 40732"/>
                <a:gd name="connsiteX4" fmla="*/ 20366 w 40732"/>
                <a:gd name="connsiteY4" fmla="*/ 40732 h 40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32" h="40732">
                  <a:moveTo>
                    <a:pt x="20366" y="40732"/>
                  </a:moveTo>
                  <a:cubicBezTo>
                    <a:pt x="31562" y="40732"/>
                    <a:pt x="40732" y="31562"/>
                    <a:pt x="40732" y="20366"/>
                  </a:cubicBezTo>
                  <a:cubicBezTo>
                    <a:pt x="40732" y="9170"/>
                    <a:pt x="31669" y="0"/>
                    <a:pt x="20366" y="0"/>
                  </a:cubicBezTo>
                  <a:cubicBezTo>
                    <a:pt x="9170" y="0"/>
                    <a:pt x="0" y="9170"/>
                    <a:pt x="0" y="20366"/>
                  </a:cubicBezTo>
                  <a:cubicBezTo>
                    <a:pt x="0" y="31562"/>
                    <a:pt x="9063" y="40732"/>
                    <a:pt x="20366" y="40732"/>
                  </a:cubicBez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B6FA0D48-A0E0-B9E7-372F-52C793142E13}"/>
                </a:ext>
              </a:extLst>
            </p:cNvPr>
            <p:cNvSpPr/>
            <p:nvPr/>
          </p:nvSpPr>
          <p:spPr>
            <a:xfrm>
              <a:off x="4941658" y="3641797"/>
              <a:ext cx="171351" cy="84556"/>
            </a:xfrm>
            <a:custGeom>
              <a:avLst/>
              <a:gdLst>
                <a:gd name="connsiteX0" fmla="*/ 171352 w 171351"/>
                <a:gd name="connsiteY0" fmla="*/ 84556 h 84556"/>
                <a:gd name="connsiteX1" fmla="*/ 104069 w 171351"/>
                <a:gd name="connsiteY1" fmla="*/ 0 h 84556"/>
                <a:gd name="connsiteX2" fmla="*/ 65897 w 171351"/>
                <a:gd name="connsiteY2" fmla="*/ 47983 h 84556"/>
                <a:gd name="connsiteX3" fmla="*/ 47450 w 171351"/>
                <a:gd name="connsiteY3" fmla="*/ 24844 h 84556"/>
                <a:gd name="connsiteX4" fmla="*/ 0 w 171351"/>
                <a:gd name="connsiteY4" fmla="*/ 84556 h 84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51" h="84556">
                  <a:moveTo>
                    <a:pt x="171352" y="84556"/>
                  </a:moveTo>
                  <a:lnTo>
                    <a:pt x="104069" y="0"/>
                  </a:lnTo>
                  <a:lnTo>
                    <a:pt x="65897" y="47983"/>
                  </a:lnTo>
                  <a:lnTo>
                    <a:pt x="47450" y="24844"/>
                  </a:lnTo>
                  <a:lnTo>
                    <a:pt x="0" y="84556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868AD9F5-90A1-3348-E67B-2B975C30F6B8}"/>
                </a:ext>
              </a:extLst>
            </p:cNvPr>
            <p:cNvSpPr/>
            <p:nvPr/>
          </p:nvSpPr>
          <p:spPr>
            <a:xfrm>
              <a:off x="4813491" y="3470446"/>
              <a:ext cx="278193" cy="278300"/>
            </a:xfrm>
            <a:custGeom>
              <a:avLst/>
              <a:gdLst>
                <a:gd name="connsiteX0" fmla="*/ 278193 w 278193"/>
                <a:gd name="connsiteY0" fmla="*/ 31562 h 278300"/>
                <a:gd name="connsiteX1" fmla="*/ 278193 w 278193"/>
                <a:gd name="connsiteY1" fmla="*/ 0 h 278300"/>
                <a:gd name="connsiteX2" fmla="*/ 0 w 278193"/>
                <a:gd name="connsiteY2" fmla="*/ 0 h 278300"/>
                <a:gd name="connsiteX3" fmla="*/ 0 w 278193"/>
                <a:gd name="connsiteY3" fmla="*/ 278300 h 278300"/>
                <a:gd name="connsiteX4" fmla="*/ 31562 w 278193"/>
                <a:gd name="connsiteY4" fmla="*/ 278300 h 278300"/>
                <a:gd name="connsiteX5" fmla="*/ 31562 w 278193"/>
                <a:gd name="connsiteY5" fmla="*/ 213790 h 278300"/>
                <a:gd name="connsiteX6" fmla="*/ 31562 w 278193"/>
                <a:gd name="connsiteY6" fmla="*/ 31562 h 278300"/>
                <a:gd name="connsiteX7" fmla="*/ 246631 w 278193"/>
                <a:gd name="connsiteY7" fmla="*/ 31562 h 27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8193" h="278300">
                  <a:moveTo>
                    <a:pt x="278193" y="31562"/>
                  </a:moveTo>
                  <a:lnTo>
                    <a:pt x="278193" y="0"/>
                  </a:lnTo>
                  <a:lnTo>
                    <a:pt x="0" y="0"/>
                  </a:lnTo>
                  <a:lnTo>
                    <a:pt x="0" y="278300"/>
                  </a:lnTo>
                  <a:lnTo>
                    <a:pt x="31562" y="278300"/>
                  </a:lnTo>
                  <a:lnTo>
                    <a:pt x="31562" y="213790"/>
                  </a:lnTo>
                  <a:lnTo>
                    <a:pt x="31562" y="31562"/>
                  </a:lnTo>
                  <a:lnTo>
                    <a:pt x="246631" y="31562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7" name="Graphic 2">
            <a:extLst>
              <a:ext uri="{FF2B5EF4-FFF2-40B4-BE49-F238E27FC236}">
                <a16:creationId xmlns:a16="http://schemas.microsoft.com/office/drawing/2014/main" id="{8A163EF4-35A8-EB4A-56E6-ACC1BF54CDF1}"/>
              </a:ext>
            </a:extLst>
          </p:cNvPr>
          <p:cNvGrpSpPr/>
          <p:nvPr/>
        </p:nvGrpSpPr>
        <p:grpSpPr>
          <a:xfrm>
            <a:off x="4131070" y="3470446"/>
            <a:ext cx="341210" cy="341210"/>
            <a:chOff x="4131070" y="3470446"/>
            <a:chExt cx="341210" cy="341210"/>
          </a:xfrm>
          <a:solidFill>
            <a:schemeClr val="tx1"/>
          </a:solidFill>
        </p:grpSpPr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CC16BFE4-6D6A-0EE4-6A61-04DC9947A83D}"/>
                </a:ext>
              </a:extLst>
            </p:cNvPr>
            <p:cNvSpPr/>
            <p:nvPr/>
          </p:nvSpPr>
          <p:spPr>
            <a:xfrm>
              <a:off x="4131070" y="3470446"/>
              <a:ext cx="341210" cy="341210"/>
            </a:xfrm>
            <a:custGeom>
              <a:avLst/>
              <a:gdLst>
                <a:gd name="connsiteX0" fmla="*/ 0 w 341210"/>
                <a:gd name="connsiteY0" fmla="*/ 0 h 341210"/>
                <a:gd name="connsiteX1" fmla="*/ 0 w 341210"/>
                <a:gd name="connsiteY1" fmla="*/ 341211 h 341210"/>
                <a:gd name="connsiteX2" fmla="*/ 341211 w 341210"/>
                <a:gd name="connsiteY2" fmla="*/ 341211 h 341210"/>
                <a:gd name="connsiteX3" fmla="*/ 341211 w 341210"/>
                <a:gd name="connsiteY3" fmla="*/ 0 h 341210"/>
                <a:gd name="connsiteX4" fmla="*/ 0 w 341210"/>
                <a:gd name="connsiteY4" fmla="*/ 0 h 341210"/>
                <a:gd name="connsiteX5" fmla="*/ 302505 w 341210"/>
                <a:gd name="connsiteY5" fmla="*/ 262199 h 341210"/>
                <a:gd name="connsiteX6" fmla="*/ 38599 w 341210"/>
                <a:gd name="connsiteY6" fmla="*/ 262199 h 341210"/>
                <a:gd name="connsiteX7" fmla="*/ 38599 w 341210"/>
                <a:gd name="connsiteY7" fmla="*/ 38706 h 341210"/>
                <a:gd name="connsiteX8" fmla="*/ 302505 w 341210"/>
                <a:gd name="connsiteY8" fmla="*/ 38706 h 341210"/>
                <a:gd name="connsiteX9" fmla="*/ 302505 w 341210"/>
                <a:gd name="connsiteY9" fmla="*/ 262199 h 34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210" h="341210">
                  <a:moveTo>
                    <a:pt x="0" y="0"/>
                  </a:moveTo>
                  <a:lnTo>
                    <a:pt x="0" y="341211"/>
                  </a:lnTo>
                  <a:lnTo>
                    <a:pt x="341211" y="341211"/>
                  </a:lnTo>
                  <a:lnTo>
                    <a:pt x="341211" y="0"/>
                  </a:lnTo>
                  <a:lnTo>
                    <a:pt x="0" y="0"/>
                  </a:lnTo>
                  <a:close/>
                  <a:moveTo>
                    <a:pt x="302505" y="262199"/>
                  </a:moveTo>
                  <a:lnTo>
                    <a:pt x="38599" y="262199"/>
                  </a:lnTo>
                  <a:lnTo>
                    <a:pt x="38599" y="38706"/>
                  </a:lnTo>
                  <a:lnTo>
                    <a:pt x="302505" y="38706"/>
                  </a:lnTo>
                  <a:lnTo>
                    <a:pt x="302505" y="262199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EAFBD4B4-4D9D-2CFB-A889-D341F1C7D38B}"/>
                </a:ext>
              </a:extLst>
            </p:cNvPr>
            <p:cNvSpPr/>
            <p:nvPr/>
          </p:nvSpPr>
          <p:spPr>
            <a:xfrm>
              <a:off x="4201231" y="3581872"/>
              <a:ext cx="49901" cy="49902"/>
            </a:xfrm>
            <a:custGeom>
              <a:avLst/>
              <a:gdLst>
                <a:gd name="connsiteX0" fmla="*/ 24951 w 49901"/>
                <a:gd name="connsiteY0" fmla="*/ 49902 h 49902"/>
                <a:gd name="connsiteX1" fmla="*/ 49902 w 49901"/>
                <a:gd name="connsiteY1" fmla="*/ 24951 h 49902"/>
                <a:gd name="connsiteX2" fmla="*/ 24951 w 49901"/>
                <a:gd name="connsiteY2" fmla="*/ 0 h 49902"/>
                <a:gd name="connsiteX3" fmla="*/ 0 w 49901"/>
                <a:gd name="connsiteY3" fmla="*/ 24951 h 49902"/>
                <a:gd name="connsiteX4" fmla="*/ 24951 w 49901"/>
                <a:gd name="connsiteY4" fmla="*/ 49902 h 49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01" h="49902">
                  <a:moveTo>
                    <a:pt x="24951" y="49902"/>
                  </a:moveTo>
                  <a:cubicBezTo>
                    <a:pt x="38706" y="49902"/>
                    <a:pt x="49902" y="38706"/>
                    <a:pt x="49902" y="24951"/>
                  </a:cubicBezTo>
                  <a:cubicBezTo>
                    <a:pt x="49902" y="11196"/>
                    <a:pt x="38706" y="0"/>
                    <a:pt x="24951" y="0"/>
                  </a:cubicBezTo>
                  <a:cubicBezTo>
                    <a:pt x="11196" y="0"/>
                    <a:pt x="0" y="11196"/>
                    <a:pt x="0" y="24951"/>
                  </a:cubicBezTo>
                  <a:cubicBezTo>
                    <a:pt x="0" y="38706"/>
                    <a:pt x="11196" y="49902"/>
                    <a:pt x="24951" y="49902"/>
                  </a:cubicBez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34A80C24-F1DB-6E53-5B14-C3D486EB0896}"/>
                </a:ext>
              </a:extLst>
            </p:cNvPr>
            <p:cNvSpPr/>
            <p:nvPr/>
          </p:nvSpPr>
          <p:spPr>
            <a:xfrm>
              <a:off x="4210934" y="3603411"/>
              <a:ext cx="210164" cy="103642"/>
            </a:xfrm>
            <a:custGeom>
              <a:avLst/>
              <a:gdLst>
                <a:gd name="connsiteX0" fmla="*/ 210164 w 210164"/>
                <a:gd name="connsiteY0" fmla="*/ 103643 h 103642"/>
                <a:gd name="connsiteX1" fmla="*/ 127634 w 210164"/>
                <a:gd name="connsiteY1" fmla="*/ 0 h 103642"/>
                <a:gd name="connsiteX2" fmla="*/ 80824 w 210164"/>
                <a:gd name="connsiteY2" fmla="*/ 58859 h 103642"/>
                <a:gd name="connsiteX3" fmla="*/ 58326 w 210164"/>
                <a:gd name="connsiteY3" fmla="*/ 30496 h 103642"/>
                <a:gd name="connsiteX4" fmla="*/ 0 w 210164"/>
                <a:gd name="connsiteY4" fmla="*/ 103643 h 103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0164" h="103642">
                  <a:moveTo>
                    <a:pt x="210164" y="103643"/>
                  </a:moveTo>
                  <a:lnTo>
                    <a:pt x="127634" y="0"/>
                  </a:lnTo>
                  <a:lnTo>
                    <a:pt x="80824" y="58859"/>
                  </a:lnTo>
                  <a:lnTo>
                    <a:pt x="58326" y="30496"/>
                  </a:lnTo>
                  <a:lnTo>
                    <a:pt x="0" y="103643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81" name="Graphic 2">
            <a:extLst>
              <a:ext uri="{FF2B5EF4-FFF2-40B4-BE49-F238E27FC236}">
                <a16:creationId xmlns:a16="http://schemas.microsoft.com/office/drawing/2014/main" id="{41EC8939-5193-10CF-F110-88CEF3B49F75}"/>
              </a:ext>
            </a:extLst>
          </p:cNvPr>
          <p:cNvGrpSpPr/>
          <p:nvPr/>
        </p:nvGrpSpPr>
        <p:grpSpPr>
          <a:xfrm>
            <a:off x="3448648" y="3495823"/>
            <a:ext cx="341210" cy="290348"/>
            <a:chOff x="3448648" y="3495823"/>
            <a:chExt cx="341210" cy="290348"/>
          </a:xfrm>
          <a:solidFill>
            <a:schemeClr val="tx1"/>
          </a:solidFill>
        </p:grpSpPr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320F6817-D441-88C8-1F66-E981C923DEF4}"/>
                </a:ext>
              </a:extLst>
            </p:cNvPr>
            <p:cNvSpPr/>
            <p:nvPr/>
          </p:nvSpPr>
          <p:spPr>
            <a:xfrm>
              <a:off x="3448648" y="3495823"/>
              <a:ext cx="341210" cy="290348"/>
            </a:xfrm>
            <a:custGeom>
              <a:avLst/>
              <a:gdLst>
                <a:gd name="connsiteX0" fmla="*/ 267424 w 341210"/>
                <a:gd name="connsiteY0" fmla="*/ 104922 h 290348"/>
                <a:gd name="connsiteX1" fmla="*/ 222853 w 341210"/>
                <a:gd name="connsiteY1" fmla="*/ 0 h 290348"/>
                <a:gd name="connsiteX2" fmla="*/ 0 w 341210"/>
                <a:gd name="connsiteY2" fmla="*/ 94473 h 290348"/>
                <a:gd name="connsiteX3" fmla="*/ 72507 w 341210"/>
                <a:gd name="connsiteY3" fmla="*/ 265185 h 290348"/>
                <a:gd name="connsiteX4" fmla="*/ 99164 w 341210"/>
                <a:gd name="connsiteY4" fmla="*/ 253882 h 290348"/>
                <a:gd name="connsiteX5" fmla="*/ 99164 w 341210"/>
                <a:gd name="connsiteY5" fmla="*/ 290349 h 290348"/>
                <a:gd name="connsiteX6" fmla="*/ 341211 w 341210"/>
                <a:gd name="connsiteY6" fmla="*/ 290349 h 290348"/>
                <a:gd name="connsiteX7" fmla="*/ 341211 w 341210"/>
                <a:gd name="connsiteY7" fmla="*/ 104922 h 290348"/>
                <a:gd name="connsiteX8" fmla="*/ 267424 w 341210"/>
                <a:gd name="connsiteY8" fmla="*/ 104922 h 290348"/>
                <a:gd name="connsiteX9" fmla="*/ 99164 w 341210"/>
                <a:gd name="connsiteY9" fmla="*/ 224133 h 290348"/>
                <a:gd name="connsiteX10" fmla="*/ 87115 w 341210"/>
                <a:gd name="connsiteY10" fmla="*/ 229251 h 290348"/>
                <a:gd name="connsiteX11" fmla="*/ 36040 w 341210"/>
                <a:gd name="connsiteY11" fmla="*/ 108974 h 290348"/>
                <a:gd name="connsiteX12" fmla="*/ 208352 w 341210"/>
                <a:gd name="connsiteY12" fmla="*/ 35934 h 290348"/>
                <a:gd name="connsiteX13" fmla="*/ 237675 w 341210"/>
                <a:gd name="connsiteY13" fmla="*/ 104922 h 290348"/>
                <a:gd name="connsiteX14" fmla="*/ 99164 w 341210"/>
                <a:gd name="connsiteY14" fmla="*/ 104922 h 290348"/>
                <a:gd name="connsiteX15" fmla="*/ 99164 w 341210"/>
                <a:gd name="connsiteY15" fmla="*/ 224133 h 290348"/>
                <a:gd name="connsiteX16" fmla="*/ 313807 w 341210"/>
                <a:gd name="connsiteY16" fmla="*/ 262945 h 290348"/>
                <a:gd name="connsiteX17" fmla="*/ 126568 w 341210"/>
                <a:gd name="connsiteY17" fmla="*/ 262945 h 290348"/>
                <a:gd name="connsiteX18" fmla="*/ 126568 w 341210"/>
                <a:gd name="connsiteY18" fmla="*/ 132326 h 290348"/>
                <a:gd name="connsiteX19" fmla="*/ 313807 w 341210"/>
                <a:gd name="connsiteY19" fmla="*/ 132326 h 290348"/>
                <a:gd name="connsiteX20" fmla="*/ 313807 w 341210"/>
                <a:gd name="connsiteY20" fmla="*/ 262945 h 290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41210" h="290348">
                  <a:moveTo>
                    <a:pt x="267424" y="104922"/>
                  </a:moveTo>
                  <a:lnTo>
                    <a:pt x="222853" y="0"/>
                  </a:lnTo>
                  <a:lnTo>
                    <a:pt x="0" y="94473"/>
                  </a:lnTo>
                  <a:lnTo>
                    <a:pt x="72507" y="265185"/>
                  </a:lnTo>
                  <a:lnTo>
                    <a:pt x="99164" y="253882"/>
                  </a:lnTo>
                  <a:lnTo>
                    <a:pt x="99164" y="290349"/>
                  </a:lnTo>
                  <a:lnTo>
                    <a:pt x="341211" y="290349"/>
                  </a:lnTo>
                  <a:lnTo>
                    <a:pt x="341211" y="104922"/>
                  </a:lnTo>
                  <a:lnTo>
                    <a:pt x="267424" y="104922"/>
                  </a:lnTo>
                  <a:close/>
                  <a:moveTo>
                    <a:pt x="99164" y="224133"/>
                  </a:moveTo>
                  <a:lnTo>
                    <a:pt x="87115" y="229251"/>
                  </a:lnTo>
                  <a:lnTo>
                    <a:pt x="36040" y="108974"/>
                  </a:lnTo>
                  <a:lnTo>
                    <a:pt x="208352" y="35934"/>
                  </a:lnTo>
                  <a:lnTo>
                    <a:pt x="237675" y="104922"/>
                  </a:lnTo>
                  <a:lnTo>
                    <a:pt x="99164" y="104922"/>
                  </a:lnTo>
                  <a:lnTo>
                    <a:pt x="99164" y="224133"/>
                  </a:lnTo>
                  <a:close/>
                  <a:moveTo>
                    <a:pt x="313807" y="262945"/>
                  </a:moveTo>
                  <a:lnTo>
                    <a:pt x="126568" y="262945"/>
                  </a:lnTo>
                  <a:lnTo>
                    <a:pt x="126568" y="132326"/>
                  </a:lnTo>
                  <a:lnTo>
                    <a:pt x="313807" y="132326"/>
                  </a:lnTo>
                  <a:lnTo>
                    <a:pt x="313807" y="262945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1EFA772-0A67-783B-B184-AC44E6DD4C94}"/>
                </a:ext>
              </a:extLst>
            </p:cNvPr>
            <p:cNvSpPr/>
            <p:nvPr/>
          </p:nvSpPr>
          <p:spPr>
            <a:xfrm>
              <a:off x="3597821" y="3651500"/>
              <a:ext cx="35400" cy="35400"/>
            </a:xfrm>
            <a:custGeom>
              <a:avLst/>
              <a:gdLst>
                <a:gd name="connsiteX0" fmla="*/ 35401 w 35400"/>
                <a:gd name="connsiteY0" fmla="*/ 17700 h 35400"/>
                <a:gd name="connsiteX1" fmla="*/ 17700 w 35400"/>
                <a:gd name="connsiteY1" fmla="*/ 35401 h 35400"/>
                <a:gd name="connsiteX2" fmla="*/ 0 w 35400"/>
                <a:gd name="connsiteY2" fmla="*/ 17700 h 35400"/>
                <a:gd name="connsiteX3" fmla="*/ 17700 w 35400"/>
                <a:gd name="connsiteY3" fmla="*/ 0 h 35400"/>
                <a:gd name="connsiteX4" fmla="*/ 35401 w 35400"/>
                <a:gd name="connsiteY4" fmla="*/ 17700 h 3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400" h="35400">
                  <a:moveTo>
                    <a:pt x="35401" y="17700"/>
                  </a:moveTo>
                  <a:cubicBezTo>
                    <a:pt x="35401" y="27510"/>
                    <a:pt x="27510" y="35401"/>
                    <a:pt x="17700" y="35401"/>
                  </a:cubicBezTo>
                  <a:cubicBezTo>
                    <a:pt x="7890" y="35401"/>
                    <a:pt x="0" y="27510"/>
                    <a:pt x="0" y="17700"/>
                  </a:cubicBezTo>
                  <a:cubicBezTo>
                    <a:pt x="0" y="7891"/>
                    <a:pt x="7890" y="0"/>
                    <a:pt x="17700" y="0"/>
                  </a:cubicBezTo>
                  <a:cubicBezTo>
                    <a:pt x="27403" y="0"/>
                    <a:pt x="35401" y="7997"/>
                    <a:pt x="35401" y="17700"/>
                  </a:cubicBez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7737B225-CC24-A0CA-3DE1-F737A176E047}"/>
                </a:ext>
              </a:extLst>
            </p:cNvPr>
            <p:cNvSpPr/>
            <p:nvPr/>
          </p:nvSpPr>
          <p:spPr>
            <a:xfrm>
              <a:off x="3604646" y="3666855"/>
              <a:ext cx="149066" cy="73360"/>
            </a:xfrm>
            <a:custGeom>
              <a:avLst/>
              <a:gdLst>
                <a:gd name="connsiteX0" fmla="*/ 90527 w 149066"/>
                <a:gd name="connsiteY0" fmla="*/ 0 h 73360"/>
                <a:gd name="connsiteX1" fmla="*/ 57366 w 149066"/>
                <a:gd name="connsiteY1" fmla="*/ 41692 h 73360"/>
                <a:gd name="connsiteX2" fmla="*/ 41372 w 149066"/>
                <a:gd name="connsiteY2" fmla="*/ 21539 h 73360"/>
                <a:gd name="connsiteX3" fmla="*/ 0 w 149066"/>
                <a:gd name="connsiteY3" fmla="*/ 73360 h 73360"/>
                <a:gd name="connsiteX4" fmla="*/ 149066 w 149066"/>
                <a:gd name="connsiteY4" fmla="*/ 73360 h 7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066" h="73360">
                  <a:moveTo>
                    <a:pt x="90527" y="0"/>
                  </a:moveTo>
                  <a:lnTo>
                    <a:pt x="57366" y="41692"/>
                  </a:lnTo>
                  <a:lnTo>
                    <a:pt x="41372" y="21539"/>
                  </a:lnTo>
                  <a:lnTo>
                    <a:pt x="0" y="73360"/>
                  </a:lnTo>
                  <a:lnTo>
                    <a:pt x="149066" y="73360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85" name="Graphic 2">
            <a:extLst>
              <a:ext uri="{FF2B5EF4-FFF2-40B4-BE49-F238E27FC236}">
                <a16:creationId xmlns:a16="http://schemas.microsoft.com/office/drawing/2014/main" id="{E35FF013-E6D1-0B57-C6A8-6FE1262E2F33}"/>
              </a:ext>
            </a:extLst>
          </p:cNvPr>
          <p:cNvGrpSpPr/>
          <p:nvPr/>
        </p:nvGrpSpPr>
        <p:grpSpPr>
          <a:xfrm>
            <a:off x="2766227" y="3502967"/>
            <a:ext cx="341210" cy="276167"/>
            <a:chOff x="2766227" y="3502967"/>
            <a:chExt cx="341210" cy="276167"/>
          </a:xfrm>
          <a:solidFill>
            <a:schemeClr val="tx1"/>
          </a:solidFill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9A2D4892-FB23-FE26-C7FB-99DE128E097B}"/>
                </a:ext>
              </a:extLst>
            </p:cNvPr>
            <p:cNvSpPr/>
            <p:nvPr/>
          </p:nvSpPr>
          <p:spPr>
            <a:xfrm>
              <a:off x="2829244" y="3565985"/>
              <a:ext cx="278193" cy="213149"/>
            </a:xfrm>
            <a:custGeom>
              <a:avLst/>
              <a:gdLst>
                <a:gd name="connsiteX0" fmla="*/ 0 w 278193"/>
                <a:gd name="connsiteY0" fmla="*/ 0 h 213149"/>
                <a:gd name="connsiteX1" fmla="*/ 0 w 278193"/>
                <a:gd name="connsiteY1" fmla="*/ 213150 h 213149"/>
                <a:gd name="connsiteX2" fmla="*/ 278193 w 278193"/>
                <a:gd name="connsiteY2" fmla="*/ 213150 h 213149"/>
                <a:gd name="connsiteX3" fmla="*/ 278193 w 278193"/>
                <a:gd name="connsiteY3" fmla="*/ 0 h 213149"/>
                <a:gd name="connsiteX4" fmla="*/ 0 w 278193"/>
                <a:gd name="connsiteY4" fmla="*/ 0 h 213149"/>
                <a:gd name="connsiteX5" fmla="*/ 246631 w 278193"/>
                <a:gd name="connsiteY5" fmla="*/ 181588 h 213149"/>
                <a:gd name="connsiteX6" fmla="*/ 31562 w 278193"/>
                <a:gd name="connsiteY6" fmla="*/ 181588 h 213149"/>
                <a:gd name="connsiteX7" fmla="*/ 31562 w 278193"/>
                <a:gd name="connsiteY7" fmla="*/ 31455 h 213149"/>
                <a:gd name="connsiteX8" fmla="*/ 246738 w 278193"/>
                <a:gd name="connsiteY8" fmla="*/ 31455 h 213149"/>
                <a:gd name="connsiteX9" fmla="*/ 246738 w 278193"/>
                <a:gd name="connsiteY9" fmla="*/ 181588 h 213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8193" h="213149">
                  <a:moveTo>
                    <a:pt x="0" y="0"/>
                  </a:moveTo>
                  <a:lnTo>
                    <a:pt x="0" y="213150"/>
                  </a:lnTo>
                  <a:lnTo>
                    <a:pt x="278193" y="213150"/>
                  </a:lnTo>
                  <a:lnTo>
                    <a:pt x="278193" y="0"/>
                  </a:lnTo>
                  <a:lnTo>
                    <a:pt x="0" y="0"/>
                  </a:lnTo>
                  <a:close/>
                  <a:moveTo>
                    <a:pt x="246631" y="181588"/>
                  </a:moveTo>
                  <a:lnTo>
                    <a:pt x="31562" y="181588"/>
                  </a:lnTo>
                  <a:lnTo>
                    <a:pt x="31562" y="31455"/>
                  </a:lnTo>
                  <a:lnTo>
                    <a:pt x="246738" y="31455"/>
                  </a:lnTo>
                  <a:lnTo>
                    <a:pt x="246738" y="181588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C89DEAED-472A-D7C3-5C6C-385F06856DCA}"/>
                </a:ext>
              </a:extLst>
            </p:cNvPr>
            <p:cNvSpPr/>
            <p:nvPr/>
          </p:nvSpPr>
          <p:spPr>
            <a:xfrm>
              <a:off x="2886717" y="3624310"/>
              <a:ext cx="40732" cy="40732"/>
            </a:xfrm>
            <a:custGeom>
              <a:avLst/>
              <a:gdLst>
                <a:gd name="connsiteX0" fmla="*/ 20366 w 40732"/>
                <a:gd name="connsiteY0" fmla="*/ 40732 h 40732"/>
                <a:gd name="connsiteX1" fmla="*/ 40732 w 40732"/>
                <a:gd name="connsiteY1" fmla="*/ 20366 h 40732"/>
                <a:gd name="connsiteX2" fmla="*/ 20366 w 40732"/>
                <a:gd name="connsiteY2" fmla="*/ 0 h 40732"/>
                <a:gd name="connsiteX3" fmla="*/ 0 w 40732"/>
                <a:gd name="connsiteY3" fmla="*/ 20366 h 40732"/>
                <a:gd name="connsiteX4" fmla="*/ 20366 w 40732"/>
                <a:gd name="connsiteY4" fmla="*/ 40732 h 40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32" h="40732">
                  <a:moveTo>
                    <a:pt x="20366" y="40732"/>
                  </a:moveTo>
                  <a:cubicBezTo>
                    <a:pt x="31562" y="40732"/>
                    <a:pt x="40732" y="31562"/>
                    <a:pt x="40732" y="20366"/>
                  </a:cubicBezTo>
                  <a:cubicBezTo>
                    <a:pt x="40732" y="9170"/>
                    <a:pt x="31669" y="0"/>
                    <a:pt x="20366" y="0"/>
                  </a:cubicBezTo>
                  <a:cubicBezTo>
                    <a:pt x="9170" y="0"/>
                    <a:pt x="0" y="9170"/>
                    <a:pt x="0" y="20366"/>
                  </a:cubicBezTo>
                  <a:cubicBezTo>
                    <a:pt x="0" y="31562"/>
                    <a:pt x="9063" y="40732"/>
                    <a:pt x="20366" y="40732"/>
                  </a:cubicBez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E763384-3E3E-83AF-BE90-1D45DD5555B0}"/>
                </a:ext>
              </a:extLst>
            </p:cNvPr>
            <p:cNvSpPr/>
            <p:nvPr/>
          </p:nvSpPr>
          <p:spPr>
            <a:xfrm>
              <a:off x="2894607" y="3641904"/>
              <a:ext cx="171351" cy="84343"/>
            </a:xfrm>
            <a:custGeom>
              <a:avLst/>
              <a:gdLst>
                <a:gd name="connsiteX0" fmla="*/ 171352 w 171351"/>
                <a:gd name="connsiteY0" fmla="*/ 84343 h 84343"/>
                <a:gd name="connsiteX1" fmla="*/ 104069 w 171351"/>
                <a:gd name="connsiteY1" fmla="*/ 0 h 84343"/>
                <a:gd name="connsiteX2" fmla="*/ 65896 w 171351"/>
                <a:gd name="connsiteY2" fmla="*/ 47876 h 84343"/>
                <a:gd name="connsiteX3" fmla="*/ 47450 w 171351"/>
                <a:gd name="connsiteY3" fmla="*/ 24844 h 84343"/>
                <a:gd name="connsiteX4" fmla="*/ 0 w 171351"/>
                <a:gd name="connsiteY4" fmla="*/ 84343 h 84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51" h="84343">
                  <a:moveTo>
                    <a:pt x="171352" y="84343"/>
                  </a:moveTo>
                  <a:lnTo>
                    <a:pt x="104069" y="0"/>
                  </a:lnTo>
                  <a:lnTo>
                    <a:pt x="65896" y="47876"/>
                  </a:lnTo>
                  <a:lnTo>
                    <a:pt x="47450" y="24844"/>
                  </a:lnTo>
                  <a:lnTo>
                    <a:pt x="0" y="84343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65CAB06-8CAF-E218-EC48-AB1E1BD78E38}"/>
                </a:ext>
              </a:extLst>
            </p:cNvPr>
            <p:cNvSpPr/>
            <p:nvPr/>
          </p:nvSpPr>
          <p:spPr>
            <a:xfrm>
              <a:off x="2766227" y="3502967"/>
              <a:ext cx="278193" cy="213149"/>
            </a:xfrm>
            <a:custGeom>
              <a:avLst/>
              <a:gdLst>
                <a:gd name="connsiteX0" fmla="*/ 278193 w 278193"/>
                <a:gd name="connsiteY0" fmla="*/ 31562 h 213149"/>
                <a:gd name="connsiteX1" fmla="*/ 278193 w 278193"/>
                <a:gd name="connsiteY1" fmla="*/ 0 h 213149"/>
                <a:gd name="connsiteX2" fmla="*/ 0 w 278193"/>
                <a:gd name="connsiteY2" fmla="*/ 0 h 213149"/>
                <a:gd name="connsiteX3" fmla="*/ 0 w 278193"/>
                <a:gd name="connsiteY3" fmla="*/ 213150 h 213149"/>
                <a:gd name="connsiteX4" fmla="*/ 31562 w 278193"/>
                <a:gd name="connsiteY4" fmla="*/ 213150 h 213149"/>
                <a:gd name="connsiteX5" fmla="*/ 31562 w 278193"/>
                <a:gd name="connsiteY5" fmla="*/ 181588 h 213149"/>
                <a:gd name="connsiteX6" fmla="*/ 31562 w 278193"/>
                <a:gd name="connsiteY6" fmla="*/ 31562 h 213149"/>
                <a:gd name="connsiteX7" fmla="*/ 246631 w 278193"/>
                <a:gd name="connsiteY7" fmla="*/ 31562 h 213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8193" h="213149">
                  <a:moveTo>
                    <a:pt x="278193" y="31562"/>
                  </a:moveTo>
                  <a:lnTo>
                    <a:pt x="278193" y="0"/>
                  </a:lnTo>
                  <a:lnTo>
                    <a:pt x="0" y="0"/>
                  </a:lnTo>
                  <a:lnTo>
                    <a:pt x="0" y="213150"/>
                  </a:lnTo>
                  <a:lnTo>
                    <a:pt x="31562" y="213150"/>
                  </a:lnTo>
                  <a:lnTo>
                    <a:pt x="31562" y="181588"/>
                  </a:lnTo>
                  <a:lnTo>
                    <a:pt x="31562" y="31562"/>
                  </a:lnTo>
                  <a:lnTo>
                    <a:pt x="246631" y="31562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0" name="Graphic 2">
            <a:extLst>
              <a:ext uri="{FF2B5EF4-FFF2-40B4-BE49-F238E27FC236}">
                <a16:creationId xmlns:a16="http://schemas.microsoft.com/office/drawing/2014/main" id="{D66AF046-C5A1-FBC9-C671-138E6CE4E645}"/>
              </a:ext>
            </a:extLst>
          </p:cNvPr>
          <p:cNvGrpSpPr/>
          <p:nvPr/>
        </p:nvGrpSpPr>
        <p:grpSpPr>
          <a:xfrm>
            <a:off x="2083806" y="3510218"/>
            <a:ext cx="341210" cy="261666"/>
            <a:chOff x="2083806" y="3510218"/>
            <a:chExt cx="341210" cy="261666"/>
          </a:xfrm>
          <a:solidFill>
            <a:schemeClr val="tx1"/>
          </a:solidFill>
        </p:grpSpPr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4D6FA3DF-E539-CA49-02F8-567F83E1F5F3}"/>
                </a:ext>
              </a:extLst>
            </p:cNvPr>
            <p:cNvSpPr/>
            <p:nvPr/>
          </p:nvSpPr>
          <p:spPr>
            <a:xfrm>
              <a:off x="2083806" y="3510218"/>
              <a:ext cx="341210" cy="261666"/>
            </a:xfrm>
            <a:custGeom>
              <a:avLst/>
              <a:gdLst>
                <a:gd name="connsiteX0" fmla="*/ 0 w 341210"/>
                <a:gd name="connsiteY0" fmla="*/ 0 h 261666"/>
                <a:gd name="connsiteX1" fmla="*/ 0 w 341210"/>
                <a:gd name="connsiteY1" fmla="*/ 261666 h 261666"/>
                <a:gd name="connsiteX2" fmla="*/ 341211 w 341210"/>
                <a:gd name="connsiteY2" fmla="*/ 261666 h 261666"/>
                <a:gd name="connsiteX3" fmla="*/ 341211 w 341210"/>
                <a:gd name="connsiteY3" fmla="*/ 0 h 261666"/>
                <a:gd name="connsiteX4" fmla="*/ 0 w 341210"/>
                <a:gd name="connsiteY4" fmla="*/ 0 h 261666"/>
                <a:gd name="connsiteX5" fmla="*/ 302611 w 341210"/>
                <a:gd name="connsiteY5" fmla="*/ 222960 h 261666"/>
                <a:gd name="connsiteX6" fmla="*/ 38706 w 341210"/>
                <a:gd name="connsiteY6" fmla="*/ 222960 h 261666"/>
                <a:gd name="connsiteX7" fmla="*/ 38706 w 341210"/>
                <a:gd name="connsiteY7" fmla="*/ 38706 h 261666"/>
                <a:gd name="connsiteX8" fmla="*/ 302611 w 341210"/>
                <a:gd name="connsiteY8" fmla="*/ 38706 h 261666"/>
                <a:gd name="connsiteX9" fmla="*/ 302611 w 341210"/>
                <a:gd name="connsiteY9" fmla="*/ 222960 h 26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210" h="261666">
                  <a:moveTo>
                    <a:pt x="0" y="0"/>
                  </a:moveTo>
                  <a:lnTo>
                    <a:pt x="0" y="261666"/>
                  </a:lnTo>
                  <a:lnTo>
                    <a:pt x="341211" y="261666"/>
                  </a:lnTo>
                  <a:lnTo>
                    <a:pt x="341211" y="0"/>
                  </a:lnTo>
                  <a:lnTo>
                    <a:pt x="0" y="0"/>
                  </a:lnTo>
                  <a:close/>
                  <a:moveTo>
                    <a:pt x="302611" y="222960"/>
                  </a:moveTo>
                  <a:lnTo>
                    <a:pt x="38706" y="222960"/>
                  </a:lnTo>
                  <a:lnTo>
                    <a:pt x="38706" y="38706"/>
                  </a:lnTo>
                  <a:lnTo>
                    <a:pt x="302611" y="38706"/>
                  </a:lnTo>
                  <a:lnTo>
                    <a:pt x="302611" y="222960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0020944F-CB7E-206A-7203-1EDF9D4FB4F2}"/>
                </a:ext>
              </a:extLst>
            </p:cNvPr>
            <p:cNvSpPr/>
            <p:nvPr/>
          </p:nvSpPr>
          <p:spPr>
            <a:xfrm>
              <a:off x="2154287" y="3581872"/>
              <a:ext cx="49902" cy="49902"/>
            </a:xfrm>
            <a:custGeom>
              <a:avLst/>
              <a:gdLst>
                <a:gd name="connsiteX0" fmla="*/ 24951 w 49902"/>
                <a:gd name="connsiteY0" fmla="*/ 49902 h 49902"/>
                <a:gd name="connsiteX1" fmla="*/ 49902 w 49902"/>
                <a:gd name="connsiteY1" fmla="*/ 24951 h 49902"/>
                <a:gd name="connsiteX2" fmla="*/ 24951 w 49902"/>
                <a:gd name="connsiteY2" fmla="*/ 0 h 49902"/>
                <a:gd name="connsiteX3" fmla="*/ 0 w 49902"/>
                <a:gd name="connsiteY3" fmla="*/ 24951 h 49902"/>
                <a:gd name="connsiteX4" fmla="*/ 24951 w 49902"/>
                <a:gd name="connsiteY4" fmla="*/ 49902 h 49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02" h="49902">
                  <a:moveTo>
                    <a:pt x="24951" y="49902"/>
                  </a:moveTo>
                  <a:cubicBezTo>
                    <a:pt x="38706" y="49902"/>
                    <a:pt x="49902" y="38706"/>
                    <a:pt x="49902" y="24951"/>
                  </a:cubicBezTo>
                  <a:cubicBezTo>
                    <a:pt x="49902" y="11196"/>
                    <a:pt x="38706" y="0"/>
                    <a:pt x="24951" y="0"/>
                  </a:cubicBezTo>
                  <a:cubicBezTo>
                    <a:pt x="11196" y="0"/>
                    <a:pt x="0" y="11196"/>
                    <a:pt x="0" y="24951"/>
                  </a:cubicBezTo>
                  <a:cubicBezTo>
                    <a:pt x="0" y="38706"/>
                    <a:pt x="11196" y="49902"/>
                    <a:pt x="24951" y="49902"/>
                  </a:cubicBez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41FA7B4-A18F-F990-F91D-DF93D2E39F4B}"/>
                </a:ext>
              </a:extLst>
            </p:cNvPr>
            <p:cNvSpPr/>
            <p:nvPr/>
          </p:nvSpPr>
          <p:spPr>
            <a:xfrm>
              <a:off x="2163990" y="3603411"/>
              <a:ext cx="210057" cy="103642"/>
            </a:xfrm>
            <a:custGeom>
              <a:avLst/>
              <a:gdLst>
                <a:gd name="connsiteX0" fmla="*/ 210058 w 210057"/>
                <a:gd name="connsiteY0" fmla="*/ 103643 h 103642"/>
                <a:gd name="connsiteX1" fmla="*/ 127634 w 210057"/>
                <a:gd name="connsiteY1" fmla="*/ 0 h 103642"/>
                <a:gd name="connsiteX2" fmla="*/ 80824 w 210057"/>
                <a:gd name="connsiteY2" fmla="*/ 58859 h 103642"/>
                <a:gd name="connsiteX3" fmla="*/ 58219 w 210057"/>
                <a:gd name="connsiteY3" fmla="*/ 30496 h 103642"/>
                <a:gd name="connsiteX4" fmla="*/ 0 w 210057"/>
                <a:gd name="connsiteY4" fmla="*/ 103643 h 103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0057" h="103642">
                  <a:moveTo>
                    <a:pt x="210058" y="103643"/>
                  </a:moveTo>
                  <a:lnTo>
                    <a:pt x="127634" y="0"/>
                  </a:lnTo>
                  <a:lnTo>
                    <a:pt x="80824" y="58859"/>
                  </a:lnTo>
                  <a:lnTo>
                    <a:pt x="58219" y="30496"/>
                  </a:lnTo>
                  <a:lnTo>
                    <a:pt x="0" y="103643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5" name="Graphic 2">
            <a:extLst>
              <a:ext uri="{FF2B5EF4-FFF2-40B4-BE49-F238E27FC236}">
                <a16:creationId xmlns:a16="http://schemas.microsoft.com/office/drawing/2014/main" id="{11C440C4-26C3-2EF5-589A-96414F19507C}"/>
              </a:ext>
            </a:extLst>
          </p:cNvPr>
          <p:cNvGrpSpPr/>
          <p:nvPr/>
        </p:nvGrpSpPr>
        <p:grpSpPr>
          <a:xfrm>
            <a:off x="9590441" y="2788024"/>
            <a:ext cx="341210" cy="341210"/>
            <a:chOff x="9590441" y="2788024"/>
            <a:chExt cx="341210" cy="341210"/>
          </a:xfrm>
          <a:solidFill>
            <a:schemeClr val="tx1"/>
          </a:solidFill>
        </p:grpSpPr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55687B64-B809-86BE-8DCC-CF46E684F2D9}"/>
                </a:ext>
              </a:extLst>
            </p:cNvPr>
            <p:cNvSpPr/>
            <p:nvPr/>
          </p:nvSpPr>
          <p:spPr>
            <a:xfrm>
              <a:off x="9783651" y="2788024"/>
              <a:ext cx="148000" cy="148000"/>
            </a:xfrm>
            <a:custGeom>
              <a:avLst/>
              <a:gdLst>
                <a:gd name="connsiteX0" fmla="*/ 74000 w 148000"/>
                <a:gd name="connsiteY0" fmla="*/ 0 h 148000"/>
                <a:gd name="connsiteX1" fmla="*/ 0 w 148000"/>
                <a:gd name="connsiteY1" fmla="*/ 74000 h 148000"/>
                <a:gd name="connsiteX2" fmla="*/ 74000 w 148000"/>
                <a:gd name="connsiteY2" fmla="*/ 148000 h 148000"/>
                <a:gd name="connsiteX3" fmla="*/ 148000 w 148000"/>
                <a:gd name="connsiteY3" fmla="*/ 74000 h 148000"/>
                <a:gd name="connsiteX4" fmla="*/ 74000 w 148000"/>
                <a:gd name="connsiteY4" fmla="*/ 0 h 148000"/>
                <a:gd name="connsiteX5" fmla="*/ 48623 w 148000"/>
                <a:gd name="connsiteY5" fmla="*/ 86689 h 148000"/>
                <a:gd name="connsiteX6" fmla="*/ 30176 w 148000"/>
                <a:gd name="connsiteY6" fmla="*/ 68136 h 148000"/>
                <a:gd name="connsiteX7" fmla="*/ 40625 w 148000"/>
                <a:gd name="connsiteY7" fmla="*/ 57686 h 148000"/>
                <a:gd name="connsiteX8" fmla="*/ 59179 w 148000"/>
                <a:gd name="connsiteY8" fmla="*/ 76133 h 148000"/>
                <a:gd name="connsiteX9" fmla="*/ 48623 w 148000"/>
                <a:gd name="connsiteY9" fmla="*/ 86689 h 148000"/>
                <a:gd name="connsiteX10" fmla="*/ 61418 w 148000"/>
                <a:gd name="connsiteY10" fmla="*/ 99484 h 148000"/>
                <a:gd name="connsiteX11" fmla="*/ 71867 w 148000"/>
                <a:gd name="connsiteY11" fmla="*/ 89035 h 148000"/>
                <a:gd name="connsiteX12" fmla="*/ 90315 w 148000"/>
                <a:gd name="connsiteY12" fmla="*/ 107588 h 148000"/>
                <a:gd name="connsiteX13" fmla="*/ 79865 w 148000"/>
                <a:gd name="connsiteY13" fmla="*/ 118038 h 148000"/>
                <a:gd name="connsiteX14" fmla="*/ 61418 w 148000"/>
                <a:gd name="connsiteY14" fmla="*/ 99484 h 14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8000" h="148000">
                  <a:moveTo>
                    <a:pt x="74000" y="0"/>
                  </a:moveTo>
                  <a:lnTo>
                    <a:pt x="0" y="74000"/>
                  </a:lnTo>
                  <a:lnTo>
                    <a:pt x="74000" y="148000"/>
                  </a:lnTo>
                  <a:lnTo>
                    <a:pt x="148000" y="74000"/>
                  </a:lnTo>
                  <a:lnTo>
                    <a:pt x="74000" y="0"/>
                  </a:lnTo>
                  <a:close/>
                  <a:moveTo>
                    <a:pt x="48623" y="86689"/>
                  </a:moveTo>
                  <a:lnTo>
                    <a:pt x="30176" y="68136"/>
                  </a:lnTo>
                  <a:lnTo>
                    <a:pt x="40625" y="57686"/>
                  </a:lnTo>
                  <a:lnTo>
                    <a:pt x="59179" y="76133"/>
                  </a:lnTo>
                  <a:lnTo>
                    <a:pt x="48623" y="86689"/>
                  </a:lnTo>
                  <a:close/>
                  <a:moveTo>
                    <a:pt x="61418" y="99484"/>
                  </a:moveTo>
                  <a:lnTo>
                    <a:pt x="71867" y="89035"/>
                  </a:lnTo>
                  <a:lnTo>
                    <a:pt x="90315" y="107588"/>
                  </a:lnTo>
                  <a:lnTo>
                    <a:pt x="79865" y="118038"/>
                  </a:lnTo>
                  <a:lnTo>
                    <a:pt x="61418" y="99484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6CF84BB7-9ABD-EDE8-3AED-A000D65FFC65}"/>
                </a:ext>
              </a:extLst>
            </p:cNvPr>
            <p:cNvSpPr/>
            <p:nvPr/>
          </p:nvSpPr>
          <p:spPr>
            <a:xfrm>
              <a:off x="9590441" y="2863304"/>
              <a:ext cx="265931" cy="265931"/>
            </a:xfrm>
            <a:custGeom>
              <a:avLst/>
              <a:gdLst>
                <a:gd name="connsiteX0" fmla="*/ 7677 w 265931"/>
                <a:gd name="connsiteY0" fmla="*/ 147254 h 265931"/>
                <a:gd name="connsiteX1" fmla="*/ 7677 w 265931"/>
                <a:gd name="connsiteY1" fmla="*/ 184254 h 265931"/>
                <a:gd name="connsiteX2" fmla="*/ 81677 w 265931"/>
                <a:gd name="connsiteY2" fmla="*/ 258254 h 265931"/>
                <a:gd name="connsiteX3" fmla="*/ 118677 w 265931"/>
                <a:gd name="connsiteY3" fmla="*/ 258254 h 265931"/>
                <a:gd name="connsiteX4" fmla="*/ 265931 w 265931"/>
                <a:gd name="connsiteY4" fmla="*/ 111000 h 265931"/>
                <a:gd name="connsiteX5" fmla="*/ 154931 w 265931"/>
                <a:gd name="connsiteY5" fmla="*/ 0 h 265931"/>
                <a:gd name="connsiteX6" fmla="*/ 7677 w 265931"/>
                <a:gd name="connsiteY6" fmla="*/ 147254 h 265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931" h="265931">
                  <a:moveTo>
                    <a:pt x="7677" y="147254"/>
                  </a:moveTo>
                  <a:cubicBezTo>
                    <a:pt x="-2559" y="157490"/>
                    <a:pt x="-2559" y="174018"/>
                    <a:pt x="7677" y="184254"/>
                  </a:cubicBezTo>
                  <a:lnTo>
                    <a:pt x="81677" y="258254"/>
                  </a:lnTo>
                  <a:cubicBezTo>
                    <a:pt x="91914" y="268490"/>
                    <a:pt x="108441" y="268490"/>
                    <a:pt x="118677" y="258254"/>
                  </a:cubicBezTo>
                  <a:lnTo>
                    <a:pt x="265931" y="111000"/>
                  </a:lnTo>
                  <a:lnTo>
                    <a:pt x="154931" y="0"/>
                  </a:lnTo>
                  <a:lnTo>
                    <a:pt x="7677" y="147254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98" name="Freeform: Shape 197">
            <a:extLst>
              <a:ext uri="{FF2B5EF4-FFF2-40B4-BE49-F238E27FC236}">
                <a16:creationId xmlns:a16="http://schemas.microsoft.com/office/drawing/2014/main" id="{3FF70561-68AE-2F12-0B7F-92F57FFAEE94}"/>
              </a:ext>
            </a:extLst>
          </p:cNvPr>
          <p:cNvSpPr/>
          <p:nvPr/>
        </p:nvSpPr>
        <p:spPr>
          <a:xfrm>
            <a:off x="8908019" y="2788024"/>
            <a:ext cx="341210" cy="341210"/>
          </a:xfrm>
          <a:custGeom>
            <a:avLst/>
            <a:gdLst>
              <a:gd name="connsiteX0" fmla="*/ 170605 w 341210"/>
              <a:gd name="connsiteY0" fmla="*/ 0 h 341210"/>
              <a:gd name="connsiteX1" fmla="*/ 0 w 341210"/>
              <a:gd name="connsiteY1" fmla="*/ 170605 h 341210"/>
              <a:gd name="connsiteX2" fmla="*/ 170605 w 341210"/>
              <a:gd name="connsiteY2" fmla="*/ 341211 h 341210"/>
              <a:gd name="connsiteX3" fmla="*/ 341211 w 341210"/>
              <a:gd name="connsiteY3" fmla="*/ 170605 h 341210"/>
              <a:gd name="connsiteX4" fmla="*/ 170605 w 341210"/>
              <a:gd name="connsiteY4" fmla="*/ 0 h 341210"/>
              <a:gd name="connsiteX5" fmla="*/ 114412 w 341210"/>
              <a:gd name="connsiteY5" fmla="*/ 137231 h 341210"/>
              <a:gd name="connsiteX6" fmla="*/ 46490 w 341210"/>
              <a:gd name="connsiteY6" fmla="*/ 96712 h 341210"/>
              <a:gd name="connsiteX7" fmla="*/ 96605 w 341210"/>
              <a:gd name="connsiteY7" fmla="*/ 46490 h 341210"/>
              <a:gd name="connsiteX8" fmla="*/ 137124 w 341210"/>
              <a:gd name="connsiteY8" fmla="*/ 114519 h 341210"/>
              <a:gd name="connsiteX9" fmla="*/ 114412 w 341210"/>
              <a:gd name="connsiteY9" fmla="*/ 137231 h 341210"/>
              <a:gd name="connsiteX10" fmla="*/ 170605 w 341210"/>
              <a:gd name="connsiteY10" fmla="*/ 196836 h 341210"/>
              <a:gd name="connsiteX11" fmla="*/ 144481 w 341210"/>
              <a:gd name="connsiteY11" fmla="*/ 170712 h 341210"/>
              <a:gd name="connsiteX12" fmla="*/ 170605 w 341210"/>
              <a:gd name="connsiteY12" fmla="*/ 144588 h 341210"/>
              <a:gd name="connsiteX13" fmla="*/ 196729 w 341210"/>
              <a:gd name="connsiteY13" fmla="*/ 170712 h 341210"/>
              <a:gd name="connsiteX14" fmla="*/ 170605 w 341210"/>
              <a:gd name="connsiteY14" fmla="*/ 196836 h 341210"/>
              <a:gd name="connsiteX15" fmla="*/ 258360 w 341210"/>
              <a:gd name="connsiteY15" fmla="*/ 285337 h 341210"/>
              <a:gd name="connsiteX16" fmla="*/ 210378 w 341210"/>
              <a:gd name="connsiteY16" fmla="*/ 222640 h 341210"/>
              <a:gd name="connsiteX17" fmla="*/ 222640 w 341210"/>
              <a:gd name="connsiteY17" fmla="*/ 210378 h 341210"/>
              <a:gd name="connsiteX18" fmla="*/ 285338 w 341210"/>
              <a:gd name="connsiteY18" fmla="*/ 258360 h 341210"/>
              <a:gd name="connsiteX19" fmla="*/ 258360 w 341210"/>
              <a:gd name="connsiteY19" fmla="*/ 285337 h 341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41210" h="341210">
                <a:moveTo>
                  <a:pt x="170605" y="0"/>
                </a:moveTo>
                <a:cubicBezTo>
                  <a:pt x="76346" y="0"/>
                  <a:pt x="0" y="76346"/>
                  <a:pt x="0" y="170605"/>
                </a:cubicBezTo>
                <a:cubicBezTo>
                  <a:pt x="0" y="264865"/>
                  <a:pt x="76346" y="341211"/>
                  <a:pt x="170605" y="341211"/>
                </a:cubicBezTo>
                <a:cubicBezTo>
                  <a:pt x="264865" y="341211"/>
                  <a:pt x="341211" y="264865"/>
                  <a:pt x="341211" y="170605"/>
                </a:cubicBezTo>
                <a:cubicBezTo>
                  <a:pt x="341211" y="76346"/>
                  <a:pt x="264865" y="0"/>
                  <a:pt x="170605" y="0"/>
                </a:cubicBezTo>
                <a:close/>
                <a:moveTo>
                  <a:pt x="114412" y="137231"/>
                </a:moveTo>
                <a:lnTo>
                  <a:pt x="46490" y="96712"/>
                </a:lnTo>
                <a:cubicBezTo>
                  <a:pt x="58752" y="76133"/>
                  <a:pt x="76026" y="58859"/>
                  <a:pt x="96605" y="46490"/>
                </a:cubicBezTo>
                <a:lnTo>
                  <a:pt x="137124" y="114519"/>
                </a:lnTo>
                <a:cubicBezTo>
                  <a:pt x="127847" y="120063"/>
                  <a:pt x="119957" y="127847"/>
                  <a:pt x="114412" y="137231"/>
                </a:cubicBezTo>
                <a:close/>
                <a:moveTo>
                  <a:pt x="170605" y="196836"/>
                </a:moveTo>
                <a:cubicBezTo>
                  <a:pt x="156104" y="196836"/>
                  <a:pt x="144481" y="185107"/>
                  <a:pt x="144481" y="170712"/>
                </a:cubicBezTo>
                <a:cubicBezTo>
                  <a:pt x="144481" y="156317"/>
                  <a:pt x="156211" y="144588"/>
                  <a:pt x="170605" y="144588"/>
                </a:cubicBezTo>
                <a:cubicBezTo>
                  <a:pt x="185107" y="144588"/>
                  <a:pt x="196729" y="156317"/>
                  <a:pt x="196729" y="170712"/>
                </a:cubicBezTo>
                <a:cubicBezTo>
                  <a:pt x="196729" y="185107"/>
                  <a:pt x="185107" y="196836"/>
                  <a:pt x="170605" y="196836"/>
                </a:cubicBezTo>
                <a:close/>
                <a:moveTo>
                  <a:pt x="258360" y="285337"/>
                </a:moveTo>
                <a:lnTo>
                  <a:pt x="210378" y="222640"/>
                </a:lnTo>
                <a:cubicBezTo>
                  <a:pt x="214962" y="219121"/>
                  <a:pt x="219121" y="215069"/>
                  <a:pt x="222640" y="210378"/>
                </a:cubicBezTo>
                <a:lnTo>
                  <a:pt x="285338" y="258360"/>
                </a:lnTo>
                <a:cubicBezTo>
                  <a:pt x="277554" y="268490"/>
                  <a:pt x="268490" y="277660"/>
                  <a:pt x="258360" y="285337"/>
                </a:cubicBezTo>
                <a:close/>
              </a:path>
            </a:pathLst>
          </a:custGeom>
          <a:solidFill>
            <a:schemeClr val="tx1"/>
          </a:solidFill>
          <a:ln w="1065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99" name="Graphic 2">
            <a:extLst>
              <a:ext uri="{FF2B5EF4-FFF2-40B4-BE49-F238E27FC236}">
                <a16:creationId xmlns:a16="http://schemas.microsoft.com/office/drawing/2014/main" id="{58C49B79-AB6E-AC8E-587E-BFBFD5F21114}"/>
              </a:ext>
            </a:extLst>
          </p:cNvPr>
          <p:cNvGrpSpPr/>
          <p:nvPr/>
        </p:nvGrpSpPr>
        <p:grpSpPr>
          <a:xfrm>
            <a:off x="8225598" y="2788024"/>
            <a:ext cx="341210" cy="341210"/>
            <a:chOff x="8225598" y="2788024"/>
            <a:chExt cx="341210" cy="341210"/>
          </a:xfrm>
          <a:solidFill>
            <a:schemeClr val="tx1"/>
          </a:solidFill>
        </p:grpSpPr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1B3C1176-07F2-FF64-08E4-E3A8E1C04F45}"/>
                </a:ext>
              </a:extLst>
            </p:cNvPr>
            <p:cNvSpPr/>
            <p:nvPr/>
          </p:nvSpPr>
          <p:spPr>
            <a:xfrm>
              <a:off x="8423394" y="2846030"/>
              <a:ext cx="31988" cy="52354"/>
            </a:xfrm>
            <a:custGeom>
              <a:avLst/>
              <a:gdLst>
                <a:gd name="connsiteX0" fmla="*/ 0 w 31988"/>
                <a:gd name="connsiteY0" fmla="*/ 0 h 52354"/>
                <a:gd name="connsiteX1" fmla="*/ 31988 w 31988"/>
                <a:gd name="connsiteY1" fmla="*/ 0 h 52354"/>
                <a:gd name="connsiteX2" fmla="*/ 31988 w 31988"/>
                <a:gd name="connsiteY2" fmla="*/ 52355 h 52354"/>
                <a:gd name="connsiteX3" fmla="*/ 0 w 31988"/>
                <a:gd name="connsiteY3" fmla="*/ 52355 h 52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988" h="52354">
                  <a:moveTo>
                    <a:pt x="0" y="0"/>
                  </a:moveTo>
                  <a:lnTo>
                    <a:pt x="31988" y="0"/>
                  </a:lnTo>
                  <a:lnTo>
                    <a:pt x="31988" y="52355"/>
                  </a:lnTo>
                  <a:lnTo>
                    <a:pt x="0" y="52355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83541387-D516-41DB-0A81-9DE9C9DB8AE3}"/>
                </a:ext>
              </a:extLst>
            </p:cNvPr>
            <p:cNvSpPr/>
            <p:nvPr/>
          </p:nvSpPr>
          <p:spPr>
            <a:xfrm>
              <a:off x="8317725" y="3017168"/>
              <a:ext cx="156956" cy="14821"/>
            </a:xfrm>
            <a:custGeom>
              <a:avLst/>
              <a:gdLst>
                <a:gd name="connsiteX0" fmla="*/ 0 w 156956"/>
                <a:gd name="connsiteY0" fmla="*/ 0 h 14821"/>
                <a:gd name="connsiteX1" fmla="*/ 156957 w 156956"/>
                <a:gd name="connsiteY1" fmla="*/ 0 h 14821"/>
                <a:gd name="connsiteX2" fmla="*/ 156957 w 156956"/>
                <a:gd name="connsiteY2" fmla="*/ 14821 h 14821"/>
                <a:gd name="connsiteX3" fmla="*/ 0 w 156956"/>
                <a:gd name="connsiteY3" fmla="*/ 14821 h 14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956" h="14821">
                  <a:moveTo>
                    <a:pt x="0" y="0"/>
                  </a:moveTo>
                  <a:lnTo>
                    <a:pt x="156957" y="0"/>
                  </a:lnTo>
                  <a:lnTo>
                    <a:pt x="156957" y="14821"/>
                  </a:lnTo>
                  <a:lnTo>
                    <a:pt x="0" y="14821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DB238EDE-CA4B-CFD8-2D08-0A18F5EE1555}"/>
                </a:ext>
              </a:extLst>
            </p:cNvPr>
            <p:cNvSpPr/>
            <p:nvPr/>
          </p:nvSpPr>
          <p:spPr>
            <a:xfrm>
              <a:off x="8317725" y="2987632"/>
              <a:ext cx="156956" cy="14714"/>
            </a:xfrm>
            <a:custGeom>
              <a:avLst/>
              <a:gdLst>
                <a:gd name="connsiteX0" fmla="*/ 0 w 156956"/>
                <a:gd name="connsiteY0" fmla="*/ 0 h 14714"/>
                <a:gd name="connsiteX1" fmla="*/ 156957 w 156956"/>
                <a:gd name="connsiteY1" fmla="*/ 0 h 14714"/>
                <a:gd name="connsiteX2" fmla="*/ 156957 w 156956"/>
                <a:gd name="connsiteY2" fmla="*/ 14715 h 14714"/>
                <a:gd name="connsiteX3" fmla="*/ 0 w 156956"/>
                <a:gd name="connsiteY3" fmla="*/ 14715 h 1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956" h="14714">
                  <a:moveTo>
                    <a:pt x="0" y="0"/>
                  </a:moveTo>
                  <a:lnTo>
                    <a:pt x="156957" y="0"/>
                  </a:lnTo>
                  <a:lnTo>
                    <a:pt x="156957" y="14715"/>
                  </a:lnTo>
                  <a:lnTo>
                    <a:pt x="0" y="14715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BEA29A84-5CFD-2A62-A694-449B5F7B8D70}"/>
                </a:ext>
              </a:extLst>
            </p:cNvPr>
            <p:cNvSpPr/>
            <p:nvPr/>
          </p:nvSpPr>
          <p:spPr>
            <a:xfrm>
              <a:off x="8225598" y="2788024"/>
              <a:ext cx="341210" cy="341210"/>
            </a:xfrm>
            <a:custGeom>
              <a:avLst/>
              <a:gdLst>
                <a:gd name="connsiteX0" fmla="*/ 262732 w 341210"/>
                <a:gd name="connsiteY0" fmla="*/ 0 h 341210"/>
                <a:gd name="connsiteX1" fmla="*/ 0 w 341210"/>
                <a:gd name="connsiteY1" fmla="*/ 0 h 341210"/>
                <a:gd name="connsiteX2" fmla="*/ 0 w 341210"/>
                <a:gd name="connsiteY2" fmla="*/ 341211 h 341210"/>
                <a:gd name="connsiteX3" fmla="*/ 341211 w 341210"/>
                <a:gd name="connsiteY3" fmla="*/ 341211 h 341210"/>
                <a:gd name="connsiteX4" fmla="*/ 341211 w 341210"/>
                <a:gd name="connsiteY4" fmla="*/ 78478 h 341210"/>
                <a:gd name="connsiteX5" fmla="*/ 262732 w 341210"/>
                <a:gd name="connsiteY5" fmla="*/ 0 h 341210"/>
                <a:gd name="connsiteX6" fmla="*/ 92127 w 341210"/>
                <a:gd name="connsiteY6" fmla="*/ 38706 h 341210"/>
                <a:gd name="connsiteX7" fmla="*/ 249084 w 341210"/>
                <a:gd name="connsiteY7" fmla="*/ 38706 h 341210"/>
                <a:gd name="connsiteX8" fmla="*/ 249084 w 341210"/>
                <a:gd name="connsiteY8" fmla="*/ 129660 h 341210"/>
                <a:gd name="connsiteX9" fmla="*/ 92127 w 341210"/>
                <a:gd name="connsiteY9" fmla="*/ 129660 h 341210"/>
                <a:gd name="connsiteX10" fmla="*/ 92127 w 341210"/>
                <a:gd name="connsiteY10" fmla="*/ 38706 h 341210"/>
                <a:gd name="connsiteX11" fmla="*/ 288323 w 341210"/>
                <a:gd name="connsiteY11" fmla="*/ 302505 h 341210"/>
                <a:gd name="connsiteX12" fmla="*/ 52888 w 341210"/>
                <a:gd name="connsiteY12" fmla="*/ 302505 h 341210"/>
                <a:gd name="connsiteX13" fmla="*/ 52888 w 341210"/>
                <a:gd name="connsiteY13" fmla="*/ 170499 h 341210"/>
                <a:gd name="connsiteX14" fmla="*/ 288323 w 341210"/>
                <a:gd name="connsiteY14" fmla="*/ 170499 h 341210"/>
                <a:gd name="connsiteX15" fmla="*/ 288323 w 341210"/>
                <a:gd name="connsiteY15" fmla="*/ 302505 h 34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210" h="341210">
                  <a:moveTo>
                    <a:pt x="262732" y="0"/>
                  </a:moveTo>
                  <a:lnTo>
                    <a:pt x="0" y="0"/>
                  </a:lnTo>
                  <a:lnTo>
                    <a:pt x="0" y="341211"/>
                  </a:lnTo>
                  <a:lnTo>
                    <a:pt x="341211" y="341211"/>
                  </a:lnTo>
                  <a:lnTo>
                    <a:pt x="341211" y="78478"/>
                  </a:lnTo>
                  <a:lnTo>
                    <a:pt x="262732" y="0"/>
                  </a:lnTo>
                  <a:close/>
                  <a:moveTo>
                    <a:pt x="92127" y="38706"/>
                  </a:moveTo>
                  <a:lnTo>
                    <a:pt x="249084" y="38706"/>
                  </a:lnTo>
                  <a:lnTo>
                    <a:pt x="249084" y="129660"/>
                  </a:lnTo>
                  <a:lnTo>
                    <a:pt x="92127" y="129660"/>
                  </a:lnTo>
                  <a:lnTo>
                    <a:pt x="92127" y="38706"/>
                  </a:lnTo>
                  <a:close/>
                  <a:moveTo>
                    <a:pt x="288323" y="302505"/>
                  </a:moveTo>
                  <a:lnTo>
                    <a:pt x="52888" y="302505"/>
                  </a:lnTo>
                  <a:lnTo>
                    <a:pt x="52888" y="170499"/>
                  </a:lnTo>
                  <a:lnTo>
                    <a:pt x="288323" y="170499"/>
                  </a:lnTo>
                  <a:lnTo>
                    <a:pt x="288323" y="302505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89905EA9-1FA3-1720-FAB2-4BDE7A42662C}"/>
                </a:ext>
              </a:extLst>
            </p:cNvPr>
            <p:cNvSpPr/>
            <p:nvPr/>
          </p:nvSpPr>
          <p:spPr>
            <a:xfrm>
              <a:off x="8317725" y="3046705"/>
              <a:ext cx="156956" cy="14821"/>
            </a:xfrm>
            <a:custGeom>
              <a:avLst/>
              <a:gdLst>
                <a:gd name="connsiteX0" fmla="*/ 0 w 156956"/>
                <a:gd name="connsiteY0" fmla="*/ 0 h 14821"/>
                <a:gd name="connsiteX1" fmla="*/ 156957 w 156956"/>
                <a:gd name="connsiteY1" fmla="*/ 0 h 14821"/>
                <a:gd name="connsiteX2" fmla="*/ 156957 w 156956"/>
                <a:gd name="connsiteY2" fmla="*/ 14821 h 14821"/>
                <a:gd name="connsiteX3" fmla="*/ 0 w 156956"/>
                <a:gd name="connsiteY3" fmla="*/ 14821 h 14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956" h="14821">
                  <a:moveTo>
                    <a:pt x="0" y="0"/>
                  </a:moveTo>
                  <a:lnTo>
                    <a:pt x="156957" y="0"/>
                  </a:lnTo>
                  <a:lnTo>
                    <a:pt x="156957" y="14821"/>
                  </a:lnTo>
                  <a:lnTo>
                    <a:pt x="0" y="14821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5" name="Graphic 2">
            <a:extLst>
              <a:ext uri="{FF2B5EF4-FFF2-40B4-BE49-F238E27FC236}">
                <a16:creationId xmlns:a16="http://schemas.microsoft.com/office/drawing/2014/main" id="{C9370A91-E508-FED8-DD5E-B01D85330A03}"/>
              </a:ext>
            </a:extLst>
          </p:cNvPr>
          <p:cNvGrpSpPr/>
          <p:nvPr/>
        </p:nvGrpSpPr>
        <p:grpSpPr>
          <a:xfrm>
            <a:off x="7543177" y="2788024"/>
            <a:ext cx="341210" cy="341210"/>
            <a:chOff x="7543177" y="2788024"/>
            <a:chExt cx="341210" cy="341210"/>
          </a:xfrm>
          <a:solidFill>
            <a:schemeClr val="tx1"/>
          </a:solidFill>
        </p:grpSpPr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F01BB1C9-589C-D796-5DBC-7170C463C33F}"/>
                </a:ext>
              </a:extLst>
            </p:cNvPr>
            <p:cNvSpPr/>
            <p:nvPr/>
          </p:nvSpPr>
          <p:spPr>
            <a:xfrm>
              <a:off x="7740972" y="2846030"/>
              <a:ext cx="31988" cy="52354"/>
            </a:xfrm>
            <a:custGeom>
              <a:avLst/>
              <a:gdLst>
                <a:gd name="connsiteX0" fmla="*/ 0 w 31988"/>
                <a:gd name="connsiteY0" fmla="*/ 0 h 52354"/>
                <a:gd name="connsiteX1" fmla="*/ 31988 w 31988"/>
                <a:gd name="connsiteY1" fmla="*/ 0 h 52354"/>
                <a:gd name="connsiteX2" fmla="*/ 31988 w 31988"/>
                <a:gd name="connsiteY2" fmla="*/ 52355 h 52354"/>
                <a:gd name="connsiteX3" fmla="*/ 0 w 31988"/>
                <a:gd name="connsiteY3" fmla="*/ 52355 h 52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988" h="52354">
                  <a:moveTo>
                    <a:pt x="0" y="0"/>
                  </a:moveTo>
                  <a:lnTo>
                    <a:pt x="31988" y="0"/>
                  </a:lnTo>
                  <a:lnTo>
                    <a:pt x="31988" y="52355"/>
                  </a:lnTo>
                  <a:lnTo>
                    <a:pt x="0" y="52355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16BABF9-B00A-823F-C523-8DC587186EF3}"/>
                </a:ext>
              </a:extLst>
            </p:cNvPr>
            <p:cNvSpPr/>
            <p:nvPr/>
          </p:nvSpPr>
          <p:spPr>
            <a:xfrm>
              <a:off x="7543177" y="2788024"/>
              <a:ext cx="341210" cy="341210"/>
            </a:xfrm>
            <a:custGeom>
              <a:avLst/>
              <a:gdLst>
                <a:gd name="connsiteX0" fmla="*/ 262732 w 341210"/>
                <a:gd name="connsiteY0" fmla="*/ 0 h 341210"/>
                <a:gd name="connsiteX1" fmla="*/ 0 w 341210"/>
                <a:gd name="connsiteY1" fmla="*/ 0 h 341210"/>
                <a:gd name="connsiteX2" fmla="*/ 0 w 341210"/>
                <a:gd name="connsiteY2" fmla="*/ 341211 h 341210"/>
                <a:gd name="connsiteX3" fmla="*/ 341211 w 341210"/>
                <a:gd name="connsiteY3" fmla="*/ 341211 h 341210"/>
                <a:gd name="connsiteX4" fmla="*/ 341211 w 341210"/>
                <a:gd name="connsiteY4" fmla="*/ 78478 h 341210"/>
                <a:gd name="connsiteX5" fmla="*/ 262732 w 341210"/>
                <a:gd name="connsiteY5" fmla="*/ 0 h 341210"/>
                <a:gd name="connsiteX6" fmla="*/ 92127 w 341210"/>
                <a:gd name="connsiteY6" fmla="*/ 38706 h 341210"/>
                <a:gd name="connsiteX7" fmla="*/ 249084 w 341210"/>
                <a:gd name="connsiteY7" fmla="*/ 38706 h 341210"/>
                <a:gd name="connsiteX8" fmla="*/ 249084 w 341210"/>
                <a:gd name="connsiteY8" fmla="*/ 129660 h 341210"/>
                <a:gd name="connsiteX9" fmla="*/ 92127 w 341210"/>
                <a:gd name="connsiteY9" fmla="*/ 129660 h 341210"/>
                <a:gd name="connsiteX10" fmla="*/ 92127 w 341210"/>
                <a:gd name="connsiteY10" fmla="*/ 38706 h 341210"/>
                <a:gd name="connsiteX11" fmla="*/ 288323 w 341210"/>
                <a:gd name="connsiteY11" fmla="*/ 302505 h 341210"/>
                <a:gd name="connsiteX12" fmla="*/ 52888 w 341210"/>
                <a:gd name="connsiteY12" fmla="*/ 302505 h 341210"/>
                <a:gd name="connsiteX13" fmla="*/ 52888 w 341210"/>
                <a:gd name="connsiteY13" fmla="*/ 170499 h 341210"/>
                <a:gd name="connsiteX14" fmla="*/ 288323 w 341210"/>
                <a:gd name="connsiteY14" fmla="*/ 170499 h 341210"/>
                <a:gd name="connsiteX15" fmla="*/ 288323 w 341210"/>
                <a:gd name="connsiteY15" fmla="*/ 302505 h 34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210" h="341210">
                  <a:moveTo>
                    <a:pt x="262732" y="0"/>
                  </a:moveTo>
                  <a:lnTo>
                    <a:pt x="0" y="0"/>
                  </a:lnTo>
                  <a:lnTo>
                    <a:pt x="0" y="341211"/>
                  </a:lnTo>
                  <a:lnTo>
                    <a:pt x="341211" y="341211"/>
                  </a:lnTo>
                  <a:lnTo>
                    <a:pt x="341211" y="78478"/>
                  </a:lnTo>
                  <a:lnTo>
                    <a:pt x="262732" y="0"/>
                  </a:lnTo>
                  <a:close/>
                  <a:moveTo>
                    <a:pt x="92127" y="38706"/>
                  </a:moveTo>
                  <a:lnTo>
                    <a:pt x="249084" y="38706"/>
                  </a:lnTo>
                  <a:lnTo>
                    <a:pt x="249084" y="129660"/>
                  </a:lnTo>
                  <a:lnTo>
                    <a:pt x="92127" y="129660"/>
                  </a:lnTo>
                  <a:lnTo>
                    <a:pt x="92127" y="38706"/>
                  </a:lnTo>
                  <a:close/>
                  <a:moveTo>
                    <a:pt x="288323" y="302505"/>
                  </a:moveTo>
                  <a:lnTo>
                    <a:pt x="52888" y="302505"/>
                  </a:lnTo>
                  <a:lnTo>
                    <a:pt x="52888" y="170499"/>
                  </a:lnTo>
                  <a:lnTo>
                    <a:pt x="288323" y="170499"/>
                  </a:lnTo>
                  <a:lnTo>
                    <a:pt x="288323" y="302505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8" name="Graphic 2">
            <a:extLst>
              <a:ext uri="{FF2B5EF4-FFF2-40B4-BE49-F238E27FC236}">
                <a16:creationId xmlns:a16="http://schemas.microsoft.com/office/drawing/2014/main" id="{020903EC-6436-5443-75FA-72EA064C13E5}"/>
              </a:ext>
            </a:extLst>
          </p:cNvPr>
          <p:cNvGrpSpPr/>
          <p:nvPr/>
        </p:nvGrpSpPr>
        <p:grpSpPr>
          <a:xfrm>
            <a:off x="6860755" y="2795168"/>
            <a:ext cx="341210" cy="326922"/>
            <a:chOff x="6860755" y="2795168"/>
            <a:chExt cx="341210" cy="326922"/>
          </a:xfrm>
          <a:solidFill>
            <a:schemeClr val="tx1"/>
          </a:solidFill>
        </p:grpSpPr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C83154D2-FF10-AD41-F4F3-0CA12B603016}"/>
                </a:ext>
              </a:extLst>
            </p:cNvPr>
            <p:cNvSpPr/>
            <p:nvPr/>
          </p:nvSpPr>
          <p:spPr>
            <a:xfrm>
              <a:off x="6860755" y="3044785"/>
              <a:ext cx="341210" cy="77305"/>
            </a:xfrm>
            <a:custGeom>
              <a:avLst/>
              <a:gdLst>
                <a:gd name="connsiteX0" fmla="*/ 302505 w 341210"/>
                <a:gd name="connsiteY0" fmla="*/ 0 h 77305"/>
                <a:gd name="connsiteX1" fmla="*/ 302505 w 341210"/>
                <a:gd name="connsiteY1" fmla="*/ 38706 h 77305"/>
                <a:gd name="connsiteX2" fmla="*/ 38706 w 341210"/>
                <a:gd name="connsiteY2" fmla="*/ 38706 h 77305"/>
                <a:gd name="connsiteX3" fmla="*/ 38706 w 341210"/>
                <a:gd name="connsiteY3" fmla="*/ 0 h 77305"/>
                <a:gd name="connsiteX4" fmla="*/ 0 w 341210"/>
                <a:gd name="connsiteY4" fmla="*/ 0 h 77305"/>
                <a:gd name="connsiteX5" fmla="*/ 0 w 341210"/>
                <a:gd name="connsiteY5" fmla="*/ 77306 h 77305"/>
                <a:gd name="connsiteX6" fmla="*/ 341211 w 341210"/>
                <a:gd name="connsiteY6" fmla="*/ 77306 h 77305"/>
                <a:gd name="connsiteX7" fmla="*/ 341211 w 341210"/>
                <a:gd name="connsiteY7" fmla="*/ 0 h 77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1210" h="77305">
                  <a:moveTo>
                    <a:pt x="302505" y="0"/>
                  </a:moveTo>
                  <a:lnTo>
                    <a:pt x="302505" y="38706"/>
                  </a:lnTo>
                  <a:lnTo>
                    <a:pt x="38706" y="38706"/>
                  </a:lnTo>
                  <a:lnTo>
                    <a:pt x="38706" y="0"/>
                  </a:lnTo>
                  <a:lnTo>
                    <a:pt x="0" y="0"/>
                  </a:lnTo>
                  <a:lnTo>
                    <a:pt x="0" y="77306"/>
                  </a:lnTo>
                  <a:lnTo>
                    <a:pt x="341211" y="77306"/>
                  </a:lnTo>
                  <a:lnTo>
                    <a:pt x="341211" y="0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620E0F91-ADC5-64BE-1413-6207B5A16B17}"/>
                </a:ext>
              </a:extLst>
            </p:cNvPr>
            <p:cNvSpPr/>
            <p:nvPr/>
          </p:nvSpPr>
          <p:spPr>
            <a:xfrm>
              <a:off x="6913643" y="2795168"/>
              <a:ext cx="235435" cy="249616"/>
            </a:xfrm>
            <a:custGeom>
              <a:avLst/>
              <a:gdLst>
                <a:gd name="connsiteX0" fmla="*/ 72188 w 235435"/>
                <a:gd name="connsiteY0" fmla="*/ 249617 h 249616"/>
                <a:gd name="connsiteX1" fmla="*/ 163248 w 235435"/>
                <a:gd name="connsiteY1" fmla="*/ 249617 h 249616"/>
                <a:gd name="connsiteX2" fmla="*/ 163248 w 235435"/>
                <a:gd name="connsiteY2" fmla="*/ 130726 h 249616"/>
                <a:gd name="connsiteX3" fmla="*/ 235436 w 235435"/>
                <a:gd name="connsiteY3" fmla="*/ 130726 h 249616"/>
                <a:gd name="connsiteX4" fmla="*/ 117718 w 235435"/>
                <a:gd name="connsiteY4" fmla="*/ 0 h 249616"/>
                <a:gd name="connsiteX5" fmla="*/ 0 w 235435"/>
                <a:gd name="connsiteY5" fmla="*/ 130726 h 249616"/>
                <a:gd name="connsiteX6" fmla="*/ 72188 w 235435"/>
                <a:gd name="connsiteY6" fmla="*/ 130726 h 249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35" h="249616">
                  <a:moveTo>
                    <a:pt x="72188" y="249617"/>
                  </a:moveTo>
                  <a:lnTo>
                    <a:pt x="163248" y="249617"/>
                  </a:lnTo>
                  <a:lnTo>
                    <a:pt x="163248" y="130726"/>
                  </a:lnTo>
                  <a:lnTo>
                    <a:pt x="235436" y="130726"/>
                  </a:lnTo>
                  <a:lnTo>
                    <a:pt x="117718" y="0"/>
                  </a:lnTo>
                  <a:lnTo>
                    <a:pt x="0" y="130726"/>
                  </a:lnTo>
                  <a:lnTo>
                    <a:pt x="72188" y="130726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1" name="Graphic 2">
            <a:extLst>
              <a:ext uri="{FF2B5EF4-FFF2-40B4-BE49-F238E27FC236}">
                <a16:creationId xmlns:a16="http://schemas.microsoft.com/office/drawing/2014/main" id="{BF7829AE-8A74-4E62-3BB7-C913C43776A8}"/>
              </a:ext>
            </a:extLst>
          </p:cNvPr>
          <p:cNvGrpSpPr/>
          <p:nvPr/>
        </p:nvGrpSpPr>
        <p:grpSpPr>
          <a:xfrm>
            <a:off x="6178334" y="2795168"/>
            <a:ext cx="341210" cy="326922"/>
            <a:chOff x="6178334" y="2795168"/>
            <a:chExt cx="341210" cy="326922"/>
          </a:xfrm>
          <a:solidFill>
            <a:schemeClr val="tx1"/>
          </a:solidFill>
        </p:grpSpPr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6636E51D-0685-02E0-4BDD-DF04A10A5C39}"/>
                </a:ext>
              </a:extLst>
            </p:cNvPr>
            <p:cNvSpPr/>
            <p:nvPr/>
          </p:nvSpPr>
          <p:spPr>
            <a:xfrm>
              <a:off x="6178334" y="3044785"/>
              <a:ext cx="341210" cy="77305"/>
            </a:xfrm>
            <a:custGeom>
              <a:avLst/>
              <a:gdLst>
                <a:gd name="connsiteX0" fmla="*/ 302505 w 341210"/>
                <a:gd name="connsiteY0" fmla="*/ 0 h 77305"/>
                <a:gd name="connsiteX1" fmla="*/ 302505 w 341210"/>
                <a:gd name="connsiteY1" fmla="*/ 38706 h 77305"/>
                <a:gd name="connsiteX2" fmla="*/ 38706 w 341210"/>
                <a:gd name="connsiteY2" fmla="*/ 38706 h 77305"/>
                <a:gd name="connsiteX3" fmla="*/ 38706 w 341210"/>
                <a:gd name="connsiteY3" fmla="*/ 0 h 77305"/>
                <a:gd name="connsiteX4" fmla="*/ 0 w 341210"/>
                <a:gd name="connsiteY4" fmla="*/ 0 h 77305"/>
                <a:gd name="connsiteX5" fmla="*/ 0 w 341210"/>
                <a:gd name="connsiteY5" fmla="*/ 77306 h 77305"/>
                <a:gd name="connsiteX6" fmla="*/ 341211 w 341210"/>
                <a:gd name="connsiteY6" fmla="*/ 77306 h 77305"/>
                <a:gd name="connsiteX7" fmla="*/ 341211 w 341210"/>
                <a:gd name="connsiteY7" fmla="*/ 0 h 77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1210" h="77305">
                  <a:moveTo>
                    <a:pt x="302505" y="0"/>
                  </a:moveTo>
                  <a:lnTo>
                    <a:pt x="302505" y="38706"/>
                  </a:lnTo>
                  <a:lnTo>
                    <a:pt x="38706" y="38706"/>
                  </a:lnTo>
                  <a:lnTo>
                    <a:pt x="38706" y="0"/>
                  </a:lnTo>
                  <a:lnTo>
                    <a:pt x="0" y="0"/>
                  </a:lnTo>
                  <a:lnTo>
                    <a:pt x="0" y="77306"/>
                  </a:lnTo>
                  <a:lnTo>
                    <a:pt x="341211" y="77306"/>
                  </a:lnTo>
                  <a:lnTo>
                    <a:pt x="341211" y="0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D8EA7F2D-1879-CBA7-8071-8441488EA712}"/>
                </a:ext>
              </a:extLst>
            </p:cNvPr>
            <p:cNvSpPr/>
            <p:nvPr/>
          </p:nvSpPr>
          <p:spPr>
            <a:xfrm>
              <a:off x="6231221" y="2795168"/>
              <a:ext cx="235435" cy="249616"/>
            </a:xfrm>
            <a:custGeom>
              <a:avLst/>
              <a:gdLst>
                <a:gd name="connsiteX0" fmla="*/ 235436 w 235435"/>
                <a:gd name="connsiteY0" fmla="*/ 118784 h 249616"/>
                <a:gd name="connsiteX1" fmla="*/ 163248 w 235435"/>
                <a:gd name="connsiteY1" fmla="*/ 118784 h 249616"/>
                <a:gd name="connsiteX2" fmla="*/ 163248 w 235435"/>
                <a:gd name="connsiteY2" fmla="*/ 0 h 249616"/>
                <a:gd name="connsiteX3" fmla="*/ 72188 w 235435"/>
                <a:gd name="connsiteY3" fmla="*/ 0 h 249616"/>
                <a:gd name="connsiteX4" fmla="*/ 72188 w 235435"/>
                <a:gd name="connsiteY4" fmla="*/ 118784 h 249616"/>
                <a:gd name="connsiteX5" fmla="*/ 0 w 235435"/>
                <a:gd name="connsiteY5" fmla="*/ 118784 h 249616"/>
                <a:gd name="connsiteX6" fmla="*/ 117718 w 235435"/>
                <a:gd name="connsiteY6" fmla="*/ 249617 h 249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35" h="249616">
                  <a:moveTo>
                    <a:pt x="235436" y="118784"/>
                  </a:moveTo>
                  <a:lnTo>
                    <a:pt x="163248" y="118784"/>
                  </a:lnTo>
                  <a:lnTo>
                    <a:pt x="163248" y="0"/>
                  </a:lnTo>
                  <a:lnTo>
                    <a:pt x="72188" y="0"/>
                  </a:lnTo>
                  <a:lnTo>
                    <a:pt x="72188" y="118784"/>
                  </a:lnTo>
                  <a:lnTo>
                    <a:pt x="0" y="118784"/>
                  </a:lnTo>
                  <a:lnTo>
                    <a:pt x="117718" y="249617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14" name="Freeform: Shape 213">
            <a:extLst>
              <a:ext uri="{FF2B5EF4-FFF2-40B4-BE49-F238E27FC236}">
                <a16:creationId xmlns:a16="http://schemas.microsoft.com/office/drawing/2014/main" id="{D3E96D81-24BC-F3E3-D66F-EFF4FF01F192}"/>
              </a:ext>
            </a:extLst>
          </p:cNvPr>
          <p:cNvSpPr/>
          <p:nvPr/>
        </p:nvSpPr>
        <p:spPr>
          <a:xfrm>
            <a:off x="5495806" y="2841018"/>
            <a:ext cx="341211" cy="235435"/>
          </a:xfrm>
          <a:custGeom>
            <a:avLst/>
            <a:gdLst>
              <a:gd name="connsiteX0" fmla="*/ 289070 w 341211"/>
              <a:gd name="connsiteY0" fmla="*/ 68562 h 235435"/>
              <a:gd name="connsiteX1" fmla="*/ 199395 w 341211"/>
              <a:gd name="connsiteY1" fmla="*/ 0 h 235435"/>
              <a:gd name="connsiteX2" fmla="*/ 122196 w 341211"/>
              <a:gd name="connsiteY2" fmla="*/ 41585 h 235435"/>
              <a:gd name="connsiteX3" fmla="*/ 90741 w 341211"/>
              <a:gd name="connsiteY3" fmla="*/ 30176 h 235435"/>
              <a:gd name="connsiteX4" fmla="*/ 41052 w 341211"/>
              <a:gd name="connsiteY4" fmla="*/ 80824 h 235435"/>
              <a:gd name="connsiteX5" fmla="*/ 42865 w 341211"/>
              <a:gd name="connsiteY5" fmla="*/ 94473 h 235435"/>
              <a:gd name="connsiteX6" fmla="*/ 0 w 341211"/>
              <a:gd name="connsiteY6" fmla="*/ 161755 h 235435"/>
              <a:gd name="connsiteX7" fmla="*/ 72294 w 341211"/>
              <a:gd name="connsiteY7" fmla="*/ 235435 h 235435"/>
              <a:gd name="connsiteX8" fmla="*/ 144482 w 341211"/>
              <a:gd name="connsiteY8" fmla="*/ 235435 h 235435"/>
              <a:gd name="connsiteX9" fmla="*/ 144482 w 341211"/>
              <a:gd name="connsiteY9" fmla="*/ 170605 h 235435"/>
              <a:gd name="connsiteX10" fmla="*/ 105242 w 341211"/>
              <a:gd name="connsiteY10" fmla="*/ 170605 h 235435"/>
              <a:gd name="connsiteX11" fmla="*/ 170605 w 341211"/>
              <a:gd name="connsiteY11" fmla="*/ 92127 h 235435"/>
              <a:gd name="connsiteX12" fmla="*/ 235969 w 341211"/>
              <a:gd name="connsiteY12" fmla="*/ 170605 h 235435"/>
              <a:gd name="connsiteX13" fmla="*/ 196729 w 341211"/>
              <a:gd name="connsiteY13" fmla="*/ 170605 h 235435"/>
              <a:gd name="connsiteX14" fmla="*/ 196729 w 341211"/>
              <a:gd name="connsiteY14" fmla="*/ 235435 h 235435"/>
              <a:gd name="connsiteX15" fmla="*/ 256121 w 341211"/>
              <a:gd name="connsiteY15" fmla="*/ 235435 h 235435"/>
              <a:gd name="connsiteX16" fmla="*/ 341211 w 341211"/>
              <a:gd name="connsiteY16" fmla="*/ 148747 h 235435"/>
              <a:gd name="connsiteX17" fmla="*/ 289070 w 341211"/>
              <a:gd name="connsiteY17" fmla="*/ 68562 h 235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41211" h="235435">
                <a:moveTo>
                  <a:pt x="289070" y="68562"/>
                </a:moveTo>
                <a:cubicBezTo>
                  <a:pt x="277767" y="29003"/>
                  <a:pt x="241940" y="0"/>
                  <a:pt x="199395" y="0"/>
                </a:cubicBezTo>
                <a:cubicBezTo>
                  <a:pt x="167300" y="0"/>
                  <a:pt x="139043" y="16421"/>
                  <a:pt x="122196" y="41585"/>
                </a:cubicBezTo>
                <a:cubicBezTo>
                  <a:pt x="113666" y="34441"/>
                  <a:pt x="102683" y="30176"/>
                  <a:pt x="90741" y="30176"/>
                </a:cubicBezTo>
                <a:cubicBezTo>
                  <a:pt x="63337" y="30176"/>
                  <a:pt x="41052" y="52888"/>
                  <a:pt x="41052" y="80824"/>
                </a:cubicBezTo>
                <a:cubicBezTo>
                  <a:pt x="41052" y="85516"/>
                  <a:pt x="41692" y="90101"/>
                  <a:pt x="42865" y="94473"/>
                </a:cubicBezTo>
                <a:cubicBezTo>
                  <a:pt x="17594" y="105989"/>
                  <a:pt x="0" y="131793"/>
                  <a:pt x="0" y="161755"/>
                </a:cubicBezTo>
                <a:cubicBezTo>
                  <a:pt x="0" y="202381"/>
                  <a:pt x="32308" y="235435"/>
                  <a:pt x="72294" y="235435"/>
                </a:cubicBezTo>
                <a:lnTo>
                  <a:pt x="144482" y="235435"/>
                </a:lnTo>
                <a:lnTo>
                  <a:pt x="144482" y="170605"/>
                </a:lnTo>
                <a:lnTo>
                  <a:pt x="105242" y="170605"/>
                </a:lnTo>
                <a:lnTo>
                  <a:pt x="170605" y="92127"/>
                </a:lnTo>
                <a:lnTo>
                  <a:pt x="235969" y="170605"/>
                </a:lnTo>
                <a:lnTo>
                  <a:pt x="196729" y="170605"/>
                </a:lnTo>
                <a:lnTo>
                  <a:pt x="196729" y="235435"/>
                </a:lnTo>
                <a:lnTo>
                  <a:pt x="256121" y="235435"/>
                </a:lnTo>
                <a:cubicBezTo>
                  <a:pt x="303145" y="235435"/>
                  <a:pt x="341211" y="196623"/>
                  <a:pt x="341211" y="148747"/>
                </a:cubicBezTo>
                <a:cubicBezTo>
                  <a:pt x="341317" y="112493"/>
                  <a:pt x="319779" y="81571"/>
                  <a:pt x="289070" y="68562"/>
                </a:cubicBezTo>
                <a:close/>
              </a:path>
            </a:pathLst>
          </a:custGeom>
          <a:solidFill>
            <a:schemeClr val="tx1"/>
          </a:solidFill>
          <a:ln w="1065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5" name="Freeform: Shape 214">
            <a:extLst>
              <a:ext uri="{FF2B5EF4-FFF2-40B4-BE49-F238E27FC236}">
                <a16:creationId xmlns:a16="http://schemas.microsoft.com/office/drawing/2014/main" id="{6D90FECA-C5A6-D41B-88BF-81B8B8ADCDBB}"/>
              </a:ext>
            </a:extLst>
          </p:cNvPr>
          <p:cNvSpPr/>
          <p:nvPr/>
        </p:nvSpPr>
        <p:spPr>
          <a:xfrm>
            <a:off x="4813384" y="2841018"/>
            <a:ext cx="341423" cy="235328"/>
          </a:xfrm>
          <a:custGeom>
            <a:avLst/>
            <a:gdLst>
              <a:gd name="connsiteX0" fmla="*/ 289069 w 341423"/>
              <a:gd name="connsiteY0" fmla="*/ 68562 h 235328"/>
              <a:gd name="connsiteX1" fmla="*/ 199395 w 341423"/>
              <a:gd name="connsiteY1" fmla="*/ 0 h 235328"/>
              <a:gd name="connsiteX2" fmla="*/ 122196 w 341423"/>
              <a:gd name="connsiteY2" fmla="*/ 41585 h 235328"/>
              <a:gd name="connsiteX3" fmla="*/ 90741 w 341423"/>
              <a:gd name="connsiteY3" fmla="*/ 30176 h 235328"/>
              <a:gd name="connsiteX4" fmla="*/ 41052 w 341423"/>
              <a:gd name="connsiteY4" fmla="*/ 80824 h 235328"/>
              <a:gd name="connsiteX5" fmla="*/ 42865 w 341423"/>
              <a:gd name="connsiteY5" fmla="*/ 94473 h 235328"/>
              <a:gd name="connsiteX6" fmla="*/ 0 w 341423"/>
              <a:gd name="connsiteY6" fmla="*/ 161755 h 235328"/>
              <a:gd name="connsiteX7" fmla="*/ 72187 w 341423"/>
              <a:gd name="connsiteY7" fmla="*/ 235329 h 235328"/>
              <a:gd name="connsiteX8" fmla="*/ 170712 w 341423"/>
              <a:gd name="connsiteY8" fmla="*/ 235329 h 235328"/>
              <a:gd name="connsiteX9" fmla="*/ 105349 w 341423"/>
              <a:gd name="connsiteY9" fmla="*/ 156957 h 235328"/>
              <a:gd name="connsiteX10" fmla="*/ 144588 w 341423"/>
              <a:gd name="connsiteY10" fmla="*/ 156957 h 235328"/>
              <a:gd name="connsiteX11" fmla="*/ 144588 w 341423"/>
              <a:gd name="connsiteY11" fmla="*/ 92127 h 235328"/>
              <a:gd name="connsiteX12" fmla="*/ 196942 w 341423"/>
              <a:gd name="connsiteY12" fmla="*/ 92127 h 235328"/>
              <a:gd name="connsiteX13" fmla="*/ 196942 w 341423"/>
              <a:gd name="connsiteY13" fmla="*/ 156957 h 235328"/>
              <a:gd name="connsiteX14" fmla="*/ 236182 w 341423"/>
              <a:gd name="connsiteY14" fmla="*/ 156957 h 235328"/>
              <a:gd name="connsiteX15" fmla="*/ 170819 w 341423"/>
              <a:gd name="connsiteY15" fmla="*/ 235329 h 235328"/>
              <a:gd name="connsiteX16" fmla="*/ 256334 w 341423"/>
              <a:gd name="connsiteY16" fmla="*/ 235329 h 235328"/>
              <a:gd name="connsiteX17" fmla="*/ 341424 w 341423"/>
              <a:gd name="connsiteY17" fmla="*/ 148640 h 235328"/>
              <a:gd name="connsiteX18" fmla="*/ 289069 w 341423"/>
              <a:gd name="connsiteY18" fmla="*/ 68562 h 235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41423" h="235328">
                <a:moveTo>
                  <a:pt x="289069" y="68562"/>
                </a:moveTo>
                <a:cubicBezTo>
                  <a:pt x="277767" y="29003"/>
                  <a:pt x="241833" y="0"/>
                  <a:pt x="199395" y="0"/>
                </a:cubicBezTo>
                <a:cubicBezTo>
                  <a:pt x="167300" y="0"/>
                  <a:pt x="139043" y="16421"/>
                  <a:pt x="122196" y="41585"/>
                </a:cubicBezTo>
                <a:cubicBezTo>
                  <a:pt x="113666" y="34441"/>
                  <a:pt x="102683" y="30176"/>
                  <a:pt x="90741" y="30176"/>
                </a:cubicBezTo>
                <a:cubicBezTo>
                  <a:pt x="63337" y="30176"/>
                  <a:pt x="41052" y="52781"/>
                  <a:pt x="41052" y="80824"/>
                </a:cubicBezTo>
                <a:cubicBezTo>
                  <a:pt x="41052" y="85516"/>
                  <a:pt x="41692" y="90101"/>
                  <a:pt x="42865" y="94473"/>
                </a:cubicBezTo>
                <a:cubicBezTo>
                  <a:pt x="17594" y="105989"/>
                  <a:pt x="0" y="131793"/>
                  <a:pt x="0" y="161755"/>
                </a:cubicBezTo>
                <a:cubicBezTo>
                  <a:pt x="0" y="202381"/>
                  <a:pt x="32308" y="235329"/>
                  <a:pt x="72187" y="235329"/>
                </a:cubicBezTo>
                <a:lnTo>
                  <a:pt x="170712" y="235329"/>
                </a:lnTo>
                <a:lnTo>
                  <a:pt x="105349" y="156957"/>
                </a:lnTo>
                <a:lnTo>
                  <a:pt x="144588" y="156957"/>
                </a:lnTo>
                <a:lnTo>
                  <a:pt x="144588" y="92127"/>
                </a:lnTo>
                <a:lnTo>
                  <a:pt x="196942" y="92127"/>
                </a:lnTo>
                <a:lnTo>
                  <a:pt x="196942" y="156957"/>
                </a:lnTo>
                <a:lnTo>
                  <a:pt x="236182" y="156957"/>
                </a:lnTo>
                <a:lnTo>
                  <a:pt x="170819" y="235329"/>
                </a:lnTo>
                <a:lnTo>
                  <a:pt x="256334" y="235329"/>
                </a:lnTo>
                <a:cubicBezTo>
                  <a:pt x="303358" y="235329"/>
                  <a:pt x="341424" y="196516"/>
                  <a:pt x="341424" y="148640"/>
                </a:cubicBezTo>
                <a:cubicBezTo>
                  <a:pt x="341317" y="112493"/>
                  <a:pt x="319778" y="81677"/>
                  <a:pt x="289069" y="68562"/>
                </a:cubicBezTo>
                <a:close/>
              </a:path>
            </a:pathLst>
          </a:custGeom>
          <a:solidFill>
            <a:schemeClr val="tx1"/>
          </a:solidFill>
          <a:ln w="1065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6" name="Freeform: Shape 215">
            <a:extLst>
              <a:ext uri="{FF2B5EF4-FFF2-40B4-BE49-F238E27FC236}">
                <a16:creationId xmlns:a16="http://schemas.microsoft.com/office/drawing/2014/main" id="{FC47A83E-255D-5E35-B4F6-4DC55BD2A8DB}"/>
              </a:ext>
            </a:extLst>
          </p:cNvPr>
          <p:cNvSpPr/>
          <p:nvPr/>
        </p:nvSpPr>
        <p:spPr>
          <a:xfrm>
            <a:off x="4130963" y="2840912"/>
            <a:ext cx="341317" cy="235435"/>
          </a:xfrm>
          <a:custGeom>
            <a:avLst/>
            <a:gdLst>
              <a:gd name="connsiteX0" fmla="*/ 289069 w 341317"/>
              <a:gd name="connsiteY0" fmla="*/ 68562 h 235435"/>
              <a:gd name="connsiteX1" fmla="*/ 199395 w 341317"/>
              <a:gd name="connsiteY1" fmla="*/ 0 h 235435"/>
              <a:gd name="connsiteX2" fmla="*/ 122196 w 341317"/>
              <a:gd name="connsiteY2" fmla="*/ 41585 h 235435"/>
              <a:gd name="connsiteX3" fmla="*/ 90741 w 341317"/>
              <a:gd name="connsiteY3" fmla="*/ 30176 h 235435"/>
              <a:gd name="connsiteX4" fmla="*/ 41052 w 341317"/>
              <a:gd name="connsiteY4" fmla="*/ 80824 h 235435"/>
              <a:gd name="connsiteX5" fmla="*/ 42864 w 341317"/>
              <a:gd name="connsiteY5" fmla="*/ 94473 h 235435"/>
              <a:gd name="connsiteX6" fmla="*/ 0 w 341317"/>
              <a:gd name="connsiteY6" fmla="*/ 161755 h 235435"/>
              <a:gd name="connsiteX7" fmla="*/ 72294 w 341317"/>
              <a:gd name="connsiteY7" fmla="*/ 235435 h 235435"/>
              <a:gd name="connsiteX8" fmla="*/ 256228 w 341317"/>
              <a:gd name="connsiteY8" fmla="*/ 235435 h 235435"/>
              <a:gd name="connsiteX9" fmla="*/ 341317 w 341317"/>
              <a:gd name="connsiteY9" fmla="*/ 148640 h 235435"/>
              <a:gd name="connsiteX10" fmla="*/ 289069 w 341317"/>
              <a:gd name="connsiteY10" fmla="*/ 68562 h 235435"/>
              <a:gd name="connsiteX11" fmla="*/ 117078 w 341317"/>
              <a:gd name="connsiteY11" fmla="*/ 134885 h 235435"/>
              <a:gd name="connsiteX12" fmla="*/ 176896 w 341317"/>
              <a:gd name="connsiteY12" fmla="*/ 75066 h 235435"/>
              <a:gd name="connsiteX13" fmla="*/ 212404 w 341317"/>
              <a:gd name="connsiteY13" fmla="*/ 86795 h 235435"/>
              <a:gd name="connsiteX14" fmla="*/ 224239 w 341317"/>
              <a:gd name="connsiteY14" fmla="*/ 74960 h 235435"/>
              <a:gd name="connsiteX15" fmla="*/ 224239 w 341317"/>
              <a:gd name="connsiteY15" fmla="*/ 111640 h 235435"/>
              <a:gd name="connsiteX16" fmla="*/ 187559 w 341317"/>
              <a:gd name="connsiteY16" fmla="*/ 111640 h 235435"/>
              <a:gd name="connsiteX17" fmla="*/ 199288 w 341317"/>
              <a:gd name="connsiteY17" fmla="*/ 99911 h 235435"/>
              <a:gd name="connsiteX18" fmla="*/ 193104 w 341317"/>
              <a:gd name="connsiteY18" fmla="*/ 96605 h 235435"/>
              <a:gd name="connsiteX19" fmla="*/ 177003 w 341317"/>
              <a:gd name="connsiteY19" fmla="*/ 93406 h 235435"/>
              <a:gd name="connsiteX20" fmla="*/ 160902 w 341317"/>
              <a:gd name="connsiteY20" fmla="*/ 96605 h 235435"/>
              <a:gd name="connsiteX21" fmla="*/ 147680 w 341317"/>
              <a:gd name="connsiteY21" fmla="*/ 105455 h 235435"/>
              <a:gd name="connsiteX22" fmla="*/ 138723 w 341317"/>
              <a:gd name="connsiteY22" fmla="*/ 118677 h 235435"/>
              <a:gd name="connsiteX23" fmla="*/ 135418 w 341317"/>
              <a:gd name="connsiteY23" fmla="*/ 134778 h 235435"/>
              <a:gd name="connsiteX24" fmla="*/ 136484 w 341317"/>
              <a:gd name="connsiteY24" fmla="*/ 144375 h 235435"/>
              <a:gd name="connsiteX25" fmla="*/ 117824 w 341317"/>
              <a:gd name="connsiteY25" fmla="*/ 144375 h 235435"/>
              <a:gd name="connsiteX26" fmla="*/ 117078 w 341317"/>
              <a:gd name="connsiteY26" fmla="*/ 134885 h 235435"/>
              <a:gd name="connsiteX27" fmla="*/ 177003 w 341317"/>
              <a:gd name="connsiteY27" fmla="*/ 194703 h 235435"/>
              <a:gd name="connsiteX28" fmla="*/ 141389 w 341317"/>
              <a:gd name="connsiteY28" fmla="*/ 182974 h 235435"/>
              <a:gd name="connsiteX29" fmla="*/ 129660 w 341317"/>
              <a:gd name="connsiteY29" fmla="*/ 194703 h 235435"/>
              <a:gd name="connsiteX30" fmla="*/ 129660 w 341317"/>
              <a:gd name="connsiteY30" fmla="*/ 158023 h 235435"/>
              <a:gd name="connsiteX31" fmla="*/ 166340 w 341317"/>
              <a:gd name="connsiteY31" fmla="*/ 158023 h 235435"/>
              <a:gd name="connsiteX32" fmla="*/ 154504 w 341317"/>
              <a:gd name="connsiteY32" fmla="*/ 169752 h 235435"/>
              <a:gd name="connsiteX33" fmla="*/ 160796 w 341317"/>
              <a:gd name="connsiteY33" fmla="*/ 173058 h 235435"/>
              <a:gd name="connsiteX34" fmla="*/ 176896 w 341317"/>
              <a:gd name="connsiteY34" fmla="*/ 176257 h 235435"/>
              <a:gd name="connsiteX35" fmla="*/ 192997 w 341317"/>
              <a:gd name="connsiteY35" fmla="*/ 173058 h 235435"/>
              <a:gd name="connsiteX36" fmla="*/ 206219 w 341317"/>
              <a:gd name="connsiteY36" fmla="*/ 164101 h 235435"/>
              <a:gd name="connsiteX37" fmla="*/ 215176 w 341317"/>
              <a:gd name="connsiteY37" fmla="*/ 150879 h 235435"/>
              <a:gd name="connsiteX38" fmla="*/ 218375 w 341317"/>
              <a:gd name="connsiteY38" fmla="*/ 134671 h 235435"/>
              <a:gd name="connsiteX39" fmla="*/ 217308 w 341317"/>
              <a:gd name="connsiteY39" fmla="*/ 125075 h 235435"/>
              <a:gd name="connsiteX40" fmla="*/ 235968 w 341317"/>
              <a:gd name="connsiteY40" fmla="*/ 125075 h 235435"/>
              <a:gd name="connsiteX41" fmla="*/ 236715 w 341317"/>
              <a:gd name="connsiteY41" fmla="*/ 134671 h 235435"/>
              <a:gd name="connsiteX42" fmla="*/ 177003 w 341317"/>
              <a:gd name="connsiteY42" fmla="*/ 194703 h 235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41317" h="235435">
                <a:moveTo>
                  <a:pt x="289069" y="68562"/>
                </a:moveTo>
                <a:cubicBezTo>
                  <a:pt x="277767" y="29003"/>
                  <a:pt x="241940" y="0"/>
                  <a:pt x="199395" y="0"/>
                </a:cubicBezTo>
                <a:cubicBezTo>
                  <a:pt x="167300" y="0"/>
                  <a:pt x="139043" y="16421"/>
                  <a:pt x="122196" y="41585"/>
                </a:cubicBezTo>
                <a:cubicBezTo>
                  <a:pt x="113666" y="34441"/>
                  <a:pt x="102683" y="30176"/>
                  <a:pt x="90741" y="30176"/>
                </a:cubicBezTo>
                <a:cubicBezTo>
                  <a:pt x="63337" y="30176"/>
                  <a:pt x="41052" y="52888"/>
                  <a:pt x="41052" y="80824"/>
                </a:cubicBezTo>
                <a:cubicBezTo>
                  <a:pt x="41052" y="85516"/>
                  <a:pt x="41692" y="90101"/>
                  <a:pt x="42864" y="94473"/>
                </a:cubicBezTo>
                <a:cubicBezTo>
                  <a:pt x="17594" y="105988"/>
                  <a:pt x="0" y="131793"/>
                  <a:pt x="0" y="161755"/>
                </a:cubicBezTo>
                <a:cubicBezTo>
                  <a:pt x="0" y="202487"/>
                  <a:pt x="32308" y="235435"/>
                  <a:pt x="72294" y="235435"/>
                </a:cubicBezTo>
                <a:lnTo>
                  <a:pt x="256228" y="235435"/>
                </a:lnTo>
                <a:cubicBezTo>
                  <a:pt x="303251" y="235435"/>
                  <a:pt x="341317" y="196623"/>
                  <a:pt x="341317" y="148640"/>
                </a:cubicBezTo>
                <a:cubicBezTo>
                  <a:pt x="341317" y="112599"/>
                  <a:pt x="319778" y="81677"/>
                  <a:pt x="289069" y="68562"/>
                </a:cubicBezTo>
                <a:close/>
                <a:moveTo>
                  <a:pt x="117078" y="134885"/>
                </a:moveTo>
                <a:cubicBezTo>
                  <a:pt x="117078" y="101830"/>
                  <a:pt x="143842" y="75066"/>
                  <a:pt x="176896" y="75066"/>
                </a:cubicBezTo>
                <a:cubicBezTo>
                  <a:pt x="190225" y="75066"/>
                  <a:pt x="202487" y="79438"/>
                  <a:pt x="212404" y="86795"/>
                </a:cubicBezTo>
                <a:lnTo>
                  <a:pt x="224239" y="74960"/>
                </a:lnTo>
                <a:lnTo>
                  <a:pt x="224239" y="111640"/>
                </a:lnTo>
                <a:lnTo>
                  <a:pt x="187559" y="111640"/>
                </a:lnTo>
                <a:lnTo>
                  <a:pt x="199288" y="99911"/>
                </a:lnTo>
                <a:cubicBezTo>
                  <a:pt x="197262" y="98631"/>
                  <a:pt x="195236" y="97565"/>
                  <a:pt x="193104" y="96605"/>
                </a:cubicBezTo>
                <a:cubicBezTo>
                  <a:pt x="187986" y="94473"/>
                  <a:pt x="182548" y="93406"/>
                  <a:pt x="177003" y="93406"/>
                </a:cubicBezTo>
                <a:cubicBezTo>
                  <a:pt x="171352" y="93406"/>
                  <a:pt x="165914" y="94473"/>
                  <a:pt x="160902" y="96605"/>
                </a:cubicBezTo>
                <a:cubicBezTo>
                  <a:pt x="155997" y="98738"/>
                  <a:pt x="151519" y="101723"/>
                  <a:pt x="147680" y="105455"/>
                </a:cubicBezTo>
                <a:cubicBezTo>
                  <a:pt x="143842" y="109294"/>
                  <a:pt x="140856" y="113772"/>
                  <a:pt x="138723" y="118677"/>
                </a:cubicBezTo>
                <a:cubicBezTo>
                  <a:pt x="136591" y="123796"/>
                  <a:pt x="135418" y="129233"/>
                  <a:pt x="135418" y="134778"/>
                </a:cubicBezTo>
                <a:cubicBezTo>
                  <a:pt x="135418" y="138084"/>
                  <a:pt x="135844" y="141283"/>
                  <a:pt x="136484" y="144375"/>
                </a:cubicBezTo>
                <a:lnTo>
                  <a:pt x="117824" y="144375"/>
                </a:lnTo>
                <a:cubicBezTo>
                  <a:pt x="117398" y="141283"/>
                  <a:pt x="117078" y="138084"/>
                  <a:pt x="117078" y="134885"/>
                </a:cubicBezTo>
                <a:close/>
                <a:moveTo>
                  <a:pt x="177003" y="194703"/>
                </a:moveTo>
                <a:cubicBezTo>
                  <a:pt x="163674" y="194703"/>
                  <a:pt x="151305" y="190331"/>
                  <a:pt x="141389" y="182974"/>
                </a:cubicBezTo>
                <a:lnTo>
                  <a:pt x="129660" y="194703"/>
                </a:lnTo>
                <a:lnTo>
                  <a:pt x="129660" y="158023"/>
                </a:lnTo>
                <a:lnTo>
                  <a:pt x="166340" y="158023"/>
                </a:lnTo>
                <a:lnTo>
                  <a:pt x="154504" y="169752"/>
                </a:lnTo>
                <a:cubicBezTo>
                  <a:pt x="156530" y="171032"/>
                  <a:pt x="158556" y="172098"/>
                  <a:pt x="160796" y="173058"/>
                </a:cubicBezTo>
                <a:cubicBezTo>
                  <a:pt x="165914" y="175190"/>
                  <a:pt x="171352" y="176257"/>
                  <a:pt x="176896" y="176257"/>
                </a:cubicBezTo>
                <a:cubicBezTo>
                  <a:pt x="182548" y="176257"/>
                  <a:pt x="187986" y="175190"/>
                  <a:pt x="192997" y="173058"/>
                </a:cubicBezTo>
                <a:cubicBezTo>
                  <a:pt x="197902" y="170925"/>
                  <a:pt x="202381" y="167940"/>
                  <a:pt x="206219" y="164101"/>
                </a:cubicBezTo>
                <a:cubicBezTo>
                  <a:pt x="210058" y="160262"/>
                  <a:pt x="213043" y="155891"/>
                  <a:pt x="215176" y="150879"/>
                </a:cubicBezTo>
                <a:cubicBezTo>
                  <a:pt x="217308" y="145761"/>
                  <a:pt x="218375" y="140323"/>
                  <a:pt x="218375" y="134671"/>
                </a:cubicBezTo>
                <a:cubicBezTo>
                  <a:pt x="218375" y="131473"/>
                  <a:pt x="217948" y="128167"/>
                  <a:pt x="217308" y="125075"/>
                </a:cubicBezTo>
                <a:lnTo>
                  <a:pt x="235968" y="125075"/>
                </a:lnTo>
                <a:cubicBezTo>
                  <a:pt x="236502" y="128167"/>
                  <a:pt x="236715" y="131366"/>
                  <a:pt x="236715" y="134671"/>
                </a:cubicBezTo>
                <a:cubicBezTo>
                  <a:pt x="236821" y="167940"/>
                  <a:pt x="210058" y="194703"/>
                  <a:pt x="177003" y="194703"/>
                </a:cubicBezTo>
                <a:close/>
              </a:path>
            </a:pathLst>
          </a:custGeom>
          <a:solidFill>
            <a:schemeClr val="tx1"/>
          </a:solidFill>
          <a:ln w="1065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7" name="Freeform: Shape 216">
            <a:extLst>
              <a:ext uri="{FF2B5EF4-FFF2-40B4-BE49-F238E27FC236}">
                <a16:creationId xmlns:a16="http://schemas.microsoft.com/office/drawing/2014/main" id="{B7CD65A3-FCB6-A2F5-C8B4-6BC8435A6D5F}"/>
              </a:ext>
            </a:extLst>
          </p:cNvPr>
          <p:cNvSpPr/>
          <p:nvPr/>
        </p:nvSpPr>
        <p:spPr>
          <a:xfrm>
            <a:off x="3448542" y="2840912"/>
            <a:ext cx="341317" cy="235435"/>
          </a:xfrm>
          <a:custGeom>
            <a:avLst/>
            <a:gdLst>
              <a:gd name="connsiteX0" fmla="*/ 289070 w 341317"/>
              <a:gd name="connsiteY0" fmla="*/ 68562 h 235435"/>
              <a:gd name="connsiteX1" fmla="*/ 199395 w 341317"/>
              <a:gd name="connsiteY1" fmla="*/ 0 h 235435"/>
              <a:gd name="connsiteX2" fmla="*/ 122196 w 341317"/>
              <a:gd name="connsiteY2" fmla="*/ 41585 h 235435"/>
              <a:gd name="connsiteX3" fmla="*/ 90741 w 341317"/>
              <a:gd name="connsiteY3" fmla="*/ 30176 h 235435"/>
              <a:gd name="connsiteX4" fmla="*/ 41052 w 341317"/>
              <a:gd name="connsiteY4" fmla="*/ 80824 h 235435"/>
              <a:gd name="connsiteX5" fmla="*/ 42865 w 341317"/>
              <a:gd name="connsiteY5" fmla="*/ 94473 h 235435"/>
              <a:gd name="connsiteX6" fmla="*/ 0 w 341317"/>
              <a:gd name="connsiteY6" fmla="*/ 161755 h 235435"/>
              <a:gd name="connsiteX7" fmla="*/ 72294 w 341317"/>
              <a:gd name="connsiteY7" fmla="*/ 235435 h 235435"/>
              <a:gd name="connsiteX8" fmla="*/ 256228 w 341317"/>
              <a:gd name="connsiteY8" fmla="*/ 235435 h 235435"/>
              <a:gd name="connsiteX9" fmla="*/ 341317 w 341317"/>
              <a:gd name="connsiteY9" fmla="*/ 148640 h 235435"/>
              <a:gd name="connsiteX10" fmla="*/ 289070 w 341317"/>
              <a:gd name="connsiteY10" fmla="*/ 68562 h 235435"/>
              <a:gd name="connsiteX11" fmla="*/ 156211 w 341317"/>
              <a:gd name="connsiteY11" fmla="*/ 182761 h 235435"/>
              <a:gd name="connsiteX12" fmla="*/ 135844 w 341317"/>
              <a:gd name="connsiteY12" fmla="*/ 162395 h 235435"/>
              <a:gd name="connsiteX13" fmla="*/ 135844 w 341317"/>
              <a:gd name="connsiteY13" fmla="*/ 162395 h 235435"/>
              <a:gd name="connsiteX14" fmla="*/ 108121 w 341317"/>
              <a:gd name="connsiteY14" fmla="*/ 134671 h 235435"/>
              <a:gd name="connsiteX15" fmla="*/ 128487 w 341317"/>
              <a:gd name="connsiteY15" fmla="*/ 114305 h 235435"/>
              <a:gd name="connsiteX16" fmla="*/ 156211 w 341317"/>
              <a:gd name="connsiteY16" fmla="*/ 142029 h 235435"/>
              <a:gd name="connsiteX17" fmla="*/ 212937 w 341317"/>
              <a:gd name="connsiteY17" fmla="*/ 85303 h 235435"/>
              <a:gd name="connsiteX18" fmla="*/ 233303 w 341317"/>
              <a:gd name="connsiteY18" fmla="*/ 105669 h 235435"/>
              <a:gd name="connsiteX19" fmla="*/ 156211 w 341317"/>
              <a:gd name="connsiteY19" fmla="*/ 182761 h 235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41317" h="235435">
                <a:moveTo>
                  <a:pt x="289070" y="68562"/>
                </a:moveTo>
                <a:cubicBezTo>
                  <a:pt x="277767" y="28896"/>
                  <a:pt x="241940" y="0"/>
                  <a:pt x="199395" y="0"/>
                </a:cubicBezTo>
                <a:cubicBezTo>
                  <a:pt x="167300" y="0"/>
                  <a:pt x="139043" y="16527"/>
                  <a:pt x="122196" y="41585"/>
                </a:cubicBezTo>
                <a:cubicBezTo>
                  <a:pt x="113666" y="34441"/>
                  <a:pt x="102683" y="30176"/>
                  <a:pt x="90741" y="30176"/>
                </a:cubicBezTo>
                <a:cubicBezTo>
                  <a:pt x="63337" y="30176"/>
                  <a:pt x="41052" y="52888"/>
                  <a:pt x="41052" y="80824"/>
                </a:cubicBezTo>
                <a:cubicBezTo>
                  <a:pt x="41052" y="85516"/>
                  <a:pt x="41692" y="90101"/>
                  <a:pt x="42865" y="94473"/>
                </a:cubicBezTo>
                <a:cubicBezTo>
                  <a:pt x="17594" y="105988"/>
                  <a:pt x="0" y="131793"/>
                  <a:pt x="0" y="161755"/>
                </a:cubicBezTo>
                <a:cubicBezTo>
                  <a:pt x="0" y="202487"/>
                  <a:pt x="32308" y="235435"/>
                  <a:pt x="72294" y="235435"/>
                </a:cubicBezTo>
                <a:lnTo>
                  <a:pt x="256228" y="235435"/>
                </a:lnTo>
                <a:cubicBezTo>
                  <a:pt x="303251" y="235435"/>
                  <a:pt x="341317" y="196623"/>
                  <a:pt x="341317" y="148640"/>
                </a:cubicBezTo>
                <a:cubicBezTo>
                  <a:pt x="341317" y="112599"/>
                  <a:pt x="319778" y="81677"/>
                  <a:pt x="289070" y="68562"/>
                </a:cubicBezTo>
                <a:close/>
                <a:moveTo>
                  <a:pt x="156211" y="182761"/>
                </a:moveTo>
                <a:lnTo>
                  <a:pt x="135844" y="162395"/>
                </a:lnTo>
                <a:lnTo>
                  <a:pt x="135844" y="162395"/>
                </a:lnTo>
                <a:lnTo>
                  <a:pt x="108121" y="134671"/>
                </a:lnTo>
                <a:lnTo>
                  <a:pt x="128487" y="114305"/>
                </a:lnTo>
                <a:lnTo>
                  <a:pt x="156211" y="142029"/>
                </a:lnTo>
                <a:lnTo>
                  <a:pt x="212937" y="85303"/>
                </a:lnTo>
                <a:lnTo>
                  <a:pt x="233303" y="105669"/>
                </a:lnTo>
                <a:lnTo>
                  <a:pt x="156211" y="182761"/>
                </a:lnTo>
                <a:close/>
              </a:path>
            </a:pathLst>
          </a:custGeom>
          <a:solidFill>
            <a:schemeClr val="tx1"/>
          </a:solidFill>
          <a:ln w="1065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218" name="Graphic 2">
            <a:extLst>
              <a:ext uri="{FF2B5EF4-FFF2-40B4-BE49-F238E27FC236}">
                <a16:creationId xmlns:a16="http://schemas.microsoft.com/office/drawing/2014/main" id="{0A09AF8C-A02E-9C6E-C3FB-70258073F018}"/>
              </a:ext>
            </a:extLst>
          </p:cNvPr>
          <p:cNvGrpSpPr/>
          <p:nvPr/>
        </p:nvGrpSpPr>
        <p:grpSpPr>
          <a:xfrm>
            <a:off x="2766440" y="2833874"/>
            <a:ext cx="340891" cy="249616"/>
            <a:chOff x="2766440" y="2833874"/>
            <a:chExt cx="340891" cy="249616"/>
          </a:xfrm>
          <a:solidFill>
            <a:schemeClr val="tx1"/>
          </a:solidFill>
        </p:grpSpPr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133409FC-1CC4-549B-076A-6A4E9AC2E8D1}"/>
                </a:ext>
              </a:extLst>
            </p:cNvPr>
            <p:cNvSpPr/>
            <p:nvPr/>
          </p:nvSpPr>
          <p:spPr>
            <a:xfrm>
              <a:off x="2843532" y="2901583"/>
              <a:ext cx="263799" cy="181908"/>
            </a:xfrm>
            <a:custGeom>
              <a:avLst/>
              <a:gdLst>
                <a:gd name="connsiteX0" fmla="*/ 223493 w 263799"/>
                <a:gd name="connsiteY0" fmla="*/ 52994 h 181908"/>
                <a:gd name="connsiteX1" fmla="*/ 154185 w 263799"/>
                <a:gd name="connsiteY1" fmla="*/ 0 h 181908"/>
                <a:gd name="connsiteX2" fmla="*/ 94473 w 263799"/>
                <a:gd name="connsiteY2" fmla="*/ 32095 h 181908"/>
                <a:gd name="connsiteX3" fmla="*/ 70161 w 263799"/>
                <a:gd name="connsiteY3" fmla="*/ 23245 h 181908"/>
                <a:gd name="connsiteX4" fmla="*/ 31775 w 263799"/>
                <a:gd name="connsiteY4" fmla="*/ 62378 h 181908"/>
                <a:gd name="connsiteX5" fmla="*/ 33161 w 263799"/>
                <a:gd name="connsiteY5" fmla="*/ 72934 h 181908"/>
                <a:gd name="connsiteX6" fmla="*/ 0 w 263799"/>
                <a:gd name="connsiteY6" fmla="*/ 124968 h 181908"/>
                <a:gd name="connsiteX7" fmla="*/ 55873 w 263799"/>
                <a:gd name="connsiteY7" fmla="*/ 181908 h 181908"/>
                <a:gd name="connsiteX8" fmla="*/ 198009 w 263799"/>
                <a:gd name="connsiteY8" fmla="*/ 181908 h 181908"/>
                <a:gd name="connsiteX9" fmla="*/ 263799 w 263799"/>
                <a:gd name="connsiteY9" fmla="*/ 114839 h 181908"/>
                <a:gd name="connsiteX10" fmla="*/ 223493 w 263799"/>
                <a:gd name="connsiteY10" fmla="*/ 52994 h 18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3799" h="181908">
                  <a:moveTo>
                    <a:pt x="223493" y="52994"/>
                  </a:moveTo>
                  <a:cubicBezTo>
                    <a:pt x="214749" y="22392"/>
                    <a:pt x="187026" y="0"/>
                    <a:pt x="154185" y="0"/>
                  </a:cubicBezTo>
                  <a:cubicBezTo>
                    <a:pt x="129447" y="0"/>
                    <a:pt x="107481" y="12796"/>
                    <a:pt x="94473" y="32095"/>
                  </a:cubicBezTo>
                  <a:cubicBezTo>
                    <a:pt x="87862" y="26551"/>
                    <a:pt x="79438" y="23245"/>
                    <a:pt x="70161" y="23245"/>
                  </a:cubicBezTo>
                  <a:cubicBezTo>
                    <a:pt x="48942" y="23245"/>
                    <a:pt x="31775" y="40732"/>
                    <a:pt x="31775" y="62378"/>
                  </a:cubicBezTo>
                  <a:cubicBezTo>
                    <a:pt x="31775" y="66003"/>
                    <a:pt x="32308" y="69522"/>
                    <a:pt x="33161" y="72934"/>
                  </a:cubicBezTo>
                  <a:cubicBezTo>
                    <a:pt x="13648" y="81784"/>
                    <a:pt x="0" y="101724"/>
                    <a:pt x="0" y="124968"/>
                  </a:cubicBezTo>
                  <a:cubicBezTo>
                    <a:pt x="0" y="156424"/>
                    <a:pt x="25058" y="181908"/>
                    <a:pt x="55873" y="181908"/>
                  </a:cubicBezTo>
                  <a:lnTo>
                    <a:pt x="198009" y="181908"/>
                  </a:lnTo>
                  <a:cubicBezTo>
                    <a:pt x="234369" y="181908"/>
                    <a:pt x="263799" y="151945"/>
                    <a:pt x="263799" y="114839"/>
                  </a:cubicBezTo>
                  <a:cubicBezTo>
                    <a:pt x="263905" y="87009"/>
                    <a:pt x="247271" y="63124"/>
                    <a:pt x="223493" y="52994"/>
                  </a:cubicBez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5D6BBD82-DEF9-92F9-A9AC-BD8CF175E360}"/>
                </a:ext>
              </a:extLst>
            </p:cNvPr>
            <p:cNvSpPr/>
            <p:nvPr/>
          </p:nvSpPr>
          <p:spPr>
            <a:xfrm>
              <a:off x="2766440" y="2833874"/>
              <a:ext cx="250789" cy="217628"/>
            </a:xfrm>
            <a:custGeom>
              <a:avLst/>
              <a:gdLst>
                <a:gd name="connsiteX0" fmla="*/ 89248 w 250789"/>
                <a:gd name="connsiteY0" fmla="*/ 61844 h 217628"/>
                <a:gd name="connsiteX1" fmla="*/ 101190 w 250789"/>
                <a:gd name="connsiteY1" fmla="*/ 66216 h 217628"/>
                <a:gd name="connsiteX2" fmla="*/ 112173 w 250789"/>
                <a:gd name="connsiteY2" fmla="*/ 75386 h 217628"/>
                <a:gd name="connsiteX3" fmla="*/ 121983 w 250789"/>
                <a:gd name="connsiteY3" fmla="*/ 70055 h 217628"/>
                <a:gd name="connsiteX4" fmla="*/ 125075 w 250789"/>
                <a:gd name="connsiteY4" fmla="*/ 68775 h 217628"/>
                <a:gd name="connsiteX5" fmla="*/ 129553 w 250789"/>
                <a:gd name="connsiteY5" fmla="*/ 62058 h 217628"/>
                <a:gd name="connsiteX6" fmla="*/ 173164 w 250789"/>
                <a:gd name="connsiteY6" fmla="*/ 38493 h 217628"/>
                <a:gd name="connsiteX7" fmla="*/ 200675 w 250789"/>
                <a:gd name="connsiteY7" fmla="*/ 46490 h 217628"/>
                <a:gd name="connsiteX8" fmla="*/ 231277 w 250789"/>
                <a:gd name="connsiteY8" fmla="*/ 41585 h 217628"/>
                <a:gd name="connsiteX9" fmla="*/ 250790 w 250789"/>
                <a:gd name="connsiteY9" fmla="*/ 43611 h 217628"/>
                <a:gd name="connsiteX10" fmla="*/ 228825 w 250789"/>
                <a:gd name="connsiteY10" fmla="*/ 19086 h 217628"/>
                <a:gd name="connsiteX11" fmla="*/ 173271 w 250789"/>
                <a:gd name="connsiteY11" fmla="*/ 0 h 217628"/>
                <a:gd name="connsiteX12" fmla="*/ 108974 w 250789"/>
                <a:gd name="connsiteY12" fmla="*/ 26764 h 217628"/>
                <a:gd name="connsiteX13" fmla="*/ 89355 w 250789"/>
                <a:gd name="connsiteY13" fmla="*/ 23245 h 217628"/>
                <a:gd name="connsiteX14" fmla="*/ 31669 w 250789"/>
                <a:gd name="connsiteY14" fmla="*/ 81677 h 217628"/>
                <a:gd name="connsiteX15" fmla="*/ 31669 w 250789"/>
                <a:gd name="connsiteY15" fmla="*/ 81997 h 217628"/>
                <a:gd name="connsiteX16" fmla="*/ 0 w 250789"/>
                <a:gd name="connsiteY16" fmla="*/ 144162 h 217628"/>
                <a:gd name="connsiteX17" fmla="*/ 55020 w 250789"/>
                <a:gd name="connsiteY17" fmla="*/ 217628 h 217628"/>
                <a:gd name="connsiteX18" fmla="*/ 51182 w 250789"/>
                <a:gd name="connsiteY18" fmla="*/ 192571 h 217628"/>
                <a:gd name="connsiteX19" fmla="*/ 53208 w 250789"/>
                <a:gd name="connsiteY19" fmla="*/ 174231 h 217628"/>
                <a:gd name="connsiteX20" fmla="*/ 38599 w 250789"/>
                <a:gd name="connsiteY20" fmla="*/ 144162 h 217628"/>
                <a:gd name="connsiteX21" fmla="*/ 60458 w 250789"/>
                <a:gd name="connsiteY21" fmla="*/ 109720 h 217628"/>
                <a:gd name="connsiteX22" fmla="*/ 75386 w 250789"/>
                <a:gd name="connsiteY22" fmla="*/ 102896 h 217628"/>
                <a:gd name="connsiteX23" fmla="*/ 71015 w 250789"/>
                <a:gd name="connsiteY23" fmla="*/ 87009 h 217628"/>
                <a:gd name="connsiteX24" fmla="*/ 70268 w 250789"/>
                <a:gd name="connsiteY24" fmla="*/ 81571 h 217628"/>
                <a:gd name="connsiteX25" fmla="*/ 89248 w 250789"/>
                <a:gd name="connsiteY25" fmla="*/ 61844 h 217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50789" h="217628">
                  <a:moveTo>
                    <a:pt x="89248" y="61844"/>
                  </a:moveTo>
                  <a:cubicBezTo>
                    <a:pt x="94793" y="61844"/>
                    <a:pt x="98845" y="64190"/>
                    <a:pt x="101190" y="66216"/>
                  </a:cubicBezTo>
                  <a:lnTo>
                    <a:pt x="112173" y="75386"/>
                  </a:lnTo>
                  <a:cubicBezTo>
                    <a:pt x="115265" y="73360"/>
                    <a:pt x="118571" y="71548"/>
                    <a:pt x="121983" y="70055"/>
                  </a:cubicBezTo>
                  <a:cubicBezTo>
                    <a:pt x="123049" y="69628"/>
                    <a:pt x="124009" y="69202"/>
                    <a:pt x="125075" y="68775"/>
                  </a:cubicBezTo>
                  <a:lnTo>
                    <a:pt x="129553" y="62058"/>
                  </a:lnTo>
                  <a:cubicBezTo>
                    <a:pt x="139470" y="47343"/>
                    <a:pt x="155784" y="38493"/>
                    <a:pt x="173164" y="38493"/>
                  </a:cubicBezTo>
                  <a:cubicBezTo>
                    <a:pt x="183081" y="38493"/>
                    <a:pt x="192571" y="41372"/>
                    <a:pt x="200675" y="46490"/>
                  </a:cubicBezTo>
                  <a:cubicBezTo>
                    <a:pt x="210378" y="43291"/>
                    <a:pt x="220721" y="41585"/>
                    <a:pt x="231277" y="41585"/>
                  </a:cubicBezTo>
                  <a:cubicBezTo>
                    <a:pt x="237888" y="41585"/>
                    <a:pt x="244392" y="42225"/>
                    <a:pt x="250790" y="43611"/>
                  </a:cubicBezTo>
                  <a:cubicBezTo>
                    <a:pt x="245032" y="34228"/>
                    <a:pt x="237568" y="25804"/>
                    <a:pt x="228825" y="19086"/>
                  </a:cubicBezTo>
                  <a:cubicBezTo>
                    <a:pt x="212724" y="6611"/>
                    <a:pt x="193530" y="0"/>
                    <a:pt x="173271" y="0"/>
                  </a:cubicBezTo>
                  <a:cubicBezTo>
                    <a:pt x="148960" y="0"/>
                    <a:pt x="125928" y="9810"/>
                    <a:pt x="108974" y="26764"/>
                  </a:cubicBezTo>
                  <a:cubicBezTo>
                    <a:pt x="102683" y="24525"/>
                    <a:pt x="96072" y="23245"/>
                    <a:pt x="89355" y="23245"/>
                  </a:cubicBezTo>
                  <a:cubicBezTo>
                    <a:pt x="57579" y="23245"/>
                    <a:pt x="31669" y="49476"/>
                    <a:pt x="31669" y="81677"/>
                  </a:cubicBezTo>
                  <a:cubicBezTo>
                    <a:pt x="31669" y="81784"/>
                    <a:pt x="31669" y="81890"/>
                    <a:pt x="31669" y="81997"/>
                  </a:cubicBezTo>
                  <a:cubicBezTo>
                    <a:pt x="12049" y="96072"/>
                    <a:pt x="0" y="119210"/>
                    <a:pt x="0" y="144162"/>
                  </a:cubicBezTo>
                  <a:cubicBezTo>
                    <a:pt x="0" y="179136"/>
                    <a:pt x="23352" y="208672"/>
                    <a:pt x="55020" y="217628"/>
                  </a:cubicBezTo>
                  <a:cubicBezTo>
                    <a:pt x="52461" y="209525"/>
                    <a:pt x="51182" y="201208"/>
                    <a:pt x="51182" y="192571"/>
                  </a:cubicBezTo>
                  <a:cubicBezTo>
                    <a:pt x="51182" y="186386"/>
                    <a:pt x="51821" y="180202"/>
                    <a:pt x="53208" y="174231"/>
                  </a:cubicBezTo>
                  <a:cubicBezTo>
                    <a:pt x="44357" y="167406"/>
                    <a:pt x="38599" y="156424"/>
                    <a:pt x="38599" y="144162"/>
                  </a:cubicBezTo>
                  <a:cubicBezTo>
                    <a:pt x="38599" y="129233"/>
                    <a:pt x="47130" y="115798"/>
                    <a:pt x="60458" y="109720"/>
                  </a:cubicBezTo>
                  <a:lnTo>
                    <a:pt x="75386" y="102896"/>
                  </a:lnTo>
                  <a:lnTo>
                    <a:pt x="71015" y="87009"/>
                  </a:lnTo>
                  <a:cubicBezTo>
                    <a:pt x="70588" y="85303"/>
                    <a:pt x="70268" y="83383"/>
                    <a:pt x="70268" y="81571"/>
                  </a:cubicBezTo>
                  <a:cubicBezTo>
                    <a:pt x="70161" y="70801"/>
                    <a:pt x="78692" y="61844"/>
                    <a:pt x="89248" y="61844"/>
                  </a:cubicBez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21" name="Freeform: Shape 220">
            <a:extLst>
              <a:ext uri="{FF2B5EF4-FFF2-40B4-BE49-F238E27FC236}">
                <a16:creationId xmlns:a16="http://schemas.microsoft.com/office/drawing/2014/main" id="{A382A942-7A37-B04B-6FAD-DEEE9E183A02}"/>
              </a:ext>
            </a:extLst>
          </p:cNvPr>
          <p:cNvSpPr/>
          <p:nvPr/>
        </p:nvSpPr>
        <p:spPr>
          <a:xfrm>
            <a:off x="2083699" y="2840805"/>
            <a:ext cx="341211" cy="235648"/>
          </a:xfrm>
          <a:custGeom>
            <a:avLst/>
            <a:gdLst>
              <a:gd name="connsiteX0" fmla="*/ 289069 w 341211"/>
              <a:gd name="connsiteY0" fmla="*/ 68669 h 235648"/>
              <a:gd name="connsiteX1" fmla="*/ 199395 w 341211"/>
              <a:gd name="connsiteY1" fmla="*/ 0 h 235648"/>
              <a:gd name="connsiteX2" fmla="*/ 122196 w 341211"/>
              <a:gd name="connsiteY2" fmla="*/ 41585 h 235648"/>
              <a:gd name="connsiteX3" fmla="*/ 90741 w 341211"/>
              <a:gd name="connsiteY3" fmla="*/ 30176 h 235648"/>
              <a:gd name="connsiteX4" fmla="*/ 41052 w 341211"/>
              <a:gd name="connsiteY4" fmla="*/ 80824 h 235648"/>
              <a:gd name="connsiteX5" fmla="*/ 42865 w 341211"/>
              <a:gd name="connsiteY5" fmla="*/ 94473 h 235648"/>
              <a:gd name="connsiteX6" fmla="*/ 0 w 341211"/>
              <a:gd name="connsiteY6" fmla="*/ 161862 h 235648"/>
              <a:gd name="connsiteX7" fmla="*/ 72294 w 341211"/>
              <a:gd name="connsiteY7" fmla="*/ 235649 h 235648"/>
              <a:gd name="connsiteX8" fmla="*/ 256121 w 341211"/>
              <a:gd name="connsiteY8" fmla="*/ 235649 h 235648"/>
              <a:gd name="connsiteX9" fmla="*/ 341211 w 341211"/>
              <a:gd name="connsiteY9" fmla="*/ 148747 h 235648"/>
              <a:gd name="connsiteX10" fmla="*/ 289069 w 341211"/>
              <a:gd name="connsiteY10" fmla="*/ 68669 h 235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41211" h="235648">
                <a:moveTo>
                  <a:pt x="289069" y="68669"/>
                </a:moveTo>
                <a:cubicBezTo>
                  <a:pt x="277767" y="29003"/>
                  <a:pt x="241940" y="0"/>
                  <a:pt x="199395" y="0"/>
                </a:cubicBezTo>
                <a:cubicBezTo>
                  <a:pt x="167300" y="0"/>
                  <a:pt x="139043" y="16527"/>
                  <a:pt x="122196" y="41585"/>
                </a:cubicBezTo>
                <a:cubicBezTo>
                  <a:pt x="113666" y="34441"/>
                  <a:pt x="102683" y="30176"/>
                  <a:pt x="90741" y="30176"/>
                </a:cubicBezTo>
                <a:cubicBezTo>
                  <a:pt x="63337" y="30176"/>
                  <a:pt x="41052" y="52888"/>
                  <a:pt x="41052" y="80824"/>
                </a:cubicBezTo>
                <a:cubicBezTo>
                  <a:pt x="41052" y="85516"/>
                  <a:pt x="41692" y="90101"/>
                  <a:pt x="42865" y="94473"/>
                </a:cubicBezTo>
                <a:cubicBezTo>
                  <a:pt x="17594" y="105989"/>
                  <a:pt x="0" y="131793"/>
                  <a:pt x="0" y="161862"/>
                </a:cubicBezTo>
                <a:cubicBezTo>
                  <a:pt x="0" y="202594"/>
                  <a:pt x="32308" y="235649"/>
                  <a:pt x="72294" y="235649"/>
                </a:cubicBezTo>
                <a:lnTo>
                  <a:pt x="256121" y="235649"/>
                </a:lnTo>
                <a:cubicBezTo>
                  <a:pt x="303144" y="235649"/>
                  <a:pt x="341211" y="196729"/>
                  <a:pt x="341211" y="148747"/>
                </a:cubicBezTo>
                <a:cubicBezTo>
                  <a:pt x="341317" y="112706"/>
                  <a:pt x="319778" y="81784"/>
                  <a:pt x="289069" y="68669"/>
                </a:cubicBezTo>
                <a:close/>
              </a:path>
            </a:pathLst>
          </a:custGeom>
          <a:solidFill>
            <a:schemeClr val="tx1"/>
          </a:solidFill>
          <a:ln w="1065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223" name="Graphic 2">
            <a:extLst>
              <a:ext uri="{FF2B5EF4-FFF2-40B4-BE49-F238E27FC236}">
                <a16:creationId xmlns:a16="http://schemas.microsoft.com/office/drawing/2014/main" id="{8A1DCA6B-F78F-0843-96A8-581FBA3904F9}"/>
              </a:ext>
            </a:extLst>
          </p:cNvPr>
          <p:cNvGrpSpPr/>
          <p:nvPr/>
        </p:nvGrpSpPr>
        <p:grpSpPr>
          <a:xfrm>
            <a:off x="9590441" y="2162542"/>
            <a:ext cx="341210" cy="227331"/>
            <a:chOff x="9590441" y="2162542"/>
            <a:chExt cx="341210" cy="227331"/>
          </a:xfrm>
          <a:solidFill>
            <a:schemeClr val="tx1"/>
          </a:solidFill>
        </p:grpSpPr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8BED9DB3-F95B-F177-99DE-5AC3A29F9C42}"/>
                </a:ext>
              </a:extLst>
            </p:cNvPr>
            <p:cNvSpPr/>
            <p:nvPr/>
          </p:nvSpPr>
          <p:spPr>
            <a:xfrm>
              <a:off x="9789943" y="2162542"/>
              <a:ext cx="141708" cy="226585"/>
            </a:xfrm>
            <a:custGeom>
              <a:avLst/>
              <a:gdLst>
                <a:gd name="connsiteX0" fmla="*/ 80824 w 141708"/>
                <a:gd name="connsiteY0" fmla="*/ 173698 h 226585"/>
                <a:gd name="connsiteX1" fmla="*/ 69415 w 141708"/>
                <a:gd name="connsiteY1" fmla="*/ 226585 h 226585"/>
                <a:gd name="connsiteX2" fmla="*/ 140856 w 141708"/>
                <a:gd name="connsiteY2" fmla="*/ 110787 h 226585"/>
                <a:gd name="connsiteX3" fmla="*/ 141709 w 141708"/>
                <a:gd name="connsiteY3" fmla="*/ 109827 h 226585"/>
                <a:gd name="connsiteX4" fmla="*/ 141709 w 141708"/>
                <a:gd name="connsiteY4" fmla="*/ 0 h 226585"/>
                <a:gd name="connsiteX5" fmla="*/ 0 w 141708"/>
                <a:gd name="connsiteY5" fmla="*/ 0 h 226585"/>
                <a:gd name="connsiteX6" fmla="*/ 0 w 141708"/>
                <a:gd name="connsiteY6" fmla="*/ 142136 h 226585"/>
                <a:gd name="connsiteX7" fmla="*/ 76879 w 141708"/>
                <a:gd name="connsiteY7" fmla="*/ 142136 h 226585"/>
                <a:gd name="connsiteX8" fmla="*/ 80824 w 141708"/>
                <a:gd name="connsiteY8" fmla="*/ 173698 h 22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708" h="226585">
                  <a:moveTo>
                    <a:pt x="80824" y="173698"/>
                  </a:moveTo>
                  <a:cubicBezTo>
                    <a:pt x="80824" y="192144"/>
                    <a:pt x="76772" y="209951"/>
                    <a:pt x="69415" y="226585"/>
                  </a:cubicBezTo>
                  <a:cubicBezTo>
                    <a:pt x="112493" y="197689"/>
                    <a:pt x="139790" y="156530"/>
                    <a:pt x="140856" y="110787"/>
                  </a:cubicBezTo>
                  <a:lnTo>
                    <a:pt x="141709" y="109827"/>
                  </a:lnTo>
                  <a:lnTo>
                    <a:pt x="141709" y="0"/>
                  </a:lnTo>
                  <a:lnTo>
                    <a:pt x="0" y="0"/>
                  </a:lnTo>
                  <a:lnTo>
                    <a:pt x="0" y="142136"/>
                  </a:lnTo>
                  <a:lnTo>
                    <a:pt x="76879" y="142136"/>
                  </a:lnTo>
                  <a:cubicBezTo>
                    <a:pt x="79438" y="152372"/>
                    <a:pt x="80824" y="162928"/>
                    <a:pt x="80824" y="173698"/>
                  </a:cubicBez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D63BED5-F0E3-452A-EB47-CEF0B5B70B65}"/>
                </a:ext>
              </a:extLst>
            </p:cNvPr>
            <p:cNvSpPr/>
            <p:nvPr/>
          </p:nvSpPr>
          <p:spPr>
            <a:xfrm>
              <a:off x="9590441" y="2162542"/>
              <a:ext cx="141815" cy="227331"/>
            </a:xfrm>
            <a:custGeom>
              <a:avLst/>
              <a:gdLst>
                <a:gd name="connsiteX0" fmla="*/ 77519 w 141815"/>
                <a:gd name="connsiteY0" fmla="*/ 142136 h 227331"/>
                <a:gd name="connsiteX1" fmla="*/ 81677 w 141815"/>
                <a:gd name="connsiteY1" fmla="*/ 174444 h 227331"/>
                <a:gd name="connsiteX2" fmla="*/ 70268 w 141815"/>
                <a:gd name="connsiteY2" fmla="*/ 227332 h 227331"/>
                <a:gd name="connsiteX3" fmla="*/ 141816 w 141815"/>
                <a:gd name="connsiteY3" fmla="*/ 109721 h 227331"/>
                <a:gd name="connsiteX4" fmla="*/ 141816 w 141815"/>
                <a:gd name="connsiteY4" fmla="*/ 109721 h 227331"/>
                <a:gd name="connsiteX5" fmla="*/ 141816 w 141815"/>
                <a:gd name="connsiteY5" fmla="*/ 109187 h 227331"/>
                <a:gd name="connsiteX6" fmla="*/ 141816 w 141815"/>
                <a:gd name="connsiteY6" fmla="*/ 108548 h 227331"/>
                <a:gd name="connsiteX7" fmla="*/ 141816 w 141815"/>
                <a:gd name="connsiteY7" fmla="*/ 107908 h 227331"/>
                <a:gd name="connsiteX8" fmla="*/ 141816 w 141815"/>
                <a:gd name="connsiteY8" fmla="*/ 0 h 227331"/>
                <a:gd name="connsiteX9" fmla="*/ 0 w 141815"/>
                <a:gd name="connsiteY9" fmla="*/ 0 h 227331"/>
                <a:gd name="connsiteX10" fmla="*/ 0 w 141815"/>
                <a:gd name="connsiteY10" fmla="*/ 142136 h 227331"/>
                <a:gd name="connsiteX11" fmla="*/ 77519 w 141815"/>
                <a:gd name="connsiteY11" fmla="*/ 142136 h 22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815" h="227331">
                  <a:moveTo>
                    <a:pt x="77519" y="142136"/>
                  </a:moveTo>
                  <a:cubicBezTo>
                    <a:pt x="80291" y="152585"/>
                    <a:pt x="81677" y="163461"/>
                    <a:pt x="81677" y="174444"/>
                  </a:cubicBezTo>
                  <a:cubicBezTo>
                    <a:pt x="81677" y="192891"/>
                    <a:pt x="77626" y="210698"/>
                    <a:pt x="70268" y="227332"/>
                  </a:cubicBezTo>
                  <a:cubicBezTo>
                    <a:pt x="113879" y="198115"/>
                    <a:pt x="141283" y="156317"/>
                    <a:pt x="141816" y="109721"/>
                  </a:cubicBezTo>
                  <a:lnTo>
                    <a:pt x="141816" y="109721"/>
                  </a:lnTo>
                  <a:lnTo>
                    <a:pt x="141816" y="109187"/>
                  </a:lnTo>
                  <a:cubicBezTo>
                    <a:pt x="141816" y="108974"/>
                    <a:pt x="141816" y="108761"/>
                    <a:pt x="141816" y="108548"/>
                  </a:cubicBezTo>
                  <a:cubicBezTo>
                    <a:pt x="141816" y="108334"/>
                    <a:pt x="141816" y="108121"/>
                    <a:pt x="141816" y="107908"/>
                  </a:cubicBezTo>
                  <a:lnTo>
                    <a:pt x="141816" y="0"/>
                  </a:lnTo>
                  <a:lnTo>
                    <a:pt x="0" y="0"/>
                  </a:lnTo>
                  <a:lnTo>
                    <a:pt x="0" y="142136"/>
                  </a:lnTo>
                  <a:lnTo>
                    <a:pt x="77519" y="142136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6" name="Graphic 2">
            <a:extLst>
              <a:ext uri="{FF2B5EF4-FFF2-40B4-BE49-F238E27FC236}">
                <a16:creationId xmlns:a16="http://schemas.microsoft.com/office/drawing/2014/main" id="{71A27008-F8E8-F9EB-11BF-0C57D50D8E5F}"/>
              </a:ext>
            </a:extLst>
          </p:cNvPr>
          <p:cNvGrpSpPr/>
          <p:nvPr/>
        </p:nvGrpSpPr>
        <p:grpSpPr>
          <a:xfrm>
            <a:off x="8908019" y="2162436"/>
            <a:ext cx="341210" cy="227438"/>
            <a:chOff x="8908019" y="2162436"/>
            <a:chExt cx="341210" cy="227438"/>
          </a:xfrm>
          <a:solidFill>
            <a:schemeClr val="tx1"/>
          </a:solidFill>
        </p:grpSpPr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A87D5734-FC56-7785-D68F-81C86446CA0C}"/>
                </a:ext>
              </a:extLst>
            </p:cNvPr>
            <p:cNvSpPr/>
            <p:nvPr/>
          </p:nvSpPr>
          <p:spPr>
            <a:xfrm>
              <a:off x="8908019" y="2163289"/>
              <a:ext cx="141708" cy="226585"/>
            </a:xfrm>
            <a:custGeom>
              <a:avLst/>
              <a:gdLst>
                <a:gd name="connsiteX0" fmla="*/ 60885 w 141708"/>
                <a:gd name="connsiteY0" fmla="*/ 52888 h 226585"/>
                <a:gd name="connsiteX1" fmla="*/ 72294 w 141708"/>
                <a:gd name="connsiteY1" fmla="*/ 0 h 226585"/>
                <a:gd name="connsiteX2" fmla="*/ 853 w 141708"/>
                <a:gd name="connsiteY2" fmla="*/ 115905 h 226585"/>
                <a:gd name="connsiteX3" fmla="*/ 0 w 141708"/>
                <a:gd name="connsiteY3" fmla="*/ 116758 h 226585"/>
                <a:gd name="connsiteX4" fmla="*/ 0 w 141708"/>
                <a:gd name="connsiteY4" fmla="*/ 226585 h 226585"/>
                <a:gd name="connsiteX5" fmla="*/ 141709 w 141708"/>
                <a:gd name="connsiteY5" fmla="*/ 226585 h 226585"/>
                <a:gd name="connsiteX6" fmla="*/ 141709 w 141708"/>
                <a:gd name="connsiteY6" fmla="*/ 84450 h 226585"/>
                <a:gd name="connsiteX7" fmla="*/ 64830 w 141708"/>
                <a:gd name="connsiteY7" fmla="*/ 84450 h 226585"/>
                <a:gd name="connsiteX8" fmla="*/ 60885 w 141708"/>
                <a:gd name="connsiteY8" fmla="*/ 52888 h 22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708" h="226585">
                  <a:moveTo>
                    <a:pt x="60885" y="52888"/>
                  </a:moveTo>
                  <a:cubicBezTo>
                    <a:pt x="60885" y="34441"/>
                    <a:pt x="64830" y="16634"/>
                    <a:pt x="72294" y="0"/>
                  </a:cubicBezTo>
                  <a:cubicBezTo>
                    <a:pt x="29216" y="28896"/>
                    <a:pt x="1919" y="70055"/>
                    <a:pt x="853" y="115905"/>
                  </a:cubicBezTo>
                  <a:lnTo>
                    <a:pt x="0" y="116758"/>
                  </a:lnTo>
                  <a:lnTo>
                    <a:pt x="0" y="226585"/>
                  </a:lnTo>
                  <a:lnTo>
                    <a:pt x="141709" y="226585"/>
                  </a:lnTo>
                  <a:lnTo>
                    <a:pt x="141709" y="84450"/>
                  </a:lnTo>
                  <a:lnTo>
                    <a:pt x="64830" y="84450"/>
                  </a:lnTo>
                  <a:cubicBezTo>
                    <a:pt x="62271" y="74213"/>
                    <a:pt x="60885" y="63657"/>
                    <a:pt x="60885" y="52888"/>
                  </a:cubicBez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1E896E27-7AF3-BA71-5BCA-EBD8C6D7F065}"/>
                </a:ext>
              </a:extLst>
            </p:cNvPr>
            <p:cNvSpPr/>
            <p:nvPr/>
          </p:nvSpPr>
          <p:spPr>
            <a:xfrm>
              <a:off x="9107415" y="2162436"/>
              <a:ext cx="141815" cy="227331"/>
            </a:xfrm>
            <a:custGeom>
              <a:avLst/>
              <a:gdLst>
                <a:gd name="connsiteX0" fmla="*/ 64297 w 141815"/>
                <a:gd name="connsiteY0" fmla="*/ 85303 h 227331"/>
                <a:gd name="connsiteX1" fmla="*/ 60139 w 141815"/>
                <a:gd name="connsiteY1" fmla="*/ 52888 h 227331"/>
                <a:gd name="connsiteX2" fmla="*/ 71547 w 141815"/>
                <a:gd name="connsiteY2" fmla="*/ 0 h 227331"/>
                <a:gd name="connsiteX3" fmla="*/ 0 w 141815"/>
                <a:gd name="connsiteY3" fmla="*/ 117611 h 227331"/>
                <a:gd name="connsiteX4" fmla="*/ 0 w 141815"/>
                <a:gd name="connsiteY4" fmla="*/ 117611 h 227331"/>
                <a:gd name="connsiteX5" fmla="*/ 0 w 141815"/>
                <a:gd name="connsiteY5" fmla="*/ 118144 h 227331"/>
                <a:gd name="connsiteX6" fmla="*/ 0 w 141815"/>
                <a:gd name="connsiteY6" fmla="*/ 118784 h 227331"/>
                <a:gd name="connsiteX7" fmla="*/ 0 w 141815"/>
                <a:gd name="connsiteY7" fmla="*/ 119424 h 227331"/>
                <a:gd name="connsiteX8" fmla="*/ 0 w 141815"/>
                <a:gd name="connsiteY8" fmla="*/ 227332 h 227331"/>
                <a:gd name="connsiteX9" fmla="*/ 141816 w 141815"/>
                <a:gd name="connsiteY9" fmla="*/ 227332 h 227331"/>
                <a:gd name="connsiteX10" fmla="*/ 141816 w 141815"/>
                <a:gd name="connsiteY10" fmla="*/ 85303 h 227331"/>
                <a:gd name="connsiteX11" fmla="*/ 64297 w 141815"/>
                <a:gd name="connsiteY11" fmla="*/ 85303 h 22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815" h="227331">
                  <a:moveTo>
                    <a:pt x="64297" y="85303"/>
                  </a:moveTo>
                  <a:cubicBezTo>
                    <a:pt x="61524" y="74853"/>
                    <a:pt x="60139" y="63977"/>
                    <a:pt x="60139" y="52888"/>
                  </a:cubicBezTo>
                  <a:cubicBezTo>
                    <a:pt x="60139" y="34441"/>
                    <a:pt x="64190" y="16634"/>
                    <a:pt x="71547" y="0"/>
                  </a:cubicBezTo>
                  <a:cubicBezTo>
                    <a:pt x="27937" y="29216"/>
                    <a:pt x="533" y="71121"/>
                    <a:pt x="0" y="117611"/>
                  </a:cubicBezTo>
                  <a:lnTo>
                    <a:pt x="0" y="117611"/>
                  </a:lnTo>
                  <a:lnTo>
                    <a:pt x="0" y="118144"/>
                  </a:lnTo>
                  <a:cubicBezTo>
                    <a:pt x="0" y="118357"/>
                    <a:pt x="0" y="118571"/>
                    <a:pt x="0" y="118784"/>
                  </a:cubicBezTo>
                  <a:cubicBezTo>
                    <a:pt x="0" y="118997"/>
                    <a:pt x="0" y="119210"/>
                    <a:pt x="0" y="119424"/>
                  </a:cubicBezTo>
                  <a:lnTo>
                    <a:pt x="0" y="227332"/>
                  </a:lnTo>
                  <a:lnTo>
                    <a:pt x="141816" y="227332"/>
                  </a:lnTo>
                  <a:lnTo>
                    <a:pt x="141816" y="85303"/>
                  </a:lnTo>
                  <a:lnTo>
                    <a:pt x="64297" y="85303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9" name="Graphic 2">
            <a:extLst>
              <a:ext uri="{FF2B5EF4-FFF2-40B4-BE49-F238E27FC236}">
                <a16:creationId xmlns:a16="http://schemas.microsoft.com/office/drawing/2014/main" id="{0FC1CCBE-B9DF-A2DE-5B77-579DB4756A1F}"/>
              </a:ext>
            </a:extLst>
          </p:cNvPr>
          <p:cNvGrpSpPr/>
          <p:nvPr/>
        </p:nvGrpSpPr>
        <p:grpSpPr>
          <a:xfrm>
            <a:off x="8225491" y="2105496"/>
            <a:ext cx="341317" cy="341317"/>
            <a:chOff x="8225491" y="2105496"/>
            <a:chExt cx="341317" cy="341317"/>
          </a:xfrm>
          <a:solidFill>
            <a:schemeClr val="tx1"/>
          </a:solidFill>
        </p:grpSpPr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B4F272F4-4C71-0944-4208-43AA786565E7}"/>
                </a:ext>
              </a:extLst>
            </p:cNvPr>
            <p:cNvSpPr/>
            <p:nvPr/>
          </p:nvSpPr>
          <p:spPr>
            <a:xfrm>
              <a:off x="8356324" y="2264799"/>
              <a:ext cx="210484" cy="182014"/>
            </a:xfrm>
            <a:custGeom>
              <a:avLst/>
              <a:gdLst>
                <a:gd name="connsiteX0" fmla="*/ 210484 w 210484"/>
                <a:gd name="connsiteY0" fmla="*/ 80718 h 182014"/>
                <a:gd name="connsiteX1" fmla="*/ 105242 w 210484"/>
                <a:gd name="connsiteY1" fmla="*/ 0 h 182014"/>
                <a:gd name="connsiteX2" fmla="*/ 0 w 210484"/>
                <a:gd name="connsiteY2" fmla="*/ 80718 h 182014"/>
                <a:gd name="connsiteX3" fmla="*/ 105242 w 210484"/>
                <a:gd name="connsiteY3" fmla="*/ 161435 h 182014"/>
                <a:gd name="connsiteX4" fmla="*/ 134032 w 210484"/>
                <a:gd name="connsiteY4" fmla="*/ 158343 h 182014"/>
                <a:gd name="connsiteX5" fmla="*/ 195450 w 210484"/>
                <a:gd name="connsiteY5" fmla="*/ 182015 h 182014"/>
                <a:gd name="connsiteX6" fmla="*/ 187453 w 210484"/>
                <a:gd name="connsiteY6" fmla="*/ 131046 h 182014"/>
                <a:gd name="connsiteX7" fmla="*/ 210484 w 210484"/>
                <a:gd name="connsiteY7" fmla="*/ 80718 h 18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484" h="182014">
                  <a:moveTo>
                    <a:pt x="210484" y="80718"/>
                  </a:moveTo>
                  <a:cubicBezTo>
                    <a:pt x="210484" y="36147"/>
                    <a:pt x="163355" y="0"/>
                    <a:pt x="105242" y="0"/>
                  </a:cubicBezTo>
                  <a:cubicBezTo>
                    <a:pt x="47130" y="0"/>
                    <a:pt x="0" y="36147"/>
                    <a:pt x="0" y="80718"/>
                  </a:cubicBezTo>
                  <a:cubicBezTo>
                    <a:pt x="0" y="125288"/>
                    <a:pt x="47130" y="161435"/>
                    <a:pt x="105242" y="161435"/>
                  </a:cubicBezTo>
                  <a:cubicBezTo>
                    <a:pt x="115158" y="161435"/>
                    <a:pt x="124861" y="160369"/>
                    <a:pt x="134032" y="158343"/>
                  </a:cubicBezTo>
                  <a:lnTo>
                    <a:pt x="195450" y="182015"/>
                  </a:lnTo>
                  <a:lnTo>
                    <a:pt x="187453" y="131046"/>
                  </a:lnTo>
                  <a:cubicBezTo>
                    <a:pt x="201847" y="117185"/>
                    <a:pt x="210484" y="99697"/>
                    <a:pt x="210484" y="80718"/>
                  </a:cubicBez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3BAA7278-1556-C2F7-2ECC-F9C3F5D23A48}"/>
                </a:ext>
              </a:extLst>
            </p:cNvPr>
            <p:cNvSpPr/>
            <p:nvPr/>
          </p:nvSpPr>
          <p:spPr>
            <a:xfrm>
              <a:off x="8225491" y="2105496"/>
              <a:ext cx="341210" cy="295040"/>
            </a:xfrm>
            <a:custGeom>
              <a:avLst/>
              <a:gdLst>
                <a:gd name="connsiteX0" fmla="*/ 145761 w 341210"/>
                <a:gd name="connsiteY0" fmla="*/ 162182 h 295040"/>
                <a:gd name="connsiteX1" fmla="*/ 236075 w 341210"/>
                <a:gd name="connsiteY1" fmla="*/ 133179 h 295040"/>
                <a:gd name="connsiteX2" fmla="*/ 326389 w 341210"/>
                <a:gd name="connsiteY2" fmla="*/ 162182 h 295040"/>
                <a:gd name="connsiteX3" fmla="*/ 334067 w 341210"/>
                <a:gd name="connsiteY3" fmla="*/ 168579 h 295040"/>
                <a:gd name="connsiteX4" fmla="*/ 341211 w 341210"/>
                <a:gd name="connsiteY4" fmla="*/ 130833 h 295040"/>
                <a:gd name="connsiteX5" fmla="*/ 170605 w 341210"/>
                <a:gd name="connsiteY5" fmla="*/ 0 h 295040"/>
                <a:gd name="connsiteX6" fmla="*/ 0 w 341210"/>
                <a:gd name="connsiteY6" fmla="*/ 130833 h 295040"/>
                <a:gd name="connsiteX7" fmla="*/ 37320 w 341210"/>
                <a:gd name="connsiteY7" fmla="*/ 212404 h 295040"/>
                <a:gd name="connsiteX8" fmla="*/ 24418 w 341210"/>
                <a:gd name="connsiteY8" fmla="*/ 295041 h 295040"/>
                <a:gd name="connsiteX9" fmla="*/ 107695 w 341210"/>
                <a:gd name="connsiteY9" fmla="*/ 262945 h 295040"/>
                <a:gd name="connsiteX10" fmla="*/ 104602 w 341210"/>
                <a:gd name="connsiteY10" fmla="*/ 239807 h 295040"/>
                <a:gd name="connsiteX11" fmla="*/ 116118 w 341210"/>
                <a:gd name="connsiteY11" fmla="*/ 195770 h 295040"/>
                <a:gd name="connsiteX12" fmla="*/ 145761 w 341210"/>
                <a:gd name="connsiteY12" fmla="*/ 162182 h 29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1210" h="295040">
                  <a:moveTo>
                    <a:pt x="145761" y="162182"/>
                  </a:moveTo>
                  <a:cubicBezTo>
                    <a:pt x="170179" y="143415"/>
                    <a:pt x="202274" y="133179"/>
                    <a:pt x="236075" y="133179"/>
                  </a:cubicBezTo>
                  <a:cubicBezTo>
                    <a:pt x="269876" y="133179"/>
                    <a:pt x="301972" y="143522"/>
                    <a:pt x="326389" y="162182"/>
                  </a:cubicBezTo>
                  <a:cubicBezTo>
                    <a:pt x="329055" y="164208"/>
                    <a:pt x="331615" y="166340"/>
                    <a:pt x="334067" y="168579"/>
                  </a:cubicBezTo>
                  <a:cubicBezTo>
                    <a:pt x="338758" y="156637"/>
                    <a:pt x="341211" y="143948"/>
                    <a:pt x="341211" y="130833"/>
                  </a:cubicBezTo>
                  <a:cubicBezTo>
                    <a:pt x="341211" y="58539"/>
                    <a:pt x="264865" y="0"/>
                    <a:pt x="170605" y="0"/>
                  </a:cubicBezTo>
                  <a:cubicBezTo>
                    <a:pt x="76346" y="0"/>
                    <a:pt x="0" y="58539"/>
                    <a:pt x="0" y="130833"/>
                  </a:cubicBezTo>
                  <a:cubicBezTo>
                    <a:pt x="0" y="161649"/>
                    <a:pt x="13968" y="190012"/>
                    <a:pt x="37320" y="212404"/>
                  </a:cubicBezTo>
                  <a:lnTo>
                    <a:pt x="24418" y="295041"/>
                  </a:lnTo>
                  <a:lnTo>
                    <a:pt x="107695" y="262945"/>
                  </a:lnTo>
                  <a:cubicBezTo>
                    <a:pt x="105669" y="255375"/>
                    <a:pt x="104602" y="247698"/>
                    <a:pt x="104602" y="239807"/>
                  </a:cubicBezTo>
                  <a:cubicBezTo>
                    <a:pt x="104602" y="224453"/>
                    <a:pt x="108441" y="209631"/>
                    <a:pt x="116118" y="195770"/>
                  </a:cubicBezTo>
                  <a:cubicBezTo>
                    <a:pt x="123262" y="183187"/>
                    <a:pt x="133179" y="171778"/>
                    <a:pt x="145761" y="162182"/>
                  </a:cubicBez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32" name="Graphic 2">
            <a:extLst>
              <a:ext uri="{FF2B5EF4-FFF2-40B4-BE49-F238E27FC236}">
                <a16:creationId xmlns:a16="http://schemas.microsoft.com/office/drawing/2014/main" id="{38210410-434C-CB32-6555-CFB7E5E542EC}"/>
              </a:ext>
            </a:extLst>
          </p:cNvPr>
          <p:cNvGrpSpPr/>
          <p:nvPr/>
        </p:nvGrpSpPr>
        <p:grpSpPr>
          <a:xfrm>
            <a:off x="7543177" y="2105496"/>
            <a:ext cx="341210" cy="341317"/>
            <a:chOff x="7543177" y="2105496"/>
            <a:chExt cx="341210" cy="341317"/>
          </a:xfrm>
          <a:solidFill>
            <a:schemeClr val="tx1"/>
          </a:solidFill>
        </p:grpSpPr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4A66538A-7DCF-782E-F122-B6D4BCB4E733}"/>
                </a:ext>
              </a:extLst>
            </p:cNvPr>
            <p:cNvSpPr/>
            <p:nvPr/>
          </p:nvSpPr>
          <p:spPr>
            <a:xfrm>
              <a:off x="7673903" y="2264799"/>
              <a:ext cx="210484" cy="182014"/>
            </a:xfrm>
            <a:custGeom>
              <a:avLst/>
              <a:gdLst>
                <a:gd name="connsiteX0" fmla="*/ 210484 w 210484"/>
                <a:gd name="connsiteY0" fmla="*/ 80718 h 182014"/>
                <a:gd name="connsiteX1" fmla="*/ 105242 w 210484"/>
                <a:gd name="connsiteY1" fmla="*/ 0 h 182014"/>
                <a:gd name="connsiteX2" fmla="*/ 0 w 210484"/>
                <a:gd name="connsiteY2" fmla="*/ 80718 h 182014"/>
                <a:gd name="connsiteX3" fmla="*/ 105242 w 210484"/>
                <a:gd name="connsiteY3" fmla="*/ 161435 h 182014"/>
                <a:gd name="connsiteX4" fmla="*/ 134032 w 210484"/>
                <a:gd name="connsiteY4" fmla="*/ 158343 h 182014"/>
                <a:gd name="connsiteX5" fmla="*/ 195450 w 210484"/>
                <a:gd name="connsiteY5" fmla="*/ 182015 h 182014"/>
                <a:gd name="connsiteX6" fmla="*/ 187453 w 210484"/>
                <a:gd name="connsiteY6" fmla="*/ 131046 h 182014"/>
                <a:gd name="connsiteX7" fmla="*/ 210484 w 210484"/>
                <a:gd name="connsiteY7" fmla="*/ 80718 h 18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484" h="182014">
                  <a:moveTo>
                    <a:pt x="210484" y="80718"/>
                  </a:moveTo>
                  <a:cubicBezTo>
                    <a:pt x="210484" y="36147"/>
                    <a:pt x="163355" y="0"/>
                    <a:pt x="105242" y="0"/>
                  </a:cubicBezTo>
                  <a:cubicBezTo>
                    <a:pt x="47130" y="0"/>
                    <a:pt x="0" y="36147"/>
                    <a:pt x="0" y="80718"/>
                  </a:cubicBezTo>
                  <a:cubicBezTo>
                    <a:pt x="0" y="125288"/>
                    <a:pt x="47130" y="161435"/>
                    <a:pt x="105242" y="161435"/>
                  </a:cubicBezTo>
                  <a:cubicBezTo>
                    <a:pt x="115265" y="161435"/>
                    <a:pt x="124861" y="160369"/>
                    <a:pt x="134032" y="158343"/>
                  </a:cubicBezTo>
                  <a:lnTo>
                    <a:pt x="195450" y="182015"/>
                  </a:lnTo>
                  <a:lnTo>
                    <a:pt x="187453" y="131046"/>
                  </a:lnTo>
                  <a:cubicBezTo>
                    <a:pt x="201847" y="117185"/>
                    <a:pt x="210484" y="99697"/>
                    <a:pt x="210484" y="80718"/>
                  </a:cubicBez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F37A9CBB-5CD0-8D65-C9D1-9BC0DFFD03A7}"/>
                </a:ext>
              </a:extLst>
            </p:cNvPr>
            <p:cNvSpPr/>
            <p:nvPr/>
          </p:nvSpPr>
          <p:spPr>
            <a:xfrm>
              <a:off x="7543177" y="2105496"/>
              <a:ext cx="341210" cy="295040"/>
            </a:xfrm>
            <a:custGeom>
              <a:avLst/>
              <a:gdLst>
                <a:gd name="connsiteX0" fmla="*/ 73467 w 341210"/>
                <a:gd name="connsiteY0" fmla="*/ 69095 h 295040"/>
                <a:gd name="connsiteX1" fmla="*/ 116118 w 341210"/>
                <a:gd name="connsiteY1" fmla="*/ 47130 h 295040"/>
                <a:gd name="connsiteX2" fmla="*/ 170605 w 341210"/>
                <a:gd name="connsiteY2" fmla="*/ 38706 h 295040"/>
                <a:gd name="connsiteX3" fmla="*/ 225092 w 341210"/>
                <a:gd name="connsiteY3" fmla="*/ 47130 h 295040"/>
                <a:gd name="connsiteX4" fmla="*/ 267744 w 341210"/>
                <a:gd name="connsiteY4" fmla="*/ 69095 h 295040"/>
                <a:gd name="connsiteX5" fmla="*/ 302611 w 341210"/>
                <a:gd name="connsiteY5" fmla="*/ 130940 h 295040"/>
                <a:gd name="connsiteX6" fmla="*/ 300585 w 341210"/>
                <a:gd name="connsiteY6" fmla="*/ 146721 h 295040"/>
                <a:gd name="connsiteX7" fmla="*/ 326389 w 341210"/>
                <a:gd name="connsiteY7" fmla="*/ 162182 h 295040"/>
                <a:gd name="connsiteX8" fmla="*/ 334067 w 341210"/>
                <a:gd name="connsiteY8" fmla="*/ 168579 h 295040"/>
                <a:gd name="connsiteX9" fmla="*/ 341211 w 341210"/>
                <a:gd name="connsiteY9" fmla="*/ 130833 h 295040"/>
                <a:gd name="connsiteX10" fmla="*/ 170605 w 341210"/>
                <a:gd name="connsiteY10" fmla="*/ 0 h 295040"/>
                <a:gd name="connsiteX11" fmla="*/ 0 w 341210"/>
                <a:gd name="connsiteY11" fmla="*/ 130833 h 295040"/>
                <a:gd name="connsiteX12" fmla="*/ 37320 w 341210"/>
                <a:gd name="connsiteY12" fmla="*/ 212404 h 295040"/>
                <a:gd name="connsiteX13" fmla="*/ 24418 w 341210"/>
                <a:gd name="connsiteY13" fmla="*/ 295041 h 295040"/>
                <a:gd name="connsiteX14" fmla="*/ 107694 w 341210"/>
                <a:gd name="connsiteY14" fmla="*/ 262945 h 295040"/>
                <a:gd name="connsiteX15" fmla="*/ 104602 w 341210"/>
                <a:gd name="connsiteY15" fmla="*/ 239807 h 295040"/>
                <a:gd name="connsiteX16" fmla="*/ 106415 w 341210"/>
                <a:gd name="connsiteY16" fmla="*/ 221894 h 295040"/>
                <a:gd name="connsiteX17" fmla="*/ 72934 w 341210"/>
                <a:gd name="connsiteY17" fmla="*/ 234796 h 295040"/>
                <a:gd name="connsiteX18" fmla="*/ 78692 w 341210"/>
                <a:gd name="connsiteY18" fmla="*/ 198329 h 295040"/>
                <a:gd name="connsiteX19" fmla="*/ 64084 w 341210"/>
                <a:gd name="connsiteY19" fmla="*/ 184360 h 295040"/>
                <a:gd name="connsiteX20" fmla="*/ 38706 w 341210"/>
                <a:gd name="connsiteY20" fmla="*/ 130620 h 295040"/>
                <a:gd name="connsiteX21" fmla="*/ 73467 w 341210"/>
                <a:gd name="connsiteY21" fmla="*/ 69095 h 29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41210" h="295040">
                  <a:moveTo>
                    <a:pt x="73467" y="69095"/>
                  </a:moveTo>
                  <a:cubicBezTo>
                    <a:pt x="85623" y="59712"/>
                    <a:pt x="100017" y="52355"/>
                    <a:pt x="116118" y="47130"/>
                  </a:cubicBezTo>
                  <a:cubicBezTo>
                    <a:pt x="133285" y="41585"/>
                    <a:pt x="151625" y="38706"/>
                    <a:pt x="170605" y="38706"/>
                  </a:cubicBezTo>
                  <a:cubicBezTo>
                    <a:pt x="189586" y="38706"/>
                    <a:pt x="207925" y="41478"/>
                    <a:pt x="225092" y="47130"/>
                  </a:cubicBezTo>
                  <a:cubicBezTo>
                    <a:pt x="241193" y="52355"/>
                    <a:pt x="255588" y="59712"/>
                    <a:pt x="267744" y="69095"/>
                  </a:cubicBezTo>
                  <a:cubicBezTo>
                    <a:pt x="290242" y="86369"/>
                    <a:pt x="302611" y="108228"/>
                    <a:pt x="302611" y="130940"/>
                  </a:cubicBezTo>
                  <a:cubicBezTo>
                    <a:pt x="302611" y="136271"/>
                    <a:pt x="301972" y="141602"/>
                    <a:pt x="300585" y="146721"/>
                  </a:cubicBezTo>
                  <a:cubicBezTo>
                    <a:pt x="309862" y="150986"/>
                    <a:pt x="318499" y="156104"/>
                    <a:pt x="326389" y="162182"/>
                  </a:cubicBezTo>
                  <a:cubicBezTo>
                    <a:pt x="329055" y="164208"/>
                    <a:pt x="331614" y="166340"/>
                    <a:pt x="334067" y="168579"/>
                  </a:cubicBezTo>
                  <a:cubicBezTo>
                    <a:pt x="338758" y="156637"/>
                    <a:pt x="341211" y="143948"/>
                    <a:pt x="341211" y="130833"/>
                  </a:cubicBezTo>
                  <a:cubicBezTo>
                    <a:pt x="341211" y="58539"/>
                    <a:pt x="264865" y="0"/>
                    <a:pt x="170605" y="0"/>
                  </a:cubicBezTo>
                  <a:cubicBezTo>
                    <a:pt x="76346" y="0"/>
                    <a:pt x="0" y="58539"/>
                    <a:pt x="0" y="130833"/>
                  </a:cubicBezTo>
                  <a:cubicBezTo>
                    <a:pt x="0" y="161649"/>
                    <a:pt x="13968" y="190012"/>
                    <a:pt x="37320" y="212404"/>
                  </a:cubicBezTo>
                  <a:lnTo>
                    <a:pt x="24418" y="295041"/>
                  </a:lnTo>
                  <a:lnTo>
                    <a:pt x="107694" y="262945"/>
                  </a:lnTo>
                  <a:cubicBezTo>
                    <a:pt x="105668" y="255375"/>
                    <a:pt x="104602" y="247698"/>
                    <a:pt x="104602" y="239807"/>
                  </a:cubicBezTo>
                  <a:cubicBezTo>
                    <a:pt x="104602" y="233729"/>
                    <a:pt x="105242" y="227758"/>
                    <a:pt x="106415" y="221894"/>
                  </a:cubicBezTo>
                  <a:lnTo>
                    <a:pt x="72934" y="234796"/>
                  </a:lnTo>
                  <a:lnTo>
                    <a:pt x="78692" y="198329"/>
                  </a:lnTo>
                  <a:lnTo>
                    <a:pt x="64084" y="184360"/>
                  </a:lnTo>
                  <a:cubicBezTo>
                    <a:pt x="52461" y="173271"/>
                    <a:pt x="38706" y="154931"/>
                    <a:pt x="38706" y="130620"/>
                  </a:cubicBezTo>
                  <a:cubicBezTo>
                    <a:pt x="38706" y="108228"/>
                    <a:pt x="51075" y="86369"/>
                    <a:pt x="73467" y="69095"/>
                  </a:cubicBez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35" name="Freeform: Shape 234">
            <a:extLst>
              <a:ext uri="{FF2B5EF4-FFF2-40B4-BE49-F238E27FC236}">
                <a16:creationId xmlns:a16="http://schemas.microsoft.com/office/drawing/2014/main" id="{37836726-E386-AA9D-F02D-C8574FE0ABE9}"/>
              </a:ext>
            </a:extLst>
          </p:cNvPr>
          <p:cNvSpPr/>
          <p:nvPr/>
        </p:nvSpPr>
        <p:spPr>
          <a:xfrm>
            <a:off x="6860755" y="2128635"/>
            <a:ext cx="341210" cy="295253"/>
          </a:xfrm>
          <a:custGeom>
            <a:avLst/>
            <a:gdLst>
              <a:gd name="connsiteX0" fmla="*/ 170605 w 341210"/>
              <a:gd name="connsiteY0" fmla="*/ 0 h 295253"/>
              <a:gd name="connsiteX1" fmla="*/ 0 w 341210"/>
              <a:gd name="connsiteY1" fmla="*/ 130833 h 295253"/>
              <a:gd name="connsiteX2" fmla="*/ 37320 w 341210"/>
              <a:gd name="connsiteY2" fmla="*/ 212510 h 295253"/>
              <a:gd name="connsiteX3" fmla="*/ 24418 w 341210"/>
              <a:gd name="connsiteY3" fmla="*/ 295254 h 295253"/>
              <a:gd name="connsiteX4" fmla="*/ 124009 w 341210"/>
              <a:gd name="connsiteY4" fmla="*/ 256761 h 295253"/>
              <a:gd name="connsiteX5" fmla="*/ 170605 w 341210"/>
              <a:gd name="connsiteY5" fmla="*/ 261666 h 295253"/>
              <a:gd name="connsiteX6" fmla="*/ 341211 w 341210"/>
              <a:gd name="connsiteY6" fmla="*/ 130833 h 295253"/>
              <a:gd name="connsiteX7" fmla="*/ 170605 w 341210"/>
              <a:gd name="connsiteY7" fmla="*/ 0 h 295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1210" h="295253">
                <a:moveTo>
                  <a:pt x="170605" y="0"/>
                </a:moveTo>
                <a:cubicBezTo>
                  <a:pt x="76346" y="0"/>
                  <a:pt x="0" y="58539"/>
                  <a:pt x="0" y="130833"/>
                </a:cubicBezTo>
                <a:cubicBezTo>
                  <a:pt x="0" y="161755"/>
                  <a:pt x="13968" y="190118"/>
                  <a:pt x="37320" y="212510"/>
                </a:cubicBezTo>
                <a:lnTo>
                  <a:pt x="24418" y="295254"/>
                </a:lnTo>
                <a:lnTo>
                  <a:pt x="124009" y="256761"/>
                </a:lnTo>
                <a:cubicBezTo>
                  <a:pt x="138830" y="259960"/>
                  <a:pt x="154504" y="261666"/>
                  <a:pt x="170605" y="261666"/>
                </a:cubicBezTo>
                <a:cubicBezTo>
                  <a:pt x="264865" y="261666"/>
                  <a:pt x="341211" y="203127"/>
                  <a:pt x="341211" y="130833"/>
                </a:cubicBezTo>
                <a:cubicBezTo>
                  <a:pt x="341211" y="58539"/>
                  <a:pt x="264865" y="0"/>
                  <a:pt x="170605" y="0"/>
                </a:cubicBezTo>
                <a:close/>
              </a:path>
            </a:pathLst>
          </a:custGeom>
          <a:solidFill>
            <a:schemeClr val="tx1"/>
          </a:solidFill>
          <a:ln w="1065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6" name="Freeform: Shape 235">
            <a:extLst>
              <a:ext uri="{FF2B5EF4-FFF2-40B4-BE49-F238E27FC236}">
                <a16:creationId xmlns:a16="http://schemas.microsoft.com/office/drawing/2014/main" id="{7F8ABA98-EEF8-1C17-774C-FDA0479DF9C5}"/>
              </a:ext>
            </a:extLst>
          </p:cNvPr>
          <p:cNvSpPr/>
          <p:nvPr/>
        </p:nvSpPr>
        <p:spPr>
          <a:xfrm>
            <a:off x="6178334" y="2128848"/>
            <a:ext cx="341317" cy="294827"/>
          </a:xfrm>
          <a:custGeom>
            <a:avLst/>
            <a:gdLst>
              <a:gd name="connsiteX0" fmla="*/ 170605 w 341317"/>
              <a:gd name="connsiteY0" fmla="*/ 0 h 294827"/>
              <a:gd name="connsiteX1" fmla="*/ 0 w 341317"/>
              <a:gd name="connsiteY1" fmla="*/ 130620 h 294827"/>
              <a:gd name="connsiteX2" fmla="*/ 37320 w 341317"/>
              <a:gd name="connsiteY2" fmla="*/ 212190 h 294827"/>
              <a:gd name="connsiteX3" fmla="*/ 24418 w 341317"/>
              <a:gd name="connsiteY3" fmla="*/ 294827 h 294827"/>
              <a:gd name="connsiteX4" fmla="*/ 124116 w 341317"/>
              <a:gd name="connsiteY4" fmla="*/ 256441 h 294827"/>
              <a:gd name="connsiteX5" fmla="*/ 170712 w 341317"/>
              <a:gd name="connsiteY5" fmla="*/ 261346 h 294827"/>
              <a:gd name="connsiteX6" fmla="*/ 341317 w 341317"/>
              <a:gd name="connsiteY6" fmla="*/ 130726 h 294827"/>
              <a:gd name="connsiteX7" fmla="*/ 170605 w 341317"/>
              <a:gd name="connsiteY7" fmla="*/ 0 h 294827"/>
              <a:gd name="connsiteX8" fmla="*/ 267744 w 341317"/>
              <a:gd name="connsiteY8" fmla="*/ 192358 h 294827"/>
              <a:gd name="connsiteX9" fmla="*/ 225092 w 341317"/>
              <a:gd name="connsiteY9" fmla="*/ 214216 h 294827"/>
              <a:gd name="connsiteX10" fmla="*/ 170605 w 341317"/>
              <a:gd name="connsiteY10" fmla="*/ 222640 h 294827"/>
              <a:gd name="connsiteX11" fmla="*/ 132219 w 341317"/>
              <a:gd name="connsiteY11" fmla="*/ 218588 h 294827"/>
              <a:gd name="connsiteX12" fmla="*/ 120917 w 341317"/>
              <a:gd name="connsiteY12" fmla="*/ 216136 h 294827"/>
              <a:gd name="connsiteX13" fmla="*/ 72934 w 341317"/>
              <a:gd name="connsiteY13" fmla="*/ 234582 h 294827"/>
              <a:gd name="connsiteX14" fmla="*/ 78692 w 341317"/>
              <a:gd name="connsiteY14" fmla="*/ 198222 h 294827"/>
              <a:gd name="connsiteX15" fmla="*/ 64084 w 341317"/>
              <a:gd name="connsiteY15" fmla="*/ 184254 h 294827"/>
              <a:gd name="connsiteX16" fmla="*/ 38706 w 341317"/>
              <a:gd name="connsiteY16" fmla="*/ 130620 h 294827"/>
              <a:gd name="connsiteX17" fmla="*/ 73573 w 341317"/>
              <a:gd name="connsiteY17" fmla="*/ 68882 h 294827"/>
              <a:gd name="connsiteX18" fmla="*/ 116225 w 341317"/>
              <a:gd name="connsiteY18" fmla="*/ 47023 h 294827"/>
              <a:gd name="connsiteX19" fmla="*/ 170712 w 341317"/>
              <a:gd name="connsiteY19" fmla="*/ 38599 h 294827"/>
              <a:gd name="connsiteX20" fmla="*/ 225199 w 341317"/>
              <a:gd name="connsiteY20" fmla="*/ 47023 h 294827"/>
              <a:gd name="connsiteX21" fmla="*/ 267850 w 341317"/>
              <a:gd name="connsiteY21" fmla="*/ 68882 h 294827"/>
              <a:gd name="connsiteX22" fmla="*/ 302718 w 341317"/>
              <a:gd name="connsiteY22" fmla="*/ 130620 h 294827"/>
              <a:gd name="connsiteX23" fmla="*/ 267744 w 341317"/>
              <a:gd name="connsiteY23" fmla="*/ 192358 h 29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341317" h="294827">
                <a:moveTo>
                  <a:pt x="170605" y="0"/>
                </a:moveTo>
                <a:cubicBezTo>
                  <a:pt x="76346" y="0"/>
                  <a:pt x="0" y="58539"/>
                  <a:pt x="0" y="130620"/>
                </a:cubicBezTo>
                <a:cubicBezTo>
                  <a:pt x="0" y="161435"/>
                  <a:pt x="13968" y="189798"/>
                  <a:pt x="37320" y="212190"/>
                </a:cubicBezTo>
                <a:lnTo>
                  <a:pt x="24418" y="294827"/>
                </a:lnTo>
                <a:lnTo>
                  <a:pt x="124116" y="256441"/>
                </a:lnTo>
                <a:cubicBezTo>
                  <a:pt x="138937" y="259640"/>
                  <a:pt x="154611" y="261346"/>
                  <a:pt x="170712" y="261346"/>
                </a:cubicBezTo>
                <a:cubicBezTo>
                  <a:pt x="264972" y="261346"/>
                  <a:pt x="341317" y="202807"/>
                  <a:pt x="341317" y="130726"/>
                </a:cubicBezTo>
                <a:cubicBezTo>
                  <a:pt x="341211" y="58432"/>
                  <a:pt x="264865" y="0"/>
                  <a:pt x="170605" y="0"/>
                </a:cubicBezTo>
                <a:close/>
                <a:moveTo>
                  <a:pt x="267744" y="192358"/>
                </a:moveTo>
                <a:cubicBezTo>
                  <a:pt x="255588" y="201741"/>
                  <a:pt x="241193" y="209098"/>
                  <a:pt x="225092" y="214216"/>
                </a:cubicBezTo>
                <a:cubicBezTo>
                  <a:pt x="207925" y="219761"/>
                  <a:pt x="189585" y="222640"/>
                  <a:pt x="170605" y="222640"/>
                </a:cubicBezTo>
                <a:cubicBezTo>
                  <a:pt x="157490" y="222640"/>
                  <a:pt x="144588" y="221254"/>
                  <a:pt x="132219" y="218588"/>
                </a:cubicBezTo>
                <a:lnTo>
                  <a:pt x="120917" y="216136"/>
                </a:lnTo>
                <a:lnTo>
                  <a:pt x="72934" y="234582"/>
                </a:lnTo>
                <a:lnTo>
                  <a:pt x="78692" y="198222"/>
                </a:lnTo>
                <a:lnTo>
                  <a:pt x="64084" y="184254"/>
                </a:lnTo>
                <a:cubicBezTo>
                  <a:pt x="52461" y="173164"/>
                  <a:pt x="38706" y="154824"/>
                  <a:pt x="38706" y="130620"/>
                </a:cubicBezTo>
                <a:cubicBezTo>
                  <a:pt x="38706" y="108014"/>
                  <a:pt x="51075" y="86049"/>
                  <a:pt x="73573" y="68882"/>
                </a:cubicBezTo>
                <a:cubicBezTo>
                  <a:pt x="85729" y="59605"/>
                  <a:pt x="100124" y="52248"/>
                  <a:pt x="116225" y="47023"/>
                </a:cubicBezTo>
                <a:cubicBezTo>
                  <a:pt x="133392" y="41478"/>
                  <a:pt x="151732" y="38599"/>
                  <a:pt x="170712" y="38599"/>
                </a:cubicBezTo>
                <a:cubicBezTo>
                  <a:pt x="189692" y="38599"/>
                  <a:pt x="208032" y="41372"/>
                  <a:pt x="225199" y="47023"/>
                </a:cubicBezTo>
                <a:cubicBezTo>
                  <a:pt x="241300" y="52248"/>
                  <a:pt x="255695" y="59605"/>
                  <a:pt x="267850" y="68882"/>
                </a:cubicBezTo>
                <a:cubicBezTo>
                  <a:pt x="290349" y="86049"/>
                  <a:pt x="302718" y="108014"/>
                  <a:pt x="302718" y="130620"/>
                </a:cubicBezTo>
                <a:cubicBezTo>
                  <a:pt x="302505" y="153225"/>
                  <a:pt x="290136" y="175190"/>
                  <a:pt x="267744" y="192358"/>
                </a:cubicBezTo>
                <a:close/>
              </a:path>
            </a:pathLst>
          </a:custGeom>
          <a:solidFill>
            <a:schemeClr val="tx1"/>
          </a:solidFill>
          <a:ln w="1065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7" name="Freeform: Shape 236">
            <a:extLst>
              <a:ext uri="{FF2B5EF4-FFF2-40B4-BE49-F238E27FC236}">
                <a16:creationId xmlns:a16="http://schemas.microsoft.com/office/drawing/2014/main" id="{73B313CA-F248-20AD-1376-09279E659D71}"/>
              </a:ext>
            </a:extLst>
          </p:cNvPr>
          <p:cNvSpPr/>
          <p:nvPr/>
        </p:nvSpPr>
        <p:spPr>
          <a:xfrm>
            <a:off x="5495912" y="2105603"/>
            <a:ext cx="341210" cy="341210"/>
          </a:xfrm>
          <a:custGeom>
            <a:avLst/>
            <a:gdLst>
              <a:gd name="connsiteX0" fmla="*/ 0 w 341210"/>
              <a:gd name="connsiteY0" fmla="*/ 0 h 341210"/>
              <a:gd name="connsiteX1" fmla="*/ 0 w 341210"/>
              <a:gd name="connsiteY1" fmla="*/ 262092 h 341210"/>
              <a:gd name="connsiteX2" fmla="*/ 66003 w 341210"/>
              <a:gd name="connsiteY2" fmla="*/ 262092 h 341210"/>
              <a:gd name="connsiteX3" fmla="*/ 66003 w 341210"/>
              <a:gd name="connsiteY3" fmla="*/ 341211 h 341210"/>
              <a:gd name="connsiteX4" fmla="*/ 194810 w 341210"/>
              <a:gd name="connsiteY4" fmla="*/ 262092 h 341210"/>
              <a:gd name="connsiteX5" fmla="*/ 341211 w 341210"/>
              <a:gd name="connsiteY5" fmla="*/ 262092 h 341210"/>
              <a:gd name="connsiteX6" fmla="*/ 341211 w 341210"/>
              <a:gd name="connsiteY6" fmla="*/ 0 h 341210"/>
              <a:gd name="connsiteX7" fmla="*/ 0 w 341210"/>
              <a:gd name="connsiteY7" fmla="*/ 0 h 341210"/>
              <a:gd name="connsiteX8" fmla="*/ 171458 w 341210"/>
              <a:gd name="connsiteY8" fmla="*/ 170605 h 341210"/>
              <a:gd name="connsiteX9" fmla="*/ 88075 w 341210"/>
              <a:gd name="connsiteY9" fmla="*/ 170605 h 341210"/>
              <a:gd name="connsiteX10" fmla="*/ 88075 w 341210"/>
              <a:gd name="connsiteY10" fmla="*/ 144375 h 341210"/>
              <a:gd name="connsiteX11" fmla="*/ 171458 w 341210"/>
              <a:gd name="connsiteY11" fmla="*/ 144375 h 341210"/>
              <a:gd name="connsiteX12" fmla="*/ 171458 w 341210"/>
              <a:gd name="connsiteY12" fmla="*/ 170605 h 341210"/>
              <a:gd name="connsiteX13" fmla="*/ 253136 w 341210"/>
              <a:gd name="connsiteY13" fmla="*/ 118144 h 341210"/>
              <a:gd name="connsiteX14" fmla="*/ 88182 w 341210"/>
              <a:gd name="connsiteY14" fmla="*/ 118144 h 341210"/>
              <a:gd name="connsiteX15" fmla="*/ 88182 w 341210"/>
              <a:gd name="connsiteY15" fmla="*/ 91914 h 341210"/>
              <a:gd name="connsiteX16" fmla="*/ 253136 w 341210"/>
              <a:gd name="connsiteY16" fmla="*/ 91914 h 341210"/>
              <a:gd name="connsiteX17" fmla="*/ 253136 w 341210"/>
              <a:gd name="connsiteY17" fmla="*/ 118144 h 341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41210" h="341210">
                <a:moveTo>
                  <a:pt x="0" y="0"/>
                </a:moveTo>
                <a:lnTo>
                  <a:pt x="0" y="262092"/>
                </a:lnTo>
                <a:lnTo>
                  <a:pt x="66003" y="262092"/>
                </a:lnTo>
                <a:lnTo>
                  <a:pt x="66003" y="341211"/>
                </a:lnTo>
                <a:lnTo>
                  <a:pt x="194810" y="262092"/>
                </a:lnTo>
                <a:lnTo>
                  <a:pt x="341211" y="262092"/>
                </a:lnTo>
                <a:lnTo>
                  <a:pt x="341211" y="0"/>
                </a:lnTo>
                <a:lnTo>
                  <a:pt x="0" y="0"/>
                </a:lnTo>
                <a:close/>
                <a:moveTo>
                  <a:pt x="171458" y="170605"/>
                </a:moveTo>
                <a:lnTo>
                  <a:pt x="88075" y="170605"/>
                </a:lnTo>
                <a:lnTo>
                  <a:pt x="88075" y="144375"/>
                </a:lnTo>
                <a:lnTo>
                  <a:pt x="171458" y="144375"/>
                </a:lnTo>
                <a:lnTo>
                  <a:pt x="171458" y="170605"/>
                </a:lnTo>
                <a:close/>
                <a:moveTo>
                  <a:pt x="253136" y="118144"/>
                </a:moveTo>
                <a:lnTo>
                  <a:pt x="88182" y="118144"/>
                </a:lnTo>
                <a:lnTo>
                  <a:pt x="88182" y="91914"/>
                </a:lnTo>
                <a:lnTo>
                  <a:pt x="253136" y="91914"/>
                </a:lnTo>
                <a:lnTo>
                  <a:pt x="253136" y="118144"/>
                </a:lnTo>
                <a:close/>
              </a:path>
            </a:pathLst>
          </a:custGeom>
          <a:solidFill>
            <a:schemeClr val="tx1"/>
          </a:solidFill>
          <a:ln w="1065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8" name="Freeform: Shape 237">
            <a:extLst>
              <a:ext uri="{FF2B5EF4-FFF2-40B4-BE49-F238E27FC236}">
                <a16:creationId xmlns:a16="http://schemas.microsoft.com/office/drawing/2014/main" id="{9EAACA2C-6DA3-0787-B03F-19C9C6BF6733}"/>
              </a:ext>
            </a:extLst>
          </p:cNvPr>
          <p:cNvSpPr/>
          <p:nvPr/>
        </p:nvSpPr>
        <p:spPr>
          <a:xfrm>
            <a:off x="4813491" y="2105603"/>
            <a:ext cx="341210" cy="341210"/>
          </a:xfrm>
          <a:custGeom>
            <a:avLst/>
            <a:gdLst>
              <a:gd name="connsiteX0" fmla="*/ 0 w 341210"/>
              <a:gd name="connsiteY0" fmla="*/ 0 h 341210"/>
              <a:gd name="connsiteX1" fmla="*/ 0 w 341210"/>
              <a:gd name="connsiteY1" fmla="*/ 262092 h 341210"/>
              <a:gd name="connsiteX2" fmla="*/ 66003 w 341210"/>
              <a:gd name="connsiteY2" fmla="*/ 262092 h 341210"/>
              <a:gd name="connsiteX3" fmla="*/ 66003 w 341210"/>
              <a:gd name="connsiteY3" fmla="*/ 341211 h 341210"/>
              <a:gd name="connsiteX4" fmla="*/ 194810 w 341210"/>
              <a:gd name="connsiteY4" fmla="*/ 262092 h 341210"/>
              <a:gd name="connsiteX5" fmla="*/ 341211 w 341210"/>
              <a:gd name="connsiteY5" fmla="*/ 262092 h 341210"/>
              <a:gd name="connsiteX6" fmla="*/ 341211 w 341210"/>
              <a:gd name="connsiteY6" fmla="*/ 0 h 341210"/>
              <a:gd name="connsiteX7" fmla="*/ 0 w 341210"/>
              <a:gd name="connsiteY7" fmla="*/ 0 h 341210"/>
              <a:gd name="connsiteX8" fmla="*/ 95859 w 341210"/>
              <a:gd name="connsiteY8" fmla="*/ 164314 h 341210"/>
              <a:gd name="connsiteX9" fmla="*/ 69735 w 341210"/>
              <a:gd name="connsiteY9" fmla="*/ 138084 h 341210"/>
              <a:gd name="connsiteX10" fmla="*/ 95859 w 341210"/>
              <a:gd name="connsiteY10" fmla="*/ 111853 h 341210"/>
              <a:gd name="connsiteX11" fmla="*/ 121983 w 341210"/>
              <a:gd name="connsiteY11" fmla="*/ 138084 h 341210"/>
              <a:gd name="connsiteX12" fmla="*/ 95859 w 341210"/>
              <a:gd name="connsiteY12" fmla="*/ 164314 h 341210"/>
              <a:gd name="connsiteX13" fmla="*/ 170605 w 341210"/>
              <a:gd name="connsiteY13" fmla="*/ 164314 h 341210"/>
              <a:gd name="connsiteX14" fmla="*/ 144481 w 341210"/>
              <a:gd name="connsiteY14" fmla="*/ 138084 h 341210"/>
              <a:gd name="connsiteX15" fmla="*/ 170605 w 341210"/>
              <a:gd name="connsiteY15" fmla="*/ 111853 h 341210"/>
              <a:gd name="connsiteX16" fmla="*/ 196729 w 341210"/>
              <a:gd name="connsiteY16" fmla="*/ 138084 h 341210"/>
              <a:gd name="connsiteX17" fmla="*/ 170605 w 341210"/>
              <a:gd name="connsiteY17" fmla="*/ 164314 h 341210"/>
              <a:gd name="connsiteX18" fmla="*/ 245352 w 341210"/>
              <a:gd name="connsiteY18" fmla="*/ 164314 h 341210"/>
              <a:gd name="connsiteX19" fmla="*/ 219228 w 341210"/>
              <a:gd name="connsiteY19" fmla="*/ 138084 h 341210"/>
              <a:gd name="connsiteX20" fmla="*/ 245352 w 341210"/>
              <a:gd name="connsiteY20" fmla="*/ 111853 h 341210"/>
              <a:gd name="connsiteX21" fmla="*/ 271476 w 341210"/>
              <a:gd name="connsiteY21" fmla="*/ 138084 h 341210"/>
              <a:gd name="connsiteX22" fmla="*/ 245352 w 341210"/>
              <a:gd name="connsiteY22" fmla="*/ 164314 h 341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41210" h="341210">
                <a:moveTo>
                  <a:pt x="0" y="0"/>
                </a:moveTo>
                <a:lnTo>
                  <a:pt x="0" y="262092"/>
                </a:lnTo>
                <a:lnTo>
                  <a:pt x="66003" y="262092"/>
                </a:lnTo>
                <a:lnTo>
                  <a:pt x="66003" y="341211"/>
                </a:lnTo>
                <a:lnTo>
                  <a:pt x="194810" y="262092"/>
                </a:lnTo>
                <a:lnTo>
                  <a:pt x="341211" y="262092"/>
                </a:lnTo>
                <a:lnTo>
                  <a:pt x="341211" y="0"/>
                </a:lnTo>
                <a:lnTo>
                  <a:pt x="0" y="0"/>
                </a:lnTo>
                <a:close/>
                <a:moveTo>
                  <a:pt x="95859" y="164314"/>
                </a:moveTo>
                <a:cubicBezTo>
                  <a:pt x="81357" y="164314"/>
                  <a:pt x="69735" y="152585"/>
                  <a:pt x="69735" y="138084"/>
                </a:cubicBezTo>
                <a:cubicBezTo>
                  <a:pt x="69735" y="123582"/>
                  <a:pt x="81464" y="111853"/>
                  <a:pt x="95859" y="111853"/>
                </a:cubicBezTo>
                <a:cubicBezTo>
                  <a:pt x="110360" y="111853"/>
                  <a:pt x="121983" y="123582"/>
                  <a:pt x="121983" y="138084"/>
                </a:cubicBezTo>
                <a:cubicBezTo>
                  <a:pt x="121983" y="152585"/>
                  <a:pt x="110360" y="164314"/>
                  <a:pt x="95859" y="164314"/>
                </a:cubicBezTo>
                <a:close/>
                <a:moveTo>
                  <a:pt x="170605" y="164314"/>
                </a:moveTo>
                <a:cubicBezTo>
                  <a:pt x="156104" y="164314"/>
                  <a:pt x="144481" y="152585"/>
                  <a:pt x="144481" y="138084"/>
                </a:cubicBezTo>
                <a:cubicBezTo>
                  <a:pt x="144481" y="123582"/>
                  <a:pt x="156210" y="111853"/>
                  <a:pt x="170605" y="111853"/>
                </a:cubicBezTo>
                <a:cubicBezTo>
                  <a:pt x="185000" y="111853"/>
                  <a:pt x="196729" y="123582"/>
                  <a:pt x="196729" y="138084"/>
                </a:cubicBezTo>
                <a:cubicBezTo>
                  <a:pt x="196729" y="152585"/>
                  <a:pt x="185000" y="164314"/>
                  <a:pt x="170605" y="164314"/>
                </a:cubicBezTo>
                <a:close/>
                <a:moveTo>
                  <a:pt x="245352" y="164314"/>
                </a:moveTo>
                <a:cubicBezTo>
                  <a:pt x="230850" y="164314"/>
                  <a:pt x="219228" y="152585"/>
                  <a:pt x="219228" y="138084"/>
                </a:cubicBezTo>
                <a:cubicBezTo>
                  <a:pt x="219228" y="123582"/>
                  <a:pt x="230957" y="111853"/>
                  <a:pt x="245352" y="111853"/>
                </a:cubicBezTo>
                <a:cubicBezTo>
                  <a:pt x="259853" y="111853"/>
                  <a:pt x="271476" y="123582"/>
                  <a:pt x="271476" y="138084"/>
                </a:cubicBezTo>
                <a:cubicBezTo>
                  <a:pt x="271476" y="152585"/>
                  <a:pt x="259746" y="164314"/>
                  <a:pt x="245352" y="164314"/>
                </a:cubicBezTo>
                <a:close/>
              </a:path>
            </a:pathLst>
          </a:custGeom>
          <a:solidFill>
            <a:schemeClr val="tx1"/>
          </a:solidFill>
          <a:ln w="1065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9" name="Freeform: Shape 238">
            <a:extLst>
              <a:ext uri="{FF2B5EF4-FFF2-40B4-BE49-F238E27FC236}">
                <a16:creationId xmlns:a16="http://schemas.microsoft.com/office/drawing/2014/main" id="{A14FF2FC-E776-35DF-1666-9B5BEB86985C}"/>
              </a:ext>
            </a:extLst>
          </p:cNvPr>
          <p:cNvSpPr/>
          <p:nvPr/>
        </p:nvSpPr>
        <p:spPr>
          <a:xfrm>
            <a:off x="4131070" y="2105603"/>
            <a:ext cx="341210" cy="341210"/>
          </a:xfrm>
          <a:custGeom>
            <a:avLst/>
            <a:gdLst>
              <a:gd name="connsiteX0" fmla="*/ 341211 w 341210"/>
              <a:gd name="connsiteY0" fmla="*/ 0 h 341210"/>
              <a:gd name="connsiteX1" fmla="*/ 0 w 341210"/>
              <a:gd name="connsiteY1" fmla="*/ 0 h 341210"/>
              <a:gd name="connsiteX2" fmla="*/ 0 w 341210"/>
              <a:gd name="connsiteY2" fmla="*/ 262092 h 341210"/>
              <a:gd name="connsiteX3" fmla="*/ 66003 w 341210"/>
              <a:gd name="connsiteY3" fmla="*/ 262092 h 341210"/>
              <a:gd name="connsiteX4" fmla="*/ 66003 w 341210"/>
              <a:gd name="connsiteY4" fmla="*/ 341211 h 341210"/>
              <a:gd name="connsiteX5" fmla="*/ 194810 w 341210"/>
              <a:gd name="connsiteY5" fmla="*/ 262092 h 341210"/>
              <a:gd name="connsiteX6" fmla="*/ 341211 w 341210"/>
              <a:gd name="connsiteY6" fmla="*/ 262092 h 341210"/>
              <a:gd name="connsiteX7" fmla="*/ 341211 w 341210"/>
              <a:gd name="connsiteY7" fmla="*/ 0 h 341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1210" h="341210">
                <a:moveTo>
                  <a:pt x="341211" y="0"/>
                </a:moveTo>
                <a:lnTo>
                  <a:pt x="0" y="0"/>
                </a:lnTo>
                <a:lnTo>
                  <a:pt x="0" y="262092"/>
                </a:lnTo>
                <a:lnTo>
                  <a:pt x="66003" y="262092"/>
                </a:lnTo>
                <a:lnTo>
                  <a:pt x="66003" y="341211"/>
                </a:lnTo>
                <a:lnTo>
                  <a:pt x="194810" y="262092"/>
                </a:lnTo>
                <a:lnTo>
                  <a:pt x="341211" y="262092"/>
                </a:lnTo>
                <a:lnTo>
                  <a:pt x="341211" y="0"/>
                </a:lnTo>
                <a:close/>
              </a:path>
            </a:pathLst>
          </a:custGeom>
          <a:solidFill>
            <a:schemeClr val="tx1"/>
          </a:solidFill>
          <a:ln w="1065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240" name="Graphic 2">
            <a:extLst>
              <a:ext uri="{FF2B5EF4-FFF2-40B4-BE49-F238E27FC236}">
                <a16:creationId xmlns:a16="http://schemas.microsoft.com/office/drawing/2014/main" id="{3CB4CE18-BFFA-FECC-8D99-7DA9CB5B27CB}"/>
              </a:ext>
            </a:extLst>
          </p:cNvPr>
          <p:cNvGrpSpPr/>
          <p:nvPr/>
        </p:nvGrpSpPr>
        <p:grpSpPr>
          <a:xfrm>
            <a:off x="3448648" y="2105603"/>
            <a:ext cx="341210" cy="341210"/>
            <a:chOff x="3448648" y="2105603"/>
            <a:chExt cx="341210" cy="341210"/>
          </a:xfrm>
          <a:solidFill>
            <a:schemeClr val="tx1"/>
          </a:solidFill>
        </p:grpSpPr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900CAFB9-04A2-0EBE-0237-62C0C0D75402}"/>
                </a:ext>
              </a:extLst>
            </p:cNvPr>
            <p:cNvSpPr/>
            <p:nvPr/>
          </p:nvSpPr>
          <p:spPr>
            <a:xfrm>
              <a:off x="3448648" y="2105603"/>
              <a:ext cx="341210" cy="341210"/>
            </a:xfrm>
            <a:custGeom>
              <a:avLst/>
              <a:gdLst>
                <a:gd name="connsiteX0" fmla="*/ 0 w 341210"/>
                <a:gd name="connsiteY0" fmla="*/ 0 h 341210"/>
                <a:gd name="connsiteX1" fmla="*/ 0 w 341210"/>
                <a:gd name="connsiteY1" fmla="*/ 262092 h 341210"/>
                <a:gd name="connsiteX2" fmla="*/ 66003 w 341210"/>
                <a:gd name="connsiteY2" fmla="*/ 262092 h 341210"/>
                <a:gd name="connsiteX3" fmla="*/ 66003 w 341210"/>
                <a:gd name="connsiteY3" fmla="*/ 341211 h 341210"/>
                <a:gd name="connsiteX4" fmla="*/ 194917 w 341210"/>
                <a:gd name="connsiteY4" fmla="*/ 262092 h 341210"/>
                <a:gd name="connsiteX5" fmla="*/ 341211 w 341210"/>
                <a:gd name="connsiteY5" fmla="*/ 262092 h 341210"/>
                <a:gd name="connsiteX6" fmla="*/ 341211 w 341210"/>
                <a:gd name="connsiteY6" fmla="*/ 0 h 341210"/>
                <a:gd name="connsiteX7" fmla="*/ 0 w 341210"/>
                <a:gd name="connsiteY7" fmla="*/ 0 h 341210"/>
                <a:gd name="connsiteX8" fmla="*/ 302505 w 341210"/>
                <a:gd name="connsiteY8" fmla="*/ 223280 h 341210"/>
                <a:gd name="connsiteX9" fmla="*/ 182441 w 341210"/>
                <a:gd name="connsiteY9" fmla="*/ 223280 h 341210"/>
                <a:gd name="connsiteX10" fmla="*/ 104602 w 341210"/>
                <a:gd name="connsiteY10" fmla="*/ 265824 h 341210"/>
                <a:gd name="connsiteX11" fmla="*/ 104602 w 341210"/>
                <a:gd name="connsiteY11" fmla="*/ 223280 h 341210"/>
                <a:gd name="connsiteX12" fmla="*/ 38599 w 341210"/>
                <a:gd name="connsiteY12" fmla="*/ 223280 h 341210"/>
                <a:gd name="connsiteX13" fmla="*/ 38599 w 341210"/>
                <a:gd name="connsiteY13" fmla="*/ 38706 h 341210"/>
                <a:gd name="connsiteX14" fmla="*/ 302505 w 341210"/>
                <a:gd name="connsiteY14" fmla="*/ 38706 h 341210"/>
                <a:gd name="connsiteX15" fmla="*/ 302505 w 341210"/>
                <a:gd name="connsiteY15" fmla="*/ 223280 h 34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210" h="341210">
                  <a:moveTo>
                    <a:pt x="0" y="0"/>
                  </a:moveTo>
                  <a:lnTo>
                    <a:pt x="0" y="262092"/>
                  </a:lnTo>
                  <a:lnTo>
                    <a:pt x="66003" y="262092"/>
                  </a:lnTo>
                  <a:lnTo>
                    <a:pt x="66003" y="341211"/>
                  </a:lnTo>
                  <a:lnTo>
                    <a:pt x="194917" y="262092"/>
                  </a:lnTo>
                  <a:lnTo>
                    <a:pt x="341211" y="262092"/>
                  </a:lnTo>
                  <a:lnTo>
                    <a:pt x="341211" y="0"/>
                  </a:lnTo>
                  <a:lnTo>
                    <a:pt x="0" y="0"/>
                  </a:lnTo>
                  <a:close/>
                  <a:moveTo>
                    <a:pt x="302505" y="223280"/>
                  </a:moveTo>
                  <a:lnTo>
                    <a:pt x="182441" y="223280"/>
                  </a:lnTo>
                  <a:lnTo>
                    <a:pt x="104602" y="265824"/>
                  </a:lnTo>
                  <a:lnTo>
                    <a:pt x="104602" y="223280"/>
                  </a:lnTo>
                  <a:lnTo>
                    <a:pt x="38599" y="223280"/>
                  </a:lnTo>
                  <a:lnTo>
                    <a:pt x="38599" y="38706"/>
                  </a:lnTo>
                  <a:lnTo>
                    <a:pt x="302505" y="38706"/>
                  </a:lnTo>
                  <a:lnTo>
                    <a:pt x="302505" y="223280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EF70E31B-17FC-A73C-F3B6-DA563DE802F0}"/>
                </a:ext>
              </a:extLst>
            </p:cNvPr>
            <p:cNvSpPr/>
            <p:nvPr/>
          </p:nvSpPr>
          <p:spPr>
            <a:xfrm>
              <a:off x="3536723" y="2197623"/>
              <a:ext cx="164954" cy="26230"/>
            </a:xfrm>
            <a:custGeom>
              <a:avLst/>
              <a:gdLst>
                <a:gd name="connsiteX0" fmla="*/ 0 w 164954"/>
                <a:gd name="connsiteY0" fmla="*/ 0 h 26230"/>
                <a:gd name="connsiteX1" fmla="*/ 164954 w 164954"/>
                <a:gd name="connsiteY1" fmla="*/ 0 h 26230"/>
                <a:gd name="connsiteX2" fmla="*/ 164954 w 164954"/>
                <a:gd name="connsiteY2" fmla="*/ 26231 h 26230"/>
                <a:gd name="connsiteX3" fmla="*/ 0 w 164954"/>
                <a:gd name="connsiteY3" fmla="*/ 26231 h 2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4954" h="26230">
                  <a:moveTo>
                    <a:pt x="0" y="0"/>
                  </a:moveTo>
                  <a:lnTo>
                    <a:pt x="164954" y="0"/>
                  </a:lnTo>
                  <a:lnTo>
                    <a:pt x="164954" y="26231"/>
                  </a:lnTo>
                  <a:lnTo>
                    <a:pt x="0" y="26231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53ABB15D-1F4B-D963-3B70-A4C897C593E5}"/>
                </a:ext>
              </a:extLst>
            </p:cNvPr>
            <p:cNvSpPr/>
            <p:nvPr/>
          </p:nvSpPr>
          <p:spPr>
            <a:xfrm>
              <a:off x="3536723" y="2249978"/>
              <a:ext cx="83383" cy="26230"/>
            </a:xfrm>
            <a:custGeom>
              <a:avLst/>
              <a:gdLst>
                <a:gd name="connsiteX0" fmla="*/ 0 w 83383"/>
                <a:gd name="connsiteY0" fmla="*/ 0 h 26230"/>
                <a:gd name="connsiteX1" fmla="*/ 83383 w 83383"/>
                <a:gd name="connsiteY1" fmla="*/ 0 h 26230"/>
                <a:gd name="connsiteX2" fmla="*/ 83383 w 83383"/>
                <a:gd name="connsiteY2" fmla="*/ 26231 h 26230"/>
                <a:gd name="connsiteX3" fmla="*/ 0 w 83383"/>
                <a:gd name="connsiteY3" fmla="*/ 26231 h 2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383" h="26230">
                  <a:moveTo>
                    <a:pt x="0" y="0"/>
                  </a:moveTo>
                  <a:lnTo>
                    <a:pt x="83383" y="0"/>
                  </a:lnTo>
                  <a:lnTo>
                    <a:pt x="83383" y="26231"/>
                  </a:lnTo>
                  <a:lnTo>
                    <a:pt x="0" y="26231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44" name="Graphic 2">
            <a:extLst>
              <a:ext uri="{FF2B5EF4-FFF2-40B4-BE49-F238E27FC236}">
                <a16:creationId xmlns:a16="http://schemas.microsoft.com/office/drawing/2014/main" id="{CD0E602A-809C-0898-88AF-6CB3E6567A12}"/>
              </a:ext>
            </a:extLst>
          </p:cNvPr>
          <p:cNvGrpSpPr/>
          <p:nvPr/>
        </p:nvGrpSpPr>
        <p:grpSpPr>
          <a:xfrm>
            <a:off x="2766227" y="2105603"/>
            <a:ext cx="341210" cy="341210"/>
            <a:chOff x="2766227" y="2105603"/>
            <a:chExt cx="341210" cy="341210"/>
          </a:xfrm>
          <a:solidFill>
            <a:schemeClr val="tx1"/>
          </a:solidFill>
        </p:grpSpPr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35E5F3F8-F2D9-651F-6321-FBAC01175433}"/>
                </a:ext>
              </a:extLst>
            </p:cNvPr>
            <p:cNvSpPr/>
            <p:nvPr/>
          </p:nvSpPr>
          <p:spPr>
            <a:xfrm>
              <a:off x="2835962" y="2217456"/>
              <a:ext cx="52247" cy="52461"/>
            </a:xfrm>
            <a:custGeom>
              <a:avLst/>
              <a:gdLst>
                <a:gd name="connsiteX0" fmla="*/ 26124 w 52247"/>
                <a:gd name="connsiteY0" fmla="*/ 52461 h 52461"/>
                <a:gd name="connsiteX1" fmla="*/ 52248 w 52247"/>
                <a:gd name="connsiteY1" fmla="*/ 26231 h 52461"/>
                <a:gd name="connsiteX2" fmla="*/ 26124 w 52247"/>
                <a:gd name="connsiteY2" fmla="*/ 0 h 52461"/>
                <a:gd name="connsiteX3" fmla="*/ 0 w 52247"/>
                <a:gd name="connsiteY3" fmla="*/ 26231 h 52461"/>
                <a:gd name="connsiteX4" fmla="*/ 26124 w 52247"/>
                <a:gd name="connsiteY4" fmla="*/ 52461 h 52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247" h="52461">
                  <a:moveTo>
                    <a:pt x="26124" y="52461"/>
                  </a:moveTo>
                  <a:cubicBezTo>
                    <a:pt x="40519" y="52461"/>
                    <a:pt x="52248" y="40732"/>
                    <a:pt x="52248" y="26231"/>
                  </a:cubicBezTo>
                  <a:cubicBezTo>
                    <a:pt x="52248" y="11729"/>
                    <a:pt x="40519" y="0"/>
                    <a:pt x="26124" y="0"/>
                  </a:cubicBezTo>
                  <a:cubicBezTo>
                    <a:pt x="11729" y="0"/>
                    <a:pt x="0" y="11729"/>
                    <a:pt x="0" y="26231"/>
                  </a:cubicBezTo>
                  <a:cubicBezTo>
                    <a:pt x="0" y="40732"/>
                    <a:pt x="11729" y="52461"/>
                    <a:pt x="26124" y="52461"/>
                  </a:cubicBez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5C805D06-D50B-9828-F03E-23E6EFC54183}"/>
                </a:ext>
              </a:extLst>
            </p:cNvPr>
            <p:cNvSpPr/>
            <p:nvPr/>
          </p:nvSpPr>
          <p:spPr>
            <a:xfrm>
              <a:off x="2910708" y="2217456"/>
              <a:ext cx="52247" cy="52461"/>
            </a:xfrm>
            <a:custGeom>
              <a:avLst/>
              <a:gdLst>
                <a:gd name="connsiteX0" fmla="*/ 26124 w 52247"/>
                <a:gd name="connsiteY0" fmla="*/ 52461 h 52461"/>
                <a:gd name="connsiteX1" fmla="*/ 52248 w 52247"/>
                <a:gd name="connsiteY1" fmla="*/ 26231 h 52461"/>
                <a:gd name="connsiteX2" fmla="*/ 26124 w 52247"/>
                <a:gd name="connsiteY2" fmla="*/ 0 h 52461"/>
                <a:gd name="connsiteX3" fmla="*/ 0 w 52247"/>
                <a:gd name="connsiteY3" fmla="*/ 26231 h 52461"/>
                <a:gd name="connsiteX4" fmla="*/ 26124 w 52247"/>
                <a:gd name="connsiteY4" fmla="*/ 52461 h 52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247" h="52461">
                  <a:moveTo>
                    <a:pt x="26124" y="52461"/>
                  </a:moveTo>
                  <a:cubicBezTo>
                    <a:pt x="40519" y="52461"/>
                    <a:pt x="52248" y="40732"/>
                    <a:pt x="52248" y="26231"/>
                  </a:cubicBezTo>
                  <a:cubicBezTo>
                    <a:pt x="52248" y="11729"/>
                    <a:pt x="40519" y="0"/>
                    <a:pt x="26124" y="0"/>
                  </a:cubicBezTo>
                  <a:cubicBezTo>
                    <a:pt x="11622" y="0"/>
                    <a:pt x="0" y="11729"/>
                    <a:pt x="0" y="26231"/>
                  </a:cubicBezTo>
                  <a:cubicBezTo>
                    <a:pt x="0" y="40732"/>
                    <a:pt x="11622" y="52461"/>
                    <a:pt x="26124" y="52461"/>
                  </a:cubicBez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83D41DB-DAB9-67BF-95DC-E9A1AEA4F049}"/>
                </a:ext>
              </a:extLst>
            </p:cNvPr>
            <p:cNvSpPr/>
            <p:nvPr/>
          </p:nvSpPr>
          <p:spPr>
            <a:xfrm>
              <a:off x="2985454" y="2217456"/>
              <a:ext cx="52248" cy="52461"/>
            </a:xfrm>
            <a:custGeom>
              <a:avLst/>
              <a:gdLst>
                <a:gd name="connsiteX0" fmla="*/ 26125 w 52248"/>
                <a:gd name="connsiteY0" fmla="*/ 52461 h 52461"/>
                <a:gd name="connsiteX1" fmla="*/ 52249 w 52248"/>
                <a:gd name="connsiteY1" fmla="*/ 26231 h 52461"/>
                <a:gd name="connsiteX2" fmla="*/ 26125 w 52248"/>
                <a:gd name="connsiteY2" fmla="*/ 0 h 52461"/>
                <a:gd name="connsiteX3" fmla="*/ 1 w 52248"/>
                <a:gd name="connsiteY3" fmla="*/ 26231 h 52461"/>
                <a:gd name="connsiteX4" fmla="*/ 26125 w 52248"/>
                <a:gd name="connsiteY4" fmla="*/ 52461 h 52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248" h="52461">
                  <a:moveTo>
                    <a:pt x="26125" y="52461"/>
                  </a:moveTo>
                  <a:cubicBezTo>
                    <a:pt x="40626" y="52461"/>
                    <a:pt x="52249" y="40732"/>
                    <a:pt x="52249" y="26231"/>
                  </a:cubicBezTo>
                  <a:cubicBezTo>
                    <a:pt x="52249" y="11729"/>
                    <a:pt x="40520" y="0"/>
                    <a:pt x="26125" y="0"/>
                  </a:cubicBezTo>
                  <a:cubicBezTo>
                    <a:pt x="11623" y="0"/>
                    <a:pt x="1" y="11729"/>
                    <a:pt x="1" y="26231"/>
                  </a:cubicBezTo>
                  <a:cubicBezTo>
                    <a:pt x="-106" y="40732"/>
                    <a:pt x="11623" y="52461"/>
                    <a:pt x="26125" y="52461"/>
                  </a:cubicBez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76A9301F-9DDA-2D12-529A-371ECB9F2D7E}"/>
                </a:ext>
              </a:extLst>
            </p:cNvPr>
            <p:cNvSpPr/>
            <p:nvPr/>
          </p:nvSpPr>
          <p:spPr>
            <a:xfrm>
              <a:off x="2766227" y="2105603"/>
              <a:ext cx="341210" cy="341210"/>
            </a:xfrm>
            <a:custGeom>
              <a:avLst/>
              <a:gdLst>
                <a:gd name="connsiteX0" fmla="*/ 0 w 341210"/>
                <a:gd name="connsiteY0" fmla="*/ 0 h 341210"/>
                <a:gd name="connsiteX1" fmla="*/ 0 w 341210"/>
                <a:gd name="connsiteY1" fmla="*/ 262092 h 341210"/>
                <a:gd name="connsiteX2" fmla="*/ 66003 w 341210"/>
                <a:gd name="connsiteY2" fmla="*/ 262092 h 341210"/>
                <a:gd name="connsiteX3" fmla="*/ 66003 w 341210"/>
                <a:gd name="connsiteY3" fmla="*/ 341211 h 341210"/>
                <a:gd name="connsiteX4" fmla="*/ 194810 w 341210"/>
                <a:gd name="connsiteY4" fmla="*/ 262092 h 341210"/>
                <a:gd name="connsiteX5" fmla="*/ 341211 w 341210"/>
                <a:gd name="connsiteY5" fmla="*/ 262092 h 341210"/>
                <a:gd name="connsiteX6" fmla="*/ 341211 w 341210"/>
                <a:gd name="connsiteY6" fmla="*/ 0 h 341210"/>
                <a:gd name="connsiteX7" fmla="*/ 0 w 341210"/>
                <a:gd name="connsiteY7" fmla="*/ 0 h 341210"/>
                <a:gd name="connsiteX8" fmla="*/ 302505 w 341210"/>
                <a:gd name="connsiteY8" fmla="*/ 223280 h 341210"/>
                <a:gd name="connsiteX9" fmla="*/ 182441 w 341210"/>
                <a:gd name="connsiteY9" fmla="*/ 223280 h 341210"/>
                <a:gd name="connsiteX10" fmla="*/ 104602 w 341210"/>
                <a:gd name="connsiteY10" fmla="*/ 265824 h 341210"/>
                <a:gd name="connsiteX11" fmla="*/ 104602 w 341210"/>
                <a:gd name="connsiteY11" fmla="*/ 223280 h 341210"/>
                <a:gd name="connsiteX12" fmla="*/ 38599 w 341210"/>
                <a:gd name="connsiteY12" fmla="*/ 223280 h 341210"/>
                <a:gd name="connsiteX13" fmla="*/ 38599 w 341210"/>
                <a:gd name="connsiteY13" fmla="*/ 38706 h 341210"/>
                <a:gd name="connsiteX14" fmla="*/ 302505 w 341210"/>
                <a:gd name="connsiteY14" fmla="*/ 38706 h 341210"/>
                <a:gd name="connsiteX15" fmla="*/ 302505 w 341210"/>
                <a:gd name="connsiteY15" fmla="*/ 223280 h 34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210" h="341210">
                  <a:moveTo>
                    <a:pt x="0" y="0"/>
                  </a:moveTo>
                  <a:lnTo>
                    <a:pt x="0" y="262092"/>
                  </a:lnTo>
                  <a:lnTo>
                    <a:pt x="66003" y="262092"/>
                  </a:lnTo>
                  <a:lnTo>
                    <a:pt x="66003" y="341211"/>
                  </a:lnTo>
                  <a:lnTo>
                    <a:pt x="194810" y="262092"/>
                  </a:lnTo>
                  <a:lnTo>
                    <a:pt x="341211" y="262092"/>
                  </a:lnTo>
                  <a:lnTo>
                    <a:pt x="341211" y="0"/>
                  </a:lnTo>
                  <a:lnTo>
                    <a:pt x="0" y="0"/>
                  </a:lnTo>
                  <a:close/>
                  <a:moveTo>
                    <a:pt x="302505" y="223280"/>
                  </a:moveTo>
                  <a:lnTo>
                    <a:pt x="182441" y="223280"/>
                  </a:lnTo>
                  <a:lnTo>
                    <a:pt x="104602" y="265824"/>
                  </a:lnTo>
                  <a:lnTo>
                    <a:pt x="104602" y="223280"/>
                  </a:lnTo>
                  <a:lnTo>
                    <a:pt x="38599" y="223280"/>
                  </a:lnTo>
                  <a:lnTo>
                    <a:pt x="38599" y="38706"/>
                  </a:lnTo>
                  <a:lnTo>
                    <a:pt x="302505" y="38706"/>
                  </a:lnTo>
                  <a:lnTo>
                    <a:pt x="302505" y="223280"/>
                  </a:ln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49" name="Freeform: Shape 248">
            <a:extLst>
              <a:ext uri="{FF2B5EF4-FFF2-40B4-BE49-F238E27FC236}">
                <a16:creationId xmlns:a16="http://schemas.microsoft.com/office/drawing/2014/main" id="{B9755D07-D910-81CC-0861-4BBFD7B984F7}"/>
              </a:ext>
            </a:extLst>
          </p:cNvPr>
          <p:cNvSpPr/>
          <p:nvPr/>
        </p:nvSpPr>
        <p:spPr>
          <a:xfrm>
            <a:off x="2083806" y="2105603"/>
            <a:ext cx="341210" cy="341210"/>
          </a:xfrm>
          <a:custGeom>
            <a:avLst/>
            <a:gdLst>
              <a:gd name="connsiteX0" fmla="*/ 341211 w 341210"/>
              <a:gd name="connsiteY0" fmla="*/ 0 h 341210"/>
              <a:gd name="connsiteX1" fmla="*/ 0 w 341210"/>
              <a:gd name="connsiteY1" fmla="*/ 0 h 341210"/>
              <a:gd name="connsiteX2" fmla="*/ 0 w 341210"/>
              <a:gd name="connsiteY2" fmla="*/ 262092 h 341210"/>
              <a:gd name="connsiteX3" fmla="*/ 66003 w 341210"/>
              <a:gd name="connsiteY3" fmla="*/ 262092 h 341210"/>
              <a:gd name="connsiteX4" fmla="*/ 66003 w 341210"/>
              <a:gd name="connsiteY4" fmla="*/ 341211 h 341210"/>
              <a:gd name="connsiteX5" fmla="*/ 194810 w 341210"/>
              <a:gd name="connsiteY5" fmla="*/ 262092 h 341210"/>
              <a:gd name="connsiteX6" fmla="*/ 341211 w 341210"/>
              <a:gd name="connsiteY6" fmla="*/ 262092 h 341210"/>
              <a:gd name="connsiteX7" fmla="*/ 341211 w 341210"/>
              <a:gd name="connsiteY7" fmla="*/ 0 h 341210"/>
              <a:gd name="connsiteX8" fmla="*/ 302505 w 341210"/>
              <a:gd name="connsiteY8" fmla="*/ 223386 h 341210"/>
              <a:gd name="connsiteX9" fmla="*/ 182441 w 341210"/>
              <a:gd name="connsiteY9" fmla="*/ 223386 h 341210"/>
              <a:gd name="connsiteX10" fmla="*/ 104602 w 341210"/>
              <a:gd name="connsiteY10" fmla="*/ 265931 h 341210"/>
              <a:gd name="connsiteX11" fmla="*/ 104602 w 341210"/>
              <a:gd name="connsiteY11" fmla="*/ 223386 h 341210"/>
              <a:gd name="connsiteX12" fmla="*/ 38706 w 341210"/>
              <a:gd name="connsiteY12" fmla="*/ 223386 h 341210"/>
              <a:gd name="connsiteX13" fmla="*/ 38706 w 341210"/>
              <a:gd name="connsiteY13" fmla="*/ 38706 h 341210"/>
              <a:gd name="connsiteX14" fmla="*/ 302611 w 341210"/>
              <a:gd name="connsiteY14" fmla="*/ 38706 h 341210"/>
              <a:gd name="connsiteX15" fmla="*/ 302611 w 341210"/>
              <a:gd name="connsiteY15" fmla="*/ 223386 h 341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41210" h="341210">
                <a:moveTo>
                  <a:pt x="341211" y="0"/>
                </a:moveTo>
                <a:lnTo>
                  <a:pt x="0" y="0"/>
                </a:lnTo>
                <a:lnTo>
                  <a:pt x="0" y="262092"/>
                </a:lnTo>
                <a:lnTo>
                  <a:pt x="66003" y="262092"/>
                </a:lnTo>
                <a:lnTo>
                  <a:pt x="66003" y="341211"/>
                </a:lnTo>
                <a:lnTo>
                  <a:pt x="194810" y="262092"/>
                </a:lnTo>
                <a:lnTo>
                  <a:pt x="341211" y="262092"/>
                </a:lnTo>
                <a:lnTo>
                  <a:pt x="341211" y="0"/>
                </a:lnTo>
                <a:close/>
                <a:moveTo>
                  <a:pt x="302505" y="223386"/>
                </a:moveTo>
                <a:lnTo>
                  <a:pt x="182441" y="223386"/>
                </a:lnTo>
                <a:lnTo>
                  <a:pt x="104602" y="265931"/>
                </a:lnTo>
                <a:lnTo>
                  <a:pt x="104602" y="223386"/>
                </a:lnTo>
                <a:lnTo>
                  <a:pt x="38706" y="223386"/>
                </a:lnTo>
                <a:lnTo>
                  <a:pt x="38706" y="38706"/>
                </a:lnTo>
                <a:lnTo>
                  <a:pt x="302611" y="38706"/>
                </a:lnTo>
                <a:lnTo>
                  <a:pt x="302611" y="223386"/>
                </a:lnTo>
                <a:close/>
              </a:path>
            </a:pathLst>
          </a:custGeom>
          <a:solidFill>
            <a:schemeClr val="tx1"/>
          </a:solidFill>
          <a:ln w="1065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251" name="Graphic 2">
            <a:extLst>
              <a:ext uri="{FF2B5EF4-FFF2-40B4-BE49-F238E27FC236}">
                <a16:creationId xmlns:a16="http://schemas.microsoft.com/office/drawing/2014/main" id="{0E00E1E5-E32C-5CF1-FEDE-C42862BD885E}"/>
              </a:ext>
            </a:extLst>
          </p:cNvPr>
          <p:cNvGrpSpPr/>
          <p:nvPr/>
        </p:nvGrpSpPr>
        <p:grpSpPr>
          <a:xfrm>
            <a:off x="9590548" y="1504859"/>
            <a:ext cx="341103" cy="177962"/>
            <a:chOff x="9590548" y="1504859"/>
            <a:chExt cx="341103" cy="177962"/>
          </a:xfrm>
          <a:solidFill>
            <a:schemeClr val="tx1"/>
          </a:solidFill>
        </p:grpSpPr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A06FB27B-38CB-8676-080B-CA6C0425597A}"/>
                </a:ext>
              </a:extLst>
            </p:cNvPr>
            <p:cNvSpPr/>
            <p:nvPr/>
          </p:nvSpPr>
          <p:spPr>
            <a:xfrm>
              <a:off x="9671585" y="1504859"/>
              <a:ext cx="178922" cy="177962"/>
            </a:xfrm>
            <a:custGeom>
              <a:avLst/>
              <a:gdLst>
                <a:gd name="connsiteX0" fmla="*/ 164848 w 178922"/>
                <a:gd name="connsiteY0" fmla="*/ 139790 h 177962"/>
                <a:gd name="connsiteX1" fmla="*/ 116332 w 178922"/>
                <a:gd name="connsiteY1" fmla="*/ 117078 h 177962"/>
                <a:gd name="connsiteX2" fmla="*/ 118998 w 178922"/>
                <a:gd name="connsiteY2" fmla="*/ 99911 h 177962"/>
                <a:gd name="connsiteX3" fmla="*/ 122623 w 178922"/>
                <a:gd name="connsiteY3" fmla="*/ 94579 h 177962"/>
                <a:gd name="connsiteX4" fmla="*/ 122623 w 178922"/>
                <a:gd name="connsiteY4" fmla="*/ 94579 h 177962"/>
                <a:gd name="connsiteX5" fmla="*/ 135738 w 178922"/>
                <a:gd name="connsiteY5" fmla="*/ 50115 h 177962"/>
                <a:gd name="connsiteX6" fmla="*/ 89568 w 178922"/>
                <a:gd name="connsiteY6" fmla="*/ 0 h 177962"/>
                <a:gd name="connsiteX7" fmla="*/ 89568 w 178922"/>
                <a:gd name="connsiteY7" fmla="*/ 0 h 177962"/>
                <a:gd name="connsiteX8" fmla="*/ 89461 w 178922"/>
                <a:gd name="connsiteY8" fmla="*/ 0 h 177962"/>
                <a:gd name="connsiteX9" fmla="*/ 89461 w 178922"/>
                <a:gd name="connsiteY9" fmla="*/ 0 h 177962"/>
                <a:gd name="connsiteX10" fmla="*/ 89461 w 178922"/>
                <a:gd name="connsiteY10" fmla="*/ 0 h 177962"/>
                <a:gd name="connsiteX11" fmla="*/ 43291 w 178922"/>
                <a:gd name="connsiteY11" fmla="*/ 50115 h 177962"/>
                <a:gd name="connsiteX12" fmla="*/ 56300 w 178922"/>
                <a:gd name="connsiteY12" fmla="*/ 94579 h 177962"/>
                <a:gd name="connsiteX13" fmla="*/ 56300 w 178922"/>
                <a:gd name="connsiteY13" fmla="*/ 94579 h 177962"/>
                <a:gd name="connsiteX14" fmla="*/ 56300 w 178922"/>
                <a:gd name="connsiteY14" fmla="*/ 94579 h 177962"/>
                <a:gd name="connsiteX15" fmla="*/ 59925 w 178922"/>
                <a:gd name="connsiteY15" fmla="*/ 99911 h 177962"/>
                <a:gd name="connsiteX16" fmla="*/ 62591 w 178922"/>
                <a:gd name="connsiteY16" fmla="*/ 117078 h 177962"/>
                <a:gd name="connsiteX17" fmla="*/ 14075 w 178922"/>
                <a:gd name="connsiteY17" fmla="*/ 139790 h 177962"/>
                <a:gd name="connsiteX18" fmla="*/ 0 w 178922"/>
                <a:gd name="connsiteY18" fmla="*/ 159303 h 177962"/>
                <a:gd name="connsiteX19" fmla="*/ 0 w 178922"/>
                <a:gd name="connsiteY19" fmla="*/ 177963 h 177962"/>
                <a:gd name="connsiteX20" fmla="*/ 178923 w 178922"/>
                <a:gd name="connsiteY20" fmla="*/ 177963 h 177962"/>
                <a:gd name="connsiteX21" fmla="*/ 178923 w 178922"/>
                <a:gd name="connsiteY21" fmla="*/ 159303 h 177962"/>
                <a:gd name="connsiteX22" fmla="*/ 164848 w 178922"/>
                <a:gd name="connsiteY22" fmla="*/ 139790 h 17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8922" h="177962">
                  <a:moveTo>
                    <a:pt x="164848" y="139790"/>
                  </a:moveTo>
                  <a:cubicBezTo>
                    <a:pt x="164848" y="139790"/>
                    <a:pt x="122303" y="128914"/>
                    <a:pt x="116332" y="117078"/>
                  </a:cubicBezTo>
                  <a:cubicBezTo>
                    <a:pt x="113559" y="111640"/>
                    <a:pt x="116332" y="104709"/>
                    <a:pt x="118998" y="99911"/>
                  </a:cubicBezTo>
                  <a:cubicBezTo>
                    <a:pt x="120277" y="98205"/>
                    <a:pt x="121450" y="96499"/>
                    <a:pt x="122623" y="94579"/>
                  </a:cubicBezTo>
                  <a:lnTo>
                    <a:pt x="122623" y="94579"/>
                  </a:lnTo>
                  <a:cubicBezTo>
                    <a:pt x="129767" y="83277"/>
                    <a:pt x="135099" y="68455"/>
                    <a:pt x="135738" y="50115"/>
                  </a:cubicBezTo>
                  <a:cubicBezTo>
                    <a:pt x="136591" y="22499"/>
                    <a:pt x="115052" y="107"/>
                    <a:pt x="89568" y="0"/>
                  </a:cubicBezTo>
                  <a:lnTo>
                    <a:pt x="89568" y="0"/>
                  </a:lnTo>
                  <a:cubicBezTo>
                    <a:pt x="89568" y="0"/>
                    <a:pt x="89568" y="0"/>
                    <a:pt x="89461" y="0"/>
                  </a:cubicBezTo>
                  <a:cubicBezTo>
                    <a:pt x="89461" y="0"/>
                    <a:pt x="89461" y="0"/>
                    <a:pt x="89461" y="0"/>
                  </a:cubicBezTo>
                  <a:lnTo>
                    <a:pt x="89461" y="0"/>
                  </a:lnTo>
                  <a:cubicBezTo>
                    <a:pt x="63977" y="107"/>
                    <a:pt x="42439" y="22499"/>
                    <a:pt x="43291" y="50115"/>
                  </a:cubicBezTo>
                  <a:cubicBezTo>
                    <a:pt x="43824" y="68455"/>
                    <a:pt x="49262" y="83383"/>
                    <a:pt x="56300" y="94579"/>
                  </a:cubicBezTo>
                  <a:lnTo>
                    <a:pt x="56300" y="94579"/>
                  </a:lnTo>
                  <a:lnTo>
                    <a:pt x="56300" y="94579"/>
                  </a:lnTo>
                  <a:cubicBezTo>
                    <a:pt x="57473" y="96499"/>
                    <a:pt x="58646" y="98205"/>
                    <a:pt x="59925" y="99911"/>
                  </a:cubicBezTo>
                  <a:cubicBezTo>
                    <a:pt x="62698" y="104709"/>
                    <a:pt x="65363" y="111640"/>
                    <a:pt x="62591" y="117078"/>
                  </a:cubicBezTo>
                  <a:cubicBezTo>
                    <a:pt x="56620" y="128914"/>
                    <a:pt x="14075" y="139790"/>
                    <a:pt x="14075" y="139790"/>
                  </a:cubicBezTo>
                  <a:cubicBezTo>
                    <a:pt x="5864" y="142455"/>
                    <a:pt x="0" y="150239"/>
                    <a:pt x="0" y="159303"/>
                  </a:cubicBezTo>
                  <a:lnTo>
                    <a:pt x="0" y="177963"/>
                  </a:lnTo>
                  <a:lnTo>
                    <a:pt x="178923" y="177963"/>
                  </a:lnTo>
                  <a:lnTo>
                    <a:pt x="178923" y="159303"/>
                  </a:lnTo>
                  <a:cubicBezTo>
                    <a:pt x="178923" y="150133"/>
                    <a:pt x="173058" y="142455"/>
                    <a:pt x="164848" y="139790"/>
                  </a:cubicBez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685C052F-94A7-E0A0-3212-7E711EAF358D}"/>
                </a:ext>
              </a:extLst>
            </p:cNvPr>
            <p:cNvSpPr/>
            <p:nvPr/>
          </p:nvSpPr>
          <p:spPr>
            <a:xfrm>
              <a:off x="9833001" y="1553268"/>
              <a:ext cx="98650" cy="129446"/>
            </a:xfrm>
            <a:custGeom>
              <a:avLst/>
              <a:gdLst>
                <a:gd name="connsiteX0" fmla="*/ 88414 w 98650"/>
                <a:gd name="connsiteY0" fmla="*/ 101723 h 129446"/>
                <a:gd name="connsiteX1" fmla="*/ 88414 w 98650"/>
                <a:gd name="connsiteY1" fmla="*/ 101723 h 129446"/>
                <a:gd name="connsiteX2" fmla="*/ 53120 w 98650"/>
                <a:gd name="connsiteY2" fmla="*/ 85196 h 129446"/>
                <a:gd name="connsiteX3" fmla="*/ 55039 w 98650"/>
                <a:gd name="connsiteY3" fmla="*/ 72721 h 129446"/>
                <a:gd name="connsiteX4" fmla="*/ 57705 w 98650"/>
                <a:gd name="connsiteY4" fmla="*/ 68882 h 129446"/>
                <a:gd name="connsiteX5" fmla="*/ 57705 w 98650"/>
                <a:gd name="connsiteY5" fmla="*/ 68882 h 129446"/>
                <a:gd name="connsiteX6" fmla="*/ 67195 w 98650"/>
                <a:gd name="connsiteY6" fmla="*/ 36467 h 129446"/>
                <a:gd name="connsiteX7" fmla="*/ 33607 w 98650"/>
                <a:gd name="connsiteY7" fmla="*/ 0 h 129446"/>
                <a:gd name="connsiteX8" fmla="*/ 33607 w 98650"/>
                <a:gd name="connsiteY8" fmla="*/ 0 h 129446"/>
                <a:gd name="connsiteX9" fmla="*/ 33607 w 98650"/>
                <a:gd name="connsiteY9" fmla="*/ 0 h 129446"/>
                <a:gd name="connsiteX10" fmla="*/ 33607 w 98650"/>
                <a:gd name="connsiteY10" fmla="*/ 0 h 129446"/>
                <a:gd name="connsiteX11" fmla="*/ 33607 w 98650"/>
                <a:gd name="connsiteY11" fmla="*/ 0 h 129446"/>
                <a:gd name="connsiteX12" fmla="*/ 19 w 98650"/>
                <a:gd name="connsiteY12" fmla="*/ 36467 h 129446"/>
                <a:gd name="connsiteX13" fmla="*/ 9509 w 98650"/>
                <a:gd name="connsiteY13" fmla="*/ 68882 h 129446"/>
                <a:gd name="connsiteX14" fmla="*/ 9509 w 98650"/>
                <a:gd name="connsiteY14" fmla="*/ 68882 h 129446"/>
                <a:gd name="connsiteX15" fmla="*/ 9509 w 98650"/>
                <a:gd name="connsiteY15" fmla="*/ 68882 h 129446"/>
                <a:gd name="connsiteX16" fmla="*/ 12175 w 98650"/>
                <a:gd name="connsiteY16" fmla="*/ 72721 h 129446"/>
                <a:gd name="connsiteX17" fmla="*/ 12601 w 98650"/>
                <a:gd name="connsiteY17" fmla="*/ 73467 h 129446"/>
                <a:gd name="connsiteX18" fmla="*/ 37552 w 98650"/>
                <a:gd name="connsiteY18" fmla="*/ 110787 h 129446"/>
                <a:gd name="connsiteX19" fmla="*/ 37552 w 98650"/>
                <a:gd name="connsiteY19" fmla="*/ 129447 h 129446"/>
                <a:gd name="connsiteX20" fmla="*/ 98650 w 98650"/>
                <a:gd name="connsiteY20" fmla="*/ 129447 h 129446"/>
                <a:gd name="connsiteX21" fmla="*/ 98650 w 98650"/>
                <a:gd name="connsiteY21" fmla="*/ 115905 h 129446"/>
                <a:gd name="connsiteX22" fmla="*/ 88414 w 98650"/>
                <a:gd name="connsiteY22" fmla="*/ 101723 h 12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8650" h="129446">
                  <a:moveTo>
                    <a:pt x="88414" y="101723"/>
                  </a:moveTo>
                  <a:lnTo>
                    <a:pt x="88414" y="101723"/>
                  </a:lnTo>
                  <a:cubicBezTo>
                    <a:pt x="87987" y="101510"/>
                    <a:pt x="57492" y="93833"/>
                    <a:pt x="53120" y="85196"/>
                  </a:cubicBezTo>
                  <a:cubicBezTo>
                    <a:pt x="51094" y="81251"/>
                    <a:pt x="53120" y="76239"/>
                    <a:pt x="55039" y="72721"/>
                  </a:cubicBezTo>
                  <a:cubicBezTo>
                    <a:pt x="55892" y="71441"/>
                    <a:pt x="56852" y="70161"/>
                    <a:pt x="57705" y="68882"/>
                  </a:cubicBezTo>
                  <a:lnTo>
                    <a:pt x="57705" y="68882"/>
                  </a:lnTo>
                  <a:cubicBezTo>
                    <a:pt x="62823" y="60672"/>
                    <a:pt x="66768" y="49902"/>
                    <a:pt x="67195" y="36467"/>
                  </a:cubicBezTo>
                  <a:cubicBezTo>
                    <a:pt x="67834" y="16421"/>
                    <a:pt x="52160" y="107"/>
                    <a:pt x="33607" y="0"/>
                  </a:cubicBezTo>
                  <a:lnTo>
                    <a:pt x="33607" y="0"/>
                  </a:lnTo>
                  <a:lnTo>
                    <a:pt x="33607" y="0"/>
                  </a:lnTo>
                  <a:cubicBezTo>
                    <a:pt x="33607" y="0"/>
                    <a:pt x="33607" y="0"/>
                    <a:pt x="33607" y="0"/>
                  </a:cubicBezTo>
                  <a:lnTo>
                    <a:pt x="33607" y="0"/>
                  </a:lnTo>
                  <a:cubicBezTo>
                    <a:pt x="15053" y="0"/>
                    <a:pt x="-621" y="16314"/>
                    <a:pt x="19" y="36467"/>
                  </a:cubicBezTo>
                  <a:cubicBezTo>
                    <a:pt x="445" y="49795"/>
                    <a:pt x="4390" y="60565"/>
                    <a:pt x="9509" y="68882"/>
                  </a:cubicBezTo>
                  <a:lnTo>
                    <a:pt x="9509" y="68882"/>
                  </a:lnTo>
                  <a:lnTo>
                    <a:pt x="9509" y="68882"/>
                  </a:lnTo>
                  <a:cubicBezTo>
                    <a:pt x="10362" y="70268"/>
                    <a:pt x="11215" y="71548"/>
                    <a:pt x="12175" y="72721"/>
                  </a:cubicBezTo>
                  <a:cubicBezTo>
                    <a:pt x="12281" y="72934"/>
                    <a:pt x="12494" y="73147"/>
                    <a:pt x="12601" y="73467"/>
                  </a:cubicBezTo>
                  <a:cubicBezTo>
                    <a:pt x="27636" y="79651"/>
                    <a:pt x="37552" y="94259"/>
                    <a:pt x="37552" y="110787"/>
                  </a:cubicBezTo>
                  <a:lnTo>
                    <a:pt x="37552" y="129447"/>
                  </a:lnTo>
                  <a:lnTo>
                    <a:pt x="98650" y="129447"/>
                  </a:lnTo>
                  <a:lnTo>
                    <a:pt x="98650" y="115905"/>
                  </a:lnTo>
                  <a:cubicBezTo>
                    <a:pt x="98650" y="109294"/>
                    <a:pt x="94385" y="103749"/>
                    <a:pt x="88414" y="101723"/>
                  </a:cubicBez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6B062288-8A85-E582-7C8F-C0A428ACE62B}"/>
                </a:ext>
              </a:extLst>
            </p:cNvPr>
            <p:cNvSpPr/>
            <p:nvPr/>
          </p:nvSpPr>
          <p:spPr>
            <a:xfrm>
              <a:off x="9590548" y="1553375"/>
              <a:ext cx="98650" cy="129446"/>
            </a:xfrm>
            <a:custGeom>
              <a:avLst/>
              <a:gdLst>
                <a:gd name="connsiteX0" fmla="*/ 86475 w 98650"/>
                <a:gd name="connsiteY0" fmla="*/ 72721 h 129446"/>
                <a:gd name="connsiteX1" fmla="*/ 89141 w 98650"/>
                <a:gd name="connsiteY1" fmla="*/ 68882 h 129446"/>
                <a:gd name="connsiteX2" fmla="*/ 89141 w 98650"/>
                <a:gd name="connsiteY2" fmla="*/ 68882 h 129446"/>
                <a:gd name="connsiteX3" fmla="*/ 89141 w 98650"/>
                <a:gd name="connsiteY3" fmla="*/ 68882 h 129446"/>
                <a:gd name="connsiteX4" fmla="*/ 98631 w 98650"/>
                <a:gd name="connsiteY4" fmla="*/ 36467 h 129446"/>
                <a:gd name="connsiteX5" fmla="*/ 65043 w 98650"/>
                <a:gd name="connsiteY5" fmla="*/ 0 h 129446"/>
                <a:gd name="connsiteX6" fmla="*/ 65043 w 98650"/>
                <a:gd name="connsiteY6" fmla="*/ 0 h 129446"/>
                <a:gd name="connsiteX7" fmla="*/ 65043 w 98650"/>
                <a:gd name="connsiteY7" fmla="*/ 0 h 129446"/>
                <a:gd name="connsiteX8" fmla="*/ 65043 w 98650"/>
                <a:gd name="connsiteY8" fmla="*/ 0 h 129446"/>
                <a:gd name="connsiteX9" fmla="*/ 65043 w 98650"/>
                <a:gd name="connsiteY9" fmla="*/ 0 h 129446"/>
                <a:gd name="connsiteX10" fmla="*/ 31455 w 98650"/>
                <a:gd name="connsiteY10" fmla="*/ 36467 h 129446"/>
                <a:gd name="connsiteX11" fmla="*/ 40945 w 98650"/>
                <a:gd name="connsiteY11" fmla="*/ 68882 h 129446"/>
                <a:gd name="connsiteX12" fmla="*/ 40945 w 98650"/>
                <a:gd name="connsiteY12" fmla="*/ 68882 h 129446"/>
                <a:gd name="connsiteX13" fmla="*/ 43611 w 98650"/>
                <a:gd name="connsiteY13" fmla="*/ 72721 h 129446"/>
                <a:gd name="connsiteX14" fmla="*/ 45531 w 98650"/>
                <a:gd name="connsiteY14" fmla="*/ 85196 h 129446"/>
                <a:gd name="connsiteX15" fmla="*/ 10236 w 98650"/>
                <a:gd name="connsiteY15" fmla="*/ 101723 h 129446"/>
                <a:gd name="connsiteX16" fmla="*/ 10236 w 98650"/>
                <a:gd name="connsiteY16" fmla="*/ 101723 h 129446"/>
                <a:gd name="connsiteX17" fmla="*/ 0 w 98650"/>
                <a:gd name="connsiteY17" fmla="*/ 115905 h 129446"/>
                <a:gd name="connsiteX18" fmla="*/ 0 w 98650"/>
                <a:gd name="connsiteY18" fmla="*/ 129447 h 129446"/>
                <a:gd name="connsiteX19" fmla="*/ 61205 w 98650"/>
                <a:gd name="connsiteY19" fmla="*/ 129447 h 129446"/>
                <a:gd name="connsiteX20" fmla="*/ 61205 w 98650"/>
                <a:gd name="connsiteY20" fmla="*/ 110787 h 129446"/>
                <a:gd name="connsiteX21" fmla="*/ 86156 w 98650"/>
                <a:gd name="connsiteY21" fmla="*/ 73467 h 129446"/>
                <a:gd name="connsiteX22" fmla="*/ 86475 w 98650"/>
                <a:gd name="connsiteY22" fmla="*/ 72721 h 12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8650" h="129446">
                  <a:moveTo>
                    <a:pt x="86475" y="72721"/>
                  </a:moveTo>
                  <a:cubicBezTo>
                    <a:pt x="87435" y="71441"/>
                    <a:pt x="88288" y="70161"/>
                    <a:pt x="89141" y="68882"/>
                  </a:cubicBezTo>
                  <a:lnTo>
                    <a:pt x="89141" y="68882"/>
                  </a:lnTo>
                  <a:lnTo>
                    <a:pt x="89141" y="68882"/>
                  </a:lnTo>
                  <a:cubicBezTo>
                    <a:pt x="94259" y="60672"/>
                    <a:pt x="98204" y="49902"/>
                    <a:pt x="98631" y="36467"/>
                  </a:cubicBezTo>
                  <a:cubicBezTo>
                    <a:pt x="99271" y="16421"/>
                    <a:pt x="83596" y="107"/>
                    <a:pt x="65043" y="0"/>
                  </a:cubicBezTo>
                  <a:lnTo>
                    <a:pt x="65043" y="0"/>
                  </a:lnTo>
                  <a:cubicBezTo>
                    <a:pt x="65043" y="0"/>
                    <a:pt x="65043" y="0"/>
                    <a:pt x="65043" y="0"/>
                  </a:cubicBezTo>
                  <a:cubicBezTo>
                    <a:pt x="65043" y="0"/>
                    <a:pt x="65043" y="0"/>
                    <a:pt x="65043" y="0"/>
                  </a:cubicBezTo>
                  <a:lnTo>
                    <a:pt x="65043" y="0"/>
                  </a:lnTo>
                  <a:cubicBezTo>
                    <a:pt x="46490" y="0"/>
                    <a:pt x="30816" y="16314"/>
                    <a:pt x="31455" y="36467"/>
                  </a:cubicBezTo>
                  <a:cubicBezTo>
                    <a:pt x="31882" y="49795"/>
                    <a:pt x="35827" y="60565"/>
                    <a:pt x="40945" y="68882"/>
                  </a:cubicBezTo>
                  <a:lnTo>
                    <a:pt x="40945" y="68882"/>
                  </a:lnTo>
                  <a:cubicBezTo>
                    <a:pt x="41798" y="70268"/>
                    <a:pt x="42651" y="71548"/>
                    <a:pt x="43611" y="72721"/>
                  </a:cubicBezTo>
                  <a:cubicBezTo>
                    <a:pt x="45637" y="76133"/>
                    <a:pt x="47556" y="81251"/>
                    <a:pt x="45531" y="85196"/>
                  </a:cubicBezTo>
                  <a:cubicBezTo>
                    <a:pt x="41158" y="93833"/>
                    <a:pt x="10663" y="101510"/>
                    <a:pt x="10236" y="101723"/>
                  </a:cubicBezTo>
                  <a:lnTo>
                    <a:pt x="10236" y="101723"/>
                  </a:lnTo>
                  <a:cubicBezTo>
                    <a:pt x="4265" y="103749"/>
                    <a:pt x="0" y="109294"/>
                    <a:pt x="0" y="115905"/>
                  </a:cubicBezTo>
                  <a:lnTo>
                    <a:pt x="0" y="129447"/>
                  </a:lnTo>
                  <a:lnTo>
                    <a:pt x="61205" y="129447"/>
                  </a:lnTo>
                  <a:lnTo>
                    <a:pt x="61205" y="110787"/>
                  </a:lnTo>
                  <a:cubicBezTo>
                    <a:pt x="61205" y="94366"/>
                    <a:pt x="71121" y="79758"/>
                    <a:pt x="86156" y="73467"/>
                  </a:cubicBezTo>
                  <a:cubicBezTo>
                    <a:pt x="86262" y="73147"/>
                    <a:pt x="86369" y="72934"/>
                    <a:pt x="86475" y="72721"/>
                  </a:cubicBez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55" name="Graphic 2">
            <a:extLst>
              <a:ext uri="{FF2B5EF4-FFF2-40B4-BE49-F238E27FC236}">
                <a16:creationId xmlns:a16="http://schemas.microsoft.com/office/drawing/2014/main" id="{A3A1C3B1-E4D8-CAE9-B191-FA9D6DAF5B81}"/>
              </a:ext>
            </a:extLst>
          </p:cNvPr>
          <p:cNvGrpSpPr/>
          <p:nvPr/>
        </p:nvGrpSpPr>
        <p:grpSpPr>
          <a:xfrm>
            <a:off x="8908126" y="1476389"/>
            <a:ext cx="341103" cy="234688"/>
            <a:chOff x="8908126" y="1476389"/>
            <a:chExt cx="341103" cy="234688"/>
          </a:xfrm>
          <a:solidFill>
            <a:schemeClr val="tx1"/>
          </a:solidFill>
        </p:grpSpPr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F507726E-1024-2211-EA50-229CA628A3D4}"/>
                </a:ext>
              </a:extLst>
            </p:cNvPr>
            <p:cNvSpPr/>
            <p:nvPr/>
          </p:nvSpPr>
          <p:spPr>
            <a:xfrm>
              <a:off x="8908126" y="1476389"/>
              <a:ext cx="234689" cy="234688"/>
            </a:xfrm>
            <a:custGeom>
              <a:avLst/>
              <a:gdLst>
                <a:gd name="connsiteX0" fmla="*/ 216136 w 234689"/>
                <a:gd name="connsiteY0" fmla="*/ 184360 h 234688"/>
                <a:gd name="connsiteX1" fmla="*/ 152478 w 234689"/>
                <a:gd name="connsiteY1" fmla="*/ 154398 h 234688"/>
                <a:gd name="connsiteX2" fmla="*/ 155997 w 234689"/>
                <a:gd name="connsiteY2" fmla="*/ 131793 h 234688"/>
                <a:gd name="connsiteX3" fmla="*/ 160796 w 234689"/>
                <a:gd name="connsiteY3" fmla="*/ 124755 h 234688"/>
                <a:gd name="connsiteX4" fmla="*/ 160796 w 234689"/>
                <a:gd name="connsiteY4" fmla="*/ 124755 h 234688"/>
                <a:gd name="connsiteX5" fmla="*/ 177963 w 234689"/>
                <a:gd name="connsiteY5" fmla="*/ 66110 h 234688"/>
                <a:gd name="connsiteX6" fmla="*/ 117398 w 234689"/>
                <a:gd name="connsiteY6" fmla="*/ 0 h 234688"/>
                <a:gd name="connsiteX7" fmla="*/ 117398 w 234689"/>
                <a:gd name="connsiteY7" fmla="*/ 0 h 234688"/>
                <a:gd name="connsiteX8" fmla="*/ 117291 w 234689"/>
                <a:gd name="connsiteY8" fmla="*/ 0 h 234688"/>
                <a:gd name="connsiteX9" fmla="*/ 117184 w 234689"/>
                <a:gd name="connsiteY9" fmla="*/ 0 h 234688"/>
                <a:gd name="connsiteX10" fmla="*/ 117184 w 234689"/>
                <a:gd name="connsiteY10" fmla="*/ 0 h 234688"/>
                <a:gd name="connsiteX11" fmla="*/ 56620 w 234689"/>
                <a:gd name="connsiteY11" fmla="*/ 66110 h 234688"/>
                <a:gd name="connsiteX12" fmla="*/ 73787 w 234689"/>
                <a:gd name="connsiteY12" fmla="*/ 124755 h 234688"/>
                <a:gd name="connsiteX13" fmla="*/ 73787 w 234689"/>
                <a:gd name="connsiteY13" fmla="*/ 124755 h 234688"/>
                <a:gd name="connsiteX14" fmla="*/ 73787 w 234689"/>
                <a:gd name="connsiteY14" fmla="*/ 124755 h 234688"/>
                <a:gd name="connsiteX15" fmla="*/ 78585 w 234689"/>
                <a:gd name="connsiteY15" fmla="*/ 131793 h 234688"/>
                <a:gd name="connsiteX16" fmla="*/ 82104 w 234689"/>
                <a:gd name="connsiteY16" fmla="*/ 154398 h 234688"/>
                <a:gd name="connsiteX17" fmla="*/ 18446 w 234689"/>
                <a:gd name="connsiteY17" fmla="*/ 184360 h 234688"/>
                <a:gd name="connsiteX18" fmla="*/ 0 w 234689"/>
                <a:gd name="connsiteY18" fmla="*/ 210058 h 234688"/>
                <a:gd name="connsiteX19" fmla="*/ 0 w 234689"/>
                <a:gd name="connsiteY19" fmla="*/ 234689 h 234688"/>
                <a:gd name="connsiteX20" fmla="*/ 234689 w 234689"/>
                <a:gd name="connsiteY20" fmla="*/ 234689 h 234688"/>
                <a:gd name="connsiteX21" fmla="*/ 234689 w 234689"/>
                <a:gd name="connsiteY21" fmla="*/ 210058 h 234688"/>
                <a:gd name="connsiteX22" fmla="*/ 216136 w 234689"/>
                <a:gd name="connsiteY22" fmla="*/ 184360 h 23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34689" h="234688">
                  <a:moveTo>
                    <a:pt x="216136" y="184360"/>
                  </a:moveTo>
                  <a:cubicBezTo>
                    <a:pt x="216136" y="184360"/>
                    <a:pt x="160369" y="170072"/>
                    <a:pt x="152478" y="154398"/>
                  </a:cubicBezTo>
                  <a:cubicBezTo>
                    <a:pt x="148853" y="147254"/>
                    <a:pt x="152372" y="138084"/>
                    <a:pt x="155997" y="131793"/>
                  </a:cubicBezTo>
                  <a:cubicBezTo>
                    <a:pt x="157596" y="129553"/>
                    <a:pt x="159196" y="127208"/>
                    <a:pt x="160796" y="124755"/>
                  </a:cubicBezTo>
                  <a:lnTo>
                    <a:pt x="160796" y="124755"/>
                  </a:lnTo>
                  <a:cubicBezTo>
                    <a:pt x="170072" y="109827"/>
                    <a:pt x="177216" y="90314"/>
                    <a:pt x="177963" y="66110"/>
                  </a:cubicBezTo>
                  <a:cubicBezTo>
                    <a:pt x="179029" y="29643"/>
                    <a:pt x="150879" y="107"/>
                    <a:pt x="117398" y="0"/>
                  </a:cubicBezTo>
                  <a:lnTo>
                    <a:pt x="117398" y="0"/>
                  </a:lnTo>
                  <a:cubicBezTo>
                    <a:pt x="117398" y="0"/>
                    <a:pt x="117398" y="0"/>
                    <a:pt x="117291" y="0"/>
                  </a:cubicBezTo>
                  <a:cubicBezTo>
                    <a:pt x="117291" y="0"/>
                    <a:pt x="117291" y="0"/>
                    <a:pt x="117184" y="0"/>
                  </a:cubicBezTo>
                  <a:lnTo>
                    <a:pt x="117184" y="0"/>
                  </a:lnTo>
                  <a:cubicBezTo>
                    <a:pt x="83703" y="107"/>
                    <a:pt x="55553" y="29643"/>
                    <a:pt x="56620" y="66110"/>
                  </a:cubicBezTo>
                  <a:cubicBezTo>
                    <a:pt x="57366" y="90314"/>
                    <a:pt x="64510" y="109934"/>
                    <a:pt x="73787" y="124755"/>
                  </a:cubicBezTo>
                  <a:lnTo>
                    <a:pt x="73787" y="124755"/>
                  </a:lnTo>
                  <a:lnTo>
                    <a:pt x="73787" y="124755"/>
                  </a:lnTo>
                  <a:cubicBezTo>
                    <a:pt x="75280" y="127208"/>
                    <a:pt x="76985" y="129553"/>
                    <a:pt x="78585" y="131793"/>
                  </a:cubicBezTo>
                  <a:cubicBezTo>
                    <a:pt x="82210" y="138084"/>
                    <a:pt x="85729" y="147254"/>
                    <a:pt x="82104" y="154398"/>
                  </a:cubicBezTo>
                  <a:cubicBezTo>
                    <a:pt x="74213" y="169966"/>
                    <a:pt x="18446" y="184360"/>
                    <a:pt x="18446" y="184360"/>
                  </a:cubicBezTo>
                  <a:cubicBezTo>
                    <a:pt x="7677" y="187986"/>
                    <a:pt x="0" y="198115"/>
                    <a:pt x="0" y="210058"/>
                  </a:cubicBezTo>
                  <a:lnTo>
                    <a:pt x="0" y="234689"/>
                  </a:lnTo>
                  <a:lnTo>
                    <a:pt x="234689" y="234689"/>
                  </a:lnTo>
                  <a:lnTo>
                    <a:pt x="234689" y="210058"/>
                  </a:lnTo>
                  <a:cubicBezTo>
                    <a:pt x="234582" y="198115"/>
                    <a:pt x="226905" y="187986"/>
                    <a:pt x="216136" y="184360"/>
                  </a:cubicBez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DB80ED6-9449-4870-722D-A6CFEC36DCE9}"/>
                </a:ext>
              </a:extLst>
            </p:cNvPr>
            <p:cNvSpPr/>
            <p:nvPr/>
          </p:nvSpPr>
          <p:spPr>
            <a:xfrm>
              <a:off x="9119657" y="1540473"/>
              <a:ext cx="129573" cy="170605"/>
            </a:xfrm>
            <a:custGeom>
              <a:avLst/>
              <a:gdLst>
                <a:gd name="connsiteX0" fmla="*/ 116138 w 129573"/>
                <a:gd name="connsiteY0" fmla="*/ 134032 h 170605"/>
                <a:gd name="connsiteX1" fmla="*/ 116138 w 129573"/>
                <a:gd name="connsiteY1" fmla="*/ 134032 h 170605"/>
                <a:gd name="connsiteX2" fmla="*/ 69755 w 129573"/>
                <a:gd name="connsiteY2" fmla="*/ 112280 h 170605"/>
                <a:gd name="connsiteX3" fmla="*/ 72314 w 129573"/>
                <a:gd name="connsiteY3" fmla="*/ 95859 h 170605"/>
                <a:gd name="connsiteX4" fmla="*/ 75833 w 129573"/>
                <a:gd name="connsiteY4" fmla="*/ 90741 h 170605"/>
                <a:gd name="connsiteX5" fmla="*/ 75833 w 129573"/>
                <a:gd name="connsiteY5" fmla="*/ 90741 h 170605"/>
                <a:gd name="connsiteX6" fmla="*/ 88308 w 129573"/>
                <a:gd name="connsiteY6" fmla="*/ 48089 h 170605"/>
                <a:gd name="connsiteX7" fmla="*/ 44164 w 129573"/>
                <a:gd name="connsiteY7" fmla="*/ 0 h 170605"/>
                <a:gd name="connsiteX8" fmla="*/ 44164 w 129573"/>
                <a:gd name="connsiteY8" fmla="*/ 0 h 170605"/>
                <a:gd name="connsiteX9" fmla="*/ 44164 w 129573"/>
                <a:gd name="connsiteY9" fmla="*/ 0 h 170605"/>
                <a:gd name="connsiteX10" fmla="*/ 44164 w 129573"/>
                <a:gd name="connsiteY10" fmla="*/ 0 h 170605"/>
                <a:gd name="connsiteX11" fmla="*/ 44164 w 129573"/>
                <a:gd name="connsiteY11" fmla="*/ 0 h 170605"/>
                <a:gd name="connsiteX12" fmla="*/ 20 w 129573"/>
                <a:gd name="connsiteY12" fmla="*/ 48089 h 170605"/>
                <a:gd name="connsiteX13" fmla="*/ 12496 w 129573"/>
                <a:gd name="connsiteY13" fmla="*/ 90741 h 170605"/>
                <a:gd name="connsiteX14" fmla="*/ 12496 w 129573"/>
                <a:gd name="connsiteY14" fmla="*/ 90741 h 170605"/>
                <a:gd name="connsiteX15" fmla="*/ 12496 w 129573"/>
                <a:gd name="connsiteY15" fmla="*/ 90741 h 170605"/>
                <a:gd name="connsiteX16" fmla="*/ 16014 w 129573"/>
                <a:gd name="connsiteY16" fmla="*/ 95859 h 170605"/>
                <a:gd name="connsiteX17" fmla="*/ 16548 w 129573"/>
                <a:gd name="connsiteY17" fmla="*/ 96819 h 170605"/>
                <a:gd name="connsiteX18" fmla="*/ 49389 w 129573"/>
                <a:gd name="connsiteY18" fmla="*/ 145974 h 170605"/>
                <a:gd name="connsiteX19" fmla="*/ 49389 w 129573"/>
                <a:gd name="connsiteY19" fmla="*/ 170605 h 170605"/>
                <a:gd name="connsiteX20" fmla="*/ 129573 w 129573"/>
                <a:gd name="connsiteY20" fmla="*/ 170605 h 170605"/>
                <a:gd name="connsiteX21" fmla="*/ 129573 w 129573"/>
                <a:gd name="connsiteY21" fmla="*/ 152692 h 170605"/>
                <a:gd name="connsiteX22" fmla="*/ 116138 w 129573"/>
                <a:gd name="connsiteY22" fmla="*/ 134032 h 17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9573" h="170605">
                  <a:moveTo>
                    <a:pt x="116138" y="134032"/>
                  </a:moveTo>
                  <a:lnTo>
                    <a:pt x="116138" y="134032"/>
                  </a:lnTo>
                  <a:cubicBezTo>
                    <a:pt x="115498" y="133819"/>
                    <a:pt x="75513" y="123582"/>
                    <a:pt x="69755" y="112280"/>
                  </a:cubicBezTo>
                  <a:cubicBezTo>
                    <a:pt x="67089" y="107055"/>
                    <a:pt x="69755" y="100444"/>
                    <a:pt x="72314" y="95859"/>
                  </a:cubicBezTo>
                  <a:cubicBezTo>
                    <a:pt x="73487" y="94259"/>
                    <a:pt x="74660" y="92553"/>
                    <a:pt x="75833" y="90741"/>
                  </a:cubicBezTo>
                  <a:lnTo>
                    <a:pt x="75833" y="90741"/>
                  </a:lnTo>
                  <a:cubicBezTo>
                    <a:pt x="82551" y="79865"/>
                    <a:pt x="87775" y="65683"/>
                    <a:pt x="88308" y="48089"/>
                  </a:cubicBezTo>
                  <a:cubicBezTo>
                    <a:pt x="89162" y="21646"/>
                    <a:pt x="68582" y="107"/>
                    <a:pt x="44164" y="0"/>
                  </a:cubicBezTo>
                  <a:lnTo>
                    <a:pt x="44164" y="0"/>
                  </a:lnTo>
                  <a:cubicBezTo>
                    <a:pt x="44164" y="0"/>
                    <a:pt x="44164" y="0"/>
                    <a:pt x="44164" y="0"/>
                  </a:cubicBezTo>
                  <a:lnTo>
                    <a:pt x="44164" y="0"/>
                  </a:lnTo>
                  <a:lnTo>
                    <a:pt x="44164" y="0"/>
                  </a:lnTo>
                  <a:cubicBezTo>
                    <a:pt x="19746" y="107"/>
                    <a:pt x="-726" y="21539"/>
                    <a:pt x="20" y="48089"/>
                  </a:cubicBezTo>
                  <a:cubicBezTo>
                    <a:pt x="553" y="65683"/>
                    <a:pt x="5778" y="79971"/>
                    <a:pt x="12496" y="90741"/>
                  </a:cubicBezTo>
                  <a:lnTo>
                    <a:pt x="12496" y="90741"/>
                  </a:lnTo>
                  <a:lnTo>
                    <a:pt x="12496" y="90741"/>
                  </a:lnTo>
                  <a:cubicBezTo>
                    <a:pt x="13668" y="92553"/>
                    <a:pt x="14735" y="94259"/>
                    <a:pt x="16014" y="95859"/>
                  </a:cubicBezTo>
                  <a:cubicBezTo>
                    <a:pt x="16227" y="96179"/>
                    <a:pt x="16441" y="96499"/>
                    <a:pt x="16548" y="96819"/>
                  </a:cubicBezTo>
                  <a:cubicBezTo>
                    <a:pt x="36274" y="105029"/>
                    <a:pt x="49389" y="124329"/>
                    <a:pt x="49389" y="145974"/>
                  </a:cubicBezTo>
                  <a:lnTo>
                    <a:pt x="49389" y="170605"/>
                  </a:lnTo>
                  <a:lnTo>
                    <a:pt x="129573" y="170605"/>
                  </a:lnTo>
                  <a:lnTo>
                    <a:pt x="129573" y="152692"/>
                  </a:lnTo>
                  <a:cubicBezTo>
                    <a:pt x="129573" y="143948"/>
                    <a:pt x="123922" y="136591"/>
                    <a:pt x="116138" y="134032"/>
                  </a:cubicBezTo>
                  <a:close/>
                </a:path>
              </a:pathLst>
            </a:custGeom>
            <a:solidFill>
              <a:schemeClr val="tx1"/>
            </a:solidFill>
            <a:ln w="106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58" name="Freeform: Shape 257">
            <a:extLst>
              <a:ext uri="{FF2B5EF4-FFF2-40B4-BE49-F238E27FC236}">
                <a16:creationId xmlns:a16="http://schemas.microsoft.com/office/drawing/2014/main" id="{55BC2955-F195-F405-9BC6-BFB3822E95E6}"/>
              </a:ext>
            </a:extLst>
          </p:cNvPr>
          <p:cNvSpPr/>
          <p:nvPr/>
        </p:nvSpPr>
        <p:spPr>
          <a:xfrm>
            <a:off x="8225385" y="1423288"/>
            <a:ext cx="341213" cy="341104"/>
          </a:xfrm>
          <a:custGeom>
            <a:avLst/>
            <a:gdLst>
              <a:gd name="connsiteX0" fmla="*/ 314554 w 341213"/>
              <a:gd name="connsiteY0" fmla="*/ 287257 h 341104"/>
              <a:gd name="connsiteX1" fmla="*/ 218375 w 341213"/>
              <a:gd name="connsiteY1" fmla="*/ 255268 h 341104"/>
              <a:gd name="connsiteX2" fmla="*/ 216776 w 341213"/>
              <a:gd name="connsiteY2" fmla="*/ 234369 h 341104"/>
              <a:gd name="connsiteX3" fmla="*/ 300373 w 341213"/>
              <a:gd name="connsiteY3" fmla="*/ 203873 h 341104"/>
              <a:gd name="connsiteX4" fmla="*/ 249937 w 341213"/>
              <a:gd name="connsiteY4" fmla="*/ 148640 h 341104"/>
              <a:gd name="connsiteX5" fmla="*/ 250044 w 341213"/>
              <a:gd name="connsiteY5" fmla="*/ 147574 h 341104"/>
              <a:gd name="connsiteX6" fmla="*/ 259001 w 341213"/>
              <a:gd name="connsiteY6" fmla="*/ 96072 h 341104"/>
              <a:gd name="connsiteX7" fmla="*/ 171032 w 341213"/>
              <a:gd name="connsiteY7" fmla="*/ 0 h 341104"/>
              <a:gd name="connsiteX8" fmla="*/ 171032 w 341213"/>
              <a:gd name="connsiteY8" fmla="*/ 0 h 341104"/>
              <a:gd name="connsiteX9" fmla="*/ 170926 w 341213"/>
              <a:gd name="connsiteY9" fmla="*/ 0 h 341104"/>
              <a:gd name="connsiteX10" fmla="*/ 170819 w 341213"/>
              <a:gd name="connsiteY10" fmla="*/ 0 h 341104"/>
              <a:gd name="connsiteX11" fmla="*/ 170819 w 341213"/>
              <a:gd name="connsiteY11" fmla="*/ 0 h 341104"/>
              <a:gd name="connsiteX12" fmla="*/ 170712 w 341213"/>
              <a:gd name="connsiteY12" fmla="*/ 0 h 341104"/>
              <a:gd name="connsiteX13" fmla="*/ 170605 w 341213"/>
              <a:gd name="connsiteY13" fmla="*/ 0 h 341104"/>
              <a:gd name="connsiteX14" fmla="*/ 170605 w 341213"/>
              <a:gd name="connsiteY14" fmla="*/ 0 h 341104"/>
              <a:gd name="connsiteX15" fmla="*/ 170499 w 341213"/>
              <a:gd name="connsiteY15" fmla="*/ 0 h 341104"/>
              <a:gd name="connsiteX16" fmla="*/ 170393 w 341213"/>
              <a:gd name="connsiteY16" fmla="*/ 0 h 341104"/>
              <a:gd name="connsiteX17" fmla="*/ 170393 w 341213"/>
              <a:gd name="connsiteY17" fmla="*/ 0 h 341104"/>
              <a:gd name="connsiteX18" fmla="*/ 82424 w 341213"/>
              <a:gd name="connsiteY18" fmla="*/ 96072 h 341104"/>
              <a:gd name="connsiteX19" fmla="*/ 91381 w 341213"/>
              <a:gd name="connsiteY19" fmla="*/ 147574 h 341104"/>
              <a:gd name="connsiteX20" fmla="*/ 91487 w 341213"/>
              <a:gd name="connsiteY20" fmla="*/ 148640 h 341104"/>
              <a:gd name="connsiteX21" fmla="*/ 41052 w 341213"/>
              <a:gd name="connsiteY21" fmla="*/ 203873 h 341104"/>
              <a:gd name="connsiteX22" fmla="*/ 124649 w 341213"/>
              <a:gd name="connsiteY22" fmla="*/ 234369 h 341104"/>
              <a:gd name="connsiteX23" fmla="*/ 123050 w 341213"/>
              <a:gd name="connsiteY23" fmla="*/ 255268 h 341104"/>
              <a:gd name="connsiteX24" fmla="*/ 26871 w 341213"/>
              <a:gd name="connsiteY24" fmla="*/ 287257 h 341104"/>
              <a:gd name="connsiteX25" fmla="*/ 0 w 341213"/>
              <a:gd name="connsiteY25" fmla="*/ 325643 h 341104"/>
              <a:gd name="connsiteX26" fmla="*/ 0 w 341213"/>
              <a:gd name="connsiteY26" fmla="*/ 341104 h 341104"/>
              <a:gd name="connsiteX27" fmla="*/ 170605 w 341213"/>
              <a:gd name="connsiteY27" fmla="*/ 341104 h 341104"/>
              <a:gd name="connsiteX28" fmla="*/ 341211 w 341213"/>
              <a:gd name="connsiteY28" fmla="*/ 341104 h 341104"/>
              <a:gd name="connsiteX29" fmla="*/ 341211 w 341213"/>
              <a:gd name="connsiteY29" fmla="*/ 325643 h 341104"/>
              <a:gd name="connsiteX30" fmla="*/ 314554 w 341213"/>
              <a:gd name="connsiteY30" fmla="*/ 287257 h 341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41213" h="341104">
                <a:moveTo>
                  <a:pt x="314554" y="287257"/>
                </a:moveTo>
                <a:cubicBezTo>
                  <a:pt x="314554" y="287257"/>
                  <a:pt x="229785" y="277980"/>
                  <a:pt x="218375" y="255268"/>
                </a:cubicBezTo>
                <a:cubicBezTo>
                  <a:pt x="216562" y="251536"/>
                  <a:pt x="216562" y="243646"/>
                  <a:pt x="216776" y="234369"/>
                </a:cubicBezTo>
                <a:cubicBezTo>
                  <a:pt x="245245" y="234902"/>
                  <a:pt x="300373" y="203873"/>
                  <a:pt x="300373" y="203873"/>
                </a:cubicBezTo>
                <a:cubicBezTo>
                  <a:pt x="297173" y="201208"/>
                  <a:pt x="230637" y="211017"/>
                  <a:pt x="249937" y="148640"/>
                </a:cubicBezTo>
                <a:lnTo>
                  <a:pt x="250044" y="147574"/>
                </a:lnTo>
                <a:cubicBezTo>
                  <a:pt x="255162" y="132432"/>
                  <a:pt x="258467" y="115265"/>
                  <a:pt x="259001" y="96072"/>
                </a:cubicBezTo>
                <a:cubicBezTo>
                  <a:pt x="260600" y="43078"/>
                  <a:pt x="219655" y="107"/>
                  <a:pt x="171032" y="0"/>
                </a:cubicBezTo>
                <a:lnTo>
                  <a:pt x="171032" y="0"/>
                </a:lnTo>
                <a:cubicBezTo>
                  <a:pt x="171032" y="0"/>
                  <a:pt x="170926" y="0"/>
                  <a:pt x="170926" y="0"/>
                </a:cubicBezTo>
                <a:cubicBezTo>
                  <a:pt x="170926" y="0"/>
                  <a:pt x="170819" y="0"/>
                  <a:pt x="170819" y="0"/>
                </a:cubicBezTo>
                <a:lnTo>
                  <a:pt x="170819" y="0"/>
                </a:lnTo>
                <a:cubicBezTo>
                  <a:pt x="170819" y="0"/>
                  <a:pt x="170712" y="0"/>
                  <a:pt x="170712" y="0"/>
                </a:cubicBezTo>
                <a:cubicBezTo>
                  <a:pt x="170605" y="0"/>
                  <a:pt x="170605" y="0"/>
                  <a:pt x="170605" y="0"/>
                </a:cubicBezTo>
                <a:lnTo>
                  <a:pt x="170605" y="0"/>
                </a:lnTo>
                <a:cubicBezTo>
                  <a:pt x="170605" y="0"/>
                  <a:pt x="170499" y="0"/>
                  <a:pt x="170499" y="0"/>
                </a:cubicBezTo>
                <a:cubicBezTo>
                  <a:pt x="170499" y="0"/>
                  <a:pt x="170393" y="0"/>
                  <a:pt x="170393" y="0"/>
                </a:cubicBezTo>
                <a:lnTo>
                  <a:pt x="170393" y="0"/>
                </a:lnTo>
                <a:cubicBezTo>
                  <a:pt x="121770" y="107"/>
                  <a:pt x="80824" y="43184"/>
                  <a:pt x="82424" y="96072"/>
                </a:cubicBezTo>
                <a:cubicBezTo>
                  <a:pt x="82957" y="115265"/>
                  <a:pt x="86369" y="132432"/>
                  <a:pt x="91381" y="147574"/>
                </a:cubicBezTo>
                <a:lnTo>
                  <a:pt x="91487" y="148640"/>
                </a:lnTo>
                <a:cubicBezTo>
                  <a:pt x="110787" y="210911"/>
                  <a:pt x="44251" y="201208"/>
                  <a:pt x="41052" y="203873"/>
                </a:cubicBezTo>
                <a:cubicBezTo>
                  <a:pt x="41052" y="203873"/>
                  <a:pt x="96286" y="234902"/>
                  <a:pt x="124649" y="234369"/>
                </a:cubicBezTo>
                <a:cubicBezTo>
                  <a:pt x="124862" y="243646"/>
                  <a:pt x="124862" y="251536"/>
                  <a:pt x="123050" y="255268"/>
                </a:cubicBezTo>
                <a:cubicBezTo>
                  <a:pt x="111640" y="277980"/>
                  <a:pt x="26871" y="287257"/>
                  <a:pt x="26871" y="287257"/>
                </a:cubicBezTo>
                <a:cubicBezTo>
                  <a:pt x="11303" y="292482"/>
                  <a:pt x="0" y="308263"/>
                  <a:pt x="0" y="325643"/>
                </a:cubicBezTo>
                <a:lnTo>
                  <a:pt x="0" y="341104"/>
                </a:lnTo>
                <a:lnTo>
                  <a:pt x="170605" y="341104"/>
                </a:lnTo>
                <a:lnTo>
                  <a:pt x="341211" y="341104"/>
                </a:lnTo>
                <a:lnTo>
                  <a:pt x="341211" y="325643"/>
                </a:lnTo>
                <a:cubicBezTo>
                  <a:pt x="341424" y="308263"/>
                  <a:pt x="330228" y="292482"/>
                  <a:pt x="314554" y="287257"/>
                </a:cubicBezTo>
                <a:close/>
              </a:path>
            </a:pathLst>
          </a:custGeom>
          <a:solidFill>
            <a:schemeClr val="tx1"/>
          </a:solidFill>
          <a:ln w="1065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9" name="Freeform: Shape 258">
            <a:extLst>
              <a:ext uri="{FF2B5EF4-FFF2-40B4-BE49-F238E27FC236}">
                <a16:creationId xmlns:a16="http://schemas.microsoft.com/office/drawing/2014/main" id="{90E84B3C-DE69-4C53-CE33-8102682C870B}"/>
              </a:ext>
            </a:extLst>
          </p:cNvPr>
          <p:cNvSpPr/>
          <p:nvPr/>
        </p:nvSpPr>
        <p:spPr>
          <a:xfrm>
            <a:off x="7543177" y="1423075"/>
            <a:ext cx="341210" cy="341317"/>
          </a:xfrm>
          <a:custGeom>
            <a:avLst/>
            <a:gdLst>
              <a:gd name="connsiteX0" fmla="*/ 341211 w 341210"/>
              <a:gd name="connsiteY0" fmla="*/ 341317 h 341317"/>
              <a:gd name="connsiteX1" fmla="*/ 341211 w 341210"/>
              <a:gd name="connsiteY1" fmla="*/ 305490 h 341317"/>
              <a:gd name="connsiteX2" fmla="*/ 314340 w 341210"/>
              <a:gd name="connsiteY2" fmla="*/ 268064 h 341317"/>
              <a:gd name="connsiteX3" fmla="*/ 314340 w 341210"/>
              <a:gd name="connsiteY3" fmla="*/ 268064 h 341317"/>
              <a:gd name="connsiteX4" fmla="*/ 221787 w 341210"/>
              <a:gd name="connsiteY4" fmla="*/ 224559 h 341317"/>
              <a:gd name="connsiteX5" fmla="*/ 226905 w 341210"/>
              <a:gd name="connsiteY5" fmla="*/ 191718 h 341317"/>
              <a:gd name="connsiteX6" fmla="*/ 233836 w 341210"/>
              <a:gd name="connsiteY6" fmla="*/ 181588 h 341317"/>
              <a:gd name="connsiteX7" fmla="*/ 233836 w 341210"/>
              <a:gd name="connsiteY7" fmla="*/ 181588 h 341317"/>
              <a:gd name="connsiteX8" fmla="*/ 233836 w 341210"/>
              <a:gd name="connsiteY8" fmla="*/ 181588 h 341317"/>
              <a:gd name="connsiteX9" fmla="*/ 258787 w 341210"/>
              <a:gd name="connsiteY9" fmla="*/ 96179 h 341317"/>
              <a:gd name="connsiteX10" fmla="*/ 170712 w 341210"/>
              <a:gd name="connsiteY10" fmla="*/ 0 h 341317"/>
              <a:gd name="connsiteX11" fmla="*/ 170712 w 341210"/>
              <a:gd name="connsiteY11" fmla="*/ 0 h 341317"/>
              <a:gd name="connsiteX12" fmla="*/ 170605 w 341210"/>
              <a:gd name="connsiteY12" fmla="*/ 0 h 341317"/>
              <a:gd name="connsiteX13" fmla="*/ 170499 w 341210"/>
              <a:gd name="connsiteY13" fmla="*/ 0 h 341317"/>
              <a:gd name="connsiteX14" fmla="*/ 170499 w 341210"/>
              <a:gd name="connsiteY14" fmla="*/ 0 h 341317"/>
              <a:gd name="connsiteX15" fmla="*/ 82424 w 341210"/>
              <a:gd name="connsiteY15" fmla="*/ 96179 h 341317"/>
              <a:gd name="connsiteX16" fmla="*/ 107375 w 341210"/>
              <a:gd name="connsiteY16" fmla="*/ 181588 h 341317"/>
              <a:gd name="connsiteX17" fmla="*/ 107375 w 341210"/>
              <a:gd name="connsiteY17" fmla="*/ 181588 h 341317"/>
              <a:gd name="connsiteX18" fmla="*/ 107375 w 341210"/>
              <a:gd name="connsiteY18" fmla="*/ 181588 h 341317"/>
              <a:gd name="connsiteX19" fmla="*/ 114305 w 341210"/>
              <a:gd name="connsiteY19" fmla="*/ 191718 h 341317"/>
              <a:gd name="connsiteX20" fmla="*/ 119424 w 341210"/>
              <a:gd name="connsiteY20" fmla="*/ 224559 h 341317"/>
              <a:gd name="connsiteX21" fmla="*/ 26871 w 341210"/>
              <a:gd name="connsiteY21" fmla="*/ 268064 h 341317"/>
              <a:gd name="connsiteX22" fmla="*/ 26871 w 341210"/>
              <a:gd name="connsiteY22" fmla="*/ 268064 h 341317"/>
              <a:gd name="connsiteX23" fmla="*/ 0 w 341210"/>
              <a:gd name="connsiteY23" fmla="*/ 305490 h 341317"/>
              <a:gd name="connsiteX24" fmla="*/ 0 w 341210"/>
              <a:gd name="connsiteY24" fmla="*/ 341317 h 341317"/>
              <a:gd name="connsiteX25" fmla="*/ 341211 w 341210"/>
              <a:gd name="connsiteY25" fmla="*/ 341317 h 34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41210" h="341317">
                <a:moveTo>
                  <a:pt x="341211" y="341317"/>
                </a:moveTo>
                <a:lnTo>
                  <a:pt x="341211" y="305490"/>
                </a:lnTo>
                <a:cubicBezTo>
                  <a:pt x="341211" y="288110"/>
                  <a:pt x="330015" y="273288"/>
                  <a:pt x="314340" y="268064"/>
                </a:cubicBezTo>
                <a:lnTo>
                  <a:pt x="314340" y="268064"/>
                </a:lnTo>
                <a:cubicBezTo>
                  <a:pt x="313061" y="267637"/>
                  <a:pt x="233196" y="247271"/>
                  <a:pt x="221787" y="224559"/>
                </a:cubicBezTo>
                <a:cubicBezTo>
                  <a:pt x="216562" y="214216"/>
                  <a:pt x="221680" y="200888"/>
                  <a:pt x="226905" y="191718"/>
                </a:cubicBezTo>
                <a:cubicBezTo>
                  <a:pt x="229251" y="188519"/>
                  <a:pt x="231596" y="185107"/>
                  <a:pt x="233836" y="181588"/>
                </a:cubicBezTo>
                <a:cubicBezTo>
                  <a:pt x="233836" y="181588"/>
                  <a:pt x="233836" y="181588"/>
                  <a:pt x="233836" y="181588"/>
                </a:cubicBezTo>
                <a:lnTo>
                  <a:pt x="233836" y="181588"/>
                </a:lnTo>
                <a:cubicBezTo>
                  <a:pt x="247378" y="159943"/>
                  <a:pt x="257721" y="131473"/>
                  <a:pt x="258787" y="96179"/>
                </a:cubicBezTo>
                <a:cubicBezTo>
                  <a:pt x="260386" y="43184"/>
                  <a:pt x="219335" y="213"/>
                  <a:pt x="170712" y="0"/>
                </a:cubicBezTo>
                <a:lnTo>
                  <a:pt x="170712" y="0"/>
                </a:lnTo>
                <a:cubicBezTo>
                  <a:pt x="170712" y="0"/>
                  <a:pt x="170605" y="0"/>
                  <a:pt x="170605" y="0"/>
                </a:cubicBezTo>
                <a:cubicBezTo>
                  <a:pt x="170605" y="0"/>
                  <a:pt x="170499" y="0"/>
                  <a:pt x="170499" y="0"/>
                </a:cubicBezTo>
                <a:lnTo>
                  <a:pt x="170499" y="0"/>
                </a:lnTo>
                <a:cubicBezTo>
                  <a:pt x="121876" y="107"/>
                  <a:pt x="80824" y="43184"/>
                  <a:pt x="82424" y="96179"/>
                </a:cubicBezTo>
                <a:cubicBezTo>
                  <a:pt x="83490" y="131366"/>
                  <a:pt x="93833" y="159836"/>
                  <a:pt x="107375" y="181588"/>
                </a:cubicBezTo>
                <a:lnTo>
                  <a:pt x="107375" y="181588"/>
                </a:lnTo>
                <a:cubicBezTo>
                  <a:pt x="107375" y="181588"/>
                  <a:pt x="107375" y="181588"/>
                  <a:pt x="107375" y="181588"/>
                </a:cubicBezTo>
                <a:cubicBezTo>
                  <a:pt x="109614" y="185107"/>
                  <a:pt x="111960" y="188519"/>
                  <a:pt x="114305" y="191718"/>
                </a:cubicBezTo>
                <a:cubicBezTo>
                  <a:pt x="119531" y="200888"/>
                  <a:pt x="124649" y="214216"/>
                  <a:pt x="119424" y="224559"/>
                </a:cubicBezTo>
                <a:cubicBezTo>
                  <a:pt x="108015" y="247271"/>
                  <a:pt x="28043" y="267637"/>
                  <a:pt x="26871" y="268064"/>
                </a:cubicBezTo>
                <a:lnTo>
                  <a:pt x="26871" y="268064"/>
                </a:lnTo>
                <a:cubicBezTo>
                  <a:pt x="11303" y="273288"/>
                  <a:pt x="0" y="288110"/>
                  <a:pt x="0" y="305490"/>
                </a:cubicBezTo>
                <a:lnTo>
                  <a:pt x="0" y="341317"/>
                </a:lnTo>
                <a:lnTo>
                  <a:pt x="341211" y="341317"/>
                </a:lnTo>
                <a:close/>
              </a:path>
            </a:pathLst>
          </a:custGeom>
          <a:solidFill>
            <a:schemeClr val="tx1"/>
          </a:solidFill>
          <a:ln w="1065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0" name="Freeform: Shape 259">
            <a:extLst>
              <a:ext uri="{FF2B5EF4-FFF2-40B4-BE49-F238E27FC236}">
                <a16:creationId xmlns:a16="http://schemas.microsoft.com/office/drawing/2014/main" id="{4EDF0D03-6147-FE91-4119-9AB28C7D6F38}"/>
              </a:ext>
            </a:extLst>
          </p:cNvPr>
          <p:cNvSpPr/>
          <p:nvPr/>
        </p:nvSpPr>
        <p:spPr>
          <a:xfrm>
            <a:off x="6860755" y="1476069"/>
            <a:ext cx="341210" cy="235435"/>
          </a:xfrm>
          <a:custGeom>
            <a:avLst/>
            <a:gdLst>
              <a:gd name="connsiteX0" fmla="*/ 0 w 341210"/>
              <a:gd name="connsiteY0" fmla="*/ 0 h 235435"/>
              <a:gd name="connsiteX1" fmla="*/ 0 w 341210"/>
              <a:gd name="connsiteY1" fmla="*/ 235435 h 235435"/>
              <a:gd name="connsiteX2" fmla="*/ 341211 w 341210"/>
              <a:gd name="connsiteY2" fmla="*/ 235435 h 235435"/>
              <a:gd name="connsiteX3" fmla="*/ 341211 w 341210"/>
              <a:gd name="connsiteY3" fmla="*/ 0 h 235435"/>
              <a:gd name="connsiteX4" fmla="*/ 0 w 341210"/>
              <a:gd name="connsiteY4" fmla="*/ 0 h 235435"/>
              <a:gd name="connsiteX5" fmla="*/ 315087 w 341210"/>
              <a:gd name="connsiteY5" fmla="*/ 59072 h 235435"/>
              <a:gd name="connsiteX6" fmla="*/ 238528 w 341210"/>
              <a:gd name="connsiteY6" fmla="*/ 117718 h 235435"/>
              <a:gd name="connsiteX7" fmla="*/ 315087 w 341210"/>
              <a:gd name="connsiteY7" fmla="*/ 176363 h 235435"/>
              <a:gd name="connsiteX8" fmla="*/ 315087 w 341210"/>
              <a:gd name="connsiteY8" fmla="*/ 209205 h 235435"/>
              <a:gd name="connsiteX9" fmla="*/ 314980 w 341210"/>
              <a:gd name="connsiteY9" fmla="*/ 209205 h 235435"/>
              <a:gd name="connsiteX10" fmla="*/ 216989 w 341210"/>
              <a:gd name="connsiteY10" fmla="*/ 134138 h 235435"/>
              <a:gd name="connsiteX11" fmla="*/ 170712 w 341210"/>
              <a:gd name="connsiteY11" fmla="*/ 169539 h 235435"/>
              <a:gd name="connsiteX12" fmla="*/ 124435 w 341210"/>
              <a:gd name="connsiteY12" fmla="*/ 134138 h 235435"/>
              <a:gd name="connsiteX13" fmla="*/ 26444 w 341210"/>
              <a:gd name="connsiteY13" fmla="*/ 209205 h 235435"/>
              <a:gd name="connsiteX14" fmla="*/ 26017 w 341210"/>
              <a:gd name="connsiteY14" fmla="*/ 209205 h 235435"/>
              <a:gd name="connsiteX15" fmla="*/ 26017 w 341210"/>
              <a:gd name="connsiteY15" fmla="*/ 176577 h 235435"/>
              <a:gd name="connsiteX16" fmla="*/ 102896 w 341210"/>
              <a:gd name="connsiteY16" fmla="*/ 117718 h 235435"/>
              <a:gd name="connsiteX17" fmla="*/ 26017 w 341210"/>
              <a:gd name="connsiteY17" fmla="*/ 58859 h 235435"/>
              <a:gd name="connsiteX18" fmla="*/ 26017 w 341210"/>
              <a:gd name="connsiteY18" fmla="*/ 26231 h 235435"/>
              <a:gd name="connsiteX19" fmla="*/ 26444 w 341210"/>
              <a:gd name="connsiteY19" fmla="*/ 26231 h 235435"/>
              <a:gd name="connsiteX20" fmla="*/ 170605 w 341210"/>
              <a:gd name="connsiteY20" fmla="*/ 136698 h 235435"/>
              <a:gd name="connsiteX21" fmla="*/ 314767 w 341210"/>
              <a:gd name="connsiteY21" fmla="*/ 26231 h 235435"/>
              <a:gd name="connsiteX22" fmla="*/ 314873 w 341210"/>
              <a:gd name="connsiteY22" fmla="*/ 26231 h 235435"/>
              <a:gd name="connsiteX23" fmla="*/ 314873 w 341210"/>
              <a:gd name="connsiteY23" fmla="*/ 59072 h 235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341210" h="235435">
                <a:moveTo>
                  <a:pt x="0" y="0"/>
                </a:moveTo>
                <a:lnTo>
                  <a:pt x="0" y="235435"/>
                </a:lnTo>
                <a:lnTo>
                  <a:pt x="341211" y="235435"/>
                </a:lnTo>
                <a:lnTo>
                  <a:pt x="341211" y="0"/>
                </a:lnTo>
                <a:lnTo>
                  <a:pt x="0" y="0"/>
                </a:lnTo>
                <a:close/>
                <a:moveTo>
                  <a:pt x="315087" y="59072"/>
                </a:moveTo>
                <a:lnTo>
                  <a:pt x="238528" y="117718"/>
                </a:lnTo>
                <a:lnTo>
                  <a:pt x="315087" y="176363"/>
                </a:lnTo>
                <a:lnTo>
                  <a:pt x="315087" y="209205"/>
                </a:lnTo>
                <a:lnTo>
                  <a:pt x="314980" y="209205"/>
                </a:lnTo>
                <a:lnTo>
                  <a:pt x="216989" y="134138"/>
                </a:lnTo>
                <a:lnTo>
                  <a:pt x="170712" y="169539"/>
                </a:lnTo>
                <a:lnTo>
                  <a:pt x="124435" y="134138"/>
                </a:lnTo>
                <a:lnTo>
                  <a:pt x="26444" y="209205"/>
                </a:lnTo>
                <a:lnTo>
                  <a:pt x="26017" y="209205"/>
                </a:lnTo>
                <a:lnTo>
                  <a:pt x="26017" y="176577"/>
                </a:lnTo>
                <a:lnTo>
                  <a:pt x="102896" y="117718"/>
                </a:lnTo>
                <a:lnTo>
                  <a:pt x="26017" y="58859"/>
                </a:lnTo>
                <a:lnTo>
                  <a:pt x="26017" y="26231"/>
                </a:lnTo>
                <a:lnTo>
                  <a:pt x="26444" y="26231"/>
                </a:lnTo>
                <a:lnTo>
                  <a:pt x="170605" y="136698"/>
                </a:lnTo>
                <a:lnTo>
                  <a:pt x="314767" y="26231"/>
                </a:lnTo>
                <a:lnTo>
                  <a:pt x="314873" y="26231"/>
                </a:lnTo>
                <a:lnTo>
                  <a:pt x="314873" y="59072"/>
                </a:lnTo>
                <a:close/>
              </a:path>
            </a:pathLst>
          </a:custGeom>
          <a:solidFill>
            <a:schemeClr val="tx1"/>
          </a:solidFill>
          <a:ln w="1065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1" name="Freeform: Shape 260">
            <a:extLst>
              <a:ext uri="{FF2B5EF4-FFF2-40B4-BE49-F238E27FC236}">
                <a16:creationId xmlns:a16="http://schemas.microsoft.com/office/drawing/2014/main" id="{32C6BC01-7744-B74C-1056-A54BCE726A7E}"/>
              </a:ext>
            </a:extLst>
          </p:cNvPr>
          <p:cNvSpPr/>
          <p:nvPr/>
        </p:nvSpPr>
        <p:spPr>
          <a:xfrm>
            <a:off x="6178334" y="1476069"/>
            <a:ext cx="341210" cy="235435"/>
          </a:xfrm>
          <a:custGeom>
            <a:avLst/>
            <a:gdLst>
              <a:gd name="connsiteX0" fmla="*/ 0 w 341210"/>
              <a:gd name="connsiteY0" fmla="*/ 0 h 235435"/>
              <a:gd name="connsiteX1" fmla="*/ 0 w 341210"/>
              <a:gd name="connsiteY1" fmla="*/ 235435 h 235435"/>
              <a:gd name="connsiteX2" fmla="*/ 341211 w 341210"/>
              <a:gd name="connsiteY2" fmla="*/ 235435 h 235435"/>
              <a:gd name="connsiteX3" fmla="*/ 341211 w 341210"/>
              <a:gd name="connsiteY3" fmla="*/ 0 h 235435"/>
              <a:gd name="connsiteX4" fmla="*/ 0 w 341210"/>
              <a:gd name="connsiteY4" fmla="*/ 0 h 235435"/>
              <a:gd name="connsiteX5" fmla="*/ 315087 w 341210"/>
              <a:gd name="connsiteY5" fmla="*/ 59499 h 235435"/>
              <a:gd name="connsiteX6" fmla="*/ 170712 w 341210"/>
              <a:gd name="connsiteY6" fmla="*/ 169966 h 235435"/>
              <a:gd name="connsiteX7" fmla="*/ 26124 w 341210"/>
              <a:gd name="connsiteY7" fmla="*/ 59285 h 235435"/>
              <a:gd name="connsiteX8" fmla="*/ 26124 w 341210"/>
              <a:gd name="connsiteY8" fmla="*/ 26657 h 235435"/>
              <a:gd name="connsiteX9" fmla="*/ 26550 w 341210"/>
              <a:gd name="connsiteY9" fmla="*/ 26657 h 235435"/>
              <a:gd name="connsiteX10" fmla="*/ 170712 w 341210"/>
              <a:gd name="connsiteY10" fmla="*/ 137017 h 235435"/>
              <a:gd name="connsiteX11" fmla="*/ 314873 w 341210"/>
              <a:gd name="connsiteY11" fmla="*/ 26657 h 235435"/>
              <a:gd name="connsiteX12" fmla="*/ 314980 w 341210"/>
              <a:gd name="connsiteY12" fmla="*/ 26657 h 235435"/>
              <a:gd name="connsiteX13" fmla="*/ 314980 w 341210"/>
              <a:gd name="connsiteY13" fmla="*/ 59499 h 235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41210" h="235435">
                <a:moveTo>
                  <a:pt x="0" y="0"/>
                </a:moveTo>
                <a:lnTo>
                  <a:pt x="0" y="235435"/>
                </a:lnTo>
                <a:lnTo>
                  <a:pt x="341211" y="235435"/>
                </a:lnTo>
                <a:lnTo>
                  <a:pt x="341211" y="0"/>
                </a:lnTo>
                <a:lnTo>
                  <a:pt x="0" y="0"/>
                </a:lnTo>
                <a:close/>
                <a:moveTo>
                  <a:pt x="315087" y="59499"/>
                </a:moveTo>
                <a:lnTo>
                  <a:pt x="170712" y="169966"/>
                </a:lnTo>
                <a:lnTo>
                  <a:pt x="26124" y="59285"/>
                </a:lnTo>
                <a:lnTo>
                  <a:pt x="26124" y="26657"/>
                </a:lnTo>
                <a:lnTo>
                  <a:pt x="26550" y="26657"/>
                </a:lnTo>
                <a:lnTo>
                  <a:pt x="170712" y="137017"/>
                </a:lnTo>
                <a:lnTo>
                  <a:pt x="314873" y="26657"/>
                </a:lnTo>
                <a:lnTo>
                  <a:pt x="314980" y="26657"/>
                </a:lnTo>
                <a:lnTo>
                  <a:pt x="314980" y="59499"/>
                </a:lnTo>
                <a:close/>
              </a:path>
            </a:pathLst>
          </a:custGeom>
          <a:solidFill>
            <a:schemeClr val="tx1"/>
          </a:solidFill>
          <a:ln w="1065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2" name="Freeform: Shape 261">
            <a:extLst>
              <a:ext uri="{FF2B5EF4-FFF2-40B4-BE49-F238E27FC236}">
                <a16:creationId xmlns:a16="http://schemas.microsoft.com/office/drawing/2014/main" id="{A0733E7E-CB43-8287-6405-CDE9910F2B58}"/>
              </a:ext>
            </a:extLst>
          </p:cNvPr>
          <p:cNvSpPr/>
          <p:nvPr/>
        </p:nvSpPr>
        <p:spPr>
          <a:xfrm>
            <a:off x="5495912" y="1476069"/>
            <a:ext cx="341210" cy="235435"/>
          </a:xfrm>
          <a:custGeom>
            <a:avLst/>
            <a:gdLst>
              <a:gd name="connsiteX0" fmla="*/ 0 w 341210"/>
              <a:gd name="connsiteY0" fmla="*/ 0 h 235435"/>
              <a:gd name="connsiteX1" fmla="*/ 0 w 341210"/>
              <a:gd name="connsiteY1" fmla="*/ 235435 h 235435"/>
              <a:gd name="connsiteX2" fmla="*/ 341211 w 341210"/>
              <a:gd name="connsiteY2" fmla="*/ 235435 h 235435"/>
              <a:gd name="connsiteX3" fmla="*/ 341211 w 341210"/>
              <a:gd name="connsiteY3" fmla="*/ 0 h 235435"/>
              <a:gd name="connsiteX4" fmla="*/ 0 w 341210"/>
              <a:gd name="connsiteY4" fmla="*/ 0 h 235435"/>
              <a:gd name="connsiteX5" fmla="*/ 26124 w 341210"/>
              <a:gd name="connsiteY5" fmla="*/ 58859 h 235435"/>
              <a:gd name="connsiteX6" fmla="*/ 103003 w 341210"/>
              <a:gd name="connsiteY6" fmla="*/ 117718 h 235435"/>
              <a:gd name="connsiteX7" fmla="*/ 82637 w 341210"/>
              <a:gd name="connsiteY7" fmla="*/ 133285 h 235435"/>
              <a:gd name="connsiteX8" fmla="*/ 26124 w 341210"/>
              <a:gd name="connsiteY8" fmla="*/ 176577 h 235435"/>
              <a:gd name="connsiteX9" fmla="*/ 26124 w 341210"/>
              <a:gd name="connsiteY9" fmla="*/ 58859 h 235435"/>
              <a:gd name="connsiteX10" fmla="*/ 315087 w 341210"/>
              <a:gd name="connsiteY10" fmla="*/ 209311 h 235435"/>
              <a:gd name="connsiteX11" fmla="*/ 26230 w 341210"/>
              <a:gd name="connsiteY11" fmla="*/ 209311 h 235435"/>
              <a:gd name="connsiteX12" fmla="*/ 26230 w 341210"/>
              <a:gd name="connsiteY12" fmla="*/ 209311 h 235435"/>
              <a:gd name="connsiteX13" fmla="*/ 26657 w 341210"/>
              <a:gd name="connsiteY13" fmla="*/ 209311 h 235435"/>
              <a:gd name="connsiteX14" fmla="*/ 124649 w 341210"/>
              <a:gd name="connsiteY14" fmla="*/ 134245 h 235435"/>
              <a:gd name="connsiteX15" fmla="*/ 170925 w 341210"/>
              <a:gd name="connsiteY15" fmla="*/ 169646 h 235435"/>
              <a:gd name="connsiteX16" fmla="*/ 217095 w 341210"/>
              <a:gd name="connsiteY16" fmla="*/ 134245 h 235435"/>
              <a:gd name="connsiteX17" fmla="*/ 315087 w 341210"/>
              <a:gd name="connsiteY17" fmla="*/ 209311 h 235435"/>
              <a:gd name="connsiteX18" fmla="*/ 315087 w 341210"/>
              <a:gd name="connsiteY18" fmla="*/ 209311 h 235435"/>
              <a:gd name="connsiteX19" fmla="*/ 315087 w 341210"/>
              <a:gd name="connsiteY19" fmla="*/ 209311 h 235435"/>
              <a:gd name="connsiteX20" fmla="*/ 315087 w 341210"/>
              <a:gd name="connsiteY20" fmla="*/ 176363 h 235435"/>
              <a:gd name="connsiteX21" fmla="*/ 238528 w 341210"/>
              <a:gd name="connsiteY21" fmla="*/ 117718 h 235435"/>
              <a:gd name="connsiteX22" fmla="*/ 315087 w 341210"/>
              <a:gd name="connsiteY22" fmla="*/ 59072 h 235435"/>
              <a:gd name="connsiteX23" fmla="*/ 315087 w 341210"/>
              <a:gd name="connsiteY23" fmla="*/ 176363 h 235435"/>
              <a:gd name="connsiteX24" fmla="*/ 315087 w 341210"/>
              <a:gd name="connsiteY24" fmla="*/ 26231 h 235435"/>
              <a:gd name="connsiteX25" fmla="*/ 314980 w 341210"/>
              <a:gd name="connsiteY25" fmla="*/ 26231 h 235435"/>
              <a:gd name="connsiteX26" fmla="*/ 170818 w 341210"/>
              <a:gd name="connsiteY26" fmla="*/ 136698 h 235435"/>
              <a:gd name="connsiteX27" fmla="*/ 26550 w 341210"/>
              <a:gd name="connsiteY27" fmla="*/ 26231 h 235435"/>
              <a:gd name="connsiteX28" fmla="*/ 26124 w 341210"/>
              <a:gd name="connsiteY28" fmla="*/ 26231 h 235435"/>
              <a:gd name="connsiteX29" fmla="*/ 26124 w 341210"/>
              <a:gd name="connsiteY29" fmla="*/ 26124 h 235435"/>
              <a:gd name="connsiteX30" fmla="*/ 315087 w 341210"/>
              <a:gd name="connsiteY30" fmla="*/ 26231 h 235435"/>
              <a:gd name="connsiteX31" fmla="*/ 315087 w 341210"/>
              <a:gd name="connsiteY31" fmla="*/ 26231 h 235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41210" h="235435">
                <a:moveTo>
                  <a:pt x="0" y="0"/>
                </a:moveTo>
                <a:lnTo>
                  <a:pt x="0" y="235435"/>
                </a:lnTo>
                <a:lnTo>
                  <a:pt x="341211" y="235435"/>
                </a:lnTo>
                <a:lnTo>
                  <a:pt x="341211" y="0"/>
                </a:lnTo>
                <a:lnTo>
                  <a:pt x="0" y="0"/>
                </a:lnTo>
                <a:close/>
                <a:moveTo>
                  <a:pt x="26124" y="58859"/>
                </a:moveTo>
                <a:lnTo>
                  <a:pt x="103003" y="117718"/>
                </a:lnTo>
                <a:lnTo>
                  <a:pt x="82637" y="133285"/>
                </a:lnTo>
                <a:lnTo>
                  <a:pt x="26124" y="176577"/>
                </a:lnTo>
                <a:lnTo>
                  <a:pt x="26124" y="58859"/>
                </a:lnTo>
                <a:close/>
                <a:moveTo>
                  <a:pt x="315087" y="209311"/>
                </a:moveTo>
                <a:lnTo>
                  <a:pt x="26230" y="209311"/>
                </a:lnTo>
                <a:lnTo>
                  <a:pt x="26230" y="209311"/>
                </a:lnTo>
                <a:lnTo>
                  <a:pt x="26657" y="209311"/>
                </a:lnTo>
                <a:lnTo>
                  <a:pt x="124649" y="134245"/>
                </a:lnTo>
                <a:lnTo>
                  <a:pt x="170925" y="169646"/>
                </a:lnTo>
                <a:lnTo>
                  <a:pt x="217095" y="134245"/>
                </a:lnTo>
                <a:lnTo>
                  <a:pt x="315087" y="209311"/>
                </a:lnTo>
                <a:lnTo>
                  <a:pt x="315087" y="209311"/>
                </a:lnTo>
                <a:lnTo>
                  <a:pt x="315087" y="209311"/>
                </a:lnTo>
                <a:close/>
                <a:moveTo>
                  <a:pt x="315087" y="176363"/>
                </a:moveTo>
                <a:lnTo>
                  <a:pt x="238528" y="117718"/>
                </a:lnTo>
                <a:lnTo>
                  <a:pt x="315087" y="59072"/>
                </a:lnTo>
                <a:lnTo>
                  <a:pt x="315087" y="176363"/>
                </a:lnTo>
                <a:close/>
                <a:moveTo>
                  <a:pt x="315087" y="26231"/>
                </a:moveTo>
                <a:lnTo>
                  <a:pt x="314980" y="26231"/>
                </a:lnTo>
                <a:lnTo>
                  <a:pt x="170818" y="136698"/>
                </a:lnTo>
                <a:lnTo>
                  <a:pt x="26550" y="26231"/>
                </a:lnTo>
                <a:lnTo>
                  <a:pt x="26124" y="26231"/>
                </a:lnTo>
                <a:lnTo>
                  <a:pt x="26124" y="26124"/>
                </a:lnTo>
                <a:lnTo>
                  <a:pt x="315087" y="26231"/>
                </a:lnTo>
                <a:lnTo>
                  <a:pt x="315087" y="26231"/>
                </a:lnTo>
                <a:close/>
              </a:path>
            </a:pathLst>
          </a:custGeom>
          <a:solidFill>
            <a:schemeClr val="tx1"/>
          </a:solidFill>
          <a:ln w="1065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3" name="Freeform: Shape 262">
            <a:extLst>
              <a:ext uri="{FF2B5EF4-FFF2-40B4-BE49-F238E27FC236}">
                <a16:creationId xmlns:a16="http://schemas.microsoft.com/office/drawing/2014/main" id="{EB088D28-A786-4DDB-41B5-F91C4A697CD0}"/>
              </a:ext>
            </a:extLst>
          </p:cNvPr>
          <p:cNvSpPr/>
          <p:nvPr/>
        </p:nvSpPr>
        <p:spPr>
          <a:xfrm>
            <a:off x="4813491" y="1476176"/>
            <a:ext cx="341210" cy="235222"/>
          </a:xfrm>
          <a:custGeom>
            <a:avLst/>
            <a:gdLst>
              <a:gd name="connsiteX0" fmla="*/ 0 w 341210"/>
              <a:gd name="connsiteY0" fmla="*/ 0 h 235222"/>
              <a:gd name="connsiteX1" fmla="*/ 0 w 341210"/>
              <a:gd name="connsiteY1" fmla="*/ 235222 h 235222"/>
              <a:gd name="connsiteX2" fmla="*/ 341211 w 341210"/>
              <a:gd name="connsiteY2" fmla="*/ 235222 h 235222"/>
              <a:gd name="connsiteX3" fmla="*/ 341211 w 341210"/>
              <a:gd name="connsiteY3" fmla="*/ 0 h 235222"/>
              <a:gd name="connsiteX4" fmla="*/ 0 w 341210"/>
              <a:gd name="connsiteY4" fmla="*/ 0 h 235222"/>
              <a:gd name="connsiteX5" fmla="*/ 315087 w 341210"/>
              <a:gd name="connsiteY5" fmla="*/ 209098 h 235222"/>
              <a:gd name="connsiteX6" fmla="*/ 26230 w 341210"/>
              <a:gd name="connsiteY6" fmla="*/ 209098 h 235222"/>
              <a:gd name="connsiteX7" fmla="*/ 26230 w 341210"/>
              <a:gd name="connsiteY7" fmla="*/ 58859 h 235222"/>
              <a:gd name="connsiteX8" fmla="*/ 170818 w 341210"/>
              <a:gd name="connsiteY8" fmla="*/ 169539 h 235222"/>
              <a:gd name="connsiteX9" fmla="*/ 315087 w 341210"/>
              <a:gd name="connsiteY9" fmla="*/ 59072 h 235222"/>
              <a:gd name="connsiteX10" fmla="*/ 315087 w 341210"/>
              <a:gd name="connsiteY10" fmla="*/ 209098 h 235222"/>
              <a:gd name="connsiteX11" fmla="*/ 315087 w 341210"/>
              <a:gd name="connsiteY11" fmla="*/ 26231 h 235222"/>
              <a:gd name="connsiteX12" fmla="*/ 315087 w 341210"/>
              <a:gd name="connsiteY12" fmla="*/ 26231 h 235222"/>
              <a:gd name="connsiteX13" fmla="*/ 170818 w 341210"/>
              <a:gd name="connsiteY13" fmla="*/ 136591 h 235222"/>
              <a:gd name="connsiteX14" fmla="*/ 26550 w 341210"/>
              <a:gd name="connsiteY14" fmla="*/ 26231 h 235222"/>
              <a:gd name="connsiteX15" fmla="*/ 26124 w 341210"/>
              <a:gd name="connsiteY15" fmla="*/ 26231 h 235222"/>
              <a:gd name="connsiteX16" fmla="*/ 26124 w 341210"/>
              <a:gd name="connsiteY16" fmla="*/ 26124 h 235222"/>
              <a:gd name="connsiteX17" fmla="*/ 315087 w 341210"/>
              <a:gd name="connsiteY17" fmla="*/ 26231 h 235222"/>
              <a:gd name="connsiteX18" fmla="*/ 315087 w 341210"/>
              <a:gd name="connsiteY18" fmla="*/ 26231 h 235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41210" h="235222">
                <a:moveTo>
                  <a:pt x="0" y="0"/>
                </a:moveTo>
                <a:lnTo>
                  <a:pt x="0" y="235222"/>
                </a:lnTo>
                <a:lnTo>
                  <a:pt x="341211" y="235222"/>
                </a:lnTo>
                <a:lnTo>
                  <a:pt x="341211" y="0"/>
                </a:lnTo>
                <a:lnTo>
                  <a:pt x="0" y="0"/>
                </a:lnTo>
                <a:close/>
                <a:moveTo>
                  <a:pt x="315087" y="209098"/>
                </a:moveTo>
                <a:lnTo>
                  <a:pt x="26230" y="209098"/>
                </a:lnTo>
                <a:lnTo>
                  <a:pt x="26230" y="58859"/>
                </a:lnTo>
                <a:lnTo>
                  <a:pt x="170818" y="169539"/>
                </a:lnTo>
                <a:lnTo>
                  <a:pt x="315087" y="59072"/>
                </a:lnTo>
                <a:lnTo>
                  <a:pt x="315087" y="209098"/>
                </a:lnTo>
                <a:close/>
                <a:moveTo>
                  <a:pt x="315087" y="26231"/>
                </a:moveTo>
                <a:lnTo>
                  <a:pt x="315087" y="26231"/>
                </a:lnTo>
                <a:lnTo>
                  <a:pt x="170818" y="136591"/>
                </a:lnTo>
                <a:lnTo>
                  <a:pt x="26550" y="26231"/>
                </a:lnTo>
                <a:lnTo>
                  <a:pt x="26124" y="26231"/>
                </a:lnTo>
                <a:lnTo>
                  <a:pt x="26124" y="26124"/>
                </a:lnTo>
                <a:lnTo>
                  <a:pt x="315087" y="26231"/>
                </a:lnTo>
                <a:lnTo>
                  <a:pt x="315087" y="26231"/>
                </a:lnTo>
                <a:close/>
              </a:path>
            </a:pathLst>
          </a:custGeom>
          <a:solidFill>
            <a:schemeClr val="tx1"/>
          </a:solidFill>
          <a:ln w="1065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4" name="Freeform: Shape 263">
            <a:extLst>
              <a:ext uri="{FF2B5EF4-FFF2-40B4-BE49-F238E27FC236}">
                <a16:creationId xmlns:a16="http://schemas.microsoft.com/office/drawing/2014/main" id="{5F0C44C6-7FE1-39F8-B3B5-15CCA1A29678}"/>
              </a:ext>
            </a:extLst>
          </p:cNvPr>
          <p:cNvSpPr/>
          <p:nvPr/>
        </p:nvSpPr>
        <p:spPr>
          <a:xfrm>
            <a:off x="4131114" y="1449945"/>
            <a:ext cx="341122" cy="287683"/>
          </a:xfrm>
          <a:custGeom>
            <a:avLst/>
            <a:gdLst>
              <a:gd name="connsiteX0" fmla="*/ 341060 w 341122"/>
              <a:gd name="connsiteY0" fmla="*/ 91167 h 287683"/>
              <a:gd name="connsiteX1" fmla="*/ 249573 w 341122"/>
              <a:gd name="connsiteY1" fmla="*/ 0 h 287683"/>
              <a:gd name="connsiteX2" fmla="*/ 170561 w 341122"/>
              <a:gd name="connsiteY2" fmla="*/ 45104 h 287683"/>
              <a:gd name="connsiteX3" fmla="*/ 91550 w 341122"/>
              <a:gd name="connsiteY3" fmla="*/ 0 h 287683"/>
              <a:gd name="connsiteX4" fmla="*/ 62 w 341122"/>
              <a:gd name="connsiteY4" fmla="*/ 91167 h 287683"/>
              <a:gd name="connsiteX5" fmla="*/ 170561 w 341122"/>
              <a:gd name="connsiteY5" fmla="*/ 287683 h 287683"/>
              <a:gd name="connsiteX6" fmla="*/ 341060 w 341122"/>
              <a:gd name="connsiteY6" fmla="*/ 91167 h 287683"/>
              <a:gd name="connsiteX7" fmla="*/ 222916 w 341122"/>
              <a:gd name="connsiteY7" fmla="*/ 151306 h 287683"/>
              <a:gd name="connsiteX8" fmla="*/ 118313 w 341122"/>
              <a:gd name="connsiteY8" fmla="*/ 151306 h 287683"/>
              <a:gd name="connsiteX9" fmla="*/ 118313 w 341122"/>
              <a:gd name="connsiteY9" fmla="*/ 125182 h 287683"/>
              <a:gd name="connsiteX10" fmla="*/ 222916 w 341122"/>
              <a:gd name="connsiteY10" fmla="*/ 125182 h 287683"/>
              <a:gd name="connsiteX11" fmla="*/ 222916 w 341122"/>
              <a:gd name="connsiteY11" fmla="*/ 151306 h 287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41122" h="287683">
                <a:moveTo>
                  <a:pt x="341060" y="91167"/>
                </a:moveTo>
                <a:cubicBezTo>
                  <a:pt x="339354" y="40839"/>
                  <a:pt x="300115" y="0"/>
                  <a:pt x="249573" y="0"/>
                </a:cubicBezTo>
                <a:cubicBezTo>
                  <a:pt x="215878" y="0"/>
                  <a:pt x="186449" y="18127"/>
                  <a:pt x="170561" y="45104"/>
                </a:cubicBezTo>
                <a:cubicBezTo>
                  <a:pt x="154674" y="18127"/>
                  <a:pt x="125244" y="0"/>
                  <a:pt x="91550" y="0"/>
                </a:cubicBezTo>
                <a:cubicBezTo>
                  <a:pt x="41008" y="0"/>
                  <a:pt x="1662" y="40839"/>
                  <a:pt x="62" y="91167"/>
                </a:cubicBezTo>
                <a:cubicBezTo>
                  <a:pt x="-3776" y="205366"/>
                  <a:pt x="170561" y="287683"/>
                  <a:pt x="170561" y="287683"/>
                </a:cubicBezTo>
                <a:cubicBezTo>
                  <a:pt x="170561" y="287683"/>
                  <a:pt x="344899" y="205366"/>
                  <a:pt x="341060" y="91167"/>
                </a:cubicBezTo>
                <a:close/>
                <a:moveTo>
                  <a:pt x="222916" y="151306"/>
                </a:moveTo>
                <a:lnTo>
                  <a:pt x="118313" y="151306"/>
                </a:lnTo>
                <a:lnTo>
                  <a:pt x="118313" y="125182"/>
                </a:lnTo>
                <a:lnTo>
                  <a:pt x="222916" y="125182"/>
                </a:lnTo>
                <a:lnTo>
                  <a:pt x="222916" y="151306"/>
                </a:lnTo>
                <a:close/>
              </a:path>
            </a:pathLst>
          </a:custGeom>
          <a:solidFill>
            <a:schemeClr val="tx1"/>
          </a:solidFill>
          <a:ln w="1065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5" name="Freeform: Shape 264">
            <a:extLst>
              <a:ext uri="{FF2B5EF4-FFF2-40B4-BE49-F238E27FC236}">
                <a16:creationId xmlns:a16="http://schemas.microsoft.com/office/drawing/2014/main" id="{B5F47EA1-4C42-D6B9-A311-3A048B9D6622}"/>
              </a:ext>
            </a:extLst>
          </p:cNvPr>
          <p:cNvSpPr/>
          <p:nvPr/>
        </p:nvSpPr>
        <p:spPr>
          <a:xfrm>
            <a:off x="3448692" y="1449945"/>
            <a:ext cx="341122" cy="287683"/>
          </a:xfrm>
          <a:custGeom>
            <a:avLst/>
            <a:gdLst>
              <a:gd name="connsiteX0" fmla="*/ 341060 w 341122"/>
              <a:gd name="connsiteY0" fmla="*/ 91167 h 287683"/>
              <a:gd name="connsiteX1" fmla="*/ 249573 w 341122"/>
              <a:gd name="connsiteY1" fmla="*/ 0 h 287683"/>
              <a:gd name="connsiteX2" fmla="*/ 170561 w 341122"/>
              <a:gd name="connsiteY2" fmla="*/ 45104 h 287683"/>
              <a:gd name="connsiteX3" fmla="*/ 91550 w 341122"/>
              <a:gd name="connsiteY3" fmla="*/ 0 h 287683"/>
              <a:gd name="connsiteX4" fmla="*/ 62 w 341122"/>
              <a:gd name="connsiteY4" fmla="*/ 91167 h 287683"/>
              <a:gd name="connsiteX5" fmla="*/ 170561 w 341122"/>
              <a:gd name="connsiteY5" fmla="*/ 287683 h 287683"/>
              <a:gd name="connsiteX6" fmla="*/ 341060 w 341122"/>
              <a:gd name="connsiteY6" fmla="*/ 91167 h 287683"/>
              <a:gd name="connsiteX7" fmla="*/ 222916 w 341122"/>
              <a:gd name="connsiteY7" fmla="*/ 156957 h 287683"/>
              <a:gd name="connsiteX8" fmla="*/ 183676 w 341122"/>
              <a:gd name="connsiteY8" fmla="*/ 156957 h 287683"/>
              <a:gd name="connsiteX9" fmla="*/ 183676 w 341122"/>
              <a:gd name="connsiteY9" fmla="*/ 196196 h 287683"/>
              <a:gd name="connsiteX10" fmla="*/ 157553 w 341122"/>
              <a:gd name="connsiteY10" fmla="*/ 196196 h 287683"/>
              <a:gd name="connsiteX11" fmla="*/ 157553 w 341122"/>
              <a:gd name="connsiteY11" fmla="*/ 156957 h 287683"/>
              <a:gd name="connsiteX12" fmla="*/ 118313 w 341122"/>
              <a:gd name="connsiteY12" fmla="*/ 156957 h 287683"/>
              <a:gd name="connsiteX13" fmla="*/ 118313 w 341122"/>
              <a:gd name="connsiteY13" fmla="*/ 130833 h 287683"/>
              <a:gd name="connsiteX14" fmla="*/ 157553 w 341122"/>
              <a:gd name="connsiteY14" fmla="*/ 130833 h 287683"/>
              <a:gd name="connsiteX15" fmla="*/ 157553 w 341122"/>
              <a:gd name="connsiteY15" fmla="*/ 91594 h 287683"/>
              <a:gd name="connsiteX16" fmla="*/ 183676 w 341122"/>
              <a:gd name="connsiteY16" fmla="*/ 91594 h 287683"/>
              <a:gd name="connsiteX17" fmla="*/ 183676 w 341122"/>
              <a:gd name="connsiteY17" fmla="*/ 130833 h 287683"/>
              <a:gd name="connsiteX18" fmla="*/ 222916 w 341122"/>
              <a:gd name="connsiteY18" fmla="*/ 130833 h 287683"/>
              <a:gd name="connsiteX19" fmla="*/ 222916 w 341122"/>
              <a:gd name="connsiteY19" fmla="*/ 156957 h 287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41122" h="287683">
                <a:moveTo>
                  <a:pt x="341060" y="91167"/>
                </a:moveTo>
                <a:cubicBezTo>
                  <a:pt x="339354" y="40839"/>
                  <a:pt x="300115" y="0"/>
                  <a:pt x="249573" y="0"/>
                </a:cubicBezTo>
                <a:cubicBezTo>
                  <a:pt x="215878" y="0"/>
                  <a:pt x="186449" y="18127"/>
                  <a:pt x="170561" y="45104"/>
                </a:cubicBezTo>
                <a:cubicBezTo>
                  <a:pt x="154674" y="18127"/>
                  <a:pt x="125244" y="0"/>
                  <a:pt x="91550" y="0"/>
                </a:cubicBezTo>
                <a:cubicBezTo>
                  <a:pt x="41008" y="0"/>
                  <a:pt x="1662" y="40839"/>
                  <a:pt x="62" y="91167"/>
                </a:cubicBezTo>
                <a:cubicBezTo>
                  <a:pt x="-3776" y="205366"/>
                  <a:pt x="170561" y="287683"/>
                  <a:pt x="170561" y="287683"/>
                </a:cubicBezTo>
                <a:cubicBezTo>
                  <a:pt x="170561" y="287683"/>
                  <a:pt x="344899" y="205366"/>
                  <a:pt x="341060" y="91167"/>
                </a:cubicBezTo>
                <a:close/>
                <a:moveTo>
                  <a:pt x="222916" y="156957"/>
                </a:moveTo>
                <a:lnTo>
                  <a:pt x="183676" y="156957"/>
                </a:lnTo>
                <a:lnTo>
                  <a:pt x="183676" y="196196"/>
                </a:lnTo>
                <a:lnTo>
                  <a:pt x="157553" y="196196"/>
                </a:lnTo>
                <a:lnTo>
                  <a:pt x="157553" y="156957"/>
                </a:lnTo>
                <a:lnTo>
                  <a:pt x="118313" y="156957"/>
                </a:lnTo>
                <a:lnTo>
                  <a:pt x="118313" y="130833"/>
                </a:lnTo>
                <a:lnTo>
                  <a:pt x="157553" y="130833"/>
                </a:lnTo>
                <a:lnTo>
                  <a:pt x="157553" y="91594"/>
                </a:lnTo>
                <a:lnTo>
                  <a:pt x="183676" y="91594"/>
                </a:lnTo>
                <a:lnTo>
                  <a:pt x="183676" y="130833"/>
                </a:lnTo>
                <a:lnTo>
                  <a:pt x="222916" y="130833"/>
                </a:lnTo>
                <a:lnTo>
                  <a:pt x="222916" y="156957"/>
                </a:lnTo>
                <a:close/>
              </a:path>
            </a:pathLst>
          </a:custGeom>
          <a:solidFill>
            <a:schemeClr val="tx1"/>
          </a:solidFill>
          <a:ln w="1065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6" name="Freeform: Shape 265">
            <a:extLst>
              <a:ext uri="{FF2B5EF4-FFF2-40B4-BE49-F238E27FC236}">
                <a16:creationId xmlns:a16="http://schemas.microsoft.com/office/drawing/2014/main" id="{1F71C3B6-B732-F4C0-1FC6-3DE9AA84B009}"/>
              </a:ext>
            </a:extLst>
          </p:cNvPr>
          <p:cNvSpPr/>
          <p:nvPr/>
        </p:nvSpPr>
        <p:spPr>
          <a:xfrm>
            <a:off x="2766271" y="1449839"/>
            <a:ext cx="341122" cy="287896"/>
          </a:xfrm>
          <a:custGeom>
            <a:avLst/>
            <a:gdLst>
              <a:gd name="connsiteX0" fmla="*/ 341060 w 341122"/>
              <a:gd name="connsiteY0" fmla="*/ 91274 h 287896"/>
              <a:gd name="connsiteX1" fmla="*/ 249573 w 341122"/>
              <a:gd name="connsiteY1" fmla="*/ 0 h 287896"/>
              <a:gd name="connsiteX2" fmla="*/ 170561 w 341122"/>
              <a:gd name="connsiteY2" fmla="*/ 45210 h 287896"/>
              <a:gd name="connsiteX3" fmla="*/ 91550 w 341122"/>
              <a:gd name="connsiteY3" fmla="*/ 0 h 287896"/>
              <a:gd name="connsiteX4" fmla="*/ 62 w 341122"/>
              <a:gd name="connsiteY4" fmla="*/ 91274 h 287896"/>
              <a:gd name="connsiteX5" fmla="*/ 170561 w 341122"/>
              <a:gd name="connsiteY5" fmla="*/ 287897 h 287896"/>
              <a:gd name="connsiteX6" fmla="*/ 341060 w 341122"/>
              <a:gd name="connsiteY6" fmla="*/ 91274 h 28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1122" h="287896">
                <a:moveTo>
                  <a:pt x="341060" y="91274"/>
                </a:moveTo>
                <a:cubicBezTo>
                  <a:pt x="339354" y="40945"/>
                  <a:pt x="300115" y="0"/>
                  <a:pt x="249573" y="0"/>
                </a:cubicBezTo>
                <a:cubicBezTo>
                  <a:pt x="215878" y="0"/>
                  <a:pt x="186449" y="18127"/>
                  <a:pt x="170561" y="45210"/>
                </a:cubicBezTo>
                <a:cubicBezTo>
                  <a:pt x="154674" y="18127"/>
                  <a:pt x="125244" y="0"/>
                  <a:pt x="91550" y="0"/>
                </a:cubicBezTo>
                <a:cubicBezTo>
                  <a:pt x="41008" y="0"/>
                  <a:pt x="1662" y="40945"/>
                  <a:pt x="62" y="91274"/>
                </a:cubicBezTo>
                <a:cubicBezTo>
                  <a:pt x="-3776" y="205473"/>
                  <a:pt x="170561" y="287897"/>
                  <a:pt x="170561" y="287897"/>
                </a:cubicBezTo>
                <a:cubicBezTo>
                  <a:pt x="170561" y="287897"/>
                  <a:pt x="344899" y="205473"/>
                  <a:pt x="341060" y="91274"/>
                </a:cubicBezTo>
                <a:close/>
              </a:path>
            </a:pathLst>
          </a:custGeom>
          <a:solidFill>
            <a:schemeClr val="tx1"/>
          </a:solidFill>
          <a:ln w="1065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7" name="Freeform: Shape 266">
            <a:extLst>
              <a:ext uri="{FF2B5EF4-FFF2-40B4-BE49-F238E27FC236}">
                <a16:creationId xmlns:a16="http://schemas.microsoft.com/office/drawing/2014/main" id="{768975C8-33E1-50A6-1D04-BB1D789B9DE3}"/>
              </a:ext>
            </a:extLst>
          </p:cNvPr>
          <p:cNvSpPr/>
          <p:nvPr/>
        </p:nvSpPr>
        <p:spPr>
          <a:xfrm>
            <a:off x="2083747" y="1446640"/>
            <a:ext cx="341220" cy="294294"/>
          </a:xfrm>
          <a:custGeom>
            <a:avLst/>
            <a:gdLst>
              <a:gd name="connsiteX0" fmla="*/ 170664 w 341220"/>
              <a:gd name="connsiteY0" fmla="*/ 294294 h 294294"/>
              <a:gd name="connsiteX1" fmla="*/ 162453 w 341220"/>
              <a:gd name="connsiteY1" fmla="*/ 290456 h 294294"/>
              <a:gd name="connsiteX2" fmla="*/ 81629 w 341220"/>
              <a:gd name="connsiteY2" fmla="*/ 239167 h 294294"/>
              <a:gd name="connsiteX3" fmla="*/ 25542 w 341220"/>
              <a:gd name="connsiteY3" fmla="*/ 179989 h 294294"/>
              <a:gd name="connsiteX4" fmla="*/ 58 w 341220"/>
              <a:gd name="connsiteY4" fmla="*/ 99058 h 294294"/>
              <a:gd name="connsiteX5" fmla="*/ 100609 w 341220"/>
              <a:gd name="connsiteY5" fmla="*/ 0 h 294294"/>
              <a:gd name="connsiteX6" fmla="*/ 151257 w 341220"/>
              <a:gd name="connsiteY6" fmla="*/ 13542 h 294294"/>
              <a:gd name="connsiteX7" fmla="*/ 170664 w 341220"/>
              <a:gd name="connsiteY7" fmla="*/ 28150 h 294294"/>
              <a:gd name="connsiteX8" fmla="*/ 190070 w 341220"/>
              <a:gd name="connsiteY8" fmla="*/ 13542 h 294294"/>
              <a:gd name="connsiteX9" fmla="*/ 240718 w 341220"/>
              <a:gd name="connsiteY9" fmla="*/ 0 h 294294"/>
              <a:gd name="connsiteX10" fmla="*/ 341162 w 341220"/>
              <a:gd name="connsiteY10" fmla="*/ 99058 h 294294"/>
              <a:gd name="connsiteX11" fmla="*/ 315678 w 341220"/>
              <a:gd name="connsiteY11" fmla="*/ 179989 h 294294"/>
              <a:gd name="connsiteX12" fmla="*/ 259592 w 341220"/>
              <a:gd name="connsiteY12" fmla="*/ 239167 h 294294"/>
              <a:gd name="connsiteX13" fmla="*/ 178874 w 341220"/>
              <a:gd name="connsiteY13" fmla="*/ 290456 h 294294"/>
              <a:gd name="connsiteX14" fmla="*/ 170664 w 341220"/>
              <a:gd name="connsiteY14" fmla="*/ 294294 h 294294"/>
              <a:gd name="connsiteX15" fmla="*/ 100609 w 341220"/>
              <a:gd name="connsiteY15" fmla="*/ 38599 h 294294"/>
              <a:gd name="connsiteX16" fmla="*/ 38764 w 341220"/>
              <a:gd name="connsiteY16" fmla="*/ 100337 h 294294"/>
              <a:gd name="connsiteX17" fmla="*/ 105940 w 341220"/>
              <a:gd name="connsiteY17" fmla="*/ 208992 h 294294"/>
              <a:gd name="connsiteX18" fmla="*/ 170664 w 341220"/>
              <a:gd name="connsiteY18" fmla="*/ 251216 h 294294"/>
              <a:gd name="connsiteX19" fmla="*/ 236027 w 341220"/>
              <a:gd name="connsiteY19" fmla="*/ 208458 h 294294"/>
              <a:gd name="connsiteX20" fmla="*/ 302563 w 341220"/>
              <a:gd name="connsiteY20" fmla="*/ 100337 h 294294"/>
              <a:gd name="connsiteX21" fmla="*/ 240718 w 341220"/>
              <a:gd name="connsiteY21" fmla="*/ 38599 h 294294"/>
              <a:gd name="connsiteX22" fmla="*/ 187298 w 341220"/>
              <a:gd name="connsiteY22" fmla="*/ 68882 h 294294"/>
              <a:gd name="connsiteX23" fmla="*/ 170664 w 341220"/>
              <a:gd name="connsiteY23" fmla="*/ 97032 h 294294"/>
              <a:gd name="connsiteX24" fmla="*/ 154030 w 341220"/>
              <a:gd name="connsiteY24" fmla="*/ 68882 h 294294"/>
              <a:gd name="connsiteX25" fmla="*/ 100609 w 341220"/>
              <a:gd name="connsiteY25" fmla="*/ 38599 h 294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41220" h="294294">
                <a:moveTo>
                  <a:pt x="170664" y="294294"/>
                </a:moveTo>
                <a:lnTo>
                  <a:pt x="162453" y="290456"/>
                </a:lnTo>
                <a:cubicBezTo>
                  <a:pt x="160747" y="289709"/>
                  <a:pt x="121295" y="270943"/>
                  <a:pt x="81629" y="239167"/>
                </a:cubicBezTo>
                <a:cubicBezTo>
                  <a:pt x="57957" y="220081"/>
                  <a:pt x="38978" y="200248"/>
                  <a:pt x="25542" y="179989"/>
                </a:cubicBezTo>
                <a:cubicBezTo>
                  <a:pt x="7735" y="153438"/>
                  <a:pt x="-795" y="126141"/>
                  <a:pt x="58" y="99058"/>
                </a:cubicBezTo>
                <a:cubicBezTo>
                  <a:pt x="1977" y="43504"/>
                  <a:pt x="46122" y="0"/>
                  <a:pt x="100609" y="0"/>
                </a:cubicBezTo>
                <a:cubicBezTo>
                  <a:pt x="118416" y="0"/>
                  <a:pt x="135903" y="4692"/>
                  <a:pt x="151257" y="13542"/>
                </a:cubicBezTo>
                <a:cubicBezTo>
                  <a:pt x="158295" y="17594"/>
                  <a:pt x="164799" y="22605"/>
                  <a:pt x="170664" y="28150"/>
                </a:cubicBezTo>
                <a:cubicBezTo>
                  <a:pt x="176528" y="22499"/>
                  <a:pt x="183032" y="17594"/>
                  <a:pt x="190070" y="13542"/>
                </a:cubicBezTo>
                <a:cubicBezTo>
                  <a:pt x="205424" y="4585"/>
                  <a:pt x="222911" y="0"/>
                  <a:pt x="240718" y="0"/>
                </a:cubicBezTo>
                <a:cubicBezTo>
                  <a:pt x="295205" y="0"/>
                  <a:pt x="339350" y="43504"/>
                  <a:pt x="341162" y="99058"/>
                </a:cubicBezTo>
                <a:cubicBezTo>
                  <a:pt x="342015" y="126141"/>
                  <a:pt x="333485" y="153332"/>
                  <a:pt x="315678" y="179989"/>
                </a:cubicBezTo>
                <a:cubicBezTo>
                  <a:pt x="302136" y="200141"/>
                  <a:pt x="283263" y="220081"/>
                  <a:pt x="259592" y="239167"/>
                </a:cubicBezTo>
                <a:cubicBezTo>
                  <a:pt x="220032" y="270943"/>
                  <a:pt x="180473" y="289709"/>
                  <a:pt x="178874" y="290456"/>
                </a:cubicBezTo>
                <a:lnTo>
                  <a:pt x="170664" y="294294"/>
                </a:lnTo>
                <a:close/>
                <a:moveTo>
                  <a:pt x="100609" y="38599"/>
                </a:moveTo>
                <a:cubicBezTo>
                  <a:pt x="67127" y="38599"/>
                  <a:pt x="39937" y="65683"/>
                  <a:pt x="38764" y="100337"/>
                </a:cubicBezTo>
                <a:cubicBezTo>
                  <a:pt x="37271" y="144375"/>
                  <a:pt x="74485" y="183721"/>
                  <a:pt x="105940" y="208992"/>
                </a:cubicBezTo>
                <a:cubicBezTo>
                  <a:pt x="131744" y="229677"/>
                  <a:pt x="157868" y="244499"/>
                  <a:pt x="170664" y="251216"/>
                </a:cubicBezTo>
                <a:cubicBezTo>
                  <a:pt x="183672" y="244392"/>
                  <a:pt x="210116" y="229358"/>
                  <a:pt x="236027" y="208458"/>
                </a:cubicBezTo>
                <a:cubicBezTo>
                  <a:pt x="267162" y="183294"/>
                  <a:pt x="304056" y="144055"/>
                  <a:pt x="302563" y="100337"/>
                </a:cubicBezTo>
                <a:cubicBezTo>
                  <a:pt x="301390" y="65683"/>
                  <a:pt x="274306" y="38599"/>
                  <a:pt x="240718" y="38599"/>
                </a:cubicBezTo>
                <a:cubicBezTo>
                  <a:pt x="218860" y="38599"/>
                  <a:pt x="198387" y="50222"/>
                  <a:pt x="187298" y="68882"/>
                </a:cubicBezTo>
                <a:lnTo>
                  <a:pt x="170664" y="97032"/>
                </a:lnTo>
                <a:lnTo>
                  <a:pt x="154030" y="68882"/>
                </a:lnTo>
                <a:cubicBezTo>
                  <a:pt x="142940" y="50329"/>
                  <a:pt x="122468" y="38599"/>
                  <a:pt x="100609" y="38599"/>
                </a:cubicBezTo>
                <a:close/>
              </a:path>
            </a:pathLst>
          </a:custGeom>
          <a:solidFill>
            <a:schemeClr val="tx1"/>
          </a:solidFill>
          <a:ln w="1065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4060446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extBox 26">
            <a:extLst>
              <a:ext uri="{FF2B5EF4-FFF2-40B4-BE49-F238E27FC236}">
                <a16:creationId xmlns:a16="http://schemas.microsoft.com/office/drawing/2014/main" id="{86430AC8-1D60-9E40-7B71-B479A4804064}"/>
              </a:ext>
            </a:extLst>
          </p:cNvPr>
          <p:cNvSpPr txBox="1"/>
          <p:nvPr/>
        </p:nvSpPr>
        <p:spPr>
          <a:xfrm>
            <a:off x="4068123" y="316658"/>
            <a:ext cx="403764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sz="2800" dirty="0">
                <a:cs typeface="B Titr" panose="00000700000000000000" pitchFamily="2" charset="-78"/>
              </a:rPr>
              <a:t>پکیج لایه بار آیکون های قالب</a:t>
            </a:r>
            <a:endParaRPr lang="en-US" sz="2800" dirty="0">
              <a:cs typeface="B Titr" panose="00000700000000000000" pitchFamily="2" charset="-78"/>
            </a:endParaRPr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204ABAF4-5902-B756-35DB-394B1D11767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298825" y="1404960"/>
            <a:ext cx="7594349" cy="49528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234522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extBox 26">
            <a:extLst>
              <a:ext uri="{FF2B5EF4-FFF2-40B4-BE49-F238E27FC236}">
                <a16:creationId xmlns:a16="http://schemas.microsoft.com/office/drawing/2014/main" id="{86430AC8-1D60-9E40-7B71-B479A4804064}"/>
              </a:ext>
            </a:extLst>
          </p:cNvPr>
          <p:cNvSpPr txBox="1"/>
          <p:nvPr/>
        </p:nvSpPr>
        <p:spPr>
          <a:xfrm>
            <a:off x="4068123" y="316658"/>
            <a:ext cx="403764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sz="2800" dirty="0">
                <a:cs typeface="B Titr" panose="00000700000000000000" pitchFamily="2" charset="-78"/>
              </a:rPr>
              <a:t>پکیج لایه بار آیکون های قالب</a:t>
            </a:r>
            <a:endParaRPr lang="en-US" sz="2800" dirty="0">
              <a:cs typeface="B Titr" panose="00000700000000000000" pitchFamily="2" charset="-78"/>
            </a:endParaRPr>
          </a:p>
        </p:txBody>
      </p:sp>
      <p:grpSp>
        <p:nvGrpSpPr>
          <p:cNvPr id="3065" name="Graphic 2">
            <a:extLst>
              <a:ext uri="{FF2B5EF4-FFF2-40B4-BE49-F238E27FC236}">
                <a16:creationId xmlns:a16="http://schemas.microsoft.com/office/drawing/2014/main" id="{AFF32925-54D3-3426-A9FF-5BF1911642D7}"/>
              </a:ext>
            </a:extLst>
          </p:cNvPr>
          <p:cNvGrpSpPr/>
          <p:nvPr/>
        </p:nvGrpSpPr>
        <p:grpSpPr>
          <a:xfrm>
            <a:off x="950739" y="2760083"/>
            <a:ext cx="757045" cy="882640"/>
            <a:chOff x="950739" y="2760083"/>
            <a:chExt cx="757045" cy="882640"/>
          </a:xfrm>
        </p:grpSpPr>
        <p:grpSp>
          <p:nvGrpSpPr>
            <p:cNvPr id="3066" name="Graphic 2">
              <a:extLst>
                <a:ext uri="{FF2B5EF4-FFF2-40B4-BE49-F238E27FC236}">
                  <a16:creationId xmlns:a16="http://schemas.microsoft.com/office/drawing/2014/main" id="{C554CF01-CF65-F38D-229B-278E24F87942}"/>
                </a:ext>
              </a:extLst>
            </p:cNvPr>
            <p:cNvGrpSpPr/>
            <p:nvPr/>
          </p:nvGrpSpPr>
          <p:grpSpPr>
            <a:xfrm>
              <a:off x="950739" y="2760083"/>
              <a:ext cx="557387" cy="822718"/>
              <a:chOff x="950739" y="2760083"/>
              <a:chExt cx="557387" cy="822718"/>
            </a:xfrm>
          </p:grpSpPr>
          <p:grpSp>
            <p:nvGrpSpPr>
              <p:cNvPr id="3067" name="Graphic 2">
                <a:extLst>
                  <a:ext uri="{FF2B5EF4-FFF2-40B4-BE49-F238E27FC236}">
                    <a16:creationId xmlns:a16="http://schemas.microsoft.com/office/drawing/2014/main" id="{F82F1D01-F9C6-ACA3-3B1F-2019C2916E6F}"/>
                  </a:ext>
                </a:extLst>
              </p:cNvPr>
              <p:cNvGrpSpPr/>
              <p:nvPr/>
            </p:nvGrpSpPr>
            <p:grpSpPr>
              <a:xfrm>
                <a:off x="1088558" y="2922590"/>
                <a:ext cx="281749" cy="660212"/>
                <a:chOff x="1088558" y="2922590"/>
                <a:chExt cx="281749" cy="660212"/>
              </a:xfrm>
            </p:grpSpPr>
            <p:sp>
              <p:nvSpPr>
                <p:cNvPr id="3068" name="Freeform: Shape 3067">
                  <a:extLst>
                    <a:ext uri="{FF2B5EF4-FFF2-40B4-BE49-F238E27FC236}">
                      <a16:creationId xmlns:a16="http://schemas.microsoft.com/office/drawing/2014/main" id="{C8226C8D-CC92-1ADF-CB2E-7981E25164C1}"/>
                    </a:ext>
                  </a:extLst>
                </p:cNvPr>
                <p:cNvSpPr/>
                <p:nvPr/>
              </p:nvSpPr>
              <p:spPr>
                <a:xfrm>
                  <a:off x="1164538" y="3466555"/>
                  <a:ext cx="129909" cy="116247"/>
                </a:xfrm>
                <a:custGeom>
                  <a:avLst/>
                  <a:gdLst>
                    <a:gd name="connsiteX0" fmla="*/ 0 w 129909"/>
                    <a:gd name="connsiteY0" fmla="*/ 58124 h 116247"/>
                    <a:gd name="connsiteX1" fmla="*/ 64955 w 129909"/>
                    <a:gd name="connsiteY1" fmla="*/ 116247 h 116247"/>
                    <a:gd name="connsiteX2" fmla="*/ 129909 w 129909"/>
                    <a:gd name="connsiteY2" fmla="*/ 58124 h 116247"/>
                    <a:gd name="connsiteX3" fmla="*/ 64955 w 129909"/>
                    <a:gd name="connsiteY3" fmla="*/ 0 h 116247"/>
                    <a:gd name="connsiteX4" fmla="*/ 0 w 129909"/>
                    <a:gd name="connsiteY4" fmla="*/ 58124 h 116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9909" h="116247">
                      <a:moveTo>
                        <a:pt x="0" y="58124"/>
                      </a:moveTo>
                      <a:cubicBezTo>
                        <a:pt x="0" y="90122"/>
                        <a:pt x="29122" y="116247"/>
                        <a:pt x="64955" y="116247"/>
                      </a:cubicBezTo>
                      <a:cubicBezTo>
                        <a:pt x="100788" y="116247"/>
                        <a:pt x="129909" y="90241"/>
                        <a:pt x="129909" y="58124"/>
                      </a:cubicBezTo>
                      <a:cubicBezTo>
                        <a:pt x="129909" y="26006"/>
                        <a:pt x="100907" y="0"/>
                        <a:pt x="64955" y="0"/>
                      </a:cubicBezTo>
                      <a:cubicBezTo>
                        <a:pt x="29002" y="120"/>
                        <a:pt x="0" y="26126"/>
                        <a:pt x="0" y="58124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69" name="Freeform: Shape 3068">
                  <a:extLst>
                    <a:ext uri="{FF2B5EF4-FFF2-40B4-BE49-F238E27FC236}">
                      <a16:creationId xmlns:a16="http://schemas.microsoft.com/office/drawing/2014/main" id="{2C4F702F-973B-6AE5-CE72-2EBE8D583886}"/>
                    </a:ext>
                  </a:extLst>
                </p:cNvPr>
                <p:cNvSpPr/>
                <p:nvPr/>
              </p:nvSpPr>
              <p:spPr>
                <a:xfrm>
                  <a:off x="1088678" y="3321186"/>
                  <a:ext cx="281629" cy="108337"/>
                </a:xfrm>
                <a:custGeom>
                  <a:avLst/>
                  <a:gdLst>
                    <a:gd name="connsiteX0" fmla="*/ 140815 w 281629"/>
                    <a:gd name="connsiteY0" fmla="*/ 108338 h 108337"/>
                    <a:gd name="connsiteX1" fmla="*/ 0 w 281629"/>
                    <a:gd name="connsiteY1" fmla="*/ 0 h 108337"/>
                    <a:gd name="connsiteX2" fmla="*/ 281630 w 281629"/>
                    <a:gd name="connsiteY2" fmla="*/ 0 h 108337"/>
                    <a:gd name="connsiteX3" fmla="*/ 140815 w 281629"/>
                    <a:gd name="connsiteY3" fmla="*/ 108338 h 108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1629" h="108337">
                      <a:moveTo>
                        <a:pt x="140815" y="108338"/>
                      </a:moveTo>
                      <a:cubicBezTo>
                        <a:pt x="70228" y="108338"/>
                        <a:pt x="0" y="70587"/>
                        <a:pt x="0" y="0"/>
                      </a:cubicBezTo>
                      <a:lnTo>
                        <a:pt x="281630" y="0"/>
                      </a:lnTo>
                      <a:cubicBezTo>
                        <a:pt x="281630" y="70587"/>
                        <a:pt x="211402" y="108338"/>
                        <a:pt x="140815" y="108338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70" name="Freeform: Shape 3069">
                  <a:extLst>
                    <a:ext uri="{FF2B5EF4-FFF2-40B4-BE49-F238E27FC236}">
                      <a16:creationId xmlns:a16="http://schemas.microsoft.com/office/drawing/2014/main" id="{47D61105-BF56-101B-68CA-0C8F014521E7}"/>
                    </a:ext>
                  </a:extLst>
                </p:cNvPr>
                <p:cNvSpPr/>
                <p:nvPr/>
              </p:nvSpPr>
              <p:spPr>
                <a:xfrm>
                  <a:off x="1172328" y="2922590"/>
                  <a:ext cx="114209" cy="380020"/>
                </a:xfrm>
                <a:custGeom>
                  <a:avLst/>
                  <a:gdLst>
                    <a:gd name="connsiteX0" fmla="*/ 0 w 114209"/>
                    <a:gd name="connsiteY0" fmla="*/ 45420 h 380020"/>
                    <a:gd name="connsiteX1" fmla="*/ 0 w 114209"/>
                    <a:gd name="connsiteY1" fmla="*/ 334600 h 380020"/>
                    <a:gd name="connsiteX2" fmla="*/ 45420 w 114209"/>
                    <a:gd name="connsiteY2" fmla="*/ 380021 h 380020"/>
                    <a:gd name="connsiteX3" fmla="*/ 68790 w 114209"/>
                    <a:gd name="connsiteY3" fmla="*/ 380021 h 380020"/>
                    <a:gd name="connsiteX4" fmla="*/ 114210 w 114209"/>
                    <a:gd name="connsiteY4" fmla="*/ 334600 h 380020"/>
                    <a:gd name="connsiteX5" fmla="*/ 114210 w 114209"/>
                    <a:gd name="connsiteY5" fmla="*/ 45420 h 380020"/>
                    <a:gd name="connsiteX6" fmla="*/ 68790 w 114209"/>
                    <a:gd name="connsiteY6" fmla="*/ 0 h 380020"/>
                    <a:gd name="connsiteX7" fmla="*/ 45420 w 114209"/>
                    <a:gd name="connsiteY7" fmla="*/ 0 h 380020"/>
                    <a:gd name="connsiteX8" fmla="*/ 0 w 114209"/>
                    <a:gd name="connsiteY8" fmla="*/ 45420 h 380020"/>
                    <a:gd name="connsiteX9" fmla="*/ 38949 w 114209"/>
                    <a:gd name="connsiteY9" fmla="*/ 45420 h 380020"/>
                    <a:gd name="connsiteX10" fmla="*/ 45420 w 114209"/>
                    <a:gd name="connsiteY10" fmla="*/ 38949 h 380020"/>
                    <a:gd name="connsiteX11" fmla="*/ 68790 w 114209"/>
                    <a:gd name="connsiteY11" fmla="*/ 38949 h 380020"/>
                    <a:gd name="connsiteX12" fmla="*/ 75261 w 114209"/>
                    <a:gd name="connsiteY12" fmla="*/ 45420 h 380020"/>
                    <a:gd name="connsiteX13" fmla="*/ 75261 w 114209"/>
                    <a:gd name="connsiteY13" fmla="*/ 334600 h 380020"/>
                    <a:gd name="connsiteX14" fmla="*/ 68790 w 114209"/>
                    <a:gd name="connsiteY14" fmla="*/ 341072 h 380020"/>
                    <a:gd name="connsiteX15" fmla="*/ 45420 w 114209"/>
                    <a:gd name="connsiteY15" fmla="*/ 341072 h 380020"/>
                    <a:gd name="connsiteX16" fmla="*/ 38949 w 114209"/>
                    <a:gd name="connsiteY16" fmla="*/ 334600 h 380020"/>
                    <a:gd name="connsiteX17" fmla="*/ 38949 w 114209"/>
                    <a:gd name="connsiteY17" fmla="*/ 45420 h 380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4209" h="380020">
                      <a:moveTo>
                        <a:pt x="0" y="45420"/>
                      </a:moveTo>
                      <a:lnTo>
                        <a:pt x="0" y="334600"/>
                      </a:lnTo>
                      <a:cubicBezTo>
                        <a:pt x="0" y="359647"/>
                        <a:pt x="20373" y="380021"/>
                        <a:pt x="45420" y="380021"/>
                      </a:cubicBezTo>
                      <a:lnTo>
                        <a:pt x="68790" y="380021"/>
                      </a:lnTo>
                      <a:cubicBezTo>
                        <a:pt x="93957" y="380021"/>
                        <a:pt x="114210" y="359647"/>
                        <a:pt x="114210" y="334600"/>
                      </a:cubicBezTo>
                      <a:lnTo>
                        <a:pt x="114210" y="45420"/>
                      </a:lnTo>
                      <a:cubicBezTo>
                        <a:pt x="114210" y="20253"/>
                        <a:pt x="93837" y="0"/>
                        <a:pt x="68790" y="0"/>
                      </a:cubicBezTo>
                      <a:lnTo>
                        <a:pt x="45420" y="0"/>
                      </a:lnTo>
                      <a:cubicBezTo>
                        <a:pt x="20253" y="0"/>
                        <a:pt x="0" y="20373"/>
                        <a:pt x="0" y="45420"/>
                      </a:cubicBezTo>
                      <a:close/>
                      <a:moveTo>
                        <a:pt x="38949" y="45420"/>
                      </a:moveTo>
                      <a:cubicBezTo>
                        <a:pt x="38949" y="41825"/>
                        <a:pt x="41825" y="38949"/>
                        <a:pt x="45420" y="38949"/>
                      </a:cubicBezTo>
                      <a:lnTo>
                        <a:pt x="68790" y="38949"/>
                      </a:lnTo>
                      <a:cubicBezTo>
                        <a:pt x="72385" y="38949"/>
                        <a:pt x="75261" y="41825"/>
                        <a:pt x="75261" y="45420"/>
                      </a:cubicBezTo>
                      <a:lnTo>
                        <a:pt x="75261" y="334600"/>
                      </a:lnTo>
                      <a:cubicBezTo>
                        <a:pt x="75261" y="338196"/>
                        <a:pt x="72385" y="341072"/>
                        <a:pt x="68790" y="341072"/>
                      </a:cubicBezTo>
                      <a:lnTo>
                        <a:pt x="45420" y="341072"/>
                      </a:lnTo>
                      <a:cubicBezTo>
                        <a:pt x="41825" y="341072"/>
                        <a:pt x="38949" y="338196"/>
                        <a:pt x="38949" y="334600"/>
                      </a:cubicBezTo>
                      <a:lnTo>
                        <a:pt x="38949" y="45420"/>
                      </a:lnTo>
                      <a:close/>
                    </a:path>
                  </a:pathLst>
                </a:custGeom>
                <a:solidFill>
                  <a:srgbClr val="FFA929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71" name="Freeform: Shape 3070">
                  <a:extLst>
                    <a:ext uri="{FF2B5EF4-FFF2-40B4-BE49-F238E27FC236}">
                      <a16:creationId xmlns:a16="http://schemas.microsoft.com/office/drawing/2014/main" id="{5FBDD5DE-E54B-B513-A5E0-A02316DE8DCF}"/>
                    </a:ext>
                  </a:extLst>
                </p:cNvPr>
                <p:cNvSpPr/>
                <p:nvPr/>
              </p:nvSpPr>
              <p:spPr>
                <a:xfrm>
                  <a:off x="1088678" y="2922590"/>
                  <a:ext cx="42903" cy="392004"/>
                </a:xfrm>
                <a:custGeom>
                  <a:avLst/>
                  <a:gdLst>
                    <a:gd name="connsiteX0" fmla="*/ 42904 w 42903"/>
                    <a:gd name="connsiteY0" fmla="*/ 372471 h 392004"/>
                    <a:gd name="connsiteX1" fmla="*/ 21452 w 42903"/>
                    <a:gd name="connsiteY1" fmla="*/ 392005 h 392004"/>
                    <a:gd name="connsiteX2" fmla="*/ 21452 w 42903"/>
                    <a:gd name="connsiteY2" fmla="*/ 392005 h 392004"/>
                    <a:gd name="connsiteX3" fmla="*/ 0 w 42903"/>
                    <a:gd name="connsiteY3" fmla="*/ 372471 h 392004"/>
                    <a:gd name="connsiteX4" fmla="*/ 0 w 42903"/>
                    <a:gd name="connsiteY4" fmla="*/ 19534 h 392004"/>
                    <a:gd name="connsiteX5" fmla="*/ 21452 w 42903"/>
                    <a:gd name="connsiteY5" fmla="*/ 0 h 392004"/>
                    <a:gd name="connsiteX6" fmla="*/ 21452 w 42903"/>
                    <a:gd name="connsiteY6" fmla="*/ 0 h 392004"/>
                    <a:gd name="connsiteX7" fmla="*/ 42904 w 42903"/>
                    <a:gd name="connsiteY7" fmla="*/ 19534 h 392004"/>
                    <a:gd name="connsiteX8" fmla="*/ 42904 w 42903"/>
                    <a:gd name="connsiteY8" fmla="*/ 372471 h 392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903" h="392004">
                      <a:moveTo>
                        <a:pt x="42904" y="372471"/>
                      </a:moveTo>
                      <a:cubicBezTo>
                        <a:pt x="42904" y="383256"/>
                        <a:pt x="33316" y="392005"/>
                        <a:pt x="21452" y="392005"/>
                      </a:cubicBezTo>
                      <a:lnTo>
                        <a:pt x="21452" y="392005"/>
                      </a:lnTo>
                      <a:cubicBezTo>
                        <a:pt x="9587" y="392005"/>
                        <a:pt x="0" y="383256"/>
                        <a:pt x="0" y="372471"/>
                      </a:cubicBezTo>
                      <a:lnTo>
                        <a:pt x="0" y="19534"/>
                      </a:lnTo>
                      <a:cubicBezTo>
                        <a:pt x="0" y="8748"/>
                        <a:pt x="9587" y="0"/>
                        <a:pt x="21452" y="0"/>
                      </a:cubicBezTo>
                      <a:lnTo>
                        <a:pt x="21452" y="0"/>
                      </a:lnTo>
                      <a:cubicBezTo>
                        <a:pt x="33316" y="0"/>
                        <a:pt x="42904" y="8748"/>
                        <a:pt x="42904" y="19534"/>
                      </a:cubicBezTo>
                      <a:lnTo>
                        <a:pt x="42904" y="372471"/>
                      </a:lnTo>
                      <a:close/>
                    </a:path>
                  </a:pathLst>
                </a:custGeom>
                <a:solidFill>
                  <a:srgbClr val="FFA929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72" name="Freeform: Shape 3071">
                  <a:extLst>
                    <a:ext uri="{FF2B5EF4-FFF2-40B4-BE49-F238E27FC236}">
                      <a16:creationId xmlns:a16="http://schemas.microsoft.com/office/drawing/2014/main" id="{52E5A06E-13EB-1D43-A158-342E705363AC}"/>
                    </a:ext>
                  </a:extLst>
                </p:cNvPr>
                <p:cNvSpPr/>
                <p:nvPr/>
              </p:nvSpPr>
              <p:spPr>
                <a:xfrm>
                  <a:off x="1327285" y="2922590"/>
                  <a:ext cx="42903" cy="392004"/>
                </a:xfrm>
                <a:custGeom>
                  <a:avLst/>
                  <a:gdLst>
                    <a:gd name="connsiteX0" fmla="*/ 0 w 42903"/>
                    <a:gd name="connsiteY0" fmla="*/ 372471 h 392004"/>
                    <a:gd name="connsiteX1" fmla="*/ 21452 w 42903"/>
                    <a:gd name="connsiteY1" fmla="*/ 392005 h 392004"/>
                    <a:gd name="connsiteX2" fmla="*/ 21452 w 42903"/>
                    <a:gd name="connsiteY2" fmla="*/ 392005 h 392004"/>
                    <a:gd name="connsiteX3" fmla="*/ 42904 w 42903"/>
                    <a:gd name="connsiteY3" fmla="*/ 372471 h 392004"/>
                    <a:gd name="connsiteX4" fmla="*/ 42904 w 42903"/>
                    <a:gd name="connsiteY4" fmla="*/ 19534 h 392004"/>
                    <a:gd name="connsiteX5" fmla="*/ 21452 w 42903"/>
                    <a:gd name="connsiteY5" fmla="*/ 0 h 392004"/>
                    <a:gd name="connsiteX6" fmla="*/ 21452 w 42903"/>
                    <a:gd name="connsiteY6" fmla="*/ 0 h 392004"/>
                    <a:gd name="connsiteX7" fmla="*/ 0 w 42903"/>
                    <a:gd name="connsiteY7" fmla="*/ 19534 h 392004"/>
                    <a:gd name="connsiteX8" fmla="*/ 0 w 42903"/>
                    <a:gd name="connsiteY8" fmla="*/ 372471 h 392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903" h="392004">
                      <a:moveTo>
                        <a:pt x="0" y="372471"/>
                      </a:moveTo>
                      <a:cubicBezTo>
                        <a:pt x="0" y="383256"/>
                        <a:pt x="9587" y="392005"/>
                        <a:pt x="21452" y="392005"/>
                      </a:cubicBezTo>
                      <a:lnTo>
                        <a:pt x="21452" y="392005"/>
                      </a:lnTo>
                      <a:cubicBezTo>
                        <a:pt x="33316" y="392005"/>
                        <a:pt x="42904" y="383256"/>
                        <a:pt x="42904" y="372471"/>
                      </a:cubicBezTo>
                      <a:lnTo>
                        <a:pt x="42904" y="19534"/>
                      </a:lnTo>
                      <a:cubicBezTo>
                        <a:pt x="42904" y="8748"/>
                        <a:pt x="33316" y="0"/>
                        <a:pt x="21452" y="0"/>
                      </a:cubicBezTo>
                      <a:lnTo>
                        <a:pt x="21452" y="0"/>
                      </a:lnTo>
                      <a:cubicBezTo>
                        <a:pt x="9587" y="0"/>
                        <a:pt x="0" y="8748"/>
                        <a:pt x="0" y="19534"/>
                      </a:cubicBezTo>
                      <a:lnTo>
                        <a:pt x="0" y="372471"/>
                      </a:lnTo>
                      <a:close/>
                    </a:path>
                  </a:pathLst>
                </a:custGeom>
                <a:solidFill>
                  <a:srgbClr val="FFA929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73" name="Freeform: Shape 3072">
                  <a:extLst>
                    <a:ext uri="{FF2B5EF4-FFF2-40B4-BE49-F238E27FC236}">
                      <a16:creationId xmlns:a16="http://schemas.microsoft.com/office/drawing/2014/main" id="{98C6D794-1630-E6F3-39BE-61F4A8FC1508}"/>
                    </a:ext>
                  </a:extLst>
                </p:cNvPr>
                <p:cNvSpPr/>
                <p:nvPr/>
              </p:nvSpPr>
              <p:spPr>
                <a:xfrm>
                  <a:off x="1088558" y="3270612"/>
                  <a:ext cx="281629" cy="52610"/>
                </a:xfrm>
                <a:custGeom>
                  <a:avLst/>
                  <a:gdLst>
                    <a:gd name="connsiteX0" fmla="*/ 0 w 281629"/>
                    <a:gd name="connsiteY0" fmla="*/ 0 h 52610"/>
                    <a:gd name="connsiteX1" fmla="*/ 281630 w 281629"/>
                    <a:gd name="connsiteY1" fmla="*/ 0 h 52610"/>
                    <a:gd name="connsiteX2" fmla="*/ 281630 w 281629"/>
                    <a:gd name="connsiteY2" fmla="*/ 52611 h 52610"/>
                    <a:gd name="connsiteX3" fmla="*/ 0 w 281629"/>
                    <a:gd name="connsiteY3" fmla="*/ 52611 h 52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1629" h="52610">
                      <a:moveTo>
                        <a:pt x="0" y="0"/>
                      </a:moveTo>
                      <a:lnTo>
                        <a:pt x="281630" y="0"/>
                      </a:lnTo>
                      <a:lnTo>
                        <a:pt x="281630" y="52611"/>
                      </a:lnTo>
                      <a:lnTo>
                        <a:pt x="0" y="52611"/>
                      </a:lnTo>
                      <a:close/>
                    </a:path>
                  </a:pathLst>
                </a:custGeom>
                <a:solidFill>
                  <a:srgbClr val="FFA929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74" name="Freeform: Shape 3073">
                  <a:extLst>
                    <a:ext uri="{FF2B5EF4-FFF2-40B4-BE49-F238E27FC236}">
                      <a16:creationId xmlns:a16="http://schemas.microsoft.com/office/drawing/2014/main" id="{F41ABE91-40D9-CC93-9E18-5BDDACAA8FAA}"/>
                    </a:ext>
                  </a:extLst>
                </p:cNvPr>
                <p:cNvSpPr/>
                <p:nvPr/>
              </p:nvSpPr>
              <p:spPr>
                <a:xfrm>
                  <a:off x="1128466" y="3409989"/>
                  <a:ext cx="201934" cy="41944"/>
                </a:xfrm>
                <a:custGeom>
                  <a:avLst/>
                  <a:gdLst>
                    <a:gd name="connsiteX0" fmla="*/ 0 w 201934"/>
                    <a:gd name="connsiteY0" fmla="*/ 20972 h 41944"/>
                    <a:gd name="connsiteX1" fmla="*/ 20972 w 201934"/>
                    <a:gd name="connsiteY1" fmla="*/ 41945 h 41944"/>
                    <a:gd name="connsiteX2" fmla="*/ 180962 w 201934"/>
                    <a:gd name="connsiteY2" fmla="*/ 41945 h 41944"/>
                    <a:gd name="connsiteX3" fmla="*/ 201935 w 201934"/>
                    <a:gd name="connsiteY3" fmla="*/ 20972 h 41944"/>
                    <a:gd name="connsiteX4" fmla="*/ 201935 w 201934"/>
                    <a:gd name="connsiteY4" fmla="*/ 20972 h 41944"/>
                    <a:gd name="connsiteX5" fmla="*/ 180962 w 201934"/>
                    <a:gd name="connsiteY5" fmla="*/ 0 h 41944"/>
                    <a:gd name="connsiteX6" fmla="*/ 20972 w 201934"/>
                    <a:gd name="connsiteY6" fmla="*/ 0 h 41944"/>
                    <a:gd name="connsiteX7" fmla="*/ 0 w 201934"/>
                    <a:gd name="connsiteY7" fmla="*/ 20972 h 41944"/>
                    <a:gd name="connsiteX8" fmla="*/ 0 w 201934"/>
                    <a:gd name="connsiteY8" fmla="*/ 20972 h 41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1934" h="41944">
                      <a:moveTo>
                        <a:pt x="0" y="20972"/>
                      </a:moveTo>
                      <a:cubicBezTo>
                        <a:pt x="0" y="32597"/>
                        <a:pt x="9348" y="41945"/>
                        <a:pt x="20972" y="41945"/>
                      </a:cubicBezTo>
                      <a:lnTo>
                        <a:pt x="180962" y="41945"/>
                      </a:lnTo>
                      <a:cubicBezTo>
                        <a:pt x="192587" y="41945"/>
                        <a:pt x="201935" y="32597"/>
                        <a:pt x="201935" y="20972"/>
                      </a:cubicBezTo>
                      <a:lnTo>
                        <a:pt x="201935" y="20972"/>
                      </a:lnTo>
                      <a:cubicBezTo>
                        <a:pt x="201935" y="9348"/>
                        <a:pt x="192467" y="0"/>
                        <a:pt x="180962" y="0"/>
                      </a:cubicBezTo>
                      <a:lnTo>
                        <a:pt x="20972" y="0"/>
                      </a:lnTo>
                      <a:cubicBezTo>
                        <a:pt x="9348" y="0"/>
                        <a:pt x="0" y="9467"/>
                        <a:pt x="0" y="20972"/>
                      </a:cubicBezTo>
                      <a:lnTo>
                        <a:pt x="0" y="20972"/>
                      </a:lnTo>
                      <a:close/>
                    </a:path>
                  </a:pathLst>
                </a:custGeom>
                <a:solidFill>
                  <a:srgbClr val="C1D4E0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75" name="Freeform: Shape 3074">
                  <a:extLst>
                    <a:ext uri="{FF2B5EF4-FFF2-40B4-BE49-F238E27FC236}">
                      <a16:creationId xmlns:a16="http://schemas.microsoft.com/office/drawing/2014/main" id="{26440E2E-A2F4-3C81-D4B4-B60F007CCE99}"/>
                    </a:ext>
                  </a:extLst>
                </p:cNvPr>
                <p:cNvSpPr/>
                <p:nvPr/>
              </p:nvSpPr>
              <p:spPr>
                <a:xfrm>
                  <a:off x="1128466" y="3451934"/>
                  <a:ext cx="201934" cy="42064"/>
                </a:xfrm>
                <a:custGeom>
                  <a:avLst/>
                  <a:gdLst>
                    <a:gd name="connsiteX0" fmla="*/ 0 w 201934"/>
                    <a:gd name="connsiteY0" fmla="*/ 21092 h 42064"/>
                    <a:gd name="connsiteX1" fmla="*/ 20972 w 201934"/>
                    <a:gd name="connsiteY1" fmla="*/ 42065 h 42064"/>
                    <a:gd name="connsiteX2" fmla="*/ 180962 w 201934"/>
                    <a:gd name="connsiteY2" fmla="*/ 42065 h 42064"/>
                    <a:gd name="connsiteX3" fmla="*/ 201935 w 201934"/>
                    <a:gd name="connsiteY3" fmla="*/ 21092 h 42064"/>
                    <a:gd name="connsiteX4" fmla="*/ 201935 w 201934"/>
                    <a:gd name="connsiteY4" fmla="*/ 21092 h 42064"/>
                    <a:gd name="connsiteX5" fmla="*/ 180962 w 201934"/>
                    <a:gd name="connsiteY5" fmla="*/ 0 h 42064"/>
                    <a:gd name="connsiteX6" fmla="*/ 20972 w 201934"/>
                    <a:gd name="connsiteY6" fmla="*/ 0 h 42064"/>
                    <a:gd name="connsiteX7" fmla="*/ 0 w 201934"/>
                    <a:gd name="connsiteY7" fmla="*/ 21092 h 42064"/>
                    <a:gd name="connsiteX8" fmla="*/ 0 w 201934"/>
                    <a:gd name="connsiteY8" fmla="*/ 21092 h 42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1934" h="42064">
                      <a:moveTo>
                        <a:pt x="0" y="21092"/>
                      </a:moveTo>
                      <a:cubicBezTo>
                        <a:pt x="0" y="32717"/>
                        <a:pt x="9348" y="42065"/>
                        <a:pt x="20972" y="42065"/>
                      </a:cubicBezTo>
                      <a:lnTo>
                        <a:pt x="180962" y="42065"/>
                      </a:lnTo>
                      <a:cubicBezTo>
                        <a:pt x="192587" y="42065"/>
                        <a:pt x="201935" y="32597"/>
                        <a:pt x="201935" y="21092"/>
                      </a:cubicBezTo>
                      <a:lnTo>
                        <a:pt x="201935" y="21092"/>
                      </a:lnTo>
                      <a:cubicBezTo>
                        <a:pt x="201935" y="9467"/>
                        <a:pt x="192467" y="0"/>
                        <a:pt x="180962" y="0"/>
                      </a:cubicBezTo>
                      <a:lnTo>
                        <a:pt x="20972" y="0"/>
                      </a:lnTo>
                      <a:cubicBezTo>
                        <a:pt x="9348" y="120"/>
                        <a:pt x="0" y="9467"/>
                        <a:pt x="0" y="21092"/>
                      </a:cubicBezTo>
                      <a:lnTo>
                        <a:pt x="0" y="21092"/>
                      </a:lnTo>
                      <a:close/>
                    </a:path>
                  </a:pathLst>
                </a:custGeom>
                <a:solidFill>
                  <a:srgbClr val="C1D4E0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76" name="Freeform: Shape 3075">
                  <a:extLst>
                    <a:ext uri="{FF2B5EF4-FFF2-40B4-BE49-F238E27FC236}">
                      <a16:creationId xmlns:a16="http://schemas.microsoft.com/office/drawing/2014/main" id="{35A76A17-F569-9C91-1CDF-544787E696C8}"/>
                    </a:ext>
                  </a:extLst>
                </p:cNvPr>
                <p:cNvSpPr/>
                <p:nvPr/>
              </p:nvSpPr>
              <p:spPr>
                <a:xfrm>
                  <a:off x="1128466" y="3494119"/>
                  <a:ext cx="201934" cy="41944"/>
                </a:xfrm>
                <a:custGeom>
                  <a:avLst/>
                  <a:gdLst>
                    <a:gd name="connsiteX0" fmla="*/ 0 w 201934"/>
                    <a:gd name="connsiteY0" fmla="*/ 20972 h 41944"/>
                    <a:gd name="connsiteX1" fmla="*/ 20972 w 201934"/>
                    <a:gd name="connsiteY1" fmla="*/ 41945 h 41944"/>
                    <a:gd name="connsiteX2" fmla="*/ 180962 w 201934"/>
                    <a:gd name="connsiteY2" fmla="*/ 41945 h 41944"/>
                    <a:gd name="connsiteX3" fmla="*/ 201935 w 201934"/>
                    <a:gd name="connsiteY3" fmla="*/ 20972 h 41944"/>
                    <a:gd name="connsiteX4" fmla="*/ 201935 w 201934"/>
                    <a:gd name="connsiteY4" fmla="*/ 20972 h 41944"/>
                    <a:gd name="connsiteX5" fmla="*/ 180962 w 201934"/>
                    <a:gd name="connsiteY5" fmla="*/ 0 h 41944"/>
                    <a:gd name="connsiteX6" fmla="*/ 20972 w 201934"/>
                    <a:gd name="connsiteY6" fmla="*/ 0 h 41944"/>
                    <a:gd name="connsiteX7" fmla="*/ 0 w 201934"/>
                    <a:gd name="connsiteY7" fmla="*/ 20972 h 41944"/>
                    <a:gd name="connsiteX8" fmla="*/ 0 w 201934"/>
                    <a:gd name="connsiteY8" fmla="*/ 20972 h 41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1934" h="41944">
                      <a:moveTo>
                        <a:pt x="0" y="20972"/>
                      </a:moveTo>
                      <a:cubicBezTo>
                        <a:pt x="0" y="32597"/>
                        <a:pt x="9348" y="41945"/>
                        <a:pt x="20972" y="41945"/>
                      </a:cubicBezTo>
                      <a:lnTo>
                        <a:pt x="180962" y="41945"/>
                      </a:lnTo>
                      <a:cubicBezTo>
                        <a:pt x="192587" y="41945"/>
                        <a:pt x="201935" y="32597"/>
                        <a:pt x="201935" y="20972"/>
                      </a:cubicBezTo>
                      <a:lnTo>
                        <a:pt x="201935" y="20972"/>
                      </a:lnTo>
                      <a:cubicBezTo>
                        <a:pt x="201935" y="9348"/>
                        <a:pt x="192467" y="0"/>
                        <a:pt x="180962" y="0"/>
                      </a:cubicBezTo>
                      <a:lnTo>
                        <a:pt x="20972" y="0"/>
                      </a:lnTo>
                      <a:cubicBezTo>
                        <a:pt x="9348" y="0"/>
                        <a:pt x="0" y="9348"/>
                        <a:pt x="0" y="20972"/>
                      </a:cubicBezTo>
                      <a:lnTo>
                        <a:pt x="0" y="20972"/>
                      </a:lnTo>
                      <a:close/>
                    </a:path>
                  </a:pathLst>
                </a:custGeom>
                <a:solidFill>
                  <a:srgbClr val="C1D4E0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077" name="Graphic 2">
                <a:extLst>
                  <a:ext uri="{FF2B5EF4-FFF2-40B4-BE49-F238E27FC236}">
                    <a16:creationId xmlns:a16="http://schemas.microsoft.com/office/drawing/2014/main" id="{7B6F72F6-01AD-B69F-647D-EAF7145C5DF5}"/>
                  </a:ext>
                </a:extLst>
              </p:cNvPr>
              <p:cNvGrpSpPr/>
              <p:nvPr/>
            </p:nvGrpSpPr>
            <p:grpSpPr>
              <a:xfrm>
                <a:off x="950739" y="2760083"/>
                <a:ext cx="557387" cy="290737"/>
                <a:chOff x="950739" y="2760083"/>
                <a:chExt cx="557387" cy="290737"/>
              </a:xfrm>
              <a:solidFill>
                <a:srgbClr val="FFA929"/>
              </a:solidFill>
            </p:grpSpPr>
            <p:sp>
              <p:nvSpPr>
                <p:cNvPr id="3078" name="Freeform: Shape 3077">
                  <a:extLst>
                    <a:ext uri="{FF2B5EF4-FFF2-40B4-BE49-F238E27FC236}">
                      <a16:creationId xmlns:a16="http://schemas.microsoft.com/office/drawing/2014/main" id="{2DE099F9-D2A8-0B7E-2C9C-D52822C4286F}"/>
                    </a:ext>
                  </a:extLst>
                </p:cNvPr>
                <p:cNvSpPr/>
                <p:nvPr/>
              </p:nvSpPr>
              <p:spPr>
                <a:xfrm>
                  <a:off x="1217509" y="2760083"/>
                  <a:ext cx="23968" cy="87604"/>
                </a:xfrm>
                <a:custGeom>
                  <a:avLst/>
                  <a:gdLst>
                    <a:gd name="connsiteX0" fmla="*/ 11984 w 23968"/>
                    <a:gd name="connsiteY0" fmla="*/ 87605 h 87604"/>
                    <a:gd name="connsiteX1" fmla="*/ 0 w 23968"/>
                    <a:gd name="connsiteY1" fmla="*/ 75621 h 87604"/>
                    <a:gd name="connsiteX2" fmla="*/ 0 w 23968"/>
                    <a:gd name="connsiteY2" fmla="*/ 11984 h 87604"/>
                    <a:gd name="connsiteX3" fmla="*/ 11984 w 23968"/>
                    <a:gd name="connsiteY3" fmla="*/ 0 h 87604"/>
                    <a:gd name="connsiteX4" fmla="*/ 23969 w 23968"/>
                    <a:gd name="connsiteY4" fmla="*/ 11984 h 87604"/>
                    <a:gd name="connsiteX5" fmla="*/ 23969 w 23968"/>
                    <a:gd name="connsiteY5" fmla="*/ 75621 h 87604"/>
                    <a:gd name="connsiteX6" fmla="*/ 11984 w 23968"/>
                    <a:gd name="connsiteY6" fmla="*/ 87605 h 87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968" h="87604">
                      <a:moveTo>
                        <a:pt x="11984" y="87605"/>
                      </a:moveTo>
                      <a:cubicBezTo>
                        <a:pt x="5393" y="87605"/>
                        <a:pt x="0" y="82212"/>
                        <a:pt x="0" y="75621"/>
                      </a:cubicBezTo>
                      <a:lnTo>
                        <a:pt x="0" y="11984"/>
                      </a:lnTo>
                      <a:cubicBezTo>
                        <a:pt x="0" y="5393"/>
                        <a:pt x="5393" y="0"/>
                        <a:pt x="11984" y="0"/>
                      </a:cubicBezTo>
                      <a:cubicBezTo>
                        <a:pt x="18576" y="0"/>
                        <a:pt x="23969" y="5393"/>
                        <a:pt x="23969" y="11984"/>
                      </a:cubicBezTo>
                      <a:lnTo>
                        <a:pt x="23969" y="75621"/>
                      </a:lnTo>
                      <a:cubicBezTo>
                        <a:pt x="23969" y="82212"/>
                        <a:pt x="18576" y="87605"/>
                        <a:pt x="11984" y="87605"/>
                      </a:cubicBezTo>
                      <a:close/>
                    </a:path>
                  </a:pathLst>
                </a:custGeom>
                <a:solidFill>
                  <a:srgbClr val="FFA929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79" name="Freeform: Shape 3078">
                  <a:extLst>
                    <a:ext uri="{FF2B5EF4-FFF2-40B4-BE49-F238E27FC236}">
                      <a16:creationId xmlns:a16="http://schemas.microsoft.com/office/drawing/2014/main" id="{7E84C7EE-AF3B-2F0E-CC66-4E29674549A9}"/>
                    </a:ext>
                  </a:extLst>
                </p:cNvPr>
                <p:cNvSpPr/>
                <p:nvPr/>
              </p:nvSpPr>
              <p:spPr>
                <a:xfrm>
                  <a:off x="1084181" y="2795854"/>
                  <a:ext cx="55678" cy="79038"/>
                </a:xfrm>
                <a:custGeom>
                  <a:avLst/>
                  <a:gdLst>
                    <a:gd name="connsiteX0" fmla="*/ 43805 w 55678"/>
                    <a:gd name="connsiteY0" fmla="*/ 79039 h 79038"/>
                    <a:gd name="connsiteX1" fmla="*/ 33499 w 55678"/>
                    <a:gd name="connsiteY1" fmla="*/ 73047 h 79038"/>
                    <a:gd name="connsiteX2" fmla="*/ 1621 w 55678"/>
                    <a:gd name="connsiteY2" fmla="*/ 17919 h 79038"/>
                    <a:gd name="connsiteX3" fmla="*/ 6055 w 55678"/>
                    <a:gd name="connsiteY3" fmla="*/ 1621 h 79038"/>
                    <a:gd name="connsiteX4" fmla="*/ 22353 w 55678"/>
                    <a:gd name="connsiteY4" fmla="*/ 6055 h 79038"/>
                    <a:gd name="connsiteX5" fmla="*/ 54112 w 55678"/>
                    <a:gd name="connsiteY5" fmla="*/ 61062 h 79038"/>
                    <a:gd name="connsiteX6" fmla="*/ 49677 w 55678"/>
                    <a:gd name="connsiteY6" fmla="*/ 77361 h 79038"/>
                    <a:gd name="connsiteX7" fmla="*/ 43805 w 55678"/>
                    <a:gd name="connsiteY7" fmla="*/ 79039 h 79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5678" h="79038">
                      <a:moveTo>
                        <a:pt x="43805" y="79039"/>
                      </a:moveTo>
                      <a:cubicBezTo>
                        <a:pt x="39730" y="79039"/>
                        <a:pt x="35656" y="76882"/>
                        <a:pt x="33499" y="73047"/>
                      </a:cubicBezTo>
                      <a:lnTo>
                        <a:pt x="1621" y="17919"/>
                      </a:lnTo>
                      <a:cubicBezTo>
                        <a:pt x="-1735" y="12167"/>
                        <a:pt x="302" y="4856"/>
                        <a:pt x="6055" y="1621"/>
                      </a:cubicBezTo>
                      <a:cubicBezTo>
                        <a:pt x="11807" y="-1735"/>
                        <a:pt x="19118" y="302"/>
                        <a:pt x="22353" y="6055"/>
                      </a:cubicBezTo>
                      <a:lnTo>
                        <a:pt x="54112" y="61062"/>
                      </a:lnTo>
                      <a:cubicBezTo>
                        <a:pt x="57347" y="66815"/>
                        <a:pt x="55430" y="74125"/>
                        <a:pt x="49677" y="77361"/>
                      </a:cubicBezTo>
                      <a:cubicBezTo>
                        <a:pt x="47880" y="78559"/>
                        <a:pt x="45723" y="79039"/>
                        <a:pt x="43805" y="79039"/>
                      </a:cubicBezTo>
                      <a:close/>
                    </a:path>
                  </a:pathLst>
                </a:custGeom>
                <a:solidFill>
                  <a:srgbClr val="FFA929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80" name="Freeform: Shape 3079">
                  <a:extLst>
                    <a:ext uri="{FF2B5EF4-FFF2-40B4-BE49-F238E27FC236}">
                      <a16:creationId xmlns:a16="http://schemas.microsoft.com/office/drawing/2014/main" id="{0E3A25F0-903B-E03E-6DE4-044AD4913890}"/>
                    </a:ext>
                  </a:extLst>
                </p:cNvPr>
                <p:cNvSpPr/>
                <p:nvPr/>
              </p:nvSpPr>
              <p:spPr>
                <a:xfrm>
                  <a:off x="986563" y="2893579"/>
                  <a:ext cx="78994" cy="55616"/>
                </a:xfrm>
                <a:custGeom>
                  <a:avLst/>
                  <a:gdLst>
                    <a:gd name="connsiteX0" fmla="*/ 67001 w 78994"/>
                    <a:gd name="connsiteY0" fmla="*/ 55616 h 55616"/>
                    <a:gd name="connsiteX1" fmla="*/ 61009 w 78994"/>
                    <a:gd name="connsiteY1" fmla="*/ 54058 h 55616"/>
                    <a:gd name="connsiteX2" fmla="*/ 6001 w 78994"/>
                    <a:gd name="connsiteY2" fmla="*/ 22300 h 55616"/>
                    <a:gd name="connsiteX3" fmla="*/ 1567 w 78994"/>
                    <a:gd name="connsiteY3" fmla="*/ 6002 h 55616"/>
                    <a:gd name="connsiteX4" fmla="*/ 17866 w 78994"/>
                    <a:gd name="connsiteY4" fmla="*/ 1567 h 55616"/>
                    <a:gd name="connsiteX5" fmla="*/ 72993 w 78994"/>
                    <a:gd name="connsiteY5" fmla="*/ 33326 h 55616"/>
                    <a:gd name="connsiteX6" fmla="*/ 77428 w 78994"/>
                    <a:gd name="connsiteY6" fmla="*/ 49624 h 55616"/>
                    <a:gd name="connsiteX7" fmla="*/ 67001 w 78994"/>
                    <a:gd name="connsiteY7" fmla="*/ 55616 h 55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8994" h="55616">
                      <a:moveTo>
                        <a:pt x="67001" y="55616"/>
                      </a:moveTo>
                      <a:cubicBezTo>
                        <a:pt x="64964" y="55616"/>
                        <a:pt x="62927" y="55137"/>
                        <a:pt x="61009" y="54058"/>
                      </a:cubicBezTo>
                      <a:lnTo>
                        <a:pt x="6001" y="22300"/>
                      </a:lnTo>
                      <a:cubicBezTo>
                        <a:pt x="249" y="19064"/>
                        <a:pt x="-1668" y="11754"/>
                        <a:pt x="1567" y="6002"/>
                      </a:cubicBezTo>
                      <a:cubicBezTo>
                        <a:pt x="4803" y="249"/>
                        <a:pt x="12113" y="-1668"/>
                        <a:pt x="17866" y="1567"/>
                      </a:cubicBezTo>
                      <a:lnTo>
                        <a:pt x="72993" y="33326"/>
                      </a:lnTo>
                      <a:cubicBezTo>
                        <a:pt x="78746" y="36561"/>
                        <a:pt x="80663" y="43872"/>
                        <a:pt x="77428" y="49624"/>
                      </a:cubicBezTo>
                      <a:cubicBezTo>
                        <a:pt x="75151" y="53459"/>
                        <a:pt x="71076" y="55616"/>
                        <a:pt x="67001" y="55616"/>
                      </a:cubicBezTo>
                      <a:close/>
                    </a:path>
                  </a:pathLst>
                </a:custGeom>
                <a:solidFill>
                  <a:srgbClr val="FFA929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81" name="Freeform: Shape 3080">
                  <a:extLst>
                    <a:ext uri="{FF2B5EF4-FFF2-40B4-BE49-F238E27FC236}">
                      <a16:creationId xmlns:a16="http://schemas.microsoft.com/office/drawing/2014/main" id="{E35BA9A1-947E-F6D3-2363-22489F65CB88}"/>
                    </a:ext>
                  </a:extLst>
                </p:cNvPr>
                <p:cNvSpPr/>
                <p:nvPr/>
              </p:nvSpPr>
              <p:spPr>
                <a:xfrm>
                  <a:off x="950739" y="3026853"/>
                  <a:ext cx="87604" cy="23968"/>
                </a:xfrm>
                <a:custGeom>
                  <a:avLst/>
                  <a:gdLst>
                    <a:gd name="connsiteX0" fmla="*/ 75621 w 87604"/>
                    <a:gd name="connsiteY0" fmla="*/ 23969 h 23968"/>
                    <a:gd name="connsiteX1" fmla="*/ 11984 w 87604"/>
                    <a:gd name="connsiteY1" fmla="*/ 23969 h 23968"/>
                    <a:gd name="connsiteX2" fmla="*/ 0 w 87604"/>
                    <a:gd name="connsiteY2" fmla="*/ 11984 h 23968"/>
                    <a:gd name="connsiteX3" fmla="*/ 11984 w 87604"/>
                    <a:gd name="connsiteY3" fmla="*/ 0 h 23968"/>
                    <a:gd name="connsiteX4" fmla="*/ 75621 w 87604"/>
                    <a:gd name="connsiteY4" fmla="*/ 0 h 23968"/>
                    <a:gd name="connsiteX5" fmla="*/ 87605 w 87604"/>
                    <a:gd name="connsiteY5" fmla="*/ 11984 h 23968"/>
                    <a:gd name="connsiteX6" fmla="*/ 75621 w 87604"/>
                    <a:gd name="connsiteY6" fmla="*/ 23969 h 239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604" h="23968">
                      <a:moveTo>
                        <a:pt x="75621" y="23969"/>
                      </a:moveTo>
                      <a:lnTo>
                        <a:pt x="11984" y="23969"/>
                      </a:lnTo>
                      <a:cubicBezTo>
                        <a:pt x="5393" y="23969"/>
                        <a:pt x="0" y="18576"/>
                        <a:pt x="0" y="11984"/>
                      </a:cubicBezTo>
                      <a:cubicBezTo>
                        <a:pt x="0" y="5393"/>
                        <a:pt x="5393" y="0"/>
                        <a:pt x="11984" y="0"/>
                      </a:cubicBezTo>
                      <a:lnTo>
                        <a:pt x="75621" y="0"/>
                      </a:lnTo>
                      <a:cubicBezTo>
                        <a:pt x="82212" y="0"/>
                        <a:pt x="87605" y="5393"/>
                        <a:pt x="87605" y="11984"/>
                      </a:cubicBezTo>
                      <a:cubicBezTo>
                        <a:pt x="87605" y="18576"/>
                        <a:pt x="82212" y="23969"/>
                        <a:pt x="75621" y="23969"/>
                      </a:cubicBezTo>
                      <a:close/>
                    </a:path>
                  </a:pathLst>
                </a:custGeom>
                <a:solidFill>
                  <a:srgbClr val="FFA929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82" name="Freeform: Shape 3081">
                  <a:extLst>
                    <a:ext uri="{FF2B5EF4-FFF2-40B4-BE49-F238E27FC236}">
                      <a16:creationId xmlns:a16="http://schemas.microsoft.com/office/drawing/2014/main" id="{5532BE5A-E17F-30BB-CA39-DF9FA8ECE0C4}"/>
                    </a:ext>
                  </a:extLst>
                </p:cNvPr>
                <p:cNvSpPr/>
                <p:nvPr/>
              </p:nvSpPr>
              <p:spPr>
                <a:xfrm>
                  <a:off x="1319006" y="2796027"/>
                  <a:ext cx="55589" cy="78865"/>
                </a:xfrm>
                <a:custGeom>
                  <a:avLst/>
                  <a:gdLst>
                    <a:gd name="connsiteX0" fmla="*/ 11994 w 55589"/>
                    <a:gd name="connsiteY0" fmla="*/ 78866 h 78865"/>
                    <a:gd name="connsiteX1" fmla="*/ 6001 w 55589"/>
                    <a:gd name="connsiteY1" fmla="*/ 77308 h 78865"/>
                    <a:gd name="connsiteX2" fmla="*/ 1567 w 55589"/>
                    <a:gd name="connsiteY2" fmla="*/ 61009 h 78865"/>
                    <a:gd name="connsiteX3" fmla="*/ 33326 w 55589"/>
                    <a:gd name="connsiteY3" fmla="*/ 6001 h 78865"/>
                    <a:gd name="connsiteX4" fmla="*/ 49624 w 55589"/>
                    <a:gd name="connsiteY4" fmla="*/ 1567 h 78865"/>
                    <a:gd name="connsiteX5" fmla="*/ 53938 w 55589"/>
                    <a:gd name="connsiteY5" fmla="*/ 17866 h 78865"/>
                    <a:gd name="connsiteX6" fmla="*/ 22180 w 55589"/>
                    <a:gd name="connsiteY6" fmla="*/ 72993 h 78865"/>
                    <a:gd name="connsiteX7" fmla="*/ 11994 w 55589"/>
                    <a:gd name="connsiteY7" fmla="*/ 78866 h 788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5589" h="78865">
                      <a:moveTo>
                        <a:pt x="11994" y="78866"/>
                      </a:moveTo>
                      <a:cubicBezTo>
                        <a:pt x="9956" y="78866"/>
                        <a:pt x="7919" y="78386"/>
                        <a:pt x="6001" y="77308"/>
                      </a:cubicBezTo>
                      <a:cubicBezTo>
                        <a:pt x="249" y="73952"/>
                        <a:pt x="-1668" y="66642"/>
                        <a:pt x="1567" y="61009"/>
                      </a:cubicBezTo>
                      <a:lnTo>
                        <a:pt x="33326" y="6001"/>
                      </a:lnTo>
                      <a:cubicBezTo>
                        <a:pt x="36681" y="249"/>
                        <a:pt x="43872" y="-1668"/>
                        <a:pt x="49624" y="1567"/>
                      </a:cubicBezTo>
                      <a:cubicBezTo>
                        <a:pt x="55377" y="4923"/>
                        <a:pt x="57294" y="12233"/>
                        <a:pt x="53938" y="17866"/>
                      </a:cubicBezTo>
                      <a:lnTo>
                        <a:pt x="22180" y="72993"/>
                      </a:lnTo>
                      <a:cubicBezTo>
                        <a:pt x="20143" y="76709"/>
                        <a:pt x="16068" y="78866"/>
                        <a:pt x="11994" y="78866"/>
                      </a:cubicBezTo>
                      <a:close/>
                    </a:path>
                  </a:pathLst>
                </a:custGeom>
                <a:solidFill>
                  <a:srgbClr val="FFA929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83" name="Freeform: Shape 3082">
                  <a:extLst>
                    <a:ext uri="{FF2B5EF4-FFF2-40B4-BE49-F238E27FC236}">
                      <a16:creationId xmlns:a16="http://schemas.microsoft.com/office/drawing/2014/main" id="{B3F5CE2D-3909-3917-AA76-2481199C7FB4}"/>
                    </a:ext>
                  </a:extLst>
                </p:cNvPr>
                <p:cNvSpPr/>
                <p:nvPr/>
              </p:nvSpPr>
              <p:spPr>
                <a:xfrm>
                  <a:off x="1393255" y="2893525"/>
                  <a:ext cx="79105" cy="55669"/>
                </a:xfrm>
                <a:custGeom>
                  <a:avLst/>
                  <a:gdLst>
                    <a:gd name="connsiteX0" fmla="*/ 12047 w 79105"/>
                    <a:gd name="connsiteY0" fmla="*/ 55670 h 55669"/>
                    <a:gd name="connsiteX1" fmla="*/ 1621 w 79105"/>
                    <a:gd name="connsiteY1" fmla="*/ 49677 h 55669"/>
                    <a:gd name="connsiteX2" fmla="*/ 6055 w 79105"/>
                    <a:gd name="connsiteY2" fmla="*/ 33379 h 55669"/>
                    <a:gd name="connsiteX3" fmla="*/ 61182 w 79105"/>
                    <a:gd name="connsiteY3" fmla="*/ 1621 h 55669"/>
                    <a:gd name="connsiteX4" fmla="*/ 77481 w 79105"/>
                    <a:gd name="connsiteY4" fmla="*/ 6055 h 55669"/>
                    <a:gd name="connsiteX5" fmla="*/ 73167 w 79105"/>
                    <a:gd name="connsiteY5" fmla="*/ 22353 h 55669"/>
                    <a:gd name="connsiteX6" fmla="*/ 18039 w 79105"/>
                    <a:gd name="connsiteY6" fmla="*/ 54112 h 55669"/>
                    <a:gd name="connsiteX7" fmla="*/ 12047 w 79105"/>
                    <a:gd name="connsiteY7" fmla="*/ 55670 h 55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9105" h="55669">
                      <a:moveTo>
                        <a:pt x="12047" y="55670"/>
                      </a:moveTo>
                      <a:cubicBezTo>
                        <a:pt x="7852" y="55670"/>
                        <a:pt x="3898" y="53512"/>
                        <a:pt x="1621" y="49677"/>
                      </a:cubicBezTo>
                      <a:cubicBezTo>
                        <a:pt x="-1735" y="43925"/>
                        <a:pt x="302" y="36615"/>
                        <a:pt x="6055" y="33379"/>
                      </a:cubicBezTo>
                      <a:lnTo>
                        <a:pt x="61182" y="1621"/>
                      </a:lnTo>
                      <a:cubicBezTo>
                        <a:pt x="66935" y="-1735"/>
                        <a:pt x="74245" y="302"/>
                        <a:pt x="77481" y="6055"/>
                      </a:cubicBezTo>
                      <a:cubicBezTo>
                        <a:pt x="80836" y="11807"/>
                        <a:pt x="78799" y="19118"/>
                        <a:pt x="73167" y="22353"/>
                      </a:cubicBezTo>
                      <a:lnTo>
                        <a:pt x="18039" y="54112"/>
                      </a:lnTo>
                      <a:cubicBezTo>
                        <a:pt x="16121" y="55190"/>
                        <a:pt x="14084" y="55670"/>
                        <a:pt x="12047" y="55670"/>
                      </a:cubicBezTo>
                      <a:close/>
                    </a:path>
                  </a:pathLst>
                </a:custGeom>
                <a:solidFill>
                  <a:srgbClr val="FFA929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84" name="Freeform: Shape 3083">
                  <a:extLst>
                    <a:ext uri="{FF2B5EF4-FFF2-40B4-BE49-F238E27FC236}">
                      <a16:creationId xmlns:a16="http://schemas.microsoft.com/office/drawing/2014/main" id="{77501BCC-B048-1DE1-236A-B33CB7CF3B65}"/>
                    </a:ext>
                  </a:extLst>
                </p:cNvPr>
                <p:cNvSpPr/>
                <p:nvPr/>
              </p:nvSpPr>
              <p:spPr>
                <a:xfrm>
                  <a:off x="1420522" y="3026853"/>
                  <a:ext cx="87604" cy="23968"/>
                </a:xfrm>
                <a:custGeom>
                  <a:avLst/>
                  <a:gdLst>
                    <a:gd name="connsiteX0" fmla="*/ 75621 w 87604"/>
                    <a:gd name="connsiteY0" fmla="*/ 23969 h 23968"/>
                    <a:gd name="connsiteX1" fmla="*/ 11984 w 87604"/>
                    <a:gd name="connsiteY1" fmla="*/ 23969 h 23968"/>
                    <a:gd name="connsiteX2" fmla="*/ 0 w 87604"/>
                    <a:gd name="connsiteY2" fmla="*/ 11984 h 23968"/>
                    <a:gd name="connsiteX3" fmla="*/ 11984 w 87604"/>
                    <a:gd name="connsiteY3" fmla="*/ 0 h 23968"/>
                    <a:gd name="connsiteX4" fmla="*/ 75621 w 87604"/>
                    <a:gd name="connsiteY4" fmla="*/ 0 h 23968"/>
                    <a:gd name="connsiteX5" fmla="*/ 87605 w 87604"/>
                    <a:gd name="connsiteY5" fmla="*/ 11984 h 23968"/>
                    <a:gd name="connsiteX6" fmla="*/ 75621 w 87604"/>
                    <a:gd name="connsiteY6" fmla="*/ 23969 h 239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604" h="23968">
                      <a:moveTo>
                        <a:pt x="75621" y="23969"/>
                      </a:moveTo>
                      <a:lnTo>
                        <a:pt x="11984" y="23969"/>
                      </a:lnTo>
                      <a:cubicBezTo>
                        <a:pt x="5393" y="23969"/>
                        <a:pt x="0" y="18576"/>
                        <a:pt x="0" y="11984"/>
                      </a:cubicBezTo>
                      <a:cubicBezTo>
                        <a:pt x="0" y="5393"/>
                        <a:pt x="5393" y="0"/>
                        <a:pt x="11984" y="0"/>
                      </a:cubicBezTo>
                      <a:lnTo>
                        <a:pt x="75621" y="0"/>
                      </a:lnTo>
                      <a:cubicBezTo>
                        <a:pt x="82212" y="0"/>
                        <a:pt x="87605" y="5393"/>
                        <a:pt x="87605" y="11984"/>
                      </a:cubicBezTo>
                      <a:cubicBezTo>
                        <a:pt x="87605" y="18576"/>
                        <a:pt x="82212" y="23969"/>
                        <a:pt x="75621" y="23969"/>
                      </a:cubicBezTo>
                      <a:close/>
                    </a:path>
                  </a:pathLst>
                </a:custGeom>
                <a:solidFill>
                  <a:srgbClr val="FFA929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3085" name="Graphic 2">
              <a:extLst>
                <a:ext uri="{FF2B5EF4-FFF2-40B4-BE49-F238E27FC236}">
                  <a16:creationId xmlns:a16="http://schemas.microsoft.com/office/drawing/2014/main" id="{60B72474-72AC-C509-3B85-61E2D4F440DD}"/>
                </a:ext>
              </a:extLst>
            </p:cNvPr>
            <p:cNvGrpSpPr/>
            <p:nvPr/>
          </p:nvGrpSpPr>
          <p:grpSpPr>
            <a:xfrm>
              <a:off x="1311585" y="3137587"/>
              <a:ext cx="396199" cy="505136"/>
              <a:chOff x="1311585" y="3137587"/>
              <a:chExt cx="396199" cy="505136"/>
            </a:xfrm>
          </p:grpSpPr>
          <p:sp>
            <p:nvSpPr>
              <p:cNvPr id="3086" name="Freeform: Shape 3085">
                <a:extLst>
                  <a:ext uri="{FF2B5EF4-FFF2-40B4-BE49-F238E27FC236}">
                    <a16:creationId xmlns:a16="http://schemas.microsoft.com/office/drawing/2014/main" id="{E0AE79EA-C177-AA9E-0A79-A7922A073E19}"/>
                  </a:ext>
                </a:extLst>
              </p:cNvPr>
              <p:cNvSpPr/>
              <p:nvPr/>
            </p:nvSpPr>
            <p:spPr>
              <a:xfrm rot="-1800044">
                <a:off x="1379752" y="3260208"/>
                <a:ext cx="38828" cy="30918"/>
              </a:xfrm>
              <a:custGeom>
                <a:avLst/>
                <a:gdLst>
                  <a:gd name="connsiteX0" fmla="*/ 0 w 38828"/>
                  <a:gd name="connsiteY0" fmla="*/ 0 h 30918"/>
                  <a:gd name="connsiteX1" fmla="*/ 38828 w 38828"/>
                  <a:gd name="connsiteY1" fmla="*/ 0 h 30918"/>
                  <a:gd name="connsiteX2" fmla="*/ 38828 w 38828"/>
                  <a:gd name="connsiteY2" fmla="*/ 30919 h 30918"/>
                  <a:gd name="connsiteX3" fmla="*/ 0 w 38828"/>
                  <a:gd name="connsiteY3" fmla="*/ 30919 h 3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828" h="30918">
                    <a:moveTo>
                      <a:pt x="0" y="0"/>
                    </a:moveTo>
                    <a:lnTo>
                      <a:pt x="38828" y="0"/>
                    </a:lnTo>
                    <a:lnTo>
                      <a:pt x="38828" y="30919"/>
                    </a:lnTo>
                    <a:lnTo>
                      <a:pt x="0" y="30919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87" name="Freeform: Shape 3086">
                <a:extLst>
                  <a:ext uri="{FF2B5EF4-FFF2-40B4-BE49-F238E27FC236}">
                    <a16:creationId xmlns:a16="http://schemas.microsoft.com/office/drawing/2014/main" id="{F63F702C-1FA2-EA5A-5950-31E9F907F741}"/>
                  </a:ext>
                </a:extLst>
              </p:cNvPr>
              <p:cNvSpPr/>
              <p:nvPr/>
            </p:nvSpPr>
            <p:spPr>
              <a:xfrm>
                <a:off x="1346295" y="3225560"/>
                <a:ext cx="82488" cy="60503"/>
              </a:xfrm>
              <a:custGeom>
                <a:avLst/>
                <a:gdLst>
                  <a:gd name="connsiteX0" fmla="*/ 80459 w 82488"/>
                  <a:gd name="connsiteY0" fmla="*/ 7662 h 60503"/>
                  <a:gd name="connsiteX1" fmla="*/ 74827 w 82488"/>
                  <a:gd name="connsiteY1" fmla="*/ 28634 h 60503"/>
                  <a:gd name="connsiteX2" fmla="*/ 23055 w 82488"/>
                  <a:gd name="connsiteY2" fmla="*/ 58475 h 60503"/>
                  <a:gd name="connsiteX3" fmla="*/ 2082 w 82488"/>
                  <a:gd name="connsiteY3" fmla="*/ 52842 h 60503"/>
                  <a:gd name="connsiteX4" fmla="*/ 2082 w 82488"/>
                  <a:gd name="connsiteY4" fmla="*/ 52842 h 60503"/>
                  <a:gd name="connsiteX5" fmla="*/ 7715 w 82488"/>
                  <a:gd name="connsiteY5" fmla="*/ 31870 h 60503"/>
                  <a:gd name="connsiteX6" fmla="*/ 59487 w 82488"/>
                  <a:gd name="connsiteY6" fmla="*/ 2029 h 60503"/>
                  <a:gd name="connsiteX7" fmla="*/ 80459 w 82488"/>
                  <a:gd name="connsiteY7" fmla="*/ 7662 h 60503"/>
                  <a:gd name="connsiteX8" fmla="*/ 80459 w 82488"/>
                  <a:gd name="connsiteY8" fmla="*/ 7662 h 60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2488" h="60503">
                    <a:moveTo>
                      <a:pt x="80459" y="7662"/>
                    </a:moveTo>
                    <a:cubicBezTo>
                      <a:pt x="84654" y="14972"/>
                      <a:pt x="82137" y="24320"/>
                      <a:pt x="74827" y="28634"/>
                    </a:cubicBezTo>
                    <a:lnTo>
                      <a:pt x="23055" y="58475"/>
                    </a:lnTo>
                    <a:cubicBezTo>
                      <a:pt x="15744" y="62669"/>
                      <a:pt x="6397" y="60153"/>
                      <a:pt x="2082" y="52842"/>
                    </a:cubicBezTo>
                    <a:lnTo>
                      <a:pt x="2082" y="52842"/>
                    </a:lnTo>
                    <a:cubicBezTo>
                      <a:pt x="-2232" y="45532"/>
                      <a:pt x="404" y="36184"/>
                      <a:pt x="7715" y="31870"/>
                    </a:cubicBezTo>
                    <a:lnTo>
                      <a:pt x="59487" y="2029"/>
                    </a:lnTo>
                    <a:cubicBezTo>
                      <a:pt x="66797" y="-2166"/>
                      <a:pt x="76145" y="351"/>
                      <a:pt x="80459" y="7662"/>
                    </a:cubicBezTo>
                    <a:lnTo>
                      <a:pt x="80459" y="7662"/>
                    </a:lnTo>
                    <a:close/>
                  </a:path>
                </a:pathLst>
              </a:custGeom>
              <a:solidFill>
                <a:srgbClr val="CF2C08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88" name="Freeform: Shape 3087">
                <a:extLst>
                  <a:ext uri="{FF2B5EF4-FFF2-40B4-BE49-F238E27FC236}">
                    <a16:creationId xmlns:a16="http://schemas.microsoft.com/office/drawing/2014/main" id="{E78BCFBE-AB63-586B-2DB6-6635B28A7A62}"/>
                  </a:ext>
                </a:extLst>
              </p:cNvPr>
              <p:cNvSpPr/>
              <p:nvPr/>
            </p:nvSpPr>
            <p:spPr>
              <a:xfrm rot="-3599956">
                <a:off x="1604690" y="3256489"/>
                <a:ext cx="30918" cy="38828"/>
              </a:xfrm>
              <a:custGeom>
                <a:avLst/>
                <a:gdLst>
                  <a:gd name="connsiteX0" fmla="*/ 0 w 30918"/>
                  <a:gd name="connsiteY0" fmla="*/ 0 h 38828"/>
                  <a:gd name="connsiteX1" fmla="*/ 30919 w 30918"/>
                  <a:gd name="connsiteY1" fmla="*/ 0 h 38828"/>
                  <a:gd name="connsiteX2" fmla="*/ 30919 w 30918"/>
                  <a:gd name="connsiteY2" fmla="*/ 38828 h 38828"/>
                  <a:gd name="connsiteX3" fmla="*/ 0 w 30918"/>
                  <a:gd name="connsiteY3" fmla="*/ 38828 h 38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918" h="38828">
                    <a:moveTo>
                      <a:pt x="0" y="0"/>
                    </a:moveTo>
                    <a:lnTo>
                      <a:pt x="30919" y="0"/>
                    </a:lnTo>
                    <a:lnTo>
                      <a:pt x="30919" y="38828"/>
                    </a:lnTo>
                    <a:lnTo>
                      <a:pt x="0" y="38828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89" name="Freeform: Shape 3088">
                <a:extLst>
                  <a:ext uri="{FF2B5EF4-FFF2-40B4-BE49-F238E27FC236}">
                    <a16:creationId xmlns:a16="http://schemas.microsoft.com/office/drawing/2014/main" id="{364CE2B5-1901-1A62-7D7A-FACE9619DE72}"/>
                  </a:ext>
                </a:extLst>
              </p:cNvPr>
              <p:cNvSpPr/>
              <p:nvPr/>
            </p:nvSpPr>
            <p:spPr>
              <a:xfrm>
                <a:off x="1590587" y="3225560"/>
                <a:ext cx="82434" cy="60503"/>
              </a:xfrm>
              <a:custGeom>
                <a:avLst/>
                <a:gdLst>
                  <a:gd name="connsiteX0" fmla="*/ 2029 w 82434"/>
                  <a:gd name="connsiteY0" fmla="*/ 7662 h 60503"/>
                  <a:gd name="connsiteX1" fmla="*/ 7662 w 82434"/>
                  <a:gd name="connsiteY1" fmla="*/ 28634 h 60503"/>
                  <a:gd name="connsiteX2" fmla="*/ 59434 w 82434"/>
                  <a:gd name="connsiteY2" fmla="*/ 58475 h 60503"/>
                  <a:gd name="connsiteX3" fmla="*/ 80406 w 82434"/>
                  <a:gd name="connsiteY3" fmla="*/ 52842 h 60503"/>
                  <a:gd name="connsiteX4" fmla="*/ 80406 w 82434"/>
                  <a:gd name="connsiteY4" fmla="*/ 52842 h 60503"/>
                  <a:gd name="connsiteX5" fmla="*/ 74773 w 82434"/>
                  <a:gd name="connsiteY5" fmla="*/ 31870 h 60503"/>
                  <a:gd name="connsiteX6" fmla="*/ 23001 w 82434"/>
                  <a:gd name="connsiteY6" fmla="*/ 2029 h 60503"/>
                  <a:gd name="connsiteX7" fmla="*/ 2029 w 82434"/>
                  <a:gd name="connsiteY7" fmla="*/ 7662 h 60503"/>
                  <a:gd name="connsiteX8" fmla="*/ 2029 w 82434"/>
                  <a:gd name="connsiteY8" fmla="*/ 7662 h 60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2434" h="60503">
                    <a:moveTo>
                      <a:pt x="2029" y="7662"/>
                    </a:moveTo>
                    <a:cubicBezTo>
                      <a:pt x="-2166" y="14972"/>
                      <a:pt x="351" y="24320"/>
                      <a:pt x="7662" y="28634"/>
                    </a:cubicBezTo>
                    <a:lnTo>
                      <a:pt x="59434" y="58475"/>
                    </a:lnTo>
                    <a:cubicBezTo>
                      <a:pt x="66744" y="62669"/>
                      <a:pt x="76212" y="60153"/>
                      <a:pt x="80406" y="52842"/>
                    </a:cubicBezTo>
                    <a:lnTo>
                      <a:pt x="80406" y="52842"/>
                    </a:lnTo>
                    <a:cubicBezTo>
                      <a:pt x="84600" y="45532"/>
                      <a:pt x="82084" y="36184"/>
                      <a:pt x="74773" y="31870"/>
                    </a:cubicBezTo>
                    <a:lnTo>
                      <a:pt x="23001" y="2029"/>
                    </a:lnTo>
                    <a:cubicBezTo>
                      <a:pt x="15571" y="-2166"/>
                      <a:pt x="6223" y="351"/>
                      <a:pt x="2029" y="7662"/>
                    </a:cubicBezTo>
                    <a:lnTo>
                      <a:pt x="2029" y="7662"/>
                    </a:lnTo>
                    <a:close/>
                  </a:path>
                </a:pathLst>
              </a:custGeom>
              <a:solidFill>
                <a:srgbClr val="CF2C08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90" name="Freeform: Shape 3089">
                <a:extLst>
                  <a:ext uri="{FF2B5EF4-FFF2-40B4-BE49-F238E27FC236}">
                    <a16:creationId xmlns:a16="http://schemas.microsoft.com/office/drawing/2014/main" id="{F023DA86-4AEA-F06A-DA6F-F750526FA663}"/>
                  </a:ext>
                </a:extLst>
              </p:cNvPr>
              <p:cNvSpPr/>
              <p:nvPr/>
            </p:nvSpPr>
            <p:spPr>
              <a:xfrm>
                <a:off x="1447247" y="3137587"/>
                <a:ext cx="124995" cy="124995"/>
              </a:xfrm>
              <a:custGeom>
                <a:avLst/>
                <a:gdLst>
                  <a:gd name="connsiteX0" fmla="*/ 62438 w 124995"/>
                  <a:gd name="connsiteY0" fmla="*/ 124996 h 124995"/>
                  <a:gd name="connsiteX1" fmla="*/ 0 w 124995"/>
                  <a:gd name="connsiteY1" fmla="*/ 62558 h 124995"/>
                  <a:gd name="connsiteX2" fmla="*/ 62438 w 124995"/>
                  <a:gd name="connsiteY2" fmla="*/ 0 h 124995"/>
                  <a:gd name="connsiteX3" fmla="*/ 124996 w 124995"/>
                  <a:gd name="connsiteY3" fmla="*/ 62558 h 124995"/>
                  <a:gd name="connsiteX4" fmla="*/ 62438 w 124995"/>
                  <a:gd name="connsiteY4" fmla="*/ 124996 h 124995"/>
                  <a:gd name="connsiteX5" fmla="*/ 62438 w 124995"/>
                  <a:gd name="connsiteY5" fmla="*/ 10666 h 124995"/>
                  <a:gd name="connsiteX6" fmla="*/ 10666 w 124995"/>
                  <a:gd name="connsiteY6" fmla="*/ 62438 h 124995"/>
                  <a:gd name="connsiteX7" fmla="*/ 62438 w 124995"/>
                  <a:gd name="connsiteY7" fmla="*/ 114210 h 124995"/>
                  <a:gd name="connsiteX8" fmla="*/ 114210 w 124995"/>
                  <a:gd name="connsiteY8" fmla="*/ 62438 h 124995"/>
                  <a:gd name="connsiteX9" fmla="*/ 62438 w 124995"/>
                  <a:gd name="connsiteY9" fmla="*/ 10666 h 124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4995" h="124995">
                    <a:moveTo>
                      <a:pt x="62438" y="124996"/>
                    </a:moveTo>
                    <a:cubicBezTo>
                      <a:pt x="27923" y="124996"/>
                      <a:pt x="0" y="96953"/>
                      <a:pt x="0" y="62558"/>
                    </a:cubicBezTo>
                    <a:cubicBezTo>
                      <a:pt x="0" y="28043"/>
                      <a:pt x="28043" y="0"/>
                      <a:pt x="62438" y="0"/>
                    </a:cubicBezTo>
                    <a:cubicBezTo>
                      <a:pt x="96953" y="0"/>
                      <a:pt x="124996" y="28043"/>
                      <a:pt x="124996" y="62558"/>
                    </a:cubicBezTo>
                    <a:cubicBezTo>
                      <a:pt x="124876" y="96953"/>
                      <a:pt x="96833" y="124996"/>
                      <a:pt x="62438" y="124996"/>
                    </a:cubicBezTo>
                    <a:close/>
                    <a:moveTo>
                      <a:pt x="62438" y="10666"/>
                    </a:moveTo>
                    <a:cubicBezTo>
                      <a:pt x="33915" y="10666"/>
                      <a:pt x="10666" y="33915"/>
                      <a:pt x="10666" y="62438"/>
                    </a:cubicBezTo>
                    <a:cubicBezTo>
                      <a:pt x="10666" y="90960"/>
                      <a:pt x="33915" y="114210"/>
                      <a:pt x="62438" y="114210"/>
                    </a:cubicBezTo>
                    <a:cubicBezTo>
                      <a:pt x="90960" y="114210"/>
                      <a:pt x="114210" y="90960"/>
                      <a:pt x="114210" y="62438"/>
                    </a:cubicBezTo>
                    <a:cubicBezTo>
                      <a:pt x="114210" y="33915"/>
                      <a:pt x="90960" y="10666"/>
                      <a:pt x="62438" y="10666"/>
                    </a:cubicBezTo>
                    <a:close/>
                  </a:path>
                </a:pathLst>
              </a:custGeom>
              <a:solidFill>
                <a:srgbClr val="CF2C08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91" name="Freeform: Shape 3090">
                <a:extLst>
                  <a:ext uri="{FF2B5EF4-FFF2-40B4-BE49-F238E27FC236}">
                    <a16:creationId xmlns:a16="http://schemas.microsoft.com/office/drawing/2014/main" id="{321897DD-CFE7-9CAC-81D1-3416AE860E29}"/>
                  </a:ext>
                </a:extLst>
              </p:cNvPr>
              <p:cNvSpPr/>
              <p:nvPr/>
            </p:nvSpPr>
            <p:spPr>
              <a:xfrm>
                <a:off x="1494705" y="3199306"/>
                <a:ext cx="29840" cy="62917"/>
              </a:xfrm>
              <a:custGeom>
                <a:avLst/>
                <a:gdLst>
                  <a:gd name="connsiteX0" fmla="*/ 0 w 29840"/>
                  <a:gd name="connsiteY0" fmla="*/ 0 h 62917"/>
                  <a:gd name="connsiteX1" fmla="*/ 29841 w 29840"/>
                  <a:gd name="connsiteY1" fmla="*/ 0 h 62917"/>
                  <a:gd name="connsiteX2" fmla="*/ 29841 w 29840"/>
                  <a:gd name="connsiteY2" fmla="*/ 62917 h 62917"/>
                  <a:gd name="connsiteX3" fmla="*/ 0 w 29840"/>
                  <a:gd name="connsiteY3" fmla="*/ 62917 h 62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840" h="62917">
                    <a:moveTo>
                      <a:pt x="0" y="0"/>
                    </a:moveTo>
                    <a:lnTo>
                      <a:pt x="29841" y="0"/>
                    </a:lnTo>
                    <a:lnTo>
                      <a:pt x="29841" y="62917"/>
                    </a:lnTo>
                    <a:lnTo>
                      <a:pt x="0" y="62917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3092" name="Graphic 2">
                <a:extLst>
                  <a:ext uri="{FF2B5EF4-FFF2-40B4-BE49-F238E27FC236}">
                    <a16:creationId xmlns:a16="http://schemas.microsoft.com/office/drawing/2014/main" id="{B867C8C2-22B2-B458-FC30-E61C85FAB084}"/>
                  </a:ext>
                </a:extLst>
              </p:cNvPr>
              <p:cNvGrpSpPr/>
              <p:nvPr/>
            </p:nvGrpSpPr>
            <p:grpSpPr>
              <a:xfrm>
                <a:off x="1311585" y="3246524"/>
                <a:ext cx="396199" cy="396199"/>
                <a:chOff x="1311585" y="3246524"/>
                <a:chExt cx="396199" cy="396199"/>
              </a:xfrm>
              <a:solidFill>
                <a:srgbClr val="1F1F1F"/>
              </a:solidFill>
            </p:grpSpPr>
            <p:sp>
              <p:nvSpPr>
                <p:cNvPr id="3093" name="Freeform: Shape 3092">
                  <a:extLst>
                    <a:ext uri="{FF2B5EF4-FFF2-40B4-BE49-F238E27FC236}">
                      <a16:creationId xmlns:a16="http://schemas.microsoft.com/office/drawing/2014/main" id="{CCCD286E-FF05-ECAE-31EC-D73A21DA31EE}"/>
                    </a:ext>
                  </a:extLst>
                </p:cNvPr>
                <p:cNvSpPr/>
                <p:nvPr/>
              </p:nvSpPr>
              <p:spPr>
                <a:xfrm>
                  <a:off x="1316858" y="3251917"/>
                  <a:ext cx="385533" cy="385413"/>
                </a:xfrm>
                <a:custGeom>
                  <a:avLst/>
                  <a:gdLst>
                    <a:gd name="connsiteX0" fmla="*/ 385533 w 385533"/>
                    <a:gd name="connsiteY0" fmla="*/ 192707 h 385413"/>
                    <a:gd name="connsiteX1" fmla="*/ 192827 w 385533"/>
                    <a:gd name="connsiteY1" fmla="*/ 385414 h 385413"/>
                    <a:gd name="connsiteX2" fmla="*/ 0 w 385533"/>
                    <a:gd name="connsiteY2" fmla="*/ 192707 h 385413"/>
                    <a:gd name="connsiteX3" fmla="*/ 192827 w 385533"/>
                    <a:gd name="connsiteY3" fmla="*/ 0 h 385413"/>
                    <a:gd name="connsiteX4" fmla="*/ 385533 w 385533"/>
                    <a:gd name="connsiteY4" fmla="*/ 192707 h 385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5533" h="385413">
                      <a:moveTo>
                        <a:pt x="385533" y="192707"/>
                      </a:moveTo>
                      <a:cubicBezTo>
                        <a:pt x="385533" y="299127"/>
                        <a:pt x="299247" y="385414"/>
                        <a:pt x="192827" y="385414"/>
                      </a:cubicBezTo>
                      <a:cubicBezTo>
                        <a:pt x="86407" y="385414"/>
                        <a:pt x="0" y="299127"/>
                        <a:pt x="0" y="192707"/>
                      </a:cubicBezTo>
                      <a:cubicBezTo>
                        <a:pt x="0" y="86287"/>
                        <a:pt x="86287" y="0"/>
                        <a:pt x="192827" y="0"/>
                      </a:cubicBezTo>
                      <a:cubicBezTo>
                        <a:pt x="299367" y="0"/>
                        <a:pt x="385533" y="86287"/>
                        <a:pt x="385533" y="192707"/>
                      </a:cubicBezTo>
                      <a:close/>
                    </a:path>
                  </a:pathLst>
                </a:custGeom>
                <a:solidFill>
                  <a:srgbClr val="1F1F1F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94" name="Freeform: Shape 3093">
                  <a:extLst>
                    <a:ext uri="{FF2B5EF4-FFF2-40B4-BE49-F238E27FC236}">
                      <a16:creationId xmlns:a16="http://schemas.microsoft.com/office/drawing/2014/main" id="{6A2C6A87-F42D-EAD7-781B-11E01D186823}"/>
                    </a:ext>
                  </a:extLst>
                </p:cNvPr>
                <p:cNvSpPr/>
                <p:nvPr/>
              </p:nvSpPr>
              <p:spPr>
                <a:xfrm>
                  <a:off x="1311585" y="3246524"/>
                  <a:ext cx="396199" cy="396199"/>
                </a:xfrm>
                <a:custGeom>
                  <a:avLst/>
                  <a:gdLst>
                    <a:gd name="connsiteX0" fmla="*/ 198100 w 396199"/>
                    <a:gd name="connsiteY0" fmla="*/ 396199 h 396199"/>
                    <a:gd name="connsiteX1" fmla="*/ 0 w 396199"/>
                    <a:gd name="connsiteY1" fmla="*/ 198100 h 396199"/>
                    <a:gd name="connsiteX2" fmla="*/ 198100 w 396199"/>
                    <a:gd name="connsiteY2" fmla="*/ 0 h 396199"/>
                    <a:gd name="connsiteX3" fmla="*/ 396199 w 396199"/>
                    <a:gd name="connsiteY3" fmla="*/ 198100 h 396199"/>
                    <a:gd name="connsiteX4" fmla="*/ 198100 w 396199"/>
                    <a:gd name="connsiteY4" fmla="*/ 396199 h 396199"/>
                    <a:gd name="connsiteX5" fmla="*/ 198100 w 396199"/>
                    <a:gd name="connsiteY5" fmla="*/ 10666 h 396199"/>
                    <a:gd name="connsiteX6" fmla="*/ 10666 w 396199"/>
                    <a:gd name="connsiteY6" fmla="*/ 198100 h 396199"/>
                    <a:gd name="connsiteX7" fmla="*/ 198100 w 396199"/>
                    <a:gd name="connsiteY7" fmla="*/ 385533 h 396199"/>
                    <a:gd name="connsiteX8" fmla="*/ 385533 w 396199"/>
                    <a:gd name="connsiteY8" fmla="*/ 198100 h 396199"/>
                    <a:gd name="connsiteX9" fmla="*/ 198100 w 396199"/>
                    <a:gd name="connsiteY9" fmla="*/ 10666 h 396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96199" h="396199">
                      <a:moveTo>
                        <a:pt x="198100" y="396199"/>
                      </a:moveTo>
                      <a:cubicBezTo>
                        <a:pt x="88803" y="396199"/>
                        <a:pt x="0" y="307276"/>
                        <a:pt x="0" y="198100"/>
                      </a:cubicBezTo>
                      <a:cubicBezTo>
                        <a:pt x="0" y="88803"/>
                        <a:pt x="88923" y="0"/>
                        <a:pt x="198100" y="0"/>
                      </a:cubicBezTo>
                      <a:cubicBezTo>
                        <a:pt x="307276" y="0"/>
                        <a:pt x="396199" y="88923"/>
                        <a:pt x="396199" y="198100"/>
                      </a:cubicBezTo>
                      <a:cubicBezTo>
                        <a:pt x="396199" y="307396"/>
                        <a:pt x="307276" y="396199"/>
                        <a:pt x="198100" y="396199"/>
                      </a:cubicBezTo>
                      <a:close/>
                      <a:moveTo>
                        <a:pt x="198100" y="10666"/>
                      </a:moveTo>
                      <a:cubicBezTo>
                        <a:pt x="94795" y="10666"/>
                        <a:pt x="10666" y="94676"/>
                        <a:pt x="10666" y="198100"/>
                      </a:cubicBezTo>
                      <a:cubicBezTo>
                        <a:pt x="10666" y="301404"/>
                        <a:pt x="94795" y="385533"/>
                        <a:pt x="198100" y="385533"/>
                      </a:cubicBezTo>
                      <a:cubicBezTo>
                        <a:pt x="301404" y="385533"/>
                        <a:pt x="385533" y="301404"/>
                        <a:pt x="385533" y="198100"/>
                      </a:cubicBezTo>
                      <a:cubicBezTo>
                        <a:pt x="385414" y="94795"/>
                        <a:pt x="301404" y="10666"/>
                        <a:pt x="198100" y="10666"/>
                      </a:cubicBezTo>
                      <a:close/>
                    </a:path>
                  </a:pathLst>
                </a:custGeom>
                <a:solidFill>
                  <a:srgbClr val="1F1F1F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3095" name="Freeform: Shape 3094">
                <a:extLst>
                  <a:ext uri="{FF2B5EF4-FFF2-40B4-BE49-F238E27FC236}">
                    <a16:creationId xmlns:a16="http://schemas.microsoft.com/office/drawing/2014/main" id="{D526EA00-8F37-4076-CF2B-30CD28290B8D}"/>
                  </a:ext>
                </a:extLst>
              </p:cNvPr>
              <p:cNvSpPr/>
              <p:nvPr/>
            </p:nvSpPr>
            <p:spPr>
              <a:xfrm>
                <a:off x="1346339" y="3281278"/>
                <a:ext cx="326690" cy="326690"/>
              </a:xfrm>
              <a:custGeom>
                <a:avLst/>
                <a:gdLst>
                  <a:gd name="connsiteX0" fmla="*/ 326691 w 326690"/>
                  <a:gd name="connsiteY0" fmla="*/ 163345 h 326690"/>
                  <a:gd name="connsiteX1" fmla="*/ 163345 w 326690"/>
                  <a:gd name="connsiteY1" fmla="*/ 326691 h 326690"/>
                  <a:gd name="connsiteX2" fmla="*/ 0 w 326690"/>
                  <a:gd name="connsiteY2" fmla="*/ 163345 h 326690"/>
                  <a:gd name="connsiteX3" fmla="*/ 163345 w 326690"/>
                  <a:gd name="connsiteY3" fmla="*/ 0 h 326690"/>
                  <a:gd name="connsiteX4" fmla="*/ 326691 w 326690"/>
                  <a:gd name="connsiteY4" fmla="*/ 163345 h 326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6690" h="326690">
                    <a:moveTo>
                      <a:pt x="326691" y="163345"/>
                    </a:moveTo>
                    <a:cubicBezTo>
                      <a:pt x="326691" y="253587"/>
                      <a:pt x="253587" y="326691"/>
                      <a:pt x="163345" y="326691"/>
                    </a:cubicBezTo>
                    <a:cubicBezTo>
                      <a:pt x="73104" y="326691"/>
                      <a:pt x="0" y="253587"/>
                      <a:pt x="0" y="163345"/>
                    </a:cubicBezTo>
                    <a:cubicBezTo>
                      <a:pt x="0" y="73104"/>
                      <a:pt x="73104" y="0"/>
                      <a:pt x="163345" y="0"/>
                    </a:cubicBezTo>
                    <a:cubicBezTo>
                      <a:pt x="253587" y="0"/>
                      <a:pt x="326691" y="73104"/>
                      <a:pt x="326691" y="1633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96" name="Freeform: Shape 3095">
                <a:extLst>
                  <a:ext uri="{FF2B5EF4-FFF2-40B4-BE49-F238E27FC236}">
                    <a16:creationId xmlns:a16="http://schemas.microsoft.com/office/drawing/2014/main" id="{7B3C3BB9-80AF-BF19-6AF2-9651FC150EF0}"/>
                  </a:ext>
                </a:extLst>
              </p:cNvPr>
              <p:cNvSpPr/>
              <p:nvPr/>
            </p:nvSpPr>
            <p:spPr>
              <a:xfrm>
                <a:off x="1474571" y="3184206"/>
                <a:ext cx="70227" cy="30200"/>
              </a:xfrm>
              <a:custGeom>
                <a:avLst/>
                <a:gdLst>
                  <a:gd name="connsiteX0" fmla="*/ 70228 w 70227"/>
                  <a:gd name="connsiteY0" fmla="*/ 15100 h 30200"/>
                  <a:gd name="connsiteX1" fmla="*/ 55128 w 70227"/>
                  <a:gd name="connsiteY1" fmla="*/ 30200 h 30200"/>
                  <a:gd name="connsiteX2" fmla="*/ 15100 w 70227"/>
                  <a:gd name="connsiteY2" fmla="*/ 30200 h 30200"/>
                  <a:gd name="connsiteX3" fmla="*/ 0 w 70227"/>
                  <a:gd name="connsiteY3" fmla="*/ 15100 h 30200"/>
                  <a:gd name="connsiteX4" fmla="*/ 0 w 70227"/>
                  <a:gd name="connsiteY4" fmla="*/ 15100 h 30200"/>
                  <a:gd name="connsiteX5" fmla="*/ 15100 w 70227"/>
                  <a:gd name="connsiteY5" fmla="*/ 0 h 30200"/>
                  <a:gd name="connsiteX6" fmla="*/ 55128 w 70227"/>
                  <a:gd name="connsiteY6" fmla="*/ 0 h 30200"/>
                  <a:gd name="connsiteX7" fmla="*/ 70228 w 70227"/>
                  <a:gd name="connsiteY7" fmla="*/ 15100 h 30200"/>
                  <a:gd name="connsiteX8" fmla="*/ 70228 w 70227"/>
                  <a:gd name="connsiteY8" fmla="*/ 15100 h 30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0227" h="30200">
                    <a:moveTo>
                      <a:pt x="70228" y="15100"/>
                    </a:moveTo>
                    <a:cubicBezTo>
                      <a:pt x="70228" y="23489"/>
                      <a:pt x="63397" y="30200"/>
                      <a:pt x="55128" y="30200"/>
                    </a:cubicBezTo>
                    <a:lnTo>
                      <a:pt x="15100" y="30200"/>
                    </a:lnTo>
                    <a:cubicBezTo>
                      <a:pt x="6711" y="30200"/>
                      <a:pt x="0" y="23369"/>
                      <a:pt x="0" y="15100"/>
                    </a:cubicBezTo>
                    <a:lnTo>
                      <a:pt x="0" y="15100"/>
                    </a:lnTo>
                    <a:cubicBezTo>
                      <a:pt x="0" y="6711"/>
                      <a:pt x="6831" y="0"/>
                      <a:pt x="15100" y="0"/>
                    </a:cubicBezTo>
                    <a:lnTo>
                      <a:pt x="55128" y="0"/>
                    </a:lnTo>
                    <a:cubicBezTo>
                      <a:pt x="63397" y="0"/>
                      <a:pt x="70228" y="6831"/>
                      <a:pt x="70228" y="15100"/>
                    </a:cubicBezTo>
                    <a:lnTo>
                      <a:pt x="70228" y="15100"/>
                    </a:lnTo>
                    <a:close/>
                  </a:path>
                </a:pathLst>
              </a:custGeom>
              <a:solidFill>
                <a:srgbClr val="CF2C08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3097" name="Graphic 2">
                <a:extLst>
                  <a:ext uri="{FF2B5EF4-FFF2-40B4-BE49-F238E27FC236}">
                    <a16:creationId xmlns:a16="http://schemas.microsoft.com/office/drawing/2014/main" id="{7F51CE0C-AAEF-986E-E339-66D1E5D5D61B}"/>
                  </a:ext>
                </a:extLst>
              </p:cNvPr>
              <p:cNvGrpSpPr/>
              <p:nvPr/>
            </p:nvGrpSpPr>
            <p:grpSpPr>
              <a:xfrm>
                <a:off x="1351971" y="3287030"/>
                <a:ext cx="315307" cy="315307"/>
                <a:chOff x="1351971" y="3287030"/>
                <a:chExt cx="315307" cy="315307"/>
              </a:xfrm>
              <a:solidFill>
                <a:srgbClr val="525C63"/>
              </a:solidFill>
            </p:grpSpPr>
            <p:sp>
              <p:nvSpPr>
                <p:cNvPr id="3098" name="Freeform: Shape 3097">
                  <a:extLst>
                    <a:ext uri="{FF2B5EF4-FFF2-40B4-BE49-F238E27FC236}">
                      <a16:creationId xmlns:a16="http://schemas.microsoft.com/office/drawing/2014/main" id="{6EBA774C-D452-00BA-A611-62B9884E2632}"/>
                    </a:ext>
                  </a:extLst>
                </p:cNvPr>
                <p:cNvSpPr/>
                <p:nvPr/>
              </p:nvSpPr>
              <p:spPr>
                <a:xfrm>
                  <a:off x="1505348" y="3287030"/>
                  <a:ext cx="8554" cy="50334"/>
                </a:xfrm>
                <a:custGeom>
                  <a:avLst/>
                  <a:gdLst>
                    <a:gd name="connsiteX0" fmla="*/ 8532 w 8554"/>
                    <a:gd name="connsiteY0" fmla="*/ 25288 h 50334"/>
                    <a:gd name="connsiteX1" fmla="*/ 3858 w 8554"/>
                    <a:gd name="connsiteY1" fmla="*/ 50335 h 50334"/>
                    <a:gd name="connsiteX2" fmla="*/ 23 w 8554"/>
                    <a:gd name="connsiteY2" fmla="*/ 25048 h 50334"/>
                    <a:gd name="connsiteX3" fmla="*/ 4697 w 8554"/>
                    <a:gd name="connsiteY3" fmla="*/ 1 h 50334"/>
                    <a:gd name="connsiteX4" fmla="*/ 8532 w 8554"/>
                    <a:gd name="connsiteY4" fmla="*/ 25288 h 50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554" h="50334">
                      <a:moveTo>
                        <a:pt x="8532" y="25288"/>
                      </a:moveTo>
                      <a:cubicBezTo>
                        <a:pt x="8292" y="39189"/>
                        <a:pt x="6255" y="50335"/>
                        <a:pt x="3858" y="50335"/>
                      </a:cubicBezTo>
                      <a:cubicBezTo>
                        <a:pt x="1461" y="50335"/>
                        <a:pt x="-217" y="38950"/>
                        <a:pt x="23" y="25048"/>
                      </a:cubicBezTo>
                      <a:cubicBezTo>
                        <a:pt x="262" y="11146"/>
                        <a:pt x="2300" y="-119"/>
                        <a:pt x="4697" y="1"/>
                      </a:cubicBezTo>
                      <a:cubicBezTo>
                        <a:pt x="7093" y="121"/>
                        <a:pt x="8771" y="11386"/>
                        <a:pt x="8532" y="25288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99" name="Freeform: Shape 3098">
                  <a:extLst>
                    <a:ext uri="{FF2B5EF4-FFF2-40B4-BE49-F238E27FC236}">
                      <a16:creationId xmlns:a16="http://schemas.microsoft.com/office/drawing/2014/main" id="{81C3D3EA-60E2-AD58-6264-A427D0A16873}"/>
                    </a:ext>
                  </a:extLst>
                </p:cNvPr>
                <p:cNvSpPr/>
                <p:nvPr/>
              </p:nvSpPr>
              <p:spPr>
                <a:xfrm>
                  <a:off x="1430641" y="3307896"/>
                  <a:ext cx="25541" cy="44196"/>
                </a:xfrm>
                <a:custGeom>
                  <a:avLst/>
                  <a:gdLst>
                    <a:gd name="connsiteX0" fmla="*/ 16486 w 25541"/>
                    <a:gd name="connsiteY0" fmla="*/ 20001 h 44196"/>
                    <a:gd name="connsiteX1" fmla="*/ 24995 w 25541"/>
                    <a:gd name="connsiteY1" fmla="*/ 44089 h 44196"/>
                    <a:gd name="connsiteX2" fmla="*/ 9056 w 25541"/>
                    <a:gd name="connsiteY2" fmla="*/ 24196 h 44196"/>
                    <a:gd name="connsiteX3" fmla="*/ 547 w 25541"/>
                    <a:gd name="connsiteY3" fmla="*/ 107 h 44196"/>
                    <a:gd name="connsiteX4" fmla="*/ 16486 w 25541"/>
                    <a:gd name="connsiteY4" fmla="*/ 20001 h 441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541" h="44196">
                      <a:moveTo>
                        <a:pt x="16486" y="20001"/>
                      </a:moveTo>
                      <a:cubicBezTo>
                        <a:pt x="23197" y="32105"/>
                        <a:pt x="27032" y="42891"/>
                        <a:pt x="24995" y="44089"/>
                      </a:cubicBezTo>
                      <a:cubicBezTo>
                        <a:pt x="22957" y="45288"/>
                        <a:pt x="15767" y="36300"/>
                        <a:pt x="9056" y="24196"/>
                      </a:cubicBezTo>
                      <a:cubicBezTo>
                        <a:pt x="2345" y="12091"/>
                        <a:pt x="-1490" y="1306"/>
                        <a:pt x="547" y="107"/>
                      </a:cubicBezTo>
                      <a:cubicBezTo>
                        <a:pt x="2584" y="-1091"/>
                        <a:pt x="9775" y="7897"/>
                        <a:pt x="16486" y="20001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00" name="Freeform: Shape 3099">
                  <a:extLst>
                    <a:ext uri="{FF2B5EF4-FFF2-40B4-BE49-F238E27FC236}">
                      <a16:creationId xmlns:a16="http://schemas.microsoft.com/office/drawing/2014/main" id="{8D81A73B-50F8-A388-E6F7-54DFE4BE31D4}"/>
                    </a:ext>
                  </a:extLst>
                </p:cNvPr>
                <p:cNvSpPr/>
                <p:nvPr/>
              </p:nvSpPr>
              <p:spPr>
                <a:xfrm>
                  <a:off x="1373074" y="3365012"/>
                  <a:ext cx="43484" cy="26796"/>
                </a:xfrm>
                <a:custGeom>
                  <a:avLst/>
                  <a:gdLst>
                    <a:gd name="connsiteX0" fmla="*/ 24078 w 43484"/>
                    <a:gd name="connsiteY0" fmla="*/ 9743 h 26796"/>
                    <a:gd name="connsiteX1" fmla="*/ 43373 w 43484"/>
                    <a:gd name="connsiteY1" fmla="*/ 26281 h 26796"/>
                    <a:gd name="connsiteX2" fmla="*/ 19524 w 43484"/>
                    <a:gd name="connsiteY2" fmla="*/ 17054 h 26796"/>
                    <a:gd name="connsiteX3" fmla="*/ 110 w 43484"/>
                    <a:gd name="connsiteY3" fmla="*/ 515 h 26796"/>
                    <a:gd name="connsiteX4" fmla="*/ 24078 w 43484"/>
                    <a:gd name="connsiteY4" fmla="*/ 9743 h 267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484" h="26796">
                      <a:moveTo>
                        <a:pt x="24078" y="9743"/>
                      </a:moveTo>
                      <a:cubicBezTo>
                        <a:pt x="35943" y="16814"/>
                        <a:pt x="44571" y="24244"/>
                        <a:pt x="43373" y="26281"/>
                      </a:cubicBezTo>
                      <a:cubicBezTo>
                        <a:pt x="42175" y="28319"/>
                        <a:pt x="31509" y="24124"/>
                        <a:pt x="19524" y="17054"/>
                      </a:cubicBezTo>
                      <a:cubicBezTo>
                        <a:pt x="7660" y="9863"/>
                        <a:pt x="-1089" y="2553"/>
                        <a:pt x="110" y="515"/>
                      </a:cubicBezTo>
                      <a:cubicBezTo>
                        <a:pt x="1548" y="-1522"/>
                        <a:pt x="12094" y="2673"/>
                        <a:pt x="24078" y="9743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01" name="Freeform: Shape 3100">
                  <a:extLst>
                    <a:ext uri="{FF2B5EF4-FFF2-40B4-BE49-F238E27FC236}">
                      <a16:creationId xmlns:a16="http://schemas.microsoft.com/office/drawing/2014/main" id="{BD052A39-6AD8-AEE7-3B40-09F4D8C3E5DD}"/>
                    </a:ext>
                  </a:extLst>
                </p:cNvPr>
                <p:cNvSpPr/>
                <p:nvPr/>
              </p:nvSpPr>
              <p:spPr>
                <a:xfrm>
                  <a:off x="1351971" y="3440406"/>
                  <a:ext cx="50335" cy="8554"/>
                </a:xfrm>
                <a:custGeom>
                  <a:avLst/>
                  <a:gdLst>
                    <a:gd name="connsiteX0" fmla="*/ 25288 w 50335"/>
                    <a:gd name="connsiteY0" fmla="*/ 23 h 8554"/>
                    <a:gd name="connsiteX1" fmla="*/ 50335 w 50335"/>
                    <a:gd name="connsiteY1" fmla="*/ 4697 h 8554"/>
                    <a:gd name="connsiteX2" fmla="*/ 25048 w 50335"/>
                    <a:gd name="connsiteY2" fmla="*/ 8532 h 8554"/>
                    <a:gd name="connsiteX3" fmla="*/ 1 w 50335"/>
                    <a:gd name="connsiteY3" fmla="*/ 3858 h 8554"/>
                    <a:gd name="connsiteX4" fmla="*/ 25288 w 50335"/>
                    <a:gd name="connsiteY4" fmla="*/ 23 h 8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335" h="8554">
                      <a:moveTo>
                        <a:pt x="25288" y="23"/>
                      </a:moveTo>
                      <a:cubicBezTo>
                        <a:pt x="39189" y="262"/>
                        <a:pt x="50455" y="2300"/>
                        <a:pt x="50335" y="4697"/>
                      </a:cubicBezTo>
                      <a:cubicBezTo>
                        <a:pt x="50335" y="7094"/>
                        <a:pt x="38950" y="8771"/>
                        <a:pt x="25048" y="8532"/>
                      </a:cubicBezTo>
                      <a:cubicBezTo>
                        <a:pt x="11146" y="8292"/>
                        <a:pt x="-119" y="6255"/>
                        <a:pt x="1" y="3858"/>
                      </a:cubicBezTo>
                      <a:cubicBezTo>
                        <a:pt x="121" y="1461"/>
                        <a:pt x="11386" y="-217"/>
                        <a:pt x="25288" y="23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02" name="Freeform: Shape 3101">
                  <a:extLst>
                    <a:ext uri="{FF2B5EF4-FFF2-40B4-BE49-F238E27FC236}">
                      <a16:creationId xmlns:a16="http://schemas.microsoft.com/office/drawing/2014/main" id="{01BE3E2A-B0A6-0AE5-C466-1E0540FA73C3}"/>
                    </a:ext>
                  </a:extLst>
                </p:cNvPr>
                <p:cNvSpPr/>
                <p:nvPr/>
              </p:nvSpPr>
              <p:spPr>
                <a:xfrm>
                  <a:off x="1372956" y="3498126"/>
                  <a:ext cx="44197" cy="25541"/>
                </a:xfrm>
                <a:custGeom>
                  <a:avLst/>
                  <a:gdLst>
                    <a:gd name="connsiteX0" fmla="*/ 20002 w 44197"/>
                    <a:gd name="connsiteY0" fmla="*/ 9056 h 25541"/>
                    <a:gd name="connsiteX1" fmla="*/ 44091 w 44197"/>
                    <a:gd name="connsiteY1" fmla="*/ 547 h 25541"/>
                    <a:gd name="connsiteX2" fmla="*/ 24197 w 44197"/>
                    <a:gd name="connsiteY2" fmla="*/ 16486 h 25541"/>
                    <a:gd name="connsiteX3" fmla="*/ 108 w 44197"/>
                    <a:gd name="connsiteY3" fmla="*/ 24995 h 25541"/>
                    <a:gd name="connsiteX4" fmla="*/ 20002 w 44197"/>
                    <a:gd name="connsiteY4" fmla="*/ 9056 h 25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197" h="25541">
                      <a:moveTo>
                        <a:pt x="20002" y="9056"/>
                      </a:moveTo>
                      <a:cubicBezTo>
                        <a:pt x="32106" y="2345"/>
                        <a:pt x="42892" y="-1490"/>
                        <a:pt x="44091" y="547"/>
                      </a:cubicBezTo>
                      <a:cubicBezTo>
                        <a:pt x="45289" y="2584"/>
                        <a:pt x="36301" y="9775"/>
                        <a:pt x="24197" y="16486"/>
                      </a:cubicBezTo>
                      <a:cubicBezTo>
                        <a:pt x="12093" y="23197"/>
                        <a:pt x="1307" y="27032"/>
                        <a:pt x="108" y="24995"/>
                      </a:cubicBezTo>
                      <a:cubicBezTo>
                        <a:pt x="-1090" y="22958"/>
                        <a:pt x="7778" y="15767"/>
                        <a:pt x="20002" y="9056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03" name="Freeform: Shape 3102">
                  <a:extLst>
                    <a:ext uri="{FF2B5EF4-FFF2-40B4-BE49-F238E27FC236}">
                      <a16:creationId xmlns:a16="http://schemas.microsoft.com/office/drawing/2014/main" id="{1EA20B8D-3BF4-8D3D-2E18-0AAFB2641418}"/>
                    </a:ext>
                  </a:extLst>
                </p:cNvPr>
                <p:cNvSpPr/>
                <p:nvPr/>
              </p:nvSpPr>
              <p:spPr>
                <a:xfrm>
                  <a:off x="1430065" y="3537730"/>
                  <a:ext cx="26805" cy="43385"/>
                </a:xfrm>
                <a:custGeom>
                  <a:avLst/>
                  <a:gdLst>
                    <a:gd name="connsiteX0" fmla="*/ 9752 w 26805"/>
                    <a:gd name="connsiteY0" fmla="*/ 19426 h 43385"/>
                    <a:gd name="connsiteX1" fmla="*/ 26290 w 26805"/>
                    <a:gd name="connsiteY1" fmla="*/ 131 h 43385"/>
                    <a:gd name="connsiteX2" fmla="*/ 17062 w 26805"/>
                    <a:gd name="connsiteY2" fmla="*/ 23860 h 43385"/>
                    <a:gd name="connsiteX3" fmla="*/ 524 w 26805"/>
                    <a:gd name="connsiteY3" fmla="*/ 43275 h 43385"/>
                    <a:gd name="connsiteX4" fmla="*/ 9752 w 26805"/>
                    <a:gd name="connsiteY4" fmla="*/ 19426 h 43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805" h="43385">
                      <a:moveTo>
                        <a:pt x="9752" y="19426"/>
                      </a:moveTo>
                      <a:cubicBezTo>
                        <a:pt x="16943" y="7562"/>
                        <a:pt x="24253" y="-1187"/>
                        <a:pt x="26290" y="131"/>
                      </a:cubicBezTo>
                      <a:cubicBezTo>
                        <a:pt x="28328" y="1330"/>
                        <a:pt x="24133" y="11996"/>
                        <a:pt x="17062" y="23860"/>
                      </a:cubicBezTo>
                      <a:cubicBezTo>
                        <a:pt x="9872" y="35845"/>
                        <a:pt x="2561" y="44473"/>
                        <a:pt x="524" y="43275"/>
                      </a:cubicBezTo>
                      <a:cubicBezTo>
                        <a:pt x="-1513" y="41957"/>
                        <a:pt x="2561" y="31291"/>
                        <a:pt x="9752" y="19426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04" name="Freeform: Shape 3103">
                  <a:extLst>
                    <a:ext uri="{FF2B5EF4-FFF2-40B4-BE49-F238E27FC236}">
                      <a16:creationId xmlns:a16="http://schemas.microsoft.com/office/drawing/2014/main" id="{94266AF1-3591-F786-FD6F-A0FA018386EF}"/>
                    </a:ext>
                  </a:extLst>
                </p:cNvPr>
                <p:cNvSpPr/>
                <p:nvPr/>
              </p:nvSpPr>
              <p:spPr>
                <a:xfrm>
                  <a:off x="1505348" y="3552002"/>
                  <a:ext cx="8554" cy="50335"/>
                </a:xfrm>
                <a:custGeom>
                  <a:avLst/>
                  <a:gdLst>
                    <a:gd name="connsiteX0" fmla="*/ 23 w 8554"/>
                    <a:gd name="connsiteY0" fmla="*/ 25048 h 50335"/>
                    <a:gd name="connsiteX1" fmla="*/ 4697 w 8554"/>
                    <a:gd name="connsiteY1" fmla="*/ 1 h 50335"/>
                    <a:gd name="connsiteX2" fmla="*/ 8532 w 8554"/>
                    <a:gd name="connsiteY2" fmla="*/ 25288 h 50335"/>
                    <a:gd name="connsiteX3" fmla="*/ 3858 w 8554"/>
                    <a:gd name="connsiteY3" fmla="*/ 50335 h 50335"/>
                    <a:gd name="connsiteX4" fmla="*/ 23 w 8554"/>
                    <a:gd name="connsiteY4" fmla="*/ 25048 h 5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554" h="50335">
                      <a:moveTo>
                        <a:pt x="23" y="25048"/>
                      </a:moveTo>
                      <a:cubicBezTo>
                        <a:pt x="262" y="11146"/>
                        <a:pt x="2420" y="-119"/>
                        <a:pt x="4697" y="1"/>
                      </a:cubicBezTo>
                      <a:cubicBezTo>
                        <a:pt x="7093" y="1"/>
                        <a:pt x="8771" y="11386"/>
                        <a:pt x="8532" y="25288"/>
                      </a:cubicBezTo>
                      <a:cubicBezTo>
                        <a:pt x="8292" y="39189"/>
                        <a:pt x="6255" y="50455"/>
                        <a:pt x="3858" y="50335"/>
                      </a:cubicBezTo>
                      <a:cubicBezTo>
                        <a:pt x="1461" y="50215"/>
                        <a:pt x="-217" y="38830"/>
                        <a:pt x="23" y="25048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05" name="Freeform: Shape 3104">
                  <a:extLst>
                    <a:ext uri="{FF2B5EF4-FFF2-40B4-BE49-F238E27FC236}">
                      <a16:creationId xmlns:a16="http://schemas.microsoft.com/office/drawing/2014/main" id="{5A94CD56-A0FC-3715-7A33-7C19222A5467}"/>
                    </a:ext>
                  </a:extLst>
                </p:cNvPr>
                <p:cNvSpPr/>
                <p:nvPr/>
              </p:nvSpPr>
              <p:spPr>
                <a:xfrm>
                  <a:off x="1563067" y="3537155"/>
                  <a:ext cx="25541" cy="44197"/>
                </a:xfrm>
                <a:custGeom>
                  <a:avLst/>
                  <a:gdLst>
                    <a:gd name="connsiteX0" fmla="*/ 9056 w 25541"/>
                    <a:gd name="connsiteY0" fmla="*/ 24196 h 44197"/>
                    <a:gd name="connsiteX1" fmla="*/ 547 w 25541"/>
                    <a:gd name="connsiteY1" fmla="*/ 107 h 44197"/>
                    <a:gd name="connsiteX2" fmla="*/ 16486 w 25541"/>
                    <a:gd name="connsiteY2" fmla="*/ 20001 h 44197"/>
                    <a:gd name="connsiteX3" fmla="*/ 24995 w 25541"/>
                    <a:gd name="connsiteY3" fmla="*/ 44089 h 44197"/>
                    <a:gd name="connsiteX4" fmla="*/ 9056 w 25541"/>
                    <a:gd name="connsiteY4" fmla="*/ 24196 h 44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541" h="44197">
                      <a:moveTo>
                        <a:pt x="9056" y="24196"/>
                      </a:moveTo>
                      <a:cubicBezTo>
                        <a:pt x="2345" y="12091"/>
                        <a:pt x="-1490" y="1306"/>
                        <a:pt x="547" y="107"/>
                      </a:cubicBezTo>
                      <a:cubicBezTo>
                        <a:pt x="2584" y="-1091"/>
                        <a:pt x="9775" y="7897"/>
                        <a:pt x="16486" y="20001"/>
                      </a:cubicBezTo>
                      <a:cubicBezTo>
                        <a:pt x="23197" y="32105"/>
                        <a:pt x="27032" y="42891"/>
                        <a:pt x="24995" y="44089"/>
                      </a:cubicBezTo>
                      <a:cubicBezTo>
                        <a:pt x="22957" y="45288"/>
                        <a:pt x="15767" y="36419"/>
                        <a:pt x="9056" y="24196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06" name="Freeform: Shape 3105">
                  <a:extLst>
                    <a:ext uri="{FF2B5EF4-FFF2-40B4-BE49-F238E27FC236}">
                      <a16:creationId xmlns:a16="http://schemas.microsoft.com/office/drawing/2014/main" id="{3038E060-8A6C-5A39-FE02-72B375C07DE3}"/>
                    </a:ext>
                  </a:extLst>
                </p:cNvPr>
                <p:cNvSpPr/>
                <p:nvPr/>
              </p:nvSpPr>
              <p:spPr>
                <a:xfrm>
                  <a:off x="1602573" y="3497438"/>
                  <a:ext cx="43482" cy="26805"/>
                </a:xfrm>
                <a:custGeom>
                  <a:avLst/>
                  <a:gdLst>
                    <a:gd name="connsiteX0" fmla="*/ 19524 w 43482"/>
                    <a:gd name="connsiteY0" fmla="*/ 17054 h 26805"/>
                    <a:gd name="connsiteX1" fmla="*/ 110 w 43482"/>
                    <a:gd name="connsiteY1" fmla="*/ 515 h 26805"/>
                    <a:gd name="connsiteX2" fmla="*/ 23958 w 43482"/>
                    <a:gd name="connsiteY2" fmla="*/ 9743 h 26805"/>
                    <a:gd name="connsiteX3" fmla="*/ 43373 w 43482"/>
                    <a:gd name="connsiteY3" fmla="*/ 26281 h 26805"/>
                    <a:gd name="connsiteX4" fmla="*/ 19524 w 43482"/>
                    <a:gd name="connsiteY4" fmla="*/ 17054 h 26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482" h="26805">
                      <a:moveTo>
                        <a:pt x="19524" y="17054"/>
                      </a:moveTo>
                      <a:cubicBezTo>
                        <a:pt x="7660" y="9863"/>
                        <a:pt x="-1089" y="2553"/>
                        <a:pt x="110" y="515"/>
                      </a:cubicBezTo>
                      <a:cubicBezTo>
                        <a:pt x="1308" y="-1522"/>
                        <a:pt x="11974" y="2673"/>
                        <a:pt x="23958" y="9743"/>
                      </a:cubicBezTo>
                      <a:cubicBezTo>
                        <a:pt x="35823" y="16814"/>
                        <a:pt x="44571" y="24244"/>
                        <a:pt x="43373" y="26281"/>
                      </a:cubicBezTo>
                      <a:cubicBezTo>
                        <a:pt x="42055" y="28319"/>
                        <a:pt x="31509" y="24244"/>
                        <a:pt x="19524" y="17054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07" name="Freeform: Shape 3106">
                  <a:extLst>
                    <a:ext uri="{FF2B5EF4-FFF2-40B4-BE49-F238E27FC236}">
                      <a16:creationId xmlns:a16="http://schemas.microsoft.com/office/drawing/2014/main" id="{F5FD36AA-5E2F-0906-C5B6-757D03595E7B}"/>
                    </a:ext>
                  </a:extLst>
                </p:cNvPr>
                <p:cNvSpPr/>
                <p:nvPr/>
              </p:nvSpPr>
              <p:spPr>
                <a:xfrm>
                  <a:off x="1616943" y="3440406"/>
                  <a:ext cx="50335" cy="8553"/>
                </a:xfrm>
                <a:custGeom>
                  <a:avLst/>
                  <a:gdLst>
                    <a:gd name="connsiteX0" fmla="*/ 25048 w 50335"/>
                    <a:gd name="connsiteY0" fmla="*/ 8532 h 8553"/>
                    <a:gd name="connsiteX1" fmla="*/ 1 w 50335"/>
                    <a:gd name="connsiteY1" fmla="*/ 3858 h 8553"/>
                    <a:gd name="connsiteX2" fmla="*/ 25288 w 50335"/>
                    <a:gd name="connsiteY2" fmla="*/ 23 h 8553"/>
                    <a:gd name="connsiteX3" fmla="*/ 50335 w 50335"/>
                    <a:gd name="connsiteY3" fmla="*/ 4697 h 8553"/>
                    <a:gd name="connsiteX4" fmla="*/ 25048 w 50335"/>
                    <a:gd name="connsiteY4" fmla="*/ 8532 h 8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335" h="8553">
                      <a:moveTo>
                        <a:pt x="25048" y="8532"/>
                      </a:moveTo>
                      <a:cubicBezTo>
                        <a:pt x="11146" y="8292"/>
                        <a:pt x="-119" y="6255"/>
                        <a:pt x="1" y="3858"/>
                      </a:cubicBezTo>
                      <a:cubicBezTo>
                        <a:pt x="1" y="1461"/>
                        <a:pt x="11386" y="-217"/>
                        <a:pt x="25288" y="23"/>
                      </a:cubicBezTo>
                      <a:cubicBezTo>
                        <a:pt x="39189" y="262"/>
                        <a:pt x="50455" y="2300"/>
                        <a:pt x="50335" y="4697"/>
                      </a:cubicBezTo>
                      <a:cubicBezTo>
                        <a:pt x="50215" y="6974"/>
                        <a:pt x="38950" y="8771"/>
                        <a:pt x="25048" y="8532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08" name="Freeform: Shape 3107">
                  <a:extLst>
                    <a:ext uri="{FF2B5EF4-FFF2-40B4-BE49-F238E27FC236}">
                      <a16:creationId xmlns:a16="http://schemas.microsoft.com/office/drawing/2014/main" id="{F1DDDDF5-F331-35C0-9383-4167E96F9494}"/>
                    </a:ext>
                  </a:extLst>
                </p:cNvPr>
                <p:cNvSpPr/>
                <p:nvPr/>
              </p:nvSpPr>
              <p:spPr>
                <a:xfrm>
                  <a:off x="1602216" y="3365700"/>
                  <a:ext cx="44196" cy="25541"/>
                </a:xfrm>
                <a:custGeom>
                  <a:avLst/>
                  <a:gdLst>
                    <a:gd name="connsiteX0" fmla="*/ 24196 w 44196"/>
                    <a:gd name="connsiteY0" fmla="*/ 16486 h 25541"/>
                    <a:gd name="connsiteX1" fmla="*/ 107 w 44196"/>
                    <a:gd name="connsiteY1" fmla="*/ 24995 h 25541"/>
                    <a:gd name="connsiteX2" fmla="*/ 20001 w 44196"/>
                    <a:gd name="connsiteY2" fmla="*/ 9056 h 25541"/>
                    <a:gd name="connsiteX3" fmla="*/ 44089 w 44196"/>
                    <a:gd name="connsiteY3" fmla="*/ 547 h 25541"/>
                    <a:gd name="connsiteX4" fmla="*/ 24196 w 44196"/>
                    <a:gd name="connsiteY4" fmla="*/ 16486 h 25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196" h="25541">
                      <a:moveTo>
                        <a:pt x="24196" y="16486"/>
                      </a:moveTo>
                      <a:cubicBezTo>
                        <a:pt x="12091" y="23197"/>
                        <a:pt x="1306" y="27032"/>
                        <a:pt x="107" y="24995"/>
                      </a:cubicBezTo>
                      <a:cubicBezTo>
                        <a:pt x="-1091" y="22957"/>
                        <a:pt x="7897" y="15767"/>
                        <a:pt x="20001" y="9056"/>
                      </a:cubicBezTo>
                      <a:cubicBezTo>
                        <a:pt x="32105" y="2345"/>
                        <a:pt x="42891" y="-1491"/>
                        <a:pt x="44089" y="547"/>
                      </a:cubicBezTo>
                      <a:cubicBezTo>
                        <a:pt x="45288" y="2584"/>
                        <a:pt x="36300" y="9775"/>
                        <a:pt x="24196" y="16486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09" name="Freeform: Shape 3108">
                  <a:extLst>
                    <a:ext uri="{FF2B5EF4-FFF2-40B4-BE49-F238E27FC236}">
                      <a16:creationId xmlns:a16="http://schemas.microsoft.com/office/drawing/2014/main" id="{0428ECEF-706C-A975-6DA6-686FE5461A84}"/>
                    </a:ext>
                  </a:extLst>
                </p:cNvPr>
                <p:cNvSpPr/>
                <p:nvPr/>
              </p:nvSpPr>
              <p:spPr>
                <a:xfrm>
                  <a:off x="1562500" y="3308253"/>
                  <a:ext cx="26796" cy="43384"/>
                </a:xfrm>
                <a:custGeom>
                  <a:avLst/>
                  <a:gdLst>
                    <a:gd name="connsiteX0" fmla="*/ 17054 w 26796"/>
                    <a:gd name="connsiteY0" fmla="*/ 23958 h 43384"/>
                    <a:gd name="connsiteX1" fmla="*/ 515 w 26796"/>
                    <a:gd name="connsiteY1" fmla="*/ 43253 h 43384"/>
                    <a:gd name="connsiteX2" fmla="*/ 9743 w 26796"/>
                    <a:gd name="connsiteY2" fmla="*/ 19524 h 43384"/>
                    <a:gd name="connsiteX3" fmla="*/ 26281 w 26796"/>
                    <a:gd name="connsiteY3" fmla="*/ 110 h 43384"/>
                    <a:gd name="connsiteX4" fmla="*/ 17054 w 26796"/>
                    <a:gd name="connsiteY4" fmla="*/ 23958 h 43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796" h="43384">
                      <a:moveTo>
                        <a:pt x="17054" y="23958"/>
                      </a:moveTo>
                      <a:cubicBezTo>
                        <a:pt x="9863" y="35823"/>
                        <a:pt x="2553" y="44571"/>
                        <a:pt x="515" y="43253"/>
                      </a:cubicBezTo>
                      <a:cubicBezTo>
                        <a:pt x="-1522" y="42055"/>
                        <a:pt x="2672" y="31389"/>
                        <a:pt x="9743" y="19524"/>
                      </a:cubicBezTo>
                      <a:cubicBezTo>
                        <a:pt x="16934" y="7660"/>
                        <a:pt x="24244" y="-1089"/>
                        <a:pt x="26281" y="110"/>
                      </a:cubicBezTo>
                      <a:cubicBezTo>
                        <a:pt x="28319" y="1308"/>
                        <a:pt x="24124" y="11974"/>
                        <a:pt x="17054" y="23958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10" name="Freeform: Shape 3109">
                  <a:extLst>
                    <a:ext uri="{FF2B5EF4-FFF2-40B4-BE49-F238E27FC236}">
                      <a16:creationId xmlns:a16="http://schemas.microsoft.com/office/drawing/2014/main" id="{92D75190-5EC2-EC4C-FE14-A350FFB5DD14}"/>
                    </a:ext>
                  </a:extLst>
                </p:cNvPr>
                <p:cNvSpPr/>
                <p:nvPr/>
              </p:nvSpPr>
              <p:spPr>
                <a:xfrm>
                  <a:off x="1493461" y="3300933"/>
                  <a:ext cx="4856" cy="24809"/>
                </a:xfrm>
                <a:custGeom>
                  <a:avLst/>
                  <a:gdLst>
                    <a:gd name="connsiteX0" fmla="*/ 4599 w 4856"/>
                    <a:gd name="connsiteY0" fmla="*/ 12344 h 24809"/>
                    <a:gd name="connsiteX1" fmla="*/ 3520 w 4856"/>
                    <a:gd name="connsiteY1" fmla="*/ 24807 h 24809"/>
                    <a:gd name="connsiteX2" fmla="*/ 285 w 4856"/>
                    <a:gd name="connsiteY2" fmla="*/ 12584 h 24809"/>
                    <a:gd name="connsiteX3" fmla="*/ 1243 w 4856"/>
                    <a:gd name="connsiteY3" fmla="*/ 0 h 24809"/>
                    <a:gd name="connsiteX4" fmla="*/ 4599 w 4856"/>
                    <a:gd name="connsiteY4" fmla="*/ 12344 h 24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56" h="24809">
                      <a:moveTo>
                        <a:pt x="4599" y="12344"/>
                      </a:moveTo>
                      <a:cubicBezTo>
                        <a:pt x="5198" y="19175"/>
                        <a:pt x="4719" y="24807"/>
                        <a:pt x="3520" y="24807"/>
                      </a:cubicBezTo>
                      <a:cubicBezTo>
                        <a:pt x="2322" y="24927"/>
                        <a:pt x="1004" y="19415"/>
                        <a:pt x="285" y="12584"/>
                      </a:cubicBezTo>
                      <a:cubicBezTo>
                        <a:pt x="-315" y="5753"/>
                        <a:pt x="45" y="120"/>
                        <a:pt x="1243" y="0"/>
                      </a:cubicBezTo>
                      <a:cubicBezTo>
                        <a:pt x="2562" y="0"/>
                        <a:pt x="4000" y="5393"/>
                        <a:pt x="4599" y="12344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11" name="Freeform: Shape 3110">
                  <a:extLst>
                    <a:ext uri="{FF2B5EF4-FFF2-40B4-BE49-F238E27FC236}">
                      <a16:creationId xmlns:a16="http://schemas.microsoft.com/office/drawing/2014/main" id="{06B36AF5-DE8E-FC29-AF9D-2F37C675ECAA}"/>
                    </a:ext>
                  </a:extLst>
                </p:cNvPr>
                <p:cNvSpPr/>
                <p:nvPr/>
              </p:nvSpPr>
              <p:spPr>
                <a:xfrm>
                  <a:off x="1479236" y="3303432"/>
                  <a:ext cx="6249" cy="24353"/>
                </a:xfrm>
                <a:custGeom>
                  <a:avLst/>
                  <a:gdLst>
                    <a:gd name="connsiteX0" fmla="*/ 5162 w 6249"/>
                    <a:gd name="connsiteY0" fmla="*/ 11762 h 24353"/>
                    <a:gd name="connsiteX1" fmla="*/ 5522 w 6249"/>
                    <a:gd name="connsiteY1" fmla="*/ 24345 h 24353"/>
                    <a:gd name="connsiteX2" fmla="*/ 1088 w 6249"/>
                    <a:gd name="connsiteY2" fmla="*/ 12601 h 24353"/>
                    <a:gd name="connsiteX3" fmla="*/ 728 w 6249"/>
                    <a:gd name="connsiteY3" fmla="*/ 17 h 24353"/>
                    <a:gd name="connsiteX4" fmla="*/ 5162 w 6249"/>
                    <a:gd name="connsiteY4" fmla="*/ 11762 h 24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49" h="24353">
                      <a:moveTo>
                        <a:pt x="5162" y="11762"/>
                      </a:moveTo>
                      <a:cubicBezTo>
                        <a:pt x="6480" y="18473"/>
                        <a:pt x="6600" y="24106"/>
                        <a:pt x="5522" y="24345"/>
                      </a:cubicBezTo>
                      <a:cubicBezTo>
                        <a:pt x="4323" y="24585"/>
                        <a:pt x="2406" y="19312"/>
                        <a:pt x="1088" y="12601"/>
                      </a:cubicBezTo>
                      <a:cubicBezTo>
                        <a:pt x="-231" y="5890"/>
                        <a:pt x="-351" y="257"/>
                        <a:pt x="728" y="17"/>
                      </a:cubicBezTo>
                      <a:cubicBezTo>
                        <a:pt x="1807" y="-342"/>
                        <a:pt x="3724" y="4931"/>
                        <a:pt x="5162" y="11762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12" name="Freeform: Shape 3111">
                  <a:extLst>
                    <a:ext uri="{FF2B5EF4-FFF2-40B4-BE49-F238E27FC236}">
                      <a16:creationId xmlns:a16="http://schemas.microsoft.com/office/drawing/2014/main" id="{B3D707AD-2145-DB2A-E037-FA3FC94B41E1}"/>
                    </a:ext>
                  </a:extLst>
                </p:cNvPr>
                <p:cNvSpPr/>
                <p:nvPr/>
              </p:nvSpPr>
              <p:spPr>
                <a:xfrm>
                  <a:off x="1464724" y="3307266"/>
                  <a:ext cx="8391" cy="23765"/>
                </a:xfrm>
                <a:custGeom>
                  <a:avLst/>
                  <a:gdLst>
                    <a:gd name="connsiteX0" fmla="*/ 6252 w 8391"/>
                    <a:gd name="connsiteY0" fmla="*/ 11283 h 23765"/>
                    <a:gd name="connsiteX1" fmla="*/ 7810 w 8391"/>
                    <a:gd name="connsiteY1" fmla="*/ 23747 h 23765"/>
                    <a:gd name="connsiteX2" fmla="*/ 2177 w 8391"/>
                    <a:gd name="connsiteY2" fmla="*/ 12482 h 23765"/>
                    <a:gd name="connsiteX3" fmla="*/ 499 w 8391"/>
                    <a:gd name="connsiteY3" fmla="*/ 18 h 23765"/>
                    <a:gd name="connsiteX4" fmla="*/ 6252 w 8391"/>
                    <a:gd name="connsiteY4" fmla="*/ 11283 h 23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391" h="23765">
                      <a:moveTo>
                        <a:pt x="6252" y="11283"/>
                      </a:moveTo>
                      <a:cubicBezTo>
                        <a:pt x="8289" y="17875"/>
                        <a:pt x="9008" y="23388"/>
                        <a:pt x="7810" y="23747"/>
                      </a:cubicBezTo>
                      <a:cubicBezTo>
                        <a:pt x="6731" y="24107"/>
                        <a:pt x="4214" y="19073"/>
                        <a:pt x="2177" y="12482"/>
                      </a:cubicBezTo>
                      <a:cubicBezTo>
                        <a:pt x="140" y="6010"/>
                        <a:pt x="-579" y="378"/>
                        <a:pt x="499" y="18"/>
                      </a:cubicBezTo>
                      <a:cubicBezTo>
                        <a:pt x="1698" y="-341"/>
                        <a:pt x="4214" y="4692"/>
                        <a:pt x="6252" y="11283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13" name="Freeform: Shape 3112">
                  <a:extLst>
                    <a:ext uri="{FF2B5EF4-FFF2-40B4-BE49-F238E27FC236}">
                      <a16:creationId xmlns:a16="http://schemas.microsoft.com/office/drawing/2014/main" id="{419E1177-30F0-2D99-9BFC-4B7DE2AA1E71}"/>
                    </a:ext>
                  </a:extLst>
                </p:cNvPr>
                <p:cNvSpPr/>
                <p:nvPr/>
              </p:nvSpPr>
              <p:spPr>
                <a:xfrm>
                  <a:off x="1450704" y="3312643"/>
                  <a:ext cx="10461" cy="22836"/>
                </a:xfrm>
                <a:custGeom>
                  <a:avLst/>
                  <a:gdLst>
                    <a:gd name="connsiteX0" fmla="*/ 7208 w 10461"/>
                    <a:gd name="connsiteY0" fmla="*/ 10580 h 22836"/>
                    <a:gd name="connsiteX1" fmla="*/ 10085 w 10461"/>
                    <a:gd name="connsiteY1" fmla="*/ 22804 h 22836"/>
                    <a:gd name="connsiteX2" fmla="*/ 3254 w 10461"/>
                    <a:gd name="connsiteY2" fmla="*/ 12258 h 22836"/>
                    <a:gd name="connsiteX3" fmla="*/ 377 w 10461"/>
                    <a:gd name="connsiteY3" fmla="*/ 34 h 22836"/>
                    <a:gd name="connsiteX4" fmla="*/ 7208 w 10461"/>
                    <a:gd name="connsiteY4" fmla="*/ 10580 h 228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1" h="22836">
                      <a:moveTo>
                        <a:pt x="7208" y="10580"/>
                      </a:moveTo>
                      <a:cubicBezTo>
                        <a:pt x="9845" y="16931"/>
                        <a:pt x="11163" y="22325"/>
                        <a:pt x="10085" y="22804"/>
                      </a:cubicBezTo>
                      <a:cubicBezTo>
                        <a:pt x="9006" y="23283"/>
                        <a:pt x="6010" y="18489"/>
                        <a:pt x="3254" y="12258"/>
                      </a:cubicBezTo>
                      <a:cubicBezTo>
                        <a:pt x="617" y="5906"/>
                        <a:pt x="-701" y="513"/>
                        <a:pt x="377" y="34"/>
                      </a:cubicBezTo>
                      <a:cubicBezTo>
                        <a:pt x="1576" y="-446"/>
                        <a:pt x="4572" y="4228"/>
                        <a:pt x="7208" y="10580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14" name="Freeform: Shape 3113">
                  <a:extLst>
                    <a:ext uri="{FF2B5EF4-FFF2-40B4-BE49-F238E27FC236}">
                      <a16:creationId xmlns:a16="http://schemas.microsoft.com/office/drawing/2014/main" id="{7D6A7E35-6A41-1758-6B6E-F39FC81ADE4E}"/>
                    </a:ext>
                  </a:extLst>
                </p:cNvPr>
                <p:cNvSpPr/>
                <p:nvPr/>
              </p:nvSpPr>
              <p:spPr>
                <a:xfrm>
                  <a:off x="1437358" y="3319454"/>
                  <a:ext cx="12661" cy="21799"/>
                </a:xfrm>
                <a:custGeom>
                  <a:avLst/>
                  <a:gdLst>
                    <a:gd name="connsiteX0" fmla="*/ 8211 w 12661"/>
                    <a:gd name="connsiteY0" fmla="*/ 9881 h 21799"/>
                    <a:gd name="connsiteX1" fmla="*/ 12405 w 12661"/>
                    <a:gd name="connsiteY1" fmla="*/ 21746 h 21799"/>
                    <a:gd name="connsiteX2" fmla="*/ 4495 w 12661"/>
                    <a:gd name="connsiteY2" fmla="*/ 11919 h 21799"/>
                    <a:gd name="connsiteX3" fmla="*/ 301 w 12661"/>
                    <a:gd name="connsiteY3" fmla="*/ 54 h 21799"/>
                    <a:gd name="connsiteX4" fmla="*/ 8211 w 12661"/>
                    <a:gd name="connsiteY4" fmla="*/ 9881 h 217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661" h="21799">
                      <a:moveTo>
                        <a:pt x="8211" y="9881"/>
                      </a:moveTo>
                      <a:cubicBezTo>
                        <a:pt x="11566" y="15874"/>
                        <a:pt x="13364" y="21147"/>
                        <a:pt x="12405" y="21746"/>
                      </a:cubicBezTo>
                      <a:cubicBezTo>
                        <a:pt x="11327" y="22345"/>
                        <a:pt x="7851" y="17911"/>
                        <a:pt x="4495" y="11919"/>
                      </a:cubicBezTo>
                      <a:cubicBezTo>
                        <a:pt x="1140" y="5927"/>
                        <a:pt x="-778" y="654"/>
                        <a:pt x="301" y="54"/>
                      </a:cubicBezTo>
                      <a:cubicBezTo>
                        <a:pt x="1380" y="-545"/>
                        <a:pt x="4855" y="3889"/>
                        <a:pt x="8211" y="9881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15" name="Freeform: Shape 3114">
                  <a:extLst>
                    <a:ext uri="{FF2B5EF4-FFF2-40B4-BE49-F238E27FC236}">
                      <a16:creationId xmlns:a16="http://schemas.microsoft.com/office/drawing/2014/main" id="{899CA249-CC1F-BDEF-05BA-40F1F8978E19}"/>
                    </a:ext>
                  </a:extLst>
                </p:cNvPr>
                <p:cNvSpPr/>
                <p:nvPr/>
              </p:nvSpPr>
              <p:spPr>
                <a:xfrm>
                  <a:off x="1424745" y="3327598"/>
                  <a:ext cx="14683" cy="20493"/>
                </a:xfrm>
                <a:custGeom>
                  <a:avLst/>
                  <a:gdLst>
                    <a:gd name="connsiteX0" fmla="*/ 9079 w 14683"/>
                    <a:gd name="connsiteY0" fmla="*/ 9048 h 20493"/>
                    <a:gd name="connsiteX1" fmla="*/ 14472 w 14683"/>
                    <a:gd name="connsiteY1" fmla="*/ 20433 h 20493"/>
                    <a:gd name="connsiteX2" fmla="*/ 5604 w 14683"/>
                    <a:gd name="connsiteY2" fmla="*/ 11445 h 20493"/>
                    <a:gd name="connsiteX3" fmla="*/ 211 w 14683"/>
                    <a:gd name="connsiteY3" fmla="*/ 60 h 20493"/>
                    <a:gd name="connsiteX4" fmla="*/ 9079 w 14683"/>
                    <a:gd name="connsiteY4" fmla="*/ 9048 h 20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83" h="20493">
                      <a:moveTo>
                        <a:pt x="9079" y="9048"/>
                      </a:moveTo>
                      <a:cubicBezTo>
                        <a:pt x="13034" y="14681"/>
                        <a:pt x="15431" y="19714"/>
                        <a:pt x="14472" y="20433"/>
                      </a:cubicBezTo>
                      <a:cubicBezTo>
                        <a:pt x="13514" y="21032"/>
                        <a:pt x="9559" y="17078"/>
                        <a:pt x="5604" y="11445"/>
                      </a:cubicBezTo>
                      <a:cubicBezTo>
                        <a:pt x="1649" y="5812"/>
                        <a:pt x="-748" y="779"/>
                        <a:pt x="211" y="60"/>
                      </a:cubicBezTo>
                      <a:cubicBezTo>
                        <a:pt x="1170" y="-539"/>
                        <a:pt x="5244" y="3416"/>
                        <a:pt x="9079" y="9048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16" name="Freeform: Shape 3115">
                  <a:extLst>
                    <a:ext uri="{FF2B5EF4-FFF2-40B4-BE49-F238E27FC236}">
                      <a16:creationId xmlns:a16="http://schemas.microsoft.com/office/drawing/2014/main" id="{905446B7-B3FA-6FD3-4732-9A0E824CB900}"/>
                    </a:ext>
                  </a:extLst>
                </p:cNvPr>
                <p:cNvSpPr/>
                <p:nvPr/>
              </p:nvSpPr>
              <p:spPr>
                <a:xfrm>
                  <a:off x="1413066" y="3337033"/>
                  <a:ext cx="16588" cy="19000"/>
                </a:xfrm>
                <a:custGeom>
                  <a:avLst/>
                  <a:gdLst>
                    <a:gd name="connsiteX0" fmla="*/ 9852 w 16588"/>
                    <a:gd name="connsiteY0" fmla="*/ 8121 h 19000"/>
                    <a:gd name="connsiteX1" fmla="*/ 16444 w 16588"/>
                    <a:gd name="connsiteY1" fmla="*/ 18907 h 19000"/>
                    <a:gd name="connsiteX2" fmla="*/ 6736 w 16588"/>
                    <a:gd name="connsiteY2" fmla="*/ 10877 h 19000"/>
                    <a:gd name="connsiteX3" fmla="*/ 145 w 16588"/>
                    <a:gd name="connsiteY3" fmla="*/ 92 h 19000"/>
                    <a:gd name="connsiteX4" fmla="*/ 9852 w 16588"/>
                    <a:gd name="connsiteY4" fmla="*/ 8121 h 19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588" h="19000">
                      <a:moveTo>
                        <a:pt x="9852" y="8121"/>
                      </a:moveTo>
                      <a:cubicBezTo>
                        <a:pt x="14406" y="13274"/>
                        <a:pt x="17283" y="18068"/>
                        <a:pt x="16444" y="18907"/>
                      </a:cubicBezTo>
                      <a:cubicBezTo>
                        <a:pt x="15605" y="19626"/>
                        <a:pt x="11171" y="16150"/>
                        <a:pt x="6736" y="10877"/>
                      </a:cubicBezTo>
                      <a:cubicBezTo>
                        <a:pt x="2182" y="5724"/>
                        <a:pt x="-694" y="931"/>
                        <a:pt x="145" y="92"/>
                      </a:cubicBezTo>
                      <a:cubicBezTo>
                        <a:pt x="984" y="-627"/>
                        <a:pt x="5418" y="2968"/>
                        <a:pt x="9852" y="8121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17" name="Freeform: Shape 3116">
                  <a:extLst>
                    <a:ext uri="{FF2B5EF4-FFF2-40B4-BE49-F238E27FC236}">
                      <a16:creationId xmlns:a16="http://schemas.microsoft.com/office/drawing/2014/main" id="{B6818B72-7B50-7BD8-9125-425A85DE81D2}"/>
                    </a:ext>
                  </a:extLst>
                </p:cNvPr>
                <p:cNvSpPr/>
                <p:nvPr/>
              </p:nvSpPr>
              <p:spPr>
                <a:xfrm>
                  <a:off x="1402301" y="3347737"/>
                  <a:ext cx="18466" cy="17207"/>
                </a:xfrm>
                <a:custGeom>
                  <a:avLst/>
                  <a:gdLst>
                    <a:gd name="connsiteX0" fmla="*/ 10671 w 18466"/>
                    <a:gd name="connsiteY0" fmla="*/ 7004 h 17207"/>
                    <a:gd name="connsiteX1" fmla="*/ 18341 w 18466"/>
                    <a:gd name="connsiteY1" fmla="*/ 17071 h 17207"/>
                    <a:gd name="connsiteX2" fmla="*/ 7795 w 18466"/>
                    <a:gd name="connsiteY2" fmla="*/ 10120 h 17207"/>
                    <a:gd name="connsiteX3" fmla="*/ 125 w 18466"/>
                    <a:gd name="connsiteY3" fmla="*/ 174 h 17207"/>
                    <a:gd name="connsiteX4" fmla="*/ 10671 w 18466"/>
                    <a:gd name="connsiteY4" fmla="*/ 7004 h 172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466" h="17207">
                      <a:moveTo>
                        <a:pt x="10671" y="7004"/>
                      </a:moveTo>
                      <a:cubicBezTo>
                        <a:pt x="15705" y="11678"/>
                        <a:pt x="19180" y="16112"/>
                        <a:pt x="18341" y="17071"/>
                      </a:cubicBezTo>
                      <a:cubicBezTo>
                        <a:pt x="17622" y="17910"/>
                        <a:pt x="12828" y="14794"/>
                        <a:pt x="7795" y="10120"/>
                      </a:cubicBezTo>
                      <a:cubicBezTo>
                        <a:pt x="2762" y="5446"/>
                        <a:pt x="-714" y="1012"/>
                        <a:pt x="125" y="174"/>
                      </a:cubicBezTo>
                      <a:cubicBezTo>
                        <a:pt x="964" y="-785"/>
                        <a:pt x="5758" y="2331"/>
                        <a:pt x="10671" y="7004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18" name="Freeform: Shape 3117">
                  <a:extLst>
                    <a:ext uri="{FF2B5EF4-FFF2-40B4-BE49-F238E27FC236}">
                      <a16:creationId xmlns:a16="http://schemas.microsoft.com/office/drawing/2014/main" id="{00535425-4F6F-31CE-9CA0-E966938291C1}"/>
                    </a:ext>
                  </a:extLst>
                </p:cNvPr>
                <p:cNvSpPr/>
                <p:nvPr/>
              </p:nvSpPr>
              <p:spPr>
                <a:xfrm>
                  <a:off x="1392991" y="3359338"/>
                  <a:ext cx="19947" cy="15254"/>
                </a:xfrm>
                <a:custGeom>
                  <a:avLst/>
                  <a:gdLst>
                    <a:gd name="connsiteX0" fmla="*/ 11232 w 19947"/>
                    <a:gd name="connsiteY0" fmla="*/ 5950 h 15254"/>
                    <a:gd name="connsiteX1" fmla="*/ 19861 w 19947"/>
                    <a:gd name="connsiteY1" fmla="*/ 15058 h 15254"/>
                    <a:gd name="connsiteX2" fmla="*/ 8715 w 19947"/>
                    <a:gd name="connsiteY2" fmla="*/ 9305 h 15254"/>
                    <a:gd name="connsiteX3" fmla="*/ 87 w 19947"/>
                    <a:gd name="connsiteY3" fmla="*/ 197 h 15254"/>
                    <a:gd name="connsiteX4" fmla="*/ 11232 w 19947"/>
                    <a:gd name="connsiteY4" fmla="*/ 5950 h 1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947" h="15254">
                      <a:moveTo>
                        <a:pt x="11232" y="5950"/>
                      </a:moveTo>
                      <a:cubicBezTo>
                        <a:pt x="16745" y="10024"/>
                        <a:pt x="20580" y="14099"/>
                        <a:pt x="19861" y="15058"/>
                      </a:cubicBezTo>
                      <a:cubicBezTo>
                        <a:pt x="19142" y="16016"/>
                        <a:pt x="14108" y="13380"/>
                        <a:pt x="8715" y="9305"/>
                      </a:cubicBezTo>
                      <a:cubicBezTo>
                        <a:pt x="3203" y="5231"/>
                        <a:pt x="-632" y="1036"/>
                        <a:pt x="87" y="197"/>
                      </a:cubicBezTo>
                      <a:cubicBezTo>
                        <a:pt x="686" y="-761"/>
                        <a:pt x="5719" y="1875"/>
                        <a:pt x="11232" y="5950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19" name="Freeform: Shape 3118">
                  <a:extLst>
                    <a:ext uri="{FF2B5EF4-FFF2-40B4-BE49-F238E27FC236}">
                      <a16:creationId xmlns:a16="http://schemas.microsoft.com/office/drawing/2014/main" id="{708E4016-BC45-80B8-0313-C7003B96B5BF}"/>
                    </a:ext>
                  </a:extLst>
                </p:cNvPr>
                <p:cNvSpPr/>
                <p:nvPr/>
              </p:nvSpPr>
              <p:spPr>
                <a:xfrm>
                  <a:off x="1384633" y="3371960"/>
                  <a:ext cx="21443" cy="13219"/>
                </a:xfrm>
                <a:custGeom>
                  <a:avLst/>
                  <a:gdLst>
                    <a:gd name="connsiteX0" fmla="*/ 11800 w 21443"/>
                    <a:gd name="connsiteY0" fmla="*/ 4833 h 13219"/>
                    <a:gd name="connsiteX1" fmla="*/ 21388 w 21443"/>
                    <a:gd name="connsiteY1" fmla="*/ 12983 h 13219"/>
                    <a:gd name="connsiteX2" fmla="*/ 9643 w 21443"/>
                    <a:gd name="connsiteY2" fmla="*/ 8429 h 13219"/>
                    <a:gd name="connsiteX3" fmla="*/ 56 w 21443"/>
                    <a:gd name="connsiteY3" fmla="*/ 279 h 13219"/>
                    <a:gd name="connsiteX4" fmla="*/ 11800 w 21443"/>
                    <a:gd name="connsiteY4" fmla="*/ 4833 h 13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443" h="13219">
                      <a:moveTo>
                        <a:pt x="11800" y="4833"/>
                      </a:moveTo>
                      <a:cubicBezTo>
                        <a:pt x="17672" y="8309"/>
                        <a:pt x="21987" y="12024"/>
                        <a:pt x="21388" y="12983"/>
                      </a:cubicBezTo>
                      <a:cubicBezTo>
                        <a:pt x="20788" y="13941"/>
                        <a:pt x="15515" y="11904"/>
                        <a:pt x="9643" y="8429"/>
                      </a:cubicBezTo>
                      <a:cubicBezTo>
                        <a:pt x="3771" y="4953"/>
                        <a:pt x="-544" y="1238"/>
                        <a:pt x="56" y="279"/>
                      </a:cubicBezTo>
                      <a:cubicBezTo>
                        <a:pt x="655" y="-799"/>
                        <a:pt x="5928" y="1358"/>
                        <a:pt x="11800" y="4833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20" name="Freeform: Shape 3119">
                  <a:extLst>
                    <a:ext uri="{FF2B5EF4-FFF2-40B4-BE49-F238E27FC236}">
                      <a16:creationId xmlns:a16="http://schemas.microsoft.com/office/drawing/2014/main" id="{142EC96B-5F8C-4B95-1B92-26942DA33F22}"/>
                    </a:ext>
                  </a:extLst>
                </p:cNvPr>
                <p:cNvSpPr/>
                <p:nvPr/>
              </p:nvSpPr>
              <p:spPr>
                <a:xfrm>
                  <a:off x="1377704" y="3385374"/>
                  <a:ext cx="22615" cy="11176"/>
                </a:xfrm>
                <a:custGeom>
                  <a:avLst/>
                  <a:gdLst>
                    <a:gd name="connsiteX0" fmla="*/ 12258 w 22615"/>
                    <a:gd name="connsiteY0" fmla="*/ 3643 h 11176"/>
                    <a:gd name="connsiteX1" fmla="*/ 22564 w 22615"/>
                    <a:gd name="connsiteY1" fmla="*/ 10833 h 11176"/>
                    <a:gd name="connsiteX2" fmla="*/ 10460 w 22615"/>
                    <a:gd name="connsiteY2" fmla="*/ 7478 h 11176"/>
                    <a:gd name="connsiteX3" fmla="*/ 34 w 22615"/>
                    <a:gd name="connsiteY3" fmla="*/ 407 h 11176"/>
                    <a:gd name="connsiteX4" fmla="*/ 12258 w 22615"/>
                    <a:gd name="connsiteY4" fmla="*/ 3643 h 11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615" h="11176">
                      <a:moveTo>
                        <a:pt x="12258" y="3643"/>
                      </a:moveTo>
                      <a:cubicBezTo>
                        <a:pt x="18490" y="6519"/>
                        <a:pt x="23163" y="9755"/>
                        <a:pt x="22564" y="10833"/>
                      </a:cubicBezTo>
                      <a:cubicBezTo>
                        <a:pt x="22085" y="11912"/>
                        <a:pt x="16692" y="10354"/>
                        <a:pt x="10460" y="7478"/>
                      </a:cubicBezTo>
                      <a:cubicBezTo>
                        <a:pt x="4228" y="4602"/>
                        <a:pt x="-446" y="1366"/>
                        <a:pt x="34" y="407"/>
                      </a:cubicBezTo>
                      <a:cubicBezTo>
                        <a:pt x="633" y="-791"/>
                        <a:pt x="6146" y="766"/>
                        <a:pt x="12258" y="3643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21" name="Freeform: Shape 3120">
                  <a:extLst>
                    <a:ext uri="{FF2B5EF4-FFF2-40B4-BE49-F238E27FC236}">
                      <a16:creationId xmlns:a16="http://schemas.microsoft.com/office/drawing/2014/main" id="{A473E235-5023-2EF3-387E-5BCB8ABC55CC}"/>
                    </a:ext>
                  </a:extLst>
                </p:cNvPr>
                <p:cNvSpPr/>
                <p:nvPr/>
              </p:nvSpPr>
              <p:spPr>
                <a:xfrm>
                  <a:off x="1372327" y="3399284"/>
                  <a:ext cx="23539" cy="9014"/>
                </a:xfrm>
                <a:custGeom>
                  <a:avLst/>
                  <a:gdLst>
                    <a:gd name="connsiteX0" fmla="*/ 12482 w 23539"/>
                    <a:gd name="connsiteY0" fmla="*/ 2556 h 9014"/>
                    <a:gd name="connsiteX1" fmla="*/ 23508 w 23539"/>
                    <a:gd name="connsiteY1" fmla="*/ 8548 h 9014"/>
                    <a:gd name="connsiteX2" fmla="*/ 11044 w 23539"/>
                    <a:gd name="connsiteY2" fmla="*/ 6511 h 9014"/>
                    <a:gd name="connsiteX3" fmla="*/ 19 w 23539"/>
                    <a:gd name="connsiteY3" fmla="*/ 519 h 9014"/>
                    <a:gd name="connsiteX4" fmla="*/ 12482 w 23539"/>
                    <a:gd name="connsiteY4" fmla="*/ 2556 h 9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539" h="9014">
                      <a:moveTo>
                        <a:pt x="12482" y="2556"/>
                      </a:moveTo>
                      <a:cubicBezTo>
                        <a:pt x="18954" y="4833"/>
                        <a:pt x="23987" y="7470"/>
                        <a:pt x="23508" y="8548"/>
                      </a:cubicBezTo>
                      <a:cubicBezTo>
                        <a:pt x="23148" y="9627"/>
                        <a:pt x="17516" y="8788"/>
                        <a:pt x="11044" y="6511"/>
                      </a:cubicBezTo>
                      <a:cubicBezTo>
                        <a:pt x="4573" y="4234"/>
                        <a:pt x="-341" y="1598"/>
                        <a:pt x="19" y="519"/>
                      </a:cubicBezTo>
                      <a:cubicBezTo>
                        <a:pt x="498" y="-679"/>
                        <a:pt x="6011" y="279"/>
                        <a:pt x="12482" y="2556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22" name="Freeform: Shape 3121">
                  <a:extLst>
                    <a:ext uri="{FF2B5EF4-FFF2-40B4-BE49-F238E27FC236}">
                      <a16:creationId xmlns:a16="http://schemas.microsoft.com/office/drawing/2014/main" id="{990CB1B0-04AF-3E10-4A86-0723F118820F}"/>
                    </a:ext>
                  </a:extLst>
                </p:cNvPr>
                <p:cNvSpPr/>
                <p:nvPr/>
              </p:nvSpPr>
              <p:spPr>
                <a:xfrm>
                  <a:off x="1368502" y="3413710"/>
                  <a:ext cx="24224" cy="6887"/>
                </a:xfrm>
                <a:custGeom>
                  <a:avLst/>
                  <a:gdLst>
                    <a:gd name="connsiteX0" fmla="*/ 12591 w 24224"/>
                    <a:gd name="connsiteY0" fmla="*/ 1432 h 6887"/>
                    <a:gd name="connsiteX1" fmla="*/ 24216 w 24224"/>
                    <a:gd name="connsiteY1" fmla="*/ 6226 h 6887"/>
                    <a:gd name="connsiteX2" fmla="*/ 11633 w 24224"/>
                    <a:gd name="connsiteY2" fmla="*/ 5507 h 6887"/>
                    <a:gd name="connsiteX3" fmla="*/ 8 w 24224"/>
                    <a:gd name="connsiteY3" fmla="*/ 713 h 6887"/>
                    <a:gd name="connsiteX4" fmla="*/ 12591 w 24224"/>
                    <a:gd name="connsiteY4" fmla="*/ 1432 h 6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224" h="6887">
                      <a:moveTo>
                        <a:pt x="12591" y="1432"/>
                      </a:moveTo>
                      <a:cubicBezTo>
                        <a:pt x="19303" y="2990"/>
                        <a:pt x="24456" y="5148"/>
                        <a:pt x="24216" y="6226"/>
                      </a:cubicBezTo>
                      <a:cubicBezTo>
                        <a:pt x="23977" y="7305"/>
                        <a:pt x="18344" y="7065"/>
                        <a:pt x="11633" y="5507"/>
                      </a:cubicBezTo>
                      <a:cubicBezTo>
                        <a:pt x="4922" y="3949"/>
                        <a:pt x="-232" y="1792"/>
                        <a:pt x="8" y="713"/>
                      </a:cubicBezTo>
                      <a:cubicBezTo>
                        <a:pt x="248" y="-485"/>
                        <a:pt x="5880" y="-126"/>
                        <a:pt x="12591" y="1432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23" name="Freeform: Shape 3122">
                  <a:extLst>
                    <a:ext uri="{FF2B5EF4-FFF2-40B4-BE49-F238E27FC236}">
                      <a16:creationId xmlns:a16="http://schemas.microsoft.com/office/drawing/2014/main" id="{C2409CA7-517F-3FBC-5D56-D2E76866D7C0}"/>
                    </a:ext>
                  </a:extLst>
                </p:cNvPr>
                <p:cNvSpPr/>
                <p:nvPr/>
              </p:nvSpPr>
              <p:spPr>
                <a:xfrm>
                  <a:off x="1366112" y="3428188"/>
                  <a:ext cx="24691" cy="5187"/>
                </a:xfrm>
                <a:custGeom>
                  <a:avLst/>
                  <a:gdLst>
                    <a:gd name="connsiteX0" fmla="*/ 12585 w 24691"/>
                    <a:gd name="connsiteY0" fmla="*/ 497 h 5187"/>
                    <a:gd name="connsiteX1" fmla="*/ 24690 w 24691"/>
                    <a:gd name="connsiteY1" fmla="*/ 4092 h 5187"/>
                    <a:gd name="connsiteX2" fmla="*/ 12106 w 24691"/>
                    <a:gd name="connsiteY2" fmla="*/ 4691 h 5187"/>
                    <a:gd name="connsiteX3" fmla="*/ 2 w 24691"/>
                    <a:gd name="connsiteY3" fmla="*/ 1096 h 5187"/>
                    <a:gd name="connsiteX4" fmla="*/ 12585 w 24691"/>
                    <a:gd name="connsiteY4" fmla="*/ 497 h 51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691" h="5187">
                      <a:moveTo>
                        <a:pt x="12585" y="497"/>
                      </a:moveTo>
                      <a:cubicBezTo>
                        <a:pt x="19416" y="1336"/>
                        <a:pt x="24809" y="2893"/>
                        <a:pt x="24690" y="4092"/>
                      </a:cubicBezTo>
                      <a:cubicBezTo>
                        <a:pt x="24570" y="5290"/>
                        <a:pt x="18937" y="5530"/>
                        <a:pt x="12106" y="4691"/>
                      </a:cubicBezTo>
                      <a:cubicBezTo>
                        <a:pt x="5275" y="3852"/>
                        <a:pt x="-118" y="2294"/>
                        <a:pt x="2" y="1096"/>
                      </a:cubicBezTo>
                      <a:cubicBezTo>
                        <a:pt x="122" y="-103"/>
                        <a:pt x="5754" y="-342"/>
                        <a:pt x="12585" y="497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24" name="Freeform: Shape 3123">
                  <a:extLst>
                    <a:ext uri="{FF2B5EF4-FFF2-40B4-BE49-F238E27FC236}">
                      <a16:creationId xmlns:a16="http://schemas.microsoft.com/office/drawing/2014/main" id="{A222E696-0676-4C5A-0DA8-C177F2FA04B9}"/>
                    </a:ext>
                  </a:extLst>
                </p:cNvPr>
                <p:cNvSpPr/>
                <p:nvPr/>
              </p:nvSpPr>
              <p:spPr>
                <a:xfrm>
                  <a:off x="1365273" y="3442455"/>
                  <a:ext cx="24811" cy="4217"/>
                </a:xfrm>
                <a:custGeom>
                  <a:avLst/>
                  <a:gdLst>
                    <a:gd name="connsiteX0" fmla="*/ 12466 w 24811"/>
                    <a:gd name="connsiteY0" fmla="*/ 11 h 4217"/>
                    <a:gd name="connsiteX1" fmla="*/ 24809 w 24811"/>
                    <a:gd name="connsiteY1" fmla="*/ 2288 h 4217"/>
                    <a:gd name="connsiteX2" fmla="*/ 12346 w 24811"/>
                    <a:gd name="connsiteY2" fmla="*/ 4206 h 4217"/>
                    <a:gd name="connsiteX3" fmla="*/ 2 w 24811"/>
                    <a:gd name="connsiteY3" fmla="*/ 1929 h 4217"/>
                    <a:gd name="connsiteX4" fmla="*/ 12466 w 24811"/>
                    <a:gd name="connsiteY4" fmla="*/ 11 h 4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811" h="4217">
                      <a:moveTo>
                        <a:pt x="12466" y="11"/>
                      </a:moveTo>
                      <a:cubicBezTo>
                        <a:pt x="19297" y="131"/>
                        <a:pt x="24929" y="1090"/>
                        <a:pt x="24809" y="2288"/>
                      </a:cubicBezTo>
                      <a:cubicBezTo>
                        <a:pt x="24809" y="3487"/>
                        <a:pt x="19177" y="4326"/>
                        <a:pt x="12346" y="4206"/>
                      </a:cubicBezTo>
                      <a:cubicBezTo>
                        <a:pt x="5515" y="4086"/>
                        <a:pt x="-118" y="3007"/>
                        <a:pt x="2" y="1929"/>
                      </a:cubicBezTo>
                      <a:cubicBezTo>
                        <a:pt x="2" y="730"/>
                        <a:pt x="5634" y="-109"/>
                        <a:pt x="12466" y="11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25" name="Freeform: Shape 3124">
                  <a:extLst>
                    <a:ext uri="{FF2B5EF4-FFF2-40B4-BE49-F238E27FC236}">
                      <a16:creationId xmlns:a16="http://schemas.microsoft.com/office/drawing/2014/main" id="{98FF2E71-D12B-BE2E-58FE-589A0098409B}"/>
                    </a:ext>
                  </a:extLst>
                </p:cNvPr>
                <p:cNvSpPr/>
                <p:nvPr/>
              </p:nvSpPr>
              <p:spPr>
                <a:xfrm>
                  <a:off x="1365994" y="3455987"/>
                  <a:ext cx="24809" cy="4716"/>
                </a:xfrm>
                <a:custGeom>
                  <a:avLst/>
                  <a:gdLst>
                    <a:gd name="connsiteX0" fmla="*/ 12224 w 24809"/>
                    <a:gd name="connsiteY0" fmla="*/ 261 h 4716"/>
                    <a:gd name="connsiteX1" fmla="*/ 24807 w 24809"/>
                    <a:gd name="connsiteY1" fmla="*/ 1220 h 4716"/>
                    <a:gd name="connsiteX2" fmla="*/ 12583 w 24809"/>
                    <a:gd name="connsiteY2" fmla="*/ 4456 h 4716"/>
                    <a:gd name="connsiteX3" fmla="*/ 0 w 24809"/>
                    <a:gd name="connsiteY3" fmla="*/ 3497 h 4716"/>
                    <a:gd name="connsiteX4" fmla="*/ 12224 w 24809"/>
                    <a:gd name="connsiteY4" fmla="*/ 261 h 4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809" h="4716">
                      <a:moveTo>
                        <a:pt x="12224" y="261"/>
                      </a:moveTo>
                      <a:cubicBezTo>
                        <a:pt x="19055" y="-338"/>
                        <a:pt x="24688" y="141"/>
                        <a:pt x="24807" y="1220"/>
                      </a:cubicBezTo>
                      <a:cubicBezTo>
                        <a:pt x="24927" y="2418"/>
                        <a:pt x="19414" y="3856"/>
                        <a:pt x="12583" y="4456"/>
                      </a:cubicBezTo>
                      <a:cubicBezTo>
                        <a:pt x="5752" y="5055"/>
                        <a:pt x="120" y="4575"/>
                        <a:pt x="0" y="3497"/>
                      </a:cubicBezTo>
                      <a:cubicBezTo>
                        <a:pt x="0" y="2298"/>
                        <a:pt x="5393" y="860"/>
                        <a:pt x="12224" y="261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26" name="Freeform: Shape 3125">
                  <a:extLst>
                    <a:ext uri="{FF2B5EF4-FFF2-40B4-BE49-F238E27FC236}">
                      <a16:creationId xmlns:a16="http://schemas.microsoft.com/office/drawing/2014/main" id="{926ED6F5-15DA-AF0C-EFEB-FF6A8012B5AE}"/>
                    </a:ext>
                  </a:extLst>
                </p:cNvPr>
                <p:cNvSpPr/>
                <p:nvPr/>
              </p:nvSpPr>
              <p:spPr>
                <a:xfrm>
                  <a:off x="1368383" y="3468823"/>
                  <a:ext cx="24343" cy="6249"/>
                </a:xfrm>
                <a:custGeom>
                  <a:avLst/>
                  <a:gdLst>
                    <a:gd name="connsiteX0" fmla="*/ 11752 w 24343"/>
                    <a:gd name="connsiteY0" fmla="*/ 1088 h 6249"/>
                    <a:gd name="connsiteX1" fmla="*/ 24336 w 24343"/>
                    <a:gd name="connsiteY1" fmla="*/ 728 h 6249"/>
                    <a:gd name="connsiteX2" fmla="*/ 12591 w 24343"/>
                    <a:gd name="connsiteY2" fmla="*/ 5162 h 6249"/>
                    <a:gd name="connsiteX3" fmla="*/ 8 w 24343"/>
                    <a:gd name="connsiteY3" fmla="*/ 5522 h 6249"/>
                    <a:gd name="connsiteX4" fmla="*/ 11752 w 24343"/>
                    <a:gd name="connsiteY4" fmla="*/ 1088 h 6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343" h="6249">
                      <a:moveTo>
                        <a:pt x="11752" y="1088"/>
                      </a:moveTo>
                      <a:cubicBezTo>
                        <a:pt x="18464" y="-231"/>
                        <a:pt x="24216" y="-351"/>
                        <a:pt x="24336" y="728"/>
                      </a:cubicBezTo>
                      <a:cubicBezTo>
                        <a:pt x="24576" y="1807"/>
                        <a:pt x="19302" y="3844"/>
                        <a:pt x="12591" y="5162"/>
                      </a:cubicBezTo>
                      <a:cubicBezTo>
                        <a:pt x="5880" y="6480"/>
                        <a:pt x="248" y="6600"/>
                        <a:pt x="8" y="5522"/>
                      </a:cubicBezTo>
                      <a:cubicBezTo>
                        <a:pt x="-232" y="4443"/>
                        <a:pt x="5041" y="2406"/>
                        <a:pt x="11752" y="1088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27" name="Freeform: Shape 3126">
                  <a:extLst>
                    <a:ext uri="{FF2B5EF4-FFF2-40B4-BE49-F238E27FC236}">
                      <a16:creationId xmlns:a16="http://schemas.microsoft.com/office/drawing/2014/main" id="{50D743B9-9240-F372-93F7-0F96C5D3A825}"/>
                    </a:ext>
                  </a:extLst>
                </p:cNvPr>
                <p:cNvSpPr/>
                <p:nvPr/>
              </p:nvSpPr>
              <p:spPr>
                <a:xfrm>
                  <a:off x="1372207" y="3481156"/>
                  <a:ext cx="23765" cy="8308"/>
                </a:xfrm>
                <a:custGeom>
                  <a:avLst/>
                  <a:gdLst>
                    <a:gd name="connsiteX0" fmla="*/ 11283 w 23765"/>
                    <a:gd name="connsiteY0" fmla="*/ 2177 h 8308"/>
                    <a:gd name="connsiteX1" fmla="*/ 23747 w 23765"/>
                    <a:gd name="connsiteY1" fmla="*/ 499 h 8308"/>
                    <a:gd name="connsiteX2" fmla="*/ 12482 w 23765"/>
                    <a:gd name="connsiteY2" fmla="*/ 6132 h 8308"/>
                    <a:gd name="connsiteX3" fmla="*/ 18 w 23765"/>
                    <a:gd name="connsiteY3" fmla="*/ 7810 h 8308"/>
                    <a:gd name="connsiteX4" fmla="*/ 11283 w 23765"/>
                    <a:gd name="connsiteY4" fmla="*/ 2177 h 8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765" h="8308">
                      <a:moveTo>
                        <a:pt x="11283" y="2177"/>
                      </a:moveTo>
                      <a:cubicBezTo>
                        <a:pt x="17875" y="140"/>
                        <a:pt x="23387" y="-579"/>
                        <a:pt x="23747" y="499"/>
                      </a:cubicBezTo>
                      <a:cubicBezTo>
                        <a:pt x="24106" y="1578"/>
                        <a:pt x="19073" y="4094"/>
                        <a:pt x="12482" y="6132"/>
                      </a:cubicBezTo>
                      <a:cubicBezTo>
                        <a:pt x="5890" y="8169"/>
                        <a:pt x="258" y="8888"/>
                        <a:pt x="18" y="7810"/>
                      </a:cubicBezTo>
                      <a:cubicBezTo>
                        <a:pt x="-341" y="6731"/>
                        <a:pt x="4692" y="4214"/>
                        <a:pt x="11283" y="2177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28" name="Freeform: Shape 3127">
                  <a:extLst>
                    <a:ext uri="{FF2B5EF4-FFF2-40B4-BE49-F238E27FC236}">
                      <a16:creationId xmlns:a16="http://schemas.microsoft.com/office/drawing/2014/main" id="{6F494C10-C164-877B-9353-B135DE6FEF0D}"/>
                    </a:ext>
                  </a:extLst>
                </p:cNvPr>
                <p:cNvSpPr/>
                <p:nvPr/>
              </p:nvSpPr>
              <p:spPr>
                <a:xfrm>
                  <a:off x="1377585" y="3492972"/>
                  <a:ext cx="22836" cy="10566"/>
                </a:xfrm>
                <a:custGeom>
                  <a:avLst/>
                  <a:gdLst>
                    <a:gd name="connsiteX0" fmla="*/ 10579 w 22836"/>
                    <a:gd name="connsiteY0" fmla="*/ 3303 h 10566"/>
                    <a:gd name="connsiteX1" fmla="*/ 22803 w 22836"/>
                    <a:gd name="connsiteY1" fmla="*/ 427 h 10566"/>
                    <a:gd name="connsiteX2" fmla="*/ 12257 w 22836"/>
                    <a:gd name="connsiteY2" fmla="*/ 7258 h 10566"/>
                    <a:gd name="connsiteX3" fmla="*/ 33 w 22836"/>
                    <a:gd name="connsiteY3" fmla="*/ 10254 h 10566"/>
                    <a:gd name="connsiteX4" fmla="*/ 10579 w 22836"/>
                    <a:gd name="connsiteY4" fmla="*/ 3303 h 10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36" h="10566">
                      <a:moveTo>
                        <a:pt x="10579" y="3303"/>
                      </a:moveTo>
                      <a:cubicBezTo>
                        <a:pt x="16931" y="667"/>
                        <a:pt x="22324" y="-771"/>
                        <a:pt x="22803" y="427"/>
                      </a:cubicBezTo>
                      <a:cubicBezTo>
                        <a:pt x="23283" y="1506"/>
                        <a:pt x="18489" y="4502"/>
                        <a:pt x="12257" y="7258"/>
                      </a:cubicBezTo>
                      <a:cubicBezTo>
                        <a:pt x="5905" y="9895"/>
                        <a:pt x="512" y="11213"/>
                        <a:pt x="33" y="10254"/>
                      </a:cubicBezTo>
                      <a:cubicBezTo>
                        <a:pt x="-446" y="9056"/>
                        <a:pt x="4347" y="6060"/>
                        <a:pt x="10579" y="3303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29" name="Freeform: Shape 3128">
                  <a:extLst>
                    <a:ext uri="{FF2B5EF4-FFF2-40B4-BE49-F238E27FC236}">
                      <a16:creationId xmlns:a16="http://schemas.microsoft.com/office/drawing/2014/main" id="{51C84AFE-AC25-8A03-73C2-9EFF5C6C3DCE}"/>
                    </a:ext>
                  </a:extLst>
                </p:cNvPr>
                <p:cNvSpPr/>
                <p:nvPr/>
              </p:nvSpPr>
              <p:spPr>
                <a:xfrm>
                  <a:off x="1384413" y="3504244"/>
                  <a:ext cx="21782" cy="12706"/>
                </a:xfrm>
                <a:custGeom>
                  <a:avLst/>
                  <a:gdLst>
                    <a:gd name="connsiteX0" fmla="*/ 9863 w 21782"/>
                    <a:gd name="connsiteY0" fmla="*/ 4496 h 12706"/>
                    <a:gd name="connsiteX1" fmla="*/ 21728 w 21782"/>
                    <a:gd name="connsiteY1" fmla="*/ 301 h 12706"/>
                    <a:gd name="connsiteX2" fmla="*/ 11901 w 21782"/>
                    <a:gd name="connsiteY2" fmla="*/ 8211 h 12706"/>
                    <a:gd name="connsiteX3" fmla="*/ 36 w 21782"/>
                    <a:gd name="connsiteY3" fmla="*/ 12405 h 12706"/>
                    <a:gd name="connsiteX4" fmla="*/ 9863 w 21782"/>
                    <a:gd name="connsiteY4" fmla="*/ 4496 h 12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782" h="12706">
                      <a:moveTo>
                        <a:pt x="9863" y="4496"/>
                      </a:moveTo>
                      <a:cubicBezTo>
                        <a:pt x="15856" y="1140"/>
                        <a:pt x="21129" y="-778"/>
                        <a:pt x="21728" y="301"/>
                      </a:cubicBezTo>
                      <a:cubicBezTo>
                        <a:pt x="22327" y="1260"/>
                        <a:pt x="17893" y="4855"/>
                        <a:pt x="11901" y="8211"/>
                      </a:cubicBezTo>
                      <a:cubicBezTo>
                        <a:pt x="5909" y="11566"/>
                        <a:pt x="516" y="13484"/>
                        <a:pt x="36" y="12405"/>
                      </a:cubicBezTo>
                      <a:cubicBezTo>
                        <a:pt x="-443" y="11326"/>
                        <a:pt x="3871" y="7851"/>
                        <a:pt x="9863" y="4496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30" name="Freeform: Shape 3129">
                  <a:extLst>
                    <a:ext uri="{FF2B5EF4-FFF2-40B4-BE49-F238E27FC236}">
                      <a16:creationId xmlns:a16="http://schemas.microsoft.com/office/drawing/2014/main" id="{A0E4CD7B-B3C6-6230-AB11-B71E1E7B0EFD}"/>
                    </a:ext>
                  </a:extLst>
                </p:cNvPr>
                <p:cNvSpPr/>
                <p:nvPr/>
              </p:nvSpPr>
              <p:spPr>
                <a:xfrm>
                  <a:off x="1392539" y="3514880"/>
                  <a:ext cx="20493" cy="14683"/>
                </a:xfrm>
                <a:custGeom>
                  <a:avLst/>
                  <a:gdLst>
                    <a:gd name="connsiteX0" fmla="*/ 9048 w 20493"/>
                    <a:gd name="connsiteY0" fmla="*/ 5604 h 14683"/>
                    <a:gd name="connsiteX1" fmla="*/ 20433 w 20493"/>
                    <a:gd name="connsiteY1" fmla="*/ 211 h 14683"/>
                    <a:gd name="connsiteX2" fmla="*/ 11445 w 20493"/>
                    <a:gd name="connsiteY2" fmla="*/ 9079 h 14683"/>
                    <a:gd name="connsiteX3" fmla="*/ 60 w 20493"/>
                    <a:gd name="connsiteY3" fmla="*/ 14472 h 14683"/>
                    <a:gd name="connsiteX4" fmla="*/ 9048 w 20493"/>
                    <a:gd name="connsiteY4" fmla="*/ 5604 h 14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493" h="14683">
                      <a:moveTo>
                        <a:pt x="9048" y="5604"/>
                      </a:moveTo>
                      <a:cubicBezTo>
                        <a:pt x="14681" y="1649"/>
                        <a:pt x="19714" y="-748"/>
                        <a:pt x="20433" y="211"/>
                      </a:cubicBezTo>
                      <a:cubicBezTo>
                        <a:pt x="21032" y="1170"/>
                        <a:pt x="17078" y="5124"/>
                        <a:pt x="11445" y="9079"/>
                      </a:cubicBezTo>
                      <a:cubicBezTo>
                        <a:pt x="5812" y="13034"/>
                        <a:pt x="779" y="15431"/>
                        <a:pt x="60" y="14472"/>
                      </a:cubicBezTo>
                      <a:cubicBezTo>
                        <a:pt x="-539" y="13514"/>
                        <a:pt x="3416" y="9439"/>
                        <a:pt x="9048" y="5604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31" name="Freeform: Shape 3130">
                  <a:extLst>
                    <a:ext uri="{FF2B5EF4-FFF2-40B4-BE49-F238E27FC236}">
                      <a16:creationId xmlns:a16="http://schemas.microsoft.com/office/drawing/2014/main" id="{31E279F1-291C-964F-79FD-13C1FDD9B41A}"/>
                    </a:ext>
                  </a:extLst>
                </p:cNvPr>
                <p:cNvSpPr/>
                <p:nvPr/>
              </p:nvSpPr>
              <p:spPr>
                <a:xfrm>
                  <a:off x="1401975" y="3524538"/>
                  <a:ext cx="19000" cy="16584"/>
                </a:xfrm>
                <a:custGeom>
                  <a:avLst/>
                  <a:gdLst>
                    <a:gd name="connsiteX0" fmla="*/ 8121 w 19000"/>
                    <a:gd name="connsiteY0" fmla="*/ 6732 h 16584"/>
                    <a:gd name="connsiteX1" fmla="*/ 18907 w 19000"/>
                    <a:gd name="connsiteY1" fmla="*/ 141 h 16584"/>
                    <a:gd name="connsiteX2" fmla="*/ 10877 w 19000"/>
                    <a:gd name="connsiteY2" fmla="*/ 9848 h 16584"/>
                    <a:gd name="connsiteX3" fmla="*/ 92 w 19000"/>
                    <a:gd name="connsiteY3" fmla="*/ 16439 h 16584"/>
                    <a:gd name="connsiteX4" fmla="*/ 8121 w 19000"/>
                    <a:gd name="connsiteY4" fmla="*/ 6732 h 16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00" h="16584">
                      <a:moveTo>
                        <a:pt x="8121" y="6732"/>
                      </a:moveTo>
                      <a:cubicBezTo>
                        <a:pt x="13274" y="2298"/>
                        <a:pt x="18068" y="-698"/>
                        <a:pt x="18907" y="141"/>
                      </a:cubicBezTo>
                      <a:cubicBezTo>
                        <a:pt x="19626" y="980"/>
                        <a:pt x="16150" y="5414"/>
                        <a:pt x="10877" y="9848"/>
                      </a:cubicBezTo>
                      <a:cubicBezTo>
                        <a:pt x="5724" y="14402"/>
                        <a:pt x="811" y="17278"/>
                        <a:pt x="92" y="16439"/>
                      </a:cubicBezTo>
                      <a:cubicBezTo>
                        <a:pt x="-627" y="15601"/>
                        <a:pt x="2968" y="11286"/>
                        <a:pt x="8121" y="6732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32" name="Freeform: Shape 3131">
                  <a:extLst>
                    <a:ext uri="{FF2B5EF4-FFF2-40B4-BE49-F238E27FC236}">
                      <a16:creationId xmlns:a16="http://schemas.microsoft.com/office/drawing/2014/main" id="{72480D30-7958-C5D2-2CC3-AE03495244C7}"/>
                    </a:ext>
                  </a:extLst>
                </p:cNvPr>
                <p:cNvSpPr/>
                <p:nvPr/>
              </p:nvSpPr>
              <p:spPr>
                <a:xfrm>
                  <a:off x="1412711" y="3533422"/>
                  <a:ext cx="17174" cy="18466"/>
                </a:xfrm>
                <a:custGeom>
                  <a:avLst/>
                  <a:gdLst>
                    <a:gd name="connsiteX0" fmla="*/ 6972 w 17174"/>
                    <a:gd name="connsiteY0" fmla="*/ 7795 h 18466"/>
                    <a:gd name="connsiteX1" fmla="*/ 17038 w 17174"/>
                    <a:gd name="connsiteY1" fmla="*/ 125 h 18466"/>
                    <a:gd name="connsiteX2" fmla="*/ 10087 w 17174"/>
                    <a:gd name="connsiteY2" fmla="*/ 10671 h 18466"/>
                    <a:gd name="connsiteX3" fmla="*/ 141 w 17174"/>
                    <a:gd name="connsiteY3" fmla="*/ 18341 h 18466"/>
                    <a:gd name="connsiteX4" fmla="*/ 6972 w 17174"/>
                    <a:gd name="connsiteY4" fmla="*/ 7795 h 18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74" h="18466">
                      <a:moveTo>
                        <a:pt x="6972" y="7795"/>
                      </a:moveTo>
                      <a:cubicBezTo>
                        <a:pt x="11645" y="2762"/>
                        <a:pt x="16080" y="-714"/>
                        <a:pt x="17038" y="125"/>
                      </a:cubicBezTo>
                      <a:cubicBezTo>
                        <a:pt x="17877" y="964"/>
                        <a:pt x="14761" y="5638"/>
                        <a:pt x="10087" y="10671"/>
                      </a:cubicBezTo>
                      <a:cubicBezTo>
                        <a:pt x="5414" y="15705"/>
                        <a:pt x="860" y="19180"/>
                        <a:pt x="141" y="18341"/>
                      </a:cubicBezTo>
                      <a:cubicBezTo>
                        <a:pt x="-698" y="17502"/>
                        <a:pt x="2298" y="12828"/>
                        <a:pt x="6972" y="7795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33" name="Freeform: Shape 3132">
                  <a:extLst>
                    <a:ext uri="{FF2B5EF4-FFF2-40B4-BE49-F238E27FC236}">
                      <a16:creationId xmlns:a16="http://schemas.microsoft.com/office/drawing/2014/main" id="{7D4A3647-2CDE-127F-D84D-DCA17209C3DF}"/>
                    </a:ext>
                  </a:extLst>
                </p:cNvPr>
                <p:cNvSpPr/>
                <p:nvPr/>
              </p:nvSpPr>
              <p:spPr>
                <a:xfrm>
                  <a:off x="1424393" y="3541370"/>
                  <a:ext cx="15261" cy="19947"/>
                </a:xfrm>
                <a:custGeom>
                  <a:avLst/>
                  <a:gdLst>
                    <a:gd name="connsiteX0" fmla="*/ 5956 w 15261"/>
                    <a:gd name="connsiteY0" fmla="*/ 8715 h 19947"/>
                    <a:gd name="connsiteX1" fmla="*/ 15064 w 15261"/>
                    <a:gd name="connsiteY1" fmla="*/ 87 h 19947"/>
                    <a:gd name="connsiteX2" fmla="*/ 9311 w 15261"/>
                    <a:gd name="connsiteY2" fmla="*/ 11232 h 19947"/>
                    <a:gd name="connsiteX3" fmla="*/ 203 w 15261"/>
                    <a:gd name="connsiteY3" fmla="*/ 19861 h 19947"/>
                    <a:gd name="connsiteX4" fmla="*/ 5956 w 15261"/>
                    <a:gd name="connsiteY4" fmla="*/ 8715 h 199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261" h="19947">
                      <a:moveTo>
                        <a:pt x="5956" y="8715"/>
                      </a:moveTo>
                      <a:cubicBezTo>
                        <a:pt x="10030" y="3202"/>
                        <a:pt x="14105" y="-632"/>
                        <a:pt x="15064" y="87"/>
                      </a:cubicBezTo>
                      <a:cubicBezTo>
                        <a:pt x="16023" y="806"/>
                        <a:pt x="13386" y="5839"/>
                        <a:pt x="9311" y="11232"/>
                      </a:cubicBezTo>
                      <a:cubicBezTo>
                        <a:pt x="5117" y="16745"/>
                        <a:pt x="1042" y="20580"/>
                        <a:pt x="203" y="19861"/>
                      </a:cubicBezTo>
                      <a:cubicBezTo>
                        <a:pt x="-755" y="19261"/>
                        <a:pt x="1761" y="14228"/>
                        <a:pt x="5956" y="8715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34" name="Freeform: Shape 3133">
                  <a:extLst>
                    <a:ext uri="{FF2B5EF4-FFF2-40B4-BE49-F238E27FC236}">
                      <a16:creationId xmlns:a16="http://schemas.microsoft.com/office/drawing/2014/main" id="{11368BF7-EF9C-5FF0-6948-24969091B182}"/>
                    </a:ext>
                  </a:extLst>
                </p:cNvPr>
                <p:cNvSpPr/>
                <p:nvPr/>
              </p:nvSpPr>
              <p:spPr>
                <a:xfrm>
                  <a:off x="1436943" y="3548232"/>
                  <a:ext cx="13177" cy="21443"/>
                </a:xfrm>
                <a:custGeom>
                  <a:avLst/>
                  <a:gdLst>
                    <a:gd name="connsiteX0" fmla="*/ 4791 w 13177"/>
                    <a:gd name="connsiteY0" fmla="*/ 9643 h 21443"/>
                    <a:gd name="connsiteX1" fmla="*/ 12940 w 13177"/>
                    <a:gd name="connsiteY1" fmla="*/ 56 h 21443"/>
                    <a:gd name="connsiteX2" fmla="*/ 8386 w 13177"/>
                    <a:gd name="connsiteY2" fmla="*/ 11800 h 21443"/>
                    <a:gd name="connsiteX3" fmla="*/ 237 w 13177"/>
                    <a:gd name="connsiteY3" fmla="*/ 21388 h 21443"/>
                    <a:gd name="connsiteX4" fmla="*/ 4791 w 13177"/>
                    <a:gd name="connsiteY4" fmla="*/ 9643 h 214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177" h="21443">
                      <a:moveTo>
                        <a:pt x="4791" y="9643"/>
                      </a:moveTo>
                      <a:cubicBezTo>
                        <a:pt x="8266" y="3771"/>
                        <a:pt x="11981" y="-544"/>
                        <a:pt x="12940" y="56"/>
                      </a:cubicBezTo>
                      <a:cubicBezTo>
                        <a:pt x="13899" y="655"/>
                        <a:pt x="11862" y="5928"/>
                        <a:pt x="8386" y="11800"/>
                      </a:cubicBezTo>
                      <a:cubicBezTo>
                        <a:pt x="4791" y="17672"/>
                        <a:pt x="1196" y="21987"/>
                        <a:pt x="237" y="21388"/>
                      </a:cubicBezTo>
                      <a:cubicBezTo>
                        <a:pt x="-722" y="20668"/>
                        <a:pt x="1315" y="15396"/>
                        <a:pt x="4791" y="9643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35" name="Freeform: Shape 3134">
                  <a:extLst>
                    <a:ext uri="{FF2B5EF4-FFF2-40B4-BE49-F238E27FC236}">
                      <a16:creationId xmlns:a16="http://schemas.microsoft.com/office/drawing/2014/main" id="{F688B2AF-0944-538E-EC1D-E51A3EEB17CA}"/>
                    </a:ext>
                  </a:extLst>
                </p:cNvPr>
                <p:cNvSpPr/>
                <p:nvPr/>
              </p:nvSpPr>
              <p:spPr>
                <a:xfrm>
                  <a:off x="1450364" y="3553886"/>
                  <a:ext cx="11127" cy="22717"/>
                </a:xfrm>
                <a:custGeom>
                  <a:avLst/>
                  <a:gdLst>
                    <a:gd name="connsiteX0" fmla="*/ 3594 w 11127"/>
                    <a:gd name="connsiteY0" fmla="*/ 10460 h 22717"/>
                    <a:gd name="connsiteX1" fmla="*/ 10784 w 11127"/>
                    <a:gd name="connsiteY1" fmla="*/ 34 h 22717"/>
                    <a:gd name="connsiteX2" fmla="*/ 7429 w 11127"/>
                    <a:gd name="connsiteY2" fmla="*/ 12258 h 22717"/>
                    <a:gd name="connsiteX3" fmla="*/ 358 w 11127"/>
                    <a:gd name="connsiteY3" fmla="*/ 22684 h 22717"/>
                    <a:gd name="connsiteX4" fmla="*/ 3594 w 11127"/>
                    <a:gd name="connsiteY4" fmla="*/ 10460 h 22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127" h="22717">
                      <a:moveTo>
                        <a:pt x="3594" y="10460"/>
                      </a:moveTo>
                      <a:cubicBezTo>
                        <a:pt x="6470" y="4228"/>
                        <a:pt x="9706" y="-445"/>
                        <a:pt x="10784" y="34"/>
                      </a:cubicBezTo>
                      <a:cubicBezTo>
                        <a:pt x="11863" y="513"/>
                        <a:pt x="10305" y="6026"/>
                        <a:pt x="7429" y="12258"/>
                      </a:cubicBezTo>
                      <a:cubicBezTo>
                        <a:pt x="4553" y="18490"/>
                        <a:pt x="1317" y="23164"/>
                        <a:pt x="358" y="22684"/>
                      </a:cubicBezTo>
                      <a:cubicBezTo>
                        <a:pt x="-720" y="22085"/>
                        <a:pt x="718" y="16572"/>
                        <a:pt x="3594" y="10460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36" name="Freeform: Shape 3135">
                  <a:extLst>
                    <a:ext uri="{FF2B5EF4-FFF2-40B4-BE49-F238E27FC236}">
                      <a16:creationId xmlns:a16="http://schemas.microsoft.com/office/drawing/2014/main" id="{7515C4DB-82DF-0BB8-24C2-7013FDF79620}"/>
                    </a:ext>
                  </a:extLst>
                </p:cNvPr>
                <p:cNvSpPr/>
                <p:nvPr/>
              </p:nvSpPr>
              <p:spPr>
                <a:xfrm>
                  <a:off x="1464278" y="3558443"/>
                  <a:ext cx="8962" cy="23552"/>
                </a:xfrm>
                <a:custGeom>
                  <a:avLst/>
                  <a:gdLst>
                    <a:gd name="connsiteX0" fmla="*/ 2504 w 8962"/>
                    <a:gd name="connsiteY0" fmla="*/ 11057 h 23552"/>
                    <a:gd name="connsiteX1" fmla="*/ 8496 w 8962"/>
                    <a:gd name="connsiteY1" fmla="*/ 32 h 23552"/>
                    <a:gd name="connsiteX2" fmla="*/ 6458 w 8962"/>
                    <a:gd name="connsiteY2" fmla="*/ 12495 h 23552"/>
                    <a:gd name="connsiteX3" fmla="*/ 466 w 8962"/>
                    <a:gd name="connsiteY3" fmla="*/ 23521 h 23552"/>
                    <a:gd name="connsiteX4" fmla="*/ 2504 w 8962"/>
                    <a:gd name="connsiteY4" fmla="*/ 11057 h 23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62" h="23552">
                      <a:moveTo>
                        <a:pt x="2504" y="11057"/>
                      </a:moveTo>
                      <a:cubicBezTo>
                        <a:pt x="4781" y="4586"/>
                        <a:pt x="7417" y="-448"/>
                        <a:pt x="8496" y="32"/>
                      </a:cubicBezTo>
                      <a:cubicBezTo>
                        <a:pt x="9574" y="391"/>
                        <a:pt x="8735" y="6024"/>
                        <a:pt x="6458" y="12495"/>
                      </a:cubicBezTo>
                      <a:cubicBezTo>
                        <a:pt x="4181" y="18967"/>
                        <a:pt x="1545" y="24000"/>
                        <a:pt x="466" y="23521"/>
                      </a:cubicBezTo>
                      <a:cubicBezTo>
                        <a:pt x="-612" y="23041"/>
                        <a:pt x="227" y="17529"/>
                        <a:pt x="2504" y="11057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37" name="Freeform: Shape 3136">
                  <a:extLst>
                    <a:ext uri="{FF2B5EF4-FFF2-40B4-BE49-F238E27FC236}">
                      <a16:creationId xmlns:a16="http://schemas.microsoft.com/office/drawing/2014/main" id="{32F54E42-CC31-B76C-443B-91DACAB269BD}"/>
                    </a:ext>
                  </a:extLst>
                </p:cNvPr>
                <p:cNvSpPr/>
                <p:nvPr/>
              </p:nvSpPr>
              <p:spPr>
                <a:xfrm>
                  <a:off x="1478651" y="3561573"/>
                  <a:ext cx="6887" cy="24233"/>
                </a:xfrm>
                <a:custGeom>
                  <a:avLst/>
                  <a:gdLst>
                    <a:gd name="connsiteX0" fmla="*/ 1432 w 6887"/>
                    <a:gd name="connsiteY0" fmla="*/ 11642 h 24233"/>
                    <a:gd name="connsiteX1" fmla="*/ 6226 w 6887"/>
                    <a:gd name="connsiteY1" fmla="*/ 17 h 24233"/>
                    <a:gd name="connsiteX2" fmla="*/ 5507 w 6887"/>
                    <a:gd name="connsiteY2" fmla="*/ 12601 h 24233"/>
                    <a:gd name="connsiteX3" fmla="*/ 713 w 6887"/>
                    <a:gd name="connsiteY3" fmla="*/ 24226 h 24233"/>
                    <a:gd name="connsiteX4" fmla="*/ 1432 w 6887"/>
                    <a:gd name="connsiteY4" fmla="*/ 11642 h 24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887" h="24233">
                      <a:moveTo>
                        <a:pt x="1432" y="11642"/>
                      </a:moveTo>
                      <a:cubicBezTo>
                        <a:pt x="2990" y="4931"/>
                        <a:pt x="5148" y="-342"/>
                        <a:pt x="6226" y="17"/>
                      </a:cubicBezTo>
                      <a:cubicBezTo>
                        <a:pt x="7305" y="257"/>
                        <a:pt x="7065" y="5890"/>
                        <a:pt x="5507" y="12601"/>
                      </a:cubicBezTo>
                      <a:cubicBezTo>
                        <a:pt x="3949" y="19312"/>
                        <a:pt x="1792" y="24465"/>
                        <a:pt x="713" y="24226"/>
                      </a:cubicBezTo>
                      <a:cubicBezTo>
                        <a:pt x="-485" y="23986"/>
                        <a:pt x="-126" y="18353"/>
                        <a:pt x="1432" y="11642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38" name="Freeform: Shape 3137">
                  <a:extLst>
                    <a:ext uri="{FF2B5EF4-FFF2-40B4-BE49-F238E27FC236}">
                      <a16:creationId xmlns:a16="http://schemas.microsoft.com/office/drawing/2014/main" id="{EB2FB3BA-8C01-B549-BC3E-F8B493DF0A04}"/>
                    </a:ext>
                  </a:extLst>
                </p:cNvPr>
                <p:cNvSpPr/>
                <p:nvPr/>
              </p:nvSpPr>
              <p:spPr>
                <a:xfrm>
                  <a:off x="1493249" y="3563506"/>
                  <a:ext cx="5187" cy="24691"/>
                </a:xfrm>
                <a:custGeom>
                  <a:avLst/>
                  <a:gdLst>
                    <a:gd name="connsiteX0" fmla="*/ 497 w 5187"/>
                    <a:gd name="connsiteY0" fmla="*/ 12106 h 24691"/>
                    <a:gd name="connsiteX1" fmla="*/ 4092 w 5187"/>
                    <a:gd name="connsiteY1" fmla="*/ 2 h 24691"/>
                    <a:gd name="connsiteX2" fmla="*/ 4691 w 5187"/>
                    <a:gd name="connsiteY2" fmla="*/ 12585 h 24691"/>
                    <a:gd name="connsiteX3" fmla="*/ 1096 w 5187"/>
                    <a:gd name="connsiteY3" fmla="*/ 24689 h 24691"/>
                    <a:gd name="connsiteX4" fmla="*/ 497 w 5187"/>
                    <a:gd name="connsiteY4" fmla="*/ 12106 h 24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87" h="24691">
                      <a:moveTo>
                        <a:pt x="497" y="12106"/>
                      </a:moveTo>
                      <a:cubicBezTo>
                        <a:pt x="1336" y="5275"/>
                        <a:pt x="2894" y="-118"/>
                        <a:pt x="4092" y="2"/>
                      </a:cubicBezTo>
                      <a:cubicBezTo>
                        <a:pt x="5290" y="122"/>
                        <a:pt x="5530" y="5754"/>
                        <a:pt x="4691" y="12585"/>
                      </a:cubicBezTo>
                      <a:cubicBezTo>
                        <a:pt x="3852" y="19416"/>
                        <a:pt x="2294" y="24809"/>
                        <a:pt x="1096" y="24689"/>
                      </a:cubicBezTo>
                      <a:cubicBezTo>
                        <a:pt x="-103" y="24570"/>
                        <a:pt x="-342" y="18937"/>
                        <a:pt x="497" y="12106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39" name="Freeform: Shape 3138">
                  <a:extLst>
                    <a:ext uri="{FF2B5EF4-FFF2-40B4-BE49-F238E27FC236}">
                      <a16:creationId xmlns:a16="http://schemas.microsoft.com/office/drawing/2014/main" id="{BE6E11C4-6A91-AC55-402C-1B2EC35C76A7}"/>
                    </a:ext>
                  </a:extLst>
                </p:cNvPr>
                <p:cNvSpPr/>
                <p:nvPr/>
              </p:nvSpPr>
              <p:spPr>
                <a:xfrm>
                  <a:off x="1507398" y="3564225"/>
                  <a:ext cx="4216" cy="24811"/>
                </a:xfrm>
                <a:custGeom>
                  <a:avLst/>
                  <a:gdLst>
                    <a:gd name="connsiteX0" fmla="*/ 10 w 4216"/>
                    <a:gd name="connsiteY0" fmla="*/ 12346 h 24811"/>
                    <a:gd name="connsiteX1" fmla="*/ 2287 w 4216"/>
                    <a:gd name="connsiteY1" fmla="*/ 2 h 24811"/>
                    <a:gd name="connsiteX2" fmla="*/ 4205 w 4216"/>
                    <a:gd name="connsiteY2" fmla="*/ 12466 h 24811"/>
                    <a:gd name="connsiteX3" fmla="*/ 1928 w 4216"/>
                    <a:gd name="connsiteY3" fmla="*/ 24809 h 24811"/>
                    <a:gd name="connsiteX4" fmla="*/ 10 w 4216"/>
                    <a:gd name="connsiteY4" fmla="*/ 12346 h 24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16" h="24811">
                      <a:moveTo>
                        <a:pt x="10" y="12346"/>
                      </a:moveTo>
                      <a:cubicBezTo>
                        <a:pt x="130" y="5515"/>
                        <a:pt x="1209" y="-118"/>
                        <a:pt x="2287" y="2"/>
                      </a:cubicBezTo>
                      <a:cubicBezTo>
                        <a:pt x="3486" y="2"/>
                        <a:pt x="4324" y="5634"/>
                        <a:pt x="4205" y="12466"/>
                      </a:cubicBezTo>
                      <a:cubicBezTo>
                        <a:pt x="4085" y="19297"/>
                        <a:pt x="3006" y="24929"/>
                        <a:pt x="1928" y="24809"/>
                      </a:cubicBezTo>
                      <a:cubicBezTo>
                        <a:pt x="849" y="24809"/>
                        <a:pt x="-110" y="19177"/>
                        <a:pt x="10" y="12346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40" name="Freeform: Shape 3139">
                  <a:extLst>
                    <a:ext uri="{FF2B5EF4-FFF2-40B4-BE49-F238E27FC236}">
                      <a16:creationId xmlns:a16="http://schemas.microsoft.com/office/drawing/2014/main" id="{B3A159C6-A079-A0DD-2D7E-BFC1968A8F2E}"/>
                    </a:ext>
                  </a:extLst>
                </p:cNvPr>
                <p:cNvSpPr/>
                <p:nvPr/>
              </p:nvSpPr>
              <p:spPr>
                <a:xfrm>
                  <a:off x="1521025" y="3563506"/>
                  <a:ext cx="4740" cy="24809"/>
                </a:xfrm>
                <a:custGeom>
                  <a:avLst/>
                  <a:gdLst>
                    <a:gd name="connsiteX0" fmla="*/ 285 w 4740"/>
                    <a:gd name="connsiteY0" fmla="*/ 12585 h 24809"/>
                    <a:gd name="connsiteX1" fmla="*/ 1243 w 4740"/>
                    <a:gd name="connsiteY1" fmla="*/ 2 h 24809"/>
                    <a:gd name="connsiteX2" fmla="*/ 4479 w 4740"/>
                    <a:gd name="connsiteY2" fmla="*/ 12226 h 24809"/>
                    <a:gd name="connsiteX3" fmla="*/ 3520 w 4740"/>
                    <a:gd name="connsiteY3" fmla="*/ 24809 h 24809"/>
                    <a:gd name="connsiteX4" fmla="*/ 285 w 4740"/>
                    <a:gd name="connsiteY4" fmla="*/ 12585 h 24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40" h="24809">
                      <a:moveTo>
                        <a:pt x="285" y="12585"/>
                      </a:moveTo>
                      <a:cubicBezTo>
                        <a:pt x="-315" y="5754"/>
                        <a:pt x="45" y="122"/>
                        <a:pt x="1243" y="2"/>
                      </a:cubicBezTo>
                      <a:cubicBezTo>
                        <a:pt x="2442" y="-118"/>
                        <a:pt x="3880" y="5395"/>
                        <a:pt x="4479" y="12226"/>
                      </a:cubicBezTo>
                      <a:cubicBezTo>
                        <a:pt x="5078" y="19057"/>
                        <a:pt x="4599" y="24689"/>
                        <a:pt x="3520" y="24809"/>
                      </a:cubicBezTo>
                      <a:cubicBezTo>
                        <a:pt x="2322" y="24809"/>
                        <a:pt x="764" y="19416"/>
                        <a:pt x="285" y="12585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41" name="Freeform: Shape 3140">
                  <a:extLst>
                    <a:ext uri="{FF2B5EF4-FFF2-40B4-BE49-F238E27FC236}">
                      <a16:creationId xmlns:a16="http://schemas.microsoft.com/office/drawing/2014/main" id="{702A833D-F3AD-B40B-FAF7-095C5EA3F41E}"/>
                    </a:ext>
                  </a:extLst>
                </p:cNvPr>
                <p:cNvSpPr/>
                <p:nvPr/>
              </p:nvSpPr>
              <p:spPr>
                <a:xfrm>
                  <a:off x="1533835" y="3561582"/>
                  <a:ext cx="6299" cy="24343"/>
                </a:xfrm>
                <a:custGeom>
                  <a:avLst/>
                  <a:gdLst>
                    <a:gd name="connsiteX0" fmla="*/ 1137 w 6299"/>
                    <a:gd name="connsiteY0" fmla="*/ 12591 h 24343"/>
                    <a:gd name="connsiteX1" fmla="*/ 777 w 6299"/>
                    <a:gd name="connsiteY1" fmla="*/ 8 h 24343"/>
                    <a:gd name="connsiteX2" fmla="*/ 5211 w 6299"/>
                    <a:gd name="connsiteY2" fmla="*/ 11753 h 24343"/>
                    <a:gd name="connsiteX3" fmla="*/ 5571 w 6299"/>
                    <a:gd name="connsiteY3" fmla="*/ 24336 h 24343"/>
                    <a:gd name="connsiteX4" fmla="*/ 1137 w 6299"/>
                    <a:gd name="connsiteY4" fmla="*/ 12591 h 24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99" h="24343">
                      <a:moveTo>
                        <a:pt x="1137" y="12591"/>
                      </a:moveTo>
                      <a:cubicBezTo>
                        <a:pt x="-181" y="5880"/>
                        <a:pt x="-421" y="128"/>
                        <a:pt x="777" y="8"/>
                      </a:cubicBezTo>
                      <a:cubicBezTo>
                        <a:pt x="1976" y="-232"/>
                        <a:pt x="3893" y="5041"/>
                        <a:pt x="5211" y="11753"/>
                      </a:cubicBezTo>
                      <a:cubicBezTo>
                        <a:pt x="6530" y="18464"/>
                        <a:pt x="6650" y="24096"/>
                        <a:pt x="5571" y="24336"/>
                      </a:cubicBezTo>
                      <a:cubicBezTo>
                        <a:pt x="4373" y="24576"/>
                        <a:pt x="2455" y="19303"/>
                        <a:pt x="1137" y="12591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42" name="Freeform: Shape 3141">
                  <a:extLst>
                    <a:ext uri="{FF2B5EF4-FFF2-40B4-BE49-F238E27FC236}">
                      <a16:creationId xmlns:a16="http://schemas.microsoft.com/office/drawing/2014/main" id="{961B8A05-9548-6B1C-EE80-554EB7EBCCF1}"/>
                    </a:ext>
                  </a:extLst>
                </p:cNvPr>
                <p:cNvSpPr/>
                <p:nvPr/>
              </p:nvSpPr>
              <p:spPr>
                <a:xfrm>
                  <a:off x="1546217" y="3558336"/>
                  <a:ext cx="8308" cy="23764"/>
                </a:xfrm>
                <a:custGeom>
                  <a:avLst/>
                  <a:gdLst>
                    <a:gd name="connsiteX0" fmla="*/ 2177 w 8308"/>
                    <a:gd name="connsiteY0" fmla="*/ 12482 h 23764"/>
                    <a:gd name="connsiteX1" fmla="*/ 499 w 8308"/>
                    <a:gd name="connsiteY1" fmla="*/ 18 h 23764"/>
                    <a:gd name="connsiteX2" fmla="*/ 6132 w 8308"/>
                    <a:gd name="connsiteY2" fmla="*/ 11283 h 23764"/>
                    <a:gd name="connsiteX3" fmla="*/ 7810 w 8308"/>
                    <a:gd name="connsiteY3" fmla="*/ 23747 h 23764"/>
                    <a:gd name="connsiteX4" fmla="*/ 2177 w 8308"/>
                    <a:gd name="connsiteY4" fmla="*/ 12482 h 23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308" h="23764">
                      <a:moveTo>
                        <a:pt x="2177" y="12482"/>
                      </a:moveTo>
                      <a:cubicBezTo>
                        <a:pt x="140" y="5890"/>
                        <a:pt x="-579" y="378"/>
                        <a:pt x="499" y="18"/>
                      </a:cubicBezTo>
                      <a:cubicBezTo>
                        <a:pt x="1698" y="-341"/>
                        <a:pt x="4214" y="4692"/>
                        <a:pt x="6132" y="11283"/>
                      </a:cubicBezTo>
                      <a:cubicBezTo>
                        <a:pt x="8169" y="17875"/>
                        <a:pt x="8888" y="23387"/>
                        <a:pt x="7810" y="23747"/>
                      </a:cubicBezTo>
                      <a:cubicBezTo>
                        <a:pt x="6611" y="24106"/>
                        <a:pt x="4094" y="18953"/>
                        <a:pt x="2177" y="12482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43" name="Freeform: Shape 3142">
                  <a:extLst>
                    <a:ext uri="{FF2B5EF4-FFF2-40B4-BE49-F238E27FC236}">
                      <a16:creationId xmlns:a16="http://schemas.microsoft.com/office/drawing/2014/main" id="{27933F8D-82D3-2675-D6F8-3F13868985C5}"/>
                    </a:ext>
                  </a:extLst>
                </p:cNvPr>
                <p:cNvSpPr/>
                <p:nvPr/>
              </p:nvSpPr>
              <p:spPr>
                <a:xfrm>
                  <a:off x="1557980" y="3553767"/>
                  <a:ext cx="10514" cy="22956"/>
                </a:xfrm>
                <a:custGeom>
                  <a:avLst/>
                  <a:gdLst>
                    <a:gd name="connsiteX0" fmla="*/ 3357 w 10514"/>
                    <a:gd name="connsiteY0" fmla="*/ 12257 h 22956"/>
                    <a:gd name="connsiteX1" fmla="*/ 361 w 10514"/>
                    <a:gd name="connsiteY1" fmla="*/ 33 h 22956"/>
                    <a:gd name="connsiteX2" fmla="*/ 7192 w 10514"/>
                    <a:gd name="connsiteY2" fmla="*/ 10699 h 22956"/>
                    <a:gd name="connsiteX3" fmla="*/ 10188 w 10514"/>
                    <a:gd name="connsiteY3" fmla="*/ 22923 h 22956"/>
                    <a:gd name="connsiteX4" fmla="*/ 3357 w 10514"/>
                    <a:gd name="connsiteY4" fmla="*/ 12257 h 22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514" h="22956">
                      <a:moveTo>
                        <a:pt x="3357" y="12257"/>
                      </a:moveTo>
                      <a:cubicBezTo>
                        <a:pt x="720" y="5905"/>
                        <a:pt x="-718" y="512"/>
                        <a:pt x="361" y="33"/>
                      </a:cubicBezTo>
                      <a:cubicBezTo>
                        <a:pt x="1439" y="-446"/>
                        <a:pt x="4555" y="4347"/>
                        <a:pt x="7192" y="10699"/>
                      </a:cubicBezTo>
                      <a:cubicBezTo>
                        <a:pt x="9948" y="17051"/>
                        <a:pt x="11147" y="22563"/>
                        <a:pt x="10188" y="22923"/>
                      </a:cubicBezTo>
                      <a:cubicBezTo>
                        <a:pt x="9109" y="23402"/>
                        <a:pt x="5994" y="18609"/>
                        <a:pt x="3357" y="12257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44" name="Freeform: Shape 3143">
                  <a:extLst>
                    <a:ext uri="{FF2B5EF4-FFF2-40B4-BE49-F238E27FC236}">
                      <a16:creationId xmlns:a16="http://schemas.microsoft.com/office/drawing/2014/main" id="{9ADB70AC-F60D-38CE-FCB9-5053EC59B576}"/>
                    </a:ext>
                  </a:extLst>
                </p:cNvPr>
                <p:cNvSpPr/>
                <p:nvPr/>
              </p:nvSpPr>
              <p:spPr>
                <a:xfrm>
                  <a:off x="1569185" y="3548113"/>
                  <a:ext cx="12706" cy="21782"/>
                </a:xfrm>
                <a:custGeom>
                  <a:avLst/>
                  <a:gdLst>
                    <a:gd name="connsiteX0" fmla="*/ 4495 w 12706"/>
                    <a:gd name="connsiteY0" fmla="*/ 11919 h 21782"/>
                    <a:gd name="connsiteX1" fmla="*/ 301 w 12706"/>
                    <a:gd name="connsiteY1" fmla="*/ 54 h 21782"/>
                    <a:gd name="connsiteX2" fmla="*/ 8211 w 12706"/>
                    <a:gd name="connsiteY2" fmla="*/ 9881 h 21782"/>
                    <a:gd name="connsiteX3" fmla="*/ 12405 w 12706"/>
                    <a:gd name="connsiteY3" fmla="*/ 21746 h 21782"/>
                    <a:gd name="connsiteX4" fmla="*/ 4495 w 12706"/>
                    <a:gd name="connsiteY4" fmla="*/ 11919 h 21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706" h="21782">
                      <a:moveTo>
                        <a:pt x="4495" y="11919"/>
                      </a:moveTo>
                      <a:cubicBezTo>
                        <a:pt x="1140" y="5927"/>
                        <a:pt x="-778" y="654"/>
                        <a:pt x="301" y="54"/>
                      </a:cubicBezTo>
                      <a:cubicBezTo>
                        <a:pt x="1380" y="-545"/>
                        <a:pt x="4855" y="3889"/>
                        <a:pt x="8211" y="9881"/>
                      </a:cubicBezTo>
                      <a:cubicBezTo>
                        <a:pt x="11566" y="15874"/>
                        <a:pt x="13484" y="21266"/>
                        <a:pt x="12405" y="21746"/>
                      </a:cubicBezTo>
                      <a:cubicBezTo>
                        <a:pt x="11446" y="22225"/>
                        <a:pt x="7851" y="17911"/>
                        <a:pt x="4495" y="11919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45" name="Freeform: Shape 3144">
                  <a:extLst>
                    <a:ext uri="{FF2B5EF4-FFF2-40B4-BE49-F238E27FC236}">
                      <a16:creationId xmlns:a16="http://schemas.microsoft.com/office/drawing/2014/main" id="{25405E1A-95D2-1B7A-5DCC-7B4A6A4F59F6}"/>
                    </a:ext>
                  </a:extLst>
                </p:cNvPr>
                <p:cNvSpPr/>
                <p:nvPr/>
              </p:nvSpPr>
              <p:spPr>
                <a:xfrm>
                  <a:off x="1579821" y="3541157"/>
                  <a:ext cx="14683" cy="20515"/>
                </a:xfrm>
                <a:custGeom>
                  <a:avLst/>
                  <a:gdLst>
                    <a:gd name="connsiteX0" fmla="*/ 5604 w 14683"/>
                    <a:gd name="connsiteY0" fmla="*/ 11445 h 20515"/>
                    <a:gd name="connsiteX1" fmla="*/ 211 w 14683"/>
                    <a:gd name="connsiteY1" fmla="*/ 60 h 20515"/>
                    <a:gd name="connsiteX2" fmla="*/ 9079 w 14683"/>
                    <a:gd name="connsiteY2" fmla="*/ 9048 h 20515"/>
                    <a:gd name="connsiteX3" fmla="*/ 14472 w 14683"/>
                    <a:gd name="connsiteY3" fmla="*/ 20433 h 20515"/>
                    <a:gd name="connsiteX4" fmla="*/ 5604 w 14683"/>
                    <a:gd name="connsiteY4" fmla="*/ 11445 h 2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83" h="20515">
                      <a:moveTo>
                        <a:pt x="5604" y="11445"/>
                      </a:moveTo>
                      <a:cubicBezTo>
                        <a:pt x="1649" y="5812"/>
                        <a:pt x="-748" y="779"/>
                        <a:pt x="211" y="60"/>
                      </a:cubicBezTo>
                      <a:cubicBezTo>
                        <a:pt x="1170" y="-539"/>
                        <a:pt x="5125" y="3416"/>
                        <a:pt x="9079" y="9048"/>
                      </a:cubicBezTo>
                      <a:cubicBezTo>
                        <a:pt x="13034" y="14681"/>
                        <a:pt x="15431" y="19714"/>
                        <a:pt x="14472" y="20433"/>
                      </a:cubicBezTo>
                      <a:cubicBezTo>
                        <a:pt x="13514" y="21152"/>
                        <a:pt x="9559" y="17078"/>
                        <a:pt x="5604" y="11445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46" name="Freeform: Shape 3145">
                  <a:extLst>
                    <a:ext uri="{FF2B5EF4-FFF2-40B4-BE49-F238E27FC236}">
                      <a16:creationId xmlns:a16="http://schemas.microsoft.com/office/drawing/2014/main" id="{9459C553-FA9D-36D0-4DC5-671FD720A846}"/>
                    </a:ext>
                  </a:extLst>
                </p:cNvPr>
                <p:cNvSpPr/>
                <p:nvPr/>
              </p:nvSpPr>
              <p:spPr>
                <a:xfrm>
                  <a:off x="1589561" y="3533333"/>
                  <a:ext cx="16618" cy="18910"/>
                </a:xfrm>
                <a:custGeom>
                  <a:avLst/>
                  <a:gdLst>
                    <a:gd name="connsiteX0" fmla="*/ 6770 w 16618"/>
                    <a:gd name="connsiteY0" fmla="*/ 10880 h 18910"/>
                    <a:gd name="connsiteX1" fmla="*/ 179 w 16618"/>
                    <a:gd name="connsiteY1" fmla="*/ 94 h 18910"/>
                    <a:gd name="connsiteX2" fmla="*/ 9886 w 16618"/>
                    <a:gd name="connsiteY2" fmla="*/ 8123 h 18910"/>
                    <a:gd name="connsiteX3" fmla="*/ 16477 w 16618"/>
                    <a:gd name="connsiteY3" fmla="*/ 18789 h 18910"/>
                    <a:gd name="connsiteX4" fmla="*/ 6770 w 16618"/>
                    <a:gd name="connsiteY4" fmla="*/ 10880 h 18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618" h="18910">
                      <a:moveTo>
                        <a:pt x="6770" y="10880"/>
                      </a:moveTo>
                      <a:cubicBezTo>
                        <a:pt x="2216" y="5727"/>
                        <a:pt x="-780" y="933"/>
                        <a:pt x="179" y="94"/>
                      </a:cubicBezTo>
                      <a:cubicBezTo>
                        <a:pt x="1018" y="-625"/>
                        <a:pt x="5452" y="2850"/>
                        <a:pt x="9886" y="8123"/>
                      </a:cubicBezTo>
                      <a:cubicBezTo>
                        <a:pt x="14320" y="13277"/>
                        <a:pt x="17316" y="18070"/>
                        <a:pt x="16477" y="18789"/>
                      </a:cubicBezTo>
                      <a:cubicBezTo>
                        <a:pt x="15639" y="19628"/>
                        <a:pt x="11204" y="16033"/>
                        <a:pt x="6770" y="10880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47" name="Freeform: Shape 3146">
                  <a:extLst>
                    <a:ext uri="{FF2B5EF4-FFF2-40B4-BE49-F238E27FC236}">
                      <a16:creationId xmlns:a16="http://schemas.microsoft.com/office/drawing/2014/main" id="{C9CCE9F4-EF4E-C746-68C7-23923663EE9B}"/>
                    </a:ext>
                  </a:extLst>
                </p:cNvPr>
                <p:cNvSpPr/>
                <p:nvPr/>
              </p:nvSpPr>
              <p:spPr>
                <a:xfrm>
                  <a:off x="1598483" y="3524422"/>
                  <a:ext cx="18466" cy="17170"/>
                </a:xfrm>
                <a:custGeom>
                  <a:avLst/>
                  <a:gdLst>
                    <a:gd name="connsiteX0" fmla="*/ 7795 w 18466"/>
                    <a:gd name="connsiteY0" fmla="*/ 10083 h 17170"/>
                    <a:gd name="connsiteX1" fmla="*/ 125 w 18466"/>
                    <a:gd name="connsiteY1" fmla="*/ 136 h 17170"/>
                    <a:gd name="connsiteX2" fmla="*/ 10671 w 18466"/>
                    <a:gd name="connsiteY2" fmla="*/ 7087 h 17170"/>
                    <a:gd name="connsiteX3" fmla="*/ 18341 w 18466"/>
                    <a:gd name="connsiteY3" fmla="*/ 17034 h 17170"/>
                    <a:gd name="connsiteX4" fmla="*/ 7795 w 18466"/>
                    <a:gd name="connsiteY4" fmla="*/ 10083 h 17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466" h="17170">
                      <a:moveTo>
                        <a:pt x="7795" y="10083"/>
                      </a:moveTo>
                      <a:cubicBezTo>
                        <a:pt x="2762" y="5410"/>
                        <a:pt x="-714" y="975"/>
                        <a:pt x="125" y="136"/>
                      </a:cubicBezTo>
                      <a:cubicBezTo>
                        <a:pt x="964" y="-702"/>
                        <a:pt x="5638" y="2413"/>
                        <a:pt x="10671" y="7087"/>
                      </a:cubicBezTo>
                      <a:cubicBezTo>
                        <a:pt x="15705" y="11761"/>
                        <a:pt x="19180" y="16195"/>
                        <a:pt x="18341" y="17034"/>
                      </a:cubicBezTo>
                      <a:cubicBezTo>
                        <a:pt x="17502" y="17873"/>
                        <a:pt x="12708" y="14757"/>
                        <a:pt x="7795" y="10083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48" name="Freeform: Shape 3147">
                  <a:extLst>
                    <a:ext uri="{FF2B5EF4-FFF2-40B4-BE49-F238E27FC236}">
                      <a16:creationId xmlns:a16="http://schemas.microsoft.com/office/drawing/2014/main" id="{2A80D380-20C4-2574-F529-065A2E3F82B6}"/>
                    </a:ext>
                  </a:extLst>
                </p:cNvPr>
                <p:cNvSpPr/>
                <p:nvPr/>
              </p:nvSpPr>
              <p:spPr>
                <a:xfrm>
                  <a:off x="1606405" y="3514654"/>
                  <a:ext cx="19972" cy="15254"/>
                </a:xfrm>
                <a:custGeom>
                  <a:avLst/>
                  <a:gdLst>
                    <a:gd name="connsiteX0" fmla="*/ 8741 w 19972"/>
                    <a:gd name="connsiteY0" fmla="*/ 9305 h 15254"/>
                    <a:gd name="connsiteX1" fmla="*/ 112 w 19972"/>
                    <a:gd name="connsiteY1" fmla="*/ 197 h 15254"/>
                    <a:gd name="connsiteX2" fmla="*/ 11258 w 19972"/>
                    <a:gd name="connsiteY2" fmla="*/ 5950 h 15254"/>
                    <a:gd name="connsiteX3" fmla="*/ 19886 w 19972"/>
                    <a:gd name="connsiteY3" fmla="*/ 15058 h 15254"/>
                    <a:gd name="connsiteX4" fmla="*/ 8741 w 19972"/>
                    <a:gd name="connsiteY4" fmla="*/ 9305 h 1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972" h="15254">
                      <a:moveTo>
                        <a:pt x="8741" y="9305"/>
                      </a:moveTo>
                      <a:cubicBezTo>
                        <a:pt x="3228" y="5231"/>
                        <a:pt x="-727" y="1156"/>
                        <a:pt x="112" y="197"/>
                      </a:cubicBezTo>
                      <a:cubicBezTo>
                        <a:pt x="831" y="-762"/>
                        <a:pt x="5865" y="1875"/>
                        <a:pt x="11258" y="5950"/>
                      </a:cubicBezTo>
                      <a:cubicBezTo>
                        <a:pt x="16770" y="10144"/>
                        <a:pt x="20605" y="14219"/>
                        <a:pt x="19886" y="15058"/>
                      </a:cubicBezTo>
                      <a:cubicBezTo>
                        <a:pt x="19167" y="16017"/>
                        <a:pt x="14134" y="13380"/>
                        <a:pt x="8741" y="9305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49" name="Freeform: Shape 3148">
                  <a:extLst>
                    <a:ext uri="{FF2B5EF4-FFF2-40B4-BE49-F238E27FC236}">
                      <a16:creationId xmlns:a16="http://schemas.microsoft.com/office/drawing/2014/main" id="{CFA9E67E-6267-4D16-770D-D8A661BA1FBA}"/>
                    </a:ext>
                  </a:extLst>
                </p:cNvPr>
                <p:cNvSpPr/>
                <p:nvPr/>
              </p:nvSpPr>
              <p:spPr>
                <a:xfrm>
                  <a:off x="1613173" y="3504068"/>
                  <a:ext cx="21443" cy="13228"/>
                </a:xfrm>
                <a:custGeom>
                  <a:avLst/>
                  <a:gdLst>
                    <a:gd name="connsiteX0" fmla="*/ 9643 w 21443"/>
                    <a:gd name="connsiteY0" fmla="*/ 8386 h 13228"/>
                    <a:gd name="connsiteX1" fmla="*/ 56 w 21443"/>
                    <a:gd name="connsiteY1" fmla="*/ 237 h 13228"/>
                    <a:gd name="connsiteX2" fmla="*/ 11800 w 21443"/>
                    <a:gd name="connsiteY2" fmla="*/ 4791 h 13228"/>
                    <a:gd name="connsiteX3" fmla="*/ 21388 w 21443"/>
                    <a:gd name="connsiteY3" fmla="*/ 12940 h 13228"/>
                    <a:gd name="connsiteX4" fmla="*/ 9643 w 21443"/>
                    <a:gd name="connsiteY4" fmla="*/ 8386 h 132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443" h="13228">
                      <a:moveTo>
                        <a:pt x="9643" y="8386"/>
                      </a:moveTo>
                      <a:cubicBezTo>
                        <a:pt x="3771" y="4791"/>
                        <a:pt x="-544" y="1196"/>
                        <a:pt x="56" y="237"/>
                      </a:cubicBezTo>
                      <a:cubicBezTo>
                        <a:pt x="655" y="-722"/>
                        <a:pt x="5928" y="1316"/>
                        <a:pt x="11800" y="4791"/>
                      </a:cubicBezTo>
                      <a:cubicBezTo>
                        <a:pt x="17672" y="8386"/>
                        <a:pt x="21987" y="11982"/>
                        <a:pt x="21388" y="12940"/>
                      </a:cubicBezTo>
                      <a:cubicBezTo>
                        <a:pt x="20788" y="14019"/>
                        <a:pt x="15515" y="11982"/>
                        <a:pt x="9643" y="8386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50" name="Freeform: Shape 3149">
                  <a:extLst>
                    <a:ext uri="{FF2B5EF4-FFF2-40B4-BE49-F238E27FC236}">
                      <a16:creationId xmlns:a16="http://schemas.microsoft.com/office/drawing/2014/main" id="{A2342A82-B168-EECB-5C79-04C8020B3503}"/>
                    </a:ext>
                  </a:extLst>
                </p:cNvPr>
                <p:cNvSpPr/>
                <p:nvPr/>
              </p:nvSpPr>
              <p:spPr>
                <a:xfrm>
                  <a:off x="1618828" y="3492817"/>
                  <a:ext cx="22717" cy="11127"/>
                </a:xfrm>
                <a:custGeom>
                  <a:avLst/>
                  <a:gdLst>
                    <a:gd name="connsiteX0" fmla="*/ 10460 w 22717"/>
                    <a:gd name="connsiteY0" fmla="*/ 7534 h 11127"/>
                    <a:gd name="connsiteX1" fmla="*/ 34 w 22717"/>
                    <a:gd name="connsiteY1" fmla="*/ 343 h 11127"/>
                    <a:gd name="connsiteX2" fmla="*/ 12258 w 22717"/>
                    <a:gd name="connsiteY2" fmla="*/ 3699 h 11127"/>
                    <a:gd name="connsiteX3" fmla="*/ 22684 w 22717"/>
                    <a:gd name="connsiteY3" fmla="*/ 10769 h 11127"/>
                    <a:gd name="connsiteX4" fmla="*/ 10460 w 22717"/>
                    <a:gd name="connsiteY4" fmla="*/ 7534 h 11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17" h="11127">
                      <a:moveTo>
                        <a:pt x="10460" y="7534"/>
                      </a:moveTo>
                      <a:cubicBezTo>
                        <a:pt x="4228" y="4658"/>
                        <a:pt x="-446" y="1422"/>
                        <a:pt x="34" y="343"/>
                      </a:cubicBezTo>
                      <a:cubicBezTo>
                        <a:pt x="513" y="-735"/>
                        <a:pt x="6026" y="822"/>
                        <a:pt x="12258" y="3699"/>
                      </a:cubicBezTo>
                      <a:cubicBezTo>
                        <a:pt x="18490" y="6575"/>
                        <a:pt x="23163" y="9811"/>
                        <a:pt x="22684" y="10769"/>
                      </a:cubicBezTo>
                      <a:cubicBezTo>
                        <a:pt x="22085" y="11848"/>
                        <a:pt x="16692" y="10410"/>
                        <a:pt x="10460" y="7534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51" name="Freeform: Shape 3150">
                  <a:extLst>
                    <a:ext uri="{FF2B5EF4-FFF2-40B4-BE49-F238E27FC236}">
                      <a16:creationId xmlns:a16="http://schemas.microsoft.com/office/drawing/2014/main" id="{FE33C5FF-CA50-3CF5-E13A-B1E7778B85F7}"/>
                    </a:ext>
                  </a:extLst>
                </p:cNvPr>
                <p:cNvSpPr/>
                <p:nvPr/>
              </p:nvSpPr>
              <p:spPr>
                <a:xfrm>
                  <a:off x="1623397" y="3481069"/>
                  <a:ext cx="23539" cy="8940"/>
                </a:xfrm>
                <a:custGeom>
                  <a:avLst/>
                  <a:gdLst>
                    <a:gd name="connsiteX0" fmla="*/ 11044 w 23539"/>
                    <a:gd name="connsiteY0" fmla="*/ 6458 h 8940"/>
                    <a:gd name="connsiteX1" fmla="*/ 19 w 23539"/>
                    <a:gd name="connsiteY1" fmla="*/ 466 h 8940"/>
                    <a:gd name="connsiteX2" fmla="*/ 12482 w 23539"/>
                    <a:gd name="connsiteY2" fmla="*/ 2504 h 8940"/>
                    <a:gd name="connsiteX3" fmla="*/ 23508 w 23539"/>
                    <a:gd name="connsiteY3" fmla="*/ 8496 h 8940"/>
                    <a:gd name="connsiteX4" fmla="*/ 11044 w 23539"/>
                    <a:gd name="connsiteY4" fmla="*/ 6458 h 89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539" h="8940">
                      <a:moveTo>
                        <a:pt x="11044" y="6458"/>
                      </a:moveTo>
                      <a:cubicBezTo>
                        <a:pt x="4573" y="4181"/>
                        <a:pt x="-341" y="1545"/>
                        <a:pt x="19" y="466"/>
                      </a:cubicBezTo>
                      <a:cubicBezTo>
                        <a:pt x="378" y="-612"/>
                        <a:pt x="6011" y="227"/>
                        <a:pt x="12482" y="2504"/>
                      </a:cubicBezTo>
                      <a:cubicBezTo>
                        <a:pt x="18954" y="4781"/>
                        <a:pt x="23987" y="7417"/>
                        <a:pt x="23508" y="8496"/>
                      </a:cubicBezTo>
                      <a:cubicBezTo>
                        <a:pt x="23148" y="9574"/>
                        <a:pt x="17516" y="8615"/>
                        <a:pt x="11044" y="6458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52" name="Freeform: Shape 3151">
                  <a:extLst>
                    <a:ext uri="{FF2B5EF4-FFF2-40B4-BE49-F238E27FC236}">
                      <a16:creationId xmlns:a16="http://schemas.microsoft.com/office/drawing/2014/main" id="{FD153164-17BD-0FCD-9CB8-91F955B1BD61}"/>
                    </a:ext>
                  </a:extLst>
                </p:cNvPr>
                <p:cNvSpPr/>
                <p:nvPr/>
              </p:nvSpPr>
              <p:spPr>
                <a:xfrm>
                  <a:off x="1626643" y="3468718"/>
                  <a:ext cx="24224" cy="6939"/>
                </a:xfrm>
                <a:custGeom>
                  <a:avLst/>
                  <a:gdLst>
                    <a:gd name="connsiteX0" fmla="*/ 11633 w 24224"/>
                    <a:gd name="connsiteY0" fmla="*/ 5507 h 6939"/>
                    <a:gd name="connsiteX1" fmla="*/ 8 w 24224"/>
                    <a:gd name="connsiteY1" fmla="*/ 713 h 6939"/>
                    <a:gd name="connsiteX2" fmla="*/ 12591 w 24224"/>
                    <a:gd name="connsiteY2" fmla="*/ 1432 h 6939"/>
                    <a:gd name="connsiteX3" fmla="*/ 24216 w 24224"/>
                    <a:gd name="connsiteY3" fmla="*/ 6226 h 6939"/>
                    <a:gd name="connsiteX4" fmla="*/ 11633 w 24224"/>
                    <a:gd name="connsiteY4" fmla="*/ 5507 h 6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224" h="6939">
                      <a:moveTo>
                        <a:pt x="11633" y="5507"/>
                      </a:moveTo>
                      <a:cubicBezTo>
                        <a:pt x="5041" y="3949"/>
                        <a:pt x="-232" y="1792"/>
                        <a:pt x="8" y="713"/>
                      </a:cubicBezTo>
                      <a:cubicBezTo>
                        <a:pt x="248" y="-485"/>
                        <a:pt x="5880" y="-126"/>
                        <a:pt x="12591" y="1432"/>
                      </a:cubicBezTo>
                      <a:cubicBezTo>
                        <a:pt x="19303" y="2990"/>
                        <a:pt x="24456" y="5148"/>
                        <a:pt x="24216" y="6226"/>
                      </a:cubicBezTo>
                      <a:cubicBezTo>
                        <a:pt x="23976" y="7425"/>
                        <a:pt x="18224" y="7065"/>
                        <a:pt x="11633" y="5507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53" name="Freeform: Shape 3152">
                  <a:extLst>
                    <a:ext uri="{FF2B5EF4-FFF2-40B4-BE49-F238E27FC236}">
                      <a16:creationId xmlns:a16="http://schemas.microsoft.com/office/drawing/2014/main" id="{AACCE354-2215-65D1-57FC-B4AB40FEC3A1}"/>
                    </a:ext>
                  </a:extLst>
                </p:cNvPr>
                <p:cNvSpPr/>
                <p:nvPr/>
              </p:nvSpPr>
              <p:spPr>
                <a:xfrm>
                  <a:off x="1628567" y="3455872"/>
                  <a:ext cx="24691" cy="5187"/>
                </a:xfrm>
                <a:custGeom>
                  <a:avLst/>
                  <a:gdLst>
                    <a:gd name="connsiteX0" fmla="*/ 12106 w 24691"/>
                    <a:gd name="connsiteY0" fmla="*/ 4691 h 5187"/>
                    <a:gd name="connsiteX1" fmla="*/ 2 w 24691"/>
                    <a:gd name="connsiteY1" fmla="*/ 1096 h 5187"/>
                    <a:gd name="connsiteX2" fmla="*/ 12585 w 24691"/>
                    <a:gd name="connsiteY2" fmla="*/ 497 h 5187"/>
                    <a:gd name="connsiteX3" fmla="*/ 24689 w 24691"/>
                    <a:gd name="connsiteY3" fmla="*/ 4092 h 5187"/>
                    <a:gd name="connsiteX4" fmla="*/ 12106 w 24691"/>
                    <a:gd name="connsiteY4" fmla="*/ 4691 h 51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691" h="5187">
                      <a:moveTo>
                        <a:pt x="12106" y="4691"/>
                      </a:moveTo>
                      <a:cubicBezTo>
                        <a:pt x="5275" y="3852"/>
                        <a:pt x="-118" y="2294"/>
                        <a:pt x="2" y="1096"/>
                      </a:cubicBezTo>
                      <a:cubicBezTo>
                        <a:pt x="122" y="-103"/>
                        <a:pt x="5754" y="-342"/>
                        <a:pt x="12585" y="497"/>
                      </a:cubicBezTo>
                      <a:cubicBezTo>
                        <a:pt x="19416" y="1336"/>
                        <a:pt x="24809" y="2894"/>
                        <a:pt x="24689" y="4092"/>
                      </a:cubicBezTo>
                      <a:cubicBezTo>
                        <a:pt x="24450" y="5290"/>
                        <a:pt x="18817" y="5530"/>
                        <a:pt x="12106" y="4691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54" name="Freeform: Shape 3153">
                  <a:extLst>
                    <a:ext uri="{FF2B5EF4-FFF2-40B4-BE49-F238E27FC236}">
                      <a16:creationId xmlns:a16="http://schemas.microsoft.com/office/drawing/2014/main" id="{33022D51-0A3C-0CC3-9267-7110211D8FE9}"/>
                    </a:ext>
                  </a:extLst>
                </p:cNvPr>
                <p:cNvSpPr/>
                <p:nvPr/>
              </p:nvSpPr>
              <p:spPr>
                <a:xfrm>
                  <a:off x="1629168" y="3442575"/>
                  <a:ext cx="24809" cy="4217"/>
                </a:xfrm>
                <a:custGeom>
                  <a:avLst/>
                  <a:gdLst>
                    <a:gd name="connsiteX0" fmla="*/ 12464 w 24809"/>
                    <a:gd name="connsiteY0" fmla="*/ 4206 h 4217"/>
                    <a:gd name="connsiteX1" fmla="*/ 0 w 24809"/>
                    <a:gd name="connsiteY1" fmla="*/ 1929 h 4217"/>
                    <a:gd name="connsiteX2" fmla="*/ 12464 w 24809"/>
                    <a:gd name="connsiteY2" fmla="*/ 11 h 4217"/>
                    <a:gd name="connsiteX3" fmla="*/ 24807 w 24809"/>
                    <a:gd name="connsiteY3" fmla="*/ 2288 h 4217"/>
                    <a:gd name="connsiteX4" fmla="*/ 12464 w 24809"/>
                    <a:gd name="connsiteY4" fmla="*/ 4206 h 4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809" h="4217">
                      <a:moveTo>
                        <a:pt x="12464" y="4206"/>
                      </a:moveTo>
                      <a:cubicBezTo>
                        <a:pt x="5633" y="4086"/>
                        <a:pt x="0" y="3127"/>
                        <a:pt x="0" y="1929"/>
                      </a:cubicBezTo>
                      <a:cubicBezTo>
                        <a:pt x="0" y="730"/>
                        <a:pt x="5633" y="-108"/>
                        <a:pt x="12464" y="11"/>
                      </a:cubicBezTo>
                      <a:cubicBezTo>
                        <a:pt x="19295" y="131"/>
                        <a:pt x="24927" y="1210"/>
                        <a:pt x="24807" y="2288"/>
                      </a:cubicBezTo>
                      <a:cubicBezTo>
                        <a:pt x="24807" y="3487"/>
                        <a:pt x="19295" y="4326"/>
                        <a:pt x="12464" y="4206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55" name="Freeform: Shape 3154">
                  <a:extLst>
                    <a:ext uri="{FF2B5EF4-FFF2-40B4-BE49-F238E27FC236}">
                      <a16:creationId xmlns:a16="http://schemas.microsoft.com/office/drawing/2014/main" id="{AD6551C2-5428-059A-A14E-38674A68033E}"/>
                    </a:ext>
                  </a:extLst>
                </p:cNvPr>
                <p:cNvSpPr/>
                <p:nvPr/>
              </p:nvSpPr>
              <p:spPr>
                <a:xfrm>
                  <a:off x="1628447" y="3428544"/>
                  <a:ext cx="24811" cy="4740"/>
                </a:xfrm>
                <a:custGeom>
                  <a:avLst/>
                  <a:gdLst>
                    <a:gd name="connsiteX0" fmla="*/ 12585 w 24811"/>
                    <a:gd name="connsiteY0" fmla="*/ 4455 h 4740"/>
                    <a:gd name="connsiteX1" fmla="*/ 2 w 24811"/>
                    <a:gd name="connsiteY1" fmla="*/ 3497 h 4740"/>
                    <a:gd name="connsiteX2" fmla="*/ 12226 w 24811"/>
                    <a:gd name="connsiteY2" fmla="*/ 261 h 4740"/>
                    <a:gd name="connsiteX3" fmla="*/ 24809 w 24811"/>
                    <a:gd name="connsiteY3" fmla="*/ 1220 h 4740"/>
                    <a:gd name="connsiteX4" fmla="*/ 12585 w 24811"/>
                    <a:gd name="connsiteY4" fmla="*/ 4455 h 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811" h="4740">
                      <a:moveTo>
                        <a:pt x="12585" y="4455"/>
                      </a:moveTo>
                      <a:cubicBezTo>
                        <a:pt x="5754" y="5055"/>
                        <a:pt x="122" y="4695"/>
                        <a:pt x="2" y="3497"/>
                      </a:cubicBezTo>
                      <a:cubicBezTo>
                        <a:pt x="-118" y="2298"/>
                        <a:pt x="5395" y="860"/>
                        <a:pt x="12226" y="261"/>
                      </a:cubicBezTo>
                      <a:cubicBezTo>
                        <a:pt x="19057" y="-338"/>
                        <a:pt x="24689" y="141"/>
                        <a:pt x="24809" y="1220"/>
                      </a:cubicBezTo>
                      <a:cubicBezTo>
                        <a:pt x="24929" y="2418"/>
                        <a:pt x="19416" y="3856"/>
                        <a:pt x="12585" y="4455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56" name="Freeform: Shape 3155">
                  <a:extLst>
                    <a:ext uri="{FF2B5EF4-FFF2-40B4-BE49-F238E27FC236}">
                      <a16:creationId xmlns:a16="http://schemas.microsoft.com/office/drawing/2014/main" id="{CF764AC3-2A9F-C418-3244-D6D2BE170785}"/>
                    </a:ext>
                  </a:extLst>
                </p:cNvPr>
                <p:cNvSpPr/>
                <p:nvPr/>
              </p:nvSpPr>
              <p:spPr>
                <a:xfrm>
                  <a:off x="1626524" y="3414175"/>
                  <a:ext cx="24463" cy="6298"/>
                </a:xfrm>
                <a:custGeom>
                  <a:avLst/>
                  <a:gdLst>
                    <a:gd name="connsiteX0" fmla="*/ 12591 w 24463"/>
                    <a:gd name="connsiteY0" fmla="*/ 5162 h 6298"/>
                    <a:gd name="connsiteX1" fmla="*/ 8 w 24463"/>
                    <a:gd name="connsiteY1" fmla="*/ 5522 h 6298"/>
                    <a:gd name="connsiteX2" fmla="*/ 11872 w 24463"/>
                    <a:gd name="connsiteY2" fmla="*/ 1088 h 6298"/>
                    <a:gd name="connsiteX3" fmla="*/ 24456 w 24463"/>
                    <a:gd name="connsiteY3" fmla="*/ 728 h 6298"/>
                    <a:gd name="connsiteX4" fmla="*/ 12591 w 24463"/>
                    <a:gd name="connsiteY4" fmla="*/ 5162 h 6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463" h="6298">
                      <a:moveTo>
                        <a:pt x="12591" y="5162"/>
                      </a:moveTo>
                      <a:cubicBezTo>
                        <a:pt x="5880" y="6480"/>
                        <a:pt x="128" y="6720"/>
                        <a:pt x="8" y="5522"/>
                      </a:cubicBezTo>
                      <a:cubicBezTo>
                        <a:pt x="-232" y="4323"/>
                        <a:pt x="5161" y="2286"/>
                        <a:pt x="11872" y="1088"/>
                      </a:cubicBezTo>
                      <a:cubicBezTo>
                        <a:pt x="18583" y="-231"/>
                        <a:pt x="24216" y="-351"/>
                        <a:pt x="24456" y="728"/>
                      </a:cubicBezTo>
                      <a:cubicBezTo>
                        <a:pt x="24695" y="1807"/>
                        <a:pt x="19302" y="3844"/>
                        <a:pt x="12591" y="5162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57" name="Freeform: Shape 3156">
                  <a:extLst>
                    <a:ext uri="{FF2B5EF4-FFF2-40B4-BE49-F238E27FC236}">
                      <a16:creationId xmlns:a16="http://schemas.microsoft.com/office/drawing/2014/main" id="{6E65DC70-6794-8733-C569-88C29462F25C}"/>
                    </a:ext>
                  </a:extLst>
                </p:cNvPr>
                <p:cNvSpPr/>
                <p:nvPr/>
              </p:nvSpPr>
              <p:spPr>
                <a:xfrm>
                  <a:off x="1623277" y="3399783"/>
                  <a:ext cx="23765" cy="8308"/>
                </a:xfrm>
                <a:custGeom>
                  <a:avLst/>
                  <a:gdLst>
                    <a:gd name="connsiteX0" fmla="*/ 12482 w 23765"/>
                    <a:gd name="connsiteY0" fmla="*/ 6132 h 8308"/>
                    <a:gd name="connsiteX1" fmla="*/ 18 w 23765"/>
                    <a:gd name="connsiteY1" fmla="*/ 7810 h 8308"/>
                    <a:gd name="connsiteX2" fmla="*/ 11283 w 23765"/>
                    <a:gd name="connsiteY2" fmla="*/ 2177 h 8308"/>
                    <a:gd name="connsiteX3" fmla="*/ 23747 w 23765"/>
                    <a:gd name="connsiteY3" fmla="*/ 499 h 8308"/>
                    <a:gd name="connsiteX4" fmla="*/ 12482 w 23765"/>
                    <a:gd name="connsiteY4" fmla="*/ 6132 h 8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765" h="8308">
                      <a:moveTo>
                        <a:pt x="12482" y="6132"/>
                      </a:moveTo>
                      <a:cubicBezTo>
                        <a:pt x="5890" y="8169"/>
                        <a:pt x="258" y="8888"/>
                        <a:pt x="18" y="7810"/>
                      </a:cubicBezTo>
                      <a:cubicBezTo>
                        <a:pt x="-341" y="6731"/>
                        <a:pt x="4692" y="4094"/>
                        <a:pt x="11283" y="2177"/>
                      </a:cubicBezTo>
                      <a:cubicBezTo>
                        <a:pt x="17875" y="140"/>
                        <a:pt x="23507" y="-579"/>
                        <a:pt x="23747" y="499"/>
                      </a:cubicBezTo>
                      <a:cubicBezTo>
                        <a:pt x="24106" y="1578"/>
                        <a:pt x="19073" y="4214"/>
                        <a:pt x="12482" y="6132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58" name="Freeform: Shape 3157">
                  <a:extLst>
                    <a:ext uri="{FF2B5EF4-FFF2-40B4-BE49-F238E27FC236}">
                      <a16:creationId xmlns:a16="http://schemas.microsoft.com/office/drawing/2014/main" id="{941E5141-D68C-BD70-9567-0270410E4F1E}"/>
                    </a:ext>
                  </a:extLst>
                </p:cNvPr>
                <p:cNvSpPr/>
                <p:nvPr/>
              </p:nvSpPr>
              <p:spPr>
                <a:xfrm>
                  <a:off x="1618709" y="3385828"/>
                  <a:ext cx="22956" cy="10500"/>
                </a:xfrm>
                <a:custGeom>
                  <a:avLst/>
                  <a:gdLst>
                    <a:gd name="connsiteX0" fmla="*/ 12377 w 22956"/>
                    <a:gd name="connsiteY0" fmla="*/ 7143 h 10500"/>
                    <a:gd name="connsiteX1" fmla="*/ 33 w 22956"/>
                    <a:gd name="connsiteY1" fmla="*/ 10140 h 10500"/>
                    <a:gd name="connsiteX2" fmla="*/ 10699 w 22956"/>
                    <a:gd name="connsiteY2" fmla="*/ 3308 h 10500"/>
                    <a:gd name="connsiteX3" fmla="*/ 22923 w 22956"/>
                    <a:gd name="connsiteY3" fmla="*/ 312 h 10500"/>
                    <a:gd name="connsiteX4" fmla="*/ 12377 w 22956"/>
                    <a:gd name="connsiteY4" fmla="*/ 7143 h 10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956" h="10500">
                      <a:moveTo>
                        <a:pt x="12377" y="7143"/>
                      </a:moveTo>
                      <a:cubicBezTo>
                        <a:pt x="6025" y="9780"/>
                        <a:pt x="512" y="11218"/>
                        <a:pt x="33" y="10140"/>
                      </a:cubicBezTo>
                      <a:cubicBezTo>
                        <a:pt x="-446" y="9061"/>
                        <a:pt x="4347" y="5945"/>
                        <a:pt x="10699" y="3308"/>
                      </a:cubicBezTo>
                      <a:cubicBezTo>
                        <a:pt x="17051" y="672"/>
                        <a:pt x="22563" y="-646"/>
                        <a:pt x="22923" y="312"/>
                      </a:cubicBezTo>
                      <a:cubicBezTo>
                        <a:pt x="23402" y="1391"/>
                        <a:pt x="18609" y="4507"/>
                        <a:pt x="12377" y="7143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59" name="Freeform: Shape 3158">
                  <a:extLst>
                    <a:ext uri="{FF2B5EF4-FFF2-40B4-BE49-F238E27FC236}">
                      <a16:creationId xmlns:a16="http://schemas.microsoft.com/office/drawing/2014/main" id="{79B6B3B7-360E-F2A8-D710-E2E78420903C}"/>
                    </a:ext>
                  </a:extLst>
                </p:cNvPr>
                <p:cNvSpPr/>
                <p:nvPr/>
              </p:nvSpPr>
              <p:spPr>
                <a:xfrm>
                  <a:off x="1613073" y="3372297"/>
                  <a:ext cx="21782" cy="12706"/>
                </a:xfrm>
                <a:custGeom>
                  <a:avLst/>
                  <a:gdLst>
                    <a:gd name="connsiteX0" fmla="*/ 11901 w 21782"/>
                    <a:gd name="connsiteY0" fmla="*/ 8211 h 12706"/>
                    <a:gd name="connsiteX1" fmla="*/ 36 w 21782"/>
                    <a:gd name="connsiteY1" fmla="*/ 12405 h 12706"/>
                    <a:gd name="connsiteX2" fmla="*/ 9863 w 21782"/>
                    <a:gd name="connsiteY2" fmla="*/ 4495 h 12706"/>
                    <a:gd name="connsiteX3" fmla="*/ 21728 w 21782"/>
                    <a:gd name="connsiteY3" fmla="*/ 301 h 12706"/>
                    <a:gd name="connsiteX4" fmla="*/ 11901 w 21782"/>
                    <a:gd name="connsiteY4" fmla="*/ 8211 h 12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782" h="12706">
                      <a:moveTo>
                        <a:pt x="11901" y="8211"/>
                      </a:moveTo>
                      <a:cubicBezTo>
                        <a:pt x="5909" y="11566"/>
                        <a:pt x="516" y="13484"/>
                        <a:pt x="36" y="12405"/>
                      </a:cubicBezTo>
                      <a:cubicBezTo>
                        <a:pt x="-443" y="11327"/>
                        <a:pt x="3871" y="7851"/>
                        <a:pt x="9863" y="4495"/>
                      </a:cubicBezTo>
                      <a:cubicBezTo>
                        <a:pt x="15856" y="1140"/>
                        <a:pt x="21248" y="-778"/>
                        <a:pt x="21728" y="301"/>
                      </a:cubicBezTo>
                      <a:cubicBezTo>
                        <a:pt x="22327" y="1380"/>
                        <a:pt x="17893" y="4975"/>
                        <a:pt x="11901" y="8211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60" name="Freeform: Shape 3159">
                  <a:extLst>
                    <a:ext uri="{FF2B5EF4-FFF2-40B4-BE49-F238E27FC236}">
                      <a16:creationId xmlns:a16="http://schemas.microsoft.com/office/drawing/2014/main" id="{00B983DF-2626-E5D0-B320-7730B568CB37}"/>
                    </a:ext>
                  </a:extLst>
                </p:cNvPr>
                <p:cNvSpPr/>
                <p:nvPr/>
              </p:nvSpPr>
              <p:spPr>
                <a:xfrm>
                  <a:off x="1606218" y="3359848"/>
                  <a:ext cx="20493" cy="14752"/>
                </a:xfrm>
                <a:custGeom>
                  <a:avLst/>
                  <a:gdLst>
                    <a:gd name="connsiteX0" fmla="*/ 11445 w 20493"/>
                    <a:gd name="connsiteY0" fmla="*/ 9035 h 14752"/>
                    <a:gd name="connsiteX1" fmla="*/ 60 w 20493"/>
                    <a:gd name="connsiteY1" fmla="*/ 14548 h 14752"/>
                    <a:gd name="connsiteX2" fmla="*/ 9048 w 20493"/>
                    <a:gd name="connsiteY2" fmla="*/ 5680 h 14752"/>
                    <a:gd name="connsiteX3" fmla="*/ 20433 w 20493"/>
                    <a:gd name="connsiteY3" fmla="*/ 167 h 14752"/>
                    <a:gd name="connsiteX4" fmla="*/ 11445 w 20493"/>
                    <a:gd name="connsiteY4" fmla="*/ 9035 h 14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493" h="14752">
                      <a:moveTo>
                        <a:pt x="11445" y="9035"/>
                      </a:moveTo>
                      <a:cubicBezTo>
                        <a:pt x="5812" y="12990"/>
                        <a:pt x="779" y="15507"/>
                        <a:pt x="60" y="14548"/>
                      </a:cubicBezTo>
                      <a:cubicBezTo>
                        <a:pt x="-539" y="13589"/>
                        <a:pt x="3416" y="9634"/>
                        <a:pt x="9048" y="5680"/>
                      </a:cubicBezTo>
                      <a:cubicBezTo>
                        <a:pt x="14681" y="1725"/>
                        <a:pt x="19714" y="-672"/>
                        <a:pt x="20433" y="167"/>
                      </a:cubicBezTo>
                      <a:cubicBezTo>
                        <a:pt x="21032" y="1126"/>
                        <a:pt x="17078" y="5081"/>
                        <a:pt x="11445" y="9035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61" name="Freeform: Shape 3160">
                  <a:extLst>
                    <a:ext uri="{FF2B5EF4-FFF2-40B4-BE49-F238E27FC236}">
                      <a16:creationId xmlns:a16="http://schemas.microsoft.com/office/drawing/2014/main" id="{9C84C05A-4B19-B701-CC72-60FDF0380246}"/>
                    </a:ext>
                  </a:extLst>
                </p:cNvPr>
                <p:cNvSpPr/>
                <p:nvPr/>
              </p:nvSpPr>
              <p:spPr>
                <a:xfrm>
                  <a:off x="1598277" y="3348129"/>
                  <a:ext cx="18908" cy="16618"/>
                </a:xfrm>
                <a:custGeom>
                  <a:avLst/>
                  <a:gdLst>
                    <a:gd name="connsiteX0" fmla="*/ 10877 w 18908"/>
                    <a:gd name="connsiteY0" fmla="*/ 9848 h 16618"/>
                    <a:gd name="connsiteX1" fmla="*/ 92 w 18908"/>
                    <a:gd name="connsiteY1" fmla="*/ 16440 h 16618"/>
                    <a:gd name="connsiteX2" fmla="*/ 8121 w 18908"/>
                    <a:gd name="connsiteY2" fmla="*/ 6732 h 16618"/>
                    <a:gd name="connsiteX3" fmla="*/ 18787 w 18908"/>
                    <a:gd name="connsiteY3" fmla="*/ 141 h 16618"/>
                    <a:gd name="connsiteX4" fmla="*/ 10877 w 18908"/>
                    <a:gd name="connsiteY4" fmla="*/ 9848 h 166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908" h="16618">
                      <a:moveTo>
                        <a:pt x="10877" y="9848"/>
                      </a:moveTo>
                      <a:cubicBezTo>
                        <a:pt x="5724" y="14402"/>
                        <a:pt x="930" y="17398"/>
                        <a:pt x="92" y="16440"/>
                      </a:cubicBezTo>
                      <a:cubicBezTo>
                        <a:pt x="-628" y="15481"/>
                        <a:pt x="2968" y="11166"/>
                        <a:pt x="8121" y="6732"/>
                      </a:cubicBezTo>
                      <a:cubicBezTo>
                        <a:pt x="13274" y="2298"/>
                        <a:pt x="18068" y="-698"/>
                        <a:pt x="18787" y="141"/>
                      </a:cubicBezTo>
                      <a:cubicBezTo>
                        <a:pt x="19626" y="980"/>
                        <a:pt x="16031" y="5414"/>
                        <a:pt x="10877" y="9848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62" name="Freeform: Shape 3161">
                  <a:extLst>
                    <a:ext uri="{FF2B5EF4-FFF2-40B4-BE49-F238E27FC236}">
                      <a16:creationId xmlns:a16="http://schemas.microsoft.com/office/drawing/2014/main" id="{A7AD2171-EF86-D645-E50D-04E26C7D0A06}"/>
                    </a:ext>
                  </a:extLst>
                </p:cNvPr>
                <p:cNvSpPr/>
                <p:nvPr/>
              </p:nvSpPr>
              <p:spPr>
                <a:xfrm>
                  <a:off x="1589363" y="3337360"/>
                  <a:ext cx="17207" cy="18466"/>
                </a:xfrm>
                <a:custGeom>
                  <a:avLst/>
                  <a:gdLst>
                    <a:gd name="connsiteX0" fmla="*/ 10203 w 17207"/>
                    <a:gd name="connsiteY0" fmla="*/ 10671 h 18466"/>
                    <a:gd name="connsiteX1" fmla="*/ 136 w 17207"/>
                    <a:gd name="connsiteY1" fmla="*/ 18341 h 18466"/>
                    <a:gd name="connsiteX2" fmla="*/ 7087 w 17207"/>
                    <a:gd name="connsiteY2" fmla="*/ 7795 h 18466"/>
                    <a:gd name="connsiteX3" fmla="*/ 17034 w 17207"/>
                    <a:gd name="connsiteY3" fmla="*/ 125 h 18466"/>
                    <a:gd name="connsiteX4" fmla="*/ 10203 w 17207"/>
                    <a:gd name="connsiteY4" fmla="*/ 10671 h 18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207" h="18466">
                      <a:moveTo>
                        <a:pt x="10203" y="10671"/>
                      </a:moveTo>
                      <a:cubicBezTo>
                        <a:pt x="5529" y="15705"/>
                        <a:pt x="1095" y="19180"/>
                        <a:pt x="136" y="18341"/>
                      </a:cubicBezTo>
                      <a:cubicBezTo>
                        <a:pt x="-702" y="17502"/>
                        <a:pt x="2414" y="12828"/>
                        <a:pt x="7087" y="7795"/>
                      </a:cubicBezTo>
                      <a:cubicBezTo>
                        <a:pt x="11761" y="2762"/>
                        <a:pt x="16195" y="-714"/>
                        <a:pt x="17034" y="125"/>
                      </a:cubicBezTo>
                      <a:cubicBezTo>
                        <a:pt x="17993" y="964"/>
                        <a:pt x="14877" y="5758"/>
                        <a:pt x="10203" y="10671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63" name="Freeform: Shape 3162">
                  <a:extLst>
                    <a:ext uri="{FF2B5EF4-FFF2-40B4-BE49-F238E27FC236}">
                      <a16:creationId xmlns:a16="http://schemas.microsoft.com/office/drawing/2014/main" id="{D17013AA-4172-0E61-FE04-A5678FE5C618}"/>
                    </a:ext>
                  </a:extLst>
                </p:cNvPr>
                <p:cNvSpPr/>
                <p:nvPr/>
              </p:nvSpPr>
              <p:spPr>
                <a:xfrm>
                  <a:off x="1579596" y="3327835"/>
                  <a:ext cx="15299" cy="20159"/>
                </a:xfrm>
                <a:custGeom>
                  <a:avLst/>
                  <a:gdLst>
                    <a:gd name="connsiteX0" fmla="*/ 9305 w 15299"/>
                    <a:gd name="connsiteY0" fmla="*/ 11327 h 20159"/>
                    <a:gd name="connsiteX1" fmla="*/ 197 w 15299"/>
                    <a:gd name="connsiteY1" fmla="*/ 20075 h 20159"/>
                    <a:gd name="connsiteX2" fmla="*/ 5950 w 15299"/>
                    <a:gd name="connsiteY2" fmla="*/ 8810 h 20159"/>
                    <a:gd name="connsiteX3" fmla="*/ 15058 w 15299"/>
                    <a:gd name="connsiteY3" fmla="*/ 62 h 20159"/>
                    <a:gd name="connsiteX4" fmla="*/ 9305 w 15299"/>
                    <a:gd name="connsiteY4" fmla="*/ 11327 h 201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299" h="20159">
                      <a:moveTo>
                        <a:pt x="9305" y="11327"/>
                      </a:moveTo>
                      <a:cubicBezTo>
                        <a:pt x="5231" y="16840"/>
                        <a:pt x="1036" y="20794"/>
                        <a:pt x="197" y="20075"/>
                      </a:cubicBezTo>
                      <a:cubicBezTo>
                        <a:pt x="-762" y="19356"/>
                        <a:pt x="1875" y="14323"/>
                        <a:pt x="5950" y="8810"/>
                      </a:cubicBezTo>
                      <a:cubicBezTo>
                        <a:pt x="10144" y="3297"/>
                        <a:pt x="14219" y="-537"/>
                        <a:pt x="15058" y="62"/>
                      </a:cubicBezTo>
                      <a:cubicBezTo>
                        <a:pt x="16136" y="901"/>
                        <a:pt x="13500" y="5934"/>
                        <a:pt x="9305" y="11327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64" name="Freeform: Shape 3163">
                  <a:extLst>
                    <a:ext uri="{FF2B5EF4-FFF2-40B4-BE49-F238E27FC236}">
                      <a16:creationId xmlns:a16="http://schemas.microsoft.com/office/drawing/2014/main" id="{2A980A1D-5AE2-A1F0-F0B1-008B9701DEE5}"/>
                    </a:ext>
                  </a:extLst>
                </p:cNvPr>
                <p:cNvSpPr/>
                <p:nvPr/>
              </p:nvSpPr>
              <p:spPr>
                <a:xfrm>
                  <a:off x="1569129" y="3319692"/>
                  <a:ext cx="13177" cy="21443"/>
                </a:xfrm>
                <a:custGeom>
                  <a:avLst/>
                  <a:gdLst>
                    <a:gd name="connsiteX0" fmla="*/ 8386 w 13177"/>
                    <a:gd name="connsiteY0" fmla="*/ 11800 h 21443"/>
                    <a:gd name="connsiteX1" fmla="*/ 237 w 13177"/>
                    <a:gd name="connsiteY1" fmla="*/ 21388 h 21443"/>
                    <a:gd name="connsiteX2" fmla="*/ 4791 w 13177"/>
                    <a:gd name="connsiteY2" fmla="*/ 9643 h 21443"/>
                    <a:gd name="connsiteX3" fmla="*/ 12940 w 13177"/>
                    <a:gd name="connsiteY3" fmla="*/ 56 h 21443"/>
                    <a:gd name="connsiteX4" fmla="*/ 8386 w 13177"/>
                    <a:gd name="connsiteY4" fmla="*/ 11800 h 214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177" h="21443">
                      <a:moveTo>
                        <a:pt x="8386" y="11800"/>
                      </a:moveTo>
                      <a:cubicBezTo>
                        <a:pt x="4911" y="17672"/>
                        <a:pt x="1196" y="21987"/>
                        <a:pt x="237" y="21388"/>
                      </a:cubicBezTo>
                      <a:cubicBezTo>
                        <a:pt x="-722" y="20788"/>
                        <a:pt x="1315" y="15515"/>
                        <a:pt x="4791" y="9643"/>
                      </a:cubicBezTo>
                      <a:cubicBezTo>
                        <a:pt x="8266" y="3771"/>
                        <a:pt x="11982" y="-544"/>
                        <a:pt x="12940" y="56"/>
                      </a:cubicBezTo>
                      <a:cubicBezTo>
                        <a:pt x="13899" y="655"/>
                        <a:pt x="11862" y="5928"/>
                        <a:pt x="8386" y="11800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65" name="Freeform: Shape 3164">
                  <a:extLst>
                    <a:ext uri="{FF2B5EF4-FFF2-40B4-BE49-F238E27FC236}">
                      <a16:creationId xmlns:a16="http://schemas.microsoft.com/office/drawing/2014/main" id="{CC26E44E-7CE1-762F-C424-394B72B0F099}"/>
                    </a:ext>
                  </a:extLst>
                </p:cNvPr>
                <p:cNvSpPr/>
                <p:nvPr/>
              </p:nvSpPr>
              <p:spPr>
                <a:xfrm>
                  <a:off x="1557878" y="3312763"/>
                  <a:ext cx="11112" cy="22717"/>
                </a:xfrm>
                <a:custGeom>
                  <a:avLst/>
                  <a:gdLst>
                    <a:gd name="connsiteX0" fmla="*/ 7414 w 11112"/>
                    <a:gd name="connsiteY0" fmla="*/ 12258 h 22717"/>
                    <a:gd name="connsiteX1" fmla="*/ 343 w 11112"/>
                    <a:gd name="connsiteY1" fmla="*/ 22684 h 22717"/>
                    <a:gd name="connsiteX2" fmla="*/ 3699 w 11112"/>
                    <a:gd name="connsiteY2" fmla="*/ 10460 h 22717"/>
                    <a:gd name="connsiteX3" fmla="*/ 10769 w 11112"/>
                    <a:gd name="connsiteY3" fmla="*/ 34 h 22717"/>
                    <a:gd name="connsiteX4" fmla="*/ 7414 w 11112"/>
                    <a:gd name="connsiteY4" fmla="*/ 12258 h 22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112" h="22717">
                      <a:moveTo>
                        <a:pt x="7414" y="12258"/>
                      </a:moveTo>
                      <a:cubicBezTo>
                        <a:pt x="4538" y="18489"/>
                        <a:pt x="1302" y="23164"/>
                        <a:pt x="343" y="22684"/>
                      </a:cubicBezTo>
                      <a:cubicBezTo>
                        <a:pt x="-735" y="22205"/>
                        <a:pt x="823" y="16692"/>
                        <a:pt x="3699" y="10460"/>
                      </a:cubicBezTo>
                      <a:cubicBezTo>
                        <a:pt x="6575" y="4228"/>
                        <a:pt x="9811" y="-445"/>
                        <a:pt x="10769" y="34"/>
                      </a:cubicBezTo>
                      <a:cubicBezTo>
                        <a:pt x="11848" y="633"/>
                        <a:pt x="10290" y="6026"/>
                        <a:pt x="7414" y="12258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66" name="Freeform: Shape 3165">
                  <a:extLst>
                    <a:ext uri="{FF2B5EF4-FFF2-40B4-BE49-F238E27FC236}">
                      <a16:creationId xmlns:a16="http://schemas.microsoft.com/office/drawing/2014/main" id="{B7BDBB14-C834-2ECC-CED6-B50115C5F3A3}"/>
                    </a:ext>
                  </a:extLst>
                </p:cNvPr>
                <p:cNvSpPr/>
                <p:nvPr/>
              </p:nvSpPr>
              <p:spPr>
                <a:xfrm>
                  <a:off x="1546010" y="3307492"/>
                  <a:ext cx="9014" cy="23538"/>
                </a:xfrm>
                <a:custGeom>
                  <a:avLst/>
                  <a:gdLst>
                    <a:gd name="connsiteX0" fmla="*/ 6458 w 9014"/>
                    <a:gd name="connsiteY0" fmla="*/ 12375 h 23538"/>
                    <a:gd name="connsiteX1" fmla="*/ 466 w 9014"/>
                    <a:gd name="connsiteY1" fmla="*/ 23521 h 23538"/>
                    <a:gd name="connsiteX2" fmla="*/ 2504 w 9014"/>
                    <a:gd name="connsiteY2" fmla="*/ 11057 h 23538"/>
                    <a:gd name="connsiteX3" fmla="*/ 8496 w 9014"/>
                    <a:gd name="connsiteY3" fmla="*/ 32 h 23538"/>
                    <a:gd name="connsiteX4" fmla="*/ 6458 w 9014"/>
                    <a:gd name="connsiteY4" fmla="*/ 12375 h 23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14" h="23538">
                      <a:moveTo>
                        <a:pt x="6458" y="12375"/>
                      </a:moveTo>
                      <a:cubicBezTo>
                        <a:pt x="4181" y="18847"/>
                        <a:pt x="1545" y="23880"/>
                        <a:pt x="466" y="23521"/>
                      </a:cubicBezTo>
                      <a:cubicBezTo>
                        <a:pt x="-612" y="23041"/>
                        <a:pt x="227" y="17529"/>
                        <a:pt x="2504" y="11057"/>
                      </a:cubicBezTo>
                      <a:cubicBezTo>
                        <a:pt x="4781" y="4586"/>
                        <a:pt x="7417" y="-448"/>
                        <a:pt x="8496" y="32"/>
                      </a:cubicBezTo>
                      <a:cubicBezTo>
                        <a:pt x="9694" y="271"/>
                        <a:pt x="8735" y="5904"/>
                        <a:pt x="6458" y="12375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67" name="Freeform: Shape 3166">
                  <a:extLst>
                    <a:ext uri="{FF2B5EF4-FFF2-40B4-BE49-F238E27FC236}">
                      <a16:creationId xmlns:a16="http://schemas.microsoft.com/office/drawing/2014/main" id="{DF144157-AA77-19ED-19C3-80FDB97ADED6}"/>
                    </a:ext>
                  </a:extLst>
                </p:cNvPr>
                <p:cNvSpPr/>
                <p:nvPr/>
              </p:nvSpPr>
              <p:spPr>
                <a:xfrm>
                  <a:off x="1533711" y="3303441"/>
                  <a:ext cx="6887" cy="24233"/>
                </a:xfrm>
                <a:custGeom>
                  <a:avLst/>
                  <a:gdLst>
                    <a:gd name="connsiteX0" fmla="*/ 5456 w 6887"/>
                    <a:gd name="connsiteY0" fmla="*/ 12592 h 24233"/>
                    <a:gd name="connsiteX1" fmla="*/ 662 w 6887"/>
                    <a:gd name="connsiteY1" fmla="*/ 24216 h 24233"/>
                    <a:gd name="connsiteX2" fmla="*/ 1381 w 6887"/>
                    <a:gd name="connsiteY2" fmla="*/ 11633 h 24233"/>
                    <a:gd name="connsiteX3" fmla="*/ 6175 w 6887"/>
                    <a:gd name="connsiteY3" fmla="*/ 8 h 24233"/>
                    <a:gd name="connsiteX4" fmla="*/ 5456 w 6887"/>
                    <a:gd name="connsiteY4" fmla="*/ 12592 h 24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887" h="24233">
                      <a:moveTo>
                        <a:pt x="5456" y="12592"/>
                      </a:moveTo>
                      <a:cubicBezTo>
                        <a:pt x="3898" y="19303"/>
                        <a:pt x="1740" y="24576"/>
                        <a:pt x="662" y="24216"/>
                      </a:cubicBezTo>
                      <a:cubicBezTo>
                        <a:pt x="-417" y="23857"/>
                        <a:pt x="-177" y="18224"/>
                        <a:pt x="1381" y="11633"/>
                      </a:cubicBezTo>
                      <a:cubicBezTo>
                        <a:pt x="2939" y="4922"/>
                        <a:pt x="5096" y="-232"/>
                        <a:pt x="6175" y="8"/>
                      </a:cubicBezTo>
                      <a:cubicBezTo>
                        <a:pt x="7373" y="248"/>
                        <a:pt x="7013" y="6000"/>
                        <a:pt x="5456" y="12592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68" name="Freeform: Shape 3167">
                  <a:extLst>
                    <a:ext uri="{FF2B5EF4-FFF2-40B4-BE49-F238E27FC236}">
                      <a16:creationId xmlns:a16="http://schemas.microsoft.com/office/drawing/2014/main" id="{D00D3F77-6301-ACB5-D390-7968AB8C6A82}"/>
                    </a:ext>
                  </a:extLst>
                </p:cNvPr>
                <p:cNvSpPr/>
                <p:nvPr/>
              </p:nvSpPr>
              <p:spPr>
                <a:xfrm>
                  <a:off x="1520933" y="3301051"/>
                  <a:ext cx="5187" cy="24691"/>
                </a:xfrm>
                <a:custGeom>
                  <a:avLst/>
                  <a:gdLst>
                    <a:gd name="connsiteX0" fmla="*/ 4691 w 5187"/>
                    <a:gd name="connsiteY0" fmla="*/ 12585 h 24691"/>
                    <a:gd name="connsiteX1" fmla="*/ 1096 w 5187"/>
                    <a:gd name="connsiteY1" fmla="*/ 24689 h 24691"/>
                    <a:gd name="connsiteX2" fmla="*/ 497 w 5187"/>
                    <a:gd name="connsiteY2" fmla="*/ 12106 h 24691"/>
                    <a:gd name="connsiteX3" fmla="*/ 4092 w 5187"/>
                    <a:gd name="connsiteY3" fmla="*/ 2 h 24691"/>
                    <a:gd name="connsiteX4" fmla="*/ 4691 w 5187"/>
                    <a:gd name="connsiteY4" fmla="*/ 12585 h 24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87" h="24691">
                      <a:moveTo>
                        <a:pt x="4691" y="12585"/>
                      </a:moveTo>
                      <a:cubicBezTo>
                        <a:pt x="3852" y="19416"/>
                        <a:pt x="2294" y="24809"/>
                        <a:pt x="1096" y="24689"/>
                      </a:cubicBezTo>
                      <a:cubicBezTo>
                        <a:pt x="-103" y="24450"/>
                        <a:pt x="-342" y="18817"/>
                        <a:pt x="497" y="12106"/>
                      </a:cubicBezTo>
                      <a:cubicBezTo>
                        <a:pt x="1336" y="5275"/>
                        <a:pt x="2893" y="-118"/>
                        <a:pt x="4092" y="2"/>
                      </a:cubicBezTo>
                      <a:cubicBezTo>
                        <a:pt x="5290" y="122"/>
                        <a:pt x="5530" y="5874"/>
                        <a:pt x="4691" y="12585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3169" name="Freeform: Shape 3168">
                <a:extLst>
                  <a:ext uri="{FF2B5EF4-FFF2-40B4-BE49-F238E27FC236}">
                    <a16:creationId xmlns:a16="http://schemas.microsoft.com/office/drawing/2014/main" id="{938A35C6-FB5E-0415-B689-A5F2D5691ED0}"/>
                  </a:ext>
                </a:extLst>
              </p:cNvPr>
              <p:cNvSpPr/>
              <p:nvPr/>
            </p:nvSpPr>
            <p:spPr>
              <a:xfrm>
                <a:off x="1508157" y="3366277"/>
                <a:ext cx="80594" cy="80714"/>
              </a:xfrm>
              <a:custGeom>
                <a:avLst/>
                <a:gdLst>
                  <a:gd name="connsiteX0" fmla="*/ 8719 w 80594"/>
                  <a:gd name="connsiteY0" fmla="*/ 79186 h 80714"/>
                  <a:gd name="connsiteX1" fmla="*/ 1528 w 80594"/>
                  <a:gd name="connsiteY1" fmla="*/ 79186 h 80714"/>
                  <a:gd name="connsiteX2" fmla="*/ 1528 w 80594"/>
                  <a:gd name="connsiteY2" fmla="*/ 79186 h 80714"/>
                  <a:gd name="connsiteX3" fmla="*/ 1528 w 80594"/>
                  <a:gd name="connsiteY3" fmla="*/ 71876 h 80714"/>
                  <a:gd name="connsiteX4" fmla="*/ 71876 w 80594"/>
                  <a:gd name="connsiteY4" fmla="*/ 1528 h 80714"/>
                  <a:gd name="connsiteX5" fmla="*/ 79066 w 80594"/>
                  <a:gd name="connsiteY5" fmla="*/ 1528 h 80714"/>
                  <a:gd name="connsiteX6" fmla="*/ 79066 w 80594"/>
                  <a:gd name="connsiteY6" fmla="*/ 1528 h 80714"/>
                  <a:gd name="connsiteX7" fmla="*/ 79066 w 80594"/>
                  <a:gd name="connsiteY7" fmla="*/ 8838 h 80714"/>
                  <a:gd name="connsiteX8" fmla="*/ 8719 w 80594"/>
                  <a:gd name="connsiteY8" fmla="*/ 79186 h 80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594" h="80714">
                    <a:moveTo>
                      <a:pt x="8719" y="79186"/>
                    </a:moveTo>
                    <a:cubicBezTo>
                      <a:pt x="6681" y="81223"/>
                      <a:pt x="3445" y="81223"/>
                      <a:pt x="1528" y="79186"/>
                    </a:cubicBezTo>
                    <a:lnTo>
                      <a:pt x="1528" y="79186"/>
                    </a:lnTo>
                    <a:cubicBezTo>
                      <a:pt x="-509" y="77149"/>
                      <a:pt x="-509" y="73913"/>
                      <a:pt x="1528" y="71876"/>
                    </a:cubicBezTo>
                    <a:lnTo>
                      <a:pt x="71876" y="1528"/>
                    </a:lnTo>
                    <a:cubicBezTo>
                      <a:pt x="73913" y="-509"/>
                      <a:pt x="77149" y="-509"/>
                      <a:pt x="79066" y="1528"/>
                    </a:cubicBezTo>
                    <a:lnTo>
                      <a:pt x="79066" y="1528"/>
                    </a:lnTo>
                    <a:cubicBezTo>
                      <a:pt x="81103" y="3565"/>
                      <a:pt x="81103" y="6801"/>
                      <a:pt x="79066" y="8838"/>
                    </a:cubicBezTo>
                    <a:lnTo>
                      <a:pt x="8719" y="79186"/>
                    </a:lnTo>
                    <a:close/>
                  </a:path>
                </a:pathLst>
              </a:custGeom>
              <a:solidFill>
                <a:srgbClr val="CF2C08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70" name="Freeform: Shape 3169">
                <a:extLst>
                  <a:ext uri="{FF2B5EF4-FFF2-40B4-BE49-F238E27FC236}">
                    <a16:creationId xmlns:a16="http://schemas.microsoft.com/office/drawing/2014/main" id="{280EA331-4D71-8902-641B-3A76291C1471}"/>
                  </a:ext>
                </a:extLst>
              </p:cNvPr>
              <p:cNvSpPr/>
              <p:nvPr/>
            </p:nvSpPr>
            <p:spPr>
              <a:xfrm>
                <a:off x="1502015" y="3355101"/>
                <a:ext cx="15220" cy="98870"/>
              </a:xfrm>
              <a:custGeom>
                <a:avLst/>
                <a:gdLst>
                  <a:gd name="connsiteX0" fmla="*/ 15220 w 15220"/>
                  <a:gd name="connsiteY0" fmla="*/ 91320 h 98870"/>
                  <a:gd name="connsiteX1" fmla="*/ 7670 w 15220"/>
                  <a:gd name="connsiteY1" fmla="*/ 98870 h 98870"/>
                  <a:gd name="connsiteX2" fmla="*/ 7670 w 15220"/>
                  <a:gd name="connsiteY2" fmla="*/ 98870 h 98870"/>
                  <a:gd name="connsiteX3" fmla="*/ 0 w 15220"/>
                  <a:gd name="connsiteY3" fmla="*/ 91320 h 98870"/>
                  <a:gd name="connsiteX4" fmla="*/ 0 w 15220"/>
                  <a:gd name="connsiteY4" fmla="*/ 7550 h 98870"/>
                  <a:gd name="connsiteX5" fmla="*/ 7670 w 15220"/>
                  <a:gd name="connsiteY5" fmla="*/ 0 h 98870"/>
                  <a:gd name="connsiteX6" fmla="*/ 7670 w 15220"/>
                  <a:gd name="connsiteY6" fmla="*/ 0 h 98870"/>
                  <a:gd name="connsiteX7" fmla="*/ 15220 w 15220"/>
                  <a:gd name="connsiteY7" fmla="*/ 7550 h 98870"/>
                  <a:gd name="connsiteX8" fmla="*/ 15220 w 15220"/>
                  <a:gd name="connsiteY8" fmla="*/ 91320 h 98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20" h="98870">
                    <a:moveTo>
                      <a:pt x="15220" y="91320"/>
                    </a:moveTo>
                    <a:cubicBezTo>
                      <a:pt x="15220" y="95515"/>
                      <a:pt x="11745" y="98870"/>
                      <a:pt x="7670" y="98870"/>
                    </a:cubicBezTo>
                    <a:lnTo>
                      <a:pt x="7670" y="98870"/>
                    </a:lnTo>
                    <a:cubicBezTo>
                      <a:pt x="3475" y="98870"/>
                      <a:pt x="0" y="95395"/>
                      <a:pt x="0" y="91320"/>
                    </a:cubicBezTo>
                    <a:lnTo>
                      <a:pt x="0" y="7550"/>
                    </a:lnTo>
                    <a:cubicBezTo>
                      <a:pt x="0" y="3356"/>
                      <a:pt x="3356" y="0"/>
                      <a:pt x="7670" y="0"/>
                    </a:cubicBezTo>
                    <a:lnTo>
                      <a:pt x="7670" y="0"/>
                    </a:lnTo>
                    <a:cubicBezTo>
                      <a:pt x="11864" y="0"/>
                      <a:pt x="15220" y="3356"/>
                      <a:pt x="15220" y="7550"/>
                    </a:cubicBezTo>
                    <a:lnTo>
                      <a:pt x="15220" y="91320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71" name="Freeform: Shape 3170">
                <a:extLst>
                  <a:ext uri="{FF2B5EF4-FFF2-40B4-BE49-F238E27FC236}">
                    <a16:creationId xmlns:a16="http://schemas.microsoft.com/office/drawing/2014/main" id="{5B13F9D0-EA84-DE29-99A5-BE23720D26F2}"/>
                  </a:ext>
                </a:extLst>
              </p:cNvPr>
              <p:cNvSpPr/>
              <p:nvPr/>
            </p:nvSpPr>
            <p:spPr>
              <a:xfrm>
                <a:off x="1496862" y="3431801"/>
                <a:ext cx="25526" cy="25526"/>
              </a:xfrm>
              <a:custGeom>
                <a:avLst/>
                <a:gdLst>
                  <a:gd name="connsiteX0" fmla="*/ 25526 w 25526"/>
                  <a:gd name="connsiteY0" fmla="*/ 12823 h 25526"/>
                  <a:gd name="connsiteX1" fmla="*/ 12823 w 25526"/>
                  <a:gd name="connsiteY1" fmla="*/ 25526 h 25526"/>
                  <a:gd name="connsiteX2" fmla="*/ 0 w 25526"/>
                  <a:gd name="connsiteY2" fmla="*/ 12823 h 25526"/>
                  <a:gd name="connsiteX3" fmla="*/ 12823 w 25526"/>
                  <a:gd name="connsiteY3" fmla="*/ 0 h 25526"/>
                  <a:gd name="connsiteX4" fmla="*/ 25526 w 25526"/>
                  <a:gd name="connsiteY4" fmla="*/ 12823 h 25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526" h="25526">
                    <a:moveTo>
                      <a:pt x="25526" y="12823"/>
                    </a:moveTo>
                    <a:cubicBezTo>
                      <a:pt x="25526" y="19894"/>
                      <a:pt x="19774" y="25526"/>
                      <a:pt x="12823" y="25526"/>
                    </a:cubicBezTo>
                    <a:cubicBezTo>
                      <a:pt x="5752" y="25526"/>
                      <a:pt x="0" y="19774"/>
                      <a:pt x="0" y="12823"/>
                    </a:cubicBezTo>
                    <a:cubicBezTo>
                      <a:pt x="0" y="5872"/>
                      <a:pt x="5752" y="0"/>
                      <a:pt x="12823" y="0"/>
                    </a:cubicBezTo>
                    <a:cubicBezTo>
                      <a:pt x="19774" y="120"/>
                      <a:pt x="25526" y="5752"/>
                      <a:pt x="25526" y="12823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172" name="Graphic 2">
            <a:extLst>
              <a:ext uri="{FF2B5EF4-FFF2-40B4-BE49-F238E27FC236}">
                <a16:creationId xmlns:a16="http://schemas.microsoft.com/office/drawing/2014/main" id="{F515503A-C65D-2D67-6FEE-3BBF03558F83}"/>
              </a:ext>
            </a:extLst>
          </p:cNvPr>
          <p:cNvGrpSpPr/>
          <p:nvPr/>
        </p:nvGrpSpPr>
        <p:grpSpPr>
          <a:xfrm>
            <a:off x="3552401" y="2938289"/>
            <a:ext cx="630371" cy="766033"/>
            <a:chOff x="3552401" y="2938289"/>
            <a:chExt cx="630371" cy="766033"/>
          </a:xfrm>
        </p:grpSpPr>
        <p:grpSp>
          <p:nvGrpSpPr>
            <p:cNvPr id="3173" name="Graphic 2">
              <a:extLst>
                <a:ext uri="{FF2B5EF4-FFF2-40B4-BE49-F238E27FC236}">
                  <a16:creationId xmlns:a16="http://schemas.microsoft.com/office/drawing/2014/main" id="{FBDF7D5F-0379-1FF1-9A88-D90003A67394}"/>
                </a:ext>
              </a:extLst>
            </p:cNvPr>
            <p:cNvGrpSpPr/>
            <p:nvPr/>
          </p:nvGrpSpPr>
          <p:grpSpPr>
            <a:xfrm>
              <a:off x="3552401" y="2938289"/>
              <a:ext cx="630371" cy="454083"/>
              <a:chOff x="3552401" y="2938289"/>
              <a:chExt cx="630371" cy="454083"/>
            </a:xfrm>
          </p:grpSpPr>
          <p:sp>
            <p:nvSpPr>
              <p:cNvPr id="3174" name="Freeform: Shape 3173">
                <a:extLst>
                  <a:ext uri="{FF2B5EF4-FFF2-40B4-BE49-F238E27FC236}">
                    <a16:creationId xmlns:a16="http://schemas.microsoft.com/office/drawing/2014/main" id="{A835246D-55AB-4E30-F0E2-80D733694ABC}"/>
                  </a:ext>
                </a:extLst>
              </p:cNvPr>
              <p:cNvSpPr/>
              <p:nvPr/>
            </p:nvSpPr>
            <p:spPr>
              <a:xfrm>
                <a:off x="3552401" y="2938289"/>
                <a:ext cx="630371" cy="454083"/>
              </a:xfrm>
              <a:custGeom>
                <a:avLst/>
                <a:gdLst>
                  <a:gd name="connsiteX0" fmla="*/ 59082 w 630371"/>
                  <a:gd name="connsiteY0" fmla="*/ 0 h 454083"/>
                  <a:gd name="connsiteX1" fmla="*/ 0 w 630371"/>
                  <a:gd name="connsiteY1" fmla="*/ 59082 h 454083"/>
                  <a:gd name="connsiteX2" fmla="*/ 0 w 630371"/>
                  <a:gd name="connsiteY2" fmla="*/ 395001 h 454083"/>
                  <a:gd name="connsiteX3" fmla="*/ 59082 w 630371"/>
                  <a:gd name="connsiteY3" fmla="*/ 454083 h 454083"/>
                  <a:gd name="connsiteX4" fmla="*/ 571289 w 630371"/>
                  <a:gd name="connsiteY4" fmla="*/ 454083 h 454083"/>
                  <a:gd name="connsiteX5" fmla="*/ 630372 w 630371"/>
                  <a:gd name="connsiteY5" fmla="*/ 395001 h 454083"/>
                  <a:gd name="connsiteX6" fmla="*/ 630372 w 630371"/>
                  <a:gd name="connsiteY6" fmla="*/ 59082 h 454083"/>
                  <a:gd name="connsiteX7" fmla="*/ 571289 w 630371"/>
                  <a:gd name="connsiteY7" fmla="*/ 0 h 454083"/>
                  <a:gd name="connsiteX8" fmla="*/ 59082 w 630371"/>
                  <a:gd name="connsiteY8" fmla="*/ 0 h 454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0371" h="454083">
                    <a:moveTo>
                      <a:pt x="59082" y="0"/>
                    </a:moveTo>
                    <a:cubicBezTo>
                      <a:pt x="26605" y="0"/>
                      <a:pt x="0" y="26605"/>
                      <a:pt x="0" y="59082"/>
                    </a:cubicBezTo>
                    <a:lnTo>
                      <a:pt x="0" y="395001"/>
                    </a:lnTo>
                    <a:cubicBezTo>
                      <a:pt x="0" y="427478"/>
                      <a:pt x="26605" y="454083"/>
                      <a:pt x="59082" y="454083"/>
                    </a:cubicBezTo>
                    <a:lnTo>
                      <a:pt x="571289" y="454083"/>
                    </a:lnTo>
                    <a:cubicBezTo>
                      <a:pt x="603647" y="454083"/>
                      <a:pt x="630372" y="427478"/>
                      <a:pt x="630372" y="395001"/>
                    </a:cubicBezTo>
                    <a:lnTo>
                      <a:pt x="630372" y="59082"/>
                    </a:lnTo>
                    <a:cubicBezTo>
                      <a:pt x="630372" y="26605"/>
                      <a:pt x="603767" y="0"/>
                      <a:pt x="571289" y="0"/>
                    </a:cubicBezTo>
                    <a:lnTo>
                      <a:pt x="59082" y="0"/>
                    </a:lnTo>
                    <a:close/>
                  </a:path>
                </a:pathLst>
              </a:custGeom>
              <a:solidFill>
                <a:srgbClr val="1F1F1F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75" name="Freeform: Shape 3174">
                <a:extLst>
                  <a:ext uri="{FF2B5EF4-FFF2-40B4-BE49-F238E27FC236}">
                    <a16:creationId xmlns:a16="http://schemas.microsoft.com/office/drawing/2014/main" id="{46FBB629-8A89-D087-5C85-024D6CC92899}"/>
                  </a:ext>
                </a:extLst>
              </p:cNvPr>
              <p:cNvSpPr/>
              <p:nvPr/>
            </p:nvSpPr>
            <p:spPr>
              <a:xfrm>
                <a:off x="3648035" y="2972684"/>
                <a:ext cx="478531" cy="385293"/>
              </a:xfrm>
              <a:custGeom>
                <a:avLst/>
                <a:gdLst>
                  <a:gd name="connsiteX0" fmla="*/ 0 w 478531"/>
                  <a:gd name="connsiteY0" fmla="*/ 0 h 385293"/>
                  <a:gd name="connsiteX1" fmla="*/ 478531 w 478531"/>
                  <a:gd name="connsiteY1" fmla="*/ 0 h 385293"/>
                  <a:gd name="connsiteX2" fmla="*/ 478531 w 478531"/>
                  <a:gd name="connsiteY2" fmla="*/ 385294 h 385293"/>
                  <a:gd name="connsiteX3" fmla="*/ 0 w 478531"/>
                  <a:gd name="connsiteY3" fmla="*/ 385294 h 385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8531" h="385293">
                    <a:moveTo>
                      <a:pt x="0" y="0"/>
                    </a:moveTo>
                    <a:lnTo>
                      <a:pt x="478531" y="0"/>
                    </a:lnTo>
                    <a:lnTo>
                      <a:pt x="478531" y="385294"/>
                    </a:lnTo>
                    <a:lnTo>
                      <a:pt x="0" y="385294"/>
                    </a:lnTo>
                    <a:close/>
                  </a:path>
                </a:pathLst>
              </a:custGeom>
              <a:solidFill>
                <a:srgbClr val="FFFFFF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76" name="Freeform: Shape 3175">
                <a:extLst>
                  <a:ext uri="{FF2B5EF4-FFF2-40B4-BE49-F238E27FC236}">
                    <a16:creationId xmlns:a16="http://schemas.microsoft.com/office/drawing/2014/main" id="{9F4C71A2-8466-B61C-DA9C-9E13D7A339A8}"/>
                  </a:ext>
                </a:extLst>
              </p:cNvPr>
              <p:cNvSpPr/>
              <p:nvPr/>
            </p:nvSpPr>
            <p:spPr>
              <a:xfrm>
                <a:off x="4139989" y="3114458"/>
                <a:ext cx="16538" cy="101746"/>
              </a:xfrm>
              <a:custGeom>
                <a:avLst/>
                <a:gdLst>
                  <a:gd name="connsiteX0" fmla="*/ 8269 w 16538"/>
                  <a:gd name="connsiteY0" fmla="*/ 0 h 101746"/>
                  <a:gd name="connsiteX1" fmla="*/ 0 w 16538"/>
                  <a:gd name="connsiteY1" fmla="*/ 8149 h 101746"/>
                  <a:gd name="connsiteX2" fmla="*/ 0 w 16538"/>
                  <a:gd name="connsiteY2" fmla="*/ 93477 h 101746"/>
                  <a:gd name="connsiteX3" fmla="*/ 8269 w 16538"/>
                  <a:gd name="connsiteY3" fmla="*/ 101746 h 101746"/>
                  <a:gd name="connsiteX4" fmla="*/ 8269 w 16538"/>
                  <a:gd name="connsiteY4" fmla="*/ 101746 h 101746"/>
                  <a:gd name="connsiteX5" fmla="*/ 16538 w 16538"/>
                  <a:gd name="connsiteY5" fmla="*/ 93477 h 101746"/>
                  <a:gd name="connsiteX6" fmla="*/ 16538 w 16538"/>
                  <a:gd name="connsiteY6" fmla="*/ 8149 h 101746"/>
                  <a:gd name="connsiteX7" fmla="*/ 8269 w 16538"/>
                  <a:gd name="connsiteY7" fmla="*/ 0 h 101746"/>
                  <a:gd name="connsiteX8" fmla="*/ 8269 w 16538"/>
                  <a:gd name="connsiteY8" fmla="*/ 0 h 101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538" h="101746">
                    <a:moveTo>
                      <a:pt x="8269" y="0"/>
                    </a:moveTo>
                    <a:cubicBezTo>
                      <a:pt x="3715" y="0"/>
                      <a:pt x="0" y="3715"/>
                      <a:pt x="0" y="8149"/>
                    </a:cubicBezTo>
                    <a:lnTo>
                      <a:pt x="0" y="93477"/>
                    </a:lnTo>
                    <a:cubicBezTo>
                      <a:pt x="0" y="98031"/>
                      <a:pt x="3595" y="101746"/>
                      <a:pt x="8269" y="101746"/>
                    </a:cubicBezTo>
                    <a:lnTo>
                      <a:pt x="8269" y="101746"/>
                    </a:lnTo>
                    <a:cubicBezTo>
                      <a:pt x="12823" y="101746"/>
                      <a:pt x="16538" y="98031"/>
                      <a:pt x="16538" y="93477"/>
                    </a:cubicBezTo>
                    <a:lnTo>
                      <a:pt x="16538" y="8149"/>
                    </a:lnTo>
                    <a:cubicBezTo>
                      <a:pt x="16418" y="3715"/>
                      <a:pt x="12703" y="0"/>
                      <a:pt x="8269" y="0"/>
                    </a:cubicBezTo>
                    <a:lnTo>
                      <a:pt x="826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77" name="Freeform: Shape 3176">
                <a:extLst>
                  <a:ext uri="{FF2B5EF4-FFF2-40B4-BE49-F238E27FC236}">
                    <a16:creationId xmlns:a16="http://schemas.microsoft.com/office/drawing/2014/main" id="{87C026F2-EDD9-0471-E87D-57A394E179B2}"/>
                  </a:ext>
                </a:extLst>
              </p:cNvPr>
              <p:cNvSpPr/>
              <p:nvPr/>
            </p:nvSpPr>
            <p:spPr>
              <a:xfrm>
                <a:off x="3567621" y="3133153"/>
                <a:ext cx="64475" cy="64235"/>
              </a:xfrm>
              <a:custGeom>
                <a:avLst/>
                <a:gdLst>
                  <a:gd name="connsiteX0" fmla="*/ 32238 w 64475"/>
                  <a:gd name="connsiteY0" fmla="*/ 0 h 64235"/>
                  <a:gd name="connsiteX1" fmla="*/ 64475 w 64475"/>
                  <a:gd name="connsiteY1" fmla="*/ 32118 h 64235"/>
                  <a:gd name="connsiteX2" fmla="*/ 32238 w 64475"/>
                  <a:gd name="connsiteY2" fmla="*/ 64236 h 64235"/>
                  <a:gd name="connsiteX3" fmla="*/ 0 w 64475"/>
                  <a:gd name="connsiteY3" fmla="*/ 32118 h 64235"/>
                  <a:gd name="connsiteX4" fmla="*/ 32238 w 64475"/>
                  <a:gd name="connsiteY4" fmla="*/ 0 h 64235"/>
                  <a:gd name="connsiteX5" fmla="*/ 32238 w 64475"/>
                  <a:gd name="connsiteY5" fmla="*/ 10546 h 64235"/>
                  <a:gd name="connsiteX6" fmla="*/ 10666 w 64475"/>
                  <a:gd name="connsiteY6" fmla="*/ 32118 h 64235"/>
                  <a:gd name="connsiteX7" fmla="*/ 32238 w 64475"/>
                  <a:gd name="connsiteY7" fmla="*/ 53690 h 64235"/>
                  <a:gd name="connsiteX8" fmla="*/ 53809 w 64475"/>
                  <a:gd name="connsiteY8" fmla="*/ 32118 h 64235"/>
                  <a:gd name="connsiteX9" fmla="*/ 32238 w 64475"/>
                  <a:gd name="connsiteY9" fmla="*/ 10546 h 64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4475" h="64235">
                    <a:moveTo>
                      <a:pt x="32238" y="0"/>
                    </a:moveTo>
                    <a:cubicBezTo>
                      <a:pt x="49974" y="0"/>
                      <a:pt x="64475" y="14381"/>
                      <a:pt x="64475" y="32118"/>
                    </a:cubicBezTo>
                    <a:cubicBezTo>
                      <a:pt x="64475" y="49855"/>
                      <a:pt x="49974" y="64236"/>
                      <a:pt x="32238" y="64236"/>
                    </a:cubicBezTo>
                    <a:cubicBezTo>
                      <a:pt x="14501" y="64236"/>
                      <a:pt x="0" y="49855"/>
                      <a:pt x="0" y="32118"/>
                    </a:cubicBezTo>
                    <a:cubicBezTo>
                      <a:pt x="0" y="14381"/>
                      <a:pt x="14501" y="0"/>
                      <a:pt x="32238" y="0"/>
                    </a:cubicBezTo>
                    <a:close/>
                    <a:moveTo>
                      <a:pt x="32238" y="10546"/>
                    </a:moveTo>
                    <a:cubicBezTo>
                      <a:pt x="20373" y="10546"/>
                      <a:pt x="10666" y="20253"/>
                      <a:pt x="10666" y="32118"/>
                    </a:cubicBezTo>
                    <a:cubicBezTo>
                      <a:pt x="10666" y="44102"/>
                      <a:pt x="20373" y="53690"/>
                      <a:pt x="32238" y="53690"/>
                    </a:cubicBezTo>
                    <a:cubicBezTo>
                      <a:pt x="44222" y="53690"/>
                      <a:pt x="53809" y="43982"/>
                      <a:pt x="53809" y="32118"/>
                    </a:cubicBezTo>
                    <a:cubicBezTo>
                      <a:pt x="53809" y="20253"/>
                      <a:pt x="44102" y="10546"/>
                      <a:pt x="32238" y="1054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178" name="Graphic 2">
              <a:extLst>
                <a:ext uri="{FF2B5EF4-FFF2-40B4-BE49-F238E27FC236}">
                  <a16:creationId xmlns:a16="http://schemas.microsoft.com/office/drawing/2014/main" id="{820450D2-1003-3829-F948-F221563E75DA}"/>
                </a:ext>
              </a:extLst>
            </p:cNvPr>
            <p:cNvGrpSpPr/>
            <p:nvPr/>
          </p:nvGrpSpPr>
          <p:grpSpPr>
            <a:xfrm>
              <a:off x="3737318" y="3020022"/>
              <a:ext cx="308430" cy="281390"/>
              <a:chOff x="3737318" y="3020022"/>
              <a:chExt cx="308430" cy="281390"/>
            </a:xfrm>
          </p:grpSpPr>
          <p:grpSp>
            <p:nvGrpSpPr>
              <p:cNvPr id="3179" name="Graphic 2">
                <a:extLst>
                  <a:ext uri="{FF2B5EF4-FFF2-40B4-BE49-F238E27FC236}">
                    <a16:creationId xmlns:a16="http://schemas.microsoft.com/office/drawing/2014/main" id="{BF0EFA9C-EDC9-7C6F-F06E-FD82752DF91F}"/>
                  </a:ext>
                </a:extLst>
              </p:cNvPr>
              <p:cNvGrpSpPr/>
              <p:nvPr/>
            </p:nvGrpSpPr>
            <p:grpSpPr>
              <a:xfrm>
                <a:off x="3737318" y="3020022"/>
                <a:ext cx="214038" cy="232015"/>
                <a:chOff x="3737318" y="3020022"/>
                <a:chExt cx="214038" cy="232015"/>
              </a:xfrm>
              <a:solidFill>
                <a:srgbClr val="A87638"/>
              </a:solidFill>
            </p:grpSpPr>
            <p:sp>
              <p:nvSpPr>
                <p:cNvPr id="3180" name="Freeform: Shape 3179">
                  <a:extLst>
                    <a:ext uri="{FF2B5EF4-FFF2-40B4-BE49-F238E27FC236}">
                      <a16:creationId xmlns:a16="http://schemas.microsoft.com/office/drawing/2014/main" id="{604E293B-6392-F86B-38A3-35567C785C26}"/>
                    </a:ext>
                  </a:extLst>
                </p:cNvPr>
                <p:cNvSpPr/>
                <p:nvPr/>
              </p:nvSpPr>
              <p:spPr>
                <a:xfrm>
                  <a:off x="3737318" y="3020022"/>
                  <a:ext cx="214038" cy="231895"/>
                </a:xfrm>
                <a:custGeom>
                  <a:avLst/>
                  <a:gdLst>
                    <a:gd name="connsiteX0" fmla="*/ 205650 w 214038"/>
                    <a:gd name="connsiteY0" fmla="*/ 94196 h 231895"/>
                    <a:gd name="connsiteX1" fmla="*/ 214039 w 214038"/>
                    <a:gd name="connsiteY1" fmla="*/ 83530 h 231895"/>
                    <a:gd name="connsiteX2" fmla="*/ 174850 w 214038"/>
                    <a:gd name="connsiteY2" fmla="*/ 52970 h 231895"/>
                    <a:gd name="connsiteX3" fmla="*/ 174850 w 214038"/>
                    <a:gd name="connsiteY3" fmla="*/ 20613 h 231895"/>
                    <a:gd name="connsiteX4" fmla="*/ 177966 w 214038"/>
                    <a:gd name="connsiteY4" fmla="*/ 20613 h 231895"/>
                    <a:gd name="connsiteX5" fmla="*/ 177966 w 214038"/>
                    <a:gd name="connsiteY5" fmla="*/ 10306 h 231895"/>
                    <a:gd name="connsiteX6" fmla="*/ 141774 w 214038"/>
                    <a:gd name="connsiteY6" fmla="*/ 10306 h 231895"/>
                    <a:gd name="connsiteX7" fmla="*/ 141774 w 214038"/>
                    <a:gd name="connsiteY7" fmla="*/ 20613 h 231895"/>
                    <a:gd name="connsiteX8" fmla="*/ 145009 w 214038"/>
                    <a:gd name="connsiteY8" fmla="*/ 20613 h 231895"/>
                    <a:gd name="connsiteX9" fmla="*/ 145009 w 214038"/>
                    <a:gd name="connsiteY9" fmla="*/ 29601 h 231895"/>
                    <a:gd name="connsiteX10" fmla="*/ 107019 w 214038"/>
                    <a:gd name="connsiteY10" fmla="*/ 0 h 231895"/>
                    <a:gd name="connsiteX11" fmla="*/ 0 w 214038"/>
                    <a:gd name="connsiteY11" fmla="*/ 83530 h 231895"/>
                    <a:gd name="connsiteX12" fmla="*/ 8389 w 214038"/>
                    <a:gd name="connsiteY12" fmla="*/ 94196 h 231895"/>
                    <a:gd name="connsiteX13" fmla="*/ 24448 w 214038"/>
                    <a:gd name="connsiteY13" fmla="*/ 81613 h 231895"/>
                    <a:gd name="connsiteX14" fmla="*/ 24448 w 214038"/>
                    <a:gd name="connsiteY14" fmla="*/ 216196 h 231895"/>
                    <a:gd name="connsiteX15" fmla="*/ 13542 w 214038"/>
                    <a:gd name="connsiteY15" fmla="*/ 216196 h 231895"/>
                    <a:gd name="connsiteX16" fmla="*/ 13542 w 214038"/>
                    <a:gd name="connsiteY16" fmla="*/ 231895 h 231895"/>
                    <a:gd name="connsiteX17" fmla="*/ 107139 w 214038"/>
                    <a:gd name="connsiteY17" fmla="*/ 231895 h 231895"/>
                    <a:gd name="connsiteX18" fmla="*/ 200497 w 214038"/>
                    <a:gd name="connsiteY18" fmla="*/ 231895 h 231895"/>
                    <a:gd name="connsiteX19" fmla="*/ 200497 w 214038"/>
                    <a:gd name="connsiteY19" fmla="*/ 216196 h 231895"/>
                    <a:gd name="connsiteX20" fmla="*/ 189831 w 214038"/>
                    <a:gd name="connsiteY20" fmla="*/ 216196 h 231895"/>
                    <a:gd name="connsiteX21" fmla="*/ 189831 w 214038"/>
                    <a:gd name="connsiteY21" fmla="*/ 81733 h 231895"/>
                    <a:gd name="connsiteX22" fmla="*/ 205650 w 214038"/>
                    <a:gd name="connsiteY22" fmla="*/ 94196 h 2318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14038" h="231895">
                      <a:moveTo>
                        <a:pt x="205650" y="94196"/>
                      </a:moveTo>
                      <a:lnTo>
                        <a:pt x="214039" y="83530"/>
                      </a:lnTo>
                      <a:lnTo>
                        <a:pt x="174850" y="52970"/>
                      </a:lnTo>
                      <a:lnTo>
                        <a:pt x="174850" y="20613"/>
                      </a:lnTo>
                      <a:lnTo>
                        <a:pt x="177966" y="20613"/>
                      </a:lnTo>
                      <a:lnTo>
                        <a:pt x="177966" y="10306"/>
                      </a:lnTo>
                      <a:lnTo>
                        <a:pt x="141774" y="10306"/>
                      </a:lnTo>
                      <a:lnTo>
                        <a:pt x="141774" y="20613"/>
                      </a:lnTo>
                      <a:lnTo>
                        <a:pt x="145009" y="20613"/>
                      </a:lnTo>
                      <a:lnTo>
                        <a:pt x="145009" y="29601"/>
                      </a:lnTo>
                      <a:lnTo>
                        <a:pt x="107019" y="0"/>
                      </a:lnTo>
                      <a:lnTo>
                        <a:pt x="0" y="83530"/>
                      </a:lnTo>
                      <a:lnTo>
                        <a:pt x="8389" y="94196"/>
                      </a:lnTo>
                      <a:lnTo>
                        <a:pt x="24448" y="81613"/>
                      </a:lnTo>
                      <a:lnTo>
                        <a:pt x="24448" y="216196"/>
                      </a:lnTo>
                      <a:lnTo>
                        <a:pt x="13542" y="216196"/>
                      </a:lnTo>
                      <a:lnTo>
                        <a:pt x="13542" y="231895"/>
                      </a:lnTo>
                      <a:lnTo>
                        <a:pt x="107139" y="231895"/>
                      </a:lnTo>
                      <a:lnTo>
                        <a:pt x="200497" y="231895"/>
                      </a:lnTo>
                      <a:lnTo>
                        <a:pt x="200497" y="216196"/>
                      </a:lnTo>
                      <a:lnTo>
                        <a:pt x="189831" y="216196"/>
                      </a:lnTo>
                      <a:lnTo>
                        <a:pt x="189831" y="81733"/>
                      </a:lnTo>
                      <a:lnTo>
                        <a:pt x="205650" y="94196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81" name="Freeform: Shape 3180">
                  <a:extLst>
                    <a:ext uri="{FF2B5EF4-FFF2-40B4-BE49-F238E27FC236}">
                      <a16:creationId xmlns:a16="http://schemas.microsoft.com/office/drawing/2014/main" id="{F08B6B38-D2D2-B51D-339D-DC4FBC3F7F48}"/>
                    </a:ext>
                  </a:extLst>
                </p:cNvPr>
                <p:cNvSpPr/>
                <p:nvPr/>
              </p:nvSpPr>
              <p:spPr>
                <a:xfrm>
                  <a:off x="3737318" y="3020022"/>
                  <a:ext cx="107019" cy="232015"/>
                </a:xfrm>
                <a:custGeom>
                  <a:avLst/>
                  <a:gdLst>
                    <a:gd name="connsiteX0" fmla="*/ 8389 w 107019"/>
                    <a:gd name="connsiteY0" fmla="*/ 94196 h 232015"/>
                    <a:gd name="connsiteX1" fmla="*/ 24448 w 107019"/>
                    <a:gd name="connsiteY1" fmla="*/ 81613 h 232015"/>
                    <a:gd name="connsiteX2" fmla="*/ 24448 w 107019"/>
                    <a:gd name="connsiteY2" fmla="*/ 216316 h 232015"/>
                    <a:gd name="connsiteX3" fmla="*/ 13542 w 107019"/>
                    <a:gd name="connsiteY3" fmla="*/ 216316 h 232015"/>
                    <a:gd name="connsiteX4" fmla="*/ 13542 w 107019"/>
                    <a:gd name="connsiteY4" fmla="*/ 232015 h 232015"/>
                    <a:gd name="connsiteX5" fmla="*/ 107019 w 107019"/>
                    <a:gd name="connsiteY5" fmla="*/ 232015 h 232015"/>
                    <a:gd name="connsiteX6" fmla="*/ 107019 w 107019"/>
                    <a:gd name="connsiteY6" fmla="*/ 26365 h 232015"/>
                    <a:gd name="connsiteX7" fmla="*/ 107019 w 107019"/>
                    <a:gd name="connsiteY7" fmla="*/ 0 h 232015"/>
                    <a:gd name="connsiteX8" fmla="*/ 0 w 107019"/>
                    <a:gd name="connsiteY8" fmla="*/ 83530 h 232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7019" h="232015">
                      <a:moveTo>
                        <a:pt x="8389" y="94196"/>
                      </a:moveTo>
                      <a:lnTo>
                        <a:pt x="24448" y="81613"/>
                      </a:lnTo>
                      <a:lnTo>
                        <a:pt x="24448" y="216316"/>
                      </a:lnTo>
                      <a:lnTo>
                        <a:pt x="13542" y="216316"/>
                      </a:lnTo>
                      <a:lnTo>
                        <a:pt x="13542" y="232015"/>
                      </a:lnTo>
                      <a:lnTo>
                        <a:pt x="107019" y="232015"/>
                      </a:lnTo>
                      <a:lnTo>
                        <a:pt x="107019" y="26365"/>
                      </a:lnTo>
                      <a:lnTo>
                        <a:pt x="107019" y="0"/>
                      </a:lnTo>
                      <a:lnTo>
                        <a:pt x="0" y="83530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82" name="Graphic 2">
                <a:extLst>
                  <a:ext uri="{FF2B5EF4-FFF2-40B4-BE49-F238E27FC236}">
                    <a16:creationId xmlns:a16="http://schemas.microsoft.com/office/drawing/2014/main" id="{8FF73D6A-4C20-B54C-913E-1BBA5CA7D119}"/>
                  </a:ext>
                </a:extLst>
              </p:cNvPr>
              <p:cNvGrpSpPr/>
              <p:nvPr/>
            </p:nvGrpSpPr>
            <p:grpSpPr>
              <a:xfrm>
                <a:off x="3854792" y="3058731"/>
                <a:ext cx="190956" cy="242681"/>
                <a:chOff x="3854792" y="3058731"/>
                <a:chExt cx="190956" cy="242681"/>
              </a:xfrm>
            </p:grpSpPr>
            <p:sp>
              <p:nvSpPr>
                <p:cNvPr id="3183" name="Freeform: Shape 3182">
                  <a:extLst>
                    <a:ext uri="{FF2B5EF4-FFF2-40B4-BE49-F238E27FC236}">
                      <a16:creationId xmlns:a16="http://schemas.microsoft.com/office/drawing/2014/main" id="{3CD00335-2AC5-51E9-0941-BC0931A7FA64}"/>
                    </a:ext>
                  </a:extLst>
                </p:cNvPr>
                <p:cNvSpPr/>
                <p:nvPr/>
              </p:nvSpPr>
              <p:spPr>
                <a:xfrm>
                  <a:off x="3854792" y="3058731"/>
                  <a:ext cx="190956" cy="242681"/>
                </a:xfrm>
                <a:custGeom>
                  <a:avLst/>
                  <a:gdLst>
                    <a:gd name="connsiteX0" fmla="*/ 190041 w 190956"/>
                    <a:gd name="connsiteY0" fmla="*/ 55966 h 242681"/>
                    <a:gd name="connsiteX1" fmla="*/ 95486 w 190956"/>
                    <a:gd name="connsiteY1" fmla="*/ 0 h 242681"/>
                    <a:gd name="connsiteX2" fmla="*/ 930 w 190956"/>
                    <a:gd name="connsiteY2" fmla="*/ 55966 h 242681"/>
                    <a:gd name="connsiteX3" fmla="*/ 95486 w 190956"/>
                    <a:gd name="connsiteY3" fmla="*/ 242681 h 242681"/>
                    <a:gd name="connsiteX4" fmla="*/ 190041 w 190956"/>
                    <a:gd name="connsiteY4" fmla="*/ 55966 h 242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956" h="242681">
                      <a:moveTo>
                        <a:pt x="190041" y="55966"/>
                      </a:moveTo>
                      <a:cubicBezTo>
                        <a:pt x="129401" y="72864"/>
                        <a:pt x="95486" y="0"/>
                        <a:pt x="95486" y="0"/>
                      </a:cubicBezTo>
                      <a:cubicBezTo>
                        <a:pt x="95486" y="0"/>
                        <a:pt x="61570" y="72864"/>
                        <a:pt x="930" y="55966"/>
                      </a:cubicBezTo>
                      <a:cubicBezTo>
                        <a:pt x="930" y="55966"/>
                        <a:pt x="-16088" y="203852"/>
                        <a:pt x="95486" y="242681"/>
                      </a:cubicBezTo>
                      <a:cubicBezTo>
                        <a:pt x="206939" y="203852"/>
                        <a:pt x="190041" y="55966"/>
                        <a:pt x="190041" y="55966"/>
                      </a:cubicBezTo>
                      <a:close/>
                    </a:path>
                  </a:pathLst>
                </a:custGeom>
                <a:solidFill>
                  <a:srgbClr val="CF2C0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3184" name="Graphic 2">
                  <a:extLst>
                    <a:ext uri="{FF2B5EF4-FFF2-40B4-BE49-F238E27FC236}">
                      <a16:creationId xmlns:a16="http://schemas.microsoft.com/office/drawing/2014/main" id="{013113D5-4285-0519-ECA7-C89CC8A0C672}"/>
                    </a:ext>
                  </a:extLst>
                </p:cNvPr>
                <p:cNvGrpSpPr/>
                <p:nvPr/>
              </p:nvGrpSpPr>
              <p:grpSpPr>
                <a:xfrm>
                  <a:off x="3873857" y="3092287"/>
                  <a:ext cx="152841" cy="189351"/>
                  <a:chOff x="3873857" y="3092287"/>
                  <a:chExt cx="152841" cy="189351"/>
                </a:xfrm>
                <a:solidFill>
                  <a:srgbClr val="FFA929"/>
                </a:solidFill>
              </p:grpSpPr>
              <p:sp>
                <p:nvSpPr>
                  <p:cNvPr id="3185" name="Freeform: Shape 3184">
                    <a:extLst>
                      <a:ext uri="{FF2B5EF4-FFF2-40B4-BE49-F238E27FC236}">
                        <a16:creationId xmlns:a16="http://schemas.microsoft.com/office/drawing/2014/main" id="{5FCEA00B-6751-0121-63D0-6E3691934C93}"/>
                      </a:ext>
                    </a:extLst>
                  </p:cNvPr>
                  <p:cNvSpPr/>
                  <p:nvPr/>
                </p:nvSpPr>
                <p:spPr>
                  <a:xfrm>
                    <a:off x="3873857" y="3092287"/>
                    <a:ext cx="152841" cy="189351"/>
                  </a:xfrm>
                  <a:custGeom>
                    <a:avLst/>
                    <a:gdLst>
                      <a:gd name="connsiteX0" fmla="*/ 76421 w 152841"/>
                      <a:gd name="connsiteY0" fmla="*/ 189351 h 189351"/>
                      <a:gd name="connsiteX1" fmla="*/ 82 w 152841"/>
                      <a:gd name="connsiteY1" fmla="*/ 42904 h 189351"/>
                      <a:gd name="connsiteX2" fmla="*/ 7272 w 152841"/>
                      <a:gd name="connsiteY2" fmla="*/ 43263 h 189351"/>
                      <a:gd name="connsiteX3" fmla="*/ 76421 w 152841"/>
                      <a:gd name="connsiteY3" fmla="*/ 0 h 189351"/>
                      <a:gd name="connsiteX4" fmla="*/ 145571 w 152841"/>
                      <a:gd name="connsiteY4" fmla="*/ 43263 h 189351"/>
                      <a:gd name="connsiteX5" fmla="*/ 152761 w 152841"/>
                      <a:gd name="connsiteY5" fmla="*/ 42904 h 189351"/>
                      <a:gd name="connsiteX6" fmla="*/ 76421 w 152841"/>
                      <a:gd name="connsiteY6" fmla="*/ 189351 h 189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2841" h="189351">
                        <a:moveTo>
                          <a:pt x="76421" y="189351"/>
                        </a:moveTo>
                        <a:cubicBezTo>
                          <a:pt x="3557" y="161548"/>
                          <a:pt x="-757" y="74542"/>
                          <a:pt x="82" y="42904"/>
                        </a:cubicBezTo>
                        <a:cubicBezTo>
                          <a:pt x="2478" y="43143"/>
                          <a:pt x="4875" y="43263"/>
                          <a:pt x="7272" y="43263"/>
                        </a:cubicBezTo>
                        <a:cubicBezTo>
                          <a:pt x="41188" y="43263"/>
                          <a:pt x="64317" y="17856"/>
                          <a:pt x="76421" y="0"/>
                        </a:cubicBezTo>
                        <a:cubicBezTo>
                          <a:pt x="88525" y="17856"/>
                          <a:pt x="111535" y="43263"/>
                          <a:pt x="145571" y="43263"/>
                        </a:cubicBezTo>
                        <a:cubicBezTo>
                          <a:pt x="147967" y="43263"/>
                          <a:pt x="150244" y="43143"/>
                          <a:pt x="152761" y="42904"/>
                        </a:cubicBezTo>
                        <a:cubicBezTo>
                          <a:pt x="153600" y="74542"/>
                          <a:pt x="149166" y="161667"/>
                          <a:pt x="76421" y="189351"/>
                        </a:cubicBezTo>
                        <a:close/>
                      </a:path>
                    </a:pathLst>
                  </a:custGeom>
                  <a:solidFill>
                    <a:srgbClr val="FFA929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186" name="Freeform: Shape 3185">
                    <a:extLst>
                      <a:ext uri="{FF2B5EF4-FFF2-40B4-BE49-F238E27FC236}">
                        <a16:creationId xmlns:a16="http://schemas.microsoft.com/office/drawing/2014/main" id="{D15A8907-F39C-0D76-6E2A-B8682DF0C342}"/>
                      </a:ext>
                    </a:extLst>
                  </p:cNvPr>
                  <p:cNvSpPr/>
                  <p:nvPr/>
                </p:nvSpPr>
                <p:spPr>
                  <a:xfrm>
                    <a:off x="3878253" y="3186962"/>
                    <a:ext cx="72864" cy="94555"/>
                  </a:xfrm>
                  <a:custGeom>
                    <a:avLst/>
                    <a:gdLst>
                      <a:gd name="connsiteX0" fmla="*/ 72864 w 72864"/>
                      <a:gd name="connsiteY0" fmla="*/ 0 h 94555"/>
                      <a:gd name="connsiteX1" fmla="*/ 0 w 72864"/>
                      <a:gd name="connsiteY1" fmla="*/ 0 h 94555"/>
                      <a:gd name="connsiteX2" fmla="*/ 72025 w 72864"/>
                      <a:gd name="connsiteY2" fmla="*/ 94556 h 94555"/>
                      <a:gd name="connsiteX3" fmla="*/ 72864 w 72864"/>
                      <a:gd name="connsiteY3" fmla="*/ 94196 h 94555"/>
                      <a:gd name="connsiteX4" fmla="*/ 72864 w 72864"/>
                      <a:gd name="connsiteY4" fmla="*/ 0 h 94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864" h="94555">
                        <a:moveTo>
                          <a:pt x="72864" y="0"/>
                        </a:moveTo>
                        <a:lnTo>
                          <a:pt x="0" y="0"/>
                        </a:lnTo>
                        <a:cubicBezTo>
                          <a:pt x="7310" y="35953"/>
                          <a:pt x="26006" y="77059"/>
                          <a:pt x="72025" y="94556"/>
                        </a:cubicBezTo>
                        <a:cubicBezTo>
                          <a:pt x="72265" y="94436"/>
                          <a:pt x="72625" y="94316"/>
                          <a:pt x="72864" y="94196"/>
                        </a:cubicBezTo>
                        <a:lnTo>
                          <a:pt x="72864" y="0"/>
                        </a:lnTo>
                        <a:close/>
                      </a:path>
                    </a:pathLst>
                  </a:custGeom>
                  <a:solidFill>
                    <a:srgbClr val="FFA929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187" name="Freeform: Shape 3186">
                    <a:extLst>
                      <a:ext uri="{FF2B5EF4-FFF2-40B4-BE49-F238E27FC236}">
                        <a16:creationId xmlns:a16="http://schemas.microsoft.com/office/drawing/2014/main" id="{48CE22A8-11FC-6E2A-5083-C33DF252F7D0}"/>
                      </a:ext>
                    </a:extLst>
                  </p:cNvPr>
                  <p:cNvSpPr/>
                  <p:nvPr/>
                </p:nvSpPr>
                <p:spPr>
                  <a:xfrm>
                    <a:off x="3950251" y="3092526"/>
                    <a:ext cx="76351" cy="95634"/>
                  </a:xfrm>
                  <a:custGeom>
                    <a:avLst/>
                    <a:gdLst>
                      <a:gd name="connsiteX0" fmla="*/ 69296 w 76351"/>
                      <a:gd name="connsiteY0" fmla="*/ 43024 h 95634"/>
                      <a:gd name="connsiteX1" fmla="*/ 76247 w 76351"/>
                      <a:gd name="connsiteY1" fmla="*/ 42664 h 95634"/>
                      <a:gd name="connsiteX2" fmla="*/ 71813 w 76351"/>
                      <a:gd name="connsiteY2" fmla="*/ 95634 h 95634"/>
                      <a:gd name="connsiteX3" fmla="*/ 866 w 76351"/>
                      <a:gd name="connsiteY3" fmla="*/ 95634 h 95634"/>
                      <a:gd name="connsiteX4" fmla="*/ 866 w 76351"/>
                      <a:gd name="connsiteY4" fmla="*/ 1198 h 95634"/>
                      <a:gd name="connsiteX5" fmla="*/ 27 w 76351"/>
                      <a:gd name="connsiteY5" fmla="*/ 0 h 95634"/>
                      <a:gd name="connsiteX6" fmla="*/ 69296 w 76351"/>
                      <a:gd name="connsiteY6" fmla="*/ 43024 h 95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6351" h="95634">
                        <a:moveTo>
                          <a:pt x="69296" y="43024"/>
                        </a:moveTo>
                        <a:cubicBezTo>
                          <a:pt x="71573" y="43024"/>
                          <a:pt x="73970" y="42904"/>
                          <a:pt x="76247" y="42664"/>
                        </a:cubicBezTo>
                        <a:cubicBezTo>
                          <a:pt x="76607" y="54528"/>
                          <a:pt x="76247" y="74183"/>
                          <a:pt x="71813" y="95634"/>
                        </a:cubicBezTo>
                        <a:lnTo>
                          <a:pt x="866" y="95634"/>
                        </a:lnTo>
                        <a:lnTo>
                          <a:pt x="866" y="1198"/>
                        </a:lnTo>
                        <a:cubicBezTo>
                          <a:pt x="1226" y="839"/>
                          <a:pt x="-212" y="360"/>
                          <a:pt x="27" y="0"/>
                        </a:cubicBezTo>
                        <a:cubicBezTo>
                          <a:pt x="11892" y="17737"/>
                          <a:pt x="36100" y="43024"/>
                          <a:pt x="69296" y="43024"/>
                        </a:cubicBezTo>
                        <a:close/>
                      </a:path>
                    </a:pathLst>
                  </a:custGeom>
                  <a:solidFill>
                    <a:srgbClr val="FFA929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188" name="Graphic 2">
                  <a:extLst>
                    <a:ext uri="{FF2B5EF4-FFF2-40B4-BE49-F238E27FC236}">
                      <a16:creationId xmlns:a16="http://schemas.microsoft.com/office/drawing/2014/main" id="{61878578-BB61-2E49-6FD9-518EB8189750}"/>
                    </a:ext>
                  </a:extLst>
                </p:cNvPr>
                <p:cNvGrpSpPr/>
                <p:nvPr/>
              </p:nvGrpSpPr>
              <p:grpSpPr>
                <a:xfrm>
                  <a:off x="3904858" y="3144298"/>
                  <a:ext cx="90840" cy="90840"/>
                  <a:chOff x="3904858" y="3144298"/>
                  <a:chExt cx="90840" cy="90840"/>
                </a:xfrm>
              </p:grpSpPr>
              <p:sp>
                <p:nvSpPr>
                  <p:cNvPr id="3189" name="Freeform: Shape 3188">
                    <a:extLst>
                      <a:ext uri="{FF2B5EF4-FFF2-40B4-BE49-F238E27FC236}">
                        <a16:creationId xmlns:a16="http://schemas.microsoft.com/office/drawing/2014/main" id="{9360F83E-6DDD-48A1-7767-3BC9E5A63227}"/>
                      </a:ext>
                    </a:extLst>
                  </p:cNvPr>
                  <p:cNvSpPr/>
                  <p:nvPr/>
                </p:nvSpPr>
                <p:spPr>
                  <a:xfrm>
                    <a:off x="3904858" y="3144298"/>
                    <a:ext cx="90840" cy="90840"/>
                  </a:xfrm>
                  <a:custGeom>
                    <a:avLst/>
                    <a:gdLst>
                      <a:gd name="connsiteX0" fmla="*/ 90841 w 90840"/>
                      <a:gd name="connsiteY0" fmla="*/ 45420 h 90840"/>
                      <a:gd name="connsiteX1" fmla="*/ 45420 w 90840"/>
                      <a:gd name="connsiteY1" fmla="*/ 90841 h 90840"/>
                      <a:gd name="connsiteX2" fmla="*/ 0 w 90840"/>
                      <a:gd name="connsiteY2" fmla="*/ 45420 h 90840"/>
                      <a:gd name="connsiteX3" fmla="*/ 45420 w 90840"/>
                      <a:gd name="connsiteY3" fmla="*/ 0 h 90840"/>
                      <a:gd name="connsiteX4" fmla="*/ 90841 w 90840"/>
                      <a:gd name="connsiteY4" fmla="*/ 45420 h 908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840" h="90840">
                        <a:moveTo>
                          <a:pt x="90841" y="45420"/>
                        </a:moveTo>
                        <a:cubicBezTo>
                          <a:pt x="90841" y="70467"/>
                          <a:pt x="70467" y="90841"/>
                          <a:pt x="45420" y="90841"/>
                        </a:cubicBezTo>
                        <a:cubicBezTo>
                          <a:pt x="20253" y="90841"/>
                          <a:pt x="0" y="70467"/>
                          <a:pt x="0" y="45420"/>
                        </a:cubicBezTo>
                        <a:cubicBezTo>
                          <a:pt x="0" y="20373"/>
                          <a:pt x="20373" y="0"/>
                          <a:pt x="45420" y="0"/>
                        </a:cubicBezTo>
                        <a:cubicBezTo>
                          <a:pt x="70467" y="0"/>
                          <a:pt x="90841" y="20373"/>
                          <a:pt x="90841" y="45420"/>
                        </a:cubicBezTo>
                        <a:close/>
                      </a:path>
                    </a:pathLst>
                  </a:custGeom>
                  <a:solidFill>
                    <a:srgbClr val="1F1F1F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190" name="Freeform: Shape 3189">
                    <a:extLst>
                      <a:ext uri="{FF2B5EF4-FFF2-40B4-BE49-F238E27FC236}">
                        <a16:creationId xmlns:a16="http://schemas.microsoft.com/office/drawing/2014/main" id="{50518956-9F2C-46D5-F1F7-7D16C82EDF40}"/>
                      </a:ext>
                    </a:extLst>
                  </p:cNvPr>
                  <p:cNvSpPr/>
                  <p:nvPr/>
                </p:nvSpPr>
                <p:spPr>
                  <a:xfrm>
                    <a:off x="3921037" y="3168147"/>
                    <a:ext cx="59681" cy="43023"/>
                  </a:xfrm>
                  <a:custGeom>
                    <a:avLst/>
                    <a:gdLst>
                      <a:gd name="connsiteX0" fmla="*/ 0 w 59681"/>
                      <a:gd name="connsiteY0" fmla="*/ 0 h 43023"/>
                      <a:gd name="connsiteX1" fmla="*/ 32717 w 59681"/>
                      <a:gd name="connsiteY1" fmla="*/ 43023 h 43023"/>
                      <a:gd name="connsiteX2" fmla="*/ 59682 w 59681"/>
                      <a:gd name="connsiteY2" fmla="*/ 13183 h 43023"/>
                      <a:gd name="connsiteX3" fmla="*/ 32717 w 59681"/>
                      <a:gd name="connsiteY3" fmla="*/ 25646 h 430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681" h="43023">
                        <a:moveTo>
                          <a:pt x="0" y="0"/>
                        </a:moveTo>
                        <a:lnTo>
                          <a:pt x="32717" y="43023"/>
                        </a:lnTo>
                        <a:lnTo>
                          <a:pt x="59682" y="13183"/>
                        </a:lnTo>
                        <a:lnTo>
                          <a:pt x="32717" y="2564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3191" name="Graphic 2">
              <a:extLst>
                <a:ext uri="{FF2B5EF4-FFF2-40B4-BE49-F238E27FC236}">
                  <a16:creationId xmlns:a16="http://schemas.microsoft.com/office/drawing/2014/main" id="{F001B704-5F12-6399-A96D-CB27B203FC50}"/>
                </a:ext>
              </a:extLst>
            </p:cNvPr>
            <p:cNvGrpSpPr/>
            <p:nvPr/>
          </p:nvGrpSpPr>
          <p:grpSpPr>
            <a:xfrm>
              <a:off x="3762039" y="3229267"/>
              <a:ext cx="259305" cy="475055"/>
              <a:chOff x="3762039" y="3229267"/>
              <a:chExt cx="259305" cy="475055"/>
            </a:xfrm>
          </p:grpSpPr>
          <p:grpSp>
            <p:nvGrpSpPr>
              <p:cNvPr id="3192" name="Graphic 2">
                <a:extLst>
                  <a:ext uri="{FF2B5EF4-FFF2-40B4-BE49-F238E27FC236}">
                    <a16:creationId xmlns:a16="http://schemas.microsoft.com/office/drawing/2014/main" id="{BD0B5379-BE09-80D4-900E-58DFC6680DE7}"/>
                  </a:ext>
                </a:extLst>
              </p:cNvPr>
              <p:cNvGrpSpPr/>
              <p:nvPr/>
            </p:nvGrpSpPr>
            <p:grpSpPr>
              <a:xfrm>
                <a:off x="3762039" y="3229267"/>
                <a:ext cx="258601" cy="403682"/>
                <a:chOff x="3762039" y="3229267"/>
                <a:chExt cx="258601" cy="403682"/>
              </a:xfrm>
            </p:grpSpPr>
            <p:sp>
              <p:nvSpPr>
                <p:cNvPr id="3193" name="Freeform: Shape 3192">
                  <a:extLst>
                    <a:ext uri="{FF2B5EF4-FFF2-40B4-BE49-F238E27FC236}">
                      <a16:creationId xmlns:a16="http://schemas.microsoft.com/office/drawing/2014/main" id="{2742B88A-350E-5A7E-F821-0E4F873616CC}"/>
                    </a:ext>
                  </a:extLst>
                </p:cNvPr>
                <p:cNvSpPr/>
                <p:nvPr/>
              </p:nvSpPr>
              <p:spPr>
                <a:xfrm>
                  <a:off x="3762039" y="3229267"/>
                  <a:ext cx="258601" cy="403682"/>
                </a:xfrm>
                <a:custGeom>
                  <a:avLst/>
                  <a:gdLst>
                    <a:gd name="connsiteX0" fmla="*/ 256669 w 258601"/>
                    <a:gd name="connsiteY0" fmla="*/ 238966 h 403682"/>
                    <a:gd name="connsiteX1" fmla="*/ 256669 w 258601"/>
                    <a:gd name="connsiteY1" fmla="*/ 139617 h 403682"/>
                    <a:gd name="connsiteX2" fmla="*/ 234139 w 258601"/>
                    <a:gd name="connsiteY2" fmla="*/ 122958 h 403682"/>
                    <a:gd name="connsiteX3" fmla="*/ 211608 w 258601"/>
                    <a:gd name="connsiteY3" fmla="*/ 139617 h 403682"/>
                    <a:gd name="connsiteX4" fmla="*/ 211608 w 258601"/>
                    <a:gd name="connsiteY4" fmla="*/ 118644 h 403682"/>
                    <a:gd name="connsiteX5" fmla="*/ 187760 w 258601"/>
                    <a:gd name="connsiteY5" fmla="*/ 102705 h 403682"/>
                    <a:gd name="connsiteX6" fmla="*/ 163791 w 258601"/>
                    <a:gd name="connsiteY6" fmla="*/ 118644 h 403682"/>
                    <a:gd name="connsiteX7" fmla="*/ 163791 w 258601"/>
                    <a:gd name="connsiteY7" fmla="*/ 101387 h 403682"/>
                    <a:gd name="connsiteX8" fmla="*/ 138744 w 258601"/>
                    <a:gd name="connsiteY8" fmla="*/ 84729 h 403682"/>
                    <a:gd name="connsiteX9" fmla="*/ 113697 w 258601"/>
                    <a:gd name="connsiteY9" fmla="*/ 101387 h 403682"/>
                    <a:gd name="connsiteX10" fmla="*/ 113697 w 258601"/>
                    <a:gd name="connsiteY10" fmla="*/ 25047 h 403682"/>
                    <a:gd name="connsiteX11" fmla="*/ 88530 w 258601"/>
                    <a:gd name="connsiteY11" fmla="*/ 0 h 403682"/>
                    <a:gd name="connsiteX12" fmla="*/ 63483 w 258601"/>
                    <a:gd name="connsiteY12" fmla="*/ 25047 h 403682"/>
                    <a:gd name="connsiteX13" fmla="*/ 63483 w 258601"/>
                    <a:gd name="connsiteY13" fmla="*/ 238966 h 403682"/>
                    <a:gd name="connsiteX14" fmla="*/ 51619 w 258601"/>
                    <a:gd name="connsiteY14" fmla="*/ 166821 h 403682"/>
                    <a:gd name="connsiteX15" fmla="*/ 8955 w 258601"/>
                    <a:gd name="connsiteY15" fmla="*/ 122839 h 403682"/>
                    <a:gd name="connsiteX16" fmla="*/ 206 w 258601"/>
                    <a:gd name="connsiteY16" fmla="*/ 174251 h 403682"/>
                    <a:gd name="connsiteX17" fmla="*/ 8955 w 258601"/>
                    <a:gd name="connsiteY17" fmla="*/ 267129 h 403682"/>
                    <a:gd name="connsiteX18" fmla="*/ 42750 w 258601"/>
                    <a:gd name="connsiteY18" fmla="*/ 333642 h 403682"/>
                    <a:gd name="connsiteX19" fmla="*/ 128318 w 258601"/>
                    <a:gd name="connsiteY19" fmla="*/ 403270 h 403682"/>
                    <a:gd name="connsiteX20" fmla="*/ 240371 w 258601"/>
                    <a:gd name="connsiteY20" fmla="*/ 402671 h 403682"/>
                    <a:gd name="connsiteX21" fmla="*/ 256669 w 258601"/>
                    <a:gd name="connsiteY21" fmla="*/ 238966 h 403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58601" h="403682">
                      <a:moveTo>
                        <a:pt x="256669" y="238966"/>
                      </a:moveTo>
                      <a:lnTo>
                        <a:pt x="256669" y="139617"/>
                      </a:lnTo>
                      <a:cubicBezTo>
                        <a:pt x="256669" y="130389"/>
                        <a:pt x="246602" y="122958"/>
                        <a:pt x="234139" y="122958"/>
                      </a:cubicBezTo>
                      <a:cubicBezTo>
                        <a:pt x="221675" y="122958"/>
                        <a:pt x="211608" y="130389"/>
                        <a:pt x="211608" y="139617"/>
                      </a:cubicBezTo>
                      <a:lnTo>
                        <a:pt x="211608" y="118644"/>
                      </a:lnTo>
                      <a:cubicBezTo>
                        <a:pt x="211608" y="109896"/>
                        <a:pt x="200943" y="102705"/>
                        <a:pt x="187760" y="102705"/>
                      </a:cubicBezTo>
                      <a:cubicBezTo>
                        <a:pt x="174577" y="102705"/>
                        <a:pt x="163791" y="109776"/>
                        <a:pt x="163791" y="118644"/>
                      </a:cubicBezTo>
                      <a:lnTo>
                        <a:pt x="163791" y="101387"/>
                      </a:lnTo>
                      <a:cubicBezTo>
                        <a:pt x="163791" y="92159"/>
                        <a:pt x="152526" y="84729"/>
                        <a:pt x="138744" y="84729"/>
                      </a:cubicBezTo>
                      <a:cubicBezTo>
                        <a:pt x="124842" y="84729"/>
                        <a:pt x="113697" y="92159"/>
                        <a:pt x="113697" y="101387"/>
                      </a:cubicBezTo>
                      <a:lnTo>
                        <a:pt x="113697" y="25047"/>
                      </a:lnTo>
                      <a:cubicBezTo>
                        <a:pt x="113697" y="11145"/>
                        <a:pt x="102432" y="0"/>
                        <a:pt x="88530" y="0"/>
                      </a:cubicBezTo>
                      <a:cubicBezTo>
                        <a:pt x="74628" y="0"/>
                        <a:pt x="63483" y="11265"/>
                        <a:pt x="63483" y="25047"/>
                      </a:cubicBezTo>
                      <a:lnTo>
                        <a:pt x="63483" y="238966"/>
                      </a:lnTo>
                      <a:cubicBezTo>
                        <a:pt x="56053" y="238846"/>
                        <a:pt x="50420" y="214518"/>
                        <a:pt x="51619" y="166821"/>
                      </a:cubicBezTo>
                      <a:cubicBezTo>
                        <a:pt x="52937" y="119124"/>
                        <a:pt x="8955" y="122839"/>
                        <a:pt x="8955" y="122839"/>
                      </a:cubicBezTo>
                      <a:cubicBezTo>
                        <a:pt x="8955" y="122839"/>
                        <a:pt x="1764" y="119723"/>
                        <a:pt x="206" y="174251"/>
                      </a:cubicBezTo>
                      <a:cubicBezTo>
                        <a:pt x="-1592" y="235730"/>
                        <a:pt x="8955" y="267129"/>
                        <a:pt x="8955" y="267129"/>
                      </a:cubicBezTo>
                      <a:cubicBezTo>
                        <a:pt x="8955" y="267129"/>
                        <a:pt x="17823" y="298168"/>
                        <a:pt x="42750" y="333642"/>
                      </a:cubicBezTo>
                      <a:cubicBezTo>
                        <a:pt x="49102" y="342630"/>
                        <a:pt x="86733" y="402192"/>
                        <a:pt x="128318" y="403270"/>
                      </a:cubicBezTo>
                      <a:cubicBezTo>
                        <a:pt x="179251" y="404469"/>
                        <a:pt x="240371" y="402671"/>
                        <a:pt x="240371" y="402671"/>
                      </a:cubicBezTo>
                      <a:cubicBezTo>
                        <a:pt x="240371" y="402671"/>
                        <a:pt x="265658" y="400514"/>
                        <a:pt x="256669" y="238966"/>
                      </a:cubicBezTo>
                      <a:close/>
                    </a:path>
                  </a:pathLst>
                </a:custGeom>
                <a:solidFill>
                  <a:srgbClr val="F4C297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94" name="Freeform: Shape 3193">
                  <a:extLst>
                    <a:ext uri="{FF2B5EF4-FFF2-40B4-BE49-F238E27FC236}">
                      <a16:creationId xmlns:a16="http://schemas.microsoft.com/office/drawing/2014/main" id="{F22D4B5D-2F69-2443-F8A4-99CF278B882B}"/>
                    </a:ext>
                  </a:extLst>
                </p:cNvPr>
                <p:cNvSpPr/>
                <p:nvPr/>
              </p:nvSpPr>
              <p:spPr>
                <a:xfrm>
                  <a:off x="3762485" y="3361845"/>
                  <a:ext cx="28522" cy="34389"/>
                </a:xfrm>
                <a:custGeom>
                  <a:avLst/>
                  <a:gdLst>
                    <a:gd name="connsiteX0" fmla="*/ 28523 w 28522"/>
                    <a:gd name="connsiteY0" fmla="*/ 32804 h 34389"/>
                    <a:gd name="connsiteX1" fmla="*/ 3356 w 28522"/>
                    <a:gd name="connsiteY1" fmla="*/ 87 h 34389"/>
                    <a:gd name="connsiteX2" fmla="*/ 0 w 28522"/>
                    <a:gd name="connsiteY2" fmla="*/ 31965 h 34389"/>
                    <a:gd name="connsiteX3" fmla="*/ 28523 w 28522"/>
                    <a:gd name="connsiteY3" fmla="*/ 32804 h 34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22" h="34389">
                      <a:moveTo>
                        <a:pt x="28523" y="32804"/>
                      </a:moveTo>
                      <a:cubicBezTo>
                        <a:pt x="28523" y="-33"/>
                        <a:pt x="7910" y="-392"/>
                        <a:pt x="3356" y="87"/>
                      </a:cubicBezTo>
                      <a:cubicBezTo>
                        <a:pt x="2037" y="6199"/>
                        <a:pt x="719" y="16026"/>
                        <a:pt x="0" y="31965"/>
                      </a:cubicBezTo>
                      <a:cubicBezTo>
                        <a:pt x="20613" y="36879"/>
                        <a:pt x="28523" y="32804"/>
                        <a:pt x="28523" y="32804"/>
                      </a:cubicBezTo>
                      <a:close/>
                    </a:path>
                  </a:pathLst>
                </a:custGeom>
                <a:solidFill>
                  <a:srgbClr val="FFDABA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95" name="Freeform: Shape 3194">
                  <a:extLst>
                    <a:ext uri="{FF2B5EF4-FFF2-40B4-BE49-F238E27FC236}">
                      <a16:creationId xmlns:a16="http://schemas.microsoft.com/office/drawing/2014/main" id="{2C0BFEC2-8C8A-13C8-67D6-13BA827296DE}"/>
                    </a:ext>
                  </a:extLst>
                </p:cNvPr>
                <p:cNvSpPr/>
                <p:nvPr/>
              </p:nvSpPr>
              <p:spPr>
                <a:xfrm>
                  <a:off x="3831393" y="3237776"/>
                  <a:ext cx="36912" cy="27324"/>
                </a:xfrm>
                <a:custGeom>
                  <a:avLst/>
                  <a:gdLst>
                    <a:gd name="connsiteX0" fmla="*/ 18337 w 36912"/>
                    <a:gd name="connsiteY0" fmla="*/ 0 h 27324"/>
                    <a:gd name="connsiteX1" fmla="*/ 1 w 36912"/>
                    <a:gd name="connsiteY1" fmla="*/ 17856 h 27324"/>
                    <a:gd name="connsiteX2" fmla="*/ 5274 w 36912"/>
                    <a:gd name="connsiteY2" fmla="*/ 27324 h 27324"/>
                    <a:gd name="connsiteX3" fmla="*/ 18457 w 36912"/>
                    <a:gd name="connsiteY3" fmla="*/ 27324 h 27324"/>
                    <a:gd name="connsiteX4" fmla="*/ 31639 w 36912"/>
                    <a:gd name="connsiteY4" fmla="*/ 27324 h 27324"/>
                    <a:gd name="connsiteX5" fmla="*/ 36912 w 36912"/>
                    <a:gd name="connsiteY5" fmla="*/ 17856 h 27324"/>
                    <a:gd name="connsiteX6" fmla="*/ 18337 w 36912"/>
                    <a:gd name="connsiteY6" fmla="*/ 0 h 273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912" h="27324">
                      <a:moveTo>
                        <a:pt x="18337" y="0"/>
                      </a:moveTo>
                      <a:cubicBezTo>
                        <a:pt x="12704" y="0"/>
                        <a:pt x="-119" y="6831"/>
                        <a:pt x="1" y="17856"/>
                      </a:cubicBezTo>
                      <a:cubicBezTo>
                        <a:pt x="121" y="27204"/>
                        <a:pt x="5274" y="27324"/>
                        <a:pt x="5274" y="27324"/>
                      </a:cubicBezTo>
                      <a:lnTo>
                        <a:pt x="18457" y="27324"/>
                      </a:lnTo>
                      <a:lnTo>
                        <a:pt x="31639" y="27324"/>
                      </a:lnTo>
                      <a:cubicBezTo>
                        <a:pt x="31639" y="27324"/>
                        <a:pt x="36793" y="27204"/>
                        <a:pt x="36912" y="17856"/>
                      </a:cubicBezTo>
                      <a:cubicBezTo>
                        <a:pt x="36912" y="6831"/>
                        <a:pt x="23969" y="0"/>
                        <a:pt x="18337" y="0"/>
                      </a:cubicBezTo>
                      <a:close/>
                    </a:path>
                  </a:pathLst>
                </a:custGeom>
                <a:solidFill>
                  <a:srgbClr val="FFDABA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96" name="Freeform: Shape 3195">
                  <a:extLst>
                    <a:ext uri="{FF2B5EF4-FFF2-40B4-BE49-F238E27FC236}">
                      <a16:creationId xmlns:a16="http://schemas.microsoft.com/office/drawing/2014/main" id="{AB1FA207-A81B-CD95-3754-7BCBE59021CB}"/>
                    </a:ext>
                  </a:extLst>
                </p:cNvPr>
                <p:cNvSpPr/>
                <p:nvPr/>
              </p:nvSpPr>
              <p:spPr>
                <a:xfrm>
                  <a:off x="3875496" y="3317351"/>
                  <a:ext cx="9707" cy="108457"/>
                </a:xfrm>
                <a:custGeom>
                  <a:avLst/>
                  <a:gdLst>
                    <a:gd name="connsiteX0" fmla="*/ 9707 w 9707"/>
                    <a:gd name="connsiteY0" fmla="*/ 0 h 108457"/>
                    <a:gd name="connsiteX1" fmla="*/ 120 w 9707"/>
                    <a:gd name="connsiteY1" fmla="*/ 11385 h 108457"/>
                    <a:gd name="connsiteX2" fmla="*/ 0 w 9707"/>
                    <a:gd name="connsiteY2" fmla="*/ 13183 h 108457"/>
                    <a:gd name="connsiteX3" fmla="*/ 0 w 9707"/>
                    <a:gd name="connsiteY3" fmla="*/ 108458 h 108457"/>
                    <a:gd name="connsiteX4" fmla="*/ 9707 w 9707"/>
                    <a:gd name="connsiteY4" fmla="*/ 0 h 108457"/>
                    <a:gd name="connsiteX5" fmla="*/ 9707 w 9707"/>
                    <a:gd name="connsiteY5" fmla="*/ 0 h 108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07" h="108457">
                      <a:moveTo>
                        <a:pt x="9707" y="0"/>
                      </a:moveTo>
                      <a:cubicBezTo>
                        <a:pt x="4434" y="2756"/>
                        <a:pt x="959" y="6711"/>
                        <a:pt x="120" y="11385"/>
                      </a:cubicBezTo>
                      <a:cubicBezTo>
                        <a:pt x="0" y="11984"/>
                        <a:pt x="0" y="12584"/>
                        <a:pt x="0" y="13183"/>
                      </a:cubicBezTo>
                      <a:lnTo>
                        <a:pt x="0" y="108458"/>
                      </a:lnTo>
                      <a:cubicBezTo>
                        <a:pt x="0" y="108458"/>
                        <a:pt x="1798" y="10426"/>
                        <a:pt x="9707" y="0"/>
                      </a:cubicBezTo>
                      <a:lnTo>
                        <a:pt x="9707" y="0"/>
                      </a:lnTo>
                      <a:close/>
                    </a:path>
                  </a:pathLst>
                </a:custGeom>
                <a:solidFill>
                  <a:srgbClr val="DEA676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97" name="Freeform: Shape 3196">
                  <a:extLst>
                    <a:ext uri="{FF2B5EF4-FFF2-40B4-BE49-F238E27FC236}">
                      <a16:creationId xmlns:a16="http://schemas.microsoft.com/office/drawing/2014/main" id="{F2519753-2C23-D38E-2185-8EC76EEE54F0}"/>
                    </a:ext>
                  </a:extLst>
                </p:cNvPr>
                <p:cNvSpPr/>
                <p:nvPr/>
              </p:nvSpPr>
              <p:spPr>
                <a:xfrm>
                  <a:off x="3925111" y="3336406"/>
                  <a:ext cx="8269" cy="89642"/>
                </a:xfrm>
                <a:custGeom>
                  <a:avLst/>
                  <a:gdLst>
                    <a:gd name="connsiteX0" fmla="*/ 599 w 8269"/>
                    <a:gd name="connsiteY0" fmla="*/ 11505 h 89642"/>
                    <a:gd name="connsiteX1" fmla="*/ 599 w 8269"/>
                    <a:gd name="connsiteY1" fmla="*/ 6232 h 89642"/>
                    <a:gd name="connsiteX2" fmla="*/ 0 w 8269"/>
                    <a:gd name="connsiteY2" fmla="*/ 10306 h 89642"/>
                    <a:gd name="connsiteX3" fmla="*/ 0 w 8269"/>
                    <a:gd name="connsiteY3" fmla="*/ 89642 h 89642"/>
                    <a:gd name="connsiteX4" fmla="*/ 8269 w 8269"/>
                    <a:gd name="connsiteY4" fmla="*/ 0 h 89642"/>
                    <a:gd name="connsiteX5" fmla="*/ 599 w 8269"/>
                    <a:gd name="connsiteY5" fmla="*/ 11505 h 89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69" h="89642">
                      <a:moveTo>
                        <a:pt x="599" y="11505"/>
                      </a:moveTo>
                      <a:lnTo>
                        <a:pt x="599" y="6232"/>
                      </a:lnTo>
                      <a:cubicBezTo>
                        <a:pt x="240" y="7550"/>
                        <a:pt x="0" y="8868"/>
                        <a:pt x="0" y="10306"/>
                      </a:cubicBezTo>
                      <a:lnTo>
                        <a:pt x="0" y="89642"/>
                      </a:lnTo>
                      <a:cubicBezTo>
                        <a:pt x="0" y="89642"/>
                        <a:pt x="1678" y="17617"/>
                        <a:pt x="8269" y="0"/>
                      </a:cubicBezTo>
                      <a:cubicBezTo>
                        <a:pt x="3475" y="2756"/>
                        <a:pt x="599" y="6831"/>
                        <a:pt x="599" y="11505"/>
                      </a:cubicBezTo>
                      <a:close/>
                    </a:path>
                  </a:pathLst>
                </a:custGeom>
                <a:solidFill>
                  <a:srgbClr val="DEA676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98" name="Freeform: Shape 3197">
                  <a:extLst>
                    <a:ext uri="{FF2B5EF4-FFF2-40B4-BE49-F238E27FC236}">
                      <a16:creationId xmlns:a16="http://schemas.microsoft.com/office/drawing/2014/main" id="{4011BB5F-7C61-E1F1-E517-0F6270B7D184}"/>
                    </a:ext>
                  </a:extLst>
                </p:cNvPr>
                <p:cNvSpPr/>
                <p:nvPr/>
              </p:nvSpPr>
              <p:spPr>
                <a:xfrm>
                  <a:off x="3974007" y="3357858"/>
                  <a:ext cx="5273" cy="71546"/>
                </a:xfrm>
                <a:custGeom>
                  <a:avLst/>
                  <a:gdLst>
                    <a:gd name="connsiteX0" fmla="*/ 0 w 5273"/>
                    <a:gd name="connsiteY0" fmla="*/ 7550 h 71546"/>
                    <a:gd name="connsiteX1" fmla="*/ 0 w 5273"/>
                    <a:gd name="connsiteY1" fmla="*/ 71546 h 71546"/>
                    <a:gd name="connsiteX2" fmla="*/ 5273 w 5273"/>
                    <a:gd name="connsiteY2" fmla="*/ 0 h 71546"/>
                    <a:gd name="connsiteX3" fmla="*/ 0 w 5273"/>
                    <a:gd name="connsiteY3" fmla="*/ 7550 h 71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73" h="71546">
                      <a:moveTo>
                        <a:pt x="0" y="7550"/>
                      </a:moveTo>
                      <a:lnTo>
                        <a:pt x="0" y="71546"/>
                      </a:lnTo>
                      <a:cubicBezTo>
                        <a:pt x="0" y="71546"/>
                        <a:pt x="1079" y="25766"/>
                        <a:pt x="5273" y="0"/>
                      </a:cubicBezTo>
                      <a:cubicBezTo>
                        <a:pt x="2637" y="2037"/>
                        <a:pt x="839" y="4674"/>
                        <a:pt x="0" y="7550"/>
                      </a:cubicBezTo>
                      <a:close/>
                    </a:path>
                  </a:pathLst>
                </a:custGeom>
                <a:solidFill>
                  <a:srgbClr val="DEA676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3199" name="Graphic 2">
                  <a:extLst>
                    <a:ext uri="{FF2B5EF4-FFF2-40B4-BE49-F238E27FC236}">
                      <a16:creationId xmlns:a16="http://schemas.microsoft.com/office/drawing/2014/main" id="{F4B1C047-F11D-9254-F5A7-676D6C1A0E97}"/>
                    </a:ext>
                  </a:extLst>
                </p:cNvPr>
                <p:cNvGrpSpPr/>
                <p:nvPr/>
              </p:nvGrpSpPr>
              <p:grpSpPr>
                <a:xfrm>
                  <a:off x="3833791" y="3419577"/>
                  <a:ext cx="31997" cy="6591"/>
                  <a:chOff x="3833791" y="3419577"/>
                  <a:chExt cx="31997" cy="6591"/>
                </a:xfrm>
                <a:solidFill>
                  <a:srgbClr val="DEA676"/>
                </a:solidFill>
              </p:grpSpPr>
              <p:sp>
                <p:nvSpPr>
                  <p:cNvPr id="3200" name="Freeform: Shape 3199">
                    <a:extLst>
                      <a:ext uri="{FF2B5EF4-FFF2-40B4-BE49-F238E27FC236}">
                        <a16:creationId xmlns:a16="http://schemas.microsoft.com/office/drawing/2014/main" id="{06F1FBAE-FB7D-DBDD-C68A-CD78E2C24DC3}"/>
                      </a:ext>
                    </a:extLst>
                  </p:cNvPr>
                  <p:cNvSpPr/>
                  <p:nvPr/>
                </p:nvSpPr>
                <p:spPr>
                  <a:xfrm>
                    <a:off x="3833791" y="3419577"/>
                    <a:ext cx="31997" cy="2636"/>
                  </a:xfrm>
                  <a:custGeom>
                    <a:avLst/>
                    <a:gdLst>
                      <a:gd name="connsiteX0" fmla="*/ 31998 w 31997"/>
                      <a:gd name="connsiteY0" fmla="*/ 1318 h 2636"/>
                      <a:gd name="connsiteX1" fmla="*/ 30680 w 31997"/>
                      <a:gd name="connsiteY1" fmla="*/ 2637 h 2636"/>
                      <a:gd name="connsiteX2" fmla="*/ 1318 w 31997"/>
                      <a:gd name="connsiteY2" fmla="*/ 2637 h 2636"/>
                      <a:gd name="connsiteX3" fmla="*/ 0 w 31997"/>
                      <a:gd name="connsiteY3" fmla="*/ 1318 h 2636"/>
                      <a:gd name="connsiteX4" fmla="*/ 0 w 31997"/>
                      <a:gd name="connsiteY4" fmla="*/ 1318 h 2636"/>
                      <a:gd name="connsiteX5" fmla="*/ 1318 w 31997"/>
                      <a:gd name="connsiteY5" fmla="*/ 0 h 2636"/>
                      <a:gd name="connsiteX6" fmla="*/ 30680 w 31997"/>
                      <a:gd name="connsiteY6" fmla="*/ 0 h 2636"/>
                      <a:gd name="connsiteX7" fmla="*/ 31998 w 31997"/>
                      <a:gd name="connsiteY7" fmla="*/ 1318 h 2636"/>
                      <a:gd name="connsiteX8" fmla="*/ 31998 w 31997"/>
                      <a:gd name="connsiteY8" fmla="*/ 1318 h 26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1997" h="2636">
                        <a:moveTo>
                          <a:pt x="31998" y="1318"/>
                        </a:moveTo>
                        <a:cubicBezTo>
                          <a:pt x="31998" y="2037"/>
                          <a:pt x="31399" y="2637"/>
                          <a:pt x="30680" y="2637"/>
                        </a:cubicBezTo>
                        <a:lnTo>
                          <a:pt x="1318" y="2637"/>
                        </a:lnTo>
                        <a:cubicBezTo>
                          <a:pt x="599" y="2637"/>
                          <a:pt x="0" y="2037"/>
                          <a:pt x="0" y="1318"/>
                        </a:cubicBezTo>
                        <a:lnTo>
                          <a:pt x="0" y="1318"/>
                        </a:lnTo>
                        <a:cubicBezTo>
                          <a:pt x="0" y="599"/>
                          <a:pt x="599" y="0"/>
                          <a:pt x="1318" y="0"/>
                        </a:cubicBezTo>
                        <a:lnTo>
                          <a:pt x="30680" y="0"/>
                        </a:lnTo>
                        <a:cubicBezTo>
                          <a:pt x="31399" y="0"/>
                          <a:pt x="31998" y="599"/>
                          <a:pt x="31998" y="1318"/>
                        </a:cubicBezTo>
                        <a:lnTo>
                          <a:pt x="31998" y="1318"/>
                        </a:lnTo>
                        <a:close/>
                      </a:path>
                    </a:pathLst>
                  </a:custGeom>
                  <a:solidFill>
                    <a:srgbClr val="DEA676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01" name="Freeform: Shape 3200">
                    <a:extLst>
                      <a:ext uri="{FF2B5EF4-FFF2-40B4-BE49-F238E27FC236}">
                        <a16:creationId xmlns:a16="http://schemas.microsoft.com/office/drawing/2014/main" id="{258879BB-C7F5-B523-D2B9-9A728D4C87CC}"/>
                      </a:ext>
                    </a:extLst>
                  </p:cNvPr>
                  <p:cNvSpPr/>
                  <p:nvPr/>
                </p:nvSpPr>
                <p:spPr>
                  <a:xfrm>
                    <a:off x="3837506" y="3423532"/>
                    <a:ext cx="24567" cy="2636"/>
                  </a:xfrm>
                  <a:custGeom>
                    <a:avLst/>
                    <a:gdLst>
                      <a:gd name="connsiteX0" fmla="*/ 24568 w 24567"/>
                      <a:gd name="connsiteY0" fmla="*/ 1318 h 2636"/>
                      <a:gd name="connsiteX1" fmla="*/ 23609 w 24567"/>
                      <a:gd name="connsiteY1" fmla="*/ 2637 h 2636"/>
                      <a:gd name="connsiteX2" fmla="*/ 959 w 24567"/>
                      <a:gd name="connsiteY2" fmla="*/ 2637 h 2636"/>
                      <a:gd name="connsiteX3" fmla="*/ 0 w 24567"/>
                      <a:gd name="connsiteY3" fmla="*/ 1318 h 2636"/>
                      <a:gd name="connsiteX4" fmla="*/ 0 w 24567"/>
                      <a:gd name="connsiteY4" fmla="*/ 1318 h 2636"/>
                      <a:gd name="connsiteX5" fmla="*/ 959 w 24567"/>
                      <a:gd name="connsiteY5" fmla="*/ 0 h 2636"/>
                      <a:gd name="connsiteX6" fmla="*/ 23609 w 24567"/>
                      <a:gd name="connsiteY6" fmla="*/ 0 h 2636"/>
                      <a:gd name="connsiteX7" fmla="*/ 24568 w 24567"/>
                      <a:gd name="connsiteY7" fmla="*/ 1318 h 2636"/>
                      <a:gd name="connsiteX8" fmla="*/ 24568 w 24567"/>
                      <a:gd name="connsiteY8" fmla="*/ 1318 h 26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4567" h="2636">
                        <a:moveTo>
                          <a:pt x="24568" y="1318"/>
                        </a:moveTo>
                        <a:cubicBezTo>
                          <a:pt x="24568" y="2037"/>
                          <a:pt x="24088" y="2637"/>
                          <a:pt x="23609" y="2637"/>
                        </a:cubicBezTo>
                        <a:lnTo>
                          <a:pt x="959" y="2637"/>
                        </a:lnTo>
                        <a:cubicBezTo>
                          <a:pt x="360" y="2637"/>
                          <a:pt x="0" y="2037"/>
                          <a:pt x="0" y="1318"/>
                        </a:cubicBezTo>
                        <a:lnTo>
                          <a:pt x="0" y="1318"/>
                        </a:lnTo>
                        <a:cubicBezTo>
                          <a:pt x="0" y="599"/>
                          <a:pt x="479" y="0"/>
                          <a:pt x="959" y="0"/>
                        </a:cubicBezTo>
                        <a:lnTo>
                          <a:pt x="23609" y="0"/>
                        </a:lnTo>
                        <a:cubicBezTo>
                          <a:pt x="24088" y="0"/>
                          <a:pt x="24568" y="599"/>
                          <a:pt x="24568" y="1318"/>
                        </a:cubicBezTo>
                        <a:lnTo>
                          <a:pt x="24568" y="1318"/>
                        </a:lnTo>
                        <a:close/>
                      </a:path>
                    </a:pathLst>
                  </a:custGeom>
                  <a:solidFill>
                    <a:srgbClr val="DEA676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202" name="Graphic 2">
                  <a:extLst>
                    <a:ext uri="{FF2B5EF4-FFF2-40B4-BE49-F238E27FC236}">
                      <a16:creationId xmlns:a16="http://schemas.microsoft.com/office/drawing/2014/main" id="{828AB1D0-E453-8C01-05A7-A7E7FD1A7B7A}"/>
                    </a:ext>
                  </a:extLst>
                </p:cNvPr>
                <p:cNvGrpSpPr/>
                <p:nvPr/>
              </p:nvGrpSpPr>
              <p:grpSpPr>
                <a:xfrm>
                  <a:off x="3833791" y="3337485"/>
                  <a:ext cx="31997" cy="10306"/>
                  <a:chOff x="3833791" y="3337485"/>
                  <a:chExt cx="31997" cy="10306"/>
                </a:xfrm>
                <a:solidFill>
                  <a:srgbClr val="DEA676"/>
                </a:solidFill>
              </p:grpSpPr>
              <p:sp>
                <p:nvSpPr>
                  <p:cNvPr id="3203" name="Freeform: Shape 3202">
                    <a:extLst>
                      <a:ext uri="{FF2B5EF4-FFF2-40B4-BE49-F238E27FC236}">
                        <a16:creationId xmlns:a16="http://schemas.microsoft.com/office/drawing/2014/main" id="{7284CB21-59CB-8658-4750-6FB10885C495}"/>
                      </a:ext>
                    </a:extLst>
                  </p:cNvPr>
                  <p:cNvSpPr/>
                  <p:nvPr/>
                </p:nvSpPr>
                <p:spPr>
                  <a:xfrm>
                    <a:off x="3833791" y="3341320"/>
                    <a:ext cx="31997" cy="2636"/>
                  </a:xfrm>
                  <a:custGeom>
                    <a:avLst/>
                    <a:gdLst>
                      <a:gd name="connsiteX0" fmla="*/ 31998 w 31997"/>
                      <a:gd name="connsiteY0" fmla="*/ 1318 h 2636"/>
                      <a:gd name="connsiteX1" fmla="*/ 30680 w 31997"/>
                      <a:gd name="connsiteY1" fmla="*/ 2637 h 2636"/>
                      <a:gd name="connsiteX2" fmla="*/ 1318 w 31997"/>
                      <a:gd name="connsiteY2" fmla="*/ 2637 h 2636"/>
                      <a:gd name="connsiteX3" fmla="*/ 0 w 31997"/>
                      <a:gd name="connsiteY3" fmla="*/ 1318 h 2636"/>
                      <a:gd name="connsiteX4" fmla="*/ 0 w 31997"/>
                      <a:gd name="connsiteY4" fmla="*/ 1318 h 2636"/>
                      <a:gd name="connsiteX5" fmla="*/ 1318 w 31997"/>
                      <a:gd name="connsiteY5" fmla="*/ 0 h 2636"/>
                      <a:gd name="connsiteX6" fmla="*/ 30680 w 31997"/>
                      <a:gd name="connsiteY6" fmla="*/ 0 h 2636"/>
                      <a:gd name="connsiteX7" fmla="*/ 31998 w 31997"/>
                      <a:gd name="connsiteY7" fmla="*/ 1318 h 2636"/>
                      <a:gd name="connsiteX8" fmla="*/ 31998 w 31997"/>
                      <a:gd name="connsiteY8" fmla="*/ 1318 h 26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1997" h="2636">
                        <a:moveTo>
                          <a:pt x="31998" y="1318"/>
                        </a:moveTo>
                        <a:cubicBezTo>
                          <a:pt x="31998" y="2037"/>
                          <a:pt x="31399" y="2637"/>
                          <a:pt x="30680" y="2637"/>
                        </a:cubicBezTo>
                        <a:lnTo>
                          <a:pt x="1318" y="2637"/>
                        </a:lnTo>
                        <a:cubicBezTo>
                          <a:pt x="599" y="2637"/>
                          <a:pt x="0" y="2037"/>
                          <a:pt x="0" y="1318"/>
                        </a:cubicBezTo>
                        <a:lnTo>
                          <a:pt x="0" y="1318"/>
                        </a:lnTo>
                        <a:cubicBezTo>
                          <a:pt x="0" y="599"/>
                          <a:pt x="599" y="0"/>
                          <a:pt x="1318" y="0"/>
                        </a:cubicBezTo>
                        <a:lnTo>
                          <a:pt x="30680" y="0"/>
                        </a:lnTo>
                        <a:cubicBezTo>
                          <a:pt x="31399" y="0"/>
                          <a:pt x="31998" y="599"/>
                          <a:pt x="31998" y="1318"/>
                        </a:cubicBezTo>
                        <a:lnTo>
                          <a:pt x="31998" y="1318"/>
                        </a:lnTo>
                        <a:close/>
                      </a:path>
                    </a:pathLst>
                  </a:custGeom>
                  <a:solidFill>
                    <a:srgbClr val="DEA676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04" name="Freeform: Shape 3203">
                    <a:extLst>
                      <a:ext uri="{FF2B5EF4-FFF2-40B4-BE49-F238E27FC236}">
                        <a16:creationId xmlns:a16="http://schemas.microsoft.com/office/drawing/2014/main" id="{C4B1B9F0-05C5-9C25-3C5F-30237550464C}"/>
                      </a:ext>
                    </a:extLst>
                  </p:cNvPr>
                  <p:cNvSpPr/>
                  <p:nvPr/>
                </p:nvSpPr>
                <p:spPr>
                  <a:xfrm>
                    <a:off x="3837506" y="3345154"/>
                    <a:ext cx="24567" cy="2636"/>
                  </a:xfrm>
                  <a:custGeom>
                    <a:avLst/>
                    <a:gdLst>
                      <a:gd name="connsiteX0" fmla="*/ 24568 w 24567"/>
                      <a:gd name="connsiteY0" fmla="*/ 1318 h 2636"/>
                      <a:gd name="connsiteX1" fmla="*/ 23609 w 24567"/>
                      <a:gd name="connsiteY1" fmla="*/ 2637 h 2636"/>
                      <a:gd name="connsiteX2" fmla="*/ 959 w 24567"/>
                      <a:gd name="connsiteY2" fmla="*/ 2637 h 2636"/>
                      <a:gd name="connsiteX3" fmla="*/ 0 w 24567"/>
                      <a:gd name="connsiteY3" fmla="*/ 1318 h 2636"/>
                      <a:gd name="connsiteX4" fmla="*/ 0 w 24567"/>
                      <a:gd name="connsiteY4" fmla="*/ 1318 h 2636"/>
                      <a:gd name="connsiteX5" fmla="*/ 959 w 24567"/>
                      <a:gd name="connsiteY5" fmla="*/ 0 h 2636"/>
                      <a:gd name="connsiteX6" fmla="*/ 23609 w 24567"/>
                      <a:gd name="connsiteY6" fmla="*/ 0 h 2636"/>
                      <a:gd name="connsiteX7" fmla="*/ 24568 w 24567"/>
                      <a:gd name="connsiteY7" fmla="*/ 1318 h 2636"/>
                      <a:gd name="connsiteX8" fmla="*/ 24568 w 24567"/>
                      <a:gd name="connsiteY8" fmla="*/ 1318 h 26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4567" h="2636">
                        <a:moveTo>
                          <a:pt x="24568" y="1318"/>
                        </a:moveTo>
                        <a:cubicBezTo>
                          <a:pt x="24568" y="2037"/>
                          <a:pt x="24088" y="2637"/>
                          <a:pt x="23609" y="2637"/>
                        </a:cubicBezTo>
                        <a:lnTo>
                          <a:pt x="959" y="2637"/>
                        </a:lnTo>
                        <a:cubicBezTo>
                          <a:pt x="360" y="2637"/>
                          <a:pt x="0" y="2037"/>
                          <a:pt x="0" y="1318"/>
                        </a:cubicBezTo>
                        <a:lnTo>
                          <a:pt x="0" y="1318"/>
                        </a:lnTo>
                        <a:cubicBezTo>
                          <a:pt x="0" y="599"/>
                          <a:pt x="479" y="0"/>
                          <a:pt x="959" y="0"/>
                        </a:cubicBezTo>
                        <a:lnTo>
                          <a:pt x="23609" y="0"/>
                        </a:lnTo>
                        <a:cubicBezTo>
                          <a:pt x="24088" y="120"/>
                          <a:pt x="24568" y="599"/>
                          <a:pt x="24568" y="1318"/>
                        </a:cubicBezTo>
                        <a:lnTo>
                          <a:pt x="24568" y="1318"/>
                        </a:lnTo>
                        <a:close/>
                      </a:path>
                    </a:pathLst>
                  </a:custGeom>
                  <a:solidFill>
                    <a:srgbClr val="DEA676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05" name="Freeform: Shape 3204">
                    <a:extLst>
                      <a:ext uri="{FF2B5EF4-FFF2-40B4-BE49-F238E27FC236}">
                        <a16:creationId xmlns:a16="http://schemas.microsoft.com/office/drawing/2014/main" id="{D5EB7639-010D-BF4E-9E50-1C3FE02AB269}"/>
                      </a:ext>
                    </a:extLst>
                  </p:cNvPr>
                  <p:cNvSpPr/>
                  <p:nvPr/>
                </p:nvSpPr>
                <p:spPr>
                  <a:xfrm>
                    <a:off x="3837506" y="3337485"/>
                    <a:ext cx="24567" cy="2636"/>
                  </a:xfrm>
                  <a:custGeom>
                    <a:avLst/>
                    <a:gdLst>
                      <a:gd name="connsiteX0" fmla="*/ 24568 w 24567"/>
                      <a:gd name="connsiteY0" fmla="*/ 1318 h 2636"/>
                      <a:gd name="connsiteX1" fmla="*/ 23609 w 24567"/>
                      <a:gd name="connsiteY1" fmla="*/ 2637 h 2636"/>
                      <a:gd name="connsiteX2" fmla="*/ 959 w 24567"/>
                      <a:gd name="connsiteY2" fmla="*/ 2637 h 2636"/>
                      <a:gd name="connsiteX3" fmla="*/ 0 w 24567"/>
                      <a:gd name="connsiteY3" fmla="*/ 1318 h 2636"/>
                      <a:gd name="connsiteX4" fmla="*/ 0 w 24567"/>
                      <a:gd name="connsiteY4" fmla="*/ 1318 h 2636"/>
                      <a:gd name="connsiteX5" fmla="*/ 959 w 24567"/>
                      <a:gd name="connsiteY5" fmla="*/ 0 h 2636"/>
                      <a:gd name="connsiteX6" fmla="*/ 23609 w 24567"/>
                      <a:gd name="connsiteY6" fmla="*/ 0 h 2636"/>
                      <a:gd name="connsiteX7" fmla="*/ 24568 w 24567"/>
                      <a:gd name="connsiteY7" fmla="*/ 1318 h 2636"/>
                      <a:gd name="connsiteX8" fmla="*/ 24568 w 24567"/>
                      <a:gd name="connsiteY8" fmla="*/ 1318 h 26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4567" h="2636">
                        <a:moveTo>
                          <a:pt x="24568" y="1318"/>
                        </a:moveTo>
                        <a:cubicBezTo>
                          <a:pt x="24568" y="2037"/>
                          <a:pt x="24088" y="2637"/>
                          <a:pt x="23609" y="2637"/>
                        </a:cubicBezTo>
                        <a:lnTo>
                          <a:pt x="959" y="2637"/>
                        </a:lnTo>
                        <a:cubicBezTo>
                          <a:pt x="360" y="2637"/>
                          <a:pt x="0" y="2037"/>
                          <a:pt x="0" y="1318"/>
                        </a:cubicBezTo>
                        <a:lnTo>
                          <a:pt x="0" y="1318"/>
                        </a:lnTo>
                        <a:cubicBezTo>
                          <a:pt x="0" y="599"/>
                          <a:pt x="479" y="0"/>
                          <a:pt x="959" y="0"/>
                        </a:cubicBezTo>
                        <a:lnTo>
                          <a:pt x="23609" y="0"/>
                        </a:lnTo>
                        <a:cubicBezTo>
                          <a:pt x="24088" y="0"/>
                          <a:pt x="24568" y="599"/>
                          <a:pt x="24568" y="1318"/>
                        </a:cubicBezTo>
                        <a:lnTo>
                          <a:pt x="24568" y="1318"/>
                        </a:lnTo>
                        <a:close/>
                      </a:path>
                    </a:pathLst>
                  </a:custGeom>
                  <a:solidFill>
                    <a:srgbClr val="DEA676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206" name="Graphic 2">
                  <a:extLst>
                    <a:ext uri="{FF2B5EF4-FFF2-40B4-BE49-F238E27FC236}">
                      <a16:creationId xmlns:a16="http://schemas.microsoft.com/office/drawing/2014/main" id="{57810C45-BD53-8EC3-5A88-A91CDED78ADB}"/>
                    </a:ext>
                  </a:extLst>
                </p:cNvPr>
                <p:cNvGrpSpPr/>
                <p:nvPr/>
              </p:nvGrpSpPr>
              <p:grpSpPr>
                <a:xfrm>
                  <a:off x="3886402" y="3419577"/>
                  <a:ext cx="32117" cy="6591"/>
                  <a:chOff x="3886402" y="3419577"/>
                  <a:chExt cx="32117" cy="6591"/>
                </a:xfrm>
                <a:solidFill>
                  <a:srgbClr val="DEA676"/>
                </a:solidFill>
              </p:grpSpPr>
              <p:sp>
                <p:nvSpPr>
                  <p:cNvPr id="3207" name="Freeform: Shape 3206">
                    <a:extLst>
                      <a:ext uri="{FF2B5EF4-FFF2-40B4-BE49-F238E27FC236}">
                        <a16:creationId xmlns:a16="http://schemas.microsoft.com/office/drawing/2014/main" id="{1342F085-0A87-4BC9-D8CF-5D5C78DF3D7E}"/>
                      </a:ext>
                    </a:extLst>
                  </p:cNvPr>
                  <p:cNvSpPr/>
                  <p:nvPr/>
                </p:nvSpPr>
                <p:spPr>
                  <a:xfrm>
                    <a:off x="3886402" y="3419577"/>
                    <a:ext cx="32117" cy="2636"/>
                  </a:xfrm>
                  <a:custGeom>
                    <a:avLst/>
                    <a:gdLst>
                      <a:gd name="connsiteX0" fmla="*/ 32118 w 32117"/>
                      <a:gd name="connsiteY0" fmla="*/ 1318 h 2636"/>
                      <a:gd name="connsiteX1" fmla="*/ 30799 w 32117"/>
                      <a:gd name="connsiteY1" fmla="*/ 2637 h 2636"/>
                      <a:gd name="connsiteX2" fmla="*/ 1318 w 32117"/>
                      <a:gd name="connsiteY2" fmla="*/ 2637 h 2636"/>
                      <a:gd name="connsiteX3" fmla="*/ 0 w 32117"/>
                      <a:gd name="connsiteY3" fmla="*/ 1318 h 2636"/>
                      <a:gd name="connsiteX4" fmla="*/ 0 w 32117"/>
                      <a:gd name="connsiteY4" fmla="*/ 1318 h 2636"/>
                      <a:gd name="connsiteX5" fmla="*/ 1318 w 32117"/>
                      <a:gd name="connsiteY5" fmla="*/ 0 h 2636"/>
                      <a:gd name="connsiteX6" fmla="*/ 30799 w 32117"/>
                      <a:gd name="connsiteY6" fmla="*/ 0 h 2636"/>
                      <a:gd name="connsiteX7" fmla="*/ 32118 w 32117"/>
                      <a:gd name="connsiteY7" fmla="*/ 1318 h 2636"/>
                      <a:gd name="connsiteX8" fmla="*/ 32118 w 32117"/>
                      <a:gd name="connsiteY8" fmla="*/ 1318 h 26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2117" h="2636">
                        <a:moveTo>
                          <a:pt x="32118" y="1318"/>
                        </a:moveTo>
                        <a:cubicBezTo>
                          <a:pt x="32118" y="2037"/>
                          <a:pt x="31518" y="2637"/>
                          <a:pt x="30799" y="2637"/>
                        </a:cubicBezTo>
                        <a:lnTo>
                          <a:pt x="1318" y="2637"/>
                        </a:lnTo>
                        <a:cubicBezTo>
                          <a:pt x="599" y="2637"/>
                          <a:pt x="0" y="2037"/>
                          <a:pt x="0" y="1318"/>
                        </a:cubicBezTo>
                        <a:lnTo>
                          <a:pt x="0" y="1318"/>
                        </a:lnTo>
                        <a:cubicBezTo>
                          <a:pt x="0" y="599"/>
                          <a:pt x="599" y="0"/>
                          <a:pt x="1318" y="0"/>
                        </a:cubicBezTo>
                        <a:lnTo>
                          <a:pt x="30799" y="0"/>
                        </a:lnTo>
                        <a:cubicBezTo>
                          <a:pt x="31518" y="0"/>
                          <a:pt x="32118" y="599"/>
                          <a:pt x="32118" y="1318"/>
                        </a:cubicBezTo>
                        <a:lnTo>
                          <a:pt x="32118" y="1318"/>
                        </a:lnTo>
                        <a:close/>
                      </a:path>
                    </a:pathLst>
                  </a:custGeom>
                  <a:solidFill>
                    <a:srgbClr val="DEA676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08" name="Freeform: Shape 3207">
                    <a:extLst>
                      <a:ext uri="{FF2B5EF4-FFF2-40B4-BE49-F238E27FC236}">
                        <a16:creationId xmlns:a16="http://schemas.microsoft.com/office/drawing/2014/main" id="{54D87FA4-A125-CC3D-9E74-60083282FD25}"/>
                      </a:ext>
                    </a:extLst>
                  </p:cNvPr>
                  <p:cNvSpPr/>
                  <p:nvPr/>
                </p:nvSpPr>
                <p:spPr>
                  <a:xfrm>
                    <a:off x="3890237" y="3423532"/>
                    <a:ext cx="24567" cy="2636"/>
                  </a:xfrm>
                  <a:custGeom>
                    <a:avLst/>
                    <a:gdLst>
                      <a:gd name="connsiteX0" fmla="*/ 24568 w 24567"/>
                      <a:gd name="connsiteY0" fmla="*/ 1318 h 2636"/>
                      <a:gd name="connsiteX1" fmla="*/ 23609 w 24567"/>
                      <a:gd name="connsiteY1" fmla="*/ 2637 h 2636"/>
                      <a:gd name="connsiteX2" fmla="*/ 959 w 24567"/>
                      <a:gd name="connsiteY2" fmla="*/ 2637 h 2636"/>
                      <a:gd name="connsiteX3" fmla="*/ 0 w 24567"/>
                      <a:gd name="connsiteY3" fmla="*/ 1318 h 2636"/>
                      <a:gd name="connsiteX4" fmla="*/ 0 w 24567"/>
                      <a:gd name="connsiteY4" fmla="*/ 1318 h 2636"/>
                      <a:gd name="connsiteX5" fmla="*/ 959 w 24567"/>
                      <a:gd name="connsiteY5" fmla="*/ 0 h 2636"/>
                      <a:gd name="connsiteX6" fmla="*/ 23609 w 24567"/>
                      <a:gd name="connsiteY6" fmla="*/ 0 h 2636"/>
                      <a:gd name="connsiteX7" fmla="*/ 24568 w 24567"/>
                      <a:gd name="connsiteY7" fmla="*/ 1318 h 2636"/>
                      <a:gd name="connsiteX8" fmla="*/ 24568 w 24567"/>
                      <a:gd name="connsiteY8" fmla="*/ 1318 h 26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4567" h="2636">
                        <a:moveTo>
                          <a:pt x="24568" y="1318"/>
                        </a:moveTo>
                        <a:cubicBezTo>
                          <a:pt x="24568" y="2037"/>
                          <a:pt x="24088" y="2637"/>
                          <a:pt x="23609" y="2637"/>
                        </a:cubicBezTo>
                        <a:lnTo>
                          <a:pt x="959" y="2637"/>
                        </a:lnTo>
                        <a:cubicBezTo>
                          <a:pt x="479" y="2637"/>
                          <a:pt x="0" y="2037"/>
                          <a:pt x="0" y="1318"/>
                        </a:cubicBezTo>
                        <a:lnTo>
                          <a:pt x="0" y="1318"/>
                        </a:lnTo>
                        <a:cubicBezTo>
                          <a:pt x="0" y="599"/>
                          <a:pt x="479" y="0"/>
                          <a:pt x="959" y="0"/>
                        </a:cubicBezTo>
                        <a:lnTo>
                          <a:pt x="23609" y="0"/>
                        </a:lnTo>
                        <a:cubicBezTo>
                          <a:pt x="24088" y="0"/>
                          <a:pt x="24568" y="599"/>
                          <a:pt x="24568" y="1318"/>
                        </a:cubicBezTo>
                        <a:lnTo>
                          <a:pt x="24568" y="1318"/>
                        </a:lnTo>
                        <a:close/>
                      </a:path>
                    </a:pathLst>
                  </a:custGeom>
                  <a:solidFill>
                    <a:srgbClr val="DEA676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209" name="Graphic 2">
                  <a:extLst>
                    <a:ext uri="{FF2B5EF4-FFF2-40B4-BE49-F238E27FC236}">
                      <a16:creationId xmlns:a16="http://schemas.microsoft.com/office/drawing/2014/main" id="{33D77327-BE89-C45A-7E15-512DCAE66ED0}"/>
                    </a:ext>
                  </a:extLst>
                </p:cNvPr>
                <p:cNvGrpSpPr/>
                <p:nvPr/>
              </p:nvGrpSpPr>
              <p:grpSpPr>
                <a:xfrm>
                  <a:off x="3935418" y="3419816"/>
                  <a:ext cx="29601" cy="6111"/>
                  <a:chOff x="3935418" y="3419816"/>
                  <a:chExt cx="29601" cy="6111"/>
                </a:xfrm>
                <a:solidFill>
                  <a:srgbClr val="DEA676"/>
                </a:solidFill>
              </p:grpSpPr>
              <p:sp>
                <p:nvSpPr>
                  <p:cNvPr id="3210" name="Freeform: Shape 3209">
                    <a:extLst>
                      <a:ext uri="{FF2B5EF4-FFF2-40B4-BE49-F238E27FC236}">
                        <a16:creationId xmlns:a16="http://schemas.microsoft.com/office/drawing/2014/main" id="{A5540FBD-BCFB-7D17-3AA4-E92631D83EC7}"/>
                      </a:ext>
                    </a:extLst>
                  </p:cNvPr>
                  <p:cNvSpPr/>
                  <p:nvPr/>
                </p:nvSpPr>
                <p:spPr>
                  <a:xfrm>
                    <a:off x="3935418" y="3419816"/>
                    <a:ext cx="29601" cy="2396"/>
                  </a:xfrm>
                  <a:custGeom>
                    <a:avLst/>
                    <a:gdLst>
                      <a:gd name="connsiteX0" fmla="*/ 29601 w 29601"/>
                      <a:gd name="connsiteY0" fmla="*/ 1198 h 2396"/>
                      <a:gd name="connsiteX1" fmla="*/ 28403 w 29601"/>
                      <a:gd name="connsiteY1" fmla="*/ 2397 h 2396"/>
                      <a:gd name="connsiteX2" fmla="*/ 1198 w 29601"/>
                      <a:gd name="connsiteY2" fmla="*/ 2397 h 2396"/>
                      <a:gd name="connsiteX3" fmla="*/ 0 w 29601"/>
                      <a:gd name="connsiteY3" fmla="*/ 1198 h 2396"/>
                      <a:gd name="connsiteX4" fmla="*/ 0 w 29601"/>
                      <a:gd name="connsiteY4" fmla="*/ 1198 h 2396"/>
                      <a:gd name="connsiteX5" fmla="*/ 1198 w 29601"/>
                      <a:gd name="connsiteY5" fmla="*/ 0 h 2396"/>
                      <a:gd name="connsiteX6" fmla="*/ 28403 w 29601"/>
                      <a:gd name="connsiteY6" fmla="*/ 0 h 2396"/>
                      <a:gd name="connsiteX7" fmla="*/ 29601 w 29601"/>
                      <a:gd name="connsiteY7" fmla="*/ 1198 h 2396"/>
                      <a:gd name="connsiteX8" fmla="*/ 29601 w 29601"/>
                      <a:gd name="connsiteY8" fmla="*/ 1198 h 2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9601" h="2396">
                        <a:moveTo>
                          <a:pt x="29601" y="1198"/>
                        </a:moveTo>
                        <a:cubicBezTo>
                          <a:pt x="29601" y="1917"/>
                          <a:pt x="29122" y="2397"/>
                          <a:pt x="28403" y="2397"/>
                        </a:cubicBezTo>
                        <a:lnTo>
                          <a:pt x="1198" y="2397"/>
                        </a:lnTo>
                        <a:cubicBezTo>
                          <a:pt x="599" y="2397"/>
                          <a:pt x="0" y="1917"/>
                          <a:pt x="0" y="1198"/>
                        </a:cubicBezTo>
                        <a:lnTo>
                          <a:pt x="0" y="1198"/>
                        </a:lnTo>
                        <a:cubicBezTo>
                          <a:pt x="0" y="479"/>
                          <a:pt x="479" y="0"/>
                          <a:pt x="1198" y="0"/>
                        </a:cubicBezTo>
                        <a:lnTo>
                          <a:pt x="28403" y="0"/>
                        </a:lnTo>
                        <a:cubicBezTo>
                          <a:pt x="29122" y="120"/>
                          <a:pt x="29601" y="599"/>
                          <a:pt x="29601" y="1198"/>
                        </a:cubicBezTo>
                        <a:lnTo>
                          <a:pt x="29601" y="1198"/>
                        </a:lnTo>
                        <a:close/>
                      </a:path>
                    </a:pathLst>
                  </a:custGeom>
                  <a:solidFill>
                    <a:srgbClr val="DEA676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11" name="Freeform: Shape 3210">
                    <a:extLst>
                      <a:ext uri="{FF2B5EF4-FFF2-40B4-BE49-F238E27FC236}">
                        <a16:creationId xmlns:a16="http://schemas.microsoft.com/office/drawing/2014/main" id="{C678553E-D77D-5826-C3B4-AD17EF6B4B10}"/>
                      </a:ext>
                    </a:extLst>
                  </p:cNvPr>
                  <p:cNvSpPr/>
                  <p:nvPr/>
                </p:nvSpPr>
                <p:spPr>
                  <a:xfrm>
                    <a:off x="3938773" y="3423532"/>
                    <a:ext cx="22889" cy="2396"/>
                  </a:xfrm>
                  <a:custGeom>
                    <a:avLst/>
                    <a:gdLst>
                      <a:gd name="connsiteX0" fmla="*/ 22890 w 22889"/>
                      <a:gd name="connsiteY0" fmla="*/ 1198 h 2396"/>
                      <a:gd name="connsiteX1" fmla="*/ 21931 w 22889"/>
                      <a:gd name="connsiteY1" fmla="*/ 2397 h 2396"/>
                      <a:gd name="connsiteX2" fmla="*/ 959 w 22889"/>
                      <a:gd name="connsiteY2" fmla="*/ 2397 h 2396"/>
                      <a:gd name="connsiteX3" fmla="*/ 0 w 22889"/>
                      <a:gd name="connsiteY3" fmla="*/ 1198 h 2396"/>
                      <a:gd name="connsiteX4" fmla="*/ 0 w 22889"/>
                      <a:gd name="connsiteY4" fmla="*/ 1198 h 2396"/>
                      <a:gd name="connsiteX5" fmla="*/ 959 w 22889"/>
                      <a:gd name="connsiteY5" fmla="*/ 0 h 2396"/>
                      <a:gd name="connsiteX6" fmla="*/ 21931 w 22889"/>
                      <a:gd name="connsiteY6" fmla="*/ 0 h 2396"/>
                      <a:gd name="connsiteX7" fmla="*/ 22890 w 22889"/>
                      <a:gd name="connsiteY7" fmla="*/ 1198 h 2396"/>
                      <a:gd name="connsiteX8" fmla="*/ 22890 w 22889"/>
                      <a:gd name="connsiteY8" fmla="*/ 1198 h 2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2889" h="2396">
                        <a:moveTo>
                          <a:pt x="22890" y="1198"/>
                        </a:moveTo>
                        <a:cubicBezTo>
                          <a:pt x="22890" y="1798"/>
                          <a:pt x="22410" y="2397"/>
                          <a:pt x="21931" y="2397"/>
                        </a:cubicBezTo>
                        <a:lnTo>
                          <a:pt x="959" y="2397"/>
                        </a:lnTo>
                        <a:cubicBezTo>
                          <a:pt x="479" y="2397"/>
                          <a:pt x="0" y="1798"/>
                          <a:pt x="0" y="1198"/>
                        </a:cubicBezTo>
                        <a:lnTo>
                          <a:pt x="0" y="1198"/>
                        </a:lnTo>
                        <a:cubicBezTo>
                          <a:pt x="0" y="479"/>
                          <a:pt x="479" y="0"/>
                          <a:pt x="959" y="0"/>
                        </a:cubicBezTo>
                        <a:lnTo>
                          <a:pt x="21931" y="0"/>
                        </a:lnTo>
                        <a:cubicBezTo>
                          <a:pt x="22410" y="0"/>
                          <a:pt x="22890" y="479"/>
                          <a:pt x="22890" y="1198"/>
                        </a:cubicBezTo>
                        <a:lnTo>
                          <a:pt x="22890" y="1198"/>
                        </a:lnTo>
                        <a:close/>
                      </a:path>
                    </a:pathLst>
                  </a:custGeom>
                  <a:solidFill>
                    <a:srgbClr val="DEA676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212" name="Graphic 2">
                  <a:extLst>
                    <a:ext uri="{FF2B5EF4-FFF2-40B4-BE49-F238E27FC236}">
                      <a16:creationId xmlns:a16="http://schemas.microsoft.com/office/drawing/2014/main" id="{93337C33-DC31-F262-4AE9-395E3698005D}"/>
                    </a:ext>
                  </a:extLst>
                </p:cNvPr>
                <p:cNvGrpSpPr/>
                <p:nvPr/>
              </p:nvGrpSpPr>
              <p:grpSpPr>
                <a:xfrm>
                  <a:off x="3983954" y="3419696"/>
                  <a:ext cx="25286" cy="5153"/>
                  <a:chOff x="3983954" y="3419696"/>
                  <a:chExt cx="25286" cy="5153"/>
                </a:xfrm>
                <a:solidFill>
                  <a:srgbClr val="DEA676"/>
                </a:solidFill>
              </p:grpSpPr>
              <p:sp>
                <p:nvSpPr>
                  <p:cNvPr id="3213" name="Freeform: Shape 3212">
                    <a:extLst>
                      <a:ext uri="{FF2B5EF4-FFF2-40B4-BE49-F238E27FC236}">
                        <a16:creationId xmlns:a16="http://schemas.microsoft.com/office/drawing/2014/main" id="{639DD8F3-49F3-A9B6-1DC4-D5E9620FA115}"/>
                      </a:ext>
                    </a:extLst>
                  </p:cNvPr>
                  <p:cNvSpPr/>
                  <p:nvPr/>
                </p:nvSpPr>
                <p:spPr>
                  <a:xfrm>
                    <a:off x="3983954" y="3419696"/>
                    <a:ext cx="25286" cy="2037"/>
                  </a:xfrm>
                  <a:custGeom>
                    <a:avLst/>
                    <a:gdLst>
                      <a:gd name="connsiteX0" fmla="*/ 25287 w 25286"/>
                      <a:gd name="connsiteY0" fmla="*/ 1079 h 2037"/>
                      <a:gd name="connsiteX1" fmla="*/ 24208 w 25286"/>
                      <a:gd name="connsiteY1" fmla="*/ 2037 h 2037"/>
                      <a:gd name="connsiteX2" fmla="*/ 959 w 25286"/>
                      <a:gd name="connsiteY2" fmla="*/ 2037 h 2037"/>
                      <a:gd name="connsiteX3" fmla="*/ 0 w 25286"/>
                      <a:gd name="connsiteY3" fmla="*/ 1079 h 2037"/>
                      <a:gd name="connsiteX4" fmla="*/ 0 w 25286"/>
                      <a:gd name="connsiteY4" fmla="*/ 1079 h 2037"/>
                      <a:gd name="connsiteX5" fmla="*/ 959 w 25286"/>
                      <a:gd name="connsiteY5" fmla="*/ 0 h 2037"/>
                      <a:gd name="connsiteX6" fmla="*/ 24208 w 25286"/>
                      <a:gd name="connsiteY6" fmla="*/ 0 h 2037"/>
                      <a:gd name="connsiteX7" fmla="*/ 25287 w 25286"/>
                      <a:gd name="connsiteY7" fmla="*/ 1079 h 2037"/>
                      <a:gd name="connsiteX8" fmla="*/ 25287 w 25286"/>
                      <a:gd name="connsiteY8" fmla="*/ 1079 h 2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5286" h="2037">
                        <a:moveTo>
                          <a:pt x="25287" y="1079"/>
                        </a:moveTo>
                        <a:cubicBezTo>
                          <a:pt x="25287" y="1678"/>
                          <a:pt x="24807" y="2037"/>
                          <a:pt x="24208" y="2037"/>
                        </a:cubicBezTo>
                        <a:lnTo>
                          <a:pt x="959" y="2037"/>
                        </a:lnTo>
                        <a:cubicBezTo>
                          <a:pt x="360" y="2037"/>
                          <a:pt x="0" y="1558"/>
                          <a:pt x="0" y="1079"/>
                        </a:cubicBezTo>
                        <a:lnTo>
                          <a:pt x="0" y="1079"/>
                        </a:lnTo>
                        <a:cubicBezTo>
                          <a:pt x="0" y="479"/>
                          <a:pt x="479" y="0"/>
                          <a:pt x="959" y="0"/>
                        </a:cubicBezTo>
                        <a:lnTo>
                          <a:pt x="24208" y="0"/>
                        </a:lnTo>
                        <a:cubicBezTo>
                          <a:pt x="24807" y="0"/>
                          <a:pt x="25287" y="479"/>
                          <a:pt x="25287" y="1079"/>
                        </a:cubicBezTo>
                        <a:lnTo>
                          <a:pt x="25287" y="1079"/>
                        </a:lnTo>
                        <a:close/>
                      </a:path>
                    </a:pathLst>
                  </a:custGeom>
                  <a:solidFill>
                    <a:srgbClr val="DEA676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14" name="Freeform: Shape 3213">
                    <a:extLst>
                      <a:ext uri="{FF2B5EF4-FFF2-40B4-BE49-F238E27FC236}">
                        <a16:creationId xmlns:a16="http://schemas.microsoft.com/office/drawing/2014/main" id="{02839A7E-4160-BD24-601C-3A87EB1F9CC1}"/>
                      </a:ext>
                    </a:extLst>
                  </p:cNvPr>
                  <p:cNvSpPr/>
                  <p:nvPr/>
                </p:nvSpPr>
                <p:spPr>
                  <a:xfrm>
                    <a:off x="3986830" y="3422693"/>
                    <a:ext cx="19534" cy="2157"/>
                  </a:xfrm>
                  <a:custGeom>
                    <a:avLst/>
                    <a:gdLst>
                      <a:gd name="connsiteX0" fmla="*/ 19534 w 19534"/>
                      <a:gd name="connsiteY0" fmla="*/ 1079 h 2157"/>
                      <a:gd name="connsiteX1" fmla="*/ 18695 w 19534"/>
                      <a:gd name="connsiteY1" fmla="*/ 2157 h 2157"/>
                      <a:gd name="connsiteX2" fmla="*/ 839 w 19534"/>
                      <a:gd name="connsiteY2" fmla="*/ 2157 h 2157"/>
                      <a:gd name="connsiteX3" fmla="*/ 0 w 19534"/>
                      <a:gd name="connsiteY3" fmla="*/ 1079 h 2157"/>
                      <a:gd name="connsiteX4" fmla="*/ 0 w 19534"/>
                      <a:gd name="connsiteY4" fmla="*/ 1079 h 2157"/>
                      <a:gd name="connsiteX5" fmla="*/ 839 w 19534"/>
                      <a:gd name="connsiteY5" fmla="*/ 0 h 2157"/>
                      <a:gd name="connsiteX6" fmla="*/ 18695 w 19534"/>
                      <a:gd name="connsiteY6" fmla="*/ 0 h 2157"/>
                      <a:gd name="connsiteX7" fmla="*/ 19534 w 19534"/>
                      <a:gd name="connsiteY7" fmla="*/ 1079 h 2157"/>
                      <a:gd name="connsiteX8" fmla="*/ 19534 w 19534"/>
                      <a:gd name="connsiteY8" fmla="*/ 1079 h 2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9534" h="2157">
                        <a:moveTo>
                          <a:pt x="19534" y="1079"/>
                        </a:moveTo>
                        <a:cubicBezTo>
                          <a:pt x="19534" y="1678"/>
                          <a:pt x="19175" y="2157"/>
                          <a:pt x="18695" y="2157"/>
                        </a:cubicBezTo>
                        <a:lnTo>
                          <a:pt x="839" y="2157"/>
                        </a:lnTo>
                        <a:cubicBezTo>
                          <a:pt x="360" y="2157"/>
                          <a:pt x="0" y="1678"/>
                          <a:pt x="0" y="1079"/>
                        </a:cubicBezTo>
                        <a:lnTo>
                          <a:pt x="0" y="1079"/>
                        </a:lnTo>
                        <a:cubicBezTo>
                          <a:pt x="0" y="479"/>
                          <a:pt x="360" y="0"/>
                          <a:pt x="839" y="0"/>
                        </a:cubicBezTo>
                        <a:lnTo>
                          <a:pt x="18695" y="0"/>
                        </a:lnTo>
                        <a:cubicBezTo>
                          <a:pt x="19175" y="120"/>
                          <a:pt x="19534" y="599"/>
                          <a:pt x="19534" y="1079"/>
                        </a:cubicBezTo>
                        <a:lnTo>
                          <a:pt x="19534" y="1079"/>
                        </a:lnTo>
                        <a:close/>
                      </a:path>
                    </a:pathLst>
                  </a:custGeom>
                  <a:solidFill>
                    <a:srgbClr val="DEA676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3215" name="Freeform: Shape 3214">
                <a:extLst>
                  <a:ext uri="{FF2B5EF4-FFF2-40B4-BE49-F238E27FC236}">
                    <a16:creationId xmlns:a16="http://schemas.microsoft.com/office/drawing/2014/main" id="{6E98CAD6-7152-C2A8-B4B0-2FD54347D1A3}"/>
                  </a:ext>
                </a:extLst>
              </p:cNvPr>
              <p:cNvSpPr/>
              <p:nvPr/>
            </p:nvSpPr>
            <p:spPr>
              <a:xfrm>
                <a:off x="3829357" y="3598621"/>
                <a:ext cx="189231" cy="57883"/>
              </a:xfrm>
              <a:custGeom>
                <a:avLst/>
                <a:gdLst>
                  <a:gd name="connsiteX0" fmla="*/ 0 w 189231"/>
                  <a:gd name="connsiteY0" fmla="*/ 0 h 57883"/>
                  <a:gd name="connsiteX1" fmla="*/ 189231 w 189231"/>
                  <a:gd name="connsiteY1" fmla="*/ 0 h 57883"/>
                  <a:gd name="connsiteX2" fmla="*/ 189231 w 189231"/>
                  <a:gd name="connsiteY2" fmla="*/ 57884 h 57883"/>
                  <a:gd name="connsiteX3" fmla="*/ 0 w 189231"/>
                  <a:gd name="connsiteY3" fmla="*/ 57884 h 57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9231" h="57883">
                    <a:moveTo>
                      <a:pt x="0" y="0"/>
                    </a:moveTo>
                    <a:lnTo>
                      <a:pt x="189231" y="0"/>
                    </a:lnTo>
                    <a:lnTo>
                      <a:pt x="189231" y="57884"/>
                    </a:lnTo>
                    <a:lnTo>
                      <a:pt x="0" y="57884"/>
                    </a:lnTo>
                    <a:close/>
                  </a:path>
                </a:pathLst>
              </a:custGeom>
              <a:solidFill>
                <a:srgbClr val="C1D4E0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16" name="Freeform: Shape 3215">
                <a:extLst>
                  <a:ext uri="{FF2B5EF4-FFF2-40B4-BE49-F238E27FC236}">
                    <a16:creationId xmlns:a16="http://schemas.microsoft.com/office/drawing/2014/main" id="{2AC03B3D-D0CD-B94D-ECC9-0C1150C05A30}"/>
                  </a:ext>
                </a:extLst>
              </p:cNvPr>
              <p:cNvSpPr/>
              <p:nvPr/>
            </p:nvSpPr>
            <p:spPr>
              <a:xfrm>
                <a:off x="3826720" y="3624867"/>
                <a:ext cx="194624" cy="79455"/>
              </a:xfrm>
              <a:custGeom>
                <a:avLst/>
                <a:gdLst>
                  <a:gd name="connsiteX0" fmla="*/ 0 w 194624"/>
                  <a:gd name="connsiteY0" fmla="*/ 0 h 79455"/>
                  <a:gd name="connsiteX1" fmla="*/ 194624 w 194624"/>
                  <a:gd name="connsiteY1" fmla="*/ 0 h 79455"/>
                  <a:gd name="connsiteX2" fmla="*/ 194624 w 194624"/>
                  <a:gd name="connsiteY2" fmla="*/ 79456 h 79455"/>
                  <a:gd name="connsiteX3" fmla="*/ 0 w 194624"/>
                  <a:gd name="connsiteY3" fmla="*/ 79456 h 79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4624" h="79455">
                    <a:moveTo>
                      <a:pt x="0" y="0"/>
                    </a:moveTo>
                    <a:lnTo>
                      <a:pt x="194624" y="0"/>
                    </a:lnTo>
                    <a:lnTo>
                      <a:pt x="194624" y="79456"/>
                    </a:lnTo>
                    <a:lnTo>
                      <a:pt x="0" y="79456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217" name="Graphic 2">
            <a:extLst>
              <a:ext uri="{FF2B5EF4-FFF2-40B4-BE49-F238E27FC236}">
                <a16:creationId xmlns:a16="http://schemas.microsoft.com/office/drawing/2014/main" id="{7A30EE43-6219-0E78-0709-A2C9C843F476}"/>
              </a:ext>
            </a:extLst>
          </p:cNvPr>
          <p:cNvGrpSpPr/>
          <p:nvPr/>
        </p:nvGrpSpPr>
        <p:grpSpPr>
          <a:xfrm>
            <a:off x="2219512" y="2744024"/>
            <a:ext cx="825355" cy="914877"/>
            <a:chOff x="2219512" y="2744024"/>
            <a:chExt cx="825355" cy="914877"/>
          </a:xfrm>
        </p:grpSpPr>
        <p:sp>
          <p:nvSpPr>
            <p:cNvPr id="3218" name="Freeform: Shape 3217">
              <a:extLst>
                <a:ext uri="{FF2B5EF4-FFF2-40B4-BE49-F238E27FC236}">
                  <a16:creationId xmlns:a16="http://schemas.microsoft.com/office/drawing/2014/main" id="{62D0B04E-2A82-C7E8-A8D6-5D0F8CFFA563}"/>
                </a:ext>
              </a:extLst>
            </p:cNvPr>
            <p:cNvSpPr/>
            <p:nvPr/>
          </p:nvSpPr>
          <p:spPr>
            <a:xfrm>
              <a:off x="2282669" y="3450376"/>
              <a:ext cx="363362" cy="208526"/>
            </a:xfrm>
            <a:custGeom>
              <a:avLst/>
              <a:gdLst>
                <a:gd name="connsiteX0" fmla="*/ 347424 w 363362"/>
                <a:gd name="connsiteY0" fmla="*/ 208526 h 208526"/>
                <a:gd name="connsiteX1" fmla="*/ 15819 w 363362"/>
                <a:gd name="connsiteY1" fmla="*/ 208526 h 208526"/>
                <a:gd name="connsiteX2" fmla="*/ 0 w 363362"/>
                <a:gd name="connsiteY2" fmla="*/ 192587 h 208526"/>
                <a:gd name="connsiteX3" fmla="*/ 0 w 363362"/>
                <a:gd name="connsiteY3" fmla="*/ 15939 h 208526"/>
                <a:gd name="connsiteX4" fmla="*/ 15819 w 363362"/>
                <a:gd name="connsiteY4" fmla="*/ 0 h 208526"/>
                <a:gd name="connsiteX5" fmla="*/ 31638 w 363362"/>
                <a:gd name="connsiteY5" fmla="*/ 15939 h 208526"/>
                <a:gd name="connsiteX6" fmla="*/ 31638 w 363362"/>
                <a:gd name="connsiteY6" fmla="*/ 176768 h 208526"/>
                <a:gd name="connsiteX7" fmla="*/ 331485 w 363362"/>
                <a:gd name="connsiteY7" fmla="*/ 176768 h 208526"/>
                <a:gd name="connsiteX8" fmla="*/ 331485 w 363362"/>
                <a:gd name="connsiteY8" fmla="*/ 78137 h 208526"/>
                <a:gd name="connsiteX9" fmla="*/ 347424 w 363362"/>
                <a:gd name="connsiteY9" fmla="*/ 62318 h 208526"/>
                <a:gd name="connsiteX10" fmla="*/ 363363 w 363362"/>
                <a:gd name="connsiteY10" fmla="*/ 78137 h 208526"/>
                <a:gd name="connsiteX11" fmla="*/ 363363 w 363362"/>
                <a:gd name="connsiteY11" fmla="*/ 192707 h 208526"/>
                <a:gd name="connsiteX12" fmla="*/ 347424 w 363362"/>
                <a:gd name="connsiteY12" fmla="*/ 208526 h 20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3362" h="208526">
                  <a:moveTo>
                    <a:pt x="347424" y="208526"/>
                  </a:moveTo>
                  <a:lnTo>
                    <a:pt x="15819" y="208526"/>
                  </a:lnTo>
                  <a:cubicBezTo>
                    <a:pt x="7071" y="208526"/>
                    <a:pt x="0" y="201455"/>
                    <a:pt x="0" y="192587"/>
                  </a:cubicBezTo>
                  <a:lnTo>
                    <a:pt x="0" y="15939"/>
                  </a:lnTo>
                  <a:cubicBezTo>
                    <a:pt x="0" y="7191"/>
                    <a:pt x="7071" y="0"/>
                    <a:pt x="15819" y="0"/>
                  </a:cubicBezTo>
                  <a:cubicBezTo>
                    <a:pt x="24568" y="0"/>
                    <a:pt x="31638" y="7071"/>
                    <a:pt x="31638" y="15939"/>
                  </a:cubicBezTo>
                  <a:lnTo>
                    <a:pt x="31638" y="176768"/>
                  </a:lnTo>
                  <a:lnTo>
                    <a:pt x="331485" y="176768"/>
                  </a:lnTo>
                  <a:lnTo>
                    <a:pt x="331485" y="78137"/>
                  </a:lnTo>
                  <a:cubicBezTo>
                    <a:pt x="331485" y="69389"/>
                    <a:pt x="338555" y="62318"/>
                    <a:pt x="347424" y="62318"/>
                  </a:cubicBezTo>
                  <a:cubicBezTo>
                    <a:pt x="356172" y="62318"/>
                    <a:pt x="363363" y="69389"/>
                    <a:pt x="363363" y="78137"/>
                  </a:cubicBezTo>
                  <a:lnTo>
                    <a:pt x="363363" y="192707"/>
                  </a:lnTo>
                  <a:cubicBezTo>
                    <a:pt x="363243" y="201455"/>
                    <a:pt x="356172" y="208526"/>
                    <a:pt x="347424" y="208526"/>
                  </a:cubicBezTo>
                  <a:close/>
                </a:path>
              </a:pathLst>
            </a:custGeom>
            <a:solidFill>
              <a:srgbClr val="3CB09D"/>
            </a:solidFill>
            <a:ln w="11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9" name="Freeform: Shape 3218">
              <a:extLst>
                <a:ext uri="{FF2B5EF4-FFF2-40B4-BE49-F238E27FC236}">
                  <a16:creationId xmlns:a16="http://schemas.microsoft.com/office/drawing/2014/main" id="{64190037-6759-B8E6-DFCD-65C37D760F0C}"/>
                </a:ext>
              </a:extLst>
            </p:cNvPr>
            <p:cNvSpPr/>
            <p:nvPr/>
          </p:nvSpPr>
          <p:spPr>
            <a:xfrm>
              <a:off x="2238567" y="3177255"/>
              <a:ext cx="119842" cy="76579"/>
            </a:xfrm>
            <a:custGeom>
              <a:avLst/>
              <a:gdLst>
                <a:gd name="connsiteX0" fmla="*/ 0 w 119842"/>
                <a:gd name="connsiteY0" fmla="*/ 0 h 76579"/>
                <a:gd name="connsiteX1" fmla="*/ 119843 w 119842"/>
                <a:gd name="connsiteY1" fmla="*/ 0 h 76579"/>
                <a:gd name="connsiteX2" fmla="*/ 59921 w 119842"/>
                <a:gd name="connsiteY2" fmla="*/ 76579 h 76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842" h="76579">
                  <a:moveTo>
                    <a:pt x="0" y="0"/>
                  </a:moveTo>
                  <a:lnTo>
                    <a:pt x="119843" y="0"/>
                  </a:lnTo>
                  <a:lnTo>
                    <a:pt x="59921" y="76579"/>
                  </a:lnTo>
                  <a:close/>
                </a:path>
              </a:pathLst>
            </a:custGeom>
            <a:solidFill>
              <a:srgbClr val="3CB09D"/>
            </a:solidFill>
            <a:ln w="11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0" name="Freeform: Shape 3219">
              <a:extLst>
                <a:ext uri="{FF2B5EF4-FFF2-40B4-BE49-F238E27FC236}">
                  <a16:creationId xmlns:a16="http://schemas.microsoft.com/office/drawing/2014/main" id="{5ED1D952-1232-6D4B-C033-23BF4DA6C55D}"/>
                </a:ext>
              </a:extLst>
            </p:cNvPr>
            <p:cNvSpPr/>
            <p:nvPr/>
          </p:nvSpPr>
          <p:spPr>
            <a:xfrm>
              <a:off x="2282669" y="3229267"/>
              <a:ext cx="31758" cy="142972"/>
            </a:xfrm>
            <a:custGeom>
              <a:avLst/>
              <a:gdLst>
                <a:gd name="connsiteX0" fmla="*/ 0 w 31758"/>
                <a:gd name="connsiteY0" fmla="*/ 0 h 142972"/>
                <a:gd name="connsiteX1" fmla="*/ 31758 w 31758"/>
                <a:gd name="connsiteY1" fmla="*/ 0 h 142972"/>
                <a:gd name="connsiteX2" fmla="*/ 31758 w 31758"/>
                <a:gd name="connsiteY2" fmla="*/ 142972 h 142972"/>
                <a:gd name="connsiteX3" fmla="*/ 0 w 31758"/>
                <a:gd name="connsiteY3" fmla="*/ 142972 h 14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58" h="142972">
                  <a:moveTo>
                    <a:pt x="0" y="0"/>
                  </a:moveTo>
                  <a:lnTo>
                    <a:pt x="31758" y="0"/>
                  </a:lnTo>
                  <a:lnTo>
                    <a:pt x="31758" y="142972"/>
                  </a:lnTo>
                  <a:lnTo>
                    <a:pt x="0" y="142972"/>
                  </a:lnTo>
                  <a:close/>
                </a:path>
              </a:pathLst>
            </a:custGeom>
            <a:solidFill>
              <a:srgbClr val="3CB09D"/>
            </a:solidFill>
            <a:ln w="11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1" name="Freeform: Shape 3220">
              <a:extLst>
                <a:ext uri="{FF2B5EF4-FFF2-40B4-BE49-F238E27FC236}">
                  <a16:creationId xmlns:a16="http://schemas.microsoft.com/office/drawing/2014/main" id="{1A658A76-7276-7AC6-9196-AD20CE80EE29}"/>
                </a:ext>
              </a:extLst>
            </p:cNvPr>
            <p:cNvSpPr/>
            <p:nvPr/>
          </p:nvSpPr>
          <p:spPr>
            <a:xfrm>
              <a:off x="2219512" y="3300693"/>
              <a:ext cx="157952" cy="200376"/>
            </a:xfrm>
            <a:custGeom>
              <a:avLst/>
              <a:gdLst>
                <a:gd name="connsiteX0" fmla="*/ 157952 w 157952"/>
                <a:gd name="connsiteY0" fmla="*/ 147406 h 200376"/>
                <a:gd name="connsiteX1" fmla="*/ 104982 w 157952"/>
                <a:gd name="connsiteY1" fmla="*/ 200377 h 200376"/>
                <a:gd name="connsiteX2" fmla="*/ 52970 w 157952"/>
                <a:gd name="connsiteY2" fmla="*/ 200377 h 200376"/>
                <a:gd name="connsiteX3" fmla="*/ 0 w 157952"/>
                <a:gd name="connsiteY3" fmla="*/ 147406 h 200376"/>
                <a:gd name="connsiteX4" fmla="*/ 0 w 157952"/>
                <a:gd name="connsiteY4" fmla="*/ 52970 h 200376"/>
                <a:gd name="connsiteX5" fmla="*/ 52970 w 157952"/>
                <a:gd name="connsiteY5" fmla="*/ 0 h 200376"/>
                <a:gd name="connsiteX6" fmla="*/ 104982 w 157952"/>
                <a:gd name="connsiteY6" fmla="*/ 0 h 200376"/>
                <a:gd name="connsiteX7" fmla="*/ 157952 w 157952"/>
                <a:gd name="connsiteY7" fmla="*/ 52970 h 200376"/>
                <a:gd name="connsiteX8" fmla="*/ 157952 w 157952"/>
                <a:gd name="connsiteY8" fmla="*/ 147406 h 20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952" h="200376">
                  <a:moveTo>
                    <a:pt x="157952" y="147406"/>
                  </a:moveTo>
                  <a:cubicBezTo>
                    <a:pt x="157952" y="176648"/>
                    <a:pt x="134224" y="200377"/>
                    <a:pt x="104982" y="200377"/>
                  </a:cubicBezTo>
                  <a:lnTo>
                    <a:pt x="52970" y="200377"/>
                  </a:lnTo>
                  <a:cubicBezTo>
                    <a:pt x="23729" y="200377"/>
                    <a:pt x="0" y="176648"/>
                    <a:pt x="0" y="147406"/>
                  </a:cubicBezTo>
                  <a:lnTo>
                    <a:pt x="0" y="52970"/>
                  </a:lnTo>
                  <a:cubicBezTo>
                    <a:pt x="0" y="23729"/>
                    <a:pt x="23729" y="0"/>
                    <a:pt x="52970" y="0"/>
                  </a:cubicBezTo>
                  <a:lnTo>
                    <a:pt x="104982" y="0"/>
                  </a:lnTo>
                  <a:cubicBezTo>
                    <a:pt x="134224" y="0"/>
                    <a:pt x="157952" y="23729"/>
                    <a:pt x="157952" y="52970"/>
                  </a:cubicBezTo>
                  <a:lnTo>
                    <a:pt x="157952" y="147406"/>
                  </a:lnTo>
                  <a:close/>
                </a:path>
              </a:pathLst>
            </a:custGeom>
            <a:solidFill>
              <a:srgbClr val="3CB09D"/>
            </a:solidFill>
            <a:ln w="11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2" name="Freeform: Shape 3221">
              <a:extLst>
                <a:ext uri="{FF2B5EF4-FFF2-40B4-BE49-F238E27FC236}">
                  <a16:creationId xmlns:a16="http://schemas.microsoft.com/office/drawing/2014/main" id="{77208F54-062A-2BE4-97B5-6264E9795BFC}"/>
                </a:ext>
              </a:extLst>
            </p:cNvPr>
            <p:cNvSpPr/>
            <p:nvPr/>
          </p:nvSpPr>
          <p:spPr>
            <a:xfrm>
              <a:off x="2240964" y="3327897"/>
              <a:ext cx="115048" cy="145968"/>
            </a:xfrm>
            <a:custGeom>
              <a:avLst/>
              <a:gdLst>
                <a:gd name="connsiteX0" fmla="*/ 115049 w 115048"/>
                <a:gd name="connsiteY0" fmla="*/ 107379 h 145968"/>
                <a:gd name="connsiteX1" fmla="*/ 76460 w 115048"/>
                <a:gd name="connsiteY1" fmla="*/ 145968 h 145968"/>
                <a:gd name="connsiteX2" fmla="*/ 38589 w 115048"/>
                <a:gd name="connsiteY2" fmla="*/ 145968 h 145968"/>
                <a:gd name="connsiteX3" fmla="*/ 0 w 115048"/>
                <a:gd name="connsiteY3" fmla="*/ 107379 h 145968"/>
                <a:gd name="connsiteX4" fmla="*/ 0 w 115048"/>
                <a:gd name="connsiteY4" fmla="*/ 38589 h 145968"/>
                <a:gd name="connsiteX5" fmla="*/ 38589 w 115048"/>
                <a:gd name="connsiteY5" fmla="*/ 0 h 145968"/>
                <a:gd name="connsiteX6" fmla="*/ 76460 w 115048"/>
                <a:gd name="connsiteY6" fmla="*/ 0 h 145968"/>
                <a:gd name="connsiteX7" fmla="*/ 115049 w 115048"/>
                <a:gd name="connsiteY7" fmla="*/ 38589 h 145968"/>
                <a:gd name="connsiteX8" fmla="*/ 115049 w 115048"/>
                <a:gd name="connsiteY8" fmla="*/ 107379 h 145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5048" h="145968">
                  <a:moveTo>
                    <a:pt x="115049" y="107379"/>
                  </a:moveTo>
                  <a:cubicBezTo>
                    <a:pt x="115049" y="128711"/>
                    <a:pt x="97791" y="145968"/>
                    <a:pt x="76460" y="145968"/>
                  </a:cubicBezTo>
                  <a:lnTo>
                    <a:pt x="38589" y="145968"/>
                  </a:lnTo>
                  <a:cubicBezTo>
                    <a:pt x="17257" y="145968"/>
                    <a:pt x="0" y="128711"/>
                    <a:pt x="0" y="107379"/>
                  </a:cubicBezTo>
                  <a:lnTo>
                    <a:pt x="0" y="38589"/>
                  </a:lnTo>
                  <a:cubicBezTo>
                    <a:pt x="0" y="17257"/>
                    <a:pt x="17257" y="0"/>
                    <a:pt x="38589" y="0"/>
                  </a:cubicBezTo>
                  <a:lnTo>
                    <a:pt x="76460" y="0"/>
                  </a:lnTo>
                  <a:cubicBezTo>
                    <a:pt x="97791" y="0"/>
                    <a:pt x="115049" y="17257"/>
                    <a:pt x="115049" y="38589"/>
                  </a:cubicBezTo>
                  <a:lnTo>
                    <a:pt x="115049" y="107379"/>
                  </a:lnTo>
                  <a:close/>
                </a:path>
              </a:pathLst>
            </a:custGeom>
            <a:solidFill>
              <a:srgbClr val="5CCCBA"/>
            </a:solidFill>
            <a:ln w="11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223" name="Graphic 2">
              <a:extLst>
                <a:ext uri="{FF2B5EF4-FFF2-40B4-BE49-F238E27FC236}">
                  <a16:creationId xmlns:a16="http://schemas.microsoft.com/office/drawing/2014/main" id="{506FABDF-8522-6AA7-BA0D-0C9B2187EEF2}"/>
                </a:ext>
              </a:extLst>
            </p:cNvPr>
            <p:cNvGrpSpPr/>
            <p:nvPr/>
          </p:nvGrpSpPr>
          <p:grpSpPr>
            <a:xfrm>
              <a:off x="2263255" y="2877529"/>
              <a:ext cx="781613" cy="700479"/>
              <a:chOff x="2263255" y="2877529"/>
              <a:chExt cx="781613" cy="700479"/>
            </a:xfrm>
          </p:grpSpPr>
          <p:sp>
            <p:nvSpPr>
              <p:cNvPr id="3224" name="Freeform: Shape 3223">
                <a:extLst>
                  <a:ext uri="{FF2B5EF4-FFF2-40B4-BE49-F238E27FC236}">
                    <a16:creationId xmlns:a16="http://schemas.microsoft.com/office/drawing/2014/main" id="{8F91B7BC-3A78-25DD-7754-B1015B058B3F}"/>
                  </a:ext>
                </a:extLst>
              </p:cNvPr>
              <p:cNvSpPr/>
              <p:nvPr/>
            </p:nvSpPr>
            <p:spPr>
              <a:xfrm>
                <a:off x="2740588" y="2975800"/>
                <a:ext cx="84009" cy="147645"/>
              </a:xfrm>
              <a:custGeom>
                <a:avLst/>
                <a:gdLst>
                  <a:gd name="connsiteX0" fmla="*/ 0 w 84009"/>
                  <a:gd name="connsiteY0" fmla="*/ 0 h 147645"/>
                  <a:gd name="connsiteX1" fmla="*/ 84010 w 84009"/>
                  <a:gd name="connsiteY1" fmla="*/ 0 h 147645"/>
                  <a:gd name="connsiteX2" fmla="*/ 84010 w 84009"/>
                  <a:gd name="connsiteY2" fmla="*/ 147646 h 147645"/>
                  <a:gd name="connsiteX3" fmla="*/ 0 w 84009"/>
                  <a:gd name="connsiteY3" fmla="*/ 147646 h 147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4009" h="147645">
                    <a:moveTo>
                      <a:pt x="0" y="0"/>
                    </a:moveTo>
                    <a:lnTo>
                      <a:pt x="84010" y="0"/>
                    </a:lnTo>
                    <a:lnTo>
                      <a:pt x="84010" y="147646"/>
                    </a:lnTo>
                    <a:lnTo>
                      <a:pt x="0" y="147646"/>
                    </a:lnTo>
                    <a:close/>
                  </a:path>
                </a:pathLst>
              </a:custGeom>
              <a:solidFill>
                <a:srgbClr val="A87638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3225" name="Graphic 2">
                <a:extLst>
                  <a:ext uri="{FF2B5EF4-FFF2-40B4-BE49-F238E27FC236}">
                    <a16:creationId xmlns:a16="http://schemas.microsoft.com/office/drawing/2014/main" id="{0CA86F7D-E289-474C-18D5-486858C6BDA4}"/>
                  </a:ext>
                </a:extLst>
              </p:cNvPr>
              <p:cNvGrpSpPr/>
              <p:nvPr/>
            </p:nvGrpSpPr>
            <p:grpSpPr>
              <a:xfrm>
                <a:off x="2263255" y="2877529"/>
                <a:ext cx="781613" cy="692090"/>
                <a:chOff x="2263255" y="2877529"/>
                <a:chExt cx="781613" cy="692090"/>
              </a:xfrm>
            </p:grpSpPr>
            <p:sp>
              <p:nvSpPr>
                <p:cNvPr id="3226" name="Freeform: Shape 3225">
                  <a:extLst>
                    <a:ext uri="{FF2B5EF4-FFF2-40B4-BE49-F238E27FC236}">
                      <a16:creationId xmlns:a16="http://schemas.microsoft.com/office/drawing/2014/main" id="{9A4F4BDC-0214-7C38-8563-B383B9F2445E}"/>
                    </a:ext>
                  </a:extLst>
                </p:cNvPr>
                <p:cNvSpPr/>
                <p:nvPr/>
              </p:nvSpPr>
              <p:spPr>
                <a:xfrm>
                  <a:off x="2401313" y="2971605"/>
                  <a:ext cx="464749" cy="598014"/>
                </a:xfrm>
                <a:custGeom>
                  <a:avLst/>
                  <a:gdLst>
                    <a:gd name="connsiteX0" fmla="*/ 232375 w 464749"/>
                    <a:gd name="connsiteY0" fmla="*/ 0 h 598014"/>
                    <a:gd name="connsiteX1" fmla="*/ 0 w 464749"/>
                    <a:gd name="connsiteY1" fmla="*/ 174730 h 598014"/>
                    <a:gd name="connsiteX2" fmla="*/ 0 w 464749"/>
                    <a:gd name="connsiteY2" fmla="*/ 598014 h 598014"/>
                    <a:gd name="connsiteX3" fmla="*/ 464749 w 464749"/>
                    <a:gd name="connsiteY3" fmla="*/ 598014 h 598014"/>
                    <a:gd name="connsiteX4" fmla="*/ 464749 w 464749"/>
                    <a:gd name="connsiteY4" fmla="*/ 174730 h 598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4749" h="598014">
                      <a:moveTo>
                        <a:pt x="232375" y="0"/>
                      </a:moveTo>
                      <a:lnTo>
                        <a:pt x="0" y="174730"/>
                      </a:lnTo>
                      <a:lnTo>
                        <a:pt x="0" y="598014"/>
                      </a:lnTo>
                      <a:lnTo>
                        <a:pt x="464749" y="598014"/>
                      </a:lnTo>
                      <a:lnTo>
                        <a:pt x="464749" y="174730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3227" name="Graphic 2">
                  <a:extLst>
                    <a:ext uri="{FF2B5EF4-FFF2-40B4-BE49-F238E27FC236}">
                      <a16:creationId xmlns:a16="http://schemas.microsoft.com/office/drawing/2014/main" id="{1345E375-1A9E-825B-4282-F31657C83D28}"/>
                    </a:ext>
                  </a:extLst>
                </p:cNvPr>
                <p:cNvGrpSpPr/>
                <p:nvPr/>
              </p:nvGrpSpPr>
              <p:grpSpPr>
                <a:xfrm>
                  <a:off x="2382258" y="3483812"/>
                  <a:ext cx="140215" cy="79695"/>
                  <a:chOff x="2382258" y="3483812"/>
                  <a:chExt cx="140215" cy="79695"/>
                </a:xfrm>
                <a:solidFill>
                  <a:srgbClr val="A87638"/>
                </a:solidFill>
              </p:grpSpPr>
              <p:sp>
                <p:nvSpPr>
                  <p:cNvPr id="3228" name="Freeform: Shape 3227">
                    <a:extLst>
                      <a:ext uri="{FF2B5EF4-FFF2-40B4-BE49-F238E27FC236}">
                        <a16:creationId xmlns:a16="http://schemas.microsoft.com/office/drawing/2014/main" id="{222A0BF3-D5F1-8A1D-C2E7-64918E7B9311}"/>
                      </a:ext>
                    </a:extLst>
                  </p:cNvPr>
                  <p:cNvSpPr/>
                  <p:nvPr/>
                </p:nvSpPr>
                <p:spPr>
                  <a:xfrm>
                    <a:off x="2388610" y="3489924"/>
                    <a:ext cx="127392" cy="67351"/>
                  </a:xfrm>
                  <a:custGeom>
                    <a:avLst/>
                    <a:gdLst>
                      <a:gd name="connsiteX0" fmla="*/ 0 w 127392"/>
                      <a:gd name="connsiteY0" fmla="*/ 0 h 67351"/>
                      <a:gd name="connsiteX1" fmla="*/ 127393 w 127392"/>
                      <a:gd name="connsiteY1" fmla="*/ 0 h 67351"/>
                      <a:gd name="connsiteX2" fmla="*/ 127393 w 127392"/>
                      <a:gd name="connsiteY2" fmla="*/ 67351 h 67351"/>
                      <a:gd name="connsiteX3" fmla="*/ 0 w 127392"/>
                      <a:gd name="connsiteY3" fmla="*/ 67351 h 67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7392" h="67351">
                        <a:moveTo>
                          <a:pt x="0" y="0"/>
                        </a:moveTo>
                        <a:lnTo>
                          <a:pt x="127393" y="0"/>
                        </a:lnTo>
                        <a:lnTo>
                          <a:pt x="127393" y="67351"/>
                        </a:lnTo>
                        <a:lnTo>
                          <a:pt x="0" y="6735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29" name="Freeform: Shape 3228">
                    <a:extLst>
                      <a:ext uri="{FF2B5EF4-FFF2-40B4-BE49-F238E27FC236}">
                        <a16:creationId xmlns:a16="http://schemas.microsoft.com/office/drawing/2014/main" id="{DF9FB7C6-0749-EF00-7B17-3D86BDD4C3F5}"/>
                      </a:ext>
                    </a:extLst>
                  </p:cNvPr>
                  <p:cNvSpPr/>
                  <p:nvPr/>
                </p:nvSpPr>
                <p:spPr>
                  <a:xfrm>
                    <a:off x="2382258" y="3483812"/>
                    <a:ext cx="140215" cy="79695"/>
                  </a:xfrm>
                  <a:custGeom>
                    <a:avLst/>
                    <a:gdLst>
                      <a:gd name="connsiteX0" fmla="*/ 140216 w 140215"/>
                      <a:gd name="connsiteY0" fmla="*/ 79695 h 79695"/>
                      <a:gd name="connsiteX1" fmla="*/ 0 w 140215"/>
                      <a:gd name="connsiteY1" fmla="*/ 79695 h 79695"/>
                      <a:gd name="connsiteX2" fmla="*/ 0 w 140215"/>
                      <a:gd name="connsiteY2" fmla="*/ 0 h 79695"/>
                      <a:gd name="connsiteX3" fmla="*/ 140216 w 140215"/>
                      <a:gd name="connsiteY3" fmla="*/ 0 h 79695"/>
                      <a:gd name="connsiteX4" fmla="*/ 140216 w 140215"/>
                      <a:gd name="connsiteY4" fmla="*/ 79695 h 79695"/>
                      <a:gd name="connsiteX5" fmla="*/ 12703 w 140215"/>
                      <a:gd name="connsiteY5" fmla="*/ 67351 h 79695"/>
                      <a:gd name="connsiteX6" fmla="*/ 127393 w 140215"/>
                      <a:gd name="connsiteY6" fmla="*/ 67351 h 79695"/>
                      <a:gd name="connsiteX7" fmla="*/ 127393 w 140215"/>
                      <a:gd name="connsiteY7" fmla="*/ 12224 h 79695"/>
                      <a:gd name="connsiteX8" fmla="*/ 12703 w 140215"/>
                      <a:gd name="connsiteY8" fmla="*/ 12224 h 79695"/>
                      <a:gd name="connsiteX9" fmla="*/ 12703 w 140215"/>
                      <a:gd name="connsiteY9" fmla="*/ 67351 h 79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215" h="79695">
                        <a:moveTo>
                          <a:pt x="140216" y="79695"/>
                        </a:moveTo>
                        <a:lnTo>
                          <a:pt x="0" y="79695"/>
                        </a:lnTo>
                        <a:lnTo>
                          <a:pt x="0" y="0"/>
                        </a:lnTo>
                        <a:lnTo>
                          <a:pt x="140216" y="0"/>
                        </a:lnTo>
                        <a:lnTo>
                          <a:pt x="140216" y="79695"/>
                        </a:lnTo>
                        <a:close/>
                        <a:moveTo>
                          <a:pt x="12703" y="67351"/>
                        </a:moveTo>
                        <a:lnTo>
                          <a:pt x="127393" y="67351"/>
                        </a:lnTo>
                        <a:lnTo>
                          <a:pt x="127393" y="12224"/>
                        </a:lnTo>
                        <a:lnTo>
                          <a:pt x="12703" y="12224"/>
                        </a:lnTo>
                        <a:lnTo>
                          <a:pt x="12703" y="6735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230" name="Graphic 2">
                  <a:extLst>
                    <a:ext uri="{FF2B5EF4-FFF2-40B4-BE49-F238E27FC236}">
                      <a16:creationId xmlns:a16="http://schemas.microsoft.com/office/drawing/2014/main" id="{E5C12E94-E538-8AC0-A70B-C6679AC63AA1}"/>
                    </a:ext>
                  </a:extLst>
                </p:cNvPr>
                <p:cNvGrpSpPr/>
                <p:nvPr/>
              </p:nvGrpSpPr>
              <p:grpSpPr>
                <a:xfrm>
                  <a:off x="2509771" y="3483812"/>
                  <a:ext cx="140095" cy="79695"/>
                  <a:chOff x="2509771" y="3483812"/>
                  <a:chExt cx="140095" cy="79695"/>
                </a:xfrm>
                <a:solidFill>
                  <a:srgbClr val="A87638"/>
                </a:solidFill>
              </p:grpSpPr>
              <p:sp>
                <p:nvSpPr>
                  <p:cNvPr id="3231" name="Freeform: Shape 3230">
                    <a:extLst>
                      <a:ext uri="{FF2B5EF4-FFF2-40B4-BE49-F238E27FC236}">
                        <a16:creationId xmlns:a16="http://schemas.microsoft.com/office/drawing/2014/main" id="{F6C658EA-F4FD-7672-D847-39A5C40C0B65}"/>
                      </a:ext>
                    </a:extLst>
                  </p:cNvPr>
                  <p:cNvSpPr/>
                  <p:nvPr/>
                </p:nvSpPr>
                <p:spPr>
                  <a:xfrm>
                    <a:off x="2516003" y="3489924"/>
                    <a:ext cx="127392" cy="67351"/>
                  </a:xfrm>
                  <a:custGeom>
                    <a:avLst/>
                    <a:gdLst>
                      <a:gd name="connsiteX0" fmla="*/ 0 w 127392"/>
                      <a:gd name="connsiteY0" fmla="*/ 0 h 67351"/>
                      <a:gd name="connsiteX1" fmla="*/ 127393 w 127392"/>
                      <a:gd name="connsiteY1" fmla="*/ 0 h 67351"/>
                      <a:gd name="connsiteX2" fmla="*/ 127393 w 127392"/>
                      <a:gd name="connsiteY2" fmla="*/ 67351 h 67351"/>
                      <a:gd name="connsiteX3" fmla="*/ 0 w 127392"/>
                      <a:gd name="connsiteY3" fmla="*/ 67351 h 67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7392" h="67351">
                        <a:moveTo>
                          <a:pt x="0" y="0"/>
                        </a:moveTo>
                        <a:lnTo>
                          <a:pt x="127393" y="0"/>
                        </a:lnTo>
                        <a:lnTo>
                          <a:pt x="127393" y="67351"/>
                        </a:lnTo>
                        <a:lnTo>
                          <a:pt x="0" y="6735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32" name="Freeform: Shape 3231">
                    <a:extLst>
                      <a:ext uri="{FF2B5EF4-FFF2-40B4-BE49-F238E27FC236}">
                        <a16:creationId xmlns:a16="http://schemas.microsoft.com/office/drawing/2014/main" id="{2BD5B56A-7F2D-017C-4A1C-4B4D7B3AAC81}"/>
                      </a:ext>
                    </a:extLst>
                  </p:cNvPr>
                  <p:cNvSpPr/>
                  <p:nvPr/>
                </p:nvSpPr>
                <p:spPr>
                  <a:xfrm>
                    <a:off x="2509771" y="3483812"/>
                    <a:ext cx="140095" cy="79695"/>
                  </a:xfrm>
                  <a:custGeom>
                    <a:avLst/>
                    <a:gdLst>
                      <a:gd name="connsiteX0" fmla="*/ 140096 w 140095"/>
                      <a:gd name="connsiteY0" fmla="*/ 79695 h 79695"/>
                      <a:gd name="connsiteX1" fmla="*/ 0 w 140095"/>
                      <a:gd name="connsiteY1" fmla="*/ 79695 h 79695"/>
                      <a:gd name="connsiteX2" fmla="*/ 0 w 140095"/>
                      <a:gd name="connsiteY2" fmla="*/ 0 h 79695"/>
                      <a:gd name="connsiteX3" fmla="*/ 140096 w 140095"/>
                      <a:gd name="connsiteY3" fmla="*/ 0 h 79695"/>
                      <a:gd name="connsiteX4" fmla="*/ 140096 w 140095"/>
                      <a:gd name="connsiteY4" fmla="*/ 79695 h 79695"/>
                      <a:gd name="connsiteX5" fmla="*/ 12703 w 140095"/>
                      <a:gd name="connsiteY5" fmla="*/ 67351 h 79695"/>
                      <a:gd name="connsiteX6" fmla="*/ 127393 w 140095"/>
                      <a:gd name="connsiteY6" fmla="*/ 67351 h 79695"/>
                      <a:gd name="connsiteX7" fmla="*/ 127393 w 140095"/>
                      <a:gd name="connsiteY7" fmla="*/ 12224 h 79695"/>
                      <a:gd name="connsiteX8" fmla="*/ 12703 w 140095"/>
                      <a:gd name="connsiteY8" fmla="*/ 12224 h 79695"/>
                      <a:gd name="connsiteX9" fmla="*/ 12703 w 140095"/>
                      <a:gd name="connsiteY9" fmla="*/ 67351 h 79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095" h="79695">
                        <a:moveTo>
                          <a:pt x="140096" y="79695"/>
                        </a:moveTo>
                        <a:lnTo>
                          <a:pt x="0" y="79695"/>
                        </a:lnTo>
                        <a:lnTo>
                          <a:pt x="0" y="0"/>
                        </a:lnTo>
                        <a:lnTo>
                          <a:pt x="140096" y="0"/>
                        </a:lnTo>
                        <a:lnTo>
                          <a:pt x="140096" y="79695"/>
                        </a:lnTo>
                        <a:close/>
                        <a:moveTo>
                          <a:pt x="12703" y="67351"/>
                        </a:moveTo>
                        <a:lnTo>
                          <a:pt x="127393" y="67351"/>
                        </a:lnTo>
                        <a:lnTo>
                          <a:pt x="127393" y="12224"/>
                        </a:lnTo>
                        <a:lnTo>
                          <a:pt x="12703" y="12224"/>
                        </a:lnTo>
                        <a:lnTo>
                          <a:pt x="12703" y="6735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233" name="Graphic 2">
                  <a:extLst>
                    <a:ext uri="{FF2B5EF4-FFF2-40B4-BE49-F238E27FC236}">
                      <a16:creationId xmlns:a16="http://schemas.microsoft.com/office/drawing/2014/main" id="{C4999867-C7A8-D1F5-4A0A-5810755808A1}"/>
                    </a:ext>
                  </a:extLst>
                </p:cNvPr>
                <p:cNvGrpSpPr/>
                <p:nvPr/>
              </p:nvGrpSpPr>
              <p:grpSpPr>
                <a:xfrm>
                  <a:off x="2637163" y="3483812"/>
                  <a:ext cx="140215" cy="79695"/>
                  <a:chOff x="2637163" y="3483812"/>
                  <a:chExt cx="140215" cy="79695"/>
                </a:xfrm>
                <a:solidFill>
                  <a:srgbClr val="A87638"/>
                </a:solidFill>
              </p:grpSpPr>
              <p:sp>
                <p:nvSpPr>
                  <p:cNvPr id="3234" name="Freeform: Shape 3233">
                    <a:extLst>
                      <a:ext uri="{FF2B5EF4-FFF2-40B4-BE49-F238E27FC236}">
                        <a16:creationId xmlns:a16="http://schemas.microsoft.com/office/drawing/2014/main" id="{4E4C0B31-335A-6A1C-330A-85B6363504EE}"/>
                      </a:ext>
                    </a:extLst>
                  </p:cNvPr>
                  <p:cNvSpPr/>
                  <p:nvPr/>
                </p:nvSpPr>
                <p:spPr>
                  <a:xfrm>
                    <a:off x="2643515" y="3489924"/>
                    <a:ext cx="127392" cy="67351"/>
                  </a:xfrm>
                  <a:custGeom>
                    <a:avLst/>
                    <a:gdLst>
                      <a:gd name="connsiteX0" fmla="*/ 0 w 127392"/>
                      <a:gd name="connsiteY0" fmla="*/ 0 h 67351"/>
                      <a:gd name="connsiteX1" fmla="*/ 127393 w 127392"/>
                      <a:gd name="connsiteY1" fmla="*/ 0 h 67351"/>
                      <a:gd name="connsiteX2" fmla="*/ 127393 w 127392"/>
                      <a:gd name="connsiteY2" fmla="*/ 67351 h 67351"/>
                      <a:gd name="connsiteX3" fmla="*/ 0 w 127392"/>
                      <a:gd name="connsiteY3" fmla="*/ 67351 h 67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7392" h="67351">
                        <a:moveTo>
                          <a:pt x="0" y="0"/>
                        </a:moveTo>
                        <a:lnTo>
                          <a:pt x="127393" y="0"/>
                        </a:lnTo>
                        <a:lnTo>
                          <a:pt x="127393" y="67351"/>
                        </a:lnTo>
                        <a:lnTo>
                          <a:pt x="0" y="6735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35" name="Freeform: Shape 3234">
                    <a:extLst>
                      <a:ext uri="{FF2B5EF4-FFF2-40B4-BE49-F238E27FC236}">
                        <a16:creationId xmlns:a16="http://schemas.microsoft.com/office/drawing/2014/main" id="{F1EF2E0B-377C-D165-3937-E52510D2E0EB}"/>
                      </a:ext>
                    </a:extLst>
                  </p:cNvPr>
                  <p:cNvSpPr/>
                  <p:nvPr/>
                </p:nvSpPr>
                <p:spPr>
                  <a:xfrm>
                    <a:off x="2637163" y="3483812"/>
                    <a:ext cx="140215" cy="79695"/>
                  </a:xfrm>
                  <a:custGeom>
                    <a:avLst/>
                    <a:gdLst>
                      <a:gd name="connsiteX0" fmla="*/ 140216 w 140215"/>
                      <a:gd name="connsiteY0" fmla="*/ 79695 h 79695"/>
                      <a:gd name="connsiteX1" fmla="*/ 0 w 140215"/>
                      <a:gd name="connsiteY1" fmla="*/ 79695 h 79695"/>
                      <a:gd name="connsiteX2" fmla="*/ 0 w 140215"/>
                      <a:gd name="connsiteY2" fmla="*/ 0 h 79695"/>
                      <a:gd name="connsiteX3" fmla="*/ 140216 w 140215"/>
                      <a:gd name="connsiteY3" fmla="*/ 0 h 79695"/>
                      <a:gd name="connsiteX4" fmla="*/ 140216 w 140215"/>
                      <a:gd name="connsiteY4" fmla="*/ 79695 h 79695"/>
                      <a:gd name="connsiteX5" fmla="*/ 12703 w 140215"/>
                      <a:gd name="connsiteY5" fmla="*/ 67351 h 79695"/>
                      <a:gd name="connsiteX6" fmla="*/ 127393 w 140215"/>
                      <a:gd name="connsiteY6" fmla="*/ 67351 h 79695"/>
                      <a:gd name="connsiteX7" fmla="*/ 127393 w 140215"/>
                      <a:gd name="connsiteY7" fmla="*/ 12224 h 79695"/>
                      <a:gd name="connsiteX8" fmla="*/ 12703 w 140215"/>
                      <a:gd name="connsiteY8" fmla="*/ 12224 h 79695"/>
                      <a:gd name="connsiteX9" fmla="*/ 12703 w 140215"/>
                      <a:gd name="connsiteY9" fmla="*/ 67351 h 79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215" h="79695">
                        <a:moveTo>
                          <a:pt x="140216" y="79695"/>
                        </a:moveTo>
                        <a:lnTo>
                          <a:pt x="0" y="79695"/>
                        </a:lnTo>
                        <a:lnTo>
                          <a:pt x="0" y="0"/>
                        </a:lnTo>
                        <a:lnTo>
                          <a:pt x="140216" y="0"/>
                        </a:lnTo>
                        <a:lnTo>
                          <a:pt x="140216" y="79695"/>
                        </a:lnTo>
                        <a:close/>
                        <a:moveTo>
                          <a:pt x="12703" y="67351"/>
                        </a:moveTo>
                        <a:lnTo>
                          <a:pt x="127393" y="67351"/>
                        </a:lnTo>
                        <a:lnTo>
                          <a:pt x="127393" y="12224"/>
                        </a:lnTo>
                        <a:lnTo>
                          <a:pt x="12703" y="12224"/>
                        </a:lnTo>
                        <a:lnTo>
                          <a:pt x="12703" y="6735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236" name="Graphic 2">
                  <a:extLst>
                    <a:ext uri="{FF2B5EF4-FFF2-40B4-BE49-F238E27FC236}">
                      <a16:creationId xmlns:a16="http://schemas.microsoft.com/office/drawing/2014/main" id="{4AB5D4AE-09A9-2404-DAFF-0653214D7AD6}"/>
                    </a:ext>
                  </a:extLst>
                </p:cNvPr>
                <p:cNvGrpSpPr/>
                <p:nvPr/>
              </p:nvGrpSpPr>
              <p:grpSpPr>
                <a:xfrm>
                  <a:off x="2764556" y="3483812"/>
                  <a:ext cx="140215" cy="79695"/>
                  <a:chOff x="2764556" y="3483812"/>
                  <a:chExt cx="140215" cy="79695"/>
                </a:xfrm>
                <a:solidFill>
                  <a:srgbClr val="A87638"/>
                </a:solidFill>
              </p:grpSpPr>
              <p:sp>
                <p:nvSpPr>
                  <p:cNvPr id="3237" name="Freeform: Shape 3236">
                    <a:extLst>
                      <a:ext uri="{FF2B5EF4-FFF2-40B4-BE49-F238E27FC236}">
                        <a16:creationId xmlns:a16="http://schemas.microsoft.com/office/drawing/2014/main" id="{973FACD1-8AB9-0986-91A8-117CA364B134}"/>
                      </a:ext>
                    </a:extLst>
                  </p:cNvPr>
                  <p:cNvSpPr/>
                  <p:nvPr/>
                </p:nvSpPr>
                <p:spPr>
                  <a:xfrm>
                    <a:off x="2770908" y="3489924"/>
                    <a:ext cx="127512" cy="67351"/>
                  </a:xfrm>
                  <a:custGeom>
                    <a:avLst/>
                    <a:gdLst>
                      <a:gd name="connsiteX0" fmla="*/ 0 w 127512"/>
                      <a:gd name="connsiteY0" fmla="*/ 0 h 67351"/>
                      <a:gd name="connsiteX1" fmla="*/ 127513 w 127512"/>
                      <a:gd name="connsiteY1" fmla="*/ 0 h 67351"/>
                      <a:gd name="connsiteX2" fmla="*/ 127513 w 127512"/>
                      <a:gd name="connsiteY2" fmla="*/ 67351 h 67351"/>
                      <a:gd name="connsiteX3" fmla="*/ 0 w 127512"/>
                      <a:gd name="connsiteY3" fmla="*/ 67351 h 67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7512" h="67351">
                        <a:moveTo>
                          <a:pt x="0" y="0"/>
                        </a:moveTo>
                        <a:lnTo>
                          <a:pt x="127513" y="0"/>
                        </a:lnTo>
                        <a:lnTo>
                          <a:pt x="127513" y="67351"/>
                        </a:lnTo>
                        <a:lnTo>
                          <a:pt x="0" y="6735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38" name="Freeform: Shape 3237">
                    <a:extLst>
                      <a:ext uri="{FF2B5EF4-FFF2-40B4-BE49-F238E27FC236}">
                        <a16:creationId xmlns:a16="http://schemas.microsoft.com/office/drawing/2014/main" id="{5AE75001-0295-95B1-E892-C9C1D8C2EB29}"/>
                      </a:ext>
                    </a:extLst>
                  </p:cNvPr>
                  <p:cNvSpPr/>
                  <p:nvPr/>
                </p:nvSpPr>
                <p:spPr>
                  <a:xfrm>
                    <a:off x="2764556" y="3483812"/>
                    <a:ext cx="140215" cy="79695"/>
                  </a:xfrm>
                  <a:custGeom>
                    <a:avLst/>
                    <a:gdLst>
                      <a:gd name="connsiteX0" fmla="*/ 140216 w 140215"/>
                      <a:gd name="connsiteY0" fmla="*/ 79695 h 79695"/>
                      <a:gd name="connsiteX1" fmla="*/ 0 w 140215"/>
                      <a:gd name="connsiteY1" fmla="*/ 79695 h 79695"/>
                      <a:gd name="connsiteX2" fmla="*/ 0 w 140215"/>
                      <a:gd name="connsiteY2" fmla="*/ 0 h 79695"/>
                      <a:gd name="connsiteX3" fmla="*/ 140216 w 140215"/>
                      <a:gd name="connsiteY3" fmla="*/ 0 h 79695"/>
                      <a:gd name="connsiteX4" fmla="*/ 140216 w 140215"/>
                      <a:gd name="connsiteY4" fmla="*/ 79695 h 79695"/>
                      <a:gd name="connsiteX5" fmla="*/ 12823 w 140215"/>
                      <a:gd name="connsiteY5" fmla="*/ 67351 h 79695"/>
                      <a:gd name="connsiteX6" fmla="*/ 127512 w 140215"/>
                      <a:gd name="connsiteY6" fmla="*/ 67351 h 79695"/>
                      <a:gd name="connsiteX7" fmla="*/ 127512 w 140215"/>
                      <a:gd name="connsiteY7" fmla="*/ 12224 h 79695"/>
                      <a:gd name="connsiteX8" fmla="*/ 12823 w 140215"/>
                      <a:gd name="connsiteY8" fmla="*/ 12224 h 79695"/>
                      <a:gd name="connsiteX9" fmla="*/ 12823 w 140215"/>
                      <a:gd name="connsiteY9" fmla="*/ 67351 h 79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215" h="79695">
                        <a:moveTo>
                          <a:pt x="140216" y="79695"/>
                        </a:moveTo>
                        <a:lnTo>
                          <a:pt x="0" y="79695"/>
                        </a:lnTo>
                        <a:lnTo>
                          <a:pt x="0" y="0"/>
                        </a:lnTo>
                        <a:lnTo>
                          <a:pt x="140216" y="0"/>
                        </a:lnTo>
                        <a:lnTo>
                          <a:pt x="140216" y="79695"/>
                        </a:lnTo>
                        <a:close/>
                        <a:moveTo>
                          <a:pt x="12823" y="67351"/>
                        </a:moveTo>
                        <a:lnTo>
                          <a:pt x="127512" y="67351"/>
                        </a:lnTo>
                        <a:lnTo>
                          <a:pt x="127512" y="12224"/>
                        </a:lnTo>
                        <a:lnTo>
                          <a:pt x="12823" y="12224"/>
                        </a:lnTo>
                        <a:lnTo>
                          <a:pt x="12823" y="6735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239" name="Graphic 2">
                  <a:extLst>
                    <a:ext uri="{FF2B5EF4-FFF2-40B4-BE49-F238E27FC236}">
                      <a16:creationId xmlns:a16="http://schemas.microsoft.com/office/drawing/2014/main" id="{6FE4192A-7B61-2EA3-4F0E-58D1BC401DB6}"/>
                    </a:ext>
                  </a:extLst>
                </p:cNvPr>
                <p:cNvGrpSpPr/>
                <p:nvPr/>
              </p:nvGrpSpPr>
              <p:grpSpPr>
                <a:xfrm>
                  <a:off x="2904772" y="3483812"/>
                  <a:ext cx="140095" cy="79695"/>
                  <a:chOff x="2904772" y="3483812"/>
                  <a:chExt cx="140095" cy="79695"/>
                </a:xfrm>
                <a:solidFill>
                  <a:srgbClr val="A87638"/>
                </a:solidFill>
              </p:grpSpPr>
              <p:sp>
                <p:nvSpPr>
                  <p:cNvPr id="3240" name="Freeform: Shape 3239">
                    <a:extLst>
                      <a:ext uri="{FF2B5EF4-FFF2-40B4-BE49-F238E27FC236}">
                        <a16:creationId xmlns:a16="http://schemas.microsoft.com/office/drawing/2014/main" id="{DF301D03-8B18-2412-09E9-81048009244C}"/>
                      </a:ext>
                    </a:extLst>
                  </p:cNvPr>
                  <p:cNvSpPr/>
                  <p:nvPr/>
                </p:nvSpPr>
                <p:spPr>
                  <a:xfrm>
                    <a:off x="2911123" y="3489924"/>
                    <a:ext cx="127512" cy="67351"/>
                  </a:xfrm>
                  <a:custGeom>
                    <a:avLst/>
                    <a:gdLst>
                      <a:gd name="connsiteX0" fmla="*/ 0 w 127512"/>
                      <a:gd name="connsiteY0" fmla="*/ 0 h 67351"/>
                      <a:gd name="connsiteX1" fmla="*/ 127512 w 127512"/>
                      <a:gd name="connsiteY1" fmla="*/ 0 h 67351"/>
                      <a:gd name="connsiteX2" fmla="*/ 127512 w 127512"/>
                      <a:gd name="connsiteY2" fmla="*/ 67351 h 67351"/>
                      <a:gd name="connsiteX3" fmla="*/ 0 w 127512"/>
                      <a:gd name="connsiteY3" fmla="*/ 67351 h 67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7512" h="67351">
                        <a:moveTo>
                          <a:pt x="0" y="0"/>
                        </a:moveTo>
                        <a:lnTo>
                          <a:pt x="127512" y="0"/>
                        </a:lnTo>
                        <a:lnTo>
                          <a:pt x="127512" y="67351"/>
                        </a:lnTo>
                        <a:lnTo>
                          <a:pt x="0" y="6735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41" name="Freeform: Shape 3240">
                    <a:extLst>
                      <a:ext uri="{FF2B5EF4-FFF2-40B4-BE49-F238E27FC236}">
                        <a16:creationId xmlns:a16="http://schemas.microsoft.com/office/drawing/2014/main" id="{E4F8C0B4-7A5F-0B22-7C66-D9520B7E8B74}"/>
                      </a:ext>
                    </a:extLst>
                  </p:cNvPr>
                  <p:cNvSpPr/>
                  <p:nvPr/>
                </p:nvSpPr>
                <p:spPr>
                  <a:xfrm>
                    <a:off x="2904772" y="3483812"/>
                    <a:ext cx="140095" cy="79695"/>
                  </a:xfrm>
                  <a:custGeom>
                    <a:avLst/>
                    <a:gdLst>
                      <a:gd name="connsiteX0" fmla="*/ 140096 w 140095"/>
                      <a:gd name="connsiteY0" fmla="*/ 79695 h 79695"/>
                      <a:gd name="connsiteX1" fmla="*/ 0 w 140095"/>
                      <a:gd name="connsiteY1" fmla="*/ 79695 h 79695"/>
                      <a:gd name="connsiteX2" fmla="*/ 0 w 140095"/>
                      <a:gd name="connsiteY2" fmla="*/ 0 h 79695"/>
                      <a:gd name="connsiteX3" fmla="*/ 140096 w 140095"/>
                      <a:gd name="connsiteY3" fmla="*/ 0 h 79695"/>
                      <a:gd name="connsiteX4" fmla="*/ 140096 w 140095"/>
                      <a:gd name="connsiteY4" fmla="*/ 79695 h 79695"/>
                      <a:gd name="connsiteX5" fmla="*/ 12703 w 140095"/>
                      <a:gd name="connsiteY5" fmla="*/ 67351 h 79695"/>
                      <a:gd name="connsiteX6" fmla="*/ 127393 w 140095"/>
                      <a:gd name="connsiteY6" fmla="*/ 67351 h 79695"/>
                      <a:gd name="connsiteX7" fmla="*/ 127393 w 140095"/>
                      <a:gd name="connsiteY7" fmla="*/ 12224 h 79695"/>
                      <a:gd name="connsiteX8" fmla="*/ 12703 w 140095"/>
                      <a:gd name="connsiteY8" fmla="*/ 12224 h 79695"/>
                      <a:gd name="connsiteX9" fmla="*/ 12703 w 140095"/>
                      <a:gd name="connsiteY9" fmla="*/ 67351 h 79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095" h="79695">
                        <a:moveTo>
                          <a:pt x="140096" y="79695"/>
                        </a:moveTo>
                        <a:lnTo>
                          <a:pt x="0" y="79695"/>
                        </a:lnTo>
                        <a:lnTo>
                          <a:pt x="0" y="0"/>
                        </a:lnTo>
                        <a:lnTo>
                          <a:pt x="140096" y="0"/>
                        </a:lnTo>
                        <a:lnTo>
                          <a:pt x="140096" y="79695"/>
                        </a:lnTo>
                        <a:close/>
                        <a:moveTo>
                          <a:pt x="12703" y="67351"/>
                        </a:moveTo>
                        <a:lnTo>
                          <a:pt x="127393" y="67351"/>
                        </a:lnTo>
                        <a:lnTo>
                          <a:pt x="127393" y="12224"/>
                        </a:lnTo>
                        <a:lnTo>
                          <a:pt x="12703" y="12224"/>
                        </a:lnTo>
                        <a:lnTo>
                          <a:pt x="12703" y="6735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242" name="Graphic 2">
                  <a:extLst>
                    <a:ext uri="{FF2B5EF4-FFF2-40B4-BE49-F238E27FC236}">
                      <a16:creationId xmlns:a16="http://schemas.microsoft.com/office/drawing/2014/main" id="{68F804E7-9E16-64EB-7D5E-58C33AF6B35D}"/>
                    </a:ext>
                  </a:extLst>
                </p:cNvPr>
                <p:cNvGrpSpPr/>
                <p:nvPr/>
              </p:nvGrpSpPr>
              <p:grpSpPr>
                <a:xfrm>
                  <a:off x="2331205" y="3416461"/>
                  <a:ext cx="140215" cy="79575"/>
                  <a:chOff x="2331205" y="3416461"/>
                  <a:chExt cx="140215" cy="79575"/>
                </a:xfrm>
                <a:solidFill>
                  <a:srgbClr val="A87638"/>
                </a:solidFill>
              </p:grpSpPr>
              <p:sp>
                <p:nvSpPr>
                  <p:cNvPr id="3243" name="Freeform: Shape 3242">
                    <a:extLst>
                      <a:ext uri="{FF2B5EF4-FFF2-40B4-BE49-F238E27FC236}">
                        <a16:creationId xmlns:a16="http://schemas.microsoft.com/office/drawing/2014/main" id="{4A7FF69B-67CD-E6EB-2D6D-4923A7141B35}"/>
                      </a:ext>
                    </a:extLst>
                  </p:cNvPr>
                  <p:cNvSpPr/>
                  <p:nvPr/>
                </p:nvSpPr>
                <p:spPr>
                  <a:xfrm>
                    <a:off x="2337677" y="3422573"/>
                    <a:ext cx="127392" cy="67351"/>
                  </a:xfrm>
                  <a:custGeom>
                    <a:avLst/>
                    <a:gdLst>
                      <a:gd name="connsiteX0" fmla="*/ 0 w 127392"/>
                      <a:gd name="connsiteY0" fmla="*/ 0 h 67351"/>
                      <a:gd name="connsiteX1" fmla="*/ 127393 w 127392"/>
                      <a:gd name="connsiteY1" fmla="*/ 0 h 67351"/>
                      <a:gd name="connsiteX2" fmla="*/ 127393 w 127392"/>
                      <a:gd name="connsiteY2" fmla="*/ 67351 h 67351"/>
                      <a:gd name="connsiteX3" fmla="*/ 0 w 127392"/>
                      <a:gd name="connsiteY3" fmla="*/ 67351 h 67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7392" h="67351">
                        <a:moveTo>
                          <a:pt x="0" y="0"/>
                        </a:moveTo>
                        <a:lnTo>
                          <a:pt x="127393" y="0"/>
                        </a:lnTo>
                        <a:lnTo>
                          <a:pt x="127393" y="67351"/>
                        </a:lnTo>
                        <a:lnTo>
                          <a:pt x="0" y="6735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44" name="Freeform: Shape 3243">
                    <a:extLst>
                      <a:ext uri="{FF2B5EF4-FFF2-40B4-BE49-F238E27FC236}">
                        <a16:creationId xmlns:a16="http://schemas.microsoft.com/office/drawing/2014/main" id="{1031F32B-5F27-911E-7D7C-F327224BE533}"/>
                      </a:ext>
                    </a:extLst>
                  </p:cNvPr>
                  <p:cNvSpPr/>
                  <p:nvPr/>
                </p:nvSpPr>
                <p:spPr>
                  <a:xfrm>
                    <a:off x="2331205" y="3416461"/>
                    <a:ext cx="140215" cy="79575"/>
                  </a:xfrm>
                  <a:custGeom>
                    <a:avLst/>
                    <a:gdLst>
                      <a:gd name="connsiteX0" fmla="*/ 140216 w 140215"/>
                      <a:gd name="connsiteY0" fmla="*/ 79575 h 79575"/>
                      <a:gd name="connsiteX1" fmla="*/ 0 w 140215"/>
                      <a:gd name="connsiteY1" fmla="*/ 79575 h 79575"/>
                      <a:gd name="connsiteX2" fmla="*/ 0 w 140215"/>
                      <a:gd name="connsiteY2" fmla="*/ 0 h 79575"/>
                      <a:gd name="connsiteX3" fmla="*/ 140216 w 140215"/>
                      <a:gd name="connsiteY3" fmla="*/ 0 h 79575"/>
                      <a:gd name="connsiteX4" fmla="*/ 140216 w 140215"/>
                      <a:gd name="connsiteY4" fmla="*/ 79575 h 79575"/>
                      <a:gd name="connsiteX5" fmla="*/ 12823 w 140215"/>
                      <a:gd name="connsiteY5" fmla="*/ 67352 h 79575"/>
                      <a:gd name="connsiteX6" fmla="*/ 127512 w 140215"/>
                      <a:gd name="connsiteY6" fmla="*/ 67352 h 79575"/>
                      <a:gd name="connsiteX7" fmla="*/ 127512 w 140215"/>
                      <a:gd name="connsiteY7" fmla="*/ 12224 h 79575"/>
                      <a:gd name="connsiteX8" fmla="*/ 12823 w 140215"/>
                      <a:gd name="connsiteY8" fmla="*/ 12224 h 79575"/>
                      <a:gd name="connsiteX9" fmla="*/ 12823 w 140215"/>
                      <a:gd name="connsiteY9" fmla="*/ 67352 h 79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215" h="79575">
                        <a:moveTo>
                          <a:pt x="140216" y="79575"/>
                        </a:moveTo>
                        <a:lnTo>
                          <a:pt x="0" y="79575"/>
                        </a:lnTo>
                        <a:lnTo>
                          <a:pt x="0" y="0"/>
                        </a:lnTo>
                        <a:lnTo>
                          <a:pt x="140216" y="0"/>
                        </a:lnTo>
                        <a:lnTo>
                          <a:pt x="140216" y="79575"/>
                        </a:lnTo>
                        <a:close/>
                        <a:moveTo>
                          <a:pt x="12823" y="67352"/>
                        </a:moveTo>
                        <a:lnTo>
                          <a:pt x="127512" y="67352"/>
                        </a:lnTo>
                        <a:lnTo>
                          <a:pt x="127512" y="12224"/>
                        </a:lnTo>
                        <a:lnTo>
                          <a:pt x="12823" y="12224"/>
                        </a:lnTo>
                        <a:lnTo>
                          <a:pt x="12823" y="67352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245" name="Graphic 2">
                  <a:extLst>
                    <a:ext uri="{FF2B5EF4-FFF2-40B4-BE49-F238E27FC236}">
                      <a16:creationId xmlns:a16="http://schemas.microsoft.com/office/drawing/2014/main" id="{668260C4-4555-591D-31EE-D59E13BDBDB7}"/>
                    </a:ext>
                  </a:extLst>
                </p:cNvPr>
                <p:cNvGrpSpPr/>
                <p:nvPr/>
              </p:nvGrpSpPr>
              <p:grpSpPr>
                <a:xfrm>
                  <a:off x="2458838" y="3416461"/>
                  <a:ext cx="140095" cy="79575"/>
                  <a:chOff x="2458838" y="3416461"/>
                  <a:chExt cx="140095" cy="79575"/>
                </a:xfrm>
                <a:solidFill>
                  <a:srgbClr val="A87638"/>
                </a:solidFill>
              </p:grpSpPr>
              <p:sp>
                <p:nvSpPr>
                  <p:cNvPr id="3246" name="Freeform: Shape 3245">
                    <a:extLst>
                      <a:ext uri="{FF2B5EF4-FFF2-40B4-BE49-F238E27FC236}">
                        <a16:creationId xmlns:a16="http://schemas.microsoft.com/office/drawing/2014/main" id="{369598F8-12C4-9428-6B15-4D482FFE9DB4}"/>
                      </a:ext>
                    </a:extLst>
                  </p:cNvPr>
                  <p:cNvSpPr/>
                  <p:nvPr/>
                </p:nvSpPr>
                <p:spPr>
                  <a:xfrm>
                    <a:off x="2465070" y="3422573"/>
                    <a:ext cx="127392" cy="67351"/>
                  </a:xfrm>
                  <a:custGeom>
                    <a:avLst/>
                    <a:gdLst>
                      <a:gd name="connsiteX0" fmla="*/ 0 w 127392"/>
                      <a:gd name="connsiteY0" fmla="*/ 0 h 67351"/>
                      <a:gd name="connsiteX1" fmla="*/ 127393 w 127392"/>
                      <a:gd name="connsiteY1" fmla="*/ 0 h 67351"/>
                      <a:gd name="connsiteX2" fmla="*/ 127393 w 127392"/>
                      <a:gd name="connsiteY2" fmla="*/ 67351 h 67351"/>
                      <a:gd name="connsiteX3" fmla="*/ 0 w 127392"/>
                      <a:gd name="connsiteY3" fmla="*/ 67351 h 67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7392" h="67351">
                        <a:moveTo>
                          <a:pt x="0" y="0"/>
                        </a:moveTo>
                        <a:lnTo>
                          <a:pt x="127393" y="0"/>
                        </a:lnTo>
                        <a:lnTo>
                          <a:pt x="127393" y="67351"/>
                        </a:lnTo>
                        <a:lnTo>
                          <a:pt x="0" y="6735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47" name="Freeform: Shape 3246">
                    <a:extLst>
                      <a:ext uri="{FF2B5EF4-FFF2-40B4-BE49-F238E27FC236}">
                        <a16:creationId xmlns:a16="http://schemas.microsoft.com/office/drawing/2014/main" id="{DE9F3D25-5B60-F2A0-7760-41C59393948A}"/>
                      </a:ext>
                    </a:extLst>
                  </p:cNvPr>
                  <p:cNvSpPr/>
                  <p:nvPr/>
                </p:nvSpPr>
                <p:spPr>
                  <a:xfrm>
                    <a:off x="2458838" y="3416461"/>
                    <a:ext cx="140095" cy="79575"/>
                  </a:xfrm>
                  <a:custGeom>
                    <a:avLst/>
                    <a:gdLst>
                      <a:gd name="connsiteX0" fmla="*/ 140096 w 140095"/>
                      <a:gd name="connsiteY0" fmla="*/ 79575 h 79575"/>
                      <a:gd name="connsiteX1" fmla="*/ 0 w 140095"/>
                      <a:gd name="connsiteY1" fmla="*/ 79575 h 79575"/>
                      <a:gd name="connsiteX2" fmla="*/ 0 w 140095"/>
                      <a:gd name="connsiteY2" fmla="*/ 0 h 79575"/>
                      <a:gd name="connsiteX3" fmla="*/ 140096 w 140095"/>
                      <a:gd name="connsiteY3" fmla="*/ 0 h 79575"/>
                      <a:gd name="connsiteX4" fmla="*/ 140096 w 140095"/>
                      <a:gd name="connsiteY4" fmla="*/ 79575 h 79575"/>
                      <a:gd name="connsiteX5" fmla="*/ 12584 w 140095"/>
                      <a:gd name="connsiteY5" fmla="*/ 67352 h 79575"/>
                      <a:gd name="connsiteX6" fmla="*/ 127273 w 140095"/>
                      <a:gd name="connsiteY6" fmla="*/ 67352 h 79575"/>
                      <a:gd name="connsiteX7" fmla="*/ 127273 w 140095"/>
                      <a:gd name="connsiteY7" fmla="*/ 12224 h 79575"/>
                      <a:gd name="connsiteX8" fmla="*/ 12584 w 140095"/>
                      <a:gd name="connsiteY8" fmla="*/ 12224 h 79575"/>
                      <a:gd name="connsiteX9" fmla="*/ 12584 w 140095"/>
                      <a:gd name="connsiteY9" fmla="*/ 67352 h 79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095" h="79575">
                        <a:moveTo>
                          <a:pt x="140096" y="79575"/>
                        </a:moveTo>
                        <a:lnTo>
                          <a:pt x="0" y="79575"/>
                        </a:lnTo>
                        <a:lnTo>
                          <a:pt x="0" y="0"/>
                        </a:lnTo>
                        <a:lnTo>
                          <a:pt x="140096" y="0"/>
                        </a:lnTo>
                        <a:lnTo>
                          <a:pt x="140096" y="79575"/>
                        </a:lnTo>
                        <a:close/>
                        <a:moveTo>
                          <a:pt x="12584" y="67352"/>
                        </a:moveTo>
                        <a:lnTo>
                          <a:pt x="127273" y="67352"/>
                        </a:lnTo>
                        <a:lnTo>
                          <a:pt x="127273" y="12224"/>
                        </a:lnTo>
                        <a:lnTo>
                          <a:pt x="12584" y="12224"/>
                        </a:lnTo>
                        <a:lnTo>
                          <a:pt x="12584" y="67352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248" name="Graphic 2">
                  <a:extLst>
                    <a:ext uri="{FF2B5EF4-FFF2-40B4-BE49-F238E27FC236}">
                      <a16:creationId xmlns:a16="http://schemas.microsoft.com/office/drawing/2014/main" id="{1B1E6292-9B56-E193-801C-53A2445C075F}"/>
                    </a:ext>
                  </a:extLst>
                </p:cNvPr>
                <p:cNvGrpSpPr/>
                <p:nvPr/>
              </p:nvGrpSpPr>
              <p:grpSpPr>
                <a:xfrm>
                  <a:off x="2586111" y="3416461"/>
                  <a:ext cx="140215" cy="79575"/>
                  <a:chOff x="2586111" y="3416461"/>
                  <a:chExt cx="140215" cy="79575"/>
                </a:xfrm>
                <a:solidFill>
                  <a:srgbClr val="A87638"/>
                </a:solidFill>
              </p:grpSpPr>
              <p:sp>
                <p:nvSpPr>
                  <p:cNvPr id="3249" name="Freeform: Shape 3248">
                    <a:extLst>
                      <a:ext uri="{FF2B5EF4-FFF2-40B4-BE49-F238E27FC236}">
                        <a16:creationId xmlns:a16="http://schemas.microsoft.com/office/drawing/2014/main" id="{C3F270BD-392D-25BB-5B9F-CFB2E60AAF5D}"/>
                      </a:ext>
                    </a:extLst>
                  </p:cNvPr>
                  <p:cNvSpPr/>
                  <p:nvPr/>
                </p:nvSpPr>
                <p:spPr>
                  <a:xfrm>
                    <a:off x="2592582" y="3422573"/>
                    <a:ext cx="127392" cy="67351"/>
                  </a:xfrm>
                  <a:custGeom>
                    <a:avLst/>
                    <a:gdLst>
                      <a:gd name="connsiteX0" fmla="*/ 0 w 127392"/>
                      <a:gd name="connsiteY0" fmla="*/ 0 h 67351"/>
                      <a:gd name="connsiteX1" fmla="*/ 127393 w 127392"/>
                      <a:gd name="connsiteY1" fmla="*/ 0 h 67351"/>
                      <a:gd name="connsiteX2" fmla="*/ 127393 w 127392"/>
                      <a:gd name="connsiteY2" fmla="*/ 67351 h 67351"/>
                      <a:gd name="connsiteX3" fmla="*/ 0 w 127392"/>
                      <a:gd name="connsiteY3" fmla="*/ 67351 h 67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7392" h="67351">
                        <a:moveTo>
                          <a:pt x="0" y="0"/>
                        </a:moveTo>
                        <a:lnTo>
                          <a:pt x="127393" y="0"/>
                        </a:lnTo>
                        <a:lnTo>
                          <a:pt x="127393" y="67351"/>
                        </a:lnTo>
                        <a:lnTo>
                          <a:pt x="0" y="6735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50" name="Freeform: Shape 3249">
                    <a:extLst>
                      <a:ext uri="{FF2B5EF4-FFF2-40B4-BE49-F238E27FC236}">
                        <a16:creationId xmlns:a16="http://schemas.microsoft.com/office/drawing/2014/main" id="{79F421F6-97C4-A432-5C03-3C39E4020B96}"/>
                      </a:ext>
                    </a:extLst>
                  </p:cNvPr>
                  <p:cNvSpPr/>
                  <p:nvPr/>
                </p:nvSpPr>
                <p:spPr>
                  <a:xfrm>
                    <a:off x="2586111" y="3416461"/>
                    <a:ext cx="140215" cy="79575"/>
                  </a:xfrm>
                  <a:custGeom>
                    <a:avLst/>
                    <a:gdLst>
                      <a:gd name="connsiteX0" fmla="*/ 140216 w 140215"/>
                      <a:gd name="connsiteY0" fmla="*/ 79575 h 79575"/>
                      <a:gd name="connsiteX1" fmla="*/ 0 w 140215"/>
                      <a:gd name="connsiteY1" fmla="*/ 79575 h 79575"/>
                      <a:gd name="connsiteX2" fmla="*/ 0 w 140215"/>
                      <a:gd name="connsiteY2" fmla="*/ 0 h 79575"/>
                      <a:gd name="connsiteX3" fmla="*/ 140216 w 140215"/>
                      <a:gd name="connsiteY3" fmla="*/ 0 h 79575"/>
                      <a:gd name="connsiteX4" fmla="*/ 140216 w 140215"/>
                      <a:gd name="connsiteY4" fmla="*/ 79575 h 79575"/>
                      <a:gd name="connsiteX5" fmla="*/ 12823 w 140215"/>
                      <a:gd name="connsiteY5" fmla="*/ 67352 h 79575"/>
                      <a:gd name="connsiteX6" fmla="*/ 127512 w 140215"/>
                      <a:gd name="connsiteY6" fmla="*/ 67352 h 79575"/>
                      <a:gd name="connsiteX7" fmla="*/ 127512 w 140215"/>
                      <a:gd name="connsiteY7" fmla="*/ 12224 h 79575"/>
                      <a:gd name="connsiteX8" fmla="*/ 12823 w 140215"/>
                      <a:gd name="connsiteY8" fmla="*/ 12224 h 79575"/>
                      <a:gd name="connsiteX9" fmla="*/ 12823 w 140215"/>
                      <a:gd name="connsiteY9" fmla="*/ 67352 h 79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215" h="79575">
                        <a:moveTo>
                          <a:pt x="140216" y="79575"/>
                        </a:moveTo>
                        <a:lnTo>
                          <a:pt x="0" y="79575"/>
                        </a:lnTo>
                        <a:lnTo>
                          <a:pt x="0" y="0"/>
                        </a:lnTo>
                        <a:lnTo>
                          <a:pt x="140216" y="0"/>
                        </a:lnTo>
                        <a:lnTo>
                          <a:pt x="140216" y="79575"/>
                        </a:lnTo>
                        <a:close/>
                        <a:moveTo>
                          <a:pt x="12823" y="67352"/>
                        </a:moveTo>
                        <a:lnTo>
                          <a:pt x="127512" y="67352"/>
                        </a:lnTo>
                        <a:lnTo>
                          <a:pt x="127512" y="12224"/>
                        </a:lnTo>
                        <a:lnTo>
                          <a:pt x="12823" y="12224"/>
                        </a:lnTo>
                        <a:lnTo>
                          <a:pt x="12823" y="67352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251" name="Graphic 2">
                  <a:extLst>
                    <a:ext uri="{FF2B5EF4-FFF2-40B4-BE49-F238E27FC236}">
                      <a16:creationId xmlns:a16="http://schemas.microsoft.com/office/drawing/2014/main" id="{41B91E1A-8FDE-9F92-2471-CAD5CEEA1C83}"/>
                    </a:ext>
                  </a:extLst>
                </p:cNvPr>
                <p:cNvGrpSpPr/>
                <p:nvPr/>
              </p:nvGrpSpPr>
              <p:grpSpPr>
                <a:xfrm>
                  <a:off x="2713503" y="3416461"/>
                  <a:ext cx="140215" cy="79575"/>
                  <a:chOff x="2713503" y="3416461"/>
                  <a:chExt cx="140215" cy="79575"/>
                </a:xfrm>
                <a:solidFill>
                  <a:srgbClr val="A87638"/>
                </a:solidFill>
              </p:grpSpPr>
              <p:sp>
                <p:nvSpPr>
                  <p:cNvPr id="3252" name="Freeform: Shape 3251">
                    <a:extLst>
                      <a:ext uri="{FF2B5EF4-FFF2-40B4-BE49-F238E27FC236}">
                        <a16:creationId xmlns:a16="http://schemas.microsoft.com/office/drawing/2014/main" id="{4AA813A4-2DDD-07E7-7306-545D492E05DE}"/>
                      </a:ext>
                    </a:extLst>
                  </p:cNvPr>
                  <p:cNvSpPr/>
                  <p:nvPr/>
                </p:nvSpPr>
                <p:spPr>
                  <a:xfrm>
                    <a:off x="2719975" y="3422573"/>
                    <a:ext cx="127392" cy="67351"/>
                  </a:xfrm>
                  <a:custGeom>
                    <a:avLst/>
                    <a:gdLst>
                      <a:gd name="connsiteX0" fmla="*/ 0 w 127392"/>
                      <a:gd name="connsiteY0" fmla="*/ 0 h 67351"/>
                      <a:gd name="connsiteX1" fmla="*/ 127393 w 127392"/>
                      <a:gd name="connsiteY1" fmla="*/ 0 h 67351"/>
                      <a:gd name="connsiteX2" fmla="*/ 127393 w 127392"/>
                      <a:gd name="connsiteY2" fmla="*/ 67351 h 67351"/>
                      <a:gd name="connsiteX3" fmla="*/ 0 w 127392"/>
                      <a:gd name="connsiteY3" fmla="*/ 67351 h 67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7392" h="67351">
                        <a:moveTo>
                          <a:pt x="0" y="0"/>
                        </a:moveTo>
                        <a:lnTo>
                          <a:pt x="127393" y="0"/>
                        </a:lnTo>
                        <a:lnTo>
                          <a:pt x="127393" y="67351"/>
                        </a:lnTo>
                        <a:lnTo>
                          <a:pt x="0" y="6735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53" name="Freeform: Shape 3252">
                    <a:extLst>
                      <a:ext uri="{FF2B5EF4-FFF2-40B4-BE49-F238E27FC236}">
                        <a16:creationId xmlns:a16="http://schemas.microsoft.com/office/drawing/2014/main" id="{334C0C3B-0977-8C9F-D604-B9107FF86863}"/>
                      </a:ext>
                    </a:extLst>
                  </p:cNvPr>
                  <p:cNvSpPr/>
                  <p:nvPr/>
                </p:nvSpPr>
                <p:spPr>
                  <a:xfrm>
                    <a:off x="2713503" y="3416461"/>
                    <a:ext cx="140215" cy="79575"/>
                  </a:xfrm>
                  <a:custGeom>
                    <a:avLst/>
                    <a:gdLst>
                      <a:gd name="connsiteX0" fmla="*/ 140216 w 140215"/>
                      <a:gd name="connsiteY0" fmla="*/ 79575 h 79575"/>
                      <a:gd name="connsiteX1" fmla="*/ 0 w 140215"/>
                      <a:gd name="connsiteY1" fmla="*/ 79575 h 79575"/>
                      <a:gd name="connsiteX2" fmla="*/ 0 w 140215"/>
                      <a:gd name="connsiteY2" fmla="*/ 0 h 79575"/>
                      <a:gd name="connsiteX3" fmla="*/ 140216 w 140215"/>
                      <a:gd name="connsiteY3" fmla="*/ 0 h 79575"/>
                      <a:gd name="connsiteX4" fmla="*/ 140216 w 140215"/>
                      <a:gd name="connsiteY4" fmla="*/ 79575 h 79575"/>
                      <a:gd name="connsiteX5" fmla="*/ 12823 w 140215"/>
                      <a:gd name="connsiteY5" fmla="*/ 67352 h 79575"/>
                      <a:gd name="connsiteX6" fmla="*/ 127512 w 140215"/>
                      <a:gd name="connsiteY6" fmla="*/ 67352 h 79575"/>
                      <a:gd name="connsiteX7" fmla="*/ 127512 w 140215"/>
                      <a:gd name="connsiteY7" fmla="*/ 12224 h 79575"/>
                      <a:gd name="connsiteX8" fmla="*/ 12823 w 140215"/>
                      <a:gd name="connsiteY8" fmla="*/ 12224 h 79575"/>
                      <a:gd name="connsiteX9" fmla="*/ 12823 w 140215"/>
                      <a:gd name="connsiteY9" fmla="*/ 67352 h 79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215" h="79575">
                        <a:moveTo>
                          <a:pt x="140216" y="79575"/>
                        </a:moveTo>
                        <a:lnTo>
                          <a:pt x="0" y="79575"/>
                        </a:lnTo>
                        <a:lnTo>
                          <a:pt x="0" y="0"/>
                        </a:lnTo>
                        <a:lnTo>
                          <a:pt x="140216" y="0"/>
                        </a:lnTo>
                        <a:lnTo>
                          <a:pt x="140216" y="79575"/>
                        </a:lnTo>
                        <a:close/>
                        <a:moveTo>
                          <a:pt x="12823" y="67352"/>
                        </a:moveTo>
                        <a:lnTo>
                          <a:pt x="127512" y="67352"/>
                        </a:lnTo>
                        <a:lnTo>
                          <a:pt x="127512" y="12224"/>
                        </a:lnTo>
                        <a:lnTo>
                          <a:pt x="12823" y="12224"/>
                        </a:lnTo>
                        <a:lnTo>
                          <a:pt x="12823" y="67352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254" name="Graphic 2">
                  <a:extLst>
                    <a:ext uri="{FF2B5EF4-FFF2-40B4-BE49-F238E27FC236}">
                      <a16:creationId xmlns:a16="http://schemas.microsoft.com/office/drawing/2014/main" id="{4BB48754-F139-A518-FCD9-CF01085FA6B7}"/>
                    </a:ext>
                  </a:extLst>
                </p:cNvPr>
                <p:cNvGrpSpPr/>
                <p:nvPr/>
              </p:nvGrpSpPr>
              <p:grpSpPr>
                <a:xfrm>
                  <a:off x="2841016" y="3416461"/>
                  <a:ext cx="140215" cy="79575"/>
                  <a:chOff x="2841016" y="3416461"/>
                  <a:chExt cx="140215" cy="79575"/>
                </a:xfrm>
                <a:solidFill>
                  <a:srgbClr val="A87638"/>
                </a:solidFill>
              </p:grpSpPr>
              <p:sp>
                <p:nvSpPr>
                  <p:cNvPr id="3255" name="Freeform: Shape 3254">
                    <a:extLst>
                      <a:ext uri="{FF2B5EF4-FFF2-40B4-BE49-F238E27FC236}">
                        <a16:creationId xmlns:a16="http://schemas.microsoft.com/office/drawing/2014/main" id="{2B834971-822E-8835-BD19-FAC44B2D5D37}"/>
                      </a:ext>
                    </a:extLst>
                  </p:cNvPr>
                  <p:cNvSpPr/>
                  <p:nvPr/>
                </p:nvSpPr>
                <p:spPr>
                  <a:xfrm>
                    <a:off x="2847367" y="3422573"/>
                    <a:ext cx="127392" cy="67351"/>
                  </a:xfrm>
                  <a:custGeom>
                    <a:avLst/>
                    <a:gdLst>
                      <a:gd name="connsiteX0" fmla="*/ 0 w 127392"/>
                      <a:gd name="connsiteY0" fmla="*/ 0 h 67351"/>
                      <a:gd name="connsiteX1" fmla="*/ 127393 w 127392"/>
                      <a:gd name="connsiteY1" fmla="*/ 0 h 67351"/>
                      <a:gd name="connsiteX2" fmla="*/ 127393 w 127392"/>
                      <a:gd name="connsiteY2" fmla="*/ 67351 h 67351"/>
                      <a:gd name="connsiteX3" fmla="*/ 0 w 127392"/>
                      <a:gd name="connsiteY3" fmla="*/ 67351 h 67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7392" h="67351">
                        <a:moveTo>
                          <a:pt x="0" y="0"/>
                        </a:moveTo>
                        <a:lnTo>
                          <a:pt x="127393" y="0"/>
                        </a:lnTo>
                        <a:lnTo>
                          <a:pt x="127393" y="67351"/>
                        </a:lnTo>
                        <a:lnTo>
                          <a:pt x="0" y="6735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56" name="Freeform: Shape 3255">
                    <a:extLst>
                      <a:ext uri="{FF2B5EF4-FFF2-40B4-BE49-F238E27FC236}">
                        <a16:creationId xmlns:a16="http://schemas.microsoft.com/office/drawing/2014/main" id="{7BE54643-C5C1-B475-CA58-D0F9007926AF}"/>
                      </a:ext>
                    </a:extLst>
                  </p:cNvPr>
                  <p:cNvSpPr/>
                  <p:nvPr/>
                </p:nvSpPr>
                <p:spPr>
                  <a:xfrm>
                    <a:off x="2841016" y="3416461"/>
                    <a:ext cx="140215" cy="79575"/>
                  </a:xfrm>
                  <a:custGeom>
                    <a:avLst/>
                    <a:gdLst>
                      <a:gd name="connsiteX0" fmla="*/ 140216 w 140215"/>
                      <a:gd name="connsiteY0" fmla="*/ 79575 h 79575"/>
                      <a:gd name="connsiteX1" fmla="*/ 0 w 140215"/>
                      <a:gd name="connsiteY1" fmla="*/ 79575 h 79575"/>
                      <a:gd name="connsiteX2" fmla="*/ 0 w 140215"/>
                      <a:gd name="connsiteY2" fmla="*/ 0 h 79575"/>
                      <a:gd name="connsiteX3" fmla="*/ 140216 w 140215"/>
                      <a:gd name="connsiteY3" fmla="*/ 0 h 79575"/>
                      <a:gd name="connsiteX4" fmla="*/ 140216 w 140215"/>
                      <a:gd name="connsiteY4" fmla="*/ 79575 h 79575"/>
                      <a:gd name="connsiteX5" fmla="*/ 12703 w 140215"/>
                      <a:gd name="connsiteY5" fmla="*/ 67352 h 79575"/>
                      <a:gd name="connsiteX6" fmla="*/ 127393 w 140215"/>
                      <a:gd name="connsiteY6" fmla="*/ 67352 h 79575"/>
                      <a:gd name="connsiteX7" fmla="*/ 127393 w 140215"/>
                      <a:gd name="connsiteY7" fmla="*/ 12224 h 79575"/>
                      <a:gd name="connsiteX8" fmla="*/ 12703 w 140215"/>
                      <a:gd name="connsiteY8" fmla="*/ 12224 h 79575"/>
                      <a:gd name="connsiteX9" fmla="*/ 12703 w 140215"/>
                      <a:gd name="connsiteY9" fmla="*/ 67352 h 79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215" h="79575">
                        <a:moveTo>
                          <a:pt x="140216" y="79575"/>
                        </a:moveTo>
                        <a:lnTo>
                          <a:pt x="0" y="79575"/>
                        </a:lnTo>
                        <a:lnTo>
                          <a:pt x="0" y="0"/>
                        </a:lnTo>
                        <a:lnTo>
                          <a:pt x="140216" y="0"/>
                        </a:lnTo>
                        <a:lnTo>
                          <a:pt x="140216" y="79575"/>
                        </a:lnTo>
                        <a:close/>
                        <a:moveTo>
                          <a:pt x="12703" y="67352"/>
                        </a:moveTo>
                        <a:lnTo>
                          <a:pt x="127393" y="67352"/>
                        </a:lnTo>
                        <a:lnTo>
                          <a:pt x="127393" y="12224"/>
                        </a:lnTo>
                        <a:lnTo>
                          <a:pt x="12703" y="12224"/>
                        </a:lnTo>
                        <a:lnTo>
                          <a:pt x="12703" y="67352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257" name="Graphic 2">
                  <a:extLst>
                    <a:ext uri="{FF2B5EF4-FFF2-40B4-BE49-F238E27FC236}">
                      <a16:creationId xmlns:a16="http://schemas.microsoft.com/office/drawing/2014/main" id="{BF1FF83E-D3A4-B241-4553-9139D8C5EB3C}"/>
                    </a:ext>
                  </a:extLst>
                </p:cNvPr>
                <p:cNvGrpSpPr/>
                <p:nvPr/>
              </p:nvGrpSpPr>
              <p:grpSpPr>
                <a:xfrm>
                  <a:off x="2377944" y="3348989"/>
                  <a:ext cx="140215" cy="79695"/>
                  <a:chOff x="2377944" y="3348989"/>
                  <a:chExt cx="140215" cy="79695"/>
                </a:xfrm>
                <a:solidFill>
                  <a:srgbClr val="A87638"/>
                </a:solidFill>
              </p:grpSpPr>
              <p:sp>
                <p:nvSpPr>
                  <p:cNvPr id="3258" name="Freeform: Shape 3257">
                    <a:extLst>
                      <a:ext uri="{FF2B5EF4-FFF2-40B4-BE49-F238E27FC236}">
                        <a16:creationId xmlns:a16="http://schemas.microsoft.com/office/drawing/2014/main" id="{7CE0EB88-2A1A-A0F7-3B01-70BA2233003D}"/>
                      </a:ext>
                    </a:extLst>
                  </p:cNvPr>
                  <p:cNvSpPr/>
                  <p:nvPr/>
                </p:nvSpPr>
                <p:spPr>
                  <a:xfrm>
                    <a:off x="2384416" y="3355221"/>
                    <a:ext cx="127392" cy="67351"/>
                  </a:xfrm>
                  <a:custGeom>
                    <a:avLst/>
                    <a:gdLst>
                      <a:gd name="connsiteX0" fmla="*/ 0 w 127392"/>
                      <a:gd name="connsiteY0" fmla="*/ 0 h 67351"/>
                      <a:gd name="connsiteX1" fmla="*/ 127393 w 127392"/>
                      <a:gd name="connsiteY1" fmla="*/ 0 h 67351"/>
                      <a:gd name="connsiteX2" fmla="*/ 127393 w 127392"/>
                      <a:gd name="connsiteY2" fmla="*/ 67351 h 67351"/>
                      <a:gd name="connsiteX3" fmla="*/ 0 w 127392"/>
                      <a:gd name="connsiteY3" fmla="*/ 67351 h 67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7392" h="67351">
                        <a:moveTo>
                          <a:pt x="0" y="0"/>
                        </a:moveTo>
                        <a:lnTo>
                          <a:pt x="127393" y="0"/>
                        </a:lnTo>
                        <a:lnTo>
                          <a:pt x="127393" y="67351"/>
                        </a:lnTo>
                        <a:lnTo>
                          <a:pt x="0" y="6735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59" name="Freeform: Shape 3258">
                    <a:extLst>
                      <a:ext uri="{FF2B5EF4-FFF2-40B4-BE49-F238E27FC236}">
                        <a16:creationId xmlns:a16="http://schemas.microsoft.com/office/drawing/2014/main" id="{F2BAE583-17FC-DB8F-C212-5006BE6B8ED5}"/>
                      </a:ext>
                    </a:extLst>
                  </p:cNvPr>
                  <p:cNvSpPr/>
                  <p:nvPr/>
                </p:nvSpPr>
                <p:spPr>
                  <a:xfrm>
                    <a:off x="2377944" y="3348989"/>
                    <a:ext cx="140215" cy="79695"/>
                  </a:xfrm>
                  <a:custGeom>
                    <a:avLst/>
                    <a:gdLst>
                      <a:gd name="connsiteX0" fmla="*/ 140216 w 140215"/>
                      <a:gd name="connsiteY0" fmla="*/ 79695 h 79695"/>
                      <a:gd name="connsiteX1" fmla="*/ 0 w 140215"/>
                      <a:gd name="connsiteY1" fmla="*/ 79695 h 79695"/>
                      <a:gd name="connsiteX2" fmla="*/ 0 w 140215"/>
                      <a:gd name="connsiteY2" fmla="*/ 0 h 79695"/>
                      <a:gd name="connsiteX3" fmla="*/ 140216 w 140215"/>
                      <a:gd name="connsiteY3" fmla="*/ 0 h 79695"/>
                      <a:gd name="connsiteX4" fmla="*/ 140216 w 140215"/>
                      <a:gd name="connsiteY4" fmla="*/ 79695 h 79695"/>
                      <a:gd name="connsiteX5" fmla="*/ 12823 w 140215"/>
                      <a:gd name="connsiteY5" fmla="*/ 67471 h 79695"/>
                      <a:gd name="connsiteX6" fmla="*/ 127512 w 140215"/>
                      <a:gd name="connsiteY6" fmla="*/ 67471 h 79695"/>
                      <a:gd name="connsiteX7" fmla="*/ 127512 w 140215"/>
                      <a:gd name="connsiteY7" fmla="*/ 12344 h 79695"/>
                      <a:gd name="connsiteX8" fmla="*/ 12823 w 140215"/>
                      <a:gd name="connsiteY8" fmla="*/ 12344 h 79695"/>
                      <a:gd name="connsiteX9" fmla="*/ 12823 w 140215"/>
                      <a:gd name="connsiteY9" fmla="*/ 67471 h 79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215" h="79695">
                        <a:moveTo>
                          <a:pt x="140216" y="79695"/>
                        </a:moveTo>
                        <a:lnTo>
                          <a:pt x="0" y="79695"/>
                        </a:lnTo>
                        <a:lnTo>
                          <a:pt x="0" y="0"/>
                        </a:lnTo>
                        <a:lnTo>
                          <a:pt x="140216" y="0"/>
                        </a:lnTo>
                        <a:lnTo>
                          <a:pt x="140216" y="79695"/>
                        </a:lnTo>
                        <a:close/>
                        <a:moveTo>
                          <a:pt x="12823" y="67471"/>
                        </a:moveTo>
                        <a:lnTo>
                          <a:pt x="127512" y="67471"/>
                        </a:lnTo>
                        <a:lnTo>
                          <a:pt x="127512" y="12344"/>
                        </a:lnTo>
                        <a:lnTo>
                          <a:pt x="12823" y="12344"/>
                        </a:lnTo>
                        <a:lnTo>
                          <a:pt x="12823" y="6747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260" name="Graphic 2">
                  <a:extLst>
                    <a:ext uri="{FF2B5EF4-FFF2-40B4-BE49-F238E27FC236}">
                      <a16:creationId xmlns:a16="http://schemas.microsoft.com/office/drawing/2014/main" id="{847D8784-A1E5-2220-9C09-50B16085F97A}"/>
                    </a:ext>
                  </a:extLst>
                </p:cNvPr>
                <p:cNvGrpSpPr/>
                <p:nvPr/>
              </p:nvGrpSpPr>
              <p:grpSpPr>
                <a:xfrm>
                  <a:off x="2505456" y="3348989"/>
                  <a:ext cx="140215" cy="79695"/>
                  <a:chOff x="2505456" y="3348989"/>
                  <a:chExt cx="140215" cy="79695"/>
                </a:xfrm>
                <a:solidFill>
                  <a:srgbClr val="A87638"/>
                </a:solidFill>
              </p:grpSpPr>
              <p:sp>
                <p:nvSpPr>
                  <p:cNvPr id="3261" name="Freeform: Shape 3260">
                    <a:extLst>
                      <a:ext uri="{FF2B5EF4-FFF2-40B4-BE49-F238E27FC236}">
                        <a16:creationId xmlns:a16="http://schemas.microsoft.com/office/drawing/2014/main" id="{9A1A3469-0FBC-5798-D132-EF3286AF492F}"/>
                      </a:ext>
                    </a:extLst>
                  </p:cNvPr>
                  <p:cNvSpPr/>
                  <p:nvPr/>
                </p:nvSpPr>
                <p:spPr>
                  <a:xfrm>
                    <a:off x="2511808" y="3355221"/>
                    <a:ext cx="127392" cy="67351"/>
                  </a:xfrm>
                  <a:custGeom>
                    <a:avLst/>
                    <a:gdLst>
                      <a:gd name="connsiteX0" fmla="*/ 0 w 127392"/>
                      <a:gd name="connsiteY0" fmla="*/ 0 h 67351"/>
                      <a:gd name="connsiteX1" fmla="*/ 127393 w 127392"/>
                      <a:gd name="connsiteY1" fmla="*/ 0 h 67351"/>
                      <a:gd name="connsiteX2" fmla="*/ 127393 w 127392"/>
                      <a:gd name="connsiteY2" fmla="*/ 67351 h 67351"/>
                      <a:gd name="connsiteX3" fmla="*/ 0 w 127392"/>
                      <a:gd name="connsiteY3" fmla="*/ 67351 h 67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7392" h="67351">
                        <a:moveTo>
                          <a:pt x="0" y="0"/>
                        </a:moveTo>
                        <a:lnTo>
                          <a:pt x="127393" y="0"/>
                        </a:lnTo>
                        <a:lnTo>
                          <a:pt x="127393" y="67351"/>
                        </a:lnTo>
                        <a:lnTo>
                          <a:pt x="0" y="6735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62" name="Freeform: Shape 3261">
                    <a:extLst>
                      <a:ext uri="{FF2B5EF4-FFF2-40B4-BE49-F238E27FC236}">
                        <a16:creationId xmlns:a16="http://schemas.microsoft.com/office/drawing/2014/main" id="{03486906-3367-35FC-3F26-7358A2A490FF}"/>
                      </a:ext>
                    </a:extLst>
                  </p:cNvPr>
                  <p:cNvSpPr/>
                  <p:nvPr/>
                </p:nvSpPr>
                <p:spPr>
                  <a:xfrm>
                    <a:off x="2505456" y="3348989"/>
                    <a:ext cx="140215" cy="79695"/>
                  </a:xfrm>
                  <a:custGeom>
                    <a:avLst/>
                    <a:gdLst>
                      <a:gd name="connsiteX0" fmla="*/ 140216 w 140215"/>
                      <a:gd name="connsiteY0" fmla="*/ 79695 h 79695"/>
                      <a:gd name="connsiteX1" fmla="*/ 0 w 140215"/>
                      <a:gd name="connsiteY1" fmla="*/ 79695 h 79695"/>
                      <a:gd name="connsiteX2" fmla="*/ 0 w 140215"/>
                      <a:gd name="connsiteY2" fmla="*/ 0 h 79695"/>
                      <a:gd name="connsiteX3" fmla="*/ 140216 w 140215"/>
                      <a:gd name="connsiteY3" fmla="*/ 0 h 79695"/>
                      <a:gd name="connsiteX4" fmla="*/ 140216 w 140215"/>
                      <a:gd name="connsiteY4" fmla="*/ 79695 h 79695"/>
                      <a:gd name="connsiteX5" fmla="*/ 12703 w 140215"/>
                      <a:gd name="connsiteY5" fmla="*/ 67471 h 79695"/>
                      <a:gd name="connsiteX6" fmla="*/ 127393 w 140215"/>
                      <a:gd name="connsiteY6" fmla="*/ 67471 h 79695"/>
                      <a:gd name="connsiteX7" fmla="*/ 127393 w 140215"/>
                      <a:gd name="connsiteY7" fmla="*/ 12344 h 79695"/>
                      <a:gd name="connsiteX8" fmla="*/ 12703 w 140215"/>
                      <a:gd name="connsiteY8" fmla="*/ 12344 h 79695"/>
                      <a:gd name="connsiteX9" fmla="*/ 12703 w 140215"/>
                      <a:gd name="connsiteY9" fmla="*/ 67471 h 79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215" h="79695">
                        <a:moveTo>
                          <a:pt x="140216" y="79695"/>
                        </a:moveTo>
                        <a:lnTo>
                          <a:pt x="0" y="79695"/>
                        </a:lnTo>
                        <a:lnTo>
                          <a:pt x="0" y="0"/>
                        </a:lnTo>
                        <a:lnTo>
                          <a:pt x="140216" y="0"/>
                        </a:lnTo>
                        <a:lnTo>
                          <a:pt x="140216" y="79695"/>
                        </a:lnTo>
                        <a:close/>
                        <a:moveTo>
                          <a:pt x="12703" y="67471"/>
                        </a:moveTo>
                        <a:lnTo>
                          <a:pt x="127393" y="67471"/>
                        </a:lnTo>
                        <a:lnTo>
                          <a:pt x="127393" y="12344"/>
                        </a:lnTo>
                        <a:lnTo>
                          <a:pt x="12703" y="12344"/>
                        </a:lnTo>
                        <a:lnTo>
                          <a:pt x="12703" y="6747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263" name="Graphic 2">
                  <a:extLst>
                    <a:ext uri="{FF2B5EF4-FFF2-40B4-BE49-F238E27FC236}">
                      <a16:creationId xmlns:a16="http://schemas.microsoft.com/office/drawing/2014/main" id="{A7079057-FD74-1B0B-746C-6F3BE1292012}"/>
                    </a:ext>
                  </a:extLst>
                </p:cNvPr>
                <p:cNvGrpSpPr/>
                <p:nvPr/>
              </p:nvGrpSpPr>
              <p:grpSpPr>
                <a:xfrm>
                  <a:off x="2632849" y="3348989"/>
                  <a:ext cx="140215" cy="79695"/>
                  <a:chOff x="2632849" y="3348989"/>
                  <a:chExt cx="140215" cy="79695"/>
                </a:xfrm>
                <a:solidFill>
                  <a:srgbClr val="A87638"/>
                </a:solidFill>
              </p:grpSpPr>
              <p:sp>
                <p:nvSpPr>
                  <p:cNvPr id="3264" name="Freeform: Shape 3263">
                    <a:extLst>
                      <a:ext uri="{FF2B5EF4-FFF2-40B4-BE49-F238E27FC236}">
                        <a16:creationId xmlns:a16="http://schemas.microsoft.com/office/drawing/2014/main" id="{A3EA07A3-B295-8C09-47C5-0484FD3C3A99}"/>
                      </a:ext>
                    </a:extLst>
                  </p:cNvPr>
                  <p:cNvSpPr/>
                  <p:nvPr/>
                </p:nvSpPr>
                <p:spPr>
                  <a:xfrm>
                    <a:off x="2639201" y="3355221"/>
                    <a:ext cx="127392" cy="67351"/>
                  </a:xfrm>
                  <a:custGeom>
                    <a:avLst/>
                    <a:gdLst>
                      <a:gd name="connsiteX0" fmla="*/ 0 w 127392"/>
                      <a:gd name="connsiteY0" fmla="*/ 0 h 67351"/>
                      <a:gd name="connsiteX1" fmla="*/ 127393 w 127392"/>
                      <a:gd name="connsiteY1" fmla="*/ 0 h 67351"/>
                      <a:gd name="connsiteX2" fmla="*/ 127393 w 127392"/>
                      <a:gd name="connsiteY2" fmla="*/ 67351 h 67351"/>
                      <a:gd name="connsiteX3" fmla="*/ 0 w 127392"/>
                      <a:gd name="connsiteY3" fmla="*/ 67351 h 67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7392" h="67351">
                        <a:moveTo>
                          <a:pt x="0" y="0"/>
                        </a:moveTo>
                        <a:lnTo>
                          <a:pt x="127393" y="0"/>
                        </a:lnTo>
                        <a:lnTo>
                          <a:pt x="127393" y="67351"/>
                        </a:lnTo>
                        <a:lnTo>
                          <a:pt x="0" y="6735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65" name="Freeform: Shape 3264">
                    <a:extLst>
                      <a:ext uri="{FF2B5EF4-FFF2-40B4-BE49-F238E27FC236}">
                        <a16:creationId xmlns:a16="http://schemas.microsoft.com/office/drawing/2014/main" id="{BF4EED1D-37C4-0F2B-7C56-77DDC4BCB5D1}"/>
                      </a:ext>
                    </a:extLst>
                  </p:cNvPr>
                  <p:cNvSpPr/>
                  <p:nvPr/>
                </p:nvSpPr>
                <p:spPr>
                  <a:xfrm>
                    <a:off x="2632849" y="3348989"/>
                    <a:ext cx="140215" cy="79695"/>
                  </a:xfrm>
                  <a:custGeom>
                    <a:avLst/>
                    <a:gdLst>
                      <a:gd name="connsiteX0" fmla="*/ 140216 w 140215"/>
                      <a:gd name="connsiteY0" fmla="*/ 79695 h 79695"/>
                      <a:gd name="connsiteX1" fmla="*/ 0 w 140215"/>
                      <a:gd name="connsiteY1" fmla="*/ 79695 h 79695"/>
                      <a:gd name="connsiteX2" fmla="*/ 0 w 140215"/>
                      <a:gd name="connsiteY2" fmla="*/ 0 h 79695"/>
                      <a:gd name="connsiteX3" fmla="*/ 140216 w 140215"/>
                      <a:gd name="connsiteY3" fmla="*/ 0 h 79695"/>
                      <a:gd name="connsiteX4" fmla="*/ 140216 w 140215"/>
                      <a:gd name="connsiteY4" fmla="*/ 79695 h 79695"/>
                      <a:gd name="connsiteX5" fmla="*/ 12823 w 140215"/>
                      <a:gd name="connsiteY5" fmla="*/ 67471 h 79695"/>
                      <a:gd name="connsiteX6" fmla="*/ 127512 w 140215"/>
                      <a:gd name="connsiteY6" fmla="*/ 67471 h 79695"/>
                      <a:gd name="connsiteX7" fmla="*/ 127512 w 140215"/>
                      <a:gd name="connsiteY7" fmla="*/ 12344 h 79695"/>
                      <a:gd name="connsiteX8" fmla="*/ 12823 w 140215"/>
                      <a:gd name="connsiteY8" fmla="*/ 12344 h 79695"/>
                      <a:gd name="connsiteX9" fmla="*/ 12823 w 140215"/>
                      <a:gd name="connsiteY9" fmla="*/ 67471 h 79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215" h="79695">
                        <a:moveTo>
                          <a:pt x="140216" y="79695"/>
                        </a:moveTo>
                        <a:lnTo>
                          <a:pt x="0" y="79695"/>
                        </a:lnTo>
                        <a:lnTo>
                          <a:pt x="0" y="0"/>
                        </a:lnTo>
                        <a:lnTo>
                          <a:pt x="140216" y="0"/>
                        </a:lnTo>
                        <a:lnTo>
                          <a:pt x="140216" y="79695"/>
                        </a:lnTo>
                        <a:close/>
                        <a:moveTo>
                          <a:pt x="12823" y="67471"/>
                        </a:moveTo>
                        <a:lnTo>
                          <a:pt x="127512" y="67471"/>
                        </a:lnTo>
                        <a:lnTo>
                          <a:pt x="127512" y="12344"/>
                        </a:lnTo>
                        <a:lnTo>
                          <a:pt x="12823" y="12344"/>
                        </a:lnTo>
                        <a:lnTo>
                          <a:pt x="12823" y="6747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266" name="Graphic 2">
                  <a:extLst>
                    <a:ext uri="{FF2B5EF4-FFF2-40B4-BE49-F238E27FC236}">
                      <a16:creationId xmlns:a16="http://schemas.microsoft.com/office/drawing/2014/main" id="{3C11B182-8876-7B40-BAB1-806740746182}"/>
                    </a:ext>
                  </a:extLst>
                </p:cNvPr>
                <p:cNvGrpSpPr/>
                <p:nvPr/>
              </p:nvGrpSpPr>
              <p:grpSpPr>
                <a:xfrm>
                  <a:off x="2760242" y="3348989"/>
                  <a:ext cx="140215" cy="79695"/>
                  <a:chOff x="2760242" y="3348989"/>
                  <a:chExt cx="140215" cy="79695"/>
                </a:xfrm>
                <a:solidFill>
                  <a:srgbClr val="A87638"/>
                </a:solidFill>
              </p:grpSpPr>
              <p:sp>
                <p:nvSpPr>
                  <p:cNvPr id="3267" name="Freeform: Shape 3266">
                    <a:extLst>
                      <a:ext uri="{FF2B5EF4-FFF2-40B4-BE49-F238E27FC236}">
                        <a16:creationId xmlns:a16="http://schemas.microsoft.com/office/drawing/2014/main" id="{56079AC2-A21E-8F36-A6CB-2E933DD5E082}"/>
                      </a:ext>
                    </a:extLst>
                  </p:cNvPr>
                  <p:cNvSpPr/>
                  <p:nvPr/>
                </p:nvSpPr>
                <p:spPr>
                  <a:xfrm>
                    <a:off x="2766713" y="3355221"/>
                    <a:ext cx="127392" cy="67351"/>
                  </a:xfrm>
                  <a:custGeom>
                    <a:avLst/>
                    <a:gdLst>
                      <a:gd name="connsiteX0" fmla="*/ 0 w 127392"/>
                      <a:gd name="connsiteY0" fmla="*/ 0 h 67351"/>
                      <a:gd name="connsiteX1" fmla="*/ 127393 w 127392"/>
                      <a:gd name="connsiteY1" fmla="*/ 0 h 67351"/>
                      <a:gd name="connsiteX2" fmla="*/ 127393 w 127392"/>
                      <a:gd name="connsiteY2" fmla="*/ 67351 h 67351"/>
                      <a:gd name="connsiteX3" fmla="*/ 0 w 127392"/>
                      <a:gd name="connsiteY3" fmla="*/ 67351 h 67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7392" h="67351">
                        <a:moveTo>
                          <a:pt x="0" y="0"/>
                        </a:moveTo>
                        <a:lnTo>
                          <a:pt x="127393" y="0"/>
                        </a:lnTo>
                        <a:lnTo>
                          <a:pt x="127393" y="67351"/>
                        </a:lnTo>
                        <a:lnTo>
                          <a:pt x="0" y="6735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68" name="Freeform: Shape 3267">
                    <a:extLst>
                      <a:ext uri="{FF2B5EF4-FFF2-40B4-BE49-F238E27FC236}">
                        <a16:creationId xmlns:a16="http://schemas.microsoft.com/office/drawing/2014/main" id="{A5E9F6CD-5FF4-E13C-A553-DE2A07C43F81}"/>
                      </a:ext>
                    </a:extLst>
                  </p:cNvPr>
                  <p:cNvSpPr/>
                  <p:nvPr/>
                </p:nvSpPr>
                <p:spPr>
                  <a:xfrm>
                    <a:off x="2760242" y="3348989"/>
                    <a:ext cx="140215" cy="79695"/>
                  </a:xfrm>
                  <a:custGeom>
                    <a:avLst/>
                    <a:gdLst>
                      <a:gd name="connsiteX0" fmla="*/ 140216 w 140215"/>
                      <a:gd name="connsiteY0" fmla="*/ 79695 h 79695"/>
                      <a:gd name="connsiteX1" fmla="*/ 0 w 140215"/>
                      <a:gd name="connsiteY1" fmla="*/ 79695 h 79695"/>
                      <a:gd name="connsiteX2" fmla="*/ 0 w 140215"/>
                      <a:gd name="connsiteY2" fmla="*/ 0 h 79695"/>
                      <a:gd name="connsiteX3" fmla="*/ 140216 w 140215"/>
                      <a:gd name="connsiteY3" fmla="*/ 0 h 79695"/>
                      <a:gd name="connsiteX4" fmla="*/ 140216 w 140215"/>
                      <a:gd name="connsiteY4" fmla="*/ 79695 h 79695"/>
                      <a:gd name="connsiteX5" fmla="*/ 12823 w 140215"/>
                      <a:gd name="connsiteY5" fmla="*/ 67471 h 79695"/>
                      <a:gd name="connsiteX6" fmla="*/ 127512 w 140215"/>
                      <a:gd name="connsiteY6" fmla="*/ 67471 h 79695"/>
                      <a:gd name="connsiteX7" fmla="*/ 127512 w 140215"/>
                      <a:gd name="connsiteY7" fmla="*/ 12344 h 79695"/>
                      <a:gd name="connsiteX8" fmla="*/ 12823 w 140215"/>
                      <a:gd name="connsiteY8" fmla="*/ 12344 h 79695"/>
                      <a:gd name="connsiteX9" fmla="*/ 12823 w 140215"/>
                      <a:gd name="connsiteY9" fmla="*/ 67471 h 79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215" h="79695">
                        <a:moveTo>
                          <a:pt x="140216" y="79695"/>
                        </a:moveTo>
                        <a:lnTo>
                          <a:pt x="0" y="79695"/>
                        </a:lnTo>
                        <a:lnTo>
                          <a:pt x="0" y="0"/>
                        </a:lnTo>
                        <a:lnTo>
                          <a:pt x="140216" y="0"/>
                        </a:lnTo>
                        <a:lnTo>
                          <a:pt x="140216" y="79695"/>
                        </a:lnTo>
                        <a:close/>
                        <a:moveTo>
                          <a:pt x="12823" y="67471"/>
                        </a:moveTo>
                        <a:lnTo>
                          <a:pt x="127512" y="67471"/>
                        </a:lnTo>
                        <a:lnTo>
                          <a:pt x="127512" y="12344"/>
                        </a:lnTo>
                        <a:lnTo>
                          <a:pt x="12823" y="12344"/>
                        </a:lnTo>
                        <a:lnTo>
                          <a:pt x="12823" y="6747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269" name="Graphic 2">
                  <a:extLst>
                    <a:ext uri="{FF2B5EF4-FFF2-40B4-BE49-F238E27FC236}">
                      <a16:creationId xmlns:a16="http://schemas.microsoft.com/office/drawing/2014/main" id="{F6360C5A-AAB2-6D33-D433-75A071258A22}"/>
                    </a:ext>
                  </a:extLst>
                </p:cNvPr>
                <p:cNvGrpSpPr/>
                <p:nvPr/>
              </p:nvGrpSpPr>
              <p:grpSpPr>
                <a:xfrm>
                  <a:off x="2887754" y="3348989"/>
                  <a:ext cx="140215" cy="79695"/>
                  <a:chOff x="2887754" y="3348989"/>
                  <a:chExt cx="140215" cy="79695"/>
                </a:xfrm>
                <a:solidFill>
                  <a:srgbClr val="A87638"/>
                </a:solidFill>
              </p:grpSpPr>
              <p:sp>
                <p:nvSpPr>
                  <p:cNvPr id="3270" name="Freeform: Shape 3269">
                    <a:extLst>
                      <a:ext uri="{FF2B5EF4-FFF2-40B4-BE49-F238E27FC236}">
                        <a16:creationId xmlns:a16="http://schemas.microsoft.com/office/drawing/2014/main" id="{1BBA8C86-DC92-8883-2CB7-4E917AB623CA}"/>
                      </a:ext>
                    </a:extLst>
                  </p:cNvPr>
                  <p:cNvSpPr/>
                  <p:nvPr/>
                </p:nvSpPr>
                <p:spPr>
                  <a:xfrm>
                    <a:off x="2894106" y="3355221"/>
                    <a:ext cx="127392" cy="67351"/>
                  </a:xfrm>
                  <a:custGeom>
                    <a:avLst/>
                    <a:gdLst>
                      <a:gd name="connsiteX0" fmla="*/ 0 w 127392"/>
                      <a:gd name="connsiteY0" fmla="*/ 0 h 67351"/>
                      <a:gd name="connsiteX1" fmla="*/ 127393 w 127392"/>
                      <a:gd name="connsiteY1" fmla="*/ 0 h 67351"/>
                      <a:gd name="connsiteX2" fmla="*/ 127393 w 127392"/>
                      <a:gd name="connsiteY2" fmla="*/ 67351 h 67351"/>
                      <a:gd name="connsiteX3" fmla="*/ 0 w 127392"/>
                      <a:gd name="connsiteY3" fmla="*/ 67351 h 67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7392" h="67351">
                        <a:moveTo>
                          <a:pt x="0" y="0"/>
                        </a:moveTo>
                        <a:lnTo>
                          <a:pt x="127393" y="0"/>
                        </a:lnTo>
                        <a:lnTo>
                          <a:pt x="127393" y="67351"/>
                        </a:lnTo>
                        <a:lnTo>
                          <a:pt x="0" y="6735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71" name="Freeform: Shape 3270">
                    <a:extLst>
                      <a:ext uri="{FF2B5EF4-FFF2-40B4-BE49-F238E27FC236}">
                        <a16:creationId xmlns:a16="http://schemas.microsoft.com/office/drawing/2014/main" id="{BEB62DD9-A4BF-977E-9F8A-84B91E971419}"/>
                      </a:ext>
                    </a:extLst>
                  </p:cNvPr>
                  <p:cNvSpPr/>
                  <p:nvPr/>
                </p:nvSpPr>
                <p:spPr>
                  <a:xfrm>
                    <a:off x="2887754" y="3348989"/>
                    <a:ext cx="140215" cy="79695"/>
                  </a:xfrm>
                  <a:custGeom>
                    <a:avLst/>
                    <a:gdLst>
                      <a:gd name="connsiteX0" fmla="*/ 140216 w 140215"/>
                      <a:gd name="connsiteY0" fmla="*/ 79695 h 79695"/>
                      <a:gd name="connsiteX1" fmla="*/ 0 w 140215"/>
                      <a:gd name="connsiteY1" fmla="*/ 79695 h 79695"/>
                      <a:gd name="connsiteX2" fmla="*/ 0 w 140215"/>
                      <a:gd name="connsiteY2" fmla="*/ 0 h 79695"/>
                      <a:gd name="connsiteX3" fmla="*/ 140216 w 140215"/>
                      <a:gd name="connsiteY3" fmla="*/ 0 h 79695"/>
                      <a:gd name="connsiteX4" fmla="*/ 140216 w 140215"/>
                      <a:gd name="connsiteY4" fmla="*/ 79695 h 79695"/>
                      <a:gd name="connsiteX5" fmla="*/ 12703 w 140215"/>
                      <a:gd name="connsiteY5" fmla="*/ 67471 h 79695"/>
                      <a:gd name="connsiteX6" fmla="*/ 127392 w 140215"/>
                      <a:gd name="connsiteY6" fmla="*/ 67471 h 79695"/>
                      <a:gd name="connsiteX7" fmla="*/ 127392 w 140215"/>
                      <a:gd name="connsiteY7" fmla="*/ 12344 h 79695"/>
                      <a:gd name="connsiteX8" fmla="*/ 12703 w 140215"/>
                      <a:gd name="connsiteY8" fmla="*/ 12344 h 79695"/>
                      <a:gd name="connsiteX9" fmla="*/ 12703 w 140215"/>
                      <a:gd name="connsiteY9" fmla="*/ 67471 h 79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215" h="79695">
                        <a:moveTo>
                          <a:pt x="140216" y="79695"/>
                        </a:moveTo>
                        <a:lnTo>
                          <a:pt x="0" y="79695"/>
                        </a:lnTo>
                        <a:lnTo>
                          <a:pt x="0" y="0"/>
                        </a:lnTo>
                        <a:lnTo>
                          <a:pt x="140216" y="0"/>
                        </a:lnTo>
                        <a:lnTo>
                          <a:pt x="140216" y="79695"/>
                        </a:lnTo>
                        <a:close/>
                        <a:moveTo>
                          <a:pt x="12703" y="67471"/>
                        </a:moveTo>
                        <a:lnTo>
                          <a:pt x="127392" y="67471"/>
                        </a:lnTo>
                        <a:lnTo>
                          <a:pt x="127392" y="12344"/>
                        </a:lnTo>
                        <a:lnTo>
                          <a:pt x="12703" y="12344"/>
                        </a:lnTo>
                        <a:lnTo>
                          <a:pt x="12703" y="6747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272" name="Graphic 2">
                  <a:extLst>
                    <a:ext uri="{FF2B5EF4-FFF2-40B4-BE49-F238E27FC236}">
                      <a16:creationId xmlns:a16="http://schemas.microsoft.com/office/drawing/2014/main" id="{F9CE491C-BE30-94A9-764B-49AD983D221F}"/>
                    </a:ext>
                  </a:extLst>
                </p:cNvPr>
                <p:cNvGrpSpPr/>
                <p:nvPr/>
              </p:nvGrpSpPr>
              <p:grpSpPr>
                <a:xfrm>
                  <a:off x="2314308" y="3281758"/>
                  <a:ext cx="140215" cy="79575"/>
                  <a:chOff x="2314308" y="3281758"/>
                  <a:chExt cx="140215" cy="79575"/>
                </a:xfrm>
                <a:solidFill>
                  <a:srgbClr val="A87638"/>
                </a:solidFill>
              </p:grpSpPr>
              <p:sp>
                <p:nvSpPr>
                  <p:cNvPr id="3273" name="Freeform: Shape 3272">
                    <a:extLst>
                      <a:ext uri="{FF2B5EF4-FFF2-40B4-BE49-F238E27FC236}">
                        <a16:creationId xmlns:a16="http://schemas.microsoft.com/office/drawing/2014/main" id="{3D04D10B-1C25-4D45-F3A5-5F7369EC7FD9}"/>
                      </a:ext>
                    </a:extLst>
                  </p:cNvPr>
                  <p:cNvSpPr/>
                  <p:nvPr/>
                </p:nvSpPr>
                <p:spPr>
                  <a:xfrm>
                    <a:off x="2320659" y="3287870"/>
                    <a:ext cx="127392" cy="67351"/>
                  </a:xfrm>
                  <a:custGeom>
                    <a:avLst/>
                    <a:gdLst>
                      <a:gd name="connsiteX0" fmla="*/ 0 w 127392"/>
                      <a:gd name="connsiteY0" fmla="*/ 0 h 67351"/>
                      <a:gd name="connsiteX1" fmla="*/ 127393 w 127392"/>
                      <a:gd name="connsiteY1" fmla="*/ 0 h 67351"/>
                      <a:gd name="connsiteX2" fmla="*/ 127393 w 127392"/>
                      <a:gd name="connsiteY2" fmla="*/ 67351 h 67351"/>
                      <a:gd name="connsiteX3" fmla="*/ 0 w 127392"/>
                      <a:gd name="connsiteY3" fmla="*/ 67351 h 67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7392" h="67351">
                        <a:moveTo>
                          <a:pt x="0" y="0"/>
                        </a:moveTo>
                        <a:lnTo>
                          <a:pt x="127393" y="0"/>
                        </a:lnTo>
                        <a:lnTo>
                          <a:pt x="127393" y="67351"/>
                        </a:lnTo>
                        <a:lnTo>
                          <a:pt x="0" y="6735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74" name="Freeform: Shape 3273">
                    <a:extLst>
                      <a:ext uri="{FF2B5EF4-FFF2-40B4-BE49-F238E27FC236}">
                        <a16:creationId xmlns:a16="http://schemas.microsoft.com/office/drawing/2014/main" id="{B056FAE2-59A9-12E7-10D6-B1FE29605F52}"/>
                      </a:ext>
                    </a:extLst>
                  </p:cNvPr>
                  <p:cNvSpPr/>
                  <p:nvPr/>
                </p:nvSpPr>
                <p:spPr>
                  <a:xfrm>
                    <a:off x="2314308" y="3281758"/>
                    <a:ext cx="140215" cy="79575"/>
                  </a:xfrm>
                  <a:custGeom>
                    <a:avLst/>
                    <a:gdLst>
                      <a:gd name="connsiteX0" fmla="*/ 140216 w 140215"/>
                      <a:gd name="connsiteY0" fmla="*/ 79575 h 79575"/>
                      <a:gd name="connsiteX1" fmla="*/ 0 w 140215"/>
                      <a:gd name="connsiteY1" fmla="*/ 79575 h 79575"/>
                      <a:gd name="connsiteX2" fmla="*/ 0 w 140215"/>
                      <a:gd name="connsiteY2" fmla="*/ 0 h 79575"/>
                      <a:gd name="connsiteX3" fmla="*/ 140216 w 140215"/>
                      <a:gd name="connsiteY3" fmla="*/ 0 h 79575"/>
                      <a:gd name="connsiteX4" fmla="*/ 140216 w 140215"/>
                      <a:gd name="connsiteY4" fmla="*/ 79575 h 79575"/>
                      <a:gd name="connsiteX5" fmla="*/ 12703 w 140215"/>
                      <a:gd name="connsiteY5" fmla="*/ 67351 h 79575"/>
                      <a:gd name="connsiteX6" fmla="*/ 127393 w 140215"/>
                      <a:gd name="connsiteY6" fmla="*/ 67351 h 79575"/>
                      <a:gd name="connsiteX7" fmla="*/ 127393 w 140215"/>
                      <a:gd name="connsiteY7" fmla="*/ 12224 h 79575"/>
                      <a:gd name="connsiteX8" fmla="*/ 12703 w 140215"/>
                      <a:gd name="connsiteY8" fmla="*/ 12224 h 79575"/>
                      <a:gd name="connsiteX9" fmla="*/ 12703 w 140215"/>
                      <a:gd name="connsiteY9" fmla="*/ 67351 h 79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215" h="79575">
                        <a:moveTo>
                          <a:pt x="140216" y="79575"/>
                        </a:moveTo>
                        <a:lnTo>
                          <a:pt x="0" y="79575"/>
                        </a:lnTo>
                        <a:lnTo>
                          <a:pt x="0" y="0"/>
                        </a:lnTo>
                        <a:lnTo>
                          <a:pt x="140216" y="0"/>
                        </a:lnTo>
                        <a:lnTo>
                          <a:pt x="140216" y="79575"/>
                        </a:lnTo>
                        <a:close/>
                        <a:moveTo>
                          <a:pt x="12703" y="67351"/>
                        </a:moveTo>
                        <a:lnTo>
                          <a:pt x="127393" y="67351"/>
                        </a:lnTo>
                        <a:lnTo>
                          <a:pt x="127393" y="12224"/>
                        </a:lnTo>
                        <a:lnTo>
                          <a:pt x="12703" y="12224"/>
                        </a:lnTo>
                        <a:lnTo>
                          <a:pt x="12703" y="6735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275" name="Graphic 2">
                  <a:extLst>
                    <a:ext uri="{FF2B5EF4-FFF2-40B4-BE49-F238E27FC236}">
                      <a16:creationId xmlns:a16="http://schemas.microsoft.com/office/drawing/2014/main" id="{62BA96DE-B41C-978C-CEA7-40A8B0ECCD91}"/>
                    </a:ext>
                  </a:extLst>
                </p:cNvPr>
                <p:cNvGrpSpPr/>
                <p:nvPr/>
              </p:nvGrpSpPr>
              <p:grpSpPr>
                <a:xfrm>
                  <a:off x="2441700" y="3281758"/>
                  <a:ext cx="140215" cy="79575"/>
                  <a:chOff x="2441700" y="3281758"/>
                  <a:chExt cx="140215" cy="79575"/>
                </a:xfrm>
                <a:solidFill>
                  <a:srgbClr val="A87638"/>
                </a:solidFill>
              </p:grpSpPr>
              <p:sp>
                <p:nvSpPr>
                  <p:cNvPr id="3276" name="Freeform: Shape 3275">
                    <a:extLst>
                      <a:ext uri="{FF2B5EF4-FFF2-40B4-BE49-F238E27FC236}">
                        <a16:creationId xmlns:a16="http://schemas.microsoft.com/office/drawing/2014/main" id="{C28C47B0-8EEE-59C7-2336-5C6F88C4BAB2}"/>
                      </a:ext>
                    </a:extLst>
                  </p:cNvPr>
                  <p:cNvSpPr/>
                  <p:nvPr/>
                </p:nvSpPr>
                <p:spPr>
                  <a:xfrm>
                    <a:off x="2448052" y="3287870"/>
                    <a:ext cx="127392" cy="67351"/>
                  </a:xfrm>
                  <a:custGeom>
                    <a:avLst/>
                    <a:gdLst>
                      <a:gd name="connsiteX0" fmla="*/ 0 w 127392"/>
                      <a:gd name="connsiteY0" fmla="*/ 0 h 67351"/>
                      <a:gd name="connsiteX1" fmla="*/ 127393 w 127392"/>
                      <a:gd name="connsiteY1" fmla="*/ 0 h 67351"/>
                      <a:gd name="connsiteX2" fmla="*/ 127393 w 127392"/>
                      <a:gd name="connsiteY2" fmla="*/ 67351 h 67351"/>
                      <a:gd name="connsiteX3" fmla="*/ 0 w 127392"/>
                      <a:gd name="connsiteY3" fmla="*/ 67351 h 67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7392" h="67351">
                        <a:moveTo>
                          <a:pt x="0" y="0"/>
                        </a:moveTo>
                        <a:lnTo>
                          <a:pt x="127393" y="0"/>
                        </a:lnTo>
                        <a:lnTo>
                          <a:pt x="127393" y="67351"/>
                        </a:lnTo>
                        <a:lnTo>
                          <a:pt x="0" y="6735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77" name="Freeform: Shape 3276">
                    <a:extLst>
                      <a:ext uri="{FF2B5EF4-FFF2-40B4-BE49-F238E27FC236}">
                        <a16:creationId xmlns:a16="http://schemas.microsoft.com/office/drawing/2014/main" id="{61939E51-46F2-3FCD-F51B-42181E8D06F0}"/>
                      </a:ext>
                    </a:extLst>
                  </p:cNvPr>
                  <p:cNvSpPr/>
                  <p:nvPr/>
                </p:nvSpPr>
                <p:spPr>
                  <a:xfrm>
                    <a:off x="2441700" y="3281758"/>
                    <a:ext cx="140215" cy="79575"/>
                  </a:xfrm>
                  <a:custGeom>
                    <a:avLst/>
                    <a:gdLst>
                      <a:gd name="connsiteX0" fmla="*/ 140216 w 140215"/>
                      <a:gd name="connsiteY0" fmla="*/ 79575 h 79575"/>
                      <a:gd name="connsiteX1" fmla="*/ 0 w 140215"/>
                      <a:gd name="connsiteY1" fmla="*/ 79575 h 79575"/>
                      <a:gd name="connsiteX2" fmla="*/ 0 w 140215"/>
                      <a:gd name="connsiteY2" fmla="*/ 0 h 79575"/>
                      <a:gd name="connsiteX3" fmla="*/ 140216 w 140215"/>
                      <a:gd name="connsiteY3" fmla="*/ 0 h 79575"/>
                      <a:gd name="connsiteX4" fmla="*/ 140216 w 140215"/>
                      <a:gd name="connsiteY4" fmla="*/ 79575 h 79575"/>
                      <a:gd name="connsiteX5" fmla="*/ 12823 w 140215"/>
                      <a:gd name="connsiteY5" fmla="*/ 67351 h 79575"/>
                      <a:gd name="connsiteX6" fmla="*/ 127512 w 140215"/>
                      <a:gd name="connsiteY6" fmla="*/ 67351 h 79575"/>
                      <a:gd name="connsiteX7" fmla="*/ 127512 w 140215"/>
                      <a:gd name="connsiteY7" fmla="*/ 12224 h 79575"/>
                      <a:gd name="connsiteX8" fmla="*/ 12823 w 140215"/>
                      <a:gd name="connsiteY8" fmla="*/ 12224 h 79575"/>
                      <a:gd name="connsiteX9" fmla="*/ 12823 w 140215"/>
                      <a:gd name="connsiteY9" fmla="*/ 67351 h 79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215" h="79575">
                        <a:moveTo>
                          <a:pt x="140216" y="79575"/>
                        </a:moveTo>
                        <a:lnTo>
                          <a:pt x="0" y="79575"/>
                        </a:lnTo>
                        <a:lnTo>
                          <a:pt x="0" y="0"/>
                        </a:lnTo>
                        <a:lnTo>
                          <a:pt x="140216" y="0"/>
                        </a:lnTo>
                        <a:lnTo>
                          <a:pt x="140216" y="79575"/>
                        </a:lnTo>
                        <a:close/>
                        <a:moveTo>
                          <a:pt x="12823" y="67351"/>
                        </a:moveTo>
                        <a:lnTo>
                          <a:pt x="127512" y="67351"/>
                        </a:lnTo>
                        <a:lnTo>
                          <a:pt x="127512" y="12224"/>
                        </a:lnTo>
                        <a:lnTo>
                          <a:pt x="12823" y="12224"/>
                        </a:lnTo>
                        <a:lnTo>
                          <a:pt x="12823" y="6735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278" name="Graphic 2">
                  <a:extLst>
                    <a:ext uri="{FF2B5EF4-FFF2-40B4-BE49-F238E27FC236}">
                      <a16:creationId xmlns:a16="http://schemas.microsoft.com/office/drawing/2014/main" id="{C9E798AF-2309-2B72-5353-B358E2F30254}"/>
                    </a:ext>
                  </a:extLst>
                </p:cNvPr>
                <p:cNvGrpSpPr/>
                <p:nvPr/>
              </p:nvGrpSpPr>
              <p:grpSpPr>
                <a:xfrm>
                  <a:off x="2569213" y="3281758"/>
                  <a:ext cx="140215" cy="79575"/>
                  <a:chOff x="2569213" y="3281758"/>
                  <a:chExt cx="140215" cy="79575"/>
                </a:xfrm>
                <a:solidFill>
                  <a:srgbClr val="A87638"/>
                </a:solidFill>
              </p:grpSpPr>
              <p:sp>
                <p:nvSpPr>
                  <p:cNvPr id="3279" name="Freeform: Shape 3278">
                    <a:extLst>
                      <a:ext uri="{FF2B5EF4-FFF2-40B4-BE49-F238E27FC236}">
                        <a16:creationId xmlns:a16="http://schemas.microsoft.com/office/drawing/2014/main" id="{5A05BE0D-5F72-4069-0805-C874C572473B}"/>
                      </a:ext>
                    </a:extLst>
                  </p:cNvPr>
                  <p:cNvSpPr/>
                  <p:nvPr/>
                </p:nvSpPr>
                <p:spPr>
                  <a:xfrm>
                    <a:off x="2575564" y="3287870"/>
                    <a:ext cx="127392" cy="67351"/>
                  </a:xfrm>
                  <a:custGeom>
                    <a:avLst/>
                    <a:gdLst>
                      <a:gd name="connsiteX0" fmla="*/ 0 w 127392"/>
                      <a:gd name="connsiteY0" fmla="*/ 0 h 67351"/>
                      <a:gd name="connsiteX1" fmla="*/ 127393 w 127392"/>
                      <a:gd name="connsiteY1" fmla="*/ 0 h 67351"/>
                      <a:gd name="connsiteX2" fmla="*/ 127393 w 127392"/>
                      <a:gd name="connsiteY2" fmla="*/ 67351 h 67351"/>
                      <a:gd name="connsiteX3" fmla="*/ 0 w 127392"/>
                      <a:gd name="connsiteY3" fmla="*/ 67351 h 67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7392" h="67351">
                        <a:moveTo>
                          <a:pt x="0" y="0"/>
                        </a:moveTo>
                        <a:lnTo>
                          <a:pt x="127393" y="0"/>
                        </a:lnTo>
                        <a:lnTo>
                          <a:pt x="127393" y="67351"/>
                        </a:lnTo>
                        <a:lnTo>
                          <a:pt x="0" y="6735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80" name="Freeform: Shape 3279">
                    <a:extLst>
                      <a:ext uri="{FF2B5EF4-FFF2-40B4-BE49-F238E27FC236}">
                        <a16:creationId xmlns:a16="http://schemas.microsoft.com/office/drawing/2014/main" id="{BB3ACD61-054C-776B-93DF-0928140C68D6}"/>
                      </a:ext>
                    </a:extLst>
                  </p:cNvPr>
                  <p:cNvSpPr/>
                  <p:nvPr/>
                </p:nvSpPr>
                <p:spPr>
                  <a:xfrm>
                    <a:off x="2569213" y="3281758"/>
                    <a:ext cx="140215" cy="79575"/>
                  </a:xfrm>
                  <a:custGeom>
                    <a:avLst/>
                    <a:gdLst>
                      <a:gd name="connsiteX0" fmla="*/ 140216 w 140215"/>
                      <a:gd name="connsiteY0" fmla="*/ 79575 h 79575"/>
                      <a:gd name="connsiteX1" fmla="*/ 0 w 140215"/>
                      <a:gd name="connsiteY1" fmla="*/ 79575 h 79575"/>
                      <a:gd name="connsiteX2" fmla="*/ 0 w 140215"/>
                      <a:gd name="connsiteY2" fmla="*/ 0 h 79575"/>
                      <a:gd name="connsiteX3" fmla="*/ 140216 w 140215"/>
                      <a:gd name="connsiteY3" fmla="*/ 0 h 79575"/>
                      <a:gd name="connsiteX4" fmla="*/ 140216 w 140215"/>
                      <a:gd name="connsiteY4" fmla="*/ 79575 h 79575"/>
                      <a:gd name="connsiteX5" fmla="*/ 12703 w 140215"/>
                      <a:gd name="connsiteY5" fmla="*/ 67351 h 79575"/>
                      <a:gd name="connsiteX6" fmla="*/ 127393 w 140215"/>
                      <a:gd name="connsiteY6" fmla="*/ 67351 h 79575"/>
                      <a:gd name="connsiteX7" fmla="*/ 127393 w 140215"/>
                      <a:gd name="connsiteY7" fmla="*/ 12224 h 79575"/>
                      <a:gd name="connsiteX8" fmla="*/ 12703 w 140215"/>
                      <a:gd name="connsiteY8" fmla="*/ 12224 h 79575"/>
                      <a:gd name="connsiteX9" fmla="*/ 12703 w 140215"/>
                      <a:gd name="connsiteY9" fmla="*/ 67351 h 79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215" h="79575">
                        <a:moveTo>
                          <a:pt x="140216" y="79575"/>
                        </a:moveTo>
                        <a:lnTo>
                          <a:pt x="0" y="79575"/>
                        </a:lnTo>
                        <a:lnTo>
                          <a:pt x="0" y="0"/>
                        </a:lnTo>
                        <a:lnTo>
                          <a:pt x="140216" y="0"/>
                        </a:lnTo>
                        <a:lnTo>
                          <a:pt x="140216" y="79575"/>
                        </a:lnTo>
                        <a:close/>
                        <a:moveTo>
                          <a:pt x="12703" y="67351"/>
                        </a:moveTo>
                        <a:lnTo>
                          <a:pt x="127393" y="67351"/>
                        </a:lnTo>
                        <a:lnTo>
                          <a:pt x="127393" y="12224"/>
                        </a:lnTo>
                        <a:lnTo>
                          <a:pt x="12703" y="12224"/>
                        </a:lnTo>
                        <a:lnTo>
                          <a:pt x="12703" y="6735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281" name="Graphic 2">
                  <a:extLst>
                    <a:ext uri="{FF2B5EF4-FFF2-40B4-BE49-F238E27FC236}">
                      <a16:creationId xmlns:a16="http://schemas.microsoft.com/office/drawing/2014/main" id="{67DA876E-F368-DF3B-BC9C-E6ADA59FE671}"/>
                    </a:ext>
                  </a:extLst>
                </p:cNvPr>
                <p:cNvGrpSpPr/>
                <p:nvPr/>
              </p:nvGrpSpPr>
              <p:grpSpPr>
                <a:xfrm>
                  <a:off x="2696605" y="3281758"/>
                  <a:ext cx="140215" cy="79575"/>
                  <a:chOff x="2696605" y="3281758"/>
                  <a:chExt cx="140215" cy="79575"/>
                </a:xfrm>
                <a:solidFill>
                  <a:srgbClr val="A87638"/>
                </a:solidFill>
              </p:grpSpPr>
              <p:sp>
                <p:nvSpPr>
                  <p:cNvPr id="3282" name="Freeform: Shape 3281">
                    <a:extLst>
                      <a:ext uri="{FF2B5EF4-FFF2-40B4-BE49-F238E27FC236}">
                        <a16:creationId xmlns:a16="http://schemas.microsoft.com/office/drawing/2014/main" id="{EECF497E-0901-999C-AE8D-8E1040C5D604}"/>
                      </a:ext>
                    </a:extLst>
                  </p:cNvPr>
                  <p:cNvSpPr/>
                  <p:nvPr/>
                </p:nvSpPr>
                <p:spPr>
                  <a:xfrm>
                    <a:off x="2702957" y="3287870"/>
                    <a:ext cx="127392" cy="67351"/>
                  </a:xfrm>
                  <a:custGeom>
                    <a:avLst/>
                    <a:gdLst>
                      <a:gd name="connsiteX0" fmla="*/ 0 w 127392"/>
                      <a:gd name="connsiteY0" fmla="*/ 0 h 67351"/>
                      <a:gd name="connsiteX1" fmla="*/ 127393 w 127392"/>
                      <a:gd name="connsiteY1" fmla="*/ 0 h 67351"/>
                      <a:gd name="connsiteX2" fmla="*/ 127393 w 127392"/>
                      <a:gd name="connsiteY2" fmla="*/ 67351 h 67351"/>
                      <a:gd name="connsiteX3" fmla="*/ 0 w 127392"/>
                      <a:gd name="connsiteY3" fmla="*/ 67351 h 67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7392" h="67351">
                        <a:moveTo>
                          <a:pt x="0" y="0"/>
                        </a:moveTo>
                        <a:lnTo>
                          <a:pt x="127393" y="0"/>
                        </a:lnTo>
                        <a:lnTo>
                          <a:pt x="127393" y="67351"/>
                        </a:lnTo>
                        <a:lnTo>
                          <a:pt x="0" y="6735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83" name="Freeform: Shape 3282">
                    <a:extLst>
                      <a:ext uri="{FF2B5EF4-FFF2-40B4-BE49-F238E27FC236}">
                        <a16:creationId xmlns:a16="http://schemas.microsoft.com/office/drawing/2014/main" id="{381C8C81-DCC5-728F-6C5C-8D479641B156}"/>
                      </a:ext>
                    </a:extLst>
                  </p:cNvPr>
                  <p:cNvSpPr/>
                  <p:nvPr/>
                </p:nvSpPr>
                <p:spPr>
                  <a:xfrm>
                    <a:off x="2696605" y="3281758"/>
                    <a:ext cx="140215" cy="79575"/>
                  </a:xfrm>
                  <a:custGeom>
                    <a:avLst/>
                    <a:gdLst>
                      <a:gd name="connsiteX0" fmla="*/ 140216 w 140215"/>
                      <a:gd name="connsiteY0" fmla="*/ 79575 h 79575"/>
                      <a:gd name="connsiteX1" fmla="*/ 0 w 140215"/>
                      <a:gd name="connsiteY1" fmla="*/ 79575 h 79575"/>
                      <a:gd name="connsiteX2" fmla="*/ 0 w 140215"/>
                      <a:gd name="connsiteY2" fmla="*/ 0 h 79575"/>
                      <a:gd name="connsiteX3" fmla="*/ 140216 w 140215"/>
                      <a:gd name="connsiteY3" fmla="*/ 0 h 79575"/>
                      <a:gd name="connsiteX4" fmla="*/ 140216 w 140215"/>
                      <a:gd name="connsiteY4" fmla="*/ 79575 h 79575"/>
                      <a:gd name="connsiteX5" fmla="*/ 12823 w 140215"/>
                      <a:gd name="connsiteY5" fmla="*/ 67351 h 79575"/>
                      <a:gd name="connsiteX6" fmla="*/ 127512 w 140215"/>
                      <a:gd name="connsiteY6" fmla="*/ 67351 h 79575"/>
                      <a:gd name="connsiteX7" fmla="*/ 127512 w 140215"/>
                      <a:gd name="connsiteY7" fmla="*/ 12224 h 79575"/>
                      <a:gd name="connsiteX8" fmla="*/ 12823 w 140215"/>
                      <a:gd name="connsiteY8" fmla="*/ 12224 h 79575"/>
                      <a:gd name="connsiteX9" fmla="*/ 12823 w 140215"/>
                      <a:gd name="connsiteY9" fmla="*/ 67351 h 79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215" h="79575">
                        <a:moveTo>
                          <a:pt x="140216" y="79575"/>
                        </a:moveTo>
                        <a:lnTo>
                          <a:pt x="0" y="79575"/>
                        </a:lnTo>
                        <a:lnTo>
                          <a:pt x="0" y="0"/>
                        </a:lnTo>
                        <a:lnTo>
                          <a:pt x="140216" y="0"/>
                        </a:lnTo>
                        <a:lnTo>
                          <a:pt x="140216" y="79575"/>
                        </a:lnTo>
                        <a:close/>
                        <a:moveTo>
                          <a:pt x="12823" y="67351"/>
                        </a:moveTo>
                        <a:lnTo>
                          <a:pt x="127512" y="67351"/>
                        </a:lnTo>
                        <a:lnTo>
                          <a:pt x="127512" y="12224"/>
                        </a:lnTo>
                        <a:lnTo>
                          <a:pt x="12823" y="12224"/>
                        </a:lnTo>
                        <a:lnTo>
                          <a:pt x="12823" y="6735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284" name="Graphic 2">
                  <a:extLst>
                    <a:ext uri="{FF2B5EF4-FFF2-40B4-BE49-F238E27FC236}">
                      <a16:creationId xmlns:a16="http://schemas.microsoft.com/office/drawing/2014/main" id="{4E58DABB-F5EE-A44E-D0F4-A7CB339E307D}"/>
                    </a:ext>
                  </a:extLst>
                </p:cNvPr>
                <p:cNvGrpSpPr/>
                <p:nvPr/>
              </p:nvGrpSpPr>
              <p:grpSpPr>
                <a:xfrm>
                  <a:off x="2823998" y="3281758"/>
                  <a:ext cx="140215" cy="79575"/>
                  <a:chOff x="2823998" y="3281758"/>
                  <a:chExt cx="140215" cy="79575"/>
                </a:xfrm>
                <a:solidFill>
                  <a:srgbClr val="A87638"/>
                </a:solidFill>
              </p:grpSpPr>
              <p:sp>
                <p:nvSpPr>
                  <p:cNvPr id="3285" name="Freeform: Shape 3284">
                    <a:extLst>
                      <a:ext uri="{FF2B5EF4-FFF2-40B4-BE49-F238E27FC236}">
                        <a16:creationId xmlns:a16="http://schemas.microsoft.com/office/drawing/2014/main" id="{FBF9F7E2-61FC-3F15-FE5E-CA1D491D99EA}"/>
                      </a:ext>
                    </a:extLst>
                  </p:cNvPr>
                  <p:cNvSpPr/>
                  <p:nvPr/>
                </p:nvSpPr>
                <p:spPr>
                  <a:xfrm>
                    <a:off x="2830350" y="3287870"/>
                    <a:ext cx="127392" cy="67351"/>
                  </a:xfrm>
                  <a:custGeom>
                    <a:avLst/>
                    <a:gdLst>
                      <a:gd name="connsiteX0" fmla="*/ 0 w 127392"/>
                      <a:gd name="connsiteY0" fmla="*/ 0 h 67351"/>
                      <a:gd name="connsiteX1" fmla="*/ 127393 w 127392"/>
                      <a:gd name="connsiteY1" fmla="*/ 0 h 67351"/>
                      <a:gd name="connsiteX2" fmla="*/ 127393 w 127392"/>
                      <a:gd name="connsiteY2" fmla="*/ 67351 h 67351"/>
                      <a:gd name="connsiteX3" fmla="*/ 0 w 127392"/>
                      <a:gd name="connsiteY3" fmla="*/ 67351 h 67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7392" h="67351">
                        <a:moveTo>
                          <a:pt x="0" y="0"/>
                        </a:moveTo>
                        <a:lnTo>
                          <a:pt x="127393" y="0"/>
                        </a:lnTo>
                        <a:lnTo>
                          <a:pt x="127393" y="67351"/>
                        </a:lnTo>
                        <a:lnTo>
                          <a:pt x="0" y="6735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86" name="Freeform: Shape 3285">
                    <a:extLst>
                      <a:ext uri="{FF2B5EF4-FFF2-40B4-BE49-F238E27FC236}">
                        <a16:creationId xmlns:a16="http://schemas.microsoft.com/office/drawing/2014/main" id="{7C951648-B983-66FA-507A-2D00610088D9}"/>
                      </a:ext>
                    </a:extLst>
                  </p:cNvPr>
                  <p:cNvSpPr/>
                  <p:nvPr/>
                </p:nvSpPr>
                <p:spPr>
                  <a:xfrm>
                    <a:off x="2823998" y="3281758"/>
                    <a:ext cx="140215" cy="79575"/>
                  </a:xfrm>
                  <a:custGeom>
                    <a:avLst/>
                    <a:gdLst>
                      <a:gd name="connsiteX0" fmla="*/ 140216 w 140215"/>
                      <a:gd name="connsiteY0" fmla="*/ 79575 h 79575"/>
                      <a:gd name="connsiteX1" fmla="*/ 0 w 140215"/>
                      <a:gd name="connsiteY1" fmla="*/ 79575 h 79575"/>
                      <a:gd name="connsiteX2" fmla="*/ 0 w 140215"/>
                      <a:gd name="connsiteY2" fmla="*/ 0 h 79575"/>
                      <a:gd name="connsiteX3" fmla="*/ 140216 w 140215"/>
                      <a:gd name="connsiteY3" fmla="*/ 0 h 79575"/>
                      <a:gd name="connsiteX4" fmla="*/ 140216 w 140215"/>
                      <a:gd name="connsiteY4" fmla="*/ 79575 h 79575"/>
                      <a:gd name="connsiteX5" fmla="*/ 12823 w 140215"/>
                      <a:gd name="connsiteY5" fmla="*/ 67351 h 79575"/>
                      <a:gd name="connsiteX6" fmla="*/ 127512 w 140215"/>
                      <a:gd name="connsiteY6" fmla="*/ 67351 h 79575"/>
                      <a:gd name="connsiteX7" fmla="*/ 127512 w 140215"/>
                      <a:gd name="connsiteY7" fmla="*/ 12224 h 79575"/>
                      <a:gd name="connsiteX8" fmla="*/ 12823 w 140215"/>
                      <a:gd name="connsiteY8" fmla="*/ 12224 h 79575"/>
                      <a:gd name="connsiteX9" fmla="*/ 12823 w 140215"/>
                      <a:gd name="connsiteY9" fmla="*/ 67351 h 79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215" h="79575">
                        <a:moveTo>
                          <a:pt x="140216" y="79575"/>
                        </a:moveTo>
                        <a:lnTo>
                          <a:pt x="0" y="79575"/>
                        </a:lnTo>
                        <a:lnTo>
                          <a:pt x="0" y="0"/>
                        </a:lnTo>
                        <a:lnTo>
                          <a:pt x="140216" y="0"/>
                        </a:lnTo>
                        <a:lnTo>
                          <a:pt x="140216" y="79575"/>
                        </a:lnTo>
                        <a:close/>
                        <a:moveTo>
                          <a:pt x="12823" y="67351"/>
                        </a:moveTo>
                        <a:lnTo>
                          <a:pt x="127512" y="67351"/>
                        </a:lnTo>
                        <a:lnTo>
                          <a:pt x="127512" y="12224"/>
                        </a:lnTo>
                        <a:lnTo>
                          <a:pt x="12823" y="12224"/>
                        </a:lnTo>
                        <a:lnTo>
                          <a:pt x="12823" y="6735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287" name="Graphic 2">
                  <a:extLst>
                    <a:ext uri="{FF2B5EF4-FFF2-40B4-BE49-F238E27FC236}">
                      <a16:creationId xmlns:a16="http://schemas.microsoft.com/office/drawing/2014/main" id="{A313450A-A95A-BB3F-6798-EEFFDF18E135}"/>
                    </a:ext>
                  </a:extLst>
                </p:cNvPr>
                <p:cNvGrpSpPr/>
                <p:nvPr/>
              </p:nvGrpSpPr>
              <p:grpSpPr>
                <a:xfrm>
                  <a:off x="2360926" y="3214406"/>
                  <a:ext cx="140215" cy="79575"/>
                  <a:chOff x="2360926" y="3214406"/>
                  <a:chExt cx="140215" cy="79575"/>
                </a:xfrm>
                <a:solidFill>
                  <a:srgbClr val="A87638"/>
                </a:solidFill>
              </p:grpSpPr>
              <p:sp>
                <p:nvSpPr>
                  <p:cNvPr id="3288" name="Freeform: Shape 3287">
                    <a:extLst>
                      <a:ext uri="{FF2B5EF4-FFF2-40B4-BE49-F238E27FC236}">
                        <a16:creationId xmlns:a16="http://schemas.microsoft.com/office/drawing/2014/main" id="{0F8A98CC-F862-7F32-8115-452A10973FB5}"/>
                      </a:ext>
                    </a:extLst>
                  </p:cNvPr>
                  <p:cNvSpPr/>
                  <p:nvPr/>
                </p:nvSpPr>
                <p:spPr>
                  <a:xfrm>
                    <a:off x="2367398" y="3220518"/>
                    <a:ext cx="127392" cy="67351"/>
                  </a:xfrm>
                  <a:custGeom>
                    <a:avLst/>
                    <a:gdLst>
                      <a:gd name="connsiteX0" fmla="*/ 0 w 127392"/>
                      <a:gd name="connsiteY0" fmla="*/ 0 h 67351"/>
                      <a:gd name="connsiteX1" fmla="*/ 127393 w 127392"/>
                      <a:gd name="connsiteY1" fmla="*/ 0 h 67351"/>
                      <a:gd name="connsiteX2" fmla="*/ 127393 w 127392"/>
                      <a:gd name="connsiteY2" fmla="*/ 67351 h 67351"/>
                      <a:gd name="connsiteX3" fmla="*/ 0 w 127392"/>
                      <a:gd name="connsiteY3" fmla="*/ 67351 h 67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7392" h="67351">
                        <a:moveTo>
                          <a:pt x="0" y="0"/>
                        </a:moveTo>
                        <a:lnTo>
                          <a:pt x="127393" y="0"/>
                        </a:lnTo>
                        <a:lnTo>
                          <a:pt x="127393" y="67351"/>
                        </a:lnTo>
                        <a:lnTo>
                          <a:pt x="0" y="6735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89" name="Freeform: Shape 3288">
                    <a:extLst>
                      <a:ext uri="{FF2B5EF4-FFF2-40B4-BE49-F238E27FC236}">
                        <a16:creationId xmlns:a16="http://schemas.microsoft.com/office/drawing/2014/main" id="{1F46F1B8-8847-C1D6-8A8E-EC2DE6FDEB76}"/>
                      </a:ext>
                    </a:extLst>
                  </p:cNvPr>
                  <p:cNvSpPr/>
                  <p:nvPr/>
                </p:nvSpPr>
                <p:spPr>
                  <a:xfrm>
                    <a:off x="2360926" y="3214406"/>
                    <a:ext cx="140215" cy="79575"/>
                  </a:xfrm>
                  <a:custGeom>
                    <a:avLst/>
                    <a:gdLst>
                      <a:gd name="connsiteX0" fmla="*/ 140216 w 140215"/>
                      <a:gd name="connsiteY0" fmla="*/ 79576 h 79575"/>
                      <a:gd name="connsiteX1" fmla="*/ 0 w 140215"/>
                      <a:gd name="connsiteY1" fmla="*/ 79576 h 79575"/>
                      <a:gd name="connsiteX2" fmla="*/ 0 w 140215"/>
                      <a:gd name="connsiteY2" fmla="*/ 0 h 79575"/>
                      <a:gd name="connsiteX3" fmla="*/ 140216 w 140215"/>
                      <a:gd name="connsiteY3" fmla="*/ 0 h 79575"/>
                      <a:gd name="connsiteX4" fmla="*/ 140216 w 140215"/>
                      <a:gd name="connsiteY4" fmla="*/ 79576 h 79575"/>
                      <a:gd name="connsiteX5" fmla="*/ 12823 w 140215"/>
                      <a:gd name="connsiteY5" fmla="*/ 67352 h 79575"/>
                      <a:gd name="connsiteX6" fmla="*/ 127512 w 140215"/>
                      <a:gd name="connsiteY6" fmla="*/ 67352 h 79575"/>
                      <a:gd name="connsiteX7" fmla="*/ 127512 w 140215"/>
                      <a:gd name="connsiteY7" fmla="*/ 12224 h 79575"/>
                      <a:gd name="connsiteX8" fmla="*/ 12823 w 140215"/>
                      <a:gd name="connsiteY8" fmla="*/ 12224 h 79575"/>
                      <a:gd name="connsiteX9" fmla="*/ 12823 w 140215"/>
                      <a:gd name="connsiteY9" fmla="*/ 67352 h 79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215" h="79575">
                        <a:moveTo>
                          <a:pt x="140216" y="79576"/>
                        </a:moveTo>
                        <a:lnTo>
                          <a:pt x="0" y="79576"/>
                        </a:lnTo>
                        <a:lnTo>
                          <a:pt x="0" y="0"/>
                        </a:lnTo>
                        <a:lnTo>
                          <a:pt x="140216" y="0"/>
                        </a:lnTo>
                        <a:lnTo>
                          <a:pt x="140216" y="79576"/>
                        </a:lnTo>
                        <a:close/>
                        <a:moveTo>
                          <a:pt x="12823" y="67352"/>
                        </a:moveTo>
                        <a:lnTo>
                          <a:pt x="127512" y="67352"/>
                        </a:lnTo>
                        <a:lnTo>
                          <a:pt x="127512" y="12224"/>
                        </a:lnTo>
                        <a:lnTo>
                          <a:pt x="12823" y="12224"/>
                        </a:lnTo>
                        <a:lnTo>
                          <a:pt x="12823" y="67352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290" name="Graphic 2">
                  <a:extLst>
                    <a:ext uri="{FF2B5EF4-FFF2-40B4-BE49-F238E27FC236}">
                      <a16:creationId xmlns:a16="http://schemas.microsoft.com/office/drawing/2014/main" id="{F2BC47D1-F2E1-438F-3A9C-691F4A052A7C}"/>
                    </a:ext>
                  </a:extLst>
                </p:cNvPr>
                <p:cNvGrpSpPr/>
                <p:nvPr/>
              </p:nvGrpSpPr>
              <p:grpSpPr>
                <a:xfrm>
                  <a:off x="2488439" y="3214406"/>
                  <a:ext cx="140215" cy="79575"/>
                  <a:chOff x="2488439" y="3214406"/>
                  <a:chExt cx="140215" cy="79575"/>
                </a:xfrm>
                <a:solidFill>
                  <a:srgbClr val="A87638"/>
                </a:solidFill>
              </p:grpSpPr>
              <p:sp>
                <p:nvSpPr>
                  <p:cNvPr id="3291" name="Freeform: Shape 3290">
                    <a:extLst>
                      <a:ext uri="{FF2B5EF4-FFF2-40B4-BE49-F238E27FC236}">
                        <a16:creationId xmlns:a16="http://schemas.microsoft.com/office/drawing/2014/main" id="{891D3E8D-1C44-040A-A25F-D5DC5D60F139}"/>
                      </a:ext>
                    </a:extLst>
                  </p:cNvPr>
                  <p:cNvSpPr/>
                  <p:nvPr/>
                </p:nvSpPr>
                <p:spPr>
                  <a:xfrm>
                    <a:off x="2494790" y="3220518"/>
                    <a:ext cx="127392" cy="67351"/>
                  </a:xfrm>
                  <a:custGeom>
                    <a:avLst/>
                    <a:gdLst>
                      <a:gd name="connsiteX0" fmla="*/ 0 w 127392"/>
                      <a:gd name="connsiteY0" fmla="*/ 0 h 67351"/>
                      <a:gd name="connsiteX1" fmla="*/ 127393 w 127392"/>
                      <a:gd name="connsiteY1" fmla="*/ 0 h 67351"/>
                      <a:gd name="connsiteX2" fmla="*/ 127393 w 127392"/>
                      <a:gd name="connsiteY2" fmla="*/ 67351 h 67351"/>
                      <a:gd name="connsiteX3" fmla="*/ 0 w 127392"/>
                      <a:gd name="connsiteY3" fmla="*/ 67351 h 67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7392" h="67351">
                        <a:moveTo>
                          <a:pt x="0" y="0"/>
                        </a:moveTo>
                        <a:lnTo>
                          <a:pt x="127393" y="0"/>
                        </a:lnTo>
                        <a:lnTo>
                          <a:pt x="127393" y="67351"/>
                        </a:lnTo>
                        <a:lnTo>
                          <a:pt x="0" y="6735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92" name="Freeform: Shape 3291">
                    <a:extLst>
                      <a:ext uri="{FF2B5EF4-FFF2-40B4-BE49-F238E27FC236}">
                        <a16:creationId xmlns:a16="http://schemas.microsoft.com/office/drawing/2014/main" id="{98BB32DA-8BE8-573D-4B97-E2BCCF8FEDED}"/>
                      </a:ext>
                    </a:extLst>
                  </p:cNvPr>
                  <p:cNvSpPr/>
                  <p:nvPr/>
                </p:nvSpPr>
                <p:spPr>
                  <a:xfrm>
                    <a:off x="2488439" y="3214406"/>
                    <a:ext cx="140215" cy="79575"/>
                  </a:xfrm>
                  <a:custGeom>
                    <a:avLst/>
                    <a:gdLst>
                      <a:gd name="connsiteX0" fmla="*/ 140216 w 140215"/>
                      <a:gd name="connsiteY0" fmla="*/ 79576 h 79575"/>
                      <a:gd name="connsiteX1" fmla="*/ 0 w 140215"/>
                      <a:gd name="connsiteY1" fmla="*/ 79576 h 79575"/>
                      <a:gd name="connsiteX2" fmla="*/ 0 w 140215"/>
                      <a:gd name="connsiteY2" fmla="*/ 0 h 79575"/>
                      <a:gd name="connsiteX3" fmla="*/ 140216 w 140215"/>
                      <a:gd name="connsiteY3" fmla="*/ 0 h 79575"/>
                      <a:gd name="connsiteX4" fmla="*/ 140216 w 140215"/>
                      <a:gd name="connsiteY4" fmla="*/ 79576 h 79575"/>
                      <a:gd name="connsiteX5" fmla="*/ 12703 w 140215"/>
                      <a:gd name="connsiteY5" fmla="*/ 67352 h 79575"/>
                      <a:gd name="connsiteX6" fmla="*/ 127393 w 140215"/>
                      <a:gd name="connsiteY6" fmla="*/ 67352 h 79575"/>
                      <a:gd name="connsiteX7" fmla="*/ 127393 w 140215"/>
                      <a:gd name="connsiteY7" fmla="*/ 12224 h 79575"/>
                      <a:gd name="connsiteX8" fmla="*/ 12703 w 140215"/>
                      <a:gd name="connsiteY8" fmla="*/ 12224 h 79575"/>
                      <a:gd name="connsiteX9" fmla="*/ 12703 w 140215"/>
                      <a:gd name="connsiteY9" fmla="*/ 67352 h 79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215" h="79575">
                        <a:moveTo>
                          <a:pt x="140216" y="79576"/>
                        </a:moveTo>
                        <a:lnTo>
                          <a:pt x="0" y="79576"/>
                        </a:lnTo>
                        <a:lnTo>
                          <a:pt x="0" y="0"/>
                        </a:lnTo>
                        <a:lnTo>
                          <a:pt x="140216" y="0"/>
                        </a:lnTo>
                        <a:lnTo>
                          <a:pt x="140216" y="79576"/>
                        </a:lnTo>
                        <a:close/>
                        <a:moveTo>
                          <a:pt x="12703" y="67352"/>
                        </a:moveTo>
                        <a:lnTo>
                          <a:pt x="127393" y="67352"/>
                        </a:lnTo>
                        <a:lnTo>
                          <a:pt x="127393" y="12224"/>
                        </a:lnTo>
                        <a:lnTo>
                          <a:pt x="12703" y="12224"/>
                        </a:lnTo>
                        <a:lnTo>
                          <a:pt x="12703" y="67352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293" name="Graphic 2">
                  <a:extLst>
                    <a:ext uri="{FF2B5EF4-FFF2-40B4-BE49-F238E27FC236}">
                      <a16:creationId xmlns:a16="http://schemas.microsoft.com/office/drawing/2014/main" id="{F26482D8-8C95-68CD-49B0-73596C61267C}"/>
                    </a:ext>
                  </a:extLst>
                </p:cNvPr>
                <p:cNvGrpSpPr/>
                <p:nvPr/>
              </p:nvGrpSpPr>
              <p:grpSpPr>
                <a:xfrm>
                  <a:off x="2615831" y="3214406"/>
                  <a:ext cx="140215" cy="79575"/>
                  <a:chOff x="2615831" y="3214406"/>
                  <a:chExt cx="140215" cy="79575"/>
                </a:xfrm>
                <a:solidFill>
                  <a:srgbClr val="A87638"/>
                </a:solidFill>
              </p:grpSpPr>
              <p:sp>
                <p:nvSpPr>
                  <p:cNvPr id="3294" name="Freeform: Shape 3293">
                    <a:extLst>
                      <a:ext uri="{FF2B5EF4-FFF2-40B4-BE49-F238E27FC236}">
                        <a16:creationId xmlns:a16="http://schemas.microsoft.com/office/drawing/2014/main" id="{06AB7CA3-487A-4252-FEBC-043F36C0A2CC}"/>
                      </a:ext>
                    </a:extLst>
                  </p:cNvPr>
                  <p:cNvSpPr/>
                  <p:nvPr/>
                </p:nvSpPr>
                <p:spPr>
                  <a:xfrm>
                    <a:off x="2622303" y="3220518"/>
                    <a:ext cx="127392" cy="67351"/>
                  </a:xfrm>
                  <a:custGeom>
                    <a:avLst/>
                    <a:gdLst>
                      <a:gd name="connsiteX0" fmla="*/ 0 w 127392"/>
                      <a:gd name="connsiteY0" fmla="*/ 0 h 67351"/>
                      <a:gd name="connsiteX1" fmla="*/ 127393 w 127392"/>
                      <a:gd name="connsiteY1" fmla="*/ 0 h 67351"/>
                      <a:gd name="connsiteX2" fmla="*/ 127393 w 127392"/>
                      <a:gd name="connsiteY2" fmla="*/ 67351 h 67351"/>
                      <a:gd name="connsiteX3" fmla="*/ 0 w 127392"/>
                      <a:gd name="connsiteY3" fmla="*/ 67351 h 67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7392" h="67351">
                        <a:moveTo>
                          <a:pt x="0" y="0"/>
                        </a:moveTo>
                        <a:lnTo>
                          <a:pt x="127393" y="0"/>
                        </a:lnTo>
                        <a:lnTo>
                          <a:pt x="127393" y="67351"/>
                        </a:lnTo>
                        <a:lnTo>
                          <a:pt x="0" y="6735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95" name="Freeform: Shape 3294">
                    <a:extLst>
                      <a:ext uri="{FF2B5EF4-FFF2-40B4-BE49-F238E27FC236}">
                        <a16:creationId xmlns:a16="http://schemas.microsoft.com/office/drawing/2014/main" id="{59DDAAF0-330F-48F1-0DBD-921ADC0AFD53}"/>
                      </a:ext>
                    </a:extLst>
                  </p:cNvPr>
                  <p:cNvSpPr/>
                  <p:nvPr/>
                </p:nvSpPr>
                <p:spPr>
                  <a:xfrm>
                    <a:off x="2615831" y="3214406"/>
                    <a:ext cx="140215" cy="79575"/>
                  </a:xfrm>
                  <a:custGeom>
                    <a:avLst/>
                    <a:gdLst>
                      <a:gd name="connsiteX0" fmla="*/ 140216 w 140215"/>
                      <a:gd name="connsiteY0" fmla="*/ 79576 h 79575"/>
                      <a:gd name="connsiteX1" fmla="*/ 0 w 140215"/>
                      <a:gd name="connsiteY1" fmla="*/ 79576 h 79575"/>
                      <a:gd name="connsiteX2" fmla="*/ 0 w 140215"/>
                      <a:gd name="connsiteY2" fmla="*/ 0 h 79575"/>
                      <a:gd name="connsiteX3" fmla="*/ 140216 w 140215"/>
                      <a:gd name="connsiteY3" fmla="*/ 0 h 79575"/>
                      <a:gd name="connsiteX4" fmla="*/ 140216 w 140215"/>
                      <a:gd name="connsiteY4" fmla="*/ 79576 h 79575"/>
                      <a:gd name="connsiteX5" fmla="*/ 12823 w 140215"/>
                      <a:gd name="connsiteY5" fmla="*/ 67352 h 79575"/>
                      <a:gd name="connsiteX6" fmla="*/ 127512 w 140215"/>
                      <a:gd name="connsiteY6" fmla="*/ 67352 h 79575"/>
                      <a:gd name="connsiteX7" fmla="*/ 127512 w 140215"/>
                      <a:gd name="connsiteY7" fmla="*/ 12224 h 79575"/>
                      <a:gd name="connsiteX8" fmla="*/ 12823 w 140215"/>
                      <a:gd name="connsiteY8" fmla="*/ 12224 h 79575"/>
                      <a:gd name="connsiteX9" fmla="*/ 12823 w 140215"/>
                      <a:gd name="connsiteY9" fmla="*/ 67352 h 79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215" h="79575">
                        <a:moveTo>
                          <a:pt x="140216" y="79576"/>
                        </a:moveTo>
                        <a:lnTo>
                          <a:pt x="0" y="79576"/>
                        </a:lnTo>
                        <a:lnTo>
                          <a:pt x="0" y="0"/>
                        </a:lnTo>
                        <a:lnTo>
                          <a:pt x="140216" y="0"/>
                        </a:lnTo>
                        <a:lnTo>
                          <a:pt x="140216" y="79576"/>
                        </a:lnTo>
                        <a:close/>
                        <a:moveTo>
                          <a:pt x="12823" y="67352"/>
                        </a:moveTo>
                        <a:lnTo>
                          <a:pt x="127512" y="67352"/>
                        </a:lnTo>
                        <a:lnTo>
                          <a:pt x="127512" y="12224"/>
                        </a:lnTo>
                        <a:lnTo>
                          <a:pt x="12823" y="12224"/>
                        </a:lnTo>
                        <a:lnTo>
                          <a:pt x="12823" y="67352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296" name="Graphic 2">
                  <a:extLst>
                    <a:ext uri="{FF2B5EF4-FFF2-40B4-BE49-F238E27FC236}">
                      <a16:creationId xmlns:a16="http://schemas.microsoft.com/office/drawing/2014/main" id="{A8CD4739-E71D-FD5B-9634-CBD42CB869DF}"/>
                    </a:ext>
                  </a:extLst>
                </p:cNvPr>
                <p:cNvGrpSpPr/>
                <p:nvPr/>
              </p:nvGrpSpPr>
              <p:grpSpPr>
                <a:xfrm>
                  <a:off x="2743344" y="3214406"/>
                  <a:ext cx="140215" cy="79575"/>
                  <a:chOff x="2743344" y="3214406"/>
                  <a:chExt cx="140215" cy="79575"/>
                </a:xfrm>
                <a:solidFill>
                  <a:srgbClr val="A87638"/>
                </a:solidFill>
              </p:grpSpPr>
              <p:sp>
                <p:nvSpPr>
                  <p:cNvPr id="3297" name="Freeform: Shape 3296">
                    <a:extLst>
                      <a:ext uri="{FF2B5EF4-FFF2-40B4-BE49-F238E27FC236}">
                        <a16:creationId xmlns:a16="http://schemas.microsoft.com/office/drawing/2014/main" id="{B7985367-7D50-20EC-4485-552388D484F1}"/>
                      </a:ext>
                    </a:extLst>
                  </p:cNvPr>
                  <p:cNvSpPr/>
                  <p:nvPr/>
                </p:nvSpPr>
                <p:spPr>
                  <a:xfrm>
                    <a:off x="2749696" y="3220518"/>
                    <a:ext cx="127392" cy="67351"/>
                  </a:xfrm>
                  <a:custGeom>
                    <a:avLst/>
                    <a:gdLst>
                      <a:gd name="connsiteX0" fmla="*/ 0 w 127392"/>
                      <a:gd name="connsiteY0" fmla="*/ 0 h 67351"/>
                      <a:gd name="connsiteX1" fmla="*/ 127393 w 127392"/>
                      <a:gd name="connsiteY1" fmla="*/ 0 h 67351"/>
                      <a:gd name="connsiteX2" fmla="*/ 127393 w 127392"/>
                      <a:gd name="connsiteY2" fmla="*/ 67351 h 67351"/>
                      <a:gd name="connsiteX3" fmla="*/ 0 w 127392"/>
                      <a:gd name="connsiteY3" fmla="*/ 67351 h 67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7392" h="67351">
                        <a:moveTo>
                          <a:pt x="0" y="0"/>
                        </a:moveTo>
                        <a:lnTo>
                          <a:pt x="127393" y="0"/>
                        </a:lnTo>
                        <a:lnTo>
                          <a:pt x="127393" y="67351"/>
                        </a:lnTo>
                        <a:lnTo>
                          <a:pt x="0" y="6735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98" name="Freeform: Shape 3297">
                    <a:extLst>
                      <a:ext uri="{FF2B5EF4-FFF2-40B4-BE49-F238E27FC236}">
                        <a16:creationId xmlns:a16="http://schemas.microsoft.com/office/drawing/2014/main" id="{C8FF85C7-6B65-F263-6751-0C2FCDDE478E}"/>
                      </a:ext>
                    </a:extLst>
                  </p:cNvPr>
                  <p:cNvSpPr/>
                  <p:nvPr/>
                </p:nvSpPr>
                <p:spPr>
                  <a:xfrm>
                    <a:off x="2743344" y="3214406"/>
                    <a:ext cx="140215" cy="79575"/>
                  </a:xfrm>
                  <a:custGeom>
                    <a:avLst/>
                    <a:gdLst>
                      <a:gd name="connsiteX0" fmla="*/ 140216 w 140215"/>
                      <a:gd name="connsiteY0" fmla="*/ 79576 h 79575"/>
                      <a:gd name="connsiteX1" fmla="*/ 0 w 140215"/>
                      <a:gd name="connsiteY1" fmla="*/ 79576 h 79575"/>
                      <a:gd name="connsiteX2" fmla="*/ 0 w 140215"/>
                      <a:gd name="connsiteY2" fmla="*/ 0 h 79575"/>
                      <a:gd name="connsiteX3" fmla="*/ 140216 w 140215"/>
                      <a:gd name="connsiteY3" fmla="*/ 0 h 79575"/>
                      <a:gd name="connsiteX4" fmla="*/ 140216 w 140215"/>
                      <a:gd name="connsiteY4" fmla="*/ 79576 h 79575"/>
                      <a:gd name="connsiteX5" fmla="*/ 12703 w 140215"/>
                      <a:gd name="connsiteY5" fmla="*/ 67352 h 79575"/>
                      <a:gd name="connsiteX6" fmla="*/ 127393 w 140215"/>
                      <a:gd name="connsiteY6" fmla="*/ 67352 h 79575"/>
                      <a:gd name="connsiteX7" fmla="*/ 127393 w 140215"/>
                      <a:gd name="connsiteY7" fmla="*/ 12224 h 79575"/>
                      <a:gd name="connsiteX8" fmla="*/ 12703 w 140215"/>
                      <a:gd name="connsiteY8" fmla="*/ 12224 h 79575"/>
                      <a:gd name="connsiteX9" fmla="*/ 12703 w 140215"/>
                      <a:gd name="connsiteY9" fmla="*/ 67352 h 79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215" h="79575">
                        <a:moveTo>
                          <a:pt x="140216" y="79576"/>
                        </a:moveTo>
                        <a:lnTo>
                          <a:pt x="0" y="79576"/>
                        </a:lnTo>
                        <a:lnTo>
                          <a:pt x="0" y="0"/>
                        </a:lnTo>
                        <a:lnTo>
                          <a:pt x="140216" y="0"/>
                        </a:lnTo>
                        <a:lnTo>
                          <a:pt x="140216" y="79576"/>
                        </a:lnTo>
                        <a:close/>
                        <a:moveTo>
                          <a:pt x="12703" y="67352"/>
                        </a:moveTo>
                        <a:lnTo>
                          <a:pt x="127393" y="67352"/>
                        </a:lnTo>
                        <a:lnTo>
                          <a:pt x="127393" y="12224"/>
                        </a:lnTo>
                        <a:lnTo>
                          <a:pt x="12703" y="12224"/>
                        </a:lnTo>
                        <a:lnTo>
                          <a:pt x="12703" y="67352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299" name="Graphic 2">
                  <a:extLst>
                    <a:ext uri="{FF2B5EF4-FFF2-40B4-BE49-F238E27FC236}">
                      <a16:creationId xmlns:a16="http://schemas.microsoft.com/office/drawing/2014/main" id="{0E3F9690-A888-A8AD-7DDF-D8DC63894980}"/>
                    </a:ext>
                  </a:extLst>
                </p:cNvPr>
                <p:cNvGrpSpPr/>
                <p:nvPr/>
              </p:nvGrpSpPr>
              <p:grpSpPr>
                <a:xfrm>
                  <a:off x="2870737" y="3214406"/>
                  <a:ext cx="140215" cy="79575"/>
                  <a:chOff x="2870737" y="3214406"/>
                  <a:chExt cx="140215" cy="79575"/>
                </a:xfrm>
                <a:solidFill>
                  <a:srgbClr val="A87638"/>
                </a:solidFill>
              </p:grpSpPr>
              <p:sp>
                <p:nvSpPr>
                  <p:cNvPr id="3300" name="Freeform: Shape 3299">
                    <a:extLst>
                      <a:ext uri="{FF2B5EF4-FFF2-40B4-BE49-F238E27FC236}">
                        <a16:creationId xmlns:a16="http://schemas.microsoft.com/office/drawing/2014/main" id="{9B2A87F3-9723-CFB2-DA6D-FDB30CAF57B3}"/>
                      </a:ext>
                    </a:extLst>
                  </p:cNvPr>
                  <p:cNvSpPr/>
                  <p:nvPr/>
                </p:nvSpPr>
                <p:spPr>
                  <a:xfrm>
                    <a:off x="2877208" y="3220518"/>
                    <a:ext cx="127392" cy="67351"/>
                  </a:xfrm>
                  <a:custGeom>
                    <a:avLst/>
                    <a:gdLst>
                      <a:gd name="connsiteX0" fmla="*/ 0 w 127392"/>
                      <a:gd name="connsiteY0" fmla="*/ 0 h 67351"/>
                      <a:gd name="connsiteX1" fmla="*/ 127393 w 127392"/>
                      <a:gd name="connsiteY1" fmla="*/ 0 h 67351"/>
                      <a:gd name="connsiteX2" fmla="*/ 127393 w 127392"/>
                      <a:gd name="connsiteY2" fmla="*/ 67351 h 67351"/>
                      <a:gd name="connsiteX3" fmla="*/ 0 w 127392"/>
                      <a:gd name="connsiteY3" fmla="*/ 67351 h 67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7392" h="67351">
                        <a:moveTo>
                          <a:pt x="0" y="0"/>
                        </a:moveTo>
                        <a:lnTo>
                          <a:pt x="127393" y="0"/>
                        </a:lnTo>
                        <a:lnTo>
                          <a:pt x="127393" y="67351"/>
                        </a:lnTo>
                        <a:lnTo>
                          <a:pt x="0" y="6735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301" name="Freeform: Shape 3300">
                    <a:extLst>
                      <a:ext uri="{FF2B5EF4-FFF2-40B4-BE49-F238E27FC236}">
                        <a16:creationId xmlns:a16="http://schemas.microsoft.com/office/drawing/2014/main" id="{800D0A34-FCC7-F62C-E4C0-C79D4F5F3435}"/>
                      </a:ext>
                    </a:extLst>
                  </p:cNvPr>
                  <p:cNvSpPr/>
                  <p:nvPr/>
                </p:nvSpPr>
                <p:spPr>
                  <a:xfrm>
                    <a:off x="2870737" y="3214406"/>
                    <a:ext cx="140215" cy="79575"/>
                  </a:xfrm>
                  <a:custGeom>
                    <a:avLst/>
                    <a:gdLst>
                      <a:gd name="connsiteX0" fmla="*/ 140216 w 140215"/>
                      <a:gd name="connsiteY0" fmla="*/ 79576 h 79575"/>
                      <a:gd name="connsiteX1" fmla="*/ 0 w 140215"/>
                      <a:gd name="connsiteY1" fmla="*/ 79576 h 79575"/>
                      <a:gd name="connsiteX2" fmla="*/ 0 w 140215"/>
                      <a:gd name="connsiteY2" fmla="*/ 0 h 79575"/>
                      <a:gd name="connsiteX3" fmla="*/ 140216 w 140215"/>
                      <a:gd name="connsiteY3" fmla="*/ 0 h 79575"/>
                      <a:gd name="connsiteX4" fmla="*/ 140216 w 140215"/>
                      <a:gd name="connsiteY4" fmla="*/ 79576 h 79575"/>
                      <a:gd name="connsiteX5" fmla="*/ 12823 w 140215"/>
                      <a:gd name="connsiteY5" fmla="*/ 67352 h 79575"/>
                      <a:gd name="connsiteX6" fmla="*/ 127512 w 140215"/>
                      <a:gd name="connsiteY6" fmla="*/ 67352 h 79575"/>
                      <a:gd name="connsiteX7" fmla="*/ 127512 w 140215"/>
                      <a:gd name="connsiteY7" fmla="*/ 12224 h 79575"/>
                      <a:gd name="connsiteX8" fmla="*/ 12823 w 140215"/>
                      <a:gd name="connsiteY8" fmla="*/ 12224 h 79575"/>
                      <a:gd name="connsiteX9" fmla="*/ 12823 w 140215"/>
                      <a:gd name="connsiteY9" fmla="*/ 67352 h 79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215" h="79575">
                        <a:moveTo>
                          <a:pt x="140216" y="79576"/>
                        </a:moveTo>
                        <a:lnTo>
                          <a:pt x="0" y="79576"/>
                        </a:lnTo>
                        <a:lnTo>
                          <a:pt x="0" y="0"/>
                        </a:lnTo>
                        <a:lnTo>
                          <a:pt x="140216" y="0"/>
                        </a:lnTo>
                        <a:lnTo>
                          <a:pt x="140216" y="79576"/>
                        </a:lnTo>
                        <a:close/>
                        <a:moveTo>
                          <a:pt x="12823" y="67352"/>
                        </a:moveTo>
                        <a:lnTo>
                          <a:pt x="127512" y="67352"/>
                        </a:lnTo>
                        <a:lnTo>
                          <a:pt x="127512" y="12224"/>
                        </a:lnTo>
                        <a:lnTo>
                          <a:pt x="12823" y="12224"/>
                        </a:lnTo>
                        <a:lnTo>
                          <a:pt x="12823" y="67352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302" name="Graphic 2">
                  <a:extLst>
                    <a:ext uri="{FF2B5EF4-FFF2-40B4-BE49-F238E27FC236}">
                      <a16:creationId xmlns:a16="http://schemas.microsoft.com/office/drawing/2014/main" id="{1D9957D6-204F-9085-79E6-D24D3F85FA71}"/>
                    </a:ext>
                  </a:extLst>
                </p:cNvPr>
                <p:cNvGrpSpPr/>
                <p:nvPr/>
              </p:nvGrpSpPr>
              <p:grpSpPr>
                <a:xfrm>
                  <a:off x="2297290" y="3147055"/>
                  <a:ext cx="140215" cy="79575"/>
                  <a:chOff x="2297290" y="3147055"/>
                  <a:chExt cx="140215" cy="79575"/>
                </a:xfrm>
                <a:solidFill>
                  <a:srgbClr val="A87638"/>
                </a:solidFill>
              </p:grpSpPr>
              <p:sp>
                <p:nvSpPr>
                  <p:cNvPr id="3303" name="Freeform: Shape 3302">
                    <a:extLst>
                      <a:ext uri="{FF2B5EF4-FFF2-40B4-BE49-F238E27FC236}">
                        <a16:creationId xmlns:a16="http://schemas.microsoft.com/office/drawing/2014/main" id="{9066DD91-D06B-2804-99E4-EBB3C8684D71}"/>
                      </a:ext>
                    </a:extLst>
                  </p:cNvPr>
                  <p:cNvSpPr/>
                  <p:nvPr/>
                </p:nvSpPr>
                <p:spPr>
                  <a:xfrm>
                    <a:off x="2303642" y="3153047"/>
                    <a:ext cx="127392" cy="67351"/>
                  </a:xfrm>
                  <a:custGeom>
                    <a:avLst/>
                    <a:gdLst>
                      <a:gd name="connsiteX0" fmla="*/ 0 w 127392"/>
                      <a:gd name="connsiteY0" fmla="*/ 0 h 67351"/>
                      <a:gd name="connsiteX1" fmla="*/ 127393 w 127392"/>
                      <a:gd name="connsiteY1" fmla="*/ 0 h 67351"/>
                      <a:gd name="connsiteX2" fmla="*/ 127393 w 127392"/>
                      <a:gd name="connsiteY2" fmla="*/ 67351 h 67351"/>
                      <a:gd name="connsiteX3" fmla="*/ 0 w 127392"/>
                      <a:gd name="connsiteY3" fmla="*/ 67351 h 67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7392" h="67351">
                        <a:moveTo>
                          <a:pt x="0" y="0"/>
                        </a:moveTo>
                        <a:lnTo>
                          <a:pt x="127393" y="0"/>
                        </a:lnTo>
                        <a:lnTo>
                          <a:pt x="127393" y="67351"/>
                        </a:lnTo>
                        <a:lnTo>
                          <a:pt x="0" y="6735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304" name="Freeform: Shape 3303">
                    <a:extLst>
                      <a:ext uri="{FF2B5EF4-FFF2-40B4-BE49-F238E27FC236}">
                        <a16:creationId xmlns:a16="http://schemas.microsoft.com/office/drawing/2014/main" id="{8F8C6109-96D3-018A-EA41-4F3DE641B63D}"/>
                      </a:ext>
                    </a:extLst>
                  </p:cNvPr>
                  <p:cNvSpPr/>
                  <p:nvPr/>
                </p:nvSpPr>
                <p:spPr>
                  <a:xfrm>
                    <a:off x="2297290" y="3147055"/>
                    <a:ext cx="140215" cy="79575"/>
                  </a:xfrm>
                  <a:custGeom>
                    <a:avLst/>
                    <a:gdLst>
                      <a:gd name="connsiteX0" fmla="*/ 140216 w 140215"/>
                      <a:gd name="connsiteY0" fmla="*/ 79575 h 79575"/>
                      <a:gd name="connsiteX1" fmla="*/ 0 w 140215"/>
                      <a:gd name="connsiteY1" fmla="*/ 79575 h 79575"/>
                      <a:gd name="connsiteX2" fmla="*/ 0 w 140215"/>
                      <a:gd name="connsiteY2" fmla="*/ 0 h 79575"/>
                      <a:gd name="connsiteX3" fmla="*/ 140216 w 140215"/>
                      <a:gd name="connsiteY3" fmla="*/ 0 h 79575"/>
                      <a:gd name="connsiteX4" fmla="*/ 140216 w 140215"/>
                      <a:gd name="connsiteY4" fmla="*/ 79575 h 79575"/>
                      <a:gd name="connsiteX5" fmla="*/ 12823 w 140215"/>
                      <a:gd name="connsiteY5" fmla="*/ 67232 h 79575"/>
                      <a:gd name="connsiteX6" fmla="*/ 127512 w 140215"/>
                      <a:gd name="connsiteY6" fmla="*/ 67232 h 79575"/>
                      <a:gd name="connsiteX7" fmla="*/ 127512 w 140215"/>
                      <a:gd name="connsiteY7" fmla="*/ 12104 h 79575"/>
                      <a:gd name="connsiteX8" fmla="*/ 12823 w 140215"/>
                      <a:gd name="connsiteY8" fmla="*/ 12104 h 79575"/>
                      <a:gd name="connsiteX9" fmla="*/ 12823 w 140215"/>
                      <a:gd name="connsiteY9" fmla="*/ 67232 h 79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215" h="79575">
                        <a:moveTo>
                          <a:pt x="140216" y="79575"/>
                        </a:moveTo>
                        <a:lnTo>
                          <a:pt x="0" y="79575"/>
                        </a:lnTo>
                        <a:lnTo>
                          <a:pt x="0" y="0"/>
                        </a:lnTo>
                        <a:lnTo>
                          <a:pt x="140216" y="0"/>
                        </a:lnTo>
                        <a:lnTo>
                          <a:pt x="140216" y="79575"/>
                        </a:lnTo>
                        <a:close/>
                        <a:moveTo>
                          <a:pt x="12823" y="67232"/>
                        </a:moveTo>
                        <a:lnTo>
                          <a:pt x="127512" y="67232"/>
                        </a:lnTo>
                        <a:lnTo>
                          <a:pt x="127512" y="12104"/>
                        </a:lnTo>
                        <a:lnTo>
                          <a:pt x="12823" y="12104"/>
                        </a:lnTo>
                        <a:lnTo>
                          <a:pt x="12823" y="67232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305" name="Graphic 2">
                  <a:extLst>
                    <a:ext uri="{FF2B5EF4-FFF2-40B4-BE49-F238E27FC236}">
                      <a16:creationId xmlns:a16="http://schemas.microsoft.com/office/drawing/2014/main" id="{DAA89F21-19CC-1E15-7C0F-286195C37BD6}"/>
                    </a:ext>
                  </a:extLst>
                </p:cNvPr>
                <p:cNvGrpSpPr/>
                <p:nvPr/>
              </p:nvGrpSpPr>
              <p:grpSpPr>
                <a:xfrm>
                  <a:off x="2424802" y="3147055"/>
                  <a:ext cx="140095" cy="79575"/>
                  <a:chOff x="2424802" y="3147055"/>
                  <a:chExt cx="140095" cy="79575"/>
                </a:xfrm>
                <a:solidFill>
                  <a:srgbClr val="A87638"/>
                </a:solidFill>
              </p:grpSpPr>
              <p:sp>
                <p:nvSpPr>
                  <p:cNvPr id="3306" name="Freeform: Shape 3305">
                    <a:extLst>
                      <a:ext uri="{FF2B5EF4-FFF2-40B4-BE49-F238E27FC236}">
                        <a16:creationId xmlns:a16="http://schemas.microsoft.com/office/drawing/2014/main" id="{1565C6FB-78E5-2DF7-D91E-847E86F605A4}"/>
                      </a:ext>
                    </a:extLst>
                  </p:cNvPr>
                  <p:cNvSpPr/>
                  <p:nvPr/>
                </p:nvSpPr>
                <p:spPr>
                  <a:xfrm>
                    <a:off x="2431154" y="3153047"/>
                    <a:ext cx="127392" cy="67351"/>
                  </a:xfrm>
                  <a:custGeom>
                    <a:avLst/>
                    <a:gdLst>
                      <a:gd name="connsiteX0" fmla="*/ 0 w 127392"/>
                      <a:gd name="connsiteY0" fmla="*/ 0 h 67351"/>
                      <a:gd name="connsiteX1" fmla="*/ 127393 w 127392"/>
                      <a:gd name="connsiteY1" fmla="*/ 0 h 67351"/>
                      <a:gd name="connsiteX2" fmla="*/ 127393 w 127392"/>
                      <a:gd name="connsiteY2" fmla="*/ 67351 h 67351"/>
                      <a:gd name="connsiteX3" fmla="*/ 0 w 127392"/>
                      <a:gd name="connsiteY3" fmla="*/ 67351 h 67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7392" h="67351">
                        <a:moveTo>
                          <a:pt x="0" y="0"/>
                        </a:moveTo>
                        <a:lnTo>
                          <a:pt x="127393" y="0"/>
                        </a:lnTo>
                        <a:lnTo>
                          <a:pt x="127393" y="67351"/>
                        </a:lnTo>
                        <a:lnTo>
                          <a:pt x="0" y="6735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307" name="Freeform: Shape 3306">
                    <a:extLst>
                      <a:ext uri="{FF2B5EF4-FFF2-40B4-BE49-F238E27FC236}">
                        <a16:creationId xmlns:a16="http://schemas.microsoft.com/office/drawing/2014/main" id="{E7D40614-2EFE-A173-921A-C86C37B13F17}"/>
                      </a:ext>
                    </a:extLst>
                  </p:cNvPr>
                  <p:cNvSpPr/>
                  <p:nvPr/>
                </p:nvSpPr>
                <p:spPr>
                  <a:xfrm>
                    <a:off x="2424802" y="3147055"/>
                    <a:ext cx="140095" cy="79575"/>
                  </a:xfrm>
                  <a:custGeom>
                    <a:avLst/>
                    <a:gdLst>
                      <a:gd name="connsiteX0" fmla="*/ 140096 w 140095"/>
                      <a:gd name="connsiteY0" fmla="*/ 79575 h 79575"/>
                      <a:gd name="connsiteX1" fmla="*/ 0 w 140095"/>
                      <a:gd name="connsiteY1" fmla="*/ 79575 h 79575"/>
                      <a:gd name="connsiteX2" fmla="*/ 0 w 140095"/>
                      <a:gd name="connsiteY2" fmla="*/ 0 h 79575"/>
                      <a:gd name="connsiteX3" fmla="*/ 140096 w 140095"/>
                      <a:gd name="connsiteY3" fmla="*/ 0 h 79575"/>
                      <a:gd name="connsiteX4" fmla="*/ 140096 w 140095"/>
                      <a:gd name="connsiteY4" fmla="*/ 79575 h 79575"/>
                      <a:gd name="connsiteX5" fmla="*/ 12703 w 140095"/>
                      <a:gd name="connsiteY5" fmla="*/ 67232 h 79575"/>
                      <a:gd name="connsiteX6" fmla="*/ 127393 w 140095"/>
                      <a:gd name="connsiteY6" fmla="*/ 67232 h 79575"/>
                      <a:gd name="connsiteX7" fmla="*/ 127393 w 140095"/>
                      <a:gd name="connsiteY7" fmla="*/ 12104 h 79575"/>
                      <a:gd name="connsiteX8" fmla="*/ 12703 w 140095"/>
                      <a:gd name="connsiteY8" fmla="*/ 12104 h 79575"/>
                      <a:gd name="connsiteX9" fmla="*/ 12703 w 140095"/>
                      <a:gd name="connsiteY9" fmla="*/ 67232 h 79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095" h="79575">
                        <a:moveTo>
                          <a:pt x="140096" y="79575"/>
                        </a:moveTo>
                        <a:lnTo>
                          <a:pt x="0" y="79575"/>
                        </a:lnTo>
                        <a:lnTo>
                          <a:pt x="0" y="0"/>
                        </a:lnTo>
                        <a:lnTo>
                          <a:pt x="140096" y="0"/>
                        </a:lnTo>
                        <a:lnTo>
                          <a:pt x="140096" y="79575"/>
                        </a:lnTo>
                        <a:close/>
                        <a:moveTo>
                          <a:pt x="12703" y="67232"/>
                        </a:moveTo>
                        <a:lnTo>
                          <a:pt x="127393" y="67232"/>
                        </a:lnTo>
                        <a:lnTo>
                          <a:pt x="127393" y="12104"/>
                        </a:lnTo>
                        <a:lnTo>
                          <a:pt x="12703" y="12104"/>
                        </a:lnTo>
                        <a:lnTo>
                          <a:pt x="12703" y="67232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308" name="Graphic 2">
                  <a:extLst>
                    <a:ext uri="{FF2B5EF4-FFF2-40B4-BE49-F238E27FC236}">
                      <a16:creationId xmlns:a16="http://schemas.microsoft.com/office/drawing/2014/main" id="{8B84C2C8-8FD4-0B0D-D150-CC941CB4651A}"/>
                    </a:ext>
                  </a:extLst>
                </p:cNvPr>
                <p:cNvGrpSpPr/>
                <p:nvPr/>
              </p:nvGrpSpPr>
              <p:grpSpPr>
                <a:xfrm>
                  <a:off x="2552315" y="3147055"/>
                  <a:ext cx="140095" cy="79575"/>
                  <a:chOff x="2552315" y="3147055"/>
                  <a:chExt cx="140095" cy="79575"/>
                </a:xfrm>
                <a:solidFill>
                  <a:srgbClr val="A87638"/>
                </a:solidFill>
              </p:grpSpPr>
              <p:sp>
                <p:nvSpPr>
                  <p:cNvPr id="3309" name="Freeform: Shape 3308">
                    <a:extLst>
                      <a:ext uri="{FF2B5EF4-FFF2-40B4-BE49-F238E27FC236}">
                        <a16:creationId xmlns:a16="http://schemas.microsoft.com/office/drawing/2014/main" id="{67B66C01-2CA6-A84B-A4FC-AE7153A01CAC}"/>
                      </a:ext>
                    </a:extLst>
                  </p:cNvPr>
                  <p:cNvSpPr/>
                  <p:nvPr/>
                </p:nvSpPr>
                <p:spPr>
                  <a:xfrm>
                    <a:off x="2558547" y="3153047"/>
                    <a:ext cx="127392" cy="67351"/>
                  </a:xfrm>
                  <a:custGeom>
                    <a:avLst/>
                    <a:gdLst>
                      <a:gd name="connsiteX0" fmla="*/ 0 w 127392"/>
                      <a:gd name="connsiteY0" fmla="*/ 0 h 67351"/>
                      <a:gd name="connsiteX1" fmla="*/ 127393 w 127392"/>
                      <a:gd name="connsiteY1" fmla="*/ 0 h 67351"/>
                      <a:gd name="connsiteX2" fmla="*/ 127393 w 127392"/>
                      <a:gd name="connsiteY2" fmla="*/ 67351 h 67351"/>
                      <a:gd name="connsiteX3" fmla="*/ 0 w 127392"/>
                      <a:gd name="connsiteY3" fmla="*/ 67351 h 67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7392" h="67351">
                        <a:moveTo>
                          <a:pt x="0" y="0"/>
                        </a:moveTo>
                        <a:lnTo>
                          <a:pt x="127393" y="0"/>
                        </a:lnTo>
                        <a:lnTo>
                          <a:pt x="127393" y="67351"/>
                        </a:lnTo>
                        <a:lnTo>
                          <a:pt x="0" y="6735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310" name="Freeform: Shape 3309">
                    <a:extLst>
                      <a:ext uri="{FF2B5EF4-FFF2-40B4-BE49-F238E27FC236}">
                        <a16:creationId xmlns:a16="http://schemas.microsoft.com/office/drawing/2014/main" id="{E507678D-C564-7E42-97DE-77E2057088DB}"/>
                      </a:ext>
                    </a:extLst>
                  </p:cNvPr>
                  <p:cNvSpPr/>
                  <p:nvPr/>
                </p:nvSpPr>
                <p:spPr>
                  <a:xfrm>
                    <a:off x="2552315" y="3147055"/>
                    <a:ext cx="140095" cy="79575"/>
                  </a:xfrm>
                  <a:custGeom>
                    <a:avLst/>
                    <a:gdLst>
                      <a:gd name="connsiteX0" fmla="*/ 140096 w 140095"/>
                      <a:gd name="connsiteY0" fmla="*/ 79575 h 79575"/>
                      <a:gd name="connsiteX1" fmla="*/ 0 w 140095"/>
                      <a:gd name="connsiteY1" fmla="*/ 79575 h 79575"/>
                      <a:gd name="connsiteX2" fmla="*/ 0 w 140095"/>
                      <a:gd name="connsiteY2" fmla="*/ 0 h 79575"/>
                      <a:gd name="connsiteX3" fmla="*/ 140096 w 140095"/>
                      <a:gd name="connsiteY3" fmla="*/ 0 h 79575"/>
                      <a:gd name="connsiteX4" fmla="*/ 140096 w 140095"/>
                      <a:gd name="connsiteY4" fmla="*/ 79575 h 79575"/>
                      <a:gd name="connsiteX5" fmla="*/ 12584 w 140095"/>
                      <a:gd name="connsiteY5" fmla="*/ 67232 h 79575"/>
                      <a:gd name="connsiteX6" fmla="*/ 127273 w 140095"/>
                      <a:gd name="connsiteY6" fmla="*/ 67232 h 79575"/>
                      <a:gd name="connsiteX7" fmla="*/ 127273 w 140095"/>
                      <a:gd name="connsiteY7" fmla="*/ 12104 h 79575"/>
                      <a:gd name="connsiteX8" fmla="*/ 12584 w 140095"/>
                      <a:gd name="connsiteY8" fmla="*/ 12104 h 79575"/>
                      <a:gd name="connsiteX9" fmla="*/ 12584 w 140095"/>
                      <a:gd name="connsiteY9" fmla="*/ 67232 h 79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095" h="79575">
                        <a:moveTo>
                          <a:pt x="140096" y="79575"/>
                        </a:moveTo>
                        <a:lnTo>
                          <a:pt x="0" y="79575"/>
                        </a:lnTo>
                        <a:lnTo>
                          <a:pt x="0" y="0"/>
                        </a:lnTo>
                        <a:lnTo>
                          <a:pt x="140096" y="0"/>
                        </a:lnTo>
                        <a:lnTo>
                          <a:pt x="140096" y="79575"/>
                        </a:lnTo>
                        <a:close/>
                        <a:moveTo>
                          <a:pt x="12584" y="67232"/>
                        </a:moveTo>
                        <a:lnTo>
                          <a:pt x="127273" y="67232"/>
                        </a:lnTo>
                        <a:lnTo>
                          <a:pt x="127273" y="12104"/>
                        </a:lnTo>
                        <a:lnTo>
                          <a:pt x="12584" y="12104"/>
                        </a:lnTo>
                        <a:lnTo>
                          <a:pt x="12584" y="67232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311" name="Graphic 2">
                  <a:extLst>
                    <a:ext uri="{FF2B5EF4-FFF2-40B4-BE49-F238E27FC236}">
                      <a16:creationId xmlns:a16="http://schemas.microsoft.com/office/drawing/2014/main" id="{359A0DA8-1605-E576-E7E1-C0E75C65F0B3}"/>
                    </a:ext>
                  </a:extLst>
                </p:cNvPr>
                <p:cNvGrpSpPr/>
                <p:nvPr/>
              </p:nvGrpSpPr>
              <p:grpSpPr>
                <a:xfrm>
                  <a:off x="2679588" y="3147055"/>
                  <a:ext cx="140215" cy="79575"/>
                  <a:chOff x="2679588" y="3147055"/>
                  <a:chExt cx="140215" cy="79575"/>
                </a:xfrm>
                <a:solidFill>
                  <a:srgbClr val="A87638"/>
                </a:solidFill>
              </p:grpSpPr>
              <p:sp>
                <p:nvSpPr>
                  <p:cNvPr id="3312" name="Freeform: Shape 3311">
                    <a:extLst>
                      <a:ext uri="{FF2B5EF4-FFF2-40B4-BE49-F238E27FC236}">
                        <a16:creationId xmlns:a16="http://schemas.microsoft.com/office/drawing/2014/main" id="{6320A152-CFA5-6F64-88EB-8B5934D4574E}"/>
                      </a:ext>
                    </a:extLst>
                  </p:cNvPr>
                  <p:cNvSpPr/>
                  <p:nvPr/>
                </p:nvSpPr>
                <p:spPr>
                  <a:xfrm>
                    <a:off x="2685939" y="3153047"/>
                    <a:ext cx="127512" cy="67351"/>
                  </a:xfrm>
                  <a:custGeom>
                    <a:avLst/>
                    <a:gdLst>
                      <a:gd name="connsiteX0" fmla="*/ 0 w 127512"/>
                      <a:gd name="connsiteY0" fmla="*/ 0 h 67351"/>
                      <a:gd name="connsiteX1" fmla="*/ 127512 w 127512"/>
                      <a:gd name="connsiteY1" fmla="*/ 0 h 67351"/>
                      <a:gd name="connsiteX2" fmla="*/ 127512 w 127512"/>
                      <a:gd name="connsiteY2" fmla="*/ 67351 h 67351"/>
                      <a:gd name="connsiteX3" fmla="*/ 0 w 127512"/>
                      <a:gd name="connsiteY3" fmla="*/ 67351 h 67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7512" h="67351">
                        <a:moveTo>
                          <a:pt x="0" y="0"/>
                        </a:moveTo>
                        <a:lnTo>
                          <a:pt x="127512" y="0"/>
                        </a:lnTo>
                        <a:lnTo>
                          <a:pt x="127512" y="67351"/>
                        </a:lnTo>
                        <a:lnTo>
                          <a:pt x="0" y="6735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313" name="Freeform: Shape 3312">
                    <a:extLst>
                      <a:ext uri="{FF2B5EF4-FFF2-40B4-BE49-F238E27FC236}">
                        <a16:creationId xmlns:a16="http://schemas.microsoft.com/office/drawing/2014/main" id="{09CEE05A-78F0-4536-2B9E-E7F9F1E68845}"/>
                      </a:ext>
                    </a:extLst>
                  </p:cNvPr>
                  <p:cNvSpPr/>
                  <p:nvPr/>
                </p:nvSpPr>
                <p:spPr>
                  <a:xfrm>
                    <a:off x="2679588" y="3147055"/>
                    <a:ext cx="140215" cy="79575"/>
                  </a:xfrm>
                  <a:custGeom>
                    <a:avLst/>
                    <a:gdLst>
                      <a:gd name="connsiteX0" fmla="*/ 140216 w 140215"/>
                      <a:gd name="connsiteY0" fmla="*/ 79575 h 79575"/>
                      <a:gd name="connsiteX1" fmla="*/ 0 w 140215"/>
                      <a:gd name="connsiteY1" fmla="*/ 79575 h 79575"/>
                      <a:gd name="connsiteX2" fmla="*/ 0 w 140215"/>
                      <a:gd name="connsiteY2" fmla="*/ 0 h 79575"/>
                      <a:gd name="connsiteX3" fmla="*/ 140216 w 140215"/>
                      <a:gd name="connsiteY3" fmla="*/ 0 h 79575"/>
                      <a:gd name="connsiteX4" fmla="*/ 140216 w 140215"/>
                      <a:gd name="connsiteY4" fmla="*/ 79575 h 79575"/>
                      <a:gd name="connsiteX5" fmla="*/ 12823 w 140215"/>
                      <a:gd name="connsiteY5" fmla="*/ 67232 h 79575"/>
                      <a:gd name="connsiteX6" fmla="*/ 127512 w 140215"/>
                      <a:gd name="connsiteY6" fmla="*/ 67232 h 79575"/>
                      <a:gd name="connsiteX7" fmla="*/ 127512 w 140215"/>
                      <a:gd name="connsiteY7" fmla="*/ 12104 h 79575"/>
                      <a:gd name="connsiteX8" fmla="*/ 12823 w 140215"/>
                      <a:gd name="connsiteY8" fmla="*/ 12104 h 79575"/>
                      <a:gd name="connsiteX9" fmla="*/ 12823 w 140215"/>
                      <a:gd name="connsiteY9" fmla="*/ 67232 h 79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215" h="79575">
                        <a:moveTo>
                          <a:pt x="140216" y="79575"/>
                        </a:moveTo>
                        <a:lnTo>
                          <a:pt x="0" y="79575"/>
                        </a:lnTo>
                        <a:lnTo>
                          <a:pt x="0" y="0"/>
                        </a:lnTo>
                        <a:lnTo>
                          <a:pt x="140216" y="0"/>
                        </a:lnTo>
                        <a:lnTo>
                          <a:pt x="140216" y="79575"/>
                        </a:lnTo>
                        <a:close/>
                        <a:moveTo>
                          <a:pt x="12823" y="67232"/>
                        </a:moveTo>
                        <a:lnTo>
                          <a:pt x="127512" y="67232"/>
                        </a:lnTo>
                        <a:lnTo>
                          <a:pt x="127512" y="12104"/>
                        </a:lnTo>
                        <a:lnTo>
                          <a:pt x="12823" y="12104"/>
                        </a:lnTo>
                        <a:lnTo>
                          <a:pt x="12823" y="67232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314" name="Graphic 2">
                  <a:extLst>
                    <a:ext uri="{FF2B5EF4-FFF2-40B4-BE49-F238E27FC236}">
                      <a16:creationId xmlns:a16="http://schemas.microsoft.com/office/drawing/2014/main" id="{03B99FB8-85B6-F0D5-E14F-21407B5473B5}"/>
                    </a:ext>
                  </a:extLst>
                </p:cNvPr>
                <p:cNvGrpSpPr/>
                <p:nvPr/>
              </p:nvGrpSpPr>
              <p:grpSpPr>
                <a:xfrm>
                  <a:off x="2806980" y="3147055"/>
                  <a:ext cx="140215" cy="79575"/>
                  <a:chOff x="2806980" y="3147055"/>
                  <a:chExt cx="140215" cy="79575"/>
                </a:xfrm>
                <a:solidFill>
                  <a:srgbClr val="A87638"/>
                </a:solidFill>
              </p:grpSpPr>
              <p:sp>
                <p:nvSpPr>
                  <p:cNvPr id="3315" name="Freeform: Shape 3314">
                    <a:extLst>
                      <a:ext uri="{FF2B5EF4-FFF2-40B4-BE49-F238E27FC236}">
                        <a16:creationId xmlns:a16="http://schemas.microsoft.com/office/drawing/2014/main" id="{1ECF619A-13AF-5721-784D-11E309DAE73B}"/>
                      </a:ext>
                    </a:extLst>
                  </p:cNvPr>
                  <p:cNvSpPr/>
                  <p:nvPr/>
                </p:nvSpPr>
                <p:spPr>
                  <a:xfrm>
                    <a:off x="2813452" y="3153047"/>
                    <a:ext cx="127392" cy="67351"/>
                  </a:xfrm>
                  <a:custGeom>
                    <a:avLst/>
                    <a:gdLst>
                      <a:gd name="connsiteX0" fmla="*/ 0 w 127392"/>
                      <a:gd name="connsiteY0" fmla="*/ 0 h 67351"/>
                      <a:gd name="connsiteX1" fmla="*/ 127393 w 127392"/>
                      <a:gd name="connsiteY1" fmla="*/ 0 h 67351"/>
                      <a:gd name="connsiteX2" fmla="*/ 127393 w 127392"/>
                      <a:gd name="connsiteY2" fmla="*/ 67351 h 67351"/>
                      <a:gd name="connsiteX3" fmla="*/ 0 w 127392"/>
                      <a:gd name="connsiteY3" fmla="*/ 67351 h 67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7392" h="67351">
                        <a:moveTo>
                          <a:pt x="0" y="0"/>
                        </a:moveTo>
                        <a:lnTo>
                          <a:pt x="127393" y="0"/>
                        </a:lnTo>
                        <a:lnTo>
                          <a:pt x="127393" y="67351"/>
                        </a:lnTo>
                        <a:lnTo>
                          <a:pt x="0" y="6735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316" name="Freeform: Shape 3315">
                    <a:extLst>
                      <a:ext uri="{FF2B5EF4-FFF2-40B4-BE49-F238E27FC236}">
                        <a16:creationId xmlns:a16="http://schemas.microsoft.com/office/drawing/2014/main" id="{9EFC6A21-1299-CB02-A2F6-31C401EA8B06}"/>
                      </a:ext>
                    </a:extLst>
                  </p:cNvPr>
                  <p:cNvSpPr/>
                  <p:nvPr/>
                </p:nvSpPr>
                <p:spPr>
                  <a:xfrm>
                    <a:off x="2806980" y="3147055"/>
                    <a:ext cx="140215" cy="79575"/>
                  </a:xfrm>
                  <a:custGeom>
                    <a:avLst/>
                    <a:gdLst>
                      <a:gd name="connsiteX0" fmla="*/ 140216 w 140215"/>
                      <a:gd name="connsiteY0" fmla="*/ 79575 h 79575"/>
                      <a:gd name="connsiteX1" fmla="*/ 0 w 140215"/>
                      <a:gd name="connsiteY1" fmla="*/ 79575 h 79575"/>
                      <a:gd name="connsiteX2" fmla="*/ 0 w 140215"/>
                      <a:gd name="connsiteY2" fmla="*/ 0 h 79575"/>
                      <a:gd name="connsiteX3" fmla="*/ 140216 w 140215"/>
                      <a:gd name="connsiteY3" fmla="*/ 0 h 79575"/>
                      <a:gd name="connsiteX4" fmla="*/ 140216 w 140215"/>
                      <a:gd name="connsiteY4" fmla="*/ 79575 h 79575"/>
                      <a:gd name="connsiteX5" fmla="*/ 12823 w 140215"/>
                      <a:gd name="connsiteY5" fmla="*/ 67232 h 79575"/>
                      <a:gd name="connsiteX6" fmla="*/ 127512 w 140215"/>
                      <a:gd name="connsiteY6" fmla="*/ 67232 h 79575"/>
                      <a:gd name="connsiteX7" fmla="*/ 127512 w 140215"/>
                      <a:gd name="connsiteY7" fmla="*/ 12104 h 79575"/>
                      <a:gd name="connsiteX8" fmla="*/ 12823 w 140215"/>
                      <a:gd name="connsiteY8" fmla="*/ 12104 h 79575"/>
                      <a:gd name="connsiteX9" fmla="*/ 12823 w 140215"/>
                      <a:gd name="connsiteY9" fmla="*/ 67232 h 79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215" h="79575">
                        <a:moveTo>
                          <a:pt x="140216" y="79575"/>
                        </a:moveTo>
                        <a:lnTo>
                          <a:pt x="0" y="79575"/>
                        </a:lnTo>
                        <a:lnTo>
                          <a:pt x="0" y="0"/>
                        </a:lnTo>
                        <a:lnTo>
                          <a:pt x="140216" y="0"/>
                        </a:lnTo>
                        <a:lnTo>
                          <a:pt x="140216" y="79575"/>
                        </a:lnTo>
                        <a:close/>
                        <a:moveTo>
                          <a:pt x="12823" y="67232"/>
                        </a:moveTo>
                        <a:lnTo>
                          <a:pt x="127512" y="67232"/>
                        </a:lnTo>
                        <a:lnTo>
                          <a:pt x="127512" y="12104"/>
                        </a:lnTo>
                        <a:lnTo>
                          <a:pt x="12823" y="12104"/>
                        </a:lnTo>
                        <a:lnTo>
                          <a:pt x="12823" y="67232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317" name="Graphic 2">
                  <a:extLst>
                    <a:ext uri="{FF2B5EF4-FFF2-40B4-BE49-F238E27FC236}">
                      <a16:creationId xmlns:a16="http://schemas.microsoft.com/office/drawing/2014/main" id="{6BF352BA-459B-C77B-F91A-C6C22B0A998F}"/>
                    </a:ext>
                  </a:extLst>
                </p:cNvPr>
                <p:cNvGrpSpPr/>
                <p:nvPr/>
              </p:nvGrpSpPr>
              <p:grpSpPr>
                <a:xfrm>
                  <a:off x="2344029" y="3079583"/>
                  <a:ext cx="140215" cy="79695"/>
                  <a:chOff x="2344029" y="3079583"/>
                  <a:chExt cx="140215" cy="79695"/>
                </a:xfrm>
                <a:solidFill>
                  <a:srgbClr val="A87638"/>
                </a:solidFill>
              </p:grpSpPr>
              <p:sp>
                <p:nvSpPr>
                  <p:cNvPr id="3318" name="Freeform: Shape 3317">
                    <a:extLst>
                      <a:ext uri="{FF2B5EF4-FFF2-40B4-BE49-F238E27FC236}">
                        <a16:creationId xmlns:a16="http://schemas.microsoft.com/office/drawing/2014/main" id="{25517875-3143-E0CD-F6A4-F6BC8FEF127A}"/>
                      </a:ext>
                    </a:extLst>
                  </p:cNvPr>
                  <p:cNvSpPr/>
                  <p:nvPr/>
                </p:nvSpPr>
                <p:spPr>
                  <a:xfrm>
                    <a:off x="2350380" y="3085695"/>
                    <a:ext cx="127392" cy="67351"/>
                  </a:xfrm>
                  <a:custGeom>
                    <a:avLst/>
                    <a:gdLst>
                      <a:gd name="connsiteX0" fmla="*/ 0 w 127392"/>
                      <a:gd name="connsiteY0" fmla="*/ 0 h 67351"/>
                      <a:gd name="connsiteX1" fmla="*/ 127393 w 127392"/>
                      <a:gd name="connsiteY1" fmla="*/ 0 h 67351"/>
                      <a:gd name="connsiteX2" fmla="*/ 127393 w 127392"/>
                      <a:gd name="connsiteY2" fmla="*/ 67351 h 67351"/>
                      <a:gd name="connsiteX3" fmla="*/ 0 w 127392"/>
                      <a:gd name="connsiteY3" fmla="*/ 67351 h 67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7392" h="67351">
                        <a:moveTo>
                          <a:pt x="0" y="0"/>
                        </a:moveTo>
                        <a:lnTo>
                          <a:pt x="127393" y="0"/>
                        </a:lnTo>
                        <a:lnTo>
                          <a:pt x="127393" y="67351"/>
                        </a:lnTo>
                        <a:lnTo>
                          <a:pt x="0" y="6735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319" name="Freeform: Shape 3318">
                    <a:extLst>
                      <a:ext uri="{FF2B5EF4-FFF2-40B4-BE49-F238E27FC236}">
                        <a16:creationId xmlns:a16="http://schemas.microsoft.com/office/drawing/2014/main" id="{7FA0B653-C5AE-0AC7-4F82-F19F1576C705}"/>
                      </a:ext>
                    </a:extLst>
                  </p:cNvPr>
                  <p:cNvSpPr/>
                  <p:nvPr/>
                </p:nvSpPr>
                <p:spPr>
                  <a:xfrm>
                    <a:off x="2344029" y="3079583"/>
                    <a:ext cx="140215" cy="79695"/>
                  </a:xfrm>
                  <a:custGeom>
                    <a:avLst/>
                    <a:gdLst>
                      <a:gd name="connsiteX0" fmla="*/ 140216 w 140215"/>
                      <a:gd name="connsiteY0" fmla="*/ 79695 h 79695"/>
                      <a:gd name="connsiteX1" fmla="*/ 0 w 140215"/>
                      <a:gd name="connsiteY1" fmla="*/ 79695 h 79695"/>
                      <a:gd name="connsiteX2" fmla="*/ 0 w 140215"/>
                      <a:gd name="connsiteY2" fmla="*/ 0 h 79695"/>
                      <a:gd name="connsiteX3" fmla="*/ 140216 w 140215"/>
                      <a:gd name="connsiteY3" fmla="*/ 0 h 79695"/>
                      <a:gd name="connsiteX4" fmla="*/ 140216 w 140215"/>
                      <a:gd name="connsiteY4" fmla="*/ 79695 h 79695"/>
                      <a:gd name="connsiteX5" fmla="*/ 12703 w 140215"/>
                      <a:gd name="connsiteY5" fmla="*/ 67352 h 79695"/>
                      <a:gd name="connsiteX6" fmla="*/ 127393 w 140215"/>
                      <a:gd name="connsiteY6" fmla="*/ 67352 h 79695"/>
                      <a:gd name="connsiteX7" fmla="*/ 127393 w 140215"/>
                      <a:gd name="connsiteY7" fmla="*/ 12224 h 79695"/>
                      <a:gd name="connsiteX8" fmla="*/ 12703 w 140215"/>
                      <a:gd name="connsiteY8" fmla="*/ 12224 h 79695"/>
                      <a:gd name="connsiteX9" fmla="*/ 12703 w 140215"/>
                      <a:gd name="connsiteY9" fmla="*/ 67352 h 79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215" h="79695">
                        <a:moveTo>
                          <a:pt x="140216" y="79695"/>
                        </a:moveTo>
                        <a:lnTo>
                          <a:pt x="0" y="79695"/>
                        </a:lnTo>
                        <a:lnTo>
                          <a:pt x="0" y="0"/>
                        </a:lnTo>
                        <a:lnTo>
                          <a:pt x="140216" y="0"/>
                        </a:lnTo>
                        <a:lnTo>
                          <a:pt x="140216" y="79695"/>
                        </a:lnTo>
                        <a:close/>
                        <a:moveTo>
                          <a:pt x="12703" y="67352"/>
                        </a:moveTo>
                        <a:lnTo>
                          <a:pt x="127393" y="67352"/>
                        </a:lnTo>
                        <a:lnTo>
                          <a:pt x="127393" y="12224"/>
                        </a:lnTo>
                        <a:lnTo>
                          <a:pt x="12703" y="12224"/>
                        </a:lnTo>
                        <a:lnTo>
                          <a:pt x="12703" y="67352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320" name="Graphic 2">
                  <a:extLst>
                    <a:ext uri="{FF2B5EF4-FFF2-40B4-BE49-F238E27FC236}">
                      <a16:creationId xmlns:a16="http://schemas.microsoft.com/office/drawing/2014/main" id="{B8059D99-E426-E374-673E-44DB82302C97}"/>
                    </a:ext>
                  </a:extLst>
                </p:cNvPr>
                <p:cNvGrpSpPr/>
                <p:nvPr/>
              </p:nvGrpSpPr>
              <p:grpSpPr>
                <a:xfrm>
                  <a:off x="2471421" y="3079583"/>
                  <a:ext cx="140215" cy="79695"/>
                  <a:chOff x="2471421" y="3079583"/>
                  <a:chExt cx="140215" cy="79695"/>
                </a:xfrm>
                <a:solidFill>
                  <a:srgbClr val="A87638"/>
                </a:solidFill>
              </p:grpSpPr>
              <p:sp>
                <p:nvSpPr>
                  <p:cNvPr id="3321" name="Freeform: Shape 3320">
                    <a:extLst>
                      <a:ext uri="{FF2B5EF4-FFF2-40B4-BE49-F238E27FC236}">
                        <a16:creationId xmlns:a16="http://schemas.microsoft.com/office/drawing/2014/main" id="{94F75C41-DEB9-DA53-CE0B-8C2C68E825FD}"/>
                      </a:ext>
                    </a:extLst>
                  </p:cNvPr>
                  <p:cNvSpPr/>
                  <p:nvPr/>
                </p:nvSpPr>
                <p:spPr>
                  <a:xfrm>
                    <a:off x="2477893" y="3085695"/>
                    <a:ext cx="127392" cy="67351"/>
                  </a:xfrm>
                  <a:custGeom>
                    <a:avLst/>
                    <a:gdLst>
                      <a:gd name="connsiteX0" fmla="*/ 0 w 127392"/>
                      <a:gd name="connsiteY0" fmla="*/ 0 h 67351"/>
                      <a:gd name="connsiteX1" fmla="*/ 127393 w 127392"/>
                      <a:gd name="connsiteY1" fmla="*/ 0 h 67351"/>
                      <a:gd name="connsiteX2" fmla="*/ 127393 w 127392"/>
                      <a:gd name="connsiteY2" fmla="*/ 67351 h 67351"/>
                      <a:gd name="connsiteX3" fmla="*/ 0 w 127392"/>
                      <a:gd name="connsiteY3" fmla="*/ 67351 h 67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7392" h="67351">
                        <a:moveTo>
                          <a:pt x="0" y="0"/>
                        </a:moveTo>
                        <a:lnTo>
                          <a:pt x="127393" y="0"/>
                        </a:lnTo>
                        <a:lnTo>
                          <a:pt x="127393" y="67351"/>
                        </a:lnTo>
                        <a:lnTo>
                          <a:pt x="0" y="6735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322" name="Freeform: Shape 3321">
                    <a:extLst>
                      <a:ext uri="{FF2B5EF4-FFF2-40B4-BE49-F238E27FC236}">
                        <a16:creationId xmlns:a16="http://schemas.microsoft.com/office/drawing/2014/main" id="{1F11647D-E301-7159-C9B3-836ABA78D428}"/>
                      </a:ext>
                    </a:extLst>
                  </p:cNvPr>
                  <p:cNvSpPr/>
                  <p:nvPr/>
                </p:nvSpPr>
                <p:spPr>
                  <a:xfrm>
                    <a:off x="2471421" y="3079583"/>
                    <a:ext cx="140215" cy="79695"/>
                  </a:xfrm>
                  <a:custGeom>
                    <a:avLst/>
                    <a:gdLst>
                      <a:gd name="connsiteX0" fmla="*/ 140216 w 140215"/>
                      <a:gd name="connsiteY0" fmla="*/ 79695 h 79695"/>
                      <a:gd name="connsiteX1" fmla="*/ 0 w 140215"/>
                      <a:gd name="connsiteY1" fmla="*/ 79695 h 79695"/>
                      <a:gd name="connsiteX2" fmla="*/ 0 w 140215"/>
                      <a:gd name="connsiteY2" fmla="*/ 0 h 79695"/>
                      <a:gd name="connsiteX3" fmla="*/ 140216 w 140215"/>
                      <a:gd name="connsiteY3" fmla="*/ 0 h 79695"/>
                      <a:gd name="connsiteX4" fmla="*/ 140216 w 140215"/>
                      <a:gd name="connsiteY4" fmla="*/ 79695 h 79695"/>
                      <a:gd name="connsiteX5" fmla="*/ 12823 w 140215"/>
                      <a:gd name="connsiteY5" fmla="*/ 67352 h 79695"/>
                      <a:gd name="connsiteX6" fmla="*/ 127512 w 140215"/>
                      <a:gd name="connsiteY6" fmla="*/ 67352 h 79695"/>
                      <a:gd name="connsiteX7" fmla="*/ 127512 w 140215"/>
                      <a:gd name="connsiteY7" fmla="*/ 12224 h 79695"/>
                      <a:gd name="connsiteX8" fmla="*/ 12823 w 140215"/>
                      <a:gd name="connsiteY8" fmla="*/ 12224 h 79695"/>
                      <a:gd name="connsiteX9" fmla="*/ 12823 w 140215"/>
                      <a:gd name="connsiteY9" fmla="*/ 67352 h 79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215" h="79695">
                        <a:moveTo>
                          <a:pt x="140216" y="79695"/>
                        </a:moveTo>
                        <a:lnTo>
                          <a:pt x="0" y="79695"/>
                        </a:lnTo>
                        <a:lnTo>
                          <a:pt x="0" y="0"/>
                        </a:lnTo>
                        <a:lnTo>
                          <a:pt x="140216" y="0"/>
                        </a:lnTo>
                        <a:lnTo>
                          <a:pt x="140216" y="79695"/>
                        </a:lnTo>
                        <a:close/>
                        <a:moveTo>
                          <a:pt x="12823" y="67352"/>
                        </a:moveTo>
                        <a:lnTo>
                          <a:pt x="127512" y="67352"/>
                        </a:lnTo>
                        <a:lnTo>
                          <a:pt x="127512" y="12224"/>
                        </a:lnTo>
                        <a:lnTo>
                          <a:pt x="12823" y="12224"/>
                        </a:lnTo>
                        <a:lnTo>
                          <a:pt x="12823" y="67352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323" name="Graphic 2">
                  <a:extLst>
                    <a:ext uri="{FF2B5EF4-FFF2-40B4-BE49-F238E27FC236}">
                      <a16:creationId xmlns:a16="http://schemas.microsoft.com/office/drawing/2014/main" id="{76CD0CF6-8953-3EE5-B633-B1585A675E76}"/>
                    </a:ext>
                  </a:extLst>
                </p:cNvPr>
                <p:cNvGrpSpPr/>
                <p:nvPr/>
              </p:nvGrpSpPr>
              <p:grpSpPr>
                <a:xfrm>
                  <a:off x="2598934" y="3079583"/>
                  <a:ext cx="140215" cy="79695"/>
                  <a:chOff x="2598934" y="3079583"/>
                  <a:chExt cx="140215" cy="79695"/>
                </a:xfrm>
                <a:solidFill>
                  <a:srgbClr val="A87638"/>
                </a:solidFill>
              </p:grpSpPr>
              <p:sp>
                <p:nvSpPr>
                  <p:cNvPr id="3324" name="Freeform: Shape 3323">
                    <a:extLst>
                      <a:ext uri="{FF2B5EF4-FFF2-40B4-BE49-F238E27FC236}">
                        <a16:creationId xmlns:a16="http://schemas.microsoft.com/office/drawing/2014/main" id="{B7F28D41-BED4-08B8-B557-09860C797745}"/>
                      </a:ext>
                    </a:extLst>
                  </p:cNvPr>
                  <p:cNvSpPr/>
                  <p:nvPr/>
                </p:nvSpPr>
                <p:spPr>
                  <a:xfrm>
                    <a:off x="2605285" y="3085695"/>
                    <a:ext cx="127392" cy="67351"/>
                  </a:xfrm>
                  <a:custGeom>
                    <a:avLst/>
                    <a:gdLst>
                      <a:gd name="connsiteX0" fmla="*/ 0 w 127392"/>
                      <a:gd name="connsiteY0" fmla="*/ 0 h 67351"/>
                      <a:gd name="connsiteX1" fmla="*/ 127393 w 127392"/>
                      <a:gd name="connsiteY1" fmla="*/ 0 h 67351"/>
                      <a:gd name="connsiteX2" fmla="*/ 127393 w 127392"/>
                      <a:gd name="connsiteY2" fmla="*/ 67351 h 67351"/>
                      <a:gd name="connsiteX3" fmla="*/ 0 w 127392"/>
                      <a:gd name="connsiteY3" fmla="*/ 67351 h 67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7392" h="67351">
                        <a:moveTo>
                          <a:pt x="0" y="0"/>
                        </a:moveTo>
                        <a:lnTo>
                          <a:pt x="127393" y="0"/>
                        </a:lnTo>
                        <a:lnTo>
                          <a:pt x="127393" y="67351"/>
                        </a:lnTo>
                        <a:lnTo>
                          <a:pt x="0" y="6735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325" name="Freeform: Shape 3324">
                    <a:extLst>
                      <a:ext uri="{FF2B5EF4-FFF2-40B4-BE49-F238E27FC236}">
                        <a16:creationId xmlns:a16="http://schemas.microsoft.com/office/drawing/2014/main" id="{A7E7E4FA-7160-FEF0-1EC3-37C7A2FBFA0E}"/>
                      </a:ext>
                    </a:extLst>
                  </p:cNvPr>
                  <p:cNvSpPr/>
                  <p:nvPr/>
                </p:nvSpPr>
                <p:spPr>
                  <a:xfrm>
                    <a:off x="2598934" y="3079583"/>
                    <a:ext cx="140215" cy="79695"/>
                  </a:xfrm>
                  <a:custGeom>
                    <a:avLst/>
                    <a:gdLst>
                      <a:gd name="connsiteX0" fmla="*/ 140216 w 140215"/>
                      <a:gd name="connsiteY0" fmla="*/ 79695 h 79695"/>
                      <a:gd name="connsiteX1" fmla="*/ 0 w 140215"/>
                      <a:gd name="connsiteY1" fmla="*/ 79695 h 79695"/>
                      <a:gd name="connsiteX2" fmla="*/ 0 w 140215"/>
                      <a:gd name="connsiteY2" fmla="*/ 0 h 79695"/>
                      <a:gd name="connsiteX3" fmla="*/ 140216 w 140215"/>
                      <a:gd name="connsiteY3" fmla="*/ 0 h 79695"/>
                      <a:gd name="connsiteX4" fmla="*/ 140216 w 140215"/>
                      <a:gd name="connsiteY4" fmla="*/ 79695 h 79695"/>
                      <a:gd name="connsiteX5" fmla="*/ 12703 w 140215"/>
                      <a:gd name="connsiteY5" fmla="*/ 67352 h 79695"/>
                      <a:gd name="connsiteX6" fmla="*/ 127393 w 140215"/>
                      <a:gd name="connsiteY6" fmla="*/ 67352 h 79695"/>
                      <a:gd name="connsiteX7" fmla="*/ 127393 w 140215"/>
                      <a:gd name="connsiteY7" fmla="*/ 12224 h 79695"/>
                      <a:gd name="connsiteX8" fmla="*/ 12703 w 140215"/>
                      <a:gd name="connsiteY8" fmla="*/ 12224 h 79695"/>
                      <a:gd name="connsiteX9" fmla="*/ 12703 w 140215"/>
                      <a:gd name="connsiteY9" fmla="*/ 67352 h 79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215" h="79695">
                        <a:moveTo>
                          <a:pt x="140216" y="79695"/>
                        </a:moveTo>
                        <a:lnTo>
                          <a:pt x="0" y="79695"/>
                        </a:lnTo>
                        <a:lnTo>
                          <a:pt x="0" y="0"/>
                        </a:lnTo>
                        <a:lnTo>
                          <a:pt x="140216" y="0"/>
                        </a:lnTo>
                        <a:lnTo>
                          <a:pt x="140216" y="79695"/>
                        </a:lnTo>
                        <a:close/>
                        <a:moveTo>
                          <a:pt x="12703" y="67352"/>
                        </a:moveTo>
                        <a:lnTo>
                          <a:pt x="127393" y="67352"/>
                        </a:lnTo>
                        <a:lnTo>
                          <a:pt x="127393" y="12224"/>
                        </a:lnTo>
                        <a:lnTo>
                          <a:pt x="12703" y="12224"/>
                        </a:lnTo>
                        <a:lnTo>
                          <a:pt x="12703" y="67352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326" name="Graphic 2">
                  <a:extLst>
                    <a:ext uri="{FF2B5EF4-FFF2-40B4-BE49-F238E27FC236}">
                      <a16:creationId xmlns:a16="http://schemas.microsoft.com/office/drawing/2014/main" id="{2509A09F-A1B2-5A0F-6BBF-ECEF30FF05B9}"/>
                    </a:ext>
                  </a:extLst>
                </p:cNvPr>
                <p:cNvGrpSpPr/>
                <p:nvPr/>
              </p:nvGrpSpPr>
              <p:grpSpPr>
                <a:xfrm>
                  <a:off x="2726326" y="3079583"/>
                  <a:ext cx="140215" cy="79695"/>
                  <a:chOff x="2726326" y="3079583"/>
                  <a:chExt cx="140215" cy="79695"/>
                </a:xfrm>
                <a:solidFill>
                  <a:srgbClr val="A87638"/>
                </a:solidFill>
              </p:grpSpPr>
              <p:sp>
                <p:nvSpPr>
                  <p:cNvPr id="3327" name="Freeform: Shape 3326">
                    <a:extLst>
                      <a:ext uri="{FF2B5EF4-FFF2-40B4-BE49-F238E27FC236}">
                        <a16:creationId xmlns:a16="http://schemas.microsoft.com/office/drawing/2014/main" id="{B8C678DC-D34D-EBA0-746F-2834433899AC}"/>
                      </a:ext>
                    </a:extLst>
                  </p:cNvPr>
                  <p:cNvSpPr/>
                  <p:nvPr/>
                </p:nvSpPr>
                <p:spPr>
                  <a:xfrm>
                    <a:off x="2732678" y="3085695"/>
                    <a:ext cx="127392" cy="67351"/>
                  </a:xfrm>
                  <a:custGeom>
                    <a:avLst/>
                    <a:gdLst>
                      <a:gd name="connsiteX0" fmla="*/ 0 w 127392"/>
                      <a:gd name="connsiteY0" fmla="*/ 0 h 67351"/>
                      <a:gd name="connsiteX1" fmla="*/ 127393 w 127392"/>
                      <a:gd name="connsiteY1" fmla="*/ 0 h 67351"/>
                      <a:gd name="connsiteX2" fmla="*/ 127393 w 127392"/>
                      <a:gd name="connsiteY2" fmla="*/ 67351 h 67351"/>
                      <a:gd name="connsiteX3" fmla="*/ 0 w 127392"/>
                      <a:gd name="connsiteY3" fmla="*/ 67351 h 67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7392" h="67351">
                        <a:moveTo>
                          <a:pt x="0" y="0"/>
                        </a:moveTo>
                        <a:lnTo>
                          <a:pt x="127393" y="0"/>
                        </a:lnTo>
                        <a:lnTo>
                          <a:pt x="127393" y="67351"/>
                        </a:lnTo>
                        <a:lnTo>
                          <a:pt x="0" y="6735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328" name="Freeform: Shape 3327">
                    <a:extLst>
                      <a:ext uri="{FF2B5EF4-FFF2-40B4-BE49-F238E27FC236}">
                        <a16:creationId xmlns:a16="http://schemas.microsoft.com/office/drawing/2014/main" id="{B8B2FCA9-8C27-45FB-ACC0-648914C7E2ED}"/>
                      </a:ext>
                    </a:extLst>
                  </p:cNvPr>
                  <p:cNvSpPr/>
                  <p:nvPr/>
                </p:nvSpPr>
                <p:spPr>
                  <a:xfrm>
                    <a:off x="2726326" y="3079583"/>
                    <a:ext cx="140215" cy="79695"/>
                  </a:xfrm>
                  <a:custGeom>
                    <a:avLst/>
                    <a:gdLst>
                      <a:gd name="connsiteX0" fmla="*/ 140216 w 140215"/>
                      <a:gd name="connsiteY0" fmla="*/ 79695 h 79695"/>
                      <a:gd name="connsiteX1" fmla="*/ 0 w 140215"/>
                      <a:gd name="connsiteY1" fmla="*/ 79695 h 79695"/>
                      <a:gd name="connsiteX2" fmla="*/ 0 w 140215"/>
                      <a:gd name="connsiteY2" fmla="*/ 0 h 79695"/>
                      <a:gd name="connsiteX3" fmla="*/ 140216 w 140215"/>
                      <a:gd name="connsiteY3" fmla="*/ 0 h 79695"/>
                      <a:gd name="connsiteX4" fmla="*/ 140216 w 140215"/>
                      <a:gd name="connsiteY4" fmla="*/ 79695 h 79695"/>
                      <a:gd name="connsiteX5" fmla="*/ 12823 w 140215"/>
                      <a:gd name="connsiteY5" fmla="*/ 67352 h 79695"/>
                      <a:gd name="connsiteX6" fmla="*/ 127512 w 140215"/>
                      <a:gd name="connsiteY6" fmla="*/ 67352 h 79695"/>
                      <a:gd name="connsiteX7" fmla="*/ 127512 w 140215"/>
                      <a:gd name="connsiteY7" fmla="*/ 12224 h 79695"/>
                      <a:gd name="connsiteX8" fmla="*/ 12823 w 140215"/>
                      <a:gd name="connsiteY8" fmla="*/ 12224 h 79695"/>
                      <a:gd name="connsiteX9" fmla="*/ 12823 w 140215"/>
                      <a:gd name="connsiteY9" fmla="*/ 67352 h 79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215" h="79695">
                        <a:moveTo>
                          <a:pt x="140216" y="79695"/>
                        </a:moveTo>
                        <a:lnTo>
                          <a:pt x="0" y="79695"/>
                        </a:lnTo>
                        <a:lnTo>
                          <a:pt x="0" y="0"/>
                        </a:lnTo>
                        <a:lnTo>
                          <a:pt x="140216" y="0"/>
                        </a:lnTo>
                        <a:lnTo>
                          <a:pt x="140216" y="79695"/>
                        </a:lnTo>
                        <a:close/>
                        <a:moveTo>
                          <a:pt x="12823" y="67352"/>
                        </a:moveTo>
                        <a:lnTo>
                          <a:pt x="127512" y="67352"/>
                        </a:lnTo>
                        <a:lnTo>
                          <a:pt x="127512" y="12224"/>
                        </a:lnTo>
                        <a:lnTo>
                          <a:pt x="12823" y="12224"/>
                        </a:lnTo>
                        <a:lnTo>
                          <a:pt x="12823" y="67352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329" name="Graphic 2">
                  <a:extLst>
                    <a:ext uri="{FF2B5EF4-FFF2-40B4-BE49-F238E27FC236}">
                      <a16:creationId xmlns:a16="http://schemas.microsoft.com/office/drawing/2014/main" id="{4CE6326B-C2C9-C3FA-C375-70768A78E456}"/>
                    </a:ext>
                  </a:extLst>
                </p:cNvPr>
                <p:cNvGrpSpPr/>
                <p:nvPr/>
              </p:nvGrpSpPr>
              <p:grpSpPr>
                <a:xfrm>
                  <a:off x="2853719" y="3079583"/>
                  <a:ext cx="140215" cy="79695"/>
                  <a:chOff x="2853719" y="3079583"/>
                  <a:chExt cx="140215" cy="79695"/>
                </a:xfrm>
                <a:solidFill>
                  <a:srgbClr val="A87638"/>
                </a:solidFill>
              </p:grpSpPr>
              <p:sp>
                <p:nvSpPr>
                  <p:cNvPr id="3330" name="Freeform: Shape 3329">
                    <a:extLst>
                      <a:ext uri="{FF2B5EF4-FFF2-40B4-BE49-F238E27FC236}">
                        <a16:creationId xmlns:a16="http://schemas.microsoft.com/office/drawing/2014/main" id="{7B1B0B02-2BB0-0EA7-A5A6-D20655A18036}"/>
                      </a:ext>
                    </a:extLst>
                  </p:cNvPr>
                  <p:cNvSpPr/>
                  <p:nvPr/>
                </p:nvSpPr>
                <p:spPr>
                  <a:xfrm>
                    <a:off x="2860190" y="3085695"/>
                    <a:ext cx="127392" cy="67351"/>
                  </a:xfrm>
                  <a:custGeom>
                    <a:avLst/>
                    <a:gdLst>
                      <a:gd name="connsiteX0" fmla="*/ 0 w 127392"/>
                      <a:gd name="connsiteY0" fmla="*/ 0 h 67351"/>
                      <a:gd name="connsiteX1" fmla="*/ 127393 w 127392"/>
                      <a:gd name="connsiteY1" fmla="*/ 0 h 67351"/>
                      <a:gd name="connsiteX2" fmla="*/ 127393 w 127392"/>
                      <a:gd name="connsiteY2" fmla="*/ 67351 h 67351"/>
                      <a:gd name="connsiteX3" fmla="*/ 0 w 127392"/>
                      <a:gd name="connsiteY3" fmla="*/ 67351 h 67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7392" h="67351">
                        <a:moveTo>
                          <a:pt x="0" y="0"/>
                        </a:moveTo>
                        <a:lnTo>
                          <a:pt x="127393" y="0"/>
                        </a:lnTo>
                        <a:lnTo>
                          <a:pt x="127393" y="67351"/>
                        </a:lnTo>
                        <a:lnTo>
                          <a:pt x="0" y="6735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331" name="Freeform: Shape 3330">
                    <a:extLst>
                      <a:ext uri="{FF2B5EF4-FFF2-40B4-BE49-F238E27FC236}">
                        <a16:creationId xmlns:a16="http://schemas.microsoft.com/office/drawing/2014/main" id="{B226F67E-99C8-37E2-0F4E-8B3CB0795A91}"/>
                      </a:ext>
                    </a:extLst>
                  </p:cNvPr>
                  <p:cNvSpPr/>
                  <p:nvPr/>
                </p:nvSpPr>
                <p:spPr>
                  <a:xfrm>
                    <a:off x="2853719" y="3079583"/>
                    <a:ext cx="140215" cy="79695"/>
                  </a:xfrm>
                  <a:custGeom>
                    <a:avLst/>
                    <a:gdLst>
                      <a:gd name="connsiteX0" fmla="*/ 140216 w 140215"/>
                      <a:gd name="connsiteY0" fmla="*/ 79695 h 79695"/>
                      <a:gd name="connsiteX1" fmla="*/ 0 w 140215"/>
                      <a:gd name="connsiteY1" fmla="*/ 79695 h 79695"/>
                      <a:gd name="connsiteX2" fmla="*/ 0 w 140215"/>
                      <a:gd name="connsiteY2" fmla="*/ 0 h 79695"/>
                      <a:gd name="connsiteX3" fmla="*/ 140216 w 140215"/>
                      <a:gd name="connsiteY3" fmla="*/ 0 h 79695"/>
                      <a:gd name="connsiteX4" fmla="*/ 140216 w 140215"/>
                      <a:gd name="connsiteY4" fmla="*/ 79695 h 79695"/>
                      <a:gd name="connsiteX5" fmla="*/ 12823 w 140215"/>
                      <a:gd name="connsiteY5" fmla="*/ 67352 h 79695"/>
                      <a:gd name="connsiteX6" fmla="*/ 127513 w 140215"/>
                      <a:gd name="connsiteY6" fmla="*/ 67352 h 79695"/>
                      <a:gd name="connsiteX7" fmla="*/ 127513 w 140215"/>
                      <a:gd name="connsiteY7" fmla="*/ 12224 h 79695"/>
                      <a:gd name="connsiteX8" fmla="*/ 12823 w 140215"/>
                      <a:gd name="connsiteY8" fmla="*/ 12224 h 79695"/>
                      <a:gd name="connsiteX9" fmla="*/ 12823 w 140215"/>
                      <a:gd name="connsiteY9" fmla="*/ 67352 h 79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215" h="79695">
                        <a:moveTo>
                          <a:pt x="140216" y="79695"/>
                        </a:moveTo>
                        <a:lnTo>
                          <a:pt x="0" y="79695"/>
                        </a:lnTo>
                        <a:lnTo>
                          <a:pt x="0" y="0"/>
                        </a:lnTo>
                        <a:lnTo>
                          <a:pt x="140216" y="0"/>
                        </a:lnTo>
                        <a:lnTo>
                          <a:pt x="140216" y="79695"/>
                        </a:lnTo>
                        <a:close/>
                        <a:moveTo>
                          <a:pt x="12823" y="67352"/>
                        </a:moveTo>
                        <a:lnTo>
                          <a:pt x="127513" y="67352"/>
                        </a:lnTo>
                        <a:lnTo>
                          <a:pt x="127513" y="12224"/>
                        </a:lnTo>
                        <a:lnTo>
                          <a:pt x="12823" y="12224"/>
                        </a:lnTo>
                        <a:lnTo>
                          <a:pt x="12823" y="67352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332" name="Graphic 2">
                  <a:extLst>
                    <a:ext uri="{FF2B5EF4-FFF2-40B4-BE49-F238E27FC236}">
                      <a16:creationId xmlns:a16="http://schemas.microsoft.com/office/drawing/2014/main" id="{FBFA856F-60AC-D78C-B0BF-8D2EF5FF8FB7}"/>
                    </a:ext>
                  </a:extLst>
                </p:cNvPr>
                <p:cNvGrpSpPr/>
                <p:nvPr/>
              </p:nvGrpSpPr>
              <p:grpSpPr>
                <a:xfrm>
                  <a:off x="2280272" y="3012232"/>
                  <a:ext cx="140215" cy="79695"/>
                  <a:chOff x="2280272" y="3012232"/>
                  <a:chExt cx="140215" cy="79695"/>
                </a:xfrm>
                <a:solidFill>
                  <a:srgbClr val="A87638"/>
                </a:solidFill>
              </p:grpSpPr>
              <p:sp>
                <p:nvSpPr>
                  <p:cNvPr id="3333" name="Freeform: Shape 3332">
                    <a:extLst>
                      <a:ext uri="{FF2B5EF4-FFF2-40B4-BE49-F238E27FC236}">
                        <a16:creationId xmlns:a16="http://schemas.microsoft.com/office/drawing/2014/main" id="{CD6D2E38-7774-3CA4-5567-35DF3D94B9A1}"/>
                      </a:ext>
                    </a:extLst>
                  </p:cNvPr>
                  <p:cNvSpPr/>
                  <p:nvPr/>
                </p:nvSpPr>
                <p:spPr>
                  <a:xfrm>
                    <a:off x="2286624" y="3018344"/>
                    <a:ext cx="127392" cy="67351"/>
                  </a:xfrm>
                  <a:custGeom>
                    <a:avLst/>
                    <a:gdLst>
                      <a:gd name="connsiteX0" fmla="*/ 0 w 127392"/>
                      <a:gd name="connsiteY0" fmla="*/ 0 h 67351"/>
                      <a:gd name="connsiteX1" fmla="*/ 127393 w 127392"/>
                      <a:gd name="connsiteY1" fmla="*/ 0 h 67351"/>
                      <a:gd name="connsiteX2" fmla="*/ 127393 w 127392"/>
                      <a:gd name="connsiteY2" fmla="*/ 67352 h 67351"/>
                      <a:gd name="connsiteX3" fmla="*/ 0 w 127392"/>
                      <a:gd name="connsiteY3" fmla="*/ 67352 h 67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7392" h="67351">
                        <a:moveTo>
                          <a:pt x="0" y="0"/>
                        </a:moveTo>
                        <a:lnTo>
                          <a:pt x="127393" y="0"/>
                        </a:lnTo>
                        <a:lnTo>
                          <a:pt x="127393" y="67352"/>
                        </a:lnTo>
                        <a:lnTo>
                          <a:pt x="0" y="67352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334" name="Freeform: Shape 3333">
                    <a:extLst>
                      <a:ext uri="{FF2B5EF4-FFF2-40B4-BE49-F238E27FC236}">
                        <a16:creationId xmlns:a16="http://schemas.microsoft.com/office/drawing/2014/main" id="{869D3ABC-7F25-37C7-0BCE-EA1AC9CF449C}"/>
                      </a:ext>
                    </a:extLst>
                  </p:cNvPr>
                  <p:cNvSpPr/>
                  <p:nvPr/>
                </p:nvSpPr>
                <p:spPr>
                  <a:xfrm>
                    <a:off x="2280272" y="3012232"/>
                    <a:ext cx="140215" cy="79695"/>
                  </a:xfrm>
                  <a:custGeom>
                    <a:avLst/>
                    <a:gdLst>
                      <a:gd name="connsiteX0" fmla="*/ 140216 w 140215"/>
                      <a:gd name="connsiteY0" fmla="*/ 79695 h 79695"/>
                      <a:gd name="connsiteX1" fmla="*/ 0 w 140215"/>
                      <a:gd name="connsiteY1" fmla="*/ 79695 h 79695"/>
                      <a:gd name="connsiteX2" fmla="*/ 0 w 140215"/>
                      <a:gd name="connsiteY2" fmla="*/ 0 h 79695"/>
                      <a:gd name="connsiteX3" fmla="*/ 140216 w 140215"/>
                      <a:gd name="connsiteY3" fmla="*/ 0 h 79695"/>
                      <a:gd name="connsiteX4" fmla="*/ 140216 w 140215"/>
                      <a:gd name="connsiteY4" fmla="*/ 79695 h 79695"/>
                      <a:gd name="connsiteX5" fmla="*/ 12823 w 140215"/>
                      <a:gd name="connsiteY5" fmla="*/ 67351 h 79695"/>
                      <a:gd name="connsiteX6" fmla="*/ 127512 w 140215"/>
                      <a:gd name="connsiteY6" fmla="*/ 67351 h 79695"/>
                      <a:gd name="connsiteX7" fmla="*/ 127512 w 140215"/>
                      <a:gd name="connsiteY7" fmla="*/ 12224 h 79695"/>
                      <a:gd name="connsiteX8" fmla="*/ 12823 w 140215"/>
                      <a:gd name="connsiteY8" fmla="*/ 12224 h 79695"/>
                      <a:gd name="connsiteX9" fmla="*/ 12823 w 140215"/>
                      <a:gd name="connsiteY9" fmla="*/ 67351 h 79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215" h="79695">
                        <a:moveTo>
                          <a:pt x="140216" y="79695"/>
                        </a:moveTo>
                        <a:lnTo>
                          <a:pt x="0" y="79695"/>
                        </a:lnTo>
                        <a:lnTo>
                          <a:pt x="0" y="0"/>
                        </a:lnTo>
                        <a:lnTo>
                          <a:pt x="140216" y="0"/>
                        </a:lnTo>
                        <a:lnTo>
                          <a:pt x="140216" y="79695"/>
                        </a:lnTo>
                        <a:close/>
                        <a:moveTo>
                          <a:pt x="12823" y="67351"/>
                        </a:moveTo>
                        <a:lnTo>
                          <a:pt x="127512" y="67351"/>
                        </a:lnTo>
                        <a:lnTo>
                          <a:pt x="127512" y="12224"/>
                        </a:lnTo>
                        <a:lnTo>
                          <a:pt x="12823" y="12224"/>
                        </a:lnTo>
                        <a:lnTo>
                          <a:pt x="12823" y="6735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335" name="Graphic 2">
                  <a:extLst>
                    <a:ext uri="{FF2B5EF4-FFF2-40B4-BE49-F238E27FC236}">
                      <a16:creationId xmlns:a16="http://schemas.microsoft.com/office/drawing/2014/main" id="{379F27E9-77C5-30EF-B744-CD3DBFBEF203}"/>
                    </a:ext>
                  </a:extLst>
                </p:cNvPr>
                <p:cNvGrpSpPr/>
                <p:nvPr/>
              </p:nvGrpSpPr>
              <p:grpSpPr>
                <a:xfrm>
                  <a:off x="2407785" y="3012232"/>
                  <a:ext cx="140215" cy="79695"/>
                  <a:chOff x="2407785" y="3012232"/>
                  <a:chExt cx="140215" cy="79695"/>
                </a:xfrm>
                <a:solidFill>
                  <a:srgbClr val="A87638"/>
                </a:solidFill>
              </p:grpSpPr>
              <p:sp>
                <p:nvSpPr>
                  <p:cNvPr id="3336" name="Freeform: Shape 3335">
                    <a:extLst>
                      <a:ext uri="{FF2B5EF4-FFF2-40B4-BE49-F238E27FC236}">
                        <a16:creationId xmlns:a16="http://schemas.microsoft.com/office/drawing/2014/main" id="{3E030FFA-BC91-3E15-2A2B-EC5677E5AC52}"/>
                      </a:ext>
                    </a:extLst>
                  </p:cNvPr>
                  <p:cNvSpPr/>
                  <p:nvPr/>
                </p:nvSpPr>
                <p:spPr>
                  <a:xfrm>
                    <a:off x="2414136" y="3018344"/>
                    <a:ext cx="127392" cy="67351"/>
                  </a:xfrm>
                  <a:custGeom>
                    <a:avLst/>
                    <a:gdLst>
                      <a:gd name="connsiteX0" fmla="*/ 0 w 127392"/>
                      <a:gd name="connsiteY0" fmla="*/ 0 h 67351"/>
                      <a:gd name="connsiteX1" fmla="*/ 127393 w 127392"/>
                      <a:gd name="connsiteY1" fmla="*/ 0 h 67351"/>
                      <a:gd name="connsiteX2" fmla="*/ 127393 w 127392"/>
                      <a:gd name="connsiteY2" fmla="*/ 67352 h 67351"/>
                      <a:gd name="connsiteX3" fmla="*/ 0 w 127392"/>
                      <a:gd name="connsiteY3" fmla="*/ 67352 h 67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7392" h="67351">
                        <a:moveTo>
                          <a:pt x="0" y="0"/>
                        </a:moveTo>
                        <a:lnTo>
                          <a:pt x="127393" y="0"/>
                        </a:lnTo>
                        <a:lnTo>
                          <a:pt x="127393" y="67352"/>
                        </a:lnTo>
                        <a:lnTo>
                          <a:pt x="0" y="67352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337" name="Freeform: Shape 3336">
                    <a:extLst>
                      <a:ext uri="{FF2B5EF4-FFF2-40B4-BE49-F238E27FC236}">
                        <a16:creationId xmlns:a16="http://schemas.microsoft.com/office/drawing/2014/main" id="{85078086-5C49-EDD7-669A-EF1684E55476}"/>
                      </a:ext>
                    </a:extLst>
                  </p:cNvPr>
                  <p:cNvSpPr/>
                  <p:nvPr/>
                </p:nvSpPr>
                <p:spPr>
                  <a:xfrm>
                    <a:off x="2407785" y="3012232"/>
                    <a:ext cx="140215" cy="79695"/>
                  </a:xfrm>
                  <a:custGeom>
                    <a:avLst/>
                    <a:gdLst>
                      <a:gd name="connsiteX0" fmla="*/ 140216 w 140215"/>
                      <a:gd name="connsiteY0" fmla="*/ 79695 h 79695"/>
                      <a:gd name="connsiteX1" fmla="*/ 0 w 140215"/>
                      <a:gd name="connsiteY1" fmla="*/ 79695 h 79695"/>
                      <a:gd name="connsiteX2" fmla="*/ 0 w 140215"/>
                      <a:gd name="connsiteY2" fmla="*/ 0 h 79695"/>
                      <a:gd name="connsiteX3" fmla="*/ 140216 w 140215"/>
                      <a:gd name="connsiteY3" fmla="*/ 0 h 79695"/>
                      <a:gd name="connsiteX4" fmla="*/ 140216 w 140215"/>
                      <a:gd name="connsiteY4" fmla="*/ 79695 h 79695"/>
                      <a:gd name="connsiteX5" fmla="*/ 12703 w 140215"/>
                      <a:gd name="connsiteY5" fmla="*/ 67351 h 79695"/>
                      <a:gd name="connsiteX6" fmla="*/ 127393 w 140215"/>
                      <a:gd name="connsiteY6" fmla="*/ 67351 h 79695"/>
                      <a:gd name="connsiteX7" fmla="*/ 127393 w 140215"/>
                      <a:gd name="connsiteY7" fmla="*/ 12224 h 79695"/>
                      <a:gd name="connsiteX8" fmla="*/ 12703 w 140215"/>
                      <a:gd name="connsiteY8" fmla="*/ 12224 h 79695"/>
                      <a:gd name="connsiteX9" fmla="*/ 12703 w 140215"/>
                      <a:gd name="connsiteY9" fmla="*/ 67351 h 79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215" h="79695">
                        <a:moveTo>
                          <a:pt x="140216" y="79695"/>
                        </a:moveTo>
                        <a:lnTo>
                          <a:pt x="0" y="79695"/>
                        </a:lnTo>
                        <a:lnTo>
                          <a:pt x="0" y="0"/>
                        </a:lnTo>
                        <a:lnTo>
                          <a:pt x="140216" y="0"/>
                        </a:lnTo>
                        <a:lnTo>
                          <a:pt x="140216" y="79695"/>
                        </a:lnTo>
                        <a:close/>
                        <a:moveTo>
                          <a:pt x="12703" y="67351"/>
                        </a:moveTo>
                        <a:lnTo>
                          <a:pt x="127393" y="67351"/>
                        </a:lnTo>
                        <a:lnTo>
                          <a:pt x="127393" y="12224"/>
                        </a:lnTo>
                        <a:lnTo>
                          <a:pt x="12703" y="12224"/>
                        </a:lnTo>
                        <a:lnTo>
                          <a:pt x="12703" y="6735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338" name="Graphic 2">
                  <a:extLst>
                    <a:ext uri="{FF2B5EF4-FFF2-40B4-BE49-F238E27FC236}">
                      <a16:creationId xmlns:a16="http://schemas.microsoft.com/office/drawing/2014/main" id="{8754A6B6-BA30-90B0-EF92-5ED9A714C077}"/>
                    </a:ext>
                  </a:extLst>
                </p:cNvPr>
                <p:cNvGrpSpPr/>
                <p:nvPr/>
              </p:nvGrpSpPr>
              <p:grpSpPr>
                <a:xfrm>
                  <a:off x="2535178" y="3012232"/>
                  <a:ext cx="140215" cy="79695"/>
                  <a:chOff x="2535178" y="3012232"/>
                  <a:chExt cx="140215" cy="79695"/>
                </a:xfrm>
                <a:solidFill>
                  <a:srgbClr val="A87638"/>
                </a:solidFill>
              </p:grpSpPr>
              <p:sp>
                <p:nvSpPr>
                  <p:cNvPr id="3339" name="Freeform: Shape 3338">
                    <a:extLst>
                      <a:ext uri="{FF2B5EF4-FFF2-40B4-BE49-F238E27FC236}">
                        <a16:creationId xmlns:a16="http://schemas.microsoft.com/office/drawing/2014/main" id="{F546459D-08B9-141C-3B46-B8D6FC876052}"/>
                      </a:ext>
                    </a:extLst>
                  </p:cNvPr>
                  <p:cNvSpPr/>
                  <p:nvPr/>
                </p:nvSpPr>
                <p:spPr>
                  <a:xfrm>
                    <a:off x="2541529" y="3018344"/>
                    <a:ext cx="127512" cy="67351"/>
                  </a:xfrm>
                  <a:custGeom>
                    <a:avLst/>
                    <a:gdLst>
                      <a:gd name="connsiteX0" fmla="*/ 0 w 127512"/>
                      <a:gd name="connsiteY0" fmla="*/ 0 h 67351"/>
                      <a:gd name="connsiteX1" fmla="*/ 127513 w 127512"/>
                      <a:gd name="connsiteY1" fmla="*/ 0 h 67351"/>
                      <a:gd name="connsiteX2" fmla="*/ 127513 w 127512"/>
                      <a:gd name="connsiteY2" fmla="*/ 67352 h 67351"/>
                      <a:gd name="connsiteX3" fmla="*/ 0 w 127512"/>
                      <a:gd name="connsiteY3" fmla="*/ 67352 h 67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7512" h="67351">
                        <a:moveTo>
                          <a:pt x="0" y="0"/>
                        </a:moveTo>
                        <a:lnTo>
                          <a:pt x="127513" y="0"/>
                        </a:lnTo>
                        <a:lnTo>
                          <a:pt x="127513" y="67352"/>
                        </a:lnTo>
                        <a:lnTo>
                          <a:pt x="0" y="67352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340" name="Freeform: Shape 3339">
                    <a:extLst>
                      <a:ext uri="{FF2B5EF4-FFF2-40B4-BE49-F238E27FC236}">
                        <a16:creationId xmlns:a16="http://schemas.microsoft.com/office/drawing/2014/main" id="{90B34AB3-C394-BB4C-7A91-82535CF9C451}"/>
                      </a:ext>
                    </a:extLst>
                  </p:cNvPr>
                  <p:cNvSpPr/>
                  <p:nvPr/>
                </p:nvSpPr>
                <p:spPr>
                  <a:xfrm>
                    <a:off x="2535178" y="3012232"/>
                    <a:ext cx="140215" cy="79695"/>
                  </a:xfrm>
                  <a:custGeom>
                    <a:avLst/>
                    <a:gdLst>
                      <a:gd name="connsiteX0" fmla="*/ 140216 w 140215"/>
                      <a:gd name="connsiteY0" fmla="*/ 79695 h 79695"/>
                      <a:gd name="connsiteX1" fmla="*/ 0 w 140215"/>
                      <a:gd name="connsiteY1" fmla="*/ 79695 h 79695"/>
                      <a:gd name="connsiteX2" fmla="*/ 0 w 140215"/>
                      <a:gd name="connsiteY2" fmla="*/ 0 h 79695"/>
                      <a:gd name="connsiteX3" fmla="*/ 140216 w 140215"/>
                      <a:gd name="connsiteY3" fmla="*/ 0 h 79695"/>
                      <a:gd name="connsiteX4" fmla="*/ 140216 w 140215"/>
                      <a:gd name="connsiteY4" fmla="*/ 79695 h 79695"/>
                      <a:gd name="connsiteX5" fmla="*/ 12823 w 140215"/>
                      <a:gd name="connsiteY5" fmla="*/ 67351 h 79695"/>
                      <a:gd name="connsiteX6" fmla="*/ 127512 w 140215"/>
                      <a:gd name="connsiteY6" fmla="*/ 67351 h 79695"/>
                      <a:gd name="connsiteX7" fmla="*/ 127512 w 140215"/>
                      <a:gd name="connsiteY7" fmla="*/ 12224 h 79695"/>
                      <a:gd name="connsiteX8" fmla="*/ 12823 w 140215"/>
                      <a:gd name="connsiteY8" fmla="*/ 12224 h 79695"/>
                      <a:gd name="connsiteX9" fmla="*/ 12823 w 140215"/>
                      <a:gd name="connsiteY9" fmla="*/ 67351 h 79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215" h="79695">
                        <a:moveTo>
                          <a:pt x="140216" y="79695"/>
                        </a:moveTo>
                        <a:lnTo>
                          <a:pt x="0" y="79695"/>
                        </a:lnTo>
                        <a:lnTo>
                          <a:pt x="0" y="0"/>
                        </a:lnTo>
                        <a:lnTo>
                          <a:pt x="140216" y="0"/>
                        </a:lnTo>
                        <a:lnTo>
                          <a:pt x="140216" y="79695"/>
                        </a:lnTo>
                        <a:close/>
                        <a:moveTo>
                          <a:pt x="12823" y="67351"/>
                        </a:moveTo>
                        <a:lnTo>
                          <a:pt x="127512" y="67351"/>
                        </a:lnTo>
                        <a:lnTo>
                          <a:pt x="127512" y="12224"/>
                        </a:lnTo>
                        <a:lnTo>
                          <a:pt x="12823" y="12224"/>
                        </a:lnTo>
                        <a:lnTo>
                          <a:pt x="12823" y="6735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341" name="Graphic 2">
                  <a:extLst>
                    <a:ext uri="{FF2B5EF4-FFF2-40B4-BE49-F238E27FC236}">
                      <a16:creationId xmlns:a16="http://schemas.microsoft.com/office/drawing/2014/main" id="{4FC67D0D-9252-50C7-1B1F-2D34D00FF2F7}"/>
                    </a:ext>
                  </a:extLst>
                </p:cNvPr>
                <p:cNvGrpSpPr/>
                <p:nvPr/>
              </p:nvGrpSpPr>
              <p:grpSpPr>
                <a:xfrm>
                  <a:off x="2662570" y="3012232"/>
                  <a:ext cx="140215" cy="79695"/>
                  <a:chOff x="2662570" y="3012232"/>
                  <a:chExt cx="140215" cy="79695"/>
                </a:xfrm>
                <a:solidFill>
                  <a:srgbClr val="A87638"/>
                </a:solidFill>
              </p:grpSpPr>
              <p:sp>
                <p:nvSpPr>
                  <p:cNvPr id="3342" name="Freeform: Shape 3341">
                    <a:extLst>
                      <a:ext uri="{FF2B5EF4-FFF2-40B4-BE49-F238E27FC236}">
                        <a16:creationId xmlns:a16="http://schemas.microsoft.com/office/drawing/2014/main" id="{5DAF115F-DF27-7924-EAA7-5CD916B1D7D9}"/>
                      </a:ext>
                    </a:extLst>
                  </p:cNvPr>
                  <p:cNvSpPr/>
                  <p:nvPr/>
                </p:nvSpPr>
                <p:spPr>
                  <a:xfrm>
                    <a:off x="2669042" y="3018344"/>
                    <a:ext cx="127392" cy="67351"/>
                  </a:xfrm>
                  <a:custGeom>
                    <a:avLst/>
                    <a:gdLst>
                      <a:gd name="connsiteX0" fmla="*/ 0 w 127392"/>
                      <a:gd name="connsiteY0" fmla="*/ 0 h 67351"/>
                      <a:gd name="connsiteX1" fmla="*/ 127393 w 127392"/>
                      <a:gd name="connsiteY1" fmla="*/ 0 h 67351"/>
                      <a:gd name="connsiteX2" fmla="*/ 127393 w 127392"/>
                      <a:gd name="connsiteY2" fmla="*/ 67352 h 67351"/>
                      <a:gd name="connsiteX3" fmla="*/ 0 w 127392"/>
                      <a:gd name="connsiteY3" fmla="*/ 67352 h 67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7392" h="67351">
                        <a:moveTo>
                          <a:pt x="0" y="0"/>
                        </a:moveTo>
                        <a:lnTo>
                          <a:pt x="127393" y="0"/>
                        </a:lnTo>
                        <a:lnTo>
                          <a:pt x="127393" y="67352"/>
                        </a:lnTo>
                        <a:lnTo>
                          <a:pt x="0" y="67352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343" name="Freeform: Shape 3342">
                    <a:extLst>
                      <a:ext uri="{FF2B5EF4-FFF2-40B4-BE49-F238E27FC236}">
                        <a16:creationId xmlns:a16="http://schemas.microsoft.com/office/drawing/2014/main" id="{905B48E9-4D40-15FE-246E-29D7B451876B}"/>
                      </a:ext>
                    </a:extLst>
                  </p:cNvPr>
                  <p:cNvSpPr/>
                  <p:nvPr/>
                </p:nvSpPr>
                <p:spPr>
                  <a:xfrm>
                    <a:off x="2662570" y="3012232"/>
                    <a:ext cx="140215" cy="79695"/>
                  </a:xfrm>
                  <a:custGeom>
                    <a:avLst/>
                    <a:gdLst>
                      <a:gd name="connsiteX0" fmla="*/ 140216 w 140215"/>
                      <a:gd name="connsiteY0" fmla="*/ 79695 h 79695"/>
                      <a:gd name="connsiteX1" fmla="*/ 0 w 140215"/>
                      <a:gd name="connsiteY1" fmla="*/ 79695 h 79695"/>
                      <a:gd name="connsiteX2" fmla="*/ 0 w 140215"/>
                      <a:gd name="connsiteY2" fmla="*/ 0 h 79695"/>
                      <a:gd name="connsiteX3" fmla="*/ 140216 w 140215"/>
                      <a:gd name="connsiteY3" fmla="*/ 0 h 79695"/>
                      <a:gd name="connsiteX4" fmla="*/ 140216 w 140215"/>
                      <a:gd name="connsiteY4" fmla="*/ 79695 h 79695"/>
                      <a:gd name="connsiteX5" fmla="*/ 12823 w 140215"/>
                      <a:gd name="connsiteY5" fmla="*/ 67351 h 79695"/>
                      <a:gd name="connsiteX6" fmla="*/ 127512 w 140215"/>
                      <a:gd name="connsiteY6" fmla="*/ 67351 h 79695"/>
                      <a:gd name="connsiteX7" fmla="*/ 127512 w 140215"/>
                      <a:gd name="connsiteY7" fmla="*/ 12224 h 79695"/>
                      <a:gd name="connsiteX8" fmla="*/ 12823 w 140215"/>
                      <a:gd name="connsiteY8" fmla="*/ 12224 h 79695"/>
                      <a:gd name="connsiteX9" fmla="*/ 12823 w 140215"/>
                      <a:gd name="connsiteY9" fmla="*/ 67351 h 79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215" h="79695">
                        <a:moveTo>
                          <a:pt x="140216" y="79695"/>
                        </a:moveTo>
                        <a:lnTo>
                          <a:pt x="0" y="79695"/>
                        </a:lnTo>
                        <a:lnTo>
                          <a:pt x="0" y="0"/>
                        </a:lnTo>
                        <a:lnTo>
                          <a:pt x="140216" y="0"/>
                        </a:lnTo>
                        <a:lnTo>
                          <a:pt x="140216" y="79695"/>
                        </a:lnTo>
                        <a:close/>
                        <a:moveTo>
                          <a:pt x="12823" y="67351"/>
                        </a:moveTo>
                        <a:lnTo>
                          <a:pt x="127512" y="67351"/>
                        </a:lnTo>
                        <a:lnTo>
                          <a:pt x="127512" y="12224"/>
                        </a:lnTo>
                        <a:lnTo>
                          <a:pt x="12823" y="12224"/>
                        </a:lnTo>
                        <a:lnTo>
                          <a:pt x="12823" y="6735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344" name="Graphic 2">
                  <a:extLst>
                    <a:ext uri="{FF2B5EF4-FFF2-40B4-BE49-F238E27FC236}">
                      <a16:creationId xmlns:a16="http://schemas.microsoft.com/office/drawing/2014/main" id="{36FF2833-6E70-A640-9235-3D03AAD63481}"/>
                    </a:ext>
                  </a:extLst>
                </p:cNvPr>
                <p:cNvGrpSpPr/>
                <p:nvPr/>
              </p:nvGrpSpPr>
              <p:grpSpPr>
                <a:xfrm>
                  <a:off x="2790202" y="3012232"/>
                  <a:ext cx="140095" cy="79695"/>
                  <a:chOff x="2790202" y="3012232"/>
                  <a:chExt cx="140095" cy="79695"/>
                </a:xfrm>
                <a:solidFill>
                  <a:srgbClr val="A87638"/>
                </a:solidFill>
              </p:grpSpPr>
              <p:sp>
                <p:nvSpPr>
                  <p:cNvPr id="3345" name="Freeform: Shape 3344">
                    <a:extLst>
                      <a:ext uri="{FF2B5EF4-FFF2-40B4-BE49-F238E27FC236}">
                        <a16:creationId xmlns:a16="http://schemas.microsoft.com/office/drawing/2014/main" id="{4C813D49-ACEF-7DEC-2F33-29C892CC79B9}"/>
                      </a:ext>
                    </a:extLst>
                  </p:cNvPr>
                  <p:cNvSpPr/>
                  <p:nvPr/>
                </p:nvSpPr>
                <p:spPr>
                  <a:xfrm>
                    <a:off x="2796434" y="3018344"/>
                    <a:ext cx="127392" cy="67351"/>
                  </a:xfrm>
                  <a:custGeom>
                    <a:avLst/>
                    <a:gdLst>
                      <a:gd name="connsiteX0" fmla="*/ 0 w 127392"/>
                      <a:gd name="connsiteY0" fmla="*/ 0 h 67351"/>
                      <a:gd name="connsiteX1" fmla="*/ 127393 w 127392"/>
                      <a:gd name="connsiteY1" fmla="*/ 0 h 67351"/>
                      <a:gd name="connsiteX2" fmla="*/ 127393 w 127392"/>
                      <a:gd name="connsiteY2" fmla="*/ 67352 h 67351"/>
                      <a:gd name="connsiteX3" fmla="*/ 0 w 127392"/>
                      <a:gd name="connsiteY3" fmla="*/ 67352 h 67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7392" h="67351">
                        <a:moveTo>
                          <a:pt x="0" y="0"/>
                        </a:moveTo>
                        <a:lnTo>
                          <a:pt x="127393" y="0"/>
                        </a:lnTo>
                        <a:lnTo>
                          <a:pt x="127393" y="67352"/>
                        </a:lnTo>
                        <a:lnTo>
                          <a:pt x="0" y="67352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346" name="Freeform: Shape 3345">
                    <a:extLst>
                      <a:ext uri="{FF2B5EF4-FFF2-40B4-BE49-F238E27FC236}">
                        <a16:creationId xmlns:a16="http://schemas.microsoft.com/office/drawing/2014/main" id="{04AEB964-7DC0-7A1F-2246-64BB894BE4D6}"/>
                      </a:ext>
                    </a:extLst>
                  </p:cNvPr>
                  <p:cNvSpPr/>
                  <p:nvPr/>
                </p:nvSpPr>
                <p:spPr>
                  <a:xfrm>
                    <a:off x="2790202" y="3012232"/>
                    <a:ext cx="140095" cy="79695"/>
                  </a:xfrm>
                  <a:custGeom>
                    <a:avLst/>
                    <a:gdLst>
                      <a:gd name="connsiteX0" fmla="*/ 140096 w 140095"/>
                      <a:gd name="connsiteY0" fmla="*/ 79695 h 79695"/>
                      <a:gd name="connsiteX1" fmla="*/ 0 w 140095"/>
                      <a:gd name="connsiteY1" fmla="*/ 79695 h 79695"/>
                      <a:gd name="connsiteX2" fmla="*/ 0 w 140095"/>
                      <a:gd name="connsiteY2" fmla="*/ 0 h 79695"/>
                      <a:gd name="connsiteX3" fmla="*/ 140096 w 140095"/>
                      <a:gd name="connsiteY3" fmla="*/ 0 h 79695"/>
                      <a:gd name="connsiteX4" fmla="*/ 140096 w 140095"/>
                      <a:gd name="connsiteY4" fmla="*/ 79695 h 79695"/>
                      <a:gd name="connsiteX5" fmla="*/ 12583 w 140095"/>
                      <a:gd name="connsiteY5" fmla="*/ 67351 h 79695"/>
                      <a:gd name="connsiteX6" fmla="*/ 127273 w 140095"/>
                      <a:gd name="connsiteY6" fmla="*/ 67351 h 79695"/>
                      <a:gd name="connsiteX7" fmla="*/ 127273 w 140095"/>
                      <a:gd name="connsiteY7" fmla="*/ 12224 h 79695"/>
                      <a:gd name="connsiteX8" fmla="*/ 12583 w 140095"/>
                      <a:gd name="connsiteY8" fmla="*/ 12224 h 79695"/>
                      <a:gd name="connsiteX9" fmla="*/ 12583 w 140095"/>
                      <a:gd name="connsiteY9" fmla="*/ 67351 h 79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095" h="79695">
                        <a:moveTo>
                          <a:pt x="140096" y="79695"/>
                        </a:moveTo>
                        <a:lnTo>
                          <a:pt x="0" y="79695"/>
                        </a:lnTo>
                        <a:lnTo>
                          <a:pt x="0" y="0"/>
                        </a:lnTo>
                        <a:lnTo>
                          <a:pt x="140096" y="0"/>
                        </a:lnTo>
                        <a:lnTo>
                          <a:pt x="140096" y="79695"/>
                        </a:lnTo>
                        <a:close/>
                        <a:moveTo>
                          <a:pt x="12583" y="67351"/>
                        </a:moveTo>
                        <a:lnTo>
                          <a:pt x="127273" y="67351"/>
                        </a:lnTo>
                        <a:lnTo>
                          <a:pt x="127273" y="12224"/>
                        </a:lnTo>
                        <a:lnTo>
                          <a:pt x="12583" y="12224"/>
                        </a:lnTo>
                        <a:lnTo>
                          <a:pt x="12583" y="6735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347" name="Graphic 2">
                  <a:extLst>
                    <a:ext uri="{FF2B5EF4-FFF2-40B4-BE49-F238E27FC236}">
                      <a16:creationId xmlns:a16="http://schemas.microsoft.com/office/drawing/2014/main" id="{90D07C3B-D851-8B25-9C05-DC7497CF467E}"/>
                    </a:ext>
                  </a:extLst>
                </p:cNvPr>
                <p:cNvGrpSpPr/>
                <p:nvPr/>
              </p:nvGrpSpPr>
              <p:grpSpPr>
                <a:xfrm>
                  <a:off x="2327011" y="2944880"/>
                  <a:ext cx="140215" cy="79575"/>
                  <a:chOff x="2327011" y="2944880"/>
                  <a:chExt cx="140215" cy="79575"/>
                </a:xfrm>
                <a:solidFill>
                  <a:srgbClr val="A87638"/>
                </a:solidFill>
              </p:grpSpPr>
              <p:sp>
                <p:nvSpPr>
                  <p:cNvPr id="3348" name="Freeform: Shape 3347">
                    <a:extLst>
                      <a:ext uri="{FF2B5EF4-FFF2-40B4-BE49-F238E27FC236}">
                        <a16:creationId xmlns:a16="http://schemas.microsoft.com/office/drawing/2014/main" id="{C681CCC2-4013-4C50-0E33-309238CC2F31}"/>
                      </a:ext>
                    </a:extLst>
                  </p:cNvPr>
                  <p:cNvSpPr/>
                  <p:nvPr/>
                </p:nvSpPr>
                <p:spPr>
                  <a:xfrm>
                    <a:off x="2333363" y="2950992"/>
                    <a:ext cx="127512" cy="67351"/>
                  </a:xfrm>
                  <a:custGeom>
                    <a:avLst/>
                    <a:gdLst>
                      <a:gd name="connsiteX0" fmla="*/ 0 w 127512"/>
                      <a:gd name="connsiteY0" fmla="*/ 0 h 67351"/>
                      <a:gd name="connsiteX1" fmla="*/ 127513 w 127512"/>
                      <a:gd name="connsiteY1" fmla="*/ 0 h 67351"/>
                      <a:gd name="connsiteX2" fmla="*/ 127513 w 127512"/>
                      <a:gd name="connsiteY2" fmla="*/ 67351 h 67351"/>
                      <a:gd name="connsiteX3" fmla="*/ 0 w 127512"/>
                      <a:gd name="connsiteY3" fmla="*/ 67351 h 67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7512" h="67351">
                        <a:moveTo>
                          <a:pt x="0" y="0"/>
                        </a:moveTo>
                        <a:lnTo>
                          <a:pt x="127513" y="0"/>
                        </a:lnTo>
                        <a:lnTo>
                          <a:pt x="127513" y="67351"/>
                        </a:lnTo>
                        <a:lnTo>
                          <a:pt x="0" y="6735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349" name="Freeform: Shape 3348">
                    <a:extLst>
                      <a:ext uri="{FF2B5EF4-FFF2-40B4-BE49-F238E27FC236}">
                        <a16:creationId xmlns:a16="http://schemas.microsoft.com/office/drawing/2014/main" id="{50267183-D3EA-7C48-A03C-450DB16EA277}"/>
                      </a:ext>
                    </a:extLst>
                  </p:cNvPr>
                  <p:cNvSpPr/>
                  <p:nvPr/>
                </p:nvSpPr>
                <p:spPr>
                  <a:xfrm>
                    <a:off x="2327011" y="2944880"/>
                    <a:ext cx="140215" cy="79575"/>
                  </a:xfrm>
                  <a:custGeom>
                    <a:avLst/>
                    <a:gdLst>
                      <a:gd name="connsiteX0" fmla="*/ 140216 w 140215"/>
                      <a:gd name="connsiteY0" fmla="*/ 79575 h 79575"/>
                      <a:gd name="connsiteX1" fmla="*/ 0 w 140215"/>
                      <a:gd name="connsiteY1" fmla="*/ 79575 h 79575"/>
                      <a:gd name="connsiteX2" fmla="*/ 0 w 140215"/>
                      <a:gd name="connsiteY2" fmla="*/ 0 h 79575"/>
                      <a:gd name="connsiteX3" fmla="*/ 140216 w 140215"/>
                      <a:gd name="connsiteY3" fmla="*/ 0 h 79575"/>
                      <a:gd name="connsiteX4" fmla="*/ 140216 w 140215"/>
                      <a:gd name="connsiteY4" fmla="*/ 79575 h 79575"/>
                      <a:gd name="connsiteX5" fmla="*/ 12823 w 140215"/>
                      <a:gd name="connsiteY5" fmla="*/ 67351 h 79575"/>
                      <a:gd name="connsiteX6" fmla="*/ 127512 w 140215"/>
                      <a:gd name="connsiteY6" fmla="*/ 67351 h 79575"/>
                      <a:gd name="connsiteX7" fmla="*/ 127512 w 140215"/>
                      <a:gd name="connsiteY7" fmla="*/ 12224 h 79575"/>
                      <a:gd name="connsiteX8" fmla="*/ 12823 w 140215"/>
                      <a:gd name="connsiteY8" fmla="*/ 12224 h 79575"/>
                      <a:gd name="connsiteX9" fmla="*/ 12823 w 140215"/>
                      <a:gd name="connsiteY9" fmla="*/ 67351 h 79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215" h="79575">
                        <a:moveTo>
                          <a:pt x="140216" y="79575"/>
                        </a:moveTo>
                        <a:lnTo>
                          <a:pt x="0" y="79575"/>
                        </a:lnTo>
                        <a:lnTo>
                          <a:pt x="0" y="0"/>
                        </a:lnTo>
                        <a:lnTo>
                          <a:pt x="140216" y="0"/>
                        </a:lnTo>
                        <a:lnTo>
                          <a:pt x="140216" y="79575"/>
                        </a:lnTo>
                        <a:close/>
                        <a:moveTo>
                          <a:pt x="12823" y="67351"/>
                        </a:moveTo>
                        <a:lnTo>
                          <a:pt x="127512" y="67351"/>
                        </a:lnTo>
                        <a:lnTo>
                          <a:pt x="127512" y="12224"/>
                        </a:lnTo>
                        <a:lnTo>
                          <a:pt x="12823" y="12224"/>
                        </a:lnTo>
                        <a:lnTo>
                          <a:pt x="12823" y="6735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350" name="Graphic 2">
                  <a:extLst>
                    <a:ext uri="{FF2B5EF4-FFF2-40B4-BE49-F238E27FC236}">
                      <a16:creationId xmlns:a16="http://schemas.microsoft.com/office/drawing/2014/main" id="{167E5B8A-537F-D52B-E84E-1D399CA22B3D}"/>
                    </a:ext>
                  </a:extLst>
                </p:cNvPr>
                <p:cNvGrpSpPr/>
                <p:nvPr/>
              </p:nvGrpSpPr>
              <p:grpSpPr>
                <a:xfrm>
                  <a:off x="2454523" y="2944880"/>
                  <a:ext cx="140215" cy="79575"/>
                  <a:chOff x="2454523" y="2944880"/>
                  <a:chExt cx="140215" cy="79575"/>
                </a:xfrm>
                <a:solidFill>
                  <a:srgbClr val="A87638"/>
                </a:solidFill>
              </p:grpSpPr>
              <p:sp>
                <p:nvSpPr>
                  <p:cNvPr id="3351" name="Freeform: Shape 3350">
                    <a:extLst>
                      <a:ext uri="{FF2B5EF4-FFF2-40B4-BE49-F238E27FC236}">
                        <a16:creationId xmlns:a16="http://schemas.microsoft.com/office/drawing/2014/main" id="{D3B415F8-3743-E14B-3B51-4A068AE2A15C}"/>
                      </a:ext>
                    </a:extLst>
                  </p:cNvPr>
                  <p:cNvSpPr/>
                  <p:nvPr/>
                </p:nvSpPr>
                <p:spPr>
                  <a:xfrm>
                    <a:off x="2460875" y="2950992"/>
                    <a:ext cx="127392" cy="67351"/>
                  </a:xfrm>
                  <a:custGeom>
                    <a:avLst/>
                    <a:gdLst>
                      <a:gd name="connsiteX0" fmla="*/ 0 w 127392"/>
                      <a:gd name="connsiteY0" fmla="*/ 0 h 67351"/>
                      <a:gd name="connsiteX1" fmla="*/ 127393 w 127392"/>
                      <a:gd name="connsiteY1" fmla="*/ 0 h 67351"/>
                      <a:gd name="connsiteX2" fmla="*/ 127393 w 127392"/>
                      <a:gd name="connsiteY2" fmla="*/ 67351 h 67351"/>
                      <a:gd name="connsiteX3" fmla="*/ 0 w 127392"/>
                      <a:gd name="connsiteY3" fmla="*/ 67351 h 67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7392" h="67351">
                        <a:moveTo>
                          <a:pt x="0" y="0"/>
                        </a:moveTo>
                        <a:lnTo>
                          <a:pt x="127393" y="0"/>
                        </a:lnTo>
                        <a:lnTo>
                          <a:pt x="127393" y="67351"/>
                        </a:lnTo>
                        <a:lnTo>
                          <a:pt x="0" y="6735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352" name="Freeform: Shape 3351">
                    <a:extLst>
                      <a:ext uri="{FF2B5EF4-FFF2-40B4-BE49-F238E27FC236}">
                        <a16:creationId xmlns:a16="http://schemas.microsoft.com/office/drawing/2014/main" id="{0609C0A7-7849-883A-B2CE-B76465E67360}"/>
                      </a:ext>
                    </a:extLst>
                  </p:cNvPr>
                  <p:cNvSpPr/>
                  <p:nvPr/>
                </p:nvSpPr>
                <p:spPr>
                  <a:xfrm>
                    <a:off x="2454523" y="2944880"/>
                    <a:ext cx="140215" cy="79575"/>
                  </a:xfrm>
                  <a:custGeom>
                    <a:avLst/>
                    <a:gdLst>
                      <a:gd name="connsiteX0" fmla="*/ 140216 w 140215"/>
                      <a:gd name="connsiteY0" fmla="*/ 79575 h 79575"/>
                      <a:gd name="connsiteX1" fmla="*/ 0 w 140215"/>
                      <a:gd name="connsiteY1" fmla="*/ 79575 h 79575"/>
                      <a:gd name="connsiteX2" fmla="*/ 0 w 140215"/>
                      <a:gd name="connsiteY2" fmla="*/ 0 h 79575"/>
                      <a:gd name="connsiteX3" fmla="*/ 140216 w 140215"/>
                      <a:gd name="connsiteY3" fmla="*/ 0 h 79575"/>
                      <a:gd name="connsiteX4" fmla="*/ 140216 w 140215"/>
                      <a:gd name="connsiteY4" fmla="*/ 79575 h 79575"/>
                      <a:gd name="connsiteX5" fmla="*/ 12703 w 140215"/>
                      <a:gd name="connsiteY5" fmla="*/ 67351 h 79575"/>
                      <a:gd name="connsiteX6" fmla="*/ 127393 w 140215"/>
                      <a:gd name="connsiteY6" fmla="*/ 67351 h 79575"/>
                      <a:gd name="connsiteX7" fmla="*/ 127393 w 140215"/>
                      <a:gd name="connsiteY7" fmla="*/ 12224 h 79575"/>
                      <a:gd name="connsiteX8" fmla="*/ 12703 w 140215"/>
                      <a:gd name="connsiteY8" fmla="*/ 12224 h 79575"/>
                      <a:gd name="connsiteX9" fmla="*/ 12703 w 140215"/>
                      <a:gd name="connsiteY9" fmla="*/ 67351 h 79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215" h="79575">
                        <a:moveTo>
                          <a:pt x="140216" y="79575"/>
                        </a:moveTo>
                        <a:lnTo>
                          <a:pt x="0" y="79575"/>
                        </a:lnTo>
                        <a:lnTo>
                          <a:pt x="0" y="0"/>
                        </a:lnTo>
                        <a:lnTo>
                          <a:pt x="140216" y="0"/>
                        </a:lnTo>
                        <a:lnTo>
                          <a:pt x="140216" y="79575"/>
                        </a:lnTo>
                        <a:close/>
                        <a:moveTo>
                          <a:pt x="12703" y="67351"/>
                        </a:moveTo>
                        <a:lnTo>
                          <a:pt x="127393" y="67351"/>
                        </a:lnTo>
                        <a:lnTo>
                          <a:pt x="127393" y="12224"/>
                        </a:lnTo>
                        <a:lnTo>
                          <a:pt x="12703" y="12224"/>
                        </a:lnTo>
                        <a:lnTo>
                          <a:pt x="12703" y="6735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353" name="Graphic 2">
                  <a:extLst>
                    <a:ext uri="{FF2B5EF4-FFF2-40B4-BE49-F238E27FC236}">
                      <a16:creationId xmlns:a16="http://schemas.microsoft.com/office/drawing/2014/main" id="{F0A9792B-3654-8C22-381E-E8D969F4231E}"/>
                    </a:ext>
                  </a:extLst>
                </p:cNvPr>
                <p:cNvGrpSpPr/>
                <p:nvPr/>
              </p:nvGrpSpPr>
              <p:grpSpPr>
                <a:xfrm>
                  <a:off x="2581916" y="2944880"/>
                  <a:ext cx="140215" cy="79575"/>
                  <a:chOff x="2581916" y="2944880"/>
                  <a:chExt cx="140215" cy="79575"/>
                </a:xfrm>
                <a:solidFill>
                  <a:srgbClr val="A87638"/>
                </a:solidFill>
              </p:grpSpPr>
              <p:sp>
                <p:nvSpPr>
                  <p:cNvPr id="3354" name="Freeform: Shape 3353">
                    <a:extLst>
                      <a:ext uri="{FF2B5EF4-FFF2-40B4-BE49-F238E27FC236}">
                        <a16:creationId xmlns:a16="http://schemas.microsoft.com/office/drawing/2014/main" id="{A68608FD-9D6D-EBFC-4216-321C3D59E35D}"/>
                      </a:ext>
                    </a:extLst>
                  </p:cNvPr>
                  <p:cNvSpPr/>
                  <p:nvPr/>
                </p:nvSpPr>
                <p:spPr>
                  <a:xfrm>
                    <a:off x="2588268" y="2950992"/>
                    <a:ext cx="127392" cy="67351"/>
                  </a:xfrm>
                  <a:custGeom>
                    <a:avLst/>
                    <a:gdLst>
                      <a:gd name="connsiteX0" fmla="*/ 0 w 127392"/>
                      <a:gd name="connsiteY0" fmla="*/ 0 h 67351"/>
                      <a:gd name="connsiteX1" fmla="*/ 127393 w 127392"/>
                      <a:gd name="connsiteY1" fmla="*/ 0 h 67351"/>
                      <a:gd name="connsiteX2" fmla="*/ 127393 w 127392"/>
                      <a:gd name="connsiteY2" fmla="*/ 67351 h 67351"/>
                      <a:gd name="connsiteX3" fmla="*/ 0 w 127392"/>
                      <a:gd name="connsiteY3" fmla="*/ 67351 h 67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7392" h="67351">
                        <a:moveTo>
                          <a:pt x="0" y="0"/>
                        </a:moveTo>
                        <a:lnTo>
                          <a:pt x="127393" y="0"/>
                        </a:lnTo>
                        <a:lnTo>
                          <a:pt x="127393" y="67351"/>
                        </a:lnTo>
                        <a:lnTo>
                          <a:pt x="0" y="6735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355" name="Freeform: Shape 3354">
                    <a:extLst>
                      <a:ext uri="{FF2B5EF4-FFF2-40B4-BE49-F238E27FC236}">
                        <a16:creationId xmlns:a16="http://schemas.microsoft.com/office/drawing/2014/main" id="{6A062A71-0588-FAC0-F4A8-F93D52D14E56}"/>
                      </a:ext>
                    </a:extLst>
                  </p:cNvPr>
                  <p:cNvSpPr/>
                  <p:nvPr/>
                </p:nvSpPr>
                <p:spPr>
                  <a:xfrm>
                    <a:off x="2581916" y="2944880"/>
                    <a:ext cx="140215" cy="79575"/>
                  </a:xfrm>
                  <a:custGeom>
                    <a:avLst/>
                    <a:gdLst>
                      <a:gd name="connsiteX0" fmla="*/ 140216 w 140215"/>
                      <a:gd name="connsiteY0" fmla="*/ 79575 h 79575"/>
                      <a:gd name="connsiteX1" fmla="*/ 0 w 140215"/>
                      <a:gd name="connsiteY1" fmla="*/ 79575 h 79575"/>
                      <a:gd name="connsiteX2" fmla="*/ 0 w 140215"/>
                      <a:gd name="connsiteY2" fmla="*/ 0 h 79575"/>
                      <a:gd name="connsiteX3" fmla="*/ 140216 w 140215"/>
                      <a:gd name="connsiteY3" fmla="*/ 0 h 79575"/>
                      <a:gd name="connsiteX4" fmla="*/ 140216 w 140215"/>
                      <a:gd name="connsiteY4" fmla="*/ 79575 h 79575"/>
                      <a:gd name="connsiteX5" fmla="*/ 12823 w 140215"/>
                      <a:gd name="connsiteY5" fmla="*/ 67351 h 79575"/>
                      <a:gd name="connsiteX6" fmla="*/ 127512 w 140215"/>
                      <a:gd name="connsiteY6" fmla="*/ 67351 h 79575"/>
                      <a:gd name="connsiteX7" fmla="*/ 127512 w 140215"/>
                      <a:gd name="connsiteY7" fmla="*/ 12224 h 79575"/>
                      <a:gd name="connsiteX8" fmla="*/ 12823 w 140215"/>
                      <a:gd name="connsiteY8" fmla="*/ 12224 h 79575"/>
                      <a:gd name="connsiteX9" fmla="*/ 12823 w 140215"/>
                      <a:gd name="connsiteY9" fmla="*/ 67351 h 79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215" h="79575">
                        <a:moveTo>
                          <a:pt x="140216" y="79575"/>
                        </a:moveTo>
                        <a:lnTo>
                          <a:pt x="0" y="79575"/>
                        </a:lnTo>
                        <a:lnTo>
                          <a:pt x="0" y="0"/>
                        </a:lnTo>
                        <a:lnTo>
                          <a:pt x="140216" y="0"/>
                        </a:lnTo>
                        <a:lnTo>
                          <a:pt x="140216" y="79575"/>
                        </a:lnTo>
                        <a:close/>
                        <a:moveTo>
                          <a:pt x="12823" y="67351"/>
                        </a:moveTo>
                        <a:lnTo>
                          <a:pt x="127512" y="67351"/>
                        </a:lnTo>
                        <a:lnTo>
                          <a:pt x="127512" y="12224"/>
                        </a:lnTo>
                        <a:lnTo>
                          <a:pt x="12823" y="12224"/>
                        </a:lnTo>
                        <a:lnTo>
                          <a:pt x="12823" y="6735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356" name="Graphic 2">
                  <a:extLst>
                    <a:ext uri="{FF2B5EF4-FFF2-40B4-BE49-F238E27FC236}">
                      <a16:creationId xmlns:a16="http://schemas.microsoft.com/office/drawing/2014/main" id="{3279B2E2-E612-17FC-DEDD-801393DC8F7E}"/>
                    </a:ext>
                  </a:extLst>
                </p:cNvPr>
                <p:cNvGrpSpPr/>
                <p:nvPr/>
              </p:nvGrpSpPr>
              <p:grpSpPr>
                <a:xfrm>
                  <a:off x="2709309" y="2944880"/>
                  <a:ext cx="140215" cy="79575"/>
                  <a:chOff x="2709309" y="2944880"/>
                  <a:chExt cx="140215" cy="79575"/>
                </a:xfrm>
                <a:solidFill>
                  <a:srgbClr val="A87638"/>
                </a:solidFill>
              </p:grpSpPr>
              <p:sp>
                <p:nvSpPr>
                  <p:cNvPr id="3357" name="Freeform: Shape 3356">
                    <a:extLst>
                      <a:ext uri="{FF2B5EF4-FFF2-40B4-BE49-F238E27FC236}">
                        <a16:creationId xmlns:a16="http://schemas.microsoft.com/office/drawing/2014/main" id="{4A98CC8D-3CEE-87E2-2882-5024CF4791B9}"/>
                      </a:ext>
                    </a:extLst>
                  </p:cNvPr>
                  <p:cNvSpPr/>
                  <p:nvPr/>
                </p:nvSpPr>
                <p:spPr>
                  <a:xfrm>
                    <a:off x="2715780" y="2950992"/>
                    <a:ext cx="127392" cy="67351"/>
                  </a:xfrm>
                  <a:custGeom>
                    <a:avLst/>
                    <a:gdLst>
                      <a:gd name="connsiteX0" fmla="*/ 0 w 127392"/>
                      <a:gd name="connsiteY0" fmla="*/ 0 h 67351"/>
                      <a:gd name="connsiteX1" fmla="*/ 127393 w 127392"/>
                      <a:gd name="connsiteY1" fmla="*/ 0 h 67351"/>
                      <a:gd name="connsiteX2" fmla="*/ 127393 w 127392"/>
                      <a:gd name="connsiteY2" fmla="*/ 67351 h 67351"/>
                      <a:gd name="connsiteX3" fmla="*/ 0 w 127392"/>
                      <a:gd name="connsiteY3" fmla="*/ 67351 h 67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7392" h="67351">
                        <a:moveTo>
                          <a:pt x="0" y="0"/>
                        </a:moveTo>
                        <a:lnTo>
                          <a:pt x="127393" y="0"/>
                        </a:lnTo>
                        <a:lnTo>
                          <a:pt x="127393" y="67351"/>
                        </a:lnTo>
                        <a:lnTo>
                          <a:pt x="0" y="6735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358" name="Freeform: Shape 3357">
                    <a:extLst>
                      <a:ext uri="{FF2B5EF4-FFF2-40B4-BE49-F238E27FC236}">
                        <a16:creationId xmlns:a16="http://schemas.microsoft.com/office/drawing/2014/main" id="{8874DCA1-52FF-F50B-249A-BE7938EA95BB}"/>
                      </a:ext>
                    </a:extLst>
                  </p:cNvPr>
                  <p:cNvSpPr/>
                  <p:nvPr/>
                </p:nvSpPr>
                <p:spPr>
                  <a:xfrm>
                    <a:off x="2709309" y="2944880"/>
                    <a:ext cx="140215" cy="79575"/>
                  </a:xfrm>
                  <a:custGeom>
                    <a:avLst/>
                    <a:gdLst>
                      <a:gd name="connsiteX0" fmla="*/ 140216 w 140215"/>
                      <a:gd name="connsiteY0" fmla="*/ 79575 h 79575"/>
                      <a:gd name="connsiteX1" fmla="*/ 0 w 140215"/>
                      <a:gd name="connsiteY1" fmla="*/ 79575 h 79575"/>
                      <a:gd name="connsiteX2" fmla="*/ 0 w 140215"/>
                      <a:gd name="connsiteY2" fmla="*/ 0 h 79575"/>
                      <a:gd name="connsiteX3" fmla="*/ 140216 w 140215"/>
                      <a:gd name="connsiteY3" fmla="*/ 0 h 79575"/>
                      <a:gd name="connsiteX4" fmla="*/ 140216 w 140215"/>
                      <a:gd name="connsiteY4" fmla="*/ 79575 h 79575"/>
                      <a:gd name="connsiteX5" fmla="*/ 12823 w 140215"/>
                      <a:gd name="connsiteY5" fmla="*/ 67351 h 79575"/>
                      <a:gd name="connsiteX6" fmla="*/ 127512 w 140215"/>
                      <a:gd name="connsiteY6" fmla="*/ 67351 h 79575"/>
                      <a:gd name="connsiteX7" fmla="*/ 127512 w 140215"/>
                      <a:gd name="connsiteY7" fmla="*/ 12224 h 79575"/>
                      <a:gd name="connsiteX8" fmla="*/ 12823 w 140215"/>
                      <a:gd name="connsiteY8" fmla="*/ 12224 h 79575"/>
                      <a:gd name="connsiteX9" fmla="*/ 12823 w 140215"/>
                      <a:gd name="connsiteY9" fmla="*/ 67351 h 79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215" h="79575">
                        <a:moveTo>
                          <a:pt x="140216" y="79575"/>
                        </a:moveTo>
                        <a:lnTo>
                          <a:pt x="0" y="79575"/>
                        </a:lnTo>
                        <a:lnTo>
                          <a:pt x="0" y="0"/>
                        </a:lnTo>
                        <a:lnTo>
                          <a:pt x="140216" y="0"/>
                        </a:lnTo>
                        <a:lnTo>
                          <a:pt x="140216" y="79575"/>
                        </a:lnTo>
                        <a:close/>
                        <a:moveTo>
                          <a:pt x="12823" y="67351"/>
                        </a:moveTo>
                        <a:lnTo>
                          <a:pt x="127512" y="67351"/>
                        </a:lnTo>
                        <a:lnTo>
                          <a:pt x="127512" y="12224"/>
                        </a:lnTo>
                        <a:lnTo>
                          <a:pt x="12823" y="12224"/>
                        </a:lnTo>
                        <a:lnTo>
                          <a:pt x="12823" y="6735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359" name="Graphic 2">
                  <a:extLst>
                    <a:ext uri="{FF2B5EF4-FFF2-40B4-BE49-F238E27FC236}">
                      <a16:creationId xmlns:a16="http://schemas.microsoft.com/office/drawing/2014/main" id="{8E427A8E-CE51-CFB4-3B9F-32908933F323}"/>
                    </a:ext>
                  </a:extLst>
                </p:cNvPr>
                <p:cNvGrpSpPr/>
                <p:nvPr/>
              </p:nvGrpSpPr>
              <p:grpSpPr>
                <a:xfrm>
                  <a:off x="2836821" y="2944880"/>
                  <a:ext cx="140215" cy="79575"/>
                  <a:chOff x="2836821" y="2944880"/>
                  <a:chExt cx="140215" cy="79575"/>
                </a:xfrm>
                <a:solidFill>
                  <a:srgbClr val="A87638"/>
                </a:solidFill>
              </p:grpSpPr>
              <p:sp>
                <p:nvSpPr>
                  <p:cNvPr id="3360" name="Freeform: Shape 3359">
                    <a:extLst>
                      <a:ext uri="{FF2B5EF4-FFF2-40B4-BE49-F238E27FC236}">
                        <a16:creationId xmlns:a16="http://schemas.microsoft.com/office/drawing/2014/main" id="{F1BE5148-5C51-4E4E-4481-60C32F0D795F}"/>
                      </a:ext>
                    </a:extLst>
                  </p:cNvPr>
                  <p:cNvSpPr/>
                  <p:nvPr/>
                </p:nvSpPr>
                <p:spPr>
                  <a:xfrm>
                    <a:off x="2843173" y="2950992"/>
                    <a:ext cx="127512" cy="67351"/>
                  </a:xfrm>
                  <a:custGeom>
                    <a:avLst/>
                    <a:gdLst>
                      <a:gd name="connsiteX0" fmla="*/ 0 w 127512"/>
                      <a:gd name="connsiteY0" fmla="*/ 0 h 67351"/>
                      <a:gd name="connsiteX1" fmla="*/ 127512 w 127512"/>
                      <a:gd name="connsiteY1" fmla="*/ 0 h 67351"/>
                      <a:gd name="connsiteX2" fmla="*/ 127512 w 127512"/>
                      <a:gd name="connsiteY2" fmla="*/ 67351 h 67351"/>
                      <a:gd name="connsiteX3" fmla="*/ 0 w 127512"/>
                      <a:gd name="connsiteY3" fmla="*/ 67351 h 67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7512" h="67351">
                        <a:moveTo>
                          <a:pt x="0" y="0"/>
                        </a:moveTo>
                        <a:lnTo>
                          <a:pt x="127512" y="0"/>
                        </a:lnTo>
                        <a:lnTo>
                          <a:pt x="127512" y="67351"/>
                        </a:lnTo>
                        <a:lnTo>
                          <a:pt x="0" y="6735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361" name="Freeform: Shape 3360">
                    <a:extLst>
                      <a:ext uri="{FF2B5EF4-FFF2-40B4-BE49-F238E27FC236}">
                        <a16:creationId xmlns:a16="http://schemas.microsoft.com/office/drawing/2014/main" id="{4AAF961E-184E-3D5E-2382-0FEBF0B2FEE0}"/>
                      </a:ext>
                    </a:extLst>
                  </p:cNvPr>
                  <p:cNvSpPr/>
                  <p:nvPr/>
                </p:nvSpPr>
                <p:spPr>
                  <a:xfrm>
                    <a:off x="2836821" y="2944880"/>
                    <a:ext cx="140215" cy="79575"/>
                  </a:xfrm>
                  <a:custGeom>
                    <a:avLst/>
                    <a:gdLst>
                      <a:gd name="connsiteX0" fmla="*/ 140216 w 140215"/>
                      <a:gd name="connsiteY0" fmla="*/ 79575 h 79575"/>
                      <a:gd name="connsiteX1" fmla="*/ 0 w 140215"/>
                      <a:gd name="connsiteY1" fmla="*/ 79575 h 79575"/>
                      <a:gd name="connsiteX2" fmla="*/ 0 w 140215"/>
                      <a:gd name="connsiteY2" fmla="*/ 0 h 79575"/>
                      <a:gd name="connsiteX3" fmla="*/ 140216 w 140215"/>
                      <a:gd name="connsiteY3" fmla="*/ 0 h 79575"/>
                      <a:gd name="connsiteX4" fmla="*/ 140216 w 140215"/>
                      <a:gd name="connsiteY4" fmla="*/ 79575 h 79575"/>
                      <a:gd name="connsiteX5" fmla="*/ 12703 w 140215"/>
                      <a:gd name="connsiteY5" fmla="*/ 67351 h 79575"/>
                      <a:gd name="connsiteX6" fmla="*/ 127392 w 140215"/>
                      <a:gd name="connsiteY6" fmla="*/ 67351 h 79575"/>
                      <a:gd name="connsiteX7" fmla="*/ 127392 w 140215"/>
                      <a:gd name="connsiteY7" fmla="*/ 12224 h 79575"/>
                      <a:gd name="connsiteX8" fmla="*/ 12703 w 140215"/>
                      <a:gd name="connsiteY8" fmla="*/ 12224 h 79575"/>
                      <a:gd name="connsiteX9" fmla="*/ 12703 w 140215"/>
                      <a:gd name="connsiteY9" fmla="*/ 67351 h 79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215" h="79575">
                        <a:moveTo>
                          <a:pt x="140216" y="79575"/>
                        </a:moveTo>
                        <a:lnTo>
                          <a:pt x="0" y="79575"/>
                        </a:lnTo>
                        <a:lnTo>
                          <a:pt x="0" y="0"/>
                        </a:lnTo>
                        <a:lnTo>
                          <a:pt x="140216" y="0"/>
                        </a:lnTo>
                        <a:lnTo>
                          <a:pt x="140216" y="79575"/>
                        </a:lnTo>
                        <a:close/>
                        <a:moveTo>
                          <a:pt x="12703" y="67351"/>
                        </a:moveTo>
                        <a:lnTo>
                          <a:pt x="127392" y="67351"/>
                        </a:lnTo>
                        <a:lnTo>
                          <a:pt x="127392" y="12224"/>
                        </a:lnTo>
                        <a:lnTo>
                          <a:pt x="12703" y="12224"/>
                        </a:lnTo>
                        <a:lnTo>
                          <a:pt x="12703" y="6735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362" name="Graphic 2">
                  <a:extLst>
                    <a:ext uri="{FF2B5EF4-FFF2-40B4-BE49-F238E27FC236}">
                      <a16:creationId xmlns:a16="http://schemas.microsoft.com/office/drawing/2014/main" id="{248C3D92-DFC8-9770-2B60-C46006B123B0}"/>
                    </a:ext>
                  </a:extLst>
                </p:cNvPr>
                <p:cNvGrpSpPr/>
                <p:nvPr/>
              </p:nvGrpSpPr>
              <p:grpSpPr>
                <a:xfrm>
                  <a:off x="2263255" y="2877529"/>
                  <a:ext cx="140215" cy="79575"/>
                  <a:chOff x="2263255" y="2877529"/>
                  <a:chExt cx="140215" cy="79575"/>
                </a:xfrm>
                <a:solidFill>
                  <a:srgbClr val="A87638"/>
                </a:solidFill>
              </p:grpSpPr>
              <p:sp>
                <p:nvSpPr>
                  <p:cNvPr id="3363" name="Freeform: Shape 3362">
                    <a:extLst>
                      <a:ext uri="{FF2B5EF4-FFF2-40B4-BE49-F238E27FC236}">
                        <a16:creationId xmlns:a16="http://schemas.microsoft.com/office/drawing/2014/main" id="{727668D4-E6A8-4A0C-9C39-9B708ABA80BB}"/>
                      </a:ext>
                    </a:extLst>
                  </p:cNvPr>
                  <p:cNvSpPr/>
                  <p:nvPr/>
                </p:nvSpPr>
                <p:spPr>
                  <a:xfrm>
                    <a:off x="2269726" y="2883641"/>
                    <a:ext cx="127392" cy="67471"/>
                  </a:xfrm>
                  <a:custGeom>
                    <a:avLst/>
                    <a:gdLst>
                      <a:gd name="connsiteX0" fmla="*/ 0 w 127392"/>
                      <a:gd name="connsiteY0" fmla="*/ 0 h 67471"/>
                      <a:gd name="connsiteX1" fmla="*/ 127393 w 127392"/>
                      <a:gd name="connsiteY1" fmla="*/ 0 h 67471"/>
                      <a:gd name="connsiteX2" fmla="*/ 127393 w 127392"/>
                      <a:gd name="connsiteY2" fmla="*/ 67471 h 67471"/>
                      <a:gd name="connsiteX3" fmla="*/ 0 w 127392"/>
                      <a:gd name="connsiteY3" fmla="*/ 67471 h 67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7392" h="67471">
                        <a:moveTo>
                          <a:pt x="0" y="0"/>
                        </a:moveTo>
                        <a:lnTo>
                          <a:pt x="127393" y="0"/>
                        </a:lnTo>
                        <a:lnTo>
                          <a:pt x="127393" y="67471"/>
                        </a:lnTo>
                        <a:lnTo>
                          <a:pt x="0" y="6747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364" name="Freeform: Shape 3363">
                    <a:extLst>
                      <a:ext uri="{FF2B5EF4-FFF2-40B4-BE49-F238E27FC236}">
                        <a16:creationId xmlns:a16="http://schemas.microsoft.com/office/drawing/2014/main" id="{E7C14798-2B59-7739-2382-7916B4DEA1DC}"/>
                      </a:ext>
                    </a:extLst>
                  </p:cNvPr>
                  <p:cNvSpPr/>
                  <p:nvPr/>
                </p:nvSpPr>
                <p:spPr>
                  <a:xfrm>
                    <a:off x="2263255" y="2877529"/>
                    <a:ext cx="140215" cy="79575"/>
                  </a:xfrm>
                  <a:custGeom>
                    <a:avLst/>
                    <a:gdLst>
                      <a:gd name="connsiteX0" fmla="*/ 140216 w 140215"/>
                      <a:gd name="connsiteY0" fmla="*/ 79575 h 79575"/>
                      <a:gd name="connsiteX1" fmla="*/ 0 w 140215"/>
                      <a:gd name="connsiteY1" fmla="*/ 79575 h 79575"/>
                      <a:gd name="connsiteX2" fmla="*/ 0 w 140215"/>
                      <a:gd name="connsiteY2" fmla="*/ 0 h 79575"/>
                      <a:gd name="connsiteX3" fmla="*/ 140216 w 140215"/>
                      <a:gd name="connsiteY3" fmla="*/ 0 h 79575"/>
                      <a:gd name="connsiteX4" fmla="*/ 140216 w 140215"/>
                      <a:gd name="connsiteY4" fmla="*/ 79575 h 79575"/>
                      <a:gd name="connsiteX5" fmla="*/ 12823 w 140215"/>
                      <a:gd name="connsiteY5" fmla="*/ 67352 h 79575"/>
                      <a:gd name="connsiteX6" fmla="*/ 127512 w 140215"/>
                      <a:gd name="connsiteY6" fmla="*/ 67352 h 79575"/>
                      <a:gd name="connsiteX7" fmla="*/ 127512 w 140215"/>
                      <a:gd name="connsiteY7" fmla="*/ 12224 h 79575"/>
                      <a:gd name="connsiteX8" fmla="*/ 12823 w 140215"/>
                      <a:gd name="connsiteY8" fmla="*/ 12224 h 79575"/>
                      <a:gd name="connsiteX9" fmla="*/ 12823 w 140215"/>
                      <a:gd name="connsiteY9" fmla="*/ 67352 h 79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215" h="79575">
                        <a:moveTo>
                          <a:pt x="140216" y="79575"/>
                        </a:moveTo>
                        <a:lnTo>
                          <a:pt x="0" y="79575"/>
                        </a:lnTo>
                        <a:lnTo>
                          <a:pt x="0" y="0"/>
                        </a:lnTo>
                        <a:lnTo>
                          <a:pt x="140216" y="0"/>
                        </a:lnTo>
                        <a:lnTo>
                          <a:pt x="140216" y="79575"/>
                        </a:lnTo>
                        <a:close/>
                        <a:moveTo>
                          <a:pt x="12823" y="67352"/>
                        </a:moveTo>
                        <a:lnTo>
                          <a:pt x="127512" y="67352"/>
                        </a:lnTo>
                        <a:lnTo>
                          <a:pt x="127512" y="12224"/>
                        </a:lnTo>
                        <a:lnTo>
                          <a:pt x="12823" y="12224"/>
                        </a:lnTo>
                        <a:lnTo>
                          <a:pt x="12823" y="67352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365" name="Graphic 2">
                  <a:extLst>
                    <a:ext uri="{FF2B5EF4-FFF2-40B4-BE49-F238E27FC236}">
                      <a16:creationId xmlns:a16="http://schemas.microsoft.com/office/drawing/2014/main" id="{F2E7CE5F-2A10-FAED-AF43-4D68566A4C99}"/>
                    </a:ext>
                  </a:extLst>
                </p:cNvPr>
                <p:cNvGrpSpPr/>
                <p:nvPr/>
              </p:nvGrpSpPr>
              <p:grpSpPr>
                <a:xfrm>
                  <a:off x="2390767" y="2877529"/>
                  <a:ext cx="140215" cy="79575"/>
                  <a:chOff x="2390767" y="2877529"/>
                  <a:chExt cx="140215" cy="79575"/>
                </a:xfrm>
                <a:solidFill>
                  <a:srgbClr val="A87638"/>
                </a:solidFill>
              </p:grpSpPr>
              <p:sp>
                <p:nvSpPr>
                  <p:cNvPr id="3366" name="Freeform: Shape 3365">
                    <a:extLst>
                      <a:ext uri="{FF2B5EF4-FFF2-40B4-BE49-F238E27FC236}">
                        <a16:creationId xmlns:a16="http://schemas.microsoft.com/office/drawing/2014/main" id="{211161AD-EE40-28E6-C6D8-374454348DD0}"/>
                      </a:ext>
                    </a:extLst>
                  </p:cNvPr>
                  <p:cNvSpPr/>
                  <p:nvPr/>
                </p:nvSpPr>
                <p:spPr>
                  <a:xfrm>
                    <a:off x="2397119" y="2883641"/>
                    <a:ext cx="127392" cy="67471"/>
                  </a:xfrm>
                  <a:custGeom>
                    <a:avLst/>
                    <a:gdLst>
                      <a:gd name="connsiteX0" fmla="*/ 0 w 127392"/>
                      <a:gd name="connsiteY0" fmla="*/ 0 h 67471"/>
                      <a:gd name="connsiteX1" fmla="*/ 127393 w 127392"/>
                      <a:gd name="connsiteY1" fmla="*/ 0 h 67471"/>
                      <a:gd name="connsiteX2" fmla="*/ 127393 w 127392"/>
                      <a:gd name="connsiteY2" fmla="*/ 67471 h 67471"/>
                      <a:gd name="connsiteX3" fmla="*/ 0 w 127392"/>
                      <a:gd name="connsiteY3" fmla="*/ 67471 h 67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7392" h="67471">
                        <a:moveTo>
                          <a:pt x="0" y="0"/>
                        </a:moveTo>
                        <a:lnTo>
                          <a:pt x="127393" y="0"/>
                        </a:lnTo>
                        <a:lnTo>
                          <a:pt x="127393" y="67471"/>
                        </a:lnTo>
                        <a:lnTo>
                          <a:pt x="0" y="6747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367" name="Freeform: Shape 3366">
                    <a:extLst>
                      <a:ext uri="{FF2B5EF4-FFF2-40B4-BE49-F238E27FC236}">
                        <a16:creationId xmlns:a16="http://schemas.microsoft.com/office/drawing/2014/main" id="{5C6CEE19-F30D-FC24-58BE-19085CA759FF}"/>
                      </a:ext>
                    </a:extLst>
                  </p:cNvPr>
                  <p:cNvSpPr/>
                  <p:nvPr/>
                </p:nvSpPr>
                <p:spPr>
                  <a:xfrm>
                    <a:off x="2390767" y="2877529"/>
                    <a:ext cx="140215" cy="79575"/>
                  </a:xfrm>
                  <a:custGeom>
                    <a:avLst/>
                    <a:gdLst>
                      <a:gd name="connsiteX0" fmla="*/ 140216 w 140215"/>
                      <a:gd name="connsiteY0" fmla="*/ 79575 h 79575"/>
                      <a:gd name="connsiteX1" fmla="*/ 0 w 140215"/>
                      <a:gd name="connsiteY1" fmla="*/ 79575 h 79575"/>
                      <a:gd name="connsiteX2" fmla="*/ 0 w 140215"/>
                      <a:gd name="connsiteY2" fmla="*/ 0 h 79575"/>
                      <a:gd name="connsiteX3" fmla="*/ 140216 w 140215"/>
                      <a:gd name="connsiteY3" fmla="*/ 0 h 79575"/>
                      <a:gd name="connsiteX4" fmla="*/ 140216 w 140215"/>
                      <a:gd name="connsiteY4" fmla="*/ 79575 h 79575"/>
                      <a:gd name="connsiteX5" fmla="*/ 12703 w 140215"/>
                      <a:gd name="connsiteY5" fmla="*/ 67352 h 79575"/>
                      <a:gd name="connsiteX6" fmla="*/ 127392 w 140215"/>
                      <a:gd name="connsiteY6" fmla="*/ 67352 h 79575"/>
                      <a:gd name="connsiteX7" fmla="*/ 127392 w 140215"/>
                      <a:gd name="connsiteY7" fmla="*/ 12224 h 79575"/>
                      <a:gd name="connsiteX8" fmla="*/ 12703 w 140215"/>
                      <a:gd name="connsiteY8" fmla="*/ 12224 h 79575"/>
                      <a:gd name="connsiteX9" fmla="*/ 12703 w 140215"/>
                      <a:gd name="connsiteY9" fmla="*/ 67352 h 79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215" h="79575">
                        <a:moveTo>
                          <a:pt x="140216" y="79575"/>
                        </a:moveTo>
                        <a:lnTo>
                          <a:pt x="0" y="79575"/>
                        </a:lnTo>
                        <a:lnTo>
                          <a:pt x="0" y="0"/>
                        </a:lnTo>
                        <a:lnTo>
                          <a:pt x="140216" y="0"/>
                        </a:lnTo>
                        <a:lnTo>
                          <a:pt x="140216" y="79575"/>
                        </a:lnTo>
                        <a:close/>
                        <a:moveTo>
                          <a:pt x="12703" y="67352"/>
                        </a:moveTo>
                        <a:lnTo>
                          <a:pt x="127392" y="67352"/>
                        </a:lnTo>
                        <a:lnTo>
                          <a:pt x="127392" y="12224"/>
                        </a:lnTo>
                        <a:lnTo>
                          <a:pt x="12703" y="12224"/>
                        </a:lnTo>
                        <a:lnTo>
                          <a:pt x="12703" y="67352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368" name="Graphic 2">
                  <a:extLst>
                    <a:ext uri="{FF2B5EF4-FFF2-40B4-BE49-F238E27FC236}">
                      <a16:creationId xmlns:a16="http://schemas.microsoft.com/office/drawing/2014/main" id="{5F8A01B2-A7C1-B3D2-6A94-5B0353C24071}"/>
                    </a:ext>
                  </a:extLst>
                </p:cNvPr>
                <p:cNvGrpSpPr/>
                <p:nvPr/>
              </p:nvGrpSpPr>
              <p:grpSpPr>
                <a:xfrm>
                  <a:off x="2518160" y="2877529"/>
                  <a:ext cx="140215" cy="79575"/>
                  <a:chOff x="2518160" y="2877529"/>
                  <a:chExt cx="140215" cy="79575"/>
                </a:xfrm>
                <a:solidFill>
                  <a:srgbClr val="A87638"/>
                </a:solidFill>
              </p:grpSpPr>
              <p:sp>
                <p:nvSpPr>
                  <p:cNvPr id="3369" name="Freeform: Shape 3368">
                    <a:extLst>
                      <a:ext uri="{FF2B5EF4-FFF2-40B4-BE49-F238E27FC236}">
                        <a16:creationId xmlns:a16="http://schemas.microsoft.com/office/drawing/2014/main" id="{FA41CAC9-6A90-E8DF-80E0-23B75FACA336}"/>
                      </a:ext>
                    </a:extLst>
                  </p:cNvPr>
                  <p:cNvSpPr/>
                  <p:nvPr/>
                </p:nvSpPr>
                <p:spPr>
                  <a:xfrm>
                    <a:off x="2524631" y="2883641"/>
                    <a:ext cx="127392" cy="67471"/>
                  </a:xfrm>
                  <a:custGeom>
                    <a:avLst/>
                    <a:gdLst>
                      <a:gd name="connsiteX0" fmla="*/ 0 w 127392"/>
                      <a:gd name="connsiteY0" fmla="*/ 0 h 67471"/>
                      <a:gd name="connsiteX1" fmla="*/ 127393 w 127392"/>
                      <a:gd name="connsiteY1" fmla="*/ 0 h 67471"/>
                      <a:gd name="connsiteX2" fmla="*/ 127393 w 127392"/>
                      <a:gd name="connsiteY2" fmla="*/ 67471 h 67471"/>
                      <a:gd name="connsiteX3" fmla="*/ 0 w 127392"/>
                      <a:gd name="connsiteY3" fmla="*/ 67471 h 67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7392" h="67471">
                        <a:moveTo>
                          <a:pt x="0" y="0"/>
                        </a:moveTo>
                        <a:lnTo>
                          <a:pt x="127393" y="0"/>
                        </a:lnTo>
                        <a:lnTo>
                          <a:pt x="127393" y="67471"/>
                        </a:lnTo>
                        <a:lnTo>
                          <a:pt x="0" y="6747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370" name="Freeform: Shape 3369">
                    <a:extLst>
                      <a:ext uri="{FF2B5EF4-FFF2-40B4-BE49-F238E27FC236}">
                        <a16:creationId xmlns:a16="http://schemas.microsoft.com/office/drawing/2014/main" id="{58BEE4F0-A718-8EEC-58B0-7CEFDF5DF3E0}"/>
                      </a:ext>
                    </a:extLst>
                  </p:cNvPr>
                  <p:cNvSpPr/>
                  <p:nvPr/>
                </p:nvSpPr>
                <p:spPr>
                  <a:xfrm>
                    <a:off x="2518160" y="2877529"/>
                    <a:ext cx="140215" cy="79575"/>
                  </a:xfrm>
                  <a:custGeom>
                    <a:avLst/>
                    <a:gdLst>
                      <a:gd name="connsiteX0" fmla="*/ 140216 w 140215"/>
                      <a:gd name="connsiteY0" fmla="*/ 79575 h 79575"/>
                      <a:gd name="connsiteX1" fmla="*/ 0 w 140215"/>
                      <a:gd name="connsiteY1" fmla="*/ 79575 h 79575"/>
                      <a:gd name="connsiteX2" fmla="*/ 0 w 140215"/>
                      <a:gd name="connsiteY2" fmla="*/ 0 h 79575"/>
                      <a:gd name="connsiteX3" fmla="*/ 140216 w 140215"/>
                      <a:gd name="connsiteY3" fmla="*/ 0 h 79575"/>
                      <a:gd name="connsiteX4" fmla="*/ 140216 w 140215"/>
                      <a:gd name="connsiteY4" fmla="*/ 79575 h 79575"/>
                      <a:gd name="connsiteX5" fmla="*/ 12823 w 140215"/>
                      <a:gd name="connsiteY5" fmla="*/ 67352 h 79575"/>
                      <a:gd name="connsiteX6" fmla="*/ 127513 w 140215"/>
                      <a:gd name="connsiteY6" fmla="*/ 67352 h 79575"/>
                      <a:gd name="connsiteX7" fmla="*/ 127513 w 140215"/>
                      <a:gd name="connsiteY7" fmla="*/ 12224 h 79575"/>
                      <a:gd name="connsiteX8" fmla="*/ 12823 w 140215"/>
                      <a:gd name="connsiteY8" fmla="*/ 12224 h 79575"/>
                      <a:gd name="connsiteX9" fmla="*/ 12823 w 140215"/>
                      <a:gd name="connsiteY9" fmla="*/ 67352 h 79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215" h="79575">
                        <a:moveTo>
                          <a:pt x="140216" y="79575"/>
                        </a:moveTo>
                        <a:lnTo>
                          <a:pt x="0" y="79575"/>
                        </a:lnTo>
                        <a:lnTo>
                          <a:pt x="0" y="0"/>
                        </a:lnTo>
                        <a:lnTo>
                          <a:pt x="140216" y="0"/>
                        </a:lnTo>
                        <a:lnTo>
                          <a:pt x="140216" y="79575"/>
                        </a:lnTo>
                        <a:close/>
                        <a:moveTo>
                          <a:pt x="12823" y="67352"/>
                        </a:moveTo>
                        <a:lnTo>
                          <a:pt x="127513" y="67352"/>
                        </a:lnTo>
                        <a:lnTo>
                          <a:pt x="127513" y="12224"/>
                        </a:lnTo>
                        <a:lnTo>
                          <a:pt x="12823" y="12224"/>
                        </a:lnTo>
                        <a:lnTo>
                          <a:pt x="12823" y="67352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371" name="Graphic 2">
                  <a:extLst>
                    <a:ext uri="{FF2B5EF4-FFF2-40B4-BE49-F238E27FC236}">
                      <a16:creationId xmlns:a16="http://schemas.microsoft.com/office/drawing/2014/main" id="{BBC7C9BF-505F-CF28-C8E7-E62685F25CE7}"/>
                    </a:ext>
                  </a:extLst>
                </p:cNvPr>
                <p:cNvGrpSpPr/>
                <p:nvPr/>
              </p:nvGrpSpPr>
              <p:grpSpPr>
                <a:xfrm>
                  <a:off x="2645672" y="2877529"/>
                  <a:ext cx="140215" cy="79575"/>
                  <a:chOff x="2645672" y="2877529"/>
                  <a:chExt cx="140215" cy="79575"/>
                </a:xfrm>
                <a:solidFill>
                  <a:srgbClr val="A87638"/>
                </a:solidFill>
              </p:grpSpPr>
              <p:sp>
                <p:nvSpPr>
                  <p:cNvPr id="3372" name="Freeform: Shape 3371">
                    <a:extLst>
                      <a:ext uri="{FF2B5EF4-FFF2-40B4-BE49-F238E27FC236}">
                        <a16:creationId xmlns:a16="http://schemas.microsoft.com/office/drawing/2014/main" id="{78F260E0-4216-31E3-1C9C-8118AC0BFE03}"/>
                      </a:ext>
                    </a:extLst>
                  </p:cNvPr>
                  <p:cNvSpPr/>
                  <p:nvPr/>
                </p:nvSpPr>
                <p:spPr>
                  <a:xfrm>
                    <a:off x="2652024" y="2883641"/>
                    <a:ext cx="127392" cy="67471"/>
                  </a:xfrm>
                  <a:custGeom>
                    <a:avLst/>
                    <a:gdLst>
                      <a:gd name="connsiteX0" fmla="*/ 0 w 127392"/>
                      <a:gd name="connsiteY0" fmla="*/ 0 h 67471"/>
                      <a:gd name="connsiteX1" fmla="*/ 127393 w 127392"/>
                      <a:gd name="connsiteY1" fmla="*/ 0 h 67471"/>
                      <a:gd name="connsiteX2" fmla="*/ 127393 w 127392"/>
                      <a:gd name="connsiteY2" fmla="*/ 67471 h 67471"/>
                      <a:gd name="connsiteX3" fmla="*/ 0 w 127392"/>
                      <a:gd name="connsiteY3" fmla="*/ 67471 h 67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7392" h="67471">
                        <a:moveTo>
                          <a:pt x="0" y="0"/>
                        </a:moveTo>
                        <a:lnTo>
                          <a:pt x="127393" y="0"/>
                        </a:lnTo>
                        <a:lnTo>
                          <a:pt x="127393" y="67471"/>
                        </a:lnTo>
                        <a:lnTo>
                          <a:pt x="0" y="6747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373" name="Freeform: Shape 3372">
                    <a:extLst>
                      <a:ext uri="{FF2B5EF4-FFF2-40B4-BE49-F238E27FC236}">
                        <a16:creationId xmlns:a16="http://schemas.microsoft.com/office/drawing/2014/main" id="{2E9BCF0F-24AC-4281-A740-BD4B6AA6BCF9}"/>
                      </a:ext>
                    </a:extLst>
                  </p:cNvPr>
                  <p:cNvSpPr/>
                  <p:nvPr/>
                </p:nvSpPr>
                <p:spPr>
                  <a:xfrm>
                    <a:off x="2645672" y="2877529"/>
                    <a:ext cx="140215" cy="79575"/>
                  </a:xfrm>
                  <a:custGeom>
                    <a:avLst/>
                    <a:gdLst>
                      <a:gd name="connsiteX0" fmla="*/ 140216 w 140215"/>
                      <a:gd name="connsiteY0" fmla="*/ 79575 h 79575"/>
                      <a:gd name="connsiteX1" fmla="*/ 0 w 140215"/>
                      <a:gd name="connsiteY1" fmla="*/ 79575 h 79575"/>
                      <a:gd name="connsiteX2" fmla="*/ 0 w 140215"/>
                      <a:gd name="connsiteY2" fmla="*/ 0 h 79575"/>
                      <a:gd name="connsiteX3" fmla="*/ 140216 w 140215"/>
                      <a:gd name="connsiteY3" fmla="*/ 0 h 79575"/>
                      <a:gd name="connsiteX4" fmla="*/ 140216 w 140215"/>
                      <a:gd name="connsiteY4" fmla="*/ 79575 h 79575"/>
                      <a:gd name="connsiteX5" fmla="*/ 12703 w 140215"/>
                      <a:gd name="connsiteY5" fmla="*/ 67352 h 79575"/>
                      <a:gd name="connsiteX6" fmla="*/ 127392 w 140215"/>
                      <a:gd name="connsiteY6" fmla="*/ 67352 h 79575"/>
                      <a:gd name="connsiteX7" fmla="*/ 127392 w 140215"/>
                      <a:gd name="connsiteY7" fmla="*/ 12224 h 79575"/>
                      <a:gd name="connsiteX8" fmla="*/ 12703 w 140215"/>
                      <a:gd name="connsiteY8" fmla="*/ 12224 h 79575"/>
                      <a:gd name="connsiteX9" fmla="*/ 12703 w 140215"/>
                      <a:gd name="connsiteY9" fmla="*/ 67352 h 79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215" h="79575">
                        <a:moveTo>
                          <a:pt x="140216" y="79575"/>
                        </a:moveTo>
                        <a:lnTo>
                          <a:pt x="0" y="79575"/>
                        </a:lnTo>
                        <a:lnTo>
                          <a:pt x="0" y="0"/>
                        </a:lnTo>
                        <a:lnTo>
                          <a:pt x="140216" y="0"/>
                        </a:lnTo>
                        <a:lnTo>
                          <a:pt x="140216" y="79575"/>
                        </a:lnTo>
                        <a:close/>
                        <a:moveTo>
                          <a:pt x="12703" y="67352"/>
                        </a:moveTo>
                        <a:lnTo>
                          <a:pt x="127392" y="67352"/>
                        </a:lnTo>
                        <a:lnTo>
                          <a:pt x="127392" y="12224"/>
                        </a:lnTo>
                        <a:lnTo>
                          <a:pt x="12703" y="12224"/>
                        </a:lnTo>
                        <a:lnTo>
                          <a:pt x="12703" y="67352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374" name="Graphic 2">
                  <a:extLst>
                    <a:ext uri="{FF2B5EF4-FFF2-40B4-BE49-F238E27FC236}">
                      <a16:creationId xmlns:a16="http://schemas.microsoft.com/office/drawing/2014/main" id="{11DA8FF0-2ACB-F6C2-81B5-D42F55E45F2F}"/>
                    </a:ext>
                  </a:extLst>
                </p:cNvPr>
                <p:cNvGrpSpPr/>
                <p:nvPr/>
              </p:nvGrpSpPr>
              <p:grpSpPr>
                <a:xfrm>
                  <a:off x="2773065" y="2877529"/>
                  <a:ext cx="140215" cy="79575"/>
                  <a:chOff x="2773065" y="2877529"/>
                  <a:chExt cx="140215" cy="79575"/>
                </a:xfrm>
                <a:solidFill>
                  <a:srgbClr val="A87638"/>
                </a:solidFill>
              </p:grpSpPr>
              <p:sp>
                <p:nvSpPr>
                  <p:cNvPr id="3375" name="Freeform: Shape 3374">
                    <a:extLst>
                      <a:ext uri="{FF2B5EF4-FFF2-40B4-BE49-F238E27FC236}">
                        <a16:creationId xmlns:a16="http://schemas.microsoft.com/office/drawing/2014/main" id="{56962A4E-C197-5137-541F-44F9D8D85C8E}"/>
                      </a:ext>
                    </a:extLst>
                  </p:cNvPr>
                  <p:cNvSpPr/>
                  <p:nvPr/>
                </p:nvSpPr>
                <p:spPr>
                  <a:xfrm>
                    <a:off x="2779417" y="2883641"/>
                    <a:ext cx="127392" cy="67471"/>
                  </a:xfrm>
                  <a:custGeom>
                    <a:avLst/>
                    <a:gdLst>
                      <a:gd name="connsiteX0" fmla="*/ 0 w 127392"/>
                      <a:gd name="connsiteY0" fmla="*/ 0 h 67471"/>
                      <a:gd name="connsiteX1" fmla="*/ 127393 w 127392"/>
                      <a:gd name="connsiteY1" fmla="*/ 0 h 67471"/>
                      <a:gd name="connsiteX2" fmla="*/ 127393 w 127392"/>
                      <a:gd name="connsiteY2" fmla="*/ 67471 h 67471"/>
                      <a:gd name="connsiteX3" fmla="*/ 0 w 127392"/>
                      <a:gd name="connsiteY3" fmla="*/ 67471 h 67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7392" h="67471">
                        <a:moveTo>
                          <a:pt x="0" y="0"/>
                        </a:moveTo>
                        <a:lnTo>
                          <a:pt x="127393" y="0"/>
                        </a:lnTo>
                        <a:lnTo>
                          <a:pt x="127393" y="67471"/>
                        </a:lnTo>
                        <a:lnTo>
                          <a:pt x="0" y="67471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376" name="Freeform: Shape 3375">
                    <a:extLst>
                      <a:ext uri="{FF2B5EF4-FFF2-40B4-BE49-F238E27FC236}">
                        <a16:creationId xmlns:a16="http://schemas.microsoft.com/office/drawing/2014/main" id="{C05BFCE9-4ED2-0C4E-35E1-276027068476}"/>
                      </a:ext>
                    </a:extLst>
                  </p:cNvPr>
                  <p:cNvSpPr/>
                  <p:nvPr/>
                </p:nvSpPr>
                <p:spPr>
                  <a:xfrm>
                    <a:off x="2773065" y="2877529"/>
                    <a:ext cx="140215" cy="79575"/>
                  </a:xfrm>
                  <a:custGeom>
                    <a:avLst/>
                    <a:gdLst>
                      <a:gd name="connsiteX0" fmla="*/ 140216 w 140215"/>
                      <a:gd name="connsiteY0" fmla="*/ 79575 h 79575"/>
                      <a:gd name="connsiteX1" fmla="*/ 0 w 140215"/>
                      <a:gd name="connsiteY1" fmla="*/ 79575 h 79575"/>
                      <a:gd name="connsiteX2" fmla="*/ 0 w 140215"/>
                      <a:gd name="connsiteY2" fmla="*/ 0 h 79575"/>
                      <a:gd name="connsiteX3" fmla="*/ 140216 w 140215"/>
                      <a:gd name="connsiteY3" fmla="*/ 0 h 79575"/>
                      <a:gd name="connsiteX4" fmla="*/ 140216 w 140215"/>
                      <a:gd name="connsiteY4" fmla="*/ 79575 h 79575"/>
                      <a:gd name="connsiteX5" fmla="*/ 12823 w 140215"/>
                      <a:gd name="connsiteY5" fmla="*/ 67352 h 79575"/>
                      <a:gd name="connsiteX6" fmla="*/ 127512 w 140215"/>
                      <a:gd name="connsiteY6" fmla="*/ 67352 h 79575"/>
                      <a:gd name="connsiteX7" fmla="*/ 127512 w 140215"/>
                      <a:gd name="connsiteY7" fmla="*/ 12224 h 79575"/>
                      <a:gd name="connsiteX8" fmla="*/ 12823 w 140215"/>
                      <a:gd name="connsiteY8" fmla="*/ 12224 h 79575"/>
                      <a:gd name="connsiteX9" fmla="*/ 12823 w 140215"/>
                      <a:gd name="connsiteY9" fmla="*/ 67352 h 79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215" h="79575">
                        <a:moveTo>
                          <a:pt x="140216" y="79575"/>
                        </a:moveTo>
                        <a:lnTo>
                          <a:pt x="0" y="79575"/>
                        </a:lnTo>
                        <a:lnTo>
                          <a:pt x="0" y="0"/>
                        </a:lnTo>
                        <a:lnTo>
                          <a:pt x="140216" y="0"/>
                        </a:lnTo>
                        <a:lnTo>
                          <a:pt x="140216" y="79575"/>
                        </a:lnTo>
                        <a:close/>
                        <a:moveTo>
                          <a:pt x="12823" y="67352"/>
                        </a:moveTo>
                        <a:lnTo>
                          <a:pt x="127512" y="67352"/>
                        </a:lnTo>
                        <a:lnTo>
                          <a:pt x="127512" y="12224"/>
                        </a:lnTo>
                        <a:lnTo>
                          <a:pt x="12823" y="12224"/>
                        </a:lnTo>
                        <a:lnTo>
                          <a:pt x="12823" y="67352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3377" name="Freeform: Shape 3376">
                <a:extLst>
                  <a:ext uri="{FF2B5EF4-FFF2-40B4-BE49-F238E27FC236}">
                    <a16:creationId xmlns:a16="http://schemas.microsoft.com/office/drawing/2014/main" id="{69D36C95-8617-24D2-4BD4-9E161399CE57}"/>
                  </a:ext>
                </a:extLst>
              </p:cNvPr>
              <p:cNvSpPr/>
              <p:nvPr/>
            </p:nvSpPr>
            <p:spPr>
              <a:xfrm>
                <a:off x="2331086" y="2946319"/>
                <a:ext cx="605324" cy="234651"/>
              </a:xfrm>
              <a:custGeom>
                <a:avLst/>
                <a:gdLst>
                  <a:gd name="connsiteX0" fmla="*/ 24927 w 605324"/>
                  <a:gd name="connsiteY0" fmla="*/ 234652 h 234651"/>
                  <a:gd name="connsiteX1" fmla="*/ 0 w 605324"/>
                  <a:gd name="connsiteY1" fmla="*/ 202654 h 234651"/>
                  <a:gd name="connsiteX2" fmla="*/ 302603 w 605324"/>
                  <a:gd name="connsiteY2" fmla="*/ 0 h 234651"/>
                  <a:gd name="connsiteX3" fmla="*/ 605325 w 605324"/>
                  <a:gd name="connsiteY3" fmla="*/ 202654 h 234651"/>
                  <a:gd name="connsiteX4" fmla="*/ 580278 w 605324"/>
                  <a:gd name="connsiteY4" fmla="*/ 234652 h 234651"/>
                  <a:gd name="connsiteX5" fmla="*/ 302603 w 605324"/>
                  <a:gd name="connsiteY5" fmla="*/ 51532 h 234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5324" h="234651">
                    <a:moveTo>
                      <a:pt x="24927" y="234652"/>
                    </a:moveTo>
                    <a:lnTo>
                      <a:pt x="0" y="202654"/>
                    </a:lnTo>
                    <a:lnTo>
                      <a:pt x="302603" y="0"/>
                    </a:lnTo>
                    <a:lnTo>
                      <a:pt x="605325" y="202654"/>
                    </a:lnTo>
                    <a:lnTo>
                      <a:pt x="580278" y="234652"/>
                    </a:lnTo>
                    <a:lnTo>
                      <a:pt x="302603" y="51532"/>
                    </a:lnTo>
                    <a:close/>
                  </a:path>
                </a:pathLst>
              </a:custGeom>
              <a:solidFill>
                <a:srgbClr val="CF2C08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78" name="Freeform: Shape 3377">
                <a:extLst>
                  <a:ext uri="{FF2B5EF4-FFF2-40B4-BE49-F238E27FC236}">
                    <a16:creationId xmlns:a16="http://schemas.microsoft.com/office/drawing/2014/main" id="{15850DDA-805F-03C5-342F-701BE02FB19B}"/>
                  </a:ext>
                </a:extLst>
              </p:cNvPr>
              <p:cNvSpPr/>
              <p:nvPr/>
            </p:nvSpPr>
            <p:spPr>
              <a:xfrm>
                <a:off x="2562621" y="3253834"/>
                <a:ext cx="141414" cy="289779"/>
              </a:xfrm>
              <a:custGeom>
                <a:avLst/>
                <a:gdLst>
                  <a:gd name="connsiteX0" fmla="*/ 0 w 141414"/>
                  <a:gd name="connsiteY0" fmla="*/ 0 h 289779"/>
                  <a:gd name="connsiteX1" fmla="*/ 141414 w 141414"/>
                  <a:gd name="connsiteY1" fmla="*/ 0 h 289779"/>
                  <a:gd name="connsiteX2" fmla="*/ 141414 w 141414"/>
                  <a:gd name="connsiteY2" fmla="*/ 289779 h 289779"/>
                  <a:gd name="connsiteX3" fmla="*/ 0 w 141414"/>
                  <a:gd name="connsiteY3" fmla="*/ 289779 h 28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414" h="289779">
                    <a:moveTo>
                      <a:pt x="0" y="0"/>
                    </a:moveTo>
                    <a:lnTo>
                      <a:pt x="141414" y="0"/>
                    </a:lnTo>
                    <a:lnTo>
                      <a:pt x="141414" y="289779"/>
                    </a:lnTo>
                    <a:lnTo>
                      <a:pt x="0" y="289779"/>
                    </a:lnTo>
                    <a:close/>
                  </a:path>
                </a:pathLst>
              </a:custGeom>
              <a:solidFill>
                <a:srgbClr val="FFFFFF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79" name="Freeform: Shape 3378">
                <a:extLst>
                  <a:ext uri="{FF2B5EF4-FFF2-40B4-BE49-F238E27FC236}">
                    <a16:creationId xmlns:a16="http://schemas.microsoft.com/office/drawing/2014/main" id="{223CDAB8-A72E-0997-D664-16C74E09B3F8}"/>
                  </a:ext>
                </a:extLst>
              </p:cNvPr>
              <p:cNvSpPr/>
              <p:nvPr/>
            </p:nvSpPr>
            <p:spPr>
              <a:xfrm>
                <a:off x="2581437" y="3272889"/>
                <a:ext cx="103903" cy="74302"/>
              </a:xfrm>
              <a:custGeom>
                <a:avLst/>
                <a:gdLst>
                  <a:gd name="connsiteX0" fmla="*/ 0 w 103903"/>
                  <a:gd name="connsiteY0" fmla="*/ 0 h 74302"/>
                  <a:gd name="connsiteX1" fmla="*/ 103904 w 103903"/>
                  <a:gd name="connsiteY1" fmla="*/ 0 h 74302"/>
                  <a:gd name="connsiteX2" fmla="*/ 103904 w 103903"/>
                  <a:gd name="connsiteY2" fmla="*/ 74302 h 74302"/>
                  <a:gd name="connsiteX3" fmla="*/ 0 w 103903"/>
                  <a:gd name="connsiteY3" fmla="*/ 74302 h 74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903" h="74302">
                    <a:moveTo>
                      <a:pt x="0" y="0"/>
                    </a:moveTo>
                    <a:lnTo>
                      <a:pt x="103904" y="0"/>
                    </a:lnTo>
                    <a:lnTo>
                      <a:pt x="103904" y="74302"/>
                    </a:lnTo>
                    <a:lnTo>
                      <a:pt x="0" y="74302"/>
                    </a:ln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80" name="Freeform: Shape 3379">
                <a:extLst>
                  <a:ext uri="{FF2B5EF4-FFF2-40B4-BE49-F238E27FC236}">
                    <a16:creationId xmlns:a16="http://schemas.microsoft.com/office/drawing/2014/main" id="{56C7BF7A-BB8C-51B3-132A-221628CAE3E5}"/>
                  </a:ext>
                </a:extLst>
              </p:cNvPr>
              <p:cNvSpPr/>
              <p:nvPr/>
            </p:nvSpPr>
            <p:spPr>
              <a:xfrm>
                <a:off x="2581437" y="3367086"/>
                <a:ext cx="103903" cy="74302"/>
              </a:xfrm>
              <a:custGeom>
                <a:avLst/>
                <a:gdLst>
                  <a:gd name="connsiteX0" fmla="*/ 0 w 103903"/>
                  <a:gd name="connsiteY0" fmla="*/ 0 h 74302"/>
                  <a:gd name="connsiteX1" fmla="*/ 103904 w 103903"/>
                  <a:gd name="connsiteY1" fmla="*/ 0 h 74302"/>
                  <a:gd name="connsiteX2" fmla="*/ 103904 w 103903"/>
                  <a:gd name="connsiteY2" fmla="*/ 74302 h 74302"/>
                  <a:gd name="connsiteX3" fmla="*/ 0 w 103903"/>
                  <a:gd name="connsiteY3" fmla="*/ 74302 h 74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903" h="74302">
                    <a:moveTo>
                      <a:pt x="0" y="0"/>
                    </a:moveTo>
                    <a:lnTo>
                      <a:pt x="103904" y="0"/>
                    </a:lnTo>
                    <a:lnTo>
                      <a:pt x="103904" y="74302"/>
                    </a:lnTo>
                    <a:lnTo>
                      <a:pt x="0" y="74302"/>
                    </a:ln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81" name="Freeform: Shape 3380">
                <a:extLst>
                  <a:ext uri="{FF2B5EF4-FFF2-40B4-BE49-F238E27FC236}">
                    <a16:creationId xmlns:a16="http://schemas.microsoft.com/office/drawing/2014/main" id="{0AAE0291-2309-ECBC-3E95-AAD1BDE719E5}"/>
                  </a:ext>
                </a:extLst>
              </p:cNvPr>
              <p:cNvSpPr/>
              <p:nvPr/>
            </p:nvSpPr>
            <p:spPr>
              <a:xfrm>
                <a:off x="2581437" y="3272889"/>
                <a:ext cx="57644" cy="57644"/>
              </a:xfrm>
              <a:custGeom>
                <a:avLst/>
                <a:gdLst>
                  <a:gd name="connsiteX0" fmla="*/ 0 w 57644"/>
                  <a:gd name="connsiteY0" fmla="*/ 57644 h 57644"/>
                  <a:gd name="connsiteX1" fmla="*/ 57644 w 57644"/>
                  <a:gd name="connsiteY1" fmla="*/ 0 h 57644"/>
                  <a:gd name="connsiteX2" fmla="*/ 28642 w 57644"/>
                  <a:gd name="connsiteY2" fmla="*/ 0 h 57644"/>
                  <a:gd name="connsiteX3" fmla="*/ 0 w 57644"/>
                  <a:gd name="connsiteY3" fmla="*/ 28642 h 57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644" h="57644">
                    <a:moveTo>
                      <a:pt x="0" y="57644"/>
                    </a:moveTo>
                    <a:lnTo>
                      <a:pt x="57644" y="0"/>
                    </a:lnTo>
                    <a:lnTo>
                      <a:pt x="28642" y="0"/>
                    </a:lnTo>
                    <a:lnTo>
                      <a:pt x="0" y="28642"/>
                    </a:lnTo>
                    <a:close/>
                  </a:path>
                </a:pathLst>
              </a:custGeom>
              <a:solidFill>
                <a:srgbClr val="5CCCBA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82" name="Freeform: Shape 3381">
                <a:extLst>
                  <a:ext uri="{FF2B5EF4-FFF2-40B4-BE49-F238E27FC236}">
                    <a16:creationId xmlns:a16="http://schemas.microsoft.com/office/drawing/2014/main" id="{8331E214-9AFA-57C9-402C-FA8B7AC0C9D3}"/>
                  </a:ext>
                </a:extLst>
              </p:cNvPr>
              <p:cNvSpPr/>
              <p:nvPr/>
            </p:nvSpPr>
            <p:spPr>
              <a:xfrm>
                <a:off x="2587908" y="3272889"/>
                <a:ext cx="88803" cy="74302"/>
              </a:xfrm>
              <a:custGeom>
                <a:avLst/>
                <a:gdLst>
                  <a:gd name="connsiteX0" fmla="*/ 14501 w 88803"/>
                  <a:gd name="connsiteY0" fmla="*/ 74302 h 74302"/>
                  <a:gd name="connsiteX1" fmla="*/ 88803 w 88803"/>
                  <a:gd name="connsiteY1" fmla="*/ 0 h 74302"/>
                  <a:gd name="connsiteX2" fmla="*/ 74302 w 88803"/>
                  <a:gd name="connsiteY2" fmla="*/ 0 h 74302"/>
                  <a:gd name="connsiteX3" fmla="*/ 0 w 88803"/>
                  <a:gd name="connsiteY3" fmla="*/ 74302 h 74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803" h="74302">
                    <a:moveTo>
                      <a:pt x="14501" y="74302"/>
                    </a:moveTo>
                    <a:lnTo>
                      <a:pt x="88803" y="0"/>
                    </a:lnTo>
                    <a:lnTo>
                      <a:pt x="74302" y="0"/>
                    </a:lnTo>
                    <a:lnTo>
                      <a:pt x="0" y="74302"/>
                    </a:lnTo>
                    <a:close/>
                  </a:path>
                </a:pathLst>
              </a:custGeom>
              <a:solidFill>
                <a:srgbClr val="5CCCBA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83" name="Freeform: Shape 3382">
                <a:extLst>
                  <a:ext uri="{FF2B5EF4-FFF2-40B4-BE49-F238E27FC236}">
                    <a16:creationId xmlns:a16="http://schemas.microsoft.com/office/drawing/2014/main" id="{FB24E766-4AF2-3CD0-FAA7-5AEB306E570D}"/>
                  </a:ext>
                </a:extLst>
              </p:cNvPr>
              <p:cNvSpPr/>
              <p:nvPr/>
            </p:nvSpPr>
            <p:spPr>
              <a:xfrm>
                <a:off x="2625179" y="3381227"/>
                <a:ext cx="60161" cy="60041"/>
              </a:xfrm>
              <a:custGeom>
                <a:avLst/>
                <a:gdLst>
                  <a:gd name="connsiteX0" fmla="*/ 29122 w 60161"/>
                  <a:gd name="connsiteY0" fmla="*/ 60041 h 60041"/>
                  <a:gd name="connsiteX1" fmla="*/ 60161 w 60161"/>
                  <a:gd name="connsiteY1" fmla="*/ 29002 h 60041"/>
                  <a:gd name="connsiteX2" fmla="*/ 60161 w 60161"/>
                  <a:gd name="connsiteY2" fmla="*/ 0 h 60041"/>
                  <a:gd name="connsiteX3" fmla="*/ 0 w 60161"/>
                  <a:gd name="connsiteY3" fmla="*/ 60041 h 60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161" h="60041">
                    <a:moveTo>
                      <a:pt x="29122" y="60041"/>
                    </a:moveTo>
                    <a:lnTo>
                      <a:pt x="60161" y="29002"/>
                    </a:lnTo>
                    <a:lnTo>
                      <a:pt x="60161" y="0"/>
                    </a:lnTo>
                    <a:lnTo>
                      <a:pt x="0" y="60041"/>
                    </a:lnTo>
                    <a:close/>
                  </a:path>
                </a:pathLst>
              </a:custGeom>
              <a:solidFill>
                <a:srgbClr val="5CCCBA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84" name="Freeform: Shape 3383">
                <a:extLst>
                  <a:ext uri="{FF2B5EF4-FFF2-40B4-BE49-F238E27FC236}">
                    <a16:creationId xmlns:a16="http://schemas.microsoft.com/office/drawing/2014/main" id="{B7CB82D2-C27F-9F45-95BF-66BD4703CB16}"/>
                  </a:ext>
                </a:extLst>
              </p:cNvPr>
              <p:cNvSpPr/>
              <p:nvPr/>
            </p:nvSpPr>
            <p:spPr>
              <a:xfrm>
                <a:off x="2681146" y="3388418"/>
                <a:ext cx="20612" cy="20612"/>
              </a:xfrm>
              <a:custGeom>
                <a:avLst/>
                <a:gdLst>
                  <a:gd name="connsiteX0" fmla="*/ 20613 w 20612"/>
                  <a:gd name="connsiteY0" fmla="*/ 10306 h 20612"/>
                  <a:gd name="connsiteX1" fmla="*/ 10306 w 20612"/>
                  <a:gd name="connsiteY1" fmla="*/ 20613 h 20612"/>
                  <a:gd name="connsiteX2" fmla="*/ 0 w 20612"/>
                  <a:gd name="connsiteY2" fmla="*/ 10306 h 20612"/>
                  <a:gd name="connsiteX3" fmla="*/ 10306 w 20612"/>
                  <a:gd name="connsiteY3" fmla="*/ 0 h 20612"/>
                  <a:gd name="connsiteX4" fmla="*/ 20613 w 20612"/>
                  <a:gd name="connsiteY4" fmla="*/ 10306 h 20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612" h="20612">
                    <a:moveTo>
                      <a:pt x="20613" y="10306"/>
                    </a:moveTo>
                    <a:cubicBezTo>
                      <a:pt x="20613" y="16059"/>
                      <a:pt x="16059" y="20613"/>
                      <a:pt x="10306" y="20613"/>
                    </a:cubicBezTo>
                    <a:cubicBezTo>
                      <a:pt x="4554" y="20613"/>
                      <a:pt x="0" y="16059"/>
                      <a:pt x="0" y="10306"/>
                    </a:cubicBezTo>
                    <a:cubicBezTo>
                      <a:pt x="0" y="4554"/>
                      <a:pt x="4554" y="0"/>
                      <a:pt x="10306" y="0"/>
                    </a:cubicBezTo>
                    <a:cubicBezTo>
                      <a:pt x="15939" y="0"/>
                      <a:pt x="20613" y="4674"/>
                      <a:pt x="20613" y="10306"/>
                    </a:cubicBezTo>
                    <a:close/>
                  </a:path>
                </a:pathLst>
              </a:custGeom>
              <a:solidFill>
                <a:srgbClr val="CF2C08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85" name="Freeform: Shape 3384">
                <a:extLst>
                  <a:ext uri="{FF2B5EF4-FFF2-40B4-BE49-F238E27FC236}">
                    <a16:creationId xmlns:a16="http://schemas.microsoft.com/office/drawing/2014/main" id="{426F3A3E-E3F6-2AAC-150A-A68FFDD6B628}"/>
                  </a:ext>
                </a:extLst>
              </p:cNvPr>
              <p:cNvSpPr/>
              <p:nvPr/>
            </p:nvSpPr>
            <p:spPr>
              <a:xfrm>
                <a:off x="2731719" y="2953988"/>
                <a:ext cx="101866" cy="29241"/>
              </a:xfrm>
              <a:custGeom>
                <a:avLst/>
                <a:gdLst>
                  <a:gd name="connsiteX0" fmla="*/ 0 w 101866"/>
                  <a:gd name="connsiteY0" fmla="*/ 0 h 29241"/>
                  <a:gd name="connsiteX1" fmla="*/ 101866 w 101866"/>
                  <a:gd name="connsiteY1" fmla="*/ 0 h 29241"/>
                  <a:gd name="connsiteX2" fmla="*/ 101866 w 101866"/>
                  <a:gd name="connsiteY2" fmla="*/ 29242 h 29241"/>
                  <a:gd name="connsiteX3" fmla="*/ 0 w 101866"/>
                  <a:gd name="connsiteY3" fmla="*/ 29242 h 29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866" h="29241">
                    <a:moveTo>
                      <a:pt x="0" y="0"/>
                    </a:moveTo>
                    <a:lnTo>
                      <a:pt x="101866" y="0"/>
                    </a:lnTo>
                    <a:lnTo>
                      <a:pt x="101866" y="29242"/>
                    </a:lnTo>
                    <a:lnTo>
                      <a:pt x="0" y="29242"/>
                    </a:lnTo>
                    <a:close/>
                  </a:path>
                </a:pathLst>
              </a:custGeom>
              <a:solidFill>
                <a:srgbClr val="1F1F1F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86" name="Freeform: Shape 3385">
                <a:extLst>
                  <a:ext uri="{FF2B5EF4-FFF2-40B4-BE49-F238E27FC236}">
                    <a16:creationId xmlns:a16="http://schemas.microsoft.com/office/drawing/2014/main" id="{22F68002-0C9A-2109-BDFF-56B604D8F2D7}"/>
                  </a:ext>
                </a:extLst>
              </p:cNvPr>
              <p:cNvSpPr/>
              <p:nvPr/>
            </p:nvSpPr>
            <p:spPr>
              <a:xfrm>
                <a:off x="2370514" y="3533906"/>
                <a:ext cx="526468" cy="44102"/>
              </a:xfrm>
              <a:custGeom>
                <a:avLst/>
                <a:gdLst>
                  <a:gd name="connsiteX0" fmla="*/ 0 w 526468"/>
                  <a:gd name="connsiteY0" fmla="*/ 0 h 44102"/>
                  <a:gd name="connsiteX1" fmla="*/ 526468 w 526468"/>
                  <a:gd name="connsiteY1" fmla="*/ 0 h 44102"/>
                  <a:gd name="connsiteX2" fmla="*/ 526468 w 526468"/>
                  <a:gd name="connsiteY2" fmla="*/ 44102 h 44102"/>
                  <a:gd name="connsiteX3" fmla="*/ 0 w 526468"/>
                  <a:gd name="connsiteY3" fmla="*/ 44102 h 44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6468" h="44102">
                    <a:moveTo>
                      <a:pt x="0" y="0"/>
                    </a:moveTo>
                    <a:lnTo>
                      <a:pt x="526468" y="0"/>
                    </a:lnTo>
                    <a:lnTo>
                      <a:pt x="526468" y="44102"/>
                    </a:lnTo>
                    <a:lnTo>
                      <a:pt x="0" y="44102"/>
                    </a:lnTo>
                    <a:close/>
                  </a:path>
                </a:pathLst>
              </a:custGeom>
              <a:solidFill>
                <a:srgbClr val="1F1F1F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3387" name="Graphic 2">
                <a:extLst>
                  <a:ext uri="{FF2B5EF4-FFF2-40B4-BE49-F238E27FC236}">
                    <a16:creationId xmlns:a16="http://schemas.microsoft.com/office/drawing/2014/main" id="{4D500958-12E2-7C6C-28F9-DDDB272EC296}"/>
                  </a:ext>
                </a:extLst>
              </p:cNvPr>
              <p:cNvGrpSpPr/>
              <p:nvPr/>
            </p:nvGrpSpPr>
            <p:grpSpPr>
              <a:xfrm>
                <a:off x="2573647" y="3063405"/>
                <a:ext cx="120202" cy="120202"/>
                <a:chOff x="2573647" y="3063405"/>
                <a:chExt cx="120202" cy="120202"/>
              </a:xfrm>
            </p:grpSpPr>
            <p:sp>
              <p:nvSpPr>
                <p:cNvPr id="3388" name="Freeform: Shape 3387">
                  <a:extLst>
                    <a:ext uri="{FF2B5EF4-FFF2-40B4-BE49-F238E27FC236}">
                      <a16:creationId xmlns:a16="http://schemas.microsoft.com/office/drawing/2014/main" id="{9EDDD82E-6A6F-C59D-3126-C60605F6A666}"/>
                    </a:ext>
                  </a:extLst>
                </p:cNvPr>
                <p:cNvSpPr/>
                <p:nvPr/>
              </p:nvSpPr>
              <p:spPr>
                <a:xfrm>
                  <a:off x="2573647" y="3063405"/>
                  <a:ext cx="120202" cy="120202"/>
                </a:xfrm>
                <a:custGeom>
                  <a:avLst/>
                  <a:gdLst>
                    <a:gd name="connsiteX0" fmla="*/ 120202 w 120202"/>
                    <a:gd name="connsiteY0" fmla="*/ 60041 h 120202"/>
                    <a:gd name="connsiteX1" fmla="*/ 60161 w 120202"/>
                    <a:gd name="connsiteY1" fmla="*/ 120202 h 120202"/>
                    <a:gd name="connsiteX2" fmla="*/ 0 w 120202"/>
                    <a:gd name="connsiteY2" fmla="*/ 60041 h 120202"/>
                    <a:gd name="connsiteX3" fmla="*/ 60161 w 120202"/>
                    <a:gd name="connsiteY3" fmla="*/ 0 h 120202"/>
                    <a:gd name="connsiteX4" fmla="*/ 120202 w 120202"/>
                    <a:gd name="connsiteY4" fmla="*/ 60041 h 120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0202" h="120202">
                      <a:moveTo>
                        <a:pt x="120202" y="60041"/>
                      </a:moveTo>
                      <a:cubicBezTo>
                        <a:pt x="120202" y="93237"/>
                        <a:pt x="93237" y="120202"/>
                        <a:pt x="60161" y="120202"/>
                      </a:cubicBezTo>
                      <a:cubicBezTo>
                        <a:pt x="26965" y="120202"/>
                        <a:pt x="0" y="93237"/>
                        <a:pt x="0" y="60041"/>
                      </a:cubicBezTo>
                      <a:cubicBezTo>
                        <a:pt x="0" y="26845"/>
                        <a:pt x="26965" y="0"/>
                        <a:pt x="60161" y="0"/>
                      </a:cubicBezTo>
                      <a:cubicBezTo>
                        <a:pt x="93237" y="0"/>
                        <a:pt x="120202" y="26845"/>
                        <a:pt x="120202" y="6004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89" name="Freeform: Shape 3388">
                  <a:extLst>
                    <a:ext uri="{FF2B5EF4-FFF2-40B4-BE49-F238E27FC236}">
                      <a16:creationId xmlns:a16="http://schemas.microsoft.com/office/drawing/2014/main" id="{E9B8CCC6-36CF-10E7-27DA-79F8460E2468}"/>
                    </a:ext>
                  </a:extLst>
                </p:cNvPr>
                <p:cNvSpPr/>
                <p:nvPr/>
              </p:nvSpPr>
              <p:spPr>
                <a:xfrm>
                  <a:off x="2585871" y="3075748"/>
                  <a:ext cx="95634" cy="95514"/>
                </a:xfrm>
                <a:custGeom>
                  <a:avLst/>
                  <a:gdLst>
                    <a:gd name="connsiteX0" fmla="*/ 95634 w 95634"/>
                    <a:gd name="connsiteY0" fmla="*/ 47697 h 95514"/>
                    <a:gd name="connsiteX1" fmla="*/ 47817 w 95634"/>
                    <a:gd name="connsiteY1" fmla="*/ 95515 h 95514"/>
                    <a:gd name="connsiteX2" fmla="*/ 0 w 95634"/>
                    <a:gd name="connsiteY2" fmla="*/ 47697 h 95514"/>
                    <a:gd name="connsiteX3" fmla="*/ 47817 w 95634"/>
                    <a:gd name="connsiteY3" fmla="*/ 0 h 95514"/>
                    <a:gd name="connsiteX4" fmla="*/ 95634 w 95634"/>
                    <a:gd name="connsiteY4" fmla="*/ 47697 h 95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634" h="95514">
                      <a:moveTo>
                        <a:pt x="95634" y="47697"/>
                      </a:moveTo>
                      <a:cubicBezTo>
                        <a:pt x="95634" y="74183"/>
                        <a:pt x="74183" y="95515"/>
                        <a:pt x="47817" y="95515"/>
                      </a:cubicBezTo>
                      <a:cubicBezTo>
                        <a:pt x="21452" y="95515"/>
                        <a:pt x="0" y="74063"/>
                        <a:pt x="0" y="47697"/>
                      </a:cubicBezTo>
                      <a:cubicBezTo>
                        <a:pt x="0" y="21332"/>
                        <a:pt x="21452" y="0"/>
                        <a:pt x="47817" y="0"/>
                      </a:cubicBezTo>
                      <a:cubicBezTo>
                        <a:pt x="74183" y="0"/>
                        <a:pt x="95634" y="21332"/>
                        <a:pt x="95634" y="47697"/>
                      </a:cubicBezTo>
                      <a:close/>
                    </a:path>
                  </a:pathLst>
                </a:custGeom>
                <a:solidFill>
                  <a:srgbClr val="3CB09D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90" name="Freeform: Shape 3389">
                  <a:extLst>
                    <a:ext uri="{FF2B5EF4-FFF2-40B4-BE49-F238E27FC236}">
                      <a16:creationId xmlns:a16="http://schemas.microsoft.com/office/drawing/2014/main" id="{7F1894CF-B8A7-5322-CB53-B224FCCC9424}"/>
                    </a:ext>
                  </a:extLst>
                </p:cNvPr>
                <p:cNvSpPr/>
                <p:nvPr/>
              </p:nvSpPr>
              <p:spPr>
                <a:xfrm>
                  <a:off x="2613674" y="3103432"/>
                  <a:ext cx="67471" cy="67471"/>
                </a:xfrm>
                <a:custGeom>
                  <a:avLst/>
                  <a:gdLst>
                    <a:gd name="connsiteX0" fmla="*/ 63277 w 67471"/>
                    <a:gd name="connsiteY0" fmla="*/ 0 h 67471"/>
                    <a:gd name="connsiteX1" fmla="*/ 0 w 67471"/>
                    <a:gd name="connsiteY1" fmla="*/ 63277 h 67471"/>
                    <a:gd name="connsiteX2" fmla="*/ 15939 w 67471"/>
                    <a:gd name="connsiteY2" fmla="*/ 67471 h 67471"/>
                    <a:gd name="connsiteX3" fmla="*/ 67471 w 67471"/>
                    <a:gd name="connsiteY3" fmla="*/ 15939 h 67471"/>
                    <a:gd name="connsiteX4" fmla="*/ 63277 w 67471"/>
                    <a:gd name="connsiteY4" fmla="*/ 0 h 67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471" h="67471">
                      <a:moveTo>
                        <a:pt x="63277" y="0"/>
                      </a:moveTo>
                      <a:lnTo>
                        <a:pt x="0" y="63277"/>
                      </a:lnTo>
                      <a:cubicBezTo>
                        <a:pt x="4914" y="65554"/>
                        <a:pt x="10306" y="66872"/>
                        <a:pt x="15939" y="67471"/>
                      </a:cubicBezTo>
                      <a:lnTo>
                        <a:pt x="67471" y="15939"/>
                      </a:lnTo>
                      <a:cubicBezTo>
                        <a:pt x="66872" y="10306"/>
                        <a:pt x="65554" y="4914"/>
                        <a:pt x="63277" y="0"/>
                      </a:cubicBezTo>
                      <a:close/>
                    </a:path>
                  </a:pathLst>
                </a:custGeom>
                <a:solidFill>
                  <a:srgbClr val="5CCCBA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91" name="Freeform: Shape 3390">
                  <a:extLst>
                    <a:ext uri="{FF2B5EF4-FFF2-40B4-BE49-F238E27FC236}">
                      <a16:creationId xmlns:a16="http://schemas.microsoft.com/office/drawing/2014/main" id="{CC59C27D-4690-21D2-77A3-C2C73B78A02D}"/>
                    </a:ext>
                  </a:extLst>
                </p:cNvPr>
                <p:cNvSpPr/>
                <p:nvPr/>
              </p:nvSpPr>
              <p:spPr>
                <a:xfrm>
                  <a:off x="2586350" y="3076108"/>
                  <a:ext cx="60640" cy="60640"/>
                </a:xfrm>
                <a:custGeom>
                  <a:avLst/>
                  <a:gdLst>
                    <a:gd name="connsiteX0" fmla="*/ 1678 w 60640"/>
                    <a:gd name="connsiteY0" fmla="*/ 60640 h 60640"/>
                    <a:gd name="connsiteX1" fmla="*/ 60640 w 60640"/>
                    <a:gd name="connsiteY1" fmla="*/ 1678 h 60640"/>
                    <a:gd name="connsiteX2" fmla="*/ 51293 w 60640"/>
                    <a:gd name="connsiteY2" fmla="*/ 0 h 60640"/>
                    <a:gd name="connsiteX3" fmla="*/ 0 w 60640"/>
                    <a:gd name="connsiteY3" fmla="*/ 51293 h 60640"/>
                    <a:gd name="connsiteX4" fmla="*/ 1678 w 60640"/>
                    <a:gd name="connsiteY4" fmla="*/ 60640 h 60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640" h="60640">
                      <a:moveTo>
                        <a:pt x="1678" y="60640"/>
                      </a:moveTo>
                      <a:lnTo>
                        <a:pt x="60640" y="1678"/>
                      </a:lnTo>
                      <a:cubicBezTo>
                        <a:pt x="57644" y="839"/>
                        <a:pt x="54528" y="240"/>
                        <a:pt x="51293" y="0"/>
                      </a:cubicBezTo>
                      <a:lnTo>
                        <a:pt x="0" y="51293"/>
                      </a:lnTo>
                      <a:cubicBezTo>
                        <a:pt x="240" y="54528"/>
                        <a:pt x="719" y="57644"/>
                        <a:pt x="1678" y="60640"/>
                      </a:cubicBezTo>
                      <a:close/>
                    </a:path>
                  </a:pathLst>
                </a:custGeom>
                <a:solidFill>
                  <a:srgbClr val="5CCCBA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92" name="Freeform: Shape 3391">
                  <a:extLst>
                    <a:ext uri="{FF2B5EF4-FFF2-40B4-BE49-F238E27FC236}">
                      <a16:creationId xmlns:a16="http://schemas.microsoft.com/office/drawing/2014/main" id="{6E68514F-DE73-5EDB-AB9D-1CFDFA307571}"/>
                    </a:ext>
                  </a:extLst>
                </p:cNvPr>
                <p:cNvSpPr/>
                <p:nvPr/>
              </p:nvSpPr>
              <p:spPr>
                <a:xfrm>
                  <a:off x="2593541" y="3082939"/>
                  <a:ext cx="81133" cy="81133"/>
                </a:xfrm>
                <a:custGeom>
                  <a:avLst/>
                  <a:gdLst>
                    <a:gd name="connsiteX0" fmla="*/ 81133 w 81133"/>
                    <a:gd name="connsiteY0" fmla="*/ 74302 h 81133"/>
                    <a:gd name="connsiteX1" fmla="*/ 47338 w 81133"/>
                    <a:gd name="connsiteY1" fmla="*/ 40507 h 81133"/>
                    <a:gd name="connsiteX2" fmla="*/ 81133 w 81133"/>
                    <a:gd name="connsiteY2" fmla="*/ 6831 h 81133"/>
                    <a:gd name="connsiteX3" fmla="*/ 74302 w 81133"/>
                    <a:gd name="connsiteY3" fmla="*/ 0 h 81133"/>
                    <a:gd name="connsiteX4" fmla="*/ 40507 w 81133"/>
                    <a:gd name="connsiteY4" fmla="*/ 33795 h 81133"/>
                    <a:gd name="connsiteX5" fmla="*/ 6711 w 81133"/>
                    <a:gd name="connsiteY5" fmla="*/ 0 h 81133"/>
                    <a:gd name="connsiteX6" fmla="*/ 0 w 81133"/>
                    <a:gd name="connsiteY6" fmla="*/ 6831 h 81133"/>
                    <a:gd name="connsiteX7" fmla="*/ 33796 w 81133"/>
                    <a:gd name="connsiteY7" fmla="*/ 40507 h 81133"/>
                    <a:gd name="connsiteX8" fmla="*/ 0 w 81133"/>
                    <a:gd name="connsiteY8" fmla="*/ 74302 h 81133"/>
                    <a:gd name="connsiteX9" fmla="*/ 6711 w 81133"/>
                    <a:gd name="connsiteY9" fmla="*/ 81133 h 81133"/>
                    <a:gd name="connsiteX10" fmla="*/ 40507 w 81133"/>
                    <a:gd name="connsiteY10" fmla="*/ 47338 h 81133"/>
                    <a:gd name="connsiteX11" fmla="*/ 74302 w 81133"/>
                    <a:gd name="connsiteY11" fmla="*/ 81133 h 811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1133" h="81133">
                      <a:moveTo>
                        <a:pt x="81133" y="74302"/>
                      </a:moveTo>
                      <a:lnTo>
                        <a:pt x="47338" y="40507"/>
                      </a:lnTo>
                      <a:lnTo>
                        <a:pt x="81133" y="6831"/>
                      </a:lnTo>
                      <a:lnTo>
                        <a:pt x="74302" y="0"/>
                      </a:lnTo>
                      <a:lnTo>
                        <a:pt x="40507" y="33795"/>
                      </a:lnTo>
                      <a:lnTo>
                        <a:pt x="6711" y="0"/>
                      </a:lnTo>
                      <a:lnTo>
                        <a:pt x="0" y="6831"/>
                      </a:lnTo>
                      <a:lnTo>
                        <a:pt x="33796" y="40507"/>
                      </a:lnTo>
                      <a:lnTo>
                        <a:pt x="0" y="74302"/>
                      </a:lnTo>
                      <a:lnTo>
                        <a:pt x="6711" y="81133"/>
                      </a:lnTo>
                      <a:lnTo>
                        <a:pt x="40507" y="47338"/>
                      </a:lnTo>
                      <a:lnTo>
                        <a:pt x="74302" y="8113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3393" name="Freeform: Shape 3392">
                <a:extLst>
                  <a:ext uri="{FF2B5EF4-FFF2-40B4-BE49-F238E27FC236}">
                    <a16:creationId xmlns:a16="http://schemas.microsoft.com/office/drawing/2014/main" id="{28F15E7B-B213-4ADC-5B27-E2D82334706A}"/>
                  </a:ext>
                </a:extLst>
              </p:cNvPr>
              <p:cNvSpPr/>
              <p:nvPr/>
            </p:nvSpPr>
            <p:spPr>
              <a:xfrm>
                <a:off x="2447692" y="3227110"/>
                <a:ext cx="71066" cy="258859"/>
              </a:xfrm>
              <a:custGeom>
                <a:avLst/>
                <a:gdLst>
                  <a:gd name="connsiteX0" fmla="*/ 0 w 71066"/>
                  <a:gd name="connsiteY0" fmla="*/ 0 h 258859"/>
                  <a:gd name="connsiteX1" fmla="*/ 71067 w 71066"/>
                  <a:gd name="connsiteY1" fmla="*/ 0 h 258859"/>
                  <a:gd name="connsiteX2" fmla="*/ 71067 w 71066"/>
                  <a:gd name="connsiteY2" fmla="*/ 258860 h 258859"/>
                  <a:gd name="connsiteX3" fmla="*/ 0 w 71066"/>
                  <a:gd name="connsiteY3" fmla="*/ 258860 h 258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066" h="258859">
                    <a:moveTo>
                      <a:pt x="0" y="0"/>
                    </a:moveTo>
                    <a:lnTo>
                      <a:pt x="71067" y="0"/>
                    </a:lnTo>
                    <a:lnTo>
                      <a:pt x="71067" y="258860"/>
                    </a:lnTo>
                    <a:lnTo>
                      <a:pt x="0" y="258860"/>
                    </a:lnTo>
                    <a:close/>
                  </a:path>
                </a:pathLst>
              </a:custGeom>
              <a:solidFill>
                <a:srgbClr val="FFFFFF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3394" name="Graphic 2">
                <a:extLst>
                  <a:ext uri="{FF2B5EF4-FFF2-40B4-BE49-F238E27FC236}">
                    <a16:creationId xmlns:a16="http://schemas.microsoft.com/office/drawing/2014/main" id="{DF9FC502-DBE9-57F8-EB9E-DDF8A6B822E9}"/>
                  </a:ext>
                </a:extLst>
              </p:cNvPr>
              <p:cNvGrpSpPr/>
              <p:nvPr/>
            </p:nvGrpSpPr>
            <p:grpSpPr>
              <a:xfrm>
                <a:off x="2457160" y="3227110"/>
                <a:ext cx="362643" cy="258859"/>
                <a:chOff x="2457160" y="3227110"/>
                <a:chExt cx="362643" cy="258859"/>
              </a:xfrm>
            </p:grpSpPr>
            <p:grpSp>
              <p:nvGrpSpPr>
                <p:cNvPr id="3395" name="Graphic 2">
                  <a:extLst>
                    <a:ext uri="{FF2B5EF4-FFF2-40B4-BE49-F238E27FC236}">
                      <a16:creationId xmlns:a16="http://schemas.microsoft.com/office/drawing/2014/main" id="{3A447D13-A881-B5F4-81DE-34F9EF963B88}"/>
                    </a:ext>
                  </a:extLst>
                </p:cNvPr>
                <p:cNvGrpSpPr/>
                <p:nvPr/>
              </p:nvGrpSpPr>
              <p:grpSpPr>
                <a:xfrm>
                  <a:off x="2457160" y="3237895"/>
                  <a:ext cx="52011" cy="237168"/>
                  <a:chOff x="2457160" y="3237895"/>
                  <a:chExt cx="52011" cy="237168"/>
                </a:xfrm>
                <a:solidFill>
                  <a:srgbClr val="3CB09D"/>
                </a:solidFill>
              </p:grpSpPr>
              <p:sp>
                <p:nvSpPr>
                  <p:cNvPr id="3396" name="Freeform: Shape 3395">
                    <a:extLst>
                      <a:ext uri="{FF2B5EF4-FFF2-40B4-BE49-F238E27FC236}">
                        <a16:creationId xmlns:a16="http://schemas.microsoft.com/office/drawing/2014/main" id="{DE153391-9512-8A1C-52B7-EF3E84908F30}"/>
                      </a:ext>
                    </a:extLst>
                  </p:cNvPr>
                  <p:cNvSpPr/>
                  <p:nvPr/>
                </p:nvSpPr>
                <p:spPr>
                  <a:xfrm>
                    <a:off x="2457160" y="3404596"/>
                    <a:ext cx="52011" cy="70467"/>
                  </a:xfrm>
                  <a:custGeom>
                    <a:avLst/>
                    <a:gdLst>
                      <a:gd name="connsiteX0" fmla="*/ 0 w 52011"/>
                      <a:gd name="connsiteY0" fmla="*/ 0 h 70467"/>
                      <a:gd name="connsiteX1" fmla="*/ 52012 w 52011"/>
                      <a:gd name="connsiteY1" fmla="*/ 0 h 70467"/>
                      <a:gd name="connsiteX2" fmla="*/ 52012 w 52011"/>
                      <a:gd name="connsiteY2" fmla="*/ 70468 h 70467"/>
                      <a:gd name="connsiteX3" fmla="*/ 0 w 52011"/>
                      <a:gd name="connsiteY3" fmla="*/ 70468 h 70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011" h="70467">
                        <a:moveTo>
                          <a:pt x="0" y="0"/>
                        </a:moveTo>
                        <a:lnTo>
                          <a:pt x="52012" y="0"/>
                        </a:lnTo>
                        <a:lnTo>
                          <a:pt x="52012" y="70468"/>
                        </a:lnTo>
                        <a:lnTo>
                          <a:pt x="0" y="70468"/>
                        </a:lnTo>
                        <a:close/>
                      </a:path>
                    </a:pathLst>
                  </a:custGeom>
                  <a:solidFill>
                    <a:srgbClr val="3CB09D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397" name="Freeform: Shape 3396">
                    <a:extLst>
                      <a:ext uri="{FF2B5EF4-FFF2-40B4-BE49-F238E27FC236}">
                        <a16:creationId xmlns:a16="http://schemas.microsoft.com/office/drawing/2014/main" id="{839FBA4E-25E3-A2C1-E9E5-4539A669F128}"/>
                      </a:ext>
                    </a:extLst>
                  </p:cNvPr>
                  <p:cNvSpPr/>
                  <p:nvPr/>
                </p:nvSpPr>
                <p:spPr>
                  <a:xfrm>
                    <a:off x="2457160" y="3321186"/>
                    <a:ext cx="52011" cy="70587"/>
                  </a:xfrm>
                  <a:custGeom>
                    <a:avLst/>
                    <a:gdLst>
                      <a:gd name="connsiteX0" fmla="*/ 0 w 52011"/>
                      <a:gd name="connsiteY0" fmla="*/ 0 h 70587"/>
                      <a:gd name="connsiteX1" fmla="*/ 52012 w 52011"/>
                      <a:gd name="connsiteY1" fmla="*/ 0 h 70587"/>
                      <a:gd name="connsiteX2" fmla="*/ 52012 w 52011"/>
                      <a:gd name="connsiteY2" fmla="*/ 70587 h 70587"/>
                      <a:gd name="connsiteX3" fmla="*/ 0 w 52011"/>
                      <a:gd name="connsiteY3" fmla="*/ 70587 h 705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011" h="70587">
                        <a:moveTo>
                          <a:pt x="0" y="0"/>
                        </a:moveTo>
                        <a:lnTo>
                          <a:pt x="52012" y="0"/>
                        </a:lnTo>
                        <a:lnTo>
                          <a:pt x="52012" y="70587"/>
                        </a:lnTo>
                        <a:lnTo>
                          <a:pt x="0" y="70587"/>
                        </a:lnTo>
                        <a:close/>
                      </a:path>
                    </a:pathLst>
                  </a:custGeom>
                  <a:solidFill>
                    <a:srgbClr val="3CB09D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398" name="Freeform: Shape 3397">
                    <a:extLst>
                      <a:ext uri="{FF2B5EF4-FFF2-40B4-BE49-F238E27FC236}">
                        <a16:creationId xmlns:a16="http://schemas.microsoft.com/office/drawing/2014/main" id="{34C2A0A5-604C-AB43-212D-DBE5457D7324}"/>
                      </a:ext>
                    </a:extLst>
                  </p:cNvPr>
                  <p:cNvSpPr/>
                  <p:nvPr/>
                </p:nvSpPr>
                <p:spPr>
                  <a:xfrm>
                    <a:off x="2457160" y="3237895"/>
                    <a:ext cx="52011" cy="70587"/>
                  </a:xfrm>
                  <a:custGeom>
                    <a:avLst/>
                    <a:gdLst>
                      <a:gd name="connsiteX0" fmla="*/ 0 w 52011"/>
                      <a:gd name="connsiteY0" fmla="*/ 0 h 70587"/>
                      <a:gd name="connsiteX1" fmla="*/ 52012 w 52011"/>
                      <a:gd name="connsiteY1" fmla="*/ 0 h 70587"/>
                      <a:gd name="connsiteX2" fmla="*/ 52012 w 52011"/>
                      <a:gd name="connsiteY2" fmla="*/ 70587 h 70587"/>
                      <a:gd name="connsiteX3" fmla="*/ 0 w 52011"/>
                      <a:gd name="connsiteY3" fmla="*/ 70587 h 705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011" h="70587">
                        <a:moveTo>
                          <a:pt x="0" y="0"/>
                        </a:moveTo>
                        <a:lnTo>
                          <a:pt x="52012" y="0"/>
                        </a:lnTo>
                        <a:lnTo>
                          <a:pt x="52012" y="70587"/>
                        </a:lnTo>
                        <a:lnTo>
                          <a:pt x="0" y="70587"/>
                        </a:lnTo>
                        <a:close/>
                      </a:path>
                    </a:pathLst>
                  </a:custGeom>
                  <a:solidFill>
                    <a:srgbClr val="3CB09D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399" name="Graphic 2">
                  <a:extLst>
                    <a:ext uri="{FF2B5EF4-FFF2-40B4-BE49-F238E27FC236}">
                      <a16:creationId xmlns:a16="http://schemas.microsoft.com/office/drawing/2014/main" id="{82AE5795-89C5-E9D4-6BD7-63419628EF43}"/>
                    </a:ext>
                  </a:extLst>
                </p:cNvPr>
                <p:cNvGrpSpPr/>
                <p:nvPr/>
              </p:nvGrpSpPr>
              <p:grpSpPr>
                <a:xfrm>
                  <a:off x="2748737" y="3227110"/>
                  <a:ext cx="71066" cy="258859"/>
                  <a:chOff x="2748737" y="3227110"/>
                  <a:chExt cx="71066" cy="258859"/>
                </a:xfrm>
              </p:grpSpPr>
              <p:sp>
                <p:nvSpPr>
                  <p:cNvPr id="3400" name="Freeform: Shape 3399">
                    <a:extLst>
                      <a:ext uri="{FF2B5EF4-FFF2-40B4-BE49-F238E27FC236}">
                        <a16:creationId xmlns:a16="http://schemas.microsoft.com/office/drawing/2014/main" id="{04E7DA59-5E82-93D0-C51D-B604FAFC9EC2}"/>
                      </a:ext>
                    </a:extLst>
                  </p:cNvPr>
                  <p:cNvSpPr/>
                  <p:nvPr/>
                </p:nvSpPr>
                <p:spPr>
                  <a:xfrm>
                    <a:off x="2748737" y="3227110"/>
                    <a:ext cx="71066" cy="258859"/>
                  </a:xfrm>
                  <a:custGeom>
                    <a:avLst/>
                    <a:gdLst>
                      <a:gd name="connsiteX0" fmla="*/ 0 w 71066"/>
                      <a:gd name="connsiteY0" fmla="*/ 0 h 258859"/>
                      <a:gd name="connsiteX1" fmla="*/ 71067 w 71066"/>
                      <a:gd name="connsiteY1" fmla="*/ 0 h 258859"/>
                      <a:gd name="connsiteX2" fmla="*/ 71067 w 71066"/>
                      <a:gd name="connsiteY2" fmla="*/ 258860 h 258859"/>
                      <a:gd name="connsiteX3" fmla="*/ 0 w 71066"/>
                      <a:gd name="connsiteY3" fmla="*/ 258860 h 258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066" h="258859">
                        <a:moveTo>
                          <a:pt x="0" y="0"/>
                        </a:moveTo>
                        <a:lnTo>
                          <a:pt x="71067" y="0"/>
                        </a:lnTo>
                        <a:lnTo>
                          <a:pt x="71067" y="258860"/>
                        </a:lnTo>
                        <a:lnTo>
                          <a:pt x="0" y="25886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3401" name="Graphic 2">
                    <a:extLst>
                      <a:ext uri="{FF2B5EF4-FFF2-40B4-BE49-F238E27FC236}">
                        <a16:creationId xmlns:a16="http://schemas.microsoft.com/office/drawing/2014/main" id="{793646C0-BCDF-89DF-0A35-FD1FBC3DC897}"/>
                      </a:ext>
                    </a:extLst>
                  </p:cNvPr>
                  <p:cNvGrpSpPr/>
                  <p:nvPr/>
                </p:nvGrpSpPr>
                <p:grpSpPr>
                  <a:xfrm>
                    <a:off x="2758204" y="3237895"/>
                    <a:ext cx="52011" cy="237168"/>
                    <a:chOff x="2758204" y="3237895"/>
                    <a:chExt cx="52011" cy="237168"/>
                  </a:xfrm>
                  <a:solidFill>
                    <a:srgbClr val="3CB09D"/>
                  </a:solidFill>
                </p:grpSpPr>
                <p:sp>
                  <p:nvSpPr>
                    <p:cNvPr id="3402" name="Freeform: Shape 3401">
                      <a:extLst>
                        <a:ext uri="{FF2B5EF4-FFF2-40B4-BE49-F238E27FC236}">
                          <a16:creationId xmlns:a16="http://schemas.microsoft.com/office/drawing/2014/main" id="{5F99B0D8-B3FA-8532-0622-28279292A2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58204" y="3404596"/>
                      <a:ext cx="52011" cy="70467"/>
                    </a:xfrm>
                    <a:custGeom>
                      <a:avLst/>
                      <a:gdLst>
                        <a:gd name="connsiteX0" fmla="*/ 0 w 52011"/>
                        <a:gd name="connsiteY0" fmla="*/ 0 h 70467"/>
                        <a:gd name="connsiteX1" fmla="*/ 52012 w 52011"/>
                        <a:gd name="connsiteY1" fmla="*/ 0 h 70467"/>
                        <a:gd name="connsiteX2" fmla="*/ 52012 w 52011"/>
                        <a:gd name="connsiteY2" fmla="*/ 70468 h 70467"/>
                        <a:gd name="connsiteX3" fmla="*/ 0 w 52011"/>
                        <a:gd name="connsiteY3" fmla="*/ 70468 h 704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2011" h="70467">
                          <a:moveTo>
                            <a:pt x="0" y="0"/>
                          </a:moveTo>
                          <a:lnTo>
                            <a:pt x="52012" y="0"/>
                          </a:lnTo>
                          <a:lnTo>
                            <a:pt x="52012" y="70468"/>
                          </a:lnTo>
                          <a:lnTo>
                            <a:pt x="0" y="70468"/>
                          </a:lnTo>
                          <a:close/>
                        </a:path>
                      </a:pathLst>
                    </a:custGeom>
                    <a:solidFill>
                      <a:srgbClr val="3CB09D"/>
                    </a:solidFill>
                    <a:ln w="1196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03" name="Freeform: Shape 3402">
                      <a:extLst>
                        <a:ext uri="{FF2B5EF4-FFF2-40B4-BE49-F238E27FC236}">
                          <a16:creationId xmlns:a16="http://schemas.microsoft.com/office/drawing/2014/main" id="{FF70F606-DC48-8211-C0D5-D1D2793165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58204" y="3321186"/>
                      <a:ext cx="52011" cy="70587"/>
                    </a:xfrm>
                    <a:custGeom>
                      <a:avLst/>
                      <a:gdLst>
                        <a:gd name="connsiteX0" fmla="*/ 0 w 52011"/>
                        <a:gd name="connsiteY0" fmla="*/ 0 h 70587"/>
                        <a:gd name="connsiteX1" fmla="*/ 52012 w 52011"/>
                        <a:gd name="connsiteY1" fmla="*/ 0 h 70587"/>
                        <a:gd name="connsiteX2" fmla="*/ 52012 w 52011"/>
                        <a:gd name="connsiteY2" fmla="*/ 70587 h 70587"/>
                        <a:gd name="connsiteX3" fmla="*/ 0 w 52011"/>
                        <a:gd name="connsiteY3" fmla="*/ 70587 h 705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2011" h="70587">
                          <a:moveTo>
                            <a:pt x="0" y="0"/>
                          </a:moveTo>
                          <a:lnTo>
                            <a:pt x="52012" y="0"/>
                          </a:lnTo>
                          <a:lnTo>
                            <a:pt x="52012" y="70587"/>
                          </a:lnTo>
                          <a:lnTo>
                            <a:pt x="0" y="70587"/>
                          </a:lnTo>
                          <a:close/>
                        </a:path>
                      </a:pathLst>
                    </a:custGeom>
                    <a:solidFill>
                      <a:srgbClr val="3CB09D"/>
                    </a:solidFill>
                    <a:ln w="1196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04" name="Freeform: Shape 3403">
                      <a:extLst>
                        <a:ext uri="{FF2B5EF4-FFF2-40B4-BE49-F238E27FC236}">
                          <a16:creationId xmlns:a16="http://schemas.microsoft.com/office/drawing/2014/main" id="{DDF31171-A05C-4725-3304-F7D5CDCA49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58204" y="3237895"/>
                      <a:ext cx="52011" cy="70587"/>
                    </a:xfrm>
                    <a:custGeom>
                      <a:avLst/>
                      <a:gdLst>
                        <a:gd name="connsiteX0" fmla="*/ 0 w 52011"/>
                        <a:gd name="connsiteY0" fmla="*/ 0 h 70587"/>
                        <a:gd name="connsiteX1" fmla="*/ 52012 w 52011"/>
                        <a:gd name="connsiteY1" fmla="*/ 0 h 70587"/>
                        <a:gd name="connsiteX2" fmla="*/ 52012 w 52011"/>
                        <a:gd name="connsiteY2" fmla="*/ 70587 h 70587"/>
                        <a:gd name="connsiteX3" fmla="*/ 0 w 52011"/>
                        <a:gd name="connsiteY3" fmla="*/ 70587 h 705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2011" h="70587">
                          <a:moveTo>
                            <a:pt x="0" y="0"/>
                          </a:moveTo>
                          <a:lnTo>
                            <a:pt x="52012" y="0"/>
                          </a:lnTo>
                          <a:lnTo>
                            <a:pt x="52012" y="70587"/>
                          </a:lnTo>
                          <a:lnTo>
                            <a:pt x="0" y="70587"/>
                          </a:lnTo>
                          <a:close/>
                        </a:path>
                      </a:pathLst>
                    </a:custGeom>
                    <a:solidFill>
                      <a:srgbClr val="3CB09D"/>
                    </a:solidFill>
                    <a:ln w="1196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3405" name="Graphic 2">
                  <a:extLst>
                    <a:ext uri="{FF2B5EF4-FFF2-40B4-BE49-F238E27FC236}">
                      <a16:creationId xmlns:a16="http://schemas.microsoft.com/office/drawing/2014/main" id="{D0FC53E4-CA91-1EBF-0C79-5D6953211FF2}"/>
                    </a:ext>
                  </a:extLst>
                </p:cNvPr>
                <p:cNvGrpSpPr/>
                <p:nvPr/>
              </p:nvGrpSpPr>
              <p:grpSpPr>
                <a:xfrm>
                  <a:off x="2457280" y="3237895"/>
                  <a:ext cx="353056" cy="237168"/>
                  <a:chOff x="2457280" y="3237895"/>
                  <a:chExt cx="353056" cy="237168"/>
                </a:xfrm>
                <a:solidFill>
                  <a:srgbClr val="5CCCBA"/>
                </a:solidFill>
              </p:grpSpPr>
              <p:sp>
                <p:nvSpPr>
                  <p:cNvPr id="3406" name="Freeform: Shape 3405">
                    <a:extLst>
                      <a:ext uri="{FF2B5EF4-FFF2-40B4-BE49-F238E27FC236}">
                        <a16:creationId xmlns:a16="http://schemas.microsoft.com/office/drawing/2014/main" id="{85F60408-2B91-2B42-B7E9-9045C16D1D2A}"/>
                      </a:ext>
                    </a:extLst>
                  </p:cNvPr>
                  <p:cNvSpPr/>
                  <p:nvPr/>
                </p:nvSpPr>
                <p:spPr>
                  <a:xfrm>
                    <a:off x="2457280" y="3404476"/>
                    <a:ext cx="50573" cy="50573"/>
                  </a:xfrm>
                  <a:custGeom>
                    <a:avLst/>
                    <a:gdLst>
                      <a:gd name="connsiteX0" fmla="*/ 20972 w 50573"/>
                      <a:gd name="connsiteY0" fmla="*/ 0 h 50573"/>
                      <a:gd name="connsiteX1" fmla="*/ 0 w 50573"/>
                      <a:gd name="connsiteY1" fmla="*/ 20972 h 50573"/>
                      <a:gd name="connsiteX2" fmla="*/ 0 w 50573"/>
                      <a:gd name="connsiteY2" fmla="*/ 50574 h 50573"/>
                      <a:gd name="connsiteX3" fmla="*/ 50574 w 50573"/>
                      <a:gd name="connsiteY3" fmla="*/ 0 h 50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573" h="50573">
                        <a:moveTo>
                          <a:pt x="20972" y="0"/>
                        </a:moveTo>
                        <a:lnTo>
                          <a:pt x="0" y="20972"/>
                        </a:lnTo>
                        <a:lnTo>
                          <a:pt x="0" y="50574"/>
                        </a:lnTo>
                        <a:lnTo>
                          <a:pt x="50574" y="0"/>
                        </a:lnTo>
                        <a:close/>
                      </a:path>
                    </a:pathLst>
                  </a:custGeom>
                  <a:solidFill>
                    <a:srgbClr val="5CCCBA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07" name="Freeform: Shape 3406">
                    <a:extLst>
                      <a:ext uri="{FF2B5EF4-FFF2-40B4-BE49-F238E27FC236}">
                        <a16:creationId xmlns:a16="http://schemas.microsoft.com/office/drawing/2014/main" id="{89A2338D-5D35-DD9D-D09C-E2046CE7E113}"/>
                      </a:ext>
                    </a:extLst>
                  </p:cNvPr>
                  <p:cNvSpPr/>
                  <p:nvPr/>
                </p:nvSpPr>
                <p:spPr>
                  <a:xfrm>
                    <a:off x="2491075" y="3373437"/>
                    <a:ext cx="18216" cy="18335"/>
                  </a:xfrm>
                  <a:custGeom>
                    <a:avLst/>
                    <a:gdLst>
                      <a:gd name="connsiteX0" fmla="*/ 18216 w 18216"/>
                      <a:gd name="connsiteY0" fmla="*/ 0 h 18335"/>
                      <a:gd name="connsiteX1" fmla="*/ 0 w 18216"/>
                      <a:gd name="connsiteY1" fmla="*/ 18336 h 18335"/>
                      <a:gd name="connsiteX2" fmla="*/ 18216 w 18216"/>
                      <a:gd name="connsiteY2" fmla="*/ 18336 h 18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8216" h="18335">
                        <a:moveTo>
                          <a:pt x="18216" y="0"/>
                        </a:moveTo>
                        <a:lnTo>
                          <a:pt x="0" y="18336"/>
                        </a:lnTo>
                        <a:lnTo>
                          <a:pt x="18216" y="18336"/>
                        </a:lnTo>
                        <a:close/>
                      </a:path>
                    </a:pathLst>
                  </a:custGeom>
                  <a:solidFill>
                    <a:srgbClr val="5CCCBA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08" name="Freeform: Shape 3407">
                    <a:extLst>
                      <a:ext uri="{FF2B5EF4-FFF2-40B4-BE49-F238E27FC236}">
                        <a16:creationId xmlns:a16="http://schemas.microsoft.com/office/drawing/2014/main" id="{77130DA3-D8CF-535F-607A-0544F5BF2775}"/>
                      </a:ext>
                    </a:extLst>
                  </p:cNvPr>
                  <p:cNvSpPr/>
                  <p:nvPr/>
                </p:nvSpPr>
                <p:spPr>
                  <a:xfrm>
                    <a:off x="2758444" y="3321186"/>
                    <a:ext cx="15939" cy="16058"/>
                  </a:xfrm>
                  <a:custGeom>
                    <a:avLst/>
                    <a:gdLst>
                      <a:gd name="connsiteX0" fmla="*/ 0 w 15939"/>
                      <a:gd name="connsiteY0" fmla="*/ 0 h 16058"/>
                      <a:gd name="connsiteX1" fmla="*/ 0 w 15939"/>
                      <a:gd name="connsiteY1" fmla="*/ 16059 h 16058"/>
                      <a:gd name="connsiteX2" fmla="*/ 15939 w 15939"/>
                      <a:gd name="connsiteY2" fmla="*/ 0 h 160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5939" h="16058">
                        <a:moveTo>
                          <a:pt x="0" y="0"/>
                        </a:moveTo>
                        <a:lnTo>
                          <a:pt x="0" y="16059"/>
                        </a:lnTo>
                        <a:lnTo>
                          <a:pt x="15939" y="0"/>
                        </a:lnTo>
                        <a:close/>
                      </a:path>
                    </a:pathLst>
                  </a:custGeom>
                  <a:solidFill>
                    <a:srgbClr val="5CCCBA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09" name="Freeform: Shape 3408">
                    <a:extLst>
                      <a:ext uri="{FF2B5EF4-FFF2-40B4-BE49-F238E27FC236}">
                        <a16:creationId xmlns:a16="http://schemas.microsoft.com/office/drawing/2014/main" id="{510F06FD-6E81-E641-24A1-448E4A938CEA}"/>
                      </a:ext>
                    </a:extLst>
                  </p:cNvPr>
                  <p:cNvSpPr/>
                  <p:nvPr/>
                </p:nvSpPr>
                <p:spPr>
                  <a:xfrm>
                    <a:off x="2758444" y="3255752"/>
                    <a:ext cx="51891" cy="52730"/>
                  </a:xfrm>
                  <a:custGeom>
                    <a:avLst/>
                    <a:gdLst>
                      <a:gd name="connsiteX0" fmla="*/ 28762 w 51891"/>
                      <a:gd name="connsiteY0" fmla="*/ 52731 h 52730"/>
                      <a:gd name="connsiteX1" fmla="*/ 51892 w 51891"/>
                      <a:gd name="connsiteY1" fmla="*/ 29481 h 52730"/>
                      <a:gd name="connsiteX2" fmla="*/ 51892 w 51891"/>
                      <a:gd name="connsiteY2" fmla="*/ 0 h 52730"/>
                      <a:gd name="connsiteX3" fmla="*/ 0 w 51891"/>
                      <a:gd name="connsiteY3" fmla="*/ 51892 h 52730"/>
                      <a:gd name="connsiteX4" fmla="*/ 0 w 51891"/>
                      <a:gd name="connsiteY4" fmla="*/ 52731 h 527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91" h="52730">
                        <a:moveTo>
                          <a:pt x="28762" y="52731"/>
                        </a:moveTo>
                        <a:lnTo>
                          <a:pt x="51892" y="29481"/>
                        </a:lnTo>
                        <a:lnTo>
                          <a:pt x="51892" y="0"/>
                        </a:lnTo>
                        <a:lnTo>
                          <a:pt x="0" y="51892"/>
                        </a:lnTo>
                        <a:lnTo>
                          <a:pt x="0" y="52731"/>
                        </a:lnTo>
                        <a:close/>
                      </a:path>
                    </a:pathLst>
                  </a:custGeom>
                  <a:solidFill>
                    <a:srgbClr val="5CCCBA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10" name="Freeform: Shape 3409">
                    <a:extLst>
                      <a:ext uri="{FF2B5EF4-FFF2-40B4-BE49-F238E27FC236}">
                        <a16:creationId xmlns:a16="http://schemas.microsoft.com/office/drawing/2014/main" id="{841B1BC2-07AD-9A5B-BD35-5A1D41024A41}"/>
                      </a:ext>
                    </a:extLst>
                  </p:cNvPr>
                  <p:cNvSpPr/>
                  <p:nvPr/>
                </p:nvSpPr>
                <p:spPr>
                  <a:xfrm>
                    <a:off x="2460515" y="3426288"/>
                    <a:ext cx="48776" cy="48775"/>
                  </a:xfrm>
                  <a:custGeom>
                    <a:avLst/>
                    <a:gdLst>
                      <a:gd name="connsiteX0" fmla="*/ 48776 w 48776"/>
                      <a:gd name="connsiteY0" fmla="*/ 0 h 48775"/>
                      <a:gd name="connsiteX1" fmla="*/ 0 w 48776"/>
                      <a:gd name="connsiteY1" fmla="*/ 48776 h 48775"/>
                      <a:gd name="connsiteX2" fmla="*/ 14741 w 48776"/>
                      <a:gd name="connsiteY2" fmla="*/ 48776 h 48775"/>
                      <a:gd name="connsiteX3" fmla="*/ 48776 w 48776"/>
                      <a:gd name="connsiteY3" fmla="*/ 14741 h 48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776" h="48775">
                        <a:moveTo>
                          <a:pt x="48776" y="0"/>
                        </a:moveTo>
                        <a:lnTo>
                          <a:pt x="0" y="48776"/>
                        </a:lnTo>
                        <a:lnTo>
                          <a:pt x="14741" y="48776"/>
                        </a:lnTo>
                        <a:lnTo>
                          <a:pt x="48776" y="14741"/>
                        </a:lnTo>
                        <a:close/>
                      </a:path>
                    </a:pathLst>
                  </a:custGeom>
                  <a:solidFill>
                    <a:srgbClr val="5CCCBA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11" name="Freeform: Shape 3410">
                    <a:extLst>
                      <a:ext uri="{FF2B5EF4-FFF2-40B4-BE49-F238E27FC236}">
                        <a16:creationId xmlns:a16="http://schemas.microsoft.com/office/drawing/2014/main" id="{ED22F2A1-CB03-87B3-7D61-DBCD7801111B}"/>
                      </a:ext>
                    </a:extLst>
                  </p:cNvPr>
                  <p:cNvSpPr/>
                  <p:nvPr/>
                </p:nvSpPr>
                <p:spPr>
                  <a:xfrm>
                    <a:off x="2758444" y="3335567"/>
                    <a:ext cx="51891" cy="56206"/>
                  </a:xfrm>
                  <a:custGeom>
                    <a:avLst/>
                    <a:gdLst>
                      <a:gd name="connsiteX0" fmla="*/ 10546 w 51891"/>
                      <a:gd name="connsiteY0" fmla="*/ 56206 h 56206"/>
                      <a:gd name="connsiteX1" fmla="*/ 51892 w 51891"/>
                      <a:gd name="connsiteY1" fmla="*/ 14861 h 56206"/>
                      <a:gd name="connsiteX2" fmla="*/ 51892 w 51891"/>
                      <a:gd name="connsiteY2" fmla="*/ 0 h 56206"/>
                      <a:gd name="connsiteX3" fmla="*/ 0 w 51891"/>
                      <a:gd name="connsiteY3" fmla="*/ 52012 h 56206"/>
                      <a:gd name="connsiteX4" fmla="*/ 0 w 51891"/>
                      <a:gd name="connsiteY4" fmla="*/ 56206 h 56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91" h="56206">
                        <a:moveTo>
                          <a:pt x="10546" y="56206"/>
                        </a:moveTo>
                        <a:lnTo>
                          <a:pt x="51892" y="14861"/>
                        </a:lnTo>
                        <a:lnTo>
                          <a:pt x="51892" y="0"/>
                        </a:lnTo>
                        <a:lnTo>
                          <a:pt x="0" y="52012"/>
                        </a:lnTo>
                        <a:lnTo>
                          <a:pt x="0" y="56206"/>
                        </a:lnTo>
                        <a:close/>
                      </a:path>
                    </a:pathLst>
                  </a:custGeom>
                  <a:solidFill>
                    <a:srgbClr val="5CCCBA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12" name="Freeform: Shape 3411">
                    <a:extLst>
                      <a:ext uri="{FF2B5EF4-FFF2-40B4-BE49-F238E27FC236}">
                        <a16:creationId xmlns:a16="http://schemas.microsoft.com/office/drawing/2014/main" id="{8BB18459-22C6-90D4-5E05-9E4B2C6EFE27}"/>
                      </a:ext>
                    </a:extLst>
                  </p:cNvPr>
                  <p:cNvSpPr/>
                  <p:nvPr/>
                </p:nvSpPr>
                <p:spPr>
                  <a:xfrm>
                    <a:off x="2768511" y="3433239"/>
                    <a:ext cx="41824" cy="41824"/>
                  </a:xfrm>
                  <a:custGeom>
                    <a:avLst/>
                    <a:gdLst>
                      <a:gd name="connsiteX0" fmla="*/ 41825 w 41824"/>
                      <a:gd name="connsiteY0" fmla="*/ 0 h 41824"/>
                      <a:gd name="connsiteX1" fmla="*/ 0 w 41824"/>
                      <a:gd name="connsiteY1" fmla="*/ 41825 h 41824"/>
                      <a:gd name="connsiteX2" fmla="*/ 14741 w 41824"/>
                      <a:gd name="connsiteY2" fmla="*/ 41825 h 41824"/>
                      <a:gd name="connsiteX3" fmla="*/ 41825 w 41824"/>
                      <a:gd name="connsiteY3" fmla="*/ 14741 h 418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824" h="41824">
                        <a:moveTo>
                          <a:pt x="41825" y="0"/>
                        </a:moveTo>
                        <a:lnTo>
                          <a:pt x="0" y="41825"/>
                        </a:lnTo>
                        <a:lnTo>
                          <a:pt x="14741" y="41825"/>
                        </a:lnTo>
                        <a:lnTo>
                          <a:pt x="41825" y="14741"/>
                        </a:lnTo>
                        <a:close/>
                      </a:path>
                    </a:pathLst>
                  </a:custGeom>
                  <a:solidFill>
                    <a:srgbClr val="5CCCBA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13" name="Freeform: Shape 3412">
                    <a:extLst>
                      <a:ext uri="{FF2B5EF4-FFF2-40B4-BE49-F238E27FC236}">
                        <a16:creationId xmlns:a16="http://schemas.microsoft.com/office/drawing/2014/main" id="{34887684-CB40-ACAB-4301-EEB24A7557ED}"/>
                      </a:ext>
                    </a:extLst>
                  </p:cNvPr>
                  <p:cNvSpPr/>
                  <p:nvPr/>
                </p:nvSpPr>
                <p:spPr>
                  <a:xfrm>
                    <a:off x="2457280" y="3237895"/>
                    <a:ext cx="52011" cy="63396"/>
                  </a:xfrm>
                  <a:custGeom>
                    <a:avLst/>
                    <a:gdLst>
                      <a:gd name="connsiteX0" fmla="*/ 52012 w 52011"/>
                      <a:gd name="connsiteY0" fmla="*/ 11385 h 63396"/>
                      <a:gd name="connsiteX1" fmla="*/ 52012 w 52011"/>
                      <a:gd name="connsiteY1" fmla="*/ 0 h 63396"/>
                      <a:gd name="connsiteX2" fmla="*/ 48656 w 52011"/>
                      <a:gd name="connsiteY2" fmla="*/ 0 h 63396"/>
                      <a:gd name="connsiteX3" fmla="*/ 0 w 52011"/>
                      <a:gd name="connsiteY3" fmla="*/ 48536 h 63396"/>
                      <a:gd name="connsiteX4" fmla="*/ 0 w 52011"/>
                      <a:gd name="connsiteY4" fmla="*/ 63397 h 63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011" h="63396">
                        <a:moveTo>
                          <a:pt x="52012" y="11385"/>
                        </a:moveTo>
                        <a:lnTo>
                          <a:pt x="52012" y="0"/>
                        </a:lnTo>
                        <a:lnTo>
                          <a:pt x="48656" y="0"/>
                        </a:lnTo>
                        <a:lnTo>
                          <a:pt x="0" y="48536"/>
                        </a:lnTo>
                        <a:lnTo>
                          <a:pt x="0" y="63397"/>
                        </a:lnTo>
                        <a:close/>
                      </a:path>
                    </a:pathLst>
                  </a:custGeom>
                  <a:solidFill>
                    <a:srgbClr val="5CCCBA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3414" name="Graphic 2">
              <a:extLst>
                <a:ext uri="{FF2B5EF4-FFF2-40B4-BE49-F238E27FC236}">
                  <a16:creationId xmlns:a16="http://schemas.microsoft.com/office/drawing/2014/main" id="{8C8331CE-98ED-1258-672B-AE807CDCA2E5}"/>
                </a:ext>
              </a:extLst>
            </p:cNvPr>
            <p:cNvGrpSpPr/>
            <p:nvPr/>
          </p:nvGrpSpPr>
          <p:grpSpPr>
            <a:xfrm>
              <a:off x="2482926" y="2879806"/>
              <a:ext cx="69268" cy="115767"/>
              <a:chOff x="2482926" y="2879806"/>
              <a:chExt cx="69268" cy="115767"/>
            </a:xfrm>
          </p:grpSpPr>
          <p:sp>
            <p:nvSpPr>
              <p:cNvPr id="3415" name="Freeform: Shape 3414">
                <a:extLst>
                  <a:ext uri="{FF2B5EF4-FFF2-40B4-BE49-F238E27FC236}">
                    <a16:creationId xmlns:a16="http://schemas.microsoft.com/office/drawing/2014/main" id="{1CAC6DDC-A9AA-21D9-F25D-E8008B6489C5}"/>
                  </a:ext>
                </a:extLst>
              </p:cNvPr>
              <p:cNvSpPr/>
              <p:nvPr/>
            </p:nvSpPr>
            <p:spPr>
              <a:xfrm>
                <a:off x="2482926" y="2879806"/>
                <a:ext cx="69268" cy="115767"/>
              </a:xfrm>
              <a:custGeom>
                <a:avLst/>
                <a:gdLst>
                  <a:gd name="connsiteX0" fmla="*/ 34634 w 69268"/>
                  <a:gd name="connsiteY0" fmla="*/ 115768 h 115767"/>
                  <a:gd name="connsiteX1" fmla="*/ 0 w 69268"/>
                  <a:gd name="connsiteY1" fmla="*/ 82571 h 115767"/>
                  <a:gd name="connsiteX2" fmla="*/ 34634 w 69268"/>
                  <a:gd name="connsiteY2" fmla="*/ 0 h 115767"/>
                  <a:gd name="connsiteX3" fmla="*/ 69269 w 69268"/>
                  <a:gd name="connsiteY3" fmla="*/ 82571 h 115767"/>
                  <a:gd name="connsiteX4" fmla="*/ 34634 w 69268"/>
                  <a:gd name="connsiteY4" fmla="*/ 115768 h 115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268" h="115767">
                    <a:moveTo>
                      <a:pt x="34634" y="115768"/>
                    </a:moveTo>
                    <a:cubicBezTo>
                      <a:pt x="15579" y="115768"/>
                      <a:pt x="0" y="100907"/>
                      <a:pt x="0" y="82571"/>
                    </a:cubicBezTo>
                    <a:cubicBezTo>
                      <a:pt x="0" y="52731"/>
                      <a:pt x="24688" y="11025"/>
                      <a:pt x="34634" y="0"/>
                    </a:cubicBezTo>
                    <a:cubicBezTo>
                      <a:pt x="44941" y="11625"/>
                      <a:pt x="69269" y="55607"/>
                      <a:pt x="69269" y="82571"/>
                    </a:cubicBezTo>
                    <a:cubicBezTo>
                      <a:pt x="69269" y="100907"/>
                      <a:pt x="53689" y="115768"/>
                      <a:pt x="34634" y="115768"/>
                    </a:cubicBez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16" name="Freeform: Shape 3415">
                <a:extLst>
                  <a:ext uri="{FF2B5EF4-FFF2-40B4-BE49-F238E27FC236}">
                    <a16:creationId xmlns:a16="http://schemas.microsoft.com/office/drawing/2014/main" id="{E39F77AD-4B0C-5E7F-143B-9DFCDC5044D4}"/>
                  </a:ext>
                </a:extLst>
              </p:cNvPr>
              <p:cNvSpPr/>
              <p:nvPr/>
            </p:nvSpPr>
            <p:spPr>
              <a:xfrm>
                <a:off x="2488007" y="2958950"/>
                <a:ext cx="12367" cy="19525"/>
              </a:xfrm>
              <a:custGeom>
                <a:avLst/>
                <a:gdLst>
                  <a:gd name="connsiteX0" fmla="*/ 11457 w 12367"/>
                  <a:gd name="connsiteY0" fmla="*/ 7981 h 19525"/>
                  <a:gd name="connsiteX1" fmla="*/ 9420 w 12367"/>
                  <a:gd name="connsiteY1" fmla="*/ 19366 h 19525"/>
                  <a:gd name="connsiteX2" fmla="*/ 911 w 12367"/>
                  <a:gd name="connsiteY2" fmla="*/ 11577 h 19525"/>
                  <a:gd name="connsiteX3" fmla="*/ 2948 w 12367"/>
                  <a:gd name="connsiteY3" fmla="*/ 192 h 19525"/>
                  <a:gd name="connsiteX4" fmla="*/ 11457 w 12367"/>
                  <a:gd name="connsiteY4" fmla="*/ 7981 h 1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67" h="19525">
                    <a:moveTo>
                      <a:pt x="11457" y="7981"/>
                    </a:moveTo>
                    <a:cubicBezTo>
                      <a:pt x="13255" y="13254"/>
                      <a:pt x="12296" y="18408"/>
                      <a:pt x="9420" y="19366"/>
                    </a:cubicBezTo>
                    <a:cubicBezTo>
                      <a:pt x="6543" y="20325"/>
                      <a:pt x="2708" y="16850"/>
                      <a:pt x="911" y="11577"/>
                    </a:cubicBezTo>
                    <a:cubicBezTo>
                      <a:pt x="-887" y="6304"/>
                      <a:pt x="72" y="1150"/>
                      <a:pt x="2948" y="192"/>
                    </a:cubicBezTo>
                    <a:cubicBezTo>
                      <a:pt x="5944" y="-887"/>
                      <a:pt x="9659" y="2708"/>
                      <a:pt x="11457" y="798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417" name="Graphic 2">
              <a:extLst>
                <a:ext uri="{FF2B5EF4-FFF2-40B4-BE49-F238E27FC236}">
                  <a16:creationId xmlns:a16="http://schemas.microsoft.com/office/drawing/2014/main" id="{A45B3671-A1E7-40AF-BF44-136D71528874}"/>
                </a:ext>
              </a:extLst>
            </p:cNvPr>
            <p:cNvGrpSpPr/>
            <p:nvPr/>
          </p:nvGrpSpPr>
          <p:grpSpPr>
            <a:xfrm>
              <a:off x="2382738" y="2879806"/>
              <a:ext cx="69269" cy="115767"/>
              <a:chOff x="2382738" y="2879806"/>
              <a:chExt cx="69269" cy="115767"/>
            </a:xfrm>
          </p:grpSpPr>
          <p:sp>
            <p:nvSpPr>
              <p:cNvPr id="3418" name="Freeform: Shape 3417">
                <a:extLst>
                  <a:ext uri="{FF2B5EF4-FFF2-40B4-BE49-F238E27FC236}">
                    <a16:creationId xmlns:a16="http://schemas.microsoft.com/office/drawing/2014/main" id="{DB946A47-509F-FF6C-F409-8CCA030E10E1}"/>
                  </a:ext>
                </a:extLst>
              </p:cNvPr>
              <p:cNvSpPr/>
              <p:nvPr/>
            </p:nvSpPr>
            <p:spPr>
              <a:xfrm>
                <a:off x="2382738" y="2879806"/>
                <a:ext cx="69269" cy="115767"/>
              </a:xfrm>
              <a:custGeom>
                <a:avLst/>
                <a:gdLst>
                  <a:gd name="connsiteX0" fmla="*/ 34634 w 69269"/>
                  <a:gd name="connsiteY0" fmla="*/ 115768 h 115767"/>
                  <a:gd name="connsiteX1" fmla="*/ 0 w 69269"/>
                  <a:gd name="connsiteY1" fmla="*/ 82571 h 115767"/>
                  <a:gd name="connsiteX2" fmla="*/ 34634 w 69269"/>
                  <a:gd name="connsiteY2" fmla="*/ 0 h 115767"/>
                  <a:gd name="connsiteX3" fmla="*/ 69269 w 69269"/>
                  <a:gd name="connsiteY3" fmla="*/ 82571 h 115767"/>
                  <a:gd name="connsiteX4" fmla="*/ 34634 w 69269"/>
                  <a:gd name="connsiteY4" fmla="*/ 115768 h 115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269" h="115767">
                    <a:moveTo>
                      <a:pt x="34634" y="115768"/>
                    </a:moveTo>
                    <a:cubicBezTo>
                      <a:pt x="15580" y="115768"/>
                      <a:pt x="0" y="100907"/>
                      <a:pt x="0" y="82571"/>
                    </a:cubicBezTo>
                    <a:cubicBezTo>
                      <a:pt x="0" y="52731"/>
                      <a:pt x="24688" y="11025"/>
                      <a:pt x="34634" y="0"/>
                    </a:cubicBezTo>
                    <a:cubicBezTo>
                      <a:pt x="44941" y="11625"/>
                      <a:pt x="69269" y="55607"/>
                      <a:pt x="69269" y="82571"/>
                    </a:cubicBezTo>
                    <a:cubicBezTo>
                      <a:pt x="69149" y="100907"/>
                      <a:pt x="53689" y="115768"/>
                      <a:pt x="34634" y="115768"/>
                    </a:cubicBez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19" name="Freeform: Shape 3418">
                <a:extLst>
                  <a:ext uri="{FF2B5EF4-FFF2-40B4-BE49-F238E27FC236}">
                    <a16:creationId xmlns:a16="http://schemas.microsoft.com/office/drawing/2014/main" id="{EB52EFBA-2FA6-2282-CFDD-F25150AA8016}"/>
                  </a:ext>
                </a:extLst>
              </p:cNvPr>
              <p:cNvSpPr/>
              <p:nvPr/>
            </p:nvSpPr>
            <p:spPr>
              <a:xfrm>
                <a:off x="2387819" y="2958950"/>
                <a:ext cx="12367" cy="19525"/>
              </a:xfrm>
              <a:custGeom>
                <a:avLst/>
                <a:gdLst>
                  <a:gd name="connsiteX0" fmla="*/ 11457 w 12367"/>
                  <a:gd name="connsiteY0" fmla="*/ 7981 h 19525"/>
                  <a:gd name="connsiteX1" fmla="*/ 9420 w 12367"/>
                  <a:gd name="connsiteY1" fmla="*/ 19366 h 19525"/>
                  <a:gd name="connsiteX2" fmla="*/ 911 w 12367"/>
                  <a:gd name="connsiteY2" fmla="*/ 11577 h 19525"/>
                  <a:gd name="connsiteX3" fmla="*/ 2948 w 12367"/>
                  <a:gd name="connsiteY3" fmla="*/ 192 h 19525"/>
                  <a:gd name="connsiteX4" fmla="*/ 11457 w 12367"/>
                  <a:gd name="connsiteY4" fmla="*/ 7981 h 1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67" h="19525">
                    <a:moveTo>
                      <a:pt x="11457" y="7981"/>
                    </a:moveTo>
                    <a:cubicBezTo>
                      <a:pt x="13255" y="13254"/>
                      <a:pt x="12296" y="18408"/>
                      <a:pt x="9420" y="19366"/>
                    </a:cubicBezTo>
                    <a:cubicBezTo>
                      <a:pt x="6543" y="20325"/>
                      <a:pt x="2708" y="16850"/>
                      <a:pt x="911" y="11577"/>
                    </a:cubicBezTo>
                    <a:cubicBezTo>
                      <a:pt x="-887" y="6304"/>
                      <a:pt x="72" y="1150"/>
                      <a:pt x="2948" y="192"/>
                    </a:cubicBezTo>
                    <a:cubicBezTo>
                      <a:pt x="5824" y="-887"/>
                      <a:pt x="9659" y="2708"/>
                      <a:pt x="11457" y="798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420" name="Graphic 2">
              <a:extLst>
                <a:ext uri="{FF2B5EF4-FFF2-40B4-BE49-F238E27FC236}">
                  <a16:creationId xmlns:a16="http://schemas.microsoft.com/office/drawing/2014/main" id="{4ED4A565-A9DD-7B59-53A5-F0132F6E2853}"/>
                </a:ext>
              </a:extLst>
            </p:cNvPr>
            <p:cNvGrpSpPr/>
            <p:nvPr/>
          </p:nvGrpSpPr>
          <p:grpSpPr>
            <a:xfrm>
              <a:off x="2282430" y="2879806"/>
              <a:ext cx="69268" cy="115767"/>
              <a:chOff x="2282430" y="2879806"/>
              <a:chExt cx="69268" cy="115767"/>
            </a:xfrm>
          </p:grpSpPr>
          <p:sp>
            <p:nvSpPr>
              <p:cNvPr id="3421" name="Freeform: Shape 3420">
                <a:extLst>
                  <a:ext uri="{FF2B5EF4-FFF2-40B4-BE49-F238E27FC236}">
                    <a16:creationId xmlns:a16="http://schemas.microsoft.com/office/drawing/2014/main" id="{833422F0-C30A-7EC9-16D7-6CBFE5517DC3}"/>
                  </a:ext>
                </a:extLst>
              </p:cNvPr>
              <p:cNvSpPr/>
              <p:nvPr/>
            </p:nvSpPr>
            <p:spPr>
              <a:xfrm>
                <a:off x="2282430" y="2879806"/>
                <a:ext cx="69268" cy="115767"/>
              </a:xfrm>
              <a:custGeom>
                <a:avLst/>
                <a:gdLst>
                  <a:gd name="connsiteX0" fmla="*/ 34634 w 69268"/>
                  <a:gd name="connsiteY0" fmla="*/ 115768 h 115767"/>
                  <a:gd name="connsiteX1" fmla="*/ 0 w 69268"/>
                  <a:gd name="connsiteY1" fmla="*/ 82571 h 115767"/>
                  <a:gd name="connsiteX2" fmla="*/ 34634 w 69268"/>
                  <a:gd name="connsiteY2" fmla="*/ 0 h 115767"/>
                  <a:gd name="connsiteX3" fmla="*/ 69269 w 69268"/>
                  <a:gd name="connsiteY3" fmla="*/ 82571 h 115767"/>
                  <a:gd name="connsiteX4" fmla="*/ 34634 w 69268"/>
                  <a:gd name="connsiteY4" fmla="*/ 115768 h 115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268" h="115767">
                    <a:moveTo>
                      <a:pt x="34634" y="115768"/>
                    </a:moveTo>
                    <a:cubicBezTo>
                      <a:pt x="15579" y="115768"/>
                      <a:pt x="0" y="100907"/>
                      <a:pt x="0" y="82571"/>
                    </a:cubicBezTo>
                    <a:cubicBezTo>
                      <a:pt x="0" y="52731"/>
                      <a:pt x="24688" y="11025"/>
                      <a:pt x="34634" y="0"/>
                    </a:cubicBezTo>
                    <a:cubicBezTo>
                      <a:pt x="44941" y="11625"/>
                      <a:pt x="69269" y="55607"/>
                      <a:pt x="69269" y="82571"/>
                    </a:cubicBezTo>
                    <a:cubicBezTo>
                      <a:pt x="69269" y="100907"/>
                      <a:pt x="53689" y="115768"/>
                      <a:pt x="34634" y="115768"/>
                    </a:cubicBez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22" name="Freeform: Shape 3421">
                <a:extLst>
                  <a:ext uri="{FF2B5EF4-FFF2-40B4-BE49-F238E27FC236}">
                    <a16:creationId xmlns:a16="http://schemas.microsoft.com/office/drawing/2014/main" id="{FE632D03-3CB6-F54C-1DA0-D64CD19EB8D6}"/>
                  </a:ext>
                </a:extLst>
              </p:cNvPr>
              <p:cNvSpPr/>
              <p:nvPr/>
            </p:nvSpPr>
            <p:spPr>
              <a:xfrm>
                <a:off x="2287511" y="2958950"/>
                <a:ext cx="12367" cy="19525"/>
              </a:xfrm>
              <a:custGeom>
                <a:avLst/>
                <a:gdLst>
                  <a:gd name="connsiteX0" fmla="*/ 11457 w 12367"/>
                  <a:gd name="connsiteY0" fmla="*/ 7981 h 19525"/>
                  <a:gd name="connsiteX1" fmla="*/ 9420 w 12367"/>
                  <a:gd name="connsiteY1" fmla="*/ 19366 h 19525"/>
                  <a:gd name="connsiteX2" fmla="*/ 911 w 12367"/>
                  <a:gd name="connsiteY2" fmla="*/ 11577 h 19525"/>
                  <a:gd name="connsiteX3" fmla="*/ 2948 w 12367"/>
                  <a:gd name="connsiteY3" fmla="*/ 192 h 19525"/>
                  <a:gd name="connsiteX4" fmla="*/ 11457 w 12367"/>
                  <a:gd name="connsiteY4" fmla="*/ 7981 h 1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67" h="19525">
                    <a:moveTo>
                      <a:pt x="11457" y="7981"/>
                    </a:moveTo>
                    <a:cubicBezTo>
                      <a:pt x="13255" y="13254"/>
                      <a:pt x="12296" y="18408"/>
                      <a:pt x="9420" y="19366"/>
                    </a:cubicBezTo>
                    <a:cubicBezTo>
                      <a:pt x="6543" y="20325"/>
                      <a:pt x="2708" y="16850"/>
                      <a:pt x="911" y="11577"/>
                    </a:cubicBezTo>
                    <a:cubicBezTo>
                      <a:pt x="-887" y="6304"/>
                      <a:pt x="72" y="1150"/>
                      <a:pt x="2948" y="192"/>
                    </a:cubicBezTo>
                    <a:cubicBezTo>
                      <a:pt x="5944" y="-887"/>
                      <a:pt x="9779" y="2708"/>
                      <a:pt x="11457" y="798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423" name="Graphic 2">
              <a:extLst>
                <a:ext uri="{FF2B5EF4-FFF2-40B4-BE49-F238E27FC236}">
                  <a16:creationId xmlns:a16="http://schemas.microsoft.com/office/drawing/2014/main" id="{CFF8D01A-BF55-9220-DB4A-7C6363634249}"/>
                </a:ext>
              </a:extLst>
            </p:cNvPr>
            <p:cNvGrpSpPr/>
            <p:nvPr/>
          </p:nvGrpSpPr>
          <p:grpSpPr>
            <a:xfrm>
              <a:off x="2332524" y="2744024"/>
              <a:ext cx="69268" cy="115767"/>
              <a:chOff x="2332524" y="2744024"/>
              <a:chExt cx="69268" cy="115767"/>
            </a:xfrm>
          </p:grpSpPr>
          <p:sp>
            <p:nvSpPr>
              <p:cNvPr id="3424" name="Freeform: Shape 3423">
                <a:extLst>
                  <a:ext uri="{FF2B5EF4-FFF2-40B4-BE49-F238E27FC236}">
                    <a16:creationId xmlns:a16="http://schemas.microsoft.com/office/drawing/2014/main" id="{CB9F6796-435A-B4E0-768F-FD399390325E}"/>
                  </a:ext>
                </a:extLst>
              </p:cNvPr>
              <p:cNvSpPr/>
              <p:nvPr/>
            </p:nvSpPr>
            <p:spPr>
              <a:xfrm>
                <a:off x="2332524" y="2744024"/>
                <a:ext cx="69268" cy="115767"/>
              </a:xfrm>
              <a:custGeom>
                <a:avLst/>
                <a:gdLst>
                  <a:gd name="connsiteX0" fmla="*/ 34634 w 69268"/>
                  <a:gd name="connsiteY0" fmla="*/ 115768 h 115767"/>
                  <a:gd name="connsiteX1" fmla="*/ 0 w 69268"/>
                  <a:gd name="connsiteY1" fmla="*/ 82571 h 115767"/>
                  <a:gd name="connsiteX2" fmla="*/ 34634 w 69268"/>
                  <a:gd name="connsiteY2" fmla="*/ 0 h 115767"/>
                  <a:gd name="connsiteX3" fmla="*/ 69269 w 69268"/>
                  <a:gd name="connsiteY3" fmla="*/ 82571 h 115767"/>
                  <a:gd name="connsiteX4" fmla="*/ 34634 w 69268"/>
                  <a:gd name="connsiteY4" fmla="*/ 115768 h 115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268" h="115767">
                    <a:moveTo>
                      <a:pt x="34634" y="115768"/>
                    </a:moveTo>
                    <a:cubicBezTo>
                      <a:pt x="15579" y="115768"/>
                      <a:pt x="0" y="100907"/>
                      <a:pt x="0" y="82571"/>
                    </a:cubicBezTo>
                    <a:cubicBezTo>
                      <a:pt x="0" y="52851"/>
                      <a:pt x="24688" y="11025"/>
                      <a:pt x="34634" y="0"/>
                    </a:cubicBezTo>
                    <a:cubicBezTo>
                      <a:pt x="44941" y="11625"/>
                      <a:pt x="69269" y="55607"/>
                      <a:pt x="69269" y="82571"/>
                    </a:cubicBezTo>
                    <a:cubicBezTo>
                      <a:pt x="69269" y="100907"/>
                      <a:pt x="53689" y="115768"/>
                      <a:pt x="34634" y="115768"/>
                    </a:cubicBez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25" name="Freeform: Shape 3424">
                <a:extLst>
                  <a:ext uri="{FF2B5EF4-FFF2-40B4-BE49-F238E27FC236}">
                    <a16:creationId xmlns:a16="http://schemas.microsoft.com/office/drawing/2014/main" id="{F3964014-3748-780B-80EA-360544B64D49}"/>
                  </a:ext>
                </a:extLst>
              </p:cNvPr>
              <p:cNvSpPr/>
              <p:nvPr/>
            </p:nvSpPr>
            <p:spPr>
              <a:xfrm>
                <a:off x="2337605" y="2823164"/>
                <a:ext cx="12367" cy="19529"/>
              </a:xfrm>
              <a:custGeom>
                <a:avLst/>
                <a:gdLst>
                  <a:gd name="connsiteX0" fmla="*/ 11457 w 12367"/>
                  <a:gd name="connsiteY0" fmla="*/ 7986 h 19529"/>
                  <a:gd name="connsiteX1" fmla="*/ 9420 w 12367"/>
                  <a:gd name="connsiteY1" fmla="*/ 19371 h 19529"/>
                  <a:gd name="connsiteX2" fmla="*/ 911 w 12367"/>
                  <a:gd name="connsiteY2" fmla="*/ 11581 h 19529"/>
                  <a:gd name="connsiteX3" fmla="*/ 2948 w 12367"/>
                  <a:gd name="connsiteY3" fmla="*/ 196 h 19529"/>
                  <a:gd name="connsiteX4" fmla="*/ 11457 w 12367"/>
                  <a:gd name="connsiteY4" fmla="*/ 7986 h 19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67" h="19529">
                    <a:moveTo>
                      <a:pt x="11457" y="7986"/>
                    </a:moveTo>
                    <a:cubicBezTo>
                      <a:pt x="13255" y="13259"/>
                      <a:pt x="12296" y="18412"/>
                      <a:pt x="9420" y="19371"/>
                    </a:cubicBezTo>
                    <a:cubicBezTo>
                      <a:pt x="6543" y="20330"/>
                      <a:pt x="2708" y="16854"/>
                      <a:pt x="911" y="11581"/>
                    </a:cubicBezTo>
                    <a:cubicBezTo>
                      <a:pt x="-887" y="6308"/>
                      <a:pt x="72" y="1155"/>
                      <a:pt x="2948" y="196"/>
                    </a:cubicBezTo>
                    <a:cubicBezTo>
                      <a:pt x="5944" y="-882"/>
                      <a:pt x="9659" y="2593"/>
                      <a:pt x="11457" y="798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426" name="Graphic 2">
              <a:extLst>
                <a:ext uri="{FF2B5EF4-FFF2-40B4-BE49-F238E27FC236}">
                  <a16:creationId xmlns:a16="http://schemas.microsoft.com/office/drawing/2014/main" id="{8EEA4CEF-3643-348C-1742-0B9AAFB3F52E}"/>
                </a:ext>
              </a:extLst>
            </p:cNvPr>
            <p:cNvGrpSpPr/>
            <p:nvPr/>
          </p:nvGrpSpPr>
          <p:grpSpPr>
            <a:xfrm>
              <a:off x="2432832" y="2744024"/>
              <a:ext cx="69268" cy="115767"/>
              <a:chOff x="2432832" y="2744024"/>
              <a:chExt cx="69268" cy="115767"/>
            </a:xfrm>
          </p:grpSpPr>
          <p:sp>
            <p:nvSpPr>
              <p:cNvPr id="3427" name="Freeform: Shape 3426">
                <a:extLst>
                  <a:ext uri="{FF2B5EF4-FFF2-40B4-BE49-F238E27FC236}">
                    <a16:creationId xmlns:a16="http://schemas.microsoft.com/office/drawing/2014/main" id="{F3035902-566B-3888-649F-A786A3F2A00E}"/>
                  </a:ext>
                </a:extLst>
              </p:cNvPr>
              <p:cNvSpPr/>
              <p:nvPr/>
            </p:nvSpPr>
            <p:spPr>
              <a:xfrm>
                <a:off x="2432832" y="2744024"/>
                <a:ext cx="69268" cy="115767"/>
              </a:xfrm>
              <a:custGeom>
                <a:avLst/>
                <a:gdLst>
                  <a:gd name="connsiteX0" fmla="*/ 34634 w 69268"/>
                  <a:gd name="connsiteY0" fmla="*/ 115768 h 115767"/>
                  <a:gd name="connsiteX1" fmla="*/ 0 w 69268"/>
                  <a:gd name="connsiteY1" fmla="*/ 82571 h 115767"/>
                  <a:gd name="connsiteX2" fmla="*/ 34634 w 69268"/>
                  <a:gd name="connsiteY2" fmla="*/ 0 h 115767"/>
                  <a:gd name="connsiteX3" fmla="*/ 69269 w 69268"/>
                  <a:gd name="connsiteY3" fmla="*/ 82571 h 115767"/>
                  <a:gd name="connsiteX4" fmla="*/ 34634 w 69268"/>
                  <a:gd name="connsiteY4" fmla="*/ 115768 h 115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268" h="115767">
                    <a:moveTo>
                      <a:pt x="34634" y="115768"/>
                    </a:moveTo>
                    <a:cubicBezTo>
                      <a:pt x="15580" y="115768"/>
                      <a:pt x="0" y="100907"/>
                      <a:pt x="0" y="82571"/>
                    </a:cubicBezTo>
                    <a:cubicBezTo>
                      <a:pt x="0" y="52851"/>
                      <a:pt x="24688" y="11025"/>
                      <a:pt x="34634" y="0"/>
                    </a:cubicBezTo>
                    <a:cubicBezTo>
                      <a:pt x="44941" y="11625"/>
                      <a:pt x="69269" y="55607"/>
                      <a:pt x="69269" y="82571"/>
                    </a:cubicBezTo>
                    <a:cubicBezTo>
                      <a:pt x="69269" y="100907"/>
                      <a:pt x="53689" y="115768"/>
                      <a:pt x="34634" y="115768"/>
                    </a:cubicBez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28" name="Freeform: Shape 3427">
                <a:extLst>
                  <a:ext uri="{FF2B5EF4-FFF2-40B4-BE49-F238E27FC236}">
                    <a16:creationId xmlns:a16="http://schemas.microsoft.com/office/drawing/2014/main" id="{5778705C-1DD4-E2F9-0210-BBFEB38EC97B}"/>
                  </a:ext>
                </a:extLst>
              </p:cNvPr>
              <p:cNvSpPr/>
              <p:nvPr/>
            </p:nvSpPr>
            <p:spPr>
              <a:xfrm>
                <a:off x="2437913" y="2823164"/>
                <a:ext cx="12367" cy="19529"/>
              </a:xfrm>
              <a:custGeom>
                <a:avLst/>
                <a:gdLst>
                  <a:gd name="connsiteX0" fmla="*/ 11457 w 12367"/>
                  <a:gd name="connsiteY0" fmla="*/ 7986 h 19529"/>
                  <a:gd name="connsiteX1" fmla="*/ 9420 w 12367"/>
                  <a:gd name="connsiteY1" fmla="*/ 19371 h 19529"/>
                  <a:gd name="connsiteX2" fmla="*/ 911 w 12367"/>
                  <a:gd name="connsiteY2" fmla="*/ 11581 h 19529"/>
                  <a:gd name="connsiteX3" fmla="*/ 2948 w 12367"/>
                  <a:gd name="connsiteY3" fmla="*/ 196 h 19529"/>
                  <a:gd name="connsiteX4" fmla="*/ 11457 w 12367"/>
                  <a:gd name="connsiteY4" fmla="*/ 7986 h 19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67" h="19529">
                    <a:moveTo>
                      <a:pt x="11457" y="7986"/>
                    </a:moveTo>
                    <a:cubicBezTo>
                      <a:pt x="13255" y="13259"/>
                      <a:pt x="12296" y="18412"/>
                      <a:pt x="9420" y="19371"/>
                    </a:cubicBezTo>
                    <a:cubicBezTo>
                      <a:pt x="6543" y="20330"/>
                      <a:pt x="2708" y="16854"/>
                      <a:pt x="911" y="11581"/>
                    </a:cubicBezTo>
                    <a:cubicBezTo>
                      <a:pt x="-887" y="6308"/>
                      <a:pt x="72" y="1155"/>
                      <a:pt x="2948" y="196"/>
                    </a:cubicBezTo>
                    <a:cubicBezTo>
                      <a:pt x="5944" y="-882"/>
                      <a:pt x="9779" y="2593"/>
                      <a:pt x="11457" y="798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429" name="Graphic 2">
            <a:extLst>
              <a:ext uri="{FF2B5EF4-FFF2-40B4-BE49-F238E27FC236}">
                <a16:creationId xmlns:a16="http://schemas.microsoft.com/office/drawing/2014/main" id="{CD988C73-1CD1-5CD0-F415-BE64E6E9549E}"/>
              </a:ext>
            </a:extLst>
          </p:cNvPr>
          <p:cNvGrpSpPr/>
          <p:nvPr/>
        </p:nvGrpSpPr>
        <p:grpSpPr>
          <a:xfrm>
            <a:off x="4608915" y="2790559"/>
            <a:ext cx="1110958" cy="821844"/>
            <a:chOff x="4608915" y="2790559"/>
            <a:chExt cx="1110958" cy="821844"/>
          </a:xfrm>
        </p:grpSpPr>
        <p:grpSp>
          <p:nvGrpSpPr>
            <p:cNvPr id="3430" name="Graphic 2">
              <a:extLst>
                <a:ext uri="{FF2B5EF4-FFF2-40B4-BE49-F238E27FC236}">
                  <a16:creationId xmlns:a16="http://schemas.microsoft.com/office/drawing/2014/main" id="{113111A4-EBCA-0AFF-470E-66E75C00B3A2}"/>
                </a:ext>
              </a:extLst>
            </p:cNvPr>
            <p:cNvGrpSpPr/>
            <p:nvPr/>
          </p:nvGrpSpPr>
          <p:grpSpPr>
            <a:xfrm>
              <a:off x="5043722" y="3006240"/>
              <a:ext cx="676151" cy="606163"/>
              <a:chOff x="5043722" y="3006240"/>
              <a:chExt cx="676151" cy="606163"/>
            </a:xfrm>
          </p:grpSpPr>
          <p:sp>
            <p:nvSpPr>
              <p:cNvPr id="3431" name="Freeform: Shape 3430">
                <a:extLst>
                  <a:ext uri="{FF2B5EF4-FFF2-40B4-BE49-F238E27FC236}">
                    <a16:creationId xmlns:a16="http://schemas.microsoft.com/office/drawing/2014/main" id="{7D49F564-5A76-BBF7-3430-E50AB08D3EB0}"/>
                  </a:ext>
                </a:extLst>
              </p:cNvPr>
              <p:cNvSpPr/>
              <p:nvPr/>
            </p:nvSpPr>
            <p:spPr>
              <a:xfrm>
                <a:off x="5456579" y="3091328"/>
                <a:ext cx="72624" cy="127752"/>
              </a:xfrm>
              <a:custGeom>
                <a:avLst/>
                <a:gdLst>
                  <a:gd name="connsiteX0" fmla="*/ 0 w 72624"/>
                  <a:gd name="connsiteY0" fmla="*/ 0 h 127752"/>
                  <a:gd name="connsiteX1" fmla="*/ 72624 w 72624"/>
                  <a:gd name="connsiteY1" fmla="*/ 0 h 127752"/>
                  <a:gd name="connsiteX2" fmla="*/ 72624 w 72624"/>
                  <a:gd name="connsiteY2" fmla="*/ 127752 h 127752"/>
                  <a:gd name="connsiteX3" fmla="*/ 0 w 72624"/>
                  <a:gd name="connsiteY3" fmla="*/ 127752 h 127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624" h="127752">
                    <a:moveTo>
                      <a:pt x="0" y="0"/>
                    </a:moveTo>
                    <a:lnTo>
                      <a:pt x="72624" y="0"/>
                    </a:lnTo>
                    <a:lnTo>
                      <a:pt x="72624" y="127752"/>
                    </a:lnTo>
                    <a:lnTo>
                      <a:pt x="0" y="127752"/>
                    </a:lnTo>
                    <a:close/>
                  </a:path>
                </a:pathLst>
              </a:custGeom>
              <a:solidFill>
                <a:srgbClr val="A87638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3432" name="Graphic 2">
                <a:extLst>
                  <a:ext uri="{FF2B5EF4-FFF2-40B4-BE49-F238E27FC236}">
                    <a16:creationId xmlns:a16="http://schemas.microsoft.com/office/drawing/2014/main" id="{3E2334EA-3D0A-216C-2ADC-2ECD949674D6}"/>
                  </a:ext>
                </a:extLst>
              </p:cNvPr>
              <p:cNvGrpSpPr/>
              <p:nvPr/>
            </p:nvGrpSpPr>
            <p:grpSpPr>
              <a:xfrm>
                <a:off x="5043722" y="3006240"/>
                <a:ext cx="676151" cy="598853"/>
                <a:chOff x="5043722" y="3006240"/>
                <a:chExt cx="676151" cy="598853"/>
              </a:xfrm>
            </p:grpSpPr>
            <p:sp>
              <p:nvSpPr>
                <p:cNvPr id="3433" name="Freeform: Shape 3432">
                  <a:extLst>
                    <a:ext uri="{FF2B5EF4-FFF2-40B4-BE49-F238E27FC236}">
                      <a16:creationId xmlns:a16="http://schemas.microsoft.com/office/drawing/2014/main" id="{62C264D8-B33B-7293-078C-8E947BC78D9D}"/>
                    </a:ext>
                  </a:extLst>
                </p:cNvPr>
                <p:cNvSpPr/>
                <p:nvPr/>
              </p:nvSpPr>
              <p:spPr>
                <a:xfrm>
                  <a:off x="5163085" y="3087733"/>
                  <a:ext cx="402071" cy="517360"/>
                </a:xfrm>
                <a:custGeom>
                  <a:avLst/>
                  <a:gdLst>
                    <a:gd name="connsiteX0" fmla="*/ 200976 w 402071"/>
                    <a:gd name="connsiteY0" fmla="*/ 0 h 517360"/>
                    <a:gd name="connsiteX1" fmla="*/ 0 w 402071"/>
                    <a:gd name="connsiteY1" fmla="*/ 151241 h 517360"/>
                    <a:gd name="connsiteX2" fmla="*/ 0 w 402071"/>
                    <a:gd name="connsiteY2" fmla="*/ 517360 h 517360"/>
                    <a:gd name="connsiteX3" fmla="*/ 402072 w 402071"/>
                    <a:gd name="connsiteY3" fmla="*/ 517360 h 517360"/>
                    <a:gd name="connsiteX4" fmla="*/ 402072 w 402071"/>
                    <a:gd name="connsiteY4" fmla="*/ 151241 h 517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2071" h="517360">
                      <a:moveTo>
                        <a:pt x="200976" y="0"/>
                      </a:moveTo>
                      <a:lnTo>
                        <a:pt x="0" y="151241"/>
                      </a:lnTo>
                      <a:lnTo>
                        <a:pt x="0" y="517360"/>
                      </a:lnTo>
                      <a:lnTo>
                        <a:pt x="402072" y="517360"/>
                      </a:lnTo>
                      <a:lnTo>
                        <a:pt x="402072" y="151241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3434" name="Graphic 2">
                  <a:extLst>
                    <a:ext uri="{FF2B5EF4-FFF2-40B4-BE49-F238E27FC236}">
                      <a16:creationId xmlns:a16="http://schemas.microsoft.com/office/drawing/2014/main" id="{C70007F8-6D79-3FF5-5C87-23C183F7D5F2}"/>
                    </a:ext>
                  </a:extLst>
                </p:cNvPr>
                <p:cNvGrpSpPr/>
                <p:nvPr/>
              </p:nvGrpSpPr>
              <p:grpSpPr>
                <a:xfrm>
                  <a:off x="5146546" y="3530910"/>
                  <a:ext cx="121280" cy="68909"/>
                  <a:chOff x="5146546" y="3530910"/>
                  <a:chExt cx="121280" cy="68909"/>
                </a:xfrm>
                <a:solidFill>
                  <a:srgbClr val="A87638"/>
                </a:solidFill>
              </p:grpSpPr>
              <p:sp>
                <p:nvSpPr>
                  <p:cNvPr id="3435" name="Freeform: Shape 3434">
                    <a:extLst>
                      <a:ext uri="{FF2B5EF4-FFF2-40B4-BE49-F238E27FC236}">
                        <a16:creationId xmlns:a16="http://schemas.microsoft.com/office/drawing/2014/main" id="{78D3FF03-EC08-6A8D-06AB-42651E1880D3}"/>
                      </a:ext>
                    </a:extLst>
                  </p:cNvPr>
                  <p:cNvSpPr/>
                  <p:nvPr/>
                </p:nvSpPr>
                <p:spPr>
                  <a:xfrm>
                    <a:off x="5152059" y="3536183"/>
                    <a:ext cx="110255" cy="58243"/>
                  </a:xfrm>
                  <a:custGeom>
                    <a:avLst/>
                    <a:gdLst>
                      <a:gd name="connsiteX0" fmla="*/ 0 w 110255"/>
                      <a:gd name="connsiteY0" fmla="*/ 0 h 58243"/>
                      <a:gd name="connsiteX1" fmla="*/ 110255 w 110255"/>
                      <a:gd name="connsiteY1" fmla="*/ 0 h 58243"/>
                      <a:gd name="connsiteX2" fmla="*/ 110255 w 110255"/>
                      <a:gd name="connsiteY2" fmla="*/ 58243 h 58243"/>
                      <a:gd name="connsiteX3" fmla="*/ 0 w 110255"/>
                      <a:gd name="connsiteY3" fmla="*/ 58243 h 58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255" h="58243">
                        <a:moveTo>
                          <a:pt x="0" y="0"/>
                        </a:moveTo>
                        <a:lnTo>
                          <a:pt x="110255" y="0"/>
                        </a:lnTo>
                        <a:lnTo>
                          <a:pt x="110255" y="58243"/>
                        </a:lnTo>
                        <a:lnTo>
                          <a:pt x="0" y="5824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36" name="Freeform: Shape 3435">
                    <a:extLst>
                      <a:ext uri="{FF2B5EF4-FFF2-40B4-BE49-F238E27FC236}">
                        <a16:creationId xmlns:a16="http://schemas.microsoft.com/office/drawing/2014/main" id="{D2F0FB20-8B26-7DF2-1A40-6DD63316DB48}"/>
                      </a:ext>
                    </a:extLst>
                  </p:cNvPr>
                  <p:cNvSpPr/>
                  <p:nvPr/>
                </p:nvSpPr>
                <p:spPr>
                  <a:xfrm>
                    <a:off x="5146546" y="3530910"/>
                    <a:ext cx="121280" cy="68909"/>
                  </a:xfrm>
                  <a:custGeom>
                    <a:avLst/>
                    <a:gdLst>
                      <a:gd name="connsiteX0" fmla="*/ 121281 w 121280"/>
                      <a:gd name="connsiteY0" fmla="*/ 68909 h 68909"/>
                      <a:gd name="connsiteX1" fmla="*/ 0 w 121280"/>
                      <a:gd name="connsiteY1" fmla="*/ 68909 h 68909"/>
                      <a:gd name="connsiteX2" fmla="*/ 0 w 121280"/>
                      <a:gd name="connsiteY2" fmla="*/ 0 h 68909"/>
                      <a:gd name="connsiteX3" fmla="*/ 121281 w 121280"/>
                      <a:gd name="connsiteY3" fmla="*/ 0 h 68909"/>
                      <a:gd name="connsiteX4" fmla="*/ 121281 w 121280"/>
                      <a:gd name="connsiteY4" fmla="*/ 68909 h 68909"/>
                      <a:gd name="connsiteX5" fmla="*/ 11026 w 121280"/>
                      <a:gd name="connsiteY5" fmla="*/ 58243 h 68909"/>
                      <a:gd name="connsiteX6" fmla="*/ 110255 w 121280"/>
                      <a:gd name="connsiteY6" fmla="*/ 58243 h 68909"/>
                      <a:gd name="connsiteX7" fmla="*/ 110255 w 121280"/>
                      <a:gd name="connsiteY7" fmla="*/ 10546 h 68909"/>
                      <a:gd name="connsiteX8" fmla="*/ 11026 w 121280"/>
                      <a:gd name="connsiteY8" fmla="*/ 10546 h 68909"/>
                      <a:gd name="connsiteX9" fmla="*/ 11026 w 121280"/>
                      <a:gd name="connsiteY9" fmla="*/ 58243 h 68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1280" h="68909">
                        <a:moveTo>
                          <a:pt x="121281" y="68909"/>
                        </a:moveTo>
                        <a:lnTo>
                          <a:pt x="0" y="68909"/>
                        </a:lnTo>
                        <a:lnTo>
                          <a:pt x="0" y="0"/>
                        </a:lnTo>
                        <a:lnTo>
                          <a:pt x="121281" y="0"/>
                        </a:lnTo>
                        <a:lnTo>
                          <a:pt x="121281" y="68909"/>
                        </a:lnTo>
                        <a:close/>
                        <a:moveTo>
                          <a:pt x="11026" y="58243"/>
                        </a:moveTo>
                        <a:lnTo>
                          <a:pt x="110255" y="58243"/>
                        </a:lnTo>
                        <a:lnTo>
                          <a:pt x="110255" y="10546"/>
                        </a:lnTo>
                        <a:lnTo>
                          <a:pt x="11026" y="10546"/>
                        </a:lnTo>
                        <a:lnTo>
                          <a:pt x="11026" y="5824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437" name="Graphic 2">
                  <a:extLst>
                    <a:ext uri="{FF2B5EF4-FFF2-40B4-BE49-F238E27FC236}">
                      <a16:creationId xmlns:a16="http://schemas.microsoft.com/office/drawing/2014/main" id="{0EA5DD07-0E7E-A960-DBF3-F1F59518312C}"/>
                    </a:ext>
                  </a:extLst>
                </p:cNvPr>
                <p:cNvGrpSpPr/>
                <p:nvPr/>
              </p:nvGrpSpPr>
              <p:grpSpPr>
                <a:xfrm>
                  <a:off x="5256802" y="3530910"/>
                  <a:ext cx="121280" cy="68909"/>
                  <a:chOff x="5256802" y="3530910"/>
                  <a:chExt cx="121280" cy="68909"/>
                </a:xfrm>
                <a:solidFill>
                  <a:srgbClr val="A87638"/>
                </a:solidFill>
              </p:grpSpPr>
              <p:sp>
                <p:nvSpPr>
                  <p:cNvPr id="3438" name="Freeform: Shape 3437">
                    <a:extLst>
                      <a:ext uri="{FF2B5EF4-FFF2-40B4-BE49-F238E27FC236}">
                        <a16:creationId xmlns:a16="http://schemas.microsoft.com/office/drawing/2014/main" id="{11D9C772-9FAB-2649-B4D1-C5B944AA7B12}"/>
                      </a:ext>
                    </a:extLst>
                  </p:cNvPr>
                  <p:cNvSpPr/>
                  <p:nvPr/>
                </p:nvSpPr>
                <p:spPr>
                  <a:xfrm>
                    <a:off x="5262314" y="3536183"/>
                    <a:ext cx="110255" cy="58243"/>
                  </a:xfrm>
                  <a:custGeom>
                    <a:avLst/>
                    <a:gdLst>
                      <a:gd name="connsiteX0" fmla="*/ 0 w 110255"/>
                      <a:gd name="connsiteY0" fmla="*/ 0 h 58243"/>
                      <a:gd name="connsiteX1" fmla="*/ 110255 w 110255"/>
                      <a:gd name="connsiteY1" fmla="*/ 0 h 58243"/>
                      <a:gd name="connsiteX2" fmla="*/ 110255 w 110255"/>
                      <a:gd name="connsiteY2" fmla="*/ 58243 h 58243"/>
                      <a:gd name="connsiteX3" fmla="*/ 0 w 110255"/>
                      <a:gd name="connsiteY3" fmla="*/ 58243 h 58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255" h="58243">
                        <a:moveTo>
                          <a:pt x="0" y="0"/>
                        </a:moveTo>
                        <a:lnTo>
                          <a:pt x="110255" y="0"/>
                        </a:lnTo>
                        <a:lnTo>
                          <a:pt x="110255" y="58243"/>
                        </a:lnTo>
                        <a:lnTo>
                          <a:pt x="0" y="5824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39" name="Freeform: Shape 3438">
                    <a:extLst>
                      <a:ext uri="{FF2B5EF4-FFF2-40B4-BE49-F238E27FC236}">
                        <a16:creationId xmlns:a16="http://schemas.microsoft.com/office/drawing/2014/main" id="{A5E3B3A6-0280-419A-451E-17C3CF18186C}"/>
                      </a:ext>
                    </a:extLst>
                  </p:cNvPr>
                  <p:cNvSpPr/>
                  <p:nvPr/>
                </p:nvSpPr>
                <p:spPr>
                  <a:xfrm>
                    <a:off x="5256802" y="3530910"/>
                    <a:ext cx="121280" cy="68909"/>
                  </a:xfrm>
                  <a:custGeom>
                    <a:avLst/>
                    <a:gdLst>
                      <a:gd name="connsiteX0" fmla="*/ 121281 w 121280"/>
                      <a:gd name="connsiteY0" fmla="*/ 68909 h 68909"/>
                      <a:gd name="connsiteX1" fmla="*/ 0 w 121280"/>
                      <a:gd name="connsiteY1" fmla="*/ 68909 h 68909"/>
                      <a:gd name="connsiteX2" fmla="*/ 0 w 121280"/>
                      <a:gd name="connsiteY2" fmla="*/ 0 h 68909"/>
                      <a:gd name="connsiteX3" fmla="*/ 121281 w 121280"/>
                      <a:gd name="connsiteY3" fmla="*/ 0 h 68909"/>
                      <a:gd name="connsiteX4" fmla="*/ 121281 w 121280"/>
                      <a:gd name="connsiteY4" fmla="*/ 68909 h 68909"/>
                      <a:gd name="connsiteX5" fmla="*/ 11025 w 121280"/>
                      <a:gd name="connsiteY5" fmla="*/ 58243 h 68909"/>
                      <a:gd name="connsiteX6" fmla="*/ 110255 w 121280"/>
                      <a:gd name="connsiteY6" fmla="*/ 58243 h 68909"/>
                      <a:gd name="connsiteX7" fmla="*/ 110255 w 121280"/>
                      <a:gd name="connsiteY7" fmla="*/ 10546 h 68909"/>
                      <a:gd name="connsiteX8" fmla="*/ 11025 w 121280"/>
                      <a:gd name="connsiteY8" fmla="*/ 10546 h 68909"/>
                      <a:gd name="connsiteX9" fmla="*/ 11025 w 121280"/>
                      <a:gd name="connsiteY9" fmla="*/ 58243 h 68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1280" h="68909">
                        <a:moveTo>
                          <a:pt x="121281" y="68909"/>
                        </a:moveTo>
                        <a:lnTo>
                          <a:pt x="0" y="68909"/>
                        </a:lnTo>
                        <a:lnTo>
                          <a:pt x="0" y="0"/>
                        </a:lnTo>
                        <a:lnTo>
                          <a:pt x="121281" y="0"/>
                        </a:lnTo>
                        <a:lnTo>
                          <a:pt x="121281" y="68909"/>
                        </a:lnTo>
                        <a:close/>
                        <a:moveTo>
                          <a:pt x="11025" y="58243"/>
                        </a:moveTo>
                        <a:lnTo>
                          <a:pt x="110255" y="58243"/>
                        </a:lnTo>
                        <a:lnTo>
                          <a:pt x="110255" y="10546"/>
                        </a:lnTo>
                        <a:lnTo>
                          <a:pt x="11025" y="10546"/>
                        </a:lnTo>
                        <a:lnTo>
                          <a:pt x="11025" y="5824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440" name="Graphic 2">
                  <a:extLst>
                    <a:ext uri="{FF2B5EF4-FFF2-40B4-BE49-F238E27FC236}">
                      <a16:creationId xmlns:a16="http://schemas.microsoft.com/office/drawing/2014/main" id="{DA6975BC-3B4B-F5F7-0D8B-22DCCA236B40}"/>
                    </a:ext>
                  </a:extLst>
                </p:cNvPr>
                <p:cNvGrpSpPr/>
                <p:nvPr/>
              </p:nvGrpSpPr>
              <p:grpSpPr>
                <a:xfrm>
                  <a:off x="5367057" y="3530910"/>
                  <a:ext cx="121280" cy="68909"/>
                  <a:chOff x="5367057" y="3530910"/>
                  <a:chExt cx="121280" cy="68909"/>
                </a:xfrm>
                <a:solidFill>
                  <a:srgbClr val="A87638"/>
                </a:solidFill>
              </p:grpSpPr>
              <p:sp>
                <p:nvSpPr>
                  <p:cNvPr id="3441" name="Freeform: Shape 3440">
                    <a:extLst>
                      <a:ext uri="{FF2B5EF4-FFF2-40B4-BE49-F238E27FC236}">
                        <a16:creationId xmlns:a16="http://schemas.microsoft.com/office/drawing/2014/main" id="{332D5E6D-9C26-1A87-9FC9-B11836D8B3EB}"/>
                      </a:ext>
                    </a:extLst>
                  </p:cNvPr>
                  <p:cNvSpPr/>
                  <p:nvPr/>
                </p:nvSpPr>
                <p:spPr>
                  <a:xfrm>
                    <a:off x="5372569" y="3536183"/>
                    <a:ext cx="110255" cy="58243"/>
                  </a:xfrm>
                  <a:custGeom>
                    <a:avLst/>
                    <a:gdLst>
                      <a:gd name="connsiteX0" fmla="*/ 0 w 110255"/>
                      <a:gd name="connsiteY0" fmla="*/ 0 h 58243"/>
                      <a:gd name="connsiteX1" fmla="*/ 110255 w 110255"/>
                      <a:gd name="connsiteY1" fmla="*/ 0 h 58243"/>
                      <a:gd name="connsiteX2" fmla="*/ 110255 w 110255"/>
                      <a:gd name="connsiteY2" fmla="*/ 58243 h 58243"/>
                      <a:gd name="connsiteX3" fmla="*/ 0 w 110255"/>
                      <a:gd name="connsiteY3" fmla="*/ 58243 h 58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255" h="58243">
                        <a:moveTo>
                          <a:pt x="0" y="0"/>
                        </a:moveTo>
                        <a:lnTo>
                          <a:pt x="110255" y="0"/>
                        </a:lnTo>
                        <a:lnTo>
                          <a:pt x="110255" y="58243"/>
                        </a:lnTo>
                        <a:lnTo>
                          <a:pt x="0" y="5824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42" name="Freeform: Shape 3441">
                    <a:extLst>
                      <a:ext uri="{FF2B5EF4-FFF2-40B4-BE49-F238E27FC236}">
                        <a16:creationId xmlns:a16="http://schemas.microsoft.com/office/drawing/2014/main" id="{911E1F44-9868-E9FE-90E7-6BFA71EBB096}"/>
                      </a:ext>
                    </a:extLst>
                  </p:cNvPr>
                  <p:cNvSpPr/>
                  <p:nvPr/>
                </p:nvSpPr>
                <p:spPr>
                  <a:xfrm>
                    <a:off x="5367057" y="3530910"/>
                    <a:ext cx="121280" cy="68909"/>
                  </a:xfrm>
                  <a:custGeom>
                    <a:avLst/>
                    <a:gdLst>
                      <a:gd name="connsiteX0" fmla="*/ 121281 w 121280"/>
                      <a:gd name="connsiteY0" fmla="*/ 68909 h 68909"/>
                      <a:gd name="connsiteX1" fmla="*/ 0 w 121280"/>
                      <a:gd name="connsiteY1" fmla="*/ 68909 h 68909"/>
                      <a:gd name="connsiteX2" fmla="*/ 0 w 121280"/>
                      <a:gd name="connsiteY2" fmla="*/ 0 h 68909"/>
                      <a:gd name="connsiteX3" fmla="*/ 121281 w 121280"/>
                      <a:gd name="connsiteY3" fmla="*/ 0 h 68909"/>
                      <a:gd name="connsiteX4" fmla="*/ 121281 w 121280"/>
                      <a:gd name="connsiteY4" fmla="*/ 68909 h 68909"/>
                      <a:gd name="connsiteX5" fmla="*/ 11026 w 121280"/>
                      <a:gd name="connsiteY5" fmla="*/ 58243 h 68909"/>
                      <a:gd name="connsiteX6" fmla="*/ 110255 w 121280"/>
                      <a:gd name="connsiteY6" fmla="*/ 58243 h 68909"/>
                      <a:gd name="connsiteX7" fmla="*/ 110255 w 121280"/>
                      <a:gd name="connsiteY7" fmla="*/ 10546 h 68909"/>
                      <a:gd name="connsiteX8" fmla="*/ 11026 w 121280"/>
                      <a:gd name="connsiteY8" fmla="*/ 10546 h 68909"/>
                      <a:gd name="connsiteX9" fmla="*/ 11026 w 121280"/>
                      <a:gd name="connsiteY9" fmla="*/ 58243 h 68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1280" h="68909">
                        <a:moveTo>
                          <a:pt x="121281" y="68909"/>
                        </a:moveTo>
                        <a:lnTo>
                          <a:pt x="0" y="68909"/>
                        </a:lnTo>
                        <a:lnTo>
                          <a:pt x="0" y="0"/>
                        </a:lnTo>
                        <a:lnTo>
                          <a:pt x="121281" y="0"/>
                        </a:lnTo>
                        <a:lnTo>
                          <a:pt x="121281" y="68909"/>
                        </a:lnTo>
                        <a:close/>
                        <a:moveTo>
                          <a:pt x="11026" y="58243"/>
                        </a:moveTo>
                        <a:lnTo>
                          <a:pt x="110255" y="58243"/>
                        </a:lnTo>
                        <a:lnTo>
                          <a:pt x="110255" y="10546"/>
                        </a:lnTo>
                        <a:lnTo>
                          <a:pt x="11026" y="10546"/>
                        </a:lnTo>
                        <a:lnTo>
                          <a:pt x="11026" y="5824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443" name="Graphic 2">
                  <a:extLst>
                    <a:ext uri="{FF2B5EF4-FFF2-40B4-BE49-F238E27FC236}">
                      <a16:creationId xmlns:a16="http://schemas.microsoft.com/office/drawing/2014/main" id="{B18B51FC-A2F8-E7CA-00EC-191A43817DA2}"/>
                    </a:ext>
                  </a:extLst>
                </p:cNvPr>
                <p:cNvGrpSpPr/>
                <p:nvPr/>
              </p:nvGrpSpPr>
              <p:grpSpPr>
                <a:xfrm>
                  <a:off x="5477312" y="3530910"/>
                  <a:ext cx="121280" cy="68909"/>
                  <a:chOff x="5477312" y="3530910"/>
                  <a:chExt cx="121280" cy="68909"/>
                </a:xfrm>
                <a:solidFill>
                  <a:srgbClr val="A87638"/>
                </a:solidFill>
              </p:grpSpPr>
              <p:sp>
                <p:nvSpPr>
                  <p:cNvPr id="3444" name="Freeform: Shape 3443">
                    <a:extLst>
                      <a:ext uri="{FF2B5EF4-FFF2-40B4-BE49-F238E27FC236}">
                        <a16:creationId xmlns:a16="http://schemas.microsoft.com/office/drawing/2014/main" id="{99A74DCA-1916-27AD-B1F9-1F8080ACF41A}"/>
                      </a:ext>
                    </a:extLst>
                  </p:cNvPr>
                  <p:cNvSpPr/>
                  <p:nvPr/>
                </p:nvSpPr>
                <p:spPr>
                  <a:xfrm>
                    <a:off x="5482824" y="3536183"/>
                    <a:ext cx="110255" cy="58243"/>
                  </a:xfrm>
                  <a:custGeom>
                    <a:avLst/>
                    <a:gdLst>
                      <a:gd name="connsiteX0" fmla="*/ 0 w 110255"/>
                      <a:gd name="connsiteY0" fmla="*/ 0 h 58243"/>
                      <a:gd name="connsiteX1" fmla="*/ 110255 w 110255"/>
                      <a:gd name="connsiteY1" fmla="*/ 0 h 58243"/>
                      <a:gd name="connsiteX2" fmla="*/ 110255 w 110255"/>
                      <a:gd name="connsiteY2" fmla="*/ 58243 h 58243"/>
                      <a:gd name="connsiteX3" fmla="*/ 0 w 110255"/>
                      <a:gd name="connsiteY3" fmla="*/ 58243 h 58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255" h="58243">
                        <a:moveTo>
                          <a:pt x="0" y="0"/>
                        </a:moveTo>
                        <a:lnTo>
                          <a:pt x="110255" y="0"/>
                        </a:lnTo>
                        <a:lnTo>
                          <a:pt x="110255" y="58243"/>
                        </a:lnTo>
                        <a:lnTo>
                          <a:pt x="0" y="5824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45" name="Freeform: Shape 3444">
                    <a:extLst>
                      <a:ext uri="{FF2B5EF4-FFF2-40B4-BE49-F238E27FC236}">
                        <a16:creationId xmlns:a16="http://schemas.microsoft.com/office/drawing/2014/main" id="{C79AAB15-7F7E-610E-9957-5068260FD65D}"/>
                      </a:ext>
                    </a:extLst>
                  </p:cNvPr>
                  <p:cNvSpPr/>
                  <p:nvPr/>
                </p:nvSpPr>
                <p:spPr>
                  <a:xfrm>
                    <a:off x="5477312" y="3530910"/>
                    <a:ext cx="121280" cy="68909"/>
                  </a:xfrm>
                  <a:custGeom>
                    <a:avLst/>
                    <a:gdLst>
                      <a:gd name="connsiteX0" fmla="*/ 121281 w 121280"/>
                      <a:gd name="connsiteY0" fmla="*/ 68909 h 68909"/>
                      <a:gd name="connsiteX1" fmla="*/ 0 w 121280"/>
                      <a:gd name="connsiteY1" fmla="*/ 68909 h 68909"/>
                      <a:gd name="connsiteX2" fmla="*/ 0 w 121280"/>
                      <a:gd name="connsiteY2" fmla="*/ 0 h 68909"/>
                      <a:gd name="connsiteX3" fmla="*/ 121281 w 121280"/>
                      <a:gd name="connsiteY3" fmla="*/ 0 h 68909"/>
                      <a:gd name="connsiteX4" fmla="*/ 121281 w 121280"/>
                      <a:gd name="connsiteY4" fmla="*/ 68909 h 68909"/>
                      <a:gd name="connsiteX5" fmla="*/ 11025 w 121280"/>
                      <a:gd name="connsiteY5" fmla="*/ 58243 h 68909"/>
                      <a:gd name="connsiteX6" fmla="*/ 110255 w 121280"/>
                      <a:gd name="connsiteY6" fmla="*/ 58243 h 68909"/>
                      <a:gd name="connsiteX7" fmla="*/ 110255 w 121280"/>
                      <a:gd name="connsiteY7" fmla="*/ 10546 h 68909"/>
                      <a:gd name="connsiteX8" fmla="*/ 11025 w 121280"/>
                      <a:gd name="connsiteY8" fmla="*/ 10546 h 68909"/>
                      <a:gd name="connsiteX9" fmla="*/ 11025 w 121280"/>
                      <a:gd name="connsiteY9" fmla="*/ 58243 h 68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1280" h="68909">
                        <a:moveTo>
                          <a:pt x="121281" y="68909"/>
                        </a:moveTo>
                        <a:lnTo>
                          <a:pt x="0" y="68909"/>
                        </a:lnTo>
                        <a:lnTo>
                          <a:pt x="0" y="0"/>
                        </a:lnTo>
                        <a:lnTo>
                          <a:pt x="121281" y="0"/>
                        </a:lnTo>
                        <a:lnTo>
                          <a:pt x="121281" y="68909"/>
                        </a:lnTo>
                        <a:close/>
                        <a:moveTo>
                          <a:pt x="11025" y="58243"/>
                        </a:moveTo>
                        <a:lnTo>
                          <a:pt x="110255" y="58243"/>
                        </a:lnTo>
                        <a:lnTo>
                          <a:pt x="110255" y="10546"/>
                        </a:lnTo>
                        <a:lnTo>
                          <a:pt x="11025" y="10546"/>
                        </a:lnTo>
                        <a:lnTo>
                          <a:pt x="11025" y="5824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446" name="Graphic 2">
                  <a:extLst>
                    <a:ext uri="{FF2B5EF4-FFF2-40B4-BE49-F238E27FC236}">
                      <a16:creationId xmlns:a16="http://schemas.microsoft.com/office/drawing/2014/main" id="{9619E4C2-6A05-1D15-F34D-8357C795F828}"/>
                    </a:ext>
                  </a:extLst>
                </p:cNvPr>
                <p:cNvGrpSpPr/>
                <p:nvPr/>
              </p:nvGrpSpPr>
              <p:grpSpPr>
                <a:xfrm>
                  <a:off x="5598592" y="3530910"/>
                  <a:ext cx="121280" cy="68909"/>
                  <a:chOff x="5598592" y="3530910"/>
                  <a:chExt cx="121280" cy="68909"/>
                </a:xfrm>
                <a:solidFill>
                  <a:srgbClr val="A87638"/>
                </a:solidFill>
              </p:grpSpPr>
              <p:sp>
                <p:nvSpPr>
                  <p:cNvPr id="3447" name="Freeform: Shape 3446">
                    <a:extLst>
                      <a:ext uri="{FF2B5EF4-FFF2-40B4-BE49-F238E27FC236}">
                        <a16:creationId xmlns:a16="http://schemas.microsoft.com/office/drawing/2014/main" id="{2D706A9E-FBC4-5B53-BE98-089F0747768C}"/>
                      </a:ext>
                    </a:extLst>
                  </p:cNvPr>
                  <p:cNvSpPr/>
                  <p:nvPr/>
                </p:nvSpPr>
                <p:spPr>
                  <a:xfrm>
                    <a:off x="5604105" y="3536183"/>
                    <a:ext cx="110255" cy="58243"/>
                  </a:xfrm>
                  <a:custGeom>
                    <a:avLst/>
                    <a:gdLst>
                      <a:gd name="connsiteX0" fmla="*/ 0 w 110255"/>
                      <a:gd name="connsiteY0" fmla="*/ 0 h 58243"/>
                      <a:gd name="connsiteX1" fmla="*/ 110255 w 110255"/>
                      <a:gd name="connsiteY1" fmla="*/ 0 h 58243"/>
                      <a:gd name="connsiteX2" fmla="*/ 110255 w 110255"/>
                      <a:gd name="connsiteY2" fmla="*/ 58243 h 58243"/>
                      <a:gd name="connsiteX3" fmla="*/ 0 w 110255"/>
                      <a:gd name="connsiteY3" fmla="*/ 58243 h 58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255" h="58243">
                        <a:moveTo>
                          <a:pt x="0" y="0"/>
                        </a:moveTo>
                        <a:lnTo>
                          <a:pt x="110255" y="0"/>
                        </a:lnTo>
                        <a:lnTo>
                          <a:pt x="110255" y="58243"/>
                        </a:lnTo>
                        <a:lnTo>
                          <a:pt x="0" y="5824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48" name="Freeform: Shape 3447">
                    <a:extLst>
                      <a:ext uri="{FF2B5EF4-FFF2-40B4-BE49-F238E27FC236}">
                        <a16:creationId xmlns:a16="http://schemas.microsoft.com/office/drawing/2014/main" id="{CD64F17C-58B6-E0CC-C028-A73C611FCD76}"/>
                      </a:ext>
                    </a:extLst>
                  </p:cNvPr>
                  <p:cNvSpPr/>
                  <p:nvPr/>
                </p:nvSpPr>
                <p:spPr>
                  <a:xfrm>
                    <a:off x="5598592" y="3530910"/>
                    <a:ext cx="121280" cy="68909"/>
                  </a:xfrm>
                  <a:custGeom>
                    <a:avLst/>
                    <a:gdLst>
                      <a:gd name="connsiteX0" fmla="*/ 121281 w 121280"/>
                      <a:gd name="connsiteY0" fmla="*/ 68909 h 68909"/>
                      <a:gd name="connsiteX1" fmla="*/ 0 w 121280"/>
                      <a:gd name="connsiteY1" fmla="*/ 68909 h 68909"/>
                      <a:gd name="connsiteX2" fmla="*/ 0 w 121280"/>
                      <a:gd name="connsiteY2" fmla="*/ 0 h 68909"/>
                      <a:gd name="connsiteX3" fmla="*/ 121281 w 121280"/>
                      <a:gd name="connsiteY3" fmla="*/ 0 h 68909"/>
                      <a:gd name="connsiteX4" fmla="*/ 121281 w 121280"/>
                      <a:gd name="connsiteY4" fmla="*/ 68909 h 68909"/>
                      <a:gd name="connsiteX5" fmla="*/ 11026 w 121280"/>
                      <a:gd name="connsiteY5" fmla="*/ 58243 h 68909"/>
                      <a:gd name="connsiteX6" fmla="*/ 110255 w 121280"/>
                      <a:gd name="connsiteY6" fmla="*/ 58243 h 68909"/>
                      <a:gd name="connsiteX7" fmla="*/ 110255 w 121280"/>
                      <a:gd name="connsiteY7" fmla="*/ 10546 h 68909"/>
                      <a:gd name="connsiteX8" fmla="*/ 11026 w 121280"/>
                      <a:gd name="connsiteY8" fmla="*/ 10546 h 68909"/>
                      <a:gd name="connsiteX9" fmla="*/ 11026 w 121280"/>
                      <a:gd name="connsiteY9" fmla="*/ 58243 h 68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1280" h="68909">
                        <a:moveTo>
                          <a:pt x="121281" y="68909"/>
                        </a:moveTo>
                        <a:lnTo>
                          <a:pt x="0" y="68909"/>
                        </a:lnTo>
                        <a:lnTo>
                          <a:pt x="0" y="0"/>
                        </a:lnTo>
                        <a:lnTo>
                          <a:pt x="121281" y="0"/>
                        </a:lnTo>
                        <a:lnTo>
                          <a:pt x="121281" y="68909"/>
                        </a:lnTo>
                        <a:close/>
                        <a:moveTo>
                          <a:pt x="11026" y="58243"/>
                        </a:moveTo>
                        <a:lnTo>
                          <a:pt x="110255" y="58243"/>
                        </a:lnTo>
                        <a:lnTo>
                          <a:pt x="110255" y="10546"/>
                        </a:lnTo>
                        <a:lnTo>
                          <a:pt x="11026" y="10546"/>
                        </a:lnTo>
                        <a:lnTo>
                          <a:pt x="11026" y="5824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449" name="Graphic 2">
                  <a:extLst>
                    <a:ext uri="{FF2B5EF4-FFF2-40B4-BE49-F238E27FC236}">
                      <a16:creationId xmlns:a16="http://schemas.microsoft.com/office/drawing/2014/main" id="{6A26E611-FDC6-CECF-3FDB-7039DC8BDFBB}"/>
                    </a:ext>
                  </a:extLst>
                </p:cNvPr>
                <p:cNvGrpSpPr/>
                <p:nvPr/>
              </p:nvGrpSpPr>
              <p:grpSpPr>
                <a:xfrm>
                  <a:off x="5102444" y="3472547"/>
                  <a:ext cx="121280" cy="68909"/>
                  <a:chOff x="5102444" y="3472547"/>
                  <a:chExt cx="121280" cy="68909"/>
                </a:xfrm>
                <a:solidFill>
                  <a:srgbClr val="A87638"/>
                </a:solidFill>
              </p:grpSpPr>
              <p:sp>
                <p:nvSpPr>
                  <p:cNvPr id="3450" name="Freeform: Shape 3449">
                    <a:extLst>
                      <a:ext uri="{FF2B5EF4-FFF2-40B4-BE49-F238E27FC236}">
                        <a16:creationId xmlns:a16="http://schemas.microsoft.com/office/drawing/2014/main" id="{781F4904-CA7E-7CE2-52C9-CE8432F60BDA}"/>
                      </a:ext>
                    </a:extLst>
                  </p:cNvPr>
                  <p:cNvSpPr/>
                  <p:nvPr/>
                </p:nvSpPr>
                <p:spPr>
                  <a:xfrm>
                    <a:off x="5107957" y="3477940"/>
                    <a:ext cx="110255" cy="58243"/>
                  </a:xfrm>
                  <a:custGeom>
                    <a:avLst/>
                    <a:gdLst>
                      <a:gd name="connsiteX0" fmla="*/ 0 w 110255"/>
                      <a:gd name="connsiteY0" fmla="*/ 0 h 58243"/>
                      <a:gd name="connsiteX1" fmla="*/ 110255 w 110255"/>
                      <a:gd name="connsiteY1" fmla="*/ 0 h 58243"/>
                      <a:gd name="connsiteX2" fmla="*/ 110255 w 110255"/>
                      <a:gd name="connsiteY2" fmla="*/ 58243 h 58243"/>
                      <a:gd name="connsiteX3" fmla="*/ 0 w 110255"/>
                      <a:gd name="connsiteY3" fmla="*/ 58243 h 58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255" h="58243">
                        <a:moveTo>
                          <a:pt x="0" y="0"/>
                        </a:moveTo>
                        <a:lnTo>
                          <a:pt x="110255" y="0"/>
                        </a:lnTo>
                        <a:lnTo>
                          <a:pt x="110255" y="58243"/>
                        </a:lnTo>
                        <a:lnTo>
                          <a:pt x="0" y="5824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51" name="Freeform: Shape 3450">
                    <a:extLst>
                      <a:ext uri="{FF2B5EF4-FFF2-40B4-BE49-F238E27FC236}">
                        <a16:creationId xmlns:a16="http://schemas.microsoft.com/office/drawing/2014/main" id="{480CA59D-C106-5C36-ECAB-1C9F1A786B99}"/>
                      </a:ext>
                    </a:extLst>
                  </p:cNvPr>
                  <p:cNvSpPr/>
                  <p:nvPr/>
                </p:nvSpPr>
                <p:spPr>
                  <a:xfrm>
                    <a:off x="5102444" y="3472547"/>
                    <a:ext cx="121280" cy="68909"/>
                  </a:xfrm>
                  <a:custGeom>
                    <a:avLst/>
                    <a:gdLst>
                      <a:gd name="connsiteX0" fmla="*/ 121281 w 121280"/>
                      <a:gd name="connsiteY0" fmla="*/ 68909 h 68909"/>
                      <a:gd name="connsiteX1" fmla="*/ 0 w 121280"/>
                      <a:gd name="connsiteY1" fmla="*/ 68909 h 68909"/>
                      <a:gd name="connsiteX2" fmla="*/ 0 w 121280"/>
                      <a:gd name="connsiteY2" fmla="*/ 0 h 68909"/>
                      <a:gd name="connsiteX3" fmla="*/ 121281 w 121280"/>
                      <a:gd name="connsiteY3" fmla="*/ 0 h 68909"/>
                      <a:gd name="connsiteX4" fmla="*/ 121281 w 121280"/>
                      <a:gd name="connsiteY4" fmla="*/ 68909 h 68909"/>
                      <a:gd name="connsiteX5" fmla="*/ 11025 w 121280"/>
                      <a:gd name="connsiteY5" fmla="*/ 58363 h 68909"/>
                      <a:gd name="connsiteX6" fmla="*/ 110255 w 121280"/>
                      <a:gd name="connsiteY6" fmla="*/ 58363 h 68909"/>
                      <a:gd name="connsiteX7" fmla="*/ 110255 w 121280"/>
                      <a:gd name="connsiteY7" fmla="*/ 10666 h 68909"/>
                      <a:gd name="connsiteX8" fmla="*/ 11025 w 121280"/>
                      <a:gd name="connsiteY8" fmla="*/ 10666 h 68909"/>
                      <a:gd name="connsiteX9" fmla="*/ 11025 w 121280"/>
                      <a:gd name="connsiteY9" fmla="*/ 58363 h 68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1280" h="68909">
                        <a:moveTo>
                          <a:pt x="121281" y="68909"/>
                        </a:moveTo>
                        <a:lnTo>
                          <a:pt x="0" y="68909"/>
                        </a:lnTo>
                        <a:lnTo>
                          <a:pt x="0" y="0"/>
                        </a:lnTo>
                        <a:lnTo>
                          <a:pt x="121281" y="0"/>
                        </a:lnTo>
                        <a:lnTo>
                          <a:pt x="121281" y="68909"/>
                        </a:lnTo>
                        <a:close/>
                        <a:moveTo>
                          <a:pt x="11025" y="58363"/>
                        </a:moveTo>
                        <a:lnTo>
                          <a:pt x="110255" y="58363"/>
                        </a:lnTo>
                        <a:lnTo>
                          <a:pt x="110255" y="10666"/>
                        </a:lnTo>
                        <a:lnTo>
                          <a:pt x="11025" y="10666"/>
                        </a:lnTo>
                        <a:lnTo>
                          <a:pt x="11025" y="5836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452" name="Graphic 2">
                  <a:extLst>
                    <a:ext uri="{FF2B5EF4-FFF2-40B4-BE49-F238E27FC236}">
                      <a16:creationId xmlns:a16="http://schemas.microsoft.com/office/drawing/2014/main" id="{BCD6B2A9-71E7-1B56-99FD-0DAC8D40648B}"/>
                    </a:ext>
                  </a:extLst>
                </p:cNvPr>
                <p:cNvGrpSpPr/>
                <p:nvPr/>
              </p:nvGrpSpPr>
              <p:grpSpPr>
                <a:xfrm>
                  <a:off x="5212699" y="3472547"/>
                  <a:ext cx="121280" cy="68909"/>
                  <a:chOff x="5212699" y="3472547"/>
                  <a:chExt cx="121280" cy="68909"/>
                </a:xfrm>
                <a:solidFill>
                  <a:srgbClr val="A87638"/>
                </a:solidFill>
              </p:grpSpPr>
              <p:sp>
                <p:nvSpPr>
                  <p:cNvPr id="3453" name="Freeform: Shape 3452">
                    <a:extLst>
                      <a:ext uri="{FF2B5EF4-FFF2-40B4-BE49-F238E27FC236}">
                        <a16:creationId xmlns:a16="http://schemas.microsoft.com/office/drawing/2014/main" id="{048539F6-9C48-9B41-10EB-25E44C8B2046}"/>
                      </a:ext>
                    </a:extLst>
                  </p:cNvPr>
                  <p:cNvSpPr/>
                  <p:nvPr/>
                </p:nvSpPr>
                <p:spPr>
                  <a:xfrm>
                    <a:off x="5218212" y="3477940"/>
                    <a:ext cx="110255" cy="58243"/>
                  </a:xfrm>
                  <a:custGeom>
                    <a:avLst/>
                    <a:gdLst>
                      <a:gd name="connsiteX0" fmla="*/ 0 w 110255"/>
                      <a:gd name="connsiteY0" fmla="*/ 0 h 58243"/>
                      <a:gd name="connsiteX1" fmla="*/ 110255 w 110255"/>
                      <a:gd name="connsiteY1" fmla="*/ 0 h 58243"/>
                      <a:gd name="connsiteX2" fmla="*/ 110255 w 110255"/>
                      <a:gd name="connsiteY2" fmla="*/ 58243 h 58243"/>
                      <a:gd name="connsiteX3" fmla="*/ 0 w 110255"/>
                      <a:gd name="connsiteY3" fmla="*/ 58243 h 58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255" h="58243">
                        <a:moveTo>
                          <a:pt x="0" y="0"/>
                        </a:moveTo>
                        <a:lnTo>
                          <a:pt x="110255" y="0"/>
                        </a:lnTo>
                        <a:lnTo>
                          <a:pt x="110255" y="58243"/>
                        </a:lnTo>
                        <a:lnTo>
                          <a:pt x="0" y="5824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54" name="Freeform: Shape 3453">
                    <a:extLst>
                      <a:ext uri="{FF2B5EF4-FFF2-40B4-BE49-F238E27FC236}">
                        <a16:creationId xmlns:a16="http://schemas.microsoft.com/office/drawing/2014/main" id="{5A87F278-D94A-EB61-1A45-4BD1A232A5ED}"/>
                      </a:ext>
                    </a:extLst>
                  </p:cNvPr>
                  <p:cNvSpPr/>
                  <p:nvPr/>
                </p:nvSpPr>
                <p:spPr>
                  <a:xfrm>
                    <a:off x="5212699" y="3472547"/>
                    <a:ext cx="121280" cy="68909"/>
                  </a:xfrm>
                  <a:custGeom>
                    <a:avLst/>
                    <a:gdLst>
                      <a:gd name="connsiteX0" fmla="*/ 121281 w 121280"/>
                      <a:gd name="connsiteY0" fmla="*/ 68909 h 68909"/>
                      <a:gd name="connsiteX1" fmla="*/ 0 w 121280"/>
                      <a:gd name="connsiteY1" fmla="*/ 68909 h 68909"/>
                      <a:gd name="connsiteX2" fmla="*/ 0 w 121280"/>
                      <a:gd name="connsiteY2" fmla="*/ 0 h 68909"/>
                      <a:gd name="connsiteX3" fmla="*/ 121281 w 121280"/>
                      <a:gd name="connsiteY3" fmla="*/ 0 h 68909"/>
                      <a:gd name="connsiteX4" fmla="*/ 121281 w 121280"/>
                      <a:gd name="connsiteY4" fmla="*/ 68909 h 68909"/>
                      <a:gd name="connsiteX5" fmla="*/ 11026 w 121280"/>
                      <a:gd name="connsiteY5" fmla="*/ 58363 h 68909"/>
                      <a:gd name="connsiteX6" fmla="*/ 110255 w 121280"/>
                      <a:gd name="connsiteY6" fmla="*/ 58363 h 68909"/>
                      <a:gd name="connsiteX7" fmla="*/ 110255 w 121280"/>
                      <a:gd name="connsiteY7" fmla="*/ 10666 h 68909"/>
                      <a:gd name="connsiteX8" fmla="*/ 11026 w 121280"/>
                      <a:gd name="connsiteY8" fmla="*/ 10666 h 68909"/>
                      <a:gd name="connsiteX9" fmla="*/ 11026 w 121280"/>
                      <a:gd name="connsiteY9" fmla="*/ 58363 h 68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1280" h="68909">
                        <a:moveTo>
                          <a:pt x="121281" y="68909"/>
                        </a:moveTo>
                        <a:lnTo>
                          <a:pt x="0" y="68909"/>
                        </a:lnTo>
                        <a:lnTo>
                          <a:pt x="0" y="0"/>
                        </a:lnTo>
                        <a:lnTo>
                          <a:pt x="121281" y="0"/>
                        </a:lnTo>
                        <a:lnTo>
                          <a:pt x="121281" y="68909"/>
                        </a:lnTo>
                        <a:close/>
                        <a:moveTo>
                          <a:pt x="11026" y="58363"/>
                        </a:moveTo>
                        <a:lnTo>
                          <a:pt x="110255" y="58363"/>
                        </a:lnTo>
                        <a:lnTo>
                          <a:pt x="110255" y="10666"/>
                        </a:lnTo>
                        <a:lnTo>
                          <a:pt x="11026" y="10666"/>
                        </a:lnTo>
                        <a:lnTo>
                          <a:pt x="11026" y="5836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455" name="Graphic 2">
                  <a:extLst>
                    <a:ext uri="{FF2B5EF4-FFF2-40B4-BE49-F238E27FC236}">
                      <a16:creationId xmlns:a16="http://schemas.microsoft.com/office/drawing/2014/main" id="{69BB27D6-5775-3127-1CB4-57DD88D453A5}"/>
                    </a:ext>
                  </a:extLst>
                </p:cNvPr>
                <p:cNvGrpSpPr/>
                <p:nvPr/>
              </p:nvGrpSpPr>
              <p:grpSpPr>
                <a:xfrm>
                  <a:off x="5322955" y="3472547"/>
                  <a:ext cx="121280" cy="68909"/>
                  <a:chOff x="5322955" y="3472547"/>
                  <a:chExt cx="121280" cy="68909"/>
                </a:xfrm>
                <a:solidFill>
                  <a:srgbClr val="A87638"/>
                </a:solidFill>
              </p:grpSpPr>
              <p:sp>
                <p:nvSpPr>
                  <p:cNvPr id="3456" name="Freeform: Shape 3455">
                    <a:extLst>
                      <a:ext uri="{FF2B5EF4-FFF2-40B4-BE49-F238E27FC236}">
                        <a16:creationId xmlns:a16="http://schemas.microsoft.com/office/drawing/2014/main" id="{08B7CAB9-3C08-CEC0-2054-E3CC142E4BA6}"/>
                      </a:ext>
                    </a:extLst>
                  </p:cNvPr>
                  <p:cNvSpPr/>
                  <p:nvPr/>
                </p:nvSpPr>
                <p:spPr>
                  <a:xfrm>
                    <a:off x="5328467" y="3477940"/>
                    <a:ext cx="110255" cy="58243"/>
                  </a:xfrm>
                  <a:custGeom>
                    <a:avLst/>
                    <a:gdLst>
                      <a:gd name="connsiteX0" fmla="*/ 0 w 110255"/>
                      <a:gd name="connsiteY0" fmla="*/ 0 h 58243"/>
                      <a:gd name="connsiteX1" fmla="*/ 110255 w 110255"/>
                      <a:gd name="connsiteY1" fmla="*/ 0 h 58243"/>
                      <a:gd name="connsiteX2" fmla="*/ 110255 w 110255"/>
                      <a:gd name="connsiteY2" fmla="*/ 58243 h 58243"/>
                      <a:gd name="connsiteX3" fmla="*/ 0 w 110255"/>
                      <a:gd name="connsiteY3" fmla="*/ 58243 h 58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255" h="58243">
                        <a:moveTo>
                          <a:pt x="0" y="0"/>
                        </a:moveTo>
                        <a:lnTo>
                          <a:pt x="110255" y="0"/>
                        </a:lnTo>
                        <a:lnTo>
                          <a:pt x="110255" y="58243"/>
                        </a:lnTo>
                        <a:lnTo>
                          <a:pt x="0" y="5824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57" name="Freeform: Shape 3456">
                    <a:extLst>
                      <a:ext uri="{FF2B5EF4-FFF2-40B4-BE49-F238E27FC236}">
                        <a16:creationId xmlns:a16="http://schemas.microsoft.com/office/drawing/2014/main" id="{9CA40126-35C4-41E6-37D5-6411830ED580}"/>
                      </a:ext>
                    </a:extLst>
                  </p:cNvPr>
                  <p:cNvSpPr/>
                  <p:nvPr/>
                </p:nvSpPr>
                <p:spPr>
                  <a:xfrm>
                    <a:off x="5322955" y="3472547"/>
                    <a:ext cx="121280" cy="68909"/>
                  </a:xfrm>
                  <a:custGeom>
                    <a:avLst/>
                    <a:gdLst>
                      <a:gd name="connsiteX0" fmla="*/ 121281 w 121280"/>
                      <a:gd name="connsiteY0" fmla="*/ 68909 h 68909"/>
                      <a:gd name="connsiteX1" fmla="*/ 0 w 121280"/>
                      <a:gd name="connsiteY1" fmla="*/ 68909 h 68909"/>
                      <a:gd name="connsiteX2" fmla="*/ 0 w 121280"/>
                      <a:gd name="connsiteY2" fmla="*/ 0 h 68909"/>
                      <a:gd name="connsiteX3" fmla="*/ 121281 w 121280"/>
                      <a:gd name="connsiteY3" fmla="*/ 0 h 68909"/>
                      <a:gd name="connsiteX4" fmla="*/ 121281 w 121280"/>
                      <a:gd name="connsiteY4" fmla="*/ 68909 h 68909"/>
                      <a:gd name="connsiteX5" fmla="*/ 11026 w 121280"/>
                      <a:gd name="connsiteY5" fmla="*/ 58363 h 68909"/>
                      <a:gd name="connsiteX6" fmla="*/ 110255 w 121280"/>
                      <a:gd name="connsiteY6" fmla="*/ 58363 h 68909"/>
                      <a:gd name="connsiteX7" fmla="*/ 110255 w 121280"/>
                      <a:gd name="connsiteY7" fmla="*/ 10666 h 68909"/>
                      <a:gd name="connsiteX8" fmla="*/ 11026 w 121280"/>
                      <a:gd name="connsiteY8" fmla="*/ 10666 h 68909"/>
                      <a:gd name="connsiteX9" fmla="*/ 11026 w 121280"/>
                      <a:gd name="connsiteY9" fmla="*/ 58363 h 68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1280" h="68909">
                        <a:moveTo>
                          <a:pt x="121281" y="68909"/>
                        </a:moveTo>
                        <a:lnTo>
                          <a:pt x="0" y="68909"/>
                        </a:lnTo>
                        <a:lnTo>
                          <a:pt x="0" y="0"/>
                        </a:lnTo>
                        <a:lnTo>
                          <a:pt x="121281" y="0"/>
                        </a:lnTo>
                        <a:lnTo>
                          <a:pt x="121281" y="68909"/>
                        </a:lnTo>
                        <a:close/>
                        <a:moveTo>
                          <a:pt x="11026" y="58363"/>
                        </a:moveTo>
                        <a:lnTo>
                          <a:pt x="110255" y="58363"/>
                        </a:lnTo>
                        <a:lnTo>
                          <a:pt x="110255" y="10666"/>
                        </a:lnTo>
                        <a:lnTo>
                          <a:pt x="11026" y="10666"/>
                        </a:lnTo>
                        <a:lnTo>
                          <a:pt x="11026" y="5836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458" name="Graphic 2">
                  <a:extLst>
                    <a:ext uri="{FF2B5EF4-FFF2-40B4-BE49-F238E27FC236}">
                      <a16:creationId xmlns:a16="http://schemas.microsoft.com/office/drawing/2014/main" id="{F97320C6-1AB8-CBE2-7AFF-0912BDFAA194}"/>
                    </a:ext>
                  </a:extLst>
                </p:cNvPr>
                <p:cNvGrpSpPr/>
                <p:nvPr/>
              </p:nvGrpSpPr>
              <p:grpSpPr>
                <a:xfrm>
                  <a:off x="5433210" y="3472547"/>
                  <a:ext cx="121280" cy="68909"/>
                  <a:chOff x="5433210" y="3472547"/>
                  <a:chExt cx="121280" cy="68909"/>
                </a:xfrm>
                <a:solidFill>
                  <a:srgbClr val="A87638"/>
                </a:solidFill>
              </p:grpSpPr>
              <p:sp>
                <p:nvSpPr>
                  <p:cNvPr id="3459" name="Freeform: Shape 3458">
                    <a:extLst>
                      <a:ext uri="{FF2B5EF4-FFF2-40B4-BE49-F238E27FC236}">
                        <a16:creationId xmlns:a16="http://schemas.microsoft.com/office/drawing/2014/main" id="{E2451A53-7F46-0A82-3A5D-201DC3545F71}"/>
                      </a:ext>
                    </a:extLst>
                  </p:cNvPr>
                  <p:cNvSpPr/>
                  <p:nvPr/>
                </p:nvSpPr>
                <p:spPr>
                  <a:xfrm>
                    <a:off x="5438722" y="3477940"/>
                    <a:ext cx="110255" cy="58243"/>
                  </a:xfrm>
                  <a:custGeom>
                    <a:avLst/>
                    <a:gdLst>
                      <a:gd name="connsiteX0" fmla="*/ 0 w 110255"/>
                      <a:gd name="connsiteY0" fmla="*/ 0 h 58243"/>
                      <a:gd name="connsiteX1" fmla="*/ 110255 w 110255"/>
                      <a:gd name="connsiteY1" fmla="*/ 0 h 58243"/>
                      <a:gd name="connsiteX2" fmla="*/ 110255 w 110255"/>
                      <a:gd name="connsiteY2" fmla="*/ 58243 h 58243"/>
                      <a:gd name="connsiteX3" fmla="*/ 0 w 110255"/>
                      <a:gd name="connsiteY3" fmla="*/ 58243 h 58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255" h="58243">
                        <a:moveTo>
                          <a:pt x="0" y="0"/>
                        </a:moveTo>
                        <a:lnTo>
                          <a:pt x="110255" y="0"/>
                        </a:lnTo>
                        <a:lnTo>
                          <a:pt x="110255" y="58243"/>
                        </a:lnTo>
                        <a:lnTo>
                          <a:pt x="0" y="5824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60" name="Freeform: Shape 3459">
                    <a:extLst>
                      <a:ext uri="{FF2B5EF4-FFF2-40B4-BE49-F238E27FC236}">
                        <a16:creationId xmlns:a16="http://schemas.microsoft.com/office/drawing/2014/main" id="{C2D451BE-39B5-84AF-5878-B40D99850849}"/>
                      </a:ext>
                    </a:extLst>
                  </p:cNvPr>
                  <p:cNvSpPr/>
                  <p:nvPr/>
                </p:nvSpPr>
                <p:spPr>
                  <a:xfrm>
                    <a:off x="5433210" y="3472547"/>
                    <a:ext cx="121280" cy="68909"/>
                  </a:xfrm>
                  <a:custGeom>
                    <a:avLst/>
                    <a:gdLst>
                      <a:gd name="connsiteX0" fmla="*/ 121281 w 121280"/>
                      <a:gd name="connsiteY0" fmla="*/ 68909 h 68909"/>
                      <a:gd name="connsiteX1" fmla="*/ 0 w 121280"/>
                      <a:gd name="connsiteY1" fmla="*/ 68909 h 68909"/>
                      <a:gd name="connsiteX2" fmla="*/ 0 w 121280"/>
                      <a:gd name="connsiteY2" fmla="*/ 0 h 68909"/>
                      <a:gd name="connsiteX3" fmla="*/ 121281 w 121280"/>
                      <a:gd name="connsiteY3" fmla="*/ 0 h 68909"/>
                      <a:gd name="connsiteX4" fmla="*/ 121281 w 121280"/>
                      <a:gd name="connsiteY4" fmla="*/ 68909 h 68909"/>
                      <a:gd name="connsiteX5" fmla="*/ 11025 w 121280"/>
                      <a:gd name="connsiteY5" fmla="*/ 58363 h 68909"/>
                      <a:gd name="connsiteX6" fmla="*/ 110255 w 121280"/>
                      <a:gd name="connsiteY6" fmla="*/ 58363 h 68909"/>
                      <a:gd name="connsiteX7" fmla="*/ 110255 w 121280"/>
                      <a:gd name="connsiteY7" fmla="*/ 10666 h 68909"/>
                      <a:gd name="connsiteX8" fmla="*/ 11025 w 121280"/>
                      <a:gd name="connsiteY8" fmla="*/ 10666 h 68909"/>
                      <a:gd name="connsiteX9" fmla="*/ 11025 w 121280"/>
                      <a:gd name="connsiteY9" fmla="*/ 58363 h 68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1280" h="68909">
                        <a:moveTo>
                          <a:pt x="121281" y="68909"/>
                        </a:moveTo>
                        <a:lnTo>
                          <a:pt x="0" y="68909"/>
                        </a:lnTo>
                        <a:lnTo>
                          <a:pt x="0" y="0"/>
                        </a:lnTo>
                        <a:lnTo>
                          <a:pt x="121281" y="0"/>
                        </a:lnTo>
                        <a:lnTo>
                          <a:pt x="121281" y="68909"/>
                        </a:lnTo>
                        <a:close/>
                        <a:moveTo>
                          <a:pt x="11025" y="58363"/>
                        </a:moveTo>
                        <a:lnTo>
                          <a:pt x="110255" y="58363"/>
                        </a:lnTo>
                        <a:lnTo>
                          <a:pt x="110255" y="10666"/>
                        </a:lnTo>
                        <a:lnTo>
                          <a:pt x="11025" y="10666"/>
                        </a:lnTo>
                        <a:lnTo>
                          <a:pt x="11025" y="5836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461" name="Graphic 2">
                  <a:extLst>
                    <a:ext uri="{FF2B5EF4-FFF2-40B4-BE49-F238E27FC236}">
                      <a16:creationId xmlns:a16="http://schemas.microsoft.com/office/drawing/2014/main" id="{920D8F10-BE9F-2560-F517-8365B8EEF43C}"/>
                    </a:ext>
                  </a:extLst>
                </p:cNvPr>
                <p:cNvGrpSpPr/>
                <p:nvPr/>
              </p:nvGrpSpPr>
              <p:grpSpPr>
                <a:xfrm>
                  <a:off x="5543345" y="3472547"/>
                  <a:ext cx="121280" cy="68909"/>
                  <a:chOff x="5543345" y="3472547"/>
                  <a:chExt cx="121280" cy="68909"/>
                </a:xfrm>
                <a:solidFill>
                  <a:srgbClr val="A87638"/>
                </a:solidFill>
              </p:grpSpPr>
              <p:sp>
                <p:nvSpPr>
                  <p:cNvPr id="3462" name="Freeform: Shape 3461">
                    <a:extLst>
                      <a:ext uri="{FF2B5EF4-FFF2-40B4-BE49-F238E27FC236}">
                        <a16:creationId xmlns:a16="http://schemas.microsoft.com/office/drawing/2014/main" id="{B825F3EB-05D0-A957-8D80-35A57FEE3420}"/>
                      </a:ext>
                    </a:extLst>
                  </p:cNvPr>
                  <p:cNvSpPr/>
                  <p:nvPr/>
                </p:nvSpPr>
                <p:spPr>
                  <a:xfrm>
                    <a:off x="5548978" y="3477940"/>
                    <a:ext cx="110255" cy="58243"/>
                  </a:xfrm>
                  <a:custGeom>
                    <a:avLst/>
                    <a:gdLst>
                      <a:gd name="connsiteX0" fmla="*/ 0 w 110255"/>
                      <a:gd name="connsiteY0" fmla="*/ 0 h 58243"/>
                      <a:gd name="connsiteX1" fmla="*/ 110255 w 110255"/>
                      <a:gd name="connsiteY1" fmla="*/ 0 h 58243"/>
                      <a:gd name="connsiteX2" fmla="*/ 110255 w 110255"/>
                      <a:gd name="connsiteY2" fmla="*/ 58243 h 58243"/>
                      <a:gd name="connsiteX3" fmla="*/ 0 w 110255"/>
                      <a:gd name="connsiteY3" fmla="*/ 58243 h 58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255" h="58243">
                        <a:moveTo>
                          <a:pt x="0" y="0"/>
                        </a:moveTo>
                        <a:lnTo>
                          <a:pt x="110255" y="0"/>
                        </a:lnTo>
                        <a:lnTo>
                          <a:pt x="110255" y="58243"/>
                        </a:lnTo>
                        <a:lnTo>
                          <a:pt x="0" y="5824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63" name="Freeform: Shape 3462">
                    <a:extLst>
                      <a:ext uri="{FF2B5EF4-FFF2-40B4-BE49-F238E27FC236}">
                        <a16:creationId xmlns:a16="http://schemas.microsoft.com/office/drawing/2014/main" id="{E3CD9002-5951-5B7C-DCAA-86B75034A504}"/>
                      </a:ext>
                    </a:extLst>
                  </p:cNvPr>
                  <p:cNvSpPr/>
                  <p:nvPr/>
                </p:nvSpPr>
                <p:spPr>
                  <a:xfrm>
                    <a:off x="5543345" y="3472547"/>
                    <a:ext cx="121280" cy="68909"/>
                  </a:xfrm>
                  <a:custGeom>
                    <a:avLst/>
                    <a:gdLst>
                      <a:gd name="connsiteX0" fmla="*/ 121281 w 121280"/>
                      <a:gd name="connsiteY0" fmla="*/ 68909 h 68909"/>
                      <a:gd name="connsiteX1" fmla="*/ 0 w 121280"/>
                      <a:gd name="connsiteY1" fmla="*/ 68909 h 68909"/>
                      <a:gd name="connsiteX2" fmla="*/ 0 w 121280"/>
                      <a:gd name="connsiteY2" fmla="*/ 0 h 68909"/>
                      <a:gd name="connsiteX3" fmla="*/ 121281 w 121280"/>
                      <a:gd name="connsiteY3" fmla="*/ 0 h 68909"/>
                      <a:gd name="connsiteX4" fmla="*/ 121281 w 121280"/>
                      <a:gd name="connsiteY4" fmla="*/ 68909 h 68909"/>
                      <a:gd name="connsiteX5" fmla="*/ 11146 w 121280"/>
                      <a:gd name="connsiteY5" fmla="*/ 58363 h 68909"/>
                      <a:gd name="connsiteX6" fmla="*/ 110375 w 121280"/>
                      <a:gd name="connsiteY6" fmla="*/ 58363 h 68909"/>
                      <a:gd name="connsiteX7" fmla="*/ 110375 w 121280"/>
                      <a:gd name="connsiteY7" fmla="*/ 10666 h 68909"/>
                      <a:gd name="connsiteX8" fmla="*/ 11146 w 121280"/>
                      <a:gd name="connsiteY8" fmla="*/ 10666 h 68909"/>
                      <a:gd name="connsiteX9" fmla="*/ 11146 w 121280"/>
                      <a:gd name="connsiteY9" fmla="*/ 58363 h 68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1280" h="68909">
                        <a:moveTo>
                          <a:pt x="121281" y="68909"/>
                        </a:moveTo>
                        <a:lnTo>
                          <a:pt x="0" y="68909"/>
                        </a:lnTo>
                        <a:lnTo>
                          <a:pt x="0" y="0"/>
                        </a:lnTo>
                        <a:lnTo>
                          <a:pt x="121281" y="0"/>
                        </a:lnTo>
                        <a:lnTo>
                          <a:pt x="121281" y="68909"/>
                        </a:lnTo>
                        <a:close/>
                        <a:moveTo>
                          <a:pt x="11146" y="58363"/>
                        </a:moveTo>
                        <a:lnTo>
                          <a:pt x="110375" y="58363"/>
                        </a:lnTo>
                        <a:lnTo>
                          <a:pt x="110375" y="10666"/>
                        </a:lnTo>
                        <a:lnTo>
                          <a:pt x="11146" y="10666"/>
                        </a:lnTo>
                        <a:lnTo>
                          <a:pt x="11146" y="5836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464" name="Graphic 2">
                  <a:extLst>
                    <a:ext uri="{FF2B5EF4-FFF2-40B4-BE49-F238E27FC236}">
                      <a16:creationId xmlns:a16="http://schemas.microsoft.com/office/drawing/2014/main" id="{C96BD280-8D34-1AB3-7073-099746488073}"/>
                    </a:ext>
                  </a:extLst>
                </p:cNvPr>
                <p:cNvGrpSpPr/>
                <p:nvPr/>
              </p:nvGrpSpPr>
              <p:grpSpPr>
                <a:xfrm>
                  <a:off x="5142831" y="3414304"/>
                  <a:ext cx="121280" cy="68909"/>
                  <a:chOff x="5142831" y="3414304"/>
                  <a:chExt cx="121280" cy="68909"/>
                </a:xfrm>
                <a:solidFill>
                  <a:srgbClr val="A87638"/>
                </a:solidFill>
              </p:grpSpPr>
              <p:sp>
                <p:nvSpPr>
                  <p:cNvPr id="3465" name="Freeform: Shape 3464">
                    <a:extLst>
                      <a:ext uri="{FF2B5EF4-FFF2-40B4-BE49-F238E27FC236}">
                        <a16:creationId xmlns:a16="http://schemas.microsoft.com/office/drawing/2014/main" id="{72D70FB7-27DC-E7A6-3BA9-62AFFB2533AD}"/>
                      </a:ext>
                    </a:extLst>
                  </p:cNvPr>
                  <p:cNvSpPr/>
                  <p:nvPr/>
                </p:nvSpPr>
                <p:spPr>
                  <a:xfrm>
                    <a:off x="5148344" y="3419577"/>
                    <a:ext cx="110255" cy="58363"/>
                  </a:xfrm>
                  <a:custGeom>
                    <a:avLst/>
                    <a:gdLst>
                      <a:gd name="connsiteX0" fmla="*/ 0 w 110255"/>
                      <a:gd name="connsiteY0" fmla="*/ 0 h 58363"/>
                      <a:gd name="connsiteX1" fmla="*/ 110255 w 110255"/>
                      <a:gd name="connsiteY1" fmla="*/ 0 h 58363"/>
                      <a:gd name="connsiteX2" fmla="*/ 110255 w 110255"/>
                      <a:gd name="connsiteY2" fmla="*/ 58363 h 58363"/>
                      <a:gd name="connsiteX3" fmla="*/ 0 w 110255"/>
                      <a:gd name="connsiteY3" fmla="*/ 58363 h 58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255" h="58363">
                        <a:moveTo>
                          <a:pt x="0" y="0"/>
                        </a:moveTo>
                        <a:lnTo>
                          <a:pt x="110255" y="0"/>
                        </a:lnTo>
                        <a:lnTo>
                          <a:pt x="110255" y="58363"/>
                        </a:lnTo>
                        <a:lnTo>
                          <a:pt x="0" y="5836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66" name="Freeform: Shape 3465">
                    <a:extLst>
                      <a:ext uri="{FF2B5EF4-FFF2-40B4-BE49-F238E27FC236}">
                        <a16:creationId xmlns:a16="http://schemas.microsoft.com/office/drawing/2014/main" id="{7D90926F-D2ED-2BCB-C9FB-7BF722986C3B}"/>
                      </a:ext>
                    </a:extLst>
                  </p:cNvPr>
                  <p:cNvSpPr/>
                  <p:nvPr/>
                </p:nvSpPr>
                <p:spPr>
                  <a:xfrm>
                    <a:off x="5142831" y="3414304"/>
                    <a:ext cx="121280" cy="68909"/>
                  </a:xfrm>
                  <a:custGeom>
                    <a:avLst/>
                    <a:gdLst>
                      <a:gd name="connsiteX0" fmla="*/ 121281 w 121280"/>
                      <a:gd name="connsiteY0" fmla="*/ 68909 h 68909"/>
                      <a:gd name="connsiteX1" fmla="*/ 0 w 121280"/>
                      <a:gd name="connsiteY1" fmla="*/ 68909 h 68909"/>
                      <a:gd name="connsiteX2" fmla="*/ 0 w 121280"/>
                      <a:gd name="connsiteY2" fmla="*/ 0 h 68909"/>
                      <a:gd name="connsiteX3" fmla="*/ 121281 w 121280"/>
                      <a:gd name="connsiteY3" fmla="*/ 0 h 68909"/>
                      <a:gd name="connsiteX4" fmla="*/ 121281 w 121280"/>
                      <a:gd name="connsiteY4" fmla="*/ 68909 h 68909"/>
                      <a:gd name="connsiteX5" fmla="*/ 11025 w 121280"/>
                      <a:gd name="connsiteY5" fmla="*/ 58243 h 68909"/>
                      <a:gd name="connsiteX6" fmla="*/ 110255 w 121280"/>
                      <a:gd name="connsiteY6" fmla="*/ 58243 h 68909"/>
                      <a:gd name="connsiteX7" fmla="*/ 110255 w 121280"/>
                      <a:gd name="connsiteY7" fmla="*/ 10546 h 68909"/>
                      <a:gd name="connsiteX8" fmla="*/ 11025 w 121280"/>
                      <a:gd name="connsiteY8" fmla="*/ 10546 h 68909"/>
                      <a:gd name="connsiteX9" fmla="*/ 11025 w 121280"/>
                      <a:gd name="connsiteY9" fmla="*/ 58243 h 68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1280" h="68909">
                        <a:moveTo>
                          <a:pt x="121281" y="68909"/>
                        </a:moveTo>
                        <a:lnTo>
                          <a:pt x="0" y="68909"/>
                        </a:lnTo>
                        <a:lnTo>
                          <a:pt x="0" y="0"/>
                        </a:lnTo>
                        <a:lnTo>
                          <a:pt x="121281" y="0"/>
                        </a:lnTo>
                        <a:lnTo>
                          <a:pt x="121281" y="68909"/>
                        </a:lnTo>
                        <a:close/>
                        <a:moveTo>
                          <a:pt x="11025" y="58243"/>
                        </a:moveTo>
                        <a:lnTo>
                          <a:pt x="110255" y="58243"/>
                        </a:lnTo>
                        <a:lnTo>
                          <a:pt x="110255" y="10546"/>
                        </a:lnTo>
                        <a:lnTo>
                          <a:pt x="11025" y="10546"/>
                        </a:lnTo>
                        <a:lnTo>
                          <a:pt x="11025" y="5824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467" name="Graphic 2">
                  <a:extLst>
                    <a:ext uri="{FF2B5EF4-FFF2-40B4-BE49-F238E27FC236}">
                      <a16:creationId xmlns:a16="http://schemas.microsoft.com/office/drawing/2014/main" id="{27C935CB-697F-44D9-B9B2-B167AA6A04CF}"/>
                    </a:ext>
                  </a:extLst>
                </p:cNvPr>
                <p:cNvGrpSpPr/>
                <p:nvPr/>
              </p:nvGrpSpPr>
              <p:grpSpPr>
                <a:xfrm>
                  <a:off x="5253087" y="3414304"/>
                  <a:ext cx="121280" cy="68909"/>
                  <a:chOff x="5253087" y="3414304"/>
                  <a:chExt cx="121280" cy="68909"/>
                </a:xfrm>
                <a:solidFill>
                  <a:srgbClr val="A87638"/>
                </a:solidFill>
              </p:grpSpPr>
              <p:sp>
                <p:nvSpPr>
                  <p:cNvPr id="3468" name="Freeform: Shape 3467">
                    <a:extLst>
                      <a:ext uri="{FF2B5EF4-FFF2-40B4-BE49-F238E27FC236}">
                        <a16:creationId xmlns:a16="http://schemas.microsoft.com/office/drawing/2014/main" id="{26191BA0-4554-04F0-49C7-794DDA7FFC76}"/>
                      </a:ext>
                    </a:extLst>
                  </p:cNvPr>
                  <p:cNvSpPr/>
                  <p:nvPr/>
                </p:nvSpPr>
                <p:spPr>
                  <a:xfrm>
                    <a:off x="5258599" y="3419577"/>
                    <a:ext cx="110255" cy="58363"/>
                  </a:xfrm>
                  <a:custGeom>
                    <a:avLst/>
                    <a:gdLst>
                      <a:gd name="connsiteX0" fmla="*/ 0 w 110255"/>
                      <a:gd name="connsiteY0" fmla="*/ 0 h 58363"/>
                      <a:gd name="connsiteX1" fmla="*/ 110255 w 110255"/>
                      <a:gd name="connsiteY1" fmla="*/ 0 h 58363"/>
                      <a:gd name="connsiteX2" fmla="*/ 110255 w 110255"/>
                      <a:gd name="connsiteY2" fmla="*/ 58363 h 58363"/>
                      <a:gd name="connsiteX3" fmla="*/ 0 w 110255"/>
                      <a:gd name="connsiteY3" fmla="*/ 58363 h 58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255" h="58363">
                        <a:moveTo>
                          <a:pt x="0" y="0"/>
                        </a:moveTo>
                        <a:lnTo>
                          <a:pt x="110255" y="0"/>
                        </a:lnTo>
                        <a:lnTo>
                          <a:pt x="110255" y="58363"/>
                        </a:lnTo>
                        <a:lnTo>
                          <a:pt x="0" y="5836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69" name="Freeform: Shape 3468">
                    <a:extLst>
                      <a:ext uri="{FF2B5EF4-FFF2-40B4-BE49-F238E27FC236}">
                        <a16:creationId xmlns:a16="http://schemas.microsoft.com/office/drawing/2014/main" id="{A53A80F7-D622-05F7-5D4C-D54EECC72931}"/>
                      </a:ext>
                    </a:extLst>
                  </p:cNvPr>
                  <p:cNvSpPr/>
                  <p:nvPr/>
                </p:nvSpPr>
                <p:spPr>
                  <a:xfrm>
                    <a:off x="5253087" y="3414304"/>
                    <a:ext cx="121280" cy="68909"/>
                  </a:xfrm>
                  <a:custGeom>
                    <a:avLst/>
                    <a:gdLst>
                      <a:gd name="connsiteX0" fmla="*/ 121281 w 121280"/>
                      <a:gd name="connsiteY0" fmla="*/ 68909 h 68909"/>
                      <a:gd name="connsiteX1" fmla="*/ 0 w 121280"/>
                      <a:gd name="connsiteY1" fmla="*/ 68909 h 68909"/>
                      <a:gd name="connsiteX2" fmla="*/ 0 w 121280"/>
                      <a:gd name="connsiteY2" fmla="*/ 0 h 68909"/>
                      <a:gd name="connsiteX3" fmla="*/ 121281 w 121280"/>
                      <a:gd name="connsiteY3" fmla="*/ 0 h 68909"/>
                      <a:gd name="connsiteX4" fmla="*/ 121281 w 121280"/>
                      <a:gd name="connsiteY4" fmla="*/ 68909 h 68909"/>
                      <a:gd name="connsiteX5" fmla="*/ 11025 w 121280"/>
                      <a:gd name="connsiteY5" fmla="*/ 58243 h 68909"/>
                      <a:gd name="connsiteX6" fmla="*/ 110255 w 121280"/>
                      <a:gd name="connsiteY6" fmla="*/ 58243 h 68909"/>
                      <a:gd name="connsiteX7" fmla="*/ 110255 w 121280"/>
                      <a:gd name="connsiteY7" fmla="*/ 10546 h 68909"/>
                      <a:gd name="connsiteX8" fmla="*/ 11025 w 121280"/>
                      <a:gd name="connsiteY8" fmla="*/ 10546 h 68909"/>
                      <a:gd name="connsiteX9" fmla="*/ 11025 w 121280"/>
                      <a:gd name="connsiteY9" fmla="*/ 58243 h 68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1280" h="68909">
                        <a:moveTo>
                          <a:pt x="121281" y="68909"/>
                        </a:moveTo>
                        <a:lnTo>
                          <a:pt x="0" y="68909"/>
                        </a:lnTo>
                        <a:lnTo>
                          <a:pt x="0" y="0"/>
                        </a:lnTo>
                        <a:lnTo>
                          <a:pt x="121281" y="0"/>
                        </a:lnTo>
                        <a:lnTo>
                          <a:pt x="121281" y="68909"/>
                        </a:lnTo>
                        <a:close/>
                        <a:moveTo>
                          <a:pt x="11025" y="58243"/>
                        </a:moveTo>
                        <a:lnTo>
                          <a:pt x="110255" y="58243"/>
                        </a:lnTo>
                        <a:lnTo>
                          <a:pt x="110255" y="10546"/>
                        </a:lnTo>
                        <a:lnTo>
                          <a:pt x="11025" y="10546"/>
                        </a:lnTo>
                        <a:lnTo>
                          <a:pt x="11025" y="5824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470" name="Graphic 2">
                  <a:extLst>
                    <a:ext uri="{FF2B5EF4-FFF2-40B4-BE49-F238E27FC236}">
                      <a16:creationId xmlns:a16="http://schemas.microsoft.com/office/drawing/2014/main" id="{9FDEC59C-BA3A-985C-A728-5F55D2CA2EF1}"/>
                    </a:ext>
                  </a:extLst>
                </p:cNvPr>
                <p:cNvGrpSpPr/>
                <p:nvPr/>
              </p:nvGrpSpPr>
              <p:grpSpPr>
                <a:xfrm>
                  <a:off x="5363341" y="3414304"/>
                  <a:ext cx="121280" cy="68909"/>
                  <a:chOff x="5363341" y="3414304"/>
                  <a:chExt cx="121280" cy="68909"/>
                </a:xfrm>
                <a:solidFill>
                  <a:srgbClr val="A87638"/>
                </a:solidFill>
              </p:grpSpPr>
              <p:sp>
                <p:nvSpPr>
                  <p:cNvPr id="3471" name="Freeform: Shape 3470">
                    <a:extLst>
                      <a:ext uri="{FF2B5EF4-FFF2-40B4-BE49-F238E27FC236}">
                        <a16:creationId xmlns:a16="http://schemas.microsoft.com/office/drawing/2014/main" id="{87B1B2A4-2776-71EA-8040-74AF40E04580}"/>
                      </a:ext>
                    </a:extLst>
                  </p:cNvPr>
                  <p:cNvSpPr/>
                  <p:nvPr/>
                </p:nvSpPr>
                <p:spPr>
                  <a:xfrm>
                    <a:off x="5368854" y="3419577"/>
                    <a:ext cx="110255" cy="58363"/>
                  </a:xfrm>
                  <a:custGeom>
                    <a:avLst/>
                    <a:gdLst>
                      <a:gd name="connsiteX0" fmla="*/ 0 w 110255"/>
                      <a:gd name="connsiteY0" fmla="*/ 0 h 58363"/>
                      <a:gd name="connsiteX1" fmla="*/ 110255 w 110255"/>
                      <a:gd name="connsiteY1" fmla="*/ 0 h 58363"/>
                      <a:gd name="connsiteX2" fmla="*/ 110255 w 110255"/>
                      <a:gd name="connsiteY2" fmla="*/ 58363 h 58363"/>
                      <a:gd name="connsiteX3" fmla="*/ 0 w 110255"/>
                      <a:gd name="connsiteY3" fmla="*/ 58363 h 58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255" h="58363">
                        <a:moveTo>
                          <a:pt x="0" y="0"/>
                        </a:moveTo>
                        <a:lnTo>
                          <a:pt x="110255" y="0"/>
                        </a:lnTo>
                        <a:lnTo>
                          <a:pt x="110255" y="58363"/>
                        </a:lnTo>
                        <a:lnTo>
                          <a:pt x="0" y="5836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72" name="Freeform: Shape 3471">
                    <a:extLst>
                      <a:ext uri="{FF2B5EF4-FFF2-40B4-BE49-F238E27FC236}">
                        <a16:creationId xmlns:a16="http://schemas.microsoft.com/office/drawing/2014/main" id="{AE6C1598-34DB-9011-9B50-DCF85F537E44}"/>
                      </a:ext>
                    </a:extLst>
                  </p:cNvPr>
                  <p:cNvSpPr/>
                  <p:nvPr/>
                </p:nvSpPr>
                <p:spPr>
                  <a:xfrm>
                    <a:off x="5363341" y="3414304"/>
                    <a:ext cx="121280" cy="68909"/>
                  </a:xfrm>
                  <a:custGeom>
                    <a:avLst/>
                    <a:gdLst>
                      <a:gd name="connsiteX0" fmla="*/ 121281 w 121280"/>
                      <a:gd name="connsiteY0" fmla="*/ 68909 h 68909"/>
                      <a:gd name="connsiteX1" fmla="*/ 0 w 121280"/>
                      <a:gd name="connsiteY1" fmla="*/ 68909 h 68909"/>
                      <a:gd name="connsiteX2" fmla="*/ 0 w 121280"/>
                      <a:gd name="connsiteY2" fmla="*/ 0 h 68909"/>
                      <a:gd name="connsiteX3" fmla="*/ 121281 w 121280"/>
                      <a:gd name="connsiteY3" fmla="*/ 0 h 68909"/>
                      <a:gd name="connsiteX4" fmla="*/ 121281 w 121280"/>
                      <a:gd name="connsiteY4" fmla="*/ 68909 h 68909"/>
                      <a:gd name="connsiteX5" fmla="*/ 11026 w 121280"/>
                      <a:gd name="connsiteY5" fmla="*/ 58243 h 68909"/>
                      <a:gd name="connsiteX6" fmla="*/ 110255 w 121280"/>
                      <a:gd name="connsiteY6" fmla="*/ 58243 h 68909"/>
                      <a:gd name="connsiteX7" fmla="*/ 110255 w 121280"/>
                      <a:gd name="connsiteY7" fmla="*/ 10546 h 68909"/>
                      <a:gd name="connsiteX8" fmla="*/ 11026 w 121280"/>
                      <a:gd name="connsiteY8" fmla="*/ 10546 h 68909"/>
                      <a:gd name="connsiteX9" fmla="*/ 11026 w 121280"/>
                      <a:gd name="connsiteY9" fmla="*/ 58243 h 68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1280" h="68909">
                        <a:moveTo>
                          <a:pt x="121281" y="68909"/>
                        </a:moveTo>
                        <a:lnTo>
                          <a:pt x="0" y="68909"/>
                        </a:lnTo>
                        <a:lnTo>
                          <a:pt x="0" y="0"/>
                        </a:lnTo>
                        <a:lnTo>
                          <a:pt x="121281" y="0"/>
                        </a:lnTo>
                        <a:lnTo>
                          <a:pt x="121281" y="68909"/>
                        </a:lnTo>
                        <a:close/>
                        <a:moveTo>
                          <a:pt x="11026" y="58243"/>
                        </a:moveTo>
                        <a:lnTo>
                          <a:pt x="110255" y="58243"/>
                        </a:lnTo>
                        <a:lnTo>
                          <a:pt x="110255" y="10546"/>
                        </a:lnTo>
                        <a:lnTo>
                          <a:pt x="11026" y="10546"/>
                        </a:lnTo>
                        <a:lnTo>
                          <a:pt x="11026" y="5824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473" name="Graphic 2">
                  <a:extLst>
                    <a:ext uri="{FF2B5EF4-FFF2-40B4-BE49-F238E27FC236}">
                      <a16:creationId xmlns:a16="http://schemas.microsoft.com/office/drawing/2014/main" id="{88E5A1E0-2601-2365-61C1-80C4DA4925E0}"/>
                    </a:ext>
                  </a:extLst>
                </p:cNvPr>
                <p:cNvGrpSpPr/>
                <p:nvPr/>
              </p:nvGrpSpPr>
              <p:grpSpPr>
                <a:xfrm>
                  <a:off x="5473597" y="3414304"/>
                  <a:ext cx="121280" cy="68909"/>
                  <a:chOff x="5473597" y="3414304"/>
                  <a:chExt cx="121280" cy="68909"/>
                </a:xfrm>
                <a:solidFill>
                  <a:srgbClr val="A87638"/>
                </a:solidFill>
              </p:grpSpPr>
              <p:sp>
                <p:nvSpPr>
                  <p:cNvPr id="3474" name="Freeform: Shape 3473">
                    <a:extLst>
                      <a:ext uri="{FF2B5EF4-FFF2-40B4-BE49-F238E27FC236}">
                        <a16:creationId xmlns:a16="http://schemas.microsoft.com/office/drawing/2014/main" id="{D5F9EFD4-A7A0-1BC2-4D5C-B70BDA3B5E02}"/>
                      </a:ext>
                    </a:extLst>
                  </p:cNvPr>
                  <p:cNvSpPr/>
                  <p:nvPr/>
                </p:nvSpPr>
                <p:spPr>
                  <a:xfrm>
                    <a:off x="5479109" y="3419577"/>
                    <a:ext cx="110255" cy="58363"/>
                  </a:xfrm>
                  <a:custGeom>
                    <a:avLst/>
                    <a:gdLst>
                      <a:gd name="connsiteX0" fmla="*/ 0 w 110255"/>
                      <a:gd name="connsiteY0" fmla="*/ 0 h 58363"/>
                      <a:gd name="connsiteX1" fmla="*/ 110255 w 110255"/>
                      <a:gd name="connsiteY1" fmla="*/ 0 h 58363"/>
                      <a:gd name="connsiteX2" fmla="*/ 110255 w 110255"/>
                      <a:gd name="connsiteY2" fmla="*/ 58363 h 58363"/>
                      <a:gd name="connsiteX3" fmla="*/ 0 w 110255"/>
                      <a:gd name="connsiteY3" fmla="*/ 58363 h 58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255" h="58363">
                        <a:moveTo>
                          <a:pt x="0" y="0"/>
                        </a:moveTo>
                        <a:lnTo>
                          <a:pt x="110255" y="0"/>
                        </a:lnTo>
                        <a:lnTo>
                          <a:pt x="110255" y="58363"/>
                        </a:lnTo>
                        <a:lnTo>
                          <a:pt x="0" y="5836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75" name="Freeform: Shape 3474">
                    <a:extLst>
                      <a:ext uri="{FF2B5EF4-FFF2-40B4-BE49-F238E27FC236}">
                        <a16:creationId xmlns:a16="http://schemas.microsoft.com/office/drawing/2014/main" id="{FDD69351-EFB7-B1A7-A35A-1EEC4F624C81}"/>
                      </a:ext>
                    </a:extLst>
                  </p:cNvPr>
                  <p:cNvSpPr/>
                  <p:nvPr/>
                </p:nvSpPr>
                <p:spPr>
                  <a:xfrm>
                    <a:off x="5473597" y="3414304"/>
                    <a:ext cx="121280" cy="68909"/>
                  </a:xfrm>
                  <a:custGeom>
                    <a:avLst/>
                    <a:gdLst>
                      <a:gd name="connsiteX0" fmla="*/ 121281 w 121280"/>
                      <a:gd name="connsiteY0" fmla="*/ 68909 h 68909"/>
                      <a:gd name="connsiteX1" fmla="*/ 0 w 121280"/>
                      <a:gd name="connsiteY1" fmla="*/ 68909 h 68909"/>
                      <a:gd name="connsiteX2" fmla="*/ 0 w 121280"/>
                      <a:gd name="connsiteY2" fmla="*/ 0 h 68909"/>
                      <a:gd name="connsiteX3" fmla="*/ 121281 w 121280"/>
                      <a:gd name="connsiteY3" fmla="*/ 0 h 68909"/>
                      <a:gd name="connsiteX4" fmla="*/ 121281 w 121280"/>
                      <a:gd name="connsiteY4" fmla="*/ 68909 h 68909"/>
                      <a:gd name="connsiteX5" fmla="*/ 11025 w 121280"/>
                      <a:gd name="connsiteY5" fmla="*/ 58243 h 68909"/>
                      <a:gd name="connsiteX6" fmla="*/ 110255 w 121280"/>
                      <a:gd name="connsiteY6" fmla="*/ 58243 h 68909"/>
                      <a:gd name="connsiteX7" fmla="*/ 110255 w 121280"/>
                      <a:gd name="connsiteY7" fmla="*/ 10546 h 68909"/>
                      <a:gd name="connsiteX8" fmla="*/ 11025 w 121280"/>
                      <a:gd name="connsiteY8" fmla="*/ 10546 h 68909"/>
                      <a:gd name="connsiteX9" fmla="*/ 11025 w 121280"/>
                      <a:gd name="connsiteY9" fmla="*/ 58243 h 68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1280" h="68909">
                        <a:moveTo>
                          <a:pt x="121281" y="68909"/>
                        </a:moveTo>
                        <a:lnTo>
                          <a:pt x="0" y="68909"/>
                        </a:lnTo>
                        <a:lnTo>
                          <a:pt x="0" y="0"/>
                        </a:lnTo>
                        <a:lnTo>
                          <a:pt x="121281" y="0"/>
                        </a:lnTo>
                        <a:lnTo>
                          <a:pt x="121281" y="68909"/>
                        </a:lnTo>
                        <a:close/>
                        <a:moveTo>
                          <a:pt x="11025" y="58243"/>
                        </a:moveTo>
                        <a:lnTo>
                          <a:pt x="110255" y="58243"/>
                        </a:lnTo>
                        <a:lnTo>
                          <a:pt x="110255" y="10546"/>
                        </a:lnTo>
                        <a:lnTo>
                          <a:pt x="11025" y="10546"/>
                        </a:lnTo>
                        <a:lnTo>
                          <a:pt x="11025" y="5824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476" name="Graphic 2">
                  <a:extLst>
                    <a:ext uri="{FF2B5EF4-FFF2-40B4-BE49-F238E27FC236}">
                      <a16:creationId xmlns:a16="http://schemas.microsoft.com/office/drawing/2014/main" id="{E762AFEB-FB15-CC67-F081-F8C5E3768881}"/>
                    </a:ext>
                  </a:extLst>
                </p:cNvPr>
                <p:cNvGrpSpPr/>
                <p:nvPr/>
              </p:nvGrpSpPr>
              <p:grpSpPr>
                <a:xfrm>
                  <a:off x="5583852" y="3414304"/>
                  <a:ext cx="121280" cy="68909"/>
                  <a:chOff x="5583852" y="3414304"/>
                  <a:chExt cx="121280" cy="68909"/>
                </a:xfrm>
                <a:solidFill>
                  <a:srgbClr val="A87638"/>
                </a:solidFill>
              </p:grpSpPr>
              <p:sp>
                <p:nvSpPr>
                  <p:cNvPr id="3477" name="Freeform: Shape 3476">
                    <a:extLst>
                      <a:ext uri="{FF2B5EF4-FFF2-40B4-BE49-F238E27FC236}">
                        <a16:creationId xmlns:a16="http://schemas.microsoft.com/office/drawing/2014/main" id="{341608C4-0BC4-1ECF-6D8E-6288BEFAF983}"/>
                      </a:ext>
                    </a:extLst>
                  </p:cNvPr>
                  <p:cNvSpPr/>
                  <p:nvPr/>
                </p:nvSpPr>
                <p:spPr>
                  <a:xfrm>
                    <a:off x="5589364" y="3419577"/>
                    <a:ext cx="110255" cy="58363"/>
                  </a:xfrm>
                  <a:custGeom>
                    <a:avLst/>
                    <a:gdLst>
                      <a:gd name="connsiteX0" fmla="*/ 0 w 110255"/>
                      <a:gd name="connsiteY0" fmla="*/ 0 h 58363"/>
                      <a:gd name="connsiteX1" fmla="*/ 110255 w 110255"/>
                      <a:gd name="connsiteY1" fmla="*/ 0 h 58363"/>
                      <a:gd name="connsiteX2" fmla="*/ 110255 w 110255"/>
                      <a:gd name="connsiteY2" fmla="*/ 58363 h 58363"/>
                      <a:gd name="connsiteX3" fmla="*/ 0 w 110255"/>
                      <a:gd name="connsiteY3" fmla="*/ 58363 h 58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255" h="58363">
                        <a:moveTo>
                          <a:pt x="0" y="0"/>
                        </a:moveTo>
                        <a:lnTo>
                          <a:pt x="110255" y="0"/>
                        </a:lnTo>
                        <a:lnTo>
                          <a:pt x="110255" y="58363"/>
                        </a:lnTo>
                        <a:lnTo>
                          <a:pt x="0" y="5836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78" name="Freeform: Shape 3477">
                    <a:extLst>
                      <a:ext uri="{FF2B5EF4-FFF2-40B4-BE49-F238E27FC236}">
                        <a16:creationId xmlns:a16="http://schemas.microsoft.com/office/drawing/2014/main" id="{533FF8ED-9E94-147A-713B-04E1D1A976BE}"/>
                      </a:ext>
                    </a:extLst>
                  </p:cNvPr>
                  <p:cNvSpPr/>
                  <p:nvPr/>
                </p:nvSpPr>
                <p:spPr>
                  <a:xfrm>
                    <a:off x="5583852" y="3414304"/>
                    <a:ext cx="121280" cy="68909"/>
                  </a:xfrm>
                  <a:custGeom>
                    <a:avLst/>
                    <a:gdLst>
                      <a:gd name="connsiteX0" fmla="*/ 121281 w 121280"/>
                      <a:gd name="connsiteY0" fmla="*/ 68909 h 68909"/>
                      <a:gd name="connsiteX1" fmla="*/ 0 w 121280"/>
                      <a:gd name="connsiteY1" fmla="*/ 68909 h 68909"/>
                      <a:gd name="connsiteX2" fmla="*/ 0 w 121280"/>
                      <a:gd name="connsiteY2" fmla="*/ 0 h 68909"/>
                      <a:gd name="connsiteX3" fmla="*/ 121281 w 121280"/>
                      <a:gd name="connsiteY3" fmla="*/ 0 h 68909"/>
                      <a:gd name="connsiteX4" fmla="*/ 121281 w 121280"/>
                      <a:gd name="connsiteY4" fmla="*/ 68909 h 68909"/>
                      <a:gd name="connsiteX5" fmla="*/ 11026 w 121280"/>
                      <a:gd name="connsiteY5" fmla="*/ 58243 h 68909"/>
                      <a:gd name="connsiteX6" fmla="*/ 110255 w 121280"/>
                      <a:gd name="connsiteY6" fmla="*/ 58243 h 68909"/>
                      <a:gd name="connsiteX7" fmla="*/ 110255 w 121280"/>
                      <a:gd name="connsiteY7" fmla="*/ 10546 h 68909"/>
                      <a:gd name="connsiteX8" fmla="*/ 11026 w 121280"/>
                      <a:gd name="connsiteY8" fmla="*/ 10546 h 68909"/>
                      <a:gd name="connsiteX9" fmla="*/ 11026 w 121280"/>
                      <a:gd name="connsiteY9" fmla="*/ 58243 h 68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1280" h="68909">
                        <a:moveTo>
                          <a:pt x="121281" y="68909"/>
                        </a:moveTo>
                        <a:lnTo>
                          <a:pt x="0" y="68909"/>
                        </a:lnTo>
                        <a:lnTo>
                          <a:pt x="0" y="0"/>
                        </a:lnTo>
                        <a:lnTo>
                          <a:pt x="121281" y="0"/>
                        </a:lnTo>
                        <a:lnTo>
                          <a:pt x="121281" y="68909"/>
                        </a:lnTo>
                        <a:close/>
                        <a:moveTo>
                          <a:pt x="11026" y="58243"/>
                        </a:moveTo>
                        <a:lnTo>
                          <a:pt x="110255" y="58243"/>
                        </a:lnTo>
                        <a:lnTo>
                          <a:pt x="110255" y="10546"/>
                        </a:lnTo>
                        <a:lnTo>
                          <a:pt x="11026" y="10546"/>
                        </a:lnTo>
                        <a:lnTo>
                          <a:pt x="11026" y="5824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479" name="Graphic 2">
                  <a:extLst>
                    <a:ext uri="{FF2B5EF4-FFF2-40B4-BE49-F238E27FC236}">
                      <a16:creationId xmlns:a16="http://schemas.microsoft.com/office/drawing/2014/main" id="{9AEA414D-50FA-8C2D-395E-9951CFC5A007}"/>
                    </a:ext>
                  </a:extLst>
                </p:cNvPr>
                <p:cNvGrpSpPr/>
                <p:nvPr/>
              </p:nvGrpSpPr>
              <p:grpSpPr>
                <a:xfrm>
                  <a:off x="5087704" y="3356060"/>
                  <a:ext cx="121280" cy="68909"/>
                  <a:chOff x="5087704" y="3356060"/>
                  <a:chExt cx="121280" cy="68909"/>
                </a:xfrm>
                <a:solidFill>
                  <a:srgbClr val="A87638"/>
                </a:solidFill>
              </p:grpSpPr>
              <p:sp>
                <p:nvSpPr>
                  <p:cNvPr id="3480" name="Freeform: Shape 3479">
                    <a:extLst>
                      <a:ext uri="{FF2B5EF4-FFF2-40B4-BE49-F238E27FC236}">
                        <a16:creationId xmlns:a16="http://schemas.microsoft.com/office/drawing/2014/main" id="{AEF3D171-985D-33D6-CD30-8D36CFB623C2}"/>
                      </a:ext>
                    </a:extLst>
                  </p:cNvPr>
                  <p:cNvSpPr/>
                  <p:nvPr/>
                </p:nvSpPr>
                <p:spPr>
                  <a:xfrm>
                    <a:off x="5093216" y="3361333"/>
                    <a:ext cx="110255" cy="58243"/>
                  </a:xfrm>
                  <a:custGeom>
                    <a:avLst/>
                    <a:gdLst>
                      <a:gd name="connsiteX0" fmla="*/ 0 w 110255"/>
                      <a:gd name="connsiteY0" fmla="*/ 0 h 58243"/>
                      <a:gd name="connsiteX1" fmla="*/ 110255 w 110255"/>
                      <a:gd name="connsiteY1" fmla="*/ 0 h 58243"/>
                      <a:gd name="connsiteX2" fmla="*/ 110255 w 110255"/>
                      <a:gd name="connsiteY2" fmla="*/ 58244 h 58243"/>
                      <a:gd name="connsiteX3" fmla="*/ 0 w 110255"/>
                      <a:gd name="connsiteY3" fmla="*/ 58244 h 58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255" h="58243">
                        <a:moveTo>
                          <a:pt x="0" y="0"/>
                        </a:moveTo>
                        <a:lnTo>
                          <a:pt x="110255" y="0"/>
                        </a:lnTo>
                        <a:lnTo>
                          <a:pt x="110255" y="58244"/>
                        </a:lnTo>
                        <a:lnTo>
                          <a:pt x="0" y="58244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81" name="Freeform: Shape 3480">
                    <a:extLst>
                      <a:ext uri="{FF2B5EF4-FFF2-40B4-BE49-F238E27FC236}">
                        <a16:creationId xmlns:a16="http://schemas.microsoft.com/office/drawing/2014/main" id="{124724B5-0496-4F08-4F12-3FB00329BCAB}"/>
                      </a:ext>
                    </a:extLst>
                  </p:cNvPr>
                  <p:cNvSpPr/>
                  <p:nvPr/>
                </p:nvSpPr>
                <p:spPr>
                  <a:xfrm>
                    <a:off x="5087704" y="3356060"/>
                    <a:ext cx="121280" cy="68909"/>
                  </a:xfrm>
                  <a:custGeom>
                    <a:avLst/>
                    <a:gdLst>
                      <a:gd name="connsiteX0" fmla="*/ 121281 w 121280"/>
                      <a:gd name="connsiteY0" fmla="*/ 68909 h 68909"/>
                      <a:gd name="connsiteX1" fmla="*/ 0 w 121280"/>
                      <a:gd name="connsiteY1" fmla="*/ 68909 h 68909"/>
                      <a:gd name="connsiteX2" fmla="*/ 0 w 121280"/>
                      <a:gd name="connsiteY2" fmla="*/ 0 h 68909"/>
                      <a:gd name="connsiteX3" fmla="*/ 121281 w 121280"/>
                      <a:gd name="connsiteY3" fmla="*/ 0 h 68909"/>
                      <a:gd name="connsiteX4" fmla="*/ 121281 w 121280"/>
                      <a:gd name="connsiteY4" fmla="*/ 68909 h 68909"/>
                      <a:gd name="connsiteX5" fmla="*/ 11026 w 121280"/>
                      <a:gd name="connsiteY5" fmla="*/ 58243 h 68909"/>
                      <a:gd name="connsiteX6" fmla="*/ 110255 w 121280"/>
                      <a:gd name="connsiteY6" fmla="*/ 58243 h 68909"/>
                      <a:gd name="connsiteX7" fmla="*/ 110255 w 121280"/>
                      <a:gd name="connsiteY7" fmla="*/ 10546 h 68909"/>
                      <a:gd name="connsiteX8" fmla="*/ 11026 w 121280"/>
                      <a:gd name="connsiteY8" fmla="*/ 10546 h 68909"/>
                      <a:gd name="connsiteX9" fmla="*/ 11026 w 121280"/>
                      <a:gd name="connsiteY9" fmla="*/ 58243 h 68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1280" h="68909">
                        <a:moveTo>
                          <a:pt x="121281" y="68909"/>
                        </a:moveTo>
                        <a:lnTo>
                          <a:pt x="0" y="68909"/>
                        </a:lnTo>
                        <a:lnTo>
                          <a:pt x="0" y="0"/>
                        </a:lnTo>
                        <a:lnTo>
                          <a:pt x="121281" y="0"/>
                        </a:lnTo>
                        <a:lnTo>
                          <a:pt x="121281" y="68909"/>
                        </a:lnTo>
                        <a:close/>
                        <a:moveTo>
                          <a:pt x="11026" y="58243"/>
                        </a:moveTo>
                        <a:lnTo>
                          <a:pt x="110255" y="58243"/>
                        </a:lnTo>
                        <a:lnTo>
                          <a:pt x="110255" y="10546"/>
                        </a:lnTo>
                        <a:lnTo>
                          <a:pt x="11026" y="10546"/>
                        </a:lnTo>
                        <a:lnTo>
                          <a:pt x="11026" y="5824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482" name="Graphic 2">
                  <a:extLst>
                    <a:ext uri="{FF2B5EF4-FFF2-40B4-BE49-F238E27FC236}">
                      <a16:creationId xmlns:a16="http://schemas.microsoft.com/office/drawing/2014/main" id="{49658899-BF55-8CAE-D297-AE561BD2F9B8}"/>
                    </a:ext>
                  </a:extLst>
                </p:cNvPr>
                <p:cNvGrpSpPr/>
                <p:nvPr/>
              </p:nvGrpSpPr>
              <p:grpSpPr>
                <a:xfrm>
                  <a:off x="5197959" y="3356060"/>
                  <a:ext cx="121280" cy="68909"/>
                  <a:chOff x="5197959" y="3356060"/>
                  <a:chExt cx="121280" cy="68909"/>
                </a:xfrm>
                <a:solidFill>
                  <a:srgbClr val="A87638"/>
                </a:solidFill>
              </p:grpSpPr>
              <p:sp>
                <p:nvSpPr>
                  <p:cNvPr id="3483" name="Freeform: Shape 3482">
                    <a:extLst>
                      <a:ext uri="{FF2B5EF4-FFF2-40B4-BE49-F238E27FC236}">
                        <a16:creationId xmlns:a16="http://schemas.microsoft.com/office/drawing/2014/main" id="{EF3C8106-4695-E0B9-A31E-F4FE30AC1D22}"/>
                      </a:ext>
                    </a:extLst>
                  </p:cNvPr>
                  <p:cNvSpPr/>
                  <p:nvPr/>
                </p:nvSpPr>
                <p:spPr>
                  <a:xfrm>
                    <a:off x="5203472" y="3361333"/>
                    <a:ext cx="110255" cy="58243"/>
                  </a:xfrm>
                  <a:custGeom>
                    <a:avLst/>
                    <a:gdLst>
                      <a:gd name="connsiteX0" fmla="*/ 0 w 110255"/>
                      <a:gd name="connsiteY0" fmla="*/ 0 h 58243"/>
                      <a:gd name="connsiteX1" fmla="*/ 110255 w 110255"/>
                      <a:gd name="connsiteY1" fmla="*/ 0 h 58243"/>
                      <a:gd name="connsiteX2" fmla="*/ 110255 w 110255"/>
                      <a:gd name="connsiteY2" fmla="*/ 58244 h 58243"/>
                      <a:gd name="connsiteX3" fmla="*/ 0 w 110255"/>
                      <a:gd name="connsiteY3" fmla="*/ 58244 h 58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255" h="58243">
                        <a:moveTo>
                          <a:pt x="0" y="0"/>
                        </a:moveTo>
                        <a:lnTo>
                          <a:pt x="110255" y="0"/>
                        </a:lnTo>
                        <a:lnTo>
                          <a:pt x="110255" y="58244"/>
                        </a:lnTo>
                        <a:lnTo>
                          <a:pt x="0" y="58244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84" name="Freeform: Shape 3483">
                    <a:extLst>
                      <a:ext uri="{FF2B5EF4-FFF2-40B4-BE49-F238E27FC236}">
                        <a16:creationId xmlns:a16="http://schemas.microsoft.com/office/drawing/2014/main" id="{E65F3021-9D04-6B06-DCAA-752D9B901318}"/>
                      </a:ext>
                    </a:extLst>
                  </p:cNvPr>
                  <p:cNvSpPr/>
                  <p:nvPr/>
                </p:nvSpPr>
                <p:spPr>
                  <a:xfrm>
                    <a:off x="5197959" y="3356060"/>
                    <a:ext cx="121280" cy="68909"/>
                  </a:xfrm>
                  <a:custGeom>
                    <a:avLst/>
                    <a:gdLst>
                      <a:gd name="connsiteX0" fmla="*/ 121281 w 121280"/>
                      <a:gd name="connsiteY0" fmla="*/ 68909 h 68909"/>
                      <a:gd name="connsiteX1" fmla="*/ 0 w 121280"/>
                      <a:gd name="connsiteY1" fmla="*/ 68909 h 68909"/>
                      <a:gd name="connsiteX2" fmla="*/ 0 w 121280"/>
                      <a:gd name="connsiteY2" fmla="*/ 0 h 68909"/>
                      <a:gd name="connsiteX3" fmla="*/ 121281 w 121280"/>
                      <a:gd name="connsiteY3" fmla="*/ 0 h 68909"/>
                      <a:gd name="connsiteX4" fmla="*/ 121281 w 121280"/>
                      <a:gd name="connsiteY4" fmla="*/ 68909 h 68909"/>
                      <a:gd name="connsiteX5" fmla="*/ 11025 w 121280"/>
                      <a:gd name="connsiteY5" fmla="*/ 58243 h 68909"/>
                      <a:gd name="connsiteX6" fmla="*/ 110255 w 121280"/>
                      <a:gd name="connsiteY6" fmla="*/ 58243 h 68909"/>
                      <a:gd name="connsiteX7" fmla="*/ 110255 w 121280"/>
                      <a:gd name="connsiteY7" fmla="*/ 10546 h 68909"/>
                      <a:gd name="connsiteX8" fmla="*/ 11025 w 121280"/>
                      <a:gd name="connsiteY8" fmla="*/ 10546 h 68909"/>
                      <a:gd name="connsiteX9" fmla="*/ 11025 w 121280"/>
                      <a:gd name="connsiteY9" fmla="*/ 58243 h 68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1280" h="68909">
                        <a:moveTo>
                          <a:pt x="121281" y="68909"/>
                        </a:moveTo>
                        <a:lnTo>
                          <a:pt x="0" y="68909"/>
                        </a:lnTo>
                        <a:lnTo>
                          <a:pt x="0" y="0"/>
                        </a:lnTo>
                        <a:lnTo>
                          <a:pt x="121281" y="0"/>
                        </a:lnTo>
                        <a:lnTo>
                          <a:pt x="121281" y="68909"/>
                        </a:lnTo>
                        <a:close/>
                        <a:moveTo>
                          <a:pt x="11025" y="58243"/>
                        </a:moveTo>
                        <a:lnTo>
                          <a:pt x="110255" y="58243"/>
                        </a:lnTo>
                        <a:lnTo>
                          <a:pt x="110255" y="10546"/>
                        </a:lnTo>
                        <a:lnTo>
                          <a:pt x="11025" y="10546"/>
                        </a:lnTo>
                        <a:lnTo>
                          <a:pt x="11025" y="5824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485" name="Graphic 2">
                  <a:extLst>
                    <a:ext uri="{FF2B5EF4-FFF2-40B4-BE49-F238E27FC236}">
                      <a16:creationId xmlns:a16="http://schemas.microsoft.com/office/drawing/2014/main" id="{9D83CADD-C10F-0DDC-D3AD-034EEE442016}"/>
                    </a:ext>
                  </a:extLst>
                </p:cNvPr>
                <p:cNvGrpSpPr/>
                <p:nvPr/>
              </p:nvGrpSpPr>
              <p:grpSpPr>
                <a:xfrm>
                  <a:off x="5308214" y="3356060"/>
                  <a:ext cx="121280" cy="68909"/>
                  <a:chOff x="5308214" y="3356060"/>
                  <a:chExt cx="121280" cy="68909"/>
                </a:xfrm>
                <a:solidFill>
                  <a:srgbClr val="A87638"/>
                </a:solidFill>
              </p:grpSpPr>
              <p:sp>
                <p:nvSpPr>
                  <p:cNvPr id="3486" name="Freeform: Shape 3485">
                    <a:extLst>
                      <a:ext uri="{FF2B5EF4-FFF2-40B4-BE49-F238E27FC236}">
                        <a16:creationId xmlns:a16="http://schemas.microsoft.com/office/drawing/2014/main" id="{EEA5F6BF-5A6D-4661-023D-424884B45199}"/>
                      </a:ext>
                    </a:extLst>
                  </p:cNvPr>
                  <p:cNvSpPr/>
                  <p:nvPr/>
                </p:nvSpPr>
                <p:spPr>
                  <a:xfrm>
                    <a:off x="5313727" y="3361333"/>
                    <a:ext cx="110255" cy="58243"/>
                  </a:xfrm>
                  <a:custGeom>
                    <a:avLst/>
                    <a:gdLst>
                      <a:gd name="connsiteX0" fmla="*/ 0 w 110255"/>
                      <a:gd name="connsiteY0" fmla="*/ 0 h 58243"/>
                      <a:gd name="connsiteX1" fmla="*/ 110255 w 110255"/>
                      <a:gd name="connsiteY1" fmla="*/ 0 h 58243"/>
                      <a:gd name="connsiteX2" fmla="*/ 110255 w 110255"/>
                      <a:gd name="connsiteY2" fmla="*/ 58244 h 58243"/>
                      <a:gd name="connsiteX3" fmla="*/ 0 w 110255"/>
                      <a:gd name="connsiteY3" fmla="*/ 58244 h 58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255" h="58243">
                        <a:moveTo>
                          <a:pt x="0" y="0"/>
                        </a:moveTo>
                        <a:lnTo>
                          <a:pt x="110255" y="0"/>
                        </a:lnTo>
                        <a:lnTo>
                          <a:pt x="110255" y="58244"/>
                        </a:lnTo>
                        <a:lnTo>
                          <a:pt x="0" y="58244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87" name="Freeform: Shape 3486">
                    <a:extLst>
                      <a:ext uri="{FF2B5EF4-FFF2-40B4-BE49-F238E27FC236}">
                        <a16:creationId xmlns:a16="http://schemas.microsoft.com/office/drawing/2014/main" id="{51AB9DD6-5356-30D9-168C-1E7EA452AB95}"/>
                      </a:ext>
                    </a:extLst>
                  </p:cNvPr>
                  <p:cNvSpPr/>
                  <p:nvPr/>
                </p:nvSpPr>
                <p:spPr>
                  <a:xfrm>
                    <a:off x="5308214" y="3356060"/>
                    <a:ext cx="121280" cy="68909"/>
                  </a:xfrm>
                  <a:custGeom>
                    <a:avLst/>
                    <a:gdLst>
                      <a:gd name="connsiteX0" fmla="*/ 121281 w 121280"/>
                      <a:gd name="connsiteY0" fmla="*/ 68909 h 68909"/>
                      <a:gd name="connsiteX1" fmla="*/ 0 w 121280"/>
                      <a:gd name="connsiteY1" fmla="*/ 68909 h 68909"/>
                      <a:gd name="connsiteX2" fmla="*/ 0 w 121280"/>
                      <a:gd name="connsiteY2" fmla="*/ 0 h 68909"/>
                      <a:gd name="connsiteX3" fmla="*/ 121281 w 121280"/>
                      <a:gd name="connsiteY3" fmla="*/ 0 h 68909"/>
                      <a:gd name="connsiteX4" fmla="*/ 121281 w 121280"/>
                      <a:gd name="connsiteY4" fmla="*/ 68909 h 68909"/>
                      <a:gd name="connsiteX5" fmla="*/ 11026 w 121280"/>
                      <a:gd name="connsiteY5" fmla="*/ 58243 h 68909"/>
                      <a:gd name="connsiteX6" fmla="*/ 110255 w 121280"/>
                      <a:gd name="connsiteY6" fmla="*/ 58243 h 68909"/>
                      <a:gd name="connsiteX7" fmla="*/ 110255 w 121280"/>
                      <a:gd name="connsiteY7" fmla="*/ 10546 h 68909"/>
                      <a:gd name="connsiteX8" fmla="*/ 11026 w 121280"/>
                      <a:gd name="connsiteY8" fmla="*/ 10546 h 68909"/>
                      <a:gd name="connsiteX9" fmla="*/ 11026 w 121280"/>
                      <a:gd name="connsiteY9" fmla="*/ 58243 h 68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1280" h="68909">
                        <a:moveTo>
                          <a:pt x="121281" y="68909"/>
                        </a:moveTo>
                        <a:lnTo>
                          <a:pt x="0" y="68909"/>
                        </a:lnTo>
                        <a:lnTo>
                          <a:pt x="0" y="0"/>
                        </a:lnTo>
                        <a:lnTo>
                          <a:pt x="121281" y="0"/>
                        </a:lnTo>
                        <a:lnTo>
                          <a:pt x="121281" y="68909"/>
                        </a:lnTo>
                        <a:close/>
                        <a:moveTo>
                          <a:pt x="11026" y="58243"/>
                        </a:moveTo>
                        <a:lnTo>
                          <a:pt x="110255" y="58243"/>
                        </a:lnTo>
                        <a:lnTo>
                          <a:pt x="110255" y="10546"/>
                        </a:lnTo>
                        <a:lnTo>
                          <a:pt x="11026" y="10546"/>
                        </a:lnTo>
                        <a:lnTo>
                          <a:pt x="11026" y="5824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488" name="Graphic 2">
                  <a:extLst>
                    <a:ext uri="{FF2B5EF4-FFF2-40B4-BE49-F238E27FC236}">
                      <a16:creationId xmlns:a16="http://schemas.microsoft.com/office/drawing/2014/main" id="{99DC93A6-8E7E-782C-DEF9-0DBA0DA56FE3}"/>
                    </a:ext>
                  </a:extLst>
                </p:cNvPr>
                <p:cNvGrpSpPr/>
                <p:nvPr/>
              </p:nvGrpSpPr>
              <p:grpSpPr>
                <a:xfrm>
                  <a:off x="5418469" y="3356060"/>
                  <a:ext cx="121280" cy="68909"/>
                  <a:chOff x="5418469" y="3356060"/>
                  <a:chExt cx="121280" cy="68909"/>
                </a:xfrm>
                <a:solidFill>
                  <a:srgbClr val="A87638"/>
                </a:solidFill>
              </p:grpSpPr>
              <p:sp>
                <p:nvSpPr>
                  <p:cNvPr id="3489" name="Freeform: Shape 3488">
                    <a:extLst>
                      <a:ext uri="{FF2B5EF4-FFF2-40B4-BE49-F238E27FC236}">
                        <a16:creationId xmlns:a16="http://schemas.microsoft.com/office/drawing/2014/main" id="{9030F5B0-E945-2AEB-8433-34C1A6C6DED5}"/>
                      </a:ext>
                    </a:extLst>
                  </p:cNvPr>
                  <p:cNvSpPr/>
                  <p:nvPr/>
                </p:nvSpPr>
                <p:spPr>
                  <a:xfrm>
                    <a:off x="5423982" y="3361333"/>
                    <a:ext cx="110255" cy="58243"/>
                  </a:xfrm>
                  <a:custGeom>
                    <a:avLst/>
                    <a:gdLst>
                      <a:gd name="connsiteX0" fmla="*/ 0 w 110255"/>
                      <a:gd name="connsiteY0" fmla="*/ 0 h 58243"/>
                      <a:gd name="connsiteX1" fmla="*/ 110255 w 110255"/>
                      <a:gd name="connsiteY1" fmla="*/ 0 h 58243"/>
                      <a:gd name="connsiteX2" fmla="*/ 110255 w 110255"/>
                      <a:gd name="connsiteY2" fmla="*/ 58244 h 58243"/>
                      <a:gd name="connsiteX3" fmla="*/ 0 w 110255"/>
                      <a:gd name="connsiteY3" fmla="*/ 58244 h 58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255" h="58243">
                        <a:moveTo>
                          <a:pt x="0" y="0"/>
                        </a:moveTo>
                        <a:lnTo>
                          <a:pt x="110255" y="0"/>
                        </a:lnTo>
                        <a:lnTo>
                          <a:pt x="110255" y="58244"/>
                        </a:lnTo>
                        <a:lnTo>
                          <a:pt x="0" y="58244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90" name="Freeform: Shape 3489">
                    <a:extLst>
                      <a:ext uri="{FF2B5EF4-FFF2-40B4-BE49-F238E27FC236}">
                        <a16:creationId xmlns:a16="http://schemas.microsoft.com/office/drawing/2014/main" id="{22E60349-36A1-FD54-40E9-FA2B7E8A1279}"/>
                      </a:ext>
                    </a:extLst>
                  </p:cNvPr>
                  <p:cNvSpPr/>
                  <p:nvPr/>
                </p:nvSpPr>
                <p:spPr>
                  <a:xfrm>
                    <a:off x="5418469" y="3356060"/>
                    <a:ext cx="121280" cy="68909"/>
                  </a:xfrm>
                  <a:custGeom>
                    <a:avLst/>
                    <a:gdLst>
                      <a:gd name="connsiteX0" fmla="*/ 121281 w 121280"/>
                      <a:gd name="connsiteY0" fmla="*/ 68909 h 68909"/>
                      <a:gd name="connsiteX1" fmla="*/ 0 w 121280"/>
                      <a:gd name="connsiteY1" fmla="*/ 68909 h 68909"/>
                      <a:gd name="connsiteX2" fmla="*/ 0 w 121280"/>
                      <a:gd name="connsiteY2" fmla="*/ 0 h 68909"/>
                      <a:gd name="connsiteX3" fmla="*/ 121281 w 121280"/>
                      <a:gd name="connsiteY3" fmla="*/ 0 h 68909"/>
                      <a:gd name="connsiteX4" fmla="*/ 121281 w 121280"/>
                      <a:gd name="connsiteY4" fmla="*/ 68909 h 68909"/>
                      <a:gd name="connsiteX5" fmla="*/ 11025 w 121280"/>
                      <a:gd name="connsiteY5" fmla="*/ 58243 h 68909"/>
                      <a:gd name="connsiteX6" fmla="*/ 110255 w 121280"/>
                      <a:gd name="connsiteY6" fmla="*/ 58243 h 68909"/>
                      <a:gd name="connsiteX7" fmla="*/ 110255 w 121280"/>
                      <a:gd name="connsiteY7" fmla="*/ 10546 h 68909"/>
                      <a:gd name="connsiteX8" fmla="*/ 11025 w 121280"/>
                      <a:gd name="connsiteY8" fmla="*/ 10546 h 68909"/>
                      <a:gd name="connsiteX9" fmla="*/ 11025 w 121280"/>
                      <a:gd name="connsiteY9" fmla="*/ 58243 h 68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1280" h="68909">
                        <a:moveTo>
                          <a:pt x="121281" y="68909"/>
                        </a:moveTo>
                        <a:lnTo>
                          <a:pt x="0" y="68909"/>
                        </a:lnTo>
                        <a:lnTo>
                          <a:pt x="0" y="0"/>
                        </a:lnTo>
                        <a:lnTo>
                          <a:pt x="121281" y="0"/>
                        </a:lnTo>
                        <a:lnTo>
                          <a:pt x="121281" y="68909"/>
                        </a:lnTo>
                        <a:close/>
                        <a:moveTo>
                          <a:pt x="11025" y="58243"/>
                        </a:moveTo>
                        <a:lnTo>
                          <a:pt x="110255" y="58243"/>
                        </a:lnTo>
                        <a:lnTo>
                          <a:pt x="110255" y="10546"/>
                        </a:lnTo>
                        <a:lnTo>
                          <a:pt x="11025" y="10546"/>
                        </a:lnTo>
                        <a:lnTo>
                          <a:pt x="11025" y="5824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491" name="Graphic 2">
                  <a:extLst>
                    <a:ext uri="{FF2B5EF4-FFF2-40B4-BE49-F238E27FC236}">
                      <a16:creationId xmlns:a16="http://schemas.microsoft.com/office/drawing/2014/main" id="{20BDEAFE-72DD-826B-F0EC-81EF2E7BCA6F}"/>
                    </a:ext>
                  </a:extLst>
                </p:cNvPr>
                <p:cNvGrpSpPr/>
                <p:nvPr/>
              </p:nvGrpSpPr>
              <p:grpSpPr>
                <a:xfrm>
                  <a:off x="5528724" y="3356060"/>
                  <a:ext cx="121280" cy="68909"/>
                  <a:chOff x="5528724" y="3356060"/>
                  <a:chExt cx="121280" cy="68909"/>
                </a:xfrm>
                <a:solidFill>
                  <a:srgbClr val="A87638"/>
                </a:solidFill>
              </p:grpSpPr>
              <p:sp>
                <p:nvSpPr>
                  <p:cNvPr id="3492" name="Freeform: Shape 3491">
                    <a:extLst>
                      <a:ext uri="{FF2B5EF4-FFF2-40B4-BE49-F238E27FC236}">
                        <a16:creationId xmlns:a16="http://schemas.microsoft.com/office/drawing/2014/main" id="{DEB5C426-B216-D525-04B0-711B0A8C72EB}"/>
                      </a:ext>
                    </a:extLst>
                  </p:cNvPr>
                  <p:cNvSpPr/>
                  <p:nvPr/>
                </p:nvSpPr>
                <p:spPr>
                  <a:xfrm>
                    <a:off x="5534237" y="3361333"/>
                    <a:ext cx="110255" cy="58243"/>
                  </a:xfrm>
                  <a:custGeom>
                    <a:avLst/>
                    <a:gdLst>
                      <a:gd name="connsiteX0" fmla="*/ 0 w 110255"/>
                      <a:gd name="connsiteY0" fmla="*/ 0 h 58243"/>
                      <a:gd name="connsiteX1" fmla="*/ 110255 w 110255"/>
                      <a:gd name="connsiteY1" fmla="*/ 0 h 58243"/>
                      <a:gd name="connsiteX2" fmla="*/ 110255 w 110255"/>
                      <a:gd name="connsiteY2" fmla="*/ 58244 h 58243"/>
                      <a:gd name="connsiteX3" fmla="*/ 0 w 110255"/>
                      <a:gd name="connsiteY3" fmla="*/ 58244 h 58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255" h="58243">
                        <a:moveTo>
                          <a:pt x="0" y="0"/>
                        </a:moveTo>
                        <a:lnTo>
                          <a:pt x="110255" y="0"/>
                        </a:lnTo>
                        <a:lnTo>
                          <a:pt x="110255" y="58244"/>
                        </a:lnTo>
                        <a:lnTo>
                          <a:pt x="0" y="58244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93" name="Freeform: Shape 3492">
                    <a:extLst>
                      <a:ext uri="{FF2B5EF4-FFF2-40B4-BE49-F238E27FC236}">
                        <a16:creationId xmlns:a16="http://schemas.microsoft.com/office/drawing/2014/main" id="{89092133-49EE-0B48-548C-2D79788BF1C1}"/>
                      </a:ext>
                    </a:extLst>
                  </p:cNvPr>
                  <p:cNvSpPr/>
                  <p:nvPr/>
                </p:nvSpPr>
                <p:spPr>
                  <a:xfrm>
                    <a:off x="5528724" y="3356060"/>
                    <a:ext cx="121280" cy="68909"/>
                  </a:xfrm>
                  <a:custGeom>
                    <a:avLst/>
                    <a:gdLst>
                      <a:gd name="connsiteX0" fmla="*/ 121281 w 121280"/>
                      <a:gd name="connsiteY0" fmla="*/ 68909 h 68909"/>
                      <a:gd name="connsiteX1" fmla="*/ 0 w 121280"/>
                      <a:gd name="connsiteY1" fmla="*/ 68909 h 68909"/>
                      <a:gd name="connsiteX2" fmla="*/ 0 w 121280"/>
                      <a:gd name="connsiteY2" fmla="*/ 0 h 68909"/>
                      <a:gd name="connsiteX3" fmla="*/ 121281 w 121280"/>
                      <a:gd name="connsiteY3" fmla="*/ 0 h 68909"/>
                      <a:gd name="connsiteX4" fmla="*/ 121281 w 121280"/>
                      <a:gd name="connsiteY4" fmla="*/ 68909 h 68909"/>
                      <a:gd name="connsiteX5" fmla="*/ 11025 w 121280"/>
                      <a:gd name="connsiteY5" fmla="*/ 58243 h 68909"/>
                      <a:gd name="connsiteX6" fmla="*/ 110255 w 121280"/>
                      <a:gd name="connsiteY6" fmla="*/ 58243 h 68909"/>
                      <a:gd name="connsiteX7" fmla="*/ 110255 w 121280"/>
                      <a:gd name="connsiteY7" fmla="*/ 10546 h 68909"/>
                      <a:gd name="connsiteX8" fmla="*/ 11025 w 121280"/>
                      <a:gd name="connsiteY8" fmla="*/ 10546 h 68909"/>
                      <a:gd name="connsiteX9" fmla="*/ 11025 w 121280"/>
                      <a:gd name="connsiteY9" fmla="*/ 58243 h 68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1280" h="68909">
                        <a:moveTo>
                          <a:pt x="121281" y="68909"/>
                        </a:moveTo>
                        <a:lnTo>
                          <a:pt x="0" y="68909"/>
                        </a:lnTo>
                        <a:lnTo>
                          <a:pt x="0" y="0"/>
                        </a:lnTo>
                        <a:lnTo>
                          <a:pt x="121281" y="0"/>
                        </a:lnTo>
                        <a:lnTo>
                          <a:pt x="121281" y="68909"/>
                        </a:lnTo>
                        <a:close/>
                        <a:moveTo>
                          <a:pt x="11025" y="58243"/>
                        </a:moveTo>
                        <a:lnTo>
                          <a:pt x="110255" y="58243"/>
                        </a:lnTo>
                        <a:lnTo>
                          <a:pt x="110255" y="10546"/>
                        </a:lnTo>
                        <a:lnTo>
                          <a:pt x="11025" y="10546"/>
                        </a:lnTo>
                        <a:lnTo>
                          <a:pt x="11025" y="5824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494" name="Graphic 2">
                  <a:extLst>
                    <a:ext uri="{FF2B5EF4-FFF2-40B4-BE49-F238E27FC236}">
                      <a16:creationId xmlns:a16="http://schemas.microsoft.com/office/drawing/2014/main" id="{9E1007E3-CAE7-D792-75CB-11C4ADFB4AD5}"/>
                    </a:ext>
                  </a:extLst>
                </p:cNvPr>
                <p:cNvGrpSpPr/>
                <p:nvPr/>
              </p:nvGrpSpPr>
              <p:grpSpPr>
                <a:xfrm>
                  <a:off x="5128210" y="3297697"/>
                  <a:ext cx="121280" cy="68909"/>
                  <a:chOff x="5128210" y="3297697"/>
                  <a:chExt cx="121280" cy="68909"/>
                </a:xfrm>
                <a:solidFill>
                  <a:srgbClr val="A87638"/>
                </a:solidFill>
              </p:grpSpPr>
              <p:sp>
                <p:nvSpPr>
                  <p:cNvPr id="3495" name="Freeform: Shape 3494">
                    <a:extLst>
                      <a:ext uri="{FF2B5EF4-FFF2-40B4-BE49-F238E27FC236}">
                        <a16:creationId xmlns:a16="http://schemas.microsoft.com/office/drawing/2014/main" id="{5C354FC9-FC9E-0E82-A71D-8A51EFB03654}"/>
                      </a:ext>
                    </a:extLst>
                  </p:cNvPr>
                  <p:cNvSpPr/>
                  <p:nvPr/>
                </p:nvSpPr>
                <p:spPr>
                  <a:xfrm>
                    <a:off x="5133723" y="3303090"/>
                    <a:ext cx="110255" cy="58243"/>
                  </a:xfrm>
                  <a:custGeom>
                    <a:avLst/>
                    <a:gdLst>
                      <a:gd name="connsiteX0" fmla="*/ 0 w 110255"/>
                      <a:gd name="connsiteY0" fmla="*/ 0 h 58243"/>
                      <a:gd name="connsiteX1" fmla="*/ 110255 w 110255"/>
                      <a:gd name="connsiteY1" fmla="*/ 0 h 58243"/>
                      <a:gd name="connsiteX2" fmla="*/ 110255 w 110255"/>
                      <a:gd name="connsiteY2" fmla="*/ 58243 h 58243"/>
                      <a:gd name="connsiteX3" fmla="*/ 0 w 110255"/>
                      <a:gd name="connsiteY3" fmla="*/ 58243 h 58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255" h="58243">
                        <a:moveTo>
                          <a:pt x="0" y="0"/>
                        </a:moveTo>
                        <a:lnTo>
                          <a:pt x="110255" y="0"/>
                        </a:lnTo>
                        <a:lnTo>
                          <a:pt x="110255" y="58243"/>
                        </a:lnTo>
                        <a:lnTo>
                          <a:pt x="0" y="5824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96" name="Freeform: Shape 3495">
                    <a:extLst>
                      <a:ext uri="{FF2B5EF4-FFF2-40B4-BE49-F238E27FC236}">
                        <a16:creationId xmlns:a16="http://schemas.microsoft.com/office/drawing/2014/main" id="{22E5CEA2-80B5-57CA-35C7-7C5233ED64B1}"/>
                      </a:ext>
                    </a:extLst>
                  </p:cNvPr>
                  <p:cNvSpPr/>
                  <p:nvPr/>
                </p:nvSpPr>
                <p:spPr>
                  <a:xfrm>
                    <a:off x="5128210" y="3297697"/>
                    <a:ext cx="121280" cy="68909"/>
                  </a:xfrm>
                  <a:custGeom>
                    <a:avLst/>
                    <a:gdLst>
                      <a:gd name="connsiteX0" fmla="*/ 121281 w 121280"/>
                      <a:gd name="connsiteY0" fmla="*/ 68909 h 68909"/>
                      <a:gd name="connsiteX1" fmla="*/ 0 w 121280"/>
                      <a:gd name="connsiteY1" fmla="*/ 68909 h 68909"/>
                      <a:gd name="connsiteX2" fmla="*/ 0 w 121280"/>
                      <a:gd name="connsiteY2" fmla="*/ 0 h 68909"/>
                      <a:gd name="connsiteX3" fmla="*/ 121281 w 121280"/>
                      <a:gd name="connsiteY3" fmla="*/ 0 h 68909"/>
                      <a:gd name="connsiteX4" fmla="*/ 121281 w 121280"/>
                      <a:gd name="connsiteY4" fmla="*/ 68909 h 68909"/>
                      <a:gd name="connsiteX5" fmla="*/ 11026 w 121280"/>
                      <a:gd name="connsiteY5" fmla="*/ 58363 h 68909"/>
                      <a:gd name="connsiteX6" fmla="*/ 110255 w 121280"/>
                      <a:gd name="connsiteY6" fmla="*/ 58363 h 68909"/>
                      <a:gd name="connsiteX7" fmla="*/ 110255 w 121280"/>
                      <a:gd name="connsiteY7" fmla="*/ 10666 h 68909"/>
                      <a:gd name="connsiteX8" fmla="*/ 11026 w 121280"/>
                      <a:gd name="connsiteY8" fmla="*/ 10666 h 68909"/>
                      <a:gd name="connsiteX9" fmla="*/ 11026 w 121280"/>
                      <a:gd name="connsiteY9" fmla="*/ 58363 h 68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1280" h="68909">
                        <a:moveTo>
                          <a:pt x="121281" y="68909"/>
                        </a:moveTo>
                        <a:lnTo>
                          <a:pt x="0" y="68909"/>
                        </a:lnTo>
                        <a:lnTo>
                          <a:pt x="0" y="0"/>
                        </a:lnTo>
                        <a:lnTo>
                          <a:pt x="121281" y="0"/>
                        </a:lnTo>
                        <a:lnTo>
                          <a:pt x="121281" y="68909"/>
                        </a:lnTo>
                        <a:close/>
                        <a:moveTo>
                          <a:pt x="11026" y="58363"/>
                        </a:moveTo>
                        <a:lnTo>
                          <a:pt x="110255" y="58363"/>
                        </a:lnTo>
                        <a:lnTo>
                          <a:pt x="110255" y="10666"/>
                        </a:lnTo>
                        <a:lnTo>
                          <a:pt x="11026" y="10666"/>
                        </a:lnTo>
                        <a:lnTo>
                          <a:pt x="11026" y="5836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497" name="Graphic 2">
                  <a:extLst>
                    <a:ext uri="{FF2B5EF4-FFF2-40B4-BE49-F238E27FC236}">
                      <a16:creationId xmlns:a16="http://schemas.microsoft.com/office/drawing/2014/main" id="{1A0F82EB-4B4A-0C6F-E376-CCD016FF0FFA}"/>
                    </a:ext>
                  </a:extLst>
                </p:cNvPr>
                <p:cNvGrpSpPr/>
                <p:nvPr/>
              </p:nvGrpSpPr>
              <p:grpSpPr>
                <a:xfrm>
                  <a:off x="5238466" y="3297697"/>
                  <a:ext cx="121280" cy="68909"/>
                  <a:chOff x="5238466" y="3297697"/>
                  <a:chExt cx="121280" cy="68909"/>
                </a:xfrm>
                <a:solidFill>
                  <a:srgbClr val="A87638"/>
                </a:solidFill>
              </p:grpSpPr>
              <p:sp>
                <p:nvSpPr>
                  <p:cNvPr id="3498" name="Freeform: Shape 3497">
                    <a:extLst>
                      <a:ext uri="{FF2B5EF4-FFF2-40B4-BE49-F238E27FC236}">
                        <a16:creationId xmlns:a16="http://schemas.microsoft.com/office/drawing/2014/main" id="{41B2979F-98CE-2333-61B1-AECFF3EF47AC}"/>
                      </a:ext>
                    </a:extLst>
                  </p:cNvPr>
                  <p:cNvSpPr/>
                  <p:nvPr/>
                </p:nvSpPr>
                <p:spPr>
                  <a:xfrm>
                    <a:off x="5243978" y="3303090"/>
                    <a:ext cx="110255" cy="58243"/>
                  </a:xfrm>
                  <a:custGeom>
                    <a:avLst/>
                    <a:gdLst>
                      <a:gd name="connsiteX0" fmla="*/ 0 w 110255"/>
                      <a:gd name="connsiteY0" fmla="*/ 0 h 58243"/>
                      <a:gd name="connsiteX1" fmla="*/ 110255 w 110255"/>
                      <a:gd name="connsiteY1" fmla="*/ 0 h 58243"/>
                      <a:gd name="connsiteX2" fmla="*/ 110255 w 110255"/>
                      <a:gd name="connsiteY2" fmla="*/ 58243 h 58243"/>
                      <a:gd name="connsiteX3" fmla="*/ 0 w 110255"/>
                      <a:gd name="connsiteY3" fmla="*/ 58243 h 58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255" h="58243">
                        <a:moveTo>
                          <a:pt x="0" y="0"/>
                        </a:moveTo>
                        <a:lnTo>
                          <a:pt x="110255" y="0"/>
                        </a:lnTo>
                        <a:lnTo>
                          <a:pt x="110255" y="58243"/>
                        </a:lnTo>
                        <a:lnTo>
                          <a:pt x="0" y="5824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99" name="Freeform: Shape 3498">
                    <a:extLst>
                      <a:ext uri="{FF2B5EF4-FFF2-40B4-BE49-F238E27FC236}">
                        <a16:creationId xmlns:a16="http://schemas.microsoft.com/office/drawing/2014/main" id="{50D424EF-FF11-08A9-1045-A1EACAEADAA0}"/>
                      </a:ext>
                    </a:extLst>
                  </p:cNvPr>
                  <p:cNvSpPr/>
                  <p:nvPr/>
                </p:nvSpPr>
                <p:spPr>
                  <a:xfrm>
                    <a:off x="5238466" y="3297697"/>
                    <a:ext cx="121280" cy="68909"/>
                  </a:xfrm>
                  <a:custGeom>
                    <a:avLst/>
                    <a:gdLst>
                      <a:gd name="connsiteX0" fmla="*/ 121281 w 121280"/>
                      <a:gd name="connsiteY0" fmla="*/ 68909 h 68909"/>
                      <a:gd name="connsiteX1" fmla="*/ 0 w 121280"/>
                      <a:gd name="connsiteY1" fmla="*/ 68909 h 68909"/>
                      <a:gd name="connsiteX2" fmla="*/ 0 w 121280"/>
                      <a:gd name="connsiteY2" fmla="*/ 0 h 68909"/>
                      <a:gd name="connsiteX3" fmla="*/ 121281 w 121280"/>
                      <a:gd name="connsiteY3" fmla="*/ 0 h 68909"/>
                      <a:gd name="connsiteX4" fmla="*/ 121281 w 121280"/>
                      <a:gd name="connsiteY4" fmla="*/ 68909 h 68909"/>
                      <a:gd name="connsiteX5" fmla="*/ 11025 w 121280"/>
                      <a:gd name="connsiteY5" fmla="*/ 58363 h 68909"/>
                      <a:gd name="connsiteX6" fmla="*/ 110255 w 121280"/>
                      <a:gd name="connsiteY6" fmla="*/ 58363 h 68909"/>
                      <a:gd name="connsiteX7" fmla="*/ 110255 w 121280"/>
                      <a:gd name="connsiteY7" fmla="*/ 10666 h 68909"/>
                      <a:gd name="connsiteX8" fmla="*/ 11025 w 121280"/>
                      <a:gd name="connsiteY8" fmla="*/ 10666 h 68909"/>
                      <a:gd name="connsiteX9" fmla="*/ 11025 w 121280"/>
                      <a:gd name="connsiteY9" fmla="*/ 58363 h 68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1280" h="68909">
                        <a:moveTo>
                          <a:pt x="121281" y="68909"/>
                        </a:moveTo>
                        <a:lnTo>
                          <a:pt x="0" y="68909"/>
                        </a:lnTo>
                        <a:lnTo>
                          <a:pt x="0" y="0"/>
                        </a:lnTo>
                        <a:lnTo>
                          <a:pt x="121281" y="0"/>
                        </a:lnTo>
                        <a:lnTo>
                          <a:pt x="121281" y="68909"/>
                        </a:lnTo>
                        <a:close/>
                        <a:moveTo>
                          <a:pt x="11025" y="58363"/>
                        </a:moveTo>
                        <a:lnTo>
                          <a:pt x="110255" y="58363"/>
                        </a:lnTo>
                        <a:lnTo>
                          <a:pt x="110255" y="10666"/>
                        </a:lnTo>
                        <a:lnTo>
                          <a:pt x="11025" y="10666"/>
                        </a:lnTo>
                        <a:lnTo>
                          <a:pt x="11025" y="5836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500" name="Graphic 2">
                  <a:extLst>
                    <a:ext uri="{FF2B5EF4-FFF2-40B4-BE49-F238E27FC236}">
                      <a16:creationId xmlns:a16="http://schemas.microsoft.com/office/drawing/2014/main" id="{76A83041-40A7-D469-58F2-CB3CBAD95732}"/>
                    </a:ext>
                  </a:extLst>
                </p:cNvPr>
                <p:cNvGrpSpPr/>
                <p:nvPr/>
              </p:nvGrpSpPr>
              <p:grpSpPr>
                <a:xfrm>
                  <a:off x="5348601" y="3297697"/>
                  <a:ext cx="121280" cy="68909"/>
                  <a:chOff x="5348601" y="3297697"/>
                  <a:chExt cx="121280" cy="68909"/>
                </a:xfrm>
                <a:solidFill>
                  <a:srgbClr val="A87638"/>
                </a:solidFill>
              </p:grpSpPr>
              <p:sp>
                <p:nvSpPr>
                  <p:cNvPr id="3501" name="Freeform: Shape 3500">
                    <a:extLst>
                      <a:ext uri="{FF2B5EF4-FFF2-40B4-BE49-F238E27FC236}">
                        <a16:creationId xmlns:a16="http://schemas.microsoft.com/office/drawing/2014/main" id="{F9AFC1D9-55F4-8070-58FE-2F725F2494C1}"/>
                      </a:ext>
                    </a:extLst>
                  </p:cNvPr>
                  <p:cNvSpPr/>
                  <p:nvPr/>
                </p:nvSpPr>
                <p:spPr>
                  <a:xfrm>
                    <a:off x="5354233" y="3303090"/>
                    <a:ext cx="110255" cy="58243"/>
                  </a:xfrm>
                  <a:custGeom>
                    <a:avLst/>
                    <a:gdLst>
                      <a:gd name="connsiteX0" fmla="*/ 0 w 110255"/>
                      <a:gd name="connsiteY0" fmla="*/ 0 h 58243"/>
                      <a:gd name="connsiteX1" fmla="*/ 110255 w 110255"/>
                      <a:gd name="connsiteY1" fmla="*/ 0 h 58243"/>
                      <a:gd name="connsiteX2" fmla="*/ 110255 w 110255"/>
                      <a:gd name="connsiteY2" fmla="*/ 58243 h 58243"/>
                      <a:gd name="connsiteX3" fmla="*/ 0 w 110255"/>
                      <a:gd name="connsiteY3" fmla="*/ 58243 h 58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255" h="58243">
                        <a:moveTo>
                          <a:pt x="0" y="0"/>
                        </a:moveTo>
                        <a:lnTo>
                          <a:pt x="110255" y="0"/>
                        </a:lnTo>
                        <a:lnTo>
                          <a:pt x="110255" y="58243"/>
                        </a:lnTo>
                        <a:lnTo>
                          <a:pt x="0" y="5824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02" name="Freeform: Shape 3501">
                    <a:extLst>
                      <a:ext uri="{FF2B5EF4-FFF2-40B4-BE49-F238E27FC236}">
                        <a16:creationId xmlns:a16="http://schemas.microsoft.com/office/drawing/2014/main" id="{BB5B098C-E06E-53F4-8DDE-E661D7DE9585}"/>
                      </a:ext>
                    </a:extLst>
                  </p:cNvPr>
                  <p:cNvSpPr/>
                  <p:nvPr/>
                </p:nvSpPr>
                <p:spPr>
                  <a:xfrm>
                    <a:off x="5348601" y="3297697"/>
                    <a:ext cx="121280" cy="68909"/>
                  </a:xfrm>
                  <a:custGeom>
                    <a:avLst/>
                    <a:gdLst>
                      <a:gd name="connsiteX0" fmla="*/ 121281 w 121280"/>
                      <a:gd name="connsiteY0" fmla="*/ 68909 h 68909"/>
                      <a:gd name="connsiteX1" fmla="*/ 0 w 121280"/>
                      <a:gd name="connsiteY1" fmla="*/ 68909 h 68909"/>
                      <a:gd name="connsiteX2" fmla="*/ 0 w 121280"/>
                      <a:gd name="connsiteY2" fmla="*/ 0 h 68909"/>
                      <a:gd name="connsiteX3" fmla="*/ 121281 w 121280"/>
                      <a:gd name="connsiteY3" fmla="*/ 0 h 68909"/>
                      <a:gd name="connsiteX4" fmla="*/ 121281 w 121280"/>
                      <a:gd name="connsiteY4" fmla="*/ 68909 h 68909"/>
                      <a:gd name="connsiteX5" fmla="*/ 11146 w 121280"/>
                      <a:gd name="connsiteY5" fmla="*/ 58363 h 68909"/>
                      <a:gd name="connsiteX6" fmla="*/ 110375 w 121280"/>
                      <a:gd name="connsiteY6" fmla="*/ 58363 h 68909"/>
                      <a:gd name="connsiteX7" fmla="*/ 110375 w 121280"/>
                      <a:gd name="connsiteY7" fmla="*/ 10666 h 68909"/>
                      <a:gd name="connsiteX8" fmla="*/ 11146 w 121280"/>
                      <a:gd name="connsiteY8" fmla="*/ 10666 h 68909"/>
                      <a:gd name="connsiteX9" fmla="*/ 11146 w 121280"/>
                      <a:gd name="connsiteY9" fmla="*/ 58363 h 68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1280" h="68909">
                        <a:moveTo>
                          <a:pt x="121281" y="68909"/>
                        </a:moveTo>
                        <a:lnTo>
                          <a:pt x="0" y="68909"/>
                        </a:lnTo>
                        <a:lnTo>
                          <a:pt x="0" y="0"/>
                        </a:lnTo>
                        <a:lnTo>
                          <a:pt x="121281" y="0"/>
                        </a:lnTo>
                        <a:lnTo>
                          <a:pt x="121281" y="68909"/>
                        </a:lnTo>
                        <a:close/>
                        <a:moveTo>
                          <a:pt x="11146" y="58363"/>
                        </a:moveTo>
                        <a:lnTo>
                          <a:pt x="110375" y="58363"/>
                        </a:lnTo>
                        <a:lnTo>
                          <a:pt x="110375" y="10666"/>
                        </a:lnTo>
                        <a:lnTo>
                          <a:pt x="11146" y="10666"/>
                        </a:lnTo>
                        <a:lnTo>
                          <a:pt x="11146" y="5836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503" name="Graphic 2">
                  <a:extLst>
                    <a:ext uri="{FF2B5EF4-FFF2-40B4-BE49-F238E27FC236}">
                      <a16:creationId xmlns:a16="http://schemas.microsoft.com/office/drawing/2014/main" id="{52EC2073-5AFD-6622-81F4-E4F0B9BE9A61}"/>
                    </a:ext>
                  </a:extLst>
                </p:cNvPr>
                <p:cNvGrpSpPr/>
                <p:nvPr/>
              </p:nvGrpSpPr>
              <p:grpSpPr>
                <a:xfrm>
                  <a:off x="5458856" y="3297697"/>
                  <a:ext cx="121280" cy="68909"/>
                  <a:chOff x="5458856" y="3297697"/>
                  <a:chExt cx="121280" cy="68909"/>
                </a:xfrm>
                <a:solidFill>
                  <a:srgbClr val="A87638"/>
                </a:solidFill>
              </p:grpSpPr>
              <p:sp>
                <p:nvSpPr>
                  <p:cNvPr id="3504" name="Freeform: Shape 3503">
                    <a:extLst>
                      <a:ext uri="{FF2B5EF4-FFF2-40B4-BE49-F238E27FC236}">
                        <a16:creationId xmlns:a16="http://schemas.microsoft.com/office/drawing/2014/main" id="{F270D221-1D5C-BBBA-D784-87D1A157A8BE}"/>
                      </a:ext>
                    </a:extLst>
                  </p:cNvPr>
                  <p:cNvSpPr/>
                  <p:nvPr/>
                </p:nvSpPr>
                <p:spPr>
                  <a:xfrm>
                    <a:off x="5464369" y="3303090"/>
                    <a:ext cx="110255" cy="58243"/>
                  </a:xfrm>
                  <a:custGeom>
                    <a:avLst/>
                    <a:gdLst>
                      <a:gd name="connsiteX0" fmla="*/ 0 w 110255"/>
                      <a:gd name="connsiteY0" fmla="*/ 0 h 58243"/>
                      <a:gd name="connsiteX1" fmla="*/ 110255 w 110255"/>
                      <a:gd name="connsiteY1" fmla="*/ 0 h 58243"/>
                      <a:gd name="connsiteX2" fmla="*/ 110255 w 110255"/>
                      <a:gd name="connsiteY2" fmla="*/ 58243 h 58243"/>
                      <a:gd name="connsiteX3" fmla="*/ 0 w 110255"/>
                      <a:gd name="connsiteY3" fmla="*/ 58243 h 58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255" h="58243">
                        <a:moveTo>
                          <a:pt x="0" y="0"/>
                        </a:moveTo>
                        <a:lnTo>
                          <a:pt x="110255" y="0"/>
                        </a:lnTo>
                        <a:lnTo>
                          <a:pt x="110255" y="58243"/>
                        </a:lnTo>
                        <a:lnTo>
                          <a:pt x="0" y="5824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05" name="Freeform: Shape 3504">
                    <a:extLst>
                      <a:ext uri="{FF2B5EF4-FFF2-40B4-BE49-F238E27FC236}">
                        <a16:creationId xmlns:a16="http://schemas.microsoft.com/office/drawing/2014/main" id="{25322A4C-0E16-4263-E0DC-ACB607E1E7B8}"/>
                      </a:ext>
                    </a:extLst>
                  </p:cNvPr>
                  <p:cNvSpPr/>
                  <p:nvPr/>
                </p:nvSpPr>
                <p:spPr>
                  <a:xfrm>
                    <a:off x="5458856" y="3297697"/>
                    <a:ext cx="121280" cy="68909"/>
                  </a:xfrm>
                  <a:custGeom>
                    <a:avLst/>
                    <a:gdLst>
                      <a:gd name="connsiteX0" fmla="*/ 121281 w 121280"/>
                      <a:gd name="connsiteY0" fmla="*/ 68909 h 68909"/>
                      <a:gd name="connsiteX1" fmla="*/ 0 w 121280"/>
                      <a:gd name="connsiteY1" fmla="*/ 68909 h 68909"/>
                      <a:gd name="connsiteX2" fmla="*/ 0 w 121280"/>
                      <a:gd name="connsiteY2" fmla="*/ 0 h 68909"/>
                      <a:gd name="connsiteX3" fmla="*/ 121281 w 121280"/>
                      <a:gd name="connsiteY3" fmla="*/ 0 h 68909"/>
                      <a:gd name="connsiteX4" fmla="*/ 121281 w 121280"/>
                      <a:gd name="connsiteY4" fmla="*/ 68909 h 68909"/>
                      <a:gd name="connsiteX5" fmla="*/ 11026 w 121280"/>
                      <a:gd name="connsiteY5" fmla="*/ 58363 h 68909"/>
                      <a:gd name="connsiteX6" fmla="*/ 110255 w 121280"/>
                      <a:gd name="connsiteY6" fmla="*/ 58363 h 68909"/>
                      <a:gd name="connsiteX7" fmla="*/ 110255 w 121280"/>
                      <a:gd name="connsiteY7" fmla="*/ 10666 h 68909"/>
                      <a:gd name="connsiteX8" fmla="*/ 11026 w 121280"/>
                      <a:gd name="connsiteY8" fmla="*/ 10666 h 68909"/>
                      <a:gd name="connsiteX9" fmla="*/ 11026 w 121280"/>
                      <a:gd name="connsiteY9" fmla="*/ 58363 h 68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1280" h="68909">
                        <a:moveTo>
                          <a:pt x="121281" y="68909"/>
                        </a:moveTo>
                        <a:lnTo>
                          <a:pt x="0" y="68909"/>
                        </a:lnTo>
                        <a:lnTo>
                          <a:pt x="0" y="0"/>
                        </a:lnTo>
                        <a:lnTo>
                          <a:pt x="121281" y="0"/>
                        </a:lnTo>
                        <a:lnTo>
                          <a:pt x="121281" y="68909"/>
                        </a:lnTo>
                        <a:close/>
                        <a:moveTo>
                          <a:pt x="11026" y="58363"/>
                        </a:moveTo>
                        <a:lnTo>
                          <a:pt x="110255" y="58363"/>
                        </a:lnTo>
                        <a:lnTo>
                          <a:pt x="110255" y="10666"/>
                        </a:lnTo>
                        <a:lnTo>
                          <a:pt x="11026" y="10666"/>
                        </a:lnTo>
                        <a:lnTo>
                          <a:pt x="11026" y="5836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506" name="Graphic 2">
                  <a:extLst>
                    <a:ext uri="{FF2B5EF4-FFF2-40B4-BE49-F238E27FC236}">
                      <a16:creationId xmlns:a16="http://schemas.microsoft.com/office/drawing/2014/main" id="{5E63D84C-1155-35C4-ACF6-B1C32C5B983C}"/>
                    </a:ext>
                  </a:extLst>
                </p:cNvPr>
                <p:cNvGrpSpPr/>
                <p:nvPr/>
              </p:nvGrpSpPr>
              <p:grpSpPr>
                <a:xfrm>
                  <a:off x="5569111" y="3297697"/>
                  <a:ext cx="121280" cy="68909"/>
                  <a:chOff x="5569111" y="3297697"/>
                  <a:chExt cx="121280" cy="68909"/>
                </a:xfrm>
                <a:solidFill>
                  <a:srgbClr val="A87638"/>
                </a:solidFill>
              </p:grpSpPr>
              <p:sp>
                <p:nvSpPr>
                  <p:cNvPr id="3507" name="Freeform: Shape 3506">
                    <a:extLst>
                      <a:ext uri="{FF2B5EF4-FFF2-40B4-BE49-F238E27FC236}">
                        <a16:creationId xmlns:a16="http://schemas.microsoft.com/office/drawing/2014/main" id="{F4AAFA0A-8EB0-4060-6A19-4FFEE778632F}"/>
                      </a:ext>
                    </a:extLst>
                  </p:cNvPr>
                  <p:cNvSpPr/>
                  <p:nvPr/>
                </p:nvSpPr>
                <p:spPr>
                  <a:xfrm>
                    <a:off x="5574744" y="3303090"/>
                    <a:ext cx="110255" cy="58243"/>
                  </a:xfrm>
                  <a:custGeom>
                    <a:avLst/>
                    <a:gdLst>
                      <a:gd name="connsiteX0" fmla="*/ 0 w 110255"/>
                      <a:gd name="connsiteY0" fmla="*/ 0 h 58243"/>
                      <a:gd name="connsiteX1" fmla="*/ 110255 w 110255"/>
                      <a:gd name="connsiteY1" fmla="*/ 0 h 58243"/>
                      <a:gd name="connsiteX2" fmla="*/ 110255 w 110255"/>
                      <a:gd name="connsiteY2" fmla="*/ 58243 h 58243"/>
                      <a:gd name="connsiteX3" fmla="*/ 0 w 110255"/>
                      <a:gd name="connsiteY3" fmla="*/ 58243 h 58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255" h="58243">
                        <a:moveTo>
                          <a:pt x="0" y="0"/>
                        </a:moveTo>
                        <a:lnTo>
                          <a:pt x="110255" y="0"/>
                        </a:lnTo>
                        <a:lnTo>
                          <a:pt x="110255" y="58243"/>
                        </a:lnTo>
                        <a:lnTo>
                          <a:pt x="0" y="5824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08" name="Freeform: Shape 3507">
                    <a:extLst>
                      <a:ext uri="{FF2B5EF4-FFF2-40B4-BE49-F238E27FC236}">
                        <a16:creationId xmlns:a16="http://schemas.microsoft.com/office/drawing/2014/main" id="{5457509E-00F5-AEFC-95FC-84ED53BC4562}"/>
                      </a:ext>
                    </a:extLst>
                  </p:cNvPr>
                  <p:cNvSpPr/>
                  <p:nvPr/>
                </p:nvSpPr>
                <p:spPr>
                  <a:xfrm>
                    <a:off x="5569111" y="3297697"/>
                    <a:ext cx="121280" cy="68909"/>
                  </a:xfrm>
                  <a:custGeom>
                    <a:avLst/>
                    <a:gdLst>
                      <a:gd name="connsiteX0" fmla="*/ 121281 w 121280"/>
                      <a:gd name="connsiteY0" fmla="*/ 68909 h 68909"/>
                      <a:gd name="connsiteX1" fmla="*/ 0 w 121280"/>
                      <a:gd name="connsiteY1" fmla="*/ 68909 h 68909"/>
                      <a:gd name="connsiteX2" fmla="*/ 0 w 121280"/>
                      <a:gd name="connsiteY2" fmla="*/ 0 h 68909"/>
                      <a:gd name="connsiteX3" fmla="*/ 121281 w 121280"/>
                      <a:gd name="connsiteY3" fmla="*/ 0 h 68909"/>
                      <a:gd name="connsiteX4" fmla="*/ 121281 w 121280"/>
                      <a:gd name="connsiteY4" fmla="*/ 68909 h 68909"/>
                      <a:gd name="connsiteX5" fmla="*/ 11025 w 121280"/>
                      <a:gd name="connsiteY5" fmla="*/ 58363 h 68909"/>
                      <a:gd name="connsiteX6" fmla="*/ 110255 w 121280"/>
                      <a:gd name="connsiteY6" fmla="*/ 58363 h 68909"/>
                      <a:gd name="connsiteX7" fmla="*/ 110255 w 121280"/>
                      <a:gd name="connsiteY7" fmla="*/ 10666 h 68909"/>
                      <a:gd name="connsiteX8" fmla="*/ 11025 w 121280"/>
                      <a:gd name="connsiteY8" fmla="*/ 10666 h 68909"/>
                      <a:gd name="connsiteX9" fmla="*/ 11025 w 121280"/>
                      <a:gd name="connsiteY9" fmla="*/ 58363 h 68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1280" h="68909">
                        <a:moveTo>
                          <a:pt x="121281" y="68909"/>
                        </a:moveTo>
                        <a:lnTo>
                          <a:pt x="0" y="68909"/>
                        </a:lnTo>
                        <a:lnTo>
                          <a:pt x="0" y="0"/>
                        </a:lnTo>
                        <a:lnTo>
                          <a:pt x="121281" y="0"/>
                        </a:lnTo>
                        <a:lnTo>
                          <a:pt x="121281" y="68909"/>
                        </a:lnTo>
                        <a:close/>
                        <a:moveTo>
                          <a:pt x="11025" y="58363"/>
                        </a:moveTo>
                        <a:lnTo>
                          <a:pt x="110255" y="58363"/>
                        </a:lnTo>
                        <a:lnTo>
                          <a:pt x="110255" y="10666"/>
                        </a:lnTo>
                        <a:lnTo>
                          <a:pt x="11025" y="10666"/>
                        </a:lnTo>
                        <a:lnTo>
                          <a:pt x="11025" y="5836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509" name="Graphic 2">
                  <a:extLst>
                    <a:ext uri="{FF2B5EF4-FFF2-40B4-BE49-F238E27FC236}">
                      <a16:creationId xmlns:a16="http://schemas.microsoft.com/office/drawing/2014/main" id="{80678E14-F7AD-9DB7-8F44-323A4488A211}"/>
                    </a:ext>
                  </a:extLst>
                </p:cNvPr>
                <p:cNvGrpSpPr/>
                <p:nvPr/>
              </p:nvGrpSpPr>
              <p:grpSpPr>
                <a:xfrm>
                  <a:off x="5072963" y="3239453"/>
                  <a:ext cx="121280" cy="68909"/>
                  <a:chOff x="5072963" y="3239453"/>
                  <a:chExt cx="121280" cy="68909"/>
                </a:xfrm>
                <a:solidFill>
                  <a:srgbClr val="A87638"/>
                </a:solidFill>
              </p:grpSpPr>
              <p:sp>
                <p:nvSpPr>
                  <p:cNvPr id="3510" name="Freeform: Shape 3509">
                    <a:extLst>
                      <a:ext uri="{FF2B5EF4-FFF2-40B4-BE49-F238E27FC236}">
                        <a16:creationId xmlns:a16="http://schemas.microsoft.com/office/drawing/2014/main" id="{7F57F22A-3756-E9FA-F495-F1B9AED49A08}"/>
                      </a:ext>
                    </a:extLst>
                  </p:cNvPr>
                  <p:cNvSpPr/>
                  <p:nvPr/>
                </p:nvSpPr>
                <p:spPr>
                  <a:xfrm>
                    <a:off x="5078596" y="3244726"/>
                    <a:ext cx="110255" cy="58243"/>
                  </a:xfrm>
                  <a:custGeom>
                    <a:avLst/>
                    <a:gdLst>
                      <a:gd name="connsiteX0" fmla="*/ 0 w 110255"/>
                      <a:gd name="connsiteY0" fmla="*/ 0 h 58243"/>
                      <a:gd name="connsiteX1" fmla="*/ 110255 w 110255"/>
                      <a:gd name="connsiteY1" fmla="*/ 0 h 58243"/>
                      <a:gd name="connsiteX2" fmla="*/ 110255 w 110255"/>
                      <a:gd name="connsiteY2" fmla="*/ 58244 h 58243"/>
                      <a:gd name="connsiteX3" fmla="*/ 0 w 110255"/>
                      <a:gd name="connsiteY3" fmla="*/ 58244 h 58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255" h="58243">
                        <a:moveTo>
                          <a:pt x="0" y="0"/>
                        </a:moveTo>
                        <a:lnTo>
                          <a:pt x="110255" y="0"/>
                        </a:lnTo>
                        <a:lnTo>
                          <a:pt x="110255" y="58244"/>
                        </a:lnTo>
                        <a:lnTo>
                          <a:pt x="0" y="58244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11" name="Freeform: Shape 3510">
                    <a:extLst>
                      <a:ext uri="{FF2B5EF4-FFF2-40B4-BE49-F238E27FC236}">
                        <a16:creationId xmlns:a16="http://schemas.microsoft.com/office/drawing/2014/main" id="{387972FB-EC14-B8BF-CA21-14CA830B1858}"/>
                      </a:ext>
                    </a:extLst>
                  </p:cNvPr>
                  <p:cNvSpPr/>
                  <p:nvPr/>
                </p:nvSpPr>
                <p:spPr>
                  <a:xfrm>
                    <a:off x="5072963" y="3239453"/>
                    <a:ext cx="121280" cy="68909"/>
                  </a:xfrm>
                  <a:custGeom>
                    <a:avLst/>
                    <a:gdLst>
                      <a:gd name="connsiteX0" fmla="*/ 121281 w 121280"/>
                      <a:gd name="connsiteY0" fmla="*/ 68909 h 68909"/>
                      <a:gd name="connsiteX1" fmla="*/ 0 w 121280"/>
                      <a:gd name="connsiteY1" fmla="*/ 68909 h 68909"/>
                      <a:gd name="connsiteX2" fmla="*/ 0 w 121280"/>
                      <a:gd name="connsiteY2" fmla="*/ 0 h 68909"/>
                      <a:gd name="connsiteX3" fmla="*/ 121281 w 121280"/>
                      <a:gd name="connsiteY3" fmla="*/ 0 h 68909"/>
                      <a:gd name="connsiteX4" fmla="*/ 121281 w 121280"/>
                      <a:gd name="connsiteY4" fmla="*/ 68909 h 68909"/>
                      <a:gd name="connsiteX5" fmla="*/ 11146 w 121280"/>
                      <a:gd name="connsiteY5" fmla="*/ 58243 h 68909"/>
                      <a:gd name="connsiteX6" fmla="*/ 110375 w 121280"/>
                      <a:gd name="connsiteY6" fmla="*/ 58243 h 68909"/>
                      <a:gd name="connsiteX7" fmla="*/ 110375 w 121280"/>
                      <a:gd name="connsiteY7" fmla="*/ 10546 h 68909"/>
                      <a:gd name="connsiteX8" fmla="*/ 11146 w 121280"/>
                      <a:gd name="connsiteY8" fmla="*/ 10546 h 68909"/>
                      <a:gd name="connsiteX9" fmla="*/ 11146 w 121280"/>
                      <a:gd name="connsiteY9" fmla="*/ 58243 h 68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1280" h="68909">
                        <a:moveTo>
                          <a:pt x="121281" y="68909"/>
                        </a:moveTo>
                        <a:lnTo>
                          <a:pt x="0" y="68909"/>
                        </a:lnTo>
                        <a:lnTo>
                          <a:pt x="0" y="0"/>
                        </a:lnTo>
                        <a:lnTo>
                          <a:pt x="121281" y="0"/>
                        </a:lnTo>
                        <a:lnTo>
                          <a:pt x="121281" y="68909"/>
                        </a:lnTo>
                        <a:close/>
                        <a:moveTo>
                          <a:pt x="11146" y="58243"/>
                        </a:moveTo>
                        <a:lnTo>
                          <a:pt x="110375" y="58243"/>
                        </a:lnTo>
                        <a:lnTo>
                          <a:pt x="110375" y="10546"/>
                        </a:lnTo>
                        <a:lnTo>
                          <a:pt x="11146" y="10546"/>
                        </a:lnTo>
                        <a:lnTo>
                          <a:pt x="11146" y="5824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512" name="Graphic 2">
                  <a:extLst>
                    <a:ext uri="{FF2B5EF4-FFF2-40B4-BE49-F238E27FC236}">
                      <a16:creationId xmlns:a16="http://schemas.microsoft.com/office/drawing/2014/main" id="{200969FD-8A6C-3221-CB54-032B89814A27}"/>
                    </a:ext>
                  </a:extLst>
                </p:cNvPr>
                <p:cNvGrpSpPr/>
                <p:nvPr/>
              </p:nvGrpSpPr>
              <p:grpSpPr>
                <a:xfrm>
                  <a:off x="5183338" y="3239453"/>
                  <a:ext cx="121280" cy="68909"/>
                  <a:chOff x="5183338" y="3239453"/>
                  <a:chExt cx="121280" cy="68909"/>
                </a:xfrm>
                <a:solidFill>
                  <a:srgbClr val="A87638"/>
                </a:solidFill>
              </p:grpSpPr>
              <p:sp>
                <p:nvSpPr>
                  <p:cNvPr id="3513" name="Freeform: Shape 3512">
                    <a:extLst>
                      <a:ext uri="{FF2B5EF4-FFF2-40B4-BE49-F238E27FC236}">
                        <a16:creationId xmlns:a16="http://schemas.microsoft.com/office/drawing/2014/main" id="{674D37DA-9C23-F6ED-AC39-C62FC70FA389}"/>
                      </a:ext>
                    </a:extLst>
                  </p:cNvPr>
                  <p:cNvSpPr/>
                  <p:nvPr/>
                </p:nvSpPr>
                <p:spPr>
                  <a:xfrm>
                    <a:off x="5188851" y="3244726"/>
                    <a:ext cx="110255" cy="58243"/>
                  </a:xfrm>
                  <a:custGeom>
                    <a:avLst/>
                    <a:gdLst>
                      <a:gd name="connsiteX0" fmla="*/ 0 w 110255"/>
                      <a:gd name="connsiteY0" fmla="*/ 0 h 58243"/>
                      <a:gd name="connsiteX1" fmla="*/ 110255 w 110255"/>
                      <a:gd name="connsiteY1" fmla="*/ 0 h 58243"/>
                      <a:gd name="connsiteX2" fmla="*/ 110255 w 110255"/>
                      <a:gd name="connsiteY2" fmla="*/ 58244 h 58243"/>
                      <a:gd name="connsiteX3" fmla="*/ 0 w 110255"/>
                      <a:gd name="connsiteY3" fmla="*/ 58244 h 58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255" h="58243">
                        <a:moveTo>
                          <a:pt x="0" y="0"/>
                        </a:moveTo>
                        <a:lnTo>
                          <a:pt x="110255" y="0"/>
                        </a:lnTo>
                        <a:lnTo>
                          <a:pt x="110255" y="58244"/>
                        </a:lnTo>
                        <a:lnTo>
                          <a:pt x="0" y="58244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14" name="Freeform: Shape 3513">
                    <a:extLst>
                      <a:ext uri="{FF2B5EF4-FFF2-40B4-BE49-F238E27FC236}">
                        <a16:creationId xmlns:a16="http://schemas.microsoft.com/office/drawing/2014/main" id="{0D33603A-538F-EA95-8AE9-7DE15725C653}"/>
                      </a:ext>
                    </a:extLst>
                  </p:cNvPr>
                  <p:cNvSpPr/>
                  <p:nvPr/>
                </p:nvSpPr>
                <p:spPr>
                  <a:xfrm>
                    <a:off x="5183338" y="3239453"/>
                    <a:ext cx="121280" cy="68909"/>
                  </a:xfrm>
                  <a:custGeom>
                    <a:avLst/>
                    <a:gdLst>
                      <a:gd name="connsiteX0" fmla="*/ 121281 w 121280"/>
                      <a:gd name="connsiteY0" fmla="*/ 68909 h 68909"/>
                      <a:gd name="connsiteX1" fmla="*/ 0 w 121280"/>
                      <a:gd name="connsiteY1" fmla="*/ 68909 h 68909"/>
                      <a:gd name="connsiteX2" fmla="*/ 0 w 121280"/>
                      <a:gd name="connsiteY2" fmla="*/ 0 h 68909"/>
                      <a:gd name="connsiteX3" fmla="*/ 121281 w 121280"/>
                      <a:gd name="connsiteY3" fmla="*/ 0 h 68909"/>
                      <a:gd name="connsiteX4" fmla="*/ 121281 w 121280"/>
                      <a:gd name="connsiteY4" fmla="*/ 68909 h 68909"/>
                      <a:gd name="connsiteX5" fmla="*/ 10906 w 121280"/>
                      <a:gd name="connsiteY5" fmla="*/ 58243 h 68909"/>
                      <a:gd name="connsiteX6" fmla="*/ 110135 w 121280"/>
                      <a:gd name="connsiteY6" fmla="*/ 58243 h 68909"/>
                      <a:gd name="connsiteX7" fmla="*/ 110135 w 121280"/>
                      <a:gd name="connsiteY7" fmla="*/ 10546 h 68909"/>
                      <a:gd name="connsiteX8" fmla="*/ 10906 w 121280"/>
                      <a:gd name="connsiteY8" fmla="*/ 10546 h 68909"/>
                      <a:gd name="connsiteX9" fmla="*/ 10906 w 121280"/>
                      <a:gd name="connsiteY9" fmla="*/ 58243 h 68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1280" h="68909">
                        <a:moveTo>
                          <a:pt x="121281" y="68909"/>
                        </a:moveTo>
                        <a:lnTo>
                          <a:pt x="0" y="68909"/>
                        </a:lnTo>
                        <a:lnTo>
                          <a:pt x="0" y="0"/>
                        </a:lnTo>
                        <a:lnTo>
                          <a:pt x="121281" y="0"/>
                        </a:lnTo>
                        <a:lnTo>
                          <a:pt x="121281" y="68909"/>
                        </a:lnTo>
                        <a:close/>
                        <a:moveTo>
                          <a:pt x="10906" y="58243"/>
                        </a:moveTo>
                        <a:lnTo>
                          <a:pt x="110135" y="58243"/>
                        </a:lnTo>
                        <a:lnTo>
                          <a:pt x="110135" y="10546"/>
                        </a:lnTo>
                        <a:lnTo>
                          <a:pt x="10906" y="10546"/>
                        </a:lnTo>
                        <a:lnTo>
                          <a:pt x="10906" y="5824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515" name="Graphic 2">
                  <a:extLst>
                    <a:ext uri="{FF2B5EF4-FFF2-40B4-BE49-F238E27FC236}">
                      <a16:creationId xmlns:a16="http://schemas.microsoft.com/office/drawing/2014/main" id="{81898685-0C8F-561D-6F97-C2F41AEFA965}"/>
                    </a:ext>
                  </a:extLst>
                </p:cNvPr>
                <p:cNvGrpSpPr/>
                <p:nvPr/>
              </p:nvGrpSpPr>
              <p:grpSpPr>
                <a:xfrm>
                  <a:off x="5293473" y="3239453"/>
                  <a:ext cx="121280" cy="68909"/>
                  <a:chOff x="5293473" y="3239453"/>
                  <a:chExt cx="121280" cy="68909"/>
                </a:xfrm>
                <a:solidFill>
                  <a:srgbClr val="A87638"/>
                </a:solidFill>
              </p:grpSpPr>
              <p:sp>
                <p:nvSpPr>
                  <p:cNvPr id="3516" name="Freeform: Shape 3515">
                    <a:extLst>
                      <a:ext uri="{FF2B5EF4-FFF2-40B4-BE49-F238E27FC236}">
                        <a16:creationId xmlns:a16="http://schemas.microsoft.com/office/drawing/2014/main" id="{E98C768A-18CF-FC09-617E-FD936617CDD4}"/>
                      </a:ext>
                    </a:extLst>
                  </p:cNvPr>
                  <p:cNvSpPr/>
                  <p:nvPr/>
                </p:nvSpPr>
                <p:spPr>
                  <a:xfrm>
                    <a:off x="5299106" y="3244726"/>
                    <a:ext cx="110255" cy="58243"/>
                  </a:xfrm>
                  <a:custGeom>
                    <a:avLst/>
                    <a:gdLst>
                      <a:gd name="connsiteX0" fmla="*/ 0 w 110255"/>
                      <a:gd name="connsiteY0" fmla="*/ 0 h 58243"/>
                      <a:gd name="connsiteX1" fmla="*/ 110255 w 110255"/>
                      <a:gd name="connsiteY1" fmla="*/ 0 h 58243"/>
                      <a:gd name="connsiteX2" fmla="*/ 110255 w 110255"/>
                      <a:gd name="connsiteY2" fmla="*/ 58244 h 58243"/>
                      <a:gd name="connsiteX3" fmla="*/ 0 w 110255"/>
                      <a:gd name="connsiteY3" fmla="*/ 58244 h 58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255" h="58243">
                        <a:moveTo>
                          <a:pt x="0" y="0"/>
                        </a:moveTo>
                        <a:lnTo>
                          <a:pt x="110255" y="0"/>
                        </a:lnTo>
                        <a:lnTo>
                          <a:pt x="110255" y="58244"/>
                        </a:lnTo>
                        <a:lnTo>
                          <a:pt x="0" y="58244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17" name="Freeform: Shape 3516">
                    <a:extLst>
                      <a:ext uri="{FF2B5EF4-FFF2-40B4-BE49-F238E27FC236}">
                        <a16:creationId xmlns:a16="http://schemas.microsoft.com/office/drawing/2014/main" id="{E21A2E34-621D-90EA-9E49-D401CF0AE999}"/>
                      </a:ext>
                    </a:extLst>
                  </p:cNvPr>
                  <p:cNvSpPr/>
                  <p:nvPr/>
                </p:nvSpPr>
                <p:spPr>
                  <a:xfrm>
                    <a:off x="5293473" y="3239453"/>
                    <a:ext cx="121280" cy="68909"/>
                  </a:xfrm>
                  <a:custGeom>
                    <a:avLst/>
                    <a:gdLst>
                      <a:gd name="connsiteX0" fmla="*/ 121281 w 121280"/>
                      <a:gd name="connsiteY0" fmla="*/ 68909 h 68909"/>
                      <a:gd name="connsiteX1" fmla="*/ 0 w 121280"/>
                      <a:gd name="connsiteY1" fmla="*/ 68909 h 68909"/>
                      <a:gd name="connsiteX2" fmla="*/ 0 w 121280"/>
                      <a:gd name="connsiteY2" fmla="*/ 0 h 68909"/>
                      <a:gd name="connsiteX3" fmla="*/ 121281 w 121280"/>
                      <a:gd name="connsiteY3" fmla="*/ 0 h 68909"/>
                      <a:gd name="connsiteX4" fmla="*/ 121281 w 121280"/>
                      <a:gd name="connsiteY4" fmla="*/ 68909 h 68909"/>
                      <a:gd name="connsiteX5" fmla="*/ 11145 w 121280"/>
                      <a:gd name="connsiteY5" fmla="*/ 58243 h 68909"/>
                      <a:gd name="connsiteX6" fmla="*/ 110375 w 121280"/>
                      <a:gd name="connsiteY6" fmla="*/ 58243 h 68909"/>
                      <a:gd name="connsiteX7" fmla="*/ 110375 w 121280"/>
                      <a:gd name="connsiteY7" fmla="*/ 10546 h 68909"/>
                      <a:gd name="connsiteX8" fmla="*/ 11145 w 121280"/>
                      <a:gd name="connsiteY8" fmla="*/ 10546 h 68909"/>
                      <a:gd name="connsiteX9" fmla="*/ 11145 w 121280"/>
                      <a:gd name="connsiteY9" fmla="*/ 58243 h 68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1280" h="68909">
                        <a:moveTo>
                          <a:pt x="121281" y="68909"/>
                        </a:moveTo>
                        <a:lnTo>
                          <a:pt x="0" y="68909"/>
                        </a:lnTo>
                        <a:lnTo>
                          <a:pt x="0" y="0"/>
                        </a:lnTo>
                        <a:lnTo>
                          <a:pt x="121281" y="0"/>
                        </a:lnTo>
                        <a:lnTo>
                          <a:pt x="121281" y="68909"/>
                        </a:lnTo>
                        <a:close/>
                        <a:moveTo>
                          <a:pt x="11145" y="58243"/>
                        </a:moveTo>
                        <a:lnTo>
                          <a:pt x="110375" y="58243"/>
                        </a:lnTo>
                        <a:lnTo>
                          <a:pt x="110375" y="10546"/>
                        </a:lnTo>
                        <a:lnTo>
                          <a:pt x="11145" y="10546"/>
                        </a:lnTo>
                        <a:lnTo>
                          <a:pt x="11145" y="5824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518" name="Graphic 2">
                  <a:extLst>
                    <a:ext uri="{FF2B5EF4-FFF2-40B4-BE49-F238E27FC236}">
                      <a16:creationId xmlns:a16="http://schemas.microsoft.com/office/drawing/2014/main" id="{E4A4C296-7617-6026-500C-E0A52172755A}"/>
                    </a:ext>
                  </a:extLst>
                </p:cNvPr>
                <p:cNvGrpSpPr/>
                <p:nvPr/>
              </p:nvGrpSpPr>
              <p:grpSpPr>
                <a:xfrm>
                  <a:off x="5403728" y="3239453"/>
                  <a:ext cx="121280" cy="68909"/>
                  <a:chOff x="5403728" y="3239453"/>
                  <a:chExt cx="121280" cy="68909"/>
                </a:xfrm>
                <a:solidFill>
                  <a:srgbClr val="A87638"/>
                </a:solidFill>
              </p:grpSpPr>
              <p:sp>
                <p:nvSpPr>
                  <p:cNvPr id="3519" name="Freeform: Shape 3518">
                    <a:extLst>
                      <a:ext uri="{FF2B5EF4-FFF2-40B4-BE49-F238E27FC236}">
                        <a16:creationId xmlns:a16="http://schemas.microsoft.com/office/drawing/2014/main" id="{0259FF6A-0A16-09CC-4D9A-16570F0759C2}"/>
                      </a:ext>
                    </a:extLst>
                  </p:cNvPr>
                  <p:cNvSpPr/>
                  <p:nvPr/>
                </p:nvSpPr>
                <p:spPr>
                  <a:xfrm>
                    <a:off x="5409241" y="3244726"/>
                    <a:ext cx="110255" cy="58243"/>
                  </a:xfrm>
                  <a:custGeom>
                    <a:avLst/>
                    <a:gdLst>
                      <a:gd name="connsiteX0" fmla="*/ 0 w 110255"/>
                      <a:gd name="connsiteY0" fmla="*/ 0 h 58243"/>
                      <a:gd name="connsiteX1" fmla="*/ 110255 w 110255"/>
                      <a:gd name="connsiteY1" fmla="*/ 0 h 58243"/>
                      <a:gd name="connsiteX2" fmla="*/ 110255 w 110255"/>
                      <a:gd name="connsiteY2" fmla="*/ 58244 h 58243"/>
                      <a:gd name="connsiteX3" fmla="*/ 0 w 110255"/>
                      <a:gd name="connsiteY3" fmla="*/ 58244 h 58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255" h="58243">
                        <a:moveTo>
                          <a:pt x="0" y="0"/>
                        </a:moveTo>
                        <a:lnTo>
                          <a:pt x="110255" y="0"/>
                        </a:lnTo>
                        <a:lnTo>
                          <a:pt x="110255" y="58244"/>
                        </a:lnTo>
                        <a:lnTo>
                          <a:pt x="0" y="58244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20" name="Freeform: Shape 3519">
                    <a:extLst>
                      <a:ext uri="{FF2B5EF4-FFF2-40B4-BE49-F238E27FC236}">
                        <a16:creationId xmlns:a16="http://schemas.microsoft.com/office/drawing/2014/main" id="{05039662-00FC-66BB-A68C-9E8D39E4BE3F}"/>
                      </a:ext>
                    </a:extLst>
                  </p:cNvPr>
                  <p:cNvSpPr/>
                  <p:nvPr/>
                </p:nvSpPr>
                <p:spPr>
                  <a:xfrm>
                    <a:off x="5403728" y="3239453"/>
                    <a:ext cx="121280" cy="68909"/>
                  </a:xfrm>
                  <a:custGeom>
                    <a:avLst/>
                    <a:gdLst>
                      <a:gd name="connsiteX0" fmla="*/ 121281 w 121280"/>
                      <a:gd name="connsiteY0" fmla="*/ 68909 h 68909"/>
                      <a:gd name="connsiteX1" fmla="*/ 0 w 121280"/>
                      <a:gd name="connsiteY1" fmla="*/ 68909 h 68909"/>
                      <a:gd name="connsiteX2" fmla="*/ 0 w 121280"/>
                      <a:gd name="connsiteY2" fmla="*/ 0 h 68909"/>
                      <a:gd name="connsiteX3" fmla="*/ 121281 w 121280"/>
                      <a:gd name="connsiteY3" fmla="*/ 0 h 68909"/>
                      <a:gd name="connsiteX4" fmla="*/ 121281 w 121280"/>
                      <a:gd name="connsiteY4" fmla="*/ 68909 h 68909"/>
                      <a:gd name="connsiteX5" fmla="*/ 11026 w 121280"/>
                      <a:gd name="connsiteY5" fmla="*/ 58243 h 68909"/>
                      <a:gd name="connsiteX6" fmla="*/ 110255 w 121280"/>
                      <a:gd name="connsiteY6" fmla="*/ 58243 h 68909"/>
                      <a:gd name="connsiteX7" fmla="*/ 110255 w 121280"/>
                      <a:gd name="connsiteY7" fmla="*/ 10546 h 68909"/>
                      <a:gd name="connsiteX8" fmla="*/ 11026 w 121280"/>
                      <a:gd name="connsiteY8" fmla="*/ 10546 h 68909"/>
                      <a:gd name="connsiteX9" fmla="*/ 11026 w 121280"/>
                      <a:gd name="connsiteY9" fmla="*/ 58243 h 68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1280" h="68909">
                        <a:moveTo>
                          <a:pt x="121281" y="68909"/>
                        </a:moveTo>
                        <a:lnTo>
                          <a:pt x="0" y="68909"/>
                        </a:lnTo>
                        <a:lnTo>
                          <a:pt x="0" y="0"/>
                        </a:lnTo>
                        <a:lnTo>
                          <a:pt x="121281" y="0"/>
                        </a:lnTo>
                        <a:lnTo>
                          <a:pt x="121281" y="68909"/>
                        </a:lnTo>
                        <a:close/>
                        <a:moveTo>
                          <a:pt x="11026" y="58243"/>
                        </a:moveTo>
                        <a:lnTo>
                          <a:pt x="110255" y="58243"/>
                        </a:lnTo>
                        <a:lnTo>
                          <a:pt x="110255" y="10546"/>
                        </a:lnTo>
                        <a:lnTo>
                          <a:pt x="11026" y="10546"/>
                        </a:lnTo>
                        <a:lnTo>
                          <a:pt x="11026" y="5824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521" name="Graphic 2">
                  <a:extLst>
                    <a:ext uri="{FF2B5EF4-FFF2-40B4-BE49-F238E27FC236}">
                      <a16:creationId xmlns:a16="http://schemas.microsoft.com/office/drawing/2014/main" id="{450D0D69-3C50-D23C-EAD6-990767F81EB9}"/>
                    </a:ext>
                  </a:extLst>
                </p:cNvPr>
                <p:cNvGrpSpPr/>
                <p:nvPr/>
              </p:nvGrpSpPr>
              <p:grpSpPr>
                <a:xfrm>
                  <a:off x="5514104" y="3239453"/>
                  <a:ext cx="121280" cy="68909"/>
                  <a:chOff x="5514104" y="3239453"/>
                  <a:chExt cx="121280" cy="68909"/>
                </a:xfrm>
                <a:solidFill>
                  <a:srgbClr val="A87638"/>
                </a:solidFill>
              </p:grpSpPr>
              <p:sp>
                <p:nvSpPr>
                  <p:cNvPr id="3522" name="Freeform: Shape 3521">
                    <a:extLst>
                      <a:ext uri="{FF2B5EF4-FFF2-40B4-BE49-F238E27FC236}">
                        <a16:creationId xmlns:a16="http://schemas.microsoft.com/office/drawing/2014/main" id="{9BD3590C-47F5-3753-482C-520AF37236AE}"/>
                      </a:ext>
                    </a:extLst>
                  </p:cNvPr>
                  <p:cNvSpPr/>
                  <p:nvPr/>
                </p:nvSpPr>
                <p:spPr>
                  <a:xfrm>
                    <a:off x="5519616" y="3244726"/>
                    <a:ext cx="110255" cy="58243"/>
                  </a:xfrm>
                  <a:custGeom>
                    <a:avLst/>
                    <a:gdLst>
                      <a:gd name="connsiteX0" fmla="*/ 0 w 110255"/>
                      <a:gd name="connsiteY0" fmla="*/ 0 h 58243"/>
                      <a:gd name="connsiteX1" fmla="*/ 110255 w 110255"/>
                      <a:gd name="connsiteY1" fmla="*/ 0 h 58243"/>
                      <a:gd name="connsiteX2" fmla="*/ 110255 w 110255"/>
                      <a:gd name="connsiteY2" fmla="*/ 58244 h 58243"/>
                      <a:gd name="connsiteX3" fmla="*/ 0 w 110255"/>
                      <a:gd name="connsiteY3" fmla="*/ 58244 h 58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255" h="58243">
                        <a:moveTo>
                          <a:pt x="0" y="0"/>
                        </a:moveTo>
                        <a:lnTo>
                          <a:pt x="110255" y="0"/>
                        </a:lnTo>
                        <a:lnTo>
                          <a:pt x="110255" y="58244"/>
                        </a:lnTo>
                        <a:lnTo>
                          <a:pt x="0" y="58244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23" name="Freeform: Shape 3522">
                    <a:extLst>
                      <a:ext uri="{FF2B5EF4-FFF2-40B4-BE49-F238E27FC236}">
                        <a16:creationId xmlns:a16="http://schemas.microsoft.com/office/drawing/2014/main" id="{D80BAC6C-6E7E-8F92-C29C-18FB98F685D6}"/>
                      </a:ext>
                    </a:extLst>
                  </p:cNvPr>
                  <p:cNvSpPr/>
                  <p:nvPr/>
                </p:nvSpPr>
                <p:spPr>
                  <a:xfrm>
                    <a:off x="5514104" y="3239453"/>
                    <a:ext cx="121280" cy="68909"/>
                  </a:xfrm>
                  <a:custGeom>
                    <a:avLst/>
                    <a:gdLst>
                      <a:gd name="connsiteX0" fmla="*/ 121281 w 121280"/>
                      <a:gd name="connsiteY0" fmla="*/ 68909 h 68909"/>
                      <a:gd name="connsiteX1" fmla="*/ 0 w 121280"/>
                      <a:gd name="connsiteY1" fmla="*/ 68909 h 68909"/>
                      <a:gd name="connsiteX2" fmla="*/ 0 w 121280"/>
                      <a:gd name="connsiteY2" fmla="*/ 0 h 68909"/>
                      <a:gd name="connsiteX3" fmla="*/ 121281 w 121280"/>
                      <a:gd name="connsiteY3" fmla="*/ 0 h 68909"/>
                      <a:gd name="connsiteX4" fmla="*/ 121281 w 121280"/>
                      <a:gd name="connsiteY4" fmla="*/ 68909 h 68909"/>
                      <a:gd name="connsiteX5" fmla="*/ 10905 w 121280"/>
                      <a:gd name="connsiteY5" fmla="*/ 58243 h 68909"/>
                      <a:gd name="connsiteX6" fmla="*/ 110135 w 121280"/>
                      <a:gd name="connsiteY6" fmla="*/ 58243 h 68909"/>
                      <a:gd name="connsiteX7" fmla="*/ 110135 w 121280"/>
                      <a:gd name="connsiteY7" fmla="*/ 10546 h 68909"/>
                      <a:gd name="connsiteX8" fmla="*/ 10905 w 121280"/>
                      <a:gd name="connsiteY8" fmla="*/ 10546 h 68909"/>
                      <a:gd name="connsiteX9" fmla="*/ 10905 w 121280"/>
                      <a:gd name="connsiteY9" fmla="*/ 58243 h 68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1280" h="68909">
                        <a:moveTo>
                          <a:pt x="121281" y="68909"/>
                        </a:moveTo>
                        <a:lnTo>
                          <a:pt x="0" y="68909"/>
                        </a:lnTo>
                        <a:lnTo>
                          <a:pt x="0" y="0"/>
                        </a:lnTo>
                        <a:lnTo>
                          <a:pt x="121281" y="0"/>
                        </a:lnTo>
                        <a:lnTo>
                          <a:pt x="121281" y="68909"/>
                        </a:lnTo>
                        <a:close/>
                        <a:moveTo>
                          <a:pt x="10905" y="58243"/>
                        </a:moveTo>
                        <a:lnTo>
                          <a:pt x="110135" y="58243"/>
                        </a:lnTo>
                        <a:lnTo>
                          <a:pt x="110135" y="10546"/>
                        </a:lnTo>
                        <a:lnTo>
                          <a:pt x="10905" y="10546"/>
                        </a:lnTo>
                        <a:lnTo>
                          <a:pt x="10905" y="5824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524" name="Graphic 2">
                  <a:extLst>
                    <a:ext uri="{FF2B5EF4-FFF2-40B4-BE49-F238E27FC236}">
                      <a16:creationId xmlns:a16="http://schemas.microsoft.com/office/drawing/2014/main" id="{B62997E5-0C66-6419-141D-A71BE0510FEE}"/>
                    </a:ext>
                  </a:extLst>
                </p:cNvPr>
                <p:cNvGrpSpPr/>
                <p:nvPr/>
              </p:nvGrpSpPr>
              <p:grpSpPr>
                <a:xfrm>
                  <a:off x="5113470" y="3181210"/>
                  <a:ext cx="121280" cy="68909"/>
                  <a:chOff x="5113470" y="3181210"/>
                  <a:chExt cx="121280" cy="68909"/>
                </a:xfrm>
                <a:solidFill>
                  <a:srgbClr val="A87638"/>
                </a:solidFill>
              </p:grpSpPr>
              <p:sp>
                <p:nvSpPr>
                  <p:cNvPr id="3525" name="Freeform: Shape 3524">
                    <a:extLst>
                      <a:ext uri="{FF2B5EF4-FFF2-40B4-BE49-F238E27FC236}">
                        <a16:creationId xmlns:a16="http://schemas.microsoft.com/office/drawing/2014/main" id="{F56093E7-2606-A528-4B3F-B378457F30DA}"/>
                      </a:ext>
                    </a:extLst>
                  </p:cNvPr>
                  <p:cNvSpPr/>
                  <p:nvPr/>
                </p:nvSpPr>
                <p:spPr>
                  <a:xfrm>
                    <a:off x="5118983" y="3186483"/>
                    <a:ext cx="110255" cy="58243"/>
                  </a:xfrm>
                  <a:custGeom>
                    <a:avLst/>
                    <a:gdLst>
                      <a:gd name="connsiteX0" fmla="*/ 0 w 110255"/>
                      <a:gd name="connsiteY0" fmla="*/ 0 h 58243"/>
                      <a:gd name="connsiteX1" fmla="*/ 110255 w 110255"/>
                      <a:gd name="connsiteY1" fmla="*/ 0 h 58243"/>
                      <a:gd name="connsiteX2" fmla="*/ 110255 w 110255"/>
                      <a:gd name="connsiteY2" fmla="*/ 58244 h 58243"/>
                      <a:gd name="connsiteX3" fmla="*/ 0 w 110255"/>
                      <a:gd name="connsiteY3" fmla="*/ 58244 h 58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255" h="58243">
                        <a:moveTo>
                          <a:pt x="0" y="0"/>
                        </a:moveTo>
                        <a:lnTo>
                          <a:pt x="110255" y="0"/>
                        </a:lnTo>
                        <a:lnTo>
                          <a:pt x="110255" y="58244"/>
                        </a:lnTo>
                        <a:lnTo>
                          <a:pt x="0" y="58244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26" name="Freeform: Shape 3525">
                    <a:extLst>
                      <a:ext uri="{FF2B5EF4-FFF2-40B4-BE49-F238E27FC236}">
                        <a16:creationId xmlns:a16="http://schemas.microsoft.com/office/drawing/2014/main" id="{F0672FE3-F73C-F25A-EAD2-978E8EFAE5BD}"/>
                      </a:ext>
                    </a:extLst>
                  </p:cNvPr>
                  <p:cNvSpPr/>
                  <p:nvPr/>
                </p:nvSpPr>
                <p:spPr>
                  <a:xfrm>
                    <a:off x="5113470" y="3181210"/>
                    <a:ext cx="121280" cy="68909"/>
                  </a:xfrm>
                  <a:custGeom>
                    <a:avLst/>
                    <a:gdLst>
                      <a:gd name="connsiteX0" fmla="*/ 121281 w 121280"/>
                      <a:gd name="connsiteY0" fmla="*/ 68909 h 68909"/>
                      <a:gd name="connsiteX1" fmla="*/ 0 w 121280"/>
                      <a:gd name="connsiteY1" fmla="*/ 68909 h 68909"/>
                      <a:gd name="connsiteX2" fmla="*/ 0 w 121280"/>
                      <a:gd name="connsiteY2" fmla="*/ 0 h 68909"/>
                      <a:gd name="connsiteX3" fmla="*/ 121281 w 121280"/>
                      <a:gd name="connsiteY3" fmla="*/ 0 h 68909"/>
                      <a:gd name="connsiteX4" fmla="*/ 121281 w 121280"/>
                      <a:gd name="connsiteY4" fmla="*/ 68909 h 68909"/>
                      <a:gd name="connsiteX5" fmla="*/ 11026 w 121280"/>
                      <a:gd name="connsiteY5" fmla="*/ 58243 h 68909"/>
                      <a:gd name="connsiteX6" fmla="*/ 110255 w 121280"/>
                      <a:gd name="connsiteY6" fmla="*/ 58243 h 68909"/>
                      <a:gd name="connsiteX7" fmla="*/ 110255 w 121280"/>
                      <a:gd name="connsiteY7" fmla="*/ 10546 h 68909"/>
                      <a:gd name="connsiteX8" fmla="*/ 11026 w 121280"/>
                      <a:gd name="connsiteY8" fmla="*/ 10546 h 68909"/>
                      <a:gd name="connsiteX9" fmla="*/ 11026 w 121280"/>
                      <a:gd name="connsiteY9" fmla="*/ 58243 h 68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1280" h="68909">
                        <a:moveTo>
                          <a:pt x="121281" y="68909"/>
                        </a:moveTo>
                        <a:lnTo>
                          <a:pt x="0" y="68909"/>
                        </a:lnTo>
                        <a:lnTo>
                          <a:pt x="0" y="0"/>
                        </a:lnTo>
                        <a:lnTo>
                          <a:pt x="121281" y="0"/>
                        </a:lnTo>
                        <a:lnTo>
                          <a:pt x="121281" y="68909"/>
                        </a:lnTo>
                        <a:close/>
                        <a:moveTo>
                          <a:pt x="11026" y="58243"/>
                        </a:moveTo>
                        <a:lnTo>
                          <a:pt x="110255" y="58243"/>
                        </a:lnTo>
                        <a:lnTo>
                          <a:pt x="110255" y="10546"/>
                        </a:lnTo>
                        <a:lnTo>
                          <a:pt x="11026" y="10546"/>
                        </a:lnTo>
                        <a:lnTo>
                          <a:pt x="11026" y="5824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527" name="Graphic 2">
                  <a:extLst>
                    <a:ext uri="{FF2B5EF4-FFF2-40B4-BE49-F238E27FC236}">
                      <a16:creationId xmlns:a16="http://schemas.microsoft.com/office/drawing/2014/main" id="{CB123E8A-CF1D-B158-CCB7-7E2927BBD5BD}"/>
                    </a:ext>
                  </a:extLst>
                </p:cNvPr>
                <p:cNvGrpSpPr/>
                <p:nvPr/>
              </p:nvGrpSpPr>
              <p:grpSpPr>
                <a:xfrm>
                  <a:off x="5223725" y="3181210"/>
                  <a:ext cx="121280" cy="68909"/>
                  <a:chOff x="5223725" y="3181210"/>
                  <a:chExt cx="121280" cy="68909"/>
                </a:xfrm>
                <a:solidFill>
                  <a:srgbClr val="A87638"/>
                </a:solidFill>
              </p:grpSpPr>
              <p:sp>
                <p:nvSpPr>
                  <p:cNvPr id="3528" name="Freeform: Shape 3527">
                    <a:extLst>
                      <a:ext uri="{FF2B5EF4-FFF2-40B4-BE49-F238E27FC236}">
                        <a16:creationId xmlns:a16="http://schemas.microsoft.com/office/drawing/2014/main" id="{FCDF6F0C-44C4-7D11-6214-DB13D99419E0}"/>
                      </a:ext>
                    </a:extLst>
                  </p:cNvPr>
                  <p:cNvSpPr/>
                  <p:nvPr/>
                </p:nvSpPr>
                <p:spPr>
                  <a:xfrm>
                    <a:off x="5229238" y="3186483"/>
                    <a:ext cx="110255" cy="58243"/>
                  </a:xfrm>
                  <a:custGeom>
                    <a:avLst/>
                    <a:gdLst>
                      <a:gd name="connsiteX0" fmla="*/ 0 w 110255"/>
                      <a:gd name="connsiteY0" fmla="*/ 0 h 58243"/>
                      <a:gd name="connsiteX1" fmla="*/ 110255 w 110255"/>
                      <a:gd name="connsiteY1" fmla="*/ 0 h 58243"/>
                      <a:gd name="connsiteX2" fmla="*/ 110255 w 110255"/>
                      <a:gd name="connsiteY2" fmla="*/ 58244 h 58243"/>
                      <a:gd name="connsiteX3" fmla="*/ 0 w 110255"/>
                      <a:gd name="connsiteY3" fmla="*/ 58244 h 58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255" h="58243">
                        <a:moveTo>
                          <a:pt x="0" y="0"/>
                        </a:moveTo>
                        <a:lnTo>
                          <a:pt x="110255" y="0"/>
                        </a:lnTo>
                        <a:lnTo>
                          <a:pt x="110255" y="58244"/>
                        </a:lnTo>
                        <a:lnTo>
                          <a:pt x="0" y="58244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29" name="Freeform: Shape 3528">
                    <a:extLst>
                      <a:ext uri="{FF2B5EF4-FFF2-40B4-BE49-F238E27FC236}">
                        <a16:creationId xmlns:a16="http://schemas.microsoft.com/office/drawing/2014/main" id="{BD9A78D3-0061-D553-0D06-EBEBEE83C344}"/>
                      </a:ext>
                    </a:extLst>
                  </p:cNvPr>
                  <p:cNvSpPr/>
                  <p:nvPr/>
                </p:nvSpPr>
                <p:spPr>
                  <a:xfrm>
                    <a:off x="5223725" y="3181210"/>
                    <a:ext cx="121280" cy="68909"/>
                  </a:xfrm>
                  <a:custGeom>
                    <a:avLst/>
                    <a:gdLst>
                      <a:gd name="connsiteX0" fmla="*/ 121281 w 121280"/>
                      <a:gd name="connsiteY0" fmla="*/ 68909 h 68909"/>
                      <a:gd name="connsiteX1" fmla="*/ 0 w 121280"/>
                      <a:gd name="connsiteY1" fmla="*/ 68909 h 68909"/>
                      <a:gd name="connsiteX2" fmla="*/ 0 w 121280"/>
                      <a:gd name="connsiteY2" fmla="*/ 0 h 68909"/>
                      <a:gd name="connsiteX3" fmla="*/ 121281 w 121280"/>
                      <a:gd name="connsiteY3" fmla="*/ 0 h 68909"/>
                      <a:gd name="connsiteX4" fmla="*/ 121281 w 121280"/>
                      <a:gd name="connsiteY4" fmla="*/ 68909 h 68909"/>
                      <a:gd name="connsiteX5" fmla="*/ 11025 w 121280"/>
                      <a:gd name="connsiteY5" fmla="*/ 58243 h 68909"/>
                      <a:gd name="connsiteX6" fmla="*/ 110255 w 121280"/>
                      <a:gd name="connsiteY6" fmla="*/ 58243 h 68909"/>
                      <a:gd name="connsiteX7" fmla="*/ 110255 w 121280"/>
                      <a:gd name="connsiteY7" fmla="*/ 10546 h 68909"/>
                      <a:gd name="connsiteX8" fmla="*/ 11025 w 121280"/>
                      <a:gd name="connsiteY8" fmla="*/ 10546 h 68909"/>
                      <a:gd name="connsiteX9" fmla="*/ 11025 w 121280"/>
                      <a:gd name="connsiteY9" fmla="*/ 58243 h 68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1280" h="68909">
                        <a:moveTo>
                          <a:pt x="121281" y="68909"/>
                        </a:moveTo>
                        <a:lnTo>
                          <a:pt x="0" y="68909"/>
                        </a:lnTo>
                        <a:lnTo>
                          <a:pt x="0" y="0"/>
                        </a:lnTo>
                        <a:lnTo>
                          <a:pt x="121281" y="0"/>
                        </a:lnTo>
                        <a:lnTo>
                          <a:pt x="121281" y="68909"/>
                        </a:lnTo>
                        <a:close/>
                        <a:moveTo>
                          <a:pt x="11025" y="58243"/>
                        </a:moveTo>
                        <a:lnTo>
                          <a:pt x="110255" y="58243"/>
                        </a:lnTo>
                        <a:lnTo>
                          <a:pt x="110255" y="10546"/>
                        </a:lnTo>
                        <a:lnTo>
                          <a:pt x="11025" y="10546"/>
                        </a:lnTo>
                        <a:lnTo>
                          <a:pt x="11025" y="5824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530" name="Graphic 2">
                  <a:extLst>
                    <a:ext uri="{FF2B5EF4-FFF2-40B4-BE49-F238E27FC236}">
                      <a16:creationId xmlns:a16="http://schemas.microsoft.com/office/drawing/2014/main" id="{B3AFA399-489B-5C35-219A-BBE58A6C82AD}"/>
                    </a:ext>
                  </a:extLst>
                </p:cNvPr>
                <p:cNvGrpSpPr/>
                <p:nvPr/>
              </p:nvGrpSpPr>
              <p:grpSpPr>
                <a:xfrm>
                  <a:off x="5333980" y="3181210"/>
                  <a:ext cx="121280" cy="68909"/>
                  <a:chOff x="5333980" y="3181210"/>
                  <a:chExt cx="121280" cy="68909"/>
                </a:xfrm>
                <a:solidFill>
                  <a:srgbClr val="A87638"/>
                </a:solidFill>
              </p:grpSpPr>
              <p:sp>
                <p:nvSpPr>
                  <p:cNvPr id="3531" name="Freeform: Shape 3530">
                    <a:extLst>
                      <a:ext uri="{FF2B5EF4-FFF2-40B4-BE49-F238E27FC236}">
                        <a16:creationId xmlns:a16="http://schemas.microsoft.com/office/drawing/2014/main" id="{C2EDA713-8624-357B-ADE4-E8F8845D2C6A}"/>
                      </a:ext>
                    </a:extLst>
                  </p:cNvPr>
                  <p:cNvSpPr/>
                  <p:nvPr/>
                </p:nvSpPr>
                <p:spPr>
                  <a:xfrm>
                    <a:off x="5339493" y="3186483"/>
                    <a:ext cx="110255" cy="58243"/>
                  </a:xfrm>
                  <a:custGeom>
                    <a:avLst/>
                    <a:gdLst>
                      <a:gd name="connsiteX0" fmla="*/ 0 w 110255"/>
                      <a:gd name="connsiteY0" fmla="*/ 0 h 58243"/>
                      <a:gd name="connsiteX1" fmla="*/ 110255 w 110255"/>
                      <a:gd name="connsiteY1" fmla="*/ 0 h 58243"/>
                      <a:gd name="connsiteX2" fmla="*/ 110255 w 110255"/>
                      <a:gd name="connsiteY2" fmla="*/ 58244 h 58243"/>
                      <a:gd name="connsiteX3" fmla="*/ 0 w 110255"/>
                      <a:gd name="connsiteY3" fmla="*/ 58244 h 58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255" h="58243">
                        <a:moveTo>
                          <a:pt x="0" y="0"/>
                        </a:moveTo>
                        <a:lnTo>
                          <a:pt x="110255" y="0"/>
                        </a:lnTo>
                        <a:lnTo>
                          <a:pt x="110255" y="58244"/>
                        </a:lnTo>
                        <a:lnTo>
                          <a:pt x="0" y="58244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32" name="Freeform: Shape 3531">
                    <a:extLst>
                      <a:ext uri="{FF2B5EF4-FFF2-40B4-BE49-F238E27FC236}">
                        <a16:creationId xmlns:a16="http://schemas.microsoft.com/office/drawing/2014/main" id="{B61EFDB6-14E7-9AD1-25F8-C8943A426D40}"/>
                      </a:ext>
                    </a:extLst>
                  </p:cNvPr>
                  <p:cNvSpPr/>
                  <p:nvPr/>
                </p:nvSpPr>
                <p:spPr>
                  <a:xfrm>
                    <a:off x="5333980" y="3181210"/>
                    <a:ext cx="121280" cy="68909"/>
                  </a:xfrm>
                  <a:custGeom>
                    <a:avLst/>
                    <a:gdLst>
                      <a:gd name="connsiteX0" fmla="*/ 121281 w 121280"/>
                      <a:gd name="connsiteY0" fmla="*/ 68909 h 68909"/>
                      <a:gd name="connsiteX1" fmla="*/ 0 w 121280"/>
                      <a:gd name="connsiteY1" fmla="*/ 68909 h 68909"/>
                      <a:gd name="connsiteX2" fmla="*/ 0 w 121280"/>
                      <a:gd name="connsiteY2" fmla="*/ 0 h 68909"/>
                      <a:gd name="connsiteX3" fmla="*/ 121281 w 121280"/>
                      <a:gd name="connsiteY3" fmla="*/ 0 h 68909"/>
                      <a:gd name="connsiteX4" fmla="*/ 121281 w 121280"/>
                      <a:gd name="connsiteY4" fmla="*/ 68909 h 68909"/>
                      <a:gd name="connsiteX5" fmla="*/ 11025 w 121280"/>
                      <a:gd name="connsiteY5" fmla="*/ 58243 h 68909"/>
                      <a:gd name="connsiteX6" fmla="*/ 110255 w 121280"/>
                      <a:gd name="connsiteY6" fmla="*/ 58243 h 68909"/>
                      <a:gd name="connsiteX7" fmla="*/ 110255 w 121280"/>
                      <a:gd name="connsiteY7" fmla="*/ 10546 h 68909"/>
                      <a:gd name="connsiteX8" fmla="*/ 11025 w 121280"/>
                      <a:gd name="connsiteY8" fmla="*/ 10546 h 68909"/>
                      <a:gd name="connsiteX9" fmla="*/ 11025 w 121280"/>
                      <a:gd name="connsiteY9" fmla="*/ 58243 h 68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1280" h="68909">
                        <a:moveTo>
                          <a:pt x="121281" y="68909"/>
                        </a:moveTo>
                        <a:lnTo>
                          <a:pt x="0" y="68909"/>
                        </a:lnTo>
                        <a:lnTo>
                          <a:pt x="0" y="0"/>
                        </a:lnTo>
                        <a:lnTo>
                          <a:pt x="121281" y="0"/>
                        </a:lnTo>
                        <a:lnTo>
                          <a:pt x="121281" y="68909"/>
                        </a:lnTo>
                        <a:close/>
                        <a:moveTo>
                          <a:pt x="11025" y="58243"/>
                        </a:moveTo>
                        <a:lnTo>
                          <a:pt x="110255" y="58243"/>
                        </a:lnTo>
                        <a:lnTo>
                          <a:pt x="110255" y="10546"/>
                        </a:lnTo>
                        <a:lnTo>
                          <a:pt x="11025" y="10546"/>
                        </a:lnTo>
                        <a:lnTo>
                          <a:pt x="11025" y="5824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533" name="Graphic 2">
                  <a:extLst>
                    <a:ext uri="{FF2B5EF4-FFF2-40B4-BE49-F238E27FC236}">
                      <a16:creationId xmlns:a16="http://schemas.microsoft.com/office/drawing/2014/main" id="{6EC3BADA-068E-ABA4-6EB8-F4B51E215E0B}"/>
                    </a:ext>
                  </a:extLst>
                </p:cNvPr>
                <p:cNvGrpSpPr/>
                <p:nvPr/>
              </p:nvGrpSpPr>
              <p:grpSpPr>
                <a:xfrm>
                  <a:off x="5444235" y="3181210"/>
                  <a:ext cx="121280" cy="68909"/>
                  <a:chOff x="5444235" y="3181210"/>
                  <a:chExt cx="121280" cy="68909"/>
                </a:xfrm>
                <a:solidFill>
                  <a:srgbClr val="A87638"/>
                </a:solidFill>
              </p:grpSpPr>
              <p:sp>
                <p:nvSpPr>
                  <p:cNvPr id="3534" name="Freeform: Shape 3533">
                    <a:extLst>
                      <a:ext uri="{FF2B5EF4-FFF2-40B4-BE49-F238E27FC236}">
                        <a16:creationId xmlns:a16="http://schemas.microsoft.com/office/drawing/2014/main" id="{2F1DF095-877A-9B03-44D5-7922E5A73D52}"/>
                      </a:ext>
                    </a:extLst>
                  </p:cNvPr>
                  <p:cNvSpPr/>
                  <p:nvPr/>
                </p:nvSpPr>
                <p:spPr>
                  <a:xfrm>
                    <a:off x="5449748" y="3186483"/>
                    <a:ext cx="110255" cy="58243"/>
                  </a:xfrm>
                  <a:custGeom>
                    <a:avLst/>
                    <a:gdLst>
                      <a:gd name="connsiteX0" fmla="*/ 0 w 110255"/>
                      <a:gd name="connsiteY0" fmla="*/ 0 h 58243"/>
                      <a:gd name="connsiteX1" fmla="*/ 110255 w 110255"/>
                      <a:gd name="connsiteY1" fmla="*/ 0 h 58243"/>
                      <a:gd name="connsiteX2" fmla="*/ 110255 w 110255"/>
                      <a:gd name="connsiteY2" fmla="*/ 58244 h 58243"/>
                      <a:gd name="connsiteX3" fmla="*/ 0 w 110255"/>
                      <a:gd name="connsiteY3" fmla="*/ 58244 h 58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255" h="58243">
                        <a:moveTo>
                          <a:pt x="0" y="0"/>
                        </a:moveTo>
                        <a:lnTo>
                          <a:pt x="110255" y="0"/>
                        </a:lnTo>
                        <a:lnTo>
                          <a:pt x="110255" y="58244"/>
                        </a:lnTo>
                        <a:lnTo>
                          <a:pt x="0" y="58244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35" name="Freeform: Shape 3534">
                    <a:extLst>
                      <a:ext uri="{FF2B5EF4-FFF2-40B4-BE49-F238E27FC236}">
                        <a16:creationId xmlns:a16="http://schemas.microsoft.com/office/drawing/2014/main" id="{85834930-4543-589D-C369-55054725D317}"/>
                      </a:ext>
                    </a:extLst>
                  </p:cNvPr>
                  <p:cNvSpPr/>
                  <p:nvPr/>
                </p:nvSpPr>
                <p:spPr>
                  <a:xfrm>
                    <a:off x="5444235" y="3181210"/>
                    <a:ext cx="121280" cy="68909"/>
                  </a:xfrm>
                  <a:custGeom>
                    <a:avLst/>
                    <a:gdLst>
                      <a:gd name="connsiteX0" fmla="*/ 121281 w 121280"/>
                      <a:gd name="connsiteY0" fmla="*/ 68909 h 68909"/>
                      <a:gd name="connsiteX1" fmla="*/ 0 w 121280"/>
                      <a:gd name="connsiteY1" fmla="*/ 68909 h 68909"/>
                      <a:gd name="connsiteX2" fmla="*/ 0 w 121280"/>
                      <a:gd name="connsiteY2" fmla="*/ 0 h 68909"/>
                      <a:gd name="connsiteX3" fmla="*/ 121281 w 121280"/>
                      <a:gd name="connsiteY3" fmla="*/ 0 h 68909"/>
                      <a:gd name="connsiteX4" fmla="*/ 121281 w 121280"/>
                      <a:gd name="connsiteY4" fmla="*/ 68909 h 68909"/>
                      <a:gd name="connsiteX5" fmla="*/ 11026 w 121280"/>
                      <a:gd name="connsiteY5" fmla="*/ 58243 h 68909"/>
                      <a:gd name="connsiteX6" fmla="*/ 110255 w 121280"/>
                      <a:gd name="connsiteY6" fmla="*/ 58243 h 68909"/>
                      <a:gd name="connsiteX7" fmla="*/ 110255 w 121280"/>
                      <a:gd name="connsiteY7" fmla="*/ 10546 h 68909"/>
                      <a:gd name="connsiteX8" fmla="*/ 11026 w 121280"/>
                      <a:gd name="connsiteY8" fmla="*/ 10546 h 68909"/>
                      <a:gd name="connsiteX9" fmla="*/ 11026 w 121280"/>
                      <a:gd name="connsiteY9" fmla="*/ 58243 h 68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1280" h="68909">
                        <a:moveTo>
                          <a:pt x="121281" y="68909"/>
                        </a:moveTo>
                        <a:lnTo>
                          <a:pt x="0" y="68909"/>
                        </a:lnTo>
                        <a:lnTo>
                          <a:pt x="0" y="0"/>
                        </a:lnTo>
                        <a:lnTo>
                          <a:pt x="121281" y="0"/>
                        </a:lnTo>
                        <a:lnTo>
                          <a:pt x="121281" y="68909"/>
                        </a:lnTo>
                        <a:close/>
                        <a:moveTo>
                          <a:pt x="11026" y="58243"/>
                        </a:moveTo>
                        <a:lnTo>
                          <a:pt x="110255" y="58243"/>
                        </a:lnTo>
                        <a:lnTo>
                          <a:pt x="110255" y="10546"/>
                        </a:lnTo>
                        <a:lnTo>
                          <a:pt x="11026" y="10546"/>
                        </a:lnTo>
                        <a:lnTo>
                          <a:pt x="11026" y="5824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536" name="Graphic 2">
                  <a:extLst>
                    <a:ext uri="{FF2B5EF4-FFF2-40B4-BE49-F238E27FC236}">
                      <a16:creationId xmlns:a16="http://schemas.microsoft.com/office/drawing/2014/main" id="{98440C74-FB78-68EB-A7D3-1A2A8250AEEA}"/>
                    </a:ext>
                  </a:extLst>
                </p:cNvPr>
                <p:cNvGrpSpPr/>
                <p:nvPr/>
              </p:nvGrpSpPr>
              <p:grpSpPr>
                <a:xfrm>
                  <a:off x="5554490" y="3181210"/>
                  <a:ext cx="121280" cy="68909"/>
                  <a:chOff x="5554490" y="3181210"/>
                  <a:chExt cx="121280" cy="68909"/>
                </a:xfrm>
                <a:solidFill>
                  <a:srgbClr val="A87638"/>
                </a:solidFill>
              </p:grpSpPr>
              <p:sp>
                <p:nvSpPr>
                  <p:cNvPr id="3537" name="Freeform: Shape 3536">
                    <a:extLst>
                      <a:ext uri="{FF2B5EF4-FFF2-40B4-BE49-F238E27FC236}">
                        <a16:creationId xmlns:a16="http://schemas.microsoft.com/office/drawing/2014/main" id="{84435A67-A0E2-6AC1-7B8A-14B042CEFB94}"/>
                      </a:ext>
                    </a:extLst>
                  </p:cNvPr>
                  <p:cNvSpPr/>
                  <p:nvPr/>
                </p:nvSpPr>
                <p:spPr>
                  <a:xfrm>
                    <a:off x="5560003" y="3186483"/>
                    <a:ext cx="110255" cy="58243"/>
                  </a:xfrm>
                  <a:custGeom>
                    <a:avLst/>
                    <a:gdLst>
                      <a:gd name="connsiteX0" fmla="*/ 0 w 110255"/>
                      <a:gd name="connsiteY0" fmla="*/ 0 h 58243"/>
                      <a:gd name="connsiteX1" fmla="*/ 110255 w 110255"/>
                      <a:gd name="connsiteY1" fmla="*/ 0 h 58243"/>
                      <a:gd name="connsiteX2" fmla="*/ 110255 w 110255"/>
                      <a:gd name="connsiteY2" fmla="*/ 58244 h 58243"/>
                      <a:gd name="connsiteX3" fmla="*/ 0 w 110255"/>
                      <a:gd name="connsiteY3" fmla="*/ 58244 h 58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255" h="58243">
                        <a:moveTo>
                          <a:pt x="0" y="0"/>
                        </a:moveTo>
                        <a:lnTo>
                          <a:pt x="110255" y="0"/>
                        </a:lnTo>
                        <a:lnTo>
                          <a:pt x="110255" y="58244"/>
                        </a:lnTo>
                        <a:lnTo>
                          <a:pt x="0" y="58244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38" name="Freeform: Shape 3537">
                    <a:extLst>
                      <a:ext uri="{FF2B5EF4-FFF2-40B4-BE49-F238E27FC236}">
                        <a16:creationId xmlns:a16="http://schemas.microsoft.com/office/drawing/2014/main" id="{7BFA5FB0-913E-95D8-D862-93DBB68B0979}"/>
                      </a:ext>
                    </a:extLst>
                  </p:cNvPr>
                  <p:cNvSpPr/>
                  <p:nvPr/>
                </p:nvSpPr>
                <p:spPr>
                  <a:xfrm>
                    <a:off x="5554490" y="3181210"/>
                    <a:ext cx="121280" cy="68909"/>
                  </a:xfrm>
                  <a:custGeom>
                    <a:avLst/>
                    <a:gdLst>
                      <a:gd name="connsiteX0" fmla="*/ 121281 w 121280"/>
                      <a:gd name="connsiteY0" fmla="*/ 68909 h 68909"/>
                      <a:gd name="connsiteX1" fmla="*/ 0 w 121280"/>
                      <a:gd name="connsiteY1" fmla="*/ 68909 h 68909"/>
                      <a:gd name="connsiteX2" fmla="*/ 0 w 121280"/>
                      <a:gd name="connsiteY2" fmla="*/ 0 h 68909"/>
                      <a:gd name="connsiteX3" fmla="*/ 121281 w 121280"/>
                      <a:gd name="connsiteY3" fmla="*/ 0 h 68909"/>
                      <a:gd name="connsiteX4" fmla="*/ 121281 w 121280"/>
                      <a:gd name="connsiteY4" fmla="*/ 68909 h 68909"/>
                      <a:gd name="connsiteX5" fmla="*/ 11025 w 121280"/>
                      <a:gd name="connsiteY5" fmla="*/ 58243 h 68909"/>
                      <a:gd name="connsiteX6" fmla="*/ 110255 w 121280"/>
                      <a:gd name="connsiteY6" fmla="*/ 58243 h 68909"/>
                      <a:gd name="connsiteX7" fmla="*/ 110255 w 121280"/>
                      <a:gd name="connsiteY7" fmla="*/ 10546 h 68909"/>
                      <a:gd name="connsiteX8" fmla="*/ 11025 w 121280"/>
                      <a:gd name="connsiteY8" fmla="*/ 10546 h 68909"/>
                      <a:gd name="connsiteX9" fmla="*/ 11025 w 121280"/>
                      <a:gd name="connsiteY9" fmla="*/ 58243 h 68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1280" h="68909">
                        <a:moveTo>
                          <a:pt x="121281" y="68909"/>
                        </a:moveTo>
                        <a:lnTo>
                          <a:pt x="0" y="68909"/>
                        </a:lnTo>
                        <a:lnTo>
                          <a:pt x="0" y="0"/>
                        </a:lnTo>
                        <a:lnTo>
                          <a:pt x="121281" y="0"/>
                        </a:lnTo>
                        <a:lnTo>
                          <a:pt x="121281" y="68909"/>
                        </a:lnTo>
                        <a:close/>
                        <a:moveTo>
                          <a:pt x="11025" y="58243"/>
                        </a:moveTo>
                        <a:lnTo>
                          <a:pt x="110255" y="58243"/>
                        </a:lnTo>
                        <a:lnTo>
                          <a:pt x="110255" y="10546"/>
                        </a:lnTo>
                        <a:lnTo>
                          <a:pt x="11025" y="10546"/>
                        </a:lnTo>
                        <a:lnTo>
                          <a:pt x="11025" y="5824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539" name="Graphic 2">
                  <a:extLst>
                    <a:ext uri="{FF2B5EF4-FFF2-40B4-BE49-F238E27FC236}">
                      <a16:creationId xmlns:a16="http://schemas.microsoft.com/office/drawing/2014/main" id="{677765C1-7AE7-930F-0338-D8463EE16169}"/>
                    </a:ext>
                  </a:extLst>
                </p:cNvPr>
                <p:cNvGrpSpPr/>
                <p:nvPr/>
              </p:nvGrpSpPr>
              <p:grpSpPr>
                <a:xfrm>
                  <a:off x="5058342" y="3122847"/>
                  <a:ext cx="121280" cy="68909"/>
                  <a:chOff x="5058342" y="3122847"/>
                  <a:chExt cx="121280" cy="68909"/>
                </a:xfrm>
                <a:solidFill>
                  <a:srgbClr val="A87638"/>
                </a:solidFill>
              </p:grpSpPr>
              <p:sp>
                <p:nvSpPr>
                  <p:cNvPr id="3540" name="Freeform: Shape 3539">
                    <a:extLst>
                      <a:ext uri="{FF2B5EF4-FFF2-40B4-BE49-F238E27FC236}">
                        <a16:creationId xmlns:a16="http://schemas.microsoft.com/office/drawing/2014/main" id="{ADE1143C-013A-8D2B-E691-839815A1CEE3}"/>
                      </a:ext>
                    </a:extLst>
                  </p:cNvPr>
                  <p:cNvSpPr/>
                  <p:nvPr/>
                </p:nvSpPr>
                <p:spPr>
                  <a:xfrm>
                    <a:off x="5063855" y="3128240"/>
                    <a:ext cx="110255" cy="58363"/>
                  </a:xfrm>
                  <a:custGeom>
                    <a:avLst/>
                    <a:gdLst>
                      <a:gd name="connsiteX0" fmla="*/ 0 w 110255"/>
                      <a:gd name="connsiteY0" fmla="*/ 0 h 58363"/>
                      <a:gd name="connsiteX1" fmla="*/ 110255 w 110255"/>
                      <a:gd name="connsiteY1" fmla="*/ 0 h 58363"/>
                      <a:gd name="connsiteX2" fmla="*/ 110255 w 110255"/>
                      <a:gd name="connsiteY2" fmla="*/ 58363 h 58363"/>
                      <a:gd name="connsiteX3" fmla="*/ 0 w 110255"/>
                      <a:gd name="connsiteY3" fmla="*/ 58363 h 58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255" h="58363">
                        <a:moveTo>
                          <a:pt x="0" y="0"/>
                        </a:moveTo>
                        <a:lnTo>
                          <a:pt x="110255" y="0"/>
                        </a:lnTo>
                        <a:lnTo>
                          <a:pt x="110255" y="58363"/>
                        </a:lnTo>
                        <a:lnTo>
                          <a:pt x="0" y="5836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41" name="Freeform: Shape 3540">
                    <a:extLst>
                      <a:ext uri="{FF2B5EF4-FFF2-40B4-BE49-F238E27FC236}">
                        <a16:creationId xmlns:a16="http://schemas.microsoft.com/office/drawing/2014/main" id="{96C428AE-B207-2075-0E2C-734FA3761838}"/>
                      </a:ext>
                    </a:extLst>
                  </p:cNvPr>
                  <p:cNvSpPr/>
                  <p:nvPr/>
                </p:nvSpPr>
                <p:spPr>
                  <a:xfrm>
                    <a:off x="5058342" y="3122847"/>
                    <a:ext cx="121280" cy="68909"/>
                  </a:xfrm>
                  <a:custGeom>
                    <a:avLst/>
                    <a:gdLst>
                      <a:gd name="connsiteX0" fmla="*/ 121281 w 121280"/>
                      <a:gd name="connsiteY0" fmla="*/ 68909 h 68909"/>
                      <a:gd name="connsiteX1" fmla="*/ 0 w 121280"/>
                      <a:gd name="connsiteY1" fmla="*/ 68909 h 68909"/>
                      <a:gd name="connsiteX2" fmla="*/ 0 w 121280"/>
                      <a:gd name="connsiteY2" fmla="*/ 0 h 68909"/>
                      <a:gd name="connsiteX3" fmla="*/ 121281 w 121280"/>
                      <a:gd name="connsiteY3" fmla="*/ 0 h 68909"/>
                      <a:gd name="connsiteX4" fmla="*/ 121281 w 121280"/>
                      <a:gd name="connsiteY4" fmla="*/ 68909 h 68909"/>
                      <a:gd name="connsiteX5" fmla="*/ 11025 w 121280"/>
                      <a:gd name="connsiteY5" fmla="*/ 58363 h 68909"/>
                      <a:gd name="connsiteX6" fmla="*/ 110255 w 121280"/>
                      <a:gd name="connsiteY6" fmla="*/ 58363 h 68909"/>
                      <a:gd name="connsiteX7" fmla="*/ 110255 w 121280"/>
                      <a:gd name="connsiteY7" fmla="*/ 10666 h 68909"/>
                      <a:gd name="connsiteX8" fmla="*/ 11025 w 121280"/>
                      <a:gd name="connsiteY8" fmla="*/ 10666 h 68909"/>
                      <a:gd name="connsiteX9" fmla="*/ 11025 w 121280"/>
                      <a:gd name="connsiteY9" fmla="*/ 58363 h 68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1280" h="68909">
                        <a:moveTo>
                          <a:pt x="121281" y="68909"/>
                        </a:moveTo>
                        <a:lnTo>
                          <a:pt x="0" y="68909"/>
                        </a:lnTo>
                        <a:lnTo>
                          <a:pt x="0" y="0"/>
                        </a:lnTo>
                        <a:lnTo>
                          <a:pt x="121281" y="0"/>
                        </a:lnTo>
                        <a:lnTo>
                          <a:pt x="121281" y="68909"/>
                        </a:lnTo>
                        <a:close/>
                        <a:moveTo>
                          <a:pt x="11025" y="58363"/>
                        </a:moveTo>
                        <a:lnTo>
                          <a:pt x="110255" y="58363"/>
                        </a:lnTo>
                        <a:lnTo>
                          <a:pt x="110255" y="10666"/>
                        </a:lnTo>
                        <a:lnTo>
                          <a:pt x="11025" y="10666"/>
                        </a:lnTo>
                        <a:lnTo>
                          <a:pt x="11025" y="5836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542" name="Graphic 2">
                  <a:extLst>
                    <a:ext uri="{FF2B5EF4-FFF2-40B4-BE49-F238E27FC236}">
                      <a16:creationId xmlns:a16="http://schemas.microsoft.com/office/drawing/2014/main" id="{324A54F3-82DD-1C06-69AB-F80FE0470104}"/>
                    </a:ext>
                  </a:extLst>
                </p:cNvPr>
                <p:cNvGrpSpPr/>
                <p:nvPr/>
              </p:nvGrpSpPr>
              <p:grpSpPr>
                <a:xfrm>
                  <a:off x="5168597" y="3122847"/>
                  <a:ext cx="121280" cy="68909"/>
                  <a:chOff x="5168597" y="3122847"/>
                  <a:chExt cx="121280" cy="68909"/>
                </a:xfrm>
                <a:solidFill>
                  <a:srgbClr val="A87638"/>
                </a:solidFill>
              </p:grpSpPr>
              <p:sp>
                <p:nvSpPr>
                  <p:cNvPr id="3543" name="Freeform: Shape 3542">
                    <a:extLst>
                      <a:ext uri="{FF2B5EF4-FFF2-40B4-BE49-F238E27FC236}">
                        <a16:creationId xmlns:a16="http://schemas.microsoft.com/office/drawing/2014/main" id="{DA8D38C8-67C7-E84A-A1AA-FEAE30D04676}"/>
                      </a:ext>
                    </a:extLst>
                  </p:cNvPr>
                  <p:cNvSpPr/>
                  <p:nvPr/>
                </p:nvSpPr>
                <p:spPr>
                  <a:xfrm>
                    <a:off x="5174110" y="3128240"/>
                    <a:ext cx="110255" cy="58363"/>
                  </a:xfrm>
                  <a:custGeom>
                    <a:avLst/>
                    <a:gdLst>
                      <a:gd name="connsiteX0" fmla="*/ 0 w 110255"/>
                      <a:gd name="connsiteY0" fmla="*/ 0 h 58363"/>
                      <a:gd name="connsiteX1" fmla="*/ 110255 w 110255"/>
                      <a:gd name="connsiteY1" fmla="*/ 0 h 58363"/>
                      <a:gd name="connsiteX2" fmla="*/ 110255 w 110255"/>
                      <a:gd name="connsiteY2" fmla="*/ 58363 h 58363"/>
                      <a:gd name="connsiteX3" fmla="*/ 0 w 110255"/>
                      <a:gd name="connsiteY3" fmla="*/ 58363 h 58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255" h="58363">
                        <a:moveTo>
                          <a:pt x="0" y="0"/>
                        </a:moveTo>
                        <a:lnTo>
                          <a:pt x="110255" y="0"/>
                        </a:lnTo>
                        <a:lnTo>
                          <a:pt x="110255" y="58363"/>
                        </a:lnTo>
                        <a:lnTo>
                          <a:pt x="0" y="5836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44" name="Freeform: Shape 3543">
                    <a:extLst>
                      <a:ext uri="{FF2B5EF4-FFF2-40B4-BE49-F238E27FC236}">
                        <a16:creationId xmlns:a16="http://schemas.microsoft.com/office/drawing/2014/main" id="{42D0AFBD-4636-0D3B-8636-213AD7483CDD}"/>
                      </a:ext>
                    </a:extLst>
                  </p:cNvPr>
                  <p:cNvSpPr/>
                  <p:nvPr/>
                </p:nvSpPr>
                <p:spPr>
                  <a:xfrm>
                    <a:off x="5168597" y="3122847"/>
                    <a:ext cx="121280" cy="68909"/>
                  </a:xfrm>
                  <a:custGeom>
                    <a:avLst/>
                    <a:gdLst>
                      <a:gd name="connsiteX0" fmla="*/ 121281 w 121280"/>
                      <a:gd name="connsiteY0" fmla="*/ 68909 h 68909"/>
                      <a:gd name="connsiteX1" fmla="*/ 0 w 121280"/>
                      <a:gd name="connsiteY1" fmla="*/ 68909 h 68909"/>
                      <a:gd name="connsiteX2" fmla="*/ 0 w 121280"/>
                      <a:gd name="connsiteY2" fmla="*/ 0 h 68909"/>
                      <a:gd name="connsiteX3" fmla="*/ 121281 w 121280"/>
                      <a:gd name="connsiteY3" fmla="*/ 0 h 68909"/>
                      <a:gd name="connsiteX4" fmla="*/ 121281 w 121280"/>
                      <a:gd name="connsiteY4" fmla="*/ 68909 h 68909"/>
                      <a:gd name="connsiteX5" fmla="*/ 11026 w 121280"/>
                      <a:gd name="connsiteY5" fmla="*/ 58363 h 68909"/>
                      <a:gd name="connsiteX6" fmla="*/ 110255 w 121280"/>
                      <a:gd name="connsiteY6" fmla="*/ 58363 h 68909"/>
                      <a:gd name="connsiteX7" fmla="*/ 110255 w 121280"/>
                      <a:gd name="connsiteY7" fmla="*/ 10666 h 68909"/>
                      <a:gd name="connsiteX8" fmla="*/ 11026 w 121280"/>
                      <a:gd name="connsiteY8" fmla="*/ 10666 h 68909"/>
                      <a:gd name="connsiteX9" fmla="*/ 11026 w 121280"/>
                      <a:gd name="connsiteY9" fmla="*/ 58363 h 68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1280" h="68909">
                        <a:moveTo>
                          <a:pt x="121281" y="68909"/>
                        </a:moveTo>
                        <a:lnTo>
                          <a:pt x="0" y="68909"/>
                        </a:lnTo>
                        <a:lnTo>
                          <a:pt x="0" y="0"/>
                        </a:lnTo>
                        <a:lnTo>
                          <a:pt x="121281" y="0"/>
                        </a:lnTo>
                        <a:lnTo>
                          <a:pt x="121281" y="68909"/>
                        </a:lnTo>
                        <a:close/>
                        <a:moveTo>
                          <a:pt x="11026" y="58363"/>
                        </a:moveTo>
                        <a:lnTo>
                          <a:pt x="110255" y="58363"/>
                        </a:lnTo>
                        <a:lnTo>
                          <a:pt x="110255" y="10666"/>
                        </a:lnTo>
                        <a:lnTo>
                          <a:pt x="11026" y="10666"/>
                        </a:lnTo>
                        <a:lnTo>
                          <a:pt x="11026" y="5836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545" name="Graphic 2">
                  <a:extLst>
                    <a:ext uri="{FF2B5EF4-FFF2-40B4-BE49-F238E27FC236}">
                      <a16:creationId xmlns:a16="http://schemas.microsoft.com/office/drawing/2014/main" id="{4CE804D1-B30C-2CD3-FB7F-A6267C793102}"/>
                    </a:ext>
                  </a:extLst>
                </p:cNvPr>
                <p:cNvGrpSpPr/>
                <p:nvPr/>
              </p:nvGrpSpPr>
              <p:grpSpPr>
                <a:xfrm>
                  <a:off x="5278853" y="3122847"/>
                  <a:ext cx="121280" cy="68909"/>
                  <a:chOff x="5278853" y="3122847"/>
                  <a:chExt cx="121280" cy="68909"/>
                </a:xfrm>
                <a:solidFill>
                  <a:srgbClr val="A87638"/>
                </a:solidFill>
              </p:grpSpPr>
              <p:sp>
                <p:nvSpPr>
                  <p:cNvPr id="3546" name="Freeform: Shape 3545">
                    <a:extLst>
                      <a:ext uri="{FF2B5EF4-FFF2-40B4-BE49-F238E27FC236}">
                        <a16:creationId xmlns:a16="http://schemas.microsoft.com/office/drawing/2014/main" id="{6F412B82-0B31-4688-2D07-E6C177EAF764}"/>
                      </a:ext>
                    </a:extLst>
                  </p:cNvPr>
                  <p:cNvSpPr/>
                  <p:nvPr/>
                </p:nvSpPr>
                <p:spPr>
                  <a:xfrm>
                    <a:off x="5284365" y="3128240"/>
                    <a:ext cx="110255" cy="58363"/>
                  </a:xfrm>
                  <a:custGeom>
                    <a:avLst/>
                    <a:gdLst>
                      <a:gd name="connsiteX0" fmla="*/ 0 w 110255"/>
                      <a:gd name="connsiteY0" fmla="*/ 0 h 58363"/>
                      <a:gd name="connsiteX1" fmla="*/ 110255 w 110255"/>
                      <a:gd name="connsiteY1" fmla="*/ 0 h 58363"/>
                      <a:gd name="connsiteX2" fmla="*/ 110255 w 110255"/>
                      <a:gd name="connsiteY2" fmla="*/ 58363 h 58363"/>
                      <a:gd name="connsiteX3" fmla="*/ 0 w 110255"/>
                      <a:gd name="connsiteY3" fmla="*/ 58363 h 58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255" h="58363">
                        <a:moveTo>
                          <a:pt x="0" y="0"/>
                        </a:moveTo>
                        <a:lnTo>
                          <a:pt x="110255" y="0"/>
                        </a:lnTo>
                        <a:lnTo>
                          <a:pt x="110255" y="58363"/>
                        </a:lnTo>
                        <a:lnTo>
                          <a:pt x="0" y="5836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47" name="Freeform: Shape 3546">
                    <a:extLst>
                      <a:ext uri="{FF2B5EF4-FFF2-40B4-BE49-F238E27FC236}">
                        <a16:creationId xmlns:a16="http://schemas.microsoft.com/office/drawing/2014/main" id="{ACEBA445-E098-7EA4-7C74-4562C74506A8}"/>
                      </a:ext>
                    </a:extLst>
                  </p:cNvPr>
                  <p:cNvSpPr/>
                  <p:nvPr/>
                </p:nvSpPr>
                <p:spPr>
                  <a:xfrm>
                    <a:off x="5278853" y="3122847"/>
                    <a:ext cx="121280" cy="68909"/>
                  </a:xfrm>
                  <a:custGeom>
                    <a:avLst/>
                    <a:gdLst>
                      <a:gd name="connsiteX0" fmla="*/ 121281 w 121280"/>
                      <a:gd name="connsiteY0" fmla="*/ 68909 h 68909"/>
                      <a:gd name="connsiteX1" fmla="*/ 0 w 121280"/>
                      <a:gd name="connsiteY1" fmla="*/ 68909 h 68909"/>
                      <a:gd name="connsiteX2" fmla="*/ 0 w 121280"/>
                      <a:gd name="connsiteY2" fmla="*/ 0 h 68909"/>
                      <a:gd name="connsiteX3" fmla="*/ 121281 w 121280"/>
                      <a:gd name="connsiteY3" fmla="*/ 0 h 68909"/>
                      <a:gd name="connsiteX4" fmla="*/ 121281 w 121280"/>
                      <a:gd name="connsiteY4" fmla="*/ 68909 h 68909"/>
                      <a:gd name="connsiteX5" fmla="*/ 11025 w 121280"/>
                      <a:gd name="connsiteY5" fmla="*/ 58363 h 68909"/>
                      <a:gd name="connsiteX6" fmla="*/ 110255 w 121280"/>
                      <a:gd name="connsiteY6" fmla="*/ 58363 h 68909"/>
                      <a:gd name="connsiteX7" fmla="*/ 110255 w 121280"/>
                      <a:gd name="connsiteY7" fmla="*/ 10666 h 68909"/>
                      <a:gd name="connsiteX8" fmla="*/ 11025 w 121280"/>
                      <a:gd name="connsiteY8" fmla="*/ 10666 h 68909"/>
                      <a:gd name="connsiteX9" fmla="*/ 11025 w 121280"/>
                      <a:gd name="connsiteY9" fmla="*/ 58363 h 68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1280" h="68909">
                        <a:moveTo>
                          <a:pt x="121281" y="68909"/>
                        </a:moveTo>
                        <a:lnTo>
                          <a:pt x="0" y="68909"/>
                        </a:lnTo>
                        <a:lnTo>
                          <a:pt x="0" y="0"/>
                        </a:lnTo>
                        <a:lnTo>
                          <a:pt x="121281" y="0"/>
                        </a:lnTo>
                        <a:lnTo>
                          <a:pt x="121281" y="68909"/>
                        </a:lnTo>
                        <a:close/>
                        <a:moveTo>
                          <a:pt x="11025" y="58363"/>
                        </a:moveTo>
                        <a:lnTo>
                          <a:pt x="110255" y="58363"/>
                        </a:lnTo>
                        <a:lnTo>
                          <a:pt x="110255" y="10666"/>
                        </a:lnTo>
                        <a:lnTo>
                          <a:pt x="11025" y="10666"/>
                        </a:lnTo>
                        <a:lnTo>
                          <a:pt x="11025" y="5836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548" name="Graphic 2">
                  <a:extLst>
                    <a:ext uri="{FF2B5EF4-FFF2-40B4-BE49-F238E27FC236}">
                      <a16:creationId xmlns:a16="http://schemas.microsoft.com/office/drawing/2014/main" id="{5430E86D-C483-CA0A-280D-99F071EAC503}"/>
                    </a:ext>
                  </a:extLst>
                </p:cNvPr>
                <p:cNvGrpSpPr/>
                <p:nvPr/>
              </p:nvGrpSpPr>
              <p:grpSpPr>
                <a:xfrm>
                  <a:off x="5389107" y="3122847"/>
                  <a:ext cx="121280" cy="68909"/>
                  <a:chOff x="5389107" y="3122847"/>
                  <a:chExt cx="121280" cy="68909"/>
                </a:xfrm>
                <a:solidFill>
                  <a:srgbClr val="A87638"/>
                </a:solidFill>
              </p:grpSpPr>
              <p:sp>
                <p:nvSpPr>
                  <p:cNvPr id="3549" name="Freeform: Shape 3548">
                    <a:extLst>
                      <a:ext uri="{FF2B5EF4-FFF2-40B4-BE49-F238E27FC236}">
                        <a16:creationId xmlns:a16="http://schemas.microsoft.com/office/drawing/2014/main" id="{B10C2C0A-5AE4-ACC0-7771-7D6B299081F3}"/>
                      </a:ext>
                    </a:extLst>
                  </p:cNvPr>
                  <p:cNvSpPr/>
                  <p:nvPr/>
                </p:nvSpPr>
                <p:spPr>
                  <a:xfrm>
                    <a:off x="5394620" y="3128240"/>
                    <a:ext cx="110255" cy="58363"/>
                  </a:xfrm>
                  <a:custGeom>
                    <a:avLst/>
                    <a:gdLst>
                      <a:gd name="connsiteX0" fmla="*/ 0 w 110255"/>
                      <a:gd name="connsiteY0" fmla="*/ 0 h 58363"/>
                      <a:gd name="connsiteX1" fmla="*/ 110255 w 110255"/>
                      <a:gd name="connsiteY1" fmla="*/ 0 h 58363"/>
                      <a:gd name="connsiteX2" fmla="*/ 110255 w 110255"/>
                      <a:gd name="connsiteY2" fmla="*/ 58363 h 58363"/>
                      <a:gd name="connsiteX3" fmla="*/ 0 w 110255"/>
                      <a:gd name="connsiteY3" fmla="*/ 58363 h 58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255" h="58363">
                        <a:moveTo>
                          <a:pt x="0" y="0"/>
                        </a:moveTo>
                        <a:lnTo>
                          <a:pt x="110255" y="0"/>
                        </a:lnTo>
                        <a:lnTo>
                          <a:pt x="110255" y="58363"/>
                        </a:lnTo>
                        <a:lnTo>
                          <a:pt x="0" y="5836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50" name="Freeform: Shape 3549">
                    <a:extLst>
                      <a:ext uri="{FF2B5EF4-FFF2-40B4-BE49-F238E27FC236}">
                        <a16:creationId xmlns:a16="http://schemas.microsoft.com/office/drawing/2014/main" id="{9A905FBA-E131-B882-DBF1-511838FCFBD6}"/>
                      </a:ext>
                    </a:extLst>
                  </p:cNvPr>
                  <p:cNvSpPr/>
                  <p:nvPr/>
                </p:nvSpPr>
                <p:spPr>
                  <a:xfrm>
                    <a:off x="5389107" y="3122847"/>
                    <a:ext cx="121280" cy="68909"/>
                  </a:xfrm>
                  <a:custGeom>
                    <a:avLst/>
                    <a:gdLst>
                      <a:gd name="connsiteX0" fmla="*/ 121281 w 121280"/>
                      <a:gd name="connsiteY0" fmla="*/ 68909 h 68909"/>
                      <a:gd name="connsiteX1" fmla="*/ 0 w 121280"/>
                      <a:gd name="connsiteY1" fmla="*/ 68909 h 68909"/>
                      <a:gd name="connsiteX2" fmla="*/ 0 w 121280"/>
                      <a:gd name="connsiteY2" fmla="*/ 0 h 68909"/>
                      <a:gd name="connsiteX3" fmla="*/ 121281 w 121280"/>
                      <a:gd name="connsiteY3" fmla="*/ 0 h 68909"/>
                      <a:gd name="connsiteX4" fmla="*/ 121281 w 121280"/>
                      <a:gd name="connsiteY4" fmla="*/ 68909 h 68909"/>
                      <a:gd name="connsiteX5" fmla="*/ 11026 w 121280"/>
                      <a:gd name="connsiteY5" fmla="*/ 58363 h 68909"/>
                      <a:gd name="connsiteX6" fmla="*/ 110255 w 121280"/>
                      <a:gd name="connsiteY6" fmla="*/ 58363 h 68909"/>
                      <a:gd name="connsiteX7" fmla="*/ 110255 w 121280"/>
                      <a:gd name="connsiteY7" fmla="*/ 10666 h 68909"/>
                      <a:gd name="connsiteX8" fmla="*/ 11026 w 121280"/>
                      <a:gd name="connsiteY8" fmla="*/ 10666 h 68909"/>
                      <a:gd name="connsiteX9" fmla="*/ 11026 w 121280"/>
                      <a:gd name="connsiteY9" fmla="*/ 58363 h 68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1280" h="68909">
                        <a:moveTo>
                          <a:pt x="121281" y="68909"/>
                        </a:moveTo>
                        <a:lnTo>
                          <a:pt x="0" y="68909"/>
                        </a:lnTo>
                        <a:lnTo>
                          <a:pt x="0" y="0"/>
                        </a:lnTo>
                        <a:lnTo>
                          <a:pt x="121281" y="0"/>
                        </a:lnTo>
                        <a:lnTo>
                          <a:pt x="121281" y="68909"/>
                        </a:lnTo>
                        <a:close/>
                        <a:moveTo>
                          <a:pt x="11026" y="58363"/>
                        </a:moveTo>
                        <a:lnTo>
                          <a:pt x="110255" y="58363"/>
                        </a:lnTo>
                        <a:lnTo>
                          <a:pt x="110255" y="10666"/>
                        </a:lnTo>
                        <a:lnTo>
                          <a:pt x="11026" y="10666"/>
                        </a:lnTo>
                        <a:lnTo>
                          <a:pt x="11026" y="5836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551" name="Graphic 2">
                  <a:extLst>
                    <a:ext uri="{FF2B5EF4-FFF2-40B4-BE49-F238E27FC236}">
                      <a16:creationId xmlns:a16="http://schemas.microsoft.com/office/drawing/2014/main" id="{B192E281-D7B8-5658-CDC0-F0700B1A6762}"/>
                    </a:ext>
                  </a:extLst>
                </p:cNvPr>
                <p:cNvGrpSpPr/>
                <p:nvPr/>
              </p:nvGrpSpPr>
              <p:grpSpPr>
                <a:xfrm>
                  <a:off x="5499363" y="3122847"/>
                  <a:ext cx="121280" cy="68909"/>
                  <a:chOff x="5499363" y="3122847"/>
                  <a:chExt cx="121280" cy="68909"/>
                </a:xfrm>
                <a:solidFill>
                  <a:srgbClr val="A87638"/>
                </a:solidFill>
              </p:grpSpPr>
              <p:sp>
                <p:nvSpPr>
                  <p:cNvPr id="3552" name="Freeform: Shape 3551">
                    <a:extLst>
                      <a:ext uri="{FF2B5EF4-FFF2-40B4-BE49-F238E27FC236}">
                        <a16:creationId xmlns:a16="http://schemas.microsoft.com/office/drawing/2014/main" id="{AE140E18-DB94-5C3B-349E-EE378C0729CE}"/>
                      </a:ext>
                    </a:extLst>
                  </p:cNvPr>
                  <p:cNvSpPr/>
                  <p:nvPr/>
                </p:nvSpPr>
                <p:spPr>
                  <a:xfrm>
                    <a:off x="5504876" y="3128240"/>
                    <a:ext cx="110255" cy="58363"/>
                  </a:xfrm>
                  <a:custGeom>
                    <a:avLst/>
                    <a:gdLst>
                      <a:gd name="connsiteX0" fmla="*/ 0 w 110255"/>
                      <a:gd name="connsiteY0" fmla="*/ 0 h 58363"/>
                      <a:gd name="connsiteX1" fmla="*/ 110255 w 110255"/>
                      <a:gd name="connsiteY1" fmla="*/ 0 h 58363"/>
                      <a:gd name="connsiteX2" fmla="*/ 110255 w 110255"/>
                      <a:gd name="connsiteY2" fmla="*/ 58363 h 58363"/>
                      <a:gd name="connsiteX3" fmla="*/ 0 w 110255"/>
                      <a:gd name="connsiteY3" fmla="*/ 58363 h 58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255" h="58363">
                        <a:moveTo>
                          <a:pt x="0" y="0"/>
                        </a:moveTo>
                        <a:lnTo>
                          <a:pt x="110255" y="0"/>
                        </a:lnTo>
                        <a:lnTo>
                          <a:pt x="110255" y="58363"/>
                        </a:lnTo>
                        <a:lnTo>
                          <a:pt x="0" y="5836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53" name="Freeform: Shape 3552">
                    <a:extLst>
                      <a:ext uri="{FF2B5EF4-FFF2-40B4-BE49-F238E27FC236}">
                        <a16:creationId xmlns:a16="http://schemas.microsoft.com/office/drawing/2014/main" id="{C2077FE7-A52D-32D3-F01A-B4433A8319FB}"/>
                      </a:ext>
                    </a:extLst>
                  </p:cNvPr>
                  <p:cNvSpPr/>
                  <p:nvPr/>
                </p:nvSpPr>
                <p:spPr>
                  <a:xfrm>
                    <a:off x="5499363" y="3122847"/>
                    <a:ext cx="121280" cy="68909"/>
                  </a:xfrm>
                  <a:custGeom>
                    <a:avLst/>
                    <a:gdLst>
                      <a:gd name="connsiteX0" fmla="*/ 121281 w 121280"/>
                      <a:gd name="connsiteY0" fmla="*/ 68909 h 68909"/>
                      <a:gd name="connsiteX1" fmla="*/ 0 w 121280"/>
                      <a:gd name="connsiteY1" fmla="*/ 68909 h 68909"/>
                      <a:gd name="connsiteX2" fmla="*/ 0 w 121280"/>
                      <a:gd name="connsiteY2" fmla="*/ 0 h 68909"/>
                      <a:gd name="connsiteX3" fmla="*/ 121281 w 121280"/>
                      <a:gd name="connsiteY3" fmla="*/ 0 h 68909"/>
                      <a:gd name="connsiteX4" fmla="*/ 121281 w 121280"/>
                      <a:gd name="connsiteY4" fmla="*/ 68909 h 68909"/>
                      <a:gd name="connsiteX5" fmla="*/ 11025 w 121280"/>
                      <a:gd name="connsiteY5" fmla="*/ 58363 h 68909"/>
                      <a:gd name="connsiteX6" fmla="*/ 110255 w 121280"/>
                      <a:gd name="connsiteY6" fmla="*/ 58363 h 68909"/>
                      <a:gd name="connsiteX7" fmla="*/ 110255 w 121280"/>
                      <a:gd name="connsiteY7" fmla="*/ 10666 h 68909"/>
                      <a:gd name="connsiteX8" fmla="*/ 11025 w 121280"/>
                      <a:gd name="connsiteY8" fmla="*/ 10666 h 68909"/>
                      <a:gd name="connsiteX9" fmla="*/ 11025 w 121280"/>
                      <a:gd name="connsiteY9" fmla="*/ 58363 h 68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1280" h="68909">
                        <a:moveTo>
                          <a:pt x="121281" y="68909"/>
                        </a:moveTo>
                        <a:lnTo>
                          <a:pt x="0" y="68909"/>
                        </a:lnTo>
                        <a:lnTo>
                          <a:pt x="0" y="0"/>
                        </a:lnTo>
                        <a:lnTo>
                          <a:pt x="121281" y="0"/>
                        </a:lnTo>
                        <a:lnTo>
                          <a:pt x="121281" y="68909"/>
                        </a:lnTo>
                        <a:close/>
                        <a:moveTo>
                          <a:pt x="11025" y="58363"/>
                        </a:moveTo>
                        <a:lnTo>
                          <a:pt x="110255" y="58363"/>
                        </a:lnTo>
                        <a:lnTo>
                          <a:pt x="110255" y="10666"/>
                        </a:lnTo>
                        <a:lnTo>
                          <a:pt x="11025" y="10666"/>
                        </a:lnTo>
                        <a:lnTo>
                          <a:pt x="11025" y="5836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554" name="Graphic 2">
                  <a:extLst>
                    <a:ext uri="{FF2B5EF4-FFF2-40B4-BE49-F238E27FC236}">
                      <a16:creationId xmlns:a16="http://schemas.microsoft.com/office/drawing/2014/main" id="{DA753204-F78A-9B5B-8A52-ECD6A041C931}"/>
                    </a:ext>
                  </a:extLst>
                </p:cNvPr>
                <p:cNvGrpSpPr/>
                <p:nvPr/>
              </p:nvGrpSpPr>
              <p:grpSpPr>
                <a:xfrm>
                  <a:off x="5098729" y="3064603"/>
                  <a:ext cx="121280" cy="68909"/>
                  <a:chOff x="5098729" y="3064603"/>
                  <a:chExt cx="121280" cy="68909"/>
                </a:xfrm>
                <a:solidFill>
                  <a:srgbClr val="A87638"/>
                </a:solidFill>
              </p:grpSpPr>
              <p:sp>
                <p:nvSpPr>
                  <p:cNvPr id="3555" name="Freeform: Shape 3554">
                    <a:extLst>
                      <a:ext uri="{FF2B5EF4-FFF2-40B4-BE49-F238E27FC236}">
                        <a16:creationId xmlns:a16="http://schemas.microsoft.com/office/drawing/2014/main" id="{ACE42782-3C89-23EC-BFE6-2903AC35291A}"/>
                      </a:ext>
                    </a:extLst>
                  </p:cNvPr>
                  <p:cNvSpPr/>
                  <p:nvPr/>
                </p:nvSpPr>
                <p:spPr>
                  <a:xfrm>
                    <a:off x="5104362" y="3069876"/>
                    <a:ext cx="110255" cy="58243"/>
                  </a:xfrm>
                  <a:custGeom>
                    <a:avLst/>
                    <a:gdLst>
                      <a:gd name="connsiteX0" fmla="*/ 0 w 110255"/>
                      <a:gd name="connsiteY0" fmla="*/ 0 h 58243"/>
                      <a:gd name="connsiteX1" fmla="*/ 110255 w 110255"/>
                      <a:gd name="connsiteY1" fmla="*/ 0 h 58243"/>
                      <a:gd name="connsiteX2" fmla="*/ 110255 w 110255"/>
                      <a:gd name="connsiteY2" fmla="*/ 58243 h 58243"/>
                      <a:gd name="connsiteX3" fmla="*/ 0 w 110255"/>
                      <a:gd name="connsiteY3" fmla="*/ 58243 h 58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255" h="58243">
                        <a:moveTo>
                          <a:pt x="0" y="0"/>
                        </a:moveTo>
                        <a:lnTo>
                          <a:pt x="110255" y="0"/>
                        </a:lnTo>
                        <a:lnTo>
                          <a:pt x="110255" y="58243"/>
                        </a:lnTo>
                        <a:lnTo>
                          <a:pt x="0" y="5824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56" name="Freeform: Shape 3555">
                    <a:extLst>
                      <a:ext uri="{FF2B5EF4-FFF2-40B4-BE49-F238E27FC236}">
                        <a16:creationId xmlns:a16="http://schemas.microsoft.com/office/drawing/2014/main" id="{F1422407-EC07-DD57-7541-722573512B2E}"/>
                      </a:ext>
                    </a:extLst>
                  </p:cNvPr>
                  <p:cNvSpPr/>
                  <p:nvPr/>
                </p:nvSpPr>
                <p:spPr>
                  <a:xfrm>
                    <a:off x="5098729" y="3064603"/>
                    <a:ext cx="121280" cy="68909"/>
                  </a:xfrm>
                  <a:custGeom>
                    <a:avLst/>
                    <a:gdLst>
                      <a:gd name="connsiteX0" fmla="*/ 121281 w 121280"/>
                      <a:gd name="connsiteY0" fmla="*/ 68909 h 68909"/>
                      <a:gd name="connsiteX1" fmla="*/ 0 w 121280"/>
                      <a:gd name="connsiteY1" fmla="*/ 68909 h 68909"/>
                      <a:gd name="connsiteX2" fmla="*/ 0 w 121280"/>
                      <a:gd name="connsiteY2" fmla="*/ 0 h 68909"/>
                      <a:gd name="connsiteX3" fmla="*/ 121281 w 121280"/>
                      <a:gd name="connsiteY3" fmla="*/ 0 h 68909"/>
                      <a:gd name="connsiteX4" fmla="*/ 121281 w 121280"/>
                      <a:gd name="connsiteY4" fmla="*/ 68909 h 68909"/>
                      <a:gd name="connsiteX5" fmla="*/ 11025 w 121280"/>
                      <a:gd name="connsiteY5" fmla="*/ 58243 h 68909"/>
                      <a:gd name="connsiteX6" fmla="*/ 110255 w 121280"/>
                      <a:gd name="connsiteY6" fmla="*/ 58243 h 68909"/>
                      <a:gd name="connsiteX7" fmla="*/ 110255 w 121280"/>
                      <a:gd name="connsiteY7" fmla="*/ 10546 h 68909"/>
                      <a:gd name="connsiteX8" fmla="*/ 11025 w 121280"/>
                      <a:gd name="connsiteY8" fmla="*/ 10546 h 68909"/>
                      <a:gd name="connsiteX9" fmla="*/ 11025 w 121280"/>
                      <a:gd name="connsiteY9" fmla="*/ 58243 h 68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1280" h="68909">
                        <a:moveTo>
                          <a:pt x="121281" y="68909"/>
                        </a:moveTo>
                        <a:lnTo>
                          <a:pt x="0" y="68909"/>
                        </a:lnTo>
                        <a:lnTo>
                          <a:pt x="0" y="0"/>
                        </a:lnTo>
                        <a:lnTo>
                          <a:pt x="121281" y="0"/>
                        </a:lnTo>
                        <a:lnTo>
                          <a:pt x="121281" y="68909"/>
                        </a:lnTo>
                        <a:close/>
                        <a:moveTo>
                          <a:pt x="11025" y="58243"/>
                        </a:moveTo>
                        <a:lnTo>
                          <a:pt x="110255" y="58243"/>
                        </a:lnTo>
                        <a:lnTo>
                          <a:pt x="110255" y="10546"/>
                        </a:lnTo>
                        <a:lnTo>
                          <a:pt x="11025" y="10546"/>
                        </a:lnTo>
                        <a:lnTo>
                          <a:pt x="11025" y="5824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557" name="Graphic 2">
                  <a:extLst>
                    <a:ext uri="{FF2B5EF4-FFF2-40B4-BE49-F238E27FC236}">
                      <a16:creationId xmlns:a16="http://schemas.microsoft.com/office/drawing/2014/main" id="{132ADE16-4E53-B59B-35F7-D2EFF23F222F}"/>
                    </a:ext>
                  </a:extLst>
                </p:cNvPr>
                <p:cNvGrpSpPr/>
                <p:nvPr/>
              </p:nvGrpSpPr>
              <p:grpSpPr>
                <a:xfrm>
                  <a:off x="5208984" y="3064603"/>
                  <a:ext cx="121280" cy="68909"/>
                  <a:chOff x="5208984" y="3064603"/>
                  <a:chExt cx="121280" cy="68909"/>
                </a:xfrm>
                <a:solidFill>
                  <a:srgbClr val="A87638"/>
                </a:solidFill>
              </p:grpSpPr>
              <p:sp>
                <p:nvSpPr>
                  <p:cNvPr id="3558" name="Freeform: Shape 3557">
                    <a:extLst>
                      <a:ext uri="{FF2B5EF4-FFF2-40B4-BE49-F238E27FC236}">
                        <a16:creationId xmlns:a16="http://schemas.microsoft.com/office/drawing/2014/main" id="{8ACA3A52-2B70-CB42-7148-D9E0F69AA8E6}"/>
                      </a:ext>
                    </a:extLst>
                  </p:cNvPr>
                  <p:cNvSpPr/>
                  <p:nvPr/>
                </p:nvSpPr>
                <p:spPr>
                  <a:xfrm>
                    <a:off x="5214497" y="3069876"/>
                    <a:ext cx="110255" cy="58243"/>
                  </a:xfrm>
                  <a:custGeom>
                    <a:avLst/>
                    <a:gdLst>
                      <a:gd name="connsiteX0" fmla="*/ 0 w 110255"/>
                      <a:gd name="connsiteY0" fmla="*/ 0 h 58243"/>
                      <a:gd name="connsiteX1" fmla="*/ 110255 w 110255"/>
                      <a:gd name="connsiteY1" fmla="*/ 0 h 58243"/>
                      <a:gd name="connsiteX2" fmla="*/ 110255 w 110255"/>
                      <a:gd name="connsiteY2" fmla="*/ 58243 h 58243"/>
                      <a:gd name="connsiteX3" fmla="*/ 0 w 110255"/>
                      <a:gd name="connsiteY3" fmla="*/ 58243 h 58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255" h="58243">
                        <a:moveTo>
                          <a:pt x="0" y="0"/>
                        </a:moveTo>
                        <a:lnTo>
                          <a:pt x="110255" y="0"/>
                        </a:lnTo>
                        <a:lnTo>
                          <a:pt x="110255" y="58243"/>
                        </a:lnTo>
                        <a:lnTo>
                          <a:pt x="0" y="5824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59" name="Freeform: Shape 3558">
                    <a:extLst>
                      <a:ext uri="{FF2B5EF4-FFF2-40B4-BE49-F238E27FC236}">
                        <a16:creationId xmlns:a16="http://schemas.microsoft.com/office/drawing/2014/main" id="{521F6B64-8E03-45B5-FD30-8A479C158CE9}"/>
                      </a:ext>
                    </a:extLst>
                  </p:cNvPr>
                  <p:cNvSpPr/>
                  <p:nvPr/>
                </p:nvSpPr>
                <p:spPr>
                  <a:xfrm>
                    <a:off x="5208984" y="3064603"/>
                    <a:ext cx="121280" cy="68909"/>
                  </a:xfrm>
                  <a:custGeom>
                    <a:avLst/>
                    <a:gdLst>
                      <a:gd name="connsiteX0" fmla="*/ 121281 w 121280"/>
                      <a:gd name="connsiteY0" fmla="*/ 68909 h 68909"/>
                      <a:gd name="connsiteX1" fmla="*/ 0 w 121280"/>
                      <a:gd name="connsiteY1" fmla="*/ 68909 h 68909"/>
                      <a:gd name="connsiteX2" fmla="*/ 0 w 121280"/>
                      <a:gd name="connsiteY2" fmla="*/ 0 h 68909"/>
                      <a:gd name="connsiteX3" fmla="*/ 121281 w 121280"/>
                      <a:gd name="connsiteY3" fmla="*/ 0 h 68909"/>
                      <a:gd name="connsiteX4" fmla="*/ 121281 w 121280"/>
                      <a:gd name="connsiteY4" fmla="*/ 68909 h 68909"/>
                      <a:gd name="connsiteX5" fmla="*/ 11026 w 121280"/>
                      <a:gd name="connsiteY5" fmla="*/ 58243 h 68909"/>
                      <a:gd name="connsiteX6" fmla="*/ 110255 w 121280"/>
                      <a:gd name="connsiteY6" fmla="*/ 58243 h 68909"/>
                      <a:gd name="connsiteX7" fmla="*/ 110255 w 121280"/>
                      <a:gd name="connsiteY7" fmla="*/ 10546 h 68909"/>
                      <a:gd name="connsiteX8" fmla="*/ 11026 w 121280"/>
                      <a:gd name="connsiteY8" fmla="*/ 10546 h 68909"/>
                      <a:gd name="connsiteX9" fmla="*/ 11026 w 121280"/>
                      <a:gd name="connsiteY9" fmla="*/ 58243 h 68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1280" h="68909">
                        <a:moveTo>
                          <a:pt x="121281" y="68909"/>
                        </a:moveTo>
                        <a:lnTo>
                          <a:pt x="0" y="68909"/>
                        </a:lnTo>
                        <a:lnTo>
                          <a:pt x="0" y="0"/>
                        </a:lnTo>
                        <a:lnTo>
                          <a:pt x="121281" y="0"/>
                        </a:lnTo>
                        <a:lnTo>
                          <a:pt x="121281" y="68909"/>
                        </a:lnTo>
                        <a:close/>
                        <a:moveTo>
                          <a:pt x="11026" y="58243"/>
                        </a:moveTo>
                        <a:lnTo>
                          <a:pt x="110255" y="58243"/>
                        </a:lnTo>
                        <a:lnTo>
                          <a:pt x="110255" y="10546"/>
                        </a:lnTo>
                        <a:lnTo>
                          <a:pt x="11026" y="10546"/>
                        </a:lnTo>
                        <a:lnTo>
                          <a:pt x="11026" y="5824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560" name="Graphic 2">
                  <a:extLst>
                    <a:ext uri="{FF2B5EF4-FFF2-40B4-BE49-F238E27FC236}">
                      <a16:creationId xmlns:a16="http://schemas.microsoft.com/office/drawing/2014/main" id="{5B9748DF-9D86-A53F-4A7D-FDC7CD69F0E9}"/>
                    </a:ext>
                  </a:extLst>
                </p:cNvPr>
                <p:cNvGrpSpPr/>
                <p:nvPr/>
              </p:nvGrpSpPr>
              <p:grpSpPr>
                <a:xfrm>
                  <a:off x="5319239" y="3064603"/>
                  <a:ext cx="121280" cy="68909"/>
                  <a:chOff x="5319239" y="3064603"/>
                  <a:chExt cx="121280" cy="68909"/>
                </a:xfrm>
                <a:solidFill>
                  <a:srgbClr val="A87638"/>
                </a:solidFill>
              </p:grpSpPr>
              <p:sp>
                <p:nvSpPr>
                  <p:cNvPr id="3561" name="Freeform: Shape 3560">
                    <a:extLst>
                      <a:ext uri="{FF2B5EF4-FFF2-40B4-BE49-F238E27FC236}">
                        <a16:creationId xmlns:a16="http://schemas.microsoft.com/office/drawing/2014/main" id="{44992623-4EF6-5994-6E33-0F9CD82A64EF}"/>
                      </a:ext>
                    </a:extLst>
                  </p:cNvPr>
                  <p:cNvSpPr/>
                  <p:nvPr/>
                </p:nvSpPr>
                <p:spPr>
                  <a:xfrm>
                    <a:off x="5324872" y="3069876"/>
                    <a:ext cx="110255" cy="58243"/>
                  </a:xfrm>
                  <a:custGeom>
                    <a:avLst/>
                    <a:gdLst>
                      <a:gd name="connsiteX0" fmla="*/ 0 w 110255"/>
                      <a:gd name="connsiteY0" fmla="*/ 0 h 58243"/>
                      <a:gd name="connsiteX1" fmla="*/ 110255 w 110255"/>
                      <a:gd name="connsiteY1" fmla="*/ 0 h 58243"/>
                      <a:gd name="connsiteX2" fmla="*/ 110255 w 110255"/>
                      <a:gd name="connsiteY2" fmla="*/ 58243 h 58243"/>
                      <a:gd name="connsiteX3" fmla="*/ 0 w 110255"/>
                      <a:gd name="connsiteY3" fmla="*/ 58243 h 58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255" h="58243">
                        <a:moveTo>
                          <a:pt x="0" y="0"/>
                        </a:moveTo>
                        <a:lnTo>
                          <a:pt x="110255" y="0"/>
                        </a:lnTo>
                        <a:lnTo>
                          <a:pt x="110255" y="58243"/>
                        </a:lnTo>
                        <a:lnTo>
                          <a:pt x="0" y="5824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62" name="Freeform: Shape 3561">
                    <a:extLst>
                      <a:ext uri="{FF2B5EF4-FFF2-40B4-BE49-F238E27FC236}">
                        <a16:creationId xmlns:a16="http://schemas.microsoft.com/office/drawing/2014/main" id="{BD6D659E-DECB-C517-8785-4196546A664A}"/>
                      </a:ext>
                    </a:extLst>
                  </p:cNvPr>
                  <p:cNvSpPr/>
                  <p:nvPr/>
                </p:nvSpPr>
                <p:spPr>
                  <a:xfrm>
                    <a:off x="5319239" y="3064603"/>
                    <a:ext cx="121280" cy="68909"/>
                  </a:xfrm>
                  <a:custGeom>
                    <a:avLst/>
                    <a:gdLst>
                      <a:gd name="connsiteX0" fmla="*/ 121281 w 121280"/>
                      <a:gd name="connsiteY0" fmla="*/ 68909 h 68909"/>
                      <a:gd name="connsiteX1" fmla="*/ 0 w 121280"/>
                      <a:gd name="connsiteY1" fmla="*/ 68909 h 68909"/>
                      <a:gd name="connsiteX2" fmla="*/ 0 w 121280"/>
                      <a:gd name="connsiteY2" fmla="*/ 0 h 68909"/>
                      <a:gd name="connsiteX3" fmla="*/ 121281 w 121280"/>
                      <a:gd name="connsiteY3" fmla="*/ 0 h 68909"/>
                      <a:gd name="connsiteX4" fmla="*/ 121281 w 121280"/>
                      <a:gd name="connsiteY4" fmla="*/ 68909 h 68909"/>
                      <a:gd name="connsiteX5" fmla="*/ 11025 w 121280"/>
                      <a:gd name="connsiteY5" fmla="*/ 58243 h 68909"/>
                      <a:gd name="connsiteX6" fmla="*/ 110255 w 121280"/>
                      <a:gd name="connsiteY6" fmla="*/ 58243 h 68909"/>
                      <a:gd name="connsiteX7" fmla="*/ 110255 w 121280"/>
                      <a:gd name="connsiteY7" fmla="*/ 10546 h 68909"/>
                      <a:gd name="connsiteX8" fmla="*/ 11025 w 121280"/>
                      <a:gd name="connsiteY8" fmla="*/ 10546 h 68909"/>
                      <a:gd name="connsiteX9" fmla="*/ 11025 w 121280"/>
                      <a:gd name="connsiteY9" fmla="*/ 58243 h 68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1280" h="68909">
                        <a:moveTo>
                          <a:pt x="121281" y="68909"/>
                        </a:moveTo>
                        <a:lnTo>
                          <a:pt x="0" y="68909"/>
                        </a:lnTo>
                        <a:lnTo>
                          <a:pt x="0" y="0"/>
                        </a:lnTo>
                        <a:lnTo>
                          <a:pt x="121281" y="0"/>
                        </a:lnTo>
                        <a:lnTo>
                          <a:pt x="121281" y="68909"/>
                        </a:lnTo>
                        <a:close/>
                        <a:moveTo>
                          <a:pt x="11025" y="58243"/>
                        </a:moveTo>
                        <a:lnTo>
                          <a:pt x="110255" y="58243"/>
                        </a:lnTo>
                        <a:lnTo>
                          <a:pt x="110255" y="10546"/>
                        </a:lnTo>
                        <a:lnTo>
                          <a:pt x="11025" y="10546"/>
                        </a:lnTo>
                        <a:lnTo>
                          <a:pt x="11025" y="5824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563" name="Graphic 2">
                  <a:extLst>
                    <a:ext uri="{FF2B5EF4-FFF2-40B4-BE49-F238E27FC236}">
                      <a16:creationId xmlns:a16="http://schemas.microsoft.com/office/drawing/2014/main" id="{CD19641C-4042-6E89-0379-30010EF5D5E5}"/>
                    </a:ext>
                  </a:extLst>
                </p:cNvPr>
                <p:cNvGrpSpPr/>
                <p:nvPr/>
              </p:nvGrpSpPr>
              <p:grpSpPr>
                <a:xfrm>
                  <a:off x="5429494" y="3064603"/>
                  <a:ext cx="121280" cy="68909"/>
                  <a:chOff x="5429494" y="3064603"/>
                  <a:chExt cx="121280" cy="68909"/>
                </a:xfrm>
                <a:solidFill>
                  <a:srgbClr val="A87638"/>
                </a:solidFill>
              </p:grpSpPr>
              <p:sp>
                <p:nvSpPr>
                  <p:cNvPr id="3564" name="Freeform: Shape 3563">
                    <a:extLst>
                      <a:ext uri="{FF2B5EF4-FFF2-40B4-BE49-F238E27FC236}">
                        <a16:creationId xmlns:a16="http://schemas.microsoft.com/office/drawing/2014/main" id="{2D03C4B7-024B-53A4-387B-60CF7E1E68BD}"/>
                      </a:ext>
                    </a:extLst>
                  </p:cNvPr>
                  <p:cNvSpPr/>
                  <p:nvPr/>
                </p:nvSpPr>
                <p:spPr>
                  <a:xfrm>
                    <a:off x="5435007" y="3069876"/>
                    <a:ext cx="110255" cy="58243"/>
                  </a:xfrm>
                  <a:custGeom>
                    <a:avLst/>
                    <a:gdLst>
                      <a:gd name="connsiteX0" fmla="*/ 0 w 110255"/>
                      <a:gd name="connsiteY0" fmla="*/ 0 h 58243"/>
                      <a:gd name="connsiteX1" fmla="*/ 110255 w 110255"/>
                      <a:gd name="connsiteY1" fmla="*/ 0 h 58243"/>
                      <a:gd name="connsiteX2" fmla="*/ 110255 w 110255"/>
                      <a:gd name="connsiteY2" fmla="*/ 58243 h 58243"/>
                      <a:gd name="connsiteX3" fmla="*/ 0 w 110255"/>
                      <a:gd name="connsiteY3" fmla="*/ 58243 h 58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255" h="58243">
                        <a:moveTo>
                          <a:pt x="0" y="0"/>
                        </a:moveTo>
                        <a:lnTo>
                          <a:pt x="110255" y="0"/>
                        </a:lnTo>
                        <a:lnTo>
                          <a:pt x="110255" y="58243"/>
                        </a:lnTo>
                        <a:lnTo>
                          <a:pt x="0" y="5824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65" name="Freeform: Shape 3564">
                    <a:extLst>
                      <a:ext uri="{FF2B5EF4-FFF2-40B4-BE49-F238E27FC236}">
                        <a16:creationId xmlns:a16="http://schemas.microsoft.com/office/drawing/2014/main" id="{E0EE59D0-9FAF-6E14-6109-6DE4EA5622A6}"/>
                      </a:ext>
                    </a:extLst>
                  </p:cNvPr>
                  <p:cNvSpPr/>
                  <p:nvPr/>
                </p:nvSpPr>
                <p:spPr>
                  <a:xfrm>
                    <a:off x="5429494" y="3064603"/>
                    <a:ext cx="121280" cy="68909"/>
                  </a:xfrm>
                  <a:custGeom>
                    <a:avLst/>
                    <a:gdLst>
                      <a:gd name="connsiteX0" fmla="*/ 121281 w 121280"/>
                      <a:gd name="connsiteY0" fmla="*/ 68909 h 68909"/>
                      <a:gd name="connsiteX1" fmla="*/ 0 w 121280"/>
                      <a:gd name="connsiteY1" fmla="*/ 68909 h 68909"/>
                      <a:gd name="connsiteX2" fmla="*/ 0 w 121280"/>
                      <a:gd name="connsiteY2" fmla="*/ 0 h 68909"/>
                      <a:gd name="connsiteX3" fmla="*/ 121281 w 121280"/>
                      <a:gd name="connsiteY3" fmla="*/ 0 h 68909"/>
                      <a:gd name="connsiteX4" fmla="*/ 121281 w 121280"/>
                      <a:gd name="connsiteY4" fmla="*/ 68909 h 68909"/>
                      <a:gd name="connsiteX5" fmla="*/ 11026 w 121280"/>
                      <a:gd name="connsiteY5" fmla="*/ 58243 h 68909"/>
                      <a:gd name="connsiteX6" fmla="*/ 110255 w 121280"/>
                      <a:gd name="connsiteY6" fmla="*/ 58243 h 68909"/>
                      <a:gd name="connsiteX7" fmla="*/ 110255 w 121280"/>
                      <a:gd name="connsiteY7" fmla="*/ 10546 h 68909"/>
                      <a:gd name="connsiteX8" fmla="*/ 11026 w 121280"/>
                      <a:gd name="connsiteY8" fmla="*/ 10546 h 68909"/>
                      <a:gd name="connsiteX9" fmla="*/ 11026 w 121280"/>
                      <a:gd name="connsiteY9" fmla="*/ 58243 h 68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1280" h="68909">
                        <a:moveTo>
                          <a:pt x="121281" y="68909"/>
                        </a:moveTo>
                        <a:lnTo>
                          <a:pt x="0" y="68909"/>
                        </a:lnTo>
                        <a:lnTo>
                          <a:pt x="0" y="0"/>
                        </a:lnTo>
                        <a:lnTo>
                          <a:pt x="121281" y="0"/>
                        </a:lnTo>
                        <a:lnTo>
                          <a:pt x="121281" y="68909"/>
                        </a:lnTo>
                        <a:close/>
                        <a:moveTo>
                          <a:pt x="11026" y="58243"/>
                        </a:moveTo>
                        <a:lnTo>
                          <a:pt x="110255" y="58243"/>
                        </a:lnTo>
                        <a:lnTo>
                          <a:pt x="110255" y="10546"/>
                        </a:lnTo>
                        <a:lnTo>
                          <a:pt x="11026" y="10546"/>
                        </a:lnTo>
                        <a:lnTo>
                          <a:pt x="11026" y="5824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566" name="Graphic 2">
                  <a:extLst>
                    <a:ext uri="{FF2B5EF4-FFF2-40B4-BE49-F238E27FC236}">
                      <a16:creationId xmlns:a16="http://schemas.microsoft.com/office/drawing/2014/main" id="{ADD3B3AE-916F-5310-CE8E-E3DA81596EF4}"/>
                    </a:ext>
                  </a:extLst>
                </p:cNvPr>
                <p:cNvGrpSpPr/>
                <p:nvPr/>
              </p:nvGrpSpPr>
              <p:grpSpPr>
                <a:xfrm>
                  <a:off x="5539750" y="3064603"/>
                  <a:ext cx="121280" cy="68909"/>
                  <a:chOff x="5539750" y="3064603"/>
                  <a:chExt cx="121280" cy="68909"/>
                </a:xfrm>
                <a:solidFill>
                  <a:srgbClr val="A87638"/>
                </a:solidFill>
              </p:grpSpPr>
              <p:sp>
                <p:nvSpPr>
                  <p:cNvPr id="3567" name="Freeform: Shape 3566">
                    <a:extLst>
                      <a:ext uri="{FF2B5EF4-FFF2-40B4-BE49-F238E27FC236}">
                        <a16:creationId xmlns:a16="http://schemas.microsoft.com/office/drawing/2014/main" id="{61D7B0E7-A784-8E56-AD45-FD12ED6E69BC}"/>
                      </a:ext>
                    </a:extLst>
                  </p:cNvPr>
                  <p:cNvSpPr/>
                  <p:nvPr/>
                </p:nvSpPr>
                <p:spPr>
                  <a:xfrm>
                    <a:off x="5545262" y="3069876"/>
                    <a:ext cx="110255" cy="58243"/>
                  </a:xfrm>
                  <a:custGeom>
                    <a:avLst/>
                    <a:gdLst>
                      <a:gd name="connsiteX0" fmla="*/ 0 w 110255"/>
                      <a:gd name="connsiteY0" fmla="*/ 0 h 58243"/>
                      <a:gd name="connsiteX1" fmla="*/ 110255 w 110255"/>
                      <a:gd name="connsiteY1" fmla="*/ 0 h 58243"/>
                      <a:gd name="connsiteX2" fmla="*/ 110255 w 110255"/>
                      <a:gd name="connsiteY2" fmla="*/ 58243 h 58243"/>
                      <a:gd name="connsiteX3" fmla="*/ 0 w 110255"/>
                      <a:gd name="connsiteY3" fmla="*/ 58243 h 58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255" h="58243">
                        <a:moveTo>
                          <a:pt x="0" y="0"/>
                        </a:moveTo>
                        <a:lnTo>
                          <a:pt x="110255" y="0"/>
                        </a:lnTo>
                        <a:lnTo>
                          <a:pt x="110255" y="58243"/>
                        </a:lnTo>
                        <a:lnTo>
                          <a:pt x="0" y="5824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68" name="Freeform: Shape 3567">
                    <a:extLst>
                      <a:ext uri="{FF2B5EF4-FFF2-40B4-BE49-F238E27FC236}">
                        <a16:creationId xmlns:a16="http://schemas.microsoft.com/office/drawing/2014/main" id="{E4B3983B-BE6D-08F8-76A0-03DA1FA58F2B}"/>
                      </a:ext>
                    </a:extLst>
                  </p:cNvPr>
                  <p:cNvSpPr/>
                  <p:nvPr/>
                </p:nvSpPr>
                <p:spPr>
                  <a:xfrm>
                    <a:off x="5539750" y="3064603"/>
                    <a:ext cx="121280" cy="68909"/>
                  </a:xfrm>
                  <a:custGeom>
                    <a:avLst/>
                    <a:gdLst>
                      <a:gd name="connsiteX0" fmla="*/ 121281 w 121280"/>
                      <a:gd name="connsiteY0" fmla="*/ 68909 h 68909"/>
                      <a:gd name="connsiteX1" fmla="*/ 0 w 121280"/>
                      <a:gd name="connsiteY1" fmla="*/ 68909 h 68909"/>
                      <a:gd name="connsiteX2" fmla="*/ 0 w 121280"/>
                      <a:gd name="connsiteY2" fmla="*/ 0 h 68909"/>
                      <a:gd name="connsiteX3" fmla="*/ 121281 w 121280"/>
                      <a:gd name="connsiteY3" fmla="*/ 0 h 68909"/>
                      <a:gd name="connsiteX4" fmla="*/ 121281 w 121280"/>
                      <a:gd name="connsiteY4" fmla="*/ 68909 h 68909"/>
                      <a:gd name="connsiteX5" fmla="*/ 11026 w 121280"/>
                      <a:gd name="connsiteY5" fmla="*/ 58243 h 68909"/>
                      <a:gd name="connsiteX6" fmla="*/ 110255 w 121280"/>
                      <a:gd name="connsiteY6" fmla="*/ 58243 h 68909"/>
                      <a:gd name="connsiteX7" fmla="*/ 110255 w 121280"/>
                      <a:gd name="connsiteY7" fmla="*/ 10546 h 68909"/>
                      <a:gd name="connsiteX8" fmla="*/ 11026 w 121280"/>
                      <a:gd name="connsiteY8" fmla="*/ 10546 h 68909"/>
                      <a:gd name="connsiteX9" fmla="*/ 11026 w 121280"/>
                      <a:gd name="connsiteY9" fmla="*/ 58243 h 68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1280" h="68909">
                        <a:moveTo>
                          <a:pt x="121281" y="68909"/>
                        </a:moveTo>
                        <a:lnTo>
                          <a:pt x="0" y="68909"/>
                        </a:lnTo>
                        <a:lnTo>
                          <a:pt x="0" y="0"/>
                        </a:lnTo>
                        <a:lnTo>
                          <a:pt x="121281" y="0"/>
                        </a:lnTo>
                        <a:lnTo>
                          <a:pt x="121281" y="68909"/>
                        </a:lnTo>
                        <a:close/>
                        <a:moveTo>
                          <a:pt x="11026" y="58243"/>
                        </a:moveTo>
                        <a:lnTo>
                          <a:pt x="110255" y="58243"/>
                        </a:lnTo>
                        <a:lnTo>
                          <a:pt x="110255" y="10546"/>
                        </a:lnTo>
                        <a:lnTo>
                          <a:pt x="11026" y="10546"/>
                        </a:lnTo>
                        <a:lnTo>
                          <a:pt x="11026" y="5824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569" name="Graphic 2">
                  <a:extLst>
                    <a:ext uri="{FF2B5EF4-FFF2-40B4-BE49-F238E27FC236}">
                      <a16:creationId xmlns:a16="http://schemas.microsoft.com/office/drawing/2014/main" id="{CD635803-5A14-A77D-8639-DAC820DF99C0}"/>
                    </a:ext>
                  </a:extLst>
                </p:cNvPr>
                <p:cNvGrpSpPr/>
                <p:nvPr/>
              </p:nvGrpSpPr>
              <p:grpSpPr>
                <a:xfrm>
                  <a:off x="5043722" y="3006240"/>
                  <a:ext cx="121280" cy="68909"/>
                  <a:chOff x="5043722" y="3006240"/>
                  <a:chExt cx="121280" cy="68909"/>
                </a:xfrm>
                <a:solidFill>
                  <a:srgbClr val="A87638"/>
                </a:solidFill>
              </p:grpSpPr>
              <p:sp>
                <p:nvSpPr>
                  <p:cNvPr id="3570" name="Freeform: Shape 3569">
                    <a:extLst>
                      <a:ext uri="{FF2B5EF4-FFF2-40B4-BE49-F238E27FC236}">
                        <a16:creationId xmlns:a16="http://schemas.microsoft.com/office/drawing/2014/main" id="{5E115576-AABA-9674-6925-6A06A5836429}"/>
                      </a:ext>
                    </a:extLst>
                  </p:cNvPr>
                  <p:cNvSpPr/>
                  <p:nvPr/>
                </p:nvSpPr>
                <p:spPr>
                  <a:xfrm>
                    <a:off x="5049234" y="3011633"/>
                    <a:ext cx="110255" cy="58243"/>
                  </a:xfrm>
                  <a:custGeom>
                    <a:avLst/>
                    <a:gdLst>
                      <a:gd name="connsiteX0" fmla="*/ 0 w 110255"/>
                      <a:gd name="connsiteY0" fmla="*/ 0 h 58243"/>
                      <a:gd name="connsiteX1" fmla="*/ 110255 w 110255"/>
                      <a:gd name="connsiteY1" fmla="*/ 0 h 58243"/>
                      <a:gd name="connsiteX2" fmla="*/ 110255 w 110255"/>
                      <a:gd name="connsiteY2" fmla="*/ 58243 h 58243"/>
                      <a:gd name="connsiteX3" fmla="*/ 0 w 110255"/>
                      <a:gd name="connsiteY3" fmla="*/ 58243 h 58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255" h="58243">
                        <a:moveTo>
                          <a:pt x="0" y="0"/>
                        </a:moveTo>
                        <a:lnTo>
                          <a:pt x="110255" y="0"/>
                        </a:lnTo>
                        <a:lnTo>
                          <a:pt x="110255" y="58243"/>
                        </a:lnTo>
                        <a:lnTo>
                          <a:pt x="0" y="5824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71" name="Freeform: Shape 3570">
                    <a:extLst>
                      <a:ext uri="{FF2B5EF4-FFF2-40B4-BE49-F238E27FC236}">
                        <a16:creationId xmlns:a16="http://schemas.microsoft.com/office/drawing/2014/main" id="{4CB5315A-3751-5769-B5AC-A8D4BFEE34DA}"/>
                      </a:ext>
                    </a:extLst>
                  </p:cNvPr>
                  <p:cNvSpPr/>
                  <p:nvPr/>
                </p:nvSpPr>
                <p:spPr>
                  <a:xfrm>
                    <a:off x="5043722" y="3006240"/>
                    <a:ext cx="121280" cy="68909"/>
                  </a:xfrm>
                  <a:custGeom>
                    <a:avLst/>
                    <a:gdLst>
                      <a:gd name="connsiteX0" fmla="*/ 121281 w 121280"/>
                      <a:gd name="connsiteY0" fmla="*/ 68909 h 68909"/>
                      <a:gd name="connsiteX1" fmla="*/ 0 w 121280"/>
                      <a:gd name="connsiteY1" fmla="*/ 68909 h 68909"/>
                      <a:gd name="connsiteX2" fmla="*/ 0 w 121280"/>
                      <a:gd name="connsiteY2" fmla="*/ 0 h 68909"/>
                      <a:gd name="connsiteX3" fmla="*/ 121281 w 121280"/>
                      <a:gd name="connsiteY3" fmla="*/ 0 h 68909"/>
                      <a:gd name="connsiteX4" fmla="*/ 121281 w 121280"/>
                      <a:gd name="connsiteY4" fmla="*/ 68909 h 68909"/>
                      <a:gd name="connsiteX5" fmla="*/ 10905 w 121280"/>
                      <a:gd name="connsiteY5" fmla="*/ 58363 h 68909"/>
                      <a:gd name="connsiteX6" fmla="*/ 110135 w 121280"/>
                      <a:gd name="connsiteY6" fmla="*/ 58363 h 68909"/>
                      <a:gd name="connsiteX7" fmla="*/ 110135 w 121280"/>
                      <a:gd name="connsiteY7" fmla="*/ 10666 h 68909"/>
                      <a:gd name="connsiteX8" fmla="*/ 10905 w 121280"/>
                      <a:gd name="connsiteY8" fmla="*/ 10666 h 68909"/>
                      <a:gd name="connsiteX9" fmla="*/ 10905 w 121280"/>
                      <a:gd name="connsiteY9" fmla="*/ 58363 h 68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1280" h="68909">
                        <a:moveTo>
                          <a:pt x="121281" y="68909"/>
                        </a:moveTo>
                        <a:lnTo>
                          <a:pt x="0" y="68909"/>
                        </a:lnTo>
                        <a:lnTo>
                          <a:pt x="0" y="0"/>
                        </a:lnTo>
                        <a:lnTo>
                          <a:pt x="121281" y="0"/>
                        </a:lnTo>
                        <a:lnTo>
                          <a:pt x="121281" y="68909"/>
                        </a:lnTo>
                        <a:close/>
                        <a:moveTo>
                          <a:pt x="10905" y="58363"/>
                        </a:moveTo>
                        <a:lnTo>
                          <a:pt x="110135" y="58363"/>
                        </a:lnTo>
                        <a:lnTo>
                          <a:pt x="110135" y="10666"/>
                        </a:lnTo>
                        <a:lnTo>
                          <a:pt x="10905" y="10666"/>
                        </a:lnTo>
                        <a:lnTo>
                          <a:pt x="10905" y="5836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572" name="Graphic 2">
                  <a:extLst>
                    <a:ext uri="{FF2B5EF4-FFF2-40B4-BE49-F238E27FC236}">
                      <a16:creationId xmlns:a16="http://schemas.microsoft.com/office/drawing/2014/main" id="{C4AE82BB-73C7-A5D9-2C14-C659DA41F2D2}"/>
                    </a:ext>
                  </a:extLst>
                </p:cNvPr>
                <p:cNvGrpSpPr/>
                <p:nvPr/>
              </p:nvGrpSpPr>
              <p:grpSpPr>
                <a:xfrm>
                  <a:off x="5153857" y="3006240"/>
                  <a:ext cx="121280" cy="68909"/>
                  <a:chOff x="5153857" y="3006240"/>
                  <a:chExt cx="121280" cy="68909"/>
                </a:xfrm>
                <a:solidFill>
                  <a:srgbClr val="A87638"/>
                </a:solidFill>
              </p:grpSpPr>
              <p:sp>
                <p:nvSpPr>
                  <p:cNvPr id="3573" name="Freeform: Shape 3572">
                    <a:extLst>
                      <a:ext uri="{FF2B5EF4-FFF2-40B4-BE49-F238E27FC236}">
                        <a16:creationId xmlns:a16="http://schemas.microsoft.com/office/drawing/2014/main" id="{E93F4B5A-2A3B-C5FC-DC5C-40FA6282E588}"/>
                      </a:ext>
                    </a:extLst>
                  </p:cNvPr>
                  <p:cNvSpPr/>
                  <p:nvPr/>
                </p:nvSpPr>
                <p:spPr>
                  <a:xfrm>
                    <a:off x="5159369" y="3011633"/>
                    <a:ext cx="110255" cy="58243"/>
                  </a:xfrm>
                  <a:custGeom>
                    <a:avLst/>
                    <a:gdLst>
                      <a:gd name="connsiteX0" fmla="*/ 0 w 110255"/>
                      <a:gd name="connsiteY0" fmla="*/ 0 h 58243"/>
                      <a:gd name="connsiteX1" fmla="*/ 110255 w 110255"/>
                      <a:gd name="connsiteY1" fmla="*/ 0 h 58243"/>
                      <a:gd name="connsiteX2" fmla="*/ 110255 w 110255"/>
                      <a:gd name="connsiteY2" fmla="*/ 58243 h 58243"/>
                      <a:gd name="connsiteX3" fmla="*/ 0 w 110255"/>
                      <a:gd name="connsiteY3" fmla="*/ 58243 h 58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255" h="58243">
                        <a:moveTo>
                          <a:pt x="0" y="0"/>
                        </a:moveTo>
                        <a:lnTo>
                          <a:pt x="110255" y="0"/>
                        </a:lnTo>
                        <a:lnTo>
                          <a:pt x="110255" y="58243"/>
                        </a:lnTo>
                        <a:lnTo>
                          <a:pt x="0" y="5824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74" name="Freeform: Shape 3573">
                    <a:extLst>
                      <a:ext uri="{FF2B5EF4-FFF2-40B4-BE49-F238E27FC236}">
                        <a16:creationId xmlns:a16="http://schemas.microsoft.com/office/drawing/2014/main" id="{1184DBAB-FECD-39FB-522E-5BF7BF95BA94}"/>
                      </a:ext>
                    </a:extLst>
                  </p:cNvPr>
                  <p:cNvSpPr/>
                  <p:nvPr/>
                </p:nvSpPr>
                <p:spPr>
                  <a:xfrm>
                    <a:off x="5153857" y="3006240"/>
                    <a:ext cx="121280" cy="68909"/>
                  </a:xfrm>
                  <a:custGeom>
                    <a:avLst/>
                    <a:gdLst>
                      <a:gd name="connsiteX0" fmla="*/ 121281 w 121280"/>
                      <a:gd name="connsiteY0" fmla="*/ 68909 h 68909"/>
                      <a:gd name="connsiteX1" fmla="*/ 0 w 121280"/>
                      <a:gd name="connsiteY1" fmla="*/ 68909 h 68909"/>
                      <a:gd name="connsiteX2" fmla="*/ 0 w 121280"/>
                      <a:gd name="connsiteY2" fmla="*/ 0 h 68909"/>
                      <a:gd name="connsiteX3" fmla="*/ 121281 w 121280"/>
                      <a:gd name="connsiteY3" fmla="*/ 0 h 68909"/>
                      <a:gd name="connsiteX4" fmla="*/ 121281 w 121280"/>
                      <a:gd name="connsiteY4" fmla="*/ 68909 h 68909"/>
                      <a:gd name="connsiteX5" fmla="*/ 11146 w 121280"/>
                      <a:gd name="connsiteY5" fmla="*/ 58363 h 68909"/>
                      <a:gd name="connsiteX6" fmla="*/ 110375 w 121280"/>
                      <a:gd name="connsiteY6" fmla="*/ 58363 h 68909"/>
                      <a:gd name="connsiteX7" fmla="*/ 110375 w 121280"/>
                      <a:gd name="connsiteY7" fmla="*/ 10666 h 68909"/>
                      <a:gd name="connsiteX8" fmla="*/ 11146 w 121280"/>
                      <a:gd name="connsiteY8" fmla="*/ 10666 h 68909"/>
                      <a:gd name="connsiteX9" fmla="*/ 11146 w 121280"/>
                      <a:gd name="connsiteY9" fmla="*/ 58363 h 68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1280" h="68909">
                        <a:moveTo>
                          <a:pt x="121281" y="68909"/>
                        </a:moveTo>
                        <a:lnTo>
                          <a:pt x="0" y="68909"/>
                        </a:lnTo>
                        <a:lnTo>
                          <a:pt x="0" y="0"/>
                        </a:lnTo>
                        <a:lnTo>
                          <a:pt x="121281" y="0"/>
                        </a:lnTo>
                        <a:lnTo>
                          <a:pt x="121281" y="68909"/>
                        </a:lnTo>
                        <a:close/>
                        <a:moveTo>
                          <a:pt x="11146" y="58363"/>
                        </a:moveTo>
                        <a:lnTo>
                          <a:pt x="110375" y="58363"/>
                        </a:lnTo>
                        <a:lnTo>
                          <a:pt x="110375" y="10666"/>
                        </a:lnTo>
                        <a:lnTo>
                          <a:pt x="11146" y="10666"/>
                        </a:lnTo>
                        <a:lnTo>
                          <a:pt x="11146" y="5836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575" name="Graphic 2">
                  <a:extLst>
                    <a:ext uri="{FF2B5EF4-FFF2-40B4-BE49-F238E27FC236}">
                      <a16:creationId xmlns:a16="http://schemas.microsoft.com/office/drawing/2014/main" id="{2375DF24-B789-A220-0ED5-75E74015DC4D}"/>
                    </a:ext>
                  </a:extLst>
                </p:cNvPr>
                <p:cNvGrpSpPr/>
                <p:nvPr/>
              </p:nvGrpSpPr>
              <p:grpSpPr>
                <a:xfrm>
                  <a:off x="5264112" y="3006240"/>
                  <a:ext cx="121280" cy="68909"/>
                  <a:chOff x="5264112" y="3006240"/>
                  <a:chExt cx="121280" cy="68909"/>
                </a:xfrm>
                <a:solidFill>
                  <a:srgbClr val="A87638"/>
                </a:solidFill>
              </p:grpSpPr>
              <p:sp>
                <p:nvSpPr>
                  <p:cNvPr id="3576" name="Freeform: Shape 3575">
                    <a:extLst>
                      <a:ext uri="{FF2B5EF4-FFF2-40B4-BE49-F238E27FC236}">
                        <a16:creationId xmlns:a16="http://schemas.microsoft.com/office/drawing/2014/main" id="{C454BD85-4F8D-9FB7-00E4-F122A5483BD9}"/>
                      </a:ext>
                    </a:extLst>
                  </p:cNvPr>
                  <p:cNvSpPr/>
                  <p:nvPr/>
                </p:nvSpPr>
                <p:spPr>
                  <a:xfrm>
                    <a:off x="5269625" y="3011633"/>
                    <a:ext cx="110255" cy="58243"/>
                  </a:xfrm>
                  <a:custGeom>
                    <a:avLst/>
                    <a:gdLst>
                      <a:gd name="connsiteX0" fmla="*/ 0 w 110255"/>
                      <a:gd name="connsiteY0" fmla="*/ 0 h 58243"/>
                      <a:gd name="connsiteX1" fmla="*/ 110255 w 110255"/>
                      <a:gd name="connsiteY1" fmla="*/ 0 h 58243"/>
                      <a:gd name="connsiteX2" fmla="*/ 110255 w 110255"/>
                      <a:gd name="connsiteY2" fmla="*/ 58243 h 58243"/>
                      <a:gd name="connsiteX3" fmla="*/ 0 w 110255"/>
                      <a:gd name="connsiteY3" fmla="*/ 58243 h 58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255" h="58243">
                        <a:moveTo>
                          <a:pt x="0" y="0"/>
                        </a:moveTo>
                        <a:lnTo>
                          <a:pt x="110255" y="0"/>
                        </a:lnTo>
                        <a:lnTo>
                          <a:pt x="110255" y="58243"/>
                        </a:lnTo>
                        <a:lnTo>
                          <a:pt x="0" y="5824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77" name="Freeform: Shape 3576">
                    <a:extLst>
                      <a:ext uri="{FF2B5EF4-FFF2-40B4-BE49-F238E27FC236}">
                        <a16:creationId xmlns:a16="http://schemas.microsoft.com/office/drawing/2014/main" id="{EACEF82F-968F-D8F7-D762-A1A400EE4D1D}"/>
                      </a:ext>
                    </a:extLst>
                  </p:cNvPr>
                  <p:cNvSpPr/>
                  <p:nvPr/>
                </p:nvSpPr>
                <p:spPr>
                  <a:xfrm>
                    <a:off x="5264112" y="3006240"/>
                    <a:ext cx="121280" cy="68909"/>
                  </a:xfrm>
                  <a:custGeom>
                    <a:avLst/>
                    <a:gdLst>
                      <a:gd name="connsiteX0" fmla="*/ 121281 w 121280"/>
                      <a:gd name="connsiteY0" fmla="*/ 68909 h 68909"/>
                      <a:gd name="connsiteX1" fmla="*/ 0 w 121280"/>
                      <a:gd name="connsiteY1" fmla="*/ 68909 h 68909"/>
                      <a:gd name="connsiteX2" fmla="*/ 0 w 121280"/>
                      <a:gd name="connsiteY2" fmla="*/ 0 h 68909"/>
                      <a:gd name="connsiteX3" fmla="*/ 121281 w 121280"/>
                      <a:gd name="connsiteY3" fmla="*/ 0 h 68909"/>
                      <a:gd name="connsiteX4" fmla="*/ 121281 w 121280"/>
                      <a:gd name="connsiteY4" fmla="*/ 68909 h 68909"/>
                      <a:gd name="connsiteX5" fmla="*/ 11026 w 121280"/>
                      <a:gd name="connsiteY5" fmla="*/ 58363 h 68909"/>
                      <a:gd name="connsiteX6" fmla="*/ 110255 w 121280"/>
                      <a:gd name="connsiteY6" fmla="*/ 58363 h 68909"/>
                      <a:gd name="connsiteX7" fmla="*/ 110255 w 121280"/>
                      <a:gd name="connsiteY7" fmla="*/ 10666 h 68909"/>
                      <a:gd name="connsiteX8" fmla="*/ 11026 w 121280"/>
                      <a:gd name="connsiteY8" fmla="*/ 10666 h 68909"/>
                      <a:gd name="connsiteX9" fmla="*/ 11026 w 121280"/>
                      <a:gd name="connsiteY9" fmla="*/ 58363 h 68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1280" h="68909">
                        <a:moveTo>
                          <a:pt x="121281" y="68909"/>
                        </a:moveTo>
                        <a:lnTo>
                          <a:pt x="0" y="68909"/>
                        </a:lnTo>
                        <a:lnTo>
                          <a:pt x="0" y="0"/>
                        </a:lnTo>
                        <a:lnTo>
                          <a:pt x="121281" y="0"/>
                        </a:lnTo>
                        <a:lnTo>
                          <a:pt x="121281" y="68909"/>
                        </a:lnTo>
                        <a:close/>
                        <a:moveTo>
                          <a:pt x="11026" y="58363"/>
                        </a:moveTo>
                        <a:lnTo>
                          <a:pt x="110255" y="58363"/>
                        </a:lnTo>
                        <a:lnTo>
                          <a:pt x="110255" y="10666"/>
                        </a:lnTo>
                        <a:lnTo>
                          <a:pt x="11026" y="10666"/>
                        </a:lnTo>
                        <a:lnTo>
                          <a:pt x="11026" y="5836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578" name="Graphic 2">
                  <a:extLst>
                    <a:ext uri="{FF2B5EF4-FFF2-40B4-BE49-F238E27FC236}">
                      <a16:creationId xmlns:a16="http://schemas.microsoft.com/office/drawing/2014/main" id="{6B2588D3-D248-0D56-C500-5304C2D4FF63}"/>
                    </a:ext>
                  </a:extLst>
                </p:cNvPr>
                <p:cNvGrpSpPr/>
                <p:nvPr/>
              </p:nvGrpSpPr>
              <p:grpSpPr>
                <a:xfrm>
                  <a:off x="5374367" y="3006240"/>
                  <a:ext cx="121280" cy="68909"/>
                  <a:chOff x="5374367" y="3006240"/>
                  <a:chExt cx="121280" cy="68909"/>
                </a:xfrm>
                <a:solidFill>
                  <a:srgbClr val="A87638"/>
                </a:solidFill>
              </p:grpSpPr>
              <p:sp>
                <p:nvSpPr>
                  <p:cNvPr id="3579" name="Freeform: Shape 3578">
                    <a:extLst>
                      <a:ext uri="{FF2B5EF4-FFF2-40B4-BE49-F238E27FC236}">
                        <a16:creationId xmlns:a16="http://schemas.microsoft.com/office/drawing/2014/main" id="{B8D87D9F-BD91-C1C4-94C7-387F4F76F3F1}"/>
                      </a:ext>
                    </a:extLst>
                  </p:cNvPr>
                  <p:cNvSpPr/>
                  <p:nvPr/>
                </p:nvSpPr>
                <p:spPr>
                  <a:xfrm>
                    <a:off x="5380000" y="3011633"/>
                    <a:ext cx="110255" cy="58243"/>
                  </a:xfrm>
                  <a:custGeom>
                    <a:avLst/>
                    <a:gdLst>
                      <a:gd name="connsiteX0" fmla="*/ 0 w 110255"/>
                      <a:gd name="connsiteY0" fmla="*/ 0 h 58243"/>
                      <a:gd name="connsiteX1" fmla="*/ 110255 w 110255"/>
                      <a:gd name="connsiteY1" fmla="*/ 0 h 58243"/>
                      <a:gd name="connsiteX2" fmla="*/ 110255 w 110255"/>
                      <a:gd name="connsiteY2" fmla="*/ 58243 h 58243"/>
                      <a:gd name="connsiteX3" fmla="*/ 0 w 110255"/>
                      <a:gd name="connsiteY3" fmla="*/ 58243 h 58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255" h="58243">
                        <a:moveTo>
                          <a:pt x="0" y="0"/>
                        </a:moveTo>
                        <a:lnTo>
                          <a:pt x="110255" y="0"/>
                        </a:lnTo>
                        <a:lnTo>
                          <a:pt x="110255" y="58243"/>
                        </a:lnTo>
                        <a:lnTo>
                          <a:pt x="0" y="5824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80" name="Freeform: Shape 3579">
                    <a:extLst>
                      <a:ext uri="{FF2B5EF4-FFF2-40B4-BE49-F238E27FC236}">
                        <a16:creationId xmlns:a16="http://schemas.microsoft.com/office/drawing/2014/main" id="{4EE50896-2CDD-36C4-4828-009C2B419C11}"/>
                      </a:ext>
                    </a:extLst>
                  </p:cNvPr>
                  <p:cNvSpPr/>
                  <p:nvPr/>
                </p:nvSpPr>
                <p:spPr>
                  <a:xfrm>
                    <a:off x="5374367" y="3006240"/>
                    <a:ext cx="121280" cy="68909"/>
                  </a:xfrm>
                  <a:custGeom>
                    <a:avLst/>
                    <a:gdLst>
                      <a:gd name="connsiteX0" fmla="*/ 121281 w 121280"/>
                      <a:gd name="connsiteY0" fmla="*/ 68909 h 68909"/>
                      <a:gd name="connsiteX1" fmla="*/ 0 w 121280"/>
                      <a:gd name="connsiteY1" fmla="*/ 68909 h 68909"/>
                      <a:gd name="connsiteX2" fmla="*/ 0 w 121280"/>
                      <a:gd name="connsiteY2" fmla="*/ 0 h 68909"/>
                      <a:gd name="connsiteX3" fmla="*/ 121281 w 121280"/>
                      <a:gd name="connsiteY3" fmla="*/ 0 h 68909"/>
                      <a:gd name="connsiteX4" fmla="*/ 121281 w 121280"/>
                      <a:gd name="connsiteY4" fmla="*/ 68909 h 68909"/>
                      <a:gd name="connsiteX5" fmla="*/ 11025 w 121280"/>
                      <a:gd name="connsiteY5" fmla="*/ 58363 h 68909"/>
                      <a:gd name="connsiteX6" fmla="*/ 110255 w 121280"/>
                      <a:gd name="connsiteY6" fmla="*/ 58363 h 68909"/>
                      <a:gd name="connsiteX7" fmla="*/ 110255 w 121280"/>
                      <a:gd name="connsiteY7" fmla="*/ 10666 h 68909"/>
                      <a:gd name="connsiteX8" fmla="*/ 11025 w 121280"/>
                      <a:gd name="connsiteY8" fmla="*/ 10666 h 68909"/>
                      <a:gd name="connsiteX9" fmla="*/ 11025 w 121280"/>
                      <a:gd name="connsiteY9" fmla="*/ 58363 h 68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1280" h="68909">
                        <a:moveTo>
                          <a:pt x="121281" y="68909"/>
                        </a:moveTo>
                        <a:lnTo>
                          <a:pt x="0" y="68909"/>
                        </a:lnTo>
                        <a:lnTo>
                          <a:pt x="0" y="0"/>
                        </a:lnTo>
                        <a:lnTo>
                          <a:pt x="121281" y="0"/>
                        </a:lnTo>
                        <a:lnTo>
                          <a:pt x="121281" y="68909"/>
                        </a:lnTo>
                        <a:close/>
                        <a:moveTo>
                          <a:pt x="11025" y="58363"/>
                        </a:moveTo>
                        <a:lnTo>
                          <a:pt x="110255" y="58363"/>
                        </a:lnTo>
                        <a:lnTo>
                          <a:pt x="110255" y="10666"/>
                        </a:lnTo>
                        <a:lnTo>
                          <a:pt x="11025" y="10666"/>
                        </a:lnTo>
                        <a:lnTo>
                          <a:pt x="11025" y="5836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581" name="Graphic 2">
                  <a:extLst>
                    <a:ext uri="{FF2B5EF4-FFF2-40B4-BE49-F238E27FC236}">
                      <a16:creationId xmlns:a16="http://schemas.microsoft.com/office/drawing/2014/main" id="{791CF7F0-C192-E61D-0741-5C48B20DF26A}"/>
                    </a:ext>
                  </a:extLst>
                </p:cNvPr>
                <p:cNvGrpSpPr/>
                <p:nvPr/>
              </p:nvGrpSpPr>
              <p:grpSpPr>
                <a:xfrm>
                  <a:off x="5484622" y="3006240"/>
                  <a:ext cx="121280" cy="68909"/>
                  <a:chOff x="5484622" y="3006240"/>
                  <a:chExt cx="121280" cy="68909"/>
                </a:xfrm>
                <a:solidFill>
                  <a:srgbClr val="A87638"/>
                </a:solidFill>
              </p:grpSpPr>
              <p:sp>
                <p:nvSpPr>
                  <p:cNvPr id="3582" name="Freeform: Shape 3581">
                    <a:extLst>
                      <a:ext uri="{FF2B5EF4-FFF2-40B4-BE49-F238E27FC236}">
                        <a16:creationId xmlns:a16="http://schemas.microsoft.com/office/drawing/2014/main" id="{9D667F0F-CB75-B1C1-E812-EBEF12AB92F8}"/>
                      </a:ext>
                    </a:extLst>
                  </p:cNvPr>
                  <p:cNvSpPr/>
                  <p:nvPr/>
                </p:nvSpPr>
                <p:spPr>
                  <a:xfrm>
                    <a:off x="5490135" y="3011633"/>
                    <a:ext cx="110255" cy="58243"/>
                  </a:xfrm>
                  <a:custGeom>
                    <a:avLst/>
                    <a:gdLst>
                      <a:gd name="connsiteX0" fmla="*/ 0 w 110255"/>
                      <a:gd name="connsiteY0" fmla="*/ 0 h 58243"/>
                      <a:gd name="connsiteX1" fmla="*/ 110255 w 110255"/>
                      <a:gd name="connsiteY1" fmla="*/ 0 h 58243"/>
                      <a:gd name="connsiteX2" fmla="*/ 110255 w 110255"/>
                      <a:gd name="connsiteY2" fmla="*/ 58243 h 58243"/>
                      <a:gd name="connsiteX3" fmla="*/ 0 w 110255"/>
                      <a:gd name="connsiteY3" fmla="*/ 58243 h 58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255" h="58243">
                        <a:moveTo>
                          <a:pt x="0" y="0"/>
                        </a:moveTo>
                        <a:lnTo>
                          <a:pt x="110255" y="0"/>
                        </a:lnTo>
                        <a:lnTo>
                          <a:pt x="110255" y="58243"/>
                        </a:lnTo>
                        <a:lnTo>
                          <a:pt x="0" y="5824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83" name="Freeform: Shape 3582">
                    <a:extLst>
                      <a:ext uri="{FF2B5EF4-FFF2-40B4-BE49-F238E27FC236}">
                        <a16:creationId xmlns:a16="http://schemas.microsoft.com/office/drawing/2014/main" id="{90933661-B037-17AF-C364-08391C05B7CF}"/>
                      </a:ext>
                    </a:extLst>
                  </p:cNvPr>
                  <p:cNvSpPr/>
                  <p:nvPr/>
                </p:nvSpPr>
                <p:spPr>
                  <a:xfrm>
                    <a:off x="5484622" y="3006240"/>
                    <a:ext cx="121280" cy="68909"/>
                  </a:xfrm>
                  <a:custGeom>
                    <a:avLst/>
                    <a:gdLst>
                      <a:gd name="connsiteX0" fmla="*/ 121281 w 121280"/>
                      <a:gd name="connsiteY0" fmla="*/ 68909 h 68909"/>
                      <a:gd name="connsiteX1" fmla="*/ 0 w 121280"/>
                      <a:gd name="connsiteY1" fmla="*/ 68909 h 68909"/>
                      <a:gd name="connsiteX2" fmla="*/ 0 w 121280"/>
                      <a:gd name="connsiteY2" fmla="*/ 0 h 68909"/>
                      <a:gd name="connsiteX3" fmla="*/ 121281 w 121280"/>
                      <a:gd name="connsiteY3" fmla="*/ 0 h 68909"/>
                      <a:gd name="connsiteX4" fmla="*/ 121281 w 121280"/>
                      <a:gd name="connsiteY4" fmla="*/ 68909 h 68909"/>
                      <a:gd name="connsiteX5" fmla="*/ 11026 w 121280"/>
                      <a:gd name="connsiteY5" fmla="*/ 58363 h 68909"/>
                      <a:gd name="connsiteX6" fmla="*/ 110255 w 121280"/>
                      <a:gd name="connsiteY6" fmla="*/ 58363 h 68909"/>
                      <a:gd name="connsiteX7" fmla="*/ 110255 w 121280"/>
                      <a:gd name="connsiteY7" fmla="*/ 10666 h 68909"/>
                      <a:gd name="connsiteX8" fmla="*/ 11026 w 121280"/>
                      <a:gd name="connsiteY8" fmla="*/ 10666 h 68909"/>
                      <a:gd name="connsiteX9" fmla="*/ 11026 w 121280"/>
                      <a:gd name="connsiteY9" fmla="*/ 58363 h 68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1280" h="68909">
                        <a:moveTo>
                          <a:pt x="121281" y="68909"/>
                        </a:moveTo>
                        <a:lnTo>
                          <a:pt x="0" y="68909"/>
                        </a:lnTo>
                        <a:lnTo>
                          <a:pt x="0" y="0"/>
                        </a:lnTo>
                        <a:lnTo>
                          <a:pt x="121281" y="0"/>
                        </a:lnTo>
                        <a:lnTo>
                          <a:pt x="121281" y="68909"/>
                        </a:lnTo>
                        <a:close/>
                        <a:moveTo>
                          <a:pt x="11026" y="58363"/>
                        </a:moveTo>
                        <a:lnTo>
                          <a:pt x="110255" y="58363"/>
                        </a:lnTo>
                        <a:lnTo>
                          <a:pt x="110255" y="10666"/>
                        </a:lnTo>
                        <a:lnTo>
                          <a:pt x="11026" y="10666"/>
                        </a:lnTo>
                        <a:lnTo>
                          <a:pt x="11026" y="5836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3584" name="Freeform: Shape 3583">
                <a:extLst>
                  <a:ext uri="{FF2B5EF4-FFF2-40B4-BE49-F238E27FC236}">
                    <a16:creationId xmlns:a16="http://schemas.microsoft.com/office/drawing/2014/main" id="{B3986D29-46E4-A6CF-47F5-87DA2D3BD3C1}"/>
                  </a:ext>
                </a:extLst>
              </p:cNvPr>
              <p:cNvSpPr/>
              <p:nvPr/>
            </p:nvSpPr>
            <p:spPr>
              <a:xfrm>
                <a:off x="5103523" y="3071794"/>
                <a:ext cx="521075" cy="205170"/>
              </a:xfrm>
              <a:custGeom>
                <a:avLst/>
                <a:gdLst>
                  <a:gd name="connsiteX0" fmla="*/ 20373 w 521075"/>
                  <a:gd name="connsiteY0" fmla="*/ 205170 h 205170"/>
                  <a:gd name="connsiteX1" fmla="*/ 0 w 521075"/>
                  <a:gd name="connsiteY1" fmla="*/ 179165 h 205170"/>
                  <a:gd name="connsiteX2" fmla="*/ 260538 w 521075"/>
                  <a:gd name="connsiteY2" fmla="*/ 0 h 205170"/>
                  <a:gd name="connsiteX3" fmla="*/ 521075 w 521075"/>
                  <a:gd name="connsiteY3" fmla="*/ 179165 h 205170"/>
                  <a:gd name="connsiteX4" fmla="*/ 500822 w 521075"/>
                  <a:gd name="connsiteY4" fmla="*/ 205170 h 205170"/>
                  <a:gd name="connsiteX5" fmla="*/ 260538 w 521075"/>
                  <a:gd name="connsiteY5" fmla="*/ 41945 h 20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1075" h="205170">
                    <a:moveTo>
                      <a:pt x="20373" y="205170"/>
                    </a:moveTo>
                    <a:lnTo>
                      <a:pt x="0" y="179165"/>
                    </a:lnTo>
                    <a:lnTo>
                      <a:pt x="260538" y="0"/>
                    </a:lnTo>
                    <a:lnTo>
                      <a:pt x="521075" y="179165"/>
                    </a:lnTo>
                    <a:lnTo>
                      <a:pt x="500822" y="205170"/>
                    </a:lnTo>
                    <a:lnTo>
                      <a:pt x="260538" y="41945"/>
                    </a:lnTo>
                    <a:close/>
                  </a:path>
                </a:pathLst>
              </a:custGeom>
              <a:solidFill>
                <a:srgbClr val="CF2C08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85" name="Freeform: Shape 3584">
                <a:extLst>
                  <a:ext uri="{FF2B5EF4-FFF2-40B4-BE49-F238E27FC236}">
                    <a16:creationId xmlns:a16="http://schemas.microsoft.com/office/drawing/2014/main" id="{48E0B819-9247-CD4A-7F1E-EBEC3D3EFE01}"/>
                  </a:ext>
                </a:extLst>
              </p:cNvPr>
              <p:cNvSpPr/>
              <p:nvPr/>
            </p:nvSpPr>
            <p:spPr>
              <a:xfrm>
                <a:off x="5448789" y="3072513"/>
                <a:ext cx="88204" cy="25286"/>
              </a:xfrm>
              <a:custGeom>
                <a:avLst/>
                <a:gdLst>
                  <a:gd name="connsiteX0" fmla="*/ 0 w 88204"/>
                  <a:gd name="connsiteY0" fmla="*/ 0 h 25286"/>
                  <a:gd name="connsiteX1" fmla="*/ 88204 w 88204"/>
                  <a:gd name="connsiteY1" fmla="*/ 0 h 25286"/>
                  <a:gd name="connsiteX2" fmla="*/ 88204 w 88204"/>
                  <a:gd name="connsiteY2" fmla="*/ 25287 h 25286"/>
                  <a:gd name="connsiteX3" fmla="*/ 0 w 88204"/>
                  <a:gd name="connsiteY3" fmla="*/ 25287 h 25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204" h="25286">
                    <a:moveTo>
                      <a:pt x="0" y="0"/>
                    </a:moveTo>
                    <a:lnTo>
                      <a:pt x="88204" y="0"/>
                    </a:lnTo>
                    <a:lnTo>
                      <a:pt x="88204" y="25287"/>
                    </a:lnTo>
                    <a:lnTo>
                      <a:pt x="0" y="25287"/>
                    </a:lnTo>
                    <a:close/>
                  </a:path>
                </a:pathLst>
              </a:custGeom>
              <a:solidFill>
                <a:srgbClr val="1F1F1F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86" name="Freeform: Shape 3585">
                <a:extLst>
                  <a:ext uri="{FF2B5EF4-FFF2-40B4-BE49-F238E27FC236}">
                    <a16:creationId xmlns:a16="http://schemas.microsoft.com/office/drawing/2014/main" id="{ABFC078A-40E9-BF28-AA95-7D4610B2D468}"/>
                  </a:ext>
                </a:extLst>
              </p:cNvPr>
              <p:cNvSpPr/>
              <p:nvPr/>
            </p:nvSpPr>
            <p:spPr>
              <a:xfrm>
                <a:off x="5136360" y="3574293"/>
                <a:ext cx="455401" cy="38109"/>
              </a:xfrm>
              <a:custGeom>
                <a:avLst/>
                <a:gdLst>
                  <a:gd name="connsiteX0" fmla="*/ 0 w 455401"/>
                  <a:gd name="connsiteY0" fmla="*/ 0 h 38109"/>
                  <a:gd name="connsiteX1" fmla="*/ 455402 w 455401"/>
                  <a:gd name="connsiteY1" fmla="*/ 0 h 38109"/>
                  <a:gd name="connsiteX2" fmla="*/ 455402 w 455401"/>
                  <a:gd name="connsiteY2" fmla="*/ 38110 h 38109"/>
                  <a:gd name="connsiteX3" fmla="*/ 0 w 455401"/>
                  <a:gd name="connsiteY3" fmla="*/ 38110 h 38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5401" h="38109">
                    <a:moveTo>
                      <a:pt x="0" y="0"/>
                    </a:moveTo>
                    <a:lnTo>
                      <a:pt x="455402" y="0"/>
                    </a:lnTo>
                    <a:lnTo>
                      <a:pt x="455402" y="38110"/>
                    </a:lnTo>
                    <a:lnTo>
                      <a:pt x="0" y="38110"/>
                    </a:lnTo>
                    <a:close/>
                  </a:path>
                </a:pathLst>
              </a:custGeom>
              <a:solidFill>
                <a:srgbClr val="1F1F1F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587" name="Graphic 2">
              <a:extLst>
                <a:ext uri="{FF2B5EF4-FFF2-40B4-BE49-F238E27FC236}">
                  <a16:creationId xmlns:a16="http://schemas.microsoft.com/office/drawing/2014/main" id="{03142712-B4C2-49E8-048C-68505F9CD8F5}"/>
                </a:ext>
              </a:extLst>
            </p:cNvPr>
            <p:cNvGrpSpPr/>
            <p:nvPr/>
          </p:nvGrpSpPr>
          <p:grpSpPr>
            <a:xfrm>
              <a:off x="4608915" y="2790559"/>
              <a:ext cx="572745" cy="821844"/>
              <a:chOff x="4608915" y="2790559"/>
              <a:chExt cx="572745" cy="821844"/>
            </a:xfrm>
          </p:grpSpPr>
          <p:sp>
            <p:nvSpPr>
              <p:cNvPr id="3588" name="Freeform: Shape 3587">
                <a:extLst>
                  <a:ext uri="{FF2B5EF4-FFF2-40B4-BE49-F238E27FC236}">
                    <a16:creationId xmlns:a16="http://schemas.microsoft.com/office/drawing/2014/main" id="{81AB28A2-2052-BCF0-1B42-6B83D5E75A8A}"/>
                  </a:ext>
                </a:extLst>
              </p:cNvPr>
              <p:cNvSpPr/>
              <p:nvPr/>
            </p:nvSpPr>
            <p:spPr>
              <a:xfrm>
                <a:off x="4965704" y="3362172"/>
                <a:ext cx="173651" cy="243879"/>
              </a:xfrm>
              <a:custGeom>
                <a:avLst/>
                <a:gdLst>
                  <a:gd name="connsiteX0" fmla="*/ 8029 w 173651"/>
                  <a:gd name="connsiteY0" fmla="*/ 243880 h 243879"/>
                  <a:gd name="connsiteX1" fmla="*/ 0 w 173651"/>
                  <a:gd name="connsiteY1" fmla="*/ 243520 h 243879"/>
                  <a:gd name="connsiteX2" fmla="*/ 1798 w 173651"/>
                  <a:gd name="connsiteY2" fmla="*/ 225544 h 243879"/>
                  <a:gd name="connsiteX3" fmla="*/ 53450 w 173651"/>
                  <a:gd name="connsiteY3" fmla="*/ 212001 h 243879"/>
                  <a:gd name="connsiteX4" fmla="*/ 66393 w 173651"/>
                  <a:gd name="connsiteY4" fmla="*/ 180962 h 243879"/>
                  <a:gd name="connsiteX5" fmla="*/ 67591 w 173651"/>
                  <a:gd name="connsiteY5" fmla="*/ 63277 h 243879"/>
                  <a:gd name="connsiteX6" fmla="*/ 67591 w 173651"/>
                  <a:gd name="connsiteY6" fmla="*/ 63277 h 243879"/>
                  <a:gd name="connsiteX7" fmla="*/ 81373 w 173651"/>
                  <a:gd name="connsiteY7" fmla="*/ 28762 h 243879"/>
                  <a:gd name="connsiteX8" fmla="*/ 173652 w 173651"/>
                  <a:gd name="connsiteY8" fmla="*/ 0 h 243879"/>
                  <a:gd name="connsiteX9" fmla="*/ 173652 w 173651"/>
                  <a:gd name="connsiteY9" fmla="*/ 18096 h 243879"/>
                  <a:gd name="connsiteX10" fmla="*/ 95155 w 173651"/>
                  <a:gd name="connsiteY10" fmla="*/ 40507 h 243879"/>
                  <a:gd name="connsiteX11" fmla="*/ 85687 w 173651"/>
                  <a:gd name="connsiteY11" fmla="*/ 62438 h 243879"/>
                  <a:gd name="connsiteX12" fmla="*/ 84489 w 173651"/>
                  <a:gd name="connsiteY12" fmla="*/ 181322 h 243879"/>
                  <a:gd name="connsiteX13" fmla="*/ 65314 w 173651"/>
                  <a:gd name="connsiteY13" fmla="*/ 225544 h 243879"/>
                  <a:gd name="connsiteX14" fmla="*/ 8029 w 173651"/>
                  <a:gd name="connsiteY14" fmla="*/ 243880 h 243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3651" h="243879">
                    <a:moveTo>
                      <a:pt x="8029" y="243880"/>
                    </a:moveTo>
                    <a:cubicBezTo>
                      <a:pt x="3476" y="243880"/>
                      <a:pt x="479" y="243640"/>
                      <a:pt x="0" y="243520"/>
                    </a:cubicBezTo>
                    <a:lnTo>
                      <a:pt x="1798" y="225544"/>
                    </a:lnTo>
                    <a:cubicBezTo>
                      <a:pt x="2157" y="225544"/>
                      <a:pt x="34874" y="228540"/>
                      <a:pt x="53450" y="212001"/>
                    </a:cubicBezTo>
                    <a:cubicBezTo>
                      <a:pt x="61839" y="204571"/>
                      <a:pt x="66033" y="194385"/>
                      <a:pt x="66393" y="180962"/>
                    </a:cubicBezTo>
                    <a:cubicBezTo>
                      <a:pt x="68070" y="115528"/>
                      <a:pt x="67591" y="63756"/>
                      <a:pt x="67591" y="63277"/>
                    </a:cubicBezTo>
                    <a:lnTo>
                      <a:pt x="67591" y="63277"/>
                    </a:lnTo>
                    <a:cubicBezTo>
                      <a:pt x="67591" y="63277"/>
                      <a:pt x="66033" y="45420"/>
                      <a:pt x="81373" y="28762"/>
                    </a:cubicBezTo>
                    <a:cubicBezTo>
                      <a:pt x="98750" y="9707"/>
                      <a:pt x="129789" y="0"/>
                      <a:pt x="173652" y="0"/>
                    </a:cubicBezTo>
                    <a:lnTo>
                      <a:pt x="173652" y="18096"/>
                    </a:lnTo>
                    <a:cubicBezTo>
                      <a:pt x="126074" y="18096"/>
                      <a:pt x="104742" y="30320"/>
                      <a:pt x="95155" y="40507"/>
                    </a:cubicBezTo>
                    <a:cubicBezTo>
                      <a:pt x="85088" y="51293"/>
                      <a:pt x="85687" y="62079"/>
                      <a:pt x="85687" y="62438"/>
                    </a:cubicBezTo>
                    <a:cubicBezTo>
                      <a:pt x="85687" y="63637"/>
                      <a:pt x="86167" y="115648"/>
                      <a:pt x="84489" y="181322"/>
                    </a:cubicBezTo>
                    <a:cubicBezTo>
                      <a:pt x="84010" y="199897"/>
                      <a:pt x="77538" y="214758"/>
                      <a:pt x="65314" y="225544"/>
                    </a:cubicBezTo>
                    <a:cubicBezTo>
                      <a:pt x="47218" y="241603"/>
                      <a:pt x="21092" y="243880"/>
                      <a:pt x="8029" y="243880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89" name="Freeform: Shape 3588">
                <a:extLst>
                  <a:ext uri="{FF2B5EF4-FFF2-40B4-BE49-F238E27FC236}">
                    <a16:creationId xmlns:a16="http://schemas.microsoft.com/office/drawing/2014/main" id="{566779DD-B86D-478A-0D2B-6F422FA392DA}"/>
                  </a:ext>
                </a:extLst>
              </p:cNvPr>
              <p:cNvSpPr/>
              <p:nvPr/>
            </p:nvSpPr>
            <p:spPr>
              <a:xfrm>
                <a:off x="4832918" y="3071794"/>
                <a:ext cx="130269" cy="505615"/>
              </a:xfrm>
              <a:custGeom>
                <a:avLst/>
                <a:gdLst>
                  <a:gd name="connsiteX0" fmla="*/ 130269 w 130269"/>
                  <a:gd name="connsiteY0" fmla="*/ 505616 h 505615"/>
                  <a:gd name="connsiteX1" fmla="*/ 0 w 130269"/>
                  <a:gd name="connsiteY1" fmla="*/ 505616 h 505615"/>
                  <a:gd name="connsiteX2" fmla="*/ 54049 w 130269"/>
                  <a:gd name="connsiteY2" fmla="*/ 0 h 505615"/>
                  <a:gd name="connsiteX3" fmla="*/ 86167 w 130269"/>
                  <a:gd name="connsiteY3" fmla="*/ 0 h 505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0269" h="505615">
                    <a:moveTo>
                      <a:pt x="130269" y="505616"/>
                    </a:moveTo>
                    <a:lnTo>
                      <a:pt x="0" y="505616"/>
                    </a:lnTo>
                    <a:lnTo>
                      <a:pt x="54049" y="0"/>
                    </a:lnTo>
                    <a:lnTo>
                      <a:pt x="86167" y="0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3590" name="Graphic 2">
                <a:extLst>
                  <a:ext uri="{FF2B5EF4-FFF2-40B4-BE49-F238E27FC236}">
                    <a16:creationId xmlns:a16="http://schemas.microsoft.com/office/drawing/2014/main" id="{165FB7A2-5EF9-5707-67B9-27C862A5F8BD}"/>
                  </a:ext>
                </a:extLst>
              </p:cNvPr>
              <p:cNvGrpSpPr/>
              <p:nvPr/>
            </p:nvGrpSpPr>
            <p:grpSpPr>
              <a:xfrm>
                <a:off x="4608915" y="2790559"/>
                <a:ext cx="533731" cy="579466"/>
                <a:chOff x="4608915" y="2790559"/>
                <a:chExt cx="533731" cy="579466"/>
              </a:xfrm>
            </p:grpSpPr>
            <p:sp>
              <p:nvSpPr>
                <p:cNvPr id="3591" name="Freeform: Shape 3590">
                  <a:extLst>
                    <a:ext uri="{FF2B5EF4-FFF2-40B4-BE49-F238E27FC236}">
                      <a16:creationId xmlns:a16="http://schemas.microsoft.com/office/drawing/2014/main" id="{4FADDE3B-1A98-EC49-D46F-0551F32EEB10}"/>
                    </a:ext>
                  </a:extLst>
                </p:cNvPr>
                <p:cNvSpPr/>
                <p:nvPr/>
              </p:nvSpPr>
              <p:spPr>
                <a:xfrm>
                  <a:off x="4928655" y="2859384"/>
                  <a:ext cx="116835" cy="54704"/>
                </a:xfrm>
                <a:custGeom>
                  <a:avLst/>
                  <a:gdLst>
                    <a:gd name="connsiteX0" fmla="*/ 1336 w 116835"/>
                    <a:gd name="connsiteY0" fmla="*/ 7718 h 54704"/>
                    <a:gd name="connsiteX1" fmla="*/ 18 w 116835"/>
                    <a:gd name="connsiteY1" fmla="*/ 3883 h 54704"/>
                    <a:gd name="connsiteX2" fmla="*/ 5171 w 116835"/>
                    <a:gd name="connsiteY2" fmla="*/ 48 h 54704"/>
                    <a:gd name="connsiteX3" fmla="*/ 115067 w 116835"/>
                    <a:gd name="connsiteY3" fmla="*/ 46547 h 54704"/>
                    <a:gd name="connsiteX4" fmla="*/ 115906 w 116835"/>
                    <a:gd name="connsiteY4" fmla="*/ 52899 h 54704"/>
                    <a:gd name="connsiteX5" fmla="*/ 109554 w 116835"/>
                    <a:gd name="connsiteY5" fmla="*/ 53738 h 54704"/>
                    <a:gd name="connsiteX6" fmla="*/ 3973 w 116835"/>
                    <a:gd name="connsiteY6" fmla="*/ 9156 h 54704"/>
                    <a:gd name="connsiteX7" fmla="*/ 1336 w 116835"/>
                    <a:gd name="connsiteY7" fmla="*/ 7718 h 54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6835" h="54704">
                      <a:moveTo>
                        <a:pt x="1336" y="7718"/>
                      </a:moveTo>
                      <a:cubicBezTo>
                        <a:pt x="378" y="6760"/>
                        <a:pt x="-102" y="5322"/>
                        <a:pt x="18" y="3883"/>
                      </a:cubicBezTo>
                      <a:cubicBezTo>
                        <a:pt x="378" y="1367"/>
                        <a:pt x="2655" y="-311"/>
                        <a:pt x="5171" y="48"/>
                      </a:cubicBezTo>
                      <a:cubicBezTo>
                        <a:pt x="45199" y="5801"/>
                        <a:pt x="83189" y="21860"/>
                        <a:pt x="115067" y="46547"/>
                      </a:cubicBezTo>
                      <a:cubicBezTo>
                        <a:pt x="116984" y="47985"/>
                        <a:pt x="117464" y="50862"/>
                        <a:pt x="115906" y="52899"/>
                      </a:cubicBezTo>
                      <a:cubicBezTo>
                        <a:pt x="114348" y="54936"/>
                        <a:pt x="111592" y="55296"/>
                        <a:pt x="109554" y="53738"/>
                      </a:cubicBezTo>
                      <a:cubicBezTo>
                        <a:pt x="78994" y="30129"/>
                        <a:pt x="42442" y="14669"/>
                        <a:pt x="3973" y="9156"/>
                      </a:cubicBezTo>
                      <a:cubicBezTo>
                        <a:pt x="2894" y="8797"/>
                        <a:pt x="2055" y="8437"/>
                        <a:pt x="1336" y="7718"/>
                      </a:cubicBezTo>
                      <a:close/>
                    </a:path>
                  </a:pathLst>
                </a:custGeom>
                <a:solidFill>
                  <a:srgbClr val="C1D4E0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92" name="Freeform: Shape 3591">
                  <a:extLst>
                    <a:ext uri="{FF2B5EF4-FFF2-40B4-BE49-F238E27FC236}">
                      <a16:creationId xmlns:a16="http://schemas.microsoft.com/office/drawing/2014/main" id="{7246A00D-7EBD-80B5-E066-D13432ECE9A0}"/>
                    </a:ext>
                  </a:extLst>
                </p:cNvPr>
                <p:cNvSpPr/>
                <p:nvPr/>
              </p:nvSpPr>
              <p:spPr>
                <a:xfrm>
                  <a:off x="4937523" y="2797785"/>
                  <a:ext cx="173819" cy="91398"/>
                </a:xfrm>
                <a:custGeom>
                  <a:avLst/>
                  <a:gdLst>
                    <a:gd name="connsiteX0" fmla="*/ 1337 w 173819"/>
                    <a:gd name="connsiteY0" fmla="*/ 7718 h 91398"/>
                    <a:gd name="connsiteX1" fmla="*/ 18 w 173819"/>
                    <a:gd name="connsiteY1" fmla="*/ 3883 h 91398"/>
                    <a:gd name="connsiteX2" fmla="*/ 5171 w 173819"/>
                    <a:gd name="connsiteY2" fmla="*/ 48 h 91398"/>
                    <a:gd name="connsiteX3" fmla="*/ 172472 w 173819"/>
                    <a:gd name="connsiteY3" fmla="*/ 83699 h 91398"/>
                    <a:gd name="connsiteX4" fmla="*/ 172472 w 173819"/>
                    <a:gd name="connsiteY4" fmla="*/ 83699 h 91398"/>
                    <a:gd name="connsiteX5" fmla="*/ 172472 w 173819"/>
                    <a:gd name="connsiteY5" fmla="*/ 90050 h 91398"/>
                    <a:gd name="connsiteX6" fmla="*/ 166000 w 173819"/>
                    <a:gd name="connsiteY6" fmla="*/ 90050 h 91398"/>
                    <a:gd name="connsiteX7" fmla="*/ 3853 w 173819"/>
                    <a:gd name="connsiteY7" fmla="*/ 9037 h 91398"/>
                    <a:gd name="connsiteX8" fmla="*/ 1337 w 173819"/>
                    <a:gd name="connsiteY8" fmla="*/ 7718 h 91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3819" h="91398">
                      <a:moveTo>
                        <a:pt x="1337" y="7718"/>
                      </a:moveTo>
                      <a:cubicBezTo>
                        <a:pt x="378" y="6760"/>
                        <a:pt x="-102" y="5322"/>
                        <a:pt x="18" y="3883"/>
                      </a:cubicBezTo>
                      <a:cubicBezTo>
                        <a:pt x="378" y="1367"/>
                        <a:pt x="2655" y="-311"/>
                        <a:pt x="5171" y="48"/>
                      </a:cubicBezTo>
                      <a:cubicBezTo>
                        <a:pt x="69048" y="9276"/>
                        <a:pt x="126931" y="38158"/>
                        <a:pt x="172472" y="83699"/>
                      </a:cubicBezTo>
                      <a:lnTo>
                        <a:pt x="172472" y="83699"/>
                      </a:lnTo>
                      <a:cubicBezTo>
                        <a:pt x="174269" y="85496"/>
                        <a:pt x="174269" y="88253"/>
                        <a:pt x="172472" y="90050"/>
                      </a:cubicBezTo>
                      <a:cubicBezTo>
                        <a:pt x="170674" y="91848"/>
                        <a:pt x="167798" y="91848"/>
                        <a:pt x="166000" y="90050"/>
                      </a:cubicBezTo>
                      <a:cubicBezTo>
                        <a:pt x="121898" y="45948"/>
                        <a:pt x="65812" y="17905"/>
                        <a:pt x="3853" y="9037"/>
                      </a:cubicBezTo>
                      <a:cubicBezTo>
                        <a:pt x="2894" y="8797"/>
                        <a:pt x="2056" y="8318"/>
                        <a:pt x="1337" y="7718"/>
                      </a:cubicBezTo>
                      <a:close/>
                    </a:path>
                  </a:pathLst>
                </a:custGeom>
                <a:solidFill>
                  <a:srgbClr val="C1D4E0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93" name="Freeform: Shape 3592">
                  <a:extLst>
                    <a:ext uri="{FF2B5EF4-FFF2-40B4-BE49-F238E27FC236}">
                      <a16:creationId xmlns:a16="http://schemas.microsoft.com/office/drawing/2014/main" id="{9DE5732A-4CE2-FEB9-421D-A957C457F6F9}"/>
                    </a:ext>
                  </a:extLst>
                </p:cNvPr>
                <p:cNvSpPr/>
                <p:nvPr/>
              </p:nvSpPr>
              <p:spPr>
                <a:xfrm>
                  <a:off x="4671327" y="3049095"/>
                  <a:ext cx="25422" cy="125102"/>
                </a:xfrm>
                <a:custGeom>
                  <a:avLst/>
                  <a:gdLst>
                    <a:gd name="connsiteX0" fmla="*/ 17780 w 25422"/>
                    <a:gd name="connsiteY0" fmla="*/ 123726 h 125102"/>
                    <a:gd name="connsiteX1" fmla="*/ 16821 w 25422"/>
                    <a:gd name="connsiteY1" fmla="*/ 122168 h 125102"/>
                    <a:gd name="connsiteX2" fmla="*/ 2080 w 25422"/>
                    <a:gd name="connsiteY2" fmla="*/ 3883 h 125102"/>
                    <a:gd name="connsiteX3" fmla="*/ 7114 w 25422"/>
                    <a:gd name="connsiteY3" fmla="*/ 48 h 125102"/>
                    <a:gd name="connsiteX4" fmla="*/ 10949 w 25422"/>
                    <a:gd name="connsiteY4" fmla="*/ 5082 h 125102"/>
                    <a:gd name="connsiteX5" fmla="*/ 25090 w 25422"/>
                    <a:gd name="connsiteY5" fmla="*/ 118812 h 125102"/>
                    <a:gd name="connsiteX6" fmla="*/ 22574 w 25422"/>
                    <a:gd name="connsiteY6" fmla="*/ 124685 h 125102"/>
                    <a:gd name="connsiteX7" fmla="*/ 17780 w 25422"/>
                    <a:gd name="connsiteY7" fmla="*/ 123726 h 125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422" h="125102">
                      <a:moveTo>
                        <a:pt x="17780" y="123726"/>
                      </a:moveTo>
                      <a:cubicBezTo>
                        <a:pt x="17301" y="123366"/>
                        <a:pt x="17061" y="122767"/>
                        <a:pt x="16821" y="122168"/>
                      </a:cubicBezTo>
                      <a:cubicBezTo>
                        <a:pt x="1841" y="84657"/>
                        <a:pt x="-3312" y="43671"/>
                        <a:pt x="2080" y="3883"/>
                      </a:cubicBezTo>
                      <a:cubicBezTo>
                        <a:pt x="2440" y="1367"/>
                        <a:pt x="4717" y="-311"/>
                        <a:pt x="7114" y="48"/>
                      </a:cubicBezTo>
                      <a:cubicBezTo>
                        <a:pt x="9631" y="408"/>
                        <a:pt x="11308" y="2685"/>
                        <a:pt x="10949" y="5082"/>
                      </a:cubicBezTo>
                      <a:cubicBezTo>
                        <a:pt x="5795" y="43431"/>
                        <a:pt x="10709" y="82740"/>
                        <a:pt x="25090" y="118812"/>
                      </a:cubicBezTo>
                      <a:cubicBezTo>
                        <a:pt x="26049" y="121089"/>
                        <a:pt x="24851" y="123726"/>
                        <a:pt x="22574" y="124685"/>
                      </a:cubicBezTo>
                      <a:cubicBezTo>
                        <a:pt x="20896" y="125524"/>
                        <a:pt x="18978" y="125044"/>
                        <a:pt x="17780" y="123726"/>
                      </a:cubicBezTo>
                      <a:close/>
                    </a:path>
                  </a:pathLst>
                </a:custGeom>
                <a:solidFill>
                  <a:srgbClr val="C1D4E0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94" name="Freeform: Shape 3593">
                  <a:extLst>
                    <a:ext uri="{FF2B5EF4-FFF2-40B4-BE49-F238E27FC236}">
                      <a16:creationId xmlns:a16="http://schemas.microsoft.com/office/drawing/2014/main" id="{8EDBB2A3-F7B7-B501-D31C-1BF65390AF8C}"/>
                    </a:ext>
                  </a:extLst>
                </p:cNvPr>
                <p:cNvSpPr/>
                <p:nvPr/>
              </p:nvSpPr>
              <p:spPr>
                <a:xfrm>
                  <a:off x="4608915" y="3004306"/>
                  <a:ext cx="30071" cy="192934"/>
                </a:xfrm>
                <a:custGeom>
                  <a:avLst/>
                  <a:gdLst>
                    <a:gd name="connsiteX0" fmla="*/ 22309 w 30071"/>
                    <a:gd name="connsiteY0" fmla="*/ 191644 h 192934"/>
                    <a:gd name="connsiteX1" fmla="*/ 21350 w 30071"/>
                    <a:gd name="connsiteY1" fmla="*/ 190086 h 192934"/>
                    <a:gd name="connsiteX2" fmla="*/ 10085 w 30071"/>
                    <a:gd name="connsiteY2" fmla="*/ 3372 h 192934"/>
                    <a:gd name="connsiteX3" fmla="*/ 15598 w 30071"/>
                    <a:gd name="connsiteY3" fmla="*/ 136 h 192934"/>
                    <a:gd name="connsiteX4" fmla="*/ 18833 w 30071"/>
                    <a:gd name="connsiteY4" fmla="*/ 5648 h 192934"/>
                    <a:gd name="connsiteX5" fmla="*/ 29739 w 30071"/>
                    <a:gd name="connsiteY5" fmla="*/ 186611 h 192934"/>
                    <a:gd name="connsiteX6" fmla="*/ 27222 w 30071"/>
                    <a:gd name="connsiteY6" fmla="*/ 192483 h 192934"/>
                    <a:gd name="connsiteX7" fmla="*/ 22309 w 30071"/>
                    <a:gd name="connsiteY7" fmla="*/ 191644 h 192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71" h="192934">
                      <a:moveTo>
                        <a:pt x="22309" y="191644"/>
                      </a:moveTo>
                      <a:cubicBezTo>
                        <a:pt x="21829" y="191165"/>
                        <a:pt x="21590" y="190685"/>
                        <a:pt x="21350" y="190086"/>
                      </a:cubicBezTo>
                      <a:cubicBezTo>
                        <a:pt x="-2618" y="130165"/>
                        <a:pt x="-6453" y="65570"/>
                        <a:pt x="10085" y="3372"/>
                      </a:cubicBezTo>
                      <a:cubicBezTo>
                        <a:pt x="10684" y="975"/>
                        <a:pt x="13201" y="-463"/>
                        <a:pt x="15598" y="136"/>
                      </a:cubicBezTo>
                      <a:cubicBezTo>
                        <a:pt x="17995" y="735"/>
                        <a:pt x="19433" y="3252"/>
                        <a:pt x="18833" y="5648"/>
                      </a:cubicBezTo>
                      <a:cubicBezTo>
                        <a:pt x="2774" y="65929"/>
                        <a:pt x="6489" y="128487"/>
                        <a:pt x="29739" y="186611"/>
                      </a:cubicBezTo>
                      <a:cubicBezTo>
                        <a:pt x="30698" y="188888"/>
                        <a:pt x="29499" y="191524"/>
                        <a:pt x="27222" y="192483"/>
                      </a:cubicBezTo>
                      <a:cubicBezTo>
                        <a:pt x="25425" y="193322"/>
                        <a:pt x="23507" y="192962"/>
                        <a:pt x="22309" y="191644"/>
                      </a:cubicBezTo>
                      <a:close/>
                    </a:path>
                  </a:pathLst>
                </a:custGeom>
                <a:solidFill>
                  <a:srgbClr val="C1D4E0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95" name="Freeform: Shape 3594">
                  <a:extLst>
                    <a:ext uri="{FF2B5EF4-FFF2-40B4-BE49-F238E27FC236}">
                      <a16:creationId xmlns:a16="http://schemas.microsoft.com/office/drawing/2014/main" id="{B1F61472-A0AF-AADB-5080-CDCE52D40478}"/>
                    </a:ext>
                  </a:extLst>
                </p:cNvPr>
                <p:cNvSpPr/>
                <p:nvPr/>
              </p:nvSpPr>
              <p:spPr>
                <a:xfrm>
                  <a:off x="4979737" y="3220981"/>
                  <a:ext cx="102350" cy="79566"/>
                </a:xfrm>
                <a:custGeom>
                  <a:avLst/>
                  <a:gdLst>
                    <a:gd name="connsiteX0" fmla="*/ 1307 w 102350"/>
                    <a:gd name="connsiteY0" fmla="*/ 78154 h 79566"/>
                    <a:gd name="connsiteX1" fmla="*/ 348 w 102350"/>
                    <a:gd name="connsiteY1" fmla="*/ 76716 h 79566"/>
                    <a:gd name="connsiteX2" fmla="*/ 2865 w 102350"/>
                    <a:gd name="connsiteY2" fmla="*/ 70843 h 79566"/>
                    <a:gd name="connsiteX3" fmla="*/ 94305 w 102350"/>
                    <a:gd name="connsiteY3" fmla="*/ 1694 h 79566"/>
                    <a:gd name="connsiteX4" fmla="*/ 100657 w 102350"/>
                    <a:gd name="connsiteY4" fmla="*/ 975 h 79566"/>
                    <a:gd name="connsiteX5" fmla="*/ 101376 w 102350"/>
                    <a:gd name="connsiteY5" fmla="*/ 7327 h 79566"/>
                    <a:gd name="connsiteX6" fmla="*/ 6221 w 102350"/>
                    <a:gd name="connsiteY6" fmla="*/ 79232 h 79566"/>
                    <a:gd name="connsiteX7" fmla="*/ 1307 w 102350"/>
                    <a:gd name="connsiteY7" fmla="*/ 78154 h 79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2350" h="79566">
                      <a:moveTo>
                        <a:pt x="1307" y="78154"/>
                      </a:moveTo>
                      <a:cubicBezTo>
                        <a:pt x="948" y="77674"/>
                        <a:pt x="588" y="77195"/>
                        <a:pt x="348" y="76716"/>
                      </a:cubicBezTo>
                      <a:cubicBezTo>
                        <a:pt x="-610" y="74438"/>
                        <a:pt x="468" y="71802"/>
                        <a:pt x="2865" y="70843"/>
                      </a:cubicBezTo>
                      <a:cubicBezTo>
                        <a:pt x="38578" y="56222"/>
                        <a:pt x="70217" y="32254"/>
                        <a:pt x="94305" y="1694"/>
                      </a:cubicBezTo>
                      <a:cubicBezTo>
                        <a:pt x="95863" y="-223"/>
                        <a:pt x="98739" y="-583"/>
                        <a:pt x="100657" y="975"/>
                      </a:cubicBezTo>
                      <a:cubicBezTo>
                        <a:pt x="102574" y="2533"/>
                        <a:pt x="102934" y="5289"/>
                        <a:pt x="101376" y="7327"/>
                      </a:cubicBezTo>
                      <a:cubicBezTo>
                        <a:pt x="76329" y="39085"/>
                        <a:pt x="43372" y="64012"/>
                        <a:pt x="6221" y="79232"/>
                      </a:cubicBezTo>
                      <a:cubicBezTo>
                        <a:pt x="4543" y="79951"/>
                        <a:pt x="2625" y="79472"/>
                        <a:pt x="1307" y="78154"/>
                      </a:cubicBezTo>
                      <a:close/>
                    </a:path>
                  </a:pathLst>
                </a:custGeom>
                <a:solidFill>
                  <a:srgbClr val="C1D4E0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96" name="Freeform: Shape 3595">
                  <a:extLst>
                    <a:ext uri="{FF2B5EF4-FFF2-40B4-BE49-F238E27FC236}">
                      <a16:creationId xmlns:a16="http://schemas.microsoft.com/office/drawing/2014/main" id="{AD04EAA7-63FF-C0CF-75FD-0E7232D79CAC}"/>
                    </a:ext>
                  </a:extLst>
                </p:cNvPr>
                <p:cNvSpPr/>
                <p:nvPr/>
              </p:nvSpPr>
              <p:spPr>
                <a:xfrm>
                  <a:off x="4968197" y="3259451"/>
                  <a:ext cx="162785" cy="110574"/>
                </a:xfrm>
                <a:custGeom>
                  <a:avLst/>
                  <a:gdLst>
                    <a:gd name="connsiteX0" fmla="*/ 1342 w 162785"/>
                    <a:gd name="connsiteY0" fmla="*/ 109193 h 110574"/>
                    <a:gd name="connsiteX1" fmla="*/ 143 w 162785"/>
                    <a:gd name="connsiteY1" fmla="*/ 107156 h 110574"/>
                    <a:gd name="connsiteX2" fmla="*/ 3379 w 162785"/>
                    <a:gd name="connsiteY2" fmla="*/ 101643 h 110574"/>
                    <a:gd name="connsiteX3" fmla="*/ 154740 w 162785"/>
                    <a:gd name="connsiteY3" fmla="*/ 1694 h 110574"/>
                    <a:gd name="connsiteX4" fmla="*/ 161092 w 162785"/>
                    <a:gd name="connsiteY4" fmla="*/ 975 h 110574"/>
                    <a:gd name="connsiteX5" fmla="*/ 161811 w 162785"/>
                    <a:gd name="connsiteY5" fmla="*/ 7327 h 110574"/>
                    <a:gd name="connsiteX6" fmla="*/ 5776 w 162785"/>
                    <a:gd name="connsiteY6" fmla="*/ 110391 h 110574"/>
                    <a:gd name="connsiteX7" fmla="*/ 1342 w 162785"/>
                    <a:gd name="connsiteY7" fmla="*/ 109193 h 110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2785" h="110574">
                      <a:moveTo>
                        <a:pt x="1342" y="109193"/>
                      </a:moveTo>
                      <a:cubicBezTo>
                        <a:pt x="742" y="108713"/>
                        <a:pt x="383" y="107994"/>
                        <a:pt x="143" y="107156"/>
                      </a:cubicBezTo>
                      <a:cubicBezTo>
                        <a:pt x="-456" y="104759"/>
                        <a:pt x="862" y="102242"/>
                        <a:pt x="3379" y="101643"/>
                      </a:cubicBezTo>
                      <a:cubicBezTo>
                        <a:pt x="63660" y="85464"/>
                        <a:pt x="115911" y="50829"/>
                        <a:pt x="154740" y="1694"/>
                      </a:cubicBezTo>
                      <a:cubicBezTo>
                        <a:pt x="156298" y="-223"/>
                        <a:pt x="159174" y="-583"/>
                        <a:pt x="161092" y="975"/>
                      </a:cubicBezTo>
                      <a:cubicBezTo>
                        <a:pt x="163009" y="2413"/>
                        <a:pt x="163369" y="5409"/>
                        <a:pt x="161811" y="7327"/>
                      </a:cubicBezTo>
                      <a:cubicBezTo>
                        <a:pt x="121903" y="58020"/>
                        <a:pt x="67854" y="93613"/>
                        <a:pt x="5776" y="110391"/>
                      </a:cubicBezTo>
                      <a:cubicBezTo>
                        <a:pt x="4098" y="110871"/>
                        <a:pt x="2540" y="110391"/>
                        <a:pt x="1342" y="109193"/>
                      </a:cubicBezTo>
                      <a:close/>
                    </a:path>
                  </a:pathLst>
                </a:custGeom>
                <a:solidFill>
                  <a:srgbClr val="C1D4E0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3597" name="Graphic 2">
                  <a:extLst>
                    <a:ext uri="{FF2B5EF4-FFF2-40B4-BE49-F238E27FC236}">
                      <a16:creationId xmlns:a16="http://schemas.microsoft.com/office/drawing/2014/main" id="{CF98BFCE-8D34-6995-D693-C95AC10DD6F6}"/>
                    </a:ext>
                  </a:extLst>
                </p:cNvPr>
                <p:cNvGrpSpPr/>
                <p:nvPr/>
              </p:nvGrpSpPr>
              <p:grpSpPr>
                <a:xfrm>
                  <a:off x="4617573" y="2790559"/>
                  <a:ext cx="525073" cy="494322"/>
                  <a:chOff x="4617573" y="2790559"/>
                  <a:chExt cx="525073" cy="494322"/>
                </a:xfrm>
                <a:solidFill>
                  <a:srgbClr val="FFA929"/>
                </a:solidFill>
              </p:grpSpPr>
              <p:sp>
                <p:nvSpPr>
                  <p:cNvPr id="3598" name="Freeform: Shape 3597">
                    <a:extLst>
                      <a:ext uri="{FF2B5EF4-FFF2-40B4-BE49-F238E27FC236}">
                        <a16:creationId xmlns:a16="http://schemas.microsoft.com/office/drawing/2014/main" id="{614CD54D-DE36-8002-96D4-D16A812BEEE6}"/>
                      </a:ext>
                    </a:extLst>
                  </p:cNvPr>
                  <p:cNvSpPr/>
                  <p:nvPr/>
                </p:nvSpPr>
                <p:spPr>
                  <a:xfrm>
                    <a:off x="4882240" y="2790559"/>
                    <a:ext cx="81839" cy="301811"/>
                  </a:xfrm>
                  <a:custGeom>
                    <a:avLst/>
                    <a:gdLst>
                      <a:gd name="connsiteX0" fmla="*/ 75554 w 81839"/>
                      <a:gd name="connsiteY0" fmla="*/ 155879 h 301811"/>
                      <a:gd name="connsiteX1" fmla="*/ 19108 w 81839"/>
                      <a:gd name="connsiteY1" fmla="*/ 301728 h 301811"/>
                      <a:gd name="connsiteX2" fmla="*/ 6285 w 81839"/>
                      <a:gd name="connsiteY2" fmla="*/ 145932 h 301811"/>
                      <a:gd name="connsiteX3" fmla="*/ 62731 w 81839"/>
                      <a:gd name="connsiteY3" fmla="*/ 84 h 301811"/>
                      <a:gd name="connsiteX4" fmla="*/ 75554 w 81839"/>
                      <a:gd name="connsiteY4" fmla="*/ 155879 h 30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839" h="301811">
                        <a:moveTo>
                          <a:pt x="75554" y="155879"/>
                        </a:moveTo>
                        <a:cubicBezTo>
                          <a:pt x="63450" y="239170"/>
                          <a:pt x="38163" y="304484"/>
                          <a:pt x="19108" y="301728"/>
                        </a:cubicBezTo>
                        <a:cubicBezTo>
                          <a:pt x="-67" y="298971"/>
                          <a:pt x="-5699" y="229223"/>
                          <a:pt x="6285" y="145932"/>
                        </a:cubicBezTo>
                        <a:cubicBezTo>
                          <a:pt x="18389" y="62642"/>
                          <a:pt x="43556" y="-2672"/>
                          <a:pt x="62731" y="84"/>
                        </a:cubicBezTo>
                        <a:cubicBezTo>
                          <a:pt x="81906" y="2841"/>
                          <a:pt x="87538" y="72589"/>
                          <a:pt x="75554" y="155879"/>
                        </a:cubicBezTo>
                        <a:close/>
                      </a:path>
                    </a:pathLst>
                  </a:custGeom>
                  <a:solidFill>
                    <a:srgbClr val="FFA929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99" name="Freeform: Shape 3598">
                    <a:extLst>
                      <a:ext uri="{FF2B5EF4-FFF2-40B4-BE49-F238E27FC236}">
                        <a16:creationId xmlns:a16="http://schemas.microsoft.com/office/drawing/2014/main" id="{24E2BEE4-0D2C-CFB4-5E8E-4BD0C3C6416B}"/>
                      </a:ext>
                    </a:extLst>
                  </p:cNvPr>
                  <p:cNvSpPr/>
                  <p:nvPr/>
                </p:nvSpPr>
                <p:spPr>
                  <a:xfrm>
                    <a:off x="4617573" y="3083585"/>
                    <a:ext cx="284261" cy="130295"/>
                  </a:xfrm>
                  <a:custGeom>
                    <a:avLst/>
                    <a:gdLst>
                      <a:gd name="connsiteX0" fmla="*/ 129179 w 284261"/>
                      <a:gd name="connsiteY0" fmla="*/ 32670 h 130295"/>
                      <a:gd name="connsiteX1" fmla="*/ 283656 w 284261"/>
                      <a:gd name="connsiteY1" fmla="*/ 8702 h 130295"/>
                      <a:gd name="connsiteX2" fmla="*/ 155065 w 284261"/>
                      <a:gd name="connsiteY2" fmla="*/ 97625 h 130295"/>
                      <a:gd name="connsiteX3" fmla="*/ 588 w 284261"/>
                      <a:gd name="connsiteY3" fmla="*/ 121593 h 130295"/>
                      <a:gd name="connsiteX4" fmla="*/ 129179 w 284261"/>
                      <a:gd name="connsiteY4" fmla="*/ 32670 h 1302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261" h="130295">
                        <a:moveTo>
                          <a:pt x="129179" y="32670"/>
                        </a:moveTo>
                        <a:cubicBezTo>
                          <a:pt x="207316" y="1511"/>
                          <a:pt x="276465" y="-9275"/>
                          <a:pt x="283656" y="8702"/>
                        </a:cubicBezTo>
                        <a:cubicBezTo>
                          <a:pt x="290847" y="26678"/>
                          <a:pt x="233202" y="66466"/>
                          <a:pt x="155065" y="97625"/>
                        </a:cubicBezTo>
                        <a:cubicBezTo>
                          <a:pt x="76928" y="128784"/>
                          <a:pt x="7779" y="139570"/>
                          <a:pt x="588" y="121593"/>
                        </a:cubicBezTo>
                        <a:cubicBezTo>
                          <a:pt x="-6483" y="103737"/>
                          <a:pt x="51042" y="63949"/>
                          <a:pt x="129179" y="32670"/>
                        </a:cubicBezTo>
                        <a:close/>
                      </a:path>
                    </a:pathLst>
                  </a:custGeom>
                  <a:solidFill>
                    <a:srgbClr val="FFA929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600" name="Freeform: Shape 3599">
                    <a:extLst>
                      <a:ext uri="{FF2B5EF4-FFF2-40B4-BE49-F238E27FC236}">
                        <a16:creationId xmlns:a16="http://schemas.microsoft.com/office/drawing/2014/main" id="{2994A705-30CC-A0B0-4497-82B0501ECD9D}"/>
                      </a:ext>
                    </a:extLst>
                  </p:cNvPr>
                  <p:cNvSpPr/>
                  <p:nvPr/>
                </p:nvSpPr>
                <p:spPr>
                  <a:xfrm>
                    <a:off x="4899376" y="3088324"/>
                    <a:ext cx="243270" cy="196558"/>
                  </a:xfrm>
                  <a:custGeom>
                    <a:avLst/>
                    <a:gdLst>
                      <a:gd name="connsiteX0" fmla="*/ 100004 w 243270"/>
                      <a:gd name="connsiteY0" fmla="*/ 125723 h 196558"/>
                      <a:gd name="connsiteX1" fmla="*/ 1972 w 243270"/>
                      <a:gd name="connsiteY1" fmla="*/ 3963 h 196558"/>
                      <a:gd name="connsiteX2" fmla="*/ 143266 w 243270"/>
                      <a:gd name="connsiteY2" fmla="*/ 70835 h 196558"/>
                      <a:gd name="connsiteX3" fmla="*/ 241298 w 243270"/>
                      <a:gd name="connsiteY3" fmla="*/ 192595 h 196558"/>
                      <a:gd name="connsiteX4" fmla="*/ 100004 w 243270"/>
                      <a:gd name="connsiteY4" fmla="*/ 125723 h 1965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270" h="196558">
                        <a:moveTo>
                          <a:pt x="100004" y="125723"/>
                        </a:moveTo>
                        <a:cubicBezTo>
                          <a:pt x="33851" y="73592"/>
                          <a:pt x="-10012" y="19063"/>
                          <a:pt x="1972" y="3963"/>
                        </a:cubicBezTo>
                        <a:cubicBezTo>
                          <a:pt x="13957" y="-11257"/>
                          <a:pt x="77233" y="18704"/>
                          <a:pt x="143266" y="70835"/>
                        </a:cubicBezTo>
                        <a:cubicBezTo>
                          <a:pt x="209420" y="122967"/>
                          <a:pt x="253282" y="177495"/>
                          <a:pt x="241298" y="192595"/>
                        </a:cubicBezTo>
                        <a:cubicBezTo>
                          <a:pt x="229314" y="207815"/>
                          <a:pt x="166037" y="177855"/>
                          <a:pt x="100004" y="125723"/>
                        </a:cubicBezTo>
                        <a:close/>
                      </a:path>
                    </a:pathLst>
                  </a:custGeom>
                  <a:solidFill>
                    <a:srgbClr val="FFA929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3601" name="Freeform: Shape 3600">
                <a:extLst>
                  <a:ext uri="{FF2B5EF4-FFF2-40B4-BE49-F238E27FC236}">
                    <a16:creationId xmlns:a16="http://schemas.microsoft.com/office/drawing/2014/main" id="{E4FD4781-0C77-FD13-9EF0-DF0D572B708B}"/>
                  </a:ext>
                </a:extLst>
              </p:cNvPr>
              <p:cNvSpPr/>
              <p:nvPr/>
            </p:nvSpPr>
            <p:spPr>
              <a:xfrm>
                <a:off x="4869231" y="3061128"/>
                <a:ext cx="67591" cy="67591"/>
              </a:xfrm>
              <a:custGeom>
                <a:avLst/>
                <a:gdLst>
                  <a:gd name="connsiteX0" fmla="*/ 67591 w 67591"/>
                  <a:gd name="connsiteY0" fmla="*/ 33796 h 67591"/>
                  <a:gd name="connsiteX1" fmla="*/ 33796 w 67591"/>
                  <a:gd name="connsiteY1" fmla="*/ 67591 h 67591"/>
                  <a:gd name="connsiteX2" fmla="*/ 0 w 67591"/>
                  <a:gd name="connsiteY2" fmla="*/ 33796 h 67591"/>
                  <a:gd name="connsiteX3" fmla="*/ 33796 w 67591"/>
                  <a:gd name="connsiteY3" fmla="*/ 0 h 67591"/>
                  <a:gd name="connsiteX4" fmla="*/ 67591 w 67591"/>
                  <a:gd name="connsiteY4" fmla="*/ 33796 h 67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591" h="67591">
                    <a:moveTo>
                      <a:pt x="67591" y="33796"/>
                    </a:moveTo>
                    <a:cubicBezTo>
                      <a:pt x="67591" y="52491"/>
                      <a:pt x="52491" y="67591"/>
                      <a:pt x="33796" y="67591"/>
                    </a:cubicBezTo>
                    <a:cubicBezTo>
                      <a:pt x="15220" y="67591"/>
                      <a:pt x="0" y="52491"/>
                      <a:pt x="0" y="33796"/>
                    </a:cubicBezTo>
                    <a:cubicBezTo>
                      <a:pt x="0" y="15100"/>
                      <a:pt x="15100" y="0"/>
                      <a:pt x="33796" y="0"/>
                    </a:cubicBezTo>
                    <a:cubicBezTo>
                      <a:pt x="52491" y="0"/>
                      <a:pt x="67591" y="15100"/>
                      <a:pt x="67591" y="33796"/>
                    </a:cubicBez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02" name="Freeform: Shape 3601">
                <a:extLst>
                  <a:ext uri="{FF2B5EF4-FFF2-40B4-BE49-F238E27FC236}">
                    <a16:creationId xmlns:a16="http://schemas.microsoft.com/office/drawing/2014/main" id="{A2410C18-47D2-0D05-72CE-D055CB9F7078}"/>
                  </a:ext>
                </a:extLst>
              </p:cNvPr>
              <p:cNvSpPr/>
              <p:nvPr/>
            </p:nvSpPr>
            <p:spPr>
              <a:xfrm>
                <a:off x="4812905" y="3574293"/>
                <a:ext cx="170416" cy="38109"/>
              </a:xfrm>
              <a:custGeom>
                <a:avLst/>
                <a:gdLst>
                  <a:gd name="connsiteX0" fmla="*/ 0 w 170416"/>
                  <a:gd name="connsiteY0" fmla="*/ 0 h 38109"/>
                  <a:gd name="connsiteX1" fmla="*/ 170416 w 170416"/>
                  <a:gd name="connsiteY1" fmla="*/ 0 h 38109"/>
                  <a:gd name="connsiteX2" fmla="*/ 170416 w 170416"/>
                  <a:gd name="connsiteY2" fmla="*/ 38110 h 38109"/>
                  <a:gd name="connsiteX3" fmla="*/ 0 w 170416"/>
                  <a:gd name="connsiteY3" fmla="*/ 38110 h 38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0416" h="38109">
                    <a:moveTo>
                      <a:pt x="0" y="0"/>
                    </a:moveTo>
                    <a:lnTo>
                      <a:pt x="170416" y="0"/>
                    </a:lnTo>
                    <a:lnTo>
                      <a:pt x="170416" y="38110"/>
                    </a:lnTo>
                    <a:lnTo>
                      <a:pt x="0" y="38110"/>
                    </a:lnTo>
                    <a:close/>
                  </a:path>
                </a:pathLst>
              </a:custGeom>
              <a:solidFill>
                <a:srgbClr val="1F1F1F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3603" name="Graphic 2">
                <a:extLst>
                  <a:ext uri="{FF2B5EF4-FFF2-40B4-BE49-F238E27FC236}">
                    <a16:creationId xmlns:a16="http://schemas.microsoft.com/office/drawing/2014/main" id="{B1A804F2-3B9B-065A-68C8-F24F8CAF997B}"/>
                  </a:ext>
                </a:extLst>
              </p:cNvPr>
              <p:cNvGrpSpPr/>
              <p:nvPr/>
            </p:nvGrpSpPr>
            <p:grpSpPr>
              <a:xfrm>
                <a:off x="5087224" y="3339522"/>
                <a:ext cx="94435" cy="66872"/>
                <a:chOff x="5087224" y="3339522"/>
                <a:chExt cx="94435" cy="66872"/>
              </a:xfrm>
            </p:grpSpPr>
            <p:sp>
              <p:nvSpPr>
                <p:cNvPr id="3604" name="Freeform: Shape 3603">
                  <a:extLst>
                    <a:ext uri="{FF2B5EF4-FFF2-40B4-BE49-F238E27FC236}">
                      <a16:creationId xmlns:a16="http://schemas.microsoft.com/office/drawing/2014/main" id="{17993C38-A08B-6C4A-4F8D-55B8D9EE101A}"/>
                    </a:ext>
                  </a:extLst>
                </p:cNvPr>
                <p:cNvSpPr/>
                <p:nvPr/>
              </p:nvSpPr>
              <p:spPr>
                <a:xfrm>
                  <a:off x="5124615" y="3346952"/>
                  <a:ext cx="57044" cy="16897"/>
                </a:xfrm>
                <a:custGeom>
                  <a:avLst/>
                  <a:gdLst>
                    <a:gd name="connsiteX0" fmla="*/ 0 w 57044"/>
                    <a:gd name="connsiteY0" fmla="*/ 8389 h 16897"/>
                    <a:gd name="connsiteX1" fmla="*/ 8509 w 57044"/>
                    <a:gd name="connsiteY1" fmla="*/ 0 h 16897"/>
                    <a:gd name="connsiteX2" fmla="*/ 48536 w 57044"/>
                    <a:gd name="connsiteY2" fmla="*/ 0 h 16897"/>
                    <a:gd name="connsiteX3" fmla="*/ 57045 w 57044"/>
                    <a:gd name="connsiteY3" fmla="*/ 8389 h 16897"/>
                    <a:gd name="connsiteX4" fmla="*/ 48536 w 57044"/>
                    <a:gd name="connsiteY4" fmla="*/ 16898 h 16897"/>
                    <a:gd name="connsiteX5" fmla="*/ 8509 w 57044"/>
                    <a:gd name="connsiteY5" fmla="*/ 16898 h 16897"/>
                    <a:gd name="connsiteX6" fmla="*/ 0 w 57044"/>
                    <a:gd name="connsiteY6" fmla="*/ 8389 h 16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044" h="16897">
                      <a:moveTo>
                        <a:pt x="0" y="8389"/>
                      </a:moveTo>
                      <a:cubicBezTo>
                        <a:pt x="0" y="3715"/>
                        <a:pt x="3715" y="0"/>
                        <a:pt x="8509" y="0"/>
                      </a:cubicBezTo>
                      <a:lnTo>
                        <a:pt x="48536" y="0"/>
                      </a:lnTo>
                      <a:cubicBezTo>
                        <a:pt x="53210" y="0"/>
                        <a:pt x="57045" y="3835"/>
                        <a:pt x="57045" y="8389"/>
                      </a:cubicBezTo>
                      <a:cubicBezTo>
                        <a:pt x="57045" y="13063"/>
                        <a:pt x="53210" y="16898"/>
                        <a:pt x="48536" y="16898"/>
                      </a:cubicBezTo>
                      <a:lnTo>
                        <a:pt x="8509" y="16898"/>
                      </a:lnTo>
                      <a:cubicBezTo>
                        <a:pt x="3715" y="16898"/>
                        <a:pt x="0" y="13063"/>
                        <a:pt x="0" y="8389"/>
                      </a:cubicBezTo>
                      <a:close/>
                    </a:path>
                  </a:pathLst>
                </a:custGeom>
                <a:solidFill>
                  <a:srgbClr val="1F1F1F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05" name="Freeform: Shape 3604">
                  <a:extLst>
                    <a:ext uri="{FF2B5EF4-FFF2-40B4-BE49-F238E27FC236}">
                      <a16:creationId xmlns:a16="http://schemas.microsoft.com/office/drawing/2014/main" id="{55939CC0-CEDB-C143-C850-F63E0BD070E3}"/>
                    </a:ext>
                  </a:extLst>
                </p:cNvPr>
                <p:cNvSpPr/>
                <p:nvPr/>
              </p:nvSpPr>
              <p:spPr>
                <a:xfrm>
                  <a:off x="5124615" y="3382066"/>
                  <a:ext cx="57044" cy="17017"/>
                </a:xfrm>
                <a:custGeom>
                  <a:avLst/>
                  <a:gdLst>
                    <a:gd name="connsiteX0" fmla="*/ 0 w 57044"/>
                    <a:gd name="connsiteY0" fmla="*/ 8509 h 17017"/>
                    <a:gd name="connsiteX1" fmla="*/ 8509 w 57044"/>
                    <a:gd name="connsiteY1" fmla="*/ 0 h 17017"/>
                    <a:gd name="connsiteX2" fmla="*/ 48536 w 57044"/>
                    <a:gd name="connsiteY2" fmla="*/ 0 h 17017"/>
                    <a:gd name="connsiteX3" fmla="*/ 57045 w 57044"/>
                    <a:gd name="connsiteY3" fmla="*/ 8509 h 17017"/>
                    <a:gd name="connsiteX4" fmla="*/ 48536 w 57044"/>
                    <a:gd name="connsiteY4" fmla="*/ 17018 h 17017"/>
                    <a:gd name="connsiteX5" fmla="*/ 8509 w 57044"/>
                    <a:gd name="connsiteY5" fmla="*/ 17018 h 17017"/>
                    <a:gd name="connsiteX6" fmla="*/ 0 w 57044"/>
                    <a:gd name="connsiteY6" fmla="*/ 8509 h 17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044" h="17017">
                      <a:moveTo>
                        <a:pt x="0" y="8509"/>
                      </a:moveTo>
                      <a:cubicBezTo>
                        <a:pt x="0" y="3835"/>
                        <a:pt x="3715" y="0"/>
                        <a:pt x="8509" y="0"/>
                      </a:cubicBezTo>
                      <a:lnTo>
                        <a:pt x="48536" y="0"/>
                      </a:lnTo>
                      <a:cubicBezTo>
                        <a:pt x="53210" y="0"/>
                        <a:pt x="57045" y="3835"/>
                        <a:pt x="57045" y="8509"/>
                      </a:cubicBezTo>
                      <a:cubicBezTo>
                        <a:pt x="57045" y="13183"/>
                        <a:pt x="53210" y="17018"/>
                        <a:pt x="48536" y="17018"/>
                      </a:cubicBezTo>
                      <a:lnTo>
                        <a:pt x="8509" y="17018"/>
                      </a:lnTo>
                      <a:cubicBezTo>
                        <a:pt x="3715" y="17018"/>
                        <a:pt x="0" y="13183"/>
                        <a:pt x="0" y="8509"/>
                      </a:cubicBezTo>
                      <a:close/>
                    </a:path>
                  </a:pathLst>
                </a:custGeom>
                <a:solidFill>
                  <a:srgbClr val="1F1F1F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06" name="Freeform: Shape 3605">
                  <a:extLst>
                    <a:ext uri="{FF2B5EF4-FFF2-40B4-BE49-F238E27FC236}">
                      <a16:creationId xmlns:a16="http://schemas.microsoft.com/office/drawing/2014/main" id="{0F574587-B49D-A307-6E93-6879757BB8EE}"/>
                    </a:ext>
                  </a:extLst>
                </p:cNvPr>
                <p:cNvSpPr/>
                <p:nvPr/>
              </p:nvSpPr>
              <p:spPr>
                <a:xfrm>
                  <a:off x="5087224" y="3339522"/>
                  <a:ext cx="56086" cy="66872"/>
                </a:xfrm>
                <a:custGeom>
                  <a:avLst/>
                  <a:gdLst>
                    <a:gd name="connsiteX0" fmla="*/ 56087 w 56086"/>
                    <a:gd name="connsiteY0" fmla="*/ 0 h 66872"/>
                    <a:gd name="connsiteX1" fmla="*/ 31639 w 56086"/>
                    <a:gd name="connsiteY1" fmla="*/ 0 h 66872"/>
                    <a:gd name="connsiteX2" fmla="*/ 0 w 56086"/>
                    <a:gd name="connsiteY2" fmla="*/ 33436 h 66872"/>
                    <a:gd name="connsiteX3" fmla="*/ 31639 w 56086"/>
                    <a:gd name="connsiteY3" fmla="*/ 66872 h 66872"/>
                    <a:gd name="connsiteX4" fmla="*/ 56087 w 56086"/>
                    <a:gd name="connsiteY4" fmla="*/ 66872 h 66872"/>
                    <a:gd name="connsiteX5" fmla="*/ 56087 w 56086"/>
                    <a:gd name="connsiteY5" fmla="*/ 0 h 66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086" h="66872">
                      <a:moveTo>
                        <a:pt x="56087" y="0"/>
                      </a:moveTo>
                      <a:lnTo>
                        <a:pt x="31639" y="0"/>
                      </a:lnTo>
                      <a:cubicBezTo>
                        <a:pt x="14142" y="0"/>
                        <a:pt x="0" y="14980"/>
                        <a:pt x="0" y="33436"/>
                      </a:cubicBezTo>
                      <a:cubicBezTo>
                        <a:pt x="0" y="51892"/>
                        <a:pt x="14261" y="66872"/>
                        <a:pt x="31639" y="66872"/>
                      </a:cubicBezTo>
                      <a:lnTo>
                        <a:pt x="56087" y="66872"/>
                      </a:lnTo>
                      <a:lnTo>
                        <a:pt x="56087" y="0"/>
                      </a:lnTo>
                      <a:close/>
                    </a:path>
                  </a:pathLst>
                </a:custGeom>
                <a:solidFill>
                  <a:srgbClr val="CF2C0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3607" name="Graphic 2">
              <a:extLst>
                <a:ext uri="{FF2B5EF4-FFF2-40B4-BE49-F238E27FC236}">
                  <a16:creationId xmlns:a16="http://schemas.microsoft.com/office/drawing/2014/main" id="{D1141979-E67B-9CC6-F7CE-E451DC2A7C36}"/>
                </a:ext>
              </a:extLst>
            </p:cNvPr>
            <p:cNvGrpSpPr/>
            <p:nvPr/>
          </p:nvGrpSpPr>
          <p:grpSpPr>
            <a:xfrm>
              <a:off x="5211022" y="3220398"/>
              <a:ext cx="305598" cy="299846"/>
              <a:chOff x="5211022" y="3220398"/>
              <a:chExt cx="305598" cy="299846"/>
            </a:xfrm>
            <a:solidFill>
              <a:srgbClr val="1F1F1F"/>
            </a:solidFill>
          </p:grpSpPr>
          <p:sp>
            <p:nvSpPr>
              <p:cNvPr id="3608" name="Freeform: Shape 3607">
                <a:extLst>
                  <a:ext uri="{FF2B5EF4-FFF2-40B4-BE49-F238E27FC236}">
                    <a16:creationId xmlns:a16="http://schemas.microsoft.com/office/drawing/2014/main" id="{BFFAA648-8C28-3420-E1CC-74049D78D3E5}"/>
                  </a:ext>
                </a:extLst>
              </p:cNvPr>
              <p:cNvSpPr/>
              <p:nvPr/>
            </p:nvSpPr>
            <p:spPr>
              <a:xfrm>
                <a:off x="5216774" y="3220398"/>
                <a:ext cx="299846" cy="299846"/>
              </a:xfrm>
              <a:custGeom>
                <a:avLst/>
                <a:gdLst>
                  <a:gd name="connsiteX0" fmla="*/ 149923 w 299846"/>
                  <a:gd name="connsiteY0" fmla="*/ 299846 h 299846"/>
                  <a:gd name="connsiteX1" fmla="*/ 0 w 299846"/>
                  <a:gd name="connsiteY1" fmla="*/ 149923 h 299846"/>
                  <a:gd name="connsiteX2" fmla="*/ 15460 w 299846"/>
                  <a:gd name="connsiteY2" fmla="*/ 83530 h 299846"/>
                  <a:gd name="connsiteX3" fmla="*/ 55967 w 299846"/>
                  <a:gd name="connsiteY3" fmla="*/ 103544 h 299846"/>
                  <a:gd name="connsiteX4" fmla="*/ 45181 w 299846"/>
                  <a:gd name="connsiteY4" fmla="*/ 149923 h 299846"/>
                  <a:gd name="connsiteX5" fmla="*/ 149923 w 299846"/>
                  <a:gd name="connsiteY5" fmla="*/ 254665 h 299846"/>
                  <a:gd name="connsiteX6" fmla="*/ 254665 w 299846"/>
                  <a:gd name="connsiteY6" fmla="*/ 149923 h 299846"/>
                  <a:gd name="connsiteX7" fmla="*/ 149923 w 299846"/>
                  <a:gd name="connsiteY7" fmla="*/ 45181 h 299846"/>
                  <a:gd name="connsiteX8" fmla="*/ 149923 w 299846"/>
                  <a:gd name="connsiteY8" fmla="*/ 0 h 299846"/>
                  <a:gd name="connsiteX9" fmla="*/ 299846 w 299846"/>
                  <a:gd name="connsiteY9" fmla="*/ 149923 h 299846"/>
                  <a:gd name="connsiteX10" fmla="*/ 149923 w 299846"/>
                  <a:gd name="connsiteY10" fmla="*/ 299846 h 299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9846" h="299846">
                    <a:moveTo>
                      <a:pt x="149923" y="299846"/>
                    </a:moveTo>
                    <a:cubicBezTo>
                      <a:pt x="67232" y="299846"/>
                      <a:pt x="0" y="232614"/>
                      <a:pt x="0" y="149923"/>
                    </a:cubicBezTo>
                    <a:cubicBezTo>
                      <a:pt x="0" y="126554"/>
                      <a:pt x="5273" y="104263"/>
                      <a:pt x="15460" y="83530"/>
                    </a:cubicBezTo>
                    <a:lnTo>
                      <a:pt x="55967" y="103544"/>
                    </a:lnTo>
                    <a:cubicBezTo>
                      <a:pt x="48776" y="118045"/>
                      <a:pt x="45181" y="133625"/>
                      <a:pt x="45181" y="149923"/>
                    </a:cubicBezTo>
                    <a:cubicBezTo>
                      <a:pt x="45181" y="207687"/>
                      <a:pt x="92159" y="254665"/>
                      <a:pt x="149923" y="254665"/>
                    </a:cubicBezTo>
                    <a:cubicBezTo>
                      <a:pt x="207687" y="254665"/>
                      <a:pt x="254665" y="207687"/>
                      <a:pt x="254665" y="149923"/>
                    </a:cubicBezTo>
                    <a:cubicBezTo>
                      <a:pt x="254665" y="92159"/>
                      <a:pt x="207687" y="45181"/>
                      <a:pt x="149923" y="45181"/>
                    </a:cubicBezTo>
                    <a:lnTo>
                      <a:pt x="149923" y="0"/>
                    </a:lnTo>
                    <a:cubicBezTo>
                      <a:pt x="232614" y="0"/>
                      <a:pt x="299846" y="67232"/>
                      <a:pt x="299846" y="149923"/>
                    </a:cubicBezTo>
                    <a:cubicBezTo>
                      <a:pt x="299846" y="232495"/>
                      <a:pt x="232495" y="299846"/>
                      <a:pt x="149923" y="299846"/>
                    </a:cubicBezTo>
                    <a:close/>
                  </a:path>
                </a:pathLst>
              </a:custGeom>
              <a:solidFill>
                <a:srgbClr val="1F1F1F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09" name="Freeform: Shape 3608">
                <a:extLst>
                  <a:ext uri="{FF2B5EF4-FFF2-40B4-BE49-F238E27FC236}">
                    <a16:creationId xmlns:a16="http://schemas.microsoft.com/office/drawing/2014/main" id="{B920D0BF-D1FC-0381-B947-9E7184442D5E}"/>
                  </a:ext>
                </a:extLst>
              </p:cNvPr>
              <p:cNvSpPr/>
              <p:nvPr/>
            </p:nvSpPr>
            <p:spPr>
              <a:xfrm>
                <a:off x="5211022" y="3264860"/>
                <a:ext cx="83769" cy="89043"/>
              </a:xfrm>
              <a:custGeom>
                <a:avLst/>
                <a:gdLst>
                  <a:gd name="connsiteX0" fmla="*/ 70467 w 83769"/>
                  <a:gd name="connsiteY0" fmla="*/ 89043 h 89043"/>
                  <a:gd name="connsiteX1" fmla="*/ 83770 w 83769"/>
                  <a:gd name="connsiteY1" fmla="*/ 0 h 89043"/>
                  <a:gd name="connsiteX2" fmla="*/ 0 w 83769"/>
                  <a:gd name="connsiteY2" fmla="*/ 32957 h 8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69" h="89043">
                    <a:moveTo>
                      <a:pt x="70467" y="89043"/>
                    </a:moveTo>
                    <a:lnTo>
                      <a:pt x="83770" y="0"/>
                    </a:lnTo>
                    <a:lnTo>
                      <a:pt x="0" y="32957"/>
                    </a:lnTo>
                    <a:close/>
                  </a:path>
                </a:pathLst>
              </a:custGeom>
              <a:solidFill>
                <a:srgbClr val="1F1F1F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610" name="Freeform: Shape 3609">
              <a:extLst>
                <a:ext uri="{FF2B5EF4-FFF2-40B4-BE49-F238E27FC236}">
                  <a16:creationId xmlns:a16="http://schemas.microsoft.com/office/drawing/2014/main" id="{0D92902F-BCF8-0E57-6AF6-7F5C0794A3BD}"/>
                </a:ext>
              </a:extLst>
            </p:cNvPr>
            <p:cNvSpPr/>
            <p:nvPr/>
          </p:nvSpPr>
          <p:spPr>
            <a:xfrm>
              <a:off x="5316483" y="3301412"/>
              <a:ext cx="95754" cy="145848"/>
            </a:xfrm>
            <a:custGeom>
              <a:avLst/>
              <a:gdLst>
                <a:gd name="connsiteX0" fmla="*/ 34035 w 95754"/>
                <a:gd name="connsiteY0" fmla="*/ 0 h 145848"/>
                <a:gd name="connsiteX1" fmla="*/ 74422 w 95754"/>
                <a:gd name="connsiteY1" fmla="*/ 0 h 145848"/>
                <a:gd name="connsiteX2" fmla="*/ 49495 w 95754"/>
                <a:gd name="connsiteY2" fmla="*/ 46858 h 145848"/>
                <a:gd name="connsiteX3" fmla="*/ 95754 w 95754"/>
                <a:gd name="connsiteY3" fmla="*/ 46858 h 145848"/>
                <a:gd name="connsiteX4" fmla="*/ 31519 w 95754"/>
                <a:gd name="connsiteY4" fmla="*/ 145848 h 145848"/>
                <a:gd name="connsiteX5" fmla="*/ 46379 w 95754"/>
                <a:gd name="connsiteY5" fmla="*/ 72864 h 145848"/>
                <a:gd name="connsiteX6" fmla="*/ 0 w 95754"/>
                <a:gd name="connsiteY6" fmla="*/ 72864 h 14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754" h="145848">
                  <a:moveTo>
                    <a:pt x="34035" y="0"/>
                  </a:moveTo>
                  <a:lnTo>
                    <a:pt x="74422" y="0"/>
                  </a:lnTo>
                  <a:lnTo>
                    <a:pt x="49495" y="46858"/>
                  </a:lnTo>
                  <a:lnTo>
                    <a:pt x="95754" y="46858"/>
                  </a:lnTo>
                  <a:lnTo>
                    <a:pt x="31519" y="145848"/>
                  </a:lnTo>
                  <a:lnTo>
                    <a:pt x="46379" y="72864"/>
                  </a:lnTo>
                  <a:lnTo>
                    <a:pt x="0" y="72864"/>
                  </a:lnTo>
                  <a:close/>
                </a:path>
              </a:pathLst>
            </a:custGeom>
            <a:solidFill>
              <a:srgbClr val="FFA929"/>
            </a:solidFill>
            <a:ln w="11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611" name="Graphic 2">
            <a:extLst>
              <a:ext uri="{FF2B5EF4-FFF2-40B4-BE49-F238E27FC236}">
                <a16:creationId xmlns:a16="http://schemas.microsoft.com/office/drawing/2014/main" id="{FDA5E281-016E-7E8F-0AB7-EFFB3104FFCF}"/>
              </a:ext>
            </a:extLst>
          </p:cNvPr>
          <p:cNvGrpSpPr/>
          <p:nvPr/>
        </p:nvGrpSpPr>
        <p:grpSpPr>
          <a:xfrm>
            <a:off x="974481" y="1536294"/>
            <a:ext cx="709575" cy="789505"/>
            <a:chOff x="974481" y="1536294"/>
            <a:chExt cx="709575" cy="789505"/>
          </a:xfrm>
        </p:grpSpPr>
        <p:sp>
          <p:nvSpPr>
            <p:cNvPr id="3612" name="Freeform: Shape 3611">
              <a:extLst>
                <a:ext uri="{FF2B5EF4-FFF2-40B4-BE49-F238E27FC236}">
                  <a16:creationId xmlns:a16="http://schemas.microsoft.com/office/drawing/2014/main" id="{13FEC652-3C12-9E3B-52D1-B10E04B2F68B}"/>
                </a:ext>
              </a:extLst>
            </p:cNvPr>
            <p:cNvSpPr/>
            <p:nvPr/>
          </p:nvSpPr>
          <p:spPr>
            <a:xfrm>
              <a:off x="1054882" y="2129786"/>
              <a:ext cx="474377" cy="181631"/>
            </a:xfrm>
            <a:custGeom>
              <a:avLst/>
              <a:gdLst>
                <a:gd name="connsiteX0" fmla="*/ 438624 w 474377"/>
                <a:gd name="connsiteY0" fmla="*/ 5558 h 181631"/>
                <a:gd name="connsiteX1" fmla="*/ 404588 w 474377"/>
                <a:gd name="connsiteY1" fmla="*/ 9753 h 181631"/>
                <a:gd name="connsiteX2" fmla="*/ 312310 w 474377"/>
                <a:gd name="connsiteY2" fmla="*/ 66798 h 181631"/>
                <a:gd name="connsiteX3" fmla="*/ 241603 w 474377"/>
                <a:gd name="connsiteY3" fmla="*/ 68356 h 181631"/>
                <a:gd name="connsiteX4" fmla="*/ 164783 w 474377"/>
                <a:gd name="connsiteY4" fmla="*/ 60686 h 181631"/>
                <a:gd name="connsiteX5" fmla="*/ 150522 w 474377"/>
                <a:gd name="connsiteY5" fmla="*/ 58888 h 181631"/>
                <a:gd name="connsiteX6" fmla="*/ 148006 w 474377"/>
                <a:gd name="connsiteY6" fmla="*/ 61525 h 181631"/>
                <a:gd name="connsiteX7" fmla="*/ 132546 w 474377"/>
                <a:gd name="connsiteY7" fmla="*/ 62483 h 181631"/>
                <a:gd name="connsiteX8" fmla="*/ 120322 w 474377"/>
                <a:gd name="connsiteY8" fmla="*/ 60926 h 181631"/>
                <a:gd name="connsiteX9" fmla="*/ 117685 w 474377"/>
                <a:gd name="connsiteY9" fmla="*/ 63802 h 181631"/>
                <a:gd name="connsiteX10" fmla="*/ 89403 w 474377"/>
                <a:gd name="connsiteY10" fmla="*/ 66678 h 181631"/>
                <a:gd name="connsiteX11" fmla="*/ 0 w 474377"/>
                <a:gd name="connsiteY11" fmla="*/ 162672 h 181631"/>
                <a:gd name="connsiteX12" fmla="*/ 49495 w 474377"/>
                <a:gd name="connsiteY12" fmla="*/ 159316 h 181631"/>
                <a:gd name="connsiteX13" fmla="*/ 220031 w 474377"/>
                <a:gd name="connsiteY13" fmla="*/ 180768 h 181631"/>
                <a:gd name="connsiteX14" fmla="*/ 252508 w 474377"/>
                <a:gd name="connsiteY14" fmla="*/ 178851 h 181631"/>
                <a:gd name="connsiteX15" fmla="*/ 301284 w 474377"/>
                <a:gd name="connsiteY15" fmla="*/ 169023 h 181631"/>
                <a:gd name="connsiteX16" fmla="*/ 369714 w 474377"/>
                <a:gd name="connsiteY16" fmla="*/ 131992 h 181631"/>
                <a:gd name="connsiteX17" fmla="*/ 431673 w 474377"/>
                <a:gd name="connsiteY17" fmla="*/ 75187 h 181631"/>
                <a:gd name="connsiteX18" fmla="*/ 469543 w 474377"/>
                <a:gd name="connsiteY18" fmla="*/ 3880 h 181631"/>
                <a:gd name="connsiteX19" fmla="*/ 438624 w 474377"/>
                <a:gd name="connsiteY19" fmla="*/ 5558 h 181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74377" h="181631">
                  <a:moveTo>
                    <a:pt x="438624" y="5558"/>
                  </a:moveTo>
                  <a:cubicBezTo>
                    <a:pt x="429516" y="-674"/>
                    <a:pt x="417292" y="2323"/>
                    <a:pt x="404588" y="9753"/>
                  </a:cubicBezTo>
                  <a:cubicBezTo>
                    <a:pt x="376905" y="46"/>
                    <a:pt x="312310" y="66798"/>
                    <a:pt x="312310" y="66798"/>
                  </a:cubicBezTo>
                  <a:cubicBezTo>
                    <a:pt x="289659" y="61165"/>
                    <a:pt x="241603" y="68356"/>
                    <a:pt x="241603" y="68356"/>
                  </a:cubicBezTo>
                  <a:cubicBezTo>
                    <a:pt x="230218" y="60566"/>
                    <a:pt x="197141" y="59607"/>
                    <a:pt x="164783" y="60686"/>
                  </a:cubicBezTo>
                  <a:cubicBezTo>
                    <a:pt x="155915" y="59487"/>
                    <a:pt x="150522" y="58888"/>
                    <a:pt x="150522" y="58888"/>
                  </a:cubicBezTo>
                  <a:lnTo>
                    <a:pt x="148006" y="61525"/>
                  </a:lnTo>
                  <a:cubicBezTo>
                    <a:pt x="142732" y="61764"/>
                    <a:pt x="137579" y="62124"/>
                    <a:pt x="132546" y="62483"/>
                  </a:cubicBezTo>
                  <a:cubicBezTo>
                    <a:pt x="124996" y="61405"/>
                    <a:pt x="120322" y="60926"/>
                    <a:pt x="120322" y="60926"/>
                  </a:cubicBezTo>
                  <a:lnTo>
                    <a:pt x="117685" y="63802"/>
                  </a:lnTo>
                  <a:cubicBezTo>
                    <a:pt x="100907" y="65240"/>
                    <a:pt x="89403" y="66678"/>
                    <a:pt x="89403" y="66678"/>
                  </a:cubicBezTo>
                  <a:lnTo>
                    <a:pt x="0" y="162672"/>
                  </a:lnTo>
                  <a:cubicBezTo>
                    <a:pt x="0" y="162672"/>
                    <a:pt x="21332" y="160994"/>
                    <a:pt x="49495" y="159316"/>
                  </a:cubicBezTo>
                  <a:cubicBezTo>
                    <a:pt x="92399" y="164470"/>
                    <a:pt x="196422" y="177173"/>
                    <a:pt x="220031" y="180768"/>
                  </a:cubicBezTo>
                  <a:cubicBezTo>
                    <a:pt x="232854" y="182686"/>
                    <a:pt x="243880" y="181128"/>
                    <a:pt x="252508" y="178851"/>
                  </a:cubicBezTo>
                  <a:cubicBezTo>
                    <a:pt x="281151" y="182326"/>
                    <a:pt x="301284" y="169023"/>
                    <a:pt x="301284" y="169023"/>
                  </a:cubicBezTo>
                  <a:cubicBezTo>
                    <a:pt x="301284" y="169023"/>
                    <a:pt x="334720" y="150208"/>
                    <a:pt x="369714" y="131992"/>
                  </a:cubicBezTo>
                  <a:cubicBezTo>
                    <a:pt x="404708" y="113776"/>
                    <a:pt x="431673" y="75187"/>
                    <a:pt x="431673" y="75187"/>
                  </a:cubicBezTo>
                  <a:cubicBezTo>
                    <a:pt x="431673" y="75187"/>
                    <a:pt x="491474" y="20539"/>
                    <a:pt x="469543" y="3880"/>
                  </a:cubicBezTo>
                  <a:cubicBezTo>
                    <a:pt x="461274" y="-2351"/>
                    <a:pt x="450248" y="-554"/>
                    <a:pt x="438624" y="5558"/>
                  </a:cubicBezTo>
                  <a:close/>
                </a:path>
              </a:pathLst>
            </a:custGeom>
            <a:solidFill>
              <a:srgbClr val="DEA676"/>
            </a:solidFill>
            <a:ln w="11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3" name="Freeform: Shape 3612">
              <a:extLst>
                <a:ext uri="{FF2B5EF4-FFF2-40B4-BE49-F238E27FC236}">
                  <a16:creationId xmlns:a16="http://schemas.microsoft.com/office/drawing/2014/main" id="{15DC47F5-533A-E555-5B53-7A18D6061152}"/>
                </a:ext>
              </a:extLst>
            </p:cNvPr>
            <p:cNvSpPr/>
            <p:nvPr/>
          </p:nvSpPr>
          <p:spPr>
            <a:xfrm>
              <a:off x="1107932" y="1561675"/>
              <a:ext cx="474497" cy="181709"/>
            </a:xfrm>
            <a:custGeom>
              <a:avLst/>
              <a:gdLst>
                <a:gd name="connsiteX0" fmla="*/ 69789 w 474497"/>
                <a:gd name="connsiteY0" fmla="*/ 171837 h 181709"/>
                <a:gd name="connsiteX1" fmla="*/ 162068 w 474497"/>
                <a:gd name="connsiteY1" fmla="*/ 114672 h 181709"/>
                <a:gd name="connsiteX2" fmla="*/ 232775 w 474497"/>
                <a:gd name="connsiteY2" fmla="*/ 113114 h 181709"/>
                <a:gd name="connsiteX3" fmla="*/ 309594 w 474497"/>
                <a:gd name="connsiteY3" fmla="*/ 120664 h 181709"/>
                <a:gd name="connsiteX4" fmla="*/ 323975 w 474497"/>
                <a:gd name="connsiteY4" fmla="*/ 122582 h 181709"/>
                <a:gd name="connsiteX5" fmla="*/ 326492 w 474497"/>
                <a:gd name="connsiteY5" fmla="*/ 119945 h 181709"/>
                <a:gd name="connsiteX6" fmla="*/ 341951 w 474497"/>
                <a:gd name="connsiteY6" fmla="*/ 118867 h 181709"/>
                <a:gd name="connsiteX7" fmla="*/ 354175 w 474497"/>
                <a:gd name="connsiteY7" fmla="*/ 120425 h 181709"/>
                <a:gd name="connsiteX8" fmla="*/ 356812 w 474497"/>
                <a:gd name="connsiteY8" fmla="*/ 117668 h 181709"/>
                <a:gd name="connsiteX9" fmla="*/ 385095 w 474497"/>
                <a:gd name="connsiteY9" fmla="*/ 114792 h 181709"/>
                <a:gd name="connsiteX10" fmla="*/ 474497 w 474497"/>
                <a:gd name="connsiteY10" fmla="*/ 18798 h 181709"/>
                <a:gd name="connsiteX11" fmla="*/ 425002 w 474497"/>
                <a:gd name="connsiteY11" fmla="*/ 22154 h 181709"/>
                <a:gd name="connsiteX12" fmla="*/ 254346 w 474497"/>
                <a:gd name="connsiteY12" fmla="*/ 942 h 181709"/>
                <a:gd name="connsiteX13" fmla="*/ 221749 w 474497"/>
                <a:gd name="connsiteY13" fmla="*/ 2859 h 181709"/>
                <a:gd name="connsiteX14" fmla="*/ 172973 w 474497"/>
                <a:gd name="connsiteY14" fmla="*/ 12686 h 181709"/>
                <a:gd name="connsiteX15" fmla="*/ 104543 w 474497"/>
                <a:gd name="connsiteY15" fmla="*/ 49718 h 181709"/>
                <a:gd name="connsiteX16" fmla="*/ 42704 w 474497"/>
                <a:gd name="connsiteY16" fmla="*/ 106523 h 181709"/>
                <a:gd name="connsiteX17" fmla="*/ 4834 w 474497"/>
                <a:gd name="connsiteY17" fmla="*/ 177829 h 181709"/>
                <a:gd name="connsiteX18" fmla="*/ 35754 w 474497"/>
                <a:gd name="connsiteY18" fmla="*/ 176152 h 181709"/>
                <a:gd name="connsiteX19" fmla="*/ 69789 w 474497"/>
                <a:gd name="connsiteY19" fmla="*/ 171837 h 181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74497" h="181709">
                  <a:moveTo>
                    <a:pt x="69789" y="171837"/>
                  </a:moveTo>
                  <a:cubicBezTo>
                    <a:pt x="97472" y="181544"/>
                    <a:pt x="162068" y="114672"/>
                    <a:pt x="162068" y="114672"/>
                  </a:cubicBezTo>
                  <a:cubicBezTo>
                    <a:pt x="184718" y="120185"/>
                    <a:pt x="232775" y="113114"/>
                    <a:pt x="232775" y="113114"/>
                  </a:cubicBezTo>
                  <a:cubicBezTo>
                    <a:pt x="244160" y="120904"/>
                    <a:pt x="277236" y="121863"/>
                    <a:pt x="309594" y="120664"/>
                  </a:cubicBezTo>
                  <a:cubicBezTo>
                    <a:pt x="318342" y="121863"/>
                    <a:pt x="323975" y="122582"/>
                    <a:pt x="323975" y="122582"/>
                  </a:cubicBezTo>
                  <a:lnTo>
                    <a:pt x="326492" y="119945"/>
                  </a:lnTo>
                  <a:cubicBezTo>
                    <a:pt x="331765" y="119586"/>
                    <a:pt x="337038" y="119346"/>
                    <a:pt x="341951" y="118867"/>
                  </a:cubicBezTo>
                  <a:cubicBezTo>
                    <a:pt x="349501" y="119945"/>
                    <a:pt x="354175" y="120425"/>
                    <a:pt x="354175" y="120425"/>
                  </a:cubicBezTo>
                  <a:lnTo>
                    <a:pt x="356812" y="117668"/>
                  </a:lnTo>
                  <a:cubicBezTo>
                    <a:pt x="373590" y="116230"/>
                    <a:pt x="385095" y="114792"/>
                    <a:pt x="385095" y="114792"/>
                  </a:cubicBezTo>
                  <a:lnTo>
                    <a:pt x="474497" y="18798"/>
                  </a:lnTo>
                  <a:cubicBezTo>
                    <a:pt x="474497" y="18798"/>
                    <a:pt x="453165" y="20356"/>
                    <a:pt x="425002" y="22154"/>
                  </a:cubicBezTo>
                  <a:cubicBezTo>
                    <a:pt x="381979" y="17240"/>
                    <a:pt x="277955" y="4537"/>
                    <a:pt x="254346" y="942"/>
                  </a:cubicBezTo>
                  <a:cubicBezTo>
                    <a:pt x="241523" y="-1096"/>
                    <a:pt x="230378" y="462"/>
                    <a:pt x="221749" y="2859"/>
                  </a:cubicBezTo>
                  <a:cubicBezTo>
                    <a:pt x="193107" y="-616"/>
                    <a:pt x="172973" y="12686"/>
                    <a:pt x="172973" y="12686"/>
                  </a:cubicBezTo>
                  <a:cubicBezTo>
                    <a:pt x="172973" y="12686"/>
                    <a:pt x="139537" y="31382"/>
                    <a:pt x="104543" y="49718"/>
                  </a:cubicBezTo>
                  <a:cubicBezTo>
                    <a:pt x="69549" y="68054"/>
                    <a:pt x="42704" y="106523"/>
                    <a:pt x="42704" y="106523"/>
                  </a:cubicBezTo>
                  <a:cubicBezTo>
                    <a:pt x="42704" y="106523"/>
                    <a:pt x="-17097" y="161051"/>
                    <a:pt x="4834" y="177829"/>
                  </a:cubicBezTo>
                  <a:cubicBezTo>
                    <a:pt x="13103" y="184061"/>
                    <a:pt x="24129" y="182264"/>
                    <a:pt x="35754" y="176152"/>
                  </a:cubicBezTo>
                  <a:cubicBezTo>
                    <a:pt x="44862" y="182383"/>
                    <a:pt x="57086" y="179267"/>
                    <a:pt x="69789" y="171837"/>
                  </a:cubicBezTo>
                  <a:close/>
                </a:path>
              </a:pathLst>
            </a:custGeom>
            <a:solidFill>
              <a:srgbClr val="DEA676"/>
            </a:solidFill>
            <a:ln w="11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614" name="Graphic 2">
              <a:extLst>
                <a:ext uri="{FF2B5EF4-FFF2-40B4-BE49-F238E27FC236}">
                  <a16:creationId xmlns:a16="http://schemas.microsoft.com/office/drawing/2014/main" id="{CCD5EB5E-8822-37EB-1CB0-79E90C7D2DA8}"/>
                </a:ext>
              </a:extLst>
            </p:cNvPr>
            <p:cNvGrpSpPr/>
            <p:nvPr/>
          </p:nvGrpSpPr>
          <p:grpSpPr>
            <a:xfrm>
              <a:off x="1031393" y="1643510"/>
              <a:ext cx="587108" cy="587108"/>
              <a:chOff x="1031393" y="1643510"/>
              <a:chExt cx="587108" cy="587108"/>
            </a:xfrm>
            <a:solidFill>
              <a:srgbClr val="525C63"/>
            </a:solidFill>
          </p:grpSpPr>
          <p:sp>
            <p:nvSpPr>
              <p:cNvPr id="3615" name="Freeform: Shape 3614">
                <a:extLst>
                  <a:ext uri="{FF2B5EF4-FFF2-40B4-BE49-F238E27FC236}">
                    <a16:creationId xmlns:a16="http://schemas.microsoft.com/office/drawing/2014/main" id="{B91A7A27-A6CD-0CBC-CE6E-1E3C0BAAA287}"/>
                  </a:ext>
                </a:extLst>
              </p:cNvPr>
              <p:cNvSpPr/>
              <p:nvPr/>
            </p:nvSpPr>
            <p:spPr>
              <a:xfrm>
                <a:off x="1313742" y="2221870"/>
                <a:ext cx="11504" cy="8748"/>
              </a:xfrm>
              <a:custGeom>
                <a:avLst/>
                <a:gdLst>
                  <a:gd name="connsiteX0" fmla="*/ 11505 w 11504"/>
                  <a:gd name="connsiteY0" fmla="*/ 8748 h 8748"/>
                  <a:gd name="connsiteX1" fmla="*/ 11145 w 11504"/>
                  <a:gd name="connsiteY1" fmla="*/ 8748 h 8748"/>
                  <a:gd name="connsiteX2" fmla="*/ 0 w 11504"/>
                  <a:gd name="connsiteY2" fmla="*/ 8509 h 8748"/>
                  <a:gd name="connsiteX3" fmla="*/ 360 w 11504"/>
                  <a:gd name="connsiteY3" fmla="*/ 0 h 8748"/>
                  <a:gd name="connsiteX4" fmla="*/ 11265 w 11504"/>
                  <a:gd name="connsiteY4" fmla="*/ 240 h 8748"/>
                  <a:gd name="connsiteX5" fmla="*/ 11505 w 11504"/>
                  <a:gd name="connsiteY5" fmla="*/ 8748 h 8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504" h="8748">
                    <a:moveTo>
                      <a:pt x="11505" y="8748"/>
                    </a:moveTo>
                    <a:lnTo>
                      <a:pt x="11145" y="8748"/>
                    </a:lnTo>
                    <a:cubicBezTo>
                      <a:pt x="7430" y="8748"/>
                      <a:pt x="3715" y="8748"/>
                      <a:pt x="0" y="8509"/>
                    </a:cubicBezTo>
                    <a:lnTo>
                      <a:pt x="360" y="0"/>
                    </a:lnTo>
                    <a:cubicBezTo>
                      <a:pt x="3955" y="120"/>
                      <a:pt x="7550" y="240"/>
                      <a:pt x="11265" y="240"/>
                    </a:cubicBezTo>
                    <a:lnTo>
                      <a:pt x="11505" y="8748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16" name="Freeform: Shape 3615">
                <a:extLst>
                  <a:ext uri="{FF2B5EF4-FFF2-40B4-BE49-F238E27FC236}">
                    <a16:creationId xmlns:a16="http://schemas.microsoft.com/office/drawing/2014/main" id="{FDA48514-1C8E-E207-2271-AEC678FC8452}"/>
                  </a:ext>
                </a:extLst>
              </p:cNvPr>
              <p:cNvSpPr/>
              <p:nvPr/>
            </p:nvSpPr>
            <p:spPr>
              <a:xfrm>
                <a:off x="1336393" y="2221271"/>
                <a:ext cx="11864" cy="9108"/>
              </a:xfrm>
              <a:custGeom>
                <a:avLst/>
                <a:gdLst>
                  <a:gd name="connsiteX0" fmla="*/ 360 w 11864"/>
                  <a:gd name="connsiteY0" fmla="*/ 9108 h 9108"/>
                  <a:gd name="connsiteX1" fmla="*/ 0 w 11864"/>
                  <a:gd name="connsiteY1" fmla="*/ 599 h 9108"/>
                  <a:gd name="connsiteX2" fmla="*/ 11145 w 11864"/>
                  <a:gd name="connsiteY2" fmla="*/ 0 h 9108"/>
                  <a:gd name="connsiteX3" fmla="*/ 11864 w 11864"/>
                  <a:gd name="connsiteY3" fmla="*/ 8509 h 9108"/>
                  <a:gd name="connsiteX4" fmla="*/ 360 w 11864"/>
                  <a:gd name="connsiteY4" fmla="*/ 9108 h 9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64" h="9108">
                    <a:moveTo>
                      <a:pt x="360" y="9108"/>
                    </a:moveTo>
                    <a:lnTo>
                      <a:pt x="0" y="599"/>
                    </a:lnTo>
                    <a:cubicBezTo>
                      <a:pt x="3715" y="479"/>
                      <a:pt x="7430" y="240"/>
                      <a:pt x="11145" y="0"/>
                    </a:cubicBezTo>
                    <a:lnTo>
                      <a:pt x="11864" y="8509"/>
                    </a:lnTo>
                    <a:cubicBezTo>
                      <a:pt x="8149" y="8748"/>
                      <a:pt x="4314" y="8988"/>
                      <a:pt x="360" y="9108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17" name="Freeform: Shape 3616">
                <a:extLst>
                  <a:ext uri="{FF2B5EF4-FFF2-40B4-BE49-F238E27FC236}">
                    <a16:creationId xmlns:a16="http://schemas.microsoft.com/office/drawing/2014/main" id="{7087927E-13A9-9168-EB6F-5CF9397725DF}"/>
                  </a:ext>
                </a:extLst>
              </p:cNvPr>
              <p:cNvSpPr/>
              <p:nvPr/>
            </p:nvSpPr>
            <p:spPr>
              <a:xfrm>
                <a:off x="1290733" y="2220313"/>
                <a:ext cx="12104" cy="9467"/>
              </a:xfrm>
              <a:custGeom>
                <a:avLst/>
                <a:gdLst>
                  <a:gd name="connsiteX0" fmla="*/ 11505 w 12104"/>
                  <a:gd name="connsiteY0" fmla="*/ 9468 h 9467"/>
                  <a:gd name="connsiteX1" fmla="*/ 0 w 12104"/>
                  <a:gd name="connsiteY1" fmla="*/ 8389 h 9467"/>
                  <a:gd name="connsiteX2" fmla="*/ 959 w 12104"/>
                  <a:gd name="connsiteY2" fmla="*/ 0 h 9467"/>
                  <a:gd name="connsiteX3" fmla="*/ 12104 w 12104"/>
                  <a:gd name="connsiteY3" fmla="*/ 1079 h 9467"/>
                  <a:gd name="connsiteX4" fmla="*/ 11505 w 12104"/>
                  <a:gd name="connsiteY4" fmla="*/ 9468 h 9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04" h="9467">
                    <a:moveTo>
                      <a:pt x="11505" y="9468"/>
                    </a:moveTo>
                    <a:cubicBezTo>
                      <a:pt x="7670" y="9228"/>
                      <a:pt x="3835" y="8748"/>
                      <a:pt x="0" y="8389"/>
                    </a:cubicBezTo>
                    <a:lnTo>
                      <a:pt x="959" y="0"/>
                    </a:lnTo>
                    <a:cubicBezTo>
                      <a:pt x="4674" y="360"/>
                      <a:pt x="8389" y="719"/>
                      <a:pt x="12104" y="1079"/>
                    </a:cubicBezTo>
                    <a:lnTo>
                      <a:pt x="11505" y="9468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18" name="Freeform: Shape 3617">
                <a:extLst>
                  <a:ext uri="{FF2B5EF4-FFF2-40B4-BE49-F238E27FC236}">
                    <a16:creationId xmlns:a16="http://schemas.microsoft.com/office/drawing/2014/main" id="{F25DC7B7-948F-5E60-3540-5D76C145C4C8}"/>
                  </a:ext>
                </a:extLst>
              </p:cNvPr>
              <p:cNvSpPr/>
              <p:nvPr/>
            </p:nvSpPr>
            <p:spPr>
              <a:xfrm>
                <a:off x="1358803" y="2218635"/>
                <a:ext cx="12463" cy="9946"/>
              </a:xfrm>
              <a:custGeom>
                <a:avLst/>
                <a:gdLst>
                  <a:gd name="connsiteX0" fmla="*/ 959 w 12463"/>
                  <a:gd name="connsiteY0" fmla="*/ 9947 h 9946"/>
                  <a:gd name="connsiteX1" fmla="*/ 0 w 12463"/>
                  <a:gd name="connsiteY1" fmla="*/ 1558 h 9946"/>
                  <a:gd name="connsiteX2" fmla="*/ 11145 w 12463"/>
                  <a:gd name="connsiteY2" fmla="*/ 0 h 9946"/>
                  <a:gd name="connsiteX3" fmla="*/ 12464 w 12463"/>
                  <a:gd name="connsiteY3" fmla="*/ 8389 h 9946"/>
                  <a:gd name="connsiteX4" fmla="*/ 959 w 12463"/>
                  <a:gd name="connsiteY4" fmla="*/ 9947 h 9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3" h="9946">
                    <a:moveTo>
                      <a:pt x="959" y="9947"/>
                    </a:moveTo>
                    <a:lnTo>
                      <a:pt x="0" y="1558"/>
                    </a:lnTo>
                    <a:cubicBezTo>
                      <a:pt x="3715" y="1079"/>
                      <a:pt x="7430" y="599"/>
                      <a:pt x="11145" y="0"/>
                    </a:cubicBezTo>
                    <a:lnTo>
                      <a:pt x="12464" y="8389"/>
                    </a:lnTo>
                    <a:cubicBezTo>
                      <a:pt x="8629" y="8988"/>
                      <a:pt x="4794" y="9468"/>
                      <a:pt x="959" y="9947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19" name="Freeform: Shape 3618">
                <a:extLst>
                  <a:ext uri="{FF2B5EF4-FFF2-40B4-BE49-F238E27FC236}">
                    <a16:creationId xmlns:a16="http://schemas.microsoft.com/office/drawing/2014/main" id="{8CE3C263-BCAC-28E2-1B29-618C1DCFB787}"/>
                  </a:ext>
                </a:extLst>
              </p:cNvPr>
              <p:cNvSpPr/>
              <p:nvPr/>
            </p:nvSpPr>
            <p:spPr>
              <a:xfrm>
                <a:off x="1267962" y="2216717"/>
                <a:ext cx="12703" cy="10426"/>
              </a:xfrm>
              <a:custGeom>
                <a:avLst/>
                <a:gdLst>
                  <a:gd name="connsiteX0" fmla="*/ 11385 w 12703"/>
                  <a:gd name="connsiteY0" fmla="*/ 10426 h 10426"/>
                  <a:gd name="connsiteX1" fmla="*/ 0 w 12703"/>
                  <a:gd name="connsiteY1" fmla="*/ 8389 h 10426"/>
                  <a:gd name="connsiteX2" fmla="*/ 1678 w 12703"/>
                  <a:gd name="connsiteY2" fmla="*/ 0 h 10426"/>
                  <a:gd name="connsiteX3" fmla="*/ 12703 w 12703"/>
                  <a:gd name="connsiteY3" fmla="*/ 1917 h 10426"/>
                  <a:gd name="connsiteX4" fmla="*/ 11385 w 12703"/>
                  <a:gd name="connsiteY4" fmla="*/ 10426 h 10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03" h="10426">
                    <a:moveTo>
                      <a:pt x="11385" y="10426"/>
                    </a:moveTo>
                    <a:cubicBezTo>
                      <a:pt x="7550" y="9827"/>
                      <a:pt x="3835" y="9228"/>
                      <a:pt x="0" y="8389"/>
                    </a:cubicBezTo>
                    <a:lnTo>
                      <a:pt x="1678" y="0"/>
                    </a:lnTo>
                    <a:cubicBezTo>
                      <a:pt x="5273" y="719"/>
                      <a:pt x="8988" y="1318"/>
                      <a:pt x="12703" y="1917"/>
                    </a:cubicBezTo>
                    <a:lnTo>
                      <a:pt x="11385" y="10426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20" name="Freeform: Shape 3619">
                <a:extLst>
                  <a:ext uri="{FF2B5EF4-FFF2-40B4-BE49-F238E27FC236}">
                    <a16:creationId xmlns:a16="http://schemas.microsoft.com/office/drawing/2014/main" id="{72329009-D723-2E5F-0346-F1DDECB69D78}"/>
                  </a:ext>
                </a:extLst>
              </p:cNvPr>
              <p:cNvSpPr/>
              <p:nvPr/>
            </p:nvSpPr>
            <p:spPr>
              <a:xfrm>
                <a:off x="1380854" y="2214201"/>
                <a:ext cx="12943" cy="10785"/>
              </a:xfrm>
              <a:custGeom>
                <a:avLst/>
                <a:gdLst>
                  <a:gd name="connsiteX0" fmla="*/ 1678 w 12943"/>
                  <a:gd name="connsiteY0" fmla="*/ 10786 h 10785"/>
                  <a:gd name="connsiteX1" fmla="*/ 0 w 12943"/>
                  <a:gd name="connsiteY1" fmla="*/ 2397 h 10785"/>
                  <a:gd name="connsiteX2" fmla="*/ 10906 w 12943"/>
                  <a:gd name="connsiteY2" fmla="*/ 0 h 10785"/>
                  <a:gd name="connsiteX3" fmla="*/ 12943 w 12943"/>
                  <a:gd name="connsiteY3" fmla="*/ 8269 h 10785"/>
                  <a:gd name="connsiteX4" fmla="*/ 1678 w 12943"/>
                  <a:gd name="connsiteY4" fmla="*/ 10786 h 10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43" h="10785">
                    <a:moveTo>
                      <a:pt x="1678" y="10786"/>
                    </a:moveTo>
                    <a:lnTo>
                      <a:pt x="0" y="2397"/>
                    </a:lnTo>
                    <a:cubicBezTo>
                      <a:pt x="3715" y="1678"/>
                      <a:pt x="7310" y="839"/>
                      <a:pt x="10906" y="0"/>
                    </a:cubicBezTo>
                    <a:lnTo>
                      <a:pt x="12943" y="8269"/>
                    </a:lnTo>
                    <a:cubicBezTo>
                      <a:pt x="9228" y="9228"/>
                      <a:pt x="5393" y="10067"/>
                      <a:pt x="1678" y="10786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21" name="Freeform: Shape 3620">
                <a:extLst>
                  <a:ext uri="{FF2B5EF4-FFF2-40B4-BE49-F238E27FC236}">
                    <a16:creationId xmlns:a16="http://schemas.microsoft.com/office/drawing/2014/main" id="{42C40661-615F-84CA-644E-55A1CC42733C}"/>
                  </a:ext>
                </a:extLst>
              </p:cNvPr>
              <p:cNvSpPr/>
              <p:nvPr/>
            </p:nvSpPr>
            <p:spPr>
              <a:xfrm>
                <a:off x="1245672" y="2211684"/>
                <a:ext cx="13062" cy="11025"/>
              </a:xfrm>
              <a:custGeom>
                <a:avLst/>
                <a:gdLst>
                  <a:gd name="connsiteX0" fmla="*/ 11145 w 13062"/>
                  <a:gd name="connsiteY0" fmla="*/ 11026 h 11025"/>
                  <a:gd name="connsiteX1" fmla="*/ 0 w 13062"/>
                  <a:gd name="connsiteY1" fmla="*/ 8149 h 11025"/>
                  <a:gd name="connsiteX2" fmla="*/ 2277 w 13062"/>
                  <a:gd name="connsiteY2" fmla="*/ 0 h 11025"/>
                  <a:gd name="connsiteX3" fmla="*/ 13063 w 13062"/>
                  <a:gd name="connsiteY3" fmla="*/ 2756 h 11025"/>
                  <a:gd name="connsiteX4" fmla="*/ 11145 w 13062"/>
                  <a:gd name="connsiteY4" fmla="*/ 11026 h 1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62" h="11025">
                    <a:moveTo>
                      <a:pt x="11145" y="11026"/>
                    </a:moveTo>
                    <a:cubicBezTo>
                      <a:pt x="7430" y="10067"/>
                      <a:pt x="3715" y="9108"/>
                      <a:pt x="0" y="8149"/>
                    </a:cubicBezTo>
                    <a:lnTo>
                      <a:pt x="2277" y="0"/>
                    </a:lnTo>
                    <a:cubicBezTo>
                      <a:pt x="5872" y="1079"/>
                      <a:pt x="9468" y="1917"/>
                      <a:pt x="13063" y="2756"/>
                    </a:cubicBezTo>
                    <a:lnTo>
                      <a:pt x="11145" y="11026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22" name="Freeform: Shape 3621">
                <a:extLst>
                  <a:ext uri="{FF2B5EF4-FFF2-40B4-BE49-F238E27FC236}">
                    <a16:creationId xmlns:a16="http://schemas.microsoft.com/office/drawing/2014/main" id="{898FF618-F724-351F-600A-AAA69ED29B30}"/>
                  </a:ext>
                </a:extLst>
              </p:cNvPr>
              <p:cNvSpPr/>
              <p:nvPr/>
            </p:nvSpPr>
            <p:spPr>
              <a:xfrm>
                <a:off x="1402665" y="2208208"/>
                <a:ext cx="13302" cy="11385"/>
              </a:xfrm>
              <a:custGeom>
                <a:avLst/>
                <a:gdLst>
                  <a:gd name="connsiteX0" fmla="*/ 2277 w 13302"/>
                  <a:gd name="connsiteY0" fmla="*/ 11385 h 11385"/>
                  <a:gd name="connsiteX1" fmla="*/ 0 w 13302"/>
                  <a:gd name="connsiteY1" fmla="*/ 3236 h 11385"/>
                  <a:gd name="connsiteX2" fmla="*/ 10666 w 13302"/>
                  <a:gd name="connsiteY2" fmla="*/ 0 h 11385"/>
                  <a:gd name="connsiteX3" fmla="*/ 13303 w 13302"/>
                  <a:gd name="connsiteY3" fmla="*/ 8029 h 11385"/>
                  <a:gd name="connsiteX4" fmla="*/ 2277 w 13302"/>
                  <a:gd name="connsiteY4" fmla="*/ 11385 h 11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02" h="11385">
                    <a:moveTo>
                      <a:pt x="2277" y="11385"/>
                    </a:moveTo>
                    <a:lnTo>
                      <a:pt x="0" y="3236"/>
                    </a:lnTo>
                    <a:cubicBezTo>
                      <a:pt x="3595" y="2277"/>
                      <a:pt x="7191" y="1198"/>
                      <a:pt x="10666" y="0"/>
                    </a:cubicBezTo>
                    <a:lnTo>
                      <a:pt x="13303" y="8029"/>
                    </a:lnTo>
                    <a:cubicBezTo>
                      <a:pt x="9587" y="9228"/>
                      <a:pt x="5992" y="10426"/>
                      <a:pt x="2277" y="11385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23" name="Freeform: Shape 3622">
                <a:extLst>
                  <a:ext uri="{FF2B5EF4-FFF2-40B4-BE49-F238E27FC236}">
                    <a16:creationId xmlns:a16="http://schemas.microsoft.com/office/drawing/2014/main" id="{3383A3CB-6528-4D9C-2E90-300DCFB2FD9A}"/>
                  </a:ext>
                </a:extLst>
              </p:cNvPr>
              <p:cNvSpPr/>
              <p:nvPr/>
            </p:nvSpPr>
            <p:spPr>
              <a:xfrm>
                <a:off x="1223741" y="2204733"/>
                <a:ext cx="13542" cy="11744"/>
              </a:xfrm>
              <a:custGeom>
                <a:avLst/>
                <a:gdLst>
                  <a:gd name="connsiteX0" fmla="*/ 10906 w 13542"/>
                  <a:gd name="connsiteY0" fmla="*/ 11745 h 11744"/>
                  <a:gd name="connsiteX1" fmla="*/ 0 w 13542"/>
                  <a:gd name="connsiteY1" fmla="*/ 8029 h 11744"/>
                  <a:gd name="connsiteX2" fmla="*/ 2876 w 13542"/>
                  <a:gd name="connsiteY2" fmla="*/ 0 h 11744"/>
                  <a:gd name="connsiteX3" fmla="*/ 13542 w 13542"/>
                  <a:gd name="connsiteY3" fmla="*/ 3715 h 11744"/>
                  <a:gd name="connsiteX4" fmla="*/ 10906 w 13542"/>
                  <a:gd name="connsiteY4" fmla="*/ 11745 h 11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42" h="11744">
                    <a:moveTo>
                      <a:pt x="10906" y="11745"/>
                    </a:moveTo>
                    <a:cubicBezTo>
                      <a:pt x="7191" y="10546"/>
                      <a:pt x="3595" y="9348"/>
                      <a:pt x="0" y="8029"/>
                    </a:cubicBezTo>
                    <a:lnTo>
                      <a:pt x="2876" y="0"/>
                    </a:lnTo>
                    <a:cubicBezTo>
                      <a:pt x="6352" y="1318"/>
                      <a:pt x="9947" y="2517"/>
                      <a:pt x="13542" y="3715"/>
                    </a:cubicBezTo>
                    <a:lnTo>
                      <a:pt x="10906" y="11745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24" name="Freeform: Shape 3623">
                <a:extLst>
                  <a:ext uri="{FF2B5EF4-FFF2-40B4-BE49-F238E27FC236}">
                    <a16:creationId xmlns:a16="http://schemas.microsoft.com/office/drawing/2014/main" id="{42F1F5D7-20DB-C3B5-4A11-2FDED4977C0D}"/>
                  </a:ext>
                </a:extLst>
              </p:cNvPr>
              <p:cNvSpPr/>
              <p:nvPr/>
            </p:nvSpPr>
            <p:spPr>
              <a:xfrm>
                <a:off x="1423997" y="2200539"/>
                <a:ext cx="13662" cy="11984"/>
              </a:xfrm>
              <a:custGeom>
                <a:avLst/>
                <a:gdLst>
                  <a:gd name="connsiteX0" fmla="*/ 2876 w 13662"/>
                  <a:gd name="connsiteY0" fmla="*/ 11984 h 11984"/>
                  <a:gd name="connsiteX1" fmla="*/ 0 w 13662"/>
                  <a:gd name="connsiteY1" fmla="*/ 4075 h 11984"/>
                  <a:gd name="connsiteX2" fmla="*/ 10426 w 13662"/>
                  <a:gd name="connsiteY2" fmla="*/ 0 h 11984"/>
                  <a:gd name="connsiteX3" fmla="*/ 13662 w 13662"/>
                  <a:gd name="connsiteY3" fmla="*/ 7790 h 11984"/>
                  <a:gd name="connsiteX4" fmla="*/ 2876 w 13662"/>
                  <a:gd name="connsiteY4" fmla="*/ 11984 h 11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2" h="11984">
                    <a:moveTo>
                      <a:pt x="2876" y="11984"/>
                    </a:moveTo>
                    <a:lnTo>
                      <a:pt x="0" y="4075"/>
                    </a:lnTo>
                    <a:cubicBezTo>
                      <a:pt x="3475" y="2756"/>
                      <a:pt x="6951" y="1438"/>
                      <a:pt x="10426" y="0"/>
                    </a:cubicBezTo>
                    <a:lnTo>
                      <a:pt x="13662" y="7790"/>
                    </a:lnTo>
                    <a:cubicBezTo>
                      <a:pt x="9947" y="9228"/>
                      <a:pt x="6471" y="10666"/>
                      <a:pt x="2876" y="11984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25" name="Freeform: Shape 3624">
                <a:extLst>
                  <a:ext uri="{FF2B5EF4-FFF2-40B4-BE49-F238E27FC236}">
                    <a16:creationId xmlns:a16="http://schemas.microsoft.com/office/drawing/2014/main" id="{DDA43673-3C54-058E-59AA-9E132C86499D}"/>
                  </a:ext>
                </a:extLst>
              </p:cNvPr>
              <p:cNvSpPr/>
              <p:nvPr/>
            </p:nvSpPr>
            <p:spPr>
              <a:xfrm>
                <a:off x="1202409" y="2196104"/>
                <a:ext cx="13901" cy="12343"/>
              </a:xfrm>
              <a:custGeom>
                <a:avLst/>
                <a:gdLst>
                  <a:gd name="connsiteX0" fmla="*/ 10546 w 13901"/>
                  <a:gd name="connsiteY0" fmla="*/ 12344 h 12343"/>
                  <a:gd name="connsiteX1" fmla="*/ 0 w 13901"/>
                  <a:gd name="connsiteY1" fmla="*/ 7670 h 12343"/>
                  <a:gd name="connsiteX2" fmla="*/ 3595 w 13901"/>
                  <a:gd name="connsiteY2" fmla="*/ 0 h 12343"/>
                  <a:gd name="connsiteX3" fmla="*/ 13902 w 13901"/>
                  <a:gd name="connsiteY3" fmla="*/ 4434 h 12343"/>
                  <a:gd name="connsiteX4" fmla="*/ 10546 w 13901"/>
                  <a:gd name="connsiteY4" fmla="*/ 12344 h 12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01" h="12343">
                    <a:moveTo>
                      <a:pt x="10546" y="12344"/>
                    </a:moveTo>
                    <a:cubicBezTo>
                      <a:pt x="6951" y="10906"/>
                      <a:pt x="3475" y="9348"/>
                      <a:pt x="0" y="7670"/>
                    </a:cubicBezTo>
                    <a:lnTo>
                      <a:pt x="3595" y="0"/>
                    </a:lnTo>
                    <a:cubicBezTo>
                      <a:pt x="6951" y="1558"/>
                      <a:pt x="10426" y="3116"/>
                      <a:pt x="13902" y="4434"/>
                    </a:cubicBezTo>
                    <a:lnTo>
                      <a:pt x="10546" y="12344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26" name="Freeform: Shape 3625">
                <a:extLst>
                  <a:ext uri="{FF2B5EF4-FFF2-40B4-BE49-F238E27FC236}">
                    <a16:creationId xmlns:a16="http://schemas.microsoft.com/office/drawing/2014/main" id="{0BF8FD36-152A-5F16-8206-98F0D12B7F47}"/>
                  </a:ext>
                </a:extLst>
              </p:cNvPr>
              <p:cNvSpPr/>
              <p:nvPr/>
            </p:nvSpPr>
            <p:spPr>
              <a:xfrm>
                <a:off x="1444491" y="2190951"/>
                <a:ext cx="13901" cy="12703"/>
              </a:xfrm>
              <a:custGeom>
                <a:avLst/>
                <a:gdLst>
                  <a:gd name="connsiteX0" fmla="*/ 3595 w 13901"/>
                  <a:gd name="connsiteY0" fmla="*/ 12703 h 12703"/>
                  <a:gd name="connsiteX1" fmla="*/ 0 w 13901"/>
                  <a:gd name="connsiteY1" fmla="*/ 4914 h 12703"/>
                  <a:gd name="connsiteX2" fmla="*/ 10067 w 13901"/>
                  <a:gd name="connsiteY2" fmla="*/ 0 h 12703"/>
                  <a:gd name="connsiteX3" fmla="*/ 13902 w 13901"/>
                  <a:gd name="connsiteY3" fmla="*/ 7550 h 12703"/>
                  <a:gd name="connsiteX4" fmla="*/ 3595 w 13901"/>
                  <a:gd name="connsiteY4" fmla="*/ 12703 h 12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01" h="12703">
                    <a:moveTo>
                      <a:pt x="3595" y="12703"/>
                    </a:moveTo>
                    <a:lnTo>
                      <a:pt x="0" y="4914"/>
                    </a:lnTo>
                    <a:cubicBezTo>
                      <a:pt x="3356" y="3356"/>
                      <a:pt x="6711" y="1798"/>
                      <a:pt x="10067" y="0"/>
                    </a:cubicBezTo>
                    <a:lnTo>
                      <a:pt x="13902" y="7550"/>
                    </a:lnTo>
                    <a:cubicBezTo>
                      <a:pt x="10546" y="9468"/>
                      <a:pt x="7071" y="11145"/>
                      <a:pt x="3595" y="12703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27" name="Freeform: Shape 3626">
                <a:extLst>
                  <a:ext uri="{FF2B5EF4-FFF2-40B4-BE49-F238E27FC236}">
                    <a16:creationId xmlns:a16="http://schemas.microsoft.com/office/drawing/2014/main" id="{0DA6382C-5690-162E-D7B4-ABCD5631ABB8}"/>
                  </a:ext>
                </a:extLst>
              </p:cNvPr>
              <p:cNvSpPr/>
              <p:nvPr/>
            </p:nvSpPr>
            <p:spPr>
              <a:xfrm>
                <a:off x="1181796" y="2186038"/>
                <a:ext cx="14141" cy="12823"/>
              </a:xfrm>
              <a:custGeom>
                <a:avLst/>
                <a:gdLst>
                  <a:gd name="connsiteX0" fmla="*/ 10187 w 14141"/>
                  <a:gd name="connsiteY0" fmla="*/ 12823 h 12823"/>
                  <a:gd name="connsiteX1" fmla="*/ 0 w 14141"/>
                  <a:gd name="connsiteY1" fmla="*/ 7430 h 12823"/>
                  <a:gd name="connsiteX2" fmla="*/ 4194 w 14141"/>
                  <a:gd name="connsiteY2" fmla="*/ 0 h 12823"/>
                  <a:gd name="connsiteX3" fmla="*/ 14141 w 14141"/>
                  <a:gd name="connsiteY3" fmla="*/ 5273 h 12823"/>
                  <a:gd name="connsiteX4" fmla="*/ 10187 w 14141"/>
                  <a:gd name="connsiteY4" fmla="*/ 12823 h 12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41" h="12823">
                    <a:moveTo>
                      <a:pt x="10187" y="12823"/>
                    </a:moveTo>
                    <a:cubicBezTo>
                      <a:pt x="6711" y="11026"/>
                      <a:pt x="3356" y="9228"/>
                      <a:pt x="0" y="7430"/>
                    </a:cubicBezTo>
                    <a:lnTo>
                      <a:pt x="4194" y="0"/>
                    </a:lnTo>
                    <a:cubicBezTo>
                      <a:pt x="7430" y="1798"/>
                      <a:pt x="10786" y="3595"/>
                      <a:pt x="14141" y="5273"/>
                    </a:cubicBezTo>
                    <a:lnTo>
                      <a:pt x="10187" y="12823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28" name="Freeform: Shape 3627">
                <a:extLst>
                  <a:ext uri="{FF2B5EF4-FFF2-40B4-BE49-F238E27FC236}">
                    <a16:creationId xmlns:a16="http://schemas.microsoft.com/office/drawing/2014/main" id="{93CB7F82-436A-70FD-1CE3-1D55E8A693A5}"/>
                  </a:ext>
                </a:extLst>
              </p:cNvPr>
              <p:cNvSpPr/>
              <p:nvPr/>
            </p:nvSpPr>
            <p:spPr>
              <a:xfrm>
                <a:off x="1464384" y="2180165"/>
                <a:ext cx="14021" cy="13062"/>
              </a:xfrm>
              <a:custGeom>
                <a:avLst/>
                <a:gdLst>
                  <a:gd name="connsiteX0" fmla="*/ 4194 w 14021"/>
                  <a:gd name="connsiteY0" fmla="*/ 13063 h 13062"/>
                  <a:gd name="connsiteX1" fmla="*/ 0 w 14021"/>
                  <a:gd name="connsiteY1" fmla="*/ 5633 h 13062"/>
                  <a:gd name="connsiteX2" fmla="*/ 9587 w 14021"/>
                  <a:gd name="connsiteY2" fmla="*/ 0 h 13062"/>
                  <a:gd name="connsiteX3" fmla="*/ 14022 w 14021"/>
                  <a:gd name="connsiteY3" fmla="*/ 7191 h 13062"/>
                  <a:gd name="connsiteX4" fmla="*/ 4194 w 14021"/>
                  <a:gd name="connsiteY4" fmla="*/ 13063 h 13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021" h="13062">
                    <a:moveTo>
                      <a:pt x="4194" y="13063"/>
                    </a:moveTo>
                    <a:lnTo>
                      <a:pt x="0" y="5633"/>
                    </a:lnTo>
                    <a:cubicBezTo>
                      <a:pt x="3236" y="3835"/>
                      <a:pt x="6472" y="1917"/>
                      <a:pt x="9587" y="0"/>
                    </a:cubicBezTo>
                    <a:lnTo>
                      <a:pt x="14022" y="7191"/>
                    </a:lnTo>
                    <a:cubicBezTo>
                      <a:pt x="10786" y="9228"/>
                      <a:pt x="7550" y="11145"/>
                      <a:pt x="4194" y="13063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29" name="Freeform: Shape 3628">
                <a:extLst>
                  <a:ext uri="{FF2B5EF4-FFF2-40B4-BE49-F238E27FC236}">
                    <a16:creationId xmlns:a16="http://schemas.microsoft.com/office/drawing/2014/main" id="{9E81C769-8082-E246-0C55-8DD40620A658}"/>
                  </a:ext>
                </a:extLst>
              </p:cNvPr>
              <p:cNvSpPr/>
              <p:nvPr/>
            </p:nvSpPr>
            <p:spPr>
              <a:xfrm>
                <a:off x="1162141" y="2174293"/>
                <a:ext cx="14141" cy="13302"/>
              </a:xfrm>
              <a:custGeom>
                <a:avLst/>
                <a:gdLst>
                  <a:gd name="connsiteX0" fmla="*/ 9707 w 14141"/>
                  <a:gd name="connsiteY0" fmla="*/ 13303 h 13302"/>
                  <a:gd name="connsiteX1" fmla="*/ 0 w 14141"/>
                  <a:gd name="connsiteY1" fmla="*/ 7071 h 13302"/>
                  <a:gd name="connsiteX2" fmla="*/ 4674 w 14141"/>
                  <a:gd name="connsiteY2" fmla="*/ 0 h 13302"/>
                  <a:gd name="connsiteX3" fmla="*/ 14141 w 14141"/>
                  <a:gd name="connsiteY3" fmla="*/ 5992 h 13302"/>
                  <a:gd name="connsiteX4" fmla="*/ 9707 w 14141"/>
                  <a:gd name="connsiteY4" fmla="*/ 13303 h 13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41" h="13302">
                    <a:moveTo>
                      <a:pt x="9707" y="13303"/>
                    </a:moveTo>
                    <a:cubicBezTo>
                      <a:pt x="6471" y="11265"/>
                      <a:pt x="3236" y="9228"/>
                      <a:pt x="0" y="7071"/>
                    </a:cubicBezTo>
                    <a:lnTo>
                      <a:pt x="4674" y="0"/>
                    </a:lnTo>
                    <a:cubicBezTo>
                      <a:pt x="7790" y="2037"/>
                      <a:pt x="10906" y="4075"/>
                      <a:pt x="14141" y="5992"/>
                    </a:cubicBezTo>
                    <a:lnTo>
                      <a:pt x="9707" y="13303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30" name="Freeform: Shape 3629">
                <a:extLst>
                  <a:ext uri="{FF2B5EF4-FFF2-40B4-BE49-F238E27FC236}">
                    <a16:creationId xmlns:a16="http://schemas.microsoft.com/office/drawing/2014/main" id="{1282DE14-717A-D49F-6E15-F5DE8C7565A5}"/>
                  </a:ext>
                </a:extLst>
              </p:cNvPr>
              <p:cNvSpPr/>
              <p:nvPr/>
            </p:nvSpPr>
            <p:spPr>
              <a:xfrm>
                <a:off x="1483439" y="2167821"/>
                <a:ext cx="14261" cy="13422"/>
              </a:xfrm>
              <a:custGeom>
                <a:avLst/>
                <a:gdLst>
                  <a:gd name="connsiteX0" fmla="*/ 4674 w 14261"/>
                  <a:gd name="connsiteY0" fmla="*/ 13422 h 13422"/>
                  <a:gd name="connsiteX1" fmla="*/ 0 w 14261"/>
                  <a:gd name="connsiteY1" fmla="*/ 6352 h 13422"/>
                  <a:gd name="connsiteX2" fmla="*/ 9228 w 14261"/>
                  <a:gd name="connsiteY2" fmla="*/ 0 h 13422"/>
                  <a:gd name="connsiteX3" fmla="*/ 14261 w 14261"/>
                  <a:gd name="connsiteY3" fmla="*/ 6831 h 13422"/>
                  <a:gd name="connsiteX4" fmla="*/ 4674 w 14261"/>
                  <a:gd name="connsiteY4" fmla="*/ 13422 h 13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61" h="13422">
                    <a:moveTo>
                      <a:pt x="4674" y="13422"/>
                    </a:moveTo>
                    <a:lnTo>
                      <a:pt x="0" y="6352"/>
                    </a:lnTo>
                    <a:cubicBezTo>
                      <a:pt x="3116" y="4314"/>
                      <a:pt x="6112" y="2157"/>
                      <a:pt x="9228" y="0"/>
                    </a:cubicBezTo>
                    <a:lnTo>
                      <a:pt x="14261" y="6831"/>
                    </a:lnTo>
                    <a:cubicBezTo>
                      <a:pt x="11025" y="8988"/>
                      <a:pt x="7910" y="11145"/>
                      <a:pt x="4674" y="13422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31" name="Freeform: Shape 3630">
                <a:extLst>
                  <a:ext uri="{FF2B5EF4-FFF2-40B4-BE49-F238E27FC236}">
                    <a16:creationId xmlns:a16="http://schemas.microsoft.com/office/drawing/2014/main" id="{4C39E4EB-5E6F-14D1-DC7B-80BA64A693A5}"/>
                  </a:ext>
                </a:extLst>
              </p:cNvPr>
              <p:cNvSpPr/>
              <p:nvPr/>
            </p:nvSpPr>
            <p:spPr>
              <a:xfrm>
                <a:off x="1143446" y="2161110"/>
                <a:ext cx="14261" cy="13662"/>
              </a:xfrm>
              <a:custGeom>
                <a:avLst/>
                <a:gdLst>
                  <a:gd name="connsiteX0" fmla="*/ 9228 w 14261"/>
                  <a:gd name="connsiteY0" fmla="*/ 13662 h 13662"/>
                  <a:gd name="connsiteX1" fmla="*/ 0 w 14261"/>
                  <a:gd name="connsiteY1" fmla="*/ 6711 h 13662"/>
                  <a:gd name="connsiteX2" fmla="*/ 5273 w 14261"/>
                  <a:gd name="connsiteY2" fmla="*/ 0 h 13662"/>
                  <a:gd name="connsiteX3" fmla="*/ 14261 w 14261"/>
                  <a:gd name="connsiteY3" fmla="*/ 6711 h 13662"/>
                  <a:gd name="connsiteX4" fmla="*/ 9228 w 14261"/>
                  <a:gd name="connsiteY4" fmla="*/ 13662 h 13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61" h="13662">
                    <a:moveTo>
                      <a:pt x="9228" y="13662"/>
                    </a:moveTo>
                    <a:cubicBezTo>
                      <a:pt x="6112" y="11385"/>
                      <a:pt x="3116" y="9108"/>
                      <a:pt x="0" y="6711"/>
                    </a:cubicBezTo>
                    <a:lnTo>
                      <a:pt x="5273" y="0"/>
                    </a:lnTo>
                    <a:cubicBezTo>
                      <a:pt x="8149" y="2277"/>
                      <a:pt x="11145" y="4554"/>
                      <a:pt x="14261" y="6711"/>
                    </a:cubicBezTo>
                    <a:lnTo>
                      <a:pt x="9228" y="13662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32" name="Freeform: Shape 3631">
                <a:extLst>
                  <a:ext uri="{FF2B5EF4-FFF2-40B4-BE49-F238E27FC236}">
                    <a16:creationId xmlns:a16="http://schemas.microsoft.com/office/drawing/2014/main" id="{A884EB90-4DAE-EE4A-2CA0-2A0A4FACB4E7}"/>
                  </a:ext>
                </a:extLst>
              </p:cNvPr>
              <p:cNvSpPr/>
              <p:nvPr/>
            </p:nvSpPr>
            <p:spPr>
              <a:xfrm>
                <a:off x="1501416" y="2153920"/>
                <a:ext cx="14141" cy="13662"/>
              </a:xfrm>
              <a:custGeom>
                <a:avLst/>
                <a:gdLst>
                  <a:gd name="connsiteX0" fmla="*/ 5273 w 14141"/>
                  <a:gd name="connsiteY0" fmla="*/ 13662 h 13662"/>
                  <a:gd name="connsiteX1" fmla="*/ 0 w 14141"/>
                  <a:gd name="connsiteY1" fmla="*/ 7071 h 13662"/>
                  <a:gd name="connsiteX2" fmla="*/ 8629 w 14141"/>
                  <a:gd name="connsiteY2" fmla="*/ 0 h 13662"/>
                  <a:gd name="connsiteX3" fmla="*/ 14141 w 14141"/>
                  <a:gd name="connsiteY3" fmla="*/ 6472 h 13662"/>
                  <a:gd name="connsiteX4" fmla="*/ 5273 w 14141"/>
                  <a:gd name="connsiteY4" fmla="*/ 13662 h 13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41" h="13662">
                    <a:moveTo>
                      <a:pt x="5273" y="13662"/>
                    </a:moveTo>
                    <a:lnTo>
                      <a:pt x="0" y="7071"/>
                    </a:lnTo>
                    <a:cubicBezTo>
                      <a:pt x="2876" y="4794"/>
                      <a:pt x="5872" y="2397"/>
                      <a:pt x="8629" y="0"/>
                    </a:cubicBezTo>
                    <a:lnTo>
                      <a:pt x="14141" y="6472"/>
                    </a:lnTo>
                    <a:cubicBezTo>
                      <a:pt x="11265" y="8868"/>
                      <a:pt x="8389" y="11265"/>
                      <a:pt x="5273" y="13662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33" name="Freeform: Shape 3632">
                <a:extLst>
                  <a:ext uri="{FF2B5EF4-FFF2-40B4-BE49-F238E27FC236}">
                    <a16:creationId xmlns:a16="http://schemas.microsoft.com/office/drawing/2014/main" id="{7F241482-9C67-5AA1-3950-17A4749BA2AB}"/>
                  </a:ext>
                </a:extLst>
              </p:cNvPr>
              <p:cNvSpPr/>
              <p:nvPr/>
            </p:nvSpPr>
            <p:spPr>
              <a:xfrm>
                <a:off x="1125949" y="2146609"/>
                <a:ext cx="14141" cy="13901"/>
              </a:xfrm>
              <a:custGeom>
                <a:avLst/>
                <a:gdLst>
                  <a:gd name="connsiteX0" fmla="*/ 8629 w 14141"/>
                  <a:gd name="connsiteY0" fmla="*/ 13902 h 13901"/>
                  <a:gd name="connsiteX1" fmla="*/ 0 w 14141"/>
                  <a:gd name="connsiteY1" fmla="*/ 6232 h 13901"/>
                  <a:gd name="connsiteX2" fmla="*/ 5752 w 14141"/>
                  <a:gd name="connsiteY2" fmla="*/ 0 h 13901"/>
                  <a:gd name="connsiteX3" fmla="*/ 14141 w 14141"/>
                  <a:gd name="connsiteY3" fmla="*/ 7430 h 13901"/>
                  <a:gd name="connsiteX4" fmla="*/ 8629 w 14141"/>
                  <a:gd name="connsiteY4" fmla="*/ 13902 h 13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41" h="13901">
                    <a:moveTo>
                      <a:pt x="8629" y="13902"/>
                    </a:moveTo>
                    <a:cubicBezTo>
                      <a:pt x="5752" y="11385"/>
                      <a:pt x="2876" y="8868"/>
                      <a:pt x="0" y="6232"/>
                    </a:cubicBezTo>
                    <a:lnTo>
                      <a:pt x="5752" y="0"/>
                    </a:lnTo>
                    <a:cubicBezTo>
                      <a:pt x="8509" y="2517"/>
                      <a:pt x="11265" y="5033"/>
                      <a:pt x="14141" y="7430"/>
                    </a:cubicBezTo>
                    <a:lnTo>
                      <a:pt x="8629" y="13902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34" name="Freeform: Shape 3633">
                <a:extLst>
                  <a:ext uri="{FF2B5EF4-FFF2-40B4-BE49-F238E27FC236}">
                    <a16:creationId xmlns:a16="http://schemas.microsoft.com/office/drawing/2014/main" id="{B4D0BC04-BE33-DF18-4EEC-BDA27FD5D839}"/>
                  </a:ext>
                </a:extLst>
              </p:cNvPr>
              <p:cNvSpPr/>
              <p:nvPr/>
            </p:nvSpPr>
            <p:spPr>
              <a:xfrm>
                <a:off x="1518433" y="2138700"/>
                <a:ext cx="14021" cy="14021"/>
              </a:xfrm>
              <a:custGeom>
                <a:avLst/>
                <a:gdLst>
                  <a:gd name="connsiteX0" fmla="*/ 5752 w 14021"/>
                  <a:gd name="connsiteY0" fmla="*/ 14022 h 14021"/>
                  <a:gd name="connsiteX1" fmla="*/ 0 w 14021"/>
                  <a:gd name="connsiteY1" fmla="*/ 7790 h 14021"/>
                  <a:gd name="connsiteX2" fmla="*/ 8029 w 14021"/>
                  <a:gd name="connsiteY2" fmla="*/ 0 h 14021"/>
                  <a:gd name="connsiteX3" fmla="*/ 14022 w 14021"/>
                  <a:gd name="connsiteY3" fmla="*/ 5992 h 14021"/>
                  <a:gd name="connsiteX4" fmla="*/ 5752 w 14021"/>
                  <a:gd name="connsiteY4" fmla="*/ 14022 h 14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021" h="14021">
                    <a:moveTo>
                      <a:pt x="5752" y="14022"/>
                    </a:moveTo>
                    <a:lnTo>
                      <a:pt x="0" y="7790"/>
                    </a:lnTo>
                    <a:cubicBezTo>
                      <a:pt x="2756" y="5273"/>
                      <a:pt x="5393" y="2637"/>
                      <a:pt x="8029" y="0"/>
                    </a:cubicBezTo>
                    <a:lnTo>
                      <a:pt x="14022" y="5992"/>
                    </a:lnTo>
                    <a:cubicBezTo>
                      <a:pt x="11385" y="8749"/>
                      <a:pt x="8629" y="11385"/>
                      <a:pt x="5752" y="14022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35" name="Freeform: Shape 3634">
                <a:extLst>
                  <a:ext uri="{FF2B5EF4-FFF2-40B4-BE49-F238E27FC236}">
                    <a16:creationId xmlns:a16="http://schemas.microsoft.com/office/drawing/2014/main" id="{9CFBC805-D034-BD30-896D-27434E1BC6F9}"/>
                  </a:ext>
                </a:extLst>
              </p:cNvPr>
              <p:cNvSpPr/>
              <p:nvPr/>
            </p:nvSpPr>
            <p:spPr>
              <a:xfrm>
                <a:off x="1109531" y="2130790"/>
                <a:ext cx="14021" cy="14021"/>
              </a:xfrm>
              <a:custGeom>
                <a:avLst/>
                <a:gdLst>
                  <a:gd name="connsiteX0" fmla="*/ 8029 w 14021"/>
                  <a:gd name="connsiteY0" fmla="*/ 14022 h 14021"/>
                  <a:gd name="connsiteX1" fmla="*/ 0 w 14021"/>
                  <a:gd name="connsiteY1" fmla="*/ 5752 h 14021"/>
                  <a:gd name="connsiteX2" fmla="*/ 6232 w 14021"/>
                  <a:gd name="connsiteY2" fmla="*/ 0 h 14021"/>
                  <a:gd name="connsiteX3" fmla="*/ 14022 w 14021"/>
                  <a:gd name="connsiteY3" fmla="*/ 8029 h 14021"/>
                  <a:gd name="connsiteX4" fmla="*/ 8029 w 14021"/>
                  <a:gd name="connsiteY4" fmla="*/ 14022 h 14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021" h="14021">
                    <a:moveTo>
                      <a:pt x="8029" y="14022"/>
                    </a:moveTo>
                    <a:cubicBezTo>
                      <a:pt x="5273" y="11385"/>
                      <a:pt x="2637" y="8509"/>
                      <a:pt x="0" y="5752"/>
                    </a:cubicBezTo>
                    <a:lnTo>
                      <a:pt x="6232" y="0"/>
                    </a:lnTo>
                    <a:cubicBezTo>
                      <a:pt x="8749" y="2756"/>
                      <a:pt x="11385" y="5393"/>
                      <a:pt x="14022" y="8029"/>
                    </a:cubicBezTo>
                    <a:lnTo>
                      <a:pt x="8029" y="14022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36" name="Freeform: Shape 3635">
                <a:extLst>
                  <a:ext uri="{FF2B5EF4-FFF2-40B4-BE49-F238E27FC236}">
                    <a16:creationId xmlns:a16="http://schemas.microsoft.com/office/drawing/2014/main" id="{51D505D5-DB9C-D55C-E0F7-669505CCADC3}"/>
                  </a:ext>
                </a:extLst>
              </p:cNvPr>
              <p:cNvSpPr/>
              <p:nvPr/>
            </p:nvSpPr>
            <p:spPr>
              <a:xfrm>
                <a:off x="1534253" y="2122281"/>
                <a:ext cx="13901" cy="14141"/>
              </a:xfrm>
              <a:custGeom>
                <a:avLst/>
                <a:gdLst>
                  <a:gd name="connsiteX0" fmla="*/ 6232 w 13901"/>
                  <a:gd name="connsiteY0" fmla="*/ 14141 h 14141"/>
                  <a:gd name="connsiteX1" fmla="*/ 0 w 13901"/>
                  <a:gd name="connsiteY1" fmla="*/ 8389 h 14141"/>
                  <a:gd name="connsiteX2" fmla="*/ 7430 w 13901"/>
                  <a:gd name="connsiteY2" fmla="*/ 0 h 14141"/>
                  <a:gd name="connsiteX3" fmla="*/ 13902 w 13901"/>
                  <a:gd name="connsiteY3" fmla="*/ 5513 h 14141"/>
                  <a:gd name="connsiteX4" fmla="*/ 6232 w 13901"/>
                  <a:gd name="connsiteY4" fmla="*/ 14141 h 14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01" h="14141">
                    <a:moveTo>
                      <a:pt x="6232" y="14141"/>
                    </a:moveTo>
                    <a:lnTo>
                      <a:pt x="0" y="8389"/>
                    </a:lnTo>
                    <a:cubicBezTo>
                      <a:pt x="2517" y="5633"/>
                      <a:pt x="5033" y="2876"/>
                      <a:pt x="7430" y="0"/>
                    </a:cubicBezTo>
                    <a:lnTo>
                      <a:pt x="13902" y="5513"/>
                    </a:lnTo>
                    <a:cubicBezTo>
                      <a:pt x="11385" y="8389"/>
                      <a:pt x="8868" y="11265"/>
                      <a:pt x="6232" y="14141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37" name="Freeform: Shape 3636">
                <a:extLst>
                  <a:ext uri="{FF2B5EF4-FFF2-40B4-BE49-F238E27FC236}">
                    <a16:creationId xmlns:a16="http://schemas.microsoft.com/office/drawing/2014/main" id="{97817C4C-3616-A34B-868C-27095A48A274}"/>
                  </a:ext>
                </a:extLst>
              </p:cNvPr>
              <p:cNvSpPr/>
              <p:nvPr/>
            </p:nvSpPr>
            <p:spPr>
              <a:xfrm>
                <a:off x="1094670" y="2113773"/>
                <a:ext cx="13781" cy="14141"/>
              </a:xfrm>
              <a:custGeom>
                <a:avLst/>
                <a:gdLst>
                  <a:gd name="connsiteX0" fmla="*/ 7310 w 13781"/>
                  <a:gd name="connsiteY0" fmla="*/ 14141 h 14141"/>
                  <a:gd name="connsiteX1" fmla="*/ 0 w 13781"/>
                  <a:gd name="connsiteY1" fmla="*/ 5273 h 14141"/>
                  <a:gd name="connsiteX2" fmla="*/ 6711 w 13781"/>
                  <a:gd name="connsiteY2" fmla="*/ 0 h 14141"/>
                  <a:gd name="connsiteX3" fmla="*/ 13782 w 13781"/>
                  <a:gd name="connsiteY3" fmla="*/ 8629 h 14141"/>
                  <a:gd name="connsiteX4" fmla="*/ 7310 w 13781"/>
                  <a:gd name="connsiteY4" fmla="*/ 14141 h 14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81" h="14141">
                    <a:moveTo>
                      <a:pt x="7310" y="14141"/>
                    </a:moveTo>
                    <a:cubicBezTo>
                      <a:pt x="4794" y="11265"/>
                      <a:pt x="2397" y="8269"/>
                      <a:pt x="0" y="5273"/>
                    </a:cubicBezTo>
                    <a:lnTo>
                      <a:pt x="6711" y="0"/>
                    </a:lnTo>
                    <a:cubicBezTo>
                      <a:pt x="8988" y="2876"/>
                      <a:pt x="11385" y="5752"/>
                      <a:pt x="13782" y="8629"/>
                    </a:cubicBezTo>
                    <a:lnTo>
                      <a:pt x="7310" y="14141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38" name="Freeform: Shape 3637">
                <a:extLst>
                  <a:ext uri="{FF2B5EF4-FFF2-40B4-BE49-F238E27FC236}">
                    <a16:creationId xmlns:a16="http://schemas.microsoft.com/office/drawing/2014/main" id="{A51442F9-3995-9729-D8E4-740D92CC8AD1}"/>
                  </a:ext>
                </a:extLst>
              </p:cNvPr>
              <p:cNvSpPr/>
              <p:nvPr/>
            </p:nvSpPr>
            <p:spPr>
              <a:xfrm>
                <a:off x="1548754" y="2104784"/>
                <a:ext cx="13662" cy="14141"/>
              </a:xfrm>
              <a:custGeom>
                <a:avLst/>
                <a:gdLst>
                  <a:gd name="connsiteX0" fmla="*/ 6711 w 13662"/>
                  <a:gd name="connsiteY0" fmla="*/ 14141 h 14141"/>
                  <a:gd name="connsiteX1" fmla="*/ 0 w 13662"/>
                  <a:gd name="connsiteY1" fmla="*/ 8868 h 14141"/>
                  <a:gd name="connsiteX2" fmla="*/ 6711 w 13662"/>
                  <a:gd name="connsiteY2" fmla="*/ 0 h 14141"/>
                  <a:gd name="connsiteX3" fmla="*/ 13662 w 13662"/>
                  <a:gd name="connsiteY3" fmla="*/ 4914 h 14141"/>
                  <a:gd name="connsiteX4" fmla="*/ 6711 w 13662"/>
                  <a:gd name="connsiteY4" fmla="*/ 14141 h 14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2" h="14141">
                    <a:moveTo>
                      <a:pt x="6711" y="14141"/>
                    </a:moveTo>
                    <a:lnTo>
                      <a:pt x="0" y="8868"/>
                    </a:lnTo>
                    <a:cubicBezTo>
                      <a:pt x="2277" y="5872"/>
                      <a:pt x="4554" y="2876"/>
                      <a:pt x="6711" y="0"/>
                    </a:cubicBezTo>
                    <a:lnTo>
                      <a:pt x="13662" y="4914"/>
                    </a:lnTo>
                    <a:cubicBezTo>
                      <a:pt x="11385" y="8029"/>
                      <a:pt x="9108" y="11025"/>
                      <a:pt x="6711" y="14141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39" name="Freeform: Shape 3638">
                <a:extLst>
                  <a:ext uri="{FF2B5EF4-FFF2-40B4-BE49-F238E27FC236}">
                    <a16:creationId xmlns:a16="http://schemas.microsoft.com/office/drawing/2014/main" id="{9268F27D-BD5E-FDA4-DE5B-544BE3E91AD6}"/>
                  </a:ext>
                </a:extLst>
              </p:cNvPr>
              <p:cNvSpPr/>
              <p:nvPr/>
            </p:nvSpPr>
            <p:spPr>
              <a:xfrm>
                <a:off x="1081128" y="2095796"/>
                <a:ext cx="13422" cy="14141"/>
              </a:xfrm>
              <a:custGeom>
                <a:avLst/>
                <a:gdLst>
                  <a:gd name="connsiteX0" fmla="*/ 6591 w 13422"/>
                  <a:gd name="connsiteY0" fmla="*/ 14141 h 14141"/>
                  <a:gd name="connsiteX1" fmla="*/ 0 w 13422"/>
                  <a:gd name="connsiteY1" fmla="*/ 4674 h 14141"/>
                  <a:gd name="connsiteX2" fmla="*/ 7071 w 13422"/>
                  <a:gd name="connsiteY2" fmla="*/ 0 h 14141"/>
                  <a:gd name="connsiteX3" fmla="*/ 13422 w 13422"/>
                  <a:gd name="connsiteY3" fmla="*/ 9228 h 14141"/>
                  <a:gd name="connsiteX4" fmla="*/ 6591 w 13422"/>
                  <a:gd name="connsiteY4" fmla="*/ 14141 h 14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22" h="14141">
                    <a:moveTo>
                      <a:pt x="6591" y="14141"/>
                    </a:moveTo>
                    <a:cubicBezTo>
                      <a:pt x="4314" y="11025"/>
                      <a:pt x="2157" y="7910"/>
                      <a:pt x="0" y="4674"/>
                    </a:cubicBezTo>
                    <a:lnTo>
                      <a:pt x="7071" y="0"/>
                    </a:lnTo>
                    <a:cubicBezTo>
                      <a:pt x="9108" y="3116"/>
                      <a:pt x="11265" y="6112"/>
                      <a:pt x="13422" y="9228"/>
                    </a:cubicBezTo>
                    <a:lnTo>
                      <a:pt x="6591" y="14141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40" name="Freeform: Shape 3639">
                <a:extLst>
                  <a:ext uri="{FF2B5EF4-FFF2-40B4-BE49-F238E27FC236}">
                    <a16:creationId xmlns:a16="http://schemas.microsoft.com/office/drawing/2014/main" id="{D68F7BD5-AC7D-6142-D7DF-3681CCE04477}"/>
                  </a:ext>
                </a:extLst>
              </p:cNvPr>
              <p:cNvSpPr/>
              <p:nvPr/>
            </p:nvSpPr>
            <p:spPr>
              <a:xfrm>
                <a:off x="1561936" y="2086089"/>
                <a:ext cx="13302" cy="14141"/>
              </a:xfrm>
              <a:custGeom>
                <a:avLst/>
                <a:gdLst>
                  <a:gd name="connsiteX0" fmla="*/ 7071 w 13302"/>
                  <a:gd name="connsiteY0" fmla="*/ 14141 h 14141"/>
                  <a:gd name="connsiteX1" fmla="*/ 0 w 13302"/>
                  <a:gd name="connsiteY1" fmla="*/ 9468 h 14141"/>
                  <a:gd name="connsiteX2" fmla="*/ 5992 w 13302"/>
                  <a:gd name="connsiteY2" fmla="*/ 0 h 14141"/>
                  <a:gd name="connsiteX3" fmla="*/ 13303 w 13302"/>
                  <a:gd name="connsiteY3" fmla="*/ 4434 h 14141"/>
                  <a:gd name="connsiteX4" fmla="*/ 7071 w 13302"/>
                  <a:gd name="connsiteY4" fmla="*/ 14141 h 14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02" h="14141">
                    <a:moveTo>
                      <a:pt x="7071" y="14141"/>
                    </a:moveTo>
                    <a:lnTo>
                      <a:pt x="0" y="9468"/>
                    </a:lnTo>
                    <a:cubicBezTo>
                      <a:pt x="2037" y="6352"/>
                      <a:pt x="4075" y="3236"/>
                      <a:pt x="5992" y="0"/>
                    </a:cubicBezTo>
                    <a:lnTo>
                      <a:pt x="13303" y="4434"/>
                    </a:lnTo>
                    <a:cubicBezTo>
                      <a:pt x="11385" y="7670"/>
                      <a:pt x="9228" y="10906"/>
                      <a:pt x="7071" y="14141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41" name="Freeform: Shape 3640">
                <a:extLst>
                  <a:ext uri="{FF2B5EF4-FFF2-40B4-BE49-F238E27FC236}">
                    <a16:creationId xmlns:a16="http://schemas.microsoft.com/office/drawing/2014/main" id="{B6CBE96F-B321-9273-957A-42786DBB3B79}"/>
                  </a:ext>
                </a:extLst>
              </p:cNvPr>
              <p:cNvSpPr/>
              <p:nvPr/>
            </p:nvSpPr>
            <p:spPr>
              <a:xfrm>
                <a:off x="1069024" y="2076621"/>
                <a:ext cx="13062" cy="14141"/>
              </a:xfrm>
              <a:custGeom>
                <a:avLst/>
                <a:gdLst>
                  <a:gd name="connsiteX0" fmla="*/ 5872 w 13062"/>
                  <a:gd name="connsiteY0" fmla="*/ 14141 h 14141"/>
                  <a:gd name="connsiteX1" fmla="*/ 0 w 13062"/>
                  <a:gd name="connsiteY1" fmla="*/ 4194 h 14141"/>
                  <a:gd name="connsiteX2" fmla="*/ 7430 w 13062"/>
                  <a:gd name="connsiteY2" fmla="*/ 0 h 14141"/>
                  <a:gd name="connsiteX3" fmla="*/ 13063 w 13062"/>
                  <a:gd name="connsiteY3" fmla="*/ 9587 h 14141"/>
                  <a:gd name="connsiteX4" fmla="*/ 5872 w 13062"/>
                  <a:gd name="connsiteY4" fmla="*/ 14141 h 14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62" h="14141">
                    <a:moveTo>
                      <a:pt x="5872" y="14141"/>
                    </a:moveTo>
                    <a:cubicBezTo>
                      <a:pt x="3835" y="10906"/>
                      <a:pt x="1917" y="7550"/>
                      <a:pt x="0" y="4194"/>
                    </a:cubicBezTo>
                    <a:lnTo>
                      <a:pt x="7430" y="0"/>
                    </a:lnTo>
                    <a:cubicBezTo>
                      <a:pt x="9228" y="3236"/>
                      <a:pt x="11145" y="6471"/>
                      <a:pt x="13063" y="9587"/>
                    </a:cubicBezTo>
                    <a:lnTo>
                      <a:pt x="5872" y="14141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42" name="Freeform: Shape 3641">
                <a:extLst>
                  <a:ext uri="{FF2B5EF4-FFF2-40B4-BE49-F238E27FC236}">
                    <a16:creationId xmlns:a16="http://schemas.microsoft.com/office/drawing/2014/main" id="{6246ACF6-7F10-9E0D-9B99-78C07E6AEF77}"/>
                  </a:ext>
                </a:extLst>
              </p:cNvPr>
              <p:cNvSpPr/>
              <p:nvPr/>
            </p:nvSpPr>
            <p:spPr>
              <a:xfrm>
                <a:off x="1573681" y="2066555"/>
                <a:ext cx="12823" cy="14021"/>
              </a:xfrm>
              <a:custGeom>
                <a:avLst/>
                <a:gdLst>
                  <a:gd name="connsiteX0" fmla="*/ 7430 w 12823"/>
                  <a:gd name="connsiteY0" fmla="*/ 14022 h 14021"/>
                  <a:gd name="connsiteX1" fmla="*/ 0 w 12823"/>
                  <a:gd name="connsiteY1" fmla="*/ 9827 h 14021"/>
                  <a:gd name="connsiteX2" fmla="*/ 5273 w 12823"/>
                  <a:gd name="connsiteY2" fmla="*/ 0 h 14021"/>
                  <a:gd name="connsiteX3" fmla="*/ 12823 w 12823"/>
                  <a:gd name="connsiteY3" fmla="*/ 3835 h 14021"/>
                  <a:gd name="connsiteX4" fmla="*/ 7430 w 12823"/>
                  <a:gd name="connsiteY4" fmla="*/ 14022 h 14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23" h="14021">
                    <a:moveTo>
                      <a:pt x="7430" y="14022"/>
                    </a:moveTo>
                    <a:lnTo>
                      <a:pt x="0" y="9827"/>
                    </a:lnTo>
                    <a:cubicBezTo>
                      <a:pt x="1798" y="6591"/>
                      <a:pt x="3595" y="3236"/>
                      <a:pt x="5273" y="0"/>
                    </a:cubicBezTo>
                    <a:lnTo>
                      <a:pt x="12823" y="3835"/>
                    </a:lnTo>
                    <a:cubicBezTo>
                      <a:pt x="11145" y="7310"/>
                      <a:pt x="9348" y="10666"/>
                      <a:pt x="7430" y="14022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43" name="Freeform: Shape 3642">
                <a:extLst>
                  <a:ext uri="{FF2B5EF4-FFF2-40B4-BE49-F238E27FC236}">
                    <a16:creationId xmlns:a16="http://schemas.microsoft.com/office/drawing/2014/main" id="{48A98939-7F4E-F746-3901-A042E1BDAC11}"/>
                  </a:ext>
                </a:extLst>
              </p:cNvPr>
              <p:cNvSpPr/>
              <p:nvPr/>
            </p:nvSpPr>
            <p:spPr>
              <a:xfrm>
                <a:off x="1058598" y="2056847"/>
                <a:ext cx="12583" cy="13901"/>
              </a:xfrm>
              <a:custGeom>
                <a:avLst/>
                <a:gdLst>
                  <a:gd name="connsiteX0" fmla="*/ 5033 w 12583"/>
                  <a:gd name="connsiteY0" fmla="*/ 13902 h 13901"/>
                  <a:gd name="connsiteX1" fmla="*/ 0 w 12583"/>
                  <a:gd name="connsiteY1" fmla="*/ 3595 h 13901"/>
                  <a:gd name="connsiteX2" fmla="*/ 7670 w 12583"/>
                  <a:gd name="connsiteY2" fmla="*/ 0 h 13901"/>
                  <a:gd name="connsiteX3" fmla="*/ 12583 w 12583"/>
                  <a:gd name="connsiteY3" fmla="*/ 10067 h 13901"/>
                  <a:gd name="connsiteX4" fmla="*/ 5033 w 12583"/>
                  <a:gd name="connsiteY4" fmla="*/ 13902 h 13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83" h="13901">
                    <a:moveTo>
                      <a:pt x="5033" y="13902"/>
                    </a:moveTo>
                    <a:cubicBezTo>
                      <a:pt x="3236" y="10546"/>
                      <a:pt x="1558" y="7071"/>
                      <a:pt x="0" y="3595"/>
                    </a:cubicBezTo>
                    <a:lnTo>
                      <a:pt x="7670" y="0"/>
                    </a:lnTo>
                    <a:cubicBezTo>
                      <a:pt x="9228" y="3356"/>
                      <a:pt x="10906" y="6711"/>
                      <a:pt x="12583" y="10067"/>
                    </a:cubicBezTo>
                    <a:lnTo>
                      <a:pt x="5033" y="13902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44" name="Freeform: Shape 3643">
                <a:extLst>
                  <a:ext uri="{FF2B5EF4-FFF2-40B4-BE49-F238E27FC236}">
                    <a16:creationId xmlns:a16="http://schemas.microsoft.com/office/drawing/2014/main" id="{D116E137-B32B-5227-5731-C527CFA84A0A}"/>
                  </a:ext>
                </a:extLst>
              </p:cNvPr>
              <p:cNvSpPr/>
              <p:nvPr/>
            </p:nvSpPr>
            <p:spPr>
              <a:xfrm>
                <a:off x="1583987" y="2046061"/>
                <a:ext cx="12343" cy="13901"/>
              </a:xfrm>
              <a:custGeom>
                <a:avLst/>
                <a:gdLst>
                  <a:gd name="connsiteX0" fmla="*/ 7670 w 12343"/>
                  <a:gd name="connsiteY0" fmla="*/ 13902 h 13901"/>
                  <a:gd name="connsiteX1" fmla="*/ 0 w 12343"/>
                  <a:gd name="connsiteY1" fmla="*/ 10306 h 13901"/>
                  <a:gd name="connsiteX2" fmla="*/ 4554 w 12343"/>
                  <a:gd name="connsiteY2" fmla="*/ 0 h 13901"/>
                  <a:gd name="connsiteX3" fmla="*/ 12344 w 12343"/>
                  <a:gd name="connsiteY3" fmla="*/ 3236 h 13901"/>
                  <a:gd name="connsiteX4" fmla="*/ 7670 w 12343"/>
                  <a:gd name="connsiteY4" fmla="*/ 13902 h 13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43" h="13901">
                    <a:moveTo>
                      <a:pt x="7670" y="13902"/>
                    </a:moveTo>
                    <a:lnTo>
                      <a:pt x="0" y="10306"/>
                    </a:lnTo>
                    <a:cubicBezTo>
                      <a:pt x="1558" y="6951"/>
                      <a:pt x="2996" y="3475"/>
                      <a:pt x="4554" y="0"/>
                    </a:cubicBezTo>
                    <a:lnTo>
                      <a:pt x="12344" y="3236"/>
                    </a:lnTo>
                    <a:cubicBezTo>
                      <a:pt x="10786" y="6951"/>
                      <a:pt x="9228" y="10426"/>
                      <a:pt x="7670" y="13902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45" name="Freeform: Shape 3644">
                <a:extLst>
                  <a:ext uri="{FF2B5EF4-FFF2-40B4-BE49-F238E27FC236}">
                    <a16:creationId xmlns:a16="http://schemas.microsoft.com/office/drawing/2014/main" id="{A80F3AB0-A234-9942-00DD-E5929567C957}"/>
                  </a:ext>
                </a:extLst>
              </p:cNvPr>
              <p:cNvSpPr/>
              <p:nvPr/>
            </p:nvSpPr>
            <p:spPr>
              <a:xfrm>
                <a:off x="1049729" y="2036234"/>
                <a:ext cx="11984" cy="13662"/>
              </a:xfrm>
              <a:custGeom>
                <a:avLst/>
                <a:gdLst>
                  <a:gd name="connsiteX0" fmla="*/ 4194 w 11984"/>
                  <a:gd name="connsiteY0" fmla="*/ 13662 h 13662"/>
                  <a:gd name="connsiteX1" fmla="*/ 0 w 11984"/>
                  <a:gd name="connsiteY1" fmla="*/ 2996 h 13662"/>
                  <a:gd name="connsiteX2" fmla="*/ 7910 w 11984"/>
                  <a:gd name="connsiteY2" fmla="*/ 0 h 13662"/>
                  <a:gd name="connsiteX3" fmla="*/ 11984 w 11984"/>
                  <a:gd name="connsiteY3" fmla="*/ 10426 h 13662"/>
                  <a:gd name="connsiteX4" fmla="*/ 4194 w 11984"/>
                  <a:gd name="connsiteY4" fmla="*/ 13662 h 13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84" h="13662">
                    <a:moveTo>
                      <a:pt x="4194" y="13662"/>
                    </a:moveTo>
                    <a:cubicBezTo>
                      <a:pt x="2756" y="10187"/>
                      <a:pt x="1318" y="6591"/>
                      <a:pt x="0" y="2996"/>
                    </a:cubicBezTo>
                    <a:lnTo>
                      <a:pt x="7910" y="0"/>
                    </a:lnTo>
                    <a:cubicBezTo>
                      <a:pt x="9228" y="3475"/>
                      <a:pt x="10546" y="6951"/>
                      <a:pt x="11984" y="10426"/>
                    </a:cubicBezTo>
                    <a:lnTo>
                      <a:pt x="4194" y="13662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46" name="Freeform: Shape 3645">
                <a:extLst>
                  <a:ext uri="{FF2B5EF4-FFF2-40B4-BE49-F238E27FC236}">
                    <a16:creationId xmlns:a16="http://schemas.microsoft.com/office/drawing/2014/main" id="{BA4CF6BB-AC3E-5638-15ED-9B4803B1FC2A}"/>
                  </a:ext>
                </a:extLst>
              </p:cNvPr>
              <p:cNvSpPr/>
              <p:nvPr/>
            </p:nvSpPr>
            <p:spPr>
              <a:xfrm>
                <a:off x="1592616" y="2025089"/>
                <a:ext cx="11744" cy="13542"/>
              </a:xfrm>
              <a:custGeom>
                <a:avLst/>
                <a:gdLst>
                  <a:gd name="connsiteX0" fmla="*/ 7910 w 11744"/>
                  <a:gd name="connsiteY0" fmla="*/ 13542 h 13542"/>
                  <a:gd name="connsiteX1" fmla="*/ 0 w 11744"/>
                  <a:gd name="connsiteY1" fmla="*/ 10546 h 13542"/>
                  <a:gd name="connsiteX2" fmla="*/ 3715 w 11744"/>
                  <a:gd name="connsiteY2" fmla="*/ 0 h 13542"/>
                  <a:gd name="connsiteX3" fmla="*/ 11745 w 11744"/>
                  <a:gd name="connsiteY3" fmla="*/ 2637 h 13542"/>
                  <a:gd name="connsiteX4" fmla="*/ 7910 w 11744"/>
                  <a:gd name="connsiteY4" fmla="*/ 13542 h 13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44" h="13542">
                    <a:moveTo>
                      <a:pt x="7910" y="13542"/>
                    </a:moveTo>
                    <a:lnTo>
                      <a:pt x="0" y="10546"/>
                    </a:lnTo>
                    <a:cubicBezTo>
                      <a:pt x="1318" y="7071"/>
                      <a:pt x="2517" y="3475"/>
                      <a:pt x="3715" y="0"/>
                    </a:cubicBezTo>
                    <a:lnTo>
                      <a:pt x="11745" y="2637"/>
                    </a:lnTo>
                    <a:cubicBezTo>
                      <a:pt x="10426" y="6352"/>
                      <a:pt x="9228" y="9947"/>
                      <a:pt x="7910" y="13542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47" name="Freeform: Shape 3646">
                <a:extLst>
                  <a:ext uri="{FF2B5EF4-FFF2-40B4-BE49-F238E27FC236}">
                    <a16:creationId xmlns:a16="http://schemas.microsoft.com/office/drawing/2014/main" id="{A39A71A5-4871-AEA2-C8DD-7073963F04FC}"/>
                  </a:ext>
                </a:extLst>
              </p:cNvPr>
              <p:cNvSpPr/>
              <p:nvPr/>
            </p:nvSpPr>
            <p:spPr>
              <a:xfrm>
                <a:off x="1042539" y="2015022"/>
                <a:ext cx="11385" cy="13302"/>
              </a:xfrm>
              <a:custGeom>
                <a:avLst/>
                <a:gdLst>
                  <a:gd name="connsiteX0" fmla="*/ 3356 w 11385"/>
                  <a:gd name="connsiteY0" fmla="*/ 13303 h 13302"/>
                  <a:gd name="connsiteX1" fmla="*/ 0 w 11385"/>
                  <a:gd name="connsiteY1" fmla="*/ 2277 h 13302"/>
                  <a:gd name="connsiteX2" fmla="*/ 8149 w 11385"/>
                  <a:gd name="connsiteY2" fmla="*/ 0 h 13302"/>
                  <a:gd name="connsiteX3" fmla="*/ 11385 w 11385"/>
                  <a:gd name="connsiteY3" fmla="*/ 10666 h 13302"/>
                  <a:gd name="connsiteX4" fmla="*/ 3356 w 11385"/>
                  <a:gd name="connsiteY4" fmla="*/ 13303 h 13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385" h="13302">
                    <a:moveTo>
                      <a:pt x="3356" y="13303"/>
                    </a:moveTo>
                    <a:cubicBezTo>
                      <a:pt x="2157" y="9707"/>
                      <a:pt x="1079" y="5992"/>
                      <a:pt x="0" y="2277"/>
                    </a:cubicBezTo>
                    <a:lnTo>
                      <a:pt x="8149" y="0"/>
                    </a:lnTo>
                    <a:cubicBezTo>
                      <a:pt x="9108" y="3595"/>
                      <a:pt x="10306" y="7191"/>
                      <a:pt x="11385" y="10666"/>
                    </a:cubicBezTo>
                    <a:lnTo>
                      <a:pt x="3356" y="13303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48" name="Freeform: Shape 3647">
                <a:extLst>
                  <a:ext uri="{FF2B5EF4-FFF2-40B4-BE49-F238E27FC236}">
                    <a16:creationId xmlns:a16="http://schemas.microsoft.com/office/drawing/2014/main" id="{FC6BEC38-4368-3FD0-3AD2-CC25AABE4176}"/>
                  </a:ext>
                </a:extLst>
              </p:cNvPr>
              <p:cNvSpPr/>
              <p:nvPr/>
            </p:nvSpPr>
            <p:spPr>
              <a:xfrm>
                <a:off x="1599447" y="2003637"/>
                <a:ext cx="11145" cy="13062"/>
              </a:xfrm>
              <a:custGeom>
                <a:avLst/>
                <a:gdLst>
                  <a:gd name="connsiteX0" fmla="*/ 8149 w 11145"/>
                  <a:gd name="connsiteY0" fmla="*/ 13063 h 13062"/>
                  <a:gd name="connsiteX1" fmla="*/ 0 w 11145"/>
                  <a:gd name="connsiteY1" fmla="*/ 10786 h 13062"/>
                  <a:gd name="connsiteX2" fmla="*/ 2876 w 11145"/>
                  <a:gd name="connsiteY2" fmla="*/ 0 h 13062"/>
                  <a:gd name="connsiteX3" fmla="*/ 11145 w 11145"/>
                  <a:gd name="connsiteY3" fmla="*/ 1917 h 13062"/>
                  <a:gd name="connsiteX4" fmla="*/ 8149 w 11145"/>
                  <a:gd name="connsiteY4" fmla="*/ 13063 h 13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45" h="13062">
                    <a:moveTo>
                      <a:pt x="8149" y="13063"/>
                    </a:moveTo>
                    <a:lnTo>
                      <a:pt x="0" y="10786"/>
                    </a:lnTo>
                    <a:cubicBezTo>
                      <a:pt x="959" y="7191"/>
                      <a:pt x="1917" y="3595"/>
                      <a:pt x="2876" y="0"/>
                    </a:cubicBezTo>
                    <a:lnTo>
                      <a:pt x="11145" y="1917"/>
                    </a:lnTo>
                    <a:cubicBezTo>
                      <a:pt x="10187" y="5633"/>
                      <a:pt x="9228" y="9348"/>
                      <a:pt x="8149" y="13063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49" name="Freeform: Shape 3648">
                <a:extLst>
                  <a:ext uri="{FF2B5EF4-FFF2-40B4-BE49-F238E27FC236}">
                    <a16:creationId xmlns:a16="http://schemas.microsoft.com/office/drawing/2014/main" id="{3B81BBBB-5630-8351-3F14-2DEC69F5D53C}"/>
                  </a:ext>
                </a:extLst>
              </p:cNvPr>
              <p:cNvSpPr/>
              <p:nvPr/>
            </p:nvSpPr>
            <p:spPr>
              <a:xfrm>
                <a:off x="1037146" y="1993211"/>
                <a:ext cx="10665" cy="12943"/>
              </a:xfrm>
              <a:custGeom>
                <a:avLst/>
                <a:gdLst>
                  <a:gd name="connsiteX0" fmla="*/ 2517 w 10665"/>
                  <a:gd name="connsiteY0" fmla="*/ 12943 h 12943"/>
                  <a:gd name="connsiteX1" fmla="*/ 0 w 10665"/>
                  <a:gd name="connsiteY1" fmla="*/ 1678 h 12943"/>
                  <a:gd name="connsiteX2" fmla="*/ 8269 w 10665"/>
                  <a:gd name="connsiteY2" fmla="*/ 0 h 12943"/>
                  <a:gd name="connsiteX3" fmla="*/ 10666 w 10665"/>
                  <a:gd name="connsiteY3" fmla="*/ 10906 h 12943"/>
                  <a:gd name="connsiteX4" fmla="*/ 2517 w 10665"/>
                  <a:gd name="connsiteY4" fmla="*/ 12943 h 1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65" h="12943">
                    <a:moveTo>
                      <a:pt x="2517" y="12943"/>
                    </a:moveTo>
                    <a:cubicBezTo>
                      <a:pt x="1558" y="9228"/>
                      <a:pt x="839" y="5513"/>
                      <a:pt x="0" y="1678"/>
                    </a:cubicBezTo>
                    <a:lnTo>
                      <a:pt x="8269" y="0"/>
                    </a:lnTo>
                    <a:cubicBezTo>
                      <a:pt x="8988" y="3715"/>
                      <a:pt x="9827" y="7310"/>
                      <a:pt x="10666" y="10906"/>
                    </a:cubicBezTo>
                    <a:lnTo>
                      <a:pt x="2517" y="12943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50" name="Freeform: Shape 3649">
                <a:extLst>
                  <a:ext uri="{FF2B5EF4-FFF2-40B4-BE49-F238E27FC236}">
                    <a16:creationId xmlns:a16="http://schemas.microsoft.com/office/drawing/2014/main" id="{1C3B98CF-D2FF-734E-4812-704BDF5BC863}"/>
                  </a:ext>
                </a:extLst>
              </p:cNvPr>
              <p:cNvSpPr/>
              <p:nvPr/>
            </p:nvSpPr>
            <p:spPr>
              <a:xfrm>
                <a:off x="1604720" y="1981706"/>
                <a:ext cx="10306" cy="12583"/>
              </a:xfrm>
              <a:custGeom>
                <a:avLst/>
                <a:gdLst>
                  <a:gd name="connsiteX0" fmla="*/ 8269 w 10306"/>
                  <a:gd name="connsiteY0" fmla="*/ 12583 h 12583"/>
                  <a:gd name="connsiteX1" fmla="*/ 0 w 10306"/>
                  <a:gd name="connsiteY1" fmla="*/ 11026 h 12583"/>
                  <a:gd name="connsiteX2" fmla="*/ 1917 w 10306"/>
                  <a:gd name="connsiteY2" fmla="*/ 0 h 12583"/>
                  <a:gd name="connsiteX3" fmla="*/ 10306 w 10306"/>
                  <a:gd name="connsiteY3" fmla="*/ 1318 h 12583"/>
                  <a:gd name="connsiteX4" fmla="*/ 8269 w 10306"/>
                  <a:gd name="connsiteY4" fmla="*/ 12583 h 12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06" h="12583">
                    <a:moveTo>
                      <a:pt x="8269" y="12583"/>
                    </a:moveTo>
                    <a:lnTo>
                      <a:pt x="0" y="11026"/>
                    </a:lnTo>
                    <a:cubicBezTo>
                      <a:pt x="719" y="7310"/>
                      <a:pt x="1318" y="3715"/>
                      <a:pt x="1917" y="0"/>
                    </a:cubicBezTo>
                    <a:lnTo>
                      <a:pt x="10306" y="1318"/>
                    </a:lnTo>
                    <a:cubicBezTo>
                      <a:pt x="9587" y="5153"/>
                      <a:pt x="8988" y="8868"/>
                      <a:pt x="8269" y="12583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51" name="Freeform: Shape 3650">
                <a:extLst>
                  <a:ext uri="{FF2B5EF4-FFF2-40B4-BE49-F238E27FC236}">
                    <a16:creationId xmlns:a16="http://schemas.microsoft.com/office/drawing/2014/main" id="{9D18FB4A-F0B0-B695-C10F-24FF1D9E630F}"/>
                  </a:ext>
                </a:extLst>
              </p:cNvPr>
              <p:cNvSpPr/>
              <p:nvPr/>
            </p:nvSpPr>
            <p:spPr>
              <a:xfrm>
                <a:off x="1033550" y="1971280"/>
                <a:ext cx="9946" cy="12343"/>
              </a:xfrm>
              <a:custGeom>
                <a:avLst/>
                <a:gdLst>
                  <a:gd name="connsiteX0" fmla="*/ 1558 w 9946"/>
                  <a:gd name="connsiteY0" fmla="*/ 12344 h 12343"/>
                  <a:gd name="connsiteX1" fmla="*/ 0 w 9946"/>
                  <a:gd name="connsiteY1" fmla="*/ 959 h 12343"/>
                  <a:gd name="connsiteX2" fmla="*/ 8389 w 9946"/>
                  <a:gd name="connsiteY2" fmla="*/ 0 h 12343"/>
                  <a:gd name="connsiteX3" fmla="*/ 9947 w 9946"/>
                  <a:gd name="connsiteY3" fmla="*/ 11025 h 12343"/>
                  <a:gd name="connsiteX4" fmla="*/ 1558 w 9946"/>
                  <a:gd name="connsiteY4" fmla="*/ 12344 h 12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46" h="12343">
                    <a:moveTo>
                      <a:pt x="1558" y="12344"/>
                    </a:moveTo>
                    <a:cubicBezTo>
                      <a:pt x="959" y="8509"/>
                      <a:pt x="479" y="4794"/>
                      <a:pt x="0" y="959"/>
                    </a:cubicBezTo>
                    <a:lnTo>
                      <a:pt x="8389" y="0"/>
                    </a:lnTo>
                    <a:cubicBezTo>
                      <a:pt x="8868" y="3715"/>
                      <a:pt x="9348" y="7430"/>
                      <a:pt x="9947" y="11025"/>
                    </a:cubicBezTo>
                    <a:lnTo>
                      <a:pt x="1558" y="12344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52" name="Freeform: Shape 3651">
                <a:extLst>
                  <a:ext uri="{FF2B5EF4-FFF2-40B4-BE49-F238E27FC236}">
                    <a16:creationId xmlns:a16="http://schemas.microsoft.com/office/drawing/2014/main" id="{B7444988-820F-3604-1032-1309A971D31C}"/>
                  </a:ext>
                </a:extLst>
              </p:cNvPr>
              <p:cNvSpPr/>
              <p:nvPr/>
            </p:nvSpPr>
            <p:spPr>
              <a:xfrm>
                <a:off x="1608076" y="1959415"/>
                <a:ext cx="9587" cy="12104"/>
              </a:xfrm>
              <a:custGeom>
                <a:avLst/>
                <a:gdLst>
                  <a:gd name="connsiteX0" fmla="*/ 8389 w 9587"/>
                  <a:gd name="connsiteY0" fmla="*/ 12104 h 12104"/>
                  <a:gd name="connsiteX1" fmla="*/ 0 w 9587"/>
                  <a:gd name="connsiteY1" fmla="*/ 11145 h 12104"/>
                  <a:gd name="connsiteX2" fmla="*/ 1079 w 9587"/>
                  <a:gd name="connsiteY2" fmla="*/ 0 h 12104"/>
                  <a:gd name="connsiteX3" fmla="*/ 9587 w 9587"/>
                  <a:gd name="connsiteY3" fmla="*/ 599 h 12104"/>
                  <a:gd name="connsiteX4" fmla="*/ 8389 w 9587"/>
                  <a:gd name="connsiteY4" fmla="*/ 12104 h 12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87" h="12104">
                    <a:moveTo>
                      <a:pt x="8389" y="12104"/>
                    </a:moveTo>
                    <a:lnTo>
                      <a:pt x="0" y="11145"/>
                    </a:lnTo>
                    <a:cubicBezTo>
                      <a:pt x="479" y="7430"/>
                      <a:pt x="839" y="3715"/>
                      <a:pt x="1079" y="0"/>
                    </a:cubicBezTo>
                    <a:lnTo>
                      <a:pt x="9587" y="599"/>
                    </a:lnTo>
                    <a:cubicBezTo>
                      <a:pt x="9228" y="4554"/>
                      <a:pt x="8868" y="8389"/>
                      <a:pt x="8389" y="12104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53" name="Freeform: Shape 3652">
                <a:extLst>
                  <a:ext uri="{FF2B5EF4-FFF2-40B4-BE49-F238E27FC236}">
                    <a16:creationId xmlns:a16="http://schemas.microsoft.com/office/drawing/2014/main" id="{D833F6EC-B372-6EC3-2C36-2372F837543F}"/>
                  </a:ext>
                </a:extLst>
              </p:cNvPr>
              <p:cNvSpPr/>
              <p:nvPr/>
            </p:nvSpPr>
            <p:spPr>
              <a:xfrm>
                <a:off x="1031633" y="1948869"/>
                <a:ext cx="9227" cy="11864"/>
              </a:xfrm>
              <a:custGeom>
                <a:avLst/>
                <a:gdLst>
                  <a:gd name="connsiteX0" fmla="*/ 719 w 9227"/>
                  <a:gd name="connsiteY0" fmla="*/ 11864 h 11864"/>
                  <a:gd name="connsiteX1" fmla="*/ 0 w 9227"/>
                  <a:gd name="connsiteY1" fmla="*/ 360 h 11864"/>
                  <a:gd name="connsiteX2" fmla="*/ 8509 w 9227"/>
                  <a:gd name="connsiteY2" fmla="*/ 0 h 11864"/>
                  <a:gd name="connsiteX3" fmla="*/ 9228 w 9227"/>
                  <a:gd name="connsiteY3" fmla="*/ 11145 h 11864"/>
                  <a:gd name="connsiteX4" fmla="*/ 719 w 9227"/>
                  <a:gd name="connsiteY4" fmla="*/ 11864 h 11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27" h="11864">
                    <a:moveTo>
                      <a:pt x="719" y="11864"/>
                    </a:moveTo>
                    <a:cubicBezTo>
                      <a:pt x="479" y="8029"/>
                      <a:pt x="240" y="4194"/>
                      <a:pt x="0" y="360"/>
                    </a:cubicBezTo>
                    <a:lnTo>
                      <a:pt x="8509" y="0"/>
                    </a:lnTo>
                    <a:cubicBezTo>
                      <a:pt x="8629" y="3715"/>
                      <a:pt x="8868" y="7430"/>
                      <a:pt x="9228" y="11145"/>
                    </a:cubicBezTo>
                    <a:lnTo>
                      <a:pt x="719" y="11864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54" name="Freeform: Shape 3653">
                <a:extLst>
                  <a:ext uri="{FF2B5EF4-FFF2-40B4-BE49-F238E27FC236}">
                    <a16:creationId xmlns:a16="http://schemas.microsoft.com/office/drawing/2014/main" id="{4B62D03A-13BB-27AC-5725-73189FC5DCAD}"/>
                  </a:ext>
                </a:extLst>
              </p:cNvPr>
              <p:cNvSpPr/>
              <p:nvPr/>
            </p:nvSpPr>
            <p:spPr>
              <a:xfrm>
                <a:off x="1609753" y="1935926"/>
                <a:ext cx="8748" cy="12703"/>
              </a:xfrm>
              <a:custGeom>
                <a:avLst/>
                <a:gdLst>
                  <a:gd name="connsiteX0" fmla="*/ 8509 w 8748"/>
                  <a:gd name="connsiteY0" fmla="*/ 12703 h 12703"/>
                  <a:gd name="connsiteX1" fmla="*/ 0 w 8748"/>
                  <a:gd name="connsiteY1" fmla="*/ 12344 h 12703"/>
                  <a:gd name="connsiteX2" fmla="*/ 240 w 8748"/>
                  <a:gd name="connsiteY2" fmla="*/ 1198 h 12703"/>
                  <a:gd name="connsiteX3" fmla="*/ 240 w 8748"/>
                  <a:gd name="connsiteY3" fmla="*/ 0 h 12703"/>
                  <a:gd name="connsiteX4" fmla="*/ 8749 w 8748"/>
                  <a:gd name="connsiteY4" fmla="*/ 0 h 12703"/>
                  <a:gd name="connsiteX5" fmla="*/ 8749 w 8748"/>
                  <a:gd name="connsiteY5" fmla="*/ 1198 h 12703"/>
                  <a:gd name="connsiteX6" fmla="*/ 8509 w 8748"/>
                  <a:gd name="connsiteY6" fmla="*/ 12703 h 12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2703">
                    <a:moveTo>
                      <a:pt x="8509" y="12703"/>
                    </a:moveTo>
                    <a:lnTo>
                      <a:pt x="0" y="12344"/>
                    </a:lnTo>
                    <a:cubicBezTo>
                      <a:pt x="120" y="8629"/>
                      <a:pt x="240" y="4914"/>
                      <a:pt x="240" y="1198"/>
                    </a:cubicBezTo>
                    <a:lnTo>
                      <a:pt x="240" y="0"/>
                    </a:lnTo>
                    <a:lnTo>
                      <a:pt x="8749" y="0"/>
                    </a:lnTo>
                    <a:lnTo>
                      <a:pt x="8749" y="1198"/>
                    </a:lnTo>
                    <a:cubicBezTo>
                      <a:pt x="8749" y="5033"/>
                      <a:pt x="8749" y="8868"/>
                      <a:pt x="8509" y="12703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55" name="Freeform: Shape 3654">
                <a:extLst>
                  <a:ext uri="{FF2B5EF4-FFF2-40B4-BE49-F238E27FC236}">
                    <a16:creationId xmlns:a16="http://schemas.microsoft.com/office/drawing/2014/main" id="{F93100CC-1D67-9462-0D43-8D4CA4196C89}"/>
                  </a:ext>
                </a:extLst>
              </p:cNvPr>
              <p:cNvSpPr/>
              <p:nvPr/>
            </p:nvSpPr>
            <p:spPr>
              <a:xfrm>
                <a:off x="1031393" y="1926219"/>
                <a:ext cx="8748" cy="11504"/>
              </a:xfrm>
              <a:custGeom>
                <a:avLst/>
                <a:gdLst>
                  <a:gd name="connsiteX0" fmla="*/ 0 w 8748"/>
                  <a:gd name="connsiteY0" fmla="*/ 11505 h 11504"/>
                  <a:gd name="connsiteX1" fmla="*/ 0 w 8748"/>
                  <a:gd name="connsiteY1" fmla="*/ 10906 h 11504"/>
                  <a:gd name="connsiteX2" fmla="*/ 240 w 8748"/>
                  <a:gd name="connsiteY2" fmla="*/ 0 h 11504"/>
                  <a:gd name="connsiteX3" fmla="*/ 8749 w 8748"/>
                  <a:gd name="connsiteY3" fmla="*/ 360 h 11504"/>
                  <a:gd name="connsiteX4" fmla="*/ 8509 w 8748"/>
                  <a:gd name="connsiteY4" fmla="*/ 10906 h 11504"/>
                  <a:gd name="connsiteX5" fmla="*/ 0 w 8748"/>
                  <a:gd name="connsiteY5" fmla="*/ 11505 h 11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48" h="11504">
                    <a:moveTo>
                      <a:pt x="0" y="11505"/>
                    </a:moveTo>
                    <a:lnTo>
                      <a:pt x="0" y="10906"/>
                    </a:lnTo>
                    <a:cubicBezTo>
                      <a:pt x="0" y="7310"/>
                      <a:pt x="120" y="3595"/>
                      <a:pt x="240" y="0"/>
                    </a:cubicBezTo>
                    <a:lnTo>
                      <a:pt x="8749" y="360"/>
                    </a:lnTo>
                    <a:cubicBezTo>
                      <a:pt x="8629" y="3835"/>
                      <a:pt x="8509" y="7430"/>
                      <a:pt x="8509" y="10906"/>
                    </a:cubicBezTo>
                    <a:lnTo>
                      <a:pt x="0" y="11505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56" name="Freeform: Shape 3655">
                <a:extLst>
                  <a:ext uri="{FF2B5EF4-FFF2-40B4-BE49-F238E27FC236}">
                    <a16:creationId xmlns:a16="http://schemas.microsoft.com/office/drawing/2014/main" id="{E71649AB-2132-D9E1-02DF-487412CA5603}"/>
                  </a:ext>
                </a:extLst>
              </p:cNvPr>
              <p:cNvSpPr/>
              <p:nvPr/>
            </p:nvSpPr>
            <p:spPr>
              <a:xfrm>
                <a:off x="1609034" y="1912916"/>
                <a:ext cx="9227" cy="11864"/>
              </a:xfrm>
              <a:custGeom>
                <a:avLst/>
                <a:gdLst>
                  <a:gd name="connsiteX0" fmla="*/ 719 w 9227"/>
                  <a:gd name="connsiteY0" fmla="*/ 11864 h 11864"/>
                  <a:gd name="connsiteX1" fmla="*/ 0 w 9227"/>
                  <a:gd name="connsiteY1" fmla="*/ 719 h 11864"/>
                  <a:gd name="connsiteX2" fmla="*/ 8509 w 9227"/>
                  <a:gd name="connsiteY2" fmla="*/ 0 h 11864"/>
                  <a:gd name="connsiteX3" fmla="*/ 9228 w 9227"/>
                  <a:gd name="connsiteY3" fmla="*/ 11505 h 11864"/>
                  <a:gd name="connsiteX4" fmla="*/ 719 w 9227"/>
                  <a:gd name="connsiteY4" fmla="*/ 11864 h 11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27" h="11864">
                    <a:moveTo>
                      <a:pt x="719" y="11864"/>
                    </a:moveTo>
                    <a:cubicBezTo>
                      <a:pt x="599" y="8149"/>
                      <a:pt x="360" y="4434"/>
                      <a:pt x="0" y="719"/>
                    </a:cubicBezTo>
                    <a:lnTo>
                      <a:pt x="8509" y="0"/>
                    </a:lnTo>
                    <a:cubicBezTo>
                      <a:pt x="8868" y="3835"/>
                      <a:pt x="9108" y="7670"/>
                      <a:pt x="9228" y="11505"/>
                    </a:cubicBezTo>
                    <a:lnTo>
                      <a:pt x="719" y="11864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57" name="Freeform: Shape 3656">
                <a:extLst>
                  <a:ext uri="{FF2B5EF4-FFF2-40B4-BE49-F238E27FC236}">
                    <a16:creationId xmlns:a16="http://schemas.microsoft.com/office/drawing/2014/main" id="{03AED2D0-9AFC-4E3C-5789-6F0041E4D474}"/>
                  </a:ext>
                </a:extLst>
              </p:cNvPr>
              <p:cNvSpPr/>
              <p:nvPr/>
            </p:nvSpPr>
            <p:spPr>
              <a:xfrm>
                <a:off x="1032232" y="1903209"/>
                <a:ext cx="9467" cy="12104"/>
              </a:xfrm>
              <a:custGeom>
                <a:avLst/>
                <a:gdLst>
                  <a:gd name="connsiteX0" fmla="*/ 8509 w 9467"/>
                  <a:gd name="connsiteY0" fmla="*/ 12104 h 12104"/>
                  <a:gd name="connsiteX1" fmla="*/ 0 w 9467"/>
                  <a:gd name="connsiteY1" fmla="*/ 11505 h 12104"/>
                  <a:gd name="connsiteX2" fmla="*/ 1079 w 9467"/>
                  <a:gd name="connsiteY2" fmla="*/ 0 h 12104"/>
                  <a:gd name="connsiteX3" fmla="*/ 9468 w 9467"/>
                  <a:gd name="connsiteY3" fmla="*/ 959 h 12104"/>
                  <a:gd name="connsiteX4" fmla="*/ 8509 w 9467"/>
                  <a:gd name="connsiteY4" fmla="*/ 12104 h 12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7" h="12104">
                    <a:moveTo>
                      <a:pt x="8509" y="12104"/>
                    </a:moveTo>
                    <a:lnTo>
                      <a:pt x="0" y="11505"/>
                    </a:lnTo>
                    <a:cubicBezTo>
                      <a:pt x="240" y="7670"/>
                      <a:pt x="599" y="3835"/>
                      <a:pt x="1079" y="0"/>
                    </a:cubicBezTo>
                    <a:lnTo>
                      <a:pt x="9468" y="959"/>
                    </a:lnTo>
                    <a:cubicBezTo>
                      <a:pt x="9108" y="4674"/>
                      <a:pt x="8749" y="8389"/>
                      <a:pt x="8509" y="12104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58" name="Freeform: Shape 3657">
                <a:extLst>
                  <a:ext uri="{FF2B5EF4-FFF2-40B4-BE49-F238E27FC236}">
                    <a16:creationId xmlns:a16="http://schemas.microsoft.com/office/drawing/2014/main" id="{E2B6AA86-B83B-3FB9-2E86-9586246B8086}"/>
                  </a:ext>
                </a:extLst>
              </p:cNvPr>
              <p:cNvSpPr/>
              <p:nvPr/>
            </p:nvSpPr>
            <p:spPr>
              <a:xfrm>
                <a:off x="1606398" y="1890027"/>
                <a:ext cx="9946" cy="12463"/>
              </a:xfrm>
              <a:custGeom>
                <a:avLst/>
                <a:gdLst>
                  <a:gd name="connsiteX0" fmla="*/ 1558 w 9946"/>
                  <a:gd name="connsiteY0" fmla="*/ 12464 h 12463"/>
                  <a:gd name="connsiteX1" fmla="*/ 0 w 9946"/>
                  <a:gd name="connsiteY1" fmla="*/ 1318 h 12463"/>
                  <a:gd name="connsiteX2" fmla="*/ 8389 w 9946"/>
                  <a:gd name="connsiteY2" fmla="*/ 0 h 12463"/>
                  <a:gd name="connsiteX3" fmla="*/ 9947 w 9946"/>
                  <a:gd name="connsiteY3" fmla="*/ 11385 h 12463"/>
                  <a:gd name="connsiteX4" fmla="*/ 1558 w 9946"/>
                  <a:gd name="connsiteY4" fmla="*/ 12464 h 12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46" h="12463">
                    <a:moveTo>
                      <a:pt x="1558" y="12464"/>
                    </a:moveTo>
                    <a:cubicBezTo>
                      <a:pt x="1079" y="8749"/>
                      <a:pt x="599" y="5033"/>
                      <a:pt x="0" y="1318"/>
                    </a:cubicBezTo>
                    <a:lnTo>
                      <a:pt x="8389" y="0"/>
                    </a:lnTo>
                    <a:cubicBezTo>
                      <a:pt x="8988" y="3835"/>
                      <a:pt x="9587" y="7550"/>
                      <a:pt x="9947" y="11385"/>
                    </a:cubicBezTo>
                    <a:lnTo>
                      <a:pt x="1558" y="12464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59" name="Freeform: Shape 3658">
                <a:extLst>
                  <a:ext uri="{FF2B5EF4-FFF2-40B4-BE49-F238E27FC236}">
                    <a16:creationId xmlns:a16="http://schemas.microsoft.com/office/drawing/2014/main" id="{0AD5CEA2-7CE9-6D56-F91D-61E6A19283BB}"/>
                  </a:ext>
                </a:extLst>
              </p:cNvPr>
              <p:cNvSpPr/>
              <p:nvPr/>
            </p:nvSpPr>
            <p:spPr>
              <a:xfrm>
                <a:off x="1034869" y="1880559"/>
                <a:ext cx="10306" cy="12583"/>
              </a:xfrm>
              <a:custGeom>
                <a:avLst/>
                <a:gdLst>
                  <a:gd name="connsiteX0" fmla="*/ 8389 w 10306"/>
                  <a:gd name="connsiteY0" fmla="*/ 12583 h 12583"/>
                  <a:gd name="connsiteX1" fmla="*/ 0 w 10306"/>
                  <a:gd name="connsiteY1" fmla="*/ 11265 h 12583"/>
                  <a:gd name="connsiteX2" fmla="*/ 2037 w 10306"/>
                  <a:gd name="connsiteY2" fmla="*/ 0 h 12583"/>
                  <a:gd name="connsiteX3" fmla="*/ 10306 w 10306"/>
                  <a:gd name="connsiteY3" fmla="*/ 1558 h 12583"/>
                  <a:gd name="connsiteX4" fmla="*/ 8389 w 10306"/>
                  <a:gd name="connsiteY4" fmla="*/ 12583 h 12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06" h="12583">
                    <a:moveTo>
                      <a:pt x="8389" y="12583"/>
                    </a:moveTo>
                    <a:lnTo>
                      <a:pt x="0" y="11265"/>
                    </a:lnTo>
                    <a:cubicBezTo>
                      <a:pt x="599" y="7430"/>
                      <a:pt x="1198" y="3715"/>
                      <a:pt x="2037" y="0"/>
                    </a:cubicBezTo>
                    <a:lnTo>
                      <a:pt x="10306" y="1558"/>
                    </a:lnTo>
                    <a:cubicBezTo>
                      <a:pt x="9587" y="5153"/>
                      <a:pt x="8988" y="8868"/>
                      <a:pt x="8389" y="12583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60" name="Freeform: Shape 3659">
                <a:extLst>
                  <a:ext uri="{FF2B5EF4-FFF2-40B4-BE49-F238E27FC236}">
                    <a16:creationId xmlns:a16="http://schemas.microsoft.com/office/drawing/2014/main" id="{2B2E505E-2F2F-9EA0-BFB5-877A51524794}"/>
                  </a:ext>
                </a:extLst>
              </p:cNvPr>
              <p:cNvSpPr/>
              <p:nvPr/>
            </p:nvSpPr>
            <p:spPr>
              <a:xfrm>
                <a:off x="1601964" y="1867376"/>
                <a:ext cx="10785" cy="12943"/>
              </a:xfrm>
              <a:custGeom>
                <a:avLst/>
                <a:gdLst>
                  <a:gd name="connsiteX0" fmla="*/ 2397 w 10785"/>
                  <a:gd name="connsiteY0" fmla="*/ 12943 h 12943"/>
                  <a:gd name="connsiteX1" fmla="*/ 0 w 10785"/>
                  <a:gd name="connsiteY1" fmla="*/ 2037 h 12943"/>
                  <a:gd name="connsiteX2" fmla="*/ 8269 w 10785"/>
                  <a:gd name="connsiteY2" fmla="*/ 0 h 12943"/>
                  <a:gd name="connsiteX3" fmla="*/ 10786 w 10785"/>
                  <a:gd name="connsiteY3" fmla="*/ 11265 h 12943"/>
                  <a:gd name="connsiteX4" fmla="*/ 2397 w 10785"/>
                  <a:gd name="connsiteY4" fmla="*/ 12943 h 1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85" h="12943">
                    <a:moveTo>
                      <a:pt x="2397" y="12943"/>
                    </a:moveTo>
                    <a:cubicBezTo>
                      <a:pt x="1678" y="9228"/>
                      <a:pt x="839" y="5633"/>
                      <a:pt x="0" y="2037"/>
                    </a:cubicBezTo>
                    <a:lnTo>
                      <a:pt x="8269" y="0"/>
                    </a:lnTo>
                    <a:cubicBezTo>
                      <a:pt x="9228" y="3715"/>
                      <a:pt x="10067" y="7430"/>
                      <a:pt x="10786" y="11265"/>
                    </a:cubicBezTo>
                    <a:lnTo>
                      <a:pt x="2397" y="12943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61" name="Freeform: Shape 3660">
                <a:extLst>
                  <a:ext uri="{FF2B5EF4-FFF2-40B4-BE49-F238E27FC236}">
                    <a16:creationId xmlns:a16="http://schemas.microsoft.com/office/drawing/2014/main" id="{4CA70F2A-DA8E-3945-FA8C-18D47A00E120}"/>
                  </a:ext>
                </a:extLst>
              </p:cNvPr>
              <p:cNvSpPr/>
              <p:nvPr/>
            </p:nvSpPr>
            <p:spPr>
              <a:xfrm>
                <a:off x="1039303" y="1858029"/>
                <a:ext cx="11025" cy="13062"/>
              </a:xfrm>
              <a:custGeom>
                <a:avLst/>
                <a:gdLst>
                  <a:gd name="connsiteX0" fmla="*/ 8269 w 11025"/>
                  <a:gd name="connsiteY0" fmla="*/ 13063 h 13062"/>
                  <a:gd name="connsiteX1" fmla="*/ 0 w 11025"/>
                  <a:gd name="connsiteY1" fmla="*/ 11145 h 13062"/>
                  <a:gd name="connsiteX2" fmla="*/ 2876 w 11025"/>
                  <a:gd name="connsiteY2" fmla="*/ 0 h 13062"/>
                  <a:gd name="connsiteX3" fmla="*/ 11026 w 11025"/>
                  <a:gd name="connsiteY3" fmla="*/ 2277 h 13062"/>
                  <a:gd name="connsiteX4" fmla="*/ 8269 w 11025"/>
                  <a:gd name="connsiteY4" fmla="*/ 13063 h 13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25" h="13062">
                    <a:moveTo>
                      <a:pt x="8269" y="13063"/>
                    </a:moveTo>
                    <a:lnTo>
                      <a:pt x="0" y="11145"/>
                    </a:lnTo>
                    <a:cubicBezTo>
                      <a:pt x="839" y="7430"/>
                      <a:pt x="1798" y="3715"/>
                      <a:pt x="2876" y="0"/>
                    </a:cubicBezTo>
                    <a:lnTo>
                      <a:pt x="11026" y="2277"/>
                    </a:lnTo>
                    <a:cubicBezTo>
                      <a:pt x="10067" y="5872"/>
                      <a:pt x="9108" y="9468"/>
                      <a:pt x="8269" y="13063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62" name="Freeform: Shape 3661">
                <a:extLst>
                  <a:ext uri="{FF2B5EF4-FFF2-40B4-BE49-F238E27FC236}">
                    <a16:creationId xmlns:a16="http://schemas.microsoft.com/office/drawing/2014/main" id="{A431F646-C56B-5F14-D424-BF0CDAFD2191}"/>
                  </a:ext>
                </a:extLst>
              </p:cNvPr>
              <p:cNvSpPr/>
              <p:nvPr/>
            </p:nvSpPr>
            <p:spPr>
              <a:xfrm>
                <a:off x="1595852" y="1845325"/>
                <a:ext cx="11385" cy="13302"/>
              </a:xfrm>
              <a:custGeom>
                <a:avLst/>
                <a:gdLst>
                  <a:gd name="connsiteX0" fmla="*/ 3236 w 11385"/>
                  <a:gd name="connsiteY0" fmla="*/ 13303 h 13302"/>
                  <a:gd name="connsiteX1" fmla="*/ 0 w 11385"/>
                  <a:gd name="connsiteY1" fmla="*/ 2637 h 13302"/>
                  <a:gd name="connsiteX2" fmla="*/ 8029 w 11385"/>
                  <a:gd name="connsiteY2" fmla="*/ 0 h 13302"/>
                  <a:gd name="connsiteX3" fmla="*/ 11385 w 11385"/>
                  <a:gd name="connsiteY3" fmla="*/ 11026 h 13302"/>
                  <a:gd name="connsiteX4" fmla="*/ 3236 w 11385"/>
                  <a:gd name="connsiteY4" fmla="*/ 13303 h 13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385" h="13302">
                    <a:moveTo>
                      <a:pt x="3236" y="13303"/>
                    </a:moveTo>
                    <a:cubicBezTo>
                      <a:pt x="2157" y="9707"/>
                      <a:pt x="1079" y="6112"/>
                      <a:pt x="0" y="2637"/>
                    </a:cubicBezTo>
                    <a:lnTo>
                      <a:pt x="8029" y="0"/>
                    </a:lnTo>
                    <a:cubicBezTo>
                      <a:pt x="9228" y="3595"/>
                      <a:pt x="10306" y="7310"/>
                      <a:pt x="11385" y="11026"/>
                    </a:cubicBezTo>
                    <a:lnTo>
                      <a:pt x="3236" y="13303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63" name="Freeform: Shape 3662">
                <a:extLst>
                  <a:ext uri="{FF2B5EF4-FFF2-40B4-BE49-F238E27FC236}">
                    <a16:creationId xmlns:a16="http://schemas.microsoft.com/office/drawing/2014/main" id="{0201DFC1-785B-4378-979C-58B62A11009D}"/>
                  </a:ext>
                </a:extLst>
              </p:cNvPr>
              <p:cNvSpPr/>
              <p:nvPr/>
            </p:nvSpPr>
            <p:spPr>
              <a:xfrm>
                <a:off x="1045535" y="1836097"/>
                <a:ext cx="11744" cy="13542"/>
              </a:xfrm>
              <a:custGeom>
                <a:avLst/>
                <a:gdLst>
                  <a:gd name="connsiteX0" fmla="*/ 8029 w 11744"/>
                  <a:gd name="connsiteY0" fmla="*/ 13542 h 13542"/>
                  <a:gd name="connsiteX1" fmla="*/ 0 w 11744"/>
                  <a:gd name="connsiteY1" fmla="*/ 10906 h 13542"/>
                  <a:gd name="connsiteX2" fmla="*/ 3835 w 11744"/>
                  <a:gd name="connsiteY2" fmla="*/ 0 h 13542"/>
                  <a:gd name="connsiteX3" fmla="*/ 11745 w 11744"/>
                  <a:gd name="connsiteY3" fmla="*/ 2876 h 13542"/>
                  <a:gd name="connsiteX4" fmla="*/ 8029 w 11744"/>
                  <a:gd name="connsiteY4" fmla="*/ 13542 h 13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44" h="13542">
                    <a:moveTo>
                      <a:pt x="8029" y="13542"/>
                    </a:moveTo>
                    <a:lnTo>
                      <a:pt x="0" y="10906"/>
                    </a:lnTo>
                    <a:cubicBezTo>
                      <a:pt x="1198" y="7191"/>
                      <a:pt x="2397" y="3595"/>
                      <a:pt x="3835" y="0"/>
                    </a:cubicBezTo>
                    <a:lnTo>
                      <a:pt x="11745" y="2876"/>
                    </a:lnTo>
                    <a:cubicBezTo>
                      <a:pt x="10426" y="6471"/>
                      <a:pt x="9228" y="9947"/>
                      <a:pt x="8029" y="13542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64" name="Freeform: Shape 3663">
                <a:extLst>
                  <a:ext uri="{FF2B5EF4-FFF2-40B4-BE49-F238E27FC236}">
                    <a16:creationId xmlns:a16="http://schemas.microsoft.com/office/drawing/2014/main" id="{4B612E56-509E-251F-5BE5-570EE9D728D6}"/>
                  </a:ext>
                </a:extLst>
              </p:cNvPr>
              <p:cNvSpPr/>
              <p:nvPr/>
            </p:nvSpPr>
            <p:spPr>
              <a:xfrm>
                <a:off x="1053564" y="1814765"/>
                <a:ext cx="12223" cy="13781"/>
              </a:xfrm>
              <a:custGeom>
                <a:avLst/>
                <a:gdLst>
                  <a:gd name="connsiteX0" fmla="*/ 7790 w 12223"/>
                  <a:gd name="connsiteY0" fmla="*/ 13782 h 13781"/>
                  <a:gd name="connsiteX1" fmla="*/ 0 w 12223"/>
                  <a:gd name="connsiteY1" fmla="*/ 10546 h 13781"/>
                  <a:gd name="connsiteX2" fmla="*/ 4554 w 12223"/>
                  <a:gd name="connsiteY2" fmla="*/ 0 h 13781"/>
                  <a:gd name="connsiteX3" fmla="*/ 12224 w 12223"/>
                  <a:gd name="connsiteY3" fmla="*/ 3475 h 13781"/>
                  <a:gd name="connsiteX4" fmla="*/ 7790 w 12223"/>
                  <a:gd name="connsiteY4" fmla="*/ 13782 h 13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23" h="13781">
                    <a:moveTo>
                      <a:pt x="7790" y="13782"/>
                    </a:moveTo>
                    <a:lnTo>
                      <a:pt x="0" y="10546"/>
                    </a:lnTo>
                    <a:cubicBezTo>
                      <a:pt x="1438" y="6951"/>
                      <a:pt x="2996" y="3475"/>
                      <a:pt x="4554" y="0"/>
                    </a:cubicBezTo>
                    <a:lnTo>
                      <a:pt x="12224" y="3475"/>
                    </a:lnTo>
                    <a:cubicBezTo>
                      <a:pt x="10666" y="6951"/>
                      <a:pt x="9228" y="10306"/>
                      <a:pt x="7790" y="13782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65" name="Freeform: Shape 3664">
                <a:extLst>
                  <a:ext uri="{FF2B5EF4-FFF2-40B4-BE49-F238E27FC236}">
                    <a16:creationId xmlns:a16="http://schemas.microsoft.com/office/drawing/2014/main" id="{20535B12-E6F5-E9AC-F62D-FCB1A0745912}"/>
                  </a:ext>
                </a:extLst>
              </p:cNvPr>
              <p:cNvSpPr/>
              <p:nvPr/>
            </p:nvSpPr>
            <p:spPr>
              <a:xfrm>
                <a:off x="1578594" y="1802901"/>
                <a:ext cx="12583" cy="13901"/>
              </a:xfrm>
              <a:custGeom>
                <a:avLst/>
                <a:gdLst>
                  <a:gd name="connsiteX0" fmla="*/ 4914 w 12583"/>
                  <a:gd name="connsiteY0" fmla="*/ 13902 h 13901"/>
                  <a:gd name="connsiteX1" fmla="*/ 0 w 12583"/>
                  <a:gd name="connsiteY1" fmla="*/ 3835 h 13901"/>
                  <a:gd name="connsiteX2" fmla="*/ 7550 w 12583"/>
                  <a:gd name="connsiteY2" fmla="*/ 0 h 13901"/>
                  <a:gd name="connsiteX3" fmla="*/ 12584 w 12583"/>
                  <a:gd name="connsiteY3" fmla="*/ 10306 h 13901"/>
                  <a:gd name="connsiteX4" fmla="*/ 4914 w 12583"/>
                  <a:gd name="connsiteY4" fmla="*/ 13902 h 13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83" h="13901">
                    <a:moveTo>
                      <a:pt x="4914" y="13902"/>
                    </a:moveTo>
                    <a:cubicBezTo>
                      <a:pt x="3356" y="10546"/>
                      <a:pt x="1678" y="7191"/>
                      <a:pt x="0" y="3835"/>
                    </a:cubicBezTo>
                    <a:lnTo>
                      <a:pt x="7550" y="0"/>
                    </a:lnTo>
                    <a:cubicBezTo>
                      <a:pt x="9348" y="3356"/>
                      <a:pt x="11026" y="6831"/>
                      <a:pt x="12584" y="10306"/>
                    </a:cubicBezTo>
                    <a:lnTo>
                      <a:pt x="4914" y="13902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66" name="Freeform: Shape 3665">
                <a:extLst>
                  <a:ext uri="{FF2B5EF4-FFF2-40B4-BE49-F238E27FC236}">
                    <a16:creationId xmlns:a16="http://schemas.microsoft.com/office/drawing/2014/main" id="{5E837774-ACB0-6882-47B9-B432C6AF67FD}"/>
                  </a:ext>
                </a:extLst>
              </p:cNvPr>
              <p:cNvSpPr/>
              <p:nvPr/>
            </p:nvSpPr>
            <p:spPr>
              <a:xfrm>
                <a:off x="1063152" y="1794153"/>
                <a:ext cx="12823" cy="14021"/>
              </a:xfrm>
              <a:custGeom>
                <a:avLst/>
                <a:gdLst>
                  <a:gd name="connsiteX0" fmla="*/ 7550 w 12823"/>
                  <a:gd name="connsiteY0" fmla="*/ 14022 h 14021"/>
                  <a:gd name="connsiteX1" fmla="*/ 0 w 12823"/>
                  <a:gd name="connsiteY1" fmla="*/ 10187 h 14021"/>
                  <a:gd name="connsiteX2" fmla="*/ 5393 w 12823"/>
                  <a:gd name="connsiteY2" fmla="*/ 0 h 14021"/>
                  <a:gd name="connsiteX3" fmla="*/ 12823 w 12823"/>
                  <a:gd name="connsiteY3" fmla="*/ 4194 h 14021"/>
                  <a:gd name="connsiteX4" fmla="*/ 7550 w 12823"/>
                  <a:gd name="connsiteY4" fmla="*/ 14022 h 14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23" h="14021">
                    <a:moveTo>
                      <a:pt x="7550" y="14022"/>
                    </a:moveTo>
                    <a:lnTo>
                      <a:pt x="0" y="10187"/>
                    </a:lnTo>
                    <a:cubicBezTo>
                      <a:pt x="1798" y="6711"/>
                      <a:pt x="3595" y="3356"/>
                      <a:pt x="5393" y="0"/>
                    </a:cubicBezTo>
                    <a:lnTo>
                      <a:pt x="12823" y="4194"/>
                    </a:lnTo>
                    <a:cubicBezTo>
                      <a:pt x="11026" y="7430"/>
                      <a:pt x="9228" y="10666"/>
                      <a:pt x="7550" y="14022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67" name="Freeform: Shape 3666">
                <a:extLst>
                  <a:ext uri="{FF2B5EF4-FFF2-40B4-BE49-F238E27FC236}">
                    <a16:creationId xmlns:a16="http://schemas.microsoft.com/office/drawing/2014/main" id="{6CAA639D-059E-C191-3925-D23338DB1214}"/>
                  </a:ext>
                </a:extLst>
              </p:cNvPr>
              <p:cNvSpPr/>
              <p:nvPr/>
            </p:nvSpPr>
            <p:spPr>
              <a:xfrm>
                <a:off x="1567569" y="1782887"/>
                <a:ext cx="13062" cy="14021"/>
              </a:xfrm>
              <a:custGeom>
                <a:avLst/>
                <a:gdLst>
                  <a:gd name="connsiteX0" fmla="*/ 5752 w 13062"/>
                  <a:gd name="connsiteY0" fmla="*/ 14022 h 14021"/>
                  <a:gd name="connsiteX1" fmla="*/ 0 w 13062"/>
                  <a:gd name="connsiteY1" fmla="*/ 4434 h 14021"/>
                  <a:gd name="connsiteX2" fmla="*/ 7191 w 13062"/>
                  <a:gd name="connsiteY2" fmla="*/ 0 h 14021"/>
                  <a:gd name="connsiteX3" fmla="*/ 13063 w 13062"/>
                  <a:gd name="connsiteY3" fmla="*/ 9947 h 14021"/>
                  <a:gd name="connsiteX4" fmla="*/ 5752 w 13062"/>
                  <a:gd name="connsiteY4" fmla="*/ 14022 h 14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62" h="14021">
                    <a:moveTo>
                      <a:pt x="5752" y="14022"/>
                    </a:moveTo>
                    <a:cubicBezTo>
                      <a:pt x="3955" y="10786"/>
                      <a:pt x="2037" y="7550"/>
                      <a:pt x="0" y="4434"/>
                    </a:cubicBezTo>
                    <a:lnTo>
                      <a:pt x="7191" y="0"/>
                    </a:lnTo>
                    <a:cubicBezTo>
                      <a:pt x="9228" y="3236"/>
                      <a:pt x="11145" y="6591"/>
                      <a:pt x="13063" y="9947"/>
                    </a:cubicBezTo>
                    <a:lnTo>
                      <a:pt x="5752" y="14022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68" name="Freeform: Shape 3667">
                <a:extLst>
                  <a:ext uri="{FF2B5EF4-FFF2-40B4-BE49-F238E27FC236}">
                    <a16:creationId xmlns:a16="http://schemas.microsoft.com/office/drawing/2014/main" id="{4B1459FD-59F0-1EA5-2870-27A4F626ABA9}"/>
                  </a:ext>
                </a:extLst>
              </p:cNvPr>
              <p:cNvSpPr/>
              <p:nvPr/>
            </p:nvSpPr>
            <p:spPr>
              <a:xfrm>
                <a:off x="1074417" y="1774498"/>
                <a:ext cx="13302" cy="14141"/>
              </a:xfrm>
              <a:custGeom>
                <a:avLst/>
                <a:gdLst>
                  <a:gd name="connsiteX0" fmla="*/ 7191 w 13302"/>
                  <a:gd name="connsiteY0" fmla="*/ 14141 h 14141"/>
                  <a:gd name="connsiteX1" fmla="*/ 0 w 13302"/>
                  <a:gd name="connsiteY1" fmla="*/ 9707 h 14141"/>
                  <a:gd name="connsiteX2" fmla="*/ 6232 w 13302"/>
                  <a:gd name="connsiteY2" fmla="*/ 0 h 14141"/>
                  <a:gd name="connsiteX3" fmla="*/ 13303 w 13302"/>
                  <a:gd name="connsiteY3" fmla="*/ 4674 h 14141"/>
                  <a:gd name="connsiteX4" fmla="*/ 7191 w 13302"/>
                  <a:gd name="connsiteY4" fmla="*/ 14141 h 14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02" h="14141">
                    <a:moveTo>
                      <a:pt x="7191" y="14141"/>
                    </a:moveTo>
                    <a:lnTo>
                      <a:pt x="0" y="9707"/>
                    </a:lnTo>
                    <a:cubicBezTo>
                      <a:pt x="2037" y="6352"/>
                      <a:pt x="4075" y="3236"/>
                      <a:pt x="6232" y="0"/>
                    </a:cubicBezTo>
                    <a:lnTo>
                      <a:pt x="13303" y="4674"/>
                    </a:lnTo>
                    <a:cubicBezTo>
                      <a:pt x="11145" y="7790"/>
                      <a:pt x="9108" y="10906"/>
                      <a:pt x="7191" y="14141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69" name="Freeform: Shape 3668">
                <a:extLst>
                  <a:ext uri="{FF2B5EF4-FFF2-40B4-BE49-F238E27FC236}">
                    <a16:creationId xmlns:a16="http://schemas.microsoft.com/office/drawing/2014/main" id="{58C69846-0CA0-0AA8-765F-5F098E8A4EA6}"/>
                  </a:ext>
                </a:extLst>
              </p:cNvPr>
              <p:cNvSpPr/>
              <p:nvPr/>
            </p:nvSpPr>
            <p:spPr>
              <a:xfrm>
                <a:off x="1554985" y="1763832"/>
                <a:ext cx="13422" cy="14141"/>
              </a:xfrm>
              <a:custGeom>
                <a:avLst/>
                <a:gdLst>
                  <a:gd name="connsiteX0" fmla="*/ 6471 w 13422"/>
                  <a:gd name="connsiteY0" fmla="*/ 14141 h 14141"/>
                  <a:gd name="connsiteX1" fmla="*/ 0 w 13422"/>
                  <a:gd name="connsiteY1" fmla="*/ 5033 h 14141"/>
                  <a:gd name="connsiteX2" fmla="*/ 6831 w 13422"/>
                  <a:gd name="connsiteY2" fmla="*/ 0 h 14141"/>
                  <a:gd name="connsiteX3" fmla="*/ 13422 w 13422"/>
                  <a:gd name="connsiteY3" fmla="*/ 9468 h 14141"/>
                  <a:gd name="connsiteX4" fmla="*/ 6471 w 13422"/>
                  <a:gd name="connsiteY4" fmla="*/ 14141 h 14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22" h="14141">
                    <a:moveTo>
                      <a:pt x="6471" y="14141"/>
                    </a:moveTo>
                    <a:cubicBezTo>
                      <a:pt x="4434" y="11026"/>
                      <a:pt x="2277" y="8029"/>
                      <a:pt x="0" y="5033"/>
                    </a:cubicBezTo>
                    <a:lnTo>
                      <a:pt x="6831" y="0"/>
                    </a:lnTo>
                    <a:cubicBezTo>
                      <a:pt x="9108" y="3116"/>
                      <a:pt x="11265" y="6232"/>
                      <a:pt x="13422" y="9468"/>
                    </a:cubicBezTo>
                    <a:lnTo>
                      <a:pt x="6471" y="14141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70" name="Freeform: Shape 3669">
                <a:extLst>
                  <a:ext uri="{FF2B5EF4-FFF2-40B4-BE49-F238E27FC236}">
                    <a16:creationId xmlns:a16="http://schemas.microsoft.com/office/drawing/2014/main" id="{4FC387CA-630A-445F-0ED5-0E7D54C0FEEF}"/>
                  </a:ext>
                </a:extLst>
              </p:cNvPr>
              <p:cNvSpPr/>
              <p:nvPr/>
            </p:nvSpPr>
            <p:spPr>
              <a:xfrm>
                <a:off x="1087240" y="1755803"/>
                <a:ext cx="13662" cy="14141"/>
              </a:xfrm>
              <a:custGeom>
                <a:avLst/>
                <a:gdLst>
                  <a:gd name="connsiteX0" fmla="*/ 6831 w 13662"/>
                  <a:gd name="connsiteY0" fmla="*/ 14141 h 14141"/>
                  <a:gd name="connsiteX1" fmla="*/ 0 w 13662"/>
                  <a:gd name="connsiteY1" fmla="*/ 9228 h 14141"/>
                  <a:gd name="connsiteX2" fmla="*/ 6951 w 13662"/>
                  <a:gd name="connsiteY2" fmla="*/ 0 h 14141"/>
                  <a:gd name="connsiteX3" fmla="*/ 13662 w 13662"/>
                  <a:gd name="connsiteY3" fmla="*/ 5273 h 14141"/>
                  <a:gd name="connsiteX4" fmla="*/ 6831 w 13662"/>
                  <a:gd name="connsiteY4" fmla="*/ 14141 h 14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2" h="14141">
                    <a:moveTo>
                      <a:pt x="6831" y="14141"/>
                    </a:moveTo>
                    <a:lnTo>
                      <a:pt x="0" y="9228"/>
                    </a:lnTo>
                    <a:cubicBezTo>
                      <a:pt x="2277" y="6112"/>
                      <a:pt x="4554" y="2996"/>
                      <a:pt x="6951" y="0"/>
                    </a:cubicBezTo>
                    <a:lnTo>
                      <a:pt x="13662" y="5273"/>
                    </a:lnTo>
                    <a:cubicBezTo>
                      <a:pt x="11265" y="8149"/>
                      <a:pt x="8988" y="11145"/>
                      <a:pt x="6831" y="14141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71" name="Freeform: Shape 3670">
                <a:extLst>
                  <a:ext uri="{FF2B5EF4-FFF2-40B4-BE49-F238E27FC236}">
                    <a16:creationId xmlns:a16="http://schemas.microsoft.com/office/drawing/2014/main" id="{1911A096-5BD6-B2A6-2611-91AAC6BDE23B}"/>
                  </a:ext>
                </a:extLst>
              </p:cNvPr>
              <p:cNvSpPr/>
              <p:nvPr/>
            </p:nvSpPr>
            <p:spPr>
              <a:xfrm>
                <a:off x="1541203" y="1745736"/>
                <a:ext cx="13781" cy="14141"/>
              </a:xfrm>
              <a:custGeom>
                <a:avLst/>
                <a:gdLst>
                  <a:gd name="connsiteX0" fmla="*/ 7071 w 13781"/>
                  <a:gd name="connsiteY0" fmla="*/ 14141 h 14141"/>
                  <a:gd name="connsiteX1" fmla="*/ 0 w 13781"/>
                  <a:gd name="connsiteY1" fmla="*/ 5513 h 14141"/>
                  <a:gd name="connsiteX2" fmla="*/ 6472 w 13781"/>
                  <a:gd name="connsiteY2" fmla="*/ 0 h 14141"/>
                  <a:gd name="connsiteX3" fmla="*/ 13782 w 13781"/>
                  <a:gd name="connsiteY3" fmla="*/ 8868 h 14141"/>
                  <a:gd name="connsiteX4" fmla="*/ 7071 w 13781"/>
                  <a:gd name="connsiteY4" fmla="*/ 14141 h 14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81" h="14141">
                    <a:moveTo>
                      <a:pt x="7071" y="14141"/>
                    </a:moveTo>
                    <a:cubicBezTo>
                      <a:pt x="4794" y="11265"/>
                      <a:pt x="2397" y="8389"/>
                      <a:pt x="0" y="5513"/>
                    </a:cubicBezTo>
                    <a:lnTo>
                      <a:pt x="6472" y="0"/>
                    </a:lnTo>
                    <a:cubicBezTo>
                      <a:pt x="8988" y="2876"/>
                      <a:pt x="11385" y="5872"/>
                      <a:pt x="13782" y="8868"/>
                    </a:cubicBezTo>
                    <a:lnTo>
                      <a:pt x="7071" y="14141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72" name="Freeform: Shape 3671">
                <a:extLst>
                  <a:ext uri="{FF2B5EF4-FFF2-40B4-BE49-F238E27FC236}">
                    <a16:creationId xmlns:a16="http://schemas.microsoft.com/office/drawing/2014/main" id="{4E3A736F-D953-377C-79E4-812BB9AC6961}"/>
                  </a:ext>
                </a:extLst>
              </p:cNvPr>
              <p:cNvSpPr/>
              <p:nvPr/>
            </p:nvSpPr>
            <p:spPr>
              <a:xfrm>
                <a:off x="1101381" y="1738306"/>
                <a:ext cx="13901" cy="14141"/>
              </a:xfrm>
              <a:custGeom>
                <a:avLst/>
                <a:gdLst>
                  <a:gd name="connsiteX0" fmla="*/ 6472 w 13901"/>
                  <a:gd name="connsiteY0" fmla="*/ 14141 h 14141"/>
                  <a:gd name="connsiteX1" fmla="*/ 0 w 13901"/>
                  <a:gd name="connsiteY1" fmla="*/ 8629 h 14141"/>
                  <a:gd name="connsiteX2" fmla="*/ 7670 w 13901"/>
                  <a:gd name="connsiteY2" fmla="*/ 0 h 14141"/>
                  <a:gd name="connsiteX3" fmla="*/ 13902 w 13901"/>
                  <a:gd name="connsiteY3" fmla="*/ 5752 h 14141"/>
                  <a:gd name="connsiteX4" fmla="*/ 6472 w 13901"/>
                  <a:gd name="connsiteY4" fmla="*/ 14141 h 14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01" h="14141">
                    <a:moveTo>
                      <a:pt x="6472" y="14141"/>
                    </a:moveTo>
                    <a:lnTo>
                      <a:pt x="0" y="8629"/>
                    </a:lnTo>
                    <a:cubicBezTo>
                      <a:pt x="2517" y="5752"/>
                      <a:pt x="5033" y="2876"/>
                      <a:pt x="7670" y="0"/>
                    </a:cubicBezTo>
                    <a:lnTo>
                      <a:pt x="13902" y="5752"/>
                    </a:lnTo>
                    <a:cubicBezTo>
                      <a:pt x="11385" y="8509"/>
                      <a:pt x="8868" y="11265"/>
                      <a:pt x="6472" y="14141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73" name="Freeform: Shape 3672">
                <a:extLst>
                  <a:ext uri="{FF2B5EF4-FFF2-40B4-BE49-F238E27FC236}">
                    <a16:creationId xmlns:a16="http://schemas.microsoft.com/office/drawing/2014/main" id="{77CF0379-BEF7-7A56-6D9B-0898EBD19B69}"/>
                  </a:ext>
                </a:extLst>
              </p:cNvPr>
              <p:cNvSpPr/>
              <p:nvPr/>
            </p:nvSpPr>
            <p:spPr>
              <a:xfrm>
                <a:off x="1525864" y="1728958"/>
                <a:ext cx="14021" cy="14021"/>
              </a:xfrm>
              <a:custGeom>
                <a:avLst/>
                <a:gdLst>
                  <a:gd name="connsiteX0" fmla="*/ 7790 w 14021"/>
                  <a:gd name="connsiteY0" fmla="*/ 14022 h 14021"/>
                  <a:gd name="connsiteX1" fmla="*/ 0 w 14021"/>
                  <a:gd name="connsiteY1" fmla="*/ 5992 h 14021"/>
                  <a:gd name="connsiteX2" fmla="*/ 5992 w 14021"/>
                  <a:gd name="connsiteY2" fmla="*/ 0 h 14021"/>
                  <a:gd name="connsiteX3" fmla="*/ 14022 w 14021"/>
                  <a:gd name="connsiteY3" fmla="*/ 8269 h 14021"/>
                  <a:gd name="connsiteX4" fmla="*/ 7790 w 14021"/>
                  <a:gd name="connsiteY4" fmla="*/ 14022 h 14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021" h="14021">
                    <a:moveTo>
                      <a:pt x="7790" y="14022"/>
                    </a:moveTo>
                    <a:cubicBezTo>
                      <a:pt x="5273" y="11265"/>
                      <a:pt x="2637" y="8629"/>
                      <a:pt x="0" y="5992"/>
                    </a:cubicBezTo>
                    <a:lnTo>
                      <a:pt x="5992" y="0"/>
                    </a:lnTo>
                    <a:cubicBezTo>
                      <a:pt x="8749" y="2637"/>
                      <a:pt x="11385" y="5513"/>
                      <a:pt x="14022" y="8269"/>
                    </a:cubicBezTo>
                    <a:lnTo>
                      <a:pt x="7790" y="14022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74" name="Freeform: Shape 3673">
                <a:extLst>
                  <a:ext uri="{FF2B5EF4-FFF2-40B4-BE49-F238E27FC236}">
                    <a16:creationId xmlns:a16="http://schemas.microsoft.com/office/drawing/2014/main" id="{A6604BC9-9362-A583-A6F0-B2179FB1091C}"/>
                  </a:ext>
                </a:extLst>
              </p:cNvPr>
              <p:cNvSpPr/>
              <p:nvPr/>
            </p:nvSpPr>
            <p:spPr>
              <a:xfrm>
                <a:off x="1117081" y="1721887"/>
                <a:ext cx="14021" cy="14021"/>
              </a:xfrm>
              <a:custGeom>
                <a:avLst/>
                <a:gdLst>
                  <a:gd name="connsiteX0" fmla="*/ 5992 w 14021"/>
                  <a:gd name="connsiteY0" fmla="*/ 14022 h 14021"/>
                  <a:gd name="connsiteX1" fmla="*/ 0 w 14021"/>
                  <a:gd name="connsiteY1" fmla="*/ 8029 h 14021"/>
                  <a:gd name="connsiteX2" fmla="*/ 8269 w 14021"/>
                  <a:gd name="connsiteY2" fmla="*/ 0 h 14021"/>
                  <a:gd name="connsiteX3" fmla="*/ 14022 w 14021"/>
                  <a:gd name="connsiteY3" fmla="*/ 6232 h 14021"/>
                  <a:gd name="connsiteX4" fmla="*/ 5992 w 14021"/>
                  <a:gd name="connsiteY4" fmla="*/ 14022 h 14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021" h="14021">
                    <a:moveTo>
                      <a:pt x="5992" y="14022"/>
                    </a:moveTo>
                    <a:lnTo>
                      <a:pt x="0" y="8029"/>
                    </a:lnTo>
                    <a:cubicBezTo>
                      <a:pt x="2756" y="5273"/>
                      <a:pt x="5513" y="2637"/>
                      <a:pt x="8269" y="0"/>
                    </a:cubicBezTo>
                    <a:lnTo>
                      <a:pt x="14022" y="6232"/>
                    </a:lnTo>
                    <a:cubicBezTo>
                      <a:pt x="11265" y="8868"/>
                      <a:pt x="8629" y="11385"/>
                      <a:pt x="5992" y="14022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75" name="Freeform: Shape 3674">
                <a:extLst>
                  <a:ext uri="{FF2B5EF4-FFF2-40B4-BE49-F238E27FC236}">
                    <a16:creationId xmlns:a16="http://schemas.microsoft.com/office/drawing/2014/main" id="{EA7FC43F-E9E1-3AA3-25F2-99E953473A7F}"/>
                  </a:ext>
                </a:extLst>
              </p:cNvPr>
              <p:cNvSpPr/>
              <p:nvPr/>
            </p:nvSpPr>
            <p:spPr>
              <a:xfrm>
                <a:off x="1509445" y="1713259"/>
                <a:ext cx="14141" cy="13901"/>
              </a:xfrm>
              <a:custGeom>
                <a:avLst/>
                <a:gdLst>
                  <a:gd name="connsiteX0" fmla="*/ 8389 w 14141"/>
                  <a:gd name="connsiteY0" fmla="*/ 13902 h 13901"/>
                  <a:gd name="connsiteX1" fmla="*/ 0 w 14141"/>
                  <a:gd name="connsiteY1" fmla="*/ 6471 h 13901"/>
                  <a:gd name="connsiteX2" fmla="*/ 5513 w 14141"/>
                  <a:gd name="connsiteY2" fmla="*/ 0 h 13901"/>
                  <a:gd name="connsiteX3" fmla="*/ 14141 w 14141"/>
                  <a:gd name="connsiteY3" fmla="*/ 7670 h 13901"/>
                  <a:gd name="connsiteX4" fmla="*/ 8389 w 14141"/>
                  <a:gd name="connsiteY4" fmla="*/ 13902 h 13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41" h="13901">
                    <a:moveTo>
                      <a:pt x="8389" y="13902"/>
                    </a:moveTo>
                    <a:cubicBezTo>
                      <a:pt x="5633" y="11385"/>
                      <a:pt x="2876" y="8868"/>
                      <a:pt x="0" y="6471"/>
                    </a:cubicBezTo>
                    <a:lnTo>
                      <a:pt x="5513" y="0"/>
                    </a:lnTo>
                    <a:cubicBezTo>
                      <a:pt x="8509" y="2517"/>
                      <a:pt x="11265" y="5033"/>
                      <a:pt x="14141" y="7670"/>
                    </a:cubicBezTo>
                    <a:lnTo>
                      <a:pt x="8389" y="13902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76" name="Freeform: Shape 3675">
                <a:extLst>
                  <a:ext uri="{FF2B5EF4-FFF2-40B4-BE49-F238E27FC236}">
                    <a16:creationId xmlns:a16="http://schemas.microsoft.com/office/drawing/2014/main" id="{19BF0588-390E-B03E-DB0F-7F8CDB6FD3B7}"/>
                  </a:ext>
                </a:extLst>
              </p:cNvPr>
              <p:cNvSpPr/>
              <p:nvPr/>
            </p:nvSpPr>
            <p:spPr>
              <a:xfrm>
                <a:off x="1133859" y="1706907"/>
                <a:ext cx="14141" cy="13781"/>
              </a:xfrm>
              <a:custGeom>
                <a:avLst/>
                <a:gdLst>
                  <a:gd name="connsiteX0" fmla="*/ 5513 w 14141"/>
                  <a:gd name="connsiteY0" fmla="*/ 13782 h 13781"/>
                  <a:gd name="connsiteX1" fmla="*/ 0 w 14141"/>
                  <a:gd name="connsiteY1" fmla="*/ 7310 h 13781"/>
                  <a:gd name="connsiteX2" fmla="*/ 8868 w 14141"/>
                  <a:gd name="connsiteY2" fmla="*/ 0 h 13781"/>
                  <a:gd name="connsiteX3" fmla="*/ 14141 w 14141"/>
                  <a:gd name="connsiteY3" fmla="*/ 6591 h 13781"/>
                  <a:gd name="connsiteX4" fmla="*/ 5513 w 14141"/>
                  <a:gd name="connsiteY4" fmla="*/ 13782 h 13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41" h="13781">
                    <a:moveTo>
                      <a:pt x="5513" y="13782"/>
                    </a:moveTo>
                    <a:lnTo>
                      <a:pt x="0" y="7310"/>
                    </a:lnTo>
                    <a:cubicBezTo>
                      <a:pt x="2876" y="4794"/>
                      <a:pt x="5872" y="2397"/>
                      <a:pt x="8868" y="0"/>
                    </a:cubicBezTo>
                    <a:lnTo>
                      <a:pt x="14141" y="6591"/>
                    </a:lnTo>
                    <a:cubicBezTo>
                      <a:pt x="11265" y="8988"/>
                      <a:pt x="8389" y="11385"/>
                      <a:pt x="5513" y="13782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77" name="Freeform: Shape 3676">
                <a:extLst>
                  <a:ext uri="{FF2B5EF4-FFF2-40B4-BE49-F238E27FC236}">
                    <a16:creationId xmlns:a16="http://schemas.microsoft.com/office/drawing/2014/main" id="{DDE31708-0C07-A6D0-8F2C-27DF0B2FF804}"/>
                  </a:ext>
                </a:extLst>
              </p:cNvPr>
              <p:cNvSpPr/>
              <p:nvPr/>
            </p:nvSpPr>
            <p:spPr>
              <a:xfrm>
                <a:off x="1491828" y="1699117"/>
                <a:ext cx="14261" cy="13662"/>
              </a:xfrm>
              <a:custGeom>
                <a:avLst/>
                <a:gdLst>
                  <a:gd name="connsiteX0" fmla="*/ 8988 w 14261"/>
                  <a:gd name="connsiteY0" fmla="*/ 13662 h 13662"/>
                  <a:gd name="connsiteX1" fmla="*/ 0 w 14261"/>
                  <a:gd name="connsiteY1" fmla="*/ 6951 h 13662"/>
                  <a:gd name="connsiteX2" fmla="*/ 5033 w 14261"/>
                  <a:gd name="connsiteY2" fmla="*/ 0 h 13662"/>
                  <a:gd name="connsiteX3" fmla="*/ 14261 w 14261"/>
                  <a:gd name="connsiteY3" fmla="*/ 6951 h 13662"/>
                  <a:gd name="connsiteX4" fmla="*/ 8988 w 14261"/>
                  <a:gd name="connsiteY4" fmla="*/ 13662 h 13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61" h="13662">
                    <a:moveTo>
                      <a:pt x="8988" y="13662"/>
                    </a:moveTo>
                    <a:cubicBezTo>
                      <a:pt x="5992" y="11385"/>
                      <a:pt x="3116" y="9108"/>
                      <a:pt x="0" y="6951"/>
                    </a:cubicBezTo>
                    <a:lnTo>
                      <a:pt x="5033" y="0"/>
                    </a:lnTo>
                    <a:cubicBezTo>
                      <a:pt x="8149" y="2277"/>
                      <a:pt x="11265" y="4554"/>
                      <a:pt x="14261" y="6951"/>
                    </a:cubicBezTo>
                    <a:lnTo>
                      <a:pt x="8988" y="13662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78" name="Freeform: Shape 3677">
                <a:extLst>
                  <a:ext uri="{FF2B5EF4-FFF2-40B4-BE49-F238E27FC236}">
                    <a16:creationId xmlns:a16="http://schemas.microsoft.com/office/drawing/2014/main" id="{1399008F-90D0-2D66-DC02-5583B4413365}"/>
                  </a:ext>
                </a:extLst>
              </p:cNvPr>
              <p:cNvSpPr/>
              <p:nvPr/>
            </p:nvSpPr>
            <p:spPr>
              <a:xfrm>
                <a:off x="1151955" y="1693365"/>
                <a:ext cx="14261" cy="13422"/>
              </a:xfrm>
              <a:custGeom>
                <a:avLst/>
                <a:gdLst>
                  <a:gd name="connsiteX0" fmla="*/ 5033 w 14261"/>
                  <a:gd name="connsiteY0" fmla="*/ 13422 h 13422"/>
                  <a:gd name="connsiteX1" fmla="*/ 0 w 14261"/>
                  <a:gd name="connsiteY1" fmla="*/ 6591 h 13422"/>
                  <a:gd name="connsiteX2" fmla="*/ 9468 w 14261"/>
                  <a:gd name="connsiteY2" fmla="*/ 0 h 13422"/>
                  <a:gd name="connsiteX3" fmla="*/ 14261 w 14261"/>
                  <a:gd name="connsiteY3" fmla="*/ 7071 h 13422"/>
                  <a:gd name="connsiteX4" fmla="*/ 5033 w 14261"/>
                  <a:gd name="connsiteY4" fmla="*/ 13422 h 13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61" h="13422">
                    <a:moveTo>
                      <a:pt x="5033" y="13422"/>
                    </a:moveTo>
                    <a:lnTo>
                      <a:pt x="0" y="6591"/>
                    </a:lnTo>
                    <a:cubicBezTo>
                      <a:pt x="3116" y="4314"/>
                      <a:pt x="6232" y="2157"/>
                      <a:pt x="9468" y="0"/>
                    </a:cubicBezTo>
                    <a:lnTo>
                      <a:pt x="14261" y="7071"/>
                    </a:lnTo>
                    <a:cubicBezTo>
                      <a:pt x="11026" y="9108"/>
                      <a:pt x="8029" y="11265"/>
                      <a:pt x="5033" y="13422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79" name="Freeform: Shape 3678">
                <a:extLst>
                  <a:ext uri="{FF2B5EF4-FFF2-40B4-BE49-F238E27FC236}">
                    <a16:creationId xmlns:a16="http://schemas.microsoft.com/office/drawing/2014/main" id="{A9B95DE7-9E31-4323-258F-F2FB0CE43F00}"/>
                  </a:ext>
                </a:extLst>
              </p:cNvPr>
              <p:cNvSpPr/>
              <p:nvPr/>
            </p:nvSpPr>
            <p:spPr>
              <a:xfrm>
                <a:off x="1473133" y="1686414"/>
                <a:ext cx="14141" cy="13182"/>
              </a:xfrm>
              <a:custGeom>
                <a:avLst/>
                <a:gdLst>
                  <a:gd name="connsiteX0" fmla="*/ 9468 w 14141"/>
                  <a:gd name="connsiteY0" fmla="*/ 13183 h 13182"/>
                  <a:gd name="connsiteX1" fmla="*/ 0 w 14141"/>
                  <a:gd name="connsiteY1" fmla="*/ 7191 h 13182"/>
                  <a:gd name="connsiteX2" fmla="*/ 4434 w 14141"/>
                  <a:gd name="connsiteY2" fmla="*/ 0 h 13182"/>
                  <a:gd name="connsiteX3" fmla="*/ 14141 w 14141"/>
                  <a:gd name="connsiteY3" fmla="*/ 6232 h 13182"/>
                  <a:gd name="connsiteX4" fmla="*/ 9468 w 14141"/>
                  <a:gd name="connsiteY4" fmla="*/ 13183 h 13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41" h="13182">
                    <a:moveTo>
                      <a:pt x="9468" y="13183"/>
                    </a:moveTo>
                    <a:cubicBezTo>
                      <a:pt x="6352" y="11145"/>
                      <a:pt x="3236" y="9108"/>
                      <a:pt x="0" y="7191"/>
                    </a:cubicBezTo>
                    <a:lnTo>
                      <a:pt x="4434" y="0"/>
                    </a:lnTo>
                    <a:cubicBezTo>
                      <a:pt x="7670" y="2037"/>
                      <a:pt x="10906" y="4075"/>
                      <a:pt x="14141" y="6232"/>
                    </a:cubicBezTo>
                    <a:lnTo>
                      <a:pt x="9468" y="13183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80" name="Freeform: Shape 3679">
                <a:extLst>
                  <a:ext uri="{FF2B5EF4-FFF2-40B4-BE49-F238E27FC236}">
                    <a16:creationId xmlns:a16="http://schemas.microsoft.com/office/drawing/2014/main" id="{5CA8E768-2E39-78D3-2481-68CA0F9D87D4}"/>
                  </a:ext>
                </a:extLst>
              </p:cNvPr>
              <p:cNvSpPr/>
              <p:nvPr/>
            </p:nvSpPr>
            <p:spPr>
              <a:xfrm>
                <a:off x="1171010" y="1681261"/>
                <a:ext cx="14141" cy="13062"/>
              </a:xfrm>
              <a:custGeom>
                <a:avLst/>
                <a:gdLst>
                  <a:gd name="connsiteX0" fmla="*/ 4434 w 14141"/>
                  <a:gd name="connsiteY0" fmla="*/ 13063 h 13062"/>
                  <a:gd name="connsiteX1" fmla="*/ 0 w 14141"/>
                  <a:gd name="connsiteY1" fmla="*/ 5872 h 13062"/>
                  <a:gd name="connsiteX2" fmla="*/ 9947 w 14141"/>
                  <a:gd name="connsiteY2" fmla="*/ 0 h 13062"/>
                  <a:gd name="connsiteX3" fmla="*/ 14141 w 14141"/>
                  <a:gd name="connsiteY3" fmla="*/ 7430 h 13062"/>
                  <a:gd name="connsiteX4" fmla="*/ 4434 w 14141"/>
                  <a:gd name="connsiteY4" fmla="*/ 13063 h 13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41" h="13062">
                    <a:moveTo>
                      <a:pt x="4434" y="13063"/>
                    </a:moveTo>
                    <a:lnTo>
                      <a:pt x="0" y="5872"/>
                    </a:lnTo>
                    <a:cubicBezTo>
                      <a:pt x="3236" y="3835"/>
                      <a:pt x="6591" y="1917"/>
                      <a:pt x="9947" y="0"/>
                    </a:cubicBezTo>
                    <a:lnTo>
                      <a:pt x="14141" y="7430"/>
                    </a:lnTo>
                    <a:cubicBezTo>
                      <a:pt x="10786" y="9228"/>
                      <a:pt x="7670" y="11145"/>
                      <a:pt x="4434" y="13063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81" name="Freeform: Shape 3680">
                <a:extLst>
                  <a:ext uri="{FF2B5EF4-FFF2-40B4-BE49-F238E27FC236}">
                    <a16:creationId xmlns:a16="http://schemas.microsoft.com/office/drawing/2014/main" id="{51C5F648-B324-1575-B300-D7A0961E8944}"/>
                  </a:ext>
                </a:extLst>
              </p:cNvPr>
              <p:cNvSpPr/>
              <p:nvPr/>
            </p:nvSpPr>
            <p:spPr>
              <a:xfrm>
                <a:off x="1453599" y="1675029"/>
                <a:ext cx="14021" cy="12823"/>
              </a:xfrm>
              <a:custGeom>
                <a:avLst/>
                <a:gdLst>
                  <a:gd name="connsiteX0" fmla="*/ 9947 w 14021"/>
                  <a:gd name="connsiteY0" fmla="*/ 12823 h 12823"/>
                  <a:gd name="connsiteX1" fmla="*/ 0 w 14021"/>
                  <a:gd name="connsiteY1" fmla="*/ 7550 h 12823"/>
                  <a:gd name="connsiteX2" fmla="*/ 3835 w 14021"/>
                  <a:gd name="connsiteY2" fmla="*/ 0 h 12823"/>
                  <a:gd name="connsiteX3" fmla="*/ 14022 w 14021"/>
                  <a:gd name="connsiteY3" fmla="*/ 5393 h 12823"/>
                  <a:gd name="connsiteX4" fmla="*/ 9947 w 14021"/>
                  <a:gd name="connsiteY4" fmla="*/ 12823 h 12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021" h="12823">
                    <a:moveTo>
                      <a:pt x="9947" y="12823"/>
                    </a:moveTo>
                    <a:cubicBezTo>
                      <a:pt x="6711" y="11026"/>
                      <a:pt x="3356" y="9228"/>
                      <a:pt x="0" y="7550"/>
                    </a:cubicBezTo>
                    <a:lnTo>
                      <a:pt x="3835" y="0"/>
                    </a:lnTo>
                    <a:cubicBezTo>
                      <a:pt x="7310" y="1798"/>
                      <a:pt x="10666" y="3595"/>
                      <a:pt x="14022" y="5393"/>
                    </a:cubicBezTo>
                    <a:lnTo>
                      <a:pt x="9947" y="12823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82" name="Freeform: Shape 3681">
                <a:extLst>
                  <a:ext uri="{FF2B5EF4-FFF2-40B4-BE49-F238E27FC236}">
                    <a16:creationId xmlns:a16="http://schemas.microsoft.com/office/drawing/2014/main" id="{E37C43E4-5CC4-AF25-02A2-72BD85356527}"/>
                  </a:ext>
                </a:extLst>
              </p:cNvPr>
              <p:cNvSpPr/>
              <p:nvPr/>
            </p:nvSpPr>
            <p:spPr>
              <a:xfrm>
                <a:off x="1191143" y="1670835"/>
                <a:ext cx="13901" cy="12583"/>
              </a:xfrm>
              <a:custGeom>
                <a:avLst/>
                <a:gdLst>
                  <a:gd name="connsiteX0" fmla="*/ 3835 w 13901"/>
                  <a:gd name="connsiteY0" fmla="*/ 12583 h 12583"/>
                  <a:gd name="connsiteX1" fmla="*/ 0 w 13901"/>
                  <a:gd name="connsiteY1" fmla="*/ 5033 h 12583"/>
                  <a:gd name="connsiteX2" fmla="*/ 10306 w 13901"/>
                  <a:gd name="connsiteY2" fmla="*/ 0 h 12583"/>
                  <a:gd name="connsiteX3" fmla="*/ 13902 w 13901"/>
                  <a:gd name="connsiteY3" fmla="*/ 7670 h 12583"/>
                  <a:gd name="connsiteX4" fmla="*/ 3835 w 13901"/>
                  <a:gd name="connsiteY4" fmla="*/ 12583 h 12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01" h="12583">
                    <a:moveTo>
                      <a:pt x="3835" y="12583"/>
                    </a:moveTo>
                    <a:lnTo>
                      <a:pt x="0" y="5033"/>
                    </a:lnTo>
                    <a:cubicBezTo>
                      <a:pt x="3356" y="3236"/>
                      <a:pt x="6831" y="1558"/>
                      <a:pt x="10306" y="0"/>
                    </a:cubicBezTo>
                    <a:lnTo>
                      <a:pt x="13902" y="7670"/>
                    </a:lnTo>
                    <a:cubicBezTo>
                      <a:pt x="10426" y="9228"/>
                      <a:pt x="7071" y="10786"/>
                      <a:pt x="3835" y="12583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83" name="Freeform: Shape 3682">
                <a:extLst>
                  <a:ext uri="{FF2B5EF4-FFF2-40B4-BE49-F238E27FC236}">
                    <a16:creationId xmlns:a16="http://schemas.microsoft.com/office/drawing/2014/main" id="{F53703C1-0FF0-6CF8-497A-108A69D00871}"/>
                  </a:ext>
                </a:extLst>
              </p:cNvPr>
              <p:cNvSpPr/>
              <p:nvPr/>
            </p:nvSpPr>
            <p:spPr>
              <a:xfrm>
                <a:off x="1433225" y="1665442"/>
                <a:ext cx="13781" cy="12343"/>
              </a:xfrm>
              <a:custGeom>
                <a:avLst/>
                <a:gdLst>
                  <a:gd name="connsiteX0" fmla="*/ 10306 w 13781"/>
                  <a:gd name="connsiteY0" fmla="*/ 12344 h 12343"/>
                  <a:gd name="connsiteX1" fmla="*/ 0 w 13781"/>
                  <a:gd name="connsiteY1" fmla="*/ 7910 h 12343"/>
                  <a:gd name="connsiteX2" fmla="*/ 3236 w 13781"/>
                  <a:gd name="connsiteY2" fmla="*/ 0 h 12343"/>
                  <a:gd name="connsiteX3" fmla="*/ 13782 w 13781"/>
                  <a:gd name="connsiteY3" fmla="*/ 4554 h 12343"/>
                  <a:gd name="connsiteX4" fmla="*/ 10306 w 13781"/>
                  <a:gd name="connsiteY4" fmla="*/ 12344 h 12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81" h="12343">
                    <a:moveTo>
                      <a:pt x="10306" y="12344"/>
                    </a:moveTo>
                    <a:cubicBezTo>
                      <a:pt x="6951" y="10786"/>
                      <a:pt x="3475" y="9348"/>
                      <a:pt x="0" y="7910"/>
                    </a:cubicBezTo>
                    <a:lnTo>
                      <a:pt x="3236" y="0"/>
                    </a:lnTo>
                    <a:cubicBezTo>
                      <a:pt x="6831" y="1438"/>
                      <a:pt x="10306" y="2996"/>
                      <a:pt x="13782" y="4554"/>
                    </a:cubicBezTo>
                    <a:lnTo>
                      <a:pt x="10306" y="12344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84" name="Freeform: Shape 3683">
                <a:extLst>
                  <a:ext uri="{FF2B5EF4-FFF2-40B4-BE49-F238E27FC236}">
                    <a16:creationId xmlns:a16="http://schemas.microsoft.com/office/drawing/2014/main" id="{A68EB672-121A-4846-1C95-A813FC108812}"/>
                  </a:ext>
                </a:extLst>
              </p:cNvPr>
              <p:cNvSpPr/>
              <p:nvPr/>
            </p:nvSpPr>
            <p:spPr>
              <a:xfrm>
                <a:off x="1211876" y="1661966"/>
                <a:ext cx="13662" cy="11984"/>
              </a:xfrm>
              <a:custGeom>
                <a:avLst/>
                <a:gdLst>
                  <a:gd name="connsiteX0" fmla="*/ 3236 w 13662"/>
                  <a:gd name="connsiteY0" fmla="*/ 11984 h 11984"/>
                  <a:gd name="connsiteX1" fmla="*/ 0 w 13662"/>
                  <a:gd name="connsiteY1" fmla="*/ 4194 h 11984"/>
                  <a:gd name="connsiteX2" fmla="*/ 10666 w 13662"/>
                  <a:gd name="connsiteY2" fmla="*/ 0 h 11984"/>
                  <a:gd name="connsiteX3" fmla="*/ 13662 w 13662"/>
                  <a:gd name="connsiteY3" fmla="*/ 7910 h 11984"/>
                  <a:gd name="connsiteX4" fmla="*/ 3236 w 13662"/>
                  <a:gd name="connsiteY4" fmla="*/ 11984 h 11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2" h="11984">
                    <a:moveTo>
                      <a:pt x="3236" y="11984"/>
                    </a:moveTo>
                    <a:lnTo>
                      <a:pt x="0" y="4194"/>
                    </a:lnTo>
                    <a:cubicBezTo>
                      <a:pt x="3475" y="2756"/>
                      <a:pt x="7071" y="1318"/>
                      <a:pt x="10666" y="0"/>
                    </a:cubicBezTo>
                    <a:lnTo>
                      <a:pt x="13662" y="7910"/>
                    </a:lnTo>
                    <a:cubicBezTo>
                      <a:pt x="10187" y="9228"/>
                      <a:pt x="6711" y="10546"/>
                      <a:pt x="3236" y="11984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85" name="Freeform: Shape 3684">
                <a:extLst>
                  <a:ext uri="{FF2B5EF4-FFF2-40B4-BE49-F238E27FC236}">
                    <a16:creationId xmlns:a16="http://schemas.microsoft.com/office/drawing/2014/main" id="{81C1934B-7BEA-3155-AE97-D5E33C1B1C03}"/>
                  </a:ext>
                </a:extLst>
              </p:cNvPr>
              <p:cNvSpPr/>
              <p:nvPr/>
            </p:nvSpPr>
            <p:spPr>
              <a:xfrm>
                <a:off x="1412253" y="1657652"/>
                <a:ext cx="13542" cy="11624"/>
              </a:xfrm>
              <a:custGeom>
                <a:avLst/>
                <a:gdLst>
                  <a:gd name="connsiteX0" fmla="*/ 10546 w 13542"/>
                  <a:gd name="connsiteY0" fmla="*/ 11625 h 11624"/>
                  <a:gd name="connsiteX1" fmla="*/ 0 w 13542"/>
                  <a:gd name="connsiteY1" fmla="*/ 8029 h 11624"/>
                  <a:gd name="connsiteX2" fmla="*/ 2637 w 13542"/>
                  <a:gd name="connsiteY2" fmla="*/ 0 h 11624"/>
                  <a:gd name="connsiteX3" fmla="*/ 13542 w 13542"/>
                  <a:gd name="connsiteY3" fmla="*/ 3715 h 11624"/>
                  <a:gd name="connsiteX4" fmla="*/ 10546 w 13542"/>
                  <a:gd name="connsiteY4" fmla="*/ 11625 h 11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42" h="11624">
                    <a:moveTo>
                      <a:pt x="10546" y="11625"/>
                    </a:moveTo>
                    <a:cubicBezTo>
                      <a:pt x="7071" y="10306"/>
                      <a:pt x="3475" y="9108"/>
                      <a:pt x="0" y="8029"/>
                    </a:cubicBezTo>
                    <a:lnTo>
                      <a:pt x="2637" y="0"/>
                    </a:lnTo>
                    <a:cubicBezTo>
                      <a:pt x="6352" y="1198"/>
                      <a:pt x="9947" y="2397"/>
                      <a:pt x="13542" y="3715"/>
                    </a:cubicBezTo>
                    <a:lnTo>
                      <a:pt x="10546" y="11625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86" name="Freeform: Shape 3685">
                <a:extLst>
                  <a:ext uri="{FF2B5EF4-FFF2-40B4-BE49-F238E27FC236}">
                    <a16:creationId xmlns:a16="http://schemas.microsoft.com/office/drawing/2014/main" id="{3E4FCF77-71DE-8ED4-53A1-541F8CE670EC}"/>
                  </a:ext>
                </a:extLst>
              </p:cNvPr>
              <p:cNvSpPr/>
              <p:nvPr/>
            </p:nvSpPr>
            <p:spPr>
              <a:xfrm>
                <a:off x="1233448" y="1654776"/>
                <a:ext cx="13302" cy="11385"/>
              </a:xfrm>
              <a:custGeom>
                <a:avLst/>
                <a:gdLst>
                  <a:gd name="connsiteX0" fmla="*/ 2637 w 13302"/>
                  <a:gd name="connsiteY0" fmla="*/ 11385 h 11385"/>
                  <a:gd name="connsiteX1" fmla="*/ 0 w 13302"/>
                  <a:gd name="connsiteY1" fmla="*/ 3356 h 11385"/>
                  <a:gd name="connsiteX2" fmla="*/ 11026 w 13302"/>
                  <a:gd name="connsiteY2" fmla="*/ 0 h 11385"/>
                  <a:gd name="connsiteX3" fmla="*/ 13303 w 13302"/>
                  <a:gd name="connsiteY3" fmla="*/ 8149 h 11385"/>
                  <a:gd name="connsiteX4" fmla="*/ 2637 w 13302"/>
                  <a:gd name="connsiteY4" fmla="*/ 11385 h 11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02" h="11385">
                    <a:moveTo>
                      <a:pt x="2637" y="11385"/>
                    </a:moveTo>
                    <a:lnTo>
                      <a:pt x="0" y="3356"/>
                    </a:lnTo>
                    <a:cubicBezTo>
                      <a:pt x="3595" y="2157"/>
                      <a:pt x="7310" y="1079"/>
                      <a:pt x="11026" y="0"/>
                    </a:cubicBezTo>
                    <a:lnTo>
                      <a:pt x="13303" y="8149"/>
                    </a:lnTo>
                    <a:cubicBezTo>
                      <a:pt x="9707" y="9108"/>
                      <a:pt x="6232" y="10306"/>
                      <a:pt x="2637" y="11385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87" name="Freeform: Shape 3686">
                <a:extLst>
                  <a:ext uri="{FF2B5EF4-FFF2-40B4-BE49-F238E27FC236}">
                    <a16:creationId xmlns:a16="http://schemas.microsoft.com/office/drawing/2014/main" id="{24A0FD08-E162-7DC4-0C52-7B466A3FB423}"/>
                  </a:ext>
                </a:extLst>
              </p:cNvPr>
              <p:cNvSpPr/>
              <p:nvPr/>
            </p:nvSpPr>
            <p:spPr>
              <a:xfrm>
                <a:off x="1390681" y="1651420"/>
                <a:ext cx="13062" cy="11025"/>
              </a:xfrm>
              <a:custGeom>
                <a:avLst/>
                <a:gdLst>
                  <a:gd name="connsiteX0" fmla="*/ 10786 w 13062"/>
                  <a:gd name="connsiteY0" fmla="*/ 11026 h 11025"/>
                  <a:gd name="connsiteX1" fmla="*/ 0 w 13062"/>
                  <a:gd name="connsiteY1" fmla="*/ 8269 h 11025"/>
                  <a:gd name="connsiteX2" fmla="*/ 1917 w 13062"/>
                  <a:gd name="connsiteY2" fmla="*/ 0 h 11025"/>
                  <a:gd name="connsiteX3" fmla="*/ 13063 w 13062"/>
                  <a:gd name="connsiteY3" fmla="*/ 2876 h 11025"/>
                  <a:gd name="connsiteX4" fmla="*/ 10786 w 13062"/>
                  <a:gd name="connsiteY4" fmla="*/ 11026 h 1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62" h="11025">
                    <a:moveTo>
                      <a:pt x="10786" y="11026"/>
                    </a:moveTo>
                    <a:cubicBezTo>
                      <a:pt x="7191" y="10067"/>
                      <a:pt x="3595" y="9108"/>
                      <a:pt x="0" y="8269"/>
                    </a:cubicBezTo>
                    <a:lnTo>
                      <a:pt x="1917" y="0"/>
                    </a:lnTo>
                    <a:cubicBezTo>
                      <a:pt x="5633" y="839"/>
                      <a:pt x="9348" y="1798"/>
                      <a:pt x="13063" y="2876"/>
                    </a:cubicBezTo>
                    <a:lnTo>
                      <a:pt x="10786" y="11026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88" name="Freeform: Shape 3687">
                <a:extLst>
                  <a:ext uri="{FF2B5EF4-FFF2-40B4-BE49-F238E27FC236}">
                    <a16:creationId xmlns:a16="http://schemas.microsoft.com/office/drawing/2014/main" id="{DDEE5B74-50DB-9167-91D3-A64CB0F506BA}"/>
                  </a:ext>
                </a:extLst>
              </p:cNvPr>
              <p:cNvSpPr/>
              <p:nvPr/>
            </p:nvSpPr>
            <p:spPr>
              <a:xfrm>
                <a:off x="1255619" y="1649263"/>
                <a:ext cx="12942" cy="10785"/>
              </a:xfrm>
              <a:custGeom>
                <a:avLst/>
                <a:gdLst>
                  <a:gd name="connsiteX0" fmla="*/ 2037 w 12942"/>
                  <a:gd name="connsiteY0" fmla="*/ 10786 h 10785"/>
                  <a:gd name="connsiteX1" fmla="*/ 0 w 12942"/>
                  <a:gd name="connsiteY1" fmla="*/ 2517 h 10785"/>
                  <a:gd name="connsiteX2" fmla="*/ 11265 w 12942"/>
                  <a:gd name="connsiteY2" fmla="*/ 0 h 10785"/>
                  <a:gd name="connsiteX3" fmla="*/ 12943 w 12942"/>
                  <a:gd name="connsiteY3" fmla="*/ 8269 h 10785"/>
                  <a:gd name="connsiteX4" fmla="*/ 2037 w 12942"/>
                  <a:gd name="connsiteY4" fmla="*/ 10786 h 10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42" h="10785">
                    <a:moveTo>
                      <a:pt x="2037" y="10786"/>
                    </a:moveTo>
                    <a:lnTo>
                      <a:pt x="0" y="2517"/>
                    </a:lnTo>
                    <a:cubicBezTo>
                      <a:pt x="3715" y="1678"/>
                      <a:pt x="7430" y="839"/>
                      <a:pt x="11265" y="0"/>
                    </a:cubicBezTo>
                    <a:lnTo>
                      <a:pt x="12943" y="8269"/>
                    </a:lnTo>
                    <a:cubicBezTo>
                      <a:pt x="9228" y="9108"/>
                      <a:pt x="5633" y="9947"/>
                      <a:pt x="2037" y="10786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89" name="Freeform: Shape 3688">
                <a:extLst>
                  <a:ext uri="{FF2B5EF4-FFF2-40B4-BE49-F238E27FC236}">
                    <a16:creationId xmlns:a16="http://schemas.microsoft.com/office/drawing/2014/main" id="{6E2B7DA8-2B6A-8E94-A22E-B1DEE83E48B0}"/>
                  </a:ext>
                </a:extLst>
              </p:cNvPr>
              <p:cNvSpPr/>
              <p:nvPr/>
            </p:nvSpPr>
            <p:spPr>
              <a:xfrm>
                <a:off x="1368750" y="1646986"/>
                <a:ext cx="12703" cy="10306"/>
              </a:xfrm>
              <a:custGeom>
                <a:avLst/>
                <a:gdLst>
                  <a:gd name="connsiteX0" fmla="*/ 11025 w 12703"/>
                  <a:gd name="connsiteY0" fmla="*/ 10306 h 10306"/>
                  <a:gd name="connsiteX1" fmla="*/ 0 w 12703"/>
                  <a:gd name="connsiteY1" fmla="*/ 8389 h 10306"/>
                  <a:gd name="connsiteX2" fmla="*/ 1318 w 12703"/>
                  <a:gd name="connsiteY2" fmla="*/ 0 h 10306"/>
                  <a:gd name="connsiteX3" fmla="*/ 12703 w 12703"/>
                  <a:gd name="connsiteY3" fmla="*/ 2037 h 10306"/>
                  <a:gd name="connsiteX4" fmla="*/ 11025 w 12703"/>
                  <a:gd name="connsiteY4" fmla="*/ 10306 h 1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03" h="10306">
                    <a:moveTo>
                      <a:pt x="11025" y="10306"/>
                    </a:moveTo>
                    <a:cubicBezTo>
                      <a:pt x="7430" y="9587"/>
                      <a:pt x="3715" y="8988"/>
                      <a:pt x="0" y="8389"/>
                    </a:cubicBezTo>
                    <a:lnTo>
                      <a:pt x="1318" y="0"/>
                    </a:lnTo>
                    <a:cubicBezTo>
                      <a:pt x="5153" y="599"/>
                      <a:pt x="8868" y="1198"/>
                      <a:pt x="12703" y="2037"/>
                    </a:cubicBezTo>
                    <a:lnTo>
                      <a:pt x="11025" y="10306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90" name="Freeform: Shape 3689">
                <a:extLst>
                  <a:ext uri="{FF2B5EF4-FFF2-40B4-BE49-F238E27FC236}">
                    <a16:creationId xmlns:a16="http://schemas.microsoft.com/office/drawing/2014/main" id="{D73DC726-CDD8-E6CD-6FB2-212FFE9EE113}"/>
                  </a:ext>
                </a:extLst>
              </p:cNvPr>
              <p:cNvSpPr/>
              <p:nvPr/>
            </p:nvSpPr>
            <p:spPr>
              <a:xfrm>
                <a:off x="1278269" y="1645668"/>
                <a:ext cx="12343" cy="9946"/>
              </a:xfrm>
              <a:custGeom>
                <a:avLst/>
                <a:gdLst>
                  <a:gd name="connsiteX0" fmla="*/ 1318 w 12343"/>
                  <a:gd name="connsiteY0" fmla="*/ 9947 h 9946"/>
                  <a:gd name="connsiteX1" fmla="*/ 0 w 12343"/>
                  <a:gd name="connsiteY1" fmla="*/ 1558 h 9946"/>
                  <a:gd name="connsiteX2" fmla="*/ 11385 w 12343"/>
                  <a:gd name="connsiteY2" fmla="*/ 0 h 9946"/>
                  <a:gd name="connsiteX3" fmla="*/ 12344 w 12343"/>
                  <a:gd name="connsiteY3" fmla="*/ 8389 h 9946"/>
                  <a:gd name="connsiteX4" fmla="*/ 1318 w 12343"/>
                  <a:gd name="connsiteY4" fmla="*/ 9947 h 9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43" h="9946">
                    <a:moveTo>
                      <a:pt x="1318" y="9947"/>
                    </a:moveTo>
                    <a:lnTo>
                      <a:pt x="0" y="1558"/>
                    </a:lnTo>
                    <a:cubicBezTo>
                      <a:pt x="3835" y="959"/>
                      <a:pt x="7550" y="360"/>
                      <a:pt x="11385" y="0"/>
                    </a:cubicBezTo>
                    <a:lnTo>
                      <a:pt x="12344" y="8389"/>
                    </a:lnTo>
                    <a:cubicBezTo>
                      <a:pt x="8629" y="8868"/>
                      <a:pt x="4914" y="9348"/>
                      <a:pt x="1318" y="9947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91" name="Freeform: Shape 3690">
                <a:extLst>
                  <a:ext uri="{FF2B5EF4-FFF2-40B4-BE49-F238E27FC236}">
                    <a16:creationId xmlns:a16="http://schemas.microsoft.com/office/drawing/2014/main" id="{AC68D108-8E05-B41F-7D30-CEE5065C4266}"/>
                  </a:ext>
                </a:extLst>
              </p:cNvPr>
              <p:cNvSpPr/>
              <p:nvPr/>
            </p:nvSpPr>
            <p:spPr>
              <a:xfrm>
                <a:off x="1346459" y="1644349"/>
                <a:ext cx="12104" cy="9587"/>
              </a:xfrm>
              <a:custGeom>
                <a:avLst/>
                <a:gdLst>
                  <a:gd name="connsiteX0" fmla="*/ 11145 w 12104"/>
                  <a:gd name="connsiteY0" fmla="*/ 9587 h 9587"/>
                  <a:gd name="connsiteX1" fmla="*/ 0 w 12104"/>
                  <a:gd name="connsiteY1" fmla="*/ 8509 h 9587"/>
                  <a:gd name="connsiteX2" fmla="*/ 599 w 12104"/>
                  <a:gd name="connsiteY2" fmla="*/ 0 h 9587"/>
                  <a:gd name="connsiteX3" fmla="*/ 12104 w 12104"/>
                  <a:gd name="connsiteY3" fmla="*/ 1079 h 9587"/>
                  <a:gd name="connsiteX4" fmla="*/ 11145 w 12104"/>
                  <a:gd name="connsiteY4" fmla="*/ 9587 h 9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04" h="9587">
                    <a:moveTo>
                      <a:pt x="11145" y="9587"/>
                    </a:moveTo>
                    <a:cubicBezTo>
                      <a:pt x="7430" y="9228"/>
                      <a:pt x="3715" y="8748"/>
                      <a:pt x="0" y="8509"/>
                    </a:cubicBezTo>
                    <a:lnTo>
                      <a:pt x="599" y="0"/>
                    </a:lnTo>
                    <a:cubicBezTo>
                      <a:pt x="4434" y="240"/>
                      <a:pt x="8269" y="599"/>
                      <a:pt x="12104" y="1079"/>
                    </a:cubicBezTo>
                    <a:lnTo>
                      <a:pt x="11145" y="9587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92" name="Freeform: Shape 3691">
                <a:extLst>
                  <a:ext uri="{FF2B5EF4-FFF2-40B4-BE49-F238E27FC236}">
                    <a16:creationId xmlns:a16="http://schemas.microsoft.com/office/drawing/2014/main" id="{1D172089-1A02-1D14-7A93-CE747AA2EEEC}"/>
                  </a:ext>
                </a:extLst>
              </p:cNvPr>
              <p:cNvSpPr/>
              <p:nvPr/>
            </p:nvSpPr>
            <p:spPr>
              <a:xfrm>
                <a:off x="1301039" y="1643750"/>
                <a:ext cx="11864" cy="9227"/>
              </a:xfrm>
              <a:custGeom>
                <a:avLst/>
                <a:gdLst>
                  <a:gd name="connsiteX0" fmla="*/ 719 w 11864"/>
                  <a:gd name="connsiteY0" fmla="*/ 9228 h 9227"/>
                  <a:gd name="connsiteX1" fmla="*/ 0 w 11864"/>
                  <a:gd name="connsiteY1" fmla="*/ 719 h 9227"/>
                  <a:gd name="connsiteX2" fmla="*/ 11505 w 11864"/>
                  <a:gd name="connsiteY2" fmla="*/ 0 h 9227"/>
                  <a:gd name="connsiteX3" fmla="*/ 11864 w 11864"/>
                  <a:gd name="connsiteY3" fmla="*/ 8509 h 9227"/>
                  <a:gd name="connsiteX4" fmla="*/ 719 w 11864"/>
                  <a:gd name="connsiteY4" fmla="*/ 9228 h 9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64" h="9227">
                    <a:moveTo>
                      <a:pt x="719" y="9228"/>
                    </a:moveTo>
                    <a:lnTo>
                      <a:pt x="0" y="719"/>
                    </a:lnTo>
                    <a:cubicBezTo>
                      <a:pt x="3835" y="479"/>
                      <a:pt x="7670" y="240"/>
                      <a:pt x="11505" y="0"/>
                    </a:cubicBezTo>
                    <a:lnTo>
                      <a:pt x="11864" y="8509"/>
                    </a:lnTo>
                    <a:cubicBezTo>
                      <a:pt x="8149" y="8749"/>
                      <a:pt x="4434" y="8988"/>
                      <a:pt x="719" y="9228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93" name="Freeform: Shape 3692">
                <a:extLst>
                  <a:ext uri="{FF2B5EF4-FFF2-40B4-BE49-F238E27FC236}">
                    <a16:creationId xmlns:a16="http://schemas.microsoft.com/office/drawing/2014/main" id="{23FF3764-09D2-52BF-1010-1B3AFFBA84A9}"/>
                  </a:ext>
                </a:extLst>
              </p:cNvPr>
              <p:cNvSpPr/>
              <p:nvPr/>
            </p:nvSpPr>
            <p:spPr>
              <a:xfrm>
                <a:off x="1324049" y="1643510"/>
                <a:ext cx="11624" cy="8748"/>
              </a:xfrm>
              <a:custGeom>
                <a:avLst/>
                <a:gdLst>
                  <a:gd name="connsiteX0" fmla="*/ 11265 w 11624"/>
                  <a:gd name="connsiteY0" fmla="*/ 8748 h 8748"/>
                  <a:gd name="connsiteX1" fmla="*/ 959 w 11624"/>
                  <a:gd name="connsiteY1" fmla="*/ 8509 h 8748"/>
                  <a:gd name="connsiteX2" fmla="*/ 0 w 11624"/>
                  <a:gd name="connsiteY2" fmla="*/ 0 h 8748"/>
                  <a:gd name="connsiteX3" fmla="*/ 959 w 11624"/>
                  <a:gd name="connsiteY3" fmla="*/ 0 h 8748"/>
                  <a:gd name="connsiteX4" fmla="*/ 11625 w 11624"/>
                  <a:gd name="connsiteY4" fmla="*/ 240 h 8748"/>
                  <a:gd name="connsiteX5" fmla="*/ 11265 w 11624"/>
                  <a:gd name="connsiteY5" fmla="*/ 8748 h 8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624" h="8748">
                    <a:moveTo>
                      <a:pt x="11265" y="8748"/>
                    </a:moveTo>
                    <a:cubicBezTo>
                      <a:pt x="7790" y="8629"/>
                      <a:pt x="4434" y="8509"/>
                      <a:pt x="959" y="8509"/>
                    </a:cubicBezTo>
                    <a:lnTo>
                      <a:pt x="0" y="0"/>
                    </a:lnTo>
                    <a:lnTo>
                      <a:pt x="959" y="0"/>
                    </a:lnTo>
                    <a:cubicBezTo>
                      <a:pt x="4554" y="0"/>
                      <a:pt x="8029" y="120"/>
                      <a:pt x="11625" y="240"/>
                    </a:cubicBezTo>
                    <a:lnTo>
                      <a:pt x="11265" y="8748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94" name="Freeform: Shape 3693">
                <a:extLst>
                  <a:ext uri="{FF2B5EF4-FFF2-40B4-BE49-F238E27FC236}">
                    <a16:creationId xmlns:a16="http://schemas.microsoft.com/office/drawing/2014/main" id="{53F20D7C-6AEA-E8EF-4DC7-CA0E0119560F}"/>
                  </a:ext>
                </a:extLst>
              </p:cNvPr>
              <p:cNvSpPr/>
              <p:nvPr/>
            </p:nvSpPr>
            <p:spPr>
              <a:xfrm>
                <a:off x="1588062" y="1823754"/>
                <a:ext cx="11984" cy="13662"/>
              </a:xfrm>
              <a:custGeom>
                <a:avLst/>
                <a:gdLst>
                  <a:gd name="connsiteX0" fmla="*/ 4075 w 11984"/>
                  <a:gd name="connsiteY0" fmla="*/ 13662 h 13662"/>
                  <a:gd name="connsiteX1" fmla="*/ 0 w 11984"/>
                  <a:gd name="connsiteY1" fmla="*/ 3236 h 13662"/>
                  <a:gd name="connsiteX2" fmla="*/ 7790 w 11984"/>
                  <a:gd name="connsiteY2" fmla="*/ 0 h 13662"/>
                  <a:gd name="connsiteX3" fmla="*/ 11984 w 11984"/>
                  <a:gd name="connsiteY3" fmla="*/ 10666 h 13662"/>
                  <a:gd name="connsiteX4" fmla="*/ 4075 w 11984"/>
                  <a:gd name="connsiteY4" fmla="*/ 13662 h 13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84" h="13662">
                    <a:moveTo>
                      <a:pt x="4075" y="13662"/>
                    </a:moveTo>
                    <a:cubicBezTo>
                      <a:pt x="2756" y="10187"/>
                      <a:pt x="1438" y="6711"/>
                      <a:pt x="0" y="3236"/>
                    </a:cubicBezTo>
                    <a:lnTo>
                      <a:pt x="7790" y="0"/>
                    </a:lnTo>
                    <a:cubicBezTo>
                      <a:pt x="9228" y="3475"/>
                      <a:pt x="10666" y="7071"/>
                      <a:pt x="11984" y="10666"/>
                    </a:cubicBezTo>
                    <a:lnTo>
                      <a:pt x="4075" y="13662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695" name="Graphic 2">
              <a:extLst>
                <a:ext uri="{FF2B5EF4-FFF2-40B4-BE49-F238E27FC236}">
                  <a16:creationId xmlns:a16="http://schemas.microsoft.com/office/drawing/2014/main" id="{E52D4A5E-B9B6-1933-E57E-D94C6DEAC2C8}"/>
                </a:ext>
              </a:extLst>
            </p:cNvPr>
            <p:cNvGrpSpPr/>
            <p:nvPr/>
          </p:nvGrpSpPr>
          <p:grpSpPr>
            <a:xfrm>
              <a:off x="1032112" y="1631167"/>
              <a:ext cx="589026" cy="528026"/>
              <a:chOff x="1032112" y="1631167"/>
              <a:chExt cx="589026" cy="528026"/>
            </a:xfrm>
          </p:grpSpPr>
          <p:sp>
            <p:nvSpPr>
              <p:cNvPr id="3696" name="Freeform: Shape 3695">
                <a:extLst>
                  <a:ext uri="{FF2B5EF4-FFF2-40B4-BE49-F238E27FC236}">
                    <a16:creationId xmlns:a16="http://schemas.microsoft.com/office/drawing/2014/main" id="{3FD98AF2-5E9A-6481-DC72-671434761D9F}"/>
                  </a:ext>
                </a:extLst>
              </p:cNvPr>
              <p:cNvSpPr/>
              <p:nvPr/>
            </p:nvSpPr>
            <p:spPr>
              <a:xfrm>
                <a:off x="1391760" y="1705229"/>
                <a:ext cx="63276" cy="111333"/>
              </a:xfrm>
              <a:custGeom>
                <a:avLst/>
                <a:gdLst>
                  <a:gd name="connsiteX0" fmla="*/ 0 w 63276"/>
                  <a:gd name="connsiteY0" fmla="*/ 0 h 111333"/>
                  <a:gd name="connsiteX1" fmla="*/ 63277 w 63276"/>
                  <a:gd name="connsiteY1" fmla="*/ 0 h 111333"/>
                  <a:gd name="connsiteX2" fmla="*/ 63277 w 63276"/>
                  <a:gd name="connsiteY2" fmla="*/ 111334 h 111333"/>
                  <a:gd name="connsiteX3" fmla="*/ 0 w 63276"/>
                  <a:gd name="connsiteY3" fmla="*/ 111334 h 111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276" h="111333">
                    <a:moveTo>
                      <a:pt x="0" y="0"/>
                    </a:moveTo>
                    <a:lnTo>
                      <a:pt x="63277" y="0"/>
                    </a:lnTo>
                    <a:lnTo>
                      <a:pt x="63277" y="111334"/>
                    </a:lnTo>
                    <a:lnTo>
                      <a:pt x="0" y="111334"/>
                    </a:lnTo>
                    <a:close/>
                  </a:path>
                </a:pathLst>
              </a:custGeom>
              <a:solidFill>
                <a:srgbClr val="A87638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3697" name="Graphic 2">
                <a:extLst>
                  <a:ext uri="{FF2B5EF4-FFF2-40B4-BE49-F238E27FC236}">
                    <a16:creationId xmlns:a16="http://schemas.microsoft.com/office/drawing/2014/main" id="{AA462519-6B4E-05A2-24D3-686874D78FA8}"/>
                  </a:ext>
                </a:extLst>
              </p:cNvPr>
              <p:cNvGrpSpPr/>
              <p:nvPr/>
            </p:nvGrpSpPr>
            <p:grpSpPr>
              <a:xfrm>
                <a:off x="1032112" y="1631167"/>
                <a:ext cx="589026" cy="521674"/>
                <a:chOff x="1032112" y="1631167"/>
                <a:chExt cx="589026" cy="521674"/>
              </a:xfrm>
            </p:grpSpPr>
            <p:sp>
              <p:nvSpPr>
                <p:cNvPr id="3698" name="Freeform: Shape 3697">
                  <a:extLst>
                    <a:ext uri="{FF2B5EF4-FFF2-40B4-BE49-F238E27FC236}">
                      <a16:creationId xmlns:a16="http://schemas.microsoft.com/office/drawing/2014/main" id="{F507B87A-36F3-604D-2055-F4BF8E1BF7F7}"/>
                    </a:ext>
                  </a:extLst>
                </p:cNvPr>
                <p:cNvSpPr/>
                <p:nvPr/>
              </p:nvSpPr>
              <p:spPr>
                <a:xfrm>
                  <a:off x="1136016" y="1702113"/>
                  <a:ext cx="350299" cy="450727"/>
                </a:xfrm>
                <a:custGeom>
                  <a:avLst/>
                  <a:gdLst>
                    <a:gd name="connsiteX0" fmla="*/ 175210 w 350299"/>
                    <a:gd name="connsiteY0" fmla="*/ 0 h 450727"/>
                    <a:gd name="connsiteX1" fmla="*/ 0 w 350299"/>
                    <a:gd name="connsiteY1" fmla="*/ 131707 h 450727"/>
                    <a:gd name="connsiteX2" fmla="*/ 0 w 350299"/>
                    <a:gd name="connsiteY2" fmla="*/ 450728 h 450727"/>
                    <a:gd name="connsiteX3" fmla="*/ 350300 w 350299"/>
                    <a:gd name="connsiteY3" fmla="*/ 450728 h 450727"/>
                    <a:gd name="connsiteX4" fmla="*/ 350300 w 350299"/>
                    <a:gd name="connsiteY4" fmla="*/ 131707 h 450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0299" h="450727">
                      <a:moveTo>
                        <a:pt x="175210" y="0"/>
                      </a:moveTo>
                      <a:lnTo>
                        <a:pt x="0" y="131707"/>
                      </a:lnTo>
                      <a:lnTo>
                        <a:pt x="0" y="450728"/>
                      </a:lnTo>
                      <a:lnTo>
                        <a:pt x="350300" y="450728"/>
                      </a:lnTo>
                      <a:lnTo>
                        <a:pt x="350300" y="131707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3699" name="Graphic 2">
                  <a:extLst>
                    <a:ext uri="{FF2B5EF4-FFF2-40B4-BE49-F238E27FC236}">
                      <a16:creationId xmlns:a16="http://schemas.microsoft.com/office/drawing/2014/main" id="{5342E231-0302-8727-70B6-98B5733C23C2}"/>
                    </a:ext>
                  </a:extLst>
                </p:cNvPr>
                <p:cNvGrpSpPr/>
                <p:nvPr/>
              </p:nvGrpSpPr>
              <p:grpSpPr>
                <a:xfrm>
                  <a:off x="1121635" y="2088126"/>
                  <a:ext cx="105701" cy="60041"/>
                  <a:chOff x="1121635" y="2088126"/>
                  <a:chExt cx="105701" cy="60041"/>
                </a:xfrm>
                <a:solidFill>
                  <a:srgbClr val="A87638"/>
                </a:solidFill>
              </p:grpSpPr>
              <p:sp>
                <p:nvSpPr>
                  <p:cNvPr id="3700" name="Freeform: Shape 3699">
                    <a:extLst>
                      <a:ext uri="{FF2B5EF4-FFF2-40B4-BE49-F238E27FC236}">
                        <a16:creationId xmlns:a16="http://schemas.microsoft.com/office/drawing/2014/main" id="{D48DD6FB-32D2-ABA9-9EEE-B96843813CEA}"/>
                      </a:ext>
                    </a:extLst>
                  </p:cNvPr>
                  <p:cNvSpPr/>
                  <p:nvPr/>
                </p:nvSpPr>
                <p:spPr>
                  <a:xfrm>
                    <a:off x="1126428" y="2092800"/>
                    <a:ext cx="96113" cy="50813"/>
                  </a:xfrm>
                  <a:custGeom>
                    <a:avLst/>
                    <a:gdLst>
                      <a:gd name="connsiteX0" fmla="*/ 0 w 96113"/>
                      <a:gd name="connsiteY0" fmla="*/ 0 h 50813"/>
                      <a:gd name="connsiteX1" fmla="*/ 96114 w 96113"/>
                      <a:gd name="connsiteY1" fmla="*/ 0 h 50813"/>
                      <a:gd name="connsiteX2" fmla="*/ 96114 w 96113"/>
                      <a:gd name="connsiteY2" fmla="*/ 50813 h 50813"/>
                      <a:gd name="connsiteX3" fmla="*/ 0 w 96113"/>
                      <a:gd name="connsiteY3" fmla="*/ 50813 h 50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13" h="50813">
                        <a:moveTo>
                          <a:pt x="0" y="0"/>
                        </a:moveTo>
                        <a:lnTo>
                          <a:pt x="96114" y="0"/>
                        </a:lnTo>
                        <a:lnTo>
                          <a:pt x="96114" y="50813"/>
                        </a:lnTo>
                        <a:lnTo>
                          <a:pt x="0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01" name="Freeform: Shape 3700">
                    <a:extLst>
                      <a:ext uri="{FF2B5EF4-FFF2-40B4-BE49-F238E27FC236}">
                        <a16:creationId xmlns:a16="http://schemas.microsoft.com/office/drawing/2014/main" id="{8232DD52-7474-6FD3-3CB9-97BBBC9145D6}"/>
                      </a:ext>
                    </a:extLst>
                  </p:cNvPr>
                  <p:cNvSpPr/>
                  <p:nvPr/>
                </p:nvSpPr>
                <p:spPr>
                  <a:xfrm>
                    <a:off x="1121635" y="2088126"/>
                    <a:ext cx="105701" cy="60041"/>
                  </a:xfrm>
                  <a:custGeom>
                    <a:avLst/>
                    <a:gdLst>
                      <a:gd name="connsiteX0" fmla="*/ 105701 w 105701"/>
                      <a:gd name="connsiteY0" fmla="*/ 60041 h 60041"/>
                      <a:gd name="connsiteX1" fmla="*/ 0 w 105701"/>
                      <a:gd name="connsiteY1" fmla="*/ 60041 h 60041"/>
                      <a:gd name="connsiteX2" fmla="*/ 0 w 105701"/>
                      <a:gd name="connsiteY2" fmla="*/ 0 h 60041"/>
                      <a:gd name="connsiteX3" fmla="*/ 105701 w 105701"/>
                      <a:gd name="connsiteY3" fmla="*/ 0 h 60041"/>
                      <a:gd name="connsiteX4" fmla="*/ 105701 w 105701"/>
                      <a:gd name="connsiteY4" fmla="*/ 60041 h 60041"/>
                      <a:gd name="connsiteX5" fmla="*/ 9587 w 105701"/>
                      <a:gd name="connsiteY5" fmla="*/ 50813 h 60041"/>
                      <a:gd name="connsiteX6" fmla="*/ 95994 w 105701"/>
                      <a:gd name="connsiteY6" fmla="*/ 50813 h 60041"/>
                      <a:gd name="connsiteX7" fmla="*/ 95994 w 105701"/>
                      <a:gd name="connsiteY7" fmla="*/ 9228 h 60041"/>
                      <a:gd name="connsiteX8" fmla="*/ 9587 w 105701"/>
                      <a:gd name="connsiteY8" fmla="*/ 9228 h 60041"/>
                      <a:gd name="connsiteX9" fmla="*/ 9587 w 105701"/>
                      <a:gd name="connsiteY9" fmla="*/ 50813 h 6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701" h="60041">
                        <a:moveTo>
                          <a:pt x="105701" y="60041"/>
                        </a:moveTo>
                        <a:lnTo>
                          <a:pt x="0" y="60041"/>
                        </a:lnTo>
                        <a:lnTo>
                          <a:pt x="0" y="0"/>
                        </a:lnTo>
                        <a:lnTo>
                          <a:pt x="105701" y="0"/>
                        </a:lnTo>
                        <a:lnTo>
                          <a:pt x="105701" y="60041"/>
                        </a:lnTo>
                        <a:close/>
                        <a:moveTo>
                          <a:pt x="9587" y="50813"/>
                        </a:moveTo>
                        <a:lnTo>
                          <a:pt x="95994" y="50813"/>
                        </a:lnTo>
                        <a:lnTo>
                          <a:pt x="95994" y="9228"/>
                        </a:lnTo>
                        <a:lnTo>
                          <a:pt x="9587" y="9228"/>
                        </a:lnTo>
                        <a:lnTo>
                          <a:pt x="9587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702" name="Graphic 2">
                  <a:extLst>
                    <a:ext uri="{FF2B5EF4-FFF2-40B4-BE49-F238E27FC236}">
                      <a16:creationId xmlns:a16="http://schemas.microsoft.com/office/drawing/2014/main" id="{D2B47012-207A-69CA-796F-CE3BB368ECB6}"/>
                    </a:ext>
                  </a:extLst>
                </p:cNvPr>
                <p:cNvGrpSpPr/>
                <p:nvPr/>
              </p:nvGrpSpPr>
              <p:grpSpPr>
                <a:xfrm>
                  <a:off x="1217629" y="2088126"/>
                  <a:ext cx="105701" cy="60041"/>
                  <a:chOff x="1217629" y="2088126"/>
                  <a:chExt cx="105701" cy="60041"/>
                </a:xfrm>
                <a:solidFill>
                  <a:srgbClr val="A87638"/>
                </a:solidFill>
              </p:grpSpPr>
              <p:sp>
                <p:nvSpPr>
                  <p:cNvPr id="3703" name="Freeform: Shape 3702">
                    <a:extLst>
                      <a:ext uri="{FF2B5EF4-FFF2-40B4-BE49-F238E27FC236}">
                        <a16:creationId xmlns:a16="http://schemas.microsoft.com/office/drawing/2014/main" id="{1F9531F2-9321-77B2-1197-2084DE88DED4}"/>
                      </a:ext>
                    </a:extLst>
                  </p:cNvPr>
                  <p:cNvSpPr/>
                  <p:nvPr/>
                </p:nvSpPr>
                <p:spPr>
                  <a:xfrm>
                    <a:off x="1222422" y="2092800"/>
                    <a:ext cx="96113" cy="50813"/>
                  </a:xfrm>
                  <a:custGeom>
                    <a:avLst/>
                    <a:gdLst>
                      <a:gd name="connsiteX0" fmla="*/ 0 w 96113"/>
                      <a:gd name="connsiteY0" fmla="*/ 0 h 50813"/>
                      <a:gd name="connsiteX1" fmla="*/ 96114 w 96113"/>
                      <a:gd name="connsiteY1" fmla="*/ 0 h 50813"/>
                      <a:gd name="connsiteX2" fmla="*/ 96114 w 96113"/>
                      <a:gd name="connsiteY2" fmla="*/ 50813 h 50813"/>
                      <a:gd name="connsiteX3" fmla="*/ 0 w 96113"/>
                      <a:gd name="connsiteY3" fmla="*/ 50813 h 50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13" h="50813">
                        <a:moveTo>
                          <a:pt x="0" y="0"/>
                        </a:moveTo>
                        <a:lnTo>
                          <a:pt x="96114" y="0"/>
                        </a:lnTo>
                        <a:lnTo>
                          <a:pt x="96114" y="50813"/>
                        </a:lnTo>
                        <a:lnTo>
                          <a:pt x="0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04" name="Freeform: Shape 3703">
                    <a:extLst>
                      <a:ext uri="{FF2B5EF4-FFF2-40B4-BE49-F238E27FC236}">
                        <a16:creationId xmlns:a16="http://schemas.microsoft.com/office/drawing/2014/main" id="{E9B66A5E-D71B-5C94-432E-8BB68384DAD7}"/>
                      </a:ext>
                    </a:extLst>
                  </p:cNvPr>
                  <p:cNvSpPr/>
                  <p:nvPr/>
                </p:nvSpPr>
                <p:spPr>
                  <a:xfrm>
                    <a:off x="1217629" y="2088126"/>
                    <a:ext cx="105701" cy="60041"/>
                  </a:xfrm>
                  <a:custGeom>
                    <a:avLst/>
                    <a:gdLst>
                      <a:gd name="connsiteX0" fmla="*/ 105701 w 105701"/>
                      <a:gd name="connsiteY0" fmla="*/ 60041 h 60041"/>
                      <a:gd name="connsiteX1" fmla="*/ 0 w 105701"/>
                      <a:gd name="connsiteY1" fmla="*/ 60041 h 60041"/>
                      <a:gd name="connsiteX2" fmla="*/ 0 w 105701"/>
                      <a:gd name="connsiteY2" fmla="*/ 0 h 60041"/>
                      <a:gd name="connsiteX3" fmla="*/ 105701 w 105701"/>
                      <a:gd name="connsiteY3" fmla="*/ 0 h 60041"/>
                      <a:gd name="connsiteX4" fmla="*/ 105701 w 105701"/>
                      <a:gd name="connsiteY4" fmla="*/ 60041 h 60041"/>
                      <a:gd name="connsiteX5" fmla="*/ 9707 w 105701"/>
                      <a:gd name="connsiteY5" fmla="*/ 50813 h 60041"/>
                      <a:gd name="connsiteX6" fmla="*/ 96114 w 105701"/>
                      <a:gd name="connsiteY6" fmla="*/ 50813 h 60041"/>
                      <a:gd name="connsiteX7" fmla="*/ 96114 w 105701"/>
                      <a:gd name="connsiteY7" fmla="*/ 9228 h 60041"/>
                      <a:gd name="connsiteX8" fmla="*/ 9707 w 105701"/>
                      <a:gd name="connsiteY8" fmla="*/ 9228 h 60041"/>
                      <a:gd name="connsiteX9" fmla="*/ 9707 w 105701"/>
                      <a:gd name="connsiteY9" fmla="*/ 50813 h 6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701" h="60041">
                        <a:moveTo>
                          <a:pt x="105701" y="60041"/>
                        </a:moveTo>
                        <a:lnTo>
                          <a:pt x="0" y="60041"/>
                        </a:lnTo>
                        <a:lnTo>
                          <a:pt x="0" y="0"/>
                        </a:lnTo>
                        <a:lnTo>
                          <a:pt x="105701" y="0"/>
                        </a:lnTo>
                        <a:lnTo>
                          <a:pt x="105701" y="60041"/>
                        </a:lnTo>
                        <a:close/>
                        <a:moveTo>
                          <a:pt x="9707" y="50813"/>
                        </a:moveTo>
                        <a:lnTo>
                          <a:pt x="96114" y="50813"/>
                        </a:lnTo>
                        <a:lnTo>
                          <a:pt x="96114" y="9228"/>
                        </a:lnTo>
                        <a:lnTo>
                          <a:pt x="9707" y="9228"/>
                        </a:lnTo>
                        <a:lnTo>
                          <a:pt x="9707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705" name="Graphic 2">
                  <a:extLst>
                    <a:ext uri="{FF2B5EF4-FFF2-40B4-BE49-F238E27FC236}">
                      <a16:creationId xmlns:a16="http://schemas.microsoft.com/office/drawing/2014/main" id="{09BD88A1-9C5C-64E5-2E01-2B89DE5CA69A}"/>
                    </a:ext>
                  </a:extLst>
                </p:cNvPr>
                <p:cNvGrpSpPr/>
                <p:nvPr/>
              </p:nvGrpSpPr>
              <p:grpSpPr>
                <a:xfrm>
                  <a:off x="1313742" y="2088126"/>
                  <a:ext cx="105701" cy="60041"/>
                  <a:chOff x="1313742" y="2088126"/>
                  <a:chExt cx="105701" cy="60041"/>
                </a:xfrm>
                <a:solidFill>
                  <a:srgbClr val="A87638"/>
                </a:solidFill>
              </p:grpSpPr>
              <p:sp>
                <p:nvSpPr>
                  <p:cNvPr id="3706" name="Freeform: Shape 3705">
                    <a:extLst>
                      <a:ext uri="{FF2B5EF4-FFF2-40B4-BE49-F238E27FC236}">
                        <a16:creationId xmlns:a16="http://schemas.microsoft.com/office/drawing/2014/main" id="{5727440F-EF42-41D0-7BBB-C5B293C4F4CE}"/>
                      </a:ext>
                    </a:extLst>
                  </p:cNvPr>
                  <p:cNvSpPr/>
                  <p:nvPr/>
                </p:nvSpPr>
                <p:spPr>
                  <a:xfrm>
                    <a:off x="1318536" y="2092800"/>
                    <a:ext cx="96113" cy="50813"/>
                  </a:xfrm>
                  <a:custGeom>
                    <a:avLst/>
                    <a:gdLst>
                      <a:gd name="connsiteX0" fmla="*/ 0 w 96113"/>
                      <a:gd name="connsiteY0" fmla="*/ 0 h 50813"/>
                      <a:gd name="connsiteX1" fmla="*/ 96114 w 96113"/>
                      <a:gd name="connsiteY1" fmla="*/ 0 h 50813"/>
                      <a:gd name="connsiteX2" fmla="*/ 96114 w 96113"/>
                      <a:gd name="connsiteY2" fmla="*/ 50813 h 50813"/>
                      <a:gd name="connsiteX3" fmla="*/ 0 w 96113"/>
                      <a:gd name="connsiteY3" fmla="*/ 50813 h 50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13" h="50813">
                        <a:moveTo>
                          <a:pt x="0" y="0"/>
                        </a:moveTo>
                        <a:lnTo>
                          <a:pt x="96114" y="0"/>
                        </a:lnTo>
                        <a:lnTo>
                          <a:pt x="96114" y="50813"/>
                        </a:lnTo>
                        <a:lnTo>
                          <a:pt x="0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07" name="Freeform: Shape 3706">
                    <a:extLst>
                      <a:ext uri="{FF2B5EF4-FFF2-40B4-BE49-F238E27FC236}">
                        <a16:creationId xmlns:a16="http://schemas.microsoft.com/office/drawing/2014/main" id="{52C5FD36-E107-E447-008E-2FA955F62FEF}"/>
                      </a:ext>
                    </a:extLst>
                  </p:cNvPr>
                  <p:cNvSpPr/>
                  <p:nvPr/>
                </p:nvSpPr>
                <p:spPr>
                  <a:xfrm>
                    <a:off x="1313742" y="2088126"/>
                    <a:ext cx="105701" cy="60041"/>
                  </a:xfrm>
                  <a:custGeom>
                    <a:avLst/>
                    <a:gdLst>
                      <a:gd name="connsiteX0" fmla="*/ 105701 w 105701"/>
                      <a:gd name="connsiteY0" fmla="*/ 60041 h 60041"/>
                      <a:gd name="connsiteX1" fmla="*/ 0 w 105701"/>
                      <a:gd name="connsiteY1" fmla="*/ 60041 h 60041"/>
                      <a:gd name="connsiteX2" fmla="*/ 0 w 105701"/>
                      <a:gd name="connsiteY2" fmla="*/ 0 h 60041"/>
                      <a:gd name="connsiteX3" fmla="*/ 105701 w 105701"/>
                      <a:gd name="connsiteY3" fmla="*/ 0 h 60041"/>
                      <a:gd name="connsiteX4" fmla="*/ 105701 w 105701"/>
                      <a:gd name="connsiteY4" fmla="*/ 60041 h 60041"/>
                      <a:gd name="connsiteX5" fmla="*/ 9587 w 105701"/>
                      <a:gd name="connsiteY5" fmla="*/ 50813 h 60041"/>
                      <a:gd name="connsiteX6" fmla="*/ 95994 w 105701"/>
                      <a:gd name="connsiteY6" fmla="*/ 50813 h 60041"/>
                      <a:gd name="connsiteX7" fmla="*/ 95994 w 105701"/>
                      <a:gd name="connsiteY7" fmla="*/ 9228 h 60041"/>
                      <a:gd name="connsiteX8" fmla="*/ 9587 w 105701"/>
                      <a:gd name="connsiteY8" fmla="*/ 9228 h 60041"/>
                      <a:gd name="connsiteX9" fmla="*/ 9587 w 105701"/>
                      <a:gd name="connsiteY9" fmla="*/ 50813 h 6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701" h="60041">
                        <a:moveTo>
                          <a:pt x="105701" y="60041"/>
                        </a:moveTo>
                        <a:lnTo>
                          <a:pt x="0" y="60041"/>
                        </a:lnTo>
                        <a:lnTo>
                          <a:pt x="0" y="0"/>
                        </a:lnTo>
                        <a:lnTo>
                          <a:pt x="105701" y="0"/>
                        </a:lnTo>
                        <a:lnTo>
                          <a:pt x="105701" y="60041"/>
                        </a:lnTo>
                        <a:close/>
                        <a:moveTo>
                          <a:pt x="9587" y="50813"/>
                        </a:moveTo>
                        <a:lnTo>
                          <a:pt x="95994" y="50813"/>
                        </a:lnTo>
                        <a:lnTo>
                          <a:pt x="95994" y="9228"/>
                        </a:lnTo>
                        <a:lnTo>
                          <a:pt x="9587" y="9228"/>
                        </a:lnTo>
                        <a:lnTo>
                          <a:pt x="9587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708" name="Graphic 2">
                  <a:extLst>
                    <a:ext uri="{FF2B5EF4-FFF2-40B4-BE49-F238E27FC236}">
                      <a16:creationId xmlns:a16="http://schemas.microsoft.com/office/drawing/2014/main" id="{015328FC-EFE5-0CA1-3A00-160AEA66659D}"/>
                    </a:ext>
                  </a:extLst>
                </p:cNvPr>
                <p:cNvGrpSpPr/>
                <p:nvPr/>
              </p:nvGrpSpPr>
              <p:grpSpPr>
                <a:xfrm>
                  <a:off x="1409736" y="2088126"/>
                  <a:ext cx="105701" cy="60041"/>
                  <a:chOff x="1409736" y="2088126"/>
                  <a:chExt cx="105701" cy="60041"/>
                </a:xfrm>
                <a:solidFill>
                  <a:srgbClr val="A87638"/>
                </a:solidFill>
              </p:grpSpPr>
              <p:sp>
                <p:nvSpPr>
                  <p:cNvPr id="3709" name="Freeform: Shape 3708">
                    <a:extLst>
                      <a:ext uri="{FF2B5EF4-FFF2-40B4-BE49-F238E27FC236}">
                        <a16:creationId xmlns:a16="http://schemas.microsoft.com/office/drawing/2014/main" id="{5CB833DC-B31E-21F1-64B9-F1F3AE46DA90}"/>
                      </a:ext>
                    </a:extLst>
                  </p:cNvPr>
                  <p:cNvSpPr/>
                  <p:nvPr/>
                </p:nvSpPr>
                <p:spPr>
                  <a:xfrm>
                    <a:off x="1414530" y="2092800"/>
                    <a:ext cx="96113" cy="50813"/>
                  </a:xfrm>
                  <a:custGeom>
                    <a:avLst/>
                    <a:gdLst>
                      <a:gd name="connsiteX0" fmla="*/ 0 w 96113"/>
                      <a:gd name="connsiteY0" fmla="*/ 0 h 50813"/>
                      <a:gd name="connsiteX1" fmla="*/ 96114 w 96113"/>
                      <a:gd name="connsiteY1" fmla="*/ 0 h 50813"/>
                      <a:gd name="connsiteX2" fmla="*/ 96114 w 96113"/>
                      <a:gd name="connsiteY2" fmla="*/ 50813 h 50813"/>
                      <a:gd name="connsiteX3" fmla="*/ 0 w 96113"/>
                      <a:gd name="connsiteY3" fmla="*/ 50813 h 50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13" h="50813">
                        <a:moveTo>
                          <a:pt x="0" y="0"/>
                        </a:moveTo>
                        <a:lnTo>
                          <a:pt x="96114" y="0"/>
                        </a:lnTo>
                        <a:lnTo>
                          <a:pt x="96114" y="50813"/>
                        </a:lnTo>
                        <a:lnTo>
                          <a:pt x="0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10" name="Freeform: Shape 3709">
                    <a:extLst>
                      <a:ext uri="{FF2B5EF4-FFF2-40B4-BE49-F238E27FC236}">
                        <a16:creationId xmlns:a16="http://schemas.microsoft.com/office/drawing/2014/main" id="{39B9CBA0-B43D-2364-95B6-BFABF598AB56}"/>
                      </a:ext>
                    </a:extLst>
                  </p:cNvPr>
                  <p:cNvSpPr/>
                  <p:nvPr/>
                </p:nvSpPr>
                <p:spPr>
                  <a:xfrm>
                    <a:off x="1409736" y="2088126"/>
                    <a:ext cx="105701" cy="60041"/>
                  </a:xfrm>
                  <a:custGeom>
                    <a:avLst/>
                    <a:gdLst>
                      <a:gd name="connsiteX0" fmla="*/ 105701 w 105701"/>
                      <a:gd name="connsiteY0" fmla="*/ 60041 h 60041"/>
                      <a:gd name="connsiteX1" fmla="*/ 0 w 105701"/>
                      <a:gd name="connsiteY1" fmla="*/ 60041 h 60041"/>
                      <a:gd name="connsiteX2" fmla="*/ 0 w 105701"/>
                      <a:gd name="connsiteY2" fmla="*/ 0 h 60041"/>
                      <a:gd name="connsiteX3" fmla="*/ 105701 w 105701"/>
                      <a:gd name="connsiteY3" fmla="*/ 0 h 60041"/>
                      <a:gd name="connsiteX4" fmla="*/ 105701 w 105701"/>
                      <a:gd name="connsiteY4" fmla="*/ 60041 h 60041"/>
                      <a:gd name="connsiteX5" fmla="*/ 9707 w 105701"/>
                      <a:gd name="connsiteY5" fmla="*/ 50813 h 60041"/>
                      <a:gd name="connsiteX6" fmla="*/ 96114 w 105701"/>
                      <a:gd name="connsiteY6" fmla="*/ 50813 h 60041"/>
                      <a:gd name="connsiteX7" fmla="*/ 96114 w 105701"/>
                      <a:gd name="connsiteY7" fmla="*/ 9228 h 60041"/>
                      <a:gd name="connsiteX8" fmla="*/ 9707 w 105701"/>
                      <a:gd name="connsiteY8" fmla="*/ 9228 h 60041"/>
                      <a:gd name="connsiteX9" fmla="*/ 9707 w 105701"/>
                      <a:gd name="connsiteY9" fmla="*/ 50813 h 6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701" h="60041">
                        <a:moveTo>
                          <a:pt x="105701" y="60041"/>
                        </a:moveTo>
                        <a:lnTo>
                          <a:pt x="0" y="60041"/>
                        </a:lnTo>
                        <a:lnTo>
                          <a:pt x="0" y="0"/>
                        </a:lnTo>
                        <a:lnTo>
                          <a:pt x="105701" y="0"/>
                        </a:lnTo>
                        <a:lnTo>
                          <a:pt x="105701" y="60041"/>
                        </a:lnTo>
                        <a:close/>
                        <a:moveTo>
                          <a:pt x="9707" y="50813"/>
                        </a:moveTo>
                        <a:lnTo>
                          <a:pt x="96114" y="50813"/>
                        </a:lnTo>
                        <a:lnTo>
                          <a:pt x="96114" y="9228"/>
                        </a:lnTo>
                        <a:lnTo>
                          <a:pt x="9707" y="9228"/>
                        </a:lnTo>
                        <a:lnTo>
                          <a:pt x="9707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711" name="Graphic 2">
                  <a:extLst>
                    <a:ext uri="{FF2B5EF4-FFF2-40B4-BE49-F238E27FC236}">
                      <a16:creationId xmlns:a16="http://schemas.microsoft.com/office/drawing/2014/main" id="{D8591CBE-F526-E628-B376-B58AA1929F49}"/>
                    </a:ext>
                  </a:extLst>
                </p:cNvPr>
                <p:cNvGrpSpPr/>
                <p:nvPr/>
              </p:nvGrpSpPr>
              <p:grpSpPr>
                <a:xfrm>
                  <a:off x="1515437" y="2088126"/>
                  <a:ext cx="105701" cy="60041"/>
                  <a:chOff x="1515437" y="2088126"/>
                  <a:chExt cx="105701" cy="60041"/>
                </a:xfrm>
                <a:solidFill>
                  <a:srgbClr val="A87638"/>
                </a:solidFill>
              </p:grpSpPr>
              <p:sp>
                <p:nvSpPr>
                  <p:cNvPr id="3712" name="Freeform: Shape 3711">
                    <a:extLst>
                      <a:ext uri="{FF2B5EF4-FFF2-40B4-BE49-F238E27FC236}">
                        <a16:creationId xmlns:a16="http://schemas.microsoft.com/office/drawing/2014/main" id="{D90A7489-692B-EC5D-241F-7452FF800671}"/>
                      </a:ext>
                    </a:extLst>
                  </p:cNvPr>
                  <p:cNvSpPr/>
                  <p:nvPr/>
                </p:nvSpPr>
                <p:spPr>
                  <a:xfrm>
                    <a:off x="1520231" y="2092800"/>
                    <a:ext cx="96113" cy="50813"/>
                  </a:xfrm>
                  <a:custGeom>
                    <a:avLst/>
                    <a:gdLst>
                      <a:gd name="connsiteX0" fmla="*/ 0 w 96113"/>
                      <a:gd name="connsiteY0" fmla="*/ 0 h 50813"/>
                      <a:gd name="connsiteX1" fmla="*/ 96114 w 96113"/>
                      <a:gd name="connsiteY1" fmla="*/ 0 h 50813"/>
                      <a:gd name="connsiteX2" fmla="*/ 96114 w 96113"/>
                      <a:gd name="connsiteY2" fmla="*/ 50813 h 50813"/>
                      <a:gd name="connsiteX3" fmla="*/ 0 w 96113"/>
                      <a:gd name="connsiteY3" fmla="*/ 50813 h 50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13" h="50813">
                        <a:moveTo>
                          <a:pt x="0" y="0"/>
                        </a:moveTo>
                        <a:lnTo>
                          <a:pt x="96114" y="0"/>
                        </a:lnTo>
                        <a:lnTo>
                          <a:pt x="96114" y="50813"/>
                        </a:lnTo>
                        <a:lnTo>
                          <a:pt x="0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13" name="Freeform: Shape 3712">
                    <a:extLst>
                      <a:ext uri="{FF2B5EF4-FFF2-40B4-BE49-F238E27FC236}">
                        <a16:creationId xmlns:a16="http://schemas.microsoft.com/office/drawing/2014/main" id="{14E385BD-A49C-610F-43A6-C891A2D7D402}"/>
                      </a:ext>
                    </a:extLst>
                  </p:cNvPr>
                  <p:cNvSpPr/>
                  <p:nvPr/>
                </p:nvSpPr>
                <p:spPr>
                  <a:xfrm>
                    <a:off x="1515437" y="2088126"/>
                    <a:ext cx="105701" cy="60041"/>
                  </a:xfrm>
                  <a:custGeom>
                    <a:avLst/>
                    <a:gdLst>
                      <a:gd name="connsiteX0" fmla="*/ 105701 w 105701"/>
                      <a:gd name="connsiteY0" fmla="*/ 60041 h 60041"/>
                      <a:gd name="connsiteX1" fmla="*/ 0 w 105701"/>
                      <a:gd name="connsiteY1" fmla="*/ 60041 h 60041"/>
                      <a:gd name="connsiteX2" fmla="*/ 0 w 105701"/>
                      <a:gd name="connsiteY2" fmla="*/ 0 h 60041"/>
                      <a:gd name="connsiteX3" fmla="*/ 105701 w 105701"/>
                      <a:gd name="connsiteY3" fmla="*/ 0 h 60041"/>
                      <a:gd name="connsiteX4" fmla="*/ 105701 w 105701"/>
                      <a:gd name="connsiteY4" fmla="*/ 60041 h 60041"/>
                      <a:gd name="connsiteX5" fmla="*/ 9587 w 105701"/>
                      <a:gd name="connsiteY5" fmla="*/ 50813 h 60041"/>
                      <a:gd name="connsiteX6" fmla="*/ 95994 w 105701"/>
                      <a:gd name="connsiteY6" fmla="*/ 50813 h 60041"/>
                      <a:gd name="connsiteX7" fmla="*/ 95994 w 105701"/>
                      <a:gd name="connsiteY7" fmla="*/ 9228 h 60041"/>
                      <a:gd name="connsiteX8" fmla="*/ 9587 w 105701"/>
                      <a:gd name="connsiteY8" fmla="*/ 9228 h 60041"/>
                      <a:gd name="connsiteX9" fmla="*/ 9587 w 105701"/>
                      <a:gd name="connsiteY9" fmla="*/ 50813 h 6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701" h="60041">
                        <a:moveTo>
                          <a:pt x="105701" y="60041"/>
                        </a:moveTo>
                        <a:lnTo>
                          <a:pt x="0" y="60041"/>
                        </a:lnTo>
                        <a:lnTo>
                          <a:pt x="0" y="0"/>
                        </a:lnTo>
                        <a:lnTo>
                          <a:pt x="105701" y="0"/>
                        </a:lnTo>
                        <a:lnTo>
                          <a:pt x="105701" y="60041"/>
                        </a:lnTo>
                        <a:close/>
                        <a:moveTo>
                          <a:pt x="9587" y="50813"/>
                        </a:moveTo>
                        <a:lnTo>
                          <a:pt x="95994" y="50813"/>
                        </a:lnTo>
                        <a:lnTo>
                          <a:pt x="95994" y="9228"/>
                        </a:lnTo>
                        <a:lnTo>
                          <a:pt x="9587" y="9228"/>
                        </a:lnTo>
                        <a:lnTo>
                          <a:pt x="9587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714" name="Graphic 2">
                  <a:extLst>
                    <a:ext uri="{FF2B5EF4-FFF2-40B4-BE49-F238E27FC236}">
                      <a16:creationId xmlns:a16="http://schemas.microsoft.com/office/drawing/2014/main" id="{0E84C66C-A100-D816-741C-2465C9F5104F}"/>
                    </a:ext>
                  </a:extLst>
                </p:cNvPr>
                <p:cNvGrpSpPr/>
                <p:nvPr/>
              </p:nvGrpSpPr>
              <p:grpSpPr>
                <a:xfrm>
                  <a:off x="1083165" y="2037313"/>
                  <a:ext cx="105701" cy="60041"/>
                  <a:chOff x="1083165" y="2037313"/>
                  <a:chExt cx="105701" cy="60041"/>
                </a:xfrm>
                <a:solidFill>
                  <a:srgbClr val="A87638"/>
                </a:solidFill>
              </p:grpSpPr>
              <p:sp>
                <p:nvSpPr>
                  <p:cNvPr id="3715" name="Freeform: Shape 3714">
                    <a:extLst>
                      <a:ext uri="{FF2B5EF4-FFF2-40B4-BE49-F238E27FC236}">
                        <a16:creationId xmlns:a16="http://schemas.microsoft.com/office/drawing/2014/main" id="{62C9D87C-D009-6EF8-0C44-19F75BA82194}"/>
                      </a:ext>
                    </a:extLst>
                  </p:cNvPr>
                  <p:cNvSpPr/>
                  <p:nvPr/>
                </p:nvSpPr>
                <p:spPr>
                  <a:xfrm>
                    <a:off x="1087959" y="2041987"/>
                    <a:ext cx="95993" cy="50813"/>
                  </a:xfrm>
                  <a:custGeom>
                    <a:avLst/>
                    <a:gdLst>
                      <a:gd name="connsiteX0" fmla="*/ 0 w 95993"/>
                      <a:gd name="connsiteY0" fmla="*/ 0 h 50813"/>
                      <a:gd name="connsiteX1" fmla="*/ 95994 w 95993"/>
                      <a:gd name="connsiteY1" fmla="*/ 0 h 50813"/>
                      <a:gd name="connsiteX2" fmla="*/ 95994 w 95993"/>
                      <a:gd name="connsiteY2" fmla="*/ 50813 h 50813"/>
                      <a:gd name="connsiteX3" fmla="*/ 0 w 95993"/>
                      <a:gd name="connsiteY3" fmla="*/ 50813 h 50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993" h="50813">
                        <a:moveTo>
                          <a:pt x="0" y="0"/>
                        </a:moveTo>
                        <a:lnTo>
                          <a:pt x="95994" y="0"/>
                        </a:lnTo>
                        <a:lnTo>
                          <a:pt x="95994" y="50813"/>
                        </a:lnTo>
                        <a:lnTo>
                          <a:pt x="0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16" name="Freeform: Shape 3715">
                    <a:extLst>
                      <a:ext uri="{FF2B5EF4-FFF2-40B4-BE49-F238E27FC236}">
                        <a16:creationId xmlns:a16="http://schemas.microsoft.com/office/drawing/2014/main" id="{5C5B455B-3EB9-5FD7-4A88-01D86A122426}"/>
                      </a:ext>
                    </a:extLst>
                  </p:cNvPr>
                  <p:cNvSpPr/>
                  <p:nvPr/>
                </p:nvSpPr>
                <p:spPr>
                  <a:xfrm>
                    <a:off x="1083165" y="2037313"/>
                    <a:ext cx="105701" cy="60041"/>
                  </a:xfrm>
                  <a:custGeom>
                    <a:avLst/>
                    <a:gdLst>
                      <a:gd name="connsiteX0" fmla="*/ 105701 w 105701"/>
                      <a:gd name="connsiteY0" fmla="*/ 60041 h 60041"/>
                      <a:gd name="connsiteX1" fmla="*/ 0 w 105701"/>
                      <a:gd name="connsiteY1" fmla="*/ 60041 h 60041"/>
                      <a:gd name="connsiteX2" fmla="*/ 0 w 105701"/>
                      <a:gd name="connsiteY2" fmla="*/ 0 h 60041"/>
                      <a:gd name="connsiteX3" fmla="*/ 105701 w 105701"/>
                      <a:gd name="connsiteY3" fmla="*/ 0 h 60041"/>
                      <a:gd name="connsiteX4" fmla="*/ 105701 w 105701"/>
                      <a:gd name="connsiteY4" fmla="*/ 60041 h 60041"/>
                      <a:gd name="connsiteX5" fmla="*/ 9587 w 105701"/>
                      <a:gd name="connsiteY5" fmla="*/ 50813 h 60041"/>
                      <a:gd name="connsiteX6" fmla="*/ 95994 w 105701"/>
                      <a:gd name="connsiteY6" fmla="*/ 50813 h 60041"/>
                      <a:gd name="connsiteX7" fmla="*/ 95994 w 105701"/>
                      <a:gd name="connsiteY7" fmla="*/ 9348 h 60041"/>
                      <a:gd name="connsiteX8" fmla="*/ 9587 w 105701"/>
                      <a:gd name="connsiteY8" fmla="*/ 9348 h 60041"/>
                      <a:gd name="connsiteX9" fmla="*/ 9587 w 105701"/>
                      <a:gd name="connsiteY9" fmla="*/ 50813 h 6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701" h="60041">
                        <a:moveTo>
                          <a:pt x="105701" y="60041"/>
                        </a:moveTo>
                        <a:lnTo>
                          <a:pt x="0" y="60041"/>
                        </a:lnTo>
                        <a:lnTo>
                          <a:pt x="0" y="0"/>
                        </a:lnTo>
                        <a:lnTo>
                          <a:pt x="105701" y="0"/>
                        </a:lnTo>
                        <a:lnTo>
                          <a:pt x="105701" y="60041"/>
                        </a:lnTo>
                        <a:close/>
                        <a:moveTo>
                          <a:pt x="9587" y="50813"/>
                        </a:moveTo>
                        <a:lnTo>
                          <a:pt x="95994" y="50813"/>
                        </a:lnTo>
                        <a:lnTo>
                          <a:pt x="95994" y="9348"/>
                        </a:lnTo>
                        <a:lnTo>
                          <a:pt x="9587" y="9348"/>
                        </a:lnTo>
                        <a:lnTo>
                          <a:pt x="9587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717" name="Graphic 2">
                  <a:extLst>
                    <a:ext uri="{FF2B5EF4-FFF2-40B4-BE49-F238E27FC236}">
                      <a16:creationId xmlns:a16="http://schemas.microsoft.com/office/drawing/2014/main" id="{552B03B6-930E-F3A8-D8D0-AEFC800A8335}"/>
                    </a:ext>
                  </a:extLst>
                </p:cNvPr>
                <p:cNvGrpSpPr/>
                <p:nvPr/>
              </p:nvGrpSpPr>
              <p:grpSpPr>
                <a:xfrm>
                  <a:off x="1179279" y="2037313"/>
                  <a:ext cx="105581" cy="60041"/>
                  <a:chOff x="1179279" y="2037313"/>
                  <a:chExt cx="105581" cy="60041"/>
                </a:xfrm>
                <a:solidFill>
                  <a:srgbClr val="A87638"/>
                </a:solidFill>
              </p:grpSpPr>
              <p:sp>
                <p:nvSpPr>
                  <p:cNvPr id="3718" name="Freeform: Shape 3717">
                    <a:extLst>
                      <a:ext uri="{FF2B5EF4-FFF2-40B4-BE49-F238E27FC236}">
                        <a16:creationId xmlns:a16="http://schemas.microsoft.com/office/drawing/2014/main" id="{8AFD21DC-7852-2E27-FF38-8E8EDD737FA8}"/>
                      </a:ext>
                    </a:extLst>
                  </p:cNvPr>
                  <p:cNvSpPr/>
                  <p:nvPr/>
                </p:nvSpPr>
                <p:spPr>
                  <a:xfrm>
                    <a:off x="1184073" y="2041987"/>
                    <a:ext cx="96113" cy="50813"/>
                  </a:xfrm>
                  <a:custGeom>
                    <a:avLst/>
                    <a:gdLst>
                      <a:gd name="connsiteX0" fmla="*/ 0 w 96113"/>
                      <a:gd name="connsiteY0" fmla="*/ 0 h 50813"/>
                      <a:gd name="connsiteX1" fmla="*/ 96114 w 96113"/>
                      <a:gd name="connsiteY1" fmla="*/ 0 h 50813"/>
                      <a:gd name="connsiteX2" fmla="*/ 96114 w 96113"/>
                      <a:gd name="connsiteY2" fmla="*/ 50813 h 50813"/>
                      <a:gd name="connsiteX3" fmla="*/ 0 w 96113"/>
                      <a:gd name="connsiteY3" fmla="*/ 50813 h 50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13" h="50813">
                        <a:moveTo>
                          <a:pt x="0" y="0"/>
                        </a:moveTo>
                        <a:lnTo>
                          <a:pt x="96114" y="0"/>
                        </a:lnTo>
                        <a:lnTo>
                          <a:pt x="96114" y="50813"/>
                        </a:lnTo>
                        <a:lnTo>
                          <a:pt x="0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19" name="Freeform: Shape 3718">
                    <a:extLst>
                      <a:ext uri="{FF2B5EF4-FFF2-40B4-BE49-F238E27FC236}">
                        <a16:creationId xmlns:a16="http://schemas.microsoft.com/office/drawing/2014/main" id="{E4736871-1C61-680C-CD7D-CC9110EF8A90}"/>
                      </a:ext>
                    </a:extLst>
                  </p:cNvPr>
                  <p:cNvSpPr/>
                  <p:nvPr/>
                </p:nvSpPr>
                <p:spPr>
                  <a:xfrm>
                    <a:off x="1179279" y="2037313"/>
                    <a:ext cx="105581" cy="60041"/>
                  </a:xfrm>
                  <a:custGeom>
                    <a:avLst/>
                    <a:gdLst>
                      <a:gd name="connsiteX0" fmla="*/ 105581 w 105581"/>
                      <a:gd name="connsiteY0" fmla="*/ 60041 h 60041"/>
                      <a:gd name="connsiteX1" fmla="*/ 0 w 105581"/>
                      <a:gd name="connsiteY1" fmla="*/ 60041 h 60041"/>
                      <a:gd name="connsiteX2" fmla="*/ 0 w 105581"/>
                      <a:gd name="connsiteY2" fmla="*/ 0 h 60041"/>
                      <a:gd name="connsiteX3" fmla="*/ 105581 w 105581"/>
                      <a:gd name="connsiteY3" fmla="*/ 0 h 60041"/>
                      <a:gd name="connsiteX4" fmla="*/ 105581 w 105581"/>
                      <a:gd name="connsiteY4" fmla="*/ 60041 h 60041"/>
                      <a:gd name="connsiteX5" fmla="*/ 9587 w 105581"/>
                      <a:gd name="connsiteY5" fmla="*/ 50813 h 60041"/>
                      <a:gd name="connsiteX6" fmla="*/ 95994 w 105581"/>
                      <a:gd name="connsiteY6" fmla="*/ 50813 h 60041"/>
                      <a:gd name="connsiteX7" fmla="*/ 95994 w 105581"/>
                      <a:gd name="connsiteY7" fmla="*/ 9348 h 60041"/>
                      <a:gd name="connsiteX8" fmla="*/ 9587 w 105581"/>
                      <a:gd name="connsiteY8" fmla="*/ 9348 h 60041"/>
                      <a:gd name="connsiteX9" fmla="*/ 9587 w 105581"/>
                      <a:gd name="connsiteY9" fmla="*/ 50813 h 6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581" h="60041">
                        <a:moveTo>
                          <a:pt x="105581" y="60041"/>
                        </a:moveTo>
                        <a:lnTo>
                          <a:pt x="0" y="60041"/>
                        </a:lnTo>
                        <a:lnTo>
                          <a:pt x="0" y="0"/>
                        </a:lnTo>
                        <a:lnTo>
                          <a:pt x="105581" y="0"/>
                        </a:lnTo>
                        <a:lnTo>
                          <a:pt x="105581" y="60041"/>
                        </a:lnTo>
                        <a:close/>
                        <a:moveTo>
                          <a:pt x="9587" y="50813"/>
                        </a:moveTo>
                        <a:lnTo>
                          <a:pt x="95994" y="50813"/>
                        </a:lnTo>
                        <a:lnTo>
                          <a:pt x="95994" y="9348"/>
                        </a:lnTo>
                        <a:lnTo>
                          <a:pt x="9587" y="9348"/>
                        </a:lnTo>
                        <a:lnTo>
                          <a:pt x="9587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720" name="Graphic 2">
                  <a:extLst>
                    <a:ext uri="{FF2B5EF4-FFF2-40B4-BE49-F238E27FC236}">
                      <a16:creationId xmlns:a16="http://schemas.microsoft.com/office/drawing/2014/main" id="{A9AF563C-FC37-2F27-9332-DC71DD578BEF}"/>
                    </a:ext>
                  </a:extLst>
                </p:cNvPr>
                <p:cNvGrpSpPr/>
                <p:nvPr/>
              </p:nvGrpSpPr>
              <p:grpSpPr>
                <a:xfrm>
                  <a:off x="1275273" y="2037313"/>
                  <a:ext cx="105701" cy="60041"/>
                  <a:chOff x="1275273" y="2037313"/>
                  <a:chExt cx="105701" cy="60041"/>
                </a:xfrm>
                <a:solidFill>
                  <a:srgbClr val="A87638"/>
                </a:solidFill>
              </p:grpSpPr>
              <p:sp>
                <p:nvSpPr>
                  <p:cNvPr id="3721" name="Freeform: Shape 3720">
                    <a:extLst>
                      <a:ext uri="{FF2B5EF4-FFF2-40B4-BE49-F238E27FC236}">
                        <a16:creationId xmlns:a16="http://schemas.microsoft.com/office/drawing/2014/main" id="{03E7CE78-356A-0FB0-8F4A-16D681A99FFA}"/>
                      </a:ext>
                    </a:extLst>
                  </p:cNvPr>
                  <p:cNvSpPr/>
                  <p:nvPr/>
                </p:nvSpPr>
                <p:spPr>
                  <a:xfrm>
                    <a:off x="1280067" y="2041987"/>
                    <a:ext cx="95993" cy="50813"/>
                  </a:xfrm>
                  <a:custGeom>
                    <a:avLst/>
                    <a:gdLst>
                      <a:gd name="connsiteX0" fmla="*/ 0 w 95993"/>
                      <a:gd name="connsiteY0" fmla="*/ 0 h 50813"/>
                      <a:gd name="connsiteX1" fmla="*/ 95994 w 95993"/>
                      <a:gd name="connsiteY1" fmla="*/ 0 h 50813"/>
                      <a:gd name="connsiteX2" fmla="*/ 95994 w 95993"/>
                      <a:gd name="connsiteY2" fmla="*/ 50813 h 50813"/>
                      <a:gd name="connsiteX3" fmla="*/ 0 w 95993"/>
                      <a:gd name="connsiteY3" fmla="*/ 50813 h 50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993" h="50813">
                        <a:moveTo>
                          <a:pt x="0" y="0"/>
                        </a:moveTo>
                        <a:lnTo>
                          <a:pt x="95994" y="0"/>
                        </a:lnTo>
                        <a:lnTo>
                          <a:pt x="95994" y="50813"/>
                        </a:lnTo>
                        <a:lnTo>
                          <a:pt x="0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22" name="Freeform: Shape 3721">
                    <a:extLst>
                      <a:ext uri="{FF2B5EF4-FFF2-40B4-BE49-F238E27FC236}">
                        <a16:creationId xmlns:a16="http://schemas.microsoft.com/office/drawing/2014/main" id="{DD959EBA-312A-797B-4F77-B5B551FBE80B}"/>
                      </a:ext>
                    </a:extLst>
                  </p:cNvPr>
                  <p:cNvSpPr/>
                  <p:nvPr/>
                </p:nvSpPr>
                <p:spPr>
                  <a:xfrm>
                    <a:off x="1275273" y="2037313"/>
                    <a:ext cx="105701" cy="60041"/>
                  </a:xfrm>
                  <a:custGeom>
                    <a:avLst/>
                    <a:gdLst>
                      <a:gd name="connsiteX0" fmla="*/ 105701 w 105701"/>
                      <a:gd name="connsiteY0" fmla="*/ 60041 h 60041"/>
                      <a:gd name="connsiteX1" fmla="*/ 0 w 105701"/>
                      <a:gd name="connsiteY1" fmla="*/ 60041 h 60041"/>
                      <a:gd name="connsiteX2" fmla="*/ 0 w 105701"/>
                      <a:gd name="connsiteY2" fmla="*/ 0 h 60041"/>
                      <a:gd name="connsiteX3" fmla="*/ 105701 w 105701"/>
                      <a:gd name="connsiteY3" fmla="*/ 0 h 60041"/>
                      <a:gd name="connsiteX4" fmla="*/ 105701 w 105701"/>
                      <a:gd name="connsiteY4" fmla="*/ 60041 h 60041"/>
                      <a:gd name="connsiteX5" fmla="*/ 9587 w 105701"/>
                      <a:gd name="connsiteY5" fmla="*/ 50813 h 60041"/>
                      <a:gd name="connsiteX6" fmla="*/ 95994 w 105701"/>
                      <a:gd name="connsiteY6" fmla="*/ 50813 h 60041"/>
                      <a:gd name="connsiteX7" fmla="*/ 95994 w 105701"/>
                      <a:gd name="connsiteY7" fmla="*/ 9348 h 60041"/>
                      <a:gd name="connsiteX8" fmla="*/ 9587 w 105701"/>
                      <a:gd name="connsiteY8" fmla="*/ 9348 h 60041"/>
                      <a:gd name="connsiteX9" fmla="*/ 9587 w 105701"/>
                      <a:gd name="connsiteY9" fmla="*/ 50813 h 6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701" h="60041">
                        <a:moveTo>
                          <a:pt x="105701" y="60041"/>
                        </a:moveTo>
                        <a:lnTo>
                          <a:pt x="0" y="60041"/>
                        </a:lnTo>
                        <a:lnTo>
                          <a:pt x="0" y="0"/>
                        </a:lnTo>
                        <a:lnTo>
                          <a:pt x="105701" y="0"/>
                        </a:lnTo>
                        <a:lnTo>
                          <a:pt x="105701" y="60041"/>
                        </a:lnTo>
                        <a:close/>
                        <a:moveTo>
                          <a:pt x="9587" y="50813"/>
                        </a:moveTo>
                        <a:lnTo>
                          <a:pt x="95994" y="50813"/>
                        </a:lnTo>
                        <a:lnTo>
                          <a:pt x="95994" y="9348"/>
                        </a:lnTo>
                        <a:lnTo>
                          <a:pt x="9587" y="9348"/>
                        </a:lnTo>
                        <a:lnTo>
                          <a:pt x="9587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723" name="Graphic 2">
                  <a:extLst>
                    <a:ext uri="{FF2B5EF4-FFF2-40B4-BE49-F238E27FC236}">
                      <a16:creationId xmlns:a16="http://schemas.microsoft.com/office/drawing/2014/main" id="{E89E548E-1BC8-58AF-0AE9-A596053A28A3}"/>
                    </a:ext>
                  </a:extLst>
                </p:cNvPr>
                <p:cNvGrpSpPr/>
                <p:nvPr/>
              </p:nvGrpSpPr>
              <p:grpSpPr>
                <a:xfrm>
                  <a:off x="1371267" y="2037313"/>
                  <a:ext cx="105701" cy="60041"/>
                  <a:chOff x="1371267" y="2037313"/>
                  <a:chExt cx="105701" cy="60041"/>
                </a:xfrm>
                <a:solidFill>
                  <a:srgbClr val="A87638"/>
                </a:solidFill>
              </p:grpSpPr>
              <p:sp>
                <p:nvSpPr>
                  <p:cNvPr id="3724" name="Freeform: Shape 3723">
                    <a:extLst>
                      <a:ext uri="{FF2B5EF4-FFF2-40B4-BE49-F238E27FC236}">
                        <a16:creationId xmlns:a16="http://schemas.microsoft.com/office/drawing/2014/main" id="{0C588865-32FA-FE55-16D4-C7E88F1F7044}"/>
                      </a:ext>
                    </a:extLst>
                  </p:cNvPr>
                  <p:cNvSpPr/>
                  <p:nvPr/>
                </p:nvSpPr>
                <p:spPr>
                  <a:xfrm>
                    <a:off x="1376180" y="2041987"/>
                    <a:ext cx="95993" cy="50813"/>
                  </a:xfrm>
                  <a:custGeom>
                    <a:avLst/>
                    <a:gdLst>
                      <a:gd name="connsiteX0" fmla="*/ 0 w 95993"/>
                      <a:gd name="connsiteY0" fmla="*/ 0 h 50813"/>
                      <a:gd name="connsiteX1" fmla="*/ 95994 w 95993"/>
                      <a:gd name="connsiteY1" fmla="*/ 0 h 50813"/>
                      <a:gd name="connsiteX2" fmla="*/ 95994 w 95993"/>
                      <a:gd name="connsiteY2" fmla="*/ 50813 h 50813"/>
                      <a:gd name="connsiteX3" fmla="*/ 0 w 95993"/>
                      <a:gd name="connsiteY3" fmla="*/ 50813 h 50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993" h="50813">
                        <a:moveTo>
                          <a:pt x="0" y="0"/>
                        </a:moveTo>
                        <a:lnTo>
                          <a:pt x="95994" y="0"/>
                        </a:lnTo>
                        <a:lnTo>
                          <a:pt x="95994" y="50813"/>
                        </a:lnTo>
                        <a:lnTo>
                          <a:pt x="0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25" name="Freeform: Shape 3724">
                    <a:extLst>
                      <a:ext uri="{FF2B5EF4-FFF2-40B4-BE49-F238E27FC236}">
                        <a16:creationId xmlns:a16="http://schemas.microsoft.com/office/drawing/2014/main" id="{E5D31FA3-FED2-F1A3-778B-DAB8A37A12E1}"/>
                      </a:ext>
                    </a:extLst>
                  </p:cNvPr>
                  <p:cNvSpPr/>
                  <p:nvPr/>
                </p:nvSpPr>
                <p:spPr>
                  <a:xfrm>
                    <a:off x="1371267" y="2037313"/>
                    <a:ext cx="105701" cy="60041"/>
                  </a:xfrm>
                  <a:custGeom>
                    <a:avLst/>
                    <a:gdLst>
                      <a:gd name="connsiteX0" fmla="*/ 105701 w 105701"/>
                      <a:gd name="connsiteY0" fmla="*/ 60041 h 60041"/>
                      <a:gd name="connsiteX1" fmla="*/ 0 w 105701"/>
                      <a:gd name="connsiteY1" fmla="*/ 60041 h 60041"/>
                      <a:gd name="connsiteX2" fmla="*/ 0 w 105701"/>
                      <a:gd name="connsiteY2" fmla="*/ 0 h 60041"/>
                      <a:gd name="connsiteX3" fmla="*/ 105701 w 105701"/>
                      <a:gd name="connsiteY3" fmla="*/ 0 h 60041"/>
                      <a:gd name="connsiteX4" fmla="*/ 105701 w 105701"/>
                      <a:gd name="connsiteY4" fmla="*/ 60041 h 60041"/>
                      <a:gd name="connsiteX5" fmla="*/ 9707 w 105701"/>
                      <a:gd name="connsiteY5" fmla="*/ 50813 h 60041"/>
                      <a:gd name="connsiteX6" fmla="*/ 96114 w 105701"/>
                      <a:gd name="connsiteY6" fmla="*/ 50813 h 60041"/>
                      <a:gd name="connsiteX7" fmla="*/ 96114 w 105701"/>
                      <a:gd name="connsiteY7" fmla="*/ 9348 h 60041"/>
                      <a:gd name="connsiteX8" fmla="*/ 9707 w 105701"/>
                      <a:gd name="connsiteY8" fmla="*/ 9348 h 60041"/>
                      <a:gd name="connsiteX9" fmla="*/ 9707 w 105701"/>
                      <a:gd name="connsiteY9" fmla="*/ 50813 h 6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701" h="60041">
                        <a:moveTo>
                          <a:pt x="105701" y="60041"/>
                        </a:moveTo>
                        <a:lnTo>
                          <a:pt x="0" y="60041"/>
                        </a:lnTo>
                        <a:lnTo>
                          <a:pt x="0" y="0"/>
                        </a:lnTo>
                        <a:lnTo>
                          <a:pt x="105701" y="0"/>
                        </a:lnTo>
                        <a:lnTo>
                          <a:pt x="105701" y="60041"/>
                        </a:lnTo>
                        <a:close/>
                        <a:moveTo>
                          <a:pt x="9707" y="50813"/>
                        </a:moveTo>
                        <a:lnTo>
                          <a:pt x="96114" y="50813"/>
                        </a:lnTo>
                        <a:lnTo>
                          <a:pt x="96114" y="9348"/>
                        </a:lnTo>
                        <a:lnTo>
                          <a:pt x="9707" y="9348"/>
                        </a:lnTo>
                        <a:lnTo>
                          <a:pt x="9707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726" name="Graphic 2">
                  <a:extLst>
                    <a:ext uri="{FF2B5EF4-FFF2-40B4-BE49-F238E27FC236}">
                      <a16:creationId xmlns:a16="http://schemas.microsoft.com/office/drawing/2014/main" id="{01B20CB9-D270-DAA0-4068-35E79D09CF0E}"/>
                    </a:ext>
                  </a:extLst>
                </p:cNvPr>
                <p:cNvGrpSpPr/>
                <p:nvPr/>
              </p:nvGrpSpPr>
              <p:grpSpPr>
                <a:xfrm>
                  <a:off x="1467380" y="2037313"/>
                  <a:ext cx="105701" cy="60041"/>
                  <a:chOff x="1467380" y="2037313"/>
                  <a:chExt cx="105701" cy="60041"/>
                </a:xfrm>
                <a:solidFill>
                  <a:srgbClr val="A87638"/>
                </a:solidFill>
              </p:grpSpPr>
              <p:sp>
                <p:nvSpPr>
                  <p:cNvPr id="3727" name="Freeform: Shape 3726">
                    <a:extLst>
                      <a:ext uri="{FF2B5EF4-FFF2-40B4-BE49-F238E27FC236}">
                        <a16:creationId xmlns:a16="http://schemas.microsoft.com/office/drawing/2014/main" id="{33187EF7-130B-78A6-359E-46305239C393}"/>
                      </a:ext>
                    </a:extLst>
                  </p:cNvPr>
                  <p:cNvSpPr/>
                  <p:nvPr/>
                </p:nvSpPr>
                <p:spPr>
                  <a:xfrm>
                    <a:off x="1472174" y="2041987"/>
                    <a:ext cx="96113" cy="50813"/>
                  </a:xfrm>
                  <a:custGeom>
                    <a:avLst/>
                    <a:gdLst>
                      <a:gd name="connsiteX0" fmla="*/ 0 w 96113"/>
                      <a:gd name="connsiteY0" fmla="*/ 0 h 50813"/>
                      <a:gd name="connsiteX1" fmla="*/ 96114 w 96113"/>
                      <a:gd name="connsiteY1" fmla="*/ 0 h 50813"/>
                      <a:gd name="connsiteX2" fmla="*/ 96114 w 96113"/>
                      <a:gd name="connsiteY2" fmla="*/ 50813 h 50813"/>
                      <a:gd name="connsiteX3" fmla="*/ 0 w 96113"/>
                      <a:gd name="connsiteY3" fmla="*/ 50813 h 50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13" h="50813">
                        <a:moveTo>
                          <a:pt x="0" y="0"/>
                        </a:moveTo>
                        <a:lnTo>
                          <a:pt x="96114" y="0"/>
                        </a:lnTo>
                        <a:lnTo>
                          <a:pt x="96114" y="50813"/>
                        </a:lnTo>
                        <a:lnTo>
                          <a:pt x="0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28" name="Freeform: Shape 3727">
                    <a:extLst>
                      <a:ext uri="{FF2B5EF4-FFF2-40B4-BE49-F238E27FC236}">
                        <a16:creationId xmlns:a16="http://schemas.microsoft.com/office/drawing/2014/main" id="{C39775D1-1604-4B8F-DDC0-92189C3C96E1}"/>
                      </a:ext>
                    </a:extLst>
                  </p:cNvPr>
                  <p:cNvSpPr/>
                  <p:nvPr/>
                </p:nvSpPr>
                <p:spPr>
                  <a:xfrm>
                    <a:off x="1467380" y="2037313"/>
                    <a:ext cx="105701" cy="60041"/>
                  </a:xfrm>
                  <a:custGeom>
                    <a:avLst/>
                    <a:gdLst>
                      <a:gd name="connsiteX0" fmla="*/ 105701 w 105701"/>
                      <a:gd name="connsiteY0" fmla="*/ 60041 h 60041"/>
                      <a:gd name="connsiteX1" fmla="*/ 0 w 105701"/>
                      <a:gd name="connsiteY1" fmla="*/ 60041 h 60041"/>
                      <a:gd name="connsiteX2" fmla="*/ 0 w 105701"/>
                      <a:gd name="connsiteY2" fmla="*/ 0 h 60041"/>
                      <a:gd name="connsiteX3" fmla="*/ 105581 w 105701"/>
                      <a:gd name="connsiteY3" fmla="*/ 0 h 60041"/>
                      <a:gd name="connsiteX4" fmla="*/ 105581 w 105701"/>
                      <a:gd name="connsiteY4" fmla="*/ 60041 h 60041"/>
                      <a:gd name="connsiteX5" fmla="*/ 9587 w 105701"/>
                      <a:gd name="connsiteY5" fmla="*/ 50813 h 60041"/>
                      <a:gd name="connsiteX6" fmla="*/ 95994 w 105701"/>
                      <a:gd name="connsiteY6" fmla="*/ 50813 h 60041"/>
                      <a:gd name="connsiteX7" fmla="*/ 95994 w 105701"/>
                      <a:gd name="connsiteY7" fmla="*/ 9348 h 60041"/>
                      <a:gd name="connsiteX8" fmla="*/ 9587 w 105701"/>
                      <a:gd name="connsiteY8" fmla="*/ 9348 h 60041"/>
                      <a:gd name="connsiteX9" fmla="*/ 9587 w 105701"/>
                      <a:gd name="connsiteY9" fmla="*/ 50813 h 6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701" h="60041">
                        <a:moveTo>
                          <a:pt x="105701" y="60041"/>
                        </a:moveTo>
                        <a:lnTo>
                          <a:pt x="0" y="60041"/>
                        </a:lnTo>
                        <a:lnTo>
                          <a:pt x="0" y="0"/>
                        </a:lnTo>
                        <a:lnTo>
                          <a:pt x="105581" y="0"/>
                        </a:lnTo>
                        <a:lnTo>
                          <a:pt x="105581" y="60041"/>
                        </a:lnTo>
                        <a:close/>
                        <a:moveTo>
                          <a:pt x="9587" y="50813"/>
                        </a:moveTo>
                        <a:lnTo>
                          <a:pt x="95994" y="50813"/>
                        </a:lnTo>
                        <a:lnTo>
                          <a:pt x="95994" y="9348"/>
                        </a:lnTo>
                        <a:lnTo>
                          <a:pt x="9587" y="9348"/>
                        </a:lnTo>
                        <a:lnTo>
                          <a:pt x="9587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729" name="Graphic 2">
                  <a:extLst>
                    <a:ext uri="{FF2B5EF4-FFF2-40B4-BE49-F238E27FC236}">
                      <a16:creationId xmlns:a16="http://schemas.microsoft.com/office/drawing/2014/main" id="{4CA9C075-B196-68F4-D64F-34A9110F9593}"/>
                    </a:ext>
                  </a:extLst>
                </p:cNvPr>
                <p:cNvGrpSpPr/>
                <p:nvPr/>
              </p:nvGrpSpPr>
              <p:grpSpPr>
                <a:xfrm>
                  <a:off x="1118399" y="1986620"/>
                  <a:ext cx="105701" cy="60041"/>
                  <a:chOff x="1118399" y="1986620"/>
                  <a:chExt cx="105701" cy="60041"/>
                </a:xfrm>
                <a:solidFill>
                  <a:srgbClr val="A87638"/>
                </a:solidFill>
              </p:grpSpPr>
              <p:sp>
                <p:nvSpPr>
                  <p:cNvPr id="3730" name="Freeform: Shape 3729">
                    <a:extLst>
                      <a:ext uri="{FF2B5EF4-FFF2-40B4-BE49-F238E27FC236}">
                        <a16:creationId xmlns:a16="http://schemas.microsoft.com/office/drawing/2014/main" id="{8C9D9821-813A-82E9-1DB8-52358E37824E}"/>
                      </a:ext>
                    </a:extLst>
                  </p:cNvPr>
                  <p:cNvSpPr/>
                  <p:nvPr/>
                </p:nvSpPr>
                <p:spPr>
                  <a:xfrm>
                    <a:off x="1123193" y="1991174"/>
                    <a:ext cx="95993" cy="50813"/>
                  </a:xfrm>
                  <a:custGeom>
                    <a:avLst/>
                    <a:gdLst>
                      <a:gd name="connsiteX0" fmla="*/ 0 w 95993"/>
                      <a:gd name="connsiteY0" fmla="*/ 0 h 50813"/>
                      <a:gd name="connsiteX1" fmla="*/ 95994 w 95993"/>
                      <a:gd name="connsiteY1" fmla="*/ 0 h 50813"/>
                      <a:gd name="connsiteX2" fmla="*/ 95994 w 95993"/>
                      <a:gd name="connsiteY2" fmla="*/ 50813 h 50813"/>
                      <a:gd name="connsiteX3" fmla="*/ 0 w 95993"/>
                      <a:gd name="connsiteY3" fmla="*/ 50813 h 50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993" h="50813">
                        <a:moveTo>
                          <a:pt x="0" y="0"/>
                        </a:moveTo>
                        <a:lnTo>
                          <a:pt x="95994" y="0"/>
                        </a:lnTo>
                        <a:lnTo>
                          <a:pt x="95994" y="50813"/>
                        </a:lnTo>
                        <a:lnTo>
                          <a:pt x="0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31" name="Freeform: Shape 3730">
                    <a:extLst>
                      <a:ext uri="{FF2B5EF4-FFF2-40B4-BE49-F238E27FC236}">
                        <a16:creationId xmlns:a16="http://schemas.microsoft.com/office/drawing/2014/main" id="{A4FB0F87-0F58-515E-ECE9-D321F3711681}"/>
                      </a:ext>
                    </a:extLst>
                  </p:cNvPr>
                  <p:cNvSpPr/>
                  <p:nvPr/>
                </p:nvSpPr>
                <p:spPr>
                  <a:xfrm>
                    <a:off x="1118399" y="1986620"/>
                    <a:ext cx="105701" cy="60041"/>
                  </a:xfrm>
                  <a:custGeom>
                    <a:avLst/>
                    <a:gdLst>
                      <a:gd name="connsiteX0" fmla="*/ 105701 w 105701"/>
                      <a:gd name="connsiteY0" fmla="*/ 60041 h 60041"/>
                      <a:gd name="connsiteX1" fmla="*/ 0 w 105701"/>
                      <a:gd name="connsiteY1" fmla="*/ 60041 h 60041"/>
                      <a:gd name="connsiteX2" fmla="*/ 0 w 105701"/>
                      <a:gd name="connsiteY2" fmla="*/ 0 h 60041"/>
                      <a:gd name="connsiteX3" fmla="*/ 105701 w 105701"/>
                      <a:gd name="connsiteY3" fmla="*/ 0 h 60041"/>
                      <a:gd name="connsiteX4" fmla="*/ 105701 w 105701"/>
                      <a:gd name="connsiteY4" fmla="*/ 60041 h 60041"/>
                      <a:gd name="connsiteX5" fmla="*/ 9587 w 105701"/>
                      <a:gd name="connsiteY5" fmla="*/ 50813 h 60041"/>
                      <a:gd name="connsiteX6" fmla="*/ 95994 w 105701"/>
                      <a:gd name="connsiteY6" fmla="*/ 50813 h 60041"/>
                      <a:gd name="connsiteX7" fmla="*/ 95994 w 105701"/>
                      <a:gd name="connsiteY7" fmla="*/ 9228 h 60041"/>
                      <a:gd name="connsiteX8" fmla="*/ 9587 w 105701"/>
                      <a:gd name="connsiteY8" fmla="*/ 9228 h 60041"/>
                      <a:gd name="connsiteX9" fmla="*/ 9587 w 105701"/>
                      <a:gd name="connsiteY9" fmla="*/ 50813 h 6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701" h="60041">
                        <a:moveTo>
                          <a:pt x="105701" y="60041"/>
                        </a:moveTo>
                        <a:lnTo>
                          <a:pt x="0" y="60041"/>
                        </a:lnTo>
                        <a:lnTo>
                          <a:pt x="0" y="0"/>
                        </a:lnTo>
                        <a:lnTo>
                          <a:pt x="105701" y="0"/>
                        </a:lnTo>
                        <a:lnTo>
                          <a:pt x="105701" y="60041"/>
                        </a:lnTo>
                        <a:close/>
                        <a:moveTo>
                          <a:pt x="9587" y="50813"/>
                        </a:moveTo>
                        <a:lnTo>
                          <a:pt x="95994" y="50813"/>
                        </a:lnTo>
                        <a:lnTo>
                          <a:pt x="95994" y="9228"/>
                        </a:lnTo>
                        <a:lnTo>
                          <a:pt x="9587" y="9228"/>
                        </a:lnTo>
                        <a:lnTo>
                          <a:pt x="9587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732" name="Graphic 2">
                  <a:extLst>
                    <a:ext uri="{FF2B5EF4-FFF2-40B4-BE49-F238E27FC236}">
                      <a16:creationId xmlns:a16="http://schemas.microsoft.com/office/drawing/2014/main" id="{5F6C2D21-1A0A-B206-AD69-AE345757EA3F}"/>
                    </a:ext>
                  </a:extLst>
                </p:cNvPr>
                <p:cNvGrpSpPr/>
                <p:nvPr/>
              </p:nvGrpSpPr>
              <p:grpSpPr>
                <a:xfrm>
                  <a:off x="1214513" y="1986620"/>
                  <a:ext cx="105701" cy="60041"/>
                  <a:chOff x="1214513" y="1986620"/>
                  <a:chExt cx="105701" cy="60041"/>
                </a:xfrm>
                <a:solidFill>
                  <a:srgbClr val="A87638"/>
                </a:solidFill>
              </p:grpSpPr>
              <p:sp>
                <p:nvSpPr>
                  <p:cNvPr id="3733" name="Freeform: Shape 3732">
                    <a:extLst>
                      <a:ext uri="{FF2B5EF4-FFF2-40B4-BE49-F238E27FC236}">
                        <a16:creationId xmlns:a16="http://schemas.microsoft.com/office/drawing/2014/main" id="{8C986730-498C-711C-2001-A345DAB25F74}"/>
                      </a:ext>
                    </a:extLst>
                  </p:cNvPr>
                  <p:cNvSpPr/>
                  <p:nvPr/>
                </p:nvSpPr>
                <p:spPr>
                  <a:xfrm>
                    <a:off x="1219306" y="1991174"/>
                    <a:ext cx="96113" cy="50813"/>
                  </a:xfrm>
                  <a:custGeom>
                    <a:avLst/>
                    <a:gdLst>
                      <a:gd name="connsiteX0" fmla="*/ 0 w 96113"/>
                      <a:gd name="connsiteY0" fmla="*/ 0 h 50813"/>
                      <a:gd name="connsiteX1" fmla="*/ 96114 w 96113"/>
                      <a:gd name="connsiteY1" fmla="*/ 0 h 50813"/>
                      <a:gd name="connsiteX2" fmla="*/ 96114 w 96113"/>
                      <a:gd name="connsiteY2" fmla="*/ 50813 h 50813"/>
                      <a:gd name="connsiteX3" fmla="*/ 0 w 96113"/>
                      <a:gd name="connsiteY3" fmla="*/ 50813 h 50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13" h="50813">
                        <a:moveTo>
                          <a:pt x="0" y="0"/>
                        </a:moveTo>
                        <a:lnTo>
                          <a:pt x="96114" y="0"/>
                        </a:lnTo>
                        <a:lnTo>
                          <a:pt x="96114" y="50813"/>
                        </a:lnTo>
                        <a:lnTo>
                          <a:pt x="0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34" name="Freeform: Shape 3733">
                    <a:extLst>
                      <a:ext uri="{FF2B5EF4-FFF2-40B4-BE49-F238E27FC236}">
                        <a16:creationId xmlns:a16="http://schemas.microsoft.com/office/drawing/2014/main" id="{B6150AC8-1BF6-7CC5-0527-41D54980EA33}"/>
                      </a:ext>
                    </a:extLst>
                  </p:cNvPr>
                  <p:cNvSpPr/>
                  <p:nvPr/>
                </p:nvSpPr>
                <p:spPr>
                  <a:xfrm>
                    <a:off x="1214513" y="1986620"/>
                    <a:ext cx="105701" cy="60041"/>
                  </a:xfrm>
                  <a:custGeom>
                    <a:avLst/>
                    <a:gdLst>
                      <a:gd name="connsiteX0" fmla="*/ 105581 w 105701"/>
                      <a:gd name="connsiteY0" fmla="*/ 60041 h 60041"/>
                      <a:gd name="connsiteX1" fmla="*/ 0 w 105701"/>
                      <a:gd name="connsiteY1" fmla="*/ 60041 h 60041"/>
                      <a:gd name="connsiteX2" fmla="*/ 0 w 105701"/>
                      <a:gd name="connsiteY2" fmla="*/ 0 h 60041"/>
                      <a:gd name="connsiteX3" fmla="*/ 105701 w 105701"/>
                      <a:gd name="connsiteY3" fmla="*/ 0 h 60041"/>
                      <a:gd name="connsiteX4" fmla="*/ 105701 w 105701"/>
                      <a:gd name="connsiteY4" fmla="*/ 60041 h 60041"/>
                      <a:gd name="connsiteX5" fmla="*/ 9587 w 105701"/>
                      <a:gd name="connsiteY5" fmla="*/ 50813 h 60041"/>
                      <a:gd name="connsiteX6" fmla="*/ 95994 w 105701"/>
                      <a:gd name="connsiteY6" fmla="*/ 50813 h 60041"/>
                      <a:gd name="connsiteX7" fmla="*/ 95994 w 105701"/>
                      <a:gd name="connsiteY7" fmla="*/ 9228 h 60041"/>
                      <a:gd name="connsiteX8" fmla="*/ 9587 w 105701"/>
                      <a:gd name="connsiteY8" fmla="*/ 9228 h 60041"/>
                      <a:gd name="connsiteX9" fmla="*/ 9587 w 105701"/>
                      <a:gd name="connsiteY9" fmla="*/ 50813 h 6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701" h="60041">
                        <a:moveTo>
                          <a:pt x="105581" y="60041"/>
                        </a:moveTo>
                        <a:lnTo>
                          <a:pt x="0" y="60041"/>
                        </a:lnTo>
                        <a:lnTo>
                          <a:pt x="0" y="0"/>
                        </a:lnTo>
                        <a:lnTo>
                          <a:pt x="105701" y="0"/>
                        </a:lnTo>
                        <a:lnTo>
                          <a:pt x="105701" y="60041"/>
                        </a:lnTo>
                        <a:close/>
                        <a:moveTo>
                          <a:pt x="9587" y="50813"/>
                        </a:moveTo>
                        <a:lnTo>
                          <a:pt x="95994" y="50813"/>
                        </a:lnTo>
                        <a:lnTo>
                          <a:pt x="95994" y="9228"/>
                        </a:lnTo>
                        <a:lnTo>
                          <a:pt x="9587" y="9228"/>
                        </a:lnTo>
                        <a:lnTo>
                          <a:pt x="9587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735" name="Graphic 2">
                  <a:extLst>
                    <a:ext uri="{FF2B5EF4-FFF2-40B4-BE49-F238E27FC236}">
                      <a16:creationId xmlns:a16="http://schemas.microsoft.com/office/drawing/2014/main" id="{024F3C83-E632-923E-43BF-5C5AD56D44B0}"/>
                    </a:ext>
                  </a:extLst>
                </p:cNvPr>
                <p:cNvGrpSpPr/>
                <p:nvPr/>
              </p:nvGrpSpPr>
              <p:grpSpPr>
                <a:xfrm>
                  <a:off x="1310507" y="1986620"/>
                  <a:ext cx="105701" cy="60041"/>
                  <a:chOff x="1310507" y="1986620"/>
                  <a:chExt cx="105701" cy="60041"/>
                </a:xfrm>
                <a:solidFill>
                  <a:srgbClr val="A87638"/>
                </a:solidFill>
              </p:grpSpPr>
              <p:sp>
                <p:nvSpPr>
                  <p:cNvPr id="3736" name="Freeform: Shape 3735">
                    <a:extLst>
                      <a:ext uri="{FF2B5EF4-FFF2-40B4-BE49-F238E27FC236}">
                        <a16:creationId xmlns:a16="http://schemas.microsoft.com/office/drawing/2014/main" id="{32C96B1A-B8C2-E74D-D59B-43857CCC0A4C}"/>
                      </a:ext>
                    </a:extLst>
                  </p:cNvPr>
                  <p:cNvSpPr/>
                  <p:nvPr/>
                </p:nvSpPr>
                <p:spPr>
                  <a:xfrm>
                    <a:off x="1315300" y="1991174"/>
                    <a:ext cx="96113" cy="50813"/>
                  </a:xfrm>
                  <a:custGeom>
                    <a:avLst/>
                    <a:gdLst>
                      <a:gd name="connsiteX0" fmla="*/ 0 w 96113"/>
                      <a:gd name="connsiteY0" fmla="*/ 0 h 50813"/>
                      <a:gd name="connsiteX1" fmla="*/ 96114 w 96113"/>
                      <a:gd name="connsiteY1" fmla="*/ 0 h 50813"/>
                      <a:gd name="connsiteX2" fmla="*/ 96114 w 96113"/>
                      <a:gd name="connsiteY2" fmla="*/ 50813 h 50813"/>
                      <a:gd name="connsiteX3" fmla="*/ 0 w 96113"/>
                      <a:gd name="connsiteY3" fmla="*/ 50813 h 50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13" h="50813">
                        <a:moveTo>
                          <a:pt x="0" y="0"/>
                        </a:moveTo>
                        <a:lnTo>
                          <a:pt x="96114" y="0"/>
                        </a:lnTo>
                        <a:lnTo>
                          <a:pt x="96114" y="50813"/>
                        </a:lnTo>
                        <a:lnTo>
                          <a:pt x="0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37" name="Freeform: Shape 3736">
                    <a:extLst>
                      <a:ext uri="{FF2B5EF4-FFF2-40B4-BE49-F238E27FC236}">
                        <a16:creationId xmlns:a16="http://schemas.microsoft.com/office/drawing/2014/main" id="{022DBB10-67EF-22A6-3448-0968A642252A}"/>
                      </a:ext>
                    </a:extLst>
                  </p:cNvPr>
                  <p:cNvSpPr/>
                  <p:nvPr/>
                </p:nvSpPr>
                <p:spPr>
                  <a:xfrm>
                    <a:off x="1310507" y="1986620"/>
                    <a:ext cx="105701" cy="60041"/>
                  </a:xfrm>
                  <a:custGeom>
                    <a:avLst/>
                    <a:gdLst>
                      <a:gd name="connsiteX0" fmla="*/ 105701 w 105701"/>
                      <a:gd name="connsiteY0" fmla="*/ 60041 h 60041"/>
                      <a:gd name="connsiteX1" fmla="*/ 0 w 105701"/>
                      <a:gd name="connsiteY1" fmla="*/ 60041 h 60041"/>
                      <a:gd name="connsiteX2" fmla="*/ 0 w 105701"/>
                      <a:gd name="connsiteY2" fmla="*/ 0 h 60041"/>
                      <a:gd name="connsiteX3" fmla="*/ 105701 w 105701"/>
                      <a:gd name="connsiteY3" fmla="*/ 0 h 60041"/>
                      <a:gd name="connsiteX4" fmla="*/ 105701 w 105701"/>
                      <a:gd name="connsiteY4" fmla="*/ 60041 h 60041"/>
                      <a:gd name="connsiteX5" fmla="*/ 9587 w 105701"/>
                      <a:gd name="connsiteY5" fmla="*/ 50813 h 60041"/>
                      <a:gd name="connsiteX6" fmla="*/ 95994 w 105701"/>
                      <a:gd name="connsiteY6" fmla="*/ 50813 h 60041"/>
                      <a:gd name="connsiteX7" fmla="*/ 95994 w 105701"/>
                      <a:gd name="connsiteY7" fmla="*/ 9228 h 60041"/>
                      <a:gd name="connsiteX8" fmla="*/ 9587 w 105701"/>
                      <a:gd name="connsiteY8" fmla="*/ 9228 h 60041"/>
                      <a:gd name="connsiteX9" fmla="*/ 9587 w 105701"/>
                      <a:gd name="connsiteY9" fmla="*/ 50813 h 6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701" h="60041">
                        <a:moveTo>
                          <a:pt x="105701" y="60041"/>
                        </a:moveTo>
                        <a:lnTo>
                          <a:pt x="0" y="60041"/>
                        </a:lnTo>
                        <a:lnTo>
                          <a:pt x="0" y="0"/>
                        </a:lnTo>
                        <a:lnTo>
                          <a:pt x="105701" y="0"/>
                        </a:lnTo>
                        <a:lnTo>
                          <a:pt x="105701" y="60041"/>
                        </a:lnTo>
                        <a:close/>
                        <a:moveTo>
                          <a:pt x="9587" y="50813"/>
                        </a:moveTo>
                        <a:lnTo>
                          <a:pt x="95994" y="50813"/>
                        </a:lnTo>
                        <a:lnTo>
                          <a:pt x="95994" y="9228"/>
                        </a:lnTo>
                        <a:lnTo>
                          <a:pt x="9587" y="9228"/>
                        </a:lnTo>
                        <a:lnTo>
                          <a:pt x="9587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738" name="Graphic 2">
                  <a:extLst>
                    <a:ext uri="{FF2B5EF4-FFF2-40B4-BE49-F238E27FC236}">
                      <a16:creationId xmlns:a16="http://schemas.microsoft.com/office/drawing/2014/main" id="{A6D3796B-F3E1-C7EE-CA57-9CEB20281E86}"/>
                    </a:ext>
                  </a:extLst>
                </p:cNvPr>
                <p:cNvGrpSpPr/>
                <p:nvPr/>
              </p:nvGrpSpPr>
              <p:grpSpPr>
                <a:xfrm>
                  <a:off x="1406500" y="1986620"/>
                  <a:ext cx="105701" cy="60041"/>
                  <a:chOff x="1406500" y="1986620"/>
                  <a:chExt cx="105701" cy="60041"/>
                </a:xfrm>
                <a:solidFill>
                  <a:srgbClr val="A87638"/>
                </a:solidFill>
              </p:grpSpPr>
              <p:sp>
                <p:nvSpPr>
                  <p:cNvPr id="3739" name="Freeform: Shape 3738">
                    <a:extLst>
                      <a:ext uri="{FF2B5EF4-FFF2-40B4-BE49-F238E27FC236}">
                        <a16:creationId xmlns:a16="http://schemas.microsoft.com/office/drawing/2014/main" id="{5356DB60-FA4D-4DDD-02E7-331EFF93102F}"/>
                      </a:ext>
                    </a:extLst>
                  </p:cNvPr>
                  <p:cNvSpPr/>
                  <p:nvPr/>
                </p:nvSpPr>
                <p:spPr>
                  <a:xfrm>
                    <a:off x="1411414" y="1991174"/>
                    <a:ext cx="95993" cy="50813"/>
                  </a:xfrm>
                  <a:custGeom>
                    <a:avLst/>
                    <a:gdLst>
                      <a:gd name="connsiteX0" fmla="*/ 0 w 95993"/>
                      <a:gd name="connsiteY0" fmla="*/ 0 h 50813"/>
                      <a:gd name="connsiteX1" fmla="*/ 95994 w 95993"/>
                      <a:gd name="connsiteY1" fmla="*/ 0 h 50813"/>
                      <a:gd name="connsiteX2" fmla="*/ 95994 w 95993"/>
                      <a:gd name="connsiteY2" fmla="*/ 50813 h 50813"/>
                      <a:gd name="connsiteX3" fmla="*/ 0 w 95993"/>
                      <a:gd name="connsiteY3" fmla="*/ 50813 h 50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993" h="50813">
                        <a:moveTo>
                          <a:pt x="0" y="0"/>
                        </a:moveTo>
                        <a:lnTo>
                          <a:pt x="95994" y="0"/>
                        </a:lnTo>
                        <a:lnTo>
                          <a:pt x="95994" y="50813"/>
                        </a:lnTo>
                        <a:lnTo>
                          <a:pt x="0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40" name="Freeform: Shape 3739">
                    <a:extLst>
                      <a:ext uri="{FF2B5EF4-FFF2-40B4-BE49-F238E27FC236}">
                        <a16:creationId xmlns:a16="http://schemas.microsoft.com/office/drawing/2014/main" id="{4A56ECC0-25C4-2C70-32C5-41316B486441}"/>
                      </a:ext>
                    </a:extLst>
                  </p:cNvPr>
                  <p:cNvSpPr/>
                  <p:nvPr/>
                </p:nvSpPr>
                <p:spPr>
                  <a:xfrm>
                    <a:off x="1406500" y="1986620"/>
                    <a:ext cx="105701" cy="60041"/>
                  </a:xfrm>
                  <a:custGeom>
                    <a:avLst/>
                    <a:gdLst>
                      <a:gd name="connsiteX0" fmla="*/ 105701 w 105701"/>
                      <a:gd name="connsiteY0" fmla="*/ 60041 h 60041"/>
                      <a:gd name="connsiteX1" fmla="*/ 0 w 105701"/>
                      <a:gd name="connsiteY1" fmla="*/ 60041 h 60041"/>
                      <a:gd name="connsiteX2" fmla="*/ 0 w 105701"/>
                      <a:gd name="connsiteY2" fmla="*/ 0 h 60041"/>
                      <a:gd name="connsiteX3" fmla="*/ 105701 w 105701"/>
                      <a:gd name="connsiteY3" fmla="*/ 0 h 60041"/>
                      <a:gd name="connsiteX4" fmla="*/ 105701 w 105701"/>
                      <a:gd name="connsiteY4" fmla="*/ 60041 h 60041"/>
                      <a:gd name="connsiteX5" fmla="*/ 9707 w 105701"/>
                      <a:gd name="connsiteY5" fmla="*/ 50813 h 60041"/>
                      <a:gd name="connsiteX6" fmla="*/ 96114 w 105701"/>
                      <a:gd name="connsiteY6" fmla="*/ 50813 h 60041"/>
                      <a:gd name="connsiteX7" fmla="*/ 96114 w 105701"/>
                      <a:gd name="connsiteY7" fmla="*/ 9228 h 60041"/>
                      <a:gd name="connsiteX8" fmla="*/ 9707 w 105701"/>
                      <a:gd name="connsiteY8" fmla="*/ 9228 h 60041"/>
                      <a:gd name="connsiteX9" fmla="*/ 9707 w 105701"/>
                      <a:gd name="connsiteY9" fmla="*/ 50813 h 6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701" h="60041">
                        <a:moveTo>
                          <a:pt x="105701" y="60041"/>
                        </a:moveTo>
                        <a:lnTo>
                          <a:pt x="0" y="60041"/>
                        </a:lnTo>
                        <a:lnTo>
                          <a:pt x="0" y="0"/>
                        </a:lnTo>
                        <a:lnTo>
                          <a:pt x="105701" y="0"/>
                        </a:lnTo>
                        <a:lnTo>
                          <a:pt x="105701" y="60041"/>
                        </a:lnTo>
                        <a:close/>
                        <a:moveTo>
                          <a:pt x="9707" y="50813"/>
                        </a:moveTo>
                        <a:lnTo>
                          <a:pt x="96114" y="50813"/>
                        </a:lnTo>
                        <a:lnTo>
                          <a:pt x="96114" y="9228"/>
                        </a:lnTo>
                        <a:lnTo>
                          <a:pt x="9707" y="9228"/>
                        </a:lnTo>
                        <a:lnTo>
                          <a:pt x="9707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741" name="Graphic 2">
                  <a:extLst>
                    <a:ext uri="{FF2B5EF4-FFF2-40B4-BE49-F238E27FC236}">
                      <a16:creationId xmlns:a16="http://schemas.microsoft.com/office/drawing/2014/main" id="{A8D36CB9-F0A9-D98C-8FB3-9E9EA6E8AB58}"/>
                    </a:ext>
                  </a:extLst>
                </p:cNvPr>
                <p:cNvGrpSpPr/>
                <p:nvPr/>
              </p:nvGrpSpPr>
              <p:grpSpPr>
                <a:xfrm>
                  <a:off x="1502614" y="1986620"/>
                  <a:ext cx="105701" cy="60041"/>
                  <a:chOff x="1502614" y="1986620"/>
                  <a:chExt cx="105701" cy="60041"/>
                </a:xfrm>
                <a:solidFill>
                  <a:srgbClr val="A87638"/>
                </a:solidFill>
              </p:grpSpPr>
              <p:sp>
                <p:nvSpPr>
                  <p:cNvPr id="3742" name="Freeform: Shape 3741">
                    <a:extLst>
                      <a:ext uri="{FF2B5EF4-FFF2-40B4-BE49-F238E27FC236}">
                        <a16:creationId xmlns:a16="http://schemas.microsoft.com/office/drawing/2014/main" id="{F59D4AAC-4D2C-3AC4-2B46-DE2D4C999155}"/>
                      </a:ext>
                    </a:extLst>
                  </p:cNvPr>
                  <p:cNvSpPr/>
                  <p:nvPr/>
                </p:nvSpPr>
                <p:spPr>
                  <a:xfrm>
                    <a:off x="1507408" y="1991174"/>
                    <a:ext cx="96113" cy="50813"/>
                  </a:xfrm>
                  <a:custGeom>
                    <a:avLst/>
                    <a:gdLst>
                      <a:gd name="connsiteX0" fmla="*/ 0 w 96113"/>
                      <a:gd name="connsiteY0" fmla="*/ 0 h 50813"/>
                      <a:gd name="connsiteX1" fmla="*/ 96114 w 96113"/>
                      <a:gd name="connsiteY1" fmla="*/ 0 h 50813"/>
                      <a:gd name="connsiteX2" fmla="*/ 96114 w 96113"/>
                      <a:gd name="connsiteY2" fmla="*/ 50813 h 50813"/>
                      <a:gd name="connsiteX3" fmla="*/ 0 w 96113"/>
                      <a:gd name="connsiteY3" fmla="*/ 50813 h 50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13" h="50813">
                        <a:moveTo>
                          <a:pt x="0" y="0"/>
                        </a:moveTo>
                        <a:lnTo>
                          <a:pt x="96114" y="0"/>
                        </a:lnTo>
                        <a:lnTo>
                          <a:pt x="96114" y="50813"/>
                        </a:lnTo>
                        <a:lnTo>
                          <a:pt x="0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43" name="Freeform: Shape 3742">
                    <a:extLst>
                      <a:ext uri="{FF2B5EF4-FFF2-40B4-BE49-F238E27FC236}">
                        <a16:creationId xmlns:a16="http://schemas.microsoft.com/office/drawing/2014/main" id="{0B865785-A8FA-4268-56B3-CA9D73502D0F}"/>
                      </a:ext>
                    </a:extLst>
                  </p:cNvPr>
                  <p:cNvSpPr/>
                  <p:nvPr/>
                </p:nvSpPr>
                <p:spPr>
                  <a:xfrm>
                    <a:off x="1502614" y="1986620"/>
                    <a:ext cx="105701" cy="60041"/>
                  </a:xfrm>
                  <a:custGeom>
                    <a:avLst/>
                    <a:gdLst>
                      <a:gd name="connsiteX0" fmla="*/ 105701 w 105701"/>
                      <a:gd name="connsiteY0" fmla="*/ 60041 h 60041"/>
                      <a:gd name="connsiteX1" fmla="*/ 0 w 105701"/>
                      <a:gd name="connsiteY1" fmla="*/ 60041 h 60041"/>
                      <a:gd name="connsiteX2" fmla="*/ 0 w 105701"/>
                      <a:gd name="connsiteY2" fmla="*/ 0 h 60041"/>
                      <a:gd name="connsiteX3" fmla="*/ 105701 w 105701"/>
                      <a:gd name="connsiteY3" fmla="*/ 0 h 60041"/>
                      <a:gd name="connsiteX4" fmla="*/ 105701 w 105701"/>
                      <a:gd name="connsiteY4" fmla="*/ 60041 h 60041"/>
                      <a:gd name="connsiteX5" fmla="*/ 9587 w 105701"/>
                      <a:gd name="connsiteY5" fmla="*/ 50813 h 60041"/>
                      <a:gd name="connsiteX6" fmla="*/ 95994 w 105701"/>
                      <a:gd name="connsiteY6" fmla="*/ 50813 h 60041"/>
                      <a:gd name="connsiteX7" fmla="*/ 95994 w 105701"/>
                      <a:gd name="connsiteY7" fmla="*/ 9228 h 60041"/>
                      <a:gd name="connsiteX8" fmla="*/ 9587 w 105701"/>
                      <a:gd name="connsiteY8" fmla="*/ 9228 h 60041"/>
                      <a:gd name="connsiteX9" fmla="*/ 9587 w 105701"/>
                      <a:gd name="connsiteY9" fmla="*/ 50813 h 6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701" h="60041">
                        <a:moveTo>
                          <a:pt x="105701" y="60041"/>
                        </a:moveTo>
                        <a:lnTo>
                          <a:pt x="0" y="60041"/>
                        </a:lnTo>
                        <a:lnTo>
                          <a:pt x="0" y="0"/>
                        </a:lnTo>
                        <a:lnTo>
                          <a:pt x="105701" y="0"/>
                        </a:lnTo>
                        <a:lnTo>
                          <a:pt x="105701" y="60041"/>
                        </a:lnTo>
                        <a:close/>
                        <a:moveTo>
                          <a:pt x="9587" y="50813"/>
                        </a:moveTo>
                        <a:lnTo>
                          <a:pt x="95994" y="50813"/>
                        </a:lnTo>
                        <a:lnTo>
                          <a:pt x="95994" y="9228"/>
                        </a:lnTo>
                        <a:lnTo>
                          <a:pt x="9587" y="9228"/>
                        </a:lnTo>
                        <a:lnTo>
                          <a:pt x="9587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744" name="Graphic 2">
                  <a:extLst>
                    <a:ext uri="{FF2B5EF4-FFF2-40B4-BE49-F238E27FC236}">
                      <a16:creationId xmlns:a16="http://schemas.microsoft.com/office/drawing/2014/main" id="{5DB08DD0-EA94-64D8-665A-87A0456773AC}"/>
                    </a:ext>
                  </a:extLst>
                </p:cNvPr>
                <p:cNvGrpSpPr/>
                <p:nvPr/>
              </p:nvGrpSpPr>
              <p:grpSpPr>
                <a:xfrm>
                  <a:off x="1070342" y="1935806"/>
                  <a:ext cx="105701" cy="60041"/>
                  <a:chOff x="1070342" y="1935806"/>
                  <a:chExt cx="105701" cy="60041"/>
                </a:xfrm>
                <a:solidFill>
                  <a:srgbClr val="A87638"/>
                </a:solidFill>
              </p:grpSpPr>
              <p:sp>
                <p:nvSpPr>
                  <p:cNvPr id="3745" name="Freeform: Shape 3744">
                    <a:extLst>
                      <a:ext uri="{FF2B5EF4-FFF2-40B4-BE49-F238E27FC236}">
                        <a16:creationId xmlns:a16="http://schemas.microsoft.com/office/drawing/2014/main" id="{1D33D9F4-BC48-9786-AB30-EE706A71E2CD}"/>
                      </a:ext>
                    </a:extLst>
                  </p:cNvPr>
                  <p:cNvSpPr/>
                  <p:nvPr/>
                </p:nvSpPr>
                <p:spPr>
                  <a:xfrm>
                    <a:off x="1075256" y="1940480"/>
                    <a:ext cx="95993" cy="50813"/>
                  </a:xfrm>
                  <a:custGeom>
                    <a:avLst/>
                    <a:gdLst>
                      <a:gd name="connsiteX0" fmla="*/ 0 w 95993"/>
                      <a:gd name="connsiteY0" fmla="*/ 0 h 50813"/>
                      <a:gd name="connsiteX1" fmla="*/ 95994 w 95993"/>
                      <a:gd name="connsiteY1" fmla="*/ 0 h 50813"/>
                      <a:gd name="connsiteX2" fmla="*/ 95994 w 95993"/>
                      <a:gd name="connsiteY2" fmla="*/ 50813 h 50813"/>
                      <a:gd name="connsiteX3" fmla="*/ 0 w 95993"/>
                      <a:gd name="connsiteY3" fmla="*/ 50813 h 50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993" h="50813">
                        <a:moveTo>
                          <a:pt x="0" y="0"/>
                        </a:moveTo>
                        <a:lnTo>
                          <a:pt x="95994" y="0"/>
                        </a:lnTo>
                        <a:lnTo>
                          <a:pt x="95994" y="50813"/>
                        </a:lnTo>
                        <a:lnTo>
                          <a:pt x="0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46" name="Freeform: Shape 3745">
                    <a:extLst>
                      <a:ext uri="{FF2B5EF4-FFF2-40B4-BE49-F238E27FC236}">
                        <a16:creationId xmlns:a16="http://schemas.microsoft.com/office/drawing/2014/main" id="{77C10E97-47E3-6D58-12D8-266C69264672}"/>
                      </a:ext>
                    </a:extLst>
                  </p:cNvPr>
                  <p:cNvSpPr/>
                  <p:nvPr/>
                </p:nvSpPr>
                <p:spPr>
                  <a:xfrm>
                    <a:off x="1070342" y="1935806"/>
                    <a:ext cx="105701" cy="60041"/>
                  </a:xfrm>
                  <a:custGeom>
                    <a:avLst/>
                    <a:gdLst>
                      <a:gd name="connsiteX0" fmla="*/ 105701 w 105701"/>
                      <a:gd name="connsiteY0" fmla="*/ 60041 h 60041"/>
                      <a:gd name="connsiteX1" fmla="*/ 0 w 105701"/>
                      <a:gd name="connsiteY1" fmla="*/ 60041 h 60041"/>
                      <a:gd name="connsiteX2" fmla="*/ 0 w 105701"/>
                      <a:gd name="connsiteY2" fmla="*/ 0 h 60041"/>
                      <a:gd name="connsiteX3" fmla="*/ 105701 w 105701"/>
                      <a:gd name="connsiteY3" fmla="*/ 0 h 60041"/>
                      <a:gd name="connsiteX4" fmla="*/ 105701 w 105701"/>
                      <a:gd name="connsiteY4" fmla="*/ 60041 h 60041"/>
                      <a:gd name="connsiteX5" fmla="*/ 9707 w 105701"/>
                      <a:gd name="connsiteY5" fmla="*/ 50813 h 60041"/>
                      <a:gd name="connsiteX6" fmla="*/ 96114 w 105701"/>
                      <a:gd name="connsiteY6" fmla="*/ 50813 h 60041"/>
                      <a:gd name="connsiteX7" fmla="*/ 96114 w 105701"/>
                      <a:gd name="connsiteY7" fmla="*/ 9348 h 60041"/>
                      <a:gd name="connsiteX8" fmla="*/ 9707 w 105701"/>
                      <a:gd name="connsiteY8" fmla="*/ 9348 h 60041"/>
                      <a:gd name="connsiteX9" fmla="*/ 9707 w 105701"/>
                      <a:gd name="connsiteY9" fmla="*/ 50813 h 6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701" h="60041">
                        <a:moveTo>
                          <a:pt x="105701" y="60041"/>
                        </a:moveTo>
                        <a:lnTo>
                          <a:pt x="0" y="60041"/>
                        </a:lnTo>
                        <a:lnTo>
                          <a:pt x="0" y="0"/>
                        </a:lnTo>
                        <a:lnTo>
                          <a:pt x="105701" y="0"/>
                        </a:lnTo>
                        <a:lnTo>
                          <a:pt x="105701" y="60041"/>
                        </a:lnTo>
                        <a:close/>
                        <a:moveTo>
                          <a:pt x="9707" y="50813"/>
                        </a:moveTo>
                        <a:lnTo>
                          <a:pt x="96114" y="50813"/>
                        </a:lnTo>
                        <a:lnTo>
                          <a:pt x="96114" y="9348"/>
                        </a:lnTo>
                        <a:lnTo>
                          <a:pt x="9707" y="9348"/>
                        </a:lnTo>
                        <a:lnTo>
                          <a:pt x="9707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747" name="Graphic 2">
                  <a:extLst>
                    <a:ext uri="{FF2B5EF4-FFF2-40B4-BE49-F238E27FC236}">
                      <a16:creationId xmlns:a16="http://schemas.microsoft.com/office/drawing/2014/main" id="{C9360057-D854-29FF-6A5A-613CD0219249}"/>
                    </a:ext>
                  </a:extLst>
                </p:cNvPr>
                <p:cNvGrpSpPr/>
                <p:nvPr/>
              </p:nvGrpSpPr>
              <p:grpSpPr>
                <a:xfrm>
                  <a:off x="1166456" y="1935806"/>
                  <a:ext cx="105701" cy="60041"/>
                  <a:chOff x="1166456" y="1935806"/>
                  <a:chExt cx="105701" cy="60041"/>
                </a:xfrm>
                <a:solidFill>
                  <a:srgbClr val="A87638"/>
                </a:solidFill>
              </p:grpSpPr>
              <p:sp>
                <p:nvSpPr>
                  <p:cNvPr id="3748" name="Freeform: Shape 3747">
                    <a:extLst>
                      <a:ext uri="{FF2B5EF4-FFF2-40B4-BE49-F238E27FC236}">
                        <a16:creationId xmlns:a16="http://schemas.microsoft.com/office/drawing/2014/main" id="{A5DFF3E6-F259-2D3D-4797-70D801CBA0DD}"/>
                      </a:ext>
                    </a:extLst>
                  </p:cNvPr>
                  <p:cNvSpPr/>
                  <p:nvPr/>
                </p:nvSpPr>
                <p:spPr>
                  <a:xfrm>
                    <a:off x="1171250" y="1940480"/>
                    <a:ext cx="96113" cy="50813"/>
                  </a:xfrm>
                  <a:custGeom>
                    <a:avLst/>
                    <a:gdLst>
                      <a:gd name="connsiteX0" fmla="*/ 0 w 96113"/>
                      <a:gd name="connsiteY0" fmla="*/ 0 h 50813"/>
                      <a:gd name="connsiteX1" fmla="*/ 96114 w 96113"/>
                      <a:gd name="connsiteY1" fmla="*/ 0 h 50813"/>
                      <a:gd name="connsiteX2" fmla="*/ 96114 w 96113"/>
                      <a:gd name="connsiteY2" fmla="*/ 50813 h 50813"/>
                      <a:gd name="connsiteX3" fmla="*/ 0 w 96113"/>
                      <a:gd name="connsiteY3" fmla="*/ 50813 h 50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13" h="50813">
                        <a:moveTo>
                          <a:pt x="0" y="0"/>
                        </a:moveTo>
                        <a:lnTo>
                          <a:pt x="96114" y="0"/>
                        </a:lnTo>
                        <a:lnTo>
                          <a:pt x="96114" y="50813"/>
                        </a:lnTo>
                        <a:lnTo>
                          <a:pt x="0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49" name="Freeform: Shape 3748">
                    <a:extLst>
                      <a:ext uri="{FF2B5EF4-FFF2-40B4-BE49-F238E27FC236}">
                        <a16:creationId xmlns:a16="http://schemas.microsoft.com/office/drawing/2014/main" id="{B67107EC-E0C5-9C53-046F-24ECCCC94C59}"/>
                      </a:ext>
                    </a:extLst>
                  </p:cNvPr>
                  <p:cNvSpPr/>
                  <p:nvPr/>
                </p:nvSpPr>
                <p:spPr>
                  <a:xfrm>
                    <a:off x="1166456" y="1935806"/>
                    <a:ext cx="105701" cy="60041"/>
                  </a:xfrm>
                  <a:custGeom>
                    <a:avLst/>
                    <a:gdLst>
                      <a:gd name="connsiteX0" fmla="*/ 105701 w 105701"/>
                      <a:gd name="connsiteY0" fmla="*/ 60041 h 60041"/>
                      <a:gd name="connsiteX1" fmla="*/ 0 w 105701"/>
                      <a:gd name="connsiteY1" fmla="*/ 60041 h 60041"/>
                      <a:gd name="connsiteX2" fmla="*/ 0 w 105701"/>
                      <a:gd name="connsiteY2" fmla="*/ 0 h 60041"/>
                      <a:gd name="connsiteX3" fmla="*/ 105701 w 105701"/>
                      <a:gd name="connsiteY3" fmla="*/ 0 h 60041"/>
                      <a:gd name="connsiteX4" fmla="*/ 105701 w 105701"/>
                      <a:gd name="connsiteY4" fmla="*/ 60041 h 60041"/>
                      <a:gd name="connsiteX5" fmla="*/ 9587 w 105701"/>
                      <a:gd name="connsiteY5" fmla="*/ 50813 h 60041"/>
                      <a:gd name="connsiteX6" fmla="*/ 95994 w 105701"/>
                      <a:gd name="connsiteY6" fmla="*/ 50813 h 60041"/>
                      <a:gd name="connsiteX7" fmla="*/ 95994 w 105701"/>
                      <a:gd name="connsiteY7" fmla="*/ 9348 h 60041"/>
                      <a:gd name="connsiteX8" fmla="*/ 9587 w 105701"/>
                      <a:gd name="connsiteY8" fmla="*/ 9348 h 60041"/>
                      <a:gd name="connsiteX9" fmla="*/ 9587 w 105701"/>
                      <a:gd name="connsiteY9" fmla="*/ 50813 h 6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701" h="60041">
                        <a:moveTo>
                          <a:pt x="105701" y="60041"/>
                        </a:moveTo>
                        <a:lnTo>
                          <a:pt x="0" y="60041"/>
                        </a:lnTo>
                        <a:lnTo>
                          <a:pt x="0" y="0"/>
                        </a:lnTo>
                        <a:lnTo>
                          <a:pt x="105701" y="0"/>
                        </a:lnTo>
                        <a:lnTo>
                          <a:pt x="105701" y="60041"/>
                        </a:lnTo>
                        <a:close/>
                        <a:moveTo>
                          <a:pt x="9587" y="50813"/>
                        </a:moveTo>
                        <a:lnTo>
                          <a:pt x="95994" y="50813"/>
                        </a:lnTo>
                        <a:lnTo>
                          <a:pt x="95994" y="9348"/>
                        </a:lnTo>
                        <a:lnTo>
                          <a:pt x="9587" y="9348"/>
                        </a:lnTo>
                        <a:lnTo>
                          <a:pt x="9587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750" name="Graphic 2">
                  <a:extLst>
                    <a:ext uri="{FF2B5EF4-FFF2-40B4-BE49-F238E27FC236}">
                      <a16:creationId xmlns:a16="http://schemas.microsoft.com/office/drawing/2014/main" id="{EC139586-47E5-F6C5-B3EA-9A36B3221D4A}"/>
                    </a:ext>
                  </a:extLst>
                </p:cNvPr>
                <p:cNvGrpSpPr/>
                <p:nvPr/>
              </p:nvGrpSpPr>
              <p:grpSpPr>
                <a:xfrm>
                  <a:off x="1262450" y="1935806"/>
                  <a:ext cx="105701" cy="60041"/>
                  <a:chOff x="1262450" y="1935806"/>
                  <a:chExt cx="105701" cy="60041"/>
                </a:xfrm>
                <a:solidFill>
                  <a:srgbClr val="A87638"/>
                </a:solidFill>
              </p:grpSpPr>
              <p:sp>
                <p:nvSpPr>
                  <p:cNvPr id="3751" name="Freeform: Shape 3750">
                    <a:extLst>
                      <a:ext uri="{FF2B5EF4-FFF2-40B4-BE49-F238E27FC236}">
                        <a16:creationId xmlns:a16="http://schemas.microsoft.com/office/drawing/2014/main" id="{2EA191A5-9D05-DA27-25F7-F8E6A850042E}"/>
                      </a:ext>
                    </a:extLst>
                  </p:cNvPr>
                  <p:cNvSpPr/>
                  <p:nvPr/>
                </p:nvSpPr>
                <p:spPr>
                  <a:xfrm>
                    <a:off x="1267363" y="1940480"/>
                    <a:ext cx="95993" cy="50813"/>
                  </a:xfrm>
                  <a:custGeom>
                    <a:avLst/>
                    <a:gdLst>
                      <a:gd name="connsiteX0" fmla="*/ 0 w 95993"/>
                      <a:gd name="connsiteY0" fmla="*/ 0 h 50813"/>
                      <a:gd name="connsiteX1" fmla="*/ 95994 w 95993"/>
                      <a:gd name="connsiteY1" fmla="*/ 0 h 50813"/>
                      <a:gd name="connsiteX2" fmla="*/ 95994 w 95993"/>
                      <a:gd name="connsiteY2" fmla="*/ 50813 h 50813"/>
                      <a:gd name="connsiteX3" fmla="*/ 0 w 95993"/>
                      <a:gd name="connsiteY3" fmla="*/ 50813 h 50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993" h="50813">
                        <a:moveTo>
                          <a:pt x="0" y="0"/>
                        </a:moveTo>
                        <a:lnTo>
                          <a:pt x="95994" y="0"/>
                        </a:lnTo>
                        <a:lnTo>
                          <a:pt x="95994" y="50813"/>
                        </a:lnTo>
                        <a:lnTo>
                          <a:pt x="0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52" name="Freeform: Shape 3751">
                    <a:extLst>
                      <a:ext uri="{FF2B5EF4-FFF2-40B4-BE49-F238E27FC236}">
                        <a16:creationId xmlns:a16="http://schemas.microsoft.com/office/drawing/2014/main" id="{BB6BB9E4-F666-1996-A409-B43082AAB6CD}"/>
                      </a:ext>
                    </a:extLst>
                  </p:cNvPr>
                  <p:cNvSpPr/>
                  <p:nvPr/>
                </p:nvSpPr>
                <p:spPr>
                  <a:xfrm>
                    <a:off x="1262450" y="1935806"/>
                    <a:ext cx="105701" cy="60041"/>
                  </a:xfrm>
                  <a:custGeom>
                    <a:avLst/>
                    <a:gdLst>
                      <a:gd name="connsiteX0" fmla="*/ 105701 w 105701"/>
                      <a:gd name="connsiteY0" fmla="*/ 60041 h 60041"/>
                      <a:gd name="connsiteX1" fmla="*/ 0 w 105701"/>
                      <a:gd name="connsiteY1" fmla="*/ 60041 h 60041"/>
                      <a:gd name="connsiteX2" fmla="*/ 0 w 105701"/>
                      <a:gd name="connsiteY2" fmla="*/ 0 h 60041"/>
                      <a:gd name="connsiteX3" fmla="*/ 105701 w 105701"/>
                      <a:gd name="connsiteY3" fmla="*/ 0 h 60041"/>
                      <a:gd name="connsiteX4" fmla="*/ 105701 w 105701"/>
                      <a:gd name="connsiteY4" fmla="*/ 60041 h 60041"/>
                      <a:gd name="connsiteX5" fmla="*/ 9707 w 105701"/>
                      <a:gd name="connsiteY5" fmla="*/ 50813 h 60041"/>
                      <a:gd name="connsiteX6" fmla="*/ 96114 w 105701"/>
                      <a:gd name="connsiteY6" fmla="*/ 50813 h 60041"/>
                      <a:gd name="connsiteX7" fmla="*/ 96114 w 105701"/>
                      <a:gd name="connsiteY7" fmla="*/ 9348 h 60041"/>
                      <a:gd name="connsiteX8" fmla="*/ 9707 w 105701"/>
                      <a:gd name="connsiteY8" fmla="*/ 9348 h 60041"/>
                      <a:gd name="connsiteX9" fmla="*/ 9707 w 105701"/>
                      <a:gd name="connsiteY9" fmla="*/ 50813 h 6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701" h="60041">
                        <a:moveTo>
                          <a:pt x="105701" y="60041"/>
                        </a:moveTo>
                        <a:lnTo>
                          <a:pt x="0" y="60041"/>
                        </a:lnTo>
                        <a:lnTo>
                          <a:pt x="0" y="0"/>
                        </a:lnTo>
                        <a:lnTo>
                          <a:pt x="105701" y="0"/>
                        </a:lnTo>
                        <a:lnTo>
                          <a:pt x="105701" y="60041"/>
                        </a:lnTo>
                        <a:close/>
                        <a:moveTo>
                          <a:pt x="9707" y="50813"/>
                        </a:moveTo>
                        <a:lnTo>
                          <a:pt x="96114" y="50813"/>
                        </a:lnTo>
                        <a:lnTo>
                          <a:pt x="96114" y="9348"/>
                        </a:lnTo>
                        <a:lnTo>
                          <a:pt x="9707" y="9348"/>
                        </a:lnTo>
                        <a:lnTo>
                          <a:pt x="9707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753" name="Graphic 2">
                  <a:extLst>
                    <a:ext uri="{FF2B5EF4-FFF2-40B4-BE49-F238E27FC236}">
                      <a16:creationId xmlns:a16="http://schemas.microsoft.com/office/drawing/2014/main" id="{3B2D1F8D-023A-998B-99D7-50CC4F7AAF1C}"/>
                    </a:ext>
                  </a:extLst>
                </p:cNvPr>
                <p:cNvGrpSpPr/>
                <p:nvPr/>
              </p:nvGrpSpPr>
              <p:grpSpPr>
                <a:xfrm>
                  <a:off x="1358563" y="1935806"/>
                  <a:ext cx="105701" cy="60041"/>
                  <a:chOff x="1358563" y="1935806"/>
                  <a:chExt cx="105701" cy="60041"/>
                </a:xfrm>
                <a:solidFill>
                  <a:srgbClr val="A87638"/>
                </a:solidFill>
              </p:grpSpPr>
              <p:sp>
                <p:nvSpPr>
                  <p:cNvPr id="3754" name="Freeform: Shape 3753">
                    <a:extLst>
                      <a:ext uri="{FF2B5EF4-FFF2-40B4-BE49-F238E27FC236}">
                        <a16:creationId xmlns:a16="http://schemas.microsoft.com/office/drawing/2014/main" id="{86BC0459-DCD0-9B54-D0C8-E8066B9E6A64}"/>
                      </a:ext>
                    </a:extLst>
                  </p:cNvPr>
                  <p:cNvSpPr/>
                  <p:nvPr/>
                </p:nvSpPr>
                <p:spPr>
                  <a:xfrm>
                    <a:off x="1363357" y="1940480"/>
                    <a:ext cx="96113" cy="50813"/>
                  </a:xfrm>
                  <a:custGeom>
                    <a:avLst/>
                    <a:gdLst>
                      <a:gd name="connsiteX0" fmla="*/ 0 w 96113"/>
                      <a:gd name="connsiteY0" fmla="*/ 0 h 50813"/>
                      <a:gd name="connsiteX1" fmla="*/ 96114 w 96113"/>
                      <a:gd name="connsiteY1" fmla="*/ 0 h 50813"/>
                      <a:gd name="connsiteX2" fmla="*/ 96114 w 96113"/>
                      <a:gd name="connsiteY2" fmla="*/ 50813 h 50813"/>
                      <a:gd name="connsiteX3" fmla="*/ 0 w 96113"/>
                      <a:gd name="connsiteY3" fmla="*/ 50813 h 50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13" h="50813">
                        <a:moveTo>
                          <a:pt x="0" y="0"/>
                        </a:moveTo>
                        <a:lnTo>
                          <a:pt x="96114" y="0"/>
                        </a:lnTo>
                        <a:lnTo>
                          <a:pt x="96114" y="50813"/>
                        </a:lnTo>
                        <a:lnTo>
                          <a:pt x="0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55" name="Freeform: Shape 3754">
                    <a:extLst>
                      <a:ext uri="{FF2B5EF4-FFF2-40B4-BE49-F238E27FC236}">
                        <a16:creationId xmlns:a16="http://schemas.microsoft.com/office/drawing/2014/main" id="{BDA44EB0-7C43-FCBF-43D5-02AA1B4BB257}"/>
                      </a:ext>
                    </a:extLst>
                  </p:cNvPr>
                  <p:cNvSpPr/>
                  <p:nvPr/>
                </p:nvSpPr>
                <p:spPr>
                  <a:xfrm>
                    <a:off x="1358563" y="1935806"/>
                    <a:ext cx="105701" cy="60041"/>
                  </a:xfrm>
                  <a:custGeom>
                    <a:avLst/>
                    <a:gdLst>
                      <a:gd name="connsiteX0" fmla="*/ 105701 w 105701"/>
                      <a:gd name="connsiteY0" fmla="*/ 60041 h 60041"/>
                      <a:gd name="connsiteX1" fmla="*/ 0 w 105701"/>
                      <a:gd name="connsiteY1" fmla="*/ 60041 h 60041"/>
                      <a:gd name="connsiteX2" fmla="*/ 0 w 105701"/>
                      <a:gd name="connsiteY2" fmla="*/ 0 h 60041"/>
                      <a:gd name="connsiteX3" fmla="*/ 105701 w 105701"/>
                      <a:gd name="connsiteY3" fmla="*/ 0 h 60041"/>
                      <a:gd name="connsiteX4" fmla="*/ 105701 w 105701"/>
                      <a:gd name="connsiteY4" fmla="*/ 60041 h 60041"/>
                      <a:gd name="connsiteX5" fmla="*/ 9587 w 105701"/>
                      <a:gd name="connsiteY5" fmla="*/ 50813 h 60041"/>
                      <a:gd name="connsiteX6" fmla="*/ 95994 w 105701"/>
                      <a:gd name="connsiteY6" fmla="*/ 50813 h 60041"/>
                      <a:gd name="connsiteX7" fmla="*/ 95994 w 105701"/>
                      <a:gd name="connsiteY7" fmla="*/ 9348 h 60041"/>
                      <a:gd name="connsiteX8" fmla="*/ 9587 w 105701"/>
                      <a:gd name="connsiteY8" fmla="*/ 9348 h 60041"/>
                      <a:gd name="connsiteX9" fmla="*/ 9587 w 105701"/>
                      <a:gd name="connsiteY9" fmla="*/ 50813 h 6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701" h="60041">
                        <a:moveTo>
                          <a:pt x="105701" y="60041"/>
                        </a:moveTo>
                        <a:lnTo>
                          <a:pt x="0" y="60041"/>
                        </a:lnTo>
                        <a:lnTo>
                          <a:pt x="0" y="0"/>
                        </a:lnTo>
                        <a:lnTo>
                          <a:pt x="105701" y="0"/>
                        </a:lnTo>
                        <a:lnTo>
                          <a:pt x="105701" y="60041"/>
                        </a:lnTo>
                        <a:close/>
                        <a:moveTo>
                          <a:pt x="9587" y="50813"/>
                        </a:moveTo>
                        <a:lnTo>
                          <a:pt x="95994" y="50813"/>
                        </a:lnTo>
                        <a:lnTo>
                          <a:pt x="95994" y="9348"/>
                        </a:lnTo>
                        <a:lnTo>
                          <a:pt x="9587" y="9348"/>
                        </a:lnTo>
                        <a:lnTo>
                          <a:pt x="9587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756" name="Graphic 2">
                  <a:extLst>
                    <a:ext uri="{FF2B5EF4-FFF2-40B4-BE49-F238E27FC236}">
                      <a16:creationId xmlns:a16="http://schemas.microsoft.com/office/drawing/2014/main" id="{661E05CF-B9EF-8A4B-BD11-530AF792FB94}"/>
                    </a:ext>
                  </a:extLst>
                </p:cNvPr>
                <p:cNvGrpSpPr/>
                <p:nvPr/>
              </p:nvGrpSpPr>
              <p:grpSpPr>
                <a:xfrm>
                  <a:off x="1454557" y="1935806"/>
                  <a:ext cx="105701" cy="60041"/>
                  <a:chOff x="1454557" y="1935806"/>
                  <a:chExt cx="105701" cy="60041"/>
                </a:xfrm>
                <a:solidFill>
                  <a:srgbClr val="A87638"/>
                </a:solidFill>
              </p:grpSpPr>
              <p:sp>
                <p:nvSpPr>
                  <p:cNvPr id="3757" name="Freeform: Shape 3756">
                    <a:extLst>
                      <a:ext uri="{FF2B5EF4-FFF2-40B4-BE49-F238E27FC236}">
                        <a16:creationId xmlns:a16="http://schemas.microsoft.com/office/drawing/2014/main" id="{8D432F90-E335-D97A-DB62-B730B6A67997}"/>
                      </a:ext>
                    </a:extLst>
                  </p:cNvPr>
                  <p:cNvSpPr/>
                  <p:nvPr/>
                </p:nvSpPr>
                <p:spPr>
                  <a:xfrm>
                    <a:off x="1459471" y="1940480"/>
                    <a:ext cx="95993" cy="50813"/>
                  </a:xfrm>
                  <a:custGeom>
                    <a:avLst/>
                    <a:gdLst>
                      <a:gd name="connsiteX0" fmla="*/ 0 w 95993"/>
                      <a:gd name="connsiteY0" fmla="*/ 0 h 50813"/>
                      <a:gd name="connsiteX1" fmla="*/ 95994 w 95993"/>
                      <a:gd name="connsiteY1" fmla="*/ 0 h 50813"/>
                      <a:gd name="connsiteX2" fmla="*/ 95994 w 95993"/>
                      <a:gd name="connsiteY2" fmla="*/ 50813 h 50813"/>
                      <a:gd name="connsiteX3" fmla="*/ 0 w 95993"/>
                      <a:gd name="connsiteY3" fmla="*/ 50813 h 50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993" h="50813">
                        <a:moveTo>
                          <a:pt x="0" y="0"/>
                        </a:moveTo>
                        <a:lnTo>
                          <a:pt x="95994" y="0"/>
                        </a:lnTo>
                        <a:lnTo>
                          <a:pt x="95994" y="50813"/>
                        </a:lnTo>
                        <a:lnTo>
                          <a:pt x="0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58" name="Freeform: Shape 3757">
                    <a:extLst>
                      <a:ext uri="{FF2B5EF4-FFF2-40B4-BE49-F238E27FC236}">
                        <a16:creationId xmlns:a16="http://schemas.microsoft.com/office/drawing/2014/main" id="{3E5ADCB4-FD4F-9EFE-65CE-74339CCBBBDC}"/>
                      </a:ext>
                    </a:extLst>
                  </p:cNvPr>
                  <p:cNvSpPr/>
                  <p:nvPr/>
                </p:nvSpPr>
                <p:spPr>
                  <a:xfrm>
                    <a:off x="1454557" y="1935806"/>
                    <a:ext cx="105701" cy="60041"/>
                  </a:xfrm>
                  <a:custGeom>
                    <a:avLst/>
                    <a:gdLst>
                      <a:gd name="connsiteX0" fmla="*/ 105701 w 105701"/>
                      <a:gd name="connsiteY0" fmla="*/ 60041 h 60041"/>
                      <a:gd name="connsiteX1" fmla="*/ 0 w 105701"/>
                      <a:gd name="connsiteY1" fmla="*/ 60041 h 60041"/>
                      <a:gd name="connsiteX2" fmla="*/ 0 w 105701"/>
                      <a:gd name="connsiteY2" fmla="*/ 0 h 60041"/>
                      <a:gd name="connsiteX3" fmla="*/ 105701 w 105701"/>
                      <a:gd name="connsiteY3" fmla="*/ 0 h 60041"/>
                      <a:gd name="connsiteX4" fmla="*/ 105701 w 105701"/>
                      <a:gd name="connsiteY4" fmla="*/ 60041 h 60041"/>
                      <a:gd name="connsiteX5" fmla="*/ 9707 w 105701"/>
                      <a:gd name="connsiteY5" fmla="*/ 50813 h 60041"/>
                      <a:gd name="connsiteX6" fmla="*/ 96114 w 105701"/>
                      <a:gd name="connsiteY6" fmla="*/ 50813 h 60041"/>
                      <a:gd name="connsiteX7" fmla="*/ 96114 w 105701"/>
                      <a:gd name="connsiteY7" fmla="*/ 9348 h 60041"/>
                      <a:gd name="connsiteX8" fmla="*/ 9707 w 105701"/>
                      <a:gd name="connsiteY8" fmla="*/ 9348 h 60041"/>
                      <a:gd name="connsiteX9" fmla="*/ 9707 w 105701"/>
                      <a:gd name="connsiteY9" fmla="*/ 50813 h 6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701" h="60041">
                        <a:moveTo>
                          <a:pt x="105701" y="60041"/>
                        </a:moveTo>
                        <a:lnTo>
                          <a:pt x="0" y="60041"/>
                        </a:lnTo>
                        <a:lnTo>
                          <a:pt x="0" y="0"/>
                        </a:lnTo>
                        <a:lnTo>
                          <a:pt x="105701" y="0"/>
                        </a:lnTo>
                        <a:lnTo>
                          <a:pt x="105701" y="60041"/>
                        </a:lnTo>
                        <a:close/>
                        <a:moveTo>
                          <a:pt x="9707" y="50813"/>
                        </a:moveTo>
                        <a:lnTo>
                          <a:pt x="96114" y="50813"/>
                        </a:lnTo>
                        <a:lnTo>
                          <a:pt x="96114" y="9348"/>
                        </a:lnTo>
                        <a:lnTo>
                          <a:pt x="9707" y="9348"/>
                        </a:lnTo>
                        <a:lnTo>
                          <a:pt x="9707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759" name="Graphic 2">
                  <a:extLst>
                    <a:ext uri="{FF2B5EF4-FFF2-40B4-BE49-F238E27FC236}">
                      <a16:creationId xmlns:a16="http://schemas.microsoft.com/office/drawing/2014/main" id="{C290D563-724F-C9E6-E4AA-20DC08916332}"/>
                    </a:ext>
                  </a:extLst>
                </p:cNvPr>
                <p:cNvGrpSpPr/>
                <p:nvPr/>
              </p:nvGrpSpPr>
              <p:grpSpPr>
                <a:xfrm>
                  <a:off x="1105576" y="1884993"/>
                  <a:ext cx="105701" cy="60041"/>
                  <a:chOff x="1105576" y="1884993"/>
                  <a:chExt cx="105701" cy="60041"/>
                </a:xfrm>
                <a:solidFill>
                  <a:srgbClr val="A87638"/>
                </a:solidFill>
              </p:grpSpPr>
              <p:sp>
                <p:nvSpPr>
                  <p:cNvPr id="3760" name="Freeform: Shape 3759">
                    <a:extLst>
                      <a:ext uri="{FF2B5EF4-FFF2-40B4-BE49-F238E27FC236}">
                        <a16:creationId xmlns:a16="http://schemas.microsoft.com/office/drawing/2014/main" id="{5AC5C7E1-46EC-3275-75D0-D6E5B82D336D}"/>
                      </a:ext>
                    </a:extLst>
                  </p:cNvPr>
                  <p:cNvSpPr/>
                  <p:nvPr/>
                </p:nvSpPr>
                <p:spPr>
                  <a:xfrm>
                    <a:off x="1110370" y="1889667"/>
                    <a:ext cx="95993" cy="50813"/>
                  </a:xfrm>
                  <a:custGeom>
                    <a:avLst/>
                    <a:gdLst>
                      <a:gd name="connsiteX0" fmla="*/ 0 w 95993"/>
                      <a:gd name="connsiteY0" fmla="*/ 0 h 50813"/>
                      <a:gd name="connsiteX1" fmla="*/ 95994 w 95993"/>
                      <a:gd name="connsiteY1" fmla="*/ 0 h 50813"/>
                      <a:gd name="connsiteX2" fmla="*/ 95994 w 95993"/>
                      <a:gd name="connsiteY2" fmla="*/ 50813 h 50813"/>
                      <a:gd name="connsiteX3" fmla="*/ 0 w 95993"/>
                      <a:gd name="connsiteY3" fmla="*/ 50813 h 50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993" h="50813">
                        <a:moveTo>
                          <a:pt x="0" y="0"/>
                        </a:moveTo>
                        <a:lnTo>
                          <a:pt x="95994" y="0"/>
                        </a:lnTo>
                        <a:lnTo>
                          <a:pt x="95994" y="50813"/>
                        </a:lnTo>
                        <a:lnTo>
                          <a:pt x="0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61" name="Freeform: Shape 3760">
                    <a:extLst>
                      <a:ext uri="{FF2B5EF4-FFF2-40B4-BE49-F238E27FC236}">
                        <a16:creationId xmlns:a16="http://schemas.microsoft.com/office/drawing/2014/main" id="{A7CCA561-AE33-BFBD-20FE-39E2A73B361F}"/>
                      </a:ext>
                    </a:extLst>
                  </p:cNvPr>
                  <p:cNvSpPr/>
                  <p:nvPr/>
                </p:nvSpPr>
                <p:spPr>
                  <a:xfrm>
                    <a:off x="1105576" y="1884993"/>
                    <a:ext cx="105701" cy="60041"/>
                  </a:xfrm>
                  <a:custGeom>
                    <a:avLst/>
                    <a:gdLst>
                      <a:gd name="connsiteX0" fmla="*/ 105701 w 105701"/>
                      <a:gd name="connsiteY0" fmla="*/ 60041 h 60041"/>
                      <a:gd name="connsiteX1" fmla="*/ 0 w 105701"/>
                      <a:gd name="connsiteY1" fmla="*/ 60041 h 60041"/>
                      <a:gd name="connsiteX2" fmla="*/ 0 w 105701"/>
                      <a:gd name="connsiteY2" fmla="*/ 0 h 60041"/>
                      <a:gd name="connsiteX3" fmla="*/ 105701 w 105701"/>
                      <a:gd name="connsiteY3" fmla="*/ 0 h 60041"/>
                      <a:gd name="connsiteX4" fmla="*/ 105701 w 105701"/>
                      <a:gd name="connsiteY4" fmla="*/ 60041 h 60041"/>
                      <a:gd name="connsiteX5" fmla="*/ 9707 w 105701"/>
                      <a:gd name="connsiteY5" fmla="*/ 50813 h 60041"/>
                      <a:gd name="connsiteX6" fmla="*/ 96114 w 105701"/>
                      <a:gd name="connsiteY6" fmla="*/ 50813 h 60041"/>
                      <a:gd name="connsiteX7" fmla="*/ 96114 w 105701"/>
                      <a:gd name="connsiteY7" fmla="*/ 9228 h 60041"/>
                      <a:gd name="connsiteX8" fmla="*/ 9707 w 105701"/>
                      <a:gd name="connsiteY8" fmla="*/ 9228 h 60041"/>
                      <a:gd name="connsiteX9" fmla="*/ 9707 w 105701"/>
                      <a:gd name="connsiteY9" fmla="*/ 50813 h 6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701" h="60041">
                        <a:moveTo>
                          <a:pt x="105701" y="60041"/>
                        </a:moveTo>
                        <a:lnTo>
                          <a:pt x="0" y="60041"/>
                        </a:lnTo>
                        <a:lnTo>
                          <a:pt x="0" y="0"/>
                        </a:lnTo>
                        <a:lnTo>
                          <a:pt x="105701" y="0"/>
                        </a:lnTo>
                        <a:lnTo>
                          <a:pt x="105701" y="60041"/>
                        </a:lnTo>
                        <a:close/>
                        <a:moveTo>
                          <a:pt x="9707" y="50813"/>
                        </a:moveTo>
                        <a:lnTo>
                          <a:pt x="96114" y="50813"/>
                        </a:lnTo>
                        <a:lnTo>
                          <a:pt x="96114" y="9228"/>
                        </a:lnTo>
                        <a:lnTo>
                          <a:pt x="9707" y="9228"/>
                        </a:lnTo>
                        <a:lnTo>
                          <a:pt x="9707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762" name="Graphic 2">
                  <a:extLst>
                    <a:ext uri="{FF2B5EF4-FFF2-40B4-BE49-F238E27FC236}">
                      <a16:creationId xmlns:a16="http://schemas.microsoft.com/office/drawing/2014/main" id="{FB9A058A-6FD2-97C3-4340-34B90774FC9D}"/>
                    </a:ext>
                  </a:extLst>
                </p:cNvPr>
                <p:cNvGrpSpPr/>
                <p:nvPr/>
              </p:nvGrpSpPr>
              <p:grpSpPr>
                <a:xfrm>
                  <a:off x="1201690" y="1884993"/>
                  <a:ext cx="105701" cy="60041"/>
                  <a:chOff x="1201690" y="1884993"/>
                  <a:chExt cx="105701" cy="60041"/>
                </a:xfrm>
                <a:solidFill>
                  <a:srgbClr val="A87638"/>
                </a:solidFill>
              </p:grpSpPr>
              <p:sp>
                <p:nvSpPr>
                  <p:cNvPr id="3763" name="Freeform: Shape 3762">
                    <a:extLst>
                      <a:ext uri="{FF2B5EF4-FFF2-40B4-BE49-F238E27FC236}">
                        <a16:creationId xmlns:a16="http://schemas.microsoft.com/office/drawing/2014/main" id="{480E0C46-8EEE-52A9-BB40-0978C1EC55A4}"/>
                      </a:ext>
                    </a:extLst>
                  </p:cNvPr>
                  <p:cNvSpPr/>
                  <p:nvPr/>
                </p:nvSpPr>
                <p:spPr>
                  <a:xfrm>
                    <a:off x="1206483" y="1889667"/>
                    <a:ext cx="96113" cy="50813"/>
                  </a:xfrm>
                  <a:custGeom>
                    <a:avLst/>
                    <a:gdLst>
                      <a:gd name="connsiteX0" fmla="*/ 0 w 96113"/>
                      <a:gd name="connsiteY0" fmla="*/ 0 h 50813"/>
                      <a:gd name="connsiteX1" fmla="*/ 96114 w 96113"/>
                      <a:gd name="connsiteY1" fmla="*/ 0 h 50813"/>
                      <a:gd name="connsiteX2" fmla="*/ 96114 w 96113"/>
                      <a:gd name="connsiteY2" fmla="*/ 50813 h 50813"/>
                      <a:gd name="connsiteX3" fmla="*/ 0 w 96113"/>
                      <a:gd name="connsiteY3" fmla="*/ 50813 h 50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13" h="50813">
                        <a:moveTo>
                          <a:pt x="0" y="0"/>
                        </a:moveTo>
                        <a:lnTo>
                          <a:pt x="96114" y="0"/>
                        </a:lnTo>
                        <a:lnTo>
                          <a:pt x="96114" y="50813"/>
                        </a:lnTo>
                        <a:lnTo>
                          <a:pt x="0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64" name="Freeform: Shape 3763">
                    <a:extLst>
                      <a:ext uri="{FF2B5EF4-FFF2-40B4-BE49-F238E27FC236}">
                        <a16:creationId xmlns:a16="http://schemas.microsoft.com/office/drawing/2014/main" id="{BDDEAD46-E7AF-BFF8-8121-C8F63A82C228}"/>
                      </a:ext>
                    </a:extLst>
                  </p:cNvPr>
                  <p:cNvSpPr/>
                  <p:nvPr/>
                </p:nvSpPr>
                <p:spPr>
                  <a:xfrm>
                    <a:off x="1201690" y="1884993"/>
                    <a:ext cx="105701" cy="60041"/>
                  </a:xfrm>
                  <a:custGeom>
                    <a:avLst/>
                    <a:gdLst>
                      <a:gd name="connsiteX0" fmla="*/ 105701 w 105701"/>
                      <a:gd name="connsiteY0" fmla="*/ 60041 h 60041"/>
                      <a:gd name="connsiteX1" fmla="*/ 0 w 105701"/>
                      <a:gd name="connsiteY1" fmla="*/ 60041 h 60041"/>
                      <a:gd name="connsiteX2" fmla="*/ 0 w 105701"/>
                      <a:gd name="connsiteY2" fmla="*/ 0 h 60041"/>
                      <a:gd name="connsiteX3" fmla="*/ 105701 w 105701"/>
                      <a:gd name="connsiteY3" fmla="*/ 0 h 60041"/>
                      <a:gd name="connsiteX4" fmla="*/ 105701 w 105701"/>
                      <a:gd name="connsiteY4" fmla="*/ 60041 h 60041"/>
                      <a:gd name="connsiteX5" fmla="*/ 9587 w 105701"/>
                      <a:gd name="connsiteY5" fmla="*/ 50813 h 60041"/>
                      <a:gd name="connsiteX6" fmla="*/ 95994 w 105701"/>
                      <a:gd name="connsiteY6" fmla="*/ 50813 h 60041"/>
                      <a:gd name="connsiteX7" fmla="*/ 95994 w 105701"/>
                      <a:gd name="connsiteY7" fmla="*/ 9228 h 60041"/>
                      <a:gd name="connsiteX8" fmla="*/ 9587 w 105701"/>
                      <a:gd name="connsiteY8" fmla="*/ 9228 h 60041"/>
                      <a:gd name="connsiteX9" fmla="*/ 9587 w 105701"/>
                      <a:gd name="connsiteY9" fmla="*/ 50813 h 6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701" h="60041">
                        <a:moveTo>
                          <a:pt x="105701" y="60041"/>
                        </a:moveTo>
                        <a:lnTo>
                          <a:pt x="0" y="60041"/>
                        </a:lnTo>
                        <a:lnTo>
                          <a:pt x="0" y="0"/>
                        </a:lnTo>
                        <a:lnTo>
                          <a:pt x="105701" y="0"/>
                        </a:lnTo>
                        <a:lnTo>
                          <a:pt x="105701" y="60041"/>
                        </a:lnTo>
                        <a:close/>
                        <a:moveTo>
                          <a:pt x="9587" y="50813"/>
                        </a:moveTo>
                        <a:lnTo>
                          <a:pt x="95994" y="50813"/>
                        </a:lnTo>
                        <a:lnTo>
                          <a:pt x="95994" y="9228"/>
                        </a:lnTo>
                        <a:lnTo>
                          <a:pt x="9587" y="9228"/>
                        </a:lnTo>
                        <a:lnTo>
                          <a:pt x="9587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765" name="Graphic 2">
                  <a:extLst>
                    <a:ext uri="{FF2B5EF4-FFF2-40B4-BE49-F238E27FC236}">
                      <a16:creationId xmlns:a16="http://schemas.microsoft.com/office/drawing/2014/main" id="{FDBD081B-16D2-1382-8A26-36671BDAB5D3}"/>
                    </a:ext>
                  </a:extLst>
                </p:cNvPr>
                <p:cNvGrpSpPr/>
                <p:nvPr/>
              </p:nvGrpSpPr>
              <p:grpSpPr>
                <a:xfrm>
                  <a:off x="1297683" y="1884993"/>
                  <a:ext cx="105701" cy="60041"/>
                  <a:chOff x="1297683" y="1884993"/>
                  <a:chExt cx="105701" cy="60041"/>
                </a:xfrm>
                <a:solidFill>
                  <a:srgbClr val="A87638"/>
                </a:solidFill>
              </p:grpSpPr>
              <p:sp>
                <p:nvSpPr>
                  <p:cNvPr id="3766" name="Freeform: Shape 3765">
                    <a:extLst>
                      <a:ext uri="{FF2B5EF4-FFF2-40B4-BE49-F238E27FC236}">
                        <a16:creationId xmlns:a16="http://schemas.microsoft.com/office/drawing/2014/main" id="{F88AF5BE-5C7D-CFDE-1FE4-A4DF1D7F28A6}"/>
                      </a:ext>
                    </a:extLst>
                  </p:cNvPr>
                  <p:cNvSpPr/>
                  <p:nvPr/>
                </p:nvSpPr>
                <p:spPr>
                  <a:xfrm>
                    <a:off x="1302477" y="1889667"/>
                    <a:ext cx="96113" cy="50813"/>
                  </a:xfrm>
                  <a:custGeom>
                    <a:avLst/>
                    <a:gdLst>
                      <a:gd name="connsiteX0" fmla="*/ 0 w 96113"/>
                      <a:gd name="connsiteY0" fmla="*/ 0 h 50813"/>
                      <a:gd name="connsiteX1" fmla="*/ 96114 w 96113"/>
                      <a:gd name="connsiteY1" fmla="*/ 0 h 50813"/>
                      <a:gd name="connsiteX2" fmla="*/ 96114 w 96113"/>
                      <a:gd name="connsiteY2" fmla="*/ 50813 h 50813"/>
                      <a:gd name="connsiteX3" fmla="*/ 0 w 96113"/>
                      <a:gd name="connsiteY3" fmla="*/ 50813 h 50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13" h="50813">
                        <a:moveTo>
                          <a:pt x="0" y="0"/>
                        </a:moveTo>
                        <a:lnTo>
                          <a:pt x="96114" y="0"/>
                        </a:lnTo>
                        <a:lnTo>
                          <a:pt x="96114" y="50813"/>
                        </a:lnTo>
                        <a:lnTo>
                          <a:pt x="0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67" name="Freeform: Shape 3766">
                    <a:extLst>
                      <a:ext uri="{FF2B5EF4-FFF2-40B4-BE49-F238E27FC236}">
                        <a16:creationId xmlns:a16="http://schemas.microsoft.com/office/drawing/2014/main" id="{82775266-3CC4-47C4-8B10-2B96DC077DC9}"/>
                      </a:ext>
                    </a:extLst>
                  </p:cNvPr>
                  <p:cNvSpPr/>
                  <p:nvPr/>
                </p:nvSpPr>
                <p:spPr>
                  <a:xfrm>
                    <a:off x="1297683" y="1884993"/>
                    <a:ext cx="105701" cy="60041"/>
                  </a:xfrm>
                  <a:custGeom>
                    <a:avLst/>
                    <a:gdLst>
                      <a:gd name="connsiteX0" fmla="*/ 105701 w 105701"/>
                      <a:gd name="connsiteY0" fmla="*/ 60041 h 60041"/>
                      <a:gd name="connsiteX1" fmla="*/ 0 w 105701"/>
                      <a:gd name="connsiteY1" fmla="*/ 60041 h 60041"/>
                      <a:gd name="connsiteX2" fmla="*/ 0 w 105701"/>
                      <a:gd name="connsiteY2" fmla="*/ 0 h 60041"/>
                      <a:gd name="connsiteX3" fmla="*/ 105701 w 105701"/>
                      <a:gd name="connsiteY3" fmla="*/ 0 h 60041"/>
                      <a:gd name="connsiteX4" fmla="*/ 105701 w 105701"/>
                      <a:gd name="connsiteY4" fmla="*/ 60041 h 60041"/>
                      <a:gd name="connsiteX5" fmla="*/ 9707 w 105701"/>
                      <a:gd name="connsiteY5" fmla="*/ 50813 h 60041"/>
                      <a:gd name="connsiteX6" fmla="*/ 96114 w 105701"/>
                      <a:gd name="connsiteY6" fmla="*/ 50813 h 60041"/>
                      <a:gd name="connsiteX7" fmla="*/ 96114 w 105701"/>
                      <a:gd name="connsiteY7" fmla="*/ 9228 h 60041"/>
                      <a:gd name="connsiteX8" fmla="*/ 9707 w 105701"/>
                      <a:gd name="connsiteY8" fmla="*/ 9228 h 60041"/>
                      <a:gd name="connsiteX9" fmla="*/ 9707 w 105701"/>
                      <a:gd name="connsiteY9" fmla="*/ 50813 h 6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701" h="60041">
                        <a:moveTo>
                          <a:pt x="105701" y="60041"/>
                        </a:moveTo>
                        <a:lnTo>
                          <a:pt x="0" y="60041"/>
                        </a:lnTo>
                        <a:lnTo>
                          <a:pt x="0" y="0"/>
                        </a:lnTo>
                        <a:lnTo>
                          <a:pt x="105701" y="0"/>
                        </a:lnTo>
                        <a:lnTo>
                          <a:pt x="105701" y="60041"/>
                        </a:lnTo>
                        <a:close/>
                        <a:moveTo>
                          <a:pt x="9707" y="50813"/>
                        </a:moveTo>
                        <a:lnTo>
                          <a:pt x="96114" y="50813"/>
                        </a:lnTo>
                        <a:lnTo>
                          <a:pt x="96114" y="9228"/>
                        </a:lnTo>
                        <a:lnTo>
                          <a:pt x="9707" y="9228"/>
                        </a:lnTo>
                        <a:lnTo>
                          <a:pt x="9707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768" name="Graphic 2">
                  <a:extLst>
                    <a:ext uri="{FF2B5EF4-FFF2-40B4-BE49-F238E27FC236}">
                      <a16:creationId xmlns:a16="http://schemas.microsoft.com/office/drawing/2014/main" id="{7469706F-A8C7-2204-223A-33B8B17F57EC}"/>
                    </a:ext>
                  </a:extLst>
                </p:cNvPr>
                <p:cNvGrpSpPr/>
                <p:nvPr/>
              </p:nvGrpSpPr>
              <p:grpSpPr>
                <a:xfrm>
                  <a:off x="1393797" y="1884993"/>
                  <a:ext cx="105701" cy="60041"/>
                  <a:chOff x="1393797" y="1884993"/>
                  <a:chExt cx="105701" cy="60041"/>
                </a:xfrm>
                <a:solidFill>
                  <a:srgbClr val="A87638"/>
                </a:solidFill>
              </p:grpSpPr>
              <p:sp>
                <p:nvSpPr>
                  <p:cNvPr id="3769" name="Freeform: Shape 3768">
                    <a:extLst>
                      <a:ext uri="{FF2B5EF4-FFF2-40B4-BE49-F238E27FC236}">
                        <a16:creationId xmlns:a16="http://schemas.microsoft.com/office/drawing/2014/main" id="{6B6F4BFD-3393-B23B-6644-5692942AA0B9}"/>
                      </a:ext>
                    </a:extLst>
                  </p:cNvPr>
                  <p:cNvSpPr/>
                  <p:nvPr/>
                </p:nvSpPr>
                <p:spPr>
                  <a:xfrm>
                    <a:off x="1398591" y="1889667"/>
                    <a:ext cx="95993" cy="50813"/>
                  </a:xfrm>
                  <a:custGeom>
                    <a:avLst/>
                    <a:gdLst>
                      <a:gd name="connsiteX0" fmla="*/ 0 w 95993"/>
                      <a:gd name="connsiteY0" fmla="*/ 0 h 50813"/>
                      <a:gd name="connsiteX1" fmla="*/ 95994 w 95993"/>
                      <a:gd name="connsiteY1" fmla="*/ 0 h 50813"/>
                      <a:gd name="connsiteX2" fmla="*/ 95994 w 95993"/>
                      <a:gd name="connsiteY2" fmla="*/ 50813 h 50813"/>
                      <a:gd name="connsiteX3" fmla="*/ 0 w 95993"/>
                      <a:gd name="connsiteY3" fmla="*/ 50813 h 50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993" h="50813">
                        <a:moveTo>
                          <a:pt x="0" y="0"/>
                        </a:moveTo>
                        <a:lnTo>
                          <a:pt x="95994" y="0"/>
                        </a:lnTo>
                        <a:lnTo>
                          <a:pt x="95994" y="50813"/>
                        </a:lnTo>
                        <a:lnTo>
                          <a:pt x="0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70" name="Freeform: Shape 3769">
                    <a:extLst>
                      <a:ext uri="{FF2B5EF4-FFF2-40B4-BE49-F238E27FC236}">
                        <a16:creationId xmlns:a16="http://schemas.microsoft.com/office/drawing/2014/main" id="{F2358063-23B7-7051-FB19-E0A6728349C8}"/>
                      </a:ext>
                    </a:extLst>
                  </p:cNvPr>
                  <p:cNvSpPr/>
                  <p:nvPr/>
                </p:nvSpPr>
                <p:spPr>
                  <a:xfrm>
                    <a:off x="1393797" y="1884993"/>
                    <a:ext cx="105701" cy="60041"/>
                  </a:xfrm>
                  <a:custGeom>
                    <a:avLst/>
                    <a:gdLst>
                      <a:gd name="connsiteX0" fmla="*/ 105701 w 105701"/>
                      <a:gd name="connsiteY0" fmla="*/ 60041 h 60041"/>
                      <a:gd name="connsiteX1" fmla="*/ 0 w 105701"/>
                      <a:gd name="connsiteY1" fmla="*/ 60041 h 60041"/>
                      <a:gd name="connsiteX2" fmla="*/ 0 w 105701"/>
                      <a:gd name="connsiteY2" fmla="*/ 0 h 60041"/>
                      <a:gd name="connsiteX3" fmla="*/ 105701 w 105701"/>
                      <a:gd name="connsiteY3" fmla="*/ 0 h 60041"/>
                      <a:gd name="connsiteX4" fmla="*/ 105701 w 105701"/>
                      <a:gd name="connsiteY4" fmla="*/ 60041 h 60041"/>
                      <a:gd name="connsiteX5" fmla="*/ 9587 w 105701"/>
                      <a:gd name="connsiteY5" fmla="*/ 50813 h 60041"/>
                      <a:gd name="connsiteX6" fmla="*/ 95994 w 105701"/>
                      <a:gd name="connsiteY6" fmla="*/ 50813 h 60041"/>
                      <a:gd name="connsiteX7" fmla="*/ 95994 w 105701"/>
                      <a:gd name="connsiteY7" fmla="*/ 9228 h 60041"/>
                      <a:gd name="connsiteX8" fmla="*/ 9587 w 105701"/>
                      <a:gd name="connsiteY8" fmla="*/ 9228 h 60041"/>
                      <a:gd name="connsiteX9" fmla="*/ 9587 w 105701"/>
                      <a:gd name="connsiteY9" fmla="*/ 50813 h 6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701" h="60041">
                        <a:moveTo>
                          <a:pt x="105701" y="60041"/>
                        </a:moveTo>
                        <a:lnTo>
                          <a:pt x="0" y="60041"/>
                        </a:lnTo>
                        <a:lnTo>
                          <a:pt x="0" y="0"/>
                        </a:lnTo>
                        <a:lnTo>
                          <a:pt x="105701" y="0"/>
                        </a:lnTo>
                        <a:lnTo>
                          <a:pt x="105701" y="60041"/>
                        </a:lnTo>
                        <a:close/>
                        <a:moveTo>
                          <a:pt x="9587" y="50813"/>
                        </a:moveTo>
                        <a:lnTo>
                          <a:pt x="95994" y="50813"/>
                        </a:lnTo>
                        <a:lnTo>
                          <a:pt x="95994" y="9228"/>
                        </a:lnTo>
                        <a:lnTo>
                          <a:pt x="9587" y="9228"/>
                        </a:lnTo>
                        <a:lnTo>
                          <a:pt x="9587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771" name="Graphic 2">
                  <a:extLst>
                    <a:ext uri="{FF2B5EF4-FFF2-40B4-BE49-F238E27FC236}">
                      <a16:creationId xmlns:a16="http://schemas.microsoft.com/office/drawing/2014/main" id="{167A995B-0601-07D3-408F-AD90255A3E35}"/>
                    </a:ext>
                  </a:extLst>
                </p:cNvPr>
                <p:cNvGrpSpPr/>
                <p:nvPr/>
              </p:nvGrpSpPr>
              <p:grpSpPr>
                <a:xfrm>
                  <a:off x="1489791" y="1884993"/>
                  <a:ext cx="105701" cy="60041"/>
                  <a:chOff x="1489791" y="1884993"/>
                  <a:chExt cx="105701" cy="60041"/>
                </a:xfrm>
                <a:solidFill>
                  <a:srgbClr val="A87638"/>
                </a:solidFill>
              </p:grpSpPr>
              <p:sp>
                <p:nvSpPr>
                  <p:cNvPr id="3772" name="Freeform: Shape 3771">
                    <a:extLst>
                      <a:ext uri="{FF2B5EF4-FFF2-40B4-BE49-F238E27FC236}">
                        <a16:creationId xmlns:a16="http://schemas.microsoft.com/office/drawing/2014/main" id="{E208C629-4884-A492-082E-A1669F2AEAEB}"/>
                      </a:ext>
                    </a:extLst>
                  </p:cNvPr>
                  <p:cNvSpPr/>
                  <p:nvPr/>
                </p:nvSpPr>
                <p:spPr>
                  <a:xfrm>
                    <a:off x="1494585" y="1889667"/>
                    <a:ext cx="96113" cy="50813"/>
                  </a:xfrm>
                  <a:custGeom>
                    <a:avLst/>
                    <a:gdLst>
                      <a:gd name="connsiteX0" fmla="*/ 0 w 96113"/>
                      <a:gd name="connsiteY0" fmla="*/ 0 h 50813"/>
                      <a:gd name="connsiteX1" fmla="*/ 96114 w 96113"/>
                      <a:gd name="connsiteY1" fmla="*/ 0 h 50813"/>
                      <a:gd name="connsiteX2" fmla="*/ 96114 w 96113"/>
                      <a:gd name="connsiteY2" fmla="*/ 50813 h 50813"/>
                      <a:gd name="connsiteX3" fmla="*/ 0 w 96113"/>
                      <a:gd name="connsiteY3" fmla="*/ 50813 h 50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13" h="50813">
                        <a:moveTo>
                          <a:pt x="0" y="0"/>
                        </a:moveTo>
                        <a:lnTo>
                          <a:pt x="96114" y="0"/>
                        </a:lnTo>
                        <a:lnTo>
                          <a:pt x="96114" y="50813"/>
                        </a:lnTo>
                        <a:lnTo>
                          <a:pt x="0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73" name="Freeform: Shape 3772">
                    <a:extLst>
                      <a:ext uri="{FF2B5EF4-FFF2-40B4-BE49-F238E27FC236}">
                        <a16:creationId xmlns:a16="http://schemas.microsoft.com/office/drawing/2014/main" id="{7EC50D18-B183-AE63-0B06-C993C0B70B91}"/>
                      </a:ext>
                    </a:extLst>
                  </p:cNvPr>
                  <p:cNvSpPr/>
                  <p:nvPr/>
                </p:nvSpPr>
                <p:spPr>
                  <a:xfrm>
                    <a:off x="1489791" y="1884993"/>
                    <a:ext cx="105701" cy="60041"/>
                  </a:xfrm>
                  <a:custGeom>
                    <a:avLst/>
                    <a:gdLst>
                      <a:gd name="connsiteX0" fmla="*/ 105701 w 105701"/>
                      <a:gd name="connsiteY0" fmla="*/ 60041 h 60041"/>
                      <a:gd name="connsiteX1" fmla="*/ 0 w 105701"/>
                      <a:gd name="connsiteY1" fmla="*/ 60041 h 60041"/>
                      <a:gd name="connsiteX2" fmla="*/ 0 w 105701"/>
                      <a:gd name="connsiteY2" fmla="*/ 0 h 60041"/>
                      <a:gd name="connsiteX3" fmla="*/ 105701 w 105701"/>
                      <a:gd name="connsiteY3" fmla="*/ 0 h 60041"/>
                      <a:gd name="connsiteX4" fmla="*/ 105701 w 105701"/>
                      <a:gd name="connsiteY4" fmla="*/ 60041 h 60041"/>
                      <a:gd name="connsiteX5" fmla="*/ 9707 w 105701"/>
                      <a:gd name="connsiteY5" fmla="*/ 50813 h 60041"/>
                      <a:gd name="connsiteX6" fmla="*/ 96114 w 105701"/>
                      <a:gd name="connsiteY6" fmla="*/ 50813 h 60041"/>
                      <a:gd name="connsiteX7" fmla="*/ 96114 w 105701"/>
                      <a:gd name="connsiteY7" fmla="*/ 9228 h 60041"/>
                      <a:gd name="connsiteX8" fmla="*/ 9707 w 105701"/>
                      <a:gd name="connsiteY8" fmla="*/ 9228 h 60041"/>
                      <a:gd name="connsiteX9" fmla="*/ 9707 w 105701"/>
                      <a:gd name="connsiteY9" fmla="*/ 50813 h 6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701" h="60041">
                        <a:moveTo>
                          <a:pt x="105701" y="60041"/>
                        </a:moveTo>
                        <a:lnTo>
                          <a:pt x="0" y="60041"/>
                        </a:lnTo>
                        <a:lnTo>
                          <a:pt x="0" y="0"/>
                        </a:lnTo>
                        <a:lnTo>
                          <a:pt x="105701" y="0"/>
                        </a:lnTo>
                        <a:lnTo>
                          <a:pt x="105701" y="60041"/>
                        </a:lnTo>
                        <a:close/>
                        <a:moveTo>
                          <a:pt x="9707" y="50813"/>
                        </a:moveTo>
                        <a:lnTo>
                          <a:pt x="96114" y="50813"/>
                        </a:lnTo>
                        <a:lnTo>
                          <a:pt x="96114" y="9228"/>
                        </a:lnTo>
                        <a:lnTo>
                          <a:pt x="9707" y="9228"/>
                        </a:lnTo>
                        <a:lnTo>
                          <a:pt x="9707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774" name="Graphic 2">
                  <a:extLst>
                    <a:ext uri="{FF2B5EF4-FFF2-40B4-BE49-F238E27FC236}">
                      <a16:creationId xmlns:a16="http://schemas.microsoft.com/office/drawing/2014/main" id="{9C8FCC8C-6CB7-FE24-00E7-1AB58914C80E}"/>
                    </a:ext>
                  </a:extLst>
                </p:cNvPr>
                <p:cNvGrpSpPr/>
                <p:nvPr/>
              </p:nvGrpSpPr>
              <p:grpSpPr>
                <a:xfrm>
                  <a:off x="1057519" y="1834300"/>
                  <a:ext cx="105701" cy="60041"/>
                  <a:chOff x="1057519" y="1834300"/>
                  <a:chExt cx="105701" cy="60041"/>
                </a:xfrm>
                <a:solidFill>
                  <a:srgbClr val="A87638"/>
                </a:solidFill>
              </p:grpSpPr>
              <p:sp>
                <p:nvSpPr>
                  <p:cNvPr id="3775" name="Freeform: Shape 3774">
                    <a:extLst>
                      <a:ext uri="{FF2B5EF4-FFF2-40B4-BE49-F238E27FC236}">
                        <a16:creationId xmlns:a16="http://schemas.microsoft.com/office/drawing/2014/main" id="{2920745A-50EE-3975-C7ED-FEC088D246CA}"/>
                      </a:ext>
                    </a:extLst>
                  </p:cNvPr>
                  <p:cNvSpPr/>
                  <p:nvPr/>
                </p:nvSpPr>
                <p:spPr>
                  <a:xfrm>
                    <a:off x="1062432" y="1838854"/>
                    <a:ext cx="95993" cy="50813"/>
                  </a:xfrm>
                  <a:custGeom>
                    <a:avLst/>
                    <a:gdLst>
                      <a:gd name="connsiteX0" fmla="*/ 0 w 95993"/>
                      <a:gd name="connsiteY0" fmla="*/ 0 h 50813"/>
                      <a:gd name="connsiteX1" fmla="*/ 95994 w 95993"/>
                      <a:gd name="connsiteY1" fmla="*/ 0 h 50813"/>
                      <a:gd name="connsiteX2" fmla="*/ 95994 w 95993"/>
                      <a:gd name="connsiteY2" fmla="*/ 50813 h 50813"/>
                      <a:gd name="connsiteX3" fmla="*/ 0 w 95993"/>
                      <a:gd name="connsiteY3" fmla="*/ 50813 h 50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993" h="50813">
                        <a:moveTo>
                          <a:pt x="0" y="0"/>
                        </a:moveTo>
                        <a:lnTo>
                          <a:pt x="95994" y="0"/>
                        </a:lnTo>
                        <a:lnTo>
                          <a:pt x="95994" y="50813"/>
                        </a:lnTo>
                        <a:lnTo>
                          <a:pt x="0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76" name="Freeform: Shape 3775">
                    <a:extLst>
                      <a:ext uri="{FF2B5EF4-FFF2-40B4-BE49-F238E27FC236}">
                        <a16:creationId xmlns:a16="http://schemas.microsoft.com/office/drawing/2014/main" id="{B36BD8E4-6803-3642-8CA3-993D90357C59}"/>
                      </a:ext>
                    </a:extLst>
                  </p:cNvPr>
                  <p:cNvSpPr/>
                  <p:nvPr/>
                </p:nvSpPr>
                <p:spPr>
                  <a:xfrm>
                    <a:off x="1057519" y="1834300"/>
                    <a:ext cx="105701" cy="60041"/>
                  </a:xfrm>
                  <a:custGeom>
                    <a:avLst/>
                    <a:gdLst>
                      <a:gd name="connsiteX0" fmla="*/ 105701 w 105701"/>
                      <a:gd name="connsiteY0" fmla="*/ 60041 h 60041"/>
                      <a:gd name="connsiteX1" fmla="*/ 0 w 105701"/>
                      <a:gd name="connsiteY1" fmla="*/ 60041 h 60041"/>
                      <a:gd name="connsiteX2" fmla="*/ 0 w 105701"/>
                      <a:gd name="connsiteY2" fmla="*/ 0 h 60041"/>
                      <a:gd name="connsiteX3" fmla="*/ 105701 w 105701"/>
                      <a:gd name="connsiteY3" fmla="*/ 0 h 60041"/>
                      <a:gd name="connsiteX4" fmla="*/ 105701 w 105701"/>
                      <a:gd name="connsiteY4" fmla="*/ 60041 h 60041"/>
                      <a:gd name="connsiteX5" fmla="*/ 9707 w 105701"/>
                      <a:gd name="connsiteY5" fmla="*/ 50693 h 60041"/>
                      <a:gd name="connsiteX6" fmla="*/ 96114 w 105701"/>
                      <a:gd name="connsiteY6" fmla="*/ 50693 h 60041"/>
                      <a:gd name="connsiteX7" fmla="*/ 96114 w 105701"/>
                      <a:gd name="connsiteY7" fmla="*/ 9228 h 60041"/>
                      <a:gd name="connsiteX8" fmla="*/ 9707 w 105701"/>
                      <a:gd name="connsiteY8" fmla="*/ 9228 h 60041"/>
                      <a:gd name="connsiteX9" fmla="*/ 9707 w 105701"/>
                      <a:gd name="connsiteY9" fmla="*/ 50693 h 6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701" h="60041">
                        <a:moveTo>
                          <a:pt x="105701" y="60041"/>
                        </a:moveTo>
                        <a:lnTo>
                          <a:pt x="0" y="60041"/>
                        </a:lnTo>
                        <a:lnTo>
                          <a:pt x="0" y="0"/>
                        </a:lnTo>
                        <a:lnTo>
                          <a:pt x="105701" y="0"/>
                        </a:lnTo>
                        <a:lnTo>
                          <a:pt x="105701" y="60041"/>
                        </a:lnTo>
                        <a:close/>
                        <a:moveTo>
                          <a:pt x="9707" y="50693"/>
                        </a:moveTo>
                        <a:lnTo>
                          <a:pt x="96114" y="50693"/>
                        </a:lnTo>
                        <a:lnTo>
                          <a:pt x="96114" y="9228"/>
                        </a:lnTo>
                        <a:lnTo>
                          <a:pt x="9707" y="9228"/>
                        </a:lnTo>
                        <a:lnTo>
                          <a:pt x="9707" y="5069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777" name="Graphic 2">
                  <a:extLst>
                    <a:ext uri="{FF2B5EF4-FFF2-40B4-BE49-F238E27FC236}">
                      <a16:creationId xmlns:a16="http://schemas.microsoft.com/office/drawing/2014/main" id="{3905E5C7-B9A8-B4CA-F6FE-5FC65CF145E5}"/>
                    </a:ext>
                  </a:extLst>
                </p:cNvPr>
                <p:cNvGrpSpPr/>
                <p:nvPr/>
              </p:nvGrpSpPr>
              <p:grpSpPr>
                <a:xfrm>
                  <a:off x="1153633" y="1834300"/>
                  <a:ext cx="105701" cy="60041"/>
                  <a:chOff x="1153633" y="1834300"/>
                  <a:chExt cx="105701" cy="60041"/>
                </a:xfrm>
                <a:solidFill>
                  <a:srgbClr val="A87638"/>
                </a:solidFill>
              </p:grpSpPr>
              <p:sp>
                <p:nvSpPr>
                  <p:cNvPr id="3778" name="Freeform: Shape 3777">
                    <a:extLst>
                      <a:ext uri="{FF2B5EF4-FFF2-40B4-BE49-F238E27FC236}">
                        <a16:creationId xmlns:a16="http://schemas.microsoft.com/office/drawing/2014/main" id="{4CF28958-F8B1-6258-F935-2DAD120FDA61}"/>
                      </a:ext>
                    </a:extLst>
                  </p:cNvPr>
                  <p:cNvSpPr/>
                  <p:nvPr/>
                </p:nvSpPr>
                <p:spPr>
                  <a:xfrm>
                    <a:off x="1158426" y="1838854"/>
                    <a:ext cx="96113" cy="50813"/>
                  </a:xfrm>
                  <a:custGeom>
                    <a:avLst/>
                    <a:gdLst>
                      <a:gd name="connsiteX0" fmla="*/ 0 w 96113"/>
                      <a:gd name="connsiteY0" fmla="*/ 0 h 50813"/>
                      <a:gd name="connsiteX1" fmla="*/ 96114 w 96113"/>
                      <a:gd name="connsiteY1" fmla="*/ 0 h 50813"/>
                      <a:gd name="connsiteX2" fmla="*/ 96114 w 96113"/>
                      <a:gd name="connsiteY2" fmla="*/ 50813 h 50813"/>
                      <a:gd name="connsiteX3" fmla="*/ 0 w 96113"/>
                      <a:gd name="connsiteY3" fmla="*/ 50813 h 50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13" h="50813">
                        <a:moveTo>
                          <a:pt x="0" y="0"/>
                        </a:moveTo>
                        <a:lnTo>
                          <a:pt x="96114" y="0"/>
                        </a:lnTo>
                        <a:lnTo>
                          <a:pt x="96114" y="50813"/>
                        </a:lnTo>
                        <a:lnTo>
                          <a:pt x="0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79" name="Freeform: Shape 3778">
                    <a:extLst>
                      <a:ext uri="{FF2B5EF4-FFF2-40B4-BE49-F238E27FC236}">
                        <a16:creationId xmlns:a16="http://schemas.microsoft.com/office/drawing/2014/main" id="{DF11880F-6F4A-95BB-F8A6-910F44A847B9}"/>
                      </a:ext>
                    </a:extLst>
                  </p:cNvPr>
                  <p:cNvSpPr/>
                  <p:nvPr/>
                </p:nvSpPr>
                <p:spPr>
                  <a:xfrm>
                    <a:off x="1153633" y="1834300"/>
                    <a:ext cx="105701" cy="60041"/>
                  </a:xfrm>
                  <a:custGeom>
                    <a:avLst/>
                    <a:gdLst>
                      <a:gd name="connsiteX0" fmla="*/ 105701 w 105701"/>
                      <a:gd name="connsiteY0" fmla="*/ 60041 h 60041"/>
                      <a:gd name="connsiteX1" fmla="*/ 0 w 105701"/>
                      <a:gd name="connsiteY1" fmla="*/ 60041 h 60041"/>
                      <a:gd name="connsiteX2" fmla="*/ 0 w 105701"/>
                      <a:gd name="connsiteY2" fmla="*/ 0 h 60041"/>
                      <a:gd name="connsiteX3" fmla="*/ 105701 w 105701"/>
                      <a:gd name="connsiteY3" fmla="*/ 0 h 60041"/>
                      <a:gd name="connsiteX4" fmla="*/ 105701 w 105701"/>
                      <a:gd name="connsiteY4" fmla="*/ 60041 h 60041"/>
                      <a:gd name="connsiteX5" fmla="*/ 9587 w 105701"/>
                      <a:gd name="connsiteY5" fmla="*/ 50693 h 60041"/>
                      <a:gd name="connsiteX6" fmla="*/ 96114 w 105701"/>
                      <a:gd name="connsiteY6" fmla="*/ 50693 h 60041"/>
                      <a:gd name="connsiteX7" fmla="*/ 96114 w 105701"/>
                      <a:gd name="connsiteY7" fmla="*/ 9228 h 60041"/>
                      <a:gd name="connsiteX8" fmla="*/ 9587 w 105701"/>
                      <a:gd name="connsiteY8" fmla="*/ 9228 h 60041"/>
                      <a:gd name="connsiteX9" fmla="*/ 9587 w 105701"/>
                      <a:gd name="connsiteY9" fmla="*/ 50693 h 6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701" h="60041">
                        <a:moveTo>
                          <a:pt x="105701" y="60041"/>
                        </a:moveTo>
                        <a:lnTo>
                          <a:pt x="0" y="60041"/>
                        </a:lnTo>
                        <a:lnTo>
                          <a:pt x="0" y="0"/>
                        </a:lnTo>
                        <a:lnTo>
                          <a:pt x="105701" y="0"/>
                        </a:lnTo>
                        <a:lnTo>
                          <a:pt x="105701" y="60041"/>
                        </a:lnTo>
                        <a:close/>
                        <a:moveTo>
                          <a:pt x="9587" y="50693"/>
                        </a:moveTo>
                        <a:lnTo>
                          <a:pt x="96114" y="50693"/>
                        </a:lnTo>
                        <a:lnTo>
                          <a:pt x="96114" y="9228"/>
                        </a:lnTo>
                        <a:lnTo>
                          <a:pt x="9587" y="9228"/>
                        </a:lnTo>
                        <a:lnTo>
                          <a:pt x="9587" y="5069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780" name="Graphic 2">
                  <a:extLst>
                    <a:ext uri="{FF2B5EF4-FFF2-40B4-BE49-F238E27FC236}">
                      <a16:creationId xmlns:a16="http://schemas.microsoft.com/office/drawing/2014/main" id="{2DF5124D-F7EB-D50C-CA42-07FAC36063A5}"/>
                    </a:ext>
                  </a:extLst>
                </p:cNvPr>
                <p:cNvGrpSpPr/>
                <p:nvPr/>
              </p:nvGrpSpPr>
              <p:grpSpPr>
                <a:xfrm>
                  <a:off x="1249746" y="1834300"/>
                  <a:ext cx="105581" cy="60041"/>
                  <a:chOff x="1249746" y="1834300"/>
                  <a:chExt cx="105581" cy="60041"/>
                </a:xfrm>
                <a:solidFill>
                  <a:srgbClr val="A87638"/>
                </a:solidFill>
              </p:grpSpPr>
              <p:sp>
                <p:nvSpPr>
                  <p:cNvPr id="3781" name="Freeform: Shape 3780">
                    <a:extLst>
                      <a:ext uri="{FF2B5EF4-FFF2-40B4-BE49-F238E27FC236}">
                        <a16:creationId xmlns:a16="http://schemas.microsoft.com/office/drawing/2014/main" id="{C0003886-6E85-2B52-53DF-236DA3394EE5}"/>
                      </a:ext>
                    </a:extLst>
                  </p:cNvPr>
                  <p:cNvSpPr/>
                  <p:nvPr/>
                </p:nvSpPr>
                <p:spPr>
                  <a:xfrm>
                    <a:off x="1254540" y="1838854"/>
                    <a:ext cx="95993" cy="50813"/>
                  </a:xfrm>
                  <a:custGeom>
                    <a:avLst/>
                    <a:gdLst>
                      <a:gd name="connsiteX0" fmla="*/ 0 w 95993"/>
                      <a:gd name="connsiteY0" fmla="*/ 0 h 50813"/>
                      <a:gd name="connsiteX1" fmla="*/ 95994 w 95993"/>
                      <a:gd name="connsiteY1" fmla="*/ 0 h 50813"/>
                      <a:gd name="connsiteX2" fmla="*/ 95994 w 95993"/>
                      <a:gd name="connsiteY2" fmla="*/ 50813 h 50813"/>
                      <a:gd name="connsiteX3" fmla="*/ 0 w 95993"/>
                      <a:gd name="connsiteY3" fmla="*/ 50813 h 50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993" h="50813">
                        <a:moveTo>
                          <a:pt x="0" y="0"/>
                        </a:moveTo>
                        <a:lnTo>
                          <a:pt x="95994" y="0"/>
                        </a:lnTo>
                        <a:lnTo>
                          <a:pt x="95994" y="50813"/>
                        </a:lnTo>
                        <a:lnTo>
                          <a:pt x="0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82" name="Freeform: Shape 3781">
                    <a:extLst>
                      <a:ext uri="{FF2B5EF4-FFF2-40B4-BE49-F238E27FC236}">
                        <a16:creationId xmlns:a16="http://schemas.microsoft.com/office/drawing/2014/main" id="{05DA56AF-A781-338D-0A51-A61A152FE2DD}"/>
                      </a:ext>
                    </a:extLst>
                  </p:cNvPr>
                  <p:cNvSpPr/>
                  <p:nvPr/>
                </p:nvSpPr>
                <p:spPr>
                  <a:xfrm>
                    <a:off x="1249746" y="1834300"/>
                    <a:ext cx="105581" cy="60041"/>
                  </a:xfrm>
                  <a:custGeom>
                    <a:avLst/>
                    <a:gdLst>
                      <a:gd name="connsiteX0" fmla="*/ 105581 w 105581"/>
                      <a:gd name="connsiteY0" fmla="*/ 60041 h 60041"/>
                      <a:gd name="connsiteX1" fmla="*/ 0 w 105581"/>
                      <a:gd name="connsiteY1" fmla="*/ 60041 h 60041"/>
                      <a:gd name="connsiteX2" fmla="*/ 0 w 105581"/>
                      <a:gd name="connsiteY2" fmla="*/ 0 h 60041"/>
                      <a:gd name="connsiteX3" fmla="*/ 105581 w 105581"/>
                      <a:gd name="connsiteY3" fmla="*/ 0 h 60041"/>
                      <a:gd name="connsiteX4" fmla="*/ 105581 w 105581"/>
                      <a:gd name="connsiteY4" fmla="*/ 60041 h 60041"/>
                      <a:gd name="connsiteX5" fmla="*/ 9587 w 105581"/>
                      <a:gd name="connsiteY5" fmla="*/ 50693 h 60041"/>
                      <a:gd name="connsiteX6" fmla="*/ 95994 w 105581"/>
                      <a:gd name="connsiteY6" fmla="*/ 50693 h 60041"/>
                      <a:gd name="connsiteX7" fmla="*/ 95994 w 105581"/>
                      <a:gd name="connsiteY7" fmla="*/ 9228 h 60041"/>
                      <a:gd name="connsiteX8" fmla="*/ 9587 w 105581"/>
                      <a:gd name="connsiteY8" fmla="*/ 9228 h 60041"/>
                      <a:gd name="connsiteX9" fmla="*/ 9587 w 105581"/>
                      <a:gd name="connsiteY9" fmla="*/ 50693 h 6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581" h="60041">
                        <a:moveTo>
                          <a:pt x="105581" y="60041"/>
                        </a:moveTo>
                        <a:lnTo>
                          <a:pt x="0" y="60041"/>
                        </a:lnTo>
                        <a:lnTo>
                          <a:pt x="0" y="0"/>
                        </a:lnTo>
                        <a:lnTo>
                          <a:pt x="105581" y="0"/>
                        </a:lnTo>
                        <a:lnTo>
                          <a:pt x="105581" y="60041"/>
                        </a:lnTo>
                        <a:close/>
                        <a:moveTo>
                          <a:pt x="9587" y="50693"/>
                        </a:moveTo>
                        <a:lnTo>
                          <a:pt x="95994" y="50693"/>
                        </a:lnTo>
                        <a:lnTo>
                          <a:pt x="95994" y="9228"/>
                        </a:lnTo>
                        <a:lnTo>
                          <a:pt x="9587" y="9228"/>
                        </a:lnTo>
                        <a:lnTo>
                          <a:pt x="9587" y="5069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783" name="Graphic 2">
                  <a:extLst>
                    <a:ext uri="{FF2B5EF4-FFF2-40B4-BE49-F238E27FC236}">
                      <a16:creationId xmlns:a16="http://schemas.microsoft.com/office/drawing/2014/main" id="{3072B1CB-8D55-B622-40A4-8CB8368991A8}"/>
                    </a:ext>
                  </a:extLst>
                </p:cNvPr>
                <p:cNvGrpSpPr/>
                <p:nvPr/>
              </p:nvGrpSpPr>
              <p:grpSpPr>
                <a:xfrm>
                  <a:off x="1345740" y="1834300"/>
                  <a:ext cx="105701" cy="60041"/>
                  <a:chOff x="1345740" y="1834300"/>
                  <a:chExt cx="105701" cy="60041"/>
                </a:xfrm>
                <a:solidFill>
                  <a:srgbClr val="A87638"/>
                </a:solidFill>
              </p:grpSpPr>
              <p:sp>
                <p:nvSpPr>
                  <p:cNvPr id="3784" name="Freeform: Shape 3783">
                    <a:extLst>
                      <a:ext uri="{FF2B5EF4-FFF2-40B4-BE49-F238E27FC236}">
                        <a16:creationId xmlns:a16="http://schemas.microsoft.com/office/drawing/2014/main" id="{6D8142D7-FAFD-107B-0638-0D2717B91077}"/>
                      </a:ext>
                    </a:extLst>
                  </p:cNvPr>
                  <p:cNvSpPr/>
                  <p:nvPr/>
                </p:nvSpPr>
                <p:spPr>
                  <a:xfrm>
                    <a:off x="1350534" y="1838854"/>
                    <a:ext cx="96113" cy="50813"/>
                  </a:xfrm>
                  <a:custGeom>
                    <a:avLst/>
                    <a:gdLst>
                      <a:gd name="connsiteX0" fmla="*/ 0 w 96113"/>
                      <a:gd name="connsiteY0" fmla="*/ 0 h 50813"/>
                      <a:gd name="connsiteX1" fmla="*/ 96114 w 96113"/>
                      <a:gd name="connsiteY1" fmla="*/ 0 h 50813"/>
                      <a:gd name="connsiteX2" fmla="*/ 96114 w 96113"/>
                      <a:gd name="connsiteY2" fmla="*/ 50813 h 50813"/>
                      <a:gd name="connsiteX3" fmla="*/ 0 w 96113"/>
                      <a:gd name="connsiteY3" fmla="*/ 50813 h 50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13" h="50813">
                        <a:moveTo>
                          <a:pt x="0" y="0"/>
                        </a:moveTo>
                        <a:lnTo>
                          <a:pt x="96114" y="0"/>
                        </a:lnTo>
                        <a:lnTo>
                          <a:pt x="96114" y="50813"/>
                        </a:lnTo>
                        <a:lnTo>
                          <a:pt x="0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85" name="Freeform: Shape 3784">
                    <a:extLst>
                      <a:ext uri="{FF2B5EF4-FFF2-40B4-BE49-F238E27FC236}">
                        <a16:creationId xmlns:a16="http://schemas.microsoft.com/office/drawing/2014/main" id="{F07F5C1C-949A-EBE3-D803-21FEA0BAC337}"/>
                      </a:ext>
                    </a:extLst>
                  </p:cNvPr>
                  <p:cNvSpPr/>
                  <p:nvPr/>
                </p:nvSpPr>
                <p:spPr>
                  <a:xfrm>
                    <a:off x="1345740" y="1834300"/>
                    <a:ext cx="105701" cy="60041"/>
                  </a:xfrm>
                  <a:custGeom>
                    <a:avLst/>
                    <a:gdLst>
                      <a:gd name="connsiteX0" fmla="*/ 105701 w 105701"/>
                      <a:gd name="connsiteY0" fmla="*/ 60041 h 60041"/>
                      <a:gd name="connsiteX1" fmla="*/ 0 w 105701"/>
                      <a:gd name="connsiteY1" fmla="*/ 60041 h 60041"/>
                      <a:gd name="connsiteX2" fmla="*/ 0 w 105701"/>
                      <a:gd name="connsiteY2" fmla="*/ 0 h 60041"/>
                      <a:gd name="connsiteX3" fmla="*/ 105701 w 105701"/>
                      <a:gd name="connsiteY3" fmla="*/ 0 h 60041"/>
                      <a:gd name="connsiteX4" fmla="*/ 105701 w 105701"/>
                      <a:gd name="connsiteY4" fmla="*/ 60041 h 60041"/>
                      <a:gd name="connsiteX5" fmla="*/ 9587 w 105701"/>
                      <a:gd name="connsiteY5" fmla="*/ 50693 h 60041"/>
                      <a:gd name="connsiteX6" fmla="*/ 96114 w 105701"/>
                      <a:gd name="connsiteY6" fmla="*/ 50693 h 60041"/>
                      <a:gd name="connsiteX7" fmla="*/ 96114 w 105701"/>
                      <a:gd name="connsiteY7" fmla="*/ 9228 h 60041"/>
                      <a:gd name="connsiteX8" fmla="*/ 9587 w 105701"/>
                      <a:gd name="connsiteY8" fmla="*/ 9228 h 60041"/>
                      <a:gd name="connsiteX9" fmla="*/ 9587 w 105701"/>
                      <a:gd name="connsiteY9" fmla="*/ 50693 h 6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701" h="60041">
                        <a:moveTo>
                          <a:pt x="105701" y="60041"/>
                        </a:moveTo>
                        <a:lnTo>
                          <a:pt x="0" y="60041"/>
                        </a:lnTo>
                        <a:lnTo>
                          <a:pt x="0" y="0"/>
                        </a:lnTo>
                        <a:lnTo>
                          <a:pt x="105701" y="0"/>
                        </a:lnTo>
                        <a:lnTo>
                          <a:pt x="105701" y="60041"/>
                        </a:lnTo>
                        <a:close/>
                        <a:moveTo>
                          <a:pt x="9587" y="50693"/>
                        </a:moveTo>
                        <a:lnTo>
                          <a:pt x="96114" y="50693"/>
                        </a:lnTo>
                        <a:lnTo>
                          <a:pt x="96114" y="9228"/>
                        </a:lnTo>
                        <a:lnTo>
                          <a:pt x="9587" y="9228"/>
                        </a:lnTo>
                        <a:lnTo>
                          <a:pt x="9587" y="5069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786" name="Graphic 2">
                  <a:extLst>
                    <a:ext uri="{FF2B5EF4-FFF2-40B4-BE49-F238E27FC236}">
                      <a16:creationId xmlns:a16="http://schemas.microsoft.com/office/drawing/2014/main" id="{A65FB5F1-251C-FBFB-B2FB-B3EC468BA3EC}"/>
                    </a:ext>
                  </a:extLst>
                </p:cNvPr>
                <p:cNvGrpSpPr/>
                <p:nvPr/>
              </p:nvGrpSpPr>
              <p:grpSpPr>
                <a:xfrm>
                  <a:off x="1441734" y="1834300"/>
                  <a:ext cx="105701" cy="60041"/>
                  <a:chOff x="1441734" y="1834300"/>
                  <a:chExt cx="105701" cy="60041"/>
                </a:xfrm>
                <a:solidFill>
                  <a:srgbClr val="A87638"/>
                </a:solidFill>
              </p:grpSpPr>
              <p:sp>
                <p:nvSpPr>
                  <p:cNvPr id="3787" name="Freeform: Shape 3786">
                    <a:extLst>
                      <a:ext uri="{FF2B5EF4-FFF2-40B4-BE49-F238E27FC236}">
                        <a16:creationId xmlns:a16="http://schemas.microsoft.com/office/drawing/2014/main" id="{77721049-1191-89FF-8381-D145CBFC8308}"/>
                      </a:ext>
                    </a:extLst>
                  </p:cNvPr>
                  <p:cNvSpPr/>
                  <p:nvPr/>
                </p:nvSpPr>
                <p:spPr>
                  <a:xfrm>
                    <a:off x="1446648" y="1838854"/>
                    <a:ext cx="95993" cy="50813"/>
                  </a:xfrm>
                  <a:custGeom>
                    <a:avLst/>
                    <a:gdLst>
                      <a:gd name="connsiteX0" fmla="*/ 0 w 95993"/>
                      <a:gd name="connsiteY0" fmla="*/ 0 h 50813"/>
                      <a:gd name="connsiteX1" fmla="*/ 95994 w 95993"/>
                      <a:gd name="connsiteY1" fmla="*/ 0 h 50813"/>
                      <a:gd name="connsiteX2" fmla="*/ 95994 w 95993"/>
                      <a:gd name="connsiteY2" fmla="*/ 50813 h 50813"/>
                      <a:gd name="connsiteX3" fmla="*/ 0 w 95993"/>
                      <a:gd name="connsiteY3" fmla="*/ 50813 h 50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993" h="50813">
                        <a:moveTo>
                          <a:pt x="0" y="0"/>
                        </a:moveTo>
                        <a:lnTo>
                          <a:pt x="95994" y="0"/>
                        </a:lnTo>
                        <a:lnTo>
                          <a:pt x="95994" y="50813"/>
                        </a:lnTo>
                        <a:lnTo>
                          <a:pt x="0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88" name="Freeform: Shape 3787">
                    <a:extLst>
                      <a:ext uri="{FF2B5EF4-FFF2-40B4-BE49-F238E27FC236}">
                        <a16:creationId xmlns:a16="http://schemas.microsoft.com/office/drawing/2014/main" id="{8C753D7B-7AE9-D9CF-3B9D-A14FF02BFC16}"/>
                      </a:ext>
                    </a:extLst>
                  </p:cNvPr>
                  <p:cNvSpPr/>
                  <p:nvPr/>
                </p:nvSpPr>
                <p:spPr>
                  <a:xfrm>
                    <a:off x="1441734" y="1834300"/>
                    <a:ext cx="105701" cy="60041"/>
                  </a:xfrm>
                  <a:custGeom>
                    <a:avLst/>
                    <a:gdLst>
                      <a:gd name="connsiteX0" fmla="*/ 105701 w 105701"/>
                      <a:gd name="connsiteY0" fmla="*/ 60041 h 60041"/>
                      <a:gd name="connsiteX1" fmla="*/ 0 w 105701"/>
                      <a:gd name="connsiteY1" fmla="*/ 60041 h 60041"/>
                      <a:gd name="connsiteX2" fmla="*/ 0 w 105701"/>
                      <a:gd name="connsiteY2" fmla="*/ 0 h 60041"/>
                      <a:gd name="connsiteX3" fmla="*/ 105701 w 105701"/>
                      <a:gd name="connsiteY3" fmla="*/ 0 h 60041"/>
                      <a:gd name="connsiteX4" fmla="*/ 105701 w 105701"/>
                      <a:gd name="connsiteY4" fmla="*/ 60041 h 60041"/>
                      <a:gd name="connsiteX5" fmla="*/ 9707 w 105701"/>
                      <a:gd name="connsiteY5" fmla="*/ 50693 h 60041"/>
                      <a:gd name="connsiteX6" fmla="*/ 96234 w 105701"/>
                      <a:gd name="connsiteY6" fmla="*/ 50693 h 60041"/>
                      <a:gd name="connsiteX7" fmla="*/ 96234 w 105701"/>
                      <a:gd name="connsiteY7" fmla="*/ 9228 h 60041"/>
                      <a:gd name="connsiteX8" fmla="*/ 9707 w 105701"/>
                      <a:gd name="connsiteY8" fmla="*/ 9228 h 60041"/>
                      <a:gd name="connsiteX9" fmla="*/ 9707 w 105701"/>
                      <a:gd name="connsiteY9" fmla="*/ 50693 h 6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701" h="60041">
                        <a:moveTo>
                          <a:pt x="105701" y="60041"/>
                        </a:moveTo>
                        <a:lnTo>
                          <a:pt x="0" y="60041"/>
                        </a:lnTo>
                        <a:lnTo>
                          <a:pt x="0" y="0"/>
                        </a:lnTo>
                        <a:lnTo>
                          <a:pt x="105701" y="0"/>
                        </a:lnTo>
                        <a:lnTo>
                          <a:pt x="105701" y="60041"/>
                        </a:lnTo>
                        <a:close/>
                        <a:moveTo>
                          <a:pt x="9707" y="50693"/>
                        </a:moveTo>
                        <a:lnTo>
                          <a:pt x="96234" y="50693"/>
                        </a:lnTo>
                        <a:lnTo>
                          <a:pt x="96234" y="9228"/>
                        </a:lnTo>
                        <a:lnTo>
                          <a:pt x="9707" y="9228"/>
                        </a:lnTo>
                        <a:lnTo>
                          <a:pt x="9707" y="5069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789" name="Graphic 2">
                  <a:extLst>
                    <a:ext uri="{FF2B5EF4-FFF2-40B4-BE49-F238E27FC236}">
                      <a16:creationId xmlns:a16="http://schemas.microsoft.com/office/drawing/2014/main" id="{761020FF-90AC-B2AB-3181-5705B5AF148F}"/>
                    </a:ext>
                  </a:extLst>
                </p:cNvPr>
                <p:cNvGrpSpPr/>
                <p:nvPr/>
              </p:nvGrpSpPr>
              <p:grpSpPr>
                <a:xfrm>
                  <a:off x="1092753" y="1783487"/>
                  <a:ext cx="105701" cy="60041"/>
                  <a:chOff x="1092753" y="1783487"/>
                  <a:chExt cx="105701" cy="60041"/>
                </a:xfrm>
                <a:solidFill>
                  <a:srgbClr val="A87638"/>
                </a:solidFill>
              </p:grpSpPr>
              <p:sp>
                <p:nvSpPr>
                  <p:cNvPr id="3790" name="Freeform: Shape 3789">
                    <a:extLst>
                      <a:ext uri="{FF2B5EF4-FFF2-40B4-BE49-F238E27FC236}">
                        <a16:creationId xmlns:a16="http://schemas.microsoft.com/office/drawing/2014/main" id="{7DDFFDF7-07F4-D9F5-0B43-F204EDB48D45}"/>
                      </a:ext>
                    </a:extLst>
                  </p:cNvPr>
                  <p:cNvSpPr/>
                  <p:nvPr/>
                </p:nvSpPr>
                <p:spPr>
                  <a:xfrm>
                    <a:off x="1097666" y="1788160"/>
                    <a:ext cx="95993" cy="50813"/>
                  </a:xfrm>
                  <a:custGeom>
                    <a:avLst/>
                    <a:gdLst>
                      <a:gd name="connsiteX0" fmla="*/ 0 w 95993"/>
                      <a:gd name="connsiteY0" fmla="*/ 0 h 50813"/>
                      <a:gd name="connsiteX1" fmla="*/ 95994 w 95993"/>
                      <a:gd name="connsiteY1" fmla="*/ 0 h 50813"/>
                      <a:gd name="connsiteX2" fmla="*/ 95994 w 95993"/>
                      <a:gd name="connsiteY2" fmla="*/ 50813 h 50813"/>
                      <a:gd name="connsiteX3" fmla="*/ 0 w 95993"/>
                      <a:gd name="connsiteY3" fmla="*/ 50813 h 50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993" h="50813">
                        <a:moveTo>
                          <a:pt x="0" y="0"/>
                        </a:moveTo>
                        <a:lnTo>
                          <a:pt x="95994" y="0"/>
                        </a:lnTo>
                        <a:lnTo>
                          <a:pt x="95994" y="50813"/>
                        </a:lnTo>
                        <a:lnTo>
                          <a:pt x="0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91" name="Freeform: Shape 3790">
                    <a:extLst>
                      <a:ext uri="{FF2B5EF4-FFF2-40B4-BE49-F238E27FC236}">
                        <a16:creationId xmlns:a16="http://schemas.microsoft.com/office/drawing/2014/main" id="{41046967-E573-6DB1-A17D-3B83A78757BA}"/>
                      </a:ext>
                    </a:extLst>
                  </p:cNvPr>
                  <p:cNvSpPr/>
                  <p:nvPr/>
                </p:nvSpPr>
                <p:spPr>
                  <a:xfrm>
                    <a:off x="1092753" y="1783487"/>
                    <a:ext cx="105701" cy="60041"/>
                  </a:xfrm>
                  <a:custGeom>
                    <a:avLst/>
                    <a:gdLst>
                      <a:gd name="connsiteX0" fmla="*/ 105701 w 105701"/>
                      <a:gd name="connsiteY0" fmla="*/ 60041 h 60041"/>
                      <a:gd name="connsiteX1" fmla="*/ 0 w 105701"/>
                      <a:gd name="connsiteY1" fmla="*/ 60041 h 60041"/>
                      <a:gd name="connsiteX2" fmla="*/ 0 w 105701"/>
                      <a:gd name="connsiteY2" fmla="*/ 0 h 60041"/>
                      <a:gd name="connsiteX3" fmla="*/ 105701 w 105701"/>
                      <a:gd name="connsiteY3" fmla="*/ 0 h 60041"/>
                      <a:gd name="connsiteX4" fmla="*/ 105701 w 105701"/>
                      <a:gd name="connsiteY4" fmla="*/ 60041 h 60041"/>
                      <a:gd name="connsiteX5" fmla="*/ 9707 w 105701"/>
                      <a:gd name="connsiteY5" fmla="*/ 50813 h 60041"/>
                      <a:gd name="connsiteX6" fmla="*/ 96114 w 105701"/>
                      <a:gd name="connsiteY6" fmla="*/ 50813 h 60041"/>
                      <a:gd name="connsiteX7" fmla="*/ 96114 w 105701"/>
                      <a:gd name="connsiteY7" fmla="*/ 9348 h 60041"/>
                      <a:gd name="connsiteX8" fmla="*/ 9707 w 105701"/>
                      <a:gd name="connsiteY8" fmla="*/ 9348 h 60041"/>
                      <a:gd name="connsiteX9" fmla="*/ 9707 w 105701"/>
                      <a:gd name="connsiteY9" fmla="*/ 50813 h 6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701" h="60041">
                        <a:moveTo>
                          <a:pt x="105701" y="60041"/>
                        </a:moveTo>
                        <a:lnTo>
                          <a:pt x="0" y="60041"/>
                        </a:lnTo>
                        <a:lnTo>
                          <a:pt x="0" y="0"/>
                        </a:lnTo>
                        <a:lnTo>
                          <a:pt x="105701" y="0"/>
                        </a:lnTo>
                        <a:lnTo>
                          <a:pt x="105701" y="60041"/>
                        </a:lnTo>
                        <a:close/>
                        <a:moveTo>
                          <a:pt x="9707" y="50813"/>
                        </a:moveTo>
                        <a:lnTo>
                          <a:pt x="96114" y="50813"/>
                        </a:lnTo>
                        <a:lnTo>
                          <a:pt x="96114" y="9348"/>
                        </a:lnTo>
                        <a:lnTo>
                          <a:pt x="9707" y="9348"/>
                        </a:lnTo>
                        <a:lnTo>
                          <a:pt x="9707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792" name="Graphic 2">
                  <a:extLst>
                    <a:ext uri="{FF2B5EF4-FFF2-40B4-BE49-F238E27FC236}">
                      <a16:creationId xmlns:a16="http://schemas.microsoft.com/office/drawing/2014/main" id="{2AD20DF3-7704-E15D-B140-33ACE9A40690}"/>
                    </a:ext>
                  </a:extLst>
                </p:cNvPr>
                <p:cNvGrpSpPr/>
                <p:nvPr/>
              </p:nvGrpSpPr>
              <p:grpSpPr>
                <a:xfrm>
                  <a:off x="1188866" y="1783487"/>
                  <a:ext cx="105701" cy="60041"/>
                  <a:chOff x="1188866" y="1783487"/>
                  <a:chExt cx="105701" cy="60041"/>
                </a:xfrm>
                <a:solidFill>
                  <a:srgbClr val="A87638"/>
                </a:solidFill>
              </p:grpSpPr>
              <p:sp>
                <p:nvSpPr>
                  <p:cNvPr id="3793" name="Freeform: Shape 3792">
                    <a:extLst>
                      <a:ext uri="{FF2B5EF4-FFF2-40B4-BE49-F238E27FC236}">
                        <a16:creationId xmlns:a16="http://schemas.microsoft.com/office/drawing/2014/main" id="{24CE6B12-163A-CD6E-30F2-B95D6229C484}"/>
                      </a:ext>
                    </a:extLst>
                  </p:cNvPr>
                  <p:cNvSpPr/>
                  <p:nvPr/>
                </p:nvSpPr>
                <p:spPr>
                  <a:xfrm>
                    <a:off x="1193660" y="1788160"/>
                    <a:ext cx="96113" cy="50813"/>
                  </a:xfrm>
                  <a:custGeom>
                    <a:avLst/>
                    <a:gdLst>
                      <a:gd name="connsiteX0" fmla="*/ 0 w 96113"/>
                      <a:gd name="connsiteY0" fmla="*/ 0 h 50813"/>
                      <a:gd name="connsiteX1" fmla="*/ 96114 w 96113"/>
                      <a:gd name="connsiteY1" fmla="*/ 0 h 50813"/>
                      <a:gd name="connsiteX2" fmla="*/ 96114 w 96113"/>
                      <a:gd name="connsiteY2" fmla="*/ 50813 h 50813"/>
                      <a:gd name="connsiteX3" fmla="*/ 0 w 96113"/>
                      <a:gd name="connsiteY3" fmla="*/ 50813 h 50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13" h="50813">
                        <a:moveTo>
                          <a:pt x="0" y="0"/>
                        </a:moveTo>
                        <a:lnTo>
                          <a:pt x="96114" y="0"/>
                        </a:lnTo>
                        <a:lnTo>
                          <a:pt x="96114" y="50813"/>
                        </a:lnTo>
                        <a:lnTo>
                          <a:pt x="0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94" name="Freeform: Shape 3793">
                    <a:extLst>
                      <a:ext uri="{FF2B5EF4-FFF2-40B4-BE49-F238E27FC236}">
                        <a16:creationId xmlns:a16="http://schemas.microsoft.com/office/drawing/2014/main" id="{DD2FFAB6-EB1E-BBBA-ECBD-30830277D78A}"/>
                      </a:ext>
                    </a:extLst>
                  </p:cNvPr>
                  <p:cNvSpPr/>
                  <p:nvPr/>
                </p:nvSpPr>
                <p:spPr>
                  <a:xfrm>
                    <a:off x="1188866" y="1783487"/>
                    <a:ext cx="105701" cy="60041"/>
                  </a:xfrm>
                  <a:custGeom>
                    <a:avLst/>
                    <a:gdLst>
                      <a:gd name="connsiteX0" fmla="*/ 105701 w 105701"/>
                      <a:gd name="connsiteY0" fmla="*/ 60041 h 60041"/>
                      <a:gd name="connsiteX1" fmla="*/ 0 w 105701"/>
                      <a:gd name="connsiteY1" fmla="*/ 60041 h 60041"/>
                      <a:gd name="connsiteX2" fmla="*/ 0 w 105701"/>
                      <a:gd name="connsiteY2" fmla="*/ 0 h 60041"/>
                      <a:gd name="connsiteX3" fmla="*/ 105701 w 105701"/>
                      <a:gd name="connsiteY3" fmla="*/ 0 h 60041"/>
                      <a:gd name="connsiteX4" fmla="*/ 105701 w 105701"/>
                      <a:gd name="connsiteY4" fmla="*/ 60041 h 60041"/>
                      <a:gd name="connsiteX5" fmla="*/ 9587 w 105701"/>
                      <a:gd name="connsiteY5" fmla="*/ 50813 h 60041"/>
                      <a:gd name="connsiteX6" fmla="*/ 96114 w 105701"/>
                      <a:gd name="connsiteY6" fmla="*/ 50813 h 60041"/>
                      <a:gd name="connsiteX7" fmla="*/ 96114 w 105701"/>
                      <a:gd name="connsiteY7" fmla="*/ 9348 h 60041"/>
                      <a:gd name="connsiteX8" fmla="*/ 9587 w 105701"/>
                      <a:gd name="connsiteY8" fmla="*/ 9348 h 60041"/>
                      <a:gd name="connsiteX9" fmla="*/ 9587 w 105701"/>
                      <a:gd name="connsiteY9" fmla="*/ 50813 h 6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701" h="60041">
                        <a:moveTo>
                          <a:pt x="105701" y="60041"/>
                        </a:moveTo>
                        <a:lnTo>
                          <a:pt x="0" y="60041"/>
                        </a:lnTo>
                        <a:lnTo>
                          <a:pt x="0" y="0"/>
                        </a:lnTo>
                        <a:lnTo>
                          <a:pt x="105701" y="0"/>
                        </a:lnTo>
                        <a:lnTo>
                          <a:pt x="105701" y="60041"/>
                        </a:lnTo>
                        <a:close/>
                        <a:moveTo>
                          <a:pt x="9587" y="50813"/>
                        </a:moveTo>
                        <a:lnTo>
                          <a:pt x="96114" y="50813"/>
                        </a:lnTo>
                        <a:lnTo>
                          <a:pt x="96114" y="9348"/>
                        </a:lnTo>
                        <a:lnTo>
                          <a:pt x="9587" y="9348"/>
                        </a:lnTo>
                        <a:lnTo>
                          <a:pt x="9587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795" name="Graphic 2">
                  <a:extLst>
                    <a:ext uri="{FF2B5EF4-FFF2-40B4-BE49-F238E27FC236}">
                      <a16:creationId xmlns:a16="http://schemas.microsoft.com/office/drawing/2014/main" id="{103229CB-6C8D-3922-FA3E-B04335920DC9}"/>
                    </a:ext>
                  </a:extLst>
                </p:cNvPr>
                <p:cNvGrpSpPr/>
                <p:nvPr/>
              </p:nvGrpSpPr>
              <p:grpSpPr>
                <a:xfrm>
                  <a:off x="1284860" y="1783487"/>
                  <a:ext cx="105701" cy="60041"/>
                  <a:chOff x="1284860" y="1783487"/>
                  <a:chExt cx="105701" cy="60041"/>
                </a:xfrm>
                <a:solidFill>
                  <a:srgbClr val="A87638"/>
                </a:solidFill>
              </p:grpSpPr>
              <p:sp>
                <p:nvSpPr>
                  <p:cNvPr id="3796" name="Freeform: Shape 3795">
                    <a:extLst>
                      <a:ext uri="{FF2B5EF4-FFF2-40B4-BE49-F238E27FC236}">
                        <a16:creationId xmlns:a16="http://schemas.microsoft.com/office/drawing/2014/main" id="{75B536D2-677D-E5B6-59A3-C14D2A158468}"/>
                      </a:ext>
                    </a:extLst>
                  </p:cNvPr>
                  <p:cNvSpPr/>
                  <p:nvPr/>
                </p:nvSpPr>
                <p:spPr>
                  <a:xfrm>
                    <a:off x="1289774" y="1788160"/>
                    <a:ext cx="95993" cy="50813"/>
                  </a:xfrm>
                  <a:custGeom>
                    <a:avLst/>
                    <a:gdLst>
                      <a:gd name="connsiteX0" fmla="*/ 0 w 95993"/>
                      <a:gd name="connsiteY0" fmla="*/ 0 h 50813"/>
                      <a:gd name="connsiteX1" fmla="*/ 95994 w 95993"/>
                      <a:gd name="connsiteY1" fmla="*/ 0 h 50813"/>
                      <a:gd name="connsiteX2" fmla="*/ 95994 w 95993"/>
                      <a:gd name="connsiteY2" fmla="*/ 50813 h 50813"/>
                      <a:gd name="connsiteX3" fmla="*/ 0 w 95993"/>
                      <a:gd name="connsiteY3" fmla="*/ 50813 h 50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993" h="50813">
                        <a:moveTo>
                          <a:pt x="0" y="0"/>
                        </a:moveTo>
                        <a:lnTo>
                          <a:pt x="95994" y="0"/>
                        </a:lnTo>
                        <a:lnTo>
                          <a:pt x="95994" y="50813"/>
                        </a:lnTo>
                        <a:lnTo>
                          <a:pt x="0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97" name="Freeform: Shape 3796">
                    <a:extLst>
                      <a:ext uri="{FF2B5EF4-FFF2-40B4-BE49-F238E27FC236}">
                        <a16:creationId xmlns:a16="http://schemas.microsoft.com/office/drawing/2014/main" id="{51E1D96B-F26F-4B71-246B-E872D3761546}"/>
                      </a:ext>
                    </a:extLst>
                  </p:cNvPr>
                  <p:cNvSpPr/>
                  <p:nvPr/>
                </p:nvSpPr>
                <p:spPr>
                  <a:xfrm>
                    <a:off x="1284860" y="1783487"/>
                    <a:ext cx="105701" cy="60041"/>
                  </a:xfrm>
                  <a:custGeom>
                    <a:avLst/>
                    <a:gdLst>
                      <a:gd name="connsiteX0" fmla="*/ 105701 w 105701"/>
                      <a:gd name="connsiteY0" fmla="*/ 60041 h 60041"/>
                      <a:gd name="connsiteX1" fmla="*/ 0 w 105701"/>
                      <a:gd name="connsiteY1" fmla="*/ 60041 h 60041"/>
                      <a:gd name="connsiteX2" fmla="*/ 0 w 105701"/>
                      <a:gd name="connsiteY2" fmla="*/ 0 h 60041"/>
                      <a:gd name="connsiteX3" fmla="*/ 105701 w 105701"/>
                      <a:gd name="connsiteY3" fmla="*/ 0 h 60041"/>
                      <a:gd name="connsiteX4" fmla="*/ 105701 w 105701"/>
                      <a:gd name="connsiteY4" fmla="*/ 60041 h 60041"/>
                      <a:gd name="connsiteX5" fmla="*/ 9707 w 105701"/>
                      <a:gd name="connsiteY5" fmla="*/ 50813 h 60041"/>
                      <a:gd name="connsiteX6" fmla="*/ 96114 w 105701"/>
                      <a:gd name="connsiteY6" fmla="*/ 50813 h 60041"/>
                      <a:gd name="connsiteX7" fmla="*/ 96114 w 105701"/>
                      <a:gd name="connsiteY7" fmla="*/ 9348 h 60041"/>
                      <a:gd name="connsiteX8" fmla="*/ 9707 w 105701"/>
                      <a:gd name="connsiteY8" fmla="*/ 9348 h 60041"/>
                      <a:gd name="connsiteX9" fmla="*/ 9707 w 105701"/>
                      <a:gd name="connsiteY9" fmla="*/ 50813 h 6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701" h="60041">
                        <a:moveTo>
                          <a:pt x="105701" y="60041"/>
                        </a:moveTo>
                        <a:lnTo>
                          <a:pt x="0" y="60041"/>
                        </a:lnTo>
                        <a:lnTo>
                          <a:pt x="0" y="0"/>
                        </a:lnTo>
                        <a:lnTo>
                          <a:pt x="105701" y="0"/>
                        </a:lnTo>
                        <a:lnTo>
                          <a:pt x="105701" y="60041"/>
                        </a:lnTo>
                        <a:close/>
                        <a:moveTo>
                          <a:pt x="9707" y="50813"/>
                        </a:moveTo>
                        <a:lnTo>
                          <a:pt x="96114" y="50813"/>
                        </a:lnTo>
                        <a:lnTo>
                          <a:pt x="96114" y="9348"/>
                        </a:lnTo>
                        <a:lnTo>
                          <a:pt x="9707" y="9348"/>
                        </a:lnTo>
                        <a:lnTo>
                          <a:pt x="9707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798" name="Graphic 2">
                  <a:extLst>
                    <a:ext uri="{FF2B5EF4-FFF2-40B4-BE49-F238E27FC236}">
                      <a16:creationId xmlns:a16="http://schemas.microsoft.com/office/drawing/2014/main" id="{E34D1382-5EC5-03C3-408C-EE85D131F4EE}"/>
                    </a:ext>
                  </a:extLst>
                </p:cNvPr>
                <p:cNvGrpSpPr/>
                <p:nvPr/>
              </p:nvGrpSpPr>
              <p:grpSpPr>
                <a:xfrm>
                  <a:off x="1380974" y="1783487"/>
                  <a:ext cx="105701" cy="60041"/>
                  <a:chOff x="1380974" y="1783487"/>
                  <a:chExt cx="105701" cy="60041"/>
                </a:xfrm>
                <a:solidFill>
                  <a:srgbClr val="A87638"/>
                </a:solidFill>
              </p:grpSpPr>
              <p:sp>
                <p:nvSpPr>
                  <p:cNvPr id="3799" name="Freeform: Shape 3798">
                    <a:extLst>
                      <a:ext uri="{FF2B5EF4-FFF2-40B4-BE49-F238E27FC236}">
                        <a16:creationId xmlns:a16="http://schemas.microsoft.com/office/drawing/2014/main" id="{00383DBD-1336-9F93-83CB-5BED738112AC}"/>
                      </a:ext>
                    </a:extLst>
                  </p:cNvPr>
                  <p:cNvSpPr/>
                  <p:nvPr/>
                </p:nvSpPr>
                <p:spPr>
                  <a:xfrm>
                    <a:off x="1385768" y="1788160"/>
                    <a:ext cx="96113" cy="50813"/>
                  </a:xfrm>
                  <a:custGeom>
                    <a:avLst/>
                    <a:gdLst>
                      <a:gd name="connsiteX0" fmla="*/ 0 w 96113"/>
                      <a:gd name="connsiteY0" fmla="*/ 0 h 50813"/>
                      <a:gd name="connsiteX1" fmla="*/ 96114 w 96113"/>
                      <a:gd name="connsiteY1" fmla="*/ 0 h 50813"/>
                      <a:gd name="connsiteX2" fmla="*/ 96114 w 96113"/>
                      <a:gd name="connsiteY2" fmla="*/ 50813 h 50813"/>
                      <a:gd name="connsiteX3" fmla="*/ 0 w 96113"/>
                      <a:gd name="connsiteY3" fmla="*/ 50813 h 50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13" h="50813">
                        <a:moveTo>
                          <a:pt x="0" y="0"/>
                        </a:moveTo>
                        <a:lnTo>
                          <a:pt x="96114" y="0"/>
                        </a:lnTo>
                        <a:lnTo>
                          <a:pt x="96114" y="50813"/>
                        </a:lnTo>
                        <a:lnTo>
                          <a:pt x="0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00" name="Freeform: Shape 3799">
                    <a:extLst>
                      <a:ext uri="{FF2B5EF4-FFF2-40B4-BE49-F238E27FC236}">
                        <a16:creationId xmlns:a16="http://schemas.microsoft.com/office/drawing/2014/main" id="{1915B9BD-C3C5-90BC-0B09-092D06EE661D}"/>
                      </a:ext>
                    </a:extLst>
                  </p:cNvPr>
                  <p:cNvSpPr/>
                  <p:nvPr/>
                </p:nvSpPr>
                <p:spPr>
                  <a:xfrm>
                    <a:off x="1380974" y="1783487"/>
                    <a:ext cx="105701" cy="60041"/>
                  </a:xfrm>
                  <a:custGeom>
                    <a:avLst/>
                    <a:gdLst>
                      <a:gd name="connsiteX0" fmla="*/ 105701 w 105701"/>
                      <a:gd name="connsiteY0" fmla="*/ 60041 h 60041"/>
                      <a:gd name="connsiteX1" fmla="*/ 0 w 105701"/>
                      <a:gd name="connsiteY1" fmla="*/ 60041 h 60041"/>
                      <a:gd name="connsiteX2" fmla="*/ 0 w 105701"/>
                      <a:gd name="connsiteY2" fmla="*/ 0 h 60041"/>
                      <a:gd name="connsiteX3" fmla="*/ 105701 w 105701"/>
                      <a:gd name="connsiteY3" fmla="*/ 0 h 60041"/>
                      <a:gd name="connsiteX4" fmla="*/ 105701 w 105701"/>
                      <a:gd name="connsiteY4" fmla="*/ 60041 h 60041"/>
                      <a:gd name="connsiteX5" fmla="*/ 9587 w 105701"/>
                      <a:gd name="connsiteY5" fmla="*/ 50813 h 60041"/>
                      <a:gd name="connsiteX6" fmla="*/ 95994 w 105701"/>
                      <a:gd name="connsiteY6" fmla="*/ 50813 h 60041"/>
                      <a:gd name="connsiteX7" fmla="*/ 95994 w 105701"/>
                      <a:gd name="connsiteY7" fmla="*/ 9348 h 60041"/>
                      <a:gd name="connsiteX8" fmla="*/ 9587 w 105701"/>
                      <a:gd name="connsiteY8" fmla="*/ 9348 h 60041"/>
                      <a:gd name="connsiteX9" fmla="*/ 9587 w 105701"/>
                      <a:gd name="connsiteY9" fmla="*/ 50813 h 6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701" h="60041">
                        <a:moveTo>
                          <a:pt x="105701" y="60041"/>
                        </a:moveTo>
                        <a:lnTo>
                          <a:pt x="0" y="60041"/>
                        </a:lnTo>
                        <a:lnTo>
                          <a:pt x="0" y="0"/>
                        </a:lnTo>
                        <a:lnTo>
                          <a:pt x="105701" y="0"/>
                        </a:lnTo>
                        <a:lnTo>
                          <a:pt x="105701" y="60041"/>
                        </a:lnTo>
                        <a:close/>
                        <a:moveTo>
                          <a:pt x="9587" y="50813"/>
                        </a:moveTo>
                        <a:lnTo>
                          <a:pt x="95994" y="50813"/>
                        </a:lnTo>
                        <a:lnTo>
                          <a:pt x="95994" y="9348"/>
                        </a:lnTo>
                        <a:lnTo>
                          <a:pt x="9587" y="9348"/>
                        </a:lnTo>
                        <a:lnTo>
                          <a:pt x="9587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801" name="Graphic 2">
                  <a:extLst>
                    <a:ext uri="{FF2B5EF4-FFF2-40B4-BE49-F238E27FC236}">
                      <a16:creationId xmlns:a16="http://schemas.microsoft.com/office/drawing/2014/main" id="{04A64772-FC88-BA7A-E922-FDBC605CE796}"/>
                    </a:ext>
                  </a:extLst>
                </p:cNvPr>
                <p:cNvGrpSpPr/>
                <p:nvPr/>
              </p:nvGrpSpPr>
              <p:grpSpPr>
                <a:xfrm>
                  <a:off x="1476968" y="1783487"/>
                  <a:ext cx="105701" cy="60041"/>
                  <a:chOff x="1476968" y="1783487"/>
                  <a:chExt cx="105701" cy="60041"/>
                </a:xfrm>
                <a:solidFill>
                  <a:srgbClr val="A87638"/>
                </a:solidFill>
              </p:grpSpPr>
              <p:sp>
                <p:nvSpPr>
                  <p:cNvPr id="3802" name="Freeform: Shape 3801">
                    <a:extLst>
                      <a:ext uri="{FF2B5EF4-FFF2-40B4-BE49-F238E27FC236}">
                        <a16:creationId xmlns:a16="http://schemas.microsoft.com/office/drawing/2014/main" id="{8B423D7A-5A27-ED97-EFBC-4F6720A0D213}"/>
                      </a:ext>
                    </a:extLst>
                  </p:cNvPr>
                  <p:cNvSpPr/>
                  <p:nvPr/>
                </p:nvSpPr>
                <p:spPr>
                  <a:xfrm>
                    <a:off x="1481881" y="1788160"/>
                    <a:ext cx="95993" cy="50813"/>
                  </a:xfrm>
                  <a:custGeom>
                    <a:avLst/>
                    <a:gdLst>
                      <a:gd name="connsiteX0" fmla="*/ 0 w 95993"/>
                      <a:gd name="connsiteY0" fmla="*/ 0 h 50813"/>
                      <a:gd name="connsiteX1" fmla="*/ 95994 w 95993"/>
                      <a:gd name="connsiteY1" fmla="*/ 0 h 50813"/>
                      <a:gd name="connsiteX2" fmla="*/ 95994 w 95993"/>
                      <a:gd name="connsiteY2" fmla="*/ 50813 h 50813"/>
                      <a:gd name="connsiteX3" fmla="*/ 0 w 95993"/>
                      <a:gd name="connsiteY3" fmla="*/ 50813 h 50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993" h="50813">
                        <a:moveTo>
                          <a:pt x="0" y="0"/>
                        </a:moveTo>
                        <a:lnTo>
                          <a:pt x="95994" y="0"/>
                        </a:lnTo>
                        <a:lnTo>
                          <a:pt x="95994" y="50813"/>
                        </a:lnTo>
                        <a:lnTo>
                          <a:pt x="0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03" name="Freeform: Shape 3802">
                    <a:extLst>
                      <a:ext uri="{FF2B5EF4-FFF2-40B4-BE49-F238E27FC236}">
                        <a16:creationId xmlns:a16="http://schemas.microsoft.com/office/drawing/2014/main" id="{EE31102E-1507-5D58-0480-12F205A6A69D}"/>
                      </a:ext>
                    </a:extLst>
                  </p:cNvPr>
                  <p:cNvSpPr/>
                  <p:nvPr/>
                </p:nvSpPr>
                <p:spPr>
                  <a:xfrm>
                    <a:off x="1476968" y="1783487"/>
                    <a:ext cx="105701" cy="60041"/>
                  </a:xfrm>
                  <a:custGeom>
                    <a:avLst/>
                    <a:gdLst>
                      <a:gd name="connsiteX0" fmla="*/ 105701 w 105701"/>
                      <a:gd name="connsiteY0" fmla="*/ 60041 h 60041"/>
                      <a:gd name="connsiteX1" fmla="*/ 0 w 105701"/>
                      <a:gd name="connsiteY1" fmla="*/ 60041 h 60041"/>
                      <a:gd name="connsiteX2" fmla="*/ 0 w 105701"/>
                      <a:gd name="connsiteY2" fmla="*/ 0 h 60041"/>
                      <a:gd name="connsiteX3" fmla="*/ 105701 w 105701"/>
                      <a:gd name="connsiteY3" fmla="*/ 0 h 60041"/>
                      <a:gd name="connsiteX4" fmla="*/ 105701 w 105701"/>
                      <a:gd name="connsiteY4" fmla="*/ 60041 h 60041"/>
                      <a:gd name="connsiteX5" fmla="*/ 9707 w 105701"/>
                      <a:gd name="connsiteY5" fmla="*/ 50813 h 60041"/>
                      <a:gd name="connsiteX6" fmla="*/ 96234 w 105701"/>
                      <a:gd name="connsiteY6" fmla="*/ 50813 h 60041"/>
                      <a:gd name="connsiteX7" fmla="*/ 96234 w 105701"/>
                      <a:gd name="connsiteY7" fmla="*/ 9348 h 60041"/>
                      <a:gd name="connsiteX8" fmla="*/ 9707 w 105701"/>
                      <a:gd name="connsiteY8" fmla="*/ 9348 h 60041"/>
                      <a:gd name="connsiteX9" fmla="*/ 9707 w 105701"/>
                      <a:gd name="connsiteY9" fmla="*/ 50813 h 6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701" h="60041">
                        <a:moveTo>
                          <a:pt x="105701" y="60041"/>
                        </a:moveTo>
                        <a:lnTo>
                          <a:pt x="0" y="60041"/>
                        </a:lnTo>
                        <a:lnTo>
                          <a:pt x="0" y="0"/>
                        </a:lnTo>
                        <a:lnTo>
                          <a:pt x="105701" y="0"/>
                        </a:lnTo>
                        <a:lnTo>
                          <a:pt x="105701" y="60041"/>
                        </a:lnTo>
                        <a:close/>
                        <a:moveTo>
                          <a:pt x="9707" y="50813"/>
                        </a:moveTo>
                        <a:lnTo>
                          <a:pt x="96234" y="50813"/>
                        </a:lnTo>
                        <a:lnTo>
                          <a:pt x="96234" y="9348"/>
                        </a:lnTo>
                        <a:lnTo>
                          <a:pt x="9707" y="9348"/>
                        </a:lnTo>
                        <a:lnTo>
                          <a:pt x="9707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804" name="Graphic 2">
                  <a:extLst>
                    <a:ext uri="{FF2B5EF4-FFF2-40B4-BE49-F238E27FC236}">
                      <a16:creationId xmlns:a16="http://schemas.microsoft.com/office/drawing/2014/main" id="{CC4646B6-19E6-D6D2-FE7F-C7AECA9A5BDA}"/>
                    </a:ext>
                  </a:extLst>
                </p:cNvPr>
                <p:cNvGrpSpPr/>
                <p:nvPr/>
              </p:nvGrpSpPr>
              <p:grpSpPr>
                <a:xfrm>
                  <a:off x="1044696" y="1732673"/>
                  <a:ext cx="105701" cy="60041"/>
                  <a:chOff x="1044696" y="1732673"/>
                  <a:chExt cx="105701" cy="60041"/>
                </a:xfrm>
                <a:solidFill>
                  <a:srgbClr val="A87638"/>
                </a:solidFill>
              </p:grpSpPr>
              <p:sp>
                <p:nvSpPr>
                  <p:cNvPr id="3805" name="Freeform: Shape 3804">
                    <a:extLst>
                      <a:ext uri="{FF2B5EF4-FFF2-40B4-BE49-F238E27FC236}">
                        <a16:creationId xmlns:a16="http://schemas.microsoft.com/office/drawing/2014/main" id="{3281B1C8-E197-D850-A6C5-4746CFCF33EC}"/>
                      </a:ext>
                    </a:extLst>
                  </p:cNvPr>
                  <p:cNvSpPr/>
                  <p:nvPr/>
                </p:nvSpPr>
                <p:spPr>
                  <a:xfrm>
                    <a:off x="1049609" y="1737347"/>
                    <a:ext cx="96113" cy="50813"/>
                  </a:xfrm>
                  <a:custGeom>
                    <a:avLst/>
                    <a:gdLst>
                      <a:gd name="connsiteX0" fmla="*/ 0 w 96113"/>
                      <a:gd name="connsiteY0" fmla="*/ 0 h 50813"/>
                      <a:gd name="connsiteX1" fmla="*/ 96114 w 96113"/>
                      <a:gd name="connsiteY1" fmla="*/ 0 h 50813"/>
                      <a:gd name="connsiteX2" fmla="*/ 96114 w 96113"/>
                      <a:gd name="connsiteY2" fmla="*/ 50813 h 50813"/>
                      <a:gd name="connsiteX3" fmla="*/ 0 w 96113"/>
                      <a:gd name="connsiteY3" fmla="*/ 50813 h 50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13" h="50813">
                        <a:moveTo>
                          <a:pt x="0" y="0"/>
                        </a:moveTo>
                        <a:lnTo>
                          <a:pt x="96114" y="0"/>
                        </a:lnTo>
                        <a:lnTo>
                          <a:pt x="96114" y="50813"/>
                        </a:lnTo>
                        <a:lnTo>
                          <a:pt x="0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06" name="Freeform: Shape 3805">
                    <a:extLst>
                      <a:ext uri="{FF2B5EF4-FFF2-40B4-BE49-F238E27FC236}">
                        <a16:creationId xmlns:a16="http://schemas.microsoft.com/office/drawing/2014/main" id="{3434FF44-57B4-01C6-8B8D-C3B7C42E1545}"/>
                      </a:ext>
                    </a:extLst>
                  </p:cNvPr>
                  <p:cNvSpPr/>
                  <p:nvPr/>
                </p:nvSpPr>
                <p:spPr>
                  <a:xfrm>
                    <a:off x="1044696" y="1732673"/>
                    <a:ext cx="105701" cy="60041"/>
                  </a:xfrm>
                  <a:custGeom>
                    <a:avLst/>
                    <a:gdLst>
                      <a:gd name="connsiteX0" fmla="*/ 105701 w 105701"/>
                      <a:gd name="connsiteY0" fmla="*/ 60041 h 60041"/>
                      <a:gd name="connsiteX1" fmla="*/ 0 w 105701"/>
                      <a:gd name="connsiteY1" fmla="*/ 60041 h 60041"/>
                      <a:gd name="connsiteX2" fmla="*/ 0 w 105701"/>
                      <a:gd name="connsiteY2" fmla="*/ 0 h 60041"/>
                      <a:gd name="connsiteX3" fmla="*/ 105701 w 105701"/>
                      <a:gd name="connsiteY3" fmla="*/ 0 h 60041"/>
                      <a:gd name="connsiteX4" fmla="*/ 105701 w 105701"/>
                      <a:gd name="connsiteY4" fmla="*/ 60041 h 60041"/>
                      <a:gd name="connsiteX5" fmla="*/ 9707 w 105701"/>
                      <a:gd name="connsiteY5" fmla="*/ 50813 h 60041"/>
                      <a:gd name="connsiteX6" fmla="*/ 96114 w 105701"/>
                      <a:gd name="connsiteY6" fmla="*/ 50813 h 60041"/>
                      <a:gd name="connsiteX7" fmla="*/ 96114 w 105701"/>
                      <a:gd name="connsiteY7" fmla="*/ 9348 h 60041"/>
                      <a:gd name="connsiteX8" fmla="*/ 9707 w 105701"/>
                      <a:gd name="connsiteY8" fmla="*/ 9348 h 60041"/>
                      <a:gd name="connsiteX9" fmla="*/ 9707 w 105701"/>
                      <a:gd name="connsiteY9" fmla="*/ 50813 h 6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701" h="60041">
                        <a:moveTo>
                          <a:pt x="105701" y="60041"/>
                        </a:moveTo>
                        <a:lnTo>
                          <a:pt x="0" y="60041"/>
                        </a:lnTo>
                        <a:lnTo>
                          <a:pt x="0" y="0"/>
                        </a:lnTo>
                        <a:lnTo>
                          <a:pt x="105701" y="0"/>
                        </a:lnTo>
                        <a:lnTo>
                          <a:pt x="105701" y="60041"/>
                        </a:lnTo>
                        <a:close/>
                        <a:moveTo>
                          <a:pt x="9707" y="50813"/>
                        </a:moveTo>
                        <a:lnTo>
                          <a:pt x="96114" y="50813"/>
                        </a:lnTo>
                        <a:lnTo>
                          <a:pt x="96114" y="9348"/>
                        </a:lnTo>
                        <a:lnTo>
                          <a:pt x="9707" y="9348"/>
                        </a:lnTo>
                        <a:lnTo>
                          <a:pt x="9707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807" name="Graphic 2">
                  <a:extLst>
                    <a:ext uri="{FF2B5EF4-FFF2-40B4-BE49-F238E27FC236}">
                      <a16:creationId xmlns:a16="http://schemas.microsoft.com/office/drawing/2014/main" id="{F3F45DD7-E7D7-820E-7761-A2D05B4B204C}"/>
                    </a:ext>
                  </a:extLst>
                </p:cNvPr>
                <p:cNvGrpSpPr/>
                <p:nvPr/>
              </p:nvGrpSpPr>
              <p:grpSpPr>
                <a:xfrm>
                  <a:off x="1140810" y="1732673"/>
                  <a:ext cx="105701" cy="60041"/>
                  <a:chOff x="1140810" y="1732673"/>
                  <a:chExt cx="105701" cy="60041"/>
                </a:xfrm>
                <a:solidFill>
                  <a:srgbClr val="A87638"/>
                </a:solidFill>
              </p:grpSpPr>
              <p:sp>
                <p:nvSpPr>
                  <p:cNvPr id="3808" name="Freeform: Shape 3807">
                    <a:extLst>
                      <a:ext uri="{FF2B5EF4-FFF2-40B4-BE49-F238E27FC236}">
                        <a16:creationId xmlns:a16="http://schemas.microsoft.com/office/drawing/2014/main" id="{043E9963-47B9-093F-557A-84B2BB2E70BD}"/>
                      </a:ext>
                    </a:extLst>
                  </p:cNvPr>
                  <p:cNvSpPr/>
                  <p:nvPr/>
                </p:nvSpPr>
                <p:spPr>
                  <a:xfrm>
                    <a:off x="1145603" y="1737347"/>
                    <a:ext cx="96113" cy="50813"/>
                  </a:xfrm>
                  <a:custGeom>
                    <a:avLst/>
                    <a:gdLst>
                      <a:gd name="connsiteX0" fmla="*/ 0 w 96113"/>
                      <a:gd name="connsiteY0" fmla="*/ 0 h 50813"/>
                      <a:gd name="connsiteX1" fmla="*/ 96114 w 96113"/>
                      <a:gd name="connsiteY1" fmla="*/ 0 h 50813"/>
                      <a:gd name="connsiteX2" fmla="*/ 96114 w 96113"/>
                      <a:gd name="connsiteY2" fmla="*/ 50813 h 50813"/>
                      <a:gd name="connsiteX3" fmla="*/ 0 w 96113"/>
                      <a:gd name="connsiteY3" fmla="*/ 50813 h 50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13" h="50813">
                        <a:moveTo>
                          <a:pt x="0" y="0"/>
                        </a:moveTo>
                        <a:lnTo>
                          <a:pt x="96114" y="0"/>
                        </a:lnTo>
                        <a:lnTo>
                          <a:pt x="96114" y="50813"/>
                        </a:lnTo>
                        <a:lnTo>
                          <a:pt x="0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09" name="Freeform: Shape 3808">
                    <a:extLst>
                      <a:ext uri="{FF2B5EF4-FFF2-40B4-BE49-F238E27FC236}">
                        <a16:creationId xmlns:a16="http://schemas.microsoft.com/office/drawing/2014/main" id="{1155C8CE-F6BE-24E5-37C4-0A8EFC1CAC8B}"/>
                      </a:ext>
                    </a:extLst>
                  </p:cNvPr>
                  <p:cNvSpPr/>
                  <p:nvPr/>
                </p:nvSpPr>
                <p:spPr>
                  <a:xfrm>
                    <a:off x="1140810" y="1732673"/>
                    <a:ext cx="105701" cy="60041"/>
                  </a:xfrm>
                  <a:custGeom>
                    <a:avLst/>
                    <a:gdLst>
                      <a:gd name="connsiteX0" fmla="*/ 105701 w 105701"/>
                      <a:gd name="connsiteY0" fmla="*/ 60041 h 60041"/>
                      <a:gd name="connsiteX1" fmla="*/ 0 w 105701"/>
                      <a:gd name="connsiteY1" fmla="*/ 60041 h 60041"/>
                      <a:gd name="connsiteX2" fmla="*/ 0 w 105701"/>
                      <a:gd name="connsiteY2" fmla="*/ 0 h 60041"/>
                      <a:gd name="connsiteX3" fmla="*/ 105701 w 105701"/>
                      <a:gd name="connsiteY3" fmla="*/ 0 h 60041"/>
                      <a:gd name="connsiteX4" fmla="*/ 105701 w 105701"/>
                      <a:gd name="connsiteY4" fmla="*/ 60041 h 60041"/>
                      <a:gd name="connsiteX5" fmla="*/ 9587 w 105701"/>
                      <a:gd name="connsiteY5" fmla="*/ 50813 h 60041"/>
                      <a:gd name="connsiteX6" fmla="*/ 95994 w 105701"/>
                      <a:gd name="connsiteY6" fmla="*/ 50813 h 60041"/>
                      <a:gd name="connsiteX7" fmla="*/ 95994 w 105701"/>
                      <a:gd name="connsiteY7" fmla="*/ 9348 h 60041"/>
                      <a:gd name="connsiteX8" fmla="*/ 9587 w 105701"/>
                      <a:gd name="connsiteY8" fmla="*/ 9348 h 60041"/>
                      <a:gd name="connsiteX9" fmla="*/ 9587 w 105701"/>
                      <a:gd name="connsiteY9" fmla="*/ 50813 h 6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701" h="60041">
                        <a:moveTo>
                          <a:pt x="105701" y="60041"/>
                        </a:moveTo>
                        <a:lnTo>
                          <a:pt x="0" y="60041"/>
                        </a:lnTo>
                        <a:lnTo>
                          <a:pt x="0" y="0"/>
                        </a:lnTo>
                        <a:lnTo>
                          <a:pt x="105701" y="0"/>
                        </a:lnTo>
                        <a:lnTo>
                          <a:pt x="105701" y="60041"/>
                        </a:lnTo>
                        <a:close/>
                        <a:moveTo>
                          <a:pt x="9587" y="50813"/>
                        </a:moveTo>
                        <a:lnTo>
                          <a:pt x="95994" y="50813"/>
                        </a:lnTo>
                        <a:lnTo>
                          <a:pt x="95994" y="9348"/>
                        </a:lnTo>
                        <a:lnTo>
                          <a:pt x="9587" y="9348"/>
                        </a:lnTo>
                        <a:lnTo>
                          <a:pt x="9587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810" name="Graphic 2">
                  <a:extLst>
                    <a:ext uri="{FF2B5EF4-FFF2-40B4-BE49-F238E27FC236}">
                      <a16:creationId xmlns:a16="http://schemas.microsoft.com/office/drawing/2014/main" id="{99FD2BB4-AD99-21BB-9BDD-103780F585A4}"/>
                    </a:ext>
                  </a:extLst>
                </p:cNvPr>
                <p:cNvGrpSpPr/>
                <p:nvPr/>
              </p:nvGrpSpPr>
              <p:grpSpPr>
                <a:xfrm>
                  <a:off x="1236803" y="1732673"/>
                  <a:ext cx="105701" cy="60041"/>
                  <a:chOff x="1236803" y="1732673"/>
                  <a:chExt cx="105701" cy="60041"/>
                </a:xfrm>
                <a:solidFill>
                  <a:srgbClr val="A87638"/>
                </a:solidFill>
              </p:grpSpPr>
              <p:sp>
                <p:nvSpPr>
                  <p:cNvPr id="3811" name="Freeform: Shape 3810">
                    <a:extLst>
                      <a:ext uri="{FF2B5EF4-FFF2-40B4-BE49-F238E27FC236}">
                        <a16:creationId xmlns:a16="http://schemas.microsoft.com/office/drawing/2014/main" id="{67454A08-2D5D-B9B6-6F12-2FCCE08C34C6}"/>
                      </a:ext>
                    </a:extLst>
                  </p:cNvPr>
                  <p:cNvSpPr/>
                  <p:nvPr/>
                </p:nvSpPr>
                <p:spPr>
                  <a:xfrm>
                    <a:off x="1241717" y="1737347"/>
                    <a:ext cx="96113" cy="50813"/>
                  </a:xfrm>
                  <a:custGeom>
                    <a:avLst/>
                    <a:gdLst>
                      <a:gd name="connsiteX0" fmla="*/ 0 w 96113"/>
                      <a:gd name="connsiteY0" fmla="*/ 0 h 50813"/>
                      <a:gd name="connsiteX1" fmla="*/ 96114 w 96113"/>
                      <a:gd name="connsiteY1" fmla="*/ 0 h 50813"/>
                      <a:gd name="connsiteX2" fmla="*/ 96114 w 96113"/>
                      <a:gd name="connsiteY2" fmla="*/ 50813 h 50813"/>
                      <a:gd name="connsiteX3" fmla="*/ 0 w 96113"/>
                      <a:gd name="connsiteY3" fmla="*/ 50813 h 50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13" h="50813">
                        <a:moveTo>
                          <a:pt x="0" y="0"/>
                        </a:moveTo>
                        <a:lnTo>
                          <a:pt x="96114" y="0"/>
                        </a:lnTo>
                        <a:lnTo>
                          <a:pt x="96114" y="50813"/>
                        </a:lnTo>
                        <a:lnTo>
                          <a:pt x="0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12" name="Freeform: Shape 3811">
                    <a:extLst>
                      <a:ext uri="{FF2B5EF4-FFF2-40B4-BE49-F238E27FC236}">
                        <a16:creationId xmlns:a16="http://schemas.microsoft.com/office/drawing/2014/main" id="{4203971F-08E9-55BC-82CB-CCEB0694E885}"/>
                      </a:ext>
                    </a:extLst>
                  </p:cNvPr>
                  <p:cNvSpPr/>
                  <p:nvPr/>
                </p:nvSpPr>
                <p:spPr>
                  <a:xfrm>
                    <a:off x="1236803" y="1732673"/>
                    <a:ext cx="105701" cy="60041"/>
                  </a:xfrm>
                  <a:custGeom>
                    <a:avLst/>
                    <a:gdLst>
                      <a:gd name="connsiteX0" fmla="*/ 105701 w 105701"/>
                      <a:gd name="connsiteY0" fmla="*/ 60041 h 60041"/>
                      <a:gd name="connsiteX1" fmla="*/ 0 w 105701"/>
                      <a:gd name="connsiteY1" fmla="*/ 60041 h 60041"/>
                      <a:gd name="connsiteX2" fmla="*/ 0 w 105701"/>
                      <a:gd name="connsiteY2" fmla="*/ 0 h 60041"/>
                      <a:gd name="connsiteX3" fmla="*/ 105701 w 105701"/>
                      <a:gd name="connsiteY3" fmla="*/ 0 h 60041"/>
                      <a:gd name="connsiteX4" fmla="*/ 105701 w 105701"/>
                      <a:gd name="connsiteY4" fmla="*/ 60041 h 60041"/>
                      <a:gd name="connsiteX5" fmla="*/ 9707 w 105701"/>
                      <a:gd name="connsiteY5" fmla="*/ 50813 h 60041"/>
                      <a:gd name="connsiteX6" fmla="*/ 96114 w 105701"/>
                      <a:gd name="connsiteY6" fmla="*/ 50813 h 60041"/>
                      <a:gd name="connsiteX7" fmla="*/ 96114 w 105701"/>
                      <a:gd name="connsiteY7" fmla="*/ 9348 h 60041"/>
                      <a:gd name="connsiteX8" fmla="*/ 9707 w 105701"/>
                      <a:gd name="connsiteY8" fmla="*/ 9348 h 60041"/>
                      <a:gd name="connsiteX9" fmla="*/ 9707 w 105701"/>
                      <a:gd name="connsiteY9" fmla="*/ 50813 h 6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701" h="60041">
                        <a:moveTo>
                          <a:pt x="105701" y="60041"/>
                        </a:moveTo>
                        <a:lnTo>
                          <a:pt x="0" y="60041"/>
                        </a:lnTo>
                        <a:lnTo>
                          <a:pt x="0" y="0"/>
                        </a:lnTo>
                        <a:lnTo>
                          <a:pt x="105701" y="0"/>
                        </a:lnTo>
                        <a:lnTo>
                          <a:pt x="105701" y="60041"/>
                        </a:lnTo>
                        <a:close/>
                        <a:moveTo>
                          <a:pt x="9707" y="50813"/>
                        </a:moveTo>
                        <a:lnTo>
                          <a:pt x="96114" y="50813"/>
                        </a:lnTo>
                        <a:lnTo>
                          <a:pt x="96114" y="9348"/>
                        </a:lnTo>
                        <a:lnTo>
                          <a:pt x="9707" y="9348"/>
                        </a:lnTo>
                        <a:lnTo>
                          <a:pt x="9707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813" name="Graphic 2">
                  <a:extLst>
                    <a:ext uri="{FF2B5EF4-FFF2-40B4-BE49-F238E27FC236}">
                      <a16:creationId xmlns:a16="http://schemas.microsoft.com/office/drawing/2014/main" id="{BFAA344B-FE84-919C-C1B4-EB0593AD7182}"/>
                    </a:ext>
                  </a:extLst>
                </p:cNvPr>
                <p:cNvGrpSpPr/>
                <p:nvPr/>
              </p:nvGrpSpPr>
              <p:grpSpPr>
                <a:xfrm>
                  <a:off x="1332917" y="1732673"/>
                  <a:ext cx="105701" cy="60041"/>
                  <a:chOff x="1332917" y="1732673"/>
                  <a:chExt cx="105701" cy="60041"/>
                </a:xfrm>
                <a:solidFill>
                  <a:srgbClr val="A87638"/>
                </a:solidFill>
              </p:grpSpPr>
              <p:sp>
                <p:nvSpPr>
                  <p:cNvPr id="3814" name="Freeform: Shape 3813">
                    <a:extLst>
                      <a:ext uri="{FF2B5EF4-FFF2-40B4-BE49-F238E27FC236}">
                        <a16:creationId xmlns:a16="http://schemas.microsoft.com/office/drawing/2014/main" id="{4EAE14D4-111F-1546-7DFE-B8674A9DCA2E}"/>
                      </a:ext>
                    </a:extLst>
                  </p:cNvPr>
                  <p:cNvSpPr/>
                  <p:nvPr/>
                </p:nvSpPr>
                <p:spPr>
                  <a:xfrm>
                    <a:off x="1337711" y="1737347"/>
                    <a:ext cx="95993" cy="50813"/>
                  </a:xfrm>
                  <a:custGeom>
                    <a:avLst/>
                    <a:gdLst>
                      <a:gd name="connsiteX0" fmla="*/ 0 w 95993"/>
                      <a:gd name="connsiteY0" fmla="*/ 0 h 50813"/>
                      <a:gd name="connsiteX1" fmla="*/ 95994 w 95993"/>
                      <a:gd name="connsiteY1" fmla="*/ 0 h 50813"/>
                      <a:gd name="connsiteX2" fmla="*/ 95994 w 95993"/>
                      <a:gd name="connsiteY2" fmla="*/ 50813 h 50813"/>
                      <a:gd name="connsiteX3" fmla="*/ 0 w 95993"/>
                      <a:gd name="connsiteY3" fmla="*/ 50813 h 50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993" h="50813">
                        <a:moveTo>
                          <a:pt x="0" y="0"/>
                        </a:moveTo>
                        <a:lnTo>
                          <a:pt x="95994" y="0"/>
                        </a:lnTo>
                        <a:lnTo>
                          <a:pt x="95994" y="50813"/>
                        </a:lnTo>
                        <a:lnTo>
                          <a:pt x="0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15" name="Freeform: Shape 3814">
                    <a:extLst>
                      <a:ext uri="{FF2B5EF4-FFF2-40B4-BE49-F238E27FC236}">
                        <a16:creationId xmlns:a16="http://schemas.microsoft.com/office/drawing/2014/main" id="{3F4CF66E-197D-2734-4053-C701BE3FCAEF}"/>
                      </a:ext>
                    </a:extLst>
                  </p:cNvPr>
                  <p:cNvSpPr/>
                  <p:nvPr/>
                </p:nvSpPr>
                <p:spPr>
                  <a:xfrm>
                    <a:off x="1332917" y="1732673"/>
                    <a:ext cx="105701" cy="60041"/>
                  </a:xfrm>
                  <a:custGeom>
                    <a:avLst/>
                    <a:gdLst>
                      <a:gd name="connsiteX0" fmla="*/ 105701 w 105701"/>
                      <a:gd name="connsiteY0" fmla="*/ 60041 h 60041"/>
                      <a:gd name="connsiteX1" fmla="*/ 0 w 105701"/>
                      <a:gd name="connsiteY1" fmla="*/ 60041 h 60041"/>
                      <a:gd name="connsiteX2" fmla="*/ 0 w 105701"/>
                      <a:gd name="connsiteY2" fmla="*/ 0 h 60041"/>
                      <a:gd name="connsiteX3" fmla="*/ 105701 w 105701"/>
                      <a:gd name="connsiteY3" fmla="*/ 0 h 60041"/>
                      <a:gd name="connsiteX4" fmla="*/ 105701 w 105701"/>
                      <a:gd name="connsiteY4" fmla="*/ 60041 h 60041"/>
                      <a:gd name="connsiteX5" fmla="*/ 9587 w 105701"/>
                      <a:gd name="connsiteY5" fmla="*/ 50813 h 60041"/>
                      <a:gd name="connsiteX6" fmla="*/ 95994 w 105701"/>
                      <a:gd name="connsiteY6" fmla="*/ 50813 h 60041"/>
                      <a:gd name="connsiteX7" fmla="*/ 95994 w 105701"/>
                      <a:gd name="connsiteY7" fmla="*/ 9348 h 60041"/>
                      <a:gd name="connsiteX8" fmla="*/ 9587 w 105701"/>
                      <a:gd name="connsiteY8" fmla="*/ 9348 h 60041"/>
                      <a:gd name="connsiteX9" fmla="*/ 9587 w 105701"/>
                      <a:gd name="connsiteY9" fmla="*/ 50813 h 6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701" h="60041">
                        <a:moveTo>
                          <a:pt x="105701" y="60041"/>
                        </a:moveTo>
                        <a:lnTo>
                          <a:pt x="0" y="60041"/>
                        </a:lnTo>
                        <a:lnTo>
                          <a:pt x="0" y="0"/>
                        </a:lnTo>
                        <a:lnTo>
                          <a:pt x="105701" y="0"/>
                        </a:lnTo>
                        <a:lnTo>
                          <a:pt x="105701" y="60041"/>
                        </a:lnTo>
                        <a:close/>
                        <a:moveTo>
                          <a:pt x="9587" y="50813"/>
                        </a:moveTo>
                        <a:lnTo>
                          <a:pt x="95994" y="50813"/>
                        </a:lnTo>
                        <a:lnTo>
                          <a:pt x="95994" y="9348"/>
                        </a:lnTo>
                        <a:lnTo>
                          <a:pt x="9587" y="9348"/>
                        </a:lnTo>
                        <a:lnTo>
                          <a:pt x="9587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816" name="Graphic 2">
                  <a:extLst>
                    <a:ext uri="{FF2B5EF4-FFF2-40B4-BE49-F238E27FC236}">
                      <a16:creationId xmlns:a16="http://schemas.microsoft.com/office/drawing/2014/main" id="{DD198B85-426D-FDE9-BBCD-2BC3E0F53C29}"/>
                    </a:ext>
                  </a:extLst>
                </p:cNvPr>
                <p:cNvGrpSpPr/>
                <p:nvPr/>
              </p:nvGrpSpPr>
              <p:grpSpPr>
                <a:xfrm>
                  <a:off x="1429031" y="1732673"/>
                  <a:ext cx="105581" cy="60041"/>
                  <a:chOff x="1429031" y="1732673"/>
                  <a:chExt cx="105581" cy="60041"/>
                </a:xfrm>
                <a:solidFill>
                  <a:srgbClr val="A87638"/>
                </a:solidFill>
              </p:grpSpPr>
              <p:sp>
                <p:nvSpPr>
                  <p:cNvPr id="3817" name="Freeform: Shape 3816">
                    <a:extLst>
                      <a:ext uri="{FF2B5EF4-FFF2-40B4-BE49-F238E27FC236}">
                        <a16:creationId xmlns:a16="http://schemas.microsoft.com/office/drawing/2014/main" id="{9B3888AD-84FE-5B81-8165-1864DC32D040}"/>
                      </a:ext>
                    </a:extLst>
                  </p:cNvPr>
                  <p:cNvSpPr/>
                  <p:nvPr/>
                </p:nvSpPr>
                <p:spPr>
                  <a:xfrm>
                    <a:off x="1433825" y="1737347"/>
                    <a:ext cx="95993" cy="50813"/>
                  </a:xfrm>
                  <a:custGeom>
                    <a:avLst/>
                    <a:gdLst>
                      <a:gd name="connsiteX0" fmla="*/ 0 w 95993"/>
                      <a:gd name="connsiteY0" fmla="*/ 0 h 50813"/>
                      <a:gd name="connsiteX1" fmla="*/ 95994 w 95993"/>
                      <a:gd name="connsiteY1" fmla="*/ 0 h 50813"/>
                      <a:gd name="connsiteX2" fmla="*/ 95994 w 95993"/>
                      <a:gd name="connsiteY2" fmla="*/ 50813 h 50813"/>
                      <a:gd name="connsiteX3" fmla="*/ 0 w 95993"/>
                      <a:gd name="connsiteY3" fmla="*/ 50813 h 50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993" h="50813">
                        <a:moveTo>
                          <a:pt x="0" y="0"/>
                        </a:moveTo>
                        <a:lnTo>
                          <a:pt x="95994" y="0"/>
                        </a:lnTo>
                        <a:lnTo>
                          <a:pt x="95994" y="50813"/>
                        </a:lnTo>
                        <a:lnTo>
                          <a:pt x="0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18" name="Freeform: Shape 3817">
                    <a:extLst>
                      <a:ext uri="{FF2B5EF4-FFF2-40B4-BE49-F238E27FC236}">
                        <a16:creationId xmlns:a16="http://schemas.microsoft.com/office/drawing/2014/main" id="{4B23EE7E-089C-6BDA-A927-ED173FD5D1D7}"/>
                      </a:ext>
                    </a:extLst>
                  </p:cNvPr>
                  <p:cNvSpPr/>
                  <p:nvPr/>
                </p:nvSpPr>
                <p:spPr>
                  <a:xfrm>
                    <a:off x="1429031" y="1732673"/>
                    <a:ext cx="105581" cy="60041"/>
                  </a:xfrm>
                  <a:custGeom>
                    <a:avLst/>
                    <a:gdLst>
                      <a:gd name="connsiteX0" fmla="*/ 105581 w 105581"/>
                      <a:gd name="connsiteY0" fmla="*/ 60041 h 60041"/>
                      <a:gd name="connsiteX1" fmla="*/ 0 w 105581"/>
                      <a:gd name="connsiteY1" fmla="*/ 60041 h 60041"/>
                      <a:gd name="connsiteX2" fmla="*/ 0 w 105581"/>
                      <a:gd name="connsiteY2" fmla="*/ 0 h 60041"/>
                      <a:gd name="connsiteX3" fmla="*/ 105581 w 105581"/>
                      <a:gd name="connsiteY3" fmla="*/ 0 h 60041"/>
                      <a:gd name="connsiteX4" fmla="*/ 105581 w 105581"/>
                      <a:gd name="connsiteY4" fmla="*/ 60041 h 60041"/>
                      <a:gd name="connsiteX5" fmla="*/ 9587 w 105581"/>
                      <a:gd name="connsiteY5" fmla="*/ 50813 h 60041"/>
                      <a:gd name="connsiteX6" fmla="*/ 95994 w 105581"/>
                      <a:gd name="connsiteY6" fmla="*/ 50813 h 60041"/>
                      <a:gd name="connsiteX7" fmla="*/ 95994 w 105581"/>
                      <a:gd name="connsiteY7" fmla="*/ 9348 h 60041"/>
                      <a:gd name="connsiteX8" fmla="*/ 9587 w 105581"/>
                      <a:gd name="connsiteY8" fmla="*/ 9348 h 60041"/>
                      <a:gd name="connsiteX9" fmla="*/ 9587 w 105581"/>
                      <a:gd name="connsiteY9" fmla="*/ 50813 h 6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581" h="60041">
                        <a:moveTo>
                          <a:pt x="105581" y="60041"/>
                        </a:moveTo>
                        <a:lnTo>
                          <a:pt x="0" y="60041"/>
                        </a:lnTo>
                        <a:lnTo>
                          <a:pt x="0" y="0"/>
                        </a:lnTo>
                        <a:lnTo>
                          <a:pt x="105581" y="0"/>
                        </a:lnTo>
                        <a:lnTo>
                          <a:pt x="105581" y="60041"/>
                        </a:lnTo>
                        <a:close/>
                        <a:moveTo>
                          <a:pt x="9587" y="50813"/>
                        </a:moveTo>
                        <a:lnTo>
                          <a:pt x="95994" y="50813"/>
                        </a:lnTo>
                        <a:lnTo>
                          <a:pt x="95994" y="9348"/>
                        </a:lnTo>
                        <a:lnTo>
                          <a:pt x="9587" y="9348"/>
                        </a:lnTo>
                        <a:lnTo>
                          <a:pt x="9587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819" name="Graphic 2">
                  <a:extLst>
                    <a:ext uri="{FF2B5EF4-FFF2-40B4-BE49-F238E27FC236}">
                      <a16:creationId xmlns:a16="http://schemas.microsoft.com/office/drawing/2014/main" id="{D2B1E9C1-D047-2A20-66AF-5FCA91E7F08A}"/>
                    </a:ext>
                  </a:extLst>
                </p:cNvPr>
                <p:cNvGrpSpPr/>
                <p:nvPr/>
              </p:nvGrpSpPr>
              <p:grpSpPr>
                <a:xfrm>
                  <a:off x="1079930" y="1681860"/>
                  <a:ext cx="105701" cy="60041"/>
                  <a:chOff x="1079930" y="1681860"/>
                  <a:chExt cx="105701" cy="60041"/>
                </a:xfrm>
                <a:solidFill>
                  <a:srgbClr val="A87638"/>
                </a:solidFill>
              </p:grpSpPr>
              <p:sp>
                <p:nvSpPr>
                  <p:cNvPr id="3820" name="Freeform: Shape 3819">
                    <a:extLst>
                      <a:ext uri="{FF2B5EF4-FFF2-40B4-BE49-F238E27FC236}">
                        <a16:creationId xmlns:a16="http://schemas.microsoft.com/office/drawing/2014/main" id="{D55D5249-1C4C-485E-5439-78F64DEA72B3}"/>
                      </a:ext>
                    </a:extLst>
                  </p:cNvPr>
                  <p:cNvSpPr/>
                  <p:nvPr/>
                </p:nvSpPr>
                <p:spPr>
                  <a:xfrm>
                    <a:off x="1084843" y="1686534"/>
                    <a:ext cx="96113" cy="50813"/>
                  </a:xfrm>
                  <a:custGeom>
                    <a:avLst/>
                    <a:gdLst>
                      <a:gd name="connsiteX0" fmla="*/ 0 w 96113"/>
                      <a:gd name="connsiteY0" fmla="*/ 0 h 50813"/>
                      <a:gd name="connsiteX1" fmla="*/ 96114 w 96113"/>
                      <a:gd name="connsiteY1" fmla="*/ 0 h 50813"/>
                      <a:gd name="connsiteX2" fmla="*/ 96114 w 96113"/>
                      <a:gd name="connsiteY2" fmla="*/ 50813 h 50813"/>
                      <a:gd name="connsiteX3" fmla="*/ 0 w 96113"/>
                      <a:gd name="connsiteY3" fmla="*/ 50813 h 50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13" h="50813">
                        <a:moveTo>
                          <a:pt x="0" y="0"/>
                        </a:moveTo>
                        <a:lnTo>
                          <a:pt x="96114" y="0"/>
                        </a:lnTo>
                        <a:lnTo>
                          <a:pt x="96114" y="50813"/>
                        </a:lnTo>
                        <a:lnTo>
                          <a:pt x="0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21" name="Freeform: Shape 3820">
                    <a:extLst>
                      <a:ext uri="{FF2B5EF4-FFF2-40B4-BE49-F238E27FC236}">
                        <a16:creationId xmlns:a16="http://schemas.microsoft.com/office/drawing/2014/main" id="{E237BF9A-5B57-E089-9533-472817FB10F5}"/>
                      </a:ext>
                    </a:extLst>
                  </p:cNvPr>
                  <p:cNvSpPr/>
                  <p:nvPr/>
                </p:nvSpPr>
                <p:spPr>
                  <a:xfrm>
                    <a:off x="1079930" y="1681860"/>
                    <a:ext cx="105701" cy="60041"/>
                  </a:xfrm>
                  <a:custGeom>
                    <a:avLst/>
                    <a:gdLst>
                      <a:gd name="connsiteX0" fmla="*/ 105701 w 105701"/>
                      <a:gd name="connsiteY0" fmla="*/ 60041 h 60041"/>
                      <a:gd name="connsiteX1" fmla="*/ 0 w 105701"/>
                      <a:gd name="connsiteY1" fmla="*/ 60041 h 60041"/>
                      <a:gd name="connsiteX2" fmla="*/ 0 w 105701"/>
                      <a:gd name="connsiteY2" fmla="*/ 0 h 60041"/>
                      <a:gd name="connsiteX3" fmla="*/ 105701 w 105701"/>
                      <a:gd name="connsiteY3" fmla="*/ 0 h 60041"/>
                      <a:gd name="connsiteX4" fmla="*/ 105701 w 105701"/>
                      <a:gd name="connsiteY4" fmla="*/ 60041 h 60041"/>
                      <a:gd name="connsiteX5" fmla="*/ 9707 w 105701"/>
                      <a:gd name="connsiteY5" fmla="*/ 50813 h 60041"/>
                      <a:gd name="connsiteX6" fmla="*/ 96114 w 105701"/>
                      <a:gd name="connsiteY6" fmla="*/ 50813 h 60041"/>
                      <a:gd name="connsiteX7" fmla="*/ 96114 w 105701"/>
                      <a:gd name="connsiteY7" fmla="*/ 9228 h 60041"/>
                      <a:gd name="connsiteX8" fmla="*/ 9707 w 105701"/>
                      <a:gd name="connsiteY8" fmla="*/ 9228 h 60041"/>
                      <a:gd name="connsiteX9" fmla="*/ 9707 w 105701"/>
                      <a:gd name="connsiteY9" fmla="*/ 50813 h 6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701" h="60041">
                        <a:moveTo>
                          <a:pt x="105701" y="60041"/>
                        </a:moveTo>
                        <a:lnTo>
                          <a:pt x="0" y="60041"/>
                        </a:lnTo>
                        <a:lnTo>
                          <a:pt x="0" y="0"/>
                        </a:lnTo>
                        <a:lnTo>
                          <a:pt x="105701" y="0"/>
                        </a:lnTo>
                        <a:lnTo>
                          <a:pt x="105701" y="60041"/>
                        </a:lnTo>
                        <a:close/>
                        <a:moveTo>
                          <a:pt x="9707" y="50813"/>
                        </a:moveTo>
                        <a:lnTo>
                          <a:pt x="96114" y="50813"/>
                        </a:lnTo>
                        <a:lnTo>
                          <a:pt x="96114" y="9228"/>
                        </a:lnTo>
                        <a:lnTo>
                          <a:pt x="9707" y="9228"/>
                        </a:lnTo>
                        <a:lnTo>
                          <a:pt x="9707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822" name="Graphic 2">
                  <a:extLst>
                    <a:ext uri="{FF2B5EF4-FFF2-40B4-BE49-F238E27FC236}">
                      <a16:creationId xmlns:a16="http://schemas.microsoft.com/office/drawing/2014/main" id="{59736394-5885-E633-DE6F-D17A5E4B08F1}"/>
                    </a:ext>
                  </a:extLst>
                </p:cNvPr>
                <p:cNvGrpSpPr/>
                <p:nvPr/>
              </p:nvGrpSpPr>
              <p:grpSpPr>
                <a:xfrm>
                  <a:off x="1176043" y="1681860"/>
                  <a:ext cx="105701" cy="60041"/>
                  <a:chOff x="1176043" y="1681860"/>
                  <a:chExt cx="105701" cy="60041"/>
                </a:xfrm>
                <a:solidFill>
                  <a:srgbClr val="A87638"/>
                </a:solidFill>
              </p:grpSpPr>
              <p:sp>
                <p:nvSpPr>
                  <p:cNvPr id="3823" name="Freeform: Shape 3822">
                    <a:extLst>
                      <a:ext uri="{FF2B5EF4-FFF2-40B4-BE49-F238E27FC236}">
                        <a16:creationId xmlns:a16="http://schemas.microsoft.com/office/drawing/2014/main" id="{8C741284-8433-EF55-3B91-84B5A8BFFE27}"/>
                      </a:ext>
                    </a:extLst>
                  </p:cNvPr>
                  <p:cNvSpPr/>
                  <p:nvPr/>
                </p:nvSpPr>
                <p:spPr>
                  <a:xfrm>
                    <a:off x="1180837" y="1686534"/>
                    <a:ext cx="96113" cy="50813"/>
                  </a:xfrm>
                  <a:custGeom>
                    <a:avLst/>
                    <a:gdLst>
                      <a:gd name="connsiteX0" fmla="*/ 0 w 96113"/>
                      <a:gd name="connsiteY0" fmla="*/ 0 h 50813"/>
                      <a:gd name="connsiteX1" fmla="*/ 96114 w 96113"/>
                      <a:gd name="connsiteY1" fmla="*/ 0 h 50813"/>
                      <a:gd name="connsiteX2" fmla="*/ 96114 w 96113"/>
                      <a:gd name="connsiteY2" fmla="*/ 50813 h 50813"/>
                      <a:gd name="connsiteX3" fmla="*/ 0 w 96113"/>
                      <a:gd name="connsiteY3" fmla="*/ 50813 h 50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13" h="50813">
                        <a:moveTo>
                          <a:pt x="0" y="0"/>
                        </a:moveTo>
                        <a:lnTo>
                          <a:pt x="96114" y="0"/>
                        </a:lnTo>
                        <a:lnTo>
                          <a:pt x="96114" y="50813"/>
                        </a:lnTo>
                        <a:lnTo>
                          <a:pt x="0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24" name="Freeform: Shape 3823">
                    <a:extLst>
                      <a:ext uri="{FF2B5EF4-FFF2-40B4-BE49-F238E27FC236}">
                        <a16:creationId xmlns:a16="http://schemas.microsoft.com/office/drawing/2014/main" id="{A0BBAE74-C4C8-CA34-93B3-BD764F6381D5}"/>
                      </a:ext>
                    </a:extLst>
                  </p:cNvPr>
                  <p:cNvSpPr/>
                  <p:nvPr/>
                </p:nvSpPr>
                <p:spPr>
                  <a:xfrm>
                    <a:off x="1176043" y="1681860"/>
                    <a:ext cx="105701" cy="60041"/>
                  </a:xfrm>
                  <a:custGeom>
                    <a:avLst/>
                    <a:gdLst>
                      <a:gd name="connsiteX0" fmla="*/ 105701 w 105701"/>
                      <a:gd name="connsiteY0" fmla="*/ 60041 h 60041"/>
                      <a:gd name="connsiteX1" fmla="*/ 0 w 105701"/>
                      <a:gd name="connsiteY1" fmla="*/ 60041 h 60041"/>
                      <a:gd name="connsiteX2" fmla="*/ 0 w 105701"/>
                      <a:gd name="connsiteY2" fmla="*/ 0 h 60041"/>
                      <a:gd name="connsiteX3" fmla="*/ 105701 w 105701"/>
                      <a:gd name="connsiteY3" fmla="*/ 0 h 60041"/>
                      <a:gd name="connsiteX4" fmla="*/ 105701 w 105701"/>
                      <a:gd name="connsiteY4" fmla="*/ 60041 h 60041"/>
                      <a:gd name="connsiteX5" fmla="*/ 9587 w 105701"/>
                      <a:gd name="connsiteY5" fmla="*/ 50813 h 60041"/>
                      <a:gd name="connsiteX6" fmla="*/ 95994 w 105701"/>
                      <a:gd name="connsiteY6" fmla="*/ 50813 h 60041"/>
                      <a:gd name="connsiteX7" fmla="*/ 95994 w 105701"/>
                      <a:gd name="connsiteY7" fmla="*/ 9228 h 60041"/>
                      <a:gd name="connsiteX8" fmla="*/ 9587 w 105701"/>
                      <a:gd name="connsiteY8" fmla="*/ 9228 h 60041"/>
                      <a:gd name="connsiteX9" fmla="*/ 9587 w 105701"/>
                      <a:gd name="connsiteY9" fmla="*/ 50813 h 6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701" h="60041">
                        <a:moveTo>
                          <a:pt x="105701" y="60041"/>
                        </a:moveTo>
                        <a:lnTo>
                          <a:pt x="0" y="60041"/>
                        </a:lnTo>
                        <a:lnTo>
                          <a:pt x="0" y="0"/>
                        </a:lnTo>
                        <a:lnTo>
                          <a:pt x="105701" y="0"/>
                        </a:lnTo>
                        <a:lnTo>
                          <a:pt x="105701" y="60041"/>
                        </a:lnTo>
                        <a:close/>
                        <a:moveTo>
                          <a:pt x="9587" y="50813"/>
                        </a:moveTo>
                        <a:lnTo>
                          <a:pt x="95994" y="50813"/>
                        </a:lnTo>
                        <a:lnTo>
                          <a:pt x="95994" y="9228"/>
                        </a:lnTo>
                        <a:lnTo>
                          <a:pt x="9587" y="9228"/>
                        </a:lnTo>
                        <a:lnTo>
                          <a:pt x="9587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825" name="Graphic 2">
                  <a:extLst>
                    <a:ext uri="{FF2B5EF4-FFF2-40B4-BE49-F238E27FC236}">
                      <a16:creationId xmlns:a16="http://schemas.microsoft.com/office/drawing/2014/main" id="{8D6ACF01-CAFB-8B27-6A11-6D54642B811F}"/>
                    </a:ext>
                  </a:extLst>
                </p:cNvPr>
                <p:cNvGrpSpPr/>
                <p:nvPr/>
              </p:nvGrpSpPr>
              <p:grpSpPr>
                <a:xfrm>
                  <a:off x="1272037" y="1681860"/>
                  <a:ext cx="105701" cy="60041"/>
                  <a:chOff x="1272037" y="1681860"/>
                  <a:chExt cx="105701" cy="60041"/>
                </a:xfrm>
                <a:solidFill>
                  <a:srgbClr val="A87638"/>
                </a:solidFill>
              </p:grpSpPr>
              <p:sp>
                <p:nvSpPr>
                  <p:cNvPr id="3826" name="Freeform: Shape 3825">
                    <a:extLst>
                      <a:ext uri="{FF2B5EF4-FFF2-40B4-BE49-F238E27FC236}">
                        <a16:creationId xmlns:a16="http://schemas.microsoft.com/office/drawing/2014/main" id="{0E284E88-4EC5-AE37-7FC4-48AD0B287D12}"/>
                      </a:ext>
                    </a:extLst>
                  </p:cNvPr>
                  <p:cNvSpPr/>
                  <p:nvPr/>
                </p:nvSpPr>
                <p:spPr>
                  <a:xfrm>
                    <a:off x="1276951" y="1686534"/>
                    <a:ext cx="96113" cy="50813"/>
                  </a:xfrm>
                  <a:custGeom>
                    <a:avLst/>
                    <a:gdLst>
                      <a:gd name="connsiteX0" fmla="*/ 0 w 96113"/>
                      <a:gd name="connsiteY0" fmla="*/ 0 h 50813"/>
                      <a:gd name="connsiteX1" fmla="*/ 96114 w 96113"/>
                      <a:gd name="connsiteY1" fmla="*/ 0 h 50813"/>
                      <a:gd name="connsiteX2" fmla="*/ 96114 w 96113"/>
                      <a:gd name="connsiteY2" fmla="*/ 50813 h 50813"/>
                      <a:gd name="connsiteX3" fmla="*/ 0 w 96113"/>
                      <a:gd name="connsiteY3" fmla="*/ 50813 h 50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13" h="50813">
                        <a:moveTo>
                          <a:pt x="0" y="0"/>
                        </a:moveTo>
                        <a:lnTo>
                          <a:pt x="96114" y="0"/>
                        </a:lnTo>
                        <a:lnTo>
                          <a:pt x="96114" y="50813"/>
                        </a:lnTo>
                        <a:lnTo>
                          <a:pt x="0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27" name="Freeform: Shape 3826">
                    <a:extLst>
                      <a:ext uri="{FF2B5EF4-FFF2-40B4-BE49-F238E27FC236}">
                        <a16:creationId xmlns:a16="http://schemas.microsoft.com/office/drawing/2014/main" id="{A61E6827-2A52-1EB0-FA29-3B6DF6EBB08B}"/>
                      </a:ext>
                    </a:extLst>
                  </p:cNvPr>
                  <p:cNvSpPr/>
                  <p:nvPr/>
                </p:nvSpPr>
                <p:spPr>
                  <a:xfrm>
                    <a:off x="1272037" y="1681860"/>
                    <a:ext cx="105701" cy="60041"/>
                  </a:xfrm>
                  <a:custGeom>
                    <a:avLst/>
                    <a:gdLst>
                      <a:gd name="connsiteX0" fmla="*/ 105701 w 105701"/>
                      <a:gd name="connsiteY0" fmla="*/ 60041 h 60041"/>
                      <a:gd name="connsiteX1" fmla="*/ 0 w 105701"/>
                      <a:gd name="connsiteY1" fmla="*/ 60041 h 60041"/>
                      <a:gd name="connsiteX2" fmla="*/ 0 w 105701"/>
                      <a:gd name="connsiteY2" fmla="*/ 0 h 60041"/>
                      <a:gd name="connsiteX3" fmla="*/ 105701 w 105701"/>
                      <a:gd name="connsiteY3" fmla="*/ 0 h 60041"/>
                      <a:gd name="connsiteX4" fmla="*/ 105701 w 105701"/>
                      <a:gd name="connsiteY4" fmla="*/ 60041 h 60041"/>
                      <a:gd name="connsiteX5" fmla="*/ 9707 w 105701"/>
                      <a:gd name="connsiteY5" fmla="*/ 50813 h 60041"/>
                      <a:gd name="connsiteX6" fmla="*/ 96114 w 105701"/>
                      <a:gd name="connsiteY6" fmla="*/ 50813 h 60041"/>
                      <a:gd name="connsiteX7" fmla="*/ 96114 w 105701"/>
                      <a:gd name="connsiteY7" fmla="*/ 9228 h 60041"/>
                      <a:gd name="connsiteX8" fmla="*/ 9707 w 105701"/>
                      <a:gd name="connsiteY8" fmla="*/ 9228 h 60041"/>
                      <a:gd name="connsiteX9" fmla="*/ 9707 w 105701"/>
                      <a:gd name="connsiteY9" fmla="*/ 50813 h 6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701" h="60041">
                        <a:moveTo>
                          <a:pt x="105701" y="60041"/>
                        </a:moveTo>
                        <a:lnTo>
                          <a:pt x="0" y="60041"/>
                        </a:lnTo>
                        <a:lnTo>
                          <a:pt x="0" y="0"/>
                        </a:lnTo>
                        <a:lnTo>
                          <a:pt x="105701" y="0"/>
                        </a:lnTo>
                        <a:lnTo>
                          <a:pt x="105701" y="60041"/>
                        </a:lnTo>
                        <a:close/>
                        <a:moveTo>
                          <a:pt x="9707" y="50813"/>
                        </a:moveTo>
                        <a:lnTo>
                          <a:pt x="96114" y="50813"/>
                        </a:lnTo>
                        <a:lnTo>
                          <a:pt x="96114" y="9228"/>
                        </a:lnTo>
                        <a:lnTo>
                          <a:pt x="9707" y="9228"/>
                        </a:lnTo>
                        <a:lnTo>
                          <a:pt x="9707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828" name="Graphic 2">
                  <a:extLst>
                    <a:ext uri="{FF2B5EF4-FFF2-40B4-BE49-F238E27FC236}">
                      <a16:creationId xmlns:a16="http://schemas.microsoft.com/office/drawing/2014/main" id="{C39F011E-70EB-F86A-1C89-0216E3812D07}"/>
                    </a:ext>
                  </a:extLst>
                </p:cNvPr>
                <p:cNvGrpSpPr/>
                <p:nvPr/>
              </p:nvGrpSpPr>
              <p:grpSpPr>
                <a:xfrm>
                  <a:off x="1368151" y="1681860"/>
                  <a:ext cx="105701" cy="60041"/>
                  <a:chOff x="1368151" y="1681860"/>
                  <a:chExt cx="105701" cy="60041"/>
                </a:xfrm>
                <a:solidFill>
                  <a:srgbClr val="A87638"/>
                </a:solidFill>
              </p:grpSpPr>
              <p:sp>
                <p:nvSpPr>
                  <p:cNvPr id="3829" name="Freeform: Shape 3828">
                    <a:extLst>
                      <a:ext uri="{FF2B5EF4-FFF2-40B4-BE49-F238E27FC236}">
                        <a16:creationId xmlns:a16="http://schemas.microsoft.com/office/drawing/2014/main" id="{B34CAAB9-07FB-D36C-7B73-7451901D9D1D}"/>
                      </a:ext>
                    </a:extLst>
                  </p:cNvPr>
                  <p:cNvSpPr/>
                  <p:nvPr/>
                </p:nvSpPr>
                <p:spPr>
                  <a:xfrm>
                    <a:off x="1372945" y="1686534"/>
                    <a:ext cx="95993" cy="50813"/>
                  </a:xfrm>
                  <a:custGeom>
                    <a:avLst/>
                    <a:gdLst>
                      <a:gd name="connsiteX0" fmla="*/ 0 w 95993"/>
                      <a:gd name="connsiteY0" fmla="*/ 0 h 50813"/>
                      <a:gd name="connsiteX1" fmla="*/ 95994 w 95993"/>
                      <a:gd name="connsiteY1" fmla="*/ 0 h 50813"/>
                      <a:gd name="connsiteX2" fmla="*/ 95994 w 95993"/>
                      <a:gd name="connsiteY2" fmla="*/ 50813 h 50813"/>
                      <a:gd name="connsiteX3" fmla="*/ 0 w 95993"/>
                      <a:gd name="connsiteY3" fmla="*/ 50813 h 50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993" h="50813">
                        <a:moveTo>
                          <a:pt x="0" y="0"/>
                        </a:moveTo>
                        <a:lnTo>
                          <a:pt x="95994" y="0"/>
                        </a:lnTo>
                        <a:lnTo>
                          <a:pt x="95994" y="50813"/>
                        </a:lnTo>
                        <a:lnTo>
                          <a:pt x="0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30" name="Freeform: Shape 3829">
                    <a:extLst>
                      <a:ext uri="{FF2B5EF4-FFF2-40B4-BE49-F238E27FC236}">
                        <a16:creationId xmlns:a16="http://schemas.microsoft.com/office/drawing/2014/main" id="{2782D8EB-4529-F6F8-2ED3-D2E35F9B1EC5}"/>
                      </a:ext>
                    </a:extLst>
                  </p:cNvPr>
                  <p:cNvSpPr/>
                  <p:nvPr/>
                </p:nvSpPr>
                <p:spPr>
                  <a:xfrm>
                    <a:off x="1368151" y="1681860"/>
                    <a:ext cx="105701" cy="60041"/>
                  </a:xfrm>
                  <a:custGeom>
                    <a:avLst/>
                    <a:gdLst>
                      <a:gd name="connsiteX0" fmla="*/ 105701 w 105701"/>
                      <a:gd name="connsiteY0" fmla="*/ 60041 h 60041"/>
                      <a:gd name="connsiteX1" fmla="*/ 0 w 105701"/>
                      <a:gd name="connsiteY1" fmla="*/ 60041 h 60041"/>
                      <a:gd name="connsiteX2" fmla="*/ 0 w 105701"/>
                      <a:gd name="connsiteY2" fmla="*/ 0 h 60041"/>
                      <a:gd name="connsiteX3" fmla="*/ 105701 w 105701"/>
                      <a:gd name="connsiteY3" fmla="*/ 0 h 60041"/>
                      <a:gd name="connsiteX4" fmla="*/ 105701 w 105701"/>
                      <a:gd name="connsiteY4" fmla="*/ 60041 h 60041"/>
                      <a:gd name="connsiteX5" fmla="*/ 9587 w 105701"/>
                      <a:gd name="connsiteY5" fmla="*/ 50813 h 60041"/>
                      <a:gd name="connsiteX6" fmla="*/ 95994 w 105701"/>
                      <a:gd name="connsiteY6" fmla="*/ 50813 h 60041"/>
                      <a:gd name="connsiteX7" fmla="*/ 95994 w 105701"/>
                      <a:gd name="connsiteY7" fmla="*/ 9228 h 60041"/>
                      <a:gd name="connsiteX8" fmla="*/ 9587 w 105701"/>
                      <a:gd name="connsiteY8" fmla="*/ 9228 h 60041"/>
                      <a:gd name="connsiteX9" fmla="*/ 9587 w 105701"/>
                      <a:gd name="connsiteY9" fmla="*/ 50813 h 6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701" h="60041">
                        <a:moveTo>
                          <a:pt x="105701" y="60041"/>
                        </a:moveTo>
                        <a:lnTo>
                          <a:pt x="0" y="60041"/>
                        </a:lnTo>
                        <a:lnTo>
                          <a:pt x="0" y="0"/>
                        </a:lnTo>
                        <a:lnTo>
                          <a:pt x="105701" y="0"/>
                        </a:lnTo>
                        <a:lnTo>
                          <a:pt x="105701" y="60041"/>
                        </a:lnTo>
                        <a:close/>
                        <a:moveTo>
                          <a:pt x="9587" y="50813"/>
                        </a:moveTo>
                        <a:lnTo>
                          <a:pt x="95994" y="50813"/>
                        </a:lnTo>
                        <a:lnTo>
                          <a:pt x="95994" y="9228"/>
                        </a:lnTo>
                        <a:lnTo>
                          <a:pt x="9587" y="9228"/>
                        </a:lnTo>
                        <a:lnTo>
                          <a:pt x="9587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831" name="Graphic 2">
                  <a:extLst>
                    <a:ext uri="{FF2B5EF4-FFF2-40B4-BE49-F238E27FC236}">
                      <a16:creationId xmlns:a16="http://schemas.microsoft.com/office/drawing/2014/main" id="{1E9E7792-B800-E4A4-44F5-48045EE35E1C}"/>
                    </a:ext>
                  </a:extLst>
                </p:cNvPr>
                <p:cNvGrpSpPr/>
                <p:nvPr/>
              </p:nvGrpSpPr>
              <p:grpSpPr>
                <a:xfrm>
                  <a:off x="1464145" y="1681860"/>
                  <a:ext cx="105701" cy="60041"/>
                  <a:chOff x="1464145" y="1681860"/>
                  <a:chExt cx="105701" cy="60041"/>
                </a:xfrm>
                <a:solidFill>
                  <a:srgbClr val="A87638"/>
                </a:solidFill>
              </p:grpSpPr>
              <p:sp>
                <p:nvSpPr>
                  <p:cNvPr id="3832" name="Freeform: Shape 3831">
                    <a:extLst>
                      <a:ext uri="{FF2B5EF4-FFF2-40B4-BE49-F238E27FC236}">
                        <a16:creationId xmlns:a16="http://schemas.microsoft.com/office/drawing/2014/main" id="{3D98DE65-7C79-AB05-2BE3-70CB321F1861}"/>
                      </a:ext>
                    </a:extLst>
                  </p:cNvPr>
                  <p:cNvSpPr/>
                  <p:nvPr/>
                </p:nvSpPr>
                <p:spPr>
                  <a:xfrm>
                    <a:off x="1469058" y="1686534"/>
                    <a:ext cx="96113" cy="50813"/>
                  </a:xfrm>
                  <a:custGeom>
                    <a:avLst/>
                    <a:gdLst>
                      <a:gd name="connsiteX0" fmla="*/ 0 w 96113"/>
                      <a:gd name="connsiteY0" fmla="*/ 0 h 50813"/>
                      <a:gd name="connsiteX1" fmla="*/ 96114 w 96113"/>
                      <a:gd name="connsiteY1" fmla="*/ 0 h 50813"/>
                      <a:gd name="connsiteX2" fmla="*/ 96114 w 96113"/>
                      <a:gd name="connsiteY2" fmla="*/ 50813 h 50813"/>
                      <a:gd name="connsiteX3" fmla="*/ 0 w 96113"/>
                      <a:gd name="connsiteY3" fmla="*/ 50813 h 50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13" h="50813">
                        <a:moveTo>
                          <a:pt x="0" y="0"/>
                        </a:moveTo>
                        <a:lnTo>
                          <a:pt x="96114" y="0"/>
                        </a:lnTo>
                        <a:lnTo>
                          <a:pt x="96114" y="50813"/>
                        </a:lnTo>
                        <a:lnTo>
                          <a:pt x="0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33" name="Freeform: Shape 3832">
                    <a:extLst>
                      <a:ext uri="{FF2B5EF4-FFF2-40B4-BE49-F238E27FC236}">
                        <a16:creationId xmlns:a16="http://schemas.microsoft.com/office/drawing/2014/main" id="{4E4B6EFD-B199-86BD-6FCE-9D4F3450FEC8}"/>
                      </a:ext>
                    </a:extLst>
                  </p:cNvPr>
                  <p:cNvSpPr/>
                  <p:nvPr/>
                </p:nvSpPr>
                <p:spPr>
                  <a:xfrm>
                    <a:off x="1464145" y="1681860"/>
                    <a:ext cx="105701" cy="60041"/>
                  </a:xfrm>
                  <a:custGeom>
                    <a:avLst/>
                    <a:gdLst>
                      <a:gd name="connsiteX0" fmla="*/ 105701 w 105701"/>
                      <a:gd name="connsiteY0" fmla="*/ 60041 h 60041"/>
                      <a:gd name="connsiteX1" fmla="*/ 0 w 105701"/>
                      <a:gd name="connsiteY1" fmla="*/ 60041 h 60041"/>
                      <a:gd name="connsiteX2" fmla="*/ 0 w 105701"/>
                      <a:gd name="connsiteY2" fmla="*/ 0 h 60041"/>
                      <a:gd name="connsiteX3" fmla="*/ 105701 w 105701"/>
                      <a:gd name="connsiteY3" fmla="*/ 0 h 60041"/>
                      <a:gd name="connsiteX4" fmla="*/ 105701 w 105701"/>
                      <a:gd name="connsiteY4" fmla="*/ 60041 h 60041"/>
                      <a:gd name="connsiteX5" fmla="*/ 9707 w 105701"/>
                      <a:gd name="connsiteY5" fmla="*/ 50813 h 60041"/>
                      <a:gd name="connsiteX6" fmla="*/ 96114 w 105701"/>
                      <a:gd name="connsiteY6" fmla="*/ 50813 h 60041"/>
                      <a:gd name="connsiteX7" fmla="*/ 96114 w 105701"/>
                      <a:gd name="connsiteY7" fmla="*/ 9228 h 60041"/>
                      <a:gd name="connsiteX8" fmla="*/ 9707 w 105701"/>
                      <a:gd name="connsiteY8" fmla="*/ 9228 h 60041"/>
                      <a:gd name="connsiteX9" fmla="*/ 9707 w 105701"/>
                      <a:gd name="connsiteY9" fmla="*/ 50813 h 6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701" h="60041">
                        <a:moveTo>
                          <a:pt x="105701" y="60041"/>
                        </a:moveTo>
                        <a:lnTo>
                          <a:pt x="0" y="60041"/>
                        </a:lnTo>
                        <a:lnTo>
                          <a:pt x="0" y="0"/>
                        </a:lnTo>
                        <a:lnTo>
                          <a:pt x="105701" y="0"/>
                        </a:lnTo>
                        <a:lnTo>
                          <a:pt x="105701" y="60041"/>
                        </a:lnTo>
                        <a:close/>
                        <a:moveTo>
                          <a:pt x="9707" y="50813"/>
                        </a:moveTo>
                        <a:lnTo>
                          <a:pt x="96114" y="50813"/>
                        </a:lnTo>
                        <a:lnTo>
                          <a:pt x="96114" y="9228"/>
                        </a:lnTo>
                        <a:lnTo>
                          <a:pt x="9707" y="9228"/>
                        </a:lnTo>
                        <a:lnTo>
                          <a:pt x="9707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834" name="Graphic 2">
                  <a:extLst>
                    <a:ext uri="{FF2B5EF4-FFF2-40B4-BE49-F238E27FC236}">
                      <a16:creationId xmlns:a16="http://schemas.microsoft.com/office/drawing/2014/main" id="{517137EB-C680-0058-F3EF-78B5DC2F895B}"/>
                    </a:ext>
                  </a:extLst>
                </p:cNvPr>
                <p:cNvGrpSpPr/>
                <p:nvPr/>
              </p:nvGrpSpPr>
              <p:grpSpPr>
                <a:xfrm>
                  <a:off x="1032112" y="1631167"/>
                  <a:ext cx="105581" cy="60041"/>
                  <a:chOff x="1032112" y="1631167"/>
                  <a:chExt cx="105581" cy="60041"/>
                </a:xfrm>
                <a:solidFill>
                  <a:srgbClr val="A87638"/>
                </a:solidFill>
              </p:grpSpPr>
              <p:sp>
                <p:nvSpPr>
                  <p:cNvPr id="3835" name="Freeform: Shape 3834">
                    <a:extLst>
                      <a:ext uri="{FF2B5EF4-FFF2-40B4-BE49-F238E27FC236}">
                        <a16:creationId xmlns:a16="http://schemas.microsoft.com/office/drawing/2014/main" id="{16A919D3-CD3B-2C75-3632-28EAFE7471DD}"/>
                      </a:ext>
                    </a:extLst>
                  </p:cNvPr>
                  <p:cNvSpPr/>
                  <p:nvPr/>
                </p:nvSpPr>
                <p:spPr>
                  <a:xfrm>
                    <a:off x="1036786" y="1635721"/>
                    <a:ext cx="96113" cy="50813"/>
                  </a:xfrm>
                  <a:custGeom>
                    <a:avLst/>
                    <a:gdLst>
                      <a:gd name="connsiteX0" fmla="*/ 0 w 96113"/>
                      <a:gd name="connsiteY0" fmla="*/ 0 h 50813"/>
                      <a:gd name="connsiteX1" fmla="*/ 96114 w 96113"/>
                      <a:gd name="connsiteY1" fmla="*/ 0 h 50813"/>
                      <a:gd name="connsiteX2" fmla="*/ 96114 w 96113"/>
                      <a:gd name="connsiteY2" fmla="*/ 50813 h 50813"/>
                      <a:gd name="connsiteX3" fmla="*/ 0 w 96113"/>
                      <a:gd name="connsiteY3" fmla="*/ 50813 h 50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13" h="50813">
                        <a:moveTo>
                          <a:pt x="0" y="0"/>
                        </a:moveTo>
                        <a:lnTo>
                          <a:pt x="96114" y="0"/>
                        </a:lnTo>
                        <a:lnTo>
                          <a:pt x="96114" y="50813"/>
                        </a:lnTo>
                        <a:lnTo>
                          <a:pt x="0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36" name="Freeform: Shape 3835">
                    <a:extLst>
                      <a:ext uri="{FF2B5EF4-FFF2-40B4-BE49-F238E27FC236}">
                        <a16:creationId xmlns:a16="http://schemas.microsoft.com/office/drawing/2014/main" id="{F0DF0858-7B7E-4891-DB46-07FA2A247D2B}"/>
                      </a:ext>
                    </a:extLst>
                  </p:cNvPr>
                  <p:cNvSpPr/>
                  <p:nvPr/>
                </p:nvSpPr>
                <p:spPr>
                  <a:xfrm>
                    <a:off x="1032112" y="1631167"/>
                    <a:ext cx="105581" cy="60041"/>
                  </a:xfrm>
                  <a:custGeom>
                    <a:avLst/>
                    <a:gdLst>
                      <a:gd name="connsiteX0" fmla="*/ 105581 w 105581"/>
                      <a:gd name="connsiteY0" fmla="*/ 60041 h 60041"/>
                      <a:gd name="connsiteX1" fmla="*/ 0 w 105581"/>
                      <a:gd name="connsiteY1" fmla="*/ 60041 h 60041"/>
                      <a:gd name="connsiteX2" fmla="*/ 0 w 105581"/>
                      <a:gd name="connsiteY2" fmla="*/ 0 h 60041"/>
                      <a:gd name="connsiteX3" fmla="*/ 105581 w 105581"/>
                      <a:gd name="connsiteY3" fmla="*/ 0 h 60041"/>
                      <a:gd name="connsiteX4" fmla="*/ 105581 w 105581"/>
                      <a:gd name="connsiteY4" fmla="*/ 60041 h 60041"/>
                      <a:gd name="connsiteX5" fmla="*/ 9468 w 105581"/>
                      <a:gd name="connsiteY5" fmla="*/ 50813 h 60041"/>
                      <a:gd name="connsiteX6" fmla="*/ 95874 w 105581"/>
                      <a:gd name="connsiteY6" fmla="*/ 50813 h 60041"/>
                      <a:gd name="connsiteX7" fmla="*/ 95874 w 105581"/>
                      <a:gd name="connsiteY7" fmla="*/ 9228 h 60041"/>
                      <a:gd name="connsiteX8" fmla="*/ 9468 w 105581"/>
                      <a:gd name="connsiteY8" fmla="*/ 9228 h 60041"/>
                      <a:gd name="connsiteX9" fmla="*/ 9468 w 105581"/>
                      <a:gd name="connsiteY9" fmla="*/ 50813 h 6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581" h="60041">
                        <a:moveTo>
                          <a:pt x="105581" y="60041"/>
                        </a:moveTo>
                        <a:lnTo>
                          <a:pt x="0" y="60041"/>
                        </a:lnTo>
                        <a:lnTo>
                          <a:pt x="0" y="0"/>
                        </a:lnTo>
                        <a:lnTo>
                          <a:pt x="105581" y="0"/>
                        </a:lnTo>
                        <a:lnTo>
                          <a:pt x="105581" y="60041"/>
                        </a:lnTo>
                        <a:close/>
                        <a:moveTo>
                          <a:pt x="9468" y="50813"/>
                        </a:moveTo>
                        <a:lnTo>
                          <a:pt x="95874" y="50813"/>
                        </a:lnTo>
                        <a:lnTo>
                          <a:pt x="95874" y="9228"/>
                        </a:lnTo>
                        <a:lnTo>
                          <a:pt x="9468" y="9228"/>
                        </a:lnTo>
                        <a:lnTo>
                          <a:pt x="9468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837" name="Graphic 2">
                  <a:extLst>
                    <a:ext uri="{FF2B5EF4-FFF2-40B4-BE49-F238E27FC236}">
                      <a16:creationId xmlns:a16="http://schemas.microsoft.com/office/drawing/2014/main" id="{D36A4175-6E4A-FDA7-7A17-3DBC17B88C69}"/>
                    </a:ext>
                  </a:extLst>
                </p:cNvPr>
                <p:cNvGrpSpPr/>
                <p:nvPr/>
              </p:nvGrpSpPr>
              <p:grpSpPr>
                <a:xfrm>
                  <a:off x="1127986" y="1631167"/>
                  <a:ext cx="105701" cy="60041"/>
                  <a:chOff x="1127986" y="1631167"/>
                  <a:chExt cx="105701" cy="60041"/>
                </a:xfrm>
                <a:solidFill>
                  <a:srgbClr val="A87638"/>
                </a:solidFill>
              </p:grpSpPr>
              <p:sp>
                <p:nvSpPr>
                  <p:cNvPr id="3838" name="Freeform: Shape 3837">
                    <a:extLst>
                      <a:ext uri="{FF2B5EF4-FFF2-40B4-BE49-F238E27FC236}">
                        <a16:creationId xmlns:a16="http://schemas.microsoft.com/office/drawing/2014/main" id="{F7673FB7-008D-2ABD-18F2-EC83710F26CD}"/>
                      </a:ext>
                    </a:extLst>
                  </p:cNvPr>
                  <p:cNvSpPr/>
                  <p:nvPr/>
                </p:nvSpPr>
                <p:spPr>
                  <a:xfrm>
                    <a:off x="1132900" y="1635721"/>
                    <a:ext cx="96113" cy="50813"/>
                  </a:xfrm>
                  <a:custGeom>
                    <a:avLst/>
                    <a:gdLst>
                      <a:gd name="connsiteX0" fmla="*/ 0 w 96113"/>
                      <a:gd name="connsiteY0" fmla="*/ 0 h 50813"/>
                      <a:gd name="connsiteX1" fmla="*/ 96114 w 96113"/>
                      <a:gd name="connsiteY1" fmla="*/ 0 h 50813"/>
                      <a:gd name="connsiteX2" fmla="*/ 96114 w 96113"/>
                      <a:gd name="connsiteY2" fmla="*/ 50813 h 50813"/>
                      <a:gd name="connsiteX3" fmla="*/ 0 w 96113"/>
                      <a:gd name="connsiteY3" fmla="*/ 50813 h 50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13" h="50813">
                        <a:moveTo>
                          <a:pt x="0" y="0"/>
                        </a:moveTo>
                        <a:lnTo>
                          <a:pt x="96114" y="0"/>
                        </a:lnTo>
                        <a:lnTo>
                          <a:pt x="96114" y="50813"/>
                        </a:lnTo>
                        <a:lnTo>
                          <a:pt x="0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39" name="Freeform: Shape 3838">
                    <a:extLst>
                      <a:ext uri="{FF2B5EF4-FFF2-40B4-BE49-F238E27FC236}">
                        <a16:creationId xmlns:a16="http://schemas.microsoft.com/office/drawing/2014/main" id="{59C063D7-720C-42A2-5983-996319A1EDE6}"/>
                      </a:ext>
                    </a:extLst>
                  </p:cNvPr>
                  <p:cNvSpPr/>
                  <p:nvPr/>
                </p:nvSpPr>
                <p:spPr>
                  <a:xfrm>
                    <a:off x="1127986" y="1631167"/>
                    <a:ext cx="105701" cy="60041"/>
                  </a:xfrm>
                  <a:custGeom>
                    <a:avLst/>
                    <a:gdLst>
                      <a:gd name="connsiteX0" fmla="*/ 105701 w 105701"/>
                      <a:gd name="connsiteY0" fmla="*/ 60041 h 60041"/>
                      <a:gd name="connsiteX1" fmla="*/ 0 w 105701"/>
                      <a:gd name="connsiteY1" fmla="*/ 60041 h 60041"/>
                      <a:gd name="connsiteX2" fmla="*/ 0 w 105701"/>
                      <a:gd name="connsiteY2" fmla="*/ 0 h 60041"/>
                      <a:gd name="connsiteX3" fmla="*/ 105701 w 105701"/>
                      <a:gd name="connsiteY3" fmla="*/ 0 h 60041"/>
                      <a:gd name="connsiteX4" fmla="*/ 105701 w 105701"/>
                      <a:gd name="connsiteY4" fmla="*/ 60041 h 60041"/>
                      <a:gd name="connsiteX5" fmla="*/ 9707 w 105701"/>
                      <a:gd name="connsiteY5" fmla="*/ 50813 h 60041"/>
                      <a:gd name="connsiteX6" fmla="*/ 96114 w 105701"/>
                      <a:gd name="connsiteY6" fmla="*/ 50813 h 60041"/>
                      <a:gd name="connsiteX7" fmla="*/ 96114 w 105701"/>
                      <a:gd name="connsiteY7" fmla="*/ 9228 h 60041"/>
                      <a:gd name="connsiteX8" fmla="*/ 9707 w 105701"/>
                      <a:gd name="connsiteY8" fmla="*/ 9228 h 60041"/>
                      <a:gd name="connsiteX9" fmla="*/ 9707 w 105701"/>
                      <a:gd name="connsiteY9" fmla="*/ 50813 h 6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701" h="60041">
                        <a:moveTo>
                          <a:pt x="105701" y="60041"/>
                        </a:moveTo>
                        <a:lnTo>
                          <a:pt x="0" y="60041"/>
                        </a:lnTo>
                        <a:lnTo>
                          <a:pt x="0" y="0"/>
                        </a:lnTo>
                        <a:lnTo>
                          <a:pt x="105701" y="0"/>
                        </a:lnTo>
                        <a:lnTo>
                          <a:pt x="105701" y="60041"/>
                        </a:lnTo>
                        <a:close/>
                        <a:moveTo>
                          <a:pt x="9707" y="50813"/>
                        </a:moveTo>
                        <a:lnTo>
                          <a:pt x="96114" y="50813"/>
                        </a:lnTo>
                        <a:lnTo>
                          <a:pt x="96114" y="9228"/>
                        </a:lnTo>
                        <a:lnTo>
                          <a:pt x="9707" y="9228"/>
                        </a:lnTo>
                        <a:lnTo>
                          <a:pt x="9707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840" name="Graphic 2">
                  <a:extLst>
                    <a:ext uri="{FF2B5EF4-FFF2-40B4-BE49-F238E27FC236}">
                      <a16:creationId xmlns:a16="http://schemas.microsoft.com/office/drawing/2014/main" id="{2B05FC18-88D3-4B45-E6E5-1D4CD6F0FEA5}"/>
                    </a:ext>
                  </a:extLst>
                </p:cNvPr>
                <p:cNvGrpSpPr/>
                <p:nvPr/>
              </p:nvGrpSpPr>
              <p:grpSpPr>
                <a:xfrm>
                  <a:off x="1224100" y="1631167"/>
                  <a:ext cx="105701" cy="60041"/>
                  <a:chOff x="1224100" y="1631167"/>
                  <a:chExt cx="105701" cy="60041"/>
                </a:xfrm>
                <a:solidFill>
                  <a:srgbClr val="A87638"/>
                </a:solidFill>
              </p:grpSpPr>
              <p:sp>
                <p:nvSpPr>
                  <p:cNvPr id="3841" name="Freeform: Shape 3840">
                    <a:extLst>
                      <a:ext uri="{FF2B5EF4-FFF2-40B4-BE49-F238E27FC236}">
                        <a16:creationId xmlns:a16="http://schemas.microsoft.com/office/drawing/2014/main" id="{76585235-5BD5-697B-F14E-44A61EDA598A}"/>
                      </a:ext>
                    </a:extLst>
                  </p:cNvPr>
                  <p:cNvSpPr/>
                  <p:nvPr/>
                </p:nvSpPr>
                <p:spPr>
                  <a:xfrm>
                    <a:off x="1228894" y="1635721"/>
                    <a:ext cx="96113" cy="50813"/>
                  </a:xfrm>
                  <a:custGeom>
                    <a:avLst/>
                    <a:gdLst>
                      <a:gd name="connsiteX0" fmla="*/ 0 w 96113"/>
                      <a:gd name="connsiteY0" fmla="*/ 0 h 50813"/>
                      <a:gd name="connsiteX1" fmla="*/ 96114 w 96113"/>
                      <a:gd name="connsiteY1" fmla="*/ 0 h 50813"/>
                      <a:gd name="connsiteX2" fmla="*/ 96114 w 96113"/>
                      <a:gd name="connsiteY2" fmla="*/ 50813 h 50813"/>
                      <a:gd name="connsiteX3" fmla="*/ 0 w 96113"/>
                      <a:gd name="connsiteY3" fmla="*/ 50813 h 50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13" h="50813">
                        <a:moveTo>
                          <a:pt x="0" y="0"/>
                        </a:moveTo>
                        <a:lnTo>
                          <a:pt x="96114" y="0"/>
                        </a:lnTo>
                        <a:lnTo>
                          <a:pt x="96114" y="50813"/>
                        </a:lnTo>
                        <a:lnTo>
                          <a:pt x="0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42" name="Freeform: Shape 3841">
                    <a:extLst>
                      <a:ext uri="{FF2B5EF4-FFF2-40B4-BE49-F238E27FC236}">
                        <a16:creationId xmlns:a16="http://schemas.microsoft.com/office/drawing/2014/main" id="{3D9E9F42-E3EE-8460-8E61-A18005DA5556}"/>
                      </a:ext>
                    </a:extLst>
                  </p:cNvPr>
                  <p:cNvSpPr/>
                  <p:nvPr/>
                </p:nvSpPr>
                <p:spPr>
                  <a:xfrm>
                    <a:off x="1224100" y="1631167"/>
                    <a:ext cx="105701" cy="60041"/>
                  </a:xfrm>
                  <a:custGeom>
                    <a:avLst/>
                    <a:gdLst>
                      <a:gd name="connsiteX0" fmla="*/ 105701 w 105701"/>
                      <a:gd name="connsiteY0" fmla="*/ 60041 h 60041"/>
                      <a:gd name="connsiteX1" fmla="*/ 0 w 105701"/>
                      <a:gd name="connsiteY1" fmla="*/ 60041 h 60041"/>
                      <a:gd name="connsiteX2" fmla="*/ 0 w 105701"/>
                      <a:gd name="connsiteY2" fmla="*/ 0 h 60041"/>
                      <a:gd name="connsiteX3" fmla="*/ 105701 w 105701"/>
                      <a:gd name="connsiteY3" fmla="*/ 0 h 60041"/>
                      <a:gd name="connsiteX4" fmla="*/ 105701 w 105701"/>
                      <a:gd name="connsiteY4" fmla="*/ 60041 h 60041"/>
                      <a:gd name="connsiteX5" fmla="*/ 9587 w 105701"/>
                      <a:gd name="connsiteY5" fmla="*/ 50813 h 60041"/>
                      <a:gd name="connsiteX6" fmla="*/ 95994 w 105701"/>
                      <a:gd name="connsiteY6" fmla="*/ 50813 h 60041"/>
                      <a:gd name="connsiteX7" fmla="*/ 95994 w 105701"/>
                      <a:gd name="connsiteY7" fmla="*/ 9228 h 60041"/>
                      <a:gd name="connsiteX8" fmla="*/ 9587 w 105701"/>
                      <a:gd name="connsiteY8" fmla="*/ 9228 h 60041"/>
                      <a:gd name="connsiteX9" fmla="*/ 9587 w 105701"/>
                      <a:gd name="connsiteY9" fmla="*/ 50813 h 6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701" h="60041">
                        <a:moveTo>
                          <a:pt x="105701" y="60041"/>
                        </a:moveTo>
                        <a:lnTo>
                          <a:pt x="0" y="60041"/>
                        </a:lnTo>
                        <a:lnTo>
                          <a:pt x="0" y="0"/>
                        </a:lnTo>
                        <a:lnTo>
                          <a:pt x="105701" y="0"/>
                        </a:lnTo>
                        <a:lnTo>
                          <a:pt x="105701" y="60041"/>
                        </a:lnTo>
                        <a:close/>
                        <a:moveTo>
                          <a:pt x="9587" y="50813"/>
                        </a:moveTo>
                        <a:lnTo>
                          <a:pt x="95994" y="50813"/>
                        </a:lnTo>
                        <a:lnTo>
                          <a:pt x="95994" y="9228"/>
                        </a:lnTo>
                        <a:lnTo>
                          <a:pt x="9587" y="9228"/>
                        </a:lnTo>
                        <a:lnTo>
                          <a:pt x="9587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843" name="Graphic 2">
                  <a:extLst>
                    <a:ext uri="{FF2B5EF4-FFF2-40B4-BE49-F238E27FC236}">
                      <a16:creationId xmlns:a16="http://schemas.microsoft.com/office/drawing/2014/main" id="{14F46732-3D08-661B-8F1E-B3DC5646C9A7}"/>
                    </a:ext>
                  </a:extLst>
                </p:cNvPr>
                <p:cNvGrpSpPr/>
                <p:nvPr/>
              </p:nvGrpSpPr>
              <p:grpSpPr>
                <a:xfrm>
                  <a:off x="1320094" y="1631167"/>
                  <a:ext cx="105701" cy="60041"/>
                  <a:chOff x="1320094" y="1631167"/>
                  <a:chExt cx="105701" cy="60041"/>
                </a:xfrm>
                <a:solidFill>
                  <a:srgbClr val="A87638"/>
                </a:solidFill>
              </p:grpSpPr>
              <p:sp>
                <p:nvSpPr>
                  <p:cNvPr id="3844" name="Freeform: Shape 3843">
                    <a:extLst>
                      <a:ext uri="{FF2B5EF4-FFF2-40B4-BE49-F238E27FC236}">
                        <a16:creationId xmlns:a16="http://schemas.microsoft.com/office/drawing/2014/main" id="{20C5231C-6CF0-527D-5A0D-DE43C6CF28F5}"/>
                      </a:ext>
                    </a:extLst>
                  </p:cNvPr>
                  <p:cNvSpPr/>
                  <p:nvPr/>
                </p:nvSpPr>
                <p:spPr>
                  <a:xfrm>
                    <a:off x="1325007" y="1635721"/>
                    <a:ext cx="95993" cy="50813"/>
                  </a:xfrm>
                  <a:custGeom>
                    <a:avLst/>
                    <a:gdLst>
                      <a:gd name="connsiteX0" fmla="*/ 0 w 95993"/>
                      <a:gd name="connsiteY0" fmla="*/ 0 h 50813"/>
                      <a:gd name="connsiteX1" fmla="*/ 95994 w 95993"/>
                      <a:gd name="connsiteY1" fmla="*/ 0 h 50813"/>
                      <a:gd name="connsiteX2" fmla="*/ 95994 w 95993"/>
                      <a:gd name="connsiteY2" fmla="*/ 50813 h 50813"/>
                      <a:gd name="connsiteX3" fmla="*/ 0 w 95993"/>
                      <a:gd name="connsiteY3" fmla="*/ 50813 h 50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993" h="50813">
                        <a:moveTo>
                          <a:pt x="0" y="0"/>
                        </a:moveTo>
                        <a:lnTo>
                          <a:pt x="95994" y="0"/>
                        </a:lnTo>
                        <a:lnTo>
                          <a:pt x="95994" y="50813"/>
                        </a:lnTo>
                        <a:lnTo>
                          <a:pt x="0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45" name="Freeform: Shape 3844">
                    <a:extLst>
                      <a:ext uri="{FF2B5EF4-FFF2-40B4-BE49-F238E27FC236}">
                        <a16:creationId xmlns:a16="http://schemas.microsoft.com/office/drawing/2014/main" id="{5071E372-84E4-910A-EE9B-E444F3648FB1}"/>
                      </a:ext>
                    </a:extLst>
                  </p:cNvPr>
                  <p:cNvSpPr/>
                  <p:nvPr/>
                </p:nvSpPr>
                <p:spPr>
                  <a:xfrm>
                    <a:off x="1320094" y="1631167"/>
                    <a:ext cx="105701" cy="60041"/>
                  </a:xfrm>
                  <a:custGeom>
                    <a:avLst/>
                    <a:gdLst>
                      <a:gd name="connsiteX0" fmla="*/ 105701 w 105701"/>
                      <a:gd name="connsiteY0" fmla="*/ 60041 h 60041"/>
                      <a:gd name="connsiteX1" fmla="*/ 0 w 105701"/>
                      <a:gd name="connsiteY1" fmla="*/ 60041 h 60041"/>
                      <a:gd name="connsiteX2" fmla="*/ 0 w 105701"/>
                      <a:gd name="connsiteY2" fmla="*/ 0 h 60041"/>
                      <a:gd name="connsiteX3" fmla="*/ 105701 w 105701"/>
                      <a:gd name="connsiteY3" fmla="*/ 0 h 60041"/>
                      <a:gd name="connsiteX4" fmla="*/ 105701 w 105701"/>
                      <a:gd name="connsiteY4" fmla="*/ 60041 h 60041"/>
                      <a:gd name="connsiteX5" fmla="*/ 9707 w 105701"/>
                      <a:gd name="connsiteY5" fmla="*/ 50813 h 60041"/>
                      <a:gd name="connsiteX6" fmla="*/ 96114 w 105701"/>
                      <a:gd name="connsiteY6" fmla="*/ 50813 h 60041"/>
                      <a:gd name="connsiteX7" fmla="*/ 96114 w 105701"/>
                      <a:gd name="connsiteY7" fmla="*/ 9228 h 60041"/>
                      <a:gd name="connsiteX8" fmla="*/ 9707 w 105701"/>
                      <a:gd name="connsiteY8" fmla="*/ 9228 h 60041"/>
                      <a:gd name="connsiteX9" fmla="*/ 9707 w 105701"/>
                      <a:gd name="connsiteY9" fmla="*/ 50813 h 6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701" h="60041">
                        <a:moveTo>
                          <a:pt x="105701" y="60041"/>
                        </a:moveTo>
                        <a:lnTo>
                          <a:pt x="0" y="60041"/>
                        </a:lnTo>
                        <a:lnTo>
                          <a:pt x="0" y="0"/>
                        </a:lnTo>
                        <a:lnTo>
                          <a:pt x="105701" y="0"/>
                        </a:lnTo>
                        <a:lnTo>
                          <a:pt x="105701" y="60041"/>
                        </a:lnTo>
                        <a:close/>
                        <a:moveTo>
                          <a:pt x="9707" y="50813"/>
                        </a:moveTo>
                        <a:lnTo>
                          <a:pt x="96114" y="50813"/>
                        </a:lnTo>
                        <a:lnTo>
                          <a:pt x="96114" y="9228"/>
                        </a:lnTo>
                        <a:lnTo>
                          <a:pt x="9707" y="9228"/>
                        </a:lnTo>
                        <a:lnTo>
                          <a:pt x="9707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846" name="Graphic 2">
                  <a:extLst>
                    <a:ext uri="{FF2B5EF4-FFF2-40B4-BE49-F238E27FC236}">
                      <a16:creationId xmlns:a16="http://schemas.microsoft.com/office/drawing/2014/main" id="{2F976ECA-0614-1760-FEE3-D3EF9593B8FD}"/>
                    </a:ext>
                  </a:extLst>
                </p:cNvPr>
                <p:cNvGrpSpPr/>
                <p:nvPr/>
              </p:nvGrpSpPr>
              <p:grpSpPr>
                <a:xfrm>
                  <a:off x="1416208" y="1631167"/>
                  <a:ext cx="105701" cy="60041"/>
                  <a:chOff x="1416208" y="1631167"/>
                  <a:chExt cx="105701" cy="60041"/>
                </a:xfrm>
                <a:solidFill>
                  <a:srgbClr val="A87638"/>
                </a:solidFill>
              </p:grpSpPr>
              <p:sp>
                <p:nvSpPr>
                  <p:cNvPr id="3847" name="Freeform: Shape 3846">
                    <a:extLst>
                      <a:ext uri="{FF2B5EF4-FFF2-40B4-BE49-F238E27FC236}">
                        <a16:creationId xmlns:a16="http://schemas.microsoft.com/office/drawing/2014/main" id="{422E46E9-101F-092E-0977-B9492E7EBA9D}"/>
                      </a:ext>
                    </a:extLst>
                  </p:cNvPr>
                  <p:cNvSpPr/>
                  <p:nvPr/>
                </p:nvSpPr>
                <p:spPr>
                  <a:xfrm>
                    <a:off x="1421001" y="1635721"/>
                    <a:ext cx="95993" cy="50813"/>
                  </a:xfrm>
                  <a:custGeom>
                    <a:avLst/>
                    <a:gdLst>
                      <a:gd name="connsiteX0" fmla="*/ 0 w 95993"/>
                      <a:gd name="connsiteY0" fmla="*/ 0 h 50813"/>
                      <a:gd name="connsiteX1" fmla="*/ 95994 w 95993"/>
                      <a:gd name="connsiteY1" fmla="*/ 0 h 50813"/>
                      <a:gd name="connsiteX2" fmla="*/ 95994 w 95993"/>
                      <a:gd name="connsiteY2" fmla="*/ 50813 h 50813"/>
                      <a:gd name="connsiteX3" fmla="*/ 0 w 95993"/>
                      <a:gd name="connsiteY3" fmla="*/ 50813 h 50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993" h="50813">
                        <a:moveTo>
                          <a:pt x="0" y="0"/>
                        </a:moveTo>
                        <a:lnTo>
                          <a:pt x="95994" y="0"/>
                        </a:lnTo>
                        <a:lnTo>
                          <a:pt x="95994" y="50813"/>
                        </a:lnTo>
                        <a:lnTo>
                          <a:pt x="0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48" name="Freeform: Shape 3847">
                    <a:extLst>
                      <a:ext uri="{FF2B5EF4-FFF2-40B4-BE49-F238E27FC236}">
                        <a16:creationId xmlns:a16="http://schemas.microsoft.com/office/drawing/2014/main" id="{3C6AA80D-2F0C-A0F7-1A39-3E534470A0D2}"/>
                      </a:ext>
                    </a:extLst>
                  </p:cNvPr>
                  <p:cNvSpPr/>
                  <p:nvPr/>
                </p:nvSpPr>
                <p:spPr>
                  <a:xfrm>
                    <a:off x="1416208" y="1631167"/>
                    <a:ext cx="105701" cy="60041"/>
                  </a:xfrm>
                  <a:custGeom>
                    <a:avLst/>
                    <a:gdLst>
                      <a:gd name="connsiteX0" fmla="*/ 105701 w 105701"/>
                      <a:gd name="connsiteY0" fmla="*/ 60041 h 60041"/>
                      <a:gd name="connsiteX1" fmla="*/ 0 w 105701"/>
                      <a:gd name="connsiteY1" fmla="*/ 60041 h 60041"/>
                      <a:gd name="connsiteX2" fmla="*/ 0 w 105701"/>
                      <a:gd name="connsiteY2" fmla="*/ 0 h 60041"/>
                      <a:gd name="connsiteX3" fmla="*/ 105701 w 105701"/>
                      <a:gd name="connsiteY3" fmla="*/ 0 h 60041"/>
                      <a:gd name="connsiteX4" fmla="*/ 105701 w 105701"/>
                      <a:gd name="connsiteY4" fmla="*/ 60041 h 60041"/>
                      <a:gd name="connsiteX5" fmla="*/ 9587 w 105701"/>
                      <a:gd name="connsiteY5" fmla="*/ 50813 h 60041"/>
                      <a:gd name="connsiteX6" fmla="*/ 95994 w 105701"/>
                      <a:gd name="connsiteY6" fmla="*/ 50813 h 60041"/>
                      <a:gd name="connsiteX7" fmla="*/ 95994 w 105701"/>
                      <a:gd name="connsiteY7" fmla="*/ 9228 h 60041"/>
                      <a:gd name="connsiteX8" fmla="*/ 9587 w 105701"/>
                      <a:gd name="connsiteY8" fmla="*/ 9228 h 60041"/>
                      <a:gd name="connsiteX9" fmla="*/ 9587 w 105701"/>
                      <a:gd name="connsiteY9" fmla="*/ 50813 h 6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701" h="60041">
                        <a:moveTo>
                          <a:pt x="105701" y="60041"/>
                        </a:moveTo>
                        <a:lnTo>
                          <a:pt x="0" y="60041"/>
                        </a:lnTo>
                        <a:lnTo>
                          <a:pt x="0" y="0"/>
                        </a:lnTo>
                        <a:lnTo>
                          <a:pt x="105701" y="0"/>
                        </a:lnTo>
                        <a:lnTo>
                          <a:pt x="105701" y="60041"/>
                        </a:lnTo>
                        <a:close/>
                        <a:moveTo>
                          <a:pt x="9587" y="50813"/>
                        </a:moveTo>
                        <a:lnTo>
                          <a:pt x="95994" y="50813"/>
                        </a:lnTo>
                        <a:lnTo>
                          <a:pt x="95994" y="9228"/>
                        </a:lnTo>
                        <a:lnTo>
                          <a:pt x="9587" y="9228"/>
                        </a:lnTo>
                        <a:lnTo>
                          <a:pt x="9587" y="50813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3849" name="Freeform: Shape 3848">
                <a:extLst>
                  <a:ext uri="{FF2B5EF4-FFF2-40B4-BE49-F238E27FC236}">
                    <a16:creationId xmlns:a16="http://schemas.microsoft.com/office/drawing/2014/main" id="{9EB91082-126B-B125-771E-7D0CADA758E0}"/>
                  </a:ext>
                </a:extLst>
              </p:cNvPr>
              <p:cNvSpPr/>
              <p:nvPr/>
            </p:nvSpPr>
            <p:spPr>
              <a:xfrm>
                <a:off x="1096348" y="1688212"/>
                <a:ext cx="429635" cy="166581"/>
              </a:xfrm>
              <a:custGeom>
                <a:avLst/>
                <a:gdLst>
                  <a:gd name="connsiteX0" fmla="*/ 17737 w 429635"/>
                  <a:gd name="connsiteY0" fmla="*/ 166581 h 166581"/>
                  <a:gd name="connsiteX1" fmla="*/ 0 w 429635"/>
                  <a:gd name="connsiteY1" fmla="*/ 143811 h 166581"/>
                  <a:gd name="connsiteX2" fmla="*/ 214878 w 429635"/>
                  <a:gd name="connsiteY2" fmla="*/ 0 h 166581"/>
                  <a:gd name="connsiteX3" fmla="*/ 429635 w 429635"/>
                  <a:gd name="connsiteY3" fmla="*/ 143811 h 166581"/>
                  <a:gd name="connsiteX4" fmla="*/ 411899 w 429635"/>
                  <a:gd name="connsiteY4" fmla="*/ 166581 h 166581"/>
                  <a:gd name="connsiteX5" fmla="*/ 214878 w 429635"/>
                  <a:gd name="connsiteY5" fmla="*/ 36552 h 166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9635" h="166581">
                    <a:moveTo>
                      <a:pt x="17737" y="166581"/>
                    </a:moveTo>
                    <a:lnTo>
                      <a:pt x="0" y="143811"/>
                    </a:lnTo>
                    <a:lnTo>
                      <a:pt x="214878" y="0"/>
                    </a:lnTo>
                    <a:lnTo>
                      <a:pt x="429635" y="143811"/>
                    </a:lnTo>
                    <a:lnTo>
                      <a:pt x="411899" y="166581"/>
                    </a:lnTo>
                    <a:lnTo>
                      <a:pt x="214878" y="36552"/>
                    </a:lnTo>
                    <a:close/>
                  </a:path>
                </a:pathLst>
              </a:custGeom>
              <a:solidFill>
                <a:srgbClr val="CF2C08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50" name="Freeform: Shape 3849">
                <a:extLst>
                  <a:ext uri="{FF2B5EF4-FFF2-40B4-BE49-F238E27FC236}">
                    <a16:creationId xmlns:a16="http://schemas.microsoft.com/office/drawing/2014/main" id="{3C51532C-2C00-F835-825B-80A2872937E3}"/>
                  </a:ext>
                </a:extLst>
              </p:cNvPr>
              <p:cNvSpPr/>
              <p:nvPr/>
            </p:nvSpPr>
            <p:spPr>
              <a:xfrm>
                <a:off x="1257536" y="1914834"/>
                <a:ext cx="106659" cy="218472"/>
              </a:xfrm>
              <a:custGeom>
                <a:avLst/>
                <a:gdLst>
                  <a:gd name="connsiteX0" fmla="*/ 0 w 106659"/>
                  <a:gd name="connsiteY0" fmla="*/ 0 h 218472"/>
                  <a:gd name="connsiteX1" fmla="*/ 106660 w 106659"/>
                  <a:gd name="connsiteY1" fmla="*/ 0 h 218472"/>
                  <a:gd name="connsiteX2" fmla="*/ 106660 w 106659"/>
                  <a:gd name="connsiteY2" fmla="*/ 218473 h 218472"/>
                  <a:gd name="connsiteX3" fmla="*/ 0 w 106659"/>
                  <a:gd name="connsiteY3" fmla="*/ 218473 h 218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659" h="218472">
                    <a:moveTo>
                      <a:pt x="0" y="0"/>
                    </a:moveTo>
                    <a:lnTo>
                      <a:pt x="106660" y="0"/>
                    </a:lnTo>
                    <a:lnTo>
                      <a:pt x="106660" y="218473"/>
                    </a:lnTo>
                    <a:lnTo>
                      <a:pt x="0" y="218473"/>
                    </a:lnTo>
                    <a:close/>
                  </a:path>
                </a:pathLst>
              </a:custGeom>
              <a:solidFill>
                <a:srgbClr val="FFFFFF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51" name="Freeform: Shape 3850">
                <a:extLst>
                  <a:ext uri="{FF2B5EF4-FFF2-40B4-BE49-F238E27FC236}">
                    <a16:creationId xmlns:a16="http://schemas.microsoft.com/office/drawing/2014/main" id="{0DB137E9-70C0-742E-AE7E-945E51DD2109}"/>
                  </a:ext>
                </a:extLst>
              </p:cNvPr>
              <p:cNvSpPr/>
              <p:nvPr/>
            </p:nvSpPr>
            <p:spPr>
              <a:xfrm>
                <a:off x="1271678" y="1929215"/>
                <a:ext cx="78377" cy="55966"/>
              </a:xfrm>
              <a:custGeom>
                <a:avLst/>
                <a:gdLst>
                  <a:gd name="connsiteX0" fmla="*/ 0 w 78377"/>
                  <a:gd name="connsiteY0" fmla="*/ 0 h 55966"/>
                  <a:gd name="connsiteX1" fmla="*/ 78377 w 78377"/>
                  <a:gd name="connsiteY1" fmla="*/ 0 h 55966"/>
                  <a:gd name="connsiteX2" fmla="*/ 78377 w 78377"/>
                  <a:gd name="connsiteY2" fmla="*/ 55966 h 55966"/>
                  <a:gd name="connsiteX3" fmla="*/ 0 w 78377"/>
                  <a:gd name="connsiteY3" fmla="*/ 55966 h 55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77" h="55966">
                    <a:moveTo>
                      <a:pt x="0" y="0"/>
                    </a:moveTo>
                    <a:lnTo>
                      <a:pt x="78377" y="0"/>
                    </a:lnTo>
                    <a:lnTo>
                      <a:pt x="78377" y="55966"/>
                    </a:lnTo>
                    <a:lnTo>
                      <a:pt x="0" y="55966"/>
                    </a:ln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52" name="Freeform: Shape 3851">
                <a:extLst>
                  <a:ext uri="{FF2B5EF4-FFF2-40B4-BE49-F238E27FC236}">
                    <a16:creationId xmlns:a16="http://schemas.microsoft.com/office/drawing/2014/main" id="{264A4E7A-D1BE-F9E7-8472-5F374534D607}"/>
                  </a:ext>
                </a:extLst>
              </p:cNvPr>
              <p:cNvSpPr/>
              <p:nvPr/>
            </p:nvSpPr>
            <p:spPr>
              <a:xfrm>
                <a:off x="1271678" y="2000162"/>
                <a:ext cx="78377" cy="55966"/>
              </a:xfrm>
              <a:custGeom>
                <a:avLst/>
                <a:gdLst>
                  <a:gd name="connsiteX0" fmla="*/ 0 w 78377"/>
                  <a:gd name="connsiteY0" fmla="*/ 0 h 55966"/>
                  <a:gd name="connsiteX1" fmla="*/ 78377 w 78377"/>
                  <a:gd name="connsiteY1" fmla="*/ 0 h 55966"/>
                  <a:gd name="connsiteX2" fmla="*/ 78377 w 78377"/>
                  <a:gd name="connsiteY2" fmla="*/ 55966 h 55966"/>
                  <a:gd name="connsiteX3" fmla="*/ 0 w 78377"/>
                  <a:gd name="connsiteY3" fmla="*/ 55966 h 55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77" h="55966">
                    <a:moveTo>
                      <a:pt x="0" y="0"/>
                    </a:moveTo>
                    <a:lnTo>
                      <a:pt x="78377" y="0"/>
                    </a:lnTo>
                    <a:lnTo>
                      <a:pt x="78377" y="55966"/>
                    </a:lnTo>
                    <a:lnTo>
                      <a:pt x="0" y="55966"/>
                    </a:ln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53" name="Freeform: Shape 3852">
                <a:extLst>
                  <a:ext uri="{FF2B5EF4-FFF2-40B4-BE49-F238E27FC236}">
                    <a16:creationId xmlns:a16="http://schemas.microsoft.com/office/drawing/2014/main" id="{336C41AB-15C3-2BC5-4C67-54196DF55A64}"/>
                  </a:ext>
                </a:extLst>
              </p:cNvPr>
              <p:cNvSpPr/>
              <p:nvPr/>
            </p:nvSpPr>
            <p:spPr>
              <a:xfrm>
                <a:off x="1271678" y="1929215"/>
                <a:ext cx="43502" cy="43502"/>
              </a:xfrm>
              <a:custGeom>
                <a:avLst/>
                <a:gdLst>
                  <a:gd name="connsiteX0" fmla="*/ 0 w 43502"/>
                  <a:gd name="connsiteY0" fmla="*/ 43503 h 43502"/>
                  <a:gd name="connsiteX1" fmla="*/ 43503 w 43502"/>
                  <a:gd name="connsiteY1" fmla="*/ 0 h 43502"/>
                  <a:gd name="connsiteX2" fmla="*/ 21691 w 43502"/>
                  <a:gd name="connsiteY2" fmla="*/ 0 h 43502"/>
                  <a:gd name="connsiteX3" fmla="*/ 0 w 43502"/>
                  <a:gd name="connsiteY3" fmla="*/ 21572 h 4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502" h="43502">
                    <a:moveTo>
                      <a:pt x="0" y="43503"/>
                    </a:moveTo>
                    <a:lnTo>
                      <a:pt x="43503" y="0"/>
                    </a:lnTo>
                    <a:lnTo>
                      <a:pt x="21691" y="0"/>
                    </a:lnTo>
                    <a:lnTo>
                      <a:pt x="0" y="21572"/>
                    </a:lnTo>
                    <a:close/>
                  </a:path>
                </a:pathLst>
              </a:custGeom>
              <a:solidFill>
                <a:srgbClr val="5CCCBA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54" name="Freeform: Shape 3853">
                <a:extLst>
                  <a:ext uri="{FF2B5EF4-FFF2-40B4-BE49-F238E27FC236}">
                    <a16:creationId xmlns:a16="http://schemas.microsoft.com/office/drawing/2014/main" id="{CDE3275D-A801-3CB5-41CF-FC8F737E8182}"/>
                  </a:ext>
                </a:extLst>
              </p:cNvPr>
              <p:cNvSpPr/>
              <p:nvPr/>
            </p:nvSpPr>
            <p:spPr>
              <a:xfrm>
                <a:off x="1276711" y="1929215"/>
                <a:ext cx="66872" cy="55966"/>
              </a:xfrm>
              <a:custGeom>
                <a:avLst/>
                <a:gdLst>
                  <a:gd name="connsiteX0" fmla="*/ 10906 w 66872"/>
                  <a:gd name="connsiteY0" fmla="*/ 55966 h 55966"/>
                  <a:gd name="connsiteX1" fmla="*/ 66872 w 66872"/>
                  <a:gd name="connsiteY1" fmla="*/ 0 h 55966"/>
                  <a:gd name="connsiteX2" fmla="*/ 55966 w 66872"/>
                  <a:gd name="connsiteY2" fmla="*/ 0 h 55966"/>
                  <a:gd name="connsiteX3" fmla="*/ 0 w 66872"/>
                  <a:gd name="connsiteY3" fmla="*/ 55966 h 55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872" h="55966">
                    <a:moveTo>
                      <a:pt x="10906" y="55966"/>
                    </a:moveTo>
                    <a:lnTo>
                      <a:pt x="66872" y="0"/>
                    </a:lnTo>
                    <a:lnTo>
                      <a:pt x="55966" y="0"/>
                    </a:lnTo>
                    <a:lnTo>
                      <a:pt x="0" y="55966"/>
                    </a:lnTo>
                    <a:close/>
                  </a:path>
                </a:pathLst>
              </a:custGeom>
              <a:solidFill>
                <a:srgbClr val="5CCCBA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55" name="Freeform: Shape 3854">
                <a:extLst>
                  <a:ext uri="{FF2B5EF4-FFF2-40B4-BE49-F238E27FC236}">
                    <a16:creationId xmlns:a16="http://schemas.microsoft.com/office/drawing/2014/main" id="{F2A8ECC5-881B-A101-AF2B-93C766B7670C}"/>
                  </a:ext>
                </a:extLst>
              </p:cNvPr>
              <p:cNvSpPr/>
              <p:nvPr/>
            </p:nvSpPr>
            <p:spPr>
              <a:xfrm>
                <a:off x="1304754" y="2010828"/>
                <a:ext cx="45300" cy="45300"/>
              </a:xfrm>
              <a:custGeom>
                <a:avLst/>
                <a:gdLst>
                  <a:gd name="connsiteX0" fmla="*/ 21931 w 45300"/>
                  <a:gd name="connsiteY0" fmla="*/ 45300 h 45300"/>
                  <a:gd name="connsiteX1" fmla="*/ 45300 w 45300"/>
                  <a:gd name="connsiteY1" fmla="*/ 21811 h 45300"/>
                  <a:gd name="connsiteX2" fmla="*/ 45300 w 45300"/>
                  <a:gd name="connsiteY2" fmla="*/ 0 h 45300"/>
                  <a:gd name="connsiteX3" fmla="*/ 0 w 45300"/>
                  <a:gd name="connsiteY3" fmla="*/ 45300 h 4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300" h="45300">
                    <a:moveTo>
                      <a:pt x="21931" y="45300"/>
                    </a:moveTo>
                    <a:lnTo>
                      <a:pt x="45300" y="21811"/>
                    </a:lnTo>
                    <a:lnTo>
                      <a:pt x="45300" y="0"/>
                    </a:lnTo>
                    <a:lnTo>
                      <a:pt x="0" y="45300"/>
                    </a:lnTo>
                    <a:close/>
                  </a:path>
                </a:pathLst>
              </a:custGeom>
              <a:solidFill>
                <a:srgbClr val="5CCCBA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56" name="Freeform: Shape 3855">
                <a:extLst>
                  <a:ext uri="{FF2B5EF4-FFF2-40B4-BE49-F238E27FC236}">
                    <a16:creationId xmlns:a16="http://schemas.microsoft.com/office/drawing/2014/main" id="{B95720E7-D4E2-1D82-3EA4-302E9045527C}"/>
                  </a:ext>
                </a:extLst>
              </p:cNvPr>
              <p:cNvSpPr/>
              <p:nvPr/>
            </p:nvSpPr>
            <p:spPr>
              <a:xfrm>
                <a:off x="1346819" y="2016338"/>
                <a:ext cx="15579" cy="15582"/>
              </a:xfrm>
              <a:custGeom>
                <a:avLst/>
                <a:gdLst>
                  <a:gd name="connsiteX0" fmla="*/ 15580 w 15579"/>
                  <a:gd name="connsiteY0" fmla="*/ 7793 h 15582"/>
                  <a:gd name="connsiteX1" fmla="*/ 7790 w 15579"/>
                  <a:gd name="connsiteY1" fmla="*/ 15582 h 15582"/>
                  <a:gd name="connsiteX2" fmla="*/ 0 w 15579"/>
                  <a:gd name="connsiteY2" fmla="*/ 7793 h 15582"/>
                  <a:gd name="connsiteX3" fmla="*/ 7790 w 15579"/>
                  <a:gd name="connsiteY3" fmla="*/ 3 h 15582"/>
                  <a:gd name="connsiteX4" fmla="*/ 15580 w 15579"/>
                  <a:gd name="connsiteY4" fmla="*/ 7793 h 15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579" h="15582">
                    <a:moveTo>
                      <a:pt x="15580" y="7793"/>
                    </a:moveTo>
                    <a:cubicBezTo>
                      <a:pt x="15580" y="12107"/>
                      <a:pt x="12104" y="15582"/>
                      <a:pt x="7790" y="15582"/>
                    </a:cubicBezTo>
                    <a:cubicBezTo>
                      <a:pt x="3475" y="15582"/>
                      <a:pt x="0" y="12107"/>
                      <a:pt x="0" y="7793"/>
                    </a:cubicBezTo>
                    <a:cubicBezTo>
                      <a:pt x="0" y="3478"/>
                      <a:pt x="3475" y="3"/>
                      <a:pt x="7790" y="3"/>
                    </a:cubicBezTo>
                    <a:cubicBezTo>
                      <a:pt x="12104" y="-117"/>
                      <a:pt x="15580" y="3478"/>
                      <a:pt x="15580" y="7793"/>
                    </a:cubicBezTo>
                    <a:close/>
                  </a:path>
                </a:pathLst>
              </a:custGeom>
              <a:solidFill>
                <a:srgbClr val="CF2C08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57" name="Freeform: Shape 3856">
                <a:extLst>
                  <a:ext uri="{FF2B5EF4-FFF2-40B4-BE49-F238E27FC236}">
                    <a16:creationId xmlns:a16="http://schemas.microsoft.com/office/drawing/2014/main" id="{29018C87-5450-346D-AC98-9316C0A1D1E1}"/>
                  </a:ext>
                </a:extLst>
              </p:cNvPr>
              <p:cNvSpPr/>
              <p:nvPr/>
            </p:nvSpPr>
            <p:spPr>
              <a:xfrm>
                <a:off x="1385049" y="1688811"/>
                <a:ext cx="76819" cy="22051"/>
              </a:xfrm>
              <a:custGeom>
                <a:avLst/>
                <a:gdLst>
                  <a:gd name="connsiteX0" fmla="*/ 0 w 76819"/>
                  <a:gd name="connsiteY0" fmla="*/ 0 h 22051"/>
                  <a:gd name="connsiteX1" fmla="*/ 76819 w 76819"/>
                  <a:gd name="connsiteY1" fmla="*/ 0 h 22051"/>
                  <a:gd name="connsiteX2" fmla="*/ 76819 w 76819"/>
                  <a:gd name="connsiteY2" fmla="*/ 22051 h 22051"/>
                  <a:gd name="connsiteX3" fmla="*/ 0 w 76819"/>
                  <a:gd name="connsiteY3" fmla="*/ 22051 h 22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6819" h="22051">
                    <a:moveTo>
                      <a:pt x="0" y="0"/>
                    </a:moveTo>
                    <a:lnTo>
                      <a:pt x="76819" y="0"/>
                    </a:lnTo>
                    <a:lnTo>
                      <a:pt x="76819" y="22051"/>
                    </a:lnTo>
                    <a:lnTo>
                      <a:pt x="0" y="22051"/>
                    </a:lnTo>
                    <a:close/>
                  </a:path>
                </a:pathLst>
              </a:custGeom>
              <a:solidFill>
                <a:srgbClr val="1F1F1F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58" name="Freeform: Shape 3857">
                <a:extLst>
                  <a:ext uri="{FF2B5EF4-FFF2-40B4-BE49-F238E27FC236}">
                    <a16:creationId xmlns:a16="http://schemas.microsoft.com/office/drawing/2014/main" id="{9C0AE363-413F-1866-CC19-862252FF3129}"/>
                  </a:ext>
                </a:extLst>
              </p:cNvPr>
              <p:cNvSpPr/>
              <p:nvPr/>
            </p:nvSpPr>
            <p:spPr>
              <a:xfrm>
                <a:off x="1112766" y="2125996"/>
                <a:ext cx="396798" cy="33196"/>
              </a:xfrm>
              <a:custGeom>
                <a:avLst/>
                <a:gdLst>
                  <a:gd name="connsiteX0" fmla="*/ 0 w 396798"/>
                  <a:gd name="connsiteY0" fmla="*/ 0 h 33196"/>
                  <a:gd name="connsiteX1" fmla="*/ 396799 w 396798"/>
                  <a:gd name="connsiteY1" fmla="*/ 0 h 33196"/>
                  <a:gd name="connsiteX2" fmla="*/ 396799 w 396798"/>
                  <a:gd name="connsiteY2" fmla="*/ 33196 h 33196"/>
                  <a:gd name="connsiteX3" fmla="*/ 0 w 396798"/>
                  <a:gd name="connsiteY3" fmla="*/ 33196 h 33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6798" h="33196">
                    <a:moveTo>
                      <a:pt x="0" y="0"/>
                    </a:moveTo>
                    <a:lnTo>
                      <a:pt x="396799" y="0"/>
                    </a:lnTo>
                    <a:lnTo>
                      <a:pt x="396799" y="33196"/>
                    </a:lnTo>
                    <a:lnTo>
                      <a:pt x="0" y="33196"/>
                    </a:lnTo>
                    <a:close/>
                  </a:path>
                </a:pathLst>
              </a:custGeom>
              <a:solidFill>
                <a:srgbClr val="1F1F1F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3859" name="Graphic 2">
                <a:extLst>
                  <a:ext uri="{FF2B5EF4-FFF2-40B4-BE49-F238E27FC236}">
                    <a16:creationId xmlns:a16="http://schemas.microsoft.com/office/drawing/2014/main" id="{F2A76BFE-58EF-FB87-77B8-83CEC90F5F5F}"/>
                  </a:ext>
                </a:extLst>
              </p:cNvPr>
              <p:cNvGrpSpPr/>
              <p:nvPr/>
            </p:nvGrpSpPr>
            <p:grpSpPr>
              <a:xfrm>
                <a:off x="1265925" y="1771263"/>
                <a:ext cx="90600" cy="90600"/>
                <a:chOff x="1265925" y="1771263"/>
                <a:chExt cx="90600" cy="90600"/>
              </a:xfrm>
            </p:grpSpPr>
            <p:sp>
              <p:nvSpPr>
                <p:cNvPr id="3860" name="Freeform: Shape 3859">
                  <a:extLst>
                    <a:ext uri="{FF2B5EF4-FFF2-40B4-BE49-F238E27FC236}">
                      <a16:creationId xmlns:a16="http://schemas.microsoft.com/office/drawing/2014/main" id="{FDB8223C-91B6-8856-16CC-ABC07EFA4E88}"/>
                    </a:ext>
                  </a:extLst>
                </p:cNvPr>
                <p:cNvSpPr/>
                <p:nvPr/>
              </p:nvSpPr>
              <p:spPr>
                <a:xfrm>
                  <a:off x="1265925" y="1771263"/>
                  <a:ext cx="90600" cy="90600"/>
                </a:xfrm>
                <a:custGeom>
                  <a:avLst/>
                  <a:gdLst>
                    <a:gd name="connsiteX0" fmla="*/ 90601 w 90600"/>
                    <a:gd name="connsiteY0" fmla="*/ 45300 h 90600"/>
                    <a:gd name="connsiteX1" fmla="*/ 45300 w 90600"/>
                    <a:gd name="connsiteY1" fmla="*/ 90601 h 90600"/>
                    <a:gd name="connsiteX2" fmla="*/ 0 w 90600"/>
                    <a:gd name="connsiteY2" fmla="*/ 45300 h 90600"/>
                    <a:gd name="connsiteX3" fmla="*/ 45300 w 90600"/>
                    <a:gd name="connsiteY3" fmla="*/ 0 h 90600"/>
                    <a:gd name="connsiteX4" fmla="*/ 90601 w 90600"/>
                    <a:gd name="connsiteY4" fmla="*/ 45300 h 90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600" h="90600">
                      <a:moveTo>
                        <a:pt x="90601" y="45300"/>
                      </a:moveTo>
                      <a:cubicBezTo>
                        <a:pt x="90601" y="70348"/>
                        <a:pt x="70348" y="90601"/>
                        <a:pt x="45300" y="90601"/>
                      </a:cubicBezTo>
                      <a:cubicBezTo>
                        <a:pt x="20253" y="90601"/>
                        <a:pt x="0" y="70348"/>
                        <a:pt x="0" y="45300"/>
                      </a:cubicBezTo>
                      <a:cubicBezTo>
                        <a:pt x="0" y="20253"/>
                        <a:pt x="20253" y="0"/>
                        <a:pt x="45300" y="0"/>
                      </a:cubicBezTo>
                      <a:cubicBezTo>
                        <a:pt x="70228" y="0"/>
                        <a:pt x="90601" y="20253"/>
                        <a:pt x="90601" y="453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61" name="Freeform: Shape 3860">
                  <a:extLst>
                    <a:ext uri="{FF2B5EF4-FFF2-40B4-BE49-F238E27FC236}">
                      <a16:creationId xmlns:a16="http://schemas.microsoft.com/office/drawing/2014/main" id="{4C6B9A9D-2022-5730-9C0D-E6BBEE1DC9B8}"/>
                    </a:ext>
                  </a:extLst>
                </p:cNvPr>
                <p:cNvSpPr/>
                <p:nvPr/>
              </p:nvSpPr>
              <p:spPr>
                <a:xfrm>
                  <a:off x="1275033" y="1780610"/>
                  <a:ext cx="72145" cy="72025"/>
                </a:xfrm>
                <a:custGeom>
                  <a:avLst/>
                  <a:gdLst>
                    <a:gd name="connsiteX0" fmla="*/ 72145 w 72145"/>
                    <a:gd name="connsiteY0" fmla="*/ 35953 h 72025"/>
                    <a:gd name="connsiteX1" fmla="*/ 36073 w 72145"/>
                    <a:gd name="connsiteY1" fmla="*/ 72025 h 72025"/>
                    <a:gd name="connsiteX2" fmla="*/ 0 w 72145"/>
                    <a:gd name="connsiteY2" fmla="*/ 35953 h 72025"/>
                    <a:gd name="connsiteX3" fmla="*/ 36073 w 72145"/>
                    <a:gd name="connsiteY3" fmla="*/ 0 h 72025"/>
                    <a:gd name="connsiteX4" fmla="*/ 72145 w 72145"/>
                    <a:gd name="connsiteY4" fmla="*/ 35953 h 72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2145" h="72025">
                      <a:moveTo>
                        <a:pt x="72145" y="35953"/>
                      </a:moveTo>
                      <a:cubicBezTo>
                        <a:pt x="72145" y="55847"/>
                        <a:pt x="55966" y="72025"/>
                        <a:pt x="36073" y="72025"/>
                      </a:cubicBezTo>
                      <a:cubicBezTo>
                        <a:pt x="16179" y="72025"/>
                        <a:pt x="0" y="55847"/>
                        <a:pt x="0" y="35953"/>
                      </a:cubicBezTo>
                      <a:cubicBezTo>
                        <a:pt x="0" y="16059"/>
                        <a:pt x="16179" y="0"/>
                        <a:pt x="36073" y="0"/>
                      </a:cubicBezTo>
                      <a:cubicBezTo>
                        <a:pt x="55966" y="0"/>
                        <a:pt x="72145" y="16059"/>
                        <a:pt x="72145" y="35953"/>
                      </a:cubicBezTo>
                      <a:close/>
                    </a:path>
                  </a:pathLst>
                </a:custGeom>
                <a:solidFill>
                  <a:srgbClr val="3CB09D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62" name="Freeform: Shape 3861">
                  <a:extLst>
                    <a:ext uri="{FF2B5EF4-FFF2-40B4-BE49-F238E27FC236}">
                      <a16:creationId xmlns:a16="http://schemas.microsoft.com/office/drawing/2014/main" id="{0337EC80-5240-A615-A060-079DE2FBD8D8}"/>
                    </a:ext>
                  </a:extLst>
                </p:cNvPr>
                <p:cNvSpPr/>
                <p:nvPr/>
              </p:nvSpPr>
              <p:spPr>
                <a:xfrm>
                  <a:off x="1296006" y="1801463"/>
                  <a:ext cx="50813" cy="50813"/>
                </a:xfrm>
                <a:custGeom>
                  <a:avLst/>
                  <a:gdLst>
                    <a:gd name="connsiteX0" fmla="*/ 47697 w 50813"/>
                    <a:gd name="connsiteY0" fmla="*/ 0 h 50813"/>
                    <a:gd name="connsiteX1" fmla="*/ 0 w 50813"/>
                    <a:gd name="connsiteY1" fmla="*/ 47697 h 50813"/>
                    <a:gd name="connsiteX2" fmla="*/ 11984 w 50813"/>
                    <a:gd name="connsiteY2" fmla="*/ 50813 h 50813"/>
                    <a:gd name="connsiteX3" fmla="*/ 50813 w 50813"/>
                    <a:gd name="connsiteY3" fmla="*/ 11984 h 50813"/>
                    <a:gd name="connsiteX4" fmla="*/ 47697 w 50813"/>
                    <a:gd name="connsiteY4" fmla="*/ 0 h 50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813" h="50813">
                      <a:moveTo>
                        <a:pt x="47697" y="0"/>
                      </a:moveTo>
                      <a:lnTo>
                        <a:pt x="0" y="47697"/>
                      </a:lnTo>
                      <a:cubicBezTo>
                        <a:pt x="3715" y="49375"/>
                        <a:pt x="7670" y="50454"/>
                        <a:pt x="11984" y="50813"/>
                      </a:cubicBezTo>
                      <a:lnTo>
                        <a:pt x="50813" y="11984"/>
                      </a:lnTo>
                      <a:cubicBezTo>
                        <a:pt x="50454" y="7790"/>
                        <a:pt x="49495" y="3715"/>
                        <a:pt x="47697" y="0"/>
                      </a:cubicBezTo>
                      <a:close/>
                    </a:path>
                  </a:pathLst>
                </a:custGeom>
                <a:solidFill>
                  <a:srgbClr val="5CCCBA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63" name="Freeform: Shape 3862">
                  <a:extLst>
                    <a:ext uri="{FF2B5EF4-FFF2-40B4-BE49-F238E27FC236}">
                      <a16:creationId xmlns:a16="http://schemas.microsoft.com/office/drawing/2014/main" id="{3ADC9F49-87BA-5CA2-CE01-4DA29E4256E2}"/>
                    </a:ext>
                  </a:extLst>
                </p:cNvPr>
                <p:cNvSpPr/>
                <p:nvPr/>
              </p:nvSpPr>
              <p:spPr>
                <a:xfrm>
                  <a:off x="1275393" y="1780850"/>
                  <a:ext cx="45779" cy="45779"/>
                </a:xfrm>
                <a:custGeom>
                  <a:avLst/>
                  <a:gdLst>
                    <a:gd name="connsiteX0" fmla="*/ 1318 w 45779"/>
                    <a:gd name="connsiteY0" fmla="*/ 45780 h 45779"/>
                    <a:gd name="connsiteX1" fmla="*/ 45780 w 45779"/>
                    <a:gd name="connsiteY1" fmla="*/ 1318 h 45779"/>
                    <a:gd name="connsiteX2" fmla="*/ 38709 w 45779"/>
                    <a:gd name="connsiteY2" fmla="*/ 0 h 45779"/>
                    <a:gd name="connsiteX3" fmla="*/ 0 w 45779"/>
                    <a:gd name="connsiteY3" fmla="*/ 38589 h 45779"/>
                    <a:gd name="connsiteX4" fmla="*/ 1318 w 45779"/>
                    <a:gd name="connsiteY4" fmla="*/ 45780 h 457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779" h="45779">
                      <a:moveTo>
                        <a:pt x="1318" y="45780"/>
                      </a:moveTo>
                      <a:lnTo>
                        <a:pt x="45780" y="1318"/>
                      </a:lnTo>
                      <a:cubicBezTo>
                        <a:pt x="43503" y="599"/>
                        <a:pt x="41106" y="240"/>
                        <a:pt x="38709" y="0"/>
                      </a:cubicBezTo>
                      <a:lnTo>
                        <a:pt x="0" y="38589"/>
                      </a:lnTo>
                      <a:cubicBezTo>
                        <a:pt x="240" y="41106"/>
                        <a:pt x="599" y="43503"/>
                        <a:pt x="1318" y="45780"/>
                      </a:cubicBezTo>
                      <a:close/>
                    </a:path>
                  </a:pathLst>
                </a:custGeom>
                <a:solidFill>
                  <a:srgbClr val="5CCCBA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64" name="Freeform: Shape 3863">
                  <a:extLst>
                    <a:ext uri="{FF2B5EF4-FFF2-40B4-BE49-F238E27FC236}">
                      <a16:creationId xmlns:a16="http://schemas.microsoft.com/office/drawing/2014/main" id="{7290AD05-10B4-AD19-A02D-224B8D5F5F37}"/>
                    </a:ext>
                  </a:extLst>
                </p:cNvPr>
                <p:cNvSpPr/>
                <p:nvPr/>
              </p:nvSpPr>
              <p:spPr>
                <a:xfrm>
                  <a:off x="1280905" y="1786003"/>
                  <a:ext cx="61119" cy="61119"/>
                </a:xfrm>
                <a:custGeom>
                  <a:avLst/>
                  <a:gdLst>
                    <a:gd name="connsiteX0" fmla="*/ 61120 w 61119"/>
                    <a:gd name="connsiteY0" fmla="*/ 56086 h 61119"/>
                    <a:gd name="connsiteX1" fmla="*/ 35593 w 61119"/>
                    <a:gd name="connsiteY1" fmla="*/ 30560 h 61119"/>
                    <a:gd name="connsiteX2" fmla="*/ 61120 w 61119"/>
                    <a:gd name="connsiteY2" fmla="*/ 5153 h 61119"/>
                    <a:gd name="connsiteX3" fmla="*/ 55966 w 61119"/>
                    <a:gd name="connsiteY3" fmla="*/ 0 h 61119"/>
                    <a:gd name="connsiteX4" fmla="*/ 30560 w 61119"/>
                    <a:gd name="connsiteY4" fmla="*/ 25407 h 61119"/>
                    <a:gd name="connsiteX5" fmla="*/ 5033 w 61119"/>
                    <a:gd name="connsiteY5" fmla="*/ 0 h 61119"/>
                    <a:gd name="connsiteX6" fmla="*/ 0 w 61119"/>
                    <a:gd name="connsiteY6" fmla="*/ 5153 h 61119"/>
                    <a:gd name="connsiteX7" fmla="*/ 25407 w 61119"/>
                    <a:gd name="connsiteY7" fmla="*/ 30560 h 61119"/>
                    <a:gd name="connsiteX8" fmla="*/ 0 w 61119"/>
                    <a:gd name="connsiteY8" fmla="*/ 56086 h 61119"/>
                    <a:gd name="connsiteX9" fmla="*/ 5033 w 61119"/>
                    <a:gd name="connsiteY9" fmla="*/ 61120 h 61119"/>
                    <a:gd name="connsiteX10" fmla="*/ 30560 w 61119"/>
                    <a:gd name="connsiteY10" fmla="*/ 35593 h 61119"/>
                    <a:gd name="connsiteX11" fmla="*/ 55966 w 61119"/>
                    <a:gd name="connsiteY11" fmla="*/ 61120 h 61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1119" h="61119">
                      <a:moveTo>
                        <a:pt x="61120" y="56086"/>
                      </a:moveTo>
                      <a:lnTo>
                        <a:pt x="35593" y="30560"/>
                      </a:lnTo>
                      <a:lnTo>
                        <a:pt x="61120" y="5153"/>
                      </a:lnTo>
                      <a:lnTo>
                        <a:pt x="55966" y="0"/>
                      </a:lnTo>
                      <a:lnTo>
                        <a:pt x="30560" y="25407"/>
                      </a:lnTo>
                      <a:lnTo>
                        <a:pt x="5033" y="0"/>
                      </a:lnTo>
                      <a:lnTo>
                        <a:pt x="0" y="5153"/>
                      </a:lnTo>
                      <a:lnTo>
                        <a:pt x="25407" y="30560"/>
                      </a:lnTo>
                      <a:lnTo>
                        <a:pt x="0" y="56086"/>
                      </a:lnTo>
                      <a:lnTo>
                        <a:pt x="5033" y="61120"/>
                      </a:lnTo>
                      <a:lnTo>
                        <a:pt x="30560" y="35593"/>
                      </a:lnTo>
                      <a:lnTo>
                        <a:pt x="55966" y="6112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3865" name="Freeform: Shape 3864">
                <a:extLst>
                  <a:ext uri="{FF2B5EF4-FFF2-40B4-BE49-F238E27FC236}">
                    <a16:creationId xmlns:a16="http://schemas.microsoft.com/office/drawing/2014/main" id="{F196B317-C6C6-82E4-588D-47AC1A9F2F6B}"/>
                  </a:ext>
                </a:extLst>
              </p:cNvPr>
              <p:cNvSpPr/>
              <p:nvPr/>
            </p:nvSpPr>
            <p:spPr>
              <a:xfrm>
                <a:off x="1170890" y="1894700"/>
                <a:ext cx="53569" cy="195103"/>
              </a:xfrm>
              <a:custGeom>
                <a:avLst/>
                <a:gdLst>
                  <a:gd name="connsiteX0" fmla="*/ 0 w 53569"/>
                  <a:gd name="connsiteY0" fmla="*/ 0 h 195103"/>
                  <a:gd name="connsiteX1" fmla="*/ 53570 w 53569"/>
                  <a:gd name="connsiteY1" fmla="*/ 0 h 195103"/>
                  <a:gd name="connsiteX2" fmla="*/ 53570 w 53569"/>
                  <a:gd name="connsiteY2" fmla="*/ 195104 h 195103"/>
                  <a:gd name="connsiteX3" fmla="*/ 0 w 53569"/>
                  <a:gd name="connsiteY3" fmla="*/ 195104 h 195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3569" h="195103">
                    <a:moveTo>
                      <a:pt x="0" y="0"/>
                    </a:moveTo>
                    <a:lnTo>
                      <a:pt x="53570" y="0"/>
                    </a:lnTo>
                    <a:lnTo>
                      <a:pt x="53570" y="195104"/>
                    </a:lnTo>
                    <a:lnTo>
                      <a:pt x="0" y="195104"/>
                    </a:lnTo>
                    <a:close/>
                  </a:path>
                </a:pathLst>
              </a:custGeom>
              <a:solidFill>
                <a:srgbClr val="FFFFFF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3866" name="Graphic 2">
                <a:extLst>
                  <a:ext uri="{FF2B5EF4-FFF2-40B4-BE49-F238E27FC236}">
                    <a16:creationId xmlns:a16="http://schemas.microsoft.com/office/drawing/2014/main" id="{6D955DFD-7035-41DB-96B3-015B08CC3C8F}"/>
                  </a:ext>
                </a:extLst>
              </p:cNvPr>
              <p:cNvGrpSpPr/>
              <p:nvPr/>
            </p:nvGrpSpPr>
            <p:grpSpPr>
              <a:xfrm>
                <a:off x="1178081" y="1894700"/>
                <a:ext cx="273360" cy="195103"/>
                <a:chOff x="1178081" y="1894700"/>
                <a:chExt cx="273360" cy="195103"/>
              </a:xfrm>
            </p:grpSpPr>
            <p:grpSp>
              <p:nvGrpSpPr>
                <p:cNvPr id="3867" name="Graphic 2">
                  <a:extLst>
                    <a:ext uri="{FF2B5EF4-FFF2-40B4-BE49-F238E27FC236}">
                      <a16:creationId xmlns:a16="http://schemas.microsoft.com/office/drawing/2014/main" id="{3A85AD80-06BA-FF19-61EC-4AB6CE67303F}"/>
                    </a:ext>
                  </a:extLst>
                </p:cNvPr>
                <p:cNvGrpSpPr/>
                <p:nvPr/>
              </p:nvGrpSpPr>
              <p:grpSpPr>
                <a:xfrm>
                  <a:off x="1178081" y="1902730"/>
                  <a:ext cx="39188" cy="178924"/>
                  <a:chOff x="1178081" y="1902730"/>
                  <a:chExt cx="39188" cy="178924"/>
                </a:xfrm>
                <a:solidFill>
                  <a:srgbClr val="3CB09D"/>
                </a:solidFill>
              </p:grpSpPr>
              <p:sp>
                <p:nvSpPr>
                  <p:cNvPr id="3868" name="Freeform: Shape 3867">
                    <a:extLst>
                      <a:ext uri="{FF2B5EF4-FFF2-40B4-BE49-F238E27FC236}">
                        <a16:creationId xmlns:a16="http://schemas.microsoft.com/office/drawing/2014/main" id="{205A5593-EC81-CFF8-C313-BCDC382FD97C}"/>
                      </a:ext>
                    </a:extLst>
                  </p:cNvPr>
                  <p:cNvSpPr/>
                  <p:nvPr/>
                </p:nvSpPr>
                <p:spPr>
                  <a:xfrm>
                    <a:off x="1178081" y="2028445"/>
                    <a:ext cx="39188" cy="53210"/>
                  </a:xfrm>
                  <a:custGeom>
                    <a:avLst/>
                    <a:gdLst>
                      <a:gd name="connsiteX0" fmla="*/ 0 w 39188"/>
                      <a:gd name="connsiteY0" fmla="*/ 0 h 53210"/>
                      <a:gd name="connsiteX1" fmla="*/ 39189 w 39188"/>
                      <a:gd name="connsiteY1" fmla="*/ 0 h 53210"/>
                      <a:gd name="connsiteX2" fmla="*/ 39189 w 39188"/>
                      <a:gd name="connsiteY2" fmla="*/ 53210 h 53210"/>
                      <a:gd name="connsiteX3" fmla="*/ 0 w 39188"/>
                      <a:gd name="connsiteY3" fmla="*/ 53210 h 532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88" h="53210">
                        <a:moveTo>
                          <a:pt x="0" y="0"/>
                        </a:moveTo>
                        <a:lnTo>
                          <a:pt x="39189" y="0"/>
                        </a:lnTo>
                        <a:lnTo>
                          <a:pt x="39189" y="53210"/>
                        </a:lnTo>
                        <a:lnTo>
                          <a:pt x="0" y="53210"/>
                        </a:lnTo>
                        <a:close/>
                      </a:path>
                    </a:pathLst>
                  </a:custGeom>
                  <a:solidFill>
                    <a:srgbClr val="3CB09D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69" name="Freeform: Shape 3868">
                    <a:extLst>
                      <a:ext uri="{FF2B5EF4-FFF2-40B4-BE49-F238E27FC236}">
                        <a16:creationId xmlns:a16="http://schemas.microsoft.com/office/drawing/2014/main" id="{79A42FA9-5B79-5C55-B3E1-60F653D4A44D}"/>
                      </a:ext>
                    </a:extLst>
                  </p:cNvPr>
                  <p:cNvSpPr/>
                  <p:nvPr/>
                </p:nvSpPr>
                <p:spPr>
                  <a:xfrm>
                    <a:off x="1178081" y="1965527"/>
                    <a:ext cx="39188" cy="53210"/>
                  </a:xfrm>
                  <a:custGeom>
                    <a:avLst/>
                    <a:gdLst>
                      <a:gd name="connsiteX0" fmla="*/ 0 w 39188"/>
                      <a:gd name="connsiteY0" fmla="*/ 0 h 53210"/>
                      <a:gd name="connsiteX1" fmla="*/ 39189 w 39188"/>
                      <a:gd name="connsiteY1" fmla="*/ 0 h 53210"/>
                      <a:gd name="connsiteX2" fmla="*/ 39189 w 39188"/>
                      <a:gd name="connsiteY2" fmla="*/ 53210 h 53210"/>
                      <a:gd name="connsiteX3" fmla="*/ 0 w 39188"/>
                      <a:gd name="connsiteY3" fmla="*/ 53210 h 532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88" h="53210">
                        <a:moveTo>
                          <a:pt x="0" y="0"/>
                        </a:moveTo>
                        <a:lnTo>
                          <a:pt x="39189" y="0"/>
                        </a:lnTo>
                        <a:lnTo>
                          <a:pt x="39189" y="53210"/>
                        </a:lnTo>
                        <a:lnTo>
                          <a:pt x="0" y="53210"/>
                        </a:lnTo>
                        <a:close/>
                      </a:path>
                    </a:pathLst>
                  </a:custGeom>
                  <a:solidFill>
                    <a:srgbClr val="3CB09D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70" name="Freeform: Shape 3869">
                    <a:extLst>
                      <a:ext uri="{FF2B5EF4-FFF2-40B4-BE49-F238E27FC236}">
                        <a16:creationId xmlns:a16="http://schemas.microsoft.com/office/drawing/2014/main" id="{A8054957-AFF1-0879-AE65-97F35BFEAC98}"/>
                      </a:ext>
                    </a:extLst>
                  </p:cNvPr>
                  <p:cNvSpPr/>
                  <p:nvPr/>
                </p:nvSpPr>
                <p:spPr>
                  <a:xfrm>
                    <a:off x="1178081" y="1902730"/>
                    <a:ext cx="39188" cy="53210"/>
                  </a:xfrm>
                  <a:custGeom>
                    <a:avLst/>
                    <a:gdLst>
                      <a:gd name="connsiteX0" fmla="*/ 0 w 39188"/>
                      <a:gd name="connsiteY0" fmla="*/ 0 h 53210"/>
                      <a:gd name="connsiteX1" fmla="*/ 39189 w 39188"/>
                      <a:gd name="connsiteY1" fmla="*/ 0 h 53210"/>
                      <a:gd name="connsiteX2" fmla="*/ 39189 w 39188"/>
                      <a:gd name="connsiteY2" fmla="*/ 53210 h 53210"/>
                      <a:gd name="connsiteX3" fmla="*/ 0 w 39188"/>
                      <a:gd name="connsiteY3" fmla="*/ 53210 h 532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88" h="53210">
                        <a:moveTo>
                          <a:pt x="0" y="0"/>
                        </a:moveTo>
                        <a:lnTo>
                          <a:pt x="39189" y="0"/>
                        </a:lnTo>
                        <a:lnTo>
                          <a:pt x="39189" y="53210"/>
                        </a:lnTo>
                        <a:lnTo>
                          <a:pt x="0" y="53210"/>
                        </a:lnTo>
                        <a:close/>
                      </a:path>
                    </a:pathLst>
                  </a:custGeom>
                  <a:solidFill>
                    <a:srgbClr val="3CB09D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871" name="Graphic 2">
                  <a:extLst>
                    <a:ext uri="{FF2B5EF4-FFF2-40B4-BE49-F238E27FC236}">
                      <a16:creationId xmlns:a16="http://schemas.microsoft.com/office/drawing/2014/main" id="{A6FC3B53-4546-30AA-A3FD-D71E4A8F3CC4}"/>
                    </a:ext>
                  </a:extLst>
                </p:cNvPr>
                <p:cNvGrpSpPr/>
                <p:nvPr/>
              </p:nvGrpSpPr>
              <p:grpSpPr>
                <a:xfrm>
                  <a:off x="1397872" y="1894700"/>
                  <a:ext cx="53569" cy="195103"/>
                  <a:chOff x="1397872" y="1894700"/>
                  <a:chExt cx="53569" cy="195103"/>
                </a:xfrm>
              </p:grpSpPr>
              <p:sp>
                <p:nvSpPr>
                  <p:cNvPr id="3872" name="Freeform: Shape 3871">
                    <a:extLst>
                      <a:ext uri="{FF2B5EF4-FFF2-40B4-BE49-F238E27FC236}">
                        <a16:creationId xmlns:a16="http://schemas.microsoft.com/office/drawing/2014/main" id="{BBF952D5-FF53-4C7E-5F05-27ECE8B5EEAD}"/>
                      </a:ext>
                    </a:extLst>
                  </p:cNvPr>
                  <p:cNvSpPr/>
                  <p:nvPr/>
                </p:nvSpPr>
                <p:spPr>
                  <a:xfrm>
                    <a:off x="1397872" y="1894700"/>
                    <a:ext cx="53569" cy="195103"/>
                  </a:xfrm>
                  <a:custGeom>
                    <a:avLst/>
                    <a:gdLst>
                      <a:gd name="connsiteX0" fmla="*/ 0 w 53569"/>
                      <a:gd name="connsiteY0" fmla="*/ 0 h 195103"/>
                      <a:gd name="connsiteX1" fmla="*/ 53570 w 53569"/>
                      <a:gd name="connsiteY1" fmla="*/ 0 h 195103"/>
                      <a:gd name="connsiteX2" fmla="*/ 53570 w 53569"/>
                      <a:gd name="connsiteY2" fmla="*/ 195104 h 195103"/>
                      <a:gd name="connsiteX3" fmla="*/ 0 w 53569"/>
                      <a:gd name="connsiteY3" fmla="*/ 195104 h 195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569" h="195103">
                        <a:moveTo>
                          <a:pt x="0" y="0"/>
                        </a:moveTo>
                        <a:lnTo>
                          <a:pt x="53570" y="0"/>
                        </a:lnTo>
                        <a:lnTo>
                          <a:pt x="53570" y="195104"/>
                        </a:lnTo>
                        <a:lnTo>
                          <a:pt x="0" y="19510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3873" name="Graphic 2">
                    <a:extLst>
                      <a:ext uri="{FF2B5EF4-FFF2-40B4-BE49-F238E27FC236}">
                        <a16:creationId xmlns:a16="http://schemas.microsoft.com/office/drawing/2014/main" id="{291A636F-3BB3-F0ED-D3D4-9958A4FBD2F5}"/>
                      </a:ext>
                    </a:extLst>
                  </p:cNvPr>
                  <p:cNvGrpSpPr/>
                  <p:nvPr/>
                </p:nvGrpSpPr>
                <p:grpSpPr>
                  <a:xfrm>
                    <a:off x="1405062" y="1902730"/>
                    <a:ext cx="39188" cy="178924"/>
                    <a:chOff x="1405062" y="1902730"/>
                    <a:chExt cx="39188" cy="178924"/>
                  </a:xfrm>
                  <a:solidFill>
                    <a:srgbClr val="3CB09D"/>
                  </a:solidFill>
                </p:grpSpPr>
                <p:sp>
                  <p:nvSpPr>
                    <p:cNvPr id="3874" name="Freeform: Shape 3873">
                      <a:extLst>
                        <a:ext uri="{FF2B5EF4-FFF2-40B4-BE49-F238E27FC236}">
                          <a16:creationId xmlns:a16="http://schemas.microsoft.com/office/drawing/2014/main" id="{3BF537C3-9A65-1056-DEF5-CF0B2B28F6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405062" y="2028445"/>
                      <a:ext cx="39188" cy="53210"/>
                    </a:xfrm>
                    <a:custGeom>
                      <a:avLst/>
                      <a:gdLst>
                        <a:gd name="connsiteX0" fmla="*/ 0 w 39188"/>
                        <a:gd name="connsiteY0" fmla="*/ 0 h 53210"/>
                        <a:gd name="connsiteX1" fmla="*/ 39189 w 39188"/>
                        <a:gd name="connsiteY1" fmla="*/ 0 h 53210"/>
                        <a:gd name="connsiteX2" fmla="*/ 39189 w 39188"/>
                        <a:gd name="connsiteY2" fmla="*/ 53210 h 53210"/>
                        <a:gd name="connsiteX3" fmla="*/ 0 w 39188"/>
                        <a:gd name="connsiteY3" fmla="*/ 53210 h 532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9188" h="53210">
                          <a:moveTo>
                            <a:pt x="0" y="0"/>
                          </a:moveTo>
                          <a:lnTo>
                            <a:pt x="39189" y="0"/>
                          </a:lnTo>
                          <a:lnTo>
                            <a:pt x="39189" y="53210"/>
                          </a:lnTo>
                          <a:lnTo>
                            <a:pt x="0" y="53210"/>
                          </a:lnTo>
                          <a:close/>
                        </a:path>
                      </a:pathLst>
                    </a:custGeom>
                    <a:solidFill>
                      <a:srgbClr val="3CB09D"/>
                    </a:solidFill>
                    <a:ln w="1196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875" name="Freeform: Shape 3874">
                      <a:extLst>
                        <a:ext uri="{FF2B5EF4-FFF2-40B4-BE49-F238E27FC236}">
                          <a16:creationId xmlns:a16="http://schemas.microsoft.com/office/drawing/2014/main" id="{1EAA9E24-4372-07B3-1199-F8BAAE1C92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405062" y="1965527"/>
                      <a:ext cx="39188" cy="53210"/>
                    </a:xfrm>
                    <a:custGeom>
                      <a:avLst/>
                      <a:gdLst>
                        <a:gd name="connsiteX0" fmla="*/ 0 w 39188"/>
                        <a:gd name="connsiteY0" fmla="*/ 0 h 53210"/>
                        <a:gd name="connsiteX1" fmla="*/ 39189 w 39188"/>
                        <a:gd name="connsiteY1" fmla="*/ 0 h 53210"/>
                        <a:gd name="connsiteX2" fmla="*/ 39189 w 39188"/>
                        <a:gd name="connsiteY2" fmla="*/ 53210 h 53210"/>
                        <a:gd name="connsiteX3" fmla="*/ 0 w 39188"/>
                        <a:gd name="connsiteY3" fmla="*/ 53210 h 532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9188" h="53210">
                          <a:moveTo>
                            <a:pt x="0" y="0"/>
                          </a:moveTo>
                          <a:lnTo>
                            <a:pt x="39189" y="0"/>
                          </a:lnTo>
                          <a:lnTo>
                            <a:pt x="39189" y="53210"/>
                          </a:lnTo>
                          <a:lnTo>
                            <a:pt x="0" y="53210"/>
                          </a:lnTo>
                          <a:close/>
                        </a:path>
                      </a:pathLst>
                    </a:custGeom>
                    <a:solidFill>
                      <a:srgbClr val="3CB09D"/>
                    </a:solidFill>
                    <a:ln w="1196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876" name="Freeform: Shape 3875">
                      <a:extLst>
                        <a:ext uri="{FF2B5EF4-FFF2-40B4-BE49-F238E27FC236}">
                          <a16:creationId xmlns:a16="http://schemas.microsoft.com/office/drawing/2014/main" id="{6E0EDABD-113C-DD91-BF63-AB58E71FD4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405062" y="1902730"/>
                      <a:ext cx="39188" cy="53210"/>
                    </a:xfrm>
                    <a:custGeom>
                      <a:avLst/>
                      <a:gdLst>
                        <a:gd name="connsiteX0" fmla="*/ 0 w 39188"/>
                        <a:gd name="connsiteY0" fmla="*/ 0 h 53210"/>
                        <a:gd name="connsiteX1" fmla="*/ 39189 w 39188"/>
                        <a:gd name="connsiteY1" fmla="*/ 0 h 53210"/>
                        <a:gd name="connsiteX2" fmla="*/ 39189 w 39188"/>
                        <a:gd name="connsiteY2" fmla="*/ 53210 h 53210"/>
                        <a:gd name="connsiteX3" fmla="*/ 0 w 39188"/>
                        <a:gd name="connsiteY3" fmla="*/ 53210 h 532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9188" h="53210">
                          <a:moveTo>
                            <a:pt x="0" y="0"/>
                          </a:moveTo>
                          <a:lnTo>
                            <a:pt x="39189" y="0"/>
                          </a:lnTo>
                          <a:lnTo>
                            <a:pt x="39189" y="53210"/>
                          </a:lnTo>
                          <a:lnTo>
                            <a:pt x="0" y="53210"/>
                          </a:lnTo>
                          <a:close/>
                        </a:path>
                      </a:pathLst>
                    </a:custGeom>
                    <a:solidFill>
                      <a:srgbClr val="3CB09D"/>
                    </a:solidFill>
                    <a:ln w="1196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3877" name="Graphic 2">
                  <a:extLst>
                    <a:ext uri="{FF2B5EF4-FFF2-40B4-BE49-F238E27FC236}">
                      <a16:creationId xmlns:a16="http://schemas.microsoft.com/office/drawing/2014/main" id="{EA192C9A-5EC0-4EFF-E9F7-6617721D550E}"/>
                    </a:ext>
                  </a:extLst>
                </p:cNvPr>
                <p:cNvGrpSpPr/>
                <p:nvPr/>
              </p:nvGrpSpPr>
              <p:grpSpPr>
                <a:xfrm>
                  <a:off x="1178200" y="1902730"/>
                  <a:ext cx="266170" cy="178805"/>
                  <a:chOff x="1178200" y="1902730"/>
                  <a:chExt cx="266170" cy="178805"/>
                </a:xfrm>
                <a:solidFill>
                  <a:srgbClr val="5CCCBA"/>
                </a:solidFill>
              </p:grpSpPr>
              <p:sp>
                <p:nvSpPr>
                  <p:cNvPr id="3878" name="Freeform: Shape 3877">
                    <a:extLst>
                      <a:ext uri="{FF2B5EF4-FFF2-40B4-BE49-F238E27FC236}">
                        <a16:creationId xmlns:a16="http://schemas.microsoft.com/office/drawing/2014/main" id="{F32A7F8A-3A70-4A90-C144-C11D7A05F1E2}"/>
                      </a:ext>
                    </a:extLst>
                  </p:cNvPr>
                  <p:cNvSpPr/>
                  <p:nvPr/>
                </p:nvSpPr>
                <p:spPr>
                  <a:xfrm>
                    <a:off x="1178200" y="2028445"/>
                    <a:ext cx="38109" cy="37990"/>
                  </a:xfrm>
                  <a:custGeom>
                    <a:avLst/>
                    <a:gdLst>
                      <a:gd name="connsiteX0" fmla="*/ 15819 w 38109"/>
                      <a:gd name="connsiteY0" fmla="*/ 0 h 37990"/>
                      <a:gd name="connsiteX1" fmla="*/ 0 w 38109"/>
                      <a:gd name="connsiteY1" fmla="*/ 15699 h 37990"/>
                      <a:gd name="connsiteX2" fmla="*/ 0 w 38109"/>
                      <a:gd name="connsiteY2" fmla="*/ 37990 h 37990"/>
                      <a:gd name="connsiteX3" fmla="*/ 38110 w 38109"/>
                      <a:gd name="connsiteY3" fmla="*/ 0 h 379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109" h="37990">
                        <a:moveTo>
                          <a:pt x="15819" y="0"/>
                        </a:moveTo>
                        <a:lnTo>
                          <a:pt x="0" y="15699"/>
                        </a:lnTo>
                        <a:lnTo>
                          <a:pt x="0" y="37990"/>
                        </a:lnTo>
                        <a:lnTo>
                          <a:pt x="38110" y="0"/>
                        </a:lnTo>
                        <a:close/>
                      </a:path>
                    </a:pathLst>
                  </a:custGeom>
                  <a:solidFill>
                    <a:srgbClr val="5CCCBA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79" name="Freeform: Shape 3878">
                    <a:extLst>
                      <a:ext uri="{FF2B5EF4-FFF2-40B4-BE49-F238E27FC236}">
                        <a16:creationId xmlns:a16="http://schemas.microsoft.com/office/drawing/2014/main" id="{FA78D52D-88D1-C103-C144-4ABD8541AC25}"/>
                      </a:ext>
                    </a:extLst>
                  </p:cNvPr>
                  <p:cNvSpPr/>
                  <p:nvPr/>
                </p:nvSpPr>
                <p:spPr>
                  <a:xfrm>
                    <a:off x="1203607" y="2004955"/>
                    <a:ext cx="13781" cy="13781"/>
                  </a:xfrm>
                  <a:custGeom>
                    <a:avLst/>
                    <a:gdLst>
                      <a:gd name="connsiteX0" fmla="*/ 13782 w 13781"/>
                      <a:gd name="connsiteY0" fmla="*/ 0 h 13781"/>
                      <a:gd name="connsiteX1" fmla="*/ 0 w 13781"/>
                      <a:gd name="connsiteY1" fmla="*/ 13782 h 13781"/>
                      <a:gd name="connsiteX2" fmla="*/ 13782 w 13781"/>
                      <a:gd name="connsiteY2" fmla="*/ 13782 h 1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781" h="13781">
                        <a:moveTo>
                          <a:pt x="13782" y="0"/>
                        </a:moveTo>
                        <a:lnTo>
                          <a:pt x="0" y="13782"/>
                        </a:lnTo>
                        <a:lnTo>
                          <a:pt x="13782" y="13782"/>
                        </a:lnTo>
                        <a:close/>
                      </a:path>
                    </a:pathLst>
                  </a:custGeom>
                  <a:solidFill>
                    <a:srgbClr val="5CCCBA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80" name="Freeform: Shape 3879">
                    <a:extLst>
                      <a:ext uri="{FF2B5EF4-FFF2-40B4-BE49-F238E27FC236}">
                        <a16:creationId xmlns:a16="http://schemas.microsoft.com/office/drawing/2014/main" id="{58F36D21-1851-2A0C-6C76-5231CE6B0154}"/>
                      </a:ext>
                    </a:extLst>
                  </p:cNvPr>
                  <p:cNvSpPr/>
                  <p:nvPr/>
                </p:nvSpPr>
                <p:spPr>
                  <a:xfrm>
                    <a:off x="1405062" y="1965527"/>
                    <a:ext cx="12104" cy="12104"/>
                  </a:xfrm>
                  <a:custGeom>
                    <a:avLst/>
                    <a:gdLst>
                      <a:gd name="connsiteX0" fmla="*/ 0 w 12104"/>
                      <a:gd name="connsiteY0" fmla="*/ 0 h 12104"/>
                      <a:gd name="connsiteX1" fmla="*/ 0 w 12104"/>
                      <a:gd name="connsiteY1" fmla="*/ 12104 h 12104"/>
                      <a:gd name="connsiteX2" fmla="*/ 12104 w 12104"/>
                      <a:gd name="connsiteY2" fmla="*/ 0 h 12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2104" h="12104">
                        <a:moveTo>
                          <a:pt x="0" y="0"/>
                        </a:moveTo>
                        <a:lnTo>
                          <a:pt x="0" y="12104"/>
                        </a:lnTo>
                        <a:lnTo>
                          <a:pt x="12104" y="0"/>
                        </a:lnTo>
                        <a:close/>
                      </a:path>
                    </a:pathLst>
                  </a:custGeom>
                  <a:solidFill>
                    <a:srgbClr val="5CCCBA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81" name="Freeform: Shape 3880">
                    <a:extLst>
                      <a:ext uri="{FF2B5EF4-FFF2-40B4-BE49-F238E27FC236}">
                        <a16:creationId xmlns:a16="http://schemas.microsoft.com/office/drawing/2014/main" id="{70A562D8-F497-9DA8-F1FB-1AAF503EE37A}"/>
                      </a:ext>
                    </a:extLst>
                  </p:cNvPr>
                  <p:cNvSpPr/>
                  <p:nvPr/>
                </p:nvSpPr>
                <p:spPr>
                  <a:xfrm>
                    <a:off x="1405062" y="1916272"/>
                    <a:ext cx="39308" cy="39667"/>
                  </a:xfrm>
                  <a:custGeom>
                    <a:avLst/>
                    <a:gdLst>
                      <a:gd name="connsiteX0" fmla="*/ 21811 w 39308"/>
                      <a:gd name="connsiteY0" fmla="*/ 39668 h 39667"/>
                      <a:gd name="connsiteX1" fmla="*/ 39308 w 39308"/>
                      <a:gd name="connsiteY1" fmla="*/ 22171 h 39667"/>
                      <a:gd name="connsiteX2" fmla="*/ 39308 w 39308"/>
                      <a:gd name="connsiteY2" fmla="*/ 0 h 39667"/>
                      <a:gd name="connsiteX3" fmla="*/ 0 w 39308"/>
                      <a:gd name="connsiteY3" fmla="*/ 39069 h 39667"/>
                      <a:gd name="connsiteX4" fmla="*/ 0 w 39308"/>
                      <a:gd name="connsiteY4" fmla="*/ 39668 h 39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308" h="39667">
                        <a:moveTo>
                          <a:pt x="21811" y="39668"/>
                        </a:moveTo>
                        <a:lnTo>
                          <a:pt x="39308" y="22171"/>
                        </a:lnTo>
                        <a:lnTo>
                          <a:pt x="39308" y="0"/>
                        </a:lnTo>
                        <a:lnTo>
                          <a:pt x="0" y="39069"/>
                        </a:lnTo>
                        <a:lnTo>
                          <a:pt x="0" y="39668"/>
                        </a:lnTo>
                        <a:close/>
                      </a:path>
                    </a:pathLst>
                  </a:custGeom>
                  <a:solidFill>
                    <a:srgbClr val="5CCCBA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82" name="Freeform: Shape 3881">
                    <a:extLst>
                      <a:ext uri="{FF2B5EF4-FFF2-40B4-BE49-F238E27FC236}">
                        <a16:creationId xmlns:a16="http://schemas.microsoft.com/office/drawing/2014/main" id="{9BE2AB15-C03F-6602-56C3-4E799BB7A64C}"/>
                      </a:ext>
                    </a:extLst>
                  </p:cNvPr>
                  <p:cNvSpPr/>
                  <p:nvPr/>
                </p:nvSpPr>
                <p:spPr>
                  <a:xfrm>
                    <a:off x="1180597" y="2044743"/>
                    <a:ext cx="36791" cy="36791"/>
                  </a:xfrm>
                  <a:custGeom>
                    <a:avLst/>
                    <a:gdLst>
                      <a:gd name="connsiteX0" fmla="*/ 36792 w 36791"/>
                      <a:gd name="connsiteY0" fmla="*/ 0 h 36791"/>
                      <a:gd name="connsiteX1" fmla="*/ 0 w 36791"/>
                      <a:gd name="connsiteY1" fmla="*/ 36792 h 36791"/>
                      <a:gd name="connsiteX2" fmla="*/ 11145 w 36791"/>
                      <a:gd name="connsiteY2" fmla="*/ 36792 h 36791"/>
                      <a:gd name="connsiteX3" fmla="*/ 36792 w 36791"/>
                      <a:gd name="connsiteY3" fmla="*/ 11145 h 367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791" h="36791">
                        <a:moveTo>
                          <a:pt x="36792" y="0"/>
                        </a:moveTo>
                        <a:lnTo>
                          <a:pt x="0" y="36792"/>
                        </a:lnTo>
                        <a:lnTo>
                          <a:pt x="11145" y="36792"/>
                        </a:lnTo>
                        <a:lnTo>
                          <a:pt x="36792" y="11145"/>
                        </a:lnTo>
                        <a:close/>
                      </a:path>
                    </a:pathLst>
                  </a:custGeom>
                  <a:solidFill>
                    <a:srgbClr val="5CCCBA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83" name="Freeform: Shape 3882">
                    <a:extLst>
                      <a:ext uri="{FF2B5EF4-FFF2-40B4-BE49-F238E27FC236}">
                        <a16:creationId xmlns:a16="http://schemas.microsoft.com/office/drawing/2014/main" id="{98697C64-566D-FFCB-88A3-403DF71BE1D9}"/>
                      </a:ext>
                    </a:extLst>
                  </p:cNvPr>
                  <p:cNvSpPr/>
                  <p:nvPr/>
                </p:nvSpPr>
                <p:spPr>
                  <a:xfrm>
                    <a:off x="1405062" y="1976433"/>
                    <a:ext cx="39308" cy="42304"/>
                  </a:xfrm>
                  <a:custGeom>
                    <a:avLst/>
                    <a:gdLst>
                      <a:gd name="connsiteX0" fmla="*/ 8029 w 39308"/>
                      <a:gd name="connsiteY0" fmla="*/ 42304 h 42304"/>
                      <a:gd name="connsiteX1" fmla="*/ 39308 w 39308"/>
                      <a:gd name="connsiteY1" fmla="*/ 11145 h 42304"/>
                      <a:gd name="connsiteX2" fmla="*/ 39308 w 39308"/>
                      <a:gd name="connsiteY2" fmla="*/ 0 h 42304"/>
                      <a:gd name="connsiteX3" fmla="*/ 0 w 39308"/>
                      <a:gd name="connsiteY3" fmla="*/ 39189 h 42304"/>
                      <a:gd name="connsiteX4" fmla="*/ 0 w 39308"/>
                      <a:gd name="connsiteY4" fmla="*/ 42304 h 42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308" h="42304">
                        <a:moveTo>
                          <a:pt x="8029" y="42304"/>
                        </a:moveTo>
                        <a:lnTo>
                          <a:pt x="39308" y="11145"/>
                        </a:lnTo>
                        <a:lnTo>
                          <a:pt x="39308" y="0"/>
                        </a:lnTo>
                        <a:lnTo>
                          <a:pt x="0" y="39189"/>
                        </a:lnTo>
                        <a:lnTo>
                          <a:pt x="0" y="42304"/>
                        </a:lnTo>
                        <a:close/>
                      </a:path>
                    </a:pathLst>
                  </a:custGeom>
                  <a:solidFill>
                    <a:srgbClr val="5CCCBA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84" name="Freeform: Shape 3883">
                    <a:extLst>
                      <a:ext uri="{FF2B5EF4-FFF2-40B4-BE49-F238E27FC236}">
                        <a16:creationId xmlns:a16="http://schemas.microsoft.com/office/drawing/2014/main" id="{46B3F9ED-497F-EE27-EB88-FB30AFE3B68E}"/>
                      </a:ext>
                    </a:extLst>
                  </p:cNvPr>
                  <p:cNvSpPr/>
                  <p:nvPr/>
                </p:nvSpPr>
                <p:spPr>
                  <a:xfrm>
                    <a:off x="1412732" y="2050016"/>
                    <a:ext cx="31638" cy="31518"/>
                  </a:xfrm>
                  <a:custGeom>
                    <a:avLst/>
                    <a:gdLst>
                      <a:gd name="connsiteX0" fmla="*/ 31638 w 31638"/>
                      <a:gd name="connsiteY0" fmla="*/ 0 h 31518"/>
                      <a:gd name="connsiteX1" fmla="*/ 0 w 31638"/>
                      <a:gd name="connsiteY1" fmla="*/ 31519 h 31518"/>
                      <a:gd name="connsiteX2" fmla="*/ 11145 w 31638"/>
                      <a:gd name="connsiteY2" fmla="*/ 31519 h 31518"/>
                      <a:gd name="connsiteX3" fmla="*/ 31638 w 31638"/>
                      <a:gd name="connsiteY3" fmla="*/ 11145 h 3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638" h="31518">
                        <a:moveTo>
                          <a:pt x="31638" y="0"/>
                        </a:moveTo>
                        <a:lnTo>
                          <a:pt x="0" y="31519"/>
                        </a:lnTo>
                        <a:lnTo>
                          <a:pt x="11145" y="31519"/>
                        </a:lnTo>
                        <a:lnTo>
                          <a:pt x="31638" y="11145"/>
                        </a:lnTo>
                        <a:close/>
                      </a:path>
                    </a:pathLst>
                  </a:custGeom>
                  <a:solidFill>
                    <a:srgbClr val="5CCCBA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85" name="Freeform: Shape 3884">
                    <a:extLst>
                      <a:ext uri="{FF2B5EF4-FFF2-40B4-BE49-F238E27FC236}">
                        <a16:creationId xmlns:a16="http://schemas.microsoft.com/office/drawing/2014/main" id="{D12E9559-4FEA-7FEB-0407-74B4B3C3E43A}"/>
                      </a:ext>
                    </a:extLst>
                  </p:cNvPr>
                  <p:cNvSpPr/>
                  <p:nvPr/>
                </p:nvSpPr>
                <p:spPr>
                  <a:xfrm>
                    <a:off x="1178200" y="1902730"/>
                    <a:ext cx="39188" cy="47817"/>
                  </a:xfrm>
                  <a:custGeom>
                    <a:avLst/>
                    <a:gdLst>
                      <a:gd name="connsiteX0" fmla="*/ 39188 w 39188"/>
                      <a:gd name="connsiteY0" fmla="*/ 8629 h 47817"/>
                      <a:gd name="connsiteX1" fmla="*/ 39188 w 39188"/>
                      <a:gd name="connsiteY1" fmla="*/ 0 h 47817"/>
                      <a:gd name="connsiteX2" fmla="*/ 36672 w 39188"/>
                      <a:gd name="connsiteY2" fmla="*/ 0 h 47817"/>
                      <a:gd name="connsiteX3" fmla="*/ 0 w 39188"/>
                      <a:gd name="connsiteY3" fmla="*/ 36672 h 47817"/>
                      <a:gd name="connsiteX4" fmla="*/ 0 w 39188"/>
                      <a:gd name="connsiteY4" fmla="*/ 47817 h 478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188" h="47817">
                        <a:moveTo>
                          <a:pt x="39188" y="8629"/>
                        </a:moveTo>
                        <a:lnTo>
                          <a:pt x="39188" y="0"/>
                        </a:lnTo>
                        <a:lnTo>
                          <a:pt x="36672" y="0"/>
                        </a:lnTo>
                        <a:lnTo>
                          <a:pt x="0" y="36672"/>
                        </a:lnTo>
                        <a:lnTo>
                          <a:pt x="0" y="47817"/>
                        </a:lnTo>
                        <a:close/>
                      </a:path>
                    </a:pathLst>
                  </a:custGeom>
                  <a:solidFill>
                    <a:srgbClr val="5CCCBA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3886" name="Freeform: Shape 3885">
              <a:extLst>
                <a:ext uri="{FF2B5EF4-FFF2-40B4-BE49-F238E27FC236}">
                  <a16:creationId xmlns:a16="http://schemas.microsoft.com/office/drawing/2014/main" id="{FF444390-D4B8-CB4A-8DC0-A61297A92FF7}"/>
                </a:ext>
              </a:extLst>
            </p:cNvPr>
            <p:cNvSpPr/>
            <p:nvPr/>
          </p:nvSpPr>
          <p:spPr>
            <a:xfrm>
              <a:off x="1013057" y="2132526"/>
              <a:ext cx="539687" cy="191331"/>
            </a:xfrm>
            <a:custGeom>
              <a:avLst/>
              <a:gdLst>
                <a:gd name="connsiteX0" fmla="*/ 0 w 539687"/>
                <a:gd name="connsiteY0" fmla="*/ 67533 h 191331"/>
                <a:gd name="connsiteX1" fmla="*/ 49255 w 539687"/>
                <a:gd name="connsiteY1" fmla="*/ 37812 h 191331"/>
                <a:gd name="connsiteX2" fmla="*/ 171015 w 539687"/>
                <a:gd name="connsiteY2" fmla="*/ 3177 h 191331"/>
                <a:gd name="connsiteX3" fmla="*/ 303561 w 539687"/>
                <a:gd name="connsiteY3" fmla="*/ 26427 h 191331"/>
                <a:gd name="connsiteX4" fmla="*/ 369235 w 539687"/>
                <a:gd name="connsiteY4" fmla="*/ 57226 h 191331"/>
                <a:gd name="connsiteX5" fmla="*/ 298528 w 539687"/>
                <a:gd name="connsiteY5" fmla="*/ 80596 h 191331"/>
                <a:gd name="connsiteX6" fmla="*/ 217994 w 539687"/>
                <a:gd name="connsiteY6" fmla="*/ 83592 h 191331"/>
                <a:gd name="connsiteX7" fmla="*/ 332443 w 539687"/>
                <a:gd name="connsiteY7" fmla="*/ 115230 h 191331"/>
                <a:gd name="connsiteX8" fmla="*/ 431553 w 539687"/>
                <a:gd name="connsiteY8" fmla="*/ 87307 h 191331"/>
                <a:gd name="connsiteX9" fmla="*/ 534498 w 539687"/>
                <a:gd name="connsiteY9" fmla="*/ 10128 h 191331"/>
                <a:gd name="connsiteX10" fmla="*/ 498905 w 539687"/>
                <a:gd name="connsiteY10" fmla="*/ 82273 h 191331"/>
                <a:gd name="connsiteX11" fmla="*/ 438624 w 539687"/>
                <a:gd name="connsiteY11" fmla="*/ 140757 h 191331"/>
                <a:gd name="connsiteX12" fmla="*/ 371272 w 539687"/>
                <a:gd name="connsiteY12" fmla="*/ 179705 h 191331"/>
                <a:gd name="connsiteX13" fmla="*/ 320459 w 539687"/>
                <a:gd name="connsiteY13" fmla="*/ 190731 h 191331"/>
                <a:gd name="connsiteX14" fmla="*/ 122359 w 539687"/>
                <a:gd name="connsiteY14" fmla="*/ 172395 h 191331"/>
                <a:gd name="connsiteX15" fmla="*/ 62558 w 539687"/>
                <a:gd name="connsiteY15" fmla="*/ 177189 h 191331"/>
                <a:gd name="connsiteX16" fmla="*/ 26845 w 539687"/>
                <a:gd name="connsiteY16" fmla="*/ 191210 h 191331"/>
                <a:gd name="connsiteX17" fmla="*/ 0 w 539687"/>
                <a:gd name="connsiteY17" fmla="*/ 67533 h 19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9687" h="191331">
                  <a:moveTo>
                    <a:pt x="0" y="67533"/>
                  </a:moveTo>
                  <a:cubicBezTo>
                    <a:pt x="0" y="67533"/>
                    <a:pt x="31039" y="45841"/>
                    <a:pt x="49255" y="37812"/>
                  </a:cubicBezTo>
                  <a:cubicBezTo>
                    <a:pt x="84489" y="22232"/>
                    <a:pt x="115528" y="-10245"/>
                    <a:pt x="171015" y="3177"/>
                  </a:cubicBezTo>
                  <a:cubicBezTo>
                    <a:pt x="226502" y="16600"/>
                    <a:pt x="268088" y="25588"/>
                    <a:pt x="303561" y="26427"/>
                  </a:cubicBezTo>
                  <a:cubicBezTo>
                    <a:pt x="319980" y="26906"/>
                    <a:pt x="372830" y="22352"/>
                    <a:pt x="369235" y="57226"/>
                  </a:cubicBezTo>
                  <a:cubicBezTo>
                    <a:pt x="365879" y="89224"/>
                    <a:pt x="310991" y="79637"/>
                    <a:pt x="298528" y="80596"/>
                  </a:cubicBezTo>
                  <a:cubicBezTo>
                    <a:pt x="286064" y="81554"/>
                    <a:pt x="217994" y="83592"/>
                    <a:pt x="217994" y="83592"/>
                  </a:cubicBezTo>
                  <a:cubicBezTo>
                    <a:pt x="217994" y="83592"/>
                    <a:pt x="307037" y="99051"/>
                    <a:pt x="332443" y="115230"/>
                  </a:cubicBezTo>
                  <a:cubicBezTo>
                    <a:pt x="332443" y="115230"/>
                    <a:pt x="397877" y="91741"/>
                    <a:pt x="431553" y="87307"/>
                  </a:cubicBezTo>
                  <a:cubicBezTo>
                    <a:pt x="431553" y="87307"/>
                    <a:pt x="502739" y="-12522"/>
                    <a:pt x="534498" y="10128"/>
                  </a:cubicBezTo>
                  <a:cubicBezTo>
                    <a:pt x="557028" y="26187"/>
                    <a:pt x="498905" y="82273"/>
                    <a:pt x="498905" y="82273"/>
                  </a:cubicBezTo>
                  <a:cubicBezTo>
                    <a:pt x="498905" y="82273"/>
                    <a:pt x="473138" y="121582"/>
                    <a:pt x="438624" y="140757"/>
                  </a:cubicBezTo>
                  <a:cubicBezTo>
                    <a:pt x="404109" y="160051"/>
                    <a:pt x="371272" y="179705"/>
                    <a:pt x="371272" y="179705"/>
                  </a:cubicBezTo>
                  <a:cubicBezTo>
                    <a:pt x="371272" y="179705"/>
                    <a:pt x="350539" y="194446"/>
                    <a:pt x="320459" y="190731"/>
                  </a:cubicBezTo>
                  <a:cubicBezTo>
                    <a:pt x="290378" y="187016"/>
                    <a:pt x="122359" y="172395"/>
                    <a:pt x="122359" y="172395"/>
                  </a:cubicBezTo>
                  <a:cubicBezTo>
                    <a:pt x="122359" y="172395"/>
                    <a:pt x="78617" y="172635"/>
                    <a:pt x="62558" y="177189"/>
                  </a:cubicBezTo>
                  <a:cubicBezTo>
                    <a:pt x="47338" y="181623"/>
                    <a:pt x="26845" y="191210"/>
                    <a:pt x="26845" y="191210"/>
                  </a:cubicBezTo>
                  <a:lnTo>
                    <a:pt x="0" y="67533"/>
                  </a:lnTo>
                  <a:close/>
                </a:path>
              </a:pathLst>
            </a:custGeom>
            <a:solidFill>
              <a:srgbClr val="F4C297"/>
            </a:solidFill>
            <a:ln w="11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7" name="Freeform: Shape 3886">
              <a:extLst>
                <a:ext uri="{FF2B5EF4-FFF2-40B4-BE49-F238E27FC236}">
                  <a16:creationId xmlns:a16="http://schemas.microsoft.com/office/drawing/2014/main" id="{01AFC91D-DC18-177F-BAAE-CB082BED52E1}"/>
                </a:ext>
              </a:extLst>
            </p:cNvPr>
            <p:cNvSpPr/>
            <p:nvPr/>
          </p:nvSpPr>
          <p:spPr>
            <a:xfrm rot="-5390291">
              <a:off x="979745" y="2212792"/>
              <a:ext cx="186715" cy="39188"/>
            </a:xfrm>
            <a:custGeom>
              <a:avLst/>
              <a:gdLst>
                <a:gd name="connsiteX0" fmla="*/ 0 w 186715"/>
                <a:gd name="connsiteY0" fmla="*/ 0 h 39188"/>
                <a:gd name="connsiteX1" fmla="*/ 186715 w 186715"/>
                <a:gd name="connsiteY1" fmla="*/ 0 h 39188"/>
                <a:gd name="connsiteX2" fmla="*/ 186715 w 186715"/>
                <a:gd name="connsiteY2" fmla="*/ 39189 h 39188"/>
                <a:gd name="connsiteX3" fmla="*/ 0 w 186715"/>
                <a:gd name="connsiteY3" fmla="*/ 39189 h 39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715" h="39188">
                  <a:moveTo>
                    <a:pt x="0" y="0"/>
                  </a:moveTo>
                  <a:lnTo>
                    <a:pt x="186715" y="0"/>
                  </a:lnTo>
                  <a:lnTo>
                    <a:pt x="186715" y="39189"/>
                  </a:lnTo>
                  <a:lnTo>
                    <a:pt x="0" y="39189"/>
                  </a:lnTo>
                  <a:close/>
                </a:path>
              </a:pathLst>
            </a:custGeom>
            <a:solidFill>
              <a:srgbClr val="C1D4E0"/>
            </a:solidFill>
            <a:ln w="11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8" name="Freeform: Shape 3887">
              <a:extLst>
                <a:ext uri="{FF2B5EF4-FFF2-40B4-BE49-F238E27FC236}">
                  <a16:creationId xmlns:a16="http://schemas.microsoft.com/office/drawing/2014/main" id="{437835F4-4610-E781-2BFB-3BC68BAD9694}"/>
                </a:ext>
              </a:extLst>
            </p:cNvPr>
            <p:cNvSpPr/>
            <p:nvPr/>
          </p:nvSpPr>
          <p:spPr>
            <a:xfrm rot="-5389980">
              <a:off x="920763" y="2192826"/>
              <a:ext cx="186715" cy="78736"/>
            </a:xfrm>
            <a:custGeom>
              <a:avLst/>
              <a:gdLst>
                <a:gd name="connsiteX0" fmla="*/ 0 w 186715"/>
                <a:gd name="connsiteY0" fmla="*/ 0 h 78736"/>
                <a:gd name="connsiteX1" fmla="*/ 186715 w 186715"/>
                <a:gd name="connsiteY1" fmla="*/ 0 h 78736"/>
                <a:gd name="connsiteX2" fmla="*/ 186715 w 186715"/>
                <a:gd name="connsiteY2" fmla="*/ 78737 h 78736"/>
                <a:gd name="connsiteX3" fmla="*/ 0 w 186715"/>
                <a:gd name="connsiteY3" fmla="*/ 78737 h 78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715" h="78736">
                  <a:moveTo>
                    <a:pt x="0" y="0"/>
                  </a:moveTo>
                  <a:lnTo>
                    <a:pt x="186715" y="0"/>
                  </a:lnTo>
                  <a:lnTo>
                    <a:pt x="186715" y="78737"/>
                  </a:lnTo>
                  <a:lnTo>
                    <a:pt x="0" y="78737"/>
                  </a:lnTo>
                  <a:close/>
                </a:path>
              </a:pathLst>
            </a:custGeom>
            <a:solidFill>
              <a:srgbClr val="525C63"/>
            </a:solidFill>
            <a:ln w="11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9" name="Freeform: Shape 3888">
              <a:extLst>
                <a:ext uri="{FF2B5EF4-FFF2-40B4-BE49-F238E27FC236}">
                  <a16:creationId xmlns:a16="http://schemas.microsoft.com/office/drawing/2014/main" id="{8F25D793-6988-9775-0F7F-15CD7E4C88AD}"/>
                </a:ext>
              </a:extLst>
            </p:cNvPr>
            <p:cNvSpPr/>
            <p:nvPr/>
          </p:nvSpPr>
          <p:spPr>
            <a:xfrm>
              <a:off x="1084608" y="1538288"/>
              <a:ext cx="539646" cy="191323"/>
            </a:xfrm>
            <a:custGeom>
              <a:avLst/>
              <a:gdLst>
                <a:gd name="connsiteX0" fmla="*/ 539647 w 539646"/>
                <a:gd name="connsiteY0" fmla="*/ 123799 h 191323"/>
                <a:gd name="connsiteX1" fmla="*/ 490391 w 539646"/>
                <a:gd name="connsiteY1" fmla="*/ 153519 h 191323"/>
                <a:gd name="connsiteX2" fmla="*/ 368631 w 539646"/>
                <a:gd name="connsiteY2" fmla="*/ 188154 h 191323"/>
                <a:gd name="connsiteX3" fmla="*/ 236085 w 539646"/>
                <a:gd name="connsiteY3" fmla="*/ 164905 h 191323"/>
                <a:gd name="connsiteX4" fmla="*/ 170412 w 539646"/>
                <a:gd name="connsiteY4" fmla="*/ 134105 h 191323"/>
                <a:gd name="connsiteX5" fmla="*/ 241119 w 539646"/>
                <a:gd name="connsiteY5" fmla="*/ 110736 h 191323"/>
                <a:gd name="connsiteX6" fmla="*/ 321533 w 539646"/>
                <a:gd name="connsiteY6" fmla="*/ 107740 h 191323"/>
                <a:gd name="connsiteX7" fmla="*/ 207203 w 539646"/>
                <a:gd name="connsiteY7" fmla="*/ 76101 h 191323"/>
                <a:gd name="connsiteX8" fmla="*/ 108094 w 539646"/>
                <a:gd name="connsiteY8" fmla="*/ 104024 h 191323"/>
                <a:gd name="connsiteX9" fmla="*/ 5149 w 539646"/>
                <a:gd name="connsiteY9" fmla="*/ 181203 h 191323"/>
                <a:gd name="connsiteX10" fmla="*/ 40742 w 539646"/>
                <a:gd name="connsiteY10" fmla="*/ 109058 h 191323"/>
                <a:gd name="connsiteX11" fmla="*/ 101023 w 539646"/>
                <a:gd name="connsiteY11" fmla="*/ 50575 h 191323"/>
                <a:gd name="connsiteX12" fmla="*/ 168374 w 539646"/>
                <a:gd name="connsiteY12" fmla="*/ 11626 h 191323"/>
                <a:gd name="connsiteX13" fmla="*/ 219188 w 539646"/>
                <a:gd name="connsiteY13" fmla="*/ 600 h 191323"/>
                <a:gd name="connsiteX14" fmla="*/ 417287 w 539646"/>
                <a:gd name="connsiteY14" fmla="*/ 18936 h 191323"/>
                <a:gd name="connsiteX15" fmla="*/ 477089 w 539646"/>
                <a:gd name="connsiteY15" fmla="*/ 14023 h 191323"/>
                <a:gd name="connsiteX16" fmla="*/ 512682 w 539646"/>
                <a:gd name="connsiteY16" fmla="*/ 1 h 191323"/>
                <a:gd name="connsiteX17" fmla="*/ 539647 w 539646"/>
                <a:gd name="connsiteY17" fmla="*/ 123799 h 191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9646" h="191323">
                  <a:moveTo>
                    <a:pt x="539647" y="123799"/>
                  </a:moveTo>
                  <a:cubicBezTo>
                    <a:pt x="539647" y="123799"/>
                    <a:pt x="508607" y="145490"/>
                    <a:pt x="490391" y="153519"/>
                  </a:cubicBezTo>
                  <a:cubicBezTo>
                    <a:pt x="455158" y="168979"/>
                    <a:pt x="424118" y="201576"/>
                    <a:pt x="368631" y="188154"/>
                  </a:cubicBezTo>
                  <a:cubicBezTo>
                    <a:pt x="313144" y="174732"/>
                    <a:pt x="271679" y="165743"/>
                    <a:pt x="236085" y="164905"/>
                  </a:cubicBezTo>
                  <a:cubicBezTo>
                    <a:pt x="219667" y="164545"/>
                    <a:pt x="166816" y="168979"/>
                    <a:pt x="170412" y="134105"/>
                  </a:cubicBezTo>
                  <a:cubicBezTo>
                    <a:pt x="173767" y="102107"/>
                    <a:pt x="228655" y="111575"/>
                    <a:pt x="241119" y="110736"/>
                  </a:cubicBezTo>
                  <a:cubicBezTo>
                    <a:pt x="253582" y="109777"/>
                    <a:pt x="321533" y="107740"/>
                    <a:pt x="321533" y="107740"/>
                  </a:cubicBezTo>
                  <a:cubicBezTo>
                    <a:pt x="321533" y="107740"/>
                    <a:pt x="232490" y="92400"/>
                    <a:pt x="207203" y="76101"/>
                  </a:cubicBezTo>
                  <a:cubicBezTo>
                    <a:pt x="207203" y="76101"/>
                    <a:pt x="141769" y="99590"/>
                    <a:pt x="108094" y="104024"/>
                  </a:cubicBezTo>
                  <a:cubicBezTo>
                    <a:pt x="108094" y="104024"/>
                    <a:pt x="36907" y="203853"/>
                    <a:pt x="5149" y="181203"/>
                  </a:cubicBezTo>
                  <a:cubicBezTo>
                    <a:pt x="-17262" y="165144"/>
                    <a:pt x="40742" y="109058"/>
                    <a:pt x="40742" y="109058"/>
                  </a:cubicBezTo>
                  <a:cubicBezTo>
                    <a:pt x="40742" y="109058"/>
                    <a:pt x="66508" y="69750"/>
                    <a:pt x="101023" y="50575"/>
                  </a:cubicBezTo>
                  <a:cubicBezTo>
                    <a:pt x="135538" y="31400"/>
                    <a:pt x="168374" y="11626"/>
                    <a:pt x="168374" y="11626"/>
                  </a:cubicBezTo>
                  <a:cubicBezTo>
                    <a:pt x="168374" y="11626"/>
                    <a:pt x="189107" y="-3115"/>
                    <a:pt x="219188" y="600"/>
                  </a:cubicBezTo>
                  <a:cubicBezTo>
                    <a:pt x="249268" y="4316"/>
                    <a:pt x="417287" y="18936"/>
                    <a:pt x="417287" y="18936"/>
                  </a:cubicBezTo>
                  <a:cubicBezTo>
                    <a:pt x="417287" y="18936"/>
                    <a:pt x="461030" y="18697"/>
                    <a:pt x="477089" y="14023"/>
                  </a:cubicBezTo>
                  <a:cubicBezTo>
                    <a:pt x="492189" y="9708"/>
                    <a:pt x="512682" y="1"/>
                    <a:pt x="512682" y="1"/>
                  </a:cubicBezTo>
                  <a:lnTo>
                    <a:pt x="539647" y="123799"/>
                  </a:lnTo>
                  <a:close/>
                </a:path>
              </a:pathLst>
            </a:custGeom>
            <a:solidFill>
              <a:srgbClr val="F4C297"/>
            </a:solidFill>
            <a:ln w="11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0" name="Freeform: Shape 3889">
              <a:extLst>
                <a:ext uri="{FF2B5EF4-FFF2-40B4-BE49-F238E27FC236}">
                  <a16:creationId xmlns:a16="http://schemas.microsoft.com/office/drawing/2014/main" id="{81D643AD-9E63-29B4-0AC4-6F6AF5D7ABB1}"/>
                </a:ext>
              </a:extLst>
            </p:cNvPr>
            <p:cNvSpPr/>
            <p:nvPr/>
          </p:nvSpPr>
          <p:spPr>
            <a:xfrm rot="-5390313">
              <a:off x="1470696" y="1610112"/>
              <a:ext cx="186715" cy="39188"/>
            </a:xfrm>
            <a:custGeom>
              <a:avLst/>
              <a:gdLst>
                <a:gd name="connsiteX0" fmla="*/ 0 w 186715"/>
                <a:gd name="connsiteY0" fmla="*/ 0 h 39188"/>
                <a:gd name="connsiteX1" fmla="*/ 186715 w 186715"/>
                <a:gd name="connsiteY1" fmla="*/ 0 h 39188"/>
                <a:gd name="connsiteX2" fmla="*/ 186715 w 186715"/>
                <a:gd name="connsiteY2" fmla="*/ 39189 h 39188"/>
                <a:gd name="connsiteX3" fmla="*/ 0 w 186715"/>
                <a:gd name="connsiteY3" fmla="*/ 39189 h 39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715" h="39188">
                  <a:moveTo>
                    <a:pt x="0" y="0"/>
                  </a:moveTo>
                  <a:lnTo>
                    <a:pt x="186715" y="0"/>
                  </a:lnTo>
                  <a:lnTo>
                    <a:pt x="186715" y="39189"/>
                  </a:lnTo>
                  <a:lnTo>
                    <a:pt x="0" y="39189"/>
                  </a:lnTo>
                  <a:close/>
                </a:path>
              </a:pathLst>
            </a:custGeom>
            <a:solidFill>
              <a:srgbClr val="C1D4E0"/>
            </a:solidFill>
            <a:ln w="11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1" name="Freeform: Shape 3890">
              <a:extLst>
                <a:ext uri="{FF2B5EF4-FFF2-40B4-BE49-F238E27FC236}">
                  <a16:creationId xmlns:a16="http://schemas.microsoft.com/office/drawing/2014/main" id="{848CAEA9-788D-DE62-CF45-66237CE48DAE}"/>
                </a:ext>
              </a:extLst>
            </p:cNvPr>
            <p:cNvSpPr/>
            <p:nvPr/>
          </p:nvSpPr>
          <p:spPr>
            <a:xfrm rot="-5390204">
              <a:off x="1529672" y="1590525"/>
              <a:ext cx="186715" cy="78736"/>
            </a:xfrm>
            <a:custGeom>
              <a:avLst/>
              <a:gdLst>
                <a:gd name="connsiteX0" fmla="*/ 0 w 186715"/>
                <a:gd name="connsiteY0" fmla="*/ 0 h 78736"/>
                <a:gd name="connsiteX1" fmla="*/ 186715 w 186715"/>
                <a:gd name="connsiteY1" fmla="*/ 0 h 78736"/>
                <a:gd name="connsiteX2" fmla="*/ 186715 w 186715"/>
                <a:gd name="connsiteY2" fmla="*/ 78737 h 78736"/>
                <a:gd name="connsiteX3" fmla="*/ 0 w 186715"/>
                <a:gd name="connsiteY3" fmla="*/ 78737 h 78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715" h="78736">
                  <a:moveTo>
                    <a:pt x="0" y="0"/>
                  </a:moveTo>
                  <a:lnTo>
                    <a:pt x="186715" y="0"/>
                  </a:lnTo>
                  <a:lnTo>
                    <a:pt x="186715" y="78737"/>
                  </a:lnTo>
                  <a:lnTo>
                    <a:pt x="0" y="78737"/>
                  </a:lnTo>
                  <a:close/>
                </a:path>
              </a:pathLst>
            </a:custGeom>
            <a:solidFill>
              <a:srgbClr val="525C63"/>
            </a:solidFill>
            <a:ln w="11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892" name="Graphic 2">
              <a:extLst>
                <a:ext uri="{FF2B5EF4-FFF2-40B4-BE49-F238E27FC236}">
                  <a16:creationId xmlns:a16="http://schemas.microsoft.com/office/drawing/2014/main" id="{6A7624B0-C203-8E3C-78D1-D372826526BB}"/>
                </a:ext>
              </a:extLst>
            </p:cNvPr>
            <p:cNvGrpSpPr/>
            <p:nvPr/>
          </p:nvGrpSpPr>
          <p:grpSpPr>
            <a:xfrm>
              <a:off x="1544799" y="1810331"/>
              <a:ext cx="139257" cy="262215"/>
              <a:chOff x="1544799" y="1810331"/>
              <a:chExt cx="139257" cy="262215"/>
            </a:xfrm>
          </p:grpSpPr>
          <p:grpSp>
            <p:nvGrpSpPr>
              <p:cNvPr id="3893" name="Graphic 2">
                <a:extLst>
                  <a:ext uri="{FF2B5EF4-FFF2-40B4-BE49-F238E27FC236}">
                    <a16:creationId xmlns:a16="http://schemas.microsoft.com/office/drawing/2014/main" id="{71DF668F-4C6A-2D82-EC72-D97487A61E92}"/>
                  </a:ext>
                </a:extLst>
              </p:cNvPr>
              <p:cNvGrpSpPr/>
              <p:nvPr/>
            </p:nvGrpSpPr>
            <p:grpSpPr>
              <a:xfrm>
                <a:off x="1544799" y="1810331"/>
                <a:ext cx="139257" cy="262215"/>
                <a:chOff x="1544799" y="1810331"/>
                <a:chExt cx="139257" cy="262215"/>
              </a:xfrm>
            </p:grpSpPr>
            <p:sp>
              <p:nvSpPr>
                <p:cNvPr id="3894" name="Freeform: Shape 3893">
                  <a:extLst>
                    <a:ext uri="{FF2B5EF4-FFF2-40B4-BE49-F238E27FC236}">
                      <a16:creationId xmlns:a16="http://schemas.microsoft.com/office/drawing/2014/main" id="{A4107C83-BED4-844D-9FBF-A40755D7BC27}"/>
                    </a:ext>
                  </a:extLst>
                </p:cNvPr>
                <p:cNvSpPr/>
                <p:nvPr/>
              </p:nvSpPr>
              <p:spPr>
                <a:xfrm>
                  <a:off x="1544799" y="1810331"/>
                  <a:ext cx="139257" cy="262215"/>
                </a:xfrm>
                <a:custGeom>
                  <a:avLst/>
                  <a:gdLst>
                    <a:gd name="connsiteX0" fmla="*/ 139257 w 139257"/>
                    <a:gd name="connsiteY0" fmla="*/ 237648 h 262215"/>
                    <a:gd name="connsiteX1" fmla="*/ 114689 w 139257"/>
                    <a:gd name="connsiteY1" fmla="*/ 262215 h 262215"/>
                    <a:gd name="connsiteX2" fmla="*/ 24568 w 139257"/>
                    <a:gd name="connsiteY2" fmla="*/ 262215 h 262215"/>
                    <a:gd name="connsiteX3" fmla="*/ 0 w 139257"/>
                    <a:gd name="connsiteY3" fmla="*/ 237648 h 262215"/>
                    <a:gd name="connsiteX4" fmla="*/ 0 w 139257"/>
                    <a:gd name="connsiteY4" fmla="*/ 24568 h 262215"/>
                    <a:gd name="connsiteX5" fmla="*/ 24568 w 139257"/>
                    <a:gd name="connsiteY5" fmla="*/ 0 h 262215"/>
                    <a:gd name="connsiteX6" fmla="*/ 114689 w 139257"/>
                    <a:gd name="connsiteY6" fmla="*/ 0 h 262215"/>
                    <a:gd name="connsiteX7" fmla="*/ 139257 w 139257"/>
                    <a:gd name="connsiteY7" fmla="*/ 24568 h 262215"/>
                    <a:gd name="connsiteX8" fmla="*/ 139257 w 139257"/>
                    <a:gd name="connsiteY8" fmla="*/ 237648 h 2622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9257" h="262215">
                      <a:moveTo>
                        <a:pt x="139257" y="237648"/>
                      </a:moveTo>
                      <a:cubicBezTo>
                        <a:pt x="139257" y="251190"/>
                        <a:pt x="128232" y="262215"/>
                        <a:pt x="114689" y="262215"/>
                      </a:cubicBezTo>
                      <a:lnTo>
                        <a:pt x="24568" y="262215"/>
                      </a:lnTo>
                      <a:cubicBezTo>
                        <a:pt x="11026" y="262215"/>
                        <a:pt x="0" y="251190"/>
                        <a:pt x="0" y="237648"/>
                      </a:cubicBezTo>
                      <a:lnTo>
                        <a:pt x="0" y="24568"/>
                      </a:lnTo>
                      <a:cubicBezTo>
                        <a:pt x="0" y="11026"/>
                        <a:pt x="11026" y="0"/>
                        <a:pt x="24568" y="0"/>
                      </a:cubicBezTo>
                      <a:lnTo>
                        <a:pt x="114689" y="0"/>
                      </a:lnTo>
                      <a:cubicBezTo>
                        <a:pt x="128232" y="0"/>
                        <a:pt x="139257" y="11026"/>
                        <a:pt x="139257" y="24568"/>
                      </a:cubicBezTo>
                      <a:lnTo>
                        <a:pt x="139257" y="237648"/>
                      </a:lnTo>
                      <a:close/>
                    </a:path>
                  </a:pathLst>
                </a:custGeom>
                <a:solidFill>
                  <a:srgbClr val="1F1F1F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95" name="Freeform: Shape 3894">
                  <a:extLst>
                    <a:ext uri="{FF2B5EF4-FFF2-40B4-BE49-F238E27FC236}">
                      <a16:creationId xmlns:a16="http://schemas.microsoft.com/office/drawing/2014/main" id="{F736D138-6FF0-9F58-FD6F-6C5BEFC60D95}"/>
                    </a:ext>
                  </a:extLst>
                </p:cNvPr>
                <p:cNvSpPr/>
                <p:nvPr/>
              </p:nvSpPr>
              <p:spPr>
                <a:xfrm>
                  <a:off x="1559060" y="1845205"/>
                  <a:ext cx="110614" cy="176168"/>
                </a:xfrm>
                <a:custGeom>
                  <a:avLst/>
                  <a:gdLst>
                    <a:gd name="connsiteX0" fmla="*/ 0 w 110614"/>
                    <a:gd name="connsiteY0" fmla="*/ 0 h 176168"/>
                    <a:gd name="connsiteX1" fmla="*/ 110615 w 110614"/>
                    <a:gd name="connsiteY1" fmla="*/ 0 h 176168"/>
                    <a:gd name="connsiteX2" fmla="*/ 110615 w 110614"/>
                    <a:gd name="connsiteY2" fmla="*/ 176169 h 176168"/>
                    <a:gd name="connsiteX3" fmla="*/ 0 w 110614"/>
                    <a:gd name="connsiteY3" fmla="*/ 176169 h 176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0614" h="176168">
                      <a:moveTo>
                        <a:pt x="0" y="0"/>
                      </a:moveTo>
                      <a:lnTo>
                        <a:pt x="110615" y="0"/>
                      </a:lnTo>
                      <a:lnTo>
                        <a:pt x="110615" y="176169"/>
                      </a:lnTo>
                      <a:lnTo>
                        <a:pt x="0" y="17616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96" name="Freeform: Shape 3895">
                  <a:extLst>
                    <a:ext uri="{FF2B5EF4-FFF2-40B4-BE49-F238E27FC236}">
                      <a16:creationId xmlns:a16="http://schemas.microsoft.com/office/drawing/2014/main" id="{D457C6A8-323C-CAB4-9E32-9056DAF1DE26}"/>
                    </a:ext>
                  </a:extLst>
                </p:cNvPr>
                <p:cNvSpPr/>
                <p:nvPr/>
              </p:nvSpPr>
              <p:spPr>
                <a:xfrm>
                  <a:off x="1593095" y="1824712"/>
                  <a:ext cx="42424" cy="6950"/>
                </a:xfrm>
                <a:custGeom>
                  <a:avLst/>
                  <a:gdLst>
                    <a:gd name="connsiteX0" fmla="*/ 42424 w 42424"/>
                    <a:gd name="connsiteY0" fmla="*/ 3475 h 6950"/>
                    <a:gd name="connsiteX1" fmla="*/ 38949 w 42424"/>
                    <a:gd name="connsiteY1" fmla="*/ 6951 h 6950"/>
                    <a:gd name="connsiteX2" fmla="*/ 3475 w 42424"/>
                    <a:gd name="connsiteY2" fmla="*/ 6951 h 6950"/>
                    <a:gd name="connsiteX3" fmla="*/ 0 w 42424"/>
                    <a:gd name="connsiteY3" fmla="*/ 3475 h 6950"/>
                    <a:gd name="connsiteX4" fmla="*/ 0 w 42424"/>
                    <a:gd name="connsiteY4" fmla="*/ 3475 h 6950"/>
                    <a:gd name="connsiteX5" fmla="*/ 3475 w 42424"/>
                    <a:gd name="connsiteY5" fmla="*/ 0 h 6950"/>
                    <a:gd name="connsiteX6" fmla="*/ 38949 w 42424"/>
                    <a:gd name="connsiteY6" fmla="*/ 0 h 6950"/>
                    <a:gd name="connsiteX7" fmla="*/ 42424 w 42424"/>
                    <a:gd name="connsiteY7" fmla="*/ 3475 h 6950"/>
                    <a:gd name="connsiteX8" fmla="*/ 42424 w 42424"/>
                    <a:gd name="connsiteY8" fmla="*/ 3475 h 6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424" h="6950">
                      <a:moveTo>
                        <a:pt x="42424" y="3475"/>
                      </a:moveTo>
                      <a:cubicBezTo>
                        <a:pt x="42424" y="5393"/>
                        <a:pt x="40866" y="6951"/>
                        <a:pt x="38949" y="6951"/>
                      </a:cubicBezTo>
                      <a:lnTo>
                        <a:pt x="3475" y="6951"/>
                      </a:lnTo>
                      <a:cubicBezTo>
                        <a:pt x="1558" y="6951"/>
                        <a:pt x="0" y="5393"/>
                        <a:pt x="0" y="3475"/>
                      </a:cubicBezTo>
                      <a:lnTo>
                        <a:pt x="0" y="3475"/>
                      </a:lnTo>
                      <a:cubicBezTo>
                        <a:pt x="0" y="1558"/>
                        <a:pt x="1558" y="0"/>
                        <a:pt x="3475" y="0"/>
                      </a:cubicBezTo>
                      <a:lnTo>
                        <a:pt x="38949" y="0"/>
                      </a:lnTo>
                      <a:cubicBezTo>
                        <a:pt x="40986" y="0"/>
                        <a:pt x="42424" y="1558"/>
                        <a:pt x="42424" y="3475"/>
                      </a:cubicBezTo>
                      <a:lnTo>
                        <a:pt x="42424" y="347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97" name="Freeform: Shape 3896">
                  <a:extLst>
                    <a:ext uri="{FF2B5EF4-FFF2-40B4-BE49-F238E27FC236}">
                      <a16:creationId xmlns:a16="http://schemas.microsoft.com/office/drawing/2014/main" id="{D8F19CCB-9565-1DA7-C384-F1B30BC4C79B}"/>
                    </a:ext>
                  </a:extLst>
                </p:cNvPr>
                <p:cNvSpPr/>
                <p:nvPr/>
              </p:nvSpPr>
              <p:spPr>
                <a:xfrm>
                  <a:off x="1601005" y="2032759"/>
                  <a:ext cx="26844" cy="26844"/>
                </a:xfrm>
                <a:custGeom>
                  <a:avLst/>
                  <a:gdLst>
                    <a:gd name="connsiteX0" fmla="*/ 13422 w 26844"/>
                    <a:gd name="connsiteY0" fmla="*/ 26845 h 26844"/>
                    <a:gd name="connsiteX1" fmla="*/ 0 w 26844"/>
                    <a:gd name="connsiteY1" fmla="*/ 13422 h 26844"/>
                    <a:gd name="connsiteX2" fmla="*/ 13422 w 26844"/>
                    <a:gd name="connsiteY2" fmla="*/ 0 h 26844"/>
                    <a:gd name="connsiteX3" fmla="*/ 26845 w 26844"/>
                    <a:gd name="connsiteY3" fmla="*/ 13422 h 26844"/>
                    <a:gd name="connsiteX4" fmla="*/ 13422 w 26844"/>
                    <a:gd name="connsiteY4" fmla="*/ 26845 h 26844"/>
                    <a:gd name="connsiteX5" fmla="*/ 13422 w 26844"/>
                    <a:gd name="connsiteY5" fmla="*/ 4434 h 26844"/>
                    <a:gd name="connsiteX6" fmla="*/ 4434 w 26844"/>
                    <a:gd name="connsiteY6" fmla="*/ 13422 h 26844"/>
                    <a:gd name="connsiteX7" fmla="*/ 13422 w 26844"/>
                    <a:gd name="connsiteY7" fmla="*/ 22411 h 26844"/>
                    <a:gd name="connsiteX8" fmla="*/ 22411 w 26844"/>
                    <a:gd name="connsiteY8" fmla="*/ 13422 h 26844"/>
                    <a:gd name="connsiteX9" fmla="*/ 13422 w 26844"/>
                    <a:gd name="connsiteY9" fmla="*/ 4434 h 26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844" h="26844">
                      <a:moveTo>
                        <a:pt x="13422" y="26845"/>
                      </a:moveTo>
                      <a:cubicBezTo>
                        <a:pt x="5992" y="26845"/>
                        <a:pt x="0" y="20853"/>
                        <a:pt x="0" y="13422"/>
                      </a:cubicBezTo>
                      <a:cubicBezTo>
                        <a:pt x="0" y="5992"/>
                        <a:pt x="5992" y="0"/>
                        <a:pt x="13422" y="0"/>
                      </a:cubicBezTo>
                      <a:cubicBezTo>
                        <a:pt x="20853" y="0"/>
                        <a:pt x="26845" y="5992"/>
                        <a:pt x="26845" y="13422"/>
                      </a:cubicBezTo>
                      <a:cubicBezTo>
                        <a:pt x="26725" y="20853"/>
                        <a:pt x="20733" y="26845"/>
                        <a:pt x="13422" y="26845"/>
                      </a:cubicBezTo>
                      <a:close/>
                      <a:moveTo>
                        <a:pt x="13422" y="4434"/>
                      </a:moveTo>
                      <a:cubicBezTo>
                        <a:pt x="8509" y="4434"/>
                        <a:pt x="4434" y="8509"/>
                        <a:pt x="4434" y="13422"/>
                      </a:cubicBezTo>
                      <a:cubicBezTo>
                        <a:pt x="4434" y="18336"/>
                        <a:pt x="8509" y="22411"/>
                        <a:pt x="13422" y="22411"/>
                      </a:cubicBezTo>
                      <a:cubicBezTo>
                        <a:pt x="18336" y="22411"/>
                        <a:pt x="22411" y="18336"/>
                        <a:pt x="22411" y="13422"/>
                      </a:cubicBezTo>
                      <a:cubicBezTo>
                        <a:pt x="22411" y="8509"/>
                        <a:pt x="18336" y="4434"/>
                        <a:pt x="13422" y="443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898" name="Graphic 2">
                <a:extLst>
                  <a:ext uri="{FF2B5EF4-FFF2-40B4-BE49-F238E27FC236}">
                    <a16:creationId xmlns:a16="http://schemas.microsoft.com/office/drawing/2014/main" id="{729053AD-2692-E17F-E4EE-DEE77BC060CF}"/>
                  </a:ext>
                </a:extLst>
              </p:cNvPr>
              <p:cNvGrpSpPr/>
              <p:nvPr/>
            </p:nvGrpSpPr>
            <p:grpSpPr>
              <a:xfrm>
                <a:off x="1573920" y="1883795"/>
                <a:ext cx="80893" cy="87604"/>
                <a:chOff x="1573920" y="1883795"/>
                <a:chExt cx="80893" cy="87604"/>
              </a:xfrm>
            </p:grpSpPr>
            <p:sp>
              <p:nvSpPr>
                <p:cNvPr id="3899" name="Freeform: Shape 3898">
                  <a:extLst>
                    <a:ext uri="{FF2B5EF4-FFF2-40B4-BE49-F238E27FC236}">
                      <a16:creationId xmlns:a16="http://schemas.microsoft.com/office/drawing/2014/main" id="{A37C1927-F5BC-3CC9-5D8A-70B760985E73}"/>
                    </a:ext>
                  </a:extLst>
                </p:cNvPr>
                <p:cNvSpPr/>
                <p:nvPr/>
              </p:nvSpPr>
              <p:spPr>
                <a:xfrm>
                  <a:off x="1573920" y="1883795"/>
                  <a:ext cx="80893" cy="87365"/>
                </a:xfrm>
                <a:custGeom>
                  <a:avLst/>
                  <a:gdLst>
                    <a:gd name="connsiteX0" fmla="*/ 77778 w 80893"/>
                    <a:gd name="connsiteY0" fmla="*/ 35593 h 87365"/>
                    <a:gd name="connsiteX1" fmla="*/ 80894 w 80893"/>
                    <a:gd name="connsiteY1" fmla="*/ 31638 h 87365"/>
                    <a:gd name="connsiteX2" fmla="*/ 66033 w 80893"/>
                    <a:gd name="connsiteY2" fmla="*/ 20134 h 87365"/>
                    <a:gd name="connsiteX3" fmla="*/ 66033 w 80893"/>
                    <a:gd name="connsiteY3" fmla="*/ 7790 h 87365"/>
                    <a:gd name="connsiteX4" fmla="*/ 67232 w 80893"/>
                    <a:gd name="connsiteY4" fmla="*/ 7790 h 87365"/>
                    <a:gd name="connsiteX5" fmla="*/ 67232 w 80893"/>
                    <a:gd name="connsiteY5" fmla="*/ 3835 h 87365"/>
                    <a:gd name="connsiteX6" fmla="*/ 53570 w 80893"/>
                    <a:gd name="connsiteY6" fmla="*/ 3835 h 87365"/>
                    <a:gd name="connsiteX7" fmla="*/ 53570 w 80893"/>
                    <a:gd name="connsiteY7" fmla="*/ 7790 h 87365"/>
                    <a:gd name="connsiteX8" fmla="*/ 54768 w 80893"/>
                    <a:gd name="connsiteY8" fmla="*/ 7790 h 87365"/>
                    <a:gd name="connsiteX9" fmla="*/ 54768 w 80893"/>
                    <a:gd name="connsiteY9" fmla="*/ 11145 h 87365"/>
                    <a:gd name="connsiteX10" fmla="*/ 40387 w 80893"/>
                    <a:gd name="connsiteY10" fmla="*/ 0 h 87365"/>
                    <a:gd name="connsiteX11" fmla="*/ 0 w 80893"/>
                    <a:gd name="connsiteY11" fmla="*/ 31519 h 87365"/>
                    <a:gd name="connsiteX12" fmla="*/ 3116 w 80893"/>
                    <a:gd name="connsiteY12" fmla="*/ 35473 h 87365"/>
                    <a:gd name="connsiteX13" fmla="*/ 9228 w 80893"/>
                    <a:gd name="connsiteY13" fmla="*/ 30680 h 87365"/>
                    <a:gd name="connsiteX14" fmla="*/ 9228 w 80893"/>
                    <a:gd name="connsiteY14" fmla="*/ 81493 h 87365"/>
                    <a:gd name="connsiteX15" fmla="*/ 5153 w 80893"/>
                    <a:gd name="connsiteY15" fmla="*/ 81493 h 87365"/>
                    <a:gd name="connsiteX16" fmla="*/ 5153 w 80893"/>
                    <a:gd name="connsiteY16" fmla="*/ 87365 h 87365"/>
                    <a:gd name="connsiteX17" fmla="*/ 40507 w 80893"/>
                    <a:gd name="connsiteY17" fmla="*/ 87365 h 87365"/>
                    <a:gd name="connsiteX18" fmla="*/ 75740 w 80893"/>
                    <a:gd name="connsiteY18" fmla="*/ 87365 h 87365"/>
                    <a:gd name="connsiteX19" fmla="*/ 75740 w 80893"/>
                    <a:gd name="connsiteY19" fmla="*/ 81493 h 87365"/>
                    <a:gd name="connsiteX20" fmla="*/ 71666 w 80893"/>
                    <a:gd name="connsiteY20" fmla="*/ 81493 h 87365"/>
                    <a:gd name="connsiteX21" fmla="*/ 71666 w 80893"/>
                    <a:gd name="connsiteY21" fmla="*/ 30680 h 87365"/>
                    <a:gd name="connsiteX22" fmla="*/ 77778 w 80893"/>
                    <a:gd name="connsiteY22" fmla="*/ 35593 h 873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0893" h="87365">
                      <a:moveTo>
                        <a:pt x="77778" y="35593"/>
                      </a:moveTo>
                      <a:lnTo>
                        <a:pt x="80894" y="31638"/>
                      </a:lnTo>
                      <a:lnTo>
                        <a:pt x="66033" y="20134"/>
                      </a:lnTo>
                      <a:lnTo>
                        <a:pt x="66033" y="7790"/>
                      </a:lnTo>
                      <a:lnTo>
                        <a:pt x="67232" y="7790"/>
                      </a:lnTo>
                      <a:lnTo>
                        <a:pt x="67232" y="3835"/>
                      </a:lnTo>
                      <a:lnTo>
                        <a:pt x="53570" y="3835"/>
                      </a:lnTo>
                      <a:lnTo>
                        <a:pt x="53570" y="7790"/>
                      </a:lnTo>
                      <a:lnTo>
                        <a:pt x="54768" y="7790"/>
                      </a:lnTo>
                      <a:lnTo>
                        <a:pt x="54768" y="11145"/>
                      </a:lnTo>
                      <a:lnTo>
                        <a:pt x="40387" y="0"/>
                      </a:lnTo>
                      <a:lnTo>
                        <a:pt x="0" y="31519"/>
                      </a:lnTo>
                      <a:lnTo>
                        <a:pt x="3116" y="35473"/>
                      </a:lnTo>
                      <a:lnTo>
                        <a:pt x="9228" y="30680"/>
                      </a:lnTo>
                      <a:lnTo>
                        <a:pt x="9228" y="81493"/>
                      </a:lnTo>
                      <a:lnTo>
                        <a:pt x="5153" y="81493"/>
                      </a:lnTo>
                      <a:lnTo>
                        <a:pt x="5153" y="87365"/>
                      </a:lnTo>
                      <a:lnTo>
                        <a:pt x="40507" y="87365"/>
                      </a:lnTo>
                      <a:lnTo>
                        <a:pt x="75740" y="87365"/>
                      </a:lnTo>
                      <a:lnTo>
                        <a:pt x="75740" y="81493"/>
                      </a:lnTo>
                      <a:lnTo>
                        <a:pt x="71666" y="81493"/>
                      </a:lnTo>
                      <a:lnTo>
                        <a:pt x="71666" y="30680"/>
                      </a:lnTo>
                      <a:lnTo>
                        <a:pt x="77778" y="35593"/>
                      </a:ln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00" name="Freeform: Shape 3899">
                  <a:extLst>
                    <a:ext uri="{FF2B5EF4-FFF2-40B4-BE49-F238E27FC236}">
                      <a16:creationId xmlns:a16="http://schemas.microsoft.com/office/drawing/2014/main" id="{A040C67E-D00A-E675-D381-A78D29A160C8}"/>
                    </a:ext>
                  </a:extLst>
                </p:cNvPr>
                <p:cNvSpPr/>
                <p:nvPr/>
              </p:nvSpPr>
              <p:spPr>
                <a:xfrm>
                  <a:off x="1574040" y="1883915"/>
                  <a:ext cx="40386" cy="87485"/>
                </a:xfrm>
                <a:custGeom>
                  <a:avLst/>
                  <a:gdLst>
                    <a:gd name="connsiteX0" fmla="*/ 3116 w 40386"/>
                    <a:gd name="connsiteY0" fmla="*/ 35473 h 87485"/>
                    <a:gd name="connsiteX1" fmla="*/ 9228 w 40386"/>
                    <a:gd name="connsiteY1" fmla="*/ 30800 h 87485"/>
                    <a:gd name="connsiteX2" fmla="*/ 9228 w 40386"/>
                    <a:gd name="connsiteY2" fmla="*/ 81613 h 87485"/>
                    <a:gd name="connsiteX3" fmla="*/ 5033 w 40386"/>
                    <a:gd name="connsiteY3" fmla="*/ 81613 h 87485"/>
                    <a:gd name="connsiteX4" fmla="*/ 5033 w 40386"/>
                    <a:gd name="connsiteY4" fmla="*/ 87485 h 87485"/>
                    <a:gd name="connsiteX5" fmla="*/ 40387 w 40386"/>
                    <a:gd name="connsiteY5" fmla="*/ 87485 h 87485"/>
                    <a:gd name="connsiteX6" fmla="*/ 40387 w 40386"/>
                    <a:gd name="connsiteY6" fmla="*/ 9947 h 87485"/>
                    <a:gd name="connsiteX7" fmla="*/ 40387 w 40386"/>
                    <a:gd name="connsiteY7" fmla="*/ 0 h 87485"/>
                    <a:gd name="connsiteX8" fmla="*/ 0 w 40386"/>
                    <a:gd name="connsiteY8" fmla="*/ 31519 h 87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386" h="87485">
                      <a:moveTo>
                        <a:pt x="3116" y="35473"/>
                      </a:moveTo>
                      <a:lnTo>
                        <a:pt x="9228" y="30800"/>
                      </a:lnTo>
                      <a:lnTo>
                        <a:pt x="9228" y="81613"/>
                      </a:lnTo>
                      <a:lnTo>
                        <a:pt x="5033" y="81613"/>
                      </a:lnTo>
                      <a:lnTo>
                        <a:pt x="5033" y="87485"/>
                      </a:lnTo>
                      <a:lnTo>
                        <a:pt x="40387" y="87485"/>
                      </a:lnTo>
                      <a:lnTo>
                        <a:pt x="40387" y="9947"/>
                      </a:lnTo>
                      <a:lnTo>
                        <a:pt x="40387" y="0"/>
                      </a:lnTo>
                      <a:lnTo>
                        <a:pt x="0" y="31519"/>
                      </a:ln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3901" name="Graphic 2">
                  <a:extLst>
                    <a:ext uri="{FF2B5EF4-FFF2-40B4-BE49-F238E27FC236}">
                      <a16:creationId xmlns:a16="http://schemas.microsoft.com/office/drawing/2014/main" id="{EA485B83-51ED-C521-D3A0-9A786D24C1D8}"/>
                    </a:ext>
                  </a:extLst>
                </p:cNvPr>
                <p:cNvGrpSpPr/>
                <p:nvPr/>
              </p:nvGrpSpPr>
              <p:grpSpPr>
                <a:xfrm>
                  <a:off x="1599687" y="1909561"/>
                  <a:ext cx="29361" cy="46978"/>
                  <a:chOff x="1599687" y="1909561"/>
                  <a:chExt cx="29361" cy="46978"/>
                </a:xfrm>
                <a:solidFill>
                  <a:srgbClr val="1F1F1F"/>
                </a:solidFill>
              </p:grpSpPr>
              <p:sp>
                <p:nvSpPr>
                  <p:cNvPr id="3902" name="Freeform: Shape 3901">
                    <a:extLst>
                      <a:ext uri="{FF2B5EF4-FFF2-40B4-BE49-F238E27FC236}">
                        <a16:creationId xmlns:a16="http://schemas.microsoft.com/office/drawing/2014/main" id="{4490188A-3E8C-86CC-D82F-1D0D85AC8E82}"/>
                      </a:ext>
                    </a:extLst>
                  </p:cNvPr>
                  <p:cNvSpPr/>
                  <p:nvPr/>
                </p:nvSpPr>
                <p:spPr>
                  <a:xfrm>
                    <a:off x="1602922" y="1909561"/>
                    <a:ext cx="22770" cy="22770"/>
                  </a:xfrm>
                  <a:custGeom>
                    <a:avLst/>
                    <a:gdLst>
                      <a:gd name="connsiteX0" fmla="*/ 22770 w 22770"/>
                      <a:gd name="connsiteY0" fmla="*/ 11385 h 22770"/>
                      <a:gd name="connsiteX1" fmla="*/ 11385 w 22770"/>
                      <a:gd name="connsiteY1" fmla="*/ 22770 h 22770"/>
                      <a:gd name="connsiteX2" fmla="*/ 0 w 22770"/>
                      <a:gd name="connsiteY2" fmla="*/ 11385 h 22770"/>
                      <a:gd name="connsiteX3" fmla="*/ 11385 w 22770"/>
                      <a:gd name="connsiteY3" fmla="*/ 0 h 22770"/>
                      <a:gd name="connsiteX4" fmla="*/ 22770 w 22770"/>
                      <a:gd name="connsiteY4" fmla="*/ 11385 h 22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70" h="22770">
                        <a:moveTo>
                          <a:pt x="22770" y="11385"/>
                        </a:moveTo>
                        <a:cubicBezTo>
                          <a:pt x="22770" y="17617"/>
                          <a:pt x="17737" y="22770"/>
                          <a:pt x="11385" y="22770"/>
                        </a:cubicBezTo>
                        <a:cubicBezTo>
                          <a:pt x="5153" y="22770"/>
                          <a:pt x="0" y="17737"/>
                          <a:pt x="0" y="11385"/>
                        </a:cubicBezTo>
                        <a:cubicBezTo>
                          <a:pt x="0" y="5153"/>
                          <a:pt x="5033" y="0"/>
                          <a:pt x="11385" y="0"/>
                        </a:cubicBezTo>
                        <a:cubicBezTo>
                          <a:pt x="17737" y="0"/>
                          <a:pt x="22770" y="5033"/>
                          <a:pt x="22770" y="11385"/>
                        </a:cubicBezTo>
                        <a:close/>
                      </a:path>
                    </a:pathLst>
                  </a:custGeom>
                  <a:solidFill>
                    <a:srgbClr val="1F1F1F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03" name="Freeform: Shape 3902">
                    <a:extLst>
                      <a:ext uri="{FF2B5EF4-FFF2-40B4-BE49-F238E27FC236}">
                        <a16:creationId xmlns:a16="http://schemas.microsoft.com/office/drawing/2014/main" id="{BA7055C9-A897-34E0-B806-6E979865EFD7}"/>
                      </a:ext>
                    </a:extLst>
                  </p:cNvPr>
                  <p:cNvSpPr/>
                  <p:nvPr/>
                </p:nvSpPr>
                <p:spPr>
                  <a:xfrm>
                    <a:off x="1599687" y="1920946"/>
                    <a:ext cx="14740" cy="35593"/>
                  </a:xfrm>
                  <a:custGeom>
                    <a:avLst/>
                    <a:gdLst>
                      <a:gd name="connsiteX0" fmla="*/ 14741 w 14740"/>
                      <a:gd name="connsiteY0" fmla="*/ 0 h 35593"/>
                      <a:gd name="connsiteX1" fmla="*/ 14741 w 14740"/>
                      <a:gd name="connsiteY1" fmla="*/ 35593 h 35593"/>
                      <a:gd name="connsiteX2" fmla="*/ 0 w 14740"/>
                      <a:gd name="connsiteY2" fmla="*/ 35593 h 35593"/>
                      <a:gd name="connsiteX3" fmla="*/ 12224 w 14740"/>
                      <a:gd name="connsiteY3" fmla="*/ 0 h 35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40" h="35593">
                        <a:moveTo>
                          <a:pt x="14741" y="0"/>
                        </a:moveTo>
                        <a:lnTo>
                          <a:pt x="14741" y="35593"/>
                        </a:lnTo>
                        <a:lnTo>
                          <a:pt x="0" y="35593"/>
                        </a:lnTo>
                        <a:lnTo>
                          <a:pt x="12224" y="0"/>
                        </a:lnTo>
                        <a:close/>
                      </a:path>
                    </a:pathLst>
                  </a:custGeom>
                  <a:solidFill>
                    <a:srgbClr val="1F1F1F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04" name="Freeform: Shape 3903">
                    <a:extLst>
                      <a:ext uri="{FF2B5EF4-FFF2-40B4-BE49-F238E27FC236}">
                        <a16:creationId xmlns:a16="http://schemas.microsoft.com/office/drawing/2014/main" id="{90329717-06F4-7A15-437B-5D74C3CE9412}"/>
                      </a:ext>
                    </a:extLst>
                  </p:cNvPr>
                  <p:cNvSpPr/>
                  <p:nvPr/>
                </p:nvSpPr>
                <p:spPr>
                  <a:xfrm>
                    <a:off x="1614427" y="1920946"/>
                    <a:ext cx="14620" cy="35593"/>
                  </a:xfrm>
                  <a:custGeom>
                    <a:avLst/>
                    <a:gdLst>
                      <a:gd name="connsiteX0" fmla="*/ 0 w 14620"/>
                      <a:gd name="connsiteY0" fmla="*/ 0 h 35593"/>
                      <a:gd name="connsiteX1" fmla="*/ 0 w 14620"/>
                      <a:gd name="connsiteY1" fmla="*/ 35593 h 35593"/>
                      <a:gd name="connsiteX2" fmla="*/ 14621 w 14620"/>
                      <a:gd name="connsiteY2" fmla="*/ 35593 h 35593"/>
                      <a:gd name="connsiteX3" fmla="*/ 2517 w 14620"/>
                      <a:gd name="connsiteY3" fmla="*/ 0 h 35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20" h="35593">
                        <a:moveTo>
                          <a:pt x="0" y="0"/>
                        </a:moveTo>
                        <a:lnTo>
                          <a:pt x="0" y="35593"/>
                        </a:lnTo>
                        <a:lnTo>
                          <a:pt x="14621" y="35593"/>
                        </a:lnTo>
                        <a:lnTo>
                          <a:pt x="2517" y="0"/>
                        </a:lnTo>
                        <a:close/>
                      </a:path>
                    </a:pathLst>
                  </a:custGeom>
                  <a:solidFill>
                    <a:srgbClr val="1F1F1F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</p:grpSp>
      <p:grpSp>
        <p:nvGrpSpPr>
          <p:cNvPr id="3905" name="Graphic 2">
            <a:extLst>
              <a:ext uri="{FF2B5EF4-FFF2-40B4-BE49-F238E27FC236}">
                <a16:creationId xmlns:a16="http://schemas.microsoft.com/office/drawing/2014/main" id="{C462335D-5F0C-7E20-C4AE-60C489EB57FC}"/>
              </a:ext>
            </a:extLst>
          </p:cNvPr>
          <p:cNvGrpSpPr/>
          <p:nvPr/>
        </p:nvGrpSpPr>
        <p:grpSpPr>
          <a:xfrm>
            <a:off x="3578766" y="1520792"/>
            <a:ext cx="673489" cy="820322"/>
            <a:chOff x="3578766" y="1520792"/>
            <a:chExt cx="673489" cy="820322"/>
          </a:xfrm>
        </p:grpSpPr>
        <p:grpSp>
          <p:nvGrpSpPr>
            <p:cNvPr id="3906" name="Graphic 2">
              <a:extLst>
                <a:ext uri="{FF2B5EF4-FFF2-40B4-BE49-F238E27FC236}">
                  <a16:creationId xmlns:a16="http://schemas.microsoft.com/office/drawing/2014/main" id="{F08D694A-1367-ED54-12AB-CAC75DF3B1ED}"/>
                </a:ext>
              </a:extLst>
            </p:cNvPr>
            <p:cNvGrpSpPr/>
            <p:nvPr/>
          </p:nvGrpSpPr>
          <p:grpSpPr>
            <a:xfrm>
              <a:off x="3698937" y="1520792"/>
              <a:ext cx="536688" cy="592261"/>
              <a:chOff x="3698937" y="1520792"/>
              <a:chExt cx="536688" cy="592261"/>
            </a:xfrm>
            <a:solidFill>
              <a:srgbClr val="FFA929"/>
            </a:solidFill>
          </p:grpSpPr>
          <p:grpSp>
            <p:nvGrpSpPr>
              <p:cNvPr id="3907" name="Graphic 2">
                <a:extLst>
                  <a:ext uri="{FF2B5EF4-FFF2-40B4-BE49-F238E27FC236}">
                    <a16:creationId xmlns:a16="http://schemas.microsoft.com/office/drawing/2014/main" id="{05A17FC2-87BF-E98A-6735-7461DD7A1A58}"/>
                  </a:ext>
                </a:extLst>
              </p:cNvPr>
              <p:cNvGrpSpPr/>
              <p:nvPr/>
            </p:nvGrpSpPr>
            <p:grpSpPr>
              <a:xfrm>
                <a:off x="4097957" y="1878162"/>
                <a:ext cx="62167" cy="158791"/>
                <a:chOff x="4097957" y="1878162"/>
                <a:chExt cx="62167" cy="158791"/>
              </a:xfrm>
              <a:solidFill>
                <a:srgbClr val="FFA929"/>
              </a:solidFill>
            </p:grpSpPr>
            <p:sp>
              <p:nvSpPr>
                <p:cNvPr id="3908" name="Freeform: Shape 3907">
                  <a:extLst>
                    <a:ext uri="{FF2B5EF4-FFF2-40B4-BE49-F238E27FC236}">
                      <a16:creationId xmlns:a16="http://schemas.microsoft.com/office/drawing/2014/main" id="{96E0F61E-0111-BD07-81E8-1689EFBAAD6F}"/>
                    </a:ext>
                  </a:extLst>
                </p:cNvPr>
                <p:cNvSpPr/>
                <p:nvPr/>
              </p:nvSpPr>
              <p:spPr>
                <a:xfrm>
                  <a:off x="4103614" y="1884023"/>
                  <a:ext cx="50875" cy="147453"/>
                </a:xfrm>
                <a:custGeom>
                  <a:avLst/>
                  <a:gdLst>
                    <a:gd name="connsiteX0" fmla="*/ 41048 w 50875"/>
                    <a:gd name="connsiteY0" fmla="*/ 2049 h 147453"/>
                    <a:gd name="connsiteX1" fmla="*/ 45482 w 50875"/>
                    <a:gd name="connsiteY1" fmla="*/ 11 h 147453"/>
                    <a:gd name="connsiteX2" fmla="*/ 50876 w 50875"/>
                    <a:gd name="connsiteY2" fmla="*/ 5644 h 147453"/>
                    <a:gd name="connsiteX3" fmla="*/ 10249 w 50875"/>
                    <a:gd name="connsiteY3" fmla="*/ 144781 h 147453"/>
                    <a:gd name="connsiteX4" fmla="*/ 2699 w 50875"/>
                    <a:gd name="connsiteY4" fmla="*/ 146699 h 147453"/>
                    <a:gd name="connsiteX5" fmla="*/ 781 w 50875"/>
                    <a:gd name="connsiteY5" fmla="*/ 139149 h 147453"/>
                    <a:gd name="connsiteX6" fmla="*/ 39850 w 50875"/>
                    <a:gd name="connsiteY6" fmla="*/ 5404 h 147453"/>
                    <a:gd name="connsiteX7" fmla="*/ 41048 w 50875"/>
                    <a:gd name="connsiteY7" fmla="*/ 2049 h 147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0875" h="147453">
                      <a:moveTo>
                        <a:pt x="41048" y="2049"/>
                      </a:moveTo>
                      <a:cubicBezTo>
                        <a:pt x="42127" y="730"/>
                        <a:pt x="43685" y="-108"/>
                        <a:pt x="45482" y="11"/>
                      </a:cubicBezTo>
                      <a:cubicBezTo>
                        <a:pt x="48479" y="131"/>
                        <a:pt x="50876" y="2648"/>
                        <a:pt x="50876" y="5644"/>
                      </a:cubicBezTo>
                      <a:cubicBezTo>
                        <a:pt x="49437" y="54779"/>
                        <a:pt x="35416" y="102956"/>
                        <a:pt x="10249" y="144781"/>
                      </a:cubicBezTo>
                      <a:cubicBezTo>
                        <a:pt x="8691" y="147298"/>
                        <a:pt x="5336" y="148257"/>
                        <a:pt x="2699" y="146699"/>
                      </a:cubicBezTo>
                      <a:cubicBezTo>
                        <a:pt x="62" y="145141"/>
                        <a:pt x="-777" y="141785"/>
                        <a:pt x="781" y="139149"/>
                      </a:cubicBezTo>
                      <a:cubicBezTo>
                        <a:pt x="24990" y="99001"/>
                        <a:pt x="38532" y="52742"/>
                        <a:pt x="39850" y="5404"/>
                      </a:cubicBezTo>
                      <a:cubicBezTo>
                        <a:pt x="39850" y="4086"/>
                        <a:pt x="40329" y="2888"/>
                        <a:pt x="41048" y="2049"/>
                      </a:cubicBezTo>
                      <a:close/>
                    </a:path>
                  </a:pathLst>
                </a:custGeom>
                <a:solidFill>
                  <a:srgbClr val="FFA929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09" name="Freeform: Shape 3908">
                  <a:extLst>
                    <a:ext uri="{FF2B5EF4-FFF2-40B4-BE49-F238E27FC236}">
                      <a16:creationId xmlns:a16="http://schemas.microsoft.com/office/drawing/2014/main" id="{B8FA88B6-A6D5-742E-D084-0A20B9AB28C2}"/>
                    </a:ext>
                  </a:extLst>
                </p:cNvPr>
                <p:cNvSpPr/>
                <p:nvPr/>
              </p:nvSpPr>
              <p:spPr>
                <a:xfrm>
                  <a:off x="4097957" y="1878162"/>
                  <a:ext cx="62167" cy="158791"/>
                </a:xfrm>
                <a:custGeom>
                  <a:avLst/>
                  <a:gdLst>
                    <a:gd name="connsiteX0" fmla="*/ 11113 w 62167"/>
                    <a:gd name="connsiteY0" fmla="*/ 158791 h 158791"/>
                    <a:gd name="connsiteX1" fmla="*/ 5360 w 62167"/>
                    <a:gd name="connsiteY1" fmla="*/ 157233 h 158791"/>
                    <a:gd name="connsiteX2" fmla="*/ 327 w 62167"/>
                    <a:gd name="connsiteY2" fmla="*/ 150402 h 158791"/>
                    <a:gd name="connsiteX3" fmla="*/ 1645 w 62167"/>
                    <a:gd name="connsiteY3" fmla="*/ 141894 h 158791"/>
                    <a:gd name="connsiteX4" fmla="*/ 39875 w 62167"/>
                    <a:gd name="connsiteY4" fmla="*/ 10906 h 158791"/>
                    <a:gd name="connsiteX5" fmla="*/ 42272 w 62167"/>
                    <a:gd name="connsiteY5" fmla="*/ 4314 h 158791"/>
                    <a:gd name="connsiteX6" fmla="*/ 51020 w 62167"/>
                    <a:gd name="connsiteY6" fmla="*/ 0 h 158791"/>
                    <a:gd name="connsiteX7" fmla="*/ 62166 w 62167"/>
                    <a:gd name="connsiteY7" fmla="*/ 11505 h 158791"/>
                    <a:gd name="connsiteX8" fmla="*/ 20700 w 62167"/>
                    <a:gd name="connsiteY8" fmla="*/ 153398 h 158791"/>
                    <a:gd name="connsiteX9" fmla="*/ 11113 w 62167"/>
                    <a:gd name="connsiteY9" fmla="*/ 158791 h 158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2167" h="158791">
                      <a:moveTo>
                        <a:pt x="11113" y="158791"/>
                      </a:moveTo>
                      <a:cubicBezTo>
                        <a:pt x="9075" y="158791"/>
                        <a:pt x="7158" y="158312"/>
                        <a:pt x="5360" y="157233"/>
                      </a:cubicBezTo>
                      <a:cubicBezTo>
                        <a:pt x="2843" y="155675"/>
                        <a:pt x="926" y="153279"/>
                        <a:pt x="327" y="150402"/>
                      </a:cubicBezTo>
                      <a:cubicBezTo>
                        <a:pt x="-392" y="147526"/>
                        <a:pt x="87" y="144530"/>
                        <a:pt x="1645" y="141894"/>
                      </a:cubicBezTo>
                      <a:cubicBezTo>
                        <a:pt x="25374" y="102465"/>
                        <a:pt x="38557" y="57165"/>
                        <a:pt x="39875" y="10906"/>
                      </a:cubicBezTo>
                      <a:cubicBezTo>
                        <a:pt x="39995" y="8509"/>
                        <a:pt x="40834" y="6232"/>
                        <a:pt x="42272" y="4314"/>
                      </a:cubicBezTo>
                      <a:cubicBezTo>
                        <a:pt x="44429" y="1558"/>
                        <a:pt x="47665" y="0"/>
                        <a:pt x="51020" y="0"/>
                      </a:cubicBezTo>
                      <a:cubicBezTo>
                        <a:pt x="57492" y="240"/>
                        <a:pt x="62286" y="5273"/>
                        <a:pt x="62166" y="11505"/>
                      </a:cubicBezTo>
                      <a:cubicBezTo>
                        <a:pt x="60728" y="61599"/>
                        <a:pt x="46466" y="110734"/>
                        <a:pt x="20700" y="153398"/>
                      </a:cubicBezTo>
                      <a:cubicBezTo>
                        <a:pt x="18783" y="156754"/>
                        <a:pt x="15068" y="158791"/>
                        <a:pt x="11113" y="158791"/>
                      </a:cubicBezTo>
                      <a:close/>
                    </a:path>
                  </a:pathLst>
                </a:custGeom>
                <a:solidFill>
                  <a:srgbClr val="FFA929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910" name="Graphic 2">
                <a:extLst>
                  <a:ext uri="{FF2B5EF4-FFF2-40B4-BE49-F238E27FC236}">
                    <a16:creationId xmlns:a16="http://schemas.microsoft.com/office/drawing/2014/main" id="{3A3A7292-58C6-2AE5-C73D-867D7E29DABD}"/>
                  </a:ext>
                </a:extLst>
              </p:cNvPr>
              <p:cNvGrpSpPr/>
              <p:nvPr/>
            </p:nvGrpSpPr>
            <p:grpSpPr>
              <a:xfrm>
                <a:off x="4137097" y="1880439"/>
                <a:ext cx="98527" cy="232614"/>
                <a:chOff x="4137097" y="1880439"/>
                <a:chExt cx="98527" cy="232614"/>
              </a:xfrm>
              <a:solidFill>
                <a:srgbClr val="FFA929"/>
              </a:solidFill>
            </p:grpSpPr>
            <p:sp>
              <p:nvSpPr>
                <p:cNvPr id="3911" name="Freeform: Shape 3910">
                  <a:extLst>
                    <a:ext uri="{FF2B5EF4-FFF2-40B4-BE49-F238E27FC236}">
                      <a16:creationId xmlns:a16="http://schemas.microsoft.com/office/drawing/2014/main" id="{B6F1A5C5-FC86-7865-B5B5-EE89AC1CAE05}"/>
                    </a:ext>
                  </a:extLst>
                </p:cNvPr>
                <p:cNvSpPr/>
                <p:nvPr/>
              </p:nvSpPr>
              <p:spPr>
                <a:xfrm>
                  <a:off x="4142954" y="1886060"/>
                  <a:ext cx="87156" cy="221391"/>
                </a:xfrm>
                <a:custGeom>
                  <a:avLst/>
                  <a:gdLst>
                    <a:gd name="connsiteX0" fmla="*/ 77329 w 87156"/>
                    <a:gd name="connsiteY0" fmla="*/ 2049 h 221391"/>
                    <a:gd name="connsiteX1" fmla="*/ 81764 w 87156"/>
                    <a:gd name="connsiteY1" fmla="*/ 11 h 221391"/>
                    <a:gd name="connsiteX2" fmla="*/ 87157 w 87156"/>
                    <a:gd name="connsiteY2" fmla="*/ 5644 h 221391"/>
                    <a:gd name="connsiteX3" fmla="*/ 9738 w 87156"/>
                    <a:gd name="connsiteY3" fmla="*/ 219323 h 221391"/>
                    <a:gd name="connsiteX4" fmla="*/ 9738 w 87156"/>
                    <a:gd name="connsiteY4" fmla="*/ 219323 h 221391"/>
                    <a:gd name="connsiteX5" fmla="*/ 2068 w 87156"/>
                    <a:gd name="connsiteY5" fmla="*/ 220162 h 221391"/>
                    <a:gd name="connsiteX6" fmla="*/ 1229 w 87156"/>
                    <a:gd name="connsiteY6" fmla="*/ 212492 h 221391"/>
                    <a:gd name="connsiteX7" fmla="*/ 76371 w 87156"/>
                    <a:gd name="connsiteY7" fmla="*/ 5404 h 221391"/>
                    <a:gd name="connsiteX8" fmla="*/ 77329 w 87156"/>
                    <a:gd name="connsiteY8" fmla="*/ 2049 h 2213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7156" h="221391">
                      <a:moveTo>
                        <a:pt x="77329" y="2049"/>
                      </a:moveTo>
                      <a:cubicBezTo>
                        <a:pt x="78408" y="730"/>
                        <a:pt x="79966" y="-108"/>
                        <a:pt x="81764" y="11"/>
                      </a:cubicBezTo>
                      <a:cubicBezTo>
                        <a:pt x="84760" y="131"/>
                        <a:pt x="87157" y="2648"/>
                        <a:pt x="87157" y="5644"/>
                      </a:cubicBezTo>
                      <a:cubicBezTo>
                        <a:pt x="85000" y="84021"/>
                        <a:pt x="58155" y="157964"/>
                        <a:pt x="9738" y="219323"/>
                      </a:cubicBezTo>
                      <a:lnTo>
                        <a:pt x="9738" y="219323"/>
                      </a:lnTo>
                      <a:cubicBezTo>
                        <a:pt x="7821" y="221720"/>
                        <a:pt x="4465" y="222080"/>
                        <a:pt x="2068" y="220162"/>
                      </a:cubicBezTo>
                      <a:cubicBezTo>
                        <a:pt x="-328" y="218245"/>
                        <a:pt x="-688" y="214769"/>
                        <a:pt x="1229" y="212492"/>
                      </a:cubicBezTo>
                      <a:cubicBezTo>
                        <a:pt x="48208" y="153050"/>
                        <a:pt x="74214" y="81384"/>
                        <a:pt x="76371" y="5404"/>
                      </a:cubicBezTo>
                      <a:cubicBezTo>
                        <a:pt x="76131" y="4086"/>
                        <a:pt x="76610" y="3007"/>
                        <a:pt x="77329" y="2049"/>
                      </a:cubicBezTo>
                      <a:close/>
                    </a:path>
                  </a:pathLst>
                </a:custGeom>
                <a:solidFill>
                  <a:srgbClr val="FFA929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12" name="Freeform: Shape 3911">
                  <a:extLst>
                    <a:ext uri="{FF2B5EF4-FFF2-40B4-BE49-F238E27FC236}">
                      <a16:creationId xmlns:a16="http://schemas.microsoft.com/office/drawing/2014/main" id="{38069446-54A8-6B27-0641-658D0F0590C7}"/>
                    </a:ext>
                  </a:extLst>
                </p:cNvPr>
                <p:cNvSpPr/>
                <p:nvPr/>
              </p:nvSpPr>
              <p:spPr>
                <a:xfrm>
                  <a:off x="4137097" y="1880439"/>
                  <a:ext cx="98527" cy="232614"/>
                </a:xfrm>
                <a:custGeom>
                  <a:avLst/>
                  <a:gdLst>
                    <a:gd name="connsiteX0" fmla="*/ 11161 w 98527"/>
                    <a:gd name="connsiteY0" fmla="*/ 232614 h 232614"/>
                    <a:gd name="connsiteX1" fmla="*/ 4210 w 98527"/>
                    <a:gd name="connsiteY1" fmla="*/ 230218 h 232614"/>
                    <a:gd name="connsiteX2" fmla="*/ 2412 w 98527"/>
                    <a:gd name="connsiteY2" fmla="*/ 214518 h 232614"/>
                    <a:gd name="connsiteX3" fmla="*/ 76235 w 98527"/>
                    <a:gd name="connsiteY3" fmla="*/ 10786 h 232614"/>
                    <a:gd name="connsiteX4" fmla="*/ 78632 w 98527"/>
                    <a:gd name="connsiteY4" fmla="*/ 4195 h 232614"/>
                    <a:gd name="connsiteX5" fmla="*/ 87380 w 98527"/>
                    <a:gd name="connsiteY5" fmla="*/ 0 h 232614"/>
                    <a:gd name="connsiteX6" fmla="*/ 98526 w 98527"/>
                    <a:gd name="connsiteY6" fmla="*/ 11505 h 232614"/>
                    <a:gd name="connsiteX7" fmla="*/ 19909 w 98527"/>
                    <a:gd name="connsiteY7" fmla="*/ 228540 h 232614"/>
                    <a:gd name="connsiteX8" fmla="*/ 11161 w 98527"/>
                    <a:gd name="connsiteY8" fmla="*/ 232614 h 232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527" h="232614">
                      <a:moveTo>
                        <a:pt x="11161" y="232614"/>
                      </a:moveTo>
                      <a:cubicBezTo>
                        <a:pt x="8644" y="232614"/>
                        <a:pt x="6247" y="231775"/>
                        <a:pt x="4210" y="230218"/>
                      </a:cubicBezTo>
                      <a:cubicBezTo>
                        <a:pt x="-584" y="226383"/>
                        <a:pt x="-1423" y="219312"/>
                        <a:pt x="2412" y="214518"/>
                      </a:cubicBezTo>
                      <a:cubicBezTo>
                        <a:pt x="48671" y="156035"/>
                        <a:pt x="74198" y="85568"/>
                        <a:pt x="76235" y="10786"/>
                      </a:cubicBezTo>
                      <a:cubicBezTo>
                        <a:pt x="76235" y="8389"/>
                        <a:pt x="77074" y="6112"/>
                        <a:pt x="78632" y="4195"/>
                      </a:cubicBezTo>
                      <a:cubicBezTo>
                        <a:pt x="80789" y="1438"/>
                        <a:pt x="84025" y="0"/>
                        <a:pt x="87380" y="0"/>
                      </a:cubicBezTo>
                      <a:cubicBezTo>
                        <a:pt x="93852" y="240"/>
                        <a:pt x="98646" y="5393"/>
                        <a:pt x="98526" y="11505"/>
                      </a:cubicBezTo>
                      <a:cubicBezTo>
                        <a:pt x="96369" y="91080"/>
                        <a:pt x="69045" y="166222"/>
                        <a:pt x="19909" y="228540"/>
                      </a:cubicBezTo>
                      <a:cubicBezTo>
                        <a:pt x="17872" y="231056"/>
                        <a:pt x="14636" y="232614"/>
                        <a:pt x="11161" y="232614"/>
                      </a:cubicBezTo>
                      <a:close/>
                    </a:path>
                  </a:pathLst>
                </a:custGeom>
                <a:solidFill>
                  <a:srgbClr val="FFA929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913" name="Graphic 2">
                <a:extLst>
                  <a:ext uri="{FF2B5EF4-FFF2-40B4-BE49-F238E27FC236}">
                    <a16:creationId xmlns:a16="http://schemas.microsoft.com/office/drawing/2014/main" id="{EBD2041A-D71B-C24F-D948-5D9A9F38638C}"/>
                  </a:ext>
                </a:extLst>
              </p:cNvPr>
              <p:cNvGrpSpPr/>
              <p:nvPr/>
            </p:nvGrpSpPr>
            <p:grpSpPr>
              <a:xfrm>
                <a:off x="3734890" y="1596652"/>
                <a:ext cx="160500" cy="56086"/>
                <a:chOff x="3734890" y="1596652"/>
                <a:chExt cx="160500" cy="56086"/>
              </a:xfrm>
              <a:solidFill>
                <a:srgbClr val="FFA929"/>
              </a:solidFill>
            </p:grpSpPr>
            <p:sp>
              <p:nvSpPr>
                <p:cNvPr id="3914" name="Freeform: Shape 3913">
                  <a:extLst>
                    <a:ext uri="{FF2B5EF4-FFF2-40B4-BE49-F238E27FC236}">
                      <a16:creationId xmlns:a16="http://schemas.microsoft.com/office/drawing/2014/main" id="{E437D7B3-C70D-4877-849E-6B06BED56D9F}"/>
                    </a:ext>
                  </a:extLst>
                </p:cNvPr>
                <p:cNvSpPr/>
                <p:nvPr/>
              </p:nvSpPr>
              <p:spPr>
                <a:xfrm>
                  <a:off x="3740570" y="1602243"/>
                  <a:ext cx="148948" cy="44807"/>
                </a:xfrm>
                <a:custGeom>
                  <a:avLst/>
                  <a:gdLst>
                    <a:gd name="connsiteX0" fmla="*/ 1182 w 148948"/>
                    <a:gd name="connsiteY0" fmla="*/ 35875 h 44807"/>
                    <a:gd name="connsiteX1" fmla="*/ 2860 w 148948"/>
                    <a:gd name="connsiteY1" fmla="*/ 34436 h 44807"/>
                    <a:gd name="connsiteX2" fmla="*/ 143555 w 148948"/>
                    <a:gd name="connsiteY2" fmla="*/ 42 h 44807"/>
                    <a:gd name="connsiteX3" fmla="*/ 148948 w 148948"/>
                    <a:gd name="connsiteY3" fmla="*/ 5674 h 44807"/>
                    <a:gd name="connsiteX4" fmla="*/ 143316 w 148948"/>
                    <a:gd name="connsiteY4" fmla="*/ 11067 h 44807"/>
                    <a:gd name="connsiteX5" fmla="*/ 8014 w 148948"/>
                    <a:gd name="connsiteY5" fmla="*/ 44144 h 44807"/>
                    <a:gd name="connsiteX6" fmla="*/ 583 w 148948"/>
                    <a:gd name="connsiteY6" fmla="*/ 41867 h 44807"/>
                    <a:gd name="connsiteX7" fmla="*/ 1182 w 148948"/>
                    <a:gd name="connsiteY7" fmla="*/ 35875 h 448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8948" h="44807">
                      <a:moveTo>
                        <a:pt x="1182" y="35875"/>
                      </a:moveTo>
                      <a:cubicBezTo>
                        <a:pt x="1662" y="35275"/>
                        <a:pt x="2141" y="34796"/>
                        <a:pt x="2860" y="34436"/>
                      </a:cubicBezTo>
                      <a:cubicBezTo>
                        <a:pt x="46123" y="11067"/>
                        <a:pt x="94779" y="-797"/>
                        <a:pt x="143555" y="42"/>
                      </a:cubicBezTo>
                      <a:cubicBezTo>
                        <a:pt x="146551" y="161"/>
                        <a:pt x="148948" y="2558"/>
                        <a:pt x="148948" y="5674"/>
                      </a:cubicBezTo>
                      <a:cubicBezTo>
                        <a:pt x="148948" y="8670"/>
                        <a:pt x="146432" y="11067"/>
                        <a:pt x="143316" y="11067"/>
                      </a:cubicBezTo>
                      <a:cubicBezTo>
                        <a:pt x="96337" y="10228"/>
                        <a:pt x="49599" y="21613"/>
                        <a:pt x="8014" y="44144"/>
                      </a:cubicBezTo>
                      <a:cubicBezTo>
                        <a:pt x="5377" y="45582"/>
                        <a:pt x="2021" y="44623"/>
                        <a:pt x="583" y="41867"/>
                      </a:cubicBezTo>
                      <a:cubicBezTo>
                        <a:pt x="-376" y="39949"/>
                        <a:pt x="-136" y="37552"/>
                        <a:pt x="1182" y="35875"/>
                      </a:cubicBezTo>
                      <a:close/>
                    </a:path>
                  </a:pathLst>
                </a:custGeom>
                <a:solidFill>
                  <a:srgbClr val="FFA929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15" name="Freeform: Shape 3914">
                  <a:extLst>
                    <a:ext uri="{FF2B5EF4-FFF2-40B4-BE49-F238E27FC236}">
                      <a16:creationId xmlns:a16="http://schemas.microsoft.com/office/drawing/2014/main" id="{F2EA2CE4-B6EC-1577-6083-D379920889B0}"/>
                    </a:ext>
                  </a:extLst>
                </p:cNvPr>
                <p:cNvSpPr/>
                <p:nvPr/>
              </p:nvSpPr>
              <p:spPr>
                <a:xfrm>
                  <a:off x="3734890" y="1596652"/>
                  <a:ext cx="160500" cy="56086"/>
                </a:xfrm>
                <a:custGeom>
                  <a:avLst/>
                  <a:gdLst>
                    <a:gd name="connsiteX0" fmla="*/ 11177 w 160500"/>
                    <a:gd name="connsiteY0" fmla="*/ 56086 h 56086"/>
                    <a:gd name="connsiteX1" fmla="*/ 1350 w 160500"/>
                    <a:gd name="connsiteY1" fmla="*/ 50214 h 56086"/>
                    <a:gd name="connsiteX2" fmla="*/ 2428 w 160500"/>
                    <a:gd name="connsiteY2" fmla="*/ 37990 h 56086"/>
                    <a:gd name="connsiteX3" fmla="*/ 6023 w 160500"/>
                    <a:gd name="connsiteY3" fmla="*/ 34994 h 56086"/>
                    <a:gd name="connsiteX4" fmla="*/ 144202 w 160500"/>
                    <a:gd name="connsiteY4" fmla="*/ 0 h 56086"/>
                    <a:gd name="connsiteX5" fmla="*/ 149475 w 160500"/>
                    <a:gd name="connsiteY5" fmla="*/ 0 h 56086"/>
                    <a:gd name="connsiteX6" fmla="*/ 157384 w 160500"/>
                    <a:gd name="connsiteY6" fmla="*/ 3475 h 56086"/>
                    <a:gd name="connsiteX7" fmla="*/ 160500 w 160500"/>
                    <a:gd name="connsiteY7" fmla="*/ 11385 h 56086"/>
                    <a:gd name="connsiteX8" fmla="*/ 149235 w 160500"/>
                    <a:gd name="connsiteY8" fmla="*/ 22291 h 56086"/>
                    <a:gd name="connsiteX9" fmla="*/ 144202 w 160500"/>
                    <a:gd name="connsiteY9" fmla="*/ 22291 h 56086"/>
                    <a:gd name="connsiteX10" fmla="*/ 16569 w 160500"/>
                    <a:gd name="connsiteY10" fmla="*/ 54648 h 56086"/>
                    <a:gd name="connsiteX11" fmla="*/ 11177 w 160500"/>
                    <a:gd name="connsiteY11" fmla="*/ 56086 h 560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0500" h="56086">
                      <a:moveTo>
                        <a:pt x="11177" y="56086"/>
                      </a:moveTo>
                      <a:cubicBezTo>
                        <a:pt x="7102" y="56086"/>
                        <a:pt x="3267" y="53809"/>
                        <a:pt x="1350" y="50214"/>
                      </a:cubicBezTo>
                      <a:cubicBezTo>
                        <a:pt x="-808" y="46379"/>
                        <a:pt x="-328" y="41585"/>
                        <a:pt x="2428" y="37990"/>
                      </a:cubicBezTo>
                      <a:cubicBezTo>
                        <a:pt x="3387" y="36792"/>
                        <a:pt x="4585" y="35713"/>
                        <a:pt x="6023" y="34994"/>
                      </a:cubicBezTo>
                      <a:cubicBezTo>
                        <a:pt x="48328" y="12104"/>
                        <a:pt x="96145" y="0"/>
                        <a:pt x="144202" y="0"/>
                      </a:cubicBezTo>
                      <a:lnTo>
                        <a:pt x="149475" y="0"/>
                      </a:lnTo>
                      <a:cubicBezTo>
                        <a:pt x="152471" y="0"/>
                        <a:pt x="155227" y="1318"/>
                        <a:pt x="157384" y="3475"/>
                      </a:cubicBezTo>
                      <a:cubicBezTo>
                        <a:pt x="159422" y="5633"/>
                        <a:pt x="160500" y="8389"/>
                        <a:pt x="160500" y="11385"/>
                      </a:cubicBezTo>
                      <a:cubicBezTo>
                        <a:pt x="160380" y="17377"/>
                        <a:pt x="155347" y="22291"/>
                        <a:pt x="149235" y="22291"/>
                      </a:cubicBezTo>
                      <a:lnTo>
                        <a:pt x="144202" y="22291"/>
                      </a:lnTo>
                      <a:cubicBezTo>
                        <a:pt x="99860" y="22291"/>
                        <a:pt x="55758" y="33436"/>
                        <a:pt x="16569" y="54648"/>
                      </a:cubicBezTo>
                      <a:cubicBezTo>
                        <a:pt x="14772" y="55607"/>
                        <a:pt x="12974" y="56086"/>
                        <a:pt x="11177" y="56086"/>
                      </a:cubicBezTo>
                      <a:close/>
                    </a:path>
                  </a:pathLst>
                </a:custGeom>
                <a:solidFill>
                  <a:srgbClr val="FFA929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916" name="Graphic 2">
                <a:extLst>
                  <a:ext uri="{FF2B5EF4-FFF2-40B4-BE49-F238E27FC236}">
                    <a16:creationId xmlns:a16="http://schemas.microsoft.com/office/drawing/2014/main" id="{7BC4A9EB-6A3D-F341-7766-7A4BF42F52B3}"/>
                  </a:ext>
                </a:extLst>
              </p:cNvPr>
              <p:cNvGrpSpPr/>
              <p:nvPr/>
            </p:nvGrpSpPr>
            <p:grpSpPr>
              <a:xfrm>
                <a:off x="3698937" y="1520792"/>
                <a:ext cx="242577" cy="65314"/>
                <a:chOff x="3698937" y="1520792"/>
                <a:chExt cx="242577" cy="65314"/>
              </a:xfrm>
              <a:solidFill>
                <a:srgbClr val="FFA929"/>
              </a:solidFill>
            </p:grpSpPr>
            <p:sp>
              <p:nvSpPr>
                <p:cNvPr id="3917" name="Freeform: Shape 3916">
                  <a:extLst>
                    <a:ext uri="{FF2B5EF4-FFF2-40B4-BE49-F238E27FC236}">
                      <a16:creationId xmlns:a16="http://schemas.microsoft.com/office/drawing/2014/main" id="{9FD3D64B-7A8E-60C4-D46A-7CF59D40FE87}"/>
                    </a:ext>
                  </a:extLst>
                </p:cNvPr>
                <p:cNvSpPr/>
                <p:nvPr/>
              </p:nvSpPr>
              <p:spPr>
                <a:xfrm>
                  <a:off x="3704590" y="1526617"/>
                  <a:ext cx="231348" cy="53925"/>
                </a:xfrm>
                <a:custGeom>
                  <a:avLst/>
                  <a:gdLst>
                    <a:gd name="connsiteX0" fmla="*/ 1209 w 231348"/>
                    <a:gd name="connsiteY0" fmla="*/ 44988 h 53925"/>
                    <a:gd name="connsiteX1" fmla="*/ 2887 w 231348"/>
                    <a:gd name="connsiteY1" fmla="*/ 43550 h 53925"/>
                    <a:gd name="connsiteX2" fmla="*/ 226633 w 231348"/>
                    <a:gd name="connsiteY2" fmla="*/ 3882 h 53925"/>
                    <a:gd name="connsiteX3" fmla="*/ 231307 w 231348"/>
                    <a:gd name="connsiteY3" fmla="*/ 10114 h 53925"/>
                    <a:gd name="connsiteX4" fmla="*/ 225075 w 231348"/>
                    <a:gd name="connsiteY4" fmla="*/ 14788 h 53925"/>
                    <a:gd name="connsiteX5" fmla="*/ 8160 w 231348"/>
                    <a:gd name="connsiteY5" fmla="*/ 53258 h 53925"/>
                    <a:gd name="connsiteX6" fmla="*/ 730 w 231348"/>
                    <a:gd name="connsiteY6" fmla="*/ 51100 h 53925"/>
                    <a:gd name="connsiteX7" fmla="*/ 1209 w 231348"/>
                    <a:gd name="connsiteY7" fmla="*/ 44988 h 5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1348" h="53925">
                      <a:moveTo>
                        <a:pt x="1209" y="44988"/>
                      </a:moveTo>
                      <a:cubicBezTo>
                        <a:pt x="1689" y="44389"/>
                        <a:pt x="2288" y="43910"/>
                        <a:pt x="2887" y="43550"/>
                      </a:cubicBezTo>
                      <a:cubicBezTo>
                        <a:pt x="71916" y="6279"/>
                        <a:pt x="149215" y="-7503"/>
                        <a:pt x="226633" y="3882"/>
                      </a:cubicBezTo>
                      <a:cubicBezTo>
                        <a:pt x="229629" y="4362"/>
                        <a:pt x="231666" y="7118"/>
                        <a:pt x="231307" y="10114"/>
                      </a:cubicBezTo>
                      <a:cubicBezTo>
                        <a:pt x="230828" y="13110"/>
                        <a:pt x="228071" y="15148"/>
                        <a:pt x="225075" y="14788"/>
                      </a:cubicBezTo>
                      <a:cubicBezTo>
                        <a:pt x="150054" y="3763"/>
                        <a:pt x="75032" y="17185"/>
                        <a:pt x="8160" y="53258"/>
                      </a:cubicBezTo>
                      <a:cubicBezTo>
                        <a:pt x="5524" y="54696"/>
                        <a:pt x="2168" y="53737"/>
                        <a:pt x="730" y="51100"/>
                      </a:cubicBezTo>
                      <a:cubicBezTo>
                        <a:pt x="-468" y="48943"/>
                        <a:pt x="-109" y="46666"/>
                        <a:pt x="1209" y="44988"/>
                      </a:cubicBezTo>
                      <a:close/>
                    </a:path>
                  </a:pathLst>
                </a:custGeom>
                <a:solidFill>
                  <a:srgbClr val="FFA929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18" name="Freeform: Shape 3917">
                  <a:extLst>
                    <a:ext uri="{FF2B5EF4-FFF2-40B4-BE49-F238E27FC236}">
                      <a16:creationId xmlns:a16="http://schemas.microsoft.com/office/drawing/2014/main" id="{E7C07A29-EE9A-C0A1-B989-30393588E7DD}"/>
                    </a:ext>
                  </a:extLst>
                </p:cNvPr>
                <p:cNvSpPr/>
                <p:nvPr/>
              </p:nvSpPr>
              <p:spPr>
                <a:xfrm>
                  <a:off x="3698937" y="1520792"/>
                  <a:ext cx="242577" cy="65314"/>
                </a:xfrm>
                <a:custGeom>
                  <a:avLst/>
                  <a:gdLst>
                    <a:gd name="connsiteX0" fmla="*/ 11177 w 242577"/>
                    <a:gd name="connsiteY0" fmla="*/ 65314 h 65314"/>
                    <a:gd name="connsiteX1" fmla="*/ 1350 w 242577"/>
                    <a:gd name="connsiteY1" fmla="*/ 59442 h 65314"/>
                    <a:gd name="connsiteX2" fmla="*/ 2428 w 242577"/>
                    <a:gd name="connsiteY2" fmla="*/ 47218 h 65314"/>
                    <a:gd name="connsiteX3" fmla="*/ 5784 w 242577"/>
                    <a:gd name="connsiteY3" fmla="*/ 44342 h 65314"/>
                    <a:gd name="connsiteX4" fmla="*/ 179555 w 242577"/>
                    <a:gd name="connsiteY4" fmla="*/ 0 h 65314"/>
                    <a:gd name="connsiteX5" fmla="*/ 233005 w 242577"/>
                    <a:gd name="connsiteY5" fmla="*/ 3955 h 65314"/>
                    <a:gd name="connsiteX6" fmla="*/ 242473 w 242577"/>
                    <a:gd name="connsiteY6" fmla="*/ 16538 h 65314"/>
                    <a:gd name="connsiteX7" fmla="*/ 231327 w 242577"/>
                    <a:gd name="connsiteY7" fmla="*/ 26126 h 65314"/>
                    <a:gd name="connsiteX8" fmla="*/ 229769 w 242577"/>
                    <a:gd name="connsiteY8" fmla="*/ 26006 h 65314"/>
                    <a:gd name="connsiteX9" fmla="*/ 179435 w 242577"/>
                    <a:gd name="connsiteY9" fmla="*/ 22291 h 65314"/>
                    <a:gd name="connsiteX10" fmla="*/ 16330 w 242577"/>
                    <a:gd name="connsiteY10" fmla="*/ 63876 h 65314"/>
                    <a:gd name="connsiteX11" fmla="*/ 11177 w 242577"/>
                    <a:gd name="connsiteY11" fmla="*/ 65314 h 65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42577" h="65314">
                      <a:moveTo>
                        <a:pt x="11177" y="65314"/>
                      </a:moveTo>
                      <a:cubicBezTo>
                        <a:pt x="7102" y="65314"/>
                        <a:pt x="3267" y="63037"/>
                        <a:pt x="1350" y="59442"/>
                      </a:cubicBezTo>
                      <a:cubicBezTo>
                        <a:pt x="-808" y="55607"/>
                        <a:pt x="-328" y="50813"/>
                        <a:pt x="2428" y="47218"/>
                      </a:cubicBezTo>
                      <a:cubicBezTo>
                        <a:pt x="3387" y="46020"/>
                        <a:pt x="4585" y="45061"/>
                        <a:pt x="5784" y="44342"/>
                      </a:cubicBezTo>
                      <a:cubicBezTo>
                        <a:pt x="60192" y="14980"/>
                        <a:pt x="118675" y="0"/>
                        <a:pt x="179555" y="0"/>
                      </a:cubicBezTo>
                      <a:cubicBezTo>
                        <a:pt x="197292" y="0"/>
                        <a:pt x="215268" y="1318"/>
                        <a:pt x="233005" y="3955"/>
                      </a:cubicBezTo>
                      <a:cubicBezTo>
                        <a:pt x="238997" y="4794"/>
                        <a:pt x="243311" y="10426"/>
                        <a:pt x="242473" y="16538"/>
                      </a:cubicBezTo>
                      <a:cubicBezTo>
                        <a:pt x="241634" y="22051"/>
                        <a:pt x="236840" y="26126"/>
                        <a:pt x="231327" y="26126"/>
                      </a:cubicBezTo>
                      <a:lnTo>
                        <a:pt x="229769" y="26006"/>
                      </a:lnTo>
                      <a:cubicBezTo>
                        <a:pt x="213111" y="23609"/>
                        <a:pt x="196213" y="22291"/>
                        <a:pt x="179435" y="22291"/>
                      </a:cubicBezTo>
                      <a:cubicBezTo>
                        <a:pt x="122151" y="22291"/>
                        <a:pt x="67263" y="36312"/>
                        <a:pt x="16330" y="63876"/>
                      </a:cubicBezTo>
                      <a:cubicBezTo>
                        <a:pt x="14772" y="64835"/>
                        <a:pt x="12974" y="65314"/>
                        <a:pt x="11177" y="65314"/>
                      </a:cubicBezTo>
                      <a:close/>
                    </a:path>
                  </a:pathLst>
                </a:custGeom>
                <a:solidFill>
                  <a:srgbClr val="FFA929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3919" name="Graphic 2">
              <a:extLst>
                <a:ext uri="{FF2B5EF4-FFF2-40B4-BE49-F238E27FC236}">
                  <a16:creationId xmlns:a16="http://schemas.microsoft.com/office/drawing/2014/main" id="{51DD96F0-9969-C7AD-5568-8B73A1B6C30D}"/>
                </a:ext>
              </a:extLst>
            </p:cNvPr>
            <p:cNvGrpSpPr/>
            <p:nvPr/>
          </p:nvGrpSpPr>
          <p:grpSpPr>
            <a:xfrm>
              <a:off x="3578766" y="1669992"/>
              <a:ext cx="673489" cy="671121"/>
              <a:chOff x="3578766" y="1669992"/>
              <a:chExt cx="673489" cy="671121"/>
            </a:xfrm>
          </p:grpSpPr>
          <p:sp>
            <p:nvSpPr>
              <p:cNvPr id="3920" name="Freeform: Shape 3919">
                <a:extLst>
                  <a:ext uri="{FF2B5EF4-FFF2-40B4-BE49-F238E27FC236}">
                    <a16:creationId xmlns:a16="http://schemas.microsoft.com/office/drawing/2014/main" id="{403A001A-F9F6-E954-BCCC-5F073E3677DA}"/>
                  </a:ext>
                </a:extLst>
              </p:cNvPr>
              <p:cNvSpPr/>
              <p:nvPr/>
            </p:nvSpPr>
            <p:spPr>
              <a:xfrm>
                <a:off x="3724255" y="2162309"/>
                <a:ext cx="135661" cy="68549"/>
              </a:xfrm>
              <a:custGeom>
                <a:avLst/>
                <a:gdLst>
                  <a:gd name="connsiteX0" fmla="*/ 0 w 135661"/>
                  <a:gd name="connsiteY0" fmla="*/ 0 h 68549"/>
                  <a:gd name="connsiteX1" fmla="*/ 135662 w 135661"/>
                  <a:gd name="connsiteY1" fmla="*/ 0 h 68549"/>
                  <a:gd name="connsiteX2" fmla="*/ 135662 w 135661"/>
                  <a:gd name="connsiteY2" fmla="*/ 68550 h 68549"/>
                  <a:gd name="connsiteX3" fmla="*/ 0 w 135661"/>
                  <a:gd name="connsiteY3" fmla="*/ 68550 h 68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5661" h="68549">
                    <a:moveTo>
                      <a:pt x="0" y="0"/>
                    </a:moveTo>
                    <a:lnTo>
                      <a:pt x="135662" y="0"/>
                    </a:lnTo>
                    <a:lnTo>
                      <a:pt x="135662" y="68550"/>
                    </a:lnTo>
                    <a:lnTo>
                      <a:pt x="0" y="68550"/>
                    </a:lnTo>
                    <a:close/>
                  </a:path>
                </a:pathLst>
              </a:custGeom>
              <a:solidFill>
                <a:srgbClr val="C1D4E0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21" name="Freeform: Shape 3920">
                <a:extLst>
                  <a:ext uri="{FF2B5EF4-FFF2-40B4-BE49-F238E27FC236}">
                    <a16:creationId xmlns:a16="http://schemas.microsoft.com/office/drawing/2014/main" id="{93B8CB24-1516-B475-7261-24C0C6E29605}"/>
                  </a:ext>
                </a:extLst>
              </p:cNvPr>
              <p:cNvSpPr/>
              <p:nvPr/>
            </p:nvSpPr>
            <p:spPr>
              <a:xfrm>
                <a:off x="3836428" y="1980388"/>
                <a:ext cx="68549" cy="238846"/>
              </a:xfrm>
              <a:custGeom>
                <a:avLst/>
                <a:gdLst>
                  <a:gd name="connsiteX0" fmla="*/ 0 w 68549"/>
                  <a:gd name="connsiteY0" fmla="*/ 0 h 238846"/>
                  <a:gd name="connsiteX1" fmla="*/ 68550 w 68549"/>
                  <a:gd name="connsiteY1" fmla="*/ 0 h 238846"/>
                  <a:gd name="connsiteX2" fmla="*/ 68550 w 68549"/>
                  <a:gd name="connsiteY2" fmla="*/ 238846 h 238846"/>
                  <a:gd name="connsiteX3" fmla="*/ 0 w 68549"/>
                  <a:gd name="connsiteY3" fmla="*/ 238846 h 238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549" h="238846">
                    <a:moveTo>
                      <a:pt x="0" y="0"/>
                    </a:moveTo>
                    <a:lnTo>
                      <a:pt x="68550" y="0"/>
                    </a:lnTo>
                    <a:lnTo>
                      <a:pt x="68550" y="238846"/>
                    </a:lnTo>
                    <a:lnTo>
                      <a:pt x="0" y="238846"/>
                    </a:lnTo>
                    <a:close/>
                  </a:path>
                </a:pathLst>
              </a:custGeom>
              <a:solidFill>
                <a:srgbClr val="C1D4E0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22" name="Freeform: Shape 3921">
                <a:extLst>
                  <a:ext uri="{FF2B5EF4-FFF2-40B4-BE49-F238E27FC236}">
                    <a16:creationId xmlns:a16="http://schemas.microsoft.com/office/drawing/2014/main" id="{66A2D4CC-A26B-3993-6A70-BA84D12E08CA}"/>
                  </a:ext>
                </a:extLst>
              </p:cNvPr>
              <p:cNvSpPr/>
              <p:nvPr/>
            </p:nvSpPr>
            <p:spPr>
              <a:xfrm>
                <a:off x="3605491" y="2063319"/>
                <a:ext cx="133264" cy="266529"/>
              </a:xfrm>
              <a:custGeom>
                <a:avLst/>
                <a:gdLst>
                  <a:gd name="connsiteX0" fmla="*/ 133265 w 133264"/>
                  <a:gd name="connsiteY0" fmla="*/ 133265 h 266529"/>
                  <a:gd name="connsiteX1" fmla="*/ 0 w 133264"/>
                  <a:gd name="connsiteY1" fmla="*/ 0 h 266529"/>
                  <a:gd name="connsiteX2" fmla="*/ 0 w 133264"/>
                  <a:gd name="connsiteY2" fmla="*/ 266530 h 266529"/>
                  <a:gd name="connsiteX3" fmla="*/ 133265 w 133264"/>
                  <a:gd name="connsiteY3" fmla="*/ 133265 h 26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264" h="266529">
                    <a:moveTo>
                      <a:pt x="133265" y="133265"/>
                    </a:moveTo>
                    <a:cubicBezTo>
                      <a:pt x="133265" y="59682"/>
                      <a:pt x="73583" y="0"/>
                      <a:pt x="0" y="0"/>
                    </a:cubicBezTo>
                    <a:lnTo>
                      <a:pt x="0" y="266530"/>
                    </a:lnTo>
                    <a:cubicBezTo>
                      <a:pt x="73583" y="266530"/>
                      <a:pt x="133265" y="206848"/>
                      <a:pt x="133265" y="133265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23" name="Freeform: Shape 3922">
                <a:extLst>
                  <a:ext uri="{FF2B5EF4-FFF2-40B4-BE49-F238E27FC236}">
                    <a16:creationId xmlns:a16="http://schemas.microsoft.com/office/drawing/2014/main" id="{8CE4088E-3334-E783-3275-097EBC322EE1}"/>
                  </a:ext>
                </a:extLst>
              </p:cNvPr>
              <p:cNvSpPr/>
              <p:nvPr/>
            </p:nvSpPr>
            <p:spPr>
              <a:xfrm>
                <a:off x="3810449" y="1920973"/>
                <a:ext cx="115474" cy="115474"/>
              </a:xfrm>
              <a:custGeom>
                <a:avLst/>
                <a:gdLst>
                  <a:gd name="connsiteX0" fmla="*/ 115022 w 115474"/>
                  <a:gd name="connsiteY0" fmla="*/ 50547 h 115474"/>
                  <a:gd name="connsiteX1" fmla="*/ 64928 w 115474"/>
                  <a:gd name="connsiteY1" fmla="*/ 115022 h 115474"/>
                  <a:gd name="connsiteX2" fmla="*/ 452 w 115474"/>
                  <a:gd name="connsiteY2" fmla="*/ 64928 h 115474"/>
                  <a:gd name="connsiteX3" fmla="*/ 50547 w 115474"/>
                  <a:gd name="connsiteY3" fmla="*/ 452 h 115474"/>
                  <a:gd name="connsiteX4" fmla="*/ 115022 w 115474"/>
                  <a:gd name="connsiteY4" fmla="*/ 50547 h 115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474" h="115474">
                    <a:moveTo>
                      <a:pt x="115022" y="50547"/>
                    </a:moveTo>
                    <a:cubicBezTo>
                      <a:pt x="118977" y="82185"/>
                      <a:pt x="96566" y="111067"/>
                      <a:pt x="64928" y="115022"/>
                    </a:cubicBezTo>
                    <a:cubicBezTo>
                      <a:pt x="33289" y="118977"/>
                      <a:pt x="4407" y="96566"/>
                      <a:pt x="452" y="64928"/>
                    </a:cubicBezTo>
                    <a:cubicBezTo>
                      <a:pt x="-3502" y="33289"/>
                      <a:pt x="18908" y="4407"/>
                      <a:pt x="50547" y="452"/>
                    </a:cubicBezTo>
                    <a:cubicBezTo>
                      <a:pt x="82185" y="-3502"/>
                      <a:pt x="110947" y="18908"/>
                      <a:pt x="115022" y="50547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24" name="Freeform: Shape 3923">
                <a:extLst>
                  <a:ext uri="{FF2B5EF4-FFF2-40B4-BE49-F238E27FC236}">
                    <a16:creationId xmlns:a16="http://schemas.microsoft.com/office/drawing/2014/main" id="{1310B3AF-7302-7E6B-6804-88DE0D33CBF9}"/>
                  </a:ext>
                </a:extLst>
              </p:cNvPr>
              <p:cNvSpPr/>
              <p:nvPr/>
            </p:nvSpPr>
            <p:spPr>
              <a:xfrm>
                <a:off x="3578766" y="2052054"/>
                <a:ext cx="43143" cy="289060"/>
              </a:xfrm>
              <a:custGeom>
                <a:avLst/>
                <a:gdLst>
                  <a:gd name="connsiteX0" fmla="*/ 11026 w 43143"/>
                  <a:gd name="connsiteY0" fmla="*/ 0 h 289060"/>
                  <a:gd name="connsiteX1" fmla="*/ 0 w 43143"/>
                  <a:gd name="connsiteY1" fmla="*/ 11026 h 289060"/>
                  <a:gd name="connsiteX2" fmla="*/ 0 w 43143"/>
                  <a:gd name="connsiteY2" fmla="*/ 278035 h 289060"/>
                  <a:gd name="connsiteX3" fmla="*/ 11026 w 43143"/>
                  <a:gd name="connsiteY3" fmla="*/ 289060 h 289060"/>
                  <a:gd name="connsiteX4" fmla="*/ 32118 w 43143"/>
                  <a:gd name="connsiteY4" fmla="*/ 289060 h 289060"/>
                  <a:gd name="connsiteX5" fmla="*/ 43143 w 43143"/>
                  <a:gd name="connsiteY5" fmla="*/ 278035 h 289060"/>
                  <a:gd name="connsiteX6" fmla="*/ 43143 w 43143"/>
                  <a:gd name="connsiteY6" fmla="*/ 11026 h 289060"/>
                  <a:gd name="connsiteX7" fmla="*/ 32118 w 43143"/>
                  <a:gd name="connsiteY7" fmla="*/ 0 h 289060"/>
                  <a:gd name="connsiteX8" fmla="*/ 11026 w 43143"/>
                  <a:gd name="connsiteY8" fmla="*/ 0 h 28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143" h="289060">
                    <a:moveTo>
                      <a:pt x="11026" y="0"/>
                    </a:moveTo>
                    <a:cubicBezTo>
                      <a:pt x="4914" y="0"/>
                      <a:pt x="0" y="4914"/>
                      <a:pt x="0" y="11026"/>
                    </a:cubicBezTo>
                    <a:lnTo>
                      <a:pt x="0" y="278035"/>
                    </a:lnTo>
                    <a:cubicBezTo>
                      <a:pt x="0" y="284147"/>
                      <a:pt x="4914" y="289060"/>
                      <a:pt x="11026" y="289060"/>
                    </a:cubicBezTo>
                    <a:lnTo>
                      <a:pt x="32118" y="289060"/>
                    </a:lnTo>
                    <a:cubicBezTo>
                      <a:pt x="38230" y="289060"/>
                      <a:pt x="43143" y="284147"/>
                      <a:pt x="43143" y="278035"/>
                    </a:cubicBezTo>
                    <a:lnTo>
                      <a:pt x="43143" y="11026"/>
                    </a:lnTo>
                    <a:cubicBezTo>
                      <a:pt x="43143" y="4914"/>
                      <a:pt x="38230" y="0"/>
                      <a:pt x="32118" y="0"/>
                    </a:cubicBezTo>
                    <a:lnTo>
                      <a:pt x="11026" y="0"/>
                    </a:lnTo>
                    <a:close/>
                  </a:path>
                </a:pathLst>
              </a:custGeom>
              <a:solidFill>
                <a:srgbClr val="1F1F1F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3925" name="Graphic 2">
                <a:extLst>
                  <a:ext uri="{FF2B5EF4-FFF2-40B4-BE49-F238E27FC236}">
                    <a16:creationId xmlns:a16="http://schemas.microsoft.com/office/drawing/2014/main" id="{9CDAAE33-7845-8E07-2F90-F6B598DA3475}"/>
                  </a:ext>
                </a:extLst>
              </p:cNvPr>
              <p:cNvGrpSpPr/>
              <p:nvPr/>
            </p:nvGrpSpPr>
            <p:grpSpPr>
              <a:xfrm>
                <a:off x="3604332" y="1669992"/>
                <a:ext cx="647923" cy="331966"/>
                <a:chOff x="3604332" y="1669992"/>
                <a:chExt cx="647923" cy="331966"/>
              </a:xfrm>
            </p:grpSpPr>
            <p:sp>
              <p:nvSpPr>
                <p:cNvPr id="3926" name="Freeform: Shape 3925">
                  <a:extLst>
                    <a:ext uri="{FF2B5EF4-FFF2-40B4-BE49-F238E27FC236}">
                      <a16:creationId xmlns:a16="http://schemas.microsoft.com/office/drawing/2014/main" id="{4B0B87BF-3D0D-8ED0-4B89-E66D69895E9C}"/>
                    </a:ext>
                  </a:extLst>
                </p:cNvPr>
                <p:cNvSpPr/>
                <p:nvPr/>
              </p:nvSpPr>
              <p:spPr>
                <a:xfrm>
                  <a:off x="3604332" y="1783671"/>
                  <a:ext cx="169138" cy="169113"/>
                </a:xfrm>
                <a:custGeom>
                  <a:avLst/>
                  <a:gdLst>
                    <a:gd name="connsiteX0" fmla="*/ 168459 w 169138"/>
                    <a:gd name="connsiteY0" fmla="*/ 73998 h 169113"/>
                    <a:gd name="connsiteX1" fmla="*/ 95116 w 169138"/>
                    <a:gd name="connsiteY1" fmla="*/ 168433 h 169113"/>
                    <a:gd name="connsiteX2" fmla="*/ 680 w 169138"/>
                    <a:gd name="connsiteY2" fmla="*/ 95090 h 169113"/>
                    <a:gd name="connsiteX3" fmla="*/ 74023 w 169138"/>
                    <a:gd name="connsiteY3" fmla="*/ 654 h 169113"/>
                    <a:gd name="connsiteX4" fmla="*/ 168459 w 169138"/>
                    <a:gd name="connsiteY4" fmla="*/ 73998 h 169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9138" h="169113">
                      <a:moveTo>
                        <a:pt x="168459" y="73998"/>
                      </a:moveTo>
                      <a:cubicBezTo>
                        <a:pt x="174331" y="120377"/>
                        <a:pt x="141495" y="162561"/>
                        <a:pt x="95116" y="168433"/>
                      </a:cubicBezTo>
                      <a:cubicBezTo>
                        <a:pt x="48736" y="174306"/>
                        <a:pt x="6552" y="141469"/>
                        <a:pt x="680" y="95090"/>
                      </a:cubicBezTo>
                      <a:cubicBezTo>
                        <a:pt x="-5193" y="48711"/>
                        <a:pt x="27644" y="6526"/>
                        <a:pt x="74023" y="654"/>
                      </a:cubicBezTo>
                      <a:cubicBezTo>
                        <a:pt x="120283" y="-5098"/>
                        <a:pt x="162587" y="27738"/>
                        <a:pt x="168459" y="73998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27" name="Freeform: Shape 3926">
                  <a:extLst>
                    <a:ext uri="{FF2B5EF4-FFF2-40B4-BE49-F238E27FC236}">
                      <a16:creationId xmlns:a16="http://schemas.microsoft.com/office/drawing/2014/main" id="{4FA10859-B477-A3B8-C04B-D3F65D1CB149}"/>
                    </a:ext>
                  </a:extLst>
                </p:cNvPr>
                <p:cNvSpPr/>
                <p:nvPr/>
              </p:nvSpPr>
              <p:spPr>
                <a:xfrm>
                  <a:off x="4169736" y="1723170"/>
                  <a:ext cx="82519" cy="163536"/>
                </a:xfrm>
                <a:custGeom>
                  <a:avLst/>
                  <a:gdLst>
                    <a:gd name="connsiteX0" fmla="*/ 81227 w 82519"/>
                    <a:gd name="connsiteY0" fmla="*/ 76735 h 163536"/>
                    <a:gd name="connsiteX1" fmla="*/ 51506 w 82519"/>
                    <a:gd name="connsiteY1" fmla="*/ 163381 h 163536"/>
                    <a:gd name="connsiteX2" fmla="*/ 1292 w 82519"/>
                    <a:gd name="connsiteY2" fmla="*/ 86801 h 163536"/>
                    <a:gd name="connsiteX3" fmla="*/ 31013 w 82519"/>
                    <a:gd name="connsiteY3" fmla="*/ 155 h 163536"/>
                    <a:gd name="connsiteX4" fmla="*/ 81227 w 82519"/>
                    <a:gd name="connsiteY4" fmla="*/ 76735 h 163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519" h="163536">
                      <a:moveTo>
                        <a:pt x="81227" y="76735"/>
                      </a:moveTo>
                      <a:cubicBezTo>
                        <a:pt x="86860" y="121795"/>
                        <a:pt x="73557" y="160624"/>
                        <a:pt x="51506" y="163381"/>
                      </a:cubicBezTo>
                      <a:cubicBezTo>
                        <a:pt x="29455" y="166137"/>
                        <a:pt x="6925" y="131862"/>
                        <a:pt x="1292" y="86801"/>
                      </a:cubicBezTo>
                      <a:cubicBezTo>
                        <a:pt x="-4340" y="41741"/>
                        <a:pt x="8962" y="2912"/>
                        <a:pt x="31013" y="155"/>
                      </a:cubicBezTo>
                      <a:cubicBezTo>
                        <a:pt x="52944" y="-2601"/>
                        <a:pt x="75475" y="31674"/>
                        <a:pt x="81227" y="76735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28" name="Freeform: Shape 3927">
                  <a:extLst>
                    <a:ext uri="{FF2B5EF4-FFF2-40B4-BE49-F238E27FC236}">
                      <a16:creationId xmlns:a16="http://schemas.microsoft.com/office/drawing/2014/main" id="{230421F6-4294-EAF6-FEE0-557F8D7CD192}"/>
                    </a:ext>
                  </a:extLst>
                </p:cNvPr>
                <p:cNvSpPr/>
                <p:nvPr/>
              </p:nvSpPr>
              <p:spPr>
                <a:xfrm rot="-429804">
                  <a:off x="3975706" y="1738784"/>
                  <a:ext cx="215118" cy="164544"/>
                </a:xfrm>
                <a:custGeom>
                  <a:avLst/>
                  <a:gdLst>
                    <a:gd name="connsiteX0" fmla="*/ 0 w 215118"/>
                    <a:gd name="connsiteY0" fmla="*/ 0 h 164544"/>
                    <a:gd name="connsiteX1" fmla="*/ 215119 w 215118"/>
                    <a:gd name="connsiteY1" fmla="*/ 0 h 164544"/>
                    <a:gd name="connsiteX2" fmla="*/ 215119 w 215118"/>
                    <a:gd name="connsiteY2" fmla="*/ 164545 h 164544"/>
                    <a:gd name="connsiteX3" fmla="*/ 0 w 215118"/>
                    <a:gd name="connsiteY3" fmla="*/ 164545 h 164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5118" h="164544">
                      <a:moveTo>
                        <a:pt x="0" y="0"/>
                      </a:moveTo>
                      <a:lnTo>
                        <a:pt x="215119" y="0"/>
                      </a:lnTo>
                      <a:lnTo>
                        <a:pt x="215119" y="164545"/>
                      </a:lnTo>
                      <a:lnTo>
                        <a:pt x="0" y="164545"/>
                      </a:lnTo>
                      <a:close/>
                    </a:path>
                  </a:pathLst>
                </a:custGeom>
                <a:solidFill>
                  <a:srgbClr val="1F1F1F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29" name="Freeform: Shape 3928">
                  <a:extLst>
                    <a:ext uri="{FF2B5EF4-FFF2-40B4-BE49-F238E27FC236}">
                      <a16:creationId xmlns:a16="http://schemas.microsoft.com/office/drawing/2014/main" id="{417D8817-A0B2-909B-12A9-434086304574}"/>
                    </a:ext>
                  </a:extLst>
                </p:cNvPr>
                <p:cNvSpPr/>
                <p:nvPr/>
              </p:nvSpPr>
              <p:spPr>
                <a:xfrm>
                  <a:off x="3636171" y="1669992"/>
                  <a:ext cx="518338" cy="331966"/>
                </a:xfrm>
                <a:custGeom>
                  <a:avLst/>
                  <a:gdLst>
                    <a:gd name="connsiteX0" fmla="*/ 446053 w 518338"/>
                    <a:gd name="connsiteY0" fmla="*/ 266533 h 331966"/>
                    <a:gd name="connsiteX1" fmla="*/ 425201 w 518338"/>
                    <a:gd name="connsiteY1" fmla="*/ 284510 h 331966"/>
                    <a:gd name="connsiteX2" fmla="*/ 48416 w 518338"/>
                    <a:gd name="connsiteY2" fmla="*/ 331847 h 331966"/>
                    <a:gd name="connsiteX3" fmla="*/ 29960 w 518338"/>
                    <a:gd name="connsiteY3" fmla="*/ 317466 h 331966"/>
                    <a:gd name="connsiteX4" fmla="*/ 119 w 518338"/>
                    <a:gd name="connsiteY4" fmla="*/ 80298 h 331966"/>
                    <a:gd name="connsiteX5" fmla="*/ 14500 w 518338"/>
                    <a:gd name="connsiteY5" fmla="*/ 61842 h 331966"/>
                    <a:gd name="connsiteX6" fmla="*/ 505855 w 518338"/>
                    <a:gd name="connsiteY6" fmla="*/ 123 h 331966"/>
                    <a:gd name="connsiteX7" fmla="*/ 517719 w 518338"/>
                    <a:gd name="connsiteY7" fmla="*/ 13905 h 331966"/>
                    <a:gd name="connsiteX8" fmla="*/ 446053 w 518338"/>
                    <a:gd name="connsiteY8" fmla="*/ 266533 h 331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8338" h="331966">
                      <a:moveTo>
                        <a:pt x="446053" y="266533"/>
                      </a:moveTo>
                      <a:cubicBezTo>
                        <a:pt x="443537" y="275282"/>
                        <a:pt x="434189" y="283311"/>
                        <a:pt x="425201" y="284510"/>
                      </a:cubicBezTo>
                      <a:lnTo>
                        <a:pt x="48416" y="331847"/>
                      </a:lnTo>
                      <a:cubicBezTo>
                        <a:pt x="39428" y="332926"/>
                        <a:pt x="31159" y="326574"/>
                        <a:pt x="29960" y="317466"/>
                      </a:cubicBezTo>
                      <a:lnTo>
                        <a:pt x="119" y="80298"/>
                      </a:lnTo>
                      <a:cubicBezTo>
                        <a:pt x="-959" y="71310"/>
                        <a:pt x="5392" y="63041"/>
                        <a:pt x="14500" y="61842"/>
                      </a:cubicBezTo>
                      <a:lnTo>
                        <a:pt x="505855" y="123"/>
                      </a:lnTo>
                      <a:cubicBezTo>
                        <a:pt x="514843" y="-955"/>
                        <a:pt x="520236" y="5157"/>
                        <a:pt x="517719" y="13905"/>
                      </a:cubicBezTo>
                      <a:lnTo>
                        <a:pt x="446053" y="266533"/>
                      </a:lnTo>
                      <a:close/>
                    </a:path>
                  </a:pathLst>
                </a:custGeom>
                <a:solidFill>
                  <a:srgbClr val="C1D4E0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30" name="Freeform: Shape 3929">
                  <a:extLst>
                    <a:ext uri="{FF2B5EF4-FFF2-40B4-BE49-F238E27FC236}">
                      <a16:creationId xmlns:a16="http://schemas.microsoft.com/office/drawing/2014/main" id="{8562FB9A-1B4C-7558-8A70-0570801EA6D2}"/>
                    </a:ext>
                  </a:extLst>
                </p:cNvPr>
                <p:cNvSpPr/>
                <p:nvPr/>
              </p:nvSpPr>
              <p:spPr>
                <a:xfrm>
                  <a:off x="4160596" y="1707261"/>
                  <a:ext cx="81624" cy="197751"/>
                </a:xfrm>
                <a:custGeom>
                  <a:avLst/>
                  <a:gdLst>
                    <a:gd name="connsiteX0" fmla="*/ 81499 w 81624"/>
                    <a:gd name="connsiteY0" fmla="*/ 176654 h 197751"/>
                    <a:gd name="connsiteX1" fmla="*/ 68196 w 81624"/>
                    <a:gd name="connsiteY1" fmla="*/ 193791 h 197751"/>
                    <a:gd name="connsiteX2" fmla="*/ 37756 w 81624"/>
                    <a:gd name="connsiteY2" fmla="*/ 197626 h 197751"/>
                    <a:gd name="connsiteX3" fmla="*/ 20619 w 81624"/>
                    <a:gd name="connsiteY3" fmla="*/ 184324 h 197751"/>
                    <a:gd name="connsiteX4" fmla="*/ 126 w 81624"/>
                    <a:gd name="connsiteY4" fmla="*/ 21098 h 197751"/>
                    <a:gd name="connsiteX5" fmla="*/ 13428 w 81624"/>
                    <a:gd name="connsiteY5" fmla="*/ 3961 h 197751"/>
                    <a:gd name="connsiteX6" fmla="*/ 43868 w 81624"/>
                    <a:gd name="connsiteY6" fmla="*/ 126 h 197751"/>
                    <a:gd name="connsiteX7" fmla="*/ 61006 w 81624"/>
                    <a:gd name="connsiteY7" fmla="*/ 13428 h 197751"/>
                    <a:gd name="connsiteX8" fmla="*/ 81499 w 81624"/>
                    <a:gd name="connsiteY8" fmla="*/ 176654 h 1977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1624" h="197751">
                      <a:moveTo>
                        <a:pt x="81499" y="176654"/>
                      </a:moveTo>
                      <a:cubicBezTo>
                        <a:pt x="82577" y="185043"/>
                        <a:pt x="76585" y="192712"/>
                        <a:pt x="68196" y="193791"/>
                      </a:cubicBezTo>
                      <a:lnTo>
                        <a:pt x="37756" y="197626"/>
                      </a:lnTo>
                      <a:cubicBezTo>
                        <a:pt x="29367" y="198705"/>
                        <a:pt x="21697" y="192712"/>
                        <a:pt x="20619" y="184324"/>
                      </a:cubicBezTo>
                      <a:lnTo>
                        <a:pt x="126" y="21098"/>
                      </a:lnTo>
                      <a:cubicBezTo>
                        <a:pt x="-953" y="12709"/>
                        <a:pt x="5039" y="5039"/>
                        <a:pt x="13428" y="3961"/>
                      </a:cubicBezTo>
                      <a:lnTo>
                        <a:pt x="43868" y="126"/>
                      </a:lnTo>
                      <a:cubicBezTo>
                        <a:pt x="52257" y="-953"/>
                        <a:pt x="59927" y="5039"/>
                        <a:pt x="61006" y="13428"/>
                      </a:cubicBezTo>
                      <a:lnTo>
                        <a:pt x="81499" y="176654"/>
                      </a:lnTo>
                      <a:close/>
                    </a:path>
                  </a:pathLst>
                </a:custGeom>
                <a:solidFill>
                  <a:srgbClr val="C1D4E0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31" name="Freeform: Shape 3930">
                  <a:extLst>
                    <a:ext uri="{FF2B5EF4-FFF2-40B4-BE49-F238E27FC236}">
                      <a16:creationId xmlns:a16="http://schemas.microsoft.com/office/drawing/2014/main" id="{4647EA84-D402-8270-6CDE-0B15E8844433}"/>
                    </a:ext>
                  </a:extLst>
                </p:cNvPr>
                <p:cNvSpPr/>
                <p:nvPr/>
              </p:nvSpPr>
              <p:spPr>
                <a:xfrm>
                  <a:off x="4078133" y="1696797"/>
                  <a:ext cx="35027" cy="35053"/>
                </a:xfrm>
                <a:custGeom>
                  <a:avLst/>
                  <a:gdLst>
                    <a:gd name="connsiteX0" fmla="*/ 34891 w 35027"/>
                    <a:gd name="connsiteY0" fmla="*/ 15263 h 35053"/>
                    <a:gd name="connsiteX1" fmla="*/ 19671 w 35027"/>
                    <a:gd name="connsiteY1" fmla="*/ 34917 h 35053"/>
                    <a:gd name="connsiteX2" fmla="*/ 136 w 35027"/>
                    <a:gd name="connsiteY2" fmla="*/ 19697 h 35053"/>
                    <a:gd name="connsiteX3" fmla="*/ 15357 w 35027"/>
                    <a:gd name="connsiteY3" fmla="*/ 163 h 35053"/>
                    <a:gd name="connsiteX4" fmla="*/ 34891 w 35027"/>
                    <a:gd name="connsiteY4" fmla="*/ 15263 h 35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027" h="35053">
                      <a:moveTo>
                        <a:pt x="34891" y="15263"/>
                      </a:moveTo>
                      <a:cubicBezTo>
                        <a:pt x="36089" y="24850"/>
                        <a:pt x="29258" y="33599"/>
                        <a:pt x="19671" y="34917"/>
                      </a:cubicBezTo>
                      <a:cubicBezTo>
                        <a:pt x="10084" y="36116"/>
                        <a:pt x="1335" y="29285"/>
                        <a:pt x="136" y="19697"/>
                      </a:cubicBezTo>
                      <a:cubicBezTo>
                        <a:pt x="-1062" y="10110"/>
                        <a:pt x="5769" y="1361"/>
                        <a:pt x="15357" y="163"/>
                      </a:cubicBezTo>
                      <a:cubicBezTo>
                        <a:pt x="24824" y="-1155"/>
                        <a:pt x="33693" y="5676"/>
                        <a:pt x="34891" y="15263"/>
                      </a:cubicBezTo>
                      <a:close/>
                    </a:path>
                  </a:pathLst>
                </a:custGeom>
                <a:solidFill>
                  <a:srgbClr val="CF2C0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32" name="Freeform: Shape 3931">
                  <a:extLst>
                    <a:ext uri="{FF2B5EF4-FFF2-40B4-BE49-F238E27FC236}">
                      <a16:creationId xmlns:a16="http://schemas.microsoft.com/office/drawing/2014/main" id="{46C97AD4-C1AE-08FB-13AD-1A414F2EA26D}"/>
                    </a:ext>
                  </a:extLst>
                </p:cNvPr>
                <p:cNvSpPr/>
                <p:nvPr/>
              </p:nvSpPr>
              <p:spPr>
                <a:xfrm>
                  <a:off x="3831977" y="1900288"/>
                  <a:ext cx="35146" cy="35055"/>
                </a:xfrm>
                <a:custGeom>
                  <a:avLst/>
                  <a:gdLst>
                    <a:gd name="connsiteX0" fmla="*/ 35010 w 35146"/>
                    <a:gd name="connsiteY0" fmla="*/ 15265 h 35055"/>
                    <a:gd name="connsiteX1" fmla="*/ 19791 w 35146"/>
                    <a:gd name="connsiteY1" fmla="*/ 34920 h 35055"/>
                    <a:gd name="connsiteX2" fmla="*/ 136 w 35146"/>
                    <a:gd name="connsiteY2" fmla="*/ 19700 h 35055"/>
                    <a:gd name="connsiteX3" fmla="*/ 15356 w 35146"/>
                    <a:gd name="connsiteY3" fmla="*/ 165 h 35055"/>
                    <a:gd name="connsiteX4" fmla="*/ 35010 w 35146"/>
                    <a:gd name="connsiteY4" fmla="*/ 15265 h 35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146" h="35055">
                      <a:moveTo>
                        <a:pt x="35010" y="15265"/>
                      </a:moveTo>
                      <a:cubicBezTo>
                        <a:pt x="36209" y="24853"/>
                        <a:pt x="29378" y="33601"/>
                        <a:pt x="19791" y="34920"/>
                      </a:cubicBezTo>
                      <a:cubicBezTo>
                        <a:pt x="10203" y="36118"/>
                        <a:pt x="1335" y="29287"/>
                        <a:pt x="136" y="19700"/>
                      </a:cubicBezTo>
                      <a:cubicBezTo>
                        <a:pt x="-1062" y="10112"/>
                        <a:pt x="5769" y="1364"/>
                        <a:pt x="15356" y="165"/>
                      </a:cubicBezTo>
                      <a:cubicBezTo>
                        <a:pt x="25064" y="-1153"/>
                        <a:pt x="33812" y="5558"/>
                        <a:pt x="35010" y="15265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33" name="Freeform: Shape 3932">
                  <a:extLst>
                    <a:ext uri="{FF2B5EF4-FFF2-40B4-BE49-F238E27FC236}">
                      <a16:creationId xmlns:a16="http://schemas.microsoft.com/office/drawing/2014/main" id="{89AC5F08-C100-08B6-6B24-A3FCCD948922}"/>
                    </a:ext>
                  </a:extLst>
                </p:cNvPr>
                <p:cNvSpPr/>
                <p:nvPr/>
              </p:nvSpPr>
              <p:spPr>
                <a:xfrm>
                  <a:off x="3876798" y="1894562"/>
                  <a:ext cx="35027" cy="35029"/>
                </a:xfrm>
                <a:custGeom>
                  <a:avLst/>
                  <a:gdLst>
                    <a:gd name="connsiteX0" fmla="*/ 34891 w 35027"/>
                    <a:gd name="connsiteY0" fmla="*/ 15358 h 35029"/>
                    <a:gd name="connsiteX1" fmla="*/ 19671 w 35027"/>
                    <a:gd name="connsiteY1" fmla="*/ 34893 h 35029"/>
                    <a:gd name="connsiteX2" fmla="*/ 136 w 35027"/>
                    <a:gd name="connsiteY2" fmla="*/ 19673 h 35029"/>
                    <a:gd name="connsiteX3" fmla="*/ 15356 w 35027"/>
                    <a:gd name="connsiteY3" fmla="*/ 138 h 35029"/>
                    <a:gd name="connsiteX4" fmla="*/ 34891 w 35027"/>
                    <a:gd name="connsiteY4" fmla="*/ 15358 h 350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027" h="35029">
                      <a:moveTo>
                        <a:pt x="34891" y="15358"/>
                      </a:moveTo>
                      <a:cubicBezTo>
                        <a:pt x="36089" y="24946"/>
                        <a:pt x="29258" y="33694"/>
                        <a:pt x="19671" y="34893"/>
                      </a:cubicBezTo>
                      <a:cubicBezTo>
                        <a:pt x="10083" y="36091"/>
                        <a:pt x="1335" y="29260"/>
                        <a:pt x="136" y="19673"/>
                      </a:cubicBezTo>
                      <a:cubicBezTo>
                        <a:pt x="-1062" y="10085"/>
                        <a:pt x="5769" y="1337"/>
                        <a:pt x="15356" y="138"/>
                      </a:cubicBezTo>
                      <a:cubicBezTo>
                        <a:pt x="24944" y="-1060"/>
                        <a:pt x="33692" y="5651"/>
                        <a:pt x="34891" y="15358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34" name="Freeform: Shape 3933">
                  <a:extLst>
                    <a:ext uri="{FF2B5EF4-FFF2-40B4-BE49-F238E27FC236}">
                      <a16:creationId xmlns:a16="http://schemas.microsoft.com/office/drawing/2014/main" id="{7E7EEC05-461C-153E-3D29-94A5EB8A41EF}"/>
                    </a:ext>
                  </a:extLst>
                </p:cNvPr>
                <p:cNvSpPr/>
                <p:nvPr/>
              </p:nvSpPr>
              <p:spPr>
                <a:xfrm>
                  <a:off x="3701222" y="1903931"/>
                  <a:ext cx="102511" cy="51672"/>
                </a:xfrm>
                <a:custGeom>
                  <a:avLst/>
                  <a:gdLst>
                    <a:gd name="connsiteX0" fmla="*/ 101170 w 102511"/>
                    <a:gd name="connsiteY0" fmla="*/ 14499 h 51672"/>
                    <a:gd name="connsiteX1" fmla="*/ 82715 w 102511"/>
                    <a:gd name="connsiteY1" fmla="*/ 117 h 51672"/>
                    <a:gd name="connsiteX2" fmla="*/ 14404 w 102511"/>
                    <a:gd name="connsiteY2" fmla="*/ 8746 h 51672"/>
                    <a:gd name="connsiteX3" fmla="*/ 143 w 102511"/>
                    <a:gd name="connsiteY3" fmla="*/ 27202 h 51672"/>
                    <a:gd name="connsiteX4" fmla="*/ 1341 w 102511"/>
                    <a:gd name="connsiteY4" fmla="*/ 37269 h 51672"/>
                    <a:gd name="connsiteX5" fmla="*/ 19797 w 102511"/>
                    <a:gd name="connsiteY5" fmla="*/ 51530 h 51672"/>
                    <a:gd name="connsiteX6" fmla="*/ 88107 w 102511"/>
                    <a:gd name="connsiteY6" fmla="*/ 42901 h 51672"/>
                    <a:gd name="connsiteX7" fmla="*/ 102369 w 102511"/>
                    <a:gd name="connsiteY7" fmla="*/ 24445 h 51672"/>
                    <a:gd name="connsiteX8" fmla="*/ 101170 w 102511"/>
                    <a:gd name="connsiteY8" fmla="*/ 14499 h 51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2511" h="51672">
                      <a:moveTo>
                        <a:pt x="101170" y="14499"/>
                      </a:moveTo>
                      <a:cubicBezTo>
                        <a:pt x="100092" y="5510"/>
                        <a:pt x="91703" y="-961"/>
                        <a:pt x="82715" y="117"/>
                      </a:cubicBezTo>
                      <a:lnTo>
                        <a:pt x="14404" y="8746"/>
                      </a:lnTo>
                      <a:cubicBezTo>
                        <a:pt x="5416" y="9825"/>
                        <a:pt x="-1055" y="18214"/>
                        <a:pt x="143" y="27202"/>
                      </a:cubicBezTo>
                      <a:lnTo>
                        <a:pt x="1341" y="37269"/>
                      </a:lnTo>
                      <a:cubicBezTo>
                        <a:pt x="2540" y="46257"/>
                        <a:pt x="10809" y="52728"/>
                        <a:pt x="19797" y="51530"/>
                      </a:cubicBezTo>
                      <a:lnTo>
                        <a:pt x="88107" y="42901"/>
                      </a:lnTo>
                      <a:cubicBezTo>
                        <a:pt x="97096" y="41823"/>
                        <a:pt x="103567" y="33434"/>
                        <a:pt x="102369" y="24445"/>
                      </a:cubicBezTo>
                      <a:lnTo>
                        <a:pt x="101170" y="14499"/>
                      </a:lnTo>
                      <a:close/>
                    </a:path>
                  </a:pathLst>
                </a:custGeom>
                <a:solidFill>
                  <a:srgbClr val="FFA929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3935" name="Freeform: Shape 3934">
                <a:extLst>
                  <a:ext uri="{FF2B5EF4-FFF2-40B4-BE49-F238E27FC236}">
                    <a16:creationId xmlns:a16="http://schemas.microsoft.com/office/drawing/2014/main" id="{CB6421BF-66F0-D4DE-ED0A-72A7D92B8A1C}"/>
                  </a:ext>
                </a:extLst>
              </p:cNvPr>
              <p:cNvSpPr/>
              <p:nvPr/>
            </p:nvSpPr>
            <p:spPr>
              <a:xfrm>
                <a:off x="3812939" y="2137022"/>
                <a:ext cx="115528" cy="115528"/>
              </a:xfrm>
              <a:custGeom>
                <a:avLst/>
                <a:gdLst>
                  <a:gd name="connsiteX0" fmla="*/ 115528 w 115528"/>
                  <a:gd name="connsiteY0" fmla="*/ 57764 h 115528"/>
                  <a:gd name="connsiteX1" fmla="*/ 57764 w 115528"/>
                  <a:gd name="connsiteY1" fmla="*/ 115528 h 115528"/>
                  <a:gd name="connsiteX2" fmla="*/ 0 w 115528"/>
                  <a:gd name="connsiteY2" fmla="*/ 57764 h 115528"/>
                  <a:gd name="connsiteX3" fmla="*/ 57764 w 115528"/>
                  <a:gd name="connsiteY3" fmla="*/ 0 h 115528"/>
                  <a:gd name="connsiteX4" fmla="*/ 115528 w 115528"/>
                  <a:gd name="connsiteY4" fmla="*/ 57764 h 115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528" h="115528">
                    <a:moveTo>
                      <a:pt x="115528" y="57764"/>
                    </a:moveTo>
                    <a:cubicBezTo>
                      <a:pt x="115528" y="89642"/>
                      <a:pt x="89642" y="115528"/>
                      <a:pt x="57764" y="115528"/>
                    </a:cubicBezTo>
                    <a:cubicBezTo>
                      <a:pt x="25886" y="115528"/>
                      <a:pt x="0" y="89642"/>
                      <a:pt x="0" y="57764"/>
                    </a:cubicBezTo>
                    <a:cubicBezTo>
                      <a:pt x="0" y="25886"/>
                      <a:pt x="25886" y="0"/>
                      <a:pt x="57764" y="0"/>
                    </a:cubicBezTo>
                    <a:cubicBezTo>
                      <a:pt x="89642" y="120"/>
                      <a:pt x="115528" y="25886"/>
                      <a:pt x="115528" y="57764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936" name="Graphic 2">
            <a:extLst>
              <a:ext uri="{FF2B5EF4-FFF2-40B4-BE49-F238E27FC236}">
                <a16:creationId xmlns:a16="http://schemas.microsoft.com/office/drawing/2014/main" id="{5D41B8A6-4008-F7A6-CCDA-8CB3C786B335}"/>
              </a:ext>
            </a:extLst>
          </p:cNvPr>
          <p:cNvGrpSpPr/>
          <p:nvPr/>
        </p:nvGrpSpPr>
        <p:grpSpPr>
          <a:xfrm>
            <a:off x="2344748" y="1474466"/>
            <a:ext cx="706210" cy="865089"/>
            <a:chOff x="2344748" y="1474466"/>
            <a:chExt cx="706210" cy="865089"/>
          </a:xfrm>
        </p:grpSpPr>
        <p:grpSp>
          <p:nvGrpSpPr>
            <p:cNvPr id="3937" name="Graphic 2">
              <a:extLst>
                <a:ext uri="{FF2B5EF4-FFF2-40B4-BE49-F238E27FC236}">
                  <a16:creationId xmlns:a16="http://schemas.microsoft.com/office/drawing/2014/main" id="{BD38CC83-70A7-EAE9-AE7B-4D2CB8EB16F9}"/>
                </a:ext>
              </a:extLst>
            </p:cNvPr>
            <p:cNvGrpSpPr/>
            <p:nvPr/>
          </p:nvGrpSpPr>
          <p:grpSpPr>
            <a:xfrm>
              <a:off x="2344748" y="1667838"/>
              <a:ext cx="484044" cy="671717"/>
              <a:chOff x="2344748" y="1667838"/>
              <a:chExt cx="484044" cy="671717"/>
            </a:xfrm>
          </p:grpSpPr>
          <p:sp>
            <p:nvSpPr>
              <p:cNvPr id="3938" name="Freeform: Shape 3937">
                <a:extLst>
                  <a:ext uri="{FF2B5EF4-FFF2-40B4-BE49-F238E27FC236}">
                    <a16:creationId xmlns:a16="http://schemas.microsoft.com/office/drawing/2014/main" id="{DB7CDD4D-AE4F-FBCC-3960-C568559F0016}"/>
                  </a:ext>
                </a:extLst>
              </p:cNvPr>
              <p:cNvSpPr/>
              <p:nvPr/>
            </p:nvSpPr>
            <p:spPr>
              <a:xfrm>
                <a:off x="2344748" y="1667838"/>
                <a:ext cx="484044" cy="671717"/>
              </a:xfrm>
              <a:custGeom>
                <a:avLst/>
                <a:gdLst>
                  <a:gd name="connsiteX0" fmla="*/ 0 w 484044"/>
                  <a:gd name="connsiteY0" fmla="*/ 608800 h 671717"/>
                  <a:gd name="connsiteX1" fmla="*/ 63037 w 484044"/>
                  <a:gd name="connsiteY1" fmla="*/ 671717 h 671717"/>
                  <a:gd name="connsiteX2" fmla="*/ 421127 w 484044"/>
                  <a:gd name="connsiteY2" fmla="*/ 671717 h 671717"/>
                  <a:gd name="connsiteX3" fmla="*/ 484044 w 484044"/>
                  <a:gd name="connsiteY3" fmla="*/ 608800 h 671717"/>
                  <a:gd name="connsiteX4" fmla="*/ 484044 w 484044"/>
                  <a:gd name="connsiteY4" fmla="*/ 62917 h 671717"/>
                  <a:gd name="connsiteX5" fmla="*/ 421127 w 484044"/>
                  <a:gd name="connsiteY5" fmla="*/ 0 h 671717"/>
                  <a:gd name="connsiteX6" fmla="*/ 63037 w 484044"/>
                  <a:gd name="connsiteY6" fmla="*/ 0 h 671717"/>
                  <a:gd name="connsiteX7" fmla="*/ 0 w 484044"/>
                  <a:gd name="connsiteY7" fmla="*/ 62917 h 671717"/>
                  <a:gd name="connsiteX8" fmla="*/ 0 w 484044"/>
                  <a:gd name="connsiteY8" fmla="*/ 608800 h 671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4044" h="671717">
                    <a:moveTo>
                      <a:pt x="0" y="608800"/>
                    </a:moveTo>
                    <a:cubicBezTo>
                      <a:pt x="0" y="643315"/>
                      <a:pt x="28283" y="671717"/>
                      <a:pt x="63037" y="671717"/>
                    </a:cubicBezTo>
                    <a:lnTo>
                      <a:pt x="421127" y="671717"/>
                    </a:lnTo>
                    <a:cubicBezTo>
                      <a:pt x="455761" y="671717"/>
                      <a:pt x="484044" y="643315"/>
                      <a:pt x="484044" y="608800"/>
                    </a:cubicBezTo>
                    <a:lnTo>
                      <a:pt x="484044" y="62917"/>
                    </a:lnTo>
                    <a:cubicBezTo>
                      <a:pt x="484044" y="28403"/>
                      <a:pt x="455761" y="0"/>
                      <a:pt x="421127" y="0"/>
                    </a:cubicBezTo>
                    <a:lnTo>
                      <a:pt x="63037" y="0"/>
                    </a:lnTo>
                    <a:cubicBezTo>
                      <a:pt x="28403" y="0"/>
                      <a:pt x="0" y="28403"/>
                      <a:pt x="0" y="62917"/>
                    </a:cubicBezTo>
                    <a:lnTo>
                      <a:pt x="0" y="608800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39" name="Freeform: Shape 3938">
                <a:extLst>
                  <a:ext uri="{FF2B5EF4-FFF2-40B4-BE49-F238E27FC236}">
                    <a16:creationId xmlns:a16="http://schemas.microsoft.com/office/drawing/2014/main" id="{403AD55E-0F0C-E593-576B-7BECDE538BEF}"/>
                  </a:ext>
                </a:extLst>
              </p:cNvPr>
              <p:cNvSpPr/>
              <p:nvPr/>
            </p:nvSpPr>
            <p:spPr>
              <a:xfrm>
                <a:off x="2381419" y="1727640"/>
                <a:ext cx="410580" cy="510049"/>
              </a:xfrm>
              <a:custGeom>
                <a:avLst/>
                <a:gdLst>
                  <a:gd name="connsiteX0" fmla="*/ 0 w 410580"/>
                  <a:gd name="connsiteY0" fmla="*/ 0 h 510049"/>
                  <a:gd name="connsiteX1" fmla="*/ 410581 w 410580"/>
                  <a:gd name="connsiteY1" fmla="*/ 0 h 510049"/>
                  <a:gd name="connsiteX2" fmla="*/ 410581 w 410580"/>
                  <a:gd name="connsiteY2" fmla="*/ 510050 h 510049"/>
                  <a:gd name="connsiteX3" fmla="*/ 0 w 410580"/>
                  <a:gd name="connsiteY3" fmla="*/ 510050 h 510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0580" h="510049">
                    <a:moveTo>
                      <a:pt x="0" y="0"/>
                    </a:moveTo>
                    <a:lnTo>
                      <a:pt x="410581" y="0"/>
                    </a:lnTo>
                    <a:lnTo>
                      <a:pt x="410581" y="510050"/>
                    </a:lnTo>
                    <a:lnTo>
                      <a:pt x="0" y="510050"/>
                    </a:lnTo>
                    <a:close/>
                  </a:path>
                </a:pathLst>
              </a:custGeom>
              <a:solidFill>
                <a:srgbClr val="FFFFFF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40" name="Freeform: Shape 3939">
                <a:extLst>
                  <a:ext uri="{FF2B5EF4-FFF2-40B4-BE49-F238E27FC236}">
                    <a16:creationId xmlns:a16="http://schemas.microsoft.com/office/drawing/2014/main" id="{74D430B7-4C68-1513-513A-BAACEB9DC04A}"/>
                  </a:ext>
                </a:extLst>
              </p:cNvPr>
              <p:cNvSpPr/>
              <p:nvPr/>
            </p:nvSpPr>
            <p:spPr>
              <a:xfrm>
                <a:off x="2532541" y="1695762"/>
                <a:ext cx="108457" cy="17497"/>
              </a:xfrm>
              <a:custGeom>
                <a:avLst/>
                <a:gdLst>
                  <a:gd name="connsiteX0" fmla="*/ 0 w 108457"/>
                  <a:gd name="connsiteY0" fmla="*/ 8749 h 17497"/>
                  <a:gd name="connsiteX1" fmla="*/ 8748 w 108457"/>
                  <a:gd name="connsiteY1" fmla="*/ 17497 h 17497"/>
                  <a:gd name="connsiteX2" fmla="*/ 99709 w 108457"/>
                  <a:gd name="connsiteY2" fmla="*/ 17497 h 17497"/>
                  <a:gd name="connsiteX3" fmla="*/ 108457 w 108457"/>
                  <a:gd name="connsiteY3" fmla="*/ 8749 h 17497"/>
                  <a:gd name="connsiteX4" fmla="*/ 108457 w 108457"/>
                  <a:gd name="connsiteY4" fmla="*/ 8749 h 17497"/>
                  <a:gd name="connsiteX5" fmla="*/ 99709 w 108457"/>
                  <a:gd name="connsiteY5" fmla="*/ 0 h 17497"/>
                  <a:gd name="connsiteX6" fmla="*/ 8748 w 108457"/>
                  <a:gd name="connsiteY6" fmla="*/ 0 h 17497"/>
                  <a:gd name="connsiteX7" fmla="*/ 0 w 108457"/>
                  <a:gd name="connsiteY7" fmla="*/ 8749 h 17497"/>
                  <a:gd name="connsiteX8" fmla="*/ 0 w 108457"/>
                  <a:gd name="connsiteY8" fmla="*/ 8749 h 1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457" h="17497">
                    <a:moveTo>
                      <a:pt x="0" y="8749"/>
                    </a:moveTo>
                    <a:cubicBezTo>
                      <a:pt x="0" y="13662"/>
                      <a:pt x="3955" y="17497"/>
                      <a:pt x="8748" y="17497"/>
                    </a:cubicBezTo>
                    <a:lnTo>
                      <a:pt x="99709" y="17497"/>
                    </a:lnTo>
                    <a:cubicBezTo>
                      <a:pt x="104622" y="17497"/>
                      <a:pt x="108457" y="13662"/>
                      <a:pt x="108457" y="8749"/>
                    </a:cubicBezTo>
                    <a:lnTo>
                      <a:pt x="108457" y="8749"/>
                    </a:lnTo>
                    <a:cubicBezTo>
                      <a:pt x="108457" y="3955"/>
                      <a:pt x="104503" y="0"/>
                      <a:pt x="99709" y="0"/>
                    </a:cubicBezTo>
                    <a:lnTo>
                      <a:pt x="8748" y="0"/>
                    </a:lnTo>
                    <a:cubicBezTo>
                      <a:pt x="3955" y="0"/>
                      <a:pt x="0" y="3955"/>
                      <a:pt x="0" y="8749"/>
                    </a:cubicBezTo>
                    <a:lnTo>
                      <a:pt x="0" y="8749"/>
                    </a:lnTo>
                    <a:close/>
                  </a:path>
                </a:pathLst>
              </a:custGeom>
              <a:solidFill>
                <a:srgbClr val="FFFFFF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41" name="Freeform: Shape 3940">
                <a:extLst>
                  <a:ext uri="{FF2B5EF4-FFF2-40B4-BE49-F238E27FC236}">
                    <a16:creationId xmlns:a16="http://schemas.microsoft.com/office/drawing/2014/main" id="{6E068136-0354-2B26-990E-15D17A94946E}"/>
                  </a:ext>
                </a:extLst>
              </p:cNvPr>
              <p:cNvSpPr/>
              <p:nvPr/>
            </p:nvSpPr>
            <p:spPr>
              <a:xfrm>
                <a:off x="2552435" y="2254827"/>
                <a:ext cx="68549" cy="68549"/>
              </a:xfrm>
              <a:custGeom>
                <a:avLst/>
                <a:gdLst>
                  <a:gd name="connsiteX0" fmla="*/ 0 w 68549"/>
                  <a:gd name="connsiteY0" fmla="*/ 34275 h 68549"/>
                  <a:gd name="connsiteX1" fmla="*/ 34275 w 68549"/>
                  <a:gd name="connsiteY1" fmla="*/ 0 h 68549"/>
                  <a:gd name="connsiteX2" fmla="*/ 68550 w 68549"/>
                  <a:gd name="connsiteY2" fmla="*/ 34275 h 68549"/>
                  <a:gd name="connsiteX3" fmla="*/ 34275 w 68549"/>
                  <a:gd name="connsiteY3" fmla="*/ 68550 h 68549"/>
                  <a:gd name="connsiteX4" fmla="*/ 0 w 68549"/>
                  <a:gd name="connsiteY4" fmla="*/ 34275 h 68549"/>
                  <a:gd name="connsiteX5" fmla="*/ 11265 w 68549"/>
                  <a:gd name="connsiteY5" fmla="*/ 34275 h 68549"/>
                  <a:gd name="connsiteX6" fmla="*/ 34275 w 68549"/>
                  <a:gd name="connsiteY6" fmla="*/ 57285 h 68549"/>
                  <a:gd name="connsiteX7" fmla="*/ 57285 w 68549"/>
                  <a:gd name="connsiteY7" fmla="*/ 34275 h 68549"/>
                  <a:gd name="connsiteX8" fmla="*/ 34275 w 68549"/>
                  <a:gd name="connsiteY8" fmla="*/ 11265 h 68549"/>
                  <a:gd name="connsiteX9" fmla="*/ 11265 w 68549"/>
                  <a:gd name="connsiteY9" fmla="*/ 34275 h 68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8549" h="68549">
                    <a:moveTo>
                      <a:pt x="0" y="34275"/>
                    </a:moveTo>
                    <a:cubicBezTo>
                      <a:pt x="0" y="15340"/>
                      <a:pt x="15340" y="0"/>
                      <a:pt x="34275" y="0"/>
                    </a:cubicBezTo>
                    <a:cubicBezTo>
                      <a:pt x="53210" y="0"/>
                      <a:pt x="68550" y="15460"/>
                      <a:pt x="68550" y="34275"/>
                    </a:cubicBezTo>
                    <a:cubicBezTo>
                      <a:pt x="68550" y="53090"/>
                      <a:pt x="53210" y="68550"/>
                      <a:pt x="34275" y="68550"/>
                    </a:cubicBezTo>
                    <a:cubicBezTo>
                      <a:pt x="15460" y="68550"/>
                      <a:pt x="0" y="53090"/>
                      <a:pt x="0" y="34275"/>
                    </a:cubicBezTo>
                    <a:close/>
                    <a:moveTo>
                      <a:pt x="11265" y="34275"/>
                    </a:moveTo>
                    <a:cubicBezTo>
                      <a:pt x="11265" y="46978"/>
                      <a:pt x="21572" y="57285"/>
                      <a:pt x="34275" y="57285"/>
                    </a:cubicBezTo>
                    <a:cubicBezTo>
                      <a:pt x="46978" y="57285"/>
                      <a:pt x="57285" y="46978"/>
                      <a:pt x="57285" y="34275"/>
                    </a:cubicBezTo>
                    <a:cubicBezTo>
                      <a:pt x="57285" y="21572"/>
                      <a:pt x="46978" y="11265"/>
                      <a:pt x="34275" y="11265"/>
                    </a:cubicBezTo>
                    <a:cubicBezTo>
                      <a:pt x="21692" y="11145"/>
                      <a:pt x="11265" y="21452"/>
                      <a:pt x="11265" y="3427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942" name="Graphic 2">
              <a:extLst>
                <a:ext uri="{FF2B5EF4-FFF2-40B4-BE49-F238E27FC236}">
                  <a16:creationId xmlns:a16="http://schemas.microsoft.com/office/drawing/2014/main" id="{7C5FEAF8-EA69-5B1B-57FE-4D8EEFC3E559}"/>
                </a:ext>
              </a:extLst>
            </p:cNvPr>
            <p:cNvGrpSpPr/>
            <p:nvPr/>
          </p:nvGrpSpPr>
          <p:grpSpPr>
            <a:xfrm>
              <a:off x="2785582" y="1474466"/>
              <a:ext cx="265375" cy="311489"/>
              <a:chOff x="2785582" y="1474466"/>
              <a:chExt cx="265375" cy="311489"/>
            </a:xfrm>
            <a:solidFill>
              <a:srgbClr val="CF2C08"/>
            </a:solidFill>
          </p:grpSpPr>
          <p:sp>
            <p:nvSpPr>
              <p:cNvPr id="3943" name="Freeform: Shape 3942">
                <a:extLst>
                  <a:ext uri="{FF2B5EF4-FFF2-40B4-BE49-F238E27FC236}">
                    <a16:creationId xmlns:a16="http://schemas.microsoft.com/office/drawing/2014/main" id="{89754526-F758-5AF4-2845-196893278C14}"/>
                  </a:ext>
                </a:extLst>
              </p:cNvPr>
              <p:cNvSpPr/>
              <p:nvPr/>
            </p:nvSpPr>
            <p:spPr>
              <a:xfrm>
                <a:off x="2785582" y="1608930"/>
                <a:ext cx="114830" cy="168261"/>
              </a:xfrm>
              <a:custGeom>
                <a:avLst/>
                <a:gdLst>
                  <a:gd name="connsiteX0" fmla="*/ 75926 w 114830"/>
                  <a:gd name="connsiteY0" fmla="*/ 157779 h 168261"/>
                  <a:gd name="connsiteX1" fmla="*/ 73170 w 114830"/>
                  <a:gd name="connsiteY1" fmla="*/ 145914 h 168261"/>
                  <a:gd name="connsiteX2" fmla="*/ 11691 w 114830"/>
                  <a:gd name="connsiteY2" fmla="*/ 39255 h 168261"/>
                  <a:gd name="connsiteX3" fmla="*/ 2103 w 114830"/>
                  <a:gd name="connsiteY3" fmla="*/ 11691 h 168261"/>
                  <a:gd name="connsiteX4" fmla="*/ 29667 w 114830"/>
                  <a:gd name="connsiteY4" fmla="*/ 2103 h 168261"/>
                  <a:gd name="connsiteX5" fmla="*/ 114396 w 114830"/>
                  <a:gd name="connsiteY5" fmla="*/ 149030 h 168261"/>
                  <a:gd name="connsiteX6" fmla="*/ 92225 w 114830"/>
                  <a:gd name="connsiteY6" fmla="*/ 168205 h 168261"/>
                  <a:gd name="connsiteX7" fmla="*/ 75926 w 114830"/>
                  <a:gd name="connsiteY7" fmla="*/ 157779 h 168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830" h="168261">
                    <a:moveTo>
                      <a:pt x="75926" y="157779"/>
                    </a:moveTo>
                    <a:cubicBezTo>
                      <a:pt x="73889" y="154303"/>
                      <a:pt x="72930" y="150229"/>
                      <a:pt x="73170" y="145914"/>
                    </a:cubicBezTo>
                    <a:cubicBezTo>
                      <a:pt x="76526" y="100854"/>
                      <a:pt x="52318" y="59029"/>
                      <a:pt x="11691" y="39255"/>
                    </a:cubicBezTo>
                    <a:cubicBezTo>
                      <a:pt x="1384" y="34341"/>
                      <a:pt x="-2930" y="21877"/>
                      <a:pt x="2103" y="11691"/>
                    </a:cubicBezTo>
                    <a:cubicBezTo>
                      <a:pt x="7017" y="1384"/>
                      <a:pt x="19361" y="-2930"/>
                      <a:pt x="29667" y="2103"/>
                    </a:cubicBezTo>
                    <a:cubicBezTo>
                      <a:pt x="85753" y="29188"/>
                      <a:pt x="119070" y="86952"/>
                      <a:pt x="114396" y="149030"/>
                    </a:cubicBezTo>
                    <a:cubicBezTo>
                      <a:pt x="113557" y="160415"/>
                      <a:pt x="103610" y="169044"/>
                      <a:pt x="92225" y="168205"/>
                    </a:cubicBezTo>
                    <a:cubicBezTo>
                      <a:pt x="85274" y="167486"/>
                      <a:pt x="79282" y="163531"/>
                      <a:pt x="75926" y="157779"/>
                    </a:cubicBezTo>
                    <a:close/>
                  </a:path>
                </a:pathLst>
              </a:custGeom>
              <a:solidFill>
                <a:srgbClr val="CF2C08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44" name="Freeform: Shape 3943">
                <a:extLst>
                  <a:ext uri="{FF2B5EF4-FFF2-40B4-BE49-F238E27FC236}">
                    <a16:creationId xmlns:a16="http://schemas.microsoft.com/office/drawing/2014/main" id="{019B5505-AB11-D333-F87C-AD58324368AD}"/>
                  </a:ext>
                </a:extLst>
              </p:cNvPr>
              <p:cNvSpPr/>
              <p:nvPr/>
            </p:nvSpPr>
            <p:spPr>
              <a:xfrm>
                <a:off x="2819258" y="1541698"/>
                <a:ext cx="156606" cy="239927"/>
              </a:xfrm>
              <a:custGeom>
                <a:avLst/>
                <a:gdLst>
                  <a:gd name="connsiteX0" fmla="*/ 117272 w 156606"/>
                  <a:gd name="connsiteY0" fmla="*/ 229445 h 239927"/>
                  <a:gd name="connsiteX1" fmla="*/ 114636 w 156606"/>
                  <a:gd name="connsiteY1" fmla="*/ 217580 h 239927"/>
                  <a:gd name="connsiteX2" fmla="*/ 11691 w 156606"/>
                  <a:gd name="connsiteY2" fmla="*/ 39255 h 239927"/>
                  <a:gd name="connsiteX3" fmla="*/ 2103 w 156606"/>
                  <a:gd name="connsiteY3" fmla="*/ 11691 h 239927"/>
                  <a:gd name="connsiteX4" fmla="*/ 29787 w 156606"/>
                  <a:gd name="connsiteY4" fmla="*/ 2103 h 239927"/>
                  <a:gd name="connsiteX5" fmla="*/ 155981 w 156606"/>
                  <a:gd name="connsiteY5" fmla="*/ 220696 h 239927"/>
                  <a:gd name="connsiteX6" fmla="*/ 133810 w 156606"/>
                  <a:gd name="connsiteY6" fmla="*/ 239871 h 239927"/>
                  <a:gd name="connsiteX7" fmla="*/ 117272 w 156606"/>
                  <a:gd name="connsiteY7" fmla="*/ 229445 h 239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6606" h="239927">
                    <a:moveTo>
                      <a:pt x="117272" y="229445"/>
                    </a:moveTo>
                    <a:cubicBezTo>
                      <a:pt x="115235" y="225969"/>
                      <a:pt x="114276" y="221895"/>
                      <a:pt x="114636" y="217580"/>
                    </a:cubicBezTo>
                    <a:cubicBezTo>
                      <a:pt x="120148" y="142199"/>
                      <a:pt x="79762" y="72211"/>
                      <a:pt x="11691" y="39255"/>
                    </a:cubicBezTo>
                    <a:cubicBezTo>
                      <a:pt x="1384" y="34341"/>
                      <a:pt x="-2930" y="21997"/>
                      <a:pt x="2103" y="11691"/>
                    </a:cubicBezTo>
                    <a:cubicBezTo>
                      <a:pt x="7137" y="1384"/>
                      <a:pt x="19481" y="-2930"/>
                      <a:pt x="29787" y="2103"/>
                    </a:cubicBezTo>
                    <a:cubicBezTo>
                      <a:pt x="113198" y="42490"/>
                      <a:pt x="162812" y="128298"/>
                      <a:pt x="155981" y="220696"/>
                    </a:cubicBezTo>
                    <a:cubicBezTo>
                      <a:pt x="155142" y="232081"/>
                      <a:pt x="145195" y="240710"/>
                      <a:pt x="133810" y="239871"/>
                    </a:cubicBezTo>
                    <a:cubicBezTo>
                      <a:pt x="126620" y="239272"/>
                      <a:pt x="120508" y="235197"/>
                      <a:pt x="117272" y="229445"/>
                    </a:cubicBezTo>
                    <a:close/>
                  </a:path>
                </a:pathLst>
              </a:custGeom>
              <a:solidFill>
                <a:srgbClr val="CF2C08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45" name="Freeform: Shape 3944">
                <a:extLst>
                  <a:ext uri="{FF2B5EF4-FFF2-40B4-BE49-F238E27FC236}">
                    <a16:creationId xmlns:a16="http://schemas.microsoft.com/office/drawing/2014/main" id="{136F83A8-EAF1-DC53-989A-ED73DEA51051}"/>
                  </a:ext>
                </a:extLst>
              </p:cNvPr>
              <p:cNvSpPr/>
              <p:nvPr/>
            </p:nvSpPr>
            <p:spPr>
              <a:xfrm>
                <a:off x="2852814" y="1474466"/>
                <a:ext cx="198143" cy="311489"/>
              </a:xfrm>
              <a:custGeom>
                <a:avLst/>
                <a:gdLst>
                  <a:gd name="connsiteX0" fmla="*/ 158618 w 198143"/>
                  <a:gd name="connsiteY0" fmla="*/ 301230 h 311489"/>
                  <a:gd name="connsiteX1" fmla="*/ 155981 w 198143"/>
                  <a:gd name="connsiteY1" fmla="*/ 289366 h 311489"/>
                  <a:gd name="connsiteX2" fmla="*/ 11691 w 198143"/>
                  <a:gd name="connsiteY2" fmla="*/ 39374 h 311489"/>
                  <a:gd name="connsiteX3" fmla="*/ 2103 w 198143"/>
                  <a:gd name="connsiteY3" fmla="*/ 11691 h 311489"/>
                  <a:gd name="connsiteX4" fmla="*/ 29787 w 198143"/>
                  <a:gd name="connsiteY4" fmla="*/ 2103 h 311489"/>
                  <a:gd name="connsiteX5" fmla="*/ 197327 w 198143"/>
                  <a:gd name="connsiteY5" fmla="*/ 292362 h 311489"/>
                  <a:gd name="connsiteX6" fmla="*/ 175156 w 198143"/>
                  <a:gd name="connsiteY6" fmla="*/ 311417 h 311489"/>
                  <a:gd name="connsiteX7" fmla="*/ 158618 w 198143"/>
                  <a:gd name="connsiteY7" fmla="*/ 301230 h 311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8143" h="311489">
                    <a:moveTo>
                      <a:pt x="158618" y="301230"/>
                    </a:moveTo>
                    <a:cubicBezTo>
                      <a:pt x="156580" y="297755"/>
                      <a:pt x="155622" y="293680"/>
                      <a:pt x="155981" y="289366"/>
                    </a:cubicBezTo>
                    <a:cubicBezTo>
                      <a:pt x="163771" y="183665"/>
                      <a:pt x="107085" y="85514"/>
                      <a:pt x="11691" y="39374"/>
                    </a:cubicBezTo>
                    <a:cubicBezTo>
                      <a:pt x="1384" y="34461"/>
                      <a:pt x="-2930" y="21997"/>
                      <a:pt x="2103" y="11691"/>
                    </a:cubicBezTo>
                    <a:cubicBezTo>
                      <a:pt x="7017" y="1384"/>
                      <a:pt x="19481" y="-2930"/>
                      <a:pt x="29787" y="2103"/>
                    </a:cubicBezTo>
                    <a:cubicBezTo>
                      <a:pt x="140522" y="55673"/>
                      <a:pt x="206315" y="169643"/>
                      <a:pt x="197327" y="292362"/>
                    </a:cubicBezTo>
                    <a:cubicBezTo>
                      <a:pt x="196488" y="303747"/>
                      <a:pt x="186541" y="312376"/>
                      <a:pt x="175156" y="311417"/>
                    </a:cubicBezTo>
                    <a:cubicBezTo>
                      <a:pt x="167965" y="310938"/>
                      <a:pt x="161973" y="306863"/>
                      <a:pt x="158618" y="301230"/>
                    </a:cubicBezTo>
                    <a:close/>
                  </a:path>
                </a:pathLst>
              </a:custGeom>
              <a:solidFill>
                <a:srgbClr val="CF2C08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946" name="Graphic 2">
              <a:extLst>
                <a:ext uri="{FF2B5EF4-FFF2-40B4-BE49-F238E27FC236}">
                  <a16:creationId xmlns:a16="http://schemas.microsoft.com/office/drawing/2014/main" id="{DC87CED3-0665-FFD4-EC0F-06A4FB00FE5C}"/>
                </a:ext>
              </a:extLst>
            </p:cNvPr>
            <p:cNvGrpSpPr/>
            <p:nvPr/>
          </p:nvGrpSpPr>
          <p:grpSpPr>
            <a:xfrm>
              <a:off x="2432233" y="1936166"/>
              <a:ext cx="308953" cy="277315"/>
              <a:chOff x="2432233" y="1936166"/>
              <a:chExt cx="308953" cy="277315"/>
            </a:xfrm>
          </p:grpSpPr>
          <p:sp>
            <p:nvSpPr>
              <p:cNvPr id="3947" name="Freeform: Shape 3946">
                <a:extLst>
                  <a:ext uri="{FF2B5EF4-FFF2-40B4-BE49-F238E27FC236}">
                    <a16:creationId xmlns:a16="http://schemas.microsoft.com/office/drawing/2014/main" id="{4DB02A7A-BF77-EF90-0289-6343A66BCD9D}"/>
                  </a:ext>
                </a:extLst>
              </p:cNvPr>
              <p:cNvSpPr/>
              <p:nvPr/>
            </p:nvSpPr>
            <p:spPr>
              <a:xfrm>
                <a:off x="2432233" y="1936166"/>
                <a:ext cx="116128" cy="277315"/>
              </a:xfrm>
              <a:custGeom>
                <a:avLst/>
                <a:gdLst>
                  <a:gd name="connsiteX0" fmla="*/ 92279 w 116128"/>
                  <a:gd name="connsiteY0" fmla="*/ 172334 h 277315"/>
                  <a:gd name="connsiteX1" fmla="*/ 92279 w 116128"/>
                  <a:gd name="connsiteY1" fmla="*/ 34155 h 277315"/>
                  <a:gd name="connsiteX2" fmla="*/ 58124 w 116128"/>
                  <a:gd name="connsiteY2" fmla="*/ 0 h 277315"/>
                  <a:gd name="connsiteX3" fmla="*/ 23968 w 116128"/>
                  <a:gd name="connsiteY3" fmla="*/ 34155 h 277315"/>
                  <a:gd name="connsiteX4" fmla="*/ 23968 w 116128"/>
                  <a:gd name="connsiteY4" fmla="*/ 172334 h 277315"/>
                  <a:gd name="connsiteX5" fmla="*/ 0 w 116128"/>
                  <a:gd name="connsiteY5" fmla="*/ 219192 h 277315"/>
                  <a:gd name="connsiteX6" fmla="*/ 58124 w 116128"/>
                  <a:gd name="connsiteY6" fmla="*/ 277316 h 277315"/>
                  <a:gd name="connsiteX7" fmla="*/ 116127 w 116128"/>
                  <a:gd name="connsiteY7" fmla="*/ 219192 h 277315"/>
                  <a:gd name="connsiteX8" fmla="*/ 92279 w 116128"/>
                  <a:gd name="connsiteY8" fmla="*/ 172334 h 277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128" h="277315">
                    <a:moveTo>
                      <a:pt x="92279" y="172334"/>
                    </a:moveTo>
                    <a:lnTo>
                      <a:pt x="92279" y="34155"/>
                    </a:lnTo>
                    <a:cubicBezTo>
                      <a:pt x="92279" y="15220"/>
                      <a:pt x="76939" y="0"/>
                      <a:pt x="58124" y="0"/>
                    </a:cubicBezTo>
                    <a:cubicBezTo>
                      <a:pt x="39308" y="0"/>
                      <a:pt x="23968" y="15340"/>
                      <a:pt x="23968" y="34155"/>
                    </a:cubicBezTo>
                    <a:lnTo>
                      <a:pt x="23968" y="172334"/>
                    </a:lnTo>
                    <a:cubicBezTo>
                      <a:pt x="9468" y="182880"/>
                      <a:pt x="0" y="199897"/>
                      <a:pt x="0" y="219192"/>
                    </a:cubicBezTo>
                    <a:cubicBezTo>
                      <a:pt x="0" y="251310"/>
                      <a:pt x="26006" y="277316"/>
                      <a:pt x="58124" y="277316"/>
                    </a:cubicBezTo>
                    <a:cubicBezTo>
                      <a:pt x="90241" y="277316"/>
                      <a:pt x="116127" y="251310"/>
                      <a:pt x="116127" y="219192"/>
                    </a:cubicBezTo>
                    <a:cubicBezTo>
                      <a:pt x="116247" y="199897"/>
                      <a:pt x="106780" y="182880"/>
                      <a:pt x="92279" y="172334"/>
                    </a:cubicBezTo>
                    <a:close/>
                  </a:path>
                </a:pathLst>
              </a:custGeom>
              <a:solidFill>
                <a:srgbClr val="C1D4E0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48" name="Freeform: Shape 3947">
                <a:extLst>
                  <a:ext uri="{FF2B5EF4-FFF2-40B4-BE49-F238E27FC236}">
                    <a16:creationId xmlns:a16="http://schemas.microsoft.com/office/drawing/2014/main" id="{9F2C2418-7FCA-DCF2-4F60-718154E9E31C}"/>
                  </a:ext>
                </a:extLst>
              </p:cNvPr>
              <p:cNvSpPr/>
              <p:nvPr/>
            </p:nvSpPr>
            <p:spPr>
              <a:xfrm>
                <a:off x="2446973" y="1950907"/>
                <a:ext cx="86765" cy="247714"/>
              </a:xfrm>
              <a:custGeom>
                <a:avLst/>
                <a:gdLst>
                  <a:gd name="connsiteX0" fmla="*/ 62558 w 86765"/>
                  <a:gd name="connsiteY0" fmla="*/ 165742 h 247714"/>
                  <a:gd name="connsiteX1" fmla="*/ 62797 w 86765"/>
                  <a:gd name="connsiteY1" fmla="*/ 162866 h 247714"/>
                  <a:gd name="connsiteX2" fmla="*/ 62797 w 86765"/>
                  <a:gd name="connsiteY2" fmla="*/ 19414 h 247714"/>
                  <a:gd name="connsiteX3" fmla="*/ 43383 w 86765"/>
                  <a:gd name="connsiteY3" fmla="*/ 0 h 247714"/>
                  <a:gd name="connsiteX4" fmla="*/ 23969 w 86765"/>
                  <a:gd name="connsiteY4" fmla="*/ 19414 h 247714"/>
                  <a:gd name="connsiteX5" fmla="*/ 23969 w 86765"/>
                  <a:gd name="connsiteY5" fmla="*/ 162746 h 247714"/>
                  <a:gd name="connsiteX6" fmla="*/ 24208 w 86765"/>
                  <a:gd name="connsiteY6" fmla="*/ 165622 h 247714"/>
                  <a:gd name="connsiteX7" fmla="*/ 0 w 86765"/>
                  <a:gd name="connsiteY7" fmla="*/ 204332 h 247714"/>
                  <a:gd name="connsiteX8" fmla="*/ 43383 w 86765"/>
                  <a:gd name="connsiteY8" fmla="*/ 247714 h 247714"/>
                  <a:gd name="connsiteX9" fmla="*/ 86766 w 86765"/>
                  <a:gd name="connsiteY9" fmla="*/ 204332 h 247714"/>
                  <a:gd name="connsiteX10" fmla="*/ 62558 w 86765"/>
                  <a:gd name="connsiteY10" fmla="*/ 165742 h 247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6765" h="247714">
                    <a:moveTo>
                      <a:pt x="62558" y="165742"/>
                    </a:moveTo>
                    <a:cubicBezTo>
                      <a:pt x="62678" y="164783"/>
                      <a:pt x="62797" y="163825"/>
                      <a:pt x="62797" y="162866"/>
                    </a:cubicBezTo>
                    <a:lnTo>
                      <a:pt x="62797" y="19414"/>
                    </a:lnTo>
                    <a:cubicBezTo>
                      <a:pt x="62797" y="8629"/>
                      <a:pt x="54049" y="0"/>
                      <a:pt x="43383" y="0"/>
                    </a:cubicBezTo>
                    <a:cubicBezTo>
                      <a:pt x="32597" y="0"/>
                      <a:pt x="23969" y="8748"/>
                      <a:pt x="23969" y="19414"/>
                    </a:cubicBezTo>
                    <a:lnTo>
                      <a:pt x="23969" y="162746"/>
                    </a:lnTo>
                    <a:cubicBezTo>
                      <a:pt x="23969" y="163705"/>
                      <a:pt x="24088" y="164664"/>
                      <a:pt x="24208" y="165622"/>
                    </a:cubicBezTo>
                    <a:cubicBezTo>
                      <a:pt x="9947" y="172693"/>
                      <a:pt x="0" y="187314"/>
                      <a:pt x="0" y="204332"/>
                    </a:cubicBezTo>
                    <a:cubicBezTo>
                      <a:pt x="0" y="228300"/>
                      <a:pt x="19414" y="247714"/>
                      <a:pt x="43383" y="247714"/>
                    </a:cubicBezTo>
                    <a:cubicBezTo>
                      <a:pt x="67351" y="247714"/>
                      <a:pt x="86766" y="228300"/>
                      <a:pt x="86766" y="204332"/>
                    </a:cubicBezTo>
                    <a:cubicBezTo>
                      <a:pt x="86766" y="187434"/>
                      <a:pt x="76939" y="172813"/>
                      <a:pt x="62558" y="165742"/>
                    </a:cubicBezTo>
                    <a:close/>
                  </a:path>
                </a:pathLst>
              </a:custGeom>
              <a:solidFill>
                <a:srgbClr val="CF2C08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49" name="Freeform: Shape 3948">
                <a:extLst>
                  <a:ext uri="{FF2B5EF4-FFF2-40B4-BE49-F238E27FC236}">
                    <a16:creationId xmlns:a16="http://schemas.microsoft.com/office/drawing/2014/main" id="{F3D473FF-4CAE-1F0D-DF52-73C1C739381D}"/>
                  </a:ext>
                </a:extLst>
              </p:cNvPr>
              <p:cNvSpPr/>
              <p:nvPr/>
            </p:nvSpPr>
            <p:spPr>
              <a:xfrm>
                <a:off x="2456539" y="2127140"/>
                <a:ext cx="21785" cy="29942"/>
              </a:xfrm>
              <a:custGeom>
                <a:avLst/>
                <a:gdLst>
                  <a:gd name="connsiteX0" fmla="*/ 19317 w 21785"/>
                  <a:gd name="connsiteY0" fmla="*/ 18990 h 29942"/>
                  <a:gd name="connsiteX1" fmla="*/ 3977 w 21785"/>
                  <a:gd name="connsiteY1" fmla="*/ 29416 h 29942"/>
                  <a:gd name="connsiteX2" fmla="*/ 2419 w 21785"/>
                  <a:gd name="connsiteY2" fmla="*/ 10961 h 29942"/>
                  <a:gd name="connsiteX3" fmla="*/ 17759 w 21785"/>
                  <a:gd name="connsiteY3" fmla="*/ 534 h 29942"/>
                  <a:gd name="connsiteX4" fmla="*/ 19317 w 21785"/>
                  <a:gd name="connsiteY4" fmla="*/ 18990 h 29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85" h="29942">
                    <a:moveTo>
                      <a:pt x="19317" y="18990"/>
                    </a:moveTo>
                    <a:cubicBezTo>
                      <a:pt x="15482" y="26900"/>
                      <a:pt x="8651" y="31574"/>
                      <a:pt x="3977" y="29416"/>
                    </a:cubicBezTo>
                    <a:cubicBezTo>
                      <a:pt x="-697" y="27139"/>
                      <a:pt x="-1296" y="18870"/>
                      <a:pt x="2419" y="10961"/>
                    </a:cubicBezTo>
                    <a:cubicBezTo>
                      <a:pt x="6254" y="2931"/>
                      <a:pt x="13085" y="-1623"/>
                      <a:pt x="17759" y="534"/>
                    </a:cubicBezTo>
                    <a:cubicBezTo>
                      <a:pt x="22433" y="2691"/>
                      <a:pt x="23152" y="10961"/>
                      <a:pt x="19317" y="1899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3950" name="Graphic 2">
                <a:extLst>
                  <a:ext uri="{FF2B5EF4-FFF2-40B4-BE49-F238E27FC236}">
                    <a16:creationId xmlns:a16="http://schemas.microsoft.com/office/drawing/2014/main" id="{AE98A1AE-2835-3DC3-7308-74BDC8886638}"/>
                  </a:ext>
                </a:extLst>
              </p:cNvPr>
              <p:cNvGrpSpPr/>
              <p:nvPr/>
            </p:nvGrpSpPr>
            <p:grpSpPr>
              <a:xfrm>
                <a:off x="2583714" y="1966606"/>
                <a:ext cx="157473" cy="246875"/>
                <a:chOff x="2583714" y="1966606"/>
                <a:chExt cx="157473" cy="246875"/>
              </a:xfrm>
            </p:grpSpPr>
            <p:sp>
              <p:nvSpPr>
                <p:cNvPr id="3951" name="Freeform: Shape 3950">
                  <a:extLst>
                    <a:ext uri="{FF2B5EF4-FFF2-40B4-BE49-F238E27FC236}">
                      <a16:creationId xmlns:a16="http://schemas.microsoft.com/office/drawing/2014/main" id="{EF176B51-6F2A-5F0C-5A84-5300EBD558B2}"/>
                    </a:ext>
                  </a:extLst>
                </p:cNvPr>
                <p:cNvSpPr/>
                <p:nvPr/>
              </p:nvSpPr>
              <p:spPr>
                <a:xfrm>
                  <a:off x="2583714" y="1966606"/>
                  <a:ext cx="157473" cy="246875"/>
                </a:xfrm>
                <a:custGeom>
                  <a:avLst/>
                  <a:gdLst>
                    <a:gd name="connsiteX0" fmla="*/ 157473 w 157473"/>
                    <a:gd name="connsiteY0" fmla="*/ 170776 h 246875"/>
                    <a:gd name="connsiteX1" fmla="*/ 78737 w 157473"/>
                    <a:gd name="connsiteY1" fmla="*/ 246876 h 246875"/>
                    <a:gd name="connsiteX2" fmla="*/ 0 w 157473"/>
                    <a:gd name="connsiteY2" fmla="*/ 170776 h 246875"/>
                    <a:gd name="connsiteX3" fmla="*/ 78737 w 157473"/>
                    <a:gd name="connsiteY3" fmla="*/ 0 h 246875"/>
                    <a:gd name="connsiteX4" fmla="*/ 157473 w 157473"/>
                    <a:gd name="connsiteY4" fmla="*/ 170776 h 246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7473" h="246875">
                      <a:moveTo>
                        <a:pt x="157473" y="170776"/>
                      </a:moveTo>
                      <a:cubicBezTo>
                        <a:pt x="157473" y="212840"/>
                        <a:pt x="122240" y="246876"/>
                        <a:pt x="78737" y="246876"/>
                      </a:cubicBezTo>
                      <a:cubicBezTo>
                        <a:pt x="35234" y="246876"/>
                        <a:pt x="0" y="212840"/>
                        <a:pt x="0" y="170776"/>
                      </a:cubicBezTo>
                      <a:cubicBezTo>
                        <a:pt x="0" y="102226"/>
                        <a:pt x="65434" y="0"/>
                        <a:pt x="78737" y="0"/>
                      </a:cubicBezTo>
                      <a:cubicBezTo>
                        <a:pt x="92399" y="0"/>
                        <a:pt x="157473" y="107019"/>
                        <a:pt x="157473" y="170776"/>
                      </a:cubicBezTo>
                      <a:close/>
                    </a:path>
                  </a:pathLst>
                </a:custGeom>
                <a:solidFill>
                  <a:srgbClr val="C1D4E0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52" name="Freeform: Shape 3951">
                  <a:extLst>
                    <a:ext uri="{FF2B5EF4-FFF2-40B4-BE49-F238E27FC236}">
                      <a16:creationId xmlns:a16="http://schemas.microsoft.com/office/drawing/2014/main" id="{CD255A85-04E5-9E47-F428-72D8788A3181}"/>
                    </a:ext>
                  </a:extLst>
                </p:cNvPr>
                <p:cNvSpPr/>
                <p:nvPr/>
              </p:nvSpPr>
              <p:spPr>
                <a:xfrm>
                  <a:off x="2598454" y="1984702"/>
                  <a:ext cx="128111" cy="214038"/>
                </a:xfrm>
                <a:custGeom>
                  <a:avLst/>
                  <a:gdLst>
                    <a:gd name="connsiteX0" fmla="*/ 63996 w 128111"/>
                    <a:gd name="connsiteY0" fmla="*/ 214039 h 214038"/>
                    <a:gd name="connsiteX1" fmla="*/ 0 w 128111"/>
                    <a:gd name="connsiteY1" fmla="*/ 152679 h 214038"/>
                    <a:gd name="connsiteX2" fmla="*/ 63996 w 128111"/>
                    <a:gd name="connsiteY2" fmla="*/ 0 h 214038"/>
                    <a:gd name="connsiteX3" fmla="*/ 128112 w 128111"/>
                    <a:gd name="connsiteY3" fmla="*/ 152679 h 214038"/>
                    <a:gd name="connsiteX4" fmla="*/ 63996 w 128111"/>
                    <a:gd name="connsiteY4" fmla="*/ 214039 h 214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8111" h="214038">
                      <a:moveTo>
                        <a:pt x="63996" y="214039"/>
                      </a:moveTo>
                      <a:cubicBezTo>
                        <a:pt x="28642" y="214039"/>
                        <a:pt x="0" y="186475"/>
                        <a:pt x="0" y="152679"/>
                      </a:cubicBezTo>
                      <a:cubicBezTo>
                        <a:pt x="0" y="97552"/>
                        <a:pt x="45540" y="20373"/>
                        <a:pt x="63996" y="0"/>
                      </a:cubicBezTo>
                      <a:cubicBezTo>
                        <a:pt x="83051" y="21452"/>
                        <a:pt x="128112" y="102705"/>
                        <a:pt x="128112" y="152679"/>
                      </a:cubicBezTo>
                      <a:cubicBezTo>
                        <a:pt x="127992" y="186475"/>
                        <a:pt x="99349" y="214039"/>
                        <a:pt x="63996" y="214039"/>
                      </a:cubicBezTo>
                      <a:close/>
                    </a:path>
                  </a:pathLst>
                </a:custGeom>
                <a:solidFill>
                  <a:srgbClr val="3CB09D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53" name="Freeform: Shape 3952">
                  <a:extLst>
                    <a:ext uri="{FF2B5EF4-FFF2-40B4-BE49-F238E27FC236}">
                      <a16:creationId xmlns:a16="http://schemas.microsoft.com/office/drawing/2014/main" id="{581B5711-CD6A-5E86-5005-94E7DF67A8B0}"/>
                    </a:ext>
                  </a:extLst>
                </p:cNvPr>
                <p:cNvSpPr/>
                <p:nvPr/>
              </p:nvSpPr>
              <p:spPr>
                <a:xfrm>
                  <a:off x="2607989" y="2130970"/>
                  <a:ext cx="22874" cy="36192"/>
                </a:xfrm>
                <a:custGeom>
                  <a:avLst/>
                  <a:gdLst>
                    <a:gd name="connsiteX0" fmla="*/ 21145 w 22874"/>
                    <a:gd name="connsiteY0" fmla="*/ 14801 h 36192"/>
                    <a:gd name="connsiteX1" fmla="*/ 17430 w 22874"/>
                    <a:gd name="connsiteY1" fmla="*/ 35893 h 36192"/>
                    <a:gd name="connsiteX2" fmla="*/ 1730 w 22874"/>
                    <a:gd name="connsiteY2" fmla="*/ 21392 h 36192"/>
                    <a:gd name="connsiteX3" fmla="*/ 5445 w 22874"/>
                    <a:gd name="connsiteY3" fmla="*/ 300 h 36192"/>
                    <a:gd name="connsiteX4" fmla="*/ 21145 w 22874"/>
                    <a:gd name="connsiteY4" fmla="*/ 14801 h 3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74" h="36192">
                      <a:moveTo>
                        <a:pt x="21145" y="14801"/>
                      </a:moveTo>
                      <a:cubicBezTo>
                        <a:pt x="24500" y="24628"/>
                        <a:pt x="22822" y="34095"/>
                        <a:pt x="17430" y="35893"/>
                      </a:cubicBezTo>
                      <a:cubicBezTo>
                        <a:pt x="12037" y="37691"/>
                        <a:pt x="4966" y="31219"/>
                        <a:pt x="1730" y="21392"/>
                      </a:cubicBezTo>
                      <a:cubicBezTo>
                        <a:pt x="-1626" y="11565"/>
                        <a:pt x="52" y="2097"/>
                        <a:pt x="5445" y="300"/>
                      </a:cubicBezTo>
                      <a:cubicBezTo>
                        <a:pt x="10838" y="-1498"/>
                        <a:pt x="17789" y="4974"/>
                        <a:pt x="21145" y="1480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3954" name="Freeform: Shape 3953">
              <a:extLst>
                <a:ext uri="{FF2B5EF4-FFF2-40B4-BE49-F238E27FC236}">
                  <a16:creationId xmlns:a16="http://schemas.microsoft.com/office/drawing/2014/main" id="{E4F94DBF-FC77-A26E-8D65-2CE3BBE17751}"/>
                </a:ext>
              </a:extLst>
            </p:cNvPr>
            <p:cNvSpPr/>
            <p:nvPr/>
          </p:nvSpPr>
          <p:spPr>
            <a:xfrm>
              <a:off x="2512767" y="1765750"/>
              <a:ext cx="147885" cy="147885"/>
            </a:xfrm>
            <a:custGeom>
              <a:avLst/>
              <a:gdLst>
                <a:gd name="connsiteX0" fmla="*/ 147886 w 147885"/>
                <a:gd name="connsiteY0" fmla="*/ 73943 h 147885"/>
                <a:gd name="connsiteX1" fmla="*/ 73943 w 147885"/>
                <a:gd name="connsiteY1" fmla="*/ 147886 h 147885"/>
                <a:gd name="connsiteX2" fmla="*/ 0 w 147885"/>
                <a:gd name="connsiteY2" fmla="*/ 73943 h 147885"/>
                <a:gd name="connsiteX3" fmla="*/ 73943 w 147885"/>
                <a:gd name="connsiteY3" fmla="*/ 0 h 147885"/>
                <a:gd name="connsiteX4" fmla="*/ 147886 w 147885"/>
                <a:gd name="connsiteY4" fmla="*/ 73943 h 14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885" h="147885">
                  <a:moveTo>
                    <a:pt x="147886" y="73943"/>
                  </a:moveTo>
                  <a:cubicBezTo>
                    <a:pt x="147886" y="114809"/>
                    <a:pt x="114809" y="147886"/>
                    <a:pt x="73943" y="147886"/>
                  </a:cubicBezTo>
                  <a:cubicBezTo>
                    <a:pt x="33077" y="147886"/>
                    <a:pt x="0" y="114809"/>
                    <a:pt x="0" y="73943"/>
                  </a:cubicBezTo>
                  <a:cubicBezTo>
                    <a:pt x="0" y="33077"/>
                    <a:pt x="33077" y="0"/>
                    <a:pt x="73943" y="0"/>
                  </a:cubicBezTo>
                  <a:cubicBezTo>
                    <a:pt x="114809" y="120"/>
                    <a:pt x="147886" y="33196"/>
                    <a:pt x="147886" y="73943"/>
                  </a:cubicBezTo>
                  <a:close/>
                </a:path>
              </a:pathLst>
            </a:custGeom>
            <a:solidFill>
              <a:srgbClr val="C1D4E0"/>
            </a:solidFill>
            <a:ln w="11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955" name="Graphic 2">
              <a:extLst>
                <a:ext uri="{FF2B5EF4-FFF2-40B4-BE49-F238E27FC236}">
                  <a16:creationId xmlns:a16="http://schemas.microsoft.com/office/drawing/2014/main" id="{EB361BFA-B5B6-CCD5-1867-DF2C7D1DB81E}"/>
                </a:ext>
              </a:extLst>
            </p:cNvPr>
            <p:cNvGrpSpPr/>
            <p:nvPr/>
          </p:nvGrpSpPr>
          <p:grpSpPr>
            <a:xfrm>
              <a:off x="2545963" y="1776416"/>
              <a:ext cx="81732" cy="103543"/>
              <a:chOff x="2545963" y="1776416"/>
              <a:chExt cx="81732" cy="103543"/>
            </a:xfrm>
          </p:grpSpPr>
          <p:sp>
            <p:nvSpPr>
              <p:cNvPr id="3956" name="Freeform: Shape 3955">
                <a:extLst>
                  <a:ext uri="{FF2B5EF4-FFF2-40B4-BE49-F238E27FC236}">
                    <a16:creationId xmlns:a16="http://schemas.microsoft.com/office/drawing/2014/main" id="{A3B43783-DD33-3EA6-925E-9ED3B3A96637}"/>
                  </a:ext>
                </a:extLst>
              </p:cNvPr>
              <p:cNvSpPr/>
              <p:nvPr/>
            </p:nvSpPr>
            <p:spPr>
              <a:xfrm>
                <a:off x="2545963" y="1798227"/>
                <a:ext cx="81732" cy="81732"/>
              </a:xfrm>
              <a:custGeom>
                <a:avLst/>
                <a:gdLst>
                  <a:gd name="connsiteX0" fmla="*/ 81733 w 81732"/>
                  <a:gd name="connsiteY0" fmla="*/ 40866 h 81732"/>
                  <a:gd name="connsiteX1" fmla="*/ 40866 w 81732"/>
                  <a:gd name="connsiteY1" fmla="*/ 81733 h 81732"/>
                  <a:gd name="connsiteX2" fmla="*/ 0 w 81732"/>
                  <a:gd name="connsiteY2" fmla="*/ 40866 h 81732"/>
                  <a:gd name="connsiteX3" fmla="*/ 40866 w 81732"/>
                  <a:gd name="connsiteY3" fmla="*/ 0 h 81732"/>
                  <a:gd name="connsiteX4" fmla="*/ 81733 w 81732"/>
                  <a:gd name="connsiteY4" fmla="*/ 40866 h 81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732" h="81732">
                    <a:moveTo>
                      <a:pt x="81733" y="40866"/>
                    </a:moveTo>
                    <a:cubicBezTo>
                      <a:pt x="81733" y="63397"/>
                      <a:pt x="63397" y="81733"/>
                      <a:pt x="40866" y="81733"/>
                    </a:cubicBezTo>
                    <a:cubicBezTo>
                      <a:pt x="18336" y="81733"/>
                      <a:pt x="0" y="63397"/>
                      <a:pt x="0" y="40866"/>
                    </a:cubicBezTo>
                    <a:cubicBezTo>
                      <a:pt x="0" y="18336"/>
                      <a:pt x="18336" y="0"/>
                      <a:pt x="40866" y="0"/>
                    </a:cubicBezTo>
                    <a:cubicBezTo>
                      <a:pt x="63397" y="0"/>
                      <a:pt x="81733" y="18336"/>
                      <a:pt x="81733" y="40866"/>
                    </a:cubicBezTo>
                    <a:close/>
                  </a:path>
                </a:pathLst>
              </a:custGeom>
              <a:solidFill>
                <a:srgbClr val="FFA929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57" name="Freeform: Shape 3956">
                <a:extLst>
                  <a:ext uri="{FF2B5EF4-FFF2-40B4-BE49-F238E27FC236}">
                    <a16:creationId xmlns:a16="http://schemas.microsoft.com/office/drawing/2014/main" id="{3CF86BD7-D13B-3E6C-E0C7-90DD1FFD291C}"/>
                  </a:ext>
                </a:extLst>
              </p:cNvPr>
              <p:cNvSpPr/>
              <p:nvPr/>
            </p:nvSpPr>
            <p:spPr>
              <a:xfrm>
                <a:off x="2566936" y="1819200"/>
                <a:ext cx="39787" cy="39787"/>
              </a:xfrm>
              <a:custGeom>
                <a:avLst/>
                <a:gdLst>
                  <a:gd name="connsiteX0" fmla="*/ 39788 w 39787"/>
                  <a:gd name="connsiteY0" fmla="*/ 19894 h 39787"/>
                  <a:gd name="connsiteX1" fmla="*/ 19894 w 39787"/>
                  <a:gd name="connsiteY1" fmla="*/ 39788 h 39787"/>
                  <a:gd name="connsiteX2" fmla="*/ 0 w 39787"/>
                  <a:gd name="connsiteY2" fmla="*/ 19894 h 39787"/>
                  <a:gd name="connsiteX3" fmla="*/ 19894 w 39787"/>
                  <a:gd name="connsiteY3" fmla="*/ 0 h 39787"/>
                  <a:gd name="connsiteX4" fmla="*/ 39788 w 39787"/>
                  <a:gd name="connsiteY4" fmla="*/ 19894 h 39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787" h="39787">
                    <a:moveTo>
                      <a:pt x="39788" y="19894"/>
                    </a:moveTo>
                    <a:cubicBezTo>
                      <a:pt x="39788" y="30919"/>
                      <a:pt x="30919" y="39788"/>
                      <a:pt x="19894" y="39788"/>
                    </a:cubicBezTo>
                    <a:cubicBezTo>
                      <a:pt x="8868" y="39788"/>
                      <a:pt x="0" y="30919"/>
                      <a:pt x="0" y="19894"/>
                    </a:cubicBezTo>
                    <a:cubicBezTo>
                      <a:pt x="0" y="8868"/>
                      <a:pt x="8868" y="0"/>
                      <a:pt x="19894" y="0"/>
                    </a:cubicBezTo>
                    <a:cubicBezTo>
                      <a:pt x="30800" y="0"/>
                      <a:pt x="39788" y="8868"/>
                      <a:pt x="39788" y="19894"/>
                    </a:cubicBezTo>
                    <a:close/>
                  </a:path>
                </a:pathLst>
              </a:custGeom>
              <a:solidFill>
                <a:srgbClr val="CF2C08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58" name="Freeform: Shape 3957">
                <a:extLst>
                  <a:ext uri="{FF2B5EF4-FFF2-40B4-BE49-F238E27FC236}">
                    <a16:creationId xmlns:a16="http://schemas.microsoft.com/office/drawing/2014/main" id="{772D217C-65F0-2CD2-EB33-5DE70F0EB0F6}"/>
                  </a:ext>
                </a:extLst>
              </p:cNvPr>
              <p:cNvSpPr/>
              <p:nvPr/>
            </p:nvSpPr>
            <p:spPr>
              <a:xfrm>
                <a:off x="2586830" y="1776416"/>
                <a:ext cx="23968" cy="36791"/>
              </a:xfrm>
              <a:custGeom>
                <a:avLst/>
                <a:gdLst>
                  <a:gd name="connsiteX0" fmla="*/ 0 w 23968"/>
                  <a:gd name="connsiteY0" fmla="*/ 0 h 36791"/>
                  <a:gd name="connsiteX1" fmla="*/ 0 w 23968"/>
                  <a:gd name="connsiteY1" fmla="*/ 36792 h 36791"/>
                  <a:gd name="connsiteX2" fmla="*/ 23969 w 23968"/>
                  <a:gd name="connsiteY2" fmla="*/ 36792 h 36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968" h="36791">
                    <a:moveTo>
                      <a:pt x="0" y="0"/>
                    </a:moveTo>
                    <a:lnTo>
                      <a:pt x="0" y="36792"/>
                    </a:lnTo>
                    <a:lnTo>
                      <a:pt x="23969" y="36792"/>
                    </a:lnTo>
                    <a:close/>
                  </a:path>
                </a:pathLst>
              </a:custGeom>
              <a:solidFill>
                <a:srgbClr val="FFA929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59" name="Freeform: Shape 3958">
                <a:extLst>
                  <a:ext uri="{FF2B5EF4-FFF2-40B4-BE49-F238E27FC236}">
                    <a16:creationId xmlns:a16="http://schemas.microsoft.com/office/drawing/2014/main" id="{30B92E6D-BD45-53B3-FD24-97FFE4DC266A}"/>
                  </a:ext>
                </a:extLst>
              </p:cNvPr>
              <p:cNvSpPr/>
              <p:nvPr/>
            </p:nvSpPr>
            <p:spPr>
              <a:xfrm>
                <a:off x="2562741" y="1776416"/>
                <a:ext cx="24088" cy="36791"/>
              </a:xfrm>
              <a:custGeom>
                <a:avLst/>
                <a:gdLst>
                  <a:gd name="connsiteX0" fmla="*/ 24088 w 24088"/>
                  <a:gd name="connsiteY0" fmla="*/ 0 h 36791"/>
                  <a:gd name="connsiteX1" fmla="*/ 24088 w 24088"/>
                  <a:gd name="connsiteY1" fmla="*/ 36792 h 36791"/>
                  <a:gd name="connsiteX2" fmla="*/ 0 w 24088"/>
                  <a:gd name="connsiteY2" fmla="*/ 36792 h 36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088" h="36791">
                    <a:moveTo>
                      <a:pt x="24088" y="0"/>
                    </a:moveTo>
                    <a:lnTo>
                      <a:pt x="24088" y="36792"/>
                    </a:lnTo>
                    <a:lnTo>
                      <a:pt x="0" y="36792"/>
                    </a:lnTo>
                    <a:close/>
                  </a:path>
                </a:pathLst>
              </a:custGeom>
              <a:solidFill>
                <a:srgbClr val="FFA929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960" name="Freeform: Shape 3959">
              <a:extLst>
                <a:ext uri="{FF2B5EF4-FFF2-40B4-BE49-F238E27FC236}">
                  <a16:creationId xmlns:a16="http://schemas.microsoft.com/office/drawing/2014/main" id="{5E418872-7F3F-6F92-286A-546F5106D64E}"/>
                </a:ext>
              </a:extLst>
            </p:cNvPr>
            <p:cNvSpPr/>
            <p:nvPr/>
          </p:nvSpPr>
          <p:spPr>
            <a:xfrm>
              <a:off x="2675154" y="1808653"/>
              <a:ext cx="60760" cy="60880"/>
            </a:xfrm>
            <a:custGeom>
              <a:avLst/>
              <a:gdLst>
                <a:gd name="connsiteX0" fmla="*/ 60760 w 60760"/>
                <a:gd name="connsiteY0" fmla="*/ 30440 h 60880"/>
                <a:gd name="connsiteX1" fmla="*/ 30440 w 60760"/>
                <a:gd name="connsiteY1" fmla="*/ 60880 h 60880"/>
                <a:gd name="connsiteX2" fmla="*/ 0 w 60760"/>
                <a:gd name="connsiteY2" fmla="*/ 30440 h 60880"/>
                <a:gd name="connsiteX3" fmla="*/ 30440 w 60760"/>
                <a:gd name="connsiteY3" fmla="*/ 0 h 60880"/>
                <a:gd name="connsiteX4" fmla="*/ 60760 w 60760"/>
                <a:gd name="connsiteY4" fmla="*/ 30440 h 60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760" h="60880">
                  <a:moveTo>
                    <a:pt x="60760" y="30440"/>
                  </a:moveTo>
                  <a:cubicBezTo>
                    <a:pt x="60760" y="47218"/>
                    <a:pt x="47218" y="60880"/>
                    <a:pt x="30440" y="60880"/>
                  </a:cubicBezTo>
                  <a:cubicBezTo>
                    <a:pt x="13662" y="60880"/>
                    <a:pt x="0" y="47338"/>
                    <a:pt x="0" y="30440"/>
                  </a:cubicBezTo>
                  <a:cubicBezTo>
                    <a:pt x="0" y="13542"/>
                    <a:pt x="13542" y="0"/>
                    <a:pt x="30440" y="0"/>
                  </a:cubicBezTo>
                  <a:cubicBezTo>
                    <a:pt x="47098" y="120"/>
                    <a:pt x="60760" y="13662"/>
                    <a:pt x="60760" y="30440"/>
                  </a:cubicBezTo>
                  <a:close/>
                </a:path>
              </a:pathLst>
            </a:custGeom>
            <a:solidFill>
              <a:srgbClr val="C1D4E0"/>
            </a:solidFill>
            <a:ln w="11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1" name="Freeform: Shape 3960">
              <a:extLst>
                <a:ext uri="{FF2B5EF4-FFF2-40B4-BE49-F238E27FC236}">
                  <a16:creationId xmlns:a16="http://schemas.microsoft.com/office/drawing/2014/main" id="{F95DB21B-7B86-B20E-6825-3A1DE4255B09}"/>
                </a:ext>
              </a:extLst>
            </p:cNvPr>
            <p:cNvSpPr/>
            <p:nvPr/>
          </p:nvSpPr>
          <p:spPr>
            <a:xfrm>
              <a:off x="2437626" y="1808653"/>
              <a:ext cx="60760" cy="60880"/>
            </a:xfrm>
            <a:custGeom>
              <a:avLst/>
              <a:gdLst>
                <a:gd name="connsiteX0" fmla="*/ 0 w 60760"/>
                <a:gd name="connsiteY0" fmla="*/ 30440 h 60880"/>
                <a:gd name="connsiteX1" fmla="*/ 30320 w 60760"/>
                <a:gd name="connsiteY1" fmla="*/ 60880 h 60880"/>
                <a:gd name="connsiteX2" fmla="*/ 60760 w 60760"/>
                <a:gd name="connsiteY2" fmla="*/ 30440 h 60880"/>
                <a:gd name="connsiteX3" fmla="*/ 30320 w 60760"/>
                <a:gd name="connsiteY3" fmla="*/ 0 h 60880"/>
                <a:gd name="connsiteX4" fmla="*/ 0 w 60760"/>
                <a:gd name="connsiteY4" fmla="*/ 30440 h 60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760" h="60880">
                  <a:moveTo>
                    <a:pt x="0" y="30440"/>
                  </a:moveTo>
                  <a:cubicBezTo>
                    <a:pt x="0" y="47218"/>
                    <a:pt x="13542" y="60880"/>
                    <a:pt x="30320" y="60880"/>
                  </a:cubicBezTo>
                  <a:cubicBezTo>
                    <a:pt x="47098" y="60880"/>
                    <a:pt x="60760" y="47338"/>
                    <a:pt x="60760" y="30440"/>
                  </a:cubicBezTo>
                  <a:cubicBezTo>
                    <a:pt x="60760" y="13542"/>
                    <a:pt x="47218" y="0"/>
                    <a:pt x="30320" y="0"/>
                  </a:cubicBezTo>
                  <a:cubicBezTo>
                    <a:pt x="13662" y="120"/>
                    <a:pt x="0" y="13662"/>
                    <a:pt x="0" y="30440"/>
                  </a:cubicBezTo>
                  <a:close/>
                </a:path>
              </a:pathLst>
            </a:custGeom>
            <a:solidFill>
              <a:srgbClr val="C1D4E0"/>
            </a:solidFill>
            <a:ln w="11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2" name="Freeform: Shape 3961">
              <a:extLst>
                <a:ext uri="{FF2B5EF4-FFF2-40B4-BE49-F238E27FC236}">
                  <a16:creationId xmlns:a16="http://schemas.microsoft.com/office/drawing/2014/main" id="{522FB5C2-D540-32AD-DB6A-26EA09DBD231}"/>
                </a:ext>
              </a:extLst>
            </p:cNvPr>
            <p:cNvSpPr/>
            <p:nvPr/>
          </p:nvSpPr>
          <p:spPr>
            <a:xfrm>
              <a:off x="2687497" y="1821117"/>
              <a:ext cx="35952" cy="35952"/>
            </a:xfrm>
            <a:custGeom>
              <a:avLst/>
              <a:gdLst>
                <a:gd name="connsiteX0" fmla="*/ 35953 w 35952"/>
                <a:gd name="connsiteY0" fmla="*/ 17976 h 35952"/>
                <a:gd name="connsiteX1" fmla="*/ 17976 w 35952"/>
                <a:gd name="connsiteY1" fmla="*/ 35953 h 35952"/>
                <a:gd name="connsiteX2" fmla="*/ 0 w 35952"/>
                <a:gd name="connsiteY2" fmla="*/ 17976 h 35952"/>
                <a:gd name="connsiteX3" fmla="*/ 17976 w 35952"/>
                <a:gd name="connsiteY3" fmla="*/ 0 h 35952"/>
                <a:gd name="connsiteX4" fmla="*/ 35953 w 35952"/>
                <a:gd name="connsiteY4" fmla="*/ 17976 h 35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952" h="35952">
                  <a:moveTo>
                    <a:pt x="35953" y="17976"/>
                  </a:moveTo>
                  <a:cubicBezTo>
                    <a:pt x="35953" y="27923"/>
                    <a:pt x="27923" y="35953"/>
                    <a:pt x="17976" y="35953"/>
                  </a:cubicBezTo>
                  <a:cubicBezTo>
                    <a:pt x="8029" y="35953"/>
                    <a:pt x="0" y="27923"/>
                    <a:pt x="0" y="17976"/>
                  </a:cubicBezTo>
                  <a:cubicBezTo>
                    <a:pt x="0" y="8029"/>
                    <a:pt x="8029" y="0"/>
                    <a:pt x="17976" y="0"/>
                  </a:cubicBezTo>
                  <a:cubicBezTo>
                    <a:pt x="27923" y="0"/>
                    <a:pt x="35953" y="8029"/>
                    <a:pt x="35953" y="17976"/>
                  </a:cubicBezTo>
                  <a:close/>
                </a:path>
              </a:pathLst>
            </a:custGeom>
            <a:solidFill>
              <a:srgbClr val="3CB09D"/>
            </a:solidFill>
            <a:ln w="11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3" name="Freeform: Shape 3962">
              <a:extLst>
                <a:ext uri="{FF2B5EF4-FFF2-40B4-BE49-F238E27FC236}">
                  <a16:creationId xmlns:a16="http://schemas.microsoft.com/office/drawing/2014/main" id="{4A1195C5-7E4B-C43B-2E94-0B042A70F31E}"/>
                </a:ext>
              </a:extLst>
            </p:cNvPr>
            <p:cNvSpPr/>
            <p:nvPr/>
          </p:nvSpPr>
          <p:spPr>
            <a:xfrm>
              <a:off x="2450089" y="1821117"/>
              <a:ext cx="35952" cy="35952"/>
            </a:xfrm>
            <a:custGeom>
              <a:avLst/>
              <a:gdLst>
                <a:gd name="connsiteX0" fmla="*/ 0 w 35952"/>
                <a:gd name="connsiteY0" fmla="*/ 17976 h 35952"/>
                <a:gd name="connsiteX1" fmla="*/ 17976 w 35952"/>
                <a:gd name="connsiteY1" fmla="*/ 35953 h 35952"/>
                <a:gd name="connsiteX2" fmla="*/ 35953 w 35952"/>
                <a:gd name="connsiteY2" fmla="*/ 17976 h 35952"/>
                <a:gd name="connsiteX3" fmla="*/ 17976 w 35952"/>
                <a:gd name="connsiteY3" fmla="*/ 0 h 35952"/>
                <a:gd name="connsiteX4" fmla="*/ 0 w 35952"/>
                <a:gd name="connsiteY4" fmla="*/ 17976 h 35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952" h="35952">
                  <a:moveTo>
                    <a:pt x="0" y="17976"/>
                  </a:moveTo>
                  <a:cubicBezTo>
                    <a:pt x="0" y="27923"/>
                    <a:pt x="8029" y="35953"/>
                    <a:pt x="17976" y="35953"/>
                  </a:cubicBezTo>
                  <a:cubicBezTo>
                    <a:pt x="27923" y="35953"/>
                    <a:pt x="35953" y="27923"/>
                    <a:pt x="35953" y="17976"/>
                  </a:cubicBezTo>
                  <a:cubicBezTo>
                    <a:pt x="35953" y="8029"/>
                    <a:pt x="27923" y="0"/>
                    <a:pt x="17976" y="0"/>
                  </a:cubicBezTo>
                  <a:cubicBezTo>
                    <a:pt x="8029" y="0"/>
                    <a:pt x="0" y="8029"/>
                    <a:pt x="0" y="17976"/>
                  </a:cubicBezTo>
                  <a:close/>
                </a:path>
              </a:pathLst>
            </a:custGeom>
            <a:solidFill>
              <a:srgbClr val="3CB09D"/>
            </a:solidFill>
            <a:ln w="11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964" name="Graphic 2">
            <a:extLst>
              <a:ext uri="{FF2B5EF4-FFF2-40B4-BE49-F238E27FC236}">
                <a16:creationId xmlns:a16="http://schemas.microsoft.com/office/drawing/2014/main" id="{5FFE3E98-AB6E-83D3-8691-4E305546550E}"/>
              </a:ext>
            </a:extLst>
          </p:cNvPr>
          <p:cNvGrpSpPr/>
          <p:nvPr/>
        </p:nvGrpSpPr>
        <p:grpSpPr>
          <a:xfrm>
            <a:off x="4693542" y="1677066"/>
            <a:ext cx="942082" cy="699760"/>
            <a:chOff x="4693542" y="1677066"/>
            <a:chExt cx="942082" cy="699760"/>
          </a:xfrm>
        </p:grpSpPr>
        <p:grpSp>
          <p:nvGrpSpPr>
            <p:cNvPr id="3965" name="Graphic 2">
              <a:extLst>
                <a:ext uri="{FF2B5EF4-FFF2-40B4-BE49-F238E27FC236}">
                  <a16:creationId xmlns:a16="http://schemas.microsoft.com/office/drawing/2014/main" id="{6C9F7B2F-AD4D-4799-A6BE-6D34F5DA673D}"/>
                </a:ext>
              </a:extLst>
            </p:cNvPr>
            <p:cNvGrpSpPr/>
            <p:nvPr/>
          </p:nvGrpSpPr>
          <p:grpSpPr>
            <a:xfrm>
              <a:off x="4693542" y="1677066"/>
              <a:ext cx="942082" cy="699760"/>
              <a:chOff x="4693542" y="1677066"/>
              <a:chExt cx="942082" cy="699760"/>
            </a:xfrm>
          </p:grpSpPr>
          <p:sp>
            <p:nvSpPr>
              <p:cNvPr id="3966" name="Freeform: Shape 3965">
                <a:extLst>
                  <a:ext uri="{FF2B5EF4-FFF2-40B4-BE49-F238E27FC236}">
                    <a16:creationId xmlns:a16="http://schemas.microsoft.com/office/drawing/2014/main" id="{889762EF-0EC5-6D50-8E56-A364593DC3A1}"/>
                  </a:ext>
                </a:extLst>
              </p:cNvPr>
              <p:cNvSpPr/>
              <p:nvPr/>
            </p:nvSpPr>
            <p:spPr>
              <a:xfrm>
                <a:off x="4737404" y="1677066"/>
                <a:ext cx="854717" cy="688854"/>
              </a:xfrm>
              <a:custGeom>
                <a:avLst/>
                <a:gdLst>
                  <a:gd name="connsiteX0" fmla="*/ 0 w 854717"/>
                  <a:gd name="connsiteY0" fmla="*/ 647270 h 688854"/>
                  <a:gd name="connsiteX1" fmla="*/ 37151 w 854717"/>
                  <a:gd name="connsiteY1" fmla="*/ 688855 h 688854"/>
                  <a:gd name="connsiteX2" fmla="*/ 817566 w 854717"/>
                  <a:gd name="connsiteY2" fmla="*/ 688855 h 688854"/>
                  <a:gd name="connsiteX3" fmla="*/ 854717 w 854717"/>
                  <a:gd name="connsiteY3" fmla="*/ 647270 h 688854"/>
                  <a:gd name="connsiteX4" fmla="*/ 854717 w 854717"/>
                  <a:gd name="connsiteY4" fmla="*/ 41585 h 688854"/>
                  <a:gd name="connsiteX5" fmla="*/ 817566 w 854717"/>
                  <a:gd name="connsiteY5" fmla="*/ 0 h 688854"/>
                  <a:gd name="connsiteX6" fmla="*/ 37151 w 854717"/>
                  <a:gd name="connsiteY6" fmla="*/ 0 h 688854"/>
                  <a:gd name="connsiteX7" fmla="*/ 0 w 854717"/>
                  <a:gd name="connsiteY7" fmla="*/ 41585 h 688854"/>
                  <a:gd name="connsiteX8" fmla="*/ 0 w 854717"/>
                  <a:gd name="connsiteY8" fmla="*/ 647270 h 688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54717" h="688854">
                    <a:moveTo>
                      <a:pt x="0" y="647270"/>
                    </a:moveTo>
                    <a:cubicBezTo>
                      <a:pt x="0" y="670279"/>
                      <a:pt x="16658" y="688855"/>
                      <a:pt x="37151" y="688855"/>
                    </a:cubicBezTo>
                    <a:lnTo>
                      <a:pt x="817566" y="688855"/>
                    </a:lnTo>
                    <a:cubicBezTo>
                      <a:pt x="838059" y="688855"/>
                      <a:pt x="854717" y="670279"/>
                      <a:pt x="854717" y="647270"/>
                    </a:cubicBezTo>
                    <a:lnTo>
                      <a:pt x="854717" y="41585"/>
                    </a:lnTo>
                    <a:cubicBezTo>
                      <a:pt x="854717" y="18576"/>
                      <a:pt x="838059" y="0"/>
                      <a:pt x="817566" y="0"/>
                    </a:cubicBezTo>
                    <a:lnTo>
                      <a:pt x="37151" y="0"/>
                    </a:lnTo>
                    <a:cubicBezTo>
                      <a:pt x="16658" y="0"/>
                      <a:pt x="0" y="18695"/>
                      <a:pt x="0" y="41585"/>
                    </a:cubicBezTo>
                    <a:lnTo>
                      <a:pt x="0" y="647270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67" name="Freeform: Shape 3966">
                <a:extLst>
                  <a:ext uri="{FF2B5EF4-FFF2-40B4-BE49-F238E27FC236}">
                    <a16:creationId xmlns:a16="http://schemas.microsoft.com/office/drawing/2014/main" id="{09B4F56C-D60E-7B7B-F6E7-2B3C8962F5F9}"/>
                  </a:ext>
                </a:extLst>
              </p:cNvPr>
              <p:cNvSpPr/>
              <p:nvPr/>
            </p:nvSpPr>
            <p:spPr>
              <a:xfrm>
                <a:off x="4693542" y="2313191"/>
                <a:ext cx="942082" cy="63636"/>
              </a:xfrm>
              <a:custGeom>
                <a:avLst/>
                <a:gdLst>
                  <a:gd name="connsiteX0" fmla="*/ 0 w 942082"/>
                  <a:gd name="connsiteY0" fmla="*/ 31758 h 63636"/>
                  <a:gd name="connsiteX1" fmla="*/ 42903 w 942082"/>
                  <a:gd name="connsiteY1" fmla="*/ 63636 h 63636"/>
                  <a:gd name="connsiteX2" fmla="*/ 899179 w 942082"/>
                  <a:gd name="connsiteY2" fmla="*/ 63636 h 63636"/>
                  <a:gd name="connsiteX3" fmla="*/ 942082 w 942082"/>
                  <a:gd name="connsiteY3" fmla="*/ 31758 h 63636"/>
                  <a:gd name="connsiteX4" fmla="*/ 942082 w 942082"/>
                  <a:gd name="connsiteY4" fmla="*/ 31758 h 63636"/>
                  <a:gd name="connsiteX5" fmla="*/ 899179 w 942082"/>
                  <a:gd name="connsiteY5" fmla="*/ 0 h 63636"/>
                  <a:gd name="connsiteX6" fmla="*/ 42903 w 942082"/>
                  <a:gd name="connsiteY6" fmla="*/ 0 h 63636"/>
                  <a:gd name="connsiteX7" fmla="*/ 0 w 942082"/>
                  <a:gd name="connsiteY7" fmla="*/ 31758 h 63636"/>
                  <a:gd name="connsiteX8" fmla="*/ 0 w 942082"/>
                  <a:gd name="connsiteY8" fmla="*/ 31758 h 63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42082" h="63636">
                    <a:moveTo>
                      <a:pt x="0" y="31758"/>
                    </a:moveTo>
                    <a:cubicBezTo>
                      <a:pt x="0" y="49375"/>
                      <a:pt x="19294" y="63636"/>
                      <a:pt x="42903" y="63636"/>
                    </a:cubicBezTo>
                    <a:lnTo>
                      <a:pt x="899179" y="63636"/>
                    </a:lnTo>
                    <a:cubicBezTo>
                      <a:pt x="922907" y="63636"/>
                      <a:pt x="942082" y="49375"/>
                      <a:pt x="942082" y="31758"/>
                    </a:cubicBezTo>
                    <a:lnTo>
                      <a:pt x="942082" y="31758"/>
                    </a:lnTo>
                    <a:cubicBezTo>
                      <a:pt x="942082" y="14141"/>
                      <a:pt x="922907" y="0"/>
                      <a:pt x="899179" y="0"/>
                    </a:cubicBezTo>
                    <a:lnTo>
                      <a:pt x="42903" y="0"/>
                    </a:lnTo>
                    <a:cubicBezTo>
                      <a:pt x="19294" y="0"/>
                      <a:pt x="0" y="14261"/>
                      <a:pt x="0" y="31758"/>
                    </a:cubicBezTo>
                    <a:lnTo>
                      <a:pt x="0" y="31758"/>
                    </a:lnTo>
                    <a:close/>
                  </a:path>
                </a:pathLst>
              </a:custGeom>
              <a:solidFill>
                <a:srgbClr val="C1D4E0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68" name="Freeform: Shape 3967">
                <a:extLst>
                  <a:ext uri="{FF2B5EF4-FFF2-40B4-BE49-F238E27FC236}">
                    <a16:creationId xmlns:a16="http://schemas.microsoft.com/office/drawing/2014/main" id="{7F004D3F-DD3B-3E1E-2E66-26BB3129E9D9}"/>
                  </a:ext>
                </a:extLst>
              </p:cNvPr>
              <p:cNvSpPr/>
              <p:nvPr/>
            </p:nvSpPr>
            <p:spPr>
              <a:xfrm>
                <a:off x="4776592" y="1720330"/>
                <a:ext cx="776339" cy="549238"/>
              </a:xfrm>
              <a:custGeom>
                <a:avLst/>
                <a:gdLst>
                  <a:gd name="connsiteX0" fmla="*/ 770587 w 776339"/>
                  <a:gd name="connsiteY0" fmla="*/ 549238 h 549238"/>
                  <a:gd name="connsiteX1" fmla="*/ 776340 w 776339"/>
                  <a:gd name="connsiteY1" fmla="*/ 545523 h 549238"/>
                  <a:gd name="connsiteX2" fmla="*/ 776340 w 776339"/>
                  <a:gd name="connsiteY2" fmla="*/ 3835 h 549238"/>
                  <a:gd name="connsiteX3" fmla="*/ 770587 w 776339"/>
                  <a:gd name="connsiteY3" fmla="*/ 0 h 549238"/>
                  <a:gd name="connsiteX4" fmla="*/ 5752 w 776339"/>
                  <a:gd name="connsiteY4" fmla="*/ 0 h 549238"/>
                  <a:gd name="connsiteX5" fmla="*/ 0 w 776339"/>
                  <a:gd name="connsiteY5" fmla="*/ 3835 h 549238"/>
                  <a:gd name="connsiteX6" fmla="*/ 0 w 776339"/>
                  <a:gd name="connsiteY6" fmla="*/ 545523 h 549238"/>
                  <a:gd name="connsiteX7" fmla="*/ 5752 w 776339"/>
                  <a:gd name="connsiteY7" fmla="*/ 549238 h 549238"/>
                  <a:gd name="connsiteX8" fmla="*/ 770587 w 776339"/>
                  <a:gd name="connsiteY8" fmla="*/ 549238 h 549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76339" h="549238">
                    <a:moveTo>
                      <a:pt x="770587" y="549238"/>
                    </a:moveTo>
                    <a:cubicBezTo>
                      <a:pt x="774302" y="549238"/>
                      <a:pt x="776340" y="546602"/>
                      <a:pt x="776340" y="545523"/>
                    </a:cubicBezTo>
                    <a:lnTo>
                      <a:pt x="776340" y="3835"/>
                    </a:lnTo>
                    <a:cubicBezTo>
                      <a:pt x="776340" y="2756"/>
                      <a:pt x="774302" y="0"/>
                      <a:pt x="770587" y="0"/>
                    </a:cubicBezTo>
                    <a:lnTo>
                      <a:pt x="5752" y="0"/>
                    </a:lnTo>
                    <a:cubicBezTo>
                      <a:pt x="2037" y="0"/>
                      <a:pt x="0" y="2637"/>
                      <a:pt x="0" y="3835"/>
                    </a:cubicBezTo>
                    <a:lnTo>
                      <a:pt x="0" y="545523"/>
                    </a:lnTo>
                    <a:cubicBezTo>
                      <a:pt x="0" y="546602"/>
                      <a:pt x="2037" y="549238"/>
                      <a:pt x="5752" y="549238"/>
                    </a:cubicBezTo>
                    <a:lnTo>
                      <a:pt x="770587" y="549238"/>
                    </a:lnTo>
                    <a:close/>
                  </a:path>
                </a:pathLst>
              </a:custGeom>
              <a:solidFill>
                <a:srgbClr val="FFFFFF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969" name="Graphic 2">
              <a:extLst>
                <a:ext uri="{FF2B5EF4-FFF2-40B4-BE49-F238E27FC236}">
                  <a16:creationId xmlns:a16="http://schemas.microsoft.com/office/drawing/2014/main" id="{C644FB78-08E5-D9C2-EBD2-CBECFD46F740}"/>
                </a:ext>
              </a:extLst>
            </p:cNvPr>
            <p:cNvGrpSpPr/>
            <p:nvPr/>
          </p:nvGrpSpPr>
          <p:grpSpPr>
            <a:xfrm>
              <a:off x="5053309" y="2041028"/>
              <a:ext cx="35713" cy="160349"/>
              <a:chOff x="5053309" y="2041028"/>
              <a:chExt cx="35713" cy="160349"/>
            </a:xfrm>
          </p:grpSpPr>
          <p:sp>
            <p:nvSpPr>
              <p:cNvPr id="3970" name="Freeform: Shape 3969">
                <a:extLst>
                  <a:ext uri="{FF2B5EF4-FFF2-40B4-BE49-F238E27FC236}">
                    <a16:creationId xmlns:a16="http://schemas.microsoft.com/office/drawing/2014/main" id="{4C8444E8-A606-B883-CB51-24DD2CB6A52C}"/>
                  </a:ext>
                </a:extLst>
              </p:cNvPr>
              <p:cNvSpPr/>
              <p:nvPr/>
            </p:nvSpPr>
            <p:spPr>
              <a:xfrm>
                <a:off x="5053309" y="2041028"/>
                <a:ext cx="35713" cy="160349"/>
              </a:xfrm>
              <a:custGeom>
                <a:avLst/>
                <a:gdLst>
                  <a:gd name="connsiteX0" fmla="*/ 17856 w 35713"/>
                  <a:gd name="connsiteY0" fmla="*/ 0 h 160349"/>
                  <a:gd name="connsiteX1" fmla="*/ 35713 w 35713"/>
                  <a:gd name="connsiteY1" fmla="*/ 17857 h 160349"/>
                  <a:gd name="connsiteX2" fmla="*/ 35713 w 35713"/>
                  <a:gd name="connsiteY2" fmla="*/ 142493 h 160349"/>
                  <a:gd name="connsiteX3" fmla="*/ 17856 w 35713"/>
                  <a:gd name="connsiteY3" fmla="*/ 160349 h 160349"/>
                  <a:gd name="connsiteX4" fmla="*/ 17856 w 35713"/>
                  <a:gd name="connsiteY4" fmla="*/ 160349 h 160349"/>
                  <a:gd name="connsiteX5" fmla="*/ 0 w 35713"/>
                  <a:gd name="connsiteY5" fmla="*/ 142493 h 160349"/>
                  <a:gd name="connsiteX6" fmla="*/ 0 w 35713"/>
                  <a:gd name="connsiteY6" fmla="*/ 17857 h 160349"/>
                  <a:gd name="connsiteX7" fmla="*/ 17856 w 35713"/>
                  <a:gd name="connsiteY7" fmla="*/ 0 h 160349"/>
                  <a:gd name="connsiteX8" fmla="*/ 17856 w 35713"/>
                  <a:gd name="connsiteY8" fmla="*/ 0 h 160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713" h="160349">
                    <a:moveTo>
                      <a:pt x="17856" y="0"/>
                    </a:moveTo>
                    <a:cubicBezTo>
                      <a:pt x="27684" y="0"/>
                      <a:pt x="35713" y="8029"/>
                      <a:pt x="35713" y="17857"/>
                    </a:cubicBezTo>
                    <a:lnTo>
                      <a:pt x="35713" y="142493"/>
                    </a:lnTo>
                    <a:cubicBezTo>
                      <a:pt x="35713" y="152320"/>
                      <a:pt x="27684" y="160349"/>
                      <a:pt x="17856" y="160349"/>
                    </a:cubicBezTo>
                    <a:lnTo>
                      <a:pt x="17856" y="160349"/>
                    </a:lnTo>
                    <a:cubicBezTo>
                      <a:pt x="8030" y="160349"/>
                      <a:pt x="0" y="152320"/>
                      <a:pt x="0" y="142493"/>
                    </a:cubicBezTo>
                    <a:lnTo>
                      <a:pt x="0" y="17857"/>
                    </a:lnTo>
                    <a:cubicBezTo>
                      <a:pt x="0" y="8029"/>
                      <a:pt x="8030" y="0"/>
                      <a:pt x="17856" y="0"/>
                    </a:cubicBezTo>
                    <a:lnTo>
                      <a:pt x="17856" y="0"/>
                    </a:lnTo>
                    <a:close/>
                  </a:path>
                </a:pathLst>
              </a:custGeom>
              <a:solidFill>
                <a:srgbClr val="C1D4E0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71" name="Freeform: Shape 3970">
                <a:extLst>
                  <a:ext uri="{FF2B5EF4-FFF2-40B4-BE49-F238E27FC236}">
                    <a16:creationId xmlns:a16="http://schemas.microsoft.com/office/drawing/2014/main" id="{72CAEC49-2003-8346-14C9-A644B4133B77}"/>
                  </a:ext>
                </a:extLst>
              </p:cNvPr>
              <p:cNvSpPr/>
              <p:nvPr/>
            </p:nvSpPr>
            <p:spPr>
              <a:xfrm>
                <a:off x="5060140" y="2084531"/>
                <a:ext cx="22290" cy="110255"/>
              </a:xfrm>
              <a:custGeom>
                <a:avLst/>
                <a:gdLst>
                  <a:gd name="connsiteX0" fmla="*/ 0 w 22290"/>
                  <a:gd name="connsiteY0" fmla="*/ 0 h 110255"/>
                  <a:gd name="connsiteX1" fmla="*/ 0 w 22290"/>
                  <a:gd name="connsiteY1" fmla="*/ 99110 h 110255"/>
                  <a:gd name="connsiteX2" fmla="*/ 11145 w 22290"/>
                  <a:gd name="connsiteY2" fmla="*/ 110255 h 110255"/>
                  <a:gd name="connsiteX3" fmla="*/ 22291 w 22290"/>
                  <a:gd name="connsiteY3" fmla="*/ 99110 h 110255"/>
                  <a:gd name="connsiteX4" fmla="*/ 22291 w 22290"/>
                  <a:gd name="connsiteY4" fmla="*/ 0 h 110255"/>
                  <a:gd name="connsiteX5" fmla="*/ 0 w 22290"/>
                  <a:gd name="connsiteY5" fmla="*/ 0 h 110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290" h="110255">
                    <a:moveTo>
                      <a:pt x="0" y="0"/>
                    </a:moveTo>
                    <a:lnTo>
                      <a:pt x="0" y="99110"/>
                    </a:lnTo>
                    <a:cubicBezTo>
                      <a:pt x="0" y="105222"/>
                      <a:pt x="5033" y="110255"/>
                      <a:pt x="11145" y="110255"/>
                    </a:cubicBezTo>
                    <a:cubicBezTo>
                      <a:pt x="17257" y="110255"/>
                      <a:pt x="22291" y="105222"/>
                      <a:pt x="22291" y="99110"/>
                    </a:cubicBezTo>
                    <a:lnTo>
                      <a:pt x="2229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2C08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972" name="Graphic 2">
              <a:extLst>
                <a:ext uri="{FF2B5EF4-FFF2-40B4-BE49-F238E27FC236}">
                  <a16:creationId xmlns:a16="http://schemas.microsoft.com/office/drawing/2014/main" id="{DD0796BD-E3B4-7B38-D89C-C2DB1E29DCF0}"/>
                </a:ext>
              </a:extLst>
            </p:cNvPr>
            <p:cNvGrpSpPr/>
            <p:nvPr/>
          </p:nvGrpSpPr>
          <p:grpSpPr>
            <a:xfrm>
              <a:off x="5222047" y="1789599"/>
              <a:ext cx="35713" cy="160349"/>
              <a:chOff x="5222047" y="1789599"/>
              <a:chExt cx="35713" cy="160349"/>
            </a:xfrm>
          </p:grpSpPr>
          <p:sp>
            <p:nvSpPr>
              <p:cNvPr id="3973" name="Freeform: Shape 3972">
                <a:extLst>
                  <a:ext uri="{FF2B5EF4-FFF2-40B4-BE49-F238E27FC236}">
                    <a16:creationId xmlns:a16="http://schemas.microsoft.com/office/drawing/2014/main" id="{E2B66DFF-B237-0564-32E3-9E2BBFFEE298}"/>
                  </a:ext>
                </a:extLst>
              </p:cNvPr>
              <p:cNvSpPr/>
              <p:nvPr/>
            </p:nvSpPr>
            <p:spPr>
              <a:xfrm>
                <a:off x="5222047" y="1789599"/>
                <a:ext cx="35713" cy="160349"/>
              </a:xfrm>
              <a:custGeom>
                <a:avLst/>
                <a:gdLst>
                  <a:gd name="connsiteX0" fmla="*/ 17857 w 35713"/>
                  <a:gd name="connsiteY0" fmla="*/ 0 h 160349"/>
                  <a:gd name="connsiteX1" fmla="*/ 35713 w 35713"/>
                  <a:gd name="connsiteY1" fmla="*/ 17857 h 160349"/>
                  <a:gd name="connsiteX2" fmla="*/ 35713 w 35713"/>
                  <a:gd name="connsiteY2" fmla="*/ 142493 h 160349"/>
                  <a:gd name="connsiteX3" fmla="*/ 17857 w 35713"/>
                  <a:gd name="connsiteY3" fmla="*/ 160349 h 160349"/>
                  <a:gd name="connsiteX4" fmla="*/ 17857 w 35713"/>
                  <a:gd name="connsiteY4" fmla="*/ 160349 h 160349"/>
                  <a:gd name="connsiteX5" fmla="*/ 0 w 35713"/>
                  <a:gd name="connsiteY5" fmla="*/ 142493 h 160349"/>
                  <a:gd name="connsiteX6" fmla="*/ 0 w 35713"/>
                  <a:gd name="connsiteY6" fmla="*/ 17857 h 160349"/>
                  <a:gd name="connsiteX7" fmla="*/ 17857 w 35713"/>
                  <a:gd name="connsiteY7" fmla="*/ 0 h 160349"/>
                  <a:gd name="connsiteX8" fmla="*/ 17857 w 35713"/>
                  <a:gd name="connsiteY8" fmla="*/ 0 h 160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713" h="160349">
                    <a:moveTo>
                      <a:pt x="17857" y="0"/>
                    </a:moveTo>
                    <a:cubicBezTo>
                      <a:pt x="27684" y="0"/>
                      <a:pt x="35713" y="8029"/>
                      <a:pt x="35713" y="17857"/>
                    </a:cubicBezTo>
                    <a:lnTo>
                      <a:pt x="35713" y="142493"/>
                    </a:lnTo>
                    <a:cubicBezTo>
                      <a:pt x="35713" y="152320"/>
                      <a:pt x="27684" y="160349"/>
                      <a:pt x="17857" y="160349"/>
                    </a:cubicBezTo>
                    <a:lnTo>
                      <a:pt x="17857" y="160349"/>
                    </a:lnTo>
                    <a:cubicBezTo>
                      <a:pt x="8030" y="160349"/>
                      <a:pt x="0" y="152320"/>
                      <a:pt x="0" y="142493"/>
                    </a:cubicBezTo>
                    <a:lnTo>
                      <a:pt x="0" y="17857"/>
                    </a:lnTo>
                    <a:cubicBezTo>
                      <a:pt x="0" y="8029"/>
                      <a:pt x="8030" y="0"/>
                      <a:pt x="17857" y="0"/>
                    </a:cubicBezTo>
                    <a:lnTo>
                      <a:pt x="17857" y="0"/>
                    </a:lnTo>
                    <a:close/>
                  </a:path>
                </a:pathLst>
              </a:custGeom>
              <a:solidFill>
                <a:srgbClr val="C1D4E0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74" name="Freeform: Shape 3973">
                <a:extLst>
                  <a:ext uri="{FF2B5EF4-FFF2-40B4-BE49-F238E27FC236}">
                    <a16:creationId xmlns:a16="http://schemas.microsoft.com/office/drawing/2014/main" id="{07B54CD8-E538-3ACA-976C-BB5767F0E09A}"/>
                  </a:ext>
                </a:extLst>
              </p:cNvPr>
              <p:cNvSpPr/>
              <p:nvPr/>
            </p:nvSpPr>
            <p:spPr>
              <a:xfrm>
                <a:off x="5228758" y="1887150"/>
                <a:ext cx="22290" cy="56086"/>
              </a:xfrm>
              <a:custGeom>
                <a:avLst/>
                <a:gdLst>
                  <a:gd name="connsiteX0" fmla="*/ 0 w 22290"/>
                  <a:gd name="connsiteY0" fmla="*/ 0 h 56086"/>
                  <a:gd name="connsiteX1" fmla="*/ 0 w 22290"/>
                  <a:gd name="connsiteY1" fmla="*/ 44941 h 56086"/>
                  <a:gd name="connsiteX2" fmla="*/ 11146 w 22290"/>
                  <a:gd name="connsiteY2" fmla="*/ 56086 h 56086"/>
                  <a:gd name="connsiteX3" fmla="*/ 22291 w 22290"/>
                  <a:gd name="connsiteY3" fmla="*/ 44941 h 56086"/>
                  <a:gd name="connsiteX4" fmla="*/ 22291 w 22290"/>
                  <a:gd name="connsiteY4" fmla="*/ 0 h 56086"/>
                  <a:gd name="connsiteX5" fmla="*/ 0 w 22290"/>
                  <a:gd name="connsiteY5" fmla="*/ 0 h 56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290" h="56086">
                    <a:moveTo>
                      <a:pt x="0" y="0"/>
                    </a:moveTo>
                    <a:lnTo>
                      <a:pt x="0" y="44941"/>
                    </a:lnTo>
                    <a:cubicBezTo>
                      <a:pt x="0" y="51053"/>
                      <a:pt x="5034" y="56086"/>
                      <a:pt x="11146" y="56086"/>
                    </a:cubicBezTo>
                    <a:cubicBezTo>
                      <a:pt x="17257" y="56086"/>
                      <a:pt x="22291" y="51053"/>
                      <a:pt x="22291" y="44941"/>
                    </a:cubicBezTo>
                    <a:lnTo>
                      <a:pt x="2229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975" name="Graphic 2">
              <a:extLst>
                <a:ext uri="{FF2B5EF4-FFF2-40B4-BE49-F238E27FC236}">
                  <a16:creationId xmlns:a16="http://schemas.microsoft.com/office/drawing/2014/main" id="{B56C82F8-517C-327C-FA0E-CC97BC2A84ED}"/>
                </a:ext>
              </a:extLst>
            </p:cNvPr>
            <p:cNvGrpSpPr/>
            <p:nvPr/>
          </p:nvGrpSpPr>
          <p:grpSpPr>
            <a:xfrm>
              <a:off x="5442797" y="1789599"/>
              <a:ext cx="35713" cy="160349"/>
              <a:chOff x="5442797" y="1789599"/>
              <a:chExt cx="35713" cy="160349"/>
            </a:xfrm>
          </p:grpSpPr>
          <p:sp>
            <p:nvSpPr>
              <p:cNvPr id="3976" name="Freeform: Shape 3975">
                <a:extLst>
                  <a:ext uri="{FF2B5EF4-FFF2-40B4-BE49-F238E27FC236}">
                    <a16:creationId xmlns:a16="http://schemas.microsoft.com/office/drawing/2014/main" id="{EF234AA4-5F1F-82D4-F54C-772CF0CD335A}"/>
                  </a:ext>
                </a:extLst>
              </p:cNvPr>
              <p:cNvSpPr/>
              <p:nvPr/>
            </p:nvSpPr>
            <p:spPr>
              <a:xfrm>
                <a:off x="5442797" y="1789599"/>
                <a:ext cx="35713" cy="160349"/>
              </a:xfrm>
              <a:custGeom>
                <a:avLst/>
                <a:gdLst>
                  <a:gd name="connsiteX0" fmla="*/ 17856 w 35713"/>
                  <a:gd name="connsiteY0" fmla="*/ 0 h 160349"/>
                  <a:gd name="connsiteX1" fmla="*/ 0 w 35713"/>
                  <a:gd name="connsiteY1" fmla="*/ 17857 h 160349"/>
                  <a:gd name="connsiteX2" fmla="*/ 0 w 35713"/>
                  <a:gd name="connsiteY2" fmla="*/ 142493 h 160349"/>
                  <a:gd name="connsiteX3" fmla="*/ 17856 w 35713"/>
                  <a:gd name="connsiteY3" fmla="*/ 160349 h 160349"/>
                  <a:gd name="connsiteX4" fmla="*/ 17856 w 35713"/>
                  <a:gd name="connsiteY4" fmla="*/ 160349 h 160349"/>
                  <a:gd name="connsiteX5" fmla="*/ 35713 w 35713"/>
                  <a:gd name="connsiteY5" fmla="*/ 142493 h 160349"/>
                  <a:gd name="connsiteX6" fmla="*/ 35713 w 35713"/>
                  <a:gd name="connsiteY6" fmla="*/ 17857 h 160349"/>
                  <a:gd name="connsiteX7" fmla="*/ 17856 w 35713"/>
                  <a:gd name="connsiteY7" fmla="*/ 0 h 160349"/>
                  <a:gd name="connsiteX8" fmla="*/ 17856 w 35713"/>
                  <a:gd name="connsiteY8" fmla="*/ 0 h 160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713" h="160349">
                    <a:moveTo>
                      <a:pt x="17856" y="0"/>
                    </a:moveTo>
                    <a:cubicBezTo>
                      <a:pt x="8030" y="0"/>
                      <a:pt x="0" y="8029"/>
                      <a:pt x="0" y="17857"/>
                    </a:cubicBezTo>
                    <a:lnTo>
                      <a:pt x="0" y="142493"/>
                    </a:lnTo>
                    <a:cubicBezTo>
                      <a:pt x="0" y="152320"/>
                      <a:pt x="8030" y="160349"/>
                      <a:pt x="17856" y="160349"/>
                    </a:cubicBezTo>
                    <a:lnTo>
                      <a:pt x="17856" y="160349"/>
                    </a:lnTo>
                    <a:cubicBezTo>
                      <a:pt x="27684" y="160349"/>
                      <a:pt x="35713" y="152320"/>
                      <a:pt x="35713" y="142493"/>
                    </a:cubicBezTo>
                    <a:lnTo>
                      <a:pt x="35713" y="17857"/>
                    </a:lnTo>
                    <a:cubicBezTo>
                      <a:pt x="35713" y="8029"/>
                      <a:pt x="27684" y="0"/>
                      <a:pt x="17856" y="0"/>
                    </a:cubicBezTo>
                    <a:lnTo>
                      <a:pt x="17856" y="0"/>
                    </a:lnTo>
                    <a:close/>
                  </a:path>
                </a:pathLst>
              </a:custGeom>
              <a:solidFill>
                <a:srgbClr val="C1D4E0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77" name="Freeform: Shape 3976">
                <a:extLst>
                  <a:ext uri="{FF2B5EF4-FFF2-40B4-BE49-F238E27FC236}">
                    <a16:creationId xmlns:a16="http://schemas.microsoft.com/office/drawing/2014/main" id="{F8A926A6-359E-0F3F-F2D5-9A2FF8809132}"/>
                  </a:ext>
                </a:extLst>
              </p:cNvPr>
              <p:cNvSpPr/>
              <p:nvPr/>
            </p:nvSpPr>
            <p:spPr>
              <a:xfrm>
                <a:off x="5449508" y="1833101"/>
                <a:ext cx="22290" cy="110255"/>
              </a:xfrm>
              <a:custGeom>
                <a:avLst/>
                <a:gdLst>
                  <a:gd name="connsiteX0" fmla="*/ 22291 w 22290"/>
                  <a:gd name="connsiteY0" fmla="*/ 0 h 110255"/>
                  <a:gd name="connsiteX1" fmla="*/ 22291 w 22290"/>
                  <a:gd name="connsiteY1" fmla="*/ 99110 h 110255"/>
                  <a:gd name="connsiteX2" fmla="*/ 11145 w 22290"/>
                  <a:gd name="connsiteY2" fmla="*/ 110255 h 110255"/>
                  <a:gd name="connsiteX3" fmla="*/ 0 w 22290"/>
                  <a:gd name="connsiteY3" fmla="*/ 99110 h 110255"/>
                  <a:gd name="connsiteX4" fmla="*/ 0 w 22290"/>
                  <a:gd name="connsiteY4" fmla="*/ 0 h 110255"/>
                  <a:gd name="connsiteX5" fmla="*/ 22291 w 22290"/>
                  <a:gd name="connsiteY5" fmla="*/ 0 h 110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290" h="110255">
                    <a:moveTo>
                      <a:pt x="22291" y="0"/>
                    </a:moveTo>
                    <a:lnTo>
                      <a:pt x="22291" y="99110"/>
                    </a:lnTo>
                    <a:cubicBezTo>
                      <a:pt x="22291" y="105222"/>
                      <a:pt x="17257" y="110255"/>
                      <a:pt x="11145" y="110255"/>
                    </a:cubicBezTo>
                    <a:cubicBezTo>
                      <a:pt x="5034" y="110255"/>
                      <a:pt x="0" y="105222"/>
                      <a:pt x="0" y="99110"/>
                    </a:cubicBezTo>
                    <a:lnTo>
                      <a:pt x="0" y="0"/>
                    </a:lnTo>
                    <a:lnTo>
                      <a:pt x="22291" y="0"/>
                    </a:lnTo>
                    <a:close/>
                  </a:path>
                </a:pathLst>
              </a:custGeom>
              <a:solidFill>
                <a:srgbClr val="FFA929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978" name="Graphic 2">
              <a:extLst>
                <a:ext uri="{FF2B5EF4-FFF2-40B4-BE49-F238E27FC236}">
                  <a16:creationId xmlns:a16="http://schemas.microsoft.com/office/drawing/2014/main" id="{9EF015C8-6994-632F-81B2-AD08C98F2C56}"/>
                </a:ext>
              </a:extLst>
            </p:cNvPr>
            <p:cNvGrpSpPr/>
            <p:nvPr/>
          </p:nvGrpSpPr>
          <p:grpSpPr>
            <a:xfrm>
              <a:off x="4853771" y="2041028"/>
              <a:ext cx="35712" cy="160349"/>
              <a:chOff x="4853771" y="2041028"/>
              <a:chExt cx="35712" cy="160349"/>
            </a:xfrm>
          </p:grpSpPr>
          <p:sp>
            <p:nvSpPr>
              <p:cNvPr id="3979" name="Freeform: Shape 3978">
                <a:extLst>
                  <a:ext uri="{FF2B5EF4-FFF2-40B4-BE49-F238E27FC236}">
                    <a16:creationId xmlns:a16="http://schemas.microsoft.com/office/drawing/2014/main" id="{93B8D776-A352-F825-3345-2BDD045FC1EB}"/>
                  </a:ext>
                </a:extLst>
              </p:cNvPr>
              <p:cNvSpPr/>
              <p:nvPr/>
            </p:nvSpPr>
            <p:spPr>
              <a:xfrm>
                <a:off x="4853771" y="2041028"/>
                <a:ext cx="35712" cy="160349"/>
              </a:xfrm>
              <a:custGeom>
                <a:avLst/>
                <a:gdLst>
                  <a:gd name="connsiteX0" fmla="*/ 17856 w 35712"/>
                  <a:gd name="connsiteY0" fmla="*/ 0 h 160349"/>
                  <a:gd name="connsiteX1" fmla="*/ 0 w 35712"/>
                  <a:gd name="connsiteY1" fmla="*/ 17857 h 160349"/>
                  <a:gd name="connsiteX2" fmla="*/ 0 w 35712"/>
                  <a:gd name="connsiteY2" fmla="*/ 142493 h 160349"/>
                  <a:gd name="connsiteX3" fmla="*/ 17856 w 35712"/>
                  <a:gd name="connsiteY3" fmla="*/ 160349 h 160349"/>
                  <a:gd name="connsiteX4" fmla="*/ 17856 w 35712"/>
                  <a:gd name="connsiteY4" fmla="*/ 160349 h 160349"/>
                  <a:gd name="connsiteX5" fmla="*/ 35713 w 35712"/>
                  <a:gd name="connsiteY5" fmla="*/ 142493 h 160349"/>
                  <a:gd name="connsiteX6" fmla="*/ 35713 w 35712"/>
                  <a:gd name="connsiteY6" fmla="*/ 17857 h 160349"/>
                  <a:gd name="connsiteX7" fmla="*/ 17856 w 35712"/>
                  <a:gd name="connsiteY7" fmla="*/ 0 h 160349"/>
                  <a:gd name="connsiteX8" fmla="*/ 17856 w 35712"/>
                  <a:gd name="connsiteY8" fmla="*/ 0 h 160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712" h="160349">
                    <a:moveTo>
                      <a:pt x="17856" y="0"/>
                    </a:moveTo>
                    <a:cubicBezTo>
                      <a:pt x="8029" y="0"/>
                      <a:pt x="0" y="8029"/>
                      <a:pt x="0" y="17857"/>
                    </a:cubicBezTo>
                    <a:lnTo>
                      <a:pt x="0" y="142493"/>
                    </a:lnTo>
                    <a:cubicBezTo>
                      <a:pt x="0" y="152320"/>
                      <a:pt x="8029" y="160349"/>
                      <a:pt x="17856" y="160349"/>
                    </a:cubicBezTo>
                    <a:lnTo>
                      <a:pt x="17856" y="160349"/>
                    </a:lnTo>
                    <a:cubicBezTo>
                      <a:pt x="27684" y="160349"/>
                      <a:pt x="35713" y="152320"/>
                      <a:pt x="35713" y="142493"/>
                    </a:cubicBezTo>
                    <a:lnTo>
                      <a:pt x="35713" y="17857"/>
                    </a:lnTo>
                    <a:cubicBezTo>
                      <a:pt x="35593" y="8029"/>
                      <a:pt x="27684" y="0"/>
                      <a:pt x="17856" y="0"/>
                    </a:cubicBezTo>
                    <a:lnTo>
                      <a:pt x="17856" y="0"/>
                    </a:lnTo>
                    <a:close/>
                  </a:path>
                </a:pathLst>
              </a:custGeom>
              <a:solidFill>
                <a:srgbClr val="C1D4E0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80" name="Freeform: Shape 3979">
                <a:extLst>
                  <a:ext uri="{FF2B5EF4-FFF2-40B4-BE49-F238E27FC236}">
                    <a16:creationId xmlns:a16="http://schemas.microsoft.com/office/drawing/2014/main" id="{ED33E78C-7415-D4B2-BE7B-0F3BD1E22EBA}"/>
                  </a:ext>
                </a:extLst>
              </p:cNvPr>
              <p:cNvSpPr/>
              <p:nvPr/>
            </p:nvSpPr>
            <p:spPr>
              <a:xfrm>
                <a:off x="4860362" y="2152122"/>
                <a:ext cx="22290" cy="42544"/>
              </a:xfrm>
              <a:custGeom>
                <a:avLst/>
                <a:gdLst>
                  <a:gd name="connsiteX0" fmla="*/ 22291 w 22290"/>
                  <a:gd name="connsiteY0" fmla="*/ 0 h 42544"/>
                  <a:gd name="connsiteX1" fmla="*/ 22291 w 22290"/>
                  <a:gd name="connsiteY1" fmla="*/ 31399 h 42544"/>
                  <a:gd name="connsiteX2" fmla="*/ 11145 w 22290"/>
                  <a:gd name="connsiteY2" fmla="*/ 42544 h 42544"/>
                  <a:gd name="connsiteX3" fmla="*/ 0 w 22290"/>
                  <a:gd name="connsiteY3" fmla="*/ 31399 h 42544"/>
                  <a:gd name="connsiteX4" fmla="*/ 0 w 22290"/>
                  <a:gd name="connsiteY4" fmla="*/ 0 h 42544"/>
                  <a:gd name="connsiteX5" fmla="*/ 22291 w 22290"/>
                  <a:gd name="connsiteY5" fmla="*/ 0 h 42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290" h="42544">
                    <a:moveTo>
                      <a:pt x="22291" y="0"/>
                    </a:moveTo>
                    <a:lnTo>
                      <a:pt x="22291" y="31399"/>
                    </a:lnTo>
                    <a:cubicBezTo>
                      <a:pt x="22291" y="37511"/>
                      <a:pt x="17257" y="42544"/>
                      <a:pt x="11145" y="42544"/>
                    </a:cubicBezTo>
                    <a:cubicBezTo>
                      <a:pt x="5034" y="42544"/>
                      <a:pt x="0" y="37511"/>
                      <a:pt x="0" y="31399"/>
                    </a:cubicBezTo>
                    <a:lnTo>
                      <a:pt x="0" y="0"/>
                    </a:lnTo>
                    <a:lnTo>
                      <a:pt x="22291" y="0"/>
                    </a:lnTo>
                    <a:close/>
                  </a:path>
                </a:pathLst>
              </a:custGeom>
              <a:solidFill>
                <a:srgbClr val="FFA929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981" name="Graphic 2">
              <a:extLst>
                <a:ext uri="{FF2B5EF4-FFF2-40B4-BE49-F238E27FC236}">
                  <a16:creationId xmlns:a16="http://schemas.microsoft.com/office/drawing/2014/main" id="{0DB65FC6-869F-ED09-2B56-4A01202C7028}"/>
                </a:ext>
              </a:extLst>
            </p:cNvPr>
            <p:cNvGrpSpPr/>
            <p:nvPr/>
          </p:nvGrpSpPr>
          <p:grpSpPr>
            <a:xfrm>
              <a:off x="4885769" y="1771502"/>
              <a:ext cx="175569" cy="190309"/>
              <a:chOff x="4885769" y="1771502"/>
              <a:chExt cx="175569" cy="190309"/>
            </a:xfrm>
          </p:grpSpPr>
          <p:sp>
            <p:nvSpPr>
              <p:cNvPr id="3982" name="Freeform: Shape 3981">
                <a:extLst>
                  <a:ext uri="{FF2B5EF4-FFF2-40B4-BE49-F238E27FC236}">
                    <a16:creationId xmlns:a16="http://schemas.microsoft.com/office/drawing/2014/main" id="{5BF0C034-9EAA-8BED-49F3-226D789DB236}"/>
                  </a:ext>
                </a:extLst>
              </p:cNvPr>
              <p:cNvSpPr/>
              <p:nvPr/>
            </p:nvSpPr>
            <p:spPr>
              <a:xfrm>
                <a:off x="4885769" y="1771502"/>
                <a:ext cx="175569" cy="190309"/>
              </a:xfrm>
              <a:custGeom>
                <a:avLst/>
                <a:gdLst>
                  <a:gd name="connsiteX0" fmla="*/ 168739 w 175569"/>
                  <a:gd name="connsiteY0" fmla="*/ 77298 h 190309"/>
                  <a:gd name="connsiteX1" fmla="*/ 175570 w 175569"/>
                  <a:gd name="connsiteY1" fmla="*/ 68550 h 190309"/>
                  <a:gd name="connsiteX2" fmla="*/ 143452 w 175569"/>
                  <a:gd name="connsiteY2" fmla="*/ 43383 h 190309"/>
                  <a:gd name="connsiteX3" fmla="*/ 143452 w 175569"/>
                  <a:gd name="connsiteY3" fmla="*/ 16898 h 190309"/>
                  <a:gd name="connsiteX4" fmla="*/ 146088 w 175569"/>
                  <a:gd name="connsiteY4" fmla="*/ 16898 h 190309"/>
                  <a:gd name="connsiteX5" fmla="*/ 146088 w 175569"/>
                  <a:gd name="connsiteY5" fmla="*/ 8389 h 190309"/>
                  <a:gd name="connsiteX6" fmla="*/ 116367 w 175569"/>
                  <a:gd name="connsiteY6" fmla="*/ 8389 h 190309"/>
                  <a:gd name="connsiteX7" fmla="*/ 116367 w 175569"/>
                  <a:gd name="connsiteY7" fmla="*/ 16898 h 190309"/>
                  <a:gd name="connsiteX8" fmla="*/ 119004 w 175569"/>
                  <a:gd name="connsiteY8" fmla="*/ 16898 h 190309"/>
                  <a:gd name="connsiteX9" fmla="*/ 119004 w 175569"/>
                  <a:gd name="connsiteY9" fmla="*/ 24328 h 190309"/>
                  <a:gd name="connsiteX10" fmla="*/ 87845 w 175569"/>
                  <a:gd name="connsiteY10" fmla="*/ 0 h 190309"/>
                  <a:gd name="connsiteX11" fmla="*/ 0 w 175569"/>
                  <a:gd name="connsiteY11" fmla="*/ 68550 h 190309"/>
                  <a:gd name="connsiteX12" fmla="*/ 6831 w 175569"/>
                  <a:gd name="connsiteY12" fmla="*/ 77298 h 190309"/>
                  <a:gd name="connsiteX13" fmla="*/ 20014 w 175569"/>
                  <a:gd name="connsiteY13" fmla="*/ 66992 h 190309"/>
                  <a:gd name="connsiteX14" fmla="*/ 20014 w 175569"/>
                  <a:gd name="connsiteY14" fmla="*/ 177487 h 190309"/>
                  <a:gd name="connsiteX15" fmla="*/ 11026 w 175569"/>
                  <a:gd name="connsiteY15" fmla="*/ 177487 h 190309"/>
                  <a:gd name="connsiteX16" fmla="*/ 11026 w 175569"/>
                  <a:gd name="connsiteY16" fmla="*/ 190310 h 190309"/>
                  <a:gd name="connsiteX17" fmla="*/ 87845 w 175569"/>
                  <a:gd name="connsiteY17" fmla="*/ 190310 h 190309"/>
                  <a:gd name="connsiteX18" fmla="*/ 164424 w 175569"/>
                  <a:gd name="connsiteY18" fmla="*/ 190310 h 190309"/>
                  <a:gd name="connsiteX19" fmla="*/ 164424 w 175569"/>
                  <a:gd name="connsiteY19" fmla="*/ 177487 h 190309"/>
                  <a:gd name="connsiteX20" fmla="*/ 155676 w 175569"/>
                  <a:gd name="connsiteY20" fmla="*/ 177487 h 190309"/>
                  <a:gd name="connsiteX21" fmla="*/ 155676 w 175569"/>
                  <a:gd name="connsiteY21" fmla="*/ 67112 h 190309"/>
                  <a:gd name="connsiteX22" fmla="*/ 168739 w 175569"/>
                  <a:gd name="connsiteY22" fmla="*/ 77298 h 190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5569" h="190309">
                    <a:moveTo>
                      <a:pt x="168739" y="77298"/>
                    </a:moveTo>
                    <a:lnTo>
                      <a:pt x="175570" y="68550"/>
                    </a:lnTo>
                    <a:lnTo>
                      <a:pt x="143452" y="43383"/>
                    </a:lnTo>
                    <a:lnTo>
                      <a:pt x="143452" y="16898"/>
                    </a:lnTo>
                    <a:lnTo>
                      <a:pt x="146088" y="16898"/>
                    </a:lnTo>
                    <a:lnTo>
                      <a:pt x="146088" y="8389"/>
                    </a:lnTo>
                    <a:lnTo>
                      <a:pt x="116367" y="8389"/>
                    </a:lnTo>
                    <a:lnTo>
                      <a:pt x="116367" y="16898"/>
                    </a:lnTo>
                    <a:lnTo>
                      <a:pt x="119004" y="16898"/>
                    </a:lnTo>
                    <a:lnTo>
                      <a:pt x="119004" y="24328"/>
                    </a:lnTo>
                    <a:lnTo>
                      <a:pt x="87845" y="0"/>
                    </a:lnTo>
                    <a:lnTo>
                      <a:pt x="0" y="68550"/>
                    </a:lnTo>
                    <a:lnTo>
                      <a:pt x="6831" y="77298"/>
                    </a:lnTo>
                    <a:lnTo>
                      <a:pt x="20014" y="66992"/>
                    </a:lnTo>
                    <a:lnTo>
                      <a:pt x="20014" y="177487"/>
                    </a:lnTo>
                    <a:lnTo>
                      <a:pt x="11026" y="177487"/>
                    </a:lnTo>
                    <a:lnTo>
                      <a:pt x="11026" y="190310"/>
                    </a:lnTo>
                    <a:lnTo>
                      <a:pt x="87845" y="190310"/>
                    </a:lnTo>
                    <a:lnTo>
                      <a:pt x="164424" y="190310"/>
                    </a:lnTo>
                    <a:lnTo>
                      <a:pt x="164424" y="177487"/>
                    </a:lnTo>
                    <a:lnTo>
                      <a:pt x="155676" y="177487"/>
                    </a:lnTo>
                    <a:lnTo>
                      <a:pt x="155676" y="67112"/>
                    </a:lnTo>
                    <a:lnTo>
                      <a:pt x="168739" y="77298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83" name="Freeform: Shape 3982">
                <a:extLst>
                  <a:ext uri="{FF2B5EF4-FFF2-40B4-BE49-F238E27FC236}">
                    <a16:creationId xmlns:a16="http://schemas.microsoft.com/office/drawing/2014/main" id="{06C876DE-B8AC-CADE-FD15-1E40F362A464}"/>
                  </a:ext>
                </a:extLst>
              </p:cNvPr>
              <p:cNvSpPr/>
              <p:nvPr/>
            </p:nvSpPr>
            <p:spPr>
              <a:xfrm>
                <a:off x="4885769" y="1771502"/>
                <a:ext cx="87724" cy="190309"/>
              </a:xfrm>
              <a:custGeom>
                <a:avLst/>
                <a:gdLst>
                  <a:gd name="connsiteX0" fmla="*/ 6831 w 87724"/>
                  <a:gd name="connsiteY0" fmla="*/ 77298 h 190309"/>
                  <a:gd name="connsiteX1" fmla="*/ 20014 w 87724"/>
                  <a:gd name="connsiteY1" fmla="*/ 66992 h 190309"/>
                  <a:gd name="connsiteX2" fmla="*/ 20014 w 87724"/>
                  <a:gd name="connsiteY2" fmla="*/ 177487 h 190309"/>
                  <a:gd name="connsiteX3" fmla="*/ 11026 w 87724"/>
                  <a:gd name="connsiteY3" fmla="*/ 177487 h 190309"/>
                  <a:gd name="connsiteX4" fmla="*/ 11026 w 87724"/>
                  <a:gd name="connsiteY4" fmla="*/ 190310 h 190309"/>
                  <a:gd name="connsiteX5" fmla="*/ 87725 w 87724"/>
                  <a:gd name="connsiteY5" fmla="*/ 190310 h 190309"/>
                  <a:gd name="connsiteX6" fmla="*/ 87725 w 87724"/>
                  <a:gd name="connsiteY6" fmla="*/ 21572 h 190309"/>
                  <a:gd name="connsiteX7" fmla="*/ 87725 w 87724"/>
                  <a:gd name="connsiteY7" fmla="*/ 0 h 190309"/>
                  <a:gd name="connsiteX8" fmla="*/ 0 w 87724"/>
                  <a:gd name="connsiteY8" fmla="*/ 68550 h 190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7724" h="190309">
                    <a:moveTo>
                      <a:pt x="6831" y="77298"/>
                    </a:moveTo>
                    <a:lnTo>
                      <a:pt x="20014" y="66992"/>
                    </a:lnTo>
                    <a:lnTo>
                      <a:pt x="20014" y="177487"/>
                    </a:lnTo>
                    <a:lnTo>
                      <a:pt x="11026" y="177487"/>
                    </a:lnTo>
                    <a:lnTo>
                      <a:pt x="11026" y="190310"/>
                    </a:lnTo>
                    <a:lnTo>
                      <a:pt x="87725" y="190310"/>
                    </a:lnTo>
                    <a:lnTo>
                      <a:pt x="87725" y="21572"/>
                    </a:lnTo>
                    <a:lnTo>
                      <a:pt x="87725" y="0"/>
                    </a:lnTo>
                    <a:lnTo>
                      <a:pt x="0" y="68550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3984" name="Graphic 2">
                <a:extLst>
                  <a:ext uri="{FF2B5EF4-FFF2-40B4-BE49-F238E27FC236}">
                    <a16:creationId xmlns:a16="http://schemas.microsoft.com/office/drawing/2014/main" id="{8C800A20-89FB-0EBD-A251-A76B949DA1F7}"/>
                  </a:ext>
                </a:extLst>
              </p:cNvPr>
              <p:cNvGrpSpPr/>
              <p:nvPr/>
            </p:nvGrpSpPr>
            <p:grpSpPr>
              <a:xfrm>
                <a:off x="4941735" y="1827349"/>
                <a:ext cx="63636" cy="102225"/>
                <a:chOff x="4941735" y="1827349"/>
                <a:chExt cx="63636" cy="102225"/>
              </a:xfrm>
              <a:solidFill>
                <a:srgbClr val="1F1F1F"/>
              </a:solidFill>
            </p:grpSpPr>
            <p:sp>
              <p:nvSpPr>
                <p:cNvPr id="3985" name="Freeform: Shape 3984">
                  <a:extLst>
                    <a:ext uri="{FF2B5EF4-FFF2-40B4-BE49-F238E27FC236}">
                      <a16:creationId xmlns:a16="http://schemas.microsoft.com/office/drawing/2014/main" id="{73CFB1AD-02DC-851F-EB04-5237952C1240}"/>
                    </a:ext>
                  </a:extLst>
                </p:cNvPr>
                <p:cNvSpPr/>
                <p:nvPr/>
              </p:nvSpPr>
              <p:spPr>
                <a:xfrm>
                  <a:off x="4948926" y="1827349"/>
                  <a:ext cx="49255" cy="49375"/>
                </a:xfrm>
                <a:custGeom>
                  <a:avLst/>
                  <a:gdLst>
                    <a:gd name="connsiteX0" fmla="*/ 49255 w 49255"/>
                    <a:gd name="connsiteY0" fmla="*/ 24688 h 49375"/>
                    <a:gd name="connsiteX1" fmla="*/ 24568 w 49255"/>
                    <a:gd name="connsiteY1" fmla="*/ 49375 h 49375"/>
                    <a:gd name="connsiteX2" fmla="*/ 0 w 49255"/>
                    <a:gd name="connsiteY2" fmla="*/ 24688 h 49375"/>
                    <a:gd name="connsiteX3" fmla="*/ 24568 w 49255"/>
                    <a:gd name="connsiteY3" fmla="*/ 0 h 49375"/>
                    <a:gd name="connsiteX4" fmla="*/ 49255 w 49255"/>
                    <a:gd name="connsiteY4" fmla="*/ 24688 h 49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255" h="49375">
                      <a:moveTo>
                        <a:pt x="49255" y="24688"/>
                      </a:moveTo>
                      <a:cubicBezTo>
                        <a:pt x="49255" y="38350"/>
                        <a:pt x="38230" y="49375"/>
                        <a:pt x="24568" y="49375"/>
                      </a:cubicBezTo>
                      <a:cubicBezTo>
                        <a:pt x="11025" y="49375"/>
                        <a:pt x="0" y="38350"/>
                        <a:pt x="0" y="24688"/>
                      </a:cubicBezTo>
                      <a:cubicBezTo>
                        <a:pt x="0" y="11026"/>
                        <a:pt x="11025" y="0"/>
                        <a:pt x="24568" y="0"/>
                      </a:cubicBezTo>
                      <a:cubicBezTo>
                        <a:pt x="38230" y="0"/>
                        <a:pt x="49255" y="11026"/>
                        <a:pt x="49255" y="24688"/>
                      </a:cubicBezTo>
                      <a:close/>
                    </a:path>
                  </a:pathLst>
                </a:custGeom>
                <a:solidFill>
                  <a:srgbClr val="1F1F1F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86" name="Freeform: Shape 3985">
                  <a:extLst>
                    <a:ext uri="{FF2B5EF4-FFF2-40B4-BE49-F238E27FC236}">
                      <a16:creationId xmlns:a16="http://schemas.microsoft.com/office/drawing/2014/main" id="{0DB2193C-4563-3328-ED00-14188ED08E32}"/>
                    </a:ext>
                  </a:extLst>
                </p:cNvPr>
                <p:cNvSpPr/>
                <p:nvPr/>
              </p:nvSpPr>
              <p:spPr>
                <a:xfrm>
                  <a:off x="4941735" y="1852036"/>
                  <a:ext cx="31758" cy="77538"/>
                </a:xfrm>
                <a:custGeom>
                  <a:avLst/>
                  <a:gdLst>
                    <a:gd name="connsiteX0" fmla="*/ 31758 w 31758"/>
                    <a:gd name="connsiteY0" fmla="*/ 0 h 77538"/>
                    <a:gd name="connsiteX1" fmla="*/ 31758 w 31758"/>
                    <a:gd name="connsiteY1" fmla="*/ 77538 h 77538"/>
                    <a:gd name="connsiteX2" fmla="*/ 0 w 31758"/>
                    <a:gd name="connsiteY2" fmla="*/ 77538 h 77538"/>
                    <a:gd name="connsiteX3" fmla="*/ 26365 w 31758"/>
                    <a:gd name="connsiteY3" fmla="*/ 0 h 77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1758" h="77538">
                      <a:moveTo>
                        <a:pt x="31758" y="0"/>
                      </a:moveTo>
                      <a:lnTo>
                        <a:pt x="31758" y="77538"/>
                      </a:lnTo>
                      <a:lnTo>
                        <a:pt x="0" y="77538"/>
                      </a:lnTo>
                      <a:lnTo>
                        <a:pt x="26365" y="0"/>
                      </a:lnTo>
                      <a:close/>
                    </a:path>
                  </a:pathLst>
                </a:custGeom>
                <a:solidFill>
                  <a:srgbClr val="1F1F1F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87" name="Freeform: Shape 3986">
                  <a:extLst>
                    <a:ext uri="{FF2B5EF4-FFF2-40B4-BE49-F238E27FC236}">
                      <a16:creationId xmlns:a16="http://schemas.microsoft.com/office/drawing/2014/main" id="{F8964A89-911F-8C6E-FF8B-F4D3D5E9B13B}"/>
                    </a:ext>
                  </a:extLst>
                </p:cNvPr>
                <p:cNvSpPr/>
                <p:nvPr/>
              </p:nvSpPr>
              <p:spPr>
                <a:xfrm>
                  <a:off x="4973494" y="1852036"/>
                  <a:ext cx="31878" cy="77538"/>
                </a:xfrm>
                <a:custGeom>
                  <a:avLst/>
                  <a:gdLst>
                    <a:gd name="connsiteX0" fmla="*/ 0 w 31878"/>
                    <a:gd name="connsiteY0" fmla="*/ 0 h 77538"/>
                    <a:gd name="connsiteX1" fmla="*/ 0 w 31878"/>
                    <a:gd name="connsiteY1" fmla="*/ 77538 h 77538"/>
                    <a:gd name="connsiteX2" fmla="*/ 31878 w 31878"/>
                    <a:gd name="connsiteY2" fmla="*/ 77538 h 77538"/>
                    <a:gd name="connsiteX3" fmla="*/ 5513 w 31878"/>
                    <a:gd name="connsiteY3" fmla="*/ 0 h 77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1878" h="77538">
                      <a:moveTo>
                        <a:pt x="0" y="0"/>
                      </a:moveTo>
                      <a:lnTo>
                        <a:pt x="0" y="77538"/>
                      </a:lnTo>
                      <a:lnTo>
                        <a:pt x="31878" y="77538"/>
                      </a:lnTo>
                      <a:lnTo>
                        <a:pt x="5513" y="0"/>
                      </a:lnTo>
                      <a:close/>
                    </a:path>
                  </a:pathLst>
                </a:custGeom>
                <a:solidFill>
                  <a:srgbClr val="1F1F1F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3988" name="Graphic 2">
              <a:extLst>
                <a:ext uri="{FF2B5EF4-FFF2-40B4-BE49-F238E27FC236}">
                  <a16:creationId xmlns:a16="http://schemas.microsoft.com/office/drawing/2014/main" id="{5F0A5AB3-696F-336B-C417-28182947987E}"/>
                </a:ext>
              </a:extLst>
            </p:cNvPr>
            <p:cNvGrpSpPr/>
            <p:nvPr/>
          </p:nvGrpSpPr>
          <p:grpSpPr>
            <a:xfrm>
              <a:off x="4809909" y="1840052"/>
              <a:ext cx="109176" cy="109056"/>
              <a:chOff x="4809909" y="1840052"/>
              <a:chExt cx="109176" cy="109056"/>
            </a:xfrm>
            <a:solidFill>
              <a:srgbClr val="3CB09D"/>
            </a:solidFill>
          </p:grpSpPr>
          <p:sp>
            <p:nvSpPr>
              <p:cNvPr id="3989" name="Freeform: Shape 3988">
                <a:extLst>
                  <a:ext uri="{FF2B5EF4-FFF2-40B4-BE49-F238E27FC236}">
                    <a16:creationId xmlns:a16="http://schemas.microsoft.com/office/drawing/2014/main" id="{BE45FE86-C101-2C02-AA59-7607AF20820F}"/>
                  </a:ext>
                </a:extLst>
              </p:cNvPr>
              <p:cNvSpPr/>
              <p:nvPr/>
            </p:nvSpPr>
            <p:spPr>
              <a:xfrm>
                <a:off x="4861201" y="1840052"/>
                <a:ext cx="6471" cy="57764"/>
              </a:xfrm>
              <a:custGeom>
                <a:avLst/>
                <a:gdLst>
                  <a:gd name="connsiteX0" fmla="*/ 3236 w 6471"/>
                  <a:gd name="connsiteY0" fmla="*/ 57764 h 57764"/>
                  <a:gd name="connsiteX1" fmla="*/ 0 w 6471"/>
                  <a:gd name="connsiteY1" fmla="*/ 54528 h 57764"/>
                  <a:gd name="connsiteX2" fmla="*/ 0 w 6471"/>
                  <a:gd name="connsiteY2" fmla="*/ 3236 h 57764"/>
                  <a:gd name="connsiteX3" fmla="*/ 3236 w 6471"/>
                  <a:gd name="connsiteY3" fmla="*/ 0 h 57764"/>
                  <a:gd name="connsiteX4" fmla="*/ 6472 w 6471"/>
                  <a:gd name="connsiteY4" fmla="*/ 3236 h 57764"/>
                  <a:gd name="connsiteX5" fmla="*/ 6472 w 6471"/>
                  <a:gd name="connsiteY5" fmla="*/ 54528 h 57764"/>
                  <a:gd name="connsiteX6" fmla="*/ 3236 w 6471"/>
                  <a:gd name="connsiteY6" fmla="*/ 57764 h 57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71" h="57764">
                    <a:moveTo>
                      <a:pt x="3236" y="57764"/>
                    </a:moveTo>
                    <a:cubicBezTo>
                      <a:pt x="1438" y="57764"/>
                      <a:pt x="0" y="56326"/>
                      <a:pt x="0" y="54528"/>
                    </a:cubicBezTo>
                    <a:lnTo>
                      <a:pt x="0" y="3236"/>
                    </a:lnTo>
                    <a:cubicBezTo>
                      <a:pt x="0" y="1438"/>
                      <a:pt x="1438" y="0"/>
                      <a:pt x="3236" y="0"/>
                    </a:cubicBezTo>
                    <a:cubicBezTo>
                      <a:pt x="5033" y="0"/>
                      <a:pt x="6472" y="1438"/>
                      <a:pt x="6472" y="3236"/>
                    </a:cubicBezTo>
                    <a:lnTo>
                      <a:pt x="6472" y="54528"/>
                    </a:lnTo>
                    <a:cubicBezTo>
                      <a:pt x="6472" y="56326"/>
                      <a:pt x="5033" y="57764"/>
                      <a:pt x="3236" y="57764"/>
                    </a:cubicBez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90" name="Freeform: Shape 3989">
                <a:extLst>
                  <a:ext uri="{FF2B5EF4-FFF2-40B4-BE49-F238E27FC236}">
                    <a16:creationId xmlns:a16="http://schemas.microsoft.com/office/drawing/2014/main" id="{541E6A69-FEBB-4A29-AA25-B429842D1F45}"/>
                  </a:ext>
                </a:extLst>
              </p:cNvPr>
              <p:cNvSpPr/>
              <p:nvPr/>
            </p:nvSpPr>
            <p:spPr>
              <a:xfrm>
                <a:off x="4850190" y="1844546"/>
                <a:ext cx="17063" cy="17077"/>
              </a:xfrm>
              <a:custGeom>
                <a:avLst/>
                <a:gdLst>
                  <a:gd name="connsiteX0" fmla="*/ 13887 w 17063"/>
                  <a:gd name="connsiteY0" fmla="*/ 17078 h 17077"/>
                  <a:gd name="connsiteX1" fmla="*/ 11610 w 17063"/>
                  <a:gd name="connsiteY1" fmla="*/ 16119 h 17077"/>
                  <a:gd name="connsiteX2" fmla="*/ 944 w 17063"/>
                  <a:gd name="connsiteY2" fmla="*/ 5453 h 17077"/>
                  <a:gd name="connsiteX3" fmla="*/ 944 w 17063"/>
                  <a:gd name="connsiteY3" fmla="*/ 899 h 17077"/>
                  <a:gd name="connsiteX4" fmla="*/ 5498 w 17063"/>
                  <a:gd name="connsiteY4" fmla="*/ 899 h 17077"/>
                  <a:gd name="connsiteX5" fmla="*/ 16164 w 17063"/>
                  <a:gd name="connsiteY5" fmla="*/ 11565 h 17077"/>
                  <a:gd name="connsiteX6" fmla="*/ 16164 w 17063"/>
                  <a:gd name="connsiteY6" fmla="*/ 16119 h 17077"/>
                  <a:gd name="connsiteX7" fmla="*/ 13887 w 17063"/>
                  <a:gd name="connsiteY7" fmla="*/ 17078 h 17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63" h="17077">
                    <a:moveTo>
                      <a:pt x="13887" y="17078"/>
                    </a:moveTo>
                    <a:cubicBezTo>
                      <a:pt x="13048" y="17078"/>
                      <a:pt x="12210" y="16718"/>
                      <a:pt x="11610" y="16119"/>
                    </a:cubicBezTo>
                    <a:lnTo>
                      <a:pt x="944" y="5453"/>
                    </a:lnTo>
                    <a:cubicBezTo>
                      <a:pt x="-254" y="4254"/>
                      <a:pt x="-374" y="2217"/>
                      <a:pt x="944" y="899"/>
                    </a:cubicBezTo>
                    <a:cubicBezTo>
                      <a:pt x="2262" y="-300"/>
                      <a:pt x="4180" y="-300"/>
                      <a:pt x="5498" y="899"/>
                    </a:cubicBezTo>
                    <a:lnTo>
                      <a:pt x="16164" y="11565"/>
                    </a:lnTo>
                    <a:cubicBezTo>
                      <a:pt x="17363" y="12763"/>
                      <a:pt x="17363" y="14801"/>
                      <a:pt x="16164" y="16119"/>
                    </a:cubicBezTo>
                    <a:cubicBezTo>
                      <a:pt x="15565" y="16838"/>
                      <a:pt x="14726" y="17078"/>
                      <a:pt x="13887" y="17078"/>
                    </a:cubicBez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91" name="Freeform: Shape 3990">
                <a:extLst>
                  <a:ext uri="{FF2B5EF4-FFF2-40B4-BE49-F238E27FC236}">
                    <a16:creationId xmlns:a16="http://schemas.microsoft.com/office/drawing/2014/main" id="{E095995B-10D5-38ED-C633-B6AA7C84E26C}"/>
                  </a:ext>
                </a:extLst>
              </p:cNvPr>
              <p:cNvSpPr/>
              <p:nvPr/>
            </p:nvSpPr>
            <p:spPr>
              <a:xfrm>
                <a:off x="4861740" y="1844546"/>
                <a:ext cx="17063" cy="17077"/>
              </a:xfrm>
              <a:custGeom>
                <a:avLst/>
                <a:gdLst>
                  <a:gd name="connsiteX0" fmla="*/ 3176 w 17063"/>
                  <a:gd name="connsiteY0" fmla="*/ 17078 h 17077"/>
                  <a:gd name="connsiteX1" fmla="*/ 899 w 17063"/>
                  <a:gd name="connsiteY1" fmla="*/ 16119 h 17077"/>
                  <a:gd name="connsiteX2" fmla="*/ 899 w 17063"/>
                  <a:gd name="connsiteY2" fmla="*/ 11565 h 17077"/>
                  <a:gd name="connsiteX3" fmla="*/ 11565 w 17063"/>
                  <a:gd name="connsiteY3" fmla="*/ 899 h 17077"/>
                  <a:gd name="connsiteX4" fmla="*/ 16119 w 17063"/>
                  <a:gd name="connsiteY4" fmla="*/ 899 h 17077"/>
                  <a:gd name="connsiteX5" fmla="*/ 16119 w 17063"/>
                  <a:gd name="connsiteY5" fmla="*/ 5453 h 17077"/>
                  <a:gd name="connsiteX6" fmla="*/ 5453 w 17063"/>
                  <a:gd name="connsiteY6" fmla="*/ 16119 h 17077"/>
                  <a:gd name="connsiteX7" fmla="*/ 3176 w 17063"/>
                  <a:gd name="connsiteY7" fmla="*/ 17078 h 17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63" h="17077">
                    <a:moveTo>
                      <a:pt x="3176" y="17078"/>
                    </a:moveTo>
                    <a:cubicBezTo>
                      <a:pt x="2337" y="17078"/>
                      <a:pt x="1498" y="16718"/>
                      <a:pt x="899" y="16119"/>
                    </a:cubicBezTo>
                    <a:cubicBezTo>
                      <a:pt x="-300" y="14920"/>
                      <a:pt x="-300" y="12883"/>
                      <a:pt x="899" y="11565"/>
                    </a:cubicBezTo>
                    <a:lnTo>
                      <a:pt x="11565" y="899"/>
                    </a:lnTo>
                    <a:cubicBezTo>
                      <a:pt x="12883" y="-300"/>
                      <a:pt x="14921" y="-300"/>
                      <a:pt x="16119" y="899"/>
                    </a:cubicBezTo>
                    <a:cubicBezTo>
                      <a:pt x="17437" y="2217"/>
                      <a:pt x="17317" y="4135"/>
                      <a:pt x="16119" y="5453"/>
                    </a:cubicBezTo>
                    <a:lnTo>
                      <a:pt x="5453" y="16119"/>
                    </a:lnTo>
                    <a:cubicBezTo>
                      <a:pt x="4734" y="16838"/>
                      <a:pt x="3895" y="17078"/>
                      <a:pt x="3176" y="17078"/>
                    </a:cubicBez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92" name="Freeform: Shape 3991">
                <a:extLst>
                  <a:ext uri="{FF2B5EF4-FFF2-40B4-BE49-F238E27FC236}">
                    <a16:creationId xmlns:a16="http://schemas.microsoft.com/office/drawing/2014/main" id="{F4818AAE-FFA3-A5D1-BE7A-D2FE41F90750}"/>
                  </a:ext>
                </a:extLst>
              </p:cNvPr>
              <p:cNvSpPr/>
              <p:nvPr/>
            </p:nvSpPr>
            <p:spPr>
              <a:xfrm>
                <a:off x="4824949" y="1855092"/>
                <a:ext cx="42753" cy="42723"/>
              </a:xfrm>
              <a:custGeom>
                <a:avLst/>
                <a:gdLst>
                  <a:gd name="connsiteX0" fmla="*/ 39488 w 42753"/>
                  <a:gd name="connsiteY0" fmla="*/ 42724 h 42723"/>
                  <a:gd name="connsiteX1" fmla="*/ 37211 w 42753"/>
                  <a:gd name="connsiteY1" fmla="*/ 41765 h 42723"/>
                  <a:gd name="connsiteX2" fmla="*/ 899 w 42753"/>
                  <a:gd name="connsiteY2" fmla="*/ 5453 h 42723"/>
                  <a:gd name="connsiteX3" fmla="*/ 899 w 42753"/>
                  <a:gd name="connsiteY3" fmla="*/ 899 h 42723"/>
                  <a:gd name="connsiteX4" fmla="*/ 5453 w 42753"/>
                  <a:gd name="connsiteY4" fmla="*/ 899 h 42723"/>
                  <a:gd name="connsiteX5" fmla="*/ 41765 w 42753"/>
                  <a:gd name="connsiteY5" fmla="*/ 37211 h 42723"/>
                  <a:gd name="connsiteX6" fmla="*/ 41765 w 42753"/>
                  <a:gd name="connsiteY6" fmla="*/ 41765 h 42723"/>
                  <a:gd name="connsiteX7" fmla="*/ 39488 w 42753"/>
                  <a:gd name="connsiteY7" fmla="*/ 42724 h 42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53" h="42723">
                    <a:moveTo>
                      <a:pt x="39488" y="42724"/>
                    </a:moveTo>
                    <a:cubicBezTo>
                      <a:pt x="38649" y="42724"/>
                      <a:pt x="37810" y="42364"/>
                      <a:pt x="37211" y="41765"/>
                    </a:cubicBezTo>
                    <a:lnTo>
                      <a:pt x="899" y="5453"/>
                    </a:lnTo>
                    <a:cubicBezTo>
                      <a:pt x="-300" y="4254"/>
                      <a:pt x="-300" y="2217"/>
                      <a:pt x="899" y="899"/>
                    </a:cubicBezTo>
                    <a:cubicBezTo>
                      <a:pt x="2097" y="-300"/>
                      <a:pt x="4254" y="-300"/>
                      <a:pt x="5453" y="899"/>
                    </a:cubicBezTo>
                    <a:lnTo>
                      <a:pt x="41765" y="37211"/>
                    </a:lnTo>
                    <a:cubicBezTo>
                      <a:pt x="43083" y="38410"/>
                      <a:pt x="43083" y="40567"/>
                      <a:pt x="41765" y="41765"/>
                    </a:cubicBezTo>
                    <a:cubicBezTo>
                      <a:pt x="41166" y="42364"/>
                      <a:pt x="40327" y="42724"/>
                      <a:pt x="39488" y="42724"/>
                    </a:cubicBez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93" name="Freeform: Shape 3992">
                <a:extLst>
                  <a:ext uri="{FF2B5EF4-FFF2-40B4-BE49-F238E27FC236}">
                    <a16:creationId xmlns:a16="http://schemas.microsoft.com/office/drawing/2014/main" id="{351891D6-029F-A355-A3D3-3509DBE8BC1B}"/>
                  </a:ext>
                </a:extLst>
              </p:cNvPr>
              <p:cNvSpPr/>
              <p:nvPr/>
            </p:nvSpPr>
            <p:spPr>
              <a:xfrm>
                <a:off x="4820335" y="1866058"/>
                <a:ext cx="21571" cy="6471"/>
              </a:xfrm>
              <a:custGeom>
                <a:avLst/>
                <a:gdLst>
                  <a:gd name="connsiteX0" fmla="*/ 18336 w 21571"/>
                  <a:gd name="connsiteY0" fmla="*/ 6472 h 6471"/>
                  <a:gd name="connsiteX1" fmla="*/ 3236 w 21571"/>
                  <a:gd name="connsiteY1" fmla="*/ 6472 h 6471"/>
                  <a:gd name="connsiteX2" fmla="*/ 0 w 21571"/>
                  <a:gd name="connsiteY2" fmla="*/ 3236 h 6471"/>
                  <a:gd name="connsiteX3" fmla="*/ 3236 w 21571"/>
                  <a:gd name="connsiteY3" fmla="*/ 0 h 6471"/>
                  <a:gd name="connsiteX4" fmla="*/ 18336 w 21571"/>
                  <a:gd name="connsiteY4" fmla="*/ 0 h 6471"/>
                  <a:gd name="connsiteX5" fmla="*/ 21572 w 21571"/>
                  <a:gd name="connsiteY5" fmla="*/ 3236 h 6471"/>
                  <a:gd name="connsiteX6" fmla="*/ 18336 w 21571"/>
                  <a:gd name="connsiteY6" fmla="*/ 6472 h 6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571" h="6471">
                    <a:moveTo>
                      <a:pt x="18336" y="6472"/>
                    </a:moveTo>
                    <a:lnTo>
                      <a:pt x="3236" y="6472"/>
                    </a:lnTo>
                    <a:cubicBezTo>
                      <a:pt x="1438" y="6472"/>
                      <a:pt x="0" y="5033"/>
                      <a:pt x="0" y="3236"/>
                    </a:cubicBezTo>
                    <a:cubicBezTo>
                      <a:pt x="0" y="1438"/>
                      <a:pt x="1438" y="0"/>
                      <a:pt x="3236" y="0"/>
                    </a:cubicBezTo>
                    <a:lnTo>
                      <a:pt x="18336" y="0"/>
                    </a:lnTo>
                    <a:cubicBezTo>
                      <a:pt x="20133" y="0"/>
                      <a:pt x="21572" y="1438"/>
                      <a:pt x="21572" y="3236"/>
                    </a:cubicBezTo>
                    <a:cubicBezTo>
                      <a:pt x="21452" y="5033"/>
                      <a:pt x="20133" y="6472"/>
                      <a:pt x="18336" y="6472"/>
                    </a:cubicBez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94" name="Freeform: Shape 3993">
                <a:extLst>
                  <a:ext uri="{FF2B5EF4-FFF2-40B4-BE49-F238E27FC236}">
                    <a16:creationId xmlns:a16="http://schemas.microsoft.com/office/drawing/2014/main" id="{B590708E-9180-60E8-D8FD-B9064C56D22D}"/>
                  </a:ext>
                </a:extLst>
              </p:cNvPr>
              <p:cNvSpPr/>
              <p:nvPr/>
            </p:nvSpPr>
            <p:spPr>
              <a:xfrm>
                <a:off x="4836034" y="1850359"/>
                <a:ext cx="6471" cy="21571"/>
              </a:xfrm>
              <a:custGeom>
                <a:avLst/>
                <a:gdLst>
                  <a:gd name="connsiteX0" fmla="*/ 3236 w 6471"/>
                  <a:gd name="connsiteY0" fmla="*/ 21572 h 21571"/>
                  <a:gd name="connsiteX1" fmla="*/ 0 w 6471"/>
                  <a:gd name="connsiteY1" fmla="*/ 18336 h 21571"/>
                  <a:gd name="connsiteX2" fmla="*/ 0 w 6471"/>
                  <a:gd name="connsiteY2" fmla="*/ 3236 h 21571"/>
                  <a:gd name="connsiteX3" fmla="*/ 3236 w 6471"/>
                  <a:gd name="connsiteY3" fmla="*/ 0 h 21571"/>
                  <a:gd name="connsiteX4" fmla="*/ 6472 w 6471"/>
                  <a:gd name="connsiteY4" fmla="*/ 3236 h 21571"/>
                  <a:gd name="connsiteX5" fmla="*/ 6472 w 6471"/>
                  <a:gd name="connsiteY5" fmla="*/ 18336 h 21571"/>
                  <a:gd name="connsiteX6" fmla="*/ 3236 w 6471"/>
                  <a:gd name="connsiteY6" fmla="*/ 21572 h 21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71" h="21571">
                    <a:moveTo>
                      <a:pt x="3236" y="21572"/>
                    </a:moveTo>
                    <a:cubicBezTo>
                      <a:pt x="1438" y="21572"/>
                      <a:pt x="0" y="20134"/>
                      <a:pt x="0" y="18336"/>
                    </a:cubicBezTo>
                    <a:lnTo>
                      <a:pt x="0" y="3236"/>
                    </a:lnTo>
                    <a:cubicBezTo>
                      <a:pt x="0" y="1438"/>
                      <a:pt x="1438" y="0"/>
                      <a:pt x="3236" y="0"/>
                    </a:cubicBezTo>
                    <a:cubicBezTo>
                      <a:pt x="5034" y="0"/>
                      <a:pt x="6472" y="1438"/>
                      <a:pt x="6472" y="3236"/>
                    </a:cubicBezTo>
                    <a:lnTo>
                      <a:pt x="6472" y="18336"/>
                    </a:lnTo>
                    <a:cubicBezTo>
                      <a:pt x="6352" y="20134"/>
                      <a:pt x="4914" y="21572"/>
                      <a:pt x="3236" y="21572"/>
                    </a:cubicBez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95" name="Freeform: Shape 3994">
                <a:extLst>
                  <a:ext uri="{FF2B5EF4-FFF2-40B4-BE49-F238E27FC236}">
                    <a16:creationId xmlns:a16="http://schemas.microsoft.com/office/drawing/2014/main" id="{AAFDE166-B1A0-FF6A-7266-6976A1486498}"/>
                  </a:ext>
                </a:extLst>
              </p:cNvPr>
              <p:cNvSpPr/>
              <p:nvPr/>
            </p:nvSpPr>
            <p:spPr>
              <a:xfrm>
                <a:off x="4809909" y="1891345"/>
                <a:ext cx="57764" cy="6471"/>
              </a:xfrm>
              <a:custGeom>
                <a:avLst/>
                <a:gdLst>
                  <a:gd name="connsiteX0" fmla="*/ 54528 w 57764"/>
                  <a:gd name="connsiteY0" fmla="*/ 6472 h 6471"/>
                  <a:gd name="connsiteX1" fmla="*/ 3236 w 57764"/>
                  <a:gd name="connsiteY1" fmla="*/ 6472 h 6471"/>
                  <a:gd name="connsiteX2" fmla="*/ 0 w 57764"/>
                  <a:gd name="connsiteY2" fmla="*/ 3236 h 6471"/>
                  <a:gd name="connsiteX3" fmla="*/ 3236 w 57764"/>
                  <a:gd name="connsiteY3" fmla="*/ 0 h 6471"/>
                  <a:gd name="connsiteX4" fmla="*/ 54528 w 57764"/>
                  <a:gd name="connsiteY4" fmla="*/ 0 h 6471"/>
                  <a:gd name="connsiteX5" fmla="*/ 57764 w 57764"/>
                  <a:gd name="connsiteY5" fmla="*/ 3236 h 6471"/>
                  <a:gd name="connsiteX6" fmla="*/ 54528 w 57764"/>
                  <a:gd name="connsiteY6" fmla="*/ 6472 h 6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764" h="6471">
                    <a:moveTo>
                      <a:pt x="54528" y="6472"/>
                    </a:moveTo>
                    <a:lnTo>
                      <a:pt x="3236" y="6472"/>
                    </a:lnTo>
                    <a:cubicBezTo>
                      <a:pt x="1438" y="6472"/>
                      <a:pt x="0" y="5033"/>
                      <a:pt x="0" y="3236"/>
                    </a:cubicBezTo>
                    <a:cubicBezTo>
                      <a:pt x="0" y="1438"/>
                      <a:pt x="1438" y="0"/>
                      <a:pt x="3236" y="0"/>
                    </a:cubicBezTo>
                    <a:lnTo>
                      <a:pt x="54528" y="0"/>
                    </a:lnTo>
                    <a:cubicBezTo>
                      <a:pt x="56326" y="0"/>
                      <a:pt x="57764" y="1438"/>
                      <a:pt x="57764" y="3236"/>
                    </a:cubicBezTo>
                    <a:cubicBezTo>
                      <a:pt x="57764" y="5033"/>
                      <a:pt x="56326" y="6472"/>
                      <a:pt x="54528" y="6472"/>
                    </a:cubicBez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96" name="Freeform: Shape 3995">
                <a:extLst>
                  <a:ext uri="{FF2B5EF4-FFF2-40B4-BE49-F238E27FC236}">
                    <a16:creationId xmlns:a16="http://schemas.microsoft.com/office/drawing/2014/main" id="{7972EFC0-F9B9-CAC5-5366-44247CD11AA9}"/>
                  </a:ext>
                </a:extLst>
              </p:cNvPr>
              <p:cNvSpPr/>
              <p:nvPr/>
            </p:nvSpPr>
            <p:spPr>
              <a:xfrm>
                <a:off x="4814403" y="1891764"/>
                <a:ext cx="17017" cy="17077"/>
              </a:xfrm>
              <a:custGeom>
                <a:avLst/>
                <a:gdLst>
                  <a:gd name="connsiteX0" fmla="*/ 3176 w 17017"/>
                  <a:gd name="connsiteY0" fmla="*/ 17078 h 17077"/>
                  <a:gd name="connsiteX1" fmla="*/ 899 w 17017"/>
                  <a:gd name="connsiteY1" fmla="*/ 16119 h 17077"/>
                  <a:gd name="connsiteX2" fmla="*/ 899 w 17017"/>
                  <a:gd name="connsiteY2" fmla="*/ 11565 h 17077"/>
                  <a:gd name="connsiteX3" fmla="*/ 11565 w 17017"/>
                  <a:gd name="connsiteY3" fmla="*/ 899 h 17077"/>
                  <a:gd name="connsiteX4" fmla="*/ 16119 w 17017"/>
                  <a:gd name="connsiteY4" fmla="*/ 899 h 17077"/>
                  <a:gd name="connsiteX5" fmla="*/ 16119 w 17017"/>
                  <a:gd name="connsiteY5" fmla="*/ 5453 h 17077"/>
                  <a:gd name="connsiteX6" fmla="*/ 5453 w 17017"/>
                  <a:gd name="connsiteY6" fmla="*/ 16119 h 17077"/>
                  <a:gd name="connsiteX7" fmla="*/ 3176 w 17017"/>
                  <a:gd name="connsiteY7" fmla="*/ 17078 h 17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17" h="17077">
                    <a:moveTo>
                      <a:pt x="3176" y="17078"/>
                    </a:moveTo>
                    <a:cubicBezTo>
                      <a:pt x="2337" y="17078"/>
                      <a:pt x="1498" y="16718"/>
                      <a:pt x="899" y="16119"/>
                    </a:cubicBezTo>
                    <a:cubicBezTo>
                      <a:pt x="-300" y="14920"/>
                      <a:pt x="-300" y="12883"/>
                      <a:pt x="899" y="11565"/>
                    </a:cubicBezTo>
                    <a:lnTo>
                      <a:pt x="11565" y="899"/>
                    </a:lnTo>
                    <a:cubicBezTo>
                      <a:pt x="12763" y="-300"/>
                      <a:pt x="14800" y="-300"/>
                      <a:pt x="16119" y="899"/>
                    </a:cubicBezTo>
                    <a:cubicBezTo>
                      <a:pt x="17317" y="2097"/>
                      <a:pt x="17317" y="4135"/>
                      <a:pt x="16119" y="5453"/>
                    </a:cubicBezTo>
                    <a:lnTo>
                      <a:pt x="5453" y="16119"/>
                    </a:lnTo>
                    <a:cubicBezTo>
                      <a:pt x="4854" y="16838"/>
                      <a:pt x="4015" y="17078"/>
                      <a:pt x="3176" y="17078"/>
                    </a:cubicBez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97" name="Freeform: Shape 3996">
                <a:extLst>
                  <a:ext uri="{FF2B5EF4-FFF2-40B4-BE49-F238E27FC236}">
                    <a16:creationId xmlns:a16="http://schemas.microsoft.com/office/drawing/2014/main" id="{F994FEEE-0DAC-6366-6482-5DCE490D13B5}"/>
                  </a:ext>
                </a:extLst>
              </p:cNvPr>
              <p:cNvSpPr/>
              <p:nvPr/>
            </p:nvSpPr>
            <p:spPr>
              <a:xfrm>
                <a:off x="4814522" y="1880379"/>
                <a:ext cx="17017" cy="17077"/>
              </a:xfrm>
              <a:custGeom>
                <a:avLst/>
                <a:gdLst>
                  <a:gd name="connsiteX0" fmla="*/ 13842 w 17017"/>
                  <a:gd name="connsiteY0" fmla="*/ 17078 h 17077"/>
                  <a:gd name="connsiteX1" fmla="*/ 11565 w 17017"/>
                  <a:gd name="connsiteY1" fmla="*/ 16119 h 17077"/>
                  <a:gd name="connsiteX2" fmla="*/ 899 w 17017"/>
                  <a:gd name="connsiteY2" fmla="*/ 5453 h 17077"/>
                  <a:gd name="connsiteX3" fmla="*/ 899 w 17017"/>
                  <a:gd name="connsiteY3" fmla="*/ 899 h 17077"/>
                  <a:gd name="connsiteX4" fmla="*/ 5453 w 17017"/>
                  <a:gd name="connsiteY4" fmla="*/ 899 h 17077"/>
                  <a:gd name="connsiteX5" fmla="*/ 16119 w 17017"/>
                  <a:gd name="connsiteY5" fmla="*/ 11565 h 17077"/>
                  <a:gd name="connsiteX6" fmla="*/ 16119 w 17017"/>
                  <a:gd name="connsiteY6" fmla="*/ 16119 h 17077"/>
                  <a:gd name="connsiteX7" fmla="*/ 13842 w 17017"/>
                  <a:gd name="connsiteY7" fmla="*/ 17078 h 17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17" h="17077">
                    <a:moveTo>
                      <a:pt x="13842" y="17078"/>
                    </a:moveTo>
                    <a:cubicBezTo>
                      <a:pt x="13003" y="17078"/>
                      <a:pt x="12164" y="16718"/>
                      <a:pt x="11565" y="16119"/>
                    </a:cubicBezTo>
                    <a:lnTo>
                      <a:pt x="899" y="5453"/>
                    </a:lnTo>
                    <a:cubicBezTo>
                      <a:pt x="-300" y="4254"/>
                      <a:pt x="-300" y="2217"/>
                      <a:pt x="899" y="899"/>
                    </a:cubicBezTo>
                    <a:cubicBezTo>
                      <a:pt x="2097" y="-300"/>
                      <a:pt x="4135" y="-300"/>
                      <a:pt x="5453" y="899"/>
                    </a:cubicBezTo>
                    <a:lnTo>
                      <a:pt x="16119" y="11565"/>
                    </a:lnTo>
                    <a:cubicBezTo>
                      <a:pt x="17317" y="12883"/>
                      <a:pt x="17317" y="14920"/>
                      <a:pt x="16119" y="16119"/>
                    </a:cubicBezTo>
                    <a:cubicBezTo>
                      <a:pt x="15400" y="16718"/>
                      <a:pt x="14681" y="17078"/>
                      <a:pt x="13842" y="17078"/>
                    </a:cubicBez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98" name="Freeform: Shape 3997">
                <a:extLst>
                  <a:ext uri="{FF2B5EF4-FFF2-40B4-BE49-F238E27FC236}">
                    <a16:creationId xmlns:a16="http://schemas.microsoft.com/office/drawing/2014/main" id="{3DC599BD-215D-33EB-33C4-C9C868BBE83F}"/>
                  </a:ext>
                </a:extLst>
              </p:cNvPr>
              <p:cNvSpPr/>
              <p:nvPr/>
            </p:nvSpPr>
            <p:spPr>
              <a:xfrm>
                <a:off x="4825069" y="1891405"/>
                <a:ext cx="42753" cy="42723"/>
              </a:xfrm>
              <a:custGeom>
                <a:avLst/>
                <a:gdLst>
                  <a:gd name="connsiteX0" fmla="*/ 3176 w 42753"/>
                  <a:gd name="connsiteY0" fmla="*/ 42724 h 42723"/>
                  <a:gd name="connsiteX1" fmla="*/ 899 w 42753"/>
                  <a:gd name="connsiteY1" fmla="*/ 41765 h 42723"/>
                  <a:gd name="connsiteX2" fmla="*/ 899 w 42753"/>
                  <a:gd name="connsiteY2" fmla="*/ 37211 h 42723"/>
                  <a:gd name="connsiteX3" fmla="*/ 37211 w 42753"/>
                  <a:gd name="connsiteY3" fmla="*/ 899 h 42723"/>
                  <a:gd name="connsiteX4" fmla="*/ 41765 w 42753"/>
                  <a:gd name="connsiteY4" fmla="*/ 899 h 42723"/>
                  <a:gd name="connsiteX5" fmla="*/ 41765 w 42753"/>
                  <a:gd name="connsiteY5" fmla="*/ 5453 h 42723"/>
                  <a:gd name="connsiteX6" fmla="*/ 5453 w 42753"/>
                  <a:gd name="connsiteY6" fmla="*/ 41765 h 42723"/>
                  <a:gd name="connsiteX7" fmla="*/ 3176 w 42753"/>
                  <a:gd name="connsiteY7" fmla="*/ 42724 h 42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53" h="42723">
                    <a:moveTo>
                      <a:pt x="3176" y="42724"/>
                    </a:moveTo>
                    <a:cubicBezTo>
                      <a:pt x="2337" y="42724"/>
                      <a:pt x="1498" y="42484"/>
                      <a:pt x="899" y="41765"/>
                    </a:cubicBezTo>
                    <a:cubicBezTo>
                      <a:pt x="-300" y="40567"/>
                      <a:pt x="-300" y="38529"/>
                      <a:pt x="899" y="37211"/>
                    </a:cubicBezTo>
                    <a:lnTo>
                      <a:pt x="37211" y="899"/>
                    </a:lnTo>
                    <a:cubicBezTo>
                      <a:pt x="38410" y="-300"/>
                      <a:pt x="40447" y="-300"/>
                      <a:pt x="41765" y="899"/>
                    </a:cubicBezTo>
                    <a:cubicBezTo>
                      <a:pt x="43083" y="2097"/>
                      <a:pt x="43083" y="4254"/>
                      <a:pt x="41765" y="5453"/>
                    </a:cubicBezTo>
                    <a:lnTo>
                      <a:pt x="5453" y="41765"/>
                    </a:lnTo>
                    <a:cubicBezTo>
                      <a:pt x="4734" y="42364"/>
                      <a:pt x="4015" y="42724"/>
                      <a:pt x="3176" y="42724"/>
                    </a:cubicBez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99" name="Freeform: Shape 3998">
                <a:extLst>
                  <a:ext uri="{FF2B5EF4-FFF2-40B4-BE49-F238E27FC236}">
                    <a16:creationId xmlns:a16="http://schemas.microsoft.com/office/drawing/2014/main" id="{C09CAAEB-6C6D-10CC-EFBA-2B01E466FD0E}"/>
                  </a:ext>
                </a:extLst>
              </p:cNvPr>
              <p:cNvSpPr/>
              <p:nvPr/>
            </p:nvSpPr>
            <p:spPr>
              <a:xfrm>
                <a:off x="4836034" y="1917231"/>
                <a:ext cx="6471" cy="21571"/>
              </a:xfrm>
              <a:custGeom>
                <a:avLst/>
                <a:gdLst>
                  <a:gd name="connsiteX0" fmla="*/ 3236 w 6471"/>
                  <a:gd name="connsiteY0" fmla="*/ 21572 h 21571"/>
                  <a:gd name="connsiteX1" fmla="*/ 0 w 6471"/>
                  <a:gd name="connsiteY1" fmla="*/ 18336 h 21571"/>
                  <a:gd name="connsiteX2" fmla="*/ 0 w 6471"/>
                  <a:gd name="connsiteY2" fmla="*/ 3236 h 21571"/>
                  <a:gd name="connsiteX3" fmla="*/ 3236 w 6471"/>
                  <a:gd name="connsiteY3" fmla="*/ 0 h 21571"/>
                  <a:gd name="connsiteX4" fmla="*/ 6472 w 6471"/>
                  <a:gd name="connsiteY4" fmla="*/ 3236 h 21571"/>
                  <a:gd name="connsiteX5" fmla="*/ 6472 w 6471"/>
                  <a:gd name="connsiteY5" fmla="*/ 18336 h 21571"/>
                  <a:gd name="connsiteX6" fmla="*/ 3236 w 6471"/>
                  <a:gd name="connsiteY6" fmla="*/ 21572 h 21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71" h="21571">
                    <a:moveTo>
                      <a:pt x="3236" y="21572"/>
                    </a:moveTo>
                    <a:cubicBezTo>
                      <a:pt x="1438" y="21572"/>
                      <a:pt x="0" y="20134"/>
                      <a:pt x="0" y="18336"/>
                    </a:cubicBezTo>
                    <a:lnTo>
                      <a:pt x="0" y="3236"/>
                    </a:lnTo>
                    <a:cubicBezTo>
                      <a:pt x="0" y="1438"/>
                      <a:pt x="1438" y="0"/>
                      <a:pt x="3236" y="0"/>
                    </a:cubicBezTo>
                    <a:cubicBezTo>
                      <a:pt x="5034" y="0"/>
                      <a:pt x="6472" y="1438"/>
                      <a:pt x="6472" y="3236"/>
                    </a:cubicBezTo>
                    <a:lnTo>
                      <a:pt x="6472" y="18336"/>
                    </a:lnTo>
                    <a:cubicBezTo>
                      <a:pt x="6352" y="20134"/>
                      <a:pt x="4914" y="21572"/>
                      <a:pt x="3236" y="21572"/>
                    </a:cubicBez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00" name="Freeform: Shape 3999">
                <a:extLst>
                  <a:ext uri="{FF2B5EF4-FFF2-40B4-BE49-F238E27FC236}">
                    <a16:creationId xmlns:a16="http://schemas.microsoft.com/office/drawing/2014/main" id="{9DE7521D-BA03-F403-9F15-54237367DDC7}"/>
                  </a:ext>
                </a:extLst>
              </p:cNvPr>
              <p:cNvSpPr/>
              <p:nvPr/>
            </p:nvSpPr>
            <p:spPr>
              <a:xfrm>
                <a:off x="4820335" y="1916632"/>
                <a:ext cx="21571" cy="6471"/>
              </a:xfrm>
              <a:custGeom>
                <a:avLst/>
                <a:gdLst>
                  <a:gd name="connsiteX0" fmla="*/ 18336 w 21571"/>
                  <a:gd name="connsiteY0" fmla="*/ 6472 h 6471"/>
                  <a:gd name="connsiteX1" fmla="*/ 3236 w 21571"/>
                  <a:gd name="connsiteY1" fmla="*/ 6472 h 6471"/>
                  <a:gd name="connsiteX2" fmla="*/ 0 w 21571"/>
                  <a:gd name="connsiteY2" fmla="*/ 3236 h 6471"/>
                  <a:gd name="connsiteX3" fmla="*/ 3236 w 21571"/>
                  <a:gd name="connsiteY3" fmla="*/ 0 h 6471"/>
                  <a:gd name="connsiteX4" fmla="*/ 18336 w 21571"/>
                  <a:gd name="connsiteY4" fmla="*/ 0 h 6471"/>
                  <a:gd name="connsiteX5" fmla="*/ 21572 w 21571"/>
                  <a:gd name="connsiteY5" fmla="*/ 3236 h 6471"/>
                  <a:gd name="connsiteX6" fmla="*/ 18336 w 21571"/>
                  <a:gd name="connsiteY6" fmla="*/ 6472 h 6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571" h="6471">
                    <a:moveTo>
                      <a:pt x="18336" y="6472"/>
                    </a:moveTo>
                    <a:lnTo>
                      <a:pt x="3236" y="6472"/>
                    </a:lnTo>
                    <a:cubicBezTo>
                      <a:pt x="1438" y="6472"/>
                      <a:pt x="0" y="5033"/>
                      <a:pt x="0" y="3236"/>
                    </a:cubicBezTo>
                    <a:cubicBezTo>
                      <a:pt x="0" y="1438"/>
                      <a:pt x="1438" y="0"/>
                      <a:pt x="3236" y="0"/>
                    </a:cubicBezTo>
                    <a:lnTo>
                      <a:pt x="18336" y="0"/>
                    </a:lnTo>
                    <a:cubicBezTo>
                      <a:pt x="20133" y="0"/>
                      <a:pt x="21572" y="1438"/>
                      <a:pt x="21572" y="3236"/>
                    </a:cubicBezTo>
                    <a:cubicBezTo>
                      <a:pt x="21452" y="5033"/>
                      <a:pt x="20133" y="6472"/>
                      <a:pt x="18336" y="6472"/>
                    </a:cubicBez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01" name="Freeform: Shape 4000">
                <a:extLst>
                  <a:ext uri="{FF2B5EF4-FFF2-40B4-BE49-F238E27FC236}">
                    <a16:creationId xmlns:a16="http://schemas.microsoft.com/office/drawing/2014/main" id="{13B7DC9D-A9E3-CDCD-0B0E-22C99DE172C6}"/>
                  </a:ext>
                </a:extLst>
              </p:cNvPr>
              <p:cNvSpPr/>
              <p:nvPr/>
            </p:nvSpPr>
            <p:spPr>
              <a:xfrm>
                <a:off x="4861201" y="1891345"/>
                <a:ext cx="6471" cy="57764"/>
              </a:xfrm>
              <a:custGeom>
                <a:avLst/>
                <a:gdLst>
                  <a:gd name="connsiteX0" fmla="*/ 3236 w 6471"/>
                  <a:gd name="connsiteY0" fmla="*/ 57764 h 57764"/>
                  <a:gd name="connsiteX1" fmla="*/ 0 w 6471"/>
                  <a:gd name="connsiteY1" fmla="*/ 54528 h 57764"/>
                  <a:gd name="connsiteX2" fmla="*/ 0 w 6471"/>
                  <a:gd name="connsiteY2" fmla="*/ 3236 h 57764"/>
                  <a:gd name="connsiteX3" fmla="*/ 3236 w 6471"/>
                  <a:gd name="connsiteY3" fmla="*/ 0 h 57764"/>
                  <a:gd name="connsiteX4" fmla="*/ 6472 w 6471"/>
                  <a:gd name="connsiteY4" fmla="*/ 3236 h 57764"/>
                  <a:gd name="connsiteX5" fmla="*/ 6472 w 6471"/>
                  <a:gd name="connsiteY5" fmla="*/ 54528 h 57764"/>
                  <a:gd name="connsiteX6" fmla="*/ 3236 w 6471"/>
                  <a:gd name="connsiteY6" fmla="*/ 57764 h 57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71" h="57764">
                    <a:moveTo>
                      <a:pt x="3236" y="57764"/>
                    </a:moveTo>
                    <a:cubicBezTo>
                      <a:pt x="1438" y="57764"/>
                      <a:pt x="0" y="56326"/>
                      <a:pt x="0" y="54528"/>
                    </a:cubicBezTo>
                    <a:lnTo>
                      <a:pt x="0" y="3236"/>
                    </a:lnTo>
                    <a:cubicBezTo>
                      <a:pt x="0" y="1438"/>
                      <a:pt x="1438" y="0"/>
                      <a:pt x="3236" y="0"/>
                    </a:cubicBezTo>
                    <a:cubicBezTo>
                      <a:pt x="5033" y="0"/>
                      <a:pt x="6472" y="1438"/>
                      <a:pt x="6472" y="3236"/>
                    </a:cubicBezTo>
                    <a:lnTo>
                      <a:pt x="6472" y="54528"/>
                    </a:lnTo>
                    <a:cubicBezTo>
                      <a:pt x="6472" y="56326"/>
                      <a:pt x="5033" y="57764"/>
                      <a:pt x="3236" y="57764"/>
                    </a:cubicBez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02" name="Freeform: Shape 4001">
                <a:extLst>
                  <a:ext uri="{FF2B5EF4-FFF2-40B4-BE49-F238E27FC236}">
                    <a16:creationId xmlns:a16="http://schemas.microsoft.com/office/drawing/2014/main" id="{42E5D4B8-5EE5-722D-E725-F1682F9EE63F}"/>
                  </a:ext>
                </a:extLst>
              </p:cNvPr>
              <p:cNvSpPr/>
              <p:nvPr/>
            </p:nvSpPr>
            <p:spPr>
              <a:xfrm>
                <a:off x="4861740" y="1927507"/>
                <a:ext cx="17063" cy="17167"/>
              </a:xfrm>
              <a:custGeom>
                <a:avLst/>
                <a:gdLst>
                  <a:gd name="connsiteX0" fmla="*/ 13842 w 17063"/>
                  <a:gd name="connsiteY0" fmla="*/ 17167 h 17167"/>
                  <a:gd name="connsiteX1" fmla="*/ 11565 w 17063"/>
                  <a:gd name="connsiteY1" fmla="*/ 16209 h 17167"/>
                  <a:gd name="connsiteX2" fmla="*/ 899 w 17063"/>
                  <a:gd name="connsiteY2" fmla="*/ 5543 h 17167"/>
                  <a:gd name="connsiteX3" fmla="*/ 899 w 17063"/>
                  <a:gd name="connsiteY3" fmla="*/ 989 h 17167"/>
                  <a:gd name="connsiteX4" fmla="*/ 5453 w 17063"/>
                  <a:gd name="connsiteY4" fmla="*/ 989 h 17167"/>
                  <a:gd name="connsiteX5" fmla="*/ 16119 w 17063"/>
                  <a:gd name="connsiteY5" fmla="*/ 11655 h 17167"/>
                  <a:gd name="connsiteX6" fmla="*/ 16119 w 17063"/>
                  <a:gd name="connsiteY6" fmla="*/ 16209 h 17167"/>
                  <a:gd name="connsiteX7" fmla="*/ 13842 w 17063"/>
                  <a:gd name="connsiteY7" fmla="*/ 17167 h 17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63" h="17167">
                    <a:moveTo>
                      <a:pt x="13842" y="17167"/>
                    </a:moveTo>
                    <a:cubicBezTo>
                      <a:pt x="13003" y="17167"/>
                      <a:pt x="12164" y="16808"/>
                      <a:pt x="11565" y="16209"/>
                    </a:cubicBezTo>
                    <a:lnTo>
                      <a:pt x="899" y="5543"/>
                    </a:lnTo>
                    <a:cubicBezTo>
                      <a:pt x="-300" y="4344"/>
                      <a:pt x="-300" y="2307"/>
                      <a:pt x="899" y="989"/>
                    </a:cubicBezTo>
                    <a:cubicBezTo>
                      <a:pt x="2097" y="-330"/>
                      <a:pt x="4134" y="-330"/>
                      <a:pt x="5453" y="989"/>
                    </a:cubicBezTo>
                    <a:lnTo>
                      <a:pt x="16119" y="11655"/>
                    </a:lnTo>
                    <a:cubicBezTo>
                      <a:pt x="17317" y="12853"/>
                      <a:pt x="17437" y="14890"/>
                      <a:pt x="16119" y="16209"/>
                    </a:cubicBezTo>
                    <a:cubicBezTo>
                      <a:pt x="15520" y="16808"/>
                      <a:pt x="14681" y="17167"/>
                      <a:pt x="13842" y="17167"/>
                    </a:cubicBez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03" name="Freeform: Shape 4002">
                <a:extLst>
                  <a:ext uri="{FF2B5EF4-FFF2-40B4-BE49-F238E27FC236}">
                    <a16:creationId xmlns:a16="http://schemas.microsoft.com/office/drawing/2014/main" id="{BC3E503A-8B18-DCA9-01A5-0E14101EED31}"/>
                  </a:ext>
                </a:extLst>
              </p:cNvPr>
              <p:cNvSpPr/>
              <p:nvPr/>
            </p:nvSpPr>
            <p:spPr>
              <a:xfrm>
                <a:off x="4850190" y="1927597"/>
                <a:ext cx="17063" cy="17077"/>
              </a:xfrm>
              <a:custGeom>
                <a:avLst/>
                <a:gdLst>
                  <a:gd name="connsiteX0" fmla="*/ 3221 w 17063"/>
                  <a:gd name="connsiteY0" fmla="*/ 17078 h 17077"/>
                  <a:gd name="connsiteX1" fmla="*/ 944 w 17063"/>
                  <a:gd name="connsiteY1" fmla="*/ 16119 h 17077"/>
                  <a:gd name="connsiteX2" fmla="*/ 944 w 17063"/>
                  <a:gd name="connsiteY2" fmla="*/ 11565 h 17077"/>
                  <a:gd name="connsiteX3" fmla="*/ 11610 w 17063"/>
                  <a:gd name="connsiteY3" fmla="*/ 899 h 17077"/>
                  <a:gd name="connsiteX4" fmla="*/ 16164 w 17063"/>
                  <a:gd name="connsiteY4" fmla="*/ 899 h 17077"/>
                  <a:gd name="connsiteX5" fmla="*/ 16164 w 17063"/>
                  <a:gd name="connsiteY5" fmla="*/ 5453 h 17077"/>
                  <a:gd name="connsiteX6" fmla="*/ 5498 w 17063"/>
                  <a:gd name="connsiteY6" fmla="*/ 16119 h 17077"/>
                  <a:gd name="connsiteX7" fmla="*/ 3221 w 17063"/>
                  <a:gd name="connsiteY7" fmla="*/ 17078 h 17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63" h="17077">
                    <a:moveTo>
                      <a:pt x="3221" y="17078"/>
                    </a:moveTo>
                    <a:cubicBezTo>
                      <a:pt x="2382" y="17078"/>
                      <a:pt x="1543" y="16718"/>
                      <a:pt x="944" y="16119"/>
                    </a:cubicBezTo>
                    <a:cubicBezTo>
                      <a:pt x="-374" y="14920"/>
                      <a:pt x="-254" y="12883"/>
                      <a:pt x="944" y="11565"/>
                    </a:cubicBezTo>
                    <a:lnTo>
                      <a:pt x="11610" y="899"/>
                    </a:lnTo>
                    <a:cubicBezTo>
                      <a:pt x="12929" y="-300"/>
                      <a:pt x="14966" y="-300"/>
                      <a:pt x="16164" y="899"/>
                    </a:cubicBezTo>
                    <a:cubicBezTo>
                      <a:pt x="17363" y="2097"/>
                      <a:pt x="17363" y="4135"/>
                      <a:pt x="16164" y="5453"/>
                    </a:cubicBezTo>
                    <a:lnTo>
                      <a:pt x="5498" y="16119"/>
                    </a:lnTo>
                    <a:cubicBezTo>
                      <a:pt x="4899" y="16718"/>
                      <a:pt x="4060" y="17078"/>
                      <a:pt x="3221" y="17078"/>
                    </a:cubicBez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04" name="Freeform: Shape 4003">
                <a:extLst>
                  <a:ext uri="{FF2B5EF4-FFF2-40B4-BE49-F238E27FC236}">
                    <a16:creationId xmlns:a16="http://schemas.microsoft.com/office/drawing/2014/main" id="{259727D9-4F64-BA5F-11CD-4E922FA6079F}"/>
                  </a:ext>
                </a:extLst>
              </p:cNvPr>
              <p:cNvSpPr/>
              <p:nvPr/>
            </p:nvSpPr>
            <p:spPr>
              <a:xfrm>
                <a:off x="4861261" y="1891405"/>
                <a:ext cx="42663" cy="42723"/>
              </a:xfrm>
              <a:custGeom>
                <a:avLst/>
                <a:gdLst>
                  <a:gd name="connsiteX0" fmla="*/ 39488 w 42663"/>
                  <a:gd name="connsiteY0" fmla="*/ 42724 h 42723"/>
                  <a:gd name="connsiteX1" fmla="*/ 37211 w 42663"/>
                  <a:gd name="connsiteY1" fmla="*/ 41765 h 42723"/>
                  <a:gd name="connsiteX2" fmla="*/ 899 w 42663"/>
                  <a:gd name="connsiteY2" fmla="*/ 5453 h 42723"/>
                  <a:gd name="connsiteX3" fmla="*/ 899 w 42663"/>
                  <a:gd name="connsiteY3" fmla="*/ 899 h 42723"/>
                  <a:gd name="connsiteX4" fmla="*/ 5453 w 42663"/>
                  <a:gd name="connsiteY4" fmla="*/ 899 h 42723"/>
                  <a:gd name="connsiteX5" fmla="*/ 41765 w 42663"/>
                  <a:gd name="connsiteY5" fmla="*/ 37211 h 42723"/>
                  <a:gd name="connsiteX6" fmla="*/ 41765 w 42663"/>
                  <a:gd name="connsiteY6" fmla="*/ 41765 h 42723"/>
                  <a:gd name="connsiteX7" fmla="*/ 39488 w 42663"/>
                  <a:gd name="connsiteY7" fmla="*/ 42724 h 42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663" h="42723">
                    <a:moveTo>
                      <a:pt x="39488" y="42724"/>
                    </a:moveTo>
                    <a:cubicBezTo>
                      <a:pt x="38649" y="42724"/>
                      <a:pt x="37810" y="42484"/>
                      <a:pt x="37211" y="41765"/>
                    </a:cubicBezTo>
                    <a:lnTo>
                      <a:pt x="899" y="5453"/>
                    </a:lnTo>
                    <a:cubicBezTo>
                      <a:pt x="-300" y="4254"/>
                      <a:pt x="-300" y="2217"/>
                      <a:pt x="899" y="899"/>
                    </a:cubicBezTo>
                    <a:cubicBezTo>
                      <a:pt x="2097" y="-300"/>
                      <a:pt x="4135" y="-300"/>
                      <a:pt x="5453" y="899"/>
                    </a:cubicBezTo>
                    <a:lnTo>
                      <a:pt x="41765" y="37211"/>
                    </a:lnTo>
                    <a:cubicBezTo>
                      <a:pt x="42963" y="38410"/>
                      <a:pt x="42963" y="40447"/>
                      <a:pt x="41765" y="41765"/>
                    </a:cubicBezTo>
                    <a:cubicBezTo>
                      <a:pt x="41166" y="42364"/>
                      <a:pt x="40327" y="42724"/>
                      <a:pt x="39488" y="42724"/>
                    </a:cubicBez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05" name="Freeform: Shape 4004">
                <a:extLst>
                  <a:ext uri="{FF2B5EF4-FFF2-40B4-BE49-F238E27FC236}">
                    <a16:creationId xmlns:a16="http://schemas.microsoft.com/office/drawing/2014/main" id="{0FE12BC5-1A8A-56D1-C250-7A5C81874271}"/>
                  </a:ext>
                </a:extLst>
              </p:cNvPr>
              <p:cNvSpPr/>
              <p:nvPr/>
            </p:nvSpPr>
            <p:spPr>
              <a:xfrm>
                <a:off x="4887087" y="1916632"/>
                <a:ext cx="21571" cy="6471"/>
              </a:xfrm>
              <a:custGeom>
                <a:avLst/>
                <a:gdLst>
                  <a:gd name="connsiteX0" fmla="*/ 18336 w 21571"/>
                  <a:gd name="connsiteY0" fmla="*/ 6472 h 6471"/>
                  <a:gd name="connsiteX1" fmla="*/ 3236 w 21571"/>
                  <a:gd name="connsiteY1" fmla="*/ 6472 h 6471"/>
                  <a:gd name="connsiteX2" fmla="*/ 0 w 21571"/>
                  <a:gd name="connsiteY2" fmla="*/ 3236 h 6471"/>
                  <a:gd name="connsiteX3" fmla="*/ 3236 w 21571"/>
                  <a:gd name="connsiteY3" fmla="*/ 0 h 6471"/>
                  <a:gd name="connsiteX4" fmla="*/ 18336 w 21571"/>
                  <a:gd name="connsiteY4" fmla="*/ 0 h 6471"/>
                  <a:gd name="connsiteX5" fmla="*/ 21572 w 21571"/>
                  <a:gd name="connsiteY5" fmla="*/ 3236 h 6471"/>
                  <a:gd name="connsiteX6" fmla="*/ 18336 w 21571"/>
                  <a:gd name="connsiteY6" fmla="*/ 6472 h 6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571" h="6471">
                    <a:moveTo>
                      <a:pt x="18336" y="6472"/>
                    </a:moveTo>
                    <a:lnTo>
                      <a:pt x="3236" y="6472"/>
                    </a:lnTo>
                    <a:cubicBezTo>
                      <a:pt x="1438" y="6472"/>
                      <a:pt x="0" y="5033"/>
                      <a:pt x="0" y="3236"/>
                    </a:cubicBezTo>
                    <a:cubicBezTo>
                      <a:pt x="0" y="1438"/>
                      <a:pt x="1438" y="0"/>
                      <a:pt x="3236" y="0"/>
                    </a:cubicBezTo>
                    <a:lnTo>
                      <a:pt x="18336" y="0"/>
                    </a:lnTo>
                    <a:cubicBezTo>
                      <a:pt x="20133" y="0"/>
                      <a:pt x="21572" y="1438"/>
                      <a:pt x="21572" y="3236"/>
                    </a:cubicBezTo>
                    <a:cubicBezTo>
                      <a:pt x="21572" y="5033"/>
                      <a:pt x="20133" y="6472"/>
                      <a:pt x="18336" y="6472"/>
                    </a:cubicBez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06" name="Freeform: Shape 4005">
                <a:extLst>
                  <a:ext uri="{FF2B5EF4-FFF2-40B4-BE49-F238E27FC236}">
                    <a16:creationId xmlns:a16="http://schemas.microsoft.com/office/drawing/2014/main" id="{EDE166C7-AC4C-4EB6-B939-357996EAD7CE}"/>
                  </a:ext>
                </a:extLst>
              </p:cNvPr>
              <p:cNvSpPr/>
              <p:nvPr/>
            </p:nvSpPr>
            <p:spPr>
              <a:xfrm>
                <a:off x="4886488" y="1917231"/>
                <a:ext cx="6471" cy="21571"/>
              </a:xfrm>
              <a:custGeom>
                <a:avLst/>
                <a:gdLst>
                  <a:gd name="connsiteX0" fmla="*/ 3236 w 6471"/>
                  <a:gd name="connsiteY0" fmla="*/ 21572 h 21571"/>
                  <a:gd name="connsiteX1" fmla="*/ 0 w 6471"/>
                  <a:gd name="connsiteY1" fmla="*/ 18336 h 21571"/>
                  <a:gd name="connsiteX2" fmla="*/ 0 w 6471"/>
                  <a:gd name="connsiteY2" fmla="*/ 3236 h 21571"/>
                  <a:gd name="connsiteX3" fmla="*/ 3236 w 6471"/>
                  <a:gd name="connsiteY3" fmla="*/ 0 h 21571"/>
                  <a:gd name="connsiteX4" fmla="*/ 6472 w 6471"/>
                  <a:gd name="connsiteY4" fmla="*/ 3236 h 21571"/>
                  <a:gd name="connsiteX5" fmla="*/ 6472 w 6471"/>
                  <a:gd name="connsiteY5" fmla="*/ 18336 h 21571"/>
                  <a:gd name="connsiteX6" fmla="*/ 3236 w 6471"/>
                  <a:gd name="connsiteY6" fmla="*/ 21572 h 21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71" h="21571">
                    <a:moveTo>
                      <a:pt x="3236" y="21572"/>
                    </a:moveTo>
                    <a:cubicBezTo>
                      <a:pt x="1438" y="21572"/>
                      <a:pt x="0" y="20134"/>
                      <a:pt x="0" y="18336"/>
                    </a:cubicBezTo>
                    <a:lnTo>
                      <a:pt x="0" y="3236"/>
                    </a:lnTo>
                    <a:cubicBezTo>
                      <a:pt x="0" y="1438"/>
                      <a:pt x="1438" y="0"/>
                      <a:pt x="3236" y="0"/>
                    </a:cubicBezTo>
                    <a:cubicBezTo>
                      <a:pt x="5034" y="0"/>
                      <a:pt x="6472" y="1438"/>
                      <a:pt x="6472" y="3236"/>
                    </a:cubicBezTo>
                    <a:lnTo>
                      <a:pt x="6472" y="18336"/>
                    </a:lnTo>
                    <a:cubicBezTo>
                      <a:pt x="6472" y="20134"/>
                      <a:pt x="5034" y="21572"/>
                      <a:pt x="3236" y="21572"/>
                    </a:cubicBez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07" name="Freeform: Shape 4006">
                <a:extLst>
                  <a:ext uri="{FF2B5EF4-FFF2-40B4-BE49-F238E27FC236}">
                    <a16:creationId xmlns:a16="http://schemas.microsoft.com/office/drawing/2014/main" id="{DBFF6B03-135C-EC9A-C74B-C6E53CA8C216}"/>
                  </a:ext>
                </a:extLst>
              </p:cNvPr>
              <p:cNvSpPr/>
              <p:nvPr/>
            </p:nvSpPr>
            <p:spPr>
              <a:xfrm>
                <a:off x="4861321" y="1891345"/>
                <a:ext cx="57763" cy="6471"/>
              </a:xfrm>
              <a:custGeom>
                <a:avLst/>
                <a:gdLst>
                  <a:gd name="connsiteX0" fmla="*/ 54528 w 57763"/>
                  <a:gd name="connsiteY0" fmla="*/ 6472 h 6471"/>
                  <a:gd name="connsiteX1" fmla="*/ 3236 w 57763"/>
                  <a:gd name="connsiteY1" fmla="*/ 6472 h 6471"/>
                  <a:gd name="connsiteX2" fmla="*/ 0 w 57763"/>
                  <a:gd name="connsiteY2" fmla="*/ 3236 h 6471"/>
                  <a:gd name="connsiteX3" fmla="*/ 3236 w 57763"/>
                  <a:gd name="connsiteY3" fmla="*/ 0 h 6471"/>
                  <a:gd name="connsiteX4" fmla="*/ 54528 w 57763"/>
                  <a:gd name="connsiteY4" fmla="*/ 0 h 6471"/>
                  <a:gd name="connsiteX5" fmla="*/ 57764 w 57763"/>
                  <a:gd name="connsiteY5" fmla="*/ 3236 h 6471"/>
                  <a:gd name="connsiteX6" fmla="*/ 54528 w 57763"/>
                  <a:gd name="connsiteY6" fmla="*/ 6472 h 6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763" h="6471">
                    <a:moveTo>
                      <a:pt x="54528" y="6472"/>
                    </a:moveTo>
                    <a:lnTo>
                      <a:pt x="3236" y="6472"/>
                    </a:lnTo>
                    <a:cubicBezTo>
                      <a:pt x="1438" y="6472"/>
                      <a:pt x="0" y="5033"/>
                      <a:pt x="0" y="3236"/>
                    </a:cubicBezTo>
                    <a:cubicBezTo>
                      <a:pt x="0" y="1438"/>
                      <a:pt x="1438" y="0"/>
                      <a:pt x="3236" y="0"/>
                    </a:cubicBezTo>
                    <a:lnTo>
                      <a:pt x="54528" y="0"/>
                    </a:lnTo>
                    <a:cubicBezTo>
                      <a:pt x="56326" y="0"/>
                      <a:pt x="57764" y="1438"/>
                      <a:pt x="57764" y="3236"/>
                    </a:cubicBezTo>
                    <a:cubicBezTo>
                      <a:pt x="57644" y="5033"/>
                      <a:pt x="56206" y="6472"/>
                      <a:pt x="54528" y="6472"/>
                    </a:cubicBez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08" name="Freeform: Shape 4007">
                <a:extLst>
                  <a:ext uri="{FF2B5EF4-FFF2-40B4-BE49-F238E27FC236}">
                    <a16:creationId xmlns:a16="http://schemas.microsoft.com/office/drawing/2014/main" id="{74A3BFD3-B259-B527-3328-415B418C4F21}"/>
                  </a:ext>
                </a:extLst>
              </p:cNvPr>
              <p:cNvSpPr/>
              <p:nvPr/>
            </p:nvSpPr>
            <p:spPr>
              <a:xfrm>
                <a:off x="4897454" y="1880379"/>
                <a:ext cx="17017" cy="17077"/>
              </a:xfrm>
              <a:custGeom>
                <a:avLst/>
                <a:gdLst>
                  <a:gd name="connsiteX0" fmla="*/ 3176 w 17017"/>
                  <a:gd name="connsiteY0" fmla="*/ 17078 h 17077"/>
                  <a:gd name="connsiteX1" fmla="*/ 899 w 17017"/>
                  <a:gd name="connsiteY1" fmla="*/ 16119 h 17077"/>
                  <a:gd name="connsiteX2" fmla="*/ 899 w 17017"/>
                  <a:gd name="connsiteY2" fmla="*/ 11565 h 17077"/>
                  <a:gd name="connsiteX3" fmla="*/ 11565 w 17017"/>
                  <a:gd name="connsiteY3" fmla="*/ 899 h 17077"/>
                  <a:gd name="connsiteX4" fmla="*/ 16119 w 17017"/>
                  <a:gd name="connsiteY4" fmla="*/ 899 h 17077"/>
                  <a:gd name="connsiteX5" fmla="*/ 16119 w 17017"/>
                  <a:gd name="connsiteY5" fmla="*/ 5453 h 17077"/>
                  <a:gd name="connsiteX6" fmla="*/ 5453 w 17017"/>
                  <a:gd name="connsiteY6" fmla="*/ 16119 h 17077"/>
                  <a:gd name="connsiteX7" fmla="*/ 3176 w 17017"/>
                  <a:gd name="connsiteY7" fmla="*/ 17078 h 17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17" h="17077">
                    <a:moveTo>
                      <a:pt x="3176" y="17078"/>
                    </a:moveTo>
                    <a:cubicBezTo>
                      <a:pt x="2337" y="17078"/>
                      <a:pt x="1498" y="16718"/>
                      <a:pt x="899" y="16119"/>
                    </a:cubicBezTo>
                    <a:cubicBezTo>
                      <a:pt x="-300" y="14920"/>
                      <a:pt x="-300" y="12883"/>
                      <a:pt x="899" y="11565"/>
                    </a:cubicBezTo>
                    <a:lnTo>
                      <a:pt x="11565" y="899"/>
                    </a:lnTo>
                    <a:cubicBezTo>
                      <a:pt x="12763" y="-300"/>
                      <a:pt x="14801" y="-300"/>
                      <a:pt x="16119" y="899"/>
                    </a:cubicBezTo>
                    <a:cubicBezTo>
                      <a:pt x="17317" y="2097"/>
                      <a:pt x="17317" y="4135"/>
                      <a:pt x="16119" y="5453"/>
                    </a:cubicBezTo>
                    <a:lnTo>
                      <a:pt x="5453" y="16119"/>
                    </a:lnTo>
                    <a:cubicBezTo>
                      <a:pt x="4854" y="16718"/>
                      <a:pt x="4015" y="17078"/>
                      <a:pt x="3176" y="17078"/>
                    </a:cubicBez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09" name="Freeform: Shape 4008">
                <a:extLst>
                  <a:ext uri="{FF2B5EF4-FFF2-40B4-BE49-F238E27FC236}">
                    <a16:creationId xmlns:a16="http://schemas.microsoft.com/office/drawing/2014/main" id="{093B29FD-346E-BAA1-9658-CBBECCD48864}"/>
                  </a:ext>
                </a:extLst>
              </p:cNvPr>
              <p:cNvSpPr/>
              <p:nvPr/>
            </p:nvSpPr>
            <p:spPr>
              <a:xfrm>
                <a:off x="4897454" y="1891764"/>
                <a:ext cx="17017" cy="17077"/>
              </a:xfrm>
              <a:custGeom>
                <a:avLst/>
                <a:gdLst>
                  <a:gd name="connsiteX0" fmla="*/ 13842 w 17017"/>
                  <a:gd name="connsiteY0" fmla="*/ 17078 h 17077"/>
                  <a:gd name="connsiteX1" fmla="*/ 11565 w 17017"/>
                  <a:gd name="connsiteY1" fmla="*/ 16119 h 17077"/>
                  <a:gd name="connsiteX2" fmla="*/ 899 w 17017"/>
                  <a:gd name="connsiteY2" fmla="*/ 5453 h 17077"/>
                  <a:gd name="connsiteX3" fmla="*/ 899 w 17017"/>
                  <a:gd name="connsiteY3" fmla="*/ 899 h 17077"/>
                  <a:gd name="connsiteX4" fmla="*/ 5453 w 17017"/>
                  <a:gd name="connsiteY4" fmla="*/ 899 h 17077"/>
                  <a:gd name="connsiteX5" fmla="*/ 16119 w 17017"/>
                  <a:gd name="connsiteY5" fmla="*/ 11565 h 17077"/>
                  <a:gd name="connsiteX6" fmla="*/ 16119 w 17017"/>
                  <a:gd name="connsiteY6" fmla="*/ 16119 h 17077"/>
                  <a:gd name="connsiteX7" fmla="*/ 13842 w 17017"/>
                  <a:gd name="connsiteY7" fmla="*/ 17078 h 17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17" h="17077">
                    <a:moveTo>
                      <a:pt x="13842" y="17078"/>
                    </a:moveTo>
                    <a:cubicBezTo>
                      <a:pt x="13003" y="17078"/>
                      <a:pt x="12164" y="16838"/>
                      <a:pt x="11565" y="16119"/>
                    </a:cubicBezTo>
                    <a:lnTo>
                      <a:pt x="899" y="5453"/>
                    </a:lnTo>
                    <a:cubicBezTo>
                      <a:pt x="-300" y="4254"/>
                      <a:pt x="-300" y="2217"/>
                      <a:pt x="899" y="899"/>
                    </a:cubicBezTo>
                    <a:cubicBezTo>
                      <a:pt x="2097" y="-300"/>
                      <a:pt x="4254" y="-300"/>
                      <a:pt x="5453" y="899"/>
                    </a:cubicBezTo>
                    <a:lnTo>
                      <a:pt x="16119" y="11565"/>
                    </a:lnTo>
                    <a:cubicBezTo>
                      <a:pt x="17317" y="12763"/>
                      <a:pt x="17317" y="14801"/>
                      <a:pt x="16119" y="16119"/>
                    </a:cubicBezTo>
                    <a:cubicBezTo>
                      <a:pt x="15520" y="16838"/>
                      <a:pt x="14681" y="17078"/>
                      <a:pt x="13842" y="17078"/>
                    </a:cubicBez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10" name="Freeform: Shape 4009">
                <a:extLst>
                  <a:ext uri="{FF2B5EF4-FFF2-40B4-BE49-F238E27FC236}">
                    <a16:creationId xmlns:a16="http://schemas.microsoft.com/office/drawing/2014/main" id="{2E3DE160-3BB3-C554-E151-8E34D9E1D561}"/>
                  </a:ext>
                </a:extLst>
              </p:cNvPr>
              <p:cNvSpPr/>
              <p:nvPr/>
            </p:nvSpPr>
            <p:spPr>
              <a:xfrm>
                <a:off x="4861261" y="1855092"/>
                <a:ext cx="42663" cy="42723"/>
              </a:xfrm>
              <a:custGeom>
                <a:avLst/>
                <a:gdLst>
                  <a:gd name="connsiteX0" fmla="*/ 3176 w 42663"/>
                  <a:gd name="connsiteY0" fmla="*/ 42724 h 42723"/>
                  <a:gd name="connsiteX1" fmla="*/ 899 w 42663"/>
                  <a:gd name="connsiteY1" fmla="*/ 41765 h 42723"/>
                  <a:gd name="connsiteX2" fmla="*/ 899 w 42663"/>
                  <a:gd name="connsiteY2" fmla="*/ 37211 h 42723"/>
                  <a:gd name="connsiteX3" fmla="*/ 37211 w 42663"/>
                  <a:gd name="connsiteY3" fmla="*/ 899 h 42723"/>
                  <a:gd name="connsiteX4" fmla="*/ 41765 w 42663"/>
                  <a:gd name="connsiteY4" fmla="*/ 899 h 42723"/>
                  <a:gd name="connsiteX5" fmla="*/ 41765 w 42663"/>
                  <a:gd name="connsiteY5" fmla="*/ 5453 h 42723"/>
                  <a:gd name="connsiteX6" fmla="*/ 5453 w 42663"/>
                  <a:gd name="connsiteY6" fmla="*/ 41765 h 42723"/>
                  <a:gd name="connsiteX7" fmla="*/ 3176 w 42663"/>
                  <a:gd name="connsiteY7" fmla="*/ 42724 h 42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663" h="42723">
                    <a:moveTo>
                      <a:pt x="3176" y="42724"/>
                    </a:moveTo>
                    <a:cubicBezTo>
                      <a:pt x="2337" y="42724"/>
                      <a:pt x="1498" y="42364"/>
                      <a:pt x="899" y="41765"/>
                    </a:cubicBezTo>
                    <a:cubicBezTo>
                      <a:pt x="-300" y="40567"/>
                      <a:pt x="-300" y="38529"/>
                      <a:pt x="899" y="37211"/>
                    </a:cubicBezTo>
                    <a:lnTo>
                      <a:pt x="37211" y="899"/>
                    </a:lnTo>
                    <a:cubicBezTo>
                      <a:pt x="38409" y="-300"/>
                      <a:pt x="40447" y="-300"/>
                      <a:pt x="41765" y="899"/>
                    </a:cubicBezTo>
                    <a:cubicBezTo>
                      <a:pt x="42963" y="2097"/>
                      <a:pt x="42963" y="4135"/>
                      <a:pt x="41765" y="5453"/>
                    </a:cubicBezTo>
                    <a:lnTo>
                      <a:pt x="5453" y="41765"/>
                    </a:lnTo>
                    <a:cubicBezTo>
                      <a:pt x="4854" y="42364"/>
                      <a:pt x="4015" y="42724"/>
                      <a:pt x="3176" y="42724"/>
                    </a:cubicBez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11" name="Freeform: Shape 4010">
                <a:extLst>
                  <a:ext uri="{FF2B5EF4-FFF2-40B4-BE49-F238E27FC236}">
                    <a16:creationId xmlns:a16="http://schemas.microsoft.com/office/drawing/2014/main" id="{884F0819-7BA8-FC6B-0CA1-B3116059DA98}"/>
                  </a:ext>
                </a:extLst>
              </p:cNvPr>
              <p:cNvSpPr/>
              <p:nvPr/>
            </p:nvSpPr>
            <p:spPr>
              <a:xfrm>
                <a:off x="4886488" y="1850359"/>
                <a:ext cx="6471" cy="21571"/>
              </a:xfrm>
              <a:custGeom>
                <a:avLst/>
                <a:gdLst>
                  <a:gd name="connsiteX0" fmla="*/ 3236 w 6471"/>
                  <a:gd name="connsiteY0" fmla="*/ 21572 h 21571"/>
                  <a:gd name="connsiteX1" fmla="*/ 0 w 6471"/>
                  <a:gd name="connsiteY1" fmla="*/ 18336 h 21571"/>
                  <a:gd name="connsiteX2" fmla="*/ 0 w 6471"/>
                  <a:gd name="connsiteY2" fmla="*/ 3236 h 21571"/>
                  <a:gd name="connsiteX3" fmla="*/ 3236 w 6471"/>
                  <a:gd name="connsiteY3" fmla="*/ 0 h 21571"/>
                  <a:gd name="connsiteX4" fmla="*/ 6472 w 6471"/>
                  <a:gd name="connsiteY4" fmla="*/ 3236 h 21571"/>
                  <a:gd name="connsiteX5" fmla="*/ 6472 w 6471"/>
                  <a:gd name="connsiteY5" fmla="*/ 18336 h 21571"/>
                  <a:gd name="connsiteX6" fmla="*/ 3236 w 6471"/>
                  <a:gd name="connsiteY6" fmla="*/ 21572 h 21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71" h="21571">
                    <a:moveTo>
                      <a:pt x="3236" y="21572"/>
                    </a:moveTo>
                    <a:cubicBezTo>
                      <a:pt x="1438" y="21572"/>
                      <a:pt x="0" y="20134"/>
                      <a:pt x="0" y="18336"/>
                    </a:cubicBezTo>
                    <a:lnTo>
                      <a:pt x="0" y="3236"/>
                    </a:lnTo>
                    <a:cubicBezTo>
                      <a:pt x="0" y="1438"/>
                      <a:pt x="1438" y="0"/>
                      <a:pt x="3236" y="0"/>
                    </a:cubicBezTo>
                    <a:cubicBezTo>
                      <a:pt x="5034" y="0"/>
                      <a:pt x="6472" y="1438"/>
                      <a:pt x="6472" y="3236"/>
                    </a:cubicBezTo>
                    <a:lnTo>
                      <a:pt x="6472" y="18336"/>
                    </a:lnTo>
                    <a:cubicBezTo>
                      <a:pt x="6472" y="20134"/>
                      <a:pt x="5034" y="21572"/>
                      <a:pt x="3236" y="21572"/>
                    </a:cubicBez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12" name="Freeform: Shape 4011">
                <a:extLst>
                  <a:ext uri="{FF2B5EF4-FFF2-40B4-BE49-F238E27FC236}">
                    <a16:creationId xmlns:a16="http://schemas.microsoft.com/office/drawing/2014/main" id="{85C7AC2D-6C06-F490-1C03-29DDA939B517}"/>
                  </a:ext>
                </a:extLst>
              </p:cNvPr>
              <p:cNvSpPr/>
              <p:nvPr/>
            </p:nvSpPr>
            <p:spPr>
              <a:xfrm>
                <a:off x="4887087" y="1866058"/>
                <a:ext cx="21571" cy="6471"/>
              </a:xfrm>
              <a:custGeom>
                <a:avLst/>
                <a:gdLst>
                  <a:gd name="connsiteX0" fmla="*/ 18336 w 21571"/>
                  <a:gd name="connsiteY0" fmla="*/ 6472 h 6471"/>
                  <a:gd name="connsiteX1" fmla="*/ 3236 w 21571"/>
                  <a:gd name="connsiteY1" fmla="*/ 6472 h 6471"/>
                  <a:gd name="connsiteX2" fmla="*/ 0 w 21571"/>
                  <a:gd name="connsiteY2" fmla="*/ 3236 h 6471"/>
                  <a:gd name="connsiteX3" fmla="*/ 3236 w 21571"/>
                  <a:gd name="connsiteY3" fmla="*/ 0 h 6471"/>
                  <a:gd name="connsiteX4" fmla="*/ 18336 w 21571"/>
                  <a:gd name="connsiteY4" fmla="*/ 0 h 6471"/>
                  <a:gd name="connsiteX5" fmla="*/ 21572 w 21571"/>
                  <a:gd name="connsiteY5" fmla="*/ 3236 h 6471"/>
                  <a:gd name="connsiteX6" fmla="*/ 18336 w 21571"/>
                  <a:gd name="connsiteY6" fmla="*/ 6472 h 6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571" h="6471">
                    <a:moveTo>
                      <a:pt x="18336" y="6472"/>
                    </a:moveTo>
                    <a:lnTo>
                      <a:pt x="3236" y="6472"/>
                    </a:lnTo>
                    <a:cubicBezTo>
                      <a:pt x="1438" y="6472"/>
                      <a:pt x="0" y="5033"/>
                      <a:pt x="0" y="3236"/>
                    </a:cubicBezTo>
                    <a:cubicBezTo>
                      <a:pt x="0" y="1438"/>
                      <a:pt x="1438" y="0"/>
                      <a:pt x="3236" y="0"/>
                    </a:cubicBezTo>
                    <a:lnTo>
                      <a:pt x="18336" y="0"/>
                    </a:lnTo>
                    <a:cubicBezTo>
                      <a:pt x="20133" y="0"/>
                      <a:pt x="21572" y="1438"/>
                      <a:pt x="21572" y="3236"/>
                    </a:cubicBezTo>
                    <a:cubicBezTo>
                      <a:pt x="21572" y="5033"/>
                      <a:pt x="20133" y="6472"/>
                      <a:pt x="18336" y="6472"/>
                    </a:cubicBez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013" name="Graphic 2">
              <a:extLst>
                <a:ext uri="{FF2B5EF4-FFF2-40B4-BE49-F238E27FC236}">
                  <a16:creationId xmlns:a16="http://schemas.microsoft.com/office/drawing/2014/main" id="{B37DB0B1-A606-02C5-B453-377E1BB7F239}"/>
                </a:ext>
              </a:extLst>
            </p:cNvPr>
            <p:cNvGrpSpPr/>
            <p:nvPr/>
          </p:nvGrpSpPr>
          <p:grpSpPr>
            <a:xfrm>
              <a:off x="5024307" y="1837176"/>
              <a:ext cx="114929" cy="114928"/>
              <a:chOff x="5024307" y="1837176"/>
              <a:chExt cx="114929" cy="114928"/>
            </a:xfrm>
            <a:solidFill>
              <a:srgbClr val="CF2C08"/>
            </a:solidFill>
          </p:grpSpPr>
          <p:grpSp>
            <p:nvGrpSpPr>
              <p:cNvPr id="4014" name="Graphic 2">
                <a:extLst>
                  <a:ext uri="{FF2B5EF4-FFF2-40B4-BE49-F238E27FC236}">
                    <a16:creationId xmlns:a16="http://schemas.microsoft.com/office/drawing/2014/main" id="{902FD2EF-54F5-DAD7-2DB1-ED9CA24890C1}"/>
                  </a:ext>
                </a:extLst>
              </p:cNvPr>
              <p:cNvGrpSpPr/>
              <p:nvPr/>
            </p:nvGrpSpPr>
            <p:grpSpPr>
              <a:xfrm>
                <a:off x="5054148" y="1867017"/>
                <a:ext cx="55127" cy="55127"/>
                <a:chOff x="5054148" y="1867017"/>
                <a:chExt cx="55127" cy="55127"/>
              </a:xfrm>
              <a:solidFill>
                <a:srgbClr val="CF2C08"/>
              </a:solidFill>
            </p:grpSpPr>
            <p:sp>
              <p:nvSpPr>
                <p:cNvPr id="4015" name="Freeform: Shape 4014">
                  <a:extLst>
                    <a:ext uri="{FF2B5EF4-FFF2-40B4-BE49-F238E27FC236}">
                      <a16:creationId xmlns:a16="http://schemas.microsoft.com/office/drawing/2014/main" id="{90A19C41-1578-EEDB-0EFA-87122682C41E}"/>
                    </a:ext>
                  </a:extLst>
                </p:cNvPr>
                <p:cNvSpPr/>
                <p:nvPr/>
              </p:nvSpPr>
              <p:spPr>
                <a:xfrm>
                  <a:off x="5056904" y="1869773"/>
                  <a:ext cx="49614" cy="49614"/>
                </a:xfrm>
                <a:custGeom>
                  <a:avLst/>
                  <a:gdLst>
                    <a:gd name="connsiteX0" fmla="*/ 49615 w 49614"/>
                    <a:gd name="connsiteY0" fmla="*/ 24807 h 49614"/>
                    <a:gd name="connsiteX1" fmla="*/ 24807 w 49614"/>
                    <a:gd name="connsiteY1" fmla="*/ 49615 h 49614"/>
                    <a:gd name="connsiteX2" fmla="*/ 0 w 49614"/>
                    <a:gd name="connsiteY2" fmla="*/ 24807 h 49614"/>
                    <a:gd name="connsiteX3" fmla="*/ 24807 w 49614"/>
                    <a:gd name="connsiteY3" fmla="*/ 0 h 49614"/>
                    <a:gd name="connsiteX4" fmla="*/ 49615 w 49614"/>
                    <a:gd name="connsiteY4" fmla="*/ 24807 h 49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614" h="49614">
                      <a:moveTo>
                        <a:pt x="49615" y="24807"/>
                      </a:moveTo>
                      <a:cubicBezTo>
                        <a:pt x="49615" y="38469"/>
                        <a:pt x="38470" y="49615"/>
                        <a:pt x="24807" y="49615"/>
                      </a:cubicBezTo>
                      <a:cubicBezTo>
                        <a:pt x="11146" y="49615"/>
                        <a:pt x="0" y="38469"/>
                        <a:pt x="0" y="24807"/>
                      </a:cubicBezTo>
                      <a:cubicBezTo>
                        <a:pt x="0" y="11145"/>
                        <a:pt x="11146" y="0"/>
                        <a:pt x="24807" y="0"/>
                      </a:cubicBezTo>
                      <a:cubicBezTo>
                        <a:pt x="38470" y="0"/>
                        <a:pt x="49615" y="11145"/>
                        <a:pt x="49615" y="24807"/>
                      </a:cubicBezTo>
                      <a:close/>
                    </a:path>
                  </a:pathLst>
                </a:custGeom>
                <a:solidFill>
                  <a:srgbClr val="CF2C0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16" name="Freeform: Shape 4015">
                  <a:extLst>
                    <a:ext uri="{FF2B5EF4-FFF2-40B4-BE49-F238E27FC236}">
                      <a16:creationId xmlns:a16="http://schemas.microsoft.com/office/drawing/2014/main" id="{AD012FB6-AD99-68B4-3983-3317D9C005FD}"/>
                    </a:ext>
                  </a:extLst>
                </p:cNvPr>
                <p:cNvSpPr/>
                <p:nvPr/>
              </p:nvSpPr>
              <p:spPr>
                <a:xfrm>
                  <a:off x="5054148" y="1867017"/>
                  <a:ext cx="55127" cy="55127"/>
                </a:xfrm>
                <a:custGeom>
                  <a:avLst/>
                  <a:gdLst>
                    <a:gd name="connsiteX0" fmla="*/ 27564 w 55127"/>
                    <a:gd name="connsiteY0" fmla="*/ 55128 h 55127"/>
                    <a:gd name="connsiteX1" fmla="*/ 0 w 55127"/>
                    <a:gd name="connsiteY1" fmla="*/ 27564 h 55127"/>
                    <a:gd name="connsiteX2" fmla="*/ 27564 w 55127"/>
                    <a:gd name="connsiteY2" fmla="*/ 0 h 55127"/>
                    <a:gd name="connsiteX3" fmla="*/ 55128 w 55127"/>
                    <a:gd name="connsiteY3" fmla="*/ 27564 h 55127"/>
                    <a:gd name="connsiteX4" fmla="*/ 27564 w 55127"/>
                    <a:gd name="connsiteY4" fmla="*/ 55128 h 55127"/>
                    <a:gd name="connsiteX5" fmla="*/ 27564 w 55127"/>
                    <a:gd name="connsiteY5" fmla="*/ 5633 h 55127"/>
                    <a:gd name="connsiteX6" fmla="*/ 5633 w 55127"/>
                    <a:gd name="connsiteY6" fmla="*/ 27564 h 55127"/>
                    <a:gd name="connsiteX7" fmla="*/ 27564 w 55127"/>
                    <a:gd name="connsiteY7" fmla="*/ 49495 h 55127"/>
                    <a:gd name="connsiteX8" fmla="*/ 49615 w 55127"/>
                    <a:gd name="connsiteY8" fmla="*/ 27564 h 55127"/>
                    <a:gd name="connsiteX9" fmla="*/ 27564 w 55127"/>
                    <a:gd name="connsiteY9" fmla="*/ 5633 h 55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5127" h="55127">
                      <a:moveTo>
                        <a:pt x="27564" y="55128"/>
                      </a:moveTo>
                      <a:cubicBezTo>
                        <a:pt x="12344" y="55128"/>
                        <a:pt x="0" y="42784"/>
                        <a:pt x="0" y="27564"/>
                      </a:cubicBezTo>
                      <a:cubicBezTo>
                        <a:pt x="0" y="12344"/>
                        <a:pt x="12344" y="0"/>
                        <a:pt x="27564" y="0"/>
                      </a:cubicBezTo>
                      <a:cubicBezTo>
                        <a:pt x="42784" y="0"/>
                        <a:pt x="55128" y="12344"/>
                        <a:pt x="55128" y="27564"/>
                      </a:cubicBezTo>
                      <a:cubicBezTo>
                        <a:pt x="55128" y="42784"/>
                        <a:pt x="42784" y="55128"/>
                        <a:pt x="27564" y="55128"/>
                      </a:cubicBezTo>
                      <a:close/>
                      <a:moveTo>
                        <a:pt x="27564" y="5633"/>
                      </a:moveTo>
                      <a:cubicBezTo>
                        <a:pt x="15459" y="5633"/>
                        <a:pt x="5633" y="15460"/>
                        <a:pt x="5633" y="27564"/>
                      </a:cubicBezTo>
                      <a:cubicBezTo>
                        <a:pt x="5633" y="39668"/>
                        <a:pt x="15459" y="49495"/>
                        <a:pt x="27564" y="49495"/>
                      </a:cubicBezTo>
                      <a:cubicBezTo>
                        <a:pt x="39668" y="49495"/>
                        <a:pt x="49615" y="39668"/>
                        <a:pt x="49615" y="27564"/>
                      </a:cubicBezTo>
                      <a:cubicBezTo>
                        <a:pt x="49615" y="15460"/>
                        <a:pt x="39668" y="5633"/>
                        <a:pt x="27564" y="5633"/>
                      </a:cubicBezTo>
                      <a:close/>
                    </a:path>
                  </a:pathLst>
                </a:custGeom>
                <a:solidFill>
                  <a:srgbClr val="CF2C0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4017" name="Freeform: Shape 4016">
                <a:extLst>
                  <a:ext uri="{FF2B5EF4-FFF2-40B4-BE49-F238E27FC236}">
                    <a16:creationId xmlns:a16="http://schemas.microsoft.com/office/drawing/2014/main" id="{8BFDC1D2-3575-8107-6BCA-301F1CC9DED5}"/>
                  </a:ext>
                </a:extLst>
              </p:cNvPr>
              <p:cNvSpPr/>
              <p:nvPr/>
            </p:nvSpPr>
            <p:spPr>
              <a:xfrm>
                <a:off x="5078955" y="1925740"/>
                <a:ext cx="5520" cy="26365"/>
              </a:xfrm>
              <a:custGeom>
                <a:avLst/>
                <a:gdLst>
                  <a:gd name="connsiteX0" fmla="*/ 2757 w 5520"/>
                  <a:gd name="connsiteY0" fmla="*/ 26365 h 26365"/>
                  <a:gd name="connsiteX1" fmla="*/ 0 w 5520"/>
                  <a:gd name="connsiteY1" fmla="*/ 23609 h 26365"/>
                  <a:gd name="connsiteX2" fmla="*/ 0 w 5520"/>
                  <a:gd name="connsiteY2" fmla="*/ 2756 h 26365"/>
                  <a:gd name="connsiteX3" fmla="*/ 2757 w 5520"/>
                  <a:gd name="connsiteY3" fmla="*/ 0 h 26365"/>
                  <a:gd name="connsiteX4" fmla="*/ 5513 w 5520"/>
                  <a:gd name="connsiteY4" fmla="*/ 2756 h 26365"/>
                  <a:gd name="connsiteX5" fmla="*/ 5513 w 5520"/>
                  <a:gd name="connsiteY5" fmla="*/ 23609 h 26365"/>
                  <a:gd name="connsiteX6" fmla="*/ 2757 w 5520"/>
                  <a:gd name="connsiteY6" fmla="*/ 26365 h 26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20" h="26365">
                    <a:moveTo>
                      <a:pt x="2757" y="26365"/>
                    </a:moveTo>
                    <a:cubicBezTo>
                      <a:pt x="1198" y="26365"/>
                      <a:pt x="0" y="25167"/>
                      <a:pt x="0" y="23609"/>
                    </a:cubicBezTo>
                    <a:lnTo>
                      <a:pt x="0" y="2756"/>
                    </a:lnTo>
                    <a:cubicBezTo>
                      <a:pt x="0" y="1198"/>
                      <a:pt x="1198" y="0"/>
                      <a:pt x="2757" y="0"/>
                    </a:cubicBezTo>
                    <a:cubicBezTo>
                      <a:pt x="4315" y="0"/>
                      <a:pt x="5513" y="1198"/>
                      <a:pt x="5513" y="2756"/>
                    </a:cubicBezTo>
                    <a:lnTo>
                      <a:pt x="5513" y="23609"/>
                    </a:lnTo>
                    <a:cubicBezTo>
                      <a:pt x="5633" y="25167"/>
                      <a:pt x="4315" y="26365"/>
                      <a:pt x="2757" y="26365"/>
                    </a:cubicBezTo>
                    <a:close/>
                  </a:path>
                </a:pathLst>
              </a:custGeom>
              <a:solidFill>
                <a:srgbClr val="CF2C08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18" name="Freeform: Shape 4017">
                <a:extLst>
                  <a:ext uri="{FF2B5EF4-FFF2-40B4-BE49-F238E27FC236}">
                    <a16:creationId xmlns:a16="http://schemas.microsoft.com/office/drawing/2014/main" id="{6C0F0AE8-2C7B-439E-742E-BEDD603AD0CF}"/>
                  </a:ext>
                </a:extLst>
              </p:cNvPr>
              <p:cNvSpPr/>
              <p:nvPr/>
            </p:nvSpPr>
            <p:spPr>
              <a:xfrm>
                <a:off x="5095973" y="1921066"/>
                <a:ext cx="16033" cy="23728"/>
              </a:xfrm>
              <a:custGeom>
                <a:avLst/>
                <a:gdLst>
                  <a:gd name="connsiteX0" fmla="*/ 13183 w 16033"/>
                  <a:gd name="connsiteY0" fmla="*/ 23729 h 23728"/>
                  <a:gd name="connsiteX1" fmla="*/ 10786 w 16033"/>
                  <a:gd name="connsiteY1" fmla="*/ 22291 h 23728"/>
                  <a:gd name="connsiteX2" fmla="*/ 360 w 16033"/>
                  <a:gd name="connsiteY2" fmla="*/ 4194 h 23728"/>
                  <a:gd name="connsiteX3" fmla="*/ 1438 w 16033"/>
                  <a:gd name="connsiteY3" fmla="*/ 360 h 23728"/>
                  <a:gd name="connsiteX4" fmla="*/ 5273 w 16033"/>
                  <a:gd name="connsiteY4" fmla="*/ 1438 h 23728"/>
                  <a:gd name="connsiteX5" fmla="*/ 15699 w 16033"/>
                  <a:gd name="connsiteY5" fmla="*/ 19534 h 23728"/>
                  <a:gd name="connsiteX6" fmla="*/ 14621 w 16033"/>
                  <a:gd name="connsiteY6" fmla="*/ 23369 h 23728"/>
                  <a:gd name="connsiteX7" fmla="*/ 13183 w 16033"/>
                  <a:gd name="connsiteY7" fmla="*/ 23729 h 23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033" h="23728">
                    <a:moveTo>
                      <a:pt x="13183" y="23729"/>
                    </a:moveTo>
                    <a:cubicBezTo>
                      <a:pt x="12224" y="23729"/>
                      <a:pt x="11265" y="23249"/>
                      <a:pt x="10786" y="22291"/>
                    </a:cubicBezTo>
                    <a:lnTo>
                      <a:pt x="360" y="4194"/>
                    </a:lnTo>
                    <a:cubicBezTo>
                      <a:pt x="-360" y="2876"/>
                      <a:pt x="0" y="1079"/>
                      <a:pt x="1438" y="360"/>
                    </a:cubicBezTo>
                    <a:cubicBezTo>
                      <a:pt x="2757" y="-360"/>
                      <a:pt x="4554" y="0"/>
                      <a:pt x="5273" y="1438"/>
                    </a:cubicBezTo>
                    <a:lnTo>
                      <a:pt x="15699" y="19534"/>
                    </a:lnTo>
                    <a:cubicBezTo>
                      <a:pt x="16418" y="20853"/>
                      <a:pt x="15939" y="22650"/>
                      <a:pt x="14621" y="23369"/>
                    </a:cubicBezTo>
                    <a:cubicBezTo>
                      <a:pt x="14022" y="23609"/>
                      <a:pt x="13662" y="23729"/>
                      <a:pt x="13183" y="23729"/>
                    </a:cubicBezTo>
                    <a:close/>
                  </a:path>
                </a:pathLst>
              </a:custGeom>
              <a:solidFill>
                <a:srgbClr val="CF2C08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19" name="Freeform: Shape 4018">
                <a:extLst>
                  <a:ext uri="{FF2B5EF4-FFF2-40B4-BE49-F238E27FC236}">
                    <a16:creationId xmlns:a16="http://schemas.microsoft.com/office/drawing/2014/main" id="{7EA56ED3-C822-45AE-1D23-0DBA559B9018}"/>
                  </a:ext>
                </a:extLst>
              </p:cNvPr>
              <p:cNvSpPr/>
              <p:nvPr/>
            </p:nvSpPr>
            <p:spPr>
              <a:xfrm>
                <a:off x="5108222" y="1908747"/>
                <a:ext cx="23641" cy="16033"/>
              </a:xfrm>
              <a:custGeom>
                <a:avLst/>
                <a:gdLst>
                  <a:gd name="connsiteX0" fmla="*/ 20947 w 23641"/>
                  <a:gd name="connsiteY0" fmla="*/ 16033 h 16033"/>
                  <a:gd name="connsiteX1" fmla="*/ 19509 w 23641"/>
                  <a:gd name="connsiteY1" fmla="*/ 15674 h 16033"/>
                  <a:gd name="connsiteX2" fmla="*/ 1413 w 23641"/>
                  <a:gd name="connsiteY2" fmla="*/ 5248 h 16033"/>
                  <a:gd name="connsiteX3" fmla="*/ 334 w 23641"/>
                  <a:gd name="connsiteY3" fmla="*/ 1413 h 16033"/>
                  <a:gd name="connsiteX4" fmla="*/ 4169 w 23641"/>
                  <a:gd name="connsiteY4" fmla="*/ 334 h 16033"/>
                  <a:gd name="connsiteX5" fmla="*/ 22265 w 23641"/>
                  <a:gd name="connsiteY5" fmla="*/ 10760 h 16033"/>
                  <a:gd name="connsiteX6" fmla="*/ 23224 w 23641"/>
                  <a:gd name="connsiteY6" fmla="*/ 14595 h 16033"/>
                  <a:gd name="connsiteX7" fmla="*/ 20947 w 23641"/>
                  <a:gd name="connsiteY7" fmla="*/ 16033 h 16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641" h="16033">
                    <a:moveTo>
                      <a:pt x="20947" y="16033"/>
                    </a:moveTo>
                    <a:cubicBezTo>
                      <a:pt x="20468" y="16033"/>
                      <a:pt x="19988" y="15914"/>
                      <a:pt x="19509" y="15674"/>
                    </a:cubicBezTo>
                    <a:lnTo>
                      <a:pt x="1413" y="5248"/>
                    </a:lnTo>
                    <a:cubicBezTo>
                      <a:pt x="94" y="4528"/>
                      <a:pt x="-385" y="2731"/>
                      <a:pt x="334" y="1413"/>
                    </a:cubicBezTo>
                    <a:cubicBezTo>
                      <a:pt x="1173" y="94"/>
                      <a:pt x="2851" y="-385"/>
                      <a:pt x="4169" y="334"/>
                    </a:cubicBezTo>
                    <a:lnTo>
                      <a:pt x="22265" y="10760"/>
                    </a:lnTo>
                    <a:cubicBezTo>
                      <a:pt x="23583" y="11599"/>
                      <a:pt x="24063" y="13277"/>
                      <a:pt x="23224" y="14595"/>
                    </a:cubicBezTo>
                    <a:cubicBezTo>
                      <a:pt x="22864" y="15554"/>
                      <a:pt x="21906" y="16033"/>
                      <a:pt x="20947" y="16033"/>
                    </a:cubicBezTo>
                    <a:close/>
                  </a:path>
                </a:pathLst>
              </a:custGeom>
              <a:solidFill>
                <a:srgbClr val="CF2C08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20" name="Freeform: Shape 4019">
                <a:extLst>
                  <a:ext uri="{FF2B5EF4-FFF2-40B4-BE49-F238E27FC236}">
                    <a16:creationId xmlns:a16="http://schemas.microsoft.com/office/drawing/2014/main" id="{292DE702-8010-A8FC-F5ED-3FBA85AB8490}"/>
                  </a:ext>
                </a:extLst>
              </p:cNvPr>
              <p:cNvSpPr/>
              <p:nvPr/>
            </p:nvSpPr>
            <p:spPr>
              <a:xfrm>
                <a:off x="5112871" y="1891944"/>
                <a:ext cx="26365" cy="5512"/>
              </a:xfrm>
              <a:custGeom>
                <a:avLst/>
                <a:gdLst>
                  <a:gd name="connsiteX0" fmla="*/ 23609 w 26365"/>
                  <a:gd name="connsiteY0" fmla="*/ 5513 h 5512"/>
                  <a:gd name="connsiteX1" fmla="*/ 2757 w 26365"/>
                  <a:gd name="connsiteY1" fmla="*/ 5513 h 5512"/>
                  <a:gd name="connsiteX2" fmla="*/ 0 w 26365"/>
                  <a:gd name="connsiteY2" fmla="*/ 2756 h 5512"/>
                  <a:gd name="connsiteX3" fmla="*/ 2757 w 26365"/>
                  <a:gd name="connsiteY3" fmla="*/ 0 h 5512"/>
                  <a:gd name="connsiteX4" fmla="*/ 23609 w 26365"/>
                  <a:gd name="connsiteY4" fmla="*/ 0 h 5512"/>
                  <a:gd name="connsiteX5" fmla="*/ 26366 w 26365"/>
                  <a:gd name="connsiteY5" fmla="*/ 2756 h 5512"/>
                  <a:gd name="connsiteX6" fmla="*/ 23609 w 26365"/>
                  <a:gd name="connsiteY6" fmla="*/ 5513 h 5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365" h="5512">
                    <a:moveTo>
                      <a:pt x="23609" y="5513"/>
                    </a:moveTo>
                    <a:lnTo>
                      <a:pt x="2757" y="5513"/>
                    </a:lnTo>
                    <a:cubicBezTo>
                      <a:pt x="1198" y="5513"/>
                      <a:pt x="0" y="4194"/>
                      <a:pt x="0" y="2756"/>
                    </a:cubicBezTo>
                    <a:cubicBezTo>
                      <a:pt x="0" y="1198"/>
                      <a:pt x="1198" y="0"/>
                      <a:pt x="2757" y="0"/>
                    </a:cubicBezTo>
                    <a:lnTo>
                      <a:pt x="23609" y="0"/>
                    </a:lnTo>
                    <a:cubicBezTo>
                      <a:pt x="25167" y="0"/>
                      <a:pt x="26366" y="1318"/>
                      <a:pt x="26366" y="2756"/>
                    </a:cubicBezTo>
                    <a:cubicBezTo>
                      <a:pt x="26366" y="4194"/>
                      <a:pt x="25167" y="5513"/>
                      <a:pt x="23609" y="5513"/>
                    </a:cubicBezTo>
                    <a:close/>
                  </a:path>
                </a:pathLst>
              </a:custGeom>
              <a:solidFill>
                <a:srgbClr val="CF2C08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21" name="Freeform: Shape 4020">
                <a:extLst>
                  <a:ext uri="{FF2B5EF4-FFF2-40B4-BE49-F238E27FC236}">
                    <a16:creationId xmlns:a16="http://schemas.microsoft.com/office/drawing/2014/main" id="{9BDC71B8-C2E9-5CB1-6071-808447C1E858}"/>
                  </a:ext>
                </a:extLst>
              </p:cNvPr>
              <p:cNvSpPr/>
              <p:nvPr/>
            </p:nvSpPr>
            <p:spPr>
              <a:xfrm>
                <a:off x="5108317" y="1864380"/>
                <a:ext cx="23786" cy="16058"/>
              </a:xfrm>
              <a:custGeom>
                <a:avLst/>
                <a:gdLst>
                  <a:gd name="connsiteX0" fmla="*/ 2757 w 23786"/>
                  <a:gd name="connsiteY0" fmla="*/ 16059 h 16058"/>
                  <a:gd name="connsiteX1" fmla="*/ 360 w 23786"/>
                  <a:gd name="connsiteY1" fmla="*/ 14621 h 16058"/>
                  <a:gd name="connsiteX2" fmla="*/ 1438 w 23786"/>
                  <a:gd name="connsiteY2" fmla="*/ 10786 h 16058"/>
                  <a:gd name="connsiteX3" fmla="*/ 19534 w 23786"/>
                  <a:gd name="connsiteY3" fmla="*/ 360 h 16058"/>
                  <a:gd name="connsiteX4" fmla="*/ 23369 w 23786"/>
                  <a:gd name="connsiteY4" fmla="*/ 1438 h 16058"/>
                  <a:gd name="connsiteX5" fmla="*/ 22410 w 23786"/>
                  <a:gd name="connsiteY5" fmla="*/ 5273 h 16058"/>
                  <a:gd name="connsiteX6" fmla="*/ 4315 w 23786"/>
                  <a:gd name="connsiteY6" fmla="*/ 15699 h 16058"/>
                  <a:gd name="connsiteX7" fmla="*/ 2757 w 23786"/>
                  <a:gd name="connsiteY7" fmla="*/ 16059 h 16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786" h="16058">
                    <a:moveTo>
                      <a:pt x="2757" y="16059"/>
                    </a:moveTo>
                    <a:cubicBezTo>
                      <a:pt x="1798" y="16059"/>
                      <a:pt x="839" y="15580"/>
                      <a:pt x="360" y="14621"/>
                    </a:cubicBezTo>
                    <a:cubicBezTo>
                      <a:pt x="-360" y="13303"/>
                      <a:pt x="0" y="11625"/>
                      <a:pt x="1438" y="10786"/>
                    </a:cubicBezTo>
                    <a:lnTo>
                      <a:pt x="19534" y="360"/>
                    </a:lnTo>
                    <a:cubicBezTo>
                      <a:pt x="20852" y="-360"/>
                      <a:pt x="22650" y="0"/>
                      <a:pt x="23369" y="1438"/>
                    </a:cubicBezTo>
                    <a:cubicBezTo>
                      <a:pt x="24208" y="2756"/>
                      <a:pt x="23729" y="4554"/>
                      <a:pt x="22410" y="5273"/>
                    </a:cubicBezTo>
                    <a:lnTo>
                      <a:pt x="4315" y="15699"/>
                    </a:lnTo>
                    <a:cubicBezTo>
                      <a:pt x="3715" y="15939"/>
                      <a:pt x="3236" y="16059"/>
                      <a:pt x="2757" y="16059"/>
                    </a:cubicBezTo>
                    <a:close/>
                  </a:path>
                </a:pathLst>
              </a:custGeom>
              <a:solidFill>
                <a:srgbClr val="CF2C08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22" name="Freeform: Shape 4021">
                <a:extLst>
                  <a:ext uri="{FF2B5EF4-FFF2-40B4-BE49-F238E27FC236}">
                    <a16:creationId xmlns:a16="http://schemas.microsoft.com/office/drawing/2014/main" id="{845B18B6-2B14-2E2F-46A3-A7F79EDC5AC8}"/>
                  </a:ext>
                </a:extLst>
              </p:cNvPr>
              <p:cNvSpPr/>
              <p:nvPr/>
            </p:nvSpPr>
            <p:spPr>
              <a:xfrm>
                <a:off x="5095759" y="1844429"/>
                <a:ext cx="16007" cy="23666"/>
              </a:xfrm>
              <a:custGeom>
                <a:avLst/>
                <a:gdLst>
                  <a:gd name="connsiteX0" fmla="*/ 2851 w 16007"/>
                  <a:gd name="connsiteY0" fmla="*/ 23667 h 23666"/>
                  <a:gd name="connsiteX1" fmla="*/ 1413 w 16007"/>
                  <a:gd name="connsiteY1" fmla="*/ 23307 h 23666"/>
                  <a:gd name="connsiteX2" fmla="*/ 334 w 16007"/>
                  <a:gd name="connsiteY2" fmla="*/ 19472 h 23666"/>
                  <a:gd name="connsiteX3" fmla="*/ 10760 w 16007"/>
                  <a:gd name="connsiteY3" fmla="*/ 1376 h 23666"/>
                  <a:gd name="connsiteX4" fmla="*/ 14595 w 16007"/>
                  <a:gd name="connsiteY4" fmla="*/ 417 h 23666"/>
                  <a:gd name="connsiteX5" fmla="*/ 15674 w 16007"/>
                  <a:gd name="connsiteY5" fmla="*/ 4252 h 23666"/>
                  <a:gd name="connsiteX6" fmla="*/ 5248 w 16007"/>
                  <a:gd name="connsiteY6" fmla="*/ 22349 h 23666"/>
                  <a:gd name="connsiteX7" fmla="*/ 2851 w 16007"/>
                  <a:gd name="connsiteY7" fmla="*/ 23667 h 23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007" h="23666">
                    <a:moveTo>
                      <a:pt x="2851" y="23667"/>
                    </a:moveTo>
                    <a:cubicBezTo>
                      <a:pt x="2371" y="23667"/>
                      <a:pt x="1892" y="23547"/>
                      <a:pt x="1413" y="23307"/>
                    </a:cubicBezTo>
                    <a:cubicBezTo>
                      <a:pt x="94" y="22588"/>
                      <a:pt x="-385" y="20791"/>
                      <a:pt x="334" y="19472"/>
                    </a:cubicBezTo>
                    <a:lnTo>
                      <a:pt x="10760" y="1376"/>
                    </a:lnTo>
                    <a:cubicBezTo>
                      <a:pt x="11599" y="58"/>
                      <a:pt x="13277" y="-422"/>
                      <a:pt x="14595" y="417"/>
                    </a:cubicBezTo>
                    <a:cubicBezTo>
                      <a:pt x="15913" y="1136"/>
                      <a:pt x="16393" y="2934"/>
                      <a:pt x="15674" y="4252"/>
                    </a:cubicBezTo>
                    <a:lnTo>
                      <a:pt x="5248" y="22349"/>
                    </a:lnTo>
                    <a:cubicBezTo>
                      <a:pt x="4768" y="23187"/>
                      <a:pt x="3929" y="23667"/>
                      <a:pt x="2851" y="23667"/>
                    </a:cubicBezTo>
                    <a:close/>
                  </a:path>
                </a:pathLst>
              </a:custGeom>
              <a:solidFill>
                <a:srgbClr val="CF2C08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23" name="Freeform: Shape 4022">
                <a:extLst>
                  <a:ext uri="{FF2B5EF4-FFF2-40B4-BE49-F238E27FC236}">
                    <a16:creationId xmlns:a16="http://schemas.microsoft.com/office/drawing/2014/main" id="{36A1DCF3-BEAA-F65B-A79B-005A2295643D}"/>
                  </a:ext>
                </a:extLst>
              </p:cNvPr>
              <p:cNvSpPr/>
              <p:nvPr/>
            </p:nvSpPr>
            <p:spPr>
              <a:xfrm>
                <a:off x="5078955" y="1837176"/>
                <a:ext cx="5520" cy="26365"/>
              </a:xfrm>
              <a:custGeom>
                <a:avLst/>
                <a:gdLst>
                  <a:gd name="connsiteX0" fmla="*/ 2757 w 5520"/>
                  <a:gd name="connsiteY0" fmla="*/ 26365 h 26365"/>
                  <a:gd name="connsiteX1" fmla="*/ 0 w 5520"/>
                  <a:gd name="connsiteY1" fmla="*/ 23609 h 26365"/>
                  <a:gd name="connsiteX2" fmla="*/ 0 w 5520"/>
                  <a:gd name="connsiteY2" fmla="*/ 2756 h 26365"/>
                  <a:gd name="connsiteX3" fmla="*/ 2757 w 5520"/>
                  <a:gd name="connsiteY3" fmla="*/ 0 h 26365"/>
                  <a:gd name="connsiteX4" fmla="*/ 5513 w 5520"/>
                  <a:gd name="connsiteY4" fmla="*/ 2756 h 26365"/>
                  <a:gd name="connsiteX5" fmla="*/ 5513 w 5520"/>
                  <a:gd name="connsiteY5" fmla="*/ 23609 h 26365"/>
                  <a:gd name="connsiteX6" fmla="*/ 2757 w 5520"/>
                  <a:gd name="connsiteY6" fmla="*/ 26365 h 26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20" h="26365">
                    <a:moveTo>
                      <a:pt x="2757" y="26365"/>
                    </a:moveTo>
                    <a:cubicBezTo>
                      <a:pt x="1198" y="26365"/>
                      <a:pt x="0" y="25167"/>
                      <a:pt x="0" y="23609"/>
                    </a:cubicBezTo>
                    <a:lnTo>
                      <a:pt x="0" y="2756"/>
                    </a:lnTo>
                    <a:cubicBezTo>
                      <a:pt x="0" y="1198"/>
                      <a:pt x="1198" y="0"/>
                      <a:pt x="2757" y="0"/>
                    </a:cubicBezTo>
                    <a:cubicBezTo>
                      <a:pt x="4315" y="0"/>
                      <a:pt x="5513" y="1318"/>
                      <a:pt x="5513" y="2756"/>
                    </a:cubicBezTo>
                    <a:lnTo>
                      <a:pt x="5513" y="23609"/>
                    </a:lnTo>
                    <a:cubicBezTo>
                      <a:pt x="5633" y="25167"/>
                      <a:pt x="4315" y="26365"/>
                      <a:pt x="2757" y="26365"/>
                    </a:cubicBezTo>
                    <a:close/>
                  </a:path>
                </a:pathLst>
              </a:custGeom>
              <a:solidFill>
                <a:srgbClr val="CF2C08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24" name="Freeform: Shape 4023">
                <a:extLst>
                  <a:ext uri="{FF2B5EF4-FFF2-40B4-BE49-F238E27FC236}">
                    <a16:creationId xmlns:a16="http://schemas.microsoft.com/office/drawing/2014/main" id="{C3095427-9D7F-BC3D-CB86-BA861D4EEB68}"/>
                  </a:ext>
                </a:extLst>
              </p:cNvPr>
              <p:cNvSpPr/>
              <p:nvPr/>
            </p:nvSpPr>
            <p:spPr>
              <a:xfrm>
                <a:off x="5051603" y="1844309"/>
                <a:ext cx="16086" cy="23786"/>
              </a:xfrm>
              <a:custGeom>
                <a:avLst/>
                <a:gdLst>
                  <a:gd name="connsiteX0" fmla="*/ 13210 w 16086"/>
                  <a:gd name="connsiteY0" fmla="*/ 23787 h 23786"/>
                  <a:gd name="connsiteX1" fmla="*/ 10814 w 16086"/>
                  <a:gd name="connsiteY1" fmla="*/ 22349 h 23786"/>
                  <a:gd name="connsiteX2" fmla="*/ 387 w 16086"/>
                  <a:gd name="connsiteY2" fmla="*/ 4252 h 23786"/>
                  <a:gd name="connsiteX3" fmla="*/ 1466 w 16086"/>
                  <a:gd name="connsiteY3" fmla="*/ 417 h 23786"/>
                  <a:gd name="connsiteX4" fmla="*/ 5301 w 16086"/>
                  <a:gd name="connsiteY4" fmla="*/ 1376 h 23786"/>
                  <a:gd name="connsiteX5" fmla="*/ 15727 w 16086"/>
                  <a:gd name="connsiteY5" fmla="*/ 19472 h 23786"/>
                  <a:gd name="connsiteX6" fmla="*/ 14648 w 16086"/>
                  <a:gd name="connsiteY6" fmla="*/ 23307 h 23786"/>
                  <a:gd name="connsiteX7" fmla="*/ 13210 w 16086"/>
                  <a:gd name="connsiteY7" fmla="*/ 23787 h 2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086" h="23786">
                    <a:moveTo>
                      <a:pt x="13210" y="23787"/>
                    </a:moveTo>
                    <a:cubicBezTo>
                      <a:pt x="12252" y="23787"/>
                      <a:pt x="11293" y="23307"/>
                      <a:pt x="10814" y="22349"/>
                    </a:cubicBezTo>
                    <a:lnTo>
                      <a:pt x="387" y="4252"/>
                    </a:lnTo>
                    <a:cubicBezTo>
                      <a:pt x="-452" y="2934"/>
                      <a:pt x="147" y="1136"/>
                      <a:pt x="1466" y="417"/>
                    </a:cubicBezTo>
                    <a:cubicBezTo>
                      <a:pt x="2784" y="-422"/>
                      <a:pt x="4582" y="58"/>
                      <a:pt x="5301" y="1376"/>
                    </a:cubicBezTo>
                    <a:lnTo>
                      <a:pt x="15727" y="19472"/>
                    </a:lnTo>
                    <a:cubicBezTo>
                      <a:pt x="16446" y="20791"/>
                      <a:pt x="16087" y="22588"/>
                      <a:pt x="14648" y="23307"/>
                    </a:cubicBezTo>
                    <a:cubicBezTo>
                      <a:pt x="14169" y="23667"/>
                      <a:pt x="13690" y="23787"/>
                      <a:pt x="13210" y="23787"/>
                    </a:cubicBezTo>
                    <a:close/>
                  </a:path>
                </a:pathLst>
              </a:custGeom>
              <a:solidFill>
                <a:srgbClr val="CF2C08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25" name="Freeform: Shape 4024">
                <a:extLst>
                  <a:ext uri="{FF2B5EF4-FFF2-40B4-BE49-F238E27FC236}">
                    <a16:creationId xmlns:a16="http://schemas.microsoft.com/office/drawing/2014/main" id="{46FD1A1B-2844-D904-826D-2D55F9F4C93C}"/>
                  </a:ext>
                </a:extLst>
              </p:cNvPr>
              <p:cNvSpPr/>
              <p:nvPr/>
            </p:nvSpPr>
            <p:spPr>
              <a:xfrm>
                <a:off x="5031559" y="1864406"/>
                <a:ext cx="23761" cy="16033"/>
              </a:xfrm>
              <a:custGeom>
                <a:avLst/>
                <a:gdLst>
                  <a:gd name="connsiteX0" fmla="*/ 20910 w 23761"/>
                  <a:gd name="connsiteY0" fmla="*/ 16033 h 16033"/>
                  <a:gd name="connsiteX1" fmla="*/ 19472 w 23761"/>
                  <a:gd name="connsiteY1" fmla="*/ 15674 h 16033"/>
                  <a:gd name="connsiteX2" fmla="*/ 1376 w 23761"/>
                  <a:gd name="connsiteY2" fmla="*/ 5248 h 16033"/>
                  <a:gd name="connsiteX3" fmla="*/ 417 w 23761"/>
                  <a:gd name="connsiteY3" fmla="*/ 1413 h 16033"/>
                  <a:gd name="connsiteX4" fmla="*/ 4252 w 23761"/>
                  <a:gd name="connsiteY4" fmla="*/ 334 h 16033"/>
                  <a:gd name="connsiteX5" fmla="*/ 22348 w 23761"/>
                  <a:gd name="connsiteY5" fmla="*/ 10760 h 16033"/>
                  <a:gd name="connsiteX6" fmla="*/ 23427 w 23761"/>
                  <a:gd name="connsiteY6" fmla="*/ 14595 h 16033"/>
                  <a:gd name="connsiteX7" fmla="*/ 20910 w 23761"/>
                  <a:gd name="connsiteY7" fmla="*/ 16033 h 16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761" h="16033">
                    <a:moveTo>
                      <a:pt x="20910" y="16033"/>
                    </a:moveTo>
                    <a:cubicBezTo>
                      <a:pt x="20431" y="16033"/>
                      <a:pt x="19952" y="15914"/>
                      <a:pt x="19472" y="15674"/>
                    </a:cubicBezTo>
                    <a:lnTo>
                      <a:pt x="1376" y="5248"/>
                    </a:lnTo>
                    <a:cubicBezTo>
                      <a:pt x="58" y="4528"/>
                      <a:pt x="-422" y="2731"/>
                      <a:pt x="417" y="1413"/>
                    </a:cubicBezTo>
                    <a:cubicBezTo>
                      <a:pt x="1136" y="94"/>
                      <a:pt x="2934" y="-385"/>
                      <a:pt x="4252" y="334"/>
                    </a:cubicBezTo>
                    <a:lnTo>
                      <a:pt x="22348" y="10760"/>
                    </a:lnTo>
                    <a:cubicBezTo>
                      <a:pt x="23667" y="11479"/>
                      <a:pt x="24146" y="13277"/>
                      <a:pt x="23427" y="14595"/>
                    </a:cubicBezTo>
                    <a:cubicBezTo>
                      <a:pt x="22708" y="15554"/>
                      <a:pt x="21869" y="16033"/>
                      <a:pt x="20910" y="16033"/>
                    </a:cubicBezTo>
                    <a:close/>
                  </a:path>
                </a:pathLst>
              </a:custGeom>
              <a:solidFill>
                <a:srgbClr val="CF2C08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26" name="Freeform: Shape 4025">
                <a:extLst>
                  <a:ext uri="{FF2B5EF4-FFF2-40B4-BE49-F238E27FC236}">
                    <a16:creationId xmlns:a16="http://schemas.microsoft.com/office/drawing/2014/main" id="{28D94A10-019C-86EE-6AA0-F665E982ECFC}"/>
                  </a:ext>
                </a:extLst>
              </p:cNvPr>
              <p:cNvSpPr/>
              <p:nvPr/>
            </p:nvSpPr>
            <p:spPr>
              <a:xfrm>
                <a:off x="5024307" y="1891944"/>
                <a:ext cx="26485" cy="5512"/>
              </a:xfrm>
              <a:custGeom>
                <a:avLst/>
                <a:gdLst>
                  <a:gd name="connsiteX0" fmla="*/ 23609 w 26485"/>
                  <a:gd name="connsiteY0" fmla="*/ 5513 h 5512"/>
                  <a:gd name="connsiteX1" fmla="*/ 2757 w 26485"/>
                  <a:gd name="connsiteY1" fmla="*/ 5513 h 5512"/>
                  <a:gd name="connsiteX2" fmla="*/ 0 w 26485"/>
                  <a:gd name="connsiteY2" fmla="*/ 2756 h 5512"/>
                  <a:gd name="connsiteX3" fmla="*/ 2757 w 26485"/>
                  <a:gd name="connsiteY3" fmla="*/ 0 h 5512"/>
                  <a:gd name="connsiteX4" fmla="*/ 23609 w 26485"/>
                  <a:gd name="connsiteY4" fmla="*/ 0 h 5512"/>
                  <a:gd name="connsiteX5" fmla="*/ 26485 w 26485"/>
                  <a:gd name="connsiteY5" fmla="*/ 2756 h 5512"/>
                  <a:gd name="connsiteX6" fmla="*/ 23609 w 26485"/>
                  <a:gd name="connsiteY6" fmla="*/ 5513 h 5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485" h="5512">
                    <a:moveTo>
                      <a:pt x="23609" y="5513"/>
                    </a:moveTo>
                    <a:lnTo>
                      <a:pt x="2757" y="5513"/>
                    </a:lnTo>
                    <a:cubicBezTo>
                      <a:pt x="1198" y="5513"/>
                      <a:pt x="0" y="4194"/>
                      <a:pt x="0" y="2756"/>
                    </a:cubicBezTo>
                    <a:cubicBezTo>
                      <a:pt x="0" y="1198"/>
                      <a:pt x="1198" y="0"/>
                      <a:pt x="2757" y="0"/>
                    </a:cubicBezTo>
                    <a:lnTo>
                      <a:pt x="23609" y="0"/>
                    </a:lnTo>
                    <a:cubicBezTo>
                      <a:pt x="25167" y="0"/>
                      <a:pt x="26485" y="1318"/>
                      <a:pt x="26485" y="2756"/>
                    </a:cubicBezTo>
                    <a:cubicBezTo>
                      <a:pt x="26366" y="4194"/>
                      <a:pt x="25167" y="5513"/>
                      <a:pt x="23609" y="5513"/>
                    </a:cubicBezTo>
                    <a:close/>
                  </a:path>
                </a:pathLst>
              </a:custGeom>
              <a:solidFill>
                <a:srgbClr val="CF2C08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27" name="Freeform: Shape 4026">
                <a:extLst>
                  <a:ext uri="{FF2B5EF4-FFF2-40B4-BE49-F238E27FC236}">
                    <a16:creationId xmlns:a16="http://schemas.microsoft.com/office/drawing/2014/main" id="{58AB9336-5AF4-D562-E273-5EA8AB2B31EA}"/>
                  </a:ext>
                </a:extLst>
              </p:cNvPr>
              <p:cNvSpPr/>
              <p:nvPr/>
            </p:nvSpPr>
            <p:spPr>
              <a:xfrm>
                <a:off x="5031559" y="1908722"/>
                <a:ext cx="23666" cy="16058"/>
              </a:xfrm>
              <a:custGeom>
                <a:avLst/>
                <a:gdLst>
                  <a:gd name="connsiteX0" fmla="*/ 2814 w 23666"/>
                  <a:gd name="connsiteY0" fmla="*/ 16059 h 16058"/>
                  <a:gd name="connsiteX1" fmla="*/ 417 w 23666"/>
                  <a:gd name="connsiteY1" fmla="*/ 14621 h 16058"/>
                  <a:gd name="connsiteX2" fmla="*/ 1376 w 23666"/>
                  <a:gd name="connsiteY2" fmla="*/ 10786 h 16058"/>
                  <a:gd name="connsiteX3" fmla="*/ 19472 w 23666"/>
                  <a:gd name="connsiteY3" fmla="*/ 360 h 16058"/>
                  <a:gd name="connsiteX4" fmla="*/ 23307 w 23666"/>
                  <a:gd name="connsiteY4" fmla="*/ 1438 h 16058"/>
                  <a:gd name="connsiteX5" fmla="*/ 22229 w 23666"/>
                  <a:gd name="connsiteY5" fmla="*/ 5273 h 16058"/>
                  <a:gd name="connsiteX6" fmla="*/ 4132 w 23666"/>
                  <a:gd name="connsiteY6" fmla="*/ 15699 h 16058"/>
                  <a:gd name="connsiteX7" fmla="*/ 2814 w 23666"/>
                  <a:gd name="connsiteY7" fmla="*/ 16059 h 16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666" h="16058">
                    <a:moveTo>
                      <a:pt x="2814" y="16059"/>
                    </a:moveTo>
                    <a:cubicBezTo>
                      <a:pt x="1855" y="16059"/>
                      <a:pt x="897" y="15580"/>
                      <a:pt x="417" y="14621"/>
                    </a:cubicBezTo>
                    <a:cubicBezTo>
                      <a:pt x="-422" y="13303"/>
                      <a:pt x="58" y="11625"/>
                      <a:pt x="1376" y="10786"/>
                    </a:cubicBezTo>
                    <a:lnTo>
                      <a:pt x="19472" y="360"/>
                    </a:lnTo>
                    <a:cubicBezTo>
                      <a:pt x="20791" y="-360"/>
                      <a:pt x="22588" y="0"/>
                      <a:pt x="23307" y="1438"/>
                    </a:cubicBezTo>
                    <a:cubicBezTo>
                      <a:pt x="24026" y="2756"/>
                      <a:pt x="23667" y="4554"/>
                      <a:pt x="22229" y="5273"/>
                    </a:cubicBezTo>
                    <a:lnTo>
                      <a:pt x="4132" y="15699"/>
                    </a:lnTo>
                    <a:cubicBezTo>
                      <a:pt x="3773" y="15939"/>
                      <a:pt x="3293" y="16059"/>
                      <a:pt x="2814" y="16059"/>
                    </a:cubicBezTo>
                    <a:close/>
                  </a:path>
                </a:pathLst>
              </a:custGeom>
              <a:solidFill>
                <a:srgbClr val="CF2C08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28" name="Freeform: Shape 4027">
                <a:extLst>
                  <a:ext uri="{FF2B5EF4-FFF2-40B4-BE49-F238E27FC236}">
                    <a16:creationId xmlns:a16="http://schemas.microsoft.com/office/drawing/2014/main" id="{8C8C8198-1131-AB7A-45F6-621837612F24}"/>
                  </a:ext>
                </a:extLst>
              </p:cNvPr>
              <p:cNvSpPr/>
              <p:nvPr/>
            </p:nvSpPr>
            <p:spPr>
              <a:xfrm>
                <a:off x="5051537" y="1921091"/>
                <a:ext cx="16007" cy="23703"/>
              </a:xfrm>
              <a:custGeom>
                <a:avLst/>
                <a:gdLst>
                  <a:gd name="connsiteX0" fmla="*/ 2851 w 16007"/>
                  <a:gd name="connsiteY0" fmla="*/ 23703 h 23703"/>
                  <a:gd name="connsiteX1" fmla="*/ 1413 w 16007"/>
                  <a:gd name="connsiteY1" fmla="*/ 23344 h 23703"/>
                  <a:gd name="connsiteX2" fmla="*/ 334 w 16007"/>
                  <a:gd name="connsiteY2" fmla="*/ 19509 h 23703"/>
                  <a:gd name="connsiteX3" fmla="*/ 10760 w 16007"/>
                  <a:gd name="connsiteY3" fmla="*/ 1413 h 23703"/>
                  <a:gd name="connsiteX4" fmla="*/ 14595 w 16007"/>
                  <a:gd name="connsiteY4" fmla="*/ 334 h 23703"/>
                  <a:gd name="connsiteX5" fmla="*/ 15674 w 16007"/>
                  <a:gd name="connsiteY5" fmla="*/ 4169 h 23703"/>
                  <a:gd name="connsiteX6" fmla="*/ 5248 w 16007"/>
                  <a:gd name="connsiteY6" fmla="*/ 22265 h 23703"/>
                  <a:gd name="connsiteX7" fmla="*/ 2851 w 16007"/>
                  <a:gd name="connsiteY7" fmla="*/ 23703 h 23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007" h="23703">
                    <a:moveTo>
                      <a:pt x="2851" y="23703"/>
                    </a:moveTo>
                    <a:cubicBezTo>
                      <a:pt x="2371" y="23703"/>
                      <a:pt x="1892" y="23583"/>
                      <a:pt x="1413" y="23344"/>
                    </a:cubicBezTo>
                    <a:cubicBezTo>
                      <a:pt x="94" y="22625"/>
                      <a:pt x="-385" y="20827"/>
                      <a:pt x="334" y="19509"/>
                    </a:cubicBezTo>
                    <a:lnTo>
                      <a:pt x="10760" y="1413"/>
                    </a:lnTo>
                    <a:cubicBezTo>
                      <a:pt x="11599" y="94"/>
                      <a:pt x="13277" y="-385"/>
                      <a:pt x="14595" y="334"/>
                    </a:cubicBezTo>
                    <a:cubicBezTo>
                      <a:pt x="15913" y="1173"/>
                      <a:pt x="16393" y="2851"/>
                      <a:pt x="15674" y="4169"/>
                    </a:cubicBezTo>
                    <a:lnTo>
                      <a:pt x="5248" y="22265"/>
                    </a:lnTo>
                    <a:cubicBezTo>
                      <a:pt x="4768" y="23224"/>
                      <a:pt x="3810" y="23703"/>
                      <a:pt x="2851" y="23703"/>
                    </a:cubicBezTo>
                    <a:close/>
                  </a:path>
                </a:pathLst>
              </a:custGeom>
              <a:solidFill>
                <a:srgbClr val="CF2C08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29" name="Freeform: Shape 4028">
                <a:extLst>
                  <a:ext uri="{FF2B5EF4-FFF2-40B4-BE49-F238E27FC236}">
                    <a16:creationId xmlns:a16="http://schemas.microsoft.com/office/drawing/2014/main" id="{750F95A2-8D4F-C0C9-ADCC-00FAE1ECE29C}"/>
                  </a:ext>
                </a:extLst>
              </p:cNvPr>
              <p:cNvSpPr/>
              <p:nvPr/>
            </p:nvSpPr>
            <p:spPr>
              <a:xfrm>
                <a:off x="5068139" y="1875645"/>
                <a:ext cx="32626" cy="32597"/>
              </a:xfrm>
              <a:custGeom>
                <a:avLst/>
                <a:gdLst>
                  <a:gd name="connsiteX0" fmla="*/ 26395 w 32626"/>
                  <a:gd name="connsiteY0" fmla="*/ 32597 h 32597"/>
                  <a:gd name="connsiteX1" fmla="*/ 25796 w 32626"/>
                  <a:gd name="connsiteY1" fmla="*/ 32357 h 32597"/>
                  <a:gd name="connsiteX2" fmla="*/ 25796 w 32626"/>
                  <a:gd name="connsiteY2" fmla="*/ 31039 h 32597"/>
                  <a:gd name="connsiteX3" fmla="*/ 30709 w 32626"/>
                  <a:gd name="connsiteY3" fmla="*/ 18935 h 32597"/>
                  <a:gd name="connsiteX4" fmla="*/ 25796 w 32626"/>
                  <a:gd name="connsiteY4" fmla="*/ 6831 h 32597"/>
                  <a:gd name="connsiteX5" fmla="*/ 13692 w 32626"/>
                  <a:gd name="connsiteY5" fmla="*/ 1798 h 32597"/>
                  <a:gd name="connsiteX6" fmla="*/ 13692 w 32626"/>
                  <a:gd name="connsiteY6" fmla="*/ 1798 h 32597"/>
                  <a:gd name="connsiteX7" fmla="*/ 1588 w 32626"/>
                  <a:gd name="connsiteY7" fmla="*/ 6831 h 32597"/>
                  <a:gd name="connsiteX8" fmla="*/ 270 w 32626"/>
                  <a:gd name="connsiteY8" fmla="*/ 6831 h 32597"/>
                  <a:gd name="connsiteX9" fmla="*/ 270 w 32626"/>
                  <a:gd name="connsiteY9" fmla="*/ 5513 h 32597"/>
                  <a:gd name="connsiteX10" fmla="*/ 13692 w 32626"/>
                  <a:gd name="connsiteY10" fmla="*/ 0 h 32597"/>
                  <a:gd name="connsiteX11" fmla="*/ 13692 w 32626"/>
                  <a:gd name="connsiteY11" fmla="*/ 0 h 32597"/>
                  <a:gd name="connsiteX12" fmla="*/ 27114 w 32626"/>
                  <a:gd name="connsiteY12" fmla="*/ 5513 h 32597"/>
                  <a:gd name="connsiteX13" fmla="*/ 32627 w 32626"/>
                  <a:gd name="connsiteY13" fmla="*/ 18935 h 32597"/>
                  <a:gd name="connsiteX14" fmla="*/ 27114 w 32626"/>
                  <a:gd name="connsiteY14" fmla="*/ 32357 h 32597"/>
                  <a:gd name="connsiteX15" fmla="*/ 26395 w 32626"/>
                  <a:gd name="connsiteY15" fmla="*/ 32597 h 32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626" h="32597">
                    <a:moveTo>
                      <a:pt x="26395" y="32597"/>
                    </a:moveTo>
                    <a:cubicBezTo>
                      <a:pt x="26156" y="32597"/>
                      <a:pt x="25916" y="32477"/>
                      <a:pt x="25796" y="32357"/>
                    </a:cubicBezTo>
                    <a:cubicBezTo>
                      <a:pt x="25436" y="31998"/>
                      <a:pt x="25436" y="31399"/>
                      <a:pt x="25796" y="31039"/>
                    </a:cubicBezTo>
                    <a:cubicBezTo>
                      <a:pt x="29032" y="27803"/>
                      <a:pt x="30709" y="23489"/>
                      <a:pt x="30709" y="18935"/>
                    </a:cubicBezTo>
                    <a:cubicBezTo>
                      <a:pt x="30709" y="14381"/>
                      <a:pt x="28912" y="10067"/>
                      <a:pt x="25796" y="6831"/>
                    </a:cubicBezTo>
                    <a:cubicBezTo>
                      <a:pt x="22560" y="3595"/>
                      <a:pt x="18246" y="1798"/>
                      <a:pt x="13692" y="1798"/>
                    </a:cubicBezTo>
                    <a:lnTo>
                      <a:pt x="13692" y="1798"/>
                    </a:lnTo>
                    <a:cubicBezTo>
                      <a:pt x="9138" y="1798"/>
                      <a:pt x="4823" y="3595"/>
                      <a:pt x="1588" y="6831"/>
                    </a:cubicBezTo>
                    <a:cubicBezTo>
                      <a:pt x="1228" y="7191"/>
                      <a:pt x="629" y="7191"/>
                      <a:pt x="270" y="6831"/>
                    </a:cubicBezTo>
                    <a:cubicBezTo>
                      <a:pt x="-90" y="6471"/>
                      <a:pt x="-90" y="5872"/>
                      <a:pt x="270" y="5513"/>
                    </a:cubicBezTo>
                    <a:cubicBezTo>
                      <a:pt x="3865" y="1917"/>
                      <a:pt x="8658" y="0"/>
                      <a:pt x="13692" y="0"/>
                    </a:cubicBezTo>
                    <a:lnTo>
                      <a:pt x="13692" y="0"/>
                    </a:lnTo>
                    <a:cubicBezTo>
                      <a:pt x="18725" y="0"/>
                      <a:pt x="23519" y="1917"/>
                      <a:pt x="27114" y="5513"/>
                    </a:cubicBezTo>
                    <a:cubicBezTo>
                      <a:pt x="30709" y="9108"/>
                      <a:pt x="32627" y="13902"/>
                      <a:pt x="32627" y="18935"/>
                    </a:cubicBezTo>
                    <a:cubicBezTo>
                      <a:pt x="32627" y="23969"/>
                      <a:pt x="30590" y="28762"/>
                      <a:pt x="27114" y="32357"/>
                    </a:cubicBezTo>
                    <a:cubicBezTo>
                      <a:pt x="26875" y="32597"/>
                      <a:pt x="26635" y="32597"/>
                      <a:pt x="26395" y="32597"/>
                    </a:cubicBezTo>
                    <a:close/>
                  </a:path>
                </a:pathLst>
              </a:custGeom>
              <a:solidFill>
                <a:srgbClr val="CF2C08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030" name="Freeform: Shape 4029">
              <a:extLst>
                <a:ext uri="{FF2B5EF4-FFF2-40B4-BE49-F238E27FC236}">
                  <a16:creationId xmlns:a16="http://schemas.microsoft.com/office/drawing/2014/main" id="{A9BFBB22-294F-F053-06FB-D62762637636}"/>
                </a:ext>
              </a:extLst>
            </p:cNvPr>
            <p:cNvSpPr/>
            <p:nvPr/>
          </p:nvSpPr>
          <p:spPr>
            <a:xfrm>
              <a:off x="4885769" y="1772341"/>
              <a:ext cx="175209" cy="189950"/>
            </a:xfrm>
            <a:custGeom>
              <a:avLst/>
              <a:gdLst>
                <a:gd name="connsiteX0" fmla="*/ 168379 w 175209"/>
                <a:gd name="connsiteY0" fmla="*/ 77059 h 189950"/>
                <a:gd name="connsiteX1" fmla="*/ 175210 w 175209"/>
                <a:gd name="connsiteY1" fmla="*/ 68310 h 189950"/>
                <a:gd name="connsiteX2" fmla="*/ 143092 w 175209"/>
                <a:gd name="connsiteY2" fmla="*/ 43263 h 189950"/>
                <a:gd name="connsiteX3" fmla="*/ 118644 w 175209"/>
                <a:gd name="connsiteY3" fmla="*/ 24208 h 189950"/>
                <a:gd name="connsiteX4" fmla="*/ 87605 w 175209"/>
                <a:gd name="connsiteY4" fmla="*/ 0 h 189950"/>
                <a:gd name="connsiteX5" fmla="*/ 0 w 175209"/>
                <a:gd name="connsiteY5" fmla="*/ 68430 h 189950"/>
                <a:gd name="connsiteX6" fmla="*/ 6831 w 175209"/>
                <a:gd name="connsiteY6" fmla="*/ 77179 h 189950"/>
                <a:gd name="connsiteX7" fmla="*/ 20014 w 175209"/>
                <a:gd name="connsiteY7" fmla="*/ 66872 h 189950"/>
                <a:gd name="connsiteX8" fmla="*/ 20014 w 175209"/>
                <a:gd name="connsiteY8" fmla="*/ 177127 h 189950"/>
                <a:gd name="connsiteX9" fmla="*/ 11026 w 175209"/>
                <a:gd name="connsiteY9" fmla="*/ 177127 h 189950"/>
                <a:gd name="connsiteX10" fmla="*/ 11026 w 175209"/>
                <a:gd name="connsiteY10" fmla="*/ 189950 h 189950"/>
                <a:gd name="connsiteX11" fmla="*/ 87725 w 175209"/>
                <a:gd name="connsiteY11" fmla="*/ 189950 h 189950"/>
                <a:gd name="connsiteX12" fmla="*/ 164064 w 175209"/>
                <a:gd name="connsiteY12" fmla="*/ 189950 h 189950"/>
                <a:gd name="connsiteX13" fmla="*/ 164064 w 175209"/>
                <a:gd name="connsiteY13" fmla="*/ 177127 h 189950"/>
                <a:gd name="connsiteX14" fmla="*/ 155316 w 175209"/>
                <a:gd name="connsiteY14" fmla="*/ 177127 h 189950"/>
                <a:gd name="connsiteX15" fmla="*/ 155316 w 175209"/>
                <a:gd name="connsiteY15" fmla="*/ 66992 h 189950"/>
                <a:gd name="connsiteX16" fmla="*/ 168379 w 175209"/>
                <a:gd name="connsiteY16" fmla="*/ 77059 h 18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5209" h="189950">
                  <a:moveTo>
                    <a:pt x="168379" y="77059"/>
                  </a:moveTo>
                  <a:lnTo>
                    <a:pt x="175210" y="68310"/>
                  </a:lnTo>
                  <a:lnTo>
                    <a:pt x="143092" y="43263"/>
                  </a:lnTo>
                  <a:lnTo>
                    <a:pt x="118644" y="24208"/>
                  </a:lnTo>
                  <a:lnTo>
                    <a:pt x="87605" y="0"/>
                  </a:lnTo>
                  <a:lnTo>
                    <a:pt x="0" y="68430"/>
                  </a:lnTo>
                  <a:lnTo>
                    <a:pt x="6831" y="77179"/>
                  </a:lnTo>
                  <a:lnTo>
                    <a:pt x="20014" y="66872"/>
                  </a:lnTo>
                  <a:lnTo>
                    <a:pt x="20014" y="177127"/>
                  </a:lnTo>
                  <a:lnTo>
                    <a:pt x="11026" y="177127"/>
                  </a:lnTo>
                  <a:lnTo>
                    <a:pt x="11026" y="189950"/>
                  </a:lnTo>
                  <a:lnTo>
                    <a:pt x="87725" y="189950"/>
                  </a:lnTo>
                  <a:lnTo>
                    <a:pt x="164064" y="189950"/>
                  </a:lnTo>
                  <a:lnTo>
                    <a:pt x="164064" y="177127"/>
                  </a:lnTo>
                  <a:lnTo>
                    <a:pt x="155316" y="177127"/>
                  </a:lnTo>
                  <a:lnTo>
                    <a:pt x="155316" y="66992"/>
                  </a:lnTo>
                  <a:lnTo>
                    <a:pt x="168379" y="77059"/>
                  </a:lnTo>
                  <a:close/>
                </a:path>
              </a:pathLst>
            </a:custGeom>
            <a:solidFill>
              <a:srgbClr val="525C63"/>
            </a:solidFill>
            <a:ln w="11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031" name="Graphic 2">
              <a:extLst>
                <a:ext uri="{FF2B5EF4-FFF2-40B4-BE49-F238E27FC236}">
                  <a16:creationId xmlns:a16="http://schemas.microsoft.com/office/drawing/2014/main" id="{6D5D4080-8742-A975-38B6-DA248A8F1F07}"/>
                </a:ext>
              </a:extLst>
            </p:cNvPr>
            <p:cNvGrpSpPr/>
            <p:nvPr/>
          </p:nvGrpSpPr>
          <p:grpSpPr>
            <a:xfrm>
              <a:off x="4939338" y="1816204"/>
              <a:ext cx="68070" cy="118524"/>
              <a:chOff x="4939338" y="1816204"/>
              <a:chExt cx="68070" cy="118524"/>
            </a:xfrm>
            <a:solidFill>
              <a:srgbClr val="FFA929"/>
            </a:solidFill>
          </p:grpSpPr>
          <p:sp>
            <p:nvSpPr>
              <p:cNvPr id="4032" name="Freeform: Shape 4031">
                <a:extLst>
                  <a:ext uri="{FF2B5EF4-FFF2-40B4-BE49-F238E27FC236}">
                    <a16:creationId xmlns:a16="http://schemas.microsoft.com/office/drawing/2014/main" id="{F6DB0F3B-6850-41DE-CECD-A73C56AC39A8}"/>
                  </a:ext>
                </a:extLst>
              </p:cNvPr>
              <p:cNvSpPr/>
              <p:nvPr/>
            </p:nvSpPr>
            <p:spPr>
              <a:xfrm>
                <a:off x="4939338" y="1839333"/>
                <a:ext cx="50094" cy="95394"/>
              </a:xfrm>
              <a:custGeom>
                <a:avLst/>
                <a:gdLst>
                  <a:gd name="connsiteX0" fmla="*/ 0 w 50094"/>
                  <a:gd name="connsiteY0" fmla="*/ 19415 h 95394"/>
                  <a:gd name="connsiteX1" fmla="*/ 10187 w 50094"/>
                  <a:gd name="connsiteY1" fmla="*/ 19415 h 95394"/>
                  <a:gd name="connsiteX2" fmla="*/ 10187 w 50094"/>
                  <a:gd name="connsiteY2" fmla="*/ 5513 h 95394"/>
                  <a:gd name="connsiteX3" fmla="*/ 29362 w 50094"/>
                  <a:gd name="connsiteY3" fmla="*/ 0 h 95394"/>
                  <a:gd name="connsiteX4" fmla="*/ 29362 w 50094"/>
                  <a:gd name="connsiteY4" fmla="*/ 19415 h 95394"/>
                  <a:gd name="connsiteX5" fmla="*/ 47458 w 50094"/>
                  <a:gd name="connsiteY5" fmla="*/ 19415 h 95394"/>
                  <a:gd name="connsiteX6" fmla="*/ 47458 w 50094"/>
                  <a:gd name="connsiteY6" fmla="*/ 35713 h 95394"/>
                  <a:gd name="connsiteX7" fmla="*/ 29362 w 50094"/>
                  <a:gd name="connsiteY7" fmla="*/ 35713 h 95394"/>
                  <a:gd name="connsiteX8" fmla="*/ 29362 w 50094"/>
                  <a:gd name="connsiteY8" fmla="*/ 64116 h 95394"/>
                  <a:gd name="connsiteX9" fmla="*/ 30920 w 50094"/>
                  <a:gd name="connsiteY9" fmla="*/ 75141 h 95394"/>
                  <a:gd name="connsiteX10" fmla="*/ 36792 w 50094"/>
                  <a:gd name="connsiteY10" fmla="*/ 78497 h 95394"/>
                  <a:gd name="connsiteX11" fmla="*/ 41945 w 50094"/>
                  <a:gd name="connsiteY11" fmla="*/ 77898 h 95394"/>
                  <a:gd name="connsiteX12" fmla="*/ 46739 w 50094"/>
                  <a:gd name="connsiteY12" fmla="*/ 76100 h 95394"/>
                  <a:gd name="connsiteX13" fmla="*/ 50094 w 50094"/>
                  <a:gd name="connsiteY13" fmla="*/ 90841 h 95394"/>
                  <a:gd name="connsiteX14" fmla="*/ 40746 w 50094"/>
                  <a:gd name="connsiteY14" fmla="*/ 94076 h 95394"/>
                  <a:gd name="connsiteX15" fmla="*/ 29961 w 50094"/>
                  <a:gd name="connsiteY15" fmla="*/ 95395 h 95394"/>
                  <a:gd name="connsiteX16" fmla="*/ 14980 w 50094"/>
                  <a:gd name="connsiteY16" fmla="*/ 90122 h 95394"/>
                  <a:gd name="connsiteX17" fmla="*/ 10187 w 50094"/>
                  <a:gd name="connsiteY17" fmla="*/ 72864 h 95394"/>
                  <a:gd name="connsiteX18" fmla="*/ 10187 w 50094"/>
                  <a:gd name="connsiteY18" fmla="*/ 35593 h 95394"/>
                  <a:gd name="connsiteX19" fmla="*/ 0 w 50094"/>
                  <a:gd name="connsiteY19" fmla="*/ 35593 h 95394"/>
                  <a:gd name="connsiteX20" fmla="*/ 0 w 50094"/>
                  <a:gd name="connsiteY20" fmla="*/ 19415 h 95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0094" h="95394">
                    <a:moveTo>
                      <a:pt x="0" y="19415"/>
                    </a:moveTo>
                    <a:lnTo>
                      <a:pt x="10187" y="19415"/>
                    </a:lnTo>
                    <a:lnTo>
                      <a:pt x="10187" y="5513"/>
                    </a:lnTo>
                    <a:lnTo>
                      <a:pt x="29362" y="0"/>
                    </a:lnTo>
                    <a:lnTo>
                      <a:pt x="29362" y="19415"/>
                    </a:lnTo>
                    <a:lnTo>
                      <a:pt x="47458" y="19415"/>
                    </a:lnTo>
                    <a:lnTo>
                      <a:pt x="47458" y="35713"/>
                    </a:lnTo>
                    <a:lnTo>
                      <a:pt x="29362" y="35713"/>
                    </a:lnTo>
                    <a:lnTo>
                      <a:pt x="29362" y="64116"/>
                    </a:lnTo>
                    <a:cubicBezTo>
                      <a:pt x="29362" y="69269"/>
                      <a:pt x="29841" y="72864"/>
                      <a:pt x="30920" y="75141"/>
                    </a:cubicBezTo>
                    <a:cubicBezTo>
                      <a:pt x="31998" y="77298"/>
                      <a:pt x="33916" y="78497"/>
                      <a:pt x="36792" y="78497"/>
                    </a:cubicBezTo>
                    <a:cubicBezTo>
                      <a:pt x="38709" y="78497"/>
                      <a:pt x="40507" y="78257"/>
                      <a:pt x="41945" y="77898"/>
                    </a:cubicBezTo>
                    <a:cubicBezTo>
                      <a:pt x="43383" y="77538"/>
                      <a:pt x="44941" y="76939"/>
                      <a:pt x="46739" y="76100"/>
                    </a:cubicBezTo>
                    <a:lnTo>
                      <a:pt x="50094" y="90841"/>
                    </a:lnTo>
                    <a:cubicBezTo>
                      <a:pt x="47458" y="92159"/>
                      <a:pt x="44342" y="93237"/>
                      <a:pt x="40746" y="94076"/>
                    </a:cubicBezTo>
                    <a:cubicBezTo>
                      <a:pt x="37151" y="94915"/>
                      <a:pt x="33556" y="95395"/>
                      <a:pt x="29961" y="95395"/>
                    </a:cubicBezTo>
                    <a:cubicBezTo>
                      <a:pt x="23130" y="95395"/>
                      <a:pt x="18096" y="93597"/>
                      <a:pt x="14980" y="90122"/>
                    </a:cubicBezTo>
                    <a:cubicBezTo>
                      <a:pt x="11745" y="86646"/>
                      <a:pt x="10187" y="80894"/>
                      <a:pt x="10187" y="72864"/>
                    </a:cubicBezTo>
                    <a:lnTo>
                      <a:pt x="10187" y="35593"/>
                    </a:lnTo>
                    <a:lnTo>
                      <a:pt x="0" y="35593"/>
                    </a:lnTo>
                    <a:lnTo>
                      <a:pt x="0" y="19415"/>
                    </a:lnTo>
                    <a:close/>
                  </a:path>
                </a:pathLst>
              </a:custGeom>
              <a:solidFill>
                <a:srgbClr val="FFA929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33" name="Freeform: Shape 4032">
                <a:extLst>
                  <a:ext uri="{FF2B5EF4-FFF2-40B4-BE49-F238E27FC236}">
                    <a16:creationId xmlns:a16="http://schemas.microsoft.com/office/drawing/2014/main" id="{BB41EDDC-6878-C018-E458-295137096E03}"/>
                  </a:ext>
                </a:extLst>
              </p:cNvPr>
              <p:cNvSpPr/>
              <p:nvPr/>
            </p:nvSpPr>
            <p:spPr>
              <a:xfrm>
                <a:off x="4978767" y="1816204"/>
                <a:ext cx="28642" cy="32117"/>
              </a:xfrm>
              <a:custGeom>
                <a:avLst/>
                <a:gdLst>
                  <a:gd name="connsiteX0" fmla="*/ 0 w 28642"/>
                  <a:gd name="connsiteY0" fmla="*/ 16059 h 32117"/>
                  <a:gd name="connsiteX1" fmla="*/ 3835 w 28642"/>
                  <a:gd name="connsiteY1" fmla="*/ 4194 h 32117"/>
                  <a:gd name="connsiteX2" fmla="*/ 14381 w 28642"/>
                  <a:gd name="connsiteY2" fmla="*/ 0 h 32117"/>
                  <a:gd name="connsiteX3" fmla="*/ 20733 w 28642"/>
                  <a:gd name="connsiteY3" fmla="*/ 1198 h 32117"/>
                  <a:gd name="connsiteX4" fmla="*/ 25167 w 28642"/>
                  <a:gd name="connsiteY4" fmla="*/ 4434 h 32117"/>
                  <a:gd name="connsiteX5" fmla="*/ 27804 w 28642"/>
                  <a:gd name="connsiteY5" fmla="*/ 9468 h 32117"/>
                  <a:gd name="connsiteX6" fmla="*/ 28643 w 28642"/>
                  <a:gd name="connsiteY6" fmla="*/ 16059 h 32117"/>
                  <a:gd name="connsiteX7" fmla="*/ 24927 w 28642"/>
                  <a:gd name="connsiteY7" fmla="*/ 27923 h 32117"/>
                  <a:gd name="connsiteX8" fmla="*/ 14381 w 28642"/>
                  <a:gd name="connsiteY8" fmla="*/ 32118 h 32117"/>
                  <a:gd name="connsiteX9" fmla="*/ 8030 w 28642"/>
                  <a:gd name="connsiteY9" fmla="*/ 30919 h 32117"/>
                  <a:gd name="connsiteX10" fmla="*/ 3595 w 28642"/>
                  <a:gd name="connsiteY10" fmla="*/ 27684 h 32117"/>
                  <a:gd name="connsiteX11" fmla="*/ 959 w 28642"/>
                  <a:gd name="connsiteY11" fmla="*/ 22650 h 32117"/>
                  <a:gd name="connsiteX12" fmla="*/ 0 w 28642"/>
                  <a:gd name="connsiteY12" fmla="*/ 16059 h 32117"/>
                  <a:gd name="connsiteX13" fmla="*/ 8149 w 28642"/>
                  <a:gd name="connsiteY13" fmla="*/ 16059 h 32117"/>
                  <a:gd name="connsiteX14" fmla="*/ 8509 w 28642"/>
                  <a:gd name="connsiteY14" fmla="*/ 19774 h 32117"/>
                  <a:gd name="connsiteX15" fmla="*/ 9587 w 28642"/>
                  <a:gd name="connsiteY15" fmla="*/ 22770 h 32117"/>
                  <a:gd name="connsiteX16" fmla="*/ 11505 w 28642"/>
                  <a:gd name="connsiteY16" fmla="*/ 24688 h 32117"/>
                  <a:gd name="connsiteX17" fmla="*/ 14381 w 28642"/>
                  <a:gd name="connsiteY17" fmla="*/ 25407 h 32117"/>
                  <a:gd name="connsiteX18" fmla="*/ 19055 w 28642"/>
                  <a:gd name="connsiteY18" fmla="*/ 23130 h 32117"/>
                  <a:gd name="connsiteX19" fmla="*/ 20613 w 28642"/>
                  <a:gd name="connsiteY19" fmla="*/ 16059 h 32117"/>
                  <a:gd name="connsiteX20" fmla="*/ 19175 w 28642"/>
                  <a:gd name="connsiteY20" fmla="*/ 9228 h 32117"/>
                  <a:gd name="connsiteX21" fmla="*/ 14381 w 28642"/>
                  <a:gd name="connsiteY21" fmla="*/ 6591 h 32117"/>
                  <a:gd name="connsiteX22" fmla="*/ 9827 w 28642"/>
                  <a:gd name="connsiteY22" fmla="*/ 8748 h 32117"/>
                  <a:gd name="connsiteX23" fmla="*/ 8149 w 28642"/>
                  <a:gd name="connsiteY23" fmla="*/ 16059 h 32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8642" h="32117">
                    <a:moveTo>
                      <a:pt x="0" y="16059"/>
                    </a:moveTo>
                    <a:cubicBezTo>
                      <a:pt x="0" y="10906"/>
                      <a:pt x="1318" y="6951"/>
                      <a:pt x="3835" y="4194"/>
                    </a:cubicBezTo>
                    <a:cubicBezTo>
                      <a:pt x="6352" y="1438"/>
                      <a:pt x="9947" y="0"/>
                      <a:pt x="14381" y="0"/>
                    </a:cubicBezTo>
                    <a:cubicBezTo>
                      <a:pt x="16778" y="0"/>
                      <a:pt x="18935" y="360"/>
                      <a:pt x="20733" y="1198"/>
                    </a:cubicBezTo>
                    <a:cubicBezTo>
                      <a:pt x="22530" y="1917"/>
                      <a:pt x="23969" y="2996"/>
                      <a:pt x="25167" y="4434"/>
                    </a:cubicBezTo>
                    <a:cubicBezTo>
                      <a:pt x="26366" y="5872"/>
                      <a:pt x="27204" y="7550"/>
                      <a:pt x="27804" y="9468"/>
                    </a:cubicBezTo>
                    <a:cubicBezTo>
                      <a:pt x="28403" y="11505"/>
                      <a:pt x="28643" y="13662"/>
                      <a:pt x="28643" y="16059"/>
                    </a:cubicBezTo>
                    <a:cubicBezTo>
                      <a:pt x="28643" y="21212"/>
                      <a:pt x="27444" y="25167"/>
                      <a:pt x="24927" y="27923"/>
                    </a:cubicBezTo>
                    <a:cubicBezTo>
                      <a:pt x="22410" y="30680"/>
                      <a:pt x="18935" y="32118"/>
                      <a:pt x="14381" y="32118"/>
                    </a:cubicBezTo>
                    <a:cubicBezTo>
                      <a:pt x="11984" y="32118"/>
                      <a:pt x="9827" y="31758"/>
                      <a:pt x="8030" y="30919"/>
                    </a:cubicBezTo>
                    <a:cubicBezTo>
                      <a:pt x="6232" y="30200"/>
                      <a:pt x="4794" y="29122"/>
                      <a:pt x="3595" y="27684"/>
                    </a:cubicBezTo>
                    <a:cubicBezTo>
                      <a:pt x="2397" y="26246"/>
                      <a:pt x="1558" y="24568"/>
                      <a:pt x="959" y="22650"/>
                    </a:cubicBezTo>
                    <a:cubicBezTo>
                      <a:pt x="240" y="20613"/>
                      <a:pt x="0" y="18336"/>
                      <a:pt x="0" y="16059"/>
                    </a:cubicBezTo>
                    <a:close/>
                    <a:moveTo>
                      <a:pt x="8149" y="16059"/>
                    </a:moveTo>
                    <a:cubicBezTo>
                      <a:pt x="8149" y="17377"/>
                      <a:pt x="8269" y="18695"/>
                      <a:pt x="8509" y="19774"/>
                    </a:cubicBezTo>
                    <a:cubicBezTo>
                      <a:pt x="8749" y="20853"/>
                      <a:pt x="9108" y="21931"/>
                      <a:pt x="9587" y="22770"/>
                    </a:cubicBezTo>
                    <a:cubicBezTo>
                      <a:pt x="10067" y="23609"/>
                      <a:pt x="10666" y="24328"/>
                      <a:pt x="11505" y="24688"/>
                    </a:cubicBezTo>
                    <a:cubicBezTo>
                      <a:pt x="12344" y="25167"/>
                      <a:pt x="13183" y="25407"/>
                      <a:pt x="14381" y="25407"/>
                    </a:cubicBezTo>
                    <a:cubicBezTo>
                      <a:pt x="16418" y="25407"/>
                      <a:pt x="17976" y="24688"/>
                      <a:pt x="19055" y="23130"/>
                    </a:cubicBezTo>
                    <a:cubicBezTo>
                      <a:pt x="20014" y="21572"/>
                      <a:pt x="20613" y="19295"/>
                      <a:pt x="20613" y="16059"/>
                    </a:cubicBezTo>
                    <a:cubicBezTo>
                      <a:pt x="20613" y="13303"/>
                      <a:pt x="20133" y="11026"/>
                      <a:pt x="19175" y="9228"/>
                    </a:cubicBezTo>
                    <a:cubicBezTo>
                      <a:pt x="18216" y="7550"/>
                      <a:pt x="16658" y="6591"/>
                      <a:pt x="14381" y="6591"/>
                    </a:cubicBezTo>
                    <a:cubicBezTo>
                      <a:pt x="12464" y="6591"/>
                      <a:pt x="10906" y="7310"/>
                      <a:pt x="9827" y="8748"/>
                    </a:cubicBezTo>
                    <a:cubicBezTo>
                      <a:pt x="8749" y="10306"/>
                      <a:pt x="8149" y="12703"/>
                      <a:pt x="8149" y="16059"/>
                    </a:cubicBezTo>
                    <a:close/>
                  </a:path>
                </a:pathLst>
              </a:custGeom>
              <a:solidFill>
                <a:srgbClr val="FFA929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034" name="Freeform: Shape 4033">
              <a:extLst>
                <a:ext uri="{FF2B5EF4-FFF2-40B4-BE49-F238E27FC236}">
                  <a16:creationId xmlns:a16="http://schemas.microsoft.com/office/drawing/2014/main" id="{23788B99-A5F6-34C2-4AE6-F9FBC5ECDB29}"/>
                </a:ext>
              </a:extLst>
            </p:cNvPr>
            <p:cNvSpPr/>
            <p:nvPr/>
          </p:nvSpPr>
          <p:spPr>
            <a:xfrm>
              <a:off x="4812425" y="1992372"/>
              <a:ext cx="352337" cy="11984"/>
            </a:xfrm>
            <a:custGeom>
              <a:avLst/>
              <a:gdLst>
                <a:gd name="connsiteX0" fmla="*/ 0 w 352337"/>
                <a:gd name="connsiteY0" fmla="*/ 0 h 11984"/>
                <a:gd name="connsiteX1" fmla="*/ 352337 w 352337"/>
                <a:gd name="connsiteY1" fmla="*/ 0 h 11984"/>
                <a:gd name="connsiteX2" fmla="*/ 352337 w 352337"/>
                <a:gd name="connsiteY2" fmla="*/ 11984 h 11984"/>
                <a:gd name="connsiteX3" fmla="*/ 0 w 352337"/>
                <a:gd name="connsiteY3" fmla="*/ 11984 h 11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2337" h="11984">
                  <a:moveTo>
                    <a:pt x="0" y="0"/>
                  </a:moveTo>
                  <a:lnTo>
                    <a:pt x="352337" y="0"/>
                  </a:lnTo>
                  <a:lnTo>
                    <a:pt x="352337" y="11984"/>
                  </a:lnTo>
                  <a:lnTo>
                    <a:pt x="0" y="11984"/>
                  </a:lnTo>
                  <a:close/>
                </a:path>
              </a:pathLst>
            </a:custGeom>
            <a:solidFill>
              <a:srgbClr val="C1D4E0"/>
            </a:solidFill>
            <a:ln w="11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5" name="Freeform: Shape 4034">
              <a:extLst>
                <a:ext uri="{FF2B5EF4-FFF2-40B4-BE49-F238E27FC236}">
                  <a16:creationId xmlns:a16="http://schemas.microsoft.com/office/drawing/2014/main" id="{CF76FDCF-B76C-25F1-D6F3-C1991EEDF6E3}"/>
                </a:ext>
              </a:extLst>
            </p:cNvPr>
            <p:cNvSpPr/>
            <p:nvPr/>
          </p:nvSpPr>
          <p:spPr>
            <a:xfrm>
              <a:off x="5164762" y="1992372"/>
              <a:ext cx="352337" cy="11984"/>
            </a:xfrm>
            <a:custGeom>
              <a:avLst/>
              <a:gdLst>
                <a:gd name="connsiteX0" fmla="*/ 0 w 352337"/>
                <a:gd name="connsiteY0" fmla="*/ 0 h 11984"/>
                <a:gd name="connsiteX1" fmla="*/ 352337 w 352337"/>
                <a:gd name="connsiteY1" fmla="*/ 0 h 11984"/>
                <a:gd name="connsiteX2" fmla="*/ 352337 w 352337"/>
                <a:gd name="connsiteY2" fmla="*/ 11984 h 11984"/>
                <a:gd name="connsiteX3" fmla="*/ 0 w 352337"/>
                <a:gd name="connsiteY3" fmla="*/ 11984 h 11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2337" h="11984">
                  <a:moveTo>
                    <a:pt x="0" y="0"/>
                  </a:moveTo>
                  <a:lnTo>
                    <a:pt x="352337" y="0"/>
                  </a:lnTo>
                  <a:lnTo>
                    <a:pt x="352337" y="11984"/>
                  </a:lnTo>
                  <a:lnTo>
                    <a:pt x="0" y="11984"/>
                  </a:lnTo>
                  <a:close/>
                </a:path>
              </a:pathLst>
            </a:custGeom>
            <a:solidFill>
              <a:srgbClr val="C1D4E0"/>
            </a:solidFill>
            <a:ln w="11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6" name="Freeform: Shape 4035">
              <a:extLst>
                <a:ext uri="{FF2B5EF4-FFF2-40B4-BE49-F238E27FC236}">
                  <a16:creationId xmlns:a16="http://schemas.microsoft.com/office/drawing/2014/main" id="{6EE7E3B5-AE0B-B72C-EB1E-FCFDFF78D3E3}"/>
                </a:ext>
              </a:extLst>
            </p:cNvPr>
            <p:cNvSpPr/>
            <p:nvPr/>
          </p:nvSpPr>
          <p:spPr>
            <a:xfrm>
              <a:off x="5158770" y="1751369"/>
              <a:ext cx="11984" cy="246875"/>
            </a:xfrm>
            <a:custGeom>
              <a:avLst/>
              <a:gdLst>
                <a:gd name="connsiteX0" fmla="*/ 0 w 11984"/>
                <a:gd name="connsiteY0" fmla="*/ 0 h 246875"/>
                <a:gd name="connsiteX1" fmla="*/ 11984 w 11984"/>
                <a:gd name="connsiteY1" fmla="*/ 0 h 246875"/>
                <a:gd name="connsiteX2" fmla="*/ 11984 w 11984"/>
                <a:gd name="connsiteY2" fmla="*/ 246876 h 246875"/>
                <a:gd name="connsiteX3" fmla="*/ 0 w 11984"/>
                <a:gd name="connsiteY3" fmla="*/ 246876 h 24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84" h="246875">
                  <a:moveTo>
                    <a:pt x="0" y="0"/>
                  </a:moveTo>
                  <a:lnTo>
                    <a:pt x="11984" y="0"/>
                  </a:lnTo>
                  <a:lnTo>
                    <a:pt x="11984" y="246876"/>
                  </a:lnTo>
                  <a:lnTo>
                    <a:pt x="0" y="246876"/>
                  </a:lnTo>
                  <a:close/>
                </a:path>
              </a:pathLst>
            </a:custGeom>
            <a:solidFill>
              <a:srgbClr val="C1D4E0"/>
            </a:solidFill>
            <a:ln w="11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7" name="Freeform: Shape 4036">
              <a:extLst>
                <a:ext uri="{FF2B5EF4-FFF2-40B4-BE49-F238E27FC236}">
                  <a16:creationId xmlns:a16="http://schemas.microsoft.com/office/drawing/2014/main" id="{82132E38-731C-7453-63D4-F7DFABF9F567}"/>
                </a:ext>
              </a:extLst>
            </p:cNvPr>
            <p:cNvSpPr/>
            <p:nvPr/>
          </p:nvSpPr>
          <p:spPr>
            <a:xfrm>
              <a:off x="5158770" y="1998364"/>
              <a:ext cx="11984" cy="246875"/>
            </a:xfrm>
            <a:custGeom>
              <a:avLst/>
              <a:gdLst>
                <a:gd name="connsiteX0" fmla="*/ 0 w 11984"/>
                <a:gd name="connsiteY0" fmla="*/ 0 h 246875"/>
                <a:gd name="connsiteX1" fmla="*/ 11984 w 11984"/>
                <a:gd name="connsiteY1" fmla="*/ 0 h 246875"/>
                <a:gd name="connsiteX2" fmla="*/ 11984 w 11984"/>
                <a:gd name="connsiteY2" fmla="*/ 246876 h 246875"/>
                <a:gd name="connsiteX3" fmla="*/ 0 w 11984"/>
                <a:gd name="connsiteY3" fmla="*/ 246876 h 24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84" h="246875">
                  <a:moveTo>
                    <a:pt x="0" y="0"/>
                  </a:moveTo>
                  <a:lnTo>
                    <a:pt x="11984" y="0"/>
                  </a:lnTo>
                  <a:lnTo>
                    <a:pt x="11984" y="246876"/>
                  </a:lnTo>
                  <a:lnTo>
                    <a:pt x="0" y="246876"/>
                  </a:lnTo>
                  <a:close/>
                </a:path>
              </a:pathLst>
            </a:custGeom>
            <a:solidFill>
              <a:srgbClr val="C1D4E0"/>
            </a:solidFill>
            <a:ln w="11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038" name="Graphic 2">
              <a:extLst>
                <a:ext uri="{FF2B5EF4-FFF2-40B4-BE49-F238E27FC236}">
                  <a16:creationId xmlns:a16="http://schemas.microsoft.com/office/drawing/2014/main" id="{858E404C-C4A6-E0FF-754F-9F6F1DFEB9BC}"/>
                </a:ext>
              </a:extLst>
            </p:cNvPr>
            <p:cNvGrpSpPr/>
            <p:nvPr/>
          </p:nvGrpSpPr>
          <p:grpSpPr>
            <a:xfrm>
              <a:off x="5239784" y="2026647"/>
              <a:ext cx="175689" cy="190429"/>
              <a:chOff x="5239784" y="2026647"/>
              <a:chExt cx="175689" cy="190429"/>
            </a:xfrm>
          </p:grpSpPr>
          <p:sp>
            <p:nvSpPr>
              <p:cNvPr id="4039" name="Freeform: Shape 4038">
                <a:extLst>
                  <a:ext uri="{FF2B5EF4-FFF2-40B4-BE49-F238E27FC236}">
                    <a16:creationId xmlns:a16="http://schemas.microsoft.com/office/drawing/2014/main" id="{D3C3EB07-8E2B-9691-80FA-5F922209AE4F}"/>
                  </a:ext>
                </a:extLst>
              </p:cNvPr>
              <p:cNvSpPr/>
              <p:nvPr/>
            </p:nvSpPr>
            <p:spPr>
              <a:xfrm>
                <a:off x="5239784" y="2026647"/>
                <a:ext cx="175689" cy="190429"/>
              </a:xfrm>
              <a:custGeom>
                <a:avLst/>
                <a:gdLst>
                  <a:gd name="connsiteX0" fmla="*/ 168858 w 175689"/>
                  <a:gd name="connsiteY0" fmla="*/ 77298 h 190429"/>
                  <a:gd name="connsiteX1" fmla="*/ 175689 w 175689"/>
                  <a:gd name="connsiteY1" fmla="*/ 68550 h 190429"/>
                  <a:gd name="connsiteX2" fmla="*/ 143452 w 175689"/>
                  <a:gd name="connsiteY2" fmla="*/ 43383 h 190429"/>
                  <a:gd name="connsiteX3" fmla="*/ 143452 w 175689"/>
                  <a:gd name="connsiteY3" fmla="*/ 16898 h 190429"/>
                  <a:gd name="connsiteX4" fmla="*/ 146088 w 175689"/>
                  <a:gd name="connsiteY4" fmla="*/ 16898 h 190429"/>
                  <a:gd name="connsiteX5" fmla="*/ 146088 w 175689"/>
                  <a:gd name="connsiteY5" fmla="*/ 8389 h 190429"/>
                  <a:gd name="connsiteX6" fmla="*/ 116367 w 175689"/>
                  <a:gd name="connsiteY6" fmla="*/ 8389 h 190429"/>
                  <a:gd name="connsiteX7" fmla="*/ 116367 w 175689"/>
                  <a:gd name="connsiteY7" fmla="*/ 16898 h 190429"/>
                  <a:gd name="connsiteX8" fmla="*/ 119004 w 175689"/>
                  <a:gd name="connsiteY8" fmla="*/ 16898 h 190429"/>
                  <a:gd name="connsiteX9" fmla="*/ 119004 w 175689"/>
                  <a:gd name="connsiteY9" fmla="*/ 24328 h 190429"/>
                  <a:gd name="connsiteX10" fmla="*/ 87844 w 175689"/>
                  <a:gd name="connsiteY10" fmla="*/ 0 h 190429"/>
                  <a:gd name="connsiteX11" fmla="*/ 0 w 175689"/>
                  <a:gd name="connsiteY11" fmla="*/ 68550 h 190429"/>
                  <a:gd name="connsiteX12" fmla="*/ 6831 w 175689"/>
                  <a:gd name="connsiteY12" fmla="*/ 77298 h 190429"/>
                  <a:gd name="connsiteX13" fmla="*/ 20014 w 175689"/>
                  <a:gd name="connsiteY13" fmla="*/ 66992 h 190429"/>
                  <a:gd name="connsiteX14" fmla="*/ 20014 w 175689"/>
                  <a:gd name="connsiteY14" fmla="*/ 177487 h 190429"/>
                  <a:gd name="connsiteX15" fmla="*/ 11026 w 175689"/>
                  <a:gd name="connsiteY15" fmla="*/ 177487 h 190429"/>
                  <a:gd name="connsiteX16" fmla="*/ 11026 w 175689"/>
                  <a:gd name="connsiteY16" fmla="*/ 190430 h 190429"/>
                  <a:gd name="connsiteX17" fmla="*/ 87844 w 175689"/>
                  <a:gd name="connsiteY17" fmla="*/ 190430 h 190429"/>
                  <a:gd name="connsiteX18" fmla="*/ 164424 w 175689"/>
                  <a:gd name="connsiteY18" fmla="*/ 190430 h 190429"/>
                  <a:gd name="connsiteX19" fmla="*/ 164424 w 175689"/>
                  <a:gd name="connsiteY19" fmla="*/ 177487 h 190429"/>
                  <a:gd name="connsiteX20" fmla="*/ 155675 w 175689"/>
                  <a:gd name="connsiteY20" fmla="*/ 177487 h 190429"/>
                  <a:gd name="connsiteX21" fmla="*/ 155675 w 175689"/>
                  <a:gd name="connsiteY21" fmla="*/ 67112 h 190429"/>
                  <a:gd name="connsiteX22" fmla="*/ 168858 w 175689"/>
                  <a:gd name="connsiteY22" fmla="*/ 77298 h 190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5689" h="190429">
                    <a:moveTo>
                      <a:pt x="168858" y="77298"/>
                    </a:moveTo>
                    <a:lnTo>
                      <a:pt x="175689" y="68550"/>
                    </a:lnTo>
                    <a:lnTo>
                      <a:pt x="143452" y="43383"/>
                    </a:lnTo>
                    <a:lnTo>
                      <a:pt x="143452" y="16898"/>
                    </a:lnTo>
                    <a:lnTo>
                      <a:pt x="146088" y="16898"/>
                    </a:lnTo>
                    <a:lnTo>
                      <a:pt x="146088" y="8389"/>
                    </a:lnTo>
                    <a:lnTo>
                      <a:pt x="116367" y="8389"/>
                    </a:lnTo>
                    <a:lnTo>
                      <a:pt x="116367" y="16898"/>
                    </a:lnTo>
                    <a:lnTo>
                      <a:pt x="119004" y="16898"/>
                    </a:lnTo>
                    <a:lnTo>
                      <a:pt x="119004" y="24328"/>
                    </a:lnTo>
                    <a:lnTo>
                      <a:pt x="87844" y="0"/>
                    </a:lnTo>
                    <a:lnTo>
                      <a:pt x="0" y="68550"/>
                    </a:lnTo>
                    <a:lnTo>
                      <a:pt x="6831" y="77298"/>
                    </a:lnTo>
                    <a:lnTo>
                      <a:pt x="20014" y="66992"/>
                    </a:lnTo>
                    <a:lnTo>
                      <a:pt x="20014" y="177487"/>
                    </a:lnTo>
                    <a:lnTo>
                      <a:pt x="11026" y="177487"/>
                    </a:lnTo>
                    <a:lnTo>
                      <a:pt x="11026" y="190430"/>
                    </a:lnTo>
                    <a:lnTo>
                      <a:pt x="87844" y="190430"/>
                    </a:lnTo>
                    <a:lnTo>
                      <a:pt x="164424" y="190430"/>
                    </a:lnTo>
                    <a:lnTo>
                      <a:pt x="164424" y="177487"/>
                    </a:lnTo>
                    <a:lnTo>
                      <a:pt x="155675" y="177487"/>
                    </a:lnTo>
                    <a:lnTo>
                      <a:pt x="155675" y="67112"/>
                    </a:lnTo>
                    <a:lnTo>
                      <a:pt x="168858" y="77298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40" name="Freeform: Shape 4039">
                <a:extLst>
                  <a:ext uri="{FF2B5EF4-FFF2-40B4-BE49-F238E27FC236}">
                    <a16:creationId xmlns:a16="http://schemas.microsoft.com/office/drawing/2014/main" id="{D41A9B82-2590-D3BC-46CE-375362018516}"/>
                  </a:ext>
                </a:extLst>
              </p:cNvPr>
              <p:cNvSpPr/>
              <p:nvPr/>
            </p:nvSpPr>
            <p:spPr>
              <a:xfrm>
                <a:off x="5239904" y="2026647"/>
                <a:ext cx="87724" cy="190309"/>
              </a:xfrm>
              <a:custGeom>
                <a:avLst/>
                <a:gdLst>
                  <a:gd name="connsiteX0" fmla="*/ 6831 w 87724"/>
                  <a:gd name="connsiteY0" fmla="*/ 77298 h 190309"/>
                  <a:gd name="connsiteX1" fmla="*/ 20013 w 87724"/>
                  <a:gd name="connsiteY1" fmla="*/ 66992 h 190309"/>
                  <a:gd name="connsiteX2" fmla="*/ 20013 w 87724"/>
                  <a:gd name="connsiteY2" fmla="*/ 177367 h 190309"/>
                  <a:gd name="connsiteX3" fmla="*/ 11025 w 87724"/>
                  <a:gd name="connsiteY3" fmla="*/ 177367 h 190309"/>
                  <a:gd name="connsiteX4" fmla="*/ 11025 w 87724"/>
                  <a:gd name="connsiteY4" fmla="*/ 190310 h 190309"/>
                  <a:gd name="connsiteX5" fmla="*/ 87724 w 87724"/>
                  <a:gd name="connsiteY5" fmla="*/ 190310 h 190309"/>
                  <a:gd name="connsiteX6" fmla="*/ 87724 w 87724"/>
                  <a:gd name="connsiteY6" fmla="*/ 21572 h 190309"/>
                  <a:gd name="connsiteX7" fmla="*/ 87724 w 87724"/>
                  <a:gd name="connsiteY7" fmla="*/ 0 h 190309"/>
                  <a:gd name="connsiteX8" fmla="*/ 0 w 87724"/>
                  <a:gd name="connsiteY8" fmla="*/ 68550 h 190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7724" h="190309">
                    <a:moveTo>
                      <a:pt x="6831" y="77298"/>
                    </a:moveTo>
                    <a:lnTo>
                      <a:pt x="20013" y="66992"/>
                    </a:lnTo>
                    <a:lnTo>
                      <a:pt x="20013" y="177367"/>
                    </a:lnTo>
                    <a:lnTo>
                      <a:pt x="11025" y="177367"/>
                    </a:lnTo>
                    <a:lnTo>
                      <a:pt x="11025" y="190310"/>
                    </a:lnTo>
                    <a:lnTo>
                      <a:pt x="87724" y="190310"/>
                    </a:lnTo>
                    <a:lnTo>
                      <a:pt x="87724" y="21572"/>
                    </a:lnTo>
                    <a:lnTo>
                      <a:pt x="87724" y="0"/>
                    </a:lnTo>
                    <a:lnTo>
                      <a:pt x="0" y="68550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4041" name="Graphic 2">
                <a:extLst>
                  <a:ext uri="{FF2B5EF4-FFF2-40B4-BE49-F238E27FC236}">
                    <a16:creationId xmlns:a16="http://schemas.microsoft.com/office/drawing/2014/main" id="{D8DEBD84-DA3D-BFB3-BE45-069AEDE4F574}"/>
                  </a:ext>
                </a:extLst>
              </p:cNvPr>
              <p:cNvGrpSpPr/>
              <p:nvPr/>
            </p:nvGrpSpPr>
            <p:grpSpPr>
              <a:xfrm>
                <a:off x="5295870" y="2082374"/>
                <a:ext cx="63636" cy="102345"/>
                <a:chOff x="5295870" y="2082374"/>
                <a:chExt cx="63636" cy="102345"/>
              </a:xfrm>
              <a:solidFill>
                <a:srgbClr val="1F1F1F"/>
              </a:solidFill>
            </p:grpSpPr>
            <p:sp>
              <p:nvSpPr>
                <p:cNvPr id="4042" name="Freeform: Shape 4041">
                  <a:extLst>
                    <a:ext uri="{FF2B5EF4-FFF2-40B4-BE49-F238E27FC236}">
                      <a16:creationId xmlns:a16="http://schemas.microsoft.com/office/drawing/2014/main" id="{720DBB7A-E524-A92E-7D1C-4F6C6780C1F3}"/>
                    </a:ext>
                  </a:extLst>
                </p:cNvPr>
                <p:cNvSpPr/>
                <p:nvPr/>
              </p:nvSpPr>
              <p:spPr>
                <a:xfrm>
                  <a:off x="5303061" y="2082374"/>
                  <a:ext cx="49255" cy="49375"/>
                </a:xfrm>
                <a:custGeom>
                  <a:avLst/>
                  <a:gdLst>
                    <a:gd name="connsiteX0" fmla="*/ 49255 w 49255"/>
                    <a:gd name="connsiteY0" fmla="*/ 24688 h 49375"/>
                    <a:gd name="connsiteX1" fmla="*/ 24568 w 49255"/>
                    <a:gd name="connsiteY1" fmla="*/ 49375 h 49375"/>
                    <a:gd name="connsiteX2" fmla="*/ 0 w 49255"/>
                    <a:gd name="connsiteY2" fmla="*/ 24688 h 49375"/>
                    <a:gd name="connsiteX3" fmla="*/ 24568 w 49255"/>
                    <a:gd name="connsiteY3" fmla="*/ 0 h 49375"/>
                    <a:gd name="connsiteX4" fmla="*/ 49255 w 49255"/>
                    <a:gd name="connsiteY4" fmla="*/ 24688 h 49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255" h="49375">
                      <a:moveTo>
                        <a:pt x="49255" y="24688"/>
                      </a:moveTo>
                      <a:cubicBezTo>
                        <a:pt x="49255" y="38350"/>
                        <a:pt x="38230" y="49375"/>
                        <a:pt x="24568" y="49375"/>
                      </a:cubicBezTo>
                      <a:cubicBezTo>
                        <a:pt x="11026" y="49375"/>
                        <a:pt x="0" y="38350"/>
                        <a:pt x="0" y="24688"/>
                      </a:cubicBezTo>
                      <a:cubicBezTo>
                        <a:pt x="0" y="11025"/>
                        <a:pt x="11026" y="0"/>
                        <a:pt x="24568" y="0"/>
                      </a:cubicBezTo>
                      <a:cubicBezTo>
                        <a:pt x="38230" y="120"/>
                        <a:pt x="49255" y="11145"/>
                        <a:pt x="49255" y="24688"/>
                      </a:cubicBezTo>
                      <a:close/>
                    </a:path>
                  </a:pathLst>
                </a:custGeom>
                <a:solidFill>
                  <a:srgbClr val="1F1F1F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43" name="Freeform: Shape 4042">
                  <a:extLst>
                    <a:ext uri="{FF2B5EF4-FFF2-40B4-BE49-F238E27FC236}">
                      <a16:creationId xmlns:a16="http://schemas.microsoft.com/office/drawing/2014/main" id="{D24DCFD8-6AE5-1674-2806-C30E19A32503}"/>
                    </a:ext>
                  </a:extLst>
                </p:cNvPr>
                <p:cNvSpPr/>
                <p:nvPr/>
              </p:nvSpPr>
              <p:spPr>
                <a:xfrm>
                  <a:off x="5295870" y="2107061"/>
                  <a:ext cx="31758" cy="77657"/>
                </a:xfrm>
                <a:custGeom>
                  <a:avLst/>
                  <a:gdLst>
                    <a:gd name="connsiteX0" fmla="*/ 31758 w 31758"/>
                    <a:gd name="connsiteY0" fmla="*/ 0 h 77657"/>
                    <a:gd name="connsiteX1" fmla="*/ 31758 w 31758"/>
                    <a:gd name="connsiteY1" fmla="*/ 77658 h 77657"/>
                    <a:gd name="connsiteX2" fmla="*/ 0 w 31758"/>
                    <a:gd name="connsiteY2" fmla="*/ 77658 h 77657"/>
                    <a:gd name="connsiteX3" fmla="*/ 26366 w 31758"/>
                    <a:gd name="connsiteY3" fmla="*/ 0 h 77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1758" h="77657">
                      <a:moveTo>
                        <a:pt x="31758" y="0"/>
                      </a:moveTo>
                      <a:lnTo>
                        <a:pt x="31758" y="77658"/>
                      </a:lnTo>
                      <a:lnTo>
                        <a:pt x="0" y="77658"/>
                      </a:lnTo>
                      <a:lnTo>
                        <a:pt x="26366" y="0"/>
                      </a:lnTo>
                      <a:close/>
                    </a:path>
                  </a:pathLst>
                </a:custGeom>
                <a:solidFill>
                  <a:srgbClr val="1F1F1F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44" name="Freeform: Shape 4043">
                  <a:extLst>
                    <a:ext uri="{FF2B5EF4-FFF2-40B4-BE49-F238E27FC236}">
                      <a16:creationId xmlns:a16="http://schemas.microsoft.com/office/drawing/2014/main" id="{741D035F-CD63-704B-74D6-0FB87CEE13FD}"/>
                    </a:ext>
                  </a:extLst>
                </p:cNvPr>
                <p:cNvSpPr/>
                <p:nvPr/>
              </p:nvSpPr>
              <p:spPr>
                <a:xfrm>
                  <a:off x="5327628" y="2107061"/>
                  <a:ext cx="31878" cy="77657"/>
                </a:xfrm>
                <a:custGeom>
                  <a:avLst/>
                  <a:gdLst>
                    <a:gd name="connsiteX0" fmla="*/ 0 w 31878"/>
                    <a:gd name="connsiteY0" fmla="*/ 0 h 77657"/>
                    <a:gd name="connsiteX1" fmla="*/ 0 w 31878"/>
                    <a:gd name="connsiteY1" fmla="*/ 77658 h 77657"/>
                    <a:gd name="connsiteX2" fmla="*/ 31878 w 31878"/>
                    <a:gd name="connsiteY2" fmla="*/ 77658 h 77657"/>
                    <a:gd name="connsiteX3" fmla="*/ 5513 w 31878"/>
                    <a:gd name="connsiteY3" fmla="*/ 0 h 77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1878" h="77657">
                      <a:moveTo>
                        <a:pt x="0" y="0"/>
                      </a:moveTo>
                      <a:lnTo>
                        <a:pt x="0" y="77658"/>
                      </a:lnTo>
                      <a:lnTo>
                        <a:pt x="31878" y="77658"/>
                      </a:lnTo>
                      <a:lnTo>
                        <a:pt x="5513" y="0"/>
                      </a:lnTo>
                      <a:close/>
                    </a:path>
                  </a:pathLst>
                </a:custGeom>
                <a:solidFill>
                  <a:srgbClr val="1F1F1F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4045" name="Graphic 2">
              <a:extLst>
                <a:ext uri="{FF2B5EF4-FFF2-40B4-BE49-F238E27FC236}">
                  <a16:creationId xmlns:a16="http://schemas.microsoft.com/office/drawing/2014/main" id="{5A0341BB-3294-2DCC-806A-5051CB97A520}"/>
                </a:ext>
              </a:extLst>
            </p:cNvPr>
            <p:cNvGrpSpPr/>
            <p:nvPr/>
          </p:nvGrpSpPr>
          <p:grpSpPr>
            <a:xfrm>
              <a:off x="5370564" y="2094718"/>
              <a:ext cx="117381" cy="149084"/>
              <a:chOff x="5370564" y="2094718"/>
              <a:chExt cx="117381" cy="149084"/>
            </a:xfrm>
          </p:grpSpPr>
          <p:sp>
            <p:nvSpPr>
              <p:cNvPr id="4046" name="Freeform: Shape 4045">
                <a:extLst>
                  <a:ext uri="{FF2B5EF4-FFF2-40B4-BE49-F238E27FC236}">
                    <a16:creationId xmlns:a16="http://schemas.microsoft.com/office/drawing/2014/main" id="{A986EFA0-DFAE-CDBB-2E24-1A306E5B75C0}"/>
                  </a:ext>
                </a:extLst>
              </p:cNvPr>
              <p:cNvSpPr/>
              <p:nvPr/>
            </p:nvSpPr>
            <p:spPr>
              <a:xfrm>
                <a:off x="5370564" y="2094718"/>
                <a:ext cx="117381" cy="149084"/>
              </a:xfrm>
              <a:custGeom>
                <a:avLst/>
                <a:gdLst>
                  <a:gd name="connsiteX0" fmla="*/ 116815 w 117381"/>
                  <a:gd name="connsiteY0" fmla="*/ 34395 h 149084"/>
                  <a:gd name="connsiteX1" fmla="*/ 58691 w 117381"/>
                  <a:gd name="connsiteY1" fmla="*/ 0 h 149084"/>
                  <a:gd name="connsiteX2" fmla="*/ 567 w 117381"/>
                  <a:gd name="connsiteY2" fmla="*/ 34395 h 149084"/>
                  <a:gd name="connsiteX3" fmla="*/ 58691 w 117381"/>
                  <a:gd name="connsiteY3" fmla="*/ 149084 h 149084"/>
                  <a:gd name="connsiteX4" fmla="*/ 116815 w 117381"/>
                  <a:gd name="connsiteY4" fmla="*/ 34395 h 149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381" h="149084">
                    <a:moveTo>
                      <a:pt x="116815" y="34395"/>
                    </a:moveTo>
                    <a:cubicBezTo>
                      <a:pt x="79543" y="44821"/>
                      <a:pt x="58691" y="0"/>
                      <a:pt x="58691" y="0"/>
                    </a:cubicBezTo>
                    <a:cubicBezTo>
                      <a:pt x="58691" y="0"/>
                      <a:pt x="37838" y="44821"/>
                      <a:pt x="567" y="34395"/>
                    </a:cubicBezTo>
                    <a:cubicBezTo>
                      <a:pt x="567" y="34395"/>
                      <a:pt x="-9859" y="125235"/>
                      <a:pt x="58691" y="149084"/>
                    </a:cubicBezTo>
                    <a:cubicBezTo>
                      <a:pt x="127241" y="125355"/>
                      <a:pt x="116815" y="34395"/>
                      <a:pt x="116815" y="34395"/>
                    </a:cubicBezTo>
                    <a:close/>
                  </a:path>
                </a:pathLst>
              </a:custGeom>
              <a:solidFill>
                <a:srgbClr val="CF2C08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47" name="Freeform: Shape 4046">
                <a:extLst>
                  <a:ext uri="{FF2B5EF4-FFF2-40B4-BE49-F238E27FC236}">
                    <a16:creationId xmlns:a16="http://schemas.microsoft.com/office/drawing/2014/main" id="{A03220B7-0D46-CBE7-E538-42D646BD6F31}"/>
                  </a:ext>
                </a:extLst>
              </p:cNvPr>
              <p:cNvSpPr/>
              <p:nvPr/>
            </p:nvSpPr>
            <p:spPr>
              <a:xfrm>
                <a:off x="5387142" y="2121203"/>
                <a:ext cx="84463" cy="104622"/>
              </a:xfrm>
              <a:custGeom>
                <a:avLst/>
                <a:gdLst>
                  <a:gd name="connsiteX0" fmla="*/ 42232 w 84463"/>
                  <a:gd name="connsiteY0" fmla="*/ 104623 h 104622"/>
                  <a:gd name="connsiteX1" fmla="*/ 48 w 84463"/>
                  <a:gd name="connsiteY1" fmla="*/ 23609 h 104622"/>
                  <a:gd name="connsiteX2" fmla="*/ 4003 w 84463"/>
                  <a:gd name="connsiteY2" fmla="*/ 23849 h 104622"/>
                  <a:gd name="connsiteX3" fmla="*/ 42232 w 84463"/>
                  <a:gd name="connsiteY3" fmla="*/ 0 h 104622"/>
                  <a:gd name="connsiteX4" fmla="*/ 80462 w 84463"/>
                  <a:gd name="connsiteY4" fmla="*/ 23849 h 104622"/>
                  <a:gd name="connsiteX5" fmla="*/ 84417 w 84463"/>
                  <a:gd name="connsiteY5" fmla="*/ 23609 h 104622"/>
                  <a:gd name="connsiteX6" fmla="*/ 42232 w 84463"/>
                  <a:gd name="connsiteY6" fmla="*/ 104623 h 104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4463" h="104622">
                    <a:moveTo>
                      <a:pt x="42232" y="104623"/>
                    </a:moveTo>
                    <a:cubicBezTo>
                      <a:pt x="1965" y="89283"/>
                      <a:pt x="-431" y="41106"/>
                      <a:pt x="48" y="23609"/>
                    </a:cubicBezTo>
                    <a:cubicBezTo>
                      <a:pt x="1366" y="23729"/>
                      <a:pt x="2684" y="23849"/>
                      <a:pt x="4003" y="23849"/>
                    </a:cubicBezTo>
                    <a:cubicBezTo>
                      <a:pt x="22818" y="23849"/>
                      <a:pt x="35521" y="9827"/>
                      <a:pt x="42232" y="0"/>
                    </a:cubicBezTo>
                    <a:cubicBezTo>
                      <a:pt x="48944" y="9827"/>
                      <a:pt x="61647" y="23849"/>
                      <a:pt x="80462" y="23849"/>
                    </a:cubicBezTo>
                    <a:cubicBezTo>
                      <a:pt x="81780" y="23849"/>
                      <a:pt x="83099" y="23729"/>
                      <a:pt x="84417" y="23609"/>
                    </a:cubicBezTo>
                    <a:cubicBezTo>
                      <a:pt x="84896" y="41226"/>
                      <a:pt x="82380" y="89403"/>
                      <a:pt x="42232" y="104623"/>
                    </a:cubicBezTo>
                    <a:close/>
                  </a:path>
                </a:pathLst>
              </a:custGeom>
              <a:solidFill>
                <a:srgbClr val="FFA929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048" name="Graphic 2">
              <a:extLst>
                <a:ext uri="{FF2B5EF4-FFF2-40B4-BE49-F238E27FC236}">
                  <a16:creationId xmlns:a16="http://schemas.microsoft.com/office/drawing/2014/main" id="{DC645E31-4AA8-5057-47C4-EC8D6ADBD911}"/>
                </a:ext>
              </a:extLst>
            </p:cNvPr>
            <p:cNvGrpSpPr/>
            <p:nvPr/>
          </p:nvGrpSpPr>
          <p:grpSpPr>
            <a:xfrm>
              <a:off x="4917767" y="2026527"/>
              <a:ext cx="107378" cy="182879"/>
              <a:chOff x="4917767" y="2026527"/>
              <a:chExt cx="107378" cy="182879"/>
            </a:xfrm>
          </p:grpSpPr>
          <p:sp>
            <p:nvSpPr>
              <p:cNvPr id="4049" name="Freeform: Shape 4048">
                <a:extLst>
                  <a:ext uri="{FF2B5EF4-FFF2-40B4-BE49-F238E27FC236}">
                    <a16:creationId xmlns:a16="http://schemas.microsoft.com/office/drawing/2014/main" id="{04A74307-C868-AC28-8DD0-A7310430C662}"/>
                  </a:ext>
                </a:extLst>
              </p:cNvPr>
              <p:cNvSpPr/>
              <p:nvPr/>
            </p:nvSpPr>
            <p:spPr>
              <a:xfrm>
                <a:off x="4950963" y="2168660"/>
                <a:ext cx="40746" cy="40746"/>
              </a:xfrm>
              <a:custGeom>
                <a:avLst/>
                <a:gdLst>
                  <a:gd name="connsiteX0" fmla="*/ 0 w 40746"/>
                  <a:gd name="connsiteY0" fmla="*/ 20373 h 40746"/>
                  <a:gd name="connsiteX1" fmla="*/ 20373 w 40746"/>
                  <a:gd name="connsiteY1" fmla="*/ 40746 h 40746"/>
                  <a:gd name="connsiteX2" fmla="*/ 40746 w 40746"/>
                  <a:gd name="connsiteY2" fmla="*/ 20373 h 40746"/>
                  <a:gd name="connsiteX3" fmla="*/ 20373 w 40746"/>
                  <a:gd name="connsiteY3" fmla="*/ 0 h 40746"/>
                  <a:gd name="connsiteX4" fmla="*/ 0 w 40746"/>
                  <a:gd name="connsiteY4" fmla="*/ 20373 h 40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746" h="40746">
                    <a:moveTo>
                      <a:pt x="0" y="20373"/>
                    </a:moveTo>
                    <a:cubicBezTo>
                      <a:pt x="0" y="31638"/>
                      <a:pt x="9108" y="40746"/>
                      <a:pt x="20373" y="40746"/>
                    </a:cubicBezTo>
                    <a:cubicBezTo>
                      <a:pt x="31639" y="40746"/>
                      <a:pt x="40746" y="31638"/>
                      <a:pt x="40746" y="20373"/>
                    </a:cubicBezTo>
                    <a:cubicBezTo>
                      <a:pt x="40746" y="9108"/>
                      <a:pt x="31639" y="0"/>
                      <a:pt x="20373" y="0"/>
                    </a:cubicBezTo>
                    <a:cubicBezTo>
                      <a:pt x="9228" y="0"/>
                      <a:pt x="0" y="9108"/>
                      <a:pt x="0" y="20373"/>
                    </a:cubicBezTo>
                    <a:close/>
                  </a:path>
                </a:pathLst>
              </a:custGeom>
              <a:solidFill>
                <a:srgbClr val="CF2C08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50" name="Freeform: Shape 4049">
                <a:extLst>
                  <a:ext uri="{FF2B5EF4-FFF2-40B4-BE49-F238E27FC236}">
                    <a16:creationId xmlns:a16="http://schemas.microsoft.com/office/drawing/2014/main" id="{191C4E65-D41B-B28B-1B0F-CEBF5C3DDE1B}"/>
                  </a:ext>
                </a:extLst>
              </p:cNvPr>
              <p:cNvSpPr/>
              <p:nvPr/>
            </p:nvSpPr>
            <p:spPr>
              <a:xfrm>
                <a:off x="4917767" y="2026527"/>
                <a:ext cx="107378" cy="136980"/>
              </a:xfrm>
              <a:custGeom>
                <a:avLst/>
                <a:gdLst>
                  <a:gd name="connsiteX0" fmla="*/ 0 w 107378"/>
                  <a:gd name="connsiteY0" fmla="*/ 53689 h 136980"/>
                  <a:gd name="connsiteX1" fmla="*/ 53690 w 107378"/>
                  <a:gd name="connsiteY1" fmla="*/ 0 h 136980"/>
                  <a:gd name="connsiteX2" fmla="*/ 107379 w 107378"/>
                  <a:gd name="connsiteY2" fmla="*/ 53689 h 136980"/>
                  <a:gd name="connsiteX3" fmla="*/ 94196 w 107378"/>
                  <a:gd name="connsiteY3" fmla="*/ 89043 h 136980"/>
                  <a:gd name="connsiteX4" fmla="*/ 79695 w 107378"/>
                  <a:gd name="connsiteY4" fmla="*/ 113731 h 136980"/>
                  <a:gd name="connsiteX5" fmla="*/ 79695 w 107378"/>
                  <a:gd name="connsiteY5" fmla="*/ 136980 h 136980"/>
                  <a:gd name="connsiteX6" fmla="*/ 53690 w 107378"/>
                  <a:gd name="connsiteY6" fmla="*/ 136980 h 136980"/>
                  <a:gd name="connsiteX7" fmla="*/ 27684 w 107378"/>
                  <a:gd name="connsiteY7" fmla="*/ 136980 h 136980"/>
                  <a:gd name="connsiteX8" fmla="*/ 27684 w 107378"/>
                  <a:gd name="connsiteY8" fmla="*/ 113731 h 136980"/>
                  <a:gd name="connsiteX9" fmla="*/ 13183 w 107378"/>
                  <a:gd name="connsiteY9" fmla="*/ 89043 h 136980"/>
                  <a:gd name="connsiteX10" fmla="*/ 0 w 107378"/>
                  <a:gd name="connsiteY10" fmla="*/ 53689 h 136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7378" h="136980">
                    <a:moveTo>
                      <a:pt x="0" y="53689"/>
                    </a:moveTo>
                    <a:cubicBezTo>
                      <a:pt x="0" y="24088"/>
                      <a:pt x="23969" y="0"/>
                      <a:pt x="53690" y="0"/>
                    </a:cubicBezTo>
                    <a:cubicBezTo>
                      <a:pt x="83290" y="0"/>
                      <a:pt x="107379" y="23969"/>
                      <a:pt x="107379" y="53689"/>
                    </a:cubicBezTo>
                    <a:cubicBezTo>
                      <a:pt x="107379" y="67232"/>
                      <a:pt x="99469" y="81253"/>
                      <a:pt x="94196" y="89043"/>
                    </a:cubicBezTo>
                    <a:cubicBezTo>
                      <a:pt x="87605" y="98630"/>
                      <a:pt x="80175" y="107978"/>
                      <a:pt x="79695" y="113731"/>
                    </a:cubicBezTo>
                    <a:lnTo>
                      <a:pt x="79695" y="136980"/>
                    </a:lnTo>
                    <a:lnTo>
                      <a:pt x="53690" y="136980"/>
                    </a:lnTo>
                    <a:lnTo>
                      <a:pt x="27684" y="136980"/>
                    </a:lnTo>
                    <a:lnTo>
                      <a:pt x="27684" y="113731"/>
                    </a:lnTo>
                    <a:cubicBezTo>
                      <a:pt x="27324" y="107978"/>
                      <a:pt x="19774" y="98630"/>
                      <a:pt x="13183" y="89043"/>
                    </a:cubicBezTo>
                    <a:cubicBezTo>
                      <a:pt x="7910" y="81253"/>
                      <a:pt x="0" y="67232"/>
                      <a:pt x="0" y="53689"/>
                    </a:cubicBezTo>
                    <a:close/>
                  </a:path>
                </a:pathLst>
              </a:custGeom>
              <a:solidFill>
                <a:srgbClr val="FFA929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51" name="Freeform: Shape 4050">
                <a:extLst>
                  <a:ext uri="{FF2B5EF4-FFF2-40B4-BE49-F238E27FC236}">
                    <a16:creationId xmlns:a16="http://schemas.microsoft.com/office/drawing/2014/main" id="{D31524AD-6A6E-290E-88CF-D92D45DF34D2}"/>
                  </a:ext>
                </a:extLst>
              </p:cNvPr>
              <p:cNvSpPr/>
              <p:nvPr/>
            </p:nvSpPr>
            <p:spPr>
              <a:xfrm>
                <a:off x="4974387" y="2087152"/>
                <a:ext cx="22730" cy="69524"/>
              </a:xfrm>
              <a:custGeom>
                <a:avLst/>
                <a:gdLst>
                  <a:gd name="connsiteX0" fmla="*/ 3541 w 22730"/>
                  <a:gd name="connsiteY0" fmla="*/ 69524 h 69524"/>
                  <a:gd name="connsiteX1" fmla="*/ 3541 w 22730"/>
                  <a:gd name="connsiteY1" fmla="*/ 69524 h 69524"/>
                  <a:gd name="connsiteX2" fmla="*/ 7136 w 22730"/>
                  <a:gd name="connsiteY2" fmla="*/ 65809 h 69524"/>
                  <a:gd name="connsiteX3" fmla="*/ 21637 w 22730"/>
                  <a:gd name="connsiteY3" fmla="*/ 6127 h 69524"/>
                  <a:gd name="connsiteX4" fmla="*/ 21757 w 22730"/>
                  <a:gd name="connsiteY4" fmla="*/ 1094 h 69524"/>
                  <a:gd name="connsiteX5" fmla="*/ 16723 w 22730"/>
                  <a:gd name="connsiteY5" fmla="*/ 974 h 69524"/>
                  <a:gd name="connsiteX6" fmla="*/ 65 w 22730"/>
                  <a:gd name="connsiteY6" fmla="*/ 66049 h 69524"/>
                  <a:gd name="connsiteX7" fmla="*/ 3541 w 22730"/>
                  <a:gd name="connsiteY7" fmla="*/ 69524 h 69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30" h="69524">
                    <a:moveTo>
                      <a:pt x="3541" y="69524"/>
                    </a:moveTo>
                    <a:cubicBezTo>
                      <a:pt x="3541" y="69524"/>
                      <a:pt x="3541" y="69524"/>
                      <a:pt x="3541" y="69524"/>
                    </a:cubicBezTo>
                    <a:cubicBezTo>
                      <a:pt x="5698" y="69404"/>
                      <a:pt x="7136" y="67727"/>
                      <a:pt x="7136" y="65809"/>
                    </a:cubicBezTo>
                    <a:cubicBezTo>
                      <a:pt x="7136" y="65330"/>
                      <a:pt x="5818" y="21467"/>
                      <a:pt x="21637" y="6127"/>
                    </a:cubicBezTo>
                    <a:cubicBezTo>
                      <a:pt x="23075" y="4689"/>
                      <a:pt x="23075" y="2532"/>
                      <a:pt x="21757" y="1094"/>
                    </a:cubicBezTo>
                    <a:cubicBezTo>
                      <a:pt x="20318" y="-344"/>
                      <a:pt x="18042" y="-344"/>
                      <a:pt x="16723" y="974"/>
                    </a:cubicBezTo>
                    <a:cubicBezTo>
                      <a:pt x="-1373" y="18591"/>
                      <a:pt x="-55" y="64131"/>
                      <a:pt x="65" y="66049"/>
                    </a:cubicBezTo>
                    <a:cubicBezTo>
                      <a:pt x="-55" y="67966"/>
                      <a:pt x="1623" y="69524"/>
                      <a:pt x="3541" y="69524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52" name="Freeform: Shape 4051">
                <a:extLst>
                  <a:ext uri="{FF2B5EF4-FFF2-40B4-BE49-F238E27FC236}">
                    <a16:creationId xmlns:a16="http://schemas.microsoft.com/office/drawing/2014/main" id="{F6C8F6D3-FCDF-F1B9-7F92-D695CE722C4C}"/>
                  </a:ext>
                </a:extLst>
              </p:cNvPr>
              <p:cNvSpPr/>
              <p:nvPr/>
            </p:nvSpPr>
            <p:spPr>
              <a:xfrm>
                <a:off x="4945795" y="2087106"/>
                <a:ext cx="22687" cy="69570"/>
              </a:xfrm>
              <a:custGeom>
                <a:avLst/>
                <a:gdLst>
                  <a:gd name="connsiteX0" fmla="*/ 19070 w 22687"/>
                  <a:gd name="connsiteY0" fmla="*/ 69570 h 69570"/>
                  <a:gd name="connsiteX1" fmla="*/ 22666 w 22687"/>
                  <a:gd name="connsiteY1" fmla="*/ 66095 h 69570"/>
                  <a:gd name="connsiteX2" fmla="*/ 6008 w 22687"/>
                  <a:gd name="connsiteY2" fmla="*/ 1021 h 69570"/>
                  <a:gd name="connsiteX3" fmla="*/ 974 w 22687"/>
                  <a:gd name="connsiteY3" fmla="*/ 1140 h 69570"/>
                  <a:gd name="connsiteX4" fmla="*/ 1094 w 22687"/>
                  <a:gd name="connsiteY4" fmla="*/ 6174 h 69570"/>
                  <a:gd name="connsiteX5" fmla="*/ 15595 w 22687"/>
                  <a:gd name="connsiteY5" fmla="*/ 65855 h 69570"/>
                  <a:gd name="connsiteX6" fmla="*/ 19070 w 22687"/>
                  <a:gd name="connsiteY6" fmla="*/ 69570 h 69570"/>
                  <a:gd name="connsiteX7" fmla="*/ 19070 w 22687"/>
                  <a:gd name="connsiteY7" fmla="*/ 69570 h 6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87" h="69570">
                    <a:moveTo>
                      <a:pt x="19070" y="69570"/>
                    </a:moveTo>
                    <a:cubicBezTo>
                      <a:pt x="20988" y="69570"/>
                      <a:pt x="22546" y="68013"/>
                      <a:pt x="22666" y="66095"/>
                    </a:cubicBezTo>
                    <a:cubicBezTo>
                      <a:pt x="22666" y="64178"/>
                      <a:pt x="23984" y="18518"/>
                      <a:pt x="6008" y="1021"/>
                    </a:cubicBezTo>
                    <a:cubicBezTo>
                      <a:pt x="4570" y="-418"/>
                      <a:pt x="2293" y="-298"/>
                      <a:pt x="974" y="1140"/>
                    </a:cubicBezTo>
                    <a:cubicBezTo>
                      <a:pt x="-344" y="2578"/>
                      <a:pt x="-344" y="4855"/>
                      <a:pt x="1094" y="6174"/>
                    </a:cubicBezTo>
                    <a:cubicBezTo>
                      <a:pt x="16913" y="21633"/>
                      <a:pt x="15595" y="65496"/>
                      <a:pt x="15595" y="65855"/>
                    </a:cubicBezTo>
                    <a:cubicBezTo>
                      <a:pt x="15475" y="67893"/>
                      <a:pt x="17153" y="69570"/>
                      <a:pt x="19070" y="69570"/>
                    </a:cubicBezTo>
                    <a:cubicBezTo>
                      <a:pt x="18950" y="69570"/>
                      <a:pt x="19070" y="69570"/>
                      <a:pt x="19070" y="69570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53" name="Freeform: Shape 4052">
                <a:extLst>
                  <a:ext uri="{FF2B5EF4-FFF2-40B4-BE49-F238E27FC236}">
                    <a16:creationId xmlns:a16="http://schemas.microsoft.com/office/drawing/2014/main" id="{A5B7C2FD-1D2F-FFA6-06BD-6D0494A3AF0F}"/>
                  </a:ext>
                </a:extLst>
              </p:cNvPr>
              <p:cNvSpPr/>
              <p:nvPr/>
            </p:nvSpPr>
            <p:spPr>
              <a:xfrm>
                <a:off x="4938979" y="2149126"/>
                <a:ext cx="64834" cy="14860"/>
              </a:xfrm>
              <a:custGeom>
                <a:avLst/>
                <a:gdLst>
                  <a:gd name="connsiteX0" fmla="*/ 0 w 64834"/>
                  <a:gd name="connsiteY0" fmla="*/ 7430 h 14860"/>
                  <a:gd name="connsiteX1" fmla="*/ 9827 w 64834"/>
                  <a:gd name="connsiteY1" fmla="*/ 14860 h 14860"/>
                  <a:gd name="connsiteX2" fmla="*/ 55008 w 64834"/>
                  <a:gd name="connsiteY2" fmla="*/ 14860 h 14860"/>
                  <a:gd name="connsiteX3" fmla="*/ 64835 w 64834"/>
                  <a:gd name="connsiteY3" fmla="*/ 7430 h 14860"/>
                  <a:gd name="connsiteX4" fmla="*/ 64835 w 64834"/>
                  <a:gd name="connsiteY4" fmla="*/ 7430 h 14860"/>
                  <a:gd name="connsiteX5" fmla="*/ 55008 w 64834"/>
                  <a:gd name="connsiteY5" fmla="*/ 0 h 14860"/>
                  <a:gd name="connsiteX6" fmla="*/ 9827 w 64834"/>
                  <a:gd name="connsiteY6" fmla="*/ 0 h 14860"/>
                  <a:gd name="connsiteX7" fmla="*/ 0 w 64834"/>
                  <a:gd name="connsiteY7" fmla="*/ 7430 h 14860"/>
                  <a:gd name="connsiteX8" fmla="*/ 0 w 64834"/>
                  <a:gd name="connsiteY8" fmla="*/ 7430 h 14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834" h="14860">
                    <a:moveTo>
                      <a:pt x="0" y="7430"/>
                    </a:moveTo>
                    <a:cubicBezTo>
                      <a:pt x="0" y="11505"/>
                      <a:pt x="4434" y="14860"/>
                      <a:pt x="9827" y="14860"/>
                    </a:cubicBezTo>
                    <a:lnTo>
                      <a:pt x="55008" y="14860"/>
                    </a:lnTo>
                    <a:cubicBezTo>
                      <a:pt x="60401" y="14860"/>
                      <a:pt x="64835" y="11505"/>
                      <a:pt x="64835" y="7430"/>
                    </a:cubicBezTo>
                    <a:lnTo>
                      <a:pt x="64835" y="7430"/>
                    </a:lnTo>
                    <a:cubicBezTo>
                      <a:pt x="64835" y="3356"/>
                      <a:pt x="60401" y="0"/>
                      <a:pt x="55008" y="0"/>
                    </a:cubicBezTo>
                    <a:lnTo>
                      <a:pt x="9827" y="0"/>
                    </a:lnTo>
                    <a:cubicBezTo>
                      <a:pt x="4315" y="0"/>
                      <a:pt x="0" y="3236"/>
                      <a:pt x="0" y="7430"/>
                    </a:cubicBezTo>
                    <a:lnTo>
                      <a:pt x="0" y="7430"/>
                    </a:ln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54" name="Freeform: Shape 4053">
                <a:extLst>
                  <a:ext uri="{FF2B5EF4-FFF2-40B4-BE49-F238E27FC236}">
                    <a16:creationId xmlns:a16="http://schemas.microsoft.com/office/drawing/2014/main" id="{AA22435F-D374-734C-CCD0-DFA0DDAF6B99}"/>
                  </a:ext>
                </a:extLst>
              </p:cNvPr>
              <p:cNvSpPr/>
              <p:nvPr/>
            </p:nvSpPr>
            <p:spPr>
              <a:xfrm>
                <a:off x="4938979" y="2163268"/>
                <a:ext cx="64834" cy="14860"/>
              </a:xfrm>
              <a:custGeom>
                <a:avLst/>
                <a:gdLst>
                  <a:gd name="connsiteX0" fmla="*/ 0 w 64834"/>
                  <a:gd name="connsiteY0" fmla="*/ 7430 h 14860"/>
                  <a:gd name="connsiteX1" fmla="*/ 9827 w 64834"/>
                  <a:gd name="connsiteY1" fmla="*/ 14860 h 14860"/>
                  <a:gd name="connsiteX2" fmla="*/ 55008 w 64834"/>
                  <a:gd name="connsiteY2" fmla="*/ 14860 h 14860"/>
                  <a:gd name="connsiteX3" fmla="*/ 64835 w 64834"/>
                  <a:gd name="connsiteY3" fmla="*/ 7430 h 14860"/>
                  <a:gd name="connsiteX4" fmla="*/ 64835 w 64834"/>
                  <a:gd name="connsiteY4" fmla="*/ 7430 h 14860"/>
                  <a:gd name="connsiteX5" fmla="*/ 55008 w 64834"/>
                  <a:gd name="connsiteY5" fmla="*/ 0 h 14860"/>
                  <a:gd name="connsiteX6" fmla="*/ 9827 w 64834"/>
                  <a:gd name="connsiteY6" fmla="*/ 0 h 14860"/>
                  <a:gd name="connsiteX7" fmla="*/ 0 w 64834"/>
                  <a:gd name="connsiteY7" fmla="*/ 7430 h 14860"/>
                  <a:gd name="connsiteX8" fmla="*/ 0 w 64834"/>
                  <a:gd name="connsiteY8" fmla="*/ 7430 h 14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834" h="14860">
                    <a:moveTo>
                      <a:pt x="0" y="7430"/>
                    </a:moveTo>
                    <a:cubicBezTo>
                      <a:pt x="0" y="11505"/>
                      <a:pt x="4434" y="14860"/>
                      <a:pt x="9827" y="14860"/>
                    </a:cubicBezTo>
                    <a:lnTo>
                      <a:pt x="55008" y="14860"/>
                    </a:lnTo>
                    <a:cubicBezTo>
                      <a:pt x="60401" y="14860"/>
                      <a:pt x="64835" y="11505"/>
                      <a:pt x="64835" y="7430"/>
                    </a:cubicBezTo>
                    <a:lnTo>
                      <a:pt x="64835" y="7430"/>
                    </a:lnTo>
                    <a:cubicBezTo>
                      <a:pt x="64835" y="3356"/>
                      <a:pt x="60401" y="0"/>
                      <a:pt x="55008" y="0"/>
                    </a:cubicBezTo>
                    <a:lnTo>
                      <a:pt x="9827" y="0"/>
                    </a:lnTo>
                    <a:cubicBezTo>
                      <a:pt x="4315" y="120"/>
                      <a:pt x="0" y="3356"/>
                      <a:pt x="0" y="7430"/>
                    </a:cubicBezTo>
                    <a:lnTo>
                      <a:pt x="0" y="7430"/>
                    </a:ln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55" name="Freeform: Shape 4054">
                <a:extLst>
                  <a:ext uri="{FF2B5EF4-FFF2-40B4-BE49-F238E27FC236}">
                    <a16:creationId xmlns:a16="http://schemas.microsoft.com/office/drawing/2014/main" id="{303E92C2-C467-809B-181A-37BFC115EE5B}"/>
                  </a:ext>
                </a:extLst>
              </p:cNvPr>
              <p:cNvSpPr/>
              <p:nvPr/>
            </p:nvSpPr>
            <p:spPr>
              <a:xfrm>
                <a:off x="4938979" y="2177529"/>
                <a:ext cx="64834" cy="14860"/>
              </a:xfrm>
              <a:custGeom>
                <a:avLst/>
                <a:gdLst>
                  <a:gd name="connsiteX0" fmla="*/ 0 w 64834"/>
                  <a:gd name="connsiteY0" fmla="*/ 7430 h 14860"/>
                  <a:gd name="connsiteX1" fmla="*/ 9827 w 64834"/>
                  <a:gd name="connsiteY1" fmla="*/ 14860 h 14860"/>
                  <a:gd name="connsiteX2" fmla="*/ 55008 w 64834"/>
                  <a:gd name="connsiteY2" fmla="*/ 14860 h 14860"/>
                  <a:gd name="connsiteX3" fmla="*/ 64835 w 64834"/>
                  <a:gd name="connsiteY3" fmla="*/ 7430 h 14860"/>
                  <a:gd name="connsiteX4" fmla="*/ 64835 w 64834"/>
                  <a:gd name="connsiteY4" fmla="*/ 7430 h 14860"/>
                  <a:gd name="connsiteX5" fmla="*/ 55008 w 64834"/>
                  <a:gd name="connsiteY5" fmla="*/ 0 h 14860"/>
                  <a:gd name="connsiteX6" fmla="*/ 9827 w 64834"/>
                  <a:gd name="connsiteY6" fmla="*/ 0 h 14860"/>
                  <a:gd name="connsiteX7" fmla="*/ 0 w 64834"/>
                  <a:gd name="connsiteY7" fmla="*/ 7430 h 14860"/>
                  <a:gd name="connsiteX8" fmla="*/ 0 w 64834"/>
                  <a:gd name="connsiteY8" fmla="*/ 7430 h 14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834" h="14860">
                    <a:moveTo>
                      <a:pt x="0" y="7430"/>
                    </a:moveTo>
                    <a:cubicBezTo>
                      <a:pt x="0" y="11505"/>
                      <a:pt x="4434" y="14860"/>
                      <a:pt x="9827" y="14860"/>
                    </a:cubicBezTo>
                    <a:lnTo>
                      <a:pt x="55008" y="14860"/>
                    </a:lnTo>
                    <a:cubicBezTo>
                      <a:pt x="60401" y="14860"/>
                      <a:pt x="64835" y="11505"/>
                      <a:pt x="64835" y="7430"/>
                    </a:cubicBezTo>
                    <a:lnTo>
                      <a:pt x="64835" y="7430"/>
                    </a:lnTo>
                    <a:cubicBezTo>
                      <a:pt x="64835" y="3356"/>
                      <a:pt x="60401" y="0"/>
                      <a:pt x="55008" y="0"/>
                    </a:cubicBezTo>
                    <a:lnTo>
                      <a:pt x="9827" y="0"/>
                    </a:lnTo>
                    <a:cubicBezTo>
                      <a:pt x="4315" y="0"/>
                      <a:pt x="0" y="3356"/>
                      <a:pt x="0" y="7430"/>
                    </a:cubicBezTo>
                    <a:lnTo>
                      <a:pt x="0" y="7430"/>
                    </a:ln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56" name="Freeform: Shape 4055">
                <a:extLst>
                  <a:ext uri="{FF2B5EF4-FFF2-40B4-BE49-F238E27FC236}">
                    <a16:creationId xmlns:a16="http://schemas.microsoft.com/office/drawing/2014/main" id="{15131545-FE2C-C60D-F0DE-29C87A6DB9AA}"/>
                  </a:ext>
                </a:extLst>
              </p:cNvPr>
              <p:cNvSpPr/>
              <p:nvPr/>
            </p:nvSpPr>
            <p:spPr>
              <a:xfrm>
                <a:off x="4986317" y="2081775"/>
                <a:ext cx="13182" cy="13182"/>
              </a:xfrm>
              <a:custGeom>
                <a:avLst/>
                <a:gdLst>
                  <a:gd name="connsiteX0" fmla="*/ 0 w 13182"/>
                  <a:gd name="connsiteY0" fmla="*/ 6591 h 13182"/>
                  <a:gd name="connsiteX1" fmla="*/ 6591 w 13182"/>
                  <a:gd name="connsiteY1" fmla="*/ 13183 h 13182"/>
                  <a:gd name="connsiteX2" fmla="*/ 13183 w 13182"/>
                  <a:gd name="connsiteY2" fmla="*/ 6591 h 13182"/>
                  <a:gd name="connsiteX3" fmla="*/ 6591 w 13182"/>
                  <a:gd name="connsiteY3" fmla="*/ 0 h 13182"/>
                  <a:gd name="connsiteX4" fmla="*/ 0 w 13182"/>
                  <a:gd name="connsiteY4" fmla="*/ 6591 h 13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82" h="13182">
                    <a:moveTo>
                      <a:pt x="0" y="6591"/>
                    </a:moveTo>
                    <a:cubicBezTo>
                      <a:pt x="0" y="10306"/>
                      <a:pt x="2996" y="13183"/>
                      <a:pt x="6591" y="13183"/>
                    </a:cubicBezTo>
                    <a:cubicBezTo>
                      <a:pt x="10306" y="13183"/>
                      <a:pt x="13183" y="10187"/>
                      <a:pt x="13183" y="6591"/>
                    </a:cubicBezTo>
                    <a:cubicBezTo>
                      <a:pt x="13183" y="2876"/>
                      <a:pt x="10187" y="0"/>
                      <a:pt x="6591" y="0"/>
                    </a:cubicBezTo>
                    <a:cubicBezTo>
                      <a:pt x="2876" y="0"/>
                      <a:pt x="0" y="2876"/>
                      <a:pt x="0" y="6591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57" name="Freeform: Shape 4056">
                <a:extLst>
                  <a:ext uri="{FF2B5EF4-FFF2-40B4-BE49-F238E27FC236}">
                    <a16:creationId xmlns:a16="http://schemas.microsoft.com/office/drawing/2014/main" id="{0062FC09-0B72-F515-BCCE-BC453E869555}"/>
                  </a:ext>
                </a:extLst>
              </p:cNvPr>
              <p:cNvSpPr/>
              <p:nvPr/>
            </p:nvSpPr>
            <p:spPr>
              <a:xfrm>
                <a:off x="4943293" y="2081775"/>
                <a:ext cx="13182" cy="13182"/>
              </a:xfrm>
              <a:custGeom>
                <a:avLst/>
                <a:gdLst>
                  <a:gd name="connsiteX0" fmla="*/ 13183 w 13182"/>
                  <a:gd name="connsiteY0" fmla="*/ 6591 h 13182"/>
                  <a:gd name="connsiteX1" fmla="*/ 6591 w 13182"/>
                  <a:gd name="connsiteY1" fmla="*/ 13183 h 13182"/>
                  <a:gd name="connsiteX2" fmla="*/ 0 w 13182"/>
                  <a:gd name="connsiteY2" fmla="*/ 6591 h 13182"/>
                  <a:gd name="connsiteX3" fmla="*/ 6591 w 13182"/>
                  <a:gd name="connsiteY3" fmla="*/ 0 h 13182"/>
                  <a:gd name="connsiteX4" fmla="*/ 13183 w 13182"/>
                  <a:gd name="connsiteY4" fmla="*/ 6591 h 13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82" h="13182">
                    <a:moveTo>
                      <a:pt x="13183" y="6591"/>
                    </a:moveTo>
                    <a:cubicBezTo>
                      <a:pt x="13183" y="10306"/>
                      <a:pt x="10187" y="13183"/>
                      <a:pt x="6591" y="13183"/>
                    </a:cubicBezTo>
                    <a:cubicBezTo>
                      <a:pt x="2876" y="13183"/>
                      <a:pt x="0" y="10187"/>
                      <a:pt x="0" y="6591"/>
                    </a:cubicBezTo>
                    <a:cubicBezTo>
                      <a:pt x="0" y="2876"/>
                      <a:pt x="2996" y="0"/>
                      <a:pt x="6591" y="0"/>
                    </a:cubicBezTo>
                    <a:cubicBezTo>
                      <a:pt x="10306" y="0"/>
                      <a:pt x="13183" y="2876"/>
                      <a:pt x="13183" y="6591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058" name="Graphic 2">
              <a:extLst>
                <a:ext uri="{FF2B5EF4-FFF2-40B4-BE49-F238E27FC236}">
                  <a16:creationId xmlns:a16="http://schemas.microsoft.com/office/drawing/2014/main" id="{878BA929-BF9A-D9CE-6FBC-D4B4E0B814FC}"/>
                </a:ext>
              </a:extLst>
            </p:cNvPr>
            <p:cNvGrpSpPr/>
            <p:nvPr/>
          </p:nvGrpSpPr>
          <p:grpSpPr>
            <a:xfrm>
              <a:off x="5289758" y="1787801"/>
              <a:ext cx="127991" cy="158192"/>
              <a:chOff x="5289758" y="1787801"/>
              <a:chExt cx="127991" cy="158192"/>
            </a:xfrm>
          </p:grpSpPr>
          <p:grpSp>
            <p:nvGrpSpPr>
              <p:cNvPr id="4059" name="Graphic 2">
                <a:extLst>
                  <a:ext uri="{FF2B5EF4-FFF2-40B4-BE49-F238E27FC236}">
                    <a16:creationId xmlns:a16="http://schemas.microsoft.com/office/drawing/2014/main" id="{CF1B037B-0DCD-AA21-CDB6-57E9FDA3D3ED}"/>
                  </a:ext>
                </a:extLst>
              </p:cNvPr>
              <p:cNvGrpSpPr/>
              <p:nvPr/>
            </p:nvGrpSpPr>
            <p:grpSpPr>
              <a:xfrm>
                <a:off x="5365858" y="1832981"/>
                <a:ext cx="51892" cy="99109"/>
                <a:chOff x="5365858" y="1832981"/>
                <a:chExt cx="51892" cy="99109"/>
              </a:xfrm>
            </p:grpSpPr>
            <p:sp>
              <p:nvSpPr>
                <p:cNvPr id="4060" name="Freeform: Shape 4059">
                  <a:extLst>
                    <a:ext uri="{FF2B5EF4-FFF2-40B4-BE49-F238E27FC236}">
                      <a16:creationId xmlns:a16="http://schemas.microsoft.com/office/drawing/2014/main" id="{528A287D-146E-D8DA-B72D-355C77470C3E}"/>
                    </a:ext>
                  </a:extLst>
                </p:cNvPr>
                <p:cNvSpPr/>
                <p:nvPr/>
              </p:nvSpPr>
              <p:spPr>
                <a:xfrm>
                  <a:off x="5365858" y="1866897"/>
                  <a:ext cx="42770" cy="65194"/>
                </a:xfrm>
                <a:custGeom>
                  <a:avLst/>
                  <a:gdLst>
                    <a:gd name="connsiteX0" fmla="*/ 21572 w 42770"/>
                    <a:gd name="connsiteY0" fmla="*/ 65194 h 65194"/>
                    <a:gd name="connsiteX1" fmla="*/ 21572 w 42770"/>
                    <a:gd name="connsiteY1" fmla="*/ 65194 h 65194"/>
                    <a:gd name="connsiteX2" fmla="*/ 3835 w 42770"/>
                    <a:gd name="connsiteY2" fmla="*/ 65194 h 65194"/>
                    <a:gd name="connsiteX3" fmla="*/ 0 w 42770"/>
                    <a:gd name="connsiteY3" fmla="*/ 61359 h 65194"/>
                    <a:gd name="connsiteX4" fmla="*/ 3835 w 42770"/>
                    <a:gd name="connsiteY4" fmla="*/ 57524 h 65194"/>
                    <a:gd name="connsiteX5" fmla="*/ 21572 w 42770"/>
                    <a:gd name="connsiteY5" fmla="*/ 57524 h 65194"/>
                    <a:gd name="connsiteX6" fmla="*/ 21572 w 42770"/>
                    <a:gd name="connsiteY6" fmla="*/ 57524 h 65194"/>
                    <a:gd name="connsiteX7" fmla="*/ 30800 w 42770"/>
                    <a:gd name="connsiteY7" fmla="*/ 54408 h 65194"/>
                    <a:gd name="connsiteX8" fmla="*/ 34994 w 42770"/>
                    <a:gd name="connsiteY8" fmla="*/ 35114 h 65194"/>
                    <a:gd name="connsiteX9" fmla="*/ 34994 w 42770"/>
                    <a:gd name="connsiteY9" fmla="*/ 31159 h 65194"/>
                    <a:gd name="connsiteX10" fmla="*/ 34994 w 42770"/>
                    <a:gd name="connsiteY10" fmla="*/ 3835 h 65194"/>
                    <a:gd name="connsiteX11" fmla="*/ 38709 w 42770"/>
                    <a:gd name="connsiteY11" fmla="*/ 0 h 65194"/>
                    <a:gd name="connsiteX12" fmla="*/ 38829 w 42770"/>
                    <a:gd name="connsiteY12" fmla="*/ 0 h 65194"/>
                    <a:gd name="connsiteX13" fmla="*/ 42664 w 42770"/>
                    <a:gd name="connsiteY13" fmla="*/ 3715 h 65194"/>
                    <a:gd name="connsiteX14" fmla="*/ 42664 w 42770"/>
                    <a:gd name="connsiteY14" fmla="*/ 31519 h 65194"/>
                    <a:gd name="connsiteX15" fmla="*/ 42664 w 42770"/>
                    <a:gd name="connsiteY15" fmla="*/ 35114 h 65194"/>
                    <a:gd name="connsiteX16" fmla="*/ 36312 w 42770"/>
                    <a:gd name="connsiteY16" fmla="*/ 59801 h 65194"/>
                    <a:gd name="connsiteX17" fmla="*/ 21572 w 42770"/>
                    <a:gd name="connsiteY17" fmla="*/ 65194 h 65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42770" h="65194">
                      <a:moveTo>
                        <a:pt x="21572" y="65194"/>
                      </a:moveTo>
                      <a:cubicBezTo>
                        <a:pt x="21572" y="65194"/>
                        <a:pt x="21572" y="65194"/>
                        <a:pt x="21572" y="65194"/>
                      </a:cubicBezTo>
                      <a:lnTo>
                        <a:pt x="3835" y="65194"/>
                      </a:lnTo>
                      <a:cubicBezTo>
                        <a:pt x="1798" y="65194"/>
                        <a:pt x="0" y="63517"/>
                        <a:pt x="0" y="61359"/>
                      </a:cubicBezTo>
                      <a:cubicBezTo>
                        <a:pt x="0" y="59202"/>
                        <a:pt x="1678" y="57524"/>
                        <a:pt x="3835" y="57524"/>
                      </a:cubicBezTo>
                      <a:lnTo>
                        <a:pt x="21572" y="57524"/>
                      </a:lnTo>
                      <a:cubicBezTo>
                        <a:pt x="21572" y="57524"/>
                        <a:pt x="21572" y="57524"/>
                        <a:pt x="21572" y="57524"/>
                      </a:cubicBezTo>
                      <a:cubicBezTo>
                        <a:pt x="25766" y="57524"/>
                        <a:pt x="28763" y="56566"/>
                        <a:pt x="30800" y="54408"/>
                      </a:cubicBezTo>
                      <a:cubicBezTo>
                        <a:pt x="35114" y="49974"/>
                        <a:pt x="34994" y="41466"/>
                        <a:pt x="34994" y="35114"/>
                      </a:cubicBezTo>
                      <a:cubicBezTo>
                        <a:pt x="34994" y="33676"/>
                        <a:pt x="34994" y="32238"/>
                        <a:pt x="34994" y="31159"/>
                      </a:cubicBezTo>
                      <a:cubicBezTo>
                        <a:pt x="35234" y="22530"/>
                        <a:pt x="34994" y="3955"/>
                        <a:pt x="34994" y="3835"/>
                      </a:cubicBezTo>
                      <a:cubicBezTo>
                        <a:pt x="34994" y="1798"/>
                        <a:pt x="36672" y="0"/>
                        <a:pt x="38709" y="0"/>
                      </a:cubicBezTo>
                      <a:cubicBezTo>
                        <a:pt x="38709" y="0"/>
                        <a:pt x="38709" y="0"/>
                        <a:pt x="38829" y="0"/>
                      </a:cubicBezTo>
                      <a:cubicBezTo>
                        <a:pt x="40866" y="0"/>
                        <a:pt x="42544" y="1678"/>
                        <a:pt x="42664" y="3715"/>
                      </a:cubicBezTo>
                      <a:cubicBezTo>
                        <a:pt x="42664" y="4434"/>
                        <a:pt x="42904" y="22650"/>
                        <a:pt x="42664" y="31519"/>
                      </a:cubicBezTo>
                      <a:cubicBezTo>
                        <a:pt x="42664" y="32597"/>
                        <a:pt x="42664" y="33796"/>
                        <a:pt x="42664" y="35114"/>
                      </a:cubicBezTo>
                      <a:cubicBezTo>
                        <a:pt x="42784" y="42304"/>
                        <a:pt x="42904" y="53090"/>
                        <a:pt x="36312" y="59801"/>
                      </a:cubicBezTo>
                      <a:cubicBezTo>
                        <a:pt x="32717" y="63397"/>
                        <a:pt x="27804" y="65194"/>
                        <a:pt x="21572" y="65194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61" name="Freeform: Shape 4060">
                  <a:extLst>
                    <a:ext uri="{FF2B5EF4-FFF2-40B4-BE49-F238E27FC236}">
                      <a16:creationId xmlns:a16="http://schemas.microsoft.com/office/drawing/2014/main" id="{2520527D-F232-2198-E22D-8ADE5045DF6F}"/>
                    </a:ext>
                  </a:extLst>
                </p:cNvPr>
                <p:cNvSpPr/>
                <p:nvPr/>
              </p:nvSpPr>
              <p:spPr>
                <a:xfrm>
                  <a:off x="5392943" y="1832981"/>
                  <a:ext cx="7556" cy="25646"/>
                </a:xfrm>
                <a:custGeom>
                  <a:avLst/>
                  <a:gdLst>
                    <a:gd name="connsiteX0" fmla="*/ 3835 w 7556"/>
                    <a:gd name="connsiteY0" fmla="*/ 25646 h 25646"/>
                    <a:gd name="connsiteX1" fmla="*/ 0 w 7556"/>
                    <a:gd name="connsiteY1" fmla="*/ 21811 h 25646"/>
                    <a:gd name="connsiteX2" fmla="*/ 0 w 7556"/>
                    <a:gd name="connsiteY2" fmla="*/ 3835 h 25646"/>
                    <a:gd name="connsiteX3" fmla="*/ 3835 w 7556"/>
                    <a:gd name="connsiteY3" fmla="*/ 0 h 25646"/>
                    <a:gd name="connsiteX4" fmla="*/ 7550 w 7556"/>
                    <a:gd name="connsiteY4" fmla="*/ 3835 h 25646"/>
                    <a:gd name="connsiteX5" fmla="*/ 7550 w 7556"/>
                    <a:gd name="connsiteY5" fmla="*/ 21811 h 25646"/>
                    <a:gd name="connsiteX6" fmla="*/ 3835 w 7556"/>
                    <a:gd name="connsiteY6" fmla="*/ 25646 h 25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556" h="25646">
                      <a:moveTo>
                        <a:pt x="3835" y="25646"/>
                      </a:moveTo>
                      <a:cubicBezTo>
                        <a:pt x="1798" y="25646"/>
                        <a:pt x="0" y="23969"/>
                        <a:pt x="0" y="21811"/>
                      </a:cubicBezTo>
                      <a:lnTo>
                        <a:pt x="0" y="3835"/>
                      </a:lnTo>
                      <a:cubicBezTo>
                        <a:pt x="0" y="1678"/>
                        <a:pt x="1678" y="0"/>
                        <a:pt x="3835" y="0"/>
                      </a:cubicBezTo>
                      <a:cubicBezTo>
                        <a:pt x="5872" y="0"/>
                        <a:pt x="7550" y="1678"/>
                        <a:pt x="7550" y="3835"/>
                      </a:cubicBezTo>
                      <a:lnTo>
                        <a:pt x="7550" y="21811"/>
                      </a:lnTo>
                      <a:cubicBezTo>
                        <a:pt x="7670" y="23969"/>
                        <a:pt x="5992" y="25646"/>
                        <a:pt x="3835" y="25646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62" name="Freeform: Shape 4061">
                  <a:extLst>
                    <a:ext uri="{FF2B5EF4-FFF2-40B4-BE49-F238E27FC236}">
                      <a16:creationId xmlns:a16="http://schemas.microsoft.com/office/drawing/2014/main" id="{EB65C327-E661-A3CF-2188-68755C112BA0}"/>
                    </a:ext>
                  </a:extLst>
                </p:cNvPr>
                <p:cNvSpPr/>
                <p:nvPr/>
              </p:nvSpPr>
              <p:spPr>
                <a:xfrm>
                  <a:off x="5408762" y="1832981"/>
                  <a:ext cx="7669" cy="25646"/>
                </a:xfrm>
                <a:custGeom>
                  <a:avLst/>
                  <a:gdLst>
                    <a:gd name="connsiteX0" fmla="*/ 3835 w 7669"/>
                    <a:gd name="connsiteY0" fmla="*/ 25646 h 25646"/>
                    <a:gd name="connsiteX1" fmla="*/ 0 w 7669"/>
                    <a:gd name="connsiteY1" fmla="*/ 21811 h 25646"/>
                    <a:gd name="connsiteX2" fmla="*/ 0 w 7669"/>
                    <a:gd name="connsiteY2" fmla="*/ 3835 h 25646"/>
                    <a:gd name="connsiteX3" fmla="*/ 3835 w 7669"/>
                    <a:gd name="connsiteY3" fmla="*/ 0 h 25646"/>
                    <a:gd name="connsiteX4" fmla="*/ 7670 w 7669"/>
                    <a:gd name="connsiteY4" fmla="*/ 3835 h 25646"/>
                    <a:gd name="connsiteX5" fmla="*/ 7670 w 7669"/>
                    <a:gd name="connsiteY5" fmla="*/ 21811 h 25646"/>
                    <a:gd name="connsiteX6" fmla="*/ 3835 w 7669"/>
                    <a:gd name="connsiteY6" fmla="*/ 25646 h 25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669" h="25646">
                      <a:moveTo>
                        <a:pt x="3835" y="25646"/>
                      </a:moveTo>
                      <a:cubicBezTo>
                        <a:pt x="1678" y="25646"/>
                        <a:pt x="0" y="23969"/>
                        <a:pt x="0" y="21811"/>
                      </a:cubicBezTo>
                      <a:lnTo>
                        <a:pt x="0" y="3835"/>
                      </a:lnTo>
                      <a:cubicBezTo>
                        <a:pt x="0" y="1678"/>
                        <a:pt x="1678" y="0"/>
                        <a:pt x="3835" y="0"/>
                      </a:cubicBezTo>
                      <a:cubicBezTo>
                        <a:pt x="5872" y="0"/>
                        <a:pt x="7670" y="1678"/>
                        <a:pt x="7670" y="3835"/>
                      </a:cubicBezTo>
                      <a:lnTo>
                        <a:pt x="7670" y="21811"/>
                      </a:lnTo>
                      <a:cubicBezTo>
                        <a:pt x="7550" y="23969"/>
                        <a:pt x="5872" y="25646"/>
                        <a:pt x="3835" y="25646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63" name="Freeform: Shape 4062">
                  <a:extLst>
                    <a:ext uri="{FF2B5EF4-FFF2-40B4-BE49-F238E27FC236}">
                      <a16:creationId xmlns:a16="http://schemas.microsoft.com/office/drawing/2014/main" id="{9640DDB2-B28F-8F9D-EA4C-D304094F5E29}"/>
                    </a:ext>
                  </a:extLst>
                </p:cNvPr>
                <p:cNvSpPr/>
                <p:nvPr/>
              </p:nvSpPr>
              <p:spPr>
                <a:xfrm>
                  <a:off x="5391624" y="1851317"/>
                  <a:ext cx="26125" cy="21931"/>
                </a:xfrm>
                <a:custGeom>
                  <a:avLst/>
                  <a:gdLst>
                    <a:gd name="connsiteX0" fmla="*/ 0 w 26125"/>
                    <a:gd name="connsiteY0" fmla="*/ 0 h 21931"/>
                    <a:gd name="connsiteX1" fmla="*/ 0 w 26125"/>
                    <a:gd name="connsiteY1" fmla="*/ 9587 h 21931"/>
                    <a:gd name="connsiteX2" fmla="*/ 13063 w 26125"/>
                    <a:gd name="connsiteY2" fmla="*/ 21931 h 21931"/>
                    <a:gd name="connsiteX3" fmla="*/ 26126 w 26125"/>
                    <a:gd name="connsiteY3" fmla="*/ 9587 h 21931"/>
                    <a:gd name="connsiteX4" fmla="*/ 26126 w 26125"/>
                    <a:gd name="connsiteY4" fmla="*/ 0 h 21931"/>
                    <a:gd name="connsiteX5" fmla="*/ 0 w 26125"/>
                    <a:gd name="connsiteY5" fmla="*/ 0 h 219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125" h="21931">
                      <a:moveTo>
                        <a:pt x="0" y="0"/>
                      </a:moveTo>
                      <a:lnTo>
                        <a:pt x="0" y="9587"/>
                      </a:lnTo>
                      <a:cubicBezTo>
                        <a:pt x="0" y="16418"/>
                        <a:pt x="5872" y="21931"/>
                        <a:pt x="13063" y="21931"/>
                      </a:cubicBezTo>
                      <a:cubicBezTo>
                        <a:pt x="20253" y="21931"/>
                        <a:pt x="26126" y="16418"/>
                        <a:pt x="26126" y="9587"/>
                      </a:cubicBezTo>
                      <a:lnTo>
                        <a:pt x="2612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F2C0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4064" name="Freeform: Shape 4063">
                <a:extLst>
                  <a:ext uri="{FF2B5EF4-FFF2-40B4-BE49-F238E27FC236}">
                    <a16:creationId xmlns:a16="http://schemas.microsoft.com/office/drawing/2014/main" id="{9ADC68E9-FF20-1B46-5E33-B879DCCEF904}"/>
                  </a:ext>
                </a:extLst>
              </p:cNvPr>
              <p:cNvSpPr/>
              <p:nvPr/>
            </p:nvSpPr>
            <p:spPr>
              <a:xfrm>
                <a:off x="5289758" y="1787801"/>
                <a:ext cx="93836" cy="158192"/>
              </a:xfrm>
              <a:custGeom>
                <a:avLst/>
                <a:gdLst>
                  <a:gd name="connsiteX0" fmla="*/ 93837 w 93836"/>
                  <a:gd name="connsiteY0" fmla="*/ 153159 h 158192"/>
                  <a:gd name="connsiteX1" fmla="*/ 88803 w 93836"/>
                  <a:gd name="connsiteY1" fmla="*/ 158192 h 158192"/>
                  <a:gd name="connsiteX2" fmla="*/ 5033 w 93836"/>
                  <a:gd name="connsiteY2" fmla="*/ 158192 h 158192"/>
                  <a:gd name="connsiteX3" fmla="*/ 0 w 93836"/>
                  <a:gd name="connsiteY3" fmla="*/ 153159 h 158192"/>
                  <a:gd name="connsiteX4" fmla="*/ 0 w 93836"/>
                  <a:gd name="connsiteY4" fmla="*/ 5033 h 158192"/>
                  <a:gd name="connsiteX5" fmla="*/ 5033 w 93836"/>
                  <a:gd name="connsiteY5" fmla="*/ 0 h 158192"/>
                  <a:gd name="connsiteX6" fmla="*/ 88803 w 93836"/>
                  <a:gd name="connsiteY6" fmla="*/ 0 h 158192"/>
                  <a:gd name="connsiteX7" fmla="*/ 93837 w 93836"/>
                  <a:gd name="connsiteY7" fmla="*/ 5033 h 158192"/>
                  <a:gd name="connsiteX8" fmla="*/ 93837 w 93836"/>
                  <a:gd name="connsiteY8" fmla="*/ 153159 h 15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3836" h="158192">
                    <a:moveTo>
                      <a:pt x="93837" y="153159"/>
                    </a:moveTo>
                    <a:cubicBezTo>
                      <a:pt x="93837" y="155915"/>
                      <a:pt x="91560" y="158192"/>
                      <a:pt x="88803" y="158192"/>
                    </a:cubicBezTo>
                    <a:lnTo>
                      <a:pt x="5033" y="158192"/>
                    </a:lnTo>
                    <a:cubicBezTo>
                      <a:pt x="2277" y="158192"/>
                      <a:pt x="0" y="155915"/>
                      <a:pt x="0" y="153159"/>
                    </a:cubicBezTo>
                    <a:lnTo>
                      <a:pt x="0" y="5033"/>
                    </a:lnTo>
                    <a:cubicBezTo>
                      <a:pt x="0" y="2277"/>
                      <a:pt x="2277" y="0"/>
                      <a:pt x="5033" y="0"/>
                    </a:cubicBezTo>
                    <a:lnTo>
                      <a:pt x="88803" y="0"/>
                    </a:lnTo>
                    <a:cubicBezTo>
                      <a:pt x="91560" y="0"/>
                      <a:pt x="93837" y="2277"/>
                      <a:pt x="93837" y="5033"/>
                    </a:cubicBezTo>
                    <a:lnTo>
                      <a:pt x="93837" y="153159"/>
                    </a:lnTo>
                    <a:close/>
                  </a:path>
                </a:pathLst>
              </a:custGeom>
              <a:solidFill>
                <a:srgbClr val="C1D4E0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65" name="Freeform: Shape 4064">
                <a:extLst>
                  <a:ext uri="{FF2B5EF4-FFF2-40B4-BE49-F238E27FC236}">
                    <a16:creationId xmlns:a16="http://schemas.microsoft.com/office/drawing/2014/main" id="{483F5D48-8A87-15E2-07D4-2543A34A99E6}"/>
                  </a:ext>
                </a:extLst>
              </p:cNvPr>
              <p:cNvSpPr/>
              <p:nvPr/>
            </p:nvSpPr>
            <p:spPr>
              <a:xfrm>
                <a:off x="5304619" y="1804339"/>
                <a:ext cx="64115" cy="31997"/>
              </a:xfrm>
              <a:custGeom>
                <a:avLst/>
                <a:gdLst>
                  <a:gd name="connsiteX0" fmla="*/ 0 w 64115"/>
                  <a:gd name="connsiteY0" fmla="*/ 0 h 31997"/>
                  <a:gd name="connsiteX1" fmla="*/ 64116 w 64115"/>
                  <a:gd name="connsiteY1" fmla="*/ 0 h 31997"/>
                  <a:gd name="connsiteX2" fmla="*/ 64116 w 64115"/>
                  <a:gd name="connsiteY2" fmla="*/ 31998 h 31997"/>
                  <a:gd name="connsiteX3" fmla="*/ 0 w 64115"/>
                  <a:gd name="connsiteY3" fmla="*/ 31998 h 31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5" h="31997">
                    <a:moveTo>
                      <a:pt x="0" y="0"/>
                    </a:moveTo>
                    <a:lnTo>
                      <a:pt x="64116" y="0"/>
                    </a:lnTo>
                    <a:lnTo>
                      <a:pt x="64116" y="31998"/>
                    </a:lnTo>
                    <a:lnTo>
                      <a:pt x="0" y="31998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66" name="Freeform: Shape 4065">
                <a:extLst>
                  <a:ext uri="{FF2B5EF4-FFF2-40B4-BE49-F238E27FC236}">
                    <a16:creationId xmlns:a16="http://schemas.microsoft.com/office/drawing/2014/main" id="{299F4209-79D7-AEA9-0367-6596A9315C3E}"/>
                  </a:ext>
                </a:extLst>
              </p:cNvPr>
              <p:cNvSpPr/>
              <p:nvPr/>
            </p:nvSpPr>
            <p:spPr>
              <a:xfrm>
                <a:off x="5312768" y="1857310"/>
                <a:ext cx="47937" cy="72984"/>
              </a:xfrm>
              <a:custGeom>
                <a:avLst/>
                <a:gdLst>
                  <a:gd name="connsiteX0" fmla="*/ 17018 w 47937"/>
                  <a:gd name="connsiteY0" fmla="*/ 0 h 72984"/>
                  <a:gd name="connsiteX1" fmla="*/ 37271 w 47937"/>
                  <a:gd name="connsiteY1" fmla="*/ 0 h 72984"/>
                  <a:gd name="connsiteX2" fmla="*/ 24688 w 47937"/>
                  <a:gd name="connsiteY2" fmla="*/ 23489 h 72984"/>
                  <a:gd name="connsiteX3" fmla="*/ 47937 w 47937"/>
                  <a:gd name="connsiteY3" fmla="*/ 23489 h 72984"/>
                  <a:gd name="connsiteX4" fmla="*/ 15699 w 47937"/>
                  <a:gd name="connsiteY4" fmla="*/ 72984 h 72984"/>
                  <a:gd name="connsiteX5" fmla="*/ 23130 w 47937"/>
                  <a:gd name="connsiteY5" fmla="*/ 36552 h 72984"/>
                  <a:gd name="connsiteX6" fmla="*/ 0 w 47937"/>
                  <a:gd name="connsiteY6" fmla="*/ 36552 h 72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937" h="72984">
                    <a:moveTo>
                      <a:pt x="17018" y="0"/>
                    </a:moveTo>
                    <a:lnTo>
                      <a:pt x="37271" y="0"/>
                    </a:lnTo>
                    <a:lnTo>
                      <a:pt x="24688" y="23489"/>
                    </a:lnTo>
                    <a:lnTo>
                      <a:pt x="47937" y="23489"/>
                    </a:lnTo>
                    <a:lnTo>
                      <a:pt x="15699" y="72984"/>
                    </a:lnTo>
                    <a:lnTo>
                      <a:pt x="23130" y="36552"/>
                    </a:lnTo>
                    <a:lnTo>
                      <a:pt x="0" y="36552"/>
                    </a:lnTo>
                    <a:close/>
                  </a:path>
                </a:pathLst>
              </a:custGeom>
              <a:solidFill>
                <a:srgbClr val="CF2C08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067" name="Graphic 2">
            <a:extLst>
              <a:ext uri="{FF2B5EF4-FFF2-40B4-BE49-F238E27FC236}">
                <a16:creationId xmlns:a16="http://schemas.microsoft.com/office/drawing/2014/main" id="{58412076-2F3E-CF5F-23FB-AF031BC60EC9}"/>
              </a:ext>
            </a:extLst>
          </p:cNvPr>
          <p:cNvGrpSpPr/>
          <p:nvPr/>
        </p:nvGrpSpPr>
        <p:grpSpPr>
          <a:xfrm>
            <a:off x="904121" y="4017112"/>
            <a:ext cx="897141" cy="804263"/>
            <a:chOff x="904121" y="4017112"/>
            <a:chExt cx="897141" cy="804263"/>
          </a:xfrm>
        </p:grpSpPr>
        <p:sp>
          <p:nvSpPr>
            <p:cNvPr id="4068" name="Freeform: Shape 4067">
              <a:extLst>
                <a:ext uri="{FF2B5EF4-FFF2-40B4-BE49-F238E27FC236}">
                  <a16:creationId xmlns:a16="http://schemas.microsoft.com/office/drawing/2014/main" id="{A5CF34F0-755C-C499-8ED7-FF9EFAC8E99C}"/>
                </a:ext>
              </a:extLst>
            </p:cNvPr>
            <p:cNvSpPr/>
            <p:nvPr/>
          </p:nvSpPr>
          <p:spPr>
            <a:xfrm>
              <a:off x="1451921" y="4130003"/>
              <a:ext cx="96473" cy="169577"/>
            </a:xfrm>
            <a:custGeom>
              <a:avLst/>
              <a:gdLst>
                <a:gd name="connsiteX0" fmla="*/ 0 w 96473"/>
                <a:gd name="connsiteY0" fmla="*/ 0 h 169577"/>
                <a:gd name="connsiteX1" fmla="*/ 96473 w 96473"/>
                <a:gd name="connsiteY1" fmla="*/ 0 h 169577"/>
                <a:gd name="connsiteX2" fmla="*/ 96473 w 96473"/>
                <a:gd name="connsiteY2" fmla="*/ 169577 h 169577"/>
                <a:gd name="connsiteX3" fmla="*/ 0 w 96473"/>
                <a:gd name="connsiteY3" fmla="*/ 169577 h 169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473" h="169577">
                  <a:moveTo>
                    <a:pt x="0" y="0"/>
                  </a:moveTo>
                  <a:lnTo>
                    <a:pt x="96473" y="0"/>
                  </a:lnTo>
                  <a:lnTo>
                    <a:pt x="96473" y="169577"/>
                  </a:lnTo>
                  <a:lnTo>
                    <a:pt x="0" y="169577"/>
                  </a:lnTo>
                  <a:close/>
                </a:path>
              </a:pathLst>
            </a:custGeom>
            <a:solidFill>
              <a:srgbClr val="A87638"/>
            </a:solidFill>
            <a:ln w="11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069" name="Graphic 2">
              <a:extLst>
                <a:ext uri="{FF2B5EF4-FFF2-40B4-BE49-F238E27FC236}">
                  <a16:creationId xmlns:a16="http://schemas.microsoft.com/office/drawing/2014/main" id="{BDC80AD6-4CB2-3FCF-EDBD-1CDC22514F0A}"/>
                </a:ext>
              </a:extLst>
            </p:cNvPr>
            <p:cNvGrpSpPr/>
            <p:nvPr/>
          </p:nvGrpSpPr>
          <p:grpSpPr>
            <a:xfrm>
              <a:off x="904121" y="4017112"/>
              <a:ext cx="897141" cy="794555"/>
              <a:chOff x="904121" y="4017112"/>
              <a:chExt cx="897141" cy="794555"/>
            </a:xfrm>
          </p:grpSpPr>
          <p:sp>
            <p:nvSpPr>
              <p:cNvPr id="4070" name="Freeform: Shape 4069">
                <a:extLst>
                  <a:ext uri="{FF2B5EF4-FFF2-40B4-BE49-F238E27FC236}">
                    <a16:creationId xmlns:a16="http://schemas.microsoft.com/office/drawing/2014/main" id="{6330572F-29C6-00AF-8F5C-DDF57937D086}"/>
                  </a:ext>
                </a:extLst>
              </p:cNvPr>
              <p:cNvSpPr/>
              <p:nvPr/>
            </p:nvSpPr>
            <p:spPr>
              <a:xfrm>
                <a:off x="1062552" y="4125209"/>
                <a:ext cx="533419" cy="686457"/>
              </a:xfrm>
              <a:custGeom>
                <a:avLst/>
                <a:gdLst>
                  <a:gd name="connsiteX0" fmla="*/ 266769 w 533419"/>
                  <a:gd name="connsiteY0" fmla="*/ 0 h 686457"/>
                  <a:gd name="connsiteX1" fmla="*/ 0 w 533419"/>
                  <a:gd name="connsiteY1" fmla="*/ 200616 h 686457"/>
                  <a:gd name="connsiteX2" fmla="*/ 0 w 533419"/>
                  <a:gd name="connsiteY2" fmla="*/ 686458 h 686457"/>
                  <a:gd name="connsiteX3" fmla="*/ 533419 w 533419"/>
                  <a:gd name="connsiteY3" fmla="*/ 686458 h 686457"/>
                  <a:gd name="connsiteX4" fmla="*/ 533419 w 533419"/>
                  <a:gd name="connsiteY4" fmla="*/ 200616 h 686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3419" h="686457">
                    <a:moveTo>
                      <a:pt x="266769" y="0"/>
                    </a:moveTo>
                    <a:lnTo>
                      <a:pt x="0" y="200616"/>
                    </a:lnTo>
                    <a:lnTo>
                      <a:pt x="0" y="686458"/>
                    </a:lnTo>
                    <a:lnTo>
                      <a:pt x="533419" y="686458"/>
                    </a:lnTo>
                    <a:lnTo>
                      <a:pt x="533419" y="200616"/>
                    </a:lnTo>
                    <a:close/>
                  </a:path>
                </a:pathLst>
              </a:custGeom>
              <a:solidFill>
                <a:srgbClr val="A87638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4071" name="Graphic 2">
                <a:extLst>
                  <a:ext uri="{FF2B5EF4-FFF2-40B4-BE49-F238E27FC236}">
                    <a16:creationId xmlns:a16="http://schemas.microsoft.com/office/drawing/2014/main" id="{A3B0D508-D7B1-608E-8FFC-569E7AC95A86}"/>
                  </a:ext>
                </a:extLst>
              </p:cNvPr>
              <p:cNvGrpSpPr/>
              <p:nvPr/>
            </p:nvGrpSpPr>
            <p:grpSpPr>
              <a:xfrm>
                <a:off x="1040621" y="4713157"/>
                <a:ext cx="160948" cy="91439"/>
                <a:chOff x="1040621" y="4713157"/>
                <a:chExt cx="160948" cy="91439"/>
              </a:xfrm>
              <a:solidFill>
                <a:srgbClr val="A87638"/>
              </a:solidFill>
            </p:grpSpPr>
            <p:sp>
              <p:nvSpPr>
                <p:cNvPr id="4072" name="Freeform: Shape 4071">
                  <a:extLst>
                    <a:ext uri="{FF2B5EF4-FFF2-40B4-BE49-F238E27FC236}">
                      <a16:creationId xmlns:a16="http://schemas.microsoft.com/office/drawing/2014/main" id="{3AF5713E-3C33-0CC6-1616-A35C921ED7F5}"/>
                    </a:ext>
                  </a:extLst>
                </p:cNvPr>
                <p:cNvSpPr/>
                <p:nvPr/>
              </p:nvSpPr>
              <p:spPr>
                <a:xfrm>
                  <a:off x="1047932" y="4720228"/>
                  <a:ext cx="146327" cy="77298"/>
                </a:xfrm>
                <a:custGeom>
                  <a:avLst/>
                  <a:gdLst>
                    <a:gd name="connsiteX0" fmla="*/ 0 w 146327"/>
                    <a:gd name="connsiteY0" fmla="*/ 0 h 77298"/>
                    <a:gd name="connsiteX1" fmla="*/ 146328 w 146327"/>
                    <a:gd name="connsiteY1" fmla="*/ 0 h 77298"/>
                    <a:gd name="connsiteX2" fmla="*/ 146328 w 146327"/>
                    <a:gd name="connsiteY2" fmla="*/ 77298 h 77298"/>
                    <a:gd name="connsiteX3" fmla="*/ 0 w 146327"/>
                    <a:gd name="connsiteY3" fmla="*/ 77298 h 7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6327" h="77298">
                      <a:moveTo>
                        <a:pt x="0" y="0"/>
                      </a:moveTo>
                      <a:lnTo>
                        <a:pt x="146328" y="0"/>
                      </a:lnTo>
                      <a:lnTo>
                        <a:pt x="146328" y="77298"/>
                      </a:lnTo>
                      <a:lnTo>
                        <a:pt x="0" y="7729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73" name="Freeform: Shape 4072">
                  <a:extLst>
                    <a:ext uri="{FF2B5EF4-FFF2-40B4-BE49-F238E27FC236}">
                      <a16:creationId xmlns:a16="http://schemas.microsoft.com/office/drawing/2014/main" id="{5B880CD7-4911-0F96-E215-618B86AB662F}"/>
                    </a:ext>
                  </a:extLst>
                </p:cNvPr>
                <p:cNvSpPr/>
                <p:nvPr/>
              </p:nvSpPr>
              <p:spPr>
                <a:xfrm>
                  <a:off x="1040621" y="4713157"/>
                  <a:ext cx="160948" cy="91439"/>
                </a:xfrm>
                <a:custGeom>
                  <a:avLst/>
                  <a:gdLst>
                    <a:gd name="connsiteX0" fmla="*/ 160949 w 160948"/>
                    <a:gd name="connsiteY0" fmla="*/ 91440 h 91439"/>
                    <a:gd name="connsiteX1" fmla="*/ 0 w 160948"/>
                    <a:gd name="connsiteY1" fmla="*/ 91440 h 91439"/>
                    <a:gd name="connsiteX2" fmla="*/ 0 w 160948"/>
                    <a:gd name="connsiteY2" fmla="*/ 0 h 91439"/>
                    <a:gd name="connsiteX3" fmla="*/ 160949 w 160948"/>
                    <a:gd name="connsiteY3" fmla="*/ 0 h 91439"/>
                    <a:gd name="connsiteX4" fmla="*/ 160949 w 160948"/>
                    <a:gd name="connsiteY4" fmla="*/ 91440 h 91439"/>
                    <a:gd name="connsiteX5" fmla="*/ 14621 w 160948"/>
                    <a:gd name="connsiteY5" fmla="*/ 77419 h 91439"/>
                    <a:gd name="connsiteX6" fmla="*/ 146328 w 160948"/>
                    <a:gd name="connsiteY6" fmla="*/ 77419 h 91439"/>
                    <a:gd name="connsiteX7" fmla="*/ 146328 w 160948"/>
                    <a:gd name="connsiteY7" fmla="*/ 14142 h 91439"/>
                    <a:gd name="connsiteX8" fmla="*/ 14621 w 160948"/>
                    <a:gd name="connsiteY8" fmla="*/ 14142 h 91439"/>
                    <a:gd name="connsiteX9" fmla="*/ 14621 w 160948"/>
                    <a:gd name="connsiteY9" fmla="*/ 77419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948" h="91439">
                      <a:moveTo>
                        <a:pt x="160949" y="91440"/>
                      </a:moveTo>
                      <a:lnTo>
                        <a:pt x="0" y="91440"/>
                      </a:lnTo>
                      <a:lnTo>
                        <a:pt x="0" y="0"/>
                      </a:lnTo>
                      <a:lnTo>
                        <a:pt x="160949" y="0"/>
                      </a:lnTo>
                      <a:lnTo>
                        <a:pt x="160949" y="91440"/>
                      </a:lnTo>
                      <a:close/>
                      <a:moveTo>
                        <a:pt x="14621" y="77419"/>
                      </a:moveTo>
                      <a:lnTo>
                        <a:pt x="146328" y="77419"/>
                      </a:lnTo>
                      <a:lnTo>
                        <a:pt x="146328" y="14142"/>
                      </a:lnTo>
                      <a:lnTo>
                        <a:pt x="14621" y="14142"/>
                      </a:lnTo>
                      <a:lnTo>
                        <a:pt x="14621" y="77419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074" name="Graphic 2">
                <a:extLst>
                  <a:ext uri="{FF2B5EF4-FFF2-40B4-BE49-F238E27FC236}">
                    <a16:creationId xmlns:a16="http://schemas.microsoft.com/office/drawing/2014/main" id="{D8D0D261-2F3E-9DFB-BB2E-4A81DFE39DB9}"/>
                  </a:ext>
                </a:extLst>
              </p:cNvPr>
              <p:cNvGrpSpPr/>
              <p:nvPr/>
            </p:nvGrpSpPr>
            <p:grpSpPr>
              <a:xfrm>
                <a:off x="1186949" y="4713157"/>
                <a:ext cx="160948" cy="91439"/>
                <a:chOff x="1186949" y="4713157"/>
                <a:chExt cx="160948" cy="91439"/>
              </a:xfrm>
              <a:solidFill>
                <a:srgbClr val="A87638"/>
              </a:solidFill>
            </p:grpSpPr>
            <p:sp>
              <p:nvSpPr>
                <p:cNvPr id="4075" name="Freeform: Shape 4074">
                  <a:extLst>
                    <a:ext uri="{FF2B5EF4-FFF2-40B4-BE49-F238E27FC236}">
                      <a16:creationId xmlns:a16="http://schemas.microsoft.com/office/drawing/2014/main" id="{2F6AF105-577D-7472-EE6E-98EC7C5D006D}"/>
                    </a:ext>
                  </a:extLst>
                </p:cNvPr>
                <p:cNvSpPr/>
                <p:nvPr/>
              </p:nvSpPr>
              <p:spPr>
                <a:xfrm>
                  <a:off x="1194259" y="4720228"/>
                  <a:ext cx="146327" cy="77298"/>
                </a:xfrm>
                <a:custGeom>
                  <a:avLst/>
                  <a:gdLst>
                    <a:gd name="connsiteX0" fmla="*/ 0 w 146327"/>
                    <a:gd name="connsiteY0" fmla="*/ 0 h 77298"/>
                    <a:gd name="connsiteX1" fmla="*/ 146328 w 146327"/>
                    <a:gd name="connsiteY1" fmla="*/ 0 h 77298"/>
                    <a:gd name="connsiteX2" fmla="*/ 146328 w 146327"/>
                    <a:gd name="connsiteY2" fmla="*/ 77298 h 77298"/>
                    <a:gd name="connsiteX3" fmla="*/ 0 w 146327"/>
                    <a:gd name="connsiteY3" fmla="*/ 77298 h 7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6327" h="77298">
                      <a:moveTo>
                        <a:pt x="0" y="0"/>
                      </a:moveTo>
                      <a:lnTo>
                        <a:pt x="146328" y="0"/>
                      </a:lnTo>
                      <a:lnTo>
                        <a:pt x="146328" y="77298"/>
                      </a:lnTo>
                      <a:lnTo>
                        <a:pt x="0" y="7729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76" name="Freeform: Shape 4075">
                  <a:extLst>
                    <a:ext uri="{FF2B5EF4-FFF2-40B4-BE49-F238E27FC236}">
                      <a16:creationId xmlns:a16="http://schemas.microsoft.com/office/drawing/2014/main" id="{CC4BF0EE-5410-135B-85C3-1E2A8F9FA0C5}"/>
                    </a:ext>
                  </a:extLst>
                </p:cNvPr>
                <p:cNvSpPr/>
                <p:nvPr/>
              </p:nvSpPr>
              <p:spPr>
                <a:xfrm>
                  <a:off x="1186949" y="4713157"/>
                  <a:ext cx="160948" cy="91439"/>
                </a:xfrm>
                <a:custGeom>
                  <a:avLst/>
                  <a:gdLst>
                    <a:gd name="connsiteX0" fmla="*/ 160829 w 160948"/>
                    <a:gd name="connsiteY0" fmla="*/ 91440 h 91439"/>
                    <a:gd name="connsiteX1" fmla="*/ 0 w 160948"/>
                    <a:gd name="connsiteY1" fmla="*/ 91440 h 91439"/>
                    <a:gd name="connsiteX2" fmla="*/ 0 w 160948"/>
                    <a:gd name="connsiteY2" fmla="*/ 0 h 91439"/>
                    <a:gd name="connsiteX3" fmla="*/ 160949 w 160948"/>
                    <a:gd name="connsiteY3" fmla="*/ 0 h 91439"/>
                    <a:gd name="connsiteX4" fmla="*/ 160949 w 160948"/>
                    <a:gd name="connsiteY4" fmla="*/ 91440 h 91439"/>
                    <a:gd name="connsiteX5" fmla="*/ 14621 w 160948"/>
                    <a:gd name="connsiteY5" fmla="*/ 77419 h 91439"/>
                    <a:gd name="connsiteX6" fmla="*/ 146208 w 160948"/>
                    <a:gd name="connsiteY6" fmla="*/ 77419 h 91439"/>
                    <a:gd name="connsiteX7" fmla="*/ 146208 w 160948"/>
                    <a:gd name="connsiteY7" fmla="*/ 14142 h 91439"/>
                    <a:gd name="connsiteX8" fmla="*/ 14621 w 160948"/>
                    <a:gd name="connsiteY8" fmla="*/ 14142 h 91439"/>
                    <a:gd name="connsiteX9" fmla="*/ 14621 w 160948"/>
                    <a:gd name="connsiteY9" fmla="*/ 77419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948" h="91439">
                      <a:moveTo>
                        <a:pt x="160829" y="91440"/>
                      </a:moveTo>
                      <a:lnTo>
                        <a:pt x="0" y="91440"/>
                      </a:lnTo>
                      <a:lnTo>
                        <a:pt x="0" y="0"/>
                      </a:lnTo>
                      <a:lnTo>
                        <a:pt x="160949" y="0"/>
                      </a:lnTo>
                      <a:lnTo>
                        <a:pt x="160949" y="91440"/>
                      </a:lnTo>
                      <a:close/>
                      <a:moveTo>
                        <a:pt x="14621" y="77419"/>
                      </a:moveTo>
                      <a:lnTo>
                        <a:pt x="146208" y="77419"/>
                      </a:lnTo>
                      <a:lnTo>
                        <a:pt x="146208" y="14142"/>
                      </a:lnTo>
                      <a:lnTo>
                        <a:pt x="14621" y="14142"/>
                      </a:lnTo>
                      <a:lnTo>
                        <a:pt x="14621" y="77419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077" name="Graphic 2">
                <a:extLst>
                  <a:ext uri="{FF2B5EF4-FFF2-40B4-BE49-F238E27FC236}">
                    <a16:creationId xmlns:a16="http://schemas.microsoft.com/office/drawing/2014/main" id="{217226DF-CB44-FA74-F8A6-D87609BD53EB}"/>
                  </a:ext>
                </a:extLst>
              </p:cNvPr>
              <p:cNvGrpSpPr/>
              <p:nvPr/>
            </p:nvGrpSpPr>
            <p:grpSpPr>
              <a:xfrm>
                <a:off x="1333157" y="4713157"/>
                <a:ext cx="160948" cy="91439"/>
                <a:chOff x="1333157" y="4713157"/>
                <a:chExt cx="160948" cy="91439"/>
              </a:xfrm>
              <a:solidFill>
                <a:srgbClr val="A87638"/>
              </a:solidFill>
            </p:grpSpPr>
            <p:sp>
              <p:nvSpPr>
                <p:cNvPr id="4078" name="Freeform: Shape 4077">
                  <a:extLst>
                    <a:ext uri="{FF2B5EF4-FFF2-40B4-BE49-F238E27FC236}">
                      <a16:creationId xmlns:a16="http://schemas.microsoft.com/office/drawing/2014/main" id="{55F79CC8-1A55-93DE-DB7E-15A4FF05CD67}"/>
                    </a:ext>
                  </a:extLst>
                </p:cNvPr>
                <p:cNvSpPr/>
                <p:nvPr/>
              </p:nvSpPr>
              <p:spPr>
                <a:xfrm>
                  <a:off x="1340467" y="4720228"/>
                  <a:ext cx="146327" cy="77298"/>
                </a:xfrm>
                <a:custGeom>
                  <a:avLst/>
                  <a:gdLst>
                    <a:gd name="connsiteX0" fmla="*/ 0 w 146327"/>
                    <a:gd name="connsiteY0" fmla="*/ 0 h 77298"/>
                    <a:gd name="connsiteX1" fmla="*/ 146328 w 146327"/>
                    <a:gd name="connsiteY1" fmla="*/ 0 h 77298"/>
                    <a:gd name="connsiteX2" fmla="*/ 146328 w 146327"/>
                    <a:gd name="connsiteY2" fmla="*/ 77298 h 77298"/>
                    <a:gd name="connsiteX3" fmla="*/ 0 w 146327"/>
                    <a:gd name="connsiteY3" fmla="*/ 77298 h 7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6327" h="77298">
                      <a:moveTo>
                        <a:pt x="0" y="0"/>
                      </a:moveTo>
                      <a:lnTo>
                        <a:pt x="146328" y="0"/>
                      </a:lnTo>
                      <a:lnTo>
                        <a:pt x="146328" y="77298"/>
                      </a:lnTo>
                      <a:lnTo>
                        <a:pt x="0" y="7729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79" name="Freeform: Shape 4078">
                  <a:extLst>
                    <a:ext uri="{FF2B5EF4-FFF2-40B4-BE49-F238E27FC236}">
                      <a16:creationId xmlns:a16="http://schemas.microsoft.com/office/drawing/2014/main" id="{E13300B4-892F-F716-3B98-6B29D809068A}"/>
                    </a:ext>
                  </a:extLst>
                </p:cNvPr>
                <p:cNvSpPr/>
                <p:nvPr/>
              </p:nvSpPr>
              <p:spPr>
                <a:xfrm>
                  <a:off x="1333157" y="4713157"/>
                  <a:ext cx="160948" cy="91439"/>
                </a:xfrm>
                <a:custGeom>
                  <a:avLst/>
                  <a:gdLst>
                    <a:gd name="connsiteX0" fmla="*/ 160949 w 160948"/>
                    <a:gd name="connsiteY0" fmla="*/ 91440 h 91439"/>
                    <a:gd name="connsiteX1" fmla="*/ 0 w 160948"/>
                    <a:gd name="connsiteY1" fmla="*/ 91440 h 91439"/>
                    <a:gd name="connsiteX2" fmla="*/ 0 w 160948"/>
                    <a:gd name="connsiteY2" fmla="*/ 0 h 91439"/>
                    <a:gd name="connsiteX3" fmla="*/ 160949 w 160948"/>
                    <a:gd name="connsiteY3" fmla="*/ 0 h 91439"/>
                    <a:gd name="connsiteX4" fmla="*/ 160949 w 160948"/>
                    <a:gd name="connsiteY4" fmla="*/ 91440 h 91439"/>
                    <a:gd name="connsiteX5" fmla="*/ 14621 w 160948"/>
                    <a:gd name="connsiteY5" fmla="*/ 77419 h 91439"/>
                    <a:gd name="connsiteX6" fmla="*/ 146328 w 160948"/>
                    <a:gd name="connsiteY6" fmla="*/ 77419 h 91439"/>
                    <a:gd name="connsiteX7" fmla="*/ 146328 w 160948"/>
                    <a:gd name="connsiteY7" fmla="*/ 14142 h 91439"/>
                    <a:gd name="connsiteX8" fmla="*/ 14621 w 160948"/>
                    <a:gd name="connsiteY8" fmla="*/ 14142 h 91439"/>
                    <a:gd name="connsiteX9" fmla="*/ 14621 w 160948"/>
                    <a:gd name="connsiteY9" fmla="*/ 77419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948" h="91439">
                      <a:moveTo>
                        <a:pt x="160949" y="91440"/>
                      </a:moveTo>
                      <a:lnTo>
                        <a:pt x="0" y="91440"/>
                      </a:lnTo>
                      <a:lnTo>
                        <a:pt x="0" y="0"/>
                      </a:lnTo>
                      <a:lnTo>
                        <a:pt x="160949" y="0"/>
                      </a:lnTo>
                      <a:lnTo>
                        <a:pt x="160949" y="91440"/>
                      </a:lnTo>
                      <a:close/>
                      <a:moveTo>
                        <a:pt x="14621" y="77419"/>
                      </a:moveTo>
                      <a:lnTo>
                        <a:pt x="146328" y="77419"/>
                      </a:lnTo>
                      <a:lnTo>
                        <a:pt x="146328" y="14142"/>
                      </a:lnTo>
                      <a:lnTo>
                        <a:pt x="14621" y="14142"/>
                      </a:lnTo>
                      <a:lnTo>
                        <a:pt x="14621" y="77419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080" name="Graphic 2">
                <a:extLst>
                  <a:ext uri="{FF2B5EF4-FFF2-40B4-BE49-F238E27FC236}">
                    <a16:creationId xmlns:a16="http://schemas.microsoft.com/office/drawing/2014/main" id="{787F55CD-6FA7-163C-8FF3-4586335ACF7D}"/>
                  </a:ext>
                </a:extLst>
              </p:cNvPr>
              <p:cNvGrpSpPr/>
              <p:nvPr/>
            </p:nvGrpSpPr>
            <p:grpSpPr>
              <a:xfrm>
                <a:off x="1479485" y="4713157"/>
                <a:ext cx="160948" cy="91439"/>
                <a:chOff x="1479485" y="4713157"/>
                <a:chExt cx="160948" cy="91439"/>
              </a:xfrm>
              <a:solidFill>
                <a:srgbClr val="A87638"/>
              </a:solidFill>
            </p:grpSpPr>
            <p:sp>
              <p:nvSpPr>
                <p:cNvPr id="4081" name="Freeform: Shape 4080">
                  <a:extLst>
                    <a:ext uri="{FF2B5EF4-FFF2-40B4-BE49-F238E27FC236}">
                      <a16:creationId xmlns:a16="http://schemas.microsoft.com/office/drawing/2014/main" id="{064C6DD5-F34C-83E1-03C0-9C62021EA24C}"/>
                    </a:ext>
                  </a:extLst>
                </p:cNvPr>
                <p:cNvSpPr/>
                <p:nvPr/>
              </p:nvSpPr>
              <p:spPr>
                <a:xfrm>
                  <a:off x="1486795" y="4720228"/>
                  <a:ext cx="146327" cy="77298"/>
                </a:xfrm>
                <a:custGeom>
                  <a:avLst/>
                  <a:gdLst>
                    <a:gd name="connsiteX0" fmla="*/ 0 w 146327"/>
                    <a:gd name="connsiteY0" fmla="*/ 0 h 77298"/>
                    <a:gd name="connsiteX1" fmla="*/ 146328 w 146327"/>
                    <a:gd name="connsiteY1" fmla="*/ 0 h 77298"/>
                    <a:gd name="connsiteX2" fmla="*/ 146328 w 146327"/>
                    <a:gd name="connsiteY2" fmla="*/ 77298 h 77298"/>
                    <a:gd name="connsiteX3" fmla="*/ 0 w 146327"/>
                    <a:gd name="connsiteY3" fmla="*/ 77298 h 7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6327" h="77298">
                      <a:moveTo>
                        <a:pt x="0" y="0"/>
                      </a:moveTo>
                      <a:lnTo>
                        <a:pt x="146328" y="0"/>
                      </a:lnTo>
                      <a:lnTo>
                        <a:pt x="146328" y="77298"/>
                      </a:lnTo>
                      <a:lnTo>
                        <a:pt x="0" y="7729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82" name="Freeform: Shape 4081">
                  <a:extLst>
                    <a:ext uri="{FF2B5EF4-FFF2-40B4-BE49-F238E27FC236}">
                      <a16:creationId xmlns:a16="http://schemas.microsoft.com/office/drawing/2014/main" id="{E9BA32FE-EAA0-1A06-21F7-734267239CDC}"/>
                    </a:ext>
                  </a:extLst>
                </p:cNvPr>
                <p:cNvSpPr/>
                <p:nvPr/>
              </p:nvSpPr>
              <p:spPr>
                <a:xfrm>
                  <a:off x="1479485" y="4713157"/>
                  <a:ext cx="160948" cy="91439"/>
                </a:xfrm>
                <a:custGeom>
                  <a:avLst/>
                  <a:gdLst>
                    <a:gd name="connsiteX0" fmla="*/ 160949 w 160948"/>
                    <a:gd name="connsiteY0" fmla="*/ 91440 h 91439"/>
                    <a:gd name="connsiteX1" fmla="*/ 0 w 160948"/>
                    <a:gd name="connsiteY1" fmla="*/ 91440 h 91439"/>
                    <a:gd name="connsiteX2" fmla="*/ 0 w 160948"/>
                    <a:gd name="connsiteY2" fmla="*/ 0 h 91439"/>
                    <a:gd name="connsiteX3" fmla="*/ 160949 w 160948"/>
                    <a:gd name="connsiteY3" fmla="*/ 0 h 91439"/>
                    <a:gd name="connsiteX4" fmla="*/ 160949 w 160948"/>
                    <a:gd name="connsiteY4" fmla="*/ 91440 h 91439"/>
                    <a:gd name="connsiteX5" fmla="*/ 14621 w 160948"/>
                    <a:gd name="connsiteY5" fmla="*/ 77419 h 91439"/>
                    <a:gd name="connsiteX6" fmla="*/ 146328 w 160948"/>
                    <a:gd name="connsiteY6" fmla="*/ 77419 h 91439"/>
                    <a:gd name="connsiteX7" fmla="*/ 146328 w 160948"/>
                    <a:gd name="connsiteY7" fmla="*/ 14142 h 91439"/>
                    <a:gd name="connsiteX8" fmla="*/ 14621 w 160948"/>
                    <a:gd name="connsiteY8" fmla="*/ 14142 h 91439"/>
                    <a:gd name="connsiteX9" fmla="*/ 14621 w 160948"/>
                    <a:gd name="connsiteY9" fmla="*/ 77419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948" h="91439">
                      <a:moveTo>
                        <a:pt x="160949" y="91440"/>
                      </a:moveTo>
                      <a:lnTo>
                        <a:pt x="0" y="91440"/>
                      </a:lnTo>
                      <a:lnTo>
                        <a:pt x="0" y="0"/>
                      </a:lnTo>
                      <a:lnTo>
                        <a:pt x="160949" y="0"/>
                      </a:lnTo>
                      <a:lnTo>
                        <a:pt x="160949" y="91440"/>
                      </a:lnTo>
                      <a:close/>
                      <a:moveTo>
                        <a:pt x="14621" y="77419"/>
                      </a:moveTo>
                      <a:lnTo>
                        <a:pt x="146328" y="77419"/>
                      </a:lnTo>
                      <a:lnTo>
                        <a:pt x="146328" y="14142"/>
                      </a:lnTo>
                      <a:lnTo>
                        <a:pt x="14621" y="14142"/>
                      </a:lnTo>
                      <a:lnTo>
                        <a:pt x="14621" y="77419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083" name="Graphic 2">
                <a:extLst>
                  <a:ext uri="{FF2B5EF4-FFF2-40B4-BE49-F238E27FC236}">
                    <a16:creationId xmlns:a16="http://schemas.microsoft.com/office/drawing/2014/main" id="{B0CF7AC4-F8A4-F289-4EAA-12F07ACAE553}"/>
                  </a:ext>
                </a:extLst>
              </p:cNvPr>
              <p:cNvGrpSpPr/>
              <p:nvPr/>
            </p:nvGrpSpPr>
            <p:grpSpPr>
              <a:xfrm>
                <a:off x="1640433" y="4713157"/>
                <a:ext cx="160828" cy="91439"/>
                <a:chOff x="1640433" y="4713157"/>
                <a:chExt cx="160828" cy="91439"/>
              </a:xfrm>
              <a:solidFill>
                <a:srgbClr val="A87638"/>
              </a:solidFill>
            </p:grpSpPr>
            <p:sp>
              <p:nvSpPr>
                <p:cNvPr id="4084" name="Freeform: Shape 4083">
                  <a:extLst>
                    <a:ext uri="{FF2B5EF4-FFF2-40B4-BE49-F238E27FC236}">
                      <a16:creationId xmlns:a16="http://schemas.microsoft.com/office/drawing/2014/main" id="{69FC6DD0-BC10-9D54-80F5-61557EA10890}"/>
                    </a:ext>
                  </a:extLst>
                </p:cNvPr>
                <p:cNvSpPr/>
                <p:nvPr/>
              </p:nvSpPr>
              <p:spPr>
                <a:xfrm>
                  <a:off x="1647743" y="4720228"/>
                  <a:ext cx="146327" cy="77298"/>
                </a:xfrm>
                <a:custGeom>
                  <a:avLst/>
                  <a:gdLst>
                    <a:gd name="connsiteX0" fmla="*/ 0 w 146327"/>
                    <a:gd name="connsiteY0" fmla="*/ 0 h 77298"/>
                    <a:gd name="connsiteX1" fmla="*/ 146328 w 146327"/>
                    <a:gd name="connsiteY1" fmla="*/ 0 h 77298"/>
                    <a:gd name="connsiteX2" fmla="*/ 146328 w 146327"/>
                    <a:gd name="connsiteY2" fmla="*/ 77298 h 77298"/>
                    <a:gd name="connsiteX3" fmla="*/ 0 w 146327"/>
                    <a:gd name="connsiteY3" fmla="*/ 77298 h 7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6327" h="77298">
                      <a:moveTo>
                        <a:pt x="0" y="0"/>
                      </a:moveTo>
                      <a:lnTo>
                        <a:pt x="146328" y="0"/>
                      </a:lnTo>
                      <a:lnTo>
                        <a:pt x="146328" y="77298"/>
                      </a:lnTo>
                      <a:lnTo>
                        <a:pt x="0" y="7729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85" name="Freeform: Shape 4084">
                  <a:extLst>
                    <a:ext uri="{FF2B5EF4-FFF2-40B4-BE49-F238E27FC236}">
                      <a16:creationId xmlns:a16="http://schemas.microsoft.com/office/drawing/2014/main" id="{4E3E484A-58B8-3B31-C089-32C3B2B359B8}"/>
                    </a:ext>
                  </a:extLst>
                </p:cNvPr>
                <p:cNvSpPr/>
                <p:nvPr/>
              </p:nvSpPr>
              <p:spPr>
                <a:xfrm>
                  <a:off x="1640433" y="4713157"/>
                  <a:ext cx="160828" cy="91439"/>
                </a:xfrm>
                <a:custGeom>
                  <a:avLst/>
                  <a:gdLst>
                    <a:gd name="connsiteX0" fmla="*/ 160829 w 160828"/>
                    <a:gd name="connsiteY0" fmla="*/ 91440 h 91439"/>
                    <a:gd name="connsiteX1" fmla="*/ 0 w 160828"/>
                    <a:gd name="connsiteY1" fmla="*/ 91440 h 91439"/>
                    <a:gd name="connsiteX2" fmla="*/ 0 w 160828"/>
                    <a:gd name="connsiteY2" fmla="*/ 0 h 91439"/>
                    <a:gd name="connsiteX3" fmla="*/ 160829 w 160828"/>
                    <a:gd name="connsiteY3" fmla="*/ 0 h 91439"/>
                    <a:gd name="connsiteX4" fmla="*/ 160829 w 160828"/>
                    <a:gd name="connsiteY4" fmla="*/ 91440 h 91439"/>
                    <a:gd name="connsiteX5" fmla="*/ 14621 w 160828"/>
                    <a:gd name="connsiteY5" fmla="*/ 77419 h 91439"/>
                    <a:gd name="connsiteX6" fmla="*/ 146328 w 160828"/>
                    <a:gd name="connsiteY6" fmla="*/ 77419 h 91439"/>
                    <a:gd name="connsiteX7" fmla="*/ 146328 w 160828"/>
                    <a:gd name="connsiteY7" fmla="*/ 14142 h 91439"/>
                    <a:gd name="connsiteX8" fmla="*/ 14621 w 160828"/>
                    <a:gd name="connsiteY8" fmla="*/ 14142 h 91439"/>
                    <a:gd name="connsiteX9" fmla="*/ 14621 w 160828"/>
                    <a:gd name="connsiteY9" fmla="*/ 77419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828" h="91439">
                      <a:moveTo>
                        <a:pt x="160829" y="91440"/>
                      </a:moveTo>
                      <a:lnTo>
                        <a:pt x="0" y="91440"/>
                      </a:lnTo>
                      <a:lnTo>
                        <a:pt x="0" y="0"/>
                      </a:lnTo>
                      <a:lnTo>
                        <a:pt x="160829" y="0"/>
                      </a:lnTo>
                      <a:lnTo>
                        <a:pt x="160829" y="91440"/>
                      </a:lnTo>
                      <a:close/>
                      <a:moveTo>
                        <a:pt x="14621" y="77419"/>
                      </a:moveTo>
                      <a:lnTo>
                        <a:pt x="146328" y="77419"/>
                      </a:lnTo>
                      <a:lnTo>
                        <a:pt x="146328" y="14142"/>
                      </a:lnTo>
                      <a:lnTo>
                        <a:pt x="14621" y="14142"/>
                      </a:lnTo>
                      <a:lnTo>
                        <a:pt x="14621" y="77419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086" name="Graphic 2">
                <a:extLst>
                  <a:ext uri="{FF2B5EF4-FFF2-40B4-BE49-F238E27FC236}">
                    <a16:creationId xmlns:a16="http://schemas.microsoft.com/office/drawing/2014/main" id="{31531995-DF0B-4BE7-2665-11031E09C78C}"/>
                  </a:ext>
                </a:extLst>
              </p:cNvPr>
              <p:cNvGrpSpPr/>
              <p:nvPr/>
            </p:nvGrpSpPr>
            <p:grpSpPr>
              <a:xfrm>
                <a:off x="982138" y="4635859"/>
                <a:ext cx="160948" cy="91439"/>
                <a:chOff x="982138" y="4635859"/>
                <a:chExt cx="160948" cy="91439"/>
              </a:xfrm>
              <a:solidFill>
                <a:srgbClr val="A87638"/>
              </a:solidFill>
            </p:grpSpPr>
            <p:sp>
              <p:nvSpPr>
                <p:cNvPr id="4087" name="Freeform: Shape 4086">
                  <a:extLst>
                    <a:ext uri="{FF2B5EF4-FFF2-40B4-BE49-F238E27FC236}">
                      <a16:creationId xmlns:a16="http://schemas.microsoft.com/office/drawing/2014/main" id="{BEDD431F-1F97-7B73-D64F-2407FFB725EF}"/>
                    </a:ext>
                  </a:extLst>
                </p:cNvPr>
                <p:cNvSpPr/>
                <p:nvPr/>
              </p:nvSpPr>
              <p:spPr>
                <a:xfrm>
                  <a:off x="989448" y="4642929"/>
                  <a:ext cx="146327" cy="77298"/>
                </a:xfrm>
                <a:custGeom>
                  <a:avLst/>
                  <a:gdLst>
                    <a:gd name="connsiteX0" fmla="*/ 0 w 146327"/>
                    <a:gd name="connsiteY0" fmla="*/ 0 h 77298"/>
                    <a:gd name="connsiteX1" fmla="*/ 146328 w 146327"/>
                    <a:gd name="connsiteY1" fmla="*/ 0 h 77298"/>
                    <a:gd name="connsiteX2" fmla="*/ 146328 w 146327"/>
                    <a:gd name="connsiteY2" fmla="*/ 77299 h 77298"/>
                    <a:gd name="connsiteX3" fmla="*/ 0 w 146327"/>
                    <a:gd name="connsiteY3" fmla="*/ 77299 h 7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6327" h="77298">
                      <a:moveTo>
                        <a:pt x="0" y="0"/>
                      </a:moveTo>
                      <a:lnTo>
                        <a:pt x="146328" y="0"/>
                      </a:lnTo>
                      <a:lnTo>
                        <a:pt x="146328" y="77299"/>
                      </a:lnTo>
                      <a:lnTo>
                        <a:pt x="0" y="77299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88" name="Freeform: Shape 4087">
                  <a:extLst>
                    <a:ext uri="{FF2B5EF4-FFF2-40B4-BE49-F238E27FC236}">
                      <a16:creationId xmlns:a16="http://schemas.microsoft.com/office/drawing/2014/main" id="{23216113-423F-B592-2891-3EE7D375CF95}"/>
                    </a:ext>
                  </a:extLst>
                </p:cNvPr>
                <p:cNvSpPr/>
                <p:nvPr/>
              </p:nvSpPr>
              <p:spPr>
                <a:xfrm>
                  <a:off x="982138" y="4635859"/>
                  <a:ext cx="160948" cy="91439"/>
                </a:xfrm>
                <a:custGeom>
                  <a:avLst/>
                  <a:gdLst>
                    <a:gd name="connsiteX0" fmla="*/ 160829 w 160948"/>
                    <a:gd name="connsiteY0" fmla="*/ 91440 h 91439"/>
                    <a:gd name="connsiteX1" fmla="*/ 0 w 160948"/>
                    <a:gd name="connsiteY1" fmla="*/ 91440 h 91439"/>
                    <a:gd name="connsiteX2" fmla="*/ 0 w 160948"/>
                    <a:gd name="connsiteY2" fmla="*/ 0 h 91439"/>
                    <a:gd name="connsiteX3" fmla="*/ 160949 w 160948"/>
                    <a:gd name="connsiteY3" fmla="*/ 0 h 91439"/>
                    <a:gd name="connsiteX4" fmla="*/ 160949 w 160948"/>
                    <a:gd name="connsiteY4" fmla="*/ 91440 h 91439"/>
                    <a:gd name="connsiteX5" fmla="*/ 14621 w 160948"/>
                    <a:gd name="connsiteY5" fmla="*/ 77298 h 91439"/>
                    <a:gd name="connsiteX6" fmla="*/ 146328 w 160948"/>
                    <a:gd name="connsiteY6" fmla="*/ 77298 h 91439"/>
                    <a:gd name="connsiteX7" fmla="*/ 146328 w 160948"/>
                    <a:gd name="connsiteY7" fmla="*/ 14021 h 91439"/>
                    <a:gd name="connsiteX8" fmla="*/ 14621 w 160948"/>
                    <a:gd name="connsiteY8" fmla="*/ 14021 h 91439"/>
                    <a:gd name="connsiteX9" fmla="*/ 14621 w 160948"/>
                    <a:gd name="connsiteY9" fmla="*/ 77298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948" h="91439">
                      <a:moveTo>
                        <a:pt x="160829" y="91440"/>
                      </a:moveTo>
                      <a:lnTo>
                        <a:pt x="0" y="91440"/>
                      </a:lnTo>
                      <a:lnTo>
                        <a:pt x="0" y="0"/>
                      </a:lnTo>
                      <a:lnTo>
                        <a:pt x="160949" y="0"/>
                      </a:lnTo>
                      <a:lnTo>
                        <a:pt x="160949" y="91440"/>
                      </a:lnTo>
                      <a:close/>
                      <a:moveTo>
                        <a:pt x="14621" y="77298"/>
                      </a:moveTo>
                      <a:lnTo>
                        <a:pt x="146328" y="77298"/>
                      </a:lnTo>
                      <a:lnTo>
                        <a:pt x="146328" y="14021"/>
                      </a:lnTo>
                      <a:lnTo>
                        <a:pt x="14621" y="14021"/>
                      </a:lnTo>
                      <a:lnTo>
                        <a:pt x="14621" y="7729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089" name="Graphic 2">
                <a:extLst>
                  <a:ext uri="{FF2B5EF4-FFF2-40B4-BE49-F238E27FC236}">
                    <a16:creationId xmlns:a16="http://schemas.microsoft.com/office/drawing/2014/main" id="{325DED36-526C-4A0A-04FC-4959C3A50ED7}"/>
                  </a:ext>
                </a:extLst>
              </p:cNvPr>
              <p:cNvGrpSpPr/>
              <p:nvPr/>
            </p:nvGrpSpPr>
            <p:grpSpPr>
              <a:xfrm>
                <a:off x="1128346" y="4635859"/>
                <a:ext cx="160948" cy="91439"/>
                <a:chOff x="1128346" y="4635859"/>
                <a:chExt cx="160948" cy="91439"/>
              </a:xfrm>
              <a:solidFill>
                <a:srgbClr val="A87638"/>
              </a:solidFill>
            </p:grpSpPr>
            <p:sp>
              <p:nvSpPr>
                <p:cNvPr id="4090" name="Freeform: Shape 4089">
                  <a:extLst>
                    <a:ext uri="{FF2B5EF4-FFF2-40B4-BE49-F238E27FC236}">
                      <a16:creationId xmlns:a16="http://schemas.microsoft.com/office/drawing/2014/main" id="{12563A71-CF3D-6E99-DF56-F7CE7FBCEF7E}"/>
                    </a:ext>
                  </a:extLst>
                </p:cNvPr>
                <p:cNvSpPr/>
                <p:nvPr/>
              </p:nvSpPr>
              <p:spPr>
                <a:xfrm>
                  <a:off x="1135656" y="4642929"/>
                  <a:ext cx="146327" cy="77298"/>
                </a:xfrm>
                <a:custGeom>
                  <a:avLst/>
                  <a:gdLst>
                    <a:gd name="connsiteX0" fmla="*/ 0 w 146327"/>
                    <a:gd name="connsiteY0" fmla="*/ 0 h 77298"/>
                    <a:gd name="connsiteX1" fmla="*/ 146328 w 146327"/>
                    <a:gd name="connsiteY1" fmla="*/ 0 h 77298"/>
                    <a:gd name="connsiteX2" fmla="*/ 146328 w 146327"/>
                    <a:gd name="connsiteY2" fmla="*/ 77299 h 77298"/>
                    <a:gd name="connsiteX3" fmla="*/ 0 w 146327"/>
                    <a:gd name="connsiteY3" fmla="*/ 77299 h 7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6327" h="77298">
                      <a:moveTo>
                        <a:pt x="0" y="0"/>
                      </a:moveTo>
                      <a:lnTo>
                        <a:pt x="146328" y="0"/>
                      </a:lnTo>
                      <a:lnTo>
                        <a:pt x="146328" y="77299"/>
                      </a:lnTo>
                      <a:lnTo>
                        <a:pt x="0" y="77299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91" name="Freeform: Shape 4090">
                  <a:extLst>
                    <a:ext uri="{FF2B5EF4-FFF2-40B4-BE49-F238E27FC236}">
                      <a16:creationId xmlns:a16="http://schemas.microsoft.com/office/drawing/2014/main" id="{E276BDFF-9B31-E832-B00F-4E8707B1C2DE}"/>
                    </a:ext>
                  </a:extLst>
                </p:cNvPr>
                <p:cNvSpPr/>
                <p:nvPr/>
              </p:nvSpPr>
              <p:spPr>
                <a:xfrm>
                  <a:off x="1128346" y="4635859"/>
                  <a:ext cx="160948" cy="91439"/>
                </a:xfrm>
                <a:custGeom>
                  <a:avLst/>
                  <a:gdLst>
                    <a:gd name="connsiteX0" fmla="*/ 160949 w 160948"/>
                    <a:gd name="connsiteY0" fmla="*/ 91440 h 91439"/>
                    <a:gd name="connsiteX1" fmla="*/ 0 w 160948"/>
                    <a:gd name="connsiteY1" fmla="*/ 91440 h 91439"/>
                    <a:gd name="connsiteX2" fmla="*/ 0 w 160948"/>
                    <a:gd name="connsiteY2" fmla="*/ 0 h 91439"/>
                    <a:gd name="connsiteX3" fmla="*/ 160829 w 160948"/>
                    <a:gd name="connsiteY3" fmla="*/ 0 h 91439"/>
                    <a:gd name="connsiteX4" fmla="*/ 160829 w 160948"/>
                    <a:gd name="connsiteY4" fmla="*/ 91440 h 91439"/>
                    <a:gd name="connsiteX5" fmla="*/ 14621 w 160948"/>
                    <a:gd name="connsiteY5" fmla="*/ 77298 h 91439"/>
                    <a:gd name="connsiteX6" fmla="*/ 146328 w 160948"/>
                    <a:gd name="connsiteY6" fmla="*/ 77298 h 91439"/>
                    <a:gd name="connsiteX7" fmla="*/ 146328 w 160948"/>
                    <a:gd name="connsiteY7" fmla="*/ 14021 h 91439"/>
                    <a:gd name="connsiteX8" fmla="*/ 14621 w 160948"/>
                    <a:gd name="connsiteY8" fmla="*/ 14021 h 91439"/>
                    <a:gd name="connsiteX9" fmla="*/ 14621 w 160948"/>
                    <a:gd name="connsiteY9" fmla="*/ 77298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948" h="91439">
                      <a:moveTo>
                        <a:pt x="160949" y="91440"/>
                      </a:moveTo>
                      <a:lnTo>
                        <a:pt x="0" y="91440"/>
                      </a:lnTo>
                      <a:lnTo>
                        <a:pt x="0" y="0"/>
                      </a:lnTo>
                      <a:lnTo>
                        <a:pt x="160829" y="0"/>
                      </a:lnTo>
                      <a:lnTo>
                        <a:pt x="160829" y="91440"/>
                      </a:lnTo>
                      <a:close/>
                      <a:moveTo>
                        <a:pt x="14621" y="77298"/>
                      </a:moveTo>
                      <a:lnTo>
                        <a:pt x="146328" y="77298"/>
                      </a:lnTo>
                      <a:lnTo>
                        <a:pt x="146328" y="14021"/>
                      </a:lnTo>
                      <a:lnTo>
                        <a:pt x="14621" y="14021"/>
                      </a:lnTo>
                      <a:lnTo>
                        <a:pt x="14621" y="7729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092" name="Graphic 2">
                <a:extLst>
                  <a:ext uri="{FF2B5EF4-FFF2-40B4-BE49-F238E27FC236}">
                    <a16:creationId xmlns:a16="http://schemas.microsoft.com/office/drawing/2014/main" id="{D3F41E57-EF4A-0ABE-6802-F0D970BFFC44}"/>
                  </a:ext>
                </a:extLst>
              </p:cNvPr>
              <p:cNvGrpSpPr/>
              <p:nvPr/>
            </p:nvGrpSpPr>
            <p:grpSpPr>
              <a:xfrm>
                <a:off x="1274674" y="4635859"/>
                <a:ext cx="160948" cy="91439"/>
                <a:chOff x="1274674" y="4635859"/>
                <a:chExt cx="160948" cy="91439"/>
              </a:xfrm>
              <a:solidFill>
                <a:srgbClr val="A87638"/>
              </a:solidFill>
            </p:grpSpPr>
            <p:sp>
              <p:nvSpPr>
                <p:cNvPr id="4093" name="Freeform: Shape 4092">
                  <a:extLst>
                    <a:ext uri="{FF2B5EF4-FFF2-40B4-BE49-F238E27FC236}">
                      <a16:creationId xmlns:a16="http://schemas.microsoft.com/office/drawing/2014/main" id="{9AB59886-F62D-49C8-0019-70A640D9484D}"/>
                    </a:ext>
                  </a:extLst>
                </p:cNvPr>
                <p:cNvSpPr/>
                <p:nvPr/>
              </p:nvSpPr>
              <p:spPr>
                <a:xfrm>
                  <a:off x="1281984" y="4642929"/>
                  <a:ext cx="146327" cy="77298"/>
                </a:xfrm>
                <a:custGeom>
                  <a:avLst/>
                  <a:gdLst>
                    <a:gd name="connsiteX0" fmla="*/ 0 w 146327"/>
                    <a:gd name="connsiteY0" fmla="*/ 0 h 77298"/>
                    <a:gd name="connsiteX1" fmla="*/ 146328 w 146327"/>
                    <a:gd name="connsiteY1" fmla="*/ 0 h 77298"/>
                    <a:gd name="connsiteX2" fmla="*/ 146328 w 146327"/>
                    <a:gd name="connsiteY2" fmla="*/ 77299 h 77298"/>
                    <a:gd name="connsiteX3" fmla="*/ 0 w 146327"/>
                    <a:gd name="connsiteY3" fmla="*/ 77299 h 7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6327" h="77298">
                      <a:moveTo>
                        <a:pt x="0" y="0"/>
                      </a:moveTo>
                      <a:lnTo>
                        <a:pt x="146328" y="0"/>
                      </a:lnTo>
                      <a:lnTo>
                        <a:pt x="146328" y="77299"/>
                      </a:lnTo>
                      <a:lnTo>
                        <a:pt x="0" y="77299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94" name="Freeform: Shape 4093">
                  <a:extLst>
                    <a:ext uri="{FF2B5EF4-FFF2-40B4-BE49-F238E27FC236}">
                      <a16:creationId xmlns:a16="http://schemas.microsoft.com/office/drawing/2014/main" id="{05D7B666-36ED-068F-0251-5A39A2313D79}"/>
                    </a:ext>
                  </a:extLst>
                </p:cNvPr>
                <p:cNvSpPr/>
                <p:nvPr/>
              </p:nvSpPr>
              <p:spPr>
                <a:xfrm>
                  <a:off x="1274674" y="4635859"/>
                  <a:ext cx="160948" cy="91439"/>
                </a:xfrm>
                <a:custGeom>
                  <a:avLst/>
                  <a:gdLst>
                    <a:gd name="connsiteX0" fmla="*/ 160949 w 160948"/>
                    <a:gd name="connsiteY0" fmla="*/ 91440 h 91439"/>
                    <a:gd name="connsiteX1" fmla="*/ 0 w 160948"/>
                    <a:gd name="connsiteY1" fmla="*/ 91440 h 91439"/>
                    <a:gd name="connsiteX2" fmla="*/ 0 w 160948"/>
                    <a:gd name="connsiteY2" fmla="*/ 0 h 91439"/>
                    <a:gd name="connsiteX3" fmla="*/ 160949 w 160948"/>
                    <a:gd name="connsiteY3" fmla="*/ 0 h 91439"/>
                    <a:gd name="connsiteX4" fmla="*/ 160949 w 160948"/>
                    <a:gd name="connsiteY4" fmla="*/ 91440 h 91439"/>
                    <a:gd name="connsiteX5" fmla="*/ 14621 w 160948"/>
                    <a:gd name="connsiteY5" fmla="*/ 77298 h 91439"/>
                    <a:gd name="connsiteX6" fmla="*/ 146328 w 160948"/>
                    <a:gd name="connsiteY6" fmla="*/ 77298 h 91439"/>
                    <a:gd name="connsiteX7" fmla="*/ 146328 w 160948"/>
                    <a:gd name="connsiteY7" fmla="*/ 14021 h 91439"/>
                    <a:gd name="connsiteX8" fmla="*/ 14621 w 160948"/>
                    <a:gd name="connsiteY8" fmla="*/ 14021 h 91439"/>
                    <a:gd name="connsiteX9" fmla="*/ 14621 w 160948"/>
                    <a:gd name="connsiteY9" fmla="*/ 77298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948" h="91439">
                      <a:moveTo>
                        <a:pt x="160949" y="91440"/>
                      </a:moveTo>
                      <a:lnTo>
                        <a:pt x="0" y="91440"/>
                      </a:lnTo>
                      <a:lnTo>
                        <a:pt x="0" y="0"/>
                      </a:lnTo>
                      <a:lnTo>
                        <a:pt x="160949" y="0"/>
                      </a:lnTo>
                      <a:lnTo>
                        <a:pt x="160949" y="91440"/>
                      </a:lnTo>
                      <a:close/>
                      <a:moveTo>
                        <a:pt x="14621" y="77298"/>
                      </a:moveTo>
                      <a:lnTo>
                        <a:pt x="146328" y="77298"/>
                      </a:lnTo>
                      <a:lnTo>
                        <a:pt x="146328" y="14021"/>
                      </a:lnTo>
                      <a:lnTo>
                        <a:pt x="14621" y="14021"/>
                      </a:lnTo>
                      <a:lnTo>
                        <a:pt x="14621" y="7729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095" name="Graphic 2">
                <a:extLst>
                  <a:ext uri="{FF2B5EF4-FFF2-40B4-BE49-F238E27FC236}">
                    <a16:creationId xmlns:a16="http://schemas.microsoft.com/office/drawing/2014/main" id="{F9338644-F6E5-2C68-BBC2-4C09539B0B3E}"/>
                  </a:ext>
                </a:extLst>
              </p:cNvPr>
              <p:cNvGrpSpPr/>
              <p:nvPr/>
            </p:nvGrpSpPr>
            <p:grpSpPr>
              <a:xfrm>
                <a:off x="1421001" y="4635859"/>
                <a:ext cx="160948" cy="91439"/>
                <a:chOff x="1421001" y="4635859"/>
                <a:chExt cx="160948" cy="91439"/>
              </a:xfrm>
              <a:solidFill>
                <a:srgbClr val="A87638"/>
              </a:solidFill>
            </p:grpSpPr>
            <p:sp>
              <p:nvSpPr>
                <p:cNvPr id="4096" name="Freeform: Shape 4095">
                  <a:extLst>
                    <a:ext uri="{FF2B5EF4-FFF2-40B4-BE49-F238E27FC236}">
                      <a16:creationId xmlns:a16="http://schemas.microsoft.com/office/drawing/2014/main" id="{C717FE83-EBAB-7B72-5453-E7976290B55F}"/>
                    </a:ext>
                  </a:extLst>
                </p:cNvPr>
                <p:cNvSpPr/>
                <p:nvPr/>
              </p:nvSpPr>
              <p:spPr>
                <a:xfrm>
                  <a:off x="1428312" y="4642929"/>
                  <a:ext cx="146327" cy="77298"/>
                </a:xfrm>
                <a:custGeom>
                  <a:avLst/>
                  <a:gdLst>
                    <a:gd name="connsiteX0" fmla="*/ 0 w 146327"/>
                    <a:gd name="connsiteY0" fmla="*/ 0 h 77298"/>
                    <a:gd name="connsiteX1" fmla="*/ 146328 w 146327"/>
                    <a:gd name="connsiteY1" fmla="*/ 0 h 77298"/>
                    <a:gd name="connsiteX2" fmla="*/ 146328 w 146327"/>
                    <a:gd name="connsiteY2" fmla="*/ 77299 h 77298"/>
                    <a:gd name="connsiteX3" fmla="*/ 0 w 146327"/>
                    <a:gd name="connsiteY3" fmla="*/ 77299 h 7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6327" h="77298">
                      <a:moveTo>
                        <a:pt x="0" y="0"/>
                      </a:moveTo>
                      <a:lnTo>
                        <a:pt x="146328" y="0"/>
                      </a:lnTo>
                      <a:lnTo>
                        <a:pt x="146328" y="77299"/>
                      </a:lnTo>
                      <a:lnTo>
                        <a:pt x="0" y="77299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97" name="Freeform: Shape 4096">
                  <a:extLst>
                    <a:ext uri="{FF2B5EF4-FFF2-40B4-BE49-F238E27FC236}">
                      <a16:creationId xmlns:a16="http://schemas.microsoft.com/office/drawing/2014/main" id="{42040232-BBDD-CF87-EDE3-D2A2633A3896}"/>
                    </a:ext>
                  </a:extLst>
                </p:cNvPr>
                <p:cNvSpPr/>
                <p:nvPr/>
              </p:nvSpPr>
              <p:spPr>
                <a:xfrm>
                  <a:off x="1421001" y="4635859"/>
                  <a:ext cx="160948" cy="91439"/>
                </a:xfrm>
                <a:custGeom>
                  <a:avLst/>
                  <a:gdLst>
                    <a:gd name="connsiteX0" fmla="*/ 160829 w 160948"/>
                    <a:gd name="connsiteY0" fmla="*/ 91440 h 91439"/>
                    <a:gd name="connsiteX1" fmla="*/ 0 w 160948"/>
                    <a:gd name="connsiteY1" fmla="*/ 91440 h 91439"/>
                    <a:gd name="connsiteX2" fmla="*/ 0 w 160948"/>
                    <a:gd name="connsiteY2" fmla="*/ 0 h 91439"/>
                    <a:gd name="connsiteX3" fmla="*/ 160949 w 160948"/>
                    <a:gd name="connsiteY3" fmla="*/ 0 h 91439"/>
                    <a:gd name="connsiteX4" fmla="*/ 160949 w 160948"/>
                    <a:gd name="connsiteY4" fmla="*/ 91440 h 91439"/>
                    <a:gd name="connsiteX5" fmla="*/ 14621 w 160948"/>
                    <a:gd name="connsiteY5" fmla="*/ 77298 h 91439"/>
                    <a:gd name="connsiteX6" fmla="*/ 146328 w 160948"/>
                    <a:gd name="connsiteY6" fmla="*/ 77298 h 91439"/>
                    <a:gd name="connsiteX7" fmla="*/ 146328 w 160948"/>
                    <a:gd name="connsiteY7" fmla="*/ 14021 h 91439"/>
                    <a:gd name="connsiteX8" fmla="*/ 14621 w 160948"/>
                    <a:gd name="connsiteY8" fmla="*/ 14021 h 91439"/>
                    <a:gd name="connsiteX9" fmla="*/ 14621 w 160948"/>
                    <a:gd name="connsiteY9" fmla="*/ 77298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948" h="91439">
                      <a:moveTo>
                        <a:pt x="160829" y="91440"/>
                      </a:moveTo>
                      <a:lnTo>
                        <a:pt x="0" y="91440"/>
                      </a:lnTo>
                      <a:lnTo>
                        <a:pt x="0" y="0"/>
                      </a:lnTo>
                      <a:lnTo>
                        <a:pt x="160949" y="0"/>
                      </a:lnTo>
                      <a:lnTo>
                        <a:pt x="160949" y="91440"/>
                      </a:lnTo>
                      <a:close/>
                      <a:moveTo>
                        <a:pt x="14621" y="77298"/>
                      </a:moveTo>
                      <a:lnTo>
                        <a:pt x="146328" y="77298"/>
                      </a:lnTo>
                      <a:lnTo>
                        <a:pt x="146328" y="14021"/>
                      </a:lnTo>
                      <a:lnTo>
                        <a:pt x="14621" y="14021"/>
                      </a:lnTo>
                      <a:lnTo>
                        <a:pt x="14621" y="7729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098" name="Graphic 2">
                <a:extLst>
                  <a:ext uri="{FF2B5EF4-FFF2-40B4-BE49-F238E27FC236}">
                    <a16:creationId xmlns:a16="http://schemas.microsoft.com/office/drawing/2014/main" id="{0ED0EE73-6D8A-9453-B935-49F22390CE2D}"/>
                  </a:ext>
                </a:extLst>
              </p:cNvPr>
              <p:cNvGrpSpPr/>
              <p:nvPr/>
            </p:nvGrpSpPr>
            <p:grpSpPr>
              <a:xfrm>
                <a:off x="1567209" y="4635859"/>
                <a:ext cx="160948" cy="91439"/>
                <a:chOff x="1567209" y="4635859"/>
                <a:chExt cx="160948" cy="91439"/>
              </a:xfrm>
              <a:solidFill>
                <a:srgbClr val="A87638"/>
              </a:solidFill>
            </p:grpSpPr>
            <p:sp>
              <p:nvSpPr>
                <p:cNvPr id="4099" name="Freeform: Shape 4098">
                  <a:extLst>
                    <a:ext uri="{FF2B5EF4-FFF2-40B4-BE49-F238E27FC236}">
                      <a16:creationId xmlns:a16="http://schemas.microsoft.com/office/drawing/2014/main" id="{770EAC61-A1B0-F9F6-5421-CAEAA67C3544}"/>
                    </a:ext>
                  </a:extLst>
                </p:cNvPr>
                <p:cNvSpPr/>
                <p:nvPr/>
              </p:nvSpPr>
              <p:spPr>
                <a:xfrm>
                  <a:off x="1574520" y="4642929"/>
                  <a:ext cx="146327" cy="77298"/>
                </a:xfrm>
                <a:custGeom>
                  <a:avLst/>
                  <a:gdLst>
                    <a:gd name="connsiteX0" fmla="*/ 0 w 146327"/>
                    <a:gd name="connsiteY0" fmla="*/ 0 h 77298"/>
                    <a:gd name="connsiteX1" fmla="*/ 146328 w 146327"/>
                    <a:gd name="connsiteY1" fmla="*/ 0 h 77298"/>
                    <a:gd name="connsiteX2" fmla="*/ 146328 w 146327"/>
                    <a:gd name="connsiteY2" fmla="*/ 77299 h 77298"/>
                    <a:gd name="connsiteX3" fmla="*/ 0 w 146327"/>
                    <a:gd name="connsiteY3" fmla="*/ 77299 h 7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6327" h="77298">
                      <a:moveTo>
                        <a:pt x="0" y="0"/>
                      </a:moveTo>
                      <a:lnTo>
                        <a:pt x="146328" y="0"/>
                      </a:lnTo>
                      <a:lnTo>
                        <a:pt x="146328" y="77299"/>
                      </a:lnTo>
                      <a:lnTo>
                        <a:pt x="0" y="77299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00" name="Freeform: Shape 4099">
                  <a:extLst>
                    <a:ext uri="{FF2B5EF4-FFF2-40B4-BE49-F238E27FC236}">
                      <a16:creationId xmlns:a16="http://schemas.microsoft.com/office/drawing/2014/main" id="{D4F32A38-09F5-96D0-6279-B5A0F9BB4FD6}"/>
                    </a:ext>
                  </a:extLst>
                </p:cNvPr>
                <p:cNvSpPr/>
                <p:nvPr/>
              </p:nvSpPr>
              <p:spPr>
                <a:xfrm>
                  <a:off x="1567209" y="4635859"/>
                  <a:ext cx="160948" cy="91439"/>
                </a:xfrm>
                <a:custGeom>
                  <a:avLst/>
                  <a:gdLst>
                    <a:gd name="connsiteX0" fmla="*/ 160949 w 160948"/>
                    <a:gd name="connsiteY0" fmla="*/ 91440 h 91439"/>
                    <a:gd name="connsiteX1" fmla="*/ 0 w 160948"/>
                    <a:gd name="connsiteY1" fmla="*/ 91440 h 91439"/>
                    <a:gd name="connsiteX2" fmla="*/ 0 w 160948"/>
                    <a:gd name="connsiteY2" fmla="*/ 0 h 91439"/>
                    <a:gd name="connsiteX3" fmla="*/ 160829 w 160948"/>
                    <a:gd name="connsiteY3" fmla="*/ 0 h 91439"/>
                    <a:gd name="connsiteX4" fmla="*/ 160829 w 160948"/>
                    <a:gd name="connsiteY4" fmla="*/ 91440 h 91439"/>
                    <a:gd name="connsiteX5" fmla="*/ 14621 w 160948"/>
                    <a:gd name="connsiteY5" fmla="*/ 77298 h 91439"/>
                    <a:gd name="connsiteX6" fmla="*/ 146328 w 160948"/>
                    <a:gd name="connsiteY6" fmla="*/ 77298 h 91439"/>
                    <a:gd name="connsiteX7" fmla="*/ 146328 w 160948"/>
                    <a:gd name="connsiteY7" fmla="*/ 14021 h 91439"/>
                    <a:gd name="connsiteX8" fmla="*/ 14621 w 160948"/>
                    <a:gd name="connsiteY8" fmla="*/ 14021 h 91439"/>
                    <a:gd name="connsiteX9" fmla="*/ 14621 w 160948"/>
                    <a:gd name="connsiteY9" fmla="*/ 77298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948" h="91439">
                      <a:moveTo>
                        <a:pt x="160949" y="91440"/>
                      </a:moveTo>
                      <a:lnTo>
                        <a:pt x="0" y="91440"/>
                      </a:lnTo>
                      <a:lnTo>
                        <a:pt x="0" y="0"/>
                      </a:lnTo>
                      <a:lnTo>
                        <a:pt x="160829" y="0"/>
                      </a:lnTo>
                      <a:lnTo>
                        <a:pt x="160829" y="91440"/>
                      </a:lnTo>
                      <a:close/>
                      <a:moveTo>
                        <a:pt x="14621" y="77298"/>
                      </a:moveTo>
                      <a:lnTo>
                        <a:pt x="146328" y="77298"/>
                      </a:lnTo>
                      <a:lnTo>
                        <a:pt x="146328" y="14021"/>
                      </a:lnTo>
                      <a:lnTo>
                        <a:pt x="14621" y="14021"/>
                      </a:lnTo>
                      <a:lnTo>
                        <a:pt x="14621" y="7729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01" name="Graphic 2">
                <a:extLst>
                  <a:ext uri="{FF2B5EF4-FFF2-40B4-BE49-F238E27FC236}">
                    <a16:creationId xmlns:a16="http://schemas.microsoft.com/office/drawing/2014/main" id="{AB5F094C-C9A8-57F9-68D8-294BECE4DD5A}"/>
                  </a:ext>
                </a:extLst>
              </p:cNvPr>
              <p:cNvGrpSpPr/>
              <p:nvPr/>
            </p:nvGrpSpPr>
            <p:grpSpPr>
              <a:xfrm>
                <a:off x="1035708" y="4558560"/>
                <a:ext cx="160948" cy="91439"/>
                <a:chOff x="1035708" y="4558560"/>
                <a:chExt cx="160948" cy="91439"/>
              </a:xfrm>
              <a:solidFill>
                <a:srgbClr val="A87638"/>
              </a:solidFill>
            </p:grpSpPr>
            <p:sp>
              <p:nvSpPr>
                <p:cNvPr id="4102" name="Freeform: Shape 4101">
                  <a:extLst>
                    <a:ext uri="{FF2B5EF4-FFF2-40B4-BE49-F238E27FC236}">
                      <a16:creationId xmlns:a16="http://schemas.microsoft.com/office/drawing/2014/main" id="{BF5CB790-856C-F088-B544-554409DC5901}"/>
                    </a:ext>
                  </a:extLst>
                </p:cNvPr>
                <p:cNvSpPr/>
                <p:nvPr/>
              </p:nvSpPr>
              <p:spPr>
                <a:xfrm>
                  <a:off x="1043018" y="4565631"/>
                  <a:ext cx="146327" cy="77298"/>
                </a:xfrm>
                <a:custGeom>
                  <a:avLst/>
                  <a:gdLst>
                    <a:gd name="connsiteX0" fmla="*/ 0 w 146327"/>
                    <a:gd name="connsiteY0" fmla="*/ 0 h 77298"/>
                    <a:gd name="connsiteX1" fmla="*/ 146328 w 146327"/>
                    <a:gd name="connsiteY1" fmla="*/ 0 h 77298"/>
                    <a:gd name="connsiteX2" fmla="*/ 146328 w 146327"/>
                    <a:gd name="connsiteY2" fmla="*/ 77298 h 77298"/>
                    <a:gd name="connsiteX3" fmla="*/ 0 w 146327"/>
                    <a:gd name="connsiteY3" fmla="*/ 77298 h 7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6327" h="77298">
                      <a:moveTo>
                        <a:pt x="0" y="0"/>
                      </a:moveTo>
                      <a:lnTo>
                        <a:pt x="146328" y="0"/>
                      </a:lnTo>
                      <a:lnTo>
                        <a:pt x="146328" y="77298"/>
                      </a:lnTo>
                      <a:lnTo>
                        <a:pt x="0" y="7729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03" name="Freeform: Shape 4102">
                  <a:extLst>
                    <a:ext uri="{FF2B5EF4-FFF2-40B4-BE49-F238E27FC236}">
                      <a16:creationId xmlns:a16="http://schemas.microsoft.com/office/drawing/2014/main" id="{93609C39-C434-988C-86A2-15AA10FD4724}"/>
                    </a:ext>
                  </a:extLst>
                </p:cNvPr>
                <p:cNvSpPr/>
                <p:nvPr/>
              </p:nvSpPr>
              <p:spPr>
                <a:xfrm>
                  <a:off x="1035708" y="4558560"/>
                  <a:ext cx="160948" cy="91439"/>
                </a:xfrm>
                <a:custGeom>
                  <a:avLst/>
                  <a:gdLst>
                    <a:gd name="connsiteX0" fmla="*/ 160949 w 160948"/>
                    <a:gd name="connsiteY0" fmla="*/ 91440 h 91439"/>
                    <a:gd name="connsiteX1" fmla="*/ 0 w 160948"/>
                    <a:gd name="connsiteY1" fmla="*/ 91440 h 91439"/>
                    <a:gd name="connsiteX2" fmla="*/ 0 w 160948"/>
                    <a:gd name="connsiteY2" fmla="*/ 0 h 91439"/>
                    <a:gd name="connsiteX3" fmla="*/ 160949 w 160948"/>
                    <a:gd name="connsiteY3" fmla="*/ 0 h 91439"/>
                    <a:gd name="connsiteX4" fmla="*/ 160949 w 160948"/>
                    <a:gd name="connsiteY4" fmla="*/ 91440 h 91439"/>
                    <a:gd name="connsiteX5" fmla="*/ 14621 w 160948"/>
                    <a:gd name="connsiteY5" fmla="*/ 77299 h 91439"/>
                    <a:gd name="connsiteX6" fmla="*/ 146328 w 160948"/>
                    <a:gd name="connsiteY6" fmla="*/ 77299 h 91439"/>
                    <a:gd name="connsiteX7" fmla="*/ 146328 w 160948"/>
                    <a:gd name="connsiteY7" fmla="*/ 14022 h 91439"/>
                    <a:gd name="connsiteX8" fmla="*/ 14621 w 160948"/>
                    <a:gd name="connsiteY8" fmla="*/ 14022 h 91439"/>
                    <a:gd name="connsiteX9" fmla="*/ 14621 w 160948"/>
                    <a:gd name="connsiteY9" fmla="*/ 77299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948" h="91439">
                      <a:moveTo>
                        <a:pt x="160949" y="91440"/>
                      </a:moveTo>
                      <a:lnTo>
                        <a:pt x="0" y="91440"/>
                      </a:lnTo>
                      <a:lnTo>
                        <a:pt x="0" y="0"/>
                      </a:lnTo>
                      <a:lnTo>
                        <a:pt x="160949" y="0"/>
                      </a:lnTo>
                      <a:lnTo>
                        <a:pt x="160949" y="91440"/>
                      </a:lnTo>
                      <a:close/>
                      <a:moveTo>
                        <a:pt x="14621" y="77299"/>
                      </a:moveTo>
                      <a:lnTo>
                        <a:pt x="146328" y="77299"/>
                      </a:lnTo>
                      <a:lnTo>
                        <a:pt x="146328" y="14022"/>
                      </a:lnTo>
                      <a:lnTo>
                        <a:pt x="14621" y="14022"/>
                      </a:lnTo>
                      <a:lnTo>
                        <a:pt x="14621" y="77299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04" name="Graphic 2">
                <a:extLst>
                  <a:ext uri="{FF2B5EF4-FFF2-40B4-BE49-F238E27FC236}">
                    <a16:creationId xmlns:a16="http://schemas.microsoft.com/office/drawing/2014/main" id="{311EED2F-D226-220F-E5C3-162812CE3163}"/>
                  </a:ext>
                </a:extLst>
              </p:cNvPr>
              <p:cNvGrpSpPr/>
              <p:nvPr/>
            </p:nvGrpSpPr>
            <p:grpSpPr>
              <a:xfrm>
                <a:off x="1182035" y="4558560"/>
                <a:ext cx="160948" cy="91439"/>
                <a:chOff x="1182035" y="4558560"/>
                <a:chExt cx="160948" cy="91439"/>
              </a:xfrm>
              <a:solidFill>
                <a:srgbClr val="A87638"/>
              </a:solidFill>
            </p:grpSpPr>
            <p:sp>
              <p:nvSpPr>
                <p:cNvPr id="4105" name="Freeform: Shape 4104">
                  <a:extLst>
                    <a:ext uri="{FF2B5EF4-FFF2-40B4-BE49-F238E27FC236}">
                      <a16:creationId xmlns:a16="http://schemas.microsoft.com/office/drawing/2014/main" id="{42E65276-6051-4EBD-A590-41297C3749FF}"/>
                    </a:ext>
                  </a:extLst>
                </p:cNvPr>
                <p:cNvSpPr/>
                <p:nvPr/>
              </p:nvSpPr>
              <p:spPr>
                <a:xfrm>
                  <a:off x="1189346" y="4565631"/>
                  <a:ext cx="146327" cy="77298"/>
                </a:xfrm>
                <a:custGeom>
                  <a:avLst/>
                  <a:gdLst>
                    <a:gd name="connsiteX0" fmla="*/ 0 w 146327"/>
                    <a:gd name="connsiteY0" fmla="*/ 0 h 77298"/>
                    <a:gd name="connsiteX1" fmla="*/ 146328 w 146327"/>
                    <a:gd name="connsiteY1" fmla="*/ 0 h 77298"/>
                    <a:gd name="connsiteX2" fmla="*/ 146328 w 146327"/>
                    <a:gd name="connsiteY2" fmla="*/ 77298 h 77298"/>
                    <a:gd name="connsiteX3" fmla="*/ 0 w 146327"/>
                    <a:gd name="connsiteY3" fmla="*/ 77298 h 7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6327" h="77298">
                      <a:moveTo>
                        <a:pt x="0" y="0"/>
                      </a:moveTo>
                      <a:lnTo>
                        <a:pt x="146328" y="0"/>
                      </a:lnTo>
                      <a:lnTo>
                        <a:pt x="146328" y="77298"/>
                      </a:lnTo>
                      <a:lnTo>
                        <a:pt x="0" y="7729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06" name="Freeform: Shape 4105">
                  <a:extLst>
                    <a:ext uri="{FF2B5EF4-FFF2-40B4-BE49-F238E27FC236}">
                      <a16:creationId xmlns:a16="http://schemas.microsoft.com/office/drawing/2014/main" id="{4F39E256-730E-A141-325E-4DCDB2DCB2BA}"/>
                    </a:ext>
                  </a:extLst>
                </p:cNvPr>
                <p:cNvSpPr/>
                <p:nvPr/>
              </p:nvSpPr>
              <p:spPr>
                <a:xfrm>
                  <a:off x="1182035" y="4558560"/>
                  <a:ext cx="160948" cy="91439"/>
                </a:xfrm>
                <a:custGeom>
                  <a:avLst/>
                  <a:gdLst>
                    <a:gd name="connsiteX0" fmla="*/ 160949 w 160948"/>
                    <a:gd name="connsiteY0" fmla="*/ 91440 h 91439"/>
                    <a:gd name="connsiteX1" fmla="*/ 0 w 160948"/>
                    <a:gd name="connsiteY1" fmla="*/ 91440 h 91439"/>
                    <a:gd name="connsiteX2" fmla="*/ 0 w 160948"/>
                    <a:gd name="connsiteY2" fmla="*/ 0 h 91439"/>
                    <a:gd name="connsiteX3" fmla="*/ 160949 w 160948"/>
                    <a:gd name="connsiteY3" fmla="*/ 0 h 91439"/>
                    <a:gd name="connsiteX4" fmla="*/ 160949 w 160948"/>
                    <a:gd name="connsiteY4" fmla="*/ 91440 h 91439"/>
                    <a:gd name="connsiteX5" fmla="*/ 14621 w 160948"/>
                    <a:gd name="connsiteY5" fmla="*/ 77299 h 91439"/>
                    <a:gd name="connsiteX6" fmla="*/ 146328 w 160948"/>
                    <a:gd name="connsiteY6" fmla="*/ 77299 h 91439"/>
                    <a:gd name="connsiteX7" fmla="*/ 146328 w 160948"/>
                    <a:gd name="connsiteY7" fmla="*/ 14022 h 91439"/>
                    <a:gd name="connsiteX8" fmla="*/ 14621 w 160948"/>
                    <a:gd name="connsiteY8" fmla="*/ 14022 h 91439"/>
                    <a:gd name="connsiteX9" fmla="*/ 14621 w 160948"/>
                    <a:gd name="connsiteY9" fmla="*/ 77299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948" h="91439">
                      <a:moveTo>
                        <a:pt x="160949" y="91440"/>
                      </a:moveTo>
                      <a:lnTo>
                        <a:pt x="0" y="91440"/>
                      </a:lnTo>
                      <a:lnTo>
                        <a:pt x="0" y="0"/>
                      </a:lnTo>
                      <a:lnTo>
                        <a:pt x="160949" y="0"/>
                      </a:lnTo>
                      <a:lnTo>
                        <a:pt x="160949" y="91440"/>
                      </a:lnTo>
                      <a:close/>
                      <a:moveTo>
                        <a:pt x="14621" y="77299"/>
                      </a:moveTo>
                      <a:lnTo>
                        <a:pt x="146328" y="77299"/>
                      </a:lnTo>
                      <a:lnTo>
                        <a:pt x="146328" y="14022"/>
                      </a:lnTo>
                      <a:lnTo>
                        <a:pt x="14621" y="14022"/>
                      </a:lnTo>
                      <a:lnTo>
                        <a:pt x="14621" y="77299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07" name="Graphic 2">
                <a:extLst>
                  <a:ext uri="{FF2B5EF4-FFF2-40B4-BE49-F238E27FC236}">
                    <a16:creationId xmlns:a16="http://schemas.microsoft.com/office/drawing/2014/main" id="{77A29544-E480-E8D7-D183-E0693B4FF8A2}"/>
                  </a:ext>
                </a:extLst>
              </p:cNvPr>
              <p:cNvGrpSpPr/>
              <p:nvPr/>
            </p:nvGrpSpPr>
            <p:grpSpPr>
              <a:xfrm>
                <a:off x="1328363" y="4558560"/>
                <a:ext cx="160948" cy="91439"/>
                <a:chOff x="1328363" y="4558560"/>
                <a:chExt cx="160948" cy="91439"/>
              </a:xfrm>
              <a:solidFill>
                <a:srgbClr val="A87638"/>
              </a:solidFill>
            </p:grpSpPr>
            <p:sp>
              <p:nvSpPr>
                <p:cNvPr id="4108" name="Freeform: Shape 4107">
                  <a:extLst>
                    <a:ext uri="{FF2B5EF4-FFF2-40B4-BE49-F238E27FC236}">
                      <a16:creationId xmlns:a16="http://schemas.microsoft.com/office/drawing/2014/main" id="{4224AB16-C960-ACD1-6591-20D66B9D7EC8}"/>
                    </a:ext>
                  </a:extLst>
                </p:cNvPr>
                <p:cNvSpPr/>
                <p:nvPr/>
              </p:nvSpPr>
              <p:spPr>
                <a:xfrm>
                  <a:off x="1335673" y="4565631"/>
                  <a:ext cx="146327" cy="77298"/>
                </a:xfrm>
                <a:custGeom>
                  <a:avLst/>
                  <a:gdLst>
                    <a:gd name="connsiteX0" fmla="*/ 0 w 146327"/>
                    <a:gd name="connsiteY0" fmla="*/ 0 h 77298"/>
                    <a:gd name="connsiteX1" fmla="*/ 146328 w 146327"/>
                    <a:gd name="connsiteY1" fmla="*/ 0 h 77298"/>
                    <a:gd name="connsiteX2" fmla="*/ 146328 w 146327"/>
                    <a:gd name="connsiteY2" fmla="*/ 77298 h 77298"/>
                    <a:gd name="connsiteX3" fmla="*/ 0 w 146327"/>
                    <a:gd name="connsiteY3" fmla="*/ 77298 h 7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6327" h="77298">
                      <a:moveTo>
                        <a:pt x="0" y="0"/>
                      </a:moveTo>
                      <a:lnTo>
                        <a:pt x="146328" y="0"/>
                      </a:lnTo>
                      <a:lnTo>
                        <a:pt x="146328" y="77298"/>
                      </a:lnTo>
                      <a:lnTo>
                        <a:pt x="0" y="7729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09" name="Freeform: Shape 4108">
                  <a:extLst>
                    <a:ext uri="{FF2B5EF4-FFF2-40B4-BE49-F238E27FC236}">
                      <a16:creationId xmlns:a16="http://schemas.microsoft.com/office/drawing/2014/main" id="{7F227D5F-DEC8-B41F-51F9-0EFCC032671B}"/>
                    </a:ext>
                  </a:extLst>
                </p:cNvPr>
                <p:cNvSpPr/>
                <p:nvPr/>
              </p:nvSpPr>
              <p:spPr>
                <a:xfrm>
                  <a:off x="1328363" y="4558560"/>
                  <a:ext cx="160948" cy="91439"/>
                </a:xfrm>
                <a:custGeom>
                  <a:avLst/>
                  <a:gdLst>
                    <a:gd name="connsiteX0" fmla="*/ 160829 w 160948"/>
                    <a:gd name="connsiteY0" fmla="*/ 91440 h 91439"/>
                    <a:gd name="connsiteX1" fmla="*/ 0 w 160948"/>
                    <a:gd name="connsiteY1" fmla="*/ 91440 h 91439"/>
                    <a:gd name="connsiteX2" fmla="*/ 0 w 160948"/>
                    <a:gd name="connsiteY2" fmla="*/ 0 h 91439"/>
                    <a:gd name="connsiteX3" fmla="*/ 160949 w 160948"/>
                    <a:gd name="connsiteY3" fmla="*/ 0 h 91439"/>
                    <a:gd name="connsiteX4" fmla="*/ 160949 w 160948"/>
                    <a:gd name="connsiteY4" fmla="*/ 91440 h 91439"/>
                    <a:gd name="connsiteX5" fmla="*/ 14621 w 160948"/>
                    <a:gd name="connsiteY5" fmla="*/ 77299 h 91439"/>
                    <a:gd name="connsiteX6" fmla="*/ 146208 w 160948"/>
                    <a:gd name="connsiteY6" fmla="*/ 77299 h 91439"/>
                    <a:gd name="connsiteX7" fmla="*/ 146208 w 160948"/>
                    <a:gd name="connsiteY7" fmla="*/ 14022 h 91439"/>
                    <a:gd name="connsiteX8" fmla="*/ 14621 w 160948"/>
                    <a:gd name="connsiteY8" fmla="*/ 14022 h 91439"/>
                    <a:gd name="connsiteX9" fmla="*/ 14621 w 160948"/>
                    <a:gd name="connsiteY9" fmla="*/ 77299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948" h="91439">
                      <a:moveTo>
                        <a:pt x="160829" y="91440"/>
                      </a:moveTo>
                      <a:lnTo>
                        <a:pt x="0" y="91440"/>
                      </a:lnTo>
                      <a:lnTo>
                        <a:pt x="0" y="0"/>
                      </a:lnTo>
                      <a:lnTo>
                        <a:pt x="160949" y="0"/>
                      </a:lnTo>
                      <a:lnTo>
                        <a:pt x="160949" y="91440"/>
                      </a:lnTo>
                      <a:close/>
                      <a:moveTo>
                        <a:pt x="14621" y="77299"/>
                      </a:moveTo>
                      <a:lnTo>
                        <a:pt x="146208" y="77299"/>
                      </a:lnTo>
                      <a:lnTo>
                        <a:pt x="146208" y="14022"/>
                      </a:lnTo>
                      <a:lnTo>
                        <a:pt x="14621" y="14022"/>
                      </a:lnTo>
                      <a:lnTo>
                        <a:pt x="14621" y="77299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10" name="Graphic 2">
                <a:extLst>
                  <a:ext uri="{FF2B5EF4-FFF2-40B4-BE49-F238E27FC236}">
                    <a16:creationId xmlns:a16="http://schemas.microsoft.com/office/drawing/2014/main" id="{EDC6E85A-D290-7652-CFC1-23F71C4959EC}"/>
                  </a:ext>
                </a:extLst>
              </p:cNvPr>
              <p:cNvGrpSpPr/>
              <p:nvPr/>
            </p:nvGrpSpPr>
            <p:grpSpPr>
              <a:xfrm>
                <a:off x="1474571" y="4558560"/>
                <a:ext cx="160948" cy="91439"/>
                <a:chOff x="1474571" y="4558560"/>
                <a:chExt cx="160948" cy="91439"/>
              </a:xfrm>
              <a:solidFill>
                <a:srgbClr val="A87638"/>
              </a:solidFill>
            </p:grpSpPr>
            <p:sp>
              <p:nvSpPr>
                <p:cNvPr id="4111" name="Freeform: Shape 4110">
                  <a:extLst>
                    <a:ext uri="{FF2B5EF4-FFF2-40B4-BE49-F238E27FC236}">
                      <a16:creationId xmlns:a16="http://schemas.microsoft.com/office/drawing/2014/main" id="{0F14AC0B-D6E9-9388-06B8-7C45E10DE439}"/>
                    </a:ext>
                  </a:extLst>
                </p:cNvPr>
                <p:cNvSpPr/>
                <p:nvPr/>
              </p:nvSpPr>
              <p:spPr>
                <a:xfrm>
                  <a:off x="1481881" y="4565631"/>
                  <a:ext cx="146327" cy="77298"/>
                </a:xfrm>
                <a:custGeom>
                  <a:avLst/>
                  <a:gdLst>
                    <a:gd name="connsiteX0" fmla="*/ 0 w 146327"/>
                    <a:gd name="connsiteY0" fmla="*/ 0 h 77298"/>
                    <a:gd name="connsiteX1" fmla="*/ 146328 w 146327"/>
                    <a:gd name="connsiteY1" fmla="*/ 0 h 77298"/>
                    <a:gd name="connsiteX2" fmla="*/ 146328 w 146327"/>
                    <a:gd name="connsiteY2" fmla="*/ 77298 h 77298"/>
                    <a:gd name="connsiteX3" fmla="*/ 0 w 146327"/>
                    <a:gd name="connsiteY3" fmla="*/ 77298 h 7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6327" h="77298">
                      <a:moveTo>
                        <a:pt x="0" y="0"/>
                      </a:moveTo>
                      <a:lnTo>
                        <a:pt x="146328" y="0"/>
                      </a:lnTo>
                      <a:lnTo>
                        <a:pt x="146328" y="77298"/>
                      </a:lnTo>
                      <a:lnTo>
                        <a:pt x="0" y="7729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12" name="Freeform: Shape 4111">
                  <a:extLst>
                    <a:ext uri="{FF2B5EF4-FFF2-40B4-BE49-F238E27FC236}">
                      <a16:creationId xmlns:a16="http://schemas.microsoft.com/office/drawing/2014/main" id="{F559B338-AD20-A12B-183E-1C2715110A80}"/>
                    </a:ext>
                  </a:extLst>
                </p:cNvPr>
                <p:cNvSpPr/>
                <p:nvPr/>
              </p:nvSpPr>
              <p:spPr>
                <a:xfrm>
                  <a:off x="1474571" y="4558560"/>
                  <a:ext cx="160948" cy="91439"/>
                </a:xfrm>
                <a:custGeom>
                  <a:avLst/>
                  <a:gdLst>
                    <a:gd name="connsiteX0" fmla="*/ 160949 w 160948"/>
                    <a:gd name="connsiteY0" fmla="*/ 91440 h 91439"/>
                    <a:gd name="connsiteX1" fmla="*/ 0 w 160948"/>
                    <a:gd name="connsiteY1" fmla="*/ 91440 h 91439"/>
                    <a:gd name="connsiteX2" fmla="*/ 0 w 160948"/>
                    <a:gd name="connsiteY2" fmla="*/ 0 h 91439"/>
                    <a:gd name="connsiteX3" fmla="*/ 160949 w 160948"/>
                    <a:gd name="connsiteY3" fmla="*/ 0 h 91439"/>
                    <a:gd name="connsiteX4" fmla="*/ 160949 w 160948"/>
                    <a:gd name="connsiteY4" fmla="*/ 91440 h 91439"/>
                    <a:gd name="connsiteX5" fmla="*/ 14621 w 160948"/>
                    <a:gd name="connsiteY5" fmla="*/ 77299 h 91439"/>
                    <a:gd name="connsiteX6" fmla="*/ 146328 w 160948"/>
                    <a:gd name="connsiteY6" fmla="*/ 77299 h 91439"/>
                    <a:gd name="connsiteX7" fmla="*/ 146328 w 160948"/>
                    <a:gd name="connsiteY7" fmla="*/ 14022 h 91439"/>
                    <a:gd name="connsiteX8" fmla="*/ 14621 w 160948"/>
                    <a:gd name="connsiteY8" fmla="*/ 14022 h 91439"/>
                    <a:gd name="connsiteX9" fmla="*/ 14621 w 160948"/>
                    <a:gd name="connsiteY9" fmla="*/ 77299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948" h="91439">
                      <a:moveTo>
                        <a:pt x="160949" y="91440"/>
                      </a:moveTo>
                      <a:lnTo>
                        <a:pt x="0" y="91440"/>
                      </a:lnTo>
                      <a:lnTo>
                        <a:pt x="0" y="0"/>
                      </a:lnTo>
                      <a:lnTo>
                        <a:pt x="160949" y="0"/>
                      </a:lnTo>
                      <a:lnTo>
                        <a:pt x="160949" y="91440"/>
                      </a:lnTo>
                      <a:close/>
                      <a:moveTo>
                        <a:pt x="14621" y="77299"/>
                      </a:moveTo>
                      <a:lnTo>
                        <a:pt x="146328" y="77299"/>
                      </a:lnTo>
                      <a:lnTo>
                        <a:pt x="146328" y="14022"/>
                      </a:lnTo>
                      <a:lnTo>
                        <a:pt x="14621" y="14022"/>
                      </a:lnTo>
                      <a:lnTo>
                        <a:pt x="14621" y="77299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13" name="Graphic 2">
                <a:extLst>
                  <a:ext uri="{FF2B5EF4-FFF2-40B4-BE49-F238E27FC236}">
                    <a16:creationId xmlns:a16="http://schemas.microsoft.com/office/drawing/2014/main" id="{0EB8E8D8-19EF-E6B6-3FE3-241D1D3F29D6}"/>
                  </a:ext>
                </a:extLst>
              </p:cNvPr>
              <p:cNvGrpSpPr/>
              <p:nvPr/>
            </p:nvGrpSpPr>
            <p:grpSpPr>
              <a:xfrm>
                <a:off x="1620899" y="4558560"/>
                <a:ext cx="160948" cy="91439"/>
                <a:chOff x="1620899" y="4558560"/>
                <a:chExt cx="160948" cy="91439"/>
              </a:xfrm>
              <a:solidFill>
                <a:srgbClr val="A87638"/>
              </a:solidFill>
            </p:grpSpPr>
            <p:sp>
              <p:nvSpPr>
                <p:cNvPr id="4114" name="Freeform: Shape 4113">
                  <a:extLst>
                    <a:ext uri="{FF2B5EF4-FFF2-40B4-BE49-F238E27FC236}">
                      <a16:creationId xmlns:a16="http://schemas.microsoft.com/office/drawing/2014/main" id="{1DB56E32-FC29-356B-69A5-6C26B0623F10}"/>
                    </a:ext>
                  </a:extLst>
                </p:cNvPr>
                <p:cNvSpPr/>
                <p:nvPr/>
              </p:nvSpPr>
              <p:spPr>
                <a:xfrm>
                  <a:off x="1628209" y="4565631"/>
                  <a:ext cx="146327" cy="77298"/>
                </a:xfrm>
                <a:custGeom>
                  <a:avLst/>
                  <a:gdLst>
                    <a:gd name="connsiteX0" fmla="*/ 0 w 146327"/>
                    <a:gd name="connsiteY0" fmla="*/ 0 h 77298"/>
                    <a:gd name="connsiteX1" fmla="*/ 146328 w 146327"/>
                    <a:gd name="connsiteY1" fmla="*/ 0 h 77298"/>
                    <a:gd name="connsiteX2" fmla="*/ 146328 w 146327"/>
                    <a:gd name="connsiteY2" fmla="*/ 77298 h 77298"/>
                    <a:gd name="connsiteX3" fmla="*/ 0 w 146327"/>
                    <a:gd name="connsiteY3" fmla="*/ 77298 h 7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6327" h="77298">
                      <a:moveTo>
                        <a:pt x="0" y="0"/>
                      </a:moveTo>
                      <a:lnTo>
                        <a:pt x="146328" y="0"/>
                      </a:lnTo>
                      <a:lnTo>
                        <a:pt x="146328" y="77298"/>
                      </a:lnTo>
                      <a:lnTo>
                        <a:pt x="0" y="7729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15" name="Freeform: Shape 4114">
                  <a:extLst>
                    <a:ext uri="{FF2B5EF4-FFF2-40B4-BE49-F238E27FC236}">
                      <a16:creationId xmlns:a16="http://schemas.microsoft.com/office/drawing/2014/main" id="{E5F39FF9-4F03-F5B4-73BE-635DF5BE6723}"/>
                    </a:ext>
                  </a:extLst>
                </p:cNvPr>
                <p:cNvSpPr/>
                <p:nvPr/>
              </p:nvSpPr>
              <p:spPr>
                <a:xfrm>
                  <a:off x="1620899" y="4558560"/>
                  <a:ext cx="160948" cy="91439"/>
                </a:xfrm>
                <a:custGeom>
                  <a:avLst/>
                  <a:gdLst>
                    <a:gd name="connsiteX0" fmla="*/ 160948 w 160948"/>
                    <a:gd name="connsiteY0" fmla="*/ 91440 h 91439"/>
                    <a:gd name="connsiteX1" fmla="*/ 0 w 160948"/>
                    <a:gd name="connsiteY1" fmla="*/ 91440 h 91439"/>
                    <a:gd name="connsiteX2" fmla="*/ 0 w 160948"/>
                    <a:gd name="connsiteY2" fmla="*/ 0 h 91439"/>
                    <a:gd name="connsiteX3" fmla="*/ 160948 w 160948"/>
                    <a:gd name="connsiteY3" fmla="*/ 0 h 91439"/>
                    <a:gd name="connsiteX4" fmla="*/ 160948 w 160948"/>
                    <a:gd name="connsiteY4" fmla="*/ 91440 h 91439"/>
                    <a:gd name="connsiteX5" fmla="*/ 14621 w 160948"/>
                    <a:gd name="connsiteY5" fmla="*/ 77299 h 91439"/>
                    <a:gd name="connsiteX6" fmla="*/ 146328 w 160948"/>
                    <a:gd name="connsiteY6" fmla="*/ 77299 h 91439"/>
                    <a:gd name="connsiteX7" fmla="*/ 146328 w 160948"/>
                    <a:gd name="connsiteY7" fmla="*/ 14022 h 91439"/>
                    <a:gd name="connsiteX8" fmla="*/ 14621 w 160948"/>
                    <a:gd name="connsiteY8" fmla="*/ 14022 h 91439"/>
                    <a:gd name="connsiteX9" fmla="*/ 14621 w 160948"/>
                    <a:gd name="connsiteY9" fmla="*/ 77299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948" h="91439">
                      <a:moveTo>
                        <a:pt x="160948" y="91440"/>
                      </a:moveTo>
                      <a:lnTo>
                        <a:pt x="0" y="91440"/>
                      </a:lnTo>
                      <a:lnTo>
                        <a:pt x="0" y="0"/>
                      </a:lnTo>
                      <a:lnTo>
                        <a:pt x="160948" y="0"/>
                      </a:lnTo>
                      <a:lnTo>
                        <a:pt x="160948" y="91440"/>
                      </a:lnTo>
                      <a:close/>
                      <a:moveTo>
                        <a:pt x="14621" y="77299"/>
                      </a:moveTo>
                      <a:lnTo>
                        <a:pt x="146328" y="77299"/>
                      </a:lnTo>
                      <a:lnTo>
                        <a:pt x="146328" y="14022"/>
                      </a:lnTo>
                      <a:lnTo>
                        <a:pt x="14621" y="14022"/>
                      </a:lnTo>
                      <a:lnTo>
                        <a:pt x="14621" y="77299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16" name="Graphic 2">
                <a:extLst>
                  <a:ext uri="{FF2B5EF4-FFF2-40B4-BE49-F238E27FC236}">
                    <a16:creationId xmlns:a16="http://schemas.microsoft.com/office/drawing/2014/main" id="{B6EA4A6C-6359-F99E-B523-476BDEBCABFD}"/>
                  </a:ext>
                </a:extLst>
              </p:cNvPr>
              <p:cNvGrpSpPr/>
              <p:nvPr/>
            </p:nvGrpSpPr>
            <p:grpSpPr>
              <a:xfrm>
                <a:off x="962604" y="4481142"/>
                <a:ext cx="160948" cy="91439"/>
                <a:chOff x="962604" y="4481142"/>
                <a:chExt cx="160948" cy="91439"/>
              </a:xfrm>
              <a:solidFill>
                <a:srgbClr val="A87638"/>
              </a:solidFill>
            </p:grpSpPr>
            <p:sp>
              <p:nvSpPr>
                <p:cNvPr id="4117" name="Freeform: Shape 4116">
                  <a:extLst>
                    <a:ext uri="{FF2B5EF4-FFF2-40B4-BE49-F238E27FC236}">
                      <a16:creationId xmlns:a16="http://schemas.microsoft.com/office/drawing/2014/main" id="{BB992E74-19B1-BEAA-9976-F6E0D9F79843}"/>
                    </a:ext>
                  </a:extLst>
                </p:cNvPr>
                <p:cNvSpPr/>
                <p:nvPr/>
              </p:nvSpPr>
              <p:spPr>
                <a:xfrm>
                  <a:off x="969914" y="4488212"/>
                  <a:ext cx="146327" cy="77418"/>
                </a:xfrm>
                <a:custGeom>
                  <a:avLst/>
                  <a:gdLst>
                    <a:gd name="connsiteX0" fmla="*/ 0 w 146327"/>
                    <a:gd name="connsiteY0" fmla="*/ 0 h 77418"/>
                    <a:gd name="connsiteX1" fmla="*/ 146328 w 146327"/>
                    <a:gd name="connsiteY1" fmla="*/ 0 h 77418"/>
                    <a:gd name="connsiteX2" fmla="*/ 146328 w 146327"/>
                    <a:gd name="connsiteY2" fmla="*/ 77418 h 77418"/>
                    <a:gd name="connsiteX3" fmla="*/ 0 w 146327"/>
                    <a:gd name="connsiteY3" fmla="*/ 77418 h 77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6327" h="77418">
                      <a:moveTo>
                        <a:pt x="0" y="0"/>
                      </a:moveTo>
                      <a:lnTo>
                        <a:pt x="146328" y="0"/>
                      </a:lnTo>
                      <a:lnTo>
                        <a:pt x="146328" y="77418"/>
                      </a:lnTo>
                      <a:lnTo>
                        <a:pt x="0" y="7741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18" name="Freeform: Shape 4117">
                  <a:extLst>
                    <a:ext uri="{FF2B5EF4-FFF2-40B4-BE49-F238E27FC236}">
                      <a16:creationId xmlns:a16="http://schemas.microsoft.com/office/drawing/2014/main" id="{478E109A-D97A-6704-F994-445B51483F2B}"/>
                    </a:ext>
                  </a:extLst>
                </p:cNvPr>
                <p:cNvSpPr/>
                <p:nvPr/>
              </p:nvSpPr>
              <p:spPr>
                <a:xfrm>
                  <a:off x="962604" y="4481142"/>
                  <a:ext cx="160948" cy="91439"/>
                </a:xfrm>
                <a:custGeom>
                  <a:avLst/>
                  <a:gdLst>
                    <a:gd name="connsiteX0" fmla="*/ 160949 w 160948"/>
                    <a:gd name="connsiteY0" fmla="*/ 91440 h 91439"/>
                    <a:gd name="connsiteX1" fmla="*/ 0 w 160948"/>
                    <a:gd name="connsiteY1" fmla="*/ 91440 h 91439"/>
                    <a:gd name="connsiteX2" fmla="*/ 0 w 160948"/>
                    <a:gd name="connsiteY2" fmla="*/ 0 h 91439"/>
                    <a:gd name="connsiteX3" fmla="*/ 160949 w 160948"/>
                    <a:gd name="connsiteY3" fmla="*/ 0 h 91439"/>
                    <a:gd name="connsiteX4" fmla="*/ 160949 w 160948"/>
                    <a:gd name="connsiteY4" fmla="*/ 91440 h 91439"/>
                    <a:gd name="connsiteX5" fmla="*/ 14621 w 160948"/>
                    <a:gd name="connsiteY5" fmla="*/ 77418 h 91439"/>
                    <a:gd name="connsiteX6" fmla="*/ 146328 w 160948"/>
                    <a:gd name="connsiteY6" fmla="*/ 77418 h 91439"/>
                    <a:gd name="connsiteX7" fmla="*/ 146328 w 160948"/>
                    <a:gd name="connsiteY7" fmla="*/ 14141 h 91439"/>
                    <a:gd name="connsiteX8" fmla="*/ 14621 w 160948"/>
                    <a:gd name="connsiteY8" fmla="*/ 14141 h 91439"/>
                    <a:gd name="connsiteX9" fmla="*/ 14621 w 160948"/>
                    <a:gd name="connsiteY9" fmla="*/ 77418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948" h="91439">
                      <a:moveTo>
                        <a:pt x="160949" y="91440"/>
                      </a:moveTo>
                      <a:lnTo>
                        <a:pt x="0" y="91440"/>
                      </a:lnTo>
                      <a:lnTo>
                        <a:pt x="0" y="0"/>
                      </a:lnTo>
                      <a:lnTo>
                        <a:pt x="160949" y="0"/>
                      </a:lnTo>
                      <a:lnTo>
                        <a:pt x="160949" y="91440"/>
                      </a:lnTo>
                      <a:close/>
                      <a:moveTo>
                        <a:pt x="14621" y="77418"/>
                      </a:moveTo>
                      <a:lnTo>
                        <a:pt x="146328" y="77418"/>
                      </a:lnTo>
                      <a:lnTo>
                        <a:pt x="146328" y="14141"/>
                      </a:lnTo>
                      <a:lnTo>
                        <a:pt x="14621" y="14141"/>
                      </a:lnTo>
                      <a:lnTo>
                        <a:pt x="14621" y="7741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19" name="Graphic 2">
                <a:extLst>
                  <a:ext uri="{FF2B5EF4-FFF2-40B4-BE49-F238E27FC236}">
                    <a16:creationId xmlns:a16="http://schemas.microsoft.com/office/drawing/2014/main" id="{5B3018ED-8D37-F1A4-D60B-AD3037DB3899}"/>
                  </a:ext>
                </a:extLst>
              </p:cNvPr>
              <p:cNvGrpSpPr/>
              <p:nvPr/>
            </p:nvGrpSpPr>
            <p:grpSpPr>
              <a:xfrm>
                <a:off x="1108931" y="4481142"/>
                <a:ext cx="160948" cy="91439"/>
                <a:chOff x="1108931" y="4481142"/>
                <a:chExt cx="160948" cy="91439"/>
              </a:xfrm>
              <a:solidFill>
                <a:srgbClr val="A87638"/>
              </a:solidFill>
            </p:grpSpPr>
            <p:sp>
              <p:nvSpPr>
                <p:cNvPr id="4120" name="Freeform: Shape 4119">
                  <a:extLst>
                    <a:ext uri="{FF2B5EF4-FFF2-40B4-BE49-F238E27FC236}">
                      <a16:creationId xmlns:a16="http://schemas.microsoft.com/office/drawing/2014/main" id="{3DBBFE11-5D42-4C61-4BF3-39A2E85E4918}"/>
                    </a:ext>
                  </a:extLst>
                </p:cNvPr>
                <p:cNvSpPr/>
                <p:nvPr/>
              </p:nvSpPr>
              <p:spPr>
                <a:xfrm>
                  <a:off x="1116242" y="4488212"/>
                  <a:ext cx="146327" cy="77418"/>
                </a:xfrm>
                <a:custGeom>
                  <a:avLst/>
                  <a:gdLst>
                    <a:gd name="connsiteX0" fmla="*/ 0 w 146327"/>
                    <a:gd name="connsiteY0" fmla="*/ 0 h 77418"/>
                    <a:gd name="connsiteX1" fmla="*/ 146328 w 146327"/>
                    <a:gd name="connsiteY1" fmla="*/ 0 h 77418"/>
                    <a:gd name="connsiteX2" fmla="*/ 146328 w 146327"/>
                    <a:gd name="connsiteY2" fmla="*/ 77418 h 77418"/>
                    <a:gd name="connsiteX3" fmla="*/ 0 w 146327"/>
                    <a:gd name="connsiteY3" fmla="*/ 77418 h 77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6327" h="77418">
                      <a:moveTo>
                        <a:pt x="0" y="0"/>
                      </a:moveTo>
                      <a:lnTo>
                        <a:pt x="146328" y="0"/>
                      </a:lnTo>
                      <a:lnTo>
                        <a:pt x="146328" y="77418"/>
                      </a:lnTo>
                      <a:lnTo>
                        <a:pt x="0" y="7741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21" name="Freeform: Shape 4120">
                  <a:extLst>
                    <a:ext uri="{FF2B5EF4-FFF2-40B4-BE49-F238E27FC236}">
                      <a16:creationId xmlns:a16="http://schemas.microsoft.com/office/drawing/2014/main" id="{C021039B-7F87-695C-0267-BBC104005A5D}"/>
                    </a:ext>
                  </a:extLst>
                </p:cNvPr>
                <p:cNvSpPr/>
                <p:nvPr/>
              </p:nvSpPr>
              <p:spPr>
                <a:xfrm>
                  <a:off x="1108931" y="4481142"/>
                  <a:ext cx="160948" cy="91439"/>
                </a:xfrm>
                <a:custGeom>
                  <a:avLst/>
                  <a:gdLst>
                    <a:gd name="connsiteX0" fmla="*/ 160829 w 160948"/>
                    <a:gd name="connsiteY0" fmla="*/ 91440 h 91439"/>
                    <a:gd name="connsiteX1" fmla="*/ 0 w 160948"/>
                    <a:gd name="connsiteY1" fmla="*/ 91440 h 91439"/>
                    <a:gd name="connsiteX2" fmla="*/ 0 w 160948"/>
                    <a:gd name="connsiteY2" fmla="*/ 0 h 91439"/>
                    <a:gd name="connsiteX3" fmla="*/ 160949 w 160948"/>
                    <a:gd name="connsiteY3" fmla="*/ 0 h 91439"/>
                    <a:gd name="connsiteX4" fmla="*/ 160949 w 160948"/>
                    <a:gd name="connsiteY4" fmla="*/ 91440 h 91439"/>
                    <a:gd name="connsiteX5" fmla="*/ 14621 w 160948"/>
                    <a:gd name="connsiteY5" fmla="*/ 77418 h 91439"/>
                    <a:gd name="connsiteX6" fmla="*/ 146328 w 160948"/>
                    <a:gd name="connsiteY6" fmla="*/ 77418 h 91439"/>
                    <a:gd name="connsiteX7" fmla="*/ 146328 w 160948"/>
                    <a:gd name="connsiteY7" fmla="*/ 14141 h 91439"/>
                    <a:gd name="connsiteX8" fmla="*/ 14621 w 160948"/>
                    <a:gd name="connsiteY8" fmla="*/ 14141 h 91439"/>
                    <a:gd name="connsiteX9" fmla="*/ 14621 w 160948"/>
                    <a:gd name="connsiteY9" fmla="*/ 77418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948" h="91439">
                      <a:moveTo>
                        <a:pt x="160829" y="91440"/>
                      </a:moveTo>
                      <a:lnTo>
                        <a:pt x="0" y="91440"/>
                      </a:lnTo>
                      <a:lnTo>
                        <a:pt x="0" y="0"/>
                      </a:lnTo>
                      <a:lnTo>
                        <a:pt x="160949" y="0"/>
                      </a:lnTo>
                      <a:lnTo>
                        <a:pt x="160949" y="91440"/>
                      </a:lnTo>
                      <a:close/>
                      <a:moveTo>
                        <a:pt x="14621" y="77418"/>
                      </a:moveTo>
                      <a:lnTo>
                        <a:pt x="146328" y="77418"/>
                      </a:lnTo>
                      <a:lnTo>
                        <a:pt x="146328" y="14141"/>
                      </a:lnTo>
                      <a:lnTo>
                        <a:pt x="14621" y="14141"/>
                      </a:lnTo>
                      <a:lnTo>
                        <a:pt x="14621" y="7741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22" name="Graphic 2">
                <a:extLst>
                  <a:ext uri="{FF2B5EF4-FFF2-40B4-BE49-F238E27FC236}">
                    <a16:creationId xmlns:a16="http://schemas.microsoft.com/office/drawing/2014/main" id="{9F0438B6-58CB-4C03-5660-F854A70E24A9}"/>
                  </a:ext>
                </a:extLst>
              </p:cNvPr>
              <p:cNvGrpSpPr/>
              <p:nvPr/>
            </p:nvGrpSpPr>
            <p:grpSpPr>
              <a:xfrm>
                <a:off x="1255139" y="4481142"/>
                <a:ext cx="160948" cy="91439"/>
                <a:chOff x="1255139" y="4481142"/>
                <a:chExt cx="160948" cy="91439"/>
              </a:xfrm>
              <a:solidFill>
                <a:srgbClr val="A87638"/>
              </a:solidFill>
            </p:grpSpPr>
            <p:sp>
              <p:nvSpPr>
                <p:cNvPr id="4123" name="Freeform: Shape 4122">
                  <a:extLst>
                    <a:ext uri="{FF2B5EF4-FFF2-40B4-BE49-F238E27FC236}">
                      <a16:creationId xmlns:a16="http://schemas.microsoft.com/office/drawing/2014/main" id="{5AB742B6-21AD-01BD-B252-0F4E7FC1DA3B}"/>
                    </a:ext>
                  </a:extLst>
                </p:cNvPr>
                <p:cNvSpPr/>
                <p:nvPr/>
              </p:nvSpPr>
              <p:spPr>
                <a:xfrm>
                  <a:off x="1262450" y="4488212"/>
                  <a:ext cx="146327" cy="77418"/>
                </a:xfrm>
                <a:custGeom>
                  <a:avLst/>
                  <a:gdLst>
                    <a:gd name="connsiteX0" fmla="*/ 0 w 146327"/>
                    <a:gd name="connsiteY0" fmla="*/ 0 h 77418"/>
                    <a:gd name="connsiteX1" fmla="*/ 146328 w 146327"/>
                    <a:gd name="connsiteY1" fmla="*/ 0 h 77418"/>
                    <a:gd name="connsiteX2" fmla="*/ 146328 w 146327"/>
                    <a:gd name="connsiteY2" fmla="*/ 77418 h 77418"/>
                    <a:gd name="connsiteX3" fmla="*/ 0 w 146327"/>
                    <a:gd name="connsiteY3" fmla="*/ 77418 h 77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6327" h="77418">
                      <a:moveTo>
                        <a:pt x="0" y="0"/>
                      </a:moveTo>
                      <a:lnTo>
                        <a:pt x="146328" y="0"/>
                      </a:lnTo>
                      <a:lnTo>
                        <a:pt x="146328" y="77418"/>
                      </a:lnTo>
                      <a:lnTo>
                        <a:pt x="0" y="7741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24" name="Freeform: Shape 4123">
                  <a:extLst>
                    <a:ext uri="{FF2B5EF4-FFF2-40B4-BE49-F238E27FC236}">
                      <a16:creationId xmlns:a16="http://schemas.microsoft.com/office/drawing/2014/main" id="{872EAAC3-BD34-F2BB-B0E1-BA0A2E6F24FD}"/>
                    </a:ext>
                  </a:extLst>
                </p:cNvPr>
                <p:cNvSpPr/>
                <p:nvPr/>
              </p:nvSpPr>
              <p:spPr>
                <a:xfrm>
                  <a:off x="1255139" y="4481142"/>
                  <a:ext cx="160948" cy="91439"/>
                </a:xfrm>
                <a:custGeom>
                  <a:avLst/>
                  <a:gdLst>
                    <a:gd name="connsiteX0" fmla="*/ 160949 w 160948"/>
                    <a:gd name="connsiteY0" fmla="*/ 91440 h 91439"/>
                    <a:gd name="connsiteX1" fmla="*/ 0 w 160948"/>
                    <a:gd name="connsiteY1" fmla="*/ 91440 h 91439"/>
                    <a:gd name="connsiteX2" fmla="*/ 0 w 160948"/>
                    <a:gd name="connsiteY2" fmla="*/ 0 h 91439"/>
                    <a:gd name="connsiteX3" fmla="*/ 160949 w 160948"/>
                    <a:gd name="connsiteY3" fmla="*/ 0 h 91439"/>
                    <a:gd name="connsiteX4" fmla="*/ 160949 w 160948"/>
                    <a:gd name="connsiteY4" fmla="*/ 91440 h 91439"/>
                    <a:gd name="connsiteX5" fmla="*/ 14621 w 160948"/>
                    <a:gd name="connsiteY5" fmla="*/ 77418 h 91439"/>
                    <a:gd name="connsiteX6" fmla="*/ 146328 w 160948"/>
                    <a:gd name="connsiteY6" fmla="*/ 77418 h 91439"/>
                    <a:gd name="connsiteX7" fmla="*/ 146328 w 160948"/>
                    <a:gd name="connsiteY7" fmla="*/ 14141 h 91439"/>
                    <a:gd name="connsiteX8" fmla="*/ 14621 w 160948"/>
                    <a:gd name="connsiteY8" fmla="*/ 14141 h 91439"/>
                    <a:gd name="connsiteX9" fmla="*/ 14621 w 160948"/>
                    <a:gd name="connsiteY9" fmla="*/ 77418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948" h="91439">
                      <a:moveTo>
                        <a:pt x="160949" y="91440"/>
                      </a:moveTo>
                      <a:lnTo>
                        <a:pt x="0" y="91440"/>
                      </a:lnTo>
                      <a:lnTo>
                        <a:pt x="0" y="0"/>
                      </a:lnTo>
                      <a:lnTo>
                        <a:pt x="160949" y="0"/>
                      </a:lnTo>
                      <a:lnTo>
                        <a:pt x="160949" y="91440"/>
                      </a:lnTo>
                      <a:close/>
                      <a:moveTo>
                        <a:pt x="14621" y="77418"/>
                      </a:moveTo>
                      <a:lnTo>
                        <a:pt x="146328" y="77418"/>
                      </a:lnTo>
                      <a:lnTo>
                        <a:pt x="146328" y="14141"/>
                      </a:lnTo>
                      <a:lnTo>
                        <a:pt x="14621" y="14141"/>
                      </a:lnTo>
                      <a:lnTo>
                        <a:pt x="14621" y="7741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25" name="Graphic 2">
                <a:extLst>
                  <a:ext uri="{FF2B5EF4-FFF2-40B4-BE49-F238E27FC236}">
                    <a16:creationId xmlns:a16="http://schemas.microsoft.com/office/drawing/2014/main" id="{C97709CD-232A-0467-125A-F00EE1F70DE5}"/>
                  </a:ext>
                </a:extLst>
              </p:cNvPr>
              <p:cNvGrpSpPr/>
              <p:nvPr/>
            </p:nvGrpSpPr>
            <p:grpSpPr>
              <a:xfrm>
                <a:off x="1401467" y="4481142"/>
                <a:ext cx="160948" cy="91439"/>
                <a:chOff x="1401467" y="4481142"/>
                <a:chExt cx="160948" cy="91439"/>
              </a:xfrm>
              <a:solidFill>
                <a:srgbClr val="A87638"/>
              </a:solidFill>
            </p:grpSpPr>
            <p:sp>
              <p:nvSpPr>
                <p:cNvPr id="4126" name="Freeform: Shape 4125">
                  <a:extLst>
                    <a:ext uri="{FF2B5EF4-FFF2-40B4-BE49-F238E27FC236}">
                      <a16:creationId xmlns:a16="http://schemas.microsoft.com/office/drawing/2014/main" id="{E6FD24F5-5EC2-5D04-E696-B5FF2C8867EE}"/>
                    </a:ext>
                  </a:extLst>
                </p:cNvPr>
                <p:cNvSpPr/>
                <p:nvPr/>
              </p:nvSpPr>
              <p:spPr>
                <a:xfrm>
                  <a:off x="1408777" y="4488212"/>
                  <a:ext cx="146327" cy="77418"/>
                </a:xfrm>
                <a:custGeom>
                  <a:avLst/>
                  <a:gdLst>
                    <a:gd name="connsiteX0" fmla="*/ 0 w 146327"/>
                    <a:gd name="connsiteY0" fmla="*/ 0 h 77418"/>
                    <a:gd name="connsiteX1" fmla="*/ 146328 w 146327"/>
                    <a:gd name="connsiteY1" fmla="*/ 0 h 77418"/>
                    <a:gd name="connsiteX2" fmla="*/ 146328 w 146327"/>
                    <a:gd name="connsiteY2" fmla="*/ 77418 h 77418"/>
                    <a:gd name="connsiteX3" fmla="*/ 0 w 146327"/>
                    <a:gd name="connsiteY3" fmla="*/ 77418 h 77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6327" h="77418">
                      <a:moveTo>
                        <a:pt x="0" y="0"/>
                      </a:moveTo>
                      <a:lnTo>
                        <a:pt x="146328" y="0"/>
                      </a:lnTo>
                      <a:lnTo>
                        <a:pt x="146328" y="77418"/>
                      </a:lnTo>
                      <a:lnTo>
                        <a:pt x="0" y="7741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27" name="Freeform: Shape 4126">
                  <a:extLst>
                    <a:ext uri="{FF2B5EF4-FFF2-40B4-BE49-F238E27FC236}">
                      <a16:creationId xmlns:a16="http://schemas.microsoft.com/office/drawing/2014/main" id="{3E2D3904-B782-F89B-5317-BDDB81A6570D}"/>
                    </a:ext>
                  </a:extLst>
                </p:cNvPr>
                <p:cNvSpPr/>
                <p:nvPr/>
              </p:nvSpPr>
              <p:spPr>
                <a:xfrm>
                  <a:off x="1401467" y="4481142"/>
                  <a:ext cx="160948" cy="91439"/>
                </a:xfrm>
                <a:custGeom>
                  <a:avLst/>
                  <a:gdLst>
                    <a:gd name="connsiteX0" fmla="*/ 160949 w 160948"/>
                    <a:gd name="connsiteY0" fmla="*/ 91440 h 91439"/>
                    <a:gd name="connsiteX1" fmla="*/ 0 w 160948"/>
                    <a:gd name="connsiteY1" fmla="*/ 91440 h 91439"/>
                    <a:gd name="connsiteX2" fmla="*/ 0 w 160948"/>
                    <a:gd name="connsiteY2" fmla="*/ 0 h 91439"/>
                    <a:gd name="connsiteX3" fmla="*/ 160949 w 160948"/>
                    <a:gd name="connsiteY3" fmla="*/ 0 h 91439"/>
                    <a:gd name="connsiteX4" fmla="*/ 160949 w 160948"/>
                    <a:gd name="connsiteY4" fmla="*/ 91440 h 91439"/>
                    <a:gd name="connsiteX5" fmla="*/ 14621 w 160948"/>
                    <a:gd name="connsiteY5" fmla="*/ 77418 h 91439"/>
                    <a:gd name="connsiteX6" fmla="*/ 146208 w 160948"/>
                    <a:gd name="connsiteY6" fmla="*/ 77418 h 91439"/>
                    <a:gd name="connsiteX7" fmla="*/ 146208 w 160948"/>
                    <a:gd name="connsiteY7" fmla="*/ 14141 h 91439"/>
                    <a:gd name="connsiteX8" fmla="*/ 14621 w 160948"/>
                    <a:gd name="connsiteY8" fmla="*/ 14141 h 91439"/>
                    <a:gd name="connsiteX9" fmla="*/ 14621 w 160948"/>
                    <a:gd name="connsiteY9" fmla="*/ 77418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948" h="91439">
                      <a:moveTo>
                        <a:pt x="160949" y="91440"/>
                      </a:moveTo>
                      <a:lnTo>
                        <a:pt x="0" y="91440"/>
                      </a:lnTo>
                      <a:lnTo>
                        <a:pt x="0" y="0"/>
                      </a:lnTo>
                      <a:lnTo>
                        <a:pt x="160949" y="0"/>
                      </a:lnTo>
                      <a:lnTo>
                        <a:pt x="160949" y="91440"/>
                      </a:lnTo>
                      <a:close/>
                      <a:moveTo>
                        <a:pt x="14621" y="77418"/>
                      </a:moveTo>
                      <a:lnTo>
                        <a:pt x="146208" y="77418"/>
                      </a:lnTo>
                      <a:lnTo>
                        <a:pt x="146208" y="14141"/>
                      </a:lnTo>
                      <a:lnTo>
                        <a:pt x="14621" y="14141"/>
                      </a:lnTo>
                      <a:lnTo>
                        <a:pt x="14621" y="7741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28" name="Graphic 2">
                <a:extLst>
                  <a:ext uri="{FF2B5EF4-FFF2-40B4-BE49-F238E27FC236}">
                    <a16:creationId xmlns:a16="http://schemas.microsoft.com/office/drawing/2014/main" id="{34D5DBFF-0C6C-FE63-A225-6B05C9DE904D}"/>
                  </a:ext>
                </a:extLst>
              </p:cNvPr>
              <p:cNvGrpSpPr/>
              <p:nvPr/>
            </p:nvGrpSpPr>
            <p:grpSpPr>
              <a:xfrm>
                <a:off x="1547795" y="4481142"/>
                <a:ext cx="160948" cy="91439"/>
                <a:chOff x="1547795" y="4481142"/>
                <a:chExt cx="160948" cy="91439"/>
              </a:xfrm>
              <a:solidFill>
                <a:srgbClr val="A87638"/>
              </a:solidFill>
            </p:grpSpPr>
            <p:sp>
              <p:nvSpPr>
                <p:cNvPr id="4129" name="Freeform: Shape 4128">
                  <a:extLst>
                    <a:ext uri="{FF2B5EF4-FFF2-40B4-BE49-F238E27FC236}">
                      <a16:creationId xmlns:a16="http://schemas.microsoft.com/office/drawing/2014/main" id="{6E7A685B-DF23-F8D7-9AEF-B16B5B07B339}"/>
                    </a:ext>
                  </a:extLst>
                </p:cNvPr>
                <p:cNvSpPr/>
                <p:nvPr/>
              </p:nvSpPr>
              <p:spPr>
                <a:xfrm>
                  <a:off x="1555105" y="4488212"/>
                  <a:ext cx="146327" cy="77418"/>
                </a:xfrm>
                <a:custGeom>
                  <a:avLst/>
                  <a:gdLst>
                    <a:gd name="connsiteX0" fmla="*/ 0 w 146327"/>
                    <a:gd name="connsiteY0" fmla="*/ 0 h 77418"/>
                    <a:gd name="connsiteX1" fmla="*/ 146328 w 146327"/>
                    <a:gd name="connsiteY1" fmla="*/ 0 h 77418"/>
                    <a:gd name="connsiteX2" fmla="*/ 146328 w 146327"/>
                    <a:gd name="connsiteY2" fmla="*/ 77418 h 77418"/>
                    <a:gd name="connsiteX3" fmla="*/ 0 w 146327"/>
                    <a:gd name="connsiteY3" fmla="*/ 77418 h 77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6327" h="77418">
                      <a:moveTo>
                        <a:pt x="0" y="0"/>
                      </a:moveTo>
                      <a:lnTo>
                        <a:pt x="146328" y="0"/>
                      </a:lnTo>
                      <a:lnTo>
                        <a:pt x="146328" y="77418"/>
                      </a:lnTo>
                      <a:lnTo>
                        <a:pt x="0" y="7741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30" name="Freeform: Shape 4129">
                  <a:extLst>
                    <a:ext uri="{FF2B5EF4-FFF2-40B4-BE49-F238E27FC236}">
                      <a16:creationId xmlns:a16="http://schemas.microsoft.com/office/drawing/2014/main" id="{AD2C1811-9761-7772-AC08-09248AB08775}"/>
                    </a:ext>
                  </a:extLst>
                </p:cNvPr>
                <p:cNvSpPr/>
                <p:nvPr/>
              </p:nvSpPr>
              <p:spPr>
                <a:xfrm>
                  <a:off x="1547795" y="4481142"/>
                  <a:ext cx="160948" cy="91439"/>
                </a:xfrm>
                <a:custGeom>
                  <a:avLst/>
                  <a:gdLst>
                    <a:gd name="connsiteX0" fmla="*/ 160829 w 160948"/>
                    <a:gd name="connsiteY0" fmla="*/ 91440 h 91439"/>
                    <a:gd name="connsiteX1" fmla="*/ 0 w 160948"/>
                    <a:gd name="connsiteY1" fmla="*/ 91440 h 91439"/>
                    <a:gd name="connsiteX2" fmla="*/ 0 w 160948"/>
                    <a:gd name="connsiteY2" fmla="*/ 0 h 91439"/>
                    <a:gd name="connsiteX3" fmla="*/ 160949 w 160948"/>
                    <a:gd name="connsiteY3" fmla="*/ 0 h 91439"/>
                    <a:gd name="connsiteX4" fmla="*/ 160949 w 160948"/>
                    <a:gd name="connsiteY4" fmla="*/ 91440 h 91439"/>
                    <a:gd name="connsiteX5" fmla="*/ 14621 w 160948"/>
                    <a:gd name="connsiteY5" fmla="*/ 77418 h 91439"/>
                    <a:gd name="connsiteX6" fmla="*/ 146328 w 160948"/>
                    <a:gd name="connsiteY6" fmla="*/ 77418 h 91439"/>
                    <a:gd name="connsiteX7" fmla="*/ 146328 w 160948"/>
                    <a:gd name="connsiteY7" fmla="*/ 14141 h 91439"/>
                    <a:gd name="connsiteX8" fmla="*/ 14621 w 160948"/>
                    <a:gd name="connsiteY8" fmla="*/ 14141 h 91439"/>
                    <a:gd name="connsiteX9" fmla="*/ 14621 w 160948"/>
                    <a:gd name="connsiteY9" fmla="*/ 77418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948" h="91439">
                      <a:moveTo>
                        <a:pt x="160829" y="91440"/>
                      </a:moveTo>
                      <a:lnTo>
                        <a:pt x="0" y="91440"/>
                      </a:lnTo>
                      <a:lnTo>
                        <a:pt x="0" y="0"/>
                      </a:lnTo>
                      <a:lnTo>
                        <a:pt x="160949" y="0"/>
                      </a:lnTo>
                      <a:lnTo>
                        <a:pt x="160949" y="91440"/>
                      </a:lnTo>
                      <a:close/>
                      <a:moveTo>
                        <a:pt x="14621" y="77418"/>
                      </a:moveTo>
                      <a:lnTo>
                        <a:pt x="146328" y="77418"/>
                      </a:lnTo>
                      <a:lnTo>
                        <a:pt x="146328" y="14141"/>
                      </a:lnTo>
                      <a:lnTo>
                        <a:pt x="14621" y="14141"/>
                      </a:lnTo>
                      <a:lnTo>
                        <a:pt x="14621" y="7741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31" name="Graphic 2">
                <a:extLst>
                  <a:ext uri="{FF2B5EF4-FFF2-40B4-BE49-F238E27FC236}">
                    <a16:creationId xmlns:a16="http://schemas.microsoft.com/office/drawing/2014/main" id="{01F2E19D-8171-2CE9-65EF-B7CAE7C3F199}"/>
                  </a:ext>
                </a:extLst>
              </p:cNvPr>
              <p:cNvGrpSpPr/>
              <p:nvPr/>
            </p:nvGrpSpPr>
            <p:grpSpPr>
              <a:xfrm>
                <a:off x="1016293" y="4403843"/>
                <a:ext cx="160948" cy="91439"/>
                <a:chOff x="1016293" y="4403843"/>
                <a:chExt cx="160948" cy="91439"/>
              </a:xfrm>
              <a:solidFill>
                <a:srgbClr val="A87638"/>
              </a:solidFill>
            </p:grpSpPr>
            <p:sp>
              <p:nvSpPr>
                <p:cNvPr id="4132" name="Freeform: Shape 4131">
                  <a:extLst>
                    <a:ext uri="{FF2B5EF4-FFF2-40B4-BE49-F238E27FC236}">
                      <a16:creationId xmlns:a16="http://schemas.microsoft.com/office/drawing/2014/main" id="{1D4EF6BB-E150-431A-A49A-0229E6525507}"/>
                    </a:ext>
                  </a:extLst>
                </p:cNvPr>
                <p:cNvSpPr/>
                <p:nvPr/>
              </p:nvSpPr>
              <p:spPr>
                <a:xfrm>
                  <a:off x="1023604" y="4410914"/>
                  <a:ext cx="146327" cy="77298"/>
                </a:xfrm>
                <a:custGeom>
                  <a:avLst/>
                  <a:gdLst>
                    <a:gd name="connsiteX0" fmla="*/ 0 w 146327"/>
                    <a:gd name="connsiteY0" fmla="*/ 0 h 77298"/>
                    <a:gd name="connsiteX1" fmla="*/ 146328 w 146327"/>
                    <a:gd name="connsiteY1" fmla="*/ 0 h 77298"/>
                    <a:gd name="connsiteX2" fmla="*/ 146328 w 146327"/>
                    <a:gd name="connsiteY2" fmla="*/ 77298 h 77298"/>
                    <a:gd name="connsiteX3" fmla="*/ 0 w 146327"/>
                    <a:gd name="connsiteY3" fmla="*/ 77298 h 7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6327" h="77298">
                      <a:moveTo>
                        <a:pt x="0" y="0"/>
                      </a:moveTo>
                      <a:lnTo>
                        <a:pt x="146328" y="0"/>
                      </a:lnTo>
                      <a:lnTo>
                        <a:pt x="146328" y="77298"/>
                      </a:lnTo>
                      <a:lnTo>
                        <a:pt x="0" y="7729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33" name="Freeform: Shape 4132">
                  <a:extLst>
                    <a:ext uri="{FF2B5EF4-FFF2-40B4-BE49-F238E27FC236}">
                      <a16:creationId xmlns:a16="http://schemas.microsoft.com/office/drawing/2014/main" id="{3663120B-C3A4-A801-AEF1-E1998DBCE862}"/>
                    </a:ext>
                  </a:extLst>
                </p:cNvPr>
                <p:cNvSpPr/>
                <p:nvPr/>
              </p:nvSpPr>
              <p:spPr>
                <a:xfrm>
                  <a:off x="1016293" y="4403843"/>
                  <a:ext cx="160948" cy="91439"/>
                </a:xfrm>
                <a:custGeom>
                  <a:avLst/>
                  <a:gdLst>
                    <a:gd name="connsiteX0" fmla="*/ 160829 w 160948"/>
                    <a:gd name="connsiteY0" fmla="*/ 91440 h 91439"/>
                    <a:gd name="connsiteX1" fmla="*/ 0 w 160948"/>
                    <a:gd name="connsiteY1" fmla="*/ 91440 h 91439"/>
                    <a:gd name="connsiteX2" fmla="*/ 0 w 160948"/>
                    <a:gd name="connsiteY2" fmla="*/ 0 h 91439"/>
                    <a:gd name="connsiteX3" fmla="*/ 160949 w 160948"/>
                    <a:gd name="connsiteY3" fmla="*/ 0 h 91439"/>
                    <a:gd name="connsiteX4" fmla="*/ 160949 w 160948"/>
                    <a:gd name="connsiteY4" fmla="*/ 91440 h 91439"/>
                    <a:gd name="connsiteX5" fmla="*/ 14621 w 160948"/>
                    <a:gd name="connsiteY5" fmla="*/ 77299 h 91439"/>
                    <a:gd name="connsiteX6" fmla="*/ 146328 w 160948"/>
                    <a:gd name="connsiteY6" fmla="*/ 77299 h 91439"/>
                    <a:gd name="connsiteX7" fmla="*/ 146328 w 160948"/>
                    <a:gd name="connsiteY7" fmla="*/ 14022 h 91439"/>
                    <a:gd name="connsiteX8" fmla="*/ 14621 w 160948"/>
                    <a:gd name="connsiteY8" fmla="*/ 14022 h 91439"/>
                    <a:gd name="connsiteX9" fmla="*/ 14621 w 160948"/>
                    <a:gd name="connsiteY9" fmla="*/ 77299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948" h="91439">
                      <a:moveTo>
                        <a:pt x="160829" y="91440"/>
                      </a:moveTo>
                      <a:lnTo>
                        <a:pt x="0" y="91440"/>
                      </a:lnTo>
                      <a:lnTo>
                        <a:pt x="0" y="0"/>
                      </a:lnTo>
                      <a:lnTo>
                        <a:pt x="160949" y="0"/>
                      </a:lnTo>
                      <a:lnTo>
                        <a:pt x="160949" y="91440"/>
                      </a:lnTo>
                      <a:close/>
                      <a:moveTo>
                        <a:pt x="14621" y="77299"/>
                      </a:moveTo>
                      <a:lnTo>
                        <a:pt x="146328" y="77299"/>
                      </a:lnTo>
                      <a:lnTo>
                        <a:pt x="146328" y="14022"/>
                      </a:lnTo>
                      <a:lnTo>
                        <a:pt x="14621" y="14022"/>
                      </a:lnTo>
                      <a:lnTo>
                        <a:pt x="14621" y="77299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34" name="Graphic 2">
                <a:extLst>
                  <a:ext uri="{FF2B5EF4-FFF2-40B4-BE49-F238E27FC236}">
                    <a16:creationId xmlns:a16="http://schemas.microsoft.com/office/drawing/2014/main" id="{6317EE96-FF96-F7EA-C399-C3D13A5DAC8D}"/>
                  </a:ext>
                </a:extLst>
              </p:cNvPr>
              <p:cNvGrpSpPr/>
              <p:nvPr/>
            </p:nvGrpSpPr>
            <p:grpSpPr>
              <a:xfrm>
                <a:off x="1162501" y="4403843"/>
                <a:ext cx="160948" cy="91439"/>
                <a:chOff x="1162501" y="4403843"/>
                <a:chExt cx="160948" cy="91439"/>
              </a:xfrm>
              <a:solidFill>
                <a:srgbClr val="A87638"/>
              </a:solidFill>
            </p:grpSpPr>
            <p:sp>
              <p:nvSpPr>
                <p:cNvPr id="4135" name="Freeform: Shape 4134">
                  <a:extLst>
                    <a:ext uri="{FF2B5EF4-FFF2-40B4-BE49-F238E27FC236}">
                      <a16:creationId xmlns:a16="http://schemas.microsoft.com/office/drawing/2014/main" id="{7B9D6EB3-A487-551F-7036-82D41862FE64}"/>
                    </a:ext>
                  </a:extLst>
                </p:cNvPr>
                <p:cNvSpPr/>
                <p:nvPr/>
              </p:nvSpPr>
              <p:spPr>
                <a:xfrm>
                  <a:off x="1169811" y="4410914"/>
                  <a:ext cx="146327" cy="77298"/>
                </a:xfrm>
                <a:custGeom>
                  <a:avLst/>
                  <a:gdLst>
                    <a:gd name="connsiteX0" fmla="*/ 0 w 146327"/>
                    <a:gd name="connsiteY0" fmla="*/ 0 h 77298"/>
                    <a:gd name="connsiteX1" fmla="*/ 146328 w 146327"/>
                    <a:gd name="connsiteY1" fmla="*/ 0 h 77298"/>
                    <a:gd name="connsiteX2" fmla="*/ 146328 w 146327"/>
                    <a:gd name="connsiteY2" fmla="*/ 77298 h 77298"/>
                    <a:gd name="connsiteX3" fmla="*/ 0 w 146327"/>
                    <a:gd name="connsiteY3" fmla="*/ 77298 h 7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6327" h="77298">
                      <a:moveTo>
                        <a:pt x="0" y="0"/>
                      </a:moveTo>
                      <a:lnTo>
                        <a:pt x="146328" y="0"/>
                      </a:lnTo>
                      <a:lnTo>
                        <a:pt x="146328" y="77298"/>
                      </a:lnTo>
                      <a:lnTo>
                        <a:pt x="0" y="7729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36" name="Freeform: Shape 4135">
                  <a:extLst>
                    <a:ext uri="{FF2B5EF4-FFF2-40B4-BE49-F238E27FC236}">
                      <a16:creationId xmlns:a16="http://schemas.microsoft.com/office/drawing/2014/main" id="{040F1C94-411E-A07C-7A42-9786F41D4419}"/>
                    </a:ext>
                  </a:extLst>
                </p:cNvPr>
                <p:cNvSpPr/>
                <p:nvPr/>
              </p:nvSpPr>
              <p:spPr>
                <a:xfrm>
                  <a:off x="1162501" y="4403843"/>
                  <a:ext cx="160948" cy="91439"/>
                </a:xfrm>
                <a:custGeom>
                  <a:avLst/>
                  <a:gdLst>
                    <a:gd name="connsiteX0" fmla="*/ 160949 w 160948"/>
                    <a:gd name="connsiteY0" fmla="*/ 91440 h 91439"/>
                    <a:gd name="connsiteX1" fmla="*/ 0 w 160948"/>
                    <a:gd name="connsiteY1" fmla="*/ 91440 h 91439"/>
                    <a:gd name="connsiteX2" fmla="*/ 0 w 160948"/>
                    <a:gd name="connsiteY2" fmla="*/ 0 h 91439"/>
                    <a:gd name="connsiteX3" fmla="*/ 160949 w 160948"/>
                    <a:gd name="connsiteY3" fmla="*/ 0 h 91439"/>
                    <a:gd name="connsiteX4" fmla="*/ 160949 w 160948"/>
                    <a:gd name="connsiteY4" fmla="*/ 91440 h 91439"/>
                    <a:gd name="connsiteX5" fmla="*/ 14621 w 160948"/>
                    <a:gd name="connsiteY5" fmla="*/ 77299 h 91439"/>
                    <a:gd name="connsiteX6" fmla="*/ 146328 w 160948"/>
                    <a:gd name="connsiteY6" fmla="*/ 77299 h 91439"/>
                    <a:gd name="connsiteX7" fmla="*/ 146328 w 160948"/>
                    <a:gd name="connsiteY7" fmla="*/ 14022 h 91439"/>
                    <a:gd name="connsiteX8" fmla="*/ 14621 w 160948"/>
                    <a:gd name="connsiteY8" fmla="*/ 14022 h 91439"/>
                    <a:gd name="connsiteX9" fmla="*/ 14621 w 160948"/>
                    <a:gd name="connsiteY9" fmla="*/ 77299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948" h="91439">
                      <a:moveTo>
                        <a:pt x="160949" y="91440"/>
                      </a:moveTo>
                      <a:lnTo>
                        <a:pt x="0" y="91440"/>
                      </a:lnTo>
                      <a:lnTo>
                        <a:pt x="0" y="0"/>
                      </a:lnTo>
                      <a:lnTo>
                        <a:pt x="160949" y="0"/>
                      </a:lnTo>
                      <a:lnTo>
                        <a:pt x="160949" y="91440"/>
                      </a:lnTo>
                      <a:close/>
                      <a:moveTo>
                        <a:pt x="14621" y="77299"/>
                      </a:moveTo>
                      <a:lnTo>
                        <a:pt x="146328" y="77299"/>
                      </a:lnTo>
                      <a:lnTo>
                        <a:pt x="146328" y="14022"/>
                      </a:lnTo>
                      <a:lnTo>
                        <a:pt x="14621" y="14022"/>
                      </a:lnTo>
                      <a:lnTo>
                        <a:pt x="14621" y="77299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37" name="Graphic 2">
                <a:extLst>
                  <a:ext uri="{FF2B5EF4-FFF2-40B4-BE49-F238E27FC236}">
                    <a16:creationId xmlns:a16="http://schemas.microsoft.com/office/drawing/2014/main" id="{2EF43867-FB64-4C84-D289-CA2D90AD879B}"/>
                  </a:ext>
                </a:extLst>
              </p:cNvPr>
              <p:cNvGrpSpPr/>
              <p:nvPr/>
            </p:nvGrpSpPr>
            <p:grpSpPr>
              <a:xfrm>
                <a:off x="1308829" y="4403843"/>
                <a:ext cx="160948" cy="91439"/>
                <a:chOff x="1308829" y="4403843"/>
                <a:chExt cx="160948" cy="91439"/>
              </a:xfrm>
              <a:solidFill>
                <a:srgbClr val="A87638"/>
              </a:solidFill>
            </p:grpSpPr>
            <p:sp>
              <p:nvSpPr>
                <p:cNvPr id="4138" name="Freeform: Shape 4137">
                  <a:extLst>
                    <a:ext uri="{FF2B5EF4-FFF2-40B4-BE49-F238E27FC236}">
                      <a16:creationId xmlns:a16="http://schemas.microsoft.com/office/drawing/2014/main" id="{2602AAFC-2B94-3E2E-3BD7-6E1FF6718391}"/>
                    </a:ext>
                  </a:extLst>
                </p:cNvPr>
                <p:cNvSpPr/>
                <p:nvPr/>
              </p:nvSpPr>
              <p:spPr>
                <a:xfrm>
                  <a:off x="1316139" y="4410914"/>
                  <a:ext cx="146327" cy="77298"/>
                </a:xfrm>
                <a:custGeom>
                  <a:avLst/>
                  <a:gdLst>
                    <a:gd name="connsiteX0" fmla="*/ 0 w 146327"/>
                    <a:gd name="connsiteY0" fmla="*/ 0 h 77298"/>
                    <a:gd name="connsiteX1" fmla="*/ 146328 w 146327"/>
                    <a:gd name="connsiteY1" fmla="*/ 0 h 77298"/>
                    <a:gd name="connsiteX2" fmla="*/ 146328 w 146327"/>
                    <a:gd name="connsiteY2" fmla="*/ 77298 h 77298"/>
                    <a:gd name="connsiteX3" fmla="*/ 0 w 146327"/>
                    <a:gd name="connsiteY3" fmla="*/ 77298 h 7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6327" h="77298">
                      <a:moveTo>
                        <a:pt x="0" y="0"/>
                      </a:moveTo>
                      <a:lnTo>
                        <a:pt x="146328" y="0"/>
                      </a:lnTo>
                      <a:lnTo>
                        <a:pt x="146328" y="77298"/>
                      </a:lnTo>
                      <a:lnTo>
                        <a:pt x="0" y="7729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39" name="Freeform: Shape 4138">
                  <a:extLst>
                    <a:ext uri="{FF2B5EF4-FFF2-40B4-BE49-F238E27FC236}">
                      <a16:creationId xmlns:a16="http://schemas.microsoft.com/office/drawing/2014/main" id="{76F07020-D2BE-CAEA-F087-B44AF95B090F}"/>
                    </a:ext>
                  </a:extLst>
                </p:cNvPr>
                <p:cNvSpPr/>
                <p:nvPr/>
              </p:nvSpPr>
              <p:spPr>
                <a:xfrm>
                  <a:off x="1308829" y="4403843"/>
                  <a:ext cx="160948" cy="91439"/>
                </a:xfrm>
                <a:custGeom>
                  <a:avLst/>
                  <a:gdLst>
                    <a:gd name="connsiteX0" fmla="*/ 160949 w 160948"/>
                    <a:gd name="connsiteY0" fmla="*/ 91440 h 91439"/>
                    <a:gd name="connsiteX1" fmla="*/ 0 w 160948"/>
                    <a:gd name="connsiteY1" fmla="*/ 91440 h 91439"/>
                    <a:gd name="connsiteX2" fmla="*/ 0 w 160948"/>
                    <a:gd name="connsiteY2" fmla="*/ 0 h 91439"/>
                    <a:gd name="connsiteX3" fmla="*/ 160949 w 160948"/>
                    <a:gd name="connsiteY3" fmla="*/ 0 h 91439"/>
                    <a:gd name="connsiteX4" fmla="*/ 160949 w 160948"/>
                    <a:gd name="connsiteY4" fmla="*/ 91440 h 91439"/>
                    <a:gd name="connsiteX5" fmla="*/ 14621 w 160948"/>
                    <a:gd name="connsiteY5" fmla="*/ 77299 h 91439"/>
                    <a:gd name="connsiteX6" fmla="*/ 146328 w 160948"/>
                    <a:gd name="connsiteY6" fmla="*/ 77299 h 91439"/>
                    <a:gd name="connsiteX7" fmla="*/ 146328 w 160948"/>
                    <a:gd name="connsiteY7" fmla="*/ 14022 h 91439"/>
                    <a:gd name="connsiteX8" fmla="*/ 14621 w 160948"/>
                    <a:gd name="connsiteY8" fmla="*/ 14022 h 91439"/>
                    <a:gd name="connsiteX9" fmla="*/ 14621 w 160948"/>
                    <a:gd name="connsiteY9" fmla="*/ 77299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948" h="91439">
                      <a:moveTo>
                        <a:pt x="160949" y="91440"/>
                      </a:moveTo>
                      <a:lnTo>
                        <a:pt x="0" y="91440"/>
                      </a:lnTo>
                      <a:lnTo>
                        <a:pt x="0" y="0"/>
                      </a:lnTo>
                      <a:lnTo>
                        <a:pt x="160949" y="0"/>
                      </a:lnTo>
                      <a:lnTo>
                        <a:pt x="160949" y="91440"/>
                      </a:lnTo>
                      <a:close/>
                      <a:moveTo>
                        <a:pt x="14621" y="77299"/>
                      </a:moveTo>
                      <a:lnTo>
                        <a:pt x="146328" y="77299"/>
                      </a:lnTo>
                      <a:lnTo>
                        <a:pt x="146328" y="14022"/>
                      </a:lnTo>
                      <a:lnTo>
                        <a:pt x="14621" y="14022"/>
                      </a:lnTo>
                      <a:lnTo>
                        <a:pt x="14621" y="77299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40" name="Graphic 2">
                <a:extLst>
                  <a:ext uri="{FF2B5EF4-FFF2-40B4-BE49-F238E27FC236}">
                    <a16:creationId xmlns:a16="http://schemas.microsoft.com/office/drawing/2014/main" id="{7661184A-57C2-99CB-93E2-8A5244FFDF70}"/>
                  </a:ext>
                </a:extLst>
              </p:cNvPr>
              <p:cNvGrpSpPr/>
              <p:nvPr/>
            </p:nvGrpSpPr>
            <p:grpSpPr>
              <a:xfrm>
                <a:off x="1455156" y="4403843"/>
                <a:ext cx="160828" cy="91439"/>
                <a:chOff x="1455156" y="4403843"/>
                <a:chExt cx="160828" cy="91439"/>
              </a:xfrm>
              <a:solidFill>
                <a:srgbClr val="A87638"/>
              </a:solidFill>
            </p:grpSpPr>
            <p:sp>
              <p:nvSpPr>
                <p:cNvPr id="4141" name="Freeform: Shape 4140">
                  <a:extLst>
                    <a:ext uri="{FF2B5EF4-FFF2-40B4-BE49-F238E27FC236}">
                      <a16:creationId xmlns:a16="http://schemas.microsoft.com/office/drawing/2014/main" id="{824BFE05-F352-E393-EF55-2F571BF7D0E2}"/>
                    </a:ext>
                  </a:extLst>
                </p:cNvPr>
                <p:cNvSpPr/>
                <p:nvPr/>
              </p:nvSpPr>
              <p:spPr>
                <a:xfrm>
                  <a:off x="1462467" y="4410914"/>
                  <a:ext cx="146327" cy="77298"/>
                </a:xfrm>
                <a:custGeom>
                  <a:avLst/>
                  <a:gdLst>
                    <a:gd name="connsiteX0" fmla="*/ 0 w 146327"/>
                    <a:gd name="connsiteY0" fmla="*/ 0 h 77298"/>
                    <a:gd name="connsiteX1" fmla="*/ 146328 w 146327"/>
                    <a:gd name="connsiteY1" fmla="*/ 0 h 77298"/>
                    <a:gd name="connsiteX2" fmla="*/ 146328 w 146327"/>
                    <a:gd name="connsiteY2" fmla="*/ 77298 h 77298"/>
                    <a:gd name="connsiteX3" fmla="*/ 0 w 146327"/>
                    <a:gd name="connsiteY3" fmla="*/ 77298 h 7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6327" h="77298">
                      <a:moveTo>
                        <a:pt x="0" y="0"/>
                      </a:moveTo>
                      <a:lnTo>
                        <a:pt x="146328" y="0"/>
                      </a:lnTo>
                      <a:lnTo>
                        <a:pt x="146328" y="77298"/>
                      </a:lnTo>
                      <a:lnTo>
                        <a:pt x="0" y="7729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42" name="Freeform: Shape 4141">
                  <a:extLst>
                    <a:ext uri="{FF2B5EF4-FFF2-40B4-BE49-F238E27FC236}">
                      <a16:creationId xmlns:a16="http://schemas.microsoft.com/office/drawing/2014/main" id="{9E1A568C-A2A2-02A9-F4A8-74739CD70A4C}"/>
                    </a:ext>
                  </a:extLst>
                </p:cNvPr>
                <p:cNvSpPr/>
                <p:nvPr/>
              </p:nvSpPr>
              <p:spPr>
                <a:xfrm>
                  <a:off x="1455156" y="4403843"/>
                  <a:ext cx="160828" cy="91439"/>
                </a:xfrm>
                <a:custGeom>
                  <a:avLst/>
                  <a:gdLst>
                    <a:gd name="connsiteX0" fmla="*/ 160829 w 160828"/>
                    <a:gd name="connsiteY0" fmla="*/ 91440 h 91439"/>
                    <a:gd name="connsiteX1" fmla="*/ 0 w 160828"/>
                    <a:gd name="connsiteY1" fmla="*/ 91440 h 91439"/>
                    <a:gd name="connsiteX2" fmla="*/ 0 w 160828"/>
                    <a:gd name="connsiteY2" fmla="*/ 0 h 91439"/>
                    <a:gd name="connsiteX3" fmla="*/ 160829 w 160828"/>
                    <a:gd name="connsiteY3" fmla="*/ 0 h 91439"/>
                    <a:gd name="connsiteX4" fmla="*/ 160829 w 160828"/>
                    <a:gd name="connsiteY4" fmla="*/ 91440 h 91439"/>
                    <a:gd name="connsiteX5" fmla="*/ 14621 w 160828"/>
                    <a:gd name="connsiteY5" fmla="*/ 77299 h 91439"/>
                    <a:gd name="connsiteX6" fmla="*/ 146208 w 160828"/>
                    <a:gd name="connsiteY6" fmla="*/ 77299 h 91439"/>
                    <a:gd name="connsiteX7" fmla="*/ 146208 w 160828"/>
                    <a:gd name="connsiteY7" fmla="*/ 14022 h 91439"/>
                    <a:gd name="connsiteX8" fmla="*/ 14621 w 160828"/>
                    <a:gd name="connsiteY8" fmla="*/ 14022 h 91439"/>
                    <a:gd name="connsiteX9" fmla="*/ 14621 w 160828"/>
                    <a:gd name="connsiteY9" fmla="*/ 77299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828" h="91439">
                      <a:moveTo>
                        <a:pt x="160829" y="91440"/>
                      </a:moveTo>
                      <a:lnTo>
                        <a:pt x="0" y="91440"/>
                      </a:lnTo>
                      <a:lnTo>
                        <a:pt x="0" y="0"/>
                      </a:lnTo>
                      <a:lnTo>
                        <a:pt x="160829" y="0"/>
                      </a:lnTo>
                      <a:lnTo>
                        <a:pt x="160829" y="91440"/>
                      </a:lnTo>
                      <a:close/>
                      <a:moveTo>
                        <a:pt x="14621" y="77299"/>
                      </a:moveTo>
                      <a:lnTo>
                        <a:pt x="146208" y="77299"/>
                      </a:lnTo>
                      <a:lnTo>
                        <a:pt x="146208" y="14022"/>
                      </a:lnTo>
                      <a:lnTo>
                        <a:pt x="14621" y="14022"/>
                      </a:lnTo>
                      <a:lnTo>
                        <a:pt x="14621" y="77299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43" name="Graphic 2">
                <a:extLst>
                  <a:ext uri="{FF2B5EF4-FFF2-40B4-BE49-F238E27FC236}">
                    <a16:creationId xmlns:a16="http://schemas.microsoft.com/office/drawing/2014/main" id="{133A29FE-54DD-5ED4-AFA4-4B5DD78CA004}"/>
                  </a:ext>
                </a:extLst>
              </p:cNvPr>
              <p:cNvGrpSpPr/>
              <p:nvPr/>
            </p:nvGrpSpPr>
            <p:grpSpPr>
              <a:xfrm>
                <a:off x="1601364" y="4403843"/>
                <a:ext cx="160948" cy="91439"/>
                <a:chOff x="1601364" y="4403843"/>
                <a:chExt cx="160948" cy="91439"/>
              </a:xfrm>
              <a:solidFill>
                <a:srgbClr val="A87638"/>
              </a:solidFill>
            </p:grpSpPr>
            <p:sp>
              <p:nvSpPr>
                <p:cNvPr id="4144" name="Freeform: Shape 4143">
                  <a:extLst>
                    <a:ext uri="{FF2B5EF4-FFF2-40B4-BE49-F238E27FC236}">
                      <a16:creationId xmlns:a16="http://schemas.microsoft.com/office/drawing/2014/main" id="{EAAA978F-A23D-B720-5C0A-A4479EB85D0C}"/>
                    </a:ext>
                  </a:extLst>
                </p:cNvPr>
                <p:cNvSpPr/>
                <p:nvPr/>
              </p:nvSpPr>
              <p:spPr>
                <a:xfrm>
                  <a:off x="1608675" y="4410914"/>
                  <a:ext cx="146327" cy="77298"/>
                </a:xfrm>
                <a:custGeom>
                  <a:avLst/>
                  <a:gdLst>
                    <a:gd name="connsiteX0" fmla="*/ 0 w 146327"/>
                    <a:gd name="connsiteY0" fmla="*/ 0 h 77298"/>
                    <a:gd name="connsiteX1" fmla="*/ 146328 w 146327"/>
                    <a:gd name="connsiteY1" fmla="*/ 0 h 77298"/>
                    <a:gd name="connsiteX2" fmla="*/ 146328 w 146327"/>
                    <a:gd name="connsiteY2" fmla="*/ 77298 h 77298"/>
                    <a:gd name="connsiteX3" fmla="*/ 0 w 146327"/>
                    <a:gd name="connsiteY3" fmla="*/ 77298 h 7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6327" h="77298">
                      <a:moveTo>
                        <a:pt x="0" y="0"/>
                      </a:moveTo>
                      <a:lnTo>
                        <a:pt x="146328" y="0"/>
                      </a:lnTo>
                      <a:lnTo>
                        <a:pt x="146328" y="77298"/>
                      </a:lnTo>
                      <a:lnTo>
                        <a:pt x="0" y="7729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45" name="Freeform: Shape 4144">
                  <a:extLst>
                    <a:ext uri="{FF2B5EF4-FFF2-40B4-BE49-F238E27FC236}">
                      <a16:creationId xmlns:a16="http://schemas.microsoft.com/office/drawing/2014/main" id="{5A2F7C39-1DE2-0741-AD08-00FC671B1620}"/>
                    </a:ext>
                  </a:extLst>
                </p:cNvPr>
                <p:cNvSpPr/>
                <p:nvPr/>
              </p:nvSpPr>
              <p:spPr>
                <a:xfrm>
                  <a:off x="1601364" y="4403843"/>
                  <a:ext cx="160948" cy="91439"/>
                </a:xfrm>
                <a:custGeom>
                  <a:avLst/>
                  <a:gdLst>
                    <a:gd name="connsiteX0" fmla="*/ 160949 w 160948"/>
                    <a:gd name="connsiteY0" fmla="*/ 91440 h 91439"/>
                    <a:gd name="connsiteX1" fmla="*/ 0 w 160948"/>
                    <a:gd name="connsiteY1" fmla="*/ 91440 h 91439"/>
                    <a:gd name="connsiteX2" fmla="*/ 0 w 160948"/>
                    <a:gd name="connsiteY2" fmla="*/ 0 h 91439"/>
                    <a:gd name="connsiteX3" fmla="*/ 160949 w 160948"/>
                    <a:gd name="connsiteY3" fmla="*/ 0 h 91439"/>
                    <a:gd name="connsiteX4" fmla="*/ 160949 w 160948"/>
                    <a:gd name="connsiteY4" fmla="*/ 91440 h 91439"/>
                    <a:gd name="connsiteX5" fmla="*/ 14621 w 160948"/>
                    <a:gd name="connsiteY5" fmla="*/ 77299 h 91439"/>
                    <a:gd name="connsiteX6" fmla="*/ 146328 w 160948"/>
                    <a:gd name="connsiteY6" fmla="*/ 77299 h 91439"/>
                    <a:gd name="connsiteX7" fmla="*/ 146328 w 160948"/>
                    <a:gd name="connsiteY7" fmla="*/ 14022 h 91439"/>
                    <a:gd name="connsiteX8" fmla="*/ 14621 w 160948"/>
                    <a:gd name="connsiteY8" fmla="*/ 14022 h 91439"/>
                    <a:gd name="connsiteX9" fmla="*/ 14621 w 160948"/>
                    <a:gd name="connsiteY9" fmla="*/ 77299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948" h="91439">
                      <a:moveTo>
                        <a:pt x="160949" y="91440"/>
                      </a:moveTo>
                      <a:lnTo>
                        <a:pt x="0" y="91440"/>
                      </a:lnTo>
                      <a:lnTo>
                        <a:pt x="0" y="0"/>
                      </a:lnTo>
                      <a:lnTo>
                        <a:pt x="160949" y="0"/>
                      </a:lnTo>
                      <a:lnTo>
                        <a:pt x="160949" y="91440"/>
                      </a:lnTo>
                      <a:close/>
                      <a:moveTo>
                        <a:pt x="14621" y="77299"/>
                      </a:moveTo>
                      <a:lnTo>
                        <a:pt x="146328" y="77299"/>
                      </a:lnTo>
                      <a:lnTo>
                        <a:pt x="146328" y="14022"/>
                      </a:lnTo>
                      <a:lnTo>
                        <a:pt x="14621" y="14022"/>
                      </a:lnTo>
                      <a:lnTo>
                        <a:pt x="14621" y="77299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46" name="Graphic 2">
                <a:extLst>
                  <a:ext uri="{FF2B5EF4-FFF2-40B4-BE49-F238E27FC236}">
                    <a16:creationId xmlns:a16="http://schemas.microsoft.com/office/drawing/2014/main" id="{7A80D82A-77F7-E056-ABEF-86B36E0BF33D}"/>
                  </a:ext>
                </a:extLst>
              </p:cNvPr>
              <p:cNvGrpSpPr/>
              <p:nvPr/>
            </p:nvGrpSpPr>
            <p:grpSpPr>
              <a:xfrm>
                <a:off x="943069" y="4326545"/>
                <a:ext cx="160948" cy="91439"/>
                <a:chOff x="943069" y="4326545"/>
                <a:chExt cx="160948" cy="91439"/>
              </a:xfrm>
              <a:solidFill>
                <a:srgbClr val="A87638"/>
              </a:solidFill>
            </p:grpSpPr>
            <p:sp>
              <p:nvSpPr>
                <p:cNvPr id="4147" name="Freeform: Shape 4146">
                  <a:extLst>
                    <a:ext uri="{FF2B5EF4-FFF2-40B4-BE49-F238E27FC236}">
                      <a16:creationId xmlns:a16="http://schemas.microsoft.com/office/drawing/2014/main" id="{AFF01DE7-E421-2D35-7DD1-26C18D0D7323}"/>
                    </a:ext>
                  </a:extLst>
                </p:cNvPr>
                <p:cNvSpPr/>
                <p:nvPr/>
              </p:nvSpPr>
              <p:spPr>
                <a:xfrm>
                  <a:off x="950380" y="4333616"/>
                  <a:ext cx="146207" cy="77298"/>
                </a:xfrm>
                <a:custGeom>
                  <a:avLst/>
                  <a:gdLst>
                    <a:gd name="connsiteX0" fmla="*/ 0 w 146207"/>
                    <a:gd name="connsiteY0" fmla="*/ 0 h 77298"/>
                    <a:gd name="connsiteX1" fmla="*/ 146208 w 146207"/>
                    <a:gd name="connsiteY1" fmla="*/ 0 h 77298"/>
                    <a:gd name="connsiteX2" fmla="*/ 146208 w 146207"/>
                    <a:gd name="connsiteY2" fmla="*/ 77298 h 77298"/>
                    <a:gd name="connsiteX3" fmla="*/ 0 w 146207"/>
                    <a:gd name="connsiteY3" fmla="*/ 77298 h 7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6207" h="77298">
                      <a:moveTo>
                        <a:pt x="0" y="0"/>
                      </a:moveTo>
                      <a:lnTo>
                        <a:pt x="146208" y="0"/>
                      </a:lnTo>
                      <a:lnTo>
                        <a:pt x="146208" y="77298"/>
                      </a:lnTo>
                      <a:lnTo>
                        <a:pt x="0" y="7729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48" name="Freeform: Shape 4147">
                  <a:extLst>
                    <a:ext uri="{FF2B5EF4-FFF2-40B4-BE49-F238E27FC236}">
                      <a16:creationId xmlns:a16="http://schemas.microsoft.com/office/drawing/2014/main" id="{26AA601D-5BE2-C3C4-6E84-D2B4BE8C805C}"/>
                    </a:ext>
                  </a:extLst>
                </p:cNvPr>
                <p:cNvSpPr/>
                <p:nvPr/>
              </p:nvSpPr>
              <p:spPr>
                <a:xfrm>
                  <a:off x="943069" y="4326545"/>
                  <a:ext cx="160948" cy="91439"/>
                </a:xfrm>
                <a:custGeom>
                  <a:avLst/>
                  <a:gdLst>
                    <a:gd name="connsiteX0" fmla="*/ 160949 w 160948"/>
                    <a:gd name="connsiteY0" fmla="*/ 91440 h 91439"/>
                    <a:gd name="connsiteX1" fmla="*/ 0 w 160948"/>
                    <a:gd name="connsiteY1" fmla="*/ 91440 h 91439"/>
                    <a:gd name="connsiteX2" fmla="*/ 0 w 160948"/>
                    <a:gd name="connsiteY2" fmla="*/ 0 h 91439"/>
                    <a:gd name="connsiteX3" fmla="*/ 160949 w 160948"/>
                    <a:gd name="connsiteY3" fmla="*/ 0 h 91439"/>
                    <a:gd name="connsiteX4" fmla="*/ 160949 w 160948"/>
                    <a:gd name="connsiteY4" fmla="*/ 91440 h 91439"/>
                    <a:gd name="connsiteX5" fmla="*/ 14621 w 160948"/>
                    <a:gd name="connsiteY5" fmla="*/ 77298 h 91439"/>
                    <a:gd name="connsiteX6" fmla="*/ 146328 w 160948"/>
                    <a:gd name="connsiteY6" fmla="*/ 77298 h 91439"/>
                    <a:gd name="connsiteX7" fmla="*/ 146328 w 160948"/>
                    <a:gd name="connsiteY7" fmla="*/ 14022 h 91439"/>
                    <a:gd name="connsiteX8" fmla="*/ 14621 w 160948"/>
                    <a:gd name="connsiteY8" fmla="*/ 14022 h 91439"/>
                    <a:gd name="connsiteX9" fmla="*/ 14621 w 160948"/>
                    <a:gd name="connsiteY9" fmla="*/ 77298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948" h="91439">
                      <a:moveTo>
                        <a:pt x="160949" y="91440"/>
                      </a:moveTo>
                      <a:lnTo>
                        <a:pt x="0" y="91440"/>
                      </a:lnTo>
                      <a:lnTo>
                        <a:pt x="0" y="0"/>
                      </a:lnTo>
                      <a:lnTo>
                        <a:pt x="160949" y="0"/>
                      </a:lnTo>
                      <a:lnTo>
                        <a:pt x="160949" y="91440"/>
                      </a:lnTo>
                      <a:close/>
                      <a:moveTo>
                        <a:pt x="14621" y="77298"/>
                      </a:moveTo>
                      <a:lnTo>
                        <a:pt x="146328" y="77298"/>
                      </a:lnTo>
                      <a:lnTo>
                        <a:pt x="146328" y="14022"/>
                      </a:lnTo>
                      <a:lnTo>
                        <a:pt x="14621" y="14022"/>
                      </a:lnTo>
                      <a:lnTo>
                        <a:pt x="14621" y="7729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49" name="Graphic 2">
                <a:extLst>
                  <a:ext uri="{FF2B5EF4-FFF2-40B4-BE49-F238E27FC236}">
                    <a16:creationId xmlns:a16="http://schemas.microsoft.com/office/drawing/2014/main" id="{CA0E3D46-A749-4A7B-3FCB-45B79EE0BE3E}"/>
                  </a:ext>
                </a:extLst>
              </p:cNvPr>
              <p:cNvGrpSpPr/>
              <p:nvPr/>
            </p:nvGrpSpPr>
            <p:grpSpPr>
              <a:xfrm>
                <a:off x="1089397" y="4326545"/>
                <a:ext cx="160948" cy="91439"/>
                <a:chOff x="1089397" y="4326545"/>
                <a:chExt cx="160948" cy="91439"/>
              </a:xfrm>
              <a:solidFill>
                <a:srgbClr val="A87638"/>
              </a:solidFill>
            </p:grpSpPr>
            <p:sp>
              <p:nvSpPr>
                <p:cNvPr id="4150" name="Freeform: Shape 4149">
                  <a:extLst>
                    <a:ext uri="{FF2B5EF4-FFF2-40B4-BE49-F238E27FC236}">
                      <a16:creationId xmlns:a16="http://schemas.microsoft.com/office/drawing/2014/main" id="{CC455B9D-8843-C084-7411-92180A693D80}"/>
                    </a:ext>
                  </a:extLst>
                </p:cNvPr>
                <p:cNvSpPr/>
                <p:nvPr/>
              </p:nvSpPr>
              <p:spPr>
                <a:xfrm>
                  <a:off x="1096707" y="4333616"/>
                  <a:ext cx="146327" cy="77298"/>
                </a:xfrm>
                <a:custGeom>
                  <a:avLst/>
                  <a:gdLst>
                    <a:gd name="connsiteX0" fmla="*/ 0 w 146327"/>
                    <a:gd name="connsiteY0" fmla="*/ 0 h 77298"/>
                    <a:gd name="connsiteX1" fmla="*/ 146328 w 146327"/>
                    <a:gd name="connsiteY1" fmla="*/ 0 h 77298"/>
                    <a:gd name="connsiteX2" fmla="*/ 146328 w 146327"/>
                    <a:gd name="connsiteY2" fmla="*/ 77298 h 77298"/>
                    <a:gd name="connsiteX3" fmla="*/ 0 w 146327"/>
                    <a:gd name="connsiteY3" fmla="*/ 77298 h 7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6327" h="77298">
                      <a:moveTo>
                        <a:pt x="0" y="0"/>
                      </a:moveTo>
                      <a:lnTo>
                        <a:pt x="146328" y="0"/>
                      </a:lnTo>
                      <a:lnTo>
                        <a:pt x="146328" y="77298"/>
                      </a:lnTo>
                      <a:lnTo>
                        <a:pt x="0" y="7729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51" name="Freeform: Shape 4150">
                  <a:extLst>
                    <a:ext uri="{FF2B5EF4-FFF2-40B4-BE49-F238E27FC236}">
                      <a16:creationId xmlns:a16="http://schemas.microsoft.com/office/drawing/2014/main" id="{6D2C1BCD-E51E-ED98-5E7E-9FC2D19C24F7}"/>
                    </a:ext>
                  </a:extLst>
                </p:cNvPr>
                <p:cNvSpPr/>
                <p:nvPr/>
              </p:nvSpPr>
              <p:spPr>
                <a:xfrm>
                  <a:off x="1089397" y="4326545"/>
                  <a:ext cx="160948" cy="91439"/>
                </a:xfrm>
                <a:custGeom>
                  <a:avLst/>
                  <a:gdLst>
                    <a:gd name="connsiteX0" fmla="*/ 160949 w 160948"/>
                    <a:gd name="connsiteY0" fmla="*/ 91440 h 91439"/>
                    <a:gd name="connsiteX1" fmla="*/ 0 w 160948"/>
                    <a:gd name="connsiteY1" fmla="*/ 91440 h 91439"/>
                    <a:gd name="connsiteX2" fmla="*/ 0 w 160948"/>
                    <a:gd name="connsiteY2" fmla="*/ 0 h 91439"/>
                    <a:gd name="connsiteX3" fmla="*/ 160949 w 160948"/>
                    <a:gd name="connsiteY3" fmla="*/ 0 h 91439"/>
                    <a:gd name="connsiteX4" fmla="*/ 160949 w 160948"/>
                    <a:gd name="connsiteY4" fmla="*/ 91440 h 91439"/>
                    <a:gd name="connsiteX5" fmla="*/ 14621 w 160948"/>
                    <a:gd name="connsiteY5" fmla="*/ 77298 h 91439"/>
                    <a:gd name="connsiteX6" fmla="*/ 146328 w 160948"/>
                    <a:gd name="connsiteY6" fmla="*/ 77298 h 91439"/>
                    <a:gd name="connsiteX7" fmla="*/ 146328 w 160948"/>
                    <a:gd name="connsiteY7" fmla="*/ 14022 h 91439"/>
                    <a:gd name="connsiteX8" fmla="*/ 14621 w 160948"/>
                    <a:gd name="connsiteY8" fmla="*/ 14022 h 91439"/>
                    <a:gd name="connsiteX9" fmla="*/ 14621 w 160948"/>
                    <a:gd name="connsiteY9" fmla="*/ 77298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948" h="91439">
                      <a:moveTo>
                        <a:pt x="160949" y="91440"/>
                      </a:moveTo>
                      <a:lnTo>
                        <a:pt x="0" y="91440"/>
                      </a:lnTo>
                      <a:lnTo>
                        <a:pt x="0" y="0"/>
                      </a:lnTo>
                      <a:lnTo>
                        <a:pt x="160949" y="0"/>
                      </a:lnTo>
                      <a:lnTo>
                        <a:pt x="160949" y="91440"/>
                      </a:lnTo>
                      <a:close/>
                      <a:moveTo>
                        <a:pt x="14621" y="77298"/>
                      </a:moveTo>
                      <a:lnTo>
                        <a:pt x="146328" y="77298"/>
                      </a:lnTo>
                      <a:lnTo>
                        <a:pt x="146328" y="14022"/>
                      </a:lnTo>
                      <a:lnTo>
                        <a:pt x="14621" y="14022"/>
                      </a:lnTo>
                      <a:lnTo>
                        <a:pt x="14621" y="7729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52" name="Graphic 2">
                <a:extLst>
                  <a:ext uri="{FF2B5EF4-FFF2-40B4-BE49-F238E27FC236}">
                    <a16:creationId xmlns:a16="http://schemas.microsoft.com/office/drawing/2014/main" id="{7028A57C-8D2F-A695-A191-2A5167E118F8}"/>
                  </a:ext>
                </a:extLst>
              </p:cNvPr>
              <p:cNvGrpSpPr/>
              <p:nvPr/>
            </p:nvGrpSpPr>
            <p:grpSpPr>
              <a:xfrm>
                <a:off x="1235725" y="4326545"/>
                <a:ext cx="160948" cy="91439"/>
                <a:chOff x="1235725" y="4326545"/>
                <a:chExt cx="160948" cy="91439"/>
              </a:xfrm>
              <a:solidFill>
                <a:srgbClr val="A87638"/>
              </a:solidFill>
            </p:grpSpPr>
            <p:sp>
              <p:nvSpPr>
                <p:cNvPr id="4153" name="Freeform: Shape 4152">
                  <a:extLst>
                    <a:ext uri="{FF2B5EF4-FFF2-40B4-BE49-F238E27FC236}">
                      <a16:creationId xmlns:a16="http://schemas.microsoft.com/office/drawing/2014/main" id="{F2AC6612-806B-AE51-5EA3-E0BD3FB4A945}"/>
                    </a:ext>
                  </a:extLst>
                </p:cNvPr>
                <p:cNvSpPr/>
                <p:nvPr/>
              </p:nvSpPr>
              <p:spPr>
                <a:xfrm>
                  <a:off x="1243035" y="4333616"/>
                  <a:ext cx="146207" cy="77298"/>
                </a:xfrm>
                <a:custGeom>
                  <a:avLst/>
                  <a:gdLst>
                    <a:gd name="connsiteX0" fmla="*/ 0 w 146207"/>
                    <a:gd name="connsiteY0" fmla="*/ 0 h 77298"/>
                    <a:gd name="connsiteX1" fmla="*/ 146208 w 146207"/>
                    <a:gd name="connsiteY1" fmla="*/ 0 h 77298"/>
                    <a:gd name="connsiteX2" fmla="*/ 146208 w 146207"/>
                    <a:gd name="connsiteY2" fmla="*/ 77298 h 77298"/>
                    <a:gd name="connsiteX3" fmla="*/ 0 w 146207"/>
                    <a:gd name="connsiteY3" fmla="*/ 77298 h 7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6207" h="77298">
                      <a:moveTo>
                        <a:pt x="0" y="0"/>
                      </a:moveTo>
                      <a:lnTo>
                        <a:pt x="146208" y="0"/>
                      </a:lnTo>
                      <a:lnTo>
                        <a:pt x="146208" y="77298"/>
                      </a:lnTo>
                      <a:lnTo>
                        <a:pt x="0" y="7729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54" name="Freeform: Shape 4153">
                  <a:extLst>
                    <a:ext uri="{FF2B5EF4-FFF2-40B4-BE49-F238E27FC236}">
                      <a16:creationId xmlns:a16="http://schemas.microsoft.com/office/drawing/2014/main" id="{C6266986-37E3-A988-1C7C-BC5D945BB912}"/>
                    </a:ext>
                  </a:extLst>
                </p:cNvPr>
                <p:cNvSpPr/>
                <p:nvPr/>
              </p:nvSpPr>
              <p:spPr>
                <a:xfrm>
                  <a:off x="1235725" y="4326545"/>
                  <a:ext cx="160948" cy="91439"/>
                </a:xfrm>
                <a:custGeom>
                  <a:avLst/>
                  <a:gdLst>
                    <a:gd name="connsiteX0" fmla="*/ 160829 w 160948"/>
                    <a:gd name="connsiteY0" fmla="*/ 91440 h 91439"/>
                    <a:gd name="connsiteX1" fmla="*/ 0 w 160948"/>
                    <a:gd name="connsiteY1" fmla="*/ 91440 h 91439"/>
                    <a:gd name="connsiteX2" fmla="*/ 0 w 160948"/>
                    <a:gd name="connsiteY2" fmla="*/ 0 h 91439"/>
                    <a:gd name="connsiteX3" fmla="*/ 160949 w 160948"/>
                    <a:gd name="connsiteY3" fmla="*/ 0 h 91439"/>
                    <a:gd name="connsiteX4" fmla="*/ 160949 w 160948"/>
                    <a:gd name="connsiteY4" fmla="*/ 91440 h 91439"/>
                    <a:gd name="connsiteX5" fmla="*/ 14621 w 160948"/>
                    <a:gd name="connsiteY5" fmla="*/ 77298 h 91439"/>
                    <a:gd name="connsiteX6" fmla="*/ 146328 w 160948"/>
                    <a:gd name="connsiteY6" fmla="*/ 77298 h 91439"/>
                    <a:gd name="connsiteX7" fmla="*/ 146328 w 160948"/>
                    <a:gd name="connsiteY7" fmla="*/ 14022 h 91439"/>
                    <a:gd name="connsiteX8" fmla="*/ 14621 w 160948"/>
                    <a:gd name="connsiteY8" fmla="*/ 14022 h 91439"/>
                    <a:gd name="connsiteX9" fmla="*/ 14621 w 160948"/>
                    <a:gd name="connsiteY9" fmla="*/ 77298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948" h="91439">
                      <a:moveTo>
                        <a:pt x="160829" y="91440"/>
                      </a:moveTo>
                      <a:lnTo>
                        <a:pt x="0" y="91440"/>
                      </a:lnTo>
                      <a:lnTo>
                        <a:pt x="0" y="0"/>
                      </a:lnTo>
                      <a:lnTo>
                        <a:pt x="160949" y="0"/>
                      </a:lnTo>
                      <a:lnTo>
                        <a:pt x="160949" y="91440"/>
                      </a:lnTo>
                      <a:close/>
                      <a:moveTo>
                        <a:pt x="14621" y="77298"/>
                      </a:moveTo>
                      <a:lnTo>
                        <a:pt x="146328" y="77298"/>
                      </a:lnTo>
                      <a:lnTo>
                        <a:pt x="146328" y="14022"/>
                      </a:lnTo>
                      <a:lnTo>
                        <a:pt x="14621" y="14022"/>
                      </a:lnTo>
                      <a:lnTo>
                        <a:pt x="14621" y="7729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55" name="Graphic 2">
                <a:extLst>
                  <a:ext uri="{FF2B5EF4-FFF2-40B4-BE49-F238E27FC236}">
                    <a16:creationId xmlns:a16="http://schemas.microsoft.com/office/drawing/2014/main" id="{7D45A6C4-4923-0416-AB47-5B1E3BEFEDD9}"/>
                  </a:ext>
                </a:extLst>
              </p:cNvPr>
              <p:cNvGrpSpPr/>
              <p:nvPr/>
            </p:nvGrpSpPr>
            <p:grpSpPr>
              <a:xfrm>
                <a:off x="1381933" y="4326545"/>
                <a:ext cx="160948" cy="91439"/>
                <a:chOff x="1381933" y="4326545"/>
                <a:chExt cx="160948" cy="91439"/>
              </a:xfrm>
              <a:solidFill>
                <a:srgbClr val="A87638"/>
              </a:solidFill>
            </p:grpSpPr>
            <p:sp>
              <p:nvSpPr>
                <p:cNvPr id="4156" name="Freeform: Shape 4155">
                  <a:extLst>
                    <a:ext uri="{FF2B5EF4-FFF2-40B4-BE49-F238E27FC236}">
                      <a16:creationId xmlns:a16="http://schemas.microsoft.com/office/drawing/2014/main" id="{2C4FB203-B9E2-FA04-A0D9-8858363B8463}"/>
                    </a:ext>
                  </a:extLst>
                </p:cNvPr>
                <p:cNvSpPr/>
                <p:nvPr/>
              </p:nvSpPr>
              <p:spPr>
                <a:xfrm>
                  <a:off x="1389243" y="4333616"/>
                  <a:ext cx="146327" cy="77298"/>
                </a:xfrm>
                <a:custGeom>
                  <a:avLst/>
                  <a:gdLst>
                    <a:gd name="connsiteX0" fmla="*/ 0 w 146327"/>
                    <a:gd name="connsiteY0" fmla="*/ 0 h 77298"/>
                    <a:gd name="connsiteX1" fmla="*/ 146328 w 146327"/>
                    <a:gd name="connsiteY1" fmla="*/ 0 h 77298"/>
                    <a:gd name="connsiteX2" fmla="*/ 146328 w 146327"/>
                    <a:gd name="connsiteY2" fmla="*/ 77298 h 77298"/>
                    <a:gd name="connsiteX3" fmla="*/ 0 w 146327"/>
                    <a:gd name="connsiteY3" fmla="*/ 77298 h 7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6327" h="77298">
                      <a:moveTo>
                        <a:pt x="0" y="0"/>
                      </a:moveTo>
                      <a:lnTo>
                        <a:pt x="146328" y="0"/>
                      </a:lnTo>
                      <a:lnTo>
                        <a:pt x="146328" y="77298"/>
                      </a:lnTo>
                      <a:lnTo>
                        <a:pt x="0" y="7729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57" name="Freeform: Shape 4156">
                  <a:extLst>
                    <a:ext uri="{FF2B5EF4-FFF2-40B4-BE49-F238E27FC236}">
                      <a16:creationId xmlns:a16="http://schemas.microsoft.com/office/drawing/2014/main" id="{24D84A75-866F-54C2-96ED-448886529D00}"/>
                    </a:ext>
                  </a:extLst>
                </p:cNvPr>
                <p:cNvSpPr/>
                <p:nvPr/>
              </p:nvSpPr>
              <p:spPr>
                <a:xfrm>
                  <a:off x="1381933" y="4326545"/>
                  <a:ext cx="160948" cy="91439"/>
                </a:xfrm>
                <a:custGeom>
                  <a:avLst/>
                  <a:gdLst>
                    <a:gd name="connsiteX0" fmla="*/ 160949 w 160948"/>
                    <a:gd name="connsiteY0" fmla="*/ 91440 h 91439"/>
                    <a:gd name="connsiteX1" fmla="*/ 0 w 160948"/>
                    <a:gd name="connsiteY1" fmla="*/ 91440 h 91439"/>
                    <a:gd name="connsiteX2" fmla="*/ 0 w 160948"/>
                    <a:gd name="connsiteY2" fmla="*/ 0 h 91439"/>
                    <a:gd name="connsiteX3" fmla="*/ 160949 w 160948"/>
                    <a:gd name="connsiteY3" fmla="*/ 0 h 91439"/>
                    <a:gd name="connsiteX4" fmla="*/ 160949 w 160948"/>
                    <a:gd name="connsiteY4" fmla="*/ 91440 h 91439"/>
                    <a:gd name="connsiteX5" fmla="*/ 14621 w 160948"/>
                    <a:gd name="connsiteY5" fmla="*/ 77298 h 91439"/>
                    <a:gd name="connsiteX6" fmla="*/ 146328 w 160948"/>
                    <a:gd name="connsiteY6" fmla="*/ 77298 h 91439"/>
                    <a:gd name="connsiteX7" fmla="*/ 146328 w 160948"/>
                    <a:gd name="connsiteY7" fmla="*/ 14022 h 91439"/>
                    <a:gd name="connsiteX8" fmla="*/ 14621 w 160948"/>
                    <a:gd name="connsiteY8" fmla="*/ 14022 h 91439"/>
                    <a:gd name="connsiteX9" fmla="*/ 14621 w 160948"/>
                    <a:gd name="connsiteY9" fmla="*/ 77298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948" h="91439">
                      <a:moveTo>
                        <a:pt x="160949" y="91440"/>
                      </a:moveTo>
                      <a:lnTo>
                        <a:pt x="0" y="91440"/>
                      </a:lnTo>
                      <a:lnTo>
                        <a:pt x="0" y="0"/>
                      </a:lnTo>
                      <a:lnTo>
                        <a:pt x="160949" y="0"/>
                      </a:lnTo>
                      <a:lnTo>
                        <a:pt x="160949" y="91440"/>
                      </a:lnTo>
                      <a:close/>
                      <a:moveTo>
                        <a:pt x="14621" y="77298"/>
                      </a:moveTo>
                      <a:lnTo>
                        <a:pt x="146328" y="77298"/>
                      </a:lnTo>
                      <a:lnTo>
                        <a:pt x="146328" y="14022"/>
                      </a:lnTo>
                      <a:lnTo>
                        <a:pt x="14621" y="14022"/>
                      </a:lnTo>
                      <a:lnTo>
                        <a:pt x="14621" y="7729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58" name="Graphic 2">
                <a:extLst>
                  <a:ext uri="{FF2B5EF4-FFF2-40B4-BE49-F238E27FC236}">
                    <a16:creationId xmlns:a16="http://schemas.microsoft.com/office/drawing/2014/main" id="{1B954BC8-B4CE-88B3-CFC0-4D627014DAA0}"/>
                  </a:ext>
                </a:extLst>
              </p:cNvPr>
              <p:cNvGrpSpPr/>
              <p:nvPr/>
            </p:nvGrpSpPr>
            <p:grpSpPr>
              <a:xfrm>
                <a:off x="1528260" y="4326545"/>
                <a:ext cx="160948" cy="91439"/>
                <a:chOff x="1528260" y="4326545"/>
                <a:chExt cx="160948" cy="91439"/>
              </a:xfrm>
              <a:solidFill>
                <a:srgbClr val="A87638"/>
              </a:solidFill>
            </p:grpSpPr>
            <p:sp>
              <p:nvSpPr>
                <p:cNvPr id="4159" name="Freeform: Shape 4158">
                  <a:extLst>
                    <a:ext uri="{FF2B5EF4-FFF2-40B4-BE49-F238E27FC236}">
                      <a16:creationId xmlns:a16="http://schemas.microsoft.com/office/drawing/2014/main" id="{C4A4B3F1-9C41-E267-941B-F30B3D4CFB19}"/>
                    </a:ext>
                  </a:extLst>
                </p:cNvPr>
                <p:cNvSpPr/>
                <p:nvPr/>
              </p:nvSpPr>
              <p:spPr>
                <a:xfrm>
                  <a:off x="1535571" y="4333616"/>
                  <a:ext cx="146327" cy="77298"/>
                </a:xfrm>
                <a:custGeom>
                  <a:avLst/>
                  <a:gdLst>
                    <a:gd name="connsiteX0" fmla="*/ 0 w 146327"/>
                    <a:gd name="connsiteY0" fmla="*/ 0 h 77298"/>
                    <a:gd name="connsiteX1" fmla="*/ 146328 w 146327"/>
                    <a:gd name="connsiteY1" fmla="*/ 0 h 77298"/>
                    <a:gd name="connsiteX2" fmla="*/ 146328 w 146327"/>
                    <a:gd name="connsiteY2" fmla="*/ 77298 h 77298"/>
                    <a:gd name="connsiteX3" fmla="*/ 0 w 146327"/>
                    <a:gd name="connsiteY3" fmla="*/ 77298 h 7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6327" h="77298">
                      <a:moveTo>
                        <a:pt x="0" y="0"/>
                      </a:moveTo>
                      <a:lnTo>
                        <a:pt x="146328" y="0"/>
                      </a:lnTo>
                      <a:lnTo>
                        <a:pt x="146328" y="77298"/>
                      </a:lnTo>
                      <a:lnTo>
                        <a:pt x="0" y="7729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60" name="Freeform: Shape 4159">
                  <a:extLst>
                    <a:ext uri="{FF2B5EF4-FFF2-40B4-BE49-F238E27FC236}">
                      <a16:creationId xmlns:a16="http://schemas.microsoft.com/office/drawing/2014/main" id="{91A7448C-16C0-2488-6418-E826CC132B58}"/>
                    </a:ext>
                  </a:extLst>
                </p:cNvPr>
                <p:cNvSpPr/>
                <p:nvPr/>
              </p:nvSpPr>
              <p:spPr>
                <a:xfrm>
                  <a:off x="1528260" y="4326545"/>
                  <a:ext cx="160948" cy="91439"/>
                </a:xfrm>
                <a:custGeom>
                  <a:avLst/>
                  <a:gdLst>
                    <a:gd name="connsiteX0" fmla="*/ 160949 w 160948"/>
                    <a:gd name="connsiteY0" fmla="*/ 91440 h 91439"/>
                    <a:gd name="connsiteX1" fmla="*/ 0 w 160948"/>
                    <a:gd name="connsiteY1" fmla="*/ 91440 h 91439"/>
                    <a:gd name="connsiteX2" fmla="*/ 0 w 160948"/>
                    <a:gd name="connsiteY2" fmla="*/ 0 h 91439"/>
                    <a:gd name="connsiteX3" fmla="*/ 160949 w 160948"/>
                    <a:gd name="connsiteY3" fmla="*/ 0 h 91439"/>
                    <a:gd name="connsiteX4" fmla="*/ 160949 w 160948"/>
                    <a:gd name="connsiteY4" fmla="*/ 91440 h 91439"/>
                    <a:gd name="connsiteX5" fmla="*/ 14621 w 160948"/>
                    <a:gd name="connsiteY5" fmla="*/ 77298 h 91439"/>
                    <a:gd name="connsiteX6" fmla="*/ 146328 w 160948"/>
                    <a:gd name="connsiteY6" fmla="*/ 77298 h 91439"/>
                    <a:gd name="connsiteX7" fmla="*/ 146328 w 160948"/>
                    <a:gd name="connsiteY7" fmla="*/ 14022 h 91439"/>
                    <a:gd name="connsiteX8" fmla="*/ 14621 w 160948"/>
                    <a:gd name="connsiteY8" fmla="*/ 14022 h 91439"/>
                    <a:gd name="connsiteX9" fmla="*/ 14621 w 160948"/>
                    <a:gd name="connsiteY9" fmla="*/ 77298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948" h="91439">
                      <a:moveTo>
                        <a:pt x="160949" y="91440"/>
                      </a:moveTo>
                      <a:lnTo>
                        <a:pt x="0" y="91440"/>
                      </a:lnTo>
                      <a:lnTo>
                        <a:pt x="0" y="0"/>
                      </a:lnTo>
                      <a:lnTo>
                        <a:pt x="160949" y="0"/>
                      </a:lnTo>
                      <a:lnTo>
                        <a:pt x="160949" y="91440"/>
                      </a:lnTo>
                      <a:close/>
                      <a:moveTo>
                        <a:pt x="14621" y="77298"/>
                      </a:moveTo>
                      <a:lnTo>
                        <a:pt x="146328" y="77298"/>
                      </a:lnTo>
                      <a:lnTo>
                        <a:pt x="146328" y="14022"/>
                      </a:lnTo>
                      <a:lnTo>
                        <a:pt x="14621" y="14022"/>
                      </a:lnTo>
                      <a:lnTo>
                        <a:pt x="14621" y="7729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61" name="Graphic 2">
                <a:extLst>
                  <a:ext uri="{FF2B5EF4-FFF2-40B4-BE49-F238E27FC236}">
                    <a16:creationId xmlns:a16="http://schemas.microsoft.com/office/drawing/2014/main" id="{9D3174F2-A736-1EA6-32E5-175501BFDE54}"/>
                  </a:ext>
                </a:extLst>
              </p:cNvPr>
              <p:cNvGrpSpPr/>
              <p:nvPr/>
            </p:nvGrpSpPr>
            <p:grpSpPr>
              <a:xfrm>
                <a:off x="996759" y="4249127"/>
                <a:ext cx="160948" cy="91439"/>
                <a:chOff x="996759" y="4249127"/>
                <a:chExt cx="160948" cy="91439"/>
              </a:xfrm>
              <a:solidFill>
                <a:srgbClr val="A87638"/>
              </a:solidFill>
            </p:grpSpPr>
            <p:sp>
              <p:nvSpPr>
                <p:cNvPr id="4162" name="Freeform: Shape 4161">
                  <a:extLst>
                    <a:ext uri="{FF2B5EF4-FFF2-40B4-BE49-F238E27FC236}">
                      <a16:creationId xmlns:a16="http://schemas.microsoft.com/office/drawing/2014/main" id="{58B67183-17FC-8A79-4D0E-A778212F600C}"/>
                    </a:ext>
                  </a:extLst>
                </p:cNvPr>
                <p:cNvSpPr/>
                <p:nvPr/>
              </p:nvSpPr>
              <p:spPr>
                <a:xfrm>
                  <a:off x="1004069" y="4256197"/>
                  <a:ext cx="146327" cy="77298"/>
                </a:xfrm>
                <a:custGeom>
                  <a:avLst/>
                  <a:gdLst>
                    <a:gd name="connsiteX0" fmla="*/ 0 w 146327"/>
                    <a:gd name="connsiteY0" fmla="*/ 0 h 77298"/>
                    <a:gd name="connsiteX1" fmla="*/ 146328 w 146327"/>
                    <a:gd name="connsiteY1" fmla="*/ 0 h 77298"/>
                    <a:gd name="connsiteX2" fmla="*/ 146328 w 146327"/>
                    <a:gd name="connsiteY2" fmla="*/ 77298 h 77298"/>
                    <a:gd name="connsiteX3" fmla="*/ 0 w 146327"/>
                    <a:gd name="connsiteY3" fmla="*/ 77298 h 7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6327" h="77298">
                      <a:moveTo>
                        <a:pt x="0" y="0"/>
                      </a:moveTo>
                      <a:lnTo>
                        <a:pt x="146328" y="0"/>
                      </a:lnTo>
                      <a:lnTo>
                        <a:pt x="146328" y="77298"/>
                      </a:lnTo>
                      <a:lnTo>
                        <a:pt x="0" y="7729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63" name="Freeform: Shape 4162">
                  <a:extLst>
                    <a:ext uri="{FF2B5EF4-FFF2-40B4-BE49-F238E27FC236}">
                      <a16:creationId xmlns:a16="http://schemas.microsoft.com/office/drawing/2014/main" id="{59C9E697-918E-4362-99FB-8D7658E960A2}"/>
                    </a:ext>
                  </a:extLst>
                </p:cNvPr>
                <p:cNvSpPr/>
                <p:nvPr/>
              </p:nvSpPr>
              <p:spPr>
                <a:xfrm>
                  <a:off x="996759" y="4249127"/>
                  <a:ext cx="160948" cy="91439"/>
                </a:xfrm>
                <a:custGeom>
                  <a:avLst/>
                  <a:gdLst>
                    <a:gd name="connsiteX0" fmla="*/ 160949 w 160948"/>
                    <a:gd name="connsiteY0" fmla="*/ 91440 h 91439"/>
                    <a:gd name="connsiteX1" fmla="*/ 0 w 160948"/>
                    <a:gd name="connsiteY1" fmla="*/ 91440 h 91439"/>
                    <a:gd name="connsiteX2" fmla="*/ 0 w 160948"/>
                    <a:gd name="connsiteY2" fmla="*/ 0 h 91439"/>
                    <a:gd name="connsiteX3" fmla="*/ 160829 w 160948"/>
                    <a:gd name="connsiteY3" fmla="*/ 0 h 91439"/>
                    <a:gd name="connsiteX4" fmla="*/ 160829 w 160948"/>
                    <a:gd name="connsiteY4" fmla="*/ 91440 h 91439"/>
                    <a:gd name="connsiteX5" fmla="*/ 14621 w 160948"/>
                    <a:gd name="connsiteY5" fmla="*/ 77418 h 91439"/>
                    <a:gd name="connsiteX6" fmla="*/ 146328 w 160948"/>
                    <a:gd name="connsiteY6" fmla="*/ 77418 h 91439"/>
                    <a:gd name="connsiteX7" fmla="*/ 146328 w 160948"/>
                    <a:gd name="connsiteY7" fmla="*/ 14141 h 91439"/>
                    <a:gd name="connsiteX8" fmla="*/ 14621 w 160948"/>
                    <a:gd name="connsiteY8" fmla="*/ 14141 h 91439"/>
                    <a:gd name="connsiteX9" fmla="*/ 14621 w 160948"/>
                    <a:gd name="connsiteY9" fmla="*/ 77418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948" h="91439">
                      <a:moveTo>
                        <a:pt x="160949" y="91440"/>
                      </a:moveTo>
                      <a:lnTo>
                        <a:pt x="0" y="91440"/>
                      </a:lnTo>
                      <a:lnTo>
                        <a:pt x="0" y="0"/>
                      </a:lnTo>
                      <a:lnTo>
                        <a:pt x="160829" y="0"/>
                      </a:lnTo>
                      <a:lnTo>
                        <a:pt x="160829" y="91440"/>
                      </a:lnTo>
                      <a:close/>
                      <a:moveTo>
                        <a:pt x="14621" y="77418"/>
                      </a:moveTo>
                      <a:lnTo>
                        <a:pt x="146328" y="77418"/>
                      </a:lnTo>
                      <a:lnTo>
                        <a:pt x="146328" y="14141"/>
                      </a:lnTo>
                      <a:lnTo>
                        <a:pt x="14621" y="14141"/>
                      </a:lnTo>
                      <a:lnTo>
                        <a:pt x="14621" y="7741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64" name="Graphic 2">
                <a:extLst>
                  <a:ext uri="{FF2B5EF4-FFF2-40B4-BE49-F238E27FC236}">
                    <a16:creationId xmlns:a16="http://schemas.microsoft.com/office/drawing/2014/main" id="{DF89C7F4-DB7E-0C5C-D979-3196E85CBD3A}"/>
                  </a:ext>
                </a:extLst>
              </p:cNvPr>
              <p:cNvGrpSpPr/>
              <p:nvPr/>
            </p:nvGrpSpPr>
            <p:grpSpPr>
              <a:xfrm>
                <a:off x="1143087" y="4249127"/>
                <a:ext cx="160948" cy="91439"/>
                <a:chOff x="1143087" y="4249127"/>
                <a:chExt cx="160948" cy="91439"/>
              </a:xfrm>
              <a:solidFill>
                <a:srgbClr val="A87638"/>
              </a:solidFill>
            </p:grpSpPr>
            <p:sp>
              <p:nvSpPr>
                <p:cNvPr id="4165" name="Freeform: Shape 4164">
                  <a:extLst>
                    <a:ext uri="{FF2B5EF4-FFF2-40B4-BE49-F238E27FC236}">
                      <a16:creationId xmlns:a16="http://schemas.microsoft.com/office/drawing/2014/main" id="{C327C26B-72A4-67AD-F731-C341DFCE2975}"/>
                    </a:ext>
                  </a:extLst>
                </p:cNvPr>
                <p:cNvSpPr/>
                <p:nvPr/>
              </p:nvSpPr>
              <p:spPr>
                <a:xfrm>
                  <a:off x="1150397" y="4256197"/>
                  <a:ext cx="146327" cy="77298"/>
                </a:xfrm>
                <a:custGeom>
                  <a:avLst/>
                  <a:gdLst>
                    <a:gd name="connsiteX0" fmla="*/ 0 w 146327"/>
                    <a:gd name="connsiteY0" fmla="*/ 0 h 77298"/>
                    <a:gd name="connsiteX1" fmla="*/ 146328 w 146327"/>
                    <a:gd name="connsiteY1" fmla="*/ 0 h 77298"/>
                    <a:gd name="connsiteX2" fmla="*/ 146328 w 146327"/>
                    <a:gd name="connsiteY2" fmla="*/ 77298 h 77298"/>
                    <a:gd name="connsiteX3" fmla="*/ 0 w 146327"/>
                    <a:gd name="connsiteY3" fmla="*/ 77298 h 7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6327" h="77298">
                      <a:moveTo>
                        <a:pt x="0" y="0"/>
                      </a:moveTo>
                      <a:lnTo>
                        <a:pt x="146328" y="0"/>
                      </a:lnTo>
                      <a:lnTo>
                        <a:pt x="146328" y="77298"/>
                      </a:lnTo>
                      <a:lnTo>
                        <a:pt x="0" y="7729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66" name="Freeform: Shape 4165">
                  <a:extLst>
                    <a:ext uri="{FF2B5EF4-FFF2-40B4-BE49-F238E27FC236}">
                      <a16:creationId xmlns:a16="http://schemas.microsoft.com/office/drawing/2014/main" id="{1BCD8F4B-00FA-CC33-9D3F-D43C1414A6CA}"/>
                    </a:ext>
                  </a:extLst>
                </p:cNvPr>
                <p:cNvSpPr/>
                <p:nvPr/>
              </p:nvSpPr>
              <p:spPr>
                <a:xfrm>
                  <a:off x="1143087" y="4249127"/>
                  <a:ext cx="160948" cy="91439"/>
                </a:xfrm>
                <a:custGeom>
                  <a:avLst/>
                  <a:gdLst>
                    <a:gd name="connsiteX0" fmla="*/ 160829 w 160948"/>
                    <a:gd name="connsiteY0" fmla="*/ 91440 h 91439"/>
                    <a:gd name="connsiteX1" fmla="*/ 0 w 160948"/>
                    <a:gd name="connsiteY1" fmla="*/ 91440 h 91439"/>
                    <a:gd name="connsiteX2" fmla="*/ 0 w 160948"/>
                    <a:gd name="connsiteY2" fmla="*/ 0 h 91439"/>
                    <a:gd name="connsiteX3" fmla="*/ 160949 w 160948"/>
                    <a:gd name="connsiteY3" fmla="*/ 0 h 91439"/>
                    <a:gd name="connsiteX4" fmla="*/ 160949 w 160948"/>
                    <a:gd name="connsiteY4" fmla="*/ 91440 h 91439"/>
                    <a:gd name="connsiteX5" fmla="*/ 14621 w 160948"/>
                    <a:gd name="connsiteY5" fmla="*/ 77418 h 91439"/>
                    <a:gd name="connsiteX6" fmla="*/ 146328 w 160948"/>
                    <a:gd name="connsiteY6" fmla="*/ 77418 h 91439"/>
                    <a:gd name="connsiteX7" fmla="*/ 146328 w 160948"/>
                    <a:gd name="connsiteY7" fmla="*/ 14141 h 91439"/>
                    <a:gd name="connsiteX8" fmla="*/ 14621 w 160948"/>
                    <a:gd name="connsiteY8" fmla="*/ 14141 h 91439"/>
                    <a:gd name="connsiteX9" fmla="*/ 14621 w 160948"/>
                    <a:gd name="connsiteY9" fmla="*/ 77418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948" h="91439">
                      <a:moveTo>
                        <a:pt x="160829" y="91440"/>
                      </a:moveTo>
                      <a:lnTo>
                        <a:pt x="0" y="91440"/>
                      </a:lnTo>
                      <a:lnTo>
                        <a:pt x="0" y="0"/>
                      </a:lnTo>
                      <a:lnTo>
                        <a:pt x="160949" y="0"/>
                      </a:lnTo>
                      <a:lnTo>
                        <a:pt x="160949" y="91440"/>
                      </a:lnTo>
                      <a:close/>
                      <a:moveTo>
                        <a:pt x="14621" y="77418"/>
                      </a:moveTo>
                      <a:lnTo>
                        <a:pt x="146328" y="77418"/>
                      </a:lnTo>
                      <a:lnTo>
                        <a:pt x="146328" y="14141"/>
                      </a:lnTo>
                      <a:lnTo>
                        <a:pt x="14621" y="14141"/>
                      </a:lnTo>
                      <a:lnTo>
                        <a:pt x="14621" y="7741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67" name="Graphic 2">
                <a:extLst>
                  <a:ext uri="{FF2B5EF4-FFF2-40B4-BE49-F238E27FC236}">
                    <a16:creationId xmlns:a16="http://schemas.microsoft.com/office/drawing/2014/main" id="{AF244057-8ADD-7D0F-867C-7FA11DADAC4E}"/>
                  </a:ext>
                </a:extLst>
              </p:cNvPr>
              <p:cNvGrpSpPr/>
              <p:nvPr/>
            </p:nvGrpSpPr>
            <p:grpSpPr>
              <a:xfrm>
                <a:off x="1289294" y="4249127"/>
                <a:ext cx="160948" cy="91439"/>
                <a:chOff x="1289294" y="4249127"/>
                <a:chExt cx="160948" cy="91439"/>
              </a:xfrm>
              <a:solidFill>
                <a:srgbClr val="A87638"/>
              </a:solidFill>
            </p:grpSpPr>
            <p:sp>
              <p:nvSpPr>
                <p:cNvPr id="4168" name="Freeform: Shape 4167">
                  <a:extLst>
                    <a:ext uri="{FF2B5EF4-FFF2-40B4-BE49-F238E27FC236}">
                      <a16:creationId xmlns:a16="http://schemas.microsoft.com/office/drawing/2014/main" id="{339E2636-5944-A8EB-CC0F-55B82604DF53}"/>
                    </a:ext>
                  </a:extLst>
                </p:cNvPr>
                <p:cNvSpPr/>
                <p:nvPr/>
              </p:nvSpPr>
              <p:spPr>
                <a:xfrm>
                  <a:off x="1296605" y="4256197"/>
                  <a:ext cx="146327" cy="77298"/>
                </a:xfrm>
                <a:custGeom>
                  <a:avLst/>
                  <a:gdLst>
                    <a:gd name="connsiteX0" fmla="*/ 0 w 146327"/>
                    <a:gd name="connsiteY0" fmla="*/ 0 h 77298"/>
                    <a:gd name="connsiteX1" fmla="*/ 146328 w 146327"/>
                    <a:gd name="connsiteY1" fmla="*/ 0 h 77298"/>
                    <a:gd name="connsiteX2" fmla="*/ 146328 w 146327"/>
                    <a:gd name="connsiteY2" fmla="*/ 77298 h 77298"/>
                    <a:gd name="connsiteX3" fmla="*/ 0 w 146327"/>
                    <a:gd name="connsiteY3" fmla="*/ 77298 h 7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6327" h="77298">
                      <a:moveTo>
                        <a:pt x="0" y="0"/>
                      </a:moveTo>
                      <a:lnTo>
                        <a:pt x="146328" y="0"/>
                      </a:lnTo>
                      <a:lnTo>
                        <a:pt x="146328" y="77298"/>
                      </a:lnTo>
                      <a:lnTo>
                        <a:pt x="0" y="7729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69" name="Freeform: Shape 4168">
                  <a:extLst>
                    <a:ext uri="{FF2B5EF4-FFF2-40B4-BE49-F238E27FC236}">
                      <a16:creationId xmlns:a16="http://schemas.microsoft.com/office/drawing/2014/main" id="{321D45DE-1987-A7D0-E8F6-8A7693770199}"/>
                    </a:ext>
                  </a:extLst>
                </p:cNvPr>
                <p:cNvSpPr/>
                <p:nvPr/>
              </p:nvSpPr>
              <p:spPr>
                <a:xfrm>
                  <a:off x="1289294" y="4249127"/>
                  <a:ext cx="160948" cy="91439"/>
                </a:xfrm>
                <a:custGeom>
                  <a:avLst/>
                  <a:gdLst>
                    <a:gd name="connsiteX0" fmla="*/ 160949 w 160948"/>
                    <a:gd name="connsiteY0" fmla="*/ 91440 h 91439"/>
                    <a:gd name="connsiteX1" fmla="*/ 0 w 160948"/>
                    <a:gd name="connsiteY1" fmla="*/ 91440 h 91439"/>
                    <a:gd name="connsiteX2" fmla="*/ 0 w 160948"/>
                    <a:gd name="connsiteY2" fmla="*/ 0 h 91439"/>
                    <a:gd name="connsiteX3" fmla="*/ 160949 w 160948"/>
                    <a:gd name="connsiteY3" fmla="*/ 0 h 91439"/>
                    <a:gd name="connsiteX4" fmla="*/ 160949 w 160948"/>
                    <a:gd name="connsiteY4" fmla="*/ 91440 h 91439"/>
                    <a:gd name="connsiteX5" fmla="*/ 14621 w 160948"/>
                    <a:gd name="connsiteY5" fmla="*/ 77418 h 91439"/>
                    <a:gd name="connsiteX6" fmla="*/ 146328 w 160948"/>
                    <a:gd name="connsiteY6" fmla="*/ 77418 h 91439"/>
                    <a:gd name="connsiteX7" fmla="*/ 146328 w 160948"/>
                    <a:gd name="connsiteY7" fmla="*/ 14141 h 91439"/>
                    <a:gd name="connsiteX8" fmla="*/ 14621 w 160948"/>
                    <a:gd name="connsiteY8" fmla="*/ 14141 h 91439"/>
                    <a:gd name="connsiteX9" fmla="*/ 14621 w 160948"/>
                    <a:gd name="connsiteY9" fmla="*/ 77418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948" h="91439">
                      <a:moveTo>
                        <a:pt x="160949" y="91440"/>
                      </a:moveTo>
                      <a:lnTo>
                        <a:pt x="0" y="91440"/>
                      </a:lnTo>
                      <a:lnTo>
                        <a:pt x="0" y="0"/>
                      </a:lnTo>
                      <a:lnTo>
                        <a:pt x="160949" y="0"/>
                      </a:lnTo>
                      <a:lnTo>
                        <a:pt x="160949" y="91440"/>
                      </a:lnTo>
                      <a:close/>
                      <a:moveTo>
                        <a:pt x="14621" y="77418"/>
                      </a:moveTo>
                      <a:lnTo>
                        <a:pt x="146328" y="77418"/>
                      </a:lnTo>
                      <a:lnTo>
                        <a:pt x="146328" y="14141"/>
                      </a:lnTo>
                      <a:lnTo>
                        <a:pt x="14621" y="14141"/>
                      </a:lnTo>
                      <a:lnTo>
                        <a:pt x="14621" y="7741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70" name="Graphic 2">
                <a:extLst>
                  <a:ext uri="{FF2B5EF4-FFF2-40B4-BE49-F238E27FC236}">
                    <a16:creationId xmlns:a16="http://schemas.microsoft.com/office/drawing/2014/main" id="{A5EF5927-0C57-9956-B6CC-A12EF340D244}"/>
                  </a:ext>
                </a:extLst>
              </p:cNvPr>
              <p:cNvGrpSpPr/>
              <p:nvPr/>
            </p:nvGrpSpPr>
            <p:grpSpPr>
              <a:xfrm>
                <a:off x="1435622" y="4249127"/>
                <a:ext cx="160948" cy="91439"/>
                <a:chOff x="1435622" y="4249127"/>
                <a:chExt cx="160948" cy="91439"/>
              </a:xfrm>
              <a:solidFill>
                <a:srgbClr val="A87638"/>
              </a:solidFill>
            </p:grpSpPr>
            <p:sp>
              <p:nvSpPr>
                <p:cNvPr id="4171" name="Freeform: Shape 4170">
                  <a:extLst>
                    <a:ext uri="{FF2B5EF4-FFF2-40B4-BE49-F238E27FC236}">
                      <a16:creationId xmlns:a16="http://schemas.microsoft.com/office/drawing/2014/main" id="{C81B50D0-400F-3D75-E347-84C22820DFC5}"/>
                    </a:ext>
                  </a:extLst>
                </p:cNvPr>
                <p:cNvSpPr/>
                <p:nvPr/>
              </p:nvSpPr>
              <p:spPr>
                <a:xfrm>
                  <a:off x="1442933" y="4256197"/>
                  <a:ext cx="146327" cy="77298"/>
                </a:xfrm>
                <a:custGeom>
                  <a:avLst/>
                  <a:gdLst>
                    <a:gd name="connsiteX0" fmla="*/ 0 w 146327"/>
                    <a:gd name="connsiteY0" fmla="*/ 0 h 77298"/>
                    <a:gd name="connsiteX1" fmla="*/ 146328 w 146327"/>
                    <a:gd name="connsiteY1" fmla="*/ 0 h 77298"/>
                    <a:gd name="connsiteX2" fmla="*/ 146328 w 146327"/>
                    <a:gd name="connsiteY2" fmla="*/ 77298 h 77298"/>
                    <a:gd name="connsiteX3" fmla="*/ 0 w 146327"/>
                    <a:gd name="connsiteY3" fmla="*/ 77298 h 7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6327" h="77298">
                      <a:moveTo>
                        <a:pt x="0" y="0"/>
                      </a:moveTo>
                      <a:lnTo>
                        <a:pt x="146328" y="0"/>
                      </a:lnTo>
                      <a:lnTo>
                        <a:pt x="146328" y="77298"/>
                      </a:lnTo>
                      <a:lnTo>
                        <a:pt x="0" y="7729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72" name="Freeform: Shape 4171">
                  <a:extLst>
                    <a:ext uri="{FF2B5EF4-FFF2-40B4-BE49-F238E27FC236}">
                      <a16:creationId xmlns:a16="http://schemas.microsoft.com/office/drawing/2014/main" id="{49DF9C6D-43D6-E1B9-3230-B5474C7A667E}"/>
                    </a:ext>
                  </a:extLst>
                </p:cNvPr>
                <p:cNvSpPr/>
                <p:nvPr/>
              </p:nvSpPr>
              <p:spPr>
                <a:xfrm>
                  <a:off x="1435622" y="4249127"/>
                  <a:ext cx="160948" cy="91439"/>
                </a:xfrm>
                <a:custGeom>
                  <a:avLst/>
                  <a:gdLst>
                    <a:gd name="connsiteX0" fmla="*/ 160949 w 160948"/>
                    <a:gd name="connsiteY0" fmla="*/ 91440 h 91439"/>
                    <a:gd name="connsiteX1" fmla="*/ 0 w 160948"/>
                    <a:gd name="connsiteY1" fmla="*/ 91440 h 91439"/>
                    <a:gd name="connsiteX2" fmla="*/ 0 w 160948"/>
                    <a:gd name="connsiteY2" fmla="*/ 0 h 91439"/>
                    <a:gd name="connsiteX3" fmla="*/ 160949 w 160948"/>
                    <a:gd name="connsiteY3" fmla="*/ 0 h 91439"/>
                    <a:gd name="connsiteX4" fmla="*/ 160949 w 160948"/>
                    <a:gd name="connsiteY4" fmla="*/ 91440 h 91439"/>
                    <a:gd name="connsiteX5" fmla="*/ 14621 w 160948"/>
                    <a:gd name="connsiteY5" fmla="*/ 77418 h 91439"/>
                    <a:gd name="connsiteX6" fmla="*/ 146328 w 160948"/>
                    <a:gd name="connsiteY6" fmla="*/ 77418 h 91439"/>
                    <a:gd name="connsiteX7" fmla="*/ 146328 w 160948"/>
                    <a:gd name="connsiteY7" fmla="*/ 14141 h 91439"/>
                    <a:gd name="connsiteX8" fmla="*/ 14621 w 160948"/>
                    <a:gd name="connsiteY8" fmla="*/ 14141 h 91439"/>
                    <a:gd name="connsiteX9" fmla="*/ 14621 w 160948"/>
                    <a:gd name="connsiteY9" fmla="*/ 77418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948" h="91439">
                      <a:moveTo>
                        <a:pt x="160949" y="91440"/>
                      </a:moveTo>
                      <a:lnTo>
                        <a:pt x="0" y="91440"/>
                      </a:lnTo>
                      <a:lnTo>
                        <a:pt x="0" y="0"/>
                      </a:lnTo>
                      <a:lnTo>
                        <a:pt x="160949" y="0"/>
                      </a:lnTo>
                      <a:lnTo>
                        <a:pt x="160949" y="91440"/>
                      </a:lnTo>
                      <a:close/>
                      <a:moveTo>
                        <a:pt x="14621" y="77418"/>
                      </a:moveTo>
                      <a:lnTo>
                        <a:pt x="146328" y="77418"/>
                      </a:lnTo>
                      <a:lnTo>
                        <a:pt x="146328" y="14141"/>
                      </a:lnTo>
                      <a:lnTo>
                        <a:pt x="14621" y="14141"/>
                      </a:lnTo>
                      <a:lnTo>
                        <a:pt x="14621" y="7741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73" name="Graphic 2">
                <a:extLst>
                  <a:ext uri="{FF2B5EF4-FFF2-40B4-BE49-F238E27FC236}">
                    <a16:creationId xmlns:a16="http://schemas.microsoft.com/office/drawing/2014/main" id="{96491341-456E-ED74-A48D-3C5B29864455}"/>
                  </a:ext>
                </a:extLst>
              </p:cNvPr>
              <p:cNvGrpSpPr/>
              <p:nvPr/>
            </p:nvGrpSpPr>
            <p:grpSpPr>
              <a:xfrm>
                <a:off x="1581950" y="4249127"/>
                <a:ext cx="160948" cy="91439"/>
                <a:chOff x="1581950" y="4249127"/>
                <a:chExt cx="160948" cy="91439"/>
              </a:xfrm>
              <a:solidFill>
                <a:srgbClr val="A87638"/>
              </a:solidFill>
            </p:grpSpPr>
            <p:sp>
              <p:nvSpPr>
                <p:cNvPr id="4174" name="Freeform: Shape 4173">
                  <a:extLst>
                    <a:ext uri="{FF2B5EF4-FFF2-40B4-BE49-F238E27FC236}">
                      <a16:creationId xmlns:a16="http://schemas.microsoft.com/office/drawing/2014/main" id="{59D1123A-DEC8-C2A9-238B-041EEE85E870}"/>
                    </a:ext>
                  </a:extLst>
                </p:cNvPr>
                <p:cNvSpPr/>
                <p:nvPr/>
              </p:nvSpPr>
              <p:spPr>
                <a:xfrm>
                  <a:off x="1589260" y="4256197"/>
                  <a:ext cx="146327" cy="77298"/>
                </a:xfrm>
                <a:custGeom>
                  <a:avLst/>
                  <a:gdLst>
                    <a:gd name="connsiteX0" fmla="*/ 0 w 146327"/>
                    <a:gd name="connsiteY0" fmla="*/ 0 h 77298"/>
                    <a:gd name="connsiteX1" fmla="*/ 146328 w 146327"/>
                    <a:gd name="connsiteY1" fmla="*/ 0 h 77298"/>
                    <a:gd name="connsiteX2" fmla="*/ 146328 w 146327"/>
                    <a:gd name="connsiteY2" fmla="*/ 77298 h 77298"/>
                    <a:gd name="connsiteX3" fmla="*/ 0 w 146327"/>
                    <a:gd name="connsiteY3" fmla="*/ 77298 h 7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6327" h="77298">
                      <a:moveTo>
                        <a:pt x="0" y="0"/>
                      </a:moveTo>
                      <a:lnTo>
                        <a:pt x="146328" y="0"/>
                      </a:lnTo>
                      <a:lnTo>
                        <a:pt x="146328" y="77298"/>
                      </a:lnTo>
                      <a:lnTo>
                        <a:pt x="0" y="7729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75" name="Freeform: Shape 4174">
                  <a:extLst>
                    <a:ext uri="{FF2B5EF4-FFF2-40B4-BE49-F238E27FC236}">
                      <a16:creationId xmlns:a16="http://schemas.microsoft.com/office/drawing/2014/main" id="{407F3DBD-ADE1-C127-52D7-6549F06A28D8}"/>
                    </a:ext>
                  </a:extLst>
                </p:cNvPr>
                <p:cNvSpPr/>
                <p:nvPr/>
              </p:nvSpPr>
              <p:spPr>
                <a:xfrm>
                  <a:off x="1581950" y="4249127"/>
                  <a:ext cx="160948" cy="91439"/>
                </a:xfrm>
                <a:custGeom>
                  <a:avLst/>
                  <a:gdLst>
                    <a:gd name="connsiteX0" fmla="*/ 160829 w 160948"/>
                    <a:gd name="connsiteY0" fmla="*/ 91440 h 91439"/>
                    <a:gd name="connsiteX1" fmla="*/ 0 w 160948"/>
                    <a:gd name="connsiteY1" fmla="*/ 91440 h 91439"/>
                    <a:gd name="connsiteX2" fmla="*/ 0 w 160948"/>
                    <a:gd name="connsiteY2" fmla="*/ 0 h 91439"/>
                    <a:gd name="connsiteX3" fmla="*/ 160948 w 160948"/>
                    <a:gd name="connsiteY3" fmla="*/ 0 h 91439"/>
                    <a:gd name="connsiteX4" fmla="*/ 160948 w 160948"/>
                    <a:gd name="connsiteY4" fmla="*/ 91440 h 91439"/>
                    <a:gd name="connsiteX5" fmla="*/ 14621 w 160948"/>
                    <a:gd name="connsiteY5" fmla="*/ 77418 h 91439"/>
                    <a:gd name="connsiteX6" fmla="*/ 146328 w 160948"/>
                    <a:gd name="connsiteY6" fmla="*/ 77418 h 91439"/>
                    <a:gd name="connsiteX7" fmla="*/ 146328 w 160948"/>
                    <a:gd name="connsiteY7" fmla="*/ 14141 h 91439"/>
                    <a:gd name="connsiteX8" fmla="*/ 14621 w 160948"/>
                    <a:gd name="connsiteY8" fmla="*/ 14141 h 91439"/>
                    <a:gd name="connsiteX9" fmla="*/ 14621 w 160948"/>
                    <a:gd name="connsiteY9" fmla="*/ 77418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948" h="91439">
                      <a:moveTo>
                        <a:pt x="160829" y="91440"/>
                      </a:moveTo>
                      <a:lnTo>
                        <a:pt x="0" y="91440"/>
                      </a:lnTo>
                      <a:lnTo>
                        <a:pt x="0" y="0"/>
                      </a:lnTo>
                      <a:lnTo>
                        <a:pt x="160948" y="0"/>
                      </a:lnTo>
                      <a:lnTo>
                        <a:pt x="160948" y="91440"/>
                      </a:lnTo>
                      <a:close/>
                      <a:moveTo>
                        <a:pt x="14621" y="77418"/>
                      </a:moveTo>
                      <a:lnTo>
                        <a:pt x="146328" y="77418"/>
                      </a:lnTo>
                      <a:lnTo>
                        <a:pt x="146328" y="14141"/>
                      </a:lnTo>
                      <a:lnTo>
                        <a:pt x="14621" y="14141"/>
                      </a:lnTo>
                      <a:lnTo>
                        <a:pt x="14621" y="7741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76" name="Graphic 2">
                <a:extLst>
                  <a:ext uri="{FF2B5EF4-FFF2-40B4-BE49-F238E27FC236}">
                    <a16:creationId xmlns:a16="http://schemas.microsoft.com/office/drawing/2014/main" id="{576ADBD3-F9EE-5EB3-E4A3-6111022BCDAD}"/>
                  </a:ext>
                </a:extLst>
              </p:cNvPr>
              <p:cNvGrpSpPr/>
              <p:nvPr/>
            </p:nvGrpSpPr>
            <p:grpSpPr>
              <a:xfrm>
                <a:off x="923655" y="4171828"/>
                <a:ext cx="160948" cy="91439"/>
                <a:chOff x="923655" y="4171828"/>
                <a:chExt cx="160948" cy="91439"/>
              </a:xfrm>
              <a:solidFill>
                <a:srgbClr val="A87638"/>
              </a:solidFill>
            </p:grpSpPr>
            <p:sp>
              <p:nvSpPr>
                <p:cNvPr id="4177" name="Freeform: Shape 4176">
                  <a:extLst>
                    <a:ext uri="{FF2B5EF4-FFF2-40B4-BE49-F238E27FC236}">
                      <a16:creationId xmlns:a16="http://schemas.microsoft.com/office/drawing/2014/main" id="{5677D240-66FB-2BA6-6C18-92BA244E6C36}"/>
                    </a:ext>
                  </a:extLst>
                </p:cNvPr>
                <p:cNvSpPr/>
                <p:nvPr/>
              </p:nvSpPr>
              <p:spPr>
                <a:xfrm>
                  <a:off x="930965" y="4178899"/>
                  <a:ext cx="146327" cy="77298"/>
                </a:xfrm>
                <a:custGeom>
                  <a:avLst/>
                  <a:gdLst>
                    <a:gd name="connsiteX0" fmla="*/ 0 w 146327"/>
                    <a:gd name="connsiteY0" fmla="*/ 0 h 77298"/>
                    <a:gd name="connsiteX1" fmla="*/ 146328 w 146327"/>
                    <a:gd name="connsiteY1" fmla="*/ 0 h 77298"/>
                    <a:gd name="connsiteX2" fmla="*/ 146328 w 146327"/>
                    <a:gd name="connsiteY2" fmla="*/ 77298 h 77298"/>
                    <a:gd name="connsiteX3" fmla="*/ 0 w 146327"/>
                    <a:gd name="connsiteY3" fmla="*/ 77298 h 7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6327" h="77298">
                      <a:moveTo>
                        <a:pt x="0" y="0"/>
                      </a:moveTo>
                      <a:lnTo>
                        <a:pt x="146328" y="0"/>
                      </a:lnTo>
                      <a:lnTo>
                        <a:pt x="146328" y="77298"/>
                      </a:lnTo>
                      <a:lnTo>
                        <a:pt x="0" y="7729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78" name="Freeform: Shape 4177">
                  <a:extLst>
                    <a:ext uri="{FF2B5EF4-FFF2-40B4-BE49-F238E27FC236}">
                      <a16:creationId xmlns:a16="http://schemas.microsoft.com/office/drawing/2014/main" id="{7EA9F08E-B4AF-5A54-EA0D-54C6AD751FAC}"/>
                    </a:ext>
                  </a:extLst>
                </p:cNvPr>
                <p:cNvSpPr/>
                <p:nvPr/>
              </p:nvSpPr>
              <p:spPr>
                <a:xfrm>
                  <a:off x="923655" y="4171828"/>
                  <a:ext cx="160948" cy="91439"/>
                </a:xfrm>
                <a:custGeom>
                  <a:avLst/>
                  <a:gdLst>
                    <a:gd name="connsiteX0" fmla="*/ 160829 w 160948"/>
                    <a:gd name="connsiteY0" fmla="*/ 91440 h 91439"/>
                    <a:gd name="connsiteX1" fmla="*/ 0 w 160948"/>
                    <a:gd name="connsiteY1" fmla="*/ 91440 h 91439"/>
                    <a:gd name="connsiteX2" fmla="*/ 0 w 160948"/>
                    <a:gd name="connsiteY2" fmla="*/ 0 h 91439"/>
                    <a:gd name="connsiteX3" fmla="*/ 160949 w 160948"/>
                    <a:gd name="connsiteY3" fmla="*/ 0 h 91439"/>
                    <a:gd name="connsiteX4" fmla="*/ 160949 w 160948"/>
                    <a:gd name="connsiteY4" fmla="*/ 91440 h 91439"/>
                    <a:gd name="connsiteX5" fmla="*/ 14501 w 160948"/>
                    <a:gd name="connsiteY5" fmla="*/ 77418 h 91439"/>
                    <a:gd name="connsiteX6" fmla="*/ 146208 w 160948"/>
                    <a:gd name="connsiteY6" fmla="*/ 77418 h 91439"/>
                    <a:gd name="connsiteX7" fmla="*/ 146208 w 160948"/>
                    <a:gd name="connsiteY7" fmla="*/ 14141 h 91439"/>
                    <a:gd name="connsiteX8" fmla="*/ 14501 w 160948"/>
                    <a:gd name="connsiteY8" fmla="*/ 14141 h 91439"/>
                    <a:gd name="connsiteX9" fmla="*/ 14501 w 160948"/>
                    <a:gd name="connsiteY9" fmla="*/ 77418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948" h="91439">
                      <a:moveTo>
                        <a:pt x="160829" y="91440"/>
                      </a:moveTo>
                      <a:lnTo>
                        <a:pt x="0" y="91440"/>
                      </a:lnTo>
                      <a:lnTo>
                        <a:pt x="0" y="0"/>
                      </a:lnTo>
                      <a:lnTo>
                        <a:pt x="160949" y="0"/>
                      </a:lnTo>
                      <a:lnTo>
                        <a:pt x="160949" y="91440"/>
                      </a:lnTo>
                      <a:close/>
                      <a:moveTo>
                        <a:pt x="14501" y="77418"/>
                      </a:moveTo>
                      <a:lnTo>
                        <a:pt x="146208" y="77418"/>
                      </a:lnTo>
                      <a:lnTo>
                        <a:pt x="146208" y="14141"/>
                      </a:lnTo>
                      <a:lnTo>
                        <a:pt x="14501" y="14141"/>
                      </a:lnTo>
                      <a:lnTo>
                        <a:pt x="14501" y="7741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79" name="Graphic 2">
                <a:extLst>
                  <a:ext uri="{FF2B5EF4-FFF2-40B4-BE49-F238E27FC236}">
                    <a16:creationId xmlns:a16="http://schemas.microsoft.com/office/drawing/2014/main" id="{1DC896E7-F4B2-F391-11AE-05334E3F93BC}"/>
                  </a:ext>
                </a:extLst>
              </p:cNvPr>
              <p:cNvGrpSpPr/>
              <p:nvPr/>
            </p:nvGrpSpPr>
            <p:grpSpPr>
              <a:xfrm>
                <a:off x="1069863" y="4171828"/>
                <a:ext cx="160948" cy="91439"/>
                <a:chOff x="1069863" y="4171828"/>
                <a:chExt cx="160948" cy="91439"/>
              </a:xfrm>
              <a:solidFill>
                <a:srgbClr val="A87638"/>
              </a:solidFill>
            </p:grpSpPr>
            <p:sp>
              <p:nvSpPr>
                <p:cNvPr id="4180" name="Freeform: Shape 4179">
                  <a:extLst>
                    <a:ext uri="{FF2B5EF4-FFF2-40B4-BE49-F238E27FC236}">
                      <a16:creationId xmlns:a16="http://schemas.microsoft.com/office/drawing/2014/main" id="{3346A6ED-8FE7-18D5-073A-AC9300566737}"/>
                    </a:ext>
                  </a:extLst>
                </p:cNvPr>
                <p:cNvSpPr/>
                <p:nvPr/>
              </p:nvSpPr>
              <p:spPr>
                <a:xfrm>
                  <a:off x="1077173" y="4178899"/>
                  <a:ext cx="146327" cy="77298"/>
                </a:xfrm>
                <a:custGeom>
                  <a:avLst/>
                  <a:gdLst>
                    <a:gd name="connsiteX0" fmla="*/ 0 w 146327"/>
                    <a:gd name="connsiteY0" fmla="*/ 0 h 77298"/>
                    <a:gd name="connsiteX1" fmla="*/ 146328 w 146327"/>
                    <a:gd name="connsiteY1" fmla="*/ 0 h 77298"/>
                    <a:gd name="connsiteX2" fmla="*/ 146328 w 146327"/>
                    <a:gd name="connsiteY2" fmla="*/ 77298 h 77298"/>
                    <a:gd name="connsiteX3" fmla="*/ 0 w 146327"/>
                    <a:gd name="connsiteY3" fmla="*/ 77298 h 7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6327" h="77298">
                      <a:moveTo>
                        <a:pt x="0" y="0"/>
                      </a:moveTo>
                      <a:lnTo>
                        <a:pt x="146328" y="0"/>
                      </a:lnTo>
                      <a:lnTo>
                        <a:pt x="146328" y="77298"/>
                      </a:lnTo>
                      <a:lnTo>
                        <a:pt x="0" y="7729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81" name="Freeform: Shape 4180">
                  <a:extLst>
                    <a:ext uri="{FF2B5EF4-FFF2-40B4-BE49-F238E27FC236}">
                      <a16:creationId xmlns:a16="http://schemas.microsoft.com/office/drawing/2014/main" id="{C08B6AB6-E4C3-735E-E0E3-916E1F166B3B}"/>
                    </a:ext>
                  </a:extLst>
                </p:cNvPr>
                <p:cNvSpPr/>
                <p:nvPr/>
              </p:nvSpPr>
              <p:spPr>
                <a:xfrm>
                  <a:off x="1069863" y="4171828"/>
                  <a:ext cx="160948" cy="91439"/>
                </a:xfrm>
                <a:custGeom>
                  <a:avLst/>
                  <a:gdLst>
                    <a:gd name="connsiteX0" fmla="*/ 160949 w 160948"/>
                    <a:gd name="connsiteY0" fmla="*/ 91440 h 91439"/>
                    <a:gd name="connsiteX1" fmla="*/ 0 w 160948"/>
                    <a:gd name="connsiteY1" fmla="*/ 91440 h 91439"/>
                    <a:gd name="connsiteX2" fmla="*/ 0 w 160948"/>
                    <a:gd name="connsiteY2" fmla="*/ 0 h 91439"/>
                    <a:gd name="connsiteX3" fmla="*/ 160949 w 160948"/>
                    <a:gd name="connsiteY3" fmla="*/ 0 h 91439"/>
                    <a:gd name="connsiteX4" fmla="*/ 160949 w 160948"/>
                    <a:gd name="connsiteY4" fmla="*/ 91440 h 91439"/>
                    <a:gd name="connsiteX5" fmla="*/ 14621 w 160948"/>
                    <a:gd name="connsiteY5" fmla="*/ 77418 h 91439"/>
                    <a:gd name="connsiteX6" fmla="*/ 146328 w 160948"/>
                    <a:gd name="connsiteY6" fmla="*/ 77418 h 91439"/>
                    <a:gd name="connsiteX7" fmla="*/ 146328 w 160948"/>
                    <a:gd name="connsiteY7" fmla="*/ 14141 h 91439"/>
                    <a:gd name="connsiteX8" fmla="*/ 14621 w 160948"/>
                    <a:gd name="connsiteY8" fmla="*/ 14141 h 91439"/>
                    <a:gd name="connsiteX9" fmla="*/ 14621 w 160948"/>
                    <a:gd name="connsiteY9" fmla="*/ 77418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948" h="91439">
                      <a:moveTo>
                        <a:pt x="160949" y="91440"/>
                      </a:moveTo>
                      <a:lnTo>
                        <a:pt x="0" y="91440"/>
                      </a:lnTo>
                      <a:lnTo>
                        <a:pt x="0" y="0"/>
                      </a:lnTo>
                      <a:lnTo>
                        <a:pt x="160949" y="0"/>
                      </a:lnTo>
                      <a:lnTo>
                        <a:pt x="160949" y="91440"/>
                      </a:lnTo>
                      <a:close/>
                      <a:moveTo>
                        <a:pt x="14621" y="77418"/>
                      </a:moveTo>
                      <a:lnTo>
                        <a:pt x="146328" y="77418"/>
                      </a:lnTo>
                      <a:lnTo>
                        <a:pt x="146328" y="14141"/>
                      </a:lnTo>
                      <a:lnTo>
                        <a:pt x="14621" y="14141"/>
                      </a:lnTo>
                      <a:lnTo>
                        <a:pt x="14621" y="7741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82" name="Graphic 2">
                <a:extLst>
                  <a:ext uri="{FF2B5EF4-FFF2-40B4-BE49-F238E27FC236}">
                    <a16:creationId xmlns:a16="http://schemas.microsoft.com/office/drawing/2014/main" id="{82F3FCF2-C017-256F-1FAF-0253F1F5F8BE}"/>
                  </a:ext>
                </a:extLst>
              </p:cNvPr>
              <p:cNvGrpSpPr/>
              <p:nvPr/>
            </p:nvGrpSpPr>
            <p:grpSpPr>
              <a:xfrm>
                <a:off x="1216190" y="4171828"/>
                <a:ext cx="160948" cy="91439"/>
                <a:chOff x="1216190" y="4171828"/>
                <a:chExt cx="160948" cy="91439"/>
              </a:xfrm>
              <a:solidFill>
                <a:srgbClr val="A87638"/>
              </a:solidFill>
            </p:grpSpPr>
            <p:sp>
              <p:nvSpPr>
                <p:cNvPr id="4183" name="Freeform: Shape 4182">
                  <a:extLst>
                    <a:ext uri="{FF2B5EF4-FFF2-40B4-BE49-F238E27FC236}">
                      <a16:creationId xmlns:a16="http://schemas.microsoft.com/office/drawing/2014/main" id="{4AD46102-984B-C3A9-E87E-41B9581F6482}"/>
                    </a:ext>
                  </a:extLst>
                </p:cNvPr>
                <p:cNvSpPr/>
                <p:nvPr/>
              </p:nvSpPr>
              <p:spPr>
                <a:xfrm>
                  <a:off x="1223501" y="4178899"/>
                  <a:ext cx="146327" cy="77298"/>
                </a:xfrm>
                <a:custGeom>
                  <a:avLst/>
                  <a:gdLst>
                    <a:gd name="connsiteX0" fmla="*/ 0 w 146327"/>
                    <a:gd name="connsiteY0" fmla="*/ 0 h 77298"/>
                    <a:gd name="connsiteX1" fmla="*/ 146328 w 146327"/>
                    <a:gd name="connsiteY1" fmla="*/ 0 h 77298"/>
                    <a:gd name="connsiteX2" fmla="*/ 146328 w 146327"/>
                    <a:gd name="connsiteY2" fmla="*/ 77298 h 77298"/>
                    <a:gd name="connsiteX3" fmla="*/ 0 w 146327"/>
                    <a:gd name="connsiteY3" fmla="*/ 77298 h 7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6327" h="77298">
                      <a:moveTo>
                        <a:pt x="0" y="0"/>
                      </a:moveTo>
                      <a:lnTo>
                        <a:pt x="146328" y="0"/>
                      </a:lnTo>
                      <a:lnTo>
                        <a:pt x="146328" y="77298"/>
                      </a:lnTo>
                      <a:lnTo>
                        <a:pt x="0" y="7729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84" name="Freeform: Shape 4183">
                  <a:extLst>
                    <a:ext uri="{FF2B5EF4-FFF2-40B4-BE49-F238E27FC236}">
                      <a16:creationId xmlns:a16="http://schemas.microsoft.com/office/drawing/2014/main" id="{4F93146D-1CB4-DF5C-4D7C-F334AE82D1E9}"/>
                    </a:ext>
                  </a:extLst>
                </p:cNvPr>
                <p:cNvSpPr/>
                <p:nvPr/>
              </p:nvSpPr>
              <p:spPr>
                <a:xfrm>
                  <a:off x="1216190" y="4171828"/>
                  <a:ext cx="160948" cy="91439"/>
                </a:xfrm>
                <a:custGeom>
                  <a:avLst/>
                  <a:gdLst>
                    <a:gd name="connsiteX0" fmla="*/ 160949 w 160948"/>
                    <a:gd name="connsiteY0" fmla="*/ 91440 h 91439"/>
                    <a:gd name="connsiteX1" fmla="*/ 0 w 160948"/>
                    <a:gd name="connsiteY1" fmla="*/ 91440 h 91439"/>
                    <a:gd name="connsiteX2" fmla="*/ 0 w 160948"/>
                    <a:gd name="connsiteY2" fmla="*/ 0 h 91439"/>
                    <a:gd name="connsiteX3" fmla="*/ 160949 w 160948"/>
                    <a:gd name="connsiteY3" fmla="*/ 0 h 91439"/>
                    <a:gd name="connsiteX4" fmla="*/ 160949 w 160948"/>
                    <a:gd name="connsiteY4" fmla="*/ 91440 h 91439"/>
                    <a:gd name="connsiteX5" fmla="*/ 14621 w 160948"/>
                    <a:gd name="connsiteY5" fmla="*/ 77418 h 91439"/>
                    <a:gd name="connsiteX6" fmla="*/ 146208 w 160948"/>
                    <a:gd name="connsiteY6" fmla="*/ 77418 h 91439"/>
                    <a:gd name="connsiteX7" fmla="*/ 146208 w 160948"/>
                    <a:gd name="connsiteY7" fmla="*/ 14141 h 91439"/>
                    <a:gd name="connsiteX8" fmla="*/ 14621 w 160948"/>
                    <a:gd name="connsiteY8" fmla="*/ 14141 h 91439"/>
                    <a:gd name="connsiteX9" fmla="*/ 14621 w 160948"/>
                    <a:gd name="connsiteY9" fmla="*/ 77418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948" h="91439">
                      <a:moveTo>
                        <a:pt x="160949" y="91440"/>
                      </a:moveTo>
                      <a:lnTo>
                        <a:pt x="0" y="91440"/>
                      </a:lnTo>
                      <a:lnTo>
                        <a:pt x="0" y="0"/>
                      </a:lnTo>
                      <a:lnTo>
                        <a:pt x="160949" y="0"/>
                      </a:lnTo>
                      <a:lnTo>
                        <a:pt x="160949" y="91440"/>
                      </a:lnTo>
                      <a:close/>
                      <a:moveTo>
                        <a:pt x="14621" y="77418"/>
                      </a:moveTo>
                      <a:lnTo>
                        <a:pt x="146208" y="77418"/>
                      </a:lnTo>
                      <a:lnTo>
                        <a:pt x="146208" y="14141"/>
                      </a:lnTo>
                      <a:lnTo>
                        <a:pt x="14621" y="14141"/>
                      </a:lnTo>
                      <a:lnTo>
                        <a:pt x="14621" y="7741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85" name="Graphic 2">
                <a:extLst>
                  <a:ext uri="{FF2B5EF4-FFF2-40B4-BE49-F238E27FC236}">
                    <a16:creationId xmlns:a16="http://schemas.microsoft.com/office/drawing/2014/main" id="{3A77C7F3-1F9A-C723-1B94-29A07B5CECC4}"/>
                  </a:ext>
                </a:extLst>
              </p:cNvPr>
              <p:cNvGrpSpPr/>
              <p:nvPr/>
            </p:nvGrpSpPr>
            <p:grpSpPr>
              <a:xfrm>
                <a:off x="1362518" y="4171828"/>
                <a:ext cx="160948" cy="91439"/>
                <a:chOff x="1362518" y="4171828"/>
                <a:chExt cx="160948" cy="91439"/>
              </a:xfrm>
              <a:solidFill>
                <a:srgbClr val="A87638"/>
              </a:solidFill>
            </p:grpSpPr>
            <p:sp>
              <p:nvSpPr>
                <p:cNvPr id="4186" name="Freeform: Shape 4185">
                  <a:extLst>
                    <a:ext uri="{FF2B5EF4-FFF2-40B4-BE49-F238E27FC236}">
                      <a16:creationId xmlns:a16="http://schemas.microsoft.com/office/drawing/2014/main" id="{FBBC125B-9E31-9453-F633-D47618646F46}"/>
                    </a:ext>
                  </a:extLst>
                </p:cNvPr>
                <p:cNvSpPr/>
                <p:nvPr/>
              </p:nvSpPr>
              <p:spPr>
                <a:xfrm>
                  <a:off x="1369829" y="4178899"/>
                  <a:ext cx="146327" cy="77298"/>
                </a:xfrm>
                <a:custGeom>
                  <a:avLst/>
                  <a:gdLst>
                    <a:gd name="connsiteX0" fmla="*/ 0 w 146327"/>
                    <a:gd name="connsiteY0" fmla="*/ 0 h 77298"/>
                    <a:gd name="connsiteX1" fmla="*/ 146328 w 146327"/>
                    <a:gd name="connsiteY1" fmla="*/ 0 h 77298"/>
                    <a:gd name="connsiteX2" fmla="*/ 146328 w 146327"/>
                    <a:gd name="connsiteY2" fmla="*/ 77298 h 77298"/>
                    <a:gd name="connsiteX3" fmla="*/ 0 w 146327"/>
                    <a:gd name="connsiteY3" fmla="*/ 77298 h 7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6327" h="77298">
                      <a:moveTo>
                        <a:pt x="0" y="0"/>
                      </a:moveTo>
                      <a:lnTo>
                        <a:pt x="146328" y="0"/>
                      </a:lnTo>
                      <a:lnTo>
                        <a:pt x="146328" y="77298"/>
                      </a:lnTo>
                      <a:lnTo>
                        <a:pt x="0" y="7729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87" name="Freeform: Shape 4186">
                  <a:extLst>
                    <a:ext uri="{FF2B5EF4-FFF2-40B4-BE49-F238E27FC236}">
                      <a16:creationId xmlns:a16="http://schemas.microsoft.com/office/drawing/2014/main" id="{10A952FC-3E0F-3424-0283-3FD1D9A073BF}"/>
                    </a:ext>
                  </a:extLst>
                </p:cNvPr>
                <p:cNvSpPr/>
                <p:nvPr/>
              </p:nvSpPr>
              <p:spPr>
                <a:xfrm>
                  <a:off x="1362518" y="4171828"/>
                  <a:ext cx="160948" cy="91439"/>
                </a:xfrm>
                <a:custGeom>
                  <a:avLst/>
                  <a:gdLst>
                    <a:gd name="connsiteX0" fmla="*/ 160829 w 160948"/>
                    <a:gd name="connsiteY0" fmla="*/ 91440 h 91439"/>
                    <a:gd name="connsiteX1" fmla="*/ 0 w 160948"/>
                    <a:gd name="connsiteY1" fmla="*/ 91440 h 91439"/>
                    <a:gd name="connsiteX2" fmla="*/ 0 w 160948"/>
                    <a:gd name="connsiteY2" fmla="*/ 0 h 91439"/>
                    <a:gd name="connsiteX3" fmla="*/ 160949 w 160948"/>
                    <a:gd name="connsiteY3" fmla="*/ 0 h 91439"/>
                    <a:gd name="connsiteX4" fmla="*/ 160949 w 160948"/>
                    <a:gd name="connsiteY4" fmla="*/ 91440 h 91439"/>
                    <a:gd name="connsiteX5" fmla="*/ 14621 w 160948"/>
                    <a:gd name="connsiteY5" fmla="*/ 77418 h 91439"/>
                    <a:gd name="connsiteX6" fmla="*/ 146328 w 160948"/>
                    <a:gd name="connsiteY6" fmla="*/ 77418 h 91439"/>
                    <a:gd name="connsiteX7" fmla="*/ 146328 w 160948"/>
                    <a:gd name="connsiteY7" fmla="*/ 14141 h 91439"/>
                    <a:gd name="connsiteX8" fmla="*/ 14621 w 160948"/>
                    <a:gd name="connsiteY8" fmla="*/ 14141 h 91439"/>
                    <a:gd name="connsiteX9" fmla="*/ 14621 w 160948"/>
                    <a:gd name="connsiteY9" fmla="*/ 77418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948" h="91439">
                      <a:moveTo>
                        <a:pt x="160829" y="91440"/>
                      </a:moveTo>
                      <a:lnTo>
                        <a:pt x="0" y="91440"/>
                      </a:lnTo>
                      <a:lnTo>
                        <a:pt x="0" y="0"/>
                      </a:lnTo>
                      <a:lnTo>
                        <a:pt x="160949" y="0"/>
                      </a:lnTo>
                      <a:lnTo>
                        <a:pt x="160949" y="91440"/>
                      </a:lnTo>
                      <a:close/>
                      <a:moveTo>
                        <a:pt x="14621" y="77418"/>
                      </a:moveTo>
                      <a:lnTo>
                        <a:pt x="146328" y="77418"/>
                      </a:lnTo>
                      <a:lnTo>
                        <a:pt x="146328" y="14141"/>
                      </a:lnTo>
                      <a:lnTo>
                        <a:pt x="14621" y="14141"/>
                      </a:lnTo>
                      <a:lnTo>
                        <a:pt x="14621" y="7741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88" name="Graphic 2">
                <a:extLst>
                  <a:ext uri="{FF2B5EF4-FFF2-40B4-BE49-F238E27FC236}">
                    <a16:creationId xmlns:a16="http://schemas.microsoft.com/office/drawing/2014/main" id="{5F4B369A-0148-041F-D104-7D440B72F0D2}"/>
                  </a:ext>
                </a:extLst>
              </p:cNvPr>
              <p:cNvGrpSpPr/>
              <p:nvPr/>
            </p:nvGrpSpPr>
            <p:grpSpPr>
              <a:xfrm>
                <a:off x="1508846" y="4171828"/>
                <a:ext cx="160828" cy="91439"/>
                <a:chOff x="1508846" y="4171828"/>
                <a:chExt cx="160828" cy="91439"/>
              </a:xfrm>
              <a:solidFill>
                <a:srgbClr val="A87638"/>
              </a:solidFill>
            </p:grpSpPr>
            <p:sp>
              <p:nvSpPr>
                <p:cNvPr id="4189" name="Freeform: Shape 4188">
                  <a:extLst>
                    <a:ext uri="{FF2B5EF4-FFF2-40B4-BE49-F238E27FC236}">
                      <a16:creationId xmlns:a16="http://schemas.microsoft.com/office/drawing/2014/main" id="{47BF6F2E-2609-A3AE-5F83-FF6DFC839E2A}"/>
                    </a:ext>
                  </a:extLst>
                </p:cNvPr>
                <p:cNvSpPr/>
                <p:nvPr/>
              </p:nvSpPr>
              <p:spPr>
                <a:xfrm>
                  <a:off x="1516036" y="4178899"/>
                  <a:ext cx="146327" cy="77298"/>
                </a:xfrm>
                <a:custGeom>
                  <a:avLst/>
                  <a:gdLst>
                    <a:gd name="connsiteX0" fmla="*/ 0 w 146327"/>
                    <a:gd name="connsiteY0" fmla="*/ 0 h 77298"/>
                    <a:gd name="connsiteX1" fmla="*/ 146328 w 146327"/>
                    <a:gd name="connsiteY1" fmla="*/ 0 h 77298"/>
                    <a:gd name="connsiteX2" fmla="*/ 146328 w 146327"/>
                    <a:gd name="connsiteY2" fmla="*/ 77298 h 77298"/>
                    <a:gd name="connsiteX3" fmla="*/ 0 w 146327"/>
                    <a:gd name="connsiteY3" fmla="*/ 77298 h 7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6327" h="77298">
                      <a:moveTo>
                        <a:pt x="0" y="0"/>
                      </a:moveTo>
                      <a:lnTo>
                        <a:pt x="146328" y="0"/>
                      </a:lnTo>
                      <a:lnTo>
                        <a:pt x="146328" y="77298"/>
                      </a:lnTo>
                      <a:lnTo>
                        <a:pt x="0" y="7729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90" name="Freeform: Shape 4189">
                  <a:extLst>
                    <a:ext uri="{FF2B5EF4-FFF2-40B4-BE49-F238E27FC236}">
                      <a16:creationId xmlns:a16="http://schemas.microsoft.com/office/drawing/2014/main" id="{9F57F37F-CB11-6584-F5E3-1D10381AFFDB}"/>
                    </a:ext>
                  </a:extLst>
                </p:cNvPr>
                <p:cNvSpPr/>
                <p:nvPr/>
              </p:nvSpPr>
              <p:spPr>
                <a:xfrm>
                  <a:off x="1508846" y="4171828"/>
                  <a:ext cx="160828" cy="91439"/>
                </a:xfrm>
                <a:custGeom>
                  <a:avLst/>
                  <a:gdLst>
                    <a:gd name="connsiteX0" fmla="*/ 160829 w 160828"/>
                    <a:gd name="connsiteY0" fmla="*/ 91440 h 91439"/>
                    <a:gd name="connsiteX1" fmla="*/ 0 w 160828"/>
                    <a:gd name="connsiteY1" fmla="*/ 91440 h 91439"/>
                    <a:gd name="connsiteX2" fmla="*/ 0 w 160828"/>
                    <a:gd name="connsiteY2" fmla="*/ 0 h 91439"/>
                    <a:gd name="connsiteX3" fmla="*/ 160829 w 160828"/>
                    <a:gd name="connsiteY3" fmla="*/ 0 h 91439"/>
                    <a:gd name="connsiteX4" fmla="*/ 160829 w 160828"/>
                    <a:gd name="connsiteY4" fmla="*/ 91440 h 91439"/>
                    <a:gd name="connsiteX5" fmla="*/ 14501 w 160828"/>
                    <a:gd name="connsiteY5" fmla="*/ 77418 h 91439"/>
                    <a:gd name="connsiteX6" fmla="*/ 146208 w 160828"/>
                    <a:gd name="connsiteY6" fmla="*/ 77418 h 91439"/>
                    <a:gd name="connsiteX7" fmla="*/ 146208 w 160828"/>
                    <a:gd name="connsiteY7" fmla="*/ 14141 h 91439"/>
                    <a:gd name="connsiteX8" fmla="*/ 14501 w 160828"/>
                    <a:gd name="connsiteY8" fmla="*/ 14141 h 91439"/>
                    <a:gd name="connsiteX9" fmla="*/ 14501 w 160828"/>
                    <a:gd name="connsiteY9" fmla="*/ 77418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828" h="91439">
                      <a:moveTo>
                        <a:pt x="160829" y="91440"/>
                      </a:moveTo>
                      <a:lnTo>
                        <a:pt x="0" y="91440"/>
                      </a:lnTo>
                      <a:lnTo>
                        <a:pt x="0" y="0"/>
                      </a:lnTo>
                      <a:lnTo>
                        <a:pt x="160829" y="0"/>
                      </a:lnTo>
                      <a:lnTo>
                        <a:pt x="160829" y="91440"/>
                      </a:lnTo>
                      <a:close/>
                      <a:moveTo>
                        <a:pt x="14501" y="77418"/>
                      </a:moveTo>
                      <a:lnTo>
                        <a:pt x="146208" y="77418"/>
                      </a:lnTo>
                      <a:lnTo>
                        <a:pt x="146208" y="14141"/>
                      </a:lnTo>
                      <a:lnTo>
                        <a:pt x="14501" y="14141"/>
                      </a:lnTo>
                      <a:lnTo>
                        <a:pt x="14501" y="7741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91" name="Graphic 2">
                <a:extLst>
                  <a:ext uri="{FF2B5EF4-FFF2-40B4-BE49-F238E27FC236}">
                    <a16:creationId xmlns:a16="http://schemas.microsoft.com/office/drawing/2014/main" id="{60C454D1-DEAF-3557-90B5-CF1B2F6C9831}"/>
                  </a:ext>
                </a:extLst>
              </p:cNvPr>
              <p:cNvGrpSpPr/>
              <p:nvPr/>
            </p:nvGrpSpPr>
            <p:grpSpPr>
              <a:xfrm>
                <a:off x="977224" y="4094530"/>
                <a:ext cx="160948" cy="91439"/>
                <a:chOff x="977224" y="4094530"/>
                <a:chExt cx="160948" cy="91439"/>
              </a:xfrm>
              <a:solidFill>
                <a:srgbClr val="A87638"/>
              </a:solidFill>
            </p:grpSpPr>
            <p:sp>
              <p:nvSpPr>
                <p:cNvPr id="4192" name="Freeform: Shape 4191">
                  <a:extLst>
                    <a:ext uri="{FF2B5EF4-FFF2-40B4-BE49-F238E27FC236}">
                      <a16:creationId xmlns:a16="http://schemas.microsoft.com/office/drawing/2014/main" id="{45EFE5FA-D114-3805-32B7-F438082AB896}"/>
                    </a:ext>
                  </a:extLst>
                </p:cNvPr>
                <p:cNvSpPr/>
                <p:nvPr/>
              </p:nvSpPr>
              <p:spPr>
                <a:xfrm>
                  <a:off x="984535" y="4101600"/>
                  <a:ext cx="146327" cy="77298"/>
                </a:xfrm>
                <a:custGeom>
                  <a:avLst/>
                  <a:gdLst>
                    <a:gd name="connsiteX0" fmla="*/ 0 w 146327"/>
                    <a:gd name="connsiteY0" fmla="*/ 0 h 77298"/>
                    <a:gd name="connsiteX1" fmla="*/ 146328 w 146327"/>
                    <a:gd name="connsiteY1" fmla="*/ 0 h 77298"/>
                    <a:gd name="connsiteX2" fmla="*/ 146328 w 146327"/>
                    <a:gd name="connsiteY2" fmla="*/ 77298 h 77298"/>
                    <a:gd name="connsiteX3" fmla="*/ 0 w 146327"/>
                    <a:gd name="connsiteY3" fmla="*/ 77298 h 7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6327" h="77298">
                      <a:moveTo>
                        <a:pt x="0" y="0"/>
                      </a:moveTo>
                      <a:lnTo>
                        <a:pt x="146328" y="0"/>
                      </a:lnTo>
                      <a:lnTo>
                        <a:pt x="146328" y="77298"/>
                      </a:lnTo>
                      <a:lnTo>
                        <a:pt x="0" y="7729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93" name="Freeform: Shape 4192">
                  <a:extLst>
                    <a:ext uri="{FF2B5EF4-FFF2-40B4-BE49-F238E27FC236}">
                      <a16:creationId xmlns:a16="http://schemas.microsoft.com/office/drawing/2014/main" id="{682F631C-9A53-B6C0-B5B4-BBEAAB23C4F1}"/>
                    </a:ext>
                  </a:extLst>
                </p:cNvPr>
                <p:cNvSpPr/>
                <p:nvPr/>
              </p:nvSpPr>
              <p:spPr>
                <a:xfrm>
                  <a:off x="977224" y="4094530"/>
                  <a:ext cx="160948" cy="91439"/>
                </a:xfrm>
                <a:custGeom>
                  <a:avLst/>
                  <a:gdLst>
                    <a:gd name="connsiteX0" fmla="*/ 160949 w 160948"/>
                    <a:gd name="connsiteY0" fmla="*/ 91440 h 91439"/>
                    <a:gd name="connsiteX1" fmla="*/ 0 w 160948"/>
                    <a:gd name="connsiteY1" fmla="*/ 91440 h 91439"/>
                    <a:gd name="connsiteX2" fmla="*/ 0 w 160948"/>
                    <a:gd name="connsiteY2" fmla="*/ 0 h 91439"/>
                    <a:gd name="connsiteX3" fmla="*/ 160949 w 160948"/>
                    <a:gd name="connsiteY3" fmla="*/ 0 h 91439"/>
                    <a:gd name="connsiteX4" fmla="*/ 160949 w 160948"/>
                    <a:gd name="connsiteY4" fmla="*/ 91440 h 91439"/>
                    <a:gd name="connsiteX5" fmla="*/ 14621 w 160948"/>
                    <a:gd name="connsiteY5" fmla="*/ 77299 h 91439"/>
                    <a:gd name="connsiteX6" fmla="*/ 146328 w 160948"/>
                    <a:gd name="connsiteY6" fmla="*/ 77299 h 91439"/>
                    <a:gd name="connsiteX7" fmla="*/ 146328 w 160948"/>
                    <a:gd name="connsiteY7" fmla="*/ 14022 h 91439"/>
                    <a:gd name="connsiteX8" fmla="*/ 14621 w 160948"/>
                    <a:gd name="connsiteY8" fmla="*/ 14022 h 91439"/>
                    <a:gd name="connsiteX9" fmla="*/ 14621 w 160948"/>
                    <a:gd name="connsiteY9" fmla="*/ 77299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948" h="91439">
                      <a:moveTo>
                        <a:pt x="160949" y="91440"/>
                      </a:moveTo>
                      <a:lnTo>
                        <a:pt x="0" y="91440"/>
                      </a:lnTo>
                      <a:lnTo>
                        <a:pt x="0" y="0"/>
                      </a:lnTo>
                      <a:lnTo>
                        <a:pt x="160949" y="0"/>
                      </a:lnTo>
                      <a:lnTo>
                        <a:pt x="160949" y="91440"/>
                      </a:lnTo>
                      <a:close/>
                      <a:moveTo>
                        <a:pt x="14621" y="77299"/>
                      </a:moveTo>
                      <a:lnTo>
                        <a:pt x="146328" y="77299"/>
                      </a:lnTo>
                      <a:lnTo>
                        <a:pt x="146328" y="14022"/>
                      </a:lnTo>
                      <a:lnTo>
                        <a:pt x="14621" y="14022"/>
                      </a:lnTo>
                      <a:lnTo>
                        <a:pt x="14621" y="77299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94" name="Graphic 2">
                <a:extLst>
                  <a:ext uri="{FF2B5EF4-FFF2-40B4-BE49-F238E27FC236}">
                    <a16:creationId xmlns:a16="http://schemas.microsoft.com/office/drawing/2014/main" id="{FEEEFD89-4EDD-8305-3612-705BB3D0C454}"/>
                  </a:ext>
                </a:extLst>
              </p:cNvPr>
              <p:cNvGrpSpPr/>
              <p:nvPr/>
            </p:nvGrpSpPr>
            <p:grpSpPr>
              <a:xfrm>
                <a:off x="1123552" y="4094530"/>
                <a:ext cx="160948" cy="91439"/>
                <a:chOff x="1123552" y="4094530"/>
                <a:chExt cx="160948" cy="91439"/>
              </a:xfrm>
              <a:solidFill>
                <a:srgbClr val="A87638"/>
              </a:solidFill>
            </p:grpSpPr>
            <p:sp>
              <p:nvSpPr>
                <p:cNvPr id="4195" name="Freeform: Shape 4194">
                  <a:extLst>
                    <a:ext uri="{FF2B5EF4-FFF2-40B4-BE49-F238E27FC236}">
                      <a16:creationId xmlns:a16="http://schemas.microsoft.com/office/drawing/2014/main" id="{FBEE9E62-2AB3-2AEB-6001-386A4597CB5A}"/>
                    </a:ext>
                  </a:extLst>
                </p:cNvPr>
                <p:cNvSpPr/>
                <p:nvPr/>
              </p:nvSpPr>
              <p:spPr>
                <a:xfrm>
                  <a:off x="1130863" y="4101600"/>
                  <a:ext cx="146327" cy="77298"/>
                </a:xfrm>
                <a:custGeom>
                  <a:avLst/>
                  <a:gdLst>
                    <a:gd name="connsiteX0" fmla="*/ 0 w 146327"/>
                    <a:gd name="connsiteY0" fmla="*/ 0 h 77298"/>
                    <a:gd name="connsiteX1" fmla="*/ 146328 w 146327"/>
                    <a:gd name="connsiteY1" fmla="*/ 0 h 77298"/>
                    <a:gd name="connsiteX2" fmla="*/ 146328 w 146327"/>
                    <a:gd name="connsiteY2" fmla="*/ 77298 h 77298"/>
                    <a:gd name="connsiteX3" fmla="*/ 0 w 146327"/>
                    <a:gd name="connsiteY3" fmla="*/ 77298 h 7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6327" h="77298">
                      <a:moveTo>
                        <a:pt x="0" y="0"/>
                      </a:moveTo>
                      <a:lnTo>
                        <a:pt x="146328" y="0"/>
                      </a:lnTo>
                      <a:lnTo>
                        <a:pt x="146328" y="77298"/>
                      </a:lnTo>
                      <a:lnTo>
                        <a:pt x="0" y="7729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96" name="Freeform: Shape 4195">
                  <a:extLst>
                    <a:ext uri="{FF2B5EF4-FFF2-40B4-BE49-F238E27FC236}">
                      <a16:creationId xmlns:a16="http://schemas.microsoft.com/office/drawing/2014/main" id="{A24078FB-E28C-2157-E03D-3EFEE73160B1}"/>
                    </a:ext>
                  </a:extLst>
                </p:cNvPr>
                <p:cNvSpPr/>
                <p:nvPr/>
              </p:nvSpPr>
              <p:spPr>
                <a:xfrm>
                  <a:off x="1123552" y="4094530"/>
                  <a:ext cx="160948" cy="91439"/>
                </a:xfrm>
                <a:custGeom>
                  <a:avLst/>
                  <a:gdLst>
                    <a:gd name="connsiteX0" fmla="*/ 160949 w 160948"/>
                    <a:gd name="connsiteY0" fmla="*/ 91440 h 91439"/>
                    <a:gd name="connsiteX1" fmla="*/ 0 w 160948"/>
                    <a:gd name="connsiteY1" fmla="*/ 91440 h 91439"/>
                    <a:gd name="connsiteX2" fmla="*/ 0 w 160948"/>
                    <a:gd name="connsiteY2" fmla="*/ 0 h 91439"/>
                    <a:gd name="connsiteX3" fmla="*/ 160949 w 160948"/>
                    <a:gd name="connsiteY3" fmla="*/ 0 h 91439"/>
                    <a:gd name="connsiteX4" fmla="*/ 160949 w 160948"/>
                    <a:gd name="connsiteY4" fmla="*/ 91440 h 91439"/>
                    <a:gd name="connsiteX5" fmla="*/ 14621 w 160948"/>
                    <a:gd name="connsiteY5" fmla="*/ 77299 h 91439"/>
                    <a:gd name="connsiteX6" fmla="*/ 146328 w 160948"/>
                    <a:gd name="connsiteY6" fmla="*/ 77299 h 91439"/>
                    <a:gd name="connsiteX7" fmla="*/ 146328 w 160948"/>
                    <a:gd name="connsiteY7" fmla="*/ 14022 h 91439"/>
                    <a:gd name="connsiteX8" fmla="*/ 14621 w 160948"/>
                    <a:gd name="connsiteY8" fmla="*/ 14022 h 91439"/>
                    <a:gd name="connsiteX9" fmla="*/ 14621 w 160948"/>
                    <a:gd name="connsiteY9" fmla="*/ 77299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948" h="91439">
                      <a:moveTo>
                        <a:pt x="160949" y="91440"/>
                      </a:moveTo>
                      <a:lnTo>
                        <a:pt x="0" y="91440"/>
                      </a:lnTo>
                      <a:lnTo>
                        <a:pt x="0" y="0"/>
                      </a:lnTo>
                      <a:lnTo>
                        <a:pt x="160949" y="0"/>
                      </a:lnTo>
                      <a:lnTo>
                        <a:pt x="160949" y="91440"/>
                      </a:lnTo>
                      <a:close/>
                      <a:moveTo>
                        <a:pt x="14621" y="77299"/>
                      </a:moveTo>
                      <a:lnTo>
                        <a:pt x="146328" y="77299"/>
                      </a:lnTo>
                      <a:lnTo>
                        <a:pt x="146328" y="14022"/>
                      </a:lnTo>
                      <a:lnTo>
                        <a:pt x="14621" y="14022"/>
                      </a:lnTo>
                      <a:lnTo>
                        <a:pt x="14621" y="77299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97" name="Graphic 2">
                <a:extLst>
                  <a:ext uri="{FF2B5EF4-FFF2-40B4-BE49-F238E27FC236}">
                    <a16:creationId xmlns:a16="http://schemas.microsoft.com/office/drawing/2014/main" id="{65C50240-4B96-5233-F979-22E22BD5314D}"/>
                  </a:ext>
                </a:extLst>
              </p:cNvPr>
              <p:cNvGrpSpPr/>
              <p:nvPr/>
            </p:nvGrpSpPr>
            <p:grpSpPr>
              <a:xfrm>
                <a:off x="1269880" y="4094530"/>
                <a:ext cx="160948" cy="91439"/>
                <a:chOff x="1269880" y="4094530"/>
                <a:chExt cx="160948" cy="91439"/>
              </a:xfrm>
              <a:solidFill>
                <a:srgbClr val="A87638"/>
              </a:solidFill>
            </p:grpSpPr>
            <p:sp>
              <p:nvSpPr>
                <p:cNvPr id="4198" name="Freeform: Shape 4197">
                  <a:extLst>
                    <a:ext uri="{FF2B5EF4-FFF2-40B4-BE49-F238E27FC236}">
                      <a16:creationId xmlns:a16="http://schemas.microsoft.com/office/drawing/2014/main" id="{6A03F324-0B36-15D4-21B7-E2202E7C89CC}"/>
                    </a:ext>
                  </a:extLst>
                </p:cNvPr>
                <p:cNvSpPr/>
                <p:nvPr/>
              </p:nvSpPr>
              <p:spPr>
                <a:xfrm>
                  <a:off x="1277190" y="4101600"/>
                  <a:ext cx="146327" cy="77298"/>
                </a:xfrm>
                <a:custGeom>
                  <a:avLst/>
                  <a:gdLst>
                    <a:gd name="connsiteX0" fmla="*/ 0 w 146327"/>
                    <a:gd name="connsiteY0" fmla="*/ 0 h 77298"/>
                    <a:gd name="connsiteX1" fmla="*/ 146328 w 146327"/>
                    <a:gd name="connsiteY1" fmla="*/ 0 h 77298"/>
                    <a:gd name="connsiteX2" fmla="*/ 146328 w 146327"/>
                    <a:gd name="connsiteY2" fmla="*/ 77298 h 77298"/>
                    <a:gd name="connsiteX3" fmla="*/ 0 w 146327"/>
                    <a:gd name="connsiteY3" fmla="*/ 77298 h 7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6327" h="77298">
                      <a:moveTo>
                        <a:pt x="0" y="0"/>
                      </a:moveTo>
                      <a:lnTo>
                        <a:pt x="146328" y="0"/>
                      </a:lnTo>
                      <a:lnTo>
                        <a:pt x="146328" y="77298"/>
                      </a:lnTo>
                      <a:lnTo>
                        <a:pt x="0" y="7729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99" name="Freeform: Shape 4198">
                  <a:extLst>
                    <a:ext uri="{FF2B5EF4-FFF2-40B4-BE49-F238E27FC236}">
                      <a16:creationId xmlns:a16="http://schemas.microsoft.com/office/drawing/2014/main" id="{D3F0D5CF-7626-31DE-A62F-3C244A3AE208}"/>
                    </a:ext>
                  </a:extLst>
                </p:cNvPr>
                <p:cNvSpPr/>
                <p:nvPr/>
              </p:nvSpPr>
              <p:spPr>
                <a:xfrm>
                  <a:off x="1269880" y="4094530"/>
                  <a:ext cx="160948" cy="91439"/>
                </a:xfrm>
                <a:custGeom>
                  <a:avLst/>
                  <a:gdLst>
                    <a:gd name="connsiteX0" fmla="*/ 160829 w 160948"/>
                    <a:gd name="connsiteY0" fmla="*/ 91440 h 91439"/>
                    <a:gd name="connsiteX1" fmla="*/ 0 w 160948"/>
                    <a:gd name="connsiteY1" fmla="*/ 91440 h 91439"/>
                    <a:gd name="connsiteX2" fmla="*/ 0 w 160948"/>
                    <a:gd name="connsiteY2" fmla="*/ 0 h 91439"/>
                    <a:gd name="connsiteX3" fmla="*/ 160949 w 160948"/>
                    <a:gd name="connsiteY3" fmla="*/ 0 h 91439"/>
                    <a:gd name="connsiteX4" fmla="*/ 160949 w 160948"/>
                    <a:gd name="connsiteY4" fmla="*/ 91440 h 91439"/>
                    <a:gd name="connsiteX5" fmla="*/ 14621 w 160948"/>
                    <a:gd name="connsiteY5" fmla="*/ 77299 h 91439"/>
                    <a:gd name="connsiteX6" fmla="*/ 146328 w 160948"/>
                    <a:gd name="connsiteY6" fmla="*/ 77299 h 91439"/>
                    <a:gd name="connsiteX7" fmla="*/ 146328 w 160948"/>
                    <a:gd name="connsiteY7" fmla="*/ 14022 h 91439"/>
                    <a:gd name="connsiteX8" fmla="*/ 14621 w 160948"/>
                    <a:gd name="connsiteY8" fmla="*/ 14022 h 91439"/>
                    <a:gd name="connsiteX9" fmla="*/ 14621 w 160948"/>
                    <a:gd name="connsiteY9" fmla="*/ 77299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948" h="91439">
                      <a:moveTo>
                        <a:pt x="160829" y="91440"/>
                      </a:moveTo>
                      <a:lnTo>
                        <a:pt x="0" y="91440"/>
                      </a:lnTo>
                      <a:lnTo>
                        <a:pt x="0" y="0"/>
                      </a:lnTo>
                      <a:lnTo>
                        <a:pt x="160949" y="0"/>
                      </a:lnTo>
                      <a:lnTo>
                        <a:pt x="160949" y="91440"/>
                      </a:lnTo>
                      <a:close/>
                      <a:moveTo>
                        <a:pt x="14621" y="77299"/>
                      </a:moveTo>
                      <a:lnTo>
                        <a:pt x="146328" y="77299"/>
                      </a:lnTo>
                      <a:lnTo>
                        <a:pt x="146328" y="14022"/>
                      </a:lnTo>
                      <a:lnTo>
                        <a:pt x="14621" y="14022"/>
                      </a:lnTo>
                      <a:lnTo>
                        <a:pt x="14621" y="77299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00" name="Graphic 2">
                <a:extLst>
                  <a:ext uri="{FF2B5EF4-FFF2-40B4-BE49-F238E27FC236}">
                    <a16:creationId xmlns:a16="http://schemas.microsoft.com/office/drawing/2014/main" id="{007048C2-A248-3F4E-A25E-342E468034DF}"/>
                  </a:ext>
                </a:extLst>
              </p:cNvPr>
              <p:cNvGrpSpPr/>
              <p:nvPr/>
            </p:nvGrpSpPr>
            <p:grpSpPr>
              <a:xfrm>
                <a:off x="1416088" y="4094530"/>
                <a:ext cx="160948" cy="91439"/>
                <a:chOff x="1416088" y="4094530"/>
                <a:chExt cx="160948" cy="91439"/>
              </a:xfrm>
              <a:solidFill>
                <a:srgbClr val="A87638"/>
              </a:solidFill>
            </p:grpSpPr>
            <p:sp>
              <p:nvSpPr>
                <p:cNvPr id="4201" name="Freeform: Shape 4200">
                  <a:extLst>
                    <a:ext uri="{FF2B5EF4-FFF2-40B4-BE49-F238E27FC236}">
                      <a16:creationId xmlns:a16="http://schemas.microsoft.com/office/drawing/2014/main" id="{E7E38003-0154-E683-555B-B363D6EC3F2D}"/>
                    </a:ext>
                  </a:extLst>
                </p:cNvPr>
                <p:cNvSpPr/>
                <p:nvPr/>
              </p:nvSpPr>
              <p:spPr>
                <a:xfrm>
                  <a:off x="1423398" y="4101600"/>
                  <a:ext cx="146327" cy="77298"/>
                </a:xfrm>
                <a:custGeom>
                  <a:avLst/>
                  <a:gdLst>
                    <a:gd name="connsiteX0" fmla="*/ 0 w 146327"/>
                    <a:gd name="connsiteY0" fmla="*/ 0 h 77298"/>
                    <a:gd name="connsiteX1" fmla="*/ 146328 w 146327"/>
                    <a:gd name="connsiteY1" fmla="*/ 0 h 77298"/>
                    <a:gd name="connsiteX2" fmla="*/ 146328 w 146327"/>
                    <a:gd name="connsiteY2" fmla="*/ 77298 h 77298"/>
                    <a:gd name="connsiteX3" fmla="*/ 0 w 146327"/>
                    <a:gd name="connsiteY3" fmla="*/ 77298 h 7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6327" h="77298">
                      <a:moveTo>
                        <a:pt x="0" y="0"/>
                      </a:moveTo>
                      <a:lnTo>
                        <a:pt x="146328" y="0"/>
                      </a:lnTo>
                      <a:lnTo>
                        <a:pt x="146328" y="77298"/>
                      </a:lnTo>
                      <a:lnTo>
                        <a:pt x="0" y="7729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02" name="Freeform: Shape 4201">
                  <a:extLst>
                    <a:ext uri="{FF2B5EF4-FFF2-40B4-BE49-F238E27FC236}">
                      <a16:creationId xmlns:a16="http://schemas.microsoft.com/office/drawing/2014/main" id="{E9ED74BD-2C05-17C9-0D57-F64EA40A83DF}"/>
                    </a:ext>
                  </a:extLst>
                </p:cNvPr>
                <p:cNvSpPr/>
                <p:nvPr/>
              </p:nvSpPr>
              <p:spPr>
                <a:xfrm>
                  <a:off x="1416088" y="4094530"/>
                  <a:ext cx="160948" cy="91439"/>
                </a:xfrm>
                <a:custGeom>
                  <a:avLst/>
                  <a:gdLst>
                    <a:gd name="connsiteX0" fmla="*/ 160949 w 160948"/>
                    <a:gd name="connsiteY0" fmla="*/ 91440 h 91439"/>
                    <a:gd name="connsiteX1" fmla="*/ 0 w 160948"/>
                    <a:gd name="connsiteY1" fmla="*/ 91440 h 91439"/>
                    <a:gd name="connsiteX2" fmla="*/ 0 w 160948"/>
                    <a:gd name="connsiteY2" fmla="*/ 0 h 91439"/>
                    <a:gd name="connsiteX3" fmla="*/ 160949 w 160948"/>
                    <a:gd name="connsiteY3" fmla="*/ 0 h 91439"/>
                    <a:gd name="connsiteX4" fmla="*/ 160949 w 160948"/>
                    <a:gd name="connsiteY4" fmla="*/ 91440 h 91439"/>
                    <a:gd name="connsiteX5" fmla="*/ 14621 w 160948"/>
                    <a:gd name="connsiteY5" fmla="*/ 77299 h 91439"/>
                    <a:gd name="connsiteX6" fmla="*/ 146328 w 160948"/>
                    <a:gd name="connsiteY6" fmla="*/ 77299 h 91439"/>
                    <a:gd name="connsiteX7" fmla="*/ 146328 w 160948"/>
                    <a:gd name="connsiteY7" fmla="*/ 14022 h 91439"/>
                    <a:gd name="connsiteX8" fmla="*/ 14621 w 160948"/>
                    <a:gd name="connsiteY8" fmla="*/ 14022 h 91439"/>
                    <a:gd name="connsiteX9" fmla="*/ 14621 w 160948"/>
                    <a:gd name="connsiteY9" fmla="*/ 77299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948" h="91439">
                      <a:moveTo>
                        <a:pt x="160949" y="91440"/>
                      </a:moveTo>
                      <a:lnTo>
                        <a:pt x="0" y="91440"/>
                      </a:lnTo>
                      <a:lnTo>
                        <a:pt x="0" y="0"/>
                      </a:lnTo>
                      <a:lnTo>
                        <a:pt x="160949" y="0"/>
                      </a:lnTo>
                      <a:lnTo>
                        <a:pt x="160949" y="91440"/>
                      </a:lnTo>
                      <a:close/>
                      <a:moveTo>
                        <a:pt x="14621" y="77299"/>
                      </a:moveTo>
                      <a:lnTo>
                        <a:pt x="146328" y="77299"/>
                      </a:lnTo>
                      <a:lnTo>
                        <a:pt x="146328" y="14022"/>
                      </a:lnTo>
                      <a:lnTo>
                        <a:pt x="14621" y="14022"/>
                      </a:lnTo>
                      <a:lnTo>
                        <a:pt x="14621" y="77299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03" name="Graphic 2">
                <a:extLst>
                  <a:ext uri="{FF2B5EF4-FFF2-40B4-BE49-F238E27FC236}">
                    <a16:creationId xmlns:a16="http://schemas.microsoft.com/office/drawing/2014/main" id="{AAAD775A-E0B0-55E2-C9CC-DA7505BDF195}"/>
                  </a:ext>
                </a:extLst>
              </p:cNvPr>
              <p:cNvGrpSpPr/>
              <p:nvPr/>
            </p:nvGrpSpPr>
            <p:grpSpPr>
              <a:xfrm>
                <a:off x="1562416" y="4094530"/>
                <a:ext cx="160948" cy="91439"/>
                <a:chOff x="1562416" y="4094530"/>
                <a:chExt cx="160948" cy="91439"/>
              </a:xfrm>
              <a:solidFill>
                <a:srgbClr val="A87638"/>
              </a:solidFill>
            </p:grpSpPr>
            <p:sp>
              <p:nvSpPr>
                <p:cNvPr id="4204" name="Freeform: Shape 4203">
                  <a:extLst>
                    <a:ext uri="{FF2B5EF4-FFF2-40B4-BE49-F238E27FC236}">
                      <a16:creationId xmlns:a16="http://schemas.microsoft.com/office/drawing/2014/main" id="{47834196-7638-9315-C1D1-4A1BB4C55A52}"/>
                    </a:ext>
                  </a:extLst>
                </p:cNvPr>
                <p:cNvSpPr/>
                <p:nvPr/>
              </p:nvSpPr>
              <p:spPr>
                <a:xfrm>
                  <a:off x="1569726" y="4101600"/>
                  <a:ext cx="146327" cy="77298"/>
                </a:xfrm>
                <a:custGeom>
                  <a:avLst/>
                  <a:gdLst>
                    <a:gd name="connsiteX0" fmla="*/ 0 w 146327"/>
                    <a:gd name="connsiteY0" fmla="*/ 0 h 77298"/>
                    <a:gd name="connsiteX1" fmla="*/ 146328 w 146327"/>
                    <a:gd name="connsiteY1" fmla="*/ 0 h 77298"/>
                    <a:gd name="connsiteX2" fmla="*/ 146328 w 146327"/>
                    <a:gd name="connsiteY2" fmla="*/ 77298 h 77298"/>
                    <a:gd name="connsiteX3" fmla="*/ 0 w 146327"/>
                    <a:gd name="connsiteY3" fmla="*/ 77298 h 7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6327" h="77298">
                      <a:moveTo>
                        <a:pt x="0" y="0"/>
                      </a:moveTo>
                      <a:lnTo>
                        <a:pt x="146328" y="0"/>
                      </a:lnTo>
                      <a:lnTo>
                        <a:pt x="146328" y="77298"/>
                      </a:lnTo>
                      <a:lnTo>
                        <a:pt x="0" y="7729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05" name="Freeform: Shape 4204">
                  <a:extLst>
                    <a:ext uri="{FF2B5EF4-FFF2-40B4-BE49-F238E27FC236}">
                      <a16:creationId xmlns:a16="http://schemas.microsoft.com/office/drawing/2014/main" id="{1A4303BB-AC78-18AC-F8C7-669195A1023F}"/>
                    </a:ext>
                  </a:extLst>
                </p:cNvPr>
                <p:cNvSpPr/>
                <p:nvPr/>
              </p:nvSpPr>
              <p:spPr>
                <a:xfrm>
                  <a:off x="1562416" y="4094530"/>
                  <a:ext cx="160948" cy="91439"/>
                </a:xfrm>
                <a:custGeom>
                  <a:avLst/>
                  <a:gdLst>
                    <a:gd name="connsiteX0" fmla="*/ 160949 w 160948"/>
                    <a:gd name="connsiteY0" fmla="*/ 91440 h 91439"/>
                    <a:gd name="connsiteX1" fmla="*/ 0 w 160948"/>
                    <a:gd name="connsiteY1" fmla="*/ 91440 h 91439"/>
                    <a:gd name="connsiteX2" fmla="*/ 0 w 160948"/>
                    <a:gd name="connsiteY2" fmla="*/ 0 h 91439"/>
                    <a:gd name="connsiteX3" fmla="*/ 160949 w 160948"/>
                    <a:gd name="connsiteY3" fmla="*/ 0 h 91439"/>
                    <a:gd name="connsiteX4" fmla="*/ 160949 w 160948"/>
                    <a:gd name="connsiteY4" fmla="*/ 91440 h 91439"/>
                    <a:gd name="connsiteX5" fmla="*/ 14621 w 160948"/>
                    <a:gd name="connsiteY5" fmla="*/ 77299 h 91439"/>
                    <a:gd name="connsiteX6" fmla="*/ 146328 w 160948"/>
                    <a:gd name="connsiteY6" fmla="*/ 77299 h 91439"/>
                    <a:gd name="connsiteX7" fmla="*/ 146328 w 160948"/>
                    <a:gd name="connsiteY7" fmla="*/ 14022 h 91439"/>
                    <a:gd name="connsiteX8" fmla="*/ 14621 w 160948"/>
                    <a:gd name="connsiteY8" fmla="*/ 14022 h 91439"/>
                    <a:gd name="connsiteX9" fmla="*/ 14621 w 160948"/>
                    <a:gd name="connsiteY9" fmla="*/ 77299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948" h="91439">
                      <a:moveTo>
                        <a:pt x="160949" y="91440"/>
                      </a:moveTo>
                      <a:lnTo>
                        <a:pt x="0" y="91440"/>
                      </a:lnTo>
                      <a:lnTo>
                        <a:pt x="0" y="0"/>
                      </a:lnTo>
                      <a:lnTo>
                        <a:pt x="160949" y="0"/>
                      </a:lnTo>
                      <a:lnTo>
                        <a:pt x="160949" y="91440"/>
                      </a:lnTo>
                      <a:close/>
                      <a:moveTo>
                        <a:pt x="14621" y="77299"/>
                      </a:moveTo>
                      <a:lnTo>
                        <a:pt x="146328" y="77299"/>
                      </a:lnTo>
                      <a:lnTo>
                        <a:pt x="146328" y="14022"/>
                      </a:lnTo>
                      <a:lnTo>
                        <a:pt x="14621" y="14022"/>
                      </a:lnTo>
                      <a:lnTo>
                        <a:pt x="14621" y="77299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06" name="Graphic 2">
                <a:extLst>
                  <a:ext uri="{FF2B5EF4-FFF2-40B4-BE49-F238E27FC236}">
                    <a16:creationId xmlns:a16="http://schemas.microsoft.com/office/drawing/2014/main" id="{225B18EA-3B67-F9B7-E3BB-360FEBC0A822}"/>
                  </a:ext>
                </a:extLst>
              </p:cNvPr>
              <p:cNvGrpSpPr/>
              <p:nvPr/>
            </p:nvGrpSpPr>
            <p:grpSpPr>
              <a:xfrm>
                <a:off x="904121" y="4017112"/>
                <a:ext cx="160948" cy="91439"/>
                <a:chOff x="904121" y="4017112"/>
                <a:chExt cx="160948" cy="91439"/>
              </a:xfrm>
              <a:solidFill>
                <a:srgbClr val="A87638"/>
              </a:solidFill>
            </p:grpSpPr>
            <p:sp>
              <p:nvSpPr>
                <p:cNvPr id="4207" name="Freeform: Shape 4206">
                  <a:extLst>
                    <a:ext uri="{FF2B5EF4-FFF2-40B4-BE49-F238E27FC236}">
                      <a16:creationId xmlns:a16="http://schemas.microsoft.com/office/drawing/2014/main" id="{AA989730-33A9-7AE3-ABA0-7D7A38F2E3AD}"/>
                    </a:ext>
                  </a:extLst>
                </p:cNvPr>
                <p:cNvSpPr/>
                <p:nvPr/>
              </p:nvSpPr>
              <p:spPr>
                <a:xfrm>
                  <a:off x="911431" y="4024182"/>
                  <a:ext cx="146327" cy="77418"/>
                </a:xfrm>
                <a:custGeom>
                  <a:avLst/>
                  <a:gdLst>
                    <a:gd name="connsiteX0" fmla="*/ 0 w 146327"/>
                    <a:gd name="connsiteY0" fmla="*/ 0 h 77418"/>
                    <a:gd name="connsiteX1" fmla="*/ 146328 w 146327"/>
                    <a:gd name="connsiteY1" fmla="*/ 0 h 77418"/>
                    <a:gd name="connsiteX2" fmla="*/ 146328 w 146327"/>
                    <a:gd name="connsiteY2" fmla="*/ 77418 h 77418"/>
                    <a:gd name="connsiteX3" fmla="*/ 0 w 146327"/>
                    <a:gd name="connsiteY3" fmla="*/ 77418 h 77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6327" h="77418">
                      <a:moveTo>
                        <a:pt x="0" y="0"/>
                      </a:moveTo>
                      <a:lnTo>
                        <a:pt x="146328" y="0"/>
                      </a:lnTo>
                      <a:lnTo>
                        <a:pt x="146328" y="77418"/>
                      </a:lnTo>
                      <a:lnTo>
                        <a:pt x="0" y="7741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08" name="Freeform: Shape 4207">
                  <a:extLst>
                    <a:ext uri="{FF2B5EF4-FFF2-40B4-BE49-F238E27FC236}">
                      <a16:creationId xmlns:a16="http://schemas.microsoft.com/office/drawing/2014/main" id="{DD70DD0C-229F-F310-DE96-3CBE25B61350}"/>
                    </a:ext>
                  </a:extLst>
                </p:cNvPr>
                <p:cNvSpPr/>
                <p:nvPr/>
              </p:nvSpPr>
              <p:spPr>
                <a:xfrm>
                  <a:off x="904121" y="4017112"/>
                  <a:ext cx="160948" cy="91439"/>
                </a:xfrm>
                <a:custGeom>
                  <a:avLst/>
                  <a:gdLst>
                    <a:gd name="connsiteX0" fmla="*/ 160949 w 160948"/>
                    <a:gd name="connsiteY0" fmla="*/ 91440 h 91439"/>
                    <a:gd name="connsiteX1" fmla="*/ 0 w 160948"/>
                    <a:gd name="connsiteY1" fmla="*/ 91440 h 91439"/>
                    <a:gd name="connsiteX2" fmla="*/ 0 w 160948"/>
                    <a:gd name="connsiteY2" fmla="*/ 0 h 91439"/>
                    <a:gd name="connsiteX3" fmla="*/ 160949 w 160948"/>
                    <a:gd name="connsiteY3" fmla="*/ 0 h 91439"/>
                    <a:gd name="connsiteX4" fmla="*/ 160949 w 160948"/>
                    <a:gd name="connsiteY4" fmla="*/ 91440 h 91439"/>
                    <a:gd name="connsiteX5" fmla="*/ 14621 w 160948"/>
                    <a:gd name="connsiteY5" fmla="*/ 77418 h 91439"/>
                    <a:gd name="connsiteX6" fmla="*/ 146328 w 160948"/>
                    <a:gd name="connsiteY6" fmla="*/ 77418 h 91439"/>
                    <a:gd name="connsiteX7" fmla="*/ 146328 w 160948"/>
                    <a:gd name="connsiteY7" fmla="*/ 14141 h 91439"/>
                    <a:gd name="connsiteX8" fmla="*/ 14621 w 160948"/>
                    <a:gd name="connsiteY8" fmla="*/ 14141 h 91439"/>
                    <a:gd name="connsiteX9" fmla="*/ 14621 w 160948"/>
                    <a:gd name="connsiteY9" fmla="*/ 77418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948" h="91439">
                      <a:moveTo>
                        <a:pt x="160949" y="91440"/>
                      </a:moveTo>
                      <a:lnTo>
                        <a:pt x="0" y="91440"/>
                      </a:lnTo>
                      <a:lnTo>
                        <a:pt x="0" y="0"/>
                      </a:lnTo>
                      <a:lnTo>
                        <a:pt x="160949" y="0"/>
                      </a:lnTo>
                      <a:lnTo>
                        <a:pt x="160949" y="91440"/>
                      </a:lnTo>
                      <a:close/>
                      <a:moveTo>
                        <a:pt x="14621" y="77418"/>
                      </a:moveTo>
                      <a:lnTo>
                        <a:pt x="146328" y="77418"/>
                      </a:lnTo>
                      <a:lnTo>
                        <a:pt x="146328" y="14141"/>
                      </a:lnTo>
                      <a:lnTo>
                        <a:pt x="14621" y="14141"/>
                      </a:lnTo>
                      <a:lnTo>
                        <a:pt x="14621" y="7741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09" name="Graphic 2">
                <a:extLst>
                  <a:ext uri="{FF2B5EF4-FFF2-40B4-BE49-F238E27FC236}">
                    <a16:creationId xmlns:a16="http://schemas.microsoft.com/office/drawing/2014/main" id="{C657681C-BB1D-767A-A5D7-B4B3DD48FC3F}"/>
                  </a:ext>
                </a:extLst>
              </p:cNvPr>
              <p:cNvGrpSpPr/>
              <p:nvPr/>
            </p:nvGrpSpPr>
            <p:grpSpPr>
              <a:xfrm>
                <a:off x="1050448" y="4017112"/>
                <a:ext cx="160948" cy="91439"/>
                <a:chOff x="1050448" y="4017112"/>
                <a:chExt cx="160948" cy="91439"/>
              </a:xfrm>
              <a:solidFill>
                <a:srgbClr val="A87638"/>
              </a:solidFill>
            </p:grpSpPr>
            <p:sp>
              <p:nvSpPr>
                <p:cNvPr id="4210" name="Freeform: Shape 4209">
                  <a:extLst>
                    <a:ext uri="{FF2B5EF4-FFF2-40B4-BE49-F238E27FC236}">
                      <a16:creationId xmlns:a16="http://schemas.microsoft.com/office/drawing/2014/main" id="{1EB28E6B-F9B4-4500-D076-65D51A6D95F7}"/>
                    </a:ext>
                  </a:extLst>
                </p:cNvPr>
                <p:cNvSpPr/>
                <p:nvPr/>
              </p:nvSpPr>
              <p:spPr>
                <a:xfrm>
                  <a:off x="1057759" y="4024182"/>
                  <a:ext cx="146327" cy="77418"/>
                </a:xfrm>
                <a:custGeom>
                  <a:avLst/>
                  <a:gdLst>
                    <a:gd name="connsiteX0" fmla="*/ 0 w 146327"/>
                    <a:gd name="connsiteY0" fmla="*/ 0 h 77418"/>
                    <a:gd name="connsiteX1" fmla="*/ 146328 w 146327"/>
                    <a:gd name="connsiteY1" fmla="*/ 0 h 77418"/>
                    <a:gd name="connsiteX2" fmla="*/ 146328 w 146327"/>
                    <a:gd name="connsiteY2" fmla="*/ 77418 h 77418"/>
                    <a:gd name="connsiteX3" fmla="*/ 0 w 146327"/>
                    <a:gd name="connsiteY3" fmla="*/ 77418 h 77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6327" h="77418">
                      <a:moveTo>
                        <a:pt x="0" y="0"/>
                      </a:moveTo>
                      <a:lnTo>
                        <a:pt x="146328" y="0"/>
                      </a:lnTo>
                      <a:lnTo>
                        <a:pt x="146328" y="77418"/>
                      </a:lnTo>
                      <a:lnTo>
                        <a:pt x="0" y="7741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11" name="Freeform: Shape 4210">
                  <a:extLst>
                    <a:ext uri="{FF2B5EF4-FFF2-40B4-BE49-F238E27FC236}">
                      <a16:creationId xmlns:a16="http://schemas.microsoft.com/office/drawing/2014/main" id="{FBDA29CA-382C-87B2-50B6-CD9568C05AB9}"/>
                    </a:ext>
                  </a:extLst>
                </p:cNvPr>
                <p:cNvSpPr/>
                <p:nvPr/>
              </p:nvSpPr>
              <p:spPr>
                <a:xfrm>
                  <a:off x="1050448" y="4017112"/>
                  <a:ext cx="160948" cy="91439"/>
                </a:xfrm>
                <a:custGeom>
                  <a:avLst/>
                  <a:gdLst>
                    <a:gd name="connsiteX0" fmla="*/ 160829 w 160948"/>
                    <a:gd name="connsiteY0" fmla="*/ 91440 h 91439"/>
                    <a:gd name="connsiteX1" fmla="*/ 0 w 160948"/>
                    <a:gd name="connsiteY1" fmla="*/ 91440 h 91439"/>
                    <a:gd name="connsiteX2" fmla="*/ 0 w 160948"/>
                    <a:gd name="connsiteY2" fmla="*/ 0 h 91439"/>
                    <a:gd name="connsiteX3" fmla="*/ 160949 w 160948"/>
                    <a:gd name="connsiteY3" fmla="*/ 0 h 91439"/>
                    <a:gd name="connsiteX4" fmla="*/ 160949 w 160948"/>
                    <a:gd name="connsiteY4" fmla="*/ 91440 h 91439"/>
                    <a:gd name="connsiteX5" fmla="*/ 14621 w 160948"/>
                    <a:gd name="connsiteY5" fmla="*/ 77418 h 91439"/>
                    <a:gd name="connsiteX6" fmla="*/ 146328 w 160948"/>
                    <a:gd name="connsiteY6" fmla="*/ 77418 h 91439"/>
                    <a:gd name="connsiteX7" fmla="*/ 146328 w 160948"/>
                    <a:gd name="connsiteY7" fmla="*/ 14141 h 91439"/>
                    <a:gd name="connsiteX8" fmla="*/ 14621 w 160948"/>
                    <a:gd name="connsiteY8" fmla="*/ 14141 h 91439"/>
                    <a:gd name="connsiteX9" fmla="*/ 14621 w 160948"/>
                    <a:gd name="connsiteY9" fmla="*/ 77418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948" h="91439">
                      <a:moveTo>
                        <a:pt x="160829" y="91440"/>
                      </a:moveTo>
                      <a:lnTo>
                        <a:pt x="0" y="91440"/>
                      </a:lnTo>
                      <a:lnTo>
                        <a:pt x="0" y="0"/>
                      </a:lnTo>
                      <a:lnTo>
                        <a:pt x="160949" y="0"/>
                      </a:lnTo>
                      <a:lnTo>
                        <a:pt x="160949" y="91440"/>
                      </a:lnTo>
                      <a:close/>
                      <a:moveTo>
                        <a:pt x="14621" y="77418"/>
                      </a:moveTo>
                      <a:lnTo>
                        <a:pt x="146328" y="77418"/>
                      </a:lnTo>
                      <a:lnTo>
                        <a:pt x="146328" y="14141"/>
                      </a:lnTo>
                      <a:lnTo>
                        <a:pt x="14621" y="14141"/>
                      </a:lnTo>
                      <a:lnTo>
                        <a:pt x="14621" y="7741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12" name="Graphic 2">
                <a:extLst>
                  <a:ext uri="{FF2B5EF4-FFF2-40B4-BE49-F238E27FC236}">
                    <a16:creationId xmlns:a16="http://schemas.microsoft.com/office/drawing/2014/main" id="{951B3852-57CD-F49B-2921-C65032D7CF25}"/>
                  </a:ext>
                </a:extLst>
              </p:cNvPr>
              <p:cNvGrpSpPr/>
              <p:nvPr/>
            </p:nvGrpSpPr>
            <p:grpSpPr>
              <a:xfrm>
                <a:off x="1196656" y="4017112"/>
                <a:ext cx="160948" cy="91439"/>
                <a:chOff x="1196656" y="4017112"/>
                <a:chExt cx="160948" cy="91439"/>
              </a:xfrm>
              <a:solidFill>
                <a:srgbClr val="A87638"/>
              </a:solidFill>
            </p:grpSpPr>
            <p:sp>
              <p:nvSpPr>
                <p:cNvPr id="4213" name="Freeform: Shape 4212">
                  <a:extLst>
                    <a:ext uri="{FF2B5EF4-FFF2-40B4-BE49-F238E27FC236}">
                      <a16:creationId xmlns:a16="http://schemas.microsoft.com/office/drawing/2014/main" id="{A777A00E-D557-2D1F-03CE-37070DE90063}"/>
                    </a:ext>
                  </a:extLst>
                </p:cNvPr>
                <p:cNvSpPr/>
                <p:nvPr/>
              </p:nvSpPr>
              <p:spPr>
                <a:xfrm>
                  <a:off x="1203967" y="4024182"/>
                  <a:ext cx="146327" cy="77418"/>
                </a:xfrm>
                <a:custGeom>
                  <a:avLst/>
                  <a:gdLst>
                    <a:gd name="connsiteX0" fmla="*/ 0 w 146327"/>
                    <a:gd name="connsiteY0" fmla="*/ 0 h 77418"/>
                    <a:gd name="connsiteX1" fmla="*/ 146328 w 146327"/>
                    <a:gd name="connsiteY1" fmla="*/ 0 h 77418"/>
                    <a:gd name="connsiteX2" fmla="*/ 146328 w 146327"/>
                    <a:gd name="connsiteY2" fmla="*/ 77418 h 77418"/>
                    <a:gd name="connsiteX3" fmla="*/ 0 w 146327"/>
                    <a:gd name="connsiteY3" fmla="*/ 77418 h 77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6327" h="77418">
                      <a:moveTo>
                        <a:pt x="0" y="0"/>
                      </a:moveTo>
                      <a:lnTo>
                        <a:pt x="146328" y="0"/>
                      </a:lnTo>
                      <a:lnTo>
                        <a:pt x="146328" y="77418"/>
                      </a:lnTo>
                      <a:lnTo>
                        <a:pt x="0" y="7741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14" name="Freeform: Shape 4213">
                  <a:extLst>
                    <a:ext uri="{FF2B5EF4-FFF2-40B4-BE49-F238E27FC236}">
                      <a16:creationId xmlns:a16="http://schemas.microsoft.com/office/drawing/2014/main" id="{A3257D2D-7DC0-5B69-B191-7EBA97BC81B0}"/>
                    </a:ext>
                  </a:extLst>
                </p:cNvPr>
                <p:cNvSpPr/>
                <p:nvPr/>
              </p:nvSpPr>
              <p:spPr>
                <a:xfrm>
                  <a:off x="1196656" y="4017112"/>
                  <a:ext cx="160948" cy="91439"/>
                </a:xfrm>
                <a:custGeom>
                  <a:avLst/>
                  <a:gdLst>
                    <a:gd name="connsiteX0" fmla="*/ 160949 w 160948"/>
                    <a:gd name="connsiteY0" fmla="*/ 91440 h 91439"/>
                    <a:gd name="connsiteX1" fmla="*/ 0 w 160948"/>
                    <a:gd name="connsiteY1" fmla="*/ 91440 h 91439"/>
                    <a:gd name="connsiteX2" fmla="*/ 0 w 160948"/>
                    <a:gd name="connsiteY2" fmla="*/ 0 h 91439"/>
                    <a:gd name="connsiteX3" fmla="*/ 160949 w 160948"/>
                    <a:gd name="connsiteY3" fmla="*/ 0 h 91439"/>
                    <a:gd name="connsiteX4" fmla="*/ 160949 w 160948"/>
                    <a:gd name="connsiteY4" fmla="*/ 91440 h 91439"/>
                    <a:gd name="connsiteX5" fmla="*/ 14621 w 160948"/>
                    <a:gd name="connsiteY5" fmla="*/ 77418 h 91439"/>
                    <a:gd name="connsiteX6" fmla="*/ 146328 w 160948"/>
                    <a:gd name="connsiteY6" fmla="*/ 77418 h 91439"/>
                    <a:gd name="connsiteX7" fmla="*/ 146328 w 160948"/>
                    <a:gd name="connsiteY7" fmla="*/ 14141 h 91439"/>
                    <a:gd name="connsiteX8" fmla="*/ 14621 w 160948"/>
                    <a:gd name="connsiteY8" fmla="*/ 14141 h 91439"/>
                    <a:gd name="connsiteX9" fmla="*/ 14621 w 160948"/>
                    <a:gd name="connsiteY9" fmla="*/ 77418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948" h="91439">
                      <a:moveTo>
                        <a:pt x="160949" y="91440"/>
                      </a:moveTo>
                      <a:lnTo>
                        <a:pt x="0" y="91440"/>
                      </a:lnTo>
                      <a:lnTo>
                        <a:pt x="0" y="0"/>
                      </a:lnTo>
                      <a:lnTo>
                        <a:pt x="160949" y="0"/>
                      </a:lnTo>
                      <a:lnTo>
                        <a:pt x="160949" y="91440"/>
                      </a:lnTo>
                      <a:close/>
                      <a:moveTo>
                        <a:pt x="14621" y="77418"/>
                      </a:moveTo>
                      <a:lnTo>
                        <a:pt x="146328" y="77418"/>
                      </a:lnTo>
                      <a:lnTo>
                        <a:pt x="146328" y="14141"/>
                      </a:lnTo>
                      <a:lnTo>
                        <a:pt x="14621" y="14141"/>
                      </a:lnTo>
                      <a:lnTo>
                        <a:pt x="14621" y="7741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15" name="Graphic 2">
                <a:extLst>
                  <a:ext uri="{FF2B5EF4-FFF2-40B4-BE49-F238E27FC236}">
                    <a16:creationId xmlns:a16="http://schemas.microsoft.com/office/drawing/2014/main" id="{42855B93-70B5-B0E2-1EAC-37A8FD7DABCB}"/>
                  </a:ext>
                </a:extLst>
              </p:cNvPr>
              <p:cNvGrpSpPr/>
              <p:nvPr/>
            </p:nvGrpSpPr>
            <p:grpSpPr>
              <a:xfrm>
                <a:off x="1342984" y="4017112"/>
                <a:ext cx="160948" cy="91439"/>
                <a:chOff x="1342984" y="4017112"/>
                <a:chExt cx="160948" cy="91439"/>
              </a:xfrm>
              <a:solidFill>
                <a:srgbClr val="A87638"/>
              </a:solidFill>
            </p:grpSpPr>
            <p:sp>
              <p:nvSpPr>
                <p:cNvPr id="4216" name="Freeform: Shape 4215">
                  <a:extLst>
                    <a:ext uri="{FF2B5EF4-FFF2-40B4-BE49-F238E27FC236}">
                      <a16:creationId xmlns:a16="http://schemas.microsoft.com/office/drawing/2014/main" id="{3E9C44D8-8CCC-5628-E398-D214C5BDE7C1}"/>
                    </a:ext>
                  </a:extLst>
                </p:cNvPr>
                <p:cNvSpPr/>
                <p:nvPr/>
              </p:nvSpPr>
              <p:spPr>
                <a:xfrm>
                  <a:off x="1350294" y="4024182"/>
                  <a:ext cx="146327" cy="77418"/>
                </a:xfrm>
                <a:custGeom>
                  <a:avLst/>
                  <a:gdLst>
                    <a:gd name="connsiteX0" fmla="*/ 0 w 146327"/>
                    <a:gd name="connsiteY0" fmla="*/ 0 h 77418"/>
                    <a:gd name="connsiteX1" fmla="*/ 146328 w 146327"/>
                    <a:gd name="connsiteY1" fmla="*/ 0 h 77418"/>
                    <a:gd name="connsiteX2" fmla="*/ 146328 w 146327"/>
                    <a:gd name="connsiteY2" fmla="*/ 77418 h 77418"/>
                    <a:gd name="connsiteX3" fmla="*/ 0 w 146327"/>
                    <a:gd name="connsiteY3" fmla="*/ 77418 h 77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6327" h="77418">
                      <a:moveTo>
                        <a:pt x="0" y="0"/>
                      </a:moveTo>
                      <a:lnTo>
                        <a:pt x="146328" y="0"/>
                      </a:lnTo>
                      <a:lnTo>
                        <a:pt x="146328" y="77418"/>
                      </a:lnTo>
                      <a:lnTo>
                        <a:pt x="0" y="7741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17" name="Freeform: Shape 4216">
                  <a:extLst>
                    <a:ext uri="{FF2B5EF4-FFF2-40B4-BE49-F238E27FC236}">
                      <a16:creationId xmlns:a16="http://schemas.microsoft.com/office/drawing/2014/main" id="{ECB658B3-56E4-732C-3339-FB5B8A8E3F57}"/>
                    </a:ext>
                  </a:extLst>
                </p:cNvPr>
                <p:cNvSpPr/>
                <p:nvPr/>
              </p:nvSpPr>
              <p:spPr>
                <a:xfrm>
                  <a:off x="1342984" y="4017112"/>
                  <a:ext cx="160948" cy="91439"/>
                </a:xfrm>
                <a:custGeom>
                  <a:avLst/>
                  <a:gdLst>
                    <a:gd name="connsiteX0" fmla="*/ 160949 w 160948"/>
                    <a:gd name="connsiteY0" fmla="*/ 91440 h 91439"/>
                    <a:gd name="connsiteX1" fmla="*/ 0 w 160948"/>
                    <a:gd name="connsiteY1" fmla="*/ 91440 h 91439"/>
                    <a:gd name="connsiteX2" fmla="*/ 0 w 160948"/>
                    <a:gd name="connsiteY2" fmla="*/ 0 h 91439"/>
                    <a:gd name="connsiteX3" fmla="*/ 160949 w 160948"/>
                    <a:gd name="connsiteY3" fmla="*/ 0 h 91439"/>
                    <a:gd name="connsiteX4" fmla="*/ 160949 w 160948"/>
                    <a:gd name="connsiteY4" fmla="*/ 91440 h 91439"/>
                    <a:gd name="connsiteX5" fmla="*/ 14621 w 160948"/>
                    <a:gd name="connsiteY5" fmla="*/ 77418 h 91439"/>
                    <a:gd name="connsiteX6" fmla="*/ 146328 w 160948"/>
                    <a:gd name="connsiteY6" fmla="*/ 77418 h 91439"/>
                    <a:gd name="connsiteX7" fmla="*/ 146328 w 160948"/>
                    <a:gd name="connsiteY7" fmla="*/ 14141 h 91439"/>
                    <a:gd name="connsiteX8" fmla="*/ 14621 w 160948"/>
                    <a:gd name="connsiteY8" fmla="*/ 14141 h 91439"/>
                    <a:gd name="connsiteX9" fmla="*/ 14621 w 160948"/>
                    <a:gd name="connsiteY9" fmla="*/ 77418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948" h="91439">
                      <a:moveTo>
                        <a:pt x="160949" y="91440"/>
                      </a:moveTo>
                      <a:lnTo>
                        <a:pt x="0" y="91440"/>
                      </a:lnTo>
                      <a:lnTo>
                        <a:pt x="0" y="0"/>
                      </a:lnTo>
                      <a:lnTo>
                        <a:pt x="160949" y="0"/>
                      </a:lnTo>
                      <a:lnTo>
                        <a:pt x="160949" y="91440"/>
                      </a:lnTo>
                      <a:close/>
                      <a:moveTo>
                        <a:pt x="14621" y="77418"/>
                      </a:moveTo>
                      <a:lnTo>
                        <a:pt x="146328" y="77418"/>
                      </a:lnTo>
                      <a:lnTo>
                        <a:pt x="146328" y="14141"/>
                      </a:lnTo>
                      <a:lnTo>
                        <a:pt x="14621" y="14141"/>
                      </a:lnTo>
                      <a:lnTo>
                        <a:pt x="14621" y="7741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18" name="Graphic 2">
                <a:extLst>
                  <a:ext uri="{FF2B5EF4-FFF2-40B4-BE49-F238E27FC236}">
                    <a16:creationId xmlns:a16="http://schemas.microsoft.com/office/drawing/2014/main" id="{97DC172C-07B5-4EB3-A43F-DC8C1F4A923D}"/>
                  </a:ext>
                </a:extLst>
              </p:cNvPr>
              <p:cNvGrpSpPr/>
              <p:nvPr/>
            </p:nvGrpSpPr>
            <p:grpSpPr>
              <a:xfrm>
                <a:off x="1489312" y="4017112"/>
                <a:ext cx="160948" cy="91439"/>
                <a:chOff x="1489312" y="4017112"/>
                <a:chExt cx="160948" cy="91439"/>
              </a:xfrm>
              <a:solidFill>
                <a:srgbClr val="A87638"/>
              </a:solidFill>
            </p:grpSpPr>
            <p:sp>
              <p:nvSpPr>
                <p:cNvPr id="4219" name="Freeform: Shape 4218">
                  <a:extLst>
                    <a:ext uri="{FF2B5EF4-FFF2-40B4-BE49-F238E27FC236}">
                      <a16:creationId xmlns:a16="http://schemas.microsoft.com/office/drawing/2014/main" id="{C50DC16E-BF3F-F7E8-5F51-3A88548D9133}"/>
                    </a:ext>
                  </a:extLst>
                </p:cNvPr>
                <p:cNvSpPr/>
                <p:nvPr/>
              </p:nvSpPr>
              <p:spPr>
                <a:xfrm>
                  <a:off x="1496622" y="4024182"/>
                  <a:ext cx="146327" cy="77418"/>
                </a:xfrm>
                <a:custGeom>
                  <a:avLst/>
                  <a:gdLst>
                    <a:gd name="connsiteX0" fmla="*/ 0 w 146327"/>
                    <a:gd name="connsiteY0" fmla="*/ 0 h 77418"/>
                    <a:gd name="connsiteX1" fmla="*/ 146328 w 146327"/>
                    <a:gd name="connsiteY1" fmla="*/ 0 h 77418"/>
                    <a:gd name="connsiteX2" fmla="*/ 146328 w 146327"/>
                    <a:gd name="connsiteY2" fmla="*/ 77418 h 77418"/>
                    <a:gd name="connsiteX3" fmla="*/ 0 w 146327"/>
                    <a:gd name="connsiteY3" fmla="*/ 77418 h 77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6327" h="77418">
                      <a:moveTo>
                        <a:pt x="0" y="0"/>
                      </a:moveTo>
                      <a:lnTo>
                        <a:pt x="146328" y="0"/>
                      </a:lnTo>
                      <a:lnTo>
                        <a:pt x="146328" y="77418"/>
                      </a:lnTo>
                      <a:lnTo>
                        <a:pt x="0" y="7741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20" name="Freeform: Shape 4219">
                  <a:extLst>
                    <a:ext uri="{FF2B5EF4-FFF2-40B4-BE49-F238E27FC236}">
                      <a16:creationId xmlns:a16="http://schemas.microsoft.com/office/drawing/2014/main" id="{8DD13388-8628-2639-28D5-5CA83FEA1442}"/>
                    </a:ext>
                  </a:extLst>
                </p:cNvPr>
                <p:cNvSpPr/>
                <p:nvPr/>
              </p:nvSpPr>
              <p:spPr>
                <a:xfrm>
                  <a:off x="1489312" y="4017112"/>
                  <a:ext cx="160948" cy="91439"/>
                </a:xfrm>
                <a:custGeom>
                  <a:avLst/>
                  <a:gdLst>
                    <a:gd name="connsiteX0" fmla="*/ 160829 w 160948"/>
                    <a:gd name="connsiteY0" fmla="*/ 91440 h 91439"/>
                    <a:gd name="connsiteX1" fmla="*/ 0 w 160948"/>
                    <a:gd name="connsiteY1" fmla="*/ 91440 h 91439"/>
                    <a:gd name="connsiteX2" fmla="*/ 0 w 160948"/>
                    <a:gd name="connsiteY2" fmla="*/ 0 h 91439"/>
                    <a:gd name="connsiteX3" fmla="*/ 160948 w 160948"/>
                    <a:gd name="connsiteY3" fmla="*/ 0 h 91439"/>
                    <a:gd name="connsiteX4" fmla="*/ 160948 w 160948"/>
                    <a:gd name="connsiteY4" fmla="*/ 91440 h 91439"/>
                    <a:gd name="connsiteX5" fmla="*/ 14621 w 160948"/>
                    <a:gd name="connsiteY5" fmla="*/ 77418 h 91439"/>
                    <a:gd name="connsiteX6" fmla="*/ 146208 w 160948"/>
                    <a:gd name="connsiteY6" fmla="*/ 77418 h 91439"/>
                    <a:gd name="connsiteX7" fmla="*/ 146208 w 160948"/>
                    <a:gd name="connsiteY7" fmla="*/ 14141 h 91439"/>
                    <a:gd name="connsiteX8" fmla="*/ 14621 w 160948"/>
                    <a:gd name="connsiteY8" fmla="*/ 14141 h 91439"/>
                    <a:gd name="connsiteX9" fmla="*/ 14621 w 160948"/>
                    <a:gd name="connsiteY9" fmla="*/ 77418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948" h="91439">
                      <a:moveTo>
                        <a:pt x="160829" y="91440"/>
                      </a:moveTo>
                      <a:lnTo>
                        <a:pt x="0" y="91440"/>
                      </a:lnTo>
                      <a:lnTo>
                        <a:pt x="0" y="0"/>
                      </a:lnTo>
                      <a:lnTo>
                        <a:pt x="160948" y="0"/>
                      </a:lnTo>
                      <a:lnTo>
                        <a:pt x="160948" y="91440"/>
                      </a:lnTo>
                      <a:close/>
                      <a:moveTo>
                        <a:pt x="14621" y="77418"/>
                      </a:moveTo>
                      <a:lnTo>
                        <a:pt x="146208" y="77418"/>
                      </a:lnTo>
                      <a:lnTo>
                        <a:pt x="146208" y="14141"/>
                      </a:lnTo>
                      <a:lnTo>
                        <a:pt x="14621" y="14141"/>
                      </a:lnTo>
                      <a:lnTo>
                        <a:pt x="14621" y="77418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4221" name="Freeform: Shape 4220">
              <a:extLst>
                <a:ext uri="{FF2B5EF4-FFF2-40B4-BE49-F238E27FC236}">
                  <a16:creationId xmlns:a16="http://schemas.microsoft.com/office/drawing/2014/main" id="{51CE066A-3570-A6C4-A881-7594416388E7}"/>
                </a:ext>
              </a:extLst>
            </p:cNvPr>
            <p:cNvSpPr/>
            <p:nvPr/>
          </p:nvSpPr>
          <p:spPr>
            <a:xfrm>
              <a:off x="983576" y="4104117"/>
              <a:ext cx="691491" cy="272162"/>
            </a:xfrm>
            <a:custGeom>
              <a:avLst/>
              <a:gdLst>
                <a:gd name="connsiteX0" fmla="*/ 26965 w 691491"/>
                <a:gd name="connsiteY0" fmla="*/ 272162 h 272162"/>
                <a:gd name="connsiteX1" fmla="*/ 0 w 691491"/>
                <a:gd name="connsiteY1" fmla="*/ 237648 h 272162"/>
                <a:gd name="connsiteX2" fmla="*/ 345746 w 691491"/>
                <a:gd name="connsiteY2" fmla="*/ 0 h 272162"/>
                <a:gd name="connsiteX3" fmla="*/ 691491 w 691491"/>
                <a:gd name="connsiteY3" fmla="*/ 237648 h 272162"/>
                <a:gd name="connsiteX4" fmla="*/ 664407 w 691491"/>
                <a:gd name="connsiteY4" fmla="*/ 272162 h 272162"/>
                <a:gd name="connsiteX5" fmla="*/ 345746 w 691491"/>
                <a:gd name="connsiteY5" fmla="*/ 55607 h 27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1491" h="272162">
                  <a:moveTo>
                    <a:pt x="26965" y="272162"/>
                  </a:moveTo>
                  <a:lnTo>
                    <a:pt x="0" y="237648"/>
                  </a:lnTo>
                  <a:lnTo>
                    <a:pt x="345746" y="0"/>
                  </a:lnTo>
                  <a:lnTo>
                    <a:pt x="691491" y="237648"/>
                  </a:lnTo>
                  <a:lnTo>
                    <a:pt x="664407" y="272162"/>
                  </a:lnTo>
                  <a:lnTo>
                    <a:pt x="345746" y="55607"/>
                  </a:lnTo>
                  <a:close/>
                </a:path>
              </a:pathLst>
            </a:custGeom>
            <a:solidFill>
              <a:srgbClr val="CF2C08"/>
            </a:solidFill>
            <a:ln w="11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2" name="Freeform: Shape 4221">
              <a:extLst>
                <a:ext uri="{FF2B5EF4-FFF2-40B4-BE49-F238E27FC236}">
                  <a16:creationId xmlns:a16="http://schemas.microsoft.com/office/drawing/2014/main" id="{38E36D36-3321-C117-8710-A5E062920024}"/>
                </a:ext>
              </a:extLst>
            </p:cNvPr>
            <p:cNvSpPr/>
            <p:nvPr/>
          </p:nvSpPr>
          <p:spPr>
            <a:xfrm>
              <a:off x="1441734" y="4105076"/>
              <a:ext cx="116966" cy="33555"/>
            </a:xfrm>
            <a:custGeom>
              <a:avLst/>
              <a:gdLst>
                <a:gd name="connsiteX0" fmla="*/ 0 w 116966"/>
                <a:gd name="connsiteY0" fmla="*/ 0 h 33555"/>
                <a:gd name="connsiteX1" fmla="*/ 116966 w 116966"/>
                <a:gd name="connsiteY1" fmla="*/ 0 h 33555"/>
                <a:gd name="connsiteX2" fmla="*/ 116966 w 116966"/>
                <a:gd name="connsiteY2" fmla="*/ 33556 h 33555"/>
                <a:gd name="connsiteX3" fmla="*/ 0 w 116966"/>
                <a:gd name="connsiteY3" fmla="*/ 33556 h 3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966" h="33555">
                  <a:moveTo>
                    <a:pt x="0" y="0"/>
                  </a:moveTo>
                  <a:lnTo>
                    <a:pt x="116966" y="0"/>
                  </a:lnTo>
                  <a:lnTo>
                    <a:pt x="116966" y="33556"/>
                  </a:lnTo>
                  <a:lnTo>
                    <a:pt x="0" y="33556"/>
                  </a:lnTo>
                  <a:close/>
                </a:path>
              </a:pathLst>
            </a:custGeom>
            <a:solidFill>
              <a:srgbClr val="1F1F1F"/>
            </a:solidFill>
            <a:ln w="11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3" name="Freeform: Shape 4222">
              <a:extLst>
                <a:ext uri="{FF2B5EF4-FFF2-40B4-BE49-F238E27FC236}">
                  <a16:creationId xmlns:a16="http://schemas.microsoft.com/office/drawing/2014/main" id="{0329D056-226F-406F-D646-7ACB026DA9BD}"/>
                </a:ext>
              </a:extLst>
            </p:cNvPr>
            <p:cNvSpPr/>
            <p:nvPr/>
          </p:nvSpPr>
          <p:spPr>
            <a:xfrm>
              <a:off x="1027199" y="4770801"/>
              <a:ext cx="604246" cy="50573"/>
            </a:xfrm>
            <a:custGeom>
              <a:avLst/>
              <a:gdLst>
                <a:gd name="connsiteX0" fmla="*/ 0 w 604246"/>
                <a:gd name="connsiteY0" fmla="*/ 0 h 50573"/>
                <a:gd name="connsiteX1" fmla="*/ 604246 w 604246"/>
                <a:gd name="connsiteY1" fmla="*/ 0 h 50573"/>
                <a:gd name="connsiteX2" fmla="*/ 604246 w 604246"/>
                <a:gd name="connsiteY2" fmla="*/ 50573 h 50573"/>
                <a:gd name="connsiteX3" fmla="*/ 0 w 604246"/>
                <a:gd name="connsiteY3" fmla="*/ 50573 h 50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4246" h="50573">
                  <a:moveTo>
                    <a:pt x="0" y="0"/>
                  </a:moveTo>
                  <a:lnTo>
                    <a:pt x="604246" y="0"/>
                  </a:lnTo>
                  <a:lnTo>
                    <a:pt x="604246" y="50573"/>
                  </a:lnTo>
                  <a:lnTo>
                    <a:pt x="0" y="50573"/>
                  </a:lnTo>
                  <a:close/>
                </a:path>
              </a:pathLst>
            </a:custGeom>
            <a:solidFill>
              <a:srgbClr val="1F1F1F"/>
            </a:solidFill>
            <a:ln w="11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224" name="Graphic 2">
              <a:extLst>
                <a:ext uri="{FF2B5EF4-FFF2-40B4-BE49-F238E27FC236}">
                  <a16:creationId xmlns:a16="http://schemas.microsoft.com/office/drawing/2014/main" id="{E821EB1D-C9E3-7E57-B720-70A537303B1C}"/>
                </a:ext>
              </a:extLst>
            </p:cNvPr>
            <p:cNvGrpSpPr/>
            <p:nvPr/>
          </p:nvGrpSpPr>
          <p:grpSpPr>
            <a:xfrm>
              <a:off x="1260173" y="4230551"/>
              <a:ext cx="138058" cy="138058"/>
              <a:chOff x="1260173" y="4230551"/>
              <a:chExt cx="138058" cy="138058"/>
            </a:xfrm>
          </p:grpSpPr>
          <p:sp>
            <p:nvSpPr>
              <p:cNvPr id="4225" name="Freeform: Shape 4224">
                <a:extLst>
                  <a:ext uri="{FF2B5EF4-FFF2-40B4-BE49-F238E27FC236}">
                    <a16:creationId xmlns:a16="http://schemas.microsoft.com/office/drawing/2014/main" id="{F7887E30-C0DD-CE7D-A291-3C292D742775}"/>
                  </a:ext>
                </a:extLst>
              </p:cNvPr>
              <p:cNvSpPr/>
              <p:nvPr/>
            </p:nvSpPr>
            <p:spPr>
              <a:xfrm>
                <a:off x="1260173" y="4230551"/>
                <a:ext cx="138058" cy="138058"/>
              </a:xfrm>
              <a:custGeom>
                <a:avLst/>
                <a:gdLst>
                  <a:gd name="connsiteX0" fmla="*/ 138059 w 138058"/>
                  <a:gd name="connsiteY0" fmla="*/ 69029 h 138058"/>
                  <a:gd name="connsiteX1" fmla="*/ 69029 w 138058"/>
                  <a:gd name="connsiteY1" fmla="*/ 138059 h 138058"/>
                  <a:gd name="connsiteX2" fmla="*/ 0 w 138058"/>
                  <a:gd name="connsiteY2" fmla="*/ 69029 h 138058"/>
                  <a:gd name="connsiteX3" fmla="*/ 69029 w 138058"/>
                  <a:gd name="connsiteY3" fmla="*/ 0 h 138058"/>
                  <a:gd name="connsiteX4" fmla="*/ 138059 w 138058"/>
                  <a:gd name="connsiteY4" fmla="*/ 69029 h 138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058" h="138058">
                    <a:moveTo>
                      <a:pt x="138059" y="69029"/>
                    </a:moveTo>
                    <a:cubicBezTo>
                      <a:pt x="138059" y="107139"/>
                      <a:pt x="107139" y="138059"/>
                      <a:pt x="69029" y="138059"/>
                    </a:cubicBezTo>
                    <a:cubicBezTo>
                      <a:pt x="30919" y="138059"/>
                      <a:pt x="0" y="107139"/>
                      <a:pt x="0" y="69029"/>
                    </a:cubicBezTo>
                    <a:cubicBezTo>
                      <a:pt x="0" y="30919"/>
                      <a:pt x="30919" y="0"/>
                      <a:pt x="69029" y="0"/>
                    </a:cubicBezTo>
                    <a:cubicBezTo>
                      <a:pt x="107259" y="0"/>
                      <a:pt x="138059" y="30919"/>
                      <a:pt x="138059" y="69029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26" name="Freeform: Shape 4225">
                <a:extLst>
                  <a:ext uri="{FF2B5EF4-FFF2-40B4-BE49-F238E27FC236}">
                    <a16:creationId xmlns:a16="http://schemas.microsoft.com/office/drawing/2014/main" id="{B0AC31E6-5284-182D-7798-A51B7C4FE7B1}"/>
                  </a:ext>
                </a:extLst>
              </p:cNvPr>
              <p:cNvSpPr/>
              <p:nvPr/>
            </p:nvSpPr>
            <p:spPr>
              <a:xfrm>
                <a:off x="1274314" y="4244692"/>
                <a:ext cx="109775" cy="109775"/>
              </a:xfrm>
              <a:custGeom>
                <a:avLst/>
                <a:gdLst>
                  <a:gd name="connsiteX0" fmla="*/ 109776 w 109775"/>
                  <a:gd name="connsiteY0" fmla="*/ 54888 h 109775"/>
                  <a:gd name="connsiteX1" fmla="*/ 54888 w 109775"/>
                  <a:gd name="connsiteY1" fmla="*/ 109776 h 109775"/>
                  <a:gd name="connsiteX2" fmla="*/ 0 w 109775"/>
                  <a:gd name="connsiteY2" fmla="*/ 54888 h 109775"/>
                  <a:gd name="connsiteX3" fmla="*/ 54888 w 109775"/>
                  <a:gd name="connsiteY3" fmla="*/ 0 h 109775"/>
                  <a:gd name="connsiteX4" fmla="*/ 109776 w 109775"/>
                  <a:gd name="connsiteY4" fmla="*/ 54888 h 109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775" h="109775">
                    <a:moveTo>
                      <a:pt x="109776" y="54888"/>
                    </a:moveTo>
                    <a:cubicBezTo>
                      <a:pt x="109776" y="85208"/>
                      <a:pt x="85208" y="109776"/>
                      <a:pt x="54888" y="109776"/>
                    </a:cubicBezTo>
                    <a:cubicBezTo>
                      <a:pt x="24568" y="109776"/>
                      <a:pt x="0" y="85208"/>
                      <a:pt x="0" y="54888"/>
                    </a:cubicBezTo>
                    <a:cubicBezTo>
                      <a:pt x="0" y="24568"/>
                      <a:pt x="24568" y="0"/>
                      <a:pt x="54888" y="0"/>
                    </a:cubicBezTo>
                    <a:cubicBezTo>
                      <a:pt x="85208" y="0"/>
                      <a:pt x="109776" y="24688"/>
                      <a:pt x="109776" y="54888"/>
                    </a:cubicBez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27" name="Freeform: Shape 4226">
                <a:extLst>
                  <a:ext uri="{FF2B5EF4-FFF2-40B4-BE49-F238E27FC236}">
                    <a16:creationId xmlns:a16="http://schemas.microsoft.com/office/drawing/2014/main" id="{36725917-B1D9-8C92-05FD-4CFE12ECE9E1}"/>
                  </a:ext>
                </a:extLst>
              </p:cNvPr>
              <p:cNvSpPr/>
              <p:nvPr/>
            </p:nvSpPr>
            <p:spPr>
              <a:xfrm>
                <a:off x="1306192" y="4276571"/>
                <a:ext cx="77418" cy="77538"/>
              </a:xfrm>
              <a:custGeom>
                <a:avLst/>
                <a:gdLst>
                  <a:gd name="connsiteX0" fmla="*/ 72744 w 77418"/>
                  <a:gd name="connsiteY0" fmla="*/ 0 h 77538"/>
                  <a:gd name="connsiteX1" fmla="*/ 0 w 77418"/>
                  <a:gd name="connsiteY1" fmla="*/ 72745 h 77538"/>
                  <a:gd name="connsiteX2" fmla="*/ 18216 w 77418"/>
                  <a:gd name="connsiteY2" fmla="*/ 77538 h 77538"/>
                  <a:gd name="connsiteX3" fmla="*/ 77418 w 77418"/>
                  <a:gd name="connsiteY3" fmla="*/ 18336 h 77538"/>
                  <a:gd name="connsiteX4" fmla="*/ 72744 w 77418"/>
                  <a:gd name="connsiteY4" fmla="*/ 0 h 77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418" h="77538">
                    <a:moveTo>
                      <a:pt x="72744" y="0"/>
                    </a:moveTo>
                    <a:lnTo>
                      <a:pt x="0" y="72745"/>
                    </a:lnTo>
                    <a:cubicBezTo>
                      <a:pt x="5633" y="75381"/>
                      <a:pt x="11745" y="76939"/>
                      <a:pt x="18216" y="77538"/>
                    </a:cubicBezTo>
                    <a:lnTo>
                      <a:pt x="77418" y="18336"/>
                    </a:lnTo>
                    <a:cubicBezTo>
                      <a:pt x="76939" y="11745"/>
                      <a:pt x="75381" y="5633"/>
                      <a:pt x="72744" y="0"/>
                    </a:cubicBezTo>
                    <a:close/>
                  </a:path>
                </a:pathLst>
              </a:custGeom>
              <a:solidFill>
                <a:srgbClr val="5CCCBA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28" name="Freeform: Shape 4227">
                <a:extLst>
                  <a:ext uri="{FF2B5EF4-FFF2-40B4-BE49-F238E27FC236}">
                    <a16:creationId xmlns:a16="http://schemas.microsoft.com/office/drawing/2014/main" id="{A3F32A27-0DAE-0E99-B924-F3F624EC4E07}"/>
                  </a:ext>
                </a:extLst>
              </p:cNvPr>
              <p:cNvSpPr/>
              <p:nvPr/>
            </p:nvSpPr>
            <p:spPr>
              <a:xfrm>
                <a:off x="1274913" y="4245172"/>
                <a:ext cx="69628" cy="69628"/>
              </a:xfrm>
              <a:custGeom>
                <a:avLst/>
                <a:gdLst>
                  <a:gd name="connsiteX0" fmla="*/ 1917 w 69628"/>
                  <a:gd name="connsiteY0" fmla="*/ 69628 h 69628"/>
                  <a:gd name="connsiteX1" fmla="*/ 69629 w 69628"/>
                  <a:gd name="connsiteY1" fmla="*/ 1918 h 69628"/>
                  <a:gd name="connsiteX2" fmla="*/ 58843 w 69628"/>
                  <a:gd name="connsiteY2" fmla="*/ 0 h 69628"/>
                  <a:gd name="connsiteX3" fmla="*/ 0 w 69628"/>
                  <a:gd name="connsiteY3" fmla="*/ 58843 h 69628"/>
                  <a:gd name="connsiteX4" fmla="*/ 1917 w 69628"/>
                  <a:gd name="connsiteY4" fmla="*/ 69628 h 69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628" h="69628">
                    <a:moveTo>
                      <a:pt x="1917" y="69628"/>
                    </a:moveTo>
                    <a:lnTo>
                      <a:pt x="69629" y="1918"/>
                    </a:lnTo>
                    <a:cubicBezTo>
                      <a:pt x="66153" y="959"/>
                      <a:pt x="62558" y="240"/>
                      <a:pt x="58843" y="0"/>
                    </a:cubicBezTo>
                    <a:lnTo>
                      <a:pt x="0" y="58843"/>
                    </a:lnTo>
                    <a:cubicBezTo>
                      <a:pt x="240" y="62558"/>
                      <a:pt x="839" y="66153"/>
                      <a:pt x="1917" y="69628"/>
                    </a:cubicBezTo>
                    <a:close/>
                  </a:path>
                </a:pathLst>
              </a:custGeom>
              <a:solidFill>
                <a:srgbClr val="5CCCBA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29" name="Freeform: Shape 4228">
                <a:extLst>
                  <a:ext uri="{FF2B5EF4-FFF2-40B4-BE49-F238E27FC236}">
                    <a16:creationId xmlns:a16="http://schemas.microsoft.com/office/drawing/2014/main" id="{73FD629A-3B33-D08F-9951-C4483611EE48}"/>
                  </a:ext>
                </a:extLst>
              </p:cNvPr>
              <p:cNvSpPr/>
              <p:nvPr/>
            </p:nvSpPr>
            <p:spPr>
              <a:xfrm>
                <a:off x="1283182" y="4253082"/>
                <a:ext cx="93117" cy="93117"/>
              </a:xfrm>
              <a:custGeom>
                <a:avLst/>
                <a:gdLst>
                  <a:gd name="connsiteX0" fmla="*/ 93118 w 93117"/>
                  <a:gd name="connsiteY0" fmla="*/ 85328 h 93117"/>
                  <a:gd name="connsiteX1" fmla="*/ 54289 w 93117"/>
                  <a:gd name="connsiteY1" fmla="*/ 46499 h 93117"/>
                  <a:gd name="connsiteX2" fmla="*/ 92998 w 93117"/>
                  <a:gd name="connsiteY2" fmla="*/ 7670 h 93117"/>
                  <a:gd name="connsiteX3" fmla="*/ 85328 w 93117"/>
                  <a:gd name="connsiteY3" fmla="*/ 0 h 93117"/>
                  <a:gd name="connsiteX4" fmla="*/ 46499 w 93117"/>
                  <a:gd name="connsiteY4" fmla="*/ 38709 h 93117"/>
                  <a:gd name="connsiteX5" fmla="*/ 7670 w 93117"/>
                  <a:gd name="connsiteY5" fmla="*/ 0 h 93117"/>
                  <a:gd name="connsiteX6" fmla="*/ 0 w 93117"/>
                  <a:gd name="connsiteY6" fmla="*/ 7670 h 93117"/>
                  <a:gd name="connsiteX7" fmla="*/ 38709 w 93117"/>
                  <a:gd name="connsiteY7" fmla="*/ 46499 h 93117"/>
                  <a:gd name="connsiteX8" fmla="*/ 0 w 93117"/>
                  <a:gd name="connsiteY8" fmla="*/ 85328 h 93117"/>
                  <a:gd name="connsiteX9" fmla="*/ 7670 w 93117"/>
                  <a:gd name="connsiteY9" fmla="*/ 93118 h 93117"/>
                  <a:gd name="connsiteX10" fmla="*/ 46499 w 93117"/>
                  <a:gd name="connsiteY10" fmla="*/ 54289 h 93117"/>
                  <a:gd name="connsiteX11" fmla="*/ 85328 w 93117"/>
                  <a:gd name="connsiteY11" fmla="*/ 93118 h 93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3117" h="93117">
                    <a:moveTo>
                      <a:pt x="93118" y="85328"/>
                    </a:moveTo>
                    <a:lnTo>
                      <a:pt x="54289" y="46499"/>
                    </a:lnTo>
                    <a:lnTo>
                      <a:pt x="92998" y="7670"/>
                    </a:lnTo>
                    <a:lnTo>
                      <a:pt x="85328" y="0"/>
                    </a:lnTo>
                    <a:lnTo>
                      <a:pt x="46499" y="38709"/>
                    </a:lnTo>
                    <a:lnTo>
                      <a:pt x="7670" y="0"/>
                    </a:lnTo>
                    <a:lnTo>
                      <a:pt x="0" y="7670"/>
                    </a:lnTo>
                    <a:lnTo>
                      <a:pt x="38709" y="46499"/>
                    </a:lnTo>
                    <a:lnTo>
                      <a:pt x="0" y="85328"/>
                    </a:lnTo>
                    <a:lnTo>
                      <a:pt x="7670" y="93118"/>
                    </a:lnTo>
                    <a:lnTo>
                      <a:pt x="46499" y="54289"/>
                    </a:lnTo>
                    <a:lnTo>
                      <a:pt x="85328" y="93118"/>
                    </a:lnTo>
                    <a:close/>
                  </a:path>
                </a:pathLst>
              </a:custGeom>
              <a:solidFill>
                <a:srgbClr val="FFFFFF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230" name="Freeform: Shape 4229">
              <a:extLst>
                <a:ext uri="{FF2B5EF4-FFF2-40B4-BE49-F238E27FC236}">
                  <a16:creationId xmlns:a16="http://schemas.microsoft.com/office/drawing/2014/main" id="{0B97CF61-18F0-FEBF-7782-9D71771238EF}"/>
                </a:ext>
              </a:extLst>
            </p:cNvPr>
            <p:cNvSpPr/>
            <p:nvPr/>
          </p:nvSpPr>
          <p:spPr>
            <a:xfrm>
              <a:off x="1115643" y="4418464"/>
              <a:ext cx="81612" cy="297089"/>
            </a:xfrm>
            <a:custGeom>
              <a:avLst/>
              <a:gdLst>
                <a:gd name="connsiteX0" fmla="*/ 0 w 81612"/>
                <a:gd name="connsiteY0" fmla="*/ 0 h 297089"/>
                <a:gd name="connsiteX1" fmla="*/ 81613 w 81612"/>
                <a:gd name="connsiteY1" fmla="*/ 0 h 297089"/>
                <a:gd name="connsiteX2" fmla="*/ 81613 w 81612"/>
                <a:gd name="connsiteY2" fmla="*/ 297090 h 297089"/>
                <a:gd name="connsiteX3" fmla="*/ 0 w 81612"/>
                <a:gd name="connsiteY3" fmla="*/ 297090 h 297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612" h="297089">
                  <a:moveTo>
                    <a:pt x="0" y="0"/>
                  </a:moveTo>
                  <a:lnTo>
                    <a:pt x="81613" y="0"/>
                  </a:lnTo>
                  <a:lnTo>
                    <a:pt x="81613" y="297090"/>
                  </a:lnTo>
                  <a:lnTo>
                    <a:pt x="0" y="297090"/>
                  </a:lnTo>
                  <a:close/>
                </a:path>
              </a:pathLst>
            </a:custGeom>
            <a:solidFill>
              <a:srgbClr val="FFFFFF"/>
            </a:solidFill>
            <a:ln w="11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1" name="Freeform: Shape 4230">
              <a:extLst>
                <a:ext uri="{FF2B5EF4-FFF2-40B4-BE49-F238E27FC236}">
                  <a16:creationId xmlns:a16="http://schemas.microsoft.com/office/drawing/2014/main" id="{7C7AB4AE-05AE-EB67-D0AF-9E3A50D6D7A1}"/>
                </a:ext>
              </a:extLst>
            </p:cNvPr>
            <p:cNvSpPr/>
            <p:nvPr/>
          </p:nvSpPr>
          <p:spPr>
            <a:xfrm>
              <a:off x="1269640" y="4471315"/>
              <a:ext cx="119363" cy="85327"/>
            </a:xfrm>
            <a:custGeom>
              <a:avLst/>
              <a:gdLst>
                <a:gd name="connsiteX0" fmla="*/ 0 w 119363"/>
                <a:gd name="connsiteY0" fmla="*/ 0 h 85327"/>
                <a:gd name="connsiteX1" fmla="*/ 119363 w 119363"/>
                <a:gd name="connsiteY1" fmla="*/ 0 h 85327"/>
                <a:gd name="connsiteX2" fmla="*/ 119363 w 119363"/>
                <a:gd name="connsiteY2" fmla="*/ 85328 h 85327"/>
                <a:gd name="connsiteX3" fmla="*/ 0 w 119363"/>
                <a:gd name="connsiteY3" fmla="*/ 85328 h 8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363" h="85327">
                  <a:moveTo>
                    <a:pt x="0" y="0"/>
                  </a:moveTo>
                  <a:lnTo>
                    <a:pt x="119363" y="0"/>
                  </a:lnTo>
                  <a:lnTo>
                    <a:pt x="119363" y="85328"/>
                  </a:lnTo>
                  <a:lnTo>
                    <a:pt x="0" y="85328"/>
                  </a:lnTo>
                  <a:close/>
                </a:path>
              </a:pathLst>
            </a:custGeom>
            <a:solidFill>
              <a:srgbClr val="C1D4E0"/>
            </a:solidFill>
            <a:ln w="11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2" name="Freeform: Shape 4231">
              <a:extLst>
                <a:ext uri="{FF2B5EF4-FFF2-40B4-BE49-F238E27FC236}">
                  <a16:creationId xmlns:a16="http://schemas.microsoft.com/office/drawing/2014/main" id="{801C3BD3-2E91-57ED-0743-9AD0E263E835}"/>
                </a:ext>
              </a:extLst>
            </p:cNvPr>
            <p:cNvSpPr/>
            <p:nvPr/>
          </p:nvSpPr>
          <p:spPr>
            <a:xfrm>
              <a:off x="1269640" y="4579532"/>
              <a:ext cx="119363" cy="85327"/>
            </a:xfrm>
            <a:custGeom>
              <a:avLst/>
              <a:gdLst>
                <a:gd name="connsiteX0" fmla="*/ 0 w 119363"/>
                <a:gd name="connsiteY0" fmla="*/ 0 h 85327"/>
                <a:gd name="connsiteX1" fmla="*/ 119363 w 119363"/>
                <a:gd name="connsiteY1" fmla="*/ 0 h 85327"/>
                <a:gd name="connsiteX2" fmla="*/ 119363 w 119363"/>
                <a:gd name="connsiteY2" fmla="*/ 85328 h 85327"/>
                <a:gd name="connsiteX3" fmla="*/ 0 w 119363"/>
                <a:gd name="connsiteY3" fmla="*/ 85328 h 8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363" h="85327">
                  <a:moveTo>
                    <a:pt x="0" y="0"/>
                  </a:moveTo>
                  <a:lnTo>
                    <a:pt x="119363" y="0"/>
                  </a:lnTo>
                  <a:lnTo>
                    <a:pt x="119363" y="85328"/>
                  </a:lnTo>
                  <a:lnTo>
                    <a:pt x="0" y="85328"/>
                  </a:lnTo>
                  <a:close/>
                </a:path>
              </a:pathLst>
            </a:custGeom>
            <a:solidFill>
              <a:srgbClr val="C1D4E0"/>
            </a:solidFill>
            <a:ln w="11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233" name="Graphic 2">
              <a:extLst>
                <a:ext uri="{FF2B5EF4-FFF2-40B4-BE49-F238E27FC236}">
                  <a16:creationId xmlns:a16="http://schemas.microsoft.com/office/drawing/2014/main" id="{105EB8A3-DC78-A87F-1C13-94FA210701E3}"/>
                </a:ext>
              </a:extLst>
            </p:cNvPr>
            <p:cNvGrpSpPr/>
            <p:nvPr/>
          </p:nvGrpSpPr>
          <p:grpSpPr>
            <a:xfrm>
              <a:off x="1126668" y="4418464"/>
              <a:ext cx="416213" cy="297089"/>
              <a:chOff x="1126668" y="4418464"/>
              <a:chExt cx="416213" cy="297089"/>
            </a:xfrm>
          </p:grpSpPr>
          <p:grpSp>
            <p:nvGrpSpPr>
              <p:cNvPr id="4234" name="Graphic 2">
                <a:extLst>
                  <a:ext uri="{FF2B5EF4-FFF2-40B4-BE49-F238E27FC236}">
                    <a16:creationId xmlns:a16="http://schemas.microsoft.com/office/drawing/2014/main" id="{0EF0DB76-0B04-2FCD-9245-2731486D2CCA}"/>
                  </a:ext>
                </a:extLst>
              </p:cNvPr>
              <p:cNvGrpSpPr/>
              <p:nvPr/>
            </p:nvGrpSpPr>
            <p:grpSpPr>
              <a:xfrm>
                <a:off x="1126668" y="4430928"/>
                <a:ext cx="59681" cy="272282"/>
                <a:chOff x="1126668" y="4430928"/>
                <a:chExt cx="59681" cy="272282"/>
              </a:xfrm>
              <a:solidFill>
                <a:srgbClr val="3CB09D"/>
              </a:solidFill>
            </p:grpSpPr>
            <p:sp>
              <p:nvSpPr>
                <p:cNvPr id="4235" name="Freeform: Shape 4234">
                  <a:extLst>
                    <a:ext uri="{FF2B5EF4-FFF2-40B4-BE49-F238E27FC236}">
                      <a16:creationId xmlns:a16="http://schemas.microsoft.com/office/drawing/2014/main" id="{981B6033-4D59-E261-9BD0-E37F2AA7A428}"/>
                    </a:ext>
                  </a:extLst>
                </p:cNvPr>
                <p:cNvSpPr/>
                <p:nvPr/>
              </p:nvSpPr>
              <p:spPr>
                <a:xfrm>
                  <a:off x="1126668" y="4622196"/>
                  <a:ext cx="59681" cy="81013"/>
                </a:xfrm>
                <a:custGeom>
                  <a:avLst/>
                  <a:gdLst>
                    <a:gd name="connsiteX0" fmla="*/ 0 w 59681"/>
                    <a:gd name="connsiteY0" fmla="*/ 0 h 81013"/>
                    <a:gd name="connsiteX1" fmla="*/ 59682 w 59681"/>
                    <a:gd name="connsiteY1" fmla="*/ 0 h 81013"/>
                    <a:gd name="connsiteX2" fmla="*/ 59682 w 59681"/>
                    <a:gd name="connsiteY2" fmla="*/ 81014 h 81013"/>
                    <a:gd name="connsiteX3" fmla="*/ 0 w 59681"/>
                    <a:gd name="connsiteY3" fmla="*/ 81014 h 81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681" h="81013">
                      <a:moveTo>
                        <a:pt x="0" y="0"/>
                      </a:moveTo>
                      <a:lnTo>
                        <a:pt x="59682" y="0"/>
                      </a:lnTo>
                      <a:lnTo>
                        <a:pt x="59682" y="81014"/>
                      </a:lnTo>
                      <a:lnTo>
                        <a:pt x="0" y="81014"/>
                      </a:lnTo>
                      <a:close/>
                    </a:path>
                  </a:pathLst>
                </a:custGeom>
                <a:solidFill>
                  <a:srgbClr val="3CB09D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36" name="Freeform: Shape 4235">
                  <a:extLst>
                    <a:ext uri="{FF2B5EF4-FFF2-40B4-BE49-F238E27FC236}">
                      <a16:creationId xmlns:a16="http://schemas.microsoft.com/office/drawing/2014/main" id="{462287FC-82C7-0375-1D0D-A9CFAABBAD70}"/>
                    </a:ext>
                  </a:extLst>
                </p:cNvPr>
                <p:cNvSpPr/>
                <p:nvPr/>
              </p:nvSpPr>
              <p:spPr>
                <a:xfrm>
                  <a:off x="1126668" y="4526562"/>
                  <a:ext cx="59681" cy="81013"/>
                </a:xfrm>
                <a:custGeom>
                  <a:avLst/>
                  <a:gdLst>
                    <a:gd name="connsiteX0" fmla="*/ 0 w 59681"/>
                    <a:gd name="connsiteY0" fmla="*/ 0 h 81013"/>
                    <a:gd name="connsiteX1" fmla="*/ 59682 w 59681"/>
                    <a:gd name="connsiteY1" fmla="*/ 0 h 81013"/>
                    <a:gd name="connsiteX2" fmla="*/ 59682 w 59681"/>
                    <a:gd name="connsiteY2" fmla="*/ 81013 h 81013"/>
                    <a:gd name="connsiteX3" fmla="*/ 0 w 59681"/>
                    <a:gd name="connsiteY3" fmla="*/ 81013 h 81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681" h="81013">
                      <a:moveTo>
                        <a:pt x="0" y="0"/>
                      </a:moveTo>
                      <a:lnTo>
                        <a:pt x="59682" y="0"/>
                      </a:lnTo>
                      <a:lnTo>
                        <a:pt x="59682" y="81013"/>
                      </a:lnTo>
                      <a:lnTo>
                        <a:pt x="0" y="81013"/>
                      </a:lnTo>
                      <a:close/>
                    </a:path>
                  </a:pathLst>
                </a:custGeom>
                <a:solidFill>
                  <a:srgbClr val="3CB09D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37" name="Freeform: Shape 4236">
                  <a:extLst>
                    <a:ext uri="{FF2B5EF4-FFF2-40B4-BE49-F238E27FC236}">
                      <a16:creationId xmlns:a16="http://schemas.microsoft.com/office/drawing/2014/main" id="{1F381F9B-2260-DCC5-A432-67FD6E0DC3E2}"/>
                    </a:ext>
                  </a:extLst>
                </p:cNvPr>
                <p:cNvSpPr/>
                <p:nvPr/>
              </p:nvSpPr>
              <p:spPr>
                <a:xfrm>
                  <a:off x="1126668" y="4430928"/>
                  <a:ext cx="59681" cy="81013"/>
                </a:xfrm>
                <a:custGeom>
                  <a:avLst/>
                  <a:gdLst>
                    <a:gd name="connsiteX0" fmla="*/ 0 w 59681"/>
                    <a:gd name="connsiteY0" fmla="*/ 0 h 81013"/>
                    <a:gd name="connsiteX1" fmla="*/ 59682 w 59681"/>
                    <a:gd name="connsiteY1" fmla="*/ 0 h 81013"/>
                    <a:gd name="connsiteX2" fmla="*/ 59682 w 59681"/>
                    <a:gd name="connsiteY2" fmla="*/ 81014 h 81013"/>
                    <a:gd name="connsiteX3" fmla="*/ 0 w 59681"/>
                    <a:gd name="connsiteY3" fmla="*/ 81014 h 81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681" h="81013">
                      <a:moveTo>
                        <a:pt x="0" y="0"/>
                      </a:moveTo>
                      <a:lnTo>
                        <a:pt x="59682" y="0"/>
                      </a:lnTo>
                      <a:lnTo>
                        <a:pt x="59682" y="81014"/>
                      </a:lnTo>
                      <a:lnTo>
                        <a:pt x="0" y="81014"/>
                      </a:lnTo>
                      <a:close/>
                    </a:path>
                  </a:pathLst>
                </a:custGeom>
                <a:solidFill>
                  <a:srgbClr val="3CB09D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38" name="Graphic 2">
                <a:extLst>
                  <a:ext uri="{FF2B5EF4-FFF2-40B4-BE49-F238E27FC236}">
                    <a16:creationId xmlns:a16="http://schemas.microsoft.com/office/drawing/2014/main" id="{66ACDA31-F8B7-A433-2EF5-D365CEDB5CA5}"/>
                  </a:ext>
                </a:extLst>
              </p:cNvPr>
              <p:cNvGrpSpPr/>
              <p:nvPr/>
            </p:nvGrpSpPr>
            <p:grpSpPr>
              <a:xfrm>
                <a:off x="1461268" y="4418464"/>
                <a:ext cx="81612" cy="297089"/>
                <a:chOff x="1461268" y="4418464"/>
                <a:chExt cx="81612" cy="297089"/>
              </a:xfrm>
            </p:grpSpPr>
            <p:sp>
              <p:nvSpPr>
                <p:cNvPr id="4239" name="Freeform: Shape 4238">
                  <a:extLst>
                    <a:ext uri="{FF2B5EF4-FFF2-40B4-BE49-F238E27FC236}">
                      <a16:creationId xmlns:a16="http://schemas.microsoft.com/office/drawing/2014/main" id="{3335D663-AEDE-E132-E7EF-C6D20FB7969F}"/>
                    </a:ext>
                  </a:extLst>
                </p:cNvPr>
                <p:cNvSpPr/>
                <p:nvPr/>
              </p:nvSpPr>
              <p:spPr>
                <a:xfrm>
                  <a:off x="1461268" y="4418464"/>
                  <a:ext cx="81612" cy="297089"/>
                </a:xfrm>
                <a:custGeom>
                  <a:avLst/>
                  <a:gdLst>
                    <a:gd name="connsiteX0" fmla="*/ 0 w 81612"/>
                    <a:gd name="connsiteY0" fmla="*/ 0 h 297089"/>
                    <a:gd name="connsiteX1" fmla="*/ 81613 w 81612"/>
                    <a:gd name="connsiteY1" fmla="*/ 0 h 297089"/>
                    <a:gd name="connsiteX2" fmla="*/ 81613 w 81612"/>
                    <a:gd name="connsiteY2" fmla="*/ 297090 h 297089"/>
                    <a:gd name="connsiteX3" fmla="*/ 0 w 81612"/>
                    <a:gd name="connsiteY3" fmla="*/ 297090 h 297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1612" h="297089">
                      <a:moveTo>
                        <a:pt x="0" y="0"/>
                      </a:moveTo>
                      <a:lnTo>
                        <a:pt x="81613" y="0"/>
                      </a:lnTo>
                      <a:lnTo>
                        <a:pt x="81613" y="297090"/>
                      </a:lnTo>
                      <a:lnTo>
                        <a:pt x="0" y="29709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4240" name="Graphic 2">
                  <a:extLst>
                    <a:ext uri="{FF2B5EF4-FFF2-40B4-BE49-F238E27FC236}">
                      <a16:creationId xmlns:a16="http://schemas.microsoft.com/office/drawing/2014/main" id="{67FB5AA0-4786-768E-7923-5D98FDDC6739}"/>
                    </a:ext>
                  </a:extLst>
                </p:cNvPr>
                <p:cNvGrpSpPr/>
                <p:nvPr/>
              </p:nvGrpSpPr>
              <p:grpSpPr>
                <a:xfrm>
                  <a:off x="1472174" y="4430928"/>
                  <a:ext cx="59681" cy="272282"/>
                  <a:chOff x="1472174" y="4430928"/>
                  <a:chExt cx="59681" cy="272282"/>
                </a:xfrm>
                <a:solidFill>
                  <a:srgbClr val="3CB09D"/>
                </a:solidFill>
              </p:grpSpPr>
              <p:sp>
                <p:nvSpPr>
                  <p:cNvPr id="4241" name="Freeform: Shape 4240">
                    <a:extLst>
                      <a:ext uri="{FF2B5EF4-FFF2-40B4-BE49-F238E27FC236}">
                        <a16:creationId xmlns:a16="http://schemas.microsoft.com/office/drawing/2014/main" id="{F3430D8E-C0B9-6FDB-6AD9-3BDAFA74452D}"/>
                      </a:ext>
                    </a:extLst>
                  </p:cNvPr>
                  <p:cNvSpPr/>
                  <p:nvPr/>
                </p:nvSpPr>
                <p:spPr>
                  <a:xfrm>
                    <a:off x="1472174" y="4622196"/>
                    <a:ext cx="59681" cy="81013"/>
                  </a:xfrm>
                  <a:custGeom>
                    <a:avLst/>
                    <a:gdLst>
                      <a:gd name="connsiteX0" fmla="*/ 0 w 59681"/>
                      <a:gd name="connsiteY0" fmla="*/ 0 h 81013"/>
                      <a:gd name="connsiteX1" fmla="*/ 59682 w 59681"/>
                      <a:gd name="connsiteY1" fmla="*/ 0 h 81013"/>
                      <a:gd name="connsiteX2" fmla="*/ 59682 w 59681"/>
                      <a:gd name="connsiteY2" fmla="*/ 81014 h 81013"/>
                      <a:gd name="connsiteX3" fmla="*/ 0 w 59681"/>
                      <a:gd name="connsiteY3" fmla="*/ 81014 h 81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681" h="81013">
                        <a:moveTo>
                          <a:pt x="0" y="0"/>
                        </a:moveTo>
                        <a:lnTo>
                          <a:pt x="59682" y="0"/>
                        </a:lnTo>
                        <a:lnTo>
                          <a:pt x="59682" y="81014"/>
                        </a:lnTo>
                        <a:lnTo>
                          <a:pt x="0" y="81014"/>
                        </a:lnTo>
                        <a:close/>
                      </a:path>
                    </a:pathLst>
                  </a:custGeom>
                  <a:solidFill>
                    <a:srgbClr val="3CB09D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42" name="Freeform: Shape 4241">
                    <a:extLst>
                      <a:ext uri="{FF2B5EF4-FFF2-40B4-BE49-F238E27FC236}">
                        <a16:creationId xmlns:a16="http://schemas.microsoft.com/office/drawing/2014/main" id="{B88DC655-A227-4EC6-4479-CE530E6C73A3}"/>
                      </a:ext>
                    </a:extLst>
                  </p:cNvPr>
                  <p:cNvSpPr/>
                  <p:nvPr/>
                </p:nvSpPr>
                <p:spPr>
                  <a:xfrm>
                    <a:off x="1472174" y="4526562"/>
                    <a:ext cx="59681" cy="81013"/>
                  </a:xfrm>
                  <a:custGeom>
                    <a:avLst/>
                    <a:gdLst>
                      <a:gd name="connsiteX0" fmla="*/ 0 w 59681"/>
                      <a:gd name="connsiteY0" fmla="*/ 0 h 81013"/>
                      <a:gd name="connsiteX1" fmla="*/ 59682 w 59681"/>
                      <a:gd name="connsiteY1" fmla="*/ 0 h 81013"/>
                      <a:gd name="connsiteX2" fmla="*/ 59682 w 59681"/>
                      <a:gd name="connsiteY2" fmla="*/ 81013 h 81013"/>
                      <a:gd name="connsiteX3" fmla="*/ 0 w 59681"/>
                      <a:gd name="connsiteY3" fmla="*/ 81013 h 81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681" h="81013">
                        <a:moveTo>
                          <a:pt x="0" y="0"/>
                        </a:moveTo>
                        <a:lnTo>
                          <a:pt x="59682" y="0"/>
                        </a:lnTo>
                        <a:lnTo>
                          <a:pt x="59682" y="81013"/>
                        </a:lnTo>
                        <a:lnTo>
                          <a:pt x="0" y="81013"/>
                        </a:lnTo>
                        <a:close/>
                      </a:path>
                    </a:pathLst>
                  </a:custGeom>
                  <a:solidFill>
                    <a:srgbClr val="3CB09D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43" name="Freeform: Shape 4242">
                    <a:extLst>
                      <a:ext uri="{FF2B5EF4-FFF2-40B4-BE49-F238E27FC236}">
                        <a16:creationId xmlns:a16="http://schemas.microsoft.com/office/drawing/2014/main" id="{D2177F91-1AEB-4D63-9859-F5EC3225AA07}"/>
                      </a:ext>
                    </a:extLst>
                  </p:cNvPr>
                  <p:cNvSpPr/>
                  <p:nvPr/>
                </p:nvSpPr>
                <p:spPr>
                  <a:xfrm>
                    <a:off x="1472174" y="4430928"/>
                    <a:ext cx="59681" cy="81013"/>
                  </a:xfrm>
                  <a:custGeom>
                    <a:avLst/>
                    <a:gdLst>
                      <a:gd name="connsiteX0" fmla="*/ 0 w 59681"/>
                      <a:gd name="connsiteY0" fmla="*/ 0 h 81013"/>
                      <a:gd name="connsiteX1" fmla="*/ 59682 w 59681"/>
                      <a:gd name="connsiteY1" fmla="*/ 0 h 81013"/>
                      <a:gd name="connsiteX2" fmla="*/ 59682 w 59681"/>
                      <a:gd name="connsiteY2" fmla="*/ 81014 h 81013"/>
                      <a:gd name="connsiteX3" fmla="*/ 0 w 59681"/>
                      <a:gd name="connsiteY3" fmla="*/ 81014 h 81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681" h="81013">
                        <a:moveTo>
                          <a:pt x="0" y="0"/>
                        </a:moveTo>
                        <a:lnTo>
                          <a:pt x="59682" y="0"/>
                        </a:lnTo>
                        <a:lnTo>
                          <a:pt x="59682" y="81014"/>
                        </a:lnTo>
                        <a:lnTo>
                          <a:pt x="0" y="81014"/>
                        </a:lnTo>
                        <a:close/>
                      </a:path>
                    </a:pathLst>
                  </a:custGeom>
                  <a:solidFill>
                    <a:srgbClr val="3CB09D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4244" name="Graphic 2">
                <a:extLst>
                  <a:ext uri="{FF2B5EF4-FFF2-40B4-BE49-F238E27FC236}">
                    <a16:creationId xmlns:a16="http://schemas.microsoft.com/office/drawing/2014/main" id="{92EEE359-69CC-A6DD-E11B-DF23E830A89D}"/>
                  </a:ext>
                </a:extLst>
              </p:cNvPr>
              <p:cNvGrpSpPr/>
              <p:nvPr/>
            </p:nvGrpSpPr>
            <p:grpSpPr>
              <a:xfrm>
                <a:off x="1126788" y="4430928"/>
                <a:ext cx="405307" cy="272282"/>
                <a:chOff x="1126788" y="4430928"/>
                <a:chExt cx="405307" cy="272282"/>
              </a:xfrm>
              <a:solidFill>
                <a:srgbClr val="5CCCBA"/>
              </a:solidFill>
            </p:grpSpPr>
            <p:sp>
              <p:nvSpPr>
                <p:cNvPr id="4245" name="Freeform: Shape 4244">
                  <a:extLst>
                    <a:ext uri="{FF2B5EF4-FFF2-40B4-BE49-F238E27FC236}">
                      <a16:creationId xmlns:a16="http://schemas.microsoft.com/office/drawing/2014/main" id="{44BFF5E4-E835-3DA6-3F29-75AA7DDC1A69}"/>
                    </a:ext>
                  </a:extLst>
                </p:cNvPr>
                <p:cNvSpPr/>
                <p:nvPr/>
              </p:nvSpPr>
              <p:spPr>
                <a:xfrm>
                  <a:off x="1126788" y="4622196"/>
                  <a:ext cx="58003" cy="57884"/>
                </a:xfrm>
                <a:custGeom>
                  <a:avLst/>
                  <a:gdLst>
                    <a:gd name="connsiteX0" fmla="*/ 24088 w 58003"/>
                    <a:gd name="connsiteY0" fmla="*/ 0 h 57884"/>
                    <a:gd name="connsiteX1" fmla="*/ 0 w 58003"/>
                    <a:gd name="connsiteY1" fmla="*/ 24088 h 57884"/>
                    <a:gd name="connsiteX2" fmla="*/ 0 w 58003"/>
                    <a:gd name="connsiteY2" fmla="*/ 57884 h 57884"/>
                    <a:gd name="connsiteX3" fmla="*/ 58004 w 58003"/>
                    <a:gd name="connsiteY3" fmla="*/ 0 h 57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003" h="57884">
                      <a:moveTo>
                        <a:pt x="24088" y="0"/>
                      </a:moveTo>
                      <a:lnTo>
                        <a:pt x="0" y="24088"/>
                      </a:lnTo>
                      <a:lnTo>
                        <a:pt x="0" y="57884"/>
                      </a:lnTo>
                      <a:lnTo>
                        <a:pt x="58004" y="0"/>
                      </a:lnTo>
                      <a:close/>
                    </a:path>
                  </a:pathLst>
                </a:custGeom>
                <a:solidFill>
                  <a:srgbClr val="5CCCBA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46" name="Freeform: Shape 4245">
                  <a:extLst>
                    <a:ext uri="{FF2B5EF4-FFF2-40B4-BE49-F238E27FC236}">
                      <a16:creationId xmlns:a16="http://schemas.microsoft.com/office/drawing/2014/main" id="{796BE5EA-FC18-C54E-ABBA-FCBB5A57A04B}"/>
                    </a:ext>
                  </a:extLst>
                </p:cNvPr>
                <p:cNvSpPr/>
                <p:nvPr/>
              </p:nvSpPr>
              <p:spPr>
                <a:xfrm>
                  <a:off x="1165497" y="4586484"/>
                  <a:ext cx="20972" cy="21092"/>
                </a:xfrm>
                <a:custGeom>
                  <a:avLst/>
                  <a:gdLst>
                    <a:gd name="connsiteX0" fmla="*/ 20972 w 20972"/>
                    <a:gd name="connsiteY0" fmla="*/ 0 h 21092"/>
                    <a:gd name="connsiteX1" fmla="*/ 0 w 20972"/>
                    <a:gd name="connsiteY1" fmla="*/ 21092 h 21092"/>
                    <a:gd name="connsiteX2" fmla="*/ 20972 w 20972"/>
                    <a:gd name="connsiteY2" fmla="*/ 21092 h 21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0972" h="21092">
                      <a:moveTo>
                        <a:pt x="20972" y="0"/>
                      </a:moveTo>
                      <a:lnTo>
                        <a:pt x="0" y="21092"/>
                      </a:lnTo>
                      <a:lnTo>
                        <a:pt x="20972" y="21092"/>
                      </a:lnTo>
                      <a:close/>
                    </a:path>
                  </a:pathLst>
                </a:custGeom>
                <a:solidFill>
                  <a:srgbClr val="5CCCBA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47" name="Freeform: Shape 4246">
                  <a:extLst>
                    <a:ext uri="{FF2B5EF4-FFF2-40B4-BE49-F238E27FC236}">
                      <a16:creationId xmlns:a16="http://schemas.microsoft.com/office/drawing/2014/main" id="{0008BB83-16C6-EE0C-70B5-E39493F6896F}"/>
                    </a:ext>
                  </a:extLst>
                </p:cNvPr>
                <p:cNvSpPr/>
                <p:nvPr/>
              </p:nvSpPr>
              <p:spPr>
                <a:xfrm>
                  <a:off x="1472414" y="4526562"/>
                  <a:ext cx="18335" cy="18336"/>
                </a:xfrm>
                <a:custGeom>
                  <a:avLst/>
                  <a:gdLst>
                    <a:gd name="connsiteX0" fmla="*/ 0 w 18335"/>
                    <a:gd name="connsiteY0" fmla="*/ 0 h 18336"/>
                    <a:gd name="connsiteX1" fmla="*/ 0 w 18335"/>
                    <a:gd name="connsiteY1" fmla="*/ 18336 h 18336"/>
                    <a:gd name="connsiteX2" fmla="*/ 18336 w 18335"/>
                    <a:gd name="connsiteY2" fmla="*/ 0 h 183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8335" h="18336">
                      <a:moveTo>
                        <a:pt x="0" y="0"/>
                      </a:moveTo>
                      <a:lnTo>
                        <a:pt x="0" y="18336"/>
                      </a:lnTo>
                      <a:lnTo>
                        <a:pt x="18336" y="0"/>
                      </a:lnTo>
                      <a:close/>
                    </a:path>
                  </a:pathLst>
                </a:custGeom>
                <a:solidFill>
                  <a:srgbClr val="5CCCBA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48" name="Freeform: Shape 4247">
                  <a:extLst>
                    <a:ext uri="{FF2B5EF4-FFF2-40B4-BE49-F238E27FC236}">
                      <a16:creationId xmlns:a16="http://schemas.microsoft.com/office/drawing/2014/main" id="{FFC52C8D-7B61-11EA-A4CC-7474354078A5}"/>
                    </a:ext>
                  </a:extLst>
                </p:cNvPr>
                <p:cNvSpPr/>
                <p:nvPr/>
              </p:nvSpPr>
              <p:spPr>
                <a:xfrm>
                  <a:off x="1472414" y="4451301"/>
                  <a:ext cx="59681" cy="60640"/>
                </a:xfrm>
                <a:custGeom>
                  <a:avLst/>
                  <a:gdLst>
                    <a:gd name="connsiteX0" fmla="*/ 32957 w 59681"/>
                    <a:gd name="connsiteY0" fmla="*/ 60640 h 60640"/>
                    <a:gd name="connsiteX1" fmla="*/ 59682 w 59681"/>
                    <a:gd name="connsiteY1" fmla="*/ 33915 h 60640"/>
                    <a:gd name="connsiteX2" fmla="*/ 59682 w 59681"/>
                    <a:gd name="connsiteY2" fmla="*/ 0 h 60640"/>
                    <a:gd name="connsiteX3" fmla="*/ 0 w 59681"/>
                    <a:gd name="connsiteY3" fmla="*/ 59801 h 60640"/>
                    <a:gd name="connsiteX4" fmla="*/ 0 w 59681"/>
                    <a:gd name="connsiteY4" fmla="*/ 60640 h 60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681" h="60640">
                      <a:moveTo>
                        <a:pt x="32957" y="60640"/>
                      </a:moveTo>
                      <a:lnTo>
                        <a:pt x="59682" y="33915"/>
                      </a:lnTo>
                      <a:lnTo>
                        <a:pt x="59682" y="0"/>
                      </a:lnTo>
                      <a:lnTo>
                        <a:pt x="0" y="59801"/>
                      </a:lnTo>
                      <a:lnTo>
                        <a:pt x="0" y="60640"/>
                      </a:lnTo>
                      <a:close/>
                    </a:path>
                  </a:pathLst>
                </a:custGeom>
                <a:solidFill>
                  <a:srgbClr val="5CCCBA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49" name="Freeform: Shape 4248">
                  <a:extLst>
                    <a:ext uri="{FF2B5EF4-FFF2-40B4-BE49-F238E27FC236}">
                      <a16:creationId xmlns:a16="http://schemas.microsoft.com/office/drawing/2014/main" id="{14FF680D-1294-562F-9F31-769193F339ED}"/>
                    </a:ext>
                  </a:extLst>
                </p:cNvPr>
                <p:cNvSpPr/>
                <p:nvPr/>
              </p:nvSpPr>
              <p:spPr>
                <a:xfrm>
                  <a:off x="1130503" y="4647124"/>
                  <a:ext cx="55966" cy="56086"/>
                </a:xfrm>
                <a:custGeom>
                  <a:avLst/>
                  <a:gdLst>
                    <a:gd name="connsiteX0" fmla="*/ 55966 w 55966"/>
                    <a:gd name="connsiteY0" fmla="*/ 0 h 56086"/>
                    <a:gd name="connsiteX1" fmla="*/ 0 w 55966"/>
                    <a:gd name="connsiteY1" fmla="*/ 56086 h 56086"/>
                    <a:gd name="connsiteX2" fmla="*/ 16898 w 55966"/>
                    <a:gd name="connsiteY2" fmla="*/ 56086 h 56086"/>
                    <a:gd name="connsiteX3" fmla="*/ 55966 w 55966"/>
                    <a:gd name="connsiteY3" fmla="*/ 17017 h 560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5966" h="56086">
                      <a:moveTo>
                        <a:pt x="55966" y="0"/>
                      </a:moveTo>
                      <a:lnTo>
                        <a:pt x="0" y="56086"/>
                      </a:lnTo>
                      <a:lnTo>
                        <a:pt x="16898" y="56086"/>
                      </a:lnTo>
                      <a:lnTo>
                        <a:pt x="55966" y="17017"/>
                      </a:lnTo>
                      <a:close/>
                    </a:path>
                  </a:pathLst>
                </a:custGeom>
                <a:solidFill>
                  <a:srgbClr val="5CCCBA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50" name="Freeform: Shape 4249">
                  <a:extLst>
                    <a:ext uri="{FF2B5EF4-FFF2-40B4-BE49-F238E27FC236}">
                      <a16:creationId xmlns:a16="http://schemas.microsoft.com/office/drawing/2014/main" id="{054F6975-8FF1-7AB4-E40F-E278C6E4E777}"/>
                    </a:ext>
                  </a:extLst>
                </p:cNvPr>
                <p:cNvSpPr/>
                <p:nvPr/>
              </p:nvSpPr>
              <p:spPr>
                <a:xfrm>
                  <a:off x="1472414" y="4543100"/>
                  <a:ext cx="59681" cy="64475"/>
                </a:xfrm>
                <a:custGeom>
                  <a:avLst/>
                  <a:gdLst>
                    <a:gd name="connsiteX0" fmla="*/ 12104 w 59681"/>
                    <a:gd name="connsiteY0" fmla="*/ 64475 h 64475"/>
                    <a:gd name="connsiteX1" fmla="*/ 59682 w 59681"/>
                    <a:gd name="connsiteY1" fmla="*/ 16898 h 64475"/>
                    <a:gd name="connsiteX2" fmla="*/ 59682 w 59681"/>
                    <a:gd name="connsiteY2" fmla="*/ 0 h 64475"/>
                    <a:gd name="connsiteX3" fmla="*/ 0 w 59681"/>
                    <a:gd name="connsiteY3" fmla="*/ 59682 h 64475"/>
                    <a:gd name="connsiteX4" fmla="*/ 0 w 59681"/>
                    <a:gd name="connsiteY4" fmla="*/ 64475 h 64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681" h="64475">
                      <a:moveTo>
                        <a:pt x="12104" y="64475"/>
                      </a:moveTo>
                      <a:lnTo>
                        <a:pt x="59682" y="16898"/>
                      </a:lnTo>
                      <a:lnTo>
                        <a:pt x="59682" y="0"/>
                      </a:lnTo>
                      <a:lnTo>
                        <a:pt x="0" y="59682"/>
                      </a:lnTo>
                      <a:lnTo>
                        <a:pt x="0" y="64475"/>
                      </a:lnTo>
                      <a:close/>
                    </a:path>
                  </a:pathLst>
                </a:custGeom>
                <a:solidFill>
                  <a:srgbClr val="5CCCBA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51" name="Freeform: Shape 4250">
                  <a:extLst>
                    <a:ext uri="{FF2B5EF4-FFF2-40B4-BE49-F238E27FC236}">
                      <a16:creationId xmlns:a16="http://schemas.microsoft.com/office/drawing/2014/main" id="{9BCB311B-F8AF-176E-3B6B-B5DF0F3CC3F0}"/>
                    </a:ext>
                  </a:extLst>
                </p:cNvPr>
                <p:cNvSpPr/>
                <p:nvPr/>
              </p:nvSpPr>
              <p:spPr>
                <a:xfrm>
                  <a:off x="1484039" y="4655153"/>
                  <a:ext cx="48056" cy="48056"/>
                </a:xfrm>
                <a:custGeom>
                  <a:avLst/>
                  <a:gdLst>
                    <a:gd name="connsiteX0" fmla="*/ 48057 w 48056"/>
                    <a:gd name="connsiteY0" fmla="*/ 0 h 48056"/>
                    <a:gd name="connsiteX1" fmla="*/ 0 w 48056"/>
                    <a:gd name="connsiteY1" fmla="*/ 48057 h 48056"/>
                    <a:gd name="connsiteX2" fmla="*/ 16898 w 48056"/>
                    <a:gd name="connsiteY2" fmla="*/ 48057 h 48056"/>
                    <a:gd name="connsiteX3" fmla="*/ 48057 w 48056"/>
                    <a:gd name="connsiteY3" fmla="*/ 16898 h 480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056" h="48056">
                      <a:moveTo>
                        <a:pt x="48057" y="0"/>
                      </a:moveTo>
                      <a:lnTo>
                        <a:pt x="0" y="48057"/>
                      </a:lnTo>
                      <a:lnTo>
                        <a:pt x="16898" y="48057"/>
                      </a:lnTo>
                      <a:lnTo>
                        <a:pt x="48057" y="16898"/>
                      </a:lnTo>
                      <a:close/>
                    </a:path>
                  </a:pathLst>
                </a:custGeom>
                <a:solidFill>
                  <a:srgbClr val="5CCCBA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52" name="Freeform: Shape 4251">
                  <a:extLst>
                    <a:ext uri="{FF2B5EF4-FFF2-40B4-BE49-F238E27FC236}">
                      <a16:creationId xmlns:a16="http://schemas.microsoft.com/office/drawing/2014/main" id="{819D4DF9-4D32-05C6-F2EE-B551580DF88E}"/>
                    </a:ext>
                  </a:extLst>
                </p:cNvPr>
                <p:cNvSpPr/>
                <p:nvPr/>
              </p:nvSpPr>
              <p:spPr>
                <a:xfrm>
                  <a:off x="1126788" y="4430928"/>
                  <a:ext cx="59681" cy="72744"/>
                </a:xfrm>
                <a:custGeom>
                  <a:avLst/>
                  <a:gdLst>
                    <a:gd name="connsiteX0" fmla="*/ 59682 w 59681"/>
                    <a:gd name="connsiteY0" fmla="*/ 13063 h 72744"/>
                    <a:gd name="connsiteX1" fmla="*/ 59682 w 59681"/>
                    <a:gd name="connsiteY1" fmla="*/ 0 h 72744"/>
                    <a:gd name="connsiteX2" fmla="*/ 55847 w 59681"/>
                    <a:gd name="connsiteY2" fmla="*/ 0 h 72744"/>
                    <a:gd name="connsiteX3" fmla="*/ 0 w 59681"/>
                    <a:gd name="connsiteY3" fmla="*/ 55847 h 72744"/>
                    <a:gd name="connsiteX4" fmla="*/ 0 w 59681"/>
                    <a:gd name="connsiteY4" fmla="*/ 72744 h 72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681" h="72744">
                      <a:moveTo>
                        <a:pt x="59682" y="13063"/>
                      </a:moveTo>
                      <a:lnTo>
                        <a:pt x="59682" y="0"/>
                      </a:lnTo>
                      <a:lnTo>
                        <a:pt x="55847" y="0"/>
                      </a:lnTo>
                      <a:lnTo>
                        <a:pt x="0" y="55847"/>
                      </a:lnTo>
                      <a:lnTo>
                        <a:pt x="0" y="72744"/>
                      </a:lnTo>
                      <a:close/>
                    </a:path>
                  </a:pathLst>
                </a:custGeom>
                <a:solidFill>
                  <a:srgbClr val="5CCCBA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4253" name="Freeform: Shape 4252">
              <a:extLst>
                <a:ext uri="{FF2B5EF4-FFF2-40B4-BE49-F238E27FC236}">
                  <a16:creationId xmlns:a16="http://schemas.microsoft.com/office/drawing/2014/main" id="{2CB37B40-1440-ED81-C8D6-DC5A3123D28B}"/>
                </a:ext>
              </a:extLst>
            </p:cNvPr>
            <p:cNvSpPr/>
            <p:nvPr/>
          </p:nvSpPr>
          <p:spPr>
            <a:xfrm>
              <a:off x="1384090" y="4604100"/>
              <a:ext cx="23728" cy="23728"/>
            </a:xfrm>
            <a:custGeom>
              <a:avLst/>
              <a:gdLst>
                <a:gd name="connsiteX0" fmla="*/ 23729 w 23728"/>
                <a:gd name="connsiteY0" fmla="*/ 11864 h 23728"/>
                <a:gd name="connsiteX1" fmla="*/ 11864 w 23728"/>
                <a:gd name="connsiteY1" fmla="*/ 23729 h 23728"/>
                <a:gd name="connsiteX2" fmla="*/ 0 w 23728"/>
                <a:gd name="connsiteY2" fmla="*/ 11864 h 23728"/>
                <a:gd name="connsiteX3" fmla="*/ 11864 w 23728"/>
                <a:gd name="connsiteY3" fmla="*/ 0 h 23728"/>
                <a:gd name="connsiteX4" fmla="*/ 23729 w 23728"/>
                <a:gd name="connsiteY4" fmla="*/ 11864 h 2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28" h="23728">
                  <a:moveTo>
                    <a:pt x="23729" y="11864"/>
                  </a:moveTo>
                  <a:cubicBezTo>
                    <a:pt x="23729" y="18455"/>
                    <a:pt x="18456" y="23729"/>
                    <a:pt x="11864" y="23729"/>
                  </a:cubicBezTo>
                  <a:cubicBezTo>
                    <a:pt x="5273" y="23729"/>
                    <a:pt x="0" y="18336"/>
                    <a:pt x="0" y="11864"/>
                  </a:cubicBezTo>
                  <a:cubicBezTo>
                    <a:pt x="0" y="5273"/>
                    <a:pt x="5273" y="0"/>
                    <a:pt x="11864" y="0"/>
                  </a:cubicBezTo>
                  <a:cubicBezTo>
                    <a:pt x="18456" y="0"/>
                    <a:pt x="23729" y="5393"/>
                    <a:pt x="23729" y="11864"/>
                  </a:cubicBezTo>
                  <a:close/>
                </a:path>
              </a:pathLst>
            </a:custGeom>
            <a:solidFill>
              <a:srgbClr val="FFA929"/>
            </a:solidFill>
            <a:ln w="11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254" name="Graphic 2">
              <a:extLst>
                <a:ext uri="{FF2B5EF4-FFF2-40B4-BE49-F238E27FC236}">
                  <a16:creationId xmlns:a16="http://schemas.microsoft.com/office/drawing/2014/main" id="{0EB61355-1592-AC00-476F-D30771EB6B1A}"/>
                </a:ext>
              </a:extLst>
            </p:cNvPr>
            <p:cNvGrpSpPr/>
            <p:nvPr/>
          </p:nvGrpSpPr>
          <p:grpSpPr>
            <a:xfrm>
              <a:off x="1052691" y="4332779"/>
              <a:ext cx="553073" cy="439988"/>
              <a:chOff x="1052691" y="4332779"/>
              <a:chExt cx="553073" cy="439988"/>
            </a:xfrm>
            <a:solidFill>
              <a:srgbClr val="525C63"/>
            </a:solidFill>
          </p:grpSpPr>
          <p:sp>
            <p:nvSpPr>
              <p:cNvPr id="4255" name="Freeform: Shape 4254">
                <a:extLst>
                  <a:ext uri="{FF2B5EF4-FFF2-40B4-BE49-F238E27FC236}">
                    <a16:creationId xmlns:a16="http://schemas.microsoft.com/office/drawing/2014/main" id="{526B71EA-ED2C-AC09-731F-B54CAF1C38A2}"/>
                  </a:ext>
                </a:extLst>
              </p:cNvPr>
              <p:cNvSpPr/>
              <p:nvPr/>
            </p:nvSpPr>
            <p:spPr>
              <a:xfrm>
                <a:off x="1052691" y="4720646"/>
                <a:ext cx="62425" cy="52120"/>
              </a:xfrm>
              <a:custGeom>
                <a:avLst/>
                <a:gdLst>
                  <a:gd name="connsiteX0" fmla="*/ 61034 w 62425"/>
                  <a:gd name="connsiteY0" fmla="*/ 15041 h 52120"/>
                  <a:gd name="connsiteX1" fmla="*/ 39343 w 62425"/>
                  <a:gd name="connsiteY1" fmla="*/ 49915 h 52120"/>
                  <a:gd name="connsiteX2" fmla="*/ 753 w 62425"/>
                  <a:gd name="connsiteY2" fmla="*/ 35774 h 52120"/>
                  <a:gd name="connsiteX3" fmla="*/ 22804 w 62425"/>
                  <a:gd name="connsiteY3" fmla="*/ 2218 h 52120"/>
                  <a:gd name="connsiteX4" fmla="*/ 61034 w 62425"/>
                  <a:gd name="connsiteY4" fmla="*/ 15041 h 52120"/>
                  <a:gd name="connsiteX5" fmla="*/ 47971 w 62425"/>
                  <a:gd name="connsiteY5" fmla="*/ 21153 h 52120"/>
                  <a:gd name="connsiteX6" fmla="*/ 28197 w 62425"/>
                  <a:gd name="connsiteY6" fmla="*/ 13842 h 52120"/>
                  <a:gd name="connsiteX7" fmla="*/ 14176 w 62425"/>
                  <a:gd name="connsiteY7" fmla="*/ 30261 h 52120"/>
                  <a:gd name="connsiteX8" fmla="*/ 33950 w 62425"/>
                  <a:gd name="connsiteY8" fmla="*/ 37931 h 52120"/>
                  <a:gd name="connsiteX9" fmla="*/ 47971 w 62425"/>
                  <a:gd name="connsiteY9" fmla="*/ 21153 h 52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2425" h="52120">
                    <a:moveTo>
                      <a:pt x="61034" y="15041"/>
                    </a:moveTo>
                    <a:cubicBezTo>
                      <a:pt x="66187" y="27984"/>
                      <a:pt x="56600" y="43923"/>
                      <a:pt x="39343" y="49915"/>
                    </a:cubicBezTo>
                    <a:cubicBezTo>
                      <a:pt x="22085" y="55907"/>
                      <a:pt x="4349" y="49196"/>
                      <a:pt x="753" y="35774"/>
                    </a:cubicBezTo>
                    <a:cubicBezTo>
                      <a:pt x="-2842" y="22351"/>
                      <a:pt x="6745" y="7850"/>
                      <a:pt x="22804" y="2218"/>
                    </a:cubicBezTo>
                    <a:cubicBezTo>
                      <a:pt x="38863" y="-3415"/>
                      <a:pt x="56001" y="1978"/>
                      <a:pt x="61034" y="15041"/>
                    </a:cubicBezTo>
                    <a:close/>
                    <a:moveTo>
                      <a:pt x="47971" y="21153"/>
                    </a:moveTo>
                    <a:cubicBezTo>
                      <a:pt x="44136" y="10846"/>
                      <a:pt x="41020" y="9408"/>
                      <a:pt x="28197" y="13842"/>
                    </a:cubicBezTo>
                    <a:cubicBezTo>
                      <a:pt x="15254" y="18277"/>
                      <a:pt x="10940" y="19834"/>
                      <a:pt x="14176" y="30261"/>
                    </a:cubicBezTo>
                    <a:cubicBezTo>
                      <a:pt x="17411" y="40687"/>
                      <a:pt x="20647" y="42485"/>
                      <a:pt x="33950" y="37931"/>
                    </a:cubicBezTo>
                    <a:cubicBezTo>
                      <a:pt x="47252" y="33377"/>
                      <a:pt x="51686" y="31459"/>
                      <a:pt x="47971" y="21153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56" name="Freeform: Shape 4255">
                <a:extLst>
                  <a:ext uri="{FF2B5EF4-FFF2-40B4-BE49-F238E27FC236}">
                    <a16:creationId xmlns:a16="http://schemas.microsoft.com/office/drawing/2014/main" id="{B460A6ED-AADA-A729-8823-8A5D5152D284}"/>
                  </a:ext>
                </a:extLst>
              </p:cNvPr>
              <p:cNvSpPr/>
              <p:nvPr/>
            </p:nvSpPr>
            <p:spPr>
              <a:xfrm>
                <a:off x="1112130" y="4696754"/>
                <a:ext cx="62039" cy="52727"/>
              </a:xfrm>
              <a:custGeom>
                <a:avLst/>
                <a:gdLst>
                  <a:gd name="connsiteX0" fmla="*/ 60198 w 62039"/>
                  <a:gd name="connsiteY0" fmla="*/ 13527 h 52727"/>
                  <a:gd name="connsiteX1" fmla="*/ 40784 w 62039"/>
                  <a:gd name="connsiteY1" fmla="*/ 49599 h 52727"/>
                  <a:gd name="connsiteX2" fmla="*/ 1355 w 62039"/>
                  <a:gd name="connsiteY2" fmla="*/ 38214 h 52727"/>
                  <a:gd name="connsiteX3" fmla="*/ 21129 w 62039"/>
                  <a:gd name="connsiteY3" fmla="*/ 2980 h 52727"/>
                  <a:gd name="connsiteX4" fmla="*/ 60198 w 62039"/>
                  <a:gd name="connsiteY4" fmla="*/ 13527 h 52727"/>
                  <a:gd name="connsiteX5" fmla="*/ 47495 w 62039"/>
                  <a:gd name="connsiteY5" fmla="*/ 20477 h 52727"/>
                  <a:gd name="connsiteX6" fmla="*/ 27241 w 62039"/>
                  <a:gd name="connsiteY6" fmla="*/ 14485 h 52727"/>
                  <a:gd name="connsiteX7" fmla="*/ 14418 w 62039"/>
                  <a:gd name="connsiteY7" fmla="*/ 31862 h 52727"/>
                  <a:gd name="connsiteX8" fmla="*/ 34672 w 62039"/>
                  <a:gd name="connsiteY8" fmla="*/ 38094 h 52727"/>
                  <a:gd name="connsiteX9" fmla="*/ 47495 w 62039"/>
                  <a:gd name="connsiteY9" fmla="*/ 20477 h 52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2039" h="52727">
                    <a:moveTo>
                      <a:pt x="60198" y="13527"/>
                    </a:moveTo>
                    <a:cubicBezTo>
                      <a:pt x="66070" y="26110"/>
                      <a:pt x="57442" y="42648"/>
                      <a:pt x="40784" y="49599"/>
                    </a:cubicBezTo>
                    <a:cubicBezTo>
                      <a:pt x="24125" y="56670"/>
                      <a:pt x="6389" y="51277"/>
                      <a:pt x="1355" y="38214"/>
                    </a:cubicBezTo>
                    <a:cubicBezTo>
                      <a:pt x="-3558" y="25151"/>
                      <a:pt x="5310" y="9692"/>
                      <a:pt x="21129" y="2980"/>
                    </a:cubicBezTo>
                    <a:cubicBezTo>
                      <a:pt x="36949" y="-3491"/>
                      <a:pt x="54326" y="823"/>
                      <a:pt x="60198" y="13527"/>
                    </a:cubicBezTo>
                    <a:close/>
                    <a:moveTo>
                      <a:pt x="47495" y="20477"/>
                    </a:moveTo>
                    <a:cubicBezTo>
                      <a:pt x="43061" y="10411"/>
                      <a:pt x="39825" y="9092"/>
                      <a:pt x="27241" y="14485"/>
                    </a:cubicBezTo>
                    <a:cubicBezTo>
                      <a:pt x="14658" y="19758"/>
                      <a:pt x="10344" y="21676"/>
                      <a:pt x="14418" y="31862"/>
                    </a:cubicBezTo>
                    <a:cubicBezTo>
                      <a:pt x="18493" y="42049"/>
                      <a:pt x="21729" y="43487"/>
                      <a:pt x="34672" y="38094"/>
                    </a:cubicBezTo>
                    <a:cubicBezTo>
                      <a:pt x="47495" y="32821"/>
                      <a:pt x="51809" y="30544"/>
                      <a:pt x="47495" y="20477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57" name="Freeform: Shape 4256">
                <a:extLst>
                  <a:ext uri="{FF2B5EF4-FFF2-40B4-BE49-F238E27FC236}">
                    <a16:creationId xmlns:a16="http://schemas.microsoft.com/office/drawing/2014/main" id="{C1BB13DA-46CD-C49C-7ADA-27603B912AE3}"/>
                  </a:ext>
                </a:extLst>
              </p:cNvPr>
              <p:cNvSpPr/>
              <p:nvPr/>
            </p:nvSpPr>
            <p:spPr>
              <a:xfrm>
                <a:off x="1170224" y="4669395"/>
                <a:ext cx="61390" cy="53339"/>
              </a:xfrm>
              <a:custGeom>
                <a:avLst/>
                <a:gdLst>
                  <a:gd name="connsiteX0" fmla="*/ 59029 w 61390"/>
                  <a:gd name="connsiteY0" fmla="*/ 12124 h 53339"/>
                  <a:gd name="connsiteX1" fmla="*/ 41772 w 61390"/>
                  <a:gd name="connsiteY1" fmla="*/ 49275 h 53339"/>
                  <a:gd name="connsiteX2" fmla="*/ 1864 w 61390"/>
                  <a:gd name="connsiteY2" fmla="*/ 40287 h 53339"/>
                  <a:gd name="connsiteX3" fmla="*/ 19481 w 61390"/>
                  <a:gd name="connsiteY3" fmla="*/ 3974 h 53339"/>
                  <a:gd name="connsiteX4" fmla="*/ 59029 w 61390"/>
                  <a:gd name="connsiteY4" fmla="*/ 12124 h 53339"/>
                  <a:gd name="connsiteX5" fmla="*/ 46686 w 61390"/>
                  <a:gd name="connsiteY5" fmla="*/ 19793 h 53339"/>
                  <a:gd name="connsiteX6" fmla="*/ 26073 w 61390"/>
                  <a:gd name="connsiteY6" fmla="*/ 15000 h 53339"/>
                  <a:gd name="connsiteX7" fmla="*/ 14208 w 61390"/>
                  <a:gd name="connsiteY7" fmla="*/ 33096 h 53339"/>
                  <a:gd name="connsiteX8" fmla="*/ 34821 w 61390"/>
                  <a:gd name="connsiteY8" fmla="*/ 38129 h 53339"/>
                  <a:gd name="connsiteX9" fmla="*/ 46686 w 61390"/>
                  <a:gd name="connsiteY9" fmla="*/ 19793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1390" h="53339">
                    <a:moveTo>
                      <a:pt x="59029" y="12124"/>
                    </a:moveTo>
                    <a:cubicBezTo>
                      <a:pt x="65621" y="24347"/>
                      <a:pt x="57951" y="41245"/>
                      <a:pt x="41772" y="49275"/>
                    </a:cubicBezTo>
                    <a:cubicBezTo>
                      <a:pt x="25593" y="57304"/>
                      <a:pt x="7497" y="52990"/>
                      <a:pt x="1864" y="40287"/>
                    </a:cubicBezTo>
                    <a:cubicBezTo>
                      <a:pt x="-3888" y="27583"/>
                      <a:pt x="4141" y="11524"/>
                      <a:pt x="19481" y="3974"/>
                    </a:cubicBezTo>
                    <a:cubicBezTo>
                      <a:pt x="34821" y="-3576"/>
                      <a:pt x="52438" y="-101"/>
                      <a:pt x="59029" y="12124"/>
                    </a:cubicBezTo>
                    <a:close/>
                    <a:moveTo>
                      <a:pt x="46686" y="19793"/>
                    </a:moveTo>
                    <a:cubicBezTo>
                      <a:pt x="41652" y="10086"/>
                      <a:pt x="38416" y="8888"/>
                      <a:pt x="26073" y="15000"/>
                    </a:cubicBezTo>
                    <a:cubicBezTo>
                      <a:pt x="13849" y="20992"/>
                      <a:pt x="9534" y="23269"/>
                      <a:pt x="14208" y="33096"/>
                    </a:cubicBezTo>
                    <a:cubicBezTo>
                      <a:pt x="18882" y="43043"/>
                      <a:pt x="22238" y="44361"/>
                      <a:pt x="34821" y="38129"/>
                    </a:cubicBezTo>
                    <a:cubicBezTo>
                      <a:pt x="47524" y="32137"/>
                      <a:pt x="51719" y="29620"/>
                      <a:pt x="46686" y="19793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58" name="Freeform: Shape 4257">
                <a:extLst>
                  <a:ext uri="{FF2B5EF4-FFF2-40B4-BE49-F238E27FC236}">
                    <a16:creationId xmlns:a16="http://schemas.microsoft.com/office/drawing/2014/main" id="{E946CCC5-177A-AE4B-E593-377052C1DFA8}"/>
                  </a:ext>
                </a:extLst>
              </p:cNvPr>
              <p:cNvSpPr/>
              <p:nvPr/>
            </p:nvSpPr>
            <p:spPr>
              <a:xfrm>
                <a:off x="1226491" y="4638760"/>
                <a:ext cx="60844" cy="54022"/>
              </a:xfrm>
              <a:custGeom>
                <a:avLst/>
                <a:gdLst>
                  <a:gd name="connsiteX0" fmla="*/ 57890 w 60844"/>
                  <a:gd name="connsiteY0" fmla="*/ 10881 h 54022"/>
                  <a:gd name="connsiteX1" fmla="*/ 42790 w 60844"/>
                  <a:gd name="connsiteY1" fmla="*/ 48991 h 54022"/>
                  <a:gd name="connsiteX2" fmla="*/ 2403 w 60844"/>
                  <a:gd name="connsiteY2" fmla="*/ 42279 h 54022"/>
                  <a:gd name="connsiteX3" fmla="*/ 17982 w 60844"/>
                  <a:gd name="connsiteY3" fmla="*/ 5009 h 54022"/>
                  <a:gd name="connsiteX4" fmla="*/ 57890 w 60844"/>
                  <a:gd name="connsiteY4" fmla="*/ 10881 h 54022"/>
                  <a:gd name="connsiteX5" fmla="*/ 46145 w 60844"/>
                  <a:gd name="connsiteY5" fmla="*/ 19270 h 54022"/>
                  <a:gd name="connsiteX6" fmla="*/ 25293 w 60844"/>
                  <a:gd name="connsiteY6" fmla="*/ 15674 h 54022"/>
                  <a:gd name="connsiteX7" fmla="*/ 14507 w 60844"/>
                  <a:gd name="connsiteY7" fmla="*/ 34490 h 54022"/>
                  <a:gd name="connsiteX8" fmla="*/ 35359 w 60844"/>
                  <a:gd name="connsiteY8" fmla="*/ 38325 h 54022"/>
                  <a:gd name="connsiteX9" fmla="*/ 46145 w 60844"/>
                  <a:gd name="connsiteY9" fmla="*/ 19270 h 54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844" h="54022">
                    <a:moveTo>
                      <a:pt x="57890" y="10881"/>
                    </a:moveTo>
                    <a:cubicBezTo>
                      <a:pt x="65200" y="22745"/>
                      <a:pt x="58489" y="40122"/>
                      <a:pt x="42790" y="48991"/>
                    </a:cubicBezTo>
                    <a:cubicBezTo>
                      <a:pt x="27090" y="57859"/>
                      <a:pt x="8874" y="54623"/>
                      <a:pt x="2403" y="42279"/>
                    </a:cubicBezTo>
                    <a:cubicBezTo>
                      <a:pt x="-4069" y="29936"/>
                      <a:pt x="3002" y="13517"/>
                      <a:pt x="17982" y="5009"/>
                    </a:cubicBezTo>
                    <a:cubicBezTo>
                      <a:pt x="32843" y="-3381"/>
                      <a:pt x="50579" y="-1104"/>
                      <a:pt x="57890" y="10881"/>
                    </a:cubicBezTo>
                    <a:close/>
                    <a:moveTo>
                      <a:pt x="46145" y="19270"/>
                    </a:moveTo>
                    <a:cubicBezTo>
                      <a:pt x="40632" y="9802"/>
                      <a:pt x="37277" y="8843"/>
                      <a:pt x="25293" y="15674"/>
                    </a:cubicBezTo>
                    <a:cubicBezTo>
                      <a:pt x="13428" y="22386"/>
                      <a:pt x="9354" y="24783"/>
                      <a:pt x="14507" y="34490"/>
                    </a:cubicBezTo>
                    <a:cubicBezTo>
                      <a:pt x="19780" y="44077"/>
                      <a:pt x="23135" y="45275"/>
                      <a:pt x="35359" y="38325"/>
                    </a:cubicBezTo>
                    <a:cubicBezTo>
                      <a:pt x="47583" y="31374"/>
                      <a:pt x="51658" y="28618"/>
                      <a:pt x="46145" y="19270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59" name="Freeform: Shape 4258">
                <a:extLst>
                  <a:ext uri="{FF2B5EF4-FFF2-40B4-BE49-F238E27FC236}">
                    <a16:creationId xmlns:a16="http://schemas.microsoft.com/office/drawing/2014/main" id="{D226ABAD-4FDA-83B9-D9B5-BAE45B5EEE5C}"/>
                  </a:ext>
                </a:extLst>
              </p:cNvPr>
              <p:cNvSpPr/>
              <p:nvPr/>
            </p:nvSpPr>
            <p:spPr>
              <a:xfrm>
                <a:off x="1280998" y="4604835"/>
                <a:ext cx="60242" cy="54722"/>
              </a:xfrm>
              <a:custGeom>
                <a:avLst/>
                <a:gdLst>
                  <a:gd name="connsiteX0" fmla="*/ 56593 w 60242"/>
                  <a:gd name="connsiteY0" fmla="*/ 9572 h 54722"/>
                  <a:gd name="connsiteX1" fmla="*/ 43769 w 60242"/>
                  <a:gd name="connsiteY1" fmla="*/ 48521 h 54722"/>
                  <a:gd name="connsiteX2" fmla="*/ 3023 w 60242"/>
                  <a:gd name="connsiteY2" fmla="*/ 44207 h 54722"/>
                  <a:gd name="connsiteX3" fmla="*/ 16325 w 60242"/>
                  <a:gd name="connsiteY3" fmla="*/ 6096 h 54722"/>
                  <a:gd name="connsiteX4" fmla="*/ 56593 w 60242"/>
                  <a:gd name="connsiteY4" fmla="*/ 9572 h 54722"/>
                  <a:gd name="connsiteX5" fmla="*/ 45327 w 60242"/>
                  <a:gd name="connsiteY5" fmla="*/ 18680 h 54722"/>
                  <a:gd name="connsiteX6" fmla="*/ 24355 w 60242"/>
                  <a:gd name="connsiteY6" fmla="*/ 16283 h 54722"/>
                  <a:gd name="connsiteX7" fmla="*/ 14768 w 60242"/>
                  <a:gd name="connsiteY7" fmla="*/ 35698 h 54722"/>
                  <a:gd name="connsiteX8" fmla="*/ 35860 w 60242"/>
                  <a:gd name="connsiteY8" fmla="*/ 38334 h 54722"/>
                  <a:gd name="connsiteX9" fmla="*/ 45327 w 60242"/>
                  <a:gd name="connsiteY9" fmla="*/ 18680 h 54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242" h="54722">
                    <a:moveTo>
                      <a:pt x="56593" y="9572"/>
                    </a:moveTo>
                    <a:cubicBezTo>
                      <a:pt x="64622" y="20957"/>
                      <a:pt x="58989" y="38694"/>
                      <a:pt x="43769" y="48521"/>
                    </a:cubicBezTo>
                    <a:cubicBezTo>
                      <a:pt x="28549" y="58348"/>
                      <a:pt x="10214" y="56191"/>
                      <a:pt x="3023" y="44207"/>
                    </a:cubicBezTo>
                    <a:cubicBezTo>
                      <a:pt x="-4168" y="32222"/>
                      <a:pt x="1944" y="15444"/>
                      <a:pt x="16325" y="6096"/>
                    </a:cubicBezTo>
                    <a:cubicBezTo>
                      <a:pt x="30707" y="-3131"/>
                      <a:pt x="48563" y="-1813"/>
                      <a:pt x="56593" y="9572"/>
                    </a:cubicBezTo>
                    <a:close/>
                    <a:moveTo>
                      <a:pt x="45327" y="18680"/>
                    </a:moveTo>
                    <a:cubicBezTo>
                      <a:pt x="39215" y="9572"/>
                      <a:pt x="35860" y="8853"/>
                      <a:pt x="24355" y="16283"/>
                    </a:cubicBezTo>
                    <a:cubicBezTo>
                      <a:pt x="12850" y="23713"/>
                      <a:pt x="8895" y="26350"/>
                      <a:pt x="14768" y="35698"/>
                    </a:cubicBezTo>
                    <a:cubicBezTo>
                      <a:pt x="20520" y="45045"/>
                      <a:pt x="24115" y="45884"/>
                      <a:pt x="35860" y="38334"/>
                    </a:cubicBezTo>
                    <a:cubicBezTo>
                      <a:pt x="47485" y="30784"/>
                      <a:pt x="51439" y="27788"/>
                      <a:pt x="45327" y="18680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60" name="Freeform: Shape 4259">
                <a:extLst>
                  <a:ext uri="{FF2B5EF4-FFF2-40B4-BE49-F238E27FC236}">
                    <a16:creationId xmlns:a16="http://schemas.microsoft.com/office/drawing/2014/main" id="{2D881746-5F5F-464A-F379-F5C658165FA6}"/>
                  </a:ext>
                </a:extLst>
              </p:cNvPr>
              <p:cNvSpPr/>
              <p:nvPr/>
            </p:nvSpPr>
            <p:spPr>
              <a:xfrm>
                <a:off x="1333502" y="4567632"/>
                <a:ext cx="59492" cy="55468"/>
              </a:xfrm>
              <a:custGeom>
                <a:avLst/>
                <a:gdLst>
                  <a:gd name="connsiteX0" fmla="*/ 55022 w 59492"/>
                  <a:gd name="connsiteY0" fmla="*/ 8306 h 55468"/>
                  <a:gd name="connsiteX1" fmla="*/ 44716 w 59492"/>
                  <a:gd name="connsiteY1" fmla="*/ 47973 h 55468"/>
                  <a:gd name="connsiteX2" fmla="*/ 3730 w 59492"/>
                  <a:gd name="connsiteY2" fmla="*/ 46176 h 55468"/>
                  <a:gd name="connsiteX3" fmla="*/ 14635 w 59492"/>
                  <a:gd name="connsiteY3" fmla="*/ 7347 h 55468"/>
                  <a:gd name="connsiteX4" fmla="*/ 55022 w 59492"/>
                  <a:gd name="connsiteY4" fmla="*/ 8306 h 55468"/>
                  <a:gd name="connsiteX5" fmla="*/ 44356 w 59492"/>
                  <a:gd name="connsiteY5" fmla="*/ 18132 h 55468"/>
                  <a:gd name="connsiteX6" fmla="*/ 23264 w 59492"/>
                  <a:gd name="connsiteY6" fmla="*/ 17054 h 55468"/>
                  <a:gd name="connsiteX7" fmla="*/ 14875 w 59492"/>
                  <a:gd name="connsiteY7" fmla="*/ 36948 h 55468"/>
                  <a:gd name="connsiteX8" fmla="*/ 36087 w 59492"/>
                  <a:gd name="connsiteY8" fmla="*/ 38266 h 55468"/>
                  <a:gd name="connsiteX9" fmla="*/ 44356 w 59492"/>
                  <a:gd name="connsiteY9" fmla="*/ 18132 h 55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9492" h="55468">
                    <a:moveTo>
                      <a:pt x="55022" y="8306"/>
                    </a:moveTo>
                    <a:cubicBezTo>
                      <a:pt x="63771" y="19211"/>
                      <a:pt x="59336" y="37188"/>
                      <a:pt x="44716" y="47973"/>
                    </a:cubicBezTo>
                    <a:cubicBezTo>
                      <a:pt x="30095" y="58759"/>
                      <a:pt x="11639" y="57681"/>
                      <a:pt x="3730" y="46176"/>
                    </a:cubicBezTo>
                    <a:cubicBezTo>
                      <a:pt x="-4180" y="34671"/>
                      <a:pt x="973" y="17533"/>
                      <a:pt x="14635" y="7347"/>
                    </a:cubicBezTo>
                    <a:cubicBezTo>
                      <a:pt x="28417" y="-2720"/>
                      <a:pt x="46274" y="-2480"/>
                      <a:pt x="55022" y="8306"/>
                    </a:cubicBezTo>
                    <a:close/>
                    <a:moveTo>
                      <a:pt x="44356" y="18132"/>
                    </a:moveTo>
                    <a:cubicBezTo>
                      <a:pt x="37645" y="9504"/>
                      <a:pt x="34289" y="8905"/>
                      <a:pt x="23264" y="17054"/>
                    </a:cubicBezTo>
                    <a:cubicBezTo>
                      <a:pt x="12238" y="25203"/>
                      <a:pt x="8523" y="28080"/>
                      <a:pt x="14875" y="36948"/>
                    </a:cubicBezTo>
                    <a:cubicBezTo>
                      <a:pt x="21227" y="45816"/>
                      <a:pt x="24822" y="46535"/>
                      <a:pt x="36087" y="38266"/>
                    </a:cubicBezTo>
                    <a:cubicBezTo>
                      <a:pt x="47232" y="30117"/>
                      <a:pt x="50948" y="26881"/>
                      <a:pt x="44356" y="18132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61" name="Freeform: Shape 4260">
                <a:extLst>
                  <a:ext uri="{FF2B5EF4-FFF2-40B4-BE49-F238E27FC236}">
                    <a16:creationId xmlns:a16="http://schemas.microsoft.com/office/drawing/2014/main" id="{1F494EA2-2297-E75E-EF18-A012FB33DF84}"/>
                  </a:ext>
                </a:extLst>
              </p:cNvPr>
              <p:cNvSpPr/>
              <p:nvPr/>
            </p:nvSpPr>
            <p:spPr>
              <a:xfrm>
                <a:off x="1383456" y="4527203"/>
                <a:ext cx="58647" cy="56378"/>
              </a:xfrm>
              <a:custGeom>
                <a:avLst/>
                <a:gdLst>
                  <a:gd name="connsiteX0" fmla="*/ 53245 w 58647"/>
                  <a:gd name="connsiteY0" fmla="*/ 7149 h 56378"/>
                  <a:gd name="connsiteX1" fmla="*/ 45575 w 58647"/>
                  <a:gd name="connsiteY1" fmla="*/ 47416 h 56378"/>
                  <a:gd name="connsiteX2" fmla="*/ 4589 w 58647"/>
                  <a:gd name="connsiteY2" fmla="*/ 48255 h 56378"/>
                  <a:gd name="connsiteX3" fmla="*/ 12978 w 58647"/>
                  <a:gd name="connsiteY3" fmla="*/ 8827 h 56378"/>
                  <a:gd name="connsiteX4" fmla="*/ 53245 w 58647"/>
                  <a:gd name="connsiteY4" fmla="*/ 7149 h 56378"/>
                  <a:gd name="connsiteX5" fmla="*/ 43298 w 58647"/>
                  <a:gd name="connsiteY5" fmla="*/ 17575 h 56378"/>
                  <a:gd name="connsiteX6" fmla="*/ 22206 w 58647"/>
                  <a:gd name="connsiteY6" fmla="*/ 17935 h 56378"/>
                  <a:gd name="connsiteX7" fmla="*/ 15135 w 58647"/>
                  <a:gd name="connsiteY7" fmla="*/ 38308 h 56378"/>
                  <a:gd name="connsiteX8" fmla="*/ 36347 w 58647"/>
                  <a:gd name="connsiteY8" fmla="*/ 38188 h 56378"/>
                  <a:gd name="connsiteX9" fmla="*/ 43298 w 58647"/>
                  <a:gd name="connsiteY9" fmla="*/ 17575 h 56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647" h="56378">
                    <a:moveTo>
                      <a:pt x="53245" y="7149"/>
                    </a:moveTo>
                    <a:cubicBezTo>
                      <a:pt x="62712" y="17455"/>
                      <a:pt x="59477" y="35672"/>
                      <a:pt x="45575" y="47416"/>
                    </a:cubicBezTo>
                    <a:cubicBezTo>
                      <a:pt x="31673" y="59161"/>
                      <a:pt x="13217" y="59281"/>
                      <a:pt x="4589" y="48255"/>
                    </a:cubicBezTo>
                    <a:cubicBezTo>
                      <a:pt x="-4040" y="37349"/>
                      <a:pt x="-85" y="19852"/>
                      <a:pt x="12978" y="8827"/>
                    </a:cubicBezTo>
                    <a:cubicBezTo>
                      <a:pt x="26040" y="-2079"/>
                      <a:pt x="43897" y="-3157"/>
                      <a:pt x="53245" y="7149"/>
                    </a:cubicBezTo>
                    <a:close/>
                    <a:moveTo>
                      <a:pt x="43298" y="17575"/>
                    </a:moveTo>
                    <a:cubicBezTo>
                      <a:pt x="35987" y="9306"/>
                      <a:pt x="32632" y="9067"/>
                      <a:pt x="22206" y="17935"/>
                    </a:cubicBezTo>
                    <a:cubicBezTo>
                      <a:pt x="11779" y="26803"/>
                      <a:pt x="8184" y="29919"/>
                      <a:pt x="15135" y="38308"/>
                    </a:cubicBezTo>
                    <a:cubicBezTo>
                      <a:pt x="22086" y="46817"/>
                      <a:pt x="25681" y="47297"/>
                      <a:pt x="36347" y="38188"/>
                    </a:cubicBezTo>
                    <a:cubicBezTo>
                      <a:pt x="47013" y="29320"/>
                      <a:pt x="50488" y="25845"/>
                      <a:pt x="43298" y="17575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62" name="Freeform: Shape 4261">
                <a:extLst>
                  <a:ext uri="{FF2B5EF4-FFF2-40B4-BE49-F238E27FC236}">
                    <a16:creationId xmlns:a16="http://schemas.microsoft.com/office/drawing/2014/main" id="{8DA1C68A-98DE-353B-5265-657F15E9ACB1}"/>
                  </a:ext>
                </a:extLst>
              </p:cNvPr>
              <p:cNvSpPr/>
              <p:nvPr/>
            </p:nvSpPr>
            <p:spPr>
              <a:xfrm>
                <a:off x="1430645" y="4483409"/>
                <a:ext cx="57739" cy="57267"/>
              </a:xfrm>
              <a:custGeom>
                <a:avLst/>
                <a:gdLst>
                  <a:gd name="connsiteX0" fmla="*/ 51237 w 57739"/>
                  <a:gd name="connsiteY0" fmla="*/ 5883 h 57267"/>
                  <a:gd name="connsiteX1" fmla="*/ 46443 w 57739"/>
                  <a:gd name="connsiteY1" fmla="*/ 46629 h 57267"/>
                  <a:gd name="connsiteX2" fmla="*/ 5577 w 57739"/>
                  <a:gd name="connsiteY2" fmla="*/ 50344 h 57267"/>
                  <a:gd name="connsiteX3" fmla="*/ 11209 w 57739"/>
                  <a:gd name="connsiteY3" fmla="*/ 10437 h 57267"/>
                  <a:gd name="connsiteX4" fmla="*/ 51237 w 57739"/>
                  <a:gd name="connsiteY4" fmla="*/ 5883 h 57267"/>
                  <a:gd name="connsiteX5" fmla="*/ 42129 w 57739"/>
                  <a:gd name="connsiteY5" fmla="*/ 17148 h 57267"/>
                  <a:gd name="connsiteX6" fmla="*/ 21156 w 57739"/>
                  <a:gd name="connsiteY6" fmla="*/ 19065 h 57267"/>
                  <a:gd name="connsiteX7" fmla="*/ 15523 w 57739"/>
                  <a:gd name="connsiteY7" fmla="*/ 39918 h 57267"/>
                  <a:gd name="connsiteX8" fmla="*/ 36736 w 57739"/>
                  <a:gd name="connsiteY8" fmla="*/ 38360 h 57267"/>
                  <a:gd name="connsiteX9" fmla="*/ 42129 w 57739"/>
                  <a:gd name="connsiteY9" fmla="*/ 17148 h 57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739" h="57267">
                    <a:moveTo>
                      <a:pt x="51237" y="5883"/>
                    </a:moveTo>
                    <a:cubicBezTo>
                      <a:pt x="61423" y="15350"/>
                      <a:pt x="59506" y="33926"/>
                      <a:pt x="46443" y="46629"/>
                    </a:cubicBezTo>
                    <a:cubicBezTo>
                      <a:pt x="33380" y="59332"/>
                      <a:pt x="14924" y="60771"/>
                      <a:pt x="5577" y="50344"/>
                    </a:cubicBezTo>
                    <a:cubicBezTo>
                      <a:pt x="-3771" y="39918"/>
                      <a:pt x="-1015" y="22301"/>
                      <a:pt x="11209" y="10437"/>
                    </a:cubicBezTo>
                    <a:cubicBezTo>
                      <a:pt x="23433" y="-1308"/>
                      <a:pt x="41170" y="-3585"/>
                      <a:pt x="51237" y="5883"/>
                    </a:cubicBezTo>
                    <a:close/>
                    <a:moveTo>
                      <a:pt x="42129" y="17148"/>
                    </a:moveTo>
                    <a:cubicBezTo>
                      <a:pt x="34339" y="9478"/>
                      <a:pt x="30863" y="9478"/>
                      <a:pt x="21156" y="19065"/>
                    </a:cubicBezTo>
                    <a:cubicBezTo>
                      <a:pt x="11329" y="28533"/>
                      <a:pt x="8093" y="31888"/>
                      <a:pt x="15523" y="39918"/>
                    </a:cubicBezTo>
                    <a:cubicBezTo>
                      <a:pt x="22954" y="47947"/>
                      <a:pt x="26669" y="48187"/>
                      <a:pt x="36736" y="38360"/>
                    </a:cubicBezTo>
                    <a:cubicBezTo>
                      <a:pt x="46683" y="28533"/>
                      <a:pt x="49798" y="24818"/>
                      <a:pt x="42129" y="17148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63" name="Freeform: Shape 4262">
                <a:extLst>
                  <a:ext uri="{FF2B5EF4-FFF2-40B4-BE49-F238E27FC236}">
                    <a16:creationId xmlns:a16="http://schemas.microsoft.com/office/drawing/2014/main" id="{A0371BED-E6BF-8555-747A-80E07A71D053}"/>
                  </a:ext>
                </a:extLst>
              </p:cNvPr>
              <p:cNvSpPr/>
              <p:nvPr/>
            </p:nvSpPr>
            <p:spPr>
              <a:xfrm>
                <a:off x="1474768" y="4436340"/>
                <a:ext cx="56704" cy="58263"/>
              </a:xfrm>
              <a:custGeom>
                <a:avLst/>
                <a:gdLst>
                  <a:gd name="connsiteX0" fmla="*/ 48939 w 56704"/>
                  <a:gd name="connsiteY0" fmla="*/ 4774 h 58263"/>
                  <a:gd name="connsiteX1" fmla="*/ 47261 w 56704"/>
                  <a:gd name="connsiteY1" fmla="*/ 45760 h 58263"/>
                  <a:gd name="connsiteX2" fmla="*/ 6754 w 56704"/>
                  <a:gd name="connsiteY2" fmla="*/ 52591 h 58263"/>
                  <a:gd name="connsiteX3" fmla="*/ 9391 w 56704"/>
                  <a:gd name="connsiteY3" fmla="*/ 12324 h 58263"/>
                  <a:gd name="connsiteX4" fmla="*/ 48939 w 56704"/>
                  <a:gd name="connsiteY4" fmla="*/ 4774 h 58263"/>
                  <a:gd name="connsiteX5" fmla="*/ 40550 w 56704"/>
                  <a:gd name="connsiteY5" fmla="*/ 16639 h 58263"/>
                  <a:gd name="connsiteX6" fmla="*/ 19697 w 56704"/>
                  <a:gd name="connsiteY6" fmla="*/ 20114 h 58263"/>
                  <a:gd name="connsiteX7" fmla="*/ 15622 w 56704"/>
                  <a:gd name="connsiteY7" fmla="*/ 41326 h 58263"/>
                  <a:gd name="connsiteX8" fmla="*/ 36595 w 56704"/>
                  <a:gd name="connsiteY8" fmla="*/ 38210 h 58263"/>
                  <a:gd name="connsiteX9" fmla="*/ 40550 w 56704"/>
                  <a:gd name="connsiteY9" fmla="*/ 16639 h 58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6704" h="58263">
                    <a:moveTo>
                      <a:pt x="48939" y="4774"/>
                    </a:moveTo>
                    <a:cubicBezTo>
                      <a:pt x="59844" y="13523"/>
                      <a:pt x="59245" y="32098"/>
                      <a:pt x="47261" y="45760"/>
                    </a:cubicBezTo>
                    <a:cubicBezTo>
                      <a:pt x="35157" y="59422"/>
                      <a:pt x="16821" y="62179"/>
                      <a:pt x="6754" y="52591"/>
                    </a:cubicBezTo>
                    <a:cubicBezTo>
                      <a:pt x="-3313" y="42884"/>
                      <a:pt x="-1875" y="25148"/>
                      <a:pt x="9391" y="12324"/>
                    </a:cubicBezTo>
                    <a:cubicBezTo>
                      <a:pt x="20536" y="-259"/>
                      <a:pt x="38033" y="-3974"/>
                      <a:pt x="48939" y="4774"/>
                    </a:cubicBezTo>
                    <a:close/>
                    <a:moveTo>
                      <a:pt x="40550" y="16639"/>
                    </a:moveTo>
                    <a:cubicBezTo>
                      <a:pt x="32161" y="9568"/>
                      <a:pt x="28685" y="9808"/>
                      <a:pt x="19697" y="20114"/>
                    </a:cubicBezTo>
                    <a:cubicBezTo>
                      <a:pt x="10709" y="30301"/>
                      <a:pt x="7593" y="33896"/>
                      <a:pt x="15622" y="41326"/>
                    </a:cubicBezTo>
                    <a:cubicBezTo>
                      <a:pt x="23652" y="48757"/>
                      <a:pt x="27247" y="48757"/>
                      <a:pt x="36595" y="38210"/>
                    </a:cubicBezTo>
                    <a:cubicBezTo>
                      <a:pt x="46062" y="27664"/>
                      <a:pt x="48939" y="23709"/>
                      <a:pt x="40550" y="16639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64" name="Freeform: Shape 4263">
                <a:extLst>
                  <a:ext uri="{FF2B5EF4-FFF2-40B4-BE49-F238E27FC236}">
                    <a16:creationId xmlns:a16="http://schemas.microsoft.com/office/drawing/2014/main" id="{D605FD24-3C84-FABF-9767-1B8C258C0268}"/>
                  </a:ext>
                </a:extLst>
              </p:cNvPr>
              <p:cNvSpPr/>
              <p:nvPr/>
            </p:nvSpPr>
            <p:spPr>
              <a:xfrm>
                <a:off x="1515122" y="4386059"/>
                <a:ext cx="55591" cy="59320"/>
              </a:xfrm>
              <a:custGeom>
                <a:avLst/>
                <a:gdLst>
                  <a:gd name="connsiteX0" fmla="*/ 46335 w 55591"/>
                  <a:gd name="connsiteY0" fmla="*/ 3763 h 59320"/>
                  <a:gd name="connsiteX1" fmla="*/ 47893 w 55591"/>
                  <a:gd name="connsiteY1" fmla="*/ 44749 h 59320"/>
                  <a:gd name="connsiteX2" fmla="*/ 8105 w 55591"/>
                  <a:gd name="connsiteY2" fmla="*/ 54696 h 59320"/>
                  <a:gd name="connsiteX3" fmla="*/ 7626 w 55591"/>
                  <a:gd name="connsiteY3" fmla="*/ 14429 h 59320"/>
                  <a:gd name="connsiteX4" fmla="*/ 46335 w 55591"/>
                  <a:gd name="connsiteY4" fmla="*/ 3763 h 59320"/>
                  <a:gd name="connsiteX5" fmla="*/ 39024 w 55591"/>
                  <a:gd name="connsiteY5" fmla="*/ 16226 h 59320"/>
                  <a:gd name="connsiteX6" fmla="*/ 18531 w 55591"/>
                  <a:gd name="connsiteY6" fmla="*/ 21260 h 59320"/>
                  <a:gd name="connsiteX7" fmla="*/ 16134 w 55591"/>
                  <a:gd name="connsiteY7" fmla="*/ 42712 h 59320"/>
                  <a:gd name="connsiteX8" fmla="*/ 36867 w 55591"/>
                  <a:gd name="connsiteY8" fmla="*/ 37918 h 59320"/>
                  <a:gd name="connsiteX9" fmla="*/ 39024 w 55591"/>
                  <a:gd name="connsiteY9" fmla="*/ 16226 h 59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5591" h="59320">
                    <a:moveTo>
                      <a:pt x="46335" y="3763"/>
                    </a:moveTo>
                    <a:cubicBezTo>
                      <a:pt x="57840" y="11553"/>
                      <a:pt x="58918" y="30248"/>
                      <a:pt x="47893" y="44749"/>
                    </a:cubicBezTo>
                    <a:cubicBezTo>
                      <a:pt x="36867" y="59370"/>
                      <a:pt x="18771" y="63564"/>
                      <a:pt x="8105" y="54696"/>
                    </a:cubicBezTo>
                    <a:cubicBezTo>
                      <a:pt x="-2681" y="45828"/>
                      <a:pt x="-2561" y="27971"/>
                      <a:pt x="7626" y="14429"/>
                    </a:cubicBezTo>
                    <a:cubicBezTo>
                      <a:pt x="17692" y="887"/>
                      <a:pt x="34830" y="-4147"/>
                      <a:pt x="46335" y="3763"/>
                    </a:cubicBezTo>
                    <a:close/>
                    <a:moveTo>
                      <a:pt x="39024" y="16226"/>
                    </a:moveTo>
                    <a:cubicBezTo>
                      <a:pt x="30156" y="9875"/>
                      <a:pt x="26681" y="10354"/>
                      <a:pt x="18531" y="21260"/>
                    </a:cubicBezTo>
                    <a:cubicBezTo>
                      <a:pt x="10382" y="32166"/>
                      <a:pt x="7506" y="35881"/>
                      <a:pt x="16134" y="42712"/>
                    </a:cubicBezTo>
                    <a:cubicBezTo>
                      <a:pt x="24763" y="49423"/>
                      <a:pt x="28358" y="49183"/>
                      <a:pt x="36867" y="37918"/>
                    </a:cubicBezTo>
                    <a:cubicBezTo>
                      <a:pt x="45256" y="26773"/>
                      <a:pt x="47893" y="22578"/>
                      <a:pt x="39024" y="16226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65" name="Freeform: Shape 4264">
                <a:extLst>
                  <a:ext uri="{FF2B5EF4-FFF2-40B4-BE49-F238E27FC236}">
                    <a16:creationId xmlns:a16="http://schemas.microsoft.com/office/drawing/2014/main" id="{7CCE4B7E-B5D2-4A08-0E76-EBB00B01F969}"/>
                  </a:ext>
                </a:extLst>
              </p:cNvPr>
              <p:cNvSpPr/>
              <p:nvPr/>
            </p:nvSpPr>
            <p:spPr>
              <a:xfrm>
                <a:off x="1551172" y="4332779"/>
                <a:ext cx="54592" cy="60206"/>
              </a:xfrm>
              <a:custGeom>
                <a:avLst/>
                <a:gdLst>
                  <a:gd name="connsiteX0" fmla="*/ 43721 w 54592"/>
                  <a:gd name="connsiteY0" fmla="*/ 2754 h 60206"/>
                  <a:gd name="connsiteX1" fmla="*/ 48634 w 54592"/>
                  <a:gd name="connsiteY1" fmla="*/ 43501 h 60206"/>
                  <a:gd name="connsiteX2" fmla="*/ 9685 w 54592"/>
                  <a:gd name="connsiteY2" fmla="*/ 56564 h 60206"/>
                  <a:gd name="connsiteX3" fmla="*/ 5850 w 54592"/>
                  <a:gd name="connsiteY3" fmla="*/ 16536 h 60206"/>
                  <a:gd name="connsiteX4" fmla="*/ 43721 w 54592"/>
                  <a:gd name="connsiteY4" fmla="*/ 2754 h 60206"/>
                  <a:gd name="connsiteX5" fmla="*/ 37489 w 54592"/>
                  <a:gd name="connsiteY5" fmla="*/ 15817 h 60206"/>
                  <a:gd name="connsiteX6" fmla="*/ 17475 w 54592"/>
                  <a:gd name="connsiteY6" fmla="*/ 22529 h 60206"/>
                  <a:gd name="connsiteX7" fmla="*/ 16876 w 54592"/>
                  <a:gd name="connsiteY7" fmla="*/ 44100 h 60206"/>
                  <a:gd name="connsiteX8" fmla="*/ 37129 w 54592"/>
                  <a:gd name="connsiteY8" fmla="*/ 37629 h 60206"/>
                  <a:gd name="connsiteX9" fmla="*/ 37489 w 54592"/>
                  <a:gd name="connsiteY9" fmla="*/ 15817 h 60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4592" h="60206">
                    <a:moveTo>
                      <a:pt x="43721" y="2754"/>
                    </a:moveTo>
                    <a:cubicBezTo>
                      <a:pt x="55825" y="9586"/>
                      <a:pt x="58341" y="28041"/>
                      <a:pt x="48634" y="43501"/>
                    </a:cubicBezTo>
                    <a:cubicBezTo>
                      <a:pt x="38807" y="58961"/>
                      <a:pt x="21070" y="64593"/>
                      <a:pt x="9685" y="56564"/>
                    </a:cubicBezTo>
                    <a:cubicBezTo>
                      <a:pt x="-1700" y="48534"/>
                      <a:pt x="-3138" y="30798"/>
                      <a:pt x="5850" y="16536"/>
                    </a:cubicBezTo>
                    <a:cubicBezTo>
                      <a:pt x="15078" y="2275"/>
                      <a:pt x="31616" y="-4077"/>
                      <a:pt x="43721" y="2754"/>
                    </a:cubicBezTo>
                    <a:close/>
                    <a:moveTo>
                      <a:pt x="37489" y="15817"/>
                    </a:moveTo>
                    <a:cubicBezTo>
                      <a:pt x="28021" y="10185"/>
                      <a:pt x="24666" y="11024"/>
                      <a:pt x="17475" y="22529"/>
                    </a:cubicBezTo>
                    <a:cubicBezTo>
                      <a:pt x="10165" y="34033"/>
                      <a:pt x="7768" y="37988"/>
                      <a:pt x="16876" y="44100"/>
                    </a:cubicBezTo>
                    <a:cubicBezTo>
                      <a:pt x="25984" y="50092"/>
                      <a:pt x="29579" y="49613"/>
                      <a:pt x="37129" y="37629"/>
                    </a:cubicBezTo>
                    <a:cubicBezTo>
                      <a:pt x="44679" y="25764"/>
                      <a:pt x="46836" y="21450"/>
                      <a:pt x="37489" y="15817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266" name="Graphic 2">
              <a:extLst>
                <a:ext uri="{FF2B5EF4-FFF2-40B4-BE49-F238E27FC236}">
                  <a16:creationId xmlns:a16="http://schemas.microsoft.com/office/drawing/2014/main" id="{F562EBA9-FB0D-7494-F712-C6DE54695189}"/>
                </a:ext>
              </a:extLst>
            </p:cNvPr>
            <p:cNvGrpSpPr/>
            <p:nvPr/>
          </p:nvGrpSpPr>
          <p:grpSpPr>
            <a:xfrm>
              <a:off x="1047013" y="4352775"/>
              <a:ext cx="564535" cy="420858"/>
              <a:chOff x="1047013" y="4352775"/>
              <a:chExt cx="564535" cy="420858"/>
            </a:xfrm>
            <a:solidFill>
              <a:srgbClr val="525C63"/>
            </a:solidFill>
          </p:grpSpPr>
          <p:sp>
            <p:nvSpPr>
              <p:cNvPr id="4267" name="Freeform: Shape 4266">
                <a:extLst>
                  <a:ext uri="{FF2B5EF4-FFF2-40B4-BE49-F238E27FC236}">
                    <a16:creationId xmlns:a16="http://schemas.microsoft.com/office/drawing/2014/main" id="{0D585EC1-C926-B558-FC03-39C819FA26B5}"/>
                  </a:ext>
                </a:extLst>
              </p:cNvPr>
              <p:cNvSpPr/>
              <p:nvPr/>
            </p:nvSpPr>
            <p:spPr>
              <a:xfrm>
                <a:off x="1549791" y="4721607"/>
                <a:ext cx="61757" cy="52027"/>
              </a:xfrm>
              <a:custGeom>
                <a:avLst/>
                <a:gdLst>
                  <a:gd name="connsiteX0" fmla="*/ 1480 w 61757"/>
                  <a:gd name="connsiteY0" fmla="*/ 14919 h 52027"/>
                  <a:gd name="connsiteX1" fmla="*/ 39230 w 61757"/>
                  <a:gd name="connsiteY1" fmla="*/ 2096 h 52027"/>
                  <a:gd name="connsiteX2" fmla="*/ 61161 w 61757"/>
                  <a:gd name="connsiteY2" fmla="*/ 35293 h 52027"/>
                  <a:gd name="connsiteX3" fmla="*/ 22692 w 61757"/>
                  <a:gd name="connsiteY3" fmla="*/ 49794 h 52027"/>
                  <a:gd name="connsiteX4" fmla="*/ 1480 w 61757"/>
                  <a:gd name="connsiteY4" fmla="*/ 14919 h 52027"/>
                  <a:gd name="connsiteX5" fmla="*/ 15142 w 61757"/>
                  <a:gd name="connsiteY5" fmla="*/ 18994 h 52027"/>
                  <a:gd name="connsiteX6" fmla="*/ 25808 w 61757"/>
                  <a:gd name="connsiteY6" fmla="*/ 37210 h 52027"/>
                  <a:gd name="connsiteX7" fmla="*/ 47020 w 61757"/>
                  <a:gd name="connsiteY7" fmla="*/ 32416 h 52027"/>
                  <a:gd name="connsiteX8" fmla="*/ 36114 w 61757"/>
                  <a:gd name="connsiteY8" fmla="*/ 14560 h 52027"/>
                  <a:gd name="connsiteX9" fmla="*/ 15142 w 61757"/>
                  <a:gd name="connsiteY9" fmla="*/ 18994 h 52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1757" h="52027">
                    <a:moveTo>
                      <a:pt x="1480" y="14919"/>
                    </a:moveTo>
                    <a:cubicBezTo>
                      <a:pt x="6753" y="1976"/>
                      <a:pt x="23650" y="-3297"/>
                      <a:pt x="39230" y="2096"/>
                    </a:cubicBezTo>
                    <a:cubicBezTo>
                      <a:pt x="54929" y="7609"/>
                      <a:pt x="64277" y="21751"/>
                      <a:pt x="61161" y="35293"/>
                    </a:cubicBezTo>
                    <a:cubicBezTo>
                      <a:pt x="57925" y="48955"/>
                      <a:pt x="39949" y="55905"/>
                      <a:pt x="22692" y="49794"/>
                    </a:cubicBezTo>
                    <a:cubicBezTo>
                      <a:pt x="5434" y="43802"/>
                      <a:pt x="-3793" y="27743"/>
                      <a:pt x="1480" y="14919"/>
                    </a:cubicBezTo>
                    <a:close/>
                    <a:moveTo>
                      <a:pt x="15142" y="18994"/>
                    </a:moveTo>
                    <a:cubicBezTo>
                      <a:pt x="11307" y="29181"/>
                      <a:pt x="12625" y="32536"/>
                      <a:pt x="25808" y="37210"/>
                    </a:cubicBezTo>
                    <a:cubicBezTo>
                      <a:pt x="38990" y="41764"/>
                      <a:pt x="43904" y="42843"/>
                      <a:pt x="47020" y="32416"/>
                    </a:cubicBezTo>
                    <a:cubicBezTo>
                      <a:pt x="50255" y="21870"/>
                      <a:pt x="48698" y="18874"/>
                      <a:pt x="36114" y="14560"/>
                    </a:cubicBezTo>
                    <a:cubicBezTo>
                      <a:pt x="23411" y="10245"/>
                      <a:pt x="19096" y="8688"/>
                      <a:pt x="15142" y="18994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68" name="Freeform: Shape 4267">
                <a:extLst>
                  <a:ext uri="{FF2B5EF4-FFF2-40B4-BE49-F238E27FC236}">
                    <a16:creationId xmlns:a16="http://schemas.microsoft.com/office/drawing/2014/main" id="{D35B0ED4-08A6-F223-EFF8-E61C2CB3E32A}"/>
                  </a:ext>
                </a:extLst>
              </p:cNvPr>
              <p:cNvSpPr/>
              <p:nvPr/>
            </p:nvSpPr>
            <p:spPr>
              <a:xfrm>
                <a:off x="1491280" y="4698335"/>
                <a:ext cx="61200" cy="52761"/>
              </a:xfrm>
              <a:custGeom>
                <a:avLst/>
                <a:gdLst>
                  <a:gd name="connsiteX0" fmla="*/ 2107 w 61200"/>
                  <a:gd name="connsiteY0" fmla="*/ 13024 h 52761"/>
                  <a:gd name="connsiteX1" fmla="*/ 40936 w 61200"/>
                  <a:gd name="connsiteY1" fmla="*/ 3317 h 52761"/>
                  <a:gd name="connsiteX2" fmla="*/ 59751 w 61200"/>
                  <a:gd name="connsiteY2" fmla="*/ 38670 h 52761"/>
                  <a:gd name="connsiteX3" fmla="*/ 20443 w 61200"/>
                  <a:gd name="connsiteY3" fmla="*/ 49336 h 52761"/>
                  <a:gd name="connsiteX4" fmla="*/ 2107 w 61200"/>
                  <a:gd name="connsiteY4" fmla="*/ 13024 h 52761"/>
                  <a:gd name="connsiteX5" fmla="*/ 15409 w 61200"/>
                  <a:gd name="connsiteY5" fmla="*/ 18177 h 52761"/>
                  <a:gd name="connsiteX6" fmla="*/ 24517 w 61200"/>
                  <a:gd name="connsiteY6" fmla="*/ 37232 h 52761"/>
                  <a:gd name="connsiteX7" fmla="*/ 45969 w 61200"/>
                  <a:gd name="connsiteY7" fmla="*/ 34356 h 52761"/>
                  <a:gd name="connsiteX8" fmla="*/ 36621 w 61200"/>
                  <a:gd name="connsiteY8" fmla="*/ 15541 h 52761"/>
                  <a:gd name="connsiteX9" fmla="*/ 15409 w 61200"/>
                  <a:gd name="connsiteY9" fmla="*/ 18177 h 52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1200" h="52761">
                    <a:moveTo>
                      <a:pt x="2107" y="13024"/>
                    </a:moveTo>
                    <a:cubicBezTo>
                      <a:pt x="8339" y="441"/>
                      <a:pt x="25596" y="-3514"/>
                      <a:pt x="40936" y="3317"/>
                    </a:cubicBezTo>
                    <a:cubicBezTo>
                      <a:pt x="56276" y="10148"/>
                      <a:pt x="64784" y="25727"/>
                      <a:pt x="59751" y="38670"/>
                    </a:cubicBezTo>
                    <a:cubicBezTo>
                      <a:pt x="54718" y="51613"/>
                      <a:pt x="36861" y="56766"/>
                      <a:pt x="20443" y="49336"/>
                    </a:cubicBezTo>
                    <a:cubicBezTo>
                      <a:pt x="3904" y="42146"/>
                      <a:pt x="-4125" y="25488"/>
                      <a:pt x="2107" y="13024"/>
                    </a:cubicBezTo>
                    <a:close/>
                    <a:moveTo>
                      <a:pt x="15409" y="18177"/>
                    </a:moveTo>
                    <a:cubicBezTo>
                      <a:pt x="10735" y="28004"/>
                      <a:pt x="11814" y="31480"/>
                      <a:pt x="24517" y="37232"/>
                    </a:cubicBezTo>
                    <a:cubicBezTo>
                      <a:pt x="37221" y="42865"/>
                      <a:pt x="41775" y="44423"/>
                      <a:pt x="45969" y="34356"/>
                    </a:cubicBezTo>
                    <a:cubicBezTo>
                      <a:pt x="50283" y="24289"/>
                      <a:pt x="48965" y="21054"/>
                      <a:pt x="36621" y="15541"/>
                    </a:cubicBezTo>
                    <a:cubicBezTo>
                      <a:pt x="24517" y="10148"/>
                      <a:pt x="20203" y="8230"/>
                      <a:pt x="15409" y="18177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69" name="Freeform: Shape 4268">
                <a:extLst>
                  <a:ext uri="{FF2B5EF4-FFF2-40B4-BE49-F238E27FC236}">
                    <a16:creationId xmlns:a16="http://schemas.microsoft.com/office/drawing/2014/main" id="{840EC3CF-4476-AA85-411C-2727775AB019}"/>
                  </a:ext>
                </a:extLst>
              </p:cNvPr>
              <p:cNvSpPr/>
              <p:nvPr/>
            </p:nvSpPr>
            <p:spPr>
              <a:xfrm>
                <a:off x="1434609" y="4670894"/>
                <a:ext cx="60561" cy="53443"/>
              </a:xfrm>
              <a:custGeom>
                <a:avLst/>
                <a:gdLst>
                  <a:gd name="connsiteX0" fmla="*/ 2691 w 60561"/>
                  <a:gd name="connsiteY0" fmla="*/ 11583 h 53443"/>
                  <a:gd name="connsiteX1" fmla="*/ 42119 w 60561"/>
                  <a:gd name="connsiteY1" fmla="*/ 4392 h 53443"/>
                  <a:gd name="connsiteX2" fmla="*/ 58418 w 60561"/>
                  <a:gd name="connsiteY2" fmla="*/ 40944 h 53443"/>
                  <a:gd name="connsiteX3" fmla="*/ 18510 w 60561"/>
                  <a:gd name="connsiteY3" fmla="*/ 48974 h 53443"/>
                  <a:gd name="connsiteX4" fmla="*/ 2691 w 60561"/>
                  <a:gd name="connsiteY4" fmla="*/ 11583 h 53443"/>
                  <a:gd name="connsiteX5" fmla="*/ 15754 w 60561"/>
                  <a:gd name="connsiteY5" fmla="*/ 17575 h 53443"/>
                  <a:gd name="connsiteX6" fmla="*/ 23544 w 60561"/>
                  <a:gd name="connsiteY6" fmla="*/ 37109 h 53443"/>
                  <a:gd name="connsiteX7" fmla="*/ 45115 w 60561"/>
                  <a:gd name="connsiteY7" fmla="*/ 35671 h 53443"/>
                  <a:gd name="connsiteX8" fmla="*/ 37086 w 60561"/>
                  <a:gd name="connsiteY8" fmla="*/ 16257 h 53443"/>
                  <a:gd name="connsiteX9" fmla="*/ 15754 w 60561"/>
                  <a:gd name="connsiteY9" fmla="*/ 17575 h 53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561" h="53443">
                    <a:moveTo>
                      <a:pt x="2691" y="11583"/>
                    </a:moveTo>
                    <a:cubicBezTo>
                      <a:pt x="9642" y="-521"/>
                      <a:pt x="27139" y="-3517"/>
                      <a:pt x="42119" y="4392"/>
                    </a:cubicBezTo>
                    <a:cubicBezTo>
                      <a:pt x="57100" y="12302"/>
                      <a:pt x="64530" y="28481"/>
                      <a:pt x="58418" y="40944"/>
                    </a:cubicBezTo>
                    <a:cubicBezTo>
                      <a:pt x="52426" y="53528"/>
                      <a:pt x="34330" y="57363"/>
                      <a:pt x="18510" y="48974"/>
                    </a:cubicBezTo>
                    <a:cubicBezTo>
                      <a:pt x="2691" y="40704"/>
                      <a:pt x="-4260" y="23687"/>
                      <a:pt x="2691" y="11583"/>
                    </a:cubicBezTo>
                    <a:close/>
                    <a:moveTo>
                      <a:pt x="15754" y="17575"/>
                    </a:moveTo>
                    <a:cubicBezTo>
                      <a:pt x="10481" y="27162"/>
                      <a:pt x="11320" y="30638"/>
                      <a:pt x="23544" y="37109"/>
                    </a:cubicBezTo>
                    <a:cubicBezTo>
                      <a:pt x="35768" y="43581"/>
                      <a:pt x="40202" y="45498"/>
                      <a:pt x="45115" y="35671"/>
                    </a:cubicBezTo>
                    <a:cubicBezTo>
                      <a:pt x="50029" y="25844"/>
                      <a:pt x="49070" y="22608"/>
                      <a:pt x="37086" y="16257"/>
                    </a:cubicBezTo>
                    <a:cubicBezTo>
                      <a:pt x="25221" y="10025"/>
                      <a:pt x="21027" y="7988"/>
                      <a:pt x="15754" y="17575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70" name="Freeform: Shape 4269">
                <a:extLst>
                  <a:ext uri="{FF2B5EF4-FFF2-40B4-BE49-F238E27FC236}">
                    <a16:creationId xmlns:a16="http://schemas.microsoft.com/office/drawing/2014/main" id="{EA73D217-C6A6-3728-C1F0-45F276F063E4}"/>
                  </a:ext>
                </a:extLst>
              </p:cNvPr>
              <p:cNvSpPr/>
              <p:nvPr/>
            </p:nvSpPr>
            <p:spPr>
              <a:xfrm>
                <a:off x="1379754" y="4640005"/>
                <a:ext cx="59914" cy="54074"/>
              </a:xfrm>
              <a:custGeom>
                <a:avLst/>
                <a:gdLst>
                  <a:gd name="connsiteX0" fmla="*/ 3257 w 59914"/>
                  <a:gd name="connsiteY0" fmla="*/ 10355 h 54074"/>
                  <a:gd name="connsiteX1" fmla="*/ 43045 w 59914"/>
                  <a:gd name="connsiteY1" fmla="*/ 5441 h 54074"/>
                  <a:gd name="connsiteX2" fmla="*/ 57186 w 59914"/>
                  <a:gd name="connsiteY2" fmla="*/ 42952 h 54074"/>
                  <a:gd name="connsiteX3" fmla="*/ 16919 w 59914"/>
                  <a:gd name="connsiteY3" fmla="*/ 48585 h 54074"/>
                  <a:gd name="connsiteX4" fmla="*/ 3257 w 59914"/>
                  <a:gd name="connsiteY4" fmla="*/ 10355 h 54074"/>
                  <a:gd name="connsiteX5" fmla="*/ 15961 w 59914"/>
                  <a:gd name="connsiteY5" fmla="*/ 17066 h 54074"/>
                  <a:gd name="connsiteX6" fmla="*/ 22672 w 59914"/>
                  <a:gd name="connsiteY6" fmla="*/ 37080 h 54074"/>
                  <a:gd name="connsiteX7" fmla="*/ 44363 w 59914"/>
                  <a:gd name="connsiteY7" fmla="*/ 36960 h 54074"/>
                  <a:gd name="connsiteX8" fmla="*/ 37532 w 59914"/>
                  <a:gd name="connsiteY8" fmla="*/ 17186 h 54074"/>
                  <a:gd name="connsiteX9" fmla="*/ 15961 w 59914"/>
                  <a:gd name="connsiteY9" fmla="*/ 17066 h 54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9914" h="54074">
                    <a:moveTo>
                      <a:pt x="3257" y="10355"/>
                    </a:moveTo>
                    <a:cubicBezTo>
                      <a:pt x="10807" y="-1390"/>
                      <a:pt x="28544" y="-3307"/>
                      <a:pt x="43045" y="5441"/>
                    </a:cubicBezTo>
                    <a:cubicBezTo>
                      <a:pt x="57546" y="14190"/>
                      <a:pt x="64017" y="30848"/>
                      <a:pt x="57186" y="42952"/>
                    </a:cubicBezTo>
                    <a:cubicBezTo>
                      <a:pt x="50355" y="55056"/>
                      <a:pt x="32139" y="57812"/>
                      <a:pt x="16919" y="48585"/>
                    </a:cubicBezTo>
                    <a:cubicBezTo>
                      <a:pt x="1699" y="39357"/>
                      <a:pt x="-4293" y="22099"/>
                      <a:pt x="3257" y="10355"/>
                    </a:cubicBezTo>
                    <a:close/>
                    <a:moveTo>
                      <a:pt x="15961" y="17066"/>
                    </a:moveTo>
                    <a:cubicBezTo>
                      <a:pt x="10208" y="26294"/>
                      <a:pt x="10807" y="29889"/>
                      <a:pt x="22672" y="37080"/>
                    </a:cubicBezTo>
                    <a:cubicBezTo>
                      <a:pt x="34536" y="44270"/>
                      <a:pt x="38851" y="46428"/>
                      <a:pt x="44363" y="36960"/>
                    </a:cubicBezTo>
                    <a:cubicBezTo>
                      <a:pt x="49876" y="27492"/>
                      <a:pt x="49037" y="24137"/>
                      <a:pt x="37532" y="17186"/>
                    </a:cubicBezTo>
                    <a:cubicBezTo>
                      <a:pt x="25908" y="10115"/>
                      <a:pt x="21833" y="7838"/>
                      <a:pt x="15961" y="17066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71" name="Freeform: Shape 4270">
                <a:extLst>
                  <a:ext uri="{FF2B5EF4-FFF2-40B4-BE49-F238E27FC236}">
                    <a16:creationId xmlns:a16="http://schemas.microsoft.com/office/drawing/2014/main" id="{20589567-4E6E-4EEC-293D-6FFFA5AE89E2}"/>
                  </a:ext>
                </a:extLst>
              </p:cNvPr>
              <p:cNvSpPr/>
              <p:nvPr/>
            </p:nvSpPr>
            <p:spPr>
              <a:xfrm>
                <a:off x="1326632" y="4606101"/>
                <a:ext cx="59331" cy="54893"/>
              </a:xfrm>
              <a:custGeom>
                <a:avLst/>
                <a:gdLst>
                  <a:gd name="connsiteX0" fmla="*/ 3888 w 59331"/>
                  <a:gd name="connsiteY0" fmla="*/ 9264 h 54893"/>
                  <a:gd name="connsiteX1" fmla="*/ 43915 w 59331"/>
                  <a:gd name="connsiteY1" fmla="*/ 6508 h 54893"/>
                  <a:gd name="connsiteX2" fmla="*/ 56019 w 59331"/>
                  <a:gd name="connsiteY2" fmla="*/ 44857 h 54893"/>
                  <a:gd name="connsiteX3" fmla="*/ 15512 w 59331"/>
                  <a:gd name="connsiteY3" fmla="*/ 48333 h 54893"/>
                  <a:gd name="connsiteX4" fmla="*/ 3888 w 59331"/>
                  <a:gd name="connsiteY4" fmla="*/ 9264 h 54893"/>
                  <a:gd name="connsiteX5" fmla="*/ 16232 w 59331"/>
                  <a:gd name="connsiteY5" fmla="*/ 16574 h 54893"/>
                  <a:gd name="connsiteX6" fmla="*/ 21864 w 59331"/>
                  <a:gd name="connsiteY6" fmla="*/ 36948 h 54893"/>
                  <a:gd name="connsiteX7" fmla="*/ 43436 w 59331"/>
                  <a:gd name="connsiteY7" fmla="*/ 38026 h 54893"/>
                  <a:gd name="connsiteX8" fmla="*/ 37683 w 59331"/>
                  <a:gd name="connsiteY8" fmla="*/ 17893 h 54893"/>
                  <a:gd name="connsiteX9" fmla="*/ 16232 w 59331"/>
                  <a:gd name="connsiteY9" fmla="*/ 16574 h 54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9331" h="54893">
                    <a:moveTo>
                      <a:pt x="3888" y="9264"/>
                    </a:moveTo>
                    <a:cubicBezTo>
                      <a:pt x="12037" y="-2001"/>
                      <a:pt x="29894" y="-3080"/>
                      <a:pt x="43915" y="6508"/>
                    </a:cubicBezTo>
                    <a:cubicBezTo>
                      <a:pt x="57937" y="16095"/>
                      <a:pt x="63449" y="32993"/>
                      <a:pt x="56019" y="44857"/>
                    </a:cubicBezTo>
                    <a:cubicBezTo>
                      <a:pt x="48589" y="56602"/>
                      <a:pt x="30253" y="58399"/>
                      <a:pt x="15512" y="48333"/>
                    </a:cubicBezTo>
                    <a:cubicBezTo>
                      <a:pt x="772" y="38146"/>
                      <a:pt x="-4262" y="20529"/>
                      <a:pt x="3888" y="9264"/>
                    </a:cubicBezTo>
                    <a:close/>
                    <a:moveTo>
                      <a:pt x="16232" y="16574"/>
                    </a:moveTo>
                    <a:cubicBezTo>
                      <a:pt x="10000" y="25443"/>
                      <a:pt x="10479" y="29038"/>
                      <a:pt x="21864" y="36948"/>
                    </a:cubicBezTo>
                    <a:cubicBezTo>
                      <a:pt x="33249" y="44737"/>
                      <a:pt x="37444" y="47134"/>
                      <a:pt x="43436" y="38026"/>
                    </a:cubicBezTo>
                    <a:cubicBezTo>
                      <a:pt x="49548" y="28798"/>
                      <a:pt x="48829" y="25443"/>
                      <a:pt x="37683" y="17893"/>
                    </a:cubicBezTo>
                    <a:cubicBezTo>
                      <a:pt x="26538" y="10223"/>
                      <a:pt x="22583" y="7706"/>
                      <a:pt x="16232" y="16574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72" name="Freeform: Shape 4271">
                <a:extLst>
                  <a:ext uri="{FF2B5EF4-FFF2-40B4-BE49-F238E27FC236}">
                    <a16:creationId xmlns:a16="http://schemas.microsoft.com/office/drawing/2014/main" id="{B86738BB-F465-310B-68D7-6273600F8739}"/>
                  </a:ext>
                </a:extLst>
              </p:cNvPr>
              <p:cNvSpPr/>
              <p:nvPr/>
            </p:nvSpPr>
            <p:spPr>
              <a:xfrm>
                <a:off x="1275389" y="4569418"/>
                <a:ext cx="58793" cy="55537"/>
              </a:xfrm>
              <a:custGeom>
                <a:avLst/>
                <a:gdLst>
                  <a:gd name="connsiteX0" fmla="*/ 4558 w 58793"/>
                  <a:gd name="connsiteY0" fmla="*/ 8317 h 55537"/>
                  <a:gd name="connsiteX1" fmla="*/ 44705 w 58793"/>
                  <a:gd name="connsiteY1" fmla="*/ 7598 h 55537"/>
                  <a:gd name="connsiteX2" fmla="*/ 54772 w 58793"/>
                  <a:gd name="connsiteY2" fmla="*/ 46547 h 55537"/>
                  <a:gd name="connsiteX3" fmla="*/ 14145 w 58793"/>
                  <a:gd name="connsiteY3" fmla="*/ 47865 h 55537"/>
                  <a:gd name="connsiteX4" fmla="*/ 4558 w 58793"/>
                  <a:gd name="connsiteY4" fmla="*/ 8317 h 55537"/>
                  <a:gd name="connsiteX5" fmla="*/ 16422 w 58793"/>
                  <a:gd name="connsiteY5" fmla="*/ 16227 h 55537"/>
                  <a:gd name="connsiteX6" fmla="*/ 20976 w 58793"/>
                  <a:gd name="connsiteY6" fmla="*/ 36840 h 55537"/>
                  <a:gd name="connsiteX7" fmla="*/ 42548 w 58793"/>
                  <a:gd name="connsiteY7" fmla="*/ 38997 h 55537"/>
                  <a:gd name="connsiteX8" fmla="*/ 37754 w 58793"/>
                  <a:gd name="connsiteY8" fmla="*/ 18504 h 55537"/>
                  <a:gd name="connsiteX9" fmla="*/ 16422 w 58793"/>
                  <a:gd name="connsiteY9" fmla="*/ 16227 h 55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793" h="55537">
                    <a:moveTo>
                      <a:pt x="4558" y="8317"/>
                    </a:moveTo>
                    <a:cubicBezTo>
                      <a:pt x="13307" y="-2588"/>
                      <a:pt x="31163" y="-2708"/>
                      <a:pt x="44705" y="7598"/>
                    </a:cubicBezTo>
                    <a:cubicBezTo>
                      <a:pt x="58247" y="17905"/>
                      <a:pt x="62921" y="35162"/>
                      <a:pt x="54772" y="46547"/>
                    </a:cubicBezTo>
                    <a:cubicBezTo>
                      <a:pt x="46743" y="57932"/>
                      <a:pt x="28407" y="58651"/>
                      <a:pt x="14145" y="47865"/>
                    </a:cubicBezTo>
                    <a:cubicBezTo>
                      <a:pt x="4" y="37079"/>
                      <a:pt x="-4190" y="19223"/>
                      <a:pt x="4558" y="8317"/>
                    </a:cubicBezTo>
                    <a:close/>
                    <a:moveTo>
                      <a:pt x="16422" y="16227"/>
                    </a:moveTo>
                    <a:cubicBezTo>
                      <a:pt x="9711" y="24856"/>
                      <a:pt x="9951" y="28451"/>
                      <a:pt x="20976" y="36840"/>
                    </a:cubicBezTo>
                    <a:cubicBezTo>
                      <a:pt x="32002" y="45229"/>
                      <a:pt x="36077" y="47865"/>
                      <a:pt x="42548" y="38997"/>
                    </a:cubicBezTo>
                    <a:cubicBezTo>
                      <a:pt x="49020" y="30129"/>
                      <a:pt x="48660" y="26653"/>
                      <a:pt x="37754" y="18504"/>
                    </a:cubicBezTo>
                    <a:cubicBezTo>
                      <a:pt x="27088" y="10354"/>
                      <a:pt x="23253" y="7598"/>
                      <a:pt x="16422" y="16227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73" name="Freeform: Shape 4272">
                <a:extLst>
                  <a:ext uri="{FF2B5EF4-FFF2-40B4-BE49-F238E27FC236}">
                    <a16:creationId xmlns:a16="http://schemas.microsoft.com/office/drawing/2014/main" id="{2B183512-651D-FA44-FE77-E004EB9DE12E}"/>
                  </a:ext>
                </a:extLst>
              </p:cNvPr>
              <p:cNvSpPr/>
              <p:nvPr/>
            </p:nvSpPr>
            <p:spPr>
              <a:xfrm>
                <a:off x="1225977" y="4530351"/>
                <a:ext cx="58234" cy="55924"/>
              </a:xfrm>
              <a:custGeom>
                <a:avLst/>
                <a:gdLst>
                  <a:gd name="connsiteX0" fmla="*/ 5194 w 58234"/>
                  <a:gd name="connsiteY0" fmla="*/ 7476 h 55924"/>
                  <a:gd name="connsiteX1" fmla="*/ 45341 w 58234"/>
                  <a:gd name="connsiteY1" fmla="*/ 8555 h 55924"/>
                  <a:gd name="connsiteX2" fmla="*/ 53610 w 58234"/>
                  <a:gd name="connsiteY2" fmla="*/ 47863 h 55924"/>
                  <a:gd name="connsiteX3" fmla="*/ 12983 w 58234"/>
                  <a:gd name="connsiteY3" fmla="*/ 47264 h 55924"/>
                  <a:gd name="connsiteX4" fmla="*/ 5194 w 58234"/>
                  <a:gd name="connsiteY4" fmla="*/ 7476 h 55924"/>
                  <a:gd name="connsiteX5" fmla="*/ 16698 w 58234"/>
                  <a:gd name="connsiteY5" fmla="*/ 15865 h 55924"/>
                  <a:gd name="connsiteX6" fmla="*/ 20294 w 58234"/>
                  <a:gd name="connsiteY6" fmla="*/ 36598 h 55924"/>
                  <a:gd name="connsiteX7" fmla="*/ 41746 w 58234"/>
                  <a:gd name="connsiteY7" fmla="*/ 39834 h 55924"/>
                  <a:gd name="connsiteX8" fmla="*/ 37911 w 58234"/>
                  <a:gd name="connsiteY8" fmla="*/ 19221 h 55924"/>
                  <a:gd name="connsiteX9" fmla="*/ 16698 w 58234"/>
                  <a:gd name="connsiteY9" fmla="*/ 15865 h 55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234" h="55924">
                    <a:moveTo>
                      <a:pt x="5194" y="7476"/>
                    </a:moveTo>
                    <a:cubicBezTo>
                      <a:pt x="14421" y="-3070"/>
                      <a:pt x="32278" y="-2231"/>
                      <a:pt x="45341" y="8555"/>
                    </a:cubicBezTo>
                    <a:cubicBezTo>
                      <a:pt x="58404" y="19460"/>
                      <a:pt x="62239" y="36958"/>
                      <a:pt x="53610" y="47863"/>
                    </a:cubicBezTo>
                    <a:cubicBezTo>
                      <a:pt x="44981" y="58769"/>
                      <a:pt x="26645" y="58649"/>
                      <a:pt x="12983" y="47264"/>
                    </a:cubicBezTo>
                    <a:cubicBezTo>
                      <a:pt x="-679" y="35879"/>
                      <a:pt x="-4034" y="17783"/>
                      <a:pt x="5194" y="7476"/>
                    </a:cubicBezTo>
                    <a:close/>
                    <a:moveTo>
                      <a:pt x="16698" y="15865"/>
                    </a:moveTo>
                    <a:cubicBezTo>
                      <a:pt x="9628" y="24134"/>
                      <a:pt x="9628" y="27730"/>
                      <a:pt x="20294" y="36598"/>
                    </a:cubicBezTo>
                    <a:cubicBezTo>
                      <a:pt x="30840" y="45466"/>
                      <a:pt x="34795" y="48223"/>
                      <a:pt x="41746" y="39834"/>
                    </a:cubicBezTo>
                    <a:cubicBezTo>
                      <a:pt x="48696" y="31325"/>
                      <a:pt x="48457" y="27850"/>
                      <a:pt x="37911" y="19221"/>
                    </a:cubicBezTo>
                    <a:cubicBezTo>
                      <a:pt x="27604" y="10472"/>
                      <a:pt x="23889" y="7596"/>
                      <a:pt x="16698" y="15865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74" name="Freeform: Shape 4273">
                <a:extLst>
                  <a:ext uri="{FF2B5EF4-FFF2-40B4-BE49-F238E27FC236}">
                    <a16:creationId xmlns:a16="http://schemas.microsoft.com/office/drawing/2014/main" id="{61585916-F4E8-BA92-411D-54A8722824DE}"/>
                  </a:ext>
                </a:extLst>
              </p:cNvPr>
              <p:cNvSpPr/>
              <p:nvPr/>
            </p:nvSpPr>
            <p:spPr>
              <a:xfrm>
                <a:off x="1178421" y="4488962"/>
                <a:ext cx="57672" cy="56642"/>
              </a:xfrm>
              <a:custGeom>
                <a:avLst/>
                <a:gdLst>
                  <a:gd name="connsiteX0" fmla="*/ 5891 w 57672"/>
                  <a:gd name="connsiteY0" fmla="*/ 6681 h 56642"/>
                  <a:gd name="connsiteX1" fmla="*/ 45918 w 57672"/>
                  <a:gd name="connsiteY1" fmla="*/ 9677 h 56642"/>
                  <a:gd name="connsiteX2" fmla="*/ 52390 w 57672"/>
                  <a:gd name="connsiteY2" fmla="*/ 49345 h 56642"/>
                  <a:gd name="connsiteX3" fmla="*/ 11763 w 57672"/>
                  <a:gd name="connsiteY3" fmla="*/ 46948 h 56642"/>
                  <a:gd name="connsiteX4" fmla="*/ 5891 w 57672"/>
                  <a:gd name="connsiteY4" fmla="*/ 6681 h 56642"/>
                  <a:gd name="connsiteX5" fmla="*/ 17036 w 57672"/>
                  <a:gd name="connsiteY5" fmla="*/ 15550 h 56642"/>
                  <a:gd name="connsiteX6" fmla="*/ 19673 w 57672"/>
                  <a:gd name="connsiteY6" fmla="*/ 36522 h 56642"/>
                  <a:gd name="connsiteX7" fmla="*/ 40885 w 57672"/>
                  <a:gd name="connsiteY7" fmla="*/ 40716 h 56642"/>
                  <a:gd name="connsiteX8" fmla="*/ 38009 w 57672"/>
                  <a:gd name="connsiteY8" fmla="*/ 19984 h 56642"/>
                  <a:gd name="connsiteX9" fmla="*/ 17036 w 57672"/>
                  <a:gd name="connsiteY9" fmla="*/ 15550 h 56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672" h="56642">
                    <a:moveTo>
                      <a:pt x="5891" y="6681"/>
                    </a:moveTo>
                    <a:cubicBezTo>
                      <a:pt x="15598" y="-3386"/>
                      <a:pt x="33455" y="-1828"/>
                      <a:pt x="45918" y="9677"/>
                    </a:cubicBezTo>
                    <a:cubicBezTo>
                      <a:pt x="58502" y="21182"/>
                      <a:pt x="61498" y="38799"/>
                      <a:pt x="52390" y="49345"/>
                    </a:cubicBezTo>
                    <a:cubicBezTo>
                      <a:pt x="43282" y="59891"/>
                      <a:pt x="24946" y="58933"/>
                      <a:pt x="11763" y="46948"/>
                    </a:cubicBezTo>
                    <a:cubicBezTo>
                      <a:pt x="-1299" y="34844"/>
                      <a:pt x="-3816" y="16628"/>
                      <a:pt x="5891" y="6681"/>
                    </a:cubicBezTo>
                    <a:close/>
                    <a:moveTo>
                      <a:pt x="17036" y="15550"/>
                    </a:moveTo>
                    <a:cubicBezTo>
                      <a:pt x="9486" y="23579"/>
                      <a:pt x="9486" y="27054"/>
                      <a:pt x="19673" y="36522"/>
                    </a:cubicBezTo>
                    <a:cubicBezTo>
                      <a:pt x="29860" y="45870"/>
                      <a:pt x="33575" y="48866"/>
                      <a:pt x="40885" y="40716"/>
                    </a:cubicBezTo>
                    <a:cubicBezTo>
                      <a:pt x="48196" y="32567"/>
                      <a:pt x="48076" y="28972"/>
                      <a:pt x="38009" y="19984"/>
                    </a:cubicBezTo>
                    <a:cubicBezTo>
                      <a:pt x="28062" y="10636"/>
                      <a:pt x="24587" y="7640"/>
                      <a:pt x="17036" y="15550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75" name="Freeform: Shape 4274">
                <a:extLst>
                  <a:ext uri="{FF2B5EF4-FFF2-40B4-BE49-F238E27FC236}">
                    <a16:creationId xmlns:a16="http://schemas.microsoft.com/office/drawing/2014/main" id="{A7C11B80-2E36-1660-CAD2-F4C93EBA6FCF}"/>
                  </a:ext>
                </a:extLst>
              </p:cNvPr>
              <p:cNvSpPr/>
              <p:nvPr/>
            </p:nvSpPr>
            <p:spPr>
              <a:xfrm>
                <a:off x="1132712" y="4445460"/>
                <a:ext cx="57081" cy="57033"/>
              </a:xfrm>
              <a:custGeom>
                <a:avLst/>
                <a:gdLst>
                  <a:gd name="connsiteX0" fmla="*/ 6539 w 57081"/>
                  <a:gd name="connsiteY0" fmla="*/ 5961 h 57033"/>
                  <a:gd name="connsiteX1" fmla="*/ 46447 w 57081"/>
                  <a:gd name="connsiteY1" fmla="*/ 10635 h 57033"/>
                  <a:gd name="connsiteX2" fmla="*/ 51121 w 57081"/>
                  <a:gd name="connsiteY2" fmla="*/ 50543 h 57033"/>
                  <a:gd name="connsiteX3" fmla="*/ 10734 w 57081"/>
                  <a:gd name="connsiteY3" fmla="*/ 46228 h 57033"/>
                  <a:gd name="connsiteX4" fmla="*/ 6539 w 57081"/>
                  <a:gd name="connsiteY4" fmla="*/ 5961 h 57033"/>
                  <a:gd name="connsiteX5" fmla="*/ 17325 w 57081"/>
                  <a:gd name="connsiteY5" fmla="*/ 15429 h 57033"/>
                  <a:gd name="connsiteX6" fmla="*/ 19123 w 57081"/>
                  <a:gd name="connsiteY6" fmla="*/ 36401 h 57033"/>
                  <a:gd name="connsiteX7" fmla="*/ 40095 w 57081"/>
                  <a:gd name="connsiteY7" fmla="*/ 41554 h 57033"/>
                  <a:gd name="connsiteX8" fmla="*/ 38178 w 57081"/>
                  <a:gd name="connsiteY8" fmla="*/ 20582 h 57033"/>
                  <a:gd name="connsiteX9" fmla="*/ 17325 w 57081"/>
                  <a:gd name="connsiteY9" fmla="*/ 15429 h 5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081" h="57033">
                    <a:moveTo>
                      <a:pt x="6539" y="5961"/>
                    </a:moveTo>
                    <a:cubicBezTo>
                      <a:pt x="16606" y="-3626"/>
                      <a:pt x="34343" y="-1349"/>
                      <a:pt x="46447" y="10635"/>
                    </a:cubicBezTo>
                    <a:cubicBezTo>
                      <a:pt x="58431" y="22739"/>
                      <a:pt x="60708" y="40476"/>
                      <a:pt x="51121" y="50543"/>
                    </a:cubicBezTo>
                    <a:cubicBezTo>
                      <a:pt x="41533" y="60610"/>
                      <a:pt x="23317" y="58812"/>
                      <a:pt x="10734" y="46228"/>
                    </a:cubicBezTo>
                    <a:cubicBezTo>
                      <a:pt x="-1850" y="33765"/>
                      <a:pt x="-3528" y="15549"/>
                      <a:pt x="6539" y="5961"/>
                    </a:cubicBezTo>
                    <a:close/>
                    <a:moveTo>
                      <a:pt x="17325" y="15429"/>
                    </a:moveTo>
                    <a:cubicBezTo>
                      <a:pt x="9535" y="23099"/>
                      <a:pt x="9295" y="26694"/>
                      <a:pt x="19123" y="36401"/>
                    </a:cubicBezTo>
                    <a:cubicBezTo>
                      <a:pt x="28950" y="46109"/>
                      <a:pt x="32545" y="49344"/>
                      <a:pt x="40095" y="41554"/>
                    </a:cubicBezTo>
                    <a:cubicBezTo>
                      <a:pt x="47765" y="33765"/>
                      <a:pt x="47765" y="30169"/>
                      <a:pt x="38178" y="20582"/>
                    </a:cubicBezTo>
                    <a:cubicBezTo>
                      <a:pt x="28590" y="10995"/>
                      <a:pt x="25235" y="7759"/>
                      <a:pt x="17325" y="15429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76" name="Freeform: Shape 4275">
                <a:extLst>
                  <a:ext uri="{FF2B5EF4-FFF2-40B4-BE49-F238E27FC236}">
                    <a16:creationId xmlns:a16="http://schemas.microsoft.com/office/drawing/2014/main" id="{F93E4665-1A3E-FC6C-2B35-3881265B852E}"/>
                  </a:ext>
                </a:extLst>
              </p:cNvPr>
              <p:cNvSpPr/>
              <p:nvPr/>
            </p:nvSpPr>
            <p:spPr>
              <a:xfrm>
                <a:off x="1088943" y="4400025"/>
                <a:ext cx="56581" cy="57722"/>
              </a:xfrm>
              <a:custGeom>
                <a:avLst/>
                <a:gdLst>
                  <a:gd name="connsiteX0" fmla="*/ 7285 w 56581"/>
                  <a:gd name="connsiteY0" fmla="*/ 5376 h 57722"/>
                  <a:gd name="connsiteX1" fmla="*/ 46953 w 56581"/>
                  <a:gd name="connsiteY1" fmla="*/ 11727 h 57722"/>
                  <a:gd name="connsiteX2" fmla="*/ 49949 w 56581"/>
                  <a:gd name="connsiteY2" fmla="*/ 51875 h 57722"/>
                  <a:gd name="connsiteX3" fmla="*/ 9802 w 56581"/>
                  <a:gd name="connsiteY3" fmla="*/ 45883 h 57722"/>
                  <a:gd name="connsiteX4" fmla="*/ 7285 w 56581"/>
                  <a:gd name="connsiteY4" fmla="*/ 5376 h 57722"/>
                  <a:gd name="connsiteX5" fmla="*/ 17592 w 56581"/>
                  <a:gd name="connsiteY5" fmla="*/ 15203 h 57722"/>
                  <a:gd name="connsiteX6" fmla="*/ 18431 w 56581"/>
                  <a:gd name="connsiteY6" fmla="*/ 36295 h 57722"/>
                  <a:gd name="connsiteX7" fmla="*/ 39283 w 56581"/>
                  <a:gd name="connsiteY7" fmla="*/ 42287 h 57722"/>
                  <a:gd name="connsiteX8" fmla="*/ 38205 w 56581"/>
                  <a:gd name="connsiteY8" fmla="*/ 21315 h 57722"/>
                  <a:gd name="connsiteX9" fmla="*/ 17592 w 56581"/>
                  <a:gd name="connsiteY9" fmla="*/ 15203 h 57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6581" h="57722">
                    <a:moveTo>
                      <a:pt x="7285" y="5376"/>
                    </a:moveTo>
                    <a:cubicBezTo>
                      <a:pt x="17832" y="-3852"/>
                      <a:pt x="35448" y="-856"/>
                      <a:pt x="46953" y="11727"/>
                    </a:cubicBezTo>
                    <a:cubicBezTo>
                      <a:pt x="58458" y="24311"/>
                      <a:pt x="59896" y="42168"/>
                      <a:pt x="49949" y="51875"/>
                    </a:cubicBezTo>
                    <a:cubicBezTo>
                      <a:pt x="39883" y="61582"/>
                      <a:pt x="21786" y="58945"/>
                      <a:pt x="9802" y="45883"/>
                    </a:cubicBezTo>
                    <a:cubicBezTo>
                      <a:pt x="-2302" y="32820"/>
                      <a:pt x="-3261" y="14484"/>
                      <a:pt x="7285" y="5376"/>
                    </a:cubicBezTo>
                    <a:close/>
                    <a:moveTo>
                      <a:pt x="17592" y="15203"/>
                    </a:moveTo>
                    <a:cubicBezTo>
                      <a:pt x="9443" y="22513"/>
                      <a:pt x="9203" y="26109"/>
                      <a:pt x="18431" y="36295"/>
                    </a:cubicBezTo>
                    <a:cubicBezTo>
                      <a:pt x="27779" y="46482"/>
                      <a:pt x="31254" y="49718"/>
                      <a:pt x="39283" y="42287"/>
                    </a:cubicBezTo>
                    <a:cubicBezTo>
                      <a:pt x="47313" y="34737"/>
                      <a:pt x="47433" y="31262"/>
                      <a:pt x="38205" y="21315"/>
                    </a:cubicBezTo>
                    <a:cubicBezTo>
                      <a:pt x="29097" y="11248"/>
                      <a:pt x="25741" y="7893"/>
                      <a:pt x="17592" y="15203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77" name="Freeform: Shape 4276">
                <a:extLst>
                  <a:ext uri="{FF2B5EF4-FFF2-40B4-BE49-F238E27FC236}">
                    <a16:creationId xmlns:a16="http://schemas.microsoft.com/office/drawing/2014/main" id="{13067A26-847D-B3E3-FC8C-DD6B8F8BB97B}"/>
                  </a:ext>
                </a:extLst>
              </p:cNvPr>
              <p:cNvSpPr/>
              <p:nvPr/>
            </p:nvSpPr>
            <p:spPr>
              <a:xfrm>
                <a:off x="1047013" y="4352775"/>
                <a:ext cx="56139" cy="58104"/>
              </a:xfrm>
              <a:custGeom>
                <a:avLst/>
                <a:gdLst>
                  <a:gd name="connsiteX0" fmla="*/ 7989 w 56139"/>
                  <a:gd name="connsiteY0" fmla="*/ 4809 h 58104"/>
                  <a:gd name="connsiteX1" fmla="*/ 47418 w 56139"/>
                  <a:gd name="connsiteY1" fmla="*/ 12718 h 58104"/>
                  <a:gd name="connsiteX2" fmla="*/ 48736 w 56139"/>
                  <a:gd name="connsiteY2" fmla="*/ 52866 h 58104"/>
                  <a:gd name="connsiteX3" fmla="*/ 8828 w 56139"/>
                  <a:gd name="connsiteY3" fmla="*/ 45316 h 58104"/>
                  <a:gd name="connsiteX4" fmla="*/ 7989 w 56139"/>
                  <a:gd name="connsiteY4" fmla="*/ 4809 h 58104"/>
                  <a:gd name="connsiteX5" fmla="*/ 17936 w 56139"/>
                  <a:gd name="connsiteY5" fmla="*/ 15115 h 58104"/>
                  <a:gd name="connsiteX6" fmla="*/ 17936 w 56139"/>
                  <a:gd name="connsiteY6" fmla="*/ 36208 h 58104"/>
                  <a:gd name="connsiteX7" fmla="*/ 38429 w 56139"/>
                  <a:gd name="connsiteY7" fmla="*/ 43039 h 58104"/>
                  <a:gd name="connsiteX8" fmla="*/ 38310 w 56139"/>
                  <a:gd name="connsiteY8" fmla="*/ 22066 h 58104"/>
                  <a:gd name="connsiteX9" fmla="*/ 17936 w 56139"/>
                  <a:gd name="connsiteY9" fmla="*/ 15115 h 58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6139" h="58104">
                    <a:moveTo>
                      <a:pt x="7989" y="4809"/>
                    </a:moveTo>
                    <a:cubicBezTo>
                      <a:pt x="18895" y="-4060"/>
                      <a:pt x="36392" y="-225"/>
                      <a:pt x="47418" y="12718"/>
                    </a:cubicBezTo>
                    <a:cubicBezTo>
                      <a:pt x="58443" y="25781"/>
                      <a:pt x="59162" y="43638"/>
                      <a:pt x="48736" y="52866"/>
                    </a:cubicBezTo>
                    <a:cubicBezTo>
                      <a:pt x="38310" y="62094"/>
                      <a:pt x="20333" y="58858"/>
                      <a:pt x="8828" y="45316"/>
                    </a:cubicBezTo>
                    <a:cubicBezTo>
                      <a:pt x="-2677" y="31893"/>
                      <a:pt x="-2916" y="13557"/>
                      <a:pt x="7989" y="4809"/>
                    </a:cubicBezTo>
                    <a:close/>
                    <a:moveTo>
                      <a:pt x="17936" y="15115"/>
                    </a:moveTo>
                    <a:cubicBezTo>
                      <a:pt x="9547" y="22066"/>
                      <a:pt x="9068" y="25661"/>
                      <a:pt x="17936" y="36208"/>
                    </a:cubicBezTo>
                    <a:cubicBezTo>
                      <a:pt x="26805" y="46754"/>
                      <a:pt x="30280" y="50109"/>
                      <a:pt x="38429" y="43039"/>
                    </a:cubicBezTo>
                    <a:cubicBezTo>
                      <a:pt x="46699" y="35848"/>
                      <a:pt x="47058" y="32373"/>
                      <a:pt x="38310" y="22066"/>
                    </a:cubicBezTo>
                    <a:cubicBezTo>
                      <a:pt x="29441" y="11640"/>
                      <a:pt x="26325" y="8164"/>
                      <a:pt x="17936" y="15115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278" name="Graphic 2">
              <a:extLst>
                <a:ext uri="{FF2B5EF4-FFF2-40B4-BE49-F238E27FC236}">
                  <a16:creationId xmlns:a16="http://schemas.microsoft.com/office/drawing/2014/main" id="{B3651E1B-F8CE-0675-F544-78B90DBA41D3}"/>
                </a:ext>
              </a:extLst>
            </p:cNvPr>
            <p:cNvGrpSpPr/>
            <p:nvPr/>
          </p:nvGrpSpPr>
          <p:grpSpPr>
            <a:xfrm>
              <a:off x="1223141" y="4437160"/>
              <a:ext cx="201095" cy="286902"/>
              <a:chOff x="1223141" y="4437160"/>
              <a:chExt cx="201095" cy="286902"/>
            </a:xfrm>
          </p:grpSpPr>
          <p:sp>
            <p:nvSpPr>
              <p:cNvPr id="4279" name="Freeform: Shape 4278">
                <a:extLst>
                  <a:ext uri="{FF2B5EF4-FFF2-40B4-BE49-F238E27FC236}">
                    <a16:creationId xmlns:a16="http://schemas.microsoft.com/office/drawing/2014/main" id="{841580E8-2CC0-AA03-CC4D-FDD39994259B}"/>
                  </a:ext>
                </a:extLst>
              </p:cNvPr>
              <p:cNvSpPr/>
              <p:nvPr/>
            </p:nvSpPr>
            <p:spPr>
              <a:xfrm>
                <a:off x="1223141" y="4437160"/>
                <a:ext cx="201095" cy="286902"/>
              </a:xfrm>
              <a:custGeom>
                <a:avLst/>
                <a:gdLst>
                  <a:gd name="connsiteX0" fmla="*/ 201096 w 201095"/>
                  <a:gd name="connsiteY0" fmla="*/ 277435 h 286902"/>
                  <a:gd name="connsiteX1" fmla="*/ 191628 w 201095"/>
                  <a:gd name="connsiteY1" fmla="*/ 286903 h 286902"/>
                  <a:gd name="connsiteX2" fmla="*/ 9468 w 201095"/>
                  <a:gd name="connsiteY2" fmla="*/ 286903 h 286902"/>
                  <a:gd name="connsiteX3" fmla="*/ 0 w 201095"/>
                  <a:gd name="connsiteY3" fmla="*/ 277435 h 286902"/>
                  <a:gd name="connsiteX4" fmla="*/ 0 w 201095"/>
                  <a:gd name="connsiteY4" fmla="*/ 9467 h 286902"/>
                  <a:gd name="connsiteX5" fmla="*/ 9468 w 201095"/>
                  <a:gd name="connsiteY5" fmla="*/ 0 h 286902"/>
                  <a:gd name="connsiteX6" fmla="*/ 191628 w 201095"/>
                  <a:gd name="connsiteY6" fmla="*/ 0 h 286902"/>
                  <a:gd name="connsiteX7" fmla="*/ 201096 w 201095"/>
                  <a:gd name="connsiteY7" fmla="*/ 9467 h 286902"/>
                  <a:gd name="connsiteX8" fmla="*/ 201096 w 201095"/>
                  <a:gd name="connsiteY8" fmla="*/ 277435 h 286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1095" h="286902">
                    <a:moveTo>
                      <a:pt x="201096" y="277435"/>
                    </a:moveTo>
                    <a:cubicBezTo>
                      <a:pt x="201096" y="282589"/>
                      <a:pt x="196901" y="286903"/>
                      <a:pt x="191628" y="286903"/>
                    </a:cubicBezTo>
                    <a:lnTo>
                      <a:pt x="9468" y="286903"/>
                    </a:lnTo>
                    <a:cubicBezTo>
                      <a:pt x="4314" y="286903"/>
                      <a:pt x="0" y="282708"/>
                      <a:pt x="0" y="277435"/>
                    </a:cubicBezTo>
                    <a:lnTo>
                      <a:pt x="0" y="9467"/>
                    </a:lnTo>
                    <a:cubicBezTo>
                      <a:pt x="0" y="4314"/>
                      <a:pt x="4194" y="0"/>
                      <a:pt x="9468" y="0"/>
                    </a:cubicBezTo>
                    <a:lnTo>
                      <a:pt x="191628" y="0"/>
                    </a:lnTo>
                    <a:cubicBezTo>
                      <a:pt x="196781" y="0"/>
                      <a:pt x="201096" y="4194"/>
                      <a:pt x="201096" y="9467"/>
                    </a:cubicBezTo>
                    <a:lnTo>
                      <a:pt x="201096" y="277435"/>
                    </a:lnTo>
                    <a:close/>
                  </a:path>
                </a:pathLst>
              </a:custGeom>
              <a:solidFill>
                <a:srgbClr val="1F1F1F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80" name="Freeform: Shape 4279">
                <a:extLst>
                  <a:ext uri="{FF2B5EF4-FFF2-40B4-BE49-F238E27FC236}">
                    <a16:creationId xmlns:a16="http://schemas.microsoft.com/office/drawing/2014/main" id="{7A3DFD8B-E6FB-093B-9E31-1B43A3359EC4}"/>
                  </a:ext>
                </a:extLst>
              </p:cNvPr>
              <p:cNvSpPr/>
              <p:nvPr/>
            </p:nvSpPr>
            <p:spPr>
              <a:xfrm>
                <a:off x="1243754" y="4463165"/>
                <a:ext cx="160109" cy="46618"/>
              </a:xfrm>
              <a:custGeom>
                <a:avLst/>
                <a:gdLst>
                  <a:gd name="connsiteX0" fmla="*/ 159990 w 160109"/>
                  <a:gd name="connsiteY0" fmla="*/ 37631 h 46618"/>
                  <a:gd name="connsiteX1" fmla="*/ 151002 w 160109"/>
                  <a:gd name="connsiteY1" fmla="*/ 46619 h 46618"/>
                  <a:gd name="connsiteX2" fmla="*/ 8988 w 160109"/>
                  <a:gd name="connsiteY2" fmla="*/ 46619 h 46618"/>
                  <a:gd name="connsiteX3" fmla="*/ 0 w 160109"/>
                  <a:gd name="connsiteY3" fmla="*/ 37631 h 46618"/>
                  <a:gd name="connsiteX4" fmla="*/ 0 w 160109"/>
                  <a:gd name="connsiteY4" fmla="*/ 8988 h 46618"/>
                  <a:gd name="connsiteX5" fmla="*/ 8988 w 160109"/>
                  <a:gd name="connsiteY5" fmla="*/ 0 h 46618"/>
                  <a:gd name="connsiteX6" fmla="*/ 151121 w 160109"/>
                  <a:gd name="connsiteY6" fmla="*/ 0 h 46618"/>
                  <a:gd name="connsiteX7" fmla="*/ 160110 w 160109"/>
                  <a:gd name="connsiteY7" fmla="*/ 8988 h 46618"/>
                  <a:gd name="connsiteX8" fmla="*/ 160110 w 160109"/>
                  <a:gd name="connsiteY8" fmla="*/ 37631 h 46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0109" h="46618">
                    <a:moveTo>
                      <a:pt x="159990" y="37631"/>
                    </a:moveTo>
                    <a:cubicBezTo>
                      <a:pt x="159990" y="42544"/>
                      <a:pt x="155915" y="46619"/>
                      <a:pt x="151002" y="46619"/>
                    </a:cubicBezTo>
                    <a:lnTo>
                      <a:pt x="8988" y="46619"/>
                    </a:lnTo>
                    <a:cubicBezTo>
                      <a:pt x="4075" y="46619"/>
                      <a:pt x="0" y="42544"/>
                      <a:pt x="0" y="37631"/>
                    </a:cubicBezTo>
                    <a:lnTo>
                      <a:pt x="0" y="8988"/>
                    </a:lnTo>
                    <a:cubicBezTo>
                      <a:pt x="0" y="4075"/>
                      <a:pt x="4075" y="0"/>
                      <a:pt x="8988" y="0"/>
                    </a:cubicBezTo>
                    <a:lnTo>
                      <a:pt x="151121" y="0"/>
                    </a:lnTo>
                    <a:cubicBezTo>
                      <a:pt x="156035" y="0"/>
                      <a:pt x="160110" y="4075"/>
                      <a:pt x="160110" y="8988"/>
                    </a:cubicBezTo>
                    <a:lnTo>
                      <a:pt x="160110" y="37631"/>
                    </a:lnTo>
                    <a:close/>
                  </a:path>
                </a:pathLst>
              </a:custGeom>
              <a:solidFill>
                <a:srgbClr val="FFFFFF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4281" name="Graphic 2">
                <a:extLst>
                  <a:ext uri="{FF2B5EF4-FFF2-40B4-BE49-F238E27FC236}">
                    <a16:creationId xmlns:a16="http://schemas.microsoft.com/office/drawing/2014/main" id="{2E6ADB98-4806-0A0A-FD12-07F9C5497240}"/>
                  </a:ext>
                </a:extLst>
              </p:cNvPr>
              <p:cNvGrpSpPr/>
              <p:nvPr/>
            </p:nvGrpSpPr>
            <p:grpSpPr>
              <a:xfrm>
                <a:off x="1256458" y="4532314"/>
                <a:ext cx="134583" cy="125834"/>
                <a:chOff x="1256458" y="4532314"/>
                <a:chExt cx="134583" cy="125834"/>
              </a:xfrm>
              <a:solidFill>
                <a:srgbClr val="C1D4E0"/>
              </a:solidFill>
            </p:grpSpPr>
            <p:sp>
              <p:nvSpPr>
                <p:cNvPr id="4282" name="Freeform: Shape 4281">
                  <a:extLst>
                    <a:ext uri="{FF2B5EF4-FFF2-40B4-BE49-F238E27FC236}">
                      <a16:creationId xmlns:a16="http://schemas.microsoft.com/office/drawing/2014/main" id="{01DB4683-F585-9E4A-21D3-F5576349B55B}"/>
                    </a:ext>
                  </a:extLst>
                </p:cNvPr>
                <p:cNvSpPr/>
                <p:nvPr/>
              </p:nvSpPr>
              <p:spPr>
                <a:xfrm>
                  <a:off x="1256458" y="4532314"/>
                  <a:ext cx="31878" cy="31878"/>
                </a:xfrm>
                <a:custGeom>
                  <a:avLst/>
                  <a:gdLst>
                    <a:gd name="connsiteX0" fmla="*/ 31878 w 31878"/>
                    <a:gd name="connsiteY0" fmla="*/ 23249 h 31878"/>
                    <a:gd name="connsiteX1" fmla="*/ 23249 w 31878"/>
                    <a:gd name="connsiteY1" fmla="*/ 31878 h 31878"/>
                    <a:gd name="connsiteX2" fmla="*/ 8629 w 31878"/>
                    <a:gd name="connsiteY2" fmla="*/ 31878 h 31878"/>
                    <a:gd name="connsiteX3" fmla="*/ 0 w 31878"/>
                    <a:gd name="connsiteY3" fmla="*/ 23249 h 31878"/>
                    <a:gd name="connsiteX4" fmla="*/ 0 w 31878"/>
                    <a:gd name="connsiteY4" fmla="*/ 8629 h 31878"/>
                    <a:gd name="connsiteX5" fmla="*/ 8629 w 31878"/>
                    <a:gd name="connsiteY5" fmla="*/ 0 h 31878"/>
                    <a:gd name="connsiteX6" fmla="*/ 23249 w 31878"/>
                    <a:gd name="connsiteY6" fmla="*/ 0 h 31878"/>
                    <a:gd name="connsiteX7" fmla="*/ 31878 w 31878"/>
                    <a:gd name="connsiteY7" fmla="*/ 8629 h 31878"/>
                    <a:gd name="connsiteX8" fmla="*/ 31878 w 31878"/>
                    <a:gd name="connsiteY8" fmla="*/ 23249 h 31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878" h="31878">
                      <a:moveTo>
                        <a:pt x="31878" y="23249"/>
                      </a:moveTo>
                      <a:cubicBezTo>
                        <a:pt x="31878" y="27924"/>
                        <a:pt x="28043" y="31878"/>
                        <a:pt x="23249" y="31878"/>
                      </a:cubicBezTo>
                      <a:lnTo>
                        <a:pt x="8629" y="31878"/>
                      </a:lnTo>
                      <a:cubicBezTo>
                        <a:pt x="3955" y="31878"/>
                        <a:pt x="0" y="28043"/>
                        <a:pt x="0" y="23249"/>
                      </a:cubicBezTo>
                      <a:lnTo>
                        <a:pt x="0" y="8629"/>
                      </a:lnTo>
                      <a:cubicBezTo>
                        <a:pt x="0" y="3955"/>
                        <a:pt x="3835" y="0"/>
                        <a:pt x="8629" y="0"/>
                      </a:cubicBezTo>
                      <a:lnTo>
                        <a:pt x="23249" y="0"/>
                      </a:lnTo>
                      <a:cubicBezTo>
                        <a:pt x="27923" y="0"/>
                        <a:pt x="31878" y="3835"/>
                        <a:pt x="31878" y="8629"/>
                      </a:cubicBezTo>
                      <a:lnTo>
                        <a:pt x="31878" y="23249"/>
                      </a:lnTo>
                      <a:close/>
                    </a:path>
                  </a:pathLst>
                </a:custGeom>
                <a:solidFill>
                  <a:srgbClr val="C1D4E0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83" name="Freeform: Shape 4282">
                  <a:extLst>
                    <a:ext uri="{FF2B5EF4-FFF2-40B4-BE49-F238E27FC236}">
                      <a16:creationId xmlns:a16="http://schemas.microsoft.com/office/drawing/2014/main" id="{F3E98728-CDEC-AEC9-0215-873DCAECAED6}"/>
                    </a:ext>
                  </a:extLst>
                </p:cNvPr>
                <p:cNvSpPr/>
                <p:nvPr/>
              </p:nvSpPr>
              <p:spPr>
                <a:xfrm>
                  <a:off x="1307750" y="4532314"/>
                  <a:ext cx="31878" cy="31878"/>
                </a:xfrm>
                <a:custGeom>
                  <a:avLst/>
                  <a:gdLst>
                    <a:gd name="connsiteX0" fmla="*/ 31878 w 31878"/>
                    <a:gd name="connsiteY0" fmla="*/ 23249 h 31878"/>
                    <a:gd name="connsiteX1" fmla="*/ 23249 w 31878"/>
                    <a:gd name="connsiteY1" fmla="*/ 31878 h 31878"/>
                    <a:gd name="connsiteX2" fmla="*/ 8629 w 31878"/>
                    <a:gd name="connsiteY2" fmla="*/ 31878 h 31878"/>
                    <a:gd name="connsiteX3" fmla="*/ 0 w 31878"/>
                    <a:gd name="connsiteY3" fmla="*/ 23249 h 31878"/>
                    <a:gd name="connsiteX4" fmla="*/ 0 w 31878"/>
                    <a:gd name="connsiteY4" fmla="*/ 8629 h 31878"/>
                    <a:gd name="connsiteX5" fmla="*/ 8629 w 31878"/>
                    <a:gd name="connsiteY5" fmla="*/ 0 h 31878"/>
                    <a:gd name="connsiteX6" fmla="*/ 23249 w 31878"/>
                    <a:gd name="connsiteY6" fmla="*/ 0 h 31878"/>
                    <a:gd name="connsiteX7" fmla="*/ 31878 w 31878"/>
                    <a:gd name="connsiteY7" fmla="*/ 8629 h 31878"/>
                    <a:gd name="connsiteX8" fmla="*/ 31878 w 31878"/>
                    <a:gd name="connsiteY8" fmla="*/ 23249 h 31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878" h="31878">
                      <a:moveTo>
                        <a:pt x="31878" y="23249"/>
                      </a:moveTo>
                      <a:cubicBezTo>
                        <a:pt x="31878" y="27924"/>
                        <a:pt x="28043" y="31878"/>
                        <a:pt x="23249" y="31878"/>
                      </a:cubicBezTo>
                      <a:lnTo>
                        <a:pt x="8629" y="31878"/>
                      </a:lnTo>
                      <a:cubicBezTo>
                        <a:pt x="3955" y="31878"/>
                        <a:pt x="0" y="28043"/>
                        <a:pt x="0" y="23249"/>
                      </a:cubicBezTo>
                      <a:lnTo>
                        <a:pt x="0" y="8629"/>
                      </a:lnTo>
                      <a:cubicBezTo>
                        <a:pt x="0" y="3955"/>
                        <a:pt x="3835" y="0"/>
                        <a:pt x="8629" y="0"/>
                      </a:cubicBezTo>
                      <a:lnTo>
                        <a:pt x="23249" y="0"/>
                      </a:lnTo>
                      <a:cubicBezTo>
                        <a:pt x="27923" y="0"/>
                        <a:pt x="31878" y="3835"/>
                        <a:pt x="31878" y="8629"/>
                      </a:cubicBezTo>
                      <a:lnTo>
                        <a:pt x="31878" y="23249"/>
                      </a:lnTo>
                      <a:close/>
                    </a:path>
                  </a:pathLst>
                </a:custGeom>
                <a:solidFill>
                  <a:srgbClr val="C1D4E0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84" name="Freeform: Shape 4283">
                  <a:extLst>
                    <a:ext uri="{FF2B5EF4-FFF2-40B4-BE49-F238E27FC236}">
                      <a16:creationId xmlns:a16="http://schemas.microsoft.com/office/drawing/2014/main" id="{EA48B69A-E90C-501F-2FD6-D15779D08A1F}"/>
                    </a:ext>
                  </a:extLst>
                </p:cNvPr>
                <p:cNvSpPr/>
                <p:nvPr/>
              </p:nvSpPr>
              <p:spPr>
                <a:xfrm>
                  <a:off x="1359163" y="4532314"/>
                  <a:ext cx="31878" cy="31878"/>
                </a:xfrm>
                <a:custGeom>
                  <a:avLst/>
                  <a:gdLst>
                    <a:gd name="connsiteX0" fmla="*/ 31878 w 31878"/>
                    <a:gd name="connsiteY0" fmla="*/ 23249 h 31878"/>
                    <a:gd name="connsiteX1" fmla="*/ 23249 w 31878"/>
                    <a:gd name="connsiteY1" fmla="*/ 31878 h 31878"/>
                    <a:gd name="connsiteX2" fmla="*/ 8629 w 31878"/>
                    <a:gd name="connsiteY2" fmla="*/ 31878 h 31878"/>
                    <a:gd name="connsiteX3" fmla="*/ 0 w 31878"/>
                    <a:gd name="connsiteY3" fmla="*/ 23249 h 31878"/>
                    <a:gd name="connsiteX4" fmla="*/ 0 w 31878"/>
                    <a:gd name="connsiteY4" fmla="*/ 8629 h 31878"/>
                    <a:gd name="connsiteX5" fmla="*/ 8629 w 31878"/>
                    <a:gd name="connsiteY5" fmla="*/ 0 h 31878"/>
                    <a:gd name="connsiteX6" fmla="*/ 23249 w 31878"/>
                    <a:gd name="connsiteY6" fmla="*/ 0 h 31878"/>
                    <a:gd name="connsiteX7" fmla="*/ 31878 w 31878"/>
                    <a:gd name="connsiteY7" fmla="*/ 8629 h 31878"/>
                    <a:gd name="connsiteX8" fmla="*/ 31878 w 31878"/>
                    <a:gd name="connsiteY8" fmla="*/ 23249 h 31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878" h="31878">
                      <a:moveTo>
                        <a:pt x="31878" y="23249"/>
                      </a:moveTo>
                      <a:cubicBezTo>
                        <a:pt x="31878" y="27924"/>
                        <a:pt x="28043" y="31878"/>
                        <a:pt x="23249" y="31878"/>
                      </a:cubicBezTo>
                      <a:lnTo>
                        <a:pt x="8629" y="31878"/>
                      </a:lnTo>
                      <a:cubicBezTo>
                        <a:pt x="3955" y="31878"/>
                        <a:pt x="0" y="28043"/>
                        <a:pt x="0" y="23249"/>
                      </a:cubicBezTo>
                      <a:lnTo>
                        <a:pt x="0" y="8629"/>
                      </a:lnTo>
                      <a:cubicBezTo>
                        <a:pt x="0" y="3955"/>
                        <a:pt x="3835" y="0"/>
                        <a:pt x="8629" y="0"/>
                      </a:cubicBezTo>
                      <a:lnTo>
                        <a:pt x="23249" y="0"/>
                      </a:lnTo>
                      <a:cubicBezTo>
                        <a:pt x="28043" y="0"/>
                        <a:pt x="31878" y="3835"/>
                        <a:pt x="31878" y="8629"/>
                      </a:cubicBezTo>
                      <a:lnTo>
                        <a:pt x="31878" y="23249"/>
                      </a:lnTo>
                      <a:close/>
                    </a:path>
                  </a:pathLst>
                </a:custGeom>
                <a:solidFill>
                  <a:srgbClr val="C1D4E0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85" name="Freeform: Shape 4284">
                  <a:extLst>
                    <a:ext uri="{FF2B5EF4-FFF2-40B4-BE49-F238E27FC236}">
                      <a16:creationId xmlns:a16="http://schemas.microsoft.com/office/drawing/2014/main" id="{C9F232EF-E5EA-F2E5-CA8F-D922F025DA9F}"/>
                    </a:ext>
                  </a:extLst>
                </p:cNvPr>
                <p:cNvSpPr/>
                <p:nvPr/>
              </p:nvSpPr>
              <p:spPr>
                <a:xfrm>
                  <a:off x="1256458" y="4579293"/>
                  <a:ext cx="31878" cy="31878"/>
                </a:xfrm>
                <a:custGeom>
                  <a:avLst/>
                  <a:gdLst>
                    <a:gd name="connsiteX0" fmla="*/ 31878 w 31878"/>
                    <a:gd name="connsiteY0" fmla="*/ 23249 h 31878"/>
                    <a:gd name="connsiteX1" fmla="*/ 23249 w 31878"/>
                    <a:gd name="connsiteY1" fmla="*/ 31878 h 31878"/>
                    <a:gd name="connsiteX2" fmla="*/ 8629 w 31878"/>
                    <a:gd name="connsiteY2" fmla="*/ 31878 h 31878"/>
                    <a:gd name="connsiteX3" fmla="*/ 0 w 31878"/>
                    <a:gd name="connsiteY3" fmla="*/ 23249 h 31878"/>
                    <a:gd name="connsiteX4" fmla="*/ 0 w 31878"/>
                    <a:gd name="connsiteY4" fmla="*/ 8629 h 31878"/>
                    <a:gd name="connsiteX5" fmla="*/ 8629 w 31878"/>
                    <a:gd name="connsiteY5" fmla="*/ 0 h 31878"/>
                    <a:gd name="connsiteX6" fmla="*/ 23249 w 31878"/>
                    <a:gd name="connsiteY6" fmla="*/ 0 h 31878"/>
                    <a:gd name="connsiteX7" fmla="*/ 31878 w 31878"/>
                    <a:gd name="connsiteY7" fmla="*/ 8629 h 31878"/>
                    <a:gd name="connsiteX8" fmla="*/ 31878 w 31878"/>
                    <a:gd name="connsiteY8" fmla="*/ 23249 h 31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878" h="31878">
                      <a:moveTo>
                        <a:pt x="31878" y="23249"/>
                      </a:moveTo>
                      <a:cubicBezTo>
                        <a:pt x="31878" y="27923"/>
                        <a:pt x="28043" y="31878"/>
                        <a:pt x="23249" y="31878"/>
                      </a:cubicBezTo>
                      <a:lnTo>
                        <a:pt x="8629" y="31878"/>
                      </a:lnTo>
                      <a:cubicBezTo>
                        <a:pt x="3955" y="31878"/>
                        <a:pt x="0" y="28043"/>
                        <a:pt x="0" y="23249"/>
                      </a:cubicBezTo>
                      <a:lnTo>
                        <a:pt x="0" y="8629"/>
                      </a:lnTo>
                      <a:cubicBezTo>
                        <a:pt x="0" y="3835"/>
                        <a:pt x="3835" y="0"/>
                        <a:pt x="8629" y="0"/>
                      </a:cubicBezTo>
                      <a:lnTo>
                        <a:pt x="23249" y="0"/>
                      </a:lnTo>
                      <a:cubicBezTo>
                        <a:pt x="27923" y="0"/>
                        <a:pt x="31878" y="3835"/>
                        <a:pt x="31878" y="8629"/>
                      </a:cubicBezTo>
                      <a:lnTo>
                        <a:pt x="31878" y="23249"/>
                      </a:lnTo>
                      <a:close/>
                    </a:path>
                  </a:pathLst>
                </a:custGeom>
                <a:solidFill>
                  <a:srgbClr val="C1D4E0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86" name="Freeform: Shape 4285">
                  <a:extLst>
                    <a:ext uri="{FF2B5EF4-FFF2-40B4-BE49-F238E27FC236}">
                      <a16:creationId xmlns:a16="http://schemas.microsoft.com/office/drawing/2014/main" id="{5A63A79D-1B08-B959-5A95-161D66AAC7FA}"/>
                    </a:ext>
                  </a:extLst>
                </p:cNvPr>
                <p:cNvSpPr/>
                <p:nvPr/>
              </p:nvSpPr>
              <p:spPr>
                <a:xfrm>
                  <a:off x="1307750" y="4579293"/>
                  <a:ext cx="31878" cy="31878"/>
                </a:xfrm>
                <a:custGeom>
                  <a:avLst/>
                  <a:gdLst>
                    <a:gd name="connsiteX0" fmla="*/ 31878 w 31878"/>
                    <a:gd name="connsiteY0" fmla="*/ 23249 h 31878"/>
                    <a:gd name="connsiteX1" fmla="*/ 23249 w 31878"/>
                    <a:gd name="connsiteY1" fmla="*/ 31878 h 31878"/>
                    <a:gd name="connsiteX2" fmla="*/ 8629 w 31878"/>
                    <a:gd name="connsiteY2" fmla="*/ 31878 h 31878"/>
                    <a:gd name="connsiteX3" fmla="*/ 0 w 31878"/>
                    <a:gd name="connsiteY3" fmla="*/ 23249 h 31878"/>
                    <a:gd name="connsiteX4" fmla="*/ 0 w 31878"/>
                    <a:gd name="connsiteY4" fmla="*/ 8629 h 31878"/>
                    <a:gd name="connsiteX5" fmla="*/ 8629 w 31878"/>
                    <a:gd name="connsiteY5" fmla="*/ 0 h 31878"/>
                    <a:gd name="connsiteX6" fmla="*/ 23249 w 31878"/>
                    <a:gd name="connsiteY6" fmla="*/ 0 h 31878"/>
                    <a:gd name="connsiteX7" fmla="*/ 31878 w 31878"/>
                    <a:gd name="connsiteY7" fmla="*/ 8629 h 31878"/>
                    <a:gd name="connsiteX8" fmla="*/ 31878 w 31878"/>
                    <a:gd name="connsiteY8" fmla="*/ 23249 h 31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878" h="31878">
                      <a:moveTo>
                        <a:pt x="31878" y="23249"/>
                      </a:moveTo>
                      <a:cubicBezTo>
                        <a:pt x="31878" y="27923"/>
                        <a:pt x="28043" y="31878"/>
                        <a:pt x="23249" y="31878"/>
                      </a:cubicBezTo>
                      <a:lnTo>
                        <a:pt x="8629" y="31878"/>
                      </a:lnTo>
                      <a:cubicBezTo>
                        <a:pt x="3955" y="31878"/>
                        <a:pt x="0" y="28043"/>
                        <a:pt x="0" y="23249"/>
                      </a:cubicBezTo>
                      <a:lnTo>
                        <a:pt x="0" y="8629"/>
                      </a:lnTo>
                      <a:cubicBezTo>
                        <a:pt x="0" y="3835"/>
                        <a:pt x="3835" y="0"/>
                        <a:pt x="8629" y="0"/>
                      </a:cubicBezTo>
                      <a:lnTo>
                        <a:pt x="23249" y="0"/>
                      </a:lnTo>
                      <a:cubicBezTo>
                        <a:pt x="27923" y="0"/>
                        <a:pt x="31878" y="3835"/>
                        <a:pt x="31878" y="8629"/>
                      </a:cubicBezTo>
                      <a:lnTo>
                        <a:pt x="31878" y="23249"/>
                      </a:lnTo>
                      <a:close/>
                    </a:path>
                  </a:pathLst>
                </a:custGeom>
                <a:solidFill>
                  <a:srgbClr val="C1D4E0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87" name="Freeform: Shape 4286">
                  <a:extLst>
                    <a:ext uri="{FF2B5EF4-FFF2-40B4-BE49-F238E27FC236}">
                      <a16:creationId xmlns:a16="http://schemas.microsoft.com/office/drawing/2014/main" id="{99B31D08-C297-06AA-5D8E-73E2F6D70609}"/>
                    </a:ext>
                  </a:extLst>
                </p:cNvPr>
                <p:cNvSpPr/>
                <p:nvPr/>
              </p:nvSpPr>
              <p:spPr>
                <a:xfrm>
                  <a:off x="1359163" y="4579293"/>
                  <a:ext cx="31878" cy="31878"/>
                </a:xfrm>
                <a:custGeom>
                  <a:avLst/>
                  <a:gdLst>
                    <a:gd name="connsiteX0" fmla="*/ 31878 w 31878"/>
                    <a:gd name="connsiteY0" fmla="*/ 23249 h 31878"/>
                    <a:gd name="connsiteX1" fmla="*/ 23249 w 31878"/>
                    <a:gd name="connsiteY1" fmla="*/ 31878 h 31878"/>
                    <a:gd name="connsiteX2" fmla="*/ 8629 w 31878"/>
                    <a:gd name="connsiteY2" fmla="*/ 31878 h 31878"/>
                    <a:gd name="connsiteX3" fmla="*/ 0 w 31878"/>
                    <a:gd name="connsiteY3" fmla="*/ 23249 h 31878"/>
                    <a:gd name="connsiteX4" fmla="*/ 0 w 31878"/>
                    <a:gd name="connsiteY4" fmla="*/ 8629 h 31878"/>
                    <a:gd name="connsiteX5" fmla="*/ 8629 w 31878"/>
                    <a:gd name="connsiteY5" fmla="*/ 0 h 31878"/>
                    <a:gd name="connsiteX6" fmla="*/ 23249 w 31878"/>
                    <a:gd name="connsiteY6" fmla="*/ 0 h 31878"/>
                    <a:gd name="connsiteX7" fmla="*/ 31878 w 31878"/>
                    <a:gd name="connsiteY7" fmla="*/ 8629 h 31878"/>
                    <a:gd name="connsiteX8" fmla="*/ 31878 w 31878"/>
                    <a:gd name="connsiteY8" fmla="*/ 23249 h 31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878" h="31878">
                      <a:moveTo>
                        <a:pt x="31878" y="23249"/>
                      </a:moveTo>
                      <a:cubicBezTo>
                        <a:pt x="31878" y="27923"/>
                        <a:pt x="28043" y="31878"/>
                        <a:pt x="23249" y="31878"/>
                      </a:cubicBezTo>
                      <a:lnTo>
                        <a:pt x="8629" y="31878"/>
                      </a:lnTo>
                      <a:cubicBezTo>
                        <a:pt x="3955" y="31878"/>
                        <a:pt x="0" y="28043"/>
                        <a:pt x="0" y="23249"/>
                      </a:cubicBezTo>
                      <a:lnTo>
                        <a:pt x="0" y="8629"/>
                      </a:lnTo>
                      <a:cubicBezTo>
                        <a:pt x="0" y="3835"/>
                        <a:pt x="3835" y="0"/>
                        <a:pt x="8629" y="0"/>
                      </a:cubicBezTo>
                      <a:lnTo>
                        <a:pt x="23249" y="0"/>
                      </a:lnTo>
                      <a:cubicBezTo>
                        <a:pt x="28043" y="0"/>
                        <a:pt x="31878" y="3835"/>
                        <a:pt x="31878" y="8629"/>
                      </a:cubicBezTo>
                      <a:lnTo>
                        <a:pt x="31878" y="23249"/>
                      </a:lnTo>
                      <a:close/>
                    </a:path>
                  </a:pathLst>
                </a:custGeom>
                <a:solidFill>
                  <a:srgbClr val="C1D4E0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88" name="Freeform: Shape 4287">
                  <a:extLst>
                    <a:ext uri="{FF2B5EF4-FFF2-40B4-BE49-F238E27FC236}">
                      <a16:creationId xmlns:a16="http://schemas.microsoft.com/office/drawing/2014/main" id="{558AD4C7-33D9-EC3D-669A-11C809745C2E}"/>
                    </a:ext>
                  </a:extLst>
                </p:cNvPr>
                <p:cNvSpPr/>
                <p:nvPr/>
              </p:nvSpPr>
              <p:spPr>
                <a:xfrm>
                  <a:off x="1256458" y="4626271"/>
                  <a:ext cx="31878" cy="31878"/>
                </a:xfrm>
                <a:custGeom>
                  <a:avLst/>
                  <a:gdLst>
                    <a:gd name="connsiteX0" fmla="*/ 31878 w 31878"/>
                    <a:gd name="connsiteY0" fmla="*/ 23249 h 31878"/>
                    <a:gd name="connsiteX1" fmla="*/ 23249 w 31878"/>
                    <a:gd name="connsiteY1" fmla="*/ 31878 h 31878"/>
                    <a:gd name="connsiteX2" fmla="*/ 8629 w 31878"/>
                    <a:gd name="connsiteY2" fmla="*/ 31878 h 31878"/>
                    <a:gd name="connsiteX3" fmla="*/ 0 w 31878"/>
                    <a:gd name="connsiteY3" fmla="*/ 23249 h 31878"/>
                    <a:gd name="connsiteX4" fmla="*/ 0 w 31878"/>
                    <a:gd name="connsiteY4" fmla="*/ 8629 h 31878"/>
                    <a:gd name="connsiteX5" fmla="*/ 8629 w 31878"/>
                    <a:gd name="connsiteY5" fmla="*/ 0 h 31878"/>
                    <a:gd name="connsiteX6" fmla="*/ 23249 w 31878"/>
                    <a:gd name="connsiteY6" fmla="*/ 0 h 31878"/>
                    <a:gd name="connsiteX7" fmla="*/ 31878 w 31878"/>
                    <a:gd name="connsiteY7" fmla="*/ 8629 h 31878"/>
                    <a:gd name="connsiteX8" fmla="*/ 31878 w 31878"/>
                    <a:gd name="connsiteY8" fmla="*/ 23249 h 31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878" h="31878">
                      <a:moveTo>
                        <a:pt x="31878" y="23249"/>
                      </a:moveTo>
                      <a:cubicBezTo>
                        <a:pt x="31878" y="27924"/>
                        <a:pt x="28043" y="31878"/>
                        <a:pt x="23249" y="31878"/>
                      </a:cubicBezTo>
                      <a:lnTo>
                        <a:pt x="8629" y="31878"/>
                      </a:lnTo>
                      <a:cubicBezTo>
                        <a:pt x="3955" y="31878"/>
                        <a:pt x="0" y="28043"/>
                        <a:pt x="0" y="23249"/>
                      </a:cubicBezTo>
                      <a:lnTo>
                        <a:pt x="0" y="8629"/>
                      </a:lnTo>
                      <a:cubicBezTo>
                        <a:pt x="0" y="3955"/>
                        <a:pt x="3835" y="0"/>
                        <a:pt x="8629" y="0"/>
                      </a:cubicBezTo>
                      <a:lnTo>
                        <a:pt x="23249" y="0"/>
                      </a:lnTo>
                      <a:cubicBezTo>
                        <a:pt x="27923" y="0"/>
                        <a:pt x="31878" y="3835"/>
                        <a:pt x="31878" y="8629"/>
                      </a:cubicBezTo>
                      <a:lnTo>
                        <a:pt x="31878" y="23249"/>
                      </a:lnTo>
                      <a:close/>
                    </a:path>
                  </a:pathLst>
                </a:custGeom>
                <a:solidFill>
                  <a:srgbClr val="C1D4E0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89" name="Freeform: Shape 4288">
                  <a:extLst>
                    <a:ext uri="{FF2B5EF4-FFF2-40B4-BE49-F238E27FC236}">
                      <a16:creationId xmlns:a16="http://schemas.microsoft.com/office/drawing/2014/main" id="{05D71090-4815-AF78-ED27-932AFA362986}"/>
                    </a:ext>
                  </a:extLst>
                </p:cNvPr>
                <p:cNvSpPr/>
                <p:nvPr/>
              </p:nvSpPr>
              <p:spPr>
                <a:xfrm>
                  <a:off x="1307750" y="4626271"/>
                  <a:ext cx="31878" cy="31878"/>
                </a:xfrm>
                <a:custGeom>
                  <a:avLst/>
                  <a:gdLst>
                    <a:gd name="connsiteX0" fmla="*/ 31878 w 31878"/>
                    <a:gd name="connsiteY0" fmla="*/ 23249 h 31878"/>
                    <a:gd name="connsiteX1" fmla="*/ 23249 w 31878"/>
                    <a:gd name="connsiteY1" fmla="*/ 31878 h 31878"/>
                    <a:gd name="connsiteX2" fmla="*/ 8629 w 31878"/>
                    <a:gd name="connsiteY2" fmla="*/ 31878 h 31878"/>
                    <a:gd name="connsiteX3" fmla="*/ 0 w 31878"/>
                    <a:gd name="connsiteY3" fmla="*/ 23249 h 31878"/>
                    <a:gd name="connsiteX4" fmla="*/ 0 w 31878"/>
                    <a:gd name="connsiteY4" fmla="*/ 8629 h 31878"/>
                    <a:gd name="connsiteX5" fmla="*/ 8629 w 31878"/>
                    <a:gd name="connsiteY5" fmla="*/ 0 h 31878"/>
                    <a:gd name="connsiteX6" fmla="*/ 23249 w 31878"/>
                    <a:gd name="connsiteY6" fmla="*/ 0 h 31878"/>
                    <a:gd name="connsiteX7" fmla="*/ 31878 w 31878"/>
                    <a:gd name="connsiteY7" fmla="*/ 8629 h 31878"/>
                    <a:gd name="connsiteX8" fmla="*/ 31878 w 31878"/>
                    <a:gd name="connsiteY8" fmla="*/ 23249 h 31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878" h="31878">
                      <a:moveTo>
                        <a:pt x="31878" y="23249"/>
                      </a:moveTo>
                      <a:cubicBezTo>
                        <a:pt x="31878" y="27924"/>
                        <a:pt x="28043" y="31878"/>
                        <a:pt x="23249" y="31878"/>
                      </a:cubicBezTo>
                      <a:lnTo>
                        <a:pt x="8629" y="31878"/>
                      </a:lnTo>
                      <a:cubicBezTo>
                        <a:pt x="3955" y="31878"/>
                        <a:pt x="0" y="28043"/>
                        <a:pt x="0" y="23249"/>
                      </a:cubicBezTo>
                      <a:lnTo>
                        <a:pt x="0" y="8629"/>
                      </a:lnTo>
                      <a:cubicBezTo>
                        <a:pt x="0" y="3955"/>
                        <a:pt x="3835" y="0"/>
                        <a:pt x="8629" y="0"/>
                      </a:cubicBezTo>
                      <a:lnTo>
                        <a:pt x="23249" y="0"/>
                      </a:lnTo>
                      <a:cubicBezTo>
                        <a:pt x="27923" y="0"/>
                        <a:pt x="31878" y="3835"/>
                        <a:pt x="31878" y="8629"/>
                      </a:cubicBezTo>
                      <a:lnTo>
                        <a:pt x="31878" y="23249"/>
                      </a:lnTo>
                      <a:close/>
                    </a:path>
                  </a:pathLst>
                </a:custGeom>
                <a:solidFill>
                  <a:srgbClr val="C1D4E0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90" name="Freeform: Shape 4289">
                  <a:extLst>
                    <a:ext uri="{FF2B5EF4-FFF2-40B4-BE49-F238E27FC236}">
                      <a16:creationId xmlns:a16="http://schemas.microsoft.com/office/drawing/2014/main" id="{29053808-EB0E-0B1B-FA44-CBCB5B02E110}"/>
                    </a:ext>
                  </a:extLst>
                </p:cNvPr>
                <p:cNvSpPr/>
                <p:nvPr/>
              </p:nvSpPr>
              <p:spPr>
                <a:xfrm>
                  <a:off x="1359163" y="4626271"/>
                  <a:ext cx="31878" cy="31878"/>
                </a:xfrm>
                <a:custGeom>
                  <a:avLst/>
                  <a:gdLst>
                    <a:gd name="connsiteX0" fmla="*/ 31878 w 31878"/>
                    <a:gd name="connsiteY0" fmla="*/ 23249 h 31878"/>
                    <a:gd name="connsiteX1" fmla="*/ 23249 w 31878"/>
                    <a:gd name="connsiteY1" fmla="*/ 31878 h 31878"/>
                    <a:gd name="connsiteX2" fmla="*/ 8629 w 31878"/>
                    <a:gd name="connsiteY2" fmla="*/ 31878 h 31878"/>
                    <a:gd name="connsiteX3" fmla="*/ 0 w 31878"/>
                    <a:gd name="connsiteY3" fmla="*/ 23249 h 31878"/>
                    <a:gd name="connsiteX4" fmla="*/ 0 w 31878"/>
                    <a:gd name="connsiteY4" fmla="*/ 8629 h 31878"/>
                    <a:gd name="connsiteX5" fmla="*/ 8629 w 31878"/>
                    <a:gd name="connsiteY5" fmla="*/ 0 h 31878"/>
                    <a:gd name="connsiteX6" fmla="*/ 23249 w 31878"/>
                    <a:gd name="connsiteY6" fmla="*/ 0 h 31878"/>
                    <a:gd name="connsiteX7" fmla="*/ 31878 w 31878"/>
                    <a:gd name="connsiteY7" fmla="*/ 8629 h 31878"/>
                    <a:gd name="connsiteX8" fmla="*/ 31878 w 31878"/>
                    <a:gd name="connsiteY8" fmla="*/ 23249 h 31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878" h="31878">
                      <a:moveTo>
                        <a:pt x="31878" y="23249"/>
                      </a:moveTo>
                      <a:cubicBezTo>
                        <a:pt x="31878" y="27924"/>
                        <a:pt x="28043" y="31878"/>
                        <a:pt x="23249" y="31878"/>
                      </a:cubicBezTo>
                      <a:lnTo>
                        <a:pt x="8629" y="31878"/>
                      </a:lnTo>
                      <a:cubicBezTo>
                        <a:pt x="3955" y="31878"/>
                        <a:pt x="0" y="28043"/>
                        <a:pt x="0" y="23249"/>
                      </a:cubicBezTo>
                      <a:lnTo>
                        <a:pt x="0" y="8629"/>
                      </a:lnTo>
                      <a:cubicBezTo>
                        <a:pt x="0" y="3955"/>
                        <a:pt x="3835" y="0"/>
                        <a:pt x="8629" y="0"/>
                      </a:cubicBezTo>
                      <a:lnTo>
                        <a:pt x="23249" y="0"/>
                      </a:lnTo>
                      <a:cubicBezTo>
                        <a:pt x="28043" y="0"/>
                        <a:pt x="31878" y="3835"/>
                        <a:pt x="31878" y="8629"/>
                      </a:cubicBezTo>
                      <a:lnTo>
                        <a:pt x="31878" y="23249"/>
                      </a:lnTo>
                      <a:close/>
                    </a:path>
                  </a:pathLst>
                </a:custGeom>
                <a:solidFill>
                  <a:srgbClr val="C1D4E0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91" name="Graphic 2">
                <a:extLst>
                  <a:ext uri="{FF2B5EF4-FFF2-40B4-BE49-F238E27FC236}">
                    <a16:creationId xmlns:a16="http://schemas.microsoft.com/office/drawing/2014/main" id="{51183F25-6FC5-A744-F858-F8089997D236}"/>
                  </a:ext>
                </a:extLst>
              </p:cNvPr>
              <p:cNvGrpSpPr/>
              <p:nvPr/>
            </p:nvGrpSpPr>
            <p:grpSpPr>
              <a:xfrm>
                <a:off x="1256458" y="4667377"/>
                <a:ext cx="134463" cy="31877"/>
                <a:chOff x="1256458" y="4667377"/>
                <a:chExt cx="134463" cy="31877"/>
              </a:xfrm>
            </p:grpSpPr>
            <p:sp>
              <p:nvSpPr>
                <p:cNvPr id="4292" name="Freeform: Shape 4291">
                  <a:extLst>
                    <a:ext uri="{FF2B5EF4-FFF2-40B4-BE49-F238E27FC236}">
                      <a16:creationId xmlns:a16="http://schemas.microsoft.com/office/drawing/2014/main" id="{B1048D96-93AC-7273-4A1E-DE5BAEDC061F}"/>
                    </a:ext>
                  </a:extLst>
                </p:cNvPr>
                <p:cNvSpPr/>
                <p:nvPr/>
              </p:nvSpPr>
              <p:spPr>
                <a:xfrm>
                  <a:off x="1307750" y="4667377"/>
                  <a:ext cx="31878" cy="31877"/>
                </a:xfrm>
                <a:custGeom>
                  <a:avLst/>
                  <a:gdLst>
                    <a:gd name="connsiteX0" fmla="*/ 31878 w 31878"/>
                    <a:gd name="connsiteY0" fmla="*/ 15939 h 31877"/>
                    <a:gd name="connsiteX1" fmla="*/ 15939 w 31878"/>
                    <a:gd name="connsiteY1" fmla="*/ 31878 h 31877"/>
                    <a:gd name="connsiteX2" fmla="*/ 0 w 31878"/>
                    <a:gd name="connsiteY2" fmla="*/ 15939 h 31877"/>
                    <a:gd name="connsiteX3" fmla="*/ 15939 w 31878"/>
                    <a:gd name="connsiteY3" fmla="*/ 0 h 31877"/>
                    <a:gd name="connsiteX4" fmla="*/ 31878 w 31878"/>
                    <a:gd name="connsiteY4" fmla="*/ 15939 h 318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878" h="31877">
                      <a:moveTo>
                        <a:pt x="31878" y="15939"/>
                      </a:moveTo>
                      <a:cubicBezTo>
                        <a:pt x="31878" y="24688"/>
                        <a:pt x="24688" y="31878"/>
                        <a:pt x="15939" y="31878"/>
                      </a:cubicBezTo>
                      <a:cubicBezTo>
                        <a:pt x="7191" y="31878"/>
                        <a:pt x="0" y="24688"/>
                        <a:pt x="0" y="15939"/>
                      </a:cubicBezTo>
                      <a:cubicBezTo>
                        <a:pt x="0" y="7190"/>
                        <a:pt x="7071" y="0"/>
                        <a:pt x="15939" y="0"/>
                      </a:cubicBezTo>
                      <a:cubicBezTo>
                        <a:pt x="24807" y="0"/>
                        <a:pt x="31878" y="7190"/>
                        <a:pt x="31878" y="15939"/>
                      </a:cubicBezTo>
                      <a:close/>
                    </a:path>
                  </a:pathLst>
                </a:custGeom>
                <a:solidFill>
                  <a:srgbClr val="CF2C0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93" name="Freeform: Shape 4292">
                  <a:extLst>
                    <a:ext uri="{FF2B5EF4-FFF2-40B4-BE49-F238E27FC236}">
                      <a16:creationId xmlns:a16="http://schemas.microsoft.com/office/drawing/2014/main" id="{7CD6E65E-021B-3758-FD46-6BFCAD8C2FF5}"/>
                    </a:ext>
                  </a:extLst>
                </p:cNvPr>
                <p:cNvSpPr/>
                <p:nvPr/>
              </p:nvSpPr>
              <p:spPr>
                <a:xfrm>
                  <a:off x="1348976" y="4678762"/>
                  <a:ext cx="41944" cy="12104"/>
                </a:xfrm>
                <a:custGeom>
                  <a:avLst/>
                  <a:gdLst>
                    <a:gd name="connsiteX0" fmla="*/ 0 w 41944"/>
                    <a:gd name="connsiteY0" fmla="*/ 0 h 12104"/>
                    <a:gd name="connsiteX1" fmla="*/ 41945 w 41944"/>
                    <a:gd name="connsiteY1" fmla="*/ 0 h 12104"/>
                    <a:gd name="connsiteX2" fmla="*/ 41945 w 41944"/>
                    <a:gd name="connsiteY2" fmla="*/ 12104 h 12104"/>
                    <a:gd name="connsiteX3" fmla="*/ 0 w 41944"/>
                    <a:gd name="connsiteY3" fmla="*/ 12104 h 12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944" h="12104">
                      <a:moveTo>
                        <a:pt x="0" y="0"/>
                      </a:moveTo>
                      <a:lnTo>
                        <a:pt x="41945" y="0"/>
                      </a:lnTo>
                      <a:lnTo>
                        <a:pt x="41945" y="12104"/>
                      </a:lnTo>
                      <a:lnTo>
                        <a:pt x="0" y="1210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94" name="Freeform: Shape 4293">
                  <a:extLst>
                    <a:ext uri="{FF2B5EF4-FFF2-40B4-BE49-F238E27FC236}">
                      <a16:creationId xmlns:a16="http://schemas.microsoft.com/office/drawing/2014/main" id="{F67F44D1-CEC8-B71B-0484-EEE84073A61D}"/>
                    </a:ext>
                  </a:extLst>
                </p:cNvPr>
                <p:cNvSpPr/>
                <p:nvPr/>
              </p:nvSpPr>
              <p:spPr>
                <a:xfrm>
                  <a:off x="1256458" y="4678762"/>
                  <a:ext cx="41944" cy="12104"/>
                </a:xfrm>
                <a:custGeom>
                  <a:avLst/>
                  <a:gdLst>
                    <a:gd name="connsiteX0" fmla="*/ 0 w 41944"/>
                    <a:gd name="connsiteY0" fmla="*/ 0 h 12104"/>
                    <a:gd name="connsiteX1" fmla="*/ 41945 w 41944"/>
                    <a:gd name="connsiteY1" fmla="*/ 0 h 12104"/>
                    <a:gd name="connsiteX2" fmla="*/ 41945 w 41944"/>
                    <a:gd name="connsiteY2" fmla="*/ 12104 h 12104"/>
                    <a:gd name="connsiteX3" fmla="*/ 0 w 41944"/>
                    <a:gd name="connsiteY3" fmla="*/ 12104 h 12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944" h="12104">
                      <a:moveTo>
                        <a:pt x="0" y="0"/>
                      </a:moveTo>
                      <a:lnTo>
                        <a:pt x="41945" y="0"/>
                      </a:lnTo>
                      <a:lnTo>
                        <a:pt x="41945" y="12104"/>
                      </a:lnTo>
                      <a:lnTo>
                        <a:pt x="0" y="1210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4295" name="Graphic 2">
            <a:extLst>
              <a:ext uri="{FF2B5EF4-FFF2-40B4-BE49-F238E27FC236}">
                <a16:creationId xmlns:a16="http://schemas.microsoft.com/office/drawing/2014/main" id="{1C48FF2A-BED7-10F5-61E8-F1F096BDE12D}"/>
              </a:ext>
            </a:extLst>
          </p:cNvPr>
          <p:cNvGrpSpPr/>
          <p:nvPr/>
        </p:nvGrpSpPr>
        <p:grpSpPr>
          <a:xfrm>
            <a:off x="3453411" y="4109390"/>
            <a:ext cx="828471" cy="706591"/>
            <a:chOff x="3453411" y="4109390"/>
            <a:chExt cx="828471" cy="706591"/>
          </a:xfrm>
        </p:grpSpPr>
        <p:grpSp>
          <p:nvGrpSpPr>
            <p:cNvPr id="4296" name="Graphic 2">
              <a:extLst>
                <a:ext uri="{FF2B5EF4-FFF2-40B4-BE49-F238E27FC236}">
                  <a16:creationId xmlns:a16="http://schemas.microsoft.com/office/drawing/2014/main" id="{9AE5DB6E-5730-1EDF-0415-CB27BB218E34}"/>
                </a:ext>
              </a:extLst>
            </p:cNvPr>
            <p:cNvGrpSpPr/>
            <p:nvPr/>
          </p:nvGrpSpPr>
          <p:grpSpPr>
            <a:xfrm>
              <a:off x="3627662" y="4109390"/>
              <a:ext cx="479729" cy="706591"/>
              <a:chOff x="3627662" y="4109390"/>
              <a:chExt cx="479729" cy="706591"/>
            </a:xfrm>
          </p:grpSpPr>
          <p:grpSp>
            <p:nvGrpSpPr>
              <p:cNvPr id="4297" name="Graphic 2">
                <a:extLst>
                  <a:ext uri="{FF2B5EF4-FFF2-40B4-BE49-F238E27FC236}">
                    <a16:creationId xmlns:a16="http://schemas.microsoft.com/office/drawing/2014/main" id="{C3A87F4D-4737-FD5C-AC2B-3DBB2718D902}"/>
                  </a:ext>
                </a:extLst>
              </p:cNvPr>
              <p:cNvGrpSpPr/>
              <p:nvPr/>
            </p:nvGrpSpPr>
            <p:grpSpPr>
              <a:xfrm>
                <a:off x="3627662" y="4109390"/>
                <a:ext cx="479729" cy="706591"/>
                <a:chOff x="3627662" y="4109390"/>
                <a:chExt cx="479729" cy="706591"/>
              </a:xfrm>
            </p:grpSpPr>
            <p:sp>
              <p:nvSpPr>
                <p:cNvPr id="4298" name="Freeform: Shape 4297">
                  <a:extLst>
                    <a:ext uri="{FF2B5EF4-FFF2-40B4-BE49-F238E27FC236}">
                      <a16:creationId xmlns:a16="http://schemas.microsoft.com/office/drawing/2014/main" id="{795DD509-0B2C-7E10-DB05-8AA878781130}"/>
                    </a:ext>
                  </a:extLst>
                </p:cNvPr>
                <p:cNvSpPr/>
                <p:nvPr/>
              </p:nvSpPr>
              <p:spPr>
                <a:xfrm>
                  <a:off x="3982881" y="4273220"/>
                  <a:ext cx="92267" cy="98739"/>
                </a:xfrm>
                <a:custGeom>
                  <a:avLst/>
                  <a:gdLst>
                    <a:gd name="connsiteX0" fmla="*/ 88798 w 92267"/>
                    <a:gd name="connsiteY0" fmla="*/ 68185 h 98739"/>
                    <a:gd name="connsiteX1" fmla="*/ 87599 w 92267"/>
                    <a:gd name="connsiteY1" fmla="*/ 87839 h 98739"/>
                    <a:gd name="connsiteX2" fmla="*/ 79211 w 92267"/>
                    <a:gd name="connsiteY2" fmla="*/ 95269 h 98739"/>
                    <a:gd name="connsiteX3" fmla="*/ 59556 w 92267"/>
                    <a:gd name="connsiteY3" fmla="*/ 94071 h 98739"/>
                    <a:gd name="connsiteX4" fmla="*/ 3470 w 92267"/>
                    <a:gd name="connsiteY4" fmla="*/ 30554 h 98739"/>
                    <a:gd name="connsiteX5" fmla="*/ 4669 w 92267"/>
                    <a:gd name="connsiteY5" fmla="*/ 10900 h 98739"/>
                    <a:gd name="connsiteX6" fmla="*/ 13057 w 92267"/>
                    <a:gd name="connsiteY6" fmla="*/ 3470 h 98739"/>
                    <a:gd name="connsiteX7" fmla="*/ 32712 w 92267"/>
                    <a:gd name="connsiteY7" fmla="*/ 4668 h 98739"/>
                    <a:gd name="connsiteX8" fmla="*/ 88798 w 92267"/>
                    <a:gd name="connsiteY8" fmla="*/ 68185 h 987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2267" h="98739">
                      <a:moveTo>
                        <a:pt x="88798" y="68185"/>
                      </a:moveTo>
                      <a:cubicBezTo>
                        <a:pt x="93831" y="73937"/>
                        <a:pt x="93352" y="82686"/>
                        <a:pt x="87599" y="87839"/>
                      </a:cubicBezTo>
                      <a:lnTo>
                        <a:pt x="79211" y="95269"/>
                      </a:lnTo>
                      <a:cubicBezTo>
                        <a:pt x="73458" y="100303"/>
                        <a:pt x="64590" y="99823"/>
                        <a:pt x="59556" y="94071"/>
                      </a:cubicBezTo>
                      <a:lnTo>
                        <a:pt x="3470" y="30554"/>
                      </a:lnTo>
                      <a:cubicBezTo>
                        <a:pt x="-1564" y="24802"/>
                        <a:pt x="-1084" y="16053"/>
                        <a:pt x="4669" y="10900"/>
                      </a:cubicBezTo>
                      <a:lnTo>
                        <a:pt x="13057" y="3470"/>
                      </a:lnTo>
                      <a:cubicBezTo>
                        <a:pt x="18810" y="-1564"/>
                        <a:pt x="27558" y="-1084"/>
                        <a:pt x="32712" y="4668"/>
                      </a:cubicBezTo>
                      <a:lnTo>
                        <a:pt x="88798" y="68185"/>
                      </a:lnTo>
                      <a:close/>
                    </a:path>
                  </a:pathLst>
                </a:custGeom>
                <a:solidFill>
                  <a:srgbClr val="1F1F1F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99" name="Freeform: Shape 4298">
                  <a:extLst>
                    <a:ext uri="{FF2B5EF4-FFF2-40B4-BE49-F238E27FC236}">
                      <a16:creationId xmlns:a16="http://schemas.microsoft.com/office/drawing/2014/main" id="{2498DA61-E408-B59F-4501-AEACCB831687}"/>
                    </a:ext>
                  </a:extLst>
                </p:cNvPr>
                <p:cNvSpPr/>
                <p:nvPr/>
              </p:nvSpPr>
              <p:spPr>
                <a:xfrm>
                  <a:off x="3982881" y="4551615"/>
                  <a:ext cx="92267" cy="98667"/>
                </a:xfrm>
                <a:custGeom>
                  <a:avLst/>
                  <a:gdLst>
                    <a:gd name="connsiteX0" fmla="*/ 88798 w 92267"/>
                    <a:gd name="connsiteY0" fmla="*/ 30554 h 98667"/>
                    <a:gd name="connsiteX1" fmla="*/ 87599 w 92267"/>
                    <a:gd name="connsiteY1" fmla="*/ 10900 h 98667"/>
                    <a:gd name="connsiteX2" fmla="*/ 79211 w 92267"/>
                    <a:gd name="connsiteY2" fmla="*/ 3470 h 98667"/>
                    <a:gd name="connsiteX3" fmla="*/ 59556 w 92267"/>
                    <a:gd name="connsiteY3" fmla="*/ 4668 h 98667"/>
                    <a:gd name="connsiteX4" fmla="*/ 3470 w 92267"/>
                    <a:gd name="connsiteY4" fmla="*/ 68185 h 98667"/>
                    <a:gd name="connsiteX5" fmla="*/ 4669 w 92267"/>
                    <a:gd name="connsiteY5" fmla="*/ 87839 h 98667"/>
                    <a:gd name="connsiteX6" fmla="*/ 13057 w 92267"/>
                    <a:gd name="connsiteY6" fmla="*/ 95150 h 98667"/>
                    <a:gd name="connsiteX7" fmla="*/ 32712 w 92267"/>
                    <a:gd name="connsiteY7" fmla="*/ 93951 h 98667"/>
                    <a:gd name="connsiteX8" fmla="*/ 88798 w 92267"/>
                    <a:gd name="connsiteY8" fmla="*/ 30554 h 98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2267" h="98667">
                      <a:moveTo>
                        <a:pt x="88798" y="30554"/>
                      </a:moveTo>
                      <a:cubicBezTo>
                        <a:pt x="93831" y="24802"/>
                        <a:pt x="93352" y="16053"/>
                        <a:pt x="87599" y="10900"/>
                      </a:cubicBezTo>
                      <a:lnTo>
                        <a:pt x="79211" y="3470"/>
                      </a:lnTo>
                      <a:cubicBezTo>
                        <a:pt x="73458" y="-1563"/>
                        <a:pt x="64590" y="-1084"/>
                        <a:pt x="59556" y="4668"/>
                      </a:cubicBezTo>
                      <a:lnTo>
                        <a:pt x="3470" y="68185"/>
                      </a:lnTo>
                      <a:cubicBezTo>
                        <a:pt x="-1564" y="73937"/>
                        <a:pt x="-1084" y="82686"/>
                        <a:pt x="4669" y="87839"/>
                      </a:cubicBezTo>
                      <a:lnTo>
                        <a:pt x="13057" y="95150"/>
                      </a:lnTo>
                      <a:cubicBezTo>
                        <a:pt x="18810" y="100303"/>
                        <a:pt x="27558" y="99703"/>
                        <a:pt x="32712" y="93951"/>
                      </a:cubicBezTo>
                      <a:lnTo>
                        <a:pt x="88798" y="30554"/>
                      </a:lnTo>
                      <a:close/>
                    </a:path>
                  </a:pathLst>
                </a:custGeom>
                <a:solidFill>
                  <a:srgbClr val="1F1F1F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00" name="Freeform: Shape 4299">
                  <a:extLst>
                    <a:ext uri="{FF2B5EF4-FFF2-40B4-BE49-F238E27FC236}">
                      <a16:creationId xmlns:a16="http://schemas.microsoft.com/office/drawing/2014/main" id="{58A24AC6-0F90-2227-04C2-6E27754FA0D0}"/>
                    </a:ext>
                  </a:extLst>
                </p:cNvPr>
                <p:cNvSpPr/>
                <p:nvPr/>
              </p:nvSpPr>
              <p:spPr>
                <a:xfrm>
                  <a:off x="3654273" y="4273220"/>
                  <a:ext cx="92267" cy="98739"/>
                </a:xfrm>
                <a:custGeom>
                  <a:avLst/>
                  <a:gdLst>
                    <a:gd name="connsiteX0" fmla="*/ 3470 w 92267"/>
                    <a:gd name="connsiteY0" fmla="*/ 68185 h 98739"/>
                    <a:gd name="connsiteX1" fmla="*/ 4668 w 92267"/>
                    <a:gd name="connsiteY1" fmla="*/ 87839 h 98739"/>
                    <a:gd name="connsiteX2" fmla="*/ 13057 w 92267"/>
                    <a:gd name="connsiteY2" fmla="*/ 95269 h 98739"/>
                    <a:gd name="connsiteX3" fmla="*/ 32712 w 92267"/>
                    <a:gd name="connsiteY3" fmla="*/ 94071 h 98739"/>
                    <a:gd name="connsiteX4" fmla="*/ 88798 w 92267"/>
                    <a:gd name="connsiteY4" fmla="*/ 30554 h 98739"/>
                    <a:gd name="connsiteX5" fmla="*/ 87599 w 92267"/>
                    <a:gd name="connsiteY5" fmla="*/ 10900 h 98739"/>
                    <a:gd name="connsiteX6" fmla="*/ 79210 w 92267"/>
                    <a:gd name="connsiteY6" fmla="*/ 3470 h 98739"/>
                    <a:gd name="connsiteX7" fmla="*/ 59556 w 92267"/>
                    <a:gd name="connsiteY7" fmla="*/ 4668 h 98739"/>
                    <a:gd name="connsiteX8" fmla="*/ 3470 w 92267"/>
                    <a:gd name="connsiteY8" fmla="*/ 68185 h 987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2267" h="98739">
                      <a:moveTo>
                        <a:pt x="3470" y="68185"/>
                      </a:moveTo>
                      <a:cubicBezTo>
                        <a:pt x="-1563" y="73937"/>
                        <a:pt x="-1084" y="82686"/>
                        <a:pt x="4668" y="87839"/>
                      </a:cubicBezTo>
                      <a:lnTo>
                        <a:pt x="13057" y="95269"/>
                      </a:lnTo>
                      <a:cubicBezTo>
                        <a:pt x="18810" y="100303"/>
                        <a:pt x="27558" y="99823"/>
                        <a:pt x="32712" y="94071"/>
                      </a:cubicBezTo>
                      <a:lnTo>
                        <a:pt x="88798" y="30554"/>
                      </a:lnTo>
                      <a:cubicBezTo>
                        <a:pt x="93831" y="24802"/>
                        <a:pt x="93352" y="16053"/>
                        <a:pt x="87599" y="10900"/>
                      </a:cubicBezTo>
                      <a:lnTo>
                        <a:pt x="79210" y="3470"/>
                      </a:lnTo>
                      <a:cubicBezTo>
                        <a:pt x="73458" y="-1564"/>
                        <a:pt x="64709" y="-1084"/>
                        <a:pt x="59556" y="4668"/>
                      </a:cubicBezTo>
                      <a:lnTo>
                        <a:pt x="3470" y="68185"/>
                      </a:lnTo>
                      <a:close/>
                    </a:path>
                  </a:pathLst>
                </a:custGeom>
                <a:solidFill>
                  <a:srgbClr val="1F1F1F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01" name="Freeform: Shape 4300">
                  <a:extLst>
                    <a:ext uri="{FF2B5EF4-FFF2-40B4-BE49-F238E27FC236}">
                      <a16:creationId xmlns:a16="http://schemas.microsoft.com/office/drawing/2014/main" id="{1C799C4F-57A0-D518-AAED-5D511001087B}"/>
                    </a:ext>
                  </a:extLst>
                </p:cNvPr>
                <p:cNvSpPr/>
                <p:nvPr/>
              </p:nvSpPr>
              <p:spPr>
                <a:xfrm>
                  <a:off x="3654273" y="4551615"/>
                  <a:ext cx="92267" cy="98667"/>
                </a:xfrm>
                <a:custGeom>
                  <a:avLst/>
                  <a:gdLst>
                    <a:gd name="connsiteX0" fmla="*/ 3470 w 92267"/>
                    <a:gd name="connsiteY0" fmla="*/ 30554 h 98667"/>
                    <a:gd name="connsiteX1" fmla="*/ 4668 w 92267"/>
                    <a:gd name="connsiteY1" fmla="*/ 10900 h 98667"/>
                    <a:gd name="connsiteX2" fmla="*/ 13057 w 92267"/>
                    <a:gd name="connsiteY2" fmla="*/ 3470 h 98667"/>
                    <a:gd name="connsiteX3" fmla="*/ 32712 w 92267"/>
                    <a:gd name="connsiteY3" fmla="*/ 4668 h 98667"/>
                    <a:gd name="connsiteX4" fmla="*/ 88798 w 92267"/>
                    <a:gd name="connsiteY4" fmla="*/ 68185 h 98667"/>
                    <a:gd name="connsiteX5" fmla="*/ 87599 w 92267"/>
                    <a:gd name="connsiteY5" fmla="*/ 87839 h 98667"/>
                    <a:gd name="connsiteX6" fmla="*/ 79210 w 92267"/>
                    <a:gd name="connsiteY6" fmla="*/ 95150 h 98667"/>
                    <a:gd name="connsiteX7" fmla="*/ 59556 w 92267"/>
                    <a:gd name="connsiteY7" fmla="*/ 93951 h 98667"/>
                    <a:gd name="connsiteX8" fmla="*/ 3470 w 92267"/>
                    <a:gd name="connsiteY8" fmla="*/ 30554 h 98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2267" h="98667">
                      <a:moveTo>
                        <a:pt x="3470" y="30554"/>
                      </a:moveTo>
                      <a:cubicBezTo>
                        <a:pt x="-1563" y="24802"/>
                        <a:pt x="-1084" y="16053"/>
                        <a:pt x="4668" y="10900"/>
                      </a:cubicBezTo>
                      <a:lnTo>
                        <a:pt x="13057" y="3470"/>
                      </a:lnTo>
                      <a:cubicBezTo>
                        <a:pt x="18810" y="-1563"/>
                        <a:pt x="27558" y="-1084"/>
                        <a:pt x="32712" y="4668"/>
                      </a:cubicBezTo>
                      <a:lnTo>
                        <a:pt x="88798" y="68185"/>
                      </a:lnTo>
                      <a:cubicBezTo>
                        <a:pt x="93831" y="73937"/>
                        <a:pt x="93352" y="82686"/>
                        <a:pt x="87599" y="87839"/>
                      </a:cubicBezTo>
                      <a:lnTo>
                        <a:pt x="79210" y="95150"/>
                      </a:lnTo>
                      <a:cubicBezTo>
                        <a:pt x="73458" y="100303"/>
                        <a:pt x="64709" y="99703"/>
                        <a:pt x="59556" y="93951"/>
                      </a:cubicBezTo>
                      <a:lnTo>
                        <a:pt x="3470" y="30554"/>
                      </a:lnTo>
                      <a:close/>
                    </a:path>
                  </a:pathLst>
                </a:custGeom>
                <a:solidFill>
                  <a:srgbClr val="1F1F1F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02" name="Freeform: Shape 4301">
                  <a:extLst>
                    <a:ext uri="{FF2B5EF4-FFF2-40B4-BE49-F238E27FC236}">
                      <a16:creationId xmlns:a16="http://schemas.microsoft.com/office/drawing/2014/main" id="{ED80D35B-11B1-0F74-1578-40227DD69482}"/>
                    </a:ext>
                  </a:extLst>
                </p:cNvPr>
                <p:cNvSpPr/>
                <p:nvPr/>
              </p:nvSpPr>
              <p:spPr>
                <a:xfrm>
                  <a:off x="3627662" y="4406480"/>
                  <a:ext cx="38948" cy="112532"/>
                </a:xfrm>
                <a:custGeom>
                  <a:avLst/>
                  <a:gdLst>
                    <a:gd name="connsiteX0" fmla="*/ 0 w 38948"/>
                    <a:gd name="connsiteY0" fmla="*/ 13902 h 112532"/>
                    <a:gd name="connsiteX1" fmla="*/ 13902 w 38948"/>
                    <a:gd name="connsiteY1" fmla="*/ 0 h 112532"/>
                    <a:gd name="connsiteX2" fmla="*/ 25047 w 38948"/>
                    <a:gd name="connsiteY2" fmla="*/ 0 h 112532"/>
                    <a:gd name="connsiteX3" fmla="*/ 38949 w 38948"/>
                    <a:gd name="connsiteY3" fmla="*/ 13902 h 112532"/>
                    <a:gd name="connsiteX4" fmla="*/ 38949 w 38948"/>
                    <a:gd name="connsiteY4" fmla="*/ 98631 h 112532"/>
                    <a:gd name="connsiteX5" fmla="*/ 25047 w 38948"/>
                    <a:gd name="connsiteY5" fmla="*/ 112532 h 112532"/>
                    <a:gd name="connsiteX6" fmla="*/ 13902 w 38948"/>
                    <a:gd name="connsiteY6" fmla="*/ 112532 h 112532"/>
                    <a:gd name="connsiteX7" fmla="*/ 0 w 38948"/>
                    <a:gd name="connsiteY7" fmla="*/ 98631 h 112532"/>
                    <a:gd name="connsiteX8" fmla="*/ 0 w 38948"/>
                    <a:gd name="connsiteY8" fmla="*/ 13902 h 112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948" h="112532">
                      <a:moveTo>
                        <a:pt x="0" y="13902"/>
                      </a:moveTo>
                      <a:cubicBezTo>
                        <a:pt x="0" y="6232"/>
                        <a:pt x="6232" y="0"/>
                        <a:pt x="13902" y="0"/>
                      </a:cubicBezTo>
                      <a:lnTo>
                        <a:pt x="25047" y="0"/>
                      </a:lnTo>
                      <a:cubicBezTo>
                        <a:pt x="32717" y="0"/>
                        <a:pt x="38949" y="6232"/>
                        <a:pt x="38949" y="13902"/>
                      </a:cubicBezTo>
                      <a:lnTo>
                        <a:pt x="38949" y="98631"/>
                      </a:lnTo>
                      <a:cubicBezTo>
                        <a:pt x="38949" y="106300"/>
                        <a:pt x="32717" y="112532"/>
                        <a:pt x="25047" y="112532"/>
                      </a:cubicBezTo>
                      <a:lnTo>
                        <a:pt x="13902" y="112532"/>
                      </a:lnTo>
                      <a:cubicBezTo>
                        <a:pt x="6232" y="112532"/>
                        <a:pt x="0" y="106300"/>
                        <a:pt x="0" y="98631"/>
                      </a:cubicBezTo>
                      <a:lnTo>
                        <a:pt x="0" y="13902"/>
                      </a:lnTo>
                      <a:close/>
                    </a:path>
                  </a:pathLst>
                </a:custGeom>
                <a:solidFill>
                  <a:srgbClr val="1F1F1F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03" name="Freeform: Shape 4302">
                  <a:extLst>
                    <a:ext uri="{FF2B5EF4-FFF2-40B4-BE49-F238E27FC236}">
                      <a16:creationId xmlns:a16="http://schemas.microsoft.com/office/drawing/2014/main" id="{8A2A5AFE-5AD0-3B38-14F3-F5BBD6D7B56F}"/>
                    </a:ext>
                  </a:extLst>
                </p:cNvPr>
                <p:cNvSpPr/>
                <p:nvPr/>
              </p:nvSpPr>
              <p:spPr>
                <a:xfrm>
                  <a:off x="4062451" y="4397132"/>
                  <a:ext cx="44940" cy="129429"/>
                </a:xfrm>
                <a:custGeom>
                  <a:avLst/>
                  <a:gdLst>
                    <a:gd name="connsiteX0" fmla="*/ 44941 w 44940"/>
                    <a:gd name="connsiteY0" fmla="*/ 113371 h 129429"/>
                    <a:gd name="connsiteX1" fmla="*/ 29002 w 44940"/>
                    <a:gd name="connsiteY1" fmla="*/ 129430 h 129429"/>
                    <a:gd name="connsiteX2" fmla="*/ 16179 w 44940"/>
                    <a:gd name="connsiteY2" fmla="*/ 129430 h 129429"/>
                    <a:gd name="connsiteX3" fmla="*/ 120 w 44940"/>
                    <a:gd name="connsiteY3" fmla="*/ 113491 h 129429"/>
                    <a:gd name="connsiteX4" fmla="*/ 0 w 44940"/>
                    <a:gd name="connsiteY4" fmla="*/ 16059 h 129429"/>
                    <a:gd name="connsiteX5" fmla="*/ 16059 w 44940"/>
                    <a:gd name="connsiteY5" fmla="*/ 0 h 129429"/>
                    <a:gd name="connsiteX6" fmla="*/ 28882 w 44940"/>
                    <a:gd name="connsiteY6" fmla="*/ 0 h 129429"/>
                    <a:gd name="connsiteX7" fmla="*/ 44941 w 44940"/>
                    <a:gd name="connsiteY7" fmla="*/ 16059 h 129429"/>
                    <a:gd name="connsiteX8" fmla="*/ 44941 w 44940"/>
                    <a:gd name="connsiteY8" fmla="*/ 113371 h 129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940" h="129429">
                      <a:moveTo>
                        <a:pt x="44941" y="113371"/>
                      </a:moveTo>
                      <a:cubicBezTo>
                        <a:pt x="44941" y="122240"/>
                        <a:pt x="37750" y="129430"/>
                        <a:pt x="29002" y="129430"/>
                      </a:cubicBezTo>
                      <a:lnTo>
                        <a:pt x="16179" y="129430"/>
                      </a:lnTo>
                      <a:cubicBezTo>
                        <a:pt x="7310" y="129430"/>
                        <a:pt x="120" y="122240"/>
                        <a:pt x="120" y="113491"/>
                      </a:cubicBezTo>
                      <a:lnTo>
                        <a:pt x="0" y="16059"/>
                      </a:lnTo>
                      <a:cubicBezTo>
                        <a:pt x="0" y="7191"/>
                        <a:pt x="7191" y="0"/>
                        <a:pt x="16059" y="0"/>
                      </a:cubicBezTo>
                      <a:lnTo>
                        <a:pt x="28882" y="0"/>
                      </a:lnTo>
                      <a:cubicBezTo>
                        <a:pt x="37750" y="0"/>
                        <a:pt x="44941" y="7191"/>
                        <a:pt x="44941" y="16059"/>
                      </a:cubicBezTo>
                      <a:lnTo>
                        <a:pt x="44941" y="113371"/>
                      </a:lnTo>
                      <a:close/>
                    </a:path>
                  </a:pathLst>
                </a:custGeom>
                <a:solidFill>
                  <a:srgbClr val="CF2C0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4304" name="Graphic 2">
                  <a:extLst>
                    <a:ext uri="{FF2B5EF4-FFF2-40B4-BE49-F238E27FC236}">
                      <a16:creationId xmlns:a16="http://schemas.microsoft.com/office/drawing/2014/main" id="{C7D2C6DA-50B2-39F7-6666-37D0F01B4FAA}"/>
                    </a:ext>
                  </a:extLst>
                </p:cNvPr>
                <p:cNvGrpSpPr/>
                <p:nvPr/>
              </p:nvGrpSpPr>
              <p:grpSpPr>
                <a:xfrm>
                  <a:off x="3741992" y="4642809"/>
                  <a:ext cx="245077" cy="76220"/>
                  <a:chOff x="3741992" y="4642809"/>
                  <a:chExt cx="245077" cy="76220"/>
                </a:xfrm>
              </p:grpSpPr>
              <p:sp>
                <p:nvSpPr>
                  <p:cNvPr id="4305" name="Freeform: Shape 4304">
                    <a:extLst>
                      <a:ext uri="{FF2B5EF4-FFF2-40B4-BE49-F238E27FC236}">
                        <a16:creationId xmlns:a16="http://schemas.microsoft.com/office/drawing/2014/main" id="{FF46C4CD-517B-EEC6-9440-4C172EB5555E}"/>
                      </a:ext>
                    </a:extLst>
                  </p:cNvPr>
                  <p:cNvSpPr/>
                  <p:nvPr/>
                </p:nvSpPr>
                <p:spPr>
                  <a:xfrm>
                    <a:off x="3755894" y="4656591"/>
                    <a:ext cx="217394" cy="48536"/>
                  </a:xfrm>
                  <a:custGeom>
                    <a:avLst/>
                    <a:gdLst>
                      <a:gd name="connsiteX0" fmla="*/ 0 w 217394"/>
                      <a:gd name="connsiteY0" fmla="*/ 0 h 48536"/>
                      <a:gd name="connsiteX1" fmla="*/ 217394 w 217394"/>
                      <a:gd name="connsiteY1" fmla="*/ 0 h 48536"/>
                      <a:gd name="connsiteX2" fmla="*/ 217394 w 217394"/>
                      <a:gd name="connsiteY2" fmla="*/ 48536 h 48536"/>
                      <a:gd name="connsiteX3" fmla="*/ 0 w 217394"/>
                      <a:gd name="connsiteY3" fmla="*/ 48536 h 48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394" h="48536">
                        <a:moveTo>
                          <a:pt x="0" y="0"/>
                        </a:moveTo>
                        <a:lnTo>
                          <a:pt x="217394" y="0"/>
                        </a:lnTo>
                        <a:lnTo>
                          <a:pt x="217394" y="48536"/>
                        </a:lnTo>
                        <a:lnTo>
                          <a:pt x="0" y="48536"/>
                        </a:lnTo>
                        <a:close/>
                      </a:path>
                    </a:pathLst>
                  </a:custGeom>
                  <a:solidFill>
                    <a:srgbClr val="C1D4E0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06" name="Freeform: Shape 4305">
                    <a:extLst>
                      <a:ext uri="{FF2B5EF4-FFF2-40B4-BE49-F238E27FC236}">
                        <a16:creationId xmlns:a16="http://schemas.microsoft.com/office/drawing/2014/main" id="{80060BBD-2D00-2B3A-1C91-FB050ADAC792}"/>
                      </a:ext>
                    </a:extLst>
                  </p:cNvPr>
                  <p:cNvSpPr/>
                  <p:nvPr/>
                </p:nvSpPr>
                <p:spPr>
                  <a:xfrm>
                    <a:off x="3741992" y="4642809"/>
                    <a:ext cx="245077" cy="76220"/>
                  </a:xfrm>
                  <a:custGeom>
                    <a:avLst/>
                    <a:gdLst>
                      <a:gd name="connsiteX0" fmla="*/ 245078 w 245077"/>
                      <a:gd name="connsiteY0" fmla="*/ 76220 h 76220"/>
                      <a:gd name="connsiteX1" fmla="*/ 0 w 245077"/>
                      <a:gd name="connsiteY1" fmla="*/ 76220 h 76220"/>
                      <a:gd name="connsiteX2" fmla="*/ 0 w 245077"/>
                      <a:gd name="connsiteY2" fmla="*/ 0 h 76220"/>
                      <a:gd name="connsiteX3" fmla="*/ 245078 w 245077"/>
                      <a:gd name="connsiteY3" fmla="*/ 0 h 76220"/>
                      <a:gd name="connsiteX4" fmla="*/ 245078 w 245077"/>
                      <a:gd name="connsiteY4" fmla="*/ 76220 h 76220"/>
                      <a:gd name="connsiteX5" fmla="*/ 27803 w 245077"/>
                      <a:gd name="connsiteY5" fmla="*/ 48536 h 76220"/>
                      <a:gd name="connsiteX6" fmla="*/ 217514 w 245077"/>
                      <a:gd name="connsiteY6" fmla="*/ 48536 h 76220"/>
                      <a:gd name="connsiteX7" fmla="*/ 217514 w 245077"/>
                      <a:gd name="connsiteY7" fmla="*/ 27684 h 76220"/>
                      <a:gd name="connsiteX8" fmla="*/ 27803 w 245077"/>
                      <a:gd name="connsiteY8" fmla="*/ 27684 h 76220"/>
                      <a:gd name="connsiteX9" fmla="*/ 27803 w 245077"/>
                      <a:gd name="connsiteY9" fmla="*/ 48536 h 76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45077" h="76220">
                        <a:moveTo>
                          <a:pt x="245078" y="76220"/>
                        </a:moveTo>
                        <a:lnTo>
                          <a:pt x="0" y="76220"/>
                        </a:lnTo>
                        <a:lnTo>
                          <a:pt x="0" y="0"/>
                        </a:lnTo>
                        <a:lnTo>
                          <a:pt x="245078" y="0"/>
                        </a:lnTo>
                        <a:lnTo>
                          <a:pt x="245078" y="76220"/>
                        </a:lnTo>
                        <a:close/>
                        <a:moveTo>
                          <a:pt x="27803" y="48536"/>
                        </a:moveTo>
                        <a:lnTo>
                          <a:pt x="217514" y="48536"/>
                        </a:lnTo>
                        <a:lnTo>
                          <a:pt x="217514" y="27684"/>
                        </a:lnTo>
                        <a:lnTo>
                          <a:pt x="27803" y="27684"/>
                        </a:lnTo>
                        <a:lnTo>
                          <a:pt x="27803" y="48536"/>
                        </a:lnTo>
                        <a:close/>
                      </a:path>
                    </a:pathLst>
                  </a:custGeom>
                  <a:solidFill>
                    <a:srgbClr val="525C63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307" name="Graphic 2">
                  <a:extLst>
                    <a:ext uri="{FF2B5EF4-FFF2-40B4-BE49-F238E27FC236}">
                      <a16:creationId xmlns:a16="http://schemas.microsoft.com/office/drawing/2014/main" id="{0F069955-66D2-942D-C27F-018539B6AD08}"/>
                    </a:ext>
                  </a:extLst>
                </p:cNvPr>
                <p:cNvGrpSpPr/>
                <p:nvPr/>
              </p:nvGrpSpPr>
              <p:grpSpPr>
                <a:xfrm>
                  <a:off x="3741992" y="4691226"/>
                  <a:ext cx="245077" cy="76219"/>
                  <a:chOff x="3741992" y="4691226"/>
                  <a:chExt cx="245077" cy="76219"/>
                </a:xfrm>
              </p:grpSpPr>
              <p:sp>
                <p:nvSpPr>
                  <p:cNvPr id="4308" name="Freeform: Shape 4307">
                    <a:extLst>
                      <a:ext uri="{FF2B5EF4-FFF2-40B4-BE49-F238E27FC236}">
                        <a16:creationId xmlns:a16="http://schemas.microsoft.com/office/drawing/2014/main" id="{0094F306-46C5-7E61-1425-BD70A545818D}"/>
                      </a:ext>
                    </a:extLst>
                  </p:cNvPr>
                  <p:cNvSpPr/>
                  <p:nvPr/>
                </p:nvSpPr>
                <p:spPr>
                  <a:xfrm>
                    <a:off x="3755894" y="4705127"/>
                    <a:ext cx="217394" cy="48416"/>
                  </a:xfrm>
                  <a:custGeom>
                    <a:avLst/>
                    <a:gdLst>
                      <a:gd name="connsiteX0" fmla="*/ 0 w 217394"/>
                      <a:gd name="connsiteY0" fmla="*/ 0 h 48416"/>
                      <a:gd name="connsiteX1" fmla="*/ 217394 w 217394"/>
                      <a:gd name="connsiteY1" fmla="*/ 0 h 48416"/>
                      <a:gd name="connsiteX2" fmla="*/ 217394 w 217394"/>
                      <a:gd name="connsiteY2" fmla="*/ 48417 h 48416"/>
                      <a:gd name="connsiteX3" fmla="*/ 0 w 217394"/>
                      <a:gd name="connsiteY3" fmla="*/ 48417 h 48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394" h="48416">
                        <a:moveTo>
                          <a:pt x="0" y="0"/>
                        </a:moveTo>
                        <a:lnTo>
                          <a:pt x="217394" y="0"/>
                        </a:lnTo>
                        <a:lnTo>
                          <a:pt x="217394" y="48417"/>
                        </a:lnTo>
                        <a:lnTo>
                          <a:pt x="0" y="48417"/>
                        </a:lnTo>
                        <a:close/>
                      </a:path>
                    </a:pathLst>
                  </a:custGeom>
                  <a:solidFill>
                    <a:srgbClr val="C1D4E0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09" name="Freeform: Shape 4308">
                    <a:extLst>
                      <a:ext uri="{FF2B5EF4-FFF2-40B4-BE49-F238E27FC236}">
                        <a16:creationId xmlns:a16="http://schemas.microsoft.com/office/drawing/2014/main" id="{6378670F-1513-19A4-49E8-A310083EEE98}"/>
                      </a:ext>
                    </a:extLst>
                  </p:cNvPr>
                  <p:cNvSpPr/>
                  <p:nvPr/>
                </p:nvSpPr>
                <p:spPr>
                  <a:xfrm>
                    <a:off x="3741992" y="4691226"/>
                    <a:ext cx="245077" cy="76219"/>
                  </a:xfrm>
                  <a:custGeom>
                    <a:avLst/>
                    <a:gdLst>
                      <a:gd name="connsiteX0" fmla="*/ 245078 w 245077"/>
                      <a:gd name="connsiteY0" fmla="*/ 76220 h 76219"/>
                      <a:gd name="connsiteX1" fmla="*/ 0 w 245077"/>
                      <a:gd name="connsiteY1" fmla="*/ 76220 h 76219"/>
                      <a:gd name="connsiteX2" fmla="*/ 0 w 245077"/>
                      <a:gd name="connsiteY2" fmla="*/ 0 h 76219"/>
                      <a:gd name="connsiteX3" fmla="*/ 245078 w 245077"/>
                      <a:gd name="connsiteY3" fmla="*/ 0 h 76219"/>
                      <a:gd name="connsiteX4" fmla="*/ 245078 w 245077"/>
                      <a:gd name="connsiteY4" fmla="*/ 76220 h 76219"/>
                      <a:gd name="connsiteX5" fmla="*/ 27803 w 245077"/>
                      <a:gd name="connsiteY5" fmla="*/ 48536 h 76219"/>
                      <a:gd name="connsiteX6" fmla="*/ 217514 w 245077"/>
                      <a:gd name="connsiteY6" fmla="*/ 48536 h 76219"/>
                      <a:gd name="connsiteX7" fmla="*/ 217514 w 245077"/>
                      <a:gd name="connsiteY7" fmla="*/ 27684 h 76219"/>
                      <a:gd name="connsiteX8" fmla="*/ 27803 w 245077"/>
                      <a:gd name="connsiteY8" fmla="*/ 27684 h 76219"/>
                      <a:gd name="connsiteX9" fmla="*/ 27803 w 245077"/>
                      <a:gd name="connsiteY9" fmla="*/ 48536 h 7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45077" h="76219">
                        <a:moveTo>
                          <a:pt x="245078" y="76220"/>
                        </a:moveTo>
                        <a:lnTo>
                          <a:pt x="0" y="76220"/>
                        </a:lnTo>
                        <a:lnTo>
                          <a:pt x="0" y="0"/>
                        </a:lnTo>
                        <a:lnTo>
                          <a:pt x="245078" y="0"/>
                        </a:lnTo>
                        <a:lnTo>
                          <a:pt x="245078" y="76220"/>
                        </a:lnTo>
                        <a:close/>
                        <a:moveTo>
                          <a:pt x="27803" y="48536"/>
                        </a:moveTo>
                        <a:lnTo>
                          <a:pt x="217514" y="48536"/>
                        </a:lnTo>
                        <a:lnTo>
                          <a:pt x="217514" y="27684"/>
                        </a:lnTo>
                        <a:lnTo>
                          <a:pt x="27803" y="27684"/>
                        </a:lnTo>
                        <a:lnTo>
                          <a:pt x="27803" y="48536"/>
                        </a:lnTo>
                        <a:close/>
                      </a:path>
                    </a:pathLst>
                  </a:custGeom>
                  <a:solidFill>
                    <a:srgbClr val="525C63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310" name="Graphic 2">
                  <a:extLst>
                    <a:ext uri="{FF2B5EF4-FFF2-40B4-BE49-F238E27FC236}">
                      <a16:creationId xmlns:a16="http://schemas.microsoft.com/office/drawing/2014/main" id="{3C4028F9-95ED-F7EF-851A-248142E4A5C1}"/>
                    </a:ext>
                  </a:extLst>
                </p:cNvPr>
                <p:cNvGrpSpPr/>
                <p:nvPr/>
              </p:nvGrpSpPr>
              <p:grpSpPr>
                <a:xfrm>
                  <a:off x="3741992" y="4739762"/>
                  <a:ext cx="245077" cy="76220"/>
                  <a:chOff x="3741992" y="4739762"/>
                  <a:chExt cx="245077" cy="76220"/>
                </a:xfrm>
              </p:grpSpPr>
              <p:sp>
                <p:nvSpPr>
                  <p:cNvPr id="4311" name="Freeform: Shape 4310">
                    <a:extLst>
                      <a:ext uri="{FF2B5EF4-FFF2-40B4-BE49-F238E27FC236}">
                        <a16:creationId xmlns:a16="http://schemas.microsoft.com/office/drawing/2014/main" id="{83DCC827-CB2E-261C-5324-9F8C0E50CCAE}"/>
                      </a:ext>
                    </a:extLst>
                  </p:cNvPr>
                  <p:cNvSpPr/>
                  <p:nvPr/>
                </p:nvSpPr>
                <p:spPr>
                  <a:xfrm>
                    <a:off x="3755894" y="4753664"/>
                    <a:ext cx="217394" cy="48536"/>
                  </a:xfrm>
                  <a:custGeom>
                    <a:avLst/>
                    <a:gdLst>
                      <a:gd name="connsiteX0" fmla="*/ 0 w 217394"/>
                      <a:gd name="connsiteY0" fmla="*/ 0 h 48536"/>
                      <a:gd name="connsiteX1" fmla="*/ 217394 w 217394"/>
                      <a:gd name="connsiteY1" fmla="*/ 0 h 48536"/>
                      <a:gd name="connsiteX2" fmla="*/ 217394 w 217394"/>
                      <a:gd name="connsiteY2" fmla="*/ 48536 h 48536"/>
                      <a:gd name="connsiteX3" fmla="*/ 0 w 217394"/>
                      <a:gd name="connsiteY3" fmla="*/ 48536 h 48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394" h="48536">
                        <a:moveTo>
                          <a:pt x="0" y="0"/>
                        </a:moveTo>
                        <a:lnTo>
                          <a:pt x="217394" y="0"/>
                        </a:lnTo>
                        <a:lnTo>
                          <a:pt x="217394" y="48536"/>
                        </a:lnTo>
                        <a:lnTo>
                          <a:pt x="0" y="48536"/>
                        </a:lnTo>
                        <a:close/>
                      </a:path>
                    </a:pathLst>
                  </a:custGeom>
                  <a:solidFill>
                    <a:srgbClr val="C1D4E0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12" name="Freeform: Shape 4311">
                    <a:extLst>
                      <a:ext uri="{FF2B5EF4-FFF2-40B4-BE49-F238E27FC236}">
                        <a16:creationId xmlns:a16="http://schemas.microsoft.com/office/drawing/2014/main" id="{41898338-358C-BFB8-3F56-87953A585299}"/>
                      </a:ext>
                    </a:extLst>
                  </p:cNvPr>
                  <p:cNvSpPr/>
                  <p:nvPr/>
                </p:nvSpPr>
                <p:spPr>
                  <a:xfrm>
                    <a:off x="3741992" y="4739762"/>
                    <a:ext cx="245077" cy="76220"/>
                  </a:xfrm>
                  <a:custGeom>
                    <a:avLst/>
                    <a:gdLst>
                      <a:gd name="connsiteX0" fmla="*/ 245078 w 245077"/>
                      <a:gd name="connsiteY0" fmla="*/ 76220 h 76220"/>
                      <a:gd name="connsiteX1" fmla="*/ 0 w 245077"/>
                      <a:gd name="connsiteY1" fmla="*/ 76220 h 76220"/>
                      <a:gd name="connsiteX2" fmla="*/ 0 w 245077"/>
                      <a:gd name="connsiteY2" fmla="*/ 0 h 76220"/>
                      <a:gd name="connsiteX3" fmla="*/ 245078 w 245077"/>
                      <a:gd name="connsiteY3" fmla="*/ 0 h 76220"/>
                      <a:gd name="connsiteX4" fmla="*/ 245078 w 245077"/>
                      <a:gd name="connsiteY4" fmla="*/ 76220 h 76220"/>
                      <a:gd name="connsiteX5" fmla="*/ 27803 w 245077"/>
                      <a:gd name="connsiteY5" fmla="*/ 48536 h 76220"/>
                      <a:gd name="connsiteX6" fmla="*/ 217514 w 245077"/>
                      <a:gd name="connsiteY6" fmla="*/ 48536 h 76220"/>
                      <a:gd name="connsiteX7" fmla="*/ 217514 w 245077"/>
                      <a:gd name="connsiteY7" fmla="*/ 27684 h 76220"/>
                      <a:gd name="connsiteX8" fmla="*/ 27803 w 245077"/>
                      <a:gd name="connsiteY8" fmla="*/ 27684 h 76220"/>
                      <a:gd name="connsiteX9" fmla="*/ 27803 w 245077"/>
                      <a:gd name="connsiteY9" fmla="*/ 48536 h 76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45077" h="76220">
                        <a:moveTo>
                          <a:pt x="245078" y="76220"/>
                        </a:moveTo>
                        <a:lnTo>
                          <a:pt x="0" y="76220"/>
                        </a:lnTo>
                        <a:lnTo>
                          <a:pt x="0" y="0"/>
                        </a:lnTo>
                        <a:lnTo>
                          <a:pt x="245078" y="0"/>
                        </a:lnTo>
                        <a:lnTo>
                          <a:pt x="245078" y="76220"/>
                        </a:lnTo>
                        <a:close/>
                        <a:moveTo>
                          <a:pt x="27803" y="48536"/>
                        </a:moveTo>
                        <a:lnTo>
                          <a:pt x="217514" y="48536"/>
                        </a:lnTo>
                        <a:lnTo>
                          <a:pt x="217514" y="27684"/>
                        </a:lnTo>
                        <a:lnTo>
                          <a:pt x="27803" y="27684"/>
                        </a:lnTo>
                        <a:lnTo>
                          <a:pt x="27803" y="48536"/>
                        </a:lnTo>
                        <a:close/>
                      </a:path>
                    </a:pathLst>
                  </a:custGeom>
                  <a:solidFill>
                    <a:srgbClr val="525C63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313" name="Graphic 2">
                  <a:extLst>
                    <a:ext uri="{FF2B5EF4-FFF2-40B4-BE49-F238E27FC236}">
                      <a16:creationId xmlns:a16="http://schemas.microsoft.com/office/drawing/2014/main" id="{BC124148-099C-AFE7-414C-86C189951A93}"/>
                    </a:ext>
                  </a:extLst>
                </p:cNvPr>
                <p:cNvGrpSpPr/>
                <p:nvPr/>
              </p:nvGrpSpPr>
              <p:grpSpPr>
                <a:xfrm>
                  <a:off x="3741992" y="4206463"/>
                  <a:ext cx="245077" cy="76219"/>
                  <a:chOff x="3741992" y="4206463"/>
                  <a:chExt cx="245077" cy="76219"/>
                </a:xfrm>
              </p:grpSpPr>
              <p:sp>
                <p:nvSpPr>
                  <p:cNvPr id="4314" name="Freeform: Shape 4313">
                    <a:extLst>
                      <a:ext uri="{FF2B5EF4-FFF2-40B4-BE49-F238E27FC236}">
                        <a16:creationId xmlns:a16="http://schemas.microsoft.com/office/drawing/2014/main" id="{19A6D2A2-B81C-053D-B6D2-B79CF17C227C}"/>
                      </a:ext>
                    </a:extLst>
                  </p:cNvPr>
                  <p:cNvSpPr/>
                  <p:nvPr/>
                </p:nvSpPr>
                <p:spPr>
                  <a:xfrm>
                    <a:off x="3755894" y="4220364"/>
                    <a:ext cx="217394" cy="48416"/>
                  </a:xfrm>
                  <a:custGeom>
                    <a:avLst/>
                    <a:gdLst>
                      <a:gd name="connsiteX0" fmla="*/ 0 w 217394"/>
                      <a:gd name="connsiteY0" fmla="*/ 0 h 48416"/>
                      <a:gd name="connsiteX1" fmla="*/ 217394 w 217394"/>
                      <a:gd name="connsiteY1" fmla="*/ 0 h 48416"/>
                      <a:gd name="connsiteX2" fmla="*/ 217394 w 217394"/>
                      <a:gd name="connsiteY2" fmla="*/ 48416 h 48416"/>
                      <a:gd name="connsiteX3" fmla="*/ 0 w 217394"/>
                      <a:gd name="connsiteY3" fmla="*/ 48416 h 48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394" h="48416">
                        <a:moveTo>
                          <a:pt x="0" y="0"/>
                        </a:moveTo>
                        <a:lnTo>
                          <a:pt x="217394" y="0"/>
                        </a:lnTo>
                        <a:lnTo>
                          <a:pt x="217394" y="48416"/>
                        </a:lnTo>
                        <a:lnTo>
                          <a:pt x="0" y="48416"/>
                        </a:lnTo>
                        <a:close/>
                      </a:path>
                    </a:pathLst>
                  </a:custGeom>
                  <a:solidFill>
                    <a:srgbClr val="C1D4E0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15" name="Freeform: Shape 4314">
                    <a:extLst>
                      <a:ext uri="{FF2B5EF4-FFF2-40B4-BE49-F238E27FC236}">
                        <a16:creationId xmlns:a16="http://schemas.microsoft.com/office/drawing/2014/main" id="{48815BB2-4C64-3521-BC8A-2167F8D04526}"/>
                      </a:ext>
                    </a:extLst>
                  </p:cNvPr>
                  <p:cNvSpPr/>
                  <p:nvPr/>
                </p:nvSpPr>
                <p:spPr>
                  <a:xfrm>
                    <a:off x="3741992" y="4206463"/>
                    <a:ext cx="245077" cy="76219"/>
                  </a:xfrm>
                  <a:custGeom>
                    <a:avLst/>
                    <a:gdLst>
                      <a:gd name="connsiteX0" fmla="*/ 245078 w 245077"/>
                      <a:gd name="connsiteY0" fmla="*/ 76220 h 76219"/>
                      <a:gd name="connsiteX1" fmla="*/ 0 w 245077"/>
                      <a:gd name="connsiteY1" fmla="*/ 76220 h 76219"/>
                      <a:gd name="connsiteX2" fmla="*/ 0 w 245077"/>
                      <a:gd name="connsiteY2" fmla="*/ 0 h 76219"/>
                      <a:gd name="connsiteX3" fmla="*/ 245078 w 245077"/>
                      <a:gd name="connsiteY3" fmla="*/ 0 h 76219"/>
                      <a:gd name="connsiteX4" fmla="*/ 245078 w 245077"/>
                      <a:gd name="connsiteY4" fmla="*/ 76220 h 76219"/>
                      <a:gd name="connsiteX5" fmla="*/ 27803 w 245077"/>
                      <a:gd name="connsiteY5" fmla="*/ 48536 h 76219"/>
                      <a:gd name="connsiteX6" fmla="*/ 217514 w 245077"/>
                      <a:gd name="connsiteY6" fmla="*/ 48536 h 76219"/>
                      <a:gd name="connsiteX7" fmla="*/ 217514 w 245077"/>
                      <a:gd name="connsiteY7" fmla="*/ 27684 h 76219"/>
                      <a:gd name="connsiteX8" fmla="*/ 27803 w 245077"/>
                      <a:gd name="connsiteY8" fmla="*/ 27684 h 76219"/>
                      <a:gd name="connsiteX9" fmla="*/ 27803 w 245077"/>
                      <a:gd name="connsiteY9" fmla="*/ 48536 h 7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45077" h="76219">
                        <a:moveTo>
                          <a:pt x="245078" y="76220"/>
                        </a:moveTo>
                        <a:lnTo>
                          <a:pt x="0" y="76220"/>
                        </a:lnTo>
                        <a:lnTo>
                          <a:pt x="0" y="0"/>
                        </a:lnTo>
                        <a:lnTo>
                          <a:pt x="245078" y="0"/>
                        </a:lnTo>
                        <a:lnTo>
                          <a:pt x="245078" y="76220"/>
                        </a:lnTo>
                        <a:close/>
                        <a:moveTo>
                          <a:pt x="27803" y="48536"/>
                        </a:moveTo>
                        <a:lnTo>
                          <a:pt x="217514" y="48536"/>
                        </a:lnTo>
                        <a:lnTo>
                          <a:pt x="217514" y="27684"/>
                        </a:lnTo>
                        <a:lnTo>
                          <a:pt x="27803" y="27684"/>
                        </a:lnTo>
                        <a:lnTo>
                          <a:pt x="27803" y="48536"/>
                        </a:lnTo>
                        <a:close/>
                      </a:path>
                    </a:pathLst>
                  </a:custGeom>
                  <a:solidFill>
                    <a:srgbClr val="525C63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316" name="Graphic 2">
                  <a:extLst>
                    <a:ext uri="{FF2B5EF4-FFF2-40B4-BE49-F238E27FC236}">
                      <a16:creationId xmlns:a16="http://schemas.microsoft.com/office/drawing/2014/main" id="{41DECE3C-0FF9-8079-A521-73256BA047FA}"/>
                    </a:ext>
                  </a:extLst>
                </p:cNvPr>
                <p:cNvGrpSpPr/>
                <p:nvPr/>
              </p:nvGrpSpPr>
              <p:grpSpPr>
                <a:xfrm>
                  <a:off x="3741992" y="4157927"/>
                  <a:ext cx="245077" cy="76219"/>
                  <a:chOff x="3741992" y="4157927"/>
                  <a:chExt cx="245077" cy="76219"/>
                </a:xfrm>
              </p:grpSpPr>
              <p:sp>
                <p:nvSpPr>
                  <p:cNvPr id="4317" name="Freeform: Shape 4316">
                    <a:extLst>
                      <a:ext uri="{FF2B5EF4-FFF2-40B4-BE49-F238E27FC236}">
                        <a16:creationId xmlns:a16="http://schemas.microsoft.com/office/drawing/2014/main" id="{818C5523-17F6-C010-A605-F8743B9DCE72}"/>
                      </a:ext>
                    </a:extLst>
                  </p:cNvPr>
                  <p:cNvSpPr/>
                  <p:nvPr/>
                </p:nvSpPr>
                <p:spPr>
                  <a:xfrm>
                    <a:off x="3755894" y="4171828"/>
                    <a:ext cx="217394" cy="48536"/>
                  </a:xfrm>
                  <a:custGeom>
                    <a:avLst/>
                    <a:gdLst>
                      <a:gd name="connsiteX0" fmla="*/ 0 w 217394"/>
                      <a:gd name="connsiteY0" fmla="*/ 0 h 48536"/>
                      <a:gd name="connsiteX1" fmla="*/ 217394 w 217394"/>
                      <a:gd name="connsiteY1" fmla="*/ 0 h 48536"/>
                      <a:gd name="connsiteX2" fmla="*/ 217394 w 217394"/>
                      <a:gd name="connsiteY2" fmla="*/ 48536 h 48536"/>
                      <a:gd name="connsiteX3" fmla="*/ 0 w 217394"/>
                      <a:gd name="connsiteY3" fmla="*/ 48536 h 48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394" h="48536">
                        <a:moveTo>
                          <a:pt x="0" y="0"/>
                        </a:moveTo>
                        <a:lnTo>
                          <a:pt x="217394" y="0"/>
                        </a:lnTo>
                        <a:lnTo>
                          <a:pt x="217394" y="48536"/>
                        </a:lnTo>
                        <a:lnTo>
                          <a:pt x="0" y="48536"/>
                        </a:lnTo>
                        <a:close/>
                      </a:path>
                    </a:pathLst>
                  </a:custGeom>
                  <a:solidFill>
                    <a:srgbClr val="C1D4E0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18" name="Freeform: Shape 4317">
                    <a:extLst>
                      <a:ext uri="{FF2B5EF4-FFF2-40B4-BE49-F238E27FC236}">
                        <a16:creationId xmlns:a16="http://schemas.microsoft.com/office/drawing/2014/main" id="{23EDE164-72FF-06A1-27D0-18571982FA1E}"/>
                      </a:ext>
                    </a:extLst>
                  </p:cNvPr>
                  <p:cNvSpPr/>
                  <p:nvPr/>
                </p:nvSpPr>
                <p:spPr>
                  <a:xfrm>
                    <a:off x="3741992" y="4157927"/>
                    <a:ext cx="245077" cy="76219"/>
                  </a:xfrm>
                  <a:custGeom>
                    <a:avLst/>
                    <a:gdLst>
                      <a:gd name="connsiteX0" fmla="*/ 245078 w 245077"/>
                      <a:gd name="connsiteY0" fmla="*/ 76220 h 76219"/>
                      <a:gd name="connsiteX1" fmla="*/ 0 w 245077"/>
                      <a:gd name="connsiteY1" fmla="*/ 76220 h 76219"/>
                      <a:gd name="connsiteX2" fmla="*/ 0 w 245077"/>
                      <a:gd name="connsiteY2" fmla="*/ 0 h 76219"/>
                      <a:gd name="connsiteX3" fmla="*/ 245078 w 245077"/>
                      <a:gd name="connsiteY3" fmla="*/ 0 h 76219"/>
                      <a:gd name="connsiteX4" fmla="*/ 245078 w 245077"/>
                      <a:gd name="connsiteY4" fmla="*/ 76220 h 76219"/>
                      <a:gd name="connsiteX5" fmla="*/ 27803 w 245077"/>
                      <a:gd name="connsiteY5" fmla="*/ 48536 h 76219"/>
                      <a:gd name="connsiteX6" fmla="*/ 217514 w 245077"/>
                      <a:gd name="connsiteY6" fmla="*/ 48536 h 76219"/>
                      <a:gd name="connsiteX7" fmla="*/ 217514 w 245077"/>
                      <a:gd name="connsiteY7" fmla="*/ 27684 h 76219"/>
                      <a:gd name="connsiteX8" fmla="*/ 27803 w 245077"/>
                      <a:gd name="connsiteY8" fmla="*/ 27684 h 76219"/>
                      <a:gd name="connsiteX9" fmla="*/ 27803 w 245077"/>
                      <a:gd name="connsiteY9" fmla="*/ 48536 h 7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45077" h="76219">
                        <a:moveTo>
                          <a:pt x="245078" y="76220"/>
                        </a:moveTo>
                        <a:lnTo>
                          <a:pt x="0" y="76220"/>
                        </a:lnTo>
                        <a:lnTo>
                          <a:pt x="0" y="0"/>
                        </a:lnTo>
                        <a:lnTo>
                          <a:pt x="245078" y="0"/>
                        </a:lnTo>
                        <a:lnTo>
                          <a:pt x="245078" y="76220"/>
                        </a:lnTo>
                        <a:close/>
                        <a:moveTo>
                          <a:pt x="27803" y="48536"/>
                        </a:moveTo>
                        <a:lnTo>
                          <a:pt x="217514" y="48536"/>
                        </a:lnTo>
                        <a:lnTo>
                          <a:pt x="217514" y="27684"/>
                        </a:lnTo>
                        <a:lnTo>
                          <a:pt x="27803" y="27684"/>
                        </a:lnTo>
                        <a:lnTo>
                          <a:pt x="27803" y="48536"/>
                        </a:lnTo>
                        <a:close/>
                      </a:path>
                    </a:pathLst>
                  </a:custGeom>
                  <a:solidFill>
                    <a:srgbClr val="525C63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319" name="Graphic 2">
                  <a:extLst>
                    <a:ext uri="{FF2B5EF4-FFF2-40B4-BE49-F238E27FC236}">
                      <a16:creationId xmlns:a16="http://schemas.microsoft.com/office/drawing/2014/main" id="{C13970DF-426E-53B9-3D60-549F2779628B}"/>
                    </a:ext>
                  </a:extLst>
                </p:cNvPr>
                <p:cNvGrpSpPr/>
                <p:nvPr/>
              </p:nvGrpSpPr>
              <p:grpSpPr>
                <a:xfrm>
                  <a:off x="3741992" y="4109390"/>
                  <a:ext cx="245077" cy="76219"/>
                  <a:chOff x="3741992" y="4109390"/>
                  <a:chExt cx="245077" cy="76219"/>
                </a:xfrm>
              </p:grpSpPr>
              <p:sp>
                <p:nvSpPr>
                  <p:cNvPr id="4320" name="Freeform: Shape 4319">
                    <a:extLst>
                      <a:ext uri="{FF2B5EF4-FFF2-40B4-BE49-F238E27FC236}">
                        <a16:creationId xmlns:a16="http://schemas.microsoft.com/office/drawing/2014/main" id="{8BB81344-3530-3592-0E7D-6A5833925773}"/>
                      </a:ext>
                    </a:extLst>
                  </p:cNvPr>
                  <p:cNvSpPr/>
                  <p:nvPr/>
                </p:nvSpPr>
                <p:spPr>
                  <a:xfrm>
                    <a:off x="3755894" y="4123292"/>
                    <a:ext cx="217394" cy="48536"/>
                  </a:xfrm>
                  <a:custGeom>
                    <a:avLst/>
                    <a:gdLst>
                      <a:gd name="connsiteX0" fmla="*/ 0 w 217394"/>
                      <a:gd name="connsiteY0" fmla="*/ 0 h 48536"/>
                      <a:gd name="connsiteX1" fmla="*/ 217394 w 217394"/>
                      <a:gd name="connsiteY1" fmla="*/ 0 h 48536"/>
                      <a:gd name="connsiteX2" fmla="*/ 217394 w 217394"/>
                      <a:gd name="connsiteY2" fmla="*/ 48536 h 48536"/>
                      <a:gd name="connsiteX3" fmla="*/ 0 w 217394"/>
                      <a:gd name="connsiteY3" fmla="*/ 48536 h 48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394" h="48536">
                        <a:moveTo>
                          <a:pt x="0" y="0"/>
                        </a:moveTo>
                        <a:lnTo>
                          <a:pt x="217394" y="0"/>
                        </a:lnTo>
                        <a:lnTo>
                          <a:pt x="217394" y="48536"/>
                        </a:lnTo>
                        <a:lnTo>
                          <a:pt x="0" y="48536"/>
                        </a:lnTo>
                        <a:close/>
                      </a:path>
                    </a:pathLst>
                  </a:custGeom>
                  <a:solidFill>
                    <a:srgbClr val="C1D4E0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21" name="Freeform: Shape 4320">
                    <a:extLst>
                      <a:ext uri="{FF2B5EF4-FFF2-40B4-BE49-F238E27FC236}">
                        <a16:creationId xmlns:a16="http://schemas.microsoft.com/office/drawing/2014/main" id="{EC539025-537F-2B4D-8394-4DF6B0F433B0}"/>
                      </a:ext>
                    </a:extLst>
                  </p:cNvPr>
                  <p:cNvSpPr/>
                  <p:nvPr/>
                </p:nvSpPr>
                <p:spPr>
                  <a:xfrm>
                    <a:off x="3741992" y="4109390"/>
                    <a:ext cx="245077" cy="76219"/>
                  </a:xfrm>
                  <a:custGeom>
                    <a:avLst/>
                    <a:gdLst>
                      <a:gd name="connsiteX0" fmla="*/ 245078 w 245077"/>
                      <a:gd name="connsiteY0" fmla="*/ 76220 h 76219"/>
                      <a:gd name="connsiteX1" fmla="*/ 0 w 245077"/>
                      <a:gd name="connsiteY1" fmla="*/ 76220 h 76219"/>
                      <a:gd name="connsiteX2" fmla="*/ 0 w 245077"/>
                      <a:gd name="connsiteY2" fmla="*/ 0 h 76219"/>
                      <a:gd name="connsiteX3" fmla="*/ 245078 w 245077"/>
                      <a:gd name="connsiteY3" fmla="*/ 0 h 76219"/>
                      <a:gd name="connsiteX4" fmla="*/ 245078 w 245077"/>
                      <a:gd name="connsiteY4" fmla="*/ 76220 h 76219"/>
                      <a:gd name="connsiteX5" fmla="*/ 27803 w 245077"/>
                      <a:gd name="connsiteY5" fmla="*/ 48536 h 76219"/>
                      <a:gd name="connsiteX6" fmla="*/ 217514 w 245077"/>
                      <a:gd name="connsiteY6" fmla="*/ 48536 h 76219"/>
                      <a:gd name="connsiteX7" fmla="*/ 217514 w 245077"/>
                      <a:gd name="connsiteY7" fmla="*/ 27684 h 76219"/>
                      <a:gd name="connsiteX8" fmla="*/ 27803 w 245077"/>
                      <a:gd name="connsiteY8" fmla="*/ 27684 h 76219"/>
                      <a:gd name="connsiteX9" fmla="*/ 27803 w 245077"/>
                      <a:gd name="connsiteY9" fmla="*/ 48536 h 7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45077" h="76219">
                        <a:moveTo>
                          <a:pt x="245078" y="76220"/>
                        </a:moveTo>
                        <a:lnTo>
                          <a:pt x="0" y="76220"/>
                        </a:lnTo>
                        <a:lnTo>
                          <a:pt x="0" y="0"/>
                        </a:lnTo>
                        <a:lnTo>
                          <a:pt x="245078" y="0"/>
                        </a:lnTo>
                        <a:lnTo>
                          <a:pt x="245078" y="76220"/>
                        </a:lnTo>
                        <a:close/>
                        <a:moveTo>
                          <a:pt x="27803" y="48536"/>
                        </a:moveTo>
                        <a:lnTo>
                          <a:pt x="217514" y="48536"/>
                        </a:lnTo>
                        <a:lnTo>
                          <a:pt x="217514" y="27684"/>
                        </a:lnTo>
                        <a:lnTo>
                          <a:pt x="27803" y="27684"/>
                        </a:lnTo>
                        <a:lnTo>
                          <a:pt x="27803" y="48536"/>
                        </a:lnTo>
                        <a:close/>
                      </a:path>
                    </a:pathLst>
                  </a:custGeom>
                  <a:solidFill>
                    <a:srgbClr val="525C63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322" name="Graphic 2">
                  <a:extLst>
                    <a:ext uri="{FF2B5EF4-FFF2-40B4-BE49-F238E27FC236}">
                      <a16:creationId xmlns:a16="http://schemas.microsoft.com/office/drawing/2014/main" id="{AAE7F099-5CD0-640A-8CBE-9EDAE65F22FD}"/>
                    </a:ext>
                  </a:extLst>
                </p:cNvPr>
                <p:cNvGrpSpPr/>
                <p:nvPr/>
              </p:nvGrpSpPr>
              <p:grpSpPr>
                <a:xfrm>
                  <a:off x="3645039" y="4243015"/>
                  <a:ext cx="439342" cy="439462"/>
                  <a:chOff x="3645039" y="4243015"/>
                  <a:chExt cx="439342" cy="439462"/>
                </a:xfrm>
              </p:grpSpPr>
              <p:sp>
                <p:nvSpPr>
                  <p:cNvPr id="4323" name="Freeform: Shape 4322">
                    <a:extLst>
                      <a:ext uri="{FF2B5EF4-FFF2-40B4-BE49-F238E27FC236}">
                        <a16:creationId xmlns:a16="http://schemas.microsoft.com/office/drawing/2014/main" id="{0A205985-7202-1CEC-1038-8FDB0DF125C3}"/>
                      </a:ext>
                    </a:extLst>
                  </p:cNvPr>
                  <p:cNvSpPr/>
                  <p:nvPr/>
                </p:nvSpPr>
                <p:spPr>
                  <a:xfrm>
                    <a:off x="3658342" y="4256557"/>
                    <a:ext cx="412497" cy="412377"/>
                  </a:xfrm>
                  <a:custGeom>
                    <a:avLst/>
                    <a:gdLst>
                      <a:gd name="connsiteX0" fmla="*/ 412498 w 412497"/>
                      <a:gd name="connsiteY0" fmla="*/ 206129 h 412377"/>
                      <a:gd name="connsiteX1" fmla="*/ 206249 w 412497"/>
                      <a:gd name="connsiteY1" fmla="*/ 412378 h 412377"/>
                      <a:gd name="connsiteX2" fmla="*/ 0 w 412497"/>
                      <a:gd name="connsiteY2" fmla="*/ 206129 h 412377"/>
                      <a:gd name="connsiteX3" fmla="*/ 206249 w 412497"/>
                      <a:gd name="connsiteY3" fmla="*/ 0 h 412377"/>
                      <a:gd name="connsiteX4" fmla="*/ 412498 w 412497"/>
                      <a:gd name="connsiteY4" fmla="*/ 206129 h 4123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2497" h="412377">
                        <a:moveTo>
                          <a:pt x="412498" y="206129"/>
                        </a:moveTo>
                        <a:cubicBezTo>
                          <a:pt x="412498" y="319980"/>
                          <a:pt x="320219" y="412378"/>
                          <a:pt x="206249" y="412378"/>
                        </a:cubicBezTo>
                        <a:cubicBezTo>
                          <a:pt x="92398" y="412378"/>
                          <a:pt x="0" y="319980"/>
                          <a:pt x="0" y="206129"/>
                        </a:cubicBezTo>
                        <a:cubicBezTo>
                          <a:pt x="0" y="92279"/>
                          <a:pt x="92398" y="0"/>
                          <a:pt x="206249" y="0"/>
                        </a:cubicBezTo>
                        <a:cubicBezTo>
                          <a:pt x="320219" y="0"/>
                          <a:pt x="412498" y="92279"/>
                          <a:pt x="412498" y="20612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24" name="Freeform: Shape 4323">
                    <a:extLst>
                      <a:ext uri="{FF2B5EF4-FFF2-40B4-BE49-F238E27FC236}">
                        <a16:creationId xmlns:a16="http://schemas.microsoft.com/office/drawing/2014/main" id="{4415C7BB-F995-CFF8-6093-850A41CD9628}"/>
                      </a:ext>
                    </a:extLst>
                  </p:cNvPr>
                  <p:cNvSpPr/>
                  <p:nvPr/>
                </p:nvSpPr>
                <p:spPr>
                  <a:xfrm>
                    <a:off x="3645039" y="4243015"/>
                    <a:ext cx="439342" cy="439462"/>
                  </a:xfrm>
                  <a:custGeom>
                    <a:avLst/>
                    <a:gdLst>
                      <a:gd name="connsiteX0" fmla="*/ 219671 w 439342"/>
                      <a:gd name="connsiteY0" fmla="*/ 439463 h 439462"/>
                      <a:gd name="connsiteX1" fmla="*/ 0 w 439342"/>
                      <a:gd name="connsiteY1" fmla="*/ 219671 h 439462"/>
                      <a:gd name="connsiteX2" fmla="*/ 219671 w 439342"/>
                      <a:gd name="connsiteY2" fmla="*/ 0 h 439462"/>
                      <a:gd name="connsiteX3" fmla="*/ 439343 w 439342"/>
                      <a:gd name="connsiteY3" fmla="*/ 219671 h 439462"/>
                      <a:gd name="connsiteX4" fmla="*/ 219671 w 439342"/>
                      <a:gd name="connsiteY4" fmla="*/ 439463 h 439462"/>
                      <a:gd name="connsiteX5" fmla="*/ 219671 w 439342"/>
                      <a:gd name="connsiteY5" fmla="*/ 27085 h 439462"/>
                      <a:gd name="connsiteX6" fmla="*/ 26965 w 439342"/>
                      <a:gd name="connsiteY6" fmla="*/ 219671 h 439462"/>
                      <a:gd name="connsiteX7" fmla="*/ 219671 w 439342"/>
                      <a:gd name="connsiteY7" fmla="*/ 412378 h 439462"/>
                      <a:gd name="connsiteX8" fmla="*/ 412378 w 439342"/>
                      <a:gd name="connsiteY8" fmla="*/ 219671 h 439462"/>
                      <a:gd name="connsiteX9" fmla="*/ 219671 w 439342"/>
                      <a:gd name="connsiteY9" fmla="*/ 27085 h 439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39342" h="439462">
                        <a:moveTo>
                          <a:pt x="219671" y="439463"/>
                        </a:moveTo>
                        <a:cubicBezTo>
                          <a:pt x="98510" y="439463"/>
                          <a:pt x="0" y="340832"/>
                          <a:pt x="0" y="219671"/>
                        </a:cubicBezTo>
                        <a:cubicBezTo>
                          <a:pt x="0" y="98511"/>
                          <a:pt x="98510" y="0"/>
                          <a:pt x="219671" y="0"/>
                        </a:cubicBezTo>
                        <a:cubicBezTo>
                          <a:pt x="340832" y="0"/>
                          <a:pt x="439343" y="98511"/>
                          <a:pt x="439343" y="219671"/>
                        </a:cubicBezTo>
                        <a:cubicBezTo>
                          <a:pt x="439343" y="340832"/>
                          <a:pt x="340712" y="439463"/>
                          <a:pt x="219671" y="439463"/>
                        </a:cubicBezTo>
                        <a:close/>
                        <a:moveTo>
                          <a:pt x="219671" y="27085"/>
                        </a:moveTo>
                        <a:cubicBezTo>
                          <a:pt x="113491" y="27085"/>
                          <a:pt x="26965" y="113491"/>
                          <a:pt x="26965" y="219671"/>
                        </a:cubicBezTo>
                        <a:cubicBezTo>
                          <a:pt x="26965" y="325972"/>
                          <a:pt x="113371" y="412378"/>
                          <a:pt x="219671" y="412378"/>
                        </a:cubicBezTo>
                        <a:cubicBezTo>
                          <a:pt x="325972" y="412378"/>
                          <a:pt x="412378" y="325972"/>
                          <a:pt x="412378" y="219671"/>
                        </a:cubicBezTo>
                        <a:cubicBezTo>
                          <a:pt x="412258" y="113491"/>
                          <a:pt x="325852" y="27085"/>
                          <a:pt x="219671" y="27085"/>
                        </a:cubicBezTo>
                        <a:close/>
                      </a:path>
                    </a:pathLst>
                  </a:custGeom>
                  <a:solidFill>
                    <a:srgbClr val="525C63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25" name="Freeform: Shape 4324">
                    <a:extLst>
                      <a:ext uri="{FF2B5EF4-FFF2-40B4-BE49-F238E27FC236}">
                        <a16:creationId xmlns:a16="http://schemas.microsoft.com/office/drawing/2014/main" id="{08F10C56-F6DF-0B8E-18ED-42FD60190E2E}"/>
                      </a:ext>
                    </a:extLst>
                  </p:cNvPr>
                  <p:cNvSpPr/>
                  <p:nvPr/>
                </p:nvSpPr>
                <p:spPr>
                  <a:xfrm>
                    <a:off x="3653548" y="4251643"/>
                    <a:ext cx="422325" cy="422325"/>
                  </a:xfrm>
                  <a:custGeom>
                    <a:avLst/>
                    <a:gdLst>
                      <a:gd name="connsiteX0" fmla="*/ 211163 w 422325"/>
                      <a:gd name="connsiteY0" fmla="*/ 422325 h 422325"/>
                      <a:gd name="connsiteX1" fmla="*/ 0 w 422325"/>
                      <a:gd name="connsiteY1" fmla="*/ 211163 h 422325"/>
                      <a:gd name="connsiteX2" fmla="*/ 211163 w 422325"/>
                      <a:gd name="connsiteY2" fmla="*/ 0 h 422325"/>
                      <a:gd name="connsiteX3" fmla="*/ 422325 w 422325"/>
                      <a:gd name="connsiteY3" fmla="*/ 211163 h 422325"/>
                      <a:gd name="connsiteX4" fmla="*/ 211163 w 422325"/>
                      <a:gd name="connsiteY4" fmla="*/ 422325 h 422325"/>
                      <a:gd name="connsiteX5" fmla="*/ 211163 w 422325"/>
                      <a:gd name="connsiteY5" fmla="*/ 25886 h 422325"/>
                      <a:gd name="connsiteX6" fmla="*/ 26006 w 422325"/>
                      <a:gd name="connsiteY6" fmla="*/ 211043 h 422325"/>
                      <a:gd name="connsiteX7" fmla="*/ 211163 w 422325"/>
                      <a:gd name="connsiteY7" fmla="*/ 396200 h 422325"/>
                      <a:gd name="connsiteX8" fmla="*/ 396319 w 422325"/>
                      <a:gd name="connsiteY8" fmla="*/ 211043 h 422325"/>
                      <a:gd name="connsiteX9" fmla="*/ 211163 w 422325"/>
                      <a:gd name="connsiteY9" fmla="*/ 25886 h 422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22325" h="422325">
                        <a:moveTo>
                          <a:pt x="211163" y="422325"/>
                        </a:moveTo>
                        <a:cubicBezTo>
                          <a:pt x="94795" y="422325"/>
                          <a:pt x="0" y="327530"/>
                          <a:pt x="0" y="211163"/>
                        </a:cubicBezTo>
                        <a:cubicBezTo>
                          <a:pt x="0" y="94795"/>
                          <a:pt x="94676" y="0"/>
                          <a:pt x="211163" y="0"/>
                        </a:cubicBezTo>
                        <a:cubicBezTo>
                          <a:pt x="327650" y="0"/>
                          <a:pt x="422325" y="94676"/>
                          <a:pt x="422325" y="211163"/>
                        </a:cubicBezTo>
                        <a:cubicBezTo>
                          <a:pt x="422325" y="327530"/>
                          <a:pt x="327530" y="422325"/>
                          <a:pt x="211163" y="422325"/>
                        </a:cubicBezTo>
                        <a:close/>
                        <a:moveTo>
                          <a:pt x="211163" y="25886"/>
                        </a:moveTo>
                        <a:cubicBezTo>
                          <a:pt x="109057" y="25886"/>
                          <a:pt x="26006" y="108937"/>
                          <a:pt x="26006" y="211043"/>
                        </a:cubicBezTo>
                        <a:cubicBezTo>
                          <a:pt x="26006" y="313148"/>
                          <a:pt x="109057" y="396200"/>
                          <a:pt x="211163" y="396200"/>
                        </a:cubicBezTo>
                        <a:cubicBezTo>
                          <a:pt x="313268" y="396200"/>
                          <a:pt x="396319" y="313148"/>
                          <a:pt x="396319" y="211043"/>
                        </a:cubicBezTo>
                        <a:cubicBezTo>
                          <a:pt x="396319" y="108937"/>
                          <a:pt x="313268" y="25886"/>
                          <a:pt x="211163" y="25886"/>
                        </a:cubicBezTo>
                        <a:close/>
                      </a:path>
                    </a:pathLst>
                  </a:custGeom>
                  <a:solidFill>
                    <a:srgbClr val="525C63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4326" name="Graphic 2">
                <a:extLst>
                  <a:ext uri="{FF2B5EF4-FFF2-40B4-BE49-F238E27FC236}">
                    <a16:creationId xmlns:a16="http://schemas.microsoft.com/office/drawing/2014/main" id="{C176BE83-0A02-EE04-A3AE-BDB3E605D499}"/>
                  </a:ext>
                </a:extLst>
              </p:cNvPr>
              <p:cNvGrpSpPr/>
              <p:nvPr/>
            </p:nvGrpSpPr>
            <p:grpSpPr>
              <a:xfrm>
                <a:off x="3774589" y="4296944"/>
                <a:ext cx="178565" cy="298647"/>
                <a:chOff x="3774589" y="4296944"/>
                <a:chExt cx="178565" cy="298647"/>
              </a:xfrm>
            </p:grpSpPr>
            <p:grpSp>
              <p:nvGrpSpPr>
                <p:cNvPr id="4327" name="Graphic 2">
                  <a:extLst>
                    <a:ext uri="{FF2B5EF4-FFF2-40B4-BE49-F238E27FC236}">
                      <a16:creationId xmlns:a16="http://schemas.microsoft.com/office/drawing/2014/main" id="{DE3FD0CD-35FB-90D2-9F51-3A78F40381F6}"/>
                    </a:ext>
                  </a:extLst>
                </p:cNvPr>
                <p:cNvGrpSpPr/>
                <p:nvPr/>
              </p:nvGrpSpPr>
              <p:grpSpPr>
                <a:xfrm>
                  <a:off x="3774589" y="4402165"/>
                  <a:ext cx="178565" cy="193425"/>
                  <a:chOff x="3774589" y="4402165"/>
                  <a:chExt cx="178565" cy="193425"/>
                </a:xfrm>
              </p:grpSpPr>
              <p:sp>
                <p:nvSpPr>
                  <p:cNvPr id="4328" name="Freeform: Shape 4327">
                    <a:extLst>
                      <a:ext uri="{FF2B5EF4-FFF2-40B4-BE49-F238E27FC236}">
                        <a16:creationId xmlns:a16="http://schemas.microsoft.com/office/drawing/2014/main" id="{46E2162C-CBFF-0B38-7C7A-7279741F24D7}"/>
                      </a:ext>
                    </a:extLst>
                  </p:cNvPr>
                  <p:cNvSpPr/>
                  <p:nvPr/>
                </p:nvSpPr>
                <p:spPr>
                  <a:xfrm>
                    <a:off x="3774589" y="4402165"/>
                    <a:ext cx="178565" cy="193425"/>
                  </a:xfrm>
                  <a:custGeom>
                    <a:avLst/>
                    <a:gdLst>
                      <a:gd name="connsiteX0" fmla="*/ 171614 w 178565"/>
                      <a:gd name="connsiteY0" fmla="*/ 78617 h 193425"/>
                      <a:gd name="connsiteX1" fmla="*/ 178565 w 178565"/>
                      <a:gd name="connsiteY1" fmla="*/ 69748 h 193425"/>
                      <a:gd name="connsiteX2" fmla="*/ 145848 w 178565"/>
                      <a:gd name="connsiteY2" fmla="*/ 44222 h 193425"/>
                      <a:gd name="connsiteX3" fmla="*/ 120921 w 178565"/>
                      <a:gd name="connsiteY3" fmla="*/ 24688 h 193425"/>
                      <a:gd name="connsiteX4" fmla="*/ 89283 w 178565"/>
                      <a:gd name="connsiteY4" fmla="*/ 0 h 193425"/>
                      <a:gd name="connsiteX5" fmla="*/ 0 w 178565"/>
                      <a:gd name="connsiteY5" fmla="*/ 69748 h 193425"/>
                      <a:gd name="connsiteX6" fmla="*/ 6951 w 178565"/>
                      <a:gd name="connsiteY6" fmla="*/ 78617 h 193425"/>
                      <a:gd name="connsiteX7" fmla="*/ 20373 w 178565"/>
                      <a:gd name="connsiteY7" fmla="*/ 68071 h 193425"/>
                      <a:gd name="connsiteX8" fmla="*/ 20373 w 178565"/>
                      <a:gd name="connsiteY8" fmla="*/ 180363 h 193425"/>
                      <a:gd name="connsiteX9" fmla="*/ 11265 w 178565"/>
                      <a:gd name="connsiteY9" fmla="*/ 180363 h 193425"/>
                      <a:gd name="connsiteX10" fmla="*/ 11265 w 178565"/>
                      <a:gd name="connsiteY10" fmla="*/ 193426 h 193425"/>
                      <a:gd name="connsiteX11" fmla="*/ 89402 w 178565"/>
                      <a:gd name="connsiteY11" fmla="*/ 193426 h 193425"/>
                      <a:gd name="connsiteX12" fmla="*/ 167300 w 178565"/>
                      <a:gd name="connsiteY12" fmla="*/ 193426 h 193425"/>
                      <a:gd name="connsiteX13" fmla="*/ 167300 w 178565"/>
                      <a:gd name="connsiteY13" fmla="*/ 180363 h 193425"/>
                      <a:gd name="connsiteX14" fmla="*/ 158432 w 178565"/>
                      <a:gd name="connsiteY14" fmla="*/ 180363 h 193425"/>
                      <a:gd name="connsiteX15" fmla="*/ 158432 w 178565"/>
                      <a:gd name="connsiteY15" fmla="*/ 68190 h 193425"/>
                      <a:gd name="connsiteX16" fmla="*/ 171614 w 178565"/>
                      <a:gd name="connsiteY16" fmla="*/ 78617 h 193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78565" h="193425">
                        <a:moveTo>
                          <a:pt x="171614" y="78617"/>
                        </a:moveTo>
                        <a:lnTo>
                          <a:pt x="178565" y="69748"/>
                        </a:lnTo>
                        <a:lnTo>
                          <a:pt x="145848" y="44222"/>
                        </a:lnTo>
                        <a:lnTo>
                          <a:pt x="120921" y="24688"/>
                        </a:lnTo>
                        <a:lnTo>
                          <a:pt x="89283" y="0"/>
                        </a:lnTo>
                        <a:lnTo>
                          <a:pt x="0" y="69748"/>
                        </a:lnTo>
                        <a:lnTo>
                          <a:pt x="6951" y="78617"/>
                        </a:lnTo>
                        <a:lnTo>
                          <a:pt x="20373" y="68071"/>
                        </a:lnTo>
                        <a:lnTo>
                          <a:pt x="20373" y="180363"/>
                        </a:lnTo>
                        <a:lnTo>
                          <a:pt x="11265" y="180363"/>
                        </a:lnTo>
                        <a:lnTo>
                          <a:pt x="11265" y="193426"/>
                        </a:lnTo>
                        <a:lnTo>
                          <a:pt x="89402" y="193426"/>
                        </a:lnTo>
                        <a:lnTo>
                          <a:pt x="167300" y="193426"/>
                        </a:lnTo>
                        <a:lnTo>
                          <a:pt x="167300" y="180363"/>
                        </a:lnTo>
                        <a:lnTo>
                          <a:pt x="158432" y="180363"/>
                        </a:lnTo>
                        <a:lnTo>
                          <a:pt x="158432" y="68190"/>
                        </a:lnTo>
                        <a:lnTo>
                          <a:pt x="171614" y="78617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4329" name="Graphic 2">
                    <a:extLst>
                      <a:ext uri="{FF2B5EF4-FFF2-40B4-BE49-F238E27FC236}">
                        <a16:creationId xmlns:a16="http://schemas.microsoft.com/office/drawing/2014/main" id="{B8C9DCE4-1EFC-A76F-F321-FB41D4993806}"/>
                      </a:ext>
                    </a:extLst>
                  </p:cNvPr>
                  <p:cNvGrpSpPr/>
                  <p:nvPr/>
                </p:nvGrpSpPr>
                <p:grpSpPr>
                  <a:xfrm>
                    <a:off x="3832832" y="4469877"/>
                    <a:ext cx="62078" cy="99469"/>
                    <a:chOff x="3832832" y="4469877"/>
                    <a:chExt cx="62078" cy="99469"/>
                  </a:xfrm>
                  <a:solidFill>
                    <a:srgbClr val="1F1F1F"/>
                  </a:solidFill>
                </p:grpSpPr>
                <p:sp>
                  <p:nvSpPr>
                    <p:cNvPr id="4330" name="Freeform: Shape 4329">
                      <a:extLst>
                        <a:ext uri="{FF2B5EF4-FFF2-40B4-BE49-F238E27FC236}">
                          <a16:creationId xmlns:a16="http://schemas.microsoft.com/office/drawing/2014/main" id="{22C64175-5613-FFCE-D5EC-A69826C7BC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39903" y="4469877"/>
                      <a:ext cx="47937" cy="47937"/>
                    </a:xfrm>
                    <a:custGeom>
                      <a:avLst/>
                      <a:gdLst>
                        <a:gd name="connsiteX0" fmla="*/ 47937 w 47937"/>
                        <a:gd name="connsiteY0" fmla="*/ 23969 h 47937"/>
                        <a:gd name="connsiteX1" fmla="*/ 23969 w 47937"/>
                        <a:gd name="connsiteY1" fmla="*/ 47937 h 47937"/>
                        <a:gd name="connsiteX2" fmla="*/ 0 w 47937"/>
                        <a:gd name="connsiteY2" fmla="*/ 23969 h 47937"/>
                        <a:gd name="connsiteX3" fmla="*/ 23969 w 47937"/>
                        <a:gd name="connsiteY3" fmla="*/ 0 h 47937"/>
                        <a:gd name="connsiteX4" fmla="*/ 47937 w 47937"/>
                        <a:gd name="connsiteY4" fmla="*/ 23969 h 479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7937" h="47937">
                          <a:moveTo>
                            <a:pt x="47937" y="23969"/>
                          </a:moveTo>
                          <a:cubicBezTo>
                            <a:pt x="47937" y="37271"/>
                            <a:pt x="37151" y="47937"/>
                            <a:pt x="23969" y="47937"/>
                          </a:cubicBezTo>
                          <a:cubicBezTo>
                            <a:pt x="10786" y="47937"/>
                            <a:pt x="0" y="37151"/>
                            <a:pt x="0" y="23969"/>
                          </a:cubicBezTo>
                          <a:cubicBezTo>
                            <a:pt x="0" y="10786"/>
                            <a:pt x="10786" y="0"/>
                            <a:pt x="23969" y="0"/>
                          </a:cubicBezTo>
                          <a:cubicBezTo>
                            <a:pt x="37151" y="0"/>
                            <a:pt x="47937" y="10666"/>
                            <a:pt x="47937" y="23969"/>
                          </a:cubicBezTo>
                          <a:close/>
                        </a:path>
                      </a:pathLst>
                    </a:custGeom>
                    <a:solidFill>
                      <a:srgbClr val="1F1F1F"/>
                    </a:solidFill>
                    <a:ln w="1196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331" name="Freeform: Shape 4330">
                      <a:extLst>
                        <a:ext uri="{FF2B5EF4-FFF2-40B4-BE49-F238E27FC236}">
                          <a16:creationId xmlns:a16="http://schemas.microsoft.com/office/drawing/2014/main" id="{0F487A70-EF93-9F6A-0396-A9E9E3E7DC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32832" y="4493845"/>
                      <a:ext cx="31039" cy="75500"/>
                    </a:xfrm>
                    <a:custGeom>
                      <a:avLst/>
                      <a:gdLst>
                        <a:gd name="connsiteX0" fmla="*/ 31039 w 31039"/>
                        <a:gd name="connsiteY0" fmla="*/ 0 h 75500"/>
                        <a:gd name="connsiteX1" fmla="*/ 31039 w 31039"/>
                        <a:gd name="connsiteY1" fmla="*/ 75501 h 75500"/>
                        <a:gd name="connsiteX2" fmla="*/ 0 w 31039"/>
                        <a:gd name="connsiteY2" fmla="*/ 75501 h 75500"/>
                        <a:gd name="connsiteX3" fmla="*/ 25766 w 31039"/>
                        <a:gd name="connsiteY3" fmla="*/ 0 h 755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1039" h="75500">
                          <a:moveTo>
                            <a:pt x="31039" y="0"/>
                          </a:moveTo>
                          <a:lnTo>
                            <a:pt x="31039" y="75501"/>
                          </a:lnTo>
                          <a:lnTo>
                            <a:pt x="0" y="75501"/>
                          </a:lnTo>
                          <a:lnTo>
                            <a:pt x="25766" y="0"/>
                          </a:lnTo>
                          <a:close/>
                        </a:path>
                      </a:pathLst>
                    </a:custGeom>
                    <a:solidFill>
                      <a:srgbClr val="1F1F1F"/>
                    </a:solidFill>
                    <a:ln w="1196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332" name="Freeform: Shape 4331">
                      <a:extLst>
                        <a:ext uri="{FF2B5EF4-FFF2-40B4-BE49-F238E27FC236}">
                          <a16:creationId xmlns:a16="http://schemas.microsoft.com/office/drawing/2014/main" id="{0CE19104-C1B7-1163-4C7F-9DD8CD2EA9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63872" y="4493845"/>
                      <a:ext cx="31039" cy="75500"/>
                    </a:xfrm>
                    <a:custGeom>
                      <a:avLst/>
                      <a:gdLst>
                        <a:gd name="connsiteX0" fmla="*/ 0 w 31039"/>
                        <a:gd name="connsiteY0" fmla="*/ 0 h 75500"/>
                        <a:gd name="connsiteX1" fmla="*/ 0 w 31039"/>
                        <a:gd name="connsiteY1" fmla="*/ 75501 h 75500"/>
                        <a:gd name="connsiteX2" fmla="*/ 31039 w 31039"/>
                        <a:gd name="connsiteY2" fmla="*/ 75501 h 75500"/>
                        <a:gd name="connsiteX3" fmla="*/ 5273 w 31039"/>
                        <a:gd name="connsiteY3" fmla="*/ 0 h 755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1039" h="75500">
                          <a:moveTo>
                            <a:pt x="0" y="0"/>
                          </a:moveTo>
                          <a:lnTo>
                            <a:pt x="0" y="75501"/>
                          </a:lnTo>
                          <a:lnTo>
                            <a:pt x="31039" y="75501"/>
                          </a:lnTo>
                          <a:lnTo>
                            <a:pt x="5273" y="0"/>
                          </a:lnTo>
                          <a:close/>
                        </a:path>
                      </a:pathLst>
                    </a:custGeom>
                    <a:solidFill>
                      <a:srgbClr val="1F1F1F"/>
                    </a:solidFill>
                    <a:ln w="1196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4333" name="Graphic 2">
                  <a:extLst>
                    <a:ext uri="{FF2B5EF4-FFF2-40B4-BE49-F238E27FC236}">
                      <a16:creationId xmlns:a16="http://schemas.microsoft.com/office/drawing/2014/main" id="{385DBEE8-ED0F-CF20-EDA4-071AD30D8130}"/>
                    </a:ext>
                  </a:extLst>
                </p:cNvPr>
                <p:cNvGrpSpPr/>
                <p:nvPr/>
              </p:nvGrpSpPr>
              <p:grpSpPr>
                <a:xfrm>
                  <a:off x="3777345" y="4296944"/>
                  <a:ext cx="173052" cy="142253"/>
                  <a:chOff x="3777345" y="4296944"/>
                  <a:chExt cx="173052" cy="142253"/>
                </a:xfrm>
              </p:grpSpPr>
              <p:grpSp>
                <p:nvGrpSpPr>
                  <p:cNvPr id="4334" name="Graphic 2">
                    <a:extLst>
                      <a:ext uri="{FF2B5EF4-FFF2-40B4-BE49-F238E27FC236}">
                        <a16:creationId xmlns:a16="http://schemas.microsoft.com/office/drawing/2014/main" id="{E342FB65-54CB-E709-91B8-2D90C0FBEC72}"/>
                      </a:ext>
                    </a:extLst>
                  </p:cNvPr>
                  <p:cNvGrpSpPr/>
                  <p:nvPr/>
                </p:nvGrpSpPr>
                <p:grpSpPr>
                  <a:xfrm>
                    <a:off x="3827080" y="4337810"/>
                    <a:ext cx="73583" cy="90361"/>
                    <a:chOff x="3827080" y="4337810"/>
                    <a:chExt cx="73583" cy="90361"/>
                  </a:xfrm>
                  <a:solidFill>
                    <a:srgbClr val="CF2C08"/>
                  </a:solidFill>
                </p:grpSpPr>
                <p:sp>
                  <p:nvSpPr>
                    <p:cNvPr id="4335" name="Freeform: Shape 4334">
                      <a:extLst>
                        <a:ext uri="{FF2B5EF4-FFF2-40B4-BE49-F238E27FC236}">
                          <a16:creationId xmlns:a16="http://schemas.microsoft.com/office/drawing/2014/main" id="{728EB8EA-5828-8164-607F-91217A6BBD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27080" y="4374602"/>
                      <a:ext cx="73583" cy="53569"/>
                    </a:xfrm>
                    <a:custGeom>
                      <a:avLst/>
                      <a:gdLst>
                        <a:gd name="connsiteX0" fmla="*/ 0 w 73583"/>
                        <a:gd name="connsiteY0" fmla="*/ 0 h 53569"/>
                        <a:gd name="connsiteX1" fmla="*/ 73583 w 73583"/>
                        <a:gd name="connsiteY1" fmla="*/ 0 h 53569"/>
                        <a:gd name="connsiteX2" fmla="*/ 73583 w 73583"/>
                        <a:gd name="connsiteY2" fmla="*/ 53570 h 53569"/>
                        <a:gd name="connsiteX3" fmla="*/ 0 w 73583"/>
                        <a:gd name="connsiteY3" fmla="*/ 53570 h 535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3583" h="53569">
                          <a:moveTo>
                            <a:pt x="0" y="0"/>
                          </a:moveTo>
                          <a:lnTo>
                            <a:pt x="73583" y="0"/>
                          </a:lnTo>
                          <a:lnTo>
                            <a:pt x="73583" y="53570"/>
                          </a:lnTo>
                          <a:lnTo>
                            <a:pt x="0" y="53570"/>
                          </a:lnTo>
                          <a:close/>
                        </a:path>
                      </a:pathLst>
                    </a:custGeom>
                    <a:solidFill>
                      <a:srgbClr val="CF2C08"/>
                    </a:solidFill>
                    <a:ln w="1196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336" name="Freeform: Shape 4335">
                      <a:extLst>
                        <a:ext uri="{FF2B5EF4-FFF2-40B4-BE49-F238E27FC236}">
                          <a16:creationId xmlns:a16="http://schemas.microsoft.com/office/drawing/2014/main" id="{82CDAD8B-CC6B-525C-4A30-2924D62D15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27080" y="4337810"/>
                      <a:ext cx="73583" cy="73583"/>
                    </a:xfrm>
                    <a:custGeom>
                      <a:avLst/>
                      <a:gdLst>
                        <a:gd name="connsiteX0" fmla="*/ 73583 w 73583"/>
                        <a:gd name="connsiteY0" fmla="*/ 36792 h 73583"/>
                        <a:gd name="connsiteX1" fmla="*/ 36792 w 73583"/>
                        <a:gd name="connsiteY1" fmla="*/ 73583 h 73583"/>
                        <a:gd name="connsiteX2" fmla="*/ 0 w 73583"/>
                        <a:gd name="connsiteY2" fmla="*/ 36792 h 73583"/>
                        <a:gd name="connsiteX3" fmla="*/ 36792 w 73583"/>
                        <a:gd name="connsiteY3" fmla="*/ 0 h 73583"/>
                        <a:gd name="connsiteX4" fmla="*/ 73583 w 73583"/>
                        <a:gd name="connsiteY4" fmla="*/ 36792 h 735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3583" h="73583">
                          <a:moveTo>
                            <a:pt x="73583" y="36792"/>
                          </a:moveTo>
                          <a:cubicBezTo>
                            <a:pt x="73583" y="57165"/>
                            <a:pt x="57045" y="73583"/>
                            <a:pt x="36792" y="73583"/>
                          </a:cubicBezTo>
                          <a:cubicBezTo>
                            <a:pt x="16419" y="73583"/>
                            <a:pt x="0" y="57045"/>
                            <a:pt x="0" y="36792"/>
                          </a:cubicBezTo>
                          <a:cubicBezTo>
                            <a:pt x="0" y="16418"/>
                            <a:pt x="16538" y="0"/>
                            <a:pt x="36792" y="0"/>
                          </a:cubicBezTo>
                          <a:cubicBezTo>
                            <a:pt x="57045" y="0"/>
                            <a:pt x="73583" y="16418"/>
                            <a:pt x="73583" y="36792"/>
                          </a:cubicBezTo>
                          <a:close/>
                        </a:path>
                      </a:pathLst>
                    </a:custGeom>
                    <a:solidFill>
                      <a:srgbClr val="CF2C08"/>
                    </a:solidFill>
                    <a:ln w="1196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4337" name="Freeform: Shape 4336">
                    <a:extLst>
                      <a:ext uri="{FF2B5EF4-FFF2-40B4-BE49-F238E27FC236}">
                        <a16:creationId xmlns:a16="http://schemas.microsoft.com/office/drawing/2014/main" id="{997D2C94-ECF1-C498-5BCE-8A2AD7FF8490}"/>
                      </a:ext>
                    </a:extLst>
                  </p:cNvPr>
                  <p:cNvSpPr/>
                  <p:nvPr/>
                </p:nvSpPr>
                <p:spPr>
                  <a:xfrm>
                    <a:off x="3833808" y="4345420"/>
                    <a:ext cx="34257" cy="58064"/>
                  </a:xfrm>
                  <a:custGeom>
                    <a:avLst/>
                    <a:gdLst>
                      <a:gd name="connsiteX0" fmla="*/ 34258 w 34257"/>
                      <a:gd name="connsiteY0" fmla="*/ 180 h 58064"/>
                      <a:gd name="connsiteX1" fmla="*/ 5855 w 34257"/>
                      <a:gd name="connsiteY1" fmla="*/ 20913 h 58064"/>
                      <a:gd name="connsiteX2" fmla="*/ 3578 w 34257"/>
                      <a:gd name="connsiteY2" fmla="*/ 29542 h 58064"/>
                      <a:gd name="connsiteX3" fmla="*/ 3099 w 34257"/>
                      <a:gd name="connsiteY3" fmla="*/ 38889 h 58064"/>
                      <a:gd name="connsiteX4" fmla="*/ 1661 w 34257"/>
                      <a:gd name="connsiteY4" fmla="*/ 58064 h 58064"/>
                      <a:gd name="connsiteX5" fmla="*/ 222 w 34257"/>
                      <a:gd name="connsiteY5" fmla="*/ 38889 h 58064"/>
                      <a:gd name="connsiteX6" fmla="*/ 103 w 34257"/>
                      <a:gd name="connsiteY6" fmla="*/ 29182 h 58064"/>
                      <a:gd name="connsiteX7" fmla="*/ 2499 w 34257"/>
                      <a:gd name="connsiteY7" fmla="*/ 19355 h 58064"/>
                      <a:gd name="connsiteX8" fmla="*/ 15442 w 34257"/>
                      <a:gd name="connsiteY8" fmla="*/ 4375 h 58064"/>
                      <a:gd name="connsiteX9" fmla="*/ 34258 w 34257"/>
                      <a:gd name="connsiteY9" fmla="*/ 180 h 580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4257" h="58064">
                        <a:moveTo>
                          <a:pt x="34258" y="180"/>
                        </a:moveTo>
                        <a:cubicBezTo>
                          <a:pt x="21554" y="1618"/>
                          <a:pt x="10529" y="9648"/>
                          <a:pt x="5855" y="20913"/>
                        </a:cubicBezTo>
                        <a:cubicBezTo>
                          <a:pt x="4657" y="23669"/>
                          <a:pt x="3937" y="26665"/>
                          <a:pt x="3578" y="29542"/>
                        </a:cubicBezTo>
                        <a:cubicBezTo>
                          <a:pt x="3218" y="32538"/>
                          <a:pt x="3338" y="35773"/>
                          <a:pt x="3099" y="38889"/>
                        </a:cubicBezTo>
                        <a:cubicBezTo>
                          <a:pt x="2859" y="45361"/>
                          <a:pt x="2380" y="51713"/>
                          <a:pt x="1661" y="58064"/>
                        </a:cubicBezTo>
                        <a:cubicBezTo>
                          <a:pt x="941" y="51713"/>
                          <a:pt x="462" y="45361"/>
                          <a:pt x="222" y="38889"/>
                        </a:cubicBezTo>
                        <a:cubicBezTo>
                          <a:pt x="103" y="35773"/>
                          <a:pt x="-137" y="32538"/>
                          <a:pt x="103" y="29182"/>
                        </a:cubicBezTo>
                        <a:cubicBezTo>
                          <a:pt x="462" y="25827"/>
                          <a:pt x="1181" y="22591"/>
                          <a:pt x="2499" y="19355"/>
                        </a:cubicBezTo>
                        <a:cubicBezTo>
                          <a:pt x="5136" y="13123"/>
                          <a:pt x="9690" y="7850"/>
                          <a:pt x="15442" y="4375"/>
                        </a:cubicBezTo>
                        <a:cubicBezTo>
                          <a:pt x="21075" y="899"/>
                          <a:pt x="27906" y="-539"/>
                          <a:pt x="34258" y="18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38" name="Freeform: Shape 4337">
                    <a:extLst>
                      <a:ext uri="{FF2B5EF4-FFF2-40B4-BE49-F238E27FC236}">
                        <a16:creationId xmlns:a16="http://schemas.microsoft.com/office/drawing/2014/main" id="{D940AD09-EEC4-36C5-3431-4C60B94BE7AC}"/>
                      </a:ext>
                    </a:extLst>
                  </p:cNvPr>
                  <p:cNvSpPr/>
                  <p:nvPr/>
                </p:nvSpPr>
                <p:spPr>
                  <a:xfrm>
                    <a:off x="3817816" y="4414270"/>
                    <a:ext cx="92110" cy="24927"/>
                  </a:xfrm>
                  <a:custGeom>
                    <a:avLst/>
                    <a:gdLst>
                      <a:gd name="connsiteX0" fmla="*/ 91955 w 92110"/>
                      <a:gd name="connsiteY0" fmla="*/ 17617 h 24927"/>
                      <a:gd name="connsiteX1" fmla="*/ 85963 w 92110"/>
                      <a:gd name="connsiteY1" fmla="*/ 24927 h 24927"/>
                      <a:gd name="connsiteX2" fmla="*/ 6028 w 92110"/>
                      <a:gd name="connsiteY2" fmla="*/ 24927 h 24927"/>
                      <a:gd name="connsiteX3" fmla="*/ 156 w 92110"/>
                      <a:gd name="connsiteY3" fmla="*/ 17617 h 24927"/>
                      <a:gd name="connsiteX4" fmla="*/ 2313 w 92110"/>
                      <a:gd name="connsiteY4" fmla="*/ 7310 h 24927"/>
                      <a:gd name="connsiteX5" fmla="*/ 11181 w 92110"/>
                      <a:gd name="connsiteY5" fmla="*/ 0 h 24927"/>
                      <a:gd name="connsiteX6" fmla="*/ 80810 w 92110"/>
                      <a:gd name="connsiteY6" fmla="*/ 0 h 24927"/>
                      <a:gd name="connsiteX7" fmla="*/ 89798 w 92110"/>
                      <a:gd name="connsiteY7" fmla="*/ 7310 h 24927"/>
                      <a:gd name="connsiteX8" fmla="*/ 91955 w 92110"/>
                      <a:gd name="connsiteY8" fmla="*/ 17617 h 249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2110" h="24927">
                        <a:moveTo>
                          <a:pt x="91955" y="17617"/>
                        </a:moveTo>
                        <a:cubicBezTo>
                          <a:pt x="92794" y="21572"/>
                          <a:pt x="90157" y="24927"/>
                          <a:pt x="85963" y="24927"/>
                        </a:cubicBezTo>
                        <a:lnTo>
                          <a:pt x="6028" y="24927"/>
                        </a:lnTo>
                        <a:cubicBezTo>
                          <a:pt x="1953" y="24927"/>
                          <a:pt x="-683" y="21691"/>
                          <a:pt x="156" y="17617"/>
                        </a:cubicBezTo>
                        <a:lnTo>
                          <a:pt x="2313" y="7310"/>
                        </a:lnTo>
                        <a:cubicBezTo>
                          <a:pt x="3152" y="3356"/>
                          <a:pt x="7107" y="0"/>
                          <a:pt x="11181" y="0"/>
                        </a:cubicBezTo>
                        <a:lnTo>
                          <a:pt x="80810" y="0"/>
                        </a:lnTo>
                        <a:cubicBezTo>
                          <a:pt x="84884" y="0"/>
                          <a:pt x="88959" y="3236"/>
                          <a:pt x="89798" y="7310"/>
                        </a:cubicBezTo>
                        <a:lnTo>
                          <a:pt x="91955" y="17617"/>
                        </a:lnTo>
                        <a:close/>
                      </a:path>
                    </a:pathLst>
                  </a:custGeom>
                  <a:solidFill>
                    <a:srgbClr val="1F1F1F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39" name="Freeform: Shape 4338">
                    <a:extLst>
                      <a:ext uri="{FF2B5EF4-FFF2-40B4-BE49-F238E27FC236}">
                        <a16:creationId xmlns:a16="http://schemas.microsoft.com/office/drawing/2014/main" id="{4E671B59-0290-392A-B879-39180FE7FE7F}"/>
                      </a:ext>
                    </a:extLst>
                  </p:cNvPr>
                  <p:cNvSpPr/>
                  <p:nvPr/>
                </p:nvSpPr>
                <p:spPr>
                  <a:xfrm>
                    <a:off x="3860157" y="4296944"/>
                    <a:ext cx="7430" cy="27204"/>
                  </a:xfrm>
                  <a:custGeom>
                    <a:avLst/>
                    <a:gdLst>
                      <a:gd name="connsiteX0" fmla="*/ 3715 w 7430"/>
                      <a:gd name="connsiteY0" fmla="*/ 27204 h 27204"/>
                      <a:gd name="connsiteX1" fmla="*/ 0 w 7430"/>
                      <a:gd name="connsiteY1" fmla="*/ 23489 h 27204"/>
                      <a:gd name="connsiteX2" fmla="*/ 0 w 7430"/>
                      <a:gd name="connsiteY2" fmla="*/ 3715 h 27204"/>
                      <a:gd name="connsiteX3" fmla="*/ 3715 w 7430"/>
                      <a:gd name="connsiteY3" fmla="*/ 0 h 27204"/>
                      <a:gd name="connsiteX4" fmla="*/ 7430 w 7430"/>
                      <a:gd name="connsiteY4" fmla="*/ 3715 h 27204"/>
                      <a:gd name="connsiteX5" fmla="*/ 7430 w 7430"/>
                      <a:gd name="connsiteY5" fmla="*/ 23489 h 27204"/>
                      <a:gd name="connsiteX6" fmla="*/ 3715 w 7430"/>
                      <a:gd name="connsiteY6" fmla="*/ 27204 h 27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430" h="27204">
                        <a:moveTo>
                          <a:pt x="3715" y="27204"/>
                        </a:moveTo>
                        <a:cubicBezTo>
                          <a:pt x="1678" y="27204"/>
                          <a:pt x="0" y="25527"/>
                          <a:pt x="0" y="23489"/>
                        </a:cubicBezTo>
                        <a:lnTo>
                          <a:pt x="0" y="3715"/>
                        </a:lnTo>
                        <a:cubicBezTo>
                          <a:pt x="0" y="1678"/>
                          <a:pt x="1678" y="0"/>
                          <a:pt x="3715" y="0"/>
                        </a:cubicBezTo>
                        <a:cubicBezTo>
                          <a:pt x="5752" y="0"/>
                          <a:pt x="7430" y="1678"/>
                          <a:pt x="7430" y="3715"/>
                        </a:cubicBezTo>
                        <a:lnTo>
                          <a:pt x="7430" y="23489"/>
                        </a:lnTo>
                        <a:cubicBezTo>
                          <a:pt x="7430" y="25527"/>
                          <a:pt x="5752" y="27204"/>
                          <a:pt x="3715" y="27204"/>
                        </a:cubicBezTo>
                        <a:close/>
                      </a:path>
                    </a:pathLst>
                  </a:custGeom>
                  <a:solidFill>
                    <a:srgbClr val="CF2C0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40" name="Freeform: Shape 4339">
                    <a:extLst>
                      <a:ext uri="{FF2B5EF4-FFF2-40B4-BE49-F238E27FC236}">
                        <a16:creationId xmlns:a16="http://schemas.microsoft.com/office/drawing/2014/main" id="{850ADE6D-894D-010A-FEA3-388927D88428}"/>
                      </a:ext>
                    </a:extLst>
                  </p:cNvPr>
                  <p:cNvSpPr/>
                  <p:nvPr/>
                </p:nvSpPr>
                <p:spPr>
                  <a:xfrm>
                    <a:off x="3818783" y="4308182"/>
                    <a:ext cx="17342" cy="24475"/>
                  </a:xfrm>
                  <a:custGeom>
                    <a:avLst/>
                    <a:gdLst>
                      <a:gd name="connsiteX0" fmla="*/ 13570 w 17342"/>
                      <a:gd name="connsiteY0" fmla="*/ 24475 h 24475"/>
                      <a:gd name="connsiteX1" fmla="*/ 10334 w 17342"/>
                      <a:gd name="connsiteY1" fmla="*/ 22678 h 24475"/>
                      <a:gd name="connsiteX2" fmla="*/ 507 w 17342"/>
                      <a:gd name="connsiteY2" fmla="*/ 5540 h 24475"/>
                      <a:gd name="connsiteX3" fmla="*/ 1945 w 17342"/>
                      <a:gd name="connsiteY3" fmla="*/ 507 h 24475"/>
                      <a:gd name="connsiteX4" fmla="*/ 6978 w 17342"/>
                      <a:gd name="connsiteY4" fmla="*/ 1945 h 24475"/>
                      <a:gd name="connsiteX5" fmla="*/ 16805 w 17342"/>
                      <a:gd name="connsiteY5" fmla="*/ 19082 h 24475"/>
                      <a:gd name="connsiteX6" fmla="*/ 15487 w 17342"/>
                      <a:gd name="connsiteY6" fmla="*/ 24116 h 24475"/>
                      <a:gd name="connsiteX7" fmla="*/ 13570 w 17342"/>
                      <a:gd name="connsiteY7" fmla="*/ 24475 h 2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342" h="24475">
                        <a:moveTo>
                          <a:pt x="13570" y="24475"/>
                        </a:moveTo>
                        <a:cubicBezTo>
                          <a:pt x="12251" y="24475"/>
                          <a:pt x="11053" y="23876"/>
                          <a:pt x="10334" y="22678"/>
                        </a:cubicBezTo>
                        <a:lnTo>
                          <a:pt x="507" y="5540"/>
                        </a:lnTo>
                        <a:cubicBezTo>
                          <a:pt x="-572" y="3742"/>
                          <a:pt x="147" y="1466"/>
                          <a:pt x="1945" y="507"/>
                        </a:cubicBezTo>
                        <a:cubicBezTo>
                          <a:pt x="3743" y="-572"/>
                          <a:pt x="6020" y="147"/>
                          <a:pt x="6978" y="1945"/>
                        </a:cubicBezTo>
                        <a:lnTo>
                          <a:pt x="16805" y="19082"/>
                        </a:lnTo>
                        <a:cubicBezTo>
                          <a:pt x="17884" y="20880"/>
                          <a:pt x="17285" y="23157"/>
                          <a:pt x="15487" y="24116"/>
                        </a:cubicBezTo>
                        <a:cubicBezTo>
                          <a:pt x="14768" y="24236"/>
                          <a:pt x="14169" y="24475"/>
                          <a:pt x="13570" y="24475"/>
                        </a:cubicBezTo>
                        <a:close/>
                      </a:path>
                    </a:pathLst>
                  </a:custGeom>
                  <a:solidFill>
                    <a:srgbClr val="CF2C0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41" name="Freeform: Shape 4340">
                    <a:extLst>
                      <a:ext uri="{FF2B5EF4-FFF2-40B4-BE49-F238E27FC236}">
                        <a16:creationId xmlns:a16="http://schemas.microsoft.com/office/drawing/2014/main" id="{7B737CD3-D940-690B-4758-448CA745F100}"/>
                      </a:ext>
                    </a:extLst>
                  </p:cNvPr>
                  <p:cNvSpPr/>
                  <p:nvPr/>
                </p:nvSpPr>
                <p:spPr>
                  <a:xfrm>
                    <a:off x="3788277" y="4338435"/>
                    <a:ext cx="24479" cy="17231"/>
                  </a:xfrm>
                  <a:custGeom>
                    <a:avLst/>
                    <a:gdLst>
                      <a:gd name="connsiteX0" fmla="*/ 20947 w 24479"/>
                      <a:gd name="connsiteY0" fmla="*/ 17232 h 17231"/>
                      <a:gd name="connsiteX1" fmla="*/ 19029 w 24479"/>
                      <a:gd name="connsiteY1" fmla="*/ 16752 h 17231"/>
                      <a:gd name="connsiteX2" fmla="*/ 1892 w 24479"/>
                      <a:gd name="connsiteY2" fmla="*/ 6925 h 17231"/>
                      <a:gd name="connsiteX3" fmla="*/ 454 w 24479"/>
                      <a:gd name="connsiteY3" fmla="*/ 1892 h 17231"/>
                      <a:gd name="connsiteX4" fmla="*/ 5487 w 24479"/>
                      <a:gd name="connsiteY4" fmla="*/ 454 h 17231"/>
                      <a:gd name="connsiteX5" fmla="*/ 22625 w 24479"/>
                      <a:gd name="connsiteY5" fmla="*/ 10281 h 17231"/>
                      <a:gd name="connsiteX6" fmla="*/ 23943 w 24479"/>
                      <a:gd name="connsiteY6" fmla="*/ 15314 h 17231"/>
                      <a:gd name="connsiteX7" fmla="*/ 20947 w 24479"/>
                      <a:gd name="connsiteY7" fmla="*/ 17232 h 17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4479" h="17231">
                        <a:moveTo>
                          <a:pt x="20947" y="17232"/>
                        </a:moveTo>
                        <a:cubicBezTo>
                          <a:pt x="20347" y="17232"/>
                          <a:pt x="19628" y="16992"/>
                          <a:pt x="19029" y="16752"/>
                        </a:cubicBezTo>
                        <a:lnTo>
                          <a:pt x="1892" y="6925"/>
                        </a:lnTo>
                        <a:cubicBezTo>
                          <a:pt x="94" y="5847"/>
                          <a:pt x="-505" y="3570"/>
                          <a:pt x="454" y="1892"/>
                        </a:cubicBezTo>
                        <a:cubicBezTo>
                          <a:pt x="1532" y="94"/>
                          <a:pt x="3809" y="-505"/>
                          <a:pt x="5487" y="454"/>
                        </a:cubicBezTo>
                        <a:lnTo>
                          <a:pt x="22625" y="10281"/>
                        </a:lnTo>
                        <a:cubicBezTo>
                          <a:pt x="24422" y="11359"/>
                          <a:pt x="25021" y="13636"/>
                          <a:pt x="23943" y="15314"/>
                        </a:cubicBezTo>
                        <a:cubicBezTo>
                          <a:pt x="23463" y="16632"/>
                          <a:pt x="22265" y="17232"/>
                          <a:pt x="20947" y="17232"/>
                        </a:cubicBezTo>
                        <a:close/>
                      </a:path>
                    </a:pathLst>
                  </a:custGeom>
                  <a:solidFill>
                    <a:srgbClr val="CF2C0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42" name="Freeform: Shape 4341">
                    <a:extLst>
                      <a:ext uri="{FF2B5EF4-FFF2-40B4-BE49-F238E27FC236}">
                        <a16:creationId xmlns:a16="http://schemas.microsoft.com/office/drawing/2014/main" id="{3F27F776-F566-1055-E2A3-34B7736BC910}"/>
                      </a:ext>
                    </a:extLst>
                  </p:cNvPr>
                  <p:cNvSpPr/>
                  <p:nvPr/>
                </p:nvSpPr>
                <p:spPr>
                  <a:xfrm>
                    <a:off x="3777345" y="4379755"/>
                    <a:ext cx="27204" cy="7430"/>
                  </a:xfrm>
                  <a:custGeom>
                    <a:avLst/>
                    <a:gdLst>
                      <a:gd name="connsiteX0" fmla="*/ 23489 w 27204"/>
                      <a:gd name="connsiteY0" fmla="*/ 7430 h 7430"/>
                      <a:gd name="connsiteX1" fmla="*/ 3715 w 27204"/>
                      <a:gd name="connsiteY1" fmla="*/ 7430 h 7430"/>
                      <a:gd name="connsiteX2" fmla="*/ 0 w 27204"/>
                      <a:gd name="connsiteY2" fmla="*/ 3715 h 7430"/>
                      <a:gd name="connsiteX3" fmla="*/ 3715 w 27204"/>
                      <a:gd name="connsiteY3" fmla="*/ 0 h 7430"/>
                      <a:gd name="connsiteX4" fmla="*/ 23489 w 27204"/>
                      <a:gd name="connsiteY4" fmla="*/ 0 h 7430"/>
                      <a:gd name="connsiteX5" fmla="*/ 27204 w 27204"/>
                      <a:gd name="connsiteY5" fmla="*/ 3715 h 7430"/>
                      <a:gd name="connsiteX6" fmla="*/ 23489 w 27204"/>
                      <a:gd name="connsiteY6" fmla="*/ 7430 h 74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7204" h="7430">
                        <a:moveTo>
                          <a:pt x="23489" y="7430"/>
                        </a:moveTo>
                        <a:lnTo>
                          <a:pt x="3715" y="7430"/>
                        </a:lnTo>
                        <a:cubicBezTo>
                          <a:pt x="1678" y="7430"/>
                          <a:pt x="0" y="5752"/>
                          <a:pt x="0" y="3715"/>
                        </a:cubicBezTo>
                        <a:cubicBezTo>
                          <a:pt x="0" y="1678"/>
                          <a:pt x="1678" y="0"/>
                          <a:pt x="3715" y="0"/>
                        </a:cubicBezTo>
                        <a:lnTo>
                          <a:pt x="23489" y="0"/>
                        </a:lnTo>
                        <a:cubicBezTo>
                          <a:pt x="25527" y="0"/>
                          <a:pt x="27204" y="1678"/>
                          <a:pt x="27204" y="3715"/>
                        </a:cubicBezTo>
                        <a:cubicBezTo>
                          <a:pt x="27204" y="5752"/>
                          <a:pt x="25527" y="7430"/>
                          <a:pt x="23489" y="7430"/>
                        </a:cubicBezTo>
                        <a:close/>
                      </a:path>
                    </a:pathLst>
                  </a:custGeom>
                  <a:solidFill>
                    <a:srgbClr val="CF2C0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43" name="Freeform: Shape 4342">
                    <a:extLst>
                      <a:ext uri="{FF2B5EF4-FFF2-40B4-BE49-F238E27FC236}">
                        <a16:creationId xmlns:a16="http://schemas.microsoft.com/office/drawing/2014/main" id="{63D26B11-7C3A-EBCE-6E1F-5E20732A868E}"/>
                      </a:ext>
                    </a:extLst>
                  </p:cNvPr>
                  <p:cNvSpPr/>
                  <p:nvPr/>
                </p:nvSpPr>
                <p:spPr>
                  <a:xfrm>
                    <a:off x="3891737" y="4308115"/>
                    <a:ext cx="17253" cy="24542"/>
                  </a:xfrm>
                  <a:custGeom>
                    <a:avLst/>
                    <a:gdLst>
                      <a:gd name="connsiteX0" fmla="*/ 3653 w 17253"/>
                      <a:gd name="connsiteY0" fmla="*/ 24542 h 24542"/>
                      <a:gd name="connsiteX1" fmla="*/ 1855 w 17253"/>
                      <a:gd name="connsiteY1" fmla="*/ 24063 h 24542"/>
                      <a:gd name="connsiteX2" fmla="*/ 537 w 17253"/>
                      <a:gd name="connsiteY2" fmla="*/ 19029 h 24542"/>
                      <a:gd name="connsiteX3" fmla="*/ 10364 w 17253"/>
                      <a:gd name="connsiteY3" fmla="*/ 1892 h 24542"/>
                      <a:gd name="connsiteX4" fmla="*/ 15398 w 17253"/>
                      <a:gd name="connsiteY4" fmla="*/ 454 h 24542"/>
                      <a:gd name="connsiteX5" fmla="*/ 16716 w 17253"/>
                      <a:gd name="connsiteY5" fmla="*/ 5487 h 24542"/>
                      <a:gd name="connsiteX6" fmla="*/ 6889 w 17253"/>
                      <a:gd name="connsiteY6" fmla="*/ 22625 h 24542"/>
                      <a:gd name="connsiteX7" fmla="*/ 3653 w 17253"/>
                      <a:gd name="connsiteY7" fmla="*/ 24542 h 24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253" h="24542">
                        <a:moveTo>
                          <a:pt x="3653" y="24542"/>
                        </a:moveTo>
                        <a:cubicBezTo>
                          <a:pt x="3054" y="24542"/>
                          <a:pt x="2455" y="24422"/>
                          <a:pt x="1855" y="24063"/>
                        </a:cubicBezTo>
                        <a:cubicBezTo>
                          <a:pt x="58" y="22984"/>
                          <a:pt x="-541" y="20707"/>
                          <a:pt x="537" y="19029"/>
                        </a:cubicBezTo>
                        <a:lnTo>
                          <a:pt x="10364" y="1892"/>
                        </a:lnTo>
                        <a:cubicBezTo>
                          <a:pt x="11443" y="94"/>
                          <a:pt x="13720" y="-505"/>
                          <a:pt x="15398" y="454"/>
                        </a:cubicBezTo>
                        <a:cubicBezTo>
                          <a:pt x="17195" y="1532"/>
                          <a:pt x="17794" y="3809"/>
                          <a:pt x="16716" y="5487"/>
                        </a:cubicBezTo>
                        <a:lnTo>
                          <a:pt x="6889" y="22625"/>
                        </a:lnTo>
                        <a:cubicBezTo>
                          <a:pt x="6170" y="23823"/>
                          <a:pt x="4971" y="24542"/>
                          <a:pt x="3653" y="24542"/>
                        </a:cubicBezTo>
                        <a:close/>
                      </a:path>
                    </a:pathLst>
                  </a:custGeom>
                  <a:solidFill>
                    <a:srgbClr val="CF2C0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44" name="Freeform: Shape 4343">
                    <a:extLst>
                      <a:ext uri="{FF2B5EF4-FFF2-40B4-BE49-F238E27FC236}">
                        <a16:creationId xmlns:a16="http://schemas.microsoft.com/office/drawing/2014/main" id="{DE9968BF-30AA-AD69-3EEB-9C654FD1BC6D}"/>
                      </a:ext>
                    </a:extLst>
                  </p:cNvPr>
                  <p:cNvSpPr/>
                  <p:nvPr/>
                </p:nvSpPr>
                <p:spPr>
                  <a:xfrm>
                    <a:off x="3914830" y="4338382"/>
                    <a:ext cx="24599" cy="17284"/>
                  </a:xfrm>
                  <a:custGeom>
                    <a:avLst/>
                    <a:gdLst>
                      <a:gd name="connsiteX0" fmla="*/ 3689 w 24599"/>
                      <a:gd name="connsiteY0" fmla="*/ 17285 h 17284"/>
                      <a:gd name="connsiteX1" fmla="*/ 454 w 24599"/>
                      <a:gd name="connsiteY1" fmla="*/ 15367 h 17284"/>
                      <a:gd name="connsiteX2" fmla="*/ 1892 w 24599"/>
                      <a:gd name="connsiteY2" fmla="*/ 10334 h 17284"/>
                      <a:gd name="connsiteX3" fmla="*/ 19029 w 24599"/>
                      <a:gd name="connsiteY3" fmla="*/ 507 h 17284"/>
                      <a:gd name="connsiteX4" fmla="*/ 24063 w 24599"/>
                      <a:gd name="connsiteY4" fmla="*/ 1945 h 17284"/>
                      <a:gd name="connsiteX5" fmla="*/ 22744 w 24599"/>
                      <a:gd name="connsiteY5" fmla="*/ 6978 h 17284"/>
                      <a:gd name="connsiteX6" fmla="*/ 5607 w 24599"/>
                      <a:gd name="connsiteY6" fmla="*/ 16805 h 17284"/>
                      <a:gd name="connsiteX7" fmla="*/ 3689 w 24599"/>
                      <a:gd name="connsiteY7" fmla="*/ 17285 h 17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4599" h="17284">
                        <a:moveTo>
                          <a:pt x="3689" y="17285"/>
                        </a:moveTo>
                        <a:cubicBezTo>
                          <a:pt x="2371" y="17285"/>
                          <a:pt x="1173" y="16566"/>
                          <a:pt x="454" y="15367"/>
                        </a:cubicBezTo>
                        <a:cubicBezTo>
                          <a:pt x="-505" y="13570"/>
                          <a:pt x="94" y="11293"/>
                          <a:pt x="1892" y="10334"/>
                        </a:cubicBezTo>
                        <a:lnTo>
                          <a:pt x="19029" y="507"/>
                        </a:lnTo>
                        <a:cubicBezTo>
                          <a:pt x="20827" y="-572"/>
                          <a:pt x="23104" y="147"/>
                          <a:pt x="24063" y="1945"/>
                        </a:cubicBezTo>
                        <a:cubicBezTo>
                          <a:pt x="25141" y="3743"/>
                          <a:pt x="24542" y="6020"/>
                          <a:pt x="22744" y="6978"/>
                        </a:cubicBezTo>
                        <a:lnTo>
                          <a:pt x="5607" y="16805"/>
                        </a:lnTo>
                        <a:cubicBezTo>
                          <a:pt x="4888" y="17165"/>
                          <a:pt x="4289" y="17285"/>
                          <a:pt x="3689" y="17285"/>
                        </a:cubicBezTo>
                        <a:close/>
                      </a:path>
                    </a:pathLst>
                  </a:custGeom>
                  <a:solidFill>
                    <a:srgbClr val="CF2C0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45" name="Freeform: Shape 4344">
                    <a:extLst>
                      <a:ext uri="{FF2B5EF4-FFF2-40B4-BE49-F238E27FC236}">
                        <a16:creationId xmlns:a16="http://schemas.microsoft.com/office/drawing/2014/main" id="{825CFD46-C219-7C9C-C420-D4CD5A37A63D}"/>
                      </a:ext>
                    </a:extLst>
                  </p:cNvPr>
                  <p:cNvSpPr/>
                  <p:nvPr/>
                </p:nvSpPr>
                <p:spPr>
                  <a:xfrm>
                    <a:off x="3923194" y="4379755"/>
                    <a:ext cx="27204" cy="7430"/>
                  </a:xfrm>
                  <a:custGeom>
                    <a:avLst/>
                    <a:gdLst>
                      <a:gd name="connsiteX0" fmla="*/ 23489 w 27204"/>
                      <a:gd name="connsiteY0" fmla="*/ 7430 h 7430"/>
                      <a:gd name="connsiteX1" fmla="*/ 3715 w 27204"/>
                      <a:gd name="connsiteY1" fmla="*/ 7430 h 7430"/>
                      <a:gd name="connsiteX2" fmla="*/ 0 w 27204"/>
                      <a:gd name="connsiteY2" fmla="*/ 3715 h 7430"/>
                      <a:gd name="connsiteX3" fmla="*/ 3715 w 27204"/>
                      <a:gd name="connsiteY3" fmla="*/ 0 h 7430"/>
                      <a:gd name="connsiteX4" fmla="*/ 23489 w 27204"/>
                      <a:gd name="connsiteY4" fmla="*/ 0 h 7430"/>
                      <a:gd name="connsiteX5" fmla="*/ 27204 w 27204"/>
                      <a:gd name="connsiteY5" fmla="*/ 3715 h 7430"/>
                      <a:gd name="connsiteX6" fmla="*/ 23489 w 27204"/>
                      <a:gd name="connsiteY6" fmla="*/ 7430 h 74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7204" h="7430">
                        <a:moveTo>
                          <a:pt x="23489" y="7430"/>
                        </a:moveTo>
                        <a:lnTo>
                          <a:pt x="3715" y="7430"/>
                        </a:lnTo>
                        <a:cubicBezTo>
                          <a:pt x="1678" y="7430"/>
                          <a:pt x="0" y="5752"/>
                          <a:pt x="0" y="3715"/>
                        </a:cubicBezTo>
                        <a:cubicBezTo>
                          <a:pt x="0" y="1678"/>
                          <a:pt x="1678" y="0"/>
                          <a:pt x="3715" y="0"/>
                        </a:cubicBezTo>
                        <a:lnTo>
                          <a:pt x="23489" y="0"/>
                        </a:lnTo>
                        <a:cubicBezTo>
                          <a:pt x="25527" y="0"/>
                          <a:pt x="27204" y="1678"/>
                          <a:pt x="27204" y="3715"/>
                        </a:cubicBezTo>
                        <a:cubicBezTo>
                          <a:pt x="27204" y="5752"/>
                          <a:pt x="25527" y="7430"/>
                          <a:pt x="23489" y="7430"/>
                        </a:cubicBezTo>
                        <a:close/>
                      </a:path>
                    </a:pathLst>
                  </a:custGeom>
                  <a:solidFill>
                    <a:srgbClr val="CF2C0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4346" name="Graphic 2">
              <a:extLst>
                <a:ext uri="{FF2B5EF4-FFF2-40B4-BE49-F238E27FC236}">
                  <a16:creationId xmlns:a16="http://schemas.microsoft.com/office/drawing/2014/main" id="{C1C57CA6-B870-F525-A77F-78FD865618AB}"/>
                </a:ext>
              </a:extLst>
            </p:cNvPr>
            <p:cNvGrpSpPr/>
            <p:nvPr/>
          </p:nvGrpSpPr>
          <p:grpSpPr>
            <a:xfrm>
              <a:off x="3453411" y="4248423"/>
              <a:ext cx="828471" cy="442802"/>
              <a:chOff x="3453411" y="4248423"/>
              <a:chExt cx="828471" cy="442802"/>
            </a:xfrm>
            <a:solidFill>
              <a:srgbClr val="FFA929"/>
            </a:solidFill>
          </p:grpSpPr>
          <p:sp>
            <p:nvSpPr>
              <p:cNvPr id="4347" name="Freeform: Shape 4346">
                <a:extLst>
                  <a:ext uri="{FF2B5EF4-FFF2-40B4-BE49-F238E27FC236}">
                    <a16:creationId xmlns:a16="http://schemas.microsoft.com/office/drawing/2014/main" id="{76A0B412-9F7E-7C9E-F068-DC09324B7408}"/>
                  </a:ext>
                </a:extLst>
              </p:cNvPr>
              <p:cNvSpPr/>
              <p:nvPr/>
            </p:nvSpPr>
            <p:spPr>
              <a:xfrm>
                <a:off x="4207835" y="4248423"/>
                <a:ext cx="74047" cy="442802"/>
              </a:xfrm>
              <a:custGeom>
                <a:avLst/>
                <a:gdLst>
                  <a:gd name="connsiteX0" fmla="*/ 14006 w 74047"/>
                  <a:gd name="connsiteY0" fmla="*/ 442803 h 442802"/>
                  <a:gd name="connsiteX1" fmla="*/ 8134 w 74047"/>
                  <a:gd name="connsiteY1" fmla="*/ 441484 h 442802"/>
                  <a:gd name="connsiteX2" fmla="*/ 1423 w 74047"/>
                  <a:gd name="connsiteY2" fmla="*/ 422909 h 442802"/>
                  <a:gd name="connsiteX3" fmla="*/ 46124 w 74047"/>
                  <a:gd name="connsiteY3" fmla="*/ 221454 h 442802"/>
                  <a:gd name="connsiteX4" fmla="*/ 1303 w 74047"/>
                  <a:gd name="connsiteY4" fmla="*/ 19879 h 442802"/>
                  <a:gd name="connsiteX5" fmla="*/ 8014 w 74047"/>
                  <a:gd name="connsiteY5" fmla="*/ 1303 h 442802"/>
                  <a:gd name="connsiteX6" fmla="*/ 26590 w 74047"/>
                  <a:gd name="connsiteY6" fmla="*/ 8014 h 442802"/>
                  <a:gd name="connsiteX7" fmla="*/ 74047 w 74047"/>
                  <a:gd name="connsiteY7" fmla="*/ 221454 h 442802"/>
                  <a:gd name="connsiteX8" fmla="*/ 26710 w 74047"/>
                  <a:gd name="connsiteY8" fmla="*/ 434773 h 442802"/>
                  <a:gd name="connsiteX9" fmla="*/ 14006 w 74047"/>
                  <a:gd name="connsiteY9" fmla="*/ 442803 h 442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4047" h="442802">
                    <a:moveTo>
                      <a:pt x="14006" y="442803"/>
                    </a:moveTo>
                    <a:cubicBezTo>
                      <a:pt x="12089" y="442803"/>
                      <a:pt x="10052" y="442323"/>
                      <a:pt x="8134" y="441484"/>
                    </a:cubicBezTo>
                    <a:cubicBezTo>
                      <a:pt x="1183" y="438249"/>
                      <a:pt x="-1813" y="429980"/>
                      <a:pt x="1423" y="422909"/>
                    </a:cubicBezTo>
                    <a:cubicBezTo>
                      <a:pt x="31144" y="359512"/>
                      <a:pt x="46124" y="291801"/>
                      <a:pt x="46124" y="221454"/>
                    </a:cubicBezTo>
                    <a:cubicBezTo>
                      <a:pt x="46124" y="150986"/>
                      <a:pt x="31024" y="83155"/>
                      <a:pt x="1303" y="19879"/>
                    </a:cubicBezTo>
                    <a:cubicBezTo>
                      <a:pt x="-1933" y="12928"/>
                      <a:pt x="1063" y="4539"/>
                      <a:pt x="8014" y="1303"/>
                    </a:cubicBezTo>
                    <a:cubicBezTo>
                      <a:pt x="14965" y="-1933"/>
                      <a:pt x="23354" y="1063"/>
                      <a:pt x="26590" y="8014"/>
                    </a:cubicBezTo>
                    <a:cubicBezTo>
                      <a:pt x="58108" y="75126"/>
                      <a:pt x="74047" y="146912"/>
                      <a:pt x="74047" y="221454"/>
                    </a:cubicBezTo>
                    <a:cubicBezTo>
                      <a:pt x="74047" y="295876"/>
                      <a:pt x="58108" y="367662"/>
                      <a:pt x="26710" y="434773"/>
                    </a:cubicBezTo>
                    <a:cubicBezTo>
                      <a:pt x="24313" y="439807"/>
                      <a:pt x="19279" y="442803"/>
                      <a:pt x="14006" y="442803"/>
                    </a:cubicBezTo>
                    <a:close/>
                  </a:path>
                </a:pathLst>
              </a:custGeom>
              <a:solidFill>
                <a:srgbClr val="FFA929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48" name="Freeform: Shape 4347">
                <a:extLst>
                  <a:ext uri="{FF2B5EF4-FFF2-40B4-BE49-F238E27FC236}">
                    <a16:creationId xmlns:a16="http://schemas.microsoft.com/office/drawing/2014/main" id="{F18B9911-DB05-0A7F-1FDB-1930E7B7F16C}"/>
                  </a:ext>
                </a:extLst>
              </p:cNvPr>
              <p:cNvSpPr/>
              <p:nvPr/>
            </p:nvSpPr>
            <p:spPr>
              <a:xfrm>
                <a:off x="4161456" y="4294922"/>
                <a:ext cx="63620" cy="349805"/>
              </a:xfrm>
              <a:custGeom>
                <a:avLst/>
                <a:gdLst>
                  <a:gd name="connsiteX0" fmla="*/ 13886 w 63620"/>
                  <a:gd name="connsiteY0" fmla="*/ 349805 h 349805"/>
                  <a:gd name="connsiteX1" fmla="*/ 8014 w 63620"/>
                  <a:gd name="connsiteY1" fmla="*/ 348487 h 349805"/>
                  <a:gd name="connsiteX2" fmla="*/ 1303 w 63620"/>
                  <a:gd name="connsiteY2" fmla="*/ 329911 h 349805"/>
                  <a:gd name="connsiteX3" fmla="*/ 35698 w 63620"/>
                  <a:gd name="connsiteY3" fmla="*/ 174955 h 349805"/>
                  <a:gd name="connsiteX4" fmla="*/ 1303 w 63620"/>
                  <a:gd name="connsiteY4" fmla="*/ 19879 h 349805"/>
                  <a:gd name="connsiteX5" fmla="*/ 8014 w 63620"/>
                  <a:gd name="connsiteY5" fmla="*/ 1303 h 349805"/>
                  <a:gd name="connsiteX6" fmla="*/ 26590 w 63620"/>
                  <a:gd name="connsiteY6" fmla="*/ 8014 h 349805"/>
                  <a:gd name="connsiteX7" fmla="*/ 63621 w 63620"/>
                  <a:gd name="connsiteY7" fmla="*/ 174955 h 349805"/>
                  <a:gd name="connsiteX8" fmla="*/ 26590 w 63620"/>
                  <a:gd name="connsiteY8" fmla="*/ 341776 h 349805"/>
                  <a:gd name="connsiteX9" fmla="*/ 13886 w 63620"/>
                  <a:gd name="connsiteY9" fmla="*/ 349805 h 349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3620" h="349805">
                    <a:moveTo>
                      <a:pt x="13886" y="349805"/>
                    </a:moveTo>
                    <a:cubicBezTo>
                      <a:pt x="11969" y="349805"/>
                      <a:pt x="9932" y="349326"/>
                      <a:pt x="8014" y="348487"/>
                    </a:cubicBezTo>
                    <a:cubicBezTo>
                      <a:pt x="1063" y="345251"/>
                      <a:pt x="-1933" y="336862"/>
                      <a:pt x="1303" y="329911"/>
                    </a:cubicBezTo>
                    <a:cubicBezTo>
                      <a:pt x="24073" y="281255"/>
                      <a:pt x="35698" y="229004"/>
                      <a:pt x="35698" y="174955"/>
                    </a:cubicBezTo>
                    <a:cubicBezTo>
                      <a:pt x="35698" y="120786"/>
                      <a:pt x="24193" y="68535"/>
                      <a:pt x="1303" y="19879"/>
                    </a:cubicBezTo>
                    <a:cubicBezTo>
                      <a:pt x="-1933" y="12928"/>
                      <a:pt x="1063" y="4539"/>
                      <a:pt x="8014" y="1303"/>
                    </a:cubicBezTo>
                    <a:cubicBezTo>
                      <a:pt x="14965" y="-1933"/>
                      <a:pt x="23354" y="1063"/>
                      <a:pt x="26590" y="8014"/>
                    </a:cubicBezTo>
                    <a:cubicBezTo>
                      <a:pt x="51158" y="60505"/>
                      <a:pt x="63621" y="116592"/>
                      <a:pt x="63621" y="174955"/>
                    </a:cubicBezTo>
                    <a:cubicBezTo>
                      <a:pt x="63621" y="233198"/>
                      <a:pt x="51158" y="289404"/>
                      <a:pt x="26590" y="341776"/>
                    </a:cubicBezTo>
                    <a:cubicBezTo>
                      <a:pt x="24193" y="346929"/>
                      <a:pt x="19159" y="349805"/>
                      <a:pt x="13886" y="349805"/>
                    </a:cubicBezTo>
                    <a:close/>
                  </a:path>
                </a:pathLst>
              </a:custGeom>
              <a:solidFill>
                <a:srgbClr val="FFA929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49" name="Freeform: Shape 4348">
                <a:extLst>
                  <a:ext uri="{FF2B5EF4-FFF2-40B4-BE49-F238E27FC236}">
                    <a16:creationId xmlns:a16="http://schemas.microsoft.com/office/drawing/2014/main" id="{DFDA7925-0A5D-A9B6-ACE4-B6C4335C6B19}"/>
                  </a:ext>
                </a:extLst>
              </p:cNvPr>
              <p:cNvSpPr/>
              <p:nvPr/>
            </p:nvSpPr>
            <p:spPr>
              <a:xfrm>
                <a:off x="4114358" y="4335908"/>
                <a:ext cx="54513" cy="267952"/>
              </a:xfrm>
              <a:custGeom>
                <a:avLst/>
                <a:gdLst>
                  <a:gd name="connsiteX0" fmla="*/ 13887 w 54513"/>
                  <a:gd name="connsiteY0" fmla="*/ 267953 h 267952"/>
                  <a:gd name="connsiteX1" fmla="*/ 8014 w 54513"/>
                  <a:gd name="connsiteY1" fmla="*/ 266635 h 267952"/>
                  <a:gd name="connsiteX2" fmla="*/ 1303 w 54513"/>
                  <a:gd name="connsiteY2" fmla="*/ 248059 h 267952"/>
                  <a:gd name="connsiteX3" fmla="*/ 26590 w 54513"/>
                  <a:gd name="connsiteY3" fmla="*/ 133969 h 267952"/>
                  <a:gd name="connsiteX4" fmla="*/ 1303 w 54513"/>
                  <a:gd name="connsiteY4" fmla="*/ 19879 h 267952"/>
                  <a:gd name="connsiteX5" fmla="*/ 8014 w 54513"/>
                  <a:gd name="connsiteY5" fmla="*/ 1303 h 267952"/>
                  <a:gd name="connsiteX6" fmla="*/ 26590 w 54513"/>
                  <a:gd name="connsiteY6" fmla="*/ 8014 h 267952"/>
                  <a:gd name="connsiteX7" fmla="*/ 54513 w 54513"/>
                  <a:gd name="connsiteY7" fmla="*/ 133969 h 267952"/>
                  <a:gd name="connsiteX8" fmla="*/ 26590 w 54513"/>
                  <a:gd name="connsiteY8" fmla="*/ 259923 h 267952"/>
                  <a:gd name="connsiteX9" fmla="*/ 13887 w 54513"/>
                  <a:gd name="connsiteY9" fmla="*/ 267953 h 267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4513" h="267952">
                    <a:moveTo>
                      <a:pt x="13887" y="267953"/>
                    </a:moveTo>
                    <a:cubicBezTo>
                      <a:pt x="11969" y="267953"/>
                      <a:pt x="9932" y="267473"/>
                      <a:pt x="8014" y="266635"/>
                    </a:cubicBezTo>
                    <a:cubicBezTo>
                      <a:pt x="1063" y="263399"/>
                      <a:pt x="-1933" y="255129"/>
                      <a:pt x="1303" y="248059"/>
                    </a:cubicBezTo>
                    <a:cubicBezTo>
                      <a:pt x="18081" y="212226"/>
                      <a:pt x="26590" y="173876"/>
                      <a:pt x="26590" y="133969"/>
                    </a:cubicBezTo>
                    <a:cubicBezTo>
                      <a:pt x="26590" y="94061"/>
                      <a:pt x="18081" y="55712"/>
                      <a:pt x="1303" y="19879"/>
                    </a:cubicBezTo>
                    <a:cubicBezTo>
                      <a:pt x="-1933" y="12928"/>
                      <a:pt x="1063" y="4539"/>
                      <a:pt x="8014" y="1303"/>
                    </a:cubicBezTo>
                    <a:cubicBezTo>
                      <a:pt x="15085" y="-1933"/>
                      <a:pt x="23354" y="1063"/>
                      <a:pt x="26590" y="8014"/>
                    </a:cubicBezTo>
                    <a:cubicBezTo>
                      <a:pt x="45166" y="47562"/>
                      <a:pt x="54513" y="89987"/>
                      <a:pt x="54513" y="133969"/>
                    </a:cubicBezTo>
                    <a:cubicBezTo>
                      <a:pt x="54513" y="177951"/>
                      <a:pt x="45046" y="220375"/>
                      <a:pt x="26590" y="259923"/>
                    </a:cubicBezTo>
                    <a:cubicBezTo>
                      <a:pt x="24193" y="264957"/>
                      <a:pt x="19160" y="267953"/>
                      <a:pt x="13887" y="267953"/>
                    </a:cubicBezTo>
                    <a:close/>
                  </a:path>
                </a:pathLst>
              </a:custGeom>
              <a:solidFill>
                <a:srgbClr val="FFA929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50" name="Freeform: Shape 4349">
                <a:extLst>
                  <a:ext uri="{FF2B5EF4-FFF2-40B4-BE49-F238E27FC236}">
                    <a16:creationId xmlns:a16="http://schemas.microsoft.com/office/drawing/2014/main" id="{81A19AF8-5776-DE78-E465-1832D978304A}"/>
                  </a:ext>
                </a:extLst>
              </p:cNvPr>
              <p:cNvSpPr/>
              <p:nvPr/>
            </p:nvSpPr>
            <p:spPr>
              <a:xfrm>
                <a:off x="3453411" y="4248423"/>
                <a:ext cx="74047" cy="442802"/>
              </a:xfrm>
              <a:custGeom>
                <a:avLst/>
                <a:gdLst>
                  <a:gd name="connsiteX0" fmla="*/ 59921 w 74047"/>
                  <a:gd name="connsiteY0" fmla="*/ 442803 h 442802"/>
                  <a:gd name="connsiteX1" fmla="*/ 47338 w 74047"/>
                  <a:gd name="connsiteY1" fmla="*/ 434773 h 442802"/>
                  <a:gd name="connsiteX2" fmla="*/ 0 w 74047"/>
                  <a:gd name="connsiteY2" fmla="*/ 221454 h 442802"/>
                  <a:gd name="connsiteX3" fmla="*/ 47458 w 74047"/>
                  <a:gd name="connsiteY3" fmla="*/ 8014 h 442802"/>
                  <a:gd name="connsiteX4" fmla="*/ 66033 w 74047"/>
                  <a:gd name="connsiteY4" fmla="*/ 1303 h 442802"/>
                  <a:gd name="connsiteX5" fmla="*/ 72744 w 74047"/>
                  <a:gd name="connsiteY5" fmla="*/ 19879 h 442802"/>
                  <a:gd name="connsiteX6" fmla="*/ 27923 w 74047"/>
                  <a:gd name="connsiteY6" fmla="*/ 221454 h 442802"/>
                  <a:gd name="connsiteX7" fmla="*/ 72625 w 74047"/>
                  <a:gd name="connsiteY7" fmla="*/ 422909 h 442802"/>
                  <a:gd name="connsiteX8" fmla="*/ 65913 w 74047"/>
                  <a:gd name="connsiteY8" fmla="*/ 441484 h 442802"/>
                  <a:gd name="connsiteX9" fmla="*/ 59921 w 74047"/>
                  <a:gd name="connsiteY9" fmla="*/ 442803 h 442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4047" h="442802">
                    <a:moveTo>
                      <a:pt x="59921" y="442803"/>
                    </a:moveTo>
                    <a:cubicBezTo>
                      <a:pt x="54648" y="442803"/>
                      <a:pt x="49615" y="439807"/>
                      <a:pt x="47338" y="434773"/>
                    </a:cubicBezTo>
                    <a:cubicBezTo>
                      <a:pt x="15939" y="367662"/>
                      <a:pt x="0" y="295876"/>
                      <a:pt x="0" y="221454"/>
                    </a:cubicBezTo>
                    <a:cubicBezTo>
                      <a:pt x="0" y="146912"/>
                      <a:pt x="15939" y="75126"/>
                      <a:pt x="47458" y="8014"/>
                    </a:cubicBezTo>
                    <a:cubicBezTo>
                      <a:pt x="50693" y="1063"/>
                      <a:pt x="58963" y="-1933"/>
                      <a:pt x="66033" y="1303"/>
                    </a:cubicBezTo>
                    <a:cubicBezTo>
                      <a:pt x="72984" y="4539"/>
                      <a:pt x="75980" y="12928"/>
                      <a:pt x="72744" y="19879"/>
                    </a:cubicBezTo>
                    <a:cubicBezTo>
                      <a:pt x="43023" y="83275"/>
                      <a:pt x="27923" y="151106"/>
                      <a:pt x="27923" y="221454"/>
                    </a:cubicBezTo>
                    <a:cubicBezTo>
                      <a:pt x="27923" y="291801"/>
                      <a:pt x="43023" y="359632"/>
                      <a:pt x="72625" y="422909"/>
                    </a:cubicBezTo>
                    <a:cubicBezTo>
                      <a:pt x="75860" y="429860"/>
                      <a:pt x="72864" y="438249"/>
                      <a:pt x="65913" y="441484"/>
                    </a:cubicBezTo>
                    <a:cubicBezTo>
                      <a:pt x="63876" y="442443"/>
                      <a:pt x="61839" y="442803"/>
                      <a:pt x="59921" y="442803"/>
                    </a:cubicBezTo>
                    <a:close/>
                  </a:path>
                </a:pathLst>
              </a:custGeom>
              <a:solidFill>
                <a:srgbClr val="FFA929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51" name="Freeform: Shape 4350">
                <a:extLst>
                  <a:ext uri="{FF2B5EF4-FFF2-40B4-BE49-F238E27FC236}">
                    <a16:creationId xmlns:a16="http://schemas.microsoft.com/office/drawing/2014/main" id="{AF7DFF6B-8A0B-1154-ED00-511FA67204BB}"/>
                  </a:ext>
                </a:extLst>
              </p:cNvPr>
              <p:cNvSpPr/>
              <p:nvPr/>
            </p:nvSpPr>
            <p:spPr>
              <a:xfrm>
                <a:off x="3510096" y="4294922"/>
                <a:ext cx="63621" cy="349805"/>
              </a:xfrm>
              <a:custGeom>
                <a:avLst/>
                <a:gdLst>
                  <a:gd name="connsiteX0" fmla="*/ 49615 w 63621"/>
                  <a:gd name="connsiteY0" fmla="*/ 349805 h 349805"/>
                  <a:gd name="connsiteX1" fmla="*/ 37031 w 63621"/>
                  <a:gd name="connsiteY1" fmla="*/ 341776 h 349805"/>
                  <a:gd name="connsiteX2" fmla="*/ 0 w 63621"/>
                  <a:gd name="connsiteY2" fmla="*/ 174955 h 349805"/>
                  <a:gd name="connsiteX3" fmla="*/ 37031 w 63621"/>
                  <a:gd name="connsiteY3" fmla="*/ 8014 h 349805"/>
                  <a:gd name="connsiteX4" fmla="*/ 55607 w 63621"/>
                  <a:gd name="connsiteY4" fmla="*/ 1303 h 349805"/>
                  <a:gd name="connsiteX5" fmla="*/ 62318 w 63621"/>
                  <a:gd name="connsiteY5" fmla="*/ 19879 h 349805"/>
                  <a:gd name="connsiteX6" fmla="*/ 27923 w 63621"/>
                  <a:gd name="connsiteY6" fmla="*/ 174955 h 349805"/>
                  <a:gd name="connsiteX7" fmla="*/ 62318 w 63621"/>
                  <a:gd name="connsiteY7" fmla="*/ 329911 h 349805"/>
                  <a:gd name="connsiteX8" fmla="*/ 55607 w 63621"/>
                  <a:gd name="connsiteY8" fmla="*/ 348487 h 349805"/>
                  <a:gd name="connsiteX9" fmla="*/ 49615 w 63621"/>
                  <a:gd name="connsiteY9" fmla="*/ 349805 h 349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3621" h="349805">
                    <a:moveTo>
                      <a:pt x="49615" y="349805"/>
                    </a:moveTo>
                    <a:cubicBezTo>
                      <a:pt x="44342" y="349805"/>
                      <a:pt x="39308" y="346809"/>
                      <a:pt x="37031" y="341776"/>
                    </a:cubicBezTo>
                    <a:cubicBezTo>
                      <a:pt x="12464" y="289404"/>
                      <a:pt x="0" y="233198"/>
                      <a:pt x="0" y="174955"/>
                    </a:cubicBezTo>
                    <a:cubicBezTo>
                      <a:pt x="0" y="116592"/>
                      <a:pt x="12464" y="60505"/>
                      <a:pt x="37031" y="8014"/>
                    </a:cubicBezTo>
                    <a:cubicBezTo>
                      <a:pt x="40267" y="1063"/>
                      <a:pt x="48656" y="-1933"/>
                      <a:pt x="55607" y="1303"/>
                    </a:cubicBezTo>
                    <a:cubicBezTo>
                      <a:pt x="62558" y="4539"/>
                      <a:pt x="65554" y="12928"/>
                      <a:pt x="62318" y="19879"/>
                    </a:cubicBezTo>
                    <a:cubicBezTo>
                      <a:pt x="39428" y="68655"/>
                      <a:pt x="27923" y="120786"/>
                      <a:pt x="27923" y="174955"/>
                    </a:cubicBezTo>
                    <a:cubicBezTo>
                      <a:pt x="27923" y="229124"/>
                      <a:pt x="39548" y="281255"/>
                      <a:pt x="62318" y="329911"/>
                    </a:cubicBezTo>
                    <a:cubicBezTo>
                      <a:pt x="65554" y="336862"/>
                      <a:pt x="62558" y="345251"/>
                      <a:pt x="55607" y="348487"/>
                    </a:cubicBezTo>
                    <a:cubicBezTo>
                      <a:pt x="53689" y="349446"/>
                      <a:pt x="51652" y="349805"/>
                      <a:pt x="49615" y="349805"/>
                    </a:cubicBezTo>
                    <a:close/>
                  </a:path>
                </a:pathLst>
              </a:custGeom>
              <a:solidFill>
                <a:srgbClr val="FFA929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52" name="Freeform: Shape 4351">
                <a:extLst>
                  <a:ext uri="{FF2B5EF4-FFF2-40B4-BE49-F238E27FC236}">
                    <a16:creationId xmlns:a16="http://schemas.microsoft.com/office/drawing/2014/main" id="{3AE69009-831A-C6A1-39EF-181D87F5FBDB}"/>
                  </a:ext>
                </a:extLst>
              </p:cNvPr>
              <p:cNvSpPr/>
              <p:nvPr/>
            </p:nvSpPr>
            <p:spPr>
              <a:xfrm>
                <a:off x="3566303" y="4335908"/>
                <a:ext cx="54513" cy="267952"/>
              </a:xfrm>
              <a:custGeom>
                <a:avLst/>
                <a:gdLst>
                  <a:gd name="connsiteX0" fmla="*/ 40627 w 54513"/>
                  <a:gd name="connsiteY0" fmla="*/ 267953 h 267952"/>
                  <a:gd name="connsiteX1" fmla="*/ 27923 w 54513"/>
                  <a:gd name="connsiteY1" fmla="*/ 259923 h 267952"/>
                  <a:gd name="connsiteX2" fmla="*/ 0 w 54513"/>
                  <a:gd name="connsiteY2" fmla="*/ 133969 h 267952"/>
                  <a:gd name="connsiteX3" fmla="*/ 27923 w 54513"/>
                  <a:gd name="connsiteY3" fmla="*/ 8014 h 267952"/>
                  <a:gd name="connsiteX4" fmla="*/ 46499 w 54513"/>
                  <a:gd name="connsiteY4" fmla="*/ 1303 h 267952"/>
                  <a:gd name="connsiteX5" fmla="*/ 53210 w 54513"/>
                  <a:gd name="connsiteY5" fmla="*/ 19879 h 267952"/>
                  <a:gd name="connsiteX6" fmla="*/ 27923 w 54513"/>
                  <a:gd name="connsiteY6" fmla="*/ 133969 h 267952"/>
                  <a:gd name="connsiteX7" fmla="*/ 53210 w 54513"/>
                  <a:gd name="connsiteY7" fmla="*/ 248059 h 267952"/>
                  <a:gd name="connsiteX8" fmla="*/ 46499 w 54513"/>
                  <a:gd name="connsiteY8" fmla="*/ 266635 h 267952"/>
                  <a:gd name="connsiteX9" fmla="*/ 40627 w 54513"/>
                  <a:gd name="connsiteY9" fmla="*/ 267953 h 267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4513" h="267952">
                    <a:moveTo>
                      <a:pt x="40627" y="267953"/>
                    </a:moveTo>
                    <a:cubicBezTo>
                      <a:pt x="35354" y="267953"/>
                      <a:pt x="30320" y="264957"/>
                      <a:pt x="27923" y="259923"/>
                    </a:cubicBezTo>
                    <a:cubicBezTo>
                      <a:pt x="9467" y="220375"/>
                      <a:pt x="0" y="178071"/>
                      <a:pt x="0" y="133969"/>
                    </a:cubicBezTo>
                    <a:cubicBezTo>
                      <a:pt x="0" y="89987"/>
                      <a:pt x="9348" y="47562"/>
                      <a:pt x="27923" y="8014"/>
                    </a:cubicBezTo>
                    <a:cubicBezTo>
                      <a:pt x="31159" y="1063"/>
                      <a:pt x="39548" y="-1933"/>
                      <a:pt x="46499" y="1303"/>
                    </a:cubicBezTo>
                    <a:cubicBezTo>
                      <a:pt x="53450" y="4539"/>
                      <a:pt x="56446" y="12808"/>
                      <a:pt x="53210" y="19879"/>
                    </a:cubicBezTo>
                    <a:cubicBezTo>
                      <a:pt x="36432" y="55712"/>
                      <a:pt x="27923" y="94061"/>
                      <a:pt x="27923" y="133969"/>
                    </a:cubicBezTo>
                    <a:cubicBezTo>
                      <a:pt x="27923" y="173876"/>
                      <a:pt x="36432" y="212226"/>
                      <a:pt x="53210" y="248059"/>
                    </a:cubicBezTo>
                    <a:cubicBezTo>
                      <a:pt x="56446" y="255010"/>
                      <a:pt x="53450" y="263399"/>
                      <a:pt x="46499" y="266635"/>
                    </a:cubicBezTo>
                    <a:cubicBezTo>
                      <a:pt x="44581" y="267473"/>
                      <a:pt x="42544" y="267953"/>
                      <a:pt x="40627" y="267953"/>
                    </a:cubicBezTo>
                    <a:close/>
                  </a:path>
                </a:pathLst>
              </a:custGeom>
              <a:solidFill>
                <a:srgbClr val="FFA929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353" name="Graphic 2">
            <a:extLst>
              <a:ext uri="{FF2B5EF4-FFF2-40B4-BE49-F238E27FC236}">
                <a16:creationId xmlns:a16="http://schemas.microsoft.com/office/drawing/2014/main" id="{B2F9AE4F-5DCE-7530-5C87-87DDA7CB7446}"/>
              </a:ext>
            </a:extLst>
          </p:cNvPr>
          <p:cNvGrpSpPr/>
          <p:nvPr/>
        </p:nvGrpSpPr>
        <p:grpSpPr>
          <a:xfrm>
            <a:off x="2191948" y="4139351"/>
            <a:ext cx="772025" cy="646789"/>
            <a:chOff x="2191948" y="4139351"/>
            <a:chExt cx="772025" cy="646789"/>
          </a:xfrm>
        </p:grpSpPr>
        <p:grpSp>
          <p:nvGrpSpPr>
            <p:cNvPr id="4354" name="Graphic 2">
              <a:extLst>
                <a:ext uri="{FF2B5EF4-FFF2-40B4-BE49-F238E27FC236}">
                  <a16:creationId xmlns:a16="http://schemas.microsoft.com/office/drawing/2014/main" id="{474F9259-2E77-E235-65BC-3C4441E0EEBC}"/>
                </a:ext>
              </a:extLst>
            </p:cNvPr>
            <p:cNvGrpSpPr/>
            <p:nvPr/>
          </p:nvGrpSpPr>
          <p:grpSpPr>
            <a:xfrm>
              <a:off x="2232215" y="4258834"/>
              <a:ext cx="731758" cy="527306"/>
              <a:chOff x="2232215" y="4258834"/>
              <a:chExt cx="731758" cy="527306"/>
            </a:xfrm>
          </p:grpSpPr>
          <p:sp>
            <p:nvSpPr>
              <p:cNvPr id="4355" name="Freeform: Shape 4354">
                <a:extLst>
                  <a:ext uri="{FF2B5EF4-FFF2-40B4-BE49-F238E27FC236}">
                    <a16:creationId xmlns:a16="http://schemas.microsoft.com/office/drawing/2014/main" id="{0370A0BC-8AE7-7967-AF9D-1D337D223152}"/>
                  </a:ext>
                </a:extLst>
              </p:cNvPr>
              <p:cNvSpPr/>
              <p:nvPr/>
            </p:nvSpPr>
            <p:spPr>
              <a:xfrm>
                <a:off x="2232215" y="4258834"/>
                <a:ext cx="731758" cy="527306"/>
              </a:xfrm>
              <a:custGeom>
                <a:avLst/>
                <a:gdLst>
                  <a:gd name="connsiteX0" fmla="*/ 68550 w 731758"/>
                  <a:gd name="connsiteY0" fmla="*/ 0 h 527306"/>
                  <a:gd name="connsiteX1" fmla="*/ 0 w 731758"/>
                  <a:gd name="connsiteY1" fmla="*/ 68670 h 527306"/>
                  <a:gd name="connsiteX2" fmla="*/ 0 w 731758"/>
                  <a:gd name="connsiteY2" fmla="*/ 458757 h 527306"/>
                  <a:gd name="connsiteX3" fmla="*/ 68550 w 731758"/>
                  <a:gd name="connsiteY3" fmla="*/ 527307 h 527306"/>
                  <a:gd name="connsiteX4" fmla="*/ 663209 w 731758"/>
                  <a:gd name="connsiteY4" fmla="*/ 527307 h 527306"/>
                  <a:gd name="connsiteX5" fmla="*/ 731759 w 731758"/>
                  <a:gd name="connsiteY5" fmla="*/ 458757 h 527306"/>
                  <a:gd name="connsiteX6" fmla="*/ 731759 w 731758"/>
                  <a:gd name="connsiteY6" fmla="*/ 68670 h 527306"/>
                  <a:gd name="connsiteX7" fmla="*/ 663209 w 731758"/>
                  <a:gd name="connsiteY7" fmla="*/ 0 h 527306"/>
                  <a:gd name="connsiteX8" fmla="*/ 68550 w 731758"/>
                  <a:gd name="connsiteY8" fmla="*/ 0 h 527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31758" h="527306">
                    <a:moveTo>
                      <a:pt x="68550" y="0"/>
                    </a:moveTo>
                    <a:cubicBezTo>
                      <a:pt x="30919" y="0"/>
                      <a:pt x="0" y="30919"/>
                      <a:pt x="0" y="68670"/>
                    </a:cubicBezTo>
                    <a:lnTo>
                      <a:pt x="0" y="458757"/>
                    </a:lnTo>
                    <a:cubicBezTo>
                      <a:pt x="0" y="496508"/>
                      <a:pt x="30919" y="527307"/>
                      <a:pt x="68550" y="527307"/>
                    </a:cubicBezTo>
                    <a:lnTo>
                      <a:pt x="663209" y="527307"/>
                    </a:lnTo>
                    <a:cubicBezTo>
                      <a:pt x="700839" y="527307"/>
                      <a:pt x="731759" y="496508"/>
                      <a:pt x="731759" y="458757"/>
                    </a:cubicBezTo>
                    <a:lnTo>
                      <a:pt x="731759" y="68670"/>
                    </a:lnTo>
                    <a:cubicBezTo>
                      <a:pt x="731759" y="30919"/>
                      <a:pt x="700839" y="0"/>
                      <a:pt x="663209" y="0"/>
                    </a:cubicBezTo>
                    <a:lnTo>
                      <a:pt x="68550" y="0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56" name="Freeform: Shape 4355">
                <a:extLst>
                  <a:ext uri="{FF2B5EF4-FFF2-40B4-BE49-F238E27FC236}">
                    <a16:creationId xmlns:a16="http://schemas.microsoft.com/office/drawing/2014/main" id="{ADF0CBB8-4AB7-25E6-B122-F210ACF7915D}"/>
                  </a:ext>
                </a:extLst>
              </p:cNvPr>
              <p:cNvSpPr/>
              <p:nvPr/>
            </p:nvSpPr>
            <p:spPr>
              <a:xfrm>
                <a:off x="2343190" y="4298741"/>
                <a:ext cx="555590" cy="447252"/>
              </a:xfrm>
              <a:custGeom>
                <a:avLst/>
                <a:gdLst>
                  <a:gd name="connsiteX0" fmla="*/ 0 w 555590"/>
                  <a:gd name="connsiteY0" fmla="*/ 0 h 447252"/>
                  <a:gd name="connsiteX1" fmla="*/ 555590 w 555590"/>
                  <a:gd name="connsiteY1" fmla="*/ 0 h 447252"/>
                  <a:gd name="connsiteX2" fmla="*/ 555590 w 555590"/>
                  <a:gd name="connsiteY2" fmla="*/ 447252 h 447252"/>
                  <a:gd name="connsiteX3" fmla="*/ 0 w 555590"/>
                  <a:gd name="connsiteY3" fmla="*/ 447252 h 447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5590" h="447252">
                    <a:moveTo>
                      <a:pt x="0" y="0"/>
                    </a:moveTo>
                    <a:lnTo>
                      <a:pt x="555590" y="0"/>
                    </a:lnTo>
                    <a:lnTo>
                      <a:pt x="555590" y="447252"/>
                    </a:lnTo>
                    <a:lnTo>
                      <a:pt x="0" y="447252"/>
                    </a:lnTo>
                    <a:close/>
                  </a:path>
                </a:pathLst>
              </a:custGeom>
              <a:solidFill>
                <a:srgbClr val="FFFFFF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57" name="Freeform: Shape 4356">
                <a:extLst>
                  <a:ext uri="{FF2B5EF4-FFF2-40B4-BE49-F238E27FC236}">
                    <a16:creationId xmlns:a16="http://schemas.microsoft.com/office/drawing/2014/main" id="{8B012BEA-389F-576F-CF0B-5FCF829E2790}"/>
                  </a:ext>
                </a:extLst>
              </p:cNvPr>
              <p:cNvSpPr/>
              <p:nvPr/>
            </p:nvSpPr>
            <p:spPr>
              <a:xfrm>
                <a:off x="2914359" y="4463405"/>
                <a:ext cx="19174" cy="118164"/>
              </a:xfrm>
              <a:custGeom>
                <a:avLst/>
                <a:gdLst>
                  <a:gd name="connsiteX0" fmla="*/ 9587 w 19174"/>
                  <a:gd name="connsiteY0" fmla="*/ 0 h 118164"/>
                  <a:gd name="connsiteX1" fmla="*/ 0 w 19174"/>
                  <a:gd name="connsiteY1" fmla="*/ 9468 h 118164"/>
                  <a:gd name="connsiteX2" fmla="*/ 0 w 19174"/>
                  <a:gd name="connsiteY2" fmla="*/ 108577 h 118164"/>
                  <a:gd name="connsiteX3" fmla="*/ 9587 w 19174"/>
                  <a:gd name="connsiteY3" fmla="*/ 118165 h 118164"/>
                  <a:gd name="connsiteX4" fmla="*/ 9587 w 19174"/>
                  <a:gd name="connsiteY4" fmla="*/ 118165 h 118164"/>
                  <a:gd name="connsiteX5" fmla="*/ 19175 w 19174"/>
                  <a:gd name="connsiteY5" fmla="*/ 108577 h 118164"/>
                  <a:gd name="connsiteX6" fmla="*/ 19175 w 19174"/>
                  <a:gd name="connsiteY6" fmla="*/ 9468 h 118164"/>
                  <a:gd name="connsiteX7" fmla="*/ 9587 w 19174"/>
                  <a:gd name="connsiteY7" fmla="*/ 0 h 118164"/>
                  <a:gd name="connsiteX8" fmla="*/ 9587 w 19174"/>
                  <a:gd name="connsiteY8" fmla="*/ 0 h 118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174" h="118164">
                    <a:moveTo>
                      <a:pt x="9587" y="0"/>
                    </a:moveTo>
                    <a:cubicBezTo>
                      <a:pt x="4314" y="0"/>
                      <a:pt x="0" y="4314"/>
                      <a:pt x="0" y="9468"/>
                    </a:cubicBezTo>
                    <a:lnTo>
                      <a:pt x="0" y="108577"/>
                    </a:lnTo>
                    <a:cubicBezTo>
                      <a:pt x="0" y="113850"/>
                      <a:pt x="4194" y="118165"/>
                      <a:pt x="9587" y="118165"/>
                    </a:cubicBezTo>
                    <a:lnTo>
                      <a:pt x="9587" y="118165"/>
                    </a:lnTo>
                    <a:cubicBezTo>
                      <a:pt x="14860" y="118165"/>
                      <a:pt x="19175" y="113850"/>
                      <a:pt x="19175" y="108577"/>
                    </a:cubicBezTo>
                    <a:lnTo>
                      <a:pt x="19175" y="9468"/>
                    </a:lnTo>
                    <a:cubicBezTo>
                      <a:pt x="19175" y="4195"/>
                      <a:pt x="14860" y="0"/>
                      <a:pt x="9587" y="0"/>
                    </a:cubicBezTo>
                    <a:lnTo>
                      <a:pt x="9587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58" name="Freeform: Shape 4357">
                <a:extLst>
                  <a:ext uri="{FF2B5EF4-FFF2-40B4-BE49-F238E27FC236}">
                    <a16:creationId xmlns:a16="http://schemas.microsoft.com/office/drawing/2014/main" id="{1834818C-2507-3E41-13F8-2D6F42E07E20}"/>
                  </a:ext>
                </a:extLst>
              </p:cNvPr>
              <p:cNvSpPr/>
              <p:nvPr/>
            </p:nvSpPr>
            <p:spPr>
              <a:xfrm>
                <a:off x="2249832" y="4485097"/>
                <a:ext cx="74781" cy="74781"/>
              </a:xfrm>
              <a:custGeom>
                <a:avLst/>
                <a:gdLst>
                  <a:gd name="connsiteX0" fmla="*/ 37391 w 74781"/>
                  <a:gd name="connsiteY0" fmla="*/ 0 h 74781"/>
                  <a:gd name="connsiteX1" fmla="*/ 74782 w 74781"/>
                  <a:gd name="connsiteY1" fmla="*/ 37391 h 74781"/>
                  <a:gd name="connsiteX2" fmla="*/ 37391 w 74781"/>
                  <a:gd name="connsiteY2" fmla="*/ 74782 h 74781"/>
                  <a:gd name="connsiteX3" fmla="*/ 0 w 74781"/>
                  <a:gd name="connsiteY3" fmla="*/ 37391 h 74781"/>
                  <a:gd name="connsiteX4" fmla="*/ 37391 w 74781"/>
                  <a:gd name="connsiteY4" fmla="*/ 0 h 74781"/>
                  <a:gd name="connsiteX5" fmla="*/ 37391 w 74781"/>
                  <a:gd name="connsiteY5" fmla="*/ 12224 h 74781"/>
                  <a:gd name="connsiteX6" fmla="*/ 12344 w 74781"/>
                  <a:gd name="connsiteY6" fmla="*/ 37271 h 74781"/>
                  <a:gd name="connsiteX7" fmla="*/ 37391 w 74781"/>
                  <a:gd name="connsiteY7" fmla="*/ 62318 h 74781"/>
                  <a:gd name="connsiteX8" fmla="*/ 62438 w 74781"/>
                  <a:gd name="connsiteY8" fmla="*/ 37271 h 74781"/>
                  <a:gd name="connsiteX9" fmla="*/ 37391 w 74781"/>
                  <a:gd name="connsiteY9" fmla="*/ 12224 h 74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4781" h="74781">
                    <a:moveTo>
                      <a:pt x="37391" y="0"/>
                    </a:moveTo>
                    <a:cubicBezTo>
                      <a:pt x="58004" y="0"/>
                      <a:pt x="74782" y="16778"/>
                      <a:pt x="74782" y="37391"/>
                    </a:cubicBezTo>
                    <a:cubicBezTo>
                      <a:pt x="74782" y="58004"/>
                      <a:pt x="58004" y="74782"/>
                      <a:pt x="37391" y="74782"/>
                    </a:cubicBezTo>
                    <a:cubicBezTo>
                      <a:pt x="16898" y="74782"/>
                      <a:pt x="0" y="58004"/>
                      <a:pt x="0" y="37391"/>
                    </a:cubicBezTo>
                    <a:cubicBezTo>
                      <a:pt x="0" y="16778"/>
                      <a:pt x="16898" y="0"/>
                      <a:pt x="37391" y="0"/>
                    </a:cubicBezTo>
                    <a:close/>
                    <a:moveTo>
                      <a:pt x="37391" y="12224"/>
                    </a:moveTo>
                    <a:cubicBezTo>
                      <a:pt x="23609" y="12224"/>
                      <a:pt x="12344" y="23489"/>
                      <a:pt x="12344" y="37271"/>
                    </a:cubicBezTo>
                    <a:cubicBezTo>
                      <a:pt x="12344" y="51053"/>
                      <a:pt x="23609" y="62318"/>
                      <a:pt x="37391" y="62318"/>
                    </a:cubicBezTo>
                    <a:cubicBezTo>
                      <a:pt x="51293" y="62318"/>
                      <a:pt x="62438" y="51053"/>
                      <a:pt x="62438" y="37271"/>
                    </a:cubicBezTo>
                    <a:cubicBezTo>
                      <a:pt x="62438" y="23489"/>
                      <a:pt x="51293" y="12224"/>
                      <a:pt x="37391" y="12224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359" name="Graphic 2">
              <a:extLst>
                <a:ext uri="{FF2B5EF4-FFF2-40B4-BE49-F238E27FC236}">
                  <a16:creationId xmlns:a16="http://schemas.microsoft.com/office/drawing/2014/main" id="{6832225B-D35C-1EAE-2EA4-D6D31F79A73B}"/>
                </a:ext>
              </a:extLst>
            </p:cNvPr>
            <p:cNvGrpSpPr/>
            <p:nvPr/>
          </p:nvGrpSpPr>
          <p:grpSpPr>
            <a:xfrm>
              <a:off x="2554832" y="4374961"/>
              <a:ext cx="302602" cy="294932"/>
              <a:chOff x="2554832" y="4374961"/>
              <a:chExt cx="302602" cy="294932"/>
            </a:xfrm>
          </p:grpSpPr>
          <p:grpSp>
            <p:nvGrpSpPr>
              <p:cNvPr id="4360" name="Graphic 2">
                <a:extLst>
                  <a:ext uri="{FF2B5EF4-FFF2-40B4-BE49-F238E27FC236}">
                    <a16:creationId xmlns:a16="http://schemas.microsoft.com/office/drawing/2014/main" id="{77A61381-E062-F752-29D3-6F0BEC43B607}"/>
                  </a:ext>
                </a:extLst>
              </p:cNvPr>
              <p:cNvGrpSpPr/>
              <p:nvPr/>
            </p:nvGrpSpPr>
            <p:grpSpPr>
              <a:xfrm>
                <a:off x="2774383" y="4440875"/>
                <a:ext cx="83050" cy="191148"/>
                <a:chOff x="2774383" y="4440875"/>
                <a:chExt cx="83050" cy="191148"/>
              </a:xfrm>
            </p:grpSpPr>
            <p:sp>
              <p:nvSpPr>
                <p:cNvPr id="4361" name="Freeform: Shape 4360">
                  <a:extLst>
                    <a:ext uri="{FF2B5EF4-FFF2-40B4-BE49-F238E27FC236}">
                      <a16:creationId xmlns:a16="http://schemas.microsoft.com/office/drawing/2014/main" id="{AA455AF8-1ECC-42D1-26A1-F7FEDD157765}"/>
                    </a:ext>
                  </a:extLst>
                </p:cNvPr>
                <p:cNvSpPr/>
                <p:nvPr/>
              </p:nvSpPr>
              <p:spPr>
                <a:xfrm>
                  <a:off x="2796674" y="4440875"/>
                  <a:ext cx="38469" cy="24088"/>
                </a:xfrm>
                <a:custGeom>
                  <a:avLst/>
                  <a:gdLst>
                    <a:gd name="connsiteX0" fmla="*/ 0 w 38469"/>
                    <a:gd name="connsiteY0" fmla="*/ 0 h 24088"/>
                    <a:gd name="connsiteX1" fmla="*/ 38470 w 38469"/>
                    <a:gd name="connsiteY1" fmla="*/ 0 h 24088"/>
                    <a:gd name="connsiteX2" fmla="*/ 38470 w 38469"/>
                    <a:gd name="connsiteY2" fmla="*/ 24088 h 24088"/>
                    <a:gd name="connsiteX3" fmla="*/ 0 w 38469"/>
                    <a:gd name="connsiteY3" fmla="*/ 24088 h 24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469" h="24088">
                      <a:moveTo>
                        <a:pt x="0" y="0"/>
                      </a:moveTo>
                      <a:lnTo>
                        <a:pt x="38470" y="0"/>
                      </a:lnTo>
                      <a:lnTo>
                        <a:pt x="38470" y="24088"/>
                      </a:lnTo>
                      <a:lnTo>
                        <a:pt x="0" y="24088"/>
                      </a:lnTo>
                      <a:close/>
                    </a:path>
                  </a:pathLst>
                </a:custGeom>
                <a:solidFill>
                  <a:srgbClr val="C1D4E0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62" name="Freeform: Shape 4361">
                  <a:extLst>
                    <a:ext uri="{FF2B5EF4-FFF2-40B4-BE49-F238E27FC236}">
                      <a16:creationId xmlns:a16="http://schemas.microsoft.com/office/drawing/2014/main" id="{1865F71A-E066-2219-C2F7-BBE18686AF14}"/>
                    </a:ext>
                  </a:extLst>
                </p:cNvPr>
                <p:cNvSpPr/>
                <p:nvPr/>
              </p:nvSpPr>
              <p:spPr>
                <a:xfrm>
                  <a:off x="2774383" y="4458851"/>
                  <a:ext cx="83050" cy="169697"/>
                </a:xfrm>
                <a:custGeom>
                  <a:avLst/>
                  <a:gdLst>
                    <a:gd name="connsiteX0" fmla="*/ 0 w 83050"/>
                    <a:gd name="connsiteY0" fmla="*/ 0 h 169697"/>
                    <a:gd name="connsiteX1" fmla="*/ 83051 w 83050"/>
                    <a:gd name="connsiteY1" fmla="*/ 0 h 169697"/>
                    <a:gd name="connsiteX2" fmla="*/ 83051 w 83050"/>
                    <a:gd name="connsiteY2" fmla="*/ 169697 h 169697"/>
                    <a:gd name="connsiteX3" fmla="*/ 0 w 83050"/>
                    <a:gd name="connsiteY3" fmla="*/ 169697 h 169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3050" h="169697">
                      <a:moveTo>
                        <a:pt x="0" y="0"/>
                      </a:moveTo>
                      <a:lnTo>
                        <a:pt x="83051" y="0"/>
                      </a:lnTo>
                      <a:lnTo>
                        <a:pt x="83051" y="169697"/>
                      </a:lnTo>
                      <a:lnTo>
                        <a:pt x="0" y="169697"/>
                      </a:lnTo>
                      <a:close/>
                    </a:path>
                  </a:pathLst>
                </a:custGeom>
                <a:solidFill>
                  <a:srgbClr val="C1D4E0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63" name="Freeform: Shape 4362">
                  <a:extLst>
                    <a:ext uri="{FF2B5EF4-FFF2-40B4-BE49-F238E27FC236}">
                      <a16:creationId xmlns:a16="http://schemas.microsoft.com/office/drawing/2014/main" id="{44F7B621-EB42-0AC6-BC8C-5DBEEC3098A6}"/>
                    </a:ext>
                  </a:extLst>
                </p:cNvPr>
                <p:cNvSpPr/>
                <p:nvPr/>
              </p:nvSpPr>
              <p:spPr>
                <a:xfrm>
                  <a:off x="2774383" y="4580132"/>
                  <a:ext cx="83050" cy="51891"/>
                </a:xfrm>
                <a:custGeom>
                  <a:avLst/>
                  <a:gdLst>
                    <a:gd name="connsiteX0" fmla="*/ 0 w 83050"/>
                    <a:gd name="connsiteY0" fmla="*/ 0 h 51891"/>
                    <a:gd name="connsiteX1" fmla="*/ 83051 w 83050"/>
                    <a:gd name="connsiteY1" fmla="*/ 0 h 51891"/>
                    <a:gd name="connsiteX2" fmla="*/ 83051 w 83050"/>
                    <a:gd name="connsiteY2" fmla="*/ 51892 h 51891"/>
                    <a:gd name="connsiteX3" fmla="*/ 0 w 83050"/>
                    <a:gd name="connsiteY3" fmla="*/ 51892 h 51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3050" h="51891">
                      <a:moveTo>
                        <a:pt x="0" y="0"/>
                      </a:moveTo>
                      <a:lnTo>
                        <a:pt x="83051" y="0"/>
                      </a:lnTo>
                      <a:lnTo>
                        <a:pt x="83051" y="51892"/>
                      </a:lnTo>
                      <a:lnTo>
                        <a:pt x="0" y="51892"/>
                      </a:lnTo>
                      <a:close/>
                    </a:path>
                  </a:pathLst>
                </a:custGeom>
                <a:solidFill>
                  <a:srgbClr val="CF2C0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364" name="Graphic 2">
                <a:extLst>
                  <a:ext uri="{FF2B5EF4-FFF2-40B4-BE49-F238E27FC236}">
                    <a16:creationId xmlns:a16="http://schemas.microsoft.com/office/drawing/2014/main" id="{942D7B57-5F28-7E78-E845-724BF3345AFC}"/>
                  </a:ext>
                </a:extLst>
              </p:cNvPr>
              <p:cNvGrpSpPr/>
              <p:nvPr/>
            </p:nvGrpSpPr>
            <p:grpSpPr>
              <a:xfrm>
                <a:off x="2554832" y="4440875"/>
                <a:ext cx="83050" cy="187673"/>
                <a:chOff x="2554832" y="4440875"/>
                <a:chExt cx="83050" cy="187673"/>
              </a:xfrm>
            </p:grpSpPr>
            <p:sp>
              <p:nvSpPr>
                <p:cNvPr id="4365" name="Freeform: Shape 4364">
                  <a:extLst>
                    <a:ext uri="{FF2B5EF4-FFF2-40B4-BE49-F238E27FC236}">
                      <a16:creationId xmlns:a16="http://schemas.microsoft.com/office/drawing/2014/main" id="{6040AA38-6063-8CF4-F455-8000D4FF1142}"/>
                    </a:ext>
                  </a:extLst>
                </p:cNvPr>
                <p:cNvSpPr/>
                <p:nvPr/>
              </p:nvSpPr>
              <p:spPr>
                <a:xfrm>
                  <a:off x="2577122" y="4440875"/>
                  <a:ext cx="38469" cy="24088"/>
                </a:xfrm>
                <a:custGeom>
                  <a:avLst/>
                  <a:gdLst>
                    <a:gd name="connsiteX0" fmla="*/ 0 w 38469"/>
                    <a:gd name="connsiteY0" fmla="*/ 0 h 24088"/>
                    <a:gd name="connsiteX1" fmla="*/ 38470 w 38469"/>
                    <a:gd name="connsiteY1" fmla="*/ 0 h 24088"/>
                    <a:gd name="connsiteX2" fmla="*/ 38470 w 38469"/>
                    <a:gd name="connsiteY2" fmla="*/ 24088 h 24088"/>
                    <a:gd name="connsiteX3" fmla="*/ 0 w 38469"/>
                    <a:gd name="connsiteY3" fmla="*/ 24088 h 24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469" h="24088">
                      <a:moveTo>
                        <a:pt x="0" y="0"/>
                      </a:moveTo>
                      <a:lnTo>
                        <a:pt x="38470" y="0"/>
                      </a:lnTo>
                      <a:lnTo>
                        <a:pt x="38470" y="24088"/>
                      </a:lnTo>
                      <a:lnTo>
                        <a:pt x="0" y="24088"/>
                      </a:lnTo>
                      <a:close/>
                    </a:path>
                  </a:pathLst>
                </a:custGeom>
                <a:solidFill>
                  <a:srgbClr val="C1D4E0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66" name="Freeform: Shape 4365">
                  <a:extLst>
                    <a:ext uri="{FF2B5EF4-FFF2-40B4-BE49-F238E27FC236}">
                      <a16:creationId xmlns:a16="http://schemas.microsoft.com/office/drawing/2014/main" id="{95A9D85F-E317-4BF6-2629-81EAC8AE8D06}"/>
                    </a:ext>
                  </a:extLst>
                </p:cNvPr>
                <p:cNvSpPr/>
                <p:nvPr/>
              </p:nvSpPr>
              <p:spPr>
                <a:xfrm>
                  <a:off x="2554832" y="4458851"/>
                  <a:ext cx="83050" cy="169697"/>
                </a:xfrm>
                <a:custGeom>
                  <a:avLst/>
                  <a:gdLst>
                    <a:gd name="connsiteX0" fmla="*/ 0 w 83050"/>
                    <a:gd name="connsiteY0" fmla="*/ 0 h 169697"/>
                    <a:gd name="connsiteX1" fmla="*/ 83051 w 83050"/>
                    <a:gd name="connsiteY1" fmla="*/ 0 h 169697"/>
                    <a:gd name="connsiteX2" fmla="*/ 83051 w 83050"/>
                    <a:gd name="connsiteY2" fmla="*/ 169697 h 169697"/>
                    <a:gd name="connsiteX3" fmla="*/ 0 w 83050"/>
                    <a:gd name="connsiteY3" fmla="*/ 169697 h 169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3050" h="169697">
                      <a:moveTo>
                        <a:pt x="0" y="0"/>
                      </a:moveTo>
                      <a:lnTo>
                        <a:pt x="83051" y="0"/>
                      </a:lnTo>
                      <a:lnTo>
                        <a:pt x="83051" y="169697"/>
                      </a:lnTo>
                      <a:lnTo>
                        <a:pt x="0" y="169697"/>
                      </a:lnTo>
                      <a:close/>
                    </a:path>
                  </a:pathLst>
                </a:custGeom>
                <a:solidFill>
                  <a:srgbClr val="C1D4E0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67" name="Freeform: Shape 4366">
                  <a:extLst>
                    <a:ext uri="{FF2B5EF4-FFF2-40B4-BE49-F238E27FC236}">
                      <a16:creationId xmlns:a16="http://schemas.microsoft.com/office/drawing/2014/main" id="{EAB4D1DD-7568-ED47-D68D-D4E22DE1844A}"/>
                    </a:ext>
                  </a:extLst>
                </p:cNvPr>
                <p:cNvSpPr/>
                <p:nvPr/>
              </p:nvSpPr>
              <p:spPr>
                <a:xfrm>
                  <a:off x="2554832" y="4536509"/>
                  <a:ext cx="83050" cy="90720"/>
                </a:xfrm>
                <a:custGeom>
                  <a:avLst/>
                  <a:gdLst>
                    <a:gd name="connsiteX0" fmla="*/ 0 w 83050"/>
                    <a:gd name="connsiteY0" fmla="*/ 0 h 90720"/>
                    <a:gd name="connsiteX1" fmla="*/ 83051 w 83050"/>
                    <a:gd name="connsiteY1" fmla="*/ 0 h 90720"/>
                    <a:gd name="connsiteX2" fmla="*/ 83051 w 83050"/>
                    <a:gd name="connsiteY2" fmla="*/ 90721 h 90720"/>
                    <a:gd name="connsiteX3" fmla="*/ 0 w 83050"/>
                    <a:gd name="connsiteY3" fmla="*/ 90721 h 90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3050" h="90720">
                      <a:moveTo>
                        <a:pt x="0" y="0"/>
                      </a:moveTo>
                      <a:lnTo>
                        <a:pt x="83051" y="0"/>
                      </a:lnTo>
                      <a:lnTo>
                        <a:pt x="83051" y="90721"/>
                      </a:lnTo>
                      <a:lnTo>
                        <a:pt x="0" y="90721"/>
                      </a:lnTo>
                      <a:close/>
                    </a:path>
                  </a:pathLst>
                </a:custGeom>
                <a:solidFill>
                  <a:srgbClr val="FFA929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4368" name="Freeform: Shape 4367">
                <a:extLst>
                  <a:ext uri="{FF2B5EF4-FFF2-40B4-BE49-F238E27FC236}">
                    <a16:creationId xmlns:a16="http://schemas.microsoft.com/office/drawing/2014/main" id="{DB6AE69B-3D13-32FF-C56A-6C9B9C78C775}"/>
                  </a:ext>
                </a:extLst>
              </p:cNvPr>
              <p:cNvSpPr/>
              <p:nvPr/>
            </p:nvSpPr>
            <p:spPr>
              <a:xfrm>
                <a:off x="2674075" y="4374961"/>
                <a:ext cx="64115" cy="36072"/>
              </a:xfrm>
              <a:custGeom>
                <a:avLst/>
                <a:gdLst>
                  <a:gd name="connsiteX0" fmla="*/ 0 w 64115"/>
                  <a:gd name="connsiteY0" fmla="*/ 0 h 36072"/>
                  <a:gd name="connsiteX1" fmla="*/ 64116 w 64115"/>
                  <a:gd name="connsiteY1" fmla="*/ 0 h 36072"/>
                  <a:gd name="connsiteX2" fmla="*/ 64116 w 64115"/>
                  <a:gd name="connsiteY2" fmla="*/ 36073 h 36072"/>
                  <a:gd name="connsiteX3" fmla="*/ 0 w 64115"/>
                  <a:gd name="connsiteY3" fmla="*/ 36073 h 36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5" h="36072">
                    <a:moveTo>
                      <a:pt x="0" y="0"/>
                    </a:moveTo>
                    <a:lnTo>
                      <a:pt x="64116" y="0"/>
                    </a:lnTo>
                    <a:lnTo>
                      <a:pt x="64116" y="36073"/>
                    </a:lnTo>
                    <a:lnTo>
                      <a:pt x="0" y="36073"/>
                    </a:lnTo>
                    <a:close/>
                  </a:path>
                </a:pathLst>
              </a:custGeom>
              <a:solidFill>
                <a:srgbClr val="C1D4E0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69" name="Freeform: Shape 4368">
                <a:extLst>
                  <a:ext uri="{FF2B5EF4-FFF2-40B4-BE49-F238E27FC236}">
                    <a16:creationId xmlns:a16="http://schemas.microsoft.com/office/drawing/2014/main" id="{87EE092D-0354-5D2C-CB3B-C658BC9DB835}"/>
                  </a:ext>
                </a:extLst>
              </p:cNvPr>
              <p:cNvSpPr/>
              <p:nvPr/>
            </p:nvSpPr>
            <p:spPr>
              <a:xfrm>
                <a:off x="2636924" y="4396293"/>
                <a:ext cx="138537" cy="273600"/>
              </a:xfrm>
              <a:custGeom>
                <a:avLst/>
                <a:gdLst>
                  <a:gd name="connsiteX0" fmla="*/ 0 w 138537"/>
                  <a:gd name="connsiteY0" fmla="*/ 0 h 273600"/>
                  <a:gd name="connsiteX1" fmla="*/ 138538 w 138537"/>
                  <a:gd name="connsiteY1" fmla="*/ 0 h 273600"/>
                  <a:gd name="connsiteX2" fmla="*/ 138538 w 138537"/>
                  <a:gd name="connsiteY2" fmla="*/ 273601 h 273600"/>
                  <a:gd name="connsiteX3" fmla="*/ 0 w 138537"/>
                  <a:gd name="connsiteY3" fmla="*/ 273601 h 273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8537" h="273600">
                    <a:moveTo>
                      <a:pt x="0" y="0"/>
                    </a:moveTo>
                    <a:lnTo>
                      <a:pt x="138538" y="0"/>
                    </a:lnTo>
                    <a:lnTo>
                      <a:pt x="138538" y="273601"/>
                    </a:lnTo>
                    <a:lnTo>
                      <a:pt x="0" y="273601"/>
                    </a:lnTo>
                    <a:close/>
                  </a:path>
                </a:pathLst>
              </a:custGeom>
              <a:solidFill>
                <a:srgbClr val="C1D4E0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70" name="Freeform: Shape 4369">
                <a:extLst>
                  <a:ext uri="{FF2B5EF4-FFF2-40B4-BE49-F238E27FC236}">
                    <a16:creationId xmlns:a16="http://schemas.microsoft.com/office/drawing/2014/main" id="{A397F6DB-5D2B-0110-4CDE-4F61BDC6C6CE}"/>
                  </a:ext>
                </a:extLst>
              </p:cNvPr>
              <p:cNvSpPr/>
              <p:nvPr/>
            </p:nvSpPr>
            <p:spPr>
              <a:xfrm>
                <a:off x="2636924" y="4431647"/>
                <a:ext cx="138537" cy="238246"/>
              </a:xfrm>
              <a:custGeom>
                <a:avLst/>
                <a:gdLst>
                  <a:gd name="connsiteX0" fmla="*/ 0 w 138537"/>
                  <a:gd name="connsiteY0" fmla="*/ 0 h 238246"/>
                  <a:gd name="connsiteX1" fmla="*/ 138538 w 138537"/>
                  <a:gd name="connsiteY1" fmla="*/ 0 h 238246"/>
                  <a:gd name="connsiteX2" fmla="*/ 138538 w 138537"/>
                  <a:gd name="connsiteY2" fmla="*/ 238247 h 238246"/>
                  <a:gd name="connsiteX3" fmla="*/ 0 w 138537"/>
                  <a:gd name="connsiteY3" fmla="*/ 238247 h 238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8537" h="238246">
                    <a:moveTo>
                      <a:pt x="0" y="0"/>
                    </a:moveTo>
                    <a:lnTo>
                      <a:pt x="138538" y="0"/>
                    </a:lnTo>
                    <a:lnTo>
                      <a:pt x="138538" y="238247"/>
                    </a:lnTo>
                    <a:lnTo>
                      <a:pt x="0" y="238247"/>
                    </a:ln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71" name="Freeform: Shape 4370">
                <a:extLst>
                  <a:ext uri="{FF2B5EF4-FFF2-40B4-BE49-F238E27FC236}">
                    <a16:creationId xmlns:a16="http://schemas.microsoft.com/office/drawing/2014/main" id="{3F31C5B6-1826-190B-96F7-D96C5A81CF19}"/>
                  </a:ext>
                </a:extLst>
              </p:cNvPr>
              <p:cNvSpPr/>
              <p:nvPr/>
            </p:nvSpPr>
            <p:spPr>
              <a:xfrm>
                <a:off x="2673715" y="4503193"/>
                <a:ext cx="75620" cy="115048"/>
              </a:xfrm>
              <a:custGeom>
                <a:avLst/>
                <a:gdLst>
                  <a:gd name="connsiteX0" fmla="*/ 26845 w 75620"/>
                  <a:gd name="connsiteY0" fmla="*/ 0 h 115048"/>
                  <a:gd name="connsiteX1" fmla="*/ 58723 w 75620"/>
                  <a:gd name="connsiteY1" fmla="*/ 0 h 115048"/>
                  <a:gd name="connsiteX2" fmla="*/ 39069 w 75620"/>
                  <a:gd name="connsiteY2" fmla="*/ 37031 h 115048"/>
                  <a:gd name="connsiteX3" fmla="*/ 75621 w 75620"/>
                  <a:gd name="connsiteY3" fmla="*/ 37031 h 115048"/>
                  <a:gd name="connsiteX4" fmla="*/ 24927 w 75620"/>
                  <a:gd name="connsiteY4" fmla="*/ 115049 h 115048"/>
                  <a:gd name="connsiteX5" fmla="*/ 36552 w 75620"/>
                  <a:gd name="connsiteY5" fmla="*/ 57524 h 115048"/>
                  <a:gd name="connsiteX6" fmla="*/ 0 w 75620"/>
                  <a:gd name="connsiteY6" fmla="*/ 57524 h 11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620" h="115048">
                    <a:moveTo>
                      <a:pt x="26845" y="0"/>
                    </a:moveTo>
                    <a:lnTo>
                      <a:pt x="58723" y="0"/>
                    </a:lnTo>
                    <a:lnTo>
                      <a:pt x="39069" y="37031"/>
                    </a:lnTo>
                    <a:lnTo>
                      <a:pt x="75621" y="37031"/>
                    </a:lnTo>
                    <a:lnTo>
                      <a:pt x="24927" y="115049"/>
                    </a:lnTo>
                    <a:lnTo>
                      <a:pt x="36552" y="57524"/>
                    </a:lnTo>
                    <a:lnTo>
                      <a:pt x="0" y="57524"/>
                    </a:lnTo>
                    <a:close/>
                  </a:path>
                </a:pathLst>
              </a:custGeom>
              <a:solidFill>
                <a:srgbClr val="1F1F1F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372" name="Graphic 2">
              <a:extLst>
                <a:ext uri="{FF2B5EF4-FFF2-40B4-BE49-F238E27FC236}">
                  <a16:creationId xmlns:a16="http://schemas.microsoft.com/office/drawing/2014/main" id="{F771E0B7-B73F-E7A3-E974-84159668DD77}"/>
                </a:ext>
              </a:extLst>
            </p:cNvPr>
            <p:cNvGrpSpPr/>
            <p:nvPr/>
          </p:nvGrpSpPr>
          <p:grpSpPr>
            <a:xfrm>
              <a:off x="2191948" y="4139351"/>
              <a:ext cx="343229" cy="646070"/>
              <a:chOff x="2191948" y="4139351"/>
              <a:chExt cx="343229" cy="646070"/>
            </a:xfrm>
          </p:grpSpPr>
          <p:grpSp>
            <p:nvGrpSpPr>
              <p:cNvPr id="4373" name="Graphic 2">
                <a:extLst>
                  <a:ext uri="{FF2B5EF4-FFF2-40B4-BE49-F238E27FC236}">
                    <a16:creationId xmlns:a16="http://schemas.microsoft.com/office/drawing/2014/main" id="{55654838-85D7-C34C-DC37-BDAA49BCD642}"/>
                  </a:ext>
                </a:extLst>
              </p:cNvPr>
              <p:cNvGrpSpPr/>
              <p:nvPr/>
            </p:nvGrpSpPr>
            <p:grpSpPr>
              <a:xfrm>
                <a:off x="2191948" y="4139351"/>
                <a:ext cx="343229" cy="646070"/>
                <a:chOff x="2191948" y="4139351"/>
                <a:chExt cx="343229" cy="646070"/>
              </a:xfrm>
            </p:grpSpPr>
            <p:sp>
              <p:nvSpPr>
                <p:cNvPr id="4374" name="Freeform: Shape 4373">
                  <a:extLst>
                    <a:ext uri="{FF2B5EF4-FFF2-40B4-BE49-F238E27FC236}">
                      <a16:creationId xmlns:a16="http://schemas.microsoft.com/office/drawing/2014/main" id="{978A4BA5-72A0-10E5-77E8-7726DB8C6A3F}"/>
                    </a:ext>
                  </a:extLst>
                </p:cNvPr>
                <p:cNvSpPr/>
                <p:nvPr/>
              </p:nvSpPr>
              <p:spPr>
                <a:xfrm>
                  <a:off x="2191948" y="4139351"/>
                  <a:ext cx="343229" cy="646070"/>
                </a:xfrm>
                <a:custGeom>
                  <a:avLst/>
                  <a:gdLst>
                    <a:gd name="connsiteX0" fmla="*/ 343229 w 343229"/>
                    <a:gd name="connsiteY0" fmla="*/ 585551 h 646070"/>
                    <a:gd name="connsiteX1" fmla="*/ 282589 w 343229"/>
                    <a:gd name="connsiteY1" fmla="*/ 646071 h 646070"/>
                    <a:gd name="connsiteX2" fmla="*/ 60521 w 343229"/>
                    <a:gd name="connsiteY2" fmla="*/ 646071 h 646070"/>
                    <a:gd name="connsiteX3" fmla="*/ 0 w 343229"/>
                    <a:gd name="connsiteY3" fmla="*/ 585551 h 646070"/>
                    <a:gd name="connsiteX4" fmla="*/ 0 w 343229"/>
                    <a:gd name="connsiteY4" fmla="*/ 60521 h 646070"/>
                    <a:gd name="connsiteX5" fmla="*/ 60521 w 343229"/>
                    <a:gd name="connsiteY5" fmla="*/ 0 h 646070"/>
                    <a:gd name="connsiteX6" fmla="*/ 282589 w 343229"/>
                    <a:gd name="connsiteY6" fmla="*/ 0 h 646070"/>
                    <a:gd name="connsiteX7" fmla="*/ 343229 w 343229"/>
                    <a:gd name="connsiteY7" fmla="*/ 60521 h 646070"/>
                    <a:gd name="connsiteX8" fmla="*/ 343229 w 343229"/>
                    <a:gd name="connsiteY8" fmla="*/ 585551 h 6460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3229" h="646070">
                      <a:moveTo>
                        <a:pt x="343229" y="585551"/>
                      </a:moveTo>
                      <a:cubicBezTo>
                        <a:pt x="343229" y="618867"/>
                        <a:pt x="315905" y="646071"/>
                        <a:pt x="282589" y="646071"/>
                      </a:cubicBezTo>
                      <a:lnTo>
                        <a:pt x="60521" y="646071"/>
                      </a:lnTo>
                      <a:cubicBezTo>
                        <a:pt x="27204" y="646071"/>
                        <a:pt x="0" y="618747"/>
                        <a:pt x="0" y="585551"/>
                      </a:cubicBezTo>
                      <a:lnTo>
                        <a:pt x="0" y="60521"/>
                      </a:lnTo>
                      <a:cubicBezTo>
                        <a:pt x="0" y="27324"/>
                        <a:pt x="27204" y="0"/>
                        <a:pt x="60521" y="0"/>
                      </a:cubicBezTo>
                      <a:lnTo>
                        <a:pt x="282589" y="0"/>
                      </a:lnTo>
                      <a:cubicBezTo>
                        <a:pt x="315905" y="0"/>
                        <a:pt x="343229" y="27324"/>
                        <a:pt x="343229" y="60521"/>
                      </a:cubicBezTo>
                      <a:lnTo>
                        <a:pt x="343229" y="585551"/>
                      </a:lnTo>
                      <a:close/>
                    </a:path>
                  </a:pathLst>
                </a:custGeom>
                <a:solidFill>
                  <a:srgbClr val="1F1F1F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75" name="Freeform: Shape 4374">
                  <a:extLst>
                    <a:ext uri="{FF2B5EF4-FFF2-40B4-BE49-F238E27FC236}">
                      <a16:creationId xmlns:a16="http://schemas.microsoft.com/office/drawing/2014/main" id="{78BBDE6C-3665-B9EE-B0A9-F0981F10828F}"/>
                    </a:ext>
                  </a:extLst>
                </p:cNvPr>
                <p:cNvSpPr/>
                <p:nvPr/>
              </p:nvSpPr>
              <p:spPr>
                <a:xfrm>
                  <a:off x="2227302" y="4225158"/>
                  <a:ext cx="272521" cy="434069"/>
                </a:xfrm>
                <a:custGeom>
                  <a:avLst/>
                  <a:gdLst>
                    <a:gd name="connsiteX0" fmla="*/ 0 w 272521"/>
                    <a:gd name="connsiteY0" fmla="*/ 0 h 434069"/>
                    <a:gd name="connsiteX1" fmla="*/ 272522 w 272521"/>
                    <a:gd name="connsiteY1" fmla="*/ 0 h 434069"/>
                    <a:gd name="connsiteX2" fmla="*/ 272522 w 272521"/>
                    <a:gd name="connsiteY2" fmla="*/ 434070 h 434069"/>
                    <a:gd name="connsiteX3" fmla="*/ 0 w 272521"/>
                    <a:gd name="connsiteY3" fmla="*/ 434070 h 434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2521" h="434069">
                      <a:moveTo>
                        <a:pt x="0" y="0"/>
                      </a:moveTo>
                      <a:lnTo>
                        <a:pt x="272522" y="0"/>
                      </a:lnTo>
                      <a:lnTo>
                        <a:pt x="272522" y="434070"/>
                      </a:lnTo>
                      <a:lnTo>
                        <a:pt x="0" y="43407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76" name="Freeform: Shape 4375">
                  <a:extLst>
                    <a:ext uri="{FF2B5EF4-FFF2-40B4-BE49-F238E27FC236}">
                      <a16:creationId xmlns:a16="http://schemas.microsoft.com/office/drawing/2014/main" id="{68712487-C8DB-D015-CACF-848F15618980}"/>
                    </a:ext>
                  </a:extLst>
                </p:cNvPr>
                <p:cNvSpPr/>
                <p:nvPr/>
              </p:nvSpPr>
              <p:spPr>
                <a:xfrm>
                  <a:off x="2311312" y="4174704"/>
                  <a:ext cx="104382" cy="16778"/>
                </a:xfrm>
                <a:custGeom>
                  <a:avLst/>
                  <a:gdLst>
                    <a:gd name="connsiteX0" fmla="*/ 104383 w 104382"/>
                    <a:gd name="connsiteY0" fmla="*/ 8389 h 16778"/>
                    <a:gd name="connsiteX1" fmla="*/ 95994 w 104382"/>
                    <a:gd name="connsiteY1" fmla="*/ 16778 h 16778"/>
                    <a:gd name="connsiteX2" fmla="*/ 8509 w 104382"/>
                    <a:gd name="connsiteY2" fmla="*/ 16778 h 16778"/>
                    <a:gd name="connsiteX3" fmla="*/ 0 w 104382"/>
                    <a:gd name="connsiteY3" fmla="*/ 8389 h 16778"/>
                    <a:gd name="connsiteX4" fmla="*/ 0 w 104382"/>
                    <a:gd name="connsiteY4" fmla="*/ 8389 h 16778"/>
                    <a:gd name="connsiteX5" fmla="*/ 8509 w 104382"/>
                    <a:gd name="connsiteY5" fmla="*/ 0 h 16778"/>
                    <a:gd name="connsiteX6" fmla="*/ 95994 w 104382"/>
                    <a:gd name="connsiteY6" fmla="*/ 0 h 16778"/>
                    <a:gd name="connsiteX7" fmla="*/ 104383 w 104382"/>
                    <a:gd name="connsiteY7" fmla="*/ 8389 h 16778"/>
                    <a:gd name="connsiteX8" fmla="*/ 104383 w 104382"/>
                    <a:gd name="connsiteY8" fmla="*/ 8389 h 16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4382" h="16778">
                      <a:moveTo>
                        <a:pt x="104383" y="8389"/>
                      </a:moveTo>
                      <a:cubicBezTo>
                        <a:pt x="104383" y="13063"/>
                        <a:pt x="100668" y="16778"/>
                        <a:pt x="95994" y="16778"/>
                      </a:cubicBezTo>
                      <a:lnTo>
                        <a:pt x="8509" y="16778"/>
                      </a:lnTo>
                      <a:cubicBezTo>
                        <a:pt x="3835" y="16778"/>
                        <a:pt x="0" y="13063"/>
                        <a:pt x="0" y="8389"/>
                      </a:cubicBezTo>
                      <a:lnTo>
                        <a:pt x="0" y="8389"/>
                      </a:lnTo>
                      <a:cubicBezTo>
                        <a:pt x="0" y="3715"/>
                        <a:pt x="3715" y="0"/>
                        <a:pt x="8509" y="0"/>
                      </a:cubicBezTo>
                      <a:lnTo>
                        <a:pt x="95994" y="0"/>
                      </a:lnTo>
                      <a:cubicBezTo>
                        <a:pt x="100668" y="0"/>
                        <a:pt x="104383" y="3835"/>
                        <a:pt x="104383" y="8389"/>
                      </a:cubicBezTo>
                      <a:lnTo>
                        <a:pt x="104383" y="838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77" name="Freeform: Shape 4376">
                  <a:extLst>
                    <a:ext uri="{FF2B5EF4-FFF2-40B4-BE49-F238E27FC236}">
                      <a16:creationId xmlns:a16="http://schemas.microsoft.com/office/drawing/2014/main" id="{7CF68FCC-D712-3DAE-D603-27074746C20A}"/>
                    </a:ext>
                  </a:extLst>
                </p:cNvPr>
                <p:cNvSpPr/>
                <p:nvPr/>
              </p:nvSpPr>
              <p:spPr>
                <a:xfrm>
                  <a:off x="2330606" y="4687630"/>
                  <a:ext cx="65913" cy="66033"/>
                </a:xfrm>
                <a:custGeom>
                  <a:avLst/>
                  <a:gdLst>
                    <a:gd name="connsiteX0" fmla="*/ 32957 w 65913"/>
                    <a:gd name="connsiteY0" fmla="*/ 66033 h 66033"/>
                    <a:gd name="connsiteX1" fmla="*/ 0 w 65913"/>
                    <a:gd name="connsiteY1" fmla="*/ 33077 h 66033"/>
                    <a:gd name="connsiteX2" fmla="*/ 32957 w 65913"/>
                    <a:gd name="connsiteY2" fmla="*/ 0 h 66033"/>
                    <a:gd name="connsiteX3" fmla="*/ 65913 w 65913"/>
                    <a:gd name="connsiteY3" fmla="*/ 33077 h 66033"/>
                    <a:gd name="connsiteX4" fmla="*/ 32957 w 65913"/>
                    <a:gd name="connsiteY4" fmla="*/ 66033 h 66033"/>
                    <a:gd name="connsiteX5" fmla="*/ 32957 w 65913"/>
                    <a:gd name="connsiteY5" fmla="*/ 10906 h 66033"/>
                    <a:gd name="connsiteX6" fmla="*/ 10786 w 65913"/>
                    <a:gd name="connsiteY6" fmla="*/ 33077 h 66033"/>
                    <a:gd name="connsiteX7" fmla="*/ 32957 w 65913"/>
                    <a:gd name="connsiteY7" fmla="*/ 55248 h 66033"/>
                    <a:gd name="connsiteX8" fmla="*/ 55128 w 65913"/>
                    <a:gd name="connsiteY8" fmla="*/ 33077 h 66033"/>
                    <a:gd name="connsiteX9" fmla="*/ 32957 w 65913"/>
                    <a:gd name="connsiteY9" fmla="*/ 10906 h 660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5913" h="66033">
                      <a:moveTo>
                        <a:pt x="32957" y="66033"/>
                      </a:moveTo>
                      <a:cubicBezTo>
                        <a:pt x="14741" y="66033"/>
                        <a:pt x="0" y="51173"/>
                        <a:pt x="0" y="33077"/>
                      </a:cubicBezTo>
                      <a:cubicBezTo>
                        <a:pt x="0" y="14861"/>
                        <a:pt x="14741" y="0"/>
                        <a:pt x="32957" y="0"/>
                      </a:cubicBezTo>
                      <a:cubicBezTo>
                        <a:pt x="51173" y="0"/>
                        <a:pt x="65913" y="14861"/>
                        <a:pt x="65913" y="33077"/>
                      </a:cubicBezTo>
                      <a:cubicBezTo>
                        <a:pt x="65913" y="51173"/>
                        <a:pt x="51173" y="66033"/>
                        <a:pt x="32957" y="66033"/>
                      </a:cubicBezTo>
                      <a:close/>
                      <a:moveTo>
                        <a:pt x="32957" y="10906"/>
                      </a:moveTo>
                      <a:cubicBezTo>
                        <a:pt x="20733" y="10906"/>
                        <a:pt x="10786" y="20853"/>
                        <a:pt x="10786" y="33077"/>
                      </a:cubicBezTo>
                      <a:cubicBezTo>
                        <a:pt x="10786" y="45301"/>
                        <a:pt x="20733" y="55248"/>
                        <a:pt x="32957" y="55248"/>
                      </a:cubicBezTo>
                      <a:cubicBezTo>
                        <a:pt x="45181" y="55248"/>
                        <a:pt x="55128" y="45301"/>
                        <a:pt x="55128" y="33077"/>
                      </a:cubicBezTo>
                      <a:cubicBezTo>
                        <a:pt x="55128" y="20853"/>
                        <a:pt x="45181" y="10906"/>
                        <a:pt x="32957" y="1090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378" name="Graphic 2">
                <a:extLst>
                  <a:ext uri="{FF2B5EF4-FFF2-40B4-BE49-F238E27FC236}">
                    <a16:creationId xmlns:a16="http://schemas.microsoft.com/office/drawing/2014/main" id="{FA21ADE1-E1FD-659D-84B4-76BFAA582194}"/>
                  </a:ext>
                </a:extLst>
              </p:cNvPr>
              <p:cNvGrpSpPr/>
              <p:nvPr/>
            </p:nvGrpSpPr>
            <p:grpSpPr>
              <a:xfrm>
                <a:off x="2261697" y="4271058"/>
                <a:ext cx="203732" cy="347303"/>
                <a:chOff x="2261697" y="4271058"/>
                <a:chExt cx="203732" cy="347303"/>
              </a:xfrm>
            </p:grpSpPr>
            <p:sp>
              <p:nvSpPr>
                <p:cNvPr id="4379" name="Freeform: Shape 4378">
                  <a:extLst>
                    <a:ext uri="{FF2B5EF4-FFF2-40B4-BE49-F238E27FC236}">
                      <a16:creationId xmlns:a16="http://schemas.microsoft.com/office/drawing/2014/main" id="{376F0870-C381-FB9D-BA6D-4C6AA16BCB0A}"/>
                    </a:ext>
                  </a:extLst>
                </p:cNvPr>
                <p:cNvSpPr/>
                <p:nvPr/>
              </p:nvSpPr>
              <p:spPr>
                <a:xfrm>
                  <a:off x="2324854" y="4540943"/>
                  <a:ext cx="77418" cy="77418"/>
                </a:xfrm>
                <a:custGeom>
                  <a:avLst/>
                  <a:gdLst>
                    <a:gd name="connsiteX0" fmla="*/ 0 w 77418"/>
                    <a:gd name="connsiteY0" fmla="*/ 38709 h 77418"/>
                    <a:gd name="connsiteX1" fmla="*/ 38709 w 77418"/>
                    <a:gd name="connsiteY1" fmla="*/ 77418 h 77418"/>
                    <a:gd name="connsiteX2" fmla="*/ 77418 w 77418"/>
                    <a:gd name="connsiteY2" fmla="*/ 38709 h 77418"/>
                    <a:gd name="connsiteX3" fmla="*/ 38709 w 77418"/>
                    <a:gd name="connsiteY3" fmla="*/ 0 h 77418"/>
                    <a:gd name="connsiteX4" fmla="*/ 0 w 77418"/>
                    <a:gd name="connsiteY4" fmla="*/ 38709 h 77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418" h="77418">
                      <a:moveTo>
                        <a:pt x="0" y="38709"/>
                      </a:moveTo>
                      <a:cubicBezTo>
                        <a:pt x="0" y="60041"/>
                        <a:pt x="17257" y="77418"/>
                        <a:pt x="38709" y="77418"/>
                      </a:cubicBezTo>
                      <a:cubicBezTo>
                        <a:pt x="60041" y="77418"/>
                        <a:pt x="77418" y="60041"/>
                        <a:pt x="77418" y="38709"/>
                      </a:cubicBezTo>
                      <a:cubicBezTo>
                        <a:pt x="77418" y="17377"/>
                        <a:pt x="60041" y="0"/>
                        <a:pt x="38709" y="0"/>
                      </a:cubicBezTo>
                      <a:cubicBezTo>
                        <a:pt x="17377" y="0"/>
                        <a:pt x="0" y="17377"/>
                        <a:pt x="0" y="38709"/>
                      </a:cubicBezTo>
                      <a:close/>
                    </a:path>
                  </a:pathLst>
                </a:custGeom>
                <a:solidFill>
                  <a:srgbClr val="CF2C0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80" name="Freeform: Shape 4379">
                  <a:extLst>
                    <a:ext uri="{FF2B5EF4-FFF2-40B4-BE49-F238E27FC236}">
                      <a16:creationId xmlns:a16="http://schemas.microsoft.com/office/drawing/2014/main" id="{02D3F9C3-70EA-125D-328C-7ACBCBC43888}"/>
                    </a:ext>
                  </a:extLst>
                </p:cNvPr>
                <p:cNvSpPr/>
                <p:nvPr/>
              </p:nvSpPr>
              <p:spPr>
                <a:xfrm>
                  <a:off x="2261697" y="4271058"/>
                  <a:ext cx="203732" cy="259938"/>
                </a:xfrm>
                <a:custGeom>
                  <a:avLst/>
                  <a:gdLst>
                    <a:gd name="connsiteX0" fmla="*/ 0 w 203732"/>
                    <a:gd name="connsiteY0" fmla="*/ 101866 h 259938"/>
                    <a:gd name="connsiteX1" fmla="*/ 101866 w 203732"/>
                    <a:gd name="connsiteY1" fmla="*/ 0 h 259938"/>
                    <a:gd name="connsiteX2" fmla="*/ 203732 w 203732"/>
                    <a:gd name="connsiteY2" fmla="*/ 101866 h 259938"/>
                    <a:gd name="connsiteX3" fmla="*/ 178565 w 203732"/>
                    <a:gd name="connsiteY3" fmla="*/ 168858 h 259938"/>
                    <a:gd name="connsiteX4" fmla="*/ 151121 w 203732"/>
                    <a:gd name="connsiteY4" fmla="*/ 215836 h 259938"/>
                    <a:gd name="connsiteX5" fmla="*/ 151121 w 203732"/>
                    <a:gd name="connsiteY5" fmla="*/ 259938 h 259938"/>
                    <a:gd name="connsiteX6" fmla="*/ 101866 w 203732"/>
                    <a:gd name="connsiteY6" fmla="*/ 259938 h 259938"/>
                    <a:gd name="connsiteX7" fmla="*/ 52611 w 203732"/>
                    <a:gd name="connsiteY7" fmla="*/ 259938 h 259938"/>
                    <a:gd name="connsiteX8" fmla="*/ 52611 w 203732"/>
                    <a:gd name="connsiteY8" fmla="*/ 215836 h 259938"/>
                    <a:gd name="connsiteX9" fmla="*/ 25167 w 203732"/>
                    <a:gd name="connsiteY9" fmla="*/ 168858 h 259938"/>
                    <a:gd name="connsiteX10" fmla="*/ 0 w 203732"/>
                    <a:gd name="connsiteY10" fmla="*/ 101866 h 259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3732" h="259938">
                      <a:moveTo>
                        <a:pt x="0" y="101866"/>
                      </a:moveTo>
                      <a:cubicBezTo>
                        <a:pt x="0" y="45540"/>
                        <a:pt x="45660" y="0"/>
                        <a:pt x="101866" y="0"/>
                      </a:cubicBezTo>
                      <a:cubicBezTo>
                        <a:pt x="158192" y="0"/>
                        <a:pt x="203732" y="45660"/>
                        <a:pt x="203732" y="101866"/>
                      </a:cubicBezTo>
                      <a:cubicBezTo>
                        <a:pt x="203732" y="127512"/>
                        <a:pt x="188752" y="154118"/>
                        <a:pt x="178565" y="168858"/>
                      </a:cubicBezTo>
                      <a:cubicBezTo>
                        <a:pt x="166102" y="187074"/>
                        <a:pt x="151840" y="204931"/>
                        <a:pt x="151121" y="215836"/>
                      </a:cubicBezTo>
                      <a:lnTo>
                        <a:pt x="151121" y="259938"/>
                      </a:lnTo>
                      <a:lnTo>
                        <a:pt x="101866" y="259938"/>
                      </a:lnTo>
                      <a:lnTo>
                        <a:pt x="52611" y="259938"/>
                      </a:lnTo>
                      <a:lnTo>
                        <a:pt x="52611" y="215836"/>
                      </a:lnTo>
                      <a:cubicBezTo>
                        <a:pt x="51892" y="204931"/>
                        <a:pt x="37631" y="187074"/>
                        <a:pt x="25167" y="168858"/>
                      </a:cubicBezTo>
                      <a:cubicBezTo>
                        <a:pt x="14980" y="154237"/>
                        <a:pt x="0" y="127632"/>
                        <a:pt x="0" y="101866"/>
                      </a:cubicBezTo>
                      <a:close/>
                    </a:path>
                  </a:pathLst>
                </a:custGeom>
                <a:solidFill>
                  <a:srgbClr val="FFA929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81" name="Freeform: Shape 4380">
                  <a:extLst>
                    <a:ext uri="{FF2B5EF4-FFF2-40B4-BE49-F238E27FC236}">
                      <a16:creationId xmlns:a16="http://schemas.microsoft.com/office/drawing/2014/main" id="{D5DAF175-3D94-CFDA-82D7-F9D9A69FE9DB}"/>
                    </a:ext>
                  </a:extLst>
                </p:cNvPr>
                <p:cNvSpPr/>
                <p:nvPr/>
              </p:nvSpPr>
              <p:spPr>
                <a:xfrm>
                  <a:off x="2368879" y="4385986"/>
                  <a:ext cx="43505" cy="132187"/>
                </a:xfrm>
                <a:custGeom>
                  <a:avLst/>
                  <a:gdLst>
                    <a:gd name="connsiteX0" fmla="*/ 7028 w 43505"/>
                    <a:gd name="connsiteY0" fmla="*/ 132187 h 132187"/>
                    <a:gd name="connsiteX1" fmla="*/ 7268 w 43505"/>
                    <a:gd name="connsiteY1" fmla="*/ 132187 h 132187"/>
                    <a:gd name="connsiteX2" fmla="*/ 13859 w 43505"/>
                    <a:gd name="connsiteY2" fmla="*/ 125117 h 132187"/>
                    <a:gd name="connsiteX3" fmla="*/ 41423 w 43505"/>
                    <a:gd name="connsiteY3" fmla="*/ 11746 h 132187"/>
                    <a:gd name="connsiteX4" fmla="*/ 41543 w 43505"/>
                    <a:gd name="connsiteY4" fmla="*/ 2038 h 132187"/>
                    <a:gd name="connsiteX5" fmla="*/ 31836 w 43505"/>
                    <a:gd name="connsiteY5" fmla="*/ 1919 h 132187"/>
                    <a:gd name="connsiteX6" fmla="*/ 77 w 43505"/>
                    <a:gd name="connsiteY6" fmla="*/ 125596 h 132187"/>
                    <a:gd name="connsiteX7" fmla="*/ 7028 w 43505"/>
                    <a:gd name="connsiteY7" fmla="*/ 132187 h 1321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3505" h="132187">
                      <a:moveTo>
                        <a:pt x="7028" y="132187"/>
                      </a:moveTo>
                      <a:cubicBezTo>
                        <a:pt x="7148" y="132187"/>
                        <a:pt x="7148" y="132187"/>
                        <a:pt x="7268" y="132187"/>
                      </a:cubicBezTo>
                      <a:cubicBezTo>
                        <a:pt x="10983" y="132068"/>
                        <a:pt x="13979" y="128952"/>
                        <a:pt x="13859" y="125117"/>
                      </a:cubicBezTo>
                      <a:cubicBezTo>
                        <a:pt x="13859" y="124278"/>
                        <a:pt x="11462" y="40867"/>
                        <a:pt x="41423" y="11746"/>
                      </a:cubicBezTo>
                      <a:cubicBezTo>
                        <a:pt x="44179" y="9109"/>
                        <a:pt x="44179" y="4795"/>
                        <a:pt x="41543" y="2038"/>
                      </a:cubicBezTo>
                      <a:cubicBezTo>
                        <a:pt x="38906" y="-598"/>
                        <a:pt x="34592" y="-718"/>
                        <a:pt x="31836" y="1919"/>
                      </a:cubicBezTo>
                      <a:cubicBezTo>
                        <a:pt x="-2439" y="35355"/>
                        <a:pt x="-43" y="121881"/>
                        <a:pt x="77" y="125596"/>
                      </a:cubicBezTo>
                      <a:cubicBezTo>
                        <a:pt x="317" y="129311"/>
                        <a:pt x="3313" y="132187"/>
                        <a:pt x="7028" y="132187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82" name="Freeform: Shape 4381">
                  <a:extLst>
                    <a:ext uri="{FF2B5EF4-FFF2-40B4-BE49-F238E27FC236}">
                      <a16:creationId xmlns:a16="http://schemas.microsoft.com/office/drawing/2014/main" id="{90322C55-CB59-1283-B44F-23DDD3BF876D}"/>
                    </a:ext>
                  </a:extLst>
                </p:cNvPr>
                <p:cNvSpPr/>
                <p:nvPr/>
              </p:nvSpPr>
              <p:spPr>
                <a:xfrm>
                  <a:off x="2314666" y="4385986"/>
                  <a:ext cx="43467" cy="132187"/>
                </a:xfrm>
                <a:custGeom>
                  <a:avLst/>
                  <a:gdLst>
                    <a:gd name="connsiteX0" fmla="*/ 36553 w 43467"/>
                    <a:gd name="connsiteY0" fmla="*/ 132187 h 132187"/>
                    <a:gd name="connsiteX1" fmla="*/ 43384 w 43467"/>
                    <a:gd name="connsiteY1" fmla="*/ 125596 h 132187"/>
                    <a:gd name="connsiteX2" fmla="*/ 11626 w 43467"/>
                    <a:gd name="connsiteY2" fmla="*/ 1919 h 132187"/>
                    <a:gd name="connsiteX3" fmla="*/ 1919 w 43467"/>
                    <a:gd name="connsiteY3" fmla="*/ 2038 h 132187"/>
                    <a:gd name="connsiteX4" fmla="*/ 2038 w 43467"/>
                    <a:gd name="connsiteY4" fmla="*/ 11746 h 132187"/>
                    <a:gd name="connsiteX5" fmla="*/ 29602 w 43467"/>
                    <a:gd name="connsiteY5" fmla="*/ 125117 h 132187"/>
                    <a:gd name="connsiteX6" fmla="*/ 36193 w 43467"/>
                    <a:gd name="connsiteY6" fmla="*/ 132187 h 132187"/>
                    <a:gd name="connsiteX7" fmla="*/ 36553 w 43467"/>
                    <a:gd name="connsiteY7" fmla="*/ 132187 h 1321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3467" h="132187">
                      <a:moveTo>
                        <a:pt x="36553" y="132187"/>
                      </a:moveTo>
                      <a:cubicBezTo>
                        <a:pt x="40268" y="132187"/>
                        <a:pt x="43264" y="129311"/>
                        <a:pt x="43384" y="125596"/>
                      </a:cubicBezTo>
                      <a:cubicBezTo>
                        <a:pt x="43504" y="121881"/>
                        <a:pt x="46021" y="35355"/>
                        <a:pt x="11626" y="1919"/>
                      </a:cubicBezTo>
                      <a:cubicBezTo>
                        <a:pt x="8989" y="-718"/>
                        <a:pt x="4555" y="-598"/>
                        <a:pt x="1919" y="2038"/>
                      </a:cubicBezTo>
                      <a:cubicBezTo>
                        <a:pt x="-718" y="4795"/>
                        <a:pt x="-598" y="9109"/>
                        <a:pt x="2038" y="11746"/>
                      </a:cubicBezTo>
                      <a:cubicBezTo>
                        <a:pt x="32119" y="40987"/>
                        <a:pt x="29722" y="124398"/>
                        <a:pt x="29602" y="125117"/>
                      </a:cubicBezTo>
                      <a:cubicBezTo>
                        <a:pt x="29482" y="128832"/>
                        <a:pt x="32478" y="132068"/>
                        <a:pt x="36193" y="132187"/>
                      </a:cubicBezTo>
                      <a:cubicBezTo>
                        <a:pt x="36433" y="132187"/>
                        <a:pt x="36433" y="132187"/>
                        <a:pt x="36553" y="132187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83" name="Freeform: Shape 4382">
                  <a:extLst>
                    <a:ext uri="{FF2B5EF4-FFF2-40B4-BE49-F238E27FC236}">
                      <a16:creationId xmlns:a16="http://schemas.microsoft.com/office/drawing/2014/main" id="{85602CDF-F6F3-2213-625C-0B68FB5CFA16}"/>
                    </a:ext>
                  </a:extLst>
                </p:cNvPr>
                <p:cNvSpPr/>
                <p:nvPr/>
              </p:nvSpPr>
              <p:spPr>
                <a:xfrm>
                  <a:off x="2301964" y="4503792"/>
                  <a:ext cx="123317" cy="28043"/>
                </a:xfrm>
                <a:custGeom>
                  <a:avLst/>
                  <a:gdLst>
                    <a:gd name="connsiteX0" fmla="*/ 0 w 123317"/>
                    <a:gd name="connsiteY0" fmla="*/ 14022 h 28043"/>
                    <a:gd name="connsiteX1" fmla="*/ 18695 w 123317"/>
                    <a:gd name="connsiteY1" fmla="*/ 28043 h 28043"/>
                    <a:gd name="connsiteX2" fmla="*/ 104623 w 123317"/>
                    <a:gd name="connsiteY2" fmla="*/ 28043 h 28043"/>
                    <a:gd name="connsiteX3" fmla="*/ 123318 w 123317"/>
                    <a:gd name="connsiteY3" fmla="*/ 14022 h 28043"/>
                    <a:gd name="connsiteX4" fmla="*/ 123318 w 123317"/>
                    <a:gd name="connsiteY4" fmla="*/ 14022 h 28043"/>
                    <a:gd name="connsiteX5" fmla="*/ 104623 w 123317"/>
                    <a:gd name="connsiteY5" fmla="*/ 0 h 28043"/>
                    <a:gd name="connsiteX6" fmla="*/ 18695 w 123317"/>
                    <a:gd name="connsiteY6" fmla="*/ 0 h 28043"/>
                    <a:gd name="connsiteX7" fmla="*/ 0 w 123317"/>
                    <a:gd name="connsiteY7" fmla="*/ 14022 h 28043"/>
                    <a:gd name="connsiteX8" fmla="*/ 0 w 123317"/>
                    <a:gd name="connsiteY8" fmla="*/ 14022 h 2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3317" h="28043">
                      <a:moveTo>
                        <a:pt x="0" y="14022"/>
                      </a:moveTo>
                      <a:cubicBezTo>
                        <a:pt x="0" y="21811"/>
                        <a:pt x="8389" y="28043"/>
                        <a:pt x="18695" y="28043"/>
                      </a:cubicBezTo>
                      <a:lnTo>
                        <a:pt x="104623" y="28043"/>
                      </a:lnTo>
                      <a:cubicBezTo>
                        <a:pt x="114929" y="28043"/>
                        <a:pt x="123318" y="21811"/>
                        <a:pt x="123318" y="14022"/>
                      </a:cubicBezTo>
                      <a:lnTo>
                        <a:pt x="123318" y="14022"/>
                      </a:lnTo>
                      <a:cubicBezTo>
                        <a:pt x="123318" y="6232"/>
                        <a:pt x="114929" y="0"/>
                        <a:pt x="104623" y="0"/>
                      </a:cubicBezTo>
                      <a:lnTo>
                        <a:pt x="18695" y="0"/>
                      </a:lnTo>
                      <a:cubicBezTo>
                        <a:pt x="8269" y="0"/>
                        <a:pt x="0" y="6232"/>
                        <a:pt x="0" y="14022"/>
                      </a:cubicBezTo>
                      <a:lnTo>
                        <a:pt x="0" y="14022"/>
                      </a:lnTo>
                      <a:close/>
                    </a:path>
                  </a:pathLst>
                </a:custGeom>
                <a:solidFill>
                  <a:srgbClr val="3CB09D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84" name="Freeform: Shape 4383">
                  <a:extLst>
                    <a:ext uri="{FF2B5EF4-FFF2-40B4-BE49-F238E27FC236}">
                      <a16:creationId xmlns:a16="http://schemas.microsoft.com/office/drawing/2014/main" id="{D0214D10-1645-F7BF-D70D-331098ED954E}"/>
                    </a:ext>
                  </a:extLst>
                </p:cNvPr>
                <p:cNvSpPr/>
                <p:nvPr/>
              </p:nvSpPr>
              <p:spPr>
                <a:xfrm>
                  <a:off x="2301964" y="4530875"/>
                  <a:ext cx="123317" cy="28044"/>
                </a:xfrm>
                <a:custGeom>
                  <a:avLst/>
                  <a:gdLst>
                    <a:gd name="connsiteX0" fmla="*/ 0 w 123317"/>
                    <a:gd name="connsiteY0" fmla="*/ 14023 h 28044"/>
                    <a:gd name="connsiteX1" fmla="*/ 18695 w 123317"/>
                    <a:gd name="connsiteY1" fmla="*/ 28045 h 28044"/>
                    <a:gd name="connsiteX2" fmla="*/ 104623 w 123317"/>
                    <a:gd name="connsiteY2" fmla="*/ 28045 h 28044"/>
                    <a:gd name="connsiteX3" fmla="*/ 123318 w 123317"/>
                    <a:gd name="connsiteY3" fmla="*/ 14023 h 28044"/>
                    <a:gd name="connsiteX4" fmla="*/ 123318 w 123317"/>
                    <a:gd name="connsiteY4" fmla="*/ 14023 h 28044"/>
                    <a:gd name="connsiteX5" fmla="*/ 104623 w 123317"/>
                    <a:gd name="connsiteY5" fmla="*/ 2 h 28044"/>
                    <a:gd name="connsiteX6" fmla="*/ 18695 w 123317"/>
                    <a:gd name="connsiteY6" fmla="*/ 2 h 28044"/>
                    <a:gd name="connsiteX7" fmla="*/ 0 w 123317"/>
                    <a:gd name="connsiteY7" fmla="*/ 14023 h 28044"/>
                    <a:gd name="connsiteX8" fmla="*/ 0 w 123317"/>
                    <a:gd name="connsiteY8" fmla="*/ 14023 h 28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3317" h="28044">
                      <a:moveTo>
                        <a:pt x="0" y="14023"/>
                      </a:moveTo>
                      <a:cubicBezTo>
                        <a:pt x="0" y="21813"/>
                        <a:pt x="8389" y="28045"/>
                        <a:pt x="18695" y="28045"/>
                      </a:cubicBezTo>
                      <a:lnTo>
                        <a:pt x="104623" y="28045"/>
                      </a:lnTo>
                      <a:cubicBezTo>
                        <a:pt x="114929" y="28045"/>
                        <a:pt x="123318" y="21693"/>
                        <a:pt x="123318" y="14023"/>
                      </a:cubicBezTo>
                      <a:lnTo>
                        <a:pt x="123318" y="14023"/>
                      </a:lnTo>
                      <a:cubicBezTo>
                        <a:pt x="123318" y="6234"/>
                        <a:pt x="114929" y="2"/>
                        <a:pt x="104623" y="2"/>
                      </a:cubicBezTo>
                      <a:lnTo>
                        <a:pt x="18695" y="2"/>
                      </a:lnTo>
                      <a:cubicBezTo>
                        <a:pt x="8269" y="-118"/>
                        <a:pt x="0" y="6234"/>
                        <a:pt x="0" y="14023"/>
                      </a:cubicBezTo>
                      <a:lnTo>
                        <a:pt x="0" y="14023"/>
                      </a:lnTo>
                      <a:close/>
                    </a:path>
                  </a:pathLst>
                </a:custGeom>
                <a:solidFill>
                  <a:srgbClr val="3CB09D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85" name="Freeform: Shape 4384">
                  <a:extLst>
                    <a:ext uri="{FF2B5EF4-FFF2-40B4-BE49-F238E27FC236}">
                      <a16:creationId xmlns:a16="http://schemas.microsoft.com/office/drawing/2014/main" id="{1EC59359-436A-B3FB-5C78-6F000743BE95}"/>
                    </a:ext>
                  </a:extLst>
                </p:cNvPr>
                <p:cNvSpPr/>
                <p:nvPr/>
              </p:nvSpPr>
              <p:spPr>
                <a:xfrm>
                  <a:off x="2301964" y="4557841"/>
                  <a:ext cx="123317" cy="28043"/>
                </a:xfrm>
                <a:custGeom>
                  <a:avLst/>
                  <a:gdLst>
                    <a:gd name="connsiteX0" fmla="*/ 0 w 123317"/>
                    <a:gd name="connsiteY0" fmla="*/ 14022 h 28043"/>
                    <a:gd name="connsiteX1" fmla="*/ 18695 w 123317"/>
                    <a:gd name="connsiteY1" fmla="*/ 28043 h 28043"/>
                    <a:gd name="connsiteX2" fmla="*/ 104623 w 123317"/>
                    <a:gd name="connsiteY2" fmla="*/ 28043 h 28043"/>
                    <a:gd name="connsiteX3" fmla="*/ 123318 w 123317"/>
                    <a:gd name="connsiteY3" fmla="*/ 14022 h 28043"/>
                    <a:gd name="connsiteX4" fmla="*/ 123318 w 123317"/>
                    <a:gd name="connsiteY4" fmla="*/ 14022 h 28043"/>
                    <a:gd name="connsiteX5" fmla="*/ 104623 w 123317"/>
                    <a:gd name="connsiteY5" fmla="*/ 0 h 28043"/>
                    <a:gd name="connsiteX6" fmla="*/ 18695 w 123317"/>
                    <a:gd name="connsiteY6" fmla="*/ 0 h 28043"/>
                    <a:gd name="connsiteX7" fmla="*/ 0 w 123317"/>
                    <a:gd name="connsiteY7" fmla="*/ 14022 h 28043"/>
                    <a:gd name="connsiteX8" fmla="*/ 0 w 123317"/>
                    <a:gd name="connsiteY8" fmla="*/ 14022 h 2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3317" h="28043">
                      <a:moveTo>
                        <a:pt x="0" y="14022"/>
                      </a:moveTo>
                      <a:cubicBezTo>
                        <a:pt x="0" y="21811"/>
                        <a:pt x="8389" y="28043"/>
                        <a:pt x="18695" y="28043"/>
                      </a:cubicBezTo>
                      <a:lnTo>
                        <a:pt x="104623" y="28043"/>
                      </a:lnTo>
                      <a:cubicBezTo>
                        <a:pt x="114929" y="28043"/>
                        <a:pt x="123318" y="21691"/>
                        <a:pt x="123318" y="14022"/>
                      </a:cubicBezTo>
                      <a:lnTo>
                        <a:pt x="123318" y="14022"/>
                      </a:lnTo>
                      <a:cubicBezTo>
                        <a:pt x="123318" y="6232"/>
                        <a:pt x="114929" y="0"/>
                        <a:pt x="104623" y="0"/>
                      </a:cubicBezTo>
                      <a:lnTo>
                        <a:pt x="18695" y="0"/>
                      </a:lnTo>
                      <a:cubicBezTo>
                        <a:pt x="8269" y="0"/>
                        <a:pt x="0" y="6232"/>
                        <a:pt x="0" y="14022"/>
                      </a:cubicBezTo>
                      <a:lnTo>
                        <a:pt x="0" y="14022"/>
                      </a:lnTo>
                      <a:close/>
                    </a:path>
                  </a:pathLst>
                </a:custGeom>
                <a:solidFill>
                  <a:srgbClr val="3CB09D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86" name="Freeform: Shape 4385">
                  <a:extLst>
                    <a:ext uri="{FF2B5EF4-FFF2-40B4-BE49-F238E27FC236}">
                      <a16:creationId xmlns:a16="http://schemas.microsoft.com/office/drawing/2014/main" id="{2B7C4528-C942-F2F8-9E9A-78BA58615B8B}"/>
                    </a:ext>
                  </a:extLst>
                </p:cNvPr>
                <p:cNvSpPr/>
                <p:nvPr/>
              </p:nvSpPr>
              <p:spPr>
                <a:xfrm>
                  <a:off x="2391846" y="4375800"/>
                  <a:ext cx="25166" cy="25167"/>
                </a:xfrm>
                <a:custGeom>
                  <a:avLst/>
                  <a:gdLst>
                    <a:gd name="connsiteX0" fmla="*/ 0 w 25166"/>
                    <a:gd name="connsiteY0" fmla="*/ 12584 h 25167"/>
                    <a:gd name="connsiteX1" fmla="*/ 12584 w 25166"/>
                    <a:gd name="connsiteY1" fmla="*/ 25167 h 25167"/>
                    <a:gd name="connsiteX2" fmla="*/ 25167 w 25166"/>
                    <a:gd name="connsiteY2" fmla="*/ 12584 h 25167"/>
                    <a:gd name="connsiteX3" fmla="*/ 12584 w 25166"/>
                    <a:gd name="connsiteY3" fmla="*/ 0 h 25167"/>
                    <a:gd name="connsiteX4" fmla="*/ 0 w 25166"/>
                    <a:gd name="connsiteY4" fmla="*/ 12584 h 25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166" h="25167">
                      <a:moveTo>
                        <a:pt x="0" y="12584"/>
                      </a:moveTo>
                      <a:cubicBezTo>
                        <a:pt x="0" y="19534"/>
                        <a:pt x="5633" y="25167"/>
                        <a:pt x="12584" y="25167"/>
                      </a:cubicBezTo>
                      <a:cubicBezTo>
                        <a:pt x="19534" y="25167"/>
                        <a:pt x="25167" y="19534"/>
                        <a:pt x="25167" y="12584"/>
                      </a:cubicBezTo>
                      <a:cubicBezTo>
                        <a:pt x="25167" y="5633"/>
                        <a:pt x="19534" y="0"/>
                        <a:pt x="12584" y="0"/>
                      </a:cubicBezTo>
                      <a:cubicBezTo>
                        <a:pt x="5633" y="0"/>
                        <a:pt x="0" y="5633"/>
                        <a:pt x="0" y="12584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87" name="Freeform: Shape 4386">
                  <a:extLst>
                    <a:ext uri="{FF2B5EF4-FFF2-40B4-BE49-F238E27FC236}">
                      <a16:creationId xmlns:a16="http://schemas.microsoft.com/office/drawing/2014/main" id="{2C62BCBF-5514-54EE-888D-5B92EDF55EC3}"/>
                    </a:ext>
                  </a:extLst>
                </p:cNvPr>
                <p:cNvSpPr/>
                <p:nvPr/>
              </p:nvSpPr>
              <p:spPr>
                <a:xfrm>
                  <a:off x="2310113" y="4375800"/>
                  <a:ext cx="25166" cy="25167"/>
                </a:xfrm>
                <a:custGeom>
                  <a:avLst/>
                  <a:gdLst>
                    <a:gd name="connsiteX0" fmla="*/ 25167 w 25166"/>
                    <a:gd name="connsiteY0" fmla="*/ 12584 h 25167"/>
                    <a:gd name="connsiteX1" fmla="*/ 12584 w 25166"/>
                    <a:gd name="connsiteY1" fmla="*/ 25167 h 25167"/>
                    <a:gd name="connsiteX2" fmla="*/ 0 w 25166"/>
                    <a:gd name="connsiteY2" fmla="*/ 12584 h 25167"/>
                    <a:gd name="connsiteX3" fmla="*/ 12584 w 25166"/>
                    <a:gd name="connsiteY3" fmla="*/ 0 h 25167"/>
                    <a:gd name="connsiteX4" fmla="*/ 25167 w 25166"/>
                    <a:gd name="connsiteY4" fmla="*/ 12584 h 25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166" h="25167">
                      <a:moveTo>
                        <a:pt x="25167" y="12584"/>
                      </a:moveTo>
                      <a:cubicBezTo>
                        <a:pt x="25167" y="19534"/>
                        <a:pt x="19534" y="25167"/>
                        <a:pt x="12584" y="25167"/>
                      </a:cubicBezTo>
                      <a:cubicBezTo>
                        <a:pt x="5633" y="25167"/>
                        <a:pt x="0" y="19534"/>
                        <a:pt x="0" y="12584"/>
                      </a:cubicBezTo>
                      <a:cubicBezTo>
                        <a:pt x="0" y="5633"/>
                        <a:pt x="5633" y="0"/>
                        <a:pt x="12584" y="0"/>
                      </a:cubicBezTo>
                      <a:cubicBezTo>
                        <a:pt x="19534" y="0"/>
                        <a:pt x="25167" y="5633"/>
                        <a:pt x="25167" y="12584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4388" name="Graphic 2">
            <a:extLst>
              <a:ext uri="{FF2B5EF4-FFF2-40B4-BE49-F238E27FC236}">
                <a16:creationId xmlns:a16="http://schemas.microsoft.com/office/drawing/2014/main" id="{ADB28C0D-DED0-1FED-48A3-0BE8DB0FAD9C}"/>
              </a:ext>
            </a:extLst>
          </p:cNvPr>
          <p:cNvGrpSpPr/>
          <p:nvPr/>
        </p:nvGrpSpPr>
        <p:grpSpPr>
          <a:xfrm>
            <a:off x="4758257" y="4188726"/>
            <a:ext cx="866341" cy="667882"/>
            <a:chOff x="4758257" y="4188726"/>
            <a:chExt cx="866341" cy="667882"/>
          </a:xfrm>
        </p:grpSpPr>
        <p:grpSp>
          <p:nvGrpSpPr>
            <p:cNvPr id="4389" name="Graphic 2">
              <a:extLst>
                <a:ext uri="{FF2B5EF4-FFF2-40B4-BE49-F238E27FC236}">
                  <a16:creationId xmlns:a16="http://schemas.microsoft.com/office/drawing/2014/main" id="{F33EB26B-1126-D376-5EF1-DAB0624909F1}"/>
                </a:ext>
              </a:extLst>
            </p:cNvPr>
            <p:cNvGrpSpPr/>
            <p:nvPr/>
          </p:nvGrpSpPr>
          <p:grpSpPr>
            <a:xfrm>
              <a:off x="4758257" y="4188726"/>
              <a:ext cx="751052" cy="516161"/>
              <a:chOff x="4758257" y="4188726"/>
              <a:chExt cx="751052" cy="516161"/>
            </a:xfrm>
          </p:grpSpPr>
          <p:sp>
            <p:nvSpPr>
              <p:cNvPr id="4390" name="Freeform: Shape 4389">
                <a:extLst>
                  <a:ext uri="{FF2B5EF4-FFF2-40B4-BE49-F238E27FC236}">
                    <a16:creationId xmlns:a16="http://schemas.microsoft.com/office/drawing/2014/main" id="{6764DEB3-0892-2499-8420-022E1FAD9358}"/>
                  </a:ext>
                </a:extLst>
              </p:cNvPr>
              <p:cNvSpPr/>
              <p:nvPr/>
            </p:nvSpPr>
            <p:spPr>
              <a:xfrm>
                <a:off x="4758257" y="4188726"/>
                <a:ext cx="751052" cy="516161"/>
              </a:xfrm>
              <a:custGeom>
                <a:avLst/>
                <a:gdLst>
                  <a:gd name="connsiteX0" fmla="*/ 751053 w 751052"/>
                  <a:gd name="connsiteY0" fmla="*/ 466547 h 516161"/>
                  <a:gd name="connsiteX1" fmla="*/ 701438 w 751052"/>
                  <a:gd name="connsiteY1" fmla="*/ 516162 h 516161"/>
                  <a:gd name="connsiteX2" fmla="*/ 49615 w 751052"/>
                  <a:gd name="connsiteY2" fmla="*/ 516162 h 516161"/>
                  <a:gd name="connsiteX3" fmla="*/ 0 w 751052"/>
                  <a:gd name="connsiteY3" fmla="*/ 466547 h 516161"/>
                  <a:gd name="connsiteX4" fmla="*/ 0 w 751052"/>
                  <a:gd name="connsiteY4" fmla="*/ 49615 h 516161"/>
                  <a:gd name="connsiteX5" fmla="*/ 49615 w 751052"/>
                  <a:gd name="connsiteY5" fmla="*/ 0 h 516161"/>
                  <a:gd name="connsiteX6" fmla="*/ 701438 w 751052"/>
                  <a:gd name="connsiteY6" fmla="*/ 0 h 516161"/>
                  <a:gd name="connsiteX7" fmla="*/ 751053 w 751052"/>
                  <a:gd name="connsiteY7" fmla="*/ 49615 h 516161"/>
                  <a:gd name="connsiteX8" fmla="*/ 751053 w 751052"/>
                  <a:gd name="connsiteY8" fmla="*/ 466547 h 516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51052" h="516161">
                    <a:moveTo>
                      <a:pt x="751053" y="466547"/>
                    </a:moveTo>
                    <a:cubicBezTo>
                      <a:pt x="751053" y="493871"/>
                      <a:pt x="728762" y="516162"/>
                      <a:pt x="701438" y="516162"/>
                    </a:cubicBezTo>
                    <a:lnTo>
                      <a:pt x="49615" y="516162"/>
                    </a:lnTo>
                    <a:cubicBezTo>
                      <a:pt x="22291" y="516162"/>
                      <a:pt x="0" y="493871"/>
                      <a:pt x="0" y="466547"/>
                    </a:cubicBezTo>
                    <a:lnTo>
                      <a:pt x="0" y="49615"/>
                    </a:lnTo>
                    <a:cubicBezTo>
                      <a:pt x="0" y="22291"/>
                      <a:pt x="22291" y="0"/>
                      <a:pt x="49615" y="0"/>
                    </a:cubicBezTo>
                    <a:lnTo>
                      <a:pt x="701438" y="0"/>
                    </a:lnTo>
                    <a:cubicBezTo>
                      <a:pt x="728762" y="0"/>
                      <a:pt x="751053" y="22291"/>
                      <a:pt x="751053" y="49615"/>
                    </a:cubicBezTo>
                    <a:lnTo>
                      <a:pt x="751053" y="466547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91" name="Freeform: Shape 4390">
                <a:extLst>
                  <a:ext uri="{FF2B5EF4-FFF2-40B4-BE49-F238E27FC236}">
                    <a16:creationId xmlns:a16="http://schemas.microsoft.com/office/drawing/2014/main" id="{C7EB7115-5440-A89B-A0F0-B3C587E009B3}"/>
                  </a:ext>
                </a:extLst>
              </p:cNvPr>
              <p:cNvSpPr/>
              <p:nvPr/>
            </p:nvSpPr>
            <p:spPr>
              <a:xfrm>
                <a:off x="4793131" y="4218567"/>
                <a:ext cx="681424" cy="456360"/>
              </a:xfrm>
              <a:custGeom>
                <a:avLst/>
                <a:gdLst>
                  <a:gd name="connsiteX0" fmla="*/ 28523 w 681424"/>
                  <a:gd name="connsiteY0" fmla="*/ 456360 h 456360"/>
                  <a:gd name="connsiteX1" fmla="*/ 0 w 681424"/>
                  <a:gd name="connsiteY1" fmla="*/ 427838 h 456360"/>
                  <a:gd name="connsiteX2" fmla="*/ 0 w 681424"/>
                  <a:gd name="connsiteY2" fmla="*/ 28523 h 456360"/>
                  <a:gd name="connsiteX3" fmla="*/ 28523 w 681424"/>
                  <a:gd name="connsiteY3" fmla="*/ 0 h 456360"/>
                  <a:gd name="connsiteX4" fmla="*/ 652902 w 681424"/>
                  <a:gd name="connsiteY4" fmla="*/ 0 h 456360"/>
                  <a:gd name="connsiteX5" fmla="*/ 681425 w 681424"/>
                  <a:gd name="connsiteY5" fmla="*/ 28523 h 456360"/>
                  <a:gd name="connsiteX6" fmla="*/ 681425 w 681424"/>
                  <a:gd name="connsiteY6" fmla="*/ 427838 h 456360"/>
                  <a:gd name="connsiteX7" fmla="*/ 652902 w 681424"/>
                  <a:gd name="connsiteY7" fmla="*/ 456360 h 456360"/>
                  <a:gd name="connsiteX8" fmla="*/ 28523 w 681424"/>
                  <a:gd name="connsiteY8" fmla="*/ 456360 h 456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1424" h="456360">
                    <a:moveTo>
                      <a:pt x="28523" y="456360"/>
                    </a:moveTo>
                    <a:cubicBezTo>
                      <a:pt x="12823" y="456360"/>
                      <a:pt x="0" y="443537"/>
                      <a:pt x="0" y="427838"/>
                    </a:cubicBezTo>
                    <a:lnTo>
                      <a:pt x="0" y="28523"/>
                    </a:lnTo>
                    <a:cubicBezTo>
                      <a:pt x="0" y="12823"/>
                      <a:pt x="12823" y="0"/>
                      <a:pt x="28523" y="0"/>
                    </a:cubicBezTo>
                    <a:lnTo>
                      <a:pt x="652902" y="0"/>
                    </a:lnTo>
                    <a:cubicBezTo>
                      <a:pt x="668601" y="0"/>
                      <a:pt x="681425" y="12823"/>
                      <a:pt x="681425" y="28523"/>
                    </a:cubicBezTo>
                    <a:lnTo>
                      <a:pt x="681425" y="427838"/>
                    </a:lnTo>
                    <a:cubicBezTo>
                      <a:pt x="681425" y="443537"/>
                      <a:pt x="668601" y="456360"/>
                      <a:pt x="652902" y="456360"/>
                    </a:cubicBezTo>
                    <a:lnTo>
                      <a:pt x="28523" y="456360"/>
                    </a:lnTo>
                    <a:close/>
                  </a:path>
                </a:pathLst>
              </a:custGeom>
              <a:solidFill>
                <a:srgbClr val="C1D4E0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4392" name="Graphic 2">
                <a:extLst>
                  <a:ext uri="{FF2B5EF4-FFF2-40B4-BE49-F238E27FC236}">
                    <a16:creationId xmlns:a16="http://schemas.microsoft.com/office/drawing/2014/main" id="{904D2FC7-78E0-8FEC-6FA7-D879E0FFDAEE}"/>
                  </a:ext>
                </a:extLst>
              </p:cNvPr>
              <p:cNvGrpSpPr/>
              <p:nvPr/>
            </p:nvGrpSpPr>
            <p:grpSpPr>
              <a:xfrm>
                <a:off x="4810628" y="4261470"/>
                <a:ext cx="370792" cy="370792"/>
                <a:chOff x="4810628" y="4261470"/>
                <a:chExt cx="370792" cy="370792"/>
              </a:xfrm>
            </p:grpSpPr>
            <p:sp>
              <p:nvSpPr>
                <p:cNvPr id="4393" name="Freeform: Shape 4392">
                  <a:extLst>
                    <a:ext uri="{FF2B5EF4-FFF2-40B4-BE49-F238E27FC236}">
                      <a16:creationId xmlns:a16="http://schemas.microsoft.com/office/drawing/2014/main" id="{6C1F8CA5-9D4F-DC88-3BAB-8C3C9351C5A7}"/>
                    </a:ext>
                  </a:extLst>
                </p:cNvPr>
                <p:cNvSpPr/>
                <p:nvPr/>
              </p:nvSpPr>
              <p:spPr>
                <a:xfrm>
                  <a:off x="4810628" y="4261470"/>
                  <a:ext cx="370792" cy="370792"/>
                </a:xfrm>
                <a:custGeom>
                  <a:avLst/>
                  <a:gdLst>
                    <a:gd name="connsiteX0" fmla="*/ 370793 w 370792"/>
                    <a:gd name="connsiteY0" fmla="*/ 185397 h 370792"/>
                    <a:gd name="connsiteX1" fmla="*/ 185396 w 370792"/>
                    <a:gd name="connsiteY1" fmla="*/ 370793 h 370792"/>
                    <a:gd name="connsiteX2" fmla="*/ 0 w 370792"/>
                    <a:gd name="connsiteY2" fmla="*/ 185397 h 370792"/>
                    <a:gd name="connsiteX3" fmla="*/ 185396 w 370792"/>
                    <a:gd name="connsiteY3" fmla="*/ 0 h 370792"/>
                    <a:gd name="connsiteX4" fmla="*/ 370793 w 370792"/>
                    <a:gd name="connsiteY4" fmla="*/ 185397 h 370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0792" h="370792">
                      <a:moveTo>
                        <a:pt x="370793" y="185397"/>
                      </a:moveTo>
                      <a:cubicBezTo>
                        <a:pt x="370793" y="287742"/>
                        <a:pt x="287742" y="370793"/>
                        <a:pt x="185396" y="370793"/>
                      </a:cubicBezTo>
                      <a:cubicBezTo>
                        <a:pt x="83051" y="370793"/>
                        <a:pt x="0" y="287742"/>
                        <a:pt x="0" y="185397"/>
                      </a:cubicBezTo>
                      <a:cubicBezTo>
                        <a:pt x="0" y="83051"/>
                        <a:pt x="83051" y="0"/>
                        <a:pt x="185396" y="0"/>
                      </a:cubicBezTo>
                      <a:cubicBezTo>
                        <a:pt x="287862" y="-120"/>
                        <a:pt x="370793" y="82931"/>
                        <a:pt x="370793" y="1853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4394" name="Graphic 2">
                  <a:extLst>
                    <a:ext uri="{FF2B5EF4-FFF2-40B4-BE49-F238E27FC236}">
                      <a16:creationId xmlns:a16="http://schemas.microsoft.com/office/drawing/2014/main" id="{A92D0ED9-19D6-4DDB-5E0E-E2D1D15A0F07}"/>
                    </a:ext>
                  </a:extLst>
                </p:cNvPr>
                <p:cNvGrpSpPr/>
                <p:nvPr/>
              </p:nvGrpSpPr>
              <p:grpSpPr>
                <a:xfrm>
                  <a:off x="4834790" y="4285393"/>
                  <a:ext cx="322587" cy="322587"/>
                  <a:chOff x="4834790" y="4285393"/>
                  <a:chExt cx="322587" cy="322587"/>
                </a:xfrm>
              </p:grpSpPr>
              <p:grpSp>
                <p:nvGrpSpPr>
                  <p:cNvPr id="4395" name="Graphic 2">
                    <a:extLst>
                      <a:ext uri="{FF2B5EF4-FFF2-40B4-BE49-F238E27FC236}">
                        <a16:creationId xmlns:a16="http://schemas.microsoft.com/office/drawing/2014/main" id="{804BC75A-83D7-68A9-4E87-41D735EDDCA7}"/>
                      </a:ext>
                    </a:extLst>
                  </p:cNvPr>
                  <p:cNvGrpSpPr/>
                  <p:nvPr/>
                </p:nvGrpSpPr>
                <p:grpSpPr>
                  <a:xfrm>
                    <a:off x="4834790" y="4285393"/>
                    <a:ext cx="322587" cy="322587"/>
                    <a:chOff x="4834790" y="4285393"/>
                    <a:chExt cx="322587" cy="322587"/>
                  </a:xfrm>
                  <a:solidFill>
                    <a:srgbClr val="3CB09D"/>
                  </a:solidFill>
                </p:grpSpPr>
                <p:sp>
                  <p:nvSpPr>
                    <p:cNvPr id="4396" name="Freeform: Shape 4395">
                      <a:extLst>
                        <a:ext uri="{FF2B5EF4-FFF2-40B4-BE49-F238E27FC236}">
                          <a16:creationId xmlns:a16="http://schemas.microsoft.com/office/drawing/2014/main" id="{BD7F2118-FA7E-0980-DA80-E4E7F0A7C0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38941" y="4285393"/>
                      <a:ext cx="59149" cy="161643"/>
                    </a:xfrm>
                    <a:custGeom>
                      <a:avLst/>
                      <a:gdLst>
                        <a:gd name="connsiteX0" fmla="*/ 42822 w 59149"/>
                        <a:gd name="connsiteY0" fmla="*/ 64161 h 161643"/>
                        <a:gd name="connsiteX1" fmla="*/ 41743 w 59149"/>
                        <a:gd name="connsiteY1" fmla="*/ 122645 h 161643"/>
                        <a:gd name="connsiteX2" fmla="*/ 57203 w 59149"/>
                        <a:gd name="connsiteY2" fmla="*/ 161354 h 161643"/>
                        <a:gd name="connsiteX3" fmla="*/ 19333 w 59149"/>
                        <a:gd name="connsiteY3" fmla="*/ 133790 h 161643"/>
                        <a:gd name="connsiteX4" fmla="*/ 2315 w 59149"/>
                        <a:gd name="connsiteY4" fmla="*/ 54095 h 161643"/>
                        <a:gd name="connsiteX5" fmla="*/ 57203 w 59149"/>
                        <a:gd name="connsiteY5" fmla="*/ 5079 h 161643"/>
                        <a:gd name="connsiteX6" fmla="*/ 42822 w 59149"/>
                        <a:gd name="connsiteY6" fmla="*/ 64161 h 1616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9149" h="161643">
                          <a:moveTo>
                            <a:pt x="42822" y="64161"/>
                          </a:moveTo>
                          <a:cubicBezTo>
                            <a:pt x="38627" y="79022"/>
                            <a:pt x="35990" y="102631"/>
                            <a:pt x="41743" y="122645"/>
                          </a:cubicBezTo>
                          <a:cubicBezTo>
                            <a:pt x="46297" y="142778"/>
                            <a:pt x="59120" y="159316"/>
                            <a:pt x="57203" y="161354"/>
                          </a:cubicBezTo>
                          <a:cubicBezTo>
                            <a:pt x="56843" y="163271"/>
                            <a:pt x="34432" y="155841"/>
                            <a:pt x="19333" y="133790"/>
                          </a:cubicBezTo>
                          <a:cubicBezTo>
                            <a:pt x="3393" y="113057"/>
                            <a:pt x="-4157" y="86932"/>
                            <a:pt x="2315" y="54095"/>
                          </a:cubicBezTo>
                          <a:cubicBezTo>
                            <a:pt x="14179" y="-6426"/>
                            <a:pt x="52409" y="-4508"/>
                            <a:pt x="57203" y="5079"/>
                          </a:cubicBezTo>
                          <a:cubicBezTo>
                            <a:pt x="64273" y="15026"/>
                            <a:pt x="50372" y="33841"/>
                            <a:pt x="42822" y="64161"/>
                          </a:cubicBezTo>
                          <a:close/>
                        </a:path>
                      </a:pathLst>
                    </a:custGeom>
                    <a:solidFill>
                      <a:srgbClr val="3CB09D"/>
                    </a:solidFill>
                    <a:ln w="1196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397" name="Freeform: Shape 4396">
                      <a:extLst>
                        <a:ext uri="{FF2B5EF4-FFF2-40B4-BE49-F238E27FC236}">
                          <a16:creationId xmlns:a16="http://schemas.microsoft.com/office/drawing/2014/main" id="{9694F051-BACC-4C3B-380C-01DBD11E40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64702" y="4336061"/>
                      <a:ext cx="131250" cy="119355"/>
                    </a:xfrm>
                    <a:custGeom>
                      <a:avLst/>
                      <a:gdLst>
                        <a:gd name="connsiteX0" fmla="*/ 52466 w 131250"/>
                        <a:gd name="connsiteY0" fmla="*/ 52202 h 119355"/>
                        <a:gd name="connsiteX1" fmla="*/ 92972 w 131250"/>
                        <a:gd name="connsiteY1" fmla="*/ 94387 h 119355"/>
                        <a:gd name="connsiteX2" fmla="*/ 131202 w 131250"/>
                        <a:gd name="connsiteY2" fmla="*/ 110805 h 119355"/>
                        <a:gd name="connsiteX3" fmla="*/ 84943 w 131250"/>
                        <a:gd name="connsiteY3" fmla="*/ 118116 h 119355"/>
                        <a:gd name="connsiteX4" fmla="*/ 16513 w 131250"/>
                        <a:gd name="connsiteY4" fmla="*/ 73774 h 119355"/>
                        <a:gd name="connsiteX5" fmla="*/ 20707 w 131250"/>
                        <a:gd name="connsiteY5" fmla="*/ 311 h 119355"/>
                        <a:gd name="connsiteX6" fmla="*/ 52466 w 131250"/>
                        <a:gd name="connsiteY6" fmla="*/ 52202 h 1193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1250" h="119355">
                          <a:moveTo>
                            <a:pt x="52466" y="52202"/>
                          </a:moveTo>
                          <a:cubicBezTo>
                            <a:pt x="60016" y="65745"/>
                            <a:pt x="74756" y="84200"/>
                            <a:pt x="92972" y="94387"/>
                          </a:cubicBezTo>
                          <a:cubicBezTo>
                            <a:pt x="110350" y="105413"/>
                            <a:pt x="131202" y="108049"/>
                            <a:pt x="131202" y="110805"/>
                          </a:cubicBezTo>
                          <a:cubicBezTo>
                            <a:pt x="132401" y="112363"/>
                            <a:pt x="111189" y="122909"/>
                            <a:pt x="84943" y="118116"/>
                          </a:cubicBezTo>
                          <a:cubicBezTo>
                            <a:pt x="59057" y="114760"/>
                            <a:pt x="35209" y="101578"/>
                            <a:pt x="16513" y="73774"/>
                          </a:cubicBezTo>
                          <a:cubicBezTo>
                            <a:pt x="-17882" y="22601"/>
                            <a:pt x="10521" y="-3165"/>
                            <a:pt x="20707" y="311"/>
                          </a:cubicBezTo>
                          <a:cubicBezTo>
                            <a:pt x="32931" y="2108"/>
                            <a:pt x="36407" y="25358"/>
                            <a:pt x="52466" y="52202"/>
                          </a:cubicBezTo>
                          <a:close/>
                        </a:path>
                      </a:pathLst>
                    </a:custGeom>
                    <a:solidFill>
                      <a:srgbClr val="3CB09D"/>
                    </a:solidFill>
                    <a:ln w="1196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398" name="Freeform: Shape 4397">
                      <a:extLst>
                        <a:ext uri="{FF2B5EF4-FFF2-40B4-BE49-F238E27FC236}">
                          <a16:creationId xmlns:a16="http://schemas.microsoft.com/office/drawing/2014/main" id="{8B0C40AF-F336-8833-84C4-5611135A24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34790" y="4444800"/>
                      <a:ext cx="161523" cy="59149"/>
                    </a:xfrm>
                    <a:custGeom>
                      <a:avLst/>
                      <a:gdLst>
                        <a:gd name="connsiteX0" fmla="*/ 64042 w 161523"/>
                        <a:gd name="connsiteY0" fmla="*/ 16328 h 59149"/>
                        <a:gd name="connsiteX1" fmla="*/ 122525 w 161523"/>
                        <a:gd name="connsiteY1" fmla="*/ 17407 h 59149"/>
                        <a:gd name="connsiteX2" fmla="*/ 161234 w 161523"/>
                        <a:gd name="connsiteY2" fmla="*/ 1947 h 59149"/>
                        <a:gd name="connsiteX3" fmla="*/ 133790 w 161523"/>
                        <a:gd name="connsiteY3" fmla="*/ 39817 h 59149"/>
                        <a:gd name="connsiteX4" fmla="*/ 54095 w 161523"/>
                        <a:gd name="connsiteY4" fmla="*/ 56835 h 59149"/>
                        <a:gd name="connsiteX5" fmla="*/ 5079 w 161523"/>
                        <a:gd name="connsiteY5" fmla="*/ 1947 h 59149"/>
                        <a:gd name="connsiteX6" fmla="*/ 64042 w 161523"/>
                        <a:gd name="connsiteY6" fmla="*/ 16328 h 59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61523" h="59149">
                          <a:moveTo>
                            <a:pt x="64042" y="16328"/>
                          </a:moveTo>
                          <a:cubicBezTo>
                            <a:pt x="78902" y="20522"/>
                            <a:pt x="102511" y="23159"/>
                            <a:pt x="122525" y="17407"/>
                          </a:cubicBezTo>
                          <a:cubicBezTo>
                            <a:pt x="142659" y="12852"/>
                            <a:pt x="159197" y="29"/>
                            <a:pt x="161234" y="1947"/>
                          </a:cubicBezTo>
                          <a:cubicBezTo>
                            <a:pt x="163152" y="2306"/>
                            <a:pt x="155721" y="24717"/>
                            <a:pt x="133790" y="39817"/>
                          </a:cubicBezTo>
                          <a:cubicBezTo>
                            <a:pt x="113057" y="55756"/>
                            <a:pt x="86932" y="63306"/>
                            <a:pt x="54095" y="56835"/>
                          </a:cubicBezTo>
                          <a:cubicBezTo>
                            <a:pt x="-6426" y="44970"/>
                            <a:pt x="-4508" y="6621"/>
                            <a:pt x="5079" y="1947"/>
                          </a:cubicBezTo>
                          <a:cubicBezTo>
                            <a:pt x="14906" y="-5124"/>
                            <a:pt x="33721" y="8778"/>
                            <a:pt x="64042" y="16328"/>
                          </a:cubicBezTo>
                          <a:close/>
                        </a:path>
                      </a:pathLst>
                    </a:custGeom>
                    <a:solidFill>
                      <a:srgbClr val="3CB09D"/>
                    </a:solidFill>
                    <a:ln w="1196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399" name="Freeform: Shape 4398">
                      <a:extLst>
                        <a:ext uri="{FF2B5EF4-FFF2-40B4-BE49-F238E27FC236}">
                          <a16:creationId xmlns:a16="http://schemas.microsoft.com/office/drawing/2014/main" id="{34920E9A-2473-3C0C-70F3-D0F1912B57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85219" y="4446818"/>
                      <a:ext cx="119399" cy="131250"/>
                    </a:xfrm>
                    <a:custGeom>
                      <a:avLst/>
                      <a:gdLst>
                        <a:gd name="connsiteX0" fmla="*/ 52202 w 119399"/>
                        <a:gd name="connsiteY0" fmla="*/ 78785 h 131250"/>
                        <a:gd name="connsiteX1" fmla="*/ 94387 w 119399"/>
                        <a:gd name="connsiteY1" fmla="*/ 38278 h 131250"/>
                        <a:gd name="connsiteX2" fmla="*/ 110805 w 119399"/>
                        <a:gd name="connsiteY2" fmla="*/ 48 h 131250"/>
                        <a:gd name="connsiteX3" fmla="*/ 118116 w 119399"/>
                        <a:gd name="connsiteY3" fmla="*/ 46308 h 131250"/>
                        <a:gd name="connsiteX4" fmla="*/ 73774 w 119399"/>
                        <a:gd name="connsiteY4" fmla="*/ 114738 h 131250"/>
                        <a:gd name="connsiteX5" fmla="*/ 311 w 119399"/>
                        <a:gd name="connsiteY5" fmla="*/ 110543 h 131250"/>
                        <a:gd name="connsiteX6" fmla="*/ 52202 w 119399"/>
                        <a:gd name="connsiteY6" fmla="*/ 78785 h 1312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9399" h="131250">
                          <a:moveTo>
                            <a:pt x="52202" y="78785"/>
                          </a:moveTo>
                          <a:cubicBezTo>
                            <a:pt x="65745" y="71235"/>
                            <a:pt x="84200" y="56494"/>
                            <a:pt x="94387" y="38278"/>
                          </a:cubicBezTo>
                          <a:cubicBezTo>
                            <a:pt x="105412" y="20901"/>
                            <a:pt x="108049" y="48"/>
                            <a:pt x="110805" y="48"/>
                          </a:cubicBezTo>
                          <a:cubicBezTo>
                            <a:pt x="112363" y="-1150"/>
                            <a:pt x="123029" y="20062"/>
                            <a:pt x="118116" y="46308"/>
                          </a:cubicBezTo>
                          <a:cubicBezTo>
                            <a:pt x="114760" y="72193"/>
                            <a:pt x="101578" y="96042"/>
                            <a:pt x="73774" y="114738"/>
                          </a:cubicBezTo>
                          <a:cubicBezTo>
                            <a:pt x="22601" y="149132"/>
                            <a:pt x="-3165" y="120730"/>
                            <a:pt x="311" y="110543"/>
                          </a:cubicBezTo>
                          <a:cubicBezTo>
                            <a:pt x="2228" y="98439"/>
                            <a:pt x="25358" y="94964"/>
                            <a:pt x="52202" y="78785"/>
                          </a:cubicBezTo>
                          <a:close/>
                        </a:path>
                      </a:pathLst>
                    </a:custGeom>
                    <a:solidFill>
                      <a:srgbClr val="3CB09D"/>
                    </a:solidFill>
                    <a:ln w="1196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400" name="Freeform: Shape 4399">
                      <a:extLst>
                        <a:ext uri="{FF2B5EF4-FFF2-40B4-BE49-F238E27FC236}">
                          <a16:creationId xmlns:a16="http://schemas.microsoft.com/office/drawing/2014/main" id="{F6AE925D-AB1E-9BD3-C052-BA336BD797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94021" y="4446457"/>
                      <a:ext cx="59205" cy="161523"/>
                    </a:xfrm>
                    <a:custGeom>
                      <a:avLst/>
                      <a:gdLst>
                        <a:gd name="connsiteX0" fmla="*/ 16384 w 59205"/>
                        <a:gd name="connsiteY0" fmla="*/ 97482 h 161523"/>
                        <a:gd name="connsiteX1" fmla="*/ 17463 w 59205"/>
                        <a:gd name="connsiteY1" fmla="*/ 38999 h 161523"/>
                        <a:gd name="connsiteX2" fmla="*/ 2003 w 59205"/>
                        <a:gd name="connsiteY2" fmla="*/ 290 h 161523"/>
                        <a:gd name="connsiteX3" fmla="*/ 39873 w 59205"/>
                        <a:gd name="connsiteY3" fmla="*/ 27734 h 161523"/>
                        <a:gd name="connsiteX4" fmla="*/ 56891 w 59205"/>
                        <a:gd name="connsiteY4" fmla="*/ 107429 h 161523"/>
                        <a:gd name="connsiteX5" fmla="*/ 2003 w 59205"/>
                        <a:gd name="connsiteY5" fmla="*/ 156445 h 161523"/>
                        <a:gd name="connsiteX6" fmla="*/ 16384 w 59205"/>
                        <a:gd name="connsiteY6" fmla="*/ 97482 h 1615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9205" h="161523">
                          <a:moveTo>
                            <a:pt x="16384" y="97482"/>
                          </a:moveTo>
                          <a:cubicBezTo>
                            <a:pt x="20578" y="82622"/>
                            <a:pt x="23215" y="59013"/>
                            <a:pt x="17463" y="38999"/>
                          </a:cubicBezTo>
                          <a:cubicBezTo>
                            <a:pt x="12909" y="18865"/>
                            <a:pt x="85" y="2207"/>
                            <a:pt x="2003" y="290"/>
                          </a:cubicBezTo>
                          <a:cubicBezTo>
                            <a:pt x="2363" y="-1628"/>
                            <a:pt x="24773" y="5802"/>
                            <a:pt x="39873" y="27734"/>
                          </a:cubicBezTo>
                          <a:cubicBezTo>
                            <a:pt x="55812" y="48466"/>
                            <a:pt x="63362" y="74592"/>
                            <a:pt x="56891" y="107429"/>
                          </a:cubicBezTo>
                          <a:cubicBezTo>
                            <a:pt x="45026" y="167949"/>
                            <a:pt x="6797" y="166032"/>
                            <a:pt x="2003" y="156445"/>
                          </a:cubicBezTo>
                          <a:cubicBezTo>
                            <a:pt x="-5188" y="146737"/>
                            <a:pt x="8714" y="127802"/>
                            <a:pt x="16384" y="97482"/>
                          </a:cubicBezTo>
                          <a:close/>
                        </a:path>
                      </a:pathLst>
                    </a:custGeom>
                    <a:solidFill>
                      <a:srgbClr val="3CB09D"/>
                    </a:solidFill>
                    <a:ln w="1196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401" name="Freeform: Shape 4400">
                      <a:extLst>
                        <a:ext uri="{FF2B5EF4-FFF2-40B4-BE49-F238E27FC236}">
                          <a16:creationId xmlns:a16="http://schemas.microsoft.com/office/drawing/2014/main" id="{4F2D1F70-5C05-9C81-9AE8-141CC2766C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95985" y="4438143"/>
                      <a:ext cx="131241" cy="119409"/>
                    </a:xfrm>
                    <a:custGeom>
                      <a:avLst/>
                      <a:gdLst>
                        <a:gd name="connsiteX0" fmla="*/ 78896 w 131241"/>
                        <a:gd name="connsiteY0" fmla="*/ 67207 h 119409"/>
                        <a:gd name="connsiteX1" fmla="*/ 38389 w 131241"/>
                        <a:gd name="connsiteY1" fmla="*/ 25023 h 119409"/>
                        <a:gd name="connsiteX2" fmla="*/ 40 w 131241"/>
                        <a:gd name="connsiteY2" fmla="*/ 8604 h 119409"/>
                        <a:gd name="connsiteX3" fmla="*/ 46299 w 131241"/>
                        <a:gd name="connsiteY3" fmla="*/ 1294 h 119409"/>
                        <a:gd name="connsiteX4" fmla="*/ 114729 w 131241"/>
                        <a:gd name="connsiteY4" fmla="*/ 45636 h 119409"/>
                        <a:gd name="connsiteX5" fmla="*/ 110534 w 131241"/>
                        <a:gd name="connsiteY5" fmla="*/ 119099 h 119409"/>
                        <a:gd name="connsiteX6" fmla="*/ 78896 w 131241"/>
                        <a:gd name="connsiteY6" fmla="*/ 67207 h 1194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1241" h="119409">
                          <a:moveTo>
                            <a:pt x="78896" y="67207"/>
                          </a:moveTo>
                          <a:cubicBezTo>
                            <a:pt x="71346" y="53665"/>
                            <a:pt x="56605" y="35209"/>
                            <a:pt x="38389" y="25023"/>
                          </a:cubicBezTo>
                          <a:cubicBezTo>
                            <a:pt x="21012" y="13997"/>
                            <a:pt x="160" y="11361"/>
                            <a:pt x="40" y="8604"/>
                          </a:cubicBezTo>
                          <a:cubicBezTo>
                            <a:pt x="-1039" y="6926"/>
                            <a:pt x="20053" y="-3620"/>
                            <a:pt x="46299" y="1294"/>
                          </a:cubicBezTo>
                          <a:cubicBezTo>
                            <a:pt x="72185" y="4649"/>
                            <a:pt x="96034" y="17832"/>
                            <a:pt x="114729" y="45636"/>
                          </a:cubicBezTo>
                          <a:cubicBezTo>
                            <a:pt x="149124" y="96808"/>
                            <a:pt x="120721" y="122574"/>
                            <a:pt x="110534" y="119099"/>
                          </a:cubicBezTo>
                          <a:cubicBezTo>
                            <a:pt x="98550" y="117301"/>
                            <a:pt x="94955" y="94052"/>
                            <a:pt x="78896" y="67207"/>
                          </a:cubicBezTo>
                          <a:close/>
                        </a:path>
                      </a:pathLst>
                    </a:custGeom>
                    <a:solidFill>
                      <a:srgbClr val="3CB09D"/>
                    </a:solidFill>
                    <a:ln w="1196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402" name="Freeform: Shape 4401">
                      <a:extLst>
                        <a:ext uri="{FF2B5EF4-FFF2-40B4-BE49-F238E27FC236}">
                          <a16:creationId xmlns:a16="http://schemas.microsoft.com/office/drawing/2014/main" id="{CFA091C5-81DF-E07A-F0C7-0396C98486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95735" y="4389664"/>
                      <a:ext cx="161643" cy="59149"/>
                    </a:xfrm>
                    <a:custGeom>
                      <a:avLst/>
                      <a:gdLst>
                        <a:gd name="connsiteX0" fmla="*/ 97482 w 161643"/>
                        <a:gd name="connsiteY0" fmla="*/ 42822 h 59149"/>
                        <a:gd name="connsiteX1" fmla="*/ 38999 w 161643"/>
                        <a:gd name="connsiteY1" fmla="*/ 41743 h 59149"/>
                        <a:gd name="connsiteX2" fmla="*/ 290 w 161643"/>
                        <a:gd name="connsiteY2" fmla="*/ 57203 h 59149"/>
                        <a:gd name="connsiteX3" fmla="*/ 27853 w 161643"/>
                        <a:gd name="connsiteY3" fmla="*/ 19332 h 59149"/>
                        <a:gd name="connsiteX4" fmla="*/ 107549 w 161643"/>
                        <a:gd name="connsiteY4" fmla="*/ 2315 h 59149"/>
                        <a:gd name="connsiteX5" fmla="*/ 156564 w 161643"/>
                        <a:gd name="connsiteY5" fmla="*/ 57203 h 59149"/>
                        <a:gd name="connsiteX6" fmla="*/ 97482 w 161643"/>
                        <a:gd name="connsiteY6" fmla="*/ 42822 h 59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61643" h="59149">
                          <a:moveTo>
                            <a:pt x="97482" y="42822"/>
                          </a:moveTo>
                          <a:cubicBezTo>
                            <a:pt x="82621" y="38507"/>
                            <a:pt x="59012" y="35990"/>
                            <a:pt x="38999" y="41743"/>
                          </a:cubicBezTo>
                          <a:cubicBezTo>
                            <a:pt x="18865" y="46297"/>
                            <a:pt x="2207" y="59120"/>
                            <a:pt x="290" y="57203"/>
                          </a:cubicBezTo>
                          <a:cubicBezTo>
                            <a:pt x="-1628" y="56843"/>
                            <a:pt x="5802" y="34432"/>
                            <a:pt x="27853" y="19332"/>
                          </a:cubicBezTo>
                          <a:cubicBezTo>
                            <a:pt x="48586" y="3393"/>
                            <a:pt x="74712" y="-4157"/>
                            <a:pt x="107549" y="2315"/>
                          </a:cubicBezTo>
                          <a:cubicBezTo>
                            <a:pt x="168069" y="14179"/>
                            <a:pt x="166152" y="52409"/>
                            <a:pt x="156564" y="57203"/>
                          </a:cubicBezTo>
                          <a:cubicBezTo>
                            <a:pt x="146737" y="64273"/>
                            <a:pt x="127802" y="50372"/>
                            <a:pt x="97482" y="42822"/>
                          </a:cubicBezTo>
                          <a:close/>
                        </a:path>
                      </a:pathLst>
                    </a:custGeom>
                    <a:solidFill>
                      <a:srgbClr val="3CB09D"/>
                    </a:solidFill>
                    <a:ln w="1196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403" name="Freeform: Shape 4402">
                      <a:extLst>
                        <a:ext uri="{FF2B5EF4-FFF2-40B4-BE49-F238E27FC236}">
                          <a16:creationId xmlns:a16="http://schemas.microsoft.com/office/drawing/2014/main" id="{28BC8F82-19EE-13F5-7DAE-6FEB19E3F1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87474" y="4315665"/>
                      <a:ext cx="119355" cy="131241"/>
                    </a:xfrm>
                    <a:custGeom>
                      <a:avLst/>
                      <a:gdLst>
                        <a:gd name="connsiteX0" fmla="*/ 67153 w 119355"/>
                        <a:gd name="connsiteY0" fmla="*/ 52346 h 131241"/>
                        <a:gd name="connsiteX1" fmla="*/ 24969 w 119355"/>
                        <a:gd name="connsiteY1" fmla="*/ 92853 h 131241"/>
                        <a:gd name="connsiteX2" fmla="*/ 8550 w 119355"/>
                        <a:gd name="connsiteY2" fmla="*/ 131202 h 131241"/>
                        <a:gd name="connsiteX3" fmla="*/ 1240 w 119355"/>
                        <a:gd name="connsiteY3" fmla="*/ 84943 h 131241"/>
                        <a:gd name="connsiteX4" fmla="*/ 45582 w 119355"/>
                        <a:gd name="connsiteY4" fmla="*/ 16513 h 131241"/>
                        <a:gd name="connsiteX5" fmla="*/ 119045 w 119355"/>
                        <a:gd name="connsiteY5" fmla="*/ 20707 h 131241"/>
                        <a:gd name="connsiteX6" fmla="*/ 67153 w 119355"/>
                        <a:gd name="connsiteY6" fmla="*/ 52346 h 1312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9355" h="131241">
                          <a:moveTo>
                            <a:pt x="67153" y="52346"/>
                          </a:moveTo>
                          <a:cubicBezTo>
                            <a:pt x="53611" y="59896"/>
                            <a:pt x="35155" y="74636"/>
                            <a:pt x="24969" y="92853"/>
                          </a:cubicBezTo>
                          <a:cubicBezTo>
                            <a:pt x="13943" y="110230"/>
                            <a:pt x="11307" y="131082"/>
                            <a:pt x="8550" y="131202"/>
                          </a:cubicBezTo>
                          <a:cubicBezTo>
                            <a:pt x="6992" y="132281"/>
                            <a:pt x="-3554" y="111188"/>
                            <a:pt x="1240" y="84943"/>
                          </a:cubicBezTo>
                          <a:cubicBezTo>
                            <a:pt x="4595" y="59057"/>
                            <a:pt x="17778" y="35208"/>
                            <a:pt x="45582" y="16513"/>
                          </a:cubicBezTo>
                          <a:cubicBezTo>
                            <a:pt x="96754" y="-17882"/>
                            <a:pt x="122521" y="10521"/>
                            <a:pt x="119045" y="20707"/>
                          </a:cubicBezTo>
                          <a:cubicBezTo>
                            <a:pt x="117128" y="32692"/>
                            <a:pt x="93998" y="36167"/>
                            <a:pt x="67153" y="52346"/>
                          </a:cubicBezTo>
                          <a:close/>
                        </a:path>
                      </a:pathLst>
                    </a:custGeom>
                    <a:solidFill>
                      <a:srgbClr val="3CB09D"/>
                    </a:solidFill>
                    <a:ln w="1196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4404" name="Freeform: Shape 4403">
                    <a:extLst>
                      <a:ext uri="{FF2B5EF4-FFF2-40B4-BE49-F238E27FC236}">
                        <a16:creationId xmlns:a16="http://schemas.microsoft.com/office/drawing/2014/main" id="{060DB993-B7BE-F324-2E25-E961EFAF80F6}"/>
                      </a:ext>
                    </a:extLst>
                  </p:cNvPr>
                  <p:cNvSpPr/>
                  <p:nvPr/>
                </p:nvSpPr>
                <p:spPr>
                  <a:xfrm>
                    <a:off x="4957195" y="4408038"/>
                    <a:ext cx="77657" cy="77657"/>
                  </a:xfrm>
                  <a:custGeom>
                    <a:avLst/>
                    <a:gdLst>
                      <a:gd name="connsiteX0" fmla="*/ 77658 w 77657"/>
                      <a:gd name="connsiteY0" fmla="*/ 38829 h 77657"/>
                      <a:gd name="connsiteX1" fmla="*/ 38829 w 77657"/>
                      <a:gd name="connsiteY1" fmla="*/ 77658 h 77657"/>
                      <a:gd name="connsiteX2" fmla="*/ 0 w 77657"/>
                      <a:gd name="connsiteY2" fmla="*/ 38829 h 77657"/>
                      <a:gd name="connsiteX3" fmla="*/ 38829 w 77657"/>
                      <a:gd name="connsiteY3" fmla="*/ 0 h 77657"/>
                      <a:gd name="connsiteX4" fmla="*/ 77658 w 77657"/>
                      <a:gd name="connsiteY4" fmla="*/ 38829 h 776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657" h="77657">
                        <a:moveTo>
                          <a:pt x="77658" y="38829"/>
                        </a:moveTo>
                        <a:cubicBezTo>
                          <a:pt x="77658" y="60281"/>
                          <a:pt x="60281" y="77658"/>
                          <a:pt x="38829" y="77658"/>
                        </a:cubicBezTo>
                        <a:cubicBezTo>
                          <a:pt x="17377" y="77658"/>
                          <a:pt x="0" y="60281"/>
                          <a:pt x="0" y="38829"/>
                        </a:cubicBezTo>
                        <a:cubicBezTo>
                          <a:pt x="0" y="17377"/>
                          <a:pt x="17377" y="0"/>
                          <a:pt x="38829" y="0"/>
                        </a:cubicBezTo>
                        <a:cubicBezTo>
                          <a:pt x="60281" y="0"/>
                          <a:pt x="77658" y="17377"/>
                          <a:pt x="77658" y="38829"/>
                        </a:cubicBezTo>
                        <a:close/>
                      </a:path>
                    </a:pathLst>
                  </a:custGeom>
                  <a:solidFill>
                    <a:srgbClr val="3CB09D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05" name="Freeform: Shape 4404">
                    <a:extLst>
                      <a:ext uri="{FF2B5EF4-FFF2-40B4-BE49-F238E27FC236}">
                        <a16:creationId xmlns:a16="http://schemas.microsoft.com/office/drawing/2014/main" id="{A6D66773-D6A3-A81D-25D3-00B186E5561F}"/>
                      </a:ext>
                    </a:extLst>
                  </p:cNvPr>
                  <p:cNvSpPr/>
                  <p:nvPr/>
                </p:nvSpPr>
                <p:spPr>
                  <a:xfrm>
                    <a:off x="4977808" y="4428649"/>
                    <a:ext cx="36431" cy="36433"/>
                  </a:xfrm>
                  <a:custGeom>
                    <a:avLst/>
                    <a:gdLst>
                      <a:gd name="connsiteX0" fmla="*/ 36432 w 36431"/>
                      <a:gd name="connsiteY0" fmla="*/ 18217 h 36433"/>
                      <a:gd name="connsiteX1" fmla="*/ 18216 w 36431"/>
                      <a:gd name="connsiteY1" fmla="*/ 36433 h 36433"/>
                      <a:gd name="connsiteX2" fmla="*/ 0 w 36431"/>
                      <a:gd name="connsiteY2" fmla="*/ 18217 h 36433"/>
                      <a:gd name="connsiteX3" fmla="*/ 18216 w 36431"/>
                      <a:gd name="connsiteY3" fmla="*/ 1 h 36433"/>
                      <a:gd name="connsiteX4" fmla="*/ 36432 w 36431"/>
                      <a:gd name="connsiteY4" fmla="*/ 18217 h 3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431" h="36433">
                        <a:moveTo>
                          <a:pt x="36432" y="18217"/>
                        </a:moveTo>
                        <a:cubicBezTo>
                          <a:pt x="36432" y="28284"/>
                          <a:pt x="28283" y="36433"/>
                          <a:pt x="18216" y="36433"/>
                        </a:cubicBezTo>
                        <a:cubicBezTo>
                          <a:pt x="8149" y="36433"/>
                          <a:pt x="0" y="28284"/>
                          <a:pt x="0" y="18217"/>
                        </a:cubicBezTo>
                        <a:cubicBezTo>
                          <a:pt x="0" y="8151"/>
                          <a:pt x="8149" y="1"/>
                          <a:pt x="18216" y="1"/>
                        </a:cubicBezTo>
                        <a:cubicBezTo>
                          <a:pt x="28283" y="-118"/>
                          <a:pt x="36432" y="8031"/>
                          <a:pt x="36432" y="1821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4406" name="Freeform: Shape 4405">
                <a:extLst>
                  <a:ext uri="{FF2B5EF4-FFF2-40B4-BE49-F238E27FC236}">
                    <a16:creationId xmlns:a16="http://schemas.microsoft.com/office/drawing/2014/main" id="{0B31002D-26BF-1AF7-F6C4-D94001AA0ACE}"/>
                  </a:ext>
                </a:extLst>
              </p:cNvPr>
              <p:cNvSpPr/>
              <p:nvPr/>
            </p:nvSpPr>
            <p:spPr>
              <a:xfrm>
                <a:off x="5215815" y="4261351"/>
                <a:ext cx="92518" cy="40506"/>
              </a:xfrm>
              <a:custGeom>
                <a:avLst/>
                <a:gdLst>
                  <a:gd name="connsiteX0" fmla="*/ 0 w 92518"/>
                  <a:gd name="connsiteY0" fmla="*/ 0 h 40506"/>
                  <a:gd name="connsiteX1" fmla="*/ 92518 w 92518"/>
                  <a:gd name="connsiteY1" fmla="*/ 0 h 40506"/>
                  <a:gd name="connsiteX2" fmla="*/ 92518 w 92518"/>
                  <a:gd name="connsiteY2" fmla="*/ 40507 h 40506"/>
                  <a:gd name="connsiteX3" fmla="*/ 0 w 92518"/>
                  <a:gd name="connsiteY3" fmla="*/ 40507 h 40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518" h="40506">
                    <a:moveTo>
                      <a:pt x="0" y="0"/>
                    </a:moveTo>
                    <a:lnTo>
                      <a:pt x="92518" y="0"/>
                    </a:lnTo>
                    <a:lnTo>
                      <a:pt x="92518" y="40507"/>
                    </a:lnTo>
                    <a:lnTo>
                      <a:pt x="0" y="40507"/>
                    </a:ln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07" name="Freeform: Shape 4406">
                <a:extLst>
                  <a:ext uri="{FF2B5EF4-FFF2-40B4-BE49-F238E27FC236}">
                    <a16:creationId xmlns:a16="http://schemas.microsoft.com/office/drawing/2014/main" id="{D03B701D-D809-F187-CF9E-48F3CCD7C135}"/>
                  </a:ext>
                </a:extLst>
              </p:cNvPr>
              <p:cNvSpPr/>
              <p:nvPr/>
            </p:nvSpPr>
            <p:spPr>
              <a:xfrm>
                <a:off x="5341171" y="4261351"/>
                <a:ext cx="92518" cy="40506"/>
              </a:xfrm>
              <a:custGeom>
                <a:avLst/>
                <a:gdLst>
                  <a:gd name="connsiteX0" fmla="*/ 0 w 92518"/>
                  <a:gd name="connsiteY0" fmla="*/ 0 h 40506"/>
                  <a:gd name="connsiteX1" fmla="*/ 92518 w 92518"/>
                  <a:gd name="connsiteY1" fmla="*/ 0 h 40506"/>
                  <a:gd name="connsiteX2" fmla="*/ 92518 w 92518"/>
                  <a:gd name="connsiteY2" fmla="*/ 40507 h 40506"/>
                  <a:gd name="connsiteX3" fmla="*/ 0 w 92518"/>
                  <a:gd name="connsiteY3" fmla="*/ 40507 h 40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518" h="40506">
                    <a:moveTo>
                      <a:pt x="0" y="0"/>
                    </a:moveTo>
                    <a:lnTo>
                      <a:pt x="92518" y="0"/>
                    </a:lnTo>
                    <a:lnTo>
                      <a:pt x="92518" y="40507"/>
                    </a:lnTo>
                    <a:lnTo>
                      <a:pt x="0" y="40507"/>
                    </a:lnTo>
                    <a:close/>
                  </a:path>
                </a:pathLst>
              </a:custGeom>
              <a:solidFill>
                <a:srgbClr val="CF2C08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08" name="Freeform: Shape 4407">
                <a:extLst>
                  <a:ext uri="{FF2B5EF4-FFF2-40B4-BE49-F238E27FC236}">
                    <a16:creationId xmlns:a16="http://schemas.microsoft.com/office/drawing/2014/main" id="{31970FFD-D051-1529-D961-83EC4C7758D5}"/>
                  </a:ext>
                </a:extLst>
              </p:cNvPr>
              <p:cNvSpPr/>
              <p:nvPr/>
            </p:nvSpPr>
            <p:spPr>
              <a:xfrm>
                <a:off x="5215815" y="4438478"/>
                <a:ext cx="217873" cy="8628"/>
              </a:xfrm>
              <a:custGeom>
                <a:avLst/>
                <a:gdLst>
                  <a:gd name="connsiteX0" fmla="*/ 0 w 217873"/>
                  <a:gd name="connsiteY0" fmla="*/ 0 h 8628"/>
                  <a:gd name="connsiteX1" fmla="*/ 217874 w 217873"/>
                  <a:gd name="connsiteY1" fmla="*/ 0 h 8628"/>
                  <a:gd name="connsiteX2" fmla="*/ 217874 w 217873"/>
                  <a:gd name="connsiteY2" fmla="*/ 8629 h 8628"/>
                  <a:gd name="connsiteX3" fmla="*/ 0 w 217873"/>
                  <a:gd name="connsiteY3" fmla="*/ 8629 h 8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873" h="8628">
                    <a:moveTo>
                      <a:pt x="0" y="0"/>
                    </a:moveTo>
                    <a:lnTo>
                      <a:pt x="217874" y="0"/>
                    </a:lnTo>
                    <a:lnTo>
                      <a:pt x="217874" y="8629"/>
                    </a:lnTo>
                    <a:lnTo>
                      <a:pt x="0" y="8629"/>
                    </a:lnTo>
                    <a:close/>
                  </a:path>
                </a:pathLst>
              </a:custGeom>
              <a:solidFill>
                <a:srgbClr val="1F1F1F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09" name="Freeform: Shape 4408">
                <a:extLst>
                  <a:ext uri="{FF2B5EF4-FFF2-40B4-BE49-F238E27FC236}">
                    <a16:creationId xmlns:a16="http://schemas.microsoft.com/office/drawing/2014/main" id="{5173A51A-2114-F80D-DFDC-B31FD4BFFDD4}"/>
                  </a:ext>
                </a:extLst>
              </p:cNvPr>
              <p:cNvSpPr/>
              <p:nvPr/>
            </p:nvSpPr>
            <p:spPr>
              <a:xfrm>
                <a:off x="5215815" y="4464484"/>
                <a:ext cx="217873" cy="8628"/>
              </a:xfrm>
              <a:custGeom>
                <a:avLst/>
                <a:gdLst>
                  <a:gd name="connsiteX0" fmla="*/ 0 w 217873"/>
                  <a:gd name="connsiteY0" fmla="*/ 0 h 8628"/>
                  <a:gd name="connsiteX1" fmla="*/ 217874 w 217873"/>
                  <a:gd name="connsiteY1" fmla="*/ 0 h 8628"/>
                  <a:gd name="connsiteX2" fmla="*/ 217874 w 217873"/>
                  <a:gd name="connsiteY2" fmla="*/ 8629 h 8628"/>
                  <a:gd name="connsiteX3" fmla="*/ 0 w 217873"/>
                  <a:gd name="connsiteY3" fmla="*/ 8629 h 8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873" h="8628">
                    <a:moveTo>
                      <a:pt x="0" y="0"/>
                    </a:moveTo>
                    <a:lnTo>
                      <a:pt x="217874" y="0"/>
                    </a:lnTo>
                    <a:lnTo>
                      <a:pt x="217874" y="8629"/>
                    </a:lnTo>
                    <a:lnTo>
                      <a:pt x="0" y="8629"/>
                    </a:lnTo>
                    <a:close/>
                  </a:path>
                </a:pathLst>
              </a:custGeom>
              <a:solidFill>
                <a:srgbClr val="1F1F1F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10" name="Freeform: Shape 4409">
                <a:extLst>
                  <a:ext uri="{FF2B5EF4-FFF2-40B4-BE49-F238E27FC236}">
                    <a16:creationId xmlns:a16="http://schemas.microsoft.com/office/drawing/2014/main" id="{1F0B019E-7381-507A-A0F4-3441FD01AD33}"/>
                  </a:ext>
                </a:extLst>
              </p:cNvPr>
              <p:cNvSpPr/>
              <p:nvPr/>
            </p:nvSpPr>
            <p:spPr>
              <a:xfrm>
                <a:off x="5215815" y="4490489"/>
                <a:ext cx="217873" cy="8628"/>
              </a:xfrm>
              <a:custGeom>
                <a:avLst/>
                <a:gdLst>
                  <a:gd name="connsiteX0" fmla="*/ 0 w 217873"/>
                  <a:gd name="connsiteY0" fmla="*/ 0 h 8628"/>
                  <a:gd name="connsiteX1" fmla="*/ 217874 w 217873"/>
                  <a:gd name="connsiteY1" fmla="*/ 0 h 8628"/>
                  <a:gd name="connsiteX2" fmla="*/ 217874 w 217873"/>
                  <a:gd name="connsiteY2" fmla="*/ 8629 h 8628"/>
                  <a:gd name="connsiteX3" fmla="*/ 0 w 217873"/>
                  <a:gd name="connsiteY3" fmla="*/ 8629 h 8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873" h="8628">
                    <a:moveTo>
                      <a:pt x="0" y="0"/>
                    </a:moveTo>
                    <a:lnTo>
                      <a:pt x="217874" y="0"/>
                    </a:lnTo>
                    <a:lnTo>
                      <a:pt x="217874" y="8629"/>
                    </a:lnTo>
                    <a:lnTo>
                      <a:pt x="0" y="8629"/>
                    </a:lnTo>
                    <a:close/>
                  </a:path>
                </a:pathLst>
              </a:custGeom>
              <a:solidFill>
                <a:srgbClr val="1F1F1F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11" name="Freeform: Shape 4410">
                <a:extLst>
                  <a:ext uri="{FF2B5EF4-FFF2-40B4-BE49-F238E27FC236}">
                    <a16:creationId xmlns:a16="http://schemas.microsoft.com/office/drawing/2014/main" id="{3C529152-CEC2-84FD-AB27-78187C96FD79}"/>
                  </a:ext>
                </a:extLst>
              </p:cNvPr>
              <p:cNvSpPr/>
              <p:nvPr/>
            </p:nvSpPr>
            <p:spPr>
              <a:xfrm>
                <a:off x="5215815" y="4516495"/>
                <a:ext cx="217873" cy="8628"/>
              </a:xfrm>
              <a:custGeom>
                <a:avLst/>
                <a:gdLst>
                  <a:gd name="connsiteX0" fmla="*/ 0 w 217873"/>
                  <a:gd name="connsiteY0" fmla="*/ 0 h 8628"/>
                  <a:gd name="connsiteX1" fmla="*/ 217874 w 217873"/>
                  <a:gd name="connsiteY1" fmla="*/ 0 h 8628"/>
                  <a:gd name="connsiteX2" fmla="*/ 217874 w 217873"/>
                  <a:gd name="connsiteY2" fmla="*/ 8629 h 8628"/>
                  <a:gd name="connsiteX3" fmla="*/ 0 w 217873"/>
                  <a:gd name="connsiteY3" fmla="*/ 8629 h 8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873" h="8628">
                    <a:moveTo>
                      <a:pt x="0" y="0"/>
                    </a:moveTo>
                    <a:lnTo>
                      <a:pt x="217874" y="0"/>
                    </a:lnTo>
                    <a:lnTo>
                      <a:pt x="217874" y="8629"/>
                    </a:lnTo>
                    <a:lnTo>
                      <a:pt x="0" y="8629"/>
                    </a:lnTo>
                    <a:close/>
                  </a:path>
                </a:pathLst>
              </a:custGeom>
              <a:solidFill>
                <a:srgbClr val="1F1F1F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12" name="Freeform: Shape 4411">
                <a:extLst>
                  <a:ext uri="{FF2B5EF4-FFF2-40B4-BE49-F238E27FC236}">
                    <a16:creationId xmlns:a16="http://schemas.microsoft.com/office/drawing/2014/main" id="{6E5F023F-5454-FF54-C0F4-519E6E11158F}"/>
                  </a:ext>
                </a:extLst>
              </p:cNvPr>
              <p:cNvSpPr/>
              <p:nvPr/>
            </p:nvSpPr>
            <p:spPr>
              <a:xfrm>
                <a:off x="5215815" y="4542381"/>
                <a:ext cx="217873" cy="8628"/>
              </a:xfrm>
              <a:custGeom>
                <a:avLst/>
                <a:gdLst>
                  <a:gd name="connsiteX0" fmla="*/ 0 w 217873"/>
                  <a:gd name="connsiteY0" fmla="*/ 0 h 8628"/>
                  <a:gd name="connsiteX1" fmla="*/ 217874 w 217873"/>
                  <a:gd name="connsiteY1" fmla="*/ 0 h 8628"/>
                  <a:gd name="connsiteX2" fmla="*/ 217874 w 217873"/>
                  <a:gd name="connsiteY2" fmla="*/ 8629 h 8628"/>
                  <a:gd name="connsiteX3" fmla="*/ 0 w 217873"/>
                  <a:gd name="connsiteY3" fmla="*/ 8629 h 8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873" h="8628">
                    <a:moveTo>
                      <a:pt x="0" y="0"/>
                    </a:moveTo>
                    <a:lnTo>
                      <a:pt x="217874" y="0"/>
                    </a:lnTo>
                    <a:lnTo>
                      <a:pt x="217874" y="8629"/>
                    </a:lnTo>
                    <a:lnTo>
                      <a:pt x="0" y="8629"/>
                    </a:lnTo>
                    <a:close/>
                  </a:path>
                </a:pathLst>
              </a:custGeom>
              <a:solidFill>
                <a:srgbClr val="1F1F1F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13" name="Freeform: Shape 4412">
                <a:extLst>
                  <a:ext uri="{FF2B5EF4-FFF2-40B4-BE49-F238E27FC236}">
                    <a16:creationId xmlns:a16="http://schemas.microsoft.com/office/drawing/2014/main" id="{D32EFF8B-3ECE-5184-7202-DA8292987CEC}"/>
                  </a:ext>
                </a:extLst>
              </p:cNvPr>
              <p:cNvSpPr/>
              <p:nvPr/>
            </p:nvSpPr>
            <p:spPr>
              <a:xfrm>
                <a:off x="5215815" y="4568387"/>
                <a:ext cx="217873" cy="8628"/>
              </a:xfrm>
              <a:custGeom>
                <a:avLst/>
                <a:gdLst>
                  <a:gd name="connsiteX0" fmla="*/ 0 w 217873"/>
                  <a:gd name="connsiteY0" fmla="*/ 0 h 8628"/>
                  <a:gd name="connsiteX1" fmla="*/ 217874 w 217873"/>
                  <a:gd name="connsiteY1" fmla="*/ 0 h 8628"/>
                  <a:gd name="connsiteX2" fmla="*/ 217874 w 217873"/>
                  <a:gd name="connsiteY2" fmla="*/ 8629 h 8628"/>
                  <a:gd name="connsiteX3" fmla="*/ 0 w 217873"/>
                  <a:gd name="connsiteY3" fmla="*/ 8629 h 8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873" h="8628">
                    <a:moveTo>
                      <a:pt x="0" y="0"/>
                    </a:moveTo>
                    <a:lnTo>
                      <a:pt x="217874" y="0"/>
                    </a:lnTo>
                    <a:lnTo>
                      <a:pt x="217874" y="8629"/>
                    </a:lnTo>
                    <a:lnTo>
                      <a:pt x="0" y="8629"/>
                    </a:lnTo>
                    <a:close/>
                  </a:path>
                </a:pathLst>
              </a:custGeom>
              <a:solidFill>
                <a:srgbClr val="1F1F1F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14" name="Freeform: Shape 4413">
                <a:extLst>
                  <a:ext uri="{FF2B5EF4-FFF2-40B4-BE49-F238E27FC236}">
                    <a16:creationId xmlns:a16="http://schemas.microsoft.com/office/drawing/2014/main" id="{7861126A-8F9D-38FC-A471-48D9B3C1241F}"/>
                  </a:ext>
                </a:extLst>
              </p:cNvPr>
              <p:cNvSpPr/>
              <p:nvPr/>
            </p:nvSpPr>
            <p:spPr>
              <a:xfrm>
                <a:off x="5215815" y="4594393"/>
                <a:ext cx="217873" cy="8628"/>
              </a:xfrm>
              <a:custGeom>
                <a:avLst/>
                <a:gdLst>
                  <a:gd name="connsiteX0" fmla="*/ 0 w 217873"/>
                  <a:gd name="connsiteY0" fmla="*/ 0 h 8628"/>
                  <a:gd name="connsiteX1" fmla="*/ 217874 w 217873"/>
                  <a:gd name="connsiteY1" fmla="*/ 0 h 8628"/>
                  <a:gd name="connsiteX2" fmla="*/ 217874 w 217873"/>
                  <a:gd name="connsiteY2" fmla="*/ 8629 h 8628"/>
                  <a:gd name="connsiteX3" fmla="*/ 0 w 217873"/>
                  <a:gd name="connsiteY3" fmla="*/ 8629 h 8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873" h="8628">
                    <a:moveTo>
                      <a:pt x="0" y="0"/>
                    </a:moveTo>
                    <a:lnTo>
                      <a:pt x="217874" y="0"/>
                    </a:lnTo>
                    <a:lnTo>
                      <a:pt x="217874" y="8629"/>
                    </a:lnTo>
                    <a:lnTo>
                      <a:pt x="0" y="8629"/>
                    </a:lnTo>
                    <a:close/>
                  </a:path>
                </a:pathLst>
              </a:custGeom>
              <a:solidFill>
                <a:srgbClr val="1F1F1F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15" name="Freeform: Shape 4414">
                <a:extLst>
                  <a:ext uri="{FF2B5EF4-FFF2-40B4-BE49-F238E27FC236}">
                    <a16:creationId xmlns:a16="http://schemas.microsoft.com/office/drawing/2014/main" id="{0266B201-993B-CD09-663C-4CFA82D28A4D}"/>
                  </a:ext>
                </a:extLst>
              </p:cNvPr>
              <p:cNvSpPr/>
              <p:nvPr/>
            </p:nvSpPr>
            <p:spPr>
              <a:xfrm>
                <a:off x="5215815" y="4620399"/>
                <a:ext cx="217873" cy="8628"/>
              </a:xfrm>
              <a:custGeom>
                <a:avLst/>
                <a:gdLst>
                  <a:gd name="connsiteX0" fmla="*/ 0 w 217873"/>
                  <a:gd name="connsiteY0" fmla="*/ 0 h 8628"/>
                  <a:gd name="connsiteX1" fmla="*/ 217874 w 217873"/>
                  <a:gd name="connsiteY1" fmla="*/ 0 h 8628"/>
                  <a:gd name="connsiteX2" fmla="*/ 217874 w 217873"/>
                  <a:gd name="connsiteY2" fmla="*/ 8629 h 8628"/>
                  <a:gd name="connsiteX3" fmla="*/ 0 w 217873"/>
                  <a:gd name="connsiteY3" fmla="*/ 8629 h 8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873" h="8628">
                    <a:moveTo>
                      <a:pt x="0" y="0"/>
                    </a:moveTo>
                    <a:lnTo>
                      <a:pt x="217874" y="0"/>
                    </a:lnTo>
                    <a:lnTo>
                      <a:pt x="217874" y="8629"/>
                    </a:lnTo>
                    <a:lnTo>
                      <a:pt x="0" y="8629"/>
                    </a:lnTo>
                    <a:close/>
                  </a:path>
                </a:pathLst>
              </a:custGeom>
              <a:solidFill>
                <a:srgbClr val="1F1F1F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4416" name="Graphic 2">
                <a:extLst>
                  <a:ext uri="{FF2B5EF4-FFF2-40B4-BE49-F238E27FC236}">
                    <a16:creationId xmlns:a16="http://schemas.microsoft.com/office/drawing/2014/main" id="{5A229181-AD15-5DB7-E37C-1B370F062539}"/>
                  </a:ext>
                </a:extLst>
              </p:cNvPr>
              <p:cNvGrpSpPr/>
              <p:nvPr/>
            </p:nvGrpSpPr>
            <p:grpSpPr>
              <a:xfrm>
                <a:off x="5215815" y="4328942"/>
                <a:ext cx="217873" cy="31278"/>
                <a:chOff x="5215815" y="4328942"/>
                <a:chExt cx="217873" cy="31278"/>
              </a:xfrm>
              <a:solidFill>
                <a:srgbClr val="525C63"/>
              </a:solidFill>
            </p:grpSpPr>
            <p:sp>
              <p:nvSpPr>
                <p:cNvPr id="4417" name="Freeform: Shape 4416">
                  <a:extLst>
                    <a:ext uri="{FF2B5EF4-FFF2-40B4-BE49-F238E27FC236}">
                      <a16:creationId xmlns:a16="http://schemas.microsoft.com/office/drawing/2014/main" id="{C6AB5FC9-B04A-8909-AFC9-BF06765F2E2C}"/>
                    </a:ext>
                  </a:extLst>
                </p:cNvPr>
                <p:cNvSpPr/>
                <p:nvPr/>
              </p:nvSpPr>
              <p:spPr>
                <a:xfrm>
                  <a:off x="5215815" y="4328942"/>
                  <a:ext cx="38469" cy="31278"/>
                </a:xfrm>
                <a:custGeom>
                  <a:avLst/>
                  <a:gdLst>
                    <a:gd name="connsiteX0" fmla="*/ 0 w 38469"/>
                    <a:gd name="connsiteY0" fmla="*/ 0 h 31278"/>
                    <a:gd name="connsiteX1" fmla="*/ 38469 w 38469"/>
                    <a:gd name="connsiteY1" fmla="*/ 0 h 31278"/>
                    <a:gd name="connsiteX2" fmla="*/ 38469 w 38469"/>
                    <a:gd name="connsiteY2" fmla="*/ 31279 h 31278"/>
                    <a:gd name="connsiteX3" fmla="*/ 0 w 38469"/>
                    <a:gd name="connsiteY3" fmla="*/ 31279 h 31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469" h="31278">
                      <a:moveTo>
                        <a:pt x="0" y="0"/>
                      </a:moveTo>
                      <a:lnTo>
                        <a:pt x="38469" y="0"/>
                      </a:lnTo>
                      <a:lnTo>
                        <a:pt x="38469" y="31279"/>
                      </a:lnTo>
                      <a:lnTo>
                        <a:pt x="0" y="31279"/>
                      </a:ln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18" name="Freeform: Shape 4417">
                  <a:extLst>
                    <a:ext uri="{FF2B5EF4-FFF2-40B4-BE49-F238E27FC236}">
                      <a16:creationId xmlns:a16="http://schemas.microsoft.com/office/drawing/2014/main" id="{65C677DC-53D1-B056-1BDF-615CD002B138}"/>
                    </a:ext>
                  </a:extLst>
                </p:cNvPr>
                <p:cNvSpPr/>
                <p:nvPr/>
              </p:nvSpPr>
              <p:spPr>
                <a:xfrm>
                  <a:off x="5275617" y="4328942"/>
                  <a:ext cx="38469" cy="31278"/>
                </a:xfrm>
                <a:custGeom>
                  <a:avLst/>
                  <a:gdLst>
                    <a:gd name="connsiteX0" fmla="*/ 0 w 38469"/>
                    <a:gd name="connsiteY0" fmla="*/ 0 h 31278"/>
                    <a:gd name="connsiteX1" fmla="*/ 38469 w 38469"/>
                    <a:gd name="connsiteY1" fmla="*/ 0 h 31278"/>
                    <a:gd name="connsiteX2" fmla="*/ 38469 w 38469"/>
                    <a:gd name="connsiteY2" fmla="*/ 31279 h 31278"/>
                    <a:gd name="connsiteX3" fmla="*/ 0 w 38469"/>
                    <a:gd name="connsiteY3" fmla="*/ 31279 h 31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469" h="31278">
                      <a:moveTo>
                        <a:pt x="0" y="0"/>
                      </a:moveTo>
                      <a:lnTo>
                        <a:pt x="38469" y="0"/>
                      </a:lnTo>
                      <a:lnTo>
                        <a:pt x="38469" y="31279"/>
                      </a:lnTo>
                      <a:lnTo>
                        <a:pt x="0" y="31279"/>
                      </a:ln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19" name="Freeform: Shape 4418">
                  <a:extLst>
                    <a:ext uri="{FF2B5EF4-FFF2-40B4-BE49-F238E27FC236}">
                      <a16:creationId xmlns:a16="http://schemas.microsoft.com/office/drawing/2014/main" id="{2AD9144D-E122-4631-5F98-AFE4E5D23E72}"/>
                    </a:ext>
                  </a:extLst>
                </p:cNvPr>
                <p:cNvSpPr/>
                <p:nvPr/>
              </p:nvSpPr>
              <p:spPr>
                <a:xfrm>
                  <a:off x="5335418" y="4328942"/>
                  <a:ext cx="38469" cy="31278"/>
                </a:xfrm>
                <a:custGeom>
                  <a:avLst/>
                  <a:gdLst>
                    <a:gd name="connsiteX0" fmla="*/ 0 w 38469"/>
                    <a:gd name="connsiteY0" fmla="*/ 0 h 31278"/>
                    <a:gd name="connsiteX1" fmla="*/ 38469 w 38469"/>
                    <a:gd name="connsiteY1" fmla="*/ 0 h 31278"/>
                    <a:gd name="connsiteX2" fmla="*/ 38469 w 38469"/>
                    <a:gd name="connsiteY2" fmla="*/ 31279 h 31278"/>
                    <a:gd name="connsiteX3" fmla="*/ 0 w 38469"/>
                    <a:gd name="connsiteY3" fmla="*/ 31279 h 31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469" h="31278">
                      <a:moveTo>
                        <a:pt x="0" y="0"/>
                      </a:moveTo>
                      <a:lnTo>
                        <a:pt x="38469" y="0"/>
                      </a:lnTo>
                      <a:lnTo>
                        <a:pt x="38469" y="31279"/>
                      </a:lnTo>
                      <a:lnTo>
                        <a:pt x="0" y="31279"/>
                      </a:ln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20" name="Freeform: Shape 4419">
                  <a:extLst>
                    <a:ext uri="{FF2B5EF4-FFF2-40B4-BE49-F238E27FC236}">
                      <a16:creationId xmlns:a16="http://schemas.microsoft.com/office/drawing/2014/main" id="{1096556C-C011-520D-C973-8A263D843817}"/>
                    </a:ext>
                  </a:extLst>
                </p:cNvPr>
                <p:cNvSpPr/>
                <p:nvPr/>
              </p:nvSpPr>
              <p:spPr>
                <a:xfrm>
                  <a:off x="5395220" y="4328942"/>
                  <a:ext cx="38469" cy="31278"/>
                </a:xfrm>
                <a:custGeom>
                  <a:avLst/>
                  <a:gdLst>
                    <a:gd name="connsiteX0" fmla="*/ 0 w 38469"/>
                    <a:gd name="connsiteY0" fmla="*/ 0 h 31278"/>
                    <a:gd name="connsiteX1" fmla="*/ 38469 w 38469"/>
                    <a:gd name="connsiteY1" fmla="*/ 0 h 31278"/>
                    <a:gd name="connsiteX2" fmla="*/ 38469 w 38469"/>
                    <a:gd name="connsiteY2" fmla="*/ 31279 h 31278"/>
                    <a:gd name="connsiteX3" fmla="*/ 0 w 38469"/>
                    <a:gd name="connsiteY3" fmla="*/ 31279 h 31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469" h="31278">
                      <a:moveTo>
                        <a:pt x="0" y="0"/>
                      </a:moveTo>
                      <a:lnTo>
                        <a:pt x="38469" y="0"/>
                      </a:lnTo>
                      <a:lnTo>
                        <a:pt x="38469" y="31279"/>
                      </a:lnTo>
                      <a:lnTo>
                        <a:pt x="0" y="31279"/>
                      </a:ln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4421" name="Graphic 2">
              <a:extLst>
                <a:ext uri="{FF2B5EF4-FFF2-40B4-BE49-F238E27FC236}">
                  <a16:creationId xmlns:a16="http://schemas.microsoft.com/office/drawing/2014/main" id="{B574FE0A-ABA1-E255-CF50-2DDB502353CE}"/>
                </a:ext>
              </a:extLst>
            </p:cNvPr>
            <p:cNvGrpSpPr/>
            <p:nvPr/>
          </p:nvGrpSpPr>
          <p:grpSpPr>
            <a:xfrm>
              <a:off x="5278014" y="4414749"/>
              <a:ext cx="346584" cy="441859"/>
              <a:chOff x="5278014" y="4414749"/>
              <a:chExt cx="346584" cy="441859"/>
            </a:xfrm>
          </p:grpSpPr>
          <p:sp>
            <p:nvSpPr>
              <p:cNvPr id="4422" name="Freeform: Shape 4421">
                <a:extLst>
                  <a:ext uri="{FF2B5EF4-FFF2-40B4-BE49-F238E27FC236}">
                    <a16:creationId xmlns:a16="http://schemas.microsoft.com/office/drawing/2014/main" id="{7BC31AB0-396B-BCDE-55C5-2675A9CA2BDC}"/>
                  </a:ext>
                </a:extLst>
              </p:cNvPr>
              <p:cNvSpPr/>
              <p:nvPr/>
            </p:nvSpPr>
            <p:spPr>
              <a:xfrm rot="-1799574">
                <a:off x="5337783" y="4522314"/>
                <a:ext cx="33915" cy="27084"/>
              </a:xfrm>
              <a:custGeom>
                <a:avLst/>
                <a:gdLst>
                  <a:gd name="connsiteX0" fmla="*/ 0 w 33915"/>
                  <a:gd name="connsiteY0" fmla="*/ 0 h 27084"/>
                  <a:gd name="connsiteX1" fmla="*/ 33916 w 33915"/>
                  <a:gd name="connsiteY1" fmla="*/ 0 h 27084"/>
                  <a:gd name="connsiteX2" fmla="*/ 33916 w 33915"/>
                  <a:gd name="connsiteY2" fmla="*/ 27085 h 27084"/>
                  <a:gd name="connsiteX3" fmla="*/ 0 w 33915"/>
                  <a:gd name="connsiteY3" fmla="*/ 27085 h 27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915" h="27084">
                    <a:moveTo>
                      <a:pt x="0" y="0"/>
                    </a:moveTo>
                    <a:lnTo>
                      <a:pt x="33916" y="0"/>
                    </a:lnTo>
                    <a:lnTo>
                      <a:pt x="33916" y="27085"/>
                    </a:lnTo>
                    <a:lnTo>
                      <a:pt x="0" y="27085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23" name="Freeform: Shape 4422">
                <a:extLst>
                  <a:ext uri="{FF2B5EF4-FFF2-40B4-BE49-F238E27FC236}">
                    <a16:creationId xmlns:a16="http://schemas.microsoft.com/office/drawing/2014/main" id="{8B77B626-308D-809D-12A3-82F2231F4567}"/>
                  </a:ext>
                </a:extLst>
              </p:cNvPr>
              <p:cNvSpPr/>
              <p:nvPr/>
            </p:nvSpPr>
            <p:spPr>
              <a:xfrm>
                <a:off x="5308436" y="4491576"/>
                <a:ext cx="72180" cy="52979"/>
              </a:xfrm>
              <a:custGeom>
                <a:avLst/>
                <a:gdLst>
                  <a:gd name="connsiteX0" fmla="*/ 70365 w 72180"/>
                  <a:gd name="connsiteY0" fmla="*/ 6703 h 52979"/>
                  <a:gd name="connsiteX1" fmla="*/ 65452 w 72180"/>
                  <a:gd name="connsiteY1" fmla="*/ 25039 h 52979"/>
                  <a:gd name="connsiteX2" fmla="*/ 20151 w 72180"/>
                  <a:gd name="connsiteY2" fmla="*/ 51164 h 52979"/>
                  <a:gd name="connsiteX3" fmla="*/ 1815 w 72180"/>
                  <a:gd name="connsiteY3" fmla="*/ 46251 h 52979"/>
                  <a:gd name="connsiteX4" fmla="*/ 1815 w 72180"/>
                  <a:gd name="connsiteY4" fmla="*/ 46251 h 52979"/>
                  <a:gd name="connsiteX5" fmla="*/ 6729 w 72180"/>
                  <a:gd name="connsiteY5" fmla="*/ 27915 h 52979"/>
                  <a:gd name="connsiteX6" fmla="*/ 52030 w 72180"/>
                  <a:gd name="connsiteY6" fmla="*/ 1789 h 52979"/>
                  <a:gd name="connsiteX7" fmla="*/ 70365 w 72180"/>
                  <a:gd name="connsiteY7" fmla="*/ 6703 h 52979"/>
                  <a:gd name="connsiteX8" fmla="*/ 70365 w 72180"/>
                  <a:gd name="connsiteY8" fmla="*/ 6703 h 52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180" h="52979">
                    <a:moveTo>
                      <a:pt x="70365" y="6703"/>
                    </a:moveTo>
                    <a:cubicBezTo>
                      <a:pt x="74081" y="13055"/>
                      <a:pt x="71923" y="21324"/>
                      <a:pt x="65452" y="25039"/>
                    </a:cubicBezTo>
                    <a:lnTo>
                      <a:pt x="20151" y="51164"/>
                    </a:lnTo>
                    <a:cubicBezTo>
                      <a:pt x="13680" y="54880"/>
                      <a:pt x="5531" y="52722"/>
                      <a:pt x="1815" y="46251"/>
                    </a:cubicBezTo>
                    <a:lnTo>
                      <a:pt x="1815" y="46251"/>
                    </a:lnTo>
                    <a:cubicBezTo>
                      <a:pt x="-1900" y="39780"/>
                      <a:pt x="257" y="31630"/>
                      <a:pt x="6729" y="27915"/>
                    </a:cubicBezTo>
                    <a:lnTo>
                      <a:pt x="52030" y="1789"/>
                    </a:lnTo>
                    <a:cubicBezTo>
                      <a:pt x="58381" y="-1926"/>
                      <a:pt x="66650" y="351"/>
                      <a:pt x="70365" y="6703"/>
                    </a:cubicBezTo>
                    <a:lnTo>
                      <a:pt x="70365" y="6703"/>
                    </a:lnTo>
                    <a:close/>
                  </a:path>
                </a:pathLst>
              </a:custGeom>
              <a:solidFill>
                <a:srgbClr val="FFA929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24" name="Freeform: Shape 4423">
                <a:extLst>
                  <a:ext uri="{FF2B5EF4-FFF2-40B4-BE49-F238E27FC236}">
                    <a16:creationId xmlns:a16="http://schemas.microsoft.com/office/drawing/2014/main" id="{482BAAC4-17F1-F8A5-E337-F8C69CDC1EF1}"/>
                  </a:ext>
                </a:extLst>
              </p:cNvPr>
              <p:cNvSpPr/>
              <p:nvPr/>
            </p:nvSpPr>
            <p:spPr>
              <a:xfrm rot="-3601491">
                <a:off x="5534244" y="4518831"/>
                <a:ext cx="27083" cy="33913"/>
              </a:xfrm>
              <a:custGeom>
                <a:avLst/>
                <a:gdLst>
                  <a:gd name="connsiteX0" fmla="*/ 0 w 27083"/>
                  <a:gd name="connsiteY0" fmla="*/ 0 h 33913"/>
                  <a:gd name="connsiteX1" fmla="*/ 27083 w 27083"/>
                  <a:gd name="connsiteY1" fmla="*/ 0 h 33913"/>
                  <a:gd name="connsiteX2" fmla="*/ 27083 w 27083"/>
                  <a:gd name="connsiteY2" fmla="*/ 33914 h 33913"/>
                  <a:gd name="connsiteX3" fmla="*/ 0 w 27083"/>
                  <a:gd name="connsiteY3" fmla="*/ 33914 h 33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083" h="33913">
                    <a:moveTo>
                      <a:pt x="0" y="0"/>
                    </a:moveTo>
                    <a:lnTo>
                      <a:pt x="27083" y="0"/>
                    </a:lnTo>
                    <a:lnTo>
                      <a:pt x="27083" y="33914"/>
                    </a:lnTo>
                    <a:lnTo>
                      <a:pt x="0" y="33914"/>
                    </a:lnTo>
                    <a:close/>
                  </a:path>
                </a:pathLst>
              </a:custGeom>
              <a:solidFill>
                <a:srgbClr val="525C63"/>
              </a:solidFill>
              <a:ln w="119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25" name="Freeform: Shape 4424">
                <a:extLst>
                  <a:ext uri="{FF2B5EF4-FFF2-40B4-BE49-F238E27FC236}">
                    <a16:creationId xmlns:a16="http://schemas.microsoft.com/office/drawing/2014/main" id="{DE2B8186-50D1-2BFA-2F10-59BE50A04E6E}"/>
                  </a:ext>
                </a:extLst>
              </p:cNvPr>
              <p:cNvSpPr/>
              <p:nvPr/>
            </p:nvSpPr>
            <p:spPr>
              <a:xfrm>
                <a:off x="5522115" y="4491576"/>
                <a:ext cx="72180" cy="52979"/>
              </a:xfrm>
              <a:custGeom>
                <a:avLst/>
                <a:gdLst>
                  <a:gd name="connsiteX0" fmla="*/ 1815 w 72180"/>
                  <a:gd name="connsiteY0" fmla="*/ 6703 h 52979"/>
                  <a:gd name="connsiteX1" fmla="*/ 6729 w 72180"/>
                  <a:gd name="connsiteY1" fmla="*/ 25039 h 52979"/>
                  <a:gd name="connsiteX2" fmla="*/ 52030 w 72180"/>
                  <a:gd name="connsiteY2" fmla="*/ 51164 h 52979"/>
                  <a:gd name="connsiteX3" fmla="*/ 70365 w 72180"/>
                  <a:gd name="connsiteY3" fmla="*/ 46251 h 52979"/>
                  <a:gd name="connsiteX4" fmla="*/ 70365 w 72180"/>
                  <a:gd name="connsiteY4" fmla="*/ 46251 h 52979"/>
                  <a:gd name="connsiteX5" fmla="*/ 65452 w 72180"/>
                  <a:gd name="connsiteY5" fmla="*/ 27915 h 52979"/>
                  <a:gd name="connsiteX6" fmla="*/ 20151 w 72180"/>
                  <a:gd name="connsiteY6" fmla="*/ 1789 h 52979"/>
                  <a:gd name="connsiteX7" fmla="*/ 1815 w 72180"/>
                  <a:gd name="connsiteY7" fmla="*/ 6703 h 52979"/>
                  <a:gd name="connsiteX8" fmla="*/ 1815 w 72180"/>
                  <a:gd name="connsiteY8" fmla="*/ 6703 h 52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180" h="52979">
                    <a:moveTo>
                      <a:pt x="1815" y="6703"/>
                    </a:moveTo>
                    <a:cubicBezTo>
                      <a:pt x="-1900" y="13055"/>
                      <a:pt x="257" y="21324"/>
                      <a:pt x="6729" y="25039"/>
                    </a:cubicBezTo>
                    <a:lnTo>
                      <a:pt x="52030" y="51164"/>
                    </a:lnTo>
                    <a:cubicBezTo>
                      <a:pt x="58501" y="54880"/>
                      <a:pt x="66650" y="52722"/>
                      <a:pt x="70365" y="46251"/>
                    </a:cubicBezTo>
                    <a:lnTo>
                      <a:pt x="70365" y="46251"/>
                    </a:lnTo>
                    <a:cubicBezTo>
                      <a:pt x="74081" y="39780"/>
                      <a:pt x="71923" y="31630"/>
                      <a:pt x="65452" y="27915"/>
                    </a:cubicBezTo>
                    <a:lnTo>
                      <a:pt x="20151" y="1789"/>
                    </a:lnTo>
                    <a:cubicBezTo>
                      <a:pt x="13680" y="-1926"/>
                      <a:pt x="5531" y="351"/>
                      <a:pt x="1815" y="6703"/>
                    </a:cubicBezTo>
                    <a:lnTo>
                      <a:pt x="1815" y="6703"/>
                    </a:lnTo>
                    <a:close/>
                  </a:path>
                </a:pathLst>
              </a:custGeom>
              <a:solidFill>
                <a:srgbClr val="FFA929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26" name="Freeform: Shape 4425">
                <a:extLst>
                  <a:ext uri="{FF2B5EF4-FFF2-40B4-BE49-F238E27FC236}">
                    <a16:creationId xmlns:a16="http://schemas.microsoft.com/office/drawing/2014/main" id="{E635E8EB-B02D-9643-0816-472D73B8C493}"/>
                  </a:ext>
                </a:extLst>
              </p:cNvPr>
              <p:cNvSpPr/>
              <p:nvPr/>
            </p:nvSpPr>
            <p:spPr>
              <a:xfrm>
                <a:off x="5396658" y="4414749"/>
                <a:ext cx="109296" cy="109296"/>
              </a:xfrm>
              <a:custGeom>
                <a:avLst/>
                <a:gdLst>
                  <a:gd name="connsiteX0" fmla="*/ 54648 w 109296"/>
                  <a:gd name="connsiteY0" fmla="*/ 109297 h 109296"/>
                  <a:gd name="connsiteX1" fmla="*/ 0 w 109296"/>
                  <a:gd name="connsiteY1" fmla="*/ 54648 h 109296"/>
                  <a:gd name="connsiteX2" fmla="*/ 54648 w 109296"/>
                  <a:gd name="connsiteY2" fmla="*/ 0 h 109296"/>
                  <a:gd name="connsiteX3" fmla="*/ 109296 w 109296"/>
                  <a:gd name="connsiteY3" fmla="*/ 54648 h 109296"/>
                  <a:gd name="connsiteX4" fmla="*/ 54648 w 109296"/>
                  <a:gd name="connsiteY4" fmla="*/ 109297 h 109296"/>
                  <a:gd name="connsiteX5" fmla="*/ 54648 w 109296"/>
                  <a:gd name="connsiteY5" fmla="*/ 9348 h 109296"/>
                  <a:gd name="connsiteX6" fmla="*/ 9348 w 109296"/>
                  <a:gd name="connsiteY6" fmla="*/ 54648 h 109296"/>
                  <a:gd name="connsiteX7" fmla="*/ 54648 w 109296"/>
                  <a:gd name="connsiteY7" fmla="*/ 99949 h 109296"/>
                  <a:gd name="connsiteX8" fmla="*/ 99949 w 109296"/>
                  <a:gd name="connsiteY8" fmla="*/ 54648 h 109296"/>
                  <a:gd name="connsiteX9" fmla="*/ 54648 w 109296"/>
                  <a:gd name="connsiteY9" fmla="*/ 9348 h 109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9296" h="109296">
                    <a:moveTo>
                      <a:pt x="54648" y="109297"/>
                    </a:moveTo>
                    <a:cubicBezTo>
                      <a:pt x="24448" y="109297"/>
                      <a:pt x="0" y="84849"/>
                      <a:pt x="0" y="54648"/>
                    </a:cubicBezTo>
                    <a:cubicBezTo>
                      <a:pt x="0" y="24568"/>
                      <a:pt x="24568" y="0"/>
                      <a:pt x="54648" y="0"/>
                    </a:cubicBezTo>
                    <a:cubicBezTo>
                      <a:pt x="84849" y="0"/>
                      <a:pt x="109296" y="24568"/>
                      <a:pt x="109296" y="54648"/>
                    </a:cubicBezTo>
                    <a:cubicBezTo>
                      <a:pt x="109416" y="84729"/>
                      <a:pt x="84849" y="109297"/>
                      <a:pt x="54648" y="109297"/>
                    </a:cubicBezTo>
                    <a:close/>
                    <a:moveTo>
                      <a:pt x="54648" y="9348"/>
                    </a:moveTo>
                    <a:cubicBezTo>
                      <a:pt x="29721" y="9348"/>
                      <a:pt x="9348" y="29721"/>
                      <a:pt x="9348" y="54648"/>
                    </a:cubicBezTo>
                    <a:cubicBezTo>
                      <a:pt x="9348" y="79695"/>
                      <a:pt x="29721" y="99949"/>
                      <a:pt x="54648" y="99949"/>
                    </a:cubicBezTo>
                    <a:cubicBezTo>
                      <a:pt x="79576" y="99949"/>
                      <a:pt x="99949" y="79575"/>
                      <a:pt x="99949" y="54648"/>
                    </a:cubicBezTo>
                    <a:cubicBezTo>
                      <a:pt x="99949" y="29601"/>
                      <a:pt x="79695" y="9348"/>
                      <a:pt x="54648" y="9348"/>
                    </a:cubicBezTo>
                    <a:close/>
                  </a:path>
                </a:pathLst>
              </a:custGeom>
              <a:solidFill>
                <a:srgbClr val="FFA929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27" name="Freeform: Shape 4426">
                <a:extLst>
                  <a:ext uri="{FF2B5EF4-FFF2-40B4-BE49-F238E27FC236}">
                    <a16:creationId xmlns:a16="http://schemas.microsoft.com/office/drawing/2014/main" id="{9B54AC17-B945-0637-A7F7-4819C9A07B15}"/>
                  </a:ext>
                </a:extLst>
              </p:cNvPr>
              <p:cNvSpPr/>
              <p:nvPr/>
            </p:nvSpPr>
            <p:spPr>
              <a:xfrm>
                <a:off x="5438243" y="4468678"/>
                <a:ext cx="26125" cy="55007"/>
              </a:xfrm>
              <a:custGeom>
                <a:avLst/>
                <a:gdLst>
                  <a:gd name="connsiteX0" fmla="*/ 0 w 26125"/>
                  <a:gd name="connsiteY0" fmla="*/ 0 h 55007"/>
                  <a:gd name="connsiteX1" fmla="*/ 26126 w 26125"/>
                  <a:gd name="connsiteY1" fmla="*/ 0 h 55007"/>
                  <a:gd name="connsiteX2" fmla="*/ 26126 w 26125"/>
                  <a:gd name="connsiteY2" fmla="*/ 55008 h 55007"/>
                  <a:gd name="connsiteX3" fmla="*/ 0 w 26125"/>
                  <a:gd name="connsiteY3" fmla="*/ 55008 h 55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125" h="55007">
                    <a:moveTo>
                      <a:pt x="0" y="0"/>
                    </a:moveTo>
                    <a:lnTo>
                      <a:pt x="26126" y="0"/>
                    </a:lnTo>
                    <a:lnTo>
                      <a:pt x="26126" y="55008"/>
                    </a:lnTo>
                    <a:lnTo>
                      <a:pt x="0" y="55008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4428" name="Graphic 2">
                <a:extLst>
                  <a:ext uri="{FF2B5EF4-FFF2-40B4-BE49-F238E27FC236}">
                    <a16:creationId xmlns:a16="http://schemas.microsoft.com/office/drawing/2014/main" id="{13C09890-0612-5E8E-F543-7062B7DEAA75}"/>
                  </a:ext>
                </a:extLst>
              </p:cNvPr>
              <p:cNvGrpSpPr/>
              <p:nvPr/>
            </p:nvGrpSpPr>
            <p:grpSpPr>
              <a:xfrm>
                <a:off x="5278014" y="4510024"/>
                <a:ext cx="346584" cy="346584"/>
                <a:chOff x="5278014" y="4510024"/>
                <a:chExt cx="346584" cy="346584"/>
              </a:xfrm>
              <a:solidFill>
                <a:srgbClr val="CF2C08"/>
              </a:solidFill>
            </p:grpSpPr>
            <p:sp>
              <p:nvSpPr>
                <p:cNvPr id="4429" name="Freeform: Shape 4428">
                  <a:extLst>
                    <a:ext uri="{FF2B5EF4-FFF2-40B4-BE49-F238E27FC236}">
                      <a16:creationId xmlns:a16="http://schemas.microsoft.com/office/drawing/2014/main" id="{8D01D72D-A7F4-913F-D02D-3E371FECDFCE}"/>
                    </a:ext>
                  </a:extLst>
                </p:cNvPr>
                <p:cNvSpPr/>
                <p:nvPr/>
              </p:nvSpPr>
              <p:spPr>
                <a:xfrm>
                  <a:off x="5282687" y="4514698"/>
                  <a:ext cx="337237" cy="337237"/>
                </a:xfrm>
                <a:custGeom>
                  <a:avLst/>
                  <a:gdLst>
                    <a:gd name="connsiteX0" fmla="*/ 337237 w 337237"/>
                    <a:gd name="connsiteY0" fmla="*/ 168619 h 337237"/>
                    <a:gd name="connsiteX1" fmla="*/ 168619 w 337237"/>
                    <a:gd name="connsiteY1" fmla="*/ 337237 h 337237"/>
                    <a:gd name="connsiteX2" fmla="*/ 0 w 337237"/>
                    <a:gd name="connsiteY2" fmla="*/ 168619 h 337237"/>
                    <a:gd name="connsiteX3" fmla="*/ 168619 w 337237"/>
                    <a:gd name="connsiteY3" fmla="*/ 0 h 337237"/>
                    <a:gd name="connsiteX4" fmla="*/ 337237 w 337237"/>
                    <a:gd name="connsiteY4" fmla="*/ 168619 h 337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7237" h="337237">
                      <a:moveTo>
                        <a:pt x="337237" y="168619"/>
                      </a:moveTo>
                      <a:cubicBezTo>
                        <a:pt x="337237" y="261736"/>
                        <a:pt x="261736" y="337237"/>
                        <a:pt x="168619" y="337237"/>
                      </a:cubicBezTo>
                      <a:cubicBezTo>
                        <a:pt x="75501" y="337237"/>
                        <a:pt x="0" y="261736"/>
                        <a:pt x="0" y="168619"/>
                      </a:cubicBezTo>
                      <a:cubicBezTo>
                        <a:pt x="0" y="75501"/>
                        <a:pt x="75501" y="0"/>
                        <a:pt x="168619" y="0"/>
                      </a:cubicBezTo>
                      <a:cubicBezTo>
                        <a:pt x="261736" y="0"/>
                        <a:pt x="337237" y="75501"/>
                        <a:pt x="337237" y="168619"/>
                      </a:cubicBezTo>
                      <a:close/>
                    </a:path>
                  </a:pathLst>
                </a:custGeom>
                <a:solidFill>
                  <a:srgbClr val="CF2C0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30" name="Freeform: Shape 4429">
                  <a:extLst>
                    <a:ext uri="{FF2B5EF4-FFF2-40B4-BE49-F238E27FC236}">
                      <a16:creationId xmlns:a16="http://schemas.microsoft.com/office/drawing/2014/main" id="{3EC5C7DD-FC88-312F-6F14-BEC6FE446E96}"/>
                    </a:ext>
                  </a:extLst>
                </p:cNvPr>
                <p:cNvSpPr/>
                <p:nvPr/>
              </p:nvSpPr>
              <p:spPr>
                <a:xfrm>
                  <a:off x="5278014" y="4510024"/>
                  <a:ext cx="346584" cy="346584"/>
                </a:xfrm>
                <a:custGeom>
                  <a:avLst/>
                  <a:gdLst>
                    <a:gd name="connsiteX0" fmla="*/ 173292 w 346584"/>
                    <a:gd name="connsiteY0" fmla="*/ 346585 h 346584"/>
                    <a:gd name="connsiteX1" fmla="*/ 0 w 346584"/>
                    <a:gd name="connsiteY1" fmla="*/ 173292 h 346584"/>
                    <a:gd name="connsiteX2" fmla="*/ 173292 w 346584"/>
                    <a:gd name="connsiteY2" fmla="*/ 0 h 346584"/>
                    <a:gd name="connsiteX3" fmla="*/ 346585 w 346584"/>
                    <a:gd name="connsiteY3" fmla="*/ 173292 h 346584"/>
                    <a:gd name="connsiteX4" fmla="*/ 173292 w 346584"/>
                    <a:gd name="connsiteY4" fmla="*/ 346585 h 346584"/>
                    <a:gd name="connsiteX5" fmla="*/ 173292 w 346584"/>
                    <a:gd name="connsiteY5" fmla="*/ 9348 h 346584"/>
                    <a:gd name="connsiteX6" fmla="*/ 9348 w 346584"/>
                    <a:gd name="connsiteY6" fmla="*/ 173292 h 346584"/>
                    <a:gd name="connsiteX7" fmla="*/ 173292 w 346584"/>
                    <a:gd name="connsiteY7" fmla="*/ 337237 h 346584"/>
                    <a:gd name="connsiteX8" fmla="*/ 337237 w 346584"/>
                    <a:gd name="connsiteY8" fmla="*/ 173292 h 346584"/>
                    <a:gd name="connsiteX9" fmla="*/ 173292 w 346584"/>
                    <a:gd name="connsiteY9" fmla="*/ 9348 h 346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46584" h="346584">
                      <a:moveTo>
                        <a:pt x="173292" y="346585"/>
                      </a:moveTo>
                      <a:cubicBezTo>
                        <a:pt x="77778" y="346585"/>
                        <a:pt x="0" y="268807"/>
                        <a:pt x="0" y="173292"/>
                      </a:cubicBezTo>
                      <a:cubicBezTo>
                        <a:pt x="0" y="77778"/>
                        <a:pt x="77778" y="0"/>
                        <a:pt x="173292" y="0"/>
                      </a:cubicBezTo>
                      <a:cubicBezTo>
                        <a:pt x="268807" y="0"/>
                        <a:pt x="346585" y="77778"/>
                        <a:pt x="346585" y="173292"/>
                      </a:cubicBezTo>
                      <a:cubicBezTo>
                        <a:pt x="346585" y="268807"/>
                        <a:pt x="268927" y="346585"/>
                        <a:pt x="173292" y="346585"/>
                      </a:cubicBezTo>
                      <a:close/>
                      <a:moveTo>
                        <a:pt x="173292" y="9348"/>
                      </a:moveTo>
                      <a:cubicBezTo>
                        <a:pt x="82931" y="9348"/>
                        <a:pt x="9348" y="82931"/>
                        <a:pt x="9348" y="173292"/>
                      </a:cubicBezTo>
                      <a:cubicBezTo>
                        <a:pt x="9348" y="263654"/>
                        <a:pt x="82931" y="337237"/>
                        <a:pt x="173292" y="337237"/>
                      </a:cubicBezTo>
                      <a:cubicBezTo>
                        <a:pt x="263654" y="337237"/>
                        <a:pt x="337237" y="263654"/>
                        <a:pt x="337237" y="173292"/>
                      </a:cubicBezTo>
                      <a:cubicBezTo>
                        <a:pt x="337237" y="82931"/>
                        <a:pt x="263774" y="9348"/>
                        <a:pt x="173292" y="9348"/>
                      </a:cubicBezTo>
                      <a:close/>
                    </a:path>
                  </a:pathLst>
                </a:custGeom>
                <a:solidFill>
                  <a:srgbClr val="CF2C0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4431" name="Freeform: Shape 4430">
                <a:extLst>
                  <a:ext uri="{FF2B5EF4-FFF2-40B4-BE49-F238E27FC236}">
                    <a16:creationId xmlns:a16="http://schemas.microsoft.com/office/drawing/2014/main" id="{2B444A36-C5BD-5295-E3FB-BF51A34A2E49}"/>
                  </a:ext>
                </a:extLst>
              </p:cNvPr>
              <p:cNvSpPr/>
              <p:nvPr/>
            </p:nvSpPr>
            <p:spPr>
              <a:xfrm>
                <a:off x="5308334" y="4540344"/>
                <a:ext cx="285944" cy="285824"/>
              </a:xfrm>
              <a:custGeom>
                <a:avLst/>
                <a:gdLst>
                  <a:gd name="connsiteX0" fmla="*/ 285944 w 285944"/>
                  <a:gd name="connsiteY0" fmla="*/ 142972 h 285824"/>
                  <a:gd name="connsiteX1" fmla="*/ 142972 w 285944"/>
                  <a:gd name="connsiteY1" fmla="*/ 285825 h 285824"/>
                  <a:gd name="connsiteX2" fmla="*/ 0 w 285944"/>
                  <a:gd name="connsiteY2" fmla="*/ 142972 h 285824"/>
                  <a:gd name="connsiteX3" fmla="*/ 142972 w 285944"/>
                  <a:gd name="connsiteY3" fmla="*/ 0 h 285824"/>
                  <a:gd name="connsiteX4" fmla="*/ 285944 w 285944"/>
                  <a:gd name="connsiteY4" fmla="*/ 142972 h 285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944" h="285824">
                    <a:moveTo>
                      <a:pt x="285944" y="142972"/>
                    </a:moveTo>
                    <a:cubicBezTo>
                      <a:pt x="285944" y="221828"/>
                      <a:pt x="221948" y="285825"/>
                      <a:pt x="142972" y="285825"/>
                    </a:cubicBezTo>
                    <a:cubicBezTo>
                      <a:pt x="63996" y="285825"/>
                      <a:pt x="0" y="221828"/>
                      <a:pt x="0" y="142972"/>
                    </a:cubicBezTo>
                    <a:cubicBezTo>
                      <a:pt x="0" y="63996"/>
                      <a:pt x="63996" y="0"/>
                      <a:pt x="142972" y="0"/>
                    </a:cubicBezTo>
                    <a:cubicBezTo>
                      <a:pt x="221948" y="0"/>
                      <a:pt x="285944" y="63996"/>
                      <a:pt x="285944" y="1429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32" name="Freeform: Shape 4431">
                <a:extLst>
                  <a:ext uri="{FF2B5EF4-FFF2-40B4-BE49-F238E27FC236}">
                    <a16:creationId xmlns:a16="http://schemas.microsoft.com/office/drawing/2014/main" id="{CEE814C8-9B36-65B8-E158-7247EA09A930}"/>
                  </a:ext>
                </a:extLst>
              </p:cNvPr>
              <p:cNvSpPr/>
              <p:nvPr/>
            </p:nvSpPr>
            <p:spPr>
              <a:xfrm>
                <a:off x="5420626" y="4455376"/>
                <a:ext cx="61479" cy="26605"/>
              </a:xfrm>
              <a:custGeom>
                <a:avLst/>
                <a:gdLst>
                  <a:gd name="connsiteX0" fmla="*/ 61479 w 61479"/>
                  <a:gd name="connsiteY0" fmla="*/ 13303 h 26605"/>
                  <a:gd name="connsiteX1" fmla="*/ 48177 w 61479"/>
                  <a:gd name="connsiteY1" fmla="*/ 26605 h 26605"/>
                  <a:gd name="connsiteX2" fmla="*/ 13183 w 61479"/>
                  <a:gd name="connsiteY2" fmla="*/ 26605 h 26605"/>
                  <a:gd name="connsiteX3" fmla="*/ 0 w 61479"/>
                  <a:gd name="connsiteY3" fmla="*/ 13303 h 26605"/>
                  <a:gd name="connsiteX4" fmla="*/ 0 w 61479"/>
                  <a:gd name="connsiteY4" fmla="*/ 13303 h 26605"/>
                  <a:gd name="connsiteX5" fmla="*/ 13183 w 61479"/>
                  <a:gd name="connsiteY5" fmla="*/ 0 h 26605"/>
                  <a:gd name="connsiteX6" fmla="*/ 48177 w 61479"/>
                  <a:gd name="connsiteY6" fmla="*/ 0 h 26605"/>
                  <a:gd name="connsiteX7" fmla="*/ 61479 w 61479"/>
                  <a:gd name="connsiteY7" fmla="*/ 13303 h 26605"/>
                  <a:gd name="connsiteX8" fmla="*/ 61479 w 61479"/>
                  <a:gd name="connsiteY8" fmla="*/ 13303 h 26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479" h="26605">
                    <a:moveTo>
                      <a:pt x="61479" y="13303"/>
                    </a:moveTo>
                    <a:cubicBezTo>
                      <a:pt x="61479" y="20613"/>
                      <a:pt x="55487" y="26605"/>
                      <a:pt x="48177" y="26605"/>
                    </a:cubicBezTo>
                    <a:lnTo>
                      <a:pt x="13183" y="26605"/>
                    </a:lnTo>
                    <a:cubicBezTo>
                      <a:pt x="5872" y="26605"/>
                      <a:pt x="0" y="20613"/>
                      <a:pt x="0" y="13303"/>
                    </a:cubicBezTo>
                    <a:lnTo>
                      <a:pt x="0" y="13303"/>
                    </a:lnTo>
                    <a:cubicBezTo>
                      <a:pt x="0" y="5992"/>
                      <a:pt x="5992" y="0"/>
                      <a:pt x="13183" y="0"/>
                    </a:cubicBezTo>
                    <a:lnTo>
                      <a:pt x="48177" y="0"/>
                    </a:lnTo>
                    <a:cubicBezTo>
                      <a:pt x="55607" y="120"/>
                      <a:pt x="61479" y="5992"/>
                      <a:pt x="61479" y="13303"/>
                    </a:cubicBezTo>
                    <a:lnTo>
                      <a:pt x="61479" y="13303"/>
                    </a:lnTo>
                    <a:close/>
                  </a:path>
                </a:pathLst>
              </a:custGeom>
              <a:solidFill>
                <a:srgbClr val="FFA929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4433" name="Graphic 2">
                <a:extLst>
                  <a:ext uri="{FF2B5EF4-FFF2-40B4-BE49-F238E27FC236}">
                    <a16:creationId xmlns:a16="http://schemas.microsoft.com/office/drawing/2014/main" id="{1098DF8D-A7D9-AD4F-B9AC-240022BF1ADA}"/>
                  </a:ext>
                </a:extLst>
              </p:cNvPr>
              <p:cNvGrpSpPr/>
              <p:nvPr/>
            </p:nvGrpSpPr>
            <p:grpSpPr>
              <a:xfrm>
                <a:off x="5313487" y="4545497"/>
                <a:ext cx="275637" cy="275637"/>
                <a:chOff x="5313487" y="4545497"/>
                <a:chExt cx="275637" cy="275637"/>
              </a:xfrm>
              <a:solidFill>
                <a:srgbClr val="525C63"/>
              </a:solidFill>
            </p:grpSpPr>
            <p:sp>
              <p:nvSpPr>
                <p:cNvPr id="4434" name="Freeform: Shape 4433">
                  <a:extLst>
                    <a:ext uri="{FF2B5EF4-FFF2-40B4-BE49-F238E27FC236}">
                      <a16:creationId xmlns:a16="http://schemas.microsoft.com/office/drawing/2014/main" id="{6E1E4041-6D6E-9152-CA79-A9D4E5121E6E}"/>
                    </a:ext>
                  </a:extLst>
                </p:cNvPr>
                <p:cNvSpPr/>
                <p:nvPr/>
              </p:nvSpPr>
              <p:spPr>
                <a:xfrm>
                  <a:off x="5447566" y="4545497"/>
                  <a:ext cx="7478" cy="43982"/>
                </a:xfrm>
                <a:custGeom>
                  <a:avLst/>
                  <a:gdLst>
                    <a:gd name="connsiteX0" fmla="*/ 7455 w 7478"/>
                    <a:gd name="connsiteY0" fmla="*/ 22051 h 43982"/>
                    <a:gd name="connsiteX1" fmla="*/ 3380 w 7478"/>
                    <a:gd name="connsiteY1" fmla="*/ 43982 h 43982"/>
                    <a:gd name="connsiteX2" fmla="*/ 24 w 7478"/>
                    <a:gd name="connsiteY2" fmla="*/ 21931 h 43982"/>
                    <a:gd name="connsiteX3" fmla="*/ 4099 w 7478"/>
                    <a:gd name="connsiteY3" fmla="*/ 0 h 43982"/>
                    <a:gd name="connsiteX4" fmla="*/ 7455 w 7478"/>
                    <a:gd name="connsiteY4" fmla="*/ 22051 h 439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78" h="43982">
                      <a:moveTo>
                        <a:pt x="7455" y="22051"/>
                      </a:moveTo>
                      <a:cubicBezTo>
                        <a:pt x="7215" y="34155"/>
                        <a:pt x="5417" y="43982"/>
                        <a:pt x="3380" y="43982"/>
                      </a:cubicBezTo>
                      <a:cubicBezTo>
                        <a:pt x="1343" y="43982"/>
                        <a:pt x="-215" y="34035"/>
                        <a:pt x="24" y="21931"/>
                      </a:cubicBezTo>
                      <a:cubicBezTo>
                        <a:pt x="144" y="9707"/>
                        <a:pt x="2062" y="0"/>
                        <a:pt x="4099" y="0"/>
                      </a:cubicBezTo>
                      <a:cubicBezTo>
                        <a:pt x="6136" y="0"/>
                        <a:pt x="7694" y="9827"/>
                        <a:pt x="7455" y="22051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35" name="Freeform: Shape 4434">
                  <a:extLst>
                    <a:ext uri="{FF2B5EF4-FFF2-40B4-BE49-F238E27FC236}">
                      <a16:creationId xmlns:a16="http://schemas.microsoft.com/office/drawing/2014/main" id="{E1BE00E1-58CA-87B2-2704-4626000C3721}"/>
                    </a:ext>
                  </a:extLst>
                </p:cNvPr>
                <p:cNvSpPr/>
                <p:nvPr/>
              </p:nvSpPr>
              <p:spPr>
                <a:xfrm>
                  <a:off x="5382271" y="4563733"/>
                  <a:ext cx="22302" cy="38648"/>
                </a:xfrm>
                <a:custGeom>
                  <a:avLst/>
                  <a:gdLst>
                    <a:gd name="connsiteX0" fmla="*/ 14387 w 22302"/>
                    <a:gd name="connsiteY0" fmla="*/ 17477 h 38648"/>
                    <a:gd name="connsiteX1" fmla="*/ 21817 w 22302"/>
                    <a:gd name="connsiteY1" fmla="*/ 38569 h 38648"/>
                    <a:gd name="connsiteX2" fmla="*/ 7915 w 22302"/>
                    <a:gd name="connsiteY2" fmla="*/ 21072 h 38648"/>
                    <a:gd name="connsiteX3" fmla="*/ 485 w 22302"/>
                    <a:gd name="connsiteY3" fmla="*/ 100 h 38648"/>
                    <a:gd name="connsiteX4" fmla="*/ 14387 w 22302"/>
                    <a:gd name="connsiteY4" fmla="*/ 17477 h 386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302" h="38648">
                      <a:moveTo>
                        <a:pt x="14387" y="17477"/>
                      </a:moveTo>
                      <a:cubicBezTo>
                        <a:pt x="20259" y="28023"/>
                        <a:pt x="23615" y="37491"/>
                        <a:pt x="21817" y="38569"/>
                      </a:cubicBezTo>
                      <a:cubicBezTo>
                        <a:pt x="20020" y="39528"/>
                        <a:pt x="13788" y="31738"/>
                        <a:pt x="7915" y="21072"/>
                      </a:cubicBezTo>
                      <a:cubicBezTo>
                        <a:pt x="2043" y="10526"/>
                        <a:pt x="-1312" y="1058"/>
                        <a:pt x="485" y="100"/>
                      </a:cubicBezTo>
                      <a:cubicBezTo>
                        <a:pt x="2283" y="-979"/>
                        <a:pt x="8515" y="6811"/>
                        <a:pt x="14387" y="17477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36" name="Freeform: Shape 4435">
                  <a:extLst>
                    <a:ext uri="{FF2B5EF4-FFF2-40B4-BE49-F238E27FC236}">
                      <a16:creationId xmlns:a16="http://schemas.microsoft.com/office/drawing/2014/main" id="{ACE3E088-DFD4-F010-A4A5-CD8E9A9A0FAE}"/>
                    </a:ext>
                  </a:extLst>
                </p:cNvPr>
                <p:cNvSpPr/>
                <p:nvPr/>
              </p:nvSpPr>
              <p:spPr>
                <a:xfrm>
                  <a:off x="5331960" y="4613635"/>
                  <a:ext cx="37955" cy="23524"/>
                </a:xfrm>
                <a:custGeom>
                  <a:avLst/>
                  <a:gdLst>
                    <a:gd name="connsiteX0" fmla="*/ 20955 w 37955"/>
                    <a:gd name="connsiteY0" fmla="*/ 8561 h 23524"/>
                    <a:gd name="connsiteX1" fmla="*/ 37853 w 37955"/>
                    <a:gd name="connsiteY1" fmla="*/ 23062 h 23524"/>
                    <a:gd name="connsiteX2" fmla="*/ 17000 w 37955"/>
                    <a:gd name="connsiteY2" fmla="*/ 14913 h 23524"/>
                    <a:gd name="connsiteX3" fmla="*/ 103 w 37955"/>
                    <a:gd name="connsiteY3" fmla="*/ 412 h 23524"/>
                    <a:gd name="connsiteX4" fmla="*/ 20955 w 37955"/>
                    <a:gd name="connsiteY4" fmla="*/ 8561 h 23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955" h="23524">
                      <a:moveTo>
                        <a:pt x="20955" y="8561"/>
                      </a:moveTo>
                      <a:cubicBezTo>
                        <a:pt x="31381" y="14793"/>
                        <a:pt x="38931" y="21264"/>
                        <a:pt x="37853" y="23062"/>
                      </a:cubicBezTo>
                      <a:cubicBezTo>
                        <a:pt x="36774" y="24860"/>
                        <a:pt x="27427" y="21264"/>
                        <a:pt x="17000" y="14913"/>
                      </a:cubicBezTo>
                      <a:cubicBezTo>
                        <a:pt x="6574" y="8681"/>
                        <a:pt x="-976" y="2209"/>
                        <a:pt x="103" y="412"/>
                      </a:cubicBezTo>
                      <a:cubicBezTo>
                        <a:pt x="1181" y="-1266"/>
                        <a:pt x="10529" y="2329"/>
                        <a:pt x="20955" y="8561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37" name="Freeform: Shape 4436">
                  <a:extLst>
                    <a:ext uri="{FF2B5EF4-FFF2-40B4-BE49-F238E27FC236}">
                      <a16:creationId xmlns:a16="http://schemas.microsoft.com/office/drawing/2014/main" id="{C769F4A2-C10C-52B5-62B6-2515CAB48FCE}"/>
                    </a:ext>
                  </a:extLst>
                </p:cNvPr>
                <p:cNvSpPr/>
                <p:nvPr/>
              </p:nvSpPr>
              <p:spPr>
                <a:xfrm>
                  <a:off x="5313487" y="4679577"/>
                  <a:ext cx="43982" cy="7478"/>
                </a:xfrm>
                <a:custGeom>
                  <a:avLst/>
                  <a:gdLst>
                    <a:gd name="connsiteX0" fmla="*/ 22051 w 43982"/>
                    <a:gd name="connsiteY0" fmla="*/ 24 h 7478"/>
                    <a:gd name="connsiteX1" fmla="*/ 43982 w 43982"/>
                    <a:gd name="connsiteY1" fmla="*/ 4099 h 7478"/>
                    <a:gd name="connsiteX2" fmla="*/ 21931 w 43982"/>
                    <a:gd name="connsiteY2" fmla="*/ 7455 h 7478"/>
                    <a:gd name="connsiteX3" fmla="*/ 0 w 43982"/>
                    <a:gd name="connsiteY3" fmla="*/ 3380 h 7478"/>
                    <a:gd name="connsiteX4" fmla="*/ 22051 w 43982"/>
                    <a:gd name="connsiteY4" fmla="*/ 24 h 7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982" h="7478">
                      <a:moveTo>
                        <a:pt x="22051" y="24"/>
                      </a:moveTo>
                      <a:cubicBezTo>
                        <a:pt x="34155" y="144"/>
                        <a:pt x="43982" y="2061"/>
                        <a:pt x="43982" y="4099"/>
                      </a:cubicBezTo>
                      <a:cubicBezTo>
                        <a:pt x="43982" y="6136"/>
                        <a:pt x="34035" y="7694"/>
                        <a:pt x="21931" y="7455"/>
                      </a:cubicBezTo>
                      <a:cubicBezTo>
                        <a:pt x="9827" y="7215"/>
                        <a:pt x="0" y="5417"/>
                        <a:pt x="0" y="3380"/>
                      </a:cubicBezTo>
                      <a:cubicBezTo>
                        <a:pt x="0" y="1342"/>
                        <a:pt x="9947" y="-215"/>
                        <a:pt x="22051" y="24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38" name="Freeform: Shape 4437">
                  <a:extLst>
                    <a:ext uri="{FF2B5EF4-FFF2-40B4-BE49-F238E27FC236}">
                      <a16:creationId xmlns:a16="http://schemas.microsoft.com/office/drawing/2014/main" id="{C59F0400-E4B3-A991-1795-0E6067CB82B7}"/>
                    </a:ext>
                  </a:extLst>
                </p:cNvPr>
                <p:cNvSpPr/>
                <p:nvPr/>
              </p:nvSpPr>
              <p:spPr>
                <a:xfrm>
                  <a:off x="5331623" y="4730049"/>
                  <a:ext cx="38628" cy="22422"/>
                </a:xfrm>
                <a:custGeom>
                  <a:avLst/>
                  <a:gdLst>
                    <a:gd name="connsiteX0" fmla="*/ 17577 w 38628"/>
                    <a:gd name="connsiteY0" fmla="*/ 7915 h 22422"/>
                    <a:gd name="connsiteX1" fmla="*/ 38549 w 38628"/>
                    <a:gd name="connsiteY1" fmla="*/ 485 h 22422"/>
                    <a:gd name="connsiteX2" fmla="*/ 21172 w 38628"/>
                    <a:gd name="connsiteY2" fmla="*/ 14507 h 22422"/>
                    <a:gd name="connsiteX3" fmla="*/ 80 w 38628"/>
                    <a:gd name="connsiteY3" fmla="*/ 21937 h 22422"/>
                    <a:gd name="connsiteX4" fmla="*/ 17577 w 38628"/>
                    <a:gd name="connsiteY4" fmla="*/ 7915 h 22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628" h="22422">
                      <a:moveTo>
                        <a:pt x="17577" y="7915"/>
                      </a:moveTo>
                      <a:cubicBezTo>
                        <a:pt x="28243" y="2043"/>
                        <a:pt x="37590" y="-1312"/>
                        <a:pt x="38549" y="485"/>
                      </a:cubicBezTo>
                      <a:cubicBezTo>
                        <a:pt x="39508" y="2283"/>
                        <a:pt x="31718" y="8515"/>
                        <a:pt x="21172" y="14507"/>
                      </a:cubicBezTo>
                      <a:cubicBezTo>
                        <a:pt x="10506" y="20379"/>
                        <a:pt x="1158" y="23735"/>
                        <a:pt x="80" y="21937"/>
                      </a:cubicBezTo>
                      <a:cubicBezTo>
                        <a:pt x="-879" y="20139"/>
                        <a:pt x="6911" y="13788"/>
                        <a:pt x="17577" y="7915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39" name="Freeform: Shape 4438">
                  <a:extLst>
                    <a:ext uri="{FF2B5EF4-FFF2-40B4-BE49-F238E27FC236}">
                      <a16:creationId xmlns:a16="http://schemas.microsoft.com/office/drawing/2014/main" id="{26953C18-0CD0-1C41-ECF4-1B21F34037BA}"/>
                    </a:ext>
                  </a:extLst>
                </p:cNvPr>
                <p:cNvSpPr/>
                <p:nvPr/>
              </p:nvSpPr>
              <p:spPr>
                <a:xfrm>
                  <a:off x="5381625" y="4764706"/>
                  <a:ext cx="23524" cy="37835"/>
                </a:xfrm>
                <a:custGeom>
                  <a:avLst/>
                  <a:gdLst>
                    <a:gd name="connsiteX0" fmla="*/ 8561 w 23524"/>
                    <a:gd name="connsiteY0" fmla="*/ 17000 h 37835"/>
                    <a:gd name="connsiteX1" fmla="*/ 23062 w 23524"/>
                    <a:gd name="connsiteY1" fmla="*/ 103 h 37835"/>
                    <a:gd name="connsiteX2" fmla="*/ 14912 w 23524"/>
                    <a:gd name="connsiteY2" fmla="*/ 20835 h 37835"/>
                    <a:gd name="connsiteX3" fmla="*/ 412 w 23524"/>
                    <a:gd name="connsiteY3" fmla="*/ 37733 h 37835"/>
                    <a:gd name="connsiteX4" fmla="*/ 8561 w 23524"/>
                    <a:gd name="connsiteY4" fmla="*/ 17000 h 378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524" h="37835">
                      <a:moveTo>
                        <a:pt x="8561" y="17000"/>
                      </a:moveTo>
                      <a:cubicBezTo>
                        <a:pt x="14793" y="6574"/>
                        <a:pt x="21264" y="-976"/>
                        <a:pt x="23062" y="103"/>
                      </a:cubicBezTo>
                      <a:cubicBezTo>
                        <a:pt x="24860" y="1181"/>
                        <a:pt x="21264" y="10409"/>
                        <a:pt x="14912" y="20835"/>
                      </a:cubicBezTo>
                      <a:cubicBezTo>
                        <a:pt x="8681" y="31262"/>
                        <a:pt x="2209" y="38812"/>
                        <a:pt x="412" y="37733"/>
                      </a:cubicBezTo>
                      <a:cubicBezTo>
                        <a:pt x="-1266" y="36774"/>
                        <a:pt x="2329" y="27427"/>
                        <a:pt x="8561" y="17000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40" name="Freeform: Shape 4439">
                  <a:extLst>
                    <a:ext uri="{FF2B5EF4-FFF2-40B4-BE49-F238E27FC236}">
                      <a16:creationId xmlns:a16="http://schemas.microsoft.com/office/drawing/2014/main" id="{A2FC0344-9DAC-7FEA-A735-097F92B64F1D}"/>
                    </a:ext>
                  </a:extLst>
                </p:cNvPr>
                <p:cNvSpPr/>
                <p:nvPr/>
              </p:nvSpPr>
              <p:spPr>
                <a:xfrm>
                  <a:off x="5447584" y="4777153"/>
                  <a:ext cx="7461" cy="43982"/>
                </a:xfrm>
                <a:custGeom>
                  <a:avLst/>
                  <a:gdLst>
                    <a:gd name="connsiteX0" fmla="*/ 7 w 7461"/>
                    <a:gd name="connsiteY0" fmla="*/ 21931 h 43982"/>
                    <a:gd name="connsiteX1" fmla="*/ 4082 w 7461"/>
                    <a:gd name="connsiteY1" fmla="*/ 0 h 43982"/>
                    <a:gd name="connsiteX2" fmla="*/ 7437 w 7461"/>
                    <a:gd name="connsiteY2" fmla="*/ 22051 h 43982"/>
                    <a:gd name="connsiteX3" fmla="*/ 3363 w 7461"/>
                    <a:gd name="connsiteY3" fmla="*/ 43982 h 43982"/>
                    <a:gd name="connsiteX4" fmla="*/ 7 w 7461"/>
                    <a:gd name="connsiteY4" fmla="*/ 21931 h 439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61" h="43982">
                      <a:moveTo>
                        <a:pt x="7" y="21931"/>
                      </a:moveTo>
                      <a:cubicBezTo>
                        <a:pt x="247" y="9708"/>
                        <a:pt x="2044" y="0"/>
                        <a:pt x="4082" y="0"/>
                      </a:cubicBezTo>
                      <a:cubicBezTo>
                        <a:pt x="6119" y="0"/>
                        <a:pt x="7677" y="9947"/>
                        <a:pt x="7437" y="22051"/>
                      </a:cubicBezTo>
                      <a:cubicBezTo>
                        <a:pt x="7318" y="34155"/>
                        <a:pt x="5400" y="43982"/>
                        <a:pt x="3363" y="43982"/>
                      </a:cubicBezTo>
                      <a:cubicBezTo>
                        <a:pt x="1325" y="43982"/>
                        <a:pt x="-113" y="34036"/>
                        <a:pt x="7" y="21931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41" name="Freeform: Shape 4440">
                  <a:extLst>
                    <a:ext uri="{FF2B5EF4-FFF2-40B4-BE49-F238E27FC236}">
                      <a16:creationId xmlns:a16="http://schemas.microsoft.com/office/drawing/2014/main" id="{D48252C8-4668-0895-8529-D0BE812F50E5}"/>
                    </a:ext>
                  </a:extLst>
                </p:cNvPr>
                <p:cNvSpPr/>
                <p:nvPr/>
              </p:nvSpPr>
              <p:spPr>
                <a:xfrm>
                  <a:off x="5498038" y="4764250"/>
                  <a:ext cx="22422" cy="38648"/>
                </a:xfrm>
                <a:custGeom>
                  <a:avLst/>
                  <a:gdLst>
                    <a:gd name="connsiteX0" fmla="*/ 7915 w 22422"/>
                    <a:gd name="connsiteY0" fmla="*/ 21172 h 38648"/>
                    <a:gd name="connsiteX1" fmla="*/ 485 w 22422"/>
                    <a:gd name="connsiteY1" fmla="*/ 80 h 38648"/>
                    <a:gd name="connsiteX2" fmla="*/ 14507 w 22422"/>
                    <a:gd name="connsiteY2" fmla="*/ 17577 h 38648"/>
                    <a:gd name="connsiteX3" fmla="*/ 21937 w 22422"/>
                    <a:gd name="connsiteY3" fmla="*/ 38549 h 38648"/>
                    <a:gd name="connsiteX4" fmla="*/ 7915 w 22422"/>
                    <a:gd name="connsiteY4" fmla="*/ 21172 h 386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422" h="38648">
                      <a:moveTo>
                        <a:pt x="7915" y="21172"/>
                      </a:moveTo>
                      <a:cubicBezTo>
                        <a:pt x="2043" y="10506"/>
                        <a:pt x="-1312" y="1158"/>
                        <a:pt x="485" y="80"/>
                      </a:cubicBezTo>
                      <a:cubicBezTo>
                        <a:pt x="2283" y="-879"/>
                        <a:pt x="8515" y="6911"/>
                        <a:pt x="14507" y="17577"/>
                      </a:cubicBezTo>
                      <a:cubicBezTo>
                        <a:pt x="20379" y="28123"/>
                        <a:pt x="23735" y="37591"/>
                        <a:pt x="21937" y="38549"/>
                      </a:cubicBezTo>
                      <a:cubicBezTo>
                        <a:pt x="20140" y="39628"/>
                        <a:pt x="13908" y="31838"/>
                        <a:pt x="7915" y="21172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42" name="Freeform: Shape 4441">
                  <a:extLst>
                    <a:ext uri="{FF2B5EF4-FFF2-40B4-BE49-F238E27FC236}">
                      <a16:creationId xmlns:a16="http://schemas.microsoft.com/office/drawing/2014/main" id="{48B32048-6549-43E1-D941-EF2CCA01BD57}"/>
                    </a:ext>
                  </a:extLst>
                </p:cNvPr>
                <p:cNvSpPr/>
                <p:nvPr/>
              </p:nvSpPr>
              <p:spPr>
                <a:xfrm>
                  <a:off x="5532696" y="4729481"/>
                  <a:ext cx="37955" cy="23515"/>
                </a:xfrm>
                <a:custGeom>
                  <a:avLst/>
                  <a:gdLst>
                    <a:gd name="connsiteX0" fmla="*/ 17000 w 37955"/>
                    <a:gd name="connsiteY0" fmla="*/ 14955 h 23515"/>
                    <a:gd name="connsiteX1" fmla="*/ 103 w 37955"/>
                    <a:gd name="connsiteY1" fmla="*/ 454 h 23515"/>
                    <a:gd name="connsiteX2" fmla="*/ 20955 w 37955"/>
                    <a:gd name="connsiteY2" fmla="*/ 8603 h 23515"/>
                    <a:gd name="connsiteX3" fmla="*/ 37853 w 37955"/>
                    <a:gd name="connsiteY3" fmla="*/ 23104 h 23515"/>
                    <a:gd name="connsiteX4" fmla="*/ 17000 w 37955"/>
                    <a:gd name="connsiteY4" fmla="*/ 14955 h 23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955" h="23515">
                      <a:moveTo>
                        <a:pt x="17000" y="14955"/>
                      </a:moveTo>
                      <a:cubicBezTo>
                        <a:pt x="6574" y="8722"/>
                        <a:pt x="-976" y="2251"/>
                        <a:pt x="103" y="454"/>
                      </a:cubicBezTo>
                      <a:cubicBezTo>
                        <a:pt x="1181" y="-1344"/>
                        <a:pt x="10529" y="2371"/>
                        <a:pt x="20955" y="8603"/>
                      </a:cubicBezTo>
                      <a:cubicBezTo>
                        <a:pt x="31381" y="14835"/>
                        <a:pt x="38931" y="21306"/>
                        <a:pt x="37853" y="23104"/>
                      </a:cubicBezTo>
                      <a:cubicBezTo>
                        <a:pt x="36774" y="24782"/>
                        <a:pt x="27427" y="21186"/>
                        <a:pt x="17000" y="14955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43" name="Freeform: Shape 4442">
                  <a:extLst>
                    <a:ext uri="{FF2B5EF4-FFF2-40B4-BE49-F238E27FC236}">
                      <a16:creationId xmlns:a16="http://schemas.microsoft.com/office/drawing/2014/main" id="{8A38F194-BC18-818E-6D73-9B426BE9F485}"/>
                    </a:ext>
                  </a:extLst>
                </p:cNvPr>
                <p:cNvSpPr/>
                <p:nvPr/>
              </p:nvSpPr>
              <p:spPr>
                <a:xfrm>
                  <a:off x="5545143" y="4679577"/>
                  <a:ext cx="43982" cy="7478"/>
                </a:xfrm>
                <a:custGeom>
                  <a:avLst/>
                  <a:gdLst>
                    <a:gd name="connsiteX0" fmla="*/ 21931 w 43982"/>
                    <a:gd name="connsiteY0" fmla="*/ 7455 h 7478"/>
                    <a:gd name="connsiteX1" fmla="*/ 0 w 43982"/>
                    <a:gd name="connsiteY1" fmla="*/ 3380 h 7478"/>
                    <a:gd name="connsiteX2" fmla="*/ 22051 w 43982"/>
                    <a:gd name="connsiteY2" fmla="*/ 24 h 7478"/>
                    <a:gd name="connsiteX3" fmla="*/ 43982 w 43982"/>
                    <a:gd name="connsiteY3" fmla="*/ 4099 h 7478"/>
                    <a:gd name="connsiteX4" fmla="*/ 21931 w 43982"/>
                    <a:gd name="connsiteY4" fmla="*/ 7455 h 7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982" h="7478">
                      <a:moveTo>
                        <a:pt x="21931" y="7455"/>
                      </a:moveTo>
                      <a:cubicBezTo>
                        <a:pt x="9827" y="7215"/>
                        <a:pt x="0" y="5417"/>
                        <a:pt x="0" y="3380"/>
                      </a:cubicBezTo>
                      <a:cubicBezTo>
                        <a:pt x="0" y="1342"/>
                        <a:pt x="9947" y="-215"/>
                        <a:pt x="22051" y="24"/>
                      </a:cubicBezTo>
                      <a:cubicBezTo>
                        <a:pt x="34155" y="144"/>
                        <a:pt x="43982" y="2061"/>
                        <a:pt x="43982" y="4099"/>
                      </a:cubicBezTo>
                      <a:cubicBezTo>
                        <a:pt x="43982" y="6136"/>
                        <a:pt x="34155" y="7694"/>
                        <a:pt x="21931" y="7455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44" name="Freeform: Shape 4443">
                  <a:extLst>
                    <a:ext uri="{FF2B5EF4-FFF2-40B4-BE49-F238E27FC236}">
                      <a16:creationId xmlns:a16="http://schemas.microsoft.com/office/drawing/2014/main" id="{5E1419B8-C77A-E5DB-9D38-BD8524C720B5}"/>
                    </a:ext>
                  </a:extLst>
                </p:cNvPr>
                <p:cNvSpPr/>
                <p:nvPr/>
              </p:nvSpPr>
              <p:spPr>
                <a:xfrm>
                  <a:off x="5532360" y="4614161"/>
                  <a:ext cx="38628" cy="22422"/>
                </a:xfrm>
                <a:custGeom>
                  <a:avLst/>
                  <a:gdLst>
                    <a:gd name="connsiteX0" fmla="*/ 21052 w 38628"/>
                    <a:gd name="connsiteY0" fmla="*/ 14507 h 22422"/>
                    <a:gd name="connsiteX1" fmla="*/ 80 w 38628"/>
                    <a:gd name="connsiteY1" fmla="*/ 21937 h 22422"/>
                    <a:gd name="connsiteX2" fmla="*/ 17457 w 38628"/>
                    <a:gd name="connsiteY2" fmla="*/ 7916 h 22422"/>
                    <a:gd name="connsiteX3" fmla="*/ 38549 w 38628"/>
                    <a:gd name="connsiteY3" fmla="*/ 485 h 22422"/>
                    <a:gd name="connsiteX4" fmla="*/ 21052 w 38628"/>
                    <a:gd name="connsiteY4" fmla="*/ 14507 h 22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628" h="22422">
                      <a:moveTo>
                        <a:pt x="21052" y="14507"/>
                      </a:moveTo>
                      <a:cubicBezTo>
                        <a:pt x="10386" y="20379"/>
                        <a:pt x="1038" y="23735"/>
                        <a:pt x="80" y="21937"/>
                      </a:cubicBezTo>
                      <a:cubicBezTo>
                        <a:pt x="-879" y="20140"/>
                        <a:pt x="6911" y="13908"/>
                        <a:pt x="17457" y="7916"/>
                      </a:cubicBezTo>
                      <a:cubicBezTo>
                        <a:pt x="28123" y="2043"/>
                        <a:pt x="37471" y="-1312"/>
                        <a:pt x="38549" y="485"/>
                      </a:cubicBezTo>
                      <a:cubicBezTo>
                        <a:pt x="39508" y="2283"/>
                        <a:pt x="31718" y="8635"/>
                        <a:pt x="21052" y="14507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45" name="Freeform: Shape 4444">
                  <a:extLst>
                    <a:ext uri="{FF2B5EF4-FFF2-40B4-BE49-F238E27FC236}">
                      <a16:creationId xmlns:a16="http://schemas.microsoft.com/office/drawing/2014/main" id="{B6F6FC95-1124-9B54-62B3-9F9B6FD1ED1C}"/>
                    </a:ext>
                  </a:extLst>
                </p:cNvPr>
                <p:cNvSpPr/>
                <p:nvPr/>
              </p:nvSpPr>
              <p:spPr>
                <a:xfrm>
                  <a:off x="5497462" y="4564069"/>
                  <a:ext cx="23499" cy="37856"/>
                </a:xfrm>
                <a:custGeom>
                  <a:avLst/>
                  <a:gdLst>
                    <a:gd name="connsiteX0" fmla="*/ 14964 w 23499"/>
                    <a:gd name="connsiteY0" fmla="*/ 20856 h 37856"/>
                    <a:gd name="connsiteX1" fmla="*/ 463 w 23499"/>
                    <a:gd name="connsiteY1" fmla="*/ 37754 h 37856"/>
                    <a:gd name="connsiteX2" fmla="*/ 8492 w 23499"/>
                    <a:gd name="connsiteY2" fmla="*/ 17021 h 37856"/>
                    <a:gd name="connsiteX3" fmla="*/ 22994 w 23499"/>
                    <a:gd name="connsiteY3" fmla="*/ 123 h 37856"/>
                    <a:gd name="connsiteX4" fmla="*/ 14964 w 23499"/>
                    <a:gd name="connsiteY4" fmla="*/ 20856 h 378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499" h="37856">
                      <a:moveTo>
                        <a:pt x="14964" y="20856"/>
                      </a:moveTo>
                      <a:cubicBezTo>
                        <a:pt x="8732" y="31283"/>
                        <a:pt x="2261" y="38833"/>
                        <a:pt x="463" y="37754"/>
                      </a:cubicBezTo>
                      <a:cubicBezTo>
                        <a:pt x="-1335" y="36675"/>
                        <a:pt x="2261" y="27328"/>
                        <a:pt x="8492" y="17021"/>
                      </a:cubicBezTo>
                      <a:cubicBezTo>
                        <a:pt x="14724" y="6595"/>
                        <a:pt x="21196" y="-1075"/>
                        <a:pt x="22994" y="123"/>
                      </a:cubicBezTo>
                      <a:cubicBezTo>
                        <a:pt x="24911" y="1082"/>
                        <a:pt x="21196" y="10430"/>
                        <a:pt x="14964" y="20856"/>
                      </a:cubicBezTo>
                      <a:close/>
                    </a:path>
                  </a:pathLst>
                </a:custGeom>
                <a:solidFill>
                  <a:srgbClr val="525C63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4446" name="Freeform: Shape 4445">
                <a:extLst>
                  <a:ext uri="{FF2B5EF4-FFF2-40B4-BE49-F238E27FC236}">
                    <a16:creationId xmlns:a16="http://schemas.microsoft.com/office/drawing/2014/main" id="{0F51F1D8-B347-0872-7DA9-B6E6BF643296}"/>
                  </a:ext>
                </a:extLst>
              </p:cNvPr>
              <p:cNvSpPr/>
              <p:nvPr/>
            </p:nvSpPr>
            <p:spPr>
              <a:xfrm>
                <a:off x="5449958" y="4614781"/>
                <a:ext cx="70647" cy="70512"/>
              </a:xfrm>
              <a:custGeom>
                <a:avLst/>
                <a:gdLst>
                  <a:gd name="connsiteX0" fmla="*/ 7700 w 70647"/>
                  <a:gd name="connsiteY0" fmla="*/ 69254 h 70512"/>
                  <a:gd name="connsiteX1" fmla="*/ 1348 w 70647"/>
                  <a:gd name="connsiteY1" fmla="*/ 69254 h 70512"/>
                  <a:gd name="connsiteX2" fmla="*/ 1348 w 70647"/>
                  <a:gd name="connsiteY2" fmla="*/ 69254 h 70512"/>
                  <a:gd name="connsiteX3" fmla="*/ 1348 w 70647"/>
                  <a:gd name="connsiteY3" fmla="*/ 62903 h 70512"/>
                  <a:gd name="connsiteX4" fmla="*/ 62947 w 70647"/>
                  <a:gd name="connsiteY4" fmla="*/ 1304 h 70512"/>
                  <a:gd name="connsiteX5" fmla="*/ 69299 w 70647"/>
                  <a:gd name="connsiteY5" fmla="*/ 1304 h 70512"/>
                  <a:gd name="connsiteX6" fmla="*/ 69299 w 70647"/>
                  <a:gd name="connsiteY6" fmla="*/ 1304 h 70512"/>
                  <a:gd name="connsiteX7" fmla="*/ 69299 w 70647"/>
                  <a:gd name="connsiteY7" fmla="*/ 7655 h 70512"/>
                  <a:gd name="connsiteX8" fmla="*/ 7700 w 70647"/>
                  <a:gd name="connsiteY8" fmla="*/ 69254 h 70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0647" h="70512">
                    <a:moveTo>
                      <a:pt x="7700" y="69254"/>
                    </a:moveTo>
                    <a:cubicBezTo>
                      <a:pt x="6022" y="70932"/>
                      <a:pt x="3146" y="70932"/>
                      <a:pt x="1348" y="69254"/>
                    </a:cubicBezTo>
                    <a:lnTo>
                      <a:pt x="1348" y="69254"/>
                    </a:lnTo>
                    <a:cubicBezTo>
                      <a:pt x="-449" y="67457"/>
                      <a:pt x="-449" y="64700"/>
                      <a:pt x="1348" y="62903"/>
                    </a:cubicBezTo>
                    <a:lnTo>
                      <a:pt x="62947" y="1304"/>
                    </a:lnTo>
                    <a:cubicBezTo>
                      <a:pt x="64745" y="-494"/>
                      <a:pt x="67501" y="-374"/>
                      <a:pt x="69299" y="1304"/>
                    </a:cubicBezTo>
                    <a:lnTo>
                      <a:pt x="69299" y="1304"/>
                    </a:lnTo>
                    <a:cubicBezTo>
                      <a:pt x="71097" y="3101"/>
                      <a:pt x="71097" y="5858"/>
                      <a:pt x="69299" y="7655"/>
                    </a:cubicBezTo>
                    <a:lnTo>
                      <a:pt x="7700" y="69254"/>
                    </a:lnTo>
                    <a:close/>
                  </a:path>
                </a:pathLst>
              </a:custGeom>
              <a:solidFill>
                <a:srgbClr val="FFA929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47" name="Freeform: Shape 4446">
                <a:extLst>
                  <a:ext uri="{FF2B5EF4-FFF2-40B4-BE49-F238E27FC236}">
                    <a16:creationId xmlns:a16="http://schemas.microsoft.com/office/drawing/2014/main" id="{CBA1A6FD-6747-7C25-837E-EC4ED48EFD1B}"/>
                  </a:ext>
                </a:extLst>
              </p:cNvPr>
              <p:cNvSpPr/>
              <p:nvPr/>
            </p:nvSpPr>
            <p:spPr>
              <a:xfrm>
                <a:off x="5444595" y="4604939"/>
                <a:ext cx="13422" cy="86526"/>
              </a:xfrm>
              <a:custGeom>
                <a:avLst/>
                <a:gdLst>
                  <a:gd name="connsiteX0" fmla="*/ 13422 w 13422"/>
                  <a:gd name="connsiteY0" fmla="*/ 79935 h 86526"/>
                  <a:gd name="connsiteX1" fmla="*/ 6711 w 13422"/>
                  <a:gd name="connsiteY1" fmla="*/ 86526 h 86526"/>
                  <a:gd name="connsiteX2" fmla="*/ 6711 w 13422"/>
                  <a:gd name="connsiteY2" fmla="*/ 86526 h 86526"/>
                  <a:gd name="connsiteX3" fmla="*/ 0 w 13422"/>
                  <a:gd name="connsiteY3" fmla="*/ 79935 h 86526"/>
                  <a:gd name="connsiteX4" fmla="*/ 0 w 13422"/>
                  <a:gd name="connsiteY4" fmla="*/ 6592 h 86526"/>
                  <a:gd name="connsiteX5" fmla="*/ 6711 w 13422"/>
                  <a:gd name="connsiteY5" fmla="*/ 0 h 86526"/>
                  <a:gd name="connsiteX6" fmla="*/ 6711 w 13422"/>
                  <a:gd name="connsiteY6" fmla="*/ 0 h 86526"/>
                  <a:gd name="connsiteX7" fmla="*/ 13422 w 13422"/>
                  <a:gd name="connsiteY7" fmla="*/ 6592 h 86526"/>
                  <a:gd name="connsiteX8" fmla="*/ 13422 w 13422"/>
                  <a:gd name="connsiteY8" fmla="*/ 79935 h 86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422" h="86526">
                    <a:moveTo>
                      <a:pt x="13422" y="79935"/>
                    </a:moveTo>
                    <a:cubicBezTo>
                      <a:pt x="13422" y="83650"/>
                      <a:pt x="10426" y="86526"/>
                      <a:pt x="6711" y="86526"/>
                    </a:cubicBezTo>
                    <a:lnTo>
                      <a:pt x="6711" y="86526"/>
                    </a:lnTo>
                    <a:cubicBezTo>
                      <a:pt x="2996" y="86526"/>
                      <a:pt x="0" y="83530"/>
                      <a:pt x="0" y="79935"/>
                    </a:cubicBezTo>
                    <a:lnTo>
                      <a:pt x="0" y="6592"/>
                    </a:lnTo>
                    <a:cubicBezTo>
                      <a:pt x="0" y="2876"/>
                      <a:pt x="2996" y="0"/>
                      <a:pt x="6711" y="0"/>
                    </a:cubicBezTo>
                    <a:lnTo>
                      <a:pt x="6711" y="0"/>
                    </a:lnTo>
                    <a:cubicBezTo>
                      <a:pt x="10426" y="0"/>
                      <a:pt x="13422" y="2996"/>
                      <a:pt x="13422" y="6592"/>
                    </a:cubicBezTo>
                    <a:lnTo>
                      <a:pt x="13422" y="79935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48" name="Freeform: Shape 4447">
                <a:extLst>
                  <a:ext uri="{FF2B5EF4-FFF2-40B4-BE49-F238E27FC236}">
                    <a16:creationId xmlns:a16="http://schemas.microsoft.com/office/drawing/2014/main" id="{88C92F10-4552-1217-317D-FF2E8FC1F8E0}"/>
                  </a:ext>
                </a:extLst>
              </p:cNvPr>
              <p:cNvSpPr/>
              <p:nvPr/>
            </p:nvSpPr>
            <p:spPr>
              <a:xfrm>
                <a:off x="5440161" y="4672171"/>
                <a:ext cx="22290" cy="22290"/>
              </a:xfrm>
              <a:custGeom>
                <a:avLst/>
                <a:gdLst>
                  <a:gd name="connsiteX0" fmla="*/ 22291 w 22290"/>
                  <a:gd name="connsiteY0" fmla="*/ 11145 h 22290"/>
                  <a:gd name="connsiteX1" fmla="*/ 11145 w 22290"/>
                  <a:gd name="connsiteY1" fmla="*/ 22291 h 22290"/>
                  <a:gd name="connsiteX2" fmla="*/ 0 w 22290"/>
                  <a:gd name="connsiteY2" fmla="*/ 11145 h 22290"/>
                  <a:gd name="connsiteX3" fmla="*/ 11145 w 22290"/>
                  <a:gd name="connsiteY3" fmla="*/ 0 h 22290"/>
                  <a:gd name="connsiteX4" fmla="*/ 22291 w 22290"/>
                  <a:gd name="connsiteY4" fmla="*/ 11145 h 22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290" h="22290">
                    <a:moveTo>
                      <a:pt x="22291" y="11145"/>
                    </a:moveTo>
                    <a:cubicBezTo>
                      <a:pt x="22291" y="17257"/>
                      <a:pt x="17257" y="22291"/>
                      <a:pt x="11145" y="22291"/>
                    </a:cubicBezTo>
                    <a:cubicBezTo>
                      <a:pt x="5034" y="22291"/>
                      <a:pt x="0" y="17257"/>
                      <a:pt x="0" y="11145"/>
                    </a:cubicBezTo>
                    <a:cubicBezTo>
                      <a:pt x="0" y="5033"/>
                      <a:pt x="5034" y="0"/>
                      <a:pt x="11145" y="0"/>
                    </a:cubicBezTo>
                    <a:cubicBezTo>
                      <a:pt x="17377" y="0"/>
                      <a:pt x="22291" y="5033"/>
                      <a:pt x="22291" y="11145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449" name="Graphic 2">
            <a:extLst>
              <a:ext uri="{FF2B5EF4-FFF2-40B4-BE49-F238E27FC236}">
                <a16:creationId xmlns:a16="http://schemas.microsoft.com/office/drawing/2014/main" id="{932B7CC1-6DD3-1822-D7FC-D7A4332C1EB7}"/>
              </a:ext>
            </a:extLst>
          </p:cNvPr>
          <p:cNvGrpSpPr/>
          <p:nvPr/>
        </p:nvGrpSpPr>
        <p:grpSpPr>
          <a:xfrm>
            <a:off x="1086761" y="5286777"/>
            <a:ext cx="700817" cy="865089"/>
            <a:chOff x="1086761" y="5286777"/>
            <a:chExt cx="700817" cy="865089"/>
          </a:xfrm>
        </p:grpSpPr>
        <p:grpSp>
          <p:nvGrpSpPr>
            <p:cNvPr id="4450" name="Graphic 2">
              <a:extLst>
                <a:ext uri="{FF2B5EF4-FFF2-40B4-BE49-F238E27FC236}">
                  <a16:creationId xmlns:a16="http://schemas.microsoft.com/office/drawing/2014/main" id="{514169A1-DB8A-6035-24AE-40AD26099615}"/>
                </a:ext>
              </a:extLst>
            </p:cNvPr>
            <p:cNvGrpSpPr/>
            <p:nvPr/>
          </p:nvGrpSpPr>
          <p:grpSpPr>
            <a:xfrm>
              <a:off x="1086761" y="5480149"/>
              <a:ext cx="484163" cy="671717"/>
              <a:chOff x="1086761" y="5480149"/>
              <a:chExt cx="484163" cy="671717"/>
            </a:xfrm>
          </p:grpSpPr>
          <p:sp>
            <p:nvSpPr>
              <p:cNvPr id="4451" name="Freeform: Shape 4450">
                <a:extLst>
                  <a:ext uri="{FF2B5EF4-FFF2-40B4-BE49-F238E27FC236}">
                    <a16:creationId xmlns:a16="http://schemas.microsoft.com/office/drawing/2014/main" id="{F6911A72-BA2E-530B-A1C4-62AD7A1864AD}"/>
                  </a:ext>
                </a:extLst>
              </p:cNvPr>
              <p:cNvSpPr/>
              <p:nvPr/>
            </p:nvSpPr>
            <p:spPr>
              <a:xfrm>
                <a:off x="1086761" y="5480149"/>
                <a:ext cx="484163" cy="671717"/>
              </a:xfrm>
              <a:custGeom>
                <a:avLst/>
                <a:gdLst>
                  <a:gd name="connsiteX0" fmla="*/ 120 w 484163"/>
                  <a:gd name="connsiteY0" fmla="*/ 608800 h 671717"/>
                  <a:gd name="connsiteX1" fmla="*/ 63157 w 484163"/>
                  <a:gd name="connsiteY1" fmla="*/ 671718 h 671717"/>
                  <a:gd name="connsiteX2" fmla="*/ 421247 w 484163"/>
                  <a:gd name="connsiteY2" fmla="*/ 671718 h 671717"/>
                  <a:gd name="connsiteX3" fmla="*/ 484164 w 484163"/>
                  <a:gd name="connsiteY3" fmla="*/ 608800 h 671717"/>
                  <a:gd name="connsiteX4" fmla="*/ 484164 w 484163"/>
                  <a:gd name="connsiteY4" fmla="*/ 62917 h 671717"/>
                  <a:gd name="connsiteX5" fmla="*/ 421247 w 484163"/>
                  <a:gd name="connsiteY5" fmla="*/ 0 h 671717"/>
                  <a:gd name="connsiteX6" fmla="*/ 63037 w 484163"/>
                  <a:gd name="connsiteY6" fmla="*/ 0 h 671717"/>
                  <a:gd name="connsiteX7" fmla="*/ 0 w 484163"/>
                  <a:gd name="connsiteY7" fmla="*/ 62917 h 671717"/>
                  <a:gd name="connsiteX8" fmla="*/ 0 w 484163"/>
                  <a:gd name="connsiteY8" fmla="*/ 608800 h 671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4163" h="671717">
                    <a:moveTo>
                      <a:pt x="120" y="608800"/>
                    </a:moveTo>
                    <a:cubicBezTo>
                      <a:pt x="120" y="643315"/>
                      <a:pt x="28403" y="671718"/>
                      <a:pt x="63157" y="671718"/>
                    </a:cubicBezTo>
                    <a:lnTo>
                      <a:pt x="421247" y="671718"/>
                    </a:lnTo>
                    <a:cubicBezTo>
                      <a:pt x="455881" y="671718"/>
                      <a:pt x="484164" y="643315"/>
                      <a:pt x="484164" y="608800"/>
                    </a:cubicBezTo>
                    <a:lnTo>
                      <a:pt x="484164" y="62917"/>
                    </a:lnTo>
                    <a:cubicBezTo>
                      <a:pt x="484164" y="28403"/>
                      <a:pt x="455881" y="0"/>
                      <a:pt x="421247" y="0"/>
                    </a:cubicBezTo>
                    <a:lnTo>
                      <a:pt x="63037" y="0"/>
                    </a:lnTo>
                    <a:cubicBezTo>
                      <a:pt x="28403" y="0"/>
                      <a:pt x="0" y="28403"/>
                      <a:pt x="0" y="62917"/>
                    </a:cubicBezTo>
                    <a:lnTo>
                      <a:pt x="0" y="608800"/>
                    </a:lnTo>
                    <a:close/>
                  </a:path>
                </a:pathLst>
              </a:custGeom>
              <a:solidFill>
                <a:srgbClr val="1F1F1F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52" name="Freeform: Shape 4451">
                <a:extLst>
                  <a:ext uri="{FF2B5EF4-FFF2-40B4-BE49-F238E27FC236}">
                    <a16:creationId xmlns:a16="http://schemas.microsoft.com/office/drawing/2014/main" id="{847E325C-6F88-47CE-27ED-9788B5076C6B}"/>
                  </a:ext>
                </a:extLst>
              </p:cNvPr>
              <p:cNvSpPr/>
              <p:nvPr/>
            </p:nvSpPr>
            <p:spPr>
              <a:xfrm>
                <a:off x="1123552" y="5539831"/>
                <a:ext cx="410700" cy="510049"/>
              </a:xfrm>
              <a:custGeom>
                <a:avLst/>
                <a:gdLst>
                  <a:gd name="connsiteX0" fmla="*/ 0 w 410700"/>
                  <a:gd name="connsiteY0" fmla="*/ 0 h 510049"/>
                  <a:gd name="connsiteX1" fmla="*/ 410700 w 410700"/>
                  <a:gd name="connsiteY1" fmla="*/ 0 h 510049"/>
                  <a:gd name="connsiteX2" fmla="*/ 410700 w 410700"/>
                  <a:gd name="connsiteY2" fmla="*/ 510050 h 510049"/>
                  <a:gd name="connsiteX3" fmla="*/ 0 w 410700"/>
                  <a:gd name="connsiteY3" fmla="*/ 510050 h 510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0700" h="510049">
                    <a:moveTo>
                      <a:pt x="0" y="0"/>
                    </a:moveTo>
                    <a:lnTo>
                      <a:pt x="410700" y="0"/>
                    </a:lnTo>
                    <a:lnTo>
                      <a:pt x="410700" y="510050"/>
                    </a:lnTo>
                    <a:lnTo>
                      <a:pt x="0" y="510050"/>
                    </a:lnTo>
                    <a:close/>
                  </a:path>
                </a:pathLst>
              </a:custGeom>
              <a:solidFill>
                <a:srgbClr val="FFFFFF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53" name="Freeform: Shape 4452">
                <a:extLst>
                  <a:ext uri="{FF2B5EF4-FFF2-40B4-BE49-F238E27FC236}">
                    <a16:creationId xmlns:a16="http://schemas.microsoft.com/office/drawing/2014/main" id="{27E10B9B-B4AA-80B3-7251-679FA8DA86F5}"/>
                  </a:ext>
                </a:extLst>
              </p:cNvPr>
              <p:cNvSpPr/>
              <p:nvPr/>
            </p:nvSpPr>
            <p:spPr>
              <a:xfrm>
                <a:off x="1274674" y="5508070"/>
                <a:ext cx="108457" cy="17499"/>
              </a:xfrm>
              <a:custGeom>
                <a:avLst/>
                <a:gdLst>
                  <a:gd name="connsiteX0" fmla="*/ 0 w 108457"/>
                  <a:gd name="connsiteY0" fmla="*/ 8751 h 17499"/>
                  <a:gd name="connsiteX1" fmla="*/ 8749 w 108457"/>
                  <a:gd name="connsiteY1" fmla="*/ 17500 h 17499"/>
                  <a:gd name="connsiteX2" fmla="*/ 99709 w 108457"/>
                  <a:gd name="connsiteY2" fmla="*/ 17500 h 17499"/>
                  <a:gd name="connsiteX3" fmla="*/ 108458 w 108457"/>
                  <a:gd name="connsiteY3" fmla="*/ 8751 h 17499"/>
                  <a:gd name="connsiteX4" fmla="*/ 108458 w 108457"/>
                  <a:gd name="connsiteY4" fmla="*/ 8751 h 17499"/>
                  <a:gd name="connsiteX5" fmla="*/ 99709 w 108457"/>
                  <a:gd name="connsiteY5" fmla="*/ 3 h 17499"/>
                  <a:gd name="connsiteX6" fmla="*/ 8749 w 108457"/>
                  <a:gd name="connsiteY6" fmla="*/ 3 h 17499"/>
                  <a:gd name="connsiteX7" fmla="*/ 0 w 108457"/>
                  <a:gd name="connsiteY7" fmla="*/ 8751 h 17499"/>
                  <a:gd name="connsiteX8" fmla="*/ 0 w 108457"/>
                  <a:gd name="connsiteY8" fmla="*/ 8751 h 17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457" h="17499">
                    <a:moveTo>
                      <a:pt x="0" y="8751"/>
                    </a:moveTo>
                    <a:cubicBezTo>
                      <a:pt x="0" y="13665"/>
                      <a:pt x="3955" y="17500"/>
                      <a:pt x="8749" y="17500"/>
                    </a:cubicBezTo>
                    <a:lnTo>
                      <a:pt x="99709" y="17500"/>
                    </a:lnTo>
                    <a:cubicBezTo>
                      <a:pt x="104623" y="17500"/>
                      <a:pt x="108458" y="13665"/>
                      <a:pt x="108458" y="8751"/>
                    </a:cubicBezTo>
                    <a:lnTo>
                      <a:pt x="108458" y="8751"/>
                    </a:lnTo>
                    <a:cubicBezTo>
                      <a:pt x="108458" y="3957"/>
                      <a:pt x="104503" y="3"/>
                      <a:pt x="99709" y="3"/>
                    </a:cubicBezTo>
                    <a:lnTo>
                      <a:pt x="8749" y="3"/>
                    </a:lnTo>
                    <a:cubicBezTo>
                      <a:pt x="3835" y="-117"/>
                      <a:pt x="0" y="3838"/>
                      <a:pt x="0" y="8751"/>
                    </a:cubicBezTo>
                    <a:lnTo>
                      <a:pt x="0" y="8751"/>
                    </a:lnTo>
                    <a:close/>
                  </a:path>
                </a:pathLst>
              </a:custGeom>
              <a:solidFill>
                <a:srgbClr val="FFFFFF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54" name="Freeform: Shape 4453">
                <a:extLst>
                  <a:ext uri="{FF2B5EF4-FFF2-40B4-BE49-F238E27FC236}">
                    <a16:creationId xmlns:a16="http://schemas.microsoft.com/office/drawing/2014/main" id="{DA732DB2-EF9D-FCC5-B6C0-48D89BB58346}"/>
                  </a:ext>
                </a:extLst>
              </p:cNvPr>
              <p:cNvSpPr/>
              <p:nvPr/>
            </p:nvSpPr>
            <p:spPr>
              <a:xfrm>
                <a:off x="1294568" y="6067018"/>
                <a:ext cx="68549" cy="68549"/>
              </a:xfrm>
              <a:custGeom>
                <a:avLst/>
                <a:gdLst>
                  <a:gd name="connsiteX0" fmla="*/ 0 w 68549"/>
                  <a:gd name="connsiteY0" fmla="*/ 34275 h 68549"/>
                  <a:gd name="connsiteX1" fmla="*/ 34275 w 68549"/>
                  <a:gd name="connsiteY1" fmla="*/ 0 h 68549"/>
                  <a:gd name="connsiteX2" fmla="*/ 68550 w 68549"/>
                  <a:gd name="connsiteY2" fmla="*/ 34275 h 68549"/>
                  <a:gd name="connsiteX3" fmla="*/ 34275 w 68549"/>
                  <a:gd name="connsiteY3" fmla="*/ 68550 h 68549"/>
                  <a:gd name="connsiteX4" fmla="*/ 0 w 68549"/>
                  <a:gd name="connsiteY4" fmla="*/ 34275 h 68549"/>
                  <a:gd name="connsiteX5" fmla="*/ 11265 w 68549"/>
                  <a:gd name="connsiteY5" fmla="*/ 34275 h 68549"/>
                  <a:gd name="connsiteX6" fmla="*/ 34275 w 68549"/>
                  <a:gd name="connsiteY6" fmla="*/ 57285 h 68549"/>
                  <a:gd name="connsiteX7" fmla="*/ 57285 w 68549"/>
                  <a:gd name="connsiteY7" fmla="*/ 34275 h 68549"/>
                  <a:gd name="connsiteX8" fmla="*/ 34275 w 68549"/>
                  <a:gd name="connsiteY8" fmla="*/ 11265 h 68549"/>
                  <a:gd name="connsiteX9" fmla="*/ 11265 w 68549"/>
                  <a:gd name="connsiteY9" fmla="*/ 34275 h 68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8549" h="68549">
                    <a:moveTo>
                      <a:pt x="0" y="34275"/>
                    </a:moveTo>
                    <a:cubicBezTo>
                      <a:pt x="0" y="15340"/>
                      <a:pt x="15340" y="0"/>
                      <a:pt x="34275" y="0"/>
                    </a:cubicBezTo>
                    <a:cubicBezTo>
                      <a:pt x="53210" y="0"/>
                      <a:pt x="68550" y="15460"/>
                      <a:pt x="68550" y="34275"/>
                    </a:cubicBezTo>
                    <a:cubicBezTo>
                      <a:pt x="68550" y="53091"/>
                      <a:pt x="53210" y="68550"/>
                      <a:pt x="34275" y="68550"/>
                    </a:cubicBezTo>
                    <a:cubicBezTo>
                      <a:pt x="15340" y="68550"/>
                      <a:pt x="0" y="53091"/>
                      <a:pt x="0" y="34275"/>
                    </a:cubicBezTo>
                    <a:close/>
                    <a:moveTo>
                      <a:pt x="11265" y="34275"/>
                    </a:moveTo>
                    <a:cubicBezTo>
                      <a:pt x="11265" y="46978"/>
                      <a:pt x="21572" y="57285"/>
                      <a:pt x="34275" y="57285"/>
                    </a:cubicBezTo>
                    <a:cubicBezTo>
                      <a:pt x="46978" y="57285"/>
                      <a:pt x="57285" y="46978"/>
                      <a:pt x="57285" y="34275"/>
                    </a:cubicBezTo>
                    <a:cubicBezTo>
                      <a:pt x="57285" y="21572"/>
                      <a:pt x="46978" y="11265"/>
                      <a:pt x="34275" y="11265"/>
                    </a:cubicBezTo>
                    <a:cubicBezTo>
                      <a:pt x="21572" y="11265"/>
                      <a:pt x="11265" y="21572"/>
                      <a:pt x="11265" y="3427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455" name="Graphic 2">
              <a:extLst>
                <a:ext uri="{FF2B5EF4-FFF2-40B4-BE49-F238E27FC236}">
                  <a16:creationId xmlns:a16="http://schemas.microsoft.com/office/drawing/2014/main" id="{5B5A2342-2227-C0C3-FD5C-921EECB8813F}"/>
                </a:ext>
              </a:extLst>
            </p:cNvPr>
            <p:cNvGrpSpPr/>
            <p:nvPr/>
          </p:nvGrpSpPr>
          <p:grpSpPr>
            <a:xfrm>
              <a:off x="1522202" y="5286777"/>
              <a:ext cx="265375" cy="311593"/>
              <a:chOff x="1522202" y="5286777"/>
              <a:chExt cx="265375" cy="311593"/>
            </a:xfrm>
            <a:solidFill>
              <a:srgbClr val="CF2C08"/>
            </a:solidFill>
          </p:grpSpPr>
          <p:sp>
            <p:nvSpPr>
              <p:cNvPr id="4456" name="Freeform: Shape 4455">
                <a:extLst>
                  <a:ext uri="{FF2B5EF4-FFF2-40B4-BE49-F238E27FC236}">
                    <a16:creationId xmlns:a16="http://schemas.microsoft.com/office/drawing/2014/main" id="{1937AE12-CFE4-0D44-E70B-359CA02FA873}"/>
                  </a:ext>
                </a:extLst>
              </p:cNvPr>
              <p:cNvSpPr/>
              <p:nvPr/>
            </p:nvSpPr>
            <p:spPr>
              <a:xfrm>
                <a:off x="1522202" y="5421120"/>
                <a:ext cx="114950" cy="168261"/>
              </a:xfrm>
              <a:custGeom>
                <a:avLst/>
                <a:gdLst>
                  <a:gd name="connsiteX0" fmla="*/ 75926 w 114950"/>
                  <a:gd name="connsiteY0" fmla="*/ 157779 h 168261"/>
                  <a:gd name="connsiteX1" fmla="*/ 73170 w 114950"/>
                  <a:gd name="connsiteY1" fmla="*/ 145914 h 168261"/>
                  <a:gd name="connsiteX2" fmla="*/ 11691 w 114950"/>
                  <a:gd name="connsiteY2" fmla="*/ 39255 h 168261"/>
                  <a:gd name="connsiteX3" fmla="*/ 2103 w 114950"/>
                  <a:gd name="connsiteY3" fmla="*/ 11691 h 168261"/>
                  <a:gd name="connsiteX4" fmla="*/ 29787 w 114950"/>
                  <a:gd name="connsiteY4" fmla="*/ 2103 h 168261"/>
                  <a:gd name="connsiteX5" fmla="*/ 114516 w 114950"/>
                  <a:gd name="connsiteY5" fmla="*/ 149030 h 168261"/>
                  <a:gd name="connsiteX6" fmla="*/ 92345 w 114950"/>
                  <a:gd name="connsiteY6" fmla="*/ 168205 h 168261"/>
                  <a:gd name="connsiteX7" fmla="*/ 75926 w 114950"/>
                  <a:gd name="connsiteY7" fmla="*/ 157779 h 168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950" h="168261">
                    <a:moveTo>
                      <a:pt x="75926" y="157779"/>
                    </a:moveTo>
                    <a:cubicBezTo>
                      <a:pt x="73889" y="154304"/>
                      <a:pt x="72930" y="150229"/>
                      <a:pt x="73170" y="145914"/>
                    </a:cubicBezTo>
                    <a:cubicBezTo>
                      <a:pt x="76526" y="100854"/>
                      <a:pt x="52317" y="59029"/>
                      <a:pt x="11691" y="39255"/>
                    </a:cubicBezTo>
                    <a:cubicBezTo>
                      <a:pt x="1384" y="34341"/>
                      <a:pt x="-2930" y="21878"/>
                      <a:pt x="2103" y="11691"/>
                    </a:cubicBezTo>
                    <a:cubicBezTo>
                      <a:pt x="7017" y="1384"/>
                      <a:pt x="19361" y="-2930"/>
                      <a:pt x="29787" y="2103"/>
                    </a:cubicBezTo>
                    <a:cubicBezTo>
                      <a:pt x="85873" y="29188"/>
                      <a:pt x="119190" y="86832"/>
                      <a:pt x="114516" y="149030"/>
                    </a:cubicBezTo>
                    <a:cubicBezTo>
                      <a:pt x="113677" y="160416"/>
                      <a:pt x="103730" y="169044"/>
                      <a:pt x="92345" y="168205"/>
                    </a:cubicBezTo>
                    <a:cubicBezTo>
                      <a:pt x="85274" y="167486"/>
                      <a:pt x="79162" y="163531"/>
                      <a:pt x="75926" y="157779"/>
                    </a:cubicBezTo>
                    <a:close/>
                  </a:path>
                </a:pathLst>
              </a:custGeom>
              <a:solidFill>
                <a:srgbClr val="CF2C08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57" name="Freeform: Shape 4456">
                <a:extLst>
                  <a:ext uri="{FF2B5EF4-FFF2-40B4-BE49-F238E27FC236}">
                    <a16:creationId xmlns:a16="http://schemas.microsoft.com/office/drawing/2014/main" id="{64411D22-68EC-CCDE-695D-0BADE827C10E}"/>
                  </a:ext>
                </a:extLst>
              </p:cNvPr>
              <p:cNvSpPr/>
              <p:nvPr/>
            </p:nvSpPr>
            <p:spPr>
              <a:xfrm>
                <a:off x="1555638" y="5353889"/>
                <a:ext cx="156606" cy="239927"/>
              </a:xfrm>
              <a:custGeom>
                <a:avLst/>
                <a:gdLst>
                  <a:gd name="connsiteX0" fmla="*/ 117392 w 156606"/>
                  <a:gd name="connsiteY0" fmla="*/ 229445 h 239927"/>
                  <a:gd name="connsiteX1" fmla="*/ 114636 w 156606"/>
                  <a:gd name="connsiteY1" fmla="*/ 217580 h 239927"/>
                  <a:gd name="connsiteX2" fmla="*/ 11691 w 156606"/>
                  <a:gd name="connsiteY2" fmla="*/ 39255 h 239927"/>
                  <a:gd name="connsiteX3" fmla="*/ 2103 w 156606"/>
                  <a:gd name="connsiteY3" fmla="*/ 11691 h 239927"/>
                  <a:gd name="connsiteX4" fmla="*/ 29787 w 156606"/>
                  <a:gd name="connsiteY4" fmla="*/ 2104 h 239927"/>
                  <a:gd name="connsiteX5" fmla="*/ 155981 w 156606"/>
                  <a:gd name="connsiteY5" fmla="*/ 220696 h 239927"/>
                  <a:gd name="connsiteX6" fmla="*/ 133810 w 156606"/>
                  <a:gd name="connsiteY6" fmla="*/ 239871 h 239927"/>
                  <a:gd name="connsiteX7" fmla="*/ 117392 w 156606"/>
                  <a:gd name="connsiteY7" fmla="*/ 229445 h 239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6606" h="239927">
                    <a:moveTo>
                      <a:pt x="117392" y="229445"/>
                    </a:moveTo>
                    <a:cubicBezTo>
                      <a:pt x="115355" y="225969"/>
                      <a:pt x="114396" y="221895"/>
                      <a:pt x="114636" y="217580"/>
                    </a:cubicBezTo>
                    <a:cubicBezTo>
                      <a:pt x="120148" y="142199"/>
                      <a:pt x="79761" y="72211"/>
                      <a:pt x="11691" y="39255"/>
                    </a:cubicBezTo>
                    <a:cubicBezTo>
                      <a:pt x="1384" y="34341"/>
                      <a:pt x="-2930" y="21997"/>
                      <a:pt x="2103" y="11691"/>
                    </a:cubicBezTo>
                    <a:cubicBezTo>
                      <a:pt x="7137" y="1385"/>
                      <a:pt x="19481" y="-2930"/>
                      <a:pt x="29787" y="2104"/>
                    </a:cubicBezTo>
                    <a:cubicBezTo>
                      <a:pt x="113198" y="42490"/>
                      <a:pt x="162812" y="128298"/>
                      <a:pt x="155981" y="220696"/>
                    </a:cubicBezTo>
                    <a:cubicBezTo>
                      <a:pt x="155142" y="232081"/>
                      <a:pt x="145196" y="240710"/>
                      <a:pt x="133810" y="239871"/>
                    </a:cubicBezTo>
                    <a:cubicBezTo>
                      <a:pt x="126740" y="239272"/>
                      <a:pt x="120748" y="235197"/>
                      <a:pt x="117392" y="229445"/>
                    </a:cubicBezTo>
                    <a:close/>
                  </a:path>
                </a:pathLst>
              </a:custGeom>
              <a:solidFill>
                <a:srgbClr val="CF2C08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58" name="Freeform: Shape 4457">
                <a:extLst>
                  <a:ext uri="{FF2B5EF4-FFF2-40B4-BE49-F238E27FC236}">
                    <a16:creationId xmlns:a16="http://schemas.microsoft.com/office/drawing/2014/main" id="{0E22EACD-0AAD-E294-2121-B3A5A6900267}"/>
                  </a:ext>
                </a:extLst>
              </p:cNvPr>
              <p:cNvSpPr/>
              <p:nvPr/>
            </p:nvSpPr>
            <p:spPr>
              <a:xfrm>
                <a:off x="1589434" y="5286777"/>
                <a:ext cx="198143" cy="311593"/>
              </a:xfrm>
              <a:custGeom>
                <a:avLst/>
                <a:gdLst>
                  <a:gd name="connsiteX0" fmla="*/ 158618 w 198143"/>
                  <a:gd name="connsiteY0" fmla="*/ 301111 h 311593"/>
                  <a:gd name="connsiteX1" fmla="*/ 155981 w 198143"/>
                  <a:gd name="connsiteY1" fmla="*/ 289246 h 311593"/>
                  <a:gd name="connsiteX2" fmla="*/ 11691 w 198143"/>
                  <a:gd name="connsiteY2" fmla="*/ 39255 h 311593"/>
                  <a:gd name="connsiteX3" fmla="*/ 2103 w 198143"/>
                  <a:gd name="connsiteY3" fmla="*/ 11691 h 311593"/>
                  <a:gd name="connsiteX4" fmla="*/ 29787 w 198143"/>
                  <a:gd name="connsiteY4" fmla="*/ 2104 h 311593"/>
                  <a:gd name="connsiteX5" fmla="*/ 197327 w 198143"/>
                  <a:gd name="connsiteY5" fmla="*/ 292362 h 311593"/>
                  <a:gd name="connsiteX6" fmla="*/ 175156 w 198143"/>
                  <a:gd name="connsiteY6" fmla="*/ 311537 h 311593"/>
                  <a:gd name="connsiteX7" fmla="*/ 158618 w 198143"/>
                  <a:gd name="connsiteY7" fmla="*/ 301111 h 311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8143" h="311593">
                    <a:moveTo>
                      <a:pt x="158618" y="301111"/>
                    </a:moveTo>
                    <a:cubicBezTo>
                      <a:pt x="156581" y="297635"/>
                      <a:pt x="155622" y="293561"/>
                      <a:pt x="155981" y="289246"/>
                    </a:cubicBezTo>
                    <a:cubicBezTo>
                      <a:pt x="163771" y="183545"/>
                      <a:pt x="107086" y="85394"/>
                      <a:pt x="11691" y="39255"/>
                    </a:cubicBezTo>
                    <a:cubicBezTo>
                      <a:pt x="1384" y="34341"/>
                      <a:pt x="-2930" y="21877"/>
                      <a:pt x="2103" y="11691"/>
                    </a:cubicBezTo>
                    <a:cubicBezTo>
                      <a:pt x="7137" y="1385"/>
                      <a:pt x="19481" y="-2930"/>
                      <a:pt x="29787" y="2104"/>
                    </a:cubicBezTo>
                    <a:cubicBezTo>
                      <a:pt x="140522" y="55673"/>
                      <a:pt x="206315" y="169644"/>
                      <a:pt x="197327" y="292362"/>
                    </a:cubicBezTo>
                    <a:cubicBezTo>
                      <a:pt x="196488" y="303747"/>
                      <a:pt x="186541" y="312376"/>
                      <a:pt x="175156" y="311537"/>
                    </a:cubicBezTo>
                    <a:cubicBezTo>
                      <a:pt x="167966" y="310818"/>
                      <a:pt x="161973" y="306863"/>
                      <a:pt x="158618" y="301111"/>
                    </a:cubicBezTo>
                    <a:close/>
                  </a:path>
                </a:pathLst>
              </a:custGeom>
              <a:solidFill>
                <a:srgbClr val="CF2C08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459" name="Graphic 2">
              <a:extLst>
                <a:ext uri="{FF2B5EF4-FFF2-40B4-BE49-F238E27FC236}">
                  <a16:creationId xmlns:a16="http://schemas.microsoft.com/office/drawing/2014/main" id="{2029A8F6-A2FE-AADC-01B9-D7915A7CD155}"/>
                </a:ext>
              </a:extLst>
            </p:cNvPr>
            <p:cNvGrpSpPr/>
            <p:nvPr/>
          </p:nvGrpSpPr>
          <p:grpSpPr>
            <a:xfrm>
              <a:off x="1176642" y="5575544"/>
              <a:ext cx="304519" cy="160828"/>
              <a:chOff x="1176642" y="5575544"/>
              <a:chExt cx="304519" cy="160828"/>
            </a:xfrm>
          </p:grpSpPr>
          <p:sp>
            <p:nvSpPr>
              <p:cNvPr id="4460" name="Freeform: Shape 4459">
                <a:extLst>
                  <a:ext uri="{FF2B5EF4-FFF2-40B4-BE49-F238E27FC236}">
                    <a16:creationId xmlns:a16="http://schemas.microsoft.com/office/drawing/2014/main" id="{D6896227-6663-300D-53FB-1E8E5F582CDE}"/>
                  </a:ext>
                </a:extLst>
              </p:cNvPr>
              <p:cNvSpPr/>
              <p:nvPr/>
            </p:nvSpPr>
            <p:spPr>
              <a:xfrm>
                <a:off x="1176642" y="5668541"/>
                <a:ext cx="304519" cy="67830"/>
              </a:xfrm>
              <a:custGeom>
                <a:avLst/>
                <a:gdLst>
                  <a:gd name="connsiteX0" fmla="*/ 304520 w 304519"/>
                  <a:gd name="connsiteY0" fmla="*/ 33916 h 67830"/>
                  <a:gd name="connsiteX1" fmla="*/ 270604 w 304519"/>
                  <a:gd name="connsiteY1" fmla="*/ 67831 h 67830"/>
                  <a:gd name="connsiteX2" fmla="*/ 33915 w 304519"/>
                  <a:gd name="connsiteY2" fmla="*/ 67831 h 67830"/>
                  <a:gd name="connsiteX3" fmla="*/ 0 w 304519"/>
                  <a:gd name="connsiteY3" fmla="*/ 33916 h 67830"/>
                  <a:gd name="connsiteX4" fmla="*/ 0 w 304519"/>
                  <a:gd name="connsiteY4" fmla="*/ 33916 h 67830"/>
                  <a:gd name="connsiteX5" fmla="*/ 33915 w 304519"/>
                  <a:gd name="connsiteY5" fmla="*/ 0 h 67830"/>
                  <a:gd name="connsiteX6" fmla="*/ 270604 w 304519"/>
                  <a:gd name="connsiteY6" fmla="*/ 0 h 67830"/>
                  <a:gd name="connsiteX7" fmla="*/ 304520 w 304519"/>
                  <a:gd name="connsiteY7" fmla="*/ 33916 h 67830"/>
                  <a:gd name="connsiteX8" fmla="*/ 304520 w 304519"/>
                  <a:gd name="connsiteY8" fmla="*/ 33916 h 67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4519" h="67830">
                    <a:moveTo>
                      <a:pt x="304520" y="33916"/>
                    </a:moveTo>
                    <a:cubicBezTo>
                      <a:pt x="304520" y="52611"/>
                      <a:pt x="289300" y="67831"/>
                      <a:pt x="270604" y="67831"/>
                    </a:cubicBezTo>
                    <a:lnTo>
                      <a:pt x="33915" y="67831"/>
                    </a:lnTo>
                    <a:cubicBezTo>
                      <a:pt x="15220" y="67831"/>
                      <a:pt x="0" y="52611"/>
                      <a:pt x="0" y="33916"/>
                    </a:cubicBezTo>
                    <a:lnTo>
                      <a:pt x="0" y="33916"/>
                    </a:lnTo>
                    <a:cubicBezTo>
                      <a:pt x="0" y="15220"/>
                      <a:pt x="15220" y="0"/>
                      <a:pt x="33915" y="0"/>
                    </a:cubicBezTo>
                    <a:lnTo>
                      <a:pt x="270604" y="0"/>
                    </a:lnTo>
                    <a:cubicBezTo>
                      <a:pt x="289300" y="120"/>
                      <a:pt x="304520" y="15220"/>
                      <a:pt x="304520" y="33916"/>
                    </a:cubicBezTo>
                    <a:lnTo>
                      <a:pt x="304520" y="33916"/>
                    </a:lnTo>
                    <a:close/>
                  </a:path>
                </a:pathLst>
              </a:custGeom>
              <a:solidFill>
                <a:srgbClr val="C1D4E0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61" name="Freeform: Shape 4460">
                <a:extLst>
                  <a:ext uri="{FF2B5EF4-FFF2-40B4-BE49-F238E27FC236}">
                    <a16:creationId xmlns:a16="http://schemas.microsoft.com/office/drawing/2014/main" id="{FEE76802-5697-02F2-8D2B-E328863084E2}"/>
                  </a:ext>
                </a:extLst>
              </p:cNvPr>
              <p:cNvSpPr/>
              <p:nvPr/>
            </p:nvSpPr>
            <p:spPr>
              <a:xfrm>
                <a:off x="1189346" y="5681365"/>
                <a:ext cx="92997" cy="42184"/>
              </a:xfrm>
              <a:custGeom>
                <a:avLst/>
                <a:gdLst>
                  <a:gd name="connsiteX0" fmla="*/ 92998 w 92997"/>
                  <a:gd name="connsiteY0" fmla="*/ 0 h 42184"/>
                  <a:gd name="connsiteX1" fmla="*/ 21092 w 92997"/>
                  <a:gd name="connsiteY1" fmla="*/ 0 h 42184"/>
                  <a:gd name="connsiteX2" fmla="*/ 0 w 92997"/>
                  <a:gd name="connsiteY2" fmla="*/ 21092 h 42184"/>
                  <a:gd name="connsiteX3" fmla="*/ 21092 w 92997"/>
                  <a:gd name="connsiteY3" fmla="*/ 42184 h 42184"/>
                  <a:gd name="connsiteX4" fmla="*/ 92998 w 92997"/>
                  <a:gd name="connsiteY4" fmla="*/ 42184 h 42184"/>
                  <a:gd name="connsiteX5" fmla="*/ 92998 w 92997"/>
                  <a:gd name="connsiteY5" fmla="*/ 0 h 42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997" h="42184">
                    <a:moveTo>
                      <a:pt x="92998" y="0"/>
                    </a:moveTo>
                    <a:lnTo>
                      <a:pt x="21092" y="0"/>
                    </a:lnTo>
                    <a:cubicBezTo>
                      <a:pt x="9468" y="0"/>
                      <a:pt x="0" y="9468"/>
                      <a:pt x="0" y="21092"/>
                    </a:cubicBezTo>
                    <a:cubicBezTo>
                      <a:pt x="0" y="32717"/>
                      <a:pt x="9468" y="42184"/>
                      <a:pt x="21092" y="42184"/>
                    </a:cubicBezTo>
                    <a:lnTo>
                      <a:pt x="92998" y="42184"/>
                    </a:lnTo>
                    <a:lnTo>
                      <a:pt x="92998" y="0"/>
                    </a:ln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4462" name="Graphic 2">
                <a:extLst>
                  <a:ext uri="{FF2B5EF4-FFF2-40B4-BE49-F238E27FC236}">
                    <a16:creationId xmlns:a16="http://schemas.microsoft.com/office/drawing/2014/main" id="{5944261D-D070-8588-D45E-4ED1DADBC71B}"/>
                  </a:ext>
                </a:extLst>
              </p:cNvPr>
              <p:cNvGrpSpPr/>
              <p:nvPr/>
            </p:nvGrpSpPr>
            <p:grpSpPr>
              <a:xfrm>
                <a:off x="1176642" y="5575544"/>
                <a:ext cx="304519" cy="67830"/>
                <a:chOff x="1176642" y="5575544"/>
                <a:chExt cx="304519" cy="67830"/>
              </a:xfrm>
            </p:grpSpPr>
            <p:sp>
              <p:nvSpPr>
                <p:cNvPr id="4463" name="Freeform: Shape 4462">
                  <a:extLst>
                    <a:ext uri="{FF2B5EF4-FFF2-40B4-BE49-F238E27FC236}">
                      <a16:creationId xmlns:a16="http://schemas.microsoft.com/office/drawing/2014/main" id="{F2AFE4CC-4225-C72D-3C3B-ADF15540E877}"/>
                    </a:ext>
                  </a:extLst>
                </p:cNvPr>
                <p:cNvSpPr/>
                <p:nvPr/>
              </p:nvSpPr>
              <p:spPr>
                <a:xfrm>
                  <a:off x="1176642" y="5575544"/>
                  <a:ext cx="304519" cy="67830"/>
                </a:xfrm>
                <a:custGeom>
                  <a:avLst/>
                  <a:gdLst>
                    <a:gd name="connsiteX0" fmla="*/ 304520 w 304519"/>
                    <a:gd name="connsiteY0" fmla="*/ 33915 h 67830"/>
                    <a:gd name="connsiteX1" fmla="*/ 270604 w 304519"/>
                    <a:gd name="connsiteY1" fmla="*/ 67831 h 67830"/>
                    <a:gd name="connsiteX2" fmla="*/ 33915 w 304519"/>
                    <a:gd name="connsiteY2" fmla="*/ 67831 h 67830"/>
                    <a:gd name="connsiteX3" fmla="*/ 0 w 304519"/>
                    <a:gd name="connsiteY3" fmla="*/ 33915 h 67830"/>
                    <a:gd name="connsiteX4" fmla="*/ 0 w 304519"/>
                    <a:gd name="connsiteY4" fmla="*/ 33915 h 67830"/>
                    <a:gd name="connsiteX5" fmla="*/ 33915 w 304519"/>
                    <a:gd name="connsiteY5" fmla="*/ 0 h 67830"/>
                    <a:gd name="connsiteX6" fmla="*/ 270604 w 304519"/>
                    <a:gd name="connsiteY6" fmla="*/ 0 h 67830"/>
                    <a:gd name="connsiteX7" fmla="*/ 304520 w 304519"/>
                    <a:gd name="connsiteY7" fmla="*/ 33915 h 67830"/>
                    <a:gd name="connsiteX8" fmla="*/ 304520 w 304519"/>
                    <a:gd name="connsiteY8" fmla="*/ 33915 h 67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4519" h="67830">
                      <a:moveTo>
                        <a:pt x="304520" y="33915"/>
                      </a:moveTo>
                      <a:cubicBezTo>
                        <a:pt x="304520" y="52611"/>
                        <a:pt x="289300" y="67831"/>
                        <a:pt x="270604" y="67831"/>
                      </a:cubicBezTo>
                      <a:lnTo>
                        <a:pt x="33915" y="67831"/>
                      </a:lnTo>
                      <a:cubicBezTo>
                        <a:pt x="15220" y="67831"/>
                        <a:pt x="0" y="52611"/>
                        <a:pt x="0" y="33915"/>
                      </a:cubicBezTo>
                      <a:lnTo>
                        <a:pt x="0" y="33915"/>
                      </a:lnTo>
                      <a:cubicBezTo>
                        <a:pt x="0" y="15220"/>
                        <a:pt x="15220" y="0"/>
                        <a:pt x="33915" y="0"/>
                      </a:cubicBezTo>
                      <a:lnTo>
                        <a:pt x="270604" y="0"/>
                      </a:lnTo>
                      <a:cubicBezTo>
                        <a:pt x="289300" y="0"/>
                        <a:pt x="304520" y="15220"/>
                        <a:pt x="304520" y="33915"/>
                      </a:cubicBezTo>
                      <a:lnTo>
                        <a:pt x="304520" y="33915"/>
                      </a:lnTo>
                      <a:close/>
                    </a:path>
                  </a:pathLst>
                </a:custGeom>
                <a:solidFill>
                  <a:srgbClr val="C1D4E0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64" name="Freeform: Shape 4463">
                  <a:extLst>
                    <a:ext uri="{FF2B5EF4-FFF2-40B4-BE49-F238E27FC236}">
                      <a16:creationId xmlns:a16="http://schemas.microsoft.com/office/drawing/2014/main" id="{758E510B-695E-4FA5-7901-49D76BDC25C5}"/>
                    </a:ext>
                  </a:extLst>
                </p:cNvPr>
                <p:cNvSpPr/>
                <p:nvPr/>
              </p:nvSpPr>
              <p:spPr>
                <a:xfrm>
                  <a:off x="1189346" y="5588367"/>
                  <a:ext cx="209245" cy="42184"/>
                </a:xfrm>
                <a:custGeom>
                  <a:avLst/>
                  <a:gdLst>
                    <a:gd name="connsiteX0" fmla="*/ 209245 w 209245"/>
                    <a:gd name="connsiteY0" fmla="*/ 0 h 42184"/>
                    <a:gd name="connsiteX1" fmla="*/ 21092 w 209245"/>
                    <a:gd name="connsiteY1" fmla="*/ 0 h 42184"/>
                    <a:gd name="connsiteX2" fmla="*/ 0 w 209245"/>
                    <a:gd name="connsiteY2" fmla="*/ 21092 h 42184"/>
                    <a:gd name="connsiteX3" fmla="*/ 21092 w 209245"/>
                    <a:gd name="connsiteY3" fmla="*/ 42185 h 42184"/>
                    <a:gd name="connsiteX4" fmla="*/ 209245 w 209245"/>
                    <a:gd name="connsiteY4" fmla="*/ 42185 h 42184"/>
                    <a:gd name="connsiteX5" fmla="*/ 209245 w 209245"/>
                    <a:gd name="connsiteY5" fmla="*/ 0 h 42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9245" h="42184">
                      <a:moveTo>
                        <a:pt x="209245" y="0"/>
                      </a:moveTo>
                      <a:lnTo>
                        <a:pt x="21092" y="0"/>
                      </a:lnTo>
                      <a:cubicBezTo>
                        <a:pt x="9468" y="0"/>
                        <a:pt x="0" y="9468"/>
                        <a:pt x="0" y="21092"/>
                      </a:cubicBezTo>
                      <a:cubicBezTo>
                        <a:pt x="0" y="32717"/>
                        <a:pt x="9468" y="42185"/>
                        <a:pt x="21092" y="42185"/>
                      </a:cubicBezTo>
                      <a:lnTo>
                        <a:pt x="209245" y="42185"/>
                      </a:lnTo>
                      <a:lnTo>
                        <a:pt x="209245" y="0"/>
                      </a:lnTo>
                      <a:close/>
                    </a:path>
                  </a:pathLst>
                </a:custGeom>
                <a:solidFill>
                  <a:srgbClr val="CF2C0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4465" name="Graphic 2">
              <a:extLst>
                <a:ext uri="{FF2B5EF4-FFF2-40B4-BE49-F238E27FC236}">
                  <a16:creationId xmlns:a16="http://schemas.microsoft.com/office/drawing/2014/main" id="{ADCED5FA-4DDA-6A4C-C409-B281AA859646}"/>
                </a:ext>
              </a:extLst>
            </p:cNvPr>
            <p:cNvGrpSpPr/>
            <p:nvPr/>
          </p:nvGrpSpPr>
          <p:grpSpPr>
            <a:xfrm>
              <a:off x="1163699" y="5847706"/>
              <a:ext cx="146687" cy="146687"/>
              <a:chOff x="1163699" y="5847706"/>
              <a:chExt cx="146687" cy="146687"/>
            </a:xfrm>
            <a:solidFill>
              <a:srgbClr val="3CB09D"/>
            </a:solidFill>
          </p:grpSpPr>
          <p:sp>
            <p:nvSpPr>
              <p:cNvPr id="4466" name="Freeform: Shape 4465">
                <a:extLst>
                  <a:ext uri="{FF2B5EF4-FFF2-40B4-BE49-F238E27FC236}">
                    <a16:creationId xmlns:a16="http://schemas.microsoft.com/office/drawing/2014/main" id="{794C77F0-1217-C8FC-54C2-AFAE2EBA508E}"/>
                  </a:ext>
                </a:extLst>
              </p:cNvPr>
              <p:cNvSpPr/>
              <p:nvPr/>
            </p:nvSpPr>
            <p:spPr>
              <a:xfrm>
                <a:off x="1232729" y="5847706"/>
                <a:ext cx="8628" cy="77658"/>
              </a:xfrm>
              <a:custGeom>
                <a:avLst/>
                <a:gdLst>
                  <a:gd name="connsiteX0" fmla="*/ 4314 w 8628"/>
                  <a:gd name="connsiteY0" fmla="*/ 77658 h 77658"/>
                  <a:gd name="connsiteX1" fmla="*/ 0 w 8628"/>
                  <a:gd name="connsiteY1" fmla="*/ 73344 h 77658"/>
                  <a:gd name="connsiteX2" fmla="*/ 0 w 8628"/>
                  <a:gd name="connsiteY2" fmla="*/ 4314 h 77658"/>
                  <a:gd name="connsiteX3" fmla="*/ 4314 w 8628"/>
                  <a:gd name="connsiteY3" fmla="*/ 0 h 77658"/>
                  <a:gd name="connsiteX4" fmla="*/ 8629 w 8628"/>
                  <a:gd name="connsiteY4" fmla="*/ 4314 h 77658"/>
                  <a:gd name="connsiteX5" fmla="*/ 8629 w 8628"/>
                  <a:gd name="connsiteY5" fmla="*/ 73344 h 77658"/>
                  <a:gd name="connsiteX6" fmla="*/ 4314 w 8628"/>
                  <a:gd name="connsiteY6" fmla="*/ 77658 h 77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28" h="77658">
                    <a:moveTo>
                      <a:pt x="4314" y="77658"/>
                    </a:moveTo>
                    <a:cubicBezTo>
                      <a:pt x="1917" y="77658"/>
                      <a:pt x="0" y="75741"/>
                      <a:pt x="0" y="73344"/>
                    </a:cubicBezTo>
                    <a:lnTo>
                      <a:pt x="0" y="4314"/>
                    </a:lnTo>
                    <a:cubicBezTo>
                      <a:pt x="0" y="1918"/>
                      <a:pt x="1917" y="0"/>
                      <a:pt x="4314" y="0"/>
                    </a:cubicBezTo>
                    <a:cubicBezTo>
                      <a:pt x="6711" y="0"/>
                      <a:pt x="8629" y="1918"/>
                      <a:pt x="8629" y="4314"/>
                    </a:cubicBezTo>
                    <a:lnTo>
                      <a:pt x="8629" y="73344"/>
                    </a:lnTo>
                    <a:cubicBezTo>
                      <a:pt x="8629" y="75741"/>
                      <a:pt x="6711" y="77658"/>
                      <a:pt x="4314" y="77658"/>
                    </a:cubicBez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67" name="Freeform: Shape 4466">
                <a:extLst>
                  <a:ext uri="{FF2B5EF4-FFF2-40B4-BE49-F238E27FC236}">
                    <a16:creationId xmlns:a16="http://schemas.microsoft.com/office/drawing/2014/main" id="{590217C0-BCF7-188C-8CC2-894F7EF9C00A}"/>
                  </a:ext>
                </a:extLst>
              </p:cNvPr>
              <p:cNvSpPr/>
              <p:nvPr/>
            </p:nvSpPr>
            <p:spPr>
              <a:xfrm>
                <a:off x="1217928" y="5853878"/>
                <a:ext cx="23009" cy="22949"/>
              </a:xfrm>
              <a:custGeom>
                <a:avLst/>
                <a:gdLst>
                  <a:gd name="connsiteX0" fmla="*/ 18636 w 23009"/>
                  <a:gd name="connsiteY0" fmla="*/ 22950 h 22949"/>
                  <a:gd name="connsiteX1" fmla="*/ 15639 w 23009"/>
                  <a:gd name="connsiteY1" fmla="*/ 21751 h 22949"/>
                  <a:gd name="connsiteX2" fmla="*/ 1258 w 23009"/>
                  <a:gd name="connsiteY2" fmla="*/ 7370 h 22949"/>
                  <a:gd name="connsiteX3" fmla="*/ 1258 w 23009"/>
                  <a:gd name="connsiteY3" fmla="*/ 1258 h 22949"/>
                  <a:gd name="connsiteX4" fmla="*/ 7370 w 23009"/>
                  <a:gd name="connsiteY4" fmla="*/ 1258 h 22949"/>
                  <a:gd name="connsiteX5" fmla="*/ 21751 w 23009"/>
                  <a:gd name="connsiteY5" fmla="*/ 15639 h 22949"/>
                  <a:gd name="connsiteX6" fmla="*/ 21751 w 23009"/>
                  <a:gd name="connsiteY6" fmla="*/ 21751 h 22949"/>
                  <a:gd name="connsiteX7" fmla="*/ 18636 w 23009"/>
                  <a:gd name="connsiteY7" fmla="*/ 22950 h 22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09" h="22949">
                    <a:moveTo>
                      <a:pt x="18636" y="22950"/>
                    </a:moveTo>
                    <a:cubicBezTo>
                      <a:pt x="17557" y="22950"/>
                      <a:pt x="16478" y="22470"/>
                      <a:pt x="15639" y="21751"/>
                    </a:cubicBezTo>
                    <a:lnTo>
                      <a:pt x="1258" y="7370"/>
                    </a:lnTo>
                    <a:cubicBezTo>
                      <a:pt x="-419" y="5692"/>
                      <a:pt x="-419" y="2936"/>
                      <a:pt x="1258" y="1258"/>
                    </a:cubicBezTo>
                    <a:cubicBezTo>
                      <a:pt x="2936" y="-419"/>
                      <a:pt x="5693" y="-419"/>
                      <a:pt x="7370" y="1258"/>
                    </a:cubicBezTo>
                    <a:lnTo>
                      <a:pt x="21751" y="15639"/>
                    </a:lnTo>
                    <a:cubicBezTo>
                      <a:pt x="23429" y="17317"/>
                      <a:pt x="23429" y="20074"/>
                      <a:pt x="21751" y="21751"/>
                    </a:cubicBezTo>
                    <a:cubicBezTo>
                      <a:pt x="20793" y="22470"/>
                      <a:pt x="19714" y="22950"/>
                      <a:pt x="18636" y="22950"/>
                    </a:cubicBez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68" name="Freeform: Shape 4467">
                <a:extLst>
                  <a:ext uri="{FF2B5EF4-FFF2-40B4-BE49-F238E27FC236}">
                    <a16:creationId xmlns:a16="http://schemas.microsoft.com/office/drawing/2014/main" id="{167704CD-266D-FEF1-0364-39AF07D0FFF6}"/>
                  </a:ext>
                </a:extLst>
              </p:cNvPr>
              <p:cNvSpPr/>
              <p:nvPr/>
            </p:nvSpPr>
            <p:spPr>
              <a:xfrm>
                <a:off x="1233388" y="5853758"/>
                <a:ext cx="23009" cy="23069"/>
              </a:xfrm>
              <a:custGeom>
                <a:avLst/>
                <a:gdLst>
                  <a:gd name="connsiteX0" fmla="*/ 4254 w 23009"/>
                  <a:gd name="connsiteY0" fmla="*/ 23070 h 23069"/>
                  <a:gd name="connsiteX1" fmla="*/ 1258 w 23009"/>
                  <a:gd name="connsiteY1" fmla="*/ 21752 h 23069"/>
                  <a:gd name="connsiteX2" fmla="*/ 1258 w 23009"/>
                  <a:gd name="connsiteY2" fmla="*/ 15639 h 23069"/>
                  <a:gd name="connsiteX3" fmla="*/ 15639 w 23009"/>
                  <a:gd name="connsiteY3" fmla="*/ 1258 h 23069"/>
                  <a:gd name="connsiteX4" fmla="*/ 21751 w 23009"/>
                  <a:gd name="connsiteY4" fmla="*/ 1258 h 23069"/>
                  <a:gd name="connsiteX5" fmla="*/ 21751 w 23009"/>
                  <a:gd name="connsiteY5" fmla="*/ 7370 h 23069"/>
                  <a:gd name="connsiteX6" fmla="*/ 7370 w 23009"/>
                  <a:gd name="connsiteY6" fmla="*/ 21752 h 23069"/>
                  <a:gd name="connsiteX7" fmla="*/ 4254 w 23009"/>
                  <a:gd name="connsiteY7" fmla="*/ 23070 h 23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09" h="23069">
                    <a:moveTo>
                      <a:pt x="4254" y="23070"/>
                    </a:moveTo>
                    <a:cubicBezTo>
                      <a:pt x="3176" y="23070"/>
                      <a:pt x="2097" y="22590"/>
                      <a:pt x="1258" y="21752"/>
                    </a:cubicBezTo>
                    <a:cubicBezTo>
                      <a:pt x="-419" y="20074"/>
                      <a:pt x="-419" y="17317"/>
                      <a:pt x="1258" y="15639"/>
                    </a:cubicBezTo>
                    <a:lnTo>
                      <a:pt x="15639" y="1258"/>
                    </a:lnTo>
                    <a:cubicBezTo>
                      <a:pt x="17317" y="-419"/>
                      <a:pt x="20074" y="-419"/>
                      <a:pt x="21751" y="1258"/>
                    </a:cubicBezTo>
                    <a:cubicBezTo>
                      <a:pt x="23429" y="2936"/>
                      <a:pt x="23429" y="5693"/>
                      <a:pt x="21751" y="7370"/>
                    </a:cubicBezTo>
                    <a:lnTo>
                      <a:pt x="7370" y="21752"/>
                    </a:lnTo>
                    <a:cubicBezTo>
                      <a:pt x="6412" y="22590"/>
                      <a:pt x="5333" y="23070"/>
                      <a:pt x="4254" y="23070"/>
                    </a:cubicBez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69" name="Freeform: Shape 4468">
                <a:extLst>
                  <a:ext uri="{FF2B5EF4-FFF2-40B4-BE49-F238E27FC236}">
                    <a16:creationId xmlns:a16="http://schemas.microsoft.com/office/drawing/2014/main" id="{EDF54C9C-BB40-EF76-52DB-A8E35A2F561D}"/>
                  </a:ext>
                </a:extLst>
              </p:cNvPr>
              <p:cNvSpPr/>
              <p:nvPr/>
            </p:nvSpPr>
            <p:spPr>
              <a:xfrm>
                <a:off x="1184013" y="5868019"/>
                <a:ext cx="57404" cy="57344"/>
              </a:xfrm>
              <a:custGeom>
                <a:avLst/>
                <a:gdLst>
                  <a:gd name="connsiteX0" fmla="*/ 53030 w 57404"/>
                  <a:gd name="connsiteY0" fmla="*/ 57345 h 57344"/>
                  <a:gd name="connsiteX1" fmla="*/ 50034 w 57404"/>
                  <a:gd name="connsiteY1" fmla="*/ 56146 h 57344"/>
                  <a:gd name="connsiteX2" fmla="*/ 1258 w 57404"/>
                  <a:gd name="connsiteY2" fmla="*/ 7370 h 57344"/>
                  <a:gd name="connsiteX3" fmla="*/ 1258 w 57404"/>
                  <a:gd name="connsiteY3" fmla="*/ 1258 h 57344"/>
                  <a:gd name="connsiteX4" fmla="*/ 7370 w 57404"/>
                  <a:gd name="connsiteY4" fmla="*/ 1258 h 57344"/>
                  <a:gd name="connsiteX5" fmla="*/ 56146 w 57404"/>
                  <a:gd name="connsiteY5" fmla="*/ 50034 h 57344"/>
                  <a:gd name="connsiteX6" fmla="*/ 56146 w 57404"/>
                  <a:gd name="connsiteY6" fmla="*/ 56146 h 57344"/>
                  <a:gd name="connsiteX7" fmla="*/ 53030 w 57404"/>
                  <a:gd name="connsiteY7" fmla="*/ 57345 h 57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404" h="57344">
                    <a:moveTo>
                      <a:pt x="53030" y="57345"/>
                    </a:moveTo>
                    <a:cubicBezTo>
                      <a:pt x="51952" y="57345"/>
                      <a:pt x="50873" y="56865"/>
                      <a:pt x="50034" y="56146"/>
                    </a:cubicBezTo>
                    <a:lnTo>
                      <a:pt x="1258" y="7370"/>
                    </a:lnTo>
                    <a:cubicBezTo>
                      <a:pt x="-419" y="5692"/>
                      <a:pt x="-419" y="2936"/>
                      <a:pt x="1258" y="1258"/>
                    </a:cubicBezTo>
                    <a:cubicBezTo>
                      <a:pt x="2936" y="-419"/>
                      <a:pt x="5693" y="-419"/>
                      <a:pt x="7370" y="1258"/>
                    </a:cubicBezTo>
                    <a:lnTo>
                      <a:pt x="56146" y="50034"/>
                    </a:lnTo>
                    <a:cubicBezTo>
                      <a:pt x="57824" y="51712"/>
                      <a:pt x="57824" y="54468"/>
                      <a:pt x="56146" y="56146"/>
                    </a:cubicBezTo>
                    <a:cubicBezTo>
                      <a:pt x="55307" y="56985"/>
                      <a:pt x="54109" y="57345"/>
                      <a:pt x="53030" y="57345"/>
                    </a:cubicBez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70" name="Freeform: Shape 4469">
                <a:extLst>
                  <a:ext uri="{FF2B5EF4-FFF2-40B4-BE49-F238E27FC236}">
                    <a16:creationId xmlns:a16="http://schemas.microsoft.com/office/drawing/2014/main" id="{0AFE6EEA-F372-355A-05AA-47DEF2072224}"/>
                  </a:ext>
                </a:extLst>
              </p:cNvPr>
              <p:cNvSpPr/>
              <p:nvPr/>
            </p:nvSpPr>
            <p:spPr>
              <a:xfrm>
                <a:off x="1177721" y="5882820"/>
                <a:ext cx="28882" cy="8628"/>
              </a:xfrm>
              <a:custGeom>
                <a:avLst/>
                <a:gdLst>
                  <a:gd name="connsiteX0" fmla="*/ 24568 w 28882"/>
                  <a:gd name="connsiteY0" fmla="*/ 8629 h 8628"/>
                  <a:gd name="connsiteX1" fmla="*/ 4314 w 28882"/>
                  <a:gd name="connsiteY1" fmla="*/ 8629 h 8628"/>
                  <a:gd name="connsiteX2" fmla="*/ 0 w 28882"/>
                  <a:gd name="connsiteY2" fmla="*/ 4315 h 8628"/>
                  <a:gd name="connsiteX3" fmla="*/ 4314 w 28882"/>
                  <a:gd name="connsiteY3" fmla="*/ 0 h 8628"/>
                  <a:gd name="connsiteX4" fmla="*/ 24568 w 28882"/>
                  <a:gd name="connsiteY4" fmla="*/ 0 h 8628"/>
                  <a:gd name="connsiteX5" fmla="*/ 28882 w 28882"/>
                  <a:gd name="connsiteY5" fmla="*/ 4315 h 8628"/>
                  <a:gd name="connsiteX6" fmla="*/ 24568 w 28882"/>
                  <a:gd name="connsiteY6" fmla="*/ 8629 h 8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882" h="8628">
                    <a:moveTo>
                      <a:pt x="24568" y="8629"/>
                    </a:moveTo>
                    <a:lnTo>
                      <a:pt x="4314" y="8629"/>
                    </a:lnTo>
                    <a:cubicBezTo>
                      <a:pt x="1917" y="8629"/>
                      <a:pt x="0" y="6711"/>
                      <a:pt x="0" y="4315"/>
                    </a:cubicBezTo>
                    <a:cubicBezTo>
                      <a:pt x="0" y="1918"/>
                      <a:pt x="1917" y="0"/>
                      <a:pt x="4314" y="0"/>
                    </a:cubicBezTo>
                    <a:lnTo>
                      <a:pt x="24568" y="0"/>
                    </a:lnTo>
                    <a:cubicBezTo>
                      <a:pt x="26965" y="0"/>
                      <a:pt x="28882" y="1918"/>
                      <a:pt x="28882" y="4315"/>
                    </a:cubicBezTo>
                    <a:cubicBezTo>
                      <a:pt x="28882" y="6711"/>
                      <a:pt x="26965" y="8629"/>
                      <a:pt x="24568" y="8629"/>
                    </a:cubicBez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71" name="Freeform: Shape 4470">
                <a:extLst>
                  <a:ext uri="{FF2B5EF4-FFF2-40B4-BE49-F238E27FC236}">
                    <a16:creationId xmlns:a16="http://schemas.microsoft.com/office/drawing/2014/main" id="{95294DFB-9147-B659-24C1-BC0D48E3FF29}"/>
                  </a:ext>
                </a:extLst>
              </p:cNvPr>
              <p:cNvSpPr/>
              <p:nvPr/>
            </p:nvSpPr>
            <p:spPr>
              <a:xfrm>
                <a:off x="1198813" y="5861847"/>
                <a:ext cx="8628" cy="28882"/>
              </a:xfrm>
              <a:custGeom>
                <a:avLst/>
                <a:gdLst>
                  <a:gd name="connsiteX0" fmla="*/ 4314 w 8628"/>
                  <a:gd name="connsiteY0" fmla="*/ 28882 h 28882"/>
                  <a:gd name="connsiteX1" fmla="*/ 0 w 8628"/>
                  <a:gd name="connsiteY1" fmla="*/ 24568 h 28882"/>
                  <a:gd name="connsiteX2" fmla="*/ 0 w 8628"/>
                  <a:gd name="connsiteY2" fmla="*/ 4315 h 28882"/>
                  <a:gd name="connsiteX3" fmla="*/ 4314 w 8628"/>
                  <a:gd name="connsiteY3" fmla="*/ 0 h 28882"/>
                  <a:gd name="connsiteX4" fmla="*/ 8629 w 8628"/>
                  <a:gd name="connsiteY4" fmla="*/ 4315 h 28882"/>
                  <a:gd name="connsiteX5" fmla="*/ 8629 w 8628"/>
                  <a:gd name="connsiteY5" fmla="*/ 24568 h 28882"/>
                  <a:gd name="connsiteX6" fmla="*/ 4314 w 8628"/>
                  <a:gd name="connsiteY6" fmla="*/ 28882 h 28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28" h="28882">
                    <a:moveTo>
                      <a:pt x="4314" y="28882"/>
                    </a:moveTo>
                    <a:cubicBezTo>
                      <a:pt x="1917" y="28882"/>
                      <a:pt x="0" y="26965"/>
                      <a:pt x="0" y="24568"/>
                    </a:cubicBezTo>
                    <a:lnTo>
                      <a:pt x="0" y="4315"/>
                    </a:lnTo>
                    <a:cubicBezTo>
                      <a:pt x="0" y="1918"/>
                      <a:pt x="1917" y="0"/>
                      <a:pt x="4314" y="0"/>
                    </a:cubicBezTo>
                    <a:cubicBezTo>
                      <a:pt x="6711" y="0"/>
                      <a:pt x="8629" y="1918"/>
                      <a:pt x="8629" y="4315"/>
                    </a:cubicBezTo>
                    <a:lnTo>
                      <a:pt x="8629" y="24568"/>
                    </a:lnTo>
                    <a:cubicBezTo>
                      <a:pt x="8509" y="26845"/>
                      <a:pt x="6591" y="28882"/>
                      <a:pt x="4314" y="28882"/>
                    </a:cubicBez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72" name="Freeform: Shape 4471">
                <a:extLst>
                  <a:ext uri="{FF2B5EF4-FFF2-40B4-BE49-F238E27FC236}">
                    <a16:creationId xmlns:a16="http://schemas.microsoft.com/office/drawing/2014/main" id="{71C1BD30-D983-8132-3EBF-020B1E1E8F91}"/>
                  </a:ext>
                </a:extLst>
              </p:cNvPr>
              <p:cNvSpPr/>
              <p:nvPr/>
            </p:nvSpPr>
            <p:spPr>
              <a:xfrm>
                <a:off x="1163699" y="5916736"/>
                <a:ext cx="77657" cy="8628"/>
              </a:xfrm>
              <a:custGeom>
                <a:avLst/>
                <a:gdLst>
                  <a:gd name="connsiteX0" fmla="*/ 73344 w 77657"/>
                  <a:gd name="connsiteY0" fmla="*/ 8629 h 8628"/>
                  <a:gd name="connsiteX1" fmla="*/ 4314 w 77657"/>
                  <a:gd name="connsiteY1" fmla="*/ 8629 h 8628"/>
                  <a:gd name="connsiteX2" fmla="*/ 0 w 77657"/>
                  <a:gd name="connsiteY2" fmla="*/ 4314 h 8628"/>
                  <a:gd name="connsiteX3" fmla="*/ 4314 w 77657"/>
                  <a:gd name="connsiteY3" fmla="*/ 0 h 8628"/>
                  <a:gd name="connsiteX4" fmla="*/ 73344 w 77657"/>
                  <a:gd name="connsiteY4" fmla="*/ 0 h 8628"/>
                  <a:gd name="connsiteX5" fmla="*/ 77658 w 77657"/>
                  <a:gd name="connsiteY5" fmla="*/ 4314 h 8628"/>
                  <a:gd name="connsiteX6" fmla="*/ 73344 w 77657"/>
                  <a:gd name="connsiteY6" fmla="*/ 8629 h 8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7657" h="8628">
                    <a:moveTo>
                      <a:pt x="73344" y="8629"/>
                    </a:moveTo>
                    <a:lnTo>
                      <a:pt x="4314" y="8629"/>
                    </a:lnTo>
                    <a:cubicBezTo>
                      <a:pt x="1917" y="8629"/>
                      <a:pt x="0" y="6711"/>
                      <a:pt x="0" y="4314"/>
                    </a:cubicBezTo>
                    <a:cubicBezTo>
                      <a:pt x="0" y="1917"/>
                      <a:pt x="1917" y="0"/>
                      <a:pt x="4314" y="0"/>
                    </a:cubicBezTo>
                    <a:lnTo>
                      <a:pt x="73344" y="0"/>
                    </a:lnTo>
                    <a:cubicBezTo>
                      <a:pt x="75740" y="0"/>
                      <a:pt x="77658" y="1917"/>
                      <a:pt x="77658" y="4314"/>
                    </a:cubicBezTo>
                    <a:cubicBezTo>
                      <a:pt x="77658" y="6711"/>
                      <a:pt x="75740" y="8629"/>
                      <a:pt x="73344" y="8629"/>
                    </a:cubicBez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73" name="Freeform: Shape 4472">
                <a:extLst>
                  <a:ext uri="{FF2B5EF4-FFF2-40B4-BE49-F238E27FC236}">
                    <a16:creationId xmlns:a16="http://schemas.microsoft.com/office/drawing/2014/main" id="{25B68C42-A64E-A6D0-B132-019C7FF7180A}"/>
                  </a:ext>
                </a:extLst>
              </p:cNvPr>
              <p:cNvSpPr/>
              <p:nvPr/>
            </p:nvSpPr>
            <p:spPr>
              <a:xfrm>
                <a:off x="1169751" y="5917275"/>
                <a:ext cx="23009" cy="23069"/>
              </a:xfrm>
              <a:custGeom>
                <a:avLst/>
                <a:gdLst>
                  <a:gd name="connsiteX0" fmla="*/ 4374 w 23009"/>
                  <a:gd name="connsiteY0" fmla="*/ 23070 h 23069"/>
                  <a:gd name="connsiteX1" fmla="*/ 1258 w 23009"/>
                  <a:gd name="connsiteY1" fmla="*/ 21751 h 23069"/>
                  <a:gd name="connsiteX2" fmla="*/ 1258 w 23009"/>
                  <a:gd name="connsiteY2" fmla="*/ 15639 h 23069"/>
                  <a:gd name="connsiteX3" fmla="*/ 15639 w 23009"/>
                  <a:gd name="connsiteY3" fmla="*/ 1258 h 23069"/>
                  <a:gd name="connsiteX4" fmla="*/ 21751 w 23009"/>
                  <a:gd name="connsiteY4" fmla="*/ 1258 h 23069"/>
                  <a:gd name="connsiteX5" fmla="*/ 21751 w 23009"/>
                  <a:gd name="connsiteY5" fmla="*/ 7370 h 23069"/>
                  <a:gd name="connsiteX6" fmla="*/ 7370 w 23009"/>
                  <a:gd name="connsiteY6" fmla="*/ 21751 h 23069"/>
                  <a:gd name="connsiteX7" fmla="*/ 4374 w 23009"/>
                  <a:gd name="connsiteY7" fmla="*/ 23070 h 23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09" h="23069">
                    <a:moveTo>
                      <a:pt x="4374" y="23070"/>
                    </a:moveTo>
                    <a:cubicBezTo>
                      <a:pt x="3296" y="23070"/>
                      <a:pt x="2217" y="22590"/>
                      <a:pt x="1258" y="21751"/>
                    </a:cubicBezTo>
                    <a:cubicBezTo>
                      <a:pt x="-419" y="20074"/>
                      <a:pt x="-419" y="17317"/>
                      <a:pt x="1258" y="15639"/>
                    </a:cubicBezTo>
                    <a:lnTo>
                      <a:pt x="15639" y="1258"/>
                    </a:lnTo>
                    <a:cubicBezTo>
                      <a:pt x="17317" y="-419"/>
                      <a:pt x="20074" y="-419"/>
                      <a:pt x="21751" y="1258"/>
                    </a:cubicBezTo>
                    <a:cubicBezTo>
                      <a:pt x="23429" y="2936"/>
                      <a:pt x="23429" y="5693"/>
                      <a:pt x="21751" y="7370"/>
                    </a:cubicBezTo>
                    <a:lnTo>
                      <a:pt x="7370" y="21751"/>
                    </a:lnTo>
                    <a:cubicBezTo>
                      <a:pt x="6531" y="22590"/>
                      <a:pt x="5453" y="23070"/>
                      <a:pt x="4374" y="23070"/>
                    </a:cubicBez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74" name="Freeform: Shape 4473">
                <a:extLst>
                  <a:ext uri="{FF2B5EF4-FFF2-40B4-BE49-F238E27FC236}">
                    <a16:creationId xmlns:a16="http://schemas.microsoft.com/office/drawing/2014/main" id="{8798198D-F159-CFC6-7CD4-A77538559A46}"/>
                  </a:ext>
                </a:extLst>
              </p:cNvPr>
              <p:cNvSpPr/>
              <p:nvPr/>
            </p:nvSpPr>
            <p:spPr>
              <a:xfrm>
                <a:off x="1169751" y="5901935"/>
                <a:ext cx="23009" cy="22949"/>
              </a:xfrm>
              <a:custGeom>
                <a:avLst/>
                <a:gdLst>
                  <a:gd name="connsiteX0" fmla="*/ 18636 w 23009"/>
                  <a:gd name="connsiteY0" fmla="*/ 22950 h 22949"/>
                  <a:gd name="connsiteX1" fmla="*/ 15639 w 23009"/>
                  <a:gd name="connsiteY1" fmla="*/ 21751 h 22949"/>
                  <a:gd name="connsiteX2" fmla="*/ 1258 w 23009"/>
                  <a:gd name="connsiteY2" fmla="*/ 7370 h 22949"/>
                  <a:gd name="connsiteX3" fmla="*/ 1258 w 23009"/>
                  <a:gd name="connsiteY3" fmla="*/ 1258 h 22949"/>
                  <a:gd name="connsiteX4" fmla="*/ 7370 w 23009"/>
                  <a:gd name="connsiteY4" fmla="*/ 1258 h 22949"/>
                  <a:gd name="connsiteX5" fmla="*/ 21751 w 23009"/>
                  <a:gd name="connsiteY5" fmla="*/ 15639 h 22949"/>
                  <a:gd name="connsiteX6" fmla="*/ 21751 w 23009"/>
                  <a:gd name="connsiteY6" fmla="*/ 21751 h 22949"/>
                  <a:gd name="connsiteX7" fmla="*/ 18636 w 23009"/>
                  <a:gd name="connsiteY7" fmla="*/ 22950 h 22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09" h="22949">
                    <a:moveTo>
                      <a:pt x="18636" y="22950"/>
                    </a:moveTo>
                    <a:cubicBezTo>
                      <a:pt x="17557" y="22950"/>
                      <a:pt x="16478" y="22470"/>
                      <a:pt x="15639" y="21751"/>
                    </a:cubicBezTo>
                    <a:lnTo>
                      <a:pt x="1258" y="7370"/>
                    </a:lnTo>
                    <a:cubicBezTo>
                      <a:pt x="-419" y="5693"/>
                      <a:pt x="-419" y="2936"/>
                      <a:pt x="1258" y="1258"/>
                    </a:cubicBezTo>
                    <a:cubicBezTo>
                      <a:pt x="2936" y="-419"/>
                      <a:pt x="5693" y="-419"/>
                      <a:pt x="7370" y="1258"/>
                    </a:cubicBezTo>
                    <a:lnTo>
                      <a:pt x="21751" y="15639"/>
                    </a:lnTo>
                    <a:cubicBezTo>
                      <a:pt x="23429" y="17317"/>
                      <a:pt x="23429" y="20073"/>
                      <a:pt x="21751" y="21751"/>
                    </a:cubicBezTo>
                    <a:cubicBezTo>
                      <a:pt x="20913" y="22470"/>
                      <a:pt x="19834" y="22950"/>
                      <a:pt x="18636" y="22950"/>
                    </a:cubicBez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75" name="Freeform: Shape 4474">
                <a:extLst>
                  <a:ext uri="{FF2B5EF4-FFF2-40B4-BE49-F238E27FC236}">
                    <a16:creationId xmlns:a16="http://schemas.microsoft.com/office/drawing/2014/main" id="{AD319FB0-5A4E-156F-665D-FBDE5ED49759}"/>
                  </a:ext>
                </a:extLst>
              </p:cNvPr>
              <p:cNvSpPr/>
              <p:nvPr/>
            </p:nvSpPr>
            <p:spPr>
              <a:xfrm>
                <a:off x="1184013" y="5916675"/>
                <a:ext cx="57404" cy="57464"/>
              </a:xfrm>
              <a:custGeom>
                <a:avLst/>
                <a:gdLst>
                  <a:gd name="connsiteX0" fmla="*/ 4254 w 57404"/>
                  <a:gd name="connsiteY0" fmla="*/ 57464 h 57464"/>
                  <a:gd name="connsiteX1" fmla="*/ 1258 w 57404"/>
                  <a:gd name="connsiteY1" fmla="*/ 56146 h 57464"/>
                  <a:gd name="connsiteX2" fmla="*/ 1258 w 57404"/>
                  <a:gd name="connsiteY2" fmla="*/ 50034 h 57464"/>
                  <a:gd name="connsiteX3" fmla="*/ 50034 w 57404"/>
                  <a:gd name="connsiteY3" fmla="*/ 1258 h 57464"/>
                  <a:gd name="connsiteX4" fmla="*/ 56146 w 57404"/>
                  <a:gd name="connsiteY4" fmla="*/ 1258 h 57464"/>
                  <a:gd name="connsiteX5" fmla="*/ 56146 w 57404"/>
                  <a:gd name="connsiteY5" fmla="*/ 7370 h 57464"/>
                  <a:gd name="connsiteX6" fmla="*/ 7370 w 57404"/>
                  <a:gd name="connsiteY6" fmla="*/ 56146 h 57464"/>
                  <a:gd name="connsiteX7" fmla="*/ 4254 w 57404"/>
                  <a:gd name="connsiteY7" fmla="*/ 57464 h 57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404" h="57464">
                    <a:moveTo>
                      <a:pt x="4254" y="57464"/>
                    </a:moveTo>
                    <a:cubicBezTo>
                      <a:pt x="3176" y="57464"/>
                      <a:pt x="2097" y="56985"/>
                      <a:pt x="1258" y="56146"/>
                    </a:cubicBezTo>
                    <a:cubicBezTo>
                      <a:pt x="-419" y="54468"/>
                      <a:pt x="-419" y="51712"/>
                      <a:pt x="1258" y="50034"/>
                    </a:cubicBezTo>
                    <a:lnTo>
                      <a:pt x="50034" y="1258"/>
                    </a:lnTo>
                    <a:cubicBezTo>
                      <a:pt x="51712" y="-419"/>
                      <a:pt x="54468" y="-419"/>
                      <a:pt x="56146" y="1258"/>
                    </a:cubicBezTo>
                    <a:cubicBezTo>
                      <a:pt x="57824" y="2936"/>
                      <a:pt x="57824" y="5693"/>
                      <a:pt x="56146" y="7370"/>
                    </a:cubicBezTo>
                    <a:lnTo>
                      <a:pt x="7370" y="56146"/>
                    </a:lnTo>
                    <a:cubicBezTo>
                      <a:pt x="6531" y="57105"/>
                      <a:pt x="5333" y="57464"/>
                      <a:pt x="4254" y="57464"/>
                    </a:cubicBez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76" name="Freeform: Shape 4475">
                <a:extLst>
                  <a:ext uri="{FF2B5EF4-FFF2-40B4-BE49-F238E27FC236}">
                    <a16:creationId xmlns:a16="http://schemas.microsoft.com/office/drawing/2014/main" id="{0D29030C-4DCC-B6CD-3507-6E24420D1C79}"/>
                  </a:ext>
                </a:extLst>
              </p:cNvPr>
              <p:cNvSpPr/>
              <p:nvPr/>
            </p:nvSpPr>
            <p:spPr>
              <a:xfrm>
                <a:off x="1198813" y="5951609"/>
                <a:ext cx="8628" cy="28882"/>
              </a:xfrm>
              <a:custGeom>
                <a:avLst/>
                <a:gdLst>
                  <a:gd name="connsiteX0" fmla="*/ 4314 w 8628"/>
                  <a:gd name="connsiteY0" fmla="*/ 28882 h 28882"/>
                  <a:gd name="connsiteX1" fmla="*/ 0 w 8628"/>
                  <a:gd name="connsiteY1" fmla="*/ 24568 h 28882"/>
                  <a:gd name="connsiteX2" fmla="*/ 0 w 8628"/>
                  <a:gd name="connsiteY2" fmla="*/ 4315 h 28882"/>
                  <a:gd name="connsiteX3" fmla="*/ 4314 w 8628"/>
                  <a:gd name="connsiteY3" fmla="*/ 0 h 28882"/>
                  <a:gd name="connsiteX4" fmla="*/ 8629 w 8628"/>
                  <a:gd name="connsiteY4" fmla="*/ 4315 h 28882"/>
                  <a:gd name="connsiteX5" fmla="*/ 8629 w 8628"/>
                  <a:gd name="connsiteY5" fmla="*/ 24568 h 28882"/>
                  <a:gd name="connsiteX6" fmla="*/ 4314 w 8628"/>
                  <a:gd name="connsiteY6" fmla="*/ 28882 h 28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28" h="28882">
                    <a:moveTo>
                      <a:pt x="4314" y="28882"/>
                    </a:moveTo>
                    <a:cubicBezTo>
                      <a:pt x="1917" y="28882"/>
                      <a:pt x="0" y="26965"/>
                      <a:pt x="0" y="24568"/>
                    </a:cubicBezTo>
                    <a:lnTo>
                      <a:pt x="0" y="4315"/>
                    </a:lnTo>
                    <a:cubicBezTo>
                      <a:pt x="0" y="1918"/>
                      <a:pt x="1917" y="0"/>
                      <a:pt x="4314" y="0"/>
                    </a:cubicBezTo>
                    <a:cubicBezTo>
                      <a:pt x="6711" y="0"/>
                      <a:pt x="8629" y="1918"/>
                      <a:pt x="8629" y="4315"/>
                    </a:cubicBezTo>
                    <a:lnTo>
                      <a:pt x="8629" y="24568"/>
                    </a:lnTo>
                    <a:cubicBezTo>
                      <a:pt x="8509" y="26965"/>
                      <a:pt x="6591" y="28882"/>
                      <a:pt x="4314" y="28882"/>
                    </a:cubicBez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77" name="Freeform: Shape 4476">
                <a:extLst>
                  <a:ext uri="{FF2B5EF4-FFF2-40B4-BE49-F238E27FC236}">
                    <a16:creationId xmlns:a16="http://schemas.microsoft.com/office/drawing/2014/main" id="{F1644ADA-0939-4926-6CDA-A8BBEB7B58D4}"/>
                  </a:ext>
                </a:extLst>
              </p:cNvPr>
              <p:cNvSpPr/>
              <p:nvPr/>
            </p:nvSpPr>
            <p:spPr>
              <a:xfrm>
                <a:off x="1177721" y="5950771"/>
                <a:ext cx="28882" cy="8628"/>
              </a:xfrm>
              <a:custGeom>
                <a:avLst/>
                <a:gdLst>
                  <a:gd name="connsiteX0" fmla="*/ 24568 w 28882"/>
                  <a:gd name="connsiteY0" fmla="*/ 8629 h 8628"/>
                  <a:gd name="connsiteX1" fmla="*/ 4314 w 28882"/>
                  <a:gd name="connsiteY1" fmla="*/ 8629 h 8628"/>
                  <a:gd name="connsiteX2" fmla="*/ 0 w 28882"/>
                  <a:gd name="connsiteY2" fmla="*/ 4314 h 8628"/>
                  <a:gd name="connsiteX3" fmla="*/ 4314 w 28882"/>
                  <a:gd name="connsiteY3" fmla="*/ 0 h 8628"/>
                  <a:gd name="connsiteX4" fmla="*/ 24568 w 28882"/>
                  <a:gd name="connsiteY4" fmla="*/ 0 h 8628"/>
                  <a:gd name="connsiteX5" fmla="*/ 28882 w 28882"/>
                  <a:gd name="connsiteY5" fmla="*/ 4314 h 8628"/>
                  <a:gd name="connsiteX6" fmla="*/ 24568 w 28882"/>
                  <a:gd name="connsiteY6" fmla="*/ 8629 h 8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882" h="8628">
                    <a:moveTo>
                      <a:pt x="24568" y="8629"/>
                    </a:moveTo>
                    <a:lnTo>
                      <a:pt x="4314" y="8629"/>
                    </a:lnTo>
                    <a:cubicBezTo>
                      <a:pt x="1917" y="8629"/>
                      <a:pt x="0" y="6711"/>
                      <a:pt x="0" y="4314"/>
                    </a:cubicBezTo>
                    <a:cubicBezTo>
                      <a:pt x="0" y="1918"/>
                      <a:pt x="1917" y="0"/>
                      <a:pt x="4314" y="0"/>
                    </a:cubicBezTo>
                    <a:lnTo>
                      <a:pt x="24568" y="0"/>
                    </a:lnTo>
                    <a:cubicBezTo>
                      <a:pt x="26965" y="0"/>
                      <a:pt x="28882" y="1918"/>
                      <a:pt x="28882" y="4314"/>
                    </a:cubicBezTo>
                    <a:cubicBezTo>
                      <a:pt x="28882" y="6711"/>
                      <a:pt x="26965" y="8629"/>
                      <a:pt x="24568" y="8629"/>
                    </a:cubicBez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78" name="Freeform: Shape 4477">
                <a:extLst>
                  <a:ext uri="{FF2B5EF4-FFF2-40B4-BE49-F238E27FC236}">
                    <a16:creationId xmlns:a16="http://schemas.microsoft.com/office/drawing/2014/main" id="{D070044C-0A3B-527C-C3CB-D428FE965423}"/>
                  </a:ext>
                </a:extLst>
              </p:cNvPr>
              <p:cNvSpPr/>
              <p:nvPr/>
            </p:nvSpPr>
            <p:spPr>
              <a:xfrm>
                <a:off x="1232729" y="5916736"/>
                <a:ext cx="8628" cy="77657"/>
              </a:xfrm>
              <a:custGeom>
                <a:avLst/>
                <a:gdLst>
                  <a:gd name="connsiteX0" fmla="*/ 4314 w 8628"/>
                  <a:gd name="connsiteY0" fmla="*/ 77658 h 77657"/>
                  <a:gd name="connsiteX1" fmla="*/ 0 w 8628"/>
                  <a:gd name="connsiteY1" fmla="*/ 73344 h 77657"/>
                  <a:gd name="connsiteX2" fmla="*/ 0 w 8628"/>
                  <a:gd name="connsiteY2" fmla="*/ 4314 h 77657"/>
                  <a:gd name="connsiteX3" fmla="*/ 4314 w 8628"/>
                  <a:gd name="connsiteY3" fmla="*/ 0 h 77657"/>
                  <a:gd name="connsiteX4" fmla="*/ 8629 w 8628"/>
                  <a:gd name="connsiteY4" fmla="*/ 4314 h 77657"/>
                  <a:gd name="connsiteX5" fmla="*/ 8629 w 8628"/>
                  <a:gd name="connsiteY5" fmla="*/ 73344 h 77657"/>
                  <a:gd name="connsiteX6" fmla="*/ 4314 w 8628"/>
                  <a:gd name="connsiteY6" fmla="*/ 77658 h 77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28" h="77657">
                    <a:moveTo>
                      <a:pt x="4314" y="77658"/>
                    </a:moveTo>
                    <a:cubicBezTo>
                      <a:pt x="1917" y="77658"/>
                      <a:pt x="0" y="75740"/>
                      <a:pt x="0" y="73344"/>
                    </a:cubicBezTo>
                    <a:lnTo>
                      <a:pt x="0" y="4314"/>
                    </a:lnTo>
                    <a:cubicBezTo>
                      <a:pt x="0" y="1917"/>
                      <a:pt x="1917" y="0"/>
                      <a:pt x="4314" y="0"/>
                    </a:cubicBezTo>
                    <a:cubicBezTo>
                      <a:pt x="6711" y="0"/>
                      <a:pt x="8629" y="1917"/>
                      <a:pt x="8629" y="4314"/>
                    </a:cubicBezTo>
                    <a:lnTo>
                      <a:pt x="8629" y="73344"/>
                    </a:lnTo>
                    <a:cubicBezTo>
                      <a:pt x="8629" y="75740"/>
                      <a:pt x="6711" y="77658"/>
                      <a:pt x="4314" y="77658"/>
                    </a:cubicBez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79" name="Freeform: Shape 4478">
                <a:extLst>
                  <a:ext uri="{FF2B5EF4-FFF2-40B4-BE49-F238E27FC236}">
                    <a16:creationId xmlns:a16="http://schemas.microsoft.com/office/drawing/2014/main" id="{BA48F602-A852-1115-27F3-5E5CDD1B4FE1}"/>
                  </a:ext>
                </a:extLst>
              </p:cNvPr>
              <p:cNvSpPr/>
              <p:nvPr/>
            </p:nvSpPr>
            <p:spPr>
              <a:xfrm>
                <a:off x="1233268" y="5965332"/>
                <a:ext cx="23009" cy="23069"/>
              </a:xfrm>
              <a:custGeom>
                <a:avLst/>
                <a:gdLst>
                  <a:gd name="connsiteX0" fmla="*/ 18636 w 23009"/>
                  <a:gd name="connsiteY0" fmla="*/ 23070 h 23069"/>
                  <a:gd name="connsiteX1" fmla="*/ 15639 w 23009"/>
                  <a:gd name="connsiteY1" fmla="*/ 21752 h 23069"/>
                  <a:gd name="connsiteX2" fmla="*/ 1258 w 23009"/>
                  <a:gd name="connsiteY2" fmla="*/ 7370 h 23069"/>
                  <a:gd name="connsiteX3" fmla="*/ 1258 w 23009"/>
                  <a:gd name="connsiteY3" fmla="*/ 1258 h 23069"/>
                  <a:gd name="connsiteX4" fmla="*/ 7370 w 23009"/>
                  <a:gd name="connsiteY4" fmla="*/ 1258 h 23069"/>
                  <a:gd name="connsiteX5" fmla="*/ 21751 w 23009"/>
                  <a:gd name="connsiteY5" fmla="*/ 15639 h 23069"/>
                  <a:gd name="connsiteX6" fmla="*/ 21751 w 23009"/>
                  <a:gd name="connsiteY6" fmla="*/ 21752 h 23069"/>
                  <a:gd name="connsiteX7" fmla="*/ 18636 w 23009"/>
                  <a:gd name="connsiteY7" fmla="*/ 23070 h 23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09" h="23069">
                    <a:moveTo>
                      <a:pt x="18636" y="23070"/>
                    </a:moveTo>
                    <a:cubicBezTo>
                      <a:pt x="17557" y="23070"/>
                      <a:pt x="16478" y="22590"/>
                      <a:pt x="15639" y="21752"/>
                    </a:cubicBezTo>
                    <a:lnTo>
                      <a:pt x="1258" y="7370"/>
                    </a:lnTo>
                    <a:cubicBezTo>
                      <a:pt x="-419" y="5693"/>
                      <a:pt x="-419" y="2936"/>
                      <a:pt x="1258" y="1258"/>
                    </a:cubicBezTo>
                    <a:cubicBezTo>
                      <a:pt x="2936" y="-419"/>
                      <a:pt x="5693" y="-419"/>
                      <a:pt x="7370" y="1258"/>
                    </a:cubicBezTo>
                    <a:lnTo>
                      <a:pt x="21751" y="15639"/>
                    </a:lnTo>
                    <a:cubicBezTo>
                      <a:pt x="23429" y="17317"/>
                      <a:pt x="23429" y="20074"/>
                      <a:pt x="21751" y="21752"/>
                    </a:cubicBezTo>
                    <a:cubicBezTo>
                      <a:pt x="20913" y="22710"/>
                      <a:pt x="19834" y="23070"/>
                      <a:pt x="18636" y="23070"/>
                    </a:cubicBez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80" name="Freeform: Shape 4479">
                <a:extLst>
                  <a:ext uri="{FF2B5EF4-FFF2-40B4-BE49-F238E27FC236}">
                    <a16:creationId xmlns:a16="http://schemas.microsoft.com/office/drawing/2014/main" id="{CCF475BF-E684-DCF7-E9D2-C54819D5EDF7}"/>
                  </a:ext>
                </a:extLst>
              </p:cNvPr>
              <p:cNvSpPr/>
              <p:nvPr/>
            </p:nvSpPr>
            <p:spPr>
              <a:xfrm>
                <a:off x="1217808" y="5965332"/>
                <a:ext cx="23009" cy="23069"/>
              </a:xfrm>
              <a:custGeom>
                <a:avLst/>
                <a:gdLst>
                  <a:gd name="connsiteX0" fmla="*/ 4374 w 23009"/>
                  <a:gd name="connsiteY0" fmla="*/ 23070 h 23069"/>
                  <a:gd name="connsiteX1" fmla="*/ 1258 w 23009"/>
                  <a:gd name="connsiteY1" fmla="*/ 21752 h 23069"/>
                  <a:gd name="connsiteX2" fmla="*/ 1258 w 23009"/>
                  <a:gd name="connsiteY2" fmla="*/ 15639 h 23069"/>
                  <a:gd name="connsiteX3" fmla="*/ 15639 w 23009"/>
                  <a:gd name="connsiteY3" fmla="*/ 1258 h 23069"/>
                  <a:gd name="connsiteX4" fmla="*/ 21751 w 23009"/>
                  <a:gd name="connsiteY4" fmla="*/ 1258 h 23069"/>
                  <a:gd name="connsiteX5" fmla="*/ 21751 w 23009"/>
                  <a:gd name="connsiteY5" fmla="*/ 7370 h 23069"/>
                  <a:gd name="connsiteX6" fmla="*/ 7370 w 23009"/>
                  <a:gd name="connsiteY6" fmla="*/ 21752 h 23069"/>
                  <a:gd name="connsiteX7" fmla="*/ 4374 w 23009"/>
                  <a:gd name="connsiteY7" fmla="*/ 23070 h 23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09" h="23069">
                    <a:moveTo>
                      <a:pt x="4374" y="23070"/>
                    </a:moveTo>
                    <a:cubicBezTo>
                      <a:pt x="3296" y="23070"/>
                      <a:pt x="2097" y="22590"/>
                      <a:pt x="1258" y="21752"/>
                    </a:cubicBezTo>
                    <a:cubicBezTo>
                      <a:pt x="-419" y="20074"/>
                      <a:pt x="-419" y="17317"/>
                      <a:pt x="1258" y="15639"/>
                    </a:cubicBezTo>
                    <a:lnTo>
                      <a:pt x="15639" y="1258"/>
                    </a:lnTo>
                    <a:cubicBezTo>
                      <a:pt x="17317" y="-419"/>
                      <a:pt x="20074" y="-419"/>
                      <a:pt x="21751" y="1258"/>
                    </a:cubicBezTo>
                    <a:cubicBezTo>
                      <a:pt x="23429" y="2936"/>
                      <a:pt x="23429" y="5693"/>
                      <a:pt x="21751" y="7370"/>
                    </a:cubicBezTo>
                    <a:lnTo>
                      <a:pt x="7370" y="21752"/>
                    </a:lnTo>
                    <a:cubicBezTo>
                      <a:pt x="6531" y="22710"/>
                      <a:pt x="5453" y="23070"/>
                      <a:pt x="4374" y="23070"/>
                    </a:cubicBez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81" name="Freeform: Shape 4480">
                <a:extLst>
                  <a:ext uri="{FF2B5EF4-FFF2-40B4-BE49-F238E27FC236}">
                    <a16:creationId xmlns:a16="http://schemas.microsoft.com/office/drawing/2014/main" id="{6C799642-9A5A-29B2-E400-4D173CA04ED2}"/>
                  </a:ext>
                </a:extLst>
              </p:cNvPr>
              <p:cNvSpPr/>
              <p:nvPr/>
            </p:nvSpPr>
            <p:spPr>
              <a:xfrm>
                <a:off x="1232789" y="5916675"/>
                <a:ext cx="57404" cy="57464"/>
              </a:xfrm>
              <a:custGeom>
                <a:avLst/>
                <a:gdLst>
                  <a:gd name="connsiteX0" fmla="*/ 53030 w 57404"/>
                  <a:gd name="connsiteY0" fmla="*/ 57464 h 57464"/>
                  <a:gd name="connsiteX1" fmla="*/ 50034 w 57404"/>
                  <a:gd name="connsiteY1" fmla="*/ 56146 h 57464"/>
                  <a:gd name="connsiteX2" fmla="*/ 1258 w 57404"/>
                  <a:gd name="connsiteY2" fmla="*/ 7370 h 57464"/>
                  <a:gd name="connsiteX3" fmla="*/ 1258 w 57404"/>
                  <a:gd name="connsiteY3" fmla="*/ 1258 h 57464"/>
                  <a:gd name="connsiteX4" fmla="*/ 7370 w 57404"/>
                  <a:gd name="connsiteY4" fmla="*/ 1258 h 57464"/>
                  <a:gd name="connsiteX5" fmla="*/ 56146 w 57404"/>
                  <a:gd name="connsiteY5" fmla="*/ 50034 h 57464"/>
                  <a:gd name="connsiteX6" fmla="*/ 56146 w 57404"/>
                  <a:gd name="connsiteY6" fmla="*/ 56146 h 57464"/>
                  <a:gd name="connsiteX7" fmla="*/ 53030 w 57404"/>
                  <a:gd name="connsiteY7" fmla="*/ 57464 h 57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404" h="57464">
                    <a:moveTo>
                      <a:pt x="53030" y="57464"/>
                    </a:moveTo>
                    <a:cubicBezTo>
                      <a:pt x="51952" y="57464"/>
                      <a:pt x="50873" y="56985"/>
                      <a:pt x="50034" y="56146"/>
                    </a:cubicBezTo>
                    <a:lnTo>
                      <a:pt x="1258" y="7370"/>
                    </a:lnTo>
                    <a:cubicBezTo>
                      <a:pt x="-419" y="5693"/>
                      <a:pt x="-419" y="2936"/>
                      <a:pt x="1258" y="1258"/>
                    </a:cubicBezTo>
                    <a:cubicBezTo>
                      <a:pt x="2936" y="-419"/>
                      <a:pt x="5693" y="-419"/>
                      <a:pt x="7370" y="1258"/>
                    </a:cubicBezTo>
                    <a:lnTo>
                      <a:pt x="56146" y="50034"/>
                    </a:lnTo>
                    <a:cubicBezTo>
                      <a:pt x="57824" y="51712"/>
                      <a:pt x="57824" y="54468"/>
                      <a:pt x="56146" y="56146"/>
                    </a:cubicBezTo>
                    <a:cubicBezTo>
                      <a:pt x="55307" y="57105"/>
                      <a:pt x="54109" y="57464"/>
                      <a:pt x="53030" y="57464"/>
                    </a:cubicBez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82" name="Freeform: Shape 4481">
                <a:extLst>
                  <a:ext uri="{FF2B5EF4-FFF2-40B4-BE49-F238E27FC236}">
                    <a16:creationId xmlns:a16="http://schemas.microsoft.com/office/drawing/2014/main" id="{DBF5EC35-4301-A184-387B-E08163BE4C0E}"/>
                  </a:ext>
                </a:extLst>
              </p:cNvPr>
              <p:cNvSpPr/>
              <p:nvPr/>
            </p:nvSpPr>
            <p:spPr>
              <a:xfrm>
                <a:off x="1267603" y="5950771"/>
                <a:ext cx="28882" cy="8628"/>
              </a:xfrm>
              <a:custGeom>
                <a:avLst/>
                <a:gdLst>
                  <a:gd name="connsiteX0" fmla="*/ 24568 w 28882"/>
                  <a:gd name="connsiteY0" fmla="*/ 8629 h 8628"/>
                  <a:gd name="connsiteX1" fmla="*/ 4314 w 28882"/>
                  <a:gd name="connsiteY1" fmla="*/ 8629 h 8628"/>
                  <a:gd name="connsiteX2" fmla="*/ 0 w 28882"/>
                  <a:gd name="connsiteY2" fmla="*/ 4314 h 8628"/>
                  <a:gd name="connsiteX3" fmla="*/ 4314 w 28882"/>
                  <a:gd name="connsiteY3" fmla="*/ 0 h 8628"/>
                  <a:gd name="connsiteX4" fmla="*/ 24568 w 28882"/>
                  <a:gd name="connsiteY4" fmla="*/ 0 h 8628"/>
                  <a:gd name="connsiteX5" fmla="*/ 28882 w 28882"/>
                  <a:gd name="connsiteY5" fmla="*/ 4314 h 8628"/>
                  <a:gd name="connsiteX6" fmla="*/ 24568 w 28882"/>
                  <a:gd name="connsiteY6" fmla="*/ 8629 h 8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882" h="8628">
                    <a:moveTo>
                      <a:pt x="24568" y="8629"/>
                    </a:moveTo>
                    <a:lnTo>
                      <a:pt x="4314" y="8629"/>
                    </a:lnTo>
                    <a:cubicBezTo>
                      <a:pt x="1917" y="8629"/>
                      <a:pt x="0" y="6711"/>
                      <a:pt x="0" y="4314"/>
                    </a:cubicBezTo>
                    <a:cubicBezTo>
                      <a:pt x="0" y="1918"/>
                      <a:pt x="1917" y="0"/>
                      <a:pt x="4314" y="0"/>
                    </a:cubicBezTo>
                    <a:lnTo>
                      <a:pt x="24568" y="0"/>
                    </a:lnTo>
                    <a:cubicBezTo>
                      <a:pt x="26965" y="0"/>
                      <a:pt x="28882" y="1918"/>
                      <a:pt x="28882" y="4314"/>
                    </a:cubicBezTo>
                    <a:cubicBezTo>
                      <a:pt x="28882" y="6711"/>
                      <a:pt x="26845" y="8629"/>
                      <a:pt x="24568" y="8629"/>
                    </a:cubicBez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83" name="Freeform: Shape 4482">
                <a:extLst>
                  <a:ext uri="{FF2B5EF4-FFF2-40B4-BE49-F238E27FC236}">
                    <a16:creationId xmlns:a16="http://schemas.microsoft.com/office/drawing/2014/main" id="{DA4870A1-833B-4688-262E-DC711FA6882F}"/>
                  </a:ext>
                </a:extLst>
              </p:cNvPr>
              <p:cNvSpPr/>
              <p:nvPr/>
            </p:nvSpPr>
            <p:spPr>
              <a:xfrm>
                <a:off x="1266764" y="5951609"/>
                <a:ext cx="8628" cy="28882"/>
              </a:xfrm>
              <a:custGeom>
                <a:avLst/>
                <a:gdLst>
                  <a:gd name="connsiteX0" fmla="*/ 4314 w 8628"/>
                  <a:gd name="connsiteY0" fmla="*/ 28882 h 28882"/>
                  <a:gd name="connsiteX1" fmla="*/ 0 w 8628"/>
                  <a:gd name="connsiteY1" fmla="*/ 24568 h 28882"/>
                  <a:gd name="connsiteX2" fmla="*/ 0 w 8628"/>
                  <a:gd name="connsiteY2" fmla="*/ 4315 h 28882"/>
                  <a:gd name="connsiteX3" fmla="*/ 4314 w 8628"/>
                  <a:gd name="connsiteY3" fmla="*/ 0 h 28882"/>
                  <a:gd name="connsiteX4" fmla="*/ 8629 w 8628"/>
                  <a:gd name="connsiteY4" fmla="*/ 4315 h 28882"/>
                  <a:gd name="connsiteX5" fmla="*/ 8629 w 8628"/>
                  <a:gd name="connsiteY5" fmla="*/ 24568 h 28882"/>
                  <a:gd name="connsiteX6" fmla="*/ 4314 w 8628"/>
                  <a:gd name="connsiteY6" fmla="*/ 28882 h 28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28" h="28882">
                    <a:moveTo>
                      <a:pt x="4314" y="28882"/>
                    </a:moveTo>
                    <a:cubicBezTo>
                      <a:pt x="1917" y="28882"/>
                      <a:pt x="0" y="26965"/>
                      <a:pt x="0" y="24568"/>
                    </a:cubicBezTo>
                    <a:lnTo>
                      <a:pt x="0" y="4315"/>
                    </a:lnTo>
                    <a:cubicBezTo>
                      <a:pt x="0" y="1918"/>
                      <a:pt x="1917" y="0"/>
                      <a:pt x="4314" y="0"/>
                    </a:cubicBezTo>
                    <a:cubicBezTo>
                      <a:pt x="6711" y="0"/>
                      <a:pt x="8629" y="1918"/>
                      <a:pt x="8629" y="4315"/>
                    </a:cubicBezTo>
                    <a:lnTo>
                      <a:pt x="8629" y="24568"/>
                    </a:lnTo>
                    <a:cubicBezTo>
                      <a:pt x="8629" y="26965"/>
                      <a:pt x="6711" y="28882"/>
                      <a:pt x="4314" y="28882"/>
                    </a:cubicBez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84" name="Freeform: Shape 4483">
                <a:extLst>
                  <a:ext uri="{FF2B5EF4-FFF2-40B4-BE49-F238E27FC236}">
                    <a16:creationId xmlns:a16="http://schemas.microsoft.com/office/drawing/2014/main" id="{EA2E8C04-FC5B-B211-36AD-B9D6928DD7A6}"/>
                  </a:ext>
                </a:extLst>
              </p:cNvPr>
              <p:cNvSpPr/>
              <p:nvPr/>
            </p:nvSpPr>
            <p:spPr>
              <a:xfrm>
                <a:off x="1232729" y="5916736"/>
                <a:ext cx="77657" cy="8628"/>
              </a:xfrm>
              <a:custGeom>
                <a:avLst/>
                <a:gdLst>
                  <a:gd name="connsiteX0" fmla="*/ 73344 w 77657"/>
                  <a:gd name="connsiteY0" fmla="*/ 8629 h 8628"/>
                  <a:gd name="connsiteX1" fmla="*/ 4314 w 77657"/>
                  <a:gd name="connsiteY1" fmla="*/ 8629 h 8628"/>
                  <a:gd name="connsiteX2" fmla="*/ 0 w 77657"/>
                  <a:gd name="connsiteY2" fmla="*/ 4314 h 8628"/>
                  <a:gd name="connsiteX3" fmla="*/ 4314 w 77657"/>
                  <a:gd name="connsiteY3" fmla="*/ 0 h 8628"/>
                  <a:gd name="connsiteX4" fmla="*/ 73344 w 77657"/>
                  <a:gd name="connsiteY4" fmla="*/ 0 h 8628"/>
                  <a:gd name="connsiteX5" fmla="*/ 77658 w 77657"/>
                  <a:gd name="connsiteY5" fmla="*/ 4314 h 8628"/>
                  <a:gd name="connsiteX6" fmla="*/ 73344 w 77657"/>
                  <a:gd name="connsiteY6" fmla="*/ 8629 h 8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7657" h="8628">
                    <a:moveTo>
                      <a:pt x="73344" y="8629"/>
                    </a:moveTo>
                    <a:lnTo>
                      <a:pt x="4314" y="8629"/>
                    </a:lnTo>
                    <a:cubicBezTo>
                      <a:pt x="1917" y="8629"/>
                      <a:pt x="0" y="6711"/>
                      <a:pt x="0" y="4314"/>
                    </a:cubicBezTo>
                    <a:cubicBezTo>
                      <a:pt x="0" y="1917"/>
                      <a:pt x="1917" y="0"/>
                      <a:pt x="4314" y="0"/>
                    </a:cubicBezTo>
                    <a:lnTo>
                      <a:pt x="73344" y="0"/>
                    </a:lnTo>
                    <a:cubicBezTo>
                      <a:pt x="75741" y="0"/>
                      <a:pt x="77658" y="1917"/>
                      <a:pt x="77658" y="4314"/>
                    </a:cubicBezTo>
                    <a:cubicBezTo>
                      <a:pt x="77658" y="6711"/>
                      <a:pt x="75741" y="8629"/>
                      <a:pt x="73344" y="8629"/>
                    </a:cubicBez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85" name="Freeform: Shape 4484">
                <a:extLst>
                  <a:ext uri="{FF2B5EF4-FFF2-40B4-BE49-F238E27FC236}">
                    <a16:creationId xmlns:a16="http://schemas.microsoft.com/office/drawing/2014/main" id="{6F1F589E-4DFB-ACB8-53AD-BC6D1314054F}"/>
                  </a:ext>
                </a:extLst>
              </p:cNvPr>
              <p:cNvSpPr/>
              <p:nvPr/>
            </p:nvSpPr>
            <p:spPr>
              <a:xfrm>
                <a:off x="1281325" y="5901815"/>
                <a:ext cx="23009" cy="23069"/>
              </a:xfrm>
              <a:custGeom>
                <a:avLst/>
                <a:gdLst>
                  <a:gd name="connsiteX0" fmla="*/ 4374 w 23009"/>
                  <a:gd name="connsiteY0" fmla="*/ 23070 h 23069"/>
                  <a:gd name="connsiteX1" fmla="*/ 1258 w 23009"/>
                  <a:gd name="connsiteY1" fmla="*/ 21751 h 23069"/>
                  <a:gd name="connsiteX2" fmla="*/ 1258 w 23009"/>
                  <a:gd name="connsiteY2" fmla="*/ 15639 h 23069"/>
                  <a:gd name="connsiteX3" fmla="*/ 15639 w 23009"/>
                  <a:gd name="connsiteY3" fmla="*/ 1258 h 23069"/>
                  <a:gd name="connsiteX4" fmla="*/ 21751 w 23009"/>
                  <a:gd name="connsiteY4" fmla="*/ 1258 h 23069"/>
                  <a:gd name="connsiteX5" fmla="*/ 21751 w 23009"/>
                  <a:gd name="connsiteY5" fmla="*/ 7370 h 23069"/>
                  <a:gd name="connsiteX6" fmla="*/ 7370 w 23009"/>
                  <a:gd name="connsiteY6" fmla="*/ 21751 h 23069"/>
                  <a:gd name="connsiteX7" fmla="*/ 4374 w 23009"/>
                  <a:gd name="connsiteY7" fmla="*/ 23070 h 23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09" h="23069">
                    <a:moveTo>
                      <a:pt x="4374" y="23070"/>
                    </a:moveTo>
                    <a:cubicBezTo>
                      <a:pt x="3296" y="23070"/>
                      <a:pt x="2217" y="22590"/>
                      <a:pt x="1258" y="21751"/>
                    </a:cubicBezTo>
                    <a:cubicBezTo>
                      <a:pt x="-419" y="20074"/>
                      <a:pt x="-419" y="17317"/>
                      <a:pt x="1258" y="15639"/>
                    </a:cubicBezTo>
                    <a:lnTo>
                      <a:pt x="15639" y="1258"/>
                    </a:lnTo>
                    <a:cubicBezTo>
                      <a:pt x="17317" y="-419"/>
                      <a:pt x="20074" y="-419"/>
                      <a:pt x="21751" y="1258"/>
                    </a:cubicBezTo>
                    <a:cubicBezTo>
                      <a:pt x="23429" y="2936"/>
                      <a:pt x="23429" y="5692"/>
                      <a:pt x="21751" y="7370"/>
                    </a:cubicBezTo>
                    <a:lnTo>
                      <a:pt x="7370" y="21751"/>
                    </a:lnTo>
                    <a:cubicBezTo>
                      <a:pt x="6531" y="22590"/>
                      <a:pt x="5453" y="23070"/>
                      <a:pt x="4374" y="23070"/>
                    </a:cubicBez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86" name="Freeform: Shape 4485">
                <a:extLst>
                  <a:ext uri="{FF2B5EF4-FFF2-40B4-BE49-F238E27FC236}">
                    <a16:creationId xmlns:a16="http://schemas.microsoft.com/office/drawing/2014/main" id="{AC1A0CF8-BB43-DC9A-457B-01D96F319090}"/>
                  </a:ext>
                </a:extLst>
              </p:cNvPr>
              <p:cNvSpPr/>
              <p:nvPr/>
            </p:nvSpPr>
            <p:spPr>
              <a:xfrm>
                <a:off x="1281445" y="5917275"/>
                <a:ext cx="23009" cy="23069"/>
              </a:xfrm>
              <a:custGeom>
                <a:avLst/>
                <a:gdLst>
                  <a:gd name="connsiteX0" fmla="*/ 18636 w 23009"/>
                  <a:gd name="connsiteY0" fmla="*/ 23070 h 23069"/>
                  <a:gd name="connsiteX1" fmla="*/ 15639 w 23009"/>
                  <a:gd name="connsiteY1" fmla="*/ 21751 h 23069"/>
                  <a:gd name="connsiteX2" fmla="*/ 1258 w 23009"/>
                  <a:gd name="connsiteY2" fmla="*/ 7370 h 23069"/>
                  <a:gd name="connsiteX3" fmla="*/ 1258 w 23009"/>
                  <a:gd name="connsiteY3" fmla="*/ 1258 h 23069"/>
                  <a:gd name="connsiteX4" fmla="*/ 7370 w 23009"/>
                  <a:gd name="connsiteY4" fmla="*/ 1258 h 23069"/>
                  <a:gd name="connsiteX5" fmla="*/ 21751 w 23009"/>
                  <a:gd name="connsiteY5" fmla="*/ 15639 h 23069"/>
                  <a:gd name="connsiteX6" fmla="*/ 21751 w 23009"/>
                  <a:gd name="connsiteY6" fmla="*/ 21751 h 23069"/>
                  <a:gd name="connsiteX7" fmla="*/ 18636 w 23009"/>
                  <a:gd name="connsiteY7" fmla="*/ 23070 h 23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09" h="23069">
                    <a:moveTo>
                      <a:pt x="18636" y="23070"/>
                    </a:moveTo>
                    <a:cubicBezTo>
                      <a:pt x="17557" y="23070"/>
                      <a:pt x="16478" y="22590"/>
                      <a:pt x="15639" y="21751"/>
                    </a:cubicBezTo>
                    <a:lnTo>
                      <a:pt x="1258" y="7370"/>
                    </a:lnTo>
                    <a:cubicBezTo>
                      <a:pt x="-419" y="5693"/>
                      <a:pt x="-419" y="2936"/>
                      <a:pt x="1258" y="1258"/>
                    </a:cubicBezTo>
                    <a:cubicBezTo>
                      <a:pt x="2936" y="-419"/>
                      <a:pt x="5693" y="-419"/>
                      <a:pt x="7370" y="1258"/>
                    </a:cubicBezTo>
                    <a:lnTo>
                      <a:pt x="21751" y="15639"/>
                    </a:lnTo>
                    <a:cubicBezTo>
                      <a:pt x="23429" y="17317"/>
                      <a:pt x="23429" y="20074"/>
                      <a:pt x="21751" y="21751"/>
                    </a:cubicBezTo>
                    <a:cubicBezTo>
                      <a:pt x="20793" y="22590"/>
                      <a:pt x="19714" y="23070"/>
                      <a:pt x="18636" y="23070"/>
                    </a:cubicBez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87" name="Freeform: Shape 4486">
                <a:extLst>
                  <a:ext uri="{FF2B5EF4-FFF2-40B4-BE49-F238E27FC236}">
                    <a16:creationId xmlns:a16="http://schemas.microsoft.com/office/drawing/2014/main" id="{569FF9BD-530D-2E12-20E7-33287AAF826D}"/>
                  </a:ext>
                </a:extLst>
              </p:cNvPr>
              <p:cNvSpPr/>
              <p:nvPr/>
            </p:nvSpPr>
            <p:spPr>
              <a:xfrm>
                <a:off x="1232789" y="5868019"/>
                <a:ext cx="57404" cy="57344"/>
              </a:xfrm>
              <a:custGeom>
                <a:avLst/>
                <a:gdLst>
                  <a:gd name="connsiteX0" fmla="*/ 4254 w 57404"/>
                  <a:gd name="connsiteY0" fmla="*/ 57345 h 57344"/>
                  <a:gd name="connsiteX1" fmla="*/ 1258 w 57404"/>
                  <a:gd name="connsiteY1" fmla="*/ 56146 h 57344"/>
                  <a:gd name="connsiteX2" fmla="*/ 1258 w 57404"/>
                  <a:gd name="connsiteY2" fmla="*/ 50034 h 57344"/>
                  <a:gd name="connsiteX3" fmla="*/ 50034 w 57404"/>
                  <a:gd name="connsiteY3" fmla="*/ 1258 h 57344"/>
                  <a:gd name="connsiteX4" fmla="*/ 56146 w 57404"/>
                  <a:gd name="connsiteY4" fmla="*/ 1258 h 57344"/>
                  <a:gd name="connsiteX5" fmla="*/ 56146 w 57404"/>
                  <a:gd name="connsiteY5" fmla="*/ 7370 h 57344"/>
                  <a:gd name="connsiteX6" fmla="*/ 7370 w 57404"/>
                  <a:gd name="connsiteY6" fmla="*/ 56146 h 57344"/>
                  <a:gd name="connsiteX7" fmla="*/ 4254 w 57404"/>
                  <a:gd name="connsiteY7" fmla="*/ 57345 h 57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404" h="57344">
                    <a:moveTo>
                      <a:pt x="4254" y="57345"/>
                    </a:moveTo>
                    <a:cubicBezTo>
                      <a:pt x="3176" y="57345"/>
                      <a:pt x="2097" y="56865"/>
                      <a:pt x="1258" y="56146"/>
                    </a:cubicBezTo>
                    <a:cubicBezTo>
                      <a:pt x="-419" y="54468"/>
                      <a:pt x="-419" y="51712"/>
                      <a:pt x="1258" y="50034"/>
                    </a:cubicBezTo>
                    <a:lnTo>
                      <a:pt x="50034" y="1258"/>
                    </a:lnTo>
                    <a:cubicBezTo>
                      <a:pt x="51712" y="-419"/>
                      <a:pt x="54468" y="-419"/>
                      <a:pt x="56146" y="1258"/>
                    </a:cubicBezTo>
                    <a:cubicBezTo>
                      <a:pt x="57824" y="2936"/>
                      <a:pt x="57824" y="5692"/>
                      <a:pt x="56146" y="7370"/>
                    </a:cubicBezTo>
                    <a:lnTo>
                      <a:pt x="7370" y="56146"/>
                    </a:lnTo>
                    <a:cubicBezTo>
                      <a:pt x="6531" y="56985"/>
                      <a:pt x="5333" y="57345"/>
                      <a:pt x="4254" y="57345"/>
                    </a:cubicBez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88" name="Freeform: Shape 4487">
                <a:extLst>
                  <a:ext uri="{FF2B5EF4-FFF2-40B4-BE49-F238E27FC236}">
                    <a16:creationId xmlns:a16="http://schemas.microsoft.com/office/drawing/2014/main" id="{069BC9F5-5671-99A4-DBA6-63E4A3043256}"/>
                  </a:ext>
                </a:extLst>
              </p:cNvPr>
              <p:cNvSpPr/>
              <p:nvPr/>
            </p:nvSpPr>
            <p:spPr>
              <a:xfrm>
                <a:off x="1266764" y="5861847"/>
                <a:ext cx="8628" cy="28882"/>
              </a:xfrm>
              <a:custGeom>
                <a:avLst/>
                <a:gdLst>
                  <a:gd name="connsiteX0" fmla="*/ 4314 w 8628"/>
                  <a:gd name="connsiteY0" fmla="*/ 28882 h 28882"/>
                  <a:gd name="connsiteX1" fmla="*/ 0 w 8628"/>
                  <a:gd name="connsiteY1" fmla="*/ 24568 h 28882"/>
                  <a:gd name="connsiteX2" fmla="*/ 0 w 8628"/>
                  <a:gd name="connsiteY2" fmla="*/ 4315 h 28882"/>
                  <a:gd name="connsiteX3" fmla="*/ 4314 w 8628"/>
                  <a:gd name="connsiteY3" fmla="*/ 0 h 28882"/>
                  <a:gd name="connsiteX4" fmla="*/ 8629 w 8628"/>
                  <a:gd name="connsiteY4" fmla="*/ 4315 h 28882"/>
                  <a:gd name="connsiteX5" fmla="*/ 8629 w 8628"/>
                  <a:gd name="connsiteY5" fmla="*/ 24568 h 28882"/>
                  <a:gd name="connsiteX6" fmla="*/ 4314 w 8628"/>
                  <a:gd name="connsiteY6" fmla="*/ 28882 h 28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28" h="28882">
                    <a:moveTo>
                      <a:pt x="4314" y="28882"/>
                    </a:moveTo>
                    <a:cubicBezTo>
                      <a:pt x="1917" y="28882"/>
                      <a:pt x="0" y="26965"/>
                      <a:pt x="0" y="24568"/>
                    </a:cubicBezTo>
                    <a:lnTo>
                      <a:pt x="0" y="4315"/>
                    </a:lnTo>
                    <a:cubicBezTo>
                      <a:pt x="0" y="1918"/>
                      <a:pt x="1917" y="0"/>
                      <a:pt x="4314" y="0"/>
                    </a:cubicBezTo>
                    <a:cubicBezTo>
                      <a:pt x="6711" y="0"/>
                      <a:pt x="8629" y="1918"/>
                      <a:pt x="8629" y="4315"/>
                    </a:cubicBezTo>
                    <a:lnTo>
                      <a:pt x="8629" y="24568"/>
                    </a:lnTo>
                    <a:cubicBezTo>
                      <a:pt x="8629" y="26845"/>
                      <a:pt x="6711" y="28882"/>
                      <a:pt x="4314" y="28882"/>
                    </a:cubicBez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89" name="Freeform: Shape 4488">
                <a:extLst>
                  <a:ext uri="{FF2B5EF4-FFF2-40B4-BE49-F238E27FC236}">
                    <a16:creationId xmlns:a16="http://schemas.microsoft.com/office/drawing/2014/main" id="{524B02A6-0B63-1D49-BBAD-7AE27AC5F3B7}"/>
                  </a:ext>
                </a:extLst>
              </p:cNvPr>
              <p:cNvSpPr/>
              <p:nvPr/>
            </p:nvSpPr>
            <p:spPr>
              <a:xfrm>
                <a:off x="1267603" y="5882820"/>
                <a:ext cx="28882" cy="8628"/>
              </a:xfrm>
              <a:custGeom>
                <a:avLst/>
                <a:gdLst>
                  <a:gd name="connsiteX0" fmla="*/ 24568 w 28882"/>
                  <a:gd name="connsiteY0" fmla="*/ 8629 h 8628"/>
                  <a:gd name="connsiteX1" fmla="*/ 4314 w 28882"/>
                  <a:gd name="connsiteY1" fmla="*/ 8629 h 8628"/>
                  <a:gd name="connsiteX2" fmla="*/ 0 w 28882"/>
                  <a:gd name="connsiteY2" fmla="*/ 4315 h 8628"/>
                  <a:gd name="connsiteX3" fmla="*/ 4314 w 28882"/>
                  <a:gd name="connsiteY3" fmla="*/ 0 h 8628"/>
                  <a:gd name="connsiteX4" fmla="*/ 24568 w 28882"/>
                  <a:gd name="connsiteY4" fmla="*/ 0 h 8628"/>
                  <a:gd name="connsiteX5" fmla="*/ 28882 w 28882"/>
                  <a:gd name="connsiteY5" fmla="*/ 4315 h 8628"/>
                  <a:gd name="connsiteX6" fmla="*/ 24568 w 28882"/>
                  <a:gd name="connsiteY6" fmla="*/ 8629 h 8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882" h="8628">
                    <a:moveTo>
                      <a:pt x="24568" y="8629"/>
                    </a:moveTo>
                    <a:lnTo>
                      <a:pt x="4314" y="8629"/>
                    </a:lnTo>
                    <a:cubicBezTo>
                      <a:pt x="1917" y="8629"/>
                      <a:pt x="0" y="6711"/>
                      <a:pt x="0" y="4315"/>
                    </a:cubicBezTo>
                    <a:cubicBezTo>
                      <a:pt x="0" y="1918"/>
                      <a:pt x="1917" y="0"/>
                      <a:pt x="4314" y="0"/>
                    </a:cubicBezTo>
                    <a:lnTo>
                      <a:pt x="24568" y="0"/>
                    </a:lnTo>
                    <a:cubicBezTo>
                      <a:pt x="26965" y="0"/>
                      <a:pt x="28882" y="1918"/>
                      <a:pt x="28882" y="4315"/>
                    </a:cubicBezTo>
                    <a:cubicBezTo>
                      <a:pt x="28762" y="6711"/>
                      <a:pt x="26845" y="8629"/>
                      <a:pt x="24568" y="8629"/>
                    </a:cubicBez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490" name="Graphic 2">
              <a:extLst>
                <a:ext uri="{FF2B5EF4-FFF2-40B4-BE49-F238E27FC236}">
                  <a16:creationId xmlns:a16="http://schemas.microsoft.com/office/drawing/2014/main" id="{A0E810FB-C846-A833-8352-E27065CEC95A}"/>
                </a:ext>
              </a:extLst>
            </p:cNvPr>
            <p:cNvGrpSpPr/>
            <p:nvPr/>
          </p:nvGrpSpPr>
          <p:grpSpPr>
            <a:xfrm>
              <a:off x="1342624" y="5843751"/>
              <a:ext cx="154716" cy="154716"/>
              <a:chOff x="1342624" y="5843751"/>
              <a:chExt cx="154716" cy="154716"/>
            </a:xfrm>
            <a:solidFill>
              <a:srgbClr val="CF2C08"/>
            </a:solidFill>
          </p:grpSpPr>
          <p:grpSp>
            <p:nvGrpSpPr>
              <p:cNvPr id="4491" name="Graphic 2">
                <a:extLst>
                  <a:ext uri="{FF2B5EF4-FFF2-40B4-BE49-F238E27FC236}">
                    <a16:creationId xmlns:a16="http://schemas.microsoft.com/office/drawing/2014/main" id="{3574EB83-B398-3CA5-FAB1-370FD0F29466}"/>
                  </a:ext>
                </a:extLst>
              </p:cNvPr>
              <p:cNvGrpSpPr/>
              <p:nvPr/>
            </p:nvGrpSpPr>
            <p:grpSpPr>
              <a:xfrm>
                <a:off x="1382772" y="5883898"/>
                <a:ext cx="74302" cy="74302"/>
                <a:chOff x="1382772" y="5883898"/>
                <a:chExt cx="74302" cy="74302"/>
              </a:xfrm>
              <a:solidFill>
                <a:srgbClr val="CF2C08"/>
              </a:solidFill>
            </p:grpSpPr>
            <p:sp>
              <p:nvSpPr>
                <p:cNvPr id="4492" name="Freeform: Shape 4491">
                  <a:extLst>
                    <a:ext uri="{FF2B5EF4-FFF2-40B4-BE49-F238E27FC236}">
                      <a16:creationId xmlns:a16="http://schemas.microsoft.com/office/drawing/2014/main" id="{4F19DE41-8098-9381-9789-8E306605EB88}"/>
                    </a:ext>
                  </a:extLst>
                </p:cNvPr>
                <p:cNvSpPr/>
                <p:nvPr/>
              </p:nvSpPr>
              <p:spPr>
                <a:xfrm>
                  <a:off x="1386726" y="5887853"/>
                  <a:ext cx="66632" cy="66633"/>
                </a:xfrm>
                <a:custGeom>
                  <a:avLst/>
                  <a:gdLst>
                    <a:gd name="connsiteX0" fmla="*/ 66632 w 66632"/>
                    <a:gd name="connsiteY0" fmla="*/ 33317 h 66633"/>
                    <a:gd name="connsiteX1" fmla="*/ 33316 w 66632"/>
                    <a:gd name="connsiteY1" fmla="*/ 66633 h 66633"/>
                    <a:gd name="connsiteX2" fmla="*/ 0 w 66632"/>
                    <a:gd name="connsiteY2" fmla="*/ 33317 h 66633"/>
                    <a:gd name="connsiteX3" fmla="*/ 33316 w 66632"/>
                    <a:gd name="connsiteY3" fmla="*/ 1 h 66633"/>
                    <a:gd name="connsiteX4" fmla="*/ 66632 w 66632"/>
                    <a:gd name="connsiteY4" fmla="*/ 33317 h 66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2" h="66633">
                      <a:moveTo>
                        <a:pt x="66632" y="33317"/>
                      </a:moveTo>
                      <a:cubicBezTo>
                        <a:pt x="66632" y="51772"/>
                        <a:pt x="51652" y="66633"/>
                        <a:pt x="33316" y="66633"/>
                      </a:cubicBezTo>
                      <a:cubicBezTo>
                        <a:pt x="14860" y="66633"/>
                        <a:pt x="0" y="51772"/>
                        <a:pt x="0" y="33317"/>
                      </a:cubicBezTo>
                      <a:cubicBezTo>
                        <a:pt x="0" y="14861"/>
                        <a:pt x="14980" y="1"/>
                        <a:pt x="33316" y="1"/>
                      </a:cubicBezTo>
                      <a:cubicBezTo>
                        <a:pt x="51652" y="-119"/>
                        <a:pt x="66632" y="14861"/>
                        <a:pt x="66632" y="33317"/>
                      </a:cubicBezTo>
                      <a:close/>
                    </a:path>
                  </a:pathLst>
                </a:custGeom>
                <a:solidFill>
                  <a:srgbClr val="CF2C0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93" name="Freeform: Shape 4492">
                  <a:extLst>
                    <a:ext uri="{FF2B5EF4-FFF2-40B4-BE49-F238E27FC236}">
                      <a16:creationId xmlns:a16="http://schemas.microsoft.com/office/drawing/2014/main" id="{BD9AB029-63BB-DC37-F75F-AE8D92CC9037}"/>
                    </a:ext>
                  </a:extLst>
                </p:cNvPr>
                <p:cNvSpPr/>
                <p:nvPr/>
              </p:nvSpPr>
              <p:spPr>
                <a:xfrm>
                  <a:off x="1382772" y="5883898"/>
                  <a:ext cx="74302" cy="74302"/>
                </a:xfrm>
                <a:custGeom>
                  <a:avLst/>
                  <a:gdLst>
                    <a:gd name="connsiteX0" fmla="*/ 37151 w 74302"/>
                    <a:gd name="connsiteY0" fmla="*/ 74303 h 74302"/>
                    <a:gd name="connsiteX1" fmla="*/ 0 w 74302"/>
                    <a:gd name="connsiteY1" fmla="*/ 37151 h 74302"/>
                    <a:gd name="connsiteX2" fmla="*/ 37151 w 74302"/>
                    <a:gd name="connsiteY2" fmla="*/ 0 h 74302"/>
                    <a:gd name="connsiteX3" fmla="*/ 74302 w 74302"/>
                    <a:gd name="connsiteY3" fmla="*/ 37151 h 74302"/>
                    <a:gd name="connsiteX4" fmla="*/ 37151 w 74302"/>
                    <a:gd name="connsiteY4" fmla="*/ 74303 h 74302"/>
                    <a:gd name="connsiteX5" fmla="*/ 37151 w 74302"/>
                    <a:gd name="connsiteY5" fmla="*/ 7670 h 74302"/>
                    <a:gd name="connsiteX6" fmla="*/ 7550 w 74302"/>
                    <a:gd name="connsiteY6" fmla="*/ 37271 h 74302"/>
                    <a:gd name="connsiteX7" fmla="*/ 37151 w 74302"/>
                    <a:gd name="connsiteY7" fmla="*/ 66872 h 74302"/>
                    <a:gd name="connsiteX8" fmla="*/ 66752 w 74302"/>
                    <a:gd name="connsiteY8" fmla="*/ 37271 h 74302"/>
                    <a:gd name="connsiteX9" fmla="*/ 37151 w 74302"/>
                    <a:gd name="connsiteY9" fmla="*/ 7670 h 74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4302" h="74302">
                      <a:moveTo>
                        <a:pt x="37151" y="74303"/>
                      </a:moveTo>
                      <a:cubicBezTo>
                        <a:pt x="16658" y="74303"/>
                        <a:pt x="0" y="57644"/>
                        <a:pt x="0" y="37151"/>
                      </a:cubicBezTo>
                      <a:cubicBezTo>
                        <a:pt x="0" y="16658"/>
                        <a:pt x="16658" y="0"/>
                        <a:pt x="37151" y="0"/>
                      </a:cubicBezTo>
                      <a:cubicBezTo>
                        <a:pt x="57644" y="0"/>
                        <a:pt x="74302" y="16658"/>
                        <a:pt x="74302" y="37151"/>
                      </a:cubicBezTo>
                      <a:cubicBezTo>
                        <a:pt x="74302" y="57644"/>
                        <a:pt x="57644" y="74303"/>
                        <a:pt x="37151" y="74303"/>
                      </a:cubicBezTo>
                      <a:close/>
                      <a:moveTo>
                        <a:pt x="37151" y="7670"/>
                      </a:moveTo>
                      <a:cubicBezTo>
                        <a:pt x="20853" y="7670"/>
                        <a:pt x="7550" y="20972"/>
                        <a:pt x="7550" y="37271"/>
                      </a:cubicBezTo>
                      <a:cubicBezTo>
                        <a:pt x="7550" y="53570"/>
                        <a:pt x="20853" y="66872"/>
                        <a:pt x="37151" y="66872"/>
                      </a:cubicBezTo>
                      <a:cubicBezTo>
                        <a:pt x="53450" y="66872"/>
                        <a:pt x="66752" y="53570"/>
                        <a:pt x="66752" y="37271"/>
                      </a:cubicBezTo>
                      <a:cubicBezTo>
                        <a:pt x="66752" y="20853"/>
                        <a:pt x="53450" y="7670"/>
                        <a:pt x="37151" y="7670"/>
                      </a:cubicBezTo>
                      <a:close/>
                    </a:path>
                  </a:pathLst>
                </a:custGeom>
                <a:solidFill>
                  <a:srgbClr val="CF2C0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4494" name="Freeform: Shape 4493">
                <a:extLst>
                  <a:ext uri="{FF2B5EF4-FFF2-40B4-BE49-F238E27FC236}">
                    <a16:creationId xmlns:a16="http://schemas.microsoft.com/office/drawing/2014/main" id="{F366A404-6340-BB9C-D8D8-E3CE8AB46344}"/>
                  </a:ext>
                </a:extLst>
              </p:cNvPr>
              <p:cNvSpPr/>
              <p:nvPr/>
            </p:nvSpPr>
            <p:spPr>
              <a:xfrm>
                <a:off x="1416208" y="5962995"/>
                <a:ext cx="7550" cy="35473"/>
              </a:xfrm>
              <a:custGeom>
                <a:avLst/>
                <a:gdLst>
                  <a:gd name="connsiteX0" fmla="*/ 3715 w 7550"/>
                  <a:gd name="connsiteY0" fmla="*/ 35473 h 35473"/>
                  <a:gd name="connsiteX1" fmla="*/ 0 w 7550"/>
                  <a:gd name="connsiteY1" fmla="*/ 31758 h 35473"/>
                  <a:gd name="connsiteX2" fmla="*/ 0 w 7550"/>
                  <a:gd name="connsiteY2" fmla="*/ 3715 h 35473"/>
                  <a:gd name="connsiteX3" fmla="*/ 3715 w 7550"/>
                  <a:gd name="connsiteY3" fmla="*/ 0 h 35473"/>
                  <a:gd name="connsiteX4" fmla="*/ 7550 w 7550"/>
                  <a:gd name="connsiteY4" fmla="*/ 3715 h 35473"/>
                  <a:gd name="connsiteX5" fmla="*/ 7550 w 7550"/>
                  <a:gd name="connsiteY5" fmla="*/ 31758 h 35473"/>
                  <a:gd name="connsiteX6" fmla="*/ 3715 w 7550"/>
                  <a:gd name="connsiteY6" fmla="*/ 35473 h 35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50" h="35473">
                    <a:moveTo>
                      <a:pt x="3715" y="35473"/>
                    </a:moveTo>
                    <a:cubicBezTo>
                      <a:pt x="1678" y="35473"/>
                      <a:pt x="0" y="33796"/>
                      <a:pt x="0" y="31758"/>
                    </a:cubicBezTo>
                    <a:lnTo>
                      <a:pt x="0" y="3715"/>
                    </a:lnTo>
                    <a:cubicBezTo>
                      <a:pt x="0" y="1678"/>
                      <a:pt x="1678" y="0"/>
                      <a:pt x="3715" y="0"/>
                    </a:cubicBezTo>
                    <a:cubicBezTo>
                      <a:pt x="5752" y="0"/>
                      <a:pt x="7550" y="1678"/>
                      <a:pt x="7550" y="3715"/>
                    </a:cubicBezTo>
                    <a:lnTo>
                      <a:pt x="7550" y="31758"/>
                    </a:lnTo>
                    <a:cubicBezTo>
                      <a:pt x="7550" y="33796"/>
                      <a:pt x="5872" y="35473"/>
                      <a:pt x="3715" y="35473"/>
                    </a:cubicBezTo>
                    <a:close/>
                  </a:path>
                </a:pathLst>
              </a:custGeom>
              <a:solidFill>
                <a:srgbClr val="CF2C08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95" name="Freeform: Shape 4494">
                <a:extLst>
                  <a:ext uri="{FF2B5EF4-FFF2-40B4-BE49-F238E27FC236}">
                    <a16:creationId xmlns:a16="http://schemas.microsoft.com/office/drawing/2014/main" id="{89B2B9EF-20FB-0884-7893-8B1FDBFD35BC}"/>
                  </a:ext>
                </a:extLst>
              </p:cNvPr>
              <p:cNvSpPr/>
              <p:nvPr/>
            </p:nvSpPr>
            <p:spPr>
              <a:xfrm>
                <a:off x="1439044" y="5956709"/>
                <a:ext cx="21652" cy="31931"/>
              </a:xfrm>
              <a:custGeom>
                <a:avLst/>
                <a:gdLst>
                  <a:gd name="connsiteX0" fmla="*/ 17790 w 21652"/>
                  <a:gd name="connsiteY0" fmla="*/ 31932 h 31931"/>
                  <a:gd name="connsiteX1" fmla="*/ 14554 w 21652"/>
                  <a:gd name="connsiteY1" fmla="*/ 30014 h 31931"/>
                  <a:gd name="connsiteX2" fmla="*/ 533 w 21652"/>
                  <a:gd name="connsiteY2" fmla="*/ 5686 h 31931"/>
                  <a:gd name="connsiteX3" fmla="*/ 1971 w 21652"/>
                  <a:gd name="connsiteY3" fmla="*/ 533 h 31931"/>
                  <a:gd name="connsiteX4" fmla="*/ 7124 w 21652"/>
                  <a:gd name="connsiteY4" fmla="*/ 1971 h 31931"/>
                  <a:gd name="connsiteX5" fmla="*/ 21146 w 21652"/>
                  <a:gd name="connsiteY5" fmla="*/ 26299 h 31931"/>
                  <a:gd name="connsiteX6" fmla="*/ 19707 w 21652"/>
                  <a:gd name="connsiteY6" fmla="*/ 31452 h 31931"/>
                  <a:gd name="connsiteX7" fmla="*/ 17790 w 21652"/>
                  <a:gd name="connsiteY7" fmla="*/ 31932 h 31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652" h="31931">
                    <a:moveTo>
                      <a:pt x="17790" y="31932"/>
                    </a:moveTo>
                    <a:cubicBezTo>
                      <a:pt x="16472" y="31932"/>
                      <a:pt x="15153" y="31212"/>
                      <a:pt x="14554" y="30014"/>
                    </a:cubicBezTo>
                    <a:lnTo>
                      <a:pt x="533" y="5686"/>
                    </a:lnTo>
                    <a:cubicBezTo>
                      <a:pt x="-546" y="3888"/>
                      <a:pt x="53" y="1611"/>
                      <a:pt x="1971" y="533"/>
                    </a:cubicBezTo>
                    <a:cubicBezTo>
                      <a:pt x="3768" y="-546"/>
                      <a:pt x="6045" y="53"/>
                      <a:pt x="7124" y="1971"/>
                    </a:cubicBezTo>
                    <a:lnTo>
                      <a:pt x="21146" y="26299"/>
                    </a:lnTo>
                    <a:cubicBezTo>
                      <a:pt x="22224" y="28097"/>
                      <a:pt x="21505" y="30374"/>
                      <a:pt x="19707" y="31452"/>
                    </a:cubicBezTo>
                    <a:cubicBezTo>
                      <a:pt x="18988" y="31692"/>
                      <a:pt x="18389" y="31932"/>
                      <a:pt x="17790" y="31932"/>
                    </a:cubicBezTo>
                    <a:close/>
                  </a:path>
                </a:pathLst>
              </a:custGeom>
              <a:solidFill>
                <a:srgbClr val="CF2C08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96" name="Freeform: Shape 4495">
                <a:extLst>
                  <a:ext uri="{FF2B5EF4-FFF2-40B4-BE49-F238E27FC236}">
                    <a16:creationId xmlns:a16="http://schemas.microsoft.com/office/drawing/2014/main" id="{21BBB8E8-A76F-5217-3B8E-E408268C918C}"/>
                  </a:ext>
                </a:extLst>
              </p:cNvPr>
              <p:cNvSpPr/>
              <p:nvPr/>
            </p:nvSpPr>
            <p:spPr>
              <a:xfrm>
                <a:off x="1455542" y="5940130"/>
                <a:ext cx="31790" cy="21546"/>
              </a:xfrm>
              <a:custGeom>
                <a:avLst/>
                <a:gdLst>
                  <a:gd name="connsiteX0" fmla="*/ 28137 w 31790"/>
                  <a:gd name="connsiteY0" fmla="*/ 21546 h 21546"/>
                  <a:gd name="connsiteX1" fmla="*/ 26220 w 31790"/>
                  <a:gd name="connsiteY1" fmla="*/ 21067 h 21546"/>
                  <a:gd name="connsiteX2" fmla="*/ 1892 w 31790"/>
                  <a:gd name="connsiteY2" fmla="*/ 7045 h 21546"/>
                  <a:gd name="connsiteX3" fmla="*/ 454 w 31790"/>
                  <a:gd name="connsiteY3" fmla="*/ 1892 h 21546"/>
                  <a:gd name="connsiteX4" fmla="*/ 5607 w 31790"/>
                  <a:gd name="connsiteY4" fmla="*/ 454 h 21546"/>
                  <a:gd name="connsiteX5" fmla="*/ 29935 w 31790"/>
                  <a:gd name="connsiteY5" fmla="*/ 14475 h 21546"/>
                  <a:gd name="connsiteX6" fmla="*/ 31253 w 31790"/>
                  <a:gd name="connsiteY6" fmla="*/ 19629 h 21546"/>
                  <a:gd name="connsiteX7" fmla="*/ 28137 w 31790"/>
                  <a:gd name="connsiteY7" fmla="*/ 21546 h 21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790" h="21546">
                    <a:moveTo>
                      <a:pt x="28137" y="21546"/>
                    </a:moveTo>
                    <a:cubicBezTo>
                      <a:pt x="27538" y="21546"/>
                      <a:pt x="26819" y="21426"/>
                      <a:pt x="26220" y="21067"/>
                    </a:cubicBezTo>
                    <a:lnTo>
                      <a:pt x="1892" y="7045"/>
                    </a:lnTo>
                    <a:cubicBezTo>
                      <a:pt x="94" y="5966"/>
                      <a:pt x="-505" y="3689"/>
                      <a:pt x="454" y="1892"/>
                    </a:cubicBezTo>
                    <a:cubicBezTo>
                      <a:pt x="1532" y="94"/>
                      <a:pt x="3809" y="-505"/>
                      <a:pt x="5607" y="454"/>
                    </a:cubicBezTo>
                    <a:lnTo>
                      <a:pt x="29935" y="14475"/>
                    </a:lnTo>
                    <a:cubicBezTo>
                      <a:pt x="31732" y="15554"/>
                      <a:pt x="32332" y="17831"/>
                      <a:pt x="31253" y="19629"/>
                    </a:cubicBezTo>
                    <a:cubicBezTo>
                      <a:pt x="30774" y="20827"/>
                      <a:pt x="29455" y="21546"/>
                      <a:pt x="28137" y="21546"/>
                    </a:cubicBezTo>
                    <a:close/>
                  </a:path>
                </a:pathLst>
              </a:custGeom>
              <a:solidFill>
                <a:srgbClr val="CF2C08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97" name="Freeform: Shape 4496">
                <a:extLst>
                  <a:ext uri="{FF2B5EF4-FFF2-40B4-BE49-F238E27FC236}">
                    <a16:creationId xmlns:a16="http://schemas.microsoft.com/office/drawing/2014/main" id="{E5FB2CDA-692E-7579-164F-F57066BE44BB}"/>
                  </a:ext>
                </a:extLst>
              </p:cNvPr>
              <p:cNvSpPr/>
              <p:nvPr/>
            </p:nvSpPr>
            <p:spPr>
              <a:xfrm>
                <a:off x="1461868" y="5917335"/>
                <a:ext cx="35473" cy="7550"/>
              </a:xfrm>
              <a:custGeom>
                <a:avLst/>
                <a:gdLst>
                  <a:gd name="connsiteX0" fmla="*/ 31758 w 35473"/>
                  <a:gd name="connsiteY0" fmla="*/ 7550 h 7550"/>
                  <a:gd name="connsiteX1" fmla="*/ 3715 w 35473"/>
                  <a:gd name="connsiteY1" fmla="*/ 7550 h 7550"/>
                  <a:gd name="connsiteX2" fmla="*/ 0 w 35473"/>
                  <a:gd name="connsiteY2" fmla="*/ 3835 h 7550"/>
                  <a:gd name="connsiteX3" fmla="*/ 3715 w 35473"/>
                  <a:gd name="connsiteY3" fmla="*/ 0 h 7550"/>
                  <a:gd name="connsiteX4" fmla="*/ 31758 w 35473"/>
                  <a:gd name="connsiteY4" fmla="*/ 0 h 7550"/>
                  <a:gd name="connsiteX5" fmla="*/ 35473 w 35473"/>
                  <a:gd name="connsiteY5" fmla="*/ 3835 h 7550"/>
                  <a:gd name="connsiteX6" fmla="*/ 31758 w 35473"/>
                  <a:gd name="connsiteY6" fmla="*/ 7550 h 7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473" h="7550">
                    <a:moveTo>
                      <a:pt x="31758" y="7550"/>
                    </a:moveTo>
                    <a:lnTo>
                      <a:pt x="3715" y="7550"/>
                    </a:lnTo>
                    <a:cubicBezTo>
                      <a:pt x="1678" y="7550"/>
                      <a:pt x="0" y="5872"/>
                      <a:pt x="0" y="3835"/>
                    </a:cubicBezTo>
                    <a:cubicBezTo>
                      <a:pt x="0" y="1798"/>
                      <a:pt x="1678" y="0"/>
                      <a:pt x="3715" y="0"/>
                    </a:cubicBezTo>
                    <a:lnTo>
                      <a:pt x="31758" y="0"/>
                    </a:lnTo>
                    <a:cubicBezTo>
                      <a:pt x="33796" y="0"/>
                      <a:pt x="35473" y="1678"/>
                      <a:pt x="35473" y="3835"/>
                    </a:cubicBezTo>
                    <a:cubicBezTo>
                      <a:pt x="35473" y="5872"/>
                      <a:pt x="33796" y="7550"/>
                      <a:pt x="31758" y="7550"/>
                    </a:cubicBezTo>
                    <a:close/>
                  </a:path>
                </a:pathLst>
              </a:custGeom>
              <a:solidFill>
                <a:srgbClr val="CF2C08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98" name="Freeform: Shape 4497">
                <a:extLst>
                  <a:ext uri="{FF2B5EF4-FFF2-40B4-BE49-F238E27FC236}">
                    <a16:creationId xmlns:a16="http://schemas.microsoft.com/office/drawing/2014/main" id="{02A1120D-1D23-1657-8589-65DC0850DD23}"/>
                  </a:ext>
                </a:extLst>
              </p:cNvPr>
              <p:cNvSpPr/>
              <p:nvPr/>
            </p:nvSpPr>
            <p:spPr>
              <a:xfrm>
                <a:off x="1455583" y="5880490"/>
                <a:ext cx="31989" cy="21625"/>
              </a:xfrm>
              <a:custGeom>
                <a:avLst/>
                <a:gdLst>
                  <a:gd name="connsiteX0" fmla="*/ 3768 w 31989"/>
                  <a:gd name="connsiteY0" fmla="*/ 21625 h 21625"/>
                  <a:gd name="connsiteX1" fmla="*/ 533 w 31989"/>
                  <a:gd name="connsiteY1" fmla="*/ 19708 h 21625"/>
                  <a:gd name="connsiteX2" fmla="*/ 1971 w 31989"/>
                  <a:gd name="connsiteY2" fmla="*/ 14554 h 21625"/>
                  <a:gd name="connsiteX3" fmla="*/ 26299 w 31989"/>
                  <a:gd name="connsiteY3" fmla="*/ 533 h 21625"/>
                  <a:gd name="connsiteX4" fmla="*/ 31452 w 31989"/>
                  <a:gd name="connsiteY4" fmla="*/ 1971 h 21625"/>
                  <a:gd name="connsiteX5" fmla="*/ 30134 w 31989"/>
                  <a:gd name="connsiteY5" fmla="*/ 7124 h 21625"/>
                  <a:gd name="connsiteX6" fmla="*/ 5806 w 31989"/>
                  <a:gd name="connsiteY6" fmla="*/ 21146 h 21625"/>
                  <a:gd name="connsiteX7" fmla="*/ 3768 w 31989"/>
                  <a:gd name="connsiteY7" fmla="*/ 21625 h 21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989" h="21625">
                    <a:moveTo>
                      <a:pt x="3768" y="21625"/>
                    </a:moveTo>
                    <a:cubicBezTo>
                      <a:pt x="2450" y="21625"/>
                      <a:pt x="1252" y="20906"/>
                      <a:pt x="533" y="19708"/>
                    </a:cubicBezTo>
                    <a:cubicBezTo>
                      <a:pt x="-546" y="17910"/>
                      <a:pt x="53" y="15633"/>
                      <a:pt x="1971" y="14554"/>
                    </a:cubicBezTo>
                    <a:lnTo>
                      <a:pt x="26299" y="533"/>
                    </a:lnTo>
                    <a:cubicBezTo>
                      <a:pt x="28096" y="-546"/>
                      <a:pt x="30373" y="53"/>
                      <a:pt x="31452" y="1971"/>
                    </a:cubicBezTo>
                    <a:cubicBezTo>
                      <a:pt x="32531" y="3768"/>
                      <a:pt x="31931" y="6045"/>
                      <a:pt x="30134" y="7124"/>
                    </a:cubicBezTo>
                    <a:lnTo>
                      <a:pt x="5806" y="21146"/>
                    </a:lnTo>
                    <a:cubicBezTo>
                      <a:pt x="5087" y="21505"/>
                      <a:pt x="4487" y="21625"/>
                      <a:pt x="3768" y="21625"/>
                    </a:cubicBezTo>
                    <a:close/>
                  </a:path>
                </a:pathLst>
              </a:custGeom>
              <a:solidFill>
                <a:srgbClr val="CF2C08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99" name="Freeform: Shape 4498">
                <a:extLst>
                  <a:ext uri="{FF2B5EF4-FFF2-40B4-BE49-F238E27FC236}">
                    <a16:creationId xmlns:a16="http://schemas.microsoft.com/office/drawing/2014/main" id="{878254A4-DD18-2B49-E282-DF4592B00DEE}"/>
                  </a:ext>
                </a:extLst>
              </p:cNvPr>
              <p:cNvSpPr/>
              <p:nvPr/>
            </p:nvSpPr>
            <p:spPr>
              <a:xfrm>
                <a:off x="1438884" y="5853640"/>
                <a:ext cx="21520" cy="31816"/>
              </a:xfrm>
              <a:custGeom>
                <a:avLst/>
                <a:gdLst>
                  <a:gd name="connsiteX0" fmla="*/ 3809 w 21520"/>
                  <a:gd name="connsiteY0" fmla="*/ 31816 h 31816"/>
                  <a:gd name="connsiteX1" fmla="*/ 1892 w 21520"/>
                  <a:gd name="connsiteY1" fmla="*/ 31337 h 31816"/>
                  <a:gd name="connsiteX2" fmla="*/ 454 w 21520"/>
                  <a:gd name="connsiteY2" fmla="*/ 26183 h 31816"/>
                  <a:gd name="connsiteX3" fmla="*/ 14475 w 21520"/>
                  <a:gd name="connsiteY3" fmla="*/ 1855 h 31816"/>
                  <a:gd name="connsiteX4" fmla="*/ 19628 w 21520"/>
                  <a:gd name="connsiteY4" fmla="*/ 537 h 31816"/>
                  <a:gd name="connsiteX5" fmla="*/ 21066 w 21520"/>
                  <a:gd name="connsiteY5" fmla="*/ 5690 h 31816"/>
                  <a:gd name="connsiteX6" fmla="*/ 7045 w 21520"/>
                  <a:gd name="connsiteY6" fmla="*/ 30018 h 31816"/>
                  <a:gd name="connsiteX7" fmla="*/ 3809 w 21520"/>
                  <a:gd name="connsiteY7" fmla="*/ 31816 h 31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520" h="31816">
                    <a:moveTo>
                      <a:pt x="3809" y="31816"/>
                    </a:moveTo>
                    <a:cubicBezTo>
                      <a:pt x="3210" y="31816"/>
                      <a:pt x="2491" y="31696"/>
                      <a:pt x="1892" y="31337"/>
                    </a:cubicBezTo>
                    <a:cubicBezTo>
                      <a:pt x="94" y="30258"/>
                      <a:pt x="-505" y="27981"/>
                      <a:pt x="454" y="26183"/>
                    </a:cubicBezTo>
                    <a:lnTo>
                      <a:pt x="14475" y="1855"/>
                    </a:lnTo>
                    <a:cubicBezTo>
                      <a:pt x="15554" y="58"/>
                      <a:pt x="17831" y="-542"/>
                      <a:pt x="19628" y="537"/>
                    </a:cubicBezTo>
                    <a:cubicBezTo>
                      <a:pt x="21426" y="1616"/>
                      <a:pt x="22025" y="3893"/>
                      <a:pt x="21066" y="5690"/>
                    </a:cubicBezTo>
                    <a:lnTo>
                      <a:pt x="7045" y="30018"/>
                    </a:lnTo>
                    <a:cubicBezTo>
                      <a:pt x="6446" y="31097"/>
                      <a:pt x="5127" y="31816"/>
                      <a:pt x="3809" y="31816"/>
                    </a:cubicBezTo>
                    <a:close/>
                  </a:path>
                </a:pathLst>
              </a:custGeom>
              <a:solidFill>
                <a:srgbClr val="CF2C08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00" name="Freeform: Shape 4499">
                <a:extLst>
                  <a:ext uri="{FF2B5EF4-FFF2-40B4-BE49-F238E27FC236}">
                    <a16:creationId xmlns:a16="http://schemas.microsoft.com/office/drawing/2014/main" id="{3137B2E0-8065-EEA1-6C68-75348EDB31AD}"/>
                  </a:ext>
                </a:extLst>
              </p:cNvPr>
              <p:cNvSpPr/>
              <p:nvPr/>
            </p:nvSpPr>
            <p:spPr>
              <a:xfrm>
                <a:off x="1416208" y="5843751"/>
                <a:ext cx="7550" cy="35593"/>
              </a:xfrm>
              <a:custGeom>
                <a:avLst/>
                <a:gdLst>
                  <a:gd name="connsiteX0" fmla="*/ 3715 w 7550"/>
                  <a:gd name="connsiteY0" fmla="*/ 35593 h 35593"/>
                  <a:gd name="connsiteX1" fmla="*/ 0 w 7550"/>
                  <a:gd name="connsiteY1" fmla="*/ 31759 h 35593"/>
                  <a:gd name="connsiteX2" fmla="*/ 0 w 7550"/>
                  <a:gd name="connsiteY2" fmla="*/ 3715 h 35593"/>
                  <a:gd name="connsiteX3" fmla="*/ 3715 w 7550"/>
                  <a:gd name="connsiteY3" fmla="*/ 0 h 35593"/>
                  <a:gd name="connsiteX4" fmla="*/ 7550 w 7550"/>
                  <a:gd name="connsiteY4" fmla="*/ 3715 h 35593"/>
                  <a:gd name="connsiteX5" fmla="*/ 7550 w 7550"/>
                  <a:gd name="connsiteY5" fmla="*/ 31759 h 35593"/>
                  <a:gd name="connsiteX6" fmla="*/ 3715 w 7550"/>
                  <a:gd name="connsiteY6" fmla="*/ 35593 h 35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50" h="35593">
                    <a:moveTo>
                      <a:pt x="3715" y="35593"/>
                    </a:moveTo>
                    <a:cubicBezTo>
                      <a:pt x="1678" y="35593"/>
                      <a:pt x="0" y="33916"/>
                      <a:pt x="0" y="31759"/>
                    </a:cubicBezTo>
                    <a:lnTo>
                      <a:pt x="0" y="3715"/>
                    </a:lnTo>
                    <a:cubicBezTo>
                      <a:pt x="0" y="1678"/>
                      <a:pt x="1678" y="0"/>
                      <a:pt x="3715" y="0"/>
                    </a:cubicBezTo>
                    <a:cubicBezTo>
                      <a:pt x="5752" y="0"/>
                      <a:pt x="7550" y="1678"/>
                      <a:pt x="7550" y="3715"/>
                    </a:cubicBezTo>
                    <a:lnTo>
                      <a:pt x="7550" y="31759"/>
                    </a:lnTo>
                    <a:cubicBezTo>
                      <a:pt x="7550" y="33916"/>
                      <a:pt x="5872" y="35593"/>
                      <a:pt x="3715" y="35593"/>
                    </a:cubicBezTo>
                    <a:close/>
                  </a:path>
                </a:pathLst>
              </a:custGeom>
              <a:solidFill>
                <a:srgbClr val="CF2C08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01" name="Freeform: Shape 4500">
                <a:extLst>
                  <a:ext uri="{FF2B5EF4-FFF2-40B4-BE49-F238E27FC236}">
                    <a16:creationId xmlns:a16="http://schemas.microsoft.com/office/drawing/2014/main" id="{7426FD8F-5F9F-044F-90E3-8C4463B97793}"/>
                  </a:ext>
                </a:extLst>
              </p:cNvPr>
              <p:cNvSpPr/>
              <p:nvPr/>
            </p:nvSpPr>
            <p:spPr>
              <a:xfrm>
                <a:off x="1379508" y="5853521"/>
                <a:ext cx="21652" cy="31935"/>
              </a:xfrm>
              <a:custGeom>
                <a:avLst/>
                <a:gdLst>
                  <a:gd name="connsiteX0" fmla="*/ 17764 w 21652"/>
                  <a:gd name="connsiteY0" fmla="*/ 31936 h 31935"/>
                  <a:gd name="connsiteX1" fmla="*/ 14528 w 21652"/>
                  <a:gd name="connsiteY1" fmla="*/ 30018 h 31935"/>
                  <a:gd name="connsiteX2" fmla="*/ 507 w 21652"/>
                  <a:gd name="connsiteY2" fmla="*/ 5690 h 31935"/>
                  <a:gd name="connsiteX3" fmla="*/ 1945 w 21652"/>
                  <a:gd name="connsiteY3" fmla="*/ 537 h 31935"/>
                  <a:gd name="connsiteX4" fmla="*/ 7098 w 21652"/>
                  <a:gd name="connsiteY4" fmla="*/ 1855 h 31935"/>
                  <a:gd name="connsiteX5" fmla="*/ 21120 w 21652"/>
                  <a:gd name="connsiteY5" fmla="*/ 26183 h 31935"/>
                  <a:gd name="connsiteX6" fmla="*/ 19682 w 21652"/>
                  <a:gd name="connsiteY6" fmla="*/ 31337 h 31935"/>
                  <a:gd name="connsiteX7" fmla="*/ 17764 w 21652"/>
                  <a:gd name="connsiteY7" fmla="*/ 31936 h 31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652" h="31935">
                    <a:moveTo>
                      <a:pt x="17764" y="31936"/>
                    </a:moveTo>
                    <a:cubicBezTo>
                      <a:pt x="16446" y="31936"/>
                      <a:pt x="15247" y="31217"/>
                      <a:pt x="14528" y="30018"/>
                    </a:cubicBezTo>
                    <a:lnTo>
                      <a:pt x="507" y="5690"/>
                    </a:lnTo>
                    <a:cubicBezTo>
                      <a:pt x="-572" y="3893"/>
                      <a:pt x="147" y="1616"/>
                      <a:pt x="1945" y="537"/>
                    </a:cubicBezTo>
                    <a:cubicBezTo>
                      <a:pt x="3743" y="-541"/>
                      <a:pt x="6020" y="58"/>
                      <a:pt x="7098" y="1855"/>
                    </a:cubicBezTo>
                    <a:lnTo>
                      <a:pt x="21120" y="26183"/>
                    </a:lnTo>
                    <a:cubicBezTo>
                      <a:pt x="22198" y="27981"/>
                      <a:pt x="21599" y="30258"/>
                      <a:pt x="19682" y="31337"/>
                    </a:cubicBezTo>
                    <a:cubicBezTo>
                      <a:pt x="18963" y="31816"/>
                      <a:pt x="18363" y="31936"/>
                      <a:pt x="17764" y="31936"/>
                    </a:cubicBezTo>
                    <a:close/>
                  </a:path>
                </a:pathLst>
              </a:custGeom>
              <a:solidFill>
                <a:srgbClr val="CF2C08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02" name="Freeform: Shape 4501">
                <a:extLst>
                  <a:ext uri="{FF2B5EF4-FFF2-40B4-BE49-F238E27FC236}">
                    <a16:creationId xmlns:a16="http://schemas.microsoft.com/office/drawing/2014/main" id="{0947E0DD-0A48-4AEA-9892-8C4551983864}"/>
                  </a:ext>
                </a:extLst>
              </p:cNvPr>
              <p:cNvSpPr/>
              <p:nvPr/>
            </p:nvSpPr>
            <p:spPr>
              <a:xfrm>
                <a:off x="1352513" y="5880569"/>
                <a:ext cx="31910" cy="21546"/>
              </a:xfrm>
              <a:custGeom>
                <a:avLst/>
                <a:gdLst>
                  <a:gd name="connsiteX0" fmla="*/ 28101 w 31910"/>
                  <a:gd name="connsiteY0" fmla="*/ 21546 h 21546"/>
                  <a:gd name="connsiteX1" fmla="*/ 26183 w 31910"/>
                  <a:gd name="connsiteY1" fmla="*/ 21067 h 21546"/>
                  <a:gd name="connsiteX2" fmla="*/ 1855 w 31910"/>
                  <a:gd name="connsiteY2" fmla="*/ 7045 h 21546"/>
                  <a:gd name="connsiteX3" fmla="*/ 537 w 31910"/>
                  <a:gd name="connsiteY3" fmla="*/ 1892 h 21546"/>
                  <a:gd name="connsiteX4" fmla="*/ 5690 w 31910"/>
                  <a:gd name="connsiteY4" fmla="*/ 454 h 21546"/>
                  <a:gd name="connsiteX5" fmla="*/ 30018 w 31910"/>
                  <a:gd name="connsiteY5" fmla="*/ 14475 h 21546"/>
                  <a:gd name="connsiteX6" fmla="*/ 31457 w 31910"/>
                  <a:gd name="connsiteY6" fmla="*/ 19629 h 21546"/>
                  <a:gd name="connsiteX7" fmla="*/ 28101 w 31910"/>
                  <a:gd name="connsiteY7" fmla="*/ 21546 h 21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910" h="21546">
                    <a:moveTo>
                      <a:pt x="28101" y="21546"/>
                    </a:moveTo>
                    <a:cubicBezTo>
                      <a:pt x="27502" y="21546"/>
                      <a:pt x="26783" y="21426"/>
                      <a:pt x="26183" y="21067"/>
                    </a:cubicBezTo>
                    <a:lnTo>
                      <a:pt x="1855" y="7045"/>
                    </a:lnTo>
                    <a:cubicBezTo>
                      <a:pt x="58" y="5966"/>
                      <a:pt x="-541" y="3689"/>
                      <a:pt x="537" y="1892"/>
                    </a:cubicBezTo>
                    <a:cubicBezTo>
                      <a:pt x="1616" y="94"/>
                      <a:pt x="3893" y="-505"/>
                      <a:pt x="5690" y="454"/>
                    </a:cubicBezTo>
                    <a:lnTo>
                      <a:pt x="30018" y="14475"/>
                    </a:lnTo>
                    <a:cubicBezTo>
                      <a:pt x="31816" y="15554"/>
                      <a:pt x="32415" y="17831"/>
                      <a:pt x="31457" y="19629"/>
                    </a:cubicBezTo>
                    <a:cubicBezTo>
                      <a:pt x="30618" y="20827"/>
                      <a:pt x="29299" y="21546"/>
                      <a:pt x="28101" y="21546"/>
                    </a:cubicBezTo>
                    <a:close/>
                  </a:path>
                </a:pathLst>
              </a:custGeom>
              <a:solidFill>
                <a:srgbClr val="CF2C08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03" name="Freeform: Shape 4502">
                <a:extLst>
                  <a:ext uri="{FF2B5EF4-FFF2-40B4-BE49-F238E27FC236}">
                    <a16:creationId xmlns:a16="http://schemas.microsoft.com/office/drawing/2014/main" id="{40A3BD85-F438-772F-575B-935D04690BD0}"/>
                  </a:ext>
                </a:extLst>
              </p:cNvPr>
              <p:cNvSpPr/>
              <p:nvPr/>
            </p:nvSpPr>
            <p:spPr>
              <a:xfrm>
                <a:off x="1342624" y="5917335"/>
                <a:ext cx="35593" cy="7550"/>
              </a:xfrm>
              <a:custGeom>
                <a:avLst/>
                <a:gdLst>
                  <a:gd name="connsiteX0" fmla="*/ 31878 w 35593"/>
                  <a:gd name="connsiteY0" fmla="*/ 7550 h 7550"/>
                  <a:gd name="connsiteX1" fmla="*/ 3715 w 35593"/>
                  <a:gd name="connsiteY1" fmla="*/ 7550 h 7550"/>
                  <a:gd name="connsiteX2" fmla="*/ 0 w 35593"/>
                  <a:gd name="connsiteY2" fmla="*/ 3835 h 7550"/>
                  <a:gd name="connsiteX3" fmla="*/ 3715 w 35593"/>
                  <a:gd name="connsiteY3" fmla="*/ 0 h 7550"/>
                  <a:gd name="connsiteX4" fmla="*/ 31758 w 35593"/>
                  <a:gd name="connsiteY4" fmla="*/ 0 h 7550"/>
                  <a:gd name="connsiteX5" fmla="*/ 35593 w 35593"/>
                  <a:gd name="connsiteY5" fmla="*/ 3835 h 7550"/>
                  <a:gd name="connsiteX6" fmla="*/ 31878 w 35593"/>
                  <a:gd name="connsiteY6" fmla="*/ 7550 h 7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593" h="7550">
                    <a:moveTo>
                      <a:pt x="31878" y="7550"/>
                    </a:moveTo>
                    <a:lnTo>
                      <a:pt x="3715" y="7550"/>
                    </a:lnTo>
                    <a:cubicBezTo>
                      <a:pt x="1678" y="7550"/>
                      <a:pt x="0" y="5872"/>
                      <a:pt x="0" y="3835"/>
                    </a:cubicBezTo>
                    <a:cubicBezTo>
                      <a:pt x="0" y="1798"/>
                      <a:pt x="1678" y="0"/>
                      <a:pt x="3715" y="0"/>
                    </a:cubicBezTo>
                    <a:lnTo>
                      <a:pt x="31758" y="0"/>
                    </a:lnTo>
                    <a:cubicBezTo>
                      <a:pt x="33796" y="0"/>
                      <a:pt x="35593" y="1678"/>
                      <a:pt x="35593" y="3835"/>
                    </a:cubicBezTo>
                    <a:cubicBezTo>
                      <a:pt x="35593" y="5872"/>
                      <a:pt x="33915" y="7550"/>
                      <a:pt x="31878" y="7550"/>
                    </a:cubicBezTo>
                    <a:close/>
                  </a:path>
                </a:pathLst>
              </a:custGeom>
              <a:solidFill>
                <a:srgbClr val="CF2C08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04" name="Freeform: Shape 4503">
                <a:extLst>
                  <a:ext uri="{FF2B5EF4-FFF2-40B4-BE49-F238E27FC236}">
                    <a16:creationId xmlns:a16="http://schemas.microsoft.com/office/drawing/2014/main" id="{A19F967A-C4E9-6DBA-761D-7AEC2CAAFD11}"/>
                  </a:ext>
                </a:extLst>
              </p:cNvPr>
              <p:cNvSpPr/>
              <p:nvPr/>
            </p:nvSpPr>
            <p:spPr>
              <a:xfrm>
                <a:off x="1352513" y="5940051"/>
                <a:ext cx="31869" cy="21625"/>
              </a:xfrm>
              <a:custGeom>
                <a:avLst/>
                <a:gdLst>
                  <a:gd name="connsiteX0" fmla="*/ 3773 w 31869"/>
                  <a:gd name="connsiteY0" fmla="*/ 21625 h 21625"/>
                  <a:gd name="connsiteX1" fmla="*/ 537 w 31869"/>
                  <a:gd name="connsiteY1" fmla="*/ 19708 h 21625"/>
                  <a:gd name="connsiteX2" fmla="*/ 1855 w 31869"/>
                  <a:gd name="connsiteY2" fmla="*/ 14554 h 21625"/>
                  <a:gd name="connsiteX3" fmla="*/ 26183 w 31869"/>
                  <a:gd name="connsiteY3" fmla="*/ 533 h 21625"/>
                  <a:gd name="connsiteX4" fmla="*/ 31337 w 31869"/>
                  <a:gd name="connsiteY4" fmla="*/ 1971 h 21625"/>
                  <a:gd name="connsiteX5" fmla="*/ 29899 w 31869"/>
                  <a:gd name="connsiteY5" fmla="*/ 7124 h 21625"/>
                  <a:gd name="connsiteX6" fmla="*/ 5571 w 31869"/>
                  <a:gd name="connsiteY6" fmla="*/ 21146 h 21625"/>
                  <a:gd name="connsiteX7" fmla="*/ 3773 w 31869"/>
                  <a:gd name="connsiteY7" fmla="*/ 21625 h 21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869" h="21625">
                    <a:moveTo>
                      <a:pt x="3773" y="21625"/>
                    </a:moveTo>
                    <a:cubicBezTo>
                      <a:pt x="2455" y="21625"/>
                      <a:pt x="1256" y="20906"/>
                      <a:pt x="537" y="19708"/>
                    </a:cubicBezTo>
                    <a:cubicBezTo>
                      <a:pt x="-541" y="17910"/>
                      <a:pt x="58" y="15633"/>
                      <a:pt x="1855" y="14554"/>
                    </a:cubicBezTo>
                    <a:lnTo>
                      <a:pt x="26183" y="533"/>
                    </a:lnTo>
                    <a:cubicBezTo>
                      <a:pt x="27981" y="-546"/>
                      <a:pt x="30258" y="53"/>
                      <a:pt x="31337" y="1971"/>
                    </a:cubicBezTo>
                    <a:cubicBezTo>
                      <a:pt x="32415" y="3768"/>
                      <a:pt x="31816" y="6045"/>
                      <a:pt x="29899" y="7124"/>
                    </a:cubicBezTo>
                    <a:lnTo>
                      <a:pt x="5571" y="21146"/>
                    </a:lnTo>
                    <a:cubicBezTo>
                      <a:pt x="4971" y="21505"/>
                      <a:pt x="4372" y="21625"/>
                      <a:pt x="3773" y="21625"/>
                    </a:cubicBezTo>
                    <a:close/>
                  </a:path>
                </a:pathLst>
              </a:custGeom>
              <a:solidFill>
                <a:srgbClr val="CF2C08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05" name="Freeform: Shape 4504">
                <a:extLst>
                  <a:ext uri="{FF2B5EF4-FFF2-40B4-BE49-F238E27FC236}">
                    <a16:creationId xmlns:a16="http://schemas.microsoft.com/office/drawing/2014/main" id="{68AE96A7-9784-DF50-8A66-3742AA1EEA61}"/>
                  </a:ext>
                </a:extLst>
              </p:cNvPr>
              <p:cNvSpPr/>
              <p:nvPr/>
            </p:nvSpPr>
            <p:spPr>
              <a:xfrm>
                <a:off x="1379322" y="5956789"/>
                <a:ext cx="21520" cy="31852"/>
              </a:xfrm>
              <a:custGeom>
                <a:avLst/>
                <a:gdLst>
                  <a:gd name="connsiteX0" fmla="*/ 3809 w 21520"/>
                  <a:gd name="connsiteY0" fmla="*/ 31853 h 31852"/>
                  <a:gd name="connsiteX1" fmla="*/ 1892 w 21520"/>
                  <a:gd name="connsiteY1" fmla="*/ 31373 h 31852"/>
                  <a:gd name="connsiteX2" fmla="*/ 454 w 21520"/>
                  <a:gd name="connsiteY2" fmla="*/ 26220 h 31852"/>
                  <a:gd name="connsiteX3" fmla="*/ 14475 w 21520"/>
                  <a:gd name="connsiteY3" fmla="*/ 1892 h 31852"/>
                  <a:gd name="connsiteX4" fmla="*/ 19628 w 21520"/>
                  <a:gd name="connsiteY4" fmla="*/ 453 h 31852"/>
                  <a:gd name="connsiteX5" fmla="*/ 21066 w 21520"/>
                  <a:gd name="connsiteY5" fmla="*/ 5607 h 31852"/>
                  <a:gd name="connsiteX6" fmla="*/ 7045 w 21520"/>
                  <a:gd name="connsiteY6" fmla="*/ 29935 h 31852"/>
                  <a:gd name="connsiteX7" fmla="*/ 3809 w 21520"/>
                  <a:gd name="connsiteY7" fmla="*/ 31853 h 31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520" h="31852">
                    <a:moveTo>
                      <a:pt x="3809" y="31853"/>
                    </a:moveTo>
                    <a:cubicBezTo>
                      <a:pt x="3210" y="31853"/>
                      <a:pt x="2491" y="31733"/>
                      <a:pt x="1892" y="31373"/>
                    </a:cubicBezTo>
                    <a:cubicBezTo>
                      <a:pt x="94" y="30295"/>
                      <a:pt x="-505" y="28017"/>
                      <a:pt x="454" y="26220"/>
                    </a:cubicBezTo>
                    <a:lnTo>
                      <a:pt x="14475" y="1892"/>
                    </a:lnTo>
                    <a:cubicBezTo>
                      <a:pt x="15554" y="94"/>
                      <a:pt x="17831" y="-505"/>
                      <a:pt x="19628" y="453"/>
                    </a:cubicBezTo>
                    <a:cubicBezTo>
                      <a:pt x="21426" y="1532"/>
                      <a:pt x="22025" y="3809"/>
                      <a:pt x="21066" y="5607"/>
                    </a:cubicBezTo>
                    <a:lnTo>
                      <a:pt x="7045" y="29935"/>
                    </a:lnTo>
                    <a:cubicBezTo>
                      <a:pt x="6446" y="31133"/>
                      <a:pt x="5127" y="31853"/>
                      <a:pt x="3809" y="31853"/>
                    </a:cubicBezTo>
                    <a:close/>
                  </a:path>
                </a:pathLst>
              </a:custGeom>
              <a:solidFill>
                <a:srgbClr val="CF2C08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06" name="Freeform: Shape 4505">
                <a:extLst>
                  <a:ext uri="{FF2B5EF4-FFF2-40B4-BE49-F238E27FC236}">
                    <a16:creationId xmlns:a16="http://schemas.microsoft.com/office/drawing/2014/main" id="{13ACFDD7-326A-FA7A-84F2-B9E94D11E65E}"/>
                  </a:ext>
                </a:extLst>
              </p:cNvPr>
              <p:cNvSpPr/>
              <p:nvPr/>
            </p:nvSpPr>
            <p:spPr>
              <a:xfrm>
                <a:off x="1401587" y="5895523"/>
                <a:ext cx="43862" cy="43982"/>
              </a:xfrm>
              <a:custGeom>
                <a:avLst/>
                <a:gdLst>
                  <a:gd name="connsiteX0" fmla="*/ 35473 w 43862"/>
                  <a:gd name="connsiteY0" fmla="*/ 43982 h 43982"/>
                  <a:gd name="connsiteX1" fmla="*/ 34635 w 43862"/>
                  <a:gd name="connsiteY1" fmla="*/ 43623 h 43982"/>
                  <a:gd name="connsiteX2" fmla="*/ 34635 w 43862"/>
                  <a:gd name="connsiteY2" fmla="*/ 41825 h 43982"/>
                  <a:gd name="connsiteX3" fmla="*/ 41346 w 43862"/>
                  <a:gd name="connsiteY3" fmla="*/ 25527 h 43982"/>
                  <a:gd name="connsiteX4" fmla="*/ 34635 w 43862"/>
                  <a:gd name="connsiteY4" fmla="*/ 9228 h 43982"/>
                  <a:gd name="connsiteX5" fmla="*/ 18336 w 43862"/>
                  <a:gd name="connsiteY5" fmla="*/ 2517 h 43982"/>
                  <a:gd name="connsiteX6" fmla="*/ 18336 w 43862"/>
                  <a:gd name="connsiteY6" fmla="*/ 2517 h 43982"/>
                  <a:gd name="connsiteX7" fmla="*/ 2157 w 43862"/>
                  <a:gd name="connsiteY7" fmla="*/ 9228 h 43982"/>
                  <a:gd name="connsiteX8" fmla="*/ 360 w 43862"/>
                  <a:gd name="connsiteY8" fmla="*/ 9228 h 43982"/>
                  <a:gd name="connsiteX9" fmla="*/ 360 w 43862"/>
                  <a:gd name="connsiteY9" fmla="*/ 7430 h 43982"/>
                  <a:gd name="connsiteX10" fmla="*/ 18336 w 43862"/>
                  <a:gd name="connsiteY10" fmla="*/ 0 h 43982"/>
                  <a:gd name="connsiteX11" fmla="*/ 18336 w 43862"/>
                  <a:gd name="connsiteY11" fmla="*/ 0 h 43982"/>
                  <a:gd name="connsiteX12" fmla="*/ 36432 w 43862"/>
                  <a:gd name="connsiteY12" fmla="*/ 7430 h 43982"/>
                  <a:gd name="connsiteX13" fmla="*/ 43862 w 43862"/>
                  <a:gd name="connsiteY13" fmla="*/ 25527 h 43982"/>
                  <a:gd name="connsiteX14" fmla="*/ 36432 w 43862"/>
                  <a:gd name="connsiteY14" fmla="*/ 43503 h 43982"/>
                  <a:gd name="connsiteX15" fmla="*/ 35473 w 43862"/>
                  <a:gd name="connsiteY15" fmla="*/ 43982 h 43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3862" h="43982">
                    <a:moveTo>
                      <a:pt x="35473" y="43982"/>
                    </a:moveTo>
                    <a:cubicBezTo>
                      <a:pt x="35114" y="43982"/>
                      <a:pt x="34874" y="43862"/>
                      <a:pt x="34635" y="43623"/>
                    </a:cubicBezTo>
                    <a:cubicBezTo>
                      <a:pt x="34155" y="43143"/>
                      <a:pt x="34155" y="42304"/>
                      <a:pt x="34635" y="41825"/>
                    </a:cubicBezTo>
                    <a:cubicBezTo>
                      <a:pt x="38949" y="37511"/>
                      <a:pt x="41346" y="31758"/>
                      <a:pt x="41346" y="25527"/>
                    </a:cubicBezTo>
                    <a:cubicBezTo>
                      <a:pt x="41346" y="19414"/>
                      <a:pt x="38949" y="13662"/>
                      <a:pt x="34635" y="9228"/>
                    </a:cubicBezTo>
                    <a:cubicBezTo>
                      <a:pt x="30320" y="4914"/>
                      <a:pt x="24568" y="2517"/>
                      <a:pt x="18336" y="2517"/>
                    </a:cubicBezTo>
                    <a:lnTo>
                      <a:pt x="18336" y="2517"/>
                    </a:lnTo>
                    <a:cubicBezTo>
                      <a:pt x="12224" y="2517"/>
                      <a:pt x="6471" y="4914"/>
                      <a:pt x="2157" y="9228"/>
                    </a:cubicBezTo>
                    <a:cubicBezTo>
                      <a:pt x="1678" y="9707"/>
                      <a:pt x="839" y="9707"/>
                      <a:pt x="360" y="9228"/>
                    </a:cubicBezTo>
                    <a:cubicBezTo>
                      <a:pt x="-120" y="8749"/>
                      <a:pt x="-120" y="7910"/>
                      <a:pt x="360" y="7430"/>
                    </a:cubicBezTo>
                    <a:cubicBezTo>
                      <a:pt x="5153" y="2637"/>
                      <a:pt x="11625" y="0"/>
                      <a:pt x="18336" y="0"/>
                    </a:cubicBezTo>
                    <a:lnTo>
                      <a:pt x="18336" y="0"/>
                    </a:lnTo>
                    <a:cubicBezTo>
                      <a:pt x="25167" y="0"/>
                      <a:pt x="31519" y="2637"/>
                      <a:pt x="36432" y="7430"/>
                    </a:cubicBezTo>
                    <a:cubicBezTo>
                      <a:pt x="41226" y="12224"/>
                      <a:pt x="43862" y="18695"/>
                      <a:pt x="43862" y="25527"/>
                    </a:cubicBezTo>
                    <a:cubicBezTo>
                      <a:pt x="43862" y="32358"/>
                      <a:pt x="41226" y="38709"/>
                      <a:pt x="36432" y="43503"/>
                    </a:cubicBezTo>
                    <a:cubicBezTo>
                      <a:pt x="36192" y="43862"/>
                      <a:pt x="35833" y="43982"/>
                      <a:pt x="35473" y="43982"/>
                    </a:cubicBezTo>
                    <a:close/>
                  </a:path>
                </a:pathLst>
              </a:custGeom>
              <a:solidFill>
                <a:srgbClr val="CF2C08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507" name="Freeform: Shape 4506">
              <a:extLst>
                <a:ext uri="{FF2B5EF4-FFF2-40B4-BE49-F238E27FC236}">
                  <a16:creationId xmlns:a16="http://schemas.microsoft.com/office/drawing/2014/main" id="{A9C6B6F6-4A34-6550-44FB-2600638F1B8B}"/>
                </a:ext>
              </a:extLst>
            </p:cNvPr>
            <p:cNvSpPr/>
            <p:nvPr/>
          </p:nvSpPr>
          <p:spPr>
            <a:xfrm>
              <a:off x="1211037" y="5756626"/>
              <a:ext cx="235610" cy="255384"/>
            </a:xfrm>
            <a:custGeom>
              <a:avLst/>
              <a:gdLst>
                <a:gd name="connsiteX0" fmla="*/ 226383 w 235610"/>
                <a:gd name="connsiteY0" fmla="*/ 103664 h 255384"/>
                <a:gd name="connsiteX1" fmla="*/ 235610 w 235610"/>
                <a:gd name="connsiteY1" fmla="*/ 91919 h 255384"/>
                <a:gd name="connsiteX2" fmla="*/ 192467 w 235610"/>
                <a:gd name="connsiteY2" fmla="*/ 58244 h 255384"/>
                <a:gd name="connsiteX3" fmla="*/ 159630 w 235610"/>
                <a:gd name="connsiteY3" fmla="*/ 32597 h 255384"/>
                <a:gd name="connsiteX4" fmla="*/ 117805 w 235610"/>
                <a:gd name="connsiteY4" fmla="*/ 0 h 255384"/>
                <a:gd name="connsiteX5" fmla="*/ 0 w 235610"/>
                <a:gd name="connsiteY5" fmla="*/ 91919 h 255384"/>
                <a:gd name="connsiteX6" fmla="*/ 9228 w 235610"/>
                <a:gd name="connsiteY6" fmla="*/ 103664 h 255384"/>
                <a:gd name="connsiteX7" fmla="*/ 26965 w 235610"/>
                <a:gd name="connsiteY7" fmla="*/ 89882 h 255384"/>
                <a:gd name="connsiteX8" fmla="*/ 26965 w 235610"/>
                <a:gd name="connsiteY8" fmla="*/ 238127 h 255384"/>
                <a:gd name="connsiteX9" fmla="*/ 14980 w 235610"/>
                <a:gd name="connsiteY9" fmla="*/ 238127 h 255384"/>
                <a:gd name="connsiteX10" fmla="*/ 14980 w 235610"/>
                <a:gd name="connsiteY10" fmla="*/ 255384 h 255384"/>
                <a:gd name="connsiteX11" fmla="*/ 118045 w 235610"/>
                <a:gd name="connsiteY11" fmla="*/ 255384 h 255384"/>
                <a:gd name="connsiteX12" fmla="*/ 220750 w 235610"/>
                <a:gd name="connsiteY12" fmla="*/ 255384 h 255384"/>
                <a:gd name="connsiteX13" fmla="*/ 220750 w 235610"/>
                <a:gd name="connsiteY13" fmla="*/ 238127 h 255384"/>
                <a:gd name="connsiteX14" fmla="*/ 209005 w 235610"/>
                <a:gd name="connsiteY14" fmla="*/ 238127 h 255384"/>
                <a:gd name="connsiteX15" fmla="*/ 209005 w 235610"/>
                <a:gd name="connsiteY15" fmla="*/ 90121 h 255384"/>
                <a:gd name="connsiteX16" fmla="*/ 226383 w 235610"/>
                <a:gd name="connsiteY16" fmla="*/ 103664 h 255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5610" h="255384">
                  <a:moveTo>
                    <a:pt x="226383" y="103664"/>
                  </a:moveTo>
                  <a:lnTo>
                    <a:pt x="235610" y="91919"/>
                  </a:lnTo>
                  <a:lnTo>
                    <a:pt x="192467" y="58244"/>
                  </a:lnTo>
                  <a:lnTo>
                    <a:pt x="159630" y="32597"/>
                  </a:lnTo>
                  <a:lnTo>
                    <a:pt x="117805" y="0"/>
                  </a:lnTo>
                  <a:lnTo>
                    <a:pt x="0" y="91919"/>
                  </a:lnTo>
                  <a:lnTo>
                    <a:pt x="9228" y="103664"/>
                  </a:lnTo>
                  <a:lnTo>
                    <a:pt x="26965" y="89882"/>
                  </a:lnTo>
                  <a:lnTo>
                    <a:pt x="26965" y="238127"/>
                  </a:lnTo>
                  <a:lnTo>
                    <a:pt x="14980" y="238127"/>
                  </a:lnTo>
                  <a:lnTo>
                    <a:pt x="14980" y="255384"/>
                  </a:lnTo>
                  <a:lnTo>
                    <a:pt x="118045" y="255384"/>
                  </a:lnTo>
                  <a:lnTo>
                    <a:pt x="220750" y="255384"/>
                  </a:lnTo>
                  <a:lnTo>
                    <a:pt x="220750" y="238127"/>
                  </a:lnTo>
                  <a:lnTo>
                    <a:pt x="209005" y="238127"/>
                  </a:lnTo>
                  <a:lnTo>
                    <a:pt x="209005" y="90121"/>
                  </a:lnTo>
                  <a:lnTo>
                    <a:pt x="226383" y="103664"/>
                  </a:lnTo>
                  <a:close/>
                </a:path>
              </a:pathLst>
            </a:custGeom>
            <a:solidFill>
              <a:srgbClr val="525C63"/>
            </a:solidFill>
            <a:ln w="11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508" name="Graphic 2">
              <a:extLst>
                <a:ext uri="{FF2B5EF4-FFF2-40B4-BE49-F238E27FC236}">
                  <a16:creationId xmlns:a16="http://schemas.microsoft.com/office/drawing/2014/main" id="{FDAFD7DF-6524-FCAD-640B-27CDFF6812FD}"/>
                </a:ext>
              </a:extLst>
            </p:cNvPr>
            <p:cNvGrpSpPr/>
            <p:nvPr/>
          </p:nvGrpSpPr>
          <p:grpSpPr>
            <a:xfrm>
              <a:off x="1283063" y="5815588"/>
              <a:ext cx="91559" cy="159749"/>
              <a:chOff x="1283063" y="5815588"/>
              <a:chExt cx="91559" cy="159749"/>
            </a:xfrm>
            <a:solidFill>
              <a:srgbClr val="FFA929"/>
            </a:solidFill>
          </p:grpSpPr>
          <p:sp>
            <p:nvSpPr>
              <p:cNvPr id="4509" name="Freeform: Shape 4508">
                <a:extLst>
                  <a:ext uri="{FF2B5EF4-FFF2-40B4-BE49-F238E27FC236}">
                    <a16:creationId xmlns:a16="http://schemas.microsoft.com/office/drawing/2014/main" id="{2237DA3D-4246-58E2-2140-CE616BAA7641}"/>
                  </a:ext>
                </a:extLst>
              </p:cNvPr>
              <p:cNvSpPr/>
              <p:nvPr/>
            </p:nvSpPr>
            <p:spPr>
              <a:xfrm>
                <a:off x="1283063" y="5846867"/>
                <a:ext cx="67471" cy="128471"/>
              </a:xfrm>
              <a:custGeom>
                <a:avLst/>
                <a:gdLst>
                  <a:gd name="connsiteX0" fmla="*/ 0 w 67471"/>
                  <a:gd name="connsiteY0" fmla="*/ 26126 h 128471"/>
                  <a:gd name="connsiteX1" fmla="*/ 13782 w 67471"/>
                  <a:gd name="connsiteY1" fmla="*/ 26126 h 128471"/>
                  <a:gd name="connsiteX2" fmla="*/ 13782 w 67471"/>
                  <a:gd name="connsiteY2" fmla="*/ 7430 h 128471"/>
                  <a:gd name="connsiteX3" fmla="*/ 39668 w 67471"/>
                  <a:gd name="connsiteY3" fmla="*/ 0 h 128471"/>
                  <a:gd name="connsiteX4" fmla="*/ 39668 w 67471"/>
                  <a:gd name="connsiteY4" fmla="*/ 26126 h 128471"/>
                  <a:gd name="connsiteX5" fmla="*/ 63876 w 67471"/>
                  <a:gd name="connsiteY5" fmla="*/ 26126 h 128471"/>
                  <a:gd name="connsiteX6" fmla="*/ 63876 w 67471"/>
                  <a:gd name="connsiteY6" fmla="*/ 48057 h 128471"/>
                  <a:gd name="connsiteX7" fmla="*/ 39668 w 67471"/>
                  <a:gd name="connsiteY7" fmla="*/ 48057 h 128471"/>
                  <a:gd name="connsiteX8" fmla="*/ 39668 w 67471"/>
                  <a:gd name="connsiteY8" fmla="*/ 86287 h 128471"/>
                  <a:gd name="connsiteX9" fmla="*/ 41705 w 67471"/>
                  <a:gd name="connsiteY9" fmla="*/ 101147 h 128471"/>
                  <a:gd name="connsiteX10" fmla="*/ 49615 w 67471"/>
                  <a:gd name="connsiteY10" fmla="*/ 105581 h 128471"/>
                  <a:gd name="connsiteX11" fmla="*/ 56446 w 67471"/>
                  <a:gd name="connsiteY11" fmla="*/ 104742 h 128471"/>
                  <a:gd name="connsiteX12" fmla="*/ 62917 w 67471"/>
                  <a:gd name="connsiteY12" fmla="*/ 102346 h 128471"/>
                  <a:gd name="connsiteX13" fmla="*/ 67471 w 67471"/>
                  <a:gd name="connsiteY13" fmla="*/ 122240 h 128471"/>
                  <a:gd name="connsiteX14" fmla="*/ 54888 w 67471"/>
                  <a:gd name="connsiteY14" fmla="*/ 126674 h 128471"/>
                  <a:gd name="connsiteX15" fmla="*/ 40387 w 67471"/>
                  <a:gd name="connsiteY15" fmla="*/ 128471 h 128471"/>
                  <a:gd name="connsiteX16" fmla="*/ 20253 w 67471"/>
                  <a:gd name="connsiteY16" fmla="*/ 121401 h 128471"/>
                  <a:gd name="connsiteX17" fmla="*/ 13782 w 67471"/>
                  <a:gd name="connsiteY17" fmla="*/ 98271 h 128471"/>
                  <a:gd name="connsiteX18" fmla="*/ 13782 w 67471"/>
                  <a:gd name="connsiteY18" fmla="*/ 48177 h 128471"/>
                  <a:gd name="connsiteX19" fmla="*/ 0 w 67471"/>
                  <a:gd name="connsiteY19" fmla="*/ 48177 h 128471"/>
                  <a:gd name="connsiteX20" fmla="*/ 0 w 67471"/>
                  <a:gd name="connsiteY20" fmla="*/ 26126 h 128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7471" h="128471">
                    <a:moveTo>
                      <a:pt x="0" y="26126"/>
                    </a:moveTo>
                    <a:lnTo>
                      <a:pt x="13782" y="26126"/>
                    </a:lnTo>
                    <a:lnTo>
                      <a:pt x="13782" y="7430"/>
                    </a:lnTo>
                    <a:lnTo>
                      <a:pt x="39668" y="0"/>
                    </a:lnTo>
                    <a:lnTo>
                      <a:pt x="39668" y="26126"/>
                    </a:lnTo>
                    <a:lnTo>
                      <a:pt x="63876" y="26126"/>
                    </a:lnTo>
                    <a:lnTo>
                      <a:pt x="63876" y="48057"/>
                    </a:lnTo>
                    <a:lnTo>
                      <a:pt x="39668" y="48057"/>
                    </a:lnTo>
                    <a:lnTo>
                      <a:pt x="39668" y="86287"/>
                    </a:lnTo>
                    <a:cubicBezTo>
                      <a:pt x="39668" y="93237"/>
                      <a:pt x="40387" y="98151"/>
                      <a:pt x="41705" y="101147"/>
                    </a:cubicBezTo>
                    <a:cubicBezTo>
                      <a:pt x="43143" y="104143"/>
                      <a:pt x="45660" y="105581"/>
                      <a:pt x="49615" y="105581"/>
                    </a:cubicBezTo>
                    <a:cubicBezTo>
                      <a:pt x="52251" y="105581"/>
                      <a:pt x="54528" y="105342"/>
                      <a:pt x="56446" y="104742"/>
                    </a:cubicBezTo>
                    <a:cubicBezTo>
                      <a:pt x="58363" y="104263"/>
                      <a:pt x="60520" y="103424"/>
                      <a:pt x="62917" y="102346"/>
                    </a:cubicBezTo>
                    <a:lnTo>
                      <a:pt x="67471" y="122240"/>
                    </a:lnTo>
                    <a:cubicBezTo>
                      <a:pt x="63876" y="123917"/>
                      <a:pt x="59682" y="125475"/>
                      <a:pt x="54888" y="126674"/>
                    </a:cubicBezTo>
                    <a:cubicBezTo>
                      <a:pt x="50094" y="127872"/>
                      <a:pt x="45300" y="128471"/>
                      <a:pt x="40387" y="128471"/>
                    </a:cubicBezTo>
                    <a:cubicBezTo>
                      <a:pt x="31279" y="128471"/>
                      <a:pt x="24448" y="126074"/>
                      <a:pt x="20253" y="121401"/>
                    </a:cubicBezTo>
                    <a:cubicBezTo>
                      <a:pt x="15939" y="116727"/>
                      <a:pt x="13782" y="108937"/>
                      <a:pt x="13782" y="98271"/>
                    </a:cubicBezTo>
                    <a:lnTo>
                      <a:pt x="13782" y="48177"/>
                    </a:lnTo>
                    <a:lnTo>
                      <a:pt x="0" y="48177"/>
                    </a:lnTo>
                    <a:lnTo>
                      <a:pt x="0" y="26126"/>
                    </a:lnTo>
                    <a:close/>
                  </a:path>
                </a:pathLst>
              </a:custGeom>
              <a:solidFill>
                <a:srgbClr val="FFA929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10" name="Freeform: Shape 4509">
                <a:extLst>
                  <a:ext uri="{FF2B5EF4-FFF2-40B4-BE49-F238E27FC236}">
                    <a16:creationId xmlns:a16="http://schemas.microsoft.com/office/drawing/2014/main" id="{6179E34C-C82C-BCCD-E408-DFF775B50DBE}"/>
                  </a:ext>
                </a:extLst>
              </p:cNvPr>
              <p:cNvSpPr/>
              <p:nvPr/>
            </p:nvSpPr>
            <p:spPr>
              <a:xfrm>
                <a:off x="1336033" y="5815588"/>
                <a:ext cx="38589" cy="43382"/>
              </a:xfrm>
              <a:custGeom>
                <a:avLst/>
                <a:gdLst>
                  <a:gd name="connsiteX0" fmla="*/ 0 w 38589"/>
                  <a:gd name="connsiteY0" fmla="*/ 21691 h 43382"/>
                  <a:gd name="connsiteX1" fmla="*/ 5033 w 38589"/>
                  <a:gd name="connsiteY1" fmla="*/ 5633 h 43382"/>
                  <a:gd name="connsiteX2" fmla="*/ 19295 w 38589"/>
                  <a:gd name="connsiteY2" fmla="*/ 0 h 43382"/>
                  <a:gd name="connsiteX3" fmla="*/ 27803 w 38589"/>
                  <a:gd name="connsiteY3" fmla="*/ 1558 h 43382"/>
                  <a:gd name="connsiteX4" fmla="*/ 33796 w 38589"/>
                  <a:gd name="connsiteY4" fmla="*/ 5992 h 43382"/>
                  <a:gd name="connsiteX5" fmla="*/ 37391 w 38589"/>
                  <a:gd name="connsiteY5" fmla="*/ 12823 h 43382"/>
                  <a:gd name="connsiteX6" fmla="*/ 38589 w 38589"/>
                  <a:gd name="connsiteY6" fmla="*/ 21691 h 43382"/>
                  <a:gd name="connsiteX7" fmla="*/ 33556 w 38589"/>
                  <a:gd name="connsiteY7" fmla="*/ 37750 h 43382"/>
                  <a:gd name="connsiteX8" fmla="*/ 19295 w 38589"/>
                  <a:gd name="connsiteY8" fmla="*/ 43383 h 43382"/>
                  <a:gd name="connsiteX9" fmla="*/ 10786 w 38589"/>
                  <a:gd name="connsiteY9" fmla="*/ 41825 h 43382"/>
                  <a:gd name="connsiteX10" fmla="*/ 4794 w 38589"/>
                  <a:gd name="connsiteY10" fmla="*/ 37391 h 43382"/>
                  <a:gd name="connsiteX11" fmla="*/ 1198 w 38589"/>
                  <a:gd name="connsiteY11" fmla="*/ 30560 h 43382"/>
                  <a:gd name="connsiteX12" fmla="*/ 0 w 38589"/>
                  <a:gd name="connsiteY12" fmla="*/ 21691 h 43382"/>
                  <a:gd name="connsiteX13" fmla="*/ 11025 w 38589"/>
                  <a:gd name="connsiteY13" fmla="*/ 21691 h 43382"/>
                  <a:gd name="connsiteX14" fmla="*/ 11505 w 38589"/>
                  <a:gd name="connsiteY14" fmla="*/ 26725 h 43382"/>
                  <a:gd name="connsiteX15" fmla="*/ 12943 w 38589"/>
                  <a:gd name="connsiteY15" fmla="*/ 30680 h 43382"/>
                  <a:gd name="connsiteX16" fmla="*/ 15580 w 38589"/>
                  <a:gd name="connsiteY16" fmla="*/ 33316 h 43382"/>
                  <a:gd name="connsiteX17" fmla="*/ 19414 w 38589"/>
                  <a:gd name="connsiteY17" fmla="*/ 34275 h 43382"/>
                  <a:gd name="connsiteX18" fmla="*/ 25646 w 38589"/>
                  <a:gd name="connsiteY18" fmla="*/ 31279 h 43382"/>
                  <a:gd name="connsiteX19" fmla="*/ 27684 w 38589"/>
                  <a:gd name="connsiteY19" fmla="*/ 21691 h 43382"/>
                  <a:gd name="connsiteX20" fmla="*/ 25766 w 38589"/>
                  <a:gd name="connsiteY20" fmla="*/ 12583 h 43382"/>
                  <a:gd name="connsiteX21" fmla="*/ 19414 w 38589"/>
                  <a:gd name="connsiteY21" fmla="*/ 9108 h 43382"/>
                  <a:gd name="connsiteX22" fmla="*/ 13303 w 38589"/>
                  <a:gd name="connsiteY22" fmla="*/ 12104 h 43382"/>
                  <a:gd name="connsiteX23" fmla="*/ 11025 w 38589"/>
                  <a:gd name="connsiteY23" fmla="*/ 21691 h 43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8589" h="43382">
                    <a:moveTo>
                      <a:pt x="0" y="21691"/>
                    </a:moveTo>
                    <a:cubicBezTo>
                      <a:pt x="0" y="14740"/>
                      <a:pt x="1678" y="9348"/>
                      <a:pt x="5033" y="5633"/>
                    </a:cubicBezTo>
                    <a:cubicBezTo>
                      <a:pt x="8389" y="1918"/>
                      <a:pt x="13183" y="0"/>
                      <a:pt x="19295" y="0"/>
                    </a:cubicBezTo>
                    <a:cubicBezTo>
                      <a:pt x="22530" y="0"/>
                      <a:pt x="25407" y="479"/>
                      <a:pt x="27803" y="1558"/>
                    </a:cubicBezTo>
                    <a:cubicBezTo>
                      <a:pt x="30200" y="2637"/>
                      <a:pt x="32238" y="4075"/>
                      <a:pt x="33796" y="5992"/>
                    </a:cubicBezTo>
                    <a:cubicBezTo>
                      <a:pt x="35354" y="7910"/>
                      <a:pt x="36552" y="10186"/>
                      <a:pt x="37391" y="12823"/>
                    </a:cubicBezTo>
                    <a:cubicBezTo>
                      <a:pt x="38230" y="15459"/>
                      <a:pt x="38589" y="18455"/>
                      <a:pt x="38589" y="21691"/>
                    </a:cubicBezTo>
                    <a:cubicBezTo>
                      <a:pt x="38589" y="28642"/>
                      <a:pt x="36911" y="33915"/>
                      <a:pt x="33556" y="37750"/>
                    </a:cubicBezTo>
                    <a:cubicBezTo>
                      <a:pt x="30200" y="41465"/>
                      <a:pt x="25407" y="43383"/>
                      <a:pt x="19295" y="43383"/>
                    </a:cubicBezTo>
                    <a:cubicBezTo>
                      <a:pt x="16059" y="43383"/>
                      <a:pt x="13183" y="42903"/>
                      <a:pt x="10786" y="41825"/>
                    </a:cubicBezTo>
                    <a:cubicBezTo>
                      <a:pt x="8389" y="40866"/>
                      <a:pt x="6352" y="39308"/>
                      <a:pt x="4794" y="37391"/>
                    </a:cubicBezTo>
                    <a:cubicBezTo>
                      <a:pt x="3236" y="35473"/>
                      <a:pt x="1917" y="33196"/>
                      <a:pt x="1198" y="30560"/>
                    </a:cubicBezTo>
                    <a:cubicBezTo>
                      <a:pt x="479" y="27803"/>
                      <a:pt x="0" y="24807"/>
                      <a:pt x="0" y="21691"/>
                    </a:cubicBezTo>
                    <a:close/>
                    <a:moveTo>
                      <a:pt x="11025" y="21691"/>
                    </a:moveTo>
                    <a:cubicBezTo>
                      <a:pt x="11025" y="23489"/>
                      <a:pt x="11145" y="25167"/>
                      <a:pt x="11505" y="26725"/>
                    </a:cubicBezTo>
                    <a:cubicBezTo>
                      <a:pt x="11864" y="28283"/>
                      <a:pt x="12344" y="29601"/>
                      <a:pt x="12943" y="30680"/>
                    </a:cubicBezTo>
                    <a:cubicBezTo>
                      <a:pt x="13542" y="31878"/>
                      <a:pt x="14501" y="32717"/>
                      <a:pt x="15580" y="33316"/>
                    </a:cubicBezTo>
                    <a:cubicBezTo>
                      <a:pt x="16658" y="33915"/>
                      <a:pt x="17857" y="34275"/>
                      <a:pt x="19414" y="34275"/>
                    </a:cubicBezTo>
                    <a:cubicBezTo>
                      <a:pt x="22171" y="34275"/>
                      <a:pt x="24328" y="33316"/>
                      <a:pt x="25646" y="31279"/>
                    </a:cubicBezTo>
                    <a:cubicBezTo>
                      <a:pt x="26965" y="29242"/>
                      <a:pt x="27684" y="26006"/>
                      <a:pt x="27684" y="21691"/>
                    </a:cubicBezTo>
                    <a:cubicBezTo>
                      <a:pt x="27684" y="17856"/>
                      <a:pt x="27084" y="14860"/>
                      <a:pt x="25766" y="12583"/>
                    </a:cubicBezTo>
                    <a:cubicBezTo>
                      <a:pt x="24448" y="10306"/>
                      <a:pt x="22411" y="9108"/>
                      <a:pt x="19414" y="9108"/>
                    </a:cubicBezTo>
                    <a:cubicBezTo>
                      <a:pt x="16778" y="9108"/>
                      <a:pt x="14741" y="10067"/>
                      <a:pt x="13303" y="12104"/>
                    </a:cubicBezTo>
                    <a:cubicBezTo>
                      <a:pt x="11745" y="13902"/>
                      <a:pt x="11025" y="17137"/>
                      <a:pt x="11025" y="21691"/>
                    </a:cubicBezTo>
                    <a:close/>
                  </a:path>
                </a:pathLst>
              </a:custGeom>
              <a:solidFill>
                <a:srgbClr val="FFA929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511" name="Graphic 2">
            <a:extLst>
              <a:ext uri="{FF2B5EF4-FFF2-40B4-BE49-F238E27FC236}">
                <a16:creationId xmlns:a16="http://schemas.microsoft.com/office/drawing/2014/main" id="{BFCDA5D4-FA90-A260-F2F6-97835AFA2AD8}"/>
              </a:ext>
            </a:extLst>
          </p:cNvPr>
          <p:cNvGrpSpPr/>
          <p:nvPr/>
        </p:nvGrpSpPr>
        <p:grpSpPr>
          <a:xfrm>
            <a:off x="3433277" y="5266110"/>
            <a:ext cx="930457" cy="906249"/>
            <a:chOff x="3433277" y="5266110"/>
            <a:chExt cx="930457" cy="906249"/>
          </a:xfrm>
        </p:grpSpPr>
        <p:grpSp>
          <p:nvGrpSpPr>
            <p:cNvPr id="4512" name="Graphic 2">
              <a:extLst>
                <a:ext uri="{FF2B5EF4-FFF2-40B4-BE49-F238E27FC236}">
                  <a16:creationId xmlns:a16="http://schemas.microsoft.com/office/drawing/2014/main" id="{6367089D-2AB1-37FA-3A35-548846C5050F}"/>
                </a:ext>
              </a:extLst>
            </p:cNvPr>
            <p:cNvGrpSpPr/>
            <p:nvPr/>
          </p:nvGrpSpPr>
          <p:grpSpPr>
            <a:xfrm>
              <a:off x="3854284" y="5266110"/>
              <a:ext cx="509450" cy="509450"/>
              <a:chOff x="3854284" y="5266110"/>
              <a:chExt cx="509450" cy="509450"/>
            </a:xfrm>
            <a:solidFill>
              <a:srgbClr val="FFA929"/>
            </a:solidFill>
          </p:grpSpPr>
          <p:grpSp>
            <p:nvGrpSpPr>
              <p:cNvPr id="4513" name="Graphic 2">
                <a:extLst>
                  <a:ext uri="{FF2B5EF4-FFF2-40B4-BE49-F238E27FC236}">
                    <a16:creationId xmlns:a16="http://schemas.microsoft.com/office/drawing/2014/main" id="{723689A6-11B9-2B98-BAAD-54C09CC6EA04}"/>
                  </a:ext>
                </a:extLst>
              </p:cNvPr>
              <p:cNvGrpSpPr/>
              <p:nvPr/>
            </p:nvGrpSpPr>
            <p:grpSpPr>
              <a:xfrm>
                <a:off x="3986710" y="5398896"/>
                <a:ext cx="244358" cy="244239"/>
                <a:chOff x="3986710" y="5398896"/>
                <a:chExt cx="244358" cy="244239"/>
              </a:xfrm>
              <a:solidFill>
                <a:srgbClr val="FFA929"/>
              </a:solidFill>
            </p:grpSpPr>
            <p:sp>
              <p:nvSpPr>
                <p:cNvPr id="4514" name="Freeform: Shape 4513">
                  <a:extLst>
                    <a:ext uri="{FF2B5EF4-FFF2-40B4-BE49-F238E27FC236}">
                      <a16:creationId xmlns:a16="http://schemas.microsoft.com/office/drawing/2014/main" id="{5ADE4DE0-6139-E5B9-7D8B-46CCAB9A7EFC}"/>
                    </a:ext>
                  </a:extLst>
                </p:cNvPr>
                <p:cNvSpPr/>
                <p:nvPr/>
              </p:nvSpPr>
              <p:spPr>
                <a:xfrm>
                  <a:off x="3999174" y="5411120"/>
                  <a:ext cx="219551" cy="219551"/>
                </a:xfrm>
                <a:custGeom>
                  <a:avLst/>
                  <a:gdLst>
                    <a:gd name="connsiteX0" fmla="*/ 219551 w 219551"/>
                    <a:gd name="connsiteY0" fmla="*/ 109776 h 219551"/>
                    <a:gd name="connsiteX1" fmla="*/ 109776 w 219551"/>
                    <a:gd name="connsiteY1" fmla="*/ 219551 h 219551"/>
                    <a:gd name="connsiteX2" fmla="*/ 0 w 219551"/>
                    <a:gd name="connsiteY2" fmla="*/ 109776 h 219551"/>
                    <a:gd name="connsiteX3" fmla="*/ 109776 w 219551"/>
                    <a:gd name="connsiteY3" fmla="*/ 0 h 219551"/>
                    <a:gd name="connsiteX4" fmla="*/ 219551 w 219551"/>
                    <a:gd name="connsiteY4" fmla="*/ 109776 h 219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9551" h="219551">
                      <a:moveTo>
                        <a:pt x="219551" y="109776"/>
                      </a:moveTo>
                      <a:cubicBezTo>
                        <a:pt x="219551" y="170416"/>
                        <a:pt x="170416" y="219551"/>
                        <a:pt x="109776" y="219551"/>
                      </a:cubicBezTo>
                      <a:cubicBezTo>
                        <a:pt x="49135" y="219551"/>
                        <a:pt x="0" y="170416"/>
                        <a:pt x="0" y="109776"/>
                      </a:cubicBezTo>
                      <a:cubicBezTo>
                        <a:pt x="0" y="49135"/>
                        <a:pt x="49135" y="0"/>
                        <a:pt x="109776" y="0"/>
                      </a:cubicBezTo>
                      <a:cubicBezTo>
                        <a:pt x="170416" y="0"/>
                        <a:pt x="219551" y="49135"/>
                        <a:pt x="219551" y="109776"/>
                      </a:cubicBezTo>
                      <a:close/>
                    </a:path>
                  </a:pathLst>
                </a:custGeom>
                <a:solidFill>
                  <a:srgbClr val="FFA929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15" name="Freeform: Shape 4514">
                  <a:extLst>
                    <a:ext uri="{FF2B5EF4-FFF2-40B4-BE49-F238E27FC236}">
                      <a16:creationId xmlns:a16="http://schemas.microsoft.com/office/drawing/2014/main" id="{D658CC3B-FA44-350C-CAEF-9688D62FF0B6}"/>
                    </a:ext>
                  </a:extLst>
                </p:cNvPr>
                <p:cNvSpPr/>
                <p:nvPr/>
              </p:nvSpPr>
              <p:spPr>
                <a:xfrm>
                  <a:off x="3986710" y="5398896"/>
                  <a:ext cx="244358" cy="244239"/>
                </a:xfrm>
                <a:custGeom>
                  <a:avLst/>
                  <a:gdLst>
                    <a:gd name="connsiteX0" fmla="*/ 122240 w 244358"/>
                    <a:gd name="connsiteY0" fmla="*/ 244239 h 244239"/>
                    <a:gd name="connsiteX1" fmla="*/ 0 w 244358"/>
                    <a:gd name="connsiteY1" fmla="*/ 122120 h 244239"/>
                    <a:gd name="connsiteX2" fmla="*/ 122240 w 244358"/>
                    <a:gd name="connsiteY2" fmla="*/ 0 h 244239"/>
                    <a:gd name="connsiteX3" fmla="*/ 244359 w 244358"/>
                    <a:gd name="connsiteY3" fmla="*/ 122120 h 244239"/>
                    <a:gd name="connsiteX4" fmla="*/ 122240 w 244358"/>
                    <a:gd name="connsiteY4" fmla="*/ 244239 h 244239"/>
                    <a:gd name="connsiteX5" fmla="*/ 122240 w 244358"/>
                    <a:gd name="connsiteY5" fmla="*/ 24688 h 244239"/>
                    <a:gd name="connsiteX6" fmla="*/ 24927 w 244358"/>
                    <a:gd name="connsiteY6" fmla="*/ 122000 h 244239"/>
                    <a:gd name="connsiteX7" fmla="*/ 122240 w 244358"/>
                    <a:gd name="connsiteY7" fmla="*/ 219312 h 244239"/>
                    <a:gd name="connsiteX8" fmla="*/ 219552 w 244358"/>
                    <a:gd name="connsiteY8" fmla="*/ 122000 h 244239"/>
                    <a:gd name="connsiteX9" fmla="*/ 122240 w 244358"/>
                    <a:gd name="connsiteY9" fmla="*/ 24688 h 244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4358" h="244239">
                      <a:moveTo>
                        <a:pt x="122240" y="244239"/>
                      </a:moveTo>
                      <a:cubicBezTo>
                        <a:pt x="54888" y="244239"/>
                        <a:pt x="0" y="189471"/>
                        <a:pt x="0" y="122120"/>
                      </a:cubicBezTo>
                      <a:cubicBezTo>
                        <a:pt x="0" y="54768"/>
                        <a:pt x="54768" y="0"/>
                        <a:pt x="122240" y="0"/>
                      </a:cubicBezTo>
                      <a:cubicBezTo>
                        <a:pt x="189591" y="0"/>
                        <a:pt x="244359" y="54768"/>
                        <a:pt x="244359" y="122120"/>
                      </a:cubicBezTo>
                      <a:cubicBezTo>
                        <a:pt x="244479" y="189351"/>
                        <a:pt x="189591" y="244239"/>
                        <a:pt x="122240" y="244239"/>
                      </a:cubicBezTo>
                      <a:close/>
                      <a:moveTo>
                        <a:pt x="122240" y="24688"/>
                      </a:moveTo>
                      <a:cubicBezTo>
                        <a:pt x="68550" y="24688"/>
                        <a:pt x="24927" y="68310"/>
                        <a:pt x="24927" y="122000"/>
                      </a:cubicBezTo>
                      <a:cubicBezTo>
                        <a:pt x="24927" y="175689"/>
                        <a:pt x="68550" y="219312"/>
                        <a:pt x="122240" y="219312"/>
                      </a:cubicBezTo>
                      <a:cubicBezTo>
                        <a:pt x="175929" y="219312"/>
                        <a:pt x="219552" y="175689"/>
                        <a:pt x="219552" y="122000"/>
                      </a:cubicBezTo>
                      <a:cubicBezTo>
                        <a:pt x="219552" y="68310"/>
                        <a:pt x="175929" y="24688"/>
                        <a:pt x="122240" y="24688"/>
                      </a:cubicBezTo>
                      <a:close/>
                    </a:path>
                  </a:pathLst>
                </a:custGeom>
                <a:solidFill>
                  <a:srgbClr val="FFA929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4516" name="Freeform: Shape 4515">
                <a:extLst>
                  <a:ext uri="{FF2B5EF4-FFF2-40B4-BE49-F238E27FC236}">
                    <a16:creationId xmlns:a16="http://schemas.microsoft.com/office/drawing/2014/main" id="{B8366626-AD92-152F-CA8B-2EE02F279245}"/>
                  </a:ext>
                </a:extLst>
              </p:cNvPr>
              <p:cNvSpPr/>
              <p:nvPr/>
            </p:nvSpPr>
            <p:spPr>
              <a:xfrm>
                <a:off x="4096486" y="5658235"/>
                <a:ext cx="24927" cy="117325"/>
              </a:xfrm>
              <a:custGeom>
                <a:avLst/>
                <a:gdLst>
                  <a:gd name="connsiteX0" fmla="*/ 12464 w 24927"/>
                  <a:gd name="connsiteY0" fmla="*/ 117326 h 117325"/>
                  <a:gd name="connsiteX1" fmla="*/ 0 w 24927"/>
                  <a:gd name="connsiteY1" fmla="*/ 104862 h 117325"/>
                  <a:gd name="connsiteX2" fmla="*/ 0 w 24927"/>
                  <a:gd name="connsiteY2" fmla="*/ 12464 h 117325"/>
                  <a:gd name="connsiteX3" fmla="*/ 12464 w 24927"/>
                  <a:gd name="connsiteY3" fmla="*/ 0 h 117325"/>
                  <a:gd name="connsiteX4" fmla="*/ 24927 w 24927"/>
                  <a:gd name="connsiteY4" fmla="*/ 12464 h 117325"/>
                  <a:gd name="connsiteX5" fmla="*/ 24927 w 24927"/>
                  <a:gd name="connsiteY5" fmla="*/ 104862 h 117325"/>
                  <a:gd name="connsiteX6" fmla="*/ 12464 w 24927"/>
                  <a:gd name="connsiteY6" fmla="*/ 117326 h 117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927" h="117325">
                    <a:moveTo>
                      <a:pt x="12464" y="117326"/>
                    </a:moveTo>
                    <a:cubicBezTo>
                      <a:pt x="5633" y="117326"/>
                      <a:pt x="0" y="111813"/>
                      <a:pt x="0" y="104862"/>
                    </a:cubicBezTo>
                    <a:lnTo>
                      <a:pt x="0" y="12464"/>
                    </a:lnTo>
                    <a:cubicBezTo>
                      <a:pt x="0" y="5633"/>
                      <a:pt x="5513" y="0"/>
                      <a:pt x="12464" y="0"/>
                    </a:cubicBezTo>
                    <a:cubicBezTo>
                      <a:pt x="19414" y="0"/>
                      <a:pt x="24927" y="5513"/>
                      <a:pt x="24927" y="12464"/>
                    </a:cubicBezTo>
                    <a:lnTo>
                      <a:pt x="24927" y="104862"/>
                    </a:lnTo>
                    <a:cubicBezTo>
                      <a:pt x="24927" y="111813"/>
                      <a:pt x="19414" y="117326"/>
                      <a:pt x="12464" y="117326"/>
                    </a:cubicBezTo>
                    <a:close/>
                  </a:path>
                </a:pathLst>
              </a:custGeom>
              <a:solidFill>
                <a:srgbClr val="FFA929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17" name="Freeform: Shape 4516">
                <a:extLst>
                  <a:ext uri="{FF2B5EF4-FFF2-40B4-BE49-F238E27FC236}">
                    <a16:creationId xmlns:a16="http://schemas.microsoft.com/office/drawing/2014/main" id="{6C3FA890-A418-5F37-4CDD-046677D06D57}"/>
                  </a:ext>
                </a:extLst>
              </p:cNvPr>
              <p:cNvSpPr/>
              <p:nvPr/>
            </p:nvSpPr>
            <p:spPr>
              <a:xfrm>
                <a:off x="4171370" y="5638204"/>
                <a:ext cx="71222" cy="104999"/>
              </a:xfrm>
              <a:custGeom>
                <a:avLst/>
                <a:gdLst>
                  <a:gd name="connsiteX0" fmla="*/ 58741 w 71222"/>
                  <a:gd name="connsiteY0" fmla="*/ 105000 h 104999"/>
                  <a:gd name="connsiteX1" fmla="*/ 47955 w 71222"/>
                  <a:gd name="connsiteY1" fmla="*/ 98768 h 104999"/>
                  <a:gd name="connsiteX2" fmla="*/ 1696 w 71222"/>
                  <a:gd name="connsiteY2" fmla="*/ 18713 h 104999"/>
                  <a:gd name="connsiteX3" fmla="*/ 6250 w 71222"/>
                  <a:gd name="connsiteY3" fmla="*/ 1696 h 104999"/>
                  <a:gd name="connsiteX4" fmla="*/ 23267 w 71222"/>
                  <a:gd name="connsiteY4" fmla="*/ 6250 h 104999"/>
                  <a:gd name="connsiteX5" fmla="*/ 69526 w 71222"/>
                  <a:gd name="connsiteY5" fmla="*/ 86304 h 104999"/>
                  <a:gd name="connsiteX6" fmla="*/ 64972 w 71222"/>
                  <a:gd name="connsiteY6" fmla="*/ 103322 h 104999"/>
                  <a:gd name="connsiteX7" fmla="*/ 58741 w 71222"/>
                  <a:gd name="connsiteY7" fmla="*/ 105000 h 104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22" h="104999">
                    <a:moveTo>
                      <a:pt x="58741" y="105000"/>
                    </a:moveTo>
                    <a:cubicBezTo>
                      <a:pt x="54427" y="105000"/>
                      <a:pt x="50232" y="102723"/>
                      <a:pt x="47955" y="98768"/>
                    </a:cubicBezTo>
                    <a:lnTo>
                      <a:pt x="1696" y="18713"/>
                    </a:lnTo>
                    <a:cubicBezTo>
                      <a:pt x="-1780" y="12721"/>
                      <a:pt x="257" y="5171"/>
                      <a:pt x="6250" y="1696"/>
                    </a:cubicBezTo>
                    <a:cubicBezTo>
                      <a:pt x="12242" y="-1780"/>
                      <a:pt x="19792" y="258"/>
                      <a:pt x="23267" y="6250"/>
                    </a:cubicBezTo>
                    <a:lnTo>
                      <a:pt x="69526" y="86304"/>
                    </a:lnTo>
                    <a:cubicBezTo>
                      <a:pt x="73002" y="92297"/>
                      <a:pt x="70965" y="99847"/>
                      <a:pt x="64972" y="103322"/>
                    </a:cubicBezTo>
                    <a:cubicBezTo>
                      <a:pt x="63055" y="104401"/>
                      <a:pt x="60898" y="105000"/>
                      <a:pt x="58741" y="105000"/>
                    </a:cubicBezTo>
                    <a:close/>
                  </a:path>
                </a:pathLst>
              </a:custGeom>
              <a:solidFill>
                <a:srgbClr val="FFA929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18" name="Freeform: Shape 4517">
                <a:extLst>
                  <a:ext uri="{FF2B5EF4-FFF2-40B4-BE49-F238E27FC236}">
                    <a16:creationId xmlns:a16="http://schemas.microsoft.com/office/drawing/2014/main" id="{69966423-A399-C099-051A-1AC14A2CD4C7}"/>
                  </a:ext>
                </a:extLst>
              </p:cNvPr>
              <p:cNvSpPr/>
              <p:nvPr/>
            </p:nvSpPr>
            <p:spPr>
              <a:xfrm>
                <a:off x="4226258" y="5583369"/>
                <a:ext cx="104897" cy="71151"/>
              </a:xfrm>
              <a:custGeom>
                <a:avLst/>
                <a:gdLst>
                  <a:gd name="connsiteX0" fmla="*/ 92536 w 104897"/>
                  <a:gd name="connsiteY0" fmla="*/ 71151 h 71151"/>
                  <a:gd name="connsiteX1" fmla="*/ 86304 w 104897"/>
                  <a:gd name="connsiteY1" fmla="*/ 69473 h 71151"/>
                  <a:gd name="connsiteX2" fmla="*/ 6250 w 104897"/>
                  <a:gd name="connsiteY2" fmla="*/ 23214 h 71151"/>
                  <a:gd name="connsiteX3" fmla="*/ 1696 w 104897"/>
                  <a:gd name="connsiteY3" fmla="*/ 6196 h 71151"/>
                  <a:gd name="connsiteX4" fmla="*/ 18594 w 104897"/>
                  <a:gd name="connsiteY4" fmla="*/ 1642 h 71151"/>
                  <a:gd name="connsiteX5" fmla="*/ 98648 w 104897"/>
                  <a:gd name="connsiteY5" fmla="*/ 47902 h 71151"/>
                  <a:gd name="connsiteX6" fmla="*/ 103202 w 104897"/>
                  <a:gd name="connsiteY6" fmla="*/ 64919 h 71151"/>
                  <a:gd name="connsiteX7" fmla="*/ 92536 w 104897"/>
                  <a:gd name="connsiteY7" fmla="*/ 71151 h 71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4897" h="71151">
                    <a:moveTo>
                      <a:pt x="92536" y="71151"/>
                    </a:moveTo>
                    <a:cubicBezTo>
                      <a:pt x="90379" y="71151"/>
                      <a:pt x="88342" y="70672"/>
                      <a:pt x="86304" y="69473"/>
                    </a:cubicBezTo>
                    <a:lnTo>
                      <a:pt x="6250" y="23214"/>
                    </a:lnTo>
                    <a:cubicBezTo>
                      <a:pt x="258" y="19739"/>
                      <a:pt x="-1780" y="12189"/>
                      <a:pt x="1696" y="6196"/>
                    </a:cubicBezTo>
                    <a:cubicBezTo>
                      <a:pt x="5051" y="204"/>
                      <a:pt x="12721" y="-1713"/>
                      <a:pt x="18594" y="1642"/>
                    </a:cubicBezTo>
                    <a:lnTo>
                      <a:pt x="98648" y="47902"/>
                    </a:lnTo>
                    <a:cubicBezTo>
                      <a:pt x="104640" y="51377"/>
                      <a:pt x="106678" y="58927"/>
                      <a:pt x="103202" y="64919"/>
                    </a:cubicBezTo>
                    <a:cubicBezTo>
                      <a:pt x="101045" y="68874"/>
                      <a:pt x="96851" y="71151"/>
                      <a:pt x="92536" y="71151"/>
                    </a:cubicBezTo>
                    <a:close/>
                  </a:path>
                </a:pathLst>
              </a:custGeom>
              <a:solidFill>
                <a:srgbClr val="FFA929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19" name="Freeform: Shape 4518">
                <a:extLst>
                  <a:ext uri="{FF2B5EF4-FFF2-40B4-BE49-F238E27FC236}">
                    <a16:creationId xmlns:a16="http://schemas.microsoft.com/office/drawing/2014/main" id="{D5A5CFE1-31CD-DEBC-F1A9-E34BBE79C6B1}"/>
                  </a:ext>
                </a:extLst>
              </p:cNvPr>
              <p:cNvSpPr/>
              <p:nvPr/>
            </p:nvSpPr>
            <p:spPr>
              <a:xfrm>
                <a:off x="4246409" y="5508432"/>
                <a:ext cx="117325" cy="24927"/>
              </a:xfrm>
              <a:custGeom>
                <a:avLst/>
                <a:gdLst>
                  <a:gd name="connsiteX0" fmla="*/ 104862 w 117325"/>
                  <a:gd name="connsiteY0" fmla="*/ 24927 h 24927"/>
                  <a:gd name="connsiteX1" fmla="*/ 12463 w 117325"/>
                  <a:gd name="connsiteY1" fmla="*/ 24927 h 24927"/>
                  <a:gd name="connsiteX2" fmla="*/ 0 w 117325"/>
                  <a:gd name="connsiteY2" fmla="*/ 12464 h 24927"/>
                  <a:gd name="connsiteX3" fmla="*/ 12463 w 117325"/>
                  <a:gd name="connsiteY3" fmla="*/ 0 h 24927"/>
                  <a:gd name="connsiteX4" fmla="*/ 104862 w 117325"/>
                  <a:gd name="connsiteY4" fmla="*/ 0 h 24927"/>
                  <a:gd name="connsiteX5" fmla="*/ 117326 w 117325"/>
                  <a:gd name="connsiteY5" fmla="*/ 12464 h 24927"/>
                  <a:gd name="connsiteX6" fmla="*/ 104862 w 117325"/>
                  <a:gd name="connsiteY6" fmla="*/ 24927 h 24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7325" h="24927">
                    <a:moveTo>
                      <a:pt x="104862" y="24927"/>
                    </a:moveTo>
                    <a:lnTo>
                      <a:pt x="12463" y="24927"/>
                    </a:lnTo>
                    <a:cubicBezTo>
                      <a:pt x="5632" y="24927"/>
                      <a:pt x="0" y="19414"/>
                      <a:pt x="0" y="12464"/>
                    </a:cubicBezTo>
                    <a:cubicBezTo>
                      <a:pt x="0" y="5633"/>
                      <a:pt x="5513" y="0"/>
                      <a:pt x="12463" y="0"/>
                    </a:cubicBezTo>
                    <a:lnTo>
                      <a:pt x="104862" y="0"/>
                    </a:lnTo>
                    <a:cubicBezTo>
                      <a:pt x="111693" y="0"/>
                      <a:pt x="117326" y="5513"/>
                      <a:pt x="117326" y="12464"/>
                    </a:cubicBezTo>
                    <a:cubicBezTo>
                      <a:pt x="117326" y="19294"/>
                      <a:pt x="111693" y="24927"/>
                      <a:pt x="104862" y="24927"/>
                    </a:cubicBezTo>
                    <a:close/>
                  </a:path>
                </a:pathLst>
              </a:custGeom>
              <a:solidFill>
                <a:srgbClr val="FFA929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20" name="Freeform: Shape 4519">
                <a:extLst>
                  <a:ext uri="{FF2B5EF4-FFF2-40B4-BE49-F238E27FC236}">
                    <a16:creationId xmlns:a16="http://schemas.microsoft.com/office/drawing/2014/main" id="{A6E75AA8-29EB-765C-1FB2-D596FC80CF11}"/>
                  </a:ext>
                </a:extLst>
              </p:cNvPr>
              <p:cNvSpPr/>
              <p:nvPr/>
            </p:nvSpPr>
            <p:spPr>
              <a:xfrm>
                <a:off x="4226258" y="5387133"/>
                <a:ext cx="104897" cy="71204"/>
              </a:xfrm>
              <a:custGeom>
                <a:avLst/>
                <a:gdLst>
                  <a:gd name="connsiteX0" fmla="*/ 12481 w 104897"/>
                  <a:gd name="connsiteY0" fmla="*/ 71205 h 71204"/>
                  <a:gd name="connsiteX1" fmla="*/ 1696 w 104897"/>
                  <a:gd name="connsiteY1" fmla="*/ 64973 h 71204"/>
                  <a:gd name="connsiteX2" fmla="*/ 6250 w 104897"/>
                  <a:gd name="connsiteY2" fmla="*/ 47955 h 71204"/>
                  <a:gd name="connsiteX3" fmla="*/ 86304 w 104897"/>
                  <a:gd name="connsiteY3" fmla="*/ 1696 h 71204"/>
                  <a:gd name="connsiteX4" fmla="*/ 103202 w 104897"/>
                  <a:gd name="connsiteY4" fmla="*/ 6250 h 71204"/>
                  <a:gd name="connsiteX5" fmla="*/ 98648 w 104897"/>
                  <a:gd name="connsiteY5" fmla="*/ 23148 h 71204"/>
                  <a:gd name="connsiteX6" fmla="*/ 18594 w 104897"/>
                  <a:gd name="connsiteY6" fmla="*/ 69407 h 71204"/>
                  <a:gd name="connsiteX7" fmla="*/ 12481 w 104897"/>
                  <a:gd name="connsiteY7" fmla="*/ 71205 h 71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4897" h="71204">
                    <a:moveTo>
                      <a:pt x="12481" y="71205"/>
                    </a:moveTo>
                    <a:cubicBezTo>
                      <a:pt x="8167" y="71205"/>
                      <a:pt x="3973" y="69047"/>
                      <a:pt x="1696" y="64973"/>
                    </a:cubicBezTo>
                    <a:cubicBezTo>
                      <a:pt x="-1780" y="58980"/>
                      <a:pt x="258" y="51430"/>
                      <a:pt x="6250" y="47955"/>
                    </a:cubicBezTo>
                    <a:lnTo>
                      <a:pt x="86304" y="1696"/>
                    </a:lnTo>
                    <a:cubicBezTo>
                      <a:pt x="92177" y="-1780"/>
                      <a:pt x="99847" y="258"/>
                      <a:pt x="103202" y="6250"/>
                    </a:cubicBezTo>
                    <a:cubicBezTo>
                      <a:pt x="106678" y="12242"/>
                      <a:pt x="104640" y="19792"/>
                      <a:pt x="98648" y="23148"/>
                    </a:cubicBezTo>
                    <a:lnTo>
                      <a:pt x="18594" y="69407"/>
                    </a:lnTo>
                    <a:cubicBezTo>
                      <a:pt x="16796" y="70725"/>
                      <a:pt x="14639" y="71205"/>
                      <a:pt x="12481" y="71205"/>
                    </a:cubicBezTo>
                    <a:close/>
                  </a:path>
                </a:pathLst>
              </a:custGeom>
              <a:solidFill>
                <a:srgbClr val="FFA929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21" name="Freeform: Shape 4520">
                <a:extLst>
                  <a:ext uri="{FF2B5EF4-FFF2-40B4-BE49-F238E27FC236}">
                    <a16:creationId xmlns:a16="http://schemas.microsoft.com/office/drawing/2014/main" id="{31E23F2B-539C-8E30-ACA7-BC0B2DC58156}"/>
                  </a:ext>
                </a:extLst>
              </p:cNvPr>
              <p:cNvSpPr/>
              <p:nvPr/>
            </p:nvSpPr>
            <p:spPr>
              <a:xfrm>
                <a:off x="4171543" y="5298570"/>
                <a:ext cx="71168" cy="104999"/>
              </a:xfrm>
              <a:custGeom>
                <a:avLst/>
                <a:gdLst>
                  <a:gd name="connsiteX0" fmla="*/ 12428 w 71168"/>
                  <a:gd name="connsiteY0" fmla="*/ 105000 h 104999"/>
                  <a:gd name="connsiteX1" fmla="*/ 6196 w 71168"/>
                  <a:gd name="connsiteY1" fmla="*/ 103322 h 104999"/>
                  <a:gd name="connsiteX2" fmla="*/ 1642 w 71168"/>
                  <a:gd name="connsiteY2" fmla="*/ 86305 h 104999"/>
                  <a:gd name="connsiteX3" fmla="*/ 47902 w 71168"/>
                  <a:gd name="connsiteY3" fmla="*/ 6249 h 104999"/>
                  <a:gd name="connsiteX4" fmla="*/ 64919 w 71168"/>
                  <a:gd name="connsiteY4" fmla="*/ 1696 h 104999"/>
                  <a:gd name="connsiteX5" fmla="*/ 69473 w 71168"/>
                  <a:gd name="connsiteY5" fmla="*/ 18713 h 104999"/>
                  <a:gd name="connsiteX6" fmla="*/ 23214 w 71168"/>
                  <a:gd name="connsiteY6" fmla="*/ 98768 h 104999"/>
                  <a:gd name="connsiteX7" fmla="*/ 12428 w 71168"/>
                  <a:gd name="connsiteY7" fmla="*/ 105000 h 104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168" h="104999">
                    <a:moveTo>
                      <a:pt x="12428" y="105000"/>
                    </a:moveTo>
                    <a:cubicBezTo>
                      <a:pt x="10271" y="105000"/>
                      <a:pt x="8114" y="104521"/>
                      <a:pt x="6196" y="103322"/>
                    </a:cubicBezTo>
                    <a:cubicBezTo>
                      <a:pt x="204" y="99847"/>
                      <a:pt x="-1713" y="92297"/>
                      <a:pt x="1642" y="86305"/>
                    </a:cubicBezTo>
                    <a:lnTo>
                      <a:pt x="47902" y="6249"/>
                    </a:lnTo>
                    <a:cubicBezTo>
                      <a:pt x="51377" y="257"/>
                      <a:pt x="58927" y="-1780"/>
                      <a:pt x="64919" y="1696"/>
                    </a:cubicBezTo>
                    <a:cubicBezTo>
                      <a:pt x="70911" y="5171"/>
                      <a:pt x="72949" y="12721"/>
                      <a:pt x="69473" y="18713"/>
                    </a:cubicBezTo>
                    <a:lnTo>
                      <a:pt x="23214" y="98768"/>
                    </a:lnTo>
                    <a:cubicBezTo>
                      <a:pt x="20817" y="102723"/>
                      <a:pt x="16623" y="105000"/>
                      <a:pt x="12428" y="105000"/>
                    </a:cubicBezTo>
                    <a:close/>
                  </a:path>
                </a:pathLst>
              </a:custGeom>
              <a:solidFill>
                <a:srgbClr val="FFA929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22" name="Freeform: Shape 4521">
                <a:extLst>
                  <a:ext uri="{FF2B5EF4-FFF2-40B4-BE49-F238E27FC236}">
                    <a16:creationId xmlns:a16="http://schemas.microsoft.com/office/drawing/2014/main" id="{7047181A-81C0-EBFF-FF61-C40B9FAB1FBF}"/>
                  </a:ext>
                </a:extLst>
              </p:cNvPr>
              <p:cNvSpPr/>
              <p:nvPr/>
            </p:nvSpPr>
            <p:spPr>
              <a:xfrm>
                <a:off x="4096486" y="5266110"/>
                <a:ext cx="24927" cy="117325"/>
              </a:xfrm>
              <a:custGeom>
                <a:avLst/>
                <a:gdLst>
                  <a:gd name="connsiteX0" fmla="*/ 12464 w 24927"/>
                  <a:gd name="connsiteY0" fmla="*/ 117326 h 117325"/>
                  <a:gd name="connsiteX1" fmla="*/ 0 w 24927"/>
                  <a:gd name="connsiteY1" fmla="*/ 104862 h 117325"/>
                  <a:gd name="connsiteX2" fmla="*/ 0 w 24927"/>
                  <a:gd name="connsiteY2" fmla="*/ 12464 h 117325"/>
                  <a:gd name="connsiteX3" fmla="*/ 12464 w 24927"/>
                  <a:gd name="connsiteY3" fmla="*/ 0 h 117325"/>
                  <a:gd name="connsiteX4" fmla="*/ 24927 w 24927"/>
                  <a:gd name="connsiteY4" fmla="*/ 12464 h 117325"/>
                  <a:gd name="connsiteX5" fmla="*/ 24927 w 24927"/>
                  <a:gd name="connsiteY5" fmla="*/ 104862 h 117325"/>
                  <a:gd name="connsiteX6" fmla="*/ 12464 w 24927"/>
                  <a:gd name="connsiteY6" fmla="*/ 117326 h 117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927" h="117325">
                    <a:moveTo>
                      <a:pt x="12464" y="117326"/>
                    </a:moveTo>
                    <a:cubicBezTo>
                      <a:pt x="5633" y="117326"/>
                      <a:pt x="0" y="111813"/>
                      <a:pt x="0" y="104862"/>
                    </a:cubicBezTo>
                    <a:lnTo>
                      <a:pt x="0" y="12464"/>
                    </a:lnTo>
                    <a:cubicBezTo>
                      <a:pt x="0" y="5633"/>
                      <a:pt x="5513" y="0"/>
                      <a:pt x="12464" y="0"/>
                    </a:cubicBezTo>
                    <a:cubicBezTo>
                      <a:pt x="19414" y="0"/>
                      <a:pt x="24927" y="5513"/>
                      <a:pt x="24927" y="12464"/>
                    </a:cubicBezTo>
                    <a:lnTo>
                      <a:pt x="24927" y="104862"/>
                    </a:lnTo>
                    <a:cubicBezTo>
                      <a:pt x="24927" y="111813"/>
                      <a:pt x="19414" y="117326"/>
                      <a:pt x="12464" y="117326"/>
                    </a:cubicBezTo>
                    <a:close/>
                  </a:path>
                </a:pathLst>
              </a:custGeom>
              <a:solidFill>
                <a:srgbClr val="FFA929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23" name="Freeform: Shape 4522">
                <a:extLst>
                  <a:ext uri="{FF2B5EF4-FFF2-40B4-BE49-F238E27FC236}">
                    <a16:creationId xmlns:a16="http://schemas.microsoft.com/office/drawing/2014/main" id="{0E625CBF-A5FF-2279-3C83-B247D2B5EE91}"/>
                  </a:ext>
                </a:extLst>
              </p:cNvPr>
              <p:cNvSpPr/>
              <p:nvPr/>
            </p:nvSpPr>
            <p:spPr>
              <a:xfrm>
                <a:off x="3975307" y="5298570"/>
                <a:ext cx="71222" cy="104999"/>
              </a:xfrm>
              <a:custGeom>
                <a:avLst/>
                <a:gdLst>
                  <a:gd name="connsiteX0" fmla="*/ 58741 w 71222"/>
                  <a:gd name="connsiteY0" fmla="*/ 105000 h 104999"/>
                  <a:gd name="connsiteX1" fmla="*/ 47955 w 71222"/>
                  <a:gd name="connsiteY1" fmla="*/ 98768 h 104999"/>
                  <a:gd name="connsiteX2" fmla="*/ 1696 w 71222"/>
                  <a:gd name="connsiteY2" fmla="*/ 18713 h 104999"/>
                  <a:gd name="connsiteX3" fmla="*/ 6250 w 71222"/>
                  <a:gd name="connsiteY3" fmla="*/ 1696 h 104999"/>
                  <a:gd name="connsiteX4" fmla="*/ 23267 w 71222"/>
                  <a:gd name="connsiteY4" fmla="*/ 6249 h 104999"/>
                  <a:gd name="connsiteX5" fmla="*/ 69527 w 71222"/>
                  <a:gd name="connsiteY5" fmla="*/ 86305 h 104999"/>
                  <a:gd name="connsiteX6" fmla="*/ 64973 w 71222"/>
                  <a:gd name="connsiteY6" fmla="*/ 103322 h 104999"/>
                  <a:gd name="connsiteX7" fmla="*/ 58741 w 71222"/>
                  <a:gd name="connsiteY7" fmla="*/ 105000 h 104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22" h="104999">
                    <a:moveTo>
                      <a:pt x="58741" y="105000"/>
                    </a:moveTo>
                    <a:cubicBezTo>
                      <a:pt x="54426" y="105000"/>
                      <a:pt x="50232" y="102843"/>
                      <a:pt x="47955" y="98768"/>
                    </a:cubicBezTo>
                    <a:lnTo>
                      <a:pt x="1696" y="18713"/>
                    </a:lnTo>
                    <a:cubicBezTo>
                      <a:pt x="-1780" y="12721"/>
                      <a:pt x="258" y="5171"/>
                      <a:pt x="6250" y="1696"/>
                    </a:cubicBezTo>
                    <a:cubicBezTo>
                      <a:pt x="12242" y="-1780"/>
                      <a:pt x="19792" y="257"/>
                      <a:pt x="23267" y="6249"/>
                    </a:cubicBezTo>
                    <a:lnTo>
                      <a:pt x="69527" y="86305"/>
                    </a:lnTo>
                    <a:cubicBezTo>
                      <a:pt x="73002" y="92297"/>
                      <a:pt x="70965" y="99847"/>
                      <a:pt x="64973" y="103322"/>
                    </a:cubicBezTo>
                    <a:cubicBezTo>
                      <a:pt x="63055" y="104401"/>
                      <a:pt x="60898" y="105000"/>
                      <a:pt x="58741" y="105000"/>
                    </a:cubicBezTo>
                    <a:close/>
                  </a:path>
                </a:pathLst>
              </a:custGeom>
              <a:solidFill>
                <a:srgbClr val="FFA929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24" name="Freeform: Shape 4523">
                <a:extLst>
                  <a:ext uri="{FF2B5EF4-FFF2-40B4-BE49-F238E27FC236}">
                    <a16:creationId xmlns:a16="http://schemas.microsoft.com/office/drawing/2014/main" id="{B9081A61-8295-68AA-2679-956089843A4F}"/>
                  </a:ext>
                </a:extLst>
              </p:cNvPr>
              <p:cNvSpPr/>
              <p:nvPr/>
            </p:nvSpPr>
            <p:spPr>
              <a:xfrm>
                <a:off x="3886677" y="5387187"/>
                <a:ext cx="104911" cy="71151"/>
              </a:xfrm>
              <a:custGeom>
                <a:avLst/>
                <a:gdLst>
                  <a:gd name="connsiteX0" fmla="*/ 92483 w 104911"/>
                  <a:gd name="connsiteY0" fmla="*/ 71151 h 71151"/>
                  <a:gd name="connsiteX1" fmla="*/ 86251 w 104911"/>
                  <a:gd name="connsiteY1" fmla="*/ 69473 h 71151"/>
                  <a:gd name="connsiteX2" fmla="*/ 6196 w 104911"/>
                  <a:gd name="connsiteY2" fmla="*/ 23214 h 71151"/>
                  <a:gd name="connsiteX3" fmla="*/ 1642 w 104911"/>
                  <a:gd name="connsiteY3" fmla="*/ 6196 h 71151"/>
                  <a:gd name="connsiteX4" fmla="*/ 18660 w 104911"/>
                  <a:gd name="connsiteY4" fmla="*/ 1642 h 71151"/>
                  <a:gd name="connsiteX5" fmla="*/ 98715 w 104911"/>
                  <a:gd name="connsiteY5" fmla="*/ 47902 h 71151"/>
                  <a:gd name="connsiteX6" fmla="*/ 103269 w 104911"/>
                  <a:gd name="connsiteY6" fmla="*/ 64919 h 71151"/>
                  <a:gd name="connsiteX7" fmla="*/ 92483 w 104911"/>
                  <a:gd name="connsiteY7" fmla="*/ 71151 h 71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4911" h="71151">
                    <a:moveTo>
                      <a:pt x="92483" y="71151"/>
                    </a:moveTo>
                    <a:cubicBezTo>
                      <a:pt x="90326" y="71151"/>
                      <a:pt x="88169" y="70672"/>
                      <a:pt x="86251" y="69473"/>
                    </a:cubicBezTo>
                    <a:lnTo>
                      <a:pt x="6196" y="23214"/>
                    </a:lnTo>
                    <a:cubicBezTo>
                      <a:pt x="204" y="19739"/>
                      <a:pt x="-1713" y="12189"/>
                      <a:pt x="1642" y="6196"/>
                    </a:cubicBezTo>
                    <a:cubicBezTo>
                      <a:pt x="5118" y="204"/>
                      <a:pt x="12668" y="-1713"/>
                      <a:pt x="18660" y="1642"/>
                    </a:cubicBezTo>
                    <a:lnTo>
                      <a:pt x="98715" y="47902"/>
                    </a:lnTo>
                    <a:cubicBezTo>
                      <a:pt x="104707" y="51377"/>
                      <a:pt x="106624" y="58927"/>
                      <a:pt x="103269" y="64919"/>
                    </a:cubicBezTo>
                    <a:cubicBezTo>
                      <a:pt x="100992" y="68994"/>
                      <a:pt x="96798" y="71151"/>
                      <a:pt x="92483" y="71151"/>
                    </a:cubicBezTo>
                    <a:close/>
                  </a:path>
                </a:pathLst>
              </a:custGeom>
              <a:solidFill>
                <a:srgbClr val="FFA929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25" name="Freeform: Shape 4524">
                <a:extLst>
                  <a:ext uri="{FF2B5EF4-FFF2-40B4-BE49-F238E27FC236}">
                    <a16:creationId xmlns:a16="http://schemas.microsoft.com/office/drawing/2014/main" id="{A4F08EA6-C2BC-52A8-04EA-25C7EAE6AE9B}"/>
                  </a:ext>
                </a:extLst>
              </p:cNvPr>
              <p:cNvSpPr/>
              <p:nvPr/>
            </p:nvSpPr>
            <p:spPr>
              <a:xfrm>
                <a:off x="3854284" y="5508432"/>
                <a:ext cx="117325" cy="24927"/>
              </a:xfrm>
              <a:custGeom>
                <a:avLst/>
                <a:gdLst>
                  <a:gd name="connsiteX0" fmla="*/ 104862 w 117325"/>
                  <a:gd name="connsiteY0" fmla="*/ 24927 h 24927"/>
                  <a:gd name="connsiteX1" fmla="*/ 12464 w 117325"/>
                  <a:gd name="connsiteY1" fmla="*/ 24927 h 24927"/>
                  <a:gd name="connsiteX2" fmla="*/ 0 w 117325"/>
                  <a:gd name="connsiteY2" fmla="*/ 12464 h 24927"/>
                  <a:gd name="connsiteX3" fmla="*/ 12464 w 117325"/>
                  <a:gd name="connsiteY3" fmla="*/ 0 h 24927"/>
                  <a:gd name="connsiteX4" fmla="*/ 104862 w 117325"/>
                  <a:gd name="connsiteY4" fmla="*/ 0 h 24927"/>
                  <a:gd name="connsiteX5" fmla="*/ 117326 w 117325"/>
                  <a:gd name="connsiteY5" fmla="*/ 12464 h 24927"/>
                  <a:gd name="connsiteX6" fmla="*/ 104862 w 117325"/>
                  <a:gd name="connsiteY6" fmla="*/ 24927 h 24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7325" h="24927">
                    <a:moveTo>
                      <a:pt x="104862" y="24927"/>
                    </a:moveTo>
                    <a:lnTo>
                      <a:pt x="12464" y="24927"/>
                    </a:lnTo>
                    <a:cubicBezTo>
                      <a:pt x="5633" y="24927"/>
                      <a:pt x="0" y="19414"/>
                      <a:pt x="0" y="12464"/>
                    </a:cubicBezTo>
                    <a:cubicBezTo>
                      <a:pt x="0" y="5633"/>
                      <a:pt x="5513" y="0"/>
                      <a:pt x="12464" y="0"/>
                    </a:cubicBezTo>
                    <a:lnTo>
                      <a:pt x="104862" y="0"/>
                    </a:lnTo>
                    <a:cubicBezTo>
                      <a:pt x="111693" y="0"/>
                      <a:pt x="117326" y="5513"/>
                      <a:pt x="117326" y="12464"/>
                    </a:cubicBezTo>
                    <a:cubicBezTo>
                      <a:pt x="117326" y="19294"/>
                      <a:pt x="111693" y="24927"/>
                      <a:pt x="104862" y="24927"/>
                    </a:cubicBezTo>
                    <a:close/>
                  </a:path>
                </a:pathLst>
              </a:custGeom>
              <a:solidFill>
                <a:srgbClr val="FFA929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26" name="Freeform: Shape 4525">
                <a:extLst>
                  <a:ext uri="{FF2B5EF4-FFF2-40B4-BE49-F238E27FC236}">
                    <a16:creationId xmlns:a16="http://schemas.microsoft.com/office/drawing/2014/main" id="{49E072DF-C9F2-7AAA-CA84-CE6048B765CE}"/>
                  </a:ext>
                </a:extLst>
              </p:cNvPr>
              <p:cNvSpPr/>
              <p:nvPr/>
            </p:nvSpPr>
            <p:spPr>
              <a:xfrm>
                <a:off x="3886744" y="5583249"/>
                <a:ext cx="105017" cy="71150"/>
              </a:xfrm>
              <a:custGeom>
                <a:avLst/>
                <a:gdLst>
                  <a:gd name="connsiteX0" fmla="*/ 12481 w 105017"/>
                  <a:gd name="connsiteY0" fmla="*/ 71151 h 71150"/>
                  <a:gd name="connsiteX1" fmla="*/ 1696 w 105017"/>
                  <a:gd name="connsiteY1" fmla="*/ 64919 h 71150"/>
                  <a:gd name="connsiteX2" fmla="*/ 6250 w 105017"/>
                  <a:gd name="connsiteY2" fmla="*/ 47902 h 71150"/>
                  <a:gd name="connsiteX3" fmla="*/ 86304 w 105017"/>
                  <a:gd name="connsiteY3" fmla="*/ 1642 h 71150"/>
                  <a:gd name="connsiteX4" fmla="*/ 103322 w 105017"/>
                  <a:gd name="connsiteY4" fmla="*/ 6196 h 71150"/>
                  <a:gd name="connsiteX5" fmla="*/ 98768 w 105017"/>
                  <a:gd name="connsiteY5" fmla="*/ 23214 h 71150"/>
                  <a:gd name="connsiteX6" fmla="*/ 18713 w 105017"/>
                  <a:gd name="connsiteY6" fmla="*/ 69473 h 71150"/>
                  <a:gd name="connsiteX7" fmla="*/ 12481 w 105017"/>
                  <a:gd name="connsiteY7" fmla="*/ 71151 h 71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5017" h="71150">
                    <a:moveTo>
                      <a:pt x="12481" y="71151"/>
                    </a:moveTo>
                    <a:cubicBezTo>
                      <a:pt x="8167" y="71151"/>
                      <a:pt x="3973" y="68994"/>
                      <a:pt x="1696" y="64919"/>
                    </a:cubicBezTo>
                    <a:cubicBezTo>
                      <a:pt x="-1780" y="58927"/>
                      <a:pt x="257" y="51377"/>
                      <a:pt x="6250" y="47902"/>
                    </a:cubicBezTo>
                    <a:lnTo>
                      <a:pt x="86304" y="1642"/>
                    </a:lnTo>
                    <a:cubicBezTo>
                      <a:pt x="92296" y="-1713"/>
                      <a:pt x="99847" y="204"/>
                      <a:pt x="103322" y="6196"/>
                    </a:cubicBezTo>
                    <a:cubicBezTo>
                      <a:pt x="106798" y="12188"/>
                      <a:pt x="104760" y="19738"/>
                      <a:pt x="98768" y="23214"/>
                    </a:cubicBezTo>
                    <a:lnTo>
                      <a:pt x="18713" y="69473"/>
                    </a:lnTo>
                    <a:cubicBezTo>
                      <a:pt x="16676" y="70672"/>
                      <a:pt x="14519" y="71151"/>
                      <a:pt x="12481" y="71151"/>
                    </a:cubicBezTo>
                    <a:close/>
                  </a:path>
                </a:pathLst>
              </a:custGeom>
              <a:solidFill>
                <a:srgbClr val="FFA929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27" name="Freeform: Shape 4526">
                <a:extLst>
                  <a:ext uri="{FF2B5EF4-FFF2-40B4-BE49-F238E27FC236}">
                    <a16:creationId xmlns:a16="http://schemas.microsoft.com/office/drawing/2014/main" id="{E02EA5F5-168B-FAD5-2025-F2A8E4B93612}"/>
                  </a:ext>
                </a:extLst>
              </p:cNvPr>
              <p:cNvSpPr/>
              <p:nvPr/>
            </p:nvSpPr>
            <p:spPr>
              <a:xfrm>
                <a:off x="3975307" y="5638257"/>
                <a:ext cx="71222" cy="104946"/>
              </a:xfrm>
              <a:custGeom>
                <a:avLst/>
                <a:gdLst>
                  <a:gd name="connsiteX0" fmla="*/ 12481 w 71222"/>
                  <a:gd name="connsiteY0" fmla="*/ 104947 h 104946"/>
                  <a:gd name="connsiteX1" fmla="*/ 6250 w 71222"/>
                  <a:gd name="connsiteY1" fmla="*/ 103269 h 104946"/>
                  <a:gd name="connsiteX2" fmla="*/ 1696 w 71222"/>
                  <a:gd name="connsiteY2" fmla="*/ 86251 h 104946"/>
                  <a:gd name="connsiteX3" fmla="*/ 47955 w 71222"/>
                  <a:gd name="connsiteY3" fmla="*/ 6196 h 104946"/>
                  <a:gd name="connsiteX4" fmla="*/ 64973 w 71222"/>
                  <a:gd name="connsiteY4" fmla="*/ 1642 h 104946"/>
                  <a:gd name="connsiteX5" fmla="*/ 69527 w 71222"/>
                  <a:gd name="connsiteY5" fmla="*/ 18660 h 104946"/>
                  <a:gd name="connsiteX6" fmla="*/ 23267 w 71222"/>
                  <a:gd name="connsiteY6" fmla="*/ 98715 h 104946"/>
                  <a:gd name="connsiteX7" fmla="*/ 12481 w 71222"/>
                  <a:gd name="connsiteY7" fmla="*/ 104947 h 104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22" h="104946">
                    <a:moveTo>
                      <a:pt x="12481" y="104947"/>
                    </a:moveTo>
                    <a:cubicBezTo>
                      <a:pt x="10324" y="104947"/>
                      <a:pt x="8287" y="104467"/>
                      <a:pt x="6250" y="103269"/>
                    </a:cubicBezTo>
                    <a:cubicBezTo>
                      <a:pt x="258" y="99793"/>
                      <a:pt x="-1780" y="92243"/>
                      <a:pt x="1696" y="86251"/>
                    </a:cubicBezTo>
                    <a:lnTo>
                      <a:pt x="47955" y="6196"/>
                    </a:lnTo>
                    <a:cubicBezTo>
                      <a:pt x="51430" y="204"/>
                      <a:pt x="58980" y="-1713"/>
                      <a:pt x="64973" y="1642"/>
                    </a:cubicBezTo>
                    <a:cubicBezTo>
                      <a:pt x="70965" y="5118"/>
                      <a:pt x="73002" y="12668"/>
                      <a:pt x="69527" y="18660"/>
                    </a:cubicBezTo>
                    <a:lnTo>
                      <a:pt x="23267" y="98715"/>
                    </a:lnTo>
                    <a:cubicBezTo>
                      <a:pt x="20990" y="102670"/>
                      <a:pt x="16796" y="104947"/>
                      <a:pt x="12481" y="104947"/>
                    </a:cubicBezTo>
                    <a:close/>
                  </a:path>
                </a:pathLst>
              </a:custGeom>
              <a:solidFill>
                <a:srgbClr val="FFA929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28" name="Freeform: Shape 4527">
                <a:extLst>
                  <a:ext uri="{FF2B5EF4-FFF2-40B4-BE49-F238E27FC236}">
                    <a16:creationId xmlns:a16="http://schemas.microsoft.com/office/drawing/2014/main" id="{0A164394-87D3-5B2F-0ECB-5CBC500E9935}"/>
                  </a:ext>
                </a:extLst>
              </p:cNvPr>
              <p:cNvSpPr/>
              <p:nvPr/>
            </p:nvSpPr>
            <p:spPr>
              <a:xfrm>
                <a:off x="4048579" y="5437006"/>
                <a:ext cx="144500" cy="144410"/>
              </a:xfrm>
              <a:custGeom>
                <a:avLst/>
                <a:gdLst>
                  <a:gd name="connsiteX0" fmla="*/ 116816 w 144500"/>
                  <a:gd name="connsiteY0" fmla="*/ 144410 h 144410"/>
                  <a:gd name="connsiteX1" fmla="*/ 113940 w 144500"/>
                  <a:gd name="connsiteY1" fmla="*/ 143212 h 144410"/>
                  <a:gd name="connsiteX2" fmla="*/ 113940 w 144500"/>
                  <a:gd name="connsiteY2" fmla="*/ 137339 h 144410"/>
                  <a:gd name="connsiteX3" fmla="*/ 136111 w 144500"/>
                  <a:gd name="connsiteY3" fmla="*/ 83890 h 144410"/>
                  <a:gd name="connsiteX4" fmla="*/ 113940 w 144500"/>
                  <a:gd name="connsiteY4" fmla="*/ 30440 h 144410"/>
                  <a:gd name="connsiteX5" fmla="*/ 60490 w 144500"/>
                  <a:gd name="connsiteY5" fmla="*/ 8269 h 144410"/>
                  <a:gd name="connsiteX6" fmla="*/ 60490 w 144500"/>
                  <a:gd name="connsiteY6" fmla="*/ 8269 h 144410"/>
                  <a:gd name="connsiteX7" fmla="*/ 7041 w 144500"/>
                  <a:gd name="connsiteY7" fmla="*/ 30440 h 144410"/>
                  <a:gd name="connsiteX8" fmla="*/ 1169 w 144500"/>
                  <a:gd name="connsiteY8" fmla="*/ 30440 h 144410"/>
                  <a:gd name="connsiteX9" fmla="*/ 1169 w 144500"/>
                  <a:gd name="connsiteY9" fmla="*/ 24568 h 144410"/>
                  <a:gd name="connsiteX10" fmla="*/ 60610 w 144500"/>
                  <a:gd name="connsiteY10" fmla="*/ 0 h 144410"/>
                  <a:gd name="connsiteX11" fmla="*/ 60610 w 144500"/>
                  <a:gd name="connsiteY11" fmla="*/ 0 h 144410"/>
                  <a:gd name="connsiteX12" fmla="*/ 119933 w 144500"/>
                  <a:gd name="connsiteY12" fmla="*/ 24568 h 144410"/>
                  <a:gd name="connsiteX13" fmla="*/ 144500 w 144500"/>
                  <a:gd name="connsiteY13" fmla="*/ 83890 h 144410"/>
                  <a:gd name="connsiteX14" fmla="*/ 119933 w 144500"/>
                  <a:gd name="connsiteY14" fmla="*/ 143212 h 144410"/>
                  <a:gd name="connsiteX15" fmla="*/ 116816 w 144500"/>
                  <a:gd name="connsiteY15" fmla="*/ 144410 h 144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4500" h="144410">
                    <a:moveTo>
                      <a:pt x="116816" y="144410"/>
                    </a:moveTo>
                    <a:cubicBezTo>
                      <a:pt x="115738" y="144410"/>
                      <a:pt x="114659" y="144051"/>
                      <a:pt x="113940" y="143212"/>
                    </a:cubicBezTo>
                    <a:cubicBezTo>
                      <a:pt x="112382" y="141654"/>
                      <a:pt x="112382" y="139017"/>
                      <a:pt x="113940" y="137339"/>
                    </a:cubicBezTo>
                    <a:cubicBezTo>
                      <a:pt x="128201" y="123078"/>
                      <a:pt x="136111" y="104023"/>
                      <a:pt x="136111" y="83890"/>
                    </a:cubicBezTo>
                    <a:cubicBezTo>
                      <a:pt x="136111" y="63636"/>
                      <a:pt x="128201" y="44701"/>
                      <a:pt x="113940" y="30440"/>
                    </a:cubicBezTo>
                    <a:cubicBezTo>
                      <a:pt x="99679" y="16178"/>
                      <a:pt x="80624" y="8269"/>
                      <a:pt x="60490" y="8269"/>
                    </a:cubicBezTo>
                    <a:lnTo>
                      <a:pt x="60490" y="8269"/>
                    </a:lnTo>
                    <a:cubicBezTo>
                      <a:pt x="40237" y="8269"/>
                      <a:pt x="21302" y="16178"/>
                      <a:pt x="7041" y="30440"/>
                    </a:cubicBezTo>
                    <a:cubicBezTo>
                      <a:pt x="5363" y="31998"/>
                      <a:pt x="2726" y="31998"/>
                      <a:pt x="1169" y="30440"/>
                    </a:cubicBezTo>
                    <a:cubicBezTo>
                      <a:pt x="-390" y="28762"/>
                      <a:pt x="-390" y="26245"/>
                      <a:pt x="1169" y="24568"/>
                    </a:cubicBezTo>
                    <a:cubicBezTo>
                      <a:pt x="16987" y="8748"/>
                      <a:pt x="38080" y="0"/>
                      <a:pt x="60610" y="0"/>
                    </a:cubicBezTo>
                    <a:lnTo>
                      <a:pt x="60610" y="0"/>
                    </a:lnTo>
                    <a:cubicBezTo>
                      <a:pt x="83021" y="0"/>
                      <a:pt x="104113" y="8748"/>
                      <a:pt x="119933" y="24568"/>
                    </a:cubicBezTo>
                    <a:cubicBezTo>
                      <a:pt x="135751" y="40387"/>
                      <a:pt x="144500" y="61479"/>
                      <a:pt x="144500" y="83890"/>
                    </a:cubicBezTo>
                    <a:cubicBezTo>
                      <a:pt x="144500" y="106300"/>
                      <a:pt x="135751" y="127392"/>
                      <a:pt x="119933" y="143212"/>
                    </a:cubicBezTo>
                    <a:cubicBezTo>
                      <a:pt x="118974" y="144051"/>
                      <a:pt x="117895" y="144410"/>
                      <a:pt x="116816" y="144410"/>
                    </a:cubicBezTo>
                    <a:close/>
                  </a:path>
                </a:pathLst>
              </a:custGeom>
              <a:solidFill>
                <a:srgbClr val="FFA929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529" name="Graphic 2">
              <a:extLst>
                <a:ext uri="{FF2B5EF4-FFF2-40B4-BE49-F238E27FC236}">
                  <a16:creationId xmlns:a16="http://schemas.microsoft.com/office/drawing/2014/main" id="{5AAA5110-5A96-9416-C968-37A89CF3B1C0}"/>
                </a:ext>
              </a:extLst>
            </p:cNvPr>
            <p:cNvGrpSpPr/>
            <p:nvPr/>
          </p:nvGrpSpPr>
          <p:grpSpPr>
            <a:xfrm>
              <a:off x="3433277" y="5383796"/>
              <a:ext cx="881202" cy="788563"/>
              <a:chOff x="3433277" y="5383796"/>
              <a:chExt cx="881202" cy="788563"/>
            </a:xfrm>
          </p:grpSpPr>
          <p:grpSp>
            <p:nvGrpSpPr>
              <p:cNvPr id="4530" name="Graphic 2">
                <a:extLst>
                  <a:ext uri="{FF2B5EF4-FFF2-40B4-BE49-F238E27FC236}">
                    <a16:creationId xmlns:a16="http://schemas.microsoft.com/office/drawing/2014/main" id="{2AE6E4A1-6FE4-157F-4592-CE042F33B214}"/>
                  </a:ext>
                </a:extLst>
              </p:cNvPr>
              <p:cNvGrpSpPr/>
              <p:nvPr/>
            </p:nvGrpSpPr>
            <p:grpSpPr>
              <a:xfrm>
                <a:off x="3433277" y="5383796"/>
                <a:ext cx="881202" cy="780294"/>
                <a:chOff x="3433277" y="5383796"/>
                <a:chExt cx="881202" cy="780294"/>
              </a:xfrm>
            </p:grpSpPr>
            <p:sp>
              <p:nvSpPr>
                <p:cNvPr id="4531" name="Freeform: Shape 4530">
                  <a:extLst>
                    <a:ext uri="{FF2B5EF4-FFF2-40B4-BE49-F238E27FC236}">
                      <a16:creationId xmlns:a16="http://schemas.microsoft.com/office/drawing/2014/main" id="{D1DF3413-447D-D58E-2C9E-737E8D76014A}"/>
                    </a:ext>
                  </a:extLst>
                </p:cNvPr>
                <p:cNvSpPr/>
                <p:nvPr/>
              </p:nvSpPr>
              <p:spPr>
                <a:xfrm>
                  <a:off x="3588833" y="5604546"/>
                  <a:ext cx="523951" cy="559544"/>
                </a:xfrm>
                <a:custGeom>
                  <a:avLst/>
                  <a:gdLst>
                    <a:gd name="connsiteX0" fmla="*/ 261976 w 523951"/>
                    <a:gd name="connsiteY0" fmla="*/ 2996 h 559544"/>
                    <a:gd name="connsiteX1" fmla="*/ 0 w 523951"/>
                    <a:gd name="connsiteY1" fmla="*/ 0 h 559544"/>
                    <a:gd name="connsiteX2" fmla="*/ 0 w 523951"/>
                    <a:gd name="connsiteY2" fmla="*/ 559545 h 559544"/>
                    <a:gd name="connsiteX3" fmla="*/ 523951 w 523951"/>
                    <a:gd name="connsiteY3" fmla="*/ 559545 h 559544"/>
                    <a:gd name="connsiteX4" fmla="*/ 523951 w 523951"/>
                    <a:gd name="connsiteY4" fmla="*/ 0 h 559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3951" h="559544">
                      <a:moveTo>
                        <a:pt x="261976" y="2996"/>
                      </a:moveTo>
                      <a:lnTo>
                        <a:pt x="0" y="0"/>
                      </a:lnTo>
                      <a:lnTo>
                        <a:pt x="0" y="559545"/>
                      </a:lnTo>
                      <a:lnTo>
                        <a:pt x="523951" y="559545"/>
                      </a:lnTo>
                      <a:lnTo>
                        <a:pt x="523951" y="0"/>
                      </a:lnTo>
                      <a:close/>
                    </a:path>
                  </a:pathLst>
                </a:custGeom>
                <a:solidFill>
                  <a:srgbClr val="A87638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4532" name="Graphic 2">
                  <a:extLst>
                    <a:ext uri="{FF2B5EF4-FFF2-40B4-BE49-F238E27FC236}">
                      <a16:creationId xmlns:a16="http://schemas.microsoft.com/office/drawing/2014/main" id="{A0549507-7F4E-41EE-B246-7A460507D5E4}"/>
                    </a:ext>
                  </a:extLst>
                </p:cNvPr>
                <p:cNvGrpSpPr/>
                <p:nvPr/>
              </p:nvGrpSpPr>
              <p:grpSpPr>
                <a:xfrm>
                  <a:off x="3567261" y="6067377"/>
                  <a:ext cx="158072" cy="89762"/>
                  <a:chOff x="3567261" y="6067377"/>
                  <a:chExt cx="158072" cy="89762"/>
                </a:xfrm>
                <a:solidFill>
                  <a:srgbClr val="A87638"/>
                </a:solidFill>
              </p:grpSpPr>
              <p:sp>
                <p:nvSpPr>
                  <p:cNvPr id="4533" name="Freeform: Shape 4532">
                    <a:extLst>
                      <a:ext uri="{FF2B5EF4-FFF2-40B4-BE49-F238E27FC236}">
                        <a16:creationId xmlns:a16="http://schemas.microsoft.com/office/drawing/2014/main" id="{F043C4FB-61BE-1C2C-7C42-34CF0576F179}"/>
                      </a:ext>
                    </a:extLst>
                  </p:cNvPr>
                  <p:cNvSpPr/>
                  <p:nvPr/>
                </p:nvSpPr>
                <p:spPr>
                  <a:xfrm>
                    <a:off x="3574452" y="6074328"/>
                    <a:ext cx="143691" cy="75980"/>
                  </a:xfrm>
                  <a:custGeom>
                    <a:avLst/>
                    <a:gdLst>
                      <a:gd name="connsiteX0" fmla="*/ 0 w 143691"/>
                      <a:gd name="connsiteY0" fmla="*/ 0 h 75980"/>
                      <a:gd name="connsiteX1" fmla="*/ 143691 w 143691"/>
                      <a:gd name="connsiteY1" fmla="*/ 0 h 75980"/>
                      <a:gd name="connsiteX2" fmla="*/ 143691 w 143691"/>
                      <a:gd name="connsiteY2" fmla="*/ 75980 h 75980"/>
                      <a:gd name="connsiteX3" fmla="*/ 0 w 143691"/>
                      <a:gd name="connsiteY3" fmla="*/ 75980 h 75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3691" h="75980">
                        <a:moveTo>
                          <a:pt x="0" y="0"/>
                        </a:moveTo>
                        <a:lnTo>
                          <a:pt x="143691" y="0"/>
                        </a:lnTo>
                        <a:lnTo>
                          <a:pt x="143691" y="75980"/>
                        </a:lnTo>
                        <a:lnTo>
                          <a:pt x="0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34" name="Freeform: Shape 4533">
                    <a:extLst>
                      <a:ext uri="{FF2B5EF4-FFF2-40B4-BE49-F238E27FC236}">
                        <a16:creationId xmlns:a16="http://schemas.microsoft.com/office/drawing/2014/main" id="{CD69C003-B221-A50B-4E06-10CCD8EDF7F1}"/>
                      </a:ext>
                    </a:extLst>
                  </p:cNvPr>
                  <p:cNvSpPr/>
                  <p:nvPr/>
                </p:nvSpPr>
                <p:spPr>
                  <a:xfrm>
                    <a:off x="3567261" y="6067377"/>
                    <a:ext cx="158072" cy="89762"/>
                  </a:xfrm>
                  <a:custGeom>
                    <a:avLst/>
                    <a:gdLst>
                      <a:gd name="connsiteX0" fmla="*/ 158072 w 158072"/>
                      <a:gd name="connsiteY0" fmla="*/ 89762 h 89762"/>
                      <a:gd name="connsiteX1" fmla="*/ 0 w 158072"/>
                      <a:gd name="connsiteY1" fmla="*/ 89762 h 89762"/>
                      <a:gd name="connsiteX2" fmla="*/ 0 w 158072"/>
                      <a:gd name="connsiteY2" fmla="*/ 0 h 89762"/>
                      <a:gd name="connsiteX3" fmla="*/ 158072 w 158072"/>
                      <a:gd name="connsiteY3" fmla="*/ 0 h 89762"/>
                      <a:gd name="connsiteX4" fmla="*/ 158072 w 158072"/>
                      <a:gd name="connsiteY4" fmla="*/ 89762 h 89762"/>
                      <a:gd name="connsiteX5" fmla="*/ 14381 w 158072"/>
                      <a:gd name="connsiteY5" fmla="*/ 75980 h 89762"/>
                      <a:gd name="connsiteX6" fmla="*/ 143691 w 158072"/>
                      <a:gd name="connsiteY6" fmla="*/ 75980 h 89762"/>
                      <a:gd name="connsiteX7" fmla="*/ 143691 w 158072"/>
                      <a:gd name="connsiteY7" fmla="*/ 13902 h 89762"/>
                      <a:gd name="connsiteX8" fmla="*/ 14381 w 158072"/>
                      <a:gd name="connsiteY8" fmla="*/ 13902 h 89762"/>
                      <a:gd name="connsiteX9" fmla="*/ 14381 w 158072"/>
                      <a:gd name="connsiteY9" fmla="*/ 75980 h 89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8072" h="89762">
                        <a:moveTo>
                          <a:pt x="158072" y="89762"/>
                        </a:moveTo>
                        <a:lnTo>
                          <a:pt x="0" y="89762"/>
                        </a:lnTo>
                        <a:lnTo>
                          <a:pt x="0" y="0"/>
                        </a:lnTo>
                        <a:lnTo>
                          <a:pt x="158072" y="0"/>
                        </a:lnTo>
                        <a:lnTo>
                          <a:pt x="158072" y="89762"/>
                        </a:lnTo>
                        <a:close/>
                        <a:moveTo>
                          <a:pt x="14381" y="75980"/>
                        </a:moveTo>
                        <a:lnTo>
                          <a:pt x="143691" y="75980"/>
                        </a:lnTo>
                        <a:lnTo>
                          <a:pt x="143691" y="13902"/>
                        </a:lnTo>
                        <a:lnTo>
                          <a:pt x="14381" y="13902"/>
                        </a:lnTo>
                        <a:lnTo>
                          <a:pt x="14381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535" name="Graphic 2">
                  <a:extLst>
                    <a:ext uri="{FF2B5EF4-FFF2-40B4-BE49-F238E27FC236}">
                      <a16:creationId xmlns:a16="http://schemas.microsoft.com/office/drawing/2014/main" id="{9E1E6E99-23B2-A254-8503-C795F4FBD50B}"/>
                    </a:ext>
                  </a:extLst>
                </p:cNvPr>
                <p:cNvGrpSpPr/>
                <p:nvPr/>
              </p:nvGrpSpPr>
              <p:grpSpPr>
                <a:xfrm>
                  <a:off x="3710953" y="6067377"/>
                  <a:ext cx="158072" cy="89762"/>
                  <a:chOff x="3710953" y="6067377"/>
                  <a:chExt cx="158072" cy="89762"/>
                </a:xfrm>
                <a:solidFill>
                  <a:srgbClr val="A87638"/>
                </a:solidFill>
              </p:grpSpPr>
              <p:sp>
                <p:nvSpPr>
                  <p:cNvPr id="4536" name="Freeform: Shape 4535">
                    <a:extLst>
                      <a:ext uri="{FF2B5EF4-FFF2-40B4-BE49-F238E27FC236}">
                        <a16:creationId xmlns:a16="http://schemas.microsoft.com/office/drawing/2014/main" id="{C265486A-D1A0-CB27-2759-D608C84DF0BE}"/>
                      </a:ext>
                    </a:extLst>
                  </p:cNvPr>
                  <p:cNvSpPr/>
                  <p:nvPr/>
                </p:nvSpPr>
                <p:spPr>
                  <a:xfrm>
                    <a:off x="3718143" y="6074328"/>
                    <a:ext cx="143691" cy="75980"/>
                  </a:xfrm>
                  <a:custGeom>
                    <a:avLst/>
                    <a:gdLst>
                      <a:gd name="connsiteX0" fmla="*/ 0 w 143691"/>
                      <a:gd name="connsiteY0" fmla="*/ 0 h 75980"/>
                      <a:gd name="connsiteX1" fmla="*/ 143691 w 143691"/>
                      <a:gd name="connsiteY1" fmla="*/ 0 h 75980"/>
                      <a:gd name="connsiteX2" fmla="*/ 143691 w 143691"/>
                      <a:gd name="connsiteY2" fmla="*/ 75980 h 75980"/>
                      <a:gd name="connsiteX3" fmla="*/ 0 w 143691"/>
                      <a:gd name="connsiteY3" fmla="*/ 75980 h 75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3691" h="75980">
                        <a:moveTo>
                          <a:pt x="0" y="0"/>
                        </a:moveTo>
                        <a:lnTo>
                          <a:pt x="143691" y="0"/>
                        </a:lnTo>
                        <a:lnTo>
                          <a:pt x="143691" y="75980"/>
                        </a:lnTo>
                        <a:lnTo>
                          <a:pt x="0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37" name="Freeform: Shape 4536">
                    <a:extLst>
                      <a:ext uri="{FF2B5EF4-FFF2-40B4-BE49-F238E27FC236}">
                        <a16:creationId xmlns:a16="http://schemas.microsoft.com/office/drawing/2014/main" id="{8AB2A730-6E97-B337-CBC8-C42D01861929}"/>
                      </a:ext>
                    </a:extLst>
                  </p:cNvPr>
                  <p:cNvSpPr/>
                  <p:nvPr/>
                </p:nvSpPr>
                <p:spPr>
                  <a:xfrm>
                    <a:off x="3710953" y="6067377"/>
                    <a:ext cx="158072" cy="89762"/>
                  </a:xfrm>
                  <a:custGeom>
                    <a:avLst/>
                    <a:gdLst>
                      <a:gd name="connsiteX0" fmla="*/ 158072 w 158072"/>
                      <a:gd name="connsiteY0" fmla="*/ 89762 h 89762"/>
                      <a:gd name="connsiteX1" fmla="*/ 0 w 158072"/>
                      <a:gd name="connsiteY1" fmla="*/ 89762 h 89762"/>
                      <a:gd name="connsiteX2" fmla="*/ 0 w 158072"/>
                      <a:gd name="connsiteY2" fmla="*/ 0 h 89762"/>
                      <a:gd name="connsiteX3" fmla="*/ 158072 w 158072"/>
                      <a:gd name="connsiteY3" fmla="*/ 0 h 89762"/>
                      <a:gd name="connsiteX4" fmla="*/ 158072 w 158072"/>
                      <a:gd name="connsiteY4" fmla="*/ 89762 h 89762"/>
                      <a:gd name="connsiteX5" fmla="*/ 14381 w 158072"/>
                      <a:gd name="connsiteY5" fmla="*/ 75980 h 89762"/>
                      <a:gd name="connsiteX6" fmla="*/ 143691 w 158072"/>
                      <a:gd name="connsiteY6" fmla="*/ 75980 h 89762"/>
                      <a:gd name="connsiteX7" fmla="*/ 143691 w 158072"/>
                      <a:gd name="connsiteY7" fmla="*/ 13902 h 89762"/>
                      <a:gd name="connsiteX8" fmla="*/ 14381 w 158072"/>
                      <a:gd name="connsiteY8" fmla="*/ 13902 h 89762"/>
                      <a:gd name="connsiteX9" fmla="*/ 14381 w 158072"/>
                      <a:gd name="connsiteY9" fmla="*/ 75980 h 89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8072" h="89762">
                        <a:moveTo>
                          <a:pt x="158072" y="89762"/>
                        </a:moveTo>
                        <a:lnTo>
                          <a:pt x="0" y="89762"/>
                        </a:lnTo>
                        <a:lnTo>
                          <a:pt x="0" y="0"/>
                        </a:lnTo>
                        <a:lnTo>
                          <a:pt x="158072" y="0"/>
                        </a:lnTo>
                        <a:lnTo>
                          <a:pt x="158072" y="89762"/>
                        </a:lnTo>
                        <a:close/>
                        <a:moveTo>
                          <a:pt x="14381" y="75980"/>
                        </a:moveTo>
                        <a:lnTo>
                          <a:pt x="143691" y="75980"/>
                        </a:lnTo>
                        <a:lnTo>
                          <a:pt x="143691" y="13902"/>
                        </a:lnTo>
                        <a:lnTo>
                          <a:pt x="14381" y="13902"/>
                        </a:lnTo>
                        <a:lnTo>
                          <a:pt x="14381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538" name="Graphic 2">
                  <a:extLst>
                    <a:ext uri="{FF2B5EF4-FFF2-40B4-BE49-F238E27FC236}">
                      <a16:creationId xmlns:a16="http://schemas.microsoft.com/office/drawing/2014/main" id="{AF77781C-3908-2E82-8E44-1A2C407AE417}"/>
                    </a:ext>
                  </a:extLst>
                </p:cNvPr>
                <p:cNvGrpSpPr/>
                <p:nvPr/>
              </p:nvGrpSpPr>
              <p:grpSpPr>
                <a:xfrm>
                  <a:off x="3854644" y="6067377"/>
                  <a:ext cx="158072" cy="89762"/>
                  <a:chOff x="3854644" y="6067377"/>
                  <a:chExt cx="158072" cy="89762"/>
                </a:xfrm>
                <a:solidFill>
                  <a:srgbClr val="A87638"/>
                </a:solidFill>
              </p:grpSpPr>
              <p:sp>
                <p:nvSpPr>
                  <p:cNvPr id="4539" name="Freeform: Shape 4538">
                    <a:extLst>
                      <a:ext uri="{FF2B5EF4-FFF2-40B4-BE49-F238E27FC236}">
                        <a16:creationId xmlns:a16="http://schemas.microsoft.com/office/drawing/2014/main" id="{9B51F530-EFB4-C0D1-DD77-B8F6794307E1}"/>
                      </a:ext>
                    </a:extLst>
                  </p:cNvPr>
                  <p:cNvSpPr/>
                  <p:nvPr/>
                </p:nvSpPr>
                <p:spPr>
                  <a:xfrm>
                    <a:off x="3861834" y="6074328"/>
                    <a:ext cx="143691" cy="75980"/>
                  </a:xfrm>
                  <a:custGeom>
                    <a:avLst/>
                    <a:gdLst>
                      <a:gd name="connsiteX0" fmla="*/ 0 w 143691"/>
                      <a:gd name="connsiteY0" fmla="*/ 0 h 75980"/>
                      <a:gd name="connsiteX1" fmla="*/ 143691 w 143691"/>
                      <a:gd name="connsiteY1" fmla="*/ 0 h 75980"/>
                      <a:gd name="connsiteX2" fmla="*/ 143691 w 143691"/>
                      <a:gd name="connsiteY2" fmla="*/ 75980 h 75980"/>
                      <a:gd name="connsiteX3" fmla="*/ 0 w 143691"/>
                      <a:gd name="connsiteY3" fmla="*/ 75980 h 75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3691" h="75980">
                        <a:moveTo>
                          <a:pt x="0" y="0"/>
                        </a:moveTo>
                        <a:lnTo>
                          <a:pt x="143691" y="0"/>
                        </a:lnTo>
                        <a:lnTo>
                          <a:pt x="143691" y="75980"/>
                        </a:lnTo>
                        <a:lnTo>
                          <a:pt x="0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40" name="Freeform: Shape 4539">
                    <a:extLst>
                      <a:ext uri="{FF2B5EF4-FFF2-40B4-BE49-F238E27FC236}">
                        <a16:creationId xmlns:a16="http://schemas.microsoft.com/office/drawing/2014/main" id="{BD1A2244-C43F-79A8-31C1-23A80B962B52}"/>
                      </a:ext>
                    </a:extLst>
                  </p:cNvPr>
                  <p:cNvSpPr/>
                  <p:nvPr/>
                </p:nvSpPr>
                <p:spPr>
                  <a:xfrm>
                    <a:off x="3854644" y="6067377"/>
                    <a:ext cx="158072" cy="89762"/>
                  </a:xfrm>
                  <a:custGeom>
                    <a:avLst/>
                    <a:gdLst>
                      <a:gd name="connsiteX0" fmla="*/ 158073 w 158072"/>
                      <a:gd name="connsiteY0" fmla="*/ 89762 h 89762"/>
                      <a:gd name="connsiteX1" fmla="*/ 0 w 158072"/>
                      <a:gd name="connsiteY1" fmla="*/ 89762 h 89762"/>
                      <a:gd name="connsiteX2" fmla="*/ 0 w 158072"/>
                      <a:gd name="connsiteY2" fmla="*/ 0 h 89762"/>
                      <a:gd name="connsiteX3" fmla="*/ 158073 w 158072"/>
                      <a:gd name="connsiteY3" fmla="*/ 0 h 89762"/>
                      <a:gd name="connsiteX4" fmla="*/ 158073 w 158072"/>
                      <a:gd name="connsiteY4" fmla="*/ 89762 h 89762"/>
                      <a:gd name="connsiteX5" fmla="*/ 14381 w 158072"/>
                      <a:gd name="connsiteY5" fmla="*/ 75980 h 89762"/>
                      <a:gd name="connsiteX6" fmla="*/ 143691 w 158072"/>
                      <a:gd name="connsiteY6" fmla="*/ 75980 h 89762"/>
                      <a:gd name="connsiteX7" fmla="*/ 143691 w 158072"/>
                      <a:gd name="connsiteY7" fmla="*/ 13902 h 89762"/>
                      <a:gd name="connsiteX8" fmla="*/ 14381 w 158072"/>
                      <a:gd name="connsiteY8" fmla="*/ 13902 h 89762"/>
                      <a:gd name="connsiteX9" fmla="*/ 14381 w 158072"/>
                      <a:gd name="connsiteY9" fmla="*/ 75980 h 89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8072" h="89762">
                        <a:moveTo>
                          <a:pt x="158073" y="89762"/>
                        </a:moveTo>
                        <a:lnTo>
                          <a:pt x="0" y="89762"/>
                        </a:lnTo>
                        <a:lnTo>
                          <a:pt x="0" y="0"/>
                        </a:lnTo>
                        <a:lnTo>
                          <a:pt x="158073" y="0"/>
                        </a:lnTo>
                        <a:lnTo>
                          <a:pt x="158073" y="89762"/>
                        </a:lnTo>
                        <a:close/>
                        <a:moveTo>
                          <a:pt x="14381" y="75980"/>
                        </a:moveTo>
                        <a:lnTo>
                          <a:pt x="143691" y="75980"/>
                        </a:lnTo>
                        <a:lnTo>
                          <a:pt x="143691" y="13902"/>
                        </a:lnTo>
                        <a:lnTo>
                          <a:pt x="14381" y="13902"/>
                        </a:lnTo>
                        <a:lnTo>
                          <a:pt x="14381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541" name="Graphic 2">
                  <a:extLst>
                    <a:ext uri="{FF2B5EF4-FFF2-40B4-BE49-F238E27FC236}">
                      <a16:creationId xmlns:a16="http://schemas.microsoft.com/office/drawing/2014/main" id="{8A84CB59-7C9F-94C3-5728-425AED5F6A31}"/>
                    </a:ext>
                  </a:extLst>
                </p:cNvPr>
                <p:cNvGrpSpPr/>
                <p:nvPr/>
              </p:nvGrpSpPr>
              <p:grpSpPr>
                <a:xfrm>
                  <a:off x="3998335" y="6067377"/>
                  <a:ext cx="158072" cy="89762"/>
                  <a:chOff x="3998335" y="6067377"/>
                  <a:chExt cx="158072" cy="89762"/>
                </a:xfrm>
                <a:solidFill>
                  <a:srgbClr val="A87638"/>
                </a:solidFill>
              </p:grpSpPr>
              <p:sp>
                <p:nvSpPr>
                  <p:cNvPr id="4542" name="Freeform: Shape 4541">
                    <a:extLst>
                      <a:ext uri="{FF2B5EF4-FFF2-40B4-BE49-F238E27FC236}">
                        <a16:creationId xmlns:a16="http://schemas.microsoft.com/office/drawing/2014/main" id="{39AF4FFE-30DE-E482-73E5-9CB69A6D953C}"/>
                      </a:ext>
                    </a:extLst>
                  </p:cNvPr>
                  <p:cNvSpPr/>
                  <p:nvPr/>
                </p:nvSpPr>
                <p:spPr>
                  <a:xfrm>
                    <a:off x="4005526" y="6074328"/>
                    <a:ext cx="143691" cy="75980"/>
                  </a:xfrm>
                  <a:custGeom>
                    <a:avLst/>
                    <a:gdLst>
                      <a:gd name="connsiteX0" fmla="*/ 0 w 143691"/>
                      <a:gd name="connsiteY0" fmla="*/ 0 h 75980"/>
                      <a:gd name="connsiteX1" fmla="*/ 143691 w 143691"/>
                      <a:gd name="connsiteY1" fmla="*/ 0 h 75980"/>
                      <a:gd name="connsiteX2" fmla="*/ 143691 w 143691"/>
                      <a:gd name="connsiteY2" fmla="*/ 75980 h 75980"/>
                      <a:gd name="connsiteX3" fmla="*/ 0 w 143691"/>
                      <a:gd name="connsiteY3" fmla="*/ 75980 h 75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3691" h="75980">
                        <a:moveTo>
                          <a:pt x="0" y="0"/>
                        </a:moveTo>
                        <a:lnTo>
                          <a:pt x="143691" y="0"/>
                        </a:lnTo>
                        <a:lnTo>
                          <a:pt x="143691" y="75980"/>
                        </a:lnTo>
                        <a:lnTo>
                          <a:pt x="0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43" name="Freeform: Shape 4542">
                    <a:extLst>
                      <a:ext uri="{FF2B5EF4-FFF2-40B4-BE49-F238E27FC236}">
                        <a16:creationId xmlns:a16="http://schemas.microsoft.com/office/drawing/2014/main" id="{198724D7-075C-2757-F1BC-4A9C2F6AC7DD}"/>
                      </a:ext>
                    </a:extLst>
                  </p:cNvPr>
                  <p:cNvSpPr/>
                  <p:nvPr/>
                </p:nvSpPr>
                <p:spPr>
                  <a:xfrm>
                    <a:off x="3998335" y="6067377"/>
                    <a:ext cx="158072" cy="89762"/>
                  </a:xfrm>
                  <a:custGeom>
                    <a:avLst/>
                    <a:gdLst>
                      <a:gd name="connsiteX0" fmla="*/ 158072 w 158072"/>
                      <a:gd name="connsiteY0" fmla="*/ 89762 h 89762"/>
                      <a:gd name="connsiteX1" fmla="*/ 0 w 158072"/>
                      <a:gd name="connsiteY1" fmla="*/ 89762 h 89762"/>
                      <a:gd name="connsiteX2" fmla="*/ 0 w 158072"/>
                      <a:gd name="connsiteY2" fmla="*/ 0 h 89762"/>
                      <a:gd name="connsiteX3" fmla="*/ 158072 w 158072"/>
                      <a:gd name="connsiteY3" fmla="*/ 0 h 89762"/>
                      <a:gd name="connsiteX4" fmla="*/ 158072 w 158072"/>
                      <a:gd name="connsiteY4" fmla="*/ 89762 h 89762"/>
                      <a:gd name="connsiteX5" fmla="*/ 14381 w 158072"/>
                      <a:gd name="connsiteY5" fmla="*/ 75980 h 89762"/>
                      <a:gd name="connsiteX6" fmla="*/ 143691 w 158072"/>
                      <a:gd name="connsiteY6" fmla="*/ 75980 h 89762"/>
                      <a:gd name="connsiteX7" fmla="*/ 143691 w 158072"/>
                      <a:gd name="connsiteY7" fmla="*/ 13902 h 89762"/>
                      <a:gd name="connsiteX8" fmla="*/ 14381 w 158072"/>
                      <a:gd name="connsiteY8" fmla="*/ 13902 h 89762"/>
                      <a:gd name="connsiteX9" fmla="*/ 14381 w 158072"/>
                      <a:gd name="connsiteY9" fmla="*/ 75980 h 89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8072" h="89762">
                        <a:moveTo>
                          <a:pt x="158072" y="89762"/>
                        </a:moveTo>
                        <a:lnTo>
                          <a:pt x="0" y="89762"/>
                        </a:lnTo>
                        <a:lnTo>
                          <a:pt x="0" y="0"/>
                        </a:lnTo>
                        <a:lnTo>
                          <a:pt x="158072" y="0"/>
                        </a:lnTo>
                        <a:lnTo>
                          <a:pt x="158072" y="89762"/>
                        </a:lnTo>
                        <a:close/>
                        <a:moveTo>
                          <a:pt x="14381" y="75980"/>
                        </a:moveTo>
                        <a:lnTo>
                          <a:pt x="143691" y="75980"/>
                        </a:lnTo>
                        <a:lnTo>
                          <a:pt x="143691" y="13902"/>
                        </a:lnTo>
                        <a:lnTo>
                          <a:pt x="14381" y="13902"/>
                        </a:lnTo>
                        <a:lnTo>
                          <a:pt x="14381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544" name="Graphic 2">
                  <a:extLst>
                    <a:ext uri="{FF2B5EF4-FFF2-40B4-BE49-F238E27FC236}">
                      <a16:creationId xmlns:a16="http://schemas.microsoft.com/office/drawing/2014/main" id="{38CA6A5A-119C-4B15-5705-6D5ED59F8836}"/>
                    </a:ext>
                  </a:extLst>
                </p:cNvPr>
                <p:cNvGrpSpPr/>
                <p:nvPr/>
              </p:nvGrpSpPr>
              <p:grpSpPr>
                <a:xfrm>
                  <a:off x="4156407" y="6067377"/>
                  <a:ext cx="158072" cy="89762"/>
                  <a:chOff x="4156407" y="6067377"/>
                  <a:chExt cx="158072" cy="89762"/>
                </a:xfrm>
                <a:solidFill>
                  <a:srgbClr val="A87638"/>
                </a:solidFill>
              </p:grpSpPr>
              <p:sp>
                <p:nvSpPr>
                  <p:cNvPr id="4545" name="Freeform: Shape 4544">
                    <a:extLst>
                      <a:ext uri="{FF2B5EF4-FFF2-40B4-BE49-F238E27FC236}">
                        <a16:creationId xmlns:a16="http://schemas.microsoft.com/office/drawing/2014/main" id="{B78FED8A-3AD7-D1E3-1843-DD22B49A5B74}"/>
                      </a:ext>
                    </a:extLst>
                  </p:cNvPr>
                  <p:cNvSpPr/>
                  <p:nvPr/>
                </p:nvSpPr>
                <p:spPr>
                  <a:xfrm>
                    <a:off x="4163598" y="6074328"/>
                    <a:ext cx="143691" cy="75980"/>
                  </a:xfrm>
                  <a:custGeom>
                    <a:avLst/>
                    <a:gdLst>
                      <a:gd name="connsiteX0" fmla="*/ 0 w 143691"/>
                      <a:gd name="connsiteY0" fmla="*/ 0 h 75980"/>
                      <a:gd name="connsiteX1" fmla="*/ 143691 w 143691"/>
                      <a:gd name="connsiteY1" fmla="*/ 0 h 75980"/>
                      <a:gd name="connsiteX2" fmla="*/ 143691 w 143691"/>
                      <a:gd name="connsiteY2" fmla="*/ 75980 h 75980"/>
                      <a:gd name="connsiteX3" fmla="*/ 0 w 143691"/>
                      <a:gd name="connsiteY3" fmla="*/ 75980 h 75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3691" h="75980">
                        <a:moveTo>
                          <a:pt x="0" y="0"/>
                        </a:moveTo>
                        <a:lnTo>
                          <a:pt x="143691" y="0"/>
                        </a:lnTo>
                        <a:lnTo>
                          <a:pt x="143691" y="75980"/>
                        </a:lnTo>
                        <a:lnTo>
                          <a:pt x="0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46" name="Freeform: Shape 4545">
                    <a:extLst>
                      <a:ext uri="{FF2B5EF4-FFF2-40B4-BE49-F238E27FC236}">
                        <a16:creationId xmlns:a16="http://schemas.microsoft.com/office/drawing/2014/main" id="{E80D4245-B5F7-7434-1C69-1456CC5222F5}"/>
                      </a:ext>
                    </a:extLst>
                  </p:cNvPr>
                  <p:cNvSpPr/>
                  <p:nvPr/>
                </p:nvSpPr>
                <p:spPr>
                  <a:xfrm>
                    <a:off x="4156407" y="6067377"/>
                    <a:ext cx="158072" cy="89762"/>
                  </a:xfrm>
                  <a:custGeom>
                    <a:avLst/>
                    <a:gdLst>
                      <a:gd name="connsiteX0" fmla="*/ 158072 w 158072"/>
                      <a:gd name="connsiteY0" fmla="*/ 89762 h 89762"/>
                      <a:gd name="connsiteX1" fmla="*/ 0 w 158072"/>
                      <a:gd name="connsiteY1" fmla="*/ 89762 h 89762"/>
                      <a:gd name="connsiteX2" fmla="*/ 0 w 158072"/>
                      <a:gd name="connsiteY2" fmla="*/ 0 h 89762"/>
                      <a:gd name="connsiteX3" fmla="*/ 158072 w 158072"/>
                      <a:gd name="connsiteY3" fmla="*/ 0 h 89762"/>
                      <a:gd name="connsiteX4" fmla="*/ 158072 w 158072"/>
                      <a:gd name="connsiteY4" fmla="*/ 89762 h 89762"/>
                      <a:gd name="connsiteX5" fmla="*/ 14381 w 158072"/>
                      <a:gd name="connsiteY5" fmla="*/ 75980 h 89762"/>
                      <a:gd name="connsiteX6" fmla="*/ 143691 w 158072"/>
                      <a:gd name="connsiteY6" fmla="*/ 75980 h 89762"/>
                      <a:gd name="connsiteX7" fmla="*/ 143691 w 158072"/>
                      <a:gd name="connsiteY7" fmla="*/ 13902 h 89762"/>
                      <a:gd name="connsiteX8" fmla="*/ 14381 w 158072"/>
                      <a:gd name="connsiteY8" fmla="*/ 13902 h 89762"/>
                      <a:gd name="connsiteX9" fmla="*/ 14381 w 158072"/>
                      <a:gd name="connsiteY9" fmla="*/ 75980 h 89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8072" h="89762">
                        <a:moveTo>
                          <a:pt x="158072" y="89762"/>
                        </a:moveTo>
                        <a:lnTo>
                          <a:pt x="0" y="89762"/>
                        </a:lnTo>
                        <a:lnTo>
                          <a:pt x="0" y="0"/>
                        </a:lnTo>
                        <a:lnTo>
                          <a:pt x="158072" y="0"/>
                        </a:lnTo>
                        <a:lnTo>
                          <a:pt x="158072" y="89762"/>
                        </a:lnTo>
                        <a:close/>
                        <a:moveTo>
                          <a:pt x="14381" y="75980"/>
                        </a:moveTo>
                        <a:lnTo>
                          <a:pt x="143691" y="75980"/>
                        </a:lnTo>
                        <a:lnTo>
                          <a:pt x="143691" y="13902"/>
                        </a:lnTo>
                        <a:lnTo>
                          <a:pt x="14381" y="13902"/>
                        </a:lnTo>
                        <a:lnTo>
                          <a:pt x="14381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547" name="Graphic 2">
                  <a:extLst>
                    <a:ext uri="{FF2B5EF4-FFF2-40B4-BE49-F238E27FC236}">
                      <a16:creationId xmlns:a16="http://schemas.microsoft.com/office/drawing/2014/main" id="{80E5C45C-94D7-2219-2AFD-77C0E49A2993}"/>
                    </a:ext>
                  </a:extLst>
                </p:cNvPr>
                <p:cNvGrpSpPr/>
                <p:nvPr/>
              </p:nvGrpSpPr>
              <p:grpSpPr>
                <a:xfrm>
                  <a:off x="3509857" y="5991397"/>
                  <a:ext cx="158072" cy="89762"/>
                  <a:chOff x="3509857" y="5991397"/>
                  <a:chExt cx="158072" cy="89762"/>
                </a:xfrm>
                <a:solidFill>
                  <a:srgbClr val="A87638"/>
                </a:solidFill>
              </p:grpSpPr>
              <p:sp>
                <p:nvSpPr>
                  <p:cNvPr id="4548" name="Freeform: Shape 4547">
                    <a:extLst>
                      <a:ext uri="{FF2B5EF4-FFF2-40B4-BE49-F238E27FC236}">
                        <a16:creationId xmlns:a16="http://schemas.microsoft.com/office/drawing/2014/main" id="{A93971E3-86D3-C4DC-51A0-19111E6E803D}"/>
                      </a:ext>
                    </a:extLst>
                  </p:cNvPr>
                  <p:cNvSpPr/>
                  <p:nvPr/>
                </p:nvSpPr>
                <p:spPr>
                  <a:xfrm>
                    <a:off x="3517047" y="5998348"/>
                    <a:ext cx="143691" cy="75980"/>
                  </a:xfrm>
                  <a:custGeom>
                    <a:avLst/>
                    <a:gdLst>
                      <a:gd name="connsiteX0" fmla="*/ 0 w 143691"/>
                      <a:gd name="connsiteY0" fmla="*/ 0 h 75980"/>
                      <a:gd name="connsiteX1" fmla="*/ 143691 w 143691"/>
                      <a:gd name="connsiteY1" fmla="*/ 0 h 75980"/>
                      <a:gd name="connsiteX2" fmla="*/ 143691 w 143691"/>
                      <a:gd name="connsiteY2" fmla="*/ 75980 h 75980"/>
                      <a:gd name="connsiteX3" fmla="*/ 0 w 143691"/>
                      <a:gd name="connsiteY3" fmla="*/ 75980 h 75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3691" h="75980">
                        <a:moveTo>
                          <a:pt x="0" y="0"/>
                        </a:moveTo>
                        <a:lnTo>
                          <a:pt x="143691" y="0"/>
                        </a:lnTo>
                        <a:lnTo>
                          <a:pt x="143691" y="75980"/>
                        </a:lnTo>
                        <a:lnTo>
                          <a:pt x="0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49" name="Freeform: Shape 4548">
                    <a:extLst>
                      <a:ext uri="{FF2B5EF4-FFF2-40B4-BE49-F238E27FC236}">
                        <a16:creationId xmlns:a16="http://schemas.microsoft.com/office/drawing/2014/main" id="{67427018-22BA-9BB4-FC01-50F34B3F5D26}"/>
                      </a:ext>
                    </a:extLst>
                  </p:cNvPr>
                  <p:cNvSpPr/>
                  <p:nvPr/>
                </p:nvSpPr>
                <p:spPr>
                  <a:xfrm>
                    <a:off x="3509857" y="5991397"/>
                    <a:ext cx="158072" cy="89762"/>
                  </a:xfrm>
                  <a:custGeom>
                    <a:avLst/>
                    <a:gdLst>
                      <a:gd name="connsiteX0" fmla="*/ 158072 w 158072"/>
                      <a:gd name="connsiteY0" fmla="*/ 89762 h 89762"/>
                      <a:gd name="connsiteX1" fmla="*/ 0 w 158072"/>
                      <a:gd name="connsiteY1" fmla="*/ 89762 h 89762"/>
                      <a:gd name="connsiteX2" fmla="*/ 0 w 158072"/>
                      <a:gd name="connsiteY2" fmla="*/ 0 h 89762"/>
                      <a:gd name="connsiteX3" fmla="*/ 158072 w 158072"/>
                      <a:gd name="connsiteY3" fmla="*/ 0 h 89762"/>
                      <a:gd name="connsiteX4" fmla="*/ 158072 w 158072"/>
                      <a:gd name="connsiteY4" fmla="*/ 89762 h 89762"/>
                      <a:gd name="connsiteX5" fmla="*/ 14381 w 158072"/>
                      <a:gd name="connsiteY5" fmla="*/ 75980 h 89762"/>
                      <a:gd name="connsiteX6" fmla="*/ 143691 w 158072"/>
                      <a:gd name="connsiteY6" fmla="*/ 75980 h 89762"/>
                      <a:gd name="connsiteX7" fmla="*/ 143691 w 158072"/>
                      <a:gd name="connsiteY7" fmla="*/ 13902 h 89762"/>
                      <a:gd name="connsiteX8" fmla="*/ 14381 w 158072"/>
                      <a:gd name="connsiteY8" fmla="*/ 13902 h 89762"/>
                      <a:gd name="connsiteX9" fmla="*/ 14381 w 158072"/>
                      <a:gd name="connsiteY9" fmla="*/ 75980 h 89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8072" h="89762">
                        <a:moveTo>
                          <a:pt x="158072" y="89762"/>
                        </a:moveTo>
                        <a:lnTo>
                          <a:pt x="0" y="89762"/>
                        </a:lnTo>
                        <a:lnTo>
                          <a:pt x="0" y="0"/>
                        </a:lnTo>
                        <a:lnTo>
                          <a:pt x="158072" y="0"/>
                        </a:lnTo>
                        <a:lnTo>
                          <a:pt x="158072" y="89762"/>
                        </a:lnTo>
                        <a:close/>
                        <a:moveTo>
                          <a:pt x="14381" y="75980"/>
                        </a:moveTo>
                        <a:lnTo>
                          <a:pt x="143691" y="75980"/>
                        </a:lnTo>
                        <a:lnTo>
                          <a:pt x="143691" y="13902"/>
                        </a:lnTo>
                        <a:lnTo>
                          <a:pt x="14381" y="13902"/>
                        </a:lnTo>
                        <a:lnTo>
                          <a:pt x="14381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550" name="Graphic 2">
                  <a:extLst>
                    <a:ext uri="{FF2B5EF4-FFF2-40B4-BE49-F238E27FC236}">
                      <a16:creationId xmlns:a16="http://schemas.microsoft.com/office/drawing/2014/main" id="{12A4A523-D7CB-89B9-FE9D-6B3011F23B57}"/>
                    </a:ext>
                  </a:extLst>
                </p:cNvPr>
                <p:cNvGrpSpPr/>
                <p:nvPr/>
              </p:nvGrpSpPr>
              <p:grpSpPr>
                <a:xfrm>
                  <a:off x="3653428" y="5991397"/>
                  <a:ext cx="158072" cy="89762"/>
                  <a:chOff x="3653428" y="5991397"/>
                  <a:chExt cx="158072" cy="89762"/>
                </a:xfrm>
                <a:solidFill>
                  <a:srgbClr val="A87638"/>
                </a:solidFill>
              </p:grpSpPr>
              <p:sp>
                <p:nvSpPr>
                  <p:cNvPr id="4551" name="Freeform: Shape 4550">
                    <a:extLst>
                      <a:ext uri="{FF2B5EF4-FFF2-40B4-BE49-F238E27FC236}">
                        <a16:creationId xmlns:a16="http://schemas.microsoft.com/office/drawing/2014/main" id="{58BA3958-AEED-DF23-F2DB-FCB686F52720}"/>
                      </a:ext>
                    </a:extLst>
                  </p:cNvPr>
                  <p:cNvSpPr/>
                  <p:nvPr/>
                </p:nvSpPr>
                <p:spPr>
                  <a:xfrm>
                    <a:off x="3660739" y="5998348"/>
                    <a:ext cx="143691" cy="75980"/>
                  </a:xfrm>
                  <a:custGeom>
                    <a:avLst/>
                    <a:gdLst>
                      <a:gd name="connsiteX0" fmla="*/ 0 w 143691"/>
                      <a:gd name="connsiteY0" fmla="*/ 0 h 75980"/>
                      <a:gd name="connsiteX1" fmla="*/ 143691 w 143691"/>
                      <a:gd name="connsiteY1" fmla="*/ 0 h 75980"/>
                      <a:gd name="connsiteX2" fmla="*/ 143691 w 143691"/>
                      <a:gd name="connsiteY2" fmla="*/ 75980 h 75980"/>
                      <a:gd name="connsiteX3" fmla="*/ 0 w 143691"/>
                      <a:gd name="connsiteY3" fmla="*/ 75980 h 75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3691" h="75980">
                        <a:moveTo>
                          <a:pt x="0" y="0"/>
                        </a:moveTo>
                        <a:lnTo>
                          <a:pt x="143691" y="0"/>
                        </a:lnTo>
                        <a:lnTo>
                          <a:pt x="143691" y="75980"/>
                        </a:lnTo>
                        <a:lnTo>
                          <a:pt x="0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52" name="Freeform: Shape 4551">
                    <a:extLst>
                      <a:ext uri="{FF2B5EF4-FFF2-40B4-BE49-F238E27FC236}">
                        <a16:creationId xmlns:a16="http://schemas.microsoft.com/office/drawing/2014/main" id="{93D67779-7B05-41A7-E6DF-655982D419A7}"/>
                      </a:ext>
                    </a:extLst>
                  </p:cNvPr>
                  <p:cNvSpPr/>
                  <p:nvPr/>
                </p:nvSpPr>
                <p:spPr>
                  <a:xfrm>
                    <a:off x="3653428" y="5991397"/>
                    <a:ext cx="158072" cy="89762"/>
                  </a:xfrm>
                  <a:custGeom>
                    <a:avLst/>
                    <a:gdLst>
                      <a:gd name="connsiteX0" fmla="*/ 158072 w 158072"/>
                      <a:gd name="connsiteY0" fmla="*/ 89762 h 89762"/>
                      <a:gd name="connsiteX1" fmla="*/ 0 w 158072"/>
                      <a:gd name="connsiteY1" fmla="*/ 89762 h 89762"/>
                      <a:gd name="connsiteX2" fmla="*/ 0 w 158072"/>
                      <a:gd name="connsiteY2" fmla="*/ 0 h 89762"/>
                      <a:gd name="connsiteX3" fmla="*/ 158072 w 158072"/>
                      <a:gd name="connsiteY3" fmla="*/ 0 h 89762"/>
                      <a:gd name="connsiteX4" fmla="*/ 158072 w 158072"/>
                      <a:gd name="connsiteY4" fmla="*/ 89762 h 89762"/>
                      <a:gd name="connsiteX5" fmla="*/ 14501 w 158072"/>
                      <a:gd name="connsiteY5" fmla="*/ 75980 h 89762"/>
                      <a:gd name="connsiteX6" fmla="*/ 143811 w 158072"/>
                      <a:gd name="connsiteY6" fmla="*/ 75980 h 89762"/>
                      <a:gd name="connsiteX7" fmla="*/ 143811 w 158072"/>
                      <a:gd name="connsiteY7" fmla="*/ 13902 h 89762"/>
                      <a:gd name="connsiteX8" fmla="*/ 14501 w 158072"/>
                      <a:gd name="connsiteY8" fmla="*/ 13902 h 89762"/>
                      <a:gd name="connsiteX9" fmla="*/ 14501 w 158072"/>
                      <a:gd name="connsiteY9" fmla="*/ 75980 h 89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8072" h="89762">
                        <a:moveTo>
                          <a:pt x="158072" y="89762"/>
                        </a:moveTo>
                        <a:lnTo>
                          <a:pt x="0" y="89762"/>
                        </a:lnTo>
                        <a:lnTo>
                          <a:pt x="0" y="0"/>
                        </a:lnTo>
                        <a:lnTo>
                          <a:pt x="158072" y="0"/>
                        </a:lnTo>
                        <a:lnTo>
                          <a:pt x="158072" y="89762"/>
                        </a:lnTo>
                        <a:close/>
                        <a:moveTo>
                          <a:pt x="14501" y="75980"/>
                        </a:moveTo>
                        <a:lnTo>
                          <a:pt x="143811" y="75980"/>
                        </a:lnTo>
                        <a:lnTo>
                          <a:pt x="143811" y="13902"/>
                        </a:lnTo>
                        <a:lnTo>
                          <a:pt x="14501" y="13902"/>
                        </a:lnTo>
                        <a:lnTo>
                          <a:pt x="14501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553" name="Graphic 2">
                  <a:extLst>
                    <a:ext uri="{FF2B5EF4-FFF2-40B4-BE49-F238E27FC236}">
                      <a16:creationId xmlns:a16="http://schemas.microsoft.com/office/drawing/2014/main" id="{437B1CA6-2F21-D7DA-7B3B-5A405CFEBAEF}"/>
                    </a:ext>
                  </a:extLst>
                </p:cNvPr>
                <p:cNvGrpSpPr/>
                <p:nvPr/>
              </p:nvGrpSpPr>
              <p:grpSpPr>
                <a:xfrm>
                  <a:off x="3797239" y="5991397"/>
                  <a:ext cx="158072" cy="89762"/>
                  <a:chOff x="3797239" y="5991397"/>
                  <a:chExt cx="158072" cy="89762"/>
                </a:xfrm>
                <a:solidFill>
                  <a:srgbClr val="A87638"/>
                </a:solidFill>
              </p:grpSpPr>
              <p:sp>
                <p:nvSpPr>
                  <p:cNvPr id="4554" name="Freeform: Shape 4553">
                    <a:extLst>
                      <a:ext uri="{FF2B5EF4-FFF2-40B4-BE49-F238E27FC236}">
                        <a16:creationId xmlns:a16="http://schemas.microsoft.com/office/drawing/2014/main" id="{684A31CA-49FB-362C-4FDB-3D22DF73C57F}"/>
                      </a:ext>
                    </a:extLst>
                  </p:cNvPr>
                  <p:cNvSpPr/>
                  <p:nvPr/>
                </p:nvSpPr>
                <p:spPr>
                  <a:xfrm>
                    <a:off x="3804430" y="5998348"/>
                    <a:ext cx="143691" cy="75980"/>
                  </a:xfrm>
                  <a:custGeom>
                    <a:avLst/>
                    <a:gdLst>
                      <a:gd name="connsiteX0" fmla="*/ 0 w 143691"/>
                      <a:gd name="connsiteY0" fmla="*/ 0 h 75980"/>
                      <a:gd name="connsiteX1" fmla="*/ 143691 w 143691"/>
                      <a:gd name="connsiteY1" fmla="*/ 0 h 75980"/>
                      <a:gd name="connsiteX2" fmla="*/ 143691 w 143691"/>
                      <a:gd name="connsiteY2" fmla="*/ 75980 h 75980"/>
                      <a:gd name="connsiteX3" fmla="*/ 0 w 143691"/>
                      <a:gd name="connsiteY3" fmla="*/ 75980 h 75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3691" h="75980">
                        <a:moveTo>
                          <a:pt x="0" y="0"/>
                        </a:moveTo>
                        <a:lnTo>
                          <a:pt x="143691" y="0"/>
                        </a:lnTo>
                        <a:lnTo>
                          <a:pt x="143691" y="75980"/>
                        </a:lnTo>
                        <a:lnTo>
                          <a:pt x="0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55" name="Freeform: Shape 4554">
                    <a:extLst>
                      <a:ext uri="{FF2B5EF4-FFF2-40B4-BE49-F238E27FC236}">
                        <a16:creationId xmlns:a16="http://schemas.microsoft.com/office/drawing/2014/main" id="{A521B54F-BE59-D691-75BB-E04166F4BBF9}"/>
                      </a:ext>
                    </a:extLst>
                  </p:cNvPr>
                  <p:cNvSpPr/>
                  <p:nvPr/>
                </p:nvSpPr>
                <p:spPr>
                  <a:xfrm>
                    <a:off x="3797239" y="5991397"/>
                    <a:ext cx="158072" cy="89762"/>
                  </a:xfrm>
                  <a:custGeom>
                    <a:avLst/>
                    <a:gdLst>
                      <a:gd name="connsiteX0" fmla="*/ 158072 w 158072"/>
                      <a:gd name="connsiteY0" fmla="*/ 89762 h 89762"/>
                      <a:gd name="connsiteX1" fmla="*/ 0 w 158072"/>
                      <a:gd name="connsiteY1" fmla="*/ 89762 h 89762"/>
                      <a:gd name="connsiteX2" fmla="*/ 0 w 158072"/>
                      <a:gd name="connsiteY2" fmla="*/ 0 h 89762"/>
                      <a:gd name="connsiteX3" fmla="*/ 158072 w 158072"/>
                      <a:gd name="connsiteY3" fmla="*/ 0 h 89762"/>
                      <a:gd name="connsiteX4" fmla="*/ 158072 w 158072"/>
                      <a:gd name="connsiteY4" fmla="*/ 89762 h 89762"/>
                      <a:gd name="connsiteX5" fmla="*/ 14261 w 158072"/>
                      <a:gd name="connsiteY5" fmla="*/ 75980 h 89762"/>
                      <a:gd name="connsiteX6" fmla="*/ 143571 w 158072"/>
                      <a:gd name="connsiteY6" fmla="*/ 75980 h 89762"/>
                      <a:gd name="connsiteX7" fmla="*/ 143571 w 158072"/>
                      <a:gd name="connsiteY7" fmla="*/ 13902 h 89762"/>
                      <a:gd name="connsiteX8" fmla="*/ 14261 w 158072"/>
                      <a:gd name="connsiteY8" fmla="*/ 13902 h 89762"/>
                      <a:gd name="connsiteX9" fmla="*/ 14261 w 158072"/>
                      <a:gd name="connsiteY9" fmla="*/ 75980 h 89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8072" h="89762">
                        <a:moveTo>
                          <a:pt x="158072" y="89762"/>
                        </a:moveTo>
                        <a:lnTo>
                          <a:pt x="0" y="89762"/>
                        </a:lnTo>
                        <a:lnTo>
                          <a:pt x="0" y="0"/>
                        </a:lnTo>
                        <a:lnTo>
                          <a:pt x="158072" y="0"/>
                        </a:lnTo>
                        <a:lnTo>
                          <a:pt x="158072" y="89762"/>
                        </a:lnTo>
                        <a:close/>
                        <a:moveTo>
                          <a:pt x="14261" y="75980"/>
                        </a:moveTo>
                        <a:lnTo>
                          <a:pt x="143571" y="75980"/>
                        </a:lnTo>
                        <a:lnTo>
                          <a:pt x="143571" y="13902"/>
                        </a:lnTo>
                        <a:lnTo>
                          <a:pt x="14261" y="13902"/>
                        </a:lnTo>
                        <a:lnTo>
                          <a:pt x="14261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556" name="Graphic 2">
                  <a:extLst>
                    <a:ext uri="{FF2B5EF4-FFF2-40B4-BE49-F238E27FC236}">
                      <a16:creationId xmlns:a16="http://schemas.microsoft.com/office/drawing/2014/main" id="{EC5B1616-F235-6FCB-8989-C6E20E6F9445}"/>
                    </a:ext>
                  </a:extLst>
                </p:cNvPr>
                <p:cNvGrpSpPr/>
                <p:nvPr/>
              </p:nvGrpSpPr>
              <p:grpSpPr>
                <a:xfrm>
                  <a:off x="3940930" y="5991397"/>
                  <a:ext cx="158072" cy="89762"/>
                  <a:chOff x="3940930" y="5991397"/>
                  <a:chExt cx="158072" cy="89762"/>
                </a:xfrm>
                <a:solidFill>
                  <a:srgbClr val="A87638"/>
                </a:solidFill>
              </p:grpSpPr>
              <p:sp>
                <p:nvSpPr>
                  <p:cNvPr id="4557" name="Freeform: Shape 4556">
                    <a:extLst>
                      <a:ext uri="{FF2B5EF4-FFF2-40B4-BE49-F238E27FC236}">
                        <a16:creationId xmlns:a16="http://schemas.microsoft.com/office/drawing/2014/main" id="{A89EAA03-CDB8-8772-2802-07060E92DF51}"/>
                      </a:ext>
                    </a:extLst>
                  </p:cNvPr>
                  <p:cNvSpPr/>
                  <p:nvPr/>
                </p:nvSpPr>
                <p:spPr>
                  <a:xfrm>
                    <a:off x="3948001" y="5998348"/>
                    <a:ext cx="143691" cy="75980"/>
                  </a:xfrm>
                  <a:custGeom>
                    <a:avLst/>
                    <a:gdLst>
                      <a:gd name="connsiteX0" fmla="*/ 0 w 143691"/>
                      <a:gd name="connsiteY0" fmla="*/ 0 h 75980"/>
                      <a:gd name="connsiteX1" fmla="*/ 143691 w 143691"/>
                      <a:gd name="connsiteY1" fmla="*/ 0 h 75980"/>
                      <a:gd name="connsiteX2" fmla="*/ 143691 w 143691"/>
                      <a:gd name="connsiteY2" fmla="*/ 75980 h 75980"/>
                      <a:gd name="connsiteX3" fmla="*/ 0 w 143691"/>
                      <a:gd name="connsiteY3" fmla="*/ 75980 h 75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3691" h="75980">
                        <a:moveTo>
                          <a:pt x="0" y="0"/>
                        </a:moveTo>
                        <a:lnTo>
                          <a:pt x="143691" y="0"/>
                        </a:lnTo>
                        <a:lnTo>
                          <a:pt x="143691" y="75980"/>
                        </a:lnTo>
                        <a:lnTo>
                          <a:pt x="0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58" name="Freeform: Shape 4557">
                    <a:extLst>
                      <a:ext uri="{FF2B5EF4-FFF2-40B4-BE49-F238E27FC236}">
                        <a16:creationId xmlns:a16="http://schemas.microsoft.com/office/drawing/2014/main" id="{FEFFF73C-2583-CA13-4F80-76DF01144AD0}"/>
                      </a:ext>
                    </a:extLst>
                  </p:cNvPr>
                  <p:cNvSpPr/>
                  <p:nvPr/>
                </p:nvSpPr>
                <p:spPr>
                  <a:xfrm>
                    <a:off x="3940930" y="5991397"/>
                    <a:ext cx="158072" cy="89762"/>
                  </a:xfrm>
                  <a:custGeom>
                    <a:avLst/>
                    <a:gdLst>
                      <a:gd name="connsiteX0" fmla="*/ 157952 w 158072"/>
                      <a:gd name="connsiteY0" fmla="*/ 89762 h 89762"/>
                      <a:gd name="connsiteX1" fmla="*/ 0 w 158072"/>
                      <a:gd name="connsiteY1" fmla="*/ 89762 h 89762"/>
                      <a:gd name="connsiteX2" fmla="*/ 0 w 158072"/>
                      <a:gd name="connsiteY2" fmla="*/ 0 h 89762"/>
                      <a:gd name="connsiteX3" fmla="*/ 158072 w 158072"/>
                      <a:gd name="connsiteY3" fmla="*/ 0 h 89762"/>
                      <a:gd name="connsiteX4" fmla="*/ 158072 w 158072"/>
                      <a:gd name="connsiteY4" fmla="*/ 89762 h 89762"/>
                      <a:gd name="connsiteX5" fmla="*/ 14381 w 158072"/>
                      <a:gd name="connsiteY5" fmla="*/ 75980 h 89762"/>
                      <a:gd name="connsiteX6" fmla="*/ 143691 w 158072"/>
                      <a:gd name="connsiteY6" fmla="*/ 75980 h 89762"/>
                      <a:gd name="connsiteX7" fmla="*/ 143691 w 158072"/>
                      <a:gd name="connsiteY7" fmla="*/ 13902 h 89762"/>
                      <a:gd name="connsiteX8" fmla="*/ 14381 w 158072"/>
                      <a:gd name="connsiteY8" fmla="*/ 13902 h 89762"/>
                      <a:gd name="connsiteX9" fmla="*/ 14381 w 158072"/>
                      <a:gd name="connsiteY9" fmla="*/ 75980 h 89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8072" h="89762">
                        <a:moveTo>
                          <a:pt x="157952" y="89762"/>
                        </a:moveTo>
                        <a:lnTo>
                          <a:pt x="0" y="89762"/>
                        </a:lnTo>
                        <a:lnTo>
                          <a:pt x="0" y="0"/>
                        </a:lnTo>
                        <a:lnTo>
                          <a:pt x="158072" y="0"/>
                        </a:lnTo>
                        <a:lnTo>
                          <a:pt x="158072" y="89762"/>
                        </a:lnTo>
                        <a:close/>
                        <a:moveTo>
                          <a:pt x="14381" y="75980"/>
                        </a:moveTo>
                        <a:lnTo>
                          <a:pt x="143691" y="75980"/>
                        </a:lnTo>
                        <a:lnTo>
                          <a:pt x="143691" y="13902"/>
                        </a:lnTo>
                        <a:lnTo>
                          <a:pt x="14381" y="13902"/>
                        </a:lnTo>
                        <a:lnTo>
                          <a:pt x="14381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559" name="Graphic 2">
                  <a:extLst>
                    <a:ext uri="{FF2B5EF4-FFF2-40B4-BE49-F238E27FC236}">
                      <a16:creationId xmlns:a16="http://schemas.microsoft.com/office/drawing/2014/main" id="{4106F393-8863-325E-110D-120BB975C8C0}"/>
                    </a:ext>
                  </a:extLst>
                </p:cNvPr>
                <p:cNvGrpSpPr/>
                <p:nvPr/>
              </p:nvGrpSpPr>
              <p:grpSpPr>
                <a:xfrm>
                  <a:off x="4084502" y="5991397"/>
                  <a:ext cx="158072" cy="89762"/>
                  <a:chOff x="4084502" y="5991397"/>
                  <a:chExt cx="158072" cy="89762"/>
                </a:xfrm>
                <a:solidFill>
                  <a:srgbClr val="A87638"/>
                </a:solidFill>
              </p:grpSpPr>
              <p:sp>
                <p:nvSpPr>
                  <p:cNvPr id="4560" name="Freeform: Shape 4559">
                    <a:extLst>
                      <a:ext uri="{FF2B5EF4-FFF2-40B4-BE49-F238E27FC236}">
                        <a16:creationId xmlns:a16="http://schemas.microsoft.com/office/drawing/2014/main" id="{913A8FCB-0F1C-297D-BF10-70D27BD18CFA}"/>
                      </a:ext>
                    </a:extLst>
                  </p:cNvPr>
                  <p:cNvSpPr/>
                  <p:nvPr/>
                </p:nvSpPr>
                <p:spPr>
                  <a:xfrm>
                    <a:off x="4091692" y="5998348"/>
                    <a:ext cx="143691" cy="75980"/>
                  </a:xfrm>
                  <a:custGeom>
                    <a:avLst/>
                    <a:gdLst>
                      <a:gd name="connsiteX0" fmla="*/ 0 w 143691"/>
                      <a:gd name="connsiteY0" fmla="*/ 0 h 75980"/>
                      <a:gd name="connsiteX1" fmla="*/ 143691 w 143691"/>
                      <a:gd name="connsiteY1" fmla="*/ 0 h 75980"/>
                      <a:gd name="connsiteX2" fmla="*/ 143691 w 143691"/>
                      <a:gd name="connsiteY2" fmla="*/ 75980 h 75980"/>
                      <a:gd name="connsiteX3" fmla="*/ 0 w 143691"/>
                      <a:gd name="connsiteY3" fmla="*/ 75980 h 75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3691" h="75980">
                        <a:moveTo>
                          <a:pt x="0" y="0"/>
                        </a:moveTo>
                        <a:lnTo>
                          <a:pt x="143691" y="0"/>
                        </a:lnTo>
                        <a:lnTo>
                          <a:pt x="143691" y="75980"/>
                        </a:lnTo>
                        <a:lnTo>
                          <a:pt x="0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61" name="Freeform: Shape 4560">
                    <a:extLst>
                      <a:ext uri="{FF2B5EF4-FFF2-40B4-BE49-F238E27FC236}">
                        <a16:creationId xmlns:a16="http://schemas.microsoft.com/office/drawing/2014/main" id="{063255AB-0F0D-095A-F0A5-147EA5B8429D}"/>
                      </a:ext>
                    </a:extLst>
                  </p:cNvPr>
                  <p:cNvSpPr/>
                  <p:nvPr/>
                </p:nvSpPr>
                <p:spPr>
                  <a:xfrm>
                    <a:off x="4084502" y="5991397"/>
                    <a:ext cx="158072" cy="89762"/>
                  </a:xfrm>
                  <a:custGeom>
                    <a:avLst/>
                    <a:gdLst>
                      <a:gd name="connsiteX0" fmla="*/ 158072 w 158072"/>
                      <a:gd name="connsiteY0" fmla="*/ 89762 h 89762"/>
                      <a:gd name="connsiteX1" fmla="*/ 0 w 158072"/>
                      <a:gd name="connsiteY1" fmla="*/ 89762 h 89762"/>
                      <a:gd name="connsiteX2" fmla="*/ 0 w 158072"/>
                      <a:gd name="connsiteY2" fmla="*/ 0 h 89762"/>
                      <a:gd name="connsiteX3" fmla="*/ 158072 w 158072"/>
                      <a:gd name="connsiteY3" fmla="*/ 0 h 89762"/>
                      <a:gd name="connsiteX4" fmla="*/ 158072 w 158072"/>
                      <a:gd name="connsiteY4" fmla="*/ 89762 h 89762"/>
                      <a:gd name="connsiteX5" fmla="*/ 14381 w 158072"/>
                      <a:gd name="connsiteY5" fmla="*/ 75980 h 89762"/>
                      <a:gd name="connsiteX6" fmla="*/ 143691 w 158072"/>
                      <a:gd name="connsiteY6" fmla="*/ 75980 h 89762"/>
                      <a:gd name="connsiteX7" fmla="*/ 143691 w 158072"/>
                      <a:gd name="connsiteY7" fmla="*/ 13902 h 89762"/>
                      <a:gd name="connsiteX8" fmla="*/ 14381 w 158072"/>
                      <a:gd name="connsiteY8" fmla="*/ 13902 h 89762"/>
                      <a:gd name="connsiteX9" fmla="*/ 14381 w 158072"/>
                      <a:gd name="connsiteY9" fmla="*/ 75980 h 89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8072" h="89762">
                        <a:moveTo>
                          <a:pt x="158072" y="89762"/>
                        </a:moveTo>
                        <a:lnTo>
                          <a:pt x="0" y="89762"/>
                        </a:lnTo>
                        <a:lnTo>
                          <a:pt x="0" y="0"/>
                        </a:lnTo>
                        <a:lnTo>
                          <a:pt x="158072" y="0"/>
                        </a:lnTo>
                        <a:lnTo>
                          <a:pt x="158072" y="89762"/>
                        </a:lnTo>
                        <a:close/>
                        <a:moveTo>
                          <a:pt x="14381" y="75980"/>
                        </a:moveTo>
                        <a:lnTo>
                          <a:pt x="143691" y="75980"/>
                        </a:lnTo>
                        <a:lnTo>
                          <a:pt x="143691" y="13902"/>
                        </a:lnTo>
                        <a:lnTo>
                          <a:pt x="14381" y="13902"/>
                        </a:lnTo>
                        <a:lnTo>
                          <a:pt x="14381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562" name="Graphic 2">
                  <a:extLst>
                    <a:ext uri="{FF2B5EF4-FFF2-40B4-BE49-F238E27FC236}">
                      <a16:creationId xmlns:a16="http://schemas.microsoft.com/office/drawing/2014/main" id="{933EF6C1-6AAF-9C40-38D4-F5FFE87EC8FD}"/>
                    </a:ext>
                  </a:extLst>
                </p:cNvPr>
                <p:cNvGrpSpPr/>
                <p:nvPr/>
              </p:nvGrpSpPr>
              <p:grpSpPr>
                <a:xfrm>
                  <a:off x="3562468" y="5915537"/>
                  <a:ext cx="158072" cy="89761"/>
                  <a:chOff x="3562468" y="5915537"/>
                  <a:chExt cx="158072" cy="89761"/>
                </a:xfrm>
                <a:solidFill>
                  <a:srgbClr val="A87638"/>
                </a:solidFill>
              </p:grpSpPr>
              <p:sp>
                <p:nvSpPr>
                  <p:cNvPr id="4563" name="Freeform: Shape 4562">
                    <a:extLst>
                      <a:ext uri="{FF2B5EF4-FFF2-40B4-BE49-F238E27FC236}">
                        <a16:creationId xmlns:a16="http://schemas.microsoft.com/office/drawing/2014/main" id="{1F89903E-FE6A-44EC-B6F2-B6D146F54D41}"/>
                      </a:ext>
                    </a:extLst>
                  </p:cNvPr>
                  <p:cNvSpPr/>
                  <p:nvPr/>
                </p:nvSpPr>
                <p:spPr>
                  <a:xfrm>
                    <a:off x="3569658" y="5922368"/>
                    <a:ext cx="143691" cy="75980"/>
                  </a:xfrm>
                  <a:custGeom>
                    <a:avLst/>
                    <a:gdLst>
                      <a:gd name="connsiteX0" fmla="*/ 0 w 143691"/>
                      <a:gd name="connsiteY0" fmla="*/ 0 h 75980"/>
                      <a:gd name="connsiteX1" fmla="*/ 143691 w 143691"/>
                      <a:gd name="connsiteY1" fmla="*/ 0 h 75980"/>
                      <a:gd name="connsiteX2" fmla="*/ 143691 w 143691"/>
                      <a:gd name="connsiteY2" fmla="*/ 75980 h 75980"/>
                      <a:gd name="connsiteX3" fmla="*/ 0 w 143691"/>
                      <a:gd name="connsiteY3" fmla="*/ 75980 h 75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3691" h="75980">
                        <a:moveTo>
                          <a:pt x="0" y="0"/>
                        </a:moveTo>
                        <a:lnTo>
                          <a:pt x="143691" y="0"/>
                        </a:lnTo>
                        <a:lnTo>
                          <a:pt x="143691" y="75980"/>
                        </a:lnTo>
                        <a:lnTo>
                          <a:pt x="0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64" name="Freeform: Shape 4563">
                    <a:extLst>
                      <a:ext uri="{FF2B5EF4-FFF2-40B4-BE49-F238E27FC236}">
                        <a16:creationId xmlns:a16="http://schemas.microsoft.com/office/drawing/2014/main" id="{4A937D76-BFAF-A846-1E37-5B0BA0A4A427}"/>
                      </a:ext>
                    </a:extLst>
                  </p:cNvPr>
                  <p:cNvSpPr/>
                  <p:nvPr/>
                </p:nvSpPr>
                <p:spPr>
                  <a:xfrm>
                    <a:off x="3562468" y="5915537"/>
                    <a:ext cx="158072" cy="89761"/>
                  </a:xfrm>
                  <a:custGeom>
                    <a:avLst/>
                    <a:gdLst>
                      <a:gd name="connsiteX0" fmla="*/ 158072 w 158072"/>
                      <a:gd name="connsiteY0" fmla="*/ 89762 h 89761"/>
                      <a:gd name="connsiteX1" fmla="*/ 0 w 158072"/>
                      <a:gd name="connsiteY1" fmla="*/ 89762 h 89761"/>
                      <a:gd name="connsiteX2" fmla="*/ 0 w 158072"/>
                      <a:gd name="connsiteY2" fmla="*/ 0 h 89761"/>
                      <a:gd name="connsiteX3" fmla="*/ 158072 w 158072"/>
                      <a:gd name="connsiteY3" fmla="*/ 0 h 89761"/>
                      <a:gd name="connsiteX4" fmla="*/ 158072 w 158072"/>
                      <a:gd name="connsiteY4" fmla="*/ 89762 h 89761"/>
                      <a:gd name="connsiteX5" fmla="*/ 14381 w 158072"/>
                      <a:gd name="connsiteY5" fmla="*/ 75860 h 89761"/>
                      <a:gd name="connsiteX6" fmla="*/ 143691 w 158072"/>
                      <a:gd name="connsiteY6" fmla="*/ 75860 h 89761"/>
                      <a:gd name="connsiteX7" fmla="*/ 143691 w 158072"/>
                      <a:gd name="connsiteY7" fmla="*/ 13662 h 89761"/>
                      <a:gd name="connsiteX8" fmla="*/ 14381 w 158072"/>
                      <a:gd name="connsiteY8" fmla="*/ 13662 h 89761"/>
                      <a:gd name="connsiteX9" fmla="*/ 14381 w 158072"/>
                      <a:gd name="connsiteY9" fmla="*/ 75860 h 897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8072" h="89761">
                        <a:moveTo>
                          <a:pt x="158072" y="89762"/>
                        </a:moveTo>
                        <a:lnTo>
                          <a:pt x="0" y="89762"/>
                        </a:lnTo>
                        <a:lnTo>
                          <a:pt x="0" y="0"/>
                        </a:lnTo>
                        <a:lnTo>
                          <a:pt x="158072" y="0"/>
                        </a:lnTo>
                        <a:lnTo>
                          <a:pt x="158072" y="89762"/>
                        </a:lnTo>
                        <a:close/>
                        <a:moveTo>
                          <a:pt x="14381" y="75860"/>
                        </a:moveTo>
                        <a:lnTo>
                          <a:pt x="143691" y="75860"/>
                        </a:lnTo>
                        <a:lnTo>
                          <a:pt x="143691" y="13662"/>
                        </a:lnTo>
                        <a:lnTo>
                          <a:pt x="14381" y="13662"/>
                        </a:lnTo>
                        <a:lnTo>
                          <a:pt x="14381" y="7586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565" name="Graphic 2">
                  <a:extLst>
                    <a:ext uri="{FF2B5EF4-FFF2-40B4-BE49-F238E27FC236}">
                      <a16:creationId xmlns:a16="http://schemas.microsoft.com/office/drawing/2014/main" id="{55E6808A-E308-BC1C-377F-689C309F4A7B}"/>
                    </a:ext>
                  </a:extLst>
                </p:cNvPr>
                <p:cNvGrpSpPr/>
                <p:nvPr/>
              </p:nvGrpSpPr>
              <p:grpSpPr>
                <a:xfrm>
                  <a:off x="3706159" y="5915537"/>
                  <a:ext cx="158072" cy="89761"/>
                  <a:chOff x="3706159" y="5915537"/>
                  <a:chExt cx="158072" cy="89761"/>
                </a:xfrm>
                <a:solidFill>
                  <a:srgbClr val="A87638"/>
                </a:solidFill>
              </p:grpSpPr>
              <p:sp>
                <p:nvSpPr>
                  <p:cNvPr id="4566" name="Freeform: Shape 4565">
                    <a:extLst>
                      <a:ext uri="{FF2B5EF4-FFF2-40B4-BE49-F238E27FC236}">
                        <a16:creationId xmlns:a16="http://schemas.microsoft.com/office/drawing/2014/main" id="{6907855A-59C1-3E86-BCB9-66109F7089B9}"/>
                      </a:ext>
                    </a:extLst>
                  </p:cNvPr>
                  <p:cNvSpPr/>
                  <p:nvPr/>
                </p:nvSpPr>
                <p:spPr>
                  <a:xfrm>
                    <a:off x="3713349" y="5922368"/>
                    <a:ext cx="143691" cy="75980"/>
                  </a:xfrm>
                  <a:custGeom>
                    <a:avLst/>
                    <a:gdLst>
                      <a:gd name="connsiteX0" fmla="*/ 0 w 143691"/>
                      <a:gd name="connsiteY0" fmla="*/ 0 h 75980"/>
                      <a:gd name="connsiteX1" fmla="*/ 143691 w 143691"/>
                      <a:gd name="connsiteY1" fmla="*/ 0 h 75980"/>
                      <a:gd name="connsiteX2" fmla="*/ 143691 w 143691"/>
                      <a:gd name="connsiteY2" fmla="*/ 75980 h 75980"/>
                      <a:gd name="connsiteX3" fmla="*/ 0 w 143691"/>
                      <a:gd name="connsiteY3" fmla="*/ 75980 h 75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3691" h="75980">
                        <a:moveTo>
                          <a:pt x="0" y="0"/>
                        </a:moveTo>
                        <a:lnTo>
                          <a:pt x="143691" y="0"/>
                        </a:lnTo>
                        <a:lnTo>
                          <a:pt x="143691" y="75980"/>
                        </a:lnTo>
                        <a:lnTo>
                          <a:pt x="0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67" name="Freeform: Shape 4566">
                    <a:extLst>
                      <a:ext uri="{FF2B5EF4-FFF2-40B4-BE49-F238E27FC236}">
                        <a16:creationId xmlns:a16="http://schemas.microsoft.com/office/drawing/2014/main" id="{D3140B73-AE24-F218-66DE-BC3219194462}"/>
                      </a:ext>
                    </a:extLst>
                  </p:cNvPr>
                  <p:cNvSpPr/>
                  <p:nvPr/>
                </p:nvSpPr>
                <p:spPr>
                  <a:xfrm>
                    <a:off x="3706159" y="5915537"/>
                    <a:ext cx="158072" cy="89761"/>
                  </a:xfrm>
                  <a:custGeom>
                    <a:avLst/>
                    <a:gdLst>
                      <a:gd name="connsiteX0" fmla="*/ 158072 w 158072"/>
                      <a:gd name="connsiteY0" fmla="*/ 89762 h 89761"/>
                      <a:gd name="connsiteX1" fmla="*/ 0 w 158072"/>
                      <a:gd name="connsiteY1" fmla="*/ 89762 h 89761"/>
                      <a:gd name="connsiteX2" fmla="*/ 0 w 158072"/>
                      <a:gd name="connsiteY2" fmla="*/ 0 h 89761"/>
                      <a:gd name="connsiteX3" fmla="*/ 158072 w 158072"/>
                      <a:gd name="connsiteY3" fmla="*/ 0 h 89761"/>
                      <a:gd name="connsiteX4" fmla="*/ 158072 w 158072"/>
                      <a:gd name="connsiteY4" fmla="*/ 89762 h 89761"/>
                      <a:gd name="connsiteX5" fmla="*/ 14381 w 158072"/>
                      <a:gd name="connsiteY5" fmla="*/ 75860 h 89761"/>
                      <a:gd name="connsiteX6" fmla="*/ 143691 w 158072"/>
                      <a:gd name="connsiteY6" fmla="*/ 75860 h 89761"/>
                      <a:gd name="connsiteX7" fmla="*/ 143691 w 158072"/>
                      <a:gd name="connsiteY7" fmla="*/ 13662 h 89761"/>
                      <a:gd name="connsiteX8" fmla="*/ 14381 w 158072"/>
                      <a:gd name="connsiteY8" fmla="*/ 13662 h 89761"/>
                      <a:gd name="connsiteX9" fmla="*/ 14381 w 158072"/>
                      <a:gd name="connsiteY9" fmla="*/ 75860 h 897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8072" h="89761">
                        <a:moveTo>
                          <a:pt x="158072" y="89762"/>
                        </a:moveTo>
                        <a:lnTo>
                          <a:pt x="0" y="89762"/>
                        </a:lnTo>
                        <a:lnTo>
                          <a:pt x="0" y="0"/>
                        </a:lnTo>
                        <a:lnTo>
                          <a:pt x="158072" y="0"/>
                        </a:lnTo>
                        <a:lnTo>
                          <a:pt x="158072" y="89762"/>
                        </a:lnTo>
                        <a:close/>
                        <a:moveTo>
                          <a:pt x="14381" y="75860"/>
                        </a:moveTo>
                        <a:lnTo>
                          <a:pt x="143691" y="75860"/>
                        </a:lnTo>
                        <a:lnTo>
                          <a:pt x="143691" y="13662"/>
                        </a:lnTo>
                        <a:lnTo>
                          <a:pt x="14381" y="13662"/>
                        </a:lnTo>
                        <a:lnTo>
                          <a:pt x="14381" y="7586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568" name="Graphic 2">
                  <a:extLst>
                    <a:ext uri="{FF2B5EF4-FFF2-40B4-BE49-F238E27FC236}">
                      <a16:creationId xmlns:a16="http://schemas.microsoft.com/office/drawing/2014/main" id="{FFE4540C-8DBF-E1AD-F79D-863B0E708C9A}"/>
                    </a:ext>
                  </a:extLst>
                </p:cNvPr>
                <p:cNvGrpSpPr/>
                <p:nvPr/>
              </p:nvGrpSpPr>
              <p:grpSpPr>
                <a:xfrm>
                  <a:off x="3849850" y="5915537"/>
                  <a:ext cx="158072" cy="89761"/>
                  <a:chOff x="3849850" y="5915537"/>
                  <a:chExt cx="158072" cy="89761"/>
                </a:xfrm>
                <a:solidFill>
                  <a:srgbClr val="A87638"/>
                </a:solidFill>
              </p:grpSpPr>
              <p:sp>
                <p:nvSpPr>
                  <p:cNvPr id="4569" name="Freeform: Shape 4568">
                    <a:extLst>
                      <a:ext uri="{FF2B5EF4-FFF2-40B4-BE49-F238E27FC236}">
                        <a16:creationId xmlns:a16="http://schemas.microsoft.com/office/drawing/2014/main" id="{5C128A3B-7D97-B8A9-AF55-28EDBA016D2B}"/>
                      </a:ext>
                    </a:extLst>
                  </p:cNvPr>
                  <p:cNvSpPr/>
                  <p:nvPr/>
                </p:nvSpPr>
                <p:spPr>
                  <a:xfrm>
                    <a:off x="3857041" y="5922368"/>
                    <a:ext cx="143691" cy="75980"/>
                  </a:xfrm>
                  <a:custGeom>
                    <a:avLst/>
                    <a:gdLst>
                      <a:gd name="connsiteX0" fmla="*/ 0 w 143691"/>
                      <a:gd name="connsiteY0" fmla="*/ 0 h 75980"/>
                      <a:gd name="connsiteX1" fmla="*/ 143691 w 143691"/>
                      <a:gd name="connsiteY1" fmla="*/ 0 h 75980"/>
                      <a:gd name="connsiteX2" fmla="*/ 143691 w 143691"/>
                      <a:gd name="connsiteY2" fmla="*/ 75980 h 75980"/>
                      <a:gd name="connsiteX3" fmla="*/ 0 w 143691"/>
                      <a:gd name="connsiteY3" fmla="*/ 75980 h 75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3691" h="75980">
                        <a:moveTo>
                          <a:pt x="0" y="0"/>
                        </a:moveTo>
                        <a:lnTo>
                          <a:pt x="143691" y="0"/>
                        </a:lnTo>
                        <a:lnTo>
                          <a:pt x="143691" y="75980"/>
                        </a:lnTo>
                        <a:lnTo>
                          <a:pt x="0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70" name="Freeform: Shape 4569">
                    <a:extLst>
                      <a:ext uri="{FF2B5EF4-FFF2-40B4-BE49-F238E27FC236}">
                        <a16:creationId xmlns:a16="http://schemas.microsoft.com/office/drawing/2014/main" id="{5DF065BD-13EA-C392-BECA-8D5816938A48}"/>
                      </a:ext>
                    </a:extLst>
                  </p:cNvPr>
                  <p:cNvSpPr/>
                  <p:nvPr/>
                </p:nvSpPr>
                <p:spPr>
                  <a:xfrm>
                    <a:off x="3849850" y="5915537"/>
                    <a:ext cx="158072" cy="89761"/>
                  </a:xfrm>
                  <a:custGeom>
                    <a:avLst/>
                    <a:gdLst>
                      <a:gd name="connsiteX0" fmla="*/ 158072 w 158072"/>
                      <a:gd name="connsiteY0" fmla="*/ 89762 h 89761"/>
                      <a:gd name="connsiteX1" fmla="*/ 0 w 158072"/>
                      <a:gd name="connsiteY1" fmla="*/ 89762 h 89761"/>
                      <a:gd name="connsiteX2" fmla="*/ 0 w 158072"/>
                      <a:gd name="connsiteY2" fmla="*/ 0 h 89761"/>
                      <a:gd name="connsiteX3" fmla="*/ 158072 w 158072"/>
                      <a:gd name="connsiteY3" fmla="*/ 0 h 89761"/>
                      <a:gd name="connsiteX4" fmla="*/ 158072 w 158072"/>
                      <a:gd name="connsiteY4" fmla="*/ 89762 h 89761"/>
                      <a:gd name="connsiteX5" fmla="*/ 14381 w 158072"/>
                      <a:gd name="connsiteY5" fmla="*/ 75860 h 89761"/>
                      <a:gd name="connsiteX6" fmla="*/ 143691 w 158072"/>
                      <a:gd name="connsiteY6" fmla="*/ 75860 h 89761"/>
                      <a:gd name="connsiteX7" fmla="*/ 143691 w 158072"/>
                      <a:gd name="connsiteY7" fmla="*/ 13662 h 89761"/>
                      <a:gd name="connsiteX8" fmla="*/ 14381 w 158072"/>
                      <a:gd name="connsiteY8" fmla="*/ 13662 h 89761"/>
                      <a:gd name="connsiteX9" fmla="*/ 14381 w 158072"/>
                      <a:gd name="connsiteY9" fmla="*/ 75860 h 897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8072" h="89761">
                        <a:moveTo>
                          <a:pt x="158072" y="89762"/>
                        </a:moveTo>
                        <a:lnTo>
                          <a:pt x="0" y="89762"/>
                        </a:lnTo>
                        <a:lnTo>
                          <a:pt x="0" y="0"/>
                        </a:lnTo>
                        <a:lnTo>
                          <a:pt x="158072" y="0"/>
                        </a:lnTo>
                        <a:lnTo>
                          <a:pt x="158072" y="89762"/>
                        </a:lnTo>
                        <a:close/>
                        <a:moveTo>
                          <a:pt x="14381" y="75860"/>
                        </a:moveTo>
                        <a:lnTo>
                          <a:pt x="143691" y="75860"/>
                        </a:lnTo>
                        <a:lnTo>
                          <a:pt x="143691" y="13662"/>
                        </a:lnTo>
                        <a:lnTo>
                          <a:pt x="14381" y="13662"/>
                        </a:lnTo>
                        <a:lnTo>
                          <a:pt x="14381" y="7586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571" name="Graphic 2">
                  <a:extLst>
                    <a:ext uri="{FF2B5EF4-FFF2-40B4-BE49-F238E27FC236}">
                      <a16:creationId xmlns:a16="http://schemas.microsoft.com/office/drawing/2014/main" id="{65B2D527-4CBF-E78A-6DEA-43992BCBE260}"/>
                    </a:ext>
                  </a:extLst>
                </p:cNvPr>
                <p:cNvGrpSpPr/>
                <p:nvPr/>
              </p:nvGrpSpPr>
              <p:grpSpPr>
                <a:xfrm>
                  <a:off x="3993541" y="5915537"/>
                  <a:ext cx="158072" cy="89761"/>
                  <a:chOff x="3993541" y="5915537"/>
                  <a:chExt cx="158072" cy="89761"/>
                </a:xfrm>
                <a:solidFill>
                  <a:srgbClr val="A87638"/>
                </a:solidFill>
              </p:grpSpPr>
              <p:sp>
                <p:nvSpPr>
                  <p:cNvPr id="4572" name="Freeform: Shape 4571">
                    <a:extLst>
                      <a:ext uri="{FF2B5EF4-FFF2-40B4-BE49-F238E27FC236}">
                        <a16:creationId xmlns:a16="http://schemas.microsoft.com/office/drawing/2014/main" id="{E86AD8A0-E59C-2853-F122-7734666F30CB}"/>
                      </a:ext>
                    </a:extLst>
                  </p:cNvPr>
                  <p:cNvSpPr/>
                  <p:nvPr/>
                </p:nvSpPr>
                <p:spPr>
                  <a:xfrm>
                    <a:off x="4000732" y="5922368"/>
                    <a:ext cx="143691" cy="75980"/>
                  </a:xfrm>
                  <a:custGeom>
                    <a:avLst/>
                    <a:gdLst>
                      <a:gd name="connsiteX0" fmla="*/ 0 w 143691"/>
                      <a:gd name="connsiteY0" fmla="*/ 0 h 75980"/>
                      <a:gd name="connsiteX1" fmla="*/ 143691 w 143691"/>
                      <a:gd name="connsiteY1" fmla="*/ 0 h 75980"/>
                      <a:gd name="connsiteX2" fmla="*/ 143691 w 143691"/>
                      <a:gd name="connsiteY2" fmla="*/ 75980 h 75980"/>
                      <a:gd name="connsiteX3" fmla="*/ 0 w 143691"/>
                      <a:gd name="connsiteY3" fmla="*/ 75980 h 75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3691" h="75980">
                        <a:moveTo>
                          <a:pt x="0" y="0"/>
                        </a:moveTo>
                        <a:lnTo>
                          <a:pt x="143691" y="0"/>
                        </a:lnTo>
                        <a:lnTo>
                          <a:pt x="143691" y="75980"/>
                        </a:lnTo>
                        <a:lnTo>
                          <a:pt x="0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73" name="Freeform: Shape 4572">
                    <a:extLst>
                      <a:ext uri="{FF2B5EF4-FFF2-40B4-BE49-F238E27FC236}">
                        <a16:creationId xmlns:a16="http://schemas.microsoft.com/office/drawing/2014/main" id="{B0E54878-CE51-6404-8134-C1279502C819}"/>
                      </a:ext>
                    </a:extLst>
                  </p:cNvPr>
                  <p:cNvSpPr/>
                  <p:nvPr/>
                </p:nvSpPr>
                <p:spPr>
                  <a:xfrm>
                    <a:off x="3993541" y="5915537"/>
                    <a:ext cx="158072" cy="89761"/>
                  </a:xfrm>
                  <a:custGeom>
                    <a:avLst/>
                    <a:gdLst>
                      <a:gd name="connsiteX0" fmla="*/ 158072 w 158072"/>
                      <a:gd name="connsiteY0" fmla="*/ 89762 h 89761"/>
                      <a:gd name="connsiteX1" fmla="*/ 0 w 158072"/>
                      <a:gd name="connsiteY1" fmla="*/ 89762 h 89761"/>
                      <a:gd name="connsiteX2" fmla="*/ 0 w 158072"/>
                      <a:gd name="connsiteY2" fmla="*/ 0 h 89761"/>
                      <a:gd name="connsiteX3" fmla="*/ 158072 w 158072"/>
                      <a:gd name="connsiteY3" fmla="*/ 0 h 89761"/>
                      <a:gd name="connsiteX4" fmla="*/ 158072 w 158072"/>
                      <a:gd name="connsiteY4" fmla="*/ 89762 h 89761"/>
                      <a:gd name="connsiteX5" fmla="*/ 14381 w 158072"/>
                      <a:gd name="connsiteY5" fmla="*/ 75860 h 89761"/>
                      <a:gd name="connsiteX6" fmla="*/ 143691 w 158072"/>
                      <a:gd name="connsiteY6" fmla="*/ 75860 h 89761"/>
                      <a:gd name="connsiteX7" fmla="*/ 143691 w 158072"/>
                      <a:gd name="connsiteY7" fmla="*/ 13662 h 89761"/>
                      <a:gd name="connsiteX8" fmla="*/ 14381 w 158072"/>
                      <a:gd name="connsiteY8" fmla="*/ 13662 h 89761"/>
                      <a:gd name="connsiteX9" fmla="*/ 14381 w 158072"/>
                      <a:gd name="connsiteY9" fmla="*/ 75860 h 897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8072" h="89761">
                        <a:moveTo>
                          <a:pt x="158072" y="89762"/>
                        </a:moveTo>
                        <a:lnTo>
                          <a:pt x="0" y="89762"/>
                        </a:lnTo>
                        <a:lnTo>
                          <a:pt x="0" y="0"/>
                        </a:lnTo>
                        <a:lnTo>
                          <a:pt x="158072" y="0"/>
                        </a:lnTo>
                        <a:lnTo>
                          <a:pt x="158072" y="89762"/>
                        </a:lnTo>
                        <a:close/>
                        <a:moveTo>
                          <a:pt x="14381" y="75860"/>
                        </a:moveTo>
                        <a:lnTo>
                          <a:pt x="143691" y="75860"/>
                        </a:lnTo>
                        <a:lnTo>
                          <a:pt x="143691" y="13662"/>
                        </a:lnTo>
                        <a:lnTo>
                          <a:pt x="14381" y="13662"/>
                        </a:lnTo>
                        <a:lnTo>
                          <a:pt x="14381" y="7586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574" name="Graphic 2">
                  <a:extLst>
                    <a:ext uri="{FF2B5EF4-FFF2-40B4-BE49-F238E27FC236}">
                      <a16:creationId xmlns:a16="http://schemas.microsoft.com/office/drawing/2014/main" id="{E2ACF80C-560C-C9E0-F928-49BE40EEB7E3}"/>
                    </a:ext>
                  </a:extLst>
                </p:cNvPr>
                <p:cNvGrpSpPr/>
                <p:nvPr/>
              </p:nvGrpSpPr>
              <p:grpSpPr>
                <a:xfrm>
                  <a:off x="4137232" y="5915537"/>
                  <a:ext cx="158072" cy="89761"/>
                  <a:chOff x="4137232" y="5915537"/>
                  <a:chExt cx="158072" cy="89761"/>
                </a:xfrm>
                <a:solidFill>
                  <a:srgbClr val="A87638"/>
                </a:solidFill>
              </p:grpSpPr>
              <p:sp>
                <p:nvSpPr>
                  <p:cNvPr id="4575" name="Freeform: Shape 4574">
                    <a:extLst>
                      <a:ext uri="{FF2B5EF4-FFF2-40B4-BE49-F238E27FC236}">
                        <a16:creationId xmlns:a16="http://schemas.microsoft.com/office/drawing/2014/main" id="{D637CB4C-7FB3-FBB3-8286-2303ACF43FAB}"/>
                      </a:ext>
                    </a:extLst>
                  </p:cNvPr>
                  <p:cNvSpPr/>
                  <p:nvPr/>
                </p:nvSpPr>
                <p:spPr>
                  <a:xfrm>
                    <a:off x="4144423" y="5922368"/>
                    <a:ext cx="143691" cy="75980"/>
                  </a:xfrm>
                  <a:custGeom>
                    <a:avLst/>
                    <a:gdLst>
                      <a:gd name="connsiteX0" fmla="*/ 0 w 143691"/>
                      <a:gd name="connsiteY0" fmla="*/ 0 h 75980"/>
                      <a:gd name="connsiteX1" fmla="*/ 143691 w 143691"/>
                      <a:gd name="connsiteY1" fmla="*/ 0 h 75980"/>
                      <a:gd name="connsiteX2" fmla="*/ 143691 w 143691"/>
                      <a:gd name="connsiteY2" fmla="*/ 75980 h 75980"/>
                      <a:gd name="connsiteX3" fmla="*/ 0 w 143691"/>
                      <a:gd name="connsiteY3" fmla="*/ 75980 h 75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3691" h="75980">
                        <a:moveTo>
                          <a:pt x="0" y="0"/>
                        </a:moveTo>
                        <a:lnTo>
                          <a:pt x="143691" y="0"/>
                        </a:lnTo>
                        <a:lnTo>
                          <a:pt x="143691" y="75980"/>
                        </a:lnTo>
                        <a:lnTo>
                          <a:pt x="0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76" name="Freeform: Shape 4575">
                    <a:extLst>
                      <a:ext uri="{FF2B5EF4-FFF2-40B4-BE49-F238E27FC236}">
                        <a16:creationId xmlns:a16="http://schemas.microsoft.com/office/drawing/2014/main" id="{01591F73-683E-18AB-D44E-4559A92BD634}"/>
                      </a:ext>
                    </a:extLst>
                  </p:cNvPr>
                  <p:cNvSpPr/>
                  <p:nvPr/>
                </p:nvSpPr>
                <p:spPr>
                  <a:xfrm>
                    <a:off x="4137232" y="5915537"/>
                    <a:ext cx="158072" cy="89761"/>
                  </a:xfrm>
                  <a:custGeom>
                    <a:avLst/>
                    <a:gdLst>
                      <a:gd name="connsiteX0" fmla="*/ 158072 w 158072"/>
                      <a:gd name="connsiteY0" fmla="*/ 89762 h 89761"/>
                      <a:gd name="connsiteX1" fmla="*/ 0 w 158072"/>
                      <a:gd name="connsiteY1" fmla="*/ 89762 h 89761"/>
                      <a:gd name="connsiteX2" fmla="*/ 0 w 158072"/>
                      <a:gd name="connsiteY2" fmla="*/ 0 h 89761"/>
                      <a:gd name="connsiteX3" fmla="*/ 158072 w 158072"/>
                      <a:gd name="connsiteY3" fmla="*/ 0 h 89761"/>
                      <a:gd name="connsiteX4" fmla="*/ 158072 w 158072"/>
                      <a:gd name="connsiteY4" fmla="*/ 89762 h 89761"/>
                      <a:gd name="connsiteX5" fmla="*/ 14381 w 158072"/>
                      <a:gd name="connsiteY5" fmla="*/ 75860 h 89761"/>
                      <a:gd name="connsiteX6" fmla="*/ 143691 w 158072"/>
                      <a:gd name="connsiteY6" fmla="*/ 75860 h 89761"/>
                      <a:gd name="connsiteX7" fmla="*/ 143691 w 158072"/>
                      <a:gd name="connsiteY7" fmla="*/ 13662 h 89761"/>
                      <a:gd name="connsiteX8" fmla="*/ 14381 w 158072"/>
                      <a:gd name="connsiteY8" fmla="*/ 13662 h 89761"/>
                      <a:gd name="connsiteX9" fmla="*/ 14381 w 158072"/>
                      <a:gd name="connsiteY9" fmla="*/ 75860 h 897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8072" h="89761">
                        <a:moveTo>
                          <a:pt x="158072" y="89762"/>
                        </a:moveTo>
                        <a:lnTo>
                          <a:pt x="0" y="89762"/>
                        </a:lnTo>
                        <a:lnTo>
                          <a:pt x="0" y="0"/>
                        </a:lnTo>
                        <a:lnTo>
                          <a:pt x="158072" y="0"/>
                        </a:lnTo>
                        <a:lnTo>
                          <a:pt x="158072" y="89762"/>
                        </a:lnTo>
                        <a:close/>
                        <a:moveTo>
                          <a:pt x="14381" y="75860"/>
                        </a:moveTo>
                        <a:lnTo>
                          <a:pt x="143691" y="75860"/>
                        </a:lnTo>
                        <a:lnTo>
                          <a:pt x="143691" y="13662"/>
                        </a:lnTo>
                        <a:lnTo>
                          <a:pt x="14381" y="13662"/>
                        </a:lnTo>
                        <a:lnTo>
                          <a:pt x="14381" y="7586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577" name="Graphic 2">
                  <a:extLst>
                    <a:ext uri="{FF2B5EF4-FFF2-40B4-BE49-F238E27FC236}">
                      <a16:creationId xmlns:a16="http://schemas.microsoft.com/office/drawing/2014/main" id="{67B2601F-8D6F-A223-6CB8-91A95191E31B}"/>
                    </a:ext>
                  </a:extLst>
                </p:cNvPr>
                <p:cNvGrpSpPr/>
                <p:nvPr/>
              </p:nvGrpSpPr>
              <p:grpSpPr>
                <a:xfrm>
                  <a:off x="3490682" y="5839557"/>
                  <a:ext cx="158072" cy="89761"/>
                  <a:chOff x="3490682" y="5839557"/>
                  <a:chExt cx="158072" cy="89761"/>
                </a:xfrm>
                <a:solidFill>
                  <a:srgbClr val="A87638"/>
                </a:solidFill>
              </p:grpSpPr>
              <p:sp>
                <p:nvSpPr>
                  <p:cNvPr id="4578" name="Freeform: Shape 4577">
                    <a:extLst>
                      <a:ext uri="{FF2B5EF4-FFF2-40B4-BE49-F238E27FC236}">
                        <a16:creationId xmlns:a16="http://schemas.microsoft.com/office/drawing/2014/main" id="{33E1D835-C698-76AB-4BAD-60E4C8CBA991}"/>
                      </a:ext>
                    </a:extLst>
                  </p:cNvPr>
                  <p:cNvSpPr/>
                  <p:nvPr/>
                </p:nvSpPr>
                <p:spPr>
                  <a:xfrm>
                    <a:off x="3497873" y="5846388"/>
                    <a:ext cx="143691" cy="75980"/>
                  </a:xfrm>
                  <a:custGeom>
                    <a:avLst/>
                    <a:gdLst>
                      <a:gd name="connsiteX0" fmla="*/ 0 w 143691"/>
                      <a:gd name="connsiteY0" fmla="*/ 0 h 75980"/>
                      <a:gd name="connsiteX1" fmla="*/ 143691 w 143691"/>
                      <a:gd name="connsiteY1" fmla="*/ 0 h 75980"/>
                      <a:gd name="connsiteX2" fmla="*/ 143691 w 143691"/>
                      <a:gd name="connsiteY2" fmla="*/ 75980 h 75980"/>
                      <a:gd name="connsiteX3" fmla="*/ 0 w 143691"/>
                      <a:gd name="connsiteY3" fmla="*/ 75980 h 75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3691" h="75980">
                        <a:moveTo>
                          <a:pt x="0" y="0"/>
                        </a:moveTo>
                        <a:lnTo>
                          <a:pt x="143691" y="0"/>
                        </a:lnTo>
                        <a:lnTo>
                          <a:pt x="143691" y="75980"/>
                        </a:lnTo>
                        <a:lnTo>
                          <a:pt x="0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79" name="Freeform: Shape 4578">
                    <a:extLst>
                      <a:ext uri="{FF2B5EF4-FFF2-40B4-BE49-F238E27FC236}">
                        <a16:creationId xmlns:a16="http://schemas.microsoft.com/office/drawing/2014/main" id="{34823DF1-573C-00AE-43C7-FCB199742977}"/>
                      </a:ext>
                    </a:extLst>
                  </p:cNvPr>
                  <p:cNvSpPr/>
                  <p:nvPr/>
                </p:nvSpPr>
                <p:spPr>
                  <a:xfrm>
                    <a:off x="3490682" y="5839557"/>
                    <a:ext cx="158072" cy="89761"/>
                  </a:xfrm>
                  <a:custGeom>
                    <a:avLst/>
                    <a:gdLst>
                      <a:gd name="connsiteX0" fmla="*/ 158072 w 158072"/>
                      <a:gd name="connsiteY0" fmla="*/ 89762 h 89761"/>
                      <a:gd name="connsiteX1" fmla="*/ 0 w 158072"/>
                      <a:gd name="connsiteY1" fmla="*/ 89762 h 89761"/>
                      <a:gd name="connsiteX2" fmla="*/ 0 w 158072"/>
                      <a:gd name="connsiteY2" fmla="*/ 0 h 89761"/>
                      <a:gd name="connsiteX3" fmla="*/ 158072 w 158072"/>
                      <a:gd name="connsiteY3" fmla="*/ 0 h 89761"/>
                      <a:gd name="connsiteX4" fmla="*/ 158072 w 158072"/>
                      <a:gd name="connsiteY4" fmla="*/ 89762 h 89761"/>
                      <a:gd name="connsiteX5" fmla="*/ 14381 w 158072"/>
                      <a:gd name="connsiteY5" fmla="*/ 75860 h 89761"/>
                      <a:gd name="connsiteX6" fmla="*/ 143691 w 158072"/>
                      <a:gd name="connsiteY6" fmla="*/ 75860 h 89761"/>
                      <a:gd name="connsiteX7" fmla="*/ 143691 w 158072"/>
                      <a:gd name="connsiteY7" fmla="*/ 13782 h 89761"/>
                      <a:gd name="connsiteX8" fmla="*/ 14381 w 158072"/>
                      <a:gd name="connsiteY8" fmla="*/ 13782 h 89761"/>
                      <a:gd name="connsiteX9" fmla="*/ 14381 w 158072"/>
                      <a:gd name="connsiteY9" fmla="*/ 75860 h 897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8072" h="89761">
                        <a:moveTo>
                          <a:pt x="158072" y="89762"/>
                        </a:moveTo>
                        <a:lnTo>
                          <a:pt x="0" y="89762"/>
                        </a:lnTo>
                        <a:lnTo>
                          <a:pt x="0" y="0"/>
                        </a:lnTo>
                        <a:lnTo>
                          <a:pt x="158072" y="0"/>
                        </a:lnTo>
                        <a:lnTo>
                          <a:pt x="158072" y="89762"/>
                        </a:lnTo>
                        <a:close/>
                        <a:moveTo>
                          <a:pt x="14381" y="75860"/>
                        </a:moveTo>
                        <a:lnTo>
                          <a:pt x="143691" y="75860"/>
                        </a:lnTo>
                        <a:lnTo>
                          <a:pt x="143691" y="13782"/>
                        </a:lnTo>
                        <a:lnTo>
                          <a:pt x="14381" y="13782"/>
                        </a:lnTo>
                        <a:lnTo>
                          <a:pt x="14381" y="7586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580" name="Graphic 2">
                  <a:extLst>
                    <a:ext uri="{FF2B5EF4-FFF2-40B4-BE49-F238E27FC236}">
                      <a16:creationId xmlns:a16="http://schemas.microsoft.com/office/drawing/2014/main" id="{938B15B0-CA6F-349E-1DF9-657BC3935981}"/>
                    </a:ext>
                  </a:extLst>
                </p:cNvPr>
                <p:cNvGrpSpPr/>
                <p:nvPr/>
              </p:nvGrpSpPr>
              <p:grpSpPr>
                <a:xfrm>
                  <a:off x="3634373" y="5839557"/>
                  <a:ext cx="158072" cy="89761"/>
                  <a:chOff x="3634373" y="5839557"/>
                  <a:chExt cx="158072" cy="89761"/>
                </a:xfrm>
                <a:solidFill>
                  <a:srgbClr val="A87638"/>
                </a:solidFill>
              </p:grpSpPr>
              <p:sp>
                <p:nvSpPr>
                  <p:cNvPr id="4581" name="Freeform: Shape 4580">
                    <a:extLst>
                      <a:ext uri="{FF2B5EF4-FFF2-40B4-BE49-F238E27FC236}">
                        <a16:creationId xmlns:a16="http://schemas.microsoft.com/office/drawing/2014/main" id="{A1F7267B-752A-7098-E2BC-3A808FEC57C6}"/>
                      </a:ext>
                    </a:extLst>
                  </p:cNvPr>
                  <p:cNvSpPr/>
                  <p:nvPr/>
                </p:nvSpPr>
                <p:spPr>
                  <a:xfrm>
                    <a:off x="3641564" y="5846388"/>
                    <a:ext cx="143691" cy="75980"/>
                  </a:xfrm>
                  <a:custGeom>
                    <a:avLst/>
                    <a:gdLst>
                      <a:gd name="connsiteX0" fmla="*/ 0 w 143691"/>
                      <a:gd name="connsiteY0" fmla="*/ 0 h 75980"/>
                      <a:gd name="connsiteX1" fmla="*/ 143691 w 143691"/>
                      <a:gd name="connsiteY1" fmla="*/ 0 h 75980"/>
                      <a:gd name="connsiteX2" fmla="*/ 143691 w 143691"/>
                      <a:gd name="connsiteY2" fmla="*/ 75980 h 75980"/>
                      <a:gd name="connsiteX3" fmla="*/ 0 w 143691"/>
                      <a:gd name="connsiteY3" fmla="*/ 75980 h 75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3691" h="75980">
                        <a:moveTo>
                          <a:pt x="0" y="0"/>
                        </a:moveTo>
                        <a:lnTo>
                          <a:pt x="143691" y="0"/>
                        </a:lnTo>
                        <a:lnTo>
                          <a:pt x="143691" y="75980"/>
                        </a:lnTo>
                        <a:lnTo>
                          <a:pt x="0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82" name="Freeform: Shape 4581">
                    <a:extLst>
                      <a:ext uri="{FF2B5EF4-FFF2-40B4-BE49-F238E27FC236}">
                        <a16:creationId xmlns:a16="http://schemas.microsoft.com/office/drawing/2014/main" id="{8A1418E7-963A-A32B-0B56-87611EC6C233}"/>
                      </a:ext>
                    </a:extLst>
                  </p:cNvPr>
                  <p:cNvSpPr/>
                  <p:nvPr/>
                </p:nvSpPr>
                <p:spPr>
                  <a:xfrm>
                    <a:off x="3634373" y="5839557"/>
                    <a:ext cx="158072" cy="89761"/>
                  </a:xfrm>
                  <a:custGeom>
                    <a:avLst/>
                    <a:gdLst>
                      <a:gd name="connsiteX0" fmla="*/ 158072 w 158072"/>
                      <a:gd name="connsiteY0" fmla="*/ 89762 h 89761"/>
                      <a:gd name="connsiteX1" fmla="*/ 0 w 158072"/>
                      <a:gd name="connsiteY1" fmla="*/ 89762 h 89761"/>
                      <a:gd name="connsiteX2" fmla="*/ 0 w 158072"/>
                      <a:gd name="connsiteY2" fmla="*/ 0 h 89761"/>
                      <a:gd name="connsiteX3" fmla="*/ 158072 w 158072"/>
                      <a:gd name="connsiteY3" fmla="*/ 0 h 89761"/>
                      <a:gd name="connsiteX4" fmla="*/ 158072 w 158072"/>
                      <a:gd name="connsiteY4" fmla="*/ 89762 h 89761"/>
                      <a:gd name="connsiteX5" fmla="*/ 14381 w 158072"/>
                      <a:gd name="connsiteY5" fmla="*/ 75860 h 89761"/>
                      <a:gd name="connsiteX6" fmla="*/ 143691 w 158072"/>
                      <a:gd name="connsiteY6" fmla="*/ 75860 h 89761"/>
                      <a:gd name="connsiteX7" fmla="*/ 143691 w 158072"/>
                      <a:gd name="connsiteY7" fmla="*/ 13782 h 89761"/>
                      <a:gd name="connsiteX8" fmla="*/ 14381 w 158072"/>
                      <a:gd name="connsiteY8" fmla="*/ 13782 h 89761"/>
                      <a:gd name="connsiteX9" fmla="*/ 14381 w 158072"/>
                      <a:gd name="connsiteY9" fmla="*/ 75860 h 897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8072" h="89761">
                        <a:moveTo>
                          <a:pt x="158072" y="89762"/>
                        </a:moveTo>
                        <a:lnTo>
                          <a:pt x="0" y="89762"/>
                        </a:lnTo>
                        <a:lnTo>
                          <a:pt x="0" y="0"/>
                        </a:lnTo>
                        <a:lnTo>
                          <a:pt x="158072" y="0"/>
                        </a:lnTo>
                        <a:lnTo>
                          <a:pt x="158072" y="89762"/>
                        </a:lnTo>
                        <a:close/>
                        <a:moveTo>
                          <a:pt x="14381" y="75860"/>
                        </a:moveTo>
                        <a:lnTo>
                          <a:pt x="143691" y="75860"/>
                        </a:lnTo>
                        <a:lnTo>
                          <a:pt x="143691" y="13782"/>
                        </a:lnTo>
                        <a:lnTo>
                          <a:pt x="14381" y="13782"/>
                        </a:lnTo>
                        <a:lnTo>
                          <a:pt x="14381" y="7586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583" name="Graphic 2">
                  <a:extLst>
                    <a:ext uri="{FF2B5EF4-FFF2-40B4-BE49-F238E27FC236}">
                      <a16:creationId xmlns:a16="http://schemas.microsoft.com/office/drawing/2014/main" id="{57C86932-B086-2198-DDDF-DC7396EE5F4C}"/>
                    </a:ext>
                  </a:extLst>
                </p:cNvPr>
                <p:cNvGrpSpPr/>
                <p:nvPr/>
              </p:nvGrpSpPr>
              <p:grpSpPr>
                <a:xfrm>
                  <a:off x="3778064" y="5839557"/>
                  <a:ext cx="158072" cy="89761"/>
                  <a:chOff x="3778064" y="5839557"/>
                  <a:chExt cx="158072" cy="89761"/>
                </a:xfrm>
                <a:solidFill>
                  <a:srgbClr val="A87638"/>
                </a:solidFill>
              </p:grpSpPr>
              <p:sp>
                <p:nvSpPr>
                  <p:cNvPr id="4584" name="Freeform: Shape 4583">
                    <a:extLst>
                      <a:ext uri="{FF2B5EF4-FFF2-40B4-BE49-F238E27FC236}">
                        <a16:creationId xmlns:a16="http://schemas.microsoft.com/office/drawing/2014/main" id="{5AB87F63-111C-B554-CCD3-CC92D0E2CE5E}"/>
                      </a:ext>
                    </a:extLst>
                  </p:cNvPr>
                  <p:cNvSpPr/>
                  <p:nvPr/>
                </p:nvSpPr>
                <p:spPr>
                  <a:xfrm>
                    <a:off x="3785255" y="5846388"/>
                    <a:ext cx="143691" cy="75980"/>
                  </a:xfrm>
                  <a:custGeom>
                    <a:avLst/>
                    <a:gdLst>
                      <a:gd name="connsiteX0" fmla="*/ 0 w 143691"/>
                      <a:gd name="connsiteY0" fmla="*/ 0 h 75980"/>
                      <a:gd name="connsiteX1" fmla="*/ 143691 w 143691"/>
                      <a:gd name="connsiteY1" fmla="*/ 0 h 75980"/>
                      <a:gd name="connsiteX2" fmla="*/ 143691 w 143691"/>
                      <a:gd name="connsiteY2" fmla="*/ 75980 h 75980"/>
                      <a:gd name="connsiteX3" fmla="*/ 0 w 143691"/>
                      <a:gd name="connsiteY3" fmla="*/ 75980 h 75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3691" h="75980">
                        <a:moveTo>
                          <a:pt x="0" y="0"/>
                        </a:moveTo>
                        <a:lnTo>
                          <a:pt x="143691" y="0"/>
                        </a:lnTo>
                        <a:lnTo>
                          <a:pt x="143691" y="75980"/>
                        </a:lnTo>
                        <a:lnTo>
                          <a:pt x="0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85" name="Freeform: Shape 4584">
                    <a:extLst>
                      <a:ext uri="{FF2B5EF4-FFF2-40B4-BE49-F238E27FC236}">
                        <a16:creationId xmlns:a16="http://schemas.microsoft.com/office/drawing/2014/main" id="{D86900C2-35DF-2F95-11A4-F20FD514B949}"/>
                      </a:ext>
                    </a:extLst>
                  </p:cNvPr>
                  <p:cNvSpPr/>
                  <p:nvPr/>
                </p:nvSpPr>
                <p:spPr>
                  <a:xfrm>
                    <a:off x="3778064" y="5839557"/>
                    <a:ext cx="158072" cy="89761"/>
                  </a:xfrm>
                  <a:custGeom>
                    <a:avLst/>
                    <a:gdLst>
                      <a:gd name="connsiteX0" fmla="*/ 158072 w 158072"/>
                      <a:gd name="connsiteY0" fmla="*/ 89762 h 89761"/>
                      <a:gd name="connsiteX1" fmla="*/ 0 w 158072"/>
                      <a:gd name="connsiteY1" fmla="*/ 89762 h 89761"/>
                      <a:gd name="connsiteX2" fmla="*/ 0 w 158072"/>
                      <a:gd name="connsiteY2" fmla="*/ 0 h 89761"/>
                      <a:gd name="connsiteX3" fmla="*/ 158072 w 158072"/>
                      <a:gd name="connsiteY3" fmla="*/ 0 h 89761"/>
                      <a:gd name="connsiteX4" fmla="*/ 158072 w 158072"/>
                      <a:gd name="connsiteY4" fmla="*/ 89762 h 89761"/>
                      <a:gd name="connsiteX5" fmla="*/ 14381 w 158072"/>
                      <a:gd name="connsiteY5" fmla="*/ 75860 h 89761"/>
                      <a:gd name="connsiteX6" fmla="*/ 143691 w 158072"/>
                      <a:gd name="connsiteY6" fmla="*/ 75860 h 89761"/>
                      <a:gd name="connsiteX7" fmla="*/ 143691 w 158072"/>
                      <a:gd name="connsiteY7" fmla="*/ 13782 h 89761"/>
                      <a:gd name="connsiteX8" fmla="*/ 14381 w 158072"/>
                      <a:gd name="connsiteY8" fmla="*/ 13782 h 89761"/>
                      <a:gd name="connsiteX9" fmla="*/ 14381 w 158072"/>
                      <a:gd name="connsiteY9" fmla="*/ 75860 h 897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8072" h="89761">
                        <a:moveTo>
                          <a:pt x="158072" y="89762"/>
                        </a:moveTo>
                        <a:lnTo>
                          <a:pt x="0" y="89762"/>
                        </a:lnTo>
                        <a:lnTo>
                          <a:pt x="0" y="0"/>
                        </a:lnTo>
                        <a:lnTo>
                          <a:pt x="158072" y="0"/>
                        </a:lnTo>
                        <a:lnTo>
                          <a:pt x="158072" y="89762"/>
                        </a:lnTo>
                        <a:close/>
                        <a:moveTo>
                          <a:pt x="14381" y="75860"/>
                        </a:moveTo>
                        <a:lnTo>
                          <a:pt x="143691" y="75860"/>
                        </a:lnTo>
                        <a:lnTo>
                          <a:pt x="143691" y="13782"/>
                        </a:lnTo>
                        <a:lnTo>
                          <a:pt x="14381" y="13782"/>
                        </a:lnTo>
                        <a:lnTo>
                          <a:pt x="14381" y="7586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586" name="Graphic 2">
                  <a:extLst>
                    <a:ext uri="{FF2B5EF4-FFF2-40B4-BE49-F238E27FC236}">
                      <a16:creationId xmlns:a16="http://schemas.microsoft.com/office/drawing/2014/main" id="{BBD81C67-E262-E63D-43D5-1BF1C387D57E}"/>
                    </a:ext>
                  </a:extLst>
                </p:cNvPr>
                <p:cNvGrpSpPr/>
                <p:nvPr/>
              </p:nvGrpSpPr>
              <p:grpSpPr>
                <a:xfrm>
                  <a:off x="3921756" y="5839557"/>
                  <a:ext cx="158072" cy="89761"/>
                  <a:chOff x="3921756" y="5839557"/>
                  <a:chExt cx="158072" cy="89761"/>
                </a:xfrm>
                <a:solidFill>
                  <a:srgbClr val="A87638"/>
                </a:solidFill>
              </p:grpSpPr>
              <p:sp>
                <p:nvSpPr>
                  <p:cNvPr id="4587" name="Freeform: Shape 4586">
                    <a:extLst>
                      <a:ext uri="{FF2B5EF4-FFF2-40B4-BE49-F238E27FC236}">
                        <a16:creationId xmlns:a16="http://schemas.microsoft.com/office/drawing/2014/main" id="{106AA150-DF07-2891-56F7-0B773792B47E}"/>
                      </a:ext>
                    </a:extLst>
                  </p:cNvPr>
                  <p:cNvSpPr/>
                  <p:nvPr/>
                </p:nvSpPr>
                <p:spPr>
                  <a:xfrm>
                    <a:off x="3928946" y="5846388"/>
                    <a:ext cx="143691" cy="75980"/>
                  </a:xfrm>
                  <a:custGeom>
                    <a:avLst/>
                    <a:gdLst>
                      <a:gd name="connsiteX0" fmla="*/ 0 w 143691"/>
                      <a:gd name="connsiteY0" fmla="*/ 0 h 75980"/>
                      <a:gd name="connsiteX1" fmla="*/ 143691 w 143691"/>
                      <a:gd name="connsiteY1" fmla="*/ 0 h 75980"/>
                      <a:gd name="connsiteX2" fmla="*/ 143691 w 143691"/>
                      <a:gd name="connsiteY2" fmla="*/ 75980 h 75980"/>
                      <a:gd name="connsiteX3" fmla="*/ 0 w 143691"/>
                      <a:gd name="connsiteY3" fmla="*/ 75980 h 75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3691" h="75980">
                        <a:moveTo>
                          <a:pt x="0" y="0"/>
                        </a:moveTo>
                        <a:lnTo>
                          <a:pt x="143691" y="0"/>
                        </a:lnTo>
                        <a:lnTo>
                          <a:pt x="143691" y="75980"/>
                        </a:lnTo>
                        <a:lnTo>
                          <a:pt x="0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88" name="Freeform: Shape 4587">
                    <a:extLst>
                      <a:ext uri="{FF2B5EF4-FFF2-40B4-BE49-F238E27FC236}">
                        <a16:creationId xmlns:a16="http://schemas.microsoft.com/office/drawing/2014/main" id="{C00A723B-32EA-212F-DB84-0686ECD63180}"/>
                      </a:ext>
                    </a:extLst>
                  </p:cNvPr>
                  <p:cNvSpPr/>
                  <p:nvPr/>
                </p:nvSpPr>
                <p:spPr>
                  <a:xfrm>
                    <a:off x="3921756" y="5839557"/>
                    <a:ext cx="158072" cy="89761"/>
                  </a:xfrm>
                  <a:custGeom>
                    <a:avLst/>
                    <a:gdLst>
                      <a:gd name="connsiteX0" fmla="*/ 157953 w 158072"/>
                      <a:gd name="connsiteY0" fmla="*/ 89762 h 89761"/>
                      <a:gd name="connsiteX1" fmla="*/ 0 w 158072"/>
                      <a:gd name="connsiteY1" fmla="*/ 89762 h 89761"/>
                      <a:gd name="connsiteX2" fmla="*/ 0 w 158072"/>
                      <a:gd name="connsiteY2" fmla="*/ 0 h 89761"/>
                      <a:gd name="connsiteX3" fmla="*/ 158072 w 158072"/>
                      <a:gd name="connsiteY3" fmla="*/ 0 h 89761"/>
                      <a:gd name="connsiteX4" fmla="*/ 158072 w 158072"/>
                      <a:gd name="connsiteY4" fmla="*/ 89762 h 89761"/>
                      <a:gd name="connsiteX5" fmla="*/ 14381 w 158072"/>
                      <a:gd name="connsiteY5" fmla="*/ 75860 h 89761"/>
                      <a:gd name="connsiteX6" fmla="*/ 143691 w 158072"/>
                      <a:gd name="connsiteY6" fmla="*/ 75860 h 89761"/>
                      <a:gd name="connsiteX7" fmla="*/ 143691 w 158072"/>
                      <a:gd name="connsiteY7" fmla="*/ 13782 h 89761"/>
                      <a:gd name="connsiteX8" fmla="*/ 14381 w 158072"/>
                      <a:gd name="connsiteY8" fmla="*/ 13782 h 89761"/>
                      <a:gd name="connsiteX9" fmla="*/ 14381 w 158072"/>
                      <a:gd name="connsiteY9" fmla="*/ 75860 h 897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8072" h="89761">
                        <a:moveTo>
                          <a:pt x="157953" y="89762"/>
                        </a:moveTo>
                        <a:lnTo>
                          <a:pt x="0" y="89762"/>
                        </a:lnTo>
                        <a:lnTo>
                          <a:pt x="0" y="0"/>
                        </a:lnTo>
                        <a:lnTo>
                          <a:pt x="158072" y="0"/>
                        </a:lnTo>
                        <a:lnTo>
                          <a:pt x="158072" y="89762"/>
                        </a:lnTo>
                        <a:close/>
                        <a:moveTo>
                          <a:pt x="14381" y="75860"/>
                        </a:moveTo>
                        <a:lnTo>
                          <a:pt x="143691" y="75860"/>
                        </a:lnTo>
                        <a:lnTo>
                          <a:pt x="143691" y="13782"/>
                        </a:lnTo>
                        <a:lnTo>
                          <a:pt x="14381" y="13782"/>
                        </a:lnTo>
                        <a:lnTo>
                          <a:pt x="14381" y="7586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589" name="Graphic 2">
                  <a:extLst>
                    <a:ext uri="{FF2B5EF4-FFF2-40B4-BE49-F238E27FC236}">
                      <a16:creationId xmlns:a16="http://schemas.microsoft.com/office/drawing/2014/main" id="{3A5EF5C1-ADD5-798A-18ED-BB9C681ACFF5}"/>
                    </a:ext>
                  </a:extLst>
                </p:cNvPr>
                <p:cNvGrpSpPr/>
                <p:nvPr/>
              </p:nvGrpSpPr>
              <p:grpSpPr>
                <a:xfrm>
                  <a:off x="4065447" y="5839557"/>
                  <a:ext cx="158072" cy="89761"/>
                  <a:chOff x="4065447" y="5839557"/>
                  <a:chExt cx="158072" cy="89761"/>
                </a:xfrm>
                <a:solidFill>
                  <a:srgbClr val="A87638"/>
                </a:solidFill>
              </p:grpSpPr>
              <p:sp>
                <p:nvSpPr>
                  <p:cNvPr id="4590" name="Freeform: Shape 4589">
                    <a:extLst>
                      <a:ext uri="{FF2B5EF4-FFF2-40B4-BE49-F238E27FC236}">
                        <a16:creationId xmlns:a16="http://schemas.microsoft.com/office/drawing/2014/main" id="{7C572064-57CD-5B23-3506-6E3E0572EEE8}"/>
                      </a:ext>
                    </a:extLst>
                  </p:cNvPr>
                  <p:cNvSpPr/>
                  <p:nvPr/>
                </p:nvSpPr>
                <p:spPr>
                  <a:xfrm>
                    <a:off x="4072637" y="5846388"/>
                    <a:ext cx="143691" cy="75980"/>
                  </a:xfrm>
                  <a:custGeom>
                    <a:avLst/>
                    <a:gdLst>
                      <a:gd name="connsiteX0" fmla="*/ 0 w 143691"/>
                      <a:gd name="connsiteY0" fmla="*/ 0 h 75980"/>
                      <a:gd name="connsiteX1" fmla="*/ 143691 w 143691"/>
                      <a:gd name="connsiteY1" fmla="*/ 0 h 75980"/>
                      <a:gd name="connsiteX2" fmla="*/ 143691 w 143691"/>
                      <a:gd name="connsiteY2" fmla="*/ 75980 h 75980"/>
                      <a:gd name="connsiteX3" fmla="*/ 0 w 143691"/>
                      <a:gd name="connsiteY3" fmla="*/ 75980 h 75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3691" h="75980">
                        <a:moveTo>
                          <a:pt x="0" y="0"/>
                        </a:moveTo>
                        <a:lnTo>
                          <a:pt x="143691" y="0"/>
                        </a:lnTo>
                        <a:lnTo>
                          <a:pt x="143691" y="75980"/>
                        </a:lnTo>
                        <a:lnTo>
                          <a:pt x="0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91" name="Freeform: Shape 4590">
                    <a:extLst>
                      <a:ext uri="{FF2B5EF4-FFF2-40B4-BE49-F238E27FC236}">
                        <a16:creationId xmlns:a16="http://schemas.microsoft.com/office/drawing/2014/main" id="{DFE38F68-B9D5-C019-A9FB-DC47592B0950}"/>
                      </a:ext>
                    </a:extLst>
                  </p:cNvPr>
                  <p:cNvSpPr/>
                  <p:nvPr/>
                </p:nvSpPr>
                <p:spPr>
                  <a:xfrm>
                    <a:off x="4065447" y="5839557"/>
                    <a:ext cx="158072" cy="89761"/>
                  </a:xfrm>
                  <a:custGeom>
                    <a:avLst/>
                    <a:gdLst>
                      <a:gd name="connsiteX0" fmla="*/ 158072 w 158072"/>
                      <a:gd name="connsiteY0" fmla="*/ 89762 h 89761"/>
                      <a:gd name="connsiteX1" fmla="*/ 0 w 158072"/>
                      <a:gd name="connsiteY1" fmla="*/ 89762 h 89761"/>
                      <a:gd name="connsiteX2" fmla="*/ 0 w 158072"/>
                      <a:gd name="connsiteY2" fmla="*/ 0 h 89761"/>
                      <a:gd name="connsiteX3" fmla="*/ 158072 w 158072"/>
                      <a:gd name="connsiteY3" fmla="*/ 0 h 89761"/>
                      <a:gd name="connsiteX4" fmla="*/ 158072 w 158072"/>
                      <a:gd name="connsiteY4" fmla="*/ 89762 h 89761"/>
                      <a:gd name="connsiteX5" fmla="*/ 14261 w 158072"/>
                      <a:gd name="connsiteY5" fmla="*/ 75860 h 89761"/>
                      <a:gd name="connsiteX6" fmla="*/ 143571 w 158072"/>
                      <a:gd name="connsiteY6" fmla="*/ 75860 h 89761"/>
                      <a:gd name="connsiteX7" fmla="*/ 143571 w 158072"/>
                      <a:gd name="connsiteY7" fmla="*/ 13782 h 89761"/>
                      <a:gd name="connsiteX8" fmla="*/ 14261 w 158072"/>
                      <a:gd name="connsiteY8" fmla="*/ 13782 h 89761"/>
                      <a:gd name="connsiteX9" fmla="*/ 14261 w 158072"/>
                      <a:gd name="connsiteY9" fmla="*/ 75860 h 897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8072" h="89761">
                        <a:moveTo>
                          <a:pt x="158072" y="89762"/>
                        </a:moveTo>
                        <a:lnTo>
                          <a:pt x="0" y="89762"/>
                        </a:lnTo>
                        <a:lnTo>
                          <a:pt x="0" y="0"/>
                        </a:lnTo>
                        <a:lnTo>
                          <a:pt x="158072" y="0"/>
                        </a:lnTo>
                        <a:lnTo>
                          <a:pt x="158072" y="89762"/>
                        </a:lnTo>
                        <a:close/>
                        <a:moveTo>
                          <a:pt x="14261" y="75860"/>
                        </a:moveTo>
                        <a:lnTo>
                          <a:pt x="143571" y="75860"/>
                        </a:lnTo>
                        <a:lnTo>
                          <a:pt x="143571" y="13782"/>
                        </a:lnTo>
                        <a:lnTo>
                          <a:pt x="14261" y="13782"/>
                        </a:lnTo>
                        <a:lnTo>
                          <a:pt x="14261" y="7586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592" name="Graphic 2">
                  <a:extLst>
                    <a:ext uri="{FF2B5EF4-FFF2-40B4-BE49-F238E27FC236}">
                      <a16:creationId xmlns:a16="http://schemas.microsoft.com/office/drawing/2014/main" id="{9CA90899-DE7B-56AC-4048-80FC0D85126F}"/>
                    </a:ext>
                  </a:extLst>
                </p:cNvPr>
                <p:cNvGrpSpPr/>
                <p:nvPr/>
              </p:nvGrpSpPr>
              <p:grpSpPr>
                <a:xfrm>
                  <a:off x="3543293" y="5763577"/>
                  <a:ext cx="158072" cy="89761"/>
                  <a:chOff x="3543293" y="5763577"/>
                  <a:chExt cx="158072" cy="89761"/>
                </a:xfrm>
                <a:solidFill>
                  <a:srgbClr val="A87638"/>
                </a:solidFill>
              </p:grpSpPr>
              <p:sp>
                <p:nvSpPr>
                  <p:cNvPr id="4593" name="Freeform: Shape 4592">
                    <a:extLst>
                      <a:ext uri="{FF2B5EF4-FFF2-40B4-BE49-F238E27FC236}">
                        <a16:creationId xmlns:a16="http://schemas.microsoft.com/office/drawing/2014/main" id="{C60D8A6E-E69A-7EED-EA72-9DCF9D16F934}"/>
                      </a:ext>
                    </a:extLst>
                  </p:cNvPr>
                  <p:cNvSpPr/>
                  <p:nvPr/>
                </p:nvSpPr>
                <p:spPr>
                  <a:xfrm>
                    <a:off x="3550603" y="5770408"/>
                    <a:ext cx="143691" cy="75980"/>
                  </a:xfrm>
                  <a:custGeom>
                    <a:avLst/>
                    <a:gdLst>
                      <a:gd name="connsiteX0" fmla="*/ 0 w 143691"/>
                      <a:gd name="connsiteY0" fmla="*/ 0 h 75980"/>
                      <a:gd name="connsiteX1" fmla="*/ 143691 w 143691"/>
                      <a:gd name="connsiteY1" fmla="*/ 0 h 75980"/>
                      <a:gd name="connsiteX2" fmla="*/ 143691 w 143691"/>
                      <a:gd name="connsiteY2" fmla="*/ 75980 h 75980"/>
                      <a:gd name="connsiteX3" fmla="*/ 0 w 143691"/>
                      <a:gd name="connsiteY3" fmla="*/ 75980 h 75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3691" h="75980">
                        <a:moveTo>
                          <a:pt x="0" y="0"/>
                        </a:moveTo>
                        <a:lnTo>
                          <a:pt x="143691" y="0"/>
                        </a:lnTo>
                        <a:lnTo>
                          <a:pt x="143691" y="75980"/>
                        </a:lnTo>
                        <a:lnTo>
                          <a:pt x="0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94" name="Freeform: Shape 4593">
                    <a:extLst>
                      <a:ext uri="{FF2B5EF4-FFF2-40B4-BE49-F238E27FC236}">
                        <a16:creationId xmlns:a16="http://schemas.microsoft.com/office/drawing/2014/main" id="{4018114B-B053-162F-B71A-40287DB50EC4}"/>
                      </a:ext>
                    </a:extLst>
                  </p:cNvPr>
                  <p:cNvSpPr/>
                  <p:nvPr/>
                </p:nvSpPr>
                <p:spPr>
                  <a:xfrm>
                    <a:off x="3543293" y="5763577"/>
                    <a:ext cx="158072" cy="89761"/>
                  </a:xfrm>
                  <a:custGeom>
                    <a:avLst/>
                    <a:gdLst>
                      <a:gd name="connsiteX0" fmla="*/ 158072 w 158072"/>
                      <a:gd name="connsiteY0" fmla="*/ 89762 h 89761"/>
                      <a:gd name="connsiteX1" fmla="*/ 0 w 158072"/>
                      <a:gd name="connsiteY1" fmla="*/ 89762 h 89761"/>
                      <a:gd name="connsiteX2" fmla="*/ 0 w 158072"/>
                      <a:gd name="connsiteY2" fmla="*/ 0 h 89761"/>
                      <a:gd name="connsiteX3" fmla="*/ 158072 w 158072"/>
                      <a:gd name="connsiteY3" fmla="*/ 0 h 89761"/>
                      <a:gd name="connsiteX4" fmla="*/ 158072 w 158072"/>
                      <a:gd name="connsiteY4" fmla="*/ 89762 h 89761"/>
                      <a:gd name="connsiteX5" fmla="*/ 14501 w 158072"/>
                      <a:gd name="connsiteY5" fmla="*/ 75980 h 89761"/>
                      <a:gd name="connsiteX6" fmla="*/ 143811 w 158072"/>
                      <a:gd name="connsiteY6" fmla="*/ 75980 h 89761"/>
                      <a:gd name="connsiteX7" fmla="*/ 143811 w 158072"/>
                      <a:gd name="connsiteY7" fmla="*/ 13901 h 89761"/>
                      <a:gd name="connsiteX8" fmla="*/ 14501 w 158072"/>
                      <a:gd name="connsiteY8" fmla="*/ 13901 h 89761"/>
                      <a:gd name="connsiteX9" fmla="*/ 14501 w 158072"/>
                      <a:gd name="connsiteY9" fmla="*/ 75980 h 897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8072" h="89761">
                        <a:moveTo>
                          <a:pt x="158072" y="89762"/>
                        </a:moveTo>
                        <a:lnTo>
                          <a:pt x="0" y="89762"/>
                        </a:lnTo>
                        <a:lnTo>
                          <a:pt x="0" y="0"/>
                        </a:lnTo>
                        <a:lnTo>
                          <a:pt x="158072" y="0"/>
                        </a:lnTo>
                        <a:lnTo>
                          <a:pt x="158072" y="89762"/>
                        </a:lnTo>
                        <a:close/>
                        <a:moveTo>
                          <a:pt x="14501" y="75980"/>
                        </a:moveTo>
                        <a:lnTo>
                          <a:pt x="143811" y="75980"/>
                        </a:lnTo>
                        <a:lnTo>
                          <a:pt x="143811" y="13901"/>
                        </a:lnTo>
                        <a:lnTo>
                          <a:pt x="14501" y="13901"/>
                        </a:lnTo>
                        <a:lnTo>
                          <a:pt x="14501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595" name="Graphic 2">
                  <a:extLst>
                    <a:ext uri="{FF2B5EF4-FFF2-40B4-BE49-F238E27FC236}">
                      <a16:creationId xmlns:a16="http://schemas.microsoft.com/office/drawing/2014/main" id="{2AED4730-02E1-FE0D-AA94-2D9E4C4AB496}"/>
                    </a:ext>
                  </a:extLst>
                </p:cNvPr>
                <p:cNvGrpSpPr/>
                <p:nvPr/>
              </p:nvGrpSpPr>
              <p:grpSpPr>
                <a:xfrm>
                  <a:off x="3686984" y="5763577"/>
                  <a:ext cx="158072" cy="89761"/>
                  <a:chOff x="3686984" y="5763577"/>
                  <a:chExt cx="158072" cy="89761"/>
                </a:xfrm>
                <a:solidFill>
                  <a:srgbClr val="A87638"/>
                </a:solidFill>
              </p:grpSpPr>
              <p:sp>
                <p:nvSpPr>
                  <p:cNvPr id="4596" name="Freeform: Shape 4595">
                    <a:extLst>
                      <a:ext uri="{FF2B5EF4-FFF2-40B4-BE49-F238E27FC236}">
                        <a16:creationId xmlns:a16="http://schemas.microsoft.com/office/drawing/2014/main" id="{8A2F4F79-FFA0-B796-3D9D-8E67E4163616}"/>
                      </a:ext>
                    </a:extLst>
                  </p:cNvPr>
                  <p:cNvSpPr/>
                  <p:nvPr/>
                </p:nvSpPr>
                <p:spPr>
                  <a:xfrm>
                    <a:off x="3694294" y="5770408"/>
                    <a:ext cx="143691" cy="75980"/>
                  </a:xfrm>
                  <a:custGeom>
                    <a:avLst/>
                    <a:gdLst>
                      <a:gd name="connsiteX0" fmla="*/ 0 w 143691"/>
                      <a:gd name="connsiteY0" fmla="*/ 0 h 75980"/>
                      <a:gd name="connsiteX1" fmla="*/ 143691 w 143691"/>
                      <a:gd name="connsiteY1" fmla="*/ 0 h 75980"/>
                      <a:gd name="connsiteX2" fmla="*/ 143691 w 143691"/>
                      <a:gd name="connsiteY2" fmla="*/ 75980 h 75980"/>
                      <a:gd name="connsiteX3" fmla="*/ 0 w 143691"/>
                      <a:gd name="connsiteY3" fmla="*/ 75980 h 75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3691" h="75980">
                        <a:moveTo>
                          <a:pt x="0" y="0"/>
                        </a:moveTo>
                        <a:lnTo>
                          <a:pt x="143691" y="0"/>
                        </a:lnTo>
                        <a:lnTo>
                          <a:pt x="143691" y="75980"/>
                        </a:lnTo>
                        <a:lnTo>
                          <a:pt x="0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97" name="Freeform: Shape 4596">
                    <a:extLst>
                      <a:ext uri="{FF2B5EF4-FFF2-40B4-BE49-F238E27FC236}">
                        <a16:creationId xmlns:a16="http://schemas.microsoft.com/office/drawing/2014/main" id="{F5B6A140-1D51-4997-5082-58664F329EEF}"/>
                      </a:ext>
                    </a:extLst>
                  </p:cNvPr>
                  <p:cNvSpPr/>
                  <p:nvPr/>
                </p:nvSpPr>
                <p:spPr>
                  <a:xfrm>
                    <a:off x="3686984" y="5763577"/>
                    <a:ext cx="158072" cy="89761"/>
                  </a:xfrm>
                  <a:custGeom>
                    <a:avLst/>
                    <a:gdLst>
                      <a:gd name="connsiteX0" fmla="*/ 158072 w 158072"/>
                      <a:gd name="connsiteY0" fmla="*/ 89762 h 89761"/>
                      <a:gd name="connsiteX1" fmla="*/ 0 w 158072"/>
                      <a:gd name="connsiteY1" fmla="*/ 89762 h 89761"/>
                      <a:gd name="connsiteX2" fmla="*/ 0 w 158072"/>
                      <a:gd name="connsiteY2" fmla="*/ 0 h 89761"/>
                      <a:gd name="connsiteX3" fmla="*/ 158072 w 158072"/>
                      <a:gd name="connsiteY3" fmla="*/ 0 h 89761"/>
                      <a:gd name="connsiteX4" fmla="*/ 158072 w 158072"/>
                      <a:gd name="connsiteY4" fmla="*/ 89762 h 89761"/>
                      <a:gd name="connsiteX5" fmla="*/ 14381 w 158072"/>
                      <a:gd name="connsiteY5" fmla="*/ 75980 h 89761"/>
                      <a:gd name="connsiteX6" fmla="*/ 143691 w 158072"/>
                      <a:gd name="connsiteY6" fmla="*/ 75980 h 89761"/>
                      <a:gd name="connsiteX7" fmla="*/ 143691 w 158072"/>
                      <a:gd name="connsiteY7" fmla="*/ 13901 h 89761"/>
                      <a:gd name="connsiteX8" fmla="*/ 14381 w 158072"/>
                      <a:gd name="connsiteY8" fmla="*/ 13901 h 89761"/>
                      <a:gd name="connsiteX9" fmla="*/ 14381 w 158072"/>
                      <a:gd name="connsiteY9" fmla="*/ 75980 h 897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8072" h="89761">
                        <a:moveTo>
                          <a:pt x="158072" y="89762"/>
                        </a:moveTo>
                        <a:lnTo>
                          <a:pt x="0" y="89762"/>
                        </a:lnTo>
                        <a:lnTo>
                          <a:pt x="0" y="0"/>
                        </a:lnTo>
                        <a:lnTo>
                          <a:pt x="158072" y="0"/>
                        </a:lnTo>
                        <a:lnTo>
                          <a:pt x="158072" y="89762"/>
                        </a:lnTo>
                        <a:close/>
                        <a:moveTo>
                          <a:pt x="14381" y="75980"/>
                        </a:moveTo>
                        <a:lnTo>
                          <a:pt x="143691" y="75980"/>
                        </a:lnTo>
                        <a:lnTo>
                          <a:pt x="143691" y="13901"/>
                        </a:lnTo>
                        <a:lnTo>
                          <a:pt x="14381" y="13901"/>
                        </a:lnTo>
                        <a:lnTo>
                          <a:pt x="14381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598" name="Graphic 2">
                  <a:extLst>
                    <a:ext uri="{FF2B5EF4-FFF2-40B4-BE49-F238E27FC236}">
                      <a16:creationId xmlns:a16="http://schemas.microsoft.com/office/drawing/2014/main" id="{689208AC-AD68-3168-1007-3E2FCFF4AEA0}"/>
                    </a:ext>
                  </a:extLst>
                </p:cNvPr>
                <p:cNvGrpSpPr/>
                <p:nvPr/>
              </p:nvGrpSpPr>
              <p:grpSpPr>
                <a:xfrm>
                  <a:off x="3830675" y="5763577"/>
                  <a:ext cx="158072" cy="89761"/>
                  <a:chOff x="3830675" y="5763577"/>
                  <a:chExt cx="158072" cy="89761"/>
                </a:xfrm>
                <a:solidFill>
                  <a:srgbClr val="A87638"/>
                </a:solidFill>
              </p:grpSpPr>
              <p:sp>
                <p:nvSpPr>
                  <p:cNvPr id="4599" name="Freeform: Shape 4598">
                    <a:extLst>
                      <a:ext uri="{FF2B5EF4-FFF2-40B4-BE49-F238E27FC236}">
                        <a16:creationId xmlns:a16="http://schemas.microsoft.com/office/drawing/2014/main" id="{2C7E4F99-C975-5F23-20CE-E960D9E0069E}"/>
                      </a:ext>
                    </a:extLst>
                  </p:cNvPr>
                  <p:cNvSpPr/>
                  <p:nvPr/>
                </p:nvSpPr>
                <p:spPr>
                  <a:xfrm>
                    <a:off x="3837986" y="5770408"/>
                    <a:ext cx="143691" cy="75980"/>
                  </a:xfrm>
                  <a:custGeom>
                    <a:avLst/>
                    <a:gdLst>
                      <a:gd name="connsiteX0" fmla="*/ 0 w 143691"/>
                      <a:gd name="connsiteY0" fmla="*/ 0 h 75980"/>
                      <a:gd name="connsiteX1" fmla="*/ 143691 w 143691"/>
                      <a:gd name="connsiteY1" fmla="*/ 0 h 75980"/>
                      <a:gd name="connsiteX2" fmla="*/ 143691 w 143691"/>
                      <a:gd name="connsiteY2" fmla="*/ 75980 h 75980"/>
                      <a:gd name="connsiteX3" fmla="*/ 0 w 143691"/>
                      <a:gd name="connsiteY3" fmla="*/ 75980 h 75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3691" h="75980">
                        <a:moveTo>
                          <a:pt x="0" y="0"/>
                        </a:moveTo>
                        <a:lnTo>
                          <a:pt x="143691" y="0"/>
                        </a:lnTo>
                        <a:lnTo>
                          <a:pt x="143691" y="75980"/>
                        </a:lnTo>
                        <a:lnTo>
                          <a:pt x="0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00" name="Freeform: Shape 4599">
                    <a:extLst>
                      <a:ext uri="{FF2B5EF4-FFF2-40B4-BE49-F238E27FC236}">
                        <a16:creationId xmlns:a16="http://schemas.microsoft.com/office/drawing/2014/main" id="{13EE23AC-CDFD-55CC-337A-BCC4EA680171}"/>
                      </a:ext>
                    </a:extLst>
                  </p:cNvPr>
                  <p:cNvSpPr/>
                  <p:nvPr/>
                </p:nvSpPr>
                <p:spPr>
                  <a:xfrm>
                    <a:off x="3830675" y="5763577"/>
                    <a:ext cx="158072" cy="89761"/>
                  </a:xfrm>
                  <a:custGeom>
                    <a:avLst/>
                    <a:gdLst>
                      <a:gd name="connsiteX0" fmla="*/ 158073 w 158072"/>
                      <a:gd name="connsiteY0" fmla="*/ 89762 h 89761"/>
                      <a:gd name="connsiteX1" fmla="*/ 0 w 158072"/>
                      <a:gd name="connsiteY1" fmla="*/ 89762 h 89761"/>
                      <a:gd name="connsiteX2" fmla="*/ 0 w 158072"/>
                      <a:gd name="connsiteY2" fmla="*/ 0 h 89761"/>
                      <a:gd name="connsiteX3" fmla="*/ 158073 w 158072"/>
                      <a:gd name="connsiteY3" fmla="*/ 0 h 89761"/>
                      <a:gd name="connsiteX4" fmla="*/ 158073 w 158072"/>
                      <a:gd name="connsiteY4" fmla="*/ 89762 h 89761"/>
                      <a:gd name="connsiteX5" fmla="*/ 14381 w 158072"/>
                      <a:gd name="connsiteY5" fmla="*/ 75980 h 89761"/>
                      <a:gd name="connsiteX6" fmla="*/ 143691 w 158072"/>
                      <a:gd name="connsiteY6" fmla="*/ 75980 h 89761"/>
                      <a:gd name="connsiteX7" fmla="*/ 143691 w 158072"/>
                      <a:gd name="connsiteY7" fmla="*/ 13901 h 89761"/>
                      <a:gd name="connsiteX8" fmla="*/ 14381 w 158072"/>
                      <a:gd name="connsiteY8" fmla="*/ 13901 h 89761"/>
                      <a:gd name="connsiteX9" fmla="*/ 14381 w 158072"/>
                      <a:gd name="connsiteY9" fmla="*/ 75980 h 897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8072" h="89761">
                        <a:moveTo>
                          <a:pt x="158073" y="89762"/>
                        </a:moveTo>
                        <a:lnTo>
                          <a:pt x="0" y="89762"/>
                        </a:lnTo>
                        <a:lnTo>
                          <a:pt x="0" y="0"/>
                        </a:lnTo>
                        <a:lnTo>
                          <a:pt x="158073" y="0"/>
                        </a:lnTo>
                        <a:lnTo>
                          <a:pt x="158073" y="89762"/>
                        </a:lnTo>
                        <a:close/>
                        <a:moveTo>
                          <a:pt x="14381" y="75980"/>
                        </a:moveTo>
                        <a:lnTo>
                          <a:pt x="143691" y="75980"/>
                        </a:lnTo>
                        <a:lnTo>
                          <a:pt x="143691" y="13901"/>
                        </a:lnTo>
                        <a:lnTo>
                          <a:pt x="14381" y="13901"/>
                        </a:lnTo>
                        <a:lnTo>
                          <a:pt x="14381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601" name="Graphic 2">
                  <a:extLst>
                    <a:ext uri="{FF2B5EF4-FFF2-40B4-BE49-F238E27FC236}">
                      <a16:creationId xmlns:a16="http://schemas.microsoft.com/office/drawing/2014/main" id="{D0B44710-59B3-CA7C-D866-BEFFEAC60A23}"/>
                    </a:ext>
                  </a:extLst>
                </p:cNvPr>
                <p:cNvGrpSpPr/>
                <p:nvPr/>
              </p:nvGrpSpPr>
              <p:grpSpPr>
                <a:xfrm>
                  <a:off x="3974486" y="5763577"/>
                  <a:ext cx="158072" cy="89761"/>
                  <a:chOff x="3974486" y="5763577"/>
                  <a:chExt cx="158072" cy="89761"/>
                </a:xfrm>
                <a:solidFill>
                  <a:srgbClr val="A87638"/>
                </a:solidFill>
              </p:grpSpPr>
              <p:sp>
                <p:nvSpPr>
                  <p:cNvPr id="4602" name="Freeform: Shape 4601">
                    <a:extLst>
                      <a:ext uri="{FF2B5EF4-FFF2-40B4-BE49-F238E27FC236}">
                        <a16:creationId xmlns:a16="http://schemas.microsoft.com/office/drawing/2014/main" id="{9388B5B8-3016-3EB1-3D3F-4E244DA7648E}"/>
                      </a:ext>
                    </a:extLst>
                  </p:cNvPr>
                  <p:cNvSpPr/>
                  <p:nvPr/>
                </p:nvSpPr>
                <p:spPr>
                  <a:xfrm>
                    <a:off x="3981557" y="5770408"/>
                    <a:ext cx="143691" cy="75980"/>
                  </a:xfrm>
                  <a:custGeom>
                    <a:avLst/>
                    <a:gdLst>
                      <a:gd name="connsiteX0" fmla="*/ 0 w 143691"/>
                      <a:gd name="connsiteY0" fmla="*/ 0 h 75980"/>
                      <a:gd name="connsiteX1" fmla="*/ 143691 w 143691"/>
                      <a:gd name="connsiteY1" fmla="*/ 0 h 75980"/>
                      <a:gd name="connsiteX2" fmla="*/ 143691 w 143691"/>
                      <a:gd name="connsiteY2" fmla="*/ 75980 h 75980"/>
                      <a:gd name="connsiteX3" fmla="*/ 0 w 143691"/>
                      <a:gd name="connsiteY3" fmla="*/ 75980 h 75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3691" h="75980">
                        <a:moveTo>
                          <a:pt x="0" y="0"/>
                        </a:moveTo>
                        <a:lnTo>
                          <a:pt x="143691" y="0"/>
                        </a:lnTo>
                        <a:lnTo>
                          <a:pt x="143691" y="75980"/>
                        </a:lnTo>
                        <a:lnTo>
                          <a:pt x="0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03" name="Freeform: Shape 4602">
                    <a:extLst>
                      <a:ext uri="{FF2B5EF4-FFF2-40B4-BE49-F238E27FC236}">
                        <a16:creationId xmlns:a16="http://schemas.microsoft.com/office/drawing/2014/main" id="{A466B2F4-B707-9962-0167-AF2EBE7E8EE6}"/>
                      </a:ext>
                    </a:extLst>
                  </p:cNvPr>
                  <p:cNvSpPr/>
                  <p:nvPr/>
                </p:nvSpPr>
                <p:spPr>
                  <a:xfrm>
                    <a:off x="3974486" y="5763577"/>
                    <a:ext cx="158072" cy="89761"/>
                  </a:xfrm>
                  <a:custGeom>
                    <a:avLst/>
                    <a:gdLst>
                      <a:gd name="connsiteX0" fmla="*/ 157952 w 158072"/>
                      <a:gd name="connsiteY0" fmla="*/ 89762 h 89761"/>
                      <a:gd name="connsiteX1" fmla="*/ 0 w 158072"/>
                      <a:gd name="connsiteY1" fmla="*/ 89762 h 89761"/>
                      <a:gd name="connsiteX2" fmla="*/ 0 w 158072"/>
                      <a:gd name="connsiteY2" fmla="*/ 0 h 89761"/>
                      <a:gd name="connsiteX3" fmla="*/ 158072 w 158072"/>
                      <a:gd name="connsiteY3" fmla="*/ 0 h 89761"/>
                      <a:gd name="connsiteX4" fmla="*/ 158072 w 158072"/>
                      <a:gd name="connsiteY4" fmla="*/ 89762 h 89761"/>
                      <a:gd name="connsiteX5" fmla="*/ 14261 w 158072"/>
                      <a:gd name="connsiteY5" fmla="*/ 75980 h 89761"/>
                      <a:gd name="connsiteX6" fmla="*/ 143571 w 158072"/>
                      <a:gd name="connsiteY6" fmla="*/ 75980 h 89761"/>
                      <a:gd name="connsiteX7" fmla="*/ 143571 w 158072"/>
                      <a:gd name="connsiteY7" fmla="*/ 13901 h 89761"/>
                      <a:gd name="connsiteX8" fmla="*/ 14261 w 158072"/>
                      <a:gd name="connsiteY8" fmla="*/ 13901 h 89761"/>
                      <a:gd name="connsiteX9" fmla="*/ 14261 w 158072"/>
                      <a:gd name="connsiteY9" fmla="*/ 75980 h 897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8072" h="89761">
                        <a:moveTo>
                          <a:pt x="157952" y="89762"/>
                        </a:moveTo>
                        <a:lnTo>
                          <a:pt x="0" y="89762"/>
                        </a:lnTo>
                        <a:lnTo>
                          <a:pt x="0" y="0"/>
                        </a:lnTo>
                        <a:lnTo>
                          <a:pt x="158072" y="0"/>
                        </a:lnTo>
                        <a:lnTo>
                          <a:pt x="158072" y="89762"/>
                        </a:lnTo>
                        <a:close/>
                        <a:moveTo>
                          <a:pt x="14261" y="75980"/>
                        </a:moveTo>
                        <a:lnTo>
                          <a:pt x="143571" y="75980"/>
                        </a:lnTo>
                        <a:lnTo>
                          <a:pt x="143571" y="13901"/>
                        </a:lnTo>
                        <a:lnTo>
                          <a:pt x="14261" y="13901"/>
                        </a:lnTo>
                        <a:lnTo>
                          <a:pt x="14261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604" name="Graphic 2">
                  <a:extLst>
                    <a:ext uri="{FF2B5EF4-FFF2-40B4-BE49-F238E27FC236}">
                      <a16:creationId xmlns:a16="http://schemas.microsoft.com/office/drawing/2014/main" id="{0C6C2794-5BAC-9451-A0ED-E67376CCF8D2}"/>
                    </a:ext>
                  </a:extLst>
                </p:cNvPr>
                <p:cNvGrpSpPr/>
                <p:nvPr/>
              </p:nvGrpSpPr>
              <p:grpSpPr>
                <a:xfrm>
                  <a:off x="4118058" y="5763577"/>
                  <a:ext cx="158072" cy="89761"/>
                  <a:chOff x="4118058" y="5763577"/>
                  <a:chExt cx="158072" cy="89761"/>
                </a:xfrm>
                <a:solidFill>
                  <a:srgbClr val="A87638"/>
                </a:solidFill>
              </p:grpSpPr>
              <p:sp>
                <p:nvSpPr>
                  <p:cNvPr id="4605" name="Freeform: Shape 4604">
                    <a:extLst>
                      <a:ext uri="{FF2B5EF4-FFF2-40B4-BE49-F238E27FC236}">
                        <a16:creationId xmlns:a16="http://schemas.microsoft.com/office/drawing/2014/main" id="{3B9FBC50-08A4-3BA8-8A3B-E82BEE4035F5}"/>
                      </a:ext>
                    </a:extLst>
                  </p:cNvPr>
                  <p:cNvSpPr/>
                  <p:nvPr/>
                </p:nvSpPr>
                <p:spPr>
                  <a:xfrm>
                    <a:off x="4125248" y="5770408"/>
                    <a:ext cx="143691" cy="75980"/>
                  </a:xfrm>
                  <a:custGeom>
                    <a:avLst/>
                    <a:gdLst>
                      <a:gd name="connsiteX0" fmla="*/ 0 w 143691"/>
                      <a:gd name="connsiteY0" fmla="*/ 0 h 75980"/>
                      <a:gd name="connsiteX1" fmla="*/ 143691 w 143691"/>
                      <a:gd name="connsiteY1" fmla="*/ 0 h 75980"/>
                      <a:gd name="connsiteX2" fmla="*/ 143691 w 143691"/>
                      <a:gd name="connsiteY2" fmla="*/ 75980 h 75980"/>
                      <a:gd name="connsiteX3" fmla="*/ 0 w 143691"/>
                      <a:gd name="connsiteY3" fmla="*/ 75980 h 75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3691" h="75980">
                        <a:moveTo>
                          <a:pt x="0" y="0"/>
                        </a:moveTo>
                        <a:lnTo>
                          <a:pt x="143691" y="0"/>
                        </a:lnTo>
                        <a:lnTo>
                          <a:pt x="143691" y="75980"/>
                        </a:lnTo>
                        <a:lnTo>
                          <a:pt x="0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06" name="Freeform: Shape 4605">
                    <a:extLst>
                      <a:ext uri="{FF2B5EF4-FFF2-40B4-BE49-F238E27FC236}">
                        <a16:creationId xmlns:a16="http://schemas.microsoft.com/office/drawing/2014/main" id="{5BB02EE4-9B1A-E45C-5971-961AD4104DAC}"/>
                      </a:ext>
                    </a:extLst>
                  </p:cNvPr>
                  <p:cNvSpPr/>
                  <p:nvPr/>
                </p:nvSpPr>
                <p:spPr>
                  <a:xfrm>
                    <a:off x="4118058" y="5763577"/>
                    <a:ext cx="158072" cy="89761"/>
                  </a:xfrm>
                  <a:custGeom>
                    <a:avLst/>
                    <a:gdLst>
                      <a:gd name="connsiteX0" fmla="*/ 158072 w 158072"/>
                      <a:gd name="connsiteY0" fmla="*/ 89762 h 89761"/>
                      <a:gd name="connsiteX1" fmla="*/ 0 w 158072"/>
                      <a:gd name="connsiteY1" fmla="*/ 89762 h 89761"/>
                      <a:gd name="connsiteX2" fmla="*/ 0 w 158072"/>
                      <a:gd name="connsiteY2" fmla="*/ 0 h 89761"/>
                      <a:gd name="connsiteX3" fmla="*/ 158072 w 158072"/>
                      <a:gd name="connsiteY3" fmla="*/ 0 h 89761"/>
                      <a:gd name="connsiteX4" fmla="*/ 158072 w 158072"/>
                      <a:gd name="connsiteY4" fmla="*/ 89762 h 89761"/>
                      <a:gd name="connsiteX5" fmla="*/ 14381 w 158072"/>
                      <a:gd name="connsiteY5" fmla="*/ 75980 h 89761"/>
                      <a:gd name="connsiteX6" fmla="*/ 143691 w 158072"/>
                      <a:gd name="connsiteY6" fmla="*/ 75980 h 89761"/>
                      <a:gd name="connsiteX7" fmla="*/ 143691 w 158072"/>
                      <a:gd name="connsiteY7" fmla="*/ 13901 h 89761"/>
                      <a:gd name="connsiteX8" fmla="*/ 14381 w 158072"/>
                      <a:gd name="connsiteY8" fmla="*/ 13901 h 89761"/>
                      <a:gd name="connsiteX9" fmla="*/ 14381 w 158072"/>
                      <a:gd name="connsiteY9" fmla="*/ 75980 h 897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8072" h="89761">
                        <a:moveTo>
                          <a:pt x="158072" y="89762"/>
                        </a:moveTo>
                        <a:lnTo>
                          <a:pt x="0" y="89762"/>
                        </a:lnTo>
                        <a:lnTo>
                          <a:pt x="0" y="0"/>
                        </a:lnTo>
                        <a:lnTo>
                          <a:pt x="158072" y="0"/>
                        </a:lnTo>
                        <a:lnTo>
                          <a:pt x="158072" y="89762"/>
                        </a:lnTo>
                        <a:close/>
                        <a:moveTo>
                          <a:pt x="14381" y="75980"/>
                        </a:moveTo>
                        <a:lnTo>
                          <a:pt x="143691" y="75980"/>
                        </a:lnTo>
                        <a:lnTo>
                          <a:pt x="143691" y="13901"/>
                        </a:lnTo>
                        <a:lnTo>
                          <a:pt x="14381" y="13901"/>
                        </a:lnTo>
                        <a:lnTo>
                          <a:pt x="14381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607" name="Graphic 2">
                  <a:extLst>
                    <a:ext uri="{FF2B5EF4-FFF2-40B4-BE49-F238E27FC236}">
                      <a16:creationId xmlns:a16="http://schemas.microsoft.com/office/drawing/2014/main" id="{C34E45DA-AEE5-47F7-218F-A78613E60ABC}"/>
                    </a:ext>
                  </a:extLst>
                </p:cNvPr>
                <p:cNvGrpSpPr/>
                <p:nvPr/>
              </p:nvGrpSpPr>
              <p:grpSpPr>
                <a:xfrm>
                  <a:off x="3471507" y="5687596"/>
                  <a:ext cx="158072" cy="89762"/>
                  <a:chOff x="3471507" y="5687596"/>
                  <a:chExt cx="158072" cy="89762"/>
                </a:xfrm>
                <a:solidFill>
                  <a:srgbClr val="A87638"/>
                </a:solidFill>
              </p:grpSpPr>
              <p:sp>
                <p:nvSpPr>
                  <p:cNvPr id="4608" name="Freeform: Shape 4607">
                    <a:extLst>
                      <a:ext uri="{FF2B5EF4-FFF2-40B4-BE49-F238E27FC236}">
                        <a16:creationId xmlns:a16="http://schemas.microsoft.com/office/drawing/2014/main" id="{06283135-0771-EF8A-8235-5B4B4EAB8837}"/>
                      </a:ext>
                    </a:extLst>
                  </p:cNvPr>
                  <p:cNvSpPr/>
                  <p:nvPr/>
                </p:nvSpPr>
                <p:spPr>
                  <a:xfrm>
                    <a:off x="3478698" y="5694547"/>
                    <a:ext cx="143691" cy="75980"/>
                  </a:xfrm>
                  <a:custGeom>
                    <a:avLst/>
                    <a:gdLst>
                      <a:gd name="connsiteX0" fmla="*/ 0 w 143691"/>
                      <a:gd name="connsiteY0" fmla="*/ 0 h 75980"/>
                      <a:gd name="connsiteX1" fmla="*/ 143691 w 143691"/>
                      <a:gd name="connsiteY1" fmla="*/ 0 h 75980"/>
                      <a:gd name="connsiteX2" fmla="*/ 143691 w 143691"/>
                      <a:gd name="connsiteY2" fmla="*/ 75980 h 75980"/>
                      <a:gd name="connsiteX3" fmla="*/ 0 w 143691"/>
                      <a:gd name="connsiteY3" fmla="*/ 75980 h 75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3691" h="75980">
                        <a:moveTo>
                          <a:pt x="0" y="0"/>
                        </a:moveTo>
                        <a:lnTo>
                          <a:pt x="143691" y="0"/>
                        </a:lnTo>
                        <a:lnTo>
                          <a:pt x="143691" y="75980"/>
                        </a:lnTo>
                        <a:lnTo>
                          <a:pt x="0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09" name="Freeform: Shape 4608">
                    <a:extLst>
                      <a:ext uri="{FF2B5EF4-FFF2-40B4-BE49-F238E27FC236}">
                        <a16:creationId xmlns:a16="http://schemas.microsoft.com/office/drawing/2014/main" id="{A849EFCF-F49D-7792-34D9-677B86D3329A}"/>
                      </a:ext>
                    </a:extLst>
                  </p:cNvPr>
                  <p:cNvSpPr/>
                  <p:nvPr/>
                </p:nvSpPr>
                <p:spPr>
                  <a:xfrm>
                    <a:off x="3471507" y="5687596"/>
                    <a:ext cx="158072" cy="89762"/>
                  </a:xfrm>
                  <a:custGeom>
                    <a:avLst/>
                    <a:gdLst>
                      <a:gd name="connsiteX0" fmla="*/ 158072 w 158072"/>
                      <a:gd name="connsiteY0" fmla="*/ 89762 h 89762"/>
                      <a:gd name="connsiteX1" fmla="*/ 0 w 158072"/>
                      <a:gd name="connsiteY1" fmla="*/ 89762 h 89762"/>
                      <a:gd name="connsiteX2" fmla="*/ 0 w 158072"/>
                      <a:gd name="connsiteY2" fmla="*/ 0 h 89762"/>
                      <a:gd name="connsiteX3" fmla="*/ 158072 w 158072"/>
                      <a:gd name="connsiteY3" fmla="*/ 0 h 89762"/>
                      <a:gd name="connsiteX4" fmla="*/ 158072 w 158072"/>
                      <a:gd name="connsiteY4" fmla="*/ 89762 h 89762"/>
                      <a:gd name="connsiteX5" fmla="*/ 14381 w 158072"/>
                      <a:gd name="connsiteY5" fmla="*/ 75980 h 89762"/>
                      <a:gd name="connsiteX6" fmla="*/ 143691 w 158072"/>
                      <a:gd name="connsiteY6" fmla="*/ 75980 h 89762"/>
                      <a:gd name="connsiteX7" fmla="*/ 143691 w 158072"/>
                      <a:gd name="connsiteY7" fmla="*/ 13902 h 89762"/>
                      <a:gd name="connsiteX8" fmla="*/ 14381 w 158072"/>
                      <a:gd name="connsiteY8" fmla="*/ 13902 h 89762"/>
                      <a:gd name="connsiteX9" fmla="*/ 14381 w 158072"/>
                      <a:gd name="connsiteY9" fmla="*/ 75980 h 89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8072" h="89762">
                        <a:moveTo>
                          <a:pt x="158072" y="89762"/>
                        </a:moveTo>
                        <a:lnTo>
                          <a:pt x="0" y="89762"/>
                        </a:lnTo>
                        <a:lnTo>
                          <a:pt x="0" y="0"/>
                        </a:lnTo>
                        <a:lnTo>
                          <a:pt x="158072" y="0"/>
                        </a:lnTo>
                        <a:lnTo>
                          <a:pt x="158072" y="89762"/>
                        </a:lnTo>
                        <a:close/>
                        <a:moveTo>
                          <a:pt x="14381" y="75980"/>
                        </a:moveTo>
                        <a:lnTo>
                          <a:pt x="143691" y="75980"/>
                        </a:lnTo>
                        <a:lnTo>
                          <a:pt x="143691" y="13902"/>
                        </a:lnTo>
                        <a:lnTo>
                          <a:pt x="14381" y="13902"/>
                        </a:lnTo>
                        <a:lnTo>
                          <a:pt x="14381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610" name="Graphic 2">
                  <a:extLst>
                    <a:ext uri="{FF2B5EF4-FFF2-40B4-BE49-F238E27FC236}">
                      <a16:creationId xmlns:a16="http://schemas.microsoft.com/office/drawing/2014/main" id="{F669D146-7F14-102F-9F2C-554A6E3858F3}"/>
                    </a:ext>
                  </a:extLst>
                </p:cNvPr>
                <p:cNvGrpSpPr/>
                <p:nvPr/>
              </p:nvGrpSpPr>
              <p:grpSpPr>
                <a:xfrm>
                  <a:off x="3615198" y="5687596"/>
                  <a:ext cx="158072" cy="89762"/>
                  <a:chOff x="3615198" y="5687596"/>
                  <a:chExt cx="158072" cy="89762"/>
                </a:xfrm>
                <a:solidFill>
                  <a:srgbClr val="A87638"/>
                </a:solidFill>
              </p:grpSpPr>
              <p:sp>
                <p:nvSpPr>
                  <p:cNvPr id="4611" name="Freeform: Shape 4610">
                    <a:extLst>
                      <a:ext uri="{FF2B5EF4-FFF2-40B4-BE49-F238E27FC236}">
                        <a16:creationId xmlns:a16="http://schemas.microsoft.com/office/drawing/2014/main" id="{169FD40C-F5E3-E9B0-E1ED-E4CF186FEBDF}"/>
                      </a:ext>
                    </a:extLst>
                  </p:cNvPr>
                  <p:cNvSpPr/>
                  <p:nvPr/>
                </p:nvSpPr>
                <p:spPr>
                  <a:xfrm>
                    <a:off x="3622389" y="5694547"/>
                    <a:ext cx="143691" cy="75980"/>
                  </a:xfrm>
                  <a:custGeom>
                    <a:avLst/>
                    <a:gdLst>
                      <a:gd name="connsiteX0" fmla="*/ 0 w 143691"/>
                      <a:gd name="connsiteY0" fmla="*/ 0 h 75980"/>
                      <a:gd name="connsiteX1" fmla="*/ 143691 w 143691"/>
                      <a:gd name="connsiteY1" fmla="*/ 0 h 75980"/>
                      <a:gd name="connsiteX2" fmla="*/ 143691 w 143691"/>
                      <a:gd name="connsiteY2" fmla="*/ 75980 h 75980"/>
                      <a:gd name="connsiteX3" fmla="*/ 0 w 143691"/>
                      <a:gd name="connsiteY3" fmla="*/ 75980 h 75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3691" h="75980">
                        <a:moveTo>
                          <a:pt x="0" y="0"/>
                        </a:moveTo>
                        <a:lnTo>
                          <a:pt x="143691" y="0"/>
                        </a:lnTo>
                        <a:lnTo>
                          <a:pt x="143691" y="75980"/>
                        </a:lnTo>
                        <a:lnTo>
                          <a:pt x="0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12" name="Freeform: Shape 4611">
                    <a:extLst>
                      <a:ext uri="{FF2B5EF4-FFF2-40B4-BE49-F238E27FC236}">
                        <a16:creationId xmlns:a16="http://schemas.microsoft.com/office/drawing/2014/main" id="{A6B1C3B1-A6BA-2C17-7079-CC5A97D7B582}"/>
                      </a:ext>
                    </a:extLst>
                  </p:cNvPr>
                  <p:cNvSpPr/>
                  <p:nvPr/>
                </p:nvSpPr>
                <p:spPr>
                  <a:xfrm>
                    <a:off x="3615198" y="5687596"/>
                    <a:ext cx="158072" cy="89762"/>
                  </a:xfrm>
                  <a:custGeom>
                    <a:avLst/>
                    <a:gdLst>
                      <a:gd name="connsiteX0" fmla="*/ 158072 w 158072"/>
                      <a:gd name="connsiteY0" fmla="*/ 89762 h 89762"/>
                      <a:gd name="connsiteX1" fmla="*/ 0 w 158072"/>
                      <a:gd name="connsiteY1" fmla="*/ 89762 h 89762"/>
                      <a:gd name="connsiteX2" fmla="*/ 0 w 158072"/>
                      <a:gd name="connsiteY2" fmla="*/ 0 h 89762"/>
                      <a:gd name="connsiteX3" fmla="*/ 158072 w 158072"/>
                      <a:gd name="connsiteY3" fmla="*/ 0 h 89762"/>
                      <a:gd name="connsiteX4" fmla="*/ 158072 w 158072"/>
                      <a:gd name="connsiteY4" fmla="*/ 89762 h 89762"/>
                      <a:gd name="connsiteX5" fmla="*/ 14381 w 158072"/>
                      <a:gd name="connsiteY5" fmla="*/ 75980 h 89762"/>
                      <a:gd name="connsiteX6" fmla="*/ 143691 w 158072"/>
                      <a:gd name="connsiteY6" fmla="*/ 75980 h 89762"/>
                      <a:gd name="connsiteX7" fmla="*/ 143691 w 158072"/>
                      <a:gd name="connsiteY7" fmla="*/ 13902 h 89762"/>
                      <a:gd name="connsiteX8" fmla="*/ 14381 w 158072"/>
                      <a:gd name="connsiteY8" fmla="*/ 13902 h 89762"/>
                      <a:gd name="connsiteX9" fmla="*/ 14381 w 158072"/>
                      <a:gd name="connsiteY9" fmla="*/ 75980 h 89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8072" h="89762">
                        <a:moveTo>
                          <a:pt x="158072" y="89762"/>
                        </a:moveTo>
                        <a:lnTo>
                          <a:pt x="0" y="89762"/>
                        </a:lnTo>
                        <a:lnTo>
                          <a:pt x="0" y="0"/>
                        </a:lnTo>
                        <a:lnTo>
                          <a:pt x="158072" y="0"/>
                        </a:lnTo>
                        <a:lnTo>
                          <a:pt x="158072" y="89762"/>
                        </a:lnTo>
                        <a:close/>
                        <a:moveTo>
                          <a:pt x="14381" y="75980"/>
                        </a:moveTo>
                        <a:lnTo>
                          <a:pt x="143691" y="75980"/>
                        </a:lnTo>
                        <a:lnTo>
                          <a:pt x="143691" y="13902"/>
                        </a:lnTo>
                        <a:lnTo>
                          <a:pt x="14381" y="13902"/>
                        </a:lnTo>
                        <a:lnTo>
                          <a:pt x="14381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613" name="Graphic 2">
                  <a:extLst>
                    <a:ext uri="{FF2B5EF4-FFF2-40B4-BE49-F238E27FC236}">
                      <a16:creationId xmlns:a16="http://schemas.microsoft.com/office/drawing/2014/main" id="{59F43CFB-64A2-DB7B-5946-2670482C8CBE}"/>
                    </a:ext>
                  </a:extLst>
                </p:cNvPr>
                <p:cNvGrpSpPr/>
                <p:nvPr/>
              </p:nvGrpSpPr>
              <p:grpSpPr>
                <a:xfrm>
                  <a:off x="3758890" y="5687596"/>
                  <a:ext cx="158072" cy="89762"/>
                  <a:chOff x="3758890" y="5687596"/>
                  <a:chExt cx="158072" cy="89762"/>
                </a:xfrm>
                <a:solidFill>
                  <a:srgbClr val="A87638"/>
                </a:solidFill>
              </p:grpSpPr>
              <p:sp>
                <p:nvSpPr>
                  <p:cNvPr id="4614" name="Freeform: Shape 4613">
                    <a:extLst>
                      <a:ext uri="{FF2B5EF4-FFF2-40B4-BE49-F238E27FC236}">
                        <a16:creationId xmlns:a16="http://schemas.microsoft.com/office/drawing/2014/main" id="{9E0476E3-A581-8E16-B73D-58DD60E91D06}"/>
                      </a:ext>
                    </a:extLst>
                  </p:cNvPr>
                  <p:cNvSpPr/>
                  <p:nvPr/>
                </p:nvSpPr>
                <p:spPr>
                  <a:xfrm>
                    <a:off x="3766080" y="5694547"/>
                    <a:ext cx="143691" cy="75980"/>
                  </a:xfrm>
                  <a:custGeom>
                    <a:avLst/>
                    <a:gdLst>
                      <a:gd name="connsiteX0" fmla="*/ 0 w 143691"/>
                      <a:gd name="connsiteY0" fmla="*/ 0 h 75980"/>
                      <a:gd name="connsiteX1" fmla="*/ 143691 w 143691"/>
                      <a:gd name="connsiteY1" fmla="*/ 0 h 75980"/>
                      <a:gd name="connsiteX2" fmla="*/ 143691 w 143691"/>
                      <a:gd name="connsiteY2" fmla="*/ 75980 h 75980"/>
                      <a:gd name="connsiteX3" fmla="*/ 0 w 143691"/>
                      <a:gd name="connsiteY3" fmla="*/ 75980 h 75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3691" h="75980">
                        <a:moveTo>
                          <a:pt x="0" y="0"/>
                        </a:moveTo>
                        <a:lnTo>
                          <a:pt x="143691" y="0"/>
                        </a:lnTo>
                        <a:lnTo>
                          <a:pt x="143691" y="75980"/>
                        </a:lnTo>
                        <a:lnTo>
                          <a:pt x="0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15" name="Freeform: Shape 4614">
                    <a:extLst>
                      <a:ext uri="{FF2B5EF4-FFF2-40B4-BE49-F238E27FC236}">
                        <a16:creationId xmlns:a16="http://schemas.microsoft.com/office/drawing/2014/main" id="{BB845368-B3DD-25F1-908D-07EF44F57B4B}"/>
                      </a:ext>
                    </a:extLst>
                  </p:cNvPr>
                  <p:cNvSpPr/>
                  <p:nvPr/>
                </p:nvSpPr>
                <p:spPr>
                  <a:xfrm>
                    <a:off x="3758890" y="5687596"/>
                    <a:ext cx="158072" cy="89762"/>
                  </a:xfrm>
                  <a:custGeom>
                    <a:avLst/>
                    <a:gdLst>
                      <a:gd name="connsiteX0" fmla="*/ 158072 w 158072"/>
                      <a:gd name="connsiteY0" fmla="*/ 89762 h 89762"/>
                      <a:gd name="connsiteX1" fmla="*/ 0 w 158072"/>
                      <a:gd name="connsiteY1" fmla="*/ 89762 h 89762"/>
                      <a:gd name="connsiteX2" fmla="*/ 0 w 158072"/>
                      <a:gd name="connsiteY2" fmla="*/ 0 h 89762"/>
                      <a:gd name="connsiteX3" fmla="*/ 158072 w 158072"/>
                      <a:gd name="connsiteY3" fmla="*/ 0 h 89762"/>
                      <a:gd name="connsiteX4" fmla="*/ 158072 w 158072"/>
                      <a:gd name="connsiteY4" fmla="*/ 89762 h 89762"/>
                      <a:gd name="connsiteX5" fmla="*/ 14381 w 158072"/>
                      <a:gd name="connsiteY5" fmla="*/ 75980 h 89762"/>
                      <a:gd name="connsiteX6" fmla="*/ 143691 w 158072"/>
                      <a:gd name="connsiteY6" fmla="*/ 75980 h 89762"/>
                      <a:gd name="connsiteX7" fmla="*/ 143691 w 158072"/>
                      <a:gd name="connsiteY7" fmla="*/ 13902 h 89762"/>
                      <a:gd name="connsiteX8" fmla="*/ 14381 w 158072"/>
                      <a:gd name="connsiteY8" fmla="*/ 13902 h 89762"/>
                      <a:gd name="connsiteX9" fmla="*/ 14381 w 158072"/>
                      <a:gd name="connsiteY9" fmla="*/ 75980 h 89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8072" h="89762">
                        <a:moveTo>
                          <a:pt x="158072" y="89762"/>
                        </a:moveTo>
                        <a:lnTo>
                          <a:pt x="0" y="89762"/>
                        </a:lnTo>
                        <a:lnTo>
                          <a:pt x="0" y="0"/>
                        </a:lnTo>
                        <a:lnTo>
                          <a:pt x="158072" y="0"/>
                        </a:lnTo>
                        <a:lnTo>
                          <a:pt x="158072" y="89762"/>
                        </a:lnTo>
                        <a:close/>
                        <a:moveTo>
                          <a:pt x="14381" y="75980"/>
                        </a:moveTo>
                        <a:lnTo>
                          <a:pt x="143691" y="75980"/>
                        </a:lnTo>
                        <a:lnTo>
                          <a:pt x="143691" y="13902"/>
                        </a:lnTo>
                        <a:lnTo>
                          <a:pt x="14381" y="13902"/>
                        </a:lnTo>
                        <a:lnTo>
                          <a:pt x="14381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616" name="Graphic 2">
                  <a:extLst>
                    <a:ext uri="{FF2B5EF4-FFF2-40B4-BE49-F238E27FC236}">
                      <a16:creationId xmlns:a16="http://schemas.microsoft.com/office/drawing/2014/main" id="{28A3F8DD-335D-5AC1-62CE-68199A83079A}"/>
                    </a:ext>
                  </a:extLst>
                </p:cNvPr>
                <p:cNvGrpSpPr/>
                <p:nvPr/>
              </p:nvGrpSpPr>
              <p:grpSpPr>
                <a:xfrm>
                  <a:off x="3902581" y="5687596"/>
                  <a:ext cx="158072" cy="89762"/>
                  <a:chOff x="3902581" y="5687596"/>
                  <a:chExt cx="158072" cy="89762"/>
                </a:xfrm>
                <a:solidFill>
                  <a:srgbClr val="A87638"/>
                </a:solidFill>
              </p:grpSpPr>
              <p:sp>
                <p:nvSpPr>
                  <p:cNvPr id="4617" name="Freeform: Shape 4616">
                    <a:extLst>
                      <a:ext uri="{FF2B5EF4-FFF2-40B4-BE49-F238E27FC236}">
                        <a16:creationId xmlns:a16="http://schemas.microsoft.com/office/drawing/2014/main" id="{D90D2206-F7DA-F7CD-0BCB-F2944475DE6B}"/>
                      </a:ext>
                    </a:extLst>
                  </p:cNvPr>
                  <p:cNvSpPr/>
                  <p:nvPr/>
                </p:nvSpPr>
                <p:spPr>
                  <a:xfrm>
                    <a:off x="3909771" y="5694547"/>
                    <a:ext cx="143691" cy="75980"/>
                  </a:xfrm>
                  <a:custGeom>
                    <a:avLst/>
                    <a:gdLst>
                      <a:gd name="connsiteX0" fmla="*/ 0 w 143691"/>
                      <a:gd name="connsiteY0" fmla="*/ 0 h 75980"/>
                      <a:gd name="connsiteX1" fmla="*/ 143691 w 143691"/>
                      <a:gd name="connsiteY1" fmla="*/ 0 h 75980"/>
                      <a:gd name="connsiteX2" fmla="*/ 143691 w 143691"/>
                      <a:gd name="connsiteY2" fmla="*/ 75980 h 75980"/>
                      <a:gd name="connsiteX3" fmla="*/ 0 w 143691"/>
                      <a:gd name="connsiteY3" fmla="*/ 75980 h 75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3691" h="75980">
                        <a:moveTo>
                          <a:pt x="0" y="0"/>
                        </a:moveTo>
                        <a:lnTo>
                          <a:pt x="143691" y="0"/>
                        </a:lnTo>
                        <a:lnTo>
                          <a:pt x="143691" y="75980"/>
                        </a:lnTo>
                        <a:lnTo>
                          <a:pt x="0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18" name="Freeform: Shape 4617">
                    <a:extLst>
                      <a:ext uri="{FF2B5EF4-FFF2-40B4-BE49-F238E27FC236}">
                        <a16:creationId xmlns:a16="http://schemas.microsoft.com/office/drawing/2014/main" id="{94268145-4341-0CCA-431E-DD9DB7F0E219}"/>
                      </a:ext>
                    </a:extLst>
                  </p:cNvPr>
                  <p:cNvSpPr/>
                  <p:nvPr/>
                </p:nvSpPr>
                <p:spPr>
                  <a:xfrm>
                    <a:off x="3902581" y="5687596"/>
                    <a:ext cx="158072" cy="89762"/>
                  </a:xfrm>
                  <a:custGeom>
                    <a:avLst/>
                    <a:gdLst>
                      <a:gd name="connsiteX0" fmla="*/ 158073 w 158072"/>
                      <a:gd name="connsiteY0" fmla="*/ 89762 h 89762"/>
                      <a:gd name="connsiteX1" fmla="*/ 0 w 158072"/>
                      <a:gd name="connsiteY1" fmla="*/ 89762 h 89762"/>
                      <a:gd name="connsiteX2" fmla="*/ 0 w 158072"/>
                      <a:gd name="connsiteY2" fmla="*/ 0 h 89762"/>
                      <a:gd name="connsiteX3" fmla="*/ 158073 w 158072"/>
                      <a:gd name="connsiteY3" fmla="*/ 0 h 89762"/>
                      <a:gd name="connsiteX4" fmla="*/ 158073 w 158072"/>
                      <a:gd name="connsiteY4" fmla="*/ 89762 h 89762"/>
                      <a:gd name="connsiteX5" fmla="*/ 14381 w 158072"/>
                      <a:gd name="connsiteY5" fmla="*/ 75980 h 89762"/>
                      <a:gd name="connsiteX6" fmla="*/ 143691 w 158072"/>
                      <a:gd name="connsiteY6" fmla="*/ 75980 h 89762"/>
                      <a:gd name="connsiteX7" fmla="*/ 143691 w 158072"/>
                      <a:gd name="connsiteY7" fmla="*/ 13902 h 89762"/>
                      <a:gd name="connsiteX8" fmla="*/ 14381 w 158072"/>
                      <a:gd name="connsiteY8" fmla="*/ 13902 h 89762"/>
                      <a:gd name="connsiteX9" fmla="*/ 14381 w 158072"/>
                      <a:gd name="connsiteY9" fmla="*/ 75980 h 89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8072" h="89762">
                        <a:moveTo>
                          <a:pt x="158073" y="89762"/>
                        </a:moveTo>
                        <a:lnTo>
                          <a:pt x="0" y="89762"/>
                        </a:lnTo>
                        <a:lnTo>
                          <a:pt x="0" y="0"/>
                        </a:lnTo>
                        <a:lnTo>
                          <a:pt x="158073" y="0"/>
                        </a:lnTo>
                        <a:lnTo>
                          <a:pt x="158073" y="89762"/>
                        </a:lnTo>
                        <a:close/>
                        <a:moveTo>
                          <a:pt x="14381" y="75980"/>
                        </a:moveTo>
                        <a:lnTo>
                          <a:pt x="143691" y="75980"/>
                        </a:lnTo>
                        <a:lnTo>
                          <a:pt x="143691" y="13902"/>
                        </a:lnTo>
                        <a:lnTo>
                          <a:pt x="14381" y="13902"/>
                        </a:lnTo>
                        <a:lnTo>
                          <a:pt x="14381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619" name="Graphic 2">
                  <a:extLst>
                    <a:ext uri="{FF2B5EF4-FFF2-40B4-BE49-F238E27FC236}">
                      <a16:creationId xmlns:a16="http://schemas.microsoft.com/office/drawing/2014/main" id="{AABB46FC-2675-982F-4C4C-4D917A6851F0}"/>
                    </a:ext>
                  </a:extLst>
                </p:cNvPr>
                <p:cNvGrpSpPr/>
                <p:nvPr/>
              </p:nvGrpSpPr>
              <p:grpSpPr>
                <a:xfrm>
                  <a:off x="4046272" y="5687596"/>
                  <a:ext cx="158072" cy="89762"/>
                  <a:chOff x="4046272" y="5687596"/>
                  <a:chExt cx="158072" cy="89762"/>
                </a:xfrm>
                <a:solidFill>
                  <a:srgbClr val="A87638"/>
                </a:solidFill>
              </p:grpSpPr>
              <p:sp>
                <p:nvSpPr>
                  <p:cNvPr id="4620" name="Freeform: Shape 4619">
                    <a:extLst>
                      <a:ext uri="{FF2B5EF4-FFF2-40B4-BE49-F238E27FC236}">
                        <a16:creationId xmlns:a16="http://schemas.microsoft.com/office/drawing/2014/main" id="{57646F26-3933-F81F-2712-B9C715B39EB0}"/>
                      </a:ext>
                    </a:extLst>
                  </p:cNvPr>
                  <p:cNvSpPr/>
                  <p:nvPr/>
                </p:nvSpPr>
                <p:spPr>
                  <a:xfrm>
                    <a:off x="4053463" y="5694547"/>
                    <a:ext cx="143691" cy="75980"/>
                  </a:xfrm>
                  <a:custGeom>
                    <a:avLst/>
                    <a:gdLst>
                      <a:gd name="connsiteX0" fmla="*/ 0 w 143691"/>
                      <a:gd name="connsiteY0" fmla="*/ 0 h 75980"/>
                      <a:gd name="connsiteX1" fmla="*/ 143691 w 143691"/>
                      <a:gd name="connsiteY1" fmla="*/ 0 h 75980"/>
                      <a:gd name="connsiteX2" fmla="*/ 143691 w 143691"/>
                      <a:gd name="connsiteY2" fmla="*/ 75980 h 75980"/>
                      <a:gd name="connsiteX3" fmla="*/ 0 w 143691"/>
                      <a:gd name="connsiteY3" fmla="*/ 75980 h 75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3691" h="75980">
                        <a:moveTo>
                          <a:pt x="0" y="0"/>
                        </a:moveTo>
                        <a:lnTo>
                          <a:pt x="143691" y="0"/>
                        </a:lnTo>
                        <a:lnTo>
                          <a:pt x="143691" y="75980"/>
                        </a:lnTo>
                        <a:lnTo>
                          <a:pt x="0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21" name="Freeform: Shape 4620">
                    <a:extLst>
                      <a:ext uri="{FF2B5EF4-FFF2-40B4-BE49-F238E27FC236}">
                        <a16:creationId xmlns:a16="http://schemas.microsoft.com/office/drawing/2014/main" id="{E6470CB0-ED3D-A512-3F96-7371AEB302DA}"/>
                      </a:ext>
                    </a:extLst>
                  </p:cNvPr>
                  <p:cNvSpPr/>
                  <p:nvPr/>
                </p:nvSpPr>
                <p:spPr>
                  <a:xfrm>
                    <a:off x="4046272" y="5687596"/>
                    <a:ext cx="158072" cy="89762"/>
                  </a:xfrm>
                  <a:custGeom>
                    <a:avLst/>
                    <a:gdLst>
                      <a:gd name="connsiteX0" fmla="*/ 158072 w 158072"/>
                      <a:gd name="connsiteY0" fmla="*/ 89762 h 89762"/>
                      <a:gd name="connsiteX1" fmla="*/ 0 w 158072"/>
                      <a:gd name="connsiteY1" fmla="*/ 89762 h 89762"/>
                      <a:gd name="connsiteX2" fmla="*/ 0 w 158072"/>
                      <a:gd name="connsiteY2" fmla="*/ 0 h 89762"/>
                      <a:gd name="connsiteX3" fmla="*/ 158072 w 158072"/>
                      <a:gd name="connsiteY3" fmla="*/ 0 h 89762"/>
                      <a:gd name="connsiteX4" fmla="*/ 158072 w 158072"/>
                      <a:gd name="connsiteY4" fmla="*/ 89762 h 89762"/>
                      <a:gd name="connsiteX5" fmla="*/ 14381 w 158072"/>
                      <a:gd name="connsiteY5" fmla="*/ 75980 h 89762"/>
                      <a:gd name="connsiteX6" fmla="*/ 143691 w 158072"/>
                      <a:gd name="connsiteY6" fmla="*/ 75980 h 89762"/>
                      <a:gd name="connsiteX7" fmla="*/ 143691 w 158072"/>
                      <a:gd name="connsiteY7" fmla="*/ 13902 h 89762"/>
                      <a:gd name="connsiteX8" fmla="*/ 14381 w 158072"/>
                      <a:gd name="connsiteY8" fmla="*/ 13902 h 89762"/>
                      <a:gd name="connsiteX9" fmla="*/ 14381 w 158072"/>
                      <a:gd name="connsiteY9" fmla="*/ 75980 h 89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8072" h="89762">
                        <a:moveTo>
                          <a:pt x="158072" y="89762"/>
                        </a:moveTo>
                        <a:lnTo>
                          <a:pt x="0" y="89762"/>
                        </a:lnTo>
                        <a:lnTo>
                          <a:pt x="0" y="0"/>
                        </a:lnTo>
                        <a:lnTo>
                          <a:pt x="158072" y="0"/>
                        </a:lnTo>
                        <a:lnTo>
                          <a:pt x="158072" y="89762"/>
                        </a:lnTo>
                        <a:close/>
                        <a:moveTo>
                          <a:pt x="14381" y="75980"/>
                        </a:moveTo>
                        <a:lnTo>
                          <a:pt x="143691" y="75980"/>
                        </a:lnTo>
                        <a:lnTo>
                          <a:pt x="143691" y="13902"/>
                        </a:lnTo>
                        <a:lnTo>
                          <a:pt x="14381" y="13902"/>
                        </a:lnTo>
                        <a:lnTo>
                          <a:pt x="14381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622" name="Graphic 2">
                  <a:extLst>
                    <a:ext uri="{FF2B5EF4-FFF2-40B4-BE49-F238E27FC236}">
                      <a16:creationId xmlns:a16="http://schemas.microsoft.com/office/drawing/2014/main" id="{85D3C8B8-7B12-0448-080E-180DF666E04C}"/>
                    </a:ext>
                  </a:extLst>
                </p:cNvPr>
                <p:cNvGrpSpPr/>
                <p:nvPr/>
              </p:nvGrpSpPr>
              <p:grpSpPr>
                <a:xfrm>
                  <a:off x="3524238" y="5611616"/>
                  <a:ext cx="158072" cy="89762"/>
                  <a:chOff x="3524238" y="5611616"/>
                  <a:chExt cx="158072" cy="89762"/>
                </a:xfrm>
                <a:solidFill>
                  <a:srgbClr val="A87638"/>
                </a:solidFill>
              </p:grpSpPr>
              <p:sp>
                <p:nvSpPr>
                  <p:cNvPr id="4623" name="Freeform: Shape 4622">
                    <a:extLst>
                      <a:ext uri="{FF2B5EF4-FFF2-40B4-BE49-F238E27FC236}">
                        <a16:creationId xmlns:a16="http://schemas.microsoft.com/office/drawing/2014/main" id="{0EB8278F-390E-42C9-3552-36AAE0980C54}"/>
                      </a:ext>
                    </a:extLst>
                  </p:cNvPr>
                  <p:cNvSpPr/>
                  <p:nvPr/>
                </p:nvSpPr>
                <p:spPr>
                  <a:xfrm>
                    <a:off x="3531428" y="5618567"/>
                    <a:ext cx="143691" cy="75980"/>
                  </a:xfrm>
                  <a:custGeom>
                    <a:avLst/>
                    <a:gdLst>
                      <a:gd name="connsiteX0" fmla="*/ 0 w 143691"/>
                      <a:gd name="connsiteY0" fmla="*/ 0 h 75980"/>
                      <a:gd name="connsiteX1" fmla="*/ 143691 w 143691"/>
                      <a:gd name="connsiteY1" fmla="*/ 0 h 75980"/>
                      <a:gd name="connsiteX2" fmla="*/ 143691 w 143691"/>
                      <a:gd name="connsiteY2" fmla="*/ 75980 h 75980"/>
                      <a:gd name="connsiteX3" fmla="*/ 0 w 143691"/>
                      <a:gd name="connsiteY3" fmla="*/ 75980 h 75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3691" h="75980">
                        <a:moveTo>
                          <a:pt x="0" y="0"/>
                        </a:moveTo>
                        <a:lnTo>
                          <a:pt x="143691" y="0"/>
                        </a:lnTo>
                        <a:lnTo>
                          <a:pt x="143691" y="75980"/>
                        </a:lnTo>
                        <a:lnTo>
                          <a:pt x="0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24" name="Freeform: Shape 4623">
                    <a:extLst>
                      <a:ext uri="{FF2B5EF4-FFF2-40B4-BE49-F238E27FC236}">
                        <a16:creationId xmlns:a16="http://schemas.microsoft.com/office/drawing/2014/main" id="{7FEEC2A2-7BF8-2F77-CC2B-114BC3E1008F}"/>
                      </a:ext>
                    </a:extLst>
                  </p:cNvPr>
                  <p:cNvSpPr/>
                  <p:nvPr/>
                </p:nvSpPr>
                <p:spPr>
                  <a:xfrm>
                    <a:off x="3524238" y="5611616"/>
                    <a:ext cx="158072" cy="89762"/>
                  </a:xfrm>
                  <a:custGeom>
                    <a:avLst/>
                    <a:gdLst>
                      <a:gd name="connsiteX0" fmla="*/ 158072 w 158072"/>
                      <a:gd name="connsiteY0" fmla="*/ 89762 h 89762"/>
                      <a:gd name="connsiteX1" fmla="*/ 0 w 158072"/>
                      <a:gd name="connsiteY1" fmla="*/ 89762 h 89762"/>
                      <a:gd name="connsiteX2" fmla="*/ 0 w 158072"/>
                      <a:gd name="connsiteY2" fmla="*/ 0 h 89762"/>
                      <a:gd name="connsiteX3" fmla="*/ 158072 w 158072"/>
                      <a:gd name="connsiteY3" fmla="*/ 0 h 89762"/>
                      <a:gd name="connsiteX4" fmla="*/ 158072 w 158072"/>
                      <a:gd name="connsiteY4" fmla="*/ 89762 h 89762"/>
                      <a:gd name="connsiteX5" fmla="*/ 14381 w 158072"/>
                      <a:gd name="connsiteY5" fmla="*/ 75980 h 89762"/>
                      <a:gd name="connsiteX6" fmla="*/ 143691 w 158072"/>
                      <a:gd name="connsiteY6" fmla="*/ 75980 h 89762"/>
                      <a:gd name="connsiteX7" fmla="*/ 143691 w 158072"/>
                      <a:gd name="connsiteY7" fmla="*/ 13902 h 89762"/>
                      <a:gd name="connsiteX8" fmla="*/ 14381 w 158072"/>
                      <a:gd name="connsiteY8" fmla="*/ 13902 h 89762"/>
                      <a:gd name="connsiteX9" fmla="*/ 14381 w 158072"/>
                      <a:gd name="connsiteY9" fmla="*/ 75980 h 89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8072" h="89762">
                        <a:moveTo>
                          <a:pt x="158072" y="89762"/>
                        </a:moveTo>
                        <a:lnTo>
                          <a:pt x="0" y="89762"/>
                        </a:lnTo>
                        <a:lnTo>
                          <a:pt x="0" y="0"/>
                        </a:lnTo>
                        <a:lnTo>
                          <a:pt x="158072" y="0"/>
                        </a:lnTo>
                        <a:lnTo>
                          <a:pt x="158072" y="89762"/>
                        </a:lnTo>
                        <a:close/>
                        <a:moveTo>
                          <a:pt x="14381" y="75980"/>
                        </a:moveTo>
                        <a:lnTo>
                          <a:pt x="143691" y="75980"/>
                        </a:lnTo>
                        <a:lnTo>
                          <a:pt x="143691" y="13902"/>
                        </a:lnTo>
                        <a:lnTo>
                          <a:pt x="14381" y="13902"/>
                        </a:lnTo>
                        <a:lnTo>
                          <a:pt x="14381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625" name="Graphic 2">
                  <a:extLst>
                    <a:ext uri="{FF2B5EF4-FFF2-40B4-BE49-F238E27FC236}">
                      <a16:creationId xmlns:a16="http://schemas.microsoft.com/office/drawing/2014/main" id="{23D0E6A3-025C-8BD4-9CCE-1B02F3CAD8B2}"/>
                    </a:ext>
                  </a:extLst>
                </p:cNvPr>
                <p:cNvGrpSpPr/>
                <p:nvPr/>
              </p:nvGrpSpPr>
              <p:grpSpPr>
                <a:xfrm>
                  <a:off x="3667929" y="5611616"/>
                  <a:ext cx="158072" cy="89762"/>
                  <a:chOff x="3667929" y="5611616"/>
                  <a:chExt cx="158072" cy="89762"/>
                </a:xfrm>
                <a:solidFill>
                  <a:srgbClr val="A87638"/>
                </a:solidFill>
              </p:grpSpPr>
              <p:sp>
                <p:nvSpPr>
                  <p:cNvPr id="4626" name="Freeform: Shape 4625">
                    <a:extLst>
                      <a:ext uri="{FF2B5EF4-FFF2-40B4-BE49-F238E27FC236}">
                        <a16:creationId xmlns:a16="http://schemas.microsoft.com/office/drawing/2014/main" id="{7A6215F5-F27B-ADC2-A85D-CAA44701709A}"/>
                      </a:ext>
                    </a:extLst>
                  </p:cNvPr>
                  <p:cNvSpPr/>
                  <p:nvPr/>
                </p:nvSpPr>
                <p:spPr>
                  <a:xfrm>
                    <a:off x="3675120" y="5618567"/>
                    <a:ext cx="143691" cy="75980"/>
                  </a:xfrm>
                  <a:custGeom>
                    <a:avLst/>
                    <a:gdLst>
                      <a:gd name="connsiteX0" fmla="*/ 0 w 143691"/>
                      <a:gd name="connsiteY0" fmla="*/ 0 h 75980"/>
                      <a:gd name="connsiteX1" fmla="*/ 143691 w 143691"/>
                      <a:gd name="connsiteY1" fmla="*/ 0 h 75980"/>
                      <a:gd name="connsiteX2" fmla="*/ 143691 w 143691"/>
                      <a:gd name="connsiteY2" fmla="*/ 75980 h 75980"/>
                      <a:gd name="connsiteX3" fmla="*/ 0 w 143691"/>
                      <a:gd name="connsiteY3" fmla="*/ 75980 h 75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3691" h="75980">
                        <a:moveTo>
                          <a:pt x="0" y="0"/>
                        </a:moveTo>
                        <a:lnTo>
                          <a:pt x="143691" y="0"/>
                        </a:lnTo>
                        <a:lnTo>
                          <a:pt x="143691" y="75980"/>
                        </a:lnTo>
                        <a:lnTo>
                          <a:pt x="0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27" name="Freeform: Shape 4626">
                    <a:extLst>
                      <a:ext uri="{FF2B5EF4-FFF2-40B4-BE49-F238E27FC236}">
                        <a16:creationId xmlns:a16="http://schemas.microsoft.com/office/drawing/2014/main" id="{23C9C2F3-3E0C-2389-AD52-16D36FC06215}"/>
                      </a:ext>
                    </a:extLst>
                  </p:cNvPr>
                  <p:cNvSpPr/>
                  <p:nvPr/>
                </p:nvSpPr>
                <p:spPr>
                  <a:xfrm>
                    <a:off x="3667929" y="5611616"/>
                    <a:ext cx="158072" cy="89762"/>
                  </a:xfrm>
                  <a:custGeom>
                    <a:avLst/>
                    <a:gdLst>
                      <a:gd name="connsiteX0" fmla="*/ 158072 w 158072"/>
                      <a:gd name="connsiteY0" fmla="*/ 89762 h 89762"/>
                      <a:gd name="connsiteX1" fmla="*/ 0 w 158072"/>
                      <a:gd name="connsiteY1" fmla="*/ 89762 h 89762"/>
                      <a:gd name="connsiteX2" fmla="*/ 0 w 158072"/>
                      <a:gd name="connsiteY2" fmla="*/ 0 h 89762"/>
                      <a:gd name="connsiteX3" fmla="*/ 158072 w 158072"/>
                      <a:gd name="connsiteY3" fmla="*/ 0 h 89762"/>
                      <a:gd name="connsiteX4" fmla="*/ 158072 w 158072"/>
                      <a:gd name="connsiteY4" fmla="*/ 89762 h 89762"/>
                      <a:gd name="connsiteX5" fmla="*/ 14381 w 158072"/>
                      <a:gd name="connsiteY5" fmla="*/ 75980 h 89762"/>
                      <a:gd name="connsiteX6" fmla="*/ 143691 w 158072"/>
                      <a:gd name="connsiteY6" fmla="*/ 75980 h 89762"/>
                      <a:gd name="connsiteX7" fmla="*/ 143691 w 158072"/>
                      <a:gd name="connsiteY7" fmla="*/ 13902 h 89762"/>
                      <a:gd name="connsiteX8" fmla="*/ 14381 w 158072"/>
                      <a:gd name="connsiteY8" fmla="*/ 13902 h 89762"/>
                      <a:gd name="connsiteX9" fmla="*/ 14381 w 158072"/>
                      <a:gd name="connsiteY9" fmla="*/ 75980 h 89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8072" h="89762">
                        <a:moveTo>
                          <a:pt x="158072" y="89762"/>
                        </a:moveTo>
                        <a:lnTo>
                          <a:pt x="0" y="89762"/>
                        </a:lnTo>
                        <a:lnTo>
                          <a:pt x="0" y="0"/>
                        </a:lnTo>
                        <a:lnTo>
                          <a:pt x="158072" y="0"/>
                        </a:lnTo>
                        <a:lnTo>
                          <a:pt x="158072" y="89762"/>
                        </a:lnTo>
                        <a:close/>
                        <a:moveTo>
                          <a:pt x="14381" y="75980"/>
                        </a:moveTo>
                        <a:lnTo>
                          <a:pt x="143691" y="75980"/>
                        </a:lnTo>
                        <a:lnTo>
                          <a:pt x="143691" y="13902"/>
                        </a:lnTo>
                        <a:lnTo>
                          <a:pt x="14381" y="13902"/>
                        </a:lnTo>
                        <a:lnTo>
                          <a:pt x="14381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628" name="Graphic 2">
                  <a:extLst>
                    <a:ext uri="{FF2B5EF4-FFF2-40B4-BE49-F238E27FC236}">
                      <a16:creationId xmlns:a16="http://schemas.microsoft.com/office/drawing/2014/main" id="{49125960-F749-CEFF-7651-45260067EE06}"/>
                    </a:ext>
                  </a:extLst>
                </p:cNvPr>
                <p:cNvGrpSpPr/>
                <p:nvPr/>
              </p:nvGrpSpPr>
              <p:grpSpPr>
                <a:xfrm>
                  <a:off x="3811620" y="5611616"/>
                  <a:ext cx="158072" cy="89762"/>
                  <a:chOff x="3811620" y="5611616"/>
                  <a:chExt cx="158072" cy="89762"/>
                </a:xfrm>
                <a:solidFill>
                  <a:srgbClr val="A87638"/>
                </a:solidFill>
              </p:grpSpPr>
              <p:sp>
                <p:nvSpPr>
                  <p:cNvPr id="4629" name="Freeform: Shape 4628">
                    <a:extLst>
                      <a:ext uri="{FF2B5EF4-FFF2-40B4-BE49-F238E27FC236}">
                        <a16:creationId xmlns:a16="http://schemas.microsoft.com/office/drawing/2014/main" id="{DA5FF692-1CFE-C275-A870-028769BD2CB1}"/>
                      </a:ext>
                    </a:extLst>
                  </p:cNvPr>
                  <p:cNvSpPr/>
                  <p:nvPr/>
                </p:nvSpPr>
                <p:spPr>
                  <a:xfrm>
                    <a:off x="3818811" y="5618567"/>
                    <a:ext cx="143691" cy="75980"/>
                  </a:xfrm>
                  <a:custGeom>
                    <a:avLst/>
                    <a:gdLst>
                      <a:gd name="connsiteX0" fmla="*/ 0 w 143691"/>
                      <a:gd name="connsiteY0" fmla="*/ 0 h 75980"/>
                      <a:gd name="connsiteX1" fmla="*/ 143691 w 143691"/>
                      <a:gd name="connsiteY1" fmla="*/ 0 h 75980"/>
                      <a:gd name="connsiteX2" fmla="*/ 143691 w 143691"/>
                      <a:gd name="connsiteY2" fmla="*/ 75980 h 75980"/>
                      <a:gd name="connsiteX3" fmla="*/ 0 w 143691"/>
                      <a:gd name="connsiteY3" fmla="*/ 75980 h 75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3691" h="75980">
                        <a:moveTo>
                          <a:pt x="0" y="0"/>
                        </a:moveTo>
                        <a:lnTo>
                          <a:pt x="143691" y="0"/>
                        </a:lnTo>
                        <a:lnTo>
                          <a:pt x="143691" y="75980"/>
                        </a:lnTo>
                        <a:lnTo>
                          <a:pt x="0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30" name="Freeform: Shape 4629">
                    <a:extLst>
                      <a:ext uri="{FF2B5EF4-FFF2-40B4-BE49-F238E27FC236}">
                        <a16:creationId xmlns:a16="http://schemas.microsoft.com/office/drawing/2014/main" id="{4A156621-EC9D-7429-523D-DEB0D56790E1}"/>
                      </a:ext>
                    </a:extLst>
                  </p:cNvPr>
                  <p:cNvSpPr/>
                  <p:nvPr/>
                </p:nvSpPr>
                <p:spPr>
                  <a:xfrm>
                    <a:off x="3811620" y="5611616"/>
                    <a:ext cx="158072" cy="89762"/>
                  </a:xfrm>
                  <a:custGeom>
                    <a:avLst/>
                    <a:gdLst>
                      <a:gd name="connsiteX0" fmla="*/ 158072 w 158072"/>
                      <a:gd name="connsiteY0" fmla="*/ 89762 h 89762"/>
                      <a:gd name="connsiteX1" fmla="*/ 0 w 158072"/>
                      <a:gd name="connsiteY1" fmla="*/ 89762 h 89762"/>
                      <a:gd name="connsiteX2" fmla="*/ 0 w 158072"/>
                      <a:gd name="connsiteY2" fmla="*/ 0 h 89762"/>
                      <a:gd name="connsiteX3" fmla="*/ 158072 w 158072"/>
                      <a:gd name="connsiteY3" fmla="*/ 0 h 89762"/>
                      <a:gd name="connsiteX4" fmla="*/ 158072 w 158072"/>
                      <a:gd name="connsiteY4" fmla="*/ 89762 h 89762"/>
                      <a:gd name="connsiteX5" fmla="*/ 14381 w 158072"/>
                      <a:gd name="connsiteY5" fmla="*/ 75980 h 89762"/>
                      <a:gd name="connsiteX6" fmla="*/ 143691 w 158072"/>
                      <a:gd name="connsiteY6" fmla="*/ 75980 h 89762"/>
                      <a:gd name="connsiteX7" fmla="*/ 143691 w 158072"/>
                      <a:gd name="connsiteY7" fmla="*/ 13902 h 89762"/>
                      <a:gd name="connsiteX8" fmla="*/ 14381 w 158072"/>
                      <a:gd name="connsiteY8" fmla="*/ 13902 h 89762"/>
                      <a:gd name="connsiteX9" fmla="*/ 14381 w 158072"/>
                      <a:gd name="connsiteY9" fmla="*/ 75980 h 89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8072" h="89762">
                        <a:moveTo>
                          <a:pt x="158072" y="89762"/>
                        </a:moveTo>
                        <a:lnTo>
                          <a:pt x="0" y="89762"/>
                        </a:lnTo>
                        <a:lnTo>
                          <a:pt x="0" y="0"/>
                        </a:lnTo>
                        <a:lnTo>
                          <a:pt x="158072" y="0"/>
                        </a:lnTo>
                        <a:lnTo>
                          <a:pt x="158072" y="89762"/>
                        </a:lnTo>
                        <a:close/>
                        <a:moveTo>
                          <a:pt x="14381" y="75980"/>
                        </a:moveTo>
                        <a:lnTo>
                          <a:pt x="143691" y="75980"/>
                        </a:lnTo>
                        <a:lnTo>
                          <a:pt x="143691" y="13902"/>
                        </a:lnTo>
                        <a:lnTo>
                          <a:pt x="14381" y="13902"/>
                        </a:lnTo>
                        <a:lnTo>
                          <a:pt x="14381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631" name="Graphic 2">
                  <a:extLst>
                    <a:ext uri="{FF2B5EF4-FFF2-40B4-BE49-F238E27FC236}">
                      <a16:creationId xmlns:a16="http://schemas.microsoft.com/office/drawing/2014/main" id="{2B66A71A-B2EF-DC06-0F4A-8089BB3FD4B3}"/>
                    </a:ext>
                  </a:extLst>
                </p:cNvPr>
                <p:cNvGrpSpPr/>
                <p:nvPr/>
              </p:nvGrpSpPr>
              <p:grpSpPr>
                <a:xfrm>
                  <a:off x="3955312" y="5611616"/>
                  <a:ext cx="158072" cy="89762"/>
                  <a:chOff x="3955312" y="5611616"/>
                  <a:chExt cx="158072" cy="89762"/>
                </a:xfrm>
                <a:solidFill>
                  <a:srgbClr val="A87638"/>
                </a:solidFill>
              </p:grpSpPr>
              <p:sp>
                <p:nvSpPr>
                  <p:cNvPr id="4632" name="Freeform: Shape 4631">
                    <a:extLst>
                      <a:ext uri="{FF2B5EF4-FFF2-40B4-BE49-F238E27FC236}">
                        <a16:creationId xmlns:a16="http://schemas.microsoft.com/office/drawing/2014/main" id="{CE54AF81-37ED-1421-5C6F-1BF05558A586}"/>
                      </a:ext>
                    </a:extLst>
                  </p:cNvPr>
                  <p:cNvSpPr/>
                  <p:nvPr/>
                </p:nvSpPr>
                <p:spPr>
                  <a:xfrm>
                    <a:off x="3962502" y="5618567"/>
                    <a:ext cx="143691" cy="75980"/>
                  </a:xfrm>
                  <a:custGeom>
                    <a:avLst/>
                    <a:gdLst>
                      <a:gd name="connsiteX0" fmla="*/ 0 w 143691"/>
                      <a:gd name="connsiteY0" fmla="*/ 0 h 75980"/>
                      <a:gd name="connsiteX1" fmla="*/ 143691 w 143691"/>
                      <a:gd name="connsiteY1" fmla="*/ 0 h 75980"/>
                      <a:gd name="connsiteX2" fmla="*/ 143691 w 143691"/>
                      <a:gd name="connsiteY2" fmla="*/ 75980 h 75980"/>
                      <a:gd name="connsiteX3" fmla="*/ 0 w 143691"/>
                      <a:gd name="connsiteY3" fmla="*/ 75980 h 75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3691" h="75980">
                        <a:moveTo>
                          <a:pt x="0" y="0"/>
                        </a:moveTo>
                        <a:lnTo>
                          <a:pt x="143691" y="0"/>
                        </a:lnTo>
                        <a:lnTo>
                          <a:pt x="143691" y="75980"/>
                        </a:lnTo>
                        <a:lnTo>
                          <a:pt x="0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33" name="Freeform: Shape 4632">
                    <a:extLst>
                      <a:ext uri="{FF2B5EF4-FFF2-40B4-BE49-F238E27FC236}">
                        <a16:creationId xmlns:a16="http://schemas.microsoft.com/office/drawing/2014/main" id="{05E0551B-7994-F03C-D806-64B38011426B}"/>
                      </a:ext>
                    </a:extLst>
                  </p:cNvPr>
                  <p:cNvSpPr/>
                  <p:nvPr/>
                </p:nvSpPr>
                <p:spPr>
                  <a:xfrm>
                    <a:off x="3955312" y="5611616"/>
                    <a:ext cx="158072" cy="89762"/>
                  </a:xfrm>
                  <a:custGeom>
                    <a:avLst/>
                    <a:gdLst>
                      <a:gd name="connsiteX0" fmla="*/ 158072 w 158072"/>
                      <a:gd name="connsiteY0" fmla="*/ 89762 h 89762"/>
                      <a:gd name="connsiteX1" fmla="*/ 0 w 158072"/>
                      <a:gd name="connsiteY1" fmla="*/ 89762 h 89762"/>
                      <a:gd name="connsiteX2" fmla="*/ 0 w 158072"/>
                      <a:gd name="connsiteY2" fmla="*/ 0 h 89762"/>
                      <a:gd name="connsiteX3" fmla="*/ 158072 w 158072"/>
                      <a:gd name="connsiteY3" fmla="*/ 0 h 89762"/>
                      <a:gd name="connsiteX4" fmla="*/ 158072 w 158072"/>
                      <a:gd name="connsiteY4" fmla="*/ 89762 h 89762"/>
                      <a:gd name="connsiteX5" fmla="*/ 14381 w 158072"/>
                      <a:gd name="connsiteY5" fmla="*/ 75980 h 89762"/>
                      <a:gd name="connsiteX6" fmla="*/ 143691 w 158072"/>
                      <a:gd name="connsiteY6" fmla="*/ 75980 h 89762"/>
                      <a:gd name="connsiteX7" fmla="*/ 143691 w 158072"/>
                      <a:gd name="connsiteY7" fmla="*/ 13902 h 89762"/>
                      <a:gd name="connsiteX8" fmla="*/ 14381 w 158072"/>
                      <a:gd name="connsiteY8" fmla="*/ 13902 h 89762"/>
                      <a:gd name="connsiteX9" fmla="*/ 14381 w 158072"/>
                      <a:gd name="connsiteY9" fmla="*/ 75980 h 89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8072" h="89762">
                        <a:moveTo>
                          <a:pt x="158072" y="89762"/>
                        </a:moveTo>
                        <a:lnTo>
                          <a:pt x="0" y="89762"/>
                        </a:lnTo>
                        <a:lnTo>
                          <a:pt x="0" y="0"/>
                        </a:lnTo>
                        <a:lnTo>
                          <a:pt x="158072" y="0"/>
                        </a:lnTo>
                        <a:lnTo>
                          <a:pt x="158072" y="89762"/>
                        </a:lnTo>
                        <a:close/>
                        <a:moveTo>
                          <a:pt x="14381" y="75980"/>
                        </a:moveTo>
                        <a:lnTo>
                          <a:pt x="143691" y="75980"/>
                        </a:lnTo>
                        <a:lnTo>
                          <a:pt x="143691" y="13902"/>
                        </a:lnTo>
                        <a:lnTo>
                          <a:pt x="14381" y="13902"/>
                        </a:lnTo>
                        <a:lnTo>
                          <a:pt x="14381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634" name="Graphic 2">
                  <a:extLst>
                    <a:ext uri="{FF2B5EF4-FFF2-40B4-BE49-F238E27FC236}">
                      <a16:creationId xmlns:a16="http://schemas.microsoft.com/office/drawing/2014/main" id="{3C2AC5F6-E6AB-524E-7106-285EF3034823}"/>
                    </a:ext>
                  </a:extLst>
                </p:cNvPr>
                <p:cNvGrpSpPr/>
                <p:nvPr/>
              </p:nvGrpSpPr>
              <p:grpSpPr>
                <a:xfrm>
                  <a:off x="4098883" y="5611616"/>
                  <a:ext cx="158072" cy="89762"/>
                  <a:chOff x="4098883" y="5611616"/>
                  <a:chExt cx="158072" cy="89762"/>
                </a:xfrm>
                <a:solidFill>
                  <a:srgbClr val="A87638"/>
                </a:solidFill>
              </p:grpSpPr>
              <p:sp>
                <p:nvSpPr>
                  <p:cNvPr id="4635" name="Freeform: Shape 4634">
                    <a:extLst>
                      <a:ext uri="{FF2B5EF4-FFF2-40B4-BE49-F238E27FC236}">
                        <a16:creationId xmlns:a16="http://schemas.microsoft.com/office/drawing/2014/main" id="{A6D82223-1C4A-14FB-BBFA-1001373F4E30}"/>
                      </a:ext>
                    </a:extLst>
                  </p:cNvPr>
                  <p:cNvSpPr/>
                  <p:nvPr/>
                </p:nvSpPr>
                <p:spPr>
                  <a:xfrm>
                    <a:off x="4106193" y="5618567"/>
                    <a:ext cx="143691" cy="75980"/>
                  </a:xfrm>
                  <a:custGeom>
                    <a:avLst/>
                    <a:gdLst>
                      <a:gd name="connsiteX0" fmla="*/ 0 w 143691"/>
                      <a:gd name="connsiteY0" fmla="*/ 0 h 75980"/>
                      <a:gd name="connsiteX1" fmla="*/ 143691 w 143691"/>
                      <a:gd name="connsiteY1" fmla="*/ 0 h 75980"/>
                      <a:gd name="connsiteX2" fmla="*/ 143691 w 143691"/>
                      <a:gd name="connsiteY2" fmla="*/ 75980 h 75980"/>
                      <a:gd name="connsiteX3" fmla="*/ 0 w 143691"/>
                      <a:gd name="connsiteY3" fmla="*/ 75980 h 75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3691" h="75980">
                        <a:moveTo>
                          <a:pt x="0" y="0"/>
                        </a:moveTo>
                        <a:lnTo>
                          <a:pt x="143691" y="0"/>
                        </a:lnTo>
                        <a:lnTo>
                          <a:pt x="143691" y="75980"/>
                        </a:lnTo>
                        <a:lnTo>
                          <a:pt x="0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36" name="Freeform: Shape 4635">
                    <a:extLst>
                      <a:ext uri="{FF2B5EF4-FFF2-40B4-BE49-F238E27FC236}">
                        <a16:creationId xmlns:a16="http://schemas.microsoft.com/office/drawing/2014/main" id="{3331374C-6A4E-8C62-B636-7E2BABA06A5E}"/>
                      </a:ext>
                    </a:extLst>
                  </p:cNvPr>
                  <p:cNvSpPr/>
                  <p:nvPr/>
                </p:nvSpPr>
                <p:spPr>
                  <a:xfrm>
                    <a:off x="4098883" y="5611616"/>
                    <a:ext cx="158072" cy="89762"/>
                  </a:xfrm>
                  <a:custGeom>
                    <a:avLst/>
                    <a:gdLst>
                      <a:gd name="connsiteX0" fmla="*/ 158072 w 158072"/>
                      <a:gd name="connsiteY0" fmla="*/ 89762 h 89762"/>
                      <a:gd name="connsiteX1" fmla="*/ 0 w 158072"/>
                      <a:gd name="connsiteY1" fmla="*/ 89762 h 89762"/>
                      <a:gd name="connsiteX2" fmla="*/ 0 w 158072"/>
                      <a:gd name="connsiteY2" fmla="*/ 0 h 89762"/>
                      <a:gd name="connsiteX3" fmla="*/ 158072 w 158072"/>
                      <a:gd name="connsiteY3" fmla="*/ 0 h 89762"/>
                      <a:gd name="connsiteX4" fmla="*/ 158072 w 158072"/>
                      <a:gd name="connsiteY4" fmla="*/ 89762 h 89762"/>
                      <a:gd name="connsiteX5" fmla="*/ 14501 w 158072"/>
                      <a:gd name="connsiteY5" fmla="*/ 75980 h 89762"/>
                      <a:gd name="connsiteX6" fmla="*/ 143811 w 158072"/>
                      <a:gd name="connsiteY6" fmla="*/ 75980 h 89762"/>
                      <a:gd name="connsiteX7" fmla="*/ 143811 w 158072"/>
                      <a:gd name="connsiteY7" fmla="*/ 13902 h 89762"/>
                      <a:gd name="connsiteX8" fmla="*/ 14501 w 158072"/>
                      <a:gd name="connsiteY8" fmla="*/ 13902 h 89762"/>
                      <a:gd name="connsiteX9" fmla="*/ 14501 w 158072"/>
                      <a:gd name="connsiteY9" fmla="*/ 75980 h 89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8072" h="89762">
                        <a:moveTo>
                          <a:pt x="158072" y="89762"/>
                        </a:moveTo>
                        <a:lnTo>
                          <a:pt x="0" y="89762"/>
                        </a:lnTo>
                        <a:lnTo>
                          <a:pt x="0" y="0"/>
                        </a:lnTo>
                        <a:lnTo>
                          <a:pt x="158072" y="0"/>
                        </a:lnTo>
                        <a:lnTo>
                          <a:pt x="158072" y="89762"/>
                        </a:lnTo>
                        <a:close/>
                        <a:moveTo>
                          <a:pt x="14501" y="75980"/>
                        </a:moveTo>
                        <a:lnTo>
                          <a:pt x="143811" y="75980"/>
                        </a:lnTo>
                        <a:lnTo>
                          <a:pt x="143811" y="13902"/>
                        </a:lnTo>
                        <a:lnTo>
                          <a:pt x="14501" y="13902"/>
                        </a:lnTo>
                        <a:lnTo>
                          <a:pt x="14501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637" name="Graphic 2">
                  <a:extLst>
                    <a:ext uri="{FF2B5EF4-FFF2-40B4-BE49-F238E27FC236}">
                      <a16:creationId xmlns:a16="http://schemas.microsoft.com/office/drawing/2014/main" id="{D1D17C58-2260-EA15-DFF2-DB573AAD6D08}"/>
                    </a:ext>
                  </a:extLst>
                </p:cNvPr>
                <p:cNvGrpSpPr/>
                <p:nvPr/>
              </p:nvGrpSpPr>
              <p:grpSpPr>
                <a:xfrm>
                  <a:off x="3452332" y="5535756"/>
                  <a:ext cx="158072" cy="89761"/>
                  <a:chOff x="3452332" y="5535756"/>
                  <a:chExt cx="158072" cy="89761"/>
                </a:xfrm>
                <a:solidFill>
                  <a:srgbClr val="A87638"/>
                </a:solidFill>
              </p:grpSpPr>
              <p:sp>
                <p:nvSpPr>
                  <p:cNvPr id="4638" name="Freeform: Shape 4637">
                    <a:extLst>
                      <a:ext uri="{FF2B5EF4-FFF2-40B4-BE49-F238E27FC236}">
                        <a16:creationId xmlns:a16="http://schemas.microsoft.com/office/drawing/2014/main" id="{73E67A5C-F179-A398-C695-F8FC63037FC4}"/>
                      </a:ext>
                    </a:extLst>
                  </p:cNvPr>
                  <p:cNvSpPr/>
                  <p:nvPr/>
                </p:nvSpPr>
                <p:spPr>
                  <a:xfrm>
                    <a:off x="3459523" y="5542587"/>
                    <a:ext cx="143691" cy="75980"/>
                  </a:xfrm>
                  <a:custGeom>
                    <a:avLst/>
                    <a:gdLst>
                      <a:gd name="connsiteX0" fmla="*/ 0 w 143691"/>
                      <a:gd name="connsiteY0" fmla="*/ 0 h 75980"/>
                      <a:gd name="connsiteX1" fmla="*/ 143691 w 143691"/>
                      <a:gd name="connsiteY1" fmla="*/ 0 h 75980"/>
                      <a:gd name="connsiteX2" fmla="*/ 143691 w 143691"/>
                      <a:gd name="connsiteY2" fmla="*/ 75980 h 75980"/>
                      <a:gd name="connsiteX3" fmla="*/ 0 w 143691"/>
                      <a:gd name="connsiteY3" fmla="*/ 75980 h 75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3691" h="75980">
                        <a:moveTo>
                          <a:pt x="0" y="0"/>
                        </a:moveTo>
                        <a:lnTo>
                          <a:pt x="143691" y="0"/>
                        </a:lnTo>
                        <a:lnTo>
                          <a:pt x="143691" y="75980"/>
                        </a:lnTo>
                        <a:lnTo>
                          <a:pt x="0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39" name="Freeform: Shape 4638">
                    <a:extLst>
                      <a:ext uri="{FF2B5EF4-FFF2-40B4-BE49-F238E27FC236}">
                        <a16:creationId xmlns:a16="http://schemas.microsoft.com/office/drawing/2014/main" id="{52886F45-BBE9-62D6-5E27-38FAD1731918}"/>
                      </a:ext>
                    </a:extLst>
                  </p:cNvPr>
                  <p:cNvSpPr/>
                  <p:nvPr/>
                </p:nvSpPr>
                <p:spPr>
                  <a:xfrm>
                    <a:off x="3452332" y="5535756"/>
                    <a:ext cx="158072" cy="89761"/>
                  </a:xfrm>
                  <a:custGeom>
                    <a:avLst/>
                    <a:gdLst>
                      <a:gd name="connsiteX0" fmla="*/ 158072 w 158072"/>
                      <a:gd name="connsiteY0" fmla="*/ 89762 h 89761"/>
                      <a:gd name="connsiteX1" fmla="*/ 0 w 158072"/>
                      <a:gd name="connsiteY1" fmla="*/ 89762 h 89761"/>
                      <a:gd name="connsiteX2" fmla="*/ 0 w 158072"/>
                      <a:gd name="connsiteY2" fmla="*/ 0 h 89761"/>
                      <a:gd name="connsiteX3" fmla="*/ 158072 w 158072"/>
                      <a:gd name="connsiteY3" fmla="*/ 0 h 89761"/>
                      <a:gd name="connsiteX4" fmla="*/ 158072 w 158072"/>
                      <a:gd name="connsiteY4" fmla="*/ 89762 h 89761"/>
                      <a:gd name="connsiteX5" fmla="*/ 14381 w 158072"/>
                      <a:gd name="connsiteY5" fmla="*/ 75860 h 89761"/>
                      <a:gd name="connsiteX6" fmla="*/ 143691 w 158072"/>
                      <a:gd name="connsiteY6" fmla="*/ 75860 h 89761"/>
                      <a:gd name="connsiteX7" fmla="*/ 143691 w 158072"/>
                      <a:gd name="connsiteY7" fmla="*/ 13782 h 89761"/>
                      <a:gd name="connsiteX8" fmla="*/ 14381 w 158072"/>
                      <a:gd name="connsiteY8" fmla="*/ 13782 h 89761"/>
                      <a:gd name="connsiteX9" fmla="*/ 14381 w 158072"/>
                      <a:gd name="connsiteY9" fmla="*/ 75860 h 897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8072" h="89761">
                        <a:moveTo>
                          <a:pt x="158072" y="89762"/>
                        </a:moveTo>
                        <a:lnTo>
                          <a:pt x="0" y="89762"/>
                        </a:lnTo>
                        <a:lnTo>
                          <a:pt x="0" y="0"/>
                        </a:lnTo>
                        <a:lnTo>
                          <a:pt x="158072" y="0"/>
                        </a:lnTo>
                        <a:lnTo>
                          <a:pt x="158072" y="89762"/>
                        </a:lnTo>
                        <a:close/>
                        <a:moveTo>
                          <a:pt x="14381" y="75860"/>
                        </a:moveTo>
                        <a:lnTo>
                          <a:pt x="143691" y="75860"/>
                        </a:lnTo>
                        <a:lnTo>
                          <a:pt x="143691" y="13782"/>
                        </a:lnTo>
                        <a:lnTo>
                          <a:pt x="14381" y="13782"/>
                        </a:lnTo>
                        <a:lnTo>
                          <a:pt x="14381" y="7586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640" name="Graphic 2">
                  <a:extLst>
                    <a:ext uri="{FF2B5EF4-FFF2-40B4-BE49-F238E27FC236}">
                      <a16:creationId xmlns:a16="http://schemas.microsoft.com/office/drawing/2014/main" id="{B6F4C2D9-2C1A-23CF-5758-333471A91D97}"/>
                    </a:ext>
                  </a:extLst>
                </p:cNvPr>
                <p:cNvGrpSpPr/>
                <p:nvPr/>
              </p:nvGrpSpPr>
              <p:grpSpPr>
                <a:xfrm>
                  <a:off x="3596024" y="5535756"/>
                  <a:ext cx="158072" cy="89761"/>
                  <a:chOff x="3596024" y="5535756"/>
                  <a:chExt cx="158072" cy="89761"/>
                </a:xfrm>
                <a:solidFill>
                  <a:srgbClr val="A87638"/>
                </a:solidFill>
              </p:grpSpPr>
              <p:sp>
                <p:nvSpPr>
                  <p:cNvPr id="4641" name="Freeform: Shape 4640">
                    <a:extLst>
                      <a:ext uri="{FF2B5EF4-FFF2-40B4-BE49-F238E27FC236}">
                        <a16:creationId xmlns:a16="http://schemas.microsoft.com/office/drawing/2014/main" id="{B17F4F0A-0567-331E-7FEB-C01799E568B9}"/>
                      </a:ext>
                    </a:extLst>
                  </p:cNvPr>
                  <p:cNvSpPr/>
                  <p:nvPr/>
                </p:nvSpPr>
                <p:spPr>
                  <a:xfrm>
                    <a:off x="3603214" y="5542587"/>
                    <a:ext cx="143691" cy="75980"/>
                  </a:xfrm>
                  <a:custGeom>
                    <a:avLst/>
                    <a:gdLst>
                      <a:gd name="connsiteX0" fmla="*/ 0 w 143691"/>
                      <a:gd name="connsiteY0" fmla="*/ 0 h 75980"/>
                      <a:gd name="connsiteX1" fmla="*/ 143691 w 143691"/>
                      <a:gd name="connsiteY1" fmla="*/ 0 h 75980"/>
                      <a:gd name="connsiteX2" fmla="*/ 143691 w 143691"/>
                      <a:gd name="connsiteY2" fmla="*/ 75980 h 75980"/>
                      <a:gd name="connsiteX3" fmla="*/ 0 w 143691"/>
                      <a:gd name="connsiteY3" fmla="*/ 75980 h 75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3691" h="75980">
                        <a:moveTo>
                          <a:pt x="0" y="0"/>
                        </a:moveTo>
                        <a:lnTo>
                          <a:pt x="143691" y="0"/>
                        </a:lnTo>
                        <a:lnTo>
                          <a:pt x="143691" y="75980"/>
                        </a:lnTo>
                        <a:lnTo>
                          <a:pt x="0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42" name="Freeform: Shape 4641">
                    <a:extLst>
                      <a:ext uri="{FF2B5EF4-FFF2-40B4-BE49-F238E27FC236}">
                        <a16:creationId xmlns:a16="http://schemas.microsoft.com/office/drawing/2014/main" id="{55FC89AF-4FBB-12E2-C4A0-F0A1F04EF87D}"/>
                      </a:ext>
                    </a:extLst>
                  </p:cNvPr>
                  <p:cNvSpPr/>
                  <p:nvPr/>
                </p:nvSpPr>
                <p:spPr>
                  <a:xfrm>
                    <a:off x="3596024" y="5535756"/>
                    <a:ext cx="158072" cy="89761"/>
                  </a:xfrm>
                  <a:custGeom>
                    <a:avLst/>
                    <a:gdLst>
                      <a:gd name="connsiteX0" fmla="*/ 158072 w 158072"/>
                      <a:gd name="connsiteY0" fmla="*/ 89762 h 89761"/>
                      <a:gd name="connsiteX1" fmla="*/ 0 w 158072"/>
                      <a:gd name="connsiteY1" fmla="*/ 89762 h 89761"/>
                      <a:gd name="connsiteX2" fmla="*/ 0 w 158072"/>
                      <a:gd name="connsiteY2" fmla="*/ 0 h 89761"/>
                      <a:gd name="connsiteX3" fmla="*/ 158072 w 158072"/>
                      <a:gd name="connsiteY3" fmla="*/ 0 h 89761"/>
                      <a:gd name="connsiteX4" fmla="*/ 158072 w 158072"/>
                      <a:gd name="connsiteY4" fmla="*/ 89762 h 89761"/>
                      <a:gd name="connsiteX5" fmla="*/ 14381 w 158072"/>
                      <a:gd name="connsiteY5" fmla="*/ 75860 h 89761"/>
                      <a:gd name="connsiteX6" fmla="*/ 143691 w 158072"/>
                      <a:gd name="connsiteY6" fmla="*/ 75860 h 89761"/>
                      <a:gd name="connsiteX7" fmla="*/ 143691 w 158072"/>
                      <a:gd name="connsiteY7" fmla="*/ 13782 h 89761"/>
                      <a:gd name="connsiteX8" fmla="*/ 14381 w 158072"/>
                      <a:gd name="connsiteY8" fmla="*/ 13782 h 89761"/>
                      <a:gd name="connsiteX9" fmla="*/ 14381 w 158072"/>
                      <a:gd name="connsiteY9" fmla="*/ 75860 h 897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8072" h="89761">
                        <a:moveTo>
                          <a:pt x="158072" y="89762"/>
                        </a:moveTo>
                        <a:lnTo>
                          <a:pt x="0" y="89762"/>
                        </a:lnTo>
                        <a:lnTo>
                          <a:pt x="0" y="0"/>
                        </a:lnTo>
                        <a:lnTo>
                          <a:pt x="158072" y="0"/>
                        </a:lnTo>
                        <a:lnTo>
                          <a:pt x="158072" y="89762"/>
                        </a:lnTo>
                        <a:close/>
                        <a:moveTo>
                          <a:pt x="14381" y="75860"/>
                        </a:moveTo>
                        <a:lnTo>
                          <a:pt x="143691" y="75860"/>
                        </a:lnTo>
                        <a:lnTo>
                          <a:pt x="143691" y="13782"/>
                        </a:lnTo>
                        <a:lnTo>
                          <a:pt x="14381" y="13782"/>
                        </a:lnTo>
                        <a:lnTo>
                          <a:pt x="14381" y="7586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643" name="Graphic 2">
                  <a:extLst>
                    <a:ext uri="{FF2B5EF4-FFF2-40B4-BE49-F238E27FC236}">
                      <a16:creationId xmlns:a16="http://schemas.microsoft.com/office/drawing/2014/main" id="{06818B3F-7B40-84F7-6A01-B0C4CB7E05F1}"/>
                    </a:ext>
                  </a:extLst>
                </p:cNvPr>
                <p:cNvGrpSpPr/>
                <p:nvPr/>
              </p:nvGrpSpPr>
              <p:grpSpPr>
                <a:xfrm>
                  <a:off x="3739715" y="5535756"/>
                  <a:ext cx="158072" cy="89761"/>
                  <a:chOff x="3739715" y="5535756"/>
                  <a:chExt cx="158072" cy="89761"/>
                </a:xfrm>
                <a:solidFill>
                  <a:srgbClr val="A87638"/>
                </a:solidFill>
              </p:grpSpPr>
              <p:sp>
                <p:nvSpPr>
                  <p:cNvPr id="4644" name="Freeform: Shape 4643">
                    <a:extLst>
                      <a:ext uri="{FF2B5EF4-FFF2-40B4-BE49-F238E27FC236}">
                        <a16:creationId xmlns:a16="http://schemas.microsoft.com/office/drawing/2014/main" id="{AB5163AB-6612-BA30-0DF0-14E88387B798}"/>
                      </a:ext>
                    </a:extLst>
                  </p:cNvPr>
                  <p:cNvSpPr/>
                  <p:nvPr/>
                </p:nvSpPr>
                <p:spPr>
                  <a:xfrm>
                    <a:off x="3746905" y="5542587"/>
                    <a:ext cx="143691" cy="75980"/>
                  </a:xfrm>
                  <a:custGeom>
                    <a:avLst/>
                    <a:gdLst>
                      <a:gd name="connsiteX0" fmla="*/ 0 w 143691"/>
                      <a:gd name="connsiteY0" fmla="*/ 0 h 75980"/>
                      <a:gd name="connsiteX1" fmla="*/ 143691 w 143691"/>
                      <a:gd name="connsiteY1" fmla="*/ 0 h 75980"/>
                      <a:gd name="connsiteX2" fmla="*/ 143691 w 143691"/>
                      <a:gd name="connsiteY2" fmla="*/ 75980 h 75980"/>
                      <a:gd name="connsiteX3" fmla="*/ 0 w 143691"/>
                      <a:gd name="connsiteY3" fmla="*/ 75980 h 75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3691" h="75980">
                        <a:moveTo>
                          <a:pt x="0" y="0"/>
                        </a:moveTo>
                        <a:lnTo>
                          <a:pt x="143691" y="0"/>
                        </a:lnTo>
                        <a:lnTo>
                          <a:pt x="143691" y="75980"/>
                        </a:lnTo>
                        <a:lnTo>
                          <a:pt x="0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45" name="Freeform: Shape 4644">
                    <a:extLst>
                      <a:ext uri="{FF2B5EF4-FFF2-40B4-BE49-F238E27FC236}">
                        <a16:creationId xmlns:a16="http://schemas.microsoft.com/office/drawing/2014/main" id="{A0F8C30C-369E-F987-00DF-0892CE33E870}"/>
                      </a:ext>
                    </a:extLst>
                  </p:cNvPr>
                  <p:cNvSpPr/>
                  <p:nvPr/>
                </p:nvSpPr>
                <p:spPr>
                  <a:xfrm>
                    <a:off x="3739715" y="5535756"/>
                    <a:ext cx="158072" cy="89761"/>
                  </a:xfrm>
                  <a:custGeom>
                    <a:avLst/>
                    <a:gdLst>
                      <a:gd name="connsiteX0" fmla="*/ 158072 w 158072"/>
                      <a:gd name="connsiteY0" fmla="*/ 89762 h 89761"/>
                      <a:gd name="connsiteX1" fmla="*/ 0 w 158072"/>
                      <a:gd name="connsiteY1" fmla="*/ 89762 h 89761"/>
                      <a:gd name="connsiteX2" fmla="*/ 0 w 158072"/>
                      <a:gd name="connsiteY2" fmla="*/ 0 h 89761"/>
                      <a:gd name="connsiteX3" fmla="*/ 158072 w 158072"/>
                      <a:gd name="connsiteY3" fmla="*/ 0 h 89761"/>
                      <a:gd name="connsiteX4" fmla="*/ 158072 w 158072"/>
                      <a:gd name="connsiteY4" fmla="*/ 89762 h 89761"/>
                      <a:gd name="connsiteX5" fmla="*/ 14381 w 158072"/>
                      <a:gd name="connsiteY5" fmla="*/ 75860 h 89761"/>
                      <a:gd name="connsiteX6" fmla="*/ 143691 w 158072"/>
                      <a:gd name="connsiteY6" fmla="*/ 75860 h 89761"/>
                      <a:gd name="connsiteX7" fmla="*/ 143691 w 158072"/>
                      <a:gd name="connsiteY7" fmla="*/ 13782 h 89761"/>
                      <a:gd name="connsiteX8" fmla="*/ 14381 w 158072"/>
                      <a:gd name="connsiteY8" fmla="*/ 13782 h 89761"/>
                      <a:gd name="connsiteX9" fmla="*/ 14381 w 158072"/>
                      <a:gd name="connsiteY9" fmla="*/ 75860 h 897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8072" h="89761">
                        <a:moveTo>
                          <a:pt x="158072" y="89762"/>
                        </a:moveTo>
                        <a:lnTo>
                          <a:pt x="0" y="89762"/>
                        </a:lnTo>
                        <a:lnTo>
                          <a:pt x="0" y="0"/>
                        </a:lnTo>
                        <a:lnTo>
                          <a:pt x="158072" y="0"/>
                        </a:lnTo>
                        <a:lnTo>
                          <a:pt x="158072" y="89762"/>
                        </a:lnTo>
                        <a:close/>
                        <a:moveTo>
                          <a:pt x="14381" y="75860"/>
                        </a:moveTo>
                        <a:lnTo>
                          <a:pt x="143691" y="75860"/>
                        </a:lnTo>
                        <a:lnTo>
                          <a:pt x="143691" y="13782"/>
                        </a:lnTo>
                        <a:lnTo>
                          <a:pt x="14381" y="13782"/>
                        </a:lnTo>
                        <a:lnTo>
                          <a:pt x="14381" y="7586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646" name="Graphic 2">
                  <a:extLst>
                    <a:ext uri="{FF2B5EF4-FFF2-40B4-BE49-F238E27FC236}">
                      <a16:creationId xmlns:a16="http://schemas.microsoft.com/office/drawing/2014/main" id="{E6FCD752-1933-DA03-ECC8-93B0F50BADDF}"/>
                    </a:ext>
                  </a:extLst>
                </p:cNvPr>
                <p:cNvGrpSpPr/>
                <p:nvPr/>
              </p:nvGrpSpPr>
              <p:grpSpPr>
                <a:xfrm>
                  <a:off x="3883406" y="5535756"/>
                  <a:ext cx="158072" cy="89761"/>
                  <a:chOff x="3883406" y="5535756"/>
                  <a:chExt cx="158072" cy="89761"/>
                </a:xfrm>
                <a:solidFill>
                  <a:srgbClr val="A87638"/>
                </a:solidFill>
              </p:grpSpPr>
              <p:sp>
                <p:nvSpPr>
                  <p:cNvPr id="4647" name="Freeform: Shape 4646">
                    <a:extLst>
                      <a:ext uri="{FF2B5EF4-FFF2-40B4-BE49-F238E27FC236}">
                        <a16:creationId xmlns:a16="http://schemas.microsoft.com/office/drawing/2014/main" id="{AAA38563-6B42-4E7E-5D06-ACC9320836A4}"/>
                      </a:ext>
                    </a:extLst>
                  </p:cNvPr>
                  <p:cNvSpPr/>
                  <p:nvPr/>
                </p:nvSpPr>
                <p:spPr>
                  <a:xfrm>
                    <a:off x="3890597" y="5542587"/>
                    <a:ext cx="143691" cy="75980"/>
                  </a:xfrm>
                  <a:custGeom>
                    <a:avLst/>
                    <a:gdLst>
                      <a:gd name="connsiteX0" fmla="*/ 0 w 143691"/>
                      <a:gd name="connsiteY0" fmla="*/ 0 h 75980"/>
                      <a:gd name="connsiteX1" fmla="*/ 143691 w 143691"/>
                      <a:gd name="connsiteY1" fmla="*/ 0 h 75980"/>
                      <a:gd name="connsiteX2" fmla="*/ 143691 w 143691"/>
                      <a:gd name="connsiteY2" fmla="*/ 75980 h 75980"/>
                      <a:gd name="connsiteX3" fmla="*/ 0 w 143691"/>
                      <a:gd name="connsiteY3" fmla="*/ 75980 h 75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3691" h="75980">
                        <a:moveTo>
                          <a:pt x="0" y="0"/>
                        </a:moveTo>
                        <a:lnTo>
                          <a:pt x="143691" y="0"/>
                        </a:lnTo>
                        <a:lnTo>
                          <a:pt x="143691" y="75980"/>
                        </a:lnTo>
                        <a:lnTo>
                          <a:pt x="0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48" name="Freeform: Shape 4647">
                    <a:extLst>
                      <a:ext uri="{FF2B5EF4-FFF2-40B4-BE49-F238E27FC236}">
                        <a16:creationId xmlns:a16="http://schemas.microsoft.com/office/drawing/2014/main" id="{87894422-5196-494D-2C37-5A2F3FE9BB27}"/>
                      </a:ext>
                    </a:extLst>
                  </p:cNvPr>
                  <p:cNvSpPr/>
                  <p:nvPr/>
                </p:nvSpPr>
                <p:spPr>
                  <a:xfrm>
                    <a:off x="3883406" y="5535756"/>
                    <a:ext cx="158072" cy="89761"/>
                  </a:xfrm>
                  <a:custGeom>
                    <a:avLst/>
                    <a:gdLst>
                      <a:gd name="connsiteX0" fmla="*/ 158072 w 158072"/>
                      <a:gd name="connsiteY0" fmla="*/ 89762 h 89761"/>
                      <a:gd name="connsiteX1" fmla="*/ 0 w 158072"/>
                      <a:gd name="connsiteY1" fmla="*/ 89762 h 89761"/>
                      <a:gd name="connsiteX2" fmla="*/ 0 w 158072"/>
                      <a:gd name="connsiteY2" fmla="*/ 0 h 89761"/>
                      <a:gd name="connsiteX3" fmla="*/ 158072 w 158072"/>
                      <a:gd name="connsiteY3" fmla="*/ 0 h 89761"/>
                      <a:gd name="connsiteX4" fmla="*/ 158072 w 158072"/>
                      <a:gd name="connsiteY4" fmla="*/ 89762 h 89761"/>
                      <a:gd name="connsiteX5" fmla="*/ 14381 w 158072"/>
                      <a:gd name="connsiteY5" fmla="*/ 75860 h 89761"/>
                      <a:gd name="connsiteX6" fmla="*/ 143691 w 158072"/>
                      <a:gd name="connsiteY6" fmla="*/ 75860 h 89761"/>
                      <a:gd name="connsiteX7" fmla="*/ 143691 w 158072"/>
                      <a:gd name="connsiteY7" fmla="*/ 13782 h 89761"/>
                      <a:gd name="connsiteX8" fmla="*/ 14381 w 158072"/>
                      <a:gd name="connsiteY8" fmla="*/ 13782 h 89761"/>
                      <a:gd name="connsiteX9" fmla="*/ 14381 w 158072"/>
                      <a:gd name="connsiteY9" fmla="*/ 75860 h 897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8072" h="89761">
                        <a:moveTo>
                          <a:pt x="158072" y="89762"/>
                        </a:moveTo>
                        <a:lnTo>
                          <a:pt x="0" y="89762"/>
                        </a:lnTo>
                        <a:lnTo>
                          <a:pt x="0" y="0"/>
                        </a:lnTo>
                        <a:lnTo>
                          <a:pt x="158072" y="0"/>
                        </a:lnTo>
                        <a:lnTo>
                          <a:pt x="158072" y="89762"/>
                        </a:lnTo>
                        <a:close/>
                        <a:moveTo>
                          <a:pt x="14381" y="75860"/>
                        </a:moveTo>
                        <a:lnTo>
                          <a:pt x="143691" y="75860"/>
                        </a:lnTo>
                        <a:lnTo>
                          <a:pt x="143691" y="13782"/>
                        </a:lnTo>
                        <a:lnTo>
                          <a:pt x="14381" y="13782"/>
                        </a:lnTo>
                        <a:lnTo>
                          <a:pt x="14381" y="7586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649" name="Graphic 2">
                  <a:extLst>
                    <a:ext uri="{FF2B5EF4-FFF2-40B4-BE49-F238E27FC236}">
                      <a16:creationId xmlns:a16="http://schemas.microsoft.com/office/drawing/2014/main" id="{F91DFB00-AB5C-0D8A-8F12-58E693B29E21}"/>
                    </a:ext>
                  </a:extLst>
                </p:cNvPr>
                <p:cNvGrpSpPr/>
                <p:nvPr/>
              </p:nvGrpSpPr>
              <p:grpSpPr>
                <a:xfrm>
                  <a:off x="4027097" y="5535756"/>
                  <a:ext cx="158072" cy="89761"/>
                  <a:chOff x="4027097" y="5535756"/>
                  <a:chExt cx="158072" cy="89761"/>
                </a:xfrm>
                <a:solidFill>
                  <a:srgbClr val="A87638"/>
                </a:solidFill>
              </p:grpSpPr>
              <p:sp>
                <p:nvSpPr>
                  <p:cNvPr id="4650" name="Freeform: Shape 4649">
                    <a:extLst>
                      <a:ext uri="{FF2B5EF4-FFF2-40B4-BE49-F238E27FC236}">
                        <a16:creationId xmlns:a16="http://schemas.microsoft.com/office/drawing/2014/main" id="{311B069D-B00F-9DE5-34DC-0652A364F9F7}"/>
                      </a:ext>
                    </a:extLst>
                  </p:cNvPr>
                  <p:cNvSpPr/>
                  <p:nvPr/>
                </p:nvSpPr>
                <p:spPr>
                  <a:xfrm>
                    <a:off x="4034288" y="5542587"/>
                    <a:ext cx="143691" cy="75980"/>
                  </a:xfrm>
                  <a:custGeom>
                    <a:avLst/>
                    <a:gdLst>
                      <a:gd name="connsiteX0" fmla="*/ 0 w 143691"/>
                      <a:gd name="connsiteY0" fmla="*/ 0 h 75980"/>
                      <a:gd name="connsiteX1" fmla="*/ 143691 w 143691"/>
                      <a:gd name="connsiteY1" fmla="*/ 0 h 75980"/>
                      <a:gd name="connsiteX2" fmla="*/ 143691 w 143691"/>
                      <a:gd name="connsiteY2" fmla="*/ 75980 h 75980"/>
                      <a:gd name="connsiteX3" fmla="*/ 0 w 143691"/>
                      <a:gd name="connsiteY3" fmla="*/ 75980 h 75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3691" h="75980">
                        <a:moveTo>
                          <a:pt x="0" y="0"/>
                        </a:moveTo>
                        <a:lnTo>
                          <a:pt x="143691" y="0"/>
                        </a:lnTo>
                        <a:lnTo>
                          <a:pt x="143691" y="75980"/>
                        </a:lnTo>
                        <a:lnTo>
                          <a:pt x="0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51" name="Freeform: Shape 4650">
                    <a:extLst>
                      <a:ext uri="{FF2B5EF4-FFF2-40B4-BE49-F238E27FC236}">
                        <a16:creationId xmlns:a16="http://schemas.microsoft.com/office/drawing/2014/main" id="{5DBCCF23-9A76-9803-5DFC-EB9FFB7EDE4E}"/>
                      </a:ext>
                    </a:extLst>
                  </p:cNvPr>
                  <p:cNvSpPr/>
                  <p:nvPr/>
                </p:nvSpPr>
                <p:spPr>
                  <a:xfrm>
                    <a:off x="4027097" y="5535756"/>
                    <a:ext cx="158072" cy="89761"/>
                  </a:xfrm>
                  <a:custGeom>
                    <a:avLst/>
                    <a:gdLst>
                      <a:gd name="connsiteX0" fmla="*/ 158072 w 158072"/>
                      <a:gd name="connsiteY0" fmla="*/ 89762 h 89761"/>
                      <a:gd name="connsiteX1" fmla="*/ 0 w 158072"/>
                      <a:gd name="connsiteY1" fmla="*/ 89762 h 89761"/>
                      <a:gd name="connsiteX2" fmla="*/ 0 w 158072"/>
                      <a:gd name="connsiteY2" fmla="*/ 0 h 89761"/>
                      <a:gd name="connsiteX3" fmla="*/ 158072 w 158072"/>
                      <a:gd name="connsiteY3" fmla="*/ 0 h 89761"/>
                      <a:gd name="connsiteX4" fmla="*/ 158072 w 158072"/>
                      <a:gd name="connsiteY4" fmla="*/ 89762 h 89761"/>
                      <a:gd name="connsiteX5" fmla="*/ 14381 w 158072"/>
                      <a:gd name="connsiteY5" fmla="*/ 75860 h 89761"/>
                      <a:gd name="connsiteX6" fmla="*/ 143691 w 158072"/>
                      <a:gd name="connsiteY6" fmla="*/ 75860 h 89761"/>
                      <a:gd name="connsiteX7" fmla="*/ 143691 w 158072"/>
                      <a:gd name="connsiteY7" fmla="*/ 13782 h 89761"/>
                      <a:gd name="connsiteX8" fmla="*/ 14381 w 158072"/>
                      <a:gd name="connsiteY8" fmla="*/ 13782 h 89761"/>
                      <a:gd name="connsiteX9" fmla="*/ 14381 w 158072"/>
                      <a:gd name="connsiteY9" fmla="*/ 75860 h 897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8072" h="89761">
                        <a:moveTo>
                          <a:pt x="158072" y="89762"/>
                        </a:moveTo>
                        <a:lnTo>
                          <a:pt x="0" y="89762"/>
                        </a:lnTo>
                        <a:lnTo>
                          <a:pt x="0" y="0"/>
                        </a:lnTo>
                        <a:lnTo>
                          <a:pt x="158072" y="0"/>
                        </a:lnTo>
                        <a:lnTo>
                          <a:pt x="158072" y="89762"/>
                        </a:lnTo>
                        <a:close/>
                        <a:moveTo>
                          <a:pt x="14381" y="75860"/>
                        </a:moveTo>
                        <a:lnTo>
                          <a:pt x="143691" y="75860"/>
                        </a:lnTo>
                        <a:lnTo>
                          <a:pt x="143691" y="13782"/>
                        </a:lnTo>
                        <a:lnTo>
                          <a:pt x="14381" y="13782"/>
                        </a:lnTo>
                        <a:lnTo>
                          <a:pt x="14381" y="7586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652" name="Graphic 2">
                  <a:extLst>
                    <a:ext uri="{FF2B5EF4-FFF2-40B4-BE49-F238E27FC236}">
                      <a16:creationId xmlns:a16="http://schemas.microsoft.com/office/drawing/2014/main" id="{EBF6AF62-F71B-EC49-50D9-C585311EBF34}"/>
                    </a:ext>
                  </a:extLst>
                </p:cNvPr>
                <p:cNvGrpSpPr/>
                <p:nvPr/>
              </p:nvGrpSpPr>
              <p:grpSpPr>
                <a:xfrm>
                  <a:off x="3505063" y="5459776"/>
                  <a:ext cx="158072" cy="89761"/>
                  <a:chOff x="3505063" y="5459776"/>
                  <a:chExt cx="158072" cy="89761"/>
                </a:xfrm>
                <a:solidFill>
                  <a:srgbClr val="A87638"/>
                </a:solidFill>
              </p:grpSpPr>
              <p:sp>
                <p:nvSpPr>
                  <p:cNvPr id="4653" name="Freeform: Shape 4652">
                    <a:extLst>
                      <a:ext uri="{FF2B5EF4-FFF2-40B4-BE49-F238E27FC236}">
                        <a16:creationId xmlns:a16="http://schemas.microsoft.com/office/drawing/2014/main" id="{D43B4D00-5442-A6EF-0295-8271F9D3B646}"/>
                      </a:ext>
                    </a:extLst>
                  </p:cNvPr>
                  <p:cNvSpPr/>
                  <p:nvPr/>
                </p:nvSpPr>
                <p:spPr>
                  <a:xfrm>
                    <a:off x="3512254" y="5466607"/>
                    <a:ext cx="143691" cy="75980"/>
                  </a:xfrm>
                  <a:custGeom>
                    <a:avLst/>
                    <a:gdLst>
                      <a:gd name="connsiteX0" fmla="*/ 0 w 143691"/>
                      <a:gd name="connsiteY0" fmla="*/ 0 h 75980"/>
                      <a:gd name="connsiteX1" fmla="*/ 143691 w 143691"/>
                      <a:gd name="connsiteY1" fmla="*/ 0 h 75980"/>
                      <a:gd name="connsiteX2" fmla="*/ 143691 w 143691"/>
                      <a:gd name="connsiteY2" fmla="*/ 75980 h 75980"/>
                      <a:gd name="connsiteX3" fmla="*/ 0 w 143691"/>
                      <a:gd name="connsiteY3" fmla="*/ 75980 h 75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3691" h="75980">
                        <a:moveTo>
                          <a:pt x="0" y="0"/>
                        </a:moveTo>
                        <a:lnTo>
                          <a:pt x="143691" y="0"/>
                        </a:lnTo>
                        <a:lnTo>
                          <a:pt x="143691" y="75980"/>
                        </a:lnTo>
                        <a:lnTo>
                          <a:pt x="0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54" name="Freeform: Shape 4653">
                    <a:extLst>
                      <a:ext uri="{FF2B5EF4-FFF2-40B4-BE49-F238E27FC236}">
                        <a16:creationId xmlns:a16="http://schemas.microsoft.com/office/drawing/2014/main" id="{022D34C0-A431-08C2-5D02-B7F83D21801C}"/>
                      </a:ext>
                    </a:extLst>
                  </p:cNvPr>
                  <p:cNvSpPr/>
                  <p:nvPr/>
                </p:nvSpPr>
                <p:spPr>
                  <a:xfrm>
                    <a:off x="3505063" y="5459776"/>
                    <a:ext cx="158072" cy="89761"/>
                  </a:xfrm>
                  <a:custGeom>
                    <a:avLst/>
                    <a:gdLst>
                      <a:gd name="connsiteX0" fmla="*/ 158072 w 158072"/>
                      <a:gd name="connsiteY0" fmla="*/ 89762 h 89761"/>
                      <a:gd name="connsiteX1" fmla="*/ 0 w 158072"/>
                      <a:gd name="connsiteY1" fmla="*/ 89762 h 89761"/>
                      <a:gd name="connsiteX2" fmla="*/ 0 w 158072"/>
                      <a:gd name="connsiteY2" fmla="*/ 0 h 89761"/>
                      <a:gd name="connsiteX3" fmla="*/ 158072 w 158072"/>
                      <a:gd name="connsiteY3" fmla="*/ 0 h 89761"/>
                      <a:gd name="connsiteX4" fmla="*/ 158072 w 158072"/>
                      <a:gd name="connsiteY4" fmla="*/ 89762 h 89761"/>
                      <a:gd name="connsiteX5" fmla="*/ 14381 w 158072"/>
                      <a:gd name="connsiteY5" fmla="*/ 75860 h 89761"/>
                      <a:gd name="connsiteX6" fmla="*/ 143691 w 158072"/>
                      <a:gd name="connsiteY6" fmla="*/ 75860 h 89761"/>
                      <a:gd name="connsiteX7" fmla="*/ 143691 w 158072"/>
                      <a:gd name="connsiteY7" fmla="*/ 13662 h 89761"/>
                      <a:gd name="connsiteX8" fmla="*/ 14381 w 158072"/>
                      <a:gd name="connsiteY8" fmla="*/ 13662 h 89761"/>
                      <a:gd name="connsiteX9" fmla="*/ 14381 w 158072"/>
                      <a:gd name="connsiteY9" fmla="*/ 75860 h 897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8072" h="89761">
                        <a:moveTo>
                          <a:pt x="158072" y="89762"/>
                        </a:moveTo>
                        <a:lnTo>
                          <a:pt x="0" y="89762"/>
                        </a:lnTo>
                        <a:lnTo>
                          <a:pt x="0" y="0"/>
                        </a:lnTo>
                        <a:lnTo>
                          <a:pt x="158072" y="0"/>
                        </a:lnTo>
                        <a:lnTo>
                          <a:pt x="158072" y="89762"/>
                        </a:lnTo>
                        <a:close/>
                        <a:moveTo>
                          <a:pt x="14381" y="75860"/>
                        </a:moveTo>
                        <a:lnTo>
                          <a:pt x="143691" y="75860"/>
                        </a:lnTo>
                        <a:lnTo>
                          <a:pt x="143691" y="13662"/>
                        </a:lnTo>
                        <a:lnTo>
                          <a:pt x="14381" y="13662"/>
                        </a:lnTo>
                        <a:lnTo>
                          <a:pt x="14381" y="7586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655" name="Graphic 2">
                  <a:extLst>
                    <a:ext uri="{FF2B5EF4-FFF2-40B4-BE49-F238E27FC236}">
                      <a16:creationId xmlns:a16="http://schemas.microsoft.com/office/drawing/2014/main" id="{EA3463BF-5095-CC01-B9D9-2C37CACC66CA}"/>
                    </a:ext>
                  </a:extLst>
                </p:cNvPr>
                <p:cNvGrpSpPr/>
                <p:nvPr/>
              </p:nvGrpSpPr>
              <p:grpSpPr>
                <a:xfrm>
                  <a:off x="3648754" y="5459776"/>
                  <a:ext cx="158072" cy="89761"/>
                  <a:chOff x="3648754" y="5459776"/>
                  <a:chExt cx="158072" cy="89761"/>
                </a:xfrm>
                <a:solidFill>
                  <a:srgbClr val="A87638"/>
                </a:solidFill>
              </p:grpSpPr>
              <p:sp>
                <p:nvSpPr>
                  <p:cNvPr id="4656" name="Freeform: Shape 4655">
                    <a:extLst>
                      <a:ext uri="{FF2B5EF4-FFF2-40B4-BE49-F238E27FC236}">
                        <a16:creationId xmlns:a16="http://schemas.microsoft.com/office/drawing/2014/main" id="{3F430254-D782-0DEE-BA4D-41559D4CA89A}"/>
                      </a:ext>
                    </a:extLst>
                  </p:cNvPr>
                  <p:cNvSpPr/>
                  <p:nvPr/>
                </p:nvSpPr>
                <p:spPr>
                  <a:xfrm>
                    <a:off x="3655945" y="5466607"/>
                    <a:ext cx="143691" cy="75980"/>
                  </a:xfrm>
                  <a:custGeom>
                    <a:avLst/>
                    <a:gdLst>
                      <a:gd name="connsiteX0" fmla="*/ 0 w 143691"/>
                      <a:gd name="connsiteY0" fmla="*/ 0 h 75980"/>
                      <a:gd name="connsiteX1" fmla="*/ 143691 w 143691"/>
                      <a:gd name="connsiteY1" fmla="*/ 0 h 75980"/>
                      <a:gd name="connsiteX2" fmla="*/ 143691 w 143691"/>
                      <a:gd name="connsiteY2" fmla="*/ 75980 h 75980"/>
                      <a:gd name="connsiteX3" fmla="*/ 0 w 143691"/>
                      <a:gd name="connsiteY3" fmla="*/ 75980 h 75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3691" h="75980">
                        <a:moveTo>
                          <a:pt x="0" y="0"/>
                        </a:moveTo>
                        <a:lnTo>
                          <a:pt x="143691" y="0"/>
                        </a:lnTo>
                        <a:lnTo>
                          <a:pt x="143691" y="75980"/>
                        </a:lnTo>
                        <a:lnTo>
                          <a:pt x="0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57" name="Freeform: Shape 4656">
                    <a:extLst>
                      <a:ext uri="{FF2B5EF4-FFF2-40B4-BE49-F238E27FC236}">
                        <a16:creationId xmlns:a16="http://schemas.microsoft.com/office/drawing/2014/main" id="{69E083FA-0663-01BD-9A7E-57C3D6FB1F53}"/>
                      </a:ext>
                    </a:extLst>
                  </p:cNvPr>
                  <p:cNvSpPr/>
                  <p:nvPr/>
                </p:nvSpPr>
                <p:spPr>
                  <a:xfrm>
                    <a:off x="3648754" y="5459776"/>
                    <a:ext cx="158072" cy="89761"/>
                  </a:xfrm>
                  <a:custGeom>
                    <a:avLst/>
                    <a:gdLst>
                      <a:gd name="connsiteX0" fmla="*/ 158072 w 158072"/>
                      <a:gd name="connsiteY0" fmla="*/ 89762 h 89761"/>
                      <a:gd name="connsiteX1" fmla="*/ 0 w 158072"/>
                      <a:gd name="connsiteY1" fmla="*/ 89762 h 89761"/>
                      <a:gd name="connsiteX2" fmla="*/ 0 w 158072"/>
                      <a:gd name="connsiteY2" fmla="*/ 0 h 89761"/>
                      <a:gd name="connsiteX3" fmla="*/ 158072 w 158072"/>
                      <a:gd name="connsiteY3" fmla="*/ 0 h 89761"/>
                      <a:gd name="connsiteX4" fmla="*/ 158072 w 158072"/>
                      <a:gd name="connsiteY4" fmla="*/ 89762 h 89761"/>
                      <a:gd name="connsiteX5" fmla="*/ 14381 w 158072"/>
                      <a:gd name="connsiteY5" fmla="*/ 75860 h 89761"/>
                      <a:gd name="connsiteX6" fmla="*/ 143691 w 158072"/>
                      <a:gd name="connsiteY6" fmla="*/ 75860 h 89761"/>
                      <a:gd name="connsiteX7" fmla="*/ 143691 w 158072"/>
                      <a:gd name="connsiteY7" fmla="*/ 13662 h 89761"/>
                      <a:gd name="connsiteX8" fmla="*/ 14381 w 158072"/>
                      <a:gd name="connsiteY8" fmla="*/ 13662 h 89761"/>
                      <a:gd name="connsiteX9" fmla="*/ 14381 w 158072"/>
                      <a:gd name="connsiteY9" fmla="*/ 75860 h 897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8072" h="89761">
                        <a:moveTo>
                          <a:pt x="158072" y="89762"/>
                        </a:moveTo>
                        <a:lnTo>
                          <a:pt x="0" y="89762"/>
                        </a:lnTo>
                        <a:lnTo>
                          <a:pt x="0" y="0"/>
                        </a:lnTo>
                        <a:lnTo>
                          <a:pt x="158072" y="0"/>
                        </a:lnTo>
                        <a:lnTo>
                          <a:pt x="158072" y="89762"/>
                        </a:lnTo>
                        <a:close/>
                        <a:moveTo>
                          <a:pt x="14381" y="75860"/>
                        </a:moveTo>
                        <a:lnTo>
                          <a:pt x="143691" y="75860"/>
                        </a:lnTo>
                        <a:lnTo>
                          <a:pt x="143691" y="13662"/>
                        </a:lnTo>
                        <a:lnTo>
                          <a:pt x="14381" y="13662"/>
                        </a:lnTo>
                        <a:lnTo>
                          <a:pt x="14381" y="7586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658" name="Graphic 2">
                  <a:extLst>
                    <a:ext uri="{FF2B5EF4-FFF2-40B4-BE49-F238E27FC236}">
                      <a16:creationId xmlns:a16="http://schemas.microsoft.com/office/drawing/2014/main" id="{745ED3F2-869A-A09D-6BB0-F718D28ECD9A}"/>
                    </a:ext>
                  </a:extLst>
                </p:cNvPr>
                <p:cNvGrpSpPr/>
                <p:nvPr/>
              </p:nvGrpSpPr>
              <p:grpSpPr>
                <a:xfrm>
                  <a:off x="3792445" y="5459776"/>
                  <a:ext cx="158072" cy="89761"/>
                  <a:chOff x="3792445" y="5459776"/>
                  <a:chExt cx="158072" cy="89761"/>
                </a:xfrm>
                <a:solidFill>
                  <a:srgbClr val="A87638"/>
                </a:solidFill>
              </p:grpSpPr>
              <p:sp>
                <p:nvSpPr>
                  <p:cNvPr id="4659" name="Freeform: Shape 4658">
                    <a:extLst>
                      <a:ext uri="{FF2B5EF4-FFF2-40B4-BE49-F238E27FC236}">
                        <a16:creationId xmlns:a16="http://schemas.microsoft.com/office/drawing/2014/main" id="{A462AFC7-6D30-4F92-A98D-C3B5A98D2E25}"/>
                      </a:ext>
                    </a:extLst>
                  </p:cNvPr>
                  <p:cNvSpPr/>
                  <p:nvPr/>
                </p:nvSpPr>
                <p:spPr>
                  <a:xfrm>
                    <a:off x="3799636" y="5466607"/>
                    <a:ext cx="143691" cy="75980"/>
                  </a:xfrm>
                  <a:custGeom>
                    <a:avLst/>
                    <a:gdLst>
                      <a:gd name="connsiteX0" fmla="*/ 0 w 143691"/>
                      <a:gd name="connsiteY0" fmla="*/ 0 h 75980"/>
                      <a:gd name="connsiteX1" fmla="*/ 143691 w 143691"/>
                      <a:gd name="connsiteY1" fmla="*/ 0 h 75980"/>
                      <a:gd name="connsiteX2" fmla="*/ 143691 w 143691"/>
                      <a:gd name="connsiteY2" fmla="*/ 75980 h 75980"/>
                      <a:gd name="connsiteX3" fmla="*/ 0 w 143691"/>
                      <a:gd name="connsiteY3" fmla="*/ 75980 h 75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3691" h="75980">
                        <a:moveTo>
                          <a:pt x="0" y="0"/>
                        </a:moveTo>
                        <a:lnTo>
                          <a:pt x="143691" y="0"/>
                        </a:lnTo>
                        <a:lnTo>
                          <a:pt x="143691" y="75980"/>
                        </a:lnTo>
                        <a:lnTo>
                          <a:pt x="0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60" name="Freeform: Shape 4659">
                    <a:extLst>
                      <a:ext uri="{FF2B5EF4-FFF2-40B4-BE49-F238E27FC236}">
                        <a16:creationId xmlns:a16="http://schemas.microsoft.com/office/drawing/2014/main" id="{9808F71B-EB47-FFB8-0BBB-5CB1498D1482}"/>
                      </a:ext>
                    </a:extLst>
                  </p:cNvPr>
                  <p:cNvSpPr/>
                  <p:nvPr/>
                </p:nvSpPr>
                <p:spPr>
                  <a:xfrm>
                    <a:off x="3792445" y="5459776"/>
                    <a:ext cx="158072" cy="89761"/>
                  </a:xfrm>
                  <a:custGeom>
                    <a:avLst/>
                    <a:gdLst>
                      <a:gd name="connsiteX0" fmla="*/ 158072 w 158072"/>
                      <a:gd name="connsiteY0" fmla="*/ 89762 h 89761"/>
                      <a:gd name="connsiteX1" fmla="*/ 0 w 158072"/>
                      <a:gd name="connsiteY1" fmla="*/ 89762 h 89761"/>
                      <a:gd name="connsiteX2" fmla="*/ 0 w 158072"/>
                      <a:gd name="connsiteY2" fmla="*/ 0 h 89761"/>
                      <a:gd name="connsiteX3" fmla="*/ 158072 w 158072"/>
                      <a:gd name="connsiteY3" fmla="*/ 0 h 89761"/>
                      <a:gd name="connsiteX4" fmla="*/ 158072 w 158072"/>
                      <a:gd name="connsiteY4" fmla="*/ 89762 h 89761"/>
                      <a:gd name="connsiteX5" fmla="*/ 14381 w 158072"/>
                      <a:gd name="connsiteY5" fmla="*/ 75860 h 89761"/>
                      <a:gd name="connsiteX6" fmla="*/ 143691 w 158072"/>
                      <a:gd name="connsiteY6" fmla="*/ 75860 h 89761"/>
                      <a:gd name="connsiteX7" fmla="*/ 143691 w 158072"/>
                      <a:gd name="connsiteY7" fmla="*/ 13662 h 89761"/>
                      <a:gd name="connsiteX8" fmla="*/ 14381 w 158072"/>
                      <a:gd name="connsiteY8" fmla="*/ 13662 h 89761"/>
                      <a:gd name="connsiteX9" fmla="*/ 14381 w 158072"/>
                      <a:gd name="connsiteY9" fmla="*/ 75860 h 897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8072" h="89761">
                        <a:moveTo>
                          <a:pt x="158072" y="89762"/>
                        </a:moveTo>
                        <a:lnTo>
                          <a:pt x="0" y="89762"/>
                        </a:lnTo>
                        <a:lnTo>
                          <a:pt x="0" y="0"/>
                        </a:lnTo>
                        <a:lnTo>
                          <a:pt x="158072" y="0"/>
                        </a:lnTo>
                        <a:lnTo>
                          <a:pt x="158072" y="89762"/>
                        </a:lnTo>
                        <a:close/>
                        <a:moveTo>
                          <a:pt x="14381" y="75860"/>
                        </a:moveTo>
                        <a:lnTo>
                          <a:pt x="143691" y="75860"/>
                        </a:lnTo>
                        <a:lnTo>
                          <a:pt x="143691" y="13662"/>
                        </a:lnTo>
                        <a:lnTo>
                          <a:pt x="14381" y="13662"/>
                        </a:lnTo>
                        <a:lnTo>
                          <a:pt x="14381" y="7586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661" name="Graphic 2">
                  <a:extLst>
                    <a:ext uri="{FF2B5EF4-FFF2-40B4-BE49-F238E27FC236}">
                      <a16:creationId xmlns:a16="http://schemas.microsoft.com/office/drawing/2014/main" id="{90836CDB-F115-410E-594C-3038A53A2E65}"/>
                    </a:ext>
                  </a:extLst>
                </p:cNvPr>
                <p:cNvGrpSpPr/>
                <p:nvPr/>
              </p:nvGrpSpPr>
              <p:grpSpPr>
                <a:xfrm>
                  <a:off x="3936137" y="5459776"/>
                  <a:ext cx="158072" cy="89761"/>
                  <a:chOff x="3936137" y="5459776"/>
                  <a:chExt cx="158072" cy="89761"/>
                </a:xfrm>
                <a:solidFill>
                  <a:srgbClr val="A87638"/>
                </a:solidFill>
              </p:grpSpPr>
              <p:sp>
                <p:nvSpPr>
                  <p:cNvPr id="4662" name="Freeform: Shape 4661">
                    <a:extLst>
                      <a:ext uri="{FF2B5EF4-FFF2-40B4-BE49-F238E27FC236}">
                        <a16:creationId xmlns:a16="http://schemas.microsoft.com/office/drawing/2014/main" id="{F2CD03AE-70D2-7FFA-5065-62D95A768490}"/>
                      </a:ext>
                    </a:extLst>
                  </p:cNvPr>
                  <p:cNvSpPr/>
                  <p:nvPr/>
                </p:nvSpPr>
                <p:spPr>
                  <a:xfrm>
                    <a:off x="3943327" y="5466607"/>
                    <a:ext cx="143691" cy="75980"/>
                  </a:xfrm>
                  <a:custGeom>
                    <a:avLst/>
                    <a:gdLst>
                      <a:gd name="connsiteX0" fmla="*/ 0 w 143691"/>
                      <a:gd name="connsiteY0" fmla="*/ 0 h 75980"/>
                      <a:gd name="connsiteX1" fmla="*/ 143691 w 143691"/>
                      <a:gd name="connsiteY1" fmla="*/ 0 h 75980"/>
                      <a:gd name="connsiteX2" fmla="*/ 143691 w 143691"/>
                      <a:gd name="connsiteY2" fmla="*/ 75980 h 75980"/>
                      <a:gd name="connsiteX3" fmla="*/ 0 w 143691"/>
                      <a:gd name="connsiteY3" fmla="*/ 75980 h 75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3691" h="75980">
                        <a:moveTo>
                          <a:pt x="0" y="0"/>
                        </a:moveTo>
                        <a:lnTo>
                          <a:pt x="143691" y="0"/>
                        </a:lnTo>
                        <a:lnTo>
                          <a:pt x="143691" y="75980"/>
                        </a:lnTo>
                        <a:lnTo>
                          <a:pt x="0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63" name="Freeform: Shape 4662">
                    <a:extLst>
                      <a:ext uri="{FF2B5EF4-FFF2-40B4-BE49-F238E27FC236}">
                        <a16:creationId xmlns:a16="http://schemas.microsoft.com/office/drawing/2014/main" id="{CC667B7D-0F37-695A-07FA-9441353F6D38}"/>
                      </a:ext>
                    </a:extLst>
                  </p:cNvPr>
                  <p:cNvSpPr/>
                  <p:nvPr/>
                </p:nvSpPr>
                <p:spPr>
                  <a:xfrm>
                    <a:off x="3936137" y="5459776"/>
                    <a:ext cx="158072" cy="89761"/>
                  </a:xfrm>
                  <a:custGeom>
                    <a:avLst/>
                    <a:gdLst>
                      <a:gd name="connsiteX0" fmla="*/ 158072 w 158072"/>
                      <a:gd name="connsiteY0" fmla="*/ 89762 h 89761"/>
                      <a:gd name="connsiteX1" fmla="*/ 0 w 158072"/>
                      <a:gd name="connsiteY1" fmla="*/ 89762 h 89761"/>
                      <a:gd name="connsiteX2" fmla="*/ 0 w 158072"/>
                      <a:gd name="connsiteY2" fmla="*/ 0 h 89761"/>
                      <a:gd name="connsiteX3" fmla="*/ 158072 w 158072"/>
                      <a:gd name="connsiteY3" fmla="*/ 0 h 89761"/>
                      <a:gd name="connsiteX4" fmla="*/ 158072 w 158072"/>
                      <a:gd name="connsiteY4" fmla="*/ 89762 h 89761"/>
                      <a:gd name="connsiteX5" fmla="*/ 14381 w 158072"/>
                      <a:gd name="connsiteY5" fmla="*/ 75860 h 89761"/>
                      <a:gd name="connsiteX6" fmla="*/ 143691 w 158072"/>
                      <a:gd name="connsiteY6" fmla="*/ 75860 h 89761"/>
                      <a:gd name="connsiteX7" fmla="*/ 143691 w 158072"/>
                      <a:gd name="connsiteY7" fmla="*/ 13662 h 89761"/>
                      <a:gd name="connsiteX8" fmla="*/ 14381 w 158072"/>
                      <a:gd name="connsiteY8" fmla="*/ 13662 h 89761"/>
                      <a:gd name="connsiteX9" fmla="*/ 14381 w 158072"/>
                      <a:gd name="connsiteY9" fmla="*/ 75860 h 897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8072" h="89761">
                        <a:moveTo>
                          <a:pt x="158072" y="89762"/>
                        </a:moveTo>
                        <a:lnTo>
                          <a:pt x="0" y="89762"/>
                        </a:lnTo>
                        <a:lnTo>
                          <a:pt x="0" y="0"/>
                        </a:lnTo>
                        <a:lnTo>
                          <a:pt x="158072" y="0"/>
                        </a:lnTo>
                        <a:lnTo>
                          <a:pt x="158072" y="89762"/>
                        </a:lnTo>
                        <a:close/>
                        <a:moveTo>
                          <a:pt x="14381" y="75860"/>
                        </a:moveTo>
                        <a:lnTo>
                          <a:pt x="143691" y="75860"/>
                        </a:lnTo>
                        <a:lnTo>
                          <a:pt x="143691" y="13662"/>
                        </a:lnTo>
                        <a:lnTo>
                          <a:pt x="14381" y="13662"/>
                        </a:lnTo>
                        <a:lnTo>
                          <a:pt x="14381" y="7586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664" name="Graphic 2">
                  <a:extLst>
                    <a:ext uri="{FF2B5EF4-FFF2-40B4-BE49-F238E27FC236}">
                      <a16:creationId xmlns:a16="http://schemas.microsoft.com/office/drawing/2014/main" id="{66C95FC2-6999-82FE-D8B2-C8642ACCF211}"/>
                    </a:ext>
                  </a:extLst>
                </p:cNvPr>
                <p:cNvGrpSpPr/>
                <p:nvPr/>
              </p:nvGrpSpPr>
              <p:grpSpPr>
                <a:xfrm>
                  <a:off x="4079828" y="5459776"/>
                  <a:ext cx="158072" cy="89761"/>
                  <a:chOff x="4079828" y="5459776"/>
                  <a:chExt cx="158072" cy="89761"/>
                </a:xfrm>
                <a:solidFill>
                  <a:srgbClr val="A87638"/>
                </a:solidFill>
              </p:grpSpPr>
              <p:sp>
                <p:nvSpPr>
                  <p:cNvPr id="4665" name="Freeform: Shape 4664">
                    <a:extLst>
                      <a:ext uri="{FF2B5EF4-FFF2-40B4-BE49-F238E27FC236}">
                        <a16:creationId xmlns:a16="http://schemas.microsoft.com/office/drawing/2014/main" id="{B7763DD8-D6F6-C915-1E2D-5B0317D5D259}"/>
                      </a:ext>
                    </a:extLst>
                  </p:cNvPr>
                  <p:cNvSpPr/>
                  <p:nvPr/>
                </p:nvSpPr>
                <p:spPr>
                  <a:xfrm>
                    <a:off x="4087018" y="5466607"/>
                    <a:ext cx="143691" cy="75980"/>
                  </a:xfrm>
                  <a:custGeom>
                    <a:avLst/>
                    <a:gdLst>
                      <a:gd name="connsiteX0" fmla="*/ 0 w 143691"/>
                      <a:gd name="connsiteY0" fmla="*/ 0 h 75980"/>
                      <a:gd name="connsiteX1" fmla="*/ 143691 w 143691"/>
                      <a:gd name="connsiteY1" fmla="*/ 0 h 75980"/>
                      <a:gd name="connsiteX2" fmla="*/ 143691 w 143691"/>
                      <a:gd name="connsiteY2" fmla="*/ 75980 h 75980"/>
                      <a:gd name="connsiteX3" fmla="*/ 0 w 143691"/>
                      <a:gd name="connsiteY3" fmla="*/ 75980 h 75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3691" h="75980">
                        <a:moveTo>
                          <a:pt x="0" y="0"/>
                        </a:moveTo>
                        <a:lnTo>
                          <a:pt x="143691" y="0"/>
                        </a:lnTo>
                        <a:lnTo>
                          <a:pt x="143691" y="75980"/>
                        </a:lnTo>
                        <a:lnTo>
                          <a:pt x="0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66" name="Freeform: Shape 4665">
                    <a:extLst>
                      <a:ext uri="{FF2B5EF4-FFF2-40B4-BE49-F238E27FC236}">
                        <a16:creationId xmlns:a16="http://schemas.microsoft.com/office/drawing/2014/main" id="{1D4E298D-996F-7467-628D-4D3B2EA23690}"/>
                      </a:ext>
                    </a:extLst>
                  </p:cNvPr>
                  <p:cNvSpPr/>
                  <p:nvPr/>
                </p:nvSpPr>
                <p:spPr>
                  <a:xfrm>
                    <a:off x="4079828" y="5459776"/>
                    <a:ext cx="158072" cy="89761"/>
                  </a:xfrm>
                  <a:custGeom>
                    <a:avLst/>
                    <a:gdLst>
                      <a:gd name="connsiteX0" fmla="*/ 158072 w 158072"/>
                      <a:gd name="connsiteY0" fmla="*/ 89762 h 89761"/>
                      <a:gd name="connsiteX1" fmla="*/ 0 w 158072"/>
                      <a:gd name="connsiteY1" fmla="*/ 89762 h 89761"/>
                      <a:gd name="connsiteX2" fmla="*/ 0 w 158072"/>
                      <a:gd name="connsiteY2" fmla="*/ 0 h 89761"/>
                      <a:gd name="connsiteX3" fmla="*/ 158072 w 158072"/>
                      <a:gd name="connsiteY3" fmla="*/ 0 h 89761"/>
                      <a:gd name="connsiteX4" fmla="*/ 158072 w 158072"/>
                      <a:gd name="connsiteY4" fmla="*/ 89762 h 89761"/>
                      <a:gd name="connsiteX5" fmla="*/ 14381 w 158072"/>
                      <a:gd name="connsiteY5" fmla="*/ 75860 h 89761"/>
                      <a:gd name="connsiteX6" fmla="*/ 143691 w 158072"/>
                      <a:gd name="connsiteY6" fmla="*/ 75860 h 89761"/>
                      <a:gd name="connsiteX7" fmla="*/ 143691 w 158072"/>
                      <a:gd name="connsiteY7" fmla="*/ 13662 h 89761"/>
                      <a:gd name="connsiteX8" fmla="*/ 14381 w 158072"/>
                      <a:gd name="connsiteY8" fmla="*/ 13662 h 89761"/>
                      <a:gd name="connsiteX9" fmla="*/ 14381 w 158072"/>
                      <a:gd name="connsiteY9" fmla="*/ 75860 h 897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8072" h="89761">
                        <a:moveTo>
                          <a:pt x="158072" y="89762"/>
                        </a:moveTo>
                        <a:lnTo>
                          <a:pt x="0" y="89762"/>
                        </a:lnTo>
                        <a:lnTo>
                          <a:pt x="0" y="0"/>
                        </a:lnTo>
                        <a:lnTo>
                          <a:pt x="158072" y="0"/>
                        </a:lnTo>
                        <a:lnTo>
                          <a:pt x="158072" y="89762"/>
                        </a:lnTo>
                        <a:close/>
                        <a:moveTo>
                          <a:pt x="14381" y="75860"/>
                        </a:moveTo>
                        <a:lnTo>
                          <a:pt x="143691" y="75860"/>
                        </a:lnTo>
                        <a:lnTo>
                          <a:pt x="143691" y="13662"/>
                        </a:lnTo>
                        <a:lnTo>
                          <a:pt x="14381" y="13662"/>
                        </a:lnTo>
                        <a:lnTo>
                          <a:pt x="14381" y="7586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667" name="Graphic 2">
                  <a:extLst>
                    <a:ext uri="{FF2B5EF4-FFF2-40B4-BE49-F238E27FC236}">
                      <a16:creationId xmlns:a16="http://schemas.microsoft.com/office/drawing/2014/main" id="{76B4473C-6B8C-193D-EB4F-3FDEF9B556C3}"/>
                    </a:ext>
                  </a:extLst>
                </p:cNvPr>
                <p:cNvGrpSpPr/>
                <p:nvPr/>
              </p:nvGrpSpPr>
              <p:grpSpPr>
                <a:xfrm>
                  <a:off x="3433277" y="5383796"/>
                  <a:ext cx="158072" cy="89761"/>
                  <a:chOff x="3433277" y="5383796"/>
                  <a:chExt cx="158072" cy="89761"/>
                </a:xfrm>
                <a:solidFill>
                  <a:srgbClr val="A87638"/>
                </a:solidFill>
              </p:grpSpPr>
              <p:sp>
                <p:nvSpPr>
                  <p:cNvPr id="4668" name="Freeform: Shape 4667">
                    <a:extLst>
                      <a:ext uri="{FF2B5EF4-FFF2-40B4-BE49-F238E27FC236}">
                        <a16:creationId xmlns:a16="http://schemas.microsoft.com/office/drawing/2014/main" id="{4376892F-C423-893F-FA8F-A99D6E323D88}"/>
                      </a:ext>
                    </a:extLst>
                  </p:cNvPr>
                  <p:cNvSpPr/>
                  <p:nvPr/>
                </p:nvSpPr>
                <p:spPr>
                  <a:xfrm>
                    <a:off x="3440468" y="5390627"/>
                    <a:ext cx="143691" cy="75980"/>
                  </a:xfrm>
                  <a:custGeom>
                    <a:avLst/>
                    <a:gdLst>
                      <a:gd name="connsiteX0" fmla="*/ 0 w 143691"/>
                      <a:gd name="connsiteY0" fmla="*/ 0 h 75980"/>
                      <a:gd name="connsiteX1" fmla="*/ 143691 w 143691"/>
                      <a:gd name="connsiteY1" fmla="*/ 0 h 75980"/>
                      <a:gd name="connsiteX2" fmla="*/ 143691 w 143691"/>
                      <a:gd name="connsiteY2" fmla="*/ 75980 h 75980"/>
                      <a:gd name="connsiteX3" fmla="*/ 0 w 143691"/>
                      <a:gd name="connsiteY3" fmla="*/ 75980 h 75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3691" h="75980">
                        <a:moveTo>
                          <a:pt x="0" y="0"/>
                        </a:moveTo>
                        <a:lnTo>
                          <a:pt x="143691" y="0"/>
                        </a:lnTo>
                        <a:lnTo>
                          <a:pt x="143691" y="75980"/>
                        </a:lnTo>
                        <a:lnTo>
                          <a:pt x="0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69" name="Freeform: Shape 4668">
                    <a:extLst>
                      <a:ext uri="{FF2B5EF4-FFF2-40B4-BE49-F238E27FC236}">
                        <a16:creationId xmlns:a16="http://schemas.microsoft.com/office/drawing/2014/main" id="{9FB98B32-EE13-364B-23FA-A857B8FC9A44}"/>
                      </a:ext>
                    </a:extLst>
                  </p:cNvPr>
                  <p:cNvSpPr/>
                  <p:nvPr/>
                </p:nvSpPr>
                <p:spPr>
                  <a:xfrm>
                    <a:off x="3433277" y="5383796"/>
                    <a:ext cx="158072" cy="89761"/>
                  </a:xfrm>
                  <a:custGeom>
                    <a:avLst/>
                    <a:gdLst>
                      <a:gd name="connsiteX0" fmla="*/ 158072 w 158072"/>
                      <a:gd name="connsiteY0" fmla="*/ 89762 h 89761"/>
                      <a:gd name="connsiteX1" fmla="*/ 0 w 158072"/>
                      <a:gd name="connsiteY1" fmla="*/ 89762 h 89761"/>
                      <a:gd name="connsiteX2" fmla="*/ 0 w 158072"/>
                      <a:gd name="connsiteY2" fmla="*/ 0 h 89761"/>
                      <a:gd name="connsiteX3" fmla="*/ 158072 w 158072"/>
                      <a:gd name="connsiteY3" fmla="*/ 0 h 89761"/>
                      <a:gd name="connsiteX4" fmla="*/ 158072 w 158072"/>
                      <a:gd name="connsiteY4" fmla="*/ 89762 h 89761"/>
                      <a:gd name="connsiteX5" fmla="*/ 14381 w 158072"/>
                      <a:gd name="connsiteY5" fmla="*/ 75860 h 89761"/>
                      <a:gd name="connsiteX6" fmla="*/ 143691 w 158072"/>
                      <a:gd name="connsiteY6" fmla="*/ 75860 h 89761"/>
                      <a:gd name="connsiteX7" fmla="*/ 143691 w 158072"/>
                      <a:gd name="connsiteY7" fmla="*/ 13782 h 89761"/>
                      <a:gd name="connsiteX8" fmla="*/ 14381 w 158072"/>
                      <a:gd name="connsiteY8" fmla="*/ 13782 h 89761"/>
                      <a:gd name="connsiteX9" fmla="*/ 14381 w 158072"/>
                      <a:gd name="connsiteY9" fmla="*/ 75860 h 897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8072" h="89761">
                        <a:moveTo>
                          <a:pt x="158072" y="89762"/>
                        </a:moveTo>
                        <a:lnTo>
                          <a:pt x="0" y="89762"/>
                        </a:lnTo>
                        <a:lnTo>
                          <a:pt x="0" y="0"/>
                        </a:lnTo>
                        <a:lnTo>
                          <a:pt x="158072" y="0"/>
                        </a:lnTo>
                        <a:lnTo>
                          <a:pt x="158072" y="89762"/>
                        </a:lnTo>
                        <a:close/>
                        <a:moveTo>
                          <a:pt x="14381" y="75860"/>
                        </a:moveTo>
                        <a:lnTo>
                          <a:pt x="143691" y="75860"/>
                        </a:lnTo>
                        <a:lnTo>
                          <a:pt x="143691" y="13782"/>
                        </a:lnTo>
                        <a:lnTo>
                          <a:pt x="14381" y="13782"/>
                        </a:lnTo>
                        <a:lnTo>
                          <a:pt x="14381" y="7586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670" name="Graphic 2">
                  <a:extLst>
                    <a:ext uri="{FF2B5EF4-FFF2-40B4-BE49-F238E27FC236}">
                      <a16:creationId xmlns:a16="http://schemas.microsoft.com/office/drawing/2014/main" id="{458B8841-3363-1FA2-EEDB-4AB927887F6C}"/>
                    </a:ext>
                  </a:extLst>
                </p:cNvPr>
                <p:cNvGrpSpPr/>
                <p:nvPr/>
              </p:nvGrpSpPr>
              <p:grpSpPr>
                <a:xfrm>
                  <a:off x="3576849" y="5383796"/>
                  <a:ext cx="158072" cy="89761"/>
                  <a:chOff x="3576849" y="5383796"/>
                  <a:chExt cx="158072" cy="89761"/>
                </a:xfrm>
                <a:solidFill>
                  <a:srgbClr val="A87638"/>
                </a:solidFill>
              </p:grpSpPr>
              <p:sp>
                <p:nvSpPr>
                  <p:cNvPr id="4671" name="Freeform: Shape 4670">
                    <a:extLst>
                      <a:ext uri="{FF2B5EF4-FFF2-40B4-BE49-F238E27FC236}">
                        <a16:creationId xmlns:a16="http://schemas.microsoft.com/office/drawing/2014/main" id="{F70F9F56-CA66-A302-023C-0A06D4494E64}"/>
                      </a:ext>
                    </a:extLst>
                  </p:cNvPr>
                  <p:cNvSpPr/>
                  <p:nvPr/>
                </p:nvSpPr>
                <p:spPr>
                  <a:xfrm>
                    <a:off x="3584159" y="5390627"/>
                    <a:ext cx="143691" cy="75980"/>
                  </a:xfrm>
                  <a:custGeom>
                    <a:avLst/>
                    <a:gdLst>
                      <a:gd name="connsiteX0" fmla="*/ 0 w 143691"/>
                      <a:gd name="connsiteY0" fmla="*/ 0 h 75980"/>
                      <a:gd name="connsiteX1" fmla="*/ 143691 w 143691"/>
                      <a:gd name="connsiteY1" fmla="*/ 0 h 75980"/>
                      <a:gd name="connsiteX2" fmla="*/ 143691 w 143691"/>
                      <a:gd name="connsiteY2" fmla="*/ 75980 h 75980"/>
                      <a:gd name="connsiteX3" fmla="*/ 0 w 143691"/>
                      <a:gd name="connsiteY3" fmla="*/ 75980 h 75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3691" h="75980">
                        <a:moveTo>
                          <a:pt x="0" y="0"/>
                        </a:moveTo>
                        <a:lnTo>
                          <a:pt x="143691" y="0"/>
                        </a:lnTo>
                        <a:lnTo>
                          <a:pt x="143691" y="75980"/>
                        </a:lnTo>
                        <a:lnTo>
                          <a:pt x="0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72" name="Freeform: Shape 4671">
                    <a:extLst>
                      <a:ext uri="{FF2B5EF4-FFF2-40B4-BE49-F238E27FC236}">
                        <a16:creationId xmlns:a16="http://schemas.microsoft.com/office/drawing/2014/main" id="{91234B4D-25CF-0600-9177-FA80692B476F}"/>
                      </a:ext>
                    </a:extLst>
                  </p:cNvPr>
                  <p:cNvSpPr/>
                  <p:nvPr/>
                </p:nvSpPr>
                <p:spPr>
                  <a:xfrm>
                    <a:off x="3576849" y="5383796"/>
                    <a:ext cx="158072" cy="89761"/>
                  </a:xfrm>
                  <a:custGeom>
                    <a:avLst/>
                    <a:gdLst>
                      <a:gd name="connsiteX0" fmla="*/ 158072 w 158072"/>
                      <a:gd name="connsiteY0" fmla="*/ 89762 h 89761"/>
                      <a:gd name="connsiteX1" fmla="*/ 0 w 158072"/>
                      <a:gd name="connsiteY1" fmla="*/ 89762 h 89761"/>
                      <a:gd name="connsiteX2" fmla="*/ 0 w 158072"/>
                      <a:gd name="connsiteY2" fmla="*/ 0 h 89761"/>
                      <a:gd name="connsiteX3" fmla="*/ 158072 w 158072"/>
                      <a:gd name="connsiteY3" fmla="*/ 0 h 89761"/>
                      <a:gd name="connsiteX4" fmla="*/ 158072 w 158072"/>
                      <a:gd name="connsiteY4" fmla="*/ 89762 h 89761"/>
                      <a:gd name="connsiteX5" fmla="*/ 14501 w 158072"/>
                      <a:gd name="connsiteY5" fmla="*/ 75860 h 89761"/>
                      <a:gd name="connsiteX6" fmla="*/ 143811 w 158072"/>
                      <a:gd name="connsiteY6" fmla="*/ 75860 h 89761"/>
                      <a:gd name="connsiteX7" fmla="*/ 143811 w 158072"/>
                      <a:gd name="connsiteY7" fmla="*/ 13782 h 89761"/>
                      <a:gd name="connsiteX8" fmla="*/ 14501 w 158072"/>
                      <a:gd name="connsiteY8" fmla="*/ 13782 h 89761"/>
                      <a:gd name="connsiteX9" fmla="*/ 14501 w 158072"/>
                      <a:gd name="connsiteY9" fmla="*/ 75860 h 897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8072" h="89761">
                        <a:moveTo>
                          <a:pt x="158072" y="89762"/>
                        </a:moveTo>
                        <a:lnTo>
                          <a:pt x="0" y="89762"/>
                        </a:lnTo>
                        <a:lnTo>
                          <a:pt x="0" y="0"/>
                        </a:lnTo>
                        <a:lnTo>
                          <a:pt x="158072" y="0"/>
                        </a:lnTo>
                        <a:lnTo>
                          <a:pt x="158072" y="89762"/>
                        </a:lnTo>
                        <a:close/>
                        <a:moveTo>
                          <a:pt x="14501" y="75860"/>
                        </a:moveTo>
                        <a:lnTo>
                          <a:pt x="143811" y="75860"/>
                        </a:lnTo>
                        <a:lnTo>
                          <a:pt x="143811" y="13782"/>
                        </a:lnTo>
                        <a:lnTo>
                          <a:pt x="14501" y="13782"/>
                        </a:lnTo>
                        <a:lnTo>
                          <a:pt x="14501" y="7586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673" name="Graphic 2">
                  <a:extLst>
                    <a:ext uri="{FF2B5EF4-FFF2-40B4-BE49-F238E27FC236}">
                      <a16:creationId xmlns:a16="http://schemas.microsoft.com/office/drawing/2014/main" id="{7AD25A21-0E86-057A-847F-532A02120809}"/>
                    </a:ext>
                  </a:extLst>
                </p:cNvPr>
                <p:cNvGrpSpPr/>
                <p:nvPr/>
              </p:nvGrpSpPr>
              <p:grpSpPr>
                <a:xfrm>
                  <a:off x="3720540" y="5383796"/>
                  <a:ext cx="158072" cy="89761"/>
                  <a:chOff x="3720540" y="5383796"/>
                  <a:chExt cx="158072" cy="89761"/>
                </a:xfrm>
                <a:solidFill>
                  <a:srgbClr val="A87638"/>
                </a:solidFill>
              </p:grpSpPr>
              <p:sp>
                <p:nvSpPr>
                  <p:cNvPr id="4674" name="Freeform: Shape 4673">
                    <a:extLst>
                      <a:ext uri="{FF2B5EF4-FFF2-40B4-BE49-F238E27FC236}">
                        <a16:creationId xmlns:a16="http://schemas.microsoft.com/office/drawing/2014/main" id="{98804ECE-805D-1B9A-4A43-355092997FAC}"/>
                      </a:ext>
                    </a:extLst>
                  </p:cNvPr>
                  <p:cNvSpPr/>
                  <p:nvPr/>
                </p:nvSpPr>
                <p:spPr>
                  <a:xfrm>
                    <a:off x="3727850" y="5390627"/>
                    <a:ext cx="143691" cy="75980"/>
                  </a:xfrm>
                  <a:custGeom>
                    <a:avLst/>
                    <a:gdLst>
                      <a:gd name="connsiteX0" fmla="*/ 0 w 143691"/>
                      <a:gd name="connsiteY0" fmla="*/ 0 h 75980"/>
                      <a:gd name="connsiteX1" fmla="*/ 143691 w 143691"/>
                      <a:gd name="connsiteY1" fmla="*/ 0 h 75980"/>
                      <a:gd name="connsiteX2" fmla="*/ 143691 w 143691"/>
                      <a:gd name="connsiteY2" fmla="*/ 75980 h 75980"/>
                      <a:gd name="connsiteX3" fmla="*/ 0 w 143691"/>
                      <a:gd name="connsiteY3" fmla="*/ 75980 h 75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3691" h="75980">
                        <a:moveTo>
                          <a:pt x="0" y="0"/>
                        </a:moveTo>
                        <a:lnTo>
                          <a:pt x="143691" y="0"/>
                        </a:lnTo>
                        <a:lnTo>
                          <a:pt x="143691" y="75980"/>
                        </a:lnTo>
                        <a:lnTo>
                          <a:pt x="0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75" name="Freeform: Shape 4674">
                    <a:extLst>
                      <a:ext uri="{FF2B5EF4-FFF2-40B4-BE49-F238E27FC236}">
                        <a16:creationId xmlns:a16="http://schemas.microsoft.com/office/drawing/2014/main" id="{093C43B0-4872-3D88-4B48-91354571884C}"/>
                      </a:ext>
                    </a:extLst>
                  </p:cNvPr>
                  <p:cNvSpPr/>
                  <p:nvPr/>
                </p:nvSpPr>
                <p:spPr>
                  <a:xfrm>
                    <a:off x="3720540" y="5383796"/>
                    <a:ext cx="158072" cy="89761"/>
                  </a:xfrm>
                  <a:custGeom>
                    <a:avLst/>
                    <a:gdLst>
                      <a:gd name="connsiteX0" fmla="*/ 158072 w 158072"/>
                      <a:gd name="connsiteY0" fmla="*/ 89762 h 89761"/>
                      <a:gd name="connsiteX1" fmla="*/ 0 w 158072"/>
                      <a:gd name="connsiteY1" fmla="*/ 89762 h 89761"/>
                      <a:gd name="connsiteX2" fmla="*/ 0 w 158072"/>
                      <a:gd name="connsiteY2" fmla="*/ 0 h 89761"/>
                      <a:gd name="connsiteX3" fmla="*/ 158072 w 158072"/>
                      <a:gd name="connsiteY3" fmla="*/ 0 h 89761"/>
                      <a:gd name="connsiteX4" fmla="*/ 158072 w 158072"/>
                      <a:gd name="connsiteY4" fmla="*/ 89762 h 89761"/>
                      <a:gd name="connsiteX5" fmla="*/ 14381 w 158072"/>
                      <a:gd name="connsiteY5" fmla="*/ 75860 h 89761"/>
                      <a:gd name="connsiteX6" fmla="*/ 143691 w 158072"/>
                      <a:gd name="connsiteY6" fmla="*/ 75860 h 89761"/>
                      <a:gd name="connsiteX7" fmla="*/ 143691 w 158072"/>
                      <a:gd name="connsiteY7" fmla="*/ 13782 h 89761"/>
                      <a:gd name="connsiteX8" fmla="*/ 14381 w 158072"/>
                      <a:gd name="connsiteY8" fmla="*/ 13782 h 89761"/>
                      <a:gd name="connsiteX9" fmla="*/ 14381 w 158072"/>
                      <a:gd name="connsiteY9" fmla="*/ 75860 h 897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8072" h="89761">
                        <a:moveTo>
                          <a:pt x="158072" y="89762"/>
                        </a:moveTo>
                        <a:lnTo>
                          <a:pt x="0" y="89762"/>
                        </a:lnTo>
                        <a:lnTo>
                          <a:pt x="0" y="0"/>
                        </a:lnTo>
                        <a:lnTo>
                          <a:pt x="158072" y="0"/>
                        </a:lnTo>
                        <a:lnTo>
                          <a:pt x="158072" y="89762"/>
                        </a:lnTo>
                        <a:close/>
                        <a:moveTo>
                          <a:pt x="14381" y="75860"/>
                        </a:moveTo>
                        <a:lnTo>
                          <a:pt x="143691" y="75860"/>
                        </a:lnTo>
                        <a:lnTo>
                          <a:pt x="143691" y="13782"/>
                        </a:lnTo>
                        <a:lnTo>
                          <a:pt x="14381" y="13782"/>
                        </a:lnTo>
                        <a:lnTo>
                          <a:pt x="14381" y="7586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676" name="Graphic 2">
                  <a:extLst>
                    <a:ext uri="{FF2B5EF4-FFF2-40B4-BE49-F238E27FC236}">
                      <a16:creationId xmlns:a16="http://schemas.microsoft.com/office/drawing/2014/main" id="{4E6E8438-8EA8-FD2C-25C5-DE4CC2DC4AD8}"/>
                    </a:ext>
                  </a:extLst>
                </p:cNvPr>
                <p:cNvGrpSpPr/>
                <p:nvPr/>
              </p:nvGrpSpPr>
              <p:grpSpPr>
                <a:xfrm>
                  <a:off x="3864231" y="5383796"/>
                  <a:ext cx="158072" cy="89761"/>
                  <a:chOff x="3864231" y="5383796"/>
                  <a:chExt cx="158072" cy="89761"/>
                </a:xfrm>
                <a:solidFill>
                  <a:srgbClr val="A87638"/>
                </a:solidFill>
              </p:grpSpPr>
              <p:sp>
                <p:nvSpPr>
                  <p:cNvPr id="4677" name="Freeform: Shape 4676">
                    <a:extLst>
                      <a:ext uri="{FF2B5EF4-FFF2-40B4-BE49-F238E27FC236}">
                        <a16:creationId xmlns:a16="http://schemas.microsoft.com/office/drawing/2014/main" id="{BAECA4E8-E702-6B6E-5C84-F5A3FDA537C3}"/>
                      </a:ext>
                    </a:extLst>
                  </p:cNvPr>
                  <p:cNvSpPr/>
                  <p:nvPr/>
                </p:nvSpPr>
                <p:spPr>
                  <a:xfrm>
                    <a:off x="3871542" y="5390627"/>
                    <a:ext cx="143691" cy="75980"/>
                  </a:xfrm>
                  <a:custGeom>
                    <a:avLst/>
                    <a:gdLst>
                      <a:gd name="connsiteX0" fmla="*/ 0 w 143691"/>
                      <a:gd name="connsiteY0" fmla="*/ 0 h 75980"/>
                      <a:gd name="connsiteX1" fmla="*/ 143691 w 143691"/>
                      <a:gd name="connsiteY1" fmla="*/ 0 h 75980"/>
                      <a:gd name="connsiteX2" fmla="*/ 143691 w 143691"/>
                      <a:gd name="connsiteY2" fmla="*/ 75980 h 75980"/>
                      <a:gd name="connsiteX3" fmla="*/ 0 w 143691"/>
                      <a:gd name="connsiteY3" fmla="*/ 75980 h 75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3691" h="75980">
                        <a:moveTo>
                          <a:pt x="0" y="0"/>
                        </a:moveTo>
                        <a:lnTo>
                          <a:pt x="143691" y="0"/>
                        </a:lnTo>
                        <a:lnTo>
                          <a:pt x="143691" y="75980"/>
                        </a:lnTo>
                        <a:lnTo>
                          <a:pt x="0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78" name="Freeform: Shape 4677">
                    <a:extLst>
                      <a:ext uri="{FF2B5EF4-FFF2-40B4-BE49-F238E27FC236}">
                        <a16:creationId xmlns:a16="http://schemas.microsoft.com/office/drawing/2014/main" id="{35791C4C-950D-836A-F4CE-67B3984AC6D8}"/>
                      </a:ext>
                    </a:extLst>
                  </p:cNvPr>
                  <p:cNvSpPr/>
                  <p:nvPr/>
                </p:nvSpPr>
                <p:spPr>
                  <a:xfrm>
                    <a:off x="3864231" y="5383796"/>
                    <a:ext cx="158072" cy="89761"/>
                  </a:xfrm>
                  <a:custGeom>
                    <a:avLst/>
                    <a:gdLst>
                      <a:gd name="connsiteX0" fmla="*/ 158072 w 158072"/>
                      <a:gd name="connsiteY0" fmla="*/ 89762 h 89761"/>
                      <a:gd name="connsiteX1" fmla="*/ 0 w 158072"/>
                      <a:gd name="connsiteY1" fmla="*/ 89762 h 89761"/>
                      <a:gd name="connsiteX2" fmla="*/ 0 w 158072"/>
                      <a:gd name="connsiteY2" fmla="*/ 0 h 89761"/>
                      <a:gd name="connsiteX3" fmla="*/ 158072 w 158072"/>
                      <a:gd name="connsiteY3" fmla="*/ 0 h 89761"/>
                      <a:gd name="connsiteX4" fmla="*/ 158072 w 158072"/>
                      <a:gd name="connsiteY4" fmla="*/ 89762 h 89761"/>
                      <a:gd name="connsiteX5" fmla="*/ 14381 w 158072"/>
                      <a:gd name="connsiteY5" fmla="*/ 75860 h 89761"/>
                      <a:gd name="connsiteX6" fmla="*/ 143691 w 158072"/>
                      <a:gd name="connsiteY6" fmla="*/ 75860 h 89761"/>
                      <a:gd name="connsiteX7" fmla="*/ 143691 w 158072"/>
                      <a:gd name="connsiteY7" fmla="*/ 13782 h 89761"/>
                      <a:gd name="connsiteX8" fmla="*/ 14381 w 158072"/>
                      <a:gd name="connsiteY8" fmla="*/ 13782 h 89761"/>
                      <a:gd name="connsiteX9" fmla="*/ 14381 w 158072"/>
                      <a:gd name="connsiteY9" fmla="*/ 75860 h 897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8072" h="89761">
                        <a:moveTo>
                          <a:pt x="158072" y="89762"/>
                        </a:moveTo>
                        <a:lnTo>
                          <a:pt x="0" y="89762"/>
                        </a:lnTo>
                        <a:lnTo>
                          <a:pt x="0" y="0"/>
                        </a:lnTo>
                        <a:lnTo>
                          <a:pt x="158072" y="0"/>
                        </a:lnTo>
                        <a:lnTo>
                          <a:pt x="158072" y="89762"/>
                        </a:lnTo>
                        <a:close/>
                        <a:moveTo>
                          <a:pt x="14381" y="75860"/>
                        </a:moveTo>
                        <a:lnTo>
                          <a:pt x="143691" y="75860"/>
                        </a:lnTo>
                        <a:lnTo>
                          <a:pt x="143691" y="13782"/>
                        </a:lnTo>
                        <a:lnTo>
                          <a:pt x="14381" y="13782"/>
                        </a:lnTo>
                        <a:lnTo>
                          <a:pt x="14381" y="7586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679" name="Graphic 2">
                  <a:extLst>
                    <a:ext uri="{FF2B5EF4-FFF2-40B4-BE49-F238E27FC236}">
                      <a16:creationId xmlns:a16="http://schemas.microsoft.com/office/drawing/2014/main" id="{664BCB0B-2C3E-1D32-9A1E-BD3CBA3BC85B}"/>
                    </a:ext>
                  </a:extLst>
                </p:cNvPr>
                <p:cNvGrpSpPr/>
                <p:nvPr/>
              </p:nvGrpSpPr>
              <p:grpSpPr>
                <a:xfrm>
                  <a:off x="4007922" y="5383796"/>
                  <a:ext cx="158072" cy="89761"/>
                  <a:chOff x="4007922" y="5383796"/>
                  <a:chExt cx="158072" cy="89761"/>
                </a:xfrm>
                <a:solidFill>
                  <a:srgbClr val="A87638"/>
                </a:solidFill>
              </p:grpSpPr>
              <p:sp>
                <p:nvSpPr>
                  <p:cNvPr id="4680" name="Freeform: Shape 4679">
                    <a:extLst>
                      <a:ext uri="{FF2B5EF4-FFF2-40B4-BE49-F238E27FC236}">
                        <a16:creationId xmlns:a16="http://schemas.microsoft.com/office/drawing/2014/main" id="{8D154A66-1BAB-ACD7-722F-94FD6F9E401C}"/>
                      </a:ext>
                    </a:extLst>
                  </p:cNvPr>
                  <p:cNvSpPr/>
                  <p:nvPr/>
                </p:nvSpPr>
                <p:spPr>
                  <a:xfrm>
                    <a:off x="4015113" y="5390627"/>
                    <a:ext cx="143691" cy="75980"/>
                  </a:xfrm>
                  <a:custGeom>
                    <a:avLst/>
                    <a:gdLst>
                      <a:gd name="connsiteX0" fmla="*/ 0 w 143691"/>
                      <a:gd name="connsiteY0" fmla="*/ 0 h 75980"/>
                      <a:gd name="connsiteX1" fmla="*/ 143691 w 143691"/>
                      <a:gd name="connsiteY1" fmla="*/ 0 h 75980"/>
                      <a:gd name="connsiteX2" fmla="*/ 143691 w 143691"/>
                      <a:gd name="connsiteY2" fmla="*/ 75980 h 75980"/>
                      <a:gd name="connsiteX3" fmla="*/ 0 w 143691"/>
                      <a:gd name="connsiteY3" fmla="*/ 75980 h 75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3691" h="75980">
                        <a:moveTo>
                          <a:pt x="0" y="0"/>
                        </a:moveTo>
                        <a:lnTo>
                          <a:pt x="143691" y="0"/>
                        </a:lnTo>
                        <a:lnTo>
                          <a:pt x="143691" y="75980"/>
                        </a:lnTo>
                        <a:lnTo>
                          <a:pt x="0" y="7598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81" name="Freeform: Shape 4680">
                    <a:extLst>
                      <a:ext uri="{FF2B5EF4-FFF2-40B4-BE49-F238E27FC236}">
                        <a16:creationId xmlns:a16="http://schemas.microsoft.com/office/drawing/2014/main" id="{850CA8AB-F790-715E-AD5D-315985B4CDE8}"/>
                      </a:ext>
                    </a:extLst>
                  </p:cNvPr>
                  <p:cNvSpPr/>
                  <p:nvPr/>
                </p:nvSpPr>
                <p:spPr>
                  <a:xfrm>
                    <a:off x="4007922" y="5383796"/>
                    <a:ext cx="158072" cy="89761"/>
                  </a:xfrm>
                  <a:custGeom>
                    <a:avLst/>
                    <a:gdLst>
                      <a:gd name="connsiteX0" fmla="*/ 158072 w 158072"/>
                      <a:gd name="connsiteY0" fmla="*/ 89762 h 89761"/>
                      <a:gd name="connsiteX1" fmla="*/ 0 w 158072"/>
                      <a:gd name="connsiteY1" fmla="*/ 89762 h 89761"/>
                      <a:gd name="connsiteX2" fmla="*/ 0 w 158072"/>
                      <a:gd name="connsiteY2" fmla="*/ 0 h 89761"/>
                      <a:gd name="connsiteX3" fmla="*/ 158072 w 158072"/>
                      <a:gd name="connsiteY3" fmla="*/ 0 h 89761"/>
                      <a:gd name="connsiteX4" fmla="*/ 158072 w 158072"/>
                      <a:gd name="connsiteY4" fmla="*/ 89762 h 89761"/>
                      <a:gd name="connsiteX5" fmla="*/ 14381 w 158072"/>
                      <a:gd name="connsiteY5" fmla="*/ 75860 h 89761"/>
                      <a:gd name="connsiteX6" fmla="*/ 143691 w 158072"/>
                      <a:gd name="connsiteY6" fmla="*/ 75860 h 89761"/>
                      <a:gd name="connsiteX7" fmla="*/ 143691 w 158072"/>
                      <a:gd name="connsiteY7" fmla="*/ 13782 h 89761"/>
                      <a:gd name="connsiteX8" fmla="*/ 14381 w 158072"/>
                      <a:gd name="connsiteY8" fmla="*/ 13782 h 89761"/>
                      <a:gd name="connsiteX9" fmla="*/ 14381 w 158072"/>
                      <a:gd name="connsiteY9" fmla="*/ 75860 h 897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8072" h="89761">
                        <a:moveTo>
                          <a:pt x="158072" y="89762"/>
                        </a:moveTo>
                        <a:lnTo>
                          <a:pt x="0" y="89762"/>
                        </a:lnTo>
                        <a:lnTo>
                          <a:pt x="0" y="0"/>
                        </a:lnTo>
                        <a:lnTo>
                          <a:pt x="158072" y="0"/>
                        </a:lnTo>
                        <a:lnTo>
                          <a:pt x="158072" y="89762"/>
                        </a:lnTo>
                        <a:close/>
                        <a:moveTo>
                          <a:pt x="14381" y="75860"/>
                        </a:moveTo>
                        <a:lnTo>
                          <a:pt x="143691" y="75860"/>
                        </a:lnTo>
                        <a:lnTo>
                          <a:pt x="143691" y="13782"/>
                        </a:lnTo>
                        <a:lnTo>
                          <a:pt x="14381" y="13782"/>
                        </a:lnTo>
                        <a:lnTo>
                          <a:pt x="14381" y="75860"/>
                        </a:lnTo>
                        <a:close/>
                      </a:path>
                    </a:pathLst>
                  </a:custGeom>
                  <a:solidFill>
                    <a:srgbClr val="A87638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4682" name="Freeform: Shape 4681">
                <a:extLst>
                  <a:ext uri="{FF2B5EF4-FFF2-40B4-BE49-F238E27FC236}">
                    <a16:creationId xmlns:a16="http://schemas.microsoft.com/office/drawing/2014/main" id="{FCF7CD9B-64DE-26A6-6095-D30C2AA563CD}"/>
                  </a:ext>
                </a:extLst>
              </p:cNvPr>
              <p:cNvSpPr/>
              <p:nvPr/>
            </p:nvSpPr>
            <p:spPr>
              <a:xfrm>
                <a:off x="3568939" y="6125142"/>
                <a:ext cx="563859" cy="47217"/>
              </a:xfrm>
              <a:custGeom>
                <a:avLst/>
                <a:gdLst>
                  <a:gd name="connsiteX0" fmla="*/ 0 w 563859"/>
                  <a:gd name="connsiteY0" fmla="*/ 0 h 47217"/>
                  <a:gd name="connsiteX1" fmla="*/ 563859 w 563859"/>
                  <a:gd name="connsiteY1" fmla="*/ 0 h 47217"/>
                  <a:gd name="connsiteX2" fmla="*/ 563859 w 563859"/>
                  <a:gd name="connsiteY2" fmla="*/ 47218 h 47217"/>
                  <a:gd name="connsiteX3" fmla="*/ 0 w 563859"/>
                  <a:gd name="connsiteY3" fmla="*/ 47218 h 47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59" h="47217">
                    <a:moveTo>
                      <a:pt x="0" y="0"/>
                    </a:moveTo>
                    <a:lnTo>
                      <a:pt x="563859" y="0"/>
                    </a:lnTo>
                    <a:lnTo>
                      <a:pt x="563859" y="47218"/>
                    </a:lnTo>
                    <a:lnTo>
                      <a:pt x="0" y="47218"/>
                    </a:lnTo>
                    <a:close/>
                  </a:path>
                </a:pathLst>
              </a:custGeom>
              <a:solidFill>
                <a:srgbClr val="1F1F1F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83" name="Freeform: Shape 4682">
                <a:extLst>
                  <a:ext uri="{FF2B5EF4-FFF2-40B4-BE49-F238E27FC236}">
                    <a16:creationId xmlns:a16="http://schemas.microsoft.com/office/drawing/2014/main" id="{1D8DCA22-6B8A-21F4-923F-E19C0F28BB6D}"/>
                  </a:ext>
                </a:extLst>
              </p:cNvPr>
              <p:cNvSpPr/>
              <p:nvPr/>
            </p:nvSpPr>
            <p:spPr>
              <a:xfrm>
                <a:off x="3641084" y="5777958"/>
                <a:ext cx="80174" cy="291816"/>
              </a:xfrm>
              <a:custGeom>
                <a:avLst/>
                <a:gdLst>
                  <a:gd name="connsiteX0" fmla="*/ 0 w 80174"/>
                  <a:gd name="connsiteY0" fmla="*/ 0 h 291816"/>
                  <a:gd name="connsiteX1" fmla="*/ 80175 w 80174"/>
                  <a:gd name="connsiteY1" fmla="*/ 0 h 291816"/>
                  <a:gd name="connsiteX2" fmla="*/ 80175 w 80174"/>
                  <a:gd name="connsiteY2" fmla="*/ 291817 h 291816"/>
                  <a:gd name="connsiteX3" fmla="*/ 0 w 80174"/>
                  <a:gd name="connsiteY3" fmla="*/ 291817 h 291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174" h="291816">
                    <a:moveTo>
                      <a:pt x="0" y="0"/>
                    </a:moveTo>
                    <a:lnTo>
                      <a:pt x="80175" y="0"/>
                    </a:lnTo>
                    <a:lnTo>
                      <a:pt x="80175" y="291817"/>
                    </a:lnTo>
                    <a:lnTo>
                      <a:pt x="0" y="291817"/>
                    </a:lnTo>
                    <a:close/>
                  </a:path>
                </a:pathLst>
              </a:custGeom>
              <a:solidFill>
                <a:srgbClr val="FFFFFF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4684" name="Graphic 2">
                <a:extLst>
                  <a:ext uri="{FF2B5EF4-FFF2-40B4-BE49-F238E27FC236}">
                    <a16:creationId xmlns:a16="http://schemas.microsoft.com/office/drawing/2014/main" id="{33CC535A-72CF-B201-A5F3-A8C9F6E5095B}"/>
                  </a:ext>
                </a:extLst>
              </p:cNvPr>
              <p:cNvGrpSpPr/>
              <p:nvPr/>
            </p:nvGrpSpPr>
            <p:grpSpPr>
              <a:xfrm>
                <a:off x="3651750" y="5790062"/>
                <a:ext cx="58603" cy="267488"/>
                <a:chOff x="3651750" y="5790062"/>
                <a:chExt cx="58603" cy="267488"/>
              </a:xfrm>
              <a:solidFill>
                <a:srgbClr val="3CB09D"/>
              </a:solidFill>
            </p:grpSpPr>
            <p:sp>
              <p:nvSpPr>
                <p:cNvPr id="4685" name="Freeform: Shape 4684">
                  <a:extLst>
                    <a:ext uri="{FF2B5EF4-FFF2-40B4-BE49-F238E27FC236}">
                      <a16:creationId xmlns:a16="http://schemas.microsoft.com/office/drawing/2014/main" id="{F21CE430-C6EB-B810-D2F6-3C1DD10858A4}"/>
                    </a:ext>
                  </a:extLst>
                </p:cNvPr>
                <p:cNvSpPr/>
                <p:nvPr/>
              </p:nvSpPr>
              <p:spPr>
                <a:xfrm>
                  <a:off x="3651750" y="5977975"/>
                  <a:ext cx="58603" cy="79575"/>
                </a:xfrm>
                <a:custGeom>
                  <a:avLst/>
                  <a:gdLst>
                    <a:gd name="connsiteX0" fmla="*/ 0 w 58603"/>
                    <a:gd name="connsiteY0" fmla="*/ 0 h 79575"/>
                    <a:gd name="connsiteX1" fmla="*/ 58603 w 58603"/>
                    <a:gd name="connsiteY1" fmla="*/ 0 h 79575"/>
                    <a:gd name="connsiteX2" fmla="*/ 58603 w 58603"/>
                    <a:gd name="connsiteY2" fmla="*/ 79576 h 79575"/>
                    <a:gd name="connsiteX3" fmla="*/ 0 w 58603"/>
                    <a:gd name="connsiteY3" fmla="*/ 79576 h 79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603" h="79575">
                      <a:moveTo>
                        <a:pt x="0" y="0"/>
                      </a:moveTo>
                      <a:lnTo>
                        <a:pt x="58603" y="0"/>
                      </a:lnTo>
                      <a:lnTo>
                        <a:pt x="58603" y="79576"/>
                      </a:lnTo>
                      <a:lnTo>
                        <a:pt x="0" y="79576"/>
                      </a:lnTo>
                      <a:close/>
                    </a:path>
                  </a:pathLst>
                </a:custGeom>
                <a:solidFill>
                  <a:srgbClr val="3CB09D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86" name="Freeform: Shape 4685">
                  <a:extLst>
                    <a:ext uri="{FF2B5EF4-FFF2-40B4-BE49-F238E27FC236}">
                      <a16:creationId xmlns:a16="http://schemas.microsoft.com/office/drawing/2014/main" id="{7E49E267-1220-D6F6-E32C-7C3A779FBBD7}"/>
                    </a:ext>
                  </a:extLst>
                </p:cNvPr>
                <p:cNvSpPr/>
                <p:nvPr/>
              </p:nvSpPr>
              <p:spPr>
                <a:xfrm>
                  <a:off x="3651750" y="5884018"/>
                  <a:ext cx="58603" cy="79575"/>
                </a:xfrm>
                <a:custGeom>
                  <a:avLst/>
                  <a:gdLst>
                    <a:gd name="connsiteX0" fmla="*/ 0 w 58603"/>
                    <a:gd name="connsiteY0" fmla="*/ 0 h 79575"/>
                    <a:gd name="connsiteX1" fmla="*/ 58603 w 58603"/>
                    <a:gd name="connsiteY1" fmla="*/ 0 h 79575"/>
                    <a:gd name="connsiteX2" fmla="*/ 58603 w 58603"/>
                    <a:gd name="connsiteY2" fmla="*/ 79576 h 79575"/>
                    <a:gd name="connsiteX3" fmla="*/ 0 w 58603"/>
                    <a:gd name="connsiteY3" fmla="*/ 79576 h 79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603" h="79575">
                      <a:moveTo>
                        <a:pt x="0" y="0"/>
                      </a:moveTo>
                      <a:lnTo>
                        <a:pt x="58603" y="0"/>
                      </a:lnTo>
                      <a:lnTo>
                        <a:pt x="58603" y="79576"/>
                      </a:lnTo>
                      <a:lnTo>
                        <a:pt x="0" y="79576"/>
                      </a:lnTo>
                      <a:close/>
                    </a:path>
                  </a:pathLst>
                </a:custGeom>
                <a:solidFill>
                  <a:srgbClr val="3CB09D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87" name="Freeform: Shape 4686">
                  <a:extLst>
                    <a:ext uri="{FF2B5EF4-FFF2-40B4-BE49-F238E27FC236}">
                      <a16:creationId xmlns:a16="http://schemas.microsoft.com/office/drawing/2014/main" id="{B8172D94-8CE4-D273-376D-2E8B5F0649B3}"/>
                    </a:ext>
                  </a:extLst>
                </p:cNvPr>
                <p:cNvSpPr/>
                <p:nvPr/>
              </p:nvSpPr>
              <p:spPr>
                <a:xfrm>
                  <a:off x="3651750" y="5790062"/>
                  <a:ext cx="58603" cy="79575"/>
                </a:xfrm>
                <a:custGeom>
                  <a:avLst/>
                  <a:gdLst>
                    <a:gd name="connsiteX0" fmla="*/ 0 w 58603"/>
                    <a:gd name="connsiteY0" fmla="*/ 0 h 79575"/>
                    <a:gd name="connsiteX1" fmla="*/ 58603 w 58603"/>
                    <a:gd name="connsiteY1" fmla="*/ 0 h 79575"/>
                    <a:gd name="connsiteX2" fmla="*/ 58603 w 58603"/>
                    <a:gd name="connsiteY2" fmla="*/ 79576 h 79575"/>
                    <a:gd name="connsiteX3" fmla="*/ 0 w 58603"/>
                    <a:gd name="connsiteY3" fmla="*/ 79576 h 79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603" h="79575">
                      <a:moveTo>
                        <a:pt x="0" y="0"/>
                      </a:moveTo>
                      <a:lnTo>
                        <a:pt x="58603" y="0"/>
                      </a:lnTo>
                      <a:lnTo>
                        <a:pt x="58603" y="79576"/>
                      </a:lnTo>
                      <a:lnTo>
                        <a:pt x="0" y="79576"/>
                      </a:lnTo>
                      <a:close/>
                    </a:path>
                  </a:pathLst>
                </a:custGeom>
                <a:solidFill>
                  <a:srgbClr val="3CB09D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688" name="Graphic 2">
                <a:extLst>
                  <a:ext uri="{FF2B5EF4-FFF2-40B4-BE49-F238E27FC236}">
                    <a16:creationId xmlns:a16="http://schemas.microsoft.com/office/drawing/2014/main" id="{78971AF0-63CF-D55D-EB2C-66C1DFAAA08C}"/>
                  </a:ext>
                </a:extLst>
              </p:cNvPr>
              <p:cNvGrpSpPr/>
              <p:nvPr/>
            </p:nvGrpSpPr>
            <p:grpSpPr>
              <a:xfrm>
                <a:off x="3980478" y="5777958"/>
                <a:ext cx="80174" cy="291816"/>
                <a:chOff x="3980478" y="5777958"/>
                <a:chExt cx="80174" cy="291816"/>
              </a:xfrm>
            </p:grpSpPr>
            <p:sp>
              <p:nvSpPr>
                <p:cNvPr id="4689" name="Freeform: Shape 4688">
                  <a:extLst>
                    <a:ext uri="{FF2B5EF4-FFF2-40B4-BE49-F238E27FC236}">
                      <a16:creationId xmlns:a16="http://schemas.microsoft.com/office/drawing/2014/main" id="{5707EFE0-AC20-8224-D74A-005125942216}"/>
                    </a:ext>
                  </a:extLst>
                </p:cNvPr>
                <p:cNvSpPr/>
                <p:nvPr/>
              </p:nvSpPr>
              <p:spPr>
                <a:xfrm>
                  <a:off x="3980478" y="5777958"/>
                  <a:ext cx="80174" cy="291816"/>
                </a:xfrm>
                <a:custGeom>
                  <a:avLst/>
                  <a:gdLst>
                    <a:gd name="connsiteX0" fmla="*/ 0 w 80174"/>
                    <a:gd name="connsiteY0" fmla="*/ 0 h 291816"/>
                    <a:gd name="connsiteX1" fmla="*/ 80175 w 80174"/>
                    <a:gd name="connsiteY1" fmla="*/ 0 h 291816"/>
                    <a:gd name="connsiteX2" fmla="*/ 80175 w 80174"/>
                    <a:gd name="connsiteY2" fmla="*/ 291817 h 291816"/>
                    <a:gd name="connsiteX3" fmla="*/ 0 w 80174"/>
                    <a:gd name="connsiteY3" fmla="*/ 291817 h 291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0174" h="291816">
                      <a:moveTo>
                        <a:pt x="0" y="0"/>
                      </a:moveTo>
                      <a:lnTo>
                        <a:pt x="80175" y="0"/>
                      </a:lnTo>
                      <a:lnTo>
                        <a:pt x="80175" y="291817"/>
                      </a:lnTo>
                      <a:lnTo>
                        <a:pt x="0" y="29181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4690" name="Graphic 2">
                  <a:extLst>
                    <a:ext uri="{FF2B5EF4-FFF2-40B4-BE49-F238E27FC236}">
                      <a16:creationId xmlns:a16="http://schemas.microsoft.com/office/drawing/2014/main" id="{A7657570-F72A-9C05-27D5-31626BB543C8}"/>
                    </a:ext>
                  </a:extLst>
                </p:cNvPr>
                <p:cNvGrpSpPr/>
                <p:nvPr/>
              </p:nvGrpSpPr>
              <p:grpSpPr>
                <a:xfrm>
                  <a:off x="3991264" y="5790062"/>
                  <a:ext cx="58603" cy="267488"/>
                  <a:chOff x="3991264" y="5790062"/>
                  <a:chExt cx="58603" cy="267488"/>
                </a:xfrm>
                <a:solidFill>
                  <a:srgbClr val="3CB09D"/>
                </a:solidFill>
              </p:grpSpPr>
              <p:sp>
                <p:nvSpPr>
                  <p:cNvPr id="4691" name="Freeform: Shape 4690">
                    <a:extLst>
                      <a:ext uri="{FF2B5EF4-FFF2-40B4-BE49-F238E27FC236}">
                        <a16:creationId xmlns:a16="http://schemas.microsoft.com/office/drawing/2014/main" id="{883304D8-2335-28EB-9BCA-7CE54A3BE618}"/>
                      </a:ext>
                    </a:extLst>
                  </p:cNvPr>
                  <p:cNvSpPr/>
                  <p:nvPr/>
                </p:nvSpPr>
                <p:spPr>
                  <a:xfrm>
                    <a:off x="3991264" y="5977975"/>
                    <a:ext cx="58603" cy="79575"/>
                  </a:xfrm>
                  <a:custGeom>
                    <a:avLst/>
                    <a:gdLst>
                      <a:gd name="connsiteX0" fmla="*/ 0 w 58603"/>
                      <a:gd name="connsiteY0" fmla="*/ 0 h 79575"/>
                      <a:gd name="connsiteX1" fmla="*/ 58603 w 58603"/>
                      <a:gd name="connsiteY1" fmla="*/ 0 h 79575"/>
                      <a:gd name="connsiteX2" fmla="*/ 58603 w 58603"/>
                      <a:gd name="connsiteY2" fmla="*/ 79576 h 79575"/>
                      <a:gd name="connsiteX3" fmla="*/ 0 w 58603"/>
                      <a:gd name="connsiteY3" fmla="*/ 79576 h 79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603" h="79575">
                        <a:moveTo>
                          <a:pt x="0" y="0"/>
                        </a:moveTo>
                        <a:lnTo>
                          <a:pt x="58603" y="0"/>
                        </a:lnTo>
                        <a:lnTo>
                          <a:pt x="58603" y="79576"/>
                        </a:lnTo>
                        <a:lnTo>
                          <a:pt x="0" y="79576"/>
                        </a:lnTo>
                        <a:close/>
                      </a:path>
                    </a:pathLst>
                  </a:custGeom>
                  <a:solidFill>
                    <a:srgbClr val="3CB09D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92" name="Freeform: Shape 4691">
                    <a:extLst>
                      <a:ext uri="{FF2B5EF4-FFF2-40B4-BE49-F238E27FC236}">
                        <a16:creationId xmlns:a16="http://schemas.microsoft.com/office/drawing/2014/main" id="{AD68194B-A3C3-8408-6715-CB715752B618}"/>
                      </a:ext>
                    </a:extLst>
                  </p:cNvPr>
                  <p:cNvSpPr/>
                  <p:nvPr/>
                </p:nvSpPr>
                <p:spPr>
                  <a:xfrm>
                    <a:off x="3991264" y="5884018"/>
                    <a:ext cx="58603" cy="79575"/>
                  </a:xfrm>
                  <a:custGeom>
                    <a:avLst/>
                    <a:gdLst>
                      <a:gd name="connsiteX0" fmla="*/ 0 w 58603"/>
                      <a:gd name="connsiteY0" fmla="*/ 0 h 79575"/>
                      <a:gd name="connsiteX1" fmla="*/ 58603 w 58603"/>
                      <a:gd name="connsiteY1" fmla="*/ 0 h 79575"/>
                      <a:gd name="connsiteX2" fmla="*/ 58603 w 58603"/>
                      <a:gd name="connsiteY2" fmla="*/ 79576 h 79575"/>
                      <a:gd name="connsiteX3" fmla="*/ 0 w 58603"/>
                      <a:gd name="connsiteY3" fmla="*/ 79576 h 79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603" h="79575">
                        <a:moveTo>
                          <a:pt x="0" y="0"/>
                        </a:moveTo>
                        <a:lnTo>
                          <a:pt x="58603" y="0"/>
                        </a:lnTo>
                        <a:lnTo>
                          <a:pt x="58603" y="79576"/>
                        </a:lnTo>
                        <a:lnTo>
                          <a:pt x="0" y="79576"/>
                        </a:lnTo>
                        <a:close/>
                      </a:path>
                    </a:pathLst>
                  </a:custGeom>
                  <a:solidFill>
                    <a:srgbClr val="3CB09D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93" name="Freeform: Shape 4692">
                    <a:extLst>
                      <a:ext uri="{FF2B5EF4-FFF2-40B4-BE49-F238E27FC236}">
                        <a16:creationId xmlns:a16="http://schemas.microsoft.com/office/drawing/2014/main" id="{D83F8B24-1719-7D42-9E20-F32FC0F2CD89}"/>
                      </a:ext>
                    </a:extLst>
                  </p:cNvPr>
                  <p:cNvSpPr/>
                  <p:nvPr/>
                </p:nvSpPr>
                <p:spPr>
                  <a:xfrm>
                    <a:off x="3991264" y="5790062"/>
                    <a:ext cx="58603" cy="79575"/>
                  </a:xfrm>
                  <a:custGeom>
                    <a:avLst/>
                    <a:gdLst>
                      <a:gd name="connsiteX0" fmla="*/ 0 w 58603"/>
                      <a:gd name="connsiteY0" fmla="*/ 0 h 79575"/>
                      <a:gd name="connsiteX1" fmla="*/ 58603 w 58603"/>
                      <a:gd name="connsiteY1" fmla="*/ 0 h 79575"/>
                      <a:gd name="connsiteX2" fmla="*/ 58603 w 58603"/>
                      <a:gd name="connsiteY2" fmla="*/ 79576 h 79575"/>
                      <a:gd name="connsiteX3" fmla="*/ 0 w 58603"/>
                      <a:gd name="connsiteY3" fmla="*/ 79576 h 79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603" h="79575">
                        <a:moveTo>
                          <a:pt x="0" y="0"/>
                        </a:moveTo>
                        <a:lnTo>
                          <a:pt x="58603" y="0"/>
                        </a:lnTo>
                        <a:lnTo>
                          <a:pt x="58603" y="79576"/>
                        </a:lnTo>
                        <a:lnTo>
                          <a:pt x="0" y="79576"/>
                        </a:lnTo>
                        <a:close/>
                      </a:path>
                    </a:pathLst>
                  </a:custGeom>
                  <a:solidFill>
                    <a:srgbClr val="3CB09D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4694" name="Graphic 2">
                <a:extLst>
                  <a:ext uri="{FF2B5EF4-FFF2-40B4-BE49-F238E27FC236}">
                    <a16:creationId xmlns:a16="http://schemas.microsoft.com/office/drawing/2014/main" id="{322E7C26-4036-BECA-AD3B-5817CD37DCAF}"/>
                  </a:ext>
                </a:extLst>
              </p:cNvPr>
              <p:cNvGrpSpPr/>
              <p:nvPr/>
            </p:nvGrpSpPr>
            <p:grpSpPr>
              <a:xfrm>
                <a:off x="3810781" y="5777958"/>
                <a:ext cx="80174" cy="291816"/>
                <a:chOff x="3810781" y="5777958"/>
                <a:chExt cx="80174" cy="291816"/>
              </a:xfrm>
            </p:grpSpPr>
            <p:sp>
              <p:nvSpPr>
                <p:cNvPr id="4695" name="Freeform: Shape 4694">
                  <a:extLst>
                    <a:ext uri="{FF2B5EF4-FFF2-40B4-BE49-F238E27FC236}">
                      <a16:creationId xmlns:a16="http://schemas.microsoft.com/office/drawing/2014/main" id="{2D7A5E7A-0DFD-19BB-3EB5-81F03B07B49D}"/>
                    </a:ext>
                  </a:extLst>
                </p:cNvPr>
                <p:cNvSpPr/>
                <p:nvPr/>
              </p:nvSpPr>
              <p:spPr>
                <a:xfrm>
                  <a:off x="3810781" y="5777958"/>
                  <a:ext cx="80174" cy="291816"/>
                </a:xfrm>
                <a:custGeom>
                  <a:avLst/>
                  <a:gdLst>
                    <a:gd name="connsiteX0" fmla="*/ 0 w 80174"/>
                    <a:gd name="connsiteY0" fmla="*/ 0 h 291816"/>
                    <a:gd name="connsiteX1" fmla="*/ 80175 w 80174"/>
                    <a:gd name="connsiteY1" fmla="*/ 0 h 291816"/>
                    <a:gd name="connsiteX2" fmla="*/ 80175 w 80174"/>
                    <a:gd name="connsiteY2" fmla="*/ 291817 h 291816"/>
                    <a:gd name="connsiteX3" fmla="*/ 0 w 80174"/>
                    <a:gd name="connsiteY3" fmla="*/ 291817 h 291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0174" h="291816">
                      <a:moveTo>
                        <a:pt x="0" y="0"/>
                      </a:moveTo>
                      <a:lnTo>
                        <a:pt x="80175" y="0"/>
                      </a:lnTo>
                      <a:lnTo>
                        <a:pt x="80175" y="291817"/>
                      </a:lnTo>
                      <a:lnTo>
                        <a:pt x="0" y="29181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4696" name="Graphic 2">
                  <a:extLst>
                    <a:ext uri="{FF2B5EF4-FFF2-40B4-BE49-F238E27FC236}">
                      <a16:creationId xmlns:a16="http://schemas.microsoft.com/office/drawing/2014/main" id="{6563CF2C-CA5E-95CC-FD40-C3F8F2311275}"/>
                    </a:ext>
                  </a:extLst>
                </p:cNvPr>
                <p:cNvGrpSpPr/>
                <p:nvPr/>
              </p:nvGrpSpPr>
              <p:grpSpPr>
                <a:xfrm>
                  <a:off x="3821567" y="5790062"/>
                  <a:ext cx="58603" cy="267488"/>
                  <a:chOff x="3821567" y="5790062"/>
                  <a:chExt cx="58603" cy="267488"/>
                </a:xfrm>
                <a:solidFill>
                  <a:srgbClr val="3CB09D"/>
                </a:solidFill>
              </p:grpSpPr>
              <p:sp>
                <p:nvSpPr>
                  <p:cNvPr id="4697" name="Freeform: Shape 4696">
                    <a:extLst>
                      <a:ext uri="{FF2B5EF4-FFF2-40B4-BE49-F238E27FC236}">
                        <a16:creationId xmlns:a16="http://schemas.microsoft.com/office/drawing/2014/main" id="{D2CA857A-9F0A-7F3D-6519-86B8A4DB4FC1}"/>
                      </a:ext>
                    </a:extLst>
                  </p:cNvPr>
                  <p:cNvSpPr/>
                  <p:nvPr/>
                </p:nvSpPr>
                <p:spPr>
                  <a:xfrm>
                    <a:off x="3821567" y="5977975"/>
                    <a:ext cx="58603" cy="79575"/>
                  </a:xfrm>
                  <a:custGeom>
                    <a:avLst/>
                    <a:gdLst>
                      <a:gd name="connsiteX0" fmla="*/ 0 w 58603"/>
                      <a:gd name="connsiteY0" fmla="*/ 0 h 79575"/>
                      <a:gd name="connsiteX1" fmla="*/ 58603 w 58603"/>
                      <a:gd name="connsiteY1" fmla="*/ 0 h 79575"/>
                      <a:gd name="connsiteX2" fmla="*/ 58603 w 58603"/>
                      <a:gd name="connsiteY2" fmla="*/ 79576 h 79575"/>
                      <a:gd name="connsiteX3" fmla="*/ 0 w 58603"/>
                      <a:gd name="connsiteY3" fmla="*/ 79576 h 79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603" h="79575">
                        <a:moveTo>
                          <a:pt x="0" y="0"/>
                        </a:moveTo>
                        <a:lnTo>
                          <a:pt x="58603" y="0"/>
                        </a:lnTo>
                        <a:lnTo>
                          <a:pt x="58603" y="79576"/>
                        </a:lnTo>
                        <a:lnTo>
                          <a:pt x="0" y="79576"/>
                        </a:lnTo>
                        <a:close/>
                      </a:path>
                    </a:pathLst>
                  </a:custGeom>
                  <a:solidFill>
                    <a:srgbClr val="3CB09D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98" name="Freeform: Shape 4697">
                    <a:extLst>
                      <a:ext uri="{FF2B5EF4-FFF2-40B4-BE49-F238E27FC236}">
                        <a16:creationId xmlns:a16="http://schemas.microsoft.com/office/drawing/2014/main" id="{87CAB6C2-261E-B601-6D97-4FB3B18DD065}"/>
                      </a:ext>
                    </a:extLst>
                  </p:cNvPr>
                  <p:cNvSpPr/>
                  <p:nvPr/>
                </p:nvSpPr>
                <p:spPr>
                  <a:xfrm>
                    <a:off x="3821567" y="5884018"/>
                    <a:ext cx="58603" cy="79575"/>
                  </a:xfrm>
                  <a:custGeom>
                    <a:avLst/>
                    <a:gdLst>
                      <a:gd name="connsiteX0" fmla="*/ 0 w 58603"/>
                      <a:gd name="connsiteY0" fmla="*/ 0 h 79575"/>
                      <a:gd name="connsiteX1" fmla="*/ 58603 w 58603"/>
                      <a:gd name="connsiteY1" fmla="*/ 0 h 79575"/>
                      <a:gd name="connsiteX2" fmla="*/ 58603 w 58603"/>
                      <a:gd name="connsiteY2" fmla="*/ 79576 h 79575"/>
                      <a:gd name="connsiteX3" fmla="*/ 0 w 58603"/>
                      <a:gd name="connsiteY3" fmla="*/ 79576 h 79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603" h="79575">
                        <a:moveTo>
                          <a:pt x="0" y="0"/>
                        </a:moveTo>
                        <a:lnTo>
                          <a:pt x="58603" y="0"/>
                        </a:lnTo>
                        <a:lnTo>
                          <a:pt x="58603" y="79576"/>
                        </a:lnTo>
                        <a:lnTo>
                          <a:pt x="0" y="79576"/>
                        </a:lnTo>
                        <a:close/>
                      </a:path>
                    </a:pathLst>
                  </a:custGeom>
                  <a:solidFill>
                    <a:srgbClr val="3CB09D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99" name="Freeform: Shape 4698">
                    <a:extLst>
                      <a:ext uri="{FF2B5EF4-FFF2-40B4-BE49-F238E27FC236}">
                        <a16:creationId xmlns:a16="http://schemas.microsoft.com/office/drawing/2014/main" id="{76592547-9221-158E-467D-A9059D3FFE6A}"/>
                      </a:ext>
                    </a:extLst>
                  </p:cNvPr>
                  <p:cNvSpPr/>
                  <p:nvPr/>
                </p:nvSpPr>
                <p:spPr>
                  <a:xfrm>
                    <a:off x="3821567" y="5790062"/>
                    <a:ext cx="58603" cy="79575"/>
                  </a:xfrm>
                  <a:custGeom>
                    <a:avLst/>
                    <a:gdLst>
                      <a:gd name="connsiteX0" fmla="*/ 0 w 58603"/>
                      <a:gd name="connsiteY0" fmla="*/ 0 h 79575"/>
                      <a:gd name="connsiteX1" fmla="*/ 58603 w 58603"/>
                      <a:gd name="connsiteY1" fmla="*/ 0 h 79575"/>
                      <a:gd name="connsiteX2" fmla="*/ 58603 w 58603"/>
                      <a:gd name="connsiteY2" fmla="*/ 79576 h 79575"/>
                      <a:gd name="connsiteX3" fmla="*/ 0 w 58603"/>
                      <a:gd name="connsiteY3" fmla="*/ 79576 h 79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603" h="79575">
                        <a:moveTo>
                          <a:pt x="0" y="0"/>
                        </a:moveTo>
                        <a:lnTo>
                          <a:pt x="58603" y="0"/>
                        </a:lnTo>
                        <a:lnTo>
                          <a:pt x="58603" y="79576"/>
                        </a:lnTo>
                        <a:lnTo>
                          <a:pt x="0" y="79576"/>
                        </a:lnTo>
                        <a:close/>
                      </a:path>
                    </a:pathLst>
                  </a:custGeom>
                  <a:solidFill>
                    <a:srgbClr val="3CB09D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4700" name="Graphic 2">
                <a:extLst>
                  <a:ext uri="{FF2B5EF4-FFF2-40B4-BE49-F238E27FC236}">
                    <a16:creationId xmlns:a16="http://schemas.microsoft.com/office/drawing/2014/main" id="{9BAAEDA6-EBC5-FB52-40AE-CE38AFCD1E4D}"/>
                  </a:ext>
                </a:extLst>
              </p:cNvPr>
              <p:cNvGrpSpPr/>
              <p:nvPr/>
            </p:nvGrpSpPr>
            <p:grpSpPr>
              <a:xfrm>
                <a:off x="3651750" y="5790062"/>
                <a:ext cx="398116" cy="267488"/>
                <a:chOff x="3651750" y="5790062"/>
                <a:chExt cx="398116" cy="267488"/>
              </a:xfrm>
              <a:solidFill>
                <a:srgbClr val="5CCCBA"/>
              </a:solidFill>
            </p:grpSpPr>
            <p:sp>
              <p:nvSpPr>
                <p:cNvPr id="4701" name="Freeform: Shape 4700">
                  <a:extLst>
                    <a:ext uri="{FF2B5EF4-FFF2-40B4-BE49-F238E27FC236}">
                      <a16:creationId xmlns:a16="http://schemas.microsoft.com/office/drawing/2014/main" id="{6BB4CA7F-5E17-C7BA-46F3-9B89A45A45E3}"/>
                    </a:ext>
                  </a:extLst>
                </p:cNvPr>
                <p:cNvSpPr/>
                <p:nvPr/>
              </p:nvSpPr>
              <p:spPr>
                <a:xfrm>
                  <a:off x="3651750" y="5977975"/>
                  <a:ext cx="56925" cy="56925"/>
                </a:xfrm>
                <a:custGeom>
                  <a:avLst/>
                  <a:gdLst>
                    <a:gd name="connsiteX0" fmla="*/ 23729 w 56925"/>
                    <a:gd name="connsiteY0" fmla="*/ 0 h 56925"/>
                    <a:gd name="connsiteX1" fmla="*/ 0 w 56925"/>
                    <a:gd name="connsiteY1" fmla="*/ 23609 h 56925"/>
                    <a:gd name="connsiteX2" fmla="*/ 0 w 56925"/>
                    <a:gd name="connsiteY2" fmla="*/ 56925 h 56925"/>
                    <a:gd name="connsiteX3" fmla="*/ 56925 w 56925"/>
                    <a:gd name="connsiteY3" fmla="*/ 0 h 56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925" h="56925">
                      <a:moveTo>
                        <a:pt x="23729" y="0"/>
                      </a:moveTo>
                      <a:lnTo>
                        <a:pt x="0" y="23609"/>
                      </a:lnTo>
                      <a:lnTo>
                        <a:pt x="0" y="56925"/>
                      </a:lnTo>
                      <a:lnTo>
                        <a:pt x="56925" y="0"/>
                      </a:lnTo>
                      <a:close/>
                    </a:path>
                  </a:pathLst>
                </a:custGeom>
                <a:solidFill>
                  <a:srgbClr val="5CCCBA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02" name="Freeform: Shape 4701">
                  <a:extLst>
                    <a:ext uri="{FF2B5EF4-FFF2-40B4-BE49-F238E27FC236}">
                      <a16:creationId xmlns:a16="http://schemas.microsoft.com/office/drawing/2014/main" id="{EB3D11EA-60BC-2A70-791B-42B9A8DCC380}"/>
                    </a:ext>
                  </a:extLst>
                </p:cNvPr>
                <p:cNvSpPr/>
                <p:nvPr/>
              </p:nvSpPr>
              <p:spPr>
                <a:xfrm>
                  <a:off x="3689860" y="5942981"/>
                  <a:ext cx="20612" cy="20612"/>
                </a:xfrm>
                <a:custGeom>
                  <a:avLst/>
                  <a:gdLst>
                    <a:gd name="connsiteX0" fmla="*/ 20613 w 20612"/>
                    <a:gd name="connsiteY0" fmla="*/ 0 h 20612"/>
                    <a:gd name="connsiteX1" fmla="*/ 0 w 20612"/>
                    <a:gd name="connsiteY1" fmla="*/ 20613 h 20612"/>
                    <a:gd name="connsiteX2" fmla="*/ 20613 w 20612"/>
                    <a:gd name="connsiteY2" fmla="*/ 20613 h 20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0612" h="20612">
                      <a:moveTo>
                        <a:pt x="20613" y="0"/>
                      </a:moveTo>
                      <a:lnTo>
                        <a:pt x="0" y="20613"/>
                      </a:lnTo>
                      <a:lnTo>
                        <a:pt x="20613" y="20613"/>
                      </a:lnTo>
                      <a:close/>
                    </a:path>
                  </a:pathLst>
                </a:custGeom>
                <a:solidFill>
                  <a:srgbClr val="5CCCBA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03" name="Freeform: Shape 4702">
                  <a:extLst>
                    <a:ext uri="{FF2B5EF4-FFF2-40B4-BE49-F238E27FC236}">
                      <a16:creationId xmlns:a16="http://schemas.microsoft.com/office/drawing/2014/main" id="{9B93D2B7-98F4-9EBC-059E-E1AB555F9E94}"/>
                    </a:ext>
                  </a:extLst>
                </p:cNvPr>
                <p:cNvSpPr/>
                <p:nvPr/>
              </p:nvSpPr>
              <p:spPr>
                <a:xfrm>
                  <a:off x="3821567" y="5790062"/>
                  <a:ext cx="58602" cy="75141"/>
                </a:xfrm>
                <a:custGeom>
                  <a:avLst/>
                  <a:gdLst>
                    <a:gd name="connsiteX0" fmla="*/ 58603 w 58602"/>
                    <a:gd name="connsiteY0" fmla="*/ 16538 h 75141"/>
                    <a:gd name="connsiteX1" fmla="*/ 58603 w 58602"/>
                    <a:gd name="connsiteY1" fmla="*/ 0 h 75141"/>
                    <a:gd name="connsiteX2" fmla="*/ 41705 w 58602"/>
                    <a:gd name="connsiteY2" fmla="*/ 0 h 75141"/>
                    <a:gd name="connsiteX3" fmla="*/ 0 w 58602"/>
                    <a:gd name="connsiteY3" fmla="*/ 41825 h 75141"/>
                    <a:gd name="connsiteX4" fmla="*/ 0 w 58602"/>
                    <a:gd name="connsiteY4" fmla="*/ 75141 h 751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8602" h="75141">
                      <a:moveTo>
                        <a:pt x="58603" y="16538"/>
                      </a:moveTo>
                      <a:lnTo>
                        <a:pt x="58603" y="0"/>
                      </a:lnTo>
                      <a:lnTo>
                        <a:pt x="41705" y="0"/>
                      </a:lnTo>
                      <a:lnTo>
                        <a:pt x="0" y="41825"/>
                      </a:lnTo>
                      <a:lnTo>
                        <a:pt x="0" y="75141"/>
                      </a:lnTo>
                      <a:close/>
                    </a:path>
                  </a:pathLst>
                </a:custGeom>
                <a:solidFill>
                  <a:srgbClr val="5CCCBA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04" name="Freeform: Shape 4703">
                  <a:extLst>
                    <a:ext uri="{FF2B5EF4-FFF2-40B4-BE49-F238E27FC236}">
                      <a16:creationId xmlns:a16="http://schemas.microsoft.com/office/drawing/2014/main" id="{0EE729AB-9535-CFC8-F52D-D661545887AA}"/>
                    </a:ext>
                  </a:extLst>
                </p:cNvPr>
                <p:cNvSpPr/>
                <p:nvPr/>
              </p:nvSpPr>
              <p:spPr>
                <a:xfrm>
                  <a:off x="3991264" y="5884018"/>
                  <a:ext cx="18095" cy="18096"/>
                </a:xfrm>
                <a:custGeom>
                  <a:avLst/>
                  <a:gdLst>
                    <a:gd name="connsiteX0" fmla="*/ 0 w 18095"/>
                    <a:gd name="connsiteY0" fmla="*/ 0 h 18096"/>
                    <a:gd name="connsiteX1" fmla="*/ 0 w 18095"/>
                    <a:gd name="connsiteY1" fmla="*/ 18096 h 18096"/>
                    <a:gd name="connsiteX2" fmla="*/ 18096 w 18095"/>
                    <a:gd name="connsiteY2" fmla="*/ 0 h 18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8095" h="18096">
                      <a:moveTo>
                        <a:pt x="0" y="0"/>
                      </a:moveTo>
                      <a:lnTo>
                        <a:pt x="0" y="18096"/>
                      </a:lnTo>
                      <a:lnTo>
                        <a:pt x="18096" y="0"/>
                      </a:lnTo>
                      <a:close/>
                    </a:path>
                  </a:pathLst>
                </a:custGeom>
                <a:solidFill>
                  <a:srgbClr val="5CCCBA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05" name="Freeform: Shape 4704">
                  <a:extLst>
                    <a:ext uri="{FF2B5EF4-FFF2-40B4-BE49-F238E27FC236}">
                      <a16:creationId xmlns:a16="http://schemas.microsoft.com/office/drawing/2014/main" id="{94A545E2-8BAA-03CC-93FC-A279DF1E687A}"/>
                    </a:ext>
                  </a:extLst>
                </p:cNvPr>
                <p:cNvSpPr/>
                <p:nvPr/>
              </p:nvSpPr>
              <p:spPr>
                <a:xfrm>
                  <a:off x="3991264" y="5810195"/>
                  <a:ext cx="58602" cy="59441"/>
                </a:xfrm>
                <a:custGeom>
                  <a:avLst/>
                  <a:gdLst>
                    <a:gd name="connsiteX0" fmla="*/ 32477 w 58602"/>
                    <a:gd name="connsiteY0" fmla="*/ 59442 h 59441"/>
                    <a:gd name="connsiteX1" fmla="*/ 58603 w 58602"/>
                    <a:gd name="connsiteY1" fmla="*/ 33316 h 59441"/>
                    <a:gd name="connsiteX2" fmla="*/ 58603 w 58602"/>
                    <a:gd name="connsiteY2" fmla="*/ 0 h 59441"/>
                    <a:gd name="connsiteX3" fmla="*/ 0 w 58602"/>
                    <a:gd name="connsiteY3" fmla="*/ 58603 h 59441"/>
                    <a:gd name="connsiteX4" fmla="*/ 0 w 58602"/>
                    <a:gd name="connsiteY4" fmla="*/ 59442 h 59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8602" h="59441">
                      <a:moveTo>
                        <a:pt x="32477" y="59442"/>
                      </a:moveTo>
                      <a:lnTo>
                        <a:pt x="58603" y="33316"/>
                      </a:lnTo>
                      <a:lnTo>
                        <a:pt x="58603" y="0"/>
                      </a:lnTo>
                      <a:lnTo>
                        <a:pt x="0" y="58603"/>
                      </a:lnTo>
                      <a:lnTo>
                        <a:pt x="0" y="59442"/>
                      </a:lnTo>
                      <a:close/>
                    </a:path>
                  </a:pathLst>
                </a:custGeom>
                <a:solidFill>
                  <a:srgbClr val="5CCCBA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06" name="Freeform: Shape 4705">
                  <a:extLst>
                    <a:ext uri="{FF2B5EF4-FFF2-40B4-BE49-F238E27FC236}">
                      <a16:creationId xmlns:a16="http://schemas.microsoft.com/office/drawing/2014/main" id="{DE995BBA-C657-E89D-B771-D56DFC6F4D86}"/>
                    </a:ext>
                  </a:extLst>
                </p:cNvPr>
                <p:cNvSpPr/>
                <p:nvPr/>
              </p:nvSpPr>
              <p:spPr>
                <a:xfrm>
                  <a:off x="3821567" y="5979892"/>
                  <a:ext cx="58602" cy="77658"/>
                </a:xfrm>
                <a:custGeom>
                  <a:avLst/>
                  <a:gdLst>
                    <a:gd name="connsiteX0" fmla="*/ 0 w 58602"/>
                    <a:gd name="connsiteY0" fmla="*/ 58603 h 77658"/>
                    <a:gd name="connsiteX1" fmla="*/ 0 w 58602"/>
                    <a:gd name="connsiteY1" fmla="*/ 77658 h 77658"/>
                    <a:gd name="connsiteX2" fmla="*/ 14261 w 58602"/>
                    <a:gd name="connsiteY2" fmla="*/ 77658 h 77658"/>
                    <a:gd name="connsiteX3" fmla="*/ 58603 w 58602"/>
                    <a:gd name="connsiteY3" fmla="*/ 33316 h 77658"/>
                    <a:gd name="connsiteX4" fmla="*/ 58603 w 58602"/>
                    <a:gd name="connsiteY4" fmla="*/ 0 h 77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8602" h="77658">
                      <a:moveTo>
                        <a:pt x="0" y="58603"/>
                      </a:moveTo>
                      <a:lnTo>
                        <a:pt x="0" y="77658"/>
                      </a:lnTo>
                      <a:lnTo>
                        <a:pt x="14261" y="77658"/>
                      </a:lnTo>
                      <a:lnTo>
                        <a:pt x="58603" y="33316"/>
                      </a:lnTo>
                      <a:lnTo>
                        <a:pt x="58603" y="0"/>
                      </a:lnTo>
                      <a:close/>
                    </a:path>
                  </a:pathLst>
                </a:custGeom>
                <a:solidFill>
                  <a:srgbClr val="5CCCBA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07" name="Freeform: Shape 4706">
                  <a:extLst>
                    <a:ext uri="{FF2B5EF4-FFF2-40B4-BE49-F238E27FC236}">
                      <a16:creationId xmlns:a16="http://schemas.microsoft.com/office/drawing/2014/main" id="{291AF546-72D3-0BBA-A5E3-84E3F8F7472A}"/>
                    </a:ext>
                  </a:extLst>
                </p:cNvPr>
                <p:cNvSpPr/>
                <p:nvPr/>
              </p:nvSpPr>
              <p:spPr>
                <a:xfrm>
                  <a:off x="3655465" y="6002542"/>
                  <a:ext cx="55007" cy="55008"/>
                </a:xfrm>
                <a:custGeom>
                  <a:avLst/>
                  <a:gdLst>
                    <a:gd name="connsiteX0" fmla="*/ 55008 w 55007"/>
                    <a:gd name="connsiteY0" fmla="*/ 0 h 55008"/>
                    <a:gd name="connsiteX1" fmla="*/ 0 w 55007"/>
                    <a:gd name="connsiteY1" fmla="*/ 55008 h 55008"/>
                    <a:gd name="connsiteX2" fmla="*/ 16658 w 55007"/>
                    <a:gd name="connsiteY2" fmla="*/ 55008 h 55008"/>
                    <a:gd name="connsiteX3" fmla="*/ 55008 w 55007"/>
                    <a:gd name="connsiteY3" fmla="*/ 16658 h 550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5007" h="55008">
                      <a:moveTo>
                        <a:pt x="55008" y="0"/>
                      </a:moveTo>
                      <a:lnTo>
                        <a:pt x="0" y="55008"/>
                      </a:lnTo>
                      <a:lnTo>
                        <a:pt x="16658" y="55008"/>
                      </a:lnTo>
                      <a:lnTo>
                        <a:pt x="55008" y="16658"/>
                      </a:lnTo>
                      <a:close/>
                    </a:path>
                  </a:pathLst>
                </a:custGeom>
                <a:solidFill>
                  <a:srgbClr val="5CCCBA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08" name="Freeform: Shape 4707">
                  <a:extLst>
                    <a:ext uri="{FF2B5EF4-FFF2-40B4-BE49-F238E27FC236}">
                      <a16:creationId xmlns:a16="http://schemas.microsoft.com/office/drawing/2014/main" id="{BF6FE39D-AE85-DD3C-76F6-BA2BBD4144D0}"/>
                    </a:ext>
                  </a:extLst>
                </p:cNvPr>
                <p:cNvSpPr/>
                <p:nvPr/>
              </p:nvSpPr>
              <p:spPr>
                <a:xfrm>
                  <a:off x="3821567" y="5884018"/>
                  <a:ext cx="24088" cy="24088"/>
                </a:xfrm>
                <a:custGeom>
                  <a:avLst/>
                  <a:gdLst>
                    <a:gd name="connsiteX0" fmla="*/ 0 w 24088"/>
                    <a:gd name="connsiteY0" fmla="*/ 7430 h 24088"/>
                    <a:gd name="connsiteX1" fmla="*/ 0 w 24088"/>
                    <a:gd name="connsiteY1" fmla="*/ 24088 h 24088"/>
                    <a:gd name="connsiteX2" fmla="*/ 24088 w 24088"/>
                    <a:gd name="connsiteY2" fmla="*/ 0 h 24088"/>
                    <a:gd name="connsiteX3" fmla="*/ 7430 w 24088"/>
                    <a:gd name="connsiteY3" fmla="*/ 0 h 24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088" h="24088">
                      <a:moveTo>
                        <a:pt x="0" y="7430"/>
                      </a:moveTo>
                      <a:lnTo>
                        <a:pt x="0" y="24088"/>
                      </a:lnTo>
                      <a:lnTo>
                        <a:pt x="24088" y="0"/>
                      </a:lnTo>
                      <a:lnTo>
                        <a:pt x="7430" y="0"/>
                      </a:lnTo>
                      <a:close/>
                    </a:path>
                  </a:pathLst>
                </a:custGeom>
                <a:solidFill>
                  <a:srgbClr val="5CCCBA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09" name="Freeform: Shape 4708">
                  <a:extLst>
                    <a:ext uri="{FF2B5EF4-FFF2-40B4-BE49-F238E27FC236}">
                      <a16:creationId xmlns:a16="http://schemas.microsoft.com/office/drawing/2014/main" id="{D224E3DC-6C77-E8A6-0CFB-B30A6384B6F5}"/>
                    </a:ext>
                  </a:extLst>
                </p:cNvPr>
                <p:cNvSpPr/>
                <p:nvPr/>
              </p:nvSpPr>
              <p:spPr>
                <a:xfrm>
                  <a:off x="3843259" y="5832846"/>
                  <a:ext cx="36911" cy="36791"/>
                </a:xfrm>
                <a:custGeom>
                  <a:avLst/>
                  <a:gdLst>
                    <a:gd name="connsiteX0" fmla="*/ 16658 w 36911"/>
                    <a:gd name="connsiteY0" fmla="*/ 36791 h 36791"/>
                    <a:gd name="connsiteX1" fmla="*/ 36912 w 36911"/>
                    <a:gd name="connsiteY1" fmla="*/ 16658 h 36791"/>
                    <a:gd name="connsiteX2" fmla="*/ 36912 w 36911"/>
                    <a:gd name="connsiteY2" fmla="*/ 0 h 36791"/>
                    <a:gd name="connsiteX3" fmla="*/ 0 w 36911"/>
                    <a:gd name="connsiteY3" fmla="*/ 36791 h 36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911" h="36791">
                      <a:moveTo>
                        <a:pt x="16658" y="36791"/>
                      </a:moveTo>
                      <a:lnTo>
                        <a:pt x="36912" y="16658"/>
                      </a:lnTo>
                      <a:lnTo>
                        <a:pt x="36912" y="0"/>
                      </a:lnTo>
                      <a:lnTo>
                        <a:pt x="0" y="36791"/>
                      </a:lnTo>
                      <a:close/>
                    </a:path>
                  </a:pathLst>
                </a:custGeom>
                <a:solidFill>
                  <a:srgbClr val="5CCCBA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10" name="Freeform: Shape 4709">
                  <a:extLst>
                    <a:ext uri="{FF2B5EF4-FFF2-40B4-BE49-F238E27FC236}">
                      <a16:creationId xmlns:a16="http://schemas.microsoft.com/office/drawing/2014/main" id="{323F1AE9-1F7D-43E7-63F1-2C8FBBF8591E}"/>
                    </a:ext>
                  </a:extLst>
                </p:cNvPr>
                <p:cNvSpPr/>
                <p:nvPr/>
              </p:nvSpPr>
              <p:spPr>
                <a:xfrm>
                  <a:off x="3991264" y="5900317"/>
                  <a:ext cx="58602" cy="63276"/>
                </a:xfrm>
                <a:custGeom>
                  <a:avLst/>
                  <a:gdLst>
                    <a:gd name="connsiteX0" fmla="*/ 11864 w 58602"/>
                    <a:gd name="connsiteY0" fmla="*/ 63277 h 63276"/>
                    <a:gd name="connsiteX1" fmla="*/ 58603 w 58602"/>
                    <a:gd name="connsiteY1" fmla="*/ 16538 h 63276"/>
                    <a:gd name="connsiteX2" fmla="*/ 58603 w 58602"/>
                    <a:gd name="connsiteY2" fmla="*/ 0 h 63276"/>
                    <a:gd name="connsiteX3" fmla="*/ 0 w 58602"/>
                    <a:gd name="connsiteY3" fmla="*/ 58603 h 63276"/>
                    <a:gd name="connsiteX4" fmla="*/ 0 w 58602"/>
                    <a:gd name="connsiteY4" fmla="*/ 63277 h 63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8602" h="63276">
                      <a:moveTo>
                        <a:pt x="11864" y="63277"/>
                      </a:moveTo>
                      <a:lnTo>
                        <a:pt x="58603" y="16538"/>
                      </a:lnTo>
                      <a:lnTo>
                        <a:pt x="58603" y="0"/>
                      </a:lnTo>
                      <a:lnTo>
                        <a:pt x="0" y="58603"/>
                      </a:lnTo>
                      <a:lnTo>
                        <a:pt x="0" y="63277"/>
                      </a:lnTo>
                      <a:close/>
                    </a:path>
                  </a:pathLst>
                </a:custGeom>
                <a:solidFill>
                  <a:srgbClr val="5CCCBA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11" name="Freeform: Shape 4710">
                  <a:extLst>
                    <a:ext uri="{FF2B5EF4-FFF2-40B4-BE49-F238E27FC236}">
                      <a16:creationId xmlns:a16="http://schemas.microsoft.com/office/drawing/2014/main" id="{478FDC7D-8369-9E1B-3E3D-4E4A1C386759}"/>
                    </a:ext>
                  </a:extLst>
                </p:cNvPr>
                <p:cNvSpPr/>
                <p:nvPr/>
              </p:nvSpPr>
              <p:spPr>
                <a:xfrm>
                  <a:off x="4002649" y="6010333"/>
                  <a:ext cx="47217" cy="47217"/>
                </a:xfrm>
                <a:custGeom>
                  <a:avLst/>
                  <a:gdLst>
                    <a:gd name="connsiteX0" fmla="*/ 47218 w 47217"/>
                    <a:gd name="connsiteY0" fmla="*/ 0 h 47217"/>
                    <a:gd name="connsiteX1" fmla="*/ 0 w 47217"/>
                    <a:gd name="connsiteY1" fmla="*/ 47218 h 47217"/>
                    <a:gd name="connsiteX2" fmla="*/ 16658 w 47217"/>
                    <a:gd name="connsiteY2" fmla="*/ 47218 h 47217"/>
                    <a:gd name="connsiteX3" fmla="*/ 47218 w 47217"/>
                    <a:gd name="connsiteY3" fmla="*/ 16658 h 47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217" h="47217">
                      <a:moveTo>
                        <a:pt x="47218" y="0"/>
                      </a:moveTo>
                      <a:lnTo>
                        <a:pt x="0" y="47218"/>
                      </a:lnTo>
                      <a:lnTo>
                        <a:pt x="16658" y="47218"/>
                      </a:lnTo>
                      <a:lnTo>
                        <a:pt x="47218" y="16658"/>
                      </a:lnTo>
                      <a:close/>
                    </a:path>
                  </a:pathLst>
                </a:custGeom>
                <a:solidFill>
                  <a:srgbClr val="5CCCBA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12" name="Freeform: Shape 4711">
                  <a:extLst>
                    <a:ext uri="{FF2B5EF4-FFF2-40B4-BE49-F238E27FC236}">
                      <a16:creationId xmlns:a16="http://schemas.microsoft.com/office/drawing/2014/main" id="{656F21F3-2D25-007D-2422-0E27A28B98BF}"/>
                    </a:ext>
                  </a:extLst>
                </p:cNvPr>
                <p:cNvSpPr/>
                <p:nvPr/>
              </p:nvSpPr>
              <p:spPr>
                <a:xfrm>
                  <a:off x="3651750" y="5790062"/>
                  <a:ext cx="58722" cy="71546"/>
                </a:xfrm>
                <a:custGeom>
                  <a:avLst/>
                  <a:gdLst>
                    <a:gd name="connsiteX0" fmla="*/ 58723 w 58722"/>
                    <a:gd name="connsiteY0" fmla="*/ 12823 h 71546"/>
                    <a:gd name="connsiteX1" fmla="*/ 58723 w 58722"/>
                    <a:gd name="connsiteY1" fmla="*/ 0 h 71546"/>
                    <a:gd name="connsiteX2" fmla="*/ 54888 w 58722"/>
                    <a:gd name="connsiteY2" fmla="*/ 0 h 71546"/>
                    <a:gd name="connsiteX3" fmla="*/ 0 w 58722"/>
                    <a:gd name="connsiteY3" fmla="*/ 54888 h 71546"/>
                    <a:gd name="connsiteX4" fmla="*/ 0 w 58722"/>
                    <a:gd name="connsiteY4" fmla="*/ 71546 h 71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8722" h="71546">
                      <a:moveTo>
                        <a:pt x="58723" y="12823"/>
                      </a:moveTo>
                      <a:lnTo>
                        <a:pt x="58723" y="0"/>
                      </a:lnTo>
                      <a:lnTo>
                        <a:pt x="54888" y="0"/>
                      </a:lnTo>
                      <a:lnTo>
                        <a:pt x="0" y="54888"/>
                      </a:lnTo>
                      <a:lnTo>
                        <a:pt x="0" y="71546"/>
                      </a:lnTo>
                      <a:close/>
                    </a:path>
                  </a:pathLst>
                </a:custGeom>
                <a:solidFill>
                  <a:srgbClr val="5CCCBA"/>
                </a:solidFill>
                <a:ln w="119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4713" name="Graphic 2">
              <a:extLst>
                <a:ext uri="{FF2B5EF4-FFF2-40B4-BE49-F238E27FC236}">
                  <a16:creationId xmlns:a16="http://schemas.microsoft.com/office/drawing/2014/main" id="{63007E2D-1C7E-48C0-63C2-AF50681684DA}"/>
                </a:ext>
              </a:extLst>
            </p:cNvPr>
            <p:cNvGrpSpPr/>
            <p:nvPr/>
          </p:nvGrpSpPr>
          <p:grpSpPr>
            <a:xfrm>
              <a:off x="3539134" y="5465768"/>
              <a:ext cx="623504" cy="275038"/>
              <a:chOff x="3539134" y="5465768"/>
              <a:chExt cx="623504" cy="275038"/>
            </a:xfrm>
          </p:grpSpPr>
          <p:grpSp>
            <p:nvGrpSpPr>
              <p:cNvPr id="4714" name="Graphic 2">
                <a:extLst>
                  <a:ext uri="{FF2B5EF4-FFF2-40B4-BE49-F238E27FC236}">
                    <a16:creationId xmlns:a16="http://schemas.microsoft.com/office/drawing/2014/main" id="{5EB54C95-E755-34F4-F3F9-EA0A0D330A9A}"/>
                  </a:ext>
                </a:extLst>
              </p:cNvPr>
              <p:cNvGrpSpPr/>
              <p:nvPr/>
            </p:nvGrpSpPr>
            <p:grpSpPr>
              <a:xfrm>
                <a:off x="3539134" y="5465768"/>
                <a:ext cx="623504" cy="275038"/>
                <a:chOff x="3539134" y="5465768"/>
                <a:chExt cx="623504" cy="275038"/>
              </a:xfrm>
            </p:grpSpPr>
            <p:grpSp>
              <p:nvGrpSpPr>
                <p:cNvPr id="4715" name="Graphic 2">
                  <a:extLst>
                    <a:ext uri="{FF2B5EF4-FFF2-40B4-BE49-F238E27FC236}">
                      <a16:creationId xmlns:a16="http://schemas.microsoft.com/office/drawing/2014/main" id="{4C10D233-24F0-2647-54C1-2CE03A26F1BB}"/>
                    </a:ext>
                  </a:extLst>
                </p:cNvPr>
                <p:cNvGrpSpPr/>
                <p:nvPr/>
              </p:nvGrpSpPr>
              <p:grpSpPr>
                <a:xfrm>
                  <a:off x="3539134" y="5465768"/>
                  <a:ext cx="623504" cy="275038"/>
                  <a:chOff x="3539134" y="5465768"/>
                  <a:chExt cx="623504" cy="275038"/>
                </a:xfrm>
              </p:grpSpPr>
              <p:sp>
                <p:nvSpPr>
                  <p:cNvPr id="4716" name="Freeform: Shape 4715">
                    <a:extLst>
                      <a:ext uri="{FF2B5EF4-FFF2-40B4-BE49-F238E27FC236}">
                        <a16:creationId xmlns:a16="http://schemas.microsoft.com/office/drawing/2014/main" id="{A5BF8797-90F2-F796-7132-4F2EAA0AE02E}"/>
                      </a:ext>
                    </a:extLst>
                  </p:cNvPr>
                  <p:cNvSpPr/>
                  <p:nvPr/>
                </p:nvSpPr>
                <p:spPr>
                  <a:xfrm>
                    <a:off x="3554199" y="5472599"/>
                    <a:ext cx="593100" cy="254186"/>
                  </a:xfrm>
                  <a:custGeom>
                    <a:avLst/>
                    <a:gdLst>
                      <a:gd name="connsiteX0" fmla="*/ 593101 w 593100"/>
                      <a:gd name="connsiteY0" fmla="*/ 254186 h 254186"/>
                      <a:gd name="connsiteX1" fmla="*/ 0 w 593100"/>
                      <a:gd name="connsiteY1" fmla="*/ 254186 h 254186"/>
                      <a:gd name="connsiteX2" fmla="*/ 63037 w 593100"/>
                      <a:gd name="connsiteY2" fmla="*/ 0 h 254186"/>
                      <a:gd name="connsiteX3" fmla="*/ 530183 w 593100"/>
                      <a:gd name="connsiteY3" fmla="*/ 0 h 254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3100" h="254186">
                        <a:moveTo>
                          <a:pt x="593101" y="254186"/>
                        </a:moveTo>
                        <a:lnTo>
                          <a:pt x="0" y="254186"/>
                        </a:lnTo>
                        <a:lnTo>
                          <a:pt x="63037" y="0"/>
                        </a:lnTo>
                        <a:lnTo>
                          <a:pt x="530183" y="0"/>
                        </a:lnTo>
                        <a:close/>
                      </a:path>
                    </a:pathLst>
                  </a:custGeom>
                  <a:solidFill>
                    <a:srgbClr val="1F1F1F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17" name="Freeform: Shape 4716">
                    <a:extLst>
                      <a:ext uri="{FF2B5EF4-FFF2-40B4-BE49-F238E27FC236}">
                        <a16:creationId xmlns:a16="http://schemas.microsoft.com/office/drawing/2014/main" id="{5004ECCE-F980-F66A-99F7-AC5C12FDBA70}"/>
                      </a:ext>
                    </a:extLst>
                  </p:cNvPr>
                  <p:cNvSpPr/>
                  <p:nvPr/>
                </p:nvSpPr>
                <p:spPr>
                  <a:xfrm>
                    <a:off x="3539134" y="5465768"/>
                    <a:ext cx="623504" cy="275038"/>
                  </a:xfrm>
                  <a:custGeom>
                    <a:avLst/>
                    <a:gdLst>
                      <a:gd name="connsiteX0" fmla="*/ 608405 w 623504"/>
                      <a:gd name="connsiteY0" fmla="*/ 275038 h 275038"/>
                      <a:gd name="connsiteX1" fmla="*/ 608165 w 623504"/>
                      <a:gd name="connsiteY1" fmla="*/ 275038 h 275038"/>
                      <a:gd name="connsiteX2" fmla="*/ 15064 w 623504"/>
                      <a:gd name="connsiteY2" fmla="*/ 275038 h 275038"/>
                      <a:gd name="connsiteX3" fmla="*/ 3559 w 623504"/>
                      <a:gd name="connsiteY3" fmla="*/ 271323 h 275038"/>
                      <a:gd name="connsiteX4" fmla="*/ 204 w 623504"/>
                      <a:gd name="connsiteY4" fmla="*/ 259339 h 275038"/>
                      <a:gd name="connsiteX5" fmla="*/ 63241 w 623504"/>
                      <a:gd name="connsiteY5" fmla="*/ 5153 h 275038"/>
                      <a:gd name="connsiteX6" fmla="*/ 78101 w 623504"/>
                      <a:gd name="connsiteY6" fmla="*/ 0 h 275038"/>
                      <a:gd name="connsiteX7" fmla="*/ 545248 w 623504"/>
                      <a:gd name="connsiteY7" fmla="*/ 0 h 275038"/>
                      <a:gd name="connsiteX8" fmla="*/ 560108 w 623504"/>
                      <a:gd name="connsiteY8" fmla="*/ 5153 h 275038"/>
                      <a:gd name="connsiteX9" fmla="*/ 622666 w 623504"/>
                      <a:gd name="connsiteY9" fmla="*/ 257661 h 275038"/>
                      <a:gd name="connsiteX10" fmla="*/ 623505 w 623504"/>
                      <a:gd name="connsiteY10" fmla="*/ 264612 h 275038"/>
                      <a:gd name="connsiteX11" fmla="*/ 608405 w 623504"/>
                      <a:gd name="connsiteY11" fmla="*/ 275038 h 275038"/>
                      <a:gd name="connsiteX12" fmla="*/ 32921 w 623504"/>
                      <a:gd name="connsiteY12" fmla="*/ 254066 h 275038"/>
                      <a:gd name="connsiteX13" fmla="*/ 590309 w 623504"/>
                      <a:gd name="connsiteY13" fmla="*/ 254066 h 275038"/>
                      <a:gd name="connsiteX14" fmla="*/ 532544 w 623504"/>
                      <a:gd name="connsiteY14" fmla="*/ 17257 h 275038"/>
                      <a:gd name="connsiteX15" fmla="*/ 90685 w 623504"/>
                      <a:gd name="connsiteY15" fmla="*/ 17257 h 275038"/>
                      <a:gd name="connsiteX16" fmla="*/ 32921 w 623504"/>
                      <a:gd name="connsiteY16" fmla="*/ 254066 h 2750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623504" h="275038">
                        <a:moveTo>
                          <a:pt x="608405" y="275038"/>
                        </a:moveTo>
                        <a:cubicBezTo>
                          <a:pt x="608405" y="275038"/>
                          <a:pt x="608285" y="275038"/>
                          <a:pt x="608165" y="275038"/>
                        </a:cubicBezTo>
                        <a:lnTo>
                          <a:pt x="15064" y="275038"/>
                        </a:lnTo>
                        <a:cubicBezTo>
                          <a:pt x="10630" y="275038"/>
                          <a:pt x="6436" y="273720"/>
                          <a:pt x="3559" y="271323"/>
                        </a:cubicBezTo>
                        <a:cubicBezTo>
                          <a:pt x="683" y="268927"/>
                          <a:pt x="-515" y="265811"/>
                          <a:pt x="204" y="259339"/>
                        </a:cubicBezTo>
                        <a:lnTo>
                          <a:pt x="63241" y="5153"/>
                        </a:lnTo>
                        <a:cubicBezTo>
                          <a:pt x="64439" y="3595"/>
                          <a:pt x="70791" y="0"/>
                          <a:pt x="78101" y="0"/>
                        </a:cubicBezTo>
                        <a:lnTo>
                          <a:pt x="545248" y="0"/>
                        </a:lnTo>
                        <a:cubicBezTo>
                          <a:pt x="552558" y="0"/>
                          <a:pt x="558790" y="3595"/>
                          <a:pt x="560108" y="5153"/>
                        </a:cubicBezTo>
                        <a:lnTo>
                          <a:pt x="622666" y="257661"/>
                        </a:lnTo>
                        <a:cubicBezTo>
                          <a:pt x="623265" y="262216"/>
                          <a:pt x="623505" y="263414"/>
                          <a:pt x="623505" y="264612"/>
                        </a:cubicBezTo>
                        <a:cubicBezTo>
                          <a:pt x="623385" y="270245"/>
                          <a:pt x="616674" y="275038"/>
                          <a:pt x="608405" y="275038"/>
                        </a:cubicBezTo>
                        <a:close/>
                        <a:moveTo>
                          <a:pt x="32921" y="254066"/>
                        </a:moveTo>
                        <a:lnTo>
                          <a:pt x="590309" y="254066"/>
                        </a:lnTo>
                        <a:lnTo>
                          <a:pt x="532544" y="17257"/>
                        </a:lnTo>
                        <a:lnTo>
                          <a:pt x="90685" y="17257"/>
                        </a:lnTo>
                        <a:lnTo>
                          <a:pt x="32921" y="254066"/>
                        </a:lnTo>
                        <a:close/>
                      </a:path>
                    </a:pathLst>
                  </a:custGeom>
                  <a:solidFill>
                    <a:srgbClr val="C1D4E0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718" name="Graphic 2">
                  <a:extLst>
                    <a:ext uri="{FF2B5EF4-FFF2-40B4-BE49-F238E27FC236}">
                      <a16:creationId xmlns:a16="http://schemas.microsoft.com/office/drawing/2014/main" id="{21859D15-F2BF-A20F-1D99-6250D318835C}"/>
                    </a:ext>
                  </a:extLst>
                </p:cNvPr>
                <p:cNvGrpSpPr/>
                <p:nvPr/>
              </p:nvGrpSpPr>
              <p:grpSpPr>
                <a:xfrm>
                  <a:off x="3558393" y="5472599"/>
                  <a:ext cx="584831" cy="261256"/>
                  <a:chOff x="3558393" y="5472599"/>
                  <a:chExt cx="584831" cy="261256"/>
                </a:xfrm>
                <a:solidFill>
                  <a:srgbClr val="C1D4E0"/>
                </a:solidFill>
              </p:grpSpPr>
              <p:sp>
                <p:nvSpPr>
                  <p:cNvPr id="4719" name="Freeform: Shape 4718">
                    <a:extLst>
                      <a:ext uri="{FF2B5EF4-FFF2-40B4-BE49-F238E27FC236}">
                        <a16:creationId xmlns:a16="http://schemas.microsoft.com/office/drawing/2014/main" id="{9AC52983-E789-EB37-C851-92C4320EB7FC}"/>
                      </a:ext>
                    </a:extLst>
                  </p:cNvPr>
                  <p:cNvSpPr/>
                  <p:nvPr/>
                </p:nvSpPr>
                <p:spPr>
                  <a:xfrm>
                    <a:off x="3558393" y="5726905"/>
                    <a:ext cx="584831" cy="6951"/>
                  </a:xfrm>
                  <a:custGeom>
                    <a:avLst/>
                    <a:gdLst>
                      <a:gd name="connsiteX0" fmla="*/ 579798 w 584831"/>
                      <a:gd name="connsiteY0" fmla="*/ 6951 h 6951"/>
                      <a:gd name="connsiteX1" fmla="*/ 5033 w 584831"/>
                      <a:gd name="connsiteY1" fmla="*/ 6951 h 6951"/>
                      <a:gd name="connsiteX2" fmla="*/ 0 w 584831"/>
                      <a:gd name="connsiteY2" fmla="*/ 3476 h 6951"/>
                      <a:gd name="connsiteX3" fmla="*/ 5033 w 584831"/>
                      <a:gd name="connsiteY3" fmla="*/ 0 h 6951"/>
                      <a:gd name="connsiteX4" fmla="*/ 579798 w 584831"/>
                      <a:gd name="connsiteY4" fmla="*/ 0 h 6951"/>
                      <a:gd name="connsiteX5" fmla="*/ 584832 w 584831"/>
                      <a:gd name="connsiteY5" fmla="*/ 3476 h 6951"/>
                      <a:gd name="connsiteX6" fmla="*/ 579798 w 584831"/>
                      <a:gd name="connsiteY6" fmla="*/ 6951 h 69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84831" h="6951">
                        <a:moveTo>
                          <a:pt x="579798" y="6951"/>
                        </a:moveTo>
                        <a:lnTo>
                          <a:pt x="5033" y="6951"/>
                        </a:lnTo>
                        <a:cubicBezTo>
                          <a:pt x="2277" y="6951"/>
                          <a:pt x="0" y="5393"/>
                          <a:pt x="0" y="3476"/>
                        </a:cubicBezTo>
                        <a:cubicBezTo>
                          <a:pt x="0" y="1558"/>
                          <a:pt x="2157" y="0"/>
                          <a:pt x="5033" y="0"/>
                        </a:cubicBezTo>
                        <a:lnTo>
                          <a:pt x="579798" y="0"/>
                        </a:lnTo>
                        <a:cubicBezTo>
                          <a:pt x="582555" y="0"/>
                          <a:pt x="584832" y="1558"/>
                          <a:pt x="584832" y="3476"/>
                        </a:cubicBezTo>
                        <a:cubicBezTo>
                          <a:pt x="584712" y="5273"/>
                          <a:pt x="582435" y="6951"/>
                          <a:pt x="579798" y="6951"/>
                        </a:cubicBezTo>
                        <a:close/>
                      </a:path>
                    </a:pathLst>
                  </a:custGeom>
                  <a:solidFill>
                    <a:srgbClr val="C1D4E0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20" name="Freeform: Shape 4719">
                    <a:extLst>
                      <a:ext uri="{FF2B5EF4-FFF2-40B4-BE49-F238E27FC236}">
                        <a16:creationId xmlns:a16="http://schemas.microsoft.com/office/drawing/2014/main" id="{84DB3C05-5934-81B6-F7EA-CA83CBB569B9}"/>
                      </a:ext>
                    </a:extLst>
                  </p:cNvPr>
                  <p:cNvSpPr/>
                  <p:nvPr/>
                </p:nvSpPr>
                <p:spPr>
                  <a:xfrm>
                    <a:off x="3576489" y="5651284"/>
                    <a:ext cx="548519" cy="6951"/>
                  </a:xfrm>
                  <a:custGeom>
                    <a:avLst/>
                    <a:gdLst>
                      <a:gd name="connsiteX0" fmla="*/ 543486 w 548519"/>
                      <a:gd name="connsiteY0" fmla="*/ 6951 h 6951"/>
                      <a:gd name="connsiteX1" fmla="*/ 5033 w 548519"/>
                      <a:gd name="connsiteY1" fmla="*/ 6951 h 6951"/>
                      <a:gd name="connsiteX2" fmla="*/ 0 w 548519"/>
                      <a:gd name="connsiteY2" fmla="*/ 3476 h 6951"/>
                      <a:gd name="connsiteX3" fmla="*/ 5033 w 548519"/>
                      <a:gd name="connsiteY3" fmla="*/ 0 h 6951"/>
                      <a:gd name="connsiteX4" fmla="*/ 543486 w 548519"/>
                      <a:gd name="connsiteY4" fmla="*/ 0 h 6951"/>
                      <a:gd name="connsiteX5" fmla="*/ 548519 w 548519"/>
                      <a:gd name="connsiteY5" fmla="*/ 3476 h 6951"/>
                      <a:gd name="connsiteX6" fmla="*/ 543486 w 548519"/>
                      <a:gd name="connsiteY6" fmla="*/ 6951 h 69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48519" h="6951">
                        <a:moveTo>
                          <a:pt x="543486" y="6951"/>
                        </a:moveTo>
                        <a:lnTo>
                          <a:pt x="5033" y="6951"/>
                        </a:lnTo>
                        <a:cubicBezTo>
                          <a:pt x="2277" y="6951"/>
                          <a:pt x="0" y="5393"/>
                          <a:pt x="0" y="3476"/>
                        </a:cubicBezTo>
                        <a:cubicBezTo>
                          <a:pt x="0" y="1558"/>
                          <a:pt x="2277" y="0"/>
                          <a:pt x="5033" y="0"/>
                        </a:cubicBezTo>
                        <a:lnTo>
                          <a:pt x="543486" y="0"/>
                        </a:lnTo>
                        <a:cubicBezTo>
                          <a:pt x="546242" y="0"/>
                          <a:pt x="548519" y="1558"/>
                          <a:pt x="548519" y="3476"/>
                        </a:cubicBezTo>
                        <a:cubicBezTo>
                          <a:pt x="548519" y="5393"/>
                          <a:pt x="546242" y="6951"/>
                          <a:pt x="543486" y="6951"/>
                        </a:cubicBezTo>
                        <a:close/>
                      </a:path>
                    </a:pathLst>
                  </a:custGeom>
                  <a:solidFill>
                    <a:srgbClr val="C1D4E0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21" name="Freeform: Shape 4720">
                    <a:extLst>
                      <a:ext uri="{FF2B5EF4-FFF2-40B4-BE49-F238E27FC236}">
                        <a16:creationId xmlns:a16="http://schemas.microsoft.com/office/drawing/2014/main" id="{62BBBF85-C6E4-E4EB-1F37-AA7AF0AD3B9C}"/>
                      </a:ext>
                    </a:extLst>
                  </p:cNvPr>
                  <p:cNvSpPr/>
                  <p:nvPr/>
                </p:nvSpPr>
                <p:spPr>
                  <a:xfrm>
                    <a:off x="3592548" y="5584652"/>
                    <a:ext cx="516521" cy="6951"/>
                  </a:xfrm>
                  <a:custGeom>
                    <a:avLst/>
                    <a:gdLst>
                      <a:gd name="connsiteX0" fmla="*/ 511488 w 516521"/>
                      <a:gd name="connsiteY0" fmla="*/ 6951 h 6951"/>
                      <a:gd name="connsiteX1" fmla="*/ 5033 w 516521"/>
                      <a:gd name="connsiteY1" fmla="*/ 6951 h 6951"/>
                      <a:gd name="connsiteX2" fmla="*/ 0 w 516521"/>
                      <a:gd name="connsiteY2" fmla="*/ 3476 h 6951"/>
                      <a:gd name="connsiteX3" fmla="*/ 5033 w 516521"/>
                      <a:gd name="connsiteY3" fmla="*/ 0 h 6951"/>
                      <a:gd name="connsiteX4" fmla="*/ 511488 w 516521"/>
                      <a:gd name="connsiteY4" fmla="*/ 0 h 6951"/>
                      <a:gd name="connsiteX5" fmla="*/ 516521 w 516521"/>
                      <a:gd name="connsiteY5" fmla="*/ 3476 h 6951"/>
                      <a:gd name="connsiteX6" fmla="*/ 511488 w 516521"/>
                      <a:gd name="connsiteY6" fmla="*/ 6951 h 69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21" h="6951">
                        <a:moveTo>
                          <a:pt x="511488" y="6951"/>
                        </a:moveTo>
                        <a:lnTo>
                          <a:pt x="5033" y="6951"/>
                        </a:lnTo>
                        <a:cubicBezTo>
                          <a:pt x="2277" y="6951"/>
                          <a:pt x="0" y="5393"/>
                          <a:pt x="0" y="3476"/>
                        </a:cubicBezTo>
                        <a:cubicBezTo>
                          <a:pt x="0" y="1558"/>
                          <a:pt x="2277" y="0"/>
                          <a:pt x="5033" y="0"/>
                        </a:cubicBezTo>
                        <a:lnTo>
                          <a:pt x="511488" y="0"/>
                        </a:lnTo>
                        <a:cubicBezTo>
                          <a:pt x="514244" y="0"/>
                          <a:pt x="516521" y="1558"/>
                          <a:pt x="516521" y="3476"/>
                        </a:cubicBezTo>
                        <a:cubicBezTo>
                          <a:pt x="516402" y="5393"/>
                          <a:pt x="514244" y="6951"/>
                          <a:pt x="511488" y="6951"/>
                        </a:cubicBezTo>
                        <a:close/>
                      </a:path>
                    </a:pathLst>
                  </a:custGeom>
                  <a:solidFill>
                    <a:srgbClr val="C1D4E0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22" name="Freeform: Shape 4721">
                    <a:extLst>
                      <a:ext uri="{FF2B5EF4-FFF2-40B4-BE49-F238E27FC236}">
                        <a16:creationId xmlns:a16="http://schemas.microsoft.com/office/drawing/2014/main" id="{22393FA8-C022-2F80-4C64-4D7FC0B54C07}"/>
                      </a:ext>
                    </a:extLst>
                  </p:cNvPr>
                  <p:cNvSpPr/>
                  <p:nvPr/>
                </p:nvSpPr>
                <p:spPr>
                  <a:xfrm>
                    <a:off x="3606689" y="5525449"/>
                    <a:ext cx="488118" cy="6951"/>
                  </a:xfrm>
                  <a:custGeom>
                    <a:avLst/>
                    <a:gdLst>
                      <a:gd name="connsiteX0" fmla="*/ 483085 w 488118"/>
                      <a:gd name="connsiteY0" fmla="*/ 6951 h 6951"/>
                      <a:gd name="connsiteX1" fmla="*/ 5033 w 488118"/>
                      <a:gd name="connsiteY1" fmla="*/ 6951 h 6951"/>
                      <a:gd name="connsiteX2" fmla="*/ 0 w 488118"/>
                      <a:gd name="connsiteY2" fmla="*/ 3476 h 6951"/>
                      <a:gd name="connsiteX3" fmla="*/ 5033 w 488118"/>
                      <a:gd name="connsiteY3" fmla="*/ 0 h 6951"/>
                      <a:gd name="connsiteX4" fmla="*/ 483085 w 488118"/>
                      <a:gd name="connsiteY4" fmla="*/ 0 h 6951"/>
                      <a:gd name="connsiteX5" fmla="*/ 488119 w 488118"/>
                      <a:gd name="connsiteY5" fmla="*/ 3476 h 6951"/>
                      <a:gd name="connsiteX6" fmla="*/ 483085 w 488118"/>
                      <a:gd name="connsiteY6" fmla="*/ 6951 h 69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88118" h="6951">
                        <a:moveTo>
                          <a:pt x="483085" y="6951"/>
                        </a:moveTo>
                        <a:lnTo>
                          <a:pt x="5033" y="6951"/>
                        </a:lnTo>
                        <a:cubicBezTo>
                          <a:pt x="2277" y="6951"/>
                          <a:pt x="0" y="5393"/>
                          <a:pt x="0" y="3476"/>
                        </a:cubicBezTo>
                        <a:cubicBezTo>
                          <a:pt x="0" y="1558"/>
                          <a:pt x="2277" y="0"/>
                          <a:pt x="5033" y="0"/>
                        </a:cubicBezTo>
                        <a:lnTo>
                          <a:pt x="483085" y="0"/>
                        </a:lnTo>
                        <a:cubicBezTo>
                          <a:pt x="485842" y="0"/>
                          <a:pt x="488119" y="1558"/>
                          <a:pt x="488119" y="3476"/>
                        </a:cubicBezTo>
                        <a:cubicBezTo>
                          <a:pt x="488119" y="5513"/>
                          <a:pt x="485842" y="6951"/>
                          <a:pt x="483085" y="6951"/>
                        </a:cubicBezTo>
                        <a:close/>
                      </a:path>
                    </a:pathLst>
                  </a:custGeom>
                  <a:solidFill>
                    <a:srgbClr val="C1D4E0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23" name="Freeform: Shape 4722">
                    <a:extLst>
                      <a:ext uri="{FF2B5EF4-FFF2-40B4-BE49-F238E27FC236}">
                        <a16:creationId xmlns:a16="http://schemas.microsoft.com/office/drawing/2014/main" id="{356F5B12-E6D0-AD4B-33C8-F4873E64BDF0}"/>
                      </a:ext>
                    </a:extLst>
                  </p:cNvPr>
                  <p:cNvSpPr/>
                  <p:nvPr/>
                </p:nvSpPr>
                <p:spPr>
                  <a:xfrm>
                    <a:off x="3619393" y="5472599"/>
                    <a:ext cx="462711" cy="6951"/>
                  </a:xfrm>
                  <a:custGeom>
                    <a:avLst/>
                    <a:gdLst>
                      <a:gd name="connsiteX0" fmla="*/ 457679 w 462711"/>
                      <a:gd name="connsiteY0" fmla="*/ 6951 h 6951"/>
                      <a:gd name="connsiteX1" fmla="*/ 5033 w 462711"/>
                      <a:gd name="connsiteY1" fmla="*/ 6951 h 6951"/>
                      <a:gd name="connsiteX2" fmla="*/ 0 w 462711"/>
                      <a:gd name="connsiteY2" fmla="*/ 3476 h 6951"/>
                      <a:gd name="connsiteX3" fmla="*/ 5033 w 462711"/>
                      <a:gd name="connsiteY3" fmla="*/ 0 h 6951"/>
                      <a:gd name="connsiteX4" fmla="*/ 457679 w 462711"/>
                      <a:gd name="connsiteY4" fmla="*/ 0 h 6951"/>
                      <a:gd name="connsiteX5" fmla="*/ 462712 w 462711"/>
                      <a:gd name="connsiteY5" fmla="*/ 3476 h 6951"/>
                      <a:gd name="connsiteX6" fmla="*/ 457679 w 462711"/>
                      <a:gd name="connsiteY6" fmla="*/ 6951 h 69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711" h="6951">
                        <a:moveTo>
                          <a:pt x="457679" y="6951"/>
                        </a:moveTo>
                        <a:lnTo>
                          <a:pt x="5033" y="6951"/>
                        </a:lnTo>
                        <a:cubicBezTo>
                          <a:pt x="2277" y="6951"/>
                          <a:pt x="0" y="5393"/>
                          <a:pt x="0" y="3476"/>
                        </a:cubicBezTo>
                        <a:cubicBezTo>
                          <a:pt x="0" y="1558"/>
                          <a:pt x="2277" y="0"/>
                          <a:pt x="5033" y="0"/>
                        </a:cubicBezTo>
                        <a:lnTo>
                          <a:pt x="457679" y="0"/>
                        </a:lnTo>
                        <a:cubicBezTo>
                          <a:pt x="460435" y="0"/>
                          <a:pt x="462712" y="1558"/>
                          <a:pt x="462712" y="3476"/>
                        </a:cubicBezTo>
                        <a:cubicBezTo>
                          <a:pt x="462712" y="5513"/>
                          <a:pt x="460435" y="6951"/>
                          <a:pt x="457679" y="6951"/>
                        </a:cubicBezTo>
                        <a:close/>
                      </a:path>
                    </a:pathLst>
                  </a:custGeom>
                  <a:solidFill>
                    <a:srgbClr val="C1D4E0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724" name="Graphic 2">
                  <a:extLst>
                    <a:ext uri="{FF2B5EF4-FFF2-40B4-BE49-F238E27FC236}">
                      <a16:creationId xmlns:a16="http://schemas.microsoft.com/office/drawing/2014/main" id="{FDE0CE1E-C3D6-782F-C2F1-189774C0552A}"/>
                    </a:ext>
                  </a:extLst>
                </p:cNvPr>
                <p:cNvGrpSpPr/>
                <p:nvPr/>
              </p:nvGrpSpPr>
              <p:grpSpPr>
                <a:xfrm>
                  <a:off x="3668749" y="5473438"/>
                  <a:ext cx="364022" cy="258500"/>
                  <a:chOff x="3668749" y="5473438"/>
                  <a:chExt cx="364022" cy="258500"/>
                </a:xfrm>
                <a:solidFill>
                  <a:srgbClr val="C1D4E0"/>
                </a:solidFill>
              </p:grpSpPr>
              <p:sp>
                <p:nvSpPr>
                  <p:cNvPr id="4725" name="Freeform: Shape 4724">
                    <a:extLst>
                      <a:ext uri="{FF2B5EF4-FFF2-40B4-BE49-F238E27FC236}">
                        <a16:creationId xmlns:a16="http://schemas.microsoft.com/office/drawing/2014/main" id="{53313CC2-7A80-EAF2-46C1-D50E7C7639AE}"/>
                      </a:ext>
                    </a:extLst>
                  </p:cNvPr>
                  <p:cNvSpPr/>
                  <p:nvPr/>
                </p:nvSpPr>
                <p:spPr>
                  <a:xfrm>
                    <a:off x="3985471" y="5473438"/>
                    <a:ext cx="47300" cy="258500"/>
                  </a:xfrm>
                  <a:custGeom>
                    <a:avLst/>
                    <a:gdLst>
                      <a:gd name="connsiteX0" fmla="*/ 42346 w 47300"/>
                      <a:gd name="connsiteY0" fmla="*/ 258500 h 258500"/>
                      <a:gd name="connsiteX1" fmla="*/ 37312 w 47300"/>
                      <a:gd name="connsiteY1" fmla="*/ 251909 h 258500"/>
                      <a:gd name="connsiteX2" fmla="*/ 41 w 47300"/>
                      <a:gd name="connsiteY2" fmla="*/ 719 h 258500"/>
                      <a:gd name="connsiteX3" fmla="*/ 4475 w 47300"/>
                      <a:gd name="connsiteY3" fmla="*/ 360 h 258500"/>
                      <a:gd name="connsiteX4" fmla="*/ 9988 w 47300"/>
                      <a:gd name="connsiteY4" fmla="*/ 0 h 258500"/>
                      <a:gd name="connsiteX5" fmla="*/ 47259 w 47300"/>
                      <a:gd name="connsiteY5" fmla="*/ 251190 h 258500"/>
                      <a:gd name="connsiteX6" fmla="*/ 42825 w 47300"/>
                      <a:gd name="connsiteY6" fmla="*/ 258500 h 258500"/>
                      <a:gd name="connsiteX7" fmla="*/ 42346 w 47300"/>
                      <a:gd name="connsiteY7" fmla="*/ 258500 h 258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7300" h="258500">
                        <a:moveTo>
                          <a:pt x="42346" y="258500"/>
                        </a:moveTo>
                        <a:cubicBezTo>
                          <a:pt x="39829" y="258500"/>
                          <a:pt x="37672" y="257182"/>
                          <a:pt x="37312" y="251909"/>
                        </a:cubicBezTo>
                        <a:lnTo>
                          <a:pt x="41" y="719"/>
                        </a:lnTo>
                        <a:cubicBezTo>
                          <a:pt x="-318" y="2277"/>
                          <a:pt x="1719" y="599"/>
                          <a:pt x="4475" y="360"/>
                        </a:cubicBezTo>
                        <a:cubicBezTo>
                          <a:pt x="6992" y="120"/>
                          <a:pt x="9748" y="1558"/>
                          <a:pt x="9988" y="0"/>
                        </a:cubicBezTo>
                        <a:lnTo>
                          <a:pt x="47259" y="251190"/>
                        </a:lnTo>
                        <a:cubicBezTo>
                          <a:pt x="47619" y="256583"/>
                          <a:pt x="45582" y="258261"/>
                          <a:pt x="42825" y="258500"/>
                        </a:cubicBezTo>
                        <a:cubicBezTo>
                          <a:pt x="42705" y="258500"/>
                          <a:pt x="42466" y="258500"/>
                          <a:pt x="42346" y="258500"/>
                        </a:cubicBezTo>
                        <a:close/>
                      </a:path>
                    </a:pathLst>
                  </a:custGeom>
                  <a:solidFill>
                    <a:srgbClr val="C1D4E0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26" name="Freeform: Shape 4725">
                    <a:extLst>
                      <a:ext uri="{FF2B5EF4-FFF2-40B4-BE49-F238E27FC236}">
                        <a16:creationId xmlns:a16="http://schemas.microsoft.com/office/drawing/2014/main" id="{7C554F7D-CD03-72A6-9807-3DF21ACF13B3}"/>
                      </a:ext>
                    </a:extLst>
                  </p:cNvPr>
                  <p:cNvSpPr/>
                  <p:nvPr/>
                </p:nvSpPr>
                <p:spPr>
                  <a:xfrm>
                    <a:off x="3892270" y="5473678"/>
                    <a:ext cx="22420" cy="258260"/>
                  </a:xfrm>
                  <a:custGeom>
                    <a:avLst/>
                    <a:gdLst>
                      <a:gd name="connsiteX0" fmla="*/ 17502 w 22420"/>
                      <a:gd name="connsiteY0" fmla="*/ 258261 h 258260"/>
                      <a:gd name="connsiteX1" fmla="*/ 12468 w 22420"/>
                      <a:gd name="connsiteY1" fmla="*/ 251429 h 258260"/>
                      <a:gd name="connsiteX2" fmla="*/ 5 w 22420"/>
                      <a:gd name="connsiteY2" fmla="*/ 240 h 258260"/>
                      <a:gd name="connsiteX3" fmla="*/ 4799 w 22420"/>
                      <a:gd name="connsiteY3" fmla="*/ 120 h 258260"/>
                      <a:gd name="connsiteX4" fmla="*/ 9952 w 22420"/>
                      <a:gd name="connsiteY4" fmla="*/ 0 h 258260"/>
                      <a:gd name="connsiteX5" fmla="*/ 22415 w 22420"/>
                      <a:gd name="connsiteY5" fmla="*/ 251190 h 258260"/>
                      <a:gd name="connsiteX6" fmla="*/ 17622 w 22420"/>
                      <a:gd name="connsiteY6" fmla="*/ 258261 h 258260"/>
                      <a:gd name="connsiteX7" fmla="*/ 17502 w 22420"/>
                      <a:gd name="connsiteY7" fmla="*/ 258261 h 258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2420" h="258260">
                        <a:moveTo>
                          <a:pt x="17502" y="258261"/>
                        </a:moveTo>
                        <a:cubicBezTo>
                          <a:pt x="14865" y="258261"/>
                          <a:pt x="12588" y="256702"/>
                          <a:pt x="12468" y="251429"/>
                        </a:cubicBezTo>
                        <a:lnTo>
                          <a:pt x="5" y="240"/>
                        </a:lnTo>
                        <a:cubicBezTo>
                          <a:pt x="-115" y="1798"/>
                          <a:pt x="2042" y="240"/>
                          <a:pt x="4799" y="120"/>
                        </a:cubicBezTo>
                        <a:cubicBezTo>
                          <a:pt x="7435" y="0"/>
                          <a:pt x="9952" y="1558"/>
                          <a:pt x="9952" y="0"/>
                        </a:cubicBezTo>
                        <a:lnTo>
                          <a:pt x="22415" y="251190"/>
                        </a:lnTo>
                        <a:cubicBezTo>
                          <a:pt x="22535" y="256583"/>
                          <a:pt x="20378" y="258261"/>
                          <a:pt x="17622" y="258261"/>
                        </a:cubicBezTo>
                        <a:cubicBezTo>
                          <a:pt x="17622" y="258261"/>
                          <a:pt x="17502" y="258261"/>
                          <a:pt x="17502" y="258261"/>
                        </a:cubicBezTo>
                        <a:close/>
                      </a:path>
                    </a:pathLst>
                  </a:custGeom>
                  <a:solidFill>
                    <a:srgbClr val="C1D4E0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27" name="Freeform: Shape 4726">
                    <a:extLst>
                      <a:ext uri="{FF2B5EF4-FFF2-40B4-BE49-F238E27FC236}">
                        <a16:creationId xmlns:a16="http://schemas.microsoft.com/office/drawing/2014/main" id="{91C2467D-73F2-6DF9-2346-635F194913E6}"/>
                      </a:ext>
                    </a:extLst>
                  </p:cNvPr>
                  <p:cNvSpPr/>
                  <p:nvPr/>
                </p:nvSpPr>
                <p:spPr>
                  <a:xfrm>
                    <a:off x="3985851" y="5475955"/>
                    <a:ext cx="46299" cy="251669"/>
                  </a:xfrm>
                  <a:custGeom>
                    <a:avLst/>
                    <a:gdLst>
                      <a:gd name="connsiteX0" fmla="*/ 41246 w 46299"/>
                      <a:gd name="connsiteY0" fmla="*/ 251669 h 251669"/>
                      <a:gd name="connsiteX1" fmla="*/ 36213 w 46299"/>
                      <a:gd name="connsiteY1" fmla="*/ 245078 h 251669"/>
                      <a:gd name="connsiteX2" fmla="*/ 20 w 46299"/>
                      <a:gd name="connsiteY2" fmla="*/ 719 h 251669"/>
                      <a:gd name="connsiteX3" fmla="*/ 4574 w 46299"/>
                      <a:gd name="connsiteY3" fmla="*/ 360 h 251669"/>
                      <a:gd name="connsiteX4" fmla="*/ 10087 w 46299"/>
                      <a:gd name="connsiteY4" fmla="*/ 0 h 251669"/>
                      <a:gd name="connsiteX5" fmla="*/ 46280 w 46299"/>
                      <a:gd name="connsiteY5" fmla="*/ 244359 h 251669"/>
                      <a:gd name="connsiteX6" fmla="*/ 41845 w 46299"/>
                      <a:gd name="connsiteY6" fmla="*/ 251669 h 251669"/>
                      <a:gd name="connsiteX7" fmla="*/ 41246 w 46299"/>
                      <a:gd name="connsiteY7" fmla="*/ 251669 h 251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6299" h="251669">
                        <a:moveTo>
                          <a:pt x="41246" y="251669"/>
                        </a:moveTo>
                        <a:cubicBezTo>
                          <a:pt x="38729" y="251669"/>
                          <a:pt x="36572" y="250351"/>
                          <a:pt x="36213" y="245078"/>
                        </a:cubicBezTo>
                        <a:lnTo>
                          <a:pt x="20" y="719"/>
                        </a:lnTo>
                        <a:cubicBezTo>
                          <a:pt x="-219" y="2277"/>
                          <a:pt x="1698" y="599"/>
                          <a:pt x="4574" y="360"/>
                        </a:cubicBezTo>
                        <a:cubicBezTo>
                          <a:pt x="7091" y="120"/>
                          <a:pt x="9727" y="1558"/>
                          <a:pt x="10087" y="0"/>
                        </a:cubicBezTo>
                        <a:lnTo>
                          <a:pt x="46280" y="244359"/>
                        </a:lnTo>
                        <a:cubicBezTo>
                          <a:pt x="46519" y="249752"/>
                          <a:pt x="44602" y="251429"/>
                          <a:pt x="41845" y="251669"/>
                        </a:cubicBezTo>
                        <a:cubicBezTo>
                          <a:pt x="41606" y="251669"/>
                          <a:pt x="41366" y="251669"/>
                          <a:pt x="41246" y="251669"/>
                        </a:cubicBezTo>
                        <a:close/>
                      </a:path>
                    </a:pathLst>
                  </a:custGeom>
                  <a:solidFill>
                    <a:srgbClr val="C1D4E0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28" name="Freeform: Shape 4727">
                    <a:extLst>
                      <a:ext uri="{FF2B5EF4-FFF2-40B4-BE49-F238E27FC236}">
                        <a16:creationId xmlns:a16="http://schemas.microsoft.com/office/drawing/2014/main" id="{81244755-6C22-DF8E-2099-469FA8A63BED}"/>
                      </a:ext>
                    </a:extLst>
                  </p:cNvPr>
                  <p:cNvSpPr/>
                  <p:nvPr/>
                </p:nvSpPr>
                <p:spPr>
                  <a:xfrm>
                    <a:off x="3786688" y="5473678"/>
                    <a:ext cx="22420" cy="258260"/>
                  </a:xfrm>
                  <a:custGeom>
                    <a:avLst/>
                    <a:gdLst>
                      <a:gd name="connsiteX0" fmla="*/ 5038 w 22420"/>
                      <a:gd name="connsiteY0" fmla="*/ 258261 h 258260"/>
                      <a:gd name="connsiteX1" fmla="*/ 4798 w 22420"/>
                      <a:gd name="connsiteY1" fmla="*/ 258261 h 258260"/>
                      <a:gd name="connsiteX2" fmla="*/ 5 w 22420"/>
                      <a:gd name="connsiteY2" fmla="*/ 251190 h 258260"/>
                      <a:gd name="connsiteX3" fmla="*/ 12468 w 22420"/>
                      <a:gd name="connsiteY3" fmla="*/ 0 h 258260"/>
                      <a:gd name="connsiteX4" fmla="*/ 17622 w 22420"/>
                      <a:gd name="connsiteY4" fmla="*/ 120 h 258260"/>
                      <a:gd name="connsiteX5" fmla="*/ 22415 w 22420"/>
                      <a:gd name="connsiteY5" fmla="*/ 240 h 258260"/>
                      <a:gd name="connsiteX6" fmla="*/ 9952 w 22420"/>
                      <a:gd name="connsiteY6" fmla="*/ 251429 h 258260"/>
                      <a:gd name="connsiteX7" fmla="*/ 5038 w 22420"/>
                      <a:gd name="connsiteY7" fmla="*/ 258261 h 258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2420" h="258260">
                        <a:moveTo>
                          <a:pt x="5038" y="258261"/>
                        </a:moveTo>
                        <a:cubicBezTo>
                          <a:pt x="5038" y="258261"/>
                          <a:pt x="4918" y="258261"/>
                          <a:pt x="4798" y="258261"/>
                        </a:cubicBezTo>
                        <a:cubicBezTo>
                          <a:pt x="2042" y="258261"/>
                          <a:pt x="-115" y="256583"/>
                          <a:pt x="5" y="251190"/>
                        </a:cubicBezTo>
                        <a:lnTo>
                          <a:pt x="12468" y="0"/>
                        </a:lnTo>
                        <a:cubicBezTo>
                          <a:pt x="12588" y="1558"/>
                          <a:pt x="14985" y="120"/>
                          <a:pt x="17622" y="120"/>
                        </a:cubicBezTo>
                        <a:cubicBezTo>
                          <a:pt x="20378" y="120"/>
                          <a:pt x="22535" y="1798"/>
                          <a:pt x="22415" y="240"/>
                        </a:cubicBezTo>
                        <a:lnTo>
                          <a:pt x="9952" y="251429"/>
                        </a:lnTo>
                        <a:cubicBezTo>
                          <a:pt x="9952" y="256822"/>
                          <a:pt x="7794" y="258261"/>
                          <a:pt x="5038" y="258261"/>
                        </a:cubicBezTo>
                        <a:close/>
                      </a:path>
                    </a:pathLst>
                  </a:custGeom>
                  <a:solidFill>
                    <a:srgbClr val="C1D4E0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29" name="Freeform: Shape 4728">
                    <a:extLst>
                      <a:ext uri="{FF2B5EF4-FFF2-40B4-BE49-F238E27FC236}">
                        <a16:creationId xmlns:a16="http://schemas.microsoft.com/office/drawing/2014/main" id="{D2727032-DE17-D77B-FCEC-2FE61FFA4388}"/>
                      </a:ext>
                    </a:extLst>
                  </p:cNvPr>
                  <p:cNvSpPr/>
                  <p:nvPr/>
                </p:nvSpPr>
                <p:spPr>
                  <a:xfrm>
                    <a:off x="3668749" y="5473438"/>
                    <a:ext cx="47256" cy="258500"/>
                  </a:xfrm>
                  <a:custGeom>
                    <a:avLst/>
                    <a:gdLst>
                      <a:gd name="connsiteX0" fmla="*/ 5053 w 47256"/>
                      <a:gd name="connsiteY0" fmla="*/ 258500 h 258500"/>
                      <a:gd name="connsiteX1" fmla="*/ 4573 w 47256"/>
                      <a:gd name="connsiteY1" fmla="*/ 258500 h 258500"/>
                      <a:gd name="connsiteX2" fmla="*/ 19 w 47256"/>
                      <a:gd name="connsiteY2" fmla="*/ 251190 h 258500"/>
                      <a:gd name="connsiteX3" fmla="*/ 37170 w 47256"/>
                      <a:gd name="connsiteY3" fmla="*/ 0 h 258500"/>
                      <a:gd name="connsiteX4" fmla="*/ 42683 w 47256"/>
                      <a:gd name="connsiteY4" fmla="*/ 360 h 258500"/>
                      <a:gd name="connsiteX5" fmla="*/ 47237 w 47256"/>
                      <a:gd name="connsiteY5" fmla="*/ 719 h 258500"/>
                      <a:gd name="connsiteX6" fmla="*/ 9966 w 47256"/>
                      <a:gd name="connsiteY6" fmla="*/ 251909 h 258500"/>
                      <a:gd name="connsiteX7" fmla="*/ 5053 w 47256"/>
                      <a:gd name="connsiteY7" fmla="*/ 258500 h 258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7256" h="258500">
                        <a:moveTo>
                          <a:pt x="5053" y="258500"/>
                        </a:moveTo>
                        <a:cubicBezTo>
                          <a:pt x="4813" y="258500"/>
                          <a:pt x="4693" y="258500"/>
                          <a:pt x="4573" y="258500"/>
                        </a:cubicBezTo>
                        <a:cubicBezTo>
                          <a:pt x="1817" y="258261"/>
                          <a:pt x="-221" y="256583"/>
                          <a:pt x="19" y="251190"/>
                        </a:cubicBezTo>
                        <a:lnTo>
                          <a:pt x="37170" y="0"/>
                        </a:lnTo>
                        <a:cubicBezTo>
                          <a:pt x="37410" y="1558"/>
                          <a:pt x="40166" y="240"/>
                          <a:pt x="42683" y="360"/>
                        </a:cubicBezTo>
                        <a:cubicBezTo>
                          <a:pt x="45439" y="599"/>
                          <a:pt x="47477" y="2277"/>
                          <a:pt x="47237" y="719"/>
                        </a:cubicBezTo>
                        <a:lnTo>
                          <a:pt x="9966" y="251909"/>
                        </a:lnTo>
                        <a:cubicBezTo>
                          <a:pt x="9726" y="257182"/>
                          <a:pt x="7569" y="258500"/>
                          <a:pt x="5053" y="258500"/>
                        </a:cubicBezTo>
                        <a:close/>
                      </a:path>
                    </a:pathLst>
                  </a:custGeom>
                  <a:solidFill>
                    <a:srgbClr val="C1D4E0"/>
                  </a:solidFill>
                  <a:ln w="119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4730" name="Freeform: Shape 4729">
                <a:extLst>
                  <a:ext uri="{FF2B5EF4-FFF2-40B4-BE49-F238E27FC236}">
                    <a16:creationId xmlns:a16="http://schemas.microsoft.com/office/drawing/2014/main" id="{E9ED3B39-C812-189D-CE05-C06D16A985F1}"/>
                  </a:ext>
                </a:extLst>
              </p:cNvPr>
              <p:cNvSpPr/>
              <p:nvPr/>
            </p:nvSpPr>
            <p:spPr>
              <a:xfrm>
                <a:off x="3572055" y="5658235"/>
                <a:ext cx="107019" cy="61598"/>
              </a:xfrm>
              <a:custGeom>
                <a:avLst/>
                <a:gdLst>
                  <a:gd name="connsiteX0" fmla="*/ 0 w 107019"/>
                  <a:gd name="connsiteY0" fmla="*/ 61599 h 61598"/>
                  <a:gd name="connsiteX1" fmla="*/ 107019 w 107019"/>
                  <a:gd name="connsiteY1" fmla="*/ 0 h 61598"/>
                  <a:gd name="connsiteX2" fmla="*/ 15220 w 107019"/>
                  <a:gd name="connsiteY2" fmla="*/ 0 h 61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019" h="61598">
                    <a:moveTo>
                      <a:pt x="0" y="61599"/>
                    </a:moveTo>
                    <a:lnTo>
                      <a:pt x="107019" y="0"/>
                    </a:lnTo>
                    <a:lnTo>
                      <a:pt x="15220" y="0"/>
                    </a:lnTo>
                    <a:close/>
                  </a:path>
                </a:pathLst>
              </a:custGeom>
              <a:solidFill>
                <a:srgbClr val="575757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31" name="Freeform: Shape 4730">
                <a:extLst>
                  <a:ext uri="{FF2B5EF4-FFF2-40B4-BE49-F238E27FC236}">
                    <a16:creationId xmlns:a16="http://schemas.microsoft.com/office/drawing/2014/main" id="{840C0353-6343-FED4-5384-A31107B1D892}"/>
                  </a:ext>
                </a:extLst>
              </p:cNvPr>
              <p:cNvSpPr/>
              <p:nvPr/>
            </p:nvSpPr>
            <p:spPr>
              <a:xfrm>
                <a:off x="3680033" y="5658235"/>
                <a:ext cx="110135" cy="61598"/>
              </a:xfrm>
              <a:custGeom>
                <a:avLst/>
                <a:gdLst>
                  <a:gd name="connsiteX0" fmla="*/ 0 w 110135"/>
                  <a:gd name="connsiteY0" fmla="*/ 61599 h 61598"/>
                  <a:gd name="connsiteX1" fmla="*/ 110135 w 110135"/>
                  <a:gd name="connsiteY1" fmla="*/ 0 h 61598"/>
                  <a:gd name="connsiteX2" fmla="*/ 9108 w 110135"/>
                  <a:gd name="connsiteY2" fmla="*/ 0 h 61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0135" h="61598">
                    <a:moveTo>
                      <a:pt x="0" y="61599"/>
                    </a:moveTo>
                    <a:lnTo>
                      <a:pt x="110135" y="0"/>
                    </a:lnTo>
                    <a:lnTo>
                      <a:pt x="9108" y="0"/>
                    </a:lnTo>
                    <a:close/>
                  </a:path>
                </a:pathLst>
              </a:custGeom>
              <a:solidFill>
                <a:srgbClr val="575757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32" name="Freeform: Shape 4731">
                <a:extLst>
                  <a:ext uri="{FF2B5EF4-FFF2-40B4-BE49-F238E27FC236}">
                    <a16:creationId xmlns:a16="http://schemas.microsoft.com/office/drawing/2014/main" id="{89317F81-18B4-E567-DDAD-74092BABBA0E}"/>
                  </a:ext>
                </a:extLst>
              </p:cNvPr>
              <p:cNvSpPr/>
              <p:nvPr/>
            </p:nvSpPr>
            <p:spPr>
              <a:xfrm>
                <a:off x="3797958" y="5658235"/>
                <a:ext cx="103304" cy="61598"/>
              </a:xfrm>
              <a:custGeom>
                <a:avLst/>
                <a:gdLst>
                  <a:gd name="connsiteX0" fmla="*/ 0 w 103304"/>
                  <a:gd name="connsiteY0" fmla="*/ 61599 h 61598"/>
                  <a:gd name="connsiteX1" fmla="*/ 103304 w 103304"/>
                  <a:gd name="connsiteY1" fmla="*/ 0 h 61598"/>
                  <a:gd name="connsiteX2" fmla="*/ 2277 w 103304"/>
                  <a:gd name="connsiteY2" fmla="*/ 0 h 61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3304" h="61598">
                    <a:moveTo>
                      <a:pt x="0" y="61599"/>
                    </a:moveTo>
                    <a:lnTo>
                      <a:pt x="103304" y="0"/>
                    </a:lnTo>
                    <a:lnTo>
                      <a:pt x="2277" y="0"/>
                    </a:lnTo>
                    <a:close/>
                  </a:path>
                </a:pathLst>
              </a:custGeom>
              <a:solidFill>
                <a:srgbClr val="575757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33" name="Freeform: Shape 4732">
                <a:extLst>
                  <a:ext uri="{FF2B5EF4-FFF2-40B4-BE49-F238E27FC236}">
                    <a16:creationId xmlns:a16="http://schemas.microsoft.com/office/drawing/2014/main" id="{2B04A351-CA02-0158-2135-794B20C07DB1}"/>
                  </a:ext>
                </a:extLst>
              </p:cNvPr>
              <p:cNvSpPr/>
              <p:nvPr/>
            </p:nvSpPr>
            <p:spPr>
              <a:xfrm>
                <a:off x="3911209" y="5658235"/>
                <a:ext cx="101146" cy="61598"/>
              </a:xfrm>
              <a:custGeom>
                <a:avLst/>
                <a:gdLst>
                  <a:gd name="connsiteX0" fmla="*/ 3116 w 101146"/>
                  <a:gd name="connsiteY0" fmla="*/ 61599 h 61598"/>
                  <a:gd name="connsiteX1" fmla="*/ 101147 w 101146"/>
                  <a:gd name="connsiteY1" fmla="*/ 0 h 61598"/>
                  <a:gd name="connsiteX2" fmla="*/ 0 w 101146"/>
                  <a:gd name="connsiteY2" fmla="*/ 0 h 61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1146" h="61598">
                    <a:moveTo>
                      <a:pt x="3116" y="61599"/>
                    </a:moveTo>
                    <a:lnTo>
                      <a:pt x="10114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5757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34" name="Freeform: Shape 4733">
                <a:extLst>
                  <a:ext uri="{FF2B5EF4-FFF2-40B4-BE49-F238E27FC236}">
                    <a16:creationId xmlns:a16="http://schemas.microsoft.com/office/drawing/2014/main" id="{95389A42-062B-2297-3757-A6B0CF7B9D1A}"/>
                  </a:ext>
                </a:extLst>
              </p:cNvPr>
              <p:cNvSpPr/>
              <p:nvPr/>
            </p:nvSpPr>
            <p:spPr>
              <a:xfrm>
                <a:off x="4022423" y="5658235"/>
                <a:ext cx="91799" cy="61598"/>
              </a:xfrm>
              <a:custGeom>
                <a:avLst/>
                <a:gdLst>
                  <a:gd name="connsiteX0" fmla="*/ 9108 w 91799"/>
                  <a:gd name="connsiteY0" fmla="*/ 61599 h 61598"/>
                  <a:gd name="connsiteX1" fmla="*/ 91799 w 91799"/>
                  <a:gd name="connsiteY1" fmla="*/ 0 h 61598"/>
                  <a:gd name="connsiteX2" fmla="*/ 0 w 91799"/>
                  <a:gd name="connsiteY2" fmla="*/ 0 h 61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1799" h="61598">
                    <a:moveTo>
                      <a:pt x="9108" y="61599"/>
                    </a:moveTo>
                    <a:lnTo>
                      <a:pt x="9179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5757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35" name="Freeform: Shape 4734">
                <a:extLst>
                  <a:ext uri="{FF2B5EF4-FFF2-40B4-BE49-F238E27FC236}">
                    <a16:creationId xmlns:a16="http://schemas.microsoft.com/office/drawing/2014/main" id="{46CA3FBF-FF1B-3D15-B3E8-EC8C0F0E2AB9}"/>
                  </a:ext>
                </a:extLst>
              </p:cNvPr>
              <p:cNvSpPr/>
              <p:nvPr/>
            </p:nvSpPr>
            <p:spPr>
              <a:xfrm>
                <a:off x="4012596" y="5591603"/>
                <a:ext cx="85088" cy="59921"/>
              </a:xfrm>
              <a:custGeom>
                <a:avLst/>
                <a:gdLst>
                  <a:gd name="connsiteX0" fmla="*/ 8868 w 85088"/>
                  <a:gd name="connsiteY0" fmla="*/ 59921 h 59921"/>
                  <a:gd name="connsiteX1" fmla="*/ 85088 w 85088"/>
                  <a:gd name="connsiteY1" fmla="*/ 0 h 59921"/>
                  <a:gd name="connsiteX2" fmla="*/ 0 w 85088"/>
                  <a:gd name="connsiteY2" fmla="*/ 0 h 59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088" h="59921">
                    <a:moveTo>
                      <a:pt x="8868" y="59921"/>
                    </a:moveTo>
                    <a:lnTo>
                      <a:pt x="8508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5757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36" name="Freeform: Shape 4735">
                <a:extLst>
                  <a:ext uri="{FF2B5EF4-FFF2-40B4-BE49-F238E27FC236}">
                    <a16:creationId xmlns:a16="http://schemas.microsoft.com/office/drawing/2014/main" id="{FC24E501-5149-DCD8-B079-C88265D14827}"/>
                  </a:ext>
                </a:extLst>
              </p:cNvPr>
              <p:cNvSpPr/>
              <p:nvPr/>
            </p:nvSpPr>
            <p:spPr>
              <a:xfrm>
                <a:off x="3907974" y="5591603"/>
                <a:ext cx="94555" cy="59561"/>
              </a:xfrm>
              <a:custGeom>
                <a:avLst/>
                <a:gdLst>
                  <a:gd name="connsiteX0" fmla="*/ 2996 w 94555"/>
                  <a:gd name="connsiteY0" fmla="*/ 59562 h 59561"/>
                  <a:gd name="connsiteX1" fmla="*/ 94556 w 94555"/>
                  <a:gd name="connsiteY1" fmla="*/ 0 h 59561"/>
                  <a:gd name="connsiteX2" fmla="*/ 0 w 94555"/>
                  <a:gd name="connsiteY2" fmla="*/ 0 h 59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4555" h="59561">
                    <a:moveTo>
                      <a:pt x="2996" y="59562"/>
                    </a:moveTo>
                    <a:lnTo>
                      <a:pt x="9455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5757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37" name="Freeform: Shape 4736">
                <a:extLst>
                  <a:ext uri="{FF2B5EF4-FFF2-40B4-BE49-F238E27FC236}">
                    <a16:creationId xmlns:a16="http://schemas.microsoft.com/office/drawing/2014/main" id="{6D9EDA2C-4226-69FD-9BBD-7E0B2E83BCF3}"/>
                  </a:ext>
                </a:extLst>
              </p:cNvPr>
              <p:cNvSpPr/>
              <p:nvPr/>
            </p:nvSpPr>
            <p:spPr>
              <a:xfrm>
                <a:off x="3800595" y="5591603"/>
                <a:ext cx="97432" cy="59561"/>
              </a:xfrm>
              <a:custGeom>
                <a:avLst/>
                <a:gdLst>
                  <a:gd name="connsiteX0" fmla="*/ 0 w 97432"/>
                  <a:gd name="connsiteY0" fmla="*/ 59562 h 59561"/>
                  <a:gd name="connsiteX1" fmla="*/ 97432 w 97432"/>
                  <a:gd name="connsiteY1" fmla="*/ 0 h 59561"/>
                  <a:gd name="connsiteX2" fmla="*/ 2876 w 97432"/>
                  <a:gd name="connsiteY2" fmla="*/ 0 h 59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7432" h="59561">
                    <a:moveTo>
                      <a:pt x="0" y="59562"/>
                    </a:moveTo>
                    <a:lnTo>
                      <a:pt x="97432" y="0"/>
                    </a:lnTo>
                    <a:lnTo>
                      <a:pt x="2876" y="0"/>
                    </a:lnTo>
                    <a:close/>
                  </a:path>
                </a:pathLst>
              </a:custGeom>
              <a:solidFill>
                <a:srgbClr val="575757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38" name="Freeform: Shape 4737">
                <a:extLst>
                  <a:ext uri="{FF2B5EF4-FFF2-40B4-BE49-F238E27FC236}">
                    <a16:creationId xmlns:a16="http://schemas.microsoft.com/office/drawing/2014/main" id="{31086A8D-4362-D7DA-2925-D6BB3CA8759B}"/>
                  </a:ext>
                </a:extLst>
              </p:cNvPr>
              <p:cNvSpPr/>
              <p:nvPr/>
            </p:nvSpPr>
            <p:spPr>
              <a:xfrm>
                <a:off x="3690220" y="5591603"/>
                <a:ext cx="103304" cy="59561"/>
              </a:xfrm>
              <a:custGeom>
                <a:avLst/>
                <a:gdLst>
                  <a:gd name="connsiteX0" fmla="*/ 0 w 103304"/>
                  <a:gd name="connsiteY0" fmla="*/ 59562 h 59561"/>
                  <a:gd name="connsiteX1" fmla="*/ 103304 w 103304"/>
                  <a:gd name="connsiteY1" fmla="*/ 0 h 59561"/>
                  <a:gd name="connsiteX2" fmla="*/ 8868 w 103304"/>
                  <a:gd name="connsiteY2" fmla="*/ 0 h 59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3304" h="59561">
                    <a:moveTo>
                      <a:pt x="0" y="59562"/>
                    </a:moveTo>
                    <a:lnTo>
                      <a:pt x="103304" y="0"/>
                    </a:lnTo>
                    <a:lnTo>
                      <a:pt x="8868" y="0"/>
                    </a:lnTo>
                    <a:close/>
                  </a:path>
                </a:pathLst>
              </a:custGeom>
              <a:solidFill>
                <a:srgbClr val="575757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39" name="Freeform: Shape 4738">
                <a:extLst>
                  <a:ext uri="{FF2B5EF4-FFF2-40B4-BE49-F238E27FC236}">
                    <a16:creationId xmlns:a16="http://schemas.microsoft.com/office/drawing/2014/main" id="{8CD92171-FE2E-A79D-D596-09DF2603FFD5}"/>
                  </a:ext>
                </a:extLst>
              </p:cNvPr>
              <p:cNvSpPr/>
              <p:nvPr/>
            </p:nvSpPr>
            <p:spPr>
              <a:xfrm>
                <a:off x="3589073" y="5591603"/>
                <a:ext cx="99948" cy="59561"/>
              </a:xfrm>
              <a:custGeom>
                <a:avLst/>
                <a:gdLst>
                  <a:gd name="connsiteX0" fmla="*/ 0 w 99948"/>
                  <a:gd name="connsiteY0" fmla="*/ 59562 h 59561"/>
                  <a:gd name="connsiteX1" fmla="*/ 99949 w 99948"/>
                  <a:gd name="connsiteY1" fmla="*/ 0 h 59561"/>
                  <a:gd name="connsiteX2" fmla="*/ 14741 w 99948"/>
                  <a:gd name="connsiteY2" fmla="*/ 0 h 59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9948" h="59561">
                    <a:moveTo>
                      <a:pt x="0" y="59562"/>
                    </a:moveTo>
                    <a:lnTo>
                      <a:pt x="99949" y="0"/>
                    </a:lnTo>
                    <a:lnTo>
                      <a:pt x="14741" y="0"/>
                    </a:lnTo>
                    <a:close/>
                  </a:path>
                </a:pathLst>
              </a:custGeom>
              <a:solidFill>
                <a:srgbClr val="575757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40" name="Freeform: Shape 4739">
                <a:extLst>
                  <a:ext uri="{FF2B5EF4-FFF2-40B4-BE49-F238E27FC236}">
                    <a16:creationId xmlns:a16="http://schemas.microsoft.com/office/drawing/2014/main" id="{80142F93-B2DD-6E0F-13C7-C4D2DBAF39B1}"/>
                  </a:ext>
                </a:extLst>
              </p:cNvPr>
              <p:cNvSpPr/>
              <p:nvPr/>
            </p:nvSpPr>
            <p:spPr>
              <a:xfrm>
                <a:off x="3605491" y="5532400"/>
                <a:ext cx="92278" cy="52251"/>
              </a:xfrm>
              <a:custGeom>
                <a:avLst/>
                <a:gdLst>
                  <a:gd name="connsiteX0" fmla="*/ 0 w 92278"/>
                  <a:gd name="connsiteY0" fmla="*/ 52251 h 52251"/>
                  <a:gd name="connsiteX1" fmla="*/ 92279 w 92278"/>
                  <a:gd name="connsiteY1" fmla="*/ 0 h 52251"/>
                  <a:gd name="connsiteX2" fmla="*/ 12943 w 92278"/>
                  <a:gd name="connsiteY2" fmla="*/ 0 h 52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278" h="52251">
                    <a:moveTo>
                      <a:pt x="0" y="52251"/>
                    </a:moveTo>
                    <a:lnTo>
                      <a:pt x="92279" y="0"/>
                    </a:lnTo>
                    <a:lnTo>
                      <a:pt x="12943" y="0"/>
                    </a:lnTo>
                    <a:close/>
                  </a:path>
                </a:pathLst>
              </a:custGeom>
              <a:solidFill>
                <a:srgbClr val="575757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41" name="Freeform: Shape 4740">
                <a:extLst>
                  <a:ext uri="{FF2B5EF4-FFF2-40B4-BE49-F238E27FC236}">
                    <a16:creationId xmlns:a16="http://schemas.microsoft.com/office/drawing/2014/main" id="{DBA13B6F-6739-7276-33D0-665669CDB542}"/>
                  </a:ext>
                </a:extLst>
              </p:cNvPr>
              <p:cNvSpPr/>
              <p:nvPr/>
            </p:nvSpPr>
            <p:spPr>
              <a:xfrm>
                <a:off x="3700047" y="5532400"/>
                <a:ext cx="96353" cy="52251"/>
              </a:xfrm>
              <a:custGeom>
                <a:avLst/>
                <a:gdLst>
                  <a:gd name="connsiteX0" fmla="*/ 0 w 96353"/>
                  <a:gd name="connsiteY0" fmla="*/ 52251 h 52251"/>
                  <a:gd name="connsiteX1" fmla="*/ 96353 w 96353"/>
                  <a:gd name="connsiteY1" fmla="*/ 0 h 52251"/>
                  <a:gd name="connsiteX2" fmla="*/ 7790 w 96353"/>
                  <a:gd name="connsiteY2" fmla="*/ 0 h 52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6353" h="52251">
                    <a:moveTo>
                      <a:pt x="0" y="52251"/>
                    </a:moveTo>
                    <a:lnTo>
                      <a:pt x="96353" y="0"/>
                    </a:lnTo>
                    <a:lnTo>
                      <a:pt x="7790" y="0"/>
                    </a:lnTo>
                    <a:close/>
                  </a:path>
                </a:pathLst>
              </a:custGeom>
              <a:solidFill>
                <a:srgbClr val="575757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42" name="Freeform: Shape 4741">
                <a:extLst>
                  <a:ext uri="{FF2B5EF4-FFF2-40B4-BE49-F238E27FC236}">
                    <a16:creationId xmlns:a16="http://schemas.microsoft.com/office/drawing/2014/main" id="{315F8719-877A-0576-9570-D98DB9F8F741}"/>
                  </a:ext>
                </a:extLst>
              </p:cNvPr>
              <p:cNvSpPr/>
              <p:nvPr/>
            </p:nvSpPr>
            <p:spPr>
              <a:xfrm>
                <a:off x="3803831" y="5532400"/>
                <a:ext cx="91200" cy="52251"/>
              </a:xfrm>
              <a:custGeom>
                <a:avLst/>
                <a:gdLst>
                  <a:gd name="connsiteX0" fmla="*/ 0 w 91200"/>
                  <a:gd name="connsiteY0" fmla="*/ 52251 h 52251"/>
                  <a:gd name="connsiteX1" fmla="*/ 91200 w 91200"/>
                  <a:gd name="connsiteY1" fmla="*/ 0 h 52251"/>
                  <a:gd name="connsiteX2" fmla="*/ 2636 w 91200"/>
                  <a:gd name="connsiteY2" fmla="*/ 0 h 52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1200" h="52251">
                    <a:moveTo>
                      <a:pt x="0" y="52251"/>
                    </a:moveTo>
                    <a:lnTo>
                      <a:pt x="91200" y="0"/>
                    </a:lnTo>
                    <a:lnTo>
                      <a:pt x="2636" y="0"/>
                    </a:lnTo>
                    <a:close/>
                  </a:path>
                </a:pathLst>
              </a:custGeom>
              <a:solidFill>
                <a:srgbClr val="575757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43" name="Freeform: Shape 4742">
                <a:extLst>
                  <a:ext uri="{FF2B5EF4-FFF2-40B4-BE49-F238E27FC236}">
                    <a16:creationId xmlns:a16="http://schemas.microsoft.com/office/drawing/2014/main" id="{30A079AB-989E-A85B-4CD3-018B2A682CD7}"/>
                  </a:ext>
                </a:extLst>
              </p:cNvPr>
              <p:cNvSpPr/>
              <p:nvPr/>
            </p:nvSpPr>
            <p:spPr>
              <a:xfrm>
                <a:off x="3905098" y="5532400"/>
                <a:ext cx="88563" cy="52251"/>
              </a:xfrm>
              <a:custGeom>
                <a:avLst/>
                <a:gdLst>
                  <a:gd name="connsiteX0" fmla="*/ 2876 w 88563"/>
                  <a:gd name="connsiteY0" fmla="*/ 52251 h 52251"/>
                  <a:gd name="connsiteX1" fmla="*/ 88563 w 88563"/>
                  <a:gd name="connsiteY1" fmla="*/ 0 h 52251"/>
                  <a:gd name="connsiteX2" fmla="*/ 0 w 88563"/>
                  <a:gd name="connsiteY2" fmla="*/ 0 h 52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8563" h="52251">
                    <a:moveTo>
                      <a:pt x="2876" y="52251"/>
                    </a:moveTo>
                    <a:lnTo>
                      <a:pt x="885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5757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44" name="Freeform: Shape 4743">
                <a:extLst>
                  <a:ext uri="{FF2B5EF4-FFF2-40B4-BE49-F238E27FC236}">
                    <a16:creationId xmlns:a16="http://schemas.microsoft.com/office/drawing/2014/main" id="{91A814FF-01AF-B3B9-4582-7B4931DF3391}"/>
                  </a:ext>
                </a:extLst>
              </p:cNvPr>
              <p:cNvSpPr/>
              <p:nvPr/>
            </p:nvSpPr>
            <p:spPr>
              <a:xfrm>
                <a:off x="4003728" y="5532400"/>
                <a:ext cx="79335" cy="52251"/>
              </a:xfrm>
              <a:custGeom>
                <a:avLst/>
                <a:gdLst>
                  <a:gd name="connsiteX0" fmla="*/ 7790 w 79335"/>
                  <a:gd name="connsiteY0" fmla="*/ 52251 h 52251"/>
                  <a:gd name="connsiteX1" fmla="*/ 79336 w 79335"/>
                  <a:gd name="connsiteY1" fmla="*/ 0 h 52251"/>
                  <a:gd name="connsiteX2" fmla="*/ 0 w 79335"/>
                  <a:gd name="connsiteY2" fmla="*/ 0 h 52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335" h="52251">
                    <a:moveTo>
                      <a:pt x="7790" y="52251"/>
                    </a:moveTo>
                    <a:lnTo>
                      <a:pt x="7933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5757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45" name="Freeform: Shape 4744">
                <a:extLst>
                  <a:ext uri="{FF2B5EF4-FFF2-40B4-BE49-F238E27FC236}">
                    <a16:creationId xmlns:a16="http://schemas.microsoft.com/office/drawing/2014/main" id="{ABAFF9C6-C829-9C31-3D9D-4A437B2DA190}"/>
                  </a:ext>
                </a:extLst>
              </p:cNvPr>
              <p:cNvSpPr/>
              <p:nvPr/>
            </p:nvSpPr>
            <p:spPr>
              <a:xfrm>
                <a:off x="3997017" y="5483025"/>
                <a:ext cx="74662" cy="42423"/>
              </a:xfrm>
              <a:custGeom>
                <a:avLst/>
                <a:gdLst>
                  <a:gd name="connsiteX0" fmla="*/ 6712 w 74662"/>
                  <a:gd name="connsiteY0" fmla="*/ 42424 h 42423"/>
                  <a:gd name="connsiteX1" fmla="*/ 74662 w 74662"/>
                  <a:gd name="connsiteY1" fmla="*/ 0 h 42423"/>
                  <a:gd name="connsiteX2" fmla="*/ 0 w 74662"/>
                  <a:gd name="connsiteY2" fmla="*/ 0 h 42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4662" h="42423">
                    <a:moveTo>
                      <a:pt x="6712" y="42424"/>
                    </a:moveTo>
                    <a:lnTo>
                      <a:pt x="7466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5757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46" name="Freeform: Shape 4745">
                <a:extLst>
                  <a:ext uri="{FF2B5EF4-FFF2-40B4-BE49-F238E27FC236}">
                    <a16:creationId xmlns:a16="http://schemas.microsoft.com/office/drawing/2014/main" id="{B3D601D1-0D10-DF1D-EF96-2D1F8086782E}"/>
                  </a:ext>
                </a:extLst>
              </p:cNvPr>
              <p:cNvSpPr/>
              <p:nvPr/>
            </p:nvSpPr>
            <p:spPr>
              <a:xfrm>
                <a:off x="3903540" y="5483025"/>
                <a:ext cx="82331" cy="42423"/>
              </a:xfrm>
              <a:custGeom>
                <a:avLst/>
                <a:gdLst>
                  <a:gd name="connsiteX0" fmla="*/ 1558 w 82331"/>
                  <a:gd name="connsiteY0" fmla="*/ 42424 h 42423"/>
                  <a:gd name="connsiteX1" fmla="*/ 82332 w 82331"/>
                  <a:gd name="connsiteY1" fmla="*/ 0 h 42423"/>
                  <a:gd name="connsiteX2" fmla="*/ 0 w 82331"/>
                  <a:gd name="connsiteY2" fmla="*/ 0 h 42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2331" h="42423">
                    <a:moveTo>
                      <a:pt x="1558" y="42424"/>
                    </a:moveTo>
                    <a:lnTo>
                      <a:pt x="8233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5757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47" name="Freeform: Shape 4746">
                <a:extLst>
                  <a:ext uri="{FF2B5EF4-FFF2-40B4-BE49-F238E27FC236}">
                    <a16:creationId xmlns:a16="http://schemas.microsoft.com/office/drawing/2014/main" id="{05752438-4DDD-DAE9-2F34-58FC5A47DDB5}"/>
                  </a:ext>
                </a:extLst>
              </p:cNvPr>
              <p:cNvSpPr/>
              <p:nvPr/>
            </p:nvSpPr>
            <p:spPr>
              <a:xfrm>
                <a:off x="3806827" y="5483025"/>
                <a:ext cx="85927" cy="42423"/>
              </a:xfrm>
              <a:custGeom>
                <a:avLst/>
                <a:gdLst>
                  <a:gd name="connsiteX0" fmla="*/ 0 w 85927"/>
                  <a:gd name="connsiteY0" fmla="*/ 42424 h 42423"/>
                  <a:gd name="connsiteX1" fmla="*/ 85927 w 85927"/>
                  <a:gd name="connsiteY1" fmla="*/ 0 h 42423"/>
                  <a:gd name="connsiteX2" fmla="*/ 2277 w 85927"/>
                  <a:gd name="connsiteY2" fmla="*/ 0 h 42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927" h="42423">
                    <a:moveTo>
                      <a:pt x="0" y="42424"/>
                    </a:moveTo>
                    <a:lnTo>
                      <a:pt x="85927" y="0"/>
                    </a:lnTo>
                    <a:lnTo>
                      <a:pt x="2277" y="0"/>
                    </a:lnTo>
                    <a:close/>
                  </a:path>
                </a:pathLst>
              </a:custGeom>
              <a:solidFill>
                <a:srgbClr val="575757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48" name="Freeform: Shape 4747">
                <a:extLst>
                  <a:ext uri="{FF2B5EF4-FFF2-40B4-BE49-F238E27FC236}">
                    <a16:creationId xmlns:a16="http://schemas.microsoft.com/office/drawing/2014/main" id="{8C8A6EFE-CB44-F506-DA3A-12FAA50FBC78}"/>
                  </a:ext>
                </a:extLst>
              </p:cNvPr>
              <p:cNvSpPr/>
              <p:nvPr/>
            </p:nvSpPr>
            <p:spPr>
              <a:xfrm>
                <a:off x="3708795" y="5483025"/>
                <a:ext cx="89881" cy="42423"/>
              </a:xfrm>
              <a:custGeom>
                <a:avLst/>
                <a:gdLst>
                  <a:gd name="connsiteX0" fmla="*/ 0 w 89881"/>
                  <a:gd name="connsiteY0" fmla="*/ 42424 h 42423"/>
                  <a:gd name="connsiteX1" fmla="*/ 89882 w 89881"/>
                  <a:gd name="connsiteY1" fmla="*/ 0 h 42423"/>
                  <a:gd name="connsiteX2" fmla="*/ 5752 w 89881"/>
                  <a:gd name="connsiteY2" fmla="*/ 0 h 42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9881" h="42423">
                    <a:moveTo>
                      <a:pt x="0" y="42424"/>
                    </a:moveTo>
                    <a:lnTo>
                      <a:pt x="89882" y="0"/>
                    </a:lnTo>
                    <a:lnTo>
                      <a:pt x="5752" y="0"/>
                    </a:lnTo>
                    <a:close/>
                  </a:path>
                </a:pathLst>
              </a:custGeom>
              <a:solidFill>
                <a:srgbClr val="575757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49" name="Freeform: Shape 4748">
                <a:extLst>
                  <a:ext uri="{FF2B5EF4-FFF2-40B4-BE49-F238E27FC236}">
                    <a16:creationId xmlns:a16="http://schemas.microsoft.com/office/drawing/2014/main" id="{49B9213C-BBE0-51C6-5FF9-1E17008482F1}"/>
                  </a:ext>
                </a:extLst>
              </p:cNvPr>
              <p:cNvSpPr/>
              <p:nvPr/>
            </p:nvSpPr>
            <p:spPr>
              <a:xfrm>
                <a:off x="3620232" y="5483025"/>
                <a:ext cx="84249" cy="42423"/>
              </a:xfrm>
              <a:custGeom>
                <a:avLst/>
                <a:gdLst>
                  <a:gd name="connsiteX0" fmla="*/ 0 w 84249"/>
                  <a:gd name="connsiteY0" fmla="*/ 42424 h 42423"/>
                  <a:gd name="connsiteX1" fmla="*/ 84249 w 84249"/>
                  <a:gd name="connsiteY1" fmla="*/ 0 h 42423"/>
                  <a:gd name="connsiteX2" fmla="*/ 9587 w 84249"/>
                  <a:gd name="connsiteY2" fmla="*/ 0 h 42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4249" h="42423">
                    <a:moveTo>
                      <a:pt x="0" y="42424"/>
                    </a:moveTo>
                    <a:lnTo>
                      <a:pt x="84249" y="0"/>
                    </a:lnTo>
                    <a:lnTo>
                      <a:pt x="9587" y="0"/>
                    </a:lnTo>
                    <a:close/>
                  </a:path>
                </a:pathLst>
              </a:custGeom>
              <a:solidFill>
                <a:srgbClr val="575757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750" name="Graphic 2">
            <a:extLst>
              <a:ext uri="{FF2B5EF4-FFF2-40B4-BE49-F238E27FC236}">
                <a16:creationId xmlns:a16="http://schemas.microsoft.com/office/drawing/2014/main" id="{80DCF89C-AA17-A58D-0029-B61175CBC941}"/>
              </a:ext>
            </a:extLst>
          </p:cNvPr>
          <p:cNvGrpSpPr/>
          <p:nvPr/>
        </p:nvGrpSpPr>
        <p:grpSpPr>
          <a:xfrm>
            <a:off x="2207049" y="5491654"/>
            <a:ext cx="837699" cy="728642"/>
            <a:chOff x="2207049" y="5491654"/>
            <a:chExt cx="837699" cy="728642"/>
          </a:xfrm>
        </p:grpSpPr>
        <p:grpSp>
          <p:nvGrpSpPr>
            <p:cNvPr id="4751" name="Graphic 2">
              <a:extLst>
                <a:ext uri="{FF2B5EF4-FFF2-40B4-BE49-F238E27FC236}">
                  <a16:creationId xmlns:a16="http://schemas.microsoft.com/office/drawing/2014/main" id="{EFB8D8DF-FEB8-78BA-C0FC-9943FFE4359F}"/>
                </a:ext>
              </a:extLst>
            </p:cNvPr>
            <p:cNvGrpSpPr/>
            <p:nvPr/>
          </p:nvGrpSpPr>
          <p:grpSpPr>
            <a:xfrm>
              <a:off x="2207049" y="5491654"/>
              <a:ext cx="641157" cy="642955"/>
              <a:chOff x="2207049" y="5491654"/>
              <a:chExt cx="641157" cy="642955"/>
            </a:xfrm>
          </p:grpSpPr>
          <p:sp>
            <p:nvSpPr>
              <p:cNvPr id="4752" name="Freeform: Shape 4751">
                <a:extLst>
                  <a:ext uri="{FF2B5EF4-FFF2-40B4-BE49-F238E27FC236}">
                    <a16:creationId xmlns:a16="http://schemas.microsoft.com/office/drawing/2014/main" id="{1FCA6875-376D-6C9F-E26F-0571935C2B56}"/>
                  </a:ext>
                </a:extLst>
              </p:cNvPr>
              <p:cNvSpPr/>
              <p:nvPr/>
            </p:nvSpPr>
            <p:spPr>
              <a:xfrm>
                <a:off x="2207049" y="5969826"/>
                <a:ext cx="641157" cy="84009"/>
              </a:xfrm>
              <a:custGeom>
                <a:avLst/>
                <a:gdLst>
                  <a:gd name="connsiteX0" fmla="*/ 0 w 641157"/>
                  <a:gd name="connsiteY0" fmla="*/ 0 h 84009"/>
                  <a:gd name="connsiteX1" fmla="*/ 641158 w 641157"/>
                  <a:gd name="connsiteY1" fmla="*/ 0 h 84009"/>
                  <a:gd name="connsiteX2" fmla="*/ 641158 w 641157"/>
                  <a:gd name="connsiteY2" fmla="*/ 84010 h 84009"/>
                  <a:gd name="connsiteX3" fmla="*/ 0 w 641157"/>
                  <a:gd name="connsiteY3" fmla="*/ 84010 h 84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57" h="84009">
                    <a:moveTo>
                      <a:pt x="0" y="0"/>
                    </a:moveTo>
                    <a:lnTo>
                      <a:pt x="641158" y="0"/>
                    </a:lnTo>
                    <a:lnTo>
                      <a:pt x="641158" y="84010"/>
                    </a:lnTo>
                    <a:lnTo>
                      <a:pt x="0" y="84010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53" name="Freeform: Shape 4752">
                <a:extLst>
                  <a:ext uri="{FF2B5EF4-FFF2-40B4-BE49-F238E27FC236}">
                    <a16:creationId xmlns:a16="http://schemas.microsoft.com/office/drawing/2014/main" id="{E7A21B96-BCD0-DE5E-1510-51DC4FAECBCC}"/>
                  </a:ext>
                </a:extLst>
              </p:cNvPr>
              <p:cNvSpPr/>
              <p:nvPr/>
            </p:nvSpPr>
            <p:spPr>
              <a:xfrm>
                <a:off x="2207049" y="5570630"/>
                <a:ext cx="641157" cy="84009"/>
              </a:xfrm>
              <a:custGeom>
                <a:avLst/>
                <a:gdLst>
                  <a:gd name="connsiteX0" fmla="*/ 0 w 641157"/>
                  <a:gd name="connsiteY0" fmla="*/ 0 h 84009"/>
                  <a:gd name="connsiteX1" fmla="*/ 641158 w 641157"/>
                  <a:gd name="connsiteY1" fmla="*/ 0 h 84009"/>
                  <a:gd name="connsiteX2" fmla="*/ 641158 w 641157"/>
                  <a:gd name="connsiteY2" fmla="*/ 84010 h 84009"/>
                  <a:gd name="connsiteX3" fmla="*/ 0 w 641157"/>
                  <a:gd name="connsiteY3" fmla="*/ 84010 h 84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57" h="84009">
                    <a:moveTo>
                      <a:pt x="0" y="0"/>
                    </a:moveTo>
                    <a:lnTo>
                      <a:pt x="641158" y="0"/>
                    </a:lnTo>
                    <a:lnTo>
                      <a:pt x="641158" y="84010"/>
                    </a:lnTo>
                    <a:lnTo>
                      <a:pt x="0" y="84010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54" name="Freeform: Shape 4753">
                <a:extLst>
                  <a:ext uri="{FF2B5EF4-FFF2-40B4-BE49-F238E27FC236}">
                    <a16:creationId xmlns:a16="http://schemas.microsoft.com/office/drawing/2014/main" id="{2A1371EE-6B4E-6693-E6E0-96D3DB19DB15}"/>
                  </a:ext>
                </a:extLst>
              </p:cNvPr>
              <p:cNvSpPr/>
              <p:nvPr/>
            </p:nvSpPr>
            <p:spPr>
              <a:xfrm>
                <a:off x="2234013" y="5498485"/>
                <a:ext cx="119842" cy="627495"/>
              </a:xfrm>
              <a:custGeom>
                <a:avLst/>
                <a:gdLst>
                  <a:gd name="connsiteX0" fmla="*/ 119843 w 119842"/>
                  <a:gd name="connsiteY0" fmla="*/ 569612 h 627495"/>
                  <a:gd name="connsiteX1" fmla="*/ 59921 w 119842"/>
                  <a:gd name="connsiteY1" fmla="*/ 627496 h 627495"/>
                  <a:gd name="connsiteX2" fmla="*/ 59921 w 119842"/>
                  <a:gd name="connsiteY2" fmla="*/ 627496 h 627495"/>
                  <a:gd name="connsiteX3" fmla="*/ 0 w 119842"/>
                  <a:gd name="connsiteY3" fmla="*/ 569612 h 627495"/>
                  <a:gd name="connsiteX4" fmla="*/ 0 w 119842"/>
                  <a:gd name="connsiteY4" fmla="*/ 57884 h 627495"/>
                  <a:gd name="connsiteX5" fmla="*/ 59921 w 119842"/>
                  <a:gd name="connsiteY5" fmla="*/ 0 h 627495"/>
                  <a:gd name="connsiteX6" fmla="*/ 59921 w 119842"/>
                  <a:gd name="connsiteY6" fmla="*/ 0 h 627495"/>
                  <a:gd name="connsiteX7" fmla="*/ 119843 w 119842"/>
                  <a:gd name="connsiteY7" fmla="*/ 57884 h 627495"/>
                  <a:gd name="connsiteX8" fmla="*/ 119843 w 119842"/>
                  <a:gd name="connsiteY8" fmla="*/ 569612 h 6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9842" h="627495">
                    <a:moveTo>
                      <a:pt x="119843" y="569612"/>
                    </a:moveTo>
                    <a:cubicBezTo>
                      <a:pt x="119843" y="601610"/>
                      <a:pt x="92998" y="627496"/>
                      <a:pt x="59921" y="627496"/>
                    </a:cubicBezTo>
                    <a:lnTo>
                      <a:pt x="59921" y="627496"/>
                    </a:lnTo>
                    <a:cubicBezTo>
                      <a:pt x="26845" y="627496"/>
                      <a:pt x="0" y="601610"/>
                      <a:pt x="0" y="569612"/>
                    </a:cubicBezTo>
                    <a:lnTo>
                      <a:pt x="0" y="57884"/>
                    </a:lnTo>
                    <a:cubicBezTo>
                      <a:pt x="0" y="25886"/>
                      <a:pt x="26845" y="0"/>
                      <a:pt x="59921" y="0"/>
                    </a:cubicBezTo>
                    <a:lnTo>
                      <a:pt x="59921" y="0"/>
                    </a:lnTo>
                    <a:cubicBezTo>
                      <a:pt x="92998" y="0"/>
                      <a:pt x="119843" y="25886"/>
                      <a:pt x="119843" y="57884"/>
                    </a:cubicBezTo>
                    <a:lnTo>
                      <a:pt x="119843" y="569612"/>
                    </a:lnTo>
                    <a:close/>
                  </a:path>
                </a:pathLst>
              </a:custGeom>
              <a:solidFill>
                <a:srgbClr val="C1D4E0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55" name="Freeform: Shape 4754">
                <a:extLst>
                  <a:ext uri="{FF2B5EF4-FFF2-40B4-BE49-F238E27FC236}">
                    <a16:creationId xmlns:a16="http://schemas.microsoft.com/office/drawing/2014/main" id="{1700589F-61F8-D8F2-D748-AB586F0C1BA7}"/>
                  </a:ext>
                </a:extLst>
              </p:cNvPr>
              <p:cNvSpPr/>
              <p:nvPr/>
            </p:nvSpPr>
            <p:spPr>
              <a:xfrm>
                <a:off x="2389808" y="5498485"/>
                <a:ext cx="119842" cy="627495"/>
              </a:xfrm>
              <a:custGeom>
                <a:avLst/>
                <a:gdLst>
                  <a:gd name="connsiteX0" fmla="*/ 119843 w 119842"/>
                  <a:gd name="connsiteY0" fmla="*/ 569612 h 627495"/>
                  <a:gd name="connsiteX1" fmla="*/ 59921 w 119842"/>
                  <a:gd name="connsiteY1" fmla="*/ 627496 h 627495"/>
                  <a:gd name="connsiteX2" fmla="*/ 59921 w 119842"/>
                  <a:gd name="connsiteY2" fmla="*/ 627496 h 627495"/>
                  <a:gd name="connsiteX3" fmla="*/ 0 w 119842"/>
                  <a:gd name="connsiteY3" fmla="*/ 569612 h 627495"/>
                  <a:gd name="connsiteX4" fmla="*/ 0 w 119842"/>
                  <a:gd name="connsiteY4" fmla="*/ 57884 h 627495"/>
                  <a:gd name="connsiteX5" fmla="*/ 59921 w 119842"/>
                  <a:gd name="connsiteY5" fmla="*/ 0 h 627495"/>
                  <a:gd name="connsiteX6" fmla="*/ 59921 w 119842"/>
                  <a:gd name="connsiteY6" fmla="*/ 0 h 627495"/>
                  <a:gd name="connsiteX7" fmla="*/ 119843 w 119842"/>
                  <a:gd name="connsiteY7" fmla="*/ 57884 h 627495"/>
                  <a:gd name="connsiteX8" fmla="*/ 119843 w 119842"/>
                  <a:gd name="connsiteY8" fmla="*/ 569612 h 6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9842" h="627495">
                    <a:moveTo>
                      <a:pt x="119843" y="569612"/>
                    </a:moveTo>
                    <a:cubicBezTo>
                      <a:pt x="119843" y="601610"/>
                      <a:pt x="92998" y="627496"/>
                      <a:pt x="59921" y="627496"/>
                    </a:cubicBezTo>
                    <a:lnTo>
                      <a:pt x="59921" y="627496"/>
                    </a:lnTo>
                    <a:cubicBezTo>
                      <a:pt x="26845" y="627496"/>
                      <a:pt x="0" y="601610"/>
                      <a:pt x="0" y="569612"/>
                    </a:cubicBezTo>
                    <a:lnTo>
                      <a:pt x="0" y="57884"/>
                    </a:lnTo>
                    <a:cubicBezTo>
                      <a:pt x="0" y="25886"/>
                      <a:pt x="26845" y="0"/>
                      <a:pt x="59921" y="0"/>
                    </a:cubicBezTo>
                    <a:lnTo>
                      <a:pt x="59921" y="0"/>
                    </a:lnTo>
                    <a:cubicBezTo>
                      <a:pt x="92998" y="0"/>
                      <a:pt x="119843" y="25886"/>
                      <a:pt x="119843" y="57884"/>
                    </a:cubicBezTo>
                    <a:lnTo>
                      <a:pt x="119843" y="569612"/>
                    </a:lnTo>
                    <a:close/>
                  </a:path>
                </a:pathLst>
              </a:custGeom>
              <a:solidFill>
                <a:srgbClr val="C1D4E0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56" name="Freeform: Shape 4755">
                <a:extLst>
                  <a:ext uri="{FF2B5EF4-FFF2-40B4-BE49-F238E27FC236}">
                    <a16:creationId xmlns:a16="http://schemas.microsoft.com/office/drawing/2014/main" id="{070EA6F8-A69C-0809-2716-58EBAF03D237}"/>
                  </a:ext>
                </a:extLst>
              </p:cNvPr>
              <p:cNvSpPr/>
              <p:nvPr/>
            </p:nvSpPr>
            <p:spPr>
              <a:xfrm>
                <a:off x="2545604" y="5498485"/>
                <a:ext cx="119842" cy="627495"/>
              </a:xfrm>
              <a:custGeom>
                <a:avLst/>
                <a:gdLst>
                  <a:gd name="connsiteX0" fmla="*/ 119843 w 119842"/>
                  <a:gd name="connsiteY0" fmla="*/ 569612 h 627495"/>
                  <a:gd name="connsiteX1" fmla="*/ 59921 w 119842"/>
                  <a:gd name="connsiteY1" fmla="*/ 627496 h 627495"/>
                  <a:gd name="connsiteX2" fmla="*/ 59921 w 119842"/>
                  <a:gd name="connsiteY2" fmla="*/ 627496 h 627495"/>
                  <a:gd name="connsiteX3" fmla="*/ 0 w 119842"/>
                  <a:gd name="connsiteY3" fmla="*/ 569612 h 627495"/>
                  <a:gd name="connsiteX4" fmla="*/ 0 w 119842"/>
                  <a:gd name="connsiteY4" fmla="*/ 57884 h 627495"/>
                  <a:gd name="connsiteX5" fmla="*/ 59921 w 119842"/>
                  <a:gd name="connsiteY5" fmla="*/ 0 h 627495"/>
                  <a:gd name="connsiteX6" fmla="*/ 59921 w 119842"/>
                  <a:gd name="connsiteY6" fmla="*/ 0 h 627495"/>
                  <a:gd name="connsiteX7" fmla="*/ 119843 w 119842"/>
                  <a:gd name="connsiteY7" fmla="*/ 57884 h 627495"/>
                  <a:gd name="connsiteX8" fmla="*/ 119843 w 119842"/>
                  <a:gd name="connsiteY8" fmla="*/ 569612 h 6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9842" h="627495">
                    <a:moveTo>
                      <a:pt x="119843" y="569612"/>
                    </a:moveTo>
                    <a:cubicBezTo>
                      <a:pt x="119843" y="601610"/>
                      <a:pt x="92998" y="627496"/>
                      <a:pt x="59921" y="627496"/>
                    </a:cubicBezTo>
                    <a:lnTo>
                      <a:pt x="59921" y="627496"/>
                    </a:lnTo>
                    <a:cubicBezTo>
                      <a:pt x="26845" y="627496"/>
                      <a:pt x="0" y="601610"/>
                      <a:pt x="0" y="569612"/>
                    </a:cubicBezTo>
                    <a:lnTo>
                      <a:pt x="0" y="57884"/>
                    </a:lnTo>
                    <a:cubicBezTo>
                      <a:pt x="0" y="25886"/>
                      <a:pt x="26845" y="0"/>
                      <a:pt x="59921" y="0"/>
                    </a:cubicBezTo>
                    <a:lnTo>
                      <a:pt x="59921" y="0"/>
                    </a:lnTo>
                    <a:cubicBezTo>
                      <a:pt x="92998" y="0"/>
                      <a:pt x="119843" y="25886"/>
                      <a:pt x="119843" y="57884"/>
                    </a:cubicBezTo>
                    <a:lnTo>
                      <a:pt x="119843" y="569612"/>
                    </a:lnTo>
                    <a:close/>
                  </a:path>
                </a:pathLst>
              </a:custGeom>
              <a:solidFill>
                <a:srgbClr val="C1D4E0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57" name="Freeform: Shape 4756">
                <a:extLst>
                  <a:ext uri="{FF2B5EF4-FFF2-40B4-BE49-F238E27FC236}">
                    <a16:creationId xmlns:a16="http://schemas.microsoft.com/office/drawing/2014/main" id="{35B54CA6-A4DC-7881-9E73-A29AE53C372E}"/>
                  </a:ext>
                </a:extLst>
              </p:cNvPr>
              <p:cNvSpPr/>
              <p:nvPr/>
            </p:nvSpPr>
            <p:spPr>
              <a:xfrm>
                <a:off x="2701399" y="5498485"/>
                <a:ext cx="119842" cy="627495"/>
              </a:xfrm>
              <a:custGeom>
                <a:avLst/>
                <a:gdLst>
                  <a:gd name="connsiteX0" fmla="*/ 119843 w 119842"/>
                  <a:gd name="connsiteY0" fmla="*/ 569612 h 627495"/>
                  <a:gd name="connsiteX1" fmla="*/ 59921 w 119842"/>
                  <a:gd name="connsiteY1" fmla="*/ 627496 h 627495"/>
                  <a:gd name="connsiteX2" fmla="*/ 59921 w 119842"/>
                  <a:gd name="connsiteY2" fmla="*/ 627496 h 627495"/>
                  <a:gd name="connsiteX3" fmla="*/ 0 w 119842"/>
                  <a:gd name="connsiteY3" fmla="*/ 569612 h 627495"/>
                  <a:gd name="connsiteX4" fmla="*/ 0 w 119842"/>
                  <a:gd name="connsiteY4" fmla="*/ 57884 h 627495"/>
                  <a:gd name="connsiteX5" fmla="*/ 59921 w 119842"/>
                  <a:gd name="connsiteY5" fmla="*/ 0 h 627495"/>
                  <a:gd name="connsiteX6" fmla="*/ 59921 w 119842"/>
                  <a:gd name="connsiteY6" fmla="*/ 0 h 627495"/>
                  <a:gd name="connsiteX7" fmla="*/ 119843 w 119842"/>
                  <a:gd name="connsiteY7" fmla="*/ 57884 h 627495"/>
                  <a:gd name="connsiteX8" fmla="*/ 119843 w 119842"/>
                  <a:gd name="connsiteY8" fmla="*/ 569612 h 6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9842" h="627495">
                    <a:moveTo>
                      <a:pt x="119843" y="569612"/>
                    </a:moveTo>
                    <a:cubicBezTo>
                      <a:pt x="119843" y="601610"/>
                      <a:pt x="92998" y="627496"/>
                      <a:pt x="59921" y="627496"/>
                    </a:cubicBezTo>
                    <a:lnTo>
                      <a:pt x="59921" y="627496"/>
                    </a:lnTo>
                    <a:cubicBezTo>
                      <a:pt x="26845" y="627496"/>
                      <a:pt x="0" y="601610"/>
                      <a:pt x="0" y="569612"/>
                    </a:cubicBezTo>
                    <a:lnTo>
                      <a:pt x="0" y="57884"/>
                    </a:lnTo>
                    <a:cubicBezTo>
                      <a:pt x="0" y="25886"/>
                      <a:pt x="26845" y="0"/>
                      <a:pt x="59921" y="0"/>
                    </a:cubicBezTo>
                    <a:lnTo>
                      <a:pt x="59921" y="0"/>
                    </a:lnTo>
                    <a:cubicBezTo>
                      <a:pt x="92998" y="0"/>
                      <a:pt x="119843" y="25886"/>
                      <a:pt x="119843" y="57884"/>
                    </a:cubicBezTo>
                    <a:lnTo>
                      <a:pt x="119843" y="569612"/>
                    </a:lnTo>
                    <a:close/>
                  </a:path>
                </a:pathLst>
              </a:custGeom>
              <a:solidFill>
                <a:srgbClr val="C1D4E0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58" name="Freeform: Shape 4757">
                <a:extLst>
                  <a:ext uri="{FF2B5EF4-FFF2-40B4-BE49-F238E27FC236}">
                    <a16:creationId xmlns:a16="http://schemas.microsoft.com/office/drawing/2014/main" id="{D35DFFD3-954F-27CD-4A38-00314F893C4A}"/>
                  </a:ext>
                </a:extLst>
              </p:cNvPr>
              <p:cNvSpPr/>
              <p:nvPr/>
            </p:nvSpPr>
            <p:spPr>
              <a:xfrm>
                <a:off x="2285426" y="5491654"/>
                <a:ext cx="17137" cy="642955"/>
              </a:xfrm>
              <a:custGeom>
                <a:avLst/>
                <a:gdLst>
                  <a:gd name="connsiteX0" fmla="*/ 17137 w 17137"/>
                  <a:gd name="connsiteY0" fmla="*/ 634566 h 642955"/>
                  <a:gd name="connsiteX1" fmla="*/ 8629 w 17137"/>
                  <a:gd name="connsiteY1" fmla="*/ 642955 h 642955"/>
                  <a:gd name="connsiteX2" fmla="*/ 8629 w 17137"/>
                  <a:gd name="connsiteY2" fmla="*/ 642955 h 642955"/>
                  <a:gd name="connsiteX3" fmla="*/ 0 w 17137"/>
                  <a:gd name="connsiteY3" fmla="*/ 634566 h 642955"/>
                  <a:gd name="connsiteX4" fmla="*/ 0 w 17137"/>
                  <a:gd name="connsiteY4" fmla="*/ 8389 h 642955"/>
                  <a:gd name="connsiteX5" fmla="*/ 8629 w 17137"/>
                  <a:gd name="connsiteY5" fmla="*/ 0 h 642955"/>
                  <a:gd name="connsiteX6" fmla="*/ 8629 w 17137"/>
                  <a:gd name="connsiteY6" fmla="*/ 0 h 642955"/>
                  <a:gd name="connsiteX7" fmla="*/ 17137 w 17137"/>
                  <a:gd name="connsiteY7" fmla="*/ 8389 h 642955"/>
                  <a:gd name="connsiteX8" fmla="*/ 17137 w 17137"/>
                  <a:gd name="connsiteY8" fmla="*/ 634566 h 642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137" h="642955">
                    <a:moveTo>
                      <a:pt x="17137" y="634566"/>
                    </a:moveTo>
                    <a:cubicBezTo>
                      <a:pt x="17137" y="639120"/>
                      <a:pt x="13303" y="642955"/>
                      <a:pt x="8629" y="642955"/>
                    </a:cubicBezTo>
                    <a:lnTo>
                      <a:pt x="8629" y="642955"/>
                    </a:lnTo>
                    <a:cubicBezTo>
                      <a:pt x="3835" y="642955"/>
                      <a:pt x="0" y="639240"/>
                      <a:pt x="0" y="634566"/>
                    </a:cubicBezTo>
                    <a:lnTo>
                      <a:pt x="0" y="8389"/>
                    </a:lnTo>
                    <a:cubicBezTo>
                      <a:pt x="0" y="3835"/>
                      <a:pt x="3835" y="0"/>
                      <a:pt x="8629" y="0"/>
                    </a:cubicBezTo>
                    <a:lnTo>
                      <a:pt x="8629" y="0"/>
                    </a:lnTo>
                    <a:cubicBezTo>
                      <a:pt x="13303" y="0"/>
                      <a:pt x="17137" y="3715"/>
                      <a:pt x="17137" y="8389"/>
                    </a:cubicBezTo>
                    <a:lnTo>
                      <a:pt x="17137" y="634566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59" name="Freeform: Shape 4758">
                <a:extLst>
                  <a:ext uri="{FF2B5EF4-FFF2-40B4-BE49-F238E27FC236}">
                    <a16:creationId xmlns:a16="http://schemas.microsoft.com/office/drawing/2014/main" id="{C5B1E077-D6FB-3485-1D9F-B85904908FAE}"/>
                  </a:ext>
                </a:extLst>
              </p:cNvPr>
              <p:cNvSpPr/>
              <p:nvPr/>
            </p:nvSpPr>
            <p:spPr>
              <a:xfrm>
                <a:off x="2441221" y="5491654"/>
                <a:ext cx="17137" cy="642955"/>
              </a:xfrm>
              <a:custGeom>
                <a:avLst/>
                <a:gdLst>
                  <a:gd name="connsiteX0" fmla="*/ 17138 w 17137"/>
                  <a:gd name="connsiteY0" fmla="*/ 634566 h 642955"/>
                  <a:gd name="connsiteX1" fmla="*/ 8629 w 17137"/>
                  <a:gd name="connsiteY1" fmla="*/ 642955 h 642955"/>
                  <a:gd name="connsiteX2" fmla="*/ 8629 w 17137"/>
                  <a:gd name="connsiteY2" fmla="*/ 642955 h 642955"/>
                  <a:gd name="connsiteX3" fmla="*/ 0 w 17137"/>
                  <a:gd name="connsiteY3" fmla="*/ 634566 h 642955"/>
                  <a:gd name="connsiteX4" fmla="*/ 0 w 17137"/>
                  <a:gd name="connsiteY4" fmla="*/ 8389 h 642955"/>
                  <a:gd name="connsiteX5" fmla="*/ 8629 w 17137"/>
                  <a:gd name="connsiteY5" fmla="*/ 0 h 642955"/>
                  <a:gd name="connsiteX6" fmla="*/ 8629 w 17137"/>
                  <a:gd name="connsiteY6" fmla="*/ 0 h 642955"/>
                  <a:gd name="connsiteX7" fmla="*/ 17138 w 17137"/>
                  <a:gd name="connsiteY7" fmla="*/ 8389 h 642955"/>
                  <a:gd name="connsiteX8" fmla="*/ 17138 w 17137"/>
                  <a:gd name="connsiteY8" fmla="*/ 634566 h 642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137" h="642955">
                    <a:moveTo>
                      <a:pt x="17138" y="634566"/>
                    </a:moveTo>
                    <a:cubicBezTo>
                      <a:pt x="17138" y="639120"/>
                      <a:pt x="13303" y="642955"/>
                      <a:pt x="8629" y="642955"/>
                    </a:cubicBezTo>
                    <a:lnTo>
                      <a:pt x="8629" y="642955"/>
                    </a:lnTo>
                    <a:cubicBezTo>
                      <a:pt x="3955" y="642955"/>
                      <a:pt x="0" y="639240"/>
                      <a:pt x="0" y="634566"/>
                    </a:cubicBezTo>
                    <a:lnTo>
                      <a:pt x="0" y="8389"/>
                    </a:lnTo>
                    <a:cubicBezTo>
                      <a:pt x="0" y="3835"/>
                      <a:pt x="3835" y="0"/>
                      <a:pt x="8629" y="0"/>
                    </a:cubicBezTo>
                    <a:lnTo>
                      <a:pt x="8629" y="0"/>
                    </a:lnTo>
                    <a:cubicBezTo>
                      <a:pt x="13303" y="0"/>
                      <a:pt x="17138" y="3715"/>
                      <a:pt x="17138" y="8389"/>
                    </a:cubicBezTo>
                    <a:lnTo>
                      <a:pt x="17138" y="634566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60" name="Freeform: Shape 4759">
                <a:extLst>
                  <a:ext uri="{FF2B5EF4-FFF2-40B4-BE49-F238E27FC236}">
                    <a16:creationId xmlns:a16="http://schemas.microsoft.com/office/drawing/2014/main" id="{32C9C552-3380-3F2E-2F86-23DBA260E547}"/>
                  </a:ext>
                </a:extLst>
              </p:cNvPr>
              <p:cNvSpPr/>
              <p:nvPr/>
            </p:nvSpPr>
            <p:spPr>
              <a:xfrm>
                <a:off x="2597016" y="5491654"/>
                <a:ext cx="17137" cy="642955"/>
              </a:xfrm>
              <a:custGeom>
                <a:avLst/>
                <a:gdLst>
                  <a:gd name="connsiteX0" fmla="*/ 17138 w 17137"/>
                  <a:gd name="connsiteY0" fmla="*/ 634566 h 642955"/>
                  <a:gd name="connsiteX1" fmla="*/ 8629 w 17137"/>
                  <a:gd name="connsiteY1" fmla="*/ 642955 h 642955"/>
                  <a:gd name="connsiteX2" fmla="*/ 8629 w 17137"/>
                  <a:gd name="connsiteY2" fmla="*/ 642955 h 642955"/>
                  <a:gd name="connsiteX3" fmla="*/ 0 w 17137"/>
                  <a:gd name="connsiteY3" fmla="*/ 634566 h 642955"/>
                  <a:gd name="connsiteX4" fmla="*/ 0 w 17137"/>
                  <a:gd name="connsiteY4" fmla="*/ 8389 h 642955"/>
                  <a:gd name="connsiteX5" fmla="*/ 8629 w 17137"/>
                  <a:gd name="connsiteY5" fmla="*/ 0 h 642955"/>
                  <a:gd name="connsiteX6" fmla="*/ 8629 w 17137"/>
                  <a:gd name="connsiteY6" fmla="*/ 0 h 642955"/>
                  <a:gd name="connsiteX7" fmla="*/ 17138 w 17137"/>
                  <a:gd name="connsiteY7" fmla="*/ 8389 h 642955"/>
                  <a:gd name="connsiteX8" fmla="*/ 17138 w 17137"/>
                  <a:gd name="connsiteY8" fmla="*/ 634566 h 642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137" h="642955">
                    <a:moveTo>
                      <a:pt x="17138" y="634566"/>
                    </a:moveTo>
                    <a:cubicBezTo>
                      <a:pt x="17138" y="639120"/>
                      <a:pt x="13303" y="642955"/>
                      <a:pt x="8629" y="642955"/>
                    </a:cubicBezTo>
                    <a:lnTo>
                      <a:pt x="8629" y="642955"/>
                    </a:lnTo>
                    <a:cubicBezTo>
                      <a:pt x="3955" y="642955"/>
                      <a:pt x="0" y="639240"/>
                      <a:pt x="0" y="634566"/>
                    </a:cubicBezTo>
                    <a:lnTo>
                      <a:pt x="0" y="8389"/>
                    </a:lnTo>
                    <a:cubicBezTo>
                      <a:pt x="0" y="3835"/>
                      <a:pt x="3835" y="0"/>
                      <a:pt x="8629" y="0"/>
                    </a:cubicBezTo>
                    <a:lnTo>
                      <a:pt x="8629" y="0"/>
                    </a:lnTo>
                    <a:cubicBezTo>
                      <a:pt x="13303" y="0"/>
                      <a:pt x="17138" y="3715"/>
                      <a:pt x="17138" y="8389"/>
                    </a:cubicBezTo>
                    <a:lnTo>
                      <a:pt x="17138" y="634566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61" name="Freeform: Shape 4760">
                <a:extLst>
                  <a:ext uri="{FF2B5EF4-FFF2-40B4-BE49-F238E27FC236}">
                    <a16:creationId xmlns:a16="http://schemas.microsoft.com/office/drawing/2014/main" id="{22C99962-F907-EABD-CB54-2B102A44C455}"/>
                  </a:ext>
                </a:extLst>
              </p:cNvPr>
              <p:cNvSpPr/>
              <p:nvPr/>
            </p:nvSpPr>
            <p:spPr>
              <a:xfrm>
                <a:off x="2752811" y="5491654"/>
                <a:ext cx="17137" cy="642955"/>
              </a:xfrm>
              <a:custGeom>
                <a:avLst/>
                <a:gdLst>
                  <a:gd name="connsiteX0" fmla="*/ 17138 w 17137"/>
                  <a:gd name="connsiteY0" fmla="*/ 634566 h 642955"/>
                  <a:gd name="connsiteX1" fmla="*/ 8629 w 17137"/>
                  <a:gd name="connsiteY1" fmla="*/ 642955 h 642955"/>
                  <a:gd name="connsiteX2" fmla="*/ 8629 w 17137"/>
                  <a:gd name="connsiteY2" fmla="*/ 642955 h 642955"/>
                  <a:gd name="connsiteX3" fmla="*/ 0 w 17137"/>
                  <a:gd name="connsiteY3" fmla="*/ 634566 h 642955"/>
                  <a:gd name="connsiteX4" fmla="*/ 0 w 17137"/>
                  <a:gd name="connsiteY4" fmla="*/ 8389 h 642955"/>
                  <a:gd name="connsiteX5" fmla="*/ 8629 w 17137"/>
                  <a:gd name="connsiteY5" fmla="*/ 0 h 642955"/>
                  <a:gd name="connsiteX6" fmla="*/ 8629 w 17137"/>
                  <a:gd name="connsiteY6" fmla="*/ 0 h 642955"/>
                  <a:gd name="connsiteX7" fmla="*/ 17138 w 17137"/>
                  <a:gd name="connsiteY7" fmla="*/ 8389 h 642955"/>
                  <a:gd name="connsiteX8" fmla="*/ 17138 w 17137"/>
                  <a:gd name="connsiteY8" fmla="*/ 634566 h 642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137" h="642955">
                    <a:moveTo>
                      <a:pt x="17138" y="634566"/>
                    </a:moveTo>
                    <a:cubicBezTo>
                      <a:pt x="17138" y="639120"/>
                      <a:pt x="13303" y="642955"/>
                      <a:pt x="8629" y="642955"/>
                    </a:cubicBezTo>
                    <a:lnTo>
                      <a:pt x="8629" y="642955"/>
                    </a:lnTo>
                    <a:cubicBezTo>
                      <a:pt x="3835" y="642955"/>
                      <a:pt x="0" y="639240"/>
                      <a:pt x="0" y="634566"/>
                    </a:cubicBezTo>
                    <a:lnTo>
                      <a:pt x="0" y="8389"/>
                    </a:lnTo>
                    <a:cubicBezTo>
                      <a:pt x="0" y="3835"/>
                      <a:pt x="3835" y="0"/>
                      <a:pt x="8629" y="0"/>
                    </a:cubicBezTo>
                    <a:lnTo>
                      <a:pt x="8629" y="0"/>
                    </a:lnTo>
                    <a:cubicBezTo>
                      <a:pt x="13303" y="0"/>
                      <a:pt x="17138" y="3715"/>
                      <a:pt x="17138" y="8389"/>
                    </a:cubicBezTo>
                    <a:lnTo>
                      <a:pt x="17138" y="634566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762" name="Graphic 2">
              <a:extLst>
                <a:ext uri="{FF2B5EF4-FFF2-40B4-BE49-F238E27FC236}">
                  <a16:creationId xmlns:a16="http://schemas.microsoft.com/office/drawing/2014/main" id="{0C6D6C0B-B9C7-2121-A8FF-448276D13726}"/>
                </a:ext>
              </a:extLst>
            </p:cNvPr>
            <p:cNvGrpSpPr/>
            <p:nvPr/>
          </p:nvGrpSpPr>
          <p:grpSpPr>
            <a:xfrm>
              <a:off x="2611038" y="5786586"/>
              <a:ext cx="433710" cy="433710"/>
              <a:chOff x="2611038" y="5786586"/>
              <a:chExt cx="433710" cy="433710"/>
            </a:xfrm>
          </p:grpSpPr>
          <p:sp>
            <p:nvSpPr>
              <p:cNvPr id="4763" name="Freeform: Shape 4762">
                <a:extLst>
                  <a:ext uri="{FF2B5EF4-FFF2-40B4-BE49-F238E27FC236}">
                    <a16:creationId xmlns:a16="http://schemas.microsoft.com/office/drawing/2014/main" id="{7419AD2A-3B44-2917-A6E2-8E005525888C}"/>
                  </a:ext>
                </a:extLst>
              </p:cNvPr>
              <p:cNvSpPr/>
              <p:nvPr/>
            </p:nvSpPr>
            <p:spPr>
              <a:xfrm>
                <a:off x="2629374" y="5804922"/>
                <a:ext cx="397158" cy="397158"/>
              </a:xfrm>
              <a:custGeom>
                <a:avLst/>
                <a:gdLst>
                  <a:gd name="connsiteX0" fmla="*/ 397158 w 397158"/>
                  <a:gd name="connsiteY0" fmla="*/ 198579 h 397158"/>
                  <a:gd name="connsiteX1" fmla="*/ 198579 w 397158"/>
                  <a:gd name="connsiteY1" fmla="*/ 397158 h 397158"/>
                  <a:gd name="connsiteX2" fmla="*/ 0 w 397158"/>
                  <a:gd name="connsiteY2" fmla="*/ 198579 h 397158"/>
                  <a:gd name="connsiteX3" fmla="*/ 198579 w 397158"/>
                  <a:gd name="connsiteY3" fmla="*/ 0 h 397158"/>
                  <a:gd name="connsiteX4" fmla="*/ 397158 w 397158"/>
                  <a:gd name="connsiteY4" fmla="*/ 198579 h 397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7158" h="397158">
                    <a:moveTo>
                      <a:pt x="397158" y="198579"/>
                    </a:moveTo>
                    <a:cubicBezTo>
                      <a:pt x="397158" y="308235"/>
                      <a:pt x="308235" y="397158"/>
                      <a:pt x="198579" y="397158"/>
                    </a:cubicBezTo>
                    <a:cubicBezTo>
                      <a:pt x="88923" y="397158"/>
                      <a:pt x="0" y="308235"/>
                      <a:pt x="0" y="198579"/>
                    </a:cubicBezTo>
                    <a:cubicBezTo>
                      <a:pt x="0" y="88923"/>
                      <a:pt x="88923" y="0"/>
                      <a:pt x="198579" y="0"/>
                    </a:cubicBezTo>
                    <a:cubicBezTo>
                      <a:pt x="308235" y="0"/>
                      <a:pt x="397158" y="88923"/>
                      <a:pt x="397158" y="198579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64" name="Freeform: Shape 4763">
                <a:extLst>
                  <a:ext uri="{FF2B5EF4-FFF2-40B4-BE49-F238E27FC236}">
                    <a16:creationId xmlns:a16="http://schemas.microsoft.com/office/drawing/2014/main" id="{3AE46CA2-5F6C-ECCA-DEE9-E5BD42CFEF68}"/>
                  </a:ext>
                </a:extLst>
              </p:cNvPr>
              <p:cNvSpPr/>
              <p:nvPr/>
            </p:nvSpPr>
            <p:spPr>
              <a:xfrm>
                <a:off x="2774623" y="5950171"/>
                <a:ext cx="106659" cy="106659"/>
              </a:xfrm>
              <a:custGeom>
                <a:avLst/>
                <a:gdLst>
                  <a:gd name="connsiteX0" fmla="*/ 106660 w 106659"/>
                  <a:gd name="connsiteY0" fmla="*/ 53330 h 106659"/>
                  <a:gd name="connsiteX1" fmla="*/ 53330 w 106659"/>
                  <a:gd name="connsiteY1" fmla="*/ 106660 h 106659"/>
                  <a:gd name="connsiteX2" fmla="*/ 0 w 106659"/>
                  <a:gd name="connsiteY2" fmla="*/ 53330 h 106659"/>
                  <a:gd name="connsiteX3" fmla="*/ 53330 w 106659"/>
                  <a:gd name="connsiteY3" fmla="*/ 0 h 106659"/>
                  <a:gd name="connsiteX4" fmla="*/ 106660 w 106659"/>
                  <a:gd name="connsiteY4" fmla="*/ 53330 h 106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659" h="106659">
                    <a:moveTo>
                      <a:pt x="106660" y="53330"/>
                    </a:moveTo>
                    <a:cubicBezTo>
                      <a:pt x="106660" y="82811"/>
                      <a:pt x="82811" y="106660"/>
                      <a:pt x="53330" y="106660"/>
                    </a:cubicBezTo>
                    <a:cubicBezTo>
                      <a:pt x="23849" y="106660"/>
                      <a:pt x="0" y="82811"/>
                      <a:pt x="0" y="53330"/>
                    </a:cubicBezTo>
                    <a:cubicBezTo>
                      <a:pt x="0" y="23849"/>
                      <a:pt x="23849" y="0"/>
                      <a:pt x="53330" y="0"/>
                    </a:cubicBezTo>
                    <a:cubicBezTo>
                      <a:pt x="82691" y="0"/>
                      <a:pt x="106660" y="23849"/>
                      <a:pt x="106660" y="53330"/>
                    </a:cubicBez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65" name="Freeform: Shape 4764">
                <a:extLst>
                  <a:ext uri="{FF2B5EF4-FFF2-40B4-BE49-F238E27FC236}">
                    <a16:creationId xmlns:a16="http://schemas.microsoft.com/office/drawing/2014/main" id="{D566018E-147A-66BC-EB4C-5EEB2347D656}"/>
                  </a:ext>
                </a:extLst>
              </p:cNvPr>
              <p:cNvSpPr/>
              <p:nvPr/>
            </p:nvSpPr>
            <p:spPr>
              <a:xfrm>
                <a:off x="2802067" y="5977615"/>
                <a:ext cx="51772" cy="51772"/>
              </a:xfrm>
              <a:custGeom>
                <a:avLst/>
                <a:gdLst>
                  <a:gd name="connsiteX0" fmla="*/ 51772 w 51772"/>
                  <a:gd name="connsiteY0" fmla="*/ 25886 h 51772"/>
                  <a:gd name="connsiteX1" fmla="*/ 25886 w 51772"/>
                  <a:gd name="connsiteY1" fmla="*/ 51772 h 51772"/>
                  <a:gd name="connsiteX2" fmla="*/ 0 w 51772"/>
                  <a:gd name="connsiteY2" fmla="*/ 25886 h 51772"/>
                  <a:gd name="connsiteX3" fmla="*/ 25886 w 51772"/>
                  <a:gd name="connsiteY3" fmla="*/ 0 h 51772"/>
                  <a:gd name="connsiteX4" fmla="*/ 51772 w 51772"/>
                  <a:gd name="connsiteY4" fmla="*/ 25886 h 51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772" h="51772">
                    <a:moveTo>
                      <a:pt x="51772" y="25886"/>
                    </a:moveTo>
                    <a:cubicBezTo>
                      <a:pt x="51772" y="40147"/>
                      <a:pt x="40267" y="51772"/>
                      <a:pt x="25886" y="51772"/>
                    </a:cubicBezTo>
                    <a:cubicBezTo>
                      <a:pt x="11625" y="51772"/>
                      <a:pt x="0" y="40147"/>
                      <a:pt x="0" y="25886"/>
                    </a:cubicBezTo>
                    <a:cubicBezTo>
                      <a:pt x="0" y="11625"/>
                      <a:pt x="11625" y="0"/>
                      <a:pt x="25886" y="0"/>
                    </a:cubicBezTo>
                    <a:cubicBezTo>
                      <a:pt x="40147" y="0"/>
                      <a:pt x="51772" y="11625"/>
                      <a:pt x="51772" y="2588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66" name="Freeform: Shape 4765">
                <a:extLst>
                  <a:ext uri="{FF2B5EF4-FFF2-40B4-BE49-F238E27FC236}">
                    <a16:creationId xmlns:a16="http://schemas.microsoft.com/office/drawing/2014/main" id="{990820E6-48CD-1C64-6108-A5A888E82512}"/>
                  </a:ext>
                </a:extLst>
              </p:cNvPr>
              <p:cNvSpPr/>
              <p:nvPr/>
            </p:nvSpPr>
            <p:spPr>
              <a:xfrm>
                <a:off x="2792120" y="5896242"/>
                <a:ext cx="71546" cy="71546"/>
              </a:xfrm>
              <a:custGeom>
                <a:avLst/>
                <a:gdLst>
                  <a:gd name="connsiteX0" fmla="*/ 71546 w 71546"/>
                  <a:gd name="connsiteY0" fmla="*/ 71546 h 71546"/>
                  <a:gd name="connsiteX1" fmla="*/ 0 w 71546"/>
                  <a:gd name="connsiteY1" fmla="*/ 71546 h 71546"/>
                  <a:gd name="connsiteX2" fmla="*/ 35833 w 71546"/>
                  <a:gd name="connsiteY2" fmla="*/ 0 h 71546"/>
                  <a:gd name="connsiteX3" fmla="*/ 35833 w 71546"/>
                  <a:gd name="connsiteY3" fmla="*/ 0 h 71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546" h="71546">
                    <a:moveTo>
                      <a:pt x="71546" y="71546"/>
                    </a:moveTo>
                    <a:lnTo>
                      <a:pt x="0" y="71546"/>
                    </a:lnTo>
                    <a:lnTo>
                      <a:pt x="35833" y="0"/>
                    </a:lnTo>
                    <a:lnTo>
                      <a:pt x="35833" y="0"/>
                    </a:lnTo>
                    <a:close/>
                  </a:path>
                </a:pathLst>
              </a:custGeom>
              <a:solidFill>
                <a:srgbClr val="525C63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67" name="Freeform: Shape 4766">
                <a:extLst>
                  <a:ext uri="{FF2B5EF4-FFF2-40B4-BE49-F238E27FC236}">
                    <a16:creationId xmlns:a16="http://schemas.microsoft.com/office/drawing/2014/main" id="{F47F641C-4A98-E964-3254-9016FD4E855D}"/>
                  </a:ext>
                </a:extLst>
              </p:cNvPr>
              <p:cNvSpPr/>
              <p:nvPr/>
            </p:nvSpPr>
            <p:spPr>
              <a:xfrm>
                <a:off x="2812014" y="6126580"/>
                <a:ext cx="36432" cy="93716"/>
              </a:xfrm>
              <a:custGeom>
                <a:avLst/>
                <a:gdLst>
                  <a:gd name="connsiteX0" fmla="*/ 18216 w 36432"/>
                  <a:gd name="connsiteY0" fmla="*/ 93717 h 93716"/>
                  <a:gd name="connsiteX1" fmla="*/ 0 w 36432"/>
                  <a:gd name="connsiteY1" fmla="*/ 75501 h 93716"/>
                  <a:gd name="connsiteX2" fmla="*/ 0 w 36432"/>
                  <a:gd name="connsiteY2" fmla="*/ 18216 h 93716"/>
                  <a:gd name="connsiteX3" fmla="*/ 18216 w 36432"/>
                  <a:gd name="connsiteY3" fmla="*/ 0 h 93716"/>
                  <a:gd name="connsiteX4" fmla="*/ 36432 w 36432"/>
                  <a:gd name="connsiteY4" fmla="*/ 18216 h 93716"/>
                  <a:gd name="connsiteX5" fmla="*/ 36432 w 36432"/>
                  <a:gd name="connsiteY5" fmla="*/ 75501 h 93716"/>
                  <a:gd name="connsiteX6" fmla="*/ 18216 w 36432"/>
                  <a:gd name="connsiteY6" fmla="*/ 93717 h 93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432" h="93716">
                    <a:moveTo>
                      <a:pt x="18216" y="93717"/>
                    </a:moveTo>
                    <a:cubicBezTo>
                      <a:pt x="8149" y="93717"/>
                      <a:pt x="0" y="85568"/>
                      <a:pt x="0" y="75501"/>
                    </a:cubicBezTo>
                    <a:lnTo>
                      <a:pt x="0" y="18216"/>
                    </a:lnTo>
                    <a:cubicBezTo>
                      <a:pt x="0" y="8149"/>
                      <a:pt x="8149" y="0"/>
                      <a:pt x="18216" y="0"/>
                    </a:cubicBezTo>
                    <a:cubicBezTo>
                      <a:pt x="28283" y="0"/>
                      <a:pt x="36432" y="8149"/>
                      <a:pt x="36432" y="18216"/>
                    </a:cubicBezTo>
                    <a:lnTo>
                      <a:pt x="36432" y="75501"/>
                    </a:lnTo>
                    <a:cubicBezTo>
                      <a:pt x="36432" y="85568"/>
                      <a:pt x="28283" y="93717"/>
                      <a:pt x="18216" y="93717"/>
                    </a:cubicBezTo>
                    <a:close/>
                  </a:path>
                </a:pathLst>
              </a:custGeom>
              <a:solidFill>
                <a:srgbClr val="3CB09D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68" name="Freeform: Shape 4767">
                <a:extLst>
                  <a:ext uri="{FF2B5EF4-FFF2-40B4-BE49-F238E27FC236}">
                    <a16:creationId xmlns:a16="http://schemas.microsoft.com/office/drawing/2014/main" id="{07F53B55-540F-1D1B-B829-360C4C77341D}"/>
                  </a:ext>
                </a:extLst>
              </p:cNvPr>
              <p:cNvSpPr/>
              <p:nvPr/>
            </p:nvSpPr>
            <p:spPr>
              <a:xfrm>
                <a:off x="2911333" y="6083766"/>
                <a:ext cx="76759" cy="76729"/>
              </a:xfrm>
              <a:custGeom>
                <a:avLst/>
                <a:gdLst>
                  <a:gd name="connsiteX0" fmla="*/ 58633 w 76759"/>
                  <a:gd name="connsiteY0" fmla="*/ 76729 h 76729"/>
                  <a:gd name="connsiteX1" fmla="*/ 45810 w 76759"/>
                  <a:gd name="connsiteY1" fmla="*/ 71456 h 76729"/>
                  <a:gd name="connsiteX2" fmla="*/ 5303 w 76759"/>
                  <a:gd name="connsiteY2" fmla="*/ 30949 h 76729"/>
                  <a:gd name="connsiteX3" fmla="*/ 5303 w 76759"/>
                  <a:gd name="connsiteY3" fmla="*/ 5303 h 76729"/>
                  <a:gd name="connsiteX4" fmla="*/ 30949 w 76759"/>
                  <a:gd name="connsiteY4" fmla="*/ 5303 h 76729"/>
                  <a:gd name="connsiteX5" fmla="*/ 71456 w 76759"/>
                  <a:gd name="connsiteY5" fmla="*/ 45810 h 76729"/>
                  <a:gd name="connsiteX6" fmla="*/ 71456 w 76759"/>
                  <a:gd name="connsiteY6" fmla="*/ 71456 h 76729"/>
                  <a:gd name="connsiteX7" fmla="*/ 58633 w 76759"/>
                  <a:gd name="connsiteY7" fmla="*/ 76729 h 76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6759" h="76729">
                    <a:moveTo>
                      <a:pt x="58633" y="76729"/>
                    </a:moveTo>
                    <a:cubicBezTo>
                      <a:pt x="53959" y="76729"/>
                      <a:pt x="49285" y="74931"/>
                      <a:pt x="45810" y="71456"/>
                    </a:cubicBezTo>
                    <a:lnTo>
                      <a:pt x="5303" y="30949"/>
                    </a:lnTo>
                    <a:cubicBezTo>
                      <a:pt x="-1768" y="23879"/>
                      <a:pt x="-1768" y="12374"/>
                      <a:pt x="5303" y="5303"/>
                    </a:cubicBezTo>
                    <a:cubicBezTo>
                      <a:pt x="12374" y="-1768"/>
                      <a:pt x="23879" y="-1768"/>
                      <a:pt x="30949" y="5303"/>
                    </a:cubicBezTo>
                    <a:lnTo>
                      <a:pt x="71456" y="45810"/>
                    </a:lnTo>
                    <a:cubicBezTo>
                      <a:pt x="78527" y="52880"/>
                      <a:pt x="78527" y="64386"/>
                      <a:pt x="71456" y="71456"/>
                    </a:cubicBezTo>
                    <a:cubicBezTo>
                      <a:pt x="67981" y="74931"/>
                      <a:pt x="63307" y="76729"/>
                      <a:pt x="58633" y="76729"/>
                    </a:cubicBezTo>
                    <a:close/>
                  </a:path>
                </a:pathLst>
              </a:custGeom>
              <a:solidFill>
                <a:srgbClr val="CF2C08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69" name="Freeform: Shape 4768">
                <a:extLst>
                  <a:ext uri="{FF2B5EF4-FFF2-40B4-BE49-F238E27FC236}">
                    <a16:creationId xmlns:a16="http://schemas.microsoft.com/office/drawing/2014/main" id="{98A49F09-42CF-CCA2-9BBB-94762801781A}"/>
                  </a:ext>
                </a:extLst>
              </p:cNvPr>
              <p:cNvSpPr/>
              <p:nvPr/>
            </p:nvSpPr>
            <p:spPr>
              <a:xfrm>
                <a:off x="2951031" y="5982888"/>
                <a:ext cx="93716" cy="36432"/>
              </a:xfrm>
              <a:custGeom>
                <a:avLst/>
                <a:gdLst>
                  <a:gd name="connsiteX0" fmla="*/ 75501 w 93716"/>
                  <a:gd name="connsiteY0" fmla="*/ 36432 h 36432"/>
                  <a:gd name="connsiteX1" fmla="*/ 18216 w 93716"/>
                  <a:gd name="connsiteY1" fmla="*/ 36432 h 36432"/>
                  <a:gd name="connsiteX2" fmla="*/ 0 w 93716"/>
                  <a:gd name="connsiteY2" fmla="*/ 18216 h 36432"/>
                  <a:gd name="connsiteX3" fmla="*/ 18216 w 93716"/>
                  <a:gd name="connsiteY3" fmla="*/ 0 h 36432"/>
                  <a:gd name="connsiteX4" fmla="*/ 75501 w 93716"/>
                  <a:gd name="connsiteY4" fmla="*/ 0 h 36432"/>
                  <a:gd name="connsiteX5" fmla="*/ 93717 w 93716"/>
                  <a:gd name="connsiteY5" fmla="*/ 18216 h 36432"/>
                  <a:gd name="connsiteX6" fmla="*/ 75501 w 93716"/>
                  <a:gd name="connsiteY6" fmla="*/ 36432 h 36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716" h="36432">
                    <a:moveTo>
                      <a:pt x="75501" y="36432"/>
                    </a:moveTo>
                    <a:lnTo>
                      <a:pt x="18216" y="36432"/>
                    </a:lnTo>
                    <a:cubicBezTo>
                      <a:pt x="8149" y="36432"/>
                      <a:pt x="0" y="28283"/>
                      <a:pt x="0" y="18216"/>
                    </a:cubicBezTo>
                    <a:cubicBezTo>
                      <a:pt x="0" y="8149"/>
                      <a:pt x="8149" y="0"/>
                      <a:pt x="18216" y="0"/>
                    </a:cubicBezTo>
                    <a:lnTo>
                      <a:pt x="75501" y="0"/>
                    </a:lnTo>
                    <a:cubicBezTo>
                      <a:pt x="85568" y="0"/>
                      <a:pt x="93717" y="8149"/>
                      <a:pt x="93717" y="18216"/>
                    </a:cubicBezTo>
                    <a:cubicBezTo>
                      <a:pt x="93717" y="28283"/>
                      <a:pt x="85568" y="36432"/>
                      <a:pt x="75501" y="36432"/>
                    </a:cubicBezTo>
                    <a:close/>
                  </a:path>
                </a:pathLst>
              </a:custGeom>
              <a:solidFill>
                <a:srgbClr val="CF2C08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70" name="Freeform: Shape 4769">
                <a:extLst>
                  <a:ext uri="{FF2B5EF4-FFF2-40B4-BE49-F238E27FC236}">
                    <a16:creationId xmlns:a16="http://schemas.microsoft.com/office/drawing/2014/main" id="{8816450E-2BE8-B382-9F8D-4D354E8DE914}"/>
                  </a:ext>
                </a:extLst>
              </p:cNvPr>
              <p:cNvSpPr/>
              <p:nvPr/>
            </p:nvSpPr>
            <p:spPr>
              <a:xfrm>
                <a:off x="2908098" y="5843362"/>
                <a:ext cx="76878" cy="76729"/>
              </a:xfrm>
              <a:custGeom>
                <a:avLst/>
                <a:gdLst>
                  <a:gd name="connsiteX0" fmla="*/ 18126 w 76878"/>
                  <a:gd name="connsiteY0" fmla="*/ 76729 h 76729"/>
                  <a:gd name="connsiteX1" fmla="*/ 5303 w 76878"/>
                  <a:gd name="connsiteY1" fmla="*/ 71456 h 76729"/>
                  <a:gd name="connsiteX2" fmla="*/ 5303 w 76878"/>
                  <a:gd name="connsiteY2" fmla="*/ 45810 h 76729"/>
                  <a:gd name="connsiteX3" fmla="*/ 45810 w 76878"/>
                  <a:gd name="connsiteY3" fmla="*/ 5303 h 76729"/>
                  <a:gd name="connsiteX4" fmla="*/ 71576 w 76878"/>
                  <a:gd name="connsiteY4" fmla="*/ 5303 h 76729"/>
                  <a:gd name="connsiteX5" fmla="*/ 71576 w 76878"/>
                  <a:gd name="connsiteY5" fmla="*/ 30949 h 76729"/>
                  <a:gd name="connsiteX6" fmla="*/ 31069 w 76878"/>
                  <a:gd name="connsiteY6" fmla="*/ 71456 h 76729"/>
                  <a:gd name="connsiteX7" fmla="*/ 18126 w 76878"/>
                  <a:gd name="connsiteY7" fmla="*/ 76729 h 76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6878" h="76729">
                    <a:moveTo>
                      <a:pt x="18126" y="76729"/>
                    </a:moveTo>
                    <a:cubicBezTo>
                      <a:pt x="13452" y="76729"/>
                      <a:pt x="8778" y="74931"/>
                      <a:pt x="5303" y="71456"/>
                    </a:cubicBezTo>
                    <a:cubicBezTo>
                      <a:pt x="-1768" y="64386"/>
                      <a:pt x="-1768" y="52880"/>
                      <a:pt x="5303" y="45810"/>
                    </a:cubicBezTo>
                    <a:lnTo>
                      <a:pt x="45810" y="5303"/>
                    </a:lnTo>
                    <a:cubicBezTo>
                      <a:pt x="52881" y="-1768"/>
                      <a:pt x="64385" y="-1768"/>
                      <a:pt x="71576" y="5303"/>
                    </a:cubicBezTo>
                    <a:cubicBezTo>
                      <a:pt x="78647" y="12374"/>
                      <a:pt x="78647" y="23879"/>
                      <a:pt x="71576" y="30949"/>
                    </a:cubicBezTo>
                    <a:lnTo>
                      <a:pt x="31069" y="71456"/>
                    </a:lnTo>
                    <a:cubicBezTo>
                      <a:pt x="27474" y="74931"/>
                      <a:pt x="22800" y="76729"/>
                      <a:pt x="18126" y="76729"/>
                    </a:cubicBezTo>
                    <a:close/>
                  </a:path>
                </a:pathLst>
              </a:custGeom>
              <a:solidFill>
                <a:srgbClr val="FFA929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71" name="Freeform: Shape 4770">
                <a:extLst>
                  <a:ext uri="{FF2B5EF4-FFF2-40B4-BE49-F238E27FC236}">
                    <a16:creationId xmlns:a16="http://schemas.microsoft.com/office/drawing/2014/main" id="{C7A0CD39-6148-1C59-D007-51A701159D70}"/>
                  </a:ext>
                </a:extLst>
              </p:cNvPr>
              <p:cNvSpPr/>
              <p:nvPr/>
            </p:nvSpPr>
            <p:spPr>
              <a:xfrm>
                <a:off x="2807460" y="5786586"/>
                <a:ext cx="36432" cy="93716"/>
              </a:xfrm>
              <a:custGeom>
                <a:avLst/>
                <a:gdLst>
                  <a:gd name="connsiteX0" fmla="*/ 18216 w 36432"/>
                  <a:gd name="connsiteY0" fmla="*/ 93717 h 93716"/>
                  <a:gd name="connsiteX1" fmla="*/ 0 w 36432"/>
                  <a:gd name="connsiteY1" fmla="*/ 75501 h 93716"/>
                  <a:gd name="connsiteX2" fmla="*/ 0 w 36432"/>
                  <a:gd name="connsiteY2" fmla="*/ 18216 h 93716"/>
                  <a:gd name="connsiteX3" fmla="*/ 18216 w 36432"/>
                  <a:gd name="connsiteY3" fmla="*/ 0 h 93716"/>
                  <a:gd name="connsiteX4" fmla="*/ 36432 w 36432"/>
                  <a:gd name="connsiteY4" fmla="*/ 18216 h 93716"/>
                  <a:gd name="connsiteX5" fmla="*/ 36432 w 36432"/>
                  <a:gd name="connsiteY5" fmla="*/ 75501 h 93716"/>
                  <a:gd name="connsiteX6" fmla="*/ 18216 w 36432"/>
                  <a:gd name="connsiteY6" fmla="*/ 93717 h 93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432" h="93716">
                    <a:moveTo>
                      <a:pt x="18216" y="93717"/>
                    </a:moveTo>
                    <a:cubicBezTo>
                      <a:pt x="8149" y="93717"/>
                      <a:pt x="0" y="85568"/>
                      <a:pt x="0" y="75501"/>
                    </a:cubicBezTo>
                    <a:lnTo>
                      <a:pt x="0" y="18216"/>
                    </a:lnTo>
                    <a:cubicBezTo>
                      <a:pt x="0" y="8149"/>
                      <a:pt x="8149" y="0"/>
                      <a:pt x="18216" y="0"/>
                    </a:cubicBezTo>
                    <a:cubicBezTo>
                      <a:pt x="28283" y="0"/>
                      <a:pt x="36432" y="8149"/>
                      <a:pt x="36432" y="18216"/>
                    </a:cubicBezTo>
                    <a:lnTo>
                      <a:pt x="36432" y="75501"/>
                    </a:lnTo>
                    <a:cubicBezTo>
                      <a:pt x="36312" y="85568"/>
                      <a:pt x="28163" y="93717"/>
                      <a:pt x="18216" y="93717"/>
                    </a:cubicBezTo>
                    <a:close/>
                  </a:path>
                </a:pathLst>
              </a:custGeom>
              <a:solidFill>
                <a:srgbClr val="FFA929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72" name="Freeform: Shape 4771">
                <a:extLst>
                  <a:ext uri="{FF2B5EF4-FFF2-40B4-BE49-F238E27FC236}">
                    <a16:creationId xmlns:a16="http://schemas.microsoft.com/office/drawing/2014/main" id="{0C9314FF-069A-7116-6917-89D729A6D6AB}"/>
                  </a:ext>
                </a:extLst>
              </p:cNvPr>
              <p:cNvSpPr/>
              <p:nvPr/>
            </p:nvSpPr>
            <p:spPr>
              <a:xfrm>
                <a:off x="2667693" y="5846598"/>
                <a:ext cx="76759" cy="76729"/>
              </a:xfrm>
              <a:custGeom>
                <a:avLst/>
                <a:gdLst>
                  <a:gd name="connsiteX0" fmla="*/ 58633 w 76759"/>
                  <a:gd name="connsiteY0" fmla="*/ 76729 h 76729"/>
                  <a:gd name="connsiteX1" fmla="*/ 45810 w 76759"/>
                  <a:gd name="connsiteY1" fmla="*/ 71456 h 76729"/>
                  <a:gd name="connsiteX2" fmla="*/ 5303 w 76759"/>
                  <a:gd name="connsiteY2" fmla="*/ 30949 h 76729"/>
                  <a:gd name="connsiteX3" fmla="*/ 5303 w 76759"/>
                  <a:gd name="connsiteY3" fmla="*/ 5303 h 76729"/>
                  <a:gd name="connsiteX4" fmla="*/ 30949 w 76759"/>
                  <a:gd name="connsiteY4" fmla="*/ 5303 h 76729"/>
                  <a:gd name="connsiteX5" fmla="*/ 71456 w 76759"/>
                  <a:gd name="connsiteY5" fmla="*/ 45810 h 76729"/>
                  <a:gd name="connsiteX6" fmla="*/ 71456 w 76759"/>
                  <a:gd name="connsiteY6" fmla="*/ 71456 h 76729"/>
                  <a:gd name="connsiteX7" fmla="*/ 58633 w 76759"/>
                  <a:gd name="connsiteY7" fmla="*/ 76729 h 76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6759" h="76729">
                    <a:moveTo>
                      <a:pt x="58633" y="76729"/>
                    </a:moveTo>
                    <a:cubicBezTo>
                      <a:pt x="53959" y="76729"/>
                      <a:pt x="49285" y="74931"/>
                      <a:pt x="45810" y="71456"/>
                    </a:cubicBezTo>
                    <a:lnTo>
                      <a:pt x="5303" y="30949"/>
                    </a:lnTo>
                    <a:cubicBezTo>
                      <a:pt x="-1768" y="23878"/>
                      <a:pt x="-1768" y="12374"/>
                      <a:pt x="5303" y="5303"/>
                    </a:cubicBezTo>
                    <a:cubicBezTo>
                      <a:pt x="12374" y="-1768"/>
                      <a:pt x="23879" y="-1768"/>
                      <a:pt x="30949" y="5303"/>
                    </a:cubicBezTo>
                    <a:lnTo>
                      <a:pt x="71456" y="45810"/>
                    </a:lnTo>
                    <a:cubicBezTo>
                      <a:pt x="78527" y="52880"/>
                      <a:pt x="78527" y="64385"/>
                      <a:pt x="71456" y="71456"/>
                    </a:cubicBezTo>
                    <a:cubicBezTo>
                      <a:pt x="67981" y="74931"/>
                      <a:pt x="63307" y="76729"/>
                      <a:pt x="58633" y="76729"/>
                    </a:cubicBezTo>
                    <a:close/>
                  </a:path>
                </a:pathLst>
              </a:custGeom>
              <a:solidFill>
                <a:srgbClr val="FFA929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73" name="Freeform: Shape 4772">
                <a:extLst>
                  <a:ext uri="{FF2B5EF4-FFF2-40B4-BE49-F238E27FC236}">
                    <a16:creationId xmlns:a16="http://schemas.microsoft.com/office/drawing/2014/main" id="{3F4A2C7D-F623-98CA-4783-434255EBF035}"/>
                  </a:ext>
                </a:extLst>
              </p:cNvPr>
              <p:cNvSpPr/>
              <p:nvPr/>
            </p:nvSpPr>
            <p:spPr>
              <a:xfrm>
                <a:off x="2611038" y="5987562"/>
                <a:ext cx="93716" cy="36432"/>
              </a:xfrm>
              <a:custGeom>
                <a:avLst/>
                <a:gdLst>
                  <a:gd name="connsiteX0" fmla="*/ 75501 w 93716"/>
                  <a:gd name="connsiteY0" fmla="*/ 36432 h 36432"/>
                  <a:gd name="connsiteX1" fmla="*/ 18216 w 93716"/>
                  <a:gd name="connsiteY1" fmla="*/ 36432 h 36432"/>
                  <a:gd name="connsiteX2" fmla="*/ 0 w 93716"/>
                  <a:gd name="connsiteY2" fmla="*/ 18216 h 36432"/>
                  <a:gd name="connsiteX3" fmla="*/ 18216 w 93716"/>
                  <a:gd name="connsiteY3" fmla="*/ 0 h 36432"/>
                  <a:gd name="connsiteX4" fmla="*/ 75501 w 93716"/>
                  <a:gd name="connsiteY4" fmla="*/ 0 h 36432"/>
                  <a:gd name="connsiteX5" fmla="*/ 93717 w 93716"/>
                  <a:gd name="connsiteY5" fmla="*/ 18216 h 36432"/>
                  <a:gd name="connsiteX6" fmla="*/ 75501 w 93716"/>
                  <a:gd name="connsiteY6" fmla="*/ 36432 h 36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716" h="36432">
                    <a:moveTo>
                      <a:pt x="75501" y="36432"/>
                    </a:moveTo>
                    <a:lnTo>
                      <a:pt x="18216" y="36432"/>
                    </a:lnTo>
                    <a:cubicBezTo>
                      <a:pt x="8149" y="36432"/>
                      <a:pt x="0" y="28283"/>
                      <a:pt x="0" y="18216"/>
                    </a:cubicBezTo>
                    <a:cubicBezTo>
                      <a:pt x="0" y="8150"/>
                      <a:pt x="8149" y="0"/>
                      <a:pt x="18216" y="0"/>
                    </a:cubicBezTo>
                    <a:lnTo>
                      <a:pt x="75501" y="0"/>
                    </a:lnTo>
                    <a:cubicBezTo>
                      <a:pt x="85568" y="0"/>
                      <a:pt x="93717" y="8150"/>
                      <a:pt x="93717" y="18216"/>
                    </a:cubicBezTo>
                    <a:cubicBezTo>
                      <a:pt x="93717" y="28283"/>
                      <a:pt x="85568" y="36432"/>
                      <a:pt x="75501" y="36432"/>
                    </a:cubicBezTo>
                    <a:close/>
                  </a:path>
                </a:pathLst>
              </a:custGeom>
              <a:solidFill>
                <a:srgbClr val="C0CD79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74" name="Freeform: Shape 4773">
                <a:extLst>
                  <a:ext uri="{FF2B5EF4-FFF2-40B4-BE49-F238E27FC236}">
                    <a16:creationId xmlns:a16="http://schemas.microsoft.com/office/drawing/2014/main" id="{5B30BE22-F36E-3CE4-6ECD-689355700DBE}"/>
                  </a:ext>
                </a:extLst>
              </p:cNvPr>
              <p:cNvSpPr/>
              <p:nvPr/>
            </p:nvSpPr>
            <p:spPr>
              <a:xfrm>
                <a:off x="2670929" y="6087002"/>
                <a:ext cx="76759" cy="76729"/>
              </a:xfrm>
              <a:custGeom>
                <a:avLst/>
                <a:gdLst>
                  <a:gd name="connsiteX0" fmla="*/ 18126 w 76759"/>
                  <a:gd name="connsiteY0" fmla="*/ 76729 h 76729"/>
                  <a:gd name="connsiteX1" fmla="*/ 5303 w 76759"/>
                  <a:gd name="connsiteY1" fmla="*/ 71456 h 76729"/>
                  <a:gd name="connsiteX2" fmla="*/ 5303 w 76759"/>
                  <a:gd name="connsiteY2" fmla="*/ 45810 h 76729"/>
                  <a:gd name="connsiteX3" fmla="*/ 45810 w 76759"/>
                  <a:gd name="connsiteY3" fmla="*/ 5303 h 76729"/>
                  <a:gd name="connsiteX4" fmla="*/ 71456 w 76759"/>
                  <a:gd name="connsiteY4" fmla="*/ 5303 h 76729"/>
                  <a:gd name="connsiteX5" fmla="*/ 71456 w 76759"/>
                  <a:gd name="connsiteY5" fmla="*/ 30949 h 76729"/>
                  <a:gd name="connsiteX6" fmla="*/ 30949 w 76759"/>
                  <a:gd name="connsiteY6" fmla="*/ 71456 h 76729"/>
                  <a:gd name="connsiteX7" fmla="*/ 18126 w 76759"/>
                  <a:gd name="connsiteY7" fmla="*/ 76729 h 76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6759" h="76729">
                    <a:moveTo>
                      <a:pt x="18126" y="76729"/>
                    </a:moveTo>
                    <a:cubicBezTo>
                      <a:pt x="13452" y="76729"/>
                      <a:pt x="8779" y="74931"/>
                      <a:pt x="5303" y="71456"/>
                    </a:cubicBezTo>
                    <a:cubicBezTo>
                      <a:pt x="-1768" y="64385"/>
                      <a:pt x="-1768" y="52880"/>
                      <a:pt x="5303" y="45810"/>
                    </a:cubicBezTo>
                    <a:lnTo>
                      <a:pt x="45810" y="5303"/>
                    </a:lnTo>
                    <a:cubicBezTo>
                      <a:pt x="52881" y="-1768"/>
                      <a:pt x="64385" y="-1768"/>
                      <a:pt x="71456" y="5303"/>
                    </a:cubicBezTo>
                    <a:cubicBezTo>
                      <a:pt x="78527" y="12374"/>
                      <a:pt x="78527" y="23878"/>
                      <a:pt x="71456" y="30949"/>
                    </a:cubicBezTo>
                    <a:lnTo>
                      <a:pt x="30949" y="71456"/>
                    </a:lnTo>
                    <a:cubicBezTo>
                      <a:pt x="27474" y="74931"/>
                      <a:pt x="22800" y="76729"/>
                      <a:pt x="18126" y="76729"/>
                    </a:cubicBezTo>
                    <a:close/>
                  </a:path>
                </a:pathLst>
              </a:custGeom>
              <a:solidFill>
                <a:srgbClr val="A1C99A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75" name="Freeform: Shape 4774">
                <a:extLst>
                  <a:ext uri="{FF2B5EF4-FFF2-40B4-BE49-F238E27FC236}">
                    <a16:creationId xmlns:a16="http://schemas.microsoft.com/office/drawing/2014/main" id="{D1B6BDBB-9373-29EE-DD96-3EEC61C90101}"/>
                  </a:ext>
                </a:extLst>
              </p:cNvPr>
              <p:cNvSpPr/>
              <p:nvPr/>
            </p:nvSpPr>
            <p:spPr>
              <a:xfrm>
                <a:off x="2611158" y="5786706"/>
                <a:ext cx="433590" cy="433590"/>
              </a:xfrm>
              <a:custGeom>
                <a:avLst/>
                <a:gdLst>
                  <a:gd name="connsiteX0" fmla="*/ 216795 w 433590"/>
                  <a:gd name="connsiteY0" fmla="*/ 433590 h 433590"/>
                  <a:gd name="connsiteX1" fmla="*/ 0 w 433590"/>
                  <a:gd name="connsiteY1" fmla="*/ 216795 h 433590"/>
                  <a:gd name="connsiteX2" fmla="*/ 216795 w 433590"/>
                  <a:gd name="connsiteY2" fmla="*/ 0 h 433590"/>
                  <a:gd name="connsiteX3" fmla="*/ 433590 w 433590"/>
                  <a:gd name="connsiteY3" fmla="*/ 216795 h 433590"/>
                  <a:gd name="connsiteX4" fmla="*/ 216795 w 433590"/>
                  <a:gd name="connsiteY4" fmla="*/ 433590 h 433590"/>
                  <a:gd name="connsiteX5" fmla="*/ 216795 w 433590"/>
                  <a:gd name="connsiteY5" fmla="*/ 36312 h 433590"/>
                  <a:gd name="connsiteX6" fmla="*/ 36312 w 433590"/>
                  <a:gd name="connsiteY6" fmla="*/ 216675 h 433590"/>
                  <a:gd name="connsiteX7" fmla="*/ 216795 w 433590"/>
                  <a:gd name="connsiteY7" fmla="*/ 397158 h 433590"/>
                  <a:gd name="connsiteX8" fmla="*/ 397278 w 433590"/>
                  <a:gd name="connsiteY8" fmla="*/ 216675 h 433590"/>
                  <a:gd name="connsiteX9" fmla="*/ 216795 w 433590"/>
                  <a:gd name="connsiteY9" fmla="*/ 36312 h 433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33590" h="433590">
                    <a:moveTo>
                      <a:pt x="216795" y="433590"/>
                    </a:moveTo>
                    <a:cubicBezTo>
                      <a:pt x="97312" y="433590"/>
                      <a:pt x="0" y="336278"/>
                      <a:pt x="0" y="216795"/>
                    </a:cubicBezTo>
                    <a:cubicBezTo>
                      <a:pt x="0" y="97312"/>
                      <a:pt x="97312" y="0"/>
                      <a:pt x="216795" y="0"/>
                    </a:cubicBezTo>
                    <a:cubicBezTo>
                      <a:pt x="336278" y="0"/>
                      <a:pt x="433590" y="97312"/>
                      <a:pt x="433590" y="216795"/>
                    </a:cubicBezTo>
                    <a:cubicBezTo>
                      <a:pt x="433590" y="336278"/>
                      <a:pt x="336278" y="433590"/>
                      <a:pt x="216795" y="433590"/>
                    </a:cubicBezTo>
                    <a:close/>
                    <a:moveTo>
                      <a:pt x="216795" y="36312"/>
                    </a:moveTo>
                    <a:cubicBezTo>
                      <a:pt x="117326" y="36312"/>
                      <a:pt x="36312" y="117206"/>
                      <a:pt x="36312" y="216675"/>
                    </a:cubicBezTo>
                    <a:cubicBezTo>
                      <a:pt x="36312" y="316145"/>
                      <a:pt x="117206" y="397158"/>
                      <a:pt x="216795" y="397158"/>
                    </a:cubicBezTo>
                    <a:cubicBezTo>
                      <a:pt x="316264" y="397158"/>
                      <a:pt x="397278" y="316264"/>
                      <a:pt x="397278" y="216675"/>
                    </a:cubicBezTo>
                    <a:cubicBezTo>
                      <a:pt x="397158" y="117326"/>
                      <a:pt x="316264" y="36312"/>
                      <a:pt x="216795" y="36312"/>
                    </a:cubicBezTo>
                    <a:close/>
                  </a:path>
                </a:pathLst>
              </a:custGeom>
              <a:solidFill>
                <a:srgbClr val="1F1F1F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776" name="Graphic 2">
            <a:extLst>
              <a:ext uri="{FF2B5EF4-FFF2-40B4-BE49-F238E27FC236}">
                <a16:creationId xmlns:a16="http://schemas.microsoft.com/office/drawing/2014/main" id="{6125F3E8-F956-CC7B-6D23-0FB40B2F2751}"/>
              </a:ext>
            </a:extLst>
          </p:cNvPr>
          <p:cNvGrpSpPr/>
          <p:nvPr/>
        </p:nvGrpSpPr>
        <p:grpSpPr>
          <a:xfrm>
            <a:off x="4818740" y="5383270"/>
            <a:ext cx="698359" cy="806346"/>
            <a:chOff x="4818740" y="5383270"/>
            <a:chExt cx="698359" cy="806346"/>
          </a:xfrm>
        </p:grpSpPr>
        <p:sp>
          <p:nvSpPr>
            <p:cNvPr id="4777" name="Freeform: Shape 4776">
              <a:extLst>
                <a:ext uri="{FF2B5EF4-FFF2-40B4-BE49-F238E27FC236}">
                  <a16:creationId xmlns:a16="http://schemas.microsoft.com/office/drawing/2014/main" id="{B462D3E8-4218-BA0F-D803-FCB3873C003F}"/>
                </a:ext>
              </a:extLst>
            </p:cNvPr>
            <p:cNvSpPr/>
            <p:nvPr/>
          </p:nvSpPr>
          <p:spPr>
            <a:xfrm>
              <a:off x="5228638" y="5592921"/>
              <a:ext cx="52970" cy="53329"/>
            </a:xfrm>
            <a:custGeom>
              <a:avLst/>
              <a:gdLst>
                <a:gd name="connsiteX0" fmla="*/ 0 w 52970"/>
                <a:gd name="connsiteY0" fmla="*/ 0 h 53329"/>
                <a:gd name="connsiteX1" fmla="*/ 52971 w 52970"/>
                <a:gd name="connsiteY1" fmla="*/ 0 h 53329"/>
                <a:gd name="connsiteX2" fmla="*/ 52971 w 52970"/>
                <a:gd name="connsiteY2" fmla="*/ 53330 h 53329"/>
                <a:gd name="connsiteX3" fmla="*/ 0 w 52970"/>
                <a:gd name="connsiteY3" fmla="*/ 53330 h 53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970" h="53329">
                  <a:moveTo>
                    <a:pt x="0" y="0"/>
                  </a:moveTo>
                  <a:lnTo>
                    <a:pt x="52971" y="0"/>
                  </a:lnTo>
                  <a:lnTo>
                    <a:pt x="52971" y="53330"/>
                  </a:lnTo>
                  <a:lnTo>
                    <a:pt x="0" y="53330"/>
                  </a:lnTo>
                  <a:close/>
                </a:path>
              </a:pathLst>
            </a:custGeom>
            <a:solidFill>
              <a:srgbClr val="CF2C08"/>
            </a:solidFill>
            <a:ln w="11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8" name="Freeform: Shape 4777">
              <a:extLst>
                <a:ext uri="{FF2B5EF4-FFF2-40B4-BE49-F238E27FC236}">
                  <a16:creationId xmlns:a16="http://schemas.microsoft.com/office/drawing/2014/main" id="{D03D7D76-F4DE-A9EE-1DBD-A37A61E61023}"/>
                </a:ext>
              </a:extLst>
            </p:cNvPr>
            <p:cNvSpPr/>
            <p:nvPr/>
          </p:nvSpPr>
          <p:spPr>
            <a:xfrm>
              <a:off x="5156493" y="5592921"/>
              <a:ext cx="52970" cy="53329"/>
            </a:xfrm>
            <a:custGeom>
              <a:avLst/>
              <a:gdLst>
                <a:gd name="connsiteX0" fmla="*/ 0 w 52970"/>
                <a:gd name="connsiteY0" fmla="*/ 0 h 53329"/>
                <a:gd name="connsiteX1" fmla="*/ 52970 w 52970"/>
                <a:gd name="connsiteY1" fmla="*/ 0 h 53329"/>
                <a:gd name="connsiteX2" fmla="*/ 52970 w 52970"/>
                <a:gd name="connsiteY2" fmla="*/ 53330 h 53329"/>
                <a:gd name="connsiteX3" fmla="*/ 0 w 52970"/>
                <a:gd name="connsiteY3" fmla="*/ 53330 h 53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970" h="53329">
                  <a:moveTo>
                    <a:pt x="0" y="0"/>
                  </a:moveTo>
                  <a:lnTo>
                    <a:pt x="52970" y="0"/>
                  </a:lnTo>
                  <a:lnTo>
                    <a:pt x="52970" y="53330"/>
                  </a:lnTo>
                  <a:lnTo>
                    <a:pt x="0" y="53330"/>
                  </a:lnTo>
                  <a:close/>
                </a:path>
              </a:pathLst>
            </a:custGeom>
            <a:solidFill>
              <a:srgbClr val="FFA929"/>
            </a:solidFill>
            <a:ln w="11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9" name="Freeform: Shape 4778">
              <a:extLst>
                <a:ext uri="{FF2B5EF4-FFF2-40B4-BE49-F238E27FC236}">
                  <a16:creationId xmlns:a16="http://schemas.microsoft.com/office/drawing/2014/main" id="{5D2E4376-E9D0-7567-0C2A-4342B05E2CAA}"/>
                </a:ext>
              </a:extLst>
            </p:cNvPr>
            <p:cNvSpPr/>
            <p:nvPr/>
          </p:nvSpPr>
          <p:spPr>
            <a:xfrm>
              <a:off x="5306776" y="5584172"/>
              <a:ext cx="132785" cy="59441"/>
            </a:xfrm>
            <a:custGeom>
              <a:avLst/>
              <a:gdLst>
                <a:gd name="connsiteX0" fmla="*/ 0 w 132785"/>
                <a:gd name="connsiteY0" fmla="*/ 0 h 59441"/>
                <a:gd name="connsiteX1" fmla="*/ 132785 w 132785"/>
                <a:gd name="connsiteY1" fmla="*/ 0 h 59441"/>
                <a:gd name="connsiteX2" fmla="*/ 132785 w 132785"/>
                <a:gd name="connsiteY2" fmla="*/ 59442 h 59441"/>
                <a:gd name="connsiteX3" fmla="*/ 0 w 132785"/>
                <a:gd name="connsiteY3" fmla="*/ 59442 h 5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785" h="59441">
                  <a:moveTo>
                    <a:pt x="0" y="0"/>
                  </a:moveTo>
                  <a:lnTo>
                    <a:pt x="132785" y="0"/>
                  </a:lnTo>
                  <a:lnTo>
                    <a:pt x="132785" y="59442"/>
                  </a:lnTo>
                  <a:lnTo>
                    <a:pt x="0" y="59442"/>
                  </a:lnTo>
                  <a:close/>
                </a:path>
              </a:pathLst>
            </a:custGeom>
            <a:solidFill>
              <a:srgbClr val="1F1F1F"/>
            </a:solidFill>
            <a:ln w="11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0" name="Freeform: Shape 4779">
              <a:extLst>
                <a:ext uri="{FF2B5EF4-FFF2-40B4-BE49-F238E27FC236}">
                  <a16:creationId xmlns:a16="http://schemas.microsoft.com/office/drawing/2014/main" id="{6F7FFBBF-807C-ECCF-C9B2-E017FC2F49BD}"/>
                </a:ext>
              </a:extLst>
            </p:cNvPr>
            <p:cNvSpPr/>
            <p:nvPr/>
          </p:nvSpPr>
          <p:spPr>
            <a:xfrm>
              <a:off x="4928313" y="5474277"/>
              <a:ext cx="81013" cy="81013"/>
            </a:xfrm>
            <a:custGeom>
              <a:avLst/>
              <a:gdLst>
                <a:gd name="connsiteX0" fmla="*/ 81013 w 81013"/>
                <a:gd name="connsiteY0" fmla="*/ 40507 h 81013"/>
                <a:gd name="connsiteX1" fmla="*/ 40507 w 81013"/>
                <a:gd name="connsiteY1" fmla="*/ 81014 h 81013"/>
                <a:gd name="connsiteX2" fmla="*/ 0 w 81013"/>
                <a:gd name="connsiteY2" fmla="*/ 40507 h 81013"/>
                <a:gd name="connsiteX3" fmla="*/ 40507 w 81013"/>
                <a:gd name="connsiteY3" fmla="*/ 0 h 81013"/>
                <a:gd name="connsiteX4" fmla="*/ 81013 w 81013"/>
                <a:gd name="connsiteY4" fmla="*/ 40507 h 8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013" h="81013">
                  <a:moveTo>
                    <a:pt x="81013" y="40507"/>
                  </a:moveTo>
                  <a:cubicBezTo>
                    <a:pt x="81013" y="62917"/>
                    <a:pt x="62917" y="81014"/>
                    <a:pt x="40507" y="81014"/>
                  </a:cubicBezTo>
                  <a:cubicBezTo>
                    <a:pt x="18096" y="81014"/>
                    <a:pt x="0" y="62917"/>
                    <a:pt x="0" y="40507"/>
                  </a:cubicBezTo>
                  <a:cubicBezTo>
                    <a:pt x="0" y="18096"/>
                    <a:pt x="18096" y="0"/>
                    <a:pt x="40507" y="0"/>
                  </a:cubicBezTo>
                  <a:cubicBezTo>
                    <a:pt x="62917" y="0"/>
                    <a:pt x="81013" y="18096"/>
                    <a:pt x="81013" y="40507"/>
                  </a:cubicBezTo>
                  <a:close/>
                </a:path>
              </a:pathLst>
            </a:custGeom>
            <a:solidFill>
              <a:srgbClr val="1F1F1F"/>
            </a:solidFill>
            <a:ln w="11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1" name="Freeform: Shape 4780">
              <a:extLst>
                <a:ext uri="{FF2B5EF4-FFF2-40B4-BE49-F238E27FC236}">
                  <a16:creationId xmlns:a16="http://schemas.microsoft.com/office/drawing/2014/main" id="{6F740A7B-6A54-9B73-EB1A-74A74AA10A16}"/>
                </a:ext>
              </a:extLst>
            </p:cNvPr>
            <p:cNvSpPr/>
            <p:nvPr/>
          </p:nvSpPr>
          <p:spPr>
            <a:xfrm>
              <a:off x="4968820" y="5514784"/>
              <a:ext cx="49494" cy="181800"/>
            </a:xfrm>
            <a:custGeom>
              <a:avLst/>
              <a:gdLst>
                <a:gd name="connsiteX0" fmla="*/ 49495 w 49494"/>
                <a:gd name="connsiteY0" fmla="*/ 181801 h 181800"/>
                <a:gd name="connsiteX1" fmla="*/ 0 w 49494"/>
                <a:gd name="connsiteY1" fmla="*/ 181801 h 181800"/>
                <a:gd name="connsiteX2" fmla="*/ 0 w 49494"/>
                <a:gd name="connsiteY2" fmla="*/ 0 h 181800"/>
                <a:gd name="connsiteX3" fmla="*/ 10546 w 49494"/>
                <a:gd name="connsiteY3" fmla="*/ 0 h 181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494" h="181800">
                  <a:moveTo>
                    <a:pt x="49495" y="181801"/>
                  </a:moveTo>
                  <a:lnTo>
                    <a:pt x="0" y="181801"/>
                  </a:lnTo>
                  <a:lnTo>
                    <a:pt x="0" y="0"/>
                  </a:lnTo>
                  <a:lnTo>
                    <a:pt x="10546" y="0"/>
                  </a:lnTo>
                  <a:close/>
                </a:path>
              </a:pathLst>
            </a:custGeom>
            <a:solidFill>
              <a:srgbClr val="1F1F1F"/>
            </a:solidFill>
            <a:ln w="11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2" name="Freeform: Shape 4781">
              <a:extLst>
                <a:ext uri="{FF2B5EF4-FFF2-40B4-BE49-F238E27FC236}">
                  <a16:creationId xmlns:a16="http://schemas.microsoft.com/office/drawing/2014/main" id="{43145E70-83BB-C90E-2F5E-13B49143272D}"/>
                </a:ext>
              </a:extLst>
            </p:cNvPr>
            <p:cNvSpPr/>
            <p:nvPr/>
          </p:nvSpPr>
          <p:spPr>
            <a:xfrm>
              <a:off x="4919325" y="5514784"/>
              <a:ext cx="49495" cy="181800"/>
            </a:xfrm>
            <a:custGeom>
              <a:avLst/>
              <a:gdLst>
                <a:gd name="connsiteX0" fmla="*/ 0 w 49495"/>
                <a:gd name="connsiteY0" fmla="*/ 181801 h 181800"/>
                <a:gd name="connsiteX1" fmla="*/ 49495 w 49495"/>
                <a:gd name="connsiteY1" fmla="*/ 181801 h 181800"/>
                <a:gd name="connsiteX2" fmla="*/ 49495 w 49495"/>
                <a:gd name="connsiteY2" fmla="*/ 0 h 181800"/>
                <a:gd name="connsiteX3" fmla="*/ 38949 w 49495"/>
                <a:gd name="connsiteY3" fmla="*/ 0 h 181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495" h="181800">
                  <a:moveTo>
                    <a:pt x="0" y="181801"/>
                  </a:moveTo>
                  <a:lnTo>
                    <a:pt x="49495" y="181801"/>
                  </a:lnTo>
                  <a:lnTo>
                    <a:pt x="49495" y="0"/>
                  </a:lnTo>
                  <a:lnTo>
                    <a:pt x="38949" y="0"/>
                  </a:lnTo>
                  <a:close/>
                </a:path>
              </a:pathLst>
            </a:custGeom>
            <a:solidFill>
              <a:srgbClr val="1F1F1F"/>
            </a:solidFill>
            <a:ln w="11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3" name="Freeform: Shape 4782">
              <a:extLst>
                <a:ext uri="{FF2B5EF4-FFF2-40B4-BE49-F238E27FC236}">
                  <a16:creationId xmlns:a16="http://schemas.microsoft.com/office/drawing/2014/main" id="{71865756-535B-C9C4-3FDA-8234FE8A158E}"/>
                </a:ext>
              </a:extLst>
            </p:cNvPr>
            <p:cNvSpPr/>
            <p:nvPr/>
          </p:nvSpPr>
          <p:spPr>
            <a:xfrm>
              <a:off x="4826567" y="5614133"/>
              <a:ext cx="690533" cy="575483"/>
            </a:xfrm>
            <a:custGeom>
              <a:avLst/>
              <a:gdLst>
                <a:gd name="connsiteX0" fmla="*/ 690533 w 690533"/>
                <a:gd name="connsiteY0" fmla="*/ 515562 h 575483"/>
                <a:gd name="connsiteX1" fmla="*/ 630612 w 690533"/>
                <a:gd name="connsiteY1" fmla="*/ 575484 h 575483"/>
                <a:gd name="connsiteX2" fmla="*/ 59921 w 690533"/>
                <a:gd name="connsiteY2" fmla="*/ 575484 h 575483"/>
                <a:gd name="connsiteX3" fmla="*/ 0 w 690533"/>
                <a:gd name="connsiteY3" fmla="*/ 515562 h 575483"/>
                <a:gd name="connsiteX4" fmla="*/ 0 w 690533"/>
                <a:gd name="connsiteY4" fmla="*/ 59921 h 575483"/>
                <a:gd name="connsiteX5" fmla="*/ 59921 w 690533"/>
                <a:gd name="connsiteY5" fmla="*/ 0 h 575483"/>
                <a:gd name="connsiteX6" fmla="*/ 630612 w 690533"/>
                <a:gd name="connsiteY6" fmla="*/ 0 h 575483"/>
                <a:gd name="connsiteX7" fmla="*/ 690533 w 690533"/>
                <a:gd name="connsiteY7" fmla="*/ 59921 h 575483"/>
                <a:gd name="connsiteX8" fmla="*/ 690533 w 690533"/>
                <a:gd name="connsiteY8" fmla="*/ 515562 h 57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533" h="575483">
                  <a:moveTo>
                    <a:pt x="690533" y="515562"/>
                  </a:moveTo>
                  <a:cubicBezTo>
                    <a:pt x="690533" y="548639"/>
                    <a:pt x="663688" y="575484"/>
                    <a:pt x="630612" y="575484"/>
                  </a:cubicBezTo>
                  <a:lnTo>
                    <a:pt x="59921" y="575484"/>
                  </a:lnTo>
                  <a:cubicBezTo>
                    <a:pt x="26845" y="575484"/>
                    <a:pt x="0" y="548639"/>
                    <a:pt x="0" y="515562"/>
                  </a:cubicBezTo>
                  <a:lnTo>
                    <a:pt x="0" y="59921"/>
                  </a:lnTo>
                  <a:cubicBezTo>
                    <a:pt x="0" y="26845"/>
                    <a:pt x="26845" y="0"/>
                    <a:pt x="59921" y="0"/>
                  </a:cubicBezTo>
                  <a:lnTo>
                    <a:pt x="630612" y="0"/>
                  </a:lnTo>
                  <a:cubicBezTo>
                    <a:pt x="663688" y="0"/>
                    <a:pt x="690533" y="26845"/>
                    <a:pt x="690533" y="59921"/>
                  </a:cubicBezTo>
                  <a:lnTo>
                    <a:pt x="690533" y="515562"/>
                  </a:lnTo>
                  <a:close/>
                </a:path>
              </a:pathLst>
            </a:custGeom>
            <a:solidFill>
              <a:srgbClr val="C1D4E0"/>
            </a:solidFill>
            <a:ln w="11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4" name="Freeform: Shape 4783">
              <a:extLst>
                <a:ext uri="{FF2B5EF4-FFF2-40B4-BE49-F238E27FC236}">
                  <a16:creationId xmlns:a16="http://schemas.microsoft.com/office/drawing/2014/main" id="{87F9D808-5FF7-72C4-D1C1-9C87E339C9C4}"/>
                </a:ext>
              </a:extLst>
            </p:cNvPr>
            <p:cNvSpPr/>
            <p:nvPr/>
          </p:nvSpPr>
          <p:spPr>
            <a:xfrm>
              <a:off x="4850535" y="5638102"/>
              <a:ext cx="642595" cy="527546"/>
            </a:xfrm>
            <a:custGeom>
              <a:avLst/>
              <a:gdLst>
                <a:gd name="connsiteX0" fmla="*/ 35953 w 642595"/>
                <a:gd name="connsiteY0" fmla="*/ 527547 h 527546"/>
                <a:gd name="connsiteX1" fmla="*/ 0 w 642595"/>
                <a:gd name="connsiteY1" fmla="*/ 491594 h 527546"/>
                <a:gd name="connsiteX2" fmla="*/ 0 w 642595"/>
                <a:gd name="connsiteY2" fmla="*/ 35953 h 527546"/>
                <a:gd name="connsiteX3" fmla="*/ 35953 w 642595"/>
                <a:gd name="connsiteY3" fmla="*/ 0 h 527546"/>
                <a:gd name="connsiteX4" fmla="*/ 606643 w 642595"/>
                <a:gd name="connsiteY4" fmla="*/ 0 h 527546"/>
                <a:gd name="connsiteX5" fmla="*/ 642596 w 642595"/>
                <a:gd name="connsiteY5" fmla="*/ 35953 h 527546"/>
                <a:gd name="connsiteX6" fmla="*/ 642596 w 642595"/>
                <a:gd name="connsiteY6" fmla="*/ 491594 h 527546"/>
                <a:gd name="connsiteX7" fmla="*/ 606643 w 642595"/>
                <a:gd name="connsiteY7" fmla="*/ 527547 h 527546"/>
                <a:gd name="connsiteX8" fmla="*/ 35953 w 642595"/>
                <a:gd name="connsiteY8" fmla="*/ 527547 h 527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2595" h="527546">
                  <a:moveTo>
                    <a:pt x="35953" y="527547"/>
                  </a:moveTo>
                  <a:cubicBezTo>
                    <a:pt x="16179" y="527547"/>
                    <a:pt x="0" y="511368"/>
                    <a:pt x="0" y="491594"/>
                  </a:cubicBezTo>
                  <a:lnTo>
                    <a:pt x="0" y="35953"/>
                  </a:lnTo>
                  <a:cubicBezTo>
                    <a:pt x="0" y="16178"/>
                    <a:pt x="16059" y="0"/>
                    <a:pt x="35953" y="0"/>
                  </a:cubicBezTo>
                  <a:lnTo>
                    <a:pt x="606643" y="0"/>
                  </a:lnTo>
                  <a:cubicBezTo>
                    <a:pt x="626417" y="0"/>
                    <a:pt x="642596" y="16178"/>
                    <a:pt x="642596" y="35953"/>
                  </a:cubicBezTo>
                  <a:lnTo>
                    <a:pt x="642596" y="491594"/>
                  </a:lnTo>
                  <a:cubicBezTo>
                    <a:pt x="642596" y="511368"/>
                    <a:pt x="626537" y="527547"/>
                    <a:pt x="606643" y="527547"/>
                  </a:cubicBezTo>
                  <a:lnTo>
                    <a:pt x="35953" y="527547"/>
                  </a:lnTo>
                  <a:close/>
                </a:path>
              </a:pathLst>
            </a:custGeom>
            <a:solidFill>
              <a:srgbClr val="525C63"/>
            </a:solidFill>
            <a:ln w="11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785" name="Graphic 2">
              <a:extLst>
                <a:ext uri="{FF2B5EF4-FFF2-40B4-BE49-F238E27FC236}">
                  <a16:creationId xmlns:a16="http://schemas.microsoft.com/office/drawing/2014/main" id="{638CA63B-DE6F-0CFA-7043-242705712ED3}"/>
                </a:ext>
              </a:extLst>
            </p:cNvPr>
            <p:cNvGrpSpPr/>
            <p:nvPr/>
          </p:nvGrpSpPr>
          <p:grpSpPr>
            <a:xfrm>
              <a:off x="4921962" y="5825415"/>
              <a:ext cx="487878" cy="157832"/>
              <a:chOff x="4921962" y="5825415"/>
              <a:chExt cx="487878" cy="157832"/>
            </a:xfrm>
            <a:solidFill>
              <a:srgbClr val="FFA929"/>
            </a:solidFill>
          </p:grpSpPr>
          <p:sp>
            <p:nvSpPr>
              <p:cNvPr id="4786" name="Freeform: Shape 4785">
                <a:extLst>
                  <a:ext uri="{FF2B5EF4-FFF2-40B4-BE49-F238E27FC236}">
                    <a16:creationId xmlns:a16="http://schemas.microsoft.com/office/drawing/2014/main" id="{656A529C-3C41-8C55-6246-83665DA651B3}"/>
                  </a:ext>
                </a:extLst>
              </p:cNvPr>
              <p:cNvSpPr/>
              <p:nvPr/>
            </p:nvSpPr>
            <p:spPr>
              <a:xfrm>
                <a:off x="4921962" y="5827692"/>
                <a:ext cx="189950" cy="155555"/>
              </a:xfrm>
              <a:custGeom>
                <a:avLst/>
                <a:gdLst>
                  <a:gd name="connsiteX0" fmla="*/ 53210 w 189950"/>
                  <a:gd name="connsiteY0" fmla="*/ 86407 h 155555"/>
                  <a:gd name="connsiteX1" fmla="*/ 56086 w 189950"/>
                  <a:gd name="connsiteY1" fmla="*/ 113731 h 155555"/>
                  <a:gd name="connsiteX2" fmla="*/ 56925 w 189950"/>
                  <a:gd name="connsiteY2" fmla="*/ 113731 h 155555"/>
                  <a:gd name="connsiteX3" fmla="*/ 60041 w 189950"/>
                  <a:gd name="connsiteY3" fmla="*/ 85927 h 155555"/>
                  <a:gd name="connsiteX4" fmla="*/ 86886 w 189950"/>
                  <a:gd name="connsiteY4" fmla="*/ 120 h 155555"/>
                  <a:gd name="connsiteX5" fmla="*/ 106780 w 189950"/>
                  <a:gd name="connsiteY5" fmla="*/ 120 h 155555"/>
                  <a:gd name="connsiteX6" fmla="*/ 133265 w 189950"/>
                  <a:gd name="connsiteY6" fmla="*/ 86287 h 155555"/>
                  <a:gd name="connsiteX7" fmla="*/ 136381 w 189950"/>
                  <a:gd name="connsiteY7" fmla="*/ 113611 h 155555"/>
                  <a:gd name="connsiteX8" fmla="*/ 137219 w 189950"/>
                  <a:gd name="connsiteY8" fmla="*/ 113611 h 155555"/>
                  <a:gd name="connsiteX9" fmla="*/ 140575 w 189950"/>
                  <a:gd name="connsiteY9" fmla="*/ 85807 h 155555"/>
                  <a:gd name="connsiteX10" fmla="*/ 159270 w 189950"/>
                  <a:gd name="connsiteY10" fmla="*/ 0 h 155555"/>
                  <a:gd name="connsiteX11" fmla="*/ 189950 w 189950"/>
                  <a:gd name="connsiteY11" fmla="*/ 0 h 155555"/>
                  <a:gd name="connsiteX12" fmla="*/ 147406 w 189950"/>
                  <a:gd name="connsiteY12" fmla="*/ 155436 h 155555"/>
                  <a:gd name="connsiteX13" fmla="*/ 127153 w 189950"/>
                  <a:gd name="connsiteY13" fmla="*/ 155436 h 155555"/>
                  <a:gd name="connsiteX14" fmla="*/ 99589 w 189950"/>
                  <a:gd name="connsiteY14" fmla="*/ 69748 h 155555"/>
                  <a:gd name="connsiteX15" fmla="*/ 95874 w 189950"/>
                  <a:gd name="connsiteY15" fmla="*/ 46139 h 155555"/>
                  <a:gd name="connsiteX16" fmla="*/ 94795 w 189950"/>
                  <a:gd name="connsiteY16" fmla="*/ 46139 h 155555"/>
                  <a:gd name="connsiteX17" fmla="*/ 91080 w 189950"/>
                  <a:gd name="connsiteY17" fmla="*/ 69988 h 155555"/>
                  <a:gd name="connsiteX18" fmla="*/ 63756 w 189950"/>
                  <a:gd name="connsiteY18" fmla="*/ 155556 h 155555"/>
                  <a:gd name="connsiteX19" fmla="*/ 42304 w 189950"/>
                  <a:gd name="connsiteY19" fmla="*/ 155556 h 155555"/>
                  <a:gd name="connsiteX20" fmla="*/ 0 w 189950"/>
                  <a:gd name="connsiteY20" fmla="*/ 120 h 155555"/>
                  <a:gd name="connsiteX21" fmla="*/ 32837 w 189950"/>
                  <a:gd name="connsiteY21" fmla="*/ 120 h 155555"/>
                  <a:gd name="connsiteX22" fmla="*/ 53210 w 189950"/>
                  <a:gd name="connsiteY22" fmla="*/ 86407 h 155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89950" h="155555">
                    <a:moveTo>
                      <a:pt x="53210" y="86407"/>
                    </a:moveTo>
                    <a:lnTo>
                      <a:pt x="56086" y="113731"/>
                    </a:lnTo>
                    <a:lnTo>
                      <a:pt x="56925" y="113731"/>
                    </a:lnTo>
                    <a:lnTo>
                      <a:pt x="60041" y="85927"/>
                    </a:lnTo>
                    <a:lnTo>
                      <a:pt x="86886" y="120"/>
                    </a:lnTo>
                    <a:lnTo>
                      <a:pt x="106780" y="120"/>
                    </a:lnTo>
                    <a:lnTo>
                      <a:pt x="133265" y="86287"/>
                    </a:lnTo>
                    <a:lnTo>
                      <a:pt x="136381" y="113611"/>
                    </a:lnTo>
                    <a:lnTo>
                      <a:pt x="137219" y="113611"/>
                    </a:lnTo>
                    <a:lnTo>
                      <a:pt x="140575" y="85807"/>
                    </a:lnTo>
                    <a:lnTo>
                      <a:pt x="159270" y="0"/>
                    </a:lnTo>
                    <a:lnTo>
                      <a:pt x="189950" y="0"/>
                    </a:lnTo>
                    <a:lnTo>
                      <a:pt x="147406" y="155436"/>
                    </a:lnTo>
                    <a:lnTo>
                      <a:pt x="127153" y="155436"/>
                    </a:lnTo>
                    <a:lnTo>
                      <a:pt x="99589" y="69748"/>
                    </a:lnTo>
                    <a:lnTo>
                      <a:pt x="95874" y="46139"/>
                    </a:lnTo>
                    <a:lnTo>
                      <a:pt x="94795" y="46139"/>
                    </a:lnTo>
                    <a:lnTo>
                      <a:pt x="91080" y="69988"/>
                    </a:lnTo>
                    <a:lnTo>
                      <a:pt x="63756" y="155556"/>
                    </a:lnTo>
                    <a:lnTo>
                      <a:pt x="42304" y="155556"/>
                    </a:lnTo>
                    <a:lnTo>
                      <a:pt x="0" y="120"/>
                    </a:lnTo>
                    <a:lnTo>
                      <a:pt x="32837" y="120"/>
                    </a:lnTo>
                    <a:lnTo>
                      <a:pt x="53210" y="86407"/>
                    </a:lnTo>
                    <a:close/>
                  </a:path>
                </a:pathLst>
              </a:custGeom>
              <a:solidFill>
                <a:srgbClr val="FFA929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87" name="Freeform: Shape 4786">
                <a:extLst>
                  <a:ext uri="{FF2B5EF4-FFF2-40B4-BE49-F238E27FC236}">
                    <a16:creationId xmlns:a16="http://schemas.microsoft.com/office/drawing/2014/main" id="{F5A51506-BD11-83F9-4B16-AFE4299E9BB6}"/>
                  </a:ext>
                </a:extLst>
              </p:cNvPr>
              <p:cNvSpPr/>
              <p:nvPr/>
            </p:nvSpPr>
            <p:spPr>
              <a:xfrm>
                <a:off x="5122698" y="5825415"/>
                <a:ext cx="36551" cy="156754"/>
              </a:xfrm>
              <a:custGeom>
                <a:avLst/>
                <a:gdLst>
                  <a:gd name="connsiteX0" fmla="*/ 0 w 36551"/>
                  <a:gd name="connsiteY0" fmla="*/ 15460 h 156754"/>
                  <a:gd name="connsiteX1" fmla="*/ 4794 w 36551"/>
                  <a:gd name="connsiteY1" fmla="*/ 4554 h 156754"/>
                  <a:gd name="connsiteX2" fmla="*/ 17856 w 36551"/>
                  <a:gd name="connsiteY2" fmla="*/ 0 h 156754"/>
                  <a:gd name="connsiteX3" fmla="*/ 31399 w 36551"/>
                  <a:gd name="connsiteY3" fmla="*/ 4554 h 156754"/>
                  <a:gd name="connsiteX4" fmla="*/ 36552 w 36551"/>
                  <a:gd name="connsiteY4" fmla="*/ 15460 h 156754"/>
                  <a:gd name="connsiteX5" fmla="*/ 31399 w 36551"/>
                  <a:gd name="connsiteY5" fmla="*/ 26126 h 156754"/>
                  <a:gd name="connsiteX6" fmla="*/ 17856 w 36551"/>
                  <a:gd name="connsiteY6" fmla="*/ 30440 h 156754"/>
                  <a:gd name="connsiteX7" fmla="*/ 4794 w 36551"/>
                  <a:gd name="connsiteY7" fmla="*/ 26126 h 156754"/>
                  <a:gd name="connsiteX8" fmla="*/ 0 w 36551"/>
                  <a:gd name="connsiteY8" fmla="*/ 15460 h 156754"/>
                  <a:gd name="connsiteX9" fmla="*/ 4194 w 36551"/>
                  <a:gd name="connsiteY9" fmla="*/ 46499 h 156754"/>
                  <a:gd name="connsiteX10" fmla="*/ 32837 w 36551"/>
                  <a:gd name="connsiteY10" fmla="*/ 46499 h 156754"/>
                  <a:gd name="connsiteX11" fmla="*/ 32837 w 36551"/>
                  <a:gd name="connsiteY11" fmla="*/ 156754 h 156754"/>
                  <a:gd name="connsiteX12" fmla="*/ 4194 w 36551"/>
                  <a:gd name="connsiteY12" fmla="*/ 156754 h 156754"/>
                  <a:gd name="connsiteX13" fmla="*/ 4194 w 36551"/>
                  <a:gd name="connsiteY13" fmla="*/ 46499 h 156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6551" h="156754">
                    <a:moveTo>
                      <a:pt x="0" y="15460"/>
                    </a:moveTo>
                    <a:cubicBezTo>
                      <a:pt x="0" y="11146"/>
                      <a:pt x="1558" y="7550"/>
                      <a:pt x="4794" y="4554"/>
                    </a:cubicBezTo>
                    <a:cubicBezTo>
                      <a:pt x="7910" y="1558"/>
                      <a:pt x="12344" y="0"/>
                      <a:pt x="17856" y="0"/>
                    </a:cubicBezTo>
                    <a:cubicBezTo>
                      <a:pt x="23489" y="0"/>
                      <a:pt x="27923" y="1558"/>
                      <a:pt x="31399" y="4554"/>
                    </a:cubicBezTo>
                    <a:cubicBezTo>
                      <a:pt x="34874" y="7550"/>
                      <a:pt x="36552" y="11146"/>
                      <a:pt x="36552" y="15460"/>
                    </a:cubicBezTo>
                    <a:cubicBezTo>
                      <a:pt x="36552" y="19774"/>
                      <a:pt x="34874" y="23249"/>
                      <a:pt x="31399" y="26126"/>
                    </a:cubicBezTo>
                    <a:cubicBezTo>
                      <a:pt x="27923" y="29002"/>
                      <a:pt x="23369" y="30440"/>
                      <a:pt x="17856" y="30440"/>
                    </a:cubicBezTo>
                    <a:cubicBezTo>
                      <a:pt x="12224" y="30440"/>
                      <a:pt x="7910" y="29002"/>
                      <a:pt x="4794" y="26126"/>
                    </a:cubicBezTo>
                    <a:cubicBezTo>
                      <a:pt x="1558" y="23249"/>
                      <a:pt x="0" y="19774"/>
                      <a:pt x="0" y="15460"/>
                    </a:cubicBezTo>
                    <a:close/>
                    <a:moveTo>
                      <a:pt x="4194" y="46499"/>
                    </a:moveTo>
                    <a:lnTo>
                      <a:pt x="32837" y="46499"/>
                    </a:lnTo>
                    <a:lnTo>
                      <a:pt x="32837" y="156754"/>
                    </a:lnTo>
                    <a:lnTo>
                      <a:pt x="4194" y="156754"/>
                    </a:lnTo>
                    <a:lnTo>
                      <a:pt x="4194" y="46499"/>
                    </a:lnTo>
                    <a:close/>
                  </a:path>
                </a:pathLst>
              </a:custGeom>
              <a:solidFill>
                <a:srgbClr val="FFA929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88" name="Freeform: Shape 4787">
                <a:extLst>
                  <a:ext uri="{FF2B5EF4-FFF2-40B4-BE49-F238E27FC236}">
                    <a16:creationId xmlns:a16="http://schemas.microsoft.com/office/drawing/2014/main" id="{D029BB5F-6F83-BAE6-E12B-F60016071BB7}"/>
                  </a:ext>
                </a:extLst>
              </p:cNvPr>
              <p:cNvSpPr/>
              <p:nvPr/>
            </p:nvSpPr>
            <p:spPr>
              <a:xfrm>
                <a:off x="5183098" y="5906069"/>
                <a:ext cx="55367" cy="25406"/>
              </a:xfrm>
              <a:custGeom>
                <a:avLst/>
                <a:gdLst>
                  <a:gd name="connsiteX0" fmla="*/ 0 w 55367"/>
                  <a:gd name="connsiteY0" fmla="*/ 0 h 25406"/>
                  <a:gd name="connsiteX1" fmla="*/ 55368 w 55367"/>
                  <a:gd name="connsiteY1" fmla="*/ 0 h 25406"/>
                  <a:gd name="connsiteX2" fmla="*/ 55368 w 55367"/>
                  <a:gd name="connsiteY2" fmla="*/ 25407 h 25406"/>
                  <a:gd name="connsiteX3" fmla="*/ 0 w 55367"/>
                  <a:gd name="connsiteY3" fmla="*/ 25407 h 25406"/>
                  <a:gd name="connsiteX4" fmla="*/ 0 w 55367"/>
                  <a:gd name="connsiteY4" fmla="*/ 0 h 25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367" h="25406">
                    <a:moveTo>
                      <a:pt x="0" y="0"/>
                    </a:moveTo>
                    <a:lnTo>
                      <a:pt x="55368" y="0"/>
                    </a:lnTo>
                    <a:lnTo>
                      <a:pt x="55368" y="25407"/>
                    </a:lnTo>
                    <a:lnTo>
                      <a:pt x="0" y="2540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929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89" name="Freeform: Shape 4788">
                <a:extLst>
                  <a:ext uri="{FF2B5EF4-FFF2-40B4-BE49-F238E27FC236}">
                    <a16:creationId xmlns:a16="http://schemas.microsoft.com/office/drawing/2014/main" id="{0D0AC33C-91A6-78D5-33E3-2EBCB5DFBDBE}"/>
                  </a:ext>
                </a:extLst>
              </p:cNvPr>
              <p:cNvSpPr/>
              <p:nvPr/>
            </p:nvSpPr>
            <p:spPr>
              <a:xfrm>
                <a:off x="5263752" y="5827812"/>
                <a:ext cx="91439" cy="154237"/>
              </a:xfrm>
              <a:custGeom>
                <a:avLst/>
                <a:gdLst>
                  <a:gd name="connsiteX0" fmla="*/ 0 w 91439"/>
                  <a:gd name="connsiteY0" fmla="*/ 0 h 154237"/>
                  <a:gd name="connsiteX1" fmla="*/ 91440 w 91439"/>
                  <a:gd name="connsiteY1" fmla="*/ 0 h 154237"/>
                  <a:gd name="connsiteX2" fmla="*/ 91440 w 91439"/>
                  <a:gd name="connsiteY2" fmla="*/ 26845 h 154237"/>
                  <a:gd name="connsiteX3" fmla="*/ 30200 w 91439"/>
                  <a:gd name="connsiteY3" fmla="*/ 26845 h 154237"/>
                  <a:gd name="connsiteX4" fmla="*/ 30200 w 91439"/>
                  <a:gd name="connsiteY4" fmla="*/ 64955 h 154237"/>
                  <a:gd name="connsiteX5" fmla="*/ 86646 w 91439"/>
                  <a:gd name="connsiteY5" fmla="*/ 64955 h 154237"/>
                  <a:gd name="connsiteX6" fmla="*/ 86646 w 91439"/>
                  <a:gd name="connsiteY6" fmla="*/ 91799 h 154237"/>
                  <a:gd name="connsiteX7" fmla="*/ 30200 w 91439"/>
                  <a:gd name="connsiteY7" fmla="*/ 91799 h 154237"/>
                  <a:gd name="connsiteX8" fmla="*/ 30200 w 91439"/>
                  <a:gd name="connsiteY8" fmla="*/ 154237 h 154237"/>
                  <a:gd name="connsiteX9" fmla="*/ 0 w 91439"/>
                  <a:gd name="connsiteY9" fmla="*/ 154237 h 154237"/>
                  <a:gd name="connsiteX10" fmla="*/ 0 w 91439"/>
                  <a:gd name="connsiteY10" fmla="*/ 0 h 15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1439" h="154237">
                    <a:moveTo>
                      <a:pt x="0" y="0"/>
                    </a:moveTo>
                    <a:lnTo>
                      <a:pt x="91440" y="0"/>
                    </a:lnTo>
                    <a:lnTo>
                      <a:pt x="91440" y="26845"/>
                    </a:lnTo>
                    <a:lnTo>
                      <a:pt x="30200" y="26845"/>
                    </a:lnTo>
                    <a:lnTo>
                      <a:pt x="30200" y="64955"/>
                    </a:lnTo>
                    <a:lnTo>
                      <a:pt x="86646" y="64955"/>
                    </a:lnTo>
                    <a:lnTo>
                      <a:pt x="86646" y="91799"/>
                    </a:lnTo>
                    <a:lnTo>
                      <a:pt x="30200" y="91799"/>
                    </a:lnTo>
                    <a:lnTo>
                      <a:pt x="30200" y="154237"/>
                    </a:lnTo>
                    <a:lnTo>
                      <a:pt x="0" y="1542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929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90" name="Freeform: Shape 4789">
                <a:extLst>
                  <a:ext uri="{FF2B5EF4-FFF2-40B4-BE49-F238E27FC236}">
                    <a16:creationId xmlns:a16="http://schemas.microsoft.com/office/drawing/2014/main" id="{6B68015D-9D53-8CDB-E156-DA6C474F4BA8}"/>
                  </a:ext>
                </a:extLst>
              </p:cNvPr>
              <p:cNvSpPr/>
              <p:nvPr/>
            </p:nvSpPr>
            <p:spPr>
              <a:xfrm>
                <a:off x="5373289" y="5825415"/>
                <a:ext cx="36551" cy="156754"/>
              </a:xfrm>
              <a:custGeom>
                <a:avLst/>
                <a:gdLst>
                  <a:gd name="connsiteX0" fmla="*/ 0 w 36551"/>
                  <a:gd name="connsiteY0" fmla="*/ 15460 h 156754"/>
                  <a:gd name="connsiteX1" fmla="*/ 4794 w 36551"/>
                  <a:gd name="connsiteY1" fmla="*/ 4554 h 156754"/>
                  <a:gd name="connsiteX2" fmla="*/ 17856 w 36551"/>
                  <a:gd name="connsiteY2" fmla="*/ 0 h 156754"/>
                  <a:gd name="connsiteX3" fmla="*/ 31399 w 36551"/>
                  <a:gd name="connsiteY3" fmla="*/ 4554 h 156754"/>
                  <a:gd name="connsiteX4" fmla="*/ 36552 w 36551"/>
                  <a:gd name="connsiteY4" fmla="*/ 15460 h 156754"/>
                  <a:gd name="connsiteX5" fmla="*/ 31399 w 36551"/>
                  <a:gd name="connsiteY5" fmla="*/ 26126 h 156754"/>
                  <a:gd name="connsiteX6" fmla="*/ 17856 w 36551"/>
                  <a:gd name="connsiteY6" fmla="*/ 30440 h 156754"/>
                  <a:gd name="connsiteX7" fmla="*/ 4794 w 36551"/>
                  <a:gd name="connsiteY7" fmla="*/ 26126 h 156754"/>
                  <a:gd name="connsiteX8" fmla="*/ 0 w 36551"/>
                  <a:gd name="connsiteY8" fmla="*/ 15460 h 156754"/>
                  <a:gd name="connsiteX9" fmla="*/ 4194 w 36551"/>
                  <a:gd name="connsiteY9" fmla="*/ 46499 h 156754"/>
                  <a:gd name="connsiteX10" fmla="*/ 32837 w 36551"/>
                  <a:gd name="connsiteY10" fmla="*/ 46499 h 156754"/>
                  <a:gd name="connsiteX11" fmla="*/ 32837 w 36551"/>
                  <a:gd name="connsiteY11" fmla="*/ 156754 h 156754"/>
                  <a:gd name="connsiteX12" fmla="*/ 4194 w 36551"/>
                  <a:gd name="connsiteY12" fmla="*/ 156754 h 156754"/>
                  <a:gd name="connsiteX13" fmla="*/ 4194 w 36551"/>
                  <a:gd name="connsiteY13" fmla="*/ 46499 h 156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6551" h="156754">
                    <a:moveTo>
                      <a:pt x="0" y="15460"/>
                    </a:moveTo>
                    <a:cubicBezTo>
                      <a:pt x="0" y="11146"/>
                      <a:pt x="1558" y="7550"/>
                      <a:pt x="4794" y="4554"/>
                    </a:cubicBezTo>
                    <a:cubicBezTo>
                      <a:pt x="7909" y="1558"/>
                      <a:pt x="12344" y="0"/>
                      <a:pt x="17856" y="0"/>
                    </a:cubicBezTo>
                    <a:cubicBezTo>
                      <a:pt x="23489" y="0"/>
                      <a:pt x="27923" y="1558"/>
                      <a:pt x="31399" y="4554"/>
                    </a:cubicBezTo>
                    <a:cubicBezTo>
                      <a:pt x="34874" y="7550"/>
                      <a:pt x="36552" y="11146"/>
                      <a:pt x="36552" y="15460"/>
                    </a:cubicBezTo>
                    <a:cubicBezTo>
                      <a:pt x="36552" y="19774"/>
                      <a:pt x="34874" y="23249"/>
                      <a:pt x="31399" y="26126"/>
                    </a:cubicBezTo>
                    <a:cubicBezTo>
                      <a:pt x="27923" y="29002"/>
                      <a:pt x="23369" y="30440"/>
                      <a:pt x="17856" y="30440"/>
                    </a:cubicBezTo>
                    <a:cubicBezTo>
                      <a:pt x="12224" y="30440"/>
                      <a:pt x="7909" y="29002"/>
                      <a:pt x="4794" y="26126"/>
                    </a:cubicBezTo>
                    <a:cubicBezTo>
                      <a:pt x="1558" y="23249"/>
                      <a:pt x="0" y="19774"/>
                      <a:pt x="0" y="15460"/>
                    </a:cubicBezTo>
                    <a:close/>
                    <a:moveTo>
                      <a:pt x="4194" y="46499"/>
                    </a:moveTo>
                    <a:lnTo>
                      <a:pt x="32837" y="46499"/>
                    </a:lnTo>
                    <a:lnTo>
                      <a:pt x="32837" y="156754"/>
                    </a:lnTo>
                    <a:lnTo>
                      <a:pt x="4194" y="156754"/>
                    </a:lnTo>
                    <a:lnTo>
                      <a:pt x="4194" y="46499"/>
                    </a:lnTo>
                    <a:close/>
                  </a:path>
                </a:pathLst>
              </a:custGeom>
              <a:solidFill>
                <a:srgbClr val="FFA929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791" name="Freeform: Shape 4790">
              <a:extLst>
                <a:ext uri="{FF2B5EF4-FFF2-40B4-BE49-F238E27FC236}">
                  <a16:creationId xmlns:a16="http://schemas.microsoft.com/office/drawing/2014/main" id="{9B4C5D53-561D-54C9-B4A8-74BB2CADD327}"/>
                </a:ext>
              </a:extLst>
            </p:cNvPr>
            <p:cNvSpPr/>
            <p:nvPr/>
          </p:nvSpPr>
          <p:spPr>
            <a:xfrm>
              <a:off x="4826567" y="5614133"/>
              <a:ext cx="690413" cy="134223"/>
            </a:xfrm>
            <a:custGeom>
              <a:avLst/>
              <a:gdLst>
                <a:gd name="connsiteX0" fmla="*/ 630612 w 690413"/>
                <a:gd name="connsiteY0" fmla="*/ 0 h 134223"/>
                <a:gd name="connsiteX1" fmla="*/ 59921 w 690413"/>
                <a:gd name="connsiteY1" fmla="*/ 0 h 134223"/>
                <a:gd name="connsiteX2" fmla="*/ 0 w 690413"/>
                <a:gd name="connsiteY2" fmla="*/ 59921 h 134223"/>
                <a:gd name="connsiteX3" fmla="*/ 0 w 690413"/>
                <a:gd name="connsiteY3" fmla="*/ 134223 h 134223"/>
                <a:gd name="connsiteX4" fmla="*/ 690413 w 690413"/>
                <a:gd name="connsiteY4" fmla="*/ 134223 h 134223"/>
                <a:gd name="connsiteX5" fmla="*/ 690413 w 690413"/>
                <a:gd name="connsiteY5" fmla="*/ 59921 h 134223"/>
                <a:gd name="connsiteX6" fmla="*/ 630612 w 690413"/>
                <a:gd name="connsiteY6" fmla="*/ 0 h 134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0413" h="134223">
                  <a:moveTo>
                    <a:pt x="630612" y="0"/>
                  </a:moveTo>
                  <a:lnTo>
                    <a:pt x="59921" y="0"/>
                  </a:lnTo>
                  <a:cubicBezTo>
                    <a:pt x="26845" y="0"/>
                    <a:pt x="0" y="26845"/>
                    <a:pt x="0" y="59921"/>
                  </a:cubicBezTo>
                  <a:lnTo>
                    <a:pt x="0" y="134223"/>
                  </a:lnTo>
                  <a:lnTo>
                    <a:pt x="690413" y="134223"/>
                  </a:lnTo>
                  <a:lnTo>
                    <a:pt x="690413" y="59921"/>
                  </a:lnTo>
                  <a:cubicBezTo>
                    <a:pt x="690533" y="26725"/>
                    <a:pt x="663688" y="0"/>
                    <a:pt x="630612" y="0"/>
                  </a:cubicBezTo>
                  <a:close/>
                </a:path>
              </a:pathLst>
            </a:custGeom>
            <a:solidFill>
              <a:srgbClr val="C1D4E0"/>
            </a:solidFill>
            <a:ln w="11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2" name="Freeform: Shape 4791">
              <a:extLst>
                <a:ext uri="{FF2B5EF4-FFF2-40B4-BE49-F238E27FC236}">
                  <a16:creationId xmlns:a16="http://schemas.microsoft.com/office/drawing/2014/main" id="{51A6C1CC-127E-5D97-F90D-B83BE7DA7FA7}"/>
                </a:ext>
              </a:extLst>
            </p:cNvPr>
            <p:cNvSpPr/>
            <p:nvPr/>
          </p:nvSpPr>
          <p:spPr>
            <a:xfrm>
              <a:off x="4902307" y="6061985"/>
              <a:ext cx="60520" cy="60520"/>
            </a:xfrm>
            <a:custGeom>
              <a:avLst/>
              <a:gdLst>
                <a:gd name="connsiteX0" fmla="*/ 60521 w 60520"/>
                <a:gd name="connsiteY0" fmla="*/ 30320 h 60520"/>
                <a:gd name="connsiteX1" fmla="*/ 30320 w 60520"/>
                <a:gd name="connsiteY1" fmla="*/ 60520 h 60520"/>
                <a:gd name="connsiteX2" fmla="*/ 0 w 60520"/>
                <a:gd name="connsiteY2" fmla="*/ 30320 h 60520"/>
                <a:gd name="connsiteX3" fmla="*/ 30320 w 60520"/>
                <a:gd name="connsiteY3" fmla="*/ 0 h 60520"/>
                <a:gd name="connsiteX4" fmla="*/ 60521 w 60520"/>
                <a:gd name="connsiteY4" fmla="*/ 30320 h 6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20" h="60520">
                  <a:moveTo>
                    <a:pt x="60521" y="30320"/>
                  </a:moveTo>
                  <a:cubicBezTo>
                    <a:pt x="60521" y="46978"/>
                    <a:pt x="46978" y="60520"/>
                    <a:pt x="30320" y="60520"/>
                  </a:cubicBezTo>
                  <a:cubicBezTo>
                    <a:pt x="13662" y="60520"/>
                    <a:pt x="0" y="46978"/>
                    <a:pt x="0" y="30320"/>
                  </a:cubicBezTo>
                  <a:cubicBezTo>
                    <a:pt x="0" y="13662"/>
                    <a:pt x="13542" y="0"/>
                    <a:pt x="30320" y="0"/>
                  </a:cubicBezTo>
                  <a:cubicBezTo>
                    <a:pt x="47098" y="0"/>
                    <a:pt x="60521" y="13662"/>
                    <a:pt x="60521" y="30320"/>
                  </a:cubicBezTo>
                  <a:close/>
                </a:path>
              </a:pathLst>
            </a:custGeom>
            <a:solidFill>
              <a:srgbClr val="FFA929"/>
            </a:solidFill>
            <a:ln w="11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3" name="Freeform: Shape 4792">
              <a:extLst>
                <a:ext uri="{FF2B5EF4-FFF2-40B4-BE49-F238E27FC236}">
                  <a16:creationId xmlns:a16="http://schemas.microsoft.com/office/drawing/2014/main" id="{F7A8E6AB-D7DE-D56A-B520-3DAA87BB5486}"/>
                </a:ext>
              </a:extLst>
            </p:cNvPr>
            <p:cNvSpPr/>
            <p:nvPr/>
          </p:nvSpPr>
          <p:spPr>
            <a:xfrm>
              <a:off x="4999739" y="6061985"/>
              <a:ext cx="60520" cy="60520"/>
            </a:xfrm>
            <a:custGeom>
              <a:avLst/>
              <a:gdLst>
                <a:gd name="connsiteX0" fmla="*/ 60520 w 60520"/>
                <a:gd name="connsiteY0" fmla="*/ 30320 h 60520"/>
                <a:gd name="connsiteX1" fmla="*/ 30200 w 60520"/>
                <a:gd name="connsiteY1" fmla="*/ 60520 h 60520"/>
                <a:gd name="connsiteX2" fmla="*/ 0 w 60520"/>
                <a:gd name="connsiteY2" fmla="*/ 30320 h 60520"/>
                <a:gd name="connsiteX3" fmla="*/ 30200 w 60520"/>
                <a:gd name="connsiteY3" fmla="*/ 0 h 60520"/>
                <a:gd name="connsiteX4" fmla="*/ 60520 w 60520"/>
                <a:gd name="connsiteY4" fmla="*/ 30320 h 6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20" h="60520">
                  <a:moveTo>
                    <a:pt x="60520" y="30320"/>
                  </a:moveTo>
                  <a:cubicBezTo>
                    <a:pt x="60520" y="46978"/>
                    <a:pt x="46978" y="60520"/>
                    <a:pt x="30200" y="60520"/>
                  </a:cubicBezTo>
                  <a:cubicBezTo>
                    <a:pt x="13542" y="60520"/>
                    <a:pt x="0" y="46978"/>
                    <a:pt x="0" y="30320"/>
                  </a:cubicBezTo>
                  <a:cubicBezTo>
                    <a:pt x="0" y="13662"/>
                    <a:pt x="13542" y="0"/>
                    <a:pt x="30200" y="0"/>
                  </a:cubicBezTo>
                  <a:cubicBezTo>
                    <a:pt x="46978" y="120"/>
                    <a:pt x="60520" y="13662"/>
                    <a:pt x="60520" y="30320"/>
                  </a:cubicBezTo>
                  <a:close/>
                </a:path>
              </a:pathLst>
            </a:custGeom>
            <a:solidFill>
              <a:srgbClr val="FFA929"/>
            </a:solidFill>
            <a:ln w="11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4" name="Freeform: Shape 4793">
              <a:extLst>
                <a:ext uri="{FF2B5EF4-FFF2-40B4-BE49-F238E27FC236}">
                  <a16:creationId xmlns:a16="http://schemas.microsoft.com/office/drawing/2014/main" id="{CAD29E16-25E2-96AD-2A59-C1973F3062DF}"/>
                </a:ext>
              </a:extLst>
            </p:cNvPr>
            <p:cNvSpPr/>
            <p:nvPr/>
          </p:nvSpPr>
          <p:spPr>
            <a:xfrm>
              <a:off x="5097171" y="6061985"/>
              <a:ext cx="60520" cy="60520"/>
            </a:xfrm>
            <a:custGeom>
              <a:avLst/>
              <a:gdLst>
                <a:gd name="connsiteX0" fmla="*/ 60520 w 60520"/>
                <a:gd name="connsiteY0" fmla="*/ 30320 h 60520"/>
                <a:gd name="connsiteX1" fmla="*/ 30200 w 60520"/>
                <a:gd name="connsiteY1" fmla="*/ 60520 h 60520"/>
                <a:gd name="connsiteX2" fmla="*/ 0 w 60520"/>
                <a:gd name="connsiteY2" fmla="*/ 30320 h 60520"/>
                <a:gd name="connsiteX3" fmla="*/ 30200 w 60520"/>
                <a:gd name="connsiteY3" fmla="*/ 0 h 60520"/>
                <a:gd name="connsiteX4" fmla="*/ 60520 w 60520"/>
                <a:gd name="connsiteY4" fmla="*/ 30320 h 6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20" h="60520">
                  <a:moveTo>
                    <a:pt x="60520" y="30320"/>
                  </a:moveTo>
                  <a:cubicBezTo>
                    <a:pt x="60520" y="46978"/>
                    <a:pt x="46978" y="60520"/>
                    <a:pt x="30200" y="60520"/>
                  </a:cubicBezTo>
                  <a:cubicBezTo>
                    <a:pt x="13542" y="60520"/>
                    <a:pt x="0" y="46978"/>
                    <a:pt x="0" y="30320"/>
                  </a:cubicBezTo>
                  <a:cubicBezTo>
                    <a:pt x="0" y="13662"/>
                    <a:pt x="13542" y="0"/>
                    <a:pt x="30200" y="0"/>
                  </a:cubicBezTo>
                  <a:cubicBezTo>
                    <a:pt x="46978" y="120"/>
                    <a:pt x="60520" y="13662"/>
                    <a:pt x="60520" y="30320"/>
                  </a:cubicBezTo>
                  <a:close/>
                </a:path>
              </a:pathLst>
            </a:custGeom>
            <a:solidFill>
              <a:srgbClr val="3CB09D"/>
            </a:solidFill>
            <a:ln w="11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5" name="Freeform: Shape 4794">
              <a:extLst>
                <a:ext uri="{FF2B5EF4-FFF2-40B4-BE49-F238E27FC236}">
                  <a16:creationId xmlns:a16="http://schemas.microsoft.com/office/drawing/2014/main" id="{1081F23D-671E-41C3-6C45-965B24915748}"/>
                </a:ext>
              </a:extLst>
            </p:cNvPr>
            <p:cNvSpPr/>
            <p:nvPr/>
          </p:nvSpPr>
          <p:spPr>
            <a:xfrm>
              <a:off x="5194603" y="6061985"/>
              <a:ext cx="60520" cy="60520"/>
            </a:xfrm>
            <a:custGeom>
              <a:avLst/>
              <a:gdLst>
                <a:gd name="connsiteX0" fmla="*/ 60520 w 60520"/>
                <a:gd name="connsiteY0" fmla="*/ 30320 h 60520"/>
                <a:gd name="connsiteX1" fmla="*/ 30320 w 60520"/>
                <a:gd name="connsiteY1" fmla="*/ 60520 h 60520"/>
                <a:gd name="connsiteX2" fmla="*/ 0 w 60520"/>
                <a:gd name="connsiteY2" fmla="*/ 30320 h 60520"/>
                <a:gd name="connsiteX3" fmla="*/ 30320 w 60520"/>
                <a:gd name="connsiteY3" fmla="*/ 0 h 60520"/>
                <a:gd name="connsiteX4" fmla="*/ 60520 w 60520"/>
                <a:gd name="connsiteY4" fmla="*/ 30320 h 6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20" h="60520">
                  <a:moveTo>
                    <a:pt x="60520" y="30320"/>
                  </a:moveTo>
                  <a:cubicBezTo>
                    <a:pt x="60520" y="46978"/>
                    <a:pt x="46978" y="60520"/>
                    <a:pt x="30320" y="60520"/>
                  </a:cubicBezTo>
                  <a:cubicBezTo>
                    <a:pt x="13662" y="60520"/>
                    <a:pt x="0" y="46978"/>
                    <a:pt x="0" y="30320"/>
                  </a:cubicBezTo>
                  <a:cubicBezTo>
                    <a:pt x="0" y="13662"/>
                    <a:pt x="13542" y="0"/>
                    <a:pt x="30320" y="0"/>
                  </a:cubicBezTo>
                  <a:cubicBezTo>
                    <a:pt x="46978" y="120"/>
                    <a:pt x="60520" y="13662"/>
                    <a:pt x="60520" y="30320"/>
                  </a:cubicBezTo>
                  <a:close/>
                </a:path>
              </a:pathLst>
            </a:custGeom>
            <a:solidFill>
              <a:srgbClr val="3CB09D"/>
            </a:solidFill>
            <a:ln w="11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6" name="Freeform: Shape 4795">
              <a:extLst>
                <a:ext uri="{FF2B5EF4-FFF2-40B4-BE49-F238E27FC236}">
                  <a16:creationId xmlns:a16="http://schemas.microsoft.com/office/drawing/2014/main" id="{5912D859-F7D8-7A9B-8408-C27D310E2F90}"/>
                </a:ext>
              </a:extLst>
            </p:cNvPr>
            <p:cNvSpPr/>
            <p:nvPr/>
          </p:nvSpPr>
          <p:spPr>
            <a:xfrm>
              <a:off x="5292035" y="6061985"/>
              <a:ext cx="60520" cy="60520"/>
            </a:xfrm>
            <a:custGeom>
              <a:avLst/>
              <a:gdLst>
                <a:gd name="connsiteX0" fmla="*/ 60520 w 60520"/>
                <a:gd name="connsiteY0" fmla="*/ 30320 h 60520"/>
                <a:gd name="connsiteX1" fmla="*/ 30200 w 60520"/>
                <a:gd name="connsiteY1" fmla="*/ 60520 h 60520"/>
                <a:gd name="connsiteX2" fmla="*/ 0 w 60520"/>
                <a:gd name="connsiteY2" fmla="*/ 30320 h 60520"/>
                <a:gd name="connsiteX3" fmla="*/ 30200 w 60520"/>
                <a:gd name="connsiteY3" fmla="*/ 0 h 60520"/>
                <a:gd name="connsiteX4" fmla="*/ 60520 w 60520"/>
                <a:gd name="connsiteY4" fmla="*/ 30320 h 6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20" h="60520">
                  <a:moveTo>
                    <a:pt x="60520" y="30320"/>
                  </a:moveTo>
                  <a:cubicBezTo>
                    <a:pt x="60520" y="46978"/>
                    <a:pt x="46978" y="60520"/>
                    <a:pt x="30200" y="60520"/>
                  </a:cubicBezTo>
                  <a:cubicBezTo>
                    <a:pt x="13542" y="60520"/>
                    <a:pt x="0" y="46978"/>
                    <a:pt x="0" y="30320"/>
                  </a:cubicBezTo>
                  <a:cubicBezTo>
                    <a:pt x="0" y="13662"/>
                    <a:pt x="13542" y="0"/>
                    <a:pt x="30200" y="0"/>
                  </a:cubicBezTo>
                  <a:cubicBezTo>
                    <a:pt x="46978" y="120"/>
                    <a:pt x="60520" y="13662"/>
                    <a:pt x="60520" y="30320"/>
                  </a:cubicBezTo>
                  <a:close/>
                </a:path>
              </a:pathLst>
            </a:custGeom>
            <a:solidFill>
              <a:srgbClr val="CF2C08"/>
            </a:solidFill>
            <a:ln w="11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797" name="Graphic 2">
              <a:extLst>
                <a:ext uri="{FF2B5EF4-FFF2-40B4-BE49-F238E27FC236}">
                  <a16:creationId xmlns:a16="http://schemas.microsoft.com/office/drawing/2014/main" id="{515DA68F-82D5-1F6A-6016-F9B2B12DB5D0}"/>
                </a:ext>
              </a:extLst>
            </p:cNvPr>
            <p:cNvGrpSpPr/>
            <p:nvPr/>
          </p:nvGrpSpPr>
          <p:grpSpPr>
            <a:xfrm>
              <a:off x="4993482" y="5383270"/>
              <a:ext cx="125418" cy="147371"/>
              <a:chOff x="4993482" y="5383270"/>
              <a:chExt cx="125418" cy="147371"/>
            </a:xfrm>
            <a:solidFill>
              <a:srgbClr val="CF2C08"/>
            </a:solidFill>
          </p:grpSpPr>
          <p:sp>
            <p:nvSpPr>
              <p:cNvPr id="4798" name="Freeform: Shape 4797">
                <a:extLst>
                  <a:ext uri="{FF2B5EF4-FFF2-40B4-BE49-F238E27FC236}">
                    <a16:creationId xmlns:a16="http://schemas.microsoft.com/office/drawing/2014/main" id="{7433A328-87B3-D756-CEE9-DA09F9F9E6BB}"/>
                  </a:ext>
                </a:extLst>
              </p:cNvPr>
              <p:cNvSpPr/>
              <p:nvPr/>
            </p:nvSpPr>
            <p:spPr>
              <a:xfrm>
                <a:off x="4993482" y="5446906"/>
                <a:ext cx="54390" cy="79643"/>
              </a:xfrm>
              <a:custGeom>
                <a:avLst/>
                <a:gdLst>
                  <a:gd name="connsiteX0" fmla="*/ 35979 w 54390"/>
                  <a:gd name="connsiteY0" fmla="*/ 74708 h 79643"/>
                  <a:gd name="connsiteX1" fmla="*/ 34660 w 54390"/>
                  <a:gd name="connsiteY1" fmla="*/ 69076 h 79643"/>
                  <a:gd name="connsiteX2" fmla="*/ 5538 w 54390"/>
                  <a:gd name="connsiteY2" fmla="*/ 18622 h 79643"/>
                  <a:gd name="connsiteX3" fmla="*/ 984 w 54390"/>
                  <a:gd name="connsiteY3" fmla="*/ 5559 h 79643"/>
                  <a:gd name="connsiteX4" fmla="*/ 14047 w 54390"/>
                  <a:gd name="connsiteY4" fmla="*/ 1005 h 79643"/>
                  <a:gd name="connsiteX5" fmla="*/ 54195 w 54390"/>
                  <a:gd name="connsiteY5" fmla="*/ 70514 h 79643"/>
                  <a:gd name="connsiteX6" fmla="*/ 43648 w 54390"/>
                  <a:gd name="connsiteY6" fmla="*/ 79621 h 79643"/>
                  <a:gd name="connsiteX7" fmla="*/ 35979 w 54390"/>
                  <a:gd name="connsiteY7" fmla="*/ 74708 h 79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390" h="79643">
                    <a:moveTo>
                      <a:pt x="35979" y="74708"/>
                    </a:moveTo>
                    <a:cubicBezTo>
                      <a:pt x="35020" y="73030"/>
                      <a:pt x="34540" y="71113"/>
                      <a:pt x="34660" y="69076"/>
                    </a:cubicBezTo>
                    <a:cubicBezTo>
                      <a:pt x="36218" y="47744"/>
                      <a:pt x="24833" y="27969"/>
                      <a:pt x="5538" y="18622"/>
                    </a:cubicBezTo>
                    <a:cubicBezTo>
                      <a:pt x="745" y="16345"/>
                      <a:pt x="-1413" y="10472"/>
                      <a:pt x="984" y="5559"/>
                    </a:cubicBezTo>
                    <a:cubicBezTo>
                      <a:pt x="3381" y="645"/>
                      <a:pt x="9134" y="-1392"/>
                      <a:pt x="14047" y="1005"/>
                    </a:cubicBezTo>
                    <a:cubicBezTo>
                      <a:pt x="40532" y="13828"/>
                      <a:pt x="56352" y="41152"/>
                      <a:pt x="54195" y="70514"/>
                    </a:cubicBezTo>
                    <a:cubicBezTo>
                      <a:pt x="53835" y="75906"/>
                      <a:pt x="49161" y="79981"/>
                      <a:pt x="43648" y="79621"/>
                    </a:cubicBezTo>
                    <a:cubicBezTo>
                      <a:pt x="40413" y="79262"/>
                      <a:pt x="37536" y="77345"/>
                      <a:pt x="35979" y="74708"/>
                    </a:cubicBezTo>
                    <a:close/>
                  </a:path>
                </a:pathLst>
              </a:custGeom>
              <a:solidFill>
                <a:srgbClr val="CF2C08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99" name="Freeform: Shape 4798">
                <a:extLst>
                  <a:ext uri="{FF2B5EF4-FFF2-40B4-BE49-F238E27FC236}">
                    <a16:creationId xmlns:a16="http://schemas.microsoft.com/office/drawing/2014/main" id="{DBA11BD5-9B3A-9183-04BB-9A5009DF43F8}"/>
                  </a:ext>
                </a:extLst>
              </p:cNvPr>
              <p:cNvSpPr/>
              <p:nvPr/>
            </p:nvSpPr>
            <p:spPr>
              <a:xfrm>
                <a:off x="5009400" y="5415028"/>
                <a:ext cx="74045" cy="113559"/>
              </a:xfrm>
              <a:custGeom>
                <a:avLst/>
                <a:gdLst>
                  <a:gd name="connsiteX0" fmla="*/ 55533 w 74045"/>
                  <a:gd name="connsiteY0" fmla="*/ 108623 h 113559"/>
                  <a:gd name="connsiteX1" fmla="*/ 54215 w 74045"/>
                  <a:gd name="connsiteY1" fmla="*/ 102991 h 113559"/>
                  <a:gd name="connsiteX2" fmla="*/ 5559 w 74045"/>
                  <a:gd name="connsiteY2" fmla="*/ 18622 h 113559"/>
                  <a:gd name="connsiteX3" fmla="*/ 1005 w 74045"/>
                  <a:gd name="connsiteY3" fmla="*/ 5559 h 113559"/>
                  <a:gd name="connsiteX4" fmla="*/ 14068 w 74045"/>
                  <a:gd name="connsiteY4" fmla="*/ 1005 h 113559"/>
                  <a:gd name="connsiteX5" fmla="*/ 73749 w 74045"/>
                  <a:gd name="connsiteY5" fmla="*/ 104429 h 113559"/>
                  <a:gd name="connsiteX6" fmla="*/ 63323 w 74045"/>
                  <a:gd name="connsiteY6" fmla="*/ 113537 h 113559"/>
                  <a:gd name="connsiteX7" fmla="*/ 55533 w 74045"/>
                  <a:gd name="connsiteY7" fmla="*/ 108623 h 113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4045" h="113559">
                    <a:moveTo>
                      <a:pt x="55533" y="108623"/>
                    </a:moveTo>
                    <a:cubicBezTo>
                      <a:pt x="54574" y="106946"/>
                      <a:pt x="54095" y="105028"/>
                      <a:pt x="54215" y="102991"/>
                    </a:cubicBezTo>
                    <a:cubicBezTo>
                      <a:pt x="56851" y="67278"/>
                      <a:pt x="37677" y="34201"/>
                      <a:pt x="5559" y="18622"/>
                    </a:cubicBezTo>
                    <a:cubicBezTo>
                      <a:pt x="645" y="16225"/>
                      <a:pt x="-1392" y="10472"/>
                      <a:pt x="1005" y="5559"/>
                    </a:cubicBezTo>
                    <a:cubicBezTo>
                      <a:pt x="3402" y="645"/>
                      <a:pt x="9274" y="-1392"/>
                      <a:pt x="14068" y="1005"/>
                    </a:cubicBezTo>
                    <a:cubicBezTo>
                      <a:pt x="53496" y="20060"/>
                      <a:pt x="76985" y="60686"/>
                      <a:pt x="73749" y="104429"/>
                    </a:cubicBezTo>
                    <a:cubicBezTo>
                      <a:pt x="73390" y="109822"/>
                      <a:pt x="68716" y="113896"/>
                      <a:pt x="63323" y="113537"/>
                    </a:cubicBezTo>
                    <a:cubicBezTo>
                      <a:pt x="59967" y="113297"/>
                      <a:pt x="57091" y="111380"/>
                      <a:pt x="55533" y="108623"/>
                    </a:cubicBezTo>
                    <a:close/>
                  </a:path>
                </a:pathLst>
              </a:custGeom>
              <a:solidFill>
                <a:srgbClr val="CF2C08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00" name="Freeform: Shape 4799">
                <a:extLst>
                  <a:ext uri="{FF2B5EF4-FFF2-40B4-BE49-F238E27FC236}">
                    <a16:creationId xmlns:a16="http://schemas.microsoft.com/office/drawing/2014/main" id="{9E706742-7E0C-6625-F500-330A36106A3F}"/>
                  </a:ext>
                </a:extLst>
              </p:cNvPr>
              <p:cNvSpPr/>
              <p:nvPr/>
            </p:nvSpPr>
            <p:spPr>
              <a:xfrm>
                <a:off x="5025240" y="5383270"/>
                <a:ext cx="93659" cy="147371"/>
              </a:xfrm>
              <a:custGeom>
                <a:avLst/>
                <a:gdLst>
                  <a:gd name="connsiteX0" fmla="*/ 75167 w 93659"/>
                  <a:gd name="connsiteY0" fmla="*/ 142539 h 147371"/>
                  <a:gd name="connsiteX1" fmla="*/ 73849 w 93659"/>
                  <a:gd name="connsiteY1" fmla="*/ 136906 h 147371"/>
                  <a:gd name="connsiteX2" fmla="*/ 5538 w 93659"/>
                  <a:gd name="connsiteY2" fmla="*/ 18622 h 147371"/>
                  <a:gd name="connsiteX3" fmla="*/ 984 w 93659"/>
                  <a:gd name="connsiteY3" fmla="*/ 5559 h 147371"/>
                  <a:gd name="connsiteX4" fmla="*/ 14047 w 93659"/>
                  <a:gd name="connsiteY4" fmla="*/ 1005 h 147371"/>
                  <a:gd name="connsiteX5" fmla="*/ 93263 w 93659"/>
                  <a:gd name="connsiteY5" fmla="*/ 138345 h 147371"/>
                  <a:gd name="connsiteX6" fmla="*/ 82837 w 93659"/>
                  <a:gd name="connsiteY6" fmla="*/ 147333 h 147371"/>
                  <a:gd name="connsiteX7" fmla="*/ 75167 w 93659"/>
                  <a:gd name="connsiteY7" fmla="*/ 142539 h 147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3659" h="147371">
                    <a:moveTo>
                      <a:pt x="75167" y="142539"/>
                    </a:moveTo>
                    <a:cubicBezTo>
                      <a:pt x="74208" y="140861"/>
                      <a:pt x="73729" y="138944"/>
                      <a:pt x="73849" y="136906"/>
                    </a:cubicBezTo>
                    <a:cubicBezTo>
                      <a:pt x="77564" y="86932"/>
                      <a:pt x="50719" y="40433"/>
                      <a:pt x="5538" y="18622"/>
                    </a:cubicBezTo>
                    <a:cubicBezTo>
                      <a:pt x="745" y="16345"/>
                      <a:pt x="-1412" y="10472"/>
                      <a:pt x="984" y="5559"/>
                    </a:cubicBezTo>
                    <a:cubicBezTo>
                      <a:pt x="3381" y="645"/>
                      <a:pt x="9134" y="-1392"/>
                      <a:pt x="14047" y="1005"/>
                    </a:cubicBezTo>
                    <a:cubicBezTo>
                      <a:pt x="66419" y="26411"/>
                      <a:pt x="97577" y="80221"/>
                      <a:pt x="93263" y="138345"/>
                    </a:cubicBezTo>
                    <a:cubicBezTo>
                      <a:pt x="92904" y="143737"/>
                      <a:pt x="88230" y="147812"/>
                      <a:pt x="82837" y="147333"/>
                    </a:cubicBezTo>
                    <a:cubicBezTo>
                      <a:pt x="79601" y="147213"/>
                      <a:pt x="76725" y="145295"/>
                      <a:pt x="75167" y="142539"/>
                    </a:cubicBezTo>
                    <a:close/>
                  </a:path>
                </a:pathLst>
              </a:custGeom>
              <a:solidFill>
                <a:srgbClr val="CF2C08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801" name="Graphic 2">
              <a:extLst>
                <a:ext uri="{FF2B5EF4-FFF2-40B4-BE49-F238E27FC236}">
                  <a16:creationId xmlns:a16="http://schemas.microsoft.com/office/drawing/2014/main" id="{4827FF4C-48F6-1B69-8E91-A2EEE50C235B}"/>
                </a:ext>
              </a:extLst>
            </p:cNvPr>
            <p:cNvGrpSpPr/>
            <p:nvPr/>
          </p:nvGrpSpPr>
          <p:grpSpPr>
            <a:xfrm>
              <a:off x="4818740" y="5383270"/>
              <a:ext cx="125418" cy="147371"/>
              <a:chOff x="4818740" y="5383270"/>
              <a:chExt cx="125418" cy="147371"/>
            </a:xfrm>
            <a:solidFill>
              <a:srgbClr val="CF2C08"/>
            </a:solidFill>
          </p:grpSpPr>
          <p:sp>
            <p:nvSpPr>
              <p:cNvPr id="4802" name="Freeform: Shape 4801">
                <a:extLst>
                  <a:ext uri="{FF2B5EF4-FFF2-40B4-BE49-F238E27FC236}">
                    <a16:creationId xmlns:a16="http://schemas.microsoft.com/office/drawing/2014/main" id="{14782EDC-2CA1-C205-59E1-6439AFA6C033}"/>
                  </a:ext>
                </a:extLst>
              </p:cNvPr>
              <p:cNvSpPr/>
              <p:nvPr/>
            </p:nvSpPr>
            <p:spPr>
              <a:xfrm>
                <a:off x="4889768" y="5446906"/>
                <a:ext cx="54390" cy="79643"/>
              </a:xfrm>
              <a:custGeom>
                <a:avLst/>
                <a:gdLst>
                  <a:gd name="connsiteX0" fmla="*/ 18412 w 54390"/>
                  <a:gd name="connsiteY0" fmla="*/ 74708 h 79643"/>
                  <a:gd name="connsiteX1" fmla="*/ 19730 w 54390"/>
                  <a:gd name="connsiteY1" fmla="*/ 69076 h 79643"/>
                  <a:gd name="connsiteX2" fmla="*/ 48852 w 54390"/>
                  <a:gd name="connsiteY2" fmla="*/ 18622 h 79643"/>
                  <a:gd name="connsiteX3" fmla="*/ 53406 w 54390"/>
                  <a:gd name="connsiteY3" fmla="*/ 5559 h 79643"/>
                  <a:gd name="connsiteX4" fmla="*/ 40343 w 54390"/>
                  <a:gd name="connsiteY4" fmla="*/ 1005 h 79643"/>
                  <a:gd name="connsiteX5" fmla="*/ 196 w 54390"/>
                  <a:gd name="connsiteY5" fmla="*/ 70514 h 79643"/>
                  <a:gd name="connsiteX6" fmla="*/ 10742 w 54390"/>
                  <a:gd name="connsiteY6" fmla="*/ 79621 h 79643"/>
                  <a:gd name="connsiteX7" fmla="*/ 18412 w 54390"/>
                  <a:gd name="connsiteY7" fmla="*/ 74708 h 79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390" h="79643">
                    <a:moveTo>
                      <a:pt x="18412" y="74708"/>
                    </a:moveTo>
                    <a:cubicBezTo>
                      <a:pt x="19371" y="73030"/>
                      <a:pt x="19850" y="71113"/>
                      <a:pt x="19730" y="69076"/>
                    </a:cubicBezTo>
                    <a:cubicBezTo>
                      <a:pt x="18172" y="47744"/>
                      <a:pt x="29557" y="27969"/>
                      <a:pt x="48852" y="18622"/>
                    </a:cubicBezTo>
                    <a:cubicBezTo>
                      <a:pt x="53645" y="16345"/>
                      <a:pt x="55803" y="10472"/>
                      <a:pt x="53406" y="5559"/>
                    </a:cubicBezTo>
                    <a:cubicBezTo>
                      <a:pt x="51009" y="645"/>
                      <a:pt x="45257" y="-1392"/>
                      <a:pt x="40343" y="1005"/>
                    </a:cubicBezTo>
                    <a:cubicBezTo>
                      <a:pt x="13858" y="13828"/>
                      <a:pt x="-1961" y="41152"/>
                      <a:pt x="196" y="70514"/>
                    </a:cubicBezTo>
                    <a:cubicBezTo>
                      <a:pt x="555" y="75906"/>
                      <a:pt x="5229" y="79981"/>
                      <a:pt x="10742" y="79621"/>
                    </a:cubicBezTo>
                    <a:cubicBezTo>
                      <a:pt x="13978" y="79262"/>
                      <a:pt x="16854" y="77345"/>
                      <a:pt x="18412" y="74708"/>
                    </a:cubicBezTo>
                    <a:close/>
                  </a:path>
                </a:pathLst>
              </a:custGeom>
              <a:solidFill>
                <a:srgbClr val="CF2C08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03" name="Freeform: Shape 4802">
                <a:extLst>
                  <a:ext uri="{FF2B5EF4-FFF2-40B4-BE49-F238E27FC236}">
                    <a16:creationId xmlns:a16="http://schemas.microsoft.com/office/drawing/2014/main" id="{0A3C6E4D-B60D-8682-6B03-04DD1E80C17C}"/>
                  </a:ext>
                </a:extLst>
              </p:cNvPr>
              <p:cNvSpPr/>
              <p:nvPr/>
            </p:nvSpPr>
            <p:spPr>
              <a:xfrm>
                <a:off x="4854194" y="5415028"/>
                <a:ext cx="74045" cy="113559"/>
              </a:xfrm>
              <a:custGeom>
                <a:avLst/>
                <a:gdLst>
                  <a:gd name="connsiteX0" fmla="*/ 18512 w 74045"/>
                  <a:gd name="connsiteY0" fmla="*/ 108623 h 113559"/>
                  <a:gd name="connsiteX1" fmla="*/ 19831 w 74045"/>
                  <a:gd name="connsiteY1" fmla="*/ 102991 h 113559"/>
                  <a:gd name="connsiteX2" fmla="*/ 68487 w 74045"/>
                  <a:gd name="connsiteY2" fmla="*/ 18622 h 113559"/>
                  <a:gd name="connsiteX3" fmla="*/ 73041 w 74045"/>
                  <a:gd name="connsiteY3" fmla="*/ 5559 h 113559"/>
                  <a:gd name="connsiteX4" fmla="*/ 59978 w 74045"/>
                  <a:gd name="connsiteY4" fmla="*/ 1005 h 113559"/>
                  <a:gd name="connsiteX5" fmla="*/ 296 w 74045"/>
                  <a:gd name="connsiteY5" fmla="*/ 104429 h 113559"/>
                  <a:gd name="connsiteX6" fmla="*/ 10723 w 74045"/>
                  <a:gd name="connsiteY6" fmla="*/ 113537 h 113559"/>
                  <a:gd name="connsiteX7" fmla="*/ 18512 w 74045"/>
                  <a:gd name="connsiteY7" fmla="*/ 108623 h 113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4045" h="113559">
                    <a:moveTo>
                      <a:pt x="18512" y="108623"/>
                    </a:moveTo>
                    <a:cubicBezTo>
                      <a:pt x="19471" y="106946"/>
                      <a:pt x="19950" y="105028"/>
                      <a:pt x="19831" y="102991"/>
                    </a:cubicBezTo>
                    <a:cubicBezTo>
                      <a:pt x="17194" y="67278"/>
                      <a:pt x="36369" y="34201"/>
                      <a:pt x="68487" y="18622"/>
                    </a:cubicBezTo>
                    <a:cubicBezTo>
                      <a:pt x="73400" y="16225"/>
                      <a:pt x="75437" y="10472"/>
                      <a:pt x="73041" y="5559"/>
                    </a:cubicBezTo>
                    <a:cubicBezTo>
                      <a:pt x="70644" y="645"/>
                      <a:pt x="64772" y="-1392"/>
                      <a:pt x="59978" y="1005"/>
                    </a:cubicBezTo>
                    <a:cubicBezTo>
                      <a:pt x="20550" y="20060"/>
                      <a:pt x="-2940" y="60686"/>
                      <a:pt x="296" y="104429"/>
                    </a:cubicBezTo>
                    <a:cubicBezTo>
                      <a:pt x="656" y="109822"/>
                      <a:pt x="5329" y="113896"/>
                      <a:pt x="10723" y="113537"/>
                    </a:cubicBezTo>
                    <a:cubicBezTo>
                      <a:pt x="14078" y="113297"/>
                      <a:pt x="16954" y="111380"/>
                      <a:pt x="18512" y="108623"/>
                    </a:cubicBezTo>
                    <a:close/>
                  </a:path>
                </a:pathLst>
              </a:custGeom>
              <a:solidFill>
                <a:srgbClr val="CF2C08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04" name="Freeform: Shape 4803">
                <a:extLst>
                  <a:ext uri="{FF2B5EF4-FFF2-40B4-BE49-F238E27FC236}">
                    <a16:creationId xmlns:a16="http://schemas.microsoft.com/office/drawing/2014/main" id="{3587A1AD-BC4F-5867-2FBE-05FFA6F0903C}"/>
                  </a:ext>
                </a:extLst>
              </p:cNvPr>
              <p:cNvSpPr/>
              <p:nvPr/>
            </p:nvSpPr>
            <p:spPr>
              <a:xfrm>
                <a:off x="4818740" y="5383270"/>
                <a:ext cx="93659" cy="147371"/>
              </a:xfrm>
              <a:custGeom>
                <a:avLst/>
                <a:gdLst>
                  <a:gd name="connsiteX0" fmla="*/ 18493 w 93659"/>
                  <a:gd name="connsiteY0" fmla="*/ 142539 h 147371"/>
                  <a:gd name="connsiteX1" fmla="*/ 19811 w 93659"/>
                  <a:gd name="connsiteY1" fmla="*/ 136906 h 147371"/>
                  <a:gd name="connsiteX2" fmla="*/ 88122 w 93659"/>
                  <a:gd name="connsiteY2" fmla="*/ 18622 h 147371"/>
                  <a:gd name="connsiteX3" fmla="*/ 92676 w 93659"/>
                  <a:gd name="connsiteY3" fmla="*/ 5559 h 147371"/>
                  <a:gd name="connsiteX4" fmla="*/ 79613 w 93659"/>
                  <a:gd name="connsiteY4" fmla="*/ 1005 h 147371"/>
                  <a:gd name="connsiteX5" fmla="*/ 397 w 93659"/>
                  <a:gd name="connsiteY5" fmla="*/ 138345 h 147371"/>
                  <a:gd name="connsiteX6" fmla="*/ 10823 w 93659"/>
                  <a:gd name="connsiteY6" fmla="*/ 147333 h 147371"/>
                  <a:gd name="connsiteX7" fmla="*/ 18493 w 93659"/>
                  <a:gd name="connsiteY7" fmla="*/ 142539 h 147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3659" h="147371">
                    <a:moveTo>
                      <a:pt x="18493" y="142539"/>
                    </a:moveTo>
                    <a:cubicBezTo>
                      <a:pt x="19452" y="140861"/>
                      <a:pt x="19931" y="138944"/>
                      <a:pt x="19811" y="136906"/>
                    </a:cubicBezTo>
                    <a:cubicBezTo>
                      <a:pt x="16096" y="86932"/>
                      <a:pt x="42941" y="40433"/>
                      <a:pt x="88122" y="18622"/>
                    </a:cubicBezTo>
                    <a:cubicBezTo>
                      <a:pt x="92915" y="16345"/>
                      <a:pt x="95072" y="10472"/>
                      <a:pt x="92676" y="5559"/>
                    </a:cubicBezTo>
                    <a:cubicBezTo>
                      <a:pt x="90279" y="645"/>
                      <a:pt x="84526" y="-1392"/>
                      <a:pt x="79613" y="1005"/>
                    </a:cubicBezTo>
                    <a:cubicBezTo>
                      <a:pt x="27242" y="26411"/>
                      <a:pt x="-3917" y="80221"/>
                      <a:pt x="397" y="138345"/>
                    </a:cubicBezTo>
                    <a:cubicBezTo>
                      <a:pt x="756" y="143737"/>
                      <a:pt x="5430" y="147812"/>
                      <a:pt x="10823" y="147333"/>
                    </a:cubicBezTo>
                    <a:cubicBezTo>
                      <a:pt x="14059" y="147213"/>
                      <a:pt x="16935" y="145295"/>
                      <a:pt x="18493" y="142539"/>
                    </a:cubicBezTo>
                    <a:close/>
                  </a:path>
                </a:pathLst>
              </a:custGeom>
              <a:solidFill>
                <a:srgbClr val="CF2C08"/>
              </a:solidFill>
              <a:ln w="119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2" name="Graphic 4">
            <a:extLst>
              <a:ext uri="{FF2B5EF4-FFF2-40B4-BE49-F238E27FC236}">
                <a16:creationId xmlns:a16="http://schemas.microsoft.com/office/drawing/2014/main" id="{9C107BED-C23A-E76F-7AE7-044AD17E8D5F}"/>
              </a:ext>
            </a:extLst>
          </p:cNvPr>
          <p:cNvGrpSpPr/>
          <p:nvPr/>
        </p:nvGrpSpPr>
        <p:grpSpPr>
          <a:xfrm>
            <a:off x="6289704" y="2897039"/>
            <a:ext cx="1001536" cy="661479"/>
            <a:chOff x="6289704" y="2897039"/>
            <a:chExt cx="1001536" cy="661479"/>
          </a:xfrm>
        </p:grpSpPr>
        <p:grpSp>
          <p:nvGrpSpPr>
            <p:cNvPr id="33" name="Graphic 4">
              <a:extLst>
                <a:ext uri="{FF2B5EF4-FFF2-40B4-BE49-F238E27FC236}">
                  <a16:creationId xmlns:a16="http://schemas.microsoft.com/office/drawing/2014/main" id="{B825769F-C5A0-7F87-661B-B72364F7F84B}"/>
                </a:ext>
              </a:extLst>
            </p:cNvPr>
            <p:cNvGrpSpPr/>
            <p:nvPr/>
          </p:nvGrpSpPr>
          <p:grpSpPr>
            <a:xfrm>
              <a:off x="6719547" y="2971578"/>
              <a:ext cx="508786" cy="364338"/>
              <a:chOff x="6719547" y="2971578"/>
              <a:chExt cx="508786" cy="364338"/>
            </a:xfrm>
          </p:grpSpPr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E813D281-ECAA-D239-F1FF-08DF4EDE7744}"/>
                  </a:ext>
                </a:extLst>
              </p:cNvPr>
              <p:cNvSpPr/>
              <p:nvPr/>
            </p:nvSpPr>
            <p:spPr>
              <a:xfrm>
                <a:off x="6725081" y="2977000"/>
                <a:ext cx="497831" cy="353383"/>
              </a:xfrm>
              <a:custGeom>
                <a:avLst/>
                <a:gdLst>
                  <a:gd name="connsiteX0" fmla="*/ 0 w 497831"/>
                  <a:gd name="connsiteY0" fmla="*/ 0 h 353383"/>
                  <a:gd name="connsiteX1" fmla="*/ 497832 w 497831"/>
                  <a:gd name="connsiteY1" fmla="*/ 0 h 353383"/>
                  <a:gd name="connsiteX2" fmla="*/ 497832 w 497831"/>
                  <a:gd name="connsiteY2" fmla="*/ 353384 h 353383"/>
                  <a:gd name="connsiteX3" fmla="*/ 0 w 497831"/>
                  <a:gd name="connsiteY3" fmla="*/ 353384 h 353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7831" h="353383">
                    <a:moveTo>
                      <a:pt x="0" y="0"/>
                    </a:moveTo>
                    <a:lnTo>
                      <a:pt x="497832" y="0"/>
                    </a:lnTo>
                    <a:lnTo>
                      <a:pt x="497832" y="353384"/>
                    </a:lnTo>
                    <a:lnTo>
                      <a:pt x="0" y="353384"/>
                    </a:lnTo>
                    <a:close/>
                  </a:path>
                </a:pathLst>
              </a:custGeom>
              <a:solidFill>
                <a:srgbClr val="F0F0F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CEAE0AC4-5EF9-AA59-C7A5-8BB1025B8068}"/>
                  </a:ext>
                </a:extLst>
              </p:cNvPr>
              <p:cNvSpPr/>
              <p:nvPr/>
            </p:nvSpPr>
            <p:spPr>
              <a:xfrm>
                <a:off x="6719547" y="2971578"/>
                <a:ext cx="508786" cy="364338"/>
              </a:xfrm>
              <a:custGeom>
                <a:avLst/>
                <a:gdLst>
                  <a:gd name="connsiteX0" fmla="*/ 508787 w 508786"/>
                  <a:gd name="connsiteY0" fmla="*/ 364339 h 364338"/>
                  <a:gd name="connsiteX1" fmla="*/ 0 w 508786"/>
                  <a:gd name="connsiteY1" fmla="*/ 364339 h 364338"/>
                  <a:gd name="connsiteX2" fmla="*/ 0 w 508786"/>
                  <a:gd name="connsiteY2" fmla="*/ 0 h 364338"/>
                  <a:gd name="connsiteX3" fmla="*/ 508787 w 508786"/>
                  <a:gd name="connsiteY3" fmla="*/ 0 h 364338"/>
                  <a:gd name="connsiteX4" fmla="*/ 508787 w 508786"/>
                  <a:gd name="connsiteY4" fmla="*/ 364339 h 364338"/>
                  <a:gd name="connsiteX5" fmla="*/ 10955 w 508786"/>
                  <a:gd name="connsiteY5" fmla="*/ 353384 h 364338"/>
                  <a:gd name="connsiteX6" fmla="*/ 497945 w 508786"/>
                  <a:gd name="connsiteY6" fmla="*/ 353384 h 364338"/>
                  <a:gd name="connsiteX7" fmla="*/ 497945 w 508786"/>
                  <a:gd name="connsiteY7" fmla="*/ 10842 h 364338"/>
                  <a:gd name="connsiteX8" fmla="*/ 10955 w 508786"/>
                  <a:gd name="connsiteY8" fmla="*/ 10842 h 364338"/>
                  <a:gd name="connsiteX9" fmla="*/ 10955 w 508786"/>
                  <a:gd name="connsiteY9" fmla="*/ 353384 h 364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08786" h="364338">
                    <a:moveTo>
                      <a:pt x="508787" y="364339"/>
                    </a:moveTo>
                    <a:lnTo>
                      <a:pt x="0" y="364339"/>
                    </a:lnTo>
                    <a:lnTo>
                      <a:pt x="0" y="0"/>
                    </a:lnTo>
                    <a:lnTo>
                      <a:pt x="508787" y="0"/>
                    </a:lnTo>
                    <a:lnTo>
                      <a:pt x="508787" y="364339"/>
                    </a:lnTo>
                    <a:close/>
                    <a:moveTo>
                      <a:pt x="10955" y="353384"/>
                    </a:moveTo>
                    <a:lnTo>
                      <a:pt x="497945" y="353384"/>
                    </a:lnTo>
                    <a:lnTo>
                      <a:pt x="497945" y="10842"/>
                    </a:lnTo>
                    <a:lnTo>
                      <a:pt x="10955" y="10842"/>
                    </a:lnTo>
                    <a:lnTo>
                      <a:pt x="10955" y="353384"/>
                    </a:lnTo>
                    <a:close/>
                  </a:path>
                </a:pathLst>
              </a:custGeom>
              <a:solidFill>
                <a:srgbClr val="80808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6" name="Graphic 4">
              <a:extLst>
                <a:ext uri="{FF2B5EF4-FFF2-40B4-BE49-F238E27FC236}">
                  <a16:creationId xmlns:a16="http://schemas.microsoft.com/office/drawing/2014/main" id="{45687298-F56D-02B3-CA28-B5784785C1E9}"/>
                </a:ext>
              </a:extLst>
            </p:cNvPr>
            <p:cNvGrpSpPr/>
            <p:nvPr/>
          </p:nvGrpSpPr>
          <p:grpSpPr>
            <a:xfrm>
              <a:off x="6289704" y="2897039"/>
              <a:ext cx="623419" cy="661479"/>
              <a:chOff x="6289704" y="2897039"/>
              <a:chExt cx="623419" cy="661479"/>
            </a:xfrm>
          </p:grpSpPr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9C0B0915-E770-0C57-D836-BB9A663251D5}"/>
                  </a:ext>
                </a:extLst>
              </p:cNvPr>
              <p:cNvSpPr/>
              <p:nvPr/>
            </p:nvSpPr>
            <p:spPr>
              <a:xfrm>
                <a:off x="6289704" y="3317395"/>
                <a:ext cx="124796" cy="241010"/>
              </a:xfrm>
              <a:custGeom>
                <a:avLst/>
                <a:gdLst>
                  <a:gd name="connsiteX0" fmla="*/ 114068 w 124796"/>
                  <a:gd name="connsiteY0" fmla="*/ 241010 h 241010"/>
                  <a:gd name="connsiteX1" fmla="*/ 124797 w 124796"/>
                  <a:gd name="connsiteY1" fmla="*/ 174264 h 241010"/>
                  <a:gd name="connsiteX2" fmla="*/ 62681 w 124796"/>
                  <a:gd name="connsiteY2" fmla="*/ 0 h 241010"/>
                  <a:gd name="connsiteX3" fmla="*/ 21797 w 124796"/>
                  <a:gd name="connsiteY3" fmla="*/ 34898 h 241010"/>
                  <a:gd name="connsiteX4" fmla="*/ 0 w 124796"/>
                  <a:gd name="connsiteY4" fmla="*/ 241010 h 241010"/>
                  <a:gd name="connsiteX5" fmla="*/ 114068 w 124796"/>
                  <a:gd name="connsiteY5" fmla="*/ 241010 h 241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796" h="241010">
                    <a:moveTo>
                      <a:pt x="114068" y="241010"/>
                    </a:moveTo>
                    <a:lnTo>
                      <a:pt x="124797" y="174264"/>
                    </a:lnTo>
                    <a:lnTo>
                      <a:pt x="62681" y="0"/>
                    </a:lnTo>
                    <a:cubicBezTo>
                      <a:pt x="41674" y="8583"/>
                      <a:pt x="26315" y="19425"/>
                      <a:pt x="21797" y="34898"/>
                    </a:cubicBezTo>
                    <a:lnTo>
                      <a:pt x="0" y="241010"/>
                    </a:lnTo>
                    <a:lnTo>
                      <a:pt x="114068" y="241010"/>
                    </a:lnTo>
                    <a:close/>
                  </a:path>
                </a:pathLst>
              </a:custGeom>
              <a:solidFill>
                <a:srgbClr val="70707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C39E78F9-91EB-487B-55D9-B95B519B9ACD}"/>
                  </a:ext>
                </a:extLst>
              </p:cNvPr>
              <p:cNvSpPr/>
              <p:nvPr/>
            </p:nvSpPr>
            <p:spPr>
              <a:xfrm>
                <a:off x="6765142" y="3336641"/>
                <a:ext cx="147980" cy="221764"/>
              </a:xfrm>
              <a:custGeom>
                <a:avLst/>
                <a:gdLst>
                  <a:gd name="connsiteX0" fmla="*/ 147981 w 147980"/>
                  <a:gd name="connsiteY0" fmla="*/ 221765 h 221764"/>
                  <a:gd name="connsiteX1" fmla="*/ 105516 w 147980"/>
                  <a:gd name="connsiteY1" fmla="*/ 13168 h 221764"/>
                  <a:gd name="connsiteX2" fmla="*/ 73442 w 147980"/>
                  <a:gd name="connsiteY2" fmla="*/ 5714 h 221764"/>
                  <a:gd name="connsiteX3" fmla="*/ 38770 w 147980"/>
                  <a:gd name="connsiteY3" fmla="*/ 40951 h 221764"/>
                  <a:gd name="connsiteX4" fmla="*/ 32 w 147980"/>
                  <a:gd name="connsiteY4" fmla="*/ 84432 h 221764"/>
                  <a:gd name="connsiteX5" fmla="*/ 28379 w 147980"/>
                  <a:gd name="connsiteY5" fmla="*/ 221652 h 221764"/>
                  <a:gd name="connsiteX6" fmla="*/ 147981 w 147980"/>
                  <a:gd name="connsiteY6" fmla="*/ 221652 h 221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7980" h="221764">
                    <a:moveTo>
                      <a:pt x="147981" y="221765"/>
                    </a:moveTo>
                    <a:lnTo>
                      <a:pt x="105516" y="13168"/>
                    </a:lnTo>
                    <a:cubicBezTo>
                      <a:pt x="100886" y="-498"/>
                      <a:pt x="83606" y="-4451"/>
                      <a:pt x="73442" y="5714"/>
                    </a:cubicBezTo>
                    <a:lnTo>
                      <a:pt x="38770" y="40951"/>
                    </a:lnTo>
                    <a:cubicBezTo>
                      <a:pt x="34252" y="45468"/>
                      <a:pt x="-1210" y="78107"/>
                      <a:pt x="32" y="84432"/>
                    </a:cubicBezTo>
                    <a:cubicBezTo>
                      <a:pt x="32" y="84432"/>
                      <a:pt x="13246" y="148581"/>
                      <a:pt x="28379" y="221652"/>
                    </a:cubicBezTo>
                    <a:lnTo>
                      <a:pt x="147981" y="221652"/>
                    </a:lnTo>
                    <a:close/>
                  </a:path>
                </a:pathLst>
              </a:custGeom>
              <a:solidFill>
                <a:srgbClr val="70707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A049340C-EDAB-6ECC-B5F6-8F9EC78DDFCD}"/>
                  </a:ext>
                </a:extLst>
              </p:cNvPr>
              <p:cNvSpPr/>
              <p:nvPr/>
            </p:nvSpPr>
            <p:spPr>
              <a:xfrm>
                <a:off x="6517500" y="3200504"/>
                <a:ext cx="168729" cy="208145"/>
              </a:xfrm>
              <a:custGeom>
                <a:avLst/>
                <a:gdLst>
                  <a:gd name="connsiteX0" fmla="*/ 151563 w 168729"/>
                  <a:gd name="connsiteY0" fmla="*/ 0 h 208145"/>
                  <a:gd name="connsiteX1" fmla="*/ 168730 w 168729"/>
                  <a:gd name="connsiteY1" fmla="*/ 137559 h 208145"/>
                  <a:gd name="connsiteX2" fmla="*/ 0 w 168729"/>
                  <a:gd name="connsiteY2" fmla="*/ 208145 h 208145"/>
                  <a:gd name="connsiteX3" fmla="*/ 9939 w 168729"/>
                  <a:gd name="connsiteY3" fmla="*/ 0 h 208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729" h="208145">
                    <a:moveTo>
                      <a:pt x="151563" y="0"/>
                    </a:moveTo>
                    <a:lnTo>
                      <a:pt x="168730" y="137559"/>
                    </a:lnTo>
                    <a:lnTo>
                      <a:pt x="0" y="208145"/>
                    </a:lnTo>
                    <a:lnTo>
                      <a:pt x="9939" y="0"/>
                    </a:lnTo>
                    <a:close/>
                  </a:path>
                </a:pathLst>
              </a:custGeom>
              <a:solidFill>
                <a:srgbClr val="DEAD8E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40" name="Graphic 4">
                <a:extLst>
                  <a:ext uri="{FF2B5EF4-FFF2-40B4-BE49-F238E27FC236}">
                    <a16:creationId xmlns:a16="http://schemas.microsoft.com/office/drawing/2014/main" id="{ACDBB0E4-6649-A0F5-A03F-7840231463F2}"/>
                  </a:ext>
                </a:extLst>
              </p:cNvPr>
              <p:cNvGrpSpPr/>
              <p:nvPr/>
            </p:nvGrpSpPr>
            <p:grpSpPr>
              <a:xfrm>
                <a:off x="6471519" y="2897039"/>
                <a:ext cx="246629" cy="358917"/>
                <a:chOff x="6471519" y="2897039"/>
                <a:chExt cx="246629" cy="358917"/>
              </a:xfrm>
            </p:grpSpPr>
            <p:sp>
              <p:nvSpPr>
                <p:cNvPr id="41" name="Freeform: Shape 40">
                  <a:extLst>
                    <a:ext uri="{FF2B5EF4-FFF2-40B4-BE49-F238E27FC236}">
                      <a16:creationId xmlns:a16="http://schemas.microsoft.com/office/drawing/2014/main" id="{8DCE37BC-F33B-5F9A-9F14-D51FE794E038}"/>
                    </a:ext>
                  </a:extLst>
                </p:cNvPr>
                <p:cNvSpPr/>
                <p:nvPr/>
              </p:nvSpPr>
              <p:spPr>
                <a:xfrm>
                  <a:off x="6674079" y="3047925"/>
                  <a:ext cx="44069" cy="69852"/>
                </a:xfrm>
                <a:custGeom>
                  <a:avLst/>
                  <a:gdLst>
                    <a:gd name="connsiteX0" fmla="*/ 43660 w 44069"/>
                    <a:gd name="connsiteY0" fmla="*/ 22362 h 69852"/>
                    <a:gd name="connsiteX1" fmla="*/ 36432 w 44069"/>
                    <a:gd name="connsiteY1" fmla="*/ 55340 h 69852"/>
                    <a:gd name="connsiteX2" fmla="*/ 23557 w 44069"/>
                    <a:gd name="connsiteY2" fmla="*/ 69005 h 69852"/>
                    <a:gd name="connsiteX3" fmla="*/ 13054 w 44069"/>
                    <a:gd name="connsiteY3" fmla="*/ 69005 h 69852"/>
                    <a:gd name="connsiteX4" fmla="*/ 10456 w 44069"/>
                    <a:gd name="connsiteY4" fmla="*/ 67876 h 69852"/>
                    <a:gd name="connsiteX5" fmla="*/ 10343 w 44069"/>
                    <a:gd name="connsiteY5" fmla="*/ 67876 h 69852"/>
                    <a:gd name="connsiteX6" fmla="*/ 405 w 44069"/>
                    <a:gd name="connsiteY6" fmla="*/ 47321 h 69852"/>
                    <a:gd name="connsiteX7" fmla="*/ 4132 w 44069"/>
                    <a:gd name="connsiteY7" fmla="*/ 30719 h 69852"/>
                    <a:gd name="connsiteX8" fmla="*/ 6617 w 44069"/>
                    <a:gd name="connsiteY8" fmla="*/ 19764 h 69852"/>
                    <a:gd name="connsiteX9" fmla="*/ 7859 w 44069"/>
                    <a:gd name="connsiteY9" fmla="*/ 14456 h 69852"/>
                    <a:gd name="connsiteX10" fmla="*/ 18362 w 44069"/>
                    <a:gd name="connsiteY10" fmla="*/ 1581 h 69852"/>
                    <a:gd name="connsiteX11" fmla="*/ 24687 w 44069"/>
                    <a:gd name="connsiteY11" fmla="*/ 113 h 69852"/>
                    <a:gd name="connsiteX12" fmla="*/ 25590 w 44069"/>
                    <a:gd name="connsiteY12" fmla="*/ 0 h 69852"/>
                    <a:gd name="connsiteX13" fmla="*/ 31124 w 44069"/>
                    <a:gd name="connsiteY13" fmla="*/ 790 h 69852"/>
                    <a:gd name="connsiteX14" fmla="*/ 43660 w 44069"/>
                    <a:gd name="connsiteY14" fmla="*/ 22362 h 69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4069" h="69852">
                      <a:moveTo>
                        <a:pt x="43660" y="22362"/>
                      </a:moveTo>
                      <a:lnTo>
                        <a:pt x="36432" y="55340"/>
                      </a:lnTo>
                      <a:cubicBezTo>
                        <a:pt x="34738" y="62342"/>
                        <a:pt x="29769" y="67311"/>
                        <a:pt x="23557" y="69005"/>
                      </a:cubicBezTo>
                      <a:cubicBezTo>
                        <a:pt x="20282" y="70135"/>
                        <a:pt x="16555" y="70135"/>
                        <a:pt x="13054" y="69005"/>
                      </a:cubicBezTo>
                      <a:cubicBezTo>
                        <a:pt x="12151" y="68779"/>
                        <a:pt x="11247" y="68441"/>
                        <a:pt x="10456" y="67876"/>
                      </a:cubicBezTo>
                      <a:lnTo>
                        <a:pt x="10343" y="67876"/>
                      </a:lnTo>
                      <a:cubicBezTo>
                        <a:pt x="3003" y="64149"/>
                        <a:pt x="-1402" y="55453"/>
                        <a:pt x="405" y="47321"/>
                      </a:cubicBezTo>
                      <a:lnTo>
                        <a:pt x="4132" y="30719"/>
                      </a:lnTo>
                      <a:lnTo>
                        <a:pt x="6617" y="19764"/>
                      </a:lnTo>
                      <a:lnTo>
                        <a:pt x="7859" y="14456"/>
                      </a:lnTo>
                      <a:cubicBezTo>
                        <a:pt x="9214" y="8470"/>
                        <a:pt x="13167" y="3840"/>
                        <a:pt x="18362" y="1581"/>
                      </a:cubicBezTo>
                      <a:cubicBezTo>
                        <a:pt x="20282" y="678"/>
                        <a:pt x="22428" y="113"/>
                        <a:pt x="24687" y="113"/>
                      </a:cubicBezTo>
                      <a:cubicBezTo>
                        <a:pt x="24913" y="0"/>
                        <a:pt x="25364" y="0"/>
                        <a:pt x="25590" y="0"/>
                      </a:cubicBezTo>
                      <a:cubicBezTo>
                        <a:pt x="27510" y="0"/>
                        <a:pt x="29317" y="226"/>
                        <a:pt x="31124" y="790"/>
                      </a:cubicBezTo>
                      <a:cubicBezTo>
                        <a:pt x="39933" y="3614"/>
                        <a:pt x="45693" y="13214"/>
                        <a:pt x="43660" y="22362"/>
                      </a:cubicBezTo>
                      <a:close/>
                    </a:path>
                  </a:pathLst>
                </a:custGeom>
                <a:solidFill>
                  <a:srgbClr val="EAB99A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" name="Freeform: Shape 41">
                  <a:extLst>
                    <a:ext uri="{FF2B5EF4-FFF2-40B4-BE49-F238E27FC236}">
                      <a16:creationId xmlns:a16="http://schemas.microsoft.com/office/drawing/2014/main" id="{731440A0-86FD-CF9F-3629-5EB37CCE2B8B}"/>
                    </a:ext>
                  </a:extLst>
                </p:cNvPr>
                <p:cNvSpPr/>
                <p:nvPr/>
              </p:nvSpPr>
              <p:spPr>
                <a:xfrm>
                  <a:off x="6492910" y="2961506"/>
                  <a:ext cx="206425" cy="294450"/>
                </a:xfrm>
                <a:custGeom>
                  <a:avLst/>
                  <a:gdLst>
                    <a:gd name="connsiteX0" fmla="*/ 204501 w 206425"/>
                    <a:gd name="connsiteY0" fmla="*/ 195856 h 294450"/>
                    <a:gd name="connsiteX1" fmla="*/ 191965 w 206425"/>
                    <a:gd name="connsiteY1" fmla="*/ 225333 h 294450"/>
                    <a:gd name="connsiteX2" fmla="*/ 178300 w 206425"/>
                    <a:gd name="connsiteY2" fmla="*/ 239111 h 294450"/>
                    <a:gd name="connsiteX3" fmla="*/ 176154 w 206425"/>
                    <a:gd name="connsiteY3" fmla="*/ 241822 h 294450"/>
                    <a:gd name="connsiteX4" fmla="*/ 143628 w 206425"/>
                    <a:gd name="connsiteY4" fmla="*/ 283383 h 294450"/>
                    <a:gd name="connsiteX5" fmla="*/ 109972 w 206425"/>
                    <a:gd name="connsiteY5" fmla="*/ 294451 h 294450"/>
                    <a:gd name="connsiteX6" fmla="*/ 96645 w 206425"/>
                    <a:gd name="connsiteY6" fmla="*/ 292531 h 294450"/>
                    <a:gd name="connsiteX7" fmla="*/ 87949 w 206425"/>
                    <a:gd name="connsiteY7" fmla="*/ 287787 h 294450"/>
                    <a:gd name="connsiteX8" fmla="*/ 46388 w 206425"/>
                    <a:gd name="connsiteY8" fmla="*/ 249501 h 294450"/>
                    <a:gd name="connsiteX9" fmla="*/ 34642 w 206425"/>
                    <a:gd name="connsiteY9" fmla="*/ 241483 h 294450"/>
                    <a:gd name="connsiteX10" fmla="*/ 31254 w 206425"/>
                    <a:gd name="connsiteY10" fmla="*/ 238208 h 294450"/>
                    <a:gd name="connsiteX11" fmla="*/ 13749 w 206425"/>
                    <a:gd name="connsiteY11" fmla="*/ 210764 h 294450"/>
                    <a:gd name="connsiteX12" fmla="*/ 8440 w 206425"/>
                    <a:gd name="connsiteY12" fmla="*/ 186934 h 294450"/>
                    <a:gd name="connsiteX13" fmla="*/ 7198 w 206425"/>
                    <a:gd name="connsiteY13" fmla="*/ 171348 h 294450"/>
                    <a:gd name="connsiteX14" fmla="*/ 2116 w 206425"/>
                    <a:gd name="connsiteY14" fmla="*/ 107312 h 294450"/>
                    <a:gd name="connsiteX15" fmla="*/ 1890 w 206425"/>
                    <a:gd name="connsiteY15" fmla="*/ 103924 h 294450"/>
                    <a:gd name="connsiteX16" fmla="*/ 309 w 206425"/>
                    <a:gd name="connsiteY16" fmla="*/ 83369 h 294450"/>
                    <a:gd name="connsiteX17" fmla="*/ 51696 w 206425"/>
                    <a:gd name="connsiteY17" fmla="*/ 6797 h 294450"/>
                    <a:gd name="connsiteX18" fmla="*/ 96645 w 206425"/>
                    <a:gd name="connsiteY18" fmla="*/ 3296 h 294450"/>
                    <a:gd name="connsiteX19" fmla="*/ 122056 w 206425"/>
                    <a:gd name="connsiteY19" fmla="*/ 1263 h 294450"/>
                    <a:gd name="connsiteX20" fmla="*/ 135044 w 206425"/>
                    <a:gd name="connsiteY20" fmla="*/ 134 h 294450"/>
                    <a:gd name="connsiteX21" fmla="*/ 181236 w 206425"/>
                    <a:gd name="connsiteY21" fmla="*/ 22947 h 294450"/>
                    <a:gd name="connsiteX22" fmla="*/ 198064 w 206425"/>
                    <a:gd name="connsiteY22" fmla="*/ 67671 h 294450"/>
                    <a:gd name="connsiteX23" fmla="*/ 199758 w 206425"/>
                    <a:gd name="connsiteY23" fmla="*/ 88339 h 294450"/>
                    <a:gd name="connsiteX24" fmla="*/ 202581 w 206425"/>
                    <a:gd name="connsiteY24" fmla="*/ 124705 h 294450"/>
                    <a:gd name="connsiteX25" fmla="*/ 205066 w 206425"/>
                    <a:gd name="connsiteY25" fmla="*/ 155650 h 294450"/>
                    <a:gd name="connsiteX26" fmla="*/ 206308 w 206425"/>
                    <a:gd name="connsiteY26" fmla="*/ 171348 h 294450"/>
                    <a:gd name="connsiteX27" fmla="*/ 204501 w 206425"/>
                    <a:gd name="connsiteY27" fmla="*/ 195856 h 294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206425" h="294450">
                      <a:moveTo>
                        <a:pt x="204501" y="195856"/>
                      </a:moveTo>
                      <a:cubicBezTo>
                        <a:pt x="202355" y="207037"/>
                        <a:pt x="197951" y="217088"/>
                        <a:pt x="191965" y="225333"/>
                      </a:cubicBezTo>
                      <a:cubicBezTo>
                        <a:pt x="188125" y="230754"/>
                        <a:pt x="183382" y="235384"/>
                        <a:pt x="178300" y="239111"/>
                      </a:cubicBezTo>
                      <a:lnTo>
                        <a:pt x="176154" y="241822"/>
                      </a:lnTo>
                      <a:lnTo>
                        <a:pt x="143628" y="283383"/>
                      </a:lnTo>
                      <a:cubicBezTo>
                        <a:pt x="138658" y="290498"/>
                        <a:pt x="123412" y="294451"/>
                        <a:pt x="109972" y="294451"/>
                      </a:cubicBezTo>
                      <a:cubicBezTo>
                        <a:pt x="105228" y="294338"/>
                        <a:pt x="100598" y="293773"/>
                        <a:pt x="96645" y="292531"/>
                      </a:cubicBezTo>
                      <a:cubicBezTo>
                        <a:pt x="92918" y="291402"/>
                        <a:pt x="89982" y="289933"/>
                        <a:pt x="87949" y="287787"/>
                      </a:cubicBezTo>
                      <a:lnTo>
                        <a:pt x="46388" y="249501"/>
                      </a:lnTo>
                      <a:cubicBezTo>
                        <a:pt x="42322" y="247581"/>
                        <a:pt x="38256" y="244758"/>
                        <a:pt x="34642" y="241483"/>
                      </a:cubicBezTo>
                      <a:cubicBezTo>
                        <a:pt x="33400" y="240353"/>
                        <a:pt x="32383" y="239337"/>
                        <a:pt x="31254" y="238208"/>
                      </a:cubicBezTo>
                      <a:cubicBezTo>
                        <a:pt x="23913" y="231093"/>
                        <a:pt x="17701" y="221719"/>
                        <a:pt x="13749" y="210764"/>
                      </a:cubicBezTo>
                      <a:cubicBezTo>
                        <a:pt x="10925" y="203423"/>
                        <a:pt x="9118" y="195404"/>
                        <a:pt x="8440" y="186934"/>
                      </a:cubicBezTo>
                      <a:lnTo>
                        <a:pt x="7198" y="171348"/>
                      </a:lnTo>
                      <a:lnTo>
                        <a:pt x="2116" y="107312"/>
                      </a:lnTo>
                      <a:lnTo>
                        <a:pt x="1890" y="103924"/>
                      </a:lnTo>
                      <a:lnTo>
                        <a:pt x="309" y="83369"/>
                      </a:lnTo>
                      <a:cubicBezTo>
                        <a:pt x="-2966" y="43728"/>
                        <a:pt x="20186" y="9169"/>
                        <a:pt x="51696" y="6797"/>
                      </a:cubicBezTo>
                      <a:lnTo>
                        <a:pt x="96645" y="3296"/>
                      </a:lnTo>
                      <a:lnTo>
                        <a:pt x="122056" y="1263"/>
                      </a:lnTo>
                      <a:lnTo>
                        <a:pt x="135044" y="134"/>
                      </a:lnTo>
                      <a:cubicBezTo>
                        <a:pt x="152776" y="-1221"/>
                        <a:pt x="169377" y="7814"/>
                        <a:pt x="181236" y="22947"/>
                      </a:cubicBezTo>
                      <a:cubicBezTo>
                        <a:pt x="190384" y="34806"/>
                        <a:pt x="196596" y="50391"/>
                        <a:pt x="198064" y="67671"/>
                      </a:cubicBezTo>
                      <a:lnTo>
                        <a:pt x="199758" y="88339"/>
                      </a:lnTo>
                      <a:lnTo>
                        <a:pt x="202581" y="124705"/>
                      </a:lnTo>
                      <a:lnTo>
                        <a:pt x="205066" y="155650"/>
                      </a:lnTo>
                      <a:lnTo>
                        <a:pt x="206308" y="171348"/>
                      </a:lnTo>
                      <a:cubicBezTo>
                        <a:pt x="206647" y="179706"/>
                        <a:pt x="206308" y="187950"/>
                        <a:pt x="204501" y="195856"/>
                      </a:cubicBezTo>
                      <a:close/>
                    </a:path>
                  </a:pathLst>
                </a:custGeom>
                <a:solidFill>
                  <a:srgbClr val="EAB99A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" name="Freeform: Shape 42">
                  <a:extLst>
                    <a:ext uri="{FF2B5EF4-FFF2-40B4-BE49-F238E27FC236}">
                      <a16:creationId xmlns:a16="http://schemas.microsoft.com/office/drawing/2014/main" id="{89BDC16F-78D9-9237-E380-81DBAECE8B10}"/>
                    </a:ext>
                  </a:extLst>
                </p:cNvPr>
                <p:cNvSpPr/>
                <p:nvPr/>
              </p:nvSpPr>
              <p:spPr>
                <a:xfrm>
                  <a:off x="6492817" y="2962389"/>
                  <a:ext cx="193376" cy="293455"/>
                </a:xfrm>
                <a:custGeom>
                  <a:avLst/>
                  <a:gdLst>
                    <a:gd name="connsiteX0" fmla="*/ 184830 w 193376"/>
                    <a:gd name="connsiteY0" fmla="*/ 67579 h 293455"/>
                    <a:gd name="connsiteX1" fmla="*/ 193075 w 193376"/>
                    <a:gd name="connsiteY1" fmla="*/ 171256 h 293455"/>
                    <a:gd name="connsiteX2" fmla="*/ 191606 w 193376"/>
                    <a:gd name="connsiteY2" fmla="*/ 195877 h 293455"/>
                    <a:gd name="connsiteX3" fmla="*/ 178957 w 193376"/>
                    <a:gd name="connsiteY3" fmla="*/ 225354 h 293455"/>
                    <a:gd name="connsiteX4" fmla="*/ 165292 w 193376"/>
                    <a:gd name="connsiteY4" fmla="*/ 239245 h 293455"/>
                    <a:gd name="connsiteX5" fmla="*/ 130507 w 193376"/>
                    <a:gd name="connsiteY5" fmla="*/ 283517 h 293455"/>
                    <a:gd name="connsiteX6" fmla="*/ 109952 w 193376"/>
                    <a:gd name="connsiteY6" fmla="*/ 293455 h 293455"/>
                    <a:gd name="connsiteX7" fmla="*/ 87929 w 193376"/>
                    <a:gd name="connsiteY7" fmla="*/ 286905 h 293455"/>
                    <a:gd name="connsiteX8" fmla="*/ 46368 w 193376"/>
                    <a:gd name="connsiteY8" fmla="*/ 248506 h 293455"/>
                    <a:gd name="connsiteX9" fmla="*/ 31234 w 193376"/>
                    <a:gd name="connsiteY9" fmla="*/ 237325 h 293455"/>
                    <a:gd name="connsiteX10" fmla="*/ 13842 w 193376"/>
                    <a:gd name="connsiteY10" fmla="*/ 209881 h 293455"/>
                    <a:gd name="connsiteX11" fmla="*/ 8534 w 193376"/>
                    <a:gd name="connsiteY11" fmla="*/ 186051 h 293455"/>
                    <a:gd name="connsiteX12" fmla="*/ 289 w 193376"/>
                    <a:gd name="connsiteY12" fmla="*/ 82374 h 293455"/>
                    <a:gd name="connsiteX13" fmla="*/ 51789 w 193376"/>
                    <a:gd name="connsiteY13" fmla="*/ 5802 h 293455"/>
                    <a:gd name="connsiteX14" fmla="*/ 122149 w 193376"/>
                    <a:gd name="connsiteY14" fmla="*/ 155 h 293455"/>
                    <a:gd name="connsiteX15" fmla="*/ 184830 w 193376"/>
                    <a:gd name="connsiteY15" fmla="*/ 67579 h 293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93376" h="293455">
                      <a:moveTo>
                        <a:pt x="184830" y="67579"/>
                      </a:moveTo>
                      <a:lnTo>
                        <a:pt x="193075" y="171256"/>
                      </a:lnTo>
                      <a:cubicBezTo>
                        <a:pt x="193752" y="179840"/>
                        <a:pt x="193300" y="188084"/>
                        <a:pt x="191606" y="195877"/>
                      </a:cubicBezTo>
                      <a:cubicBezTo>
                        <a:pt x="189348" y="207171"/>
                        <a:pt x="185056" y="217109"/>
                        <a:pt x="178957" y="225354"/>
                      </a:cubicBezTo>
                      <a:cubicBezTo>
                        <a:pt x="175117" y="230888"/>
                        <a:pt x="170487" y="235518"/>
                        <a:pt x="165292" y="239245"/>
                      </a:cubicBezTo>
                      <a:lnTo>
                        <a:pt x="130507" y="283517"/>
                      </a:lnTo>
                      <a:cubicBezTo>
                        <a:pt x="127232" y="288486"/>
                        <a:pt x="119100" y="291874"/>
                        <a:pt x="109952" y="293455"/>
                      </a:cubicBezTo>
                      <a:cubicBezTo>
                        <a:pt x="100578" y="293343"/>
                        <a:pt x="91882" y="291197"/>
                        <a:pt x="87929" y="286905"/>
                      </a:cubicBezTo>
                      <a:lnTo>
                        <a:pt x="46368" y="248506"/>
                      </a:lnTo>
                      <a:cubicBezTo>
                        <a:pt x="40834" y="245909"/>
                        <a:pt x="35752" y="242069"/>
                        <a:pt x="31234" y="237325"/>
                      </a:cubicBezTo>
                      <a:cubicBezTo>
                        <a:pt x="23893" y="230210"/>
                        <a:pt x="17794" y="220836"/>
                        <a:pt x="13842" y="209881"/>
                      </a:cubicBezTo>
                      <a:cubicBezTo>
                        <a:pt x="10905" y="202540"/>
                        <a:pt x="9211" y="194522"/>
                        <a:pt x="8534" y="186051"/>
                      </a:cubicBezTo>
                      <a:lnTo>
                        <a:pt x="289" y="82374"/>
                      </a:lnTo>
                      <a:cubicBezTo>
                        <a:pt x="-2873" y="42733"/>
                        <a:pt x="20279" y="8287"/>
                        <a:pt x="51789" y="5802"/>
                      </a:cubicBezTo>
                      <a:lnTo>
                        <a:pt x="122149" y="155"/>
                      </a:lnTo>
                      <a:cubicBezTo>
                        <a:pt x="153433" y="-2443"/>
                        <a:pt x="181668" y="27938"/>
                        <a:pt x="184830" y="67579"/>
                      </a:cubicBezTo>
                      <a:close/>
                    </a:path>
                  </a:pathLst>
                </a:custGeom>
                <a:solidFill>
                  <a:srgbClr val="F4CAAF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" name="Freeform: Shape 43">
                  <a:extLst>
                    <a:ext uri="{FF2B5EF4-FFF2-40B4-BE49-F238E27FC236}">
                      <a16:creationId xmlns:a16="http://schemas.microsoft.com/office/drawing/2014/main" id="{EC17CB79-7650-66A9-31B5-CAF90C8312F9}"/>
                    </a:ext>
                  </a:extLst>
                </p:cNvPr>
                <p:cNvSpPr/>
                <p:nvPr/>
              </p:nvSpPr>
              <p:spPr>
                <a:xfrm>
                  <a:off x="6471519" y="3064581"/>
                  <a:ext cx="49095" cy="68331"/>
                </a:xfrm>
                <a:custGeom>
                  <a:avLst/>
                  <a:gdLst>
                    <a:gd name="connsiteX0" fmla="*/ 38866 w 49095"/>
                    <a:gd name="connsiteY0" fmla="*/ 66353 h 68331"/>
                    <a:gd name="connsiteX1" fmla="*/ 38866 w 49095"/>
                    <a:gd name="connsiteY1" fmla="*/ 66353 h 68331"/>
                    <a:gd name="connsiteX2" fmla="*/ 13680 w 49095"/>
                    <a:gd name="connsiteY2" fmla="*/ 56640 h 68331"/>
                    <a:gd name="connsiteX3" fmla="*/ 1257 w 49095"/>
                    <a:gd name="connsiteY3" fmla="*/ 25244 h 68331"/>
                    <a:gd name="connsiteX4" fmla="*/ 10292 w 49095"/>
                    <a:gd name="connsiteY4" fmla="*/ 1978 h 68331"/>
                    <a:gd name="connsiteX5" fmla="*/ 10292 w 49095"/>
                    <a:gd name="connsiteY5" fmla="*/ 1978 h 68331"/>
                    <a:gd name="connsiteX6" fmla="*/ 35478 w 49095"/>
                    <a:gd name="connsiteY6" fmla="*/ 11691 h 68331"/>
                    <a:gd name="connsiteX7" fmla="*/ 47901 w 49095"/>
                    <a:gd name="connsiteY7" fmla="*/ 43088 h 68331"/>
                    <a:gd name="connsiteX8" fmla="*/ 38866 w 49095"/>
                    <a:gd name="connsiteY8" fmla="*/ 66353 h 683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95" h="68331">
                      <a:moveTo>
                        <a:pt x="38866" y="66353"/>
                      </a:moveTo>
                      <a:lnTo>
                        <a:pt x="38866" y="66353"/>
                      </a:lnTo>
                      <a:cubicBezTo>
                        <a:pt x="29040" y="71210"/>
                        <a:pt x="17746" y="66805"/>
                        <a:pt x="13680" y="56640"/>
                      </a:cubicBezTo>
                      <a:lnTo>
                        <a:pt x="1257" y="25244"/>
                      </a:lnTo>
                      <a:cubicBezTo>
                        <a:pt x="-2244" y="16547"/>
                        <a:pt x="1822" y="6044"/>
                        <a:pt x="10292" y="1978"/>
                      </a:cubicBezTo>
                      <a:lnTo>
                        <a:pt x="10292" y="1978"/>
                      </a:lnTo>
                      <a:cubicBezTo>
                        <a:pt x="20118" y="-2878"/>
                        <a:pt x="31412" y="1527"/>
                        <a:pt x="35478" y="11691"/>
                      </a:cubicBezTo>
                      <a:lnTo>
                        <a:pt x="47901" y="43088"/>
                      </a:lnTo>
                      <a:cubicBezTo>
                        <a:pt x="51289" y="51784"/>
                        <a:pt x="47223" y="62287"/>
                        <a:pt x="38866" y="66353"/>
                      </a:cubicBezTo>
                      <a:close/>
                    </a:path>
                  </a:pathLst>
                </a:custGeom>
                <a:solidFill>
                  <a:srgbClr val="F4CAAF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" name="Freeform: Shape 44">
                  <a:extLst>
                    <a:ext uri="{FF2B5EF4-FFF2-40B4-BE49-F238E27FC236}">
                      <a16:creationId xmlns:a16="http://schemas.microsoft.com/office/drawing/2014/main" id="{67B1FB9A-E634-5764-9D57-B05480589B43}"/>
                    </a:ext>
                  </a:extLst>
                </p:cNvPr>
                <p:cNvSpPr/>
                <p:nvPr/>
              </p:nvSpPr>
              <p:spPr>
                <a:xfrm>
                  <a:off x="6487685" y="2897039"/>
                  <a:ext cx="213679" cy="227909"/>
                </a:xfrm>
                <a:custGeom>
                  <a:avLst/>
                  <a:gdLst>
                    <a:gd name="connsiteX0" fmla="*/ 213679 w 213679"/>
                    <a:gd name="connsiteY0" fmla="*/ 121296 h 227909"/>
                    <a:gd name="connsiteX1" fmla="*/ 210969 w 213679"/>
                    <a:gd name="connsiteY1" fmla="*/ 151111 h 227909"/>
                    <a:gd name="connsiteX2" fmla="*/ 207580 w 213679"/>
                    <a:gd name="connsiteY2" fmla="*/ 188946 h 227909"/>
                    <a:gd name="connsiteX3" fmla="*/ 205999 w 213679"/>
                    <a:gd name="connsiteY3" fmla="*/ 205435 h 227909"/>
                    <a:gd name="connsiteX4" fmla="*/ 194367 w 213679"/>
                    <a:gd name="connsiteY4" fmla="*/ 187477 h 227909"/>
                    <a:gd name="connsiteX5" fmla="*/ 190527 w 213679"/>
                    <a:gd name="connsiteY5" fmla="*/ 181605 h 227909"/>
                    <a:gd name="connsiteX6" fmla="*/ 172344 w 213679"/>
                    <a:gd name="connsiteY6" fmla="*/ 153709 h 227909"/>
                    <a:gd name="connsiteX7" fmla="*/ 143657 w 213679"/>
                    <a:gd name="connsiteY7" fmla="*/ 150208 h 227909"/>
                    <a:gd name="connsiteX8" fmla="*/ 101757 w 213679"/>
                    <a:gd name="connsiteY8" fmla="*/ 145352 h 227909"/>
                    <a:gd name="connsiteX9" fmla="*/ 37947 w 213679"/>
                    <a:gd name="connsiteY9" fmla="*/ 137672 h 227909"/>
                    <a:gd name="connsiteX10" fmla="*/ 26540 w 213679"/>
                    <a:gd name="connsiteY10" fmla="*/ 197529 h 227909"/>
                    <a:gd name="connsiteX11" fmla="*/ 21458 w 213679"/>
                    <a:gd name="connsiteY11" fmla="*/ 223844 h 227909"/>
                    <a:gd name="connsiteX12" fmla="*/ 20668 w 213679"/>
                    <a:gd name="connsiteY12" fmla="*/ 227909 h 227909"/>
                    <a:gd name="connsiteX13" fmla="*/ 19651 w 213679"/>
                    <a:gd name="connsiteY13" fmla="*/ 223505 h 227909"/>
                    <a:gd name="connsiteX14" fmla="*/ 7228 w 213679"/>
                    <a:gd name="connsiteY14" fmla="*/ 171666 h 227909"/>
                    <a:gd name="connsiteX15" fmla="*/ 6437 w 213679"/>
                    <a:gd name="connsiteY15" fmla="*/ 168052 h 227909"/>
                    <a:gd name="connsiteX16" fmla="*/ 0 w 213679"/>
                    <a:gd name="connsiteY16" fmla="*/ 141512 h 227909"/>
                    <a:gd name="connsiteX17" fmla="*/ 13214 w 213679"/>
                    <a:gd name="connsiteY17" fmla="*/ 53194 h 227909"/>
                    <a:gd name="connsiteX18" fmla="*/ 24733 w 213679"/>
                    <a:gd name="connsiteY18" fmla="*/ 52403 h 227909"/>
                    <a:gd name="connsiteX19" fmla="*/ 41787 w 213679"/>
                    <a:gd name="connsiteY19" fmla="*/ 13553 h 227909"/>
                    <a:gd name="connsiteX20" fmla="*/ 51387 w 213679"/>
                    <a:gd name="connsiteY20" fmla="*/ 25750 h 227909"/>
                    <a:gd name="connsiteX21" fmla="*/ 67198 w 213679"/>
                    <a:gd name="connsiteY21" fmla="*/ 0 h 227909"/>
                    <a:gd name="connsiteX22" fmla="*/ 101757 w 213679"/>
                    <a:gd name="connsiteY22" fmla="*/ 21119 h 227909"/>
                    <a:gd name="connsiteX23" fmla="*/ 114293 w 213679"/>
                    <a:gd name="connsiteY23" fmla="*/ 28912 h 227909"/>
                    <a:gd name="connsiteX24" fmla="*/ 125926 w 213679"/>
                    <a:gd name="connsiteY24" fmla="*/ 12423 h 227909"/>
                    <a:gd name="connsiteX25" fmla="*/ 183638 w 213679"/>
                    <a:gd name="connsiteY25" fmla="*/ 60987 h 227909"/>
                    <a:gd name="connsiteX26" fmla="*/ 184202 w 213679"/>
                    <a:gd name="connsiteY26" fmla="*/ 60535 h 227909"/>
                    <a:gd name="connsiteX27" fmla="*/ 196400 w 213679"/>
                    <a:gd name="connsiteY27" fmla="*/ 49241 h 227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213679" h="227909">
                      <a:moveTo>
                        <a:pt x="213679" y="121296"/>
                      </a:moveTo>
                      <a:lnTo>
                        <a:pt x="210969" y="151111"/>
                      </a:lnTo>
                      <a:lnTo>
                        <a:pt x="207580" y="188946"/>
                      </a:lnTo>
                      <a:lnTo>
                        <a:pt x="205999" y="205435"/>
                      </a:lnTo>
                      <a:lnTo>
                        <a:pt x="194367" y="187477"/>
                      </a:lnTo>
                      <a:lnTo>
                        <a:pt x="190527" y="181605"/>
                      </a:lnTo>
                      <a:lnTo>
                        <a:pt x="172344" y="153709"/>
                      </a:lnTo>
                      <a:lnTo>
                        <a:pt x="143657" y="150208"/>
                      </a:lnTo>
                      <a:lnTo>
                        <a:pt x="101757" y="145352"/>
                      </a:lnTo>
                      <a:lnTo>
                        <a:pt x="37947" y="137672"/>
                      </a:lnTo>
                      <a:lnTo>
                        <a:pt x="26540" y="197529"/>
                      </a:lnTo>
                      <a:lnTo>
                        <a:pt x="21458" y="223844"/>
                      </a:lnTo>
                      <a:lnTo>
                        <a:pt x="20668" y="227909"/>
                      </a:lnTo>
                      <a:lnTo>
                        <a:pt x="19651" y="223505"/>
                      </a:lnTo>
                      <a:lnTo>
                        <a:pt x="7228" y="171666"/>
                      </a:lnTo>
                      <a:lnTo>
                        <a:pt x="6437" y="168052"/>
                      </a:lnTo>
                      <a:lnTo>
                        <a:pt x="0" y="141512"/>
                      </a:lnTo>
                      <a:lnTo>
                        <a:pt x="13214" y="53194"/>
                      </a:lnTo>
                      <a:lnTo>
                        <a:pt x="24733" y="52403"/>
                      </a:lnTo>
                      <a:lnTo>
                        <a:pt x="41787" y="13553"/>
                      </a:lnTo>
                      <a:lnTo>
                        <a:pt x="51387" y="25750"/>
                      </a:lnTo>
                      <a:lnTo>
                        <a:pt x="67198" y="0"/>
                      </a:lnTo>
                      <a:lnTo>
                        <a:pt x="101757" y="21119"/>
                      </a:lnTo>
                      <a:lnTo>
                        <a:pt x="114293" y="28912"/>
                      </a:lnTo>
                      <a:lnTo>
                        <a:pt x="125926" y="12423"/>
                      </a:lnTo>
                      <a:lnTo>
                        <a:pt x="183638" y="60987"/>
                      </a:lnTo>
                      <a:lnTo>
                        <a:pt x="184202" y="60535"/>
                      </a:lnTo>
                      <a:lnTo>
                        <a:pt x="196400" y="49241"/>
                      </a:lnTo>
                      <a:close/>
                    </a:path>
                  </a:pathLst>
                </a:custGeom>
                <a:solidFill>
                  <a:srgbClr val="D99237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" name="Freeform: Shape 45">
                  <a:extLst>
                    <a:ext uri="{FF2B5EF4-FFF2-40B4-BE49-F238E27FC236}">
                      <a16:creationId xmlns:a16="http://schemas.microsoft.com/office/drawing/2014/main" id="{7C1D3967-8A0A-8EB9-2F04-4967A410AD0B}"/>
                    </a:ext>
                  </a:extLst>
                </p:cNvPr>
                <p:cNvSpPr/>
                <p:nvPr/>
              </p:nvSpPr>
              <p:spPr>
                <a:xfrm>
                  <a:off x="6487572" y="2897152"/>
                  <a:ext cx="186348" cy="223730"/>
                </a:xfrm>
                <a:custGeom>
                  <a:avLst/>
                  <a:gdLst>
                    <a:gd name="connsiteX0" fmla="*/ 186348 w 186348"/>
                    <a:gd name="connsiteY0" fmla="*/ 86962 h 223730"/>
                    <a:gd name="connsiteX1" fmla="*/ 183863 w 186348"/>
                    <a:gd name="connsiteY1" fmla="*/ 106614 h 223730"/>
                    <a:gd name="connsiteX2" fmla="*/ 143657 w 186348"/>
                    <a:gd name="connsiteY2" fmla="*/ 150095 h 223730"/>
                    <a:gd name="connsiteX3" fmla="*/ 101757 w 186348"/>
                    <a:gd name="connsiteY3" fmla="*/ 145239 h 223730"/>
                    <a:gd name="connsiteX4" fmla="*/ 37947 w 186348"/>
                    <a:gd name="connsiteY4" fmla="*/ 137559 h 223730"/>
                    <a:gd name="connsiteX5" fmla="*/ 26540 w 186348"/>
                    <a:gd name="connsiteY5" fmla="*/ 197416 h 223730"/>
                    <a:gd name="connsiteX6" fmla="*/ 21458 w 186348"/>
                    <a:gd name="connsiteY6" fmla="*/ 223731 h 223730"/>
                    <a:gd name="connsiteX7" fmla="*/ 19651 w 186348"/>
                    <a:gd name="connsiteY7" fmla="*/ 223279 h 223730"/>
                    <a:gd name="connsiteX8" fmla="*/ 7228 w 186348"/>
                    <a:gd name="connsiteY8" fmla="*/ 171440 h 223730"/>
                    <a:gd name="connsiteX9" fmla="*/ 6437 w 186348"/>
                    <a:gd name="connsiteY9" fmla="*/ 167939 h 223730"/>
                    <a:gd name="connsiteX10" fmla="*/ 0 w 186348"/>
                    <a:gd name="connsiteY10" fmla="*/ 141399 h 223730"/>
                    <a:gd name="connsiteX11" fmla="*/ 13214 w 186348"/>
                    <a:gd name="connsiteY11" fmla="*/ 53081 h 223730"/>
                    <a:gd name="connsiteX12" fmla="*/ 24621 w 186348"/>
                    <a:gd name="connsiteY12" fmla="*/ 52290 h 223730"/>
                    <a:gd name="connsiteX13" fmla="*/ 41674 w 186348"/>
                    <a:gd name="connsiteY13" fmla="*/ 13440 h 223730"/>
                    <a:gd name="connsiteX14" fmla="*/ 51387 w 186348"/>
                    <a:gd name="connsiteY14" fmla="*/ 25750 h 223730"/>
                    <a:gd name="connsiteX15" fmla="*/ 67198 w 186348"/>
                    <a:gd name="connsiteY15" fmla="*/ 0 h 223730"/>
                    <a:gd name="connsiteX16" fmla="*/ 101644 w 186348"/>
                    <a:gd name="connsiteY16" fmla="*/ 21119 h 223730"/>
                    <a:gd name="connsiteX17" fmla="*/ 114181 w 186348"/>
                    <a:gd name="connsiteY17" fmla="*/ 28912 h 223730"/>
                    <a:gd name="connsiteX18" fmla="*/ 125813 w 186348"/>
                    <a:gd name="connsiteY18" fmla="*/ 12423 h 223730"/>
                    <a:gd name="connsiteX19" fmla="*/ 183638 w 186348"/>
                    <a:gd name="connsiteY19" fmla="*/ 60987 h 223730"/>
                    <a:gd name="connsiteX20" fmla="*/ 184202 w 186348"/>
                    <a:gd name="connsiteY20" fmla="*/ 60535 h 223730"/>
                    <a:gd name="connsiteX21" fmla="*/ 186009 w 186348"/>
                    <a:gd name="connsiteY21" fmla="*/ 82671 h 223730"/>
                    <a:gd name="connsiteX22" fmla="*/ 186348 w 186348"/>
                    <a:gd name="connsiteY22" fmla="*/ 86962 h 223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86348" h="223730">
                      <a:moveTo>
                        <a:pt x="186348" y="86962"/>
                      </a:moveTo>
                      <a:cubicBezTo>
                        <a:pt x="186348" y="93739"/>
                        <a:pt x="185558" y="100402"/>
                        <a:pt x="183863" y="106614"/>
                      </a:cubicBezTo>
                      <a:cubicBezTo>
                        <a:pt x="178217" y="127846"/>
                        <a:pt x="163083" y="144674"/>
                        <a:pt x="143657" y="150095"/>
                      </a:cubicBezTo>
                      <a:lnTo>
                        <a:pt x="101757" y="145239"/>
                      </a:lnTo>
                      <a:lnTo>
                        <a:pt x="37947" y="137559"/>
                      </a:lnTo>
                      <a:lnTo>
                        <a:pt x="26540" y="197416"/>
                      </a:lnTo>
                      <a:lnTo>
                        <a:pt x="21458" y="223731"/>
                      </a:lnTo>
                      <a:cubicBezTo>
                        <a:pt x="20894" y="223618"/>
                        <a:pt x="20216" y="223618"/>
                        <a:pt x="19651" y="223279"/>
                      </a:cubicBezTo>
                      <a:lnTo>
                        <a:pt x="7228" y="171440"/>
                      </a:lnTo>
                      <a:lnTo>
                        <a:pt x="6437" y="167939"/>
                      </a:lnTo>
                      <a:lnTo>
                        <a:pt x="0" y="141399"/>
                      </a:lnTo>
                      <a:lnTo>
                        <a:pt x="13214" y="53081"/>
                      </a:lnTo>
                      <a:lnTo>
                        <a:pt x="24621" y="52290"/>
                      </a:lnTo>
                      <a:lnTo>
                        <a:pt x="41674" y="13440"/>
                      </a:lnTo>
                      <a:lnTo>
                        <a:pt x="51387" y="25750"/>
                      </a:lnTo>
                      <a:lnTo>
                        <a:pt x="67198" y="0"/>
                      </a:lnTo>
                      <a:lnTo>
                        <a:pt x="101644" y="21119"/>
                      </a:lnTo>
                      <a:lnTo>
                        <a:pt x="114181" y="28912"/>
                      </a:lnTo>
                      <a:lnTo>
                        <a:pt x="125813" y="12423"/>
                      </a:lnTo>
                      <a:lnTo>
                        <a:pt x="183638" y="60987"/>
                      </a:lnTo>
                      <a:lnTo>
                        <a:pt x="184202" y="60535"/>
                      </a:lnTo>
                      <a:lnTo>
                        <a:pt x="186009" y="82671"/>
                      </a:lnTo>
                      <a:cubicBezTo>
                        <a:pt x="186235" y="84026"/>
                        <a:pt x="186348" y="85494"/>
                        <a:pt x="186348" y="86962"/>
                      </a:cubicBezTo>
                      <a:close/>
                    </a:path>
                  </a:pathLst>
                </a:custGeom>
                <a:solidFill>
                  <a:srgbClr val="F3AA43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2D942812-D2A3-8F6E-6B37-A2516B9B8A7E}"/>
                  </a:ext>
                </a:extLst>
              </p:cNvPr>
              <p:cNvSpPr/>
              <p:nvPr/>
            </p:nvSpPr>
            <p:spPr>
              <a:xfrm>
                <a:off x="6328769" y="3281368"/>
                <a:ext cx="538744" cy="277037"/>
              </a:xfrm>
              <a:custGeom>
                <a:avLst/>
                <a:gdLst>
                  <a:gd name="connsiteX0" fmla="*/ 1367 w 538744"/>
                  <a:gd name="connsiteY0" fmla="*/ 88205 h 277037"/>
                  <a:gd name="connsiteX1" fmla="*/ 51286 w 538744"/>
                  <a:gd name="connsiteY1" fmla="*/ 277037 h 277037"/>
                  <a:gd name="connsiteX2" fmla="*/ 490390 w 538744"/>
                  <a:gd name="connsiteY2" fmla="*/ 277037 h 277037"/>
                  <a:gd name="connsiteX3" fmla="*/ 511057 w 538744"/>
                  <a:gd name="connsiteY3" fmla="*/ 195835 h 277037"/>
                  <a:gd name="connsiteX4" fmla="*/ 537372 w 538744"/>
                  <a:gd name="connsiteY4" fmla="*/ 88995 h 277037"/>
                  <a:gd name="connsiteX5" fmla="*/ 537485 w 538744"/>
                  <a:gd name="connsiteY5" fmla="*/ 88205 h 277037"/>
                  <a:gd name="connsiteX6" fmla="*/ 508686 w 538744"/>
                  <a:gd name="connsiteY6" fmla="*/ 31848 h 277037"/>
                  <a:gd name="connsiteX7" fmla="*/ 348087 w 538744"/>
                  <a:gd name="connsiteY7" fmla="*/ 0 h 277037"/>
                  <a:gd name="connsiteX8" fmla="*/ 268805 w 538744"/>
                  <a:gd name="connsiteY8" fmla="*/ 59857 h 277037"/>
                  <a:gd name="connsiteX9" fmla="*/ 190990 w 538744"/>
                  <a:gd name="connsiteY9" fmla="*/ 0 h 277037"/>
                  <a:gd name="connsiteX10" fmla="*/ 37620 w 538744"/>
                  <a:gd name="connsiteY10" fmla="*/ 29364 h 277037"/>
                  <a:gd name="connsiteX11" fmla="*/ 238 w 538744"/>
                  <a:gd name="connsiteY11" fmla="*/ 82219 h 277037"/>
                  <a:gd name="connsiteX12" fmla="*/ 1367 w 538744"/>
                  <a:gd name="connsiteY12" fmla="*/ 88205 h 277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38744" h="277037">
                    <a:moveTo>
                      <a:pt x="1367" y="88205"/>
                    </a:moveTo>
                    <a:cubicBezTo>
                      <a:pt x="15710" y="150998"/>
                      <a:pt x="34006" y="213679"/>
                      <a:pt x="51286" y="277037"/>
                    </a:cubicBezTo>
                    <a:lnTo>
                      <a:pt x="490390" y="277037"/>
                    </a:lnTo>
                    <a:cubicBezTo>
                      <a:pt x="497166" y="250158"/>
                      <a:pt x="504168" y="223166"/>
                      <a:pt x="511057" y="195835"/>
                    </a:cubicBezTo>
                    <a:cubicBezTo>
                      <a:pt x="520092" y="160485"/>
                      <a:pt x="529015" y="124797"/>
                      <a:pt x="537372" y="88995"/>
                    </a:cubicBezTo>
                    <a:cubicBezTo>
                      <a:pt x="537372" y="88769"/>
                      <a:pt x="537485" y="88431"/>
                      <a:pt x="537485" y="88205"/>
                    </a:cubicBezTo>
                    <a:cubicBezTo>
                      <a:pt x="542906" y="64601"/>
                      <a:pt x="530370" y="40996"/>
                      <a:pt x="508686" y="31848"/>
                    </a:cubicBezTo>
                    <a:cubicBezTo>
                      <a:pt x="506427" y="30832"/>
                      <a:pt x="357348" y="0"/>
                      <a:pt x="348087" y="0"/>
                    </a:cubicBezTo>
                    <a:cubicBezTo>
                      <a:pt x="341537" y="29703"/>
                      <a:pt x="292861" y="61890"/>
                      <a:pt x="268805" y="59857"/>
                    </a:cubicBezTo>
                    <a:cubicBezTo>
                      <a:pt x="250848" y="58276"/>
                      <a:pt x="210868" y="25185"/>
                      <a:pt x="190990" y="0"/>
                    </a:cubicBezTo>
                    <a:cubicBezTo>
                      <a:pt x="183085" y="0"/>
                      <a:pt x="45300" y="27783"/>
                      <a:pt x="37620" y="29364"/>
                    </a:cubicBezTo>
                    <a:cubicBezTo>
                      <a:pt x="13451" y="35237"/>
                      <a:pt x="-2134" y="58163"/>
                      <a:pt x="238" y="82219"/>
                    </a:cubicBezTo>
                    <a:cubicBezTo>
                      <a:pt x="577" y="84139"/>
                      <a:pt x="1028" y="86172"/>
                      <a:pt x="1367" y="88205"/>
                    </a:cubicBezTo>
                    <a:close/>
                  </a:path>
                </a:pathLst>
              </a:custGeom>
              <a:solidFill>
                <a:srgbClr val="80808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3689EA8F-9A57-A8C4-D8A5-486D08718066}"/>
                  </a:ext>
                </a:extLst>
              </p:cNvPr>
              <p:cNvSpPr/>
              <p:nvPr/>
            </p:nvSpPr>
            <p:spPr>
              <a:xfrm>
                <a:off x="6447027" y="3281255"/>
                <a:ext cx="151676" cy="108533"/>
              </a:xfrm>
              <a:custGeom>
                <a:avLst/>
                <a:gdLst>
                  <a:gd name="connsiteX0" fmla="*/ 73749 w 151676"/>
                  <a:gd name="connsiteY0" fmla="*/ 0 h 108533"/>
                  <a:gd name="connsiteX1" fmla="*/ 0 w 151676"/>
                  <a:gd name="connsiteY1" fmla="*/ 13553 h 108533"/>
                  <a:gd name="connsiteX2" fmla="*/ 107178 w 151676"/>
                  <a:gd name="connsiteY2" fmla="*/ 108534 h 108533"/>
                  <a:gd name="connsiteX3" fmla="*/ 151676 w 151676"/>
                  <a:gd name="connsiteY3" fmla="*/ 59857 h 108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676" h="108533">
                    <a:moveTo>
                      <a:pt x="73749" y="0"/>
                    </a:moveTo>
                    <a:lnTo>
                      <a:pt x="0" y="13553"/>
                    </a:lnTo>
                    <a:lnTo>
                      <a:pt x="107178" y="108534"/>
                    </a:lnTo>
                    <a:lnTo>
                      <a:pt x="151676" y="59857"/>
                    </a:lnTo>
                    <a:close/>
                  </a:path>
                </a:pathLst>
              </a:custGeom>
              <a:solidFill>
                <a:srgbClr val="50505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5A7D5660-3302-E76F-F31F-72A1B35FCE8A}"/>
                  </a:ext>
                </a:extLst>
              </p:cNvPr>
              <p:cNvSpPr/>
              <p:nvPr/>
            </p:nvSpPr>
            <p:spPr>
              <a:xfrm>
                <a:off x="6598703" y="3281255"/>
                <a:ext cx="152127" cy="108533"/>
              </a:xfrm>
              <a:custGeom>
                <a:avLst/>
                <a:gdLst>
                  <a:gd name="connsiteX0" fmla="*/ 78266 w 152127"/>
                  <a:gd name="connsiteY0" fmla="*/ 0 h 108533"/>
                  <a:gd name="connsiteX1" fmla="*/ 152128 w 152127"/>
                  <a:gd name="connsiteY1" fmla="*/ 13553 h 108533"/>
                  <a:gd name="connsiteX2" fmla="*/ 44949 w 152127"/>
                  <a:gd name="connsiteY2" fmla="*/ 108534 h 108533"/>
                  <a:gd name="connsiteX3" fmla="*/ 0 w 152127"/>
                  <a:gd name="connsiteY3" fmla="*/ 59857 h 108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127" h="108533">
                    <a:moveTo>
                      <a:pt x="78266" y="0"/>
                    </a:moveTo>
                    <a:lnTo>
                      <a:pt x="152128" y="13553"/>
                    </a:lnTo>
                    <a:lnTo>
                      <a:pt x="44949" y="108534"/>
                    </a:lnTo>
                    <a:lnTo>
                      <a:pt x="0" y="59857"/>
                    </a:lnTo>
                    <a:close/>
                  </a:path>
                </a:pathLst>
              </a:custGeom>
              <a:solidFill>
                <a:srgbClr val="50505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2AA0ACD6-01EA-E976-0DB8-E197A13E8B64}"/>
                  </a:ext>
                </a:extLst>
              </p:cNvPr>
              <p:cNvSpPr/>
              <p:nvPr/>
            </p:nvSpPr>
            <p:spPr>
              <a:xfrm>
                <a:off x="6597799" y="3341112"/>
                <a:ext cx="3614" cy="217406"/>
              </a:xfrm>
              <a:custGeom>
                <a:avLst/>
                <a:gdLst>
                  <a:gd name="connsiteX0" fmla="*/ 0 w 3614"/>
                  <a:gd name="connsiteY0" fmla="*/ 0 h 217406"/>
                  <a:gd name="connsiteX1" fmla="*/ 3614 w 3614"/>
                  <a:gd name="connsiteY1" fmla="*/ 0 h 217406"/>
                  <a:gd name="connsiteX2" fmla="*/ 3614 w 3614"/>
                  <a:gd name="connsiteY2" fmla="*/ 217406 h 217406"/>
                  <a:gd name="connsiteX3" fmla="*/ 0 w 3614"/>
                  <a:gd name="connsiteY3" fmla="*/ 217406 h 217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14" h="217406">
                    <a:moveTo>
                      <a:pt x="0" y="0"/>
                    </a:moveTo>
                    <a:lnTo>
                      <a:pt x="3614" y="0"/>
                    </a:lnTo>
                    <a:lnTo>
                      <a:pt x="3614" y="217406"/>
                    </a:lnTo>
                    <a:lnTo>
                      <a:pt x="0" y="217406"/>
                    </a:lnTo>
                    <a:close/>
                  </a:path>
                </a:pathLst>
              </a:custGeom>
              <a:solidFill>
                <a:srgbClr val="50505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EA773ECA-D1AA-CE14-7CEF-0F00BB6814B0}"/>
                  </a:ext>
                </a:extLst>
              </p:cNvPr>
              <p:cNvSpPr/>
              <p:nvPr/>
            </p:nvSpPr>
            <p:spPr>
              <a:xfrm>
                <a:off x="6608303" y="3461279"/>
                <a:ext cx="19651" cy="19651"/>
              </a:xfrm>
              <a:custGeom>
                <a:avLst/>
                <a:gdLst>
                  <a:gd name="connsiteX0" fmla="*/ 19651 w 19651"/>
                  <a:gd name="connsiteY0" fmla="*/ 9826 h 19651"/>
                  <a:gd name="connsiteX1" fmla="*/ 9826 w 19651"/>
                  <a:gd name="connsiteY1" fmla="*/ 19651 h 19651"/>
                  <a:gd name="connsiteX2" fmla="*/ 0 w 19651"/>
                  <a:gd name="connsiteY2" fmla="*/ 9826 h 19651"/>
                  <a:gd name="connsiteX3" fmla="*/ 9826 w 19651"/>
                  <a:gd name="connsiteY3" fmla="*/ 0 h 19651"/>
                  <a:gd name="connsiteX4" fmla="*/ 19651 w 19651"/>
                  <a:gd name="connsiteY4" fmla="*/ 9826 h 19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651" h="19651">
                    <a:moveTo>
                      <a:pt x="19651" y="9826"/>
                    </a:moveTo>
                    <a:cubicBezTo>
                      <a:pt x="19651" y="15247"/>
                      <a:pt x="15247" y="19651"/>
                      <a:pt x="9826" y="19651"/>
                    </a:cubicBezTo>
                    <a:cubicBezTo>
                      <a:pt x="4405" y="19651"/>
                      <a:pt x="0" y="15247"/>
                      <a:pt x="0" y="9826"/>
                    </a:cubicBezTo>
                    <a:cubicBezTo>
                      <a:pt x="0" y="4405"/>
                      <a:pt x="4405" y="0"/>
                      <a:pt x="9826" y="0"/>
                    </a:cubicBezTo>
                    <a:cubicBezTo>
                      <a:pt x="15247" y="0"/>
                      <a:pt x="19651" y="4405"/>
                      <a:pt x="19651" y="9826"/>
                    </a:cubicBezTo>
                    <a:close/>
                  </a:path>
                </a:pathLst>
              </a:custGeom>
              <a:solidFill>
                <a:srgbClr val="50505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87F736AA-B18B-1A30-1FA5-166D44968BD3}"/>
                  </a:ext>
                </a:extLst>
              </p:cNvPr>
              <p:cNvSpPr/>
              <p:nvPr/>
            </p:nvSpPr>
            <p:spPr>
              <a:xfrm>
                <a:off x="6608303" y="3526557"/>
                <a:ext cx="19651" cy="19651"/>
              </a:xfrm>
              <a:custGeom>
                <a:avLst/>
                <a:gdLst>
                  <a:gd name="connsiteX0" fmla="*/ 19651 w 19651"/>
                  <a:gd name="connsiteY0" fmla="*/ 9826 h 19651"/>
                  <a:gd name="connsiteX1" fmla="*/ 9826 w 19651"/>
                  <a:gd name="connsiteY1" fmla="*/ 19651 h 19651"/>
                  <a:gd name="connsiteX2" fmla="*/ 0 w 19651"/>
                  <a:gd name="connsiteY2" fmla="*/ 9826 h 19651"/>
                  <a:gd name="connsiteX3" fmla="*/ 9826 w 19651"/>
                  <a:gd name="connsiteY3" fmla="*/ 0 h 19651"/>
                  <a:gd name="connsiteX4" fmla="*/ 19651 w 19651"/>
                  <a:gd name="connsiteY4" fmla="*/ 9826 h 19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651" h="19651">
                    <a:moveTo>
                      <a:pt x="19651" y="9826"/>
                    </a:moveTo>
                    <a:cubicBezTo>
                      <a:pt x="19651" y="15247"/>
                      <a:pt x="15247" y="19651"/>
                      <a:pt x="9826" y="19651"/>
                    </a:cubicBezTo>
                    <a:cubicBezTo>
                      <a:pt x="4405" y="19651"/>
                      <a:pt x="0" y="15247"/>
                      <a:pt x="0" y="9826"/>
                    </a:cubicBezTo>
                    <a:cubicBezTo>
                      <a:pt x="0" y="4405"/>
                      <a:pt x="4405" y="0"/>
                      <a:pt x="9826" y="0"/>
                    </a:cubicBezTo>
                    <a:cubicBezTo>
                      <a:pt x="15247" y="0"/>
                      <a:pt x="19651" y="4405"/>
                      <a:pt x="19651" y="9826"/>
                    </a:cubicBezTo>
                    <a:close/>
                  </a:path>
                </a:pathLst>
              </a:custGeom>
              <a:solidFill>
                <a:srgbClr val="50505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" name="Graphic 4">
              <a:extLst>
                <a:ext uri="{FF2B5EF4-FFF2-40B4-BE49-F238E27FC236}">
                  <a16:creationId xmlns:a16="http://schemas.microsoft.com/office/drawing/2014/main" id="{3ED74C68-6AB3-E46D-73F1-C40E3D4FFC1C}"/>
                </a:ext>
              </a:extLst>
            </p:cNvPr>
            <p:cNvGrpSpPr/>
            <p:nvPr/>
          </p:nvGrpSpPr>
          <p:grpSpPr>
            <a:xfrm>
              <a:off x="6759317" y="3045124"/>
              <a:ext cx="183824" cy="217925"/>
              <a:chOff x="6759317" y="3045124"/>
              <a:chExt cx="183824" cy="217925"/>
            </a:xfrm>
          </p:grpSpPr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34FC5FF3-3314-B8F5-861A-9D0F35D3B0FF}"/>
                  </a:ext>
                </a:extLst>
              </p:cNvPr>
              <p:cNvSpPr/>
              <p:nvPr/>
            </p:nvSpPr>
            <p:spPr>
              <a:xfrm rot="-5230453">
                <a:off x="6746421" y="3067235"/>
                <a:ext cx="209616" cy="173701"/>
              </a:xfrm>
              <a:custGeom>
                <a:avLst/>
                <a:gdLst>
                  <a:gd name="connsiteX0" fmla="*/ 0 w 209616"/>
                  <a:gd name="connsiteY0" fmla="*/ 0 h 173701"/>
                  <a:gd name="connsiteX1" fmla="*/ 209617 w 209616"/>
                  <a:gd name="connsiteY1" fmla="*/ 0 h 173701"/>
                  <a:gd name="connsiteX2" fmla="*/ 209617 w 209616"/>
                  <a:gd name="connsiteY2" fmla="*/ 173702 h 173701"/>
                  <a:gd name="connsiteX3" fmla="*/ 0 w 209616"/>
                  <a:gd name="connsiteY3" fmla="*/ 173702 h 173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616" h="173701">
                    <a:moveTo>
                      <a:pt x="0" y="0"/>
                    </a:moveTo>
                    <a:lnTo>
                      <a:pt x="209617" y="0"/>
                    </a:lnTo>
                    <a:lnTo>
                      <a:pt x="209617" y="173702"/>
                    </a:lnTo>
                    <a:lnTo>
                      <a:pt x="0" y="173702"/>
                    </a:lnTo>
                    <a:close/>
                  </a:path>
                </a:pathLst>
              </a:custGeom>
              <a:solidFill>
                <a:srgbClr val="E0E0E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7C67C555-7A58-EB22-4EC8-4A9A68E41BBD}"/>
                  </a:ext>
                </a:extLst>
              </p:cNvPr>
              <p:cNvSpPr/>
              <p:nvPr/>
            </p:nvSpPr>
            <p:spPr>
              <a:xfrm rot="-5230453">
                <a:off x="6697062" y="3148497"/>
                <a:ext cx="209616" cy="6211"/>
              </a:xfrm>
              <a:custGeom>
                <a:avLst/>
                <a:gdLst>
                  <a:gd name="connsiteX0" fmla="*/ 0 w 209616"/>
                  <a:gd name="connsiteY0" fmla="*/ 0 h 6211"/>
                  <a:gd name="connsiteX1" fmla="*/ 209617 w 209616"/>
                  <a:gd name="connsiteY1" fmla="*/ 0 h 6211"/>
                  <a:gd name="connsiteX2" fmla="*/ 209617 w 209616"/>
                  <a:gd name="connsiteY2" fmla="*/ 6212 h 6211"/>
                  <a:gd name="connsiteX3" fmla="*/ 0 w 209616"/>
                  <a:gd name="connsiteY3" fmla="*/ 6212 h 6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616" h="6211">
                    <a:moveTo>
                      <a:pt x="0" y="0"/>
                    </a:moveTo>
                    <a:lnTo>
                      <a:pt x="209617" y="0"/>
                    </a:lnTo>
                    <a:lnTo>
                      <a:pt x="209617" y="6212"/>
                    </a:lnTo>
                    <a:lnTo>
                      <a:pt x="0" y="6212"/>
                    </a:lnTo>
                    <a:close/>
                  </a:path>
                </a:pathLst>
              </a:custGeom>
              <a:solidFill>
                <a:srgbClr val="C0C0C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4EBEFD0D-8272-2AE1-3A62-CB78F4665490}"/>
                  </a:ext>
                </a:extLst>
              </p:cNvPr>
              <p:cNvSpPr/>
              <p:nvPr/>
            </p:nvSpPr>
            <p:spPr>
              <a:xfrm rot="-5230453">
                <a:off x="6766715" y="3151984"/>
                <a:ext cx="209616" cy="6211"/>
              </a:xfrm>
              <a:custGeom>
                <a:avLst/>
                <a:gdLst>
                  <a:gd name="connsiteX0" fmla="*/ 0 w 209616"/>
                  <a:gd name="connsiteY0" fmla="*/ 0 h 6211"/>
                  <a:gd name="connsiteX1" fmla="*/ 209617 w 209616"/>
                  <a:gd name="connsiteY1" fmla="*/ 0 h 6211"/>
                  <a:gd name="connsiteX2" fmla="*/ 209617 w 209616"/>
                  <a:gd name="connsiteY2" fmla="*/ 6212 h 6211"/>
                  <a:gd name="connsiteX3" fmla="*/ 0 w 209616"/>
                  <a:gd name="connsiteY3" fmla="*/ 6212 h 6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616" h="6211">
                    <a:moveTo>
                      <a:pt x="0" y="0"/>
                    </a:moveTo>
                    <a:lnTo>
                      <a:pt x="209617" y="0"/>
                    </a:lnTo>
                    <a:lnTo>
                      <a:pt x="209617" y="6212"/>
                    </a:lnTo>
                    <a:lnTo>
                      <a:pt x="0" y="6212"/>
                    </a:lnTo>
                    <a:close/>
                  </a:path>
                </a:pathLst>
              </a:custGeom>
              <a:solidFill>
                <a:srgbClr val="C0C0C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84DB8943-EB14-DCD4-9EE5-A15D8E493D47}"/>
                  </a:ext>
                </a:extLst>
              </p:cNvPr>
              <p:cNvSpPr/>
              <p:nvPr/>
            </p:nvSpPr>
            <p:spPr>
              <a:xfrm rot="-5230453">
                <a:off x="6665726" y="3149333"/>
                <a:ext cx="209616" cy="1581"/>
              </a:xfrm>
              <a:custGeom>
                <a:avLst/>
                <a:gdLst>
                  <a:gd name="connsiteX0" fmla="*/ 0 w 209616"/>
                  <a:gd name="connsiteY0" fmla="*/ 0 h 1581"/>
                  <a:gd name="connsiteX1" fmla="*/ 209617 w 209616"/>
                  <a:gd name="connsiteY1" fmla="*/ 0 h 1581"/>
                  <a:gd name="connsiteX2" fmla="*/ 209617 w 209616"/>
                  <a:gd name="connsiteY2" fmla="*/ 1581 h 1581"/>
                  <a:gd name="connsiteX3" fmla="*/ 0 w 209616"/>
                  <a:gd name="connsiteY3" fmla="*/ 1581 h 1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616" h="1581">
                    <a:moveTo>
                      <a:pt x="0" y="0"/>
                    </a:moveTo>
                    <a:lnTo>
                      <a:pt x="209617" y="0"/>
                    </a:lnTo>
                    <a:lnTo>
                      <a:pt x="209617" y="1581"/>
                    </a:lnTo>
                    <a:lnTo>
                      <a:pt x="0" y="1581"/>
                    </a:lnTo>
                    <a:close/>
                  </a:path>
                </a:pathLst>
              </a:custGeom>
              <a:solidFill>
                <a:srgbClr val="C0C0C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1B20D8BD-AECD-C2D8-9365-655AC16BEF33}"/>
                  </a:ext>
                </a:extLst>
              </p:cNvPr>
              <p:cNvSpPr/>
              <p:nvPr/>
            </p:nvSpPr>
            <p:spPr>
              <a:xfrm rot="-5230453">
                <a:off x="6679458" y="3149959"/>
                <a:ext cx="209616" cy="1581"/>
              </a:xfrm>
              <a:custGeom>
                <a:avLst/>
                <a:gdLst>
                  <a:gd name="connsiteX0" fmla="*/ 0 w 209616"/>
                  <a:gd name="connsiteY0" fmla="*/ 0 h 1581"/>
                  <a:gd name="connsiteX1" fmla="*/ 209617 w 209616"/>
                  <a:gd name="connsiteY1" fmla="*/ 0 h 1581"/>
                  <a:gd name="connsiteX2" fmla="*/ 209617 w 209616"/>
                  <a:gd name="connsiteY2" fmla="*/ 1581 h 1581"/>
                  <a:gd name="connsiteX3" fmla="*/ 0 w 209616"/>
                  <a:gd name="connsiteY3" fmla="*/ 1581 h 1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616" h="1581">
                    <a:moveTo>
                      <a:pt x="0" y="0"/>
                    </a:moveTo>
                    <a:lnTo>
                      <a:pt x="209617" y="0"/>
                    </a:lnTo>
                    <a:lnTo>
                      <a:pt x="209617" y="1581"/>
                    </a:lnTo>
                    <a:lnTo>
                      <a:pt x="0" y="1581"/>
                    </a:lnTo>
                    <a:close/>
                  </a:path>
                </a:pathLst>
              </a:custGeom>
              <a:solidFill>
                <a:srgbClr val="C0C0C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8E35E802-09A5-8C6D-8DF6-D902DDA71CCC}"/>
                  </a:ext>
                </a:extLst>
              </p:cNvPr>
              <p:cNvSpPr/>
              <p:nvPr/>
            </p:nvSpPr>
            <p:spPr>
              <a:xfrm rot="-5230453">
                <a:off x="6711306" y="3151532"/>
                <a:ext cx="209616" cy="1581"/>
              </a:xfrm>
              <a:custGeom>
                <a:avLst/>
                <a:gdLst>
                  <a:gd name="connsiteX0" fmla="*/ 0 w 209616"/>
                  <a:gd name="connsiteY0" fmla="*/ 0 h 1581"/>
                  <a:gd name="connsiteX1" fmla="*/ 209617 w 209616"/>
                  <a:gd name="connsiteY1" fmla="*/ 0 h 1581"/>
                  <a:gd name="connsiteX2" fmla="*/ 209617 w 209616"/>
                  <a:gd name="connsiteY2" fmla="*/ 1581 h 1581"/>
                  <a:gd name="connsiteX3" fmla="*/ 0 w 209616"/>
                  <a:gd name="connsiteY3" fmla="*/ 1581 h 1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616" h="1581">
                    <a:moveTo>
                      <a:pt x="0" y="0"/>
                    </a:moveTo>
                    <a:lnTo>
                      <a:pt x="209617" y="0"/>
                    </a:lnTo>
                    <a:lnTo>
                      <a:pt x="209617" y="1581"/>
                    </a:lnTo>
                    <a:lnTo>
                      <a:pt x="0" y="1581"/>
                    </a:lnTo>
                    <a:close/>
                  </a:path>
                </a:pathLst>
              </a:custGeom>
              <a:solidFill>
                <a:srgbClr val="C0C0C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83614D90-3D2B-9C2E-B76D-EB2C139EE611}"/>
                  </a:ext>
                </a:extLst>
              </p:cNvPr>
              <p:cNvSpPr/>
              <p:nvPr/>
            </p:nvSpPr>
            <p:spPr>
              <a:xfrm rot="-5230453">
                <a:off x="6725027" y="3152260"/>
                <a:ext cx="209616" cy="1581"/>
              </a:xfrm>
              <a:custGeom>
                <a:avLst/>
                <a:gdLst>
                  <a:gd name="connsiteX0" fmla="*/ 0 w 209616"/>
                  <a:gd name="connsiteY0" fmla="*/ 0 h 1581"/>
                  <a:gd name="connsiteX1" fmla="*/ 209617 w 209616"/>
                  <a:gd name="connsiteY1" fmla="*/ 0 h 1581"/>
                  <a:gd name="connsiteX2" fmla="*/ 209617 w 209616"/>
                  <a:gd name="connsiteY2" fmla="*/ 1581 h 1581"/>
                  <a:gd name="connsiteX3" fmla="*/ 0 w 209616"/>
                  <a:gd name="connsiteY3" fmla="*/ 1581 h 1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616" h="1581">
                    <a:moveTo>
                      <a:pt x="0" y="0"/>
                    </a:moveTo>
                    <a:lnTo>
                      <a:pt x="209617" y="0"/>
                    </a:lnTo>
                    <a:lnTo>
                      <a:pt x="209617" y="1581"/>
                    </a:lnTo>
                    <a:lnTo>
                      <a:pt x="0" y="1581"/>
                    </a:lnTo>
                    <a:close/>
                  </a:path>
                </a:pathLst>
              </a:custGeom>
              <a:solidFill>
                <a:srgbClr val="C0C0C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1EB5CD6E-FF10-4448-89C2-232D3F0AC454}"/>
                  </a:ext>
                </a:extLst>
              </p:cNvPr>
              <p:cNvSpPr/>
              <p:nvPr/>
            </p:nvSpPr>
            <p:spPr>
              <a:xfrm rot="-5230453">
                <a:off x="6738743" y="3152840"/>
                <a:ext cx="209616" cy="1581"/>
              </a:xfrm>
              <a:custGeom>
                <a:avLst/>
                <a:gdLst>
                  <a:gd name="connsiteX0" fmla="*/ 0 w 209616"/>
                  <a:gd name="connsiteY0" fmla="*/ 0 h 1581"/>
                  <a:gd name="connsiteX1" fmla="*/ 209617 w 209616"/>
                  <a:gd name="connsiteY1" fmla="*/ 0 h 1581"/>
                  <a:gd name="connsiteX2" fmla="*/ 209617 w 209616"/>
                  <a:gd name="connsiteY2" fmla="*/ 1581 h 1581"/>
                  <a:gd name="connsiteX3" fmla="*/ 0 w 209616"/>
                  <a:gd name="connsiteY3" fmla="*/ 1581 h 1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616" h="1581">
                    <a:moveTo>
                      <a:pt x="0" y="0"/>
                    </a:moveTo>
                    <a:lnTo>
                      <a:pt x="209617" y="0"/>
                    </a:lnTo>
                    <a:lnTo>
                      <a:pt x="209617" y="1581"/>
                    </a:lnTo>
                    <a:lnTo>
                      <a:pt x="0" y="1581"/>
                    </a:lnTo>
                    <a:close/>
                  </a:path>
                </a:pathLst>
              </a:custGeom>
              <a:solidFill>
                <a:srgbClr val="C0C0C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2F4F57C1-9E4D-CAF9-167C-F7F0F918D25F}"/>
                  </a:ext>
                </a:extLst>
              </p:cNvPr>
              <p:cNvSpPr/>
              <p:nvPr/>
            </p:nvSpPr>
            <p:spPr>
              <a:xfrm rot="-5230453">
                <a:off x="6752471" y="3153591"/>
                <a:ext cx="209616" cy="1581"/>
              </a:xfrm>
              <a:custGeom>
                <a:avLst/>
                <a:gdLst>
                  <a:gd name="connsiteX0" fmla="*/ 0 w 209616"/>
                  <a:gd name="connsiteY0" fmla="*/ 0 h 1581"/>
                  <a:gd name="connsiteX1" fmla="*/ 209617 w 209616"/>
                  <a:gd name="connsiteY1" fmla="*/ 0 h 1581"/>
                  <a:gd name="connsiteX2" fmla="*/ 209617 w 209616"/>
                  <a:gd name="connsiteY2" fmla="*/ 1581 h 1581"/>
                  <a:gd name="connsiteX3" fmla="*/ 0 w 209616"/>
                  <a:gd name="connsiteY3" fmla="*/ 1581 h 1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616" h="1581">
                    <a:moveTo>
                      <a:pt x="0" y="0"/>
                    </a:moveTo>
                    <a:lnTo>
                      <a:pt x="209617" y="0"/>
                    </a:lnTo>
                    <a:lnTo>
                      <a:pt x="209617" y="1581"/>
                    </a:lnTo>
                    <a:lnTo>
                      <a:pt x="0" y="1581"/>
                    </a:lnTo>
                    <a:close/>
                  </a:path>
                </a:pathLst>
              </a:custGeom>
              <a:solidFill>
                <a:srgbClr val="C0C0C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493F8006-FAD5-EDB4-BA10-65DB085F5A61}"/>
                  </a:ext>
                </a:extLst>
              </p:cNvPr>
              <p:cNvSpPr/>
              <p:nvPr/>
            </p:nvSpPr>
            <p:spPr>
              <a:xfrm rot="-5230453">
                <a:off x="6780188" y="3154899"/>
                <a:ext cx="209616" cy="1581"/>
              </a:xfrm>
              <a:custGeom>
                <a:avLst/>
                <a:gdLst>
                  <a:gd name="connsiteX0" fmla="*/ 0 w 209616"/>
                  <a:gd name="connsiteY0" fmla="*/ 0 h 1581"/>
                  <a:gd name="connsiteX1" fmla="*/ 209617 w 209616"/>
                  <a:gd name="connsiteY1" fmla="*/ 0 h 1581"/>
                  <a:gd name="connsiteX2" fmla="*/ 209617 w 209616"/>
                  <a:gd name="connsiteY2" fmla="*/ 1581 h 1581"/>
                  <a:gd name="connsiteX3" fmla="*/ 0 w 209616"/>
                  <a:gd name="connsiteY3" fmla="*/ 1581 h 1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616" h="1581">
                    <a:moveTo>
                      <a:pt x="0" y="0"/>
                    </a:moveTo>
                    <a:lnTo>
                      <a:pt x="209617" y="0"/>
                    </a:lnTo>
                    <a:lnTo>
                      <a:pt x="209617" y="1581"/>
                    </a:lnTo>
                    <a:lnTo>
                      <a:pt x="0" y="1581"/>
                    </a:lnTo>
                    <a:close/>
                  </a:path>
                </a:pathLst>
              </a:custGeom>
              <a:solidFill>
                <a:srgbClr val="C0C0C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573E9536-2589-DDD9-1F92-35228F8BABCF}"/>
                  </a:ext>
                </a:extLst>
              </p:cNvPr>
              <p:cNvSpPr/>
              <p:nvPr/>
            </p:nvSpPr>
            <p:spPr>
              <a:xfrm rot="-5230453">
                <a:off x="6793923" y="3155548"/>
                <a:ext cx="209616" cy="1581"/>
              </a:xfrm>
              <a:custGeom>
                <a:avLst/>
                <a:gdLst>
                  <a:gd name="connsiteX0" fmla="*/ 0 w 209616"/>
                  <a:gd name="connsiteY0" fmla="*/ 0 h 1581"/>
                  <a:gd name="connsiteX1" fmla="*/ 209617 w 209616"/>
                  <a:gd name="connsiteY1" fmla="*/ 0 h 1581"/>
                  <a:gd name="connsiteX2" fmla="*/ 209617 w 209616"/>
                  <a:gd name="connsiteY2" fmla="*/ 1581 h 1581"/>
                  <a:gd name="connsiteX3" fmla="*/ 0 w 209616"/>
                  <a:gd name="connsiteY3" fmla="*/ 1581 h 1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616" h="1581">
                    <a:moveTo>
                      <a:pt x="0" y="0"/>
                    </a:moveTo>
                    <a:lnTo>
                      <a:pt x="209617" y="0"/>
                    </a:lnTo>
                    <a:lnTo>
                      <a:pt x="209617" y="1581"/>
                    </a:lnTo>
                    <a:lnTo>
                      <a:pt x="0" y="1581"/>
                    </a:lnTo>
                    <a:close/>
                  </a:path>
                </a:pathLst>
              </a:custGeom>
              <a:solidFill>
                <a:srgbClr val="C0C0C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1FEF2428-0E99-488D-F2A6-F1BAEE6CCD72}"/>
                  </a:ext>
                </a:extLst>
              </p:cNvPr>
              <p:cNvSpPr/>
              <p:nvPr/>
            </p:nvSpPr>
            <p:spPr>
              <a:xfrm rot="-5230453">
                <a:off x="6807663" y="3156332"/>
                <a:ext cx="209616" cy="1581"/>
              </a:xfrm>
              <a:custGeom>
                <a:avLst/>
                <a:gdLst>
                  <a:gd name="connsiteX0" fmla="*/ 0 w 209616"/>
                  <a:gd name="connsiteY0" fmla="*/ 0 h 1581"/>
                  <a:gd name="connsiteX1" fmla="*/ 209617 w 209616"/>
                  <a:gd name="connsiteY1" fmla="*/ 0 h 1581"/>
                  <a:gd name="connsiteX2" fmla="*/ 209617 w 209616"/>
                  <a:gd name="connsiteY2" fmla="*/ 1581 h 1581"/>
                  <a:gd name="connsiteX3" fmla="*/ 0 w 209616"/>
                  <a:gd name="connsiteY3" fmla="*/ 1581 h 1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616" h="1581">
                    <a:moveTo>
                      <a:pt x="0" y="0"/>
                    </a:moveTo>
                    <a:lnTo>
                      <a:pt x="209617" y="0"/>
                    </a:lnTo>
                    <a:lnTo>
                      <a:pt x="209617" y="1581"/>
                    </a:lnTo>
                    <a:lnTo>
                      <a:pt x="0" y="1581"/>
                    </a:lnTo>
                    <a:close/>
                  </a:path>
                </a:pathLst>
              </a:custGeom>
              <a:solidFill>
                <a:srgbClr val="C0C0C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F41D4FC6-04CD-6C39-A13D-8CC1B1566FB5}"/>
                  </a:ext>
                </a:extLst>
              </p:cNvPr>
              <p:cNvSpPr/>
              <p:nvPr/>
            </p:nvSpPr>
            <p:spPr>
              <a:xfrm rot="-5230453">
                <a:off x="6821379" y="3156912"/>
                <a:ext cx="209616" cy="1581"/>
              </a:xfrm>
              <a:custGeom>
                <a:avLst/>
                <a:gdLst>
                  <a:gd name="connsiteX0" fmla="*/ 0 w 209616"/>
                  <a:gd name="connsiteY0" fmla="*/ 0 h 1581"/>
                  <a:gd name="connsiteX1" fmla="*/ 209617 w 209616"/>
                  <a:gd name="connsiteY1" fmla="*/ 0 h 1581"/>
                  <a:gd name="connsiteX2" fmla="*/ 209617 w 209616"/>
                  <a:gd name="connsiteY2" fmla="*/ 1581 h 1581"/>
                  <a:gd name="connsiteX3" fmla="*/ 0 w 209616"/>
                  <a:gd name="connsiteY3" fmla="*/ 1581 h 1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616" h="1581">
                    <a:moveTo>
                      <a:pt x="0" y="0"/>
                    </a:moveTo>
                    <a:lnTo>
                      <a:pt x="209617" y="0"/>
                    </a:lnTo>
                    <a:lnTo>
                      <a:pt x="209617" y="1581"/>
                    </a:lnTo>
                    <a:lnTo>
                      <a:pt x="0" y="1581"/>
                    </a:lnTo>
                    <a:close/>
                  </a:path>
                </a:pathLst>
              </a:custGeom>
              <a:solidFill>
                <a:srgbClr val="C0C0C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49E2C4BB-8EAA-8A9C-3CE5-00EAD3576624}"/>
                  </a:ext>
                </a:extLst>
              </p:cNvPr>
              <p:cNvSpPr/>
              <p:nvPr/>
            </p:nvSpPr>
            <p:spPr>
              <a:xfrm rot="-5229080">
                <a:off x="6846566" y="3100085"/>
                <a:ext cx="6098" cy="173705"/>
              </a:xfrm>
              <a:custGeom>
                <a:avLst/>
                <a:gdLst>
                  <a:gd name="connsiteX0" fmla="*/ 0 w 6098"/>
                  <a:gd name="connsiteY0" fmla="*/ 0 h 173705"/>
                  <a:gd name="connsiteX1" fmla="*/ 6099 w 6098"/>
                  <a:gd name="connsiteY1" fmla="*/ 0 h 173705"/>
                  <a:gd name="connsiteX2" fmla="*/ 6099 w 6098"/>
                  <a:gd name="connsiteY2" fmla="*/ 173705 h 173705"/>
                  <a:gd name="connsiteX3" fmla="*/ 0 w 6098"/>
                  <a:gd name="connsiteY3" fmla="*/ 173705 h 173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8" h="173705">
                    <a:moveTo>
                      <a:pt x="0" y="0"/>
                    </a:moveTo>
                    <a:lnTo>
                      <a:pt x="6099" y="0"/>
                    </a:lnTo>
                    <a:lnTo>
                      <a:pt x="6099" y="173705"/>
                    </a:lnTo>
                    <a:lnTo>
                      <a:pt x="0" y="173705"/>
                    </a:lnTo>
                    <a:close/>
                  </a:path>
                </a:pathLst>
              </a:custGeom>
              <a:solidFill>
                <a:srgbClr val="C0C0C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3B210A31-671C-364D-6F2E-40D05F2F9455}"/>
                  </a:ext>
                </a:extLst>
              </p:cNvPr>
              <p:cNvSpPr/>
              <p:nvPr/>
            </p:nvSpPr>
            <p:spPr>
              <a:xfrm rot="-5232170">
                <a:off x="6849956" y="3031762"/>
                <a:ext cx="6098" cy="173697"/>
              </a:xfrm>
              <a:custGeom>
                <a:avLst/>
                <a:gdLst>
                  <a:gd name="connsiteX0" fmla="*/ 0 w 6098"/>
                  <a:gd name="connsiteY0" fmla="*/ 0 h 173697"/>
                  <a:gd name="connsiteX1" fmla="*/ 6099 w 6098"/>
                  <a:gd name="connsiteY1" fmla="*/ 0 h 173697"/>
                  <a:gd name="connsiteX2" fmla="*/ 6099 w 6098"/>
                  <a:gd name="connsiteY2" fmla="*/ 173698 h 173697"/>
                  <a:gd name="connsiteX3" fmla="*/ 0 w 6098"/>
                  <a:gd name="connsiteY3" fmla="*/ 173698 h 173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98" h="173697">
                    <a:moveTo>
                      <a:pt x="0" y="0"/>
                    </a:moveTo>
                    <a:lnTo>
                      <a:pt x="6099" y="0"/>
                    </a:lnTo>
                    <a:lnTo>
                      <a:pt x="6099" y="173698"/>
                    </a:lnTo>
                    <a:lnTo>
                      <a:pt x="0" y="173698"/>
                    </a:lnTo>
                    <a:close/>
                  </a:path>
                </a:pathLst>
              </a:custGeom>
              <a:solidFill>
                <a:srgbClr val="C0C0C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B890C564-4C18-65AC-1BCF-A85743955689}"/>
                  </a:ext>
                </a:extLst>
              </p:cNvPr>
              <p:cNvSpPr/>
              <p:nvPr/>
            </p:nvSpPr>
            <p:spPr>
              <a:xfrm rot="-5229423">
                <a:off x="6845978" y="3158075"/>
                <a:ext cx="1581" cy="173704"/>
              </a:xfrm>
              <a:custGeom>
                <a:avLst/>
                <a:gdLst>
                  <a:gd name="connsiteX0" fmla="*/ 0 w 1581"/>
                  <a:gd name="connsiteY0" fmla="*/ 0 h 173704"/>
                  <a:gd name="connsiteX1" fmla="*/ 1581 w 1581"/>
                  <a:gd name="connsiteY1" fmla="*/ 0 h 173704"/>
                  <a:gd name="connsiteX2" fmla="*/ 1581 w 1581"/>
                  <a:gd name="connsiteY2" fmla="*/ 173704 h 173704"/>
                  <a:gd name="connsiteX3" fmla="*/ 0 w 1581"/>
                  <a:gd name="connsiteY3" fmla="*/ 173704 h 173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81" h="173704">
                    <a:moveTo>
                      <a:pt x="0" y="0"/>
                    </a:moveTo>
                    <a:lnTo>
                      <a:pt x="1581" y="0"/>
                    </a:lnTo>
                    <a:lnTo>
                      <a:pt x="1581" y="173704"/>
                    </a:lnTo>
                    <a:lnTo>
                      <a:pt x="0" y="173704"/>
                    </a:lnTo>
                    <a:close/>
                  </a:path>
                </a:pathLst>
              </a:custGeom>
              <a:solidFill>
                <a:srgbClr val="C0C0C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DA015EEC-778D-477E-FE57-AFE6A2E157F4}"/>
                  </a:ext>
                </a:extLst>
              </p:cNvPr>
              <p:cNvSpPr/>
              <p:nvPr/>
            </p:nvSpPr>
            <p:spPr>
              <a:xfrm rot="-5229080">
                <a:off x="6846650" y="3144663"/>
                <a:ext cx="1581" cy="173705"/>
              </a:xfrm>
              <a:custGeom>
                <a:avLst/>
                <a:gdLst>
                  <a:gd name="connsiteX0" fmla="*/ 0 w 1581"/>
                  <a:gd name="connsiteY0" fmla="*/ 0 h 173705"/>
                  <a:gd name="connsiteX1" fmla="*/ 1581 w 1581"/>
                  <a:gd name="connsiteY1" fmla="*/ 0 h 173705"/>
                  <a:gd name="connsiteX2" fmla="*/ 1581 w 1581"/>
                  <a:gd name="connsiteY2" fmla="*/ 173705 h 173705"/>
                  <a:gd name="connsiteX3" fmla="*/ 0 w 1581"/>
                  <a:gd name="connsiteY3" fmla="*/ 173705 h 173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81" h="173705">
                    <a:moveTo>
                      <a:pt x="0" y="0"/>
                    </a:moveTo>
                    <a:lnTo>
                      <a:pt x="1581" y="0"/>
                    </a:lnTo>
                    <a:lnTo>
                      <a:pt x="1581" y="173705"/>
                    </a:lnTo>
                    <a:lnTo>
                      <a:pt x="0" y="173705"/>
                    </a:lnTo>
                    <a:close/>
                  </a:path>
                </a:pathLst>
              </a:custGeom>
              <a:solidFill>
                <a:srgbClr val="C0C0C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3DCC81C7-307D-FAF2-2B3F-8E6375F7BC7F}"/>
                  </a:ext>
                </a:extLst>
              </p:cNvPr>
              <p:cNvSpPr/>
              <p:nvPr/>
            </p:nvSpPr>
            <p:spPr>
              <a:xfrm rot="-5229080">
                <a:off x="6847389" y="3131143"/>
                <a:ext cx="1581" cy="173705"/>
              </a:xfrm>
              <a:custGeom>
                <a:avLst/>
                <a:gdLst>
                  <a:gd name="connsiteX0" fmla="*/ 0 w 1581"/>
                  <a:gd name="connsiteY0" fmla="*/ 0 h 173705"/>
                  <a:gd name="connsiteX1" fmla="*/ 1581 w 1581"/>
                  <a:gd name="connsiteY1" fmla="*/ 0 h 173705"/>
                  <a:gd name="connsiteX2" fmla="*/ 1581 w 1581"/>
                  <a:gd name="connsiteY2" fmla="*/ 173705 h 173705"/>
                  <a:gd name="connsiteX3" fmla="*/ 0 w 1581"/>
                  <a:gd name="connsiteY3" fmla="*/ 173705 h 173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81" h="173705">
                    <a:moveTo>
                      <a:pt x="0" y="0"/>
                    </a:moveTo>
                    <a:lnTo>
                      <a:pt x="1581" y="0"/>
                    </a:lnTo>
                    <a:lnTo>
                      <a:pt x="1581" y="173705"/>
                    </a:lnTo>
                    <a:lnTo>
                      <a:pt x="0" y="173705"/>
                    </a:lnTo>
                    <a:close/>
                  </a:path>
                </a:pathLst>
              </a:custGeom>
              <a:solidFill>
                <a:srgbClr val="C0C0C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C05700EA-2EB8-F214-846A-AEE907C7C9C9}"/>
                  </a:ext>
                </a:extLst>
              </p:cNvPr>
              <p:cNvSpPr/>
              <p:nvPr/>
            </p:nvSpPr>
            <p:spPr>
              <a:xfrm rot="-5228393">
                <a:off x="6848046" y="3117632"/>
                <a:ext cx="1581" cy="173706"/>
              </a:xfrm>
              <a:custGeom>
                <a:avLst/>
                <a:gdLst>
                  <a:gd name="connsiteX0" fmla="*/ 0 w 1581"/>
                  <a:gd name="connsiteY0" fmla="*/ 0 h 173706"/>
                  <a:gd name="connsiteX1" fmla="*/ 1581 w 1581"/>
                  <a:gd name="connsiteY1" fmla="*/ 0 h 173706"/>
                  <a:gd name="connsiteX2" fmla="*/ 1581 w 1581"/>
                  <a:gd name="connsiteY2" fmla="*/ 173707 h 173706"/>
                  <a:gd name="connsiteX3" fmla="*/ 0 w 1581"/>
                  <a:gd name="connsiteY3" fmla="*/ 173707 h 173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81" h="173706">
                    <a:moveTo>
                      <a:pt x="0" y="0"/>
                    </a:moveTo>
                    <a:lnTo>
                      <a:pt x="1581" y="0"/>
                    </a:lnTo>
                    <a:lnTo>
                      <a:pt x="1581" y="173707"/>
                    </a:lnTo>
                    <a:lnTo>
                      <a:pt x="0" y="173707"/>
                    </a:lnTo>
                    <a:close/>
                  </a:path>
                </a:pathLst>
              </a:custGeom>
              <a:solidFill>
                <a:srgbClr val="C0C0C0"/>
              </a:solidFill>
              <a:ln w="11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D9B409AD-C4A2-4989-75C2-516443F4BF13}"/>
                  </a:ext>
                </a:extLst>
              </p:cNvPr>
              <p:cNvSpPr/>
              <p:nvPr/>
            </p:nvSpPr>
            <p:spPr>
              <a:xfrm rot="-5229080">
                <a:off x="6849625" y="3086249"/>
                <a:ext cx="1581" cy="173705"/>
              </a:xfrm>
              <a:custGeom>
                <a:avLst/>
                <a:gdLst>
                  <a:gd name="connsiteX0" fmla="*/ 0 w 1581"/>
                  <a:gd name="connsiteY0" fmla="*/ 0 h 173705"/>
                  <a:gd name="connsiteX1" fmla="*/ 1581 w 1581"/>
                  <a:gd name="connsiteY1" fmla="*/ 0 h 173705"/>
                  <a:gd name="connsiteX2" fmla="*/ 1581 w 1581"/>
                  <a:gd name="connsiteY2" fmla="*/ 173705 h 173705"/>
                  <a:gd name="connsiteX3" fmla="*/ 0 w 1581"/>
                  <a:gd name="connsiteY3" fmla="*/ 173705 h 173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81" h="173705">
                    <a:moveTo>
                      <a:pt x="0" y="0"/>
                    </a:moveTo>
                    <a:lnTo>
                      <a:pt x="1581" y="0"/>
                    </a:lnTo>
                    <a:lnTo>
                      <a:pt x="1581" y="173705"/>
                    </a:lnTo>
                    <a:lnTo>
                      <a:pt x="0" y="173705"/>
                    </a:lnTo>
                    <a:close/>
                  </a:path>
                </a:pathLst>
              </a:custGeom>
              <a:solidFill>
                <a:srgbClr val="C0C0C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A6200964-157C-1542-C578-47B940F07E99}"/>
                  </a:ext>
                </a:extLst>
              </p:cNvPr>
              <p:cNvSpPr/>
              <p:nvPr/>
            </p:nvSpPr>
            <p:spPr>
              <a:xfrm rot="-5225972">
                <a:off x="6850160" y="3072730"/>
                <a:ext cx="1581" cy="173695"/>
              </a:xfrm>
              <a:custGeom>
                <a:avLst/>
                <a:gdLst>
                  <a:gd name="connsiteX0" fmla="*/ 0 w 1581"/>
                  <a:gd name="connsiteY0" fmla="*/ 0 h 173695"/>
                  <a:gd name="connsiteX1" fmla="*/ 1581 w 1581"/>
                  <a:gd name="connsiteY1" fmla="*/ 0 h 173695"/>
                  <a:gd name="connsiteX2" fmla="*/ 1581 w 1581"/>
                  <a:gd name="connsiteY2" fmla="*/ 173696 h 173695"/>
                  <a:gd name="connsiteX3" fmla="*/ 0 w 1581"/>
                  <a:gd name="connsiteY3" fmla="*/ 173696 h 173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81" h="173695">
                    <a:moveTo>
                      <a:pt x="0" y="0"/>
                    </a:moveTo>
                    <a:lnTo>
                      <a:pt x="1581" y="0"/>
                    </a:lnTo>
                    <a:lnTo>
                      <a:pt x="1581" y="173696"/>
                    </a:lnTo>
                    <a:lnTo>
                      <a:pt x="0" y="173696"/>
                    </a:lnTo>
                    <a:close/>
                  </a:path>
                </a:pathLst>
              </a:custGeom>
              <a:solidFill>
                <a:srgbClr val="C0C0C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45F448BF-DAB1-22C5-A0E4-DB0677F89AE8}"/>
                  </a:ext>
                </a:extLst>
              </p:cNvPr>
              <p:cNvSpPr/>
              <p:nvPr/>
            </p:nvSpPr>
            <p:spPr>
              <a:xfrm rot="-5238711">
                <a:off x="6850792" y="3059127"/>
                <a:ext cx="1581" cy="173699"/>
              </a:xfrm>
              <a:custGeom>
                <a:avLst/>
                <a:gdLst>
                  <a:gd name="connsiteX0" fmla="*/ 0 w 1581"/>
                  <a:gd name="connsiteY0" fmla="*/ 0 h 173699"/>
                  <a:gd name="connsiteX1" fmla="*/ 1581 w 1581"/>
                  <a:gd name="connsiteY1" fmla="*/ 0 h 173699"/>
                  <a:gd name="connsiteX2" fmla="*/ 1581 w 1581"/>
                  <a:gd name="connsiteY2" fmla="*/ 173699 h 173699"/>
                  <a:gd name="connsiteX3" fmla="*/ 0 w 1581"/>
                  <a:gd name="connsiteY3" fmla="*/ 173699 h 173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81" h="173699">
                    <a:moveTo>
                      <a:pt x="0" y="0"/>
                    </a:moveTo>
                    <a:lnTo>
                      <a:pt x="1581" y="0"/>
                    </a:lnTo>
                    <a:lnTo>
                      <a:pt x="1581" y="173699"/>
                    </a:lnTo>
                    <a:lnTo>
                      <a:pt x="0" y="173699"/>
                    </a:lnTo>
                    <a:close/>
                  </a:path>
                </a:pathLst>
              </a:custGeom>
              <a:solidFill>
                <a:srgbClr val="C0C0C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4CF8499E-A5E4-71E8-66C1-BB915C6B976F}"/>
                  </a:ext>
                </a:extLst>
              </p:cNvPr>
              <p:cNvSpPr/>
              <p:nvPr/>
            </p:nvSpPr>
            <p:spPr>
              <a:xfrm rot="-5228736">
                <a:off x="6851606" y="3045589"/>
                <a:ext cx="1581" cy="173706"/>
              </a:xfrm>
              <a:custGeom>
                <a:avLst/>
                <a:gdLst>
                  <a:gd name="connsiteX0" fmla="*/ 0 w 1581"/>
                  <a:gd name="connsiteY0" fmla="*/ 0 h 173706"/>
                  <a:gd name="connsiteX1" fmla="*/ 1581 w 1581"/>
                  <a:gd name="connsiteY1" fmla="*/ 0 h 173706"/>
                  <a:gd name="connsiteX2" fmla="*/ 1581 w 1581"/>
                  <a:gd name="connsiteY2" fmla="*/ 173706 h 173706"/>
                  <a:gd name="connsiteX3" fmla="*/ 0 w 1581"/>
                  <a:gd name="connsiteY3" fmla="*/ 173706 h 173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81" h="173706">
                    <a:moveTo>
                      <a:pt x="0" y="0"/>
                    </a:moveTo>
                    <a:lnTo>
                      <a:pt x="1581" y="0"/>
                    </a:lnTo>
                    <a:lnTo>
                      <a:pt x="1581" y="173706"/>
                    </a:lnTo>
                    <a:lnTo>
                      <a:pt x="0" y="173706"/>
                    </a:lnTo>
                    <a:close/>
                  </a:path>
                </a:pathLst>
              </a:custGeom>
              <a:solidFill>
                <a:srgbClr val="C0C0C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12C98B6F-1DAE-F935-C00A-8B8838A6CF8E}"/>
                  </a:ext>
                </a:extLst>
              </p:cNvPr>
              <p:cNvSpPr/>
              <p:nvPr/>
            </p:nvSpPr>
            <p:spPr>
              <a:xfrm rot="-5228393">
                <a:off x="6852965" y="3018375"/>
                <a:ext cx="1581" cy="173706"/>
              </a:xfrm>
              <a:custGeom>
                <a:avLst/>
                <a:gdLst>
                  <a:gd name="connsiteX0" fmla="*/ 0 w 1581"/>
                  <a:gd name="connsiteY0" fmla="*/ 0 h 173706"/>
                  <a:gd name="connsiteX1" fmla="*/ 1581 w 1581"/>
                  <a:gd name="connsiteY1" fmla="*/ 0 h 173706"/>
                  <a:gd name="connsiteX2" fmla="*/ 1581 w 1581"/>
                  <a:gd name="connsiteY2" fmla="*/ 173707 h 173706"/>
                  <a:gd name="connsiteX3" fmla="*/ 0 w 1581"/>
                  <a:gd name="connsiteY3" fmla="*/ 173707 h 173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81" h="173706">
                    <a:moveTo>
                      <a:pt x="0" y="0"/>
                    </a:moveTo>
                    <a:lnTo>
                      <a:pt x="1581" y="0"/>
                    </a:lnTo>
                    <a:lnTo>
                      <a:pt x="1581" y="173707"/>
                    </a:lnTo>
                    <a:lnTo>
                      <a:pt x="0" y="173707"/>
                    </a:lnTo>
                    <a:close/>
                  </a:path>
                </a:pathLst>
              </a:custGeom>
              <a:solidFill>
                <a:srgbClr val="C0C0C0"/>
              </a:solidFill>
              <a:ln w="11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EB01A4F4-FCEF-5FA2-D689-9828F8EB1C65}"/>
                  </a:ext>
                </a:extLst>
              </p:cNvPr>
              <p:cNvSpPr/>
              <p:nvPr/>
            </p:nvSpPr>
            <p:spPr>
              <a:xfrm rot="-5225972">
                <a:off x="6853468" y="3004970"/>
                <a:ext cx="1581" cy="173695"/>
              </a:xfrm>
              <a:custGeom>
                <a:avLst/>
                <a:gdLst>
                  <a:gd name="connsiteX0" fmla="*/ 0 w 1581"/>
                  <a:gd name="connsiteY0" fmla="*/ 0 h 173695"/>
                  <a:gd name="connsiteX1" fmla="*/ 1581 w 1581"/>
                  <a:gd name="connsiteY1" fmla="*/ 0 h 173695"/>
                  <a:gd name="connsiteX2" fmla="*/ 1581 w 1581"/>
                  <a:gd name="connsiteY2" fmla="*/ 173696 h 173695"/>
                  <a:gd name="connsiteX3" fmla="*/ 0 w 1581"/>
                  <a:gd name="connsiteY3" fmla="*/ 173696 h 173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81" h="173695">
                    <a:moveTo>
                      <a:pt x="0" y="0"/>
                    </a:moveTo>
                    <a:lnTo>
                      <a:pt x="1581" y="0"/>
                    </a:lnTo>
                    <a:lnTo>
                      <a:pt x="1581" y="173696"/>
                    </a:lnTo>
                    <a:lnTo>
                      <a:pt x="0" y="173696"/>
                    </a:lnTo>
                    <a:close/>
                  </a:path>
                </a:pathLst>
              </a:custGeom>
              <a:solidFill>
                <a:srgbClr val="C0C0C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05C0F10C-BCD2-1713-E5C0-64767C652726}"/>
                  </a:ext>
                </a:extLst>
              </p:cNvPr>
              <p:cNvSpPr/>
              <p:nvPr/>
            </p:nvSpPr>
            <p:spPr>
              <a:xfrm>
                <a:off x="6768223" y="3073223"/>
                <a:ext cx="173586" cy="10051"/>
              </a:xfrm>
              <a:custGeom>
                <a:avLst/>
                <a:gdLst>
                  <a:gd name="connsiteX0" fmla="*/ 0 w 173586"/>
                  <a:gd name="connsiteY0" fmla="*/ 0 h 10051"/>
                  <a:gd name="connsiteX1" fmla="*/ 0 w 173586"/>
                  <a:gd name="connsiteY1" fmla="*/ 1468 h 10051"/>
                  <a:gd name="connsiteX2" fmla="*/ 173473 w 173586"/>
                  <a:gd name="connsiteY2" fmla="*/ 10051 h 10051"/>
                  <a:gd name="connsiteX3" fmla="*/ 173586 w 173586"/>
                  <a:gd name="connsiteY3" fmla="*/ 8583 h 10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586" h="10051">
                    <a:moveTo>
                      <a:pt x="0" y="0"/>
                    </a:moveTo>
                    <a:lnTo>
                      <a:pt x="0" y="1468"/>
                    </a:lnTo>
                    <a:lnTo>
                      <a:pt x="173473" y="10051"/>
                    </a:lnTo>
                    <a:lnTo>
                      <a:pt x="173586" y="8583"/>
                    </a:lnTo>
                    <a:close/>
                  </a:path>
                </a:pathLst>
              </a:custGeom>
              <a:solidFill>
                <a:srgbClr val="C0C0C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8E2F0FDA-0019-C70E-9155-BB6CBE79A8A1}"/>
                  </a:ext>
                </a:extLst>
              </p:cNvPr>
              <p:cNvSpPr/>
              <p:nvPr/>
            </p:nvSpPr>
            <p:spPr>
              <a:xfrm rot="-5228393">
                <a:off x="6854957" y="2977921"/>
                <a:ext cx="1581" cy="173706"/>
              </a:xfrm>
              <a:custGeom>
                <a:avLst/>
                <a:gdLst>
                  <a:gd name="connsiteX0" fmla="*/ 0 w 1581"/>
                  <a:gd name="connsiteY0" fmla="*/ 0 h 173706"/>
                  <a:gd name="connsiteX1" fmla="*/ 1581 w 1581"/>
                  <a:gd name="connsiteY1" fmla="*/ 0 h 173706"/>
                  <a:gd name="connsiteX2" fmla="*/ 1581 w 1581"/>
                  <a:gd name="connsiteY2" fmla="*/ 173707 h 173706"/>
                  <a:gd name="connsiteX3" fmla="*/ 0 w 1581"/>
                  <a:gd name="connsiteY3" fmla="*/ 173707 h 173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81" h="173706">
                    <a:moveTo>
                      <a:pt x="0" y="0"/>
                    </a:moveTo>
                    <a:lnTo>
                      <a:pt x="1581" y="0"/>
                    </a:lnTo>
                    <a:lnTo>
                      <a:pt x="1581" y="173707"/>
                    </a:lnTo>
                    <a:lnTo>
                      <a:pt x="0" y="173707"/>
                    </a:lnTo>
                    <a:close/>
                  </a:path>
                </a:pathLst>
              </a:custGeom>
              <a:solidFill>
                <a:srgbClr val="C0C0C0"/>
              </a:solidFill>
              <a:ln w="11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22" name="Graphic 4">
                <a:extLst>
                  <a:ext uri="{FF2B5EF4-FFF2-40B4-BE49-F238E27FC236}">
                    <a16:creationId xmlns:a16="http://schemas.microsoft.com/office/drawing/2014/main" id="{AF6AA2DC-9899-3E6C-2B3E-1A3E11A87161}"/>
                  </a:ext>
                </a:extLst>
              </p:cNvPr>
              <p:cNvGrpSpPr/>
              <p:nvPr/>
            </p:nvGrpSpPr>
            <p:grpSpPr>
              <a:xfrm>
                <a:off x="6794648" y="3055480"/>
                <a:ext cx="111499" cy="194728"/>
                <a:chOff x="6794648" y="3055480"/>
                <a:chExt cx="111499" cy="194728"/>
              </a:xfrm>
              <a:solidFill>
                <a:srgbClr val="404040"/>
              </a:solidFill>
            </p:grpSpPr>
            <p:sp>
              <p:nvSpPr>
                <p:cNvPr id="223" name="Freeform: Shape 222">
                  <a:extLst>
                    <a:ext uri="{FF2B5EF4-FFF2-40B4-BE49-F238E27FC236}">
                      <a16:creationId xmlns:a16="http://schemas.microsoft.com/office/drawing/2014/main" id="{1871EA68-ED8C-FD7B-69A2-DD3F43E5CE98}"/>
                    </a:ext>
                  </a:extLst>
                </p:cNvPr>
                <p:cNvSpPr/>
                <p:nvPr/>
              </p:nvSpPr>
              <p:spPr>
                <a:xfrm>
                  <a:off x="6794648" y="3055480"/>
                  <a:ext cx="111499" cy="194728"/>
                </a:xfrm>
                <a:custGeom>
                  <a:avLst/>
                  <a:gdLst>
                    <a:gd name="connsiteX0" fmla="*/ 104132 w 111499"/>
                    <a:gd name="connsiteY0" fmla="*/ 133392 h 194728"/>
                    <a:gd name="connsiteX1" fmla="*/ 88885 w 111499"/>
                    <a:gd name="connsiteY1" fmla="*/ 113967 h 194728"/>
                    <a:gd name="connsiteX2" fmla="*/ 91370 w 111499"/>
                    <a:gd name="connsiteY2" fmla="*/ 92282 h 194728"/>
                    <a:gd name="connsiteX3" fmla="*/ 85497 w 111499"/>
                    <a:gd name="connsiteY3" fmla="*/ 33216 h 194728"/>
                    <a:gd name="connsiteX4" fmla="*/ 63248 w 111499"/>
                    <a:gd name="connsiteY4" fmla="*/ 12 h 194728"/>
                    <a:gd name="connsiteX5" fmla="*/ 37837 w 111499"/>
                    <a:gd name="connsiteY5" fmla="*/ 30844 h 194728"/>
                    <a:gd name="connsiteX6" fmla="*/ 26204 w 111499"/>
                    <a:gd name="connsiteY6" fmla="*/ 89120 h 194728"/>
                    <a:gd name="connsiteX7" fmla="*/ 26656 w 111499"/>
                    <a:gd name="connsiteY7" fmla="*/ 111482 h 194728"/>
                    <a:gd name="connsiteX8" fmla="*/ 10280 w 111499"/>
                    <a:gd name="connsiteY8" fmla="*/ 128761 h 194728"/>
                    <a:gd name="connsiteX9" fmla="*/ 3 w 111499"/>
                    <a:gd name="connsiteY9" fmla="*/ 159481 h 194728"/>
                    <a:gd name="connsiteX10" fmla="*/ 10167 w 111499"/>
                    <a:gd name="connsiteY10" fmla="*/ 181955 h 194728"/>
                    <a:gd name="connsiteX11" fmla="*/ 11748 w 111499"/>
                    <a:gd name="connsiteY11" fmla="*/ 182972 h 194728"/>
                    <a:gd name="connsiteX12" fmla="*/ 37046 w 111499"/>
                    <a:gd name="connsiteY12" fmla="*/ 144460 h 194728"/>
                    <a:gd name="connsiteX13" fmla="*/ 51390 w 111499"/>
                    <a:gd name="connsiteY13" fmla="*/ 145137 h 194728"/>
                    <a:gd name="connsiteX14" fmla="*/ 51164 w 111499"/>
                    <a:gd name="connsiteY14" fmla="*/ 149316 h 194728"/>
                    <a:gd name="connsiteX15" fmla="*/ 54213 w 111499"/>
                    <a:gd name="connsiteY15" fmla="*/ 194717 h 194728"/>
                    <a:gd name="connsiteX16" fmla="*/ 61780 w 111499"/>
                    <a:gd name="connsiteY16" fmla="*/ 149881 h 194728"/>
                    <a:gd name="connsiteX17" fmla="*/ 62006 w 111499"/>
                    <a:gd name="connsiteY17" fmla="*/ 145702 h 194728"/>
                    <a:gd name="connsiteX18" fmla="*/ 76123 w 111499"/>
                    <a:gd name="connsiteY18" fmla="*/ 146380 h 194728"/>
                    <a:gd name="connsiteX19" fmla="*/ 96565 w 111499"/>
                    <a:gd name="connsiteY19" fmla="*/ 185569 h 194728"/>
                    <a:gd name="connsiteX20" fmla="*/ 97468 w 111499"/>
                    <a:gd name="connsiteY20" fmla="*/ 187150 h 194728"/>
                    <a:gd name="connsiteX21" fmla="*/ 99162 w 111499"/>
                    <a:gd name="connsiteY21" fmla="*/ 186360 h 194728"/>
                    <a:gd name="connsiteX22" fmla="*/ 111360 w 111499"/>
                    <a:gd name="connsiteY22" fmla="*/ 165015 h 194728"/>
                    <a:gd name="connsiteX23" fmla="*/ 104132 w 111499"/>
                    <a:gd name="connsiteY23" fmla="*/ 133392 h 194728"/>
                    <a:gd name="connsiteX24" fmla="*/ 98937 w 111499"/>
                    <a:gd name="connsiteY24" fmla="*/ 182181 h 194728"/>
                    <a:gd name="connsiteX25" fmla="*/ 79059 w 111499"/>
                    <a:gd name="connsiteY25" fmla="*/ 144234 h 194728"/>
                    <a:gd name="connsiteX26" fmla="*/ 82448 w 111499"/>
                    <a:gd name="connsiteY26" fmla="*/ 136667 h 194728"/>
                    <a:gd name="connsiteX27" fmla="*/ 84480 w 111499"/>
                    <a:gd name="connsiteY27" fmla="*/ 131133 h 194728"/>
                    <a:gd name="connsiteX28" fmla="*/ 85610 w 111499"/>
                    <a:gd name="connsiteY28" fmla="*/ 127519 h 194728"/>
                    <a:gd name="connsiteX29" fmla="*/ 87078 w 111499"/>
                    <a:gd name="connsiteY29" fmla="*/ 121985 h 194728"/>
                    <a:gd name="connsiteX30" fmla="*/ 87982 w 111499"/>
                    <a:gd name="connsiteY30" fmla="*/ 118032 h 194728"/>
                    <a:gd name="connsiteX31" fmla="*/ 100857 w 111499"/>
                    <a:gd name="connsiteY31" fmla="*/ 135086 h 194728"/>
                    <a:gd name="connsiteX32" fmla="*/ 107746 w 111499"/>
                    <a:gd name="connsiteY32" fmla="*/ 164789 h 194728"/>
                    <a:gd name="connsiteX33" fmla="*/ 98937 w 111499"/>
                    <a:gd name="connsiteY33" fmla="*/ 182181 h 194728"/>
                    <a:gd name="connsiteX34" fmla="*/ 58053 w 111499"/>
                    <a:gd name="connsiteY34" fmla="*/ 149655 h 194728"/>
                    <a:gd name="connsiteX35" fmla="*/ 54665 w 111499"/>
                    <a:gd name="connsiteY35" fmla="*/ 186247 h 194728"/>
                    <a:gd name="connsiteX36" fmla="*/ 54891 w 111499"/>
                    <a:gd name="connsiteY36" fmla="*/ 149542 h 194728"/>
                    <a:gd name="connsiteX37" fmla="*/ 55117 w 111499"/>
                    <a:gd name="connsiteY37" fmla="*/ 145363 h 194728"/>
                    <a:gd name="connsiteX38" fmla="*/ 55229 w 111499"/>
                    <a:gd name="connsiteY38" fmla="*/ 143556 h 194728"/>
                    <a:gd name="connsiteX39" fmla="*/ 55342 w 111499"/>
                    <a:gd name="connsiteY39" fmla="*/ 141749 h 194728"/>
                    <a:gd name="connsiteX40" fmla="*/ 58392 w 111499"/>
                    <a:gd name="connsiteY40" fmla="*/ 113063 h 194728"/>
                    <a:gd name="connsiteX41" fmla="*/ 58505 w 111499"/>
                    <a:gd name="connsiteY41" fmla="*/ 141975 h 194728"/>
                    <a:gd name="connsiteX42" fmla="*/ 58392 w 111499"/>
                    <a:gd name="connsiteY42" fmla="*/ 143782 h 194728"/>
                    <a:gd name="connsiteX43" fmla="*/ 58279 w 111499"/>
                    <a:gd name="connsiteY43" fmla="*/ 145589 h 194728"/>
                    <a:gd name="connsiteX44" fmla="*/ 58053 w 111499"/>
                    <a:gd name="connsiteY44" fmla="*/ 149655 h 194728"/>
                    <a:gd name="connsiteX45" fmla="*/ 62345 w 111499"/>
                    <a:gd name="connsiteY45" fmla="*/ 120065 h 194728"/>
                    <a:gd name="connsiteX46" fmla="*/ 62119 w 111499"/>
                    <a:gd name="connsiteY46" fmla="*/ 115774 h 194728"/>
                    <a:gd name="connsiteX47" fmla="*/ 61667 w 111499"/>
                    <a:gd name="connsiteY47" fmla="*/ 110917 h 194728"/>
                    <a:gd name="connsiteX48" fmla="*/ 61328 w 111499"/>
                    <a:gd name="connsiteY48" fmla="*/ 108884 h 194728"/>
                    <a:gd name="connsiteX49" fmla="*/ 60876 w 111499"/>
                    <a:gd name="connsiteY49" fmla="*/ 107077 h 194728"/>
                    <a:gd name="connsiteX50" fmla="*/ 60199 w 111499"/>
                    <a:gd name="connsiteY50" fmla="*/ 105383 h 194728"/>
                    <a:gd name="connsiteX51" fmla="*/ 58618 w 111499"/>
                    <a:gd name="connsiteY51" fmla="*/ 104367 h 194728"/>
                    <a:gd name="connsiteX52" fmla="*/ 56924 w 111499"/>
                    <a:gd name="connsiteY52" fmla="*/ 105270 h 194728"/>
                    <a:gd name="connsiteX53" fmla="*/ 56020 w 111499"/>
                    <a:gd name="connsiteY53" fmla="*/ 106851 h 194728"/>
                    <a:gd name="connsiteX54" fmla="*/ 55907 w 111499"/>
                    <a:gd name="connsiteY54" fmla="*/ 107190 h 194728"/>
                    <a:gd name="connsiteX55" fmla="*/ 55794 w 111499"/>
                    <a:gd name="connsiteY55" fmla="*/ 107642 h 194728"/>
                    <a:gd name="connsiteX56" fmla="*/ 55455 w 111499"/>
                    <a:gd name="connsiteY56" fmla="*/ 108658 h 194728"/>
                    <a:gd name="connsiteX57" fmla="*/ 55117 w 111499"/>
                    <a:gd name="connsiteY57" fmla="*/ 109788 h 194728"/>
                    <a:gd name="connsiteX58" fmla="*/ 54100 w 111499"/>
                    <a:gd name="connsiteY58" fmla="*/ 114644 h 194728"/>
                    <a:gd name="connsiteX59" fmla="*/ 53422 w 111499"/>
                    <a:gd name="connsiteY59" fmla="*/ 119049 h 194728"/>
                    <a:gd name="connsiteX60" fmla="*/ 51390 w 111499"/>
                    <a:gd name="connsiteY60" fmla="*/ 141410 h 194728"/>
                    <a:gd name="connsiteX61" fmla="*/ 39192 w 111499"/>
                    <a:gd name="connsiteY61" fmla="*/ 140846 h 194728"/>
                    <a:gd name="connsiteX62" fmla="*/ 37046 w 111499"/>
                    <a:gd name="connsiteY62" fmla="*/ 140733 h 194728"/>
                    <a:gd name="connsiteX63" fmla="*/ 36708 w 111499"/>
                    <a:gd name="connsiteY63" fmla="*/ 140733 h 194728"/>
                    <a:gd name="connsiteX64" fmla="*/ 36030 w 111499"/>
                    <a:gd name="connsiteY64" fmla="*/ 138926 h 194728"/>
                    <a:gd name="connsiteX65" fmla="*/ 34110 w 111499"/>
                    <a:gd name="connsiteY65" fmla="*/ 133053 h 194728"/>
                    <a:gd name="connsiteX66" fmla="*/ 32755 w 111499"/>
                    <a:gd name="connsiteY66" fmla="*/ 127519 h 194728"/>
                    <a:gd name="connsiteX67" fmla="*/ 31964 w 111499"/>
                    <a:gd name="connsiteY67" fmla="*/ 124018 h 194728"/>
                    <a:gd name="connsiteX68" fmla="*/ 31061 w 111499"/>
                    <a:gd name="connsiteY68" fmla="*/ 118484 h 194728"/>
                    <a:gd name="connsiteX69" fmla="*/ 30383 w 111499"/>
                    <a:gd name="connsiteY69" fmla="*/ 113176 h 194728"/>
                    <a:gd name="connsiteX70" fmla="*/ 30157 w 111499"/>
                    <a:gd name="connsiteY70" fmla="*/ 111143 h 194728"/>
                    <a:gd name="connsiteX71" fmla="*/ 30044 w 111499"/>
                    <a:gd name="connsiteY71" fmla="*/ 109110 h 194728"/>
                    <a:gd name="connsiteX72" fmla="*/ 29818 w 111499"/>
                    <a:gd name="connsiteY72" fmla="*/ 89233 h 194728"/>
                    <a:gd name="connsiteX73" fmla="*/ 41225 w 111499"/>
                    <a:gd name="connsiteY73" fmla="*/ 32086 h 194728"/>
                    <a:gd name="connsiteX74" fmla="*/ 63022 w 111499"/>
                    <a:gd name="connsiteY74" fmla="*/ 3626 h 194728"/>
                    <a:gd name="connsiteX75" fmla="*/ 81883 w 111499"/>
                    <a:gd name="connsiteY75" fmla="*/ 34119 h 194728"/>
                    <a:gd name="connsiteX76" fmla="*/ 87530 w 111499"/>
                    <a:gd name="connsiteY76" fmla="*/ 92169 h 194728"/>
                    <a:gd name="connsiteX77" fmla="*/ 85384 w 111499"/>
                    <a:gd name="connsiteY77" fmla="*/ 111369 h 194728"/>
                    <a:gd name="connsiteX78" fmla="*/ 85045 w 111499"/>
                    <a:gd name="connsiteY78" fmla="*/ 113402 h 194728"/>
                    <a:gd name="connsiteX79" fmla="*/ 84593 w 111499"/>
                    <a:gd name="connsiteY79" fmla="*/ 115435 h 194728"/>
                    <a:gd name="connsiteX80" fmla="*/ 83351 w 111499"/>
                    <a:gd name="connsiteY80" fmla="*/ 121195 h 194728"/>
                    <a:gd name="connsiteX81" fmla="*/ 81883 w 111499"/>
                    <a:gd name="connsiteY81" fmla="*/ 126616 h 194728"/>
                    <a:gd name="connsiteX82" fmla="*/ 80754 w 111499"/>
                    <a:gd name="connsiteY82" fmla="*/ 130117 h 194728"/>
                    <a:gd name="connsiteX83" fmla="*/ 78834 w 111499"/>
                    <a:gd name="connsiteY83" fmla="*/ 135425 h 194728"/>
                    <a:gd name="connsiteX84" fmla="*/ 76801 w 111499"/>
                    <a:gd name="connsiteY84" fmla="*/ 140281 h 194728"/>
                    <a:gd name="connsiteX85" fmla="*/ 75784 w 111499"/>
                    <a:gd name="connsiteY85" fmla="*/ 142314 h 194728"/>
                    <a:gd name="connsiteX86" fmla="*/ 75558 w 111499"/>
                    <a:gd name="connsiteY86" fmla="*/ 142766 h 194728"/>
                    <a:gd name="connsiteX87" fmla="*/ 74090 w 111499"/>
                    <a:gd name="connsiteY87" fmla="*/ 142540 h 194728"/>
                    <a:gd name="connsiteX88" fmla="*/ 62119 w 111499"/>
                    <a:gd name="connsiteY88" fmla="*/ 141975 h 194728"/>
                    <a:gd name="connsiteX89" fmla="*/ 62345 w 111499"/>
                    <a:gd name="connsiteY89" fmla="*/ 120065 h 194728"/>
                    <a:gd name="connsiteX90" fmla="*/ 3730 w 111499"/>
                    <a:gd name="connsiteY90" fmla="*/ 159481 h 194728"/>
                    <a:gd name="connsiteX91" fmla="*/ 13442 w 111499"/>
                    <a:gd name="connsiteY91" fmla="*/ 130681 h 194728"/>
                    <a:gd name="connsiteX92" fmla="*/ 27108 w 111499"/>
                    <a:gd name="connsiteY92" fmla="*/ 115661 h 194728"/>
                    <a:gd name="connsiteX93" fmla="*/ 27560 w 111499"/>
                    <a:gd name="connsiteY93" fmla="*/ 119049 h 194728"/>
                    <a:gd name="connsiteX94" fmla="*/ 28463 w 111499"/>
                    <a:gd name="connsiteY94" fmla="*/ 124696 h 194728"/>
                    <a:gd name="connsiteX95" fmla="*/ 29254 w 111499"/>
                    <a:gd name="connsiteY95" fmla="*/ 128423 h 194728"/>
                    <a:gd name="connsiteX96" fmla="*/ 30722 w 111499"/>
                    <a:gd name="connsiteY96" fmla="*/ 134182 h 194728"/>
                    <a:gd name="connsiteX97" fmla="*/ 33658 w 111499"/>
                    <a:gd name="connsiteY97" fmla="*/ 142879 h 194728"/>
                    <a:gd name="connsiteX98" fmla="*/ 10732 w 111499"/>
                    <a:gd name="connsiteY98" fmla="*/ 177890 h 194728"/>
                    <a:gd name="connsiteX99" fmla="*/ 3730 w 111499"/>
                    <a:gd name="connsiteY99" fmla="*/ 159481 h 194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</a:cxnLst>
                  <a:rect l="l" t="t" r="r" b="b"/>
                  <a:pathLst>
                    <a:path w="111499" h="194728">
                      <a:moveTo>
                        <a:pt x="104132" y="133392"/>
                      </a:moveTo>
                      <a:cubicBezTo>
                        <a:pt x="100066" y="125599"/>
                        <a:pt x="94758" y="118936"/>
                        <a:pt x="88885" y="113967"/>
                      </a:cubicBezTo>
                      <a:cubicBezTo>
                        <a:pt x="90127" y="107077"/>
                        <a:pt x="91031" y="99736"/>
                        <a:pt x="91370" y="92282"/>
                      </a:cubicBezTo>
                      <a:cubicBezTo>
                        <a:pt x="92273" y="72970"/>
                        <a:pt x="90127" y="50947"/>
                        <a:pt x="85497" y="33216"/>
                      </a:cubicBezTo>
                      <a:cubicBezTo>
                        <a:pt x="82335" y="21018"/>
                        <a:pt x="75332" y="576"/>
                        <a:pt x="63248" y="12"/>
                      </a:cubicBezTo>
                      <a:cubicBezTo>
                        <a:pt x="51277" y="-553"/>
                        <a:pt x="42242" y="19098"/>
                        <a:pt x="37837" y="30844"/>
                      </a:cubicBezTo>
                      <a:cubicBezTo>
                        <a:pt x="31512" y="48011"/>
                        <a:pt x="27221" y="69808"/>
                        <a:pt x="26204" y="89120"/>
                      </a:cubicBezTo>
                      <a:cubicBezTo>
                        <a:pt x="25866" y="96800"/>
                        <a:pt x="25978" y="104367"/>
                        <a:pt x="26656" y="111482"/>
                      </a:cubicBezTo>
                      <a:cubicBezTo>
                        <a:pt x="20557" y="115774"/>
                        <a:pt x="14910" y="121759"/>
                        <a:pt x="10280" y="128761"/>
                      </a:cubicBezTo>
                      <a:cubicBezTo>
                        <a:pt x="3843" y="138700"/>
                        <a:pt x="116" y="149655"/>
                        <a:pt x="3" y="159481"/>
                      </a:cubicBezTo>
                      <a:cubicBezTo>
                        <a:pt x="-110" y="169645"/>
                        <a:pt x="3391" y="177551"/>
                        <a:pt x="10167" y="181955"/>
                      </a:cubicBezTo>
                      <a:lnTo>
                        <a:pt x="11748" y="182972"/>
                      </a:lnTo>
                      <a:lnTo>
                        <a:pt x="37046" y="144460"/>
                      </a:lnTo>
                      <a:lnTo>
                        <a:pt x="51390" y="145137"/>
                      </a:lnTo>
                      <a:cubicBezTo>
                        <a:pt x="51277" y="146493"/>
                        <a:pt x="51277" y="147848"/>
                        <a:pt x="51164" y="149316"/>
                      </a:cubicBezTo>
                      <a:cubicBezTo>
                        <a:pt x="48905" y="194492"/>
                        <a:pt x="52858" y="194604"/>
                        <a:pt x="54213" y="194717"/>
                      </a:cubicBezTo>
                      <a:cubicBezTo>
                        <a:pt x="55681" y="194830"/>
                        <a:pt x="59521" y="194943"/>
                        <a:pt x="61780" y="149881"/>
                      </a:cubicBezTo>
                      <a:cubicBezTo>
                        <a:pt x="61893" y="148413"/>
                        <a:pt x="61893" y="147057"/>
                        <a:pt x="62006" y="145702"/>
                      </a:cubicBezTo>
                      <a:lnTo>
                        <a:pt x="76123" y="146380"/>
                      </a:lnTo>
                      <a:lnTo>
                        <a:pt x="96565" y="185569"/>
                      </a:lnTo>
                      <a:lnTo>
                        <a:pt x="97468" y="187150"/>
                      </a:lnTo>
                      <a:lnTo>
                        <a:pt x="99162" y="186360"/>
                      </a:lnTo>
                      <a:cubicBezTo>
                        <a:pt x="106165" y="182746"/>
                        <a:pt x="110569" y="175292"/>
                        <a:pt x="111360" y="165015"/>
                      </a:cubicBezTo>
                      <a:cubicBezTo>
                        <a:pt x="112150" y="155076"/>
                        <a:pt x="109553" y="143895"/>
                        <a:pt x="104132" y="133392"/>
                      </a:cubicBezTo>
                      <a:close/>
                      <a:moveTo>
                        <a:pt x="98937" y="182181"/>
                      </a:moveTo>
                      <a:lnTo>
                        <a:pt x="79059" y="144234"/>
                      </a:lnTo>
                      <a:cubicBezTo>
                        <a:pt x="80302" y="141862"/>
                        <a:pt x="81431" y="139378"/>
                        <a:pt x="82448" y="136667"/>
                      </a:cubicBezTo>
                      <a:cubicBezTo>
                        <a:pt x="83125" y="134860"/>
                        <a:pt x="83803" y="133053"/>
                        <a:pt x="84480" y="131133"/>
                      </a:cubicBezTo>
                      <a:cubicBezTo>
                        <a:pt x="84819" y="130004"/>
                        <a:pt x="85271" y="128761"/>
                        <a:pt x="85610" y="127519"/>
                      </a:cubicBezTo>
                      <a:cubicBezTo>
                        <a:pt x="86175" y="125712"/>
                        <a:pt x="86626" y="123905"/>
                        <a:pt x="87078" y="121985"/>
                      </a:cubicBezTo>
                      <a:cubicBezTo>
                        <a:pt x="87417" y="120743"/>
                        <a:pt x="87643" y="119388"/>
                        <a:pt x="87982" y="118032"/>
                      </a:cubicBezTo>
                      <a:cubicBezTo>
                        <a:pt x="92838" y="122550"/>
                        <a:pt x="97355" y="128310"/>
                        <a:pt x="100857" y="135086"/>
                      </a:cubicBezTo>
                      <a:cubicBezTo>
                        <a:pt x="106052" y="145025"/>
                        <a:pt x="108423" y="155528"/>
                        <a:pt x="107746" y="164789"/>
                      </a:cubicBezTo>
                      <a:cubicBezTo>
                        <a:pt x="106955" y="172807"/>
                        <a:pt x="103906" y="178906"/>
                        <a:pt x="98937" y="182181"/>
                      </a:cubicBezTo>
                      <a:close/>
                      <a:moveTo>
                        <a:pt x="58053" y="149655"/>
                      </a:moveTo>
                      <a:cubicBezTo>
                        <a:pt x="57262" y="166709"/>
                        <a:pt x="55794" y="179471"/>
                        <a:pt x="54665" y="186247"/>
                      </a:cubicBezTo>
                      <a:cubicBezTo>
                        <a:pt x="54100" y="179358"/>
                        <a:pt x="53987" y="166596"/>
                        <a:pt x="54891" y="149542"/>
                      </a:cubicBezTo>
                      <a:cubicBezTo>
                        <a:pt x="55004" y="148074"/>
                        <a:pt x="55004" y="146719"/>
                        <a:pt x="55117" y="145363"/>
                      </a:cubicBezTo>
                      <a:cubicBezTo>
                        <a:pt x="55117" y="144799"/>
                        <a:pt x="55229" y="144121"/>
                        <a:pt x="55229" y="143556"/>
                      </a:cubicBezTo>
                      <a:cubicBezTo>
                        <a:pt x="55229" y="142879"/>
                        <a:pt x="55342" y="142314"/>
                        <a:pt x="55342" y="141749"/>
                      </a:cubicBezTo>
                      <a:cubicBezTo>
                        <a:pt x="56133" y="128649"/>
                        <a:pt x="57375" y="118710"/>
                        <a:pt x="58392" y="113063"/>
                      </a:cubicBezTo>
                      <a:cubicBezTo>
                        <a:pt x="58843" y="118823"/>
                        <a:pt x="58956" y="128761"/>
                        <a:pt x="58505" y="141975"/>
                      </a:cubicBezTo>
                      <a:cubicBezTo>
                        <a:pt x="58505" y="142540"/>
                        <a:pt x="58505" y="143218"/>
                        <a:pt x="58392" y="143782"/>
                      </a:cubicBezTo>
                      <a:cubicBezTo>
                        <a:pt x="58392" y="144347"/>
                        <a:pt x="58392" y="145025"/>
                        <a:pt x="58279" y="145589"/>
                      </a:cubicBezTo>
                      <a:cubicBezTo>
                        <a:pt x="58166" y="146832"/>
                        <a:pt x="58166" y="148187"/>
                        <a:pt x="58053" y="149655"/>
                      </a:cubicBezTo>
                      <a:close/>
                      <a:moveTo>
                        <a:pt x="62345" y="120065"/>
                      </a:moveTo>
                      <a:cubicBezTo>
                        <a:pt x="62345" y="118484"/>
                        <a:pt x="62232" y="117016"/>
                        <a:pt x="62119" y="115774"/>
                      </a:cubicBezTo>
                      <a:cubicBezTo>
                        <a:pt x="62006" y="113854"/>
                        <a:pt x="61780" y="112273"/>
                        <a:pt x="61667" y="110917"/>
                      </a:cubicBezTo>
                      <a:cubicBezTo>
                        <a:pt x="61554" y="110127"/>
                        <a:pt x="61441" y="109449"/>
                        <a:pt x="61328" y="108884"/>
                      </a:cubicBezTo>
                      <a:cubicBezTo>
                        <a:pt x="61215" y="108207"/>
                        <a:pt x="60989" y="107529"/>
                        <a:pt x="60876" y="107077"/>
                      </a:cubicBezTo>
                      <a:cubicBezTo>
                        <a:pt x="60650" y="106287"/>
                        <a:pt x="60425" y="105835"/>
                        <a:pt x="60199" y="105383"/>
                      </a:cubicBezTo>
                      <a:cubicBezTo>
                        <a:pt x="59634" y="104480"/>
                        <a:pt x="59069" y="104367"/>
                        <a:pt x="58618" y="104367"/>
                      </a:cubicBezTo>
                      <a:cubicBezTo>
                        <a:pt x="58166" y="104367"/>
                        <a:pt x="57601" y="104367"/>
                        <a:pt x="56924" y="105270"/>
                      </a:cubicBezTo>
                      <a:cubicBezTo>
                        <a:pt x="56698" y="105609"/>
                        <a:pt x="56359" y="106174"/>
                        <a:pt x="56020" y="106851"/>
                      </a:cubicBezTo>
                      <a:cubicBezTo>
                        <a:pt x="56020" y="106964"/>
                        <a:pt x="55907" y="107077"/>
                        <a:pt x="55907" y="107190"/>
                      </a:cubicBezTo>
                      <a:cubicBezTo>
                        <a:pt x="55907" y="107303"/>
                        <a:pt x="55794" y="107416"/>
                        <a:pt x="55794" y="107642"/>
                      </a:cubicBezTo>
                      <a:cubicBezTo>
                        <a:pt x="55681" y="107981"/>
                        <a:pt x="55568" y="108320"/>
                        <a:pt x="55455" y="108658"/>
                      </a:cubicBezTo>
                      <a:cubicBezTo>
                        <a:pt x="55342" y="108997"/>
                        <a:pt x="55229" y="109449"/>
                        <a:pt x="55117" y="109788"/>
                      </a:cubicBezTo>
                      <a:cubicBezTo>
                        <a:pt x="54778" y="111030"/>
                        <a:pt x="54439" y="112724"/>
                        <a:pt x="54100" y="114644"/>
                      </a:cubicBezTo>
                      <a:cubicBezTo>
                        <a:pt x="53874" y="115886"/>
                        <a:pt x="53648" y="117355"/>
                        <a:pt x="53422" y="119049"/>
                      </a:cubicBezTo>
                      <a:cubicBezTo>
                        <a:pt x="52745" y="124357"/>
                        <a:pt x="52067" y="131585"/>
                        <a:pt x="51390" y="141410"/>
                      </a:cubicBezTo>
                      <a:lnTo>
                        <a:pt x="39192" y="140846"/>
                      </a:lnTo>
                      <a:lnTo>
                        <a:pt x="37046" y="140733"/>
                      </a:lnTo>
                      <a:lnTo>
                        <a:pt x="36708" y="140733"/>
                      </a:lnTo>
                      <a:cubicBezTo>
                        <a:pt x="36482" y="140168"/>
                        <a:pt x="36256" y="139491"/>
                        <a:pt x="36030" y="138926"/>
                      </a:cubicBezTo>
                      <a:cubicBezTo>
                        <a:pt x="35352" y="137006"/>
                        <a:pt x="34675" y="135086"/>
                        <a:pt x="34110" y="133053"/>
                      </a:cubicBezTo>
                      <a:cubicBezTo>
                        <a:pt x="33658" y="131246"/>
                        <a:pt x="33094" y="129439"/>
                        <a:pt x="32755" y="127519"/>
                      </a:cubicBezTo>
                      <a:cubicBezTo>
                        <a:pt x="32529" y="126390"/>
                        <a:pt x="32190" y="125147"/>
                        <a:pt x="31964" y="124018"/>
                      </a:cubicBezTo>
                      <a:cubicBezTo>
                        <a:pt x="31625" y="122211"/>
                        <a:pt x="31287" y="120404"/>
                        <a:pt x="31061" y="118484"/>
                      </a:cubicBezTo>
                      <a:cubicBezTo>
                        <a:pt x="30835" y="116790"/>
                        <a:pt x="30609" y="114983"/>
                        <a:pt x="30383" y="113176"/>
                      </a:cubicBezTo>
                      <a:cubicBezTo>
                        <a:pt x="30270" y="112498"/>
                        <a:pt x="30270" y="111821"/>
                        <a:pt x="30157" y="111143"/>
                      </a:cubicBezTo>
                      <a:cubicBezTo>
                        <a:pt x="30044" y="110465"/>
                        <a:pt x="30044" y="109788"/>
                        <a:pt x="30044" y="109110"/>
                      </a:cubicBezTo>
                      <a:cubicBezTo>
                        <a:pt x="29592" y="102673"/>
                        <a:pt x="29480" y="96009"/>
                        <a:pt x="29818" y="89233"/>
                      </a:cubicBezTo>
                      <a:cubicBezTo>
                        <a:pt x="30722" y="70260"/>
                        <a:pt x="35013" y="48914"/>
                        <a:pt x="41225" y="32086"/>
                      </a:cubicBezTo>
                      <a:cubicBezTo>
                        <a:pt x="47888" y="13903"/>
                        <a:pt x="56020" y="3287"/>
                        <a:pt x="63022" y="3626"/>
                      </a:cubicBezTo>
                      <a:cubicBezTo>
                        <a:pt x="69911" y="3965"/>
                        <a:pt x="77027" y="15372"/>
                        <a:pt x="81883" y="34119"/>
                      </a:cubicBezTo>
                      <a:cubicBezTo>
                        <a:pt x="86400" y="51512"/>
                        <a:pt x="88546" y="73196"/>
                        <a:pt x="87530" y="92169"/>
                      </a:cubicBezTo>
                      <a:cubicBezTo>
                        <a:pt x="87191" y="98833"/>
                        <a:pt x="86513" y="105270"/>
                        <a:pt x="85384" y="111369"/>
                      </a:cubicBezTo>
                      <a:cubicBezTo>
                        <a:pt x="85271" y="112047"/>
                        <a:pt x="85158" y="112724"/>
                        <a:pt x="85045" y="113402"/>
                      </a:cubicBezTo>
                      <a:cubicBezTo>
                        <a:pt x="84932" y="114079"/>
                        <a:pt x="84819" y="114757"/>
                        <a:pt x="84593" y="115435"/>
                      </a:cubicBezTo>
                      <a:cubicBezTo>
                        <a:pt x="84255" y="117355"/>
                        <a:pt x="83803" y="119275"/>
                        <a:pt x="83351" y="121195"/>
                      </a:cubicBezTo>
                      <a:cubicBezTo>
                        <a:pt x="82899" y="123002"/>
                        <a:pt x="82448" y="124809"/>
                        <a:pt x="81883" y="126616"/>
                      </a:cubicBezTo>
                      <a:cubicBezTo>
                        <a:pt x="81544" y="127745"/>
                        <a:pt x="81205" y="128987"/>
                        <a:pt x="80754" y="130117"/>
                      </a:cubicBezTo>
                      <a:cubicBezTo>
                        <a:pt x="80189" y="131924"/>
                        <a:pt x="79511" y="133731"/>
                        <a:pt x="78834" y="135425"/>
                      </a:cubicBezTo>
                      <a:cubicBezTo>
                        <a:pt x="78156" y="137119"/>
                        <a:pt x="77478" y="138700"/>
                        <a:pt x="76801" y="140281"/>
                      </a:cubicBezTo>
                      <a:cubicBezTo>
                        <a:pt x="76462" y="140959"/>
                        <a:pt x="76123" y="141636"/>
                        <a:pt x="75784" y="142314"/>
                      </a:cubicBezTo>
                      <a:cubicBezTo>
                        <a:pt x="75671" y="142427"/>
                        <a:pt x="75671" y="142653"/>
                        <a:pt x="75558" y="142766"/>
                      </a:cubicBezTo>
                      <a:lnTo>
                        <a:pt x="74090" y="142540"/>
                      </a:lnTo>
                      <a:lnTo>
                        <a:pt x="62119" y="141975"/>
                      </a:lnTo>
                      <a:cubicBezTo>
                        <a:pt x="62457" y="132488"/>
                        <a:pt x="62570" y="125373"/>
                        <a:pt x="62345" y="120065"/>
                      </a:cubicBezTo>
                      <a:close/>
                      <a:moveTo>
                        <a:pt x="3730" y="159481"/>
                      </a:moveTo>
                      <a:cubicBezTo>
                        <a:pt x="3843" y="150220"/>
                        <a:pt x="7344" y="140055"/>
                        <a:pt x="13442" y="130681"/>
                      </a:cubicBezTo>
                      <a:cubicBezTo>
                        <a:pt x="17395" y="124696"/>
                        <a:pt x="22139" y="119501"/>
                        <a:pt x="27108" y="115661"/>
                      </a:cubicBezTo>
                      <a:cubicBezTo>
                        <a:pt x="27221" y="116790"/>
                        <a:pt x="27334" y="117919"/>
                        <a:pt x="27560" y="119049"/>
                      </a:cubicBezTo>
                      <a:cubicBezTo>
                        <a:pt x="27785" y="120969"/>
                        <a:pt x="28124" y="122889"/>
                        <a:pt x="28463" y="124696"/>
                      </a:cubicBezTo>
                      <a:cubicBezTo>
                        <a:pt x="28689" y="125938"/>
                        <a:pt x="28915" y="127180"/>
                        <a:pt x="29254" y="128423"/>
                      </a:cubicBezTo>
                      <a:cubicBezTo>
                        <a:pt x="29705" y="130343"/>
                        <a:pt x="30157" y="132262"/>
                        <a:pt x="30722" y="134182"/>
                      </a:cubicBezTo>
                      <a:cubicBezTo>
                        <a:pt x="31625" y="137232"/>
                        <a:pt x="32529" y="140168"/>
                        <a:pt x="33658" y="142879"/>
                      </a:cubicBezTo>
                      <a:lnTo>
                        <a:pt x="10732" y="177890"/>
                      </a:lnTo>
                      <a:cubicBezTo>
                        <a:pt x="6101" y="174050"/>
                        <a:pt x="3617" y="167612"/>
                        <a:pt x="3730" y="159481"/>
                      </a:cubicBezTo>
                      <a:close/>
                    </a:path>
                  </a:pathLst>
                </a:custGeom>
                <a:solidFill>
                  <a:srgbClr val="404040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4" name="Freeform: Shape 223">
                  <a:extLst>
                    <a:ext uri="{FF2B5EF4-FFF2-40B4-BE49-F238E27FC236}">
                      <a16:creationId xmlns:a16="http://schemas.microsoft.com/office/drawing/2014/main" id="{1FB74C08-E3AB-AEBD-5BD9-B179B2CA2DB5}"/>
                    </a:ext>
                  </a:extLst>
                </p:cNvPr>
                <p:cNvSpPr/>
                <p:nvPr/>
              </p:nvSpPr>
              <p:spPr>
                <a:xfrm>
                  <a:off x="6838112" y="3091951"/>
                  <a:ext cx="34477" cy="33808"/>
                </a:xfrm>
                <a:custGeom>
                  <a:avLst/>
                  <a:gdLst>
                    <a:gd name="connsiteX0" fmla="*/ 18090 w 34477"/>
                    <a:gd name="connsiteY0" fmla="*/ 20 h 33808"/>
                    <a:gd name="connsiteX1" fmla="*/ 20 w 34477"/>
                    <a:gd name="connsiteY1" fmla="*/ 16057 h 33808"/>
                    <a:gd name="connsiteX2" fmla="*/ 16396 w 34477"/>
                    <a:gd name="connsiteY2" fmla="*/ 33789 h 33808"/>
                    <a:gd name="connsiteX3" fmla="*/ 34466 w 34477"/>
                    <a:gd name="connsiteY3" fmla="*/ 17751 h 33808"/>
                    <a:gd name="connsiteX4" fmla="*/ 18090 w 34477"/>
                    <a:gd name="connsiteY4" fmla="*/ 20 h 33808"/>
                    <a:gd name="connsiteX5" fmla="*/ 16509 w 34477"/>
                    <a:gd name="connsiteY5" fmla="*/ 30287 h 33808"/>
                    <a:gd name="connsiteX6" fmla="*/ 3634 w 34477"/>
                    <a:gd name="connsiteY6" fmla="*/ 16396 h 33808"/>
                    <a:gd name="connsiteX7" fmla="*/ 17751 w 34477"/>
                    <a:gd name="connsiteY7" fmla="*/ 3747 h 33808"/>
                    <a:gd name="connsiteX8" fmla="*/ 30626 w 34477"/>
                    <a:gd name="connsiteY8" fmla="*/ 17751 h 33808"/>
                    <a:gd name="connsiteX9" fmla="*/ 16509 w 34477"/>
                    <a:gd name="connsiteY9" fmla="*/ 30287 h 33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4477" h="33808">
                      <a:moveTo>
                        <a:pt x="18090" y="20"/>
                      </a:moveTo>
                      <a:cubicBezTo>
                        <a:pt x="8603" y="-432"/>
                        <a:pt x="585" y="6796"/>
                        <a:pt x="20" y="16057"/>
                      </a:cubicBezTo>
                      <a:cubicBezTo>
                        <a:pt x="-432" y="25431"/>
                        <a:pt x="6909" y="33337"/>
                        <a:pt x="16396" y="33789"/>
                      </a:cubicBezTo>
                      <a:cubicBezTo>
                        <a:pt x="25883" y="34240"/>
                        <a:pt x="33901" y="27012"/>
                        <a:pt x="34466" y="17751"/>
                      </a:cubicBezTo>
                      <a:cubicBezTo>
                        <a:pt x="34805" y="8490"/>
                        <a:pt x="27464" y="472"/>
                        <a:pt x="18090" y="20"/>
                      </a:cubicBezTo>
                      <a:close/>
                      <a:moveTo>
                        <a:pt x="16509" y="30287"/>
                      </a:moveTo>
                      <a:cubicBezTo>
                        <a:pt x="9055" y="29949"/>
                        <a:pt x="3295" y="23624"/>
                        <a:pt x="3634" y="16396"/>
                      </a:cubicBezTo>
                      <a:cubicBezTo>
                        <a:pt x="3973" y="9055"/>
                        <a:pt x="10297" y="3408"/>
                        <a:pt x="17751" y="3747"/>
                      </a:cubicBezTo>
                      <a:cubicBezTo>
                        <a:pt x="25205" y="4086"/>
                        <a:pt x="30965" y="10410"/>
                        <a:pt x="30626" y="17751"/>
                      </a:cubicBezTo>
                      <a:cubicBezTo>
                        <a:pt x="30287" y="24979"/>
                        <a:pt x="23963" y="30626"/>
                        <a:pt x="16509" y="30287"/>
                      </a:cubicBezTo>
                      <a:close/>
                    </a:path>
                  </a:pathLst>
                </a:custGeom>
                <a:solidFill>
                  <a:srgbClr val="404040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5" name="Freeform: Shape 224">
                  <a:extLst>
                    <a:ext uri="{FF2B5EF4-FFF2-40B4-BE49-F238E27FC236}">
                      <a16:creationId xmlns:a16="http://schemas.microsoft.com/office/drawing/2014/main" id="{1AB9306C-CFC3-1A13-5AC3-9C2BBD422C36}"/>
                    </a:ext>
                  </a:extLst>
                </p:cNvPr>
                <p:cNvSpPr/>
                <p:nvPr/>
              </p:nvSpPr>
              <p:spPr>
                <a:xfrm>
                  <a:off x="6843544" y="3130926"/>
                  <a:ext cx="20243" cy="20007"/>
                </a:xfrm>
                <a:custGeom>
                  <a:avLst/>
                  <a:gdLst>
                    <a:gd name="connsiteX0" fmla="*/ 10625 w 20243"/>
                    <a:gd name="connsiteY0" fmla="*/ 9 h 20007"/>
                    <a:gd name="connsiteX1" fmla="*/ 9 w 20243"/>
                    <a:gd name="connsiteY1" fmla="*/ 9496 h 20007"/>
                    <a:gd name="connsiteX2" fmla="*/ 9608 w 20243"/>
                    <a:gd name="connsiteY2" fmla="*/ 19999 h 20007"/>
                    <a:gd name="connsiteX3" fmla="*/ 20224 w 20243"/>
                    <a:gd name="connsiteY3" fmla="*/ 10512 h 20007"/>
                    <a:gd name="connsiteX4" fmla="*/ 10625 w 20243"/>
                    <a:gd name="connsiteY4" fmla="*/ 9 h 20007"/>
                    <a:gd name="connsiteX5" fmla="*/ 9834 w 20243"/>
                    <a:gd name="connsiteY5" fmla="*/ 16385 h 20007"/>
                    <a:gd name="connsiteX6" fmla="*/ 3736 w 20243"/>
                    <a:gd name="connsiteY6" fmla="*/ 9721 h 20007"/>
                    <a:gd name="connsiteX7" fmla="*/ 10512 w 20243"/>
                    <a:gd name="connsiteY7" fmla="*/ 3736 h 20007"/>
                    <a:gd name="connsiteX8" fmla="*/ 16610 w 20243"/>
                    <a:gd name="connsiteY8" fmla="*/ 10399 h 20007"/>
                    <a:gd name="connsiteX9" fmla="*/ 9834 w 20243"/>
                    <a:gd name="connsiteY9" fmla="*/ 16385 h 20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243" h="20007">
                      <a:moveTo>
                        <a:pt x="10625" y="9"/>
                      </a:moveTo>
                      <a:cubicBezTo>
                        <a:pt x="5091" y="-217"/>
                        <a:pt x="234" y="3962"/>
                        <a:pt x="9" y="9496"/>
                      </a:cubicBezTo>
                      <a:cubicBezTo>
                        <a:pt x="-217" y="15030"/>
                        <a:pt x="4074" y="19660"/>
                        <a:pt x="9608" y="19999"/>
                      </a:cubicBezTo>
                      <a:cubicBezTo>
                        <a:pt x="15255" y="20225"/>
                        <a:pt x="19999" y="16046"/>
                        <a:pt x="20224" y="10512"/>
                      </a:cubicBezTo>
                      <a:cubicBezTo>
                        <a:pt x="20563" y="4978"/>
                        <a:pt x="16272" y="348"/>
                        <a:pt x="10625" y="9"/>
                      </a:cubicBezTo>
                      <a:close/>
                      <a:moveTo>
                        <a:pt x="9834" y="16385"/>
                      </a:moveTo>
                      <a:cubicBezTo>
                        <a:pt x="6333" y="16159"/>
                        <a:pt x="3510" y="13222"/>
                        <a:pt x="3736" y="9721"/>
                      </a:cubicBezTo>
                      <a:cubicBezTo>
                        <a:pt x="3961" y="6220"/>
                        <a:pt x="6898" y="3510"/>
                        <a:pt x="10512" y="3736"/>
                      </a:cubicBezTo>
                      <a:cubicBezTo>
                        <a:pt x="14126" y="3962"/>
                        <a:pt x="16836" y="6898"/>
                        <a:pt x="16610" y="10399"/>
                      </a:cubicBezTo>
                      <a:cubicBezTo>
                        <a:pt x="16498" y="13787"/>
                        <a:pt x="13448" y="16498"/>
                        <a:pt x="9834" y="16385"/>
                      </a:cubicBezTo>
                      <a:close/>
                    </a:path>
                  </a:pathLst>
                </a:custGeom>
                <a:solidFill>
                  <a:srgbClr val="404040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226" name="Graphic 4">
              <a:extLst>
                <a:ext uri="{FF2B5EF4-FFF2-40B4-BE49-F238E27FC236}">
                  <a16:creationId xmlns:a16="http://schemas.microsoft.com/office/drawing/2014/main" id="{D2D6456B-0B8D-ADA3-02E3-444970AED16F}"/>
                </a:ext>
              </a:extLst>
            </p:cNvPr>
            <p:cNvGrpSpPr/>
            <p:nvPr/>
          </p:nvGrpSpPr>
          <p:grpSpPr>
            <a:xfrm>
              <a:off x="6921738" y="3016228"/>
              <a:ext cx="261417" cy="184182"/>
              <a:chOff x="6921738" y="3016228"/>
              <a:chExt cx="261417" cy="184182"/>
            </a:xfrm>
          </p:grpSpPr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CE6AFBAD-9364-4C2B-6041-C1EA71B2C640}"/>
                  </a:ext>
                </a:extLst>
              </p:cNvPr>
              <p:cNvSpPr/>
              <p:nvPr/>
            </p:nvSpPr>
            <p:spPr>
              <a:xfrm rot="-20614">
                <a:off x="6922284" y="3017007"/>
                <a:ext cx="260327" cy="182624"/>
              </a:xfrm>
              <a:custGeom>
                <a:avLst/>
                <a:gdLst>
                  <a:gd name="connsiteX0" fmla="*/ 0 w 260327"/>
                  <a:gd name="connsiteY0" fmla="*/ 0 h 182624"/>
                  <a:gd name="connsiteX1" fmla="*/ 260327 w 260327"/>
                  <a:gd name="connsiteY1" fmla="*/ 0 h 182624"/>
                  <a:gd name="connsiteX2" fmla="*/ 260327 w 260327"/>
                  <a:gd name="connsiteY2" fmla="*/ 182624 h 182624"/>
                  <a:gd name="connsiteX3" fmla="*/ 0 w 260327"/>
                  <a:gd name="connsiteY3" fmla="*/ 182624 h 182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0327" h="182624">
                    <a:moveTo>
                      <a:pt x="0" y="0"/>
                    </a:moveTo>
                    <a:lnTo>
                      <a:pt x="260327" y="0"/>
                    </a:lnTo>
                    <a:lnTo>
                      <a:pt x="260327" y="182624"/>
                    </a:lnTo>
                    <a:lnTo>
                      <a:pt x="0" y="182624"/>
                    </a:lnTo>
                    <a:close/>
                  </a:path>
                </a:pathLst>
              </a:custGeom>
              <a:solidFill>
                <a:srgbClr val="FFFFFF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28" name="Graphic 4">
                <a:extLst>
                  <a:ext uri="{FF2B5EF4-FFF2-40B4-BE49-F238E27FC236}">
                    <a16:creationId xmlns:a16="http://schemas.microsoft.com/office/drawing/2014/main" id="{6DFF5729-F3B7-8779-F14E-4FC6A7316DD5}"/>
                  </a:ext>
                </a:extLst>
              </p:cNvPr>
              <p:cNvGrpSpPr/>
              <p:nvPr/>
            </p:nvGrpSpPr>
            <p:grpSpPr>
              <a:xfrm>
                <a:off x="6977360" y="3023758"/>
                <a:ext cx="121161" cy="169530"/>
                <a:chOff x="6977360" y="3023758"/>
                <a:chExt cx="121161" cy="169530"/>
              </a:xfrm>
            </p:grpSpPr>
            <p:sp>
              <p:nvSpPr>
                <p:cNvPr id="229" name="Freeform: Shape 228">
                  <a:extLst>
                    <a:ext uri="{FF2B5EF4-FFF2-40B4-BE49-F238E27FC236}">
                      <a16:creationId xmlns:a16="http://schemas.microsoft.com/office/drawing/2014/main" id="{173D0C42-9318-CD2D-0B80-6313099D4CC3}"/>
                    </a:ext>
                  </a:extLst>
                </p:cNvPr>
                <p:cNvSpPr/>
                <p:nvPr/>
              </p:nvSpPr>
              <p:spPr>
                <a:xfrm>
                  <a:off x="6992685" y="3096974"/>
                  <a:ext cx="65245" cy="96314"/>
                </a:xfrm>
                <a:custGeom>
                  <a:avLst/>
                  <a:gdLst>
                    <a:gd name="connsiteX0" fmla="*/ 64322 w 65245"/>
                    <a:gd name="connsiteY0" fmla="*/ 12163 h 96314"/>
                    <a:gd name="connsiteX1" fmla="*/ 52237 w 65245"/>
                    <a:gd name="connsiteY1" fmla="*/ 21763 h 96314"/>
                    <a:gd name="connsiteX2" fmla="*/ 54835 w 65245"/>
                    <a:gd name="connsiteY2" fmla="*/ 5048 h 96314"/>
                    <a:gd name="connsiteX3" fmla="*/ 41395 w 65245"/>
                    <a:gd name="connsiteY3" fmla="*/ 15326 h 96314"/>
                    <a:gd name="connsiteX4" fmla="*/ 44106 w 65245"/>
                    <a:gd name="connsiteY4" fmla="*/ 192 h 96314"/>
                    <a:gd name="connsiteX5" fmla="*/ 16775 w 65245"/>
                    <a:gd name="connsiteY5" fmla="*/ 32153 h 96314"/>
                    <a:gd name="connsiteX6" fmla="*/ 1867 w 65245"/>
                    <a:gd name="connsiteY6" fmla="*/ 71456 h 96314"/>
                    <a:gd name="connsiteX7" fmla="*/ 8530 w 65245"/>
                    <a:gd name="connsiteY7" fmla="*/ 67842 h 96314"/>
                    <a:gd name="connsiteX8" fmla="*/ 963 w 65245"/>
                    <a:gd name="connsiteY8" fmla="*/ 96190 h 96314"/>
                    <a:gd name="connsiteX9" fmla="*/ 22196 w 65245"/>
                    <a:gd name="connsiteY9" fmla="*/ 75973 h 96314"/>
                    <a:gd name="connsiteX10" fmla="*/ 22196 w 65245"/>
                    <a:gd name="connsiteY10" fmla="*/ 83540 h 96314"/>
                    <a:gd name="connsiteX11" fmla="*/ 49527 w 65245"/>
                    <a:gd name="connsiteY11" fmla="*/ 51579 h 96314"/>
                    <a:gd name="connsiteX12" fmla="*/ 64322 w 65245"/>
                    <a:gd name="connsiteY12" fmla="*/ 12163 h 96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5245" h="96314">
                      <a:moveTo>
                        <a:pt x="64322" y="12163"/>
                      </a:moveTo>
                      <a:cubicBezTo>
                        <a:pt x="62402" y="11034"/>
                        <a:pt x="57884" y="14874"/>
                        <a:pt x="52237" y="21763"/>
                      </a:cubicBezTo>
                      <a:cubicBezTo>
                        <a:pt x="55625" y="12841"/>
                        <a:pt x="56755" y="6629"/>
                        <a:pt x="54835" y="5048"/>
                      </a:cubicBezTo>
                      <a:cubicBezTo>
                        <a:pt x="52463" y="4145"/>
                        <a:pt x="47607" y="8098"/>
                        <a:pt x="41395" y="15326"/>
                      </a:cubicBezTo>
                      <a:cubicBezTo>
                        <a:pt x="44783" y="7081"/>
                        <a:pt x="45913" y="1208"/>
                        <a:pt x="44106" y="192"/>
                      </a:cubicBezTo>
                      <a:cubicBezTo>
                        <a:pt x="40718" y="-1841"/>
                        <a:pt x="28407" y="12502"/>
                        <a:pt x="16775" y="32153"/>
                      </a:cubicBezTo>
                      <a:cubicBezTo>
                        <a:pt x="5029" y="51805"/>
                        <a:pt x="-1634" y="69423"/>
                        <a:pt x="1867" y="71456"/>
                      </a:cubicBezTo>
                      <a:cubicBezTo>
                        <a:pt x="3109" y="72246"/>
                        <a:pt x="5481" y="70891"/>
                        <a:pt x="8530" y="67842"/>
                      </a:cubicBezTo>
                      <a:cubicBezTo>
                        <a:pt x="1415" y="82750"/>
                        <a:pt x="-1747" y="93931"/>
                        <a:pt x="963" y="96190"/>
                      </a:cubicBezTo>
                      <a:cubicBezTo>
                        <a:pt x="4238" y="97432"/>
                        <a:pt x="12483" y="89300"/>
                        <a:pt x="22196" y="75973"/>
                      </a:cubicBezTo>
                      <a:cubicBezTo>
                        <a:pt x="21066" y="80039"/>
                        <a:pt x="20953" y="82750"/>
                        <a:pt x="22196" y="83540"/>
                      </a:cubicBezTo>
                      <a:cubicBezTo>
                        <a:pt x="25584" y="85573"/>
                        <a:pt x="37894" y="71230"/>
                        <a:pt x="49527" y="51579"/>
                      </a:cubicBezTo>
                      <a:cubicBezTo>
                        <a:pt x="61046" y="31815"/>
                        <a:pt x="67823" y="14196"/>
                        <a:pt x="64322" y="12163"/>
                      </a:cubicBezTo>
                      <a:close/>
                    </a:path>
                  </a:pathLst>
                </a:custGeom>
                <a:solidFill>
                  <a:srgbClr val="BCCAD8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0" name="Freeform: Shape 229">
                  <a:extLst>
                    <a:ext uri="{FF2B5EF4-FFF2-40B4-BE49-F238E27FC236}">
                      <a16:creationId xmlns:a16="http://schemas.microsoft.com/office/drawing/2014/main" id="{CC9467D1-8712-C70D-3BAB-C7EDCF8B797B}"/>
                    </a:ext>
                  </a:extLst>
                </p:cNvPr>
                <p:cNvSpPr/>
                <p:nvPr/>
              </p:nvSpPr>
              <p:spPr>
                <a:xfrm>
                  <a:off x="7004288" y="3119175"/>
                  <a:ext cx="37698" cy="54652"/>
                </a:xfrm>
                <a:custGeom>
                  <a:avLst/>
                  <a:gdLst>
                    <a:gd name="connsiteX0" fmla="*/ 37133 w 37698"/>
                    <a:gd name="connsiteY0" fmla="*/ 7581 h 54652"/>
                    <a:gd name="connsiteX1" fmla="*/ 30131 w 37698"/>
                    <a:gd name="connsiteY1" fmla="*/ 12776 h 54652"/>
                    <a:gd name="connsiteX2" fmla="*/ 31260 w 37698"/>
                    <a:gd name="connsiteY2" fmla="*/ 3176 h 54652"/>
                    <a:gd name="connsiteX3" fmla="*/ 23355 w 37698"/>
                    <a:gd name="connsiteY3" fmla="*/ 8823 h 54652"/>
                    <a:gd name="connsiteX4" fmla="*/ 24597 w 37698"/>
                    <a:gd name="connsiteY4" fmla="*/ 127 h 54652"/>
                    <a:gd name="connsiteX5" fmla="*/ 8786 w 37698"/>
                    <a:gd name="connsiteY5" fmla="*/ 17971 h 54652"/>
                    <a:gd name="connsiteX6" fmla="*/ 654 w 37698"/>
                    <a:gd name="connsiteY6" fmla="*/ 40333 h 54652"/>
                    <a:gd name="connsiteX7" fmla="*/ 4607 w 37698"/>
                    <a:gd name="connsiteY7" fmla="*/ 38413 h 54652"/>
                    <a:gd name="connsiteX8" fmla="*/ 654 w 37698"/>
                    <a:gd name="connsiteY8" fmla="*/ 54563 h 54652"/>
                    <a:gd name="connsiteX9" fmla="*/ 12964 w 37698"/>
                    <a:gd name="connsiteY9" fmla="*/ 43382 h 54652"/>
                    <a:gd name="connsiteX10" fmla="*/ 13190 w 37698"/>
                    <a:gd name="connsiteY10" fmla="*/ 47787 h 54652"/>
                    <a:gd name="connsiteX11" fmla="*/ 29002 w 37698"/>
                    <a:gd name="connsiteY11" fmla="*/ 29943 h 54652"/>
                    <a:gd name="connsiteX12" fmla="*/ 37133 w 37698"/>
                    <a:gd name="connsiteY12" fmla="*/ 7581 h 546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7698" h="54652">
                      <a:moveTo>
                        <a:pt x="37133" y="7581"/>
                      </a:moveTo>
                      <a:cubicBezTo>
                        <a:pt x="36004" y="6903"/>
                        <a:pt x="33293" y="8936"/>
                        <a:pt x="30131" y="12776"/>
                      </a:cubicBezTo>
                      <a:cubicBezTo>
                        <a:pt x="31938" y="7694"/>
                        <a:pt x="32503" y="4080"/>
                        <a:pt x="31260" y="3176"/>
                      </a:cubicBezTo>
                      <a:cubicBezTo>
                        <a:pt x="29792" y="2612"/>
                        <a:pt x="26969" y="4757"/>
                        <a:pt x="23355" y="8823"/>
                      </a:cubicBezTo>
                      <a:cubicBezTo>
                        <a:pt x="25162" y="4193"/>
                        <a:pt x="25726" y="805"/>
                        <a:pt x="24597" y="127"/>
                      </a:cubicBezTo>
                      <a:cubicBezTo>
                        <a:pt x="22451" y="-1115"/>
                        <a:pt x="15449" y="6903"/>
                        <a:pt x="8786" y="17971"/>
                      </a:cubicBezTo>
                      <a:cubicBezTo>
                        <a:pt x="2235" y="29039"/>
                        <a:pt x="-1379" y="39091"/>
                        <a:pt x="654" y="40333"/>
                      </a:cubicBezTo>
                      <a:cubicBezTo>
                        <a:pt x="1445" y="40785"/>
                        <a:pt x="2800" y="39994"/>
                        <a:pt x="4607" y="38413"/>
                      </a:cubicBezTo>
                      <a:cubicBezTo>
                        <a:pt x="654" y="46883"/>
                        <a:pt x="-1040" y="53208"/>
                        <a:pt x="654" y="54563"/>
                      </a:cubicBezTo>
                      <a:cubicBezTo>
                        <a:pt x="2687" y="55354"/>
                        <a:pt x="7430" y="50836"/>
                        <a:pt x="12964" y="43382"/>
                      </a:cubicBezTo>
                      <a:cubicBezTo>
                        <a:pt x="12400" y="45754"/>
                        <a:pt x="12400" y="47335"/>
                        <a:pt x="13190" y="47787"/>
                      </a:cubicBezTo>
                      <a:cubicBezTo>
                        <a:pt x="15336" y="49029"/>
                        <a:pt x="22338" y="41124"/>
                        <a:pt x="29002" y="29943"/>
                      </a:cubicBezTo>
                      <a:cubicBezTo>
                        <a:pt x="35552" y="18762"/>
                        <a:pt x="39166" y="8823"/>
                        <a:pt x="37133" y="7581"/>
                      </a:cubicBezTo>
                      <a:close/>
                    </a:path>
                  </a:pathLst>
                </a:custGeom>
                <a:solidFill>
                  <a:srgbClr val="ACBAC8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1" name="Freeform: Shape 230">
                  <a:extLst>
                    <a:ext uri="{FF2B5EF4-FFF2-40B4-BE49-F238E27FC236}">
                      <a16:creationId xmlns:a16="http://schemas.microsoft.com/office/drawing/2014/main" id="{0B137358-0251-5237-7192-1C6477D9A610}"/>
                    </a:ext>
                  </a:extLst>
                </p:cNvPr>
                <p:cNvSpPr/>
                <p:nvPr/>
              </p:nvSpPr>
              <p:spPr>
                <a:xfrm>
                  <a:off x="6977360" y="3096790"/>
                  <a:ext cx="68126" cy="46341"/>
                </a:xfrm>
                <a:custGeom>
                  <a:avLst/>
                  <a:gdLst>
                    <a:gd name="connsiteX0" fmla="*/ 68127 w 68126"/>
                    <a:gd name="connsiteY0" fmla="*/ 9185 h 46341"/>
                    <a:gd name="connsiteX1" fmla="*/ 68127 w 68126"/>
                    <a:gd name="connsiteY1" fmla="*/ 9185 h 46341"/>
                    <a:gd name="connsiteX2" fmla="*/ 1945 w 68126"/>
                    <a:gd name="connsiteY2" fmla="*/ 46342 h 46341"/>
                    <a:gd name="connsiteX3" fmla="*/ 1945 w 68126"/>
                    <a:gd name="connsiteY3" fmla="*/ 46342 h 46341"/>
                    <a:gd name="connsiteX4" fmla="*/ 23516 w 68126"/>
                    <a:gd name="connsiteY4" fmla="*/ 7152 h 46341"/>
                    <a:gd name="connsiteX5" fmla="*/ 68127 w 68126"/>
                    <a:gd name="connsiteY5" fmla="*/ 9185 h 463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8126" h="46341">
                      <a:moveTo>
                        <a:pt x="68127" y="9185"/>
                      </a:moveTo>
                      <a:cubicBezTo>
                        <a:pt x="68127" y="9185"/>
                        <a:pt x="68127" y="9185"/>
                        <a:pt x="68127" y="9185"/>
                      </a:cubicBezTo>
                      <a:lnTo>
                        <a:pt x="1945" y="46342"/>
                      </a:lnTo>
                      <a:cubicBezTo>
                        <a:pt x="1945" y="46342"/>
                        <a:pt x="1945" y="46342"/>
                        <a:pt x="1945" y="46342"/>
                      </a:cubicBezTo>
                      <a:cubicBezTo>
                        <a:pt x="-4380" y="34935"/>
                        <a:pt x="5220" y="17430"/>
                        <a:pt x="23516" y="7152"/>
                      </a:cubicBezTo>
                      <a:cubicBezTo>
                        <a:pt x="41699" y="-3125"/>
                        <a:pt x="61689" y="-2222"/>
                        <a:pt x="68127" y="9185"/>
                      </a:cubicBezTo>
                      <a:close/>
                    </a:path>
                  </a:pathLst>
                </a:custGeom>
                <a:solidFill>
                  <a:srgbClr val="F9B14D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2" name="Freeform: Shape 231">
                  <a:extLst>
                    <a:ext uri="{FF2B5EF4-FFF2-40B4-BE49-F238E27FC236}">
                      <a16:creationId xmlns:a16="http://schemas.microsoft.com/office/drawing/2014/main" id="{D0D6DABC-BD73-0939-5545-70FDA4D86089}"/>
                    </a:ext>
                  </a:extLst>
                </p:cNvPr>
                <p:cNvSpPr/>
                <p:nvPr/>
              </p:nvSpPr>
              <p:spPr>
                <a:xfrm>
                  <a:off x="7044357" y="3105862"/>
                  <a:ext cx="24172" cy="75896"/>
                </a:xfrm>
                <a:custGeom>
                  <a:avLst/>
                  <a:gdLst>
                    <a:gd name="connsiteX0" fmla="*/ 1016 w 24172"/>
                    <a:gd name="connsiteY0" fmla="*/ 0 h 75896"/>
                    <a:gd name="connsiteX1" fmla="*/ 1016 w 24172"/>
                    <a:gd name="connsiteY1" fmla="*/ 0 h 75896"/>
                    <a:gd name="connsiteX2" fmla="*/ 0 w 24172"/>
                    <a:gd name="connsiteY2" fmla="*/ 75895 h 75896"/>
                    <a:gd name="connsiteX3" fmla="*/ 113 w 24172"/>
                    <a:gd name="connsiteY3" fmla="*/ 75895 h 75896"/>
                    <a:gd name="connsiteX4" fmla="*/ 24169 w 24172"/>
                    <a:gd name="connsiteY4" fmla="*/ 38286 h 75896"/>
                    <a:gd name="connsiteX5" fmla="*/ 1016 w 24172"/>
                    <a:gd name="connsiteY5" fmla="*/ 0 h 7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4172" h="75896">
                      <a:moveTo>
                        <a:pt x="1016" y="0"/>
                      </a:moveTo>
                      <a:cubicBezTo>
                        <a:pt x="1016" y="0"/>
                        <a:pt x="904" y="0"/>
                        <a:pt x="1016" y="0"/>
                      </a:cubicBezTo>
                      <a:lnTo>
                        <a:pt x="0" y="75895"/>
                      </a:lnTo>
                      <a:cubicBezTo>
                        <a:pt x="0" y="75895"/>
                        <a:pt x="0" y="75895"/>
                        <a:pt x="113" y="75895"/>
                      </a:cubicBezTo>
                      <a:cubicBezTo>
                        <a:pt x="13101" y="76120"/>
                        <a:pt x="23943" y="59293"/>
                        <a:pt x="24169" y="38286"/>
                      </a:cubicBezTo>
                      <a:cubicBezTo>
                        <a:pt x="24395" y="17280"/>
                        <a:pt x="14004" y="226"/>
                        <a:pt x="1016" y="0"/>
                      </a:cubicBezTo>
                      <a:close/>
                    </a:path>
                  </a:pathLst>
                </a:custGeom>
                <a:solidFill>
                  <a:srgbClr val="F9B14D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3" name="Freeform: Shape 232">
                  <a:extLst>
                    <a:ext uri="{FF2B5EF4-FFF2-40B4-BE49-F238E27FC236}">
                      <a16:creationId xmlns:a16="http://schemas.microsoft.com/office/drawing/2014/main" id="{C203C3C3-3335-E759-917C-4C742B9C5ECF}"/>
                    </a:ext>
                  </a:extLst>
                </p:cNvPr>
                <p:cNvSpPr/>
                <p:nvPr/>
              </p:nvSpPr>
              <p:spPr>
                <a:xfrm>
                  <a:off x="7013751" y="3023871"/>
                  <a:ext cx="84770" cy="118018"/>
                </a:xfrm>
                <a:custGeom>
                  <a:avLst/>
                  <a:gdLst>
                    <a:gd name="connsiteX0" fmla="*/ 62229 w 84770"/>
                    <a:gd name="connsiteY0" fmla="*/ 82217 h 118018"/>
                    <a:gd name="connsiteX1" fmla="*/ 46869 w 84770"/>
                    <a:gd name="connsiteY1" fmla="*/ 103450 h 118018"/>
                    <a:gd name="connsiteX2" fmla="*/ 43481 w 84770"/>
                    <a:gd name="connsiteY2" fmla="*/ 107177 h 118018"/>
                    <a:gd name="connsiteX3" fmla="*/ 41222 w 84770"/>
                    <a:gd name="connsiteY3" fmla="*/ 109548 h 118018"/>
                    <a:gd name="connsiteX4" fmla="*/ 37495 w 84770"/>
                    <a:gd name="connsiteY4" fmla="*/ 112937 h 118018"/>
                    <a:gd name="connsiteX5" fmla="*/ 30945 w 84770"/>
                    <a:gd name="connsiteY5" fmla="*/ 118019 h 118018"/>
                    <a:gd name="connsiteX6" fmla="*/ 0 w 84770"/>
                    <a:gd name="connsiteY6" fmla="*/ 99610 h 118018"/>
                    <a:gd name="connsiteX7" fmla="*/ 1355 w 84770"/>
                    <a:gd name="connsiteY7" fmla="*/ 91478 h 118018"/>
                    <a:gd name="connsiteX8" fmla="*/ 2598 w 84770"/>
                    <a:gd name="connsiteY8" fmla="*/ 86509 h 118018"/>
                    <a:gd name="connsiteX9" fmla="*/ 3501 w 84770"/>
                    <a:gd name="connsiteY9" fmla="*/ 83347 h 118018"/>
                    <a:gd name="connsiteX10" fmla="*/ 5082 w 84770"/>
                    <a:gd name="connsiteY10" fmla="*/ 78603 h 118018"/>
                    <a:gd name="connsiteX11" fmla="*/ 16376 w 84770"/>
                    <a:gd name="connsiteY11" fmla="*/ 54999 h 118018"/>
                    <a:gd name="connsiteX12" fmla="*/ 49128 w 84770"/>
                    <a:gd name="connsiteY12" fmla="*/ 14680 h 118018"/>
                    <a:gd name="connsiteX13" fmla="*/ 79509 w 84770"/>
                    <a:gd name="connsiteY13" fmla="*/ 1128 h 118018"/>
                    <a:gd name="connsiteX14" fmla="*/ 82106 w 84770"/>
                    <a:gd name="connsiteY14" fmla="*/ 34331 h 118018"/>
                    <a:gd name="connsiteX15" fmla="*/ 62229 w 84770"/>
                    <a:gd name="connsiteY15" fmla="*/ 82217 h 1180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4770" h="118018">
                      <a:moveTo>
                        <a:pt x="62229" y="82217"/>
                      </a:moveTo>
                      <a:cubicBezTo>
                        <a:pt x="57486" y="90236"/>
                        <a:pt x="52290" y="97351"/>
                        <a:pt x="46869" y="103450"/>
                      </a:cubicBezTo>
                      <a:cubicBezTo>
                        <a:pt x="45740" y="104692"/>
                        <a:pt x="44611" y="105934"/>
                        <a:pt x="43481" y="107177"/>
                      </a:cubicBezTo>
                      <a:cubicBezTo>
                        <a:pt x="42804" y="107967"/>
                        <a:pt x="42013" y="108758"/>
                        <a:pt x="41222" y="109548"/>
                      </a:cubicBezTo>
                      <a:cubicBezTo>
                        <a:pt x="39980" y="110791"/>
                        <a:pt x="38738" y="111920"/>
                        <a:pt x="37495" y="112937"/>
                      </a:cubicBezTo>
                      <a:cubicBezTo>
                        <a:pt x="35237" y="114856"/>
                        <a:pt x="33091" y="116550"/>
                        <a:pt x="30945" y="118019"/>
                      </a:cubicBezTo>
                      <a:lnTo>
                        <a:pt x="0" y="99610"/>
                      </a:lnTo>
                      <a:cubicBezTo>
                        <a:pt x="226" y="97012"/>
                        <a:pt x="678" y="94302"/>
                        <a:pt x="1355" y="91478"/>
                      </a:cubicBezTo>
                      <a:cubicBezTo>
                        <a:pt x="1694" y="89897"/>
                        <a:pt x="2033" y="88203"/>
                        <a:pt x="2598" y="86509"/>
                      </a:cubicBezTo>
                      <a:cubicBezTo>
                        <a:pt x="2823" y="85492"/>
                        <a:pt x="3162" y="84476"/>
                        <a:pt x="3501" y="83347"/>
                      </a:cubicBezTo>
                      <a:cubicBezTo>
                        <a:pt x="3953" y="81766"/>
                        <a:pt x="4518" y="80184"/>
                        <a:pt x="5082" y="78603"/>
                      </a:cubicBezTo>
                      <a:cubicBezTo>
                        <a:pt x="7793" y="71036"/>
                        <a:pt x="11633" y="63018"/>
                        <a:pt x="16376" y="54999"/>
                      </a:cubicBezTo>
                      <a:cubicBezTo>
                        <a:pt x="25072" y="40317"/>
                        <a:pt x="37383" y="25297"/>
                        <a:pt x="49128" y="14680"/>
                      </a:cubicBezTo>
                      <a:cubicBezTo>
                        <a:pt x="61438" y="3612"/>
                        <a:pt x="73071" y="-2712"/>
                        <a:pt x="79509" y="1128"/>
                      </a:cubicBezTo>
                      <a:cubicBezTo>
                        <a:pt x="85946" y="4968"/>
                        <a:pt x="86059" y="18181"/>
                        <a:pt x="82106" y="34331"/>
                      </a:cubicBezTo>
                      <a:cubicBezTo>
                        <a:pt x="78266" y="49578"/>
                        <a:pt x="70925" y="67535"/>
                        <a:pt x="62229" y="82217"/>
                      </a:cubicBezTo>
                      <a:close/>
                    </a:path>
                  </a:pathLst>
                </a:custGeom>
                <a:solidFill>
                  <a:srgbClr val="DC4437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4" name="Freeform: Shape 233">
                  <a:extLst>
                    <a:ext uri="{FF2B5EF4-FFF2-40B4-BE49-F238E27FC236}">
                      <a16:creationId xmlns:a16="http://schemas.microsoft.com/office/drawing/2014/main" id="{DB3A90A2-EC5C-B1DD-43D1-194558479D13}"/>
                    </a:ext>
                  </a:extLst>
                </p:cNvPr>
                <p:cNvSpPr/>
                <p:nvPr/>
              </p:nvSpPr>
              <p:spPr>
                <a:xfrm>
                  <a:off x="7062766" y="3023758"/>
                  <a:ext cx="35595" cy="34331"/>
                </a:xfrm>
                <a:custGeom>
                  <a:avLst/>
                  <a:gdLst>
                    <a:gd name="connsiteX0" fmla="*/ 32978 w 35595"/>
                    <a:gd name="connsiteY0" fmla="*/ 34331 h 34331"/>
                    <a:gd name="connsiteX1" fmla="*/ 0 w 35595"/>
                    <a:gd name="connsiteY1" fmla="*/ 14680 h 34331"/>
                    <a:gd name="connsiteX2" fmla="*/ 30380 w 35595"/>
                    <a:gd name="connsiteY2" fmla="*/ 1128 h 34331"/>
                    <a:gd name="connsiteX3" fmla="*/ 32978 w 35595"/>
                    <a:gd name="connsiteY3" fmla="*/ 34331 h 343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595" h="34331">
                      <a:moveTo>
                        <a:pt x="32978" y="34331"/>
                      </a:moveTo>
                      <a:lnTo>
                        <a:pt x="0" y="14680"/>
                      </a:lnTo>
                      <a:cubicBezTo>
                        <a:pt x="12310" y="3612"/>
                        <a:pt x="23943" y="-2712"/>
                        <a:pt x="30380" y="1128"/>
                      </a:cubicBezTo>
                      <a:cubicBezTo>
                        <a:pt x="36818" y="4967"/>
                        <a:pt x="36818" y="18294"/>
                        <a:pt x="32978" y="34331"/>
                      </a:cubicBezTo>
                      <a:close/>
                    </a:path>
                  </a:pathLst>
                </a:custGeom>
                <a:solidFill>
                  <a:srgbClr val="850309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5" name="Freeform: Shape 234">
                  <a:extLst>
                    <a:ext uri="{FF2B5EF4-FFF2-40B4-BE49-F238E27FC236}">
                      <a16:creationId xmlns:a16="http://schemas.microsoft.com/office/drawing/2014/main" id="{26018AA8-586D-9B07-EE5F-CBFE4E4A8C83}"/>
                    </a:ext>
                  </a:extLst>
                </p:cNvPr>
                <p:cNvSpPr/>
                <p:nvPr/>
              </p:nvSpPr>
              <p:spPr>
                <a:xfrm>
                  <a:off x="7017252" y="3102587"/>
                  <a:ext cx="43368" cy="28460"/>
                </a:xfrm>
                <a:custGeom>
                  <a:avLst/>
                  <a:gdLst>
                    <a:gd name="connsiteX0" fmla="*/ 43368 w 43368"/>
                    <a:gd name="connsiteY0" fmla="*/ 24734 h 28460"/>
                    <a:gd name="connsiteX1" fmla="*/ 39980 w 43368"/>
                    <a:gd name="connsiteY1" fmla="*/ 28460 h 28460"/>
                    <a:gd name="connsiteX2" fmla="*/ 0 w 43368"/>
                    <a:gd name="connsiteY2" fmla="*/ 4743 h 28460"/>
                    <a:gd name="connsiteX3" fmla="*/ 1581 w 43368"/>
                    <a:gd name="connsiteY3" fmla="*/ 0 h 28460"/>
                    <a:gd name="connsiteX4" fmla="*/ 43368 w 43368"/>
                    <a:gd name="connsiteY4" fmla="*/ 24734 h 28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368" h="28460">
                      <a:moveTo>
                        <a:pt x="43368" y="24734"/>
                      </a:moveTo>
                      <a:cubicBezTo>
                        <a:pt x="42239" y="25976"/>
                        <a:pt x="41110" y="27218"/>
                        <a:pt x="39980" y="28460"/>
                      </a:cubicBezTo>
                      <a:lnTo>
                        <a:pt x="0" y="4743"/>
                      </a:lnTo>
                      <a:cubicBezTo>
                        <a:pt x="452" y="3162"/>
                        <a:pt x="1016" y="1581"/>
                        <a:pt x="1581" y="0"/>
                      </a:cubicBezTo>
                      <a:lnTo>
                        <a:pt x="43368" y="24734"/>
                      </a:lnTo>
                      <a:close/>
                    </a:path>
                  </a:pathLst>
                </a:custGeom>
                <a:solidFill>
                  <a:srgbClr val="850309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6" name="Freeform: Shape 235">
                  <a:extLst>
                    <a:ext uri="{FF2B5EF4-FFF2-40B4-BE49-F238E27FC236}">
                      <a16:creationId xmlns:a16="http://schemas.microsoft.com/office/drawing/2014/main" id="{E6223AA5-5E62-D5C5-BA60-946616384C56}"/>
                    </a:ext>
                  </a:extLst>
                </p:cNvPr>
                <p:cNvSpPr/>
                <p:nvPr/>
              </p:nvSpPr>
              <p:spPr>
                <a:xfrm>
                  <a:off x="7014993" y="3110267"/>
                  <a:ext cx="39867" cy="26427"/>
                </a:xfrm>
                <a:custGeom>
                  <a:avLst/>
                  <a:gdLst>
                    <a:gd name="connsiteX0" fmla="*/ 39867 w 39867"/>
                    <a:gd name="connsiteY0" fmla="*/ 23039 h 26427"/>
                    <a:gd name="connsiteX1" fmla="*/ 36140 w 39867"/>
                    <a:gd name="connsiteY1" fmla="*/ 26428 h 26427"/>
                    <a:gd name="connsiteX2" fmla="*/ 0 w 39867"/>
                    <a:gd name="connsiteY2" fmla="*/ 4969 h 26427"/>
                    <a:gd name="connsiteX3" fmla="*/ 1242 w 39867"/>
                    <a:gd name="connsiteY3" fmla="*/ 0 h 26427"/>
                    <a:gd name="connsiteX4" fmla="*/ 39867 w 39867"/>
                    <a:gd name="connsiteY4" fmla="*/ 23039 h 264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867" h="26427">
                      <a:moveTo>
                        <a:pt x="39867" y="23039"/>
                      </a:moveTo>
                      <a:cubicBezTo>
                        <a:pt x="38625" y="24282"/>
                        <a:pt x="37383" y="25411"/>
                        <a:pt x="36140" y="26428"/>
                      </a:cubicBezTo>
                      <a:lnTo>
                        <a:pt x="0" y="4969"/>
                      </a:lnTo>
                      <a:cubicBezTo>
                        <a:pt x="339" y="3388"/>
                        <a:pt x="678" y="1694"/>
                        <a:pt x="1242" y="0"/>
                      </a:cubicBezTo>
                      <a:lnTo>
                        <a:pt x="39867" y="23039"/>
                      </a:lnTo>
                      <a:close/>
                    </a:path>
                  </a:pathLst>
                </a:custGeom>
                <a:solidFill>
                  <a:srgbClr val="850309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7" name="Freeform: Shape 236">
                  <a:extLst>
                    <a:ext uri="{FF2B5EF4-FFF2-40B4-BE49-F238E27FC236}">
                      <a16:creationId xmlns:a16="http://schemas.microsoft.com/office/drawing/2014/main" id="{F95DED0B-4AE7-0039-8B5B-DE7B07FFA81C}"/>
                    </a:ext>
                  </a:extLst>
                </p:cNvPr>
                <p:cNvSpPr/>
                <p:nvPr/>
              </p:nvSpPr>
              <p:spPr>
                <a:xfrm>
                  <a:off x="7007131" y="3104362"/>
                  <a:ext cx="39438" cy="65916"/>
                </a:xfrm>
                <a:custGeom>
                  <a:avLst/>
                  <a:gdLst>
                    <a:gd name="connsiteX0" fmla="*/ 22318 w 39438"/>
                    <a:gd name="connsiteY0" fmla="*/ 34591 h 65916"/>
                    <a:gd name="connsiteX1" fmla="*/ 182 w 39438"/>
                    <a:gd name="connsiteY1" fmla="*/ 65875 h 65916"/>
                    <a:gd name="connsiteX2" fmla="*/ 17123 w 39438"/>
                    <a:gd name="connsiteY2" fmla="*/ 31429 h 65916"/>
                    <a:gd name="connsiteX3" fmla="*/ 39259 w 39438"/>
                    <a:gd name="connsiteY3" fmla="*/ 32 h 65916"/>
                    <a:gd name="connsiteX4" fmla="*/ 22318 w 39438"/>
                    <a:gd name="connsiteY4" fmla="*/ 34591 h 65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438" h="65916">
                      <a:moveTo>
                        <a:pt x="22318" y="34591"/>
                      </a:moveTo>
                      <a:cubicBezTo>
                        <a:pt x="11589" y="52774"/>
                        <a:pt x="1650" y="66778"/>
                        <a:pt x="182" y="65875"/>
                      </a:cubicBezTo>
                      <a:cubicBezTo>
                        <a:pt x="-1286" y="64971"/>
                        <a:pt x="6281" y="49612"/>
                        <a:pt x="17123" y="31429"/>
                      </a:cubicBezTo>
                      <a:cubicBezTo>
                        <a:pt x="27965" y="13246"/>
                        <a:pt x="37903" y="-759"/>
                        <a:pt x="39259" y="32"/>
                      </a:cubicBezTo>
                      <a:cubicBezTo>
                        <a:pt x="40727" y="1048"/>
                        <a:pt x="33047" y="16408"/>
                        <a:pt x="22318" y="34591"/>
                      </a:cubicBezTo>
                      <a:close/>
                    </a:path>
                  </a:pathLst>
                </a:custGeom>
                <a:solidFill>
                  <a:srgbClr val="F9B14D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238" name="Graphic 4">
                  <a:extLst>
                    <a:ext uri="{FF2B5EF4-FFF2-40B4-BE49-F238E27FC236}">
                      <a16:creationId xmlns:a16="http://schemas.microsoft.com/office/drawing/2014/main" id="{1CEEC19E-A3AF-2E48-BD29-2D1AB47FE3A5}"/>
                    </a:ext>
                  </a:extLst>
                </p:cNvPr>
                <p:cNvGrpSpPr/>
                <p:nvPr/>
              </p:nvGrpSpPr>
              <p:grpSpPr>
                <a:xfrm>
                  <a:off x="7055325" y="3049631"/>
                  <a:ext cx="29000" cy="29076"/>
                  <a:chOff x="7055325" y="3049631"/>
                  <a:chExt cx="29000" cy="29076"/>
                </a:xfrm>
              </p:grpSpPr>
              <p:sp>
                <p:nvSpPr>
                  <p:cNvPr id="239" name="Freeform: Shape 238">
                    <a:extLst>
                      <a:ext uri="{FF2B5EF4-FFF2-40B4-BE49-F238E27FC236}">
                        <a16:creationId xmlns:a16="http://schemas.microsoft.com/office/drawing/2014/main" id="{0C1BC84A-A83A-13D0-724C-7C5FD6FE9302}"/>
                      </a:ext>
                    </a:extLst>
                  </p:cNvPr>
                  <p:cNvSpPr/>
                  <p:nvPr/>
                </p:nvSpPr>
                <p:spPr>
                  <a:xfrm>
                    <a:off x="7056450" y="3050806"/>
                    <a:ext cx="26674" cy="26700"/>
                  </a:xfrm>
                  <a:custGeom>
                    <a:avLst/>
                    <a:gdLst>
                      <a:gd name="connsiteX0" fmla="*/ 24838 w 26674"/>
                      <a:gd name="connsiteY0" fmla="*/ 20158 h 26700"/>
                      <a:gd name="connsiteX1" fmla="*/ 6542 w 26674"/>
                      <a:gd name="connsiteY1" fmla="*/ 24788 h 26700"/>
                      <a:gd name="connsiteX2" fmla="*/ 1912 w 26674"/>
                      <a:gd name="connsiteY2" fmla="*/ 6492 h 26700"/>
                      <a:gd name="connsiteX3" fmla="*/ 20208 w 26674"/>
                      <a:gd name="connsiteY3" fmla="*/ 1862 h 26700"/>
                      <a:gd name="connsiteX4" fmla="*/ 24838 w 26674"/>
                      <a:gd name="connsiteY4" fmla="*/ 20158 h 26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74" h="26700">
                        <a:moveTo>
                          <a:pt x="24838" y="20158"/>
                        </a:moveTo>
                        <a:cubicBezTo>
                          <a:pt x="21111" y="26482"/>
                          <a:pt x="12867" y="28628"/>
                          <a:pt x="6542" y="24788"/>
                        </a:cubicBezTo>
                        <a:cubicBezTo>
                          <a:pt x="218" y="21061"/>
                          <a:pt x="-1928" y="12817"/>
                          <a:pt x="1912" y="6492"/>
                        </a:cubicBezTo>
                        <a:cubicBezTo>
                          <a:pt x="5639" y="168"/>
                          <a:pt x="13883" y="-1865"/>
                          <a:pt x="20208" y="1862"/>
                        </a:cubicBezTo>
                        <a:cubicBezTo>
                          <a:pt x="26419" y="5702"/>
                          <a:pt x="28565" y="13833"/>
                          <a:pt x="24838" y="20158"/>
                        </a:cubicBezTo>
                        <a:close/>
                      </a:path>
                    </a:pathLst>
                  </a:custGeom>
                  <a:solidFill>
                    <a:srgbClr val="C5D3E1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0" name="Freeform: Shape 239">
                    <a:extLst>
                      <a:ext uri="{FF2B5EF4-FFF2-40B4-BE49-F238E27FC236}">
                        <a16:creationId xmlns:a16="http://schemas.microsoft.com/office/drawing/2014/main" id="{E9F517F6-36CD-1DB7-E942-D609EECF04B5}"/>
                      </a:ext>
                    </a:extLst>
                  </p:cNvPr>
                  <p:cNvSpPr/>
                  <p:nvPr/>
                </p:nvSpPr>
                <p:spPr>
                  <a:xfrm>
                    <a:off x="7055325" y="3049631"/>
                    <a:ext cx="29000" cy="29076"/>
                  </a:xfrm>
                  <a:custGeom>
                    <a:avLst/>
                    <a:gdLst>
                      <a:gd name="connsiteX0" fmla="*/ 7103 w 29000"/>
                      <a:gd name="connsiteY0" fmla="*/ 26980 h 29076"/>
                      <a:gd name="connsiteX1" fmla="*/ 2021 w 29000"/>
                      <a:gd name="connsiteY1" fmla="*/ 7103 h 29076"/>
                      <a:gd name="connsiteX2" fmla="*/ 21898 w 29000"/>
                      <a:gd name="connsiteY2" fmla="*/ 2020 h 29076"/>
                      <a:gd name="connsiteX3" fmla="*/ 26980 w 29000"/>
                      <a:gd name="connsiteY3" fmla="*/ 21898 h 29076"/>
                      <a:gd name="connsiteX4" fmla="*/ 7103 w 29000"/>
                      <a:gd name="connsiteY4" fmla="*/ 26980 h 29076"/>
                      <a:gd name="connsiteX5" fmla="*/ 20655 w 29000"/>
                      <a:gd name="connsiteY5" fmla="*/ 4053 h 29076"/>
                      <a:gd name="connsiteX6" fmla="*/ 4053 w 29000"/>
                      <a:gd name="connsiteY6" fmla="*/ 8345 h 29076"/>
                      <a:gd name="connsiteX7" fmla="*/ 8232 w 29000"/>
                      <a:gd name="connsiteY7" fmla="*/ 24947 h 29076"/>
                      <a:gd name="connsiteX8" fmla="*/ 24834 w 29000"/>
                      <a:gd name="connsiteY8" fmla="*/ 20768 h 29076"/>
                      <a:gd name="connsiteX9" fmla="*/ 20655 w 29000"/>
                      <a:gd name="connsiteY9" fmla="*/ 4053 h 290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9000" h="29076">
                        <a:moveTo>
                          <a:pt x="7103" y="26980"/>
                        </a:moveTo>
                        <a:cubicBezTo>
                          <a:pt x="213" y="22914"/>
                          <a:pt x="-2045" y="13992"/>
                          <a:pt x="2021" y="7103"/>
                        </a:cubicBezTo>
                        <a:cubicBezTo>
                          <a:pt x="6086" y="214"/>
                          <a:pt x="15008" y="-2045"/>
                          <a:pt x="21898" y="2020"/>
                        </a:cubicBezTo>
                        <a:cubicBezTo>
                          <a:pt x="28787" y="6086"/>
                          <a:pt x="31046" y="15121"/>
                          <a:pt x="26980" y="21898"/>
                        </a:cubicBezTo>
                        <a:cubicBezTo>
                          <a:pt x="22914" y="28900"/>
                          <a:pt x="13992" y="31159"/>
                          <a:pt x="7103" y="26980"/>
                        </a:cubicBezTo>
                        <a:close/>
                        <a:moveTo>
                          <a:pt x="20655" y="4053"/>
                        </a:moveTo>
                        <a:cubicBezTo>
                          <a:pt x="14895" y="665"/>
                          <a:pt x="7442" y="2585"/>
                          <a:pt x="4053" y="8345"/>
                        </a:cubicBezTo>
                        <a:cubicBezTo>
                          <a:pt x="665" y="14105"/>
                          <a:pt x="2585" y="21559"/>
                          <a:pt x="8232" y="24947"/>
                        </a:cubicBezTo>
                        <a:cubicBezTo>
                          <a:pt x="13992" y="28335"/>
                          <a:pt x="21446" y="26528"/>
                          <a:pt x="24834" y="20768"/>
                        </a:cubicBezTo>
                        <a:cubicBezTo>
                          <a:pt x="28335" y="15008"/>
                          <a:pt x="26415" y="7555"/>
                          <a:pt x="20655" y="4053"/>
                        </a:cubicBezTo>
                        <a:close/>
                      </a:path>
                    </a:pathLst>
                  </a:custGeom>
                  <a:solidFill>
                    <a:srgbClr val="850309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41" name="Graphic 4">
                  <a:extLst>
                    <a:ext uri="{FF2B5EF4-FFF2-40B4-BE49-F238E27FC236}">
                      <a16:creationId xmlns:a16="http://schemas.microsoft.com/office/drawing/2014/main" id="{B8621C0E-CD90-F203-158B-B02DAF714DBB}"/>
                    </a:ext>
                  </a:extLst>
                </p:cNvPr>
                <p:cNvGrpSpPr/>
                <p:nvPr/>
              </p:nvGrpSpPr>
              <p:grpSpPr>
                <a:xfrm>
                  <a:off x="7046913" y="3080070"/>
                  <a:ext cx="16798" cy="16798"/>
                  <a:chOff x="7046913" y="3080070"/>
                  <a:chExt cx="16798" cy="16798"/>
                </a:xfrm>
              </p:grpSpPr>
              <p:sp>
                <p:nvSpPr>
                  <p:cNvPr id="242" name="Freeform: Shape 241">
                    <a:extLst>
                      <a:ext uri="{FF2B5EF4-FFF2-40B4-BE49-F238E27FC236}">
                        <a16:creationId xmlns:a16="http://schemas.microsoft.com/office/drawing/2014/main" id="{FC39C6E0-86A9-CC6A-7ACE-BA4E1E8992BE}"/>
                      </a:ext>
                    </a:extLst>
                  </p:cNvPr>
                  <p:cNvSpPr/>
                  <p:nvPr/>
                </p:nvSpPr>
                <p:spPr>
                  <a:xfrm>
                    <a:off x="7048201" y="3081246"/>
                    <a:ext cx="14339" cy="14448"/>
                  </a:xfrm>
                  <a:custGeom>
                    <a:avLst/>
                    <a:gdLst>
                      <a:gd name="connsiteX0" fmla="*/ 13323 w 14339"/>
                      <a:gd name="connsiteY0" fmla="*/ 10951 h 14448"/>
                      <a:gd name="connsiteX1" fmla="*/ 3497 w 14339"/>
                      <a:gd name="connsiteY1" fmla="*/ 13436 h 14448"/>
                      <a:gd name="connsiteX2" fmla="*/ 1012 w 14339"/>
                      <a:gd name="connsiteY2" fmla="*/ 3497 h 14448"/>
                      <a:gd name="connsiteX3" fmla="*/ 10951 w 14339"/>
                      <a:gd name="connsiteY3" fmla="*/ 1012 h 14448"/>
                      <a:gd name="connsiteX4" fmla="*/ 13323 w 14339"/>
                      <a:gd name="connsiteY4" fmla="*/ 10951 h 14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339" h="14448">
                        <a:moveTo>
                          <a:pt x="13323" y="10951"/>
                        </a:moveTo>
                        <a:cubicBezTo>
                          <a:pt x="11290" y="14339"/>
                          <a:pt x="6885" y="15468"/>
                          <a:pt x="3497" y="13436"/>
                        </a:cubicBezTo>
                        <a:cubicBezTo>
                          <a:pt x="109" y="11403"/>
                          <a:pt x="-1020" y="6998"/>
                          <a:pt x="1012" y="3497"/>
                        </a:cubicBezTo>
                        <a:cubicBezTo>
                          <a:pt x="3045" y="109"/>
                          <a:pt x="7450" y="-1020"/>
                          <a:pt x="10951" y="1012"/>
                        </a:cubicBezTo>
                        <a:cubicBezTo>
                          <a:pt x="14226" y="3158"/>
                          <a:pt x="15356" y="7563"/>
                          <a:pt x="13323" y="10951"/>
                        </a:cubicBezTo>
                        <a:close/>
                      </a:path>
                    </a:pathLst>
                  </a:custGeom>
                  <a:solidFill>
                    <a:srgbClr val="C5D3E1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05" name="Freeform: Shape 304">
                    <a:extLst>
                      <a:ext uri="{FF2B5EF4-FFF2-40B4-BE49-F238E27FC236}">
                        <a16:creationId xmlns:a16="http://schemas.microsoft.com/office/drawing/2014/main" id="{67694C68-1511-CA84-88C7-5503A9D837BE}"/>
                      </a:ext>
                    </a:extLst>
                  </p:cNvPr>
                  <p:cNvSpPr/>
                  <p:nvPr/>
                </p:nvSpPr>
                <p:spPr>
                  <a:xfrm>
                    <a:off x="7046913" y="3080070"/>
                    <a:ext cx="16798" cy="16798"/>
                  </a:xfrm>
                  <a:custGeom>
                    <a:avLst/>
                    <a:gdLst>
                      <a:gd name="connsiteX0" fmla="*/ 4108 w 16798"/>
                      <a:gd name="connsiteY0" fmla="*/ 15627 h 16798"/>
                      <a:gd name="connsiteX1" fmla="*/ 1171 w 16798"/>
                      <a:gd name="connsiteY1" fmla="*/ 4108 h 16798"/>
                      <a:gd name="connsiteX2" fmla="*/ 12691 w 16798"/>
                      <a:gd name="connsiteY2" fmla="*/ 1171 h 16798"/>
                      <a:gd name="connsiteX3" fmla="*/ 15627 w 16798"/>
                      <a:gd name="connsiteY3" fmla="*/ 12691 h 16798"/>
                      <a:gd name="connsiteX4" fmla="*/ 4108 w 16798"/>
                      <a:gd name="connsiteY4" fmla="*/ 15627 h 16798"/>
                      <a:gd name="connsiteX5" fmla="*/ 11562 w 16798"/>
                      <a:gd name="connsiteY5" fmla="*/ 3317 h 16798"/>
                      <a:gd name="connsiteX6" fmla="*/ 3317 w 16798"/>
                      <a:gd name="connsiteY6" fmla="*/ 5350 h 16798"/>
                      <a:gd name="connsiteX7" fmla="*/ 5463 w 16798"/>
                      <a:gd name="connsiteY7" fmla="*/ 13594 h 16798"/>
                      <a:gd name="connsiteX8" fmla="*/ 13707 w 16798"/>
                      <a:gd name="connsiteY8" fmla="*/ 11449 h 16798"/>
                      <a:gd name="connsiteX9" fmla="*/ 11562 w 16798"/>
                      <a:gd name="connsiteY9" fmla="*/ 3317 h 167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6798" h="16798">
                        <a:moveTo>
                          <a:pt x="4108" y="15627"/>
                        </a:moveTo>
                        <a:cubicBezTo>
                          <a:pt x="155" y="13256"/>
                          <a:pt x="-1200" y="8061"/>
                          <a:pt x="1171" y="4108"/>
                        </a:cubicBezTo>
                        <a:cubicBezTo>
                          <a:pt x="3543" y="155"/>
                          <a:pt x="8738" y="-1201"/>
                          <a:pt x="12691" y="1171"/>
                        </a:cubicBezTo>
                        <a:cubicBezTo>
                          <a:pt x="16644" y="3543"/>
                          <a:pt x="17999" y="8738"/>
                          <a:pt x="15627" y="12691"/>
                        </a:cubicBezTo>
                        <a:cubicBezTo>
                          <a:pt x="13256" y="16644"/>
                          <a:pt x="8173" y="17999"/>
                          <a:pt x="4108" y="15627"/>
                        </a:cubicBezTo>
                        <a:close/>
                        <a:moveTo>
                          <a:pt x="11562" y="3317"/>
                        </a:moveTo>
                        <a:cubicBezTo>
                          <a:pt x="8738" y="1623"/>
                          <a:pt x="5011" y="2526"/>
                          <a:pt x="3317" y="5350"/>
                        </a:cubicBezTo>
                        <a:cubicBezTo>
                          <a:pt x="1623" y="8173"/>
                          <a:pt x="2526" y="11900"/>
                          <a:pt x="5463" y="13594"/>
                        </a:cubicBezTo>
                        <a:cubicBezTo>
                          <a:pt x="8286" y="15289"/>
                          <a:pt x="12013" y="14385"/>
                          <a:pt x="13707" y="11449"/>
                        </a:cubicBezTo>
                        <a:cubicBezTo>
                          <a:pt x="15289" y="8625"/>
                          <a:pt x="14385" y="5011"/>
                          <a:pt x="11562" y="3317"/>
                        </a:cubicBezTo>
                        <a:close/>
                      </a:path>
                    </a:pathLst>
                  </a:custGeom>
                  <a:solidFill>
                    <a:srgbClr val="850309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7EC467C9-E703-10BA-C406-09D8BFC8BFC7}"/>
                </a:ext>
              </a:extLst>
            </p:cNvPr>
            <p:cNvSpPr/>
            <p:nvPr/>
          </p:nvSpPr>
          <p:spPr>
            <a:xfrm>
              <a:off x="6840278" y="3037083"/>
              <a:ext cx="25298" cy="25298"/>
            </a:xfrm>
            <a:custGeom>
              <a:avLst/>
              <a:gdLst>
                <a:gd name="connsiteX0" fmla="*/ 25298 w 25298"/>
                <a:gd name="connsiteY0" fmla="*/ 12649 h 25298"/>
                <a:gd name="connsiteX1" fmla="*/ 12649 w 25298"/>
                <a:gd name="connsiteY1" fmla="*/ 25298 h 25298"/>
                <a:gd name="connsiteX2" fmla="*/ 0 w 25298"/>
                <a:gd name="connsiteY2" fmla="*/ 12649 h 25298"/>
                <a:gd name="connsiteX3" fmla="*/ 12649 w 25298"/>
                <a:gd name="connsiteY3" fmla="*/ 0 h 25298"/>
                <a:gd name="connsiteX4" fmla="*/ 25298 w 25298"/>
                <a:gd name="connsiteY4" fmla="*/ 12649 h 25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8" h="25298">
                  <a:moveTo>
                    <a:pt x="25298" y="12649"/>
                  </a:moveTo>
                  <a:cubicBezTo>
                    <a:pt x="25298" y="19651"/>
                    <a:pt x="19651" y="25298"/>
                    <a:pt x="12649" y="25298"/>
                  </a:cubicBezTo>
                  <a:cubicBezTo>
                    <a:pt x="5647" y="25298"/>
                    <a:pt x="0" y="19651"/>
                    <a:pt x="0" y="12649"/>
                  </a:cubicBezTo>
                  <a:cubicBezTo>
                    <a:pt x="0" y="5647"/>
                    <a:pt x="5647" y="0"/>
                    <a:pt x="12649" y="0"/>
                  </a:cubicBezTo>
                  <a:cubicBezTo>
                    <a:pt x="19651" y="0"/>
                    <a:pt x="25298" y="5647"/>
                    <a:pt x="25298" y="12649"/>
                  </a:cubicBezTo>
                  <a:close/>
                </a:path>
              </a:pathLst>
            </a:custGeom>
            <a:solidFill>
              <a:srgbClr val="DC4437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BEA0CA47-B3C2-995B-1D41-4DFF872E5150}"/>
                </a:ext>
              </a:extLst>
            </p:cNvPr>
            <p:cNvSpPr/>
            <p:nvPr/>
          </p:nvSpPr>
          <p:spPr>
            <a:xfrm>
              <a:off x="6932322" y="3009752"/>
              <a:ext cx="21684" cy="21684"/>
            </a:xfrm>
            <a:custGeom>
              <a:avLst/>
              <a:gdLst>
                <a:gd name="connsiteX0" fmla="*/ 21684 w 21684"/>
                <a:gd name="connsiteY0" fmla="*/ 10842 h 21684"/>
                <a:gd name="connsiteX1" fmla="*/ 10842 w 21684"/>
                <a:gd name="connsiteY1" fmla="*/ 21684 h 21684"/>
                <a:gd name="connsiteX2" fmla="*/ 0 w 21684"/>
                <a:gd name="connsiteY2" fmla="*/ 10842 h 21684"/>
                <a:gd name="connsiteX3" fmla="*/ 10842 w 21684"/>
                <a:gd name="connsiteY3" fmla="*/ 0 h 21684"/>
                <a:gd name="connsiteX4" fmla="*/ 21684 w 21684"/>
                <a:gd name="connsiteY4" fmla="*/ 10842 h 2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84" h="21684">
                  <a:moveTo>
                    <a:pt x="21684" y="10842"/>
                  </a:moveTo>
                  <a:cubicBezTo>
                    <a:pt x="21684" y="16828"/>
                    <a:pt x="16828" y="21684"/>
                    <a:pt x="10842" y="21684"/>
                  </a:cubicBezTo>
                  <a:cubicBezTo>
                    <a:pt x="4856" y="21684"/>
                    <a:pt x="0" y="16828"/>
                    <a:pt x="0" y="10842"/>
                  </a:cubicBezTo>
                  <a:cubicBezTo>
                    <a:pt x="0" y="4856"/>
                    <a:pt x="4856" y="0"/>
                    <a:pt x="10842" y="0"/>
                  </a:cubicBezTo>
                  <a:cubicBezTo>
                    <a:pt x="16828" y="0"/>
                    <a:pt x="21684" y="4856"/>
                    <a:pt x="21684" y="10842"/>
                  </a:cubicBezTo>
                  <a:close/>
                </a:path>
              </a:pathLst>
            </a:custGeom>
            <a:solidFill>
              <a:srgbClr val="455556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88505521-AA2E-9CFD-9A57-8BE062010FD1}"/>
                </a:ext>
              </a:extLst>
            </p:cNvPr>
            <p:cNvSpPr/>
            <p:nvPr/>
          </p:nvSpPr>
          <p:spPr>
            <a:xfrm>
              <a:off x="7144759" y="3005347"/>
              <a:ext cx="21684" cy="21684"/>
            </a:xfrm>
            <a:custGeom>
              <a:avLst/>
              <a:gdLst>
                <a:gd name="connsiteX0" fmla="*/ 21684 w 21684"/>
                <a:gd name="connsiteY0" fmla="*/ 10842 h 21684"/>
                <a:gd name="connsiteX1" fmla="*/ 10842 w 21684"/>
                <a:gd name="connsiteY1" fmla="*/ 21684 h 21684"/>
                <a:gd name="connsiteX2" fmla="*/ 0 w 21684"/>
                <a:gd name="connsiteY2" fmla="*/ 10842 h 21684"/>
                <a:gd name="connsiteX3" fmla="*/ 10842 w 21684"/>
                <a:gd name="connsiteY3" fmla="*/ 0 h 21684"/>
                <a:gd name="connsiteX4" fmla="*/ 21684 w 21684"/>
                <a:gd name="connsiteY4" fmla="*/ 10842 h 2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84" h="21684">
                  <a:moveTo>
                    <a:pt x="21684" y="10842"/>
                  </a:moveTo>
                  <a:cubicBezTo>
                    <a:pt x="21684" y="16828"/>
                    <a:pt x="16828" y="21684"/>
                    <a:pt x="10842" y="21684"/>
                  </a:cubicBezTo>
                  <a:cubicBezTo>
                    <a:pt x="4856" y="21684"/>
                    <a:pt x="0" y="16828"/>
                    <a:pt x="0" y="10842"/>
                  </a:cubicBezTo>
                  <a:cubicBezTo>
                    <a:pt x="0" y="4856"/>
                    <a:pt x="4856" y="0"/>
                    <a:pt x="10842" y="0"/>
                  </a:cubicBezTo>
                  <a:cubicBezTo>
                    <a:pt x="16828" y="0"/>
                    <a:pt x="21684" y="4856"/>
                    <a:pt x="21684" y="10842"/>
                  </a:cubicBezTo>
                  <a:close/>
                </a:path>
              </a:pathLst>
            </a:custGeom>
            <a:solidFill>
              <a:srgbClr val="455556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09" name="Graphic 4">
              <a:extLst>
                <a:ext uri="{FF2B5EF4-FFF2-40B4-BE49-F238E27FC236}">
                  <a16:creationId xmlns:a16="http://schemas.microsoft.com/office/drawing/2014/main" id="{065CFA21-F44A-9A32-C4CB-FF0AA2A2059D}"/>
                </a:ext>
              </a:extLst>
            </p:cNvPr>
            <p:cNvGrpSpPr/>
            <p:nvPr/>
          </p:nvGrpSpPr>
          <p:grpSpPr>
            <a:xfrm>
              <a:off x="7038936" y="3310506"/>
              <a:ext cx="205434" cy="212210"/>
              <a:chOff x="7038936" y="3310506"/>
              <a:chExt cx="205434" cy="212210"/>
            </a:xfrm>
          </p:grpSpPr>
          <p:sp>
            <p:nvSpPr>
              <p:cNvPr id="310" name="Freeform: Shape 309">
                <a:extLst>
                  <a:ext uri="{FF2B5EF4-FFF2-40B4-BE49-F238E27FC236}">
                    <a16:creationId xmlns:a16="http://schemas.microsoft.com/office/drawing/2014/main" id="{0A3A3969-612E-F11D-107F-8189D09851A9}"/>
                  </a:ext>
                </a:extLst>
              </p:cNvPr>
              <p:cNvSpPr/>
              <p:nvPr/>
            </p:nvSpPr>
            <p:spPr>
              <a:xfrm>
                <a:off x="7038936" y="3310506"/>
                <a:ext cx="205434" cy="212210"/>
              </a:xfrm>
              <a:custGeom>
                <a:avLst/>
                <a:gdLst>
                  <a:gd name="connsiteX0" fmla="*/ 0 w 205434"/>
                  <a:gd name="connsiteY0" fmla="*/ 0 h 212210"/>
                  <a:gd name="connsiteX1" fmla="*/ 205435 w 205434"/>
                  <a:gd name="connsiteY1" fmla="*/ 0 h 212210"/>
                  <a:gd name="connsiteX2" fmla="*/ 205435 w 205434"/>
                  <a:gd name="connsiteY2" fmla="*/ 212211 h 212210"/>
                  <a:gd name="connsiteX3" fmla="*/ 0 w 205434"/>
                  <a:gd name="connsiteY3" fmla="*/ 212211 h 212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5434" h="212210">
                    <a:moveTo>
                      <a:pt x="0" y="0"/>
                    </a:moveTo>
                    <a:lnTo>
                      <a:pt x="205435" y="0"/>
                    </a:lnTo>
                    <a:lnTo>
                      <a:pt x="205435" y="212211"/>
                    </a:lnTo>
                    <a:lnTo>
                      <a:pt x="0" y="212211"/>
                    </a:lnTo>
                    <a:close/>
                  </a:path>
                </a:pathLst>
              </a:custGeom>
              <a:solidFill>
                <a:srgbClr val="2C3A48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311" name="Graphic 4">
                <a:extLst>
                  <a:ext uri="{FF2B5EF4-FFF2-40B4-BE49-F238E27FC236}">
                    <a16:creationId xmlns:a16="http://schemas.microsoft.com/office/drawing/2014/main" id="{78440613-6237-B44B-1D2D-2F2E1228233D}"/>
                  </a:ext>
                </a:extLst>
              </p:cNvPr>
              <p:cNvGrpSpPr/>
              <p:nvPr/>
            </p:nvGrpSpPr>
            <p:grpSpPr>
              <a:xfrm>
                <a:off x="7066719" y="3347268"/>
                <a:ext cx="144504" cy="144391"/>
                <a:chOff x="7066719" y="3347268"/>
                <a:chExt cx="144504" cy="144391"/>
              </a:xfrm>
            </p:grpSpPr>
            <p:sp>
              <p:nvSpPr>
                <p:cNvPr id="312" name="Freeform: Shape 311">
                  <a:extLst>
                    <a:ext uri="{FF2B5EF4-FFF2-40B4-BE49-F238E27FC236}">
                      <a16:creationId xmlns:a16="http://schemas.microsoft.com/office/drawing/2014/main" id="{D82D85E7-C917-D251-CA8E-D53988F25211}"/>
                    </a:ext>
                  </a:extLst>
                </p:cNvPr>
                <p:cNvSpPr/>
                <p:nvPr/>
              </p:nvSpPr>
              <p:spPr>
                <a:xfrm>
                  <a:off x="7066719" y="3433678"/>
                  <a:ext cx="58166" cy="57981"/>
                </a:xfrm>
                <a:custGeom>
                  <a:avLst/>
                  <a:gdLst>
                    <a:gd name="connsiteX0" fmla="*/ 57373 w 58166"/>
                    <a:gd name="connsiteY0" fmla="*/ 15855 h 57981"/>
                    <a:gd name="connsiteX1" fmla="*/ 41110 w 58166"/>
                    <a:gd name="connsiteY1" fmla="*/ 21728 h 57981"/>
                    <a:gd name="connsiteX2" fmla="*/ 40884 w 58166"/>
                    <a:gd name="connsiteY2" fmla="*/ 17323 h 57981"/>
                    <a:gd name="connsiteX3" fmla="*/ 36479 w 58166"/>
                    <a:gd name="connsiteY3" fmla="*/ 17098 h 57981"/>
                    <a:gd name="connsiteX4" fmla="*/ 42352 w 58166"/>
                    <a:gd name="connsiteY4" fmla="*/ 834 h 57981"/>
                    <a:gd name="connsiteX5" fmla="*/ 15924 w 58166"/>
                    <a:gd name="connsiteY5" fmla="*/ 15629 h 57981"/>
                    <a:gd name="connsiteX6" fmla="*/ 1129 w 58166"/>
                    <a:gd name="connsiteY6" fmla="*/ 42057 h 57981"/>
                    <a:gd name="connsiteX7" fmla="*/ 8696 w 58166"/>
                    <a:gd name="connsiteY7" fmla="*/ 39459 h 57981"/>
                    <a:gd name="connsiteX8" fmla="*/ 0 w 58166"/>
                    <a:gd name="connsiteY8" fmla="*/ 57981 h 57981"/>
                    <a:gd name="connsiteX9" fmla="*/ 18522 w 58166"/>
                    <a:gd name="connsiteY9" fmla="*/ 49285 h 57981"/>
                    <a:gd name="connsiteX10" fmla="*/ 15924 w 58166"/>
                    <a:gd name="connsiteY10" fmla="*/ 56852 h 57981"/>
                    <a:gd name="connsiteX11" fmla="*/ 42352 w 58166"/>
                    <a:gd name="connsiteY11" fmla="*/ 42057 h 57981"/>
                    <a:gd name="connsiteX12" fmla="*/ 57373 w 58166"/>
                    <a:gd name="connsiteY12" fmla="*/ 15855 h 57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8166" h="57981">
                      <a:moveTo>
                        <a:pt x="57373" y="15855"/>
                      </a:moveTo>
                      <a:cubicBezTo>
                        <a:pt x="55114" y="13596"/>
                        <a:pt x="48676" y="16194"/>
                        <a:pt x="41110" y="21728"/>
                      </a:cubicBezTo>
                      <a:cubicBezTo>
                        <a:pt x="41674" y="19808"/>
                        <a:pt x="41561" y="18340"/>
                        <a:pt x="40884" y="17323"/>
                      </a:cubicBezTo>
                      <a:cubicBezTo>
                        <a:pt x="39980" y="16646"/>
                        <a:pt x="38399" y="16646"/>
                        <a:pt x="36479" y="17098"/>
                      </a:cubicBezTo>
                      <a:cubicBezTo>
                        <a:pt x="42126" y="9531"/>
                        <a:pt x="44611" y="3093"/>
                        <a:pt x="42352" y="834"/>
                      </a:cubicBezTo>
                      <a:cubicBezTo>
                        <a:pt x="39077" y="-2441"/>
                        <a:pt x="27331" y="4223"/>
                        <a:pt x="15924" y="15629"/>
                      </a:cubicBezTo>
                      <a:cubicBezTo>
                        <a:pt x="4518" y="27036"/>
                        <a:pt x="1129" y="42057"/>
                        <a:pt x="1129" y="42057"/>
                      </a:cubicBezTo>
                      <a:cubicBezTo>
                        <a:pt x="1129" y="42057"/>
                        <a:pt x="4292" y="41379"/>
                        <a:pt x="8696" y="39459"/>
                      </a:cubicBezTo>
                      <a:cubicBezTo>
                        <a:pt x="3162" y="47591"/>
                        <a:pt x="678" y="55609"/>
                        <a:pt x="0" y="57981"/>
                      </a:cubicBezTo>
                      <a:cubicBezTo>
                        <a:pt x="2372" y="57304"/>
                        <a:pt x="10390" y="54932"/>
                        <a:pt x="18522" y="49285"/>
                      </a:cubicBezTo>
                      <a:cubicBezTo>
                        <a:pt x="16715" y="53802"/>
                        <a:pt x="15924" y="56852"/>
                        <a:pt x="15924" y="56852"/>
                      </a:cubicBezTo>
                      <a:cubicBezTo>
                        <a:pt x="15924" y="56852"/>
                        <a:pt x="30945" y="53464"/>
                        <a:pt x="42352" y="42057"/>
                      </a:cubicBezTo>
                      <a:cubicBezTo>
                        <a:pt x="53985" y="30876"/>
                        <a:pt x="60535" y="19017"/>
                        <a:pt x="57373" y="15855"/>
                      </a:cubicBezTo>
                      <a:close/>
                    </a:path>
                  </a:pathLst>
                </a:custGeom>
                <a:solidFill>
                  <a:srgbClr val="FD6D60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3" name="Freeform: Shape 312">
                  <a:extLst>
                    <a:ext uri="{FF2B5EF4-FFF2-40B4-BE49-F238E27FC236}">
                      <a16:creationId xmlns:a16="http://schemas.microsoft.com/office/drawing/2014/main" id="{C1D6B034-14F9-686C-91DE-A12154FB6D4A}"/>
                    </a:ext>
                  </a:extLst>
                </p:cNvPr>
                <p:cNvSpPr/>
                <p:nvPr/>
              </p:nvSpPr>
              <p:spPr>
                <a:xfrm>
                  <a:off x="7077561" y="3422836"/>
                  <a:ext cx="58165" cy="57981"/>
                </a:xfrm>
                <a:custGeom>
                  <a:avLst/>
                  <a:gdLst>
                    <a:gd name="connsiteX0" fmla="*/ 57373 w 58165"/>
                    <a:gd name="connsiteY0" fmla="*/ 15855 h 57981"/>
                    <a:gd name="connsiteX1" fmla="*/ 41110 w 58165"/>
                    <a:gd name="connsiteY1" fmla="*/ 21728 h 57981"/>
                    <a:gd name="connsiteX2" fmla="*/ 40884 w 58165"/>
                    <a:gd name="connsiteY2" fmla="*/ 17323 h 57981"/>
                    <a:gd name="connsiteX3" fmla="*/ 36479 w 58165"/>
                    <a:gd name="connsiteY3" fmla="*/ 17097 h 57981"/>
                    <a:gd name="connsiteX4" fmla="*/ 42352 w 58165"/>
                    <a:gd name="connsiteY4" fmla="*/ 834 h 57981"/>
                    <a:gd name="connsiteX5" fmla="*/ 15924 w 58165"/>
                    <a:gd name="connsiteY5" fmla="*/ 15629 h 57981"/>
                    <a:gd name="connsiteX6" fmla="*/ 1129 w 58165"/>
                    <a:gd name="connsiteY6" fmla="*/ 42057 h 57981"/>
                    <a:gd name="connsiteX7" fmla="*/ 8696 w 58165"/>
                    <a:gd name="connsiteY7" fmla="*/ 39459 h 57981"/>
                    <a:gd name="connsiteX8" fmla="*/ 0 w 58165"/>
                    <a:gd name="connsiteY8" fmla="*/ 57981 h 57981"/>
                    <a:gd name="connsiteX9" fmla="*/ 18522 w 58165"/>
                    <a:gd name="connsiteY9" fmla="*/ 49285 h 57981"/>
                    <a:gd name="connsiteX10" fmla="*/ 15924 w 58165"/>
                    <a:gd name="connsiteY10" fmla="*/ 56852 h 57981"/>
                    <a:gd name="connsiteX11" fmla="*/ 42352 w 58165"/>
                    <a:gd name="connsiteY11" fmla="*/ 42057 h 57981"/>
                    <a:gd name="connsiteX12" fmla="*/ 57373 w 58165"/>
                    <a:gd name="connsiteY12" fmla="*/ 15855 h 57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8165" h="57981">
                      <a:moveTo>
                        <a:pt x="57373" y="15855"/>
                      </a:moveTo>
                      <a:cubicBezTo>
                        <a:pt x="55114" y="13596"/>
                        <a:pt x="48676" y="16194"/>
                        <a:pt x="41110" y="21728"/>
                      </a:cubicBezTo>
                      <a:cubicBezTo>
                        <a:pt x="41674" y="19808"/>
                        <a:pt x="41561" y="18340"/>
                        <a:pt x="40884" y="17323"/>
                      </a:cubicBezTo>
                      <a:cubicBezTo>
                        <a:pt x="39980" y="16646"/>
                        <a:pt x="38399" y="16646"/>
                        <a:pt x="36479" y="17097"/>
                      </a:cubicBezTo>
                      <a:cubicBezTo>
                        <a:pt x="42126" y="9531"/>
                        <a:pt x="44611" y="3093"/>
                        <a:pt x="42352" y="834"/>
                      </a:cubicBezTo>
                      <a:cubicBezTo>
                        <a:pt x="39077" y="-2441"/>
                        <a:pt x="27331" y="4223"/>
                        <a:pt x="15924" y="15629"/>
                      </a:cubicBezTo>
                      <a:cubicBezTo>
                        <a:pt x="4517" y="27036"/>
                        <a:pt x="1129" y="42057"/>
                        <a:pt x="1129" y="42057"/>
                      </a:cubicBezTo>
                      <a:cubicBezTo>
                        <a:pt x="1129" y="42057"/>
                        <a:pt x="4292" y="41379"/>
                        <a:pt x="8696" y="39459"/>
                      </a:cubicBezTo>
                      <a:cubicBezTo>
                        <a:pt x="3162" y="47591"/>
                        <a:pt x="678" y="55609"/>
                        <a:pt x="0" y="57981"/>
                      </a:cubicBezTo>
                      <a:cubicBezTo>
                        <a:pt x="2372" y="57303"/>
                        <a:pt x="10390" y="54932"/>
                        <a:pt x="18522" y="49285"/>
                      </a:cubicBezTo>
                      <a:cubicBezTo>
                        <a:pt x="16715" y="53802"/>
                        <a:pt x="15924" y="56852"/>
                        <a:pt x="15924" y="56852"/>
                      </a:cubicBezTo>
                      <a:cubicBezTo>
                        <a:pt x="15924" y="56852"/>
                        <a:pt x="30945" y="53464"/>
                        <a:pt x="42352" y="42057"/>
                      </a:cubicBezTo>
                      <a:cubicBezTo>
                        <a:pt x="53984" y="30876"/>
                        <a:pt x="60535" y="19017"/>
                        <a:pt x="57373" y="15855"/>
                      </a:cubicBezTo>
                      <a:close/>
                    </a:path>
                  </a:pathLst>
                </a:custGeom>
                <a:solidFill>
                  <a:srgbClr val="FD8C7F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4" name="Freeform: Shape 313">
                  <a:extLst>
                    <a:ext uri="{FF2B5EF4-FFF2-40B4-BE49-F238E27FC236}">
                      <a16:creationId xmlns:a16="http://schemas.microsoft.com/office/drawing/2014/main" id="{BEEE97F8-0489-2BC9-9C52-189104FE3CD9}"/>
                    </a:ext>
                  </a:extLst>
                </p:cNvPr>
                <p:cNvSpPr/>
                <p:nvPr/>
              </p:nvSpPr>
              <p:spPr>
                <a:xfrm>
                  <a:off x="7080497" y="3362119"/>
                  <a:ext cx="115874" cy="115874"/>
                </a:xfrm>
                <a:custGeom>
                  <a:avLst/>
                  <a:gdLst>
                    <a:gd name="connsiteX0" fmla="*/ 78266 w 115874"/>
                    <a:gd name="connsiteY0" fmla="*/ 81541 h 115874"/>
                    <a:gd name="connsiteX1" fmla="*/ 43933 w 115874"/>
                    <a:gd name="connsiteY1" fmla="*/ 115875 h 115874"/>
                    <a:gd name="connsiteX2" fmla="*/ 0 w 115874"/>
                    <a:gd name="connsiteY2" fmla="*/ 71942 h 115874"/>
                    <a:gd name="connsiteX3" fmla="*/ 34333 w 115874"/>
                    <a:gd name="connsiteY3" fmla="*/ 37608 h 115874"/>
                    <a:gd name="connsiteX4" fmla="*/ 93061 w 115874"/>
                    <a:gd name="connsiteY4" fmla="*/ 4743 h 115874"/>
                    <a:gd name="connsiteX5" fmla="*/ 100402 w 115874"/>
                    <a:gd name="connsiteY5" fmla="*/ 2823 h 115874"/>
                    <a:gd name="connsiteX6" fmla="*/ 115875 w 115874"/>
                    <a:gd name="connsiteY6" fmla="*/ 0 h 115874"/>
                    <a:gd name="connsiteX7" fmla="*/ 111131 w 115874"/>
                    <a:gd name="connsiteY7" fmla="*/ 22814 h 115874"/>
                    <a:gd name="connsiteX8" fmla="*/ 78266 w 115874"/>
                    <a:gd name="connsiteY8" fmla="*/ 81541 h 1158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5874" h="115874">
                      <a:moveTo>
                        <a:pt x="78266" y="81541"/>
                      </a:moveTo>
                      <a:lnTo>
                        <a:pt x="43933" y="115875"/>
                      </a:lnTo>
                      <a:lnTo>
                        <a:pt x="0" y="71942"/>
                      </a:lnTo>
                      <a:lnTo>
                        <a:pt x="34333" y="37608"/>
                      </a:lnTo>
                      <a:cubicBezTo>
                        <a:pt x="52742" y="19199"/>
                        <a:pt x="76120" y="9600"/>
                        <a:pt x="93061" y="4743"/>
                      </a:cubicBezTo>
                      <a:cubicBezTo>
                        <a:pt x="95659" y="3953"/>
                        <a:pt x="98143" y="3388"/>
                        <a:pt x="100402" y="2823"/>
                      </a:cubicBezTo>
                      <a:cubicBezTo>
                        <a:pt x="109776" y="565"/>
                        <a:pt x="115875" y="0"/>
                        <a:pt x="115875" y="0"/>
                      </a:cubicBezTo>
                      <a:cubicBezTo>
                        <a:pt x="115875" y="0"/>
                        <a:pt x="114971" y="9487"/>
                        <a:pt x="111131" y="22814"/>
                      </a:cubicBezTo>
                      <a:cubicBezTo>
                        <a:pt x="106275" y="39867"/>
                        <a:pt x="96675" y="63132"/>
                        <a:pt x="78266" y="81541"/>
                      </a:cubicBezTo>
                      <a:close/>
                    </a:path>
                  </a:pathLst>
                </a:custGeom>
                <a:solidFill>
                  <a:srgbClr val="EF893A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5" name="Freeform: Shape 314">
                  <a:extLst>
                    <a:ext uri="{FF2B5EF4-FFF2-40B4-BE49-F238E27FC236}">
                      <a16:creationId xmlns:a16="http://schemas.microsoft.com/office/drawing/2014/main" id="{14F04430-D596-9712-B68D-577990EBAEE9}"/>
                    </a:ext>
                  </a:extLst>
                </p:cNvPr>
                <p:cNvSpPr/>
                <p:nvPr/>
              </p:nvSpPr>
              <p:spPr>
                <a:xfrm>
                  <a:off x="7109988" y="3362232"/>
                  <a:ext cx="86383" cy="115761"/>
                </a:xfrm>
                <a:custGeom>
                  <a:avLst/>
                  <a:gdLst>
                    <a:gd name="connsiteX0" fmla="*/ 48775 w 86383"/>
                    <a:gd name="connsiteY0" fmla="*/ 81429 h 115761"/>
                    <a:gd name="connsiteX1" fmla="*/ 14442 w 86383"/>
                    <a:gd name="connsiteY1" fmla="*/ 115762 h 115761"/>
                    <a:gd name="connsiteX2" fmla="*/ 4729 w 86383"/>
                    <a:gd name="connsiteY2" fmla="*/ 106049 h 115761"/>
                    <a:gd name="connsiteX3" fmla="*/ 30931 w 86383"/>
                    <a:gd name="connsiteY3" fmla="*/ 29703 h 115761"/>
                    <a:gd name="connsiteX4" fmla="*/ 64474 w 86383"/>
                    <a:gd name="connsiteY4" fmla="*/ 5534 h 115761"/>
                    <a:gd name="connsiteX5" fmla="*/ 70911 w 86383"/>
                    <a:gd name="connsiteY5" fmla="*/ 2823 h 115761"/>
                    <a:gd name="connsiteX6" fmla="*/ 86384 w 86383"/>
                    <a:gd name="connsiteY6" fmla="*/ 0 h 115761"/>
                    <a:gd name="connsiteX7" fmla="*/ 81640 w 86383"/>
                    <a:gd name="connsiteY7" fmla="*/ 22814 h 115761"/>
                    <a:gd name="connsiteX8" fmla="*/ 48775 w 86383"/>
                    <a:gd name="connsiteY8" fmla="*/ 81429 h 115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6383" h="115761">
                      <a:moveTo>
                        <a:pt x="48775" y="81429"/>
                      </a:moveTo>
                      <a:lnTo>
                        <a:pt x="14442" y="115762"/>
                      </a:lnTo>
                      <a:lnTo>
                        <a:pt x="4729" y="106049"/>
                      </a:lnTo>
                      <a:cubicBezTo>
                        <a:pt x="-7129" y="89899"/>
                        <a:pt x="3939" y="56695"/>
                        <a:pt x="30931" y="29703"/>
                      </a:cubicBezTo>
                      <a:cubicBezTo>
                        <a:pt x="41660" y="18974"/>
                        <a:pt x="53293" y="10842"/>
                        <a:pt x="64474" y="5534"/>
                      </a:cubicBezTo>
                      <a:cubicBezTo>
                        <a:pt x="66619" y="4518"/>
                        <a:pt x="68878" y="3614"/>
                        <a:pt x="70911" y="2823"/>
                      </a:cubicBezTo>
                      <a:cubicBezTo>
                        <a:pt x="80285" y="565"/>
                        <a:pt x="86384" y="0"/>
                        <a:pt x="86384" y="0"/>
                      </a:cubicBezTo>
                      <a:cubicBezTo>
                        <a:pt x="86384" y="0"/>
                        <a:pt x="85480" y="9487"/>
                        <a:pt x="81640" y="22814"/>
                      </a:cubicBezTo>
                      <a:cubicBezTo>
                        <a:pt x="76784" y="39754"/>
                        <a:pt x="67184" y="63020"/>
                        <a:pt x="48775" y="81429"/>
                      </a:cubicBezTo>
                      <a:close/>
                    </a:path>
                  </a:pathLst>
                </a:custGeom>
                <a:solidFill>
                  <a:srgbClr val="F3AA43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316" name="Graphic 4">
                  <a:extLst>
                    <a:ext uri="{FF2B5EF4-FFF2-40B4-BE49-F238E27FC236}">
                      <a16:creationId xmlns:a16="http://schemas.microsoft.com/office/drawing/2014/main" id="{4D81E814-B714-57C2-627A-F2EC98F190E0}"/>
                    </a:ext>
                  </a:extLst>
                </p:cNvPr>
                <p:cNvGrpSpPr/>
                <p:nvPr/>
              </p:nvGrpSpPr>
              <p:grpSpPr>
                <a:xfrm>
                  <a:off x="7113221" y="3409073"/>
                  <a:ext cx="36309" cy="36224"/>
                  <a:chOff x="7113221" y="3409073"/>
                  <a:chExt cx="36309" cy="36224"/>
                </a:xfrm>
              </p:grpSpPr>
              <p:sp>
                <p:nvSpPr>
                  <p:cNvPr id="317" name="Freeform: Shape 316">
                    <a:extLst>
                      <a:ext uri="{FF2B5EF4-FFF2-40B4-BE49-F238E27FC236}">
                        <a16:creationId xmlns:a16="http://schemas.microsoft.com/office/drawing/2014/main" id="{28149866-10F0-36DD-5076-0B14F19F005D}"/>
                      </a:ext>
                    </a:extLst>
                  </p:cNvPr>
                  <p:cNvSpPr/>
                  <p:nvPr/>
                </p:nvSpPr>
                <p:spPr>
                  <a:xfrm>
                    <a:off x="7116101" y="3411840"/>
                    <a:ext cx="30662" cy="30662"/>
                  </a:xfrm>
                  <a:custGeom>
                    <a:avLst/>
                    <a:gdLst>
                      <a:gd name="connsiteX0" fmla="*/ 26173 w 30662"/>
                      <a:gd name="connsiteY0" fmla="*/ 26173 h 30662"/>
                      <a:gd name="connsiteX1" fmla="*/ 4489 w 30662"/>
                      <a:gd name="connsiteY1" fmla="*/ 26173 h 30662"/>
                      <a:gd name="connsiteX2" fmla="*/ 4489 w 30662"/>
                      <a:gd name="connsiteY2" fmla="*/ 4489 h 30662"/>
                      <a:gd name="connsiteX3" fmla="*/ 26173 w 30662"/>
                      <a:gd name="connsiteY3" fmla="*/ 4489 h 30662"/>
                      <a:gd name="connsiteX4" fmla="*/ 26173 w 30662"/>
                      <a:gd name="connsiteY4" fmla="*/ 26173 h 306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62" h="30662">
                        <a:moveTo>
                          <a:pt x="26173" y="26173"/>
                        </a:moveTo>
                        <a:cubicBezTo>
                          <a:pt x="20188" y="32159"/>
                          <a:pt x="10475" y="32159"/>
                          <a:pt x="4489" y="26173"/>
                        </a:cubicBezTo>
                        <a:cubicBezTo>
                          <a:pt x="-1496" y="20188"/>
                          <a:pt x="-1496" y="10475"/>
                          <a:pt x="4489" y="4489"/>
                        </a:cubicBezTo>
                        <a:cubicBezTo>
                          <a:pt x="10475" y="-1496"/>
                          <a:pt x="20188" y="-1496"/>
                          <a:pt x="26173" y="4489"/>
                        </a:cubicBezTo>
                        <a:cubicBezTo>
                          <a:pt x="32159" y="10475"/>
                          <a:pt x="32159" y="20188"/>
                          <a:pt x="26173" y="26173"/>
                        </a:cubicBezTo>
                        <a:close/>
                      </a:path>
                    </a:pathLst>
                  </a:custGeom>
                  <a:solidFill>
                    <a:srgbClr val="D5E5E6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18" name="Freeform: Shape 317">
                    <a:extLst>
                      <a:ext uri="{FF2B5EF4-FFF2-40B4-BE49-F238E27FC236}">
                        <a16:creationId xmlns:a16="http://schemas.microsoft.com/office/drawing/2014/main" id="{B385C42D-C7B6-9DC5-AA93-876D51004539}"/>
                      </a:ext>
                    </a:extLst>
                  </p:cNvPr>
                  <p:cNvSpPr/>
                  <p:nvPr/>
                </p:nvSpPr>
                <p:spPr>
                  <a:xfrm>
                    <a:off x="7113221" y="3409073"/>
                    <a:ext cx="36309" cy="36224"/>
                  </a:xfrm>
                  <a:custGeom>
                    <a:avLst/>
                    <a:gdLst>
                      <a:gd name="connsiteX0" fmla="*/ 5336 w 36309"/>
                      <a:gd name="connsiteY0" fmla="*/ 30973 h 36224"/>
                      <a:gd name="connsiteX1" fmla="*/ 5336 w 36309"/>
                      <a:gd name="connsiteY1" fmla="*/ 5336 h 36224"/>
                      <a:gd name="connsiteX2" fmla="*/ 30973 w 36309"/>
                      <a:gd name="connsiteY2" fmla="*/ 5336 h 36224"/>
                      <a:gd name="connsiteX3" fmla="*/ 30973 w 36309"/>
                      <a:gd name="connsiteY3" fmla="*/ 30973 h 36224"/>
                      <a:gd name="connsiteX4" fmla="*/ 5336 w 36309"/>
                      <a:gd name="connsiteY4" fmla="*/ 30973 h 36224"/>
                      <a:gd name="connsiteX5" fmla="*/ 27020 w 36309"/>
                      <a:gd name="connsiteY5" fmla="*/ 9289 h 36224"/>
                      <a:gd name="connsiteX6" fmla="*/ 9289 w 36309"/>
                      <a:gd name="connsiteY6" fmla="*/ 9289 h 36224"/>
                      <a:gd name="connsiteX7" fmla="*/ 9289 w 36309"/>
                      <a:gd name="connsiteY7" fmla="*/ 27020 h 36224"/>
                      <a:gd name="connsiteX8" fmla="*/ 27020 w 36309"/>
                      <a:gd name="connsiteY8" fmla="*/ 27020 h 36224"/>
                      <a:gd name="connsiteX9" fmla="*/ 27020 w 36309"/>
                      <a:gd name="connsiteY9" fmla="*/ 9289 h 36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6309" h="36224">
                        <a:moveTo>
                          <a:pt x="5336" y="30973"/>
                        </a:moveTo>
                        <a:cubicBezTo>
                          <a:pt x="-1779" y="23858"/>
                          <a:pt x="-1779" y="12451"/>
                          <a:pt x="5336" y="5336"/>
                        </a:cubicBezTo>
                        <a:cubicBezTo>
                          <a:pt x="12451" y="-1779"/>
                          <a:pt x="23858" y="-1779"/>
                          <a:pt x="30973" y="5336"/>
                        </a:cubicBezTo>
                        <a:cubicBezTo>
                          <a:pt x="38088" y="12451"/>
                          <a:pt x="38088" y="23858"/>
                          <a:pt x="30973" y="30973"/>
                        </a:cubicBezTo>
                        <a:cubicBezTo>
                          <a:pt x="23971" y="37976"/>
                          <a:pt x="12451" y="37976"/>
                          <a:pt x="5336" y="30973"/>
                        </a:cubicBezTo>
                        <a:close/>
                        <a:moveTo>
                          <a:pt x="27020" y="9289"/>
                        </a:moveTo>
                        <a:cubicBezTo>
                          <a:pt x="22164" y="4433"/>
                          <a:pt x="14145" y="4433"/>
                          <a:pt x="9289" y="9289"/>
                        </a:cubicBezTo>
                        <a:cubicBezTo>
                          <a:pt x="4433" y="14146"/>
                          <a:pt x="4433" y="22164"/>
                          <a:pt x="9289" y="27020"/>
                        </a:cubicBezTo>
                        <a:cubicBezTo>
                          <a:pt x="14145" y="31877"/>
                          <a:pt x="22164" y="31877"/>
                          <a:pt x="27020" y="27020"/>
                        </a:cubicBezTo>
                        <a:cubicBezTo>
                          <a:pt x="31990" y="22164"/>
                          <a:pt x="31990" y="14146"/>
                          <a:pt x="27020" y="9289"/>
                        </a:cubicBezTo>
                        <a:close/>
                      </a:path>
                    </a:pathLst>
                  </a:custGeom>
                  <a:solidFill>
                    <a:srgbClr val="C52E25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19" name="Freeform: Shape 318">
                    <a:extLst>
                      <a:ext uri="{FF2B5EF4-FFF2-40B4-BE49-F238E27FC236}">
                        <a16:creationId xmlns:a16="http://schemas.microsoft.com/office/drawing/2014/main" id="{4D908CFA-5DB3-4ADC-BA67-DB1320ADE838}"/>
                      </a:ext>
                    </a:extLst>
                  </p:cNvPr>
                  <p:cNvSpPr/>
                  <p:nvPr/>
                </p:nvSpPr>
                <p:spPr>
                  <a:xfrm>
                    <a:off x="7129993" y="3421440"/>
                    <a:ext cx="12253" cy="12253"/>
                  </a:xfrm>
                  <a:custGeom>
                    <a:avLst/>
                    <a:gdLst>
                      <a:gd name="connsiteX0" fmla="*/ 10475 w 12253"/>
                      <a:gd name="connsiteY0" fmla="*/ 10475 h 12253"/>
                      <a:gd name="connsiteX1" fmla="*/ 1779 w 12253"/>
                      <a:gd name="connsiteY1" fmla="*/ 10475 h 12253"/>
                      <a:gd name="connsiteX2" fmla="*/ 1779 w 12253"/>
                      <a:gd name="connsiteY2" fmla="*/ 1779 h 12253"/>
                      <a:gd name="connsiteX3" fmla="*/ 10475 w 12253"/>
                      <a:gd name="connsiteY3" fmla="*/ 1779 h 12253"/>
                      <a:gd name="connsiteX4" fmla="*/ 10475 w 12253"/>
                      <a:gd name="connsiteY4" fmla="*/ 10475 h 12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53" h="12253">
                        <a:moveTo>
                          <a:pt x="10475" y="10475"/>
                        </a:moveTo>
                        <a:cubicBezTo>
                          <a:pt x="8103" y="12847"/>
                          <a:pt x="4150" y="12847"/>
                          <a:pt x="1779" y="10475"/>
                        </a:cubicBezTo>
                        <a:cubicBezTo>
                          <a:pt x="-593" y="8103"/>
                          <a:pt x="-593" y="4150"/>
                          <a:pt x="1779" y="1779"/>
                        </a:cubicBezTo>
                        <a:cubicBezTo>
                          <a:pt x="4150" y="-593"/>
                          <a:pt x="8103" y="-593"/>
                          <a:pt x="10475" y="1779"/>
                        </a:cubicBezTo>
                        <a:cubicBezTo>
                          <a:pt x="12847" y="4150"/>
                          <a:pt x="12847" y="7990"/>
                          <a:pt x="10475" y="1047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20" name="Graphic 4">
                  <a:extLst>
                    <a:ext uri="{FF2B5EF4-FFF2-40B4-BE49-F238E27FC236}">
                      <a16:creationId xmlns:a16="http://schemas.microsoft.com/office/drawing/2014/main" id="{F746D015-3C7A-D42A-2D04-322E497672F7}"/>
                    </a:ext>
                  </a:extLst>
                </p:cNvPr>
                <p:cNvGrpSpPr/>
                <p:nvPr/>
              </p:nvGrpSpPr>
              <p:grpSpPr>
                <a:xfrm>
                  <a:off x="7147752" y="3382052"/>
                  <a:ext cx="28799" cy="28799"/>
                  <a:chOff x="7147752" y="3382052"/>
                  <a:chExt cx="28799" cy="28799"/>
                </a:xfrm>
              </p:grpSpPr>
              <p:sp>
                <p:nvSpPr>
                  <p:cNvPr id="321" name="Freeform: Shape 320">
                    <a:extLst>
                      <a:ext uri="{FF2B5EF4-FFF2-40B4-BE49-F238E27FC236}">
                        <a16:creationId xmlns:a16="http://schemas.microsoft.com/office/drawing/2014/main" id="{1D3A7D5C-2E09-4D17-204F-8789D1142157}"/>
                      </a:ext>
                    </a:extLst>
                  </p:cNvPr>
                  <p:cNvSpPr/>
                  <p:nvPr/>
                </p:nvSpPr>
                <p:spPr>
                  <a:xfrm>
                    <a:off x="7149898" y="3384198"/>
                    <a:ext cx="24479" cy="24394"/>
                  </a:xfrm>
                  <a:custGeom>
                    <a:avLst/>
                    <a:gdLst>
                      <a:gd name="connsiteX0" fmla="*/ 20837 w 24479"/>
                      <a:gd name="connsiteY0" fmla="*/ 20837 h 24394"/>
                      <a:gd name="connsiteX1" fmla="*/ 3558 w 24479"/>
                      <a:gd name="connsiteY1" fmla="*/ 20837 h 24394"/>
                      <a:gd name="connsiteX2" fmla="*/ 3558 w 24479"/>
                      <a:gd name="connsiteY2" fmla="*/ 3558 h 24394"/>
                      <a:gd name="connsiteX3" fmla="*/ 20837 w 24479"/>
                      <a:gd name="connsiteY3" fmla="*/ 3558 h 24394"/>
                      <a:gd name="connsiteX4" fmla="*/ 20837 w 24479"/>
                      <a:gd name="connsiteY4" fmla="*/ 20837 h 24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79" h="24394">
                        <a:moveTo>
                          <a:pt x="20837" y="20837"/>
                        </a:moveTo>
                        <a:cubicBezTo>
                          <a:pt x="16094" y="25580"/>
                          <a:pt x="8414" y="25580"/>
                          <a:pt x="3558" y="20837"/>
                        </a:cubicBezTo>
                        <a:cubicBezTo>
                          <a:pt x="-1186" y="16094"/>
                          <a:pt x="-1186" y="8414"/>
                          <a:pt x="3558" y="3558"/>
                        </a:cubicBezTo>
                        <a:cubicBezTo>
                          <a:pt x="8301" y="-1186"/>
                          <a:pt x="16094" y="-1186"/>
                          <a:pt x="20837" y="3558"/>
                        </a:cubicBezTo>
                        <a:cubicBezTo>
                          <a:pt x="25694" y="8414"/>
                          <a:pt x="25694" y="16094"/>
                          <a:pt x="20837" y="20837"/>
                        </a:cubicBezTo>
                        <a:close/>
                      </a:path>
                    </a:pathLst>
                  </a:custGeom>
                  <a:solidFill>
                    <a:srgbClr val="D5E5E6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2" name="Freeform: Shape 321">
                    <a:extLst>
                      <a:ext uri="{FF2B5EF4-FFF2-40B4-BE49-F238E27FC236}">
                        <a16:creationId xmlns:a16="http://schemas.microsoft.com/office/drawing/2014/main" id="{5BC1ABFA-0216-7468-CC1E-11ACE69FDBFB}"/>
                      </a:ext>
                    </a:extLst>
                  </p:cNvPr>
                  <p:cNvSpPr/>
                  <p:nvPr/>
                </p:nvSpPr>
                <p:spPr>
                  <a:xfrm>
                    <a:off x="7147752" y="3382052"/>
                    <a:ext cx="28799" cy="28799"/>
                  </a:xfrm>
                  <a:custGeom>
                    <a:avLst/>
                    <a:gdLst>
                      <a:gd name="connsiteX0" fmla="*/ 4235 w 28799"/>
                      <a:gd name="connsiteY0" fmla="*/ 24564 h 28799"/>
                      <a:gd name="connsiteX1" fmla="*/ 4235 w 28799"/>
                      <a:gd name="connsiteY1" fmla="*/ 4235 h 28799"/>
                      <a:gd name="connsiteX2" fmla="*/ 24564 w 28799"/>
                      <a:gd name="connsiteY2" fmla="*/ 4235 h 28799"/>
                      <a:gd name="connsiteX3" fmla="*/ 24564 w 28799"/>
                      <a:gd name="connsiteY3" fmla="*/ 24564 h 28799"/>
                      <a:gd name="connsiteX4" fmla="*/ 4235 w 28799"/>
                      <a:gd name="connsiteY4" fmla="*/ 24564 h 28799"/>
                      <a:gd name="connsiteX5" fmla="*/ 21515 w 28799"/>
                      <a:gd name="connsiteY5" fmla="*/ 7285 h 28799"/>
                      <a:gd name="connsiteX6" fmla="*/ 7397 w 28799"/>
                      <a:gd name="connsiteY6" fmla="*/ 7285 h 28799"/>
                      <a:gd name="connsiteX7" fmla="*/ 7397 w 28799"/>
                      <a:gd name="connsiteY7" fmla="*/ 21402 h 28799"/>
                      <a:gd name="connsiteX8" fmla="*/ 21515 w 28799"/>
                      <a:gd name="connsiteY8" fmla="*/ 21402 h 28799"/>
                      <a:gd name="connsiteX9" fmla="*/ 21515 w 28799"/>
                      <a:gd name="connsiteY9" fmla="*/ 7285 h 28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8799" h="28799">
                        <a:moveTo>
                          <a:pt x="4235" y="24564"/>
                        </a:moveTo>
                        <a:cubicBezTo>
                          <a:pt x="-1412" y="18917"/>
                          <a:pt x="-1412" y="9769"/>
                          <a:pt x="4235" y="4235"/>
                        </a:cubicBezTo>
                        <a:cubicBezTo>
                          <a:pt x="9882" y="-1412"/>
                          <a:pt x="19030" y="-1412"/>
                          <a:pt x="24564" y="4235"/>
                        </a:cubicBezTo>
                        <a:cubicBezTo>
                          <a:pt x="30211" y="9882"/>
                          <a:pt x="30211" y="19030"/>
                          <a:pt x="24564" y="24564"/>
                        </a:cubicBezTo>
                        <a:cubicBezTo>
                          <a:pt x="19030" y="30211"/>
                          <a:pt x="9882" y="30211"/>
                          <a:pt x="4235" y="24564"/>
                        </a:cubicBezTo>
                        <a:close/>
                        <a:moveTo>
                          <a:pt x="21515" y="7285"/>
                        </a:moveTo>
                        <a:cubicBezTo>
                          <a:pt x="17675" y="3445"/>
                          <a:pt x="11350" y="3445"/>
                          <a:pt x="7397" y="7285"/>
                        </a:cubicBezTo>
                        <a:cubicBezTo>
                          <a:pt x="3558" y="11124"/>
                          <a:pt x="3558" y="17449"/>
                          <a:pt x="7397" y="21402"/>
                        </a:cubicBezTo>
                        <a:cubicBezTo>
                          <a:pt x="11237" y="25242"/>
                          <a:pt x="17562" y="25242"/>
                          <a:pt x="21515" y="21402"/>
                        </a:cubicBezTo>
                        <a:cubicBezTo>
                          <a:pt x="25355" y="17562"/>
                          <a:pt x="25355" y="11237"/>
                          <a:pt x="21515" y="7285"/>
                        </a:cubicBezTo>
                        <a:close/>
                      </a:path>
                    </a:pathLst>
                  </a:custGeom>
                  <a:solidFill>
                    <a:srgbClr val="C52E25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3" name="Freeform: Shape 322">
                    <a:extLst>
                      <a:ext uri="{FF2B5EF4-FFF2-40B4-BE49-F238E27FC236}">
                        <a16:creationId xmlns:a16="http://schemas.microsoft.com/office/drawing/2014/main" id="{14B791F2-69B3-CB46-3A04-06904137EA1E}"/>
                      </a:ext>
                    </a:extLst>
                  </p:cNvPr>
                  <p:cNvSpPr/>
                  <p:nvPr/>
                </p:nvSpPr>
                <p:spPr>
                  <a:xfrm>
                    <a:off x="7161051" y="3391850"/>
                    <a:ext cx="9684" cy="9769"/>
                  </a:xfrm>
                  <a:custGeom>
                    <a:avLst/>
                    <a:gdLst>
                      <a:gd name="connsiteX0" fmla="*/ 8329 w 9684"/>
                      <a:gd name="connsiteY0" fmla="*/ 8329 h 9769"/>
                      <a:gd name="connsiteX1" fmla="*/ 1440 w 9684"/>
                      <a:gd name="connsiteY1" fmla="*/ 8329 h 9769"/>
                      <a:gd name="connsiteX2" fmla="*/ 1440 w 9684"/>
                      <a:gd name="connsiteY2" fmla="*/ 1440 h 9769"/>
                      <a:gd name="connsiteX3" fmla="*/ 8329 w 9684"/>
                      <a:gd name="connsiteY3" fmla="*/ 1440 h 9769"/>
                      <a:gd name="connsiteX4" fmla="*/ 8329 w 9684"/>
                      <a:gd name="connsiteY4" fmla="*/ 8329 h 9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84" h="9769">
                        <a:moveTo>
                          <a:pt x="8329" y="8329"/>
                        </a:moveTo>
                        <a:cubicBezTo>
                          <a:pt x="6409" y="10249"/>
                          <a:pt x="3360" y="10249"/>
                          <a:pt x="1440" y="8329"/>
                        </a:cubicBezTo>
                        <a:cubicBezTo>
                          <a:pt x="-480" y="6409"/>
                          <a:pt x="-480" y="3360"/>
                          <a:pt x="1440" y="1440"/>
                        </a:cubicBezTo>
                        <a:cubicBezTo>
                          <a:pt x="3360" y="-480"/>
                          <a:pt x="6409" y="-480"/>
                          <a:pt x="8329" y="1440"/>
                        </a:cubicBezTo>
                        <a:cubicBezTo>
                          <a:pt x="10136" y="3360"/>
                          <a:pt x="10136" y="6409"/>
                          <a:pt x="8329" y="832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24" name="Freeform: Shape 323">
                  <a:extLst>
                    <a:ext uri="{FF2B5EF4-FFF2-40B4-BE49-F238E27FC236}">
                      <a16:creationId xmlns:a16="http://schemas.microsoft.com/office/drawing/2014/main" id="{C04A5CC0-D0B8-E9CB-09EF-7C263E4EDE28}"/>
                    </a:ext>
                  </a:extLst>
                </p:cNvPr>
                <p:cNvSpPr/>
                <p:nvPr/>
              </p:nvSpPr>
              <p:spPr>
                <a:xfrm rot="-2700729">
                  <a:off x="7178201" y="3362578"/>
                  <a:ext cx="32302" cy="3727"/>
                </a:xfrm>
                <a:custGeom>
                  <a:avLst/>
                  <a:gdLst>
                    <a:gd name="connsiteX0" fmla="*/ 0 w 32302"/>
                    <a:gd name="connsiteY0" fmla="*/ 0 h 3727"/>
                    <a:gd name="connsiteX1" fmla="*/ 32302 w 32302"/>
                    <a:gd name="connsiteY1" fmla="*/ 0 h 3727"/>
                    <a:gd name="connsiteX2" fmla="*/ 32302 w 32302"/>
                    <a:gd name="connsiteY2" fmla="*/ 3727 h 3727"/>
                    <a:gd name="connsiteX3" fmla="*/ 0 w 32302"/>
                    <a:gd name="connsiteY3" fmla="*/ 3727 h 3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02" h="3727">
                      <a:moveTo>
                        <a:pt x="0" y="0"/>
                      </a:moveTo>
                      <a:lnTo>
                        <a:pt x="32302" y="0"/>
                      </a:lnTo>
                      <a:lnTo>
                        <a:pt x="32302" y="3727"/>
                      </a:lnTo>
                      <a:lnTo>
                        <a:pt x="0" y="3727"/>
                      </a:lnTo>
                      <a:close/>
                    </a:path>
                  </a:pathLst>
                </a:custGeom>
                <a:solidFill>
                  <a:srgbClr val="B5C5C6"/>
                </a:solidFill>
                <a:ln w="112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5" name="Freeform: Shape 324">
                  <a:extLst>
                    <a:ext uri="{FF2B5EF4-FFF2-40B4-BE49-F238E27FC236}">
                      <a16:creationId xmlns:a16="http://schemas.microsoft.com/office/drawing/2014/main" id="{A21FDE10-CE53-5D9F-03D5-A3EAA6A3E93E}"/>
                    </a:ext>
                  </a:extLst>
                </p:cNvPr>
                <p:cNvSpPr/>
                <p:nvPr/>
              </p:nvSpPr>
              <p:spPr>
                <a:xfrm>
                  <a:off x="7203092" y="3347268"/>
                  <a:ext cx="8131" cy="8131"/>
                </a:xfrm>
                <a:custGeom>
                  <a:avLst/>
                  <a:gdLst>
                    <a:gd name="connsiteX0" fmla="*/ 6946 w 8131"/>
                    <a:gd name="connsiteY0" fmla="*/ 6946 h 8131"/>
                    <a:gd name="connsiteX1" fmla="*/ 1186 w 8131"/>
                    <a:gd name="connsiteY1" fmla="*/ 6946 h 8131"/>
                    <a:gd name="connsiteX2" fmla="*/ 1186 w 8131"/>
                    <a:gd name="connsiteY2" fmla="*/ 1186 h 8131"/>
                    <a:gd name="connsiteX3" fmla="*/ 6946 w 8131"/>
                    <a:gd name="connsiteY3" fmla="*/ 1186 h 8131"/>
                    <a:gd name="connsiteX4" fmla="*/ 6946 w 8131"/>
                    <a:gd name="connsiteY4" fmla="*/ 6946 h 8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31" h="8131">
                      <a:moveTo>
                        <a:pt x="6946" y="6946"/>
                      </a:moveTo>
                      <a:cubicBezTo>
                        <a:pt x="5365" y="8527"/>
                        <a:pt x="2767" y="8527"/>
                        <a:pt x="1186" y="6946"/>
                      </a:cubicBezTo>
                      <a:cubicBezTo>
                        <a:pt x="-395" y="5365"/>
                        <a:pt x="-395" y="2767"/>
                        <a:pt x="1186" y="1186"/>
                      </a:cubicBezTo>
                      <a:cubicBezTo>
                        <a:pt x="2767" y="-395"/>
                        <a:pt x="5365" y="-395"/>
                        <a:pt x="6946" y="1186"/>
                      </a:cubicBezTo>
                      <a:cubicBezTo>
                        <a:pt x="8527" y="2880"/>
                        <a:pt x="8527" y="5365"/>
                        <a:pt x="6946" y="6946"/>
                      </a:cubicBezTo>
                      <a:close/>
                    </a:path>
                  </a:pathLst>
                </a:custGeom>
                <a:solidFill>
                  <a:srgbClr val="C52E25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9" name="Freeform: Shape 358">
                  <a:extLst>
                    <a:ext uri="{FF2B5EF4-FFF2-40B4-BE49-F238E27FC236}">
                      <a16:creationId xmlns:a16="http://schemas.microsoft.com/office/drawing/2014/main" id="{794E981F-AEE2-AEB3-D6FD-7AFA52301C45}"/>
                    </a:ext>
                  </a:extLst>
                </p:cNvPr>
                <p:cNvSpPr/>
                <p:nvPr/>
              </p:nvSpPr>
              <p:spPr>
                <a:xfrm>
                  <a:off x="7173558" y="3362119"/>
                  <a:ext cx="22813" cy="22813"/>
                </a:xfrm>
                <a:custGeom>
                  <a:avLst/>
                  <a:gdLst>
                    <a:gd name="connsiteX0" fmla="*/ 18070 w 22813"/>
                    <a:gd name="connsiteY0" fmla="*/ 22814 h 22813"/>
                    <a:gd name="connsiteX1" fmla="*/ 0 w 22813"/>
                    <a:gd name="connsiteY1" fmla="*/ 4743 h 22813"/>
                    <a:gd name="connsiteX2" fmla="*/ 7341 w 22813"/>
                    <a:gd name="connsiteY2" fmla="*/ 2823 h 22813"/>
                    <a:gd name="connsiteX3" fmla="*/ 22813 w 22813"/>
                    <a:gd name="connsiteY3" fmla="*/ 0 h 22813"/>
                    <a:gd name="connsiteX4" fmla="*/ 18070 w 22813"/>
                    <a:gd name="connsiteY4" fmla="*/ 22814 h 22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13" h="22813">
                      <a:moveTo>
                        <a:pt x="18070" y="22814"/>
                      </a:moveTo>
                      <a:lnTo>
                        <a:pt x="0" y="4743"/>
                      </a:lnTo>
                      <a:cubicBezTo>
                        <a:pt x="2598" y="3953"/>
                        <a:pt x="5082" y="3388"/>
                        <a:pt x="7341" y="2823"/>
                      </a:cubicBezTo>
                      <a:cubicBezTo>
                        <a:pt x="16715" y="565"/>
                        <a:pt x="22813" y="0"/>
                        <a:pt x="22813" y="0"/>
                      </a:cubicBezTo>
                      <a:cubicBezTo>
                        <a:pt x="22813" y="0"/>
                        <a:pt x="21910" y="9487"/>
                        <a:pt x="18070" y="22814"/>
                      </a:cubicBezTo>
                      <a:close/>
                    </a:path>
                  </a:pathLst>
                </a:custGeom>
                <a:solidFill>
                  <a:srgbClr val="C52E25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0" name="Freeform: Shape 359">
                  <a:extLst>
                    <a:ext uri="{FF2B5EF4-FFF2-40B4-BE49-F238E27FC236}">
                      <a16:creationId xmlns:a16="http://schemas.microsoft.com/office/drawing/2014/main" id="{76E55FD0-99A3-213D-C1A7-1733EB155837}"/>
                    </a:ext>
                  </a:extLst>
                </p:cNvPr>
                <p:cNvSpPr/>
                <p:nvPr/>
              </p:nvSpPr>
              <p:spPr>
                <a:xfrm>
                  <a:off x="7082728" y="3436517"/>
                  <a:ext cx="37777" cy="37777"/>
                </a:xfrm>
                <a:custGeom>
                  <a:avLst/>
                  <a:gdLst>
                    <a:gd name="connsiteX0" fmla="*/ 36168 w 37777"/>
                    <a:gd name="connsiteY0" fmla="*/ 36169 h 37777"/>
                    <a:gd name="connsiteX1" fmla="*/ 28602 w 37777"/>
                    <a:gd name="connsiteY1" fmla="*/ 36169 h 37777"/>
                    <a:gd name="connsiteX2" fmla="*/ 1609 w 37777"/>
                    <a:gd name="connsiteY2" fmla="*/ 9176 h 37777"/>
                    <a:gd name="connsiteX3" fmla="*/ 1609 w 37777"/>
                    <a:gd name="connsiteY3" fmla="*/ 1609 h 37777"/>
                    <a:gd name="connsiteX4" fmla="*/ 1609 w 37777"/>
                    <a:gd name="connsiteY4" fmla="*/ 1609 h 37777"/>
                    <a:gd name="connsiteX5" fmla="*/ 9176 w 37777"/>
                    <a:gd name="connsiteY5" fmla="*/ 1609 h 37777"/>
                    <a:gd name="connsiteX6" fmla="*/ 36168 w 37777"/>
                    <a:gd name="connsiteY6" fmla="*/ 28601 h 37777"/>
                    <a:gd name="connsiteX7" fmla="*/ 36168 w 37777"/>
                    <a:gd name="connsiteY7" fmla="*/ 36169 h 37777"/>
                    <a:gd name="connsiteX8" fmla="*/ 36168 w 37777"/>
                    <a:gd name="connsiteY8" fmla="*/ 36169 h 37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777" h="37777">
                      <a:moveTo>
                        <a:pt x="36168" y="36169"/>
                      </a:moveTo>
                      <a:cubicBezTo>
                        <a:pt x="34023" y="38314"/>
                        <a:pt x="30635" y="38314"/>
                        <a:pt x="28602" y="36169"/>
                      </a:cubicBezTo>
                      <a:lnTo>
                        <a:pt x="1609" y="9176"/>
                      </a:lnTo>
                      <a:cubicBezTo>
                        <a:pt x="-536" y="7030"/>
                        <a:pt x="-536" y="3642"/>
                        <a:pt x="1609" y="1609"/>
                      </a:cubicBezTo>
                      <a:lnTo>
                        <a:pt x="1609" y="1609"/>
                      </a:lnTo>
                      <a:cubicBezTo>
                        <a:pt x="3755" y="-536"/>
                        <a:pt x="7143" y="-536"/>
                        <a:pt x="9176" y="1609"/>
                      </a:cubicBezTo>
                      <a:lnTo>
                        <a:pt x="36168" y="28601"/>
                      </a:lnTo>
                      <a:cubicBezTo>
                        <a:pt x="38314" y="30747"/>
                        <a:pt x="38314" y="34136"/>
                        <a:pt x="36168" y="36169"/>
                      </a:cubicBezTo>
                      <a:lnTo>
                        <a:pt x="36168" y="36169"/>
                      </a:lnTo>
                      <a:close/>
                    </a:path>
                  </a:pathLst>
                </a:custGeom>
                <a:solidFill>
                  <a:srgbClr val="B5C5C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361" name="Graphic 4">
                  <a:extLst>
                    <a:ext uri="{FF2B5EF4-FFF2-40B4-BE49-F238E27FC236}">
                      <a16:creationId xmlns:a16="http://schemas.microsoft.com/office/drawing/2014/main" id="{5CA3CAAD-E1E3-4048-7ABF-C63A4D70E785}"/>
                    </a:ext>
                  </a:extLst>
                </p:cNvPr>
                <p:cNvGrpSpPr/>
                <p:nvPr/>
              </p:nvGrpSpPr>
              <p:grpSpPr>
                <a:xfrm>
                  <a:off x="7072465" y="3406345"/>
                  <a:ext cx="30248" cy="45673"/>
                  <a:chOff x="7072465" y="3406345"/>
                  <a:chExt cx="30248" cy="45673"/>
                </a:xfrm>
              </p:grpSpPr>
              <p:sp>
                <p:nvSpPr>
                  <p:cNvPr id="362" name="Freeform: Shape 361">
                    <a:extLst>
                      <a:ext uri="{FF2B5EF4-FFF2-40B4-BE49-F238E27FC236}">
                        <a16:creationId xmlns:a16="http://schemas.microsoft.com/office/drawing/2014/main" id="{9418CCDF-648A-0DAC-797B-6FDC56AC28BF}"/>
                      </a:ext>
                    </a:extLst>
                  </p:cNvPr>
                  <p:cNvSpPr/>
                  <p:nvPr/>
                </p:nvSpPr>
                <p:spPr>
                  <a:xfrm>
                    <a:off x="7072465" y="3406345"/>
                    <a:ext cx="30135" cy="45673"/>
                  </a:xfrm>
                  <a:custGeom>
                    <a:avLst/>
                    <a:gdLst>
                      <a:gd name="connsiteX0" fmla="*/ 5209 w 30135"/>
                      <a:gd name="connsiteY0" fmla="*/ 45673 h 45673"/>
                      <a:gd name="connsiteX1" fmla="*/ 3176 w 30135"/>
                      <a:gd name="connsiteY1" fmla="*/ 45334 h 45673"/>
                      <a:gd name="connsiteX2" fmla="*/ 2160 w 30135"/>
                      <a:gd name="connsiteY2" fmla="*/ 44657 h 45673"/>
                      <a:gd name="connsiteX3" fmla="*/ 1934 w 30135"/>
                      <a:gd name="connsiteY3" fmla="*/ 27038 h 45673"/>
                      <a:gd name="connsiteX4" fmla="*/ 12663 w 30135"/>
                      <a:gd name="connsiteY4" fmla="*/ 5128 h 45673"/>
                      <a:gd name="connsiteX5" fmla="*/ 24973 w 30135"/>
                      <a:gd name="connsiteY5" fmla="*/ 950 h 45673"/>
                      <a:gd name="connsiteX6" fmla="*/ 27458 w 30135"/>
                      <a:gd name="connsiteY6" fmla="*/ 2644 h 45673"/>
                      <a:gd name="connsiteX7" fmla="*/ 28813 w 30135"/>
                      <a:gd name="connsiteY7" fmla="*/ 4451 h 45673"/>
                      <a:gd name="connsiteX8" fmla="*/ 29152 w 30135"/>
                      <a:gd name="connsiteY8" fmla="*/ 13147 h 45673"/>
                      <a:gd name="connsiteX9" fmla="*/ 18423 w 30135"/>
                      <a:gd name="connsiteY9" fmla="*/ 35057 h 45673"/>
                      <a:gd name="connsiteX10" fmla="*/ 5209 w 30135"/>
                      <a:gd name="connsiteY10" fmla="*/ 45673 h 45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0135" h="45673">
                        <a:moveTo>
                          <a:pt x="5209" y="45673"/>
                        </a:moveTo>
                        <a:cubicBezTo>
                          <a:pt x="4418" y="45673"/>
                          <a:pt x="3741" y="45560"/>
                          <a:pt x="3176" y="45334"/>
                        </a:cubicBezTo>
                        <a:cubicBezTo>
                          <a:pt x="2837" y="45108"/>
                          <a:pt x="2499" y="44883"/>
                          <a:pt x="2160" y="44657"/>
                        </a:cubicBezTo>
                        <a:cubicBezTo>
                          <a:pt x="-1228" y="41269"/>
                          <a:pt x="-99" y="31217"/>
                          <a:pt x="1934" y="27038"/>
                        </a:cubicBezTo>
                        <a:lnTo>
                          <a:pt x="12663" y="5128"/>
                        </a:lnTo>
                        <a:cubicBezTo>
                          <a:pt x="14922" y="611"/>
                          <a:pt x="20456" y="-1309"/>
                          <a:pt x="24973" y="950"/>
                        </a:cubicBezTo>
                        <a:cubicBezTo>
                          <a:pt x="25877" y="1401"/>
                          <a:pt x="26667" y="1966"/>
                          <a:pt x="27458" y="2644"/>
                        </a:cubicBezTo>
                        <a:cubicBezTo>
                          <a:pt x="28023" y="3208"/>
                          <a:pt x="28474" y="3773"/>
                          <a:pt x="28813" y="4451"/>
                        </a:cubicBezTo>
                        <a:cubicBezTo>
                          <a:pt x="30394" y="7048"/>
                          <a:pt x="30620" y="10323"/>
                          <a:pt x="29152" y="13147"/>
                        </a:cubicBezTo>
                        <a:lnTo>
                          <a:pt x="18423" y="35057"/>
                        </a:lnTo>
                        <a:cubicBezTo>
                          <a:pt x="16503" y="39010"/>
                          <a:pt x="9840" y="45447"/>
                          <a:pt x="5209" y="45673"/>
                        </a:cubicBezTo>
                        <a:close/>
                      </a:path>
                    </a:pathLst>
                  </a:custGeom>
                  <a:solidFill>
                    <a:srgbClr val="C52E25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63" name="Freeform: Shape 362">
                    <a:extLst>
                      <a:ext uri="{FF2B5EF4-FFF2-40B4-BE49-F238E27FC236}">
                        <a16:creationId xmlns:a16="http://schemas.microsoft.com/office/drawing/2014/main" id="{4B4A7958-A570-06E9-4B1E-FB609DFF7AD6}"/>
                      </a:ext>
                    </a:extLst>
                  </p:cNvPr>
                  <p:cNvSpPr/>
                  <p:nvPr/>
                </p:nvSpPr>
                <p:spPr>
                  <a:xfrm>
                    <a:off x="7074542" y="3410795"/>
                    <a:ext cx="28171" cy="41222"/>
                  </a:xfrm>
                  <a:custGeom>
                    <a:avLst/>
                    <a:gdLst>
                      <a:gd name="connsiteX0" fmla="*/ 3132 w 28171"/>
                      <a:gd name="connsiteY0" fmla="*/ 41223 h 41222"/>
                      <a:gd name="connsiteX1" fmla="*/ 1664 w 28171"/>
                      <a:gd name="connsiteY1" fmla="*/ 40545 h 41222"/>
                      <a:gd name="connsiteX2" fmla="*/ 1438 w 28171"/>
                      <a:gd name="connsiteY2" fmla="*/ 40319 h 41222"/>
                      <a:gd name="connsiteX3" fmla="*/ 4600 w 28171"/>
                      <a:gd name="connsiteY3" fmla="*/ 22362 h 41222"/>
                      <a:gd name="connsiteX4" fmla="*/ 19960 w 28171"/>
                      <a:gd name="connsiteY4" fmla="*/ 3388 h 41222"/>
                      <a:gd name="connsiteX5" fmla="*/ 26849 w 28171"/>
                      <a:gd name="connsiteY5" fmla="*/ 0 h 41222"/>
                      <a:gd name="connsiteX6" fmla="*/ 27188 w 28171"/>
                      <a:gd name="connsiteY6" fmla="*/ 8696 h 41222"/>
                      <a:gd name="connsiteX7" fmla="*/ 16459 w 28171"/>
                      <a:gd name="connsiteY7" fmla="*/ 30606 h 41222"/>
                      <a:gd name="connsiteX8" fmla="*/ 3132 w 28171"/>
                      <a:gd name="connsiteY8" fmla="*/ 41223 h 41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8171" h="41222">
                        <a:moveTo>
                          <a:pt x="3132" y="41223"/>
                        </a:moveTo>
                        <a:cubicBezTo>
                          <a:pt x="2568" y="41110"/>
                          <a:pt x="2116" y="40884"/>
                          <a:pt x="1664" y="40545"/>
                        </a:cubicBezTo>
                        <a:cubicBezTo>
                          <a:pt x="1551" y="40432"/>
                          <a:pt x="1438" y="40432"/>
                          <a:pt x="1438" y="40319"/>
                        </a:cubicBezTo>
                        <a:cubicBezTo>
                          <a:pt x="-2063" y="36818"/>
                          <a:pt x="1551" y="26202"/>
                          <a:pt x="4600" y="22362"/>
                        </a:cubicBezTo>
                        <a:lnTo>
                          <a:pt x="19960" y="3388"/>
                        </a:lnTo>
                        <a:cubicBezTo>
                          <a:pt x="21767" y="1242"/>
                          <a:pt x="24252" y="113"/>
                          <a:pt x="26849" y="0"/>
                        </a:cubicBezTo>
                        <a:cubicBezTo>
                          <a:pt x="28430" y="2598"/>
                          <a:pt x="28656" y="5873"/>
                          <a:pt x="27188" y="8696"/>
                        </a:cubicBezTo>
                        <a:lnTo>
                          <a:pt x="16459" y="30606"/>
                        </a:lnTo>
                        <a:cubicBezTo>
                          <a:pt x="14426" y="34559"/>
                          <a:pt x="7763" y="40997"/>
                          <a:pt x="3132" y="41223"/>
                        </a:cubicBezTo>
                        <a:close/>
                      </a:path>
                    </a:pathLst>
                  </a:custGeom>
                  <a:solidFill>
                    <a:srgbClr val="D53D33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64" name="Graphic 4">
                  <a:extLst>
                    <a:ext uri="{FF2B5EF4-FFF2-40B4-BE49-F238E27FC236}">
                      <a16:creationId xmlns:a16="http://schemas.microsoft.com/office/drawing/2014/main" id="{1AD8EB4C-6617-D31E-B211-210F4F3C334C}"/>
                    </a:ext>
                  </a:extLst>
                </p:cNvPr>
                <p:cNvGrpSpPr/>
                <p:nvPr/>
              </p:nvGrpSpPr>
              <p:grpSpPr>
                <a:xfrm>
                  <a:off x="7104327" y="3453631"/>
                  <a:ext cx="45786" cy="30248"/>
                  <a:chOff x="7104327" y="3453631"/>
                  <a:chExt cx="45786" cy="30248"/>
                </a:xfrm>
              </p:grpSpPr>
              <p:sp>
                <p:nvSpPr>
                  <p:cNvPr id="365" name="Freeform: Shape 364">
                    <a:extLst>
                      <a:ext uri="{FF2B5EF4-FFF2-40B4-BE49-F238E27FC236}">
                        <a16:creationId xmlns:a16="http://schemas.microsoft.com/office/drawing/2014/main" id="{DD192AC4-FEA6-B0F1-C4C4-43CFB279D37D}"/>
                      </a:ext>
                    </a:extLst>
                  </p:cNvPr>
                  <p:cNvSpPr/>
                  <p:nvPr/>
                </p:nvSpPr>
                <p:spPr>
                  <a:xfrm>
                    <a:off x="7104327" y="3453744"/>
                    <a:ext cx="45786" cy="30135"/>
                  </a:xfrm>
                  <a:custGeom>
                    <a:avLst/>
                    <a:gdLst>
                      <a:gd name="connsiteX0" fmla="*/ 0 w 45786"/>
                      <a:gd name="connsiteY0" fmla="*/ 24927 h 30135"/>
                      <a:gd name="connsiteX1" fmla="*/ 339 w 45786"/>
                      <a:gd name="connsiteY1" fmla="*/ 26960 h 30135"/>
                      <a:gd name="connsiteX2" fmla="*/ 1129 w 45786"/>
                      <a:gd name="connsiteY2" fmla="*/ 27976 h 30135"/>
                      <a:gd name="connsiteX3" fmla="*/ 18748 w 45786"/>
                      <a:gd name="connsiteY3" fmla="*/ 28202 h 30135"/>
                      <a:gd name="connsiteX4" fmla="*/ 40658 w 45786"/>
                      <a:gd name="connsiteY4" fmla="*/ 17473 h 30135"/>
                      <a:gd name="connsiteX5" fmla="*/ 44836 w 45786"/>
                      <a:gd name="connsiteY5" fmla="*/ 5163 h 30135"/>
                      <a:gd name="connsiteX6" fmla="*/ 43142 w 45786"/>
                      <a:gd name="connsiteY6" fmla="*/ 2678 h 30135"/>
                      <a:gd name="connsiteX7" fmla="*/ 41335 w 45786"/>
                      <a:gd name="connsiteY7" fmla="*/ 1323 h 30135"/>
                      <a:gd name="connsiteX8" fmla="*/ 32639 w 45786"/>
                      <a:gd name="connsiteY8" fmla="*/ 984 h 30135"/>
                      <a:gd name="connsiteX9" fmla="*/ 10729 w 45786"/>
                      <a:gd name="connsiteY9" fmla="*/ 11713 h 30135"/>
                      <a:gd name="connsiteX10" fmla="*/ 0 w 45786"/>
                      <a:gd name="connsiteY10" fmla="*/ 24927 h 30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5786" h="30135">
                        <a:moveTo>
                          <a:pt x="0" y="24927"/>
                        </a:moveTo>
                        <a:cubicBezTo>
                          <a:pt x="0" y="25717"/>
                          <a:pt x="113" y="26395"/>
                          <a:pt x="339" y="26960"/>
                        </a:cubicBezTo>
                        <a:cubicBezTo>
                          <a:pt x="565" y="27298"/>
                          <a:pt x="791" y="27637"/>
                          <a:pt x="1129" y="27976"/>
                        </a:cubicBezTo>
                        <a:cubicBezTo>
                          <a:pt x="4518" y="31364"/>
                          <a:pt x="14569" y="30235"/>
                          <a:pt x="18748" y="28202"/>
                        </a:cubicBezTo>
                        <a:lnTo>
                          <a:pt x="40658" y="17473"/>
                        </a:lnTo>
                        <a:cubicBezTo>
                          <a:pt x="45175" y="15214"/>
                          <a:pt x="47095" y="9793"/>
                          <a:pt x="44836" y="5163"/>
                        </a:cubicBezTo>
                        <a:cubicBezTo>
                          <a:pt x="44385" y="4259"/>
                          <a:pt x="43820" y="3468"/>
                          <a:pt x="43142" y="2678"/>
                        </a:cubicBezTo>
                        <a:cubicBezTo>
                          <a:pt x="42578" y="2113"/>
                          <a:pt x="42013" y="1661"/>
                          <a:pt x="41335" y="1323"/>
                        </a:cubicBezTo>
                        <a:cubicBezTo>
                          <a:pt x="38738" y="-259"/>
                          <a:pt x="35463" y="-484"/>
                          <a:pt x="32639" y="984"/>
                        </a:cubicBezTo>
                        <a:lnTo>
                          <a:pt x="10729" y="11713"/>
                        </a:lnTo>
                        <a:cubicBezTo>
                          <a:pt x="6663" y="13633"/>
                          <a:pt x="226" y="20296"/>
                          <a:pt x="0" y="24927"/>
                        </a:cubicBezTo>
                        <a:close/>
                      </a:path>
                    </a:pathLst>
                  </a:custGeom>
                  <a:solidFill>
                    <a:srgbClr val="C52E25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66" name="Freeform: Shape 365">
                    <a:extLst>
                      <a:ext uri="{FF2B5EF4-FFF2-40B4-BE49-F238E27FC236}">
                        <a16:creationId xmlns:a16="http://schemas.microsoft.com/office/drawing/2014/main" id="{8579149E-F1C5-94CB-2E81-0E4E5D8BA196}"/>
                      </a:ext>
                    </a:extLst>
                  </p:cNvPr>
                  <p:cNvSpPr/>
                  <p:nvPr/>
                </p:nvSpPr>
                <p:spPr>
                  <a:xfrm>
                    <a:off x="7104327" y="3453631"/>
                    <a:ext cx="41222" cy="28171"/>
                  </a:xfrm>
                  <a:custGeom>
                    <a:avLst/>
                    <a:gdLst>
                      <a:gd name="connsiteX0" fmla="*/ 0 w 41222"/>
                      <a:gd name="connsiteY0" fmla="*/ 25040 h 28171"/>
                      <a:gd name="connsiteX1" fmla="*/ 678 w 41222"/>
                      <a:gd name="connsiteY1" fmla="*/ 26508 h 28171"/>
                      <a:gd name="connsiteX2" fmla="*/ 904 w 41222"/>
                      <a:gd name="connsiteY2" fmla="*/ 26734 h 28171"/>
                      <a:gd name="connsiteX3" fmla="*/ 18861 w 41222"/>
                      <a:gd name="connsiteY3" fmla="*/ 23572 h 28171"/>
                      <a:gd name="connsiteX4" fmla="*/ 37834 w 41222"/>
                      <a:gd name="connsiteY4" fmla="*/ 8212 h 28171"/>
                      <a:gd name="connsiteX5" fmla="*/ 41222 w 41222"/>
                      <a:gd name="connsiteY5" fmla="*/ 1323 h 28171"/>
                      <a:gd name="connsiteX6" fmla="*/ 32526 w 41222"/>
                      <a:gd name="connsiteY6" fmla="*/ 984 h 28171"/>
                      <a:gd name="connsiteX7" fmla="*/ 10616 w 41222"/>
                      <a:gd name="connsiteY7" fmla="*/ 11713 h 28171"/>
                      <a:gd name="connsiteX8" fmla="*/ 0 w 41222"/>
                      <a:gd name="connsiteY8" fmla="*/ 25040 h 28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1222" h="28171">
                        <a:moveTo>
                          <a:pt x="0" y="25040"/>
                        </a:moveTo>
                        <a:cubicBezTo>
                          <a:pt x="113" y="25604"/>
                          <a:pt x="339" y="26056"/>
                          <a:pt x="678" y="26508"/>
                        </a:cubicBezTo>
                        <a:cubicBezTo>
                          <a:pt x="791" y="26621"/>
                          <a:pt x="791" y="26734"/>
                          <a:pt x="904" y="26734"/>
                        </a:cubicBezTo>
                        <a:cubicBezTo>
                          <a:pt x="4405" y="30235"/>
                          <a:pt x="15021" y="26621"/>
                          <a:pt x="18861" y="23572"/>
                        </a:cubicBezTo>
                        <a:lnTo>
                          <a:pt x="37834" y="8212"/>
                        </a:lnTo>
                        <a:cubicBezTo>
                          <a:pt x="39980" y="6405"/>
                          <a:pt x="41110" y="3920"/>
                          <a:pt x="41222" y="1323"/>
                        </a:cubicBezTo>
                        <a:cubicBezTo>
                          <a:pt x="38625" y="-258"/>
                          <a:pt x="35350" y="-484"/>
                          <a:pt x="32526" y="984"/>
                        </a:cubicBezTo>
                        <a:lnTo>
                          <a:pt x="10616" y="11713"/>
                        </a:lnTo>
                        <a:cubicBezTo>
                          <a:pt x="6663" y="13746"/>
                          <a:pt x="226" y="20409"/>
                          <a:pt x="0" y="25040"/>
                        </a:cubicBezTo>
                        <a:close/>
                      </a:path>
                    </a:pathLst>
                  </a:custGeom>
                  <a:solidFill>
                    <a:srgbClr val="D53D33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67" name="Graphic 4">
                  <a:extLst>
                    <a:ext uri="{FF2B5EF4-FFF2-40B4-BE49-F238E27FC236}">
                      <a16:creationId xmlns:a16="http://schemas.microsoft.com/office/drawing/2014/main" id="{774B4E48-47F6-D047-35DD-95F3B0EDB089}"/>
                    </a:ext>
                  </a:extLst>
                </p:cNvPr>
                <p:cNvGrpSpPr/>
                <p:nvPr/>
              </p:nvGrpSpPr>
              <p:grpSpPr>
                <a:xfrm>
                  <a:off x="7085473" y="3441598"/>
                  <a:ext cx="31164" cy="31942"/>
                  <a:chOff x="7085473" y="3441598"/>
                  <a:chExt cx="31164" cy="31942"/>
                </a:xfrm>
              </p:grpSpPr>
              <p:sp>
                <p:nvSpPr>
                  <p:cNvPr id="368" name="Freeform: Shape 367">
                    <a:extLst>
                      <a:ext uri="{FF2B5EF4-FFF2-40B4-BE49-F238E27FC236}">
                        <a16:creationId xmlns:a16="http://schemas.microsoft.com/office/drawing/2014/main" id="{40356D8B-24D1-1EF0-095A-A3013A1EE256}"/>
                      </a:ext>
                    </a:extLst>
                  </p:cNvPr>
                  <p:cNvSpPr/>
                  <p:nvPr/>
                </p:nvSpPr>
                <p:spPr>
                  <a:xfrm>
                    <a:off x="7085473" y="3441598"/>
                    <a:ext cx="31164" cy="31942"/>
                  </a:xfrm>
                  <a:custGeom>
                    <a:avLst/>
                    <a:gdLst>
                      <a:gd name="connsiteX0" fmla="*/ 15466 w 31164"/>
                      <a:gd name="connsiteY0" fmla="*/ 26796 h 31942"/>
                      <a:gd name="connsiteX1" fmla="*/ 15466 w 31164"/>
                      <a:gd name="connsiteY1" fmla="*/ 26796 h 31942"/>
                      <a:gd name="connsiteX2" fmla="*/ 1123 w 31164"/>
                      <a:gd name="connsiteY2" fmla="*/ 30974 h 31942"/>
                      <a:gd name="connsiteX3" fmla="*/ 784 w 31164"/>
                      <a:gd name="connsiteY3" fmla="*/ 30635 h 31942"/>
                      <a:gd name="connsiteX4" fmla="*/ 4737 w 31164"/>
                      <a:gd name="connsiteY4" fmla="*/ 16518 h 31942"/>
                      <a:gd name="connsiteX5" fmla="*/ 18403 w 31164"/>
                      <a:gd name="connsiteY5" fmla="*/ 2288 h 31942"/>
                      <a:gd name="connsiteX6" fmla="*/ 18516 w 31164"/>
                      <a:gd name="connsiteY6" fmla="*/ 2175 h 31942"/>
                      <a:gd name="connsiteX7" fmla="*/ 28906 w 31164"/>
                      <a:gd name="connsiteY7" fmla="*/ 2062 h 31942"/>
                      <a:gd name="connsiteX8" fmla="*/ 29132 w 31164"/>
                      <a:gd name="connsiteY8" fmla="*/ 2288 h 31942"/>
                      <a:gd name="connsiteX9" fmla="*/ 29132 w 31164"/>
                      <a:gd name="connsiteY9" fmla="*/ 12565 h 31942"/>
                      <a:gd name="connsiteX10" fmla="*/ 15466 w 31164"/>
                      <a:gd name="connsiteY10" fmla="*/ 26796 h 3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1164" h="31942">
                        <a:moveTo>
                          <a:pt x="15466" y="26796"/>
                        </a:moveTo>
                        <a:lnTo>
                          <a:pt x="15466" y="26796"/>
                        </a:lnTo>
                        <a:cubicBezTo>
                          <a:pt x="12417" y="29845"/>
                          <a:pt x="4059" y="33798"/>
                          <a:pt x="1123" y="30974"/>
                        </a:cubicBezTo>
                        <a:cubicBezTo>
                          <a:pt x="1010" y="30861"/>
                          <a:pt x="897" y="30748"/>
                          <a:pt x="784" y="30635"/>
                        </a:cubicBezTo>
                        <a:cubicBezTo>
                          <a:pt x="-1587" y="27473"/>
                          <a:pt x="1914" y="19342"/>
                          <a:pt x="4737" y="16518"/>
                        </a:cubicBezTo>
                        <a:lnTo>
                          <a:pt x="18403" y="2288"/>
                        </a:lnTo>
                        <a:lnTo>
                          <a:pt x="18516" y="2175"/>
                        </a:lnTo>
                        <a:cubicBezTo>
                          <a:pt x="21339" y="-649"/>
                          <a:pt x="25969" y="-761"/>
                          <a:pt x="28906" y="2062"/>
                        </a:cubicBezTo>
                        <a:cubicBezTo>
                          <a:pt x="29019" y="2175"/>
                          <a:pt x="29019" y="2175"/>
                          <a:pt x="29132" y="2288"/>
                        </a:cubicBezTo>
                        <a:cubicBezTo>
                          <a:pt x="31842" y="5111"/>
                          <a:pt x="31842" y="9629"/>
                          <a:pt x="29132" y="12565"/>
                        </a:cubicBezTo>
                        <a:lnTo>
                          <a:pt x="15466" y="26796"/>
                        </a:lnTo>
                        <a:close/>
                      </a:path>
                    </a:pathLst>
                  </a:custGeom>
                  <a:solidFill>
                    <a:srgbClr val="C52E25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69" name="Freeform: Shape 368">
                    <a:extLst>
                      <a:ext uri="{FF2B5EF4-FFF2-40B4-BE49-F238E27FC236}">
                        <a16:creationId xmlns:a16="http://schemas.microsoft.com/office/drawing/2014/main" id="{236EC710-DA75-08AA-8739-7AEFB9C9E935}"/>
                      </a:ext>
                    </a:extLst>
                  </p:cNvPr>
                  <p:cNvSpPr/>
                  <p:nvPr/>
                </p:nvSpPr>
                <p:spPr>
                  <a:xfrm>
                    <a:off x="7086257" y="3443999"/>
                    <a:ext cx="30267" cy="29541"/>
                  </a:xfrm>
                  <a:custGeom>
                    <a:avLst/>
                    <a:gdLst>
                      <a:gd name="connsiteX0" fmla="*/ 14682 w 30267"/>
                      <a:gd name="connsiteY0" fmla="*/ 24395 h 29541"/>
                      <a:gd name="connsiteX1" fmla="*/ 14682 w 30267"/>
                      <a:gd name="connsiteY1" fmla="*/ 24395 h 29541"/>
                      <a:gd name="connsiteX2" fmla="*/ 339 w 30267"/>
                      <a:gd name="connsiteY2" fmla="*/ 28573 h 29541"/>
                      <a:gd name="connsiteX3" fmla="*/ 0 w 30267"/>
                      <a:gd name="connsiteY3" fmla="*/ 28235 h 29541"/>
                      <a:gd name="connsiteX4" fmla="*/ 28235 w 30267"/>
                      <a:gd name="connsiteY4" fmla="*/ 0 h 29541"/>
                      <a:gd name="connsiteX5" fmla="*/ 28235 w 30267"/>
                      <a:gd name="connsiteY5" fmla="*/ 10277 h 29541"/>
                      <a:gd name="connsiteX6" fmla="*/ 14682 w 30267"/>
                      <a:gd name="connsiteY6" fmla="*/ 24395 h 29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0267" h="29541">
                        <a:moveTo>
                          <a:pt x="14682" y="24395"/>
                        </a:moveTo>
                        <a:lnTo>
                          <a:pt x="14682" y="24395"/>
                        </a:lnTo>
                        <a:cubicBezTo>
                          <a:pt x="11633" y="27444"/>
                          <a:pt x="3275" y="31397"/>
                          <a:pt x="339" y="28573"/>
                        </a:cubicBezTo>
                        <a:cubicBezTo>
                          <a:pt x="226" y="28460"/>
                          <a:pt x="113" y="28347"/>
                          <a:pt x="0" y="28235"/>
                        </a:cubicBezTo>
                        <a:lnTo>
                          <a:pt x="28235" y="0"/>
                        </a:lnTo>
                        <a:cubicBezTo>
                          <a:pt x="30945" y="2823"/>
                          <a:pt x="30945" y="7341"/>
                          <a:pt x="28235" y="10277"/>
                        </a:cubicBezTo>
                        <a:lnTo>
                          <a:pt x="14682" y="24395"/>
                        </a:lnTo>
                        <a:close/>
                      </a:path>
                    </a:pathLst>
                  </a:custGeom>
                  <a:solidFill>
                    <a:srgbClr val="D53D33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370" name="Graphic 4">
              <a:extLst>
                <a:ext uri="{FF2B5EF4-FFF2-40B4-BE49-F238E27FC236}">
                  <a16:creationId xmlns:a16="http://schemas.microsoft.com/office/drawing/2014/main" id="{9FDC5EAD-0A8A-B7E9-962A-9BA4404DFF11}"/>
                </a:ext>
              </a:extLst>
            </p:cNvPr>
            <p:cNvGrpSpPr/>
            <p:nvPr/>
          </p:nvGrpSpPr>
          <p:grpSpPr>
            <a:xfrm>
              <a:off x="7115056" y="3103490"/>
              <a:ext cx="176183" cy="181943"/>
              <a:chOff x="7115056" y="3103490"/>
              <a:chExt cx="176183" cy="181943"/>
            </a:xfrm>
          </p:grpSpPr>
          <p:sp>
            <p:nvSpPr>
              <p:cNvPr id="371" name="Freeform: Shape 370">
                <a:extLst>
                  <a:ext uri="{FF2B5EF4-FFF2-40B4-BE49-F238E27FC236}">
                    <a16:creationId xmlns:a16="http://schemas.microsoft.com/office/drawing/2014/main" id="{3A12BFD2-5816-5255-29D3-F09EAFD5D494}"/>
                  </a:ext>
                </a:extLst>
              </p:cNvPr>
              <p:cNvSpPr/>
              <p:nvPr/>
            </p:nvSpPr>
            <p:spPr>
              <a:xfrm>
                <a:off x="7115056" y="3103490"/>
                <a:ext cx="176183" cy="181943"/>
              </a:xfrm>
              <a:custGeom>
                <a:avLst/>
                <a:gdLst>
                  <a:gd name="connsiteX0" fmla="*/ 0 w 176183"/>
                  <a:gd name="connsiteY0" fmla="*/ 0 h 181943"/>
                  <a:gd name="connsiteX1" fmla="*/ 176184 w 176183"/>
                  <a:gd name="connsiteY1" fmla="*/ 0 h 181943"/>
                  <a:gd name="connsiteX2" fmla="*/ 176184 w 176183"/>
                  <a:gd name="connsiteY2" fmla="*/ 181944 h 181943"/>
                  <a:gd name="connsiteX3" fmla="*/ 0 w 176183"/>
                  <a:gd name="connsiteY3" fmla="*/ 181944 h 18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6183" h="181943">
                    <a:moveTo>
                      <a:pt x="0" y="0"/>
                    </a:moveTo>
                    <a:lnTo>
                      <a:pt x="176184" y="0"/>
                    </a:lnTo>
                    <a:lnTo>
                      <a:pt x="176184" y="181944"/>
                    </a:lnTo>
                    <a:lnTo>
                      <a:pt x="0" y="181944"/>
                    </a:lnTo>
                    <a:close/>
                  </a:path>
                </a:pathLst>
              </a:custGeom>
              <a:solidFill>
                <a:srgbClr val="D5E5E6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372" name="Graphic 4">
                <a:extLst>
                  <a:ext uri="{FF2B5EF4-FFF2-40B4-BE49-F238E27FC236}">
                    <a16:creationId xmlns:a16="http://schemas.microsoft.com/office/drawing/2014/main" id="{4535AEF6-F4BF-9B74-5804-2A427A615873}"/>
                  </a:ext>
                </a:extLst>
              </p:cNvPr>
              <p:cNvGrpSpPr/>
              <p:nvPr/>
            </p:nvGrpSpPr>
            <p:grpSpPr>
              <a:xfrm>
                <a:off x="7157973" y="3145955"/>
                <a:ext cx="103112" cy="102886"/>
                <a:chOff x="7157973" y="3145955"/>
                <a:chExt cx="103112" cy="102886"/>
              </a:xfrm>
            </p:grpSpPr>
            <p:grpSp>
              <p:nvGrpSpPr>
                <p:cNvPr id="373" name="Graphic 4">
                  <a:extLst>
                    <a:ext uri="{FF2B5EF4-FFF2-40B4-BE49-F238E27FC236}">
                      <a16:creationId xmlns:a16="http://schemas.microsoft.com/office/drawing/2014/main" id="{0AAB97CC-41CE-9E04-C617-17FAA7E1F40C}"/>
                    </a:ext>
                  </a:extLst>
                </p:cNvPr>
                <p:cNvGrpSpPr/>
                <p:nvPr/>
              </p:nvGrpSpPr>
              <p:grpSpPr>
                <a:xfrm>
                  <a:off x="7157973" y="3211459"/>
                  <a:ext cx="37382" cy="37382"/>
                  <a:chOff x="7157973" y="3211459"/>
                  <a:chExt cx="37382" cy="37382"/>
                </a:xfrm>
              </p:grpSpPr>
              <p:sp>
                <p:nvSpPr>
                  <p:cNvPr id="374" name="Freeform: Shape 373">
                    <a:extLst>
                      <a:ext uri="{FF2B5EF4-FFF2-40B4-BE49-F238E27FC236}">
                        <a16:creationId xmlns:a16="http://schemas.microsoft.com/office/drawing/2014/main" id="{6EE21960-78CE-8650-CA71-FBA37EA2F3B7}"/>
                      </a:ext>
                    </a:extLst>
                  </p:cNvPr>
                  <p:cNvSpPr/>
                  <p:nvPr/>
                </p:nvSpPr>
                <p:spPr>
                  <a:xfrm>
                    <a:off x="7157973" y="3211459"/>
                    <a:ext cx="37382" cy="37382"/>
                  </a:xfrm>
                  <a:custGeom>
                    <a:avLst/>
                    <a:gdLst>
                      <a:gd name="connsiteX0" fmla="*/ 0 w 37382"/>
                      <a:gd name="connsiteY0" fmla="*/ 37383 h 37382"/>
                      <a:gd name="connsiteX1" fmla="*/ 26315 w 37382"/>
                      <a:gd name="connsiteY1" fmla="*/ 25185 h 37382"/>
                      <a:gd name="connsiteX2" fmla="*/ 37383 w 37382"/>
                      <a:gd name="connsiteY2" fmla="*/ 14117 h 37382"/>
                      <a:gd name="connsiteX3" fmla="*/ 23265 w 37382"/>
                      <a:gd name="connsiteY3" fmla="*/ 0 h 37382"/>
                      <a:gd name="connsiteX4" fmla="*/ 12197 w 37382"/>
                      <a:gd name="connsiteY4" fmla="*/ 11068 h 37382"/>
                      <a:gd name="connsiteX5" fmla="*/ 0 w 37382"/>
                      <a:gd name="connsiteY5" fmla="*/ 37383 h 37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382" h="37382">
                        <a:moveTo>
                          <a:pt x="0" y="37383"/>
                        </a:moveTo>
                        <a:cubicBezTo>
                          <a:pt x="0" y="37383"/>
                          <a:pt x="15698" y="35801"/>
                          <a:pt x="26315" y="25185"/>
                        </a:cubicBezTo>
                        <a:lnTo>
                          <a:pt x="37383" y="14117"/>
                        </a:lnTo>
                        <a:lnTo>
                          <a:pt x="23265" y="0"/>
                        </a:lnTo>
                        <a:lnTo>
                          <a:pt x="12197" y="11068"/>
                        </a:lnTo>
                        <a:cubicBezTo>
                          <a:pt x="1468" y="21797"/>
                          <a:pt x="0" y="37383"/>
                          <a:pt x="0" y="37383"/>
                        </a:cubicBezTo>
                        <a:close/>
                      </a:path>
                    </a:pathLst>
                  </a:custGeom>
                  <a:solidFill>
                    <a:srgbClr val="E47E30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5" name="Freeform: Shape 374">
                    <a:extLst>
                      <a:ext uri="{FF2B5EF4-FFF2-40B4-BE49-F238E27FC236}">
                        <a16:creationId xmlns:a16="http://schemas.microsoft.com/office/drawing/2014/main" id="{4759FD96-5218-555F-2476-9DCE81A62CFF}"/>
                      </a:ext>
                    </a:extLst>
                  </p:cNvPr>
                  <p:cNvSpPr/>
                  <p:nvPr/>
                </p:nvSpPr>
                <p:spPr>
                  <a:xfrm>
                    <a:off x="7164410" y="3216767"/>
                    <a:ext cx="25637" cy="25636"/>
                  </a:xfrm>
                  <a:custGeom>
                    <a:avLst/>
                    <a:gdLst>
                      <a:gd name="connsiteX0" fmla="*/ 0 w 25637"/>
                      <a:gd name="connsiteY0" fmla="*/ 25637 h 25636"/>
                      <a:gd name="connsiteX1" fmla="*/ 18070 w 25637"/>
                      <a:gd name="connsiteY1" fmla="*/ 17280 h 25636"/>
                      <a:gd name="connsiteX2" fmla="*/ 25637 w 25637"/>
                      <a:gd name="connsiteY2" fmla="*/ 9713 h 25636"/>
                      <a:gd name="connsiteX3" fmla="*/ 15924 w 25637"/>
                      <a:gd name="connsiteY3" fmla="*/ 0 h 25636"/>
                      <a:gd name="connsiteX4" fmla="*/ 8357 w 25637"/>
                      <a:gd name="connsiteY4" fmla="*/ 7567 h 25636"/>
                      <a:gd name="connsiteX5" fmla="*/ 0 w 25637"/>
                      <a:gd name="connsiteY5" fmla="*/ 25637 h 256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637" h="25636">
                        <a:moveTo>
                          <a:pt x="0" y="25637"/>
                        </a:moveTo>
                        <a:cubicBezTo>
                          <a:pt x="0" y="25637"/>
                          <a:pt x="10729" y="24620"/>
                          <a:pt x="18070" y="17280"/>
                        </a:cubicBezTo>
                        <a:lnTo>
                          <a:pt x="25637" y="9713"/>
                        </a:lnTo>
                        <a:lnTo>
                          <a:pt x="15924" y="0"/>
                        </a:lnTo>
                        <a:lnTo>
                          <a:pt x="8357" y="7567"/>
                        </a:lnTo>
                        <a:cubicBezTo>
                          <a:pt x="1129" y="14908"/>
                          <a:pt x="0" y="25637"/>
                          <a:pt x="0" y="25637"/>
                        </a:cubicBezTo>
                        <a:close/>
                      </a:path>
                    </a:pathLst>
                  </a:custGeom>
                  <a:solidFill>
                    <a:srgbClr val="F3AA43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76" name="Freeform: Shape 375">
                  <a:extLst>
                    <a:ext uri="{FF2B5EF4-FFF2-40B4-BE49-F238E27FC236}">
                      <a16:creationId xmlns:a16="http://schemas.microsoft.com/office/drawing/2014/main" id="{C3FDB3FC-CFEB-0F23-477A-B6866E752BC4}"/>
                    </a:ext>
                  </a:extLst>
                </p:cNvPr>
                <p:cNvSpPr/>
                <p:nvPr/>
              </p:nvSpPr>
              <p:spPr>
                <a:xfrm>
                  <a:off x="7163168" y="3165490"/>
                  <a:ext cx="50914" cy="49808"/>
                </a:xfrm>
                <a:custGeom>
                  <a:avLst/>
                  <a:gdLst>
                    <a:gd name="connsiteX0" fmla="*/ 46982 w 50914"/>
                    <a:gd name="connsiteY0" fmla="*/ 2826 h 49808"/>
                    <a:gd name="connsiteX1" fmla="*/ 3162 w 50914"/>
                    <a:gd name="connsiteY1" fmla="*/ 8473 h 49808"/>
                    <a:gd name="connsiteX2" fmla="*/ 0 w 50914"/>
                    <a:gd name="connsiteY2" fmla="*/ 49809 h 49808"/>
                    <a:gd name="connsiteX3" fmla="*/ 46982 w 50914"/>
                    <a:gd name="connsiteY3" fmla="*/ 2826 h 49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0914" h="49808">
                      <a:moveTo>
                        <a:pt x="46982" y="2826"/>
                      </a:moveTo>
                      <a:cubicBezTo>
                        <a:pt x="26315" y="19654"/>
                        <a:pt x="3162" y="8473"/>
                        <a:pt x="3162" y="8473"/>
                      </a:cubicBezTo>
                      <a:lnTo>
                        <a:pt x="0" y="49809"/>
                      </a:lnTo>
                      <a:cubicBezTo>
                        <a:pt x="113" y="49809"/>
                        <a:pt x="67650" y="-14001"/>
                        <a:pt x="46982" y="2826"/>
                      </a:cubicBezTo>
                      <a:close/>
                    </a:path>
                  </a:pathLst>
                </a:custGeom>
                <a:solidFill>
                  <a:srgbClr val="B51F18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377" name="Graphic 4">
                  <a:extLst>
                    <a:ext uri="{FF2B5EF4-FFF2-40B4-BE49-F238E27FC236}">
                      <a16:creationId xmlns:a16="http://schemas.microsoft.com/office/drawing/2014/main" id="{0A03263C-468B-D57B-D809-08960B2E56FB}"/>
                    </a:ext>
                  </a:extLst>
                </p:cNvPr>
                <p:cNvGrpSpPr/>
                <p:nvPr/>
              </p:nvGrpSpPr>
              <p:grpSpPr>
                <a:xfrm>
                  <a:off x="7177257" y="3201831"/>
                  <a:ext cx="27726" cy="27726"/>
                  <a:chOff x="7177257" y="3201831"/>
                  <a:chExt cx="27726" cy="27726"/>
                </a:xfrm>
              </p:grpSpPr>
              <p:sp>
                <p:nvSpPr>
                  <p:cNvPr id="378" name="Freeform: Shape 377">
                    <a:extLst>
                      <a:ext uri="{FF2B5EF4-FFF2-40B4-BE49-F238E27FC236}">
                        <a16:creationId xmlns:a16="http://schemas.microsoft.com/office/drawing/2014/main" id="{591DCA66-1C11-6836-DD0C-15888B21F23D}"/>
                      </a:ext>
                    </a:extLst>
                  </p:cNvPr>
                  <p:cNvSpPr/>
                  <p:nvPr/>
                </p:nvSpPr>
                <p:spPr>
                  <a:xfrm>
                    <a:off x="7177257" y="3201831"/>
                    <a:ext cx="27726" cy="27726"/>
                  </a:xfrm>
                  <a:custGeom>
                    <a:avLst/>
                    <a:gdLst>
                      <a:gd name="connsiteX0" fmla="*/ 26117 w 27726"/>
                      <a:gd name="connsiteY0" fmla="*/ 23407 h 27726"/>
                      <a:gd name="connsiteX1" fmla="*/ 23406 w 27726"/>
                      <a:gd name="connsiteY1" fmla="*/ 26117 h 27726"/>
                      <a:gd name="connsiteX2" fmla="*/ 15614 w 27726"/>
                      <a:gd name="connsiteY2" fmla="*/ 26117 h 27726"/>
                      <a:gd name="connsiteX3" fmla="*/ 1609 w 27726"/>
                      <a:gd name="connsiteY3" fmla="*/ 12113 h 27726"/>
                      <a:gd name="connsiteX4" fmla="*/ 1609 w 27726"/>
                      <a:gd name="connsiteY4" fmla="*/ 4320 h 27726"/>
                      <a:gd name="connsiteX5" fmla="*/ 4320 w 27726"/>
                      <a:gd name="connsiteY5" fmla="*/ 1609 h 27726"/>
                      <a:gd name="connsiteX6" fmla="*/ 12113 w 27726"/>
                      <a:gd name="connsiteY6" fmla="*/ 1609 h 27726"/>
                      <a:gd name="connsiteX7" fmla="*/ 26117 w 27726"/>
                      <a:gd name="connsiteY7" fmla="*/ 15614 h 27726"/>
                      <a:gd name="connsiteX8" fmla="*/ 26117 w 27726"/>
                      <a:gd name="connsiteY8" fmla="*/ 23407 h 2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7726" h="27726">
                        <a:moveTo>
                          <a:pt x="26117" y="23407"/>
                        </a:moveTo>
                        <a:lnTo>
                          <a:pt x="23406" y="26117"/>
                        </a:lnTo>
                        <a:cubicBezTo>
                          <a:pt x="21261" y="28263"/>
                          <a:pt x="17759" y="28263"/>
                          <a:pt x="15614" y="26117"/>
                        </a:cubicBezTo>
                        <a:lnTo>
                          <a:pt x="1609" y="12113"/>
                        </a:lnTo>
                        <a:cubicBezTo>
                          <a:pt x="-536" y="9967"/>
                          <a:pt x="-536" y="6466"/>
                          <a:pt x="1609" y="4320"/>
                        </a:cubicBezTo>
                        <a:lnTo>
                          <a:pt x="4320" y="1609"/>
                        </a:lnTo>
                        <a:cubicBezTo>
                          <a:pt x="6466" y="-536"/>
                          <a:pt x="9967" y="-536"/>
                          <a:pt x="12113" y="1609"/>
                        </a:cubicBezTo>
                        <a:lnTo>
                          <a:pt x="26117" y="15614"/>
                        </a:lnTo>
                        <a:cubicBezTo>
                          <a:pt x="28263" y="17760"/>
                          <a:pt x="28263" y="21261"/>
                          <a:pt x="26117" y="23407"/>
                        </a:cubicBezTo>
                        <a:close/>
                      </a:path>
                    </a:pathLst>
                  </a:custGeom>
                  <a:solidFill>
                    <a:srgbClr val="95A5A6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9" name="Freeform: Shape 378">
                    <a:extLst>
                      <a:ext uri="{FF2B5EF4-FFF2-40B4-BE49-F238E27FC236}">
                        <a16:creationId xmlns:a16="http://schemas.microsoft.com/office/drawing/2014/main" id="{B0B09802-ABC2-2997-F1F2-3CE0E00F2FA2}"/>
                      </a:ext>
                    </a:extLst>
                  </p:cNvPr>
                  <p:cNvSpPr/>
                  <p:nvPr/>
                </p:nvSpPr>
                <p:spPr>
                  <a:xfrm>
                    <a:off x="7181662" y="3206236"/>
                    <a:ext cx="23321" cy="23321"/>
                  </a:xfrm>
                  <a:custGeom>
                    <a:avLst/>
                    <a:gdLst>
                      <a:gd name="connsiteX0" fmla="*/ 21712 w 23321"/>
                      <a:gd name="connsiteY0" fmla="*/ 19002 h 23321"/>
                      <a:gd name="connsiteX1" fmla="*/ 19002 w 23321"/>
                      <a:gd name="connsiteY1" fmla="*/ 21712 h 23321"/>
                      <a:gd name="connsiteX2" fmla="*/ 11209 w 23321"/>
                      <a:gd name="connsiteY2" fmla="*/ 21712 h 23321"/>
                      <a:gd name="connsiteX3" fmla="*/ 1609 w 23321"/>
                      <a:gd name="connsiteY3" fmla="*/ 12113 h 23321"/>
                      <a:gd name="connsiteX4" fmla="*/ 1609 w 23321"/>
                      <a:gd name="connsiteY4" fmla="*/ 4320 h 23321"/>
                      <a:gd name="connsiteX5" fmla="*/ 4320 w 23321"/>
                      <a:gd name="connsiteY5" fmla="*/ 1609 h 23321"/>
                      <a:gd name="connsiteX6" fmla="*/ 12113 w 23321"/>
                      <a:gd name="connsiteY6" fmla="*/ 1609 h 23321"/>
                      <a:gd name="connsiteX7" fmla="*/ 21712 w 23321"/>
                      <a:gd name="connsiteY7" fmla="*/ 11209 h 23321"/>
                      <a:gd name="connsiteX8" fmla="*/ 21712 w 23321"/>
                      <a:gd name="connsiteY8" fmla="*/ 19002 h 233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321" h="23321">
                        <a:moveTo>
                          <a:pt x="21712" y="19002"/>
                        </a:moveTo>
                        <a:lnTo>
                          <a:pt x="19002" y="21712"/>
                        </a:lnTo>
                        <a:cubicBezTo>
                          <a:pt x="16856" y="23858"/>
                          <a:pt x="13355" y="23858"/>
                          <a:pt x="11209" y="21712"/>
                        </a:cubicBezTo>
                        <a:lnTo>
                          <a:pt x="1609" y="12113"/>
                        </a:lnTo>
                        <a:cubicBezTo>
                          <a:pt x="-536" y="9967"/>
                          <a:pt x="-536" y="6466"/>
                          <a:pt x="1609" y="4320"/>
                        </a:cubicBezTo>
                        <a:lnTo>
                          <a:pt x="4320" y="1609"/>
                        </a:lnTo>
                        <a:cubicBezTo>
                          <a:pt x="6466" y="-536"/>
                          <a:pt x="9967" y="-536"/>
                          <a:pt x="12113" y="1609"/>
                        </a:cubicBezTo>
                        <a:lnTo>
                          <a:pt x="21712" y="11209"/>
                        </a:lnTo>
                        <a:cubicBezTo>
                          <a:pt x="23858" y="13355"/>
                          <a:pt x="23858" y="16856"/>
                          <a:pt x="21712" y="19002"/>
                        </a:cubicBezTo>
                        <a:close/>
                      </a:path>
                    </a:pathLst>
                  </a:custGeom>
                  <a:solidFill>
                    <a:srgbClr val="B5C5C6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0" name="Freeform: Shape 379">
                    <a:extLst>
                      <a:ext uri="{FF2B5EF4-FFF2-40B4-BE49-F238E27FC236}">
                        <a16:creationId xmlns:a16="http://schemas.microsoft.com/office/drawing/2014/main" id="{E77DBD0F-9554-A395-53FC-BAC65CCB92F0}"/>
                      </a:ext>
                    </a:extLst>
                  </p:cNvPr>
                  <p:cNvSpPr/>
                  <p:nvPr/>
                </p:nvSpPr>
                <p:spPr>
                  <a:xfrm>
                    <a:off x="7181662" y="3206236"/>
                    <a:ext cx="19368" cy="19369"/>
                  </a:xfrm>
                  <a:custGeom>
                    <a:avLst/>
                    <a:gdLst>
                      <a:gd name="connsiteX0" fmla="*/ 17759 w 19368"/>
                      <a:gd name="connsiteY0" fmla="*/ 15049 h 19369"/>
                      <a:gd name="connsiteX1" fmla="*/ 15049 w 19368"/>
                      <a:gd name="connsiteY1" fmla="*/ 17760 h 19369"/>
                      <a:gd name="connsiteX2" fmla="*/ 7256 w 19368"/>
                      <a:gd name="connsiteY2" fmla="*/ 17760 h 19369"/>
                      <a:gd name="connsiteX3" fmla="*/ 1609 w 19368"/>
                      <a:gd name="connsiteY3" fmla="*/ 12113 h 19369"/>
                      <a:gd name="connsiteX4" fmla="*/ 1609 w 19368"/>
                      <a:gd name="connsiteY4" fmla="*/ 4320 h 19369"/>
                      <a:gd name="connsiteX5" fmla="*/ 4320 w 19368"/>
                      <a:gd name="connsiteY5" fmla="*/ 1609 h 19369"/>
                      <a:gd name="connsiteX6" fmla="*/ 12113 w 19368"/>
                      <a:gd name="connsiteY6" fmla="*/ 1609 h 19369"/>
                      <a:gd name="connsiteX7" fmla="*/ 17759 w 19368"/>
                      <a:gd name="connsiteY7" fmla="*/ 7256 h 19369"/>
                      <a:gd name="connsiteX8" fmla="*/ 17759 w 19368"/>
                      <a:gd name="connsiteY8" fmla="*/ 15049 h 19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9368" h="19369">
                        <a:moveTo>
                          <a:pt x="17759" y="15049"/>
                        </a:moveTo>
                        <a:lnTo>
                          <a:pt x="15049" y="17760"/>
                        </a:lnTo>
                        <a:cubicBezTo>
                          <a:pt x="12903" y="19906"/>
                          <a:pt x="9402" y="19906"/>
                          <a:pt x="7256" y="17760"/>
                        </a:cubicBezTo>
                        <a:lnTo>
                          <a:pt x="1609" y="12113"/>
                        </a:lnTo>
                        <a:cubicBezTo>
                          <a:pt x="-536" y="9967"/>
                          <a:pt x="-536" y="6466"/>
                          <a:pt x="1609" y="4320"/>
                        </a:cubicBezTo>
                        <a:lnTo>
                          <a:pt x="4320" y="1609"/>
                        </a:lnTo>
                        <a:cubicBezTo>
                          <a:pt x="6466" y="-536"/>
                          <a:pt x="9967" y="-536"/>
                          <a:pt x="12113" y="1609"/>
                        </a:cubicBezTo>
                        <a:lnTo>
                          <a:pt x="17759" y="7256"/>
                        </a:lnTo>
                        <a:cubicBezTo>
                          <a:pt x="19905" y="9402"/>
                          <a:pt x="19905" y="12903"/>
                          <a:pt x="17759" y="15049"/>
                        </a:cubicBezTo>
                        <a:close/>
                      </a:path>
                    </a:pathLst>
                  </a:custGeom>
                  <a:solidFill>
                    <a:srgbClr val="A5B5B6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81" name="Freeform: Shape 380">
                  <a:extLst>
                    <a:ext uri="{FF2B5EF4-FFF2-40B4-BE49-F238E27FC236}">
                      <a16:creationId xmlns:a16="http://schemas.microsoft.com/office/drawing/2014/main" id="{1A61654D-44CC-07BD-B897-9DE66E51E54F}"/>
                    </a:ext>
                  </a:extLst>
                </p:cNvPr>
                <p:cNvSpPr/>
                <p:nvPr/>
              </p:nvSpPr>
              <p:spPr>
                <a:xfrm>
                  <a:off x="7163055" y="3167745"/>
                  <a:ext cx="50908" cy="49699"/>
                </a:xfrm>
                <a:custGeom>
                  <a:avLst/>
                  <a:gdLst>
                    <a:gd name="connsiteX0" fmla="*/ 46982 w 50908"/>
                    <a:gd name="connsiteY0" fmla="*/ 2831 h 49699"/>
                    <a:gd name="connsiteX1" fmla="*/ 3162 w 50908"/>
                    <a:gd name="connsiteY1" fmla="*/ 8365 h 49699"/>
                    <a:gd name="connsiteX2" fmla="*/ 0 w 50908"/>
                    <a:gd name="connsiteY2" fmla="*/ 49700 h 49699"/>
                    <a:gd name="connsiteX3" fmla="*/ 46982 w 50908"/>
                    <a:gd name="connsiteY3" fmla="*/ 2831 h 49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0908" h="49699">
                      <a:moveTo>
                        <a:pt x="46982" y="2831"/>
                      </a:moveTo>
                      <a:cubicBezTo>
                        <a:pt x="26315" y="19658"/>
                        <a:pt x="3162" y="8365"/>
                        <a:pt x="3162" y="8365"/>
                      </a:cubicBezTo>
                      <a:lnTo>
                        <a:pt x="0" y="49700"/>
                      </a:lnTo>
                      <a:cubicBezTo>
                        <a:pt x="0" y="49700"/>
                        <a:pt x="67650" y="-13997"/>
                        <a:pt x="46982" y="2831"/>
                      </a:cubicBezTo>
                      <a:close/>
                    </a:path>
                  </a:pathLst>
                </a:custGeom>
                <a:solidFill>
                  <a:srgbClr val="A5100E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2" name="Freeform: Shape 381">
                  <a:extLst>
                    <a:ext uri="{FF2B5EF4-FFF2-40B4-BE49-F238E27FC236}">
                      <a16:creationId xmlns:a16="http://schemas.microsoft.com/office/drawing/2014/main" id="{F83512DD-DF02-ADA4-C11D-1016C7767C6F}"/>
                    </a:ext>
                  </a:extLst>
                </p:cNvPr>
                <p:cNvSpPr/>
                <p:nvPr/>
              </p:nvSpPr>
              <p:spPr>
                <a:xfrm>
                  <a:off x="7192080" y="3193190"/>
                  <a:ext cx="49699" cy="50908"/>
                </a:xfrm>
                <a:custGeom>
                  <a:avLst/>
                  <a:gdLst>
                    <a:gd name="connsiteX0" fmla="*/ 46869 w 49699"/>
                    <a:gd name="connsiteY0" fmla="*/ 3927 h 50908"/>
                    <a:gd name="connsiteX1" fmla="*/ 41335 w 49699"/>
                    <a:gd name="connsiteY1" fmla="*/ 47747 h 50908"/>
                    <a:gd name="connsiteX2" fmla="*/ 0 w 49699"/>
                    <a:gd name="connsiteY2" fmla="*/ 50909 h 50908"/>
                    <a:gd name="connsiteX3" fmla="*/ 46869 w 49699"/>
                    <a:gd name="connsiteY3" fmla="*/ 3927 h 50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699" h="50908">
                      <a:moveTo>
                        <a:pt x="46869" y="3927"/>
                      </a:moveTo>
                      <a:cubicBezTo>
                        <a:pt x="30154" y="24594"/>
                        <a:pt x="41335" y="47747"/>
                        <a:pt x="41335" y="47747"/>
                      </a:cubicBezTo>
                      <a:lnTo>
                        <a:pt x="0" y="50909"/>
                      </a:lnTo>
                      <a:cubicBezTo>
                        <a:pt x="0" y="50909"/>
                        <a:pt x="63697" y="-16741"/>
                        <a:pt x="46869" y="3927"/>
                      </a:cubicBezTo>
                      <a:close/>
                    </a:path>
                  </a:pathLst>
                </a:custGeom>
                <a:solidFill>
                  <a:srgbClr val="B51F18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1" name="Freeform: Shape 420">
                  <a:extLst>
                    <a:ext uri="{FF2B5EF4-FFF2-40B4-BE49-F238E27FC236}">
                      <a16:creationId xmlns:a16="http://schemas.microsoft.com/office/drawing/2014/main" id="{18C966D1-E2B9-75E4-E7C6-9A9D61AF7159}"/>
                    </a:ext>
                  </a:extLst>
                </p:cNvPr>
                <p:cNvSpPr/>
                <p:nvPr/>
              </p:nvSpPr>
              <p:spPr>
                <a:xfrm>
                  <a:off x="7189822" y="3193302"/>
                  <a:ext cx="49777" cy="50908"/>
                </a:xfrm>
                <a:custGeom>
                  <a:avLst/>
                  <a:gdLst>
                    <a:gd name="connsiteX0" fmla="*/ 46982 w 49777"/>
                    <a:gd name="connsiteY0" fmla="*/ 3927 h 50908"/>
                    <a:gd name="connsiteX1" fmla="*/ 41335 w 49777"/>
                    <a:gd name="connsiteY1" fmla="*/ 47747 h 50908"/>
                    <a:gd name="connsiteX2" fmla="*/ 0 w 49777"/>
                    <a:gd name="connsiteY2" fmla="*/ 50909 h 50908"/>
                    <a:gd name="connsiteX3" fmla="*/ 46982 w 49777"/>
                    <a:gd name="connsiteY3" fmla="*/ 3927 h 50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777" h="50908">
                      <a:moveTo>
                        <a:pt x="46982" y="3927"/>
                      </a:moveTo>
                      <a:cubicBezTo>
                        <a:pt x="30154" y="24594"/>
                        <a:pt x="41335" y="47747"/>
                        <a:pt x="41335" y="47747"/>
                      </a:cubicBezTo>
                      <a:lnTo>
                        <a:pt x="0" y="50909"/>
                      </a:lnTo>
                      <a:cubicBezTo>
                        <a:pt x="0" y="50909"/>
                        <a:pt x="63697" y="-16741"/>
                        <a:pt x="46982" y="3927"/>
                      </a:cubicBezTo>
                      <a:close/>
                    </a:path>
                  </a:pathLst>
                </a:custGeom>
                <a:solidFill>
                  <a:srgbClr val="A5100E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2" name="Freeform: Shape 421">
                  <a:extLst>
                    <a:ext uri="{FF2B5EF4-FFF2-40B4-BE49-F238E27FC236}">
                      <a16:creationId xmlns:a16="http://schemas.microsoft.com/office/drawing/2014/main" id="{3BCF4DFF-604E-A477-FDAD-A44200995A60}"/>
                    </a:ext>
                  </a:extLst>
                </p:cNvPr>
                <p:cNvSpPr/>
                <p:nvPr/>
              </p:nvSpPr>
              <p:spPr>
                <a:xfrm>
                  <a:off x="7179318" y="3195196"/>
                  <a:ext cx="32526" cy="32526"/>
                </a:xfrm>
                <a:custGeom>
                  <a:avLst/>
                  <a:gdLst>
                    <a:gd name="connsiteX0" fmla="*/ 31510 w 32526"/>
                    <a:gd name="connsiteY0" fmla="*/ 31510 h 32526"/>
                    <a:gd name="connsiteX1" fmla="*/ 26540 w 32526"/>
                    <a:gd name="connsiteY1" fmla="*/ 31510 h 32526"/>
                    <a:gd name="connsiteX2" fmla="*/ 1016 w 32526"/>
                    <a:gd name="connsiteY2" fmla="*/ 5986 h 32526"/>
                    <a:gd name="connsiteX3" fmla="*/ 1016 w 32526"/>
                    <a:gd name="connsiteY3" fmla="*/ 1016 h 32526"/>
                    <a:gd name="connsiteX4" fmla="*/ 1016 w 32526"/>
                    <a:gd name="connsiteY4" fmla="*/ 1016 h 32526"/>
                    <a:gd name="connsiteX5" fmla="*/ 5986 w 32526"/>
                    <a:gd name="connsiteY5" fmla="*/ 1016 h 32526"/>
                    <a:gd name="connsiteX6" fmla="*/ 31510 w 32526"/>
                    <a:gd name="connsiteY6" fmla="*/ 26541 h 32526"/>
                    <a:gd name="connsiteX7" fmla="*/ 31510 w 32526"/>
                    <a:gd name="connsiteY7" fmla="*/ 31510 h 32526"/>
                    <a:gd name="connsiteX8" fmla="*/ 31510 w 32526"/>
                    <a:gd name="connsiteY8" fmla="*/ 31510 h 32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526" h="32526">
                      <a:moveTo>
                        <a:pt x="31510" y="31510"/>
                      </a:moveTo>
                      <a:cubicBezTo>
                        <a:pt x="30155" y="32865"/>
                        <a:pt x="27896" y="32865"/>
                        <a:pt x="26540" y="31510"/>
                      </a:cubicBezTo>
                      <a:lnTo>
                        <a:pt x="1016" y="5986"/>
                      </a:lnTo>
                      <a:cubicBezTo>
                        <a:pt x="-339" y="4631"/>
                        <a:pt x="-339" y="2372"/>
                        <a:pt x="1016" y="1016"/>
                      </a:cubicBezTo>
                      <a:lnTo>
                        <a:pt x="1016" y="1016"/>
                      </a:lnTo>
                      <a:cubicBezTo>
                        <a:pt x="2372" y="-339"/>
                        <a:pt x="4630" y="-339"/>
                        <a:pt x="5986" y="1016"/>
                      </a:cubicBezTo>
                      <a:lnTo>
                        <a:pt x="31510" y="26541"/>
                      </a:lnTo>
                      <a:cubicBezTo>
                        <a:pt x="32865" y="27896"/>
                        <a:pt x="32865" y="30154"/>
                        <a:pt x="31510" y="31510"/>
                      </a:cubicBezTo>
                      <a:lnTo>
                        <a:pt x="31510" y="31510"/>
                      </a:lnTo>
                      <a:close/>
                    </a:path>
                  </a:pathLst>
                </a:custGeom>
                <a:solidFill>
                  <a:srgbClr val="65757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3" name="Freeform: Shape 422">
                  <a:extLst>
                    <a:ext uri="{FF2B5EF4-FFF2-40B4-BE49-F238E27FC236}">
                      <a16:creationId xmlns:a16="http://schemas.microsoft.com/office/drawing/2014/main" id="{7BA5AF57-15F1-715E-162A-B09F92EEBA26}"/>
                    </a:ext>
                  </a:extLst>
                </p:cNvPr>
                <p:cNvSpPr/>
                <p:nvPr/>
              </p:nvSpPr>
              <p:spPr>
                <a:xfrm>
                  <a:off x="7180787" y="3146068"/>
                  <a:ext cx="80186" cy="80299"/>
                </a:xfrm>
                <a:custGeom>
                  <a:avLst/>
                  <a:gdLst>
                    <a:gd name="connsiteX0" fmla="*/ 54210 w 80186"/>
                    <a:gd name="connsiteY0" fmla="*/ 56469 h 80299"/>
                    <a:gd name="connsiteX1" fmla="*/ 30380 w 80186"/>
                    <a:gd name="connsiteY1" fmla="*/ 80299 h 80299"/>
                    <a:gd name="connsiteX2" fmla="*/ 0 w 80186"/>
                    <a:gd name="connsiteY2" fmla="*/ 49919 h 80299"/>
                    <a:gd name="connsiteX3" fmla="*/ 23830 w 80186"/>
                    <a:gd name="connsiteY3" fmla="*/ 26089 h 80299"/>
                    <a:gd name="connsiteX4" fmla="*/ 57711 w 80186"/>
                    <a:gd name="connsiteY4" fmla="*/ 5421 h 80299"/>
                    <a:gd name="connsiteX5" fmla="*/ 65165 w 80186"/>
                    <a:gd name="connsiteY5" fmla="*/ 3049 h 80299"/>
                    <a:gd name="connsiteX6" fmla="*/ 69231 w 80186"/>
                    <a:gd name="connsiteY6" fmla="*/ 2033 h 80299"/>
                    <a:gd name="connsiteX7" fmla="*/ 80186 w 80186"/>
                    <a:gd name="connsiteY7" fmla="*/ 0 h 80299"/>
                    <a:gd name="connsiteX8" fmla="*/ 80186 w 80186"/>
                    <a:gd name="connsiteY8" fmla="*/ 0 h 80299"/>
                    <a:gd name="connsiteX9" fmla="*/ 80186 w 80186"/>
                    <a:gd name="connsiteY9" fmla="*/ 0 h 80299"/>
                    <a:gd name="connsiteX10" fmla="*/ 78153 w 80186"/>
                    <a:gd name="connsiteY10" fmla="*/ 10842 h 80299"/>
                    <a:gd name="connsiteX11" fmla="*/ 77024 w 80186"/>
                    <a:gd name="connsiteY11" fmla="*/ 15134 h 80299"/>
                    <a:gd name="connsiteX12" fmla="*/ 74765 w 80186"/>
                    <a:gd name="connsiteY12" fmla="*/ 22362 h 80299"/>
                    <a:gd name="connsiteX13" fmla="*/ 54210 w 80186"/>
                    <a:gd name="connsiteY13" fmla="*/ 56469 h 80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0186" h="80299">
                      <a:moveTo>
                        <a:pt x="54210" y="56469"/>
                      </a:moveTo>
                      <a:lnTo>
                        <a:pt x="30380" y="80299"/>
                      </a:lnTo>
                      <a:lnTo>
                        <a:pt x="0" y="49919"/>
                      </a:lnTo>
                      <a:lnTo>
                        <a:pt x="23830" y="26089"/>
                      </a:lnTo>
                      <a:cubicBezTo>
                        <a:pt x="34333" y="15586"/>
                        <a:pt x="46982" y="9261"/>
                        <a:pt x="57711" y="5421"/>
                      </a:cubicBezTo>
                      <a:cubicBezTo>
                        <a:pt x="60309" y="4518"/>
                        <a:pt x="62907" y="3727"/>
                        <a:pt x="65165" y="3049"/>
                      </a:cubicBezTo>
                      <a:cubicBezTo>
                        <a:pt x="66633" y="2598"/>
                        <a:pt x="67989" y="2259"/>
                        <a:pt x="69231" y="2033"/>
                      </a:cubicBezTo>
                      <a:cubicBezTo>
                        <a:pt x="75556" y="452"/>
                        <a:pt x="79847" y="0"/>
                        <a:pt x="80186" y="0"/>
                      </a:cubicBezTo>
                      <a:cubicBezTo>
                        <a:pt x="80186" y="0"/>
                        <a:pt x="80186" y="0"/>
                        <a:pt x="80186" y="0"/>
                      </a:cubicBezTo>
                      <a:cubicBezTo>
                        <a:pt x="80186" y="0"/>
                        <a:pt x="80186" y="0"/>
                        <a:pt x="80186" y="0"/>
                      </a:cubicBezTo>
                      <a:cubicBezTo>
                        <a:pt x="80186" y="339"/>
                        <a:pt x="79734" y="4631"/>
                        <a:pt x="78153" y="10842"/>
                      </a:cubicBezTo>
                      <a:cubicBezTo>
                        <a:pt x="77814" y="12197"/>
                        <a:pt x="77476" y="13666"/>
                        <a:pt x="77024" y="15134"/>
                      </a:cubicBezTo>
                      <a:cubicBezTo>
                        <a:pt x="76346" y="17393"/>
                        <a:pt x="75669" y="19877"/>
                        <a:pt x="74765" y="22362"/>
                      </a:cubicBezTo>
                      <a:cubicBezTo>
                        <a:pt x="71151" y="33091"/>
                        <a:pt x="64714" y="45966"/>
                        <a:pt x="54210" y="56469"/>
                      </a:cubicBezTo>
                      <a:close/>
                    </a:path>
                  </a:pathLst>
                </a:custGeom>
                <a:solidFill>
                  <a:srgbClr val="C52E25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4" name="Freeform: Shape 423">
                  <a:extLst>
                    <a:ext uri="{FF2B5EF4-FFF2-40B4-BE49-F238E27FC236}">
                      <a16:creationId xmlns:a16="http://schemas.microsoft.com/office/drawing/2014/main" id="{7619BE93-27B2-CCD0-B57C-C1F7ECADC5E6}"/>
                    </a:ext>
                  </a:extLst>
                </p:cNvPr>
                <p:cNvSpPr/>
                <p:nvPr/>
              </p:nvSpPr>
              <p:spPr>
                <a:xfrm>
                  <a:off x="7189370" y="3146068"/>
                  <a:ext cx="71715" cy="80299"/>
                </a:xfrm>
                <a:custGeom>
                  <a:avLst/>
                  <a:gdLst>
                    <a:gd name="connsiteX0" fmla="*/ 45627 w 71715"/>
                    <a:gd name="connsiteY0" fmla="*/ 56469 h 80299"/>
                    <a:gd name="connsiteX1" fmla="*/ 21797 w 71715"/>
                    <a:gd name="connsiteY1" fmla="*/ 80299 h 80299"/>
                    <a:gd name="connsiteX2" fmla="*/ 0 w 71715"/>
                    <a:gd name="connsiteY2" fmla="*/ 58502 h 80299"/>
                    <a:gd name="connsiteX3" fmla="*/ 23830 w 71715"/>
                    <a:gd name="connsiteY3" fmla="*/ 34672 h 80299"/>
                    <a:gd name="connsiteX4" fmla="*/ 52968 w 71715"/>
                    <a:gd name="connsiteY4" fmla="*/ 10955 h 80299"/>
                    <a:gd name="connsiteX5" fmla="*/ 58728 w 71715"/>
                    <a:gd name="connsiteY5" fmla="*/ 7228 h 80299"/>
                    <a:gd name="connsiteX6" fmla="*/ 61777 w 71715"/>
                    <a:gd name="connsiteY6" fmla="*/ 5421 h 80299"/>
                    <a:gd name="connsiteX7" fmla="*/ 71716 w 71715"/>
                    <a:gd name="connsiteY7" fmla="*/ 0 h 80299"/>
                    <a:gd name="connsiteX8" fmla="*/ 71716 w 71715"/>
                    <a:gd name="connsiteY8" fmla="*/ 0 h 80299"/>
                    <a:gd name="connsiteX9" fmla="*/ 71716 w 71715"/>
                    <a:gd name="connsiteY9" fmla="*/ 0 h 80299"/>
                    <a:gd name="connsiteX10" fmla="*/ 69683 w 71715"/>
                    <a:gd name="connsiteY10" fmla="*/ 10842 h 80299"/>
                    <a:gd name="connsiteX11" fmla="*/ 68554 w 71715"/>
                    <a:gd name="connsiteY11" fmla="*/ 15134 h 80299"/>
                    <a:gd name="connsiteX12" fmla="*/ 66295 w 71715"/>
                    <a:gd name="connsiteY12" fmla="*/ 22362 h 80299"/>
                    <a:gd name="connsiteX13" fmla="*/ 45627 w 71715"/>
                    <a:gd name="connsiteY13" fmla="*/ 56469 h 80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1715" h="80299">
                      <a:moveTo>
                        <a:pt x="45627" y="56469"/>
                      </a:moveTo>
                      <a:lnTo>
                        <a:pt x="21797" y="80299"/>
                      </a:lnTo>
                      <a:lnTo>
                        <a:pt x="0" y="58502"/>
                      </a:lnTo>
                      <a:lnTo>
                        <a:pt x="23830" y="34672"/>
                      </a:lnTo>
                      <a:cubicBezTo>
                        <a:pt x="33881" y="24621"/>
                        <a:pt x="44385" y="16715"/>
                        <a:pt x="52968" y="10955"/>
                      </a:cubicBezTo>
                      <a:cubicBezTo>
                        <a:pt x="55001" y="9600"/>
                        <a:pt x="56921" y="8357"/>
                        <a:pt x="58728" y="7228"/>
                      </a:cubicBezTo>
                      <a:cubicBezTo>
                        <a:pt x="59744" y="6550"/>
                        <a:pt x="60761" y="5986"/>
                        <a:pt x="61777" y="5421"/>
                      </a:cubicBezTo>
                      <a:cubicBezTo>
                        <a:pt x="67650" y="1920"/>
                        <a:pt x="71377" y="113"/>
                        <a:pt x="71716" y="0"/>
                      </a:cubicBezTo>
                      <a:cubicBezTo>
                        <a:pt x="71716" y="0"/>
                        <a:pt x="71716" y="0"/>
                        <a:pt x="71716" y="0"/>
                      </a:cubicBezTo>
                      <a:cubicBezTo>
                        <a:pt x="71716" y="0"/>
                        <a:pt x="71716" y="0"/>
                        <a:pt x="71716" y="0"/>
                      </a:cubicBezTo>
                      <a:cubicBezTo>
                        <a:pt x="71716" y="339"/>
                        <a:pt x="71264" y="4631"/>
                        <a:pt x="69683" y="10842"/>
                      </a:cubicBezTo>
                      <a:cubicBezTo>
                        <a:pt x="69344" y="12197"/>
                        <a:pt x="69005" y="13666"/>
                        <a:pt x="68554" y="15134"/>
                      </a:cubicBezTo>
                      <a:cubicBezTo>
                        <a:pt x="67876" y="17393"/>
                        <a:pt x="67198" y="19877"/>
                        <a:pt x="66295" y="22362"/>
                      </a:cubicBezTo>
                      <a:cubicBezTo>
                        <a:pt x="62568" y="33091"/>
                        <a:pt x="56130" y="45966"/>
                        <a:pt x="45627" y="56469"/>
                      </a:cubicBezTo>
                      <a:close/>
                    </a:path>
                  </a:pathLst>
                </a:custGeom>
                <a:solidFill>
                  <a:srgbClr val="E54D42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5" name="Freeform: Shape 424">
                  <a:extLst>
                    <a:ext uri="{FF2B5EF4-FFF2-40B4-BE49-F238E27FC236}">
                      <a16:creationId xmlns:a16="http://schemas.microsoft.com/office/drawing/2014/main" id="{EC05F2A0-6373-F1F3-9F61-A3BA65637DA7}"/>
                    </a:ext>
                  </a:extLst>
                </p:cNvPr>
                <p:cNvSpPr/>
                <p:nvPr/>
              </p:nvSpPr>
              <p:spPr>
                <a:xfrm>
                  <a:off x="7189370" y="3146068"/>
                  <a:ext cx="71715" cy="71715"/>
                </a:xfrm>
                <a:custGeom>
                  <a:avLst/>
                  <a:gdLst>
                    <a:gd name="connsiteX0" fmla="*/ 37044 w 71715"/>
                    <a:gd name="connsiteY0" fmla="*/ 47886 h 71715"/>
                    <a:gd name="connsiteX1" fmla="*/ 13214 w 71715"/>
                    <a:gd name="connsiteY1" fmla="*/ 71716 h 71715"/>
                    <a:gd name="connsiteX2" fmla="*/ 0 w 71715"/>
                    <a:gd name="connsiteY2" fmla="*/ 58502 h 71715"/>
                    <a:gd name="connsiteX3" fmla="*/ 23830 w 71715"/>
                    <a:gd name="connsiteY3" fmla="*/ 34672 h 71715"/>
                    <a:gd name="connsiteX4" fmla="*/ 52968 w 71715"/>
                    <a:gd name="connsiteY4" fmla="*/ 10955 h 71715"/>
                    <a:gd name="connsiteX5" fmla="*/ 58728 w 71715"/>
                    <a:gd name="connsiteY5" fmla="*/ 7228 h 71715"/>
                    <a:gd name="connsiteX6" fmla="*/ 61777 w 71715"/>
                    <a:gd name="connsiteY6" fmla="*/ 5421 h 71715"/>
                    <a:gd name="connsiteX7" fmla="*/ 71716 w 71715"/>
                    <a:gd name="connsiteY7" fmla="*/ 0 h 71715"/>
                    <a:gd name="connsiteX8" fmla="*/ 71716 w 71715"/>
                    <a:gd name="connsiteY8" fmla="*/ 0 h 71715"/>
                    <a:gd name="connsiteX9" fmla="*/ 71716 w 71715"/>
                    <a:gd name="connsiteY9" fmla="*/ 0 h 71715"/>
                    <a:gd name="connsiteX10" fmla="*/ 66295 w 71715"/>
                    <a:gd name="connsiteY10" fmla="*/ 9939 h 71715"/>
                    <a:gd name="connsiteX11" fmla="*/ 64488 w 71715"/>
                    <a:gd name="connsiteY11" fmla="*/ 12988 h 71715"/>
                    <a:gd name="connsiteX12" fmla="*/ 60874 w 71715"/>
                    <a:gd name="connsiteY12" fmla="*/ 18748 h 71715"/>
                    <a:gd name="connsiteX13" fmla="*/ 37044 w 71715"/>
                    <a:gd name="connsiteY13" fmla="*/ 47886 h 71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1715" h="71715">
                      <a:moveTo>
                        <a:pt x="37044" y="47886"/>
                      </a:moveTo>
                      <a:lnTo>
                        <a:pt x="13214" y="71716"/>
                      </a:lnTo>
                      <a:lnTo>
                        <a:pt x="0" y="58502"/>
                      </a:lnTo>
                      <a:lnTo>
                        <a:pt x="23830" y="34672"/>
                      </a:lnTo>
                      <a:cubicBezTo>
                        <a:pt x="33881" y="24621"/>
                        <a:pt x="44385" y="16715"/>
                        <a:pt x="52968" y="10955"/>
                      </a:cubicBezTo>
                      <a:cubicBezTo>
                        <a:pt x="55001" y="9600"/>
                        <a:pt x="56921" y="8357"/>
                        <a:pt x="58728" y="7228"/>
                      </a:cubicBezTo>
                      <a:cubicBezTo>
                        <a:pt x="59744" y="6550"/>
                        <a:pt x="60761" y="5986"/>
                        <a:pt x="61777" y="5421"/>
                      </a:cubicBezTo>
                      <a:cubicBezTo>
                        <a:pt x="67650" y="1920"/>
                        <a:pt x="71377" y="113"/>
                        <a:pt x="71716" y="0"/>
                      </a:cubicBezTo>
                      <a:cubicBezTo>
                        <a:pt x="71716" y="0"/>
                        <a:pt x="71716" y="0"/>
                        <a:pt x="71716" y="0"/>
                      </a:cubicBezTo>
                      <a:cubicBezTo>
                        <a:pt x="71716" y="0"/>
                        <a:pt x="71716" y="0"/>
                        <a:pt x="71716" y="0"/>
                      </a:cubicBezTo>
                      <a:cubicBezTo>
                        <a:pt x="71603" y="339"/>
                        <a:pt x="69796" y="4066"/>
                        <a:pt x="66295" y="9939"/>
                      </a:cubicBezTo>
                      <a:cubicBezTo>
                        <a:pt x="65730" y="10955"/>
                        <a:pt x="65052" y="11972"/>
                        <a:pt x="64488" y="12988"/>
                      </a:cubicBezTo>
                      <a:cubicBezTo>
                        <a:pt x="63358" y="14795"/>
                        <a:pt x="62116" y="16715"/>
                        <a:pt x="60874" y="18748"/>
                      </a:cubicBezTo>
                      <a:cubicBezTo>
                        <a:pt x="55114" y="27218"/>
                        <a:pt x="47208" y="37722"/>
                        <a:pt x="37044" y="47886"/>
                      </a:cubicBezTo>
                      <a:close/>
                    </a:path>
                  </a:pathLst>
                </a:custGeom>
                <a:solidFill>
                  <a:srgbClr val="D53D33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6" name="Freeform: Shape 425">
                  <a:extLst>
                    <a:ext uri="{FF2B5EF4-FFF2-40B4-BE49-F238E27FC236}">
                      <a16:creationId xmlns:a16="http://schemas.microsoft.com/office/drawing/2014/main" id="{87E75EF5-85F3-031C-387F-80D2F6424683}"/>
                    </a:ext>
                  </a:extLst>
                </p:cNvPr>
                <p:cNvSpPr/>
                <p:nvPr/>
              </p:nvSpPr>
              <p:spPr>
                <a:xfrm>
                  <a:off x="7213369" y="3169503"/>
                  <a:ext cx="24281" cy="24281"/>
                </a:xfrm>
                <a:custGeom>
                  <a:avLst/>
                  <a:gdLst>
                    <a:gd name="connsiteX0" fmla="*/ 20724 w 24281"/>
                    <a:gd name="connsiteY0" fmla="*/ 20724 h 24281"/>
                    <a:gd name="connsiteX1" fmla="*/ 3558 w 24281"/>
                    <a:gd name="connsiteY1" fmla="*/ 20724 h 24281"/>
                    <a:gd name="connsiteX2" fmla="*/ 3558 w 24281"/>
                    <a:gd name="connsiteY2" fmla="*/ 3558 h 24281"/>
                    <a:gd name="connsiteX3" fmla="*/ 20724 w 24281"/>
                    <a:gd name="connsiteY3" fmla="*/ 3558 h 24281"/>
                    <a:gd name="connsiteX4" fmla="*/ 20724 w 24281"/>
                    <a:gd name="connsiteY4" fmla="*/ 20724 h 24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281" h="24281">
                      <a:moveTo>
                        <a:pt x="20724" y="20724"/>
                      </a:moveTo>
                      <a:cubicBezTo>
                        <a:pt x="15981" y="25468"/>
                        <a:pt x="8301" y="25468"/>
                        <a:pt x="3558" y="20724"/>
                      </a:cubicBezTo>
                      <a:cubicBezTo>
                        <a:pt x="-1186" y="15981"/>
                        <a:pt x="-1186" y="8301"/>
                        <a:pt x="3558" y="3558"/>
                      </a:cubicBezTo>
                      <a:cubicBezTo>
                        <a:pt x="8301" y="-1186"/>
                        <a:pt x="15981" y="-1186"/>
                        <a:pt x="20724" y="3558"/>
                      </a:cubicBezTo>
                      <a:cubicBezTo>
                        <a:pt x="25468" y="8188"/>
                        <a:pt x="25468" y="15981"/>
                        <a:pt x="20724" y="20724"/>
                      </a:cubicBezTo>
                      <a:close/>
                    </a:path>
                  </a:pathLst>
                </a:custGeom>
                <a:solidFill>
                  <a:srgbClr val="D5E5E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7" name="Freeform: Shape 426">
                  <a:extLst>
                    <a:ext uri="{FF2B5EF4-FFF2-40B4-BE49-F238E27FC236}">
                      <a16:creationId xmlns:a16="http://schemas.microsoft.com/office/drawing/2014/main" id="{BB02B0A5-9051-29F0-0891-726397D3A941}"/>
                    </a:ext>
                  </a:extLst>
                </p:cNvPr>
                <p:cNvSpPr/>
                <p:nvPr/>
              </p:nvSpPr>
              <p:spPr>
                <a:xfrm>
                  <a:off x="7211110" y="3167131"/>
                  <a:ext cx="28799" cy="28799"/>
                </a:xfrm>
                <a:custGeom>
                  <a:avLst/>
                  <a:gdLst>
                    <a:gd name="connsiteX0" fmla="*/ 4235 w 28799"/>
                    <a:gd name="connsiteY0" fmla="*/ 24564 h 28799"/>
                    <a:gd name="connsiteX1" fmla="*/ 4235 w 28799"/>
                    <a:gd name="connsiteY1" fmla="*/ 4235 h 28799"/>
                    <a:gd name="connsiteX2" fmla="*/ 24564 w 28799"/>
                    <a:gd name="connsiteY2" fmla="*/ 4235 h 28799"/>
                    <a:gd name="connsiteX3" fmla="*/ 24564 w 28799"/>
                    <a:gd name="connsiteY3" fmla="*/ 24564 h 28799"/>
                    <a:gd name="connsiteX4" fmla="*/ 4235 w 28799"/>
                    <a:gd name="connsiteY4" fmla="*/ 24564 h 28799"/>
                    <a:gd name="connsiteX5" fmla="*/ 21402 w 28799"/>
                    <a:gd name="connsiteY5" fmla="*/ 7397 h 28799"/>
                    <a:gd name="connsiteX6" fmla="*/ 7397 w 28799"/>
                    <a:gd name="connsiteY6" fmla="*/ 7397 h 28799"/>
                    <a:gd name="connsiteX7" fmla="*/ 7397 w 28799"/>
                    <a:gd name="connsiteY7" fmla="*/ 21402 h 28799"/>
                    <a:gd name="connsiteX8" fmla="*/ 21402 w 28799"/>
                    <a:gd name="connsiteY8" fmla="*/ 21402 h 28799"/>
                    <a:gd name="connsiteX9" fmla="*/ 21402 w 28799"/>
                    <a:gd name="connsiteY9" fmla="*/ 7397 h 287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799" h="28799">
                      <a:moveTo>
                        <a:pt x="4235" y="24564"/>
                      </a:moveTo>
                      <a:cubicBezTo>
                        <a:pt x="-1412" y="18917"/>
                        <a:pt x="-1412" y="9882"/>
                        <a:pt x="4235" y="4235"/>
                      </a:cubicBezTo>
                      <a:cubicBezTo>
                        <a:pt x="9882" y="-1412"/>
                        <a:pt x="18917" y="-1412"/>
                        <a:pt x="24564" y="4235"/>
                      </a:cubicBezTo>
                      <a:cubicBezTo>
                        <a:pt x="30211" y="9882"/>
                        <a:pt x="30211" y="18917"/>
                        <a:pt x="24564" y="24564"/>
                      </a:cubicBezTo>
                      <a:cubicBezTo>
                        <a:pt x="18917" y="30211"/>
                        <a:pt x="9882" y="30211"/>
                        <a:pt x="4235" y="24564"/>
                      </a:cubicBezTo>
                      <a:close/>
                      <a:moveTo>
                        <a:pt x="21402" y="7397"/>
                      </a:moveTo>
                      <a:cubicBezTo>
                        <a:pt x="17562" y="3558"/>
                        <a:pt x="11237" y="3558"/>
                        <a:pt x="7397" y="7397"/>
                      </a:cubicBezTo>
                      <a:cubicBezTo>
                        <a:pt x="3558" y="11237"/>
                        <a:pt x="3558" y="17562"/>
                        <a:pt x="7397" y="21402"/>
                      </a:cubicBezTo>
                      <a:cubicBezTo>
                        <a:pt x="11237" y="25242"/>
                        <a:pt x="17562" y="25242"/>
                        <a:pt x="21402" y="21402"/>
                      </a:cubicBezTo>
                      <a:cubicBezTo>
                        <a:pt x="25355" y="17562"/>
                        <a:pt x="25355" y="11350"/>
                        <a:pt x="21402" y="7397"/>
                      </a:cubicBezTo>
                      <a:close/>
                    </a:path>
                  </a:pathLst>
                </a:custGeom>
                <a:solidFill>
                  <a:srgbClr val="55656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8" name="Freeform: Shape 427">
                  <a:extLst>
                    <a:ext uri="{FF2B5EF4-FFF2-40B4-BE49-F238E27FC236}">
                      <a16:creationId xmlns:a16="http://schemas.microsoft.com/office/drawing/2014/main" id="{6E55120A-4DF4-BF0B-B382-12CBAFDFDFF5}"/>
                    </a:ext>
                  </a:extLst>
                </p:cNvPr>
                <p:cNvSpPr/>
                <p:nvPr/>
              </p:nvSpPr>
              <p:spPr>
                <a:xfrm>
                  <a:off x="7224381" y="3177013"/>
                  <a:ext cx="9712" cy="9712"/>
                </a:xfrm>
                <a:custGeom>
                  <a:avLst/>
                  <a:gdLst>
                    <a:gd name="connsiteX0" fmla="*/ 9713 w 9712"/>
                    <a:gd name="connsiteY0" fmla="*/ 4856 h 9712"/>
                    <a:gd name="connsiteX1" fmla="*/ 4856 w 9712"/>
                    <a:gd name="connsiteY1" fmla="*/ 9713 h 9712"/>
                    <a:gd name="connsiteX2" fmla="*/ 0 w 9712"/>
                    <a:gd name="connsiteY2" fmla="*/ 4856 h 9712"/>
                    <a:gd name="connsiteX3" fmla="*/ 4856 w 9712"/>
                    <a:gd name="connsiteY3" fmla="*/ 0 h 9712"/>
                    <a:gd name="connsiteX4" fmla="*/ 9713 w 9712"/>
                    <a:gd name="connsiteY4" fmla="*/ 4856 h 9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712" h="9712">
                      <a:moveTo>
                        <a:pt x="9713" y="4856"/>
                      </a:moveTo>
                      <a:cubicBezTo>
                        <a:pt x="9713" y="7539"/>
                        <a:pt x="7538" y="9713"/>
                        <a:pt x="4856" y="9713"/>
                      </a:cubicBezTo>
                      <a:cubicBezTo>
                        <a:pt x="2174" y="9713"/>
                        <a:pt x="0" y="7538"/>
                        <a:pt x="0" y="4856"/>
                      </a:cubicBezTo>
                      <a:cubicBezTo>
                        <a:pt x="0" y="2174"/>
                        <a:pt x="2174" y="0"/>
                        <a:pt x="4856" y="0"/>
                      </a:cubicBezTo>
                      <a:cubicBezTo>
                        <a:pt x="7538" y="0"/>
                        <a:pt x="9713" y="2174"/>
                        <a:pt x="9713" y="485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9" name="Freeform: Shape 428">
                  <a:extLst>
                    <a:ext uri="{FF2B5EF4-FFF2-40B4-BE49-F238E27FC236}">
                      <a16:creationId xmlns:a16="http://schemas.microsoft.com/office/drawing/2014/main" id="{0835720A-84F3-42BB-AEE2-9686798AD021}"/>
                    </a:ext>
                  </a:extLst>
                </p:cNvPr>
                <p:cNvSpPr/>
                <p:nvPr/>
              </p:nvSpPr>
              <p:spPr>
                <a:xfrm>
                  <a:off x="7172203" y="3200617"/>
                  <a:ext cx="34333" cy="34333"/>
                </a:xfrm>
                <a:custGeom>
                  <a:avLst/>
                  <a:gdLst>
                    <a:gd name="connsiteX0" fmla="*/ 30832 w 34333"/>
                    <a:gd name="connsiteY0" fmla="*/ 10955 h 34333"/>
                    <a:gd name="connsiteX1" fmla="*/ 0 w 34333"/>
                    <a:gd name="connsiteY1" fmla="*/ 34333 h 34333"/>
                    <a:gd name="connsiteX2" fmla="*/ 23378 w 34333"/>
                    <a:gd name="connsiteY2" fmla="*/ 3388 h 34333"/>
                    <a:gd name="connsiteX3" fmla="*/ 34333 w 34333"/>
                    <a:gd name="connsiteY3" fmla="*/ 0 h 34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333" h="34333">
                      <a:moveTo>
                        <a:pt x="30832" y="10955"/>
                      </a:moveTo>
                      <a:lnTo>
                        <a:pt x="0" y="34333"/>
                      </a:lnTo>
                      <a:lnTo>
                        <a:pt x="23378" y="3388"/>
                      </a:lnTo>
                      <a:lnTo>
                        <a:pt x="34333" y="0"/>
                      </a:lnTo>
                      <a:close/>
                    </a:path>
                  </a:pathLst>
                </a:custGeom>
                <a:solidFill>
                  <a:srgbClr val="A5100E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0" name="Freeform: Shape 429">
                  <a:extLst>
                    <a:ext uri="{FF2B5EF4-FFF2-40B4-BE49-F238E27FC236}">
                      <a16:creationId xmlns:a16="http://schemas.microsoft.com/office/drawing/2014/main" id="{7814A425-0F6B-5261-23D0-244DDF096E3E}"/>
                    </a:ext>
                  </a:extLst>
                </p:cNvPr>
                <p:cNvSpPr/>
                <p:nvPr/>
              </p:nvSpPr>
              <p:spPr>
                <a:xfrm>
                  <a:off x="7172203" y="3200617"/>
                  <a:ext cx="34333" cy="34333"/>
                </a:xfrm>
                <a:custGeom>
                  <a:avLst/>
                  <a:gdLst>
                    <a:gd name="connsiteX0" fmla="*/ 34333 w 34333"/>
                    <a:gd name="connsiteY0" fmla="*/ 0 h 34333"/>
                    <a:gd name="connsiteX1" fmla="*/ 0 w 34333"/>
                    <a:gd name="connsiteY1" fmla="*/ 34333 h 34333"/>
                    <a:gd name="connsiteX2" fmla="*/ 23378 w 34333"/>
                    <a:gd name="connsiteY2" fmla="*/ 3388 h 34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4333" h="34333">
                      <a:moveTo>
                        <a:pt x="34333" y="0"/>
                      </a:moveTo>
                      <a:lnTo>
                        <a:pt x="0" y="34333"/>
                      </a:lnTo>
                      <a:lnTo>
                        <a:pt x="23378" y="3388"/>
                      </a:lnTo>
                      <a:close/>
                    </a:path>
                  </a:pathLst>
                </a:custGeom>
                <a:solidFill>
                  <a:srgbClr val="850309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1" name="Freeform: Shape 430">
                  <a:extLst>
                    <a:ext uri="{FF2B5EF4-FFF2-40B4-BE49-F238E27FC236}">
                      <a16:creationId xmlns:a16="http://schemas.microsoft.com/office/drawing/2014/main" id="{95728A6D-2EC0-0A8B-037F-49148C770E0E}"/>
                    </a:ext>
                  </a:extLst>
                </p:cNvPr>
                <p:cNvSpPr/>
                <p:nvPr/>
              </p:nvSpPr>
              <p:spPr>
                <a:xfrm>
                  <a:off x="7238611" y="3145955"/>
                  <a:ext cx="22474" cy="22474"/>
                </a:xfrm>
                <a:custGeom>
                  <a:avLst/>
                  <a:gdLst>
                    <a:gd name="connsiteX0" fmla="*/ 17167 w 22474"/>
                    <a:gd name="connsiteY0" fmla="*/ 22475 h 22474"/>
                    <a:gd name="connsiteX1" fmla="*/ 11633 w 22474"/>
                    <a:gd name="connsiteY1" fmla="*/ 18748 h 22474"/>
                    <a:gd name="connsiteX2" fmla="*/ 7341 w 22474"/>
                    <a:gd name="connsiteY2" fmla="*/ 14908 h 22474"/>
                    <a:gd name="connsiteX3" fmla="*/ 3840 w 22474"/>
                    <a:gd name="connsiteY3" fmla="*/ 10955 h 22474"/>
                    <a:gd name="connsiteX4" fmla="*/ 0 w 22474"/>
                    <a:gd name="connsiteY4" fmla="*/ 5421 h 22474"/>
                    <a:gd name="connsiteX5" fmla="*/ 7454 w 22474"/>
                    <a:gd name="connsiteY5" fmla="*/ 3049 h 22474"/>
                    <a:gd name="connsiteX6" fmla="*/ 11520 w 22474"/>
                    <a:gd name="connsiteY6" fmla="*/ 2033 h 22474"/>
                    <a:gd name="connsiteX7" fmla="*/ 22475 w 22474"/>
                    <a:gd name="connsiteY7" fmla="*/ 0 h 22474"/>
                    <a:gd name="connsiteX8" fmla="*/ 22475 w 22474"/>
                    <a:gd name="connsiteY8" fmla="*/ 0 h 22474"/>
                    <a:gd name="connsiteX9" fmla="*/ 22475 w 22474"/>
                    <a:gd name="connsiteY9" fmla="*/ 0 h 22474"/>
                    <a:gd name="connsiteX10" fmla="*/ 20442 w 22474"/>
                    <a:gd name="connsiteY10" fmla="*/ 10842 h 22474"/>
                    <a:gd name="connsiteX11" fmla="*/ 19312 w 22474"/>
                    <a:gd name="connsiteY11" fmla="*/ 15134 h 22474"/>
                    <a:gd name="connsiteX12" fmla="*/ 17167 w 22474"/>
                    <a:gd name="connsiteY12" fmla="*/ 22475 h 224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2474" h="22474">
                      <a:moveTo>
                        <a:pt x="17167" y="22475"/>
                      </a:moveTo>
                      <a:cubicBezTo>
                        <a:pt x="15360" y="21458"/>
                        <a:pt x="13440" y="20216"/>
                        <a:pt x="11633" y="18748"/>
                      </a:cubicBezTo>
                      <a:cubicBezTo>
                        <a:pt x="10164" y="17618"/>
                        <a:pt x="8696" y="16263"/>
                        <a:pt x="7341" y="14908"/>
                      </a:cubicBezTo>
                      <a:cubicBezTo>
                        <a:pt x="6099" y="13666"/>
                        <a:pt x="4856" y="12310"/>
                        <a:pt x="3840" y="10955"/>
                      </a:cubicBezTo>
                      <a:cubicBezTo>
                        <a:pt x="2372" y="9148"/>
                        <a:pt x="1129" y="7341"/>
                        <a:pt x="0" y="5421"/>
                      </a:cubicBezTo>
                      <a:cubicBezTo>
                        <a:pt x="2598" y="4517"/>
                        <a:pt x="5195" y="3727"/>
                        <a:pt x="7454" y="3049"/>
                      </a:cubicBezTo>
                      <a:cubicBezTo>
                        <a:pt x="8922" y="2598"/>
                        <a:pt x="10277" y="2259"/>
                        <a:pt x="11520" y="2033"/>
                      </a:cubicBezTo>
                      <a:cubicBezTo>
                        <a:pt x="17844" y="452"/>
                        <a:pt x="22136" y="0"/>
                        <a:pt x="22475" y="0"/>
                      </a:cubicBezTo>
                      <a:cubicBezTo>
                        <a:pt x="22475" y="0"/>
                        <a:pt x="22475" y="0"/>
                        <a:pt x="22475" y="0"/>
                      </a:cubicBezTo>
                      <a:cubicBezTo>
                        <a:pt x="22475" y="0"/>
                        <a:pt x="22475" y="0"/>
                        <a:pt x="22475" y="0"/>
                      </a:cubicBezTo>
                      <a:cubicBezTo>
                        <a:pt x="22475" y="339"/>
                        <a:pt x="22023" y="4631"/>
                        <a:pt x="20442" y="10842"/>
                      </a:cubicBezTo>
                      <a:cubicBezTo>
                        <a:pt x="20103" y="12197"/>
                        <a:pt x="19764" y="13666"/>
                        <a:pt x="19312" y="15134"/>
                      </a:cubicBezTo>
                      <a:cubicBezTo>
                        <a:pt x="18748" y="17505"/>
                        <a:pt x="18070" y="19990"/>
                        <a:pt x="17167" y="22475"/>
                      </a:cubicBezTo>
                      <a:close/>
                    </a:path>
                  </a:pathLst>
                </a:custGeom>
                <a:solidFill>
                  <a:srgbClr val="E47E30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432" name="Graphic 4">
              <a:extLst>
                <a:ext uri="{FF2B5EF4-FFF2-40B4-BE49-F238E27FC236}">
                  <a16:creationId xmlns:a16="http://schemas.microsoft.com/office/drawing/2014/main" id="{06062691-F4D3-DC17-BFDB-3E402717A6A0}"/>
                </a:ext>
              </a:extLst>
            </p:cNvPr>
            <p:cNvGrpSpPr/>
            <p:nvPr/>
          </p:nvGrpSpPr>
          <p:grpSpPr>
            <a:xfrm>
              <a:off x="6892455" y="3261830"/>
              <a:ext cx="170084" cy="175618"/>
              <a:chOff x="6892455" y="3261830"/>
              <a:chExt cx="170084" cy="175618"/>
            </a:xfrm>
          </p:grpSpPr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9048240B-6733-7C9F-BA55-026B81599B72}"/>
                  </a:ext>
                </a:extLst>
              </p:cNvPr>
              <p:cNvSpPr/>
              <p:nvPr/>
            </p:nvSpPr>
            <p:spPr>
              <a:xfrm>
                <a:off x="6892455" y="3261830"/>
                <a:ext cx="170084" cy="175618"/>
              </a:xfrm>
              <a:custGeom>
                <a:avLst/>
                <a:gdLst>
                  <a:gd name="connsiteX0" fmla="*/ 0 w 170084"/>
                  <a:gd name="connsiteY0" fmla="*/ 0 h 175618"/>
                  <a:gd name="connsiteX1" fmla="*/ 170085 w 170084"/>
                  <a:gd name="connsiteY1" fmla="*/ 0 h 175618"/>
                  <a:gd name="connsiteX2" fmla="*/ 170085 w 170084"/>
                  <a:gd name="connsiteY2" fmla="*/ 175619 h 175618"/>
                  <a:gd name="connsiteX3" fmla="*/ 0 w 170084"/>
                  <a:gd name="connsiteY3" fmla="*/ 175619 h 175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0084" h="175618">
                    <a:moveTo>
                      <a:pt x="0" y="0"/>
                    </a:moveTo>
                    <a:lnTo>
                      <a:pt x="170085" y="0"/>
                    </a:lnTo>
                    <a:lnTo>
                      <a:pt x="170085" y="175619"/>
                    </a:lnTo>
                    <a:lnTo>
                      <a:pt x="0" y="175619"/>
                    </a:lnTo>
                    <a:close/>
                  </a:path>
                </a:pathLst>
              </a:custGeom>
              <a:solidFill>
                <a:srgbClr val="3C4A58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434" name="Graphic 4">
                <a:extLst>
                  <a:ext uri="{FF2B5EF4-FFF2-40B4-BE49-F238E27FC236}">
                    <a16:creationId xmlns:a16="http://schemas.microsoft.com/office/drawing/2014/main" id="{6FDB540D-A288-9742-FA9F-AD6F811ADE7E}"/>
                  </a:ext>
                </a:extLst>
              </p:cNvPr>
              <p:cNvGrpSpPr/>
              <p:nvPr/>
            </p:nvGrpSpPr>
            <p:grpSpPr>
              <a:xfrm>
                <a:off x="6910215" y="3281820"/>
                <a:ext cx="127140" cy="127817"/>
                <a:chOff x="6910215" y="3281820"/>
                <a:chExt cx="127140" cy="127817"/>
              </a:xfrm>
            </p:grpSpPr>
            <p:sp>
              <p:nvSpPr>
                <p:cNvPr id="435" name="Freeform: Shape 434">
                  <a:extLst>
                    <a:ext uri="{FF2B5EF4-FFF2-40B4-BE49-F238E27FC236}">
                      <a16:creationId xmlns:a16="http://schemas.microsoft.com/office/drawing/2014/main" id="{118D5982-6D4C-FC1F-2D52-FC2C8042870A}"/>
                    </a:ext>
                  </a:extLst>
                </p:cNvPr>
                <p:cNvSpPr/>
                <p:nvPr/>
              </p:nvSpPr>
              <p:spPr>
                <a:xfrm>
                  <a:off x="6910215" y="3317776"/>
                  <a:ext cx="54746" cy="32639"/>
                </a:xfrm>
                <a:custGeom>
                  <a:avLst/>
                  <a:gdLst>
                    <a:gd name="connsiteX0" fmla="*/ 54295 w 54746"/>
                    <a:gd name="connsiteY0" fmla="*/ 7977 h 32639"/>
                    <a:gd name="connsiteX1" fmla="*/ 30126 w 54746"/>
                    <a:gd name="connsiteY1" fmla="*/ 32146 h 32639"/>
                    <a:gd name="connsiteX2" fmla="*/ 28093 w 54746"/>
                    <a:gd name="connsiteY2" fmla="*/ 32146 h 32639"/>
                    <a:gd name="connsiteX3" fmla="*/ 2456 w 54746"/>
                    <a:gd name="connsiteY3" fmla="*/ 32259 h 32639"/>
                    <a:gd name="connsiteX4" fmla="*/ 1779 w 54746"/>
                    <a:gd name="connsiteY4" fmla="*/ 32598 h 32639"/>
                    <a:gd name="connsiteX5" fmla="*/ 424 w 54746"/>
                    <a:gd name="connsiteY5" fmla="*/ 32259 h 32639"/>
                    <a:gd name="connsiteX6" fmla="*/ 424 w 54746"/>
                    <a:gd name="connsiteY6" fmla="*/ 32259 h 32639"/>
                    <a:gd name="connsiteX7" fmla="*/ 424 w 54746"/>
                    <a:gd name="connsiteY7" fmla="*/ 30226 h 32639"/>
                    <a:gd name="connsiteX8" fmla="*/ 24479 w 54746"/>
                    <a:gd name="connsiteY8" fmla="*/ 6170 h 32639"/>
                    <a:gd name="connsiteX9" fmla="*/ 54295 w 54746"/>
                    <a:gd name="connsiteY9" fmla="*/ 5944 h 32639"/>
                    <a:gd name="connsiteX10" fmla="*/ 54295 w 54746"/>
                    <a:gd name="connsiteY10" fmla="*/ 5944 h 32639"/>
                    <a:gd name="connsiteX11" fmla="*/ 54747 w 54746"/>
                    <a:gd name="connsiteY11" fmla="*/ 6961 h 32639"/>
                    <a:gd name="connsiteX12" fmla="*/ 54295 w 54746"/>
                    <a:gd name="connsiteY12" fmla="*/ 7977 h 3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4746" h="32639">
                      <a:moveTo>
                        <a:pt x="54295" y="7977"/>
                      </a:moveTo>
                      <a:lnTo>
                        <a:pt x="30126" y="32146"/>
                      </a:lnTo>
                      <a:cubicBezTo>
                        <a:pt x="29562" y="32710"/>
                        <a:pt x="28658" y="32710"/>
                        <a:pt x="28093" y="32146"/>
                      </a:cubicBezTo>
                      <a:cubicBezTo>
                        <a:pt x="20865" y="25144"/>
                        <a:pt x="9571" y="25256"/>
                        <a:pt x="2456" y="32259"/>
                      </a:cubicBezTo>
                      <a:cubicBezTo>
                        <a:pt x="2231" y="32485"/>
                        <a:pt x="2005" y="32598"/>
                        <a:pt x="1779" y="32598"/>
                      </a:cubicBezTo>
                      <a:cubicBezTo>
                        <a:pt x="1327" y="32710"/>
                        <a:pt x="875" y="32598"/>
                        <a:pt x="424" y="32259"/>
                      </a:cubicBezTo>
                      <a:lnTo>
                        <a:pt x="424" y="32259"/>
                      </a:lnTo>
                      <a:cubicBezTo>
                        <a:pt x="-141" y="31694"/>
                        <a:pt x="-141" y="30791"/>
                        <a:pt x="424" y="30226"/>
                      </a:cubicBezTo>
                      <a:lnTo>
                        <a:pt x="24479" y="6170"/>
                      </a:lnTo>
                      <a:cubicBezTo>
                        <a:pt x="32611" y="-1962"/>
                        <a:pt x="46051" y="-2075"/>
                        <a:pt x="54295" y="5944"/>
                      </a:cubicBezTo>
                      <a:cubicBezTo>
                        <a:pt x="54295" y="5944"/>
                        <a:pt x="54295" y="5944"/>
                        <a:pt x="54295" y="5944"/>
                      </a:cubicBezTo>
                      <a:cubicBezTo>
                        <a:pt x="54521" y="6170"/>
                        <a:pt x="54747" y="6622"/>
                        <a:pt x="54747" y="6961"/>
                      </a:cubicBezTo>
                      <a:cubicBezTo>
                        <a:pt x="54634" y="7299"/>
                        <a:pt x="54521" y="7638"/>
                        <a:pt x="54295" y="7977"/>
                      </a:cubicBezTo>
                      <a:close/>
                    </a:path>
                  </a:pathLst>
                </a:custGeom>
                <a:solidFill>
                  <a:srgbClr val="F3AA43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6" name="Freeform: Shape 435">
                  <a:extLst>
                    <a:ext uri="{FF2B5EF4-FFF2-40B4-BE49-F238E27FC236}">
                      <a16:creationId xmlns:a16="http://schemas.microsoft.com/office/drawing/2014/main" id="{1189A570-0079-85C0-CFD8-769DC3BB18AA}"/>
                    </a:ext>
                  </a:extLst>
                </p:cNvPr>
                <p:cNvSpPr/>
                <p:nvPr/>
              </p:nvSpPr>
              <p:spPr>
                <a:xfrm>
                  <a:off x="6911881" y="3321224"/>
                  <a:ext cx="51951" cy="29149"/>
                </a:xfrm>
                <a:custGeom>
                  <a:avLst/>
                  <a:gdLst>
                    <a:gd name="connsiteX0" fmla="*/ 51952 w 51951"/>
                    <a:gd name="connsiteY0" fmla="*/ 5094 h 29149"/>
                    <a:gd name="connsiteX1" fmla="*/ 28347 w 51951"/>
                    <a:gd name="connsiteY1" fmla="*/ 28698 h 29149"/>
                    <a:gd name="connsiteX2" fmla="*/ 26315 w 51951"/>
                    <a:gd name="connsiteY2" fmla="*/ 28698 h 29149"/>
                    <a:gd name="connsiteX3" fmla="*/ 678 w 51951"/>
                    <a:gd name="connsiteY3" fmla="*/ 28811 h 29149"/>
                    <a:gd name="connsiteX4" fmla="*/ 0 w 51951"/>
                    <a:gd name="connsiteY4" fmla="*/ 29150 h 29149"/>
                    <a:gd name="connsiteX5" fmla="*/ 23039 w 51951"/>
                    <a:gd name="connsiteY5" fmla="*/ 6110 h 29149"/>
                    <a:gd name="connsiteX6" fmla="*/ 51952 w 51951"/>
                    <a:gd name="connsiteY6" fmla="*/ 5094 h 29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951" h="29149">
                      <a:moveTo>
                        <a:pt x="51952" y="5094"/>
                      </a:moveTo>
                      <a:lnTo>
                        <a:pt x="28347" y="28698"/>
                      </a:lnTo>
                      <a:cubicBezTo>
                        <a:pt x="27783" y="29263"/>
                        <a:pt x="26879" y="29263"/>
                        <a:pt x="26315" y="28698"/>
                      </a:cubicBezTo>
                      <a:cubicBezTo>
                        <a:pt x="19087" y="21696"/>
                        <a:pt x="7793" y="21809"/>
                        <a:pt x="678" y="28811"/>
                      </a:cubicBezTo>
                      <a:cubicBezTo>
                        <a:pt x="452" y="29037"/>
                        <a:pt x="226" y="29150"/>
                        <a:pt x="0" y="29150"/>
                      </a:cubicBezTo>
                      <a:lnTo>
                        <a:pt x="23039" y="6110"/>
                      </a:lnTo>
                      <a:cubicBezTo>
                        <a:pt x="30832" y="-1683"/>
                        <a:pt x="43594" y="-2021"/>
                        <a:pt x="51952" y="5094"/>
                      </a:cubicBezTo>
                      <a:close/>
                    </a:path>
                  </a:pathLst>
                </a:custGeom>
                <a:solidFill>
                  <a:srgbClr val="F19B2C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437" name="Graphic 4">
                  <a:extLst>
                    <a:ext uri="{FF2B5EF4-FFF2-40B4-BE49-F238E27FC236}">
                      <a16:creationId xmlns:a16="http://schemas.microsoft.com/office/drawing/2014/main" id="{CA5CCFC1-FC65-BF5C-6C3E-F78E07051EA8}"/>
                    </a:ext>
                  </a:extLst>
                </p:cNvPr>
                <p:cNvGrpSpPr/>
                <p:nvPr/>
              </p:nvGrpSpPr>
              <p:grpSpPr>
                <a:xfrm>
                  <a:off x="6924078" y="3362571"/>
                  <a:ext cx="32413" cy="32413"/>
                  <a:chOff x="6924078" y="3362571"/>
                  <a:chExt cx="32413" cy="32413"/>
                </a:xfrm>
              </p:grpSpPr>
              <p:grpSp>
                <p:nvGrpSpPr>
                  <p:cNvPr id="438" name="Graphic 4">
                    <a:extLst>
                      <a:ext uri="{FF2B5EF4-FFF2-40B4-BE49-F238E27FC236}">
                        <a16:creationId xmlns:a16="http://schemas.microsoft.com/office/drawing/2014/main" id="{18399700-B579-B8D7-17D2-BBE25912E301}"/>
                      </a:ext>
                    </a:extLst>
                  </p:cNvPr>
                  <p:cNvGrpSpPr/>
                  <p:nvPr/>
                </p:nvGrpSpPr>
                <p:grpSpPr>
                  <a:xfrm>
                    <a:off x="6924078" y="3372735"/>
                    <a:ext cx="22248" cy="22248"/>
                    <a:chOff x="6924078" y="3372735"/>
                    <a:chExt cx="22248" cy="22248"/>
                  </a:xfrm>
                </p:grpSpPr>
                <p:sp>
                  <p:nvSpPr>
                    <p:cNvPr id="439" name="Freeform: Shape 438">
                      <a:extLst>
                        <a:ext uri="{FF2B5EF4-FFF2-40B4-BE49-F238E27FC236}">
                          <a16:creationId xmlns:a16="http://schemas.microsoft.com/office/drawing/2014/main" id="{FBA711E1-C851-B3A3-A24B-CD317D07E9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24078" y="3372735"/>
                      <a:ext cx="22248" cy="22248"/>
                    </a:xfrm>
                    <a:custGeom>
                      <a:avLst/>
                      <a:gdLst>
                        <a:gd name="connsiteX0" fmla="*/ 8357 w 22248"/>
                        <a:gd name="connsiteY0" fmla="*/ 0 h 22248"/>
                        <a:gd name="connsiteX1" fmla="*/ 8357 w 22248"/>
                        <a:gd name="connsiteY1" fmla="*/ 0 h 22248"/>
                        <a:gd name="connsiteX2" fmla="*/ 565 w 22248"/>
                        <a:gd name="connsiteY2" fmla="*/ 13891 h 22248"/>
                        <a:gd name="connsiteX3" fmla="*/ 4518 w 22248"/>
                        <a:gd name="connsiteY3" fmla="*/ 12536 h 22248"/>
                        <a:gd name="connsiteX4" fmla="*/ 0 w 22248"/>
                        <a:gd name="connsiteY4" fmla="*/ 22249 h 22248"/>
                        <a:gd name="connsiteX5" fmla="*/ 9713 w 22248"/>
                        <a:gd name="connsiteY5" fmla="*/ 17731 h 22248"/>
                        <a:gd name="connsiteX6" fmla="*/ 8357 w 22248"/>
                        <a:gd name="connsiteY6" fmla="*/ 21684 h 22248"/>
                        <a:gd name="connsiteX7" fmla="*/ 22249 w 22248"/>
                        <a:gd name="connsiteY7" fmla="*/ 13891 h 22248"/>
                        <a:gd name="connsiteX8" fmla="*/ 22249 w 22248"/>
                        <a:gd name="connsiteY8" fmla="*/ 13891 h 22248"/>
                        <a:gd name="connsiteX9" fmla="*/ 8357 w 22248"/>
                        <a:gd name="connsiteY9" fmla="*/ 0 h 222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2248" h="22248">
                          <a:moveTo>
                            <a:pt x="8357" y="0"/>
                          </a:moveTo>
                          <a:cubicBezTo>
                            <a:pt x="8357" y="0"/>
                            <a:pt x="8357" y="0"/>
                            <a:pt x="8357" y="0"/>
                          </a:cubicBezTo>
                          <a:cubicBezTo>
                            <a:pt x="2372" y="5986"/>
                            <a:pt x="565" y="13891"/>
                            <a:pt x="565" y="13891"/>
                          </a:cubicBezTo>
                          <a:cubicBezTo>
                            <a:pt x="565" y="13891"/>
                            <a:pt x="2259" y="13553"/>
                            <a:pt x="4518" y="12536"/>
                          </a:cubicBezTo>
                          <a:cubicBezTo>
                            <a:pt x="1581" y="16828"/>
                            <a:pt x="339" y="21007"/>
                            <a:pt x="0" y="22249"/>
                          </a:cubicBezTo>
                          <a:cubicBezTo>
                            <a:pt x="1242" y="21910"/>
                            <a:pt x="5534" y="20668"/>
                            <a:pt x="9713" y="17731"/>
                          </a:cubicBezTo>
                          <a:cubicBezTo>
                            <a:pt x="8696" y="20103"/>
                            <a:pt x="8357" y="21684"/>
                            <a:pt x="8357" y="21684"/>
                          </a:cubicBezTo>
                          <a:cubicBezTo>
                            <a:pt x="8357" y="21684"/>
                            <a:pt x="16263" y="19877"/>
                            <a:pt x="22249" y="13891"/>
                          </a:cubicBezTo>
                          <a:cubicBezTo>
                            <a:pt x="22249" y="13891"/>
                            <a:pt x="22249" y="13891"/>
                            <a:pt x="22249" y="13891"/>
                          </a:cubicBezTo>
                          <a:lnTo>
                            <a:pt x="8357" y="0"/>
                          </a:lnTo>
                          <a:close/>
                        </a:path>
                      </a:pathLst>
                    </a:custGeom>
                    <a:solidFill>
                      <a:srgbClr val="FD6D60"/>
                    </a:solidFill>
                    <a:ln w="112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40" name="Freeform: Shape 439">
                      <a:extLst>
                        <a:ext uri="{FF2B5EF4-FFF2-40B4-BE49-F238E27FC236}">
                          <a16:creationId xmlns:a16="http://schemas.microsoft.com/office/drawing/2014/main" id="{2A462335-77CF-C957-905B-F5602B9819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29725" y="3373526"/>
                      <a:ext cx="15811" cy="15811"/>
                    </a:xfrm>
                    <a:custGeom>
                      <a:avLst/>
                      <a:gdLst>
                        <a:gd name="connsiteX0" fmla="*/ 3501 w 15811"/>
                        <a:gd name="connsiteY0" fmla="*/ 0 h 15811"/>
                        <a:gd name="connsiteX1" fmla="*/ 565 w 15811"/>
                        <a:gd name="connsiteY1" fmla="*/ 7454 h 15811"/>
                        <a:gd name="connsiteX2" fmla="*/ 4518 w 15811"/>
                        <a:gd name="connsiteY2" fmla="*/ 6099 h 15811"/>
                        <a:gd name="connsiteX3" fmla="*/ 0 w 15811"/>
                        <a:gd name="connsiteY3" fmla="*/ 15811 h 15811"/>
                        <a:gd name="connsiteX4" fmla="*/ 9713 w 15811"/>
                        <a:gd name="connsiteY4" fmla="*/ 11294 h 15811"/>
                        <a:gd name="connsiteX5" fmla="*/ 8357 w 15811"/>
                        <a:gd name="connsiteY5" fmla="*/ 15247 h 15811"/>
                        <a:gd name="connsiteX6" fmla="*/ 15811 w 15811"/>
                        <a:gd name="connsiteY6" fmla="*/ 12310 h 15811"/>
                        <a:gd name="connsiteX7" fmla="*/ 3501 w 15811"/>
                        <a:gd name="connsiteY7" fmla="*/ 0 h 158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5811" h="15811">
                          <a:moveTo>
                            <a:pt x="3501" y="0"/>
                          </a:moveTo>
                          <a:cubicBezTo>
                            <a:pt x="1355" y="4066"/>
                            <a:pt x="565" y="7454"/>
                            <a:pt x="565" y="7454"/>
                          </a:cubicBezTo>
                          <a:cubicBezTo>
                            <a:pt x="565" y="7454"/>
                            <a:pt x="2259" y="7115"/>
                            <a:pt x="4518" y="6099"/>
                          </a:cubicBezTo>
                          <a:cubicBezTo>
                            <a:pt x="1581" y="10390"/>
                            <a:pt x="339" y="14569"/>
                            <a:pt x="0" y="15811"/>
                          </a:cubicBezTo>
                          <a:cubicBezTo>
                            <a:pt x="1242" y="15473"/>
                            <a:pt x="5534" y="14230"/>
                            <a:pt x="9713" y="11294"/>
                          </a:cubicBezTo>
                          <a:cubicBezTo>
                            <a:pt x="8696" y="13666"/>
                            <a:pt x="8357" y="15247"/>
                            <a:pt x="8357" y="15247"/>
                          </a:cubicBezTo>
                          <a:cubicBezTo>
                            <a:pt x="8357" y="15247"/>
                            <a:pt x="11746" y="14456"/>
                            <a:pt x="15811" y="12310"/>
                          </a:cubicBezTo>
                          <a:lnTo>
                            <a:pt x="3501" y="0"/>
                          </a:lnTo>
                          <a:close/>
                        </a:path>
                      </a:pathLst>
                    </a:custGeom>
                    <a:solidFill>
                      <a:srgbClr val="FD8C7F"/>
                    </a:solidFill>
                    <a:ln w="112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556" name="Graphic 4">
                    <a:extLst>
                      <a:ext uri="{FF2B5EF4-FFF2-40B4-BE49-F238E27FC236}">
                        <a16:creationId xmlns:a16="http://schemas.microsoft.com/office/drawing/2014/main" id="{CD554902-0510-53E0-CF7D-5B4566F5B111}"/>
                      </a:ext>
                    </a:extLst>
                  </p:cNvPr>
                  <p:cNvGrpSpPr/>
                  <p:nvPr/>
                </p:nvGrpSpPr>
                <p:grpSpPr>
                  <a:xfrm>
                    <a:off x="6932209" y="3362571"/>
                    <a:ext cx="24281" cy="24281"/>
                    <a:chOff x="6932209" y="3362571"/>
                    <a:chExt cx="24281" cy="24281"/>
                  </a:xfrm>
                </p:grpSpPr>
                <p:sp>
                  <p:nvSpPr>
                    <p:cNvPr id="557" name="Freeform: Shape 556">
                      <a:extLst>
                        <a:ext uri="{FF2B5EF4-FFF2-40B4-BE49-F238E27FC236}">
                          <a16:creationId xmlns:a16="http://schemas.microsoft.com/office/drawing/2014/main" id="{AA76C2BC-0115-2CF7-6F08-CA0B430E3B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32209" y="3362571"/>
                      <a:ext cx="24281" cy="24281"/>
                    </a:xfrm>
                    <a:custGeom>
                      <a:avLst/>
                      <a:gdLst>
                        <a:gd name="connsiteX0" fmla="*/ 10955 w 24281"/>
                        <a:gd name="connsiteY0" fmla="*/ 0 h 24281"/>
                        <a:gd name="connsiteX1" fmla="*/ 0 w 24281"/>
                        <a:gd name="connsiteY1" fmla="*/ 9938 h 24281"/>
                        <a:gd name="connsiteX2" fmla="*/ 14343 w 24281"/>
                        <a:gd name="connsiteY2" fmla="*/ 24282 h 24281"/>
                        <a:gd name="connsiteX3" fmla="*/ 24282 w 24281"/>
                        <a:gd name="connsiteY3" fmla="*/ 13327 h 24281"/>
                        <a:gd name="connsiteX4" fmla="*/ 10955 w 24281"/>
                        <a:gd name="connsiteY4" fmla="*/ 0 h 242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4281" h="24281">
                          <a:moveTo>
                            <a:pt x="10955" y="0"/>
                          </a:moveTo>
                          <a:cubicBezTo>
                            <a:pt x="7454" y="2936"/>
                            <a:pt x="3727" y="6325"/>
                            <a:pt x="0" y="9938"/>
                          </a:cubicBezTo>
                          <a:lnTo>
                            <a:pt x="14343" y="24282"/>
                          </a:lnTo>
                          <a:cubicBezTo>
                            <a:pt x="18070" y="20555"/>
                            <a:pt x="21345" y="16941"/>
                            <a:pt x="24282" y="13327"/>
                          </a:cubicBezTo>
                          <a:lnTo>
                            <a:pt x="10955" y="0"/>
                          </a:lnTo>
                          <a:close/>
                        </a:path>
                      </a:pathLst>
                    </a:custGeom>
                    <a:solidFill>
                      <a:srgbClr val="34A3C2"/>
                    </a:solidFill>
                    <a:ln w="112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58" name="Freeform: Shape 557">
                      <a:extLst>
                        <a:ext uri="{FF2B5EF4-FFF2-40B4-BE49-F238E27FC236}">
                          <a16:creationId xmlns:a16="http://schemas.microsoft.com/office/drawing/2014/main" id="{F5358522-812E-1155-739B-A291EAEB65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36162" y="3366185"/>
                      <a:ext cx="16714" cy="16827"/>
                    </a:xfrm>
                    <a:custGeom>
                      <a:avLst/>
                      <a:gdLst>
                        <a:gd name="connsiteX0" fmla="*/ 10616 w 16714"/>
                        <a:gd name="connsiteY0" fmla="*/ 0 h 16827"/>
                        <a:gd name="connsiteX1" fmla="*/ 0 w 16714"/>
                        <a:gd name="connsiteY1" fmla="*/ 10277 h 16827"/>
                        <a:gd name="connsiteX2" fmla="*/ 6550 w 16714"/>
                        <a:gd name="connsiteY2" fmla="*/ 16828 h 16827"/>
                        <a:gd name="connsiteX3" fmla="*/ 16715 w 16714"/>
                        <a:gd name="connsiteY3" fmla="*/ 6212 h 16827"/>
                        <a:gd name="connsiteX4" fmla="*/ 10616 w 16714"/>
                        <a:gd name="connsiteY4" fmla="*/ 0 h 168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6714" h="16827">
                          <a:moveTo>
                            <a:pt x="10616" y="0"/>
                          </a:moveTo>
                          <a:cubicBezTo>
                            <a:pt x="7228" y="3162"/>
                            <a:pt x="3614" y="6550"/>
                            <a:pt x="0" y="10277"/>
                          </a:cubicBezTo>
                          <a:lnTo>
                            <a:pt x="6550" y="16828"/>
                          </a:lnTo>
                          <a:cubicBezTo>
                            <a:pt x="10277" y="13101"/>
                            <a:pt x="13666" y="9600"/>
                            <a:pt x="16715" y="6212"/>
                          </a:cubicBezTo>
                          <a:lnTo>
                            <a:pt x="10616" y="0"/>
                          </a:lnTo>
                          <a:close/>
                        </a:path>
                      </a:pathLst>
                    </a:custGeom>
                    <a:solidFill>
                      <a:srgbClr val="42CDF5"/>
                    </a:solidFill>
                    <a:ln w="112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559" name="Graphic 4">
                  <a:extLst>
                    <a:ext uri="{FF2B5EF4-FFF2-40B4-BE49-F238E27FC236}">
                      <a16:creationId xmlns:a16="http://schemas.microsoft.com/office/drawing/2014/main" id="{D7039840-AEC8-9018-E93C-E8F8B8A40A49}"/>
                    </a:ext>
                  </a:extLst>
                </p:cNvPr>
                <p:cNvGrpSpPr/>
                <p:nvPr/>
              </p:nvGrpSpPr>
              <p:grpSpPr>
                <a:xfrm>
                  <a:off x="6920577" y="3352406"/>
                  <a:ext cx="21232" cy="21232"/>
                  <a:chOff x="6920577" y="3352406"/>
                  <a:chExt cx="21232" cy="21232"/>
                </a:xfrm>
              </p:grpSpPr>
              <p:grpSp>
                <p:nvGrpSpPr>
                  <p:cNvPr id="560" name="Graphic 4">
                    <a:extLst>
                      <a:ext uri="{FF2B5EF4-FFF2-40B4-BE49-F238E27FC236}">
                        <a16:creationId xmlns:a16="http://schemas.microsoft.com/office/drawing/2014/main" id="{1442B2E2-94FB-E5DA-A95B-6D180C149996}"/>
                      </a:ext>
                    </a:extLst>
                  </p:cNvPr>
                  <p:cNvGrpSpPr/>
                  <p:nvPr/>
                </p:nvGrpSpPr>
                <p:grpSpPr>
                  <a:xfrm>
                    <a:off x="6920577" y="3359070"/>
                    <a:ext cx="14569" cy="14569"/>
                    <a:chOff x="6920577" y="3359070"/>
                    <a:chExt cx="14569" cy="14569"/>
                  </a:xfrm>
                </p:grpSpPr>
                <p:sp>
                  <p:nvSpPr>
                    <p:cNvPr id="561" name="Freeform: Shape 560">
                      <a:extLst>
                        <a:ext uri="{FF2B5EF4-FFF2-40B4-BE49-F238E27FC236}">
                          <a16:creationId xmlns:a16="http://schemas.microsoft.com/office/drawing/2014/main" id="{8DA3B340-6E35-AD2D-25BD-854AADEA9F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20577" y="3359070"/>
                      <a:ext cx="14569" cy="14569"/>
                    </a:xfrm>
                    <a:custGeom>
                      <a:avLst/>
                      <a:gdLst>
                        <a:gd name="connsiteX0" fmla="*/ 5421 w 14569"/>
                        <a:gd name="connsiteY0" fmla="*/ 0 h 14569"/>
                        <a:gd name="connsiteX1" fmla="*/ 5421 w 14569"/>
                        <a:gd name="connsiteY1" fmla="*/ 0 h 14569"/>
                        <a:gd name="connsiteX2" fmla="*/ 339 w 14569"/>
                        <a:gd name="connsiteY2" fmla="*/ 9148 h 14569"/>
                        <a:gd name="connsiteX3" fmla="*/ 2936 w 14569"/>
                        <a:gd name="connsiteY3" fmla="*/ 8245 h 14569"/>
                        <a:gd name="connsiteX4" fmla="*/ 0 w 14569"/>
                        <a:gd name="connsiteY4" fmla="*/ 14569 h 14569"/>
                        <a:gd name="connsiteX5" fmla="*/ 6325 w 14569"/>
                        <a:gd name="connsiteY5" fmla="*/ 11633 h 14569"/>
                        <a:gd name="connsiteX6" fmla="*/ 5421 w 14569"/>
                        <a:gd name="connsiteY6" fmla="*/ 14230 h 14569"/>
                        <a:gd name="connsiteX7" fmla="*/ 14569 w 14569"/>
                        <a:gd name="connsiteY7" fmla="*/ 9148 h 14569"/>
                        <a:gd name="connsiteX8" fmla="*/ 14569 w 14569"/>
                        <a:gd name="connsiteY8" fmla="*/ 9148 h 14569"/>
                        <a:gd name="connsiteX9" fmla="*/ 5421 w 14569"/>
                        <a:gd name="connsiteY9" fmla="*/ 0 h 145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4569" h="14569">
                          <a:moveTo>
                            <a:pt x="5421" y="0"/>
                          </a:moveTo>
                          <a:lnTo>
                            <a:pt x="5421" y="0"/>
                          </a:lnTo>
                          <a:cubicBezTo>
                            <a:pt x="1468" y="3953"/>
                            <a:pt x="339" y="9148"/>
                            <a:pt x="339" y="9148"/>
                          </a:cubicBezTo>
                          <a:cubicBezTo>
                            <a:pt x="339" y="9148"/>
                            <a:pt x="1468" y="8922"/>
                            <a:pt x="2936" y="8245"/>
                          </a:cubicBezTo>
                          <a:cubicBezTo>
                            <a:pt x="1016" y="11068"/>
                            <a:pt x="226" y="13778"/>
                            <a:pt x="0" y="14569"/>
                          </a:cubicBezTo>
                          <a:cubicBezTo>
                            <a:pt x="791" y="14343"/>
                            <a:pt x="3614" y="13553"/>
                            <a:pt x="6325" y="11633"/>
                          </a:cubicBezTo>
                          <a:cubicBezTo>
                            <a:pt x="5647" y="13214"/>
                            <a:pt x="5421" y="14230"/>
                            <a:pt x="5421" y="14230"/>
                          </a:cubicBezTo>
                          <a:cubicBezTo>
                            <a:pt x="5421" y="14230"/>
                            <a:pt x="10616" y="13101"/>
                            <a:pt x="14569" y="9148"/>
                          </a:cubicBezTo>
                          <a:cubicBezTo>
                            <a:pt x="14569" y="9148"/>
                            <a:pt x="14569" y="9148"/>
                            <a:pt x="14569" y="9148"/>
                          </a:cubicBezTo>
                          <a:lnTo>
                            <a:pt x="5421" y="0"/>
                          </a:lnTo>
                          <a:close/>
                        </a:path>
                      </a:pathLst>
                    </a:custGeom>
                    <a:solidFill>
                      <a:srgbClr val="FD6D60"/>
                    </a:solidFill>
                    <a:ln w="112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2" name="Freeform: Shape 561">
                      <a:extLst>
                        <a:ext uri="{FF2B5EF4-FFF2-40B4-BE49-F238E27FC236}">
                          <a16:creationId xmlns:a16="http://schemas.microsoft.com/office/drawing/2014/main" id="{C23CE201-7DAF-851C-1194-2911A90C2A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24304" y="3359634"/>
                      <a:ext cx="10277" cy="10277"/>
                    </a:xfrm>
                    <a:custGeom>
                      <a:avLst/>
                      <a:gdLst>
                        <a:gd name="connsiteX0" fmla="*/ 2259 w 10277"/>
                        <a:gd name="connsiteY0" fmla="*/ 0 h 10277"/>
                        <a:gd name="connsiteX1" fmla="*/ 339 w 10277"/>
                        <a:gd name="connsiteY1" fmla="*/ 4856 h 10277"/>
                        <a:gd name="connsiteX2" fmla="*/ 2936 w 10277"/>
                        <a:gd name="connsiteY2" fmla="*/ 3953 h 10277"/>
                        <a:gd name="connsiteX3" fmla="*/ 0 w 10277"/>
                        <a:gd name="connsiteY3" fmla="*/ 10277 h 10277"/>
                        <a:gd name="connsiteX4" fmla="*/ 6325 w 10277"/>
                        <a:gd name="connsiteY4" fmla="*/ 7341 h 10277"/>
                        <a:gd name="connsiteX5" fmla="*/ 5421 w 10277"/>
                        <a:gd name="connsiteY5" fmla="*/ 9939 h 10277"/>
                        <a:gd name="connsiteX6" fmla="*/ 10277 w 10277"/>
                        <a:gd name="connsiteY6" fmla="*/ 8019 h 10277"/>
                        <a:gd name="connsiteX7" fmla="*/ 2259 w 10277"/>
                        <a:gd name="connsiteY7" fmla="*/ 0 h 102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0277" h="10277">
                          <a:moveTo>
                            <a:pt x="2259" y="0"/>
                          </a:moveTo>
                          <a:cubicBezTo>
                            <a:pt x="791" y="2598"/>
                            <a:pt x="339" y="4856"/>
                            <a:pt x="339" y="4856"/>
                          </a:cubicBezTo>
                          <a:cubicBezTo>
                            <a:pt x="339" y="4856"/>
                            <a:pt x="1468" y="4631"/>
                            <a:pt x="2936" y="3953"/>
                          </a:cubicBezTo>
                          <a:cubicBezTo>
                            <a:pt x="1016" y="6776"/>
                            <a:pt x="226" y="9487"/>
                            <a:pt x="0" y="10277"/>
                          </a:cubicBezTo>
                          <a:cubicBezTo>
                            <a:pt x="791" y="10051"/>
                            <a:pt x="3614" y="9261"/>
                            <a:pt x="6325" y="7341"/>
                          </a:cubicBezTo>
                          <a:cubicBezTo>
                            <a:pt x="5647" y="8922"/>
                            <a:pt x="5421" y="9939"/>
                            <a:pt x="5421" y="9939"/>
                          </a:cubicBezTo>
                          <a:cubicBezTo>
                            <a:pt x="5421" y="9939"/>
                            <a:pt x="7680" y="9487"/>
                            <a:pt x="10277" y="8019"/>
                          </a:cubicBezTo>
                          <a:lnTo>
                            <a:pt x="2259" y="0"/>
                          </a:lnTo>
                          <a:close/>
                        </a:path>
                      </a:pathLst>
                    </a:custGeom>
                    <a:solidFill>
                      <a:srgbClr val="FD8C7F"/>
                    </a:solidFill>
                    <a:ln w="112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563" name="Graphic 4">
                    <a:extLst>
                      <a:ext uri="{FF2B5EF4-FFF2-40B4-BE49-F238E27FC236}">
                        <a16:creationId xmlns:a16="http://schemas.microsoft.com/office/drawing/2014/main" id="{22D75970-FBBE-A196-B6B7-EA8289CE6A13}"/>
                      </a:ext>
                    </a:extLst>
                  </p:cNvPr>
                  <p:cNvGrpSpPr/>
                  <p:nvPr/>
                </p:nvGrpSpPr>
                <p:grpSpPr>
                  <a:xfrm>
                    <a:off x="6925885" y="3352406"/>
                    <a:ext cx="15924" cy="15924"/>
                    <a:chOff x="6925885" y="3352406"/>
                    <a:chExt cx="15924" cy="15924"/>
                  </a:xfrm>
                </p:grpSpPr>
                <p:sp>
                  <p:nvSpPr>
                    <p:cNvPr id="564" name="Freeform: Shape 563">
                      <a:extLst>
                        <a:ext uri="{FF2B5EF4-FFF2-40B4-BE49-F238E27FC236}">
                          <a16:creationId xmlns:a16="http://schemas.microsoft.com/office/drawing/2014/main" id="{E12D4030-768F-6B5A-F244-B37A3B75A8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25885" y="3352406"/>
                      <a:ext cx="15924" cy="15924"/>
                    </a:xfrm>
                    <a:custGeom>
                      <a:avLst/>
                      <a:gdLst>
                        <a:gd name="connsiteX0" fmla="*/ 7115 w 15924"/>
                        <a:gd name="connsiteY0" fmla="*/ 0 h 15924"/>
                        <a:gd name="connsiteX1" fmla="*/ 0 w 15924"/>
                        <a:gd name="connsiteY1" fmla="*/ 6550 h 15924"/>
                        <a:gd name="connsiteX2" fmla="*/ 9374 w 15924"/>
                        <a:gd name="connsiteY2" fmla="*/ 15924 h 15924"/>
                        <a:gd name="connsiteX3" fmla="*/ 15924 w 15924"/>
                        <a:gd name="connsiteY3" fmla="*/ 8809 h 15924"/>
                        <a:gd name="connsiteX4" fmla="*/ 7115 w 15924"/>
                        <a:gd name="connsiteY4" fmla="*/ 0 h 159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924" h="15924">
                          <a:moveTo>
                            <a:pt x="7115" y="0"/>
                          </a:moveTo>
                          <a:cubicBezTo>
                            <a:pt x="4856" y="1920"/>
                            <a:pt x="2372" y="4066"/>
                            <a:pt x="0" y="6550"/>
                          </a:cubicBezTo>
                          <a:lnTo>
                            <a:pt x="9374" y="15924"/>
                          </a:lnTo>
                          <a:cubicBezTo>
                            <a:pt x="11746" y="13553"/>
                            <a:pt x="14004" y="11068"/>
                            <a:pt x="15924" y="8809"/>
                          </a:cubicBezTo>
                          <a:lnTo>
                            <a:pt x="7115" y="0"/>
                          </a:lnTo>
                          <a:close/>
                        </a:path>
                      </a:pathLst>
                    </a:custGeom>
                    <a:solidFill>
                      <a:srgbClr val="34A3C2"/>
                    </a:solidFill>
                    <a:ln w="112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5" name="Freeform: Shape 564">
                      <a:extLst>
                        <a:ext uri="{FF2B5EF4-FFF2-40B4-BE49-F238E27FC236}">
                          <a16:creationId xmlns:a16="http://schemas.microsoft.com/office/drawing/2014/main" id="{581AB9F7-C5B2-7608-3A7C-33E685219C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28370" y="3354778"/>
                      <a:ext cx="10955" cy="10955"/>
                    </a:xfrm>
                    <a:custGeom>
                      <a:avLst/>
                      <a:gdLst>
                        <a:gd name="connsiteX0" fmla="*/ 7002 w 10955"/>
                        <a:gd name="connsiteY0" fmla="*/ 0 h 10955"/>
                        <a:gd name="connsiteX1" fmla="*/ 0 w 10955"/>
                        <a:gd name="connsiteY1" fmla="*/ 6663 h 10955"/>
                        <a:gd name="connsiteX2" fmla="*/ 4292 w 10955"/>
                        <a:gd name="connsiteY2" fmla="*/ 10955 h 10955"/>
                        <a:gd name="connsiteX3" fmla="*/ 10955 w 10955"/>
                        <a:gd name="connsiteY3" fmla="*/ 3953 h 10955"/>
                        <a:gd name="connsiteX4" fmla="*/ 7002 w 10955"/>
                        <a:gd name="connsiteY4" fmla="*/ 0 h 109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955" h="10955">
                          <a:moveTo>
                            <a:pt x="7002" y="0"/>
                          </a:moveTo>
                          <a:cubicBezTo>
                            <a:pt x="4743" y="2033"/>
                            <a:pt x="2485" y="4292"/>
                            <a:pt x="0" y="6663"/>
                          </a:cubicBezTo>
                          <a:lnTo>
                            <a:pt x="4292" y="10955"/>
                          </a:lnTo>
                          <a:cubicBezTo>
                            <a:pt x="6663" y="8583"/>
                            <a:pt x="8922" y="6211"/>
                            <a:pt x="10955" y="3953"/>
                          </a:cubicBezTo>
                          <a:lnTo>
                            <a:pt x="7002" y="0"/>
                          </a:lnTo>
                          <a:close/>
                        </a:path>
                      </a:pathLst>
                    </a:custGeom>
                    <a:solidFill>
                      <a:srgbClr val="42CDF5"/>
                    </a:solidFill>
                    <a:ln w="112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566" name="Graphic 4">
                  <a:extLst>
                    <a:ext uri="{FF2B5EF4-FFF2-40B4-BE49-F238E27FC236}">
                      <a16:creationId xmlns:a16="http://schemas.microsoft.com/office/drawing/2014/main" id="{4963AA37-47F3-CBCB-8DC4-F60457D84298}"/>
                    </a:ext>
                  </a:extLst>
                </p:cNvPr>
                <p:cNvGrpSpPr/>
                <p:nvPr/>
              </p:nvGrpSpPr>
              <p:grpSpPr>
                <a:xfrm>
                  <a:off x="6945536" y="3377366"/>
                  <a:ext cx="21232" cy="21119"/>
                  <a:chOff x="6945536" y="3377366"/>
                  <a:chExt cx="21232" cy="21119"/>
                </a:xfrm>
              </p:grpSpPr>
              <p:grpSp>
                <p:nvGrpSpPr>
                  <p:cNvPr id="567" name="Graphic 4">
                    <a:extLst>
                      <a:ext uri="{FF2B5EF4-FFF2-40B4-BE49-F238E27FC236}">
                        <a16:creationId xmlns:a16="http://schemas.microsoft.com/office/drawing/2014/main" id="{E80E7326-93CE-7ABC-4CD9-8F4D5ED94FB6}"/>
                      </a:ext>
                    </a:extLst>
                  </p:cNvPr>
                  <p:cNvGrpSpPr/>
                  <p:nvPr/>
                </p:nvGrpSpPr>
                <p:grpSpPr>
                  <a:xfrm>
                    <a:off x="6945536" y="3383916"/>
                    <a:ext cx="14569" cy="14568"/>
                    <a:chOff x="6945536" y="3383916"/>
                    <a:chExt cx="14569" cy="14568"/>
                  </a:xfrm>
                </p:grpSpPr>
                <p:sp>
                  <p:nvSpPr>
                    <p:cNvPr id="568" name="Freeform: Shape 567">
                      <a:extLst>
                        <a:ext uri="{FF2B5EF4-FFF2-40B4-BE49-F238E27FC236}">
                          <a16:creationId xmlns:a16="http://schemas.microsoft.com/office/drawing/2014/main" id="{803FE0DE-14B4-9F82-E331-B72AB4DD04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45536" y="3383916"/>
                      <a:ext cx="14569" cy="14568"/>
                    </a:xfrm>
                    <a:custGeom>
                      <a:avLst/>
                      <a:gdLst>
                        <a:gd name="connsiteX0" fmla="*/ 5421 w 14569"/>
                        <a:gd name="connsiteY0" fmla="*/ 0 h 14568"/>
                        <a:gd name="connsiteX1" fmla="*/ 5421 w 14569"/>
                        <a:gd name="connsiteY1" fmla="*/ 0 h 14568"/>
                        <a:gd name="connsiteX2" fmla="*/ 339 w 14569"/>
                        <a:gd name="connsiteY2" fmla="*/ 9148 h 14568"/>
                        <a:gd name="connsiteX3" fmla="*/ 2936 w 14569"/>
                        <a:gd name="connsiteY3" fmla="*/ 8244 h 14568"/>
                        <a:gd name="connsiteX4" fmla="*/ 0 w 14569"/>
                        <a:gd name="connsiteY4" fmla="*/ 14569 h 14568"/>
                        <a:gd name="connsiteX5" fmla="*/ 6325 w 14569"/>
                        <a:gd name="connsiteY5" fmla="*/ 11633 h 14568"/>
                        <a:gd name="connsiteX6" fmla="*/ 5421 w 14569"/>
                        <a:gd name="connsiteY6" fmla="*/ 14230 h 14568"/>
                        <a:gd name="connsiteX7" fmla="*/ 14569 w 14569"/>
                        <a:gd name="connsiteY7" fmla="*/ 9148 h 14568"/>
                        <a:gd name="connsiteX8" fmla="*/ 14569 w 14569"/>
                        <a:gd name="connsiteY8" fmla="*/ 9148 h 14568"/>
                        <a:gd name="connsiteX9" fmla="*/ 5421 w 14569"/>
                        <a:gd name="connsiteY9" fmla="*/ 0 h 145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4569" h="14568">
                          <a:moveTo>
                            <a:pt x="5421" y="0"/>
                          </a:moveTo>
                          <a:cubicBezTo>
                            <a:pt x="5421" y="0"/>
                            <a:pt x="5308" y="0"/>
                            <a:pt x="5421" y="0"/>
                          </a:cubicBezTo>
                          <a:cubicBezTo>
                            <a:pt x="1468" y="3953"/>
                            <a:pt x="339" y="9148"/>
                            <a:pt x="339" y="9148"/>
                          </a:cubicBezTo>
                          <a:cubicBezTo>
                            <a:pt x="339" y="9148"/>
                            <a:pt x="1468" y="8922"/>
                            <a:pt x="2936" y="8244"/>
                          </a:cubicBezTo>
                          <a:cubicBezTo>
                            <a:pt x="1016" y="11068"/>
                            <a:pt x="226" y="13778"/>
                            <a:pt x="0" y="14569"/>
                          </a:cubicBezTo>
                          <a:cubicBezTo>
                            <a:pt x="791" y="14343"/>
                            <a:pt x="3614" y="13553"/>
                            <a:pt x="6325" y="11633"/>
                          </a:cubicBezTo>
                          <a:cubicBezTo>
                            <a:pt x="5647" y="13214"/>
                            <a:pt x="5421" y="14230"/>
                            <a:pt x="5421" y="14230"/>
                          </a:cubicBezTo>
                          <a:cubicBezTo>
                            <a:pt x="5421" y="14230"/>
                            <a:pt x="10616" y="13101"/>
                            <a:pt x="14569" y="9148"/>
                          </a:cubicBezTo>
                          <a:cubicBezTo>
                            <a:pt x="14569" y="9148"/>
                            <a:pt x="14569" y="9148"/>
                            <a:pt x="14569" y="9148"/>
                          </a:cubicBezTo>
                          <a:lnTo>
                            <a:pt x="5421" y="0"/>
                          </a:lnTo>
                          <a:close/>
                        </a:path>
                      </a:pathLst>
                    </a:custGeom>
                    <a:solidFill>
                      <a:srgbClr val="FD6D60"/>
                    </a:solidFill>
                    <a:ln w="112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9" name="Freeform: Shape 568">
                      <a:extLst>
                        <a:ext uri="{FF2B5EF4-FFF2-40B4-BE49-F238E27FC236}">
                          <a16:creationId xmlns:a16="http://schemas.microsoft.com/office/drawing/2014/main" id="{BA11D2C4-D6E6-DA8C-D9F3-410F8B92B6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49150" y="3384481"/>
                      <a:ext cx="10277" cy="10277"/>
                    </a:xfrm>
                    <a:custGeom>
                      <a:avLst/>
                      <a:gdLst>
                        <a:gd name="connsiteX0" fmla="*/ 2259 w 10277"/>
                        <a:gd name="connsiteY0" fmla="*/ 0 h 10277"/>
                        <a:gd name="connsiteX1" fmla="*/ 339 w 10277"/>
                        <a:gd name="connsiteY1" fmla="*/ 4856 h 10277"/>
                        <a:gd name="connsiteX2" fmla="*/ 2936 w 10277"/>
                        <a:gd name="connsiteY2" fmla="*/ 3953 h 10277"/>
                        <a:gd name="connsiteX3" fmla="*/ 0 w 10277"/>
                        <a:gd name="connsiteY3" fmla="*/ 10277 h 10277"/>
                        <a:gd name="connsiteX4" fmla="*/ 6325 w 10277"/>
                        <a:gd name="connsiteY4" fmla="*/ 7341 h 10277"/>
                        <a:gd name="connsiteX5" fmla="*/ 5421 w 10277"/>
                        <a:gd name="connsiteY5" fmla="*/ 9939 h 10277"/>
                        <a:gd name="connsiteX6" fmla="*/ 10277 w 10277"/>
                        <a:gd name="connsiteY6" fmla="*/ 8019 h 10277"/>
                        <a:gd name="connsiteX7" fmla="*/ 2259 w 10277"/>
                        <a:gd name="connsiteY7" fmla="*/ 0 h 102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0277" h="10277">
                          <a:moveTo>
                            <a:pt x="2259" y="0"/>
                          </a:moveTo>
                          <a:cubicBezTo>
                            <a:pt x="791" y="2598"/>
                            <a:pt x="339" y="4856"/>
                            <a:pt x="339" y="4856"/>
                          </a:cubicBezTo>
                          <a:cubicBezTo>
                            <a:pt x="339" y="4856"/>
                            <a:pt x="1468" y="4631"/>
                            <a:pt x="2936" y="3953"/>
                          </a:cubicBezTo>
                          <a:cubicBezTo>
                            <a:pt x="1016" y="6776"/>
                            <a:pt x="226" y="9487"/>
                            <a:pt x="0" y="10277"/>
                          </a:cubicBezTo>
                          <a:cubicBezTo>
                            <a:pt x="791" y="10051"/>
                            <a:pt x="3614" y="9261"/>
                            <a:pt x="6325" y="7341"/>
                          </a:cubicBezTo>
                          <a:cubicBezTo>
                            <a:pt x="5647" y="8922"/>
                            <a:pt x="5421" y="9939"/>
                            <a:pt x="5421" y="9939"/>
                          </a:cubicBezTo>
                          <a:cubicBezTo>
                            <a:pt x="5421" y="9939"/>
                            <a:pt x="7680" y="9487"/>
                            <a:pt x="10277" y="8019"/>
                          </a:cubicBezTo>
                          <a:lnTo>
                            <a:pt x="2259" y="0"/>
                          </a:lnTo>
                          <a:close/>
                        </a:path>
                      </a:pathLst>
                    </a:custGeom>
                    <a:solidFill>
                      <a:srgbClr val="FD8C7F"/>
                    </a:solidFill>
                    <a:ln w="112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570" name="Graphic 4">
                    <a:extLst>
                      <a:ext uri="{FF2B5EF4-FFF2-40B4-BE49-F238E27FC236}">
                        <a16:creationId xmlns:a16="http://schemas.microsoft.com/office/drawing/2014/main" id="{267B2487-6D11-A099-92C8-EF99E8C6C5D3}"/>
                      </a:ext>
                    </a:extLst>
                  </p:cNvPr>
                  <p:cNvGrpSpPr/>
                  <p:nvPr/>
                </p:nvGrpSpPr>
                <p:grpSpPr>
                  <a:xfrm>
                    <a:off x="6950844" y="3377366"/>
                    <a:ext cx="15924" cy="15924"/>
                    <a:chOff x="6950844" y="3377366"/>
                    <a:chExt cx="15924" cy="15924"/>
                  </a:xfrm>
                </p:grpSpPr>
                <p:sp>
                  <p:nvSpPr>
                    <p:cNvPr id="571" name="Freeform: Shape 570">
                      <a:extLst>
                        <a:ext uri="{FF2B5EF4-FFF2-40B4-BE49-F238E27FC236}">
                          <a16:creationId xmlns:a16="http://schemas.microsoft.com/office/drawing/2014/main" id="{2F08DF7E-2DAD-292A-136E-15AB10F649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50844" y="3377366"/>
                      <a:ext cx="15924" cy="15924"/>
                    </a:xfrm>
                    <a:custGeom>
                      <a:avLst/>
                      <a:gdLst>
                        <a:gd name="connsiteX0" fmla="*/ 7115 w 15924"/>
                        <a:gd name="connsiteY0" fmla="*/ 0 h 15924"/>
                        <a:gd name="connsiteX1" fmla="*/ 0 w 15924"/>
                        <a:gd name="connsiteY1" fmla="*/ 6550 h 15924"/>
                        <a:gd name="connsiteX2" fmla="*/ 9374 w 15924"/>
                        <a:gd name="connsiteY2" fmla="*/ 15924 h 15924"/>
                        <a:gd name="connsiteX3" fmla="*/ 15924 w 15924"/>
                        <a:gd name="connsiteY3" fmla="*/ 8809 h 15924"/>
                        <a:gd name="connsiteX4" fmla="*/ 7115 w 15924"/>
                        <a:gd name="connsiteY4" fmla="*/ 0 h 159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924" h="15924">
                          <a:moveTo>
                            <a:pt x="7115" y="0"/>
                          </a:moveTo>
                          <a:cubicBezTo>
                            <a:pt x="4743" y="1920"/>
                            <a:pt x="2372" y="4066"/>
                            <a:pt x="0" y="6550"/>
                          </a:cubicBezTo>
                          <a:lnTo>
                            <a:pt x="9374" y="15924"/>
                          </a:lnTo>
                          <a:cubicBezTo>
                            <a:pt x="11746" y="13553"/>
                            <a:pt x="14004" y="11068"/>
                            <a:pt x="15924" y="8809"/>
                          </a:cubicBezTo>
                          <a:lnTo>
                            <a:pt x="7115" y="0"/>
                          </a:lnTo>
                          <a:close/>
                        </a:path>
                      </a:pathLst>
                    </a:custGeom>
                    <a:solidFill>
                      <a:srgbClr val="34A3C2"/>
                    </a:solidFill>
                    <a:ln w="112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72" name="Freeform: Shape 571">
                      <a:extLst>
                        <a:ext uri="{FF2B5EF4-FFF2-40B4-BE49-F238E27FC236}">
                          <a16:creationId xmlns:a16="http://schemas.microsoft.com/office/drawing/2014/main" id="{7E8C2449-905C-C8E0-9FA6-81DEF2FE41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53329" y="3379737"/>
                      <a:ext cx="10954" cy="10955"/>
                    </a:xfrm>
                    <a:custGeom>
                      <a:avLst/>
                      <a:gdLst>
                        <a:gd name="connsiteX0" fmla="*/ 7002 w 10954"/>
                        <a:gd name="connsiteY0" fmla="*/ 0 h 10955"/>
                        <a:gd name="connsiteX1" fmla="*/ 0 w 10954"/>
                        <a:gd name="connsiteY1" fmla="*/ 6663 h 10955"/>
                        <a:gd name="connsiteX2" fmla="*/ 4292 w 10954"/>
                        <a:gd name="connsiteY2" fmla="*/ 10955 h 10955"/>
                        <a:gd name="connsiteX3" fmla="*/ 10955 w 10954"/>
                        <a:gd name="connsiteY3" fmla="*/ 3953 h 10955"/>
                        <a:gd name="connsiteX4" fmla="*/ 7002 w 10954"/>
                        <a:gd name="connsiteY4" fmla="*/ 0 h 109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954" h="10955">
                          <a:moveTo>
                            <a:pt x="7002" y="0"/>
                          </a:moveTo>
                          <a:cubicBezTo>
                            <a:pt x="4743" y="2033"/>
                            <a:pt x="2485" y="4292"/>
                            <a:pt x="0" y="6663"/>
                          </a:cubicBezTo>
                          <a:lnTo>
                            <a:pt x="4292" y="10955"/>
                          </a:lnTo>
                          <a:cubicBezTo>
                            <a:pt x="6663" y="8583"/>
                            <a:pt x="8922" y="6212"/>
                            <a:pt x="10955" y="3953"/>
                          </a:cubicBezTo>
                          <a:lnTo>
                            <a:pt x="7002" y="0"/>
                          </a:lnTo>
                          <a:close/>
                        </a:path>
                      </a:pathLst>
                    </a:custGeom>
                    <a:solidFill>
                      <a:srgbClr val="42CDF5"/>
                    </a:solidFill>
                    <a:ln w="112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573" name="Freeform: Shape 572">
                  <a:extLst>
                    <a:ext uri="{FF2B5EF4-FFF2-40B4-BE49-F238E27FC236}">
                      <a16:creationId xmlns:a16="http://schemas.microsoft.com/office/drawing/2014/main" id="{EA8AB181-2AE7-34FE-E612-560141BCECE1}"/>
                    </a:ext>
                  </a:extLst>
                </p:cNvPr>
                <p:cNvSpPr/>
                <p:nvPr/>
              </p:nvSpPr>
              <p:spPr>
                <a:xfrm>
                  <a:off x="6932080" y="3281933"/>
                  <a:ext cx="105275" cy="105218"/>
                </a:xfrm>
                <a:custGeom>
                  <a:avLst/>
                  <a:gdLst>
                    <a:gd name="connsiteX0" fmla="*/ 71394 w 105275"/>
                    <a:gd name="connsiteY0" fmla="*/ 73071 h 105218"/>
                    <a:gd name="connsiteX1" fmla="*/ 40562 w 105275"/>
                    <a:gd name="connsiteY1" fmla="*/ 103903 h 105218"/>
                    <a:gd name="connsiteX2" fmla="*/ 40562 w 105275"/>
                    <a:gd name="connsiteY2" fmla="*/ 103903 h 105218"/>
                    <a:gd name="connsiteX3" fmla="*/ 32995 w 105275"/>
                    <a:gd name="connsiteY3" fmla="*/ 103565 h 105218"/>
                    <a:gd name="connsiteX4" fmla="*/ 1598 w 105275"/>
                    <a:gd name="connsiteY4" fmla="*/ 72168 h 105218"/>
                    <a:gd name="connsiteX5" fmla="*/ 1372 w 105275"/>
                    <a:gd name="connsiteY5" fmla="*/ 64601 h 105218"/>
                    <a:gd name="connsiteX6" fmla="*/ 1372 w 105275"/>
                    <a:gd name="connsiteY6" fmla="*/ 64601 h 105218"/>
                    <a:gd name="connsiteX7" fmla="*/ 32204 w 105275"/>
                    <a:gd name="connsiteY7" fmla="*/ 33769 h 105218"/>
                    <a:gd name="connsiteX8" fmla="*/ 103581 w 105275"/>
                    <a:gd name="connsiteY8" fmla="*/ 226 h 105218"/>
                    <a:gd name="connsiteX9" fmla="*/ 105275 w 105275"/>
                    <a:gd name="connsiteY9" fmla="*/ 0 h 105218"/>
                    <a:gd name="connsiteX10" fmla="*/ 71394 w 105275"/>
                    <a:gd name="connsiteY10" fmla="*/ 73071 h 1052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5275" h="105218">
                      <a:moveTo>
                        <a:pt x="71394" y="73071"/>
                      </a:moveTo>
                      <a:lnTo>
                        <a:pt x="40562" y="103903"/>
                      </a:lnTo>
                      <a:lnTo>
                        <a:pt x="40562" y="103903"/>
                      </a:lnTo>
                      <a:cubicBezTo>
                        <a:pt x="38303" y="105710"/>
                        <a:pt x="35028" y="105710"/>
                        <a:pt x="32995" y="103565"/>
                      </a:cubicBezTo>
                      <a:lnTo>
                        <a:pt x="1598" y="72168"/>
                      </a:lnTo>
                      <a:cubicBezTo>
                        <a:pt x="-435" y="70135"/>
                        <a:pt x="-548" y="66747"/>
                        <a:pt x="1372" y="64601"/>
                      </a:cubicBezTo>
                      <a:lnTo>
                        <a:pt x="1372" y="64601"/>
                      </a:lnTo>
                      <a:lnTo>
                        <a:pt x="32204" y="33769"/>
                      </a:lnTo>
                      <a:cubicBezTo>
                        <a:pt x="58180" y="7793"/>
                        <a:pt x="95224" y="1355"/>
                        <a:pt x="103581" y="226"/>
                      </a:cubicBezTo>
                      <a:cubicBezTo>
                        <a:pt x="104711" y="113"/>
                        <a:pt x="105275" y="0"/>
                        <a:pt x="105275" y="0"/>
                      </a:cubicBezTo>
                      <a:cubicBezTo>
                        <a:pt x="105275" y="0"/>
                        <a:pt x="100984" y="43481"/>
                        <a:pt x="71394" y="73071"/>
                      </a:cubicBezTo>
                      <a:close/>
                    </a:path>
                  </a:pathLst>
                </a:custGeom>
                <a:solidFill>
                  <a:srgbClr val="34A3C2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74" name="Freeform: Shape 573">
                  <a:extLst>
                    <a:ext uri="{FF2B5EF4-FFF2-40B4-BE49-F238E27FC236}">
                      <a16:creationId xmlns:a16="http://schemas.microsoft.com/office/drawing/2014/main" id="{C7A46A15-0560-E28E-B44F-B0F1EB1A8AB3}"/>
                    </a:ext>
                  </a:extLst>
                </p:cNvPr>
                <p:cNvSpPr/>
                <p:nvPr/>
              </p:nvSpPr>
              <p:spPr>
                <a:xfrm>
                  <a:off x="6969437" y="3354891"/>
                  <a:ext cx="32639" cy="54746"/>
                </a:xfrm>
                <a:custGeom>
                  <a:avLst/>
                  <a:gdLst>
                    <a:gd name="connsiteX0" fmla="*/ 24663 w 32639"/>
                    <a:gd name="connsiteY0" fmla="*/ 452 h 54746"/>
                    <a:gd name="connsiteX1" fmla="*/ 494 w 32639"/>
                    <a:gd name="connsiteY1" fmla="*/ 24621 h 54746"/>
                    <a:gd name="connsiteX2" fmla="*/ 494 w 32639"/>
                    <a:gd name="connsiteY2" fmla="*/ 26653 h 54746"/>
                    <a:gd name="connsiteX3" fmla="*/ 381 w 32639"/>
                    <a:gd name="connsiteY3" fmla="*/ 52290 h 54746"/>
                    <a:gd name="connsiteX4" fmla="*/ 42 w 32639"/>
                    <a:gd name="connsiteY4" fmla="*/ 52968 h 54746"/>
                    <a:gd name="connsiteX5" fmla="*/ 381 w 32639"/>
                    <a:gd name="connsiteY5" fmla="*/ 54323 h 54746"/>
                    <a:gd name="connsiteX6" fmla="*/ 381 w 32639"/>
                    <a:gd name="connsiteY6" fmla="*/ 54323 h 54746"/>
                    <a:gd name="connsiteX7" fmla="*/ 2414 w 32639"/>
                    <a:gd name="connsiteY7" fmla="*/ 54323 h 54746"/>
                    <a:gd name="connsiteX8" fmla="*/ 26470 w 32639"/>
                    <a:gd name="connsiteY8" fmla="*/ 30268 h 54746"/>
                    <a:gd name="connsiteX9" fmla="*/ 26696 w 32639"/>
                    <a:gd name="connsiteY9" fmla="*/ 452 h 54746"/>
                    <a:gd name="connsiteX10" fmla="*/ 26696 w 32639"/>
                    <a:gd name="connsiteY10" fmla="*/ 452 h 54746"/>
                    <a:gd name="connsiteX11" fmla="*/ 25679 w 32639"/>
                    <a:gd name="connsiteY11" fmla="*/ 0 h 54746"/>
                    <a:gd name="connsiteX12" fmla="*/ 24663 w 32639"/>
                    <a:gd name="connsiteY12" fmla="*/ 452 h 54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2639" h="54746">
                      <a:moveTo>
                        <a:pt x="24663" y="452"/>
                      </a:moveTo>
                      <a:lnTo>
                        <a:pt x="494" y="24621"/>
                      </a:lnTo>
                      <a:cubicBezTo>
                        <a:pt x="-71" y="25185"/>
                        <a:pt x="-71" y="26089"/>
                        <a:pt x="494" y="26653"/>
                      </a:cubicBezTo>
                      <a:cubicBezTo>
                        <a:pt x="7496" y="33881"/>
                        <a:pt x="7383" y="45175"/>
                        <a:pt x="381" y="52290"/>
                      </a:cubicBezTo>
                      <a:cubicBezTo>
                        <a:pt x="155" y="52516"/>
                        <a:pt x="42" y="52742"/>
                        <a:pt x="42" y="52968"/>
                      </a:cubicBezTo>
                      <a:cubicBezTo>
                        <a:pt x="-71" y="53420"/>
                        <a:pt x="42" y="53872"/>
                        <a:pt x="381" y="54323"/>
                      </a:cubicBezTo>
                      <a:lnTo>
                        <a:pt x="381" y="54323"/>
                      </a:lnTo>
                      <a:cubicBezTo>
                        <a:pt x="946" y="54888"/>
                        <a:pt x="1849" y="54888"/>
                        <a:pt x="2414" y="54323"/>
                      </a:cubicBezTo>
                      <a:lnTo>
                        <a:pt x="26470" y="30268"/>
                      </a:lnTo>
                      <a:cubicBezTo>
                        <a:pt x="34601" y="22136"/>
                        <a:pt x="34714" y="8696"/>
                        <a:pt x="26696" y="452"/>
                      </a:cubicBezTo>
                      <a:cubicBezTo>
                        <a:pt x="26696" y="452"/>
                        <a:pt x="26696" y="452"/>
                        <a:pt x="26696" y="452"/>
                      </a:cubicBezTo>
                      <a:cubicBezTo>
                        <a:pt x="26470" y="226"/>
                        <a:pt x="26018" y="0"/>
                        <a:pt x="25679" y="0"/>
                      </a:cubicBezTo>
                      <a:cubicBezTo>
                        <a:pt x="25341" y="113"/>
                        <a:pt x="24889" y="226"/>
                        <a:pt x="24663" y="452"/>
                      </a:cubicBezTo>
                      <a:close/>
                    </a:path>
                  </a:pathLst>
                </a:custGeom>
                <a:solidFill>
                  <a:srgbClr val="F3AA43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75" name="Freeform: Shape 574">
                  <a:extLst>
                    <a:ext uri="{FF2B5EF4-FFF2-40B4-BE49-F238E27FC236}">
                      <a16:creationId xmlns:a16="http://schemas.microsoft.com/office/drawing/2014/main" id="{D8A20E51-1A92-CBCB-5F36-C71640650621}"/>
                    </a:ext>
                  </a:extLst>
                </p:cNvPr>
                <p:cNvSpPr/>
                <p:nvPr/>
              </p:nvSpPr>
              <p:spPr>
                <a:xfrm>
                  <a:off x="6969479" y="3356020"/>
                  <a:ext cx="29149" cy="51951"/>
                </a:xfrm>
                <a:custGeom>
                  <a:avLst/>
                  <a:gdLst>
                    <a:gd name="connsiteX0" fmla="*/ 24056 w 29149"/>
                    <a:gd name="connsiteY0" fmla="*/ 0 h 51951"/>
                    <a:gd name="connsiteX1" fmla="*/ 452 w 29149"/>
                    <a:gd name="connsiteY1" fmla="*/ 23604 h 51951"/>
                    <a:gd name="connsiteX2" fmla="*/ 452 w 29149"/>
                    <a:gd name="connsiteY2" fmla="*/ 25637 h 51951"/>
                    <a:gd name="connsiteX3" fmla="*/ 339 w 29149"/>
                    <a:gd name="connsiteY3" fmla="*/ 51274 h 51951"/>
                    <a:gd name="connsiteX4" fmla="*/ 0 w 29149"/>
                    <a:gd name="connsiteY4" fmla="*/ 51951 h 51951"/>
                    <a:gd name="connsiteX5" fmla="*/ 23039 w 29149"/>
                    <a:gd name="connsiteY5" fmla="*/ 28912 h 51951"/>
                    <a:gd name="connsiteX6" fmla="*/ 24056 w 29149"/>
                    <a:gd name="connsiteY6" fmla="*/ 0 h 519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9149" h="51951">
                      <a:moveTo>
                        <a:pt x="24056" y="0"/>
                      </a:moveTo>
                      <a:lnTo>
                        <a:pt x="452" y="23604"/>
                      </a:lnTo>
                      <a:cubicBezTo>
                        <a:pt x="-113" y="24169"/>
                        <a:pt x="-113" y="25072"/>
                        <a:pt x="452" y="25637"/>
                      </a:cubicBezTo>
                      <a:cubicBezTo>
                        <a:pt x="7454" y="32865"/>
                        <a:pt x="7341" y="44159"/>
                        <a:pt x="339" y="51274"/>
                      </a:cubicBezTo>
                      <a:cubicBezTo>
                        <a:pt x="113" y="51500"/>
                        <a:pt x="0" y="51726"/>
                        <a:pt x="0" y="51951"/>
                      </a:cubicBezTo>
                      <a:lnTo>
                        <a:pt x="23039" y="28912"/>
                      </a:lnTo>
                      <a:cubicBezTo>
                        <a:pt x="30832" y="21007"/>
                        <a:pt x="31171" y="8244"/>
                        <a:pt x="24056" y="0"/>
                      </a:cubicBezTo>
                      <a:close/>
                    </a:path>
                  </a:pathLst>
                </a:custGeom>
                <a:solidFill>
                  <a:srgbClr val="F19B2C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76" name="Freeform: Shape 575">
                  <a:extLst>
                    <a:ext uri="{FF2B5EF4-FFF2-40B4-BE49-F238E27FC236}">
                      <a16:creationId xmlns:a16="http://schemas.microsoft.com/office/drawing/2014/main" id="{A68A3FA9-2E26-A6AB-4649-C31C205456AC}"/>
                    </a:ext>
                  </a:extLst>
                </p:cNvPr>
                <p:cNvSpPr/>
                <p:nvPr/>
              </p:nvSpPr>
              <p:spPr>
                <a:xfrm>
                  <a:off x="6960444" y="3281820"/>
                  <a:ext cx="76798" cy="105331"/>
                </a:xfrm>
                <a:custGeom>
                  <a:avLst/>
                  <a:gdLst>
                    <a:gd name="connsiteX0" fmla="*/ 43029 w 76798"/>
                    <a:gd name="connsiteY0" fmla="*/ 73184 h 105331"/>
                    <a:gd name="connsiteX1" fmla="*/ 12197 w 76798"/>
                    <a:gd name="connsiteY1" fmla="*/ 104016 h 105331"/>
                    <a:gd name="connsiteX2" fmla="*/ 12197 w 76798"/>
                    <a:gd name="connsiteY2" fmla="*/ 104016 h 105331"/>
                    <a:gd name="connsiteX3" fmla="*/ 4630 w 76798"/>
                    <a:gd name="connsiteY3" fmla="*/ 103677 h 105331"/>
                    <a:gd name="connsiteX4" fmla="*/ 0 w 76798"/>
                    <a:gd name="connsiteY4" fmla="*/ 99047 h 105331"/>
                    <a:gd name="connsiteX5" fmla="*/ 38851 w 76798"/>
                    <a:gd name="connsiteY5" fmla="*/ 36479 h 105331"/>
                    <a:gd name="connsiteX6" fmla="*/ 75104 w 76798"/>
                    <a:gd name="connsiteY6" fmla="*/ 226 h 105331"/>
                    <a:gd name="connsiteX7" fmla="*/ 76798 w 76798"/>
                    <a:gd name="connsiteY7" fmla="*/ 0 h 105331"/>
                    <a:gd name="connsiteX8" fmla="*/ 43029 w 76798"/>
                    <a:gd name="connsiteY8" fmla="*/ 73184 h 1053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6798" h="105331">
                      <a:moveTo>
                        <a:pt x="43029" y="73184"/>
                      </a:moveTo>
                      <a:lnTo>
                        <a:pt x="12197" y="104016"/>
                      </a:lnTo>
                      <a:lnTo>
                        <a:pt x="12197" y="104016"/>
                      </a:lnTo>
                      <a:cubicBezTo>
                        <a:pt x="9939" y="105823"/>
                        <a:pt x="6663" y="105823"/>
                        <a:pt x="4630" y="103677"/>
                      </a:cubicBezTo>
                      <a:lnTo>
                        <a:pt x="0" y="99047"/>
                      </a:lnTo>
                      <a:cubicBezTo>
                        <a:pt x="3388" y="81541"/>
                        <a:pt x="17392" y="57937"/>
                        <a:pt x="38851" y="36479"/>
                      </a:cubicBezTo>
                      <a:lnTo>
                        <a:pt x="75104" y="226"/>
                      </a:lnTo>
                      <a:cubicBezTo>
                        <a:pt x="76233" y="113"/>
                        <a:pt x="76798" y="0"/>
                        <a:pt x="76798" y="0"/>
                      </a:cubicBezTo>
                      <a:cubicBezTo>
                        <a:pt x="76798" y="0"/>
                        <a:pt x="72619" y="43594"/>
                        <a:pt x="43029" y="73184"/>
                      </a:cubicBezTo>
                      <a:close/>
                    </a:path>
                  </a:pathLst>
                </a:custGeom>
                <a:solidFill>
                  <a:srgbClr val="3EC1E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577" name="Graphic 4">
                  <a:extLst>
                    <a:ext uri="{FF2B5EF4-FFF2-40B4-BE49-F238E27FC236}">
                      <a16:creationId xmlns:a16="http://schemas.microsoft.com/office/drawing/2014/main" id="{B6480FC4-8D40-350D-4D49-40B263AC2831}"/>
                    </a:ext>
                  </a:extLst>
                </p:cNvPr>
                <p:cNvGrpSpPr/>
                <p:nvPr/>
              </p:nvGrpSpPr>
              <p:grpSpPr>
                <a:xfrm>
                  <a:off x="6956152" y="3330496"/>
                  <a:ext cx="32413" cy="32413"/>
                  <a:chOff x="6956152" y="3330496"/>
                  <a:chExt cx="32413" cy="32413"/>
                </a:xfrm>
              </p:grpSpPr>
              <p:sp>
                <p:nvSpPr>
                  <p:cNvPr id="578" name="Freeform: Shape 577">
                    <a:extLst>
                      <a:ext uri="{FF2B5EF4-FFF2-40B4-BE49-F238E27FC236}">
                        <a16:creationId xmlns:a16="http://schemas.microsoft.com/office/drawing/2014/main" id="{A073432E-01F5-D6AB-A354-EE0EB6A7FE12}"/>
                      </a:ext>
                    </a:extLst>
                  </p:cNvPr>
                  <p:cNvSpPr/>
                  <p:nvPr/>
                </p:nvSpPr>
                <p:spPr>
                  <a:xfrm>
                    <a:off x="6956152" y="3330496"/>
                    <a:ext cx="32413" cy="32413"/>
                  </a:xfrm>
                  <a:custGeom>
                    <a:avLst/>
                    <a:gdLst>
                      <a:gd name="connsiteX0" fmla="*/ 4743 w 32413"/>
                      <a:gd name="connsiteY0" fmla="*/ 27670 h 32413"/>
                      <a:gd name="connsiteX1" fmla="*/ 4743 w 32413"/>
                      <a:gd name="connsiteY1" fmla="*/ 4743 h 32413"/>
                      <a:gd name="connsiteX2" fmla="*/ 27670 w 32413"/>
                      <a:gd name="connsiteY2" fmla="*/ 4743 h 32413"/>
                      <a:gd name="connsiteX3" fmla="*/ 27670 w 32413"/>
                      <a:gd name="connsiteY3" fmla="*/ 27670 h 32413"/>
                      <a:gd name="connsiteX4" fmla="*/ 4743 w 32413"/>
                      <a:gd name="connsiteY4" fmla="*/ 27670 h 32413"/>
                      <a:gd name="connsiteX5" fmla="*/ 24169 w 32413"/>
                      <a:gd name="connsiteY5" fmla="*/ 8357 h 32413"/>
                      <a:gd name="connsiteX6" fmla="*/ 8357 w 32413"/>
                      <a:gd name="connsiteY6" fmla="*/ 8357 h 32413"/>
                      <a:gd name="connsiteX7" fmla="*/ 8357 w 32413"/>
                      <a:gd name="connsiteY7" fmla="*/ 24169 h 32413"/>
                      <a:gd name="connsiteX8" fmla="*/ 24169 w 32413"/>
                      <a:gd name="connsiteY8" fmla="*/ 24169 h 32413"/>
                      <a:gd name="connsiteX9" fmla="*/ 24169 w 32413"/>
                      <a:gd name="connsiteY9" fmla="*/ 8357 h 32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2413" h="32413">
                        <a:moveTo>
                          <a:pt x="4743" y="27670"/>
                        </a:moveTo>
                        <a:cubicBezTo>
                          <a:pt x="-1581" y="21345"/>
                          <a:pt x="-1581" y="11068"/>
                          <a:pt x="4743" y="4743"/>
                        </a:cubicBezTo>
                        <a:cubicBezTo>
                          <a:pt x="11068" y="-1581"/>
                          <a:pt x="21345" y="-1581"/>
                          <a:pt x="27670" y="4743"/>
                        </a:cubicBezTo>
                        <a:cubicBezTo>
                          <a:pt x="33994" y="11068"/>
                          <a:pt x="33994" y="21345"/>
                          <a:pt x="27670" y="27670"/>
                        </a:cubicBezTo>
                        <a:cubicBezTo>
                          <a:pt x="21345" y="33995"/>
                          <a:pt x="11068" y="33995"/>
                          <a:pt x="4743" y="27670"/>
                        </a:cubicBezTo>
                        <a:close/>
                        <a:moveTo>
                          <a:pt x="24169" y="8357"/>
                        </a:moveTo>
                        <a:cubicBezTo>
                          <a:pt x="19764" y="3953"/>
                          <a:pt x="12649" y="3953"/>
                          <a:pt x="8357" y="8357"/>
                        </a:cubicBezTo>
                        <a:cubicBezTo>
                          <a:pt x="3953" y="12762"/>
                          <a:pt x="3953" y="19877"/>
                          <a:pt x="8357" y="24169"/>
                        </a:cubicBezTo>
                        <a:cubicBezTo>
                          <a:pt x="12762" y="28573"/>
                          <a:pt x="19877" y="28573"/>
                          <a:pt x="24169" y="24169"/>
                        </a:cubicBezTo>
                        <a:cubicBezTo>
                          <a:pt x="28460" y="19764"/>
                          <a:pt x="28460" y="12649"/>
                          <a:pt x="24169" y="8357"/>
                        </a:cubicBezTo>
                        <a:close/>
                      </a:path>
                    </a:pathLst>
                  </a:custGeom>
                  <a:solidFill>
                    <a:srgbClr val="556566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79" name="Freeform: Shape 578">
                    <a:extLst>
                      <a:ext uri="{FF2B5EF4-FFF2-40B4-BE49-F238E27FC236}">
                        <a16:creationId xmlns:a16="http://schemas.microsoft.com/office/drawing/2014/main" id="{BBCA8DC6-BD96-4850-83DE-2AC2A8499005}"/>
                      </a:ext>
                    </a:extLst>
                  </p:cNvPr>
                  <p:cNvSpPr/>
                  <p:nvPr/>
                </p:nvSpPr>
                <p:spPr>
                  <a:xfrm>
                    <a:off x="6959851" y="3334308"/>
                    <a:ext cx="24945" cy="24902"/>
                  </a:xfrm>
                  <a:custGeom>
                    <a:avLst/>
                    <a:gdLst>
                      <a:gd name="connsiteX0" fmla="*/ 21261 w 24945"/>
                      <a:gd name="connsiteY0" fmla="*/ 21261 h 24902"/>
                      <a:gd name="connsiteX1" fmla="*/ 3642 w 24945"/>
                      <a:gd name="connsiteY1" fmla="*/ 21261 h 24902"/>
                      <a:gd name="connsiteX2" fmla="*/ 3642 w 24945"/>
                      <a:gd name="connsiteY2" fmla="*/ 3642 h 24902"/>
                      <a:gd name="connsiteX3" fmla="*/ 21261 w 24945"/>
                      <a:gd name="connsiteY3" fmla="*/ 3642 h 24902"/>
                      <a:gd name="connsiteX4" fmla="*/ 21261 w 24945"/>
                      <a:gd name="connsiteY4" fmla="*/ 21261 h 24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45" h="24902">
                        <a:moveTo>
                          <a:pt x="21261" y="21261"/>
                        </a:moveTo>
                        <a:cubicBezTo>
                          <a:pt x="16404" y="26117"/>
                          <a:pt x="8499" y="26117"/>
                          <a:pt x="3642" y="21261"/>
                        </a:cubicBezTo>
                        <a:cubicBezTo>
                          <a:pt x="-1214" y="16404"/>
                          <a:pt x="-1214" y="8499"/>
                          <a:pt x="3642" y="3642"/>
                        </a:cubicBezTo>
                        <a:cubicBezTo>
                          <a:pt x="8499" y="-1214"/>
                          <a:pt x="16404" y="-1214"/>
                          <a:pt x="21261" y="3642"/>
                        </a:cubicBezTo>
                        <a:cubicBezTo>
                          <a:pt x="26117" y="8499"/>
                          <a:pt x="26230" y="16404"/>
                          <a:pt x="21261" y="21261"/>
                        </a:cubicBezTo>
                        <a:close/>
                      </a:path>
                    </a:pathLst>
                  </a:custGeom>
                  <a:solidFill>
                    <a:srgbClr val="D5E5E6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80" name="Freeform: Shape 579">
                    <a:extLst>
                      <a:ext uri="{FF2B5EF4-FFF2-40B4-BE49-F238E27FC236}">
                        <a16:creationId xmlns:a16="http://schemas.microsoft.com/office/drawing/2014/main" id="{046DAB6C-94BF-5EC3-2EB4-9CDF99534F99}"/>
                      </a:ext>
                    </a:extLst>
                  </p:cNvPr>
                  <p:cNvSpPr/>
                  <p:nvPr/>
                </p:nvSpPr>
                <p:spPr>
                  <a:xfrm>
                    <a:off x="6973375" y="3341960"/>
                    <a:ext cx="8244" cy="8244"/>
                  </a:xfrm>
                  <a:custGeom>
                    <a:avLst/>
                    <a:gdLst>
                      <a:gd name="connsiteX0" fmla="*/ 7059 w 8244"/>
                      <a:gd name="connsiteY0" fmla="*/ 7059 h 8244"/>
                      <a:gd name="connsiteX1" fmla="*/ 1186 w 8244"/>
                      <a:gd name="connsiteY1" fmla="*/ 7059 h 8244"/>
                      <a:gd name="connsiteX2" fmla="*/ 1186 w 8244"/>
                      <a:gd name="connsiteY2" fmla="*/ 1186 h 8244"/>
                      <a:gd name="connsiteX3" fmla="*/ 7059 w 8244"/>
                      <a:gd name="connsiteY3" fmla="*/ 1186 h 8244"/>
                      <a:gd name="connsiteX4" fmla="*/ 7059 w 8244"/>
                      <a:gd name="connsiteY4" fmla="*/ 7059 h 8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4" h="8244">
                        <a:moveTo>
                          <a:pt x="7059" y="7059"/>
                        </a:moveTo>
                        <a:cubicBezTo>
                          <a:pt x="5477" y="8640"/>
                          <a:pt x="2880" y="8640"/>
                          <a:pt x="1186" y="7059"/>
                        </a:cubicBezTo>
                        <a:cubicBezTo>
                          <a:pt x="-395" y="5477"/>
                          <a:pt x="-395" y="2880"/>
                          <a:pt x="1186" y="1186"/>
                        </a:cubicBezTo>
                        <a:cubicBezTo>
                          <a:pt x="2767" y="-395"/>
                          <a:pt x="5365" y="-395"/>
                          <a:pt x="7059" y="1186"/>
                        </a:cubicBezTo>
                        <a:cubicBezTo>
                          <a:pt x="8640" y="2767"/>
                          <a:pt x="8640" y="5365"/>
                          <a:pt x="7059" y="705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81" name="Graphic 4">
                  <a:extLst>
                    <a:ext uri="{FF2B5EF4-FFF2-40B4-BE49-F238E27FC236}">
                      <a16:creationId xmlns:a16="http://schemas.microsoft.com/office/drawing/2014/main" id="{7C035F63-3857-0F8F-FDD3-8176BFEBC146}"/>
                    </a:ext>
                  </a:extLst>
                </p:cNvPr>
                <p:cNvGrpSpPr/>
                <p:nvPr/>
              </p:nvGrpSpPr>
              <p:grpSpPr>
                <a:xfrm>
                  <a:off x="6982693" y="3304069"/>
                  <a:ext cx="32413" cy="32370"/>
                  <a:chOff x="6982693" y="3304069"/>
                  <a:chExt cx="32413" cy="32370"/>
                </a:xfrm>
              </p:grpSpPr>
              <p:sp>
                <p:nvSpPr>
                  <p:cNvPr id="620" name="Freeform: Shape 619">
                    <a:extLst>
                      <a:ext uri="{FF2B5EF4-FFF2-40B4-BE49-F238E27FC236}">
                        <a16:creationId xmlns:a16="http://schemas.microsoft.com/office/drawing/2014/main" id="{4A1488C4-86D3-0C07-7C5F-089F2476A956}"/>
                      </a:ext>
                    </a:extLst>
                  </p:cNvPr>
                  <p:cNvSpPr/>
                  <p:nvPr/>
                </p:nvSpPr>
                <p:spPr>
                  <a:xfrm>
                    <a:off x="6982693" y="3304069"/>
                    <a:ext cx="32413" cy="32370"/>
                  </a:xfrm>
                  <a:custGeom>
                    <a:avLst/>
                    <a:gdLst>
                      <a:gd name="connsiteX0" fmla="*/ 4743 w 32413"/>
                      <a:gd name="connsiteY0" fmla="*/ 27670 h 32370"/>
                      <a:gd name="connsiteX1" fmla="*/ 4743 w 32413"/>
                      <a:gd name="connsiteY1" fmla="*/ 4743 h 32370"/>
                      <a:gd name="connsiteX2" fmla="*/ 27670 w 32413"/>
                      <a:gd name="connsiteY2" fmla="*/ 4743 h 32370"/>
                      <a:gd name="connsiteX3" fmla="*/ 27670 w 32413"/>
                      <a:gd name="connsiteY3" fmla="*/ 27670 h 32370"/>
                      <a:gd name="connsiteX4" fmla="*/ 4743 w 32413"/>
                      <a:gd name="connsiteY4" fmla="*/ 27670 h 32370"/>
                      <a:gd name="connsiteX5" fmla="*/ 24056 w 32413"/>
                      <a:gd name="connsiteY5" fmla="*/ 8244 h 32370"/>
                      <a:gd name="connsiteX6" fmla="*/ 8244 w 32413"/>
                      <a:gd name="connsiteY6" fmla="*/ 8244 h 32370"/>
                      <a:gd name="connsiteX7" fmla="*/ 8244 w 32413"/>
                      <a:gd name="connsiteY7" fmla="*/ 24056 h 32370"/>
                      <a:gd name="connsiteX8" fmla="*/ 24056 w 32413"/>
                      <a:gd name="connsiteY8" fmla="*/ 24056 h 32370"/>
                      <a:gd name="connsiteX9" fmla="*/ 24056 w 32413"/>
                      <a:gd name="connsiteY9" fmla="*/ 8244 h 32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2413" h="32370">
                        <a:moveTo>
                          <a:pt x="4743" y="27670"/>
                        </a:moveTo>
                        <a:cubicBezTo>
                          <a:pt x="-1581" y="21345"/>
                          <a:pt x="-1581" y="11068"/>
                          <a:pt x="4743" y="4743"/>
                        </a:cubicBezTo>
                        <a:cubicBezTo>
                          <a:pt x="11068" y="-1581"/>
                          <a:pt x="21345" y="-1581"/>
                          <a:pt x="27670" y="4743"/>
                        </a:cubicBezTo>
                        <a:cubicBezTo>
                          <a:pt x="33994" y="11068"/>
                          <a:pt x="33994" y="21345"/>
                          <a:pt x="27670" y="27670"/>
                        </a:cubicBezTo>
                        <a:cubicBezTo>
                          <a:pt x="21232" y="33881"/>
                          <a:pt x="11068" y="33994"/>
                          <a:pt x="4743" y="27670"/>
                        </a:cubicBezTo>
                        <a:close/>
                        <a:moveTo>
                          <a:pt x="24056" y="8244"/>
                        </a:moveTo>
                        <a:cubicBezTo>
                          <a:pt x="19651" y="3840"/>
                          <a:pt x="12536" y="3840"/>
                          <a:pt x="8244" y="8244"/>
                        </a:cubicBezTo>
                        <a:cubicBezTo>
                          <a:pt x="3840" y="12649"/>
                          <a:pt x="3840" y="19764"/>
                          <a:pt x="8244" y="24056"/>
                        </a:cubicBezTo>
                        <a:cubicBezTo>
                          <a:pt x="12649" y="28460"/>
                          <a:pt x="19764" y="28460"/>
                          <a:pt x="24056" y="24056"/>
                        </a:cubicBezTo>
                        <a:cubicBezTo>
                          <a:pt x="28460" y="19764"/>
                          <a:pt x="28460" y="12649"/>
                          <a:pt x="24056" y="8244"/>
                        </a:cubicBezTo>
                        <a:close/>
                      </a:path>
                    </a:pathLst>
                  </a:custGeom>
                  <a:solidFill>
                    <a:srgbClr val="556566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21" name="Freeform: Shape 620">
                    <a:extLst>
                      <a:ext uri="{FF2B5EF4-FFF2-40B4-BE49-F238E27FC236}">
                        <a16:creationId xmlns:a16="http://schemas.microsoft.com/office/drawing/2014/main" id="{640A3156-C532-0A2D-48CD-AEBE901AE1E9}"/>
                      </a:ext>
                    </a:extLst>
                  </p:cNvPr>
                  <p:cNvSpPr/>
                  <p:nvPr/>
                </p:nvSpPr>
                <p:spPr>
                  <a:xfrm>
                    <a:off x="6986392" y="3307767"/>
                    <a:ext cx="24902" cy="24902"/>
                  </a:xfrm>
                  <a:custGeom>
                    <a:avLst/>
                    <a:gdLst>
                      <a:gd name="connsiteX0" fmla="*/ 21261 w 24902"/>
                      <a:gd name="connsiteY0" fmla="*/ 21261 h 24902"/>
                      <a:gd name="connsiteX1" fmla="*/ 3642 w 24902"/>
                      <a:gd name="connsiteY1" fmla="*/ 21261 h 24902"/>
                      <a:gd name="connsiteX2" fmla="*/ 3642 w 24902"/>
                      <a:gd name="connsiteY2" fmla="*/ 3642 h 24902"/>
                      <a:gd name="connsiteX3" fmla="*/ 21261 w 24902"/>
                      <a:gd name="connsiteY3" fmla="*/ 3642 h 24902"/>
                      <a:gd name="connsiteX4" fmla="*/ 21261 w 24902"/>
                      <a:gd name="connsiteY4" fmla="*/ 21261 h 24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02" h="24902">
                        <a:moveTo>
                          <a:pt x="21261" y="21261"/>
                        </a:moveTo>
                        <a:cubicBezTo>
                          <a:pt x="16404" y="26117"/>
                          <a:pt x="8499" y="26117"/>
                          <a:pt x="3642" y="21261"/>
                        </a:cubicBezTo>
                        <a:cubicBezTo>
                          <a:pt x="-1214" y="16404"/>
                          <a:pt x="-1214" y="8499"/>
                          <a:pt x="3642" y="3642"/>
                        </a:cubicBezTo>
                        <a:cubicBezTo>
                          <a:pt x="8499" y="-1214"/>
                          <a:pt x="16404" y="-1214"/>
                          <a:pt x="21261" y="3642"/>
                        </a:cubicBezTo>
                        <a:cubicBezTo>
                          <a:pt x="26117" y="8499"/>
                          <a:pt x="26117" y="16404"/>
                          <a:pt x="21261" y="21261"/>
                        </a:cubicBezTo>
                        <a:close/>
                      </a:path>
                    </a:pathLst>
                  </a:custGeom>
                  <a:solidFill>
                    <a:srgbClr val="D5E5E6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22" name="Freeform: Shape 621">
                    <a:extLst>
                      <a:ext uri="{FF2B5EF4-FFF2-40B4-BE49-F238E27FC236}">
                        <a16:creationId xmlns:a16="http://schemas.microsoft.com/office/drawing/2014/main" id="{DB66B294-74A8-B99E-929B-044B66B3E61C}"/>
                      </a:ext>
                    </a:extLst>
                  </p:cNvPr>
                  <p:cNvSpPr/>
                  <p:nvPr/>
                </p:nvSpPr>
                <p:spPr>
                  <a:xfrm>
                    <a:off x="6999803" y="3315419"/>
                    <a:ext cx="8329" cy="8244"/>
                  </a:xfrm>
                  <a:custGeom>
                    <a:avLst/>
                    <a:gdLst>
                      <a:gd name="connsiteX0" fmla="*/ 7059 w 8329"/>
                      <a:gd name="connsiteY0" fmla="*/ 7059 h 8244"/>
                      <a:gd name="connsiteX1" fmla="*/ 1186 w 8329"/>
                      <a:gd name="connsiteY1" fmla="*/ 7059 h 8244"/>
                      <a:gd name="connsiteX2" fmla="*/ 1186 w 8329"/>
                      <a:gd name="connsiteY2" fmla="*/ 1186 h 8244"/>
                      <a:gd name="connsiteX3" fmla="*/ 7059 w 8329"/>
                      <a:gd name="connsiteY3" fmla="*/ 1186 h 8244"/>
                      <a:gd name="connsiteX4" fmla="*/ 7059 w 8329"/>
                      <a:gd name="connsiteY4" fmla="*/ 7059 h 8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29" h="8244">
                        <a:moveTo>
                          <a:pt x="7059" y="7059"/>
                        </a:moveTo>
                        <a:cubicBezTo>
                          <a:pt x="5478" y="8640"/>
                          <a:pt x="2880" y="8640"/>
                          <a:pt x="1186" y="7059"/>
                        </a:cubicBezTo>
                        <a:cubicBezTo>
                          <a:pt x="-395" y="5478"/>
                          <a:pt x="-395" y="2880"/>
                          <a:pt x="1186" y="1186"/>
                        </a:cubicBezTo>
                        <a:cubicBezTo>
                          <a:pt x="2767" y="-395"/>
                          <a:pt x="5365" y="-395"/>
                          <a:pt x="7059" y="1186"/>
                        </a:cubicBezTo>
                        <a:cubicBezTo>
                          <a:pt x="8753" y="2880"/>
                          <a:pt x="8753" y="5478"/>
                          <a:pt x="7059" y="705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F7032329-B122-AD1A-BCCD-8DC98B888099}"/>
                </a:ext>
              </a:extLst>
            </p:cNvPr>
            <p:cNvSpPr/>
            <p:nvPr/>
          </p:nvSpPr>
          <p:spPr>
            <a:xfrm>
              <a:off x="6969253" y="3251552"/>
              <a:ext cx="24620" cy="24620"/>
            </a:xfrm>
            <a:custGeom>
              <a:avLst/>
              <a:gdLst>
                <a:gd name="connsiteX0" fmla="*/ 24621 w 24620"/>
                <a:gd name="connsiteY0" fmla="*/ 12310 h 24620"/>
                <a:gd name="connsiteX1" fmla="*/ 12310 w 24620"/>
                <a:gd name="connsiteY1" fmla="*/ 24620 h 24620"/>
                <a:gd name="connsiteX2" fmla="*/ 0 w 24620"/>
                <a:gd name="connsiteY2" fmla="*/ 12310 h 24620"/>
                <a:gd name="connsiteX3" fmla="*/ 12310 w 24620"/>
                <a:gd name="connsiteY3" fmla="*/ 0 h 24620"/>
                <a:gd name="connsiteX4" fmla="*/ 24621 w 24620"/>
                <a:gd name="connsiteY4" fmla="*/ 12310 h 2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20" h="24620">
                  <a:moveTo>
                    <a:pt x="24621" y="12310"/>
                  </a:moveTo>
                  <a:cubicBezTo>
                    <a:pt x="24621" y="19086"/>
                    <a:pt x="19087" y="24620"/>
                    <a:pt x="12310" y="24620"/>
                  </a:cubicBezTo>
                  <a:cubicBezTo>
                    <a:pt x="5534" y="24620"/>
                    <a:pt x="0" y="19086"/>
                    <a:pt x="0" y="12310"/>
                  </a:cubicBezTo>
                  <a:cubicBezTo>
                    <a:pt x="0" y="5534"/>
                    <a:pt x="5534" y="0"/>
                    <a:pt x="12310" y="0"/>
                  </a:cubicBezTo>
                  <a:cubicBezTo>
                    <a:pt x="19087" y="0"/>
                    <a:pt x="24621" y="5534"/>
                    <a:pt x="24621" y="12310"/>
                  </a:cubicBezTo>
                  <a:close/>
                </a:path>
              </a:pathLst>
            </a:custGeom>
            <a:solidFill>
              <a:srgbClr val="95A5A6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431E4202-965B-AF01-C8EF-8E5EB1B08E3E}"/>
                </a:ext>
              </a:extLst>
            </p:cNvPr>
            <p:cNvSpPr/>
            <p:nvPr/>
          </p:nvSpPr>
          <p:spPr>
            <a:xfrm>
              <a:off x="7194226" y="3090164"/>
              <a:ext cx="24620" cy="24620"/>
            </a:xfrm>
            <a:custGeom>
              <a:avLst/>
              <a:gdLst>
                <a:gd name="connsiteX0" fmla="*/ 24621 w 24620"/>
                <a:gd name="connsiteY0" fmla="*/ 12310 h 24620"/>
                <a:gd name="connsiteX1" fmla="*/ 12310 w 24620"/>
                <a:gd name="connsiteY1" fmla="*/ 24621 h 24620"/>
                <a:gd name="connsiteX2" fmla="*/ 0 w 24620"/>
                <a:gd name="connsiteY2" fmla="*/ 12310 h 24620"/>
                <a:gd name="connsiteX3" fmla="*/ 12310 w 24620"/>
                <a:gd name="connsiteY3" fmla="*/ 0 h 24620"/>
                <a:gd name="connsiteX4" fmla="*/ 24621 w 24620"/>
                <a:gd name="connsiteY4" fmla="*/ 12310 h 2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20" h="24620">
                  <a:moveTo>
                    <a:pt x="24621" y="12310"/>
                  </a:moveTo>
                  <a:cubicBezTo>
                    <a:pt x="24621" y="19087"/>
                    <a:pt x="19087" y="24621"/>
                    <a:pt x="12310" y="24621"/>
                  </a:cubicBezTo>
                  <a:cubicBezTo>
                    <a:pt x="5534" y="24621"/>
                    <a:pt x="0" y="19087"/>
                    <a:pt x="0" y="12310"/>
                  </a:cubicBezTo>
                  <a:cubicBezTo>
                    <a:pt x="0" y="5534"/>
                    <a:pt x="5534" y="0"/>
                    <a:pt x="12310" y="0"/>
                  </a:cubicBezTo>
                  <a:cubicBezTo>
                    <a:pt x="19087" y="0"/>
                    <a:pt x="24621" y="5534"/>
                    <a:pt x="24621" y="12310"/>
                  </a:cubicBezTo>
                  <a:close/>
                </a:path>
              </a:pathLst>
            </a:custGeom>
            <a:solidFill>
              <a:srgbClr val="354546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18101BAD-7E8A-877A-3E0B-5FC2F88F949F}"/>
                </a:ext>
              </a:extLst>
            </p:cNvPr>
            <p:cNvSpPr/>
            <p:nvPr/>
          </p:nvSpPr>
          <p:spPr>
            <a:xfrm>
              <a:off x="7129287" y="3298196"/>
              <a:ext cx="24620" cy="24620"/>
            </a:xfrm>
            <a:custGeom>
              <a:avLst/>
              <a:gdLst>
                <a:gd name="connsiteX0" fmla="*/ 24621 w 24620"/>
                <a:gd name="connsiteY0" fmla="*/ 12310 h 24620"/>
                <a:gd name="connsiteX1" fmla="*/ 12310 w 24620"/>
                <a:gd name="connsiteY1" fmla="*/ 24621 h 24620"/>
                <a:gd name="connsiteX2" fmla="*/ 0 w 24620"/>
                <a:gd name="connsiteY2" fmla="*/ 12310 h 24620"/>
                <a:gd name="connsiteX3" fmla="*/ 12310 w 24620"/>
                <a:gd name="connsiteY3" fmla="*/ 0 h 24620"/>
                <a:gd name="connsiteX4" fmla="*/ 24621 w 24620"/>
                <a:gd name="connsiteY4" fmla="*/ 12310 h 2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20" h="24620">
                  <a:moveTo>
                    <a:pt x="24621" y="12310"/>
                  </a:moveTo>
                  <a:cubicBezTo>
                    <a:pt x="24621" y="19087"/>
                    <a:pt x="19087" y="24621"/>
                    <a:pt x="12310" y="24621"/>
                  </a:cubicBezTo>
                  <a:cubicBezTo>
                    <a:pt x="5534" y="24621"/>
                    <a:pt x="0" y="19087"/>
                    <a:pt x="0" y="12310"/>
                  </a:cubicBezTo>
                  <a:cubicBezTo>
                    <a:pt x="0" y="5534"/>
                    <a:pt x="5534" y="0"/>
                    <a:pt x="12310" y="0"/>
                  </a:cubicBezTo>
                  <a:cubicBezTo>
                    <a:pt x="19087" y="0"/>
                    <a:pt x="24621" y="5534"/>
                    <a:pt x="24621" y="12310"/>
                  </a:cubicBezTo>
                  <a:close/>
                </a:path>
              </a:pathLst>
            </a:custGeom>
            <a:solidFill>
              <a:srgbClr val="B5C5C6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26" name="Graphic 4">
            <a:extLst>
              <a:ext uri="{FF2B5EF4-FFF2-40B4-BE49-F238E27FC236}">
                <a16:creationId xmlns:a16="http://schemas.microsoft.com/office/drawing/2014/main" id="{872A1450-B441-50B4-C600-5FB7EF57E1E7}"/>
              </a:ext>
            </a:extLst>
          </p:cNvPr>
          <p:cNvGrpSpPr/>
          <p:nvPr/>
        </p:nvGrpSpPr>
        <p:grpSpPr>
          <a:xfrm>
            <a:off x="6202516" y="4205316"/>
            <a:ext cx="1175912" cy="351350"/>
            <a:chOff x="6202516" y="4205316"/>
            <a:chExt cx="1175912" cy="351350"/>
          </a:xfrm>
        </p:grpSpPr>
        <p:grpSp>
          <p:nvGrpSpPr>
            <p:cNvPr id="627" name="Graphic 4">
              <a:extLst>
                <a:ext uri="{FF2B5EF4-FFF2-40B4-BE49-F238E27FC236}">
                  <a16:creationId xmlns:a16="http://schemas.microsoft.com/office/drawing/2014/main" id="{FF4D2A90-0AAE-4156-76CF-EC5A33FBF046}"/>
                </a:ext>
              </a:extLst>
            </p:cNvPr>
            <p:cNvGrpSpPr/>
            <p:nvPr/>
          </p:nvGrpSpPr>
          <p:grpSpPr>
            <a:xfrm>
              <a:off x="6482489" y="4388727"/>
              <a:ext cx="350447" cy="76910"/>
              <a:chOff x="6482489" y="4388727"/>
              <a:chExt cx="350447" cy="76910"/>
            </a:xfrm>
          </p:grpSpPr>
          <p:grpSp>
            <p:nvGrpSpPr>
              <p:cNvPr id="628" name="Graphic 4">
                <a:extLst>
                  <a:ext uri="{FF2B5EF4-FFF2-40B4-BE49-F238E27FC236}">
                    <a16:creationId xmlns:a16="http://schemas.microsoft.com/office/drawing/2014/main" id="{0300E57B-3022-5591-55E0-449ACD95BC2F}"/>
                  </a:ext>
                </a:extLst>
              </p:cNvPr>
              <p:cNvGrpSpPr/>
              <p:nvPr/>
            </p:nvGrpSpPr>
            <p:grpSpPr>
              <a:xfrm>
                <a:off x="6482489" y="4388727"/>
                <a:ext cx="76910" cy="76910"/>
                <a:chOff x="6482489" y="4388727"/>
                <a:chExt cx="76910" cy="76910"/>
              </a:xfrm>
            </p:grpSpPr>
            <p:sp>
              <p:nvSpPr>
                <p:cNvPr id="629" name="Freeform: Shape 628">
                  <a:extLst>
                    <a:ext uri="{FF2B5EF4-FFF2-40B4-BE49-F238E27FC236}">
                      <a16:creationId xmlns:a16="http://schemas.microsoft.com/office/drawing/2014/main" id="{EF930840-52FE-2DAD-C991-B9ABC189E876}"/>
                    </a:ext>
                  </a:extLst>
                </p:cNvPr>
                <p:cNvSpPr/>
                <p:nvPr/>
              </p:nvSpPr>
              <p:spPr>
                <a:xfrm>
                  <a:off x="6482489" y="4388727"/>
                  <a:ext cx="76910" cy="76910"/>
                </a:xfrm>
                <a:custGeom>
                  <a:avLst/>
                  <a:gdLst>
                    <a:gd name="connsiteX0" fmla="*/ 72168 w 76910"/>
                    <a:gd name="connsiteY0" fmla="*/ 76911 h 76910"/>
                    <a:gd name="connsiteX1" fmla="*/ 4743 w 76910"/>
                    <a:gd name="connsiteY1" fmla="*/ 76911 h 76910"/>
                    <a:gd name="connsiteX2" fmla="*/ 0 w 76910"/>
                    <a:gd name="connsiteY2" fmla="*/ 72168 h 76910"/>
                    <a:gd name="connsiteX3" fmla="*/ 0 w 76910"/>
                    <a:gd name="connsiteY3" fmla="*/ 4744 h 76910"/>
                    <a:gd name="connsiteX4" fmla="*/ 4743 w 76910"/>
                    <a:gd name="connsiteY4" fmla="*/ 0 h 76910"/>
                    <a:gd name="connsiteX5" fmla="*/ 72168 w 76910"/>
                    <a:gd name="connsiteY5" fmla="*/ 0 h 76910"/>
                    <a:gd name="connsiteX6" fmla="*/ 76911 w 76910"/>
                    <a:gd name="connsiteY6" fmla="*/ 4744 h 76910"/>
                    <a:gd name="connsiteX7" fmla="*/ 76911 w 76910"/>
                    <a:gd name="connsiteY7" fmla="*/ 72168 h 76910"/>
                    <a:gd name="connsiteX8" fmla="*/ 72168 w 76910"/>
                    <a:gd name="connsiteY8" fmla="*/ 76911 h 76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6910" h="76910">
                      <a:moveTo>
                        <a:pt x="72168" y="76911"/>
                      </a:moveTo>
                      <a:lnTo>
                        <a:pt x="4743" y="76911"/>
                      </a:lnTo>
                      <a:cubicBezTo>
                        <a:pt x="2146" y="76911"/>
                        <a:pt x="0" y="74765"/>
                        <a:pt x="0" y="72168"/>
                      </a:cubicBezTo>
                      <a:lnTo>
                        <a:pt x="0" y="4744"/>
                      </a:lnTo>
                      <a:cubicBezTo>
                        <a:pt x="0" y="2146"/>
                        <a:pt x="2146" y="0"/>
                        <a:pt x="4743" y="0"/>
                      </a:cubicBezTo>
                      <a:lnTo>
                        <a:pt x="72168" y="0"/>
                      </a:lnTo>
                      <a:cubicBezTo>
                        <a:pt x="74765" y="0"/>
                        <a:pt x="76911" y="2146"/>
                        <a:pt x="76911" y="4744"/>
                      </a:cubicBezTo>
                      <a:lnTo>
                        <a:pt x="76911" y="72168"/>
                      </a:lnTo>
                      <a:cubicBezTo>
                        <a:pt x="76798" y="74878"/>
                        <a:pt x="74765" y="76911"/>
                        <a:pt x="72168" y="76911"/>
                      </a:cubicBezTo>
                      <a:close/>
                    </a:path>
                  </a:pathLst>
                </a:custGeom>
                <a:solidFill>
                  <a:srgbClr val="F7B23F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0" name="Freeform: Shape 629">
                  <a:extLst>
                    <a:ext uri="{FF2B5EF4-FFF2-40B4-BE49-F238E27FC236}">
                      <a16:creationId xmlns:a16="http://schemas.microsoft.com/office/drawing/2014/main" id="{2CBBE650-991F-5F71-129B-4FC45B4A1EBE}"/>
                    </a:ext>
                  </a:extLst>
                </p:cNvPr>
                <p:cNvSpPr/>
                <p:nvPr/>
              </p:nvSpPr>
              <p:spPr>
                <a:xfrm>
                  <a:off x="6506771" y="4402619"/>
                  <a:ext cx="28234" cy="49240"/>
                </a:xfrm>
                <a:custGeom>
                  <a:avLst/>
                  <a:gdLst>
                    <a:gd name="connsiteX0" fmla="*/ 10277 w 28234"/>
                    <a:gd name="connsiteY0" fmla="*/ 49241 h 49240"/>
                    <a:gd name="connsiteX1" fmla="*/ 0 w 28234"/>
                    <a:gd name="connsiteY1" fmla="*/ 49241 h 49240"/>
                    <a:gd name="connsiteX2" fmla="*/ 0 w 28234"/>
                    <a:gd name="connsiteY2" fmla="*/ 0 h 49240"/>
                    <a:gd name="connsiteX3" fmla="*/ 28235 w 28234"/>
                    <a:gd name="connsiteY3" fmla="*/ 0 h 49240"/>
                    <a:gd name="connsiteX4" fmla="*/ 28235 w 28234"/>
                    <a:gd name="connsiteY4" fmla="*/ 8583 h 49240"/>
                    <a:gd name="connsiteX5" fmla="*/ 10277 w 28234"/>
                    <a:gd name="connsiteY5" fmla="*/ 8583 h 49240"/>
                    <a:gd name="connsiteX6" fmla="*/ 10277 w 28234"/>
                    <a:gd name="connsiteY6" fmla="*/ 21345 h 49240"/>
                    <a:gd name="connsiteX7" fmla="*/ 26992 w 28234"/>
                    <a:gd name="connsiteY7" fmla="*/ 21345 h 49240"/>
                    <a:gd name="connsiteX8" fmla="*/ 26992 w 28234"/>
                    <a:gd name="connsiteY8" fmla="*/ 29929 h 49240"/>
                    <a:gd name="connsiteX9" fmla="*/ 10277 w 28234"/>
                    <a:gd name="connsiteY9" fmla="*/ 29929 h 49240"/>
                    <a:gd name="connsiteX10" fmla="*/ 10277 w 28234"/>
                    <a:gd name="connsiteY10" fmla="*/ 49241 h 49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8234" h="49240">
                      <a:moveTo>
                        <a:pt x="10277" y="49241"/>
                      </a:moveTo>
                      <a:lnTo>
                        <a:pt x="0" y="49241"/>
                      </a:lnTo>
                      <a:lnTo>
                        <a:pt x="0" y="0"/>
                      </a:lnTo>
                      <a:lnTo>
                        <a:pt x="28235" y="0"/>
                      </a:lnTo>
                      <a:lnTo>
                        <a:pt x="28235" y="8583"/>
                      </a:lnTo>
                      <a:lnTo>
                        <a:pt x="10277" y="8583"/>
                      </a:lnTo>
                      <a:lnTo>
                        <a:pt x="10277" y="21345"/>
                      </a:lnTo>
                      <a:lnTo>
                        <a:pt x="26992" y="21345"/>
                      </a:lnTo>
                      <a:lnTo>
                        <a:pt x="26992" y="29929"/>
                      </a:lnTo>
                      <a:lnTo>
                        <a:pt x="10277" y="29929"/>
                      </a:lnTo>
                      <a:lnTo>
                        <a:pt x="10277" y="49241"/>
                      </a:lnTo>
                      <a:close/>
                    </a:path>
                  </a:pathLst>
                </a:custGeom>
                <a:solidFill>
                  <a:srgbClr val="E54D42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1" name="Graphic 4">
                <a:extLst>
                  <a:ext uri="{FF2B5EF4-FFF2-40B4-BE49-F238E27FC236}">
                    <a16:creationId xmlns:a16="http://schemas.microsoft.com/office/drawing/2014/main" id="{E5BDC01B-148A-FA27-C002-A5D49A8803D6}"/>
                  </a:ext>
                </a:extLst>
              </p:cNvPr>
              <p:cNvGrpSpPr/>
              <p:nvPr/>
            </p:nvGrpSpPr>
            <p:grpSpPr>
              <a:xfrm>
                <a:off x="6573631" y="4388727"/>
                <a:ext cx="76910" cy="76910"/>
                <a:chOff x="6573631" y="4388727"/>
                <a:chExt cx="76910" cy="76910"/>
              </a:xfrm>
            </p:grpSpPr>
            <p:sp>
              <p:nvSpPr>
                <p:cNvPr id="632" name="Freeform: Shape 631">
                  <a:extLst>
                    <a:ext uri="{FF2B5EF4-FFF2-40B4-BE49-F238E27FC236}">
                      <a16:creationId xmlns:a16="http://schemas.microsoft.com/office/drawing/2014/main" id="{BF7E6CA6-B274-5C08-836D-AA05EB7B67AD}"/>
                    </a:ext>
                  </a:extLst>
                </p:cNvPr>
                <p:cNvSpPr/>
                <p:nvPr/>
              </p:nvSpPr>
              <p:spPr>
                <a:xfrm>
                  <a:off x="6573631" y="4388727"/>
                  <a:ext cx="76910" cy="76910"/>
                </a:xfrm>
                <a:custGeom>
                  <a:avLst/>
                  <a:gdLst>
                    <a:gd name="connsiteX0" fmla="*/ 72168 w 76910"/>
                    <a:gd name="connsiteY0" fmla="*/ 76911 h 76910"/>
                    <a:gd name="connsiteX1" fmla="*/ 4743 w 76910"/>
                    <a:gd name="connsiteY1" fmla="*/ 76911 h 76910"/>
                    <a:gd name="connsiteX2" fmla="*/ 0 w 76910"/>
                    <a:gd name="connsiteY2" fmla="*/ 72168 h 76910"/>
                    <a:gd name="connsiteX3" fmla="*/ 0 w 76910"/>
                    <a:gd name="connsiteY3" fmla="*/ 4744 h 76910"/>
                    <a:gd name="connsiteX4" fmla="*/ 4743 w 76910"/>
                    <a:gd name="connsiteY4" fmla="*/ 0 h 76910"/>
                    <a:gd name="connsiteX5" fmla="*/ 72168 w 76910"/>
                    <a:gd name="connsiteY5" fmla="*/ 0 h 76910"/>
                    <a:gd name="connsiteX6" fmla="*/ 76911 w 76910"/>
                    <a:gd name="connsiteY6" fmla="*/ 4744 h 76910"/>
                    <a:gd name="connsiteX7" fmla="*/ 76911 w 76910"/>
                    <a:gd name="connsiteY7" fmla="*/ 72168 h 76910"/>
                    <a:gd name="connsiteX8" fmla="*/ 72168 w 76910"/>
                    <a:gd name="connsiteY8" fmla="*/ 76911 h 76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6910" h="76910">
                      <a:moveTo>
                        <a:pt x="72168" y="76911"/>
                      </a:moveTo>
                      <a:lnTo>
                        <a:pt x="4743" y="76911"/>
                      </a:lnTo>
                      <a:cubicBezTo>
                        <a:pt x="2146" y="76911"/>
                        <a:pt x="0" y="74765"/>
                        <a:pt x="0" y="72168"/>
                      </a:cubicBezTo>
                      <a:lnTo>
                        <a:pt x="0" y="4744"/>
                      </a:lnTo>
                      <a:cubicBezTo>
                        <a:pt x="0" y="2146"/>
                        <a:pt x="2146" y="0"/>
                        <a:pt x="4743" y="0"/>
                      </a:cubicBezTo>
                      <a:lnTo>
                        <a:pt x="72168" y="0"/>
                      </a:lnTo>
                      <a:cubicBezTo>
                        <a:pt x="74765" y="0"/>
                        <a:pt x="76911" y="2146"/>
                        <a:pt x="76911" y="4744"/>
                      </a:cubicBezTo>
                      <a:lnTo>
                        <a:pt x="76911" y="72168"/>
                      </a:lnTo>
                      <a:cubicBezTo>
                        <a:pt x="76911" y="74878"/>
                        <a:pt x="74765" y="76911"/>
                        <a:pt x="72168" y="76911"/>
                      </a:cubicBezTo>
                      <a:close/>
                    </a:path>
                  </a:pathLst>
                </a:custGeom>
                <a:solidFill>
                  <a:srgbClr val="F7B23F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3" name="Freeform: Shape 632">
                  <a:extLst>
                    <a:ext uri="{FF2B5EF4-FFF2-40B4-BE49-F238E27FC236}">
                      <a16:creationId xmlns:a16="http://schemas.microsoft.com/office/drawing/2014/main" id="{7E8C5C29-C603-F837-2CE4-570C1E9BDB5D}"/>
                    </a:ext>
                  </a:extLst>
                </p:cNvPr>
                <p:cNvSpPr/>
                <p:nvPr/>
              </p:nvSpPr>
              <p:spPr>
                <a:xfrm>
                  <a:off x="6588200" y="4402506"/>
                  <a:ext cx="47659" cy="49467"/>
                </a:xfrm>
                <a:custGeom>
                  <a:avLst/>
                  <a:gdLst>
                    <a:gd name="connsiteX0" fmla="*/ 36479 w 47659"/>
                    <a:gd name="connsiteY0" fmla="*/ 49467 h 49467"/>
                    <a:gd name="connsiteX1" fmla="*/ 32865 w 47659"/>
                    <a:gd name="connsiteY1" fmla="*/ 37722 h 49467"/>
                    <a:gd name="connsiteX2" fmla="*/ 14908 w 47659"/>
                    <a:gd name="connsiteY2" fmla="*/ 37722 h 49467"/>
                    <a:gd name="connsiteX3" fmla="*/ 11294 w 47659"/>
                    <a:gd name="connsiteY3" fmla="*/ 49467 h 49467"/>
                    <a:gd name="connsiteX4" fmla="*/ 0 w 47659"/>
                    <a:gd name="connsiteY4" fmla="*/ 49467 h 49467"/>
                    <a:gd name="connsiteX5" fmla="*/ 17392 w 47659"/>
                    <a:gd name="connsiteY5" fmla="*/ 0 h 49467"/>
                    <a:gd name="connsiteX6" fmla="*/ 30154 w 47659"/>
                    <a:gd name="connsiteY6" fmla="*/ 0 h 49467"/>
                    <a:gd name="connsiteX7" fmla="*/ 47660 w 47659"/>
                    <a:gd name="connsiteY7" fmla="*/ 49467 h 49467"/>
                    <a:gd name="connsiteX8" fmla="*/ 36479 w 47659"/>
                    <a:gd name="connsiteY8" fmla="*/ 49467 h 49467"/>
                    <a:gd name="connsiteX9" fmla="*/ 30380 w 47659"/>
                    <a:gd name="connsiteY9" fmla="*/ 29025 h 49467"/>
                    <a:gd name="connsiteX10" fmla="*/ 24846 w 47659"/>
                    <a:gd name="connsiteY10" fmla="*/ 10955 h 49467"/>
                    <a:gd name="connsiteX11" fmla="*/ 23943 w 47659"/>
                    <a:gd name="connsiteY11" fmla="*/ 7680 h 49467"/>
                    <a:gd name="connsiteX12" fmla="*/ 17618 w 47659"/>
                    <a:gd name="connsiteY12" fmla="*/ 29025 h 49467"/>
                    <a:gd name="connsiteX13" fmla="*/ 30380 w 47659"/>
                    <a:gd name="connsiteY13" fmla="*/ 29025 h 49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7659" h="49467">
                      <a:moveTo>
                        <a:pt x="36479" y="49467"/>
                      </a:moveTo>
                      <a:lnTo>
                        <a:pt x="32865" y="37722"/>
                      </a:lnTo>
                      <a:lnTo>
                        <a:pt x="14908" y="37722"/>
                      </a:lnTo>
                      <a:lnTo>
                        <a:pt x="11294" y="49467"/>
                      </a:lnTo>
                      <a:lnTo>
                        <a:pt x="0" y="49467"/>
                      </a:lnTo>
                      <a:lnTo>
                        <a:pt x="17392" y="0"/>
                      </a:lnTo>
                      <a:lnTo>
                        <a:pt x="30154" y="0"/>
                      </a:lnTo>
                      <a:lnTo>
                        <a:pt x="47660" y="49467"/>
                      </a:lnTo>
                      <a:lnTo>
                        <a:pt x="36479" y="49467"/>
                      </a:lnTo>
                      <a:close/>
                      <a:moveTo>
                        <a:pt x="30380" y="29025"/>
                      </a:moveTo>
                      <a:cubicBezTo>
                        <a:pt x="27105" y="18409"/>
                        <a:pt x="25185" y="12423"/>
                        <a:pt x="24846" y="10955"/>
                      </a:cubicBezTo>
                      <a:cubicBezTo>
                        <a:pt x="24395" y="9600"/>
                        <a:pt x="24169" y="8470"/>
                        <a:pt x="23943" y="7680"/>
                      </a:cubicBezTo>
                      <a:cubicBezTo>
                        <a:pt x="23152" y="10503"/>
                        <a:pt x="21119" y="17619"/>
                        <a:pt x="17618" y="29025"/>
                      </a:cubicBezTo>
                      <a:lnTo>
                        <a:pt x="30380" y="29025"/>
                      </a:lnTo>
                      <a:close/>
                    </a:path>
                  </a:pathLst>
                </a:custGeom>
                <a:solidFill>
                  <a:srgbClr val="E54D42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4" name="Graphic 4">
                <a:extLst>
                  <a:ext uri="{FF2B5EF4-FFF2-40B4-BE49-F238E27FC236}">
                    <a16:creationId xmlns:a16="http://schemas.microsoft.com/office/drawing/2014/main" id="{2AA9C020-FE26-DC0F-DBB4-D57D6B596183}"/>
                  </a:ext>
                </a:extLst>
              </p:cNvPr>
              <p:cNvGrpSpPr/>
              <p:nvPr/>
            </p:nvGrpSpPr>
            <p:grpSpPr>
              <a:xfrm>
                <a:off x="6664885" y="4388727"/>
                <a:ext cx="76910" cy="76910"/>
                <a:chOff x="6664885" y="4388727"/>
                <a:chExt cx="76910" cy="76910"/>
              </a:xfrm>
            </p:grpSpPr>
            <p:sp>
              <p:nvSpPr>
                <p:cNvPr id="635" name="Freeform: Shape 634">
                  <a:extLst>
                    <a:ext uri="{FF2B5EF4-FFF2-40B4-BE49-F238E27FC236}">
                      <a16:creationId xmlns:a16="http://schemas.microsoft.com/office/drawing/2014/main" id="{46DF2DC4-1273-FC11-F3E5-C30608A1FFB1}"/>
                    </a:ext>
                  </a:extLst>
                </p:cNvPr>
                <p:cNvSpPr/>
                <p:nvPr/>
              </p:nvSpPr>
              <p:spPr>
                <a:xfrm>
                  <a:off x="6664885" y="4388727"/>
                  <a:ext cx="76910" cy="76910"/>
                </a:xfrm>
                <a:custGeom>
                  <a:avLst/>
                  <a:gdLst>
                    <a:gd name="connsiteX0" fmla="*/ 72168 w 76910"/>
                    <a:gd name="connsiteY0" fmla="*/ 76911 h 76910"/>
                    <a:gd name="connsiteX1" fmla="*/ 4743 w 76910"/>
                    <a:gd name="connsiteY1" fmla="*/ 76911 h 76910"/>
                    <a:gd name="connsiteX2" fmla="*/ 0 w 76910"/>
                    <a:gd name="connsiteY2" fmla="*/ 72168 h 76910"/>
                    <a:gd name="connsiteX3" fmla="*/ 0 w 76910"/>
                    <a:gd name="connsiteY3" fmla="*/ 4744 h 76910"/>
                    <a:gd name="connsiteX4" fmla="*/ 4743 w 76910"/>
                    <a:gd name="connsiteY4" fmla="*/ 0 h 76910"/>
                    <a:gd name="connsiteX5" fmla="*/ 72168 w 76910"/>
                    <a:gd name="connsiteY5" fmla="*/ 0 h 76910"/>
                    <a:gd name="connsiteX6" fmla="*/ 76911 w 76910"/>
                    <a:gd name="connsiteY6" fmla="*/ 4744 h 76910"/>
                    <a:gd name="connsiteX7" fmla="*/ 76911 w 76910"/>
                    <a:gd name="connsiteY7" fmla="*/ 72168 h 76910"/>
                    <a:gd name="connsiteX8" fmla="*/ 72168 w 76910"/>
                    <a:gd name="connsiteY8" fmla="*/ 76911 h 76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6910" h="76910">
                      <a:moveTo>
                        <a:pt x="72168" y="76911"/>
                      </a:moveTo>
                      <a:lnTo>
                        <a:pt x="4743" y="76911"/>
                      </a:lnTo>
                      <a:cubicBezTo>
                        <a:pt x="2146" y="76911"/>
                        <a:pt x="0" y="74765"/>
                        <a:pt x="0" y="72168"/>
                      </a:cubicBezTo>
                      <a:lnTo>
                        <a:pt x="0" y="4744"/>
                      </a:lnTo>
                      <a:cubicBezTo>
                        <a:pt x="0" y="2146"/>
                        <a:pt x="2146" y="0"/>
                        <a:pt x="4743" y="0"/>
                      </a:cubicBezTo>
                      <a:lnTo>
                        <a:pt x="72168" y="0"/>
                      </a:lnTo>
                      <a:cubicBezTo>
                        <a:pt x="74765" y="0"/>
                        <a:pt x="76911" y="2146"/>
                        <a:pt x="76911" y="4744"/>
                      </a:cubicBezTo>
                      <a:lnTo>
                        <a:pt x="76911" y="72168"/>
                      </a:lnTo>
                      <a:cubicBezTo>
                        <a:pt x="76798" y="74878"/>
                        <a:pt x="74652" y="76911"/>
                        <a:pt x="72168" y="76911"/>
                      </a:cubicBezTo>
                      <a:close/>
                    </a:path>
                  </a:pathLst>
                </a:custGeom>
                <a:solidFill>
                  <a:srgbClr val="F7B23F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6" name="Freeform: Shape 635">
                  <a:extLst>
                    <a:ext uri="{FF2B5EF4-FFF2-40B4-BE49-F238E27FC236}">
                      <a16:creationId xmlns:a16="http://schemas.microsoft.com/office/drawing/2014/main" id="{AE67552E-3997-A0F1-E9B1-7877DD48792B}"/>
                    </a:ext>
                  </a:extLst>
                </p:cNvPr>
                <p:cNvSpPr/>
                <p:nvPr/>
              </p:nvSpPr>
              <p:spPr>
                <a:xfrm>
                  <a:off x="6683519" y="4402619"/>
                  <a:ext cx="39641" cy="49240"/>
                </a:xfrm>
                <a:custGeom>
                  <a:avLst/>
                  <a:gdLst>
                    <a:gd name="connsiteX0" fmla="*/ 39641 w 39641"/>
                    <a:gd name="connsiteY0" fmla="*/ 49241 h 49240"/>
                    <a:gd name="connsiteX1" fmla="*/ 27783 w 39641"/>
                    <a:gd name="connsiteY1" fmla="*/ 49241 h 49240"/>
                    <a:gd name="connsiteX2" fmla="*/ 14908 w 39641"/>
                    <a:gd name="connsiteY2" fmla="*/ 28460 h 49240"/>
                    <a:gd name="connsiteX3" fmla="*/ 10503 w 39641"/>
                    <a:gd name="connsiteY3" fmla="*/ 31623 h 49240"/>
                    <a:gd name="connsiteX4" fmla="*/ 10503 w 39641"/>
                    <a:gd name="connsiteY4" fmla="*/ 49241 h 49240"/>
                    <a:gd name="connsiteX5" fmla="*/ 0 w 39641"/>
                    <a:gd name="connsiteY5" fmla="*/ 49241 h 49240"/>
                    <a:gd name="connsiteX6" fmla="*/ 0 w 39641"/>
                    <a:gd name="connsiteY6" fmla="*/ 0 h 49240"/>
                    <a:gd name="connsiteX7" fmla="*/ 10503 w 39641"/>
                    <a:gd name="connsiteY7" fmla="*/ 0 h 49240"/>
                    <a:gd name="connsiteX8" fmla="*/ 10503 w 39641"/>
                    <a:gd name="connsiteY8" fmla="*/ 22588 h 49240"/>
                    <a:gd name="connsiteX9" fmla="*/ 14569 w 39641"/>
                    <a:gd name="connsiteY9" fmla="*/ 16828 h 49240"/>
                    <a:gd name="connsiteX10" fmla="*/ 27896 w 39641"/>
                    <a:gd name="connsiteY10" fmla="*/ 113 h 49240"/>
                    <a:gd name="connsiteX11" fmla="*/ 39528 w 39641"/>
                    <a:gd name="connsiteY11" fmla="*/ 113 h 49240"/>
                    <a:gd name="connsiteX12" fmla="*/ 22362 w 39641"/>
                    <a:gd name="connsiteY12" fmla="*/ 21910 h 49240"/>
                    <a:gd name="connsiteX13" fmla="*/ 39641 w 39641"/>
                    <a:gd name="connsiteY13" fmla="*/ 49241 h 49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9641" h="49240">
                      <a:moveTo>
                        <a:pt x="39641" y="49241"/>
                      </a:moveTo>
                      <a:lnTo>
                        <a:pt x="27783" y="49241"/>
                      </a:lnTo>
                      <a:lnTo>
                        <a:pt x="14908" y="28460"/>
                      </a:lnTo>
                      <a:lnTo>
                        <a:pt x="10503" y="31623"/>
                      </a:lnTo>
                      <a:lnTo>
                        <a:pt x="10503" y="49241"/>
                      </a:lnTo>
                      <a:lnTo>
                        <a:pt x="0" y="49241"/>
                      </a:lnTo>
                      <a:lnTo>
                        <a:pt x="0" y="0"/>
                      </a:lnTo>
                      <a:lnTo>
                        <a:pt x="10503" y="0"/>
                      </a:lnTo>
                      <a:lnTo>
                        <a:pt x="10503" y="22588"/>
                      </a:lnTo>
                      <a:lnTo>
                        <a:pt x="14569" y="16828"/>
                      </a:lnTo>
                      <a:lnTo>
                        <a:pt x="27896" y="113"/>
                      </a:lnTo>
                      <a:lnTo>
                        <a:pt x="39528" y="113"/>
                      </a:lnTo>
                      <a:lnTo>
                        <a:pt x="22362" y="21910"/>
                      </a:lnTo>
                      <a:lnTo>
                        <a:pt x="39641" y="49241"/>
                      </a:lnTo>
                      <a:close/>
                    </a:path>
                  </a:pathLst>
                </a:custGeom>
                <a:solidFill>
                  <a:srgbClr val="E54D42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7" name="Graphic 4">
                <a:extLst>
                  <a:ext uri="{FF2B5EF4-FFF2-40B4-BE49-F238E27FC236}">
                    <a16:creationId xmlns:a16="http://schemas.microsoft.com/office/drawing/2014/main" id="{4B363732-B3A0-7A6B-B78A-A245525075EA}"/>
                  </a:ext>
                </a:extLst>
              </p:cNvPr>
              <p:cNvGrpSpPr/>
              <p:nvPr/>
            </p:nvGrpSpPr>
            <p:grpSpPr>
              <a:xfrm>
                <a:off x="6756026" y="4388727"/>
                <a:ext cx="76910" cy="76910"/>
                <a:chOff x="6756026" y="4388727"/>
                <a:chExt cx="76910" cy="76910"/>
              </a:xfrm>
            </p:grpSpPr>
            <p:sp>
              <p:nvSpPr>
                <p:cNvPr id="638" name="Freeform: Shape 637">
                  <a:extLst>
                    <a:ext uri="{FF2B5EF4-FFF2-40B4-BE49-F238E27FC236}">
                      <a16:creationId xmlns:a16="http://schemas.microsoft.com/office/drawing/2014/main" id="{26D87722-B990-C071-2E5A-7FF399B60601}"/>
                    </a:ext>
                  </a:extLst>
                </p:cNvPr>
                <p:cNvSpPr/>
                <p:nvPr/>
              </p:nvSpPr>
              <p:spPr>
                <a:xfrm>
                  <a:off x="6756026" y="4388727"/>
                  <a:ext cx="76910" cy="76910"/>
                </a:xfrm>
                <a:custGeom>
                  <a:avLst/>
                  <a:gdLst>
                    <a:gd name="connsiteX0" fmla="*/ 72168 w 76910"/>
                    <a:gd name="connsiteY0" fmla="*/ 76911 h 76910"/>
                    <a:gd name="connsiteX1" fmla="*/ 4743 w 76910"/>
                    <a:gd name="connsiteY1" fmla="*/ 76911 h 76910"/>
                    <a:gd name="connsiteX2" fmla="*/ 0 w 76910"/>
                    <a:gd name="connsiteY2" fmla="*/ 72168 h 76910"/>
                    <a:gd name="connsiteX3" fmla="*/ 0 w 76910"/>
                    <a:gd name="connsiteY3" fmla="*/ 4744 h 76910"/>
                    <a:gd name="connsiteX4" fmla="*/ 4743 w 76910"/>
                    <a:gd name="connsiteY4" fmla="*/ 0 h 76910"/>
                    <a:gd name="connsiteX5" fmla="*/ 72168 w 76910"/>
                    <a:gd name="connsiteY5" fmla="*/ 0 h 76910"/>
                    <a:gd name="connsiteX6" fmla="*/ 76911 w 76910"/>
                    <a:gd name="connsiteY6" fmla="*/ 4744 h 76910"/>
                    <a:gd name="connsiteX7" fmla="*/ 76911 w 76910"/>
                    <a:gd name="connsiteY7" fmla="*/ 72168 h 76910"/>
                    <a:gd name="connsiteX8" fmla="*/ 72168 w 76910"/>
                    <a:gd name="connsiteY8" fmla="*/ 76911 h 76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6910" h="76910">
                      <a:moveTo>
                        <a:pt x="72168" y="76911"/>
                      </a:moveTo>
                      <a:lnTo>
                        <a:pt x="4743" y="76911"/>
                      </a:lnTo>
                      <a:cubicBezTo>
                        <a:pt x="2146" y="76911"/>
                        <a:pt x="0" y="74765"/>
                        <a:pt x="0" y="72168"/>
                      </a:cubicBezTo>
                      <a:lnTo>
                        <a:pt x="0" y="4744"/>
                      </a:lnTo>
                      <a:cubicBezTo>
                        <a:pt x="0" y="2146"/>
                        <a:pt x="2146" y="0"/>
                        <a:pt x="4743" y="0"/>
                      </a:cubicBezTo>
                      <a:lnTo>
                        <a:pt x="72168" y="0"/>
                      </a:lnTo>
                      <a:cubicBezTo>
                        <a:pt x="74765" y="0"/>
                        <a:pt x="76911" y="2146"/>
                        <a:pt x="76911" y="4744"/>
                      </a:cubicBezTo>
                      <a:lnTo>
                        <a:pt x="76911" y="72168"/>
                      </a:lnTo>
                      <a:cubicBezTo>
                        <a:pt x="76911" y="74878"/>
                        <a:pt x="74765" y="76911"/>
                        <a:pt x="72168" y="76911"/>
                      </a:cubicBezTo>
                      <a:close/>
                    </a:path>
                  </a:pathLst>
                </a:custGeom>
                <a:solidFill>
                  <a:srgbClr val="E54D42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9" name="Freeform: Shape 638">
                  <a:extLst>
                    <a:ext uri="{FF2B5EF4-FFF2-40B4-BE49-F238E27FC236}">
                      <a16:creationId xmlns:a16="http://schemas.microsoft.com/office/drawing/2014/main" id="{9A094873-E148-8F4E-F832-DD8926539BED}"/>
                    </a:ext>
                  </a:extLst>
                </p:cNvPr>
                <p:cNvSpPr/>
                <p:nvPr/>
              </p:nvSpPr>
              <p:spPr>
                <a:xfrm>
                  <a:off x="6780308" y="4402619"/>
                  <a:ext cx="28347" cy="49240"/>
                </a:xfrm>
                <a:custGeom>
                  <a:avLst/>
                  <a:gdLst>
                    <a:gd name="connsiteX0" fmla="*/ 28347 w 28347"/>
                    <a:gd name="connsiteY0" fmla="*/ 49241 h 49240"/>
                    <a:gd name="connsiteX1" fmla="*/ 0 w 28347"/>
                    <a:gd name="connsiteY1" fmla="*/ 49241 h 49240"/>
                    <a:gd name="connsiteX2" fmla="*/ 0 w 28347"/>
                    <a:gd name="connsiteY2" fmla="*/ 0 h 49240"/>
                    <a:gd name="connsiteX3" fmla="*/ 28347 w 28347"/>
                    <a:gd name="connsiteY3" fmla="*/ 0 h 49240"/>
                    <a:gd name="connsiteX4" fmla="*/ 28347 w 28347"/>
                    <a:gd name="connsiteY4" fmla="*/ 8583 h 49240"/>
                    <a:gd name="connsiteX5" fmla="*/ 10390 w 28347"/>
                    <a:gd name="connsiteY5" fmla="*/ 8583 h 49240"/>
                    <a:gd name="connsiteX6" fmla="*/ 10390 w 28347"/>
                    <a:gd name="connsiteY6" fmla="*/ 19425 h 49240"/>
                    <a:gd name="connsiteX7" fmla="*/ 27105 w 28347"/>
                    <a:gd name="connsiteY7" fmla="*/ 19425 h 49240"/>
                    <a:gd name="connsiteX8" fmla="*/ 27105 w 28347"/>
                    <a:gd name="connsiteY8" fmla="*/ 28009 h 49240"/>
                    <a:gd name="connsiteX9" fmla="*/ 10390 w 28347"/>
                    <a:gd name="connsiteY9" fmla="*/ 28009 h 49240"/>
                    <a:gd name="connsiteX10" fmla="*/ 10390 w 28347"/>
                    <a:gd name="connsiteY10" fmla="*/ 40771 h 49240"/>
                    <a:gd name="connsiteX11" fmla="*/ 28347 w 28347"/>
                    <a:gd name="connsiteY11" fmla="*/ 40771 h 49240"/>
                    <a:gd name="connsiteX12" fmla="*/ 28347 w 28347"/>
                    <a:gd name="connsiteY12" fmla="*/ 49241 h 49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8347" h="49240">
                      <a:moveTo>
                        <a:pt x="28347" y="49241"/>
                      </a:moveTo>
                      <a:lnTo>
                        <a:pt x="0" y="49241"/>
                      </a:lnTo>
                      <a:lnTo>
                        <a:pt x="0" y="0"/>
                      </a:lnTo>
                      <a:lnTo>
                        <a:pt x="28347" y="0"/>
                      </a:lnTo>
                      <a:lnTo>
                        <a:pt x="28347" y="8583"/>
                      </a:lnTo>
                      <a:lnTo>
                        <a:pt x="10390" y="8583"/>
                      </a:lnTo>
                      <a:lnTo>
                        <a:pt x="10390" y="19425"/>
                      </a:lnTo>
                      <a:lnTo>
                        <a:pt x="27105" y="19425"/>
                      </a:lnTo>
                      <a:lnTo>
                        <a:pt x="27105" y="28009"/>
                      </a:lnTo>
                      <a:lnTo>
                        <a:pt x="10390" y="28009"/>
                      </a:lnTo>
                      <a:lnTo>
                        <a:pt x="10390" y="40771"/>
                      </a:lnTo>
                      <a:lnTo>
                        <a:pt x="28347" y="40771"/>
                      </a:lnTo>
                      <a:lnTo>
                        <a:pt x="28347" y="49241"/>
                      </a:lnTo>
                      <a:close/>
                    </a:path>
                  </a:pathLst>
                </a:custGeom>
                <a:solidFill>
                  <a:srgbClr val="F7B23F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40" name="Graphic 4">
              <a:extLst>
                <a:ext uri="{FF2B5EF4-FFF2-40B4-BE49-F238E27FC236}">
                  <a16:creationId xmlns:a16="http://schemas.microsoft.com/office/drawing/2014/main" id="{B27650B8-AD32-0EFF-0D79-AEFC5D5A62AF}"/>
                </a:ext>
              </a:extLst>
            </p:cNvPr>
            <p:cNvGrpSpPr/>
            <p:nvPr/>
          </p:nvGrpSpPr>
          <p:grpSpPr>
            <a:xfrm>
              <a:off x="6202516" y="4479756"/>
              <a:ext cx="715124" cy="76910"/>
              <a:chOff x="6202516" y="4479756"/>
              <a:chExt cx="715124" cy="76910"/>
            </a:xfrm>
          </p:grpSpPr>
          <p:grpSp>
            <p:nvGrpSpPr>
              <p:cNvPr id="641" name="Graphic 4">
                <a:extLst>
                  <a:ext uri="{FF2B5EF4-FFF2-40B4-BE49-F238E27FC236}">
                    <a16:creationId xmlns:a16="http://schemas.microsoft.com/office/drawing/2014/main" id="{43EE3332-B6C1-652A-7BC4-AEDA560619EA}"/>
                  </a:ext>
                </a:extLst>
              </p:cNvPr>
              <p:cNvGrpSpPr/>
              <p:nvPr/>
            </p:nvGrpSpPr>
            <p:grpSpPr>
              <a:xfrm>
                <a:off x="6202516" y="4479756"/>
                <a:ext cx="76910" cy="76910"/>
                <a:chOff x="6202516" y="4479756"/>
                <a:chExt cx="76910" cy="76910"/>
              </a:xfrm>
            </p:grpSpPr>
            <p:sp>
              <p:nvSpPr>
                <p:cNvPr id="642" name="Freeform: Shape 641">
                  <a:extLst>
                    <a:ext uri="{FF2B5EF4-FFF2-40B4-BE49-F238E27FC236}">
                      <a16:creationId xmlns:a16="http://schemas.microsoft.com/office/drawing/2014/main" id="{CCFEFEEB-0BF4-D95E-48EB-B780270FDD2F}"/>
                    </a:ext>
                  </a:extLst>
                </p:cNvPr>
                <p:cNvSpPr/>
                <p:nvPr/>
              </p:nvSpPr>
              <p:spPr>
                <a:xfrm>
                  <a:off x="6202516" y="4479756"/>
                  <a:ext cx="76910" cy="76910"/>
                </a:xfrm>
                <a:custGeom>
                  <a:avLst/>
                  <a:gdLst>
                    <a:gd name="connsiteX0" fmla="*/ 72168 w 76910"/>
                    <a:gd name="connsiteY0" fmla="*/ 76911 h 76910"/>
                    <a:gd name="connsiteX1" fmla="*/ 4743 w 76910"/>
                    <a:gd name="connsiteY1" fmla="*/ 76911 h 76910"/>
                    <a:gd name="connsiteX2" fmla="*/ 0 w 76910"/>
                    <a:gd name="connsiteY2" fmla="*/ 72168 h 76910"/>
                    <a:gd name="connsiteX3" fmla="*/ 0 w 76910"/>
                    <a:gd name="connsiteY3" fmla="*/ 4744 h 76910"/>
                    <a:gd name="connsiteX4" fmla="*/ 4743 w 76910"/>
                    <a:gd name="connsiteY4" fmla="*/ 0 h 76910"/>
                    <a:gd name="connsiteX5" fmla="*/ 72168 w 76910"/>
                    <a:gd name="connsiteY5" fmla="*/ 0 h 76910"/>
                    <a:gd name="connsiteX6" fmla="*/ 76911 w 76910"/>
                    <a:gd name="connsiteY6" fmla="*/ 4744 h 76910"/>
                    <a:gd name="connsiteX7" fmla="*/ 76911 w 76910"/>
                    <a:gd name="connsiteY7" fmla="*/ 72168 h 76910"/>
                    <a:gd name="connsiteX8" fmla="*/ 72168 w 76910"/>
                    <a:gd name="connsiteY8" fmla="*/ 76911 h 76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6910" h="76910">
                      <a:moveTo>
                        <a:pt x="72168" y="76911"/>
                      </a:moveTo>
                      <a:lnTo>
                        <a:pt x="4743" y="76911"/>
                      </a:lnTo>
                      <a:cubicBezTo>
                        <a:pt x="2146" y="76911"/>
                        <a:pt x="0" y="74765"/>
                        <a:pt x="0" y="72168"/>
                      </a:cubicBezTo>
                      <a:lnTo>
                        <a:pt x="0" y="4744"/>
                      </a:lnTo>
                      <a:cubicBezTo>
                        <a:pt x="0" y="2146"/>
                        <a:pt x="2146" y="0"/>
                        <a:pt x="4743" y="0"/>
                      </a:cubicBezTo>
                      <a:lnTo>
                        <a:pt x="72168" y="0"/>
                      </a:lnTo>
                      <a:cubicBezTo>
                        <a:pt x="74765" y="0"/>
                        <a:pt x="76911" y="2146"/>
                        <a:pt x="76911" y="4744"/>
                      </a:cubicBezTo>
                      <a:lnTo>
                        <a:pt x="76911" y="72168"/>
                      </a:lnTo>
                      <a:cubicBezTo>
                        <a:pt x="76798" y="74765"/>
                        <a:pt x="74652" y="76911"/>
                        <a:pt x="72168" y="76911"/>
                      </a:cubicBezTo>
                      <a:close/>
                    </a:path>
                  </a:pathLst>
                </a:custGeom>
                <a:solidFill>
                  <a:srgbClr val="F7B23F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3" name="Freeform: Shape 642">
                  <a:extLst>
                    <a:ext uri="{FF2B5EF4-FFF2-40B4-BE49-F238E27FC236}">
                      <a16:creationId xmlns:a16="http://schemas.microsoft.com/office/drawing/2014/main" id="{C8449453-75B2-63D3-BCAD-4E82B26D291C}"/>
                    </a:ext>
                  </a:extLst>
                </p:cNvPr>
                <p:cNvSpPr/>
                <p:nvPr/>
              </p:nvSpPr>
              <p:spPr>
                <a:xfrm>
                  <a:off x="6217423" y="4492856"/>
                  <a:ext cx="46982" cy="50709"/>
                </a:xfrm>
                <a:custGeom>
                  <a:avLst/>
                  <a:gdLst>
                    <a:gd name="connsiteX0" fmla="*/ 46982 w 46982"/>
                    <a:gd name="connsiteY0" fmla="*/ 25298 h 50709"/>
                    <a:gd name="connsiteX1" fmla="*/ 40884 w 46982"/>
                    <a:gd name="connsiteY1" fmla="*/ 44159 h 50709"/>
                    <a:gd name="connsiteX2" fmla="*/ 23491 w 46982"/>
                    <a:gd name="connsiteY2" fmla="*/ 50710 h 50709"/>
                    <a:gd name="connsiteX3" fmla="*/ 6099 w 46982"/>
                    <a:gd name="connsiteY3" fmla="*/ 44159 h 50709"/>
                    <a:gd name="connsiteX4" fmla="*/ 0 w 46982"/>
                    <a:gd name="connsiteY4" fmla="*/ 25298 h 50709"/>
                    <a:gd name="connsiteX5" fmla="*/ 6099 w 46982"/>
                    <a:gd name="connsiteY5" fmla="*/ 6551 h 50709"/>
                    <a:gd name="connsiteX6" fmla="*/ 23604 w 46982"/>
                    <a:gd name="connsiteY6" fmla="*/ 0 h 50709"/>
                    <a:gd name="connsiteX7" fmla="*/ 40997 w 46982"/>
                    <a:gd name="connsiteY7" fmla="*/ 6551 h 50709"/>
                    <a:gd name="connsiteX8" fmla="*/ 46982 w 46982"/>
                    <a:gd name="connsiteY8" fmla="*/ 25298 h 50709"/>
                    <a:gd name="connsiteX9" fmla="*/ 10955 w 46982"/>
                    <a:gd name="connsiteY9" fmla="*/ 25298 h 50709"/>
                    <a:gd name="connsiteX10" fmla="*/ 14117 w 46982"/>
                    <a:gd name="connsiteY10" fmla="*/ 37721 h 50709"/>
                    <a:gd name="connsiteX11" fmla="*/ 23491 w 46982"/>
                    <a:gd name="connsiteY11" fmla="*/ 41900 h 50709"/>
                    <a:gd name="connsiteX12" fmla="*/ 36027 w 46982"/>
                    <a:gd name="connsiteY12" fmla="*/ 25298 h 50709"/>
                    <a:gd name="connsiteX13" fmla="*/ 23604 w 46982"/>
                    <a:gd name="connsiteY13" fmla="*/ 8696 h 50709"/>
                    <a:gd name="connsiteX14" fmla="*/ 14230 w 46982"/>
                    <a:gd name="connsiteY14" fmla="*/ 12875 h 50709"/>
                    <a:gd name="connsiteX15" fmla="*/ 10955 w 46982"/>
                    <a:gd name="connsiteY15" fmla="*/ 25298 h 50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6982" h="50709">
                      <a:moveTo>
                        <a:pt x="46982" y="25298"/>
                      </a:moveTo>
                      <a:cubicBezTo>
                        <a:pt x="46982" y="33430"/>
                        <a:pt x="44949" y="39754"/>
                        <a:pt x="40884" y="44159"/>
                      </a:cubicBezTo>
                      <a:cubicBezTo>
                        <a:pt x="36818" y="48564"/>
                        <a:pt x="31058" y="50710"/>
                        <a:pt x="23491" y="50710"/>
                      </a:cubicBezTo>
                      <a:cubicBezTo>
                        <a:pt x="15924" y="50710"/>
                        <a:pt x="10164" y="48564"/>
                        <a:pt x="6099" y="44159"/>
                      </a:cubicBezTo>
                      <a:cubicBezTo>
                        <a:pt x="2033" y="39754"/>
                        <a:pt x="0" y="33430"/>
                        <a:pt x="0" y="25298"/>
                      </a:cubicBezTo>
                      <a:cubicBezTo>
                        <a:pt x="0" y="17054"/>
                        <a:pt x="2033" y="10842"/>
                        <a:pt x="6099" y="6551"/>
                      </a:cubicBezTo>
                      <a:cubicBezTo>
                        <a:pt x="10164" y="2259"/>
                        <a:pt x="15924" y="0"/>
                        <a:pt x="23604" y="0"/>
                      </a:cubicBezTo>
                      <a:cubicBezTo>
                        <a:pt x="31171" y="0"/>
                        <a:pt x="36931" y="2146"/>
                        <a:pt x="40997" y="6551"/>
                      </a:cubicBezTo>
                      <a:cubicBezTo>
                        <a:pt x="44949" y="10842"/>
                        <a:pt x="46982" y="17167"/>
                        <a:pt x="46982" y="25298"/>
                      </a:cubicBezTo>
                      <a:close/>
                      <a:moveTo>
                        <a:pt x="10955" y="25298"/>
                      </a:moveTo>
                      <a:cubicBezTo>
                        <a:pt x="10955" y="30832"/>
                        <a:pt x="11971" y="34898"/>
                        <a:pt x="14117" y="37721"/>
                      </a:cubicBezTo>
                      <a:cubicBezTo>
                        <a:pt x="16263" y="40545"/>
                        <a:pt x="19312" y="41900"/>
                        <a:pt x="23491" y="41900"/>
                      </a:cubicBezTo>
                      <a:cubicBezTo>
                        <a:pt x="31849" y="41900"/>
                        <a:pt x="36027" y="36366"/>
                        <a:pt x="36027" y="25298"/>
                      </a:cubicBezTo>
                      <a:cubicBezTo>
                        <a:pt x="36027" y="14230"/>
                        <a:pt x="31849" y="8696"/>
                        <a:pt x="23604" y="8696"/>
                      </a:cubicBezTo>
                      <a:cubicBezTo>
                        <a:pt x="19425" y="8696"/>
                        <a:pt x="16263" y="10052"/>
                        <a:pt x="14230" y="12875"/>
                      </a:cubicBezTo>
                      <a:cubicBezTo>
                        <a:pt x="12084" y="15699"/>
                        <a:pt x="10955" y="19877"/>
                        <a:pt x="10955" y="25298"/>
                      </a:cubicBezTo>
                      <a:close/>
                    </a:path>
                  </a:pathLst>
                </a:custGeom>
                <a:solidFill>
                  <a:srgbClr val="E54D42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755" name="Graphic 4">
                <a:extLst>
                  <a:ext uri="{FF2B5EF4-FFF2-40B4-BE49-F238E27FC236}">
                    <a16:creationId xmlns:a16="http://schemas.microsoft.com/office/drawing/2014/main" id="{B460C670-5D3A-D626-C0A4-D31E20E436B1}"/>
                  </a:ext>
                </a:extLst>
              </p:cNvPr>
              <p:cNvGrpSpPr/>
              <p:nvPr/>
            </p:nvGrpSpPr>
            <p:grpSpPr>
              <a:xfrm>
                <a:off x="6293657" y="4479756"/>
                <a:ext cx="76910" cy="76910"/>
                <a:chOff x="6293657" y="4479756"/>
                <a:chExt cx="76910" cy="76910"/>
              </a:xfrm>
            </p:grpSpPr>
            <p:sp>
              <p:nvSpPr>
                <p:cNvPr id="756" name="Freeform: Shape 755">
                  <a:extLst>
                    <a:ext uri="{FF2B5EF4-FFF2-40B4-BE49-F238E27FC236}">
                      <a16:creationId xmlns:a16="http://schemas.microsoft.com/office/drawing/2014/main" id="{404FD2E1-BD08-9BFF-E013-CF4E9F6C32FC}"/>
                    </a:ext>
                  </a:extLst>
                </p:cNvPr>
                <p:cNvSpPr/>
                <p:nvPr/>
              </p:nvSpPr>
              <p:spPr>
                <a:xfrm>
                  <a:off x="6293657" y="4479756"/>
                  <a:ext cx="76910" cy="76910"/>
                </a:xfrm>
                <a:custGeom>
                  <a:avLst/>
                  <a:gdLst>
                    <a:gd name="connsiteX0" fmla="*/ 72168 w 76910"/>
                    <a:gd name="connsiteY0" fmla="*/ 76911 h 76910"/>
                    <a:gd name="connsiteX1" fmla="*/ 4743 w 76910"/>
                    <a:gd name="connsiteY1" fmla="*/ 76911 h 76910"/>
                    <a:gd name="connsiteX2" fmla="*/ 0 w 76910"/>
                    <a:gd name="connsiteY2" fmla="*/ 72168 h 76910"/>
                    <a:gd name="connsiteX3" fmla="*/ 0 w 76910"/>
                    <a:gd name="connsiteY3" fmla="*/ 4744 h 76910"/>
                    <a:gd name="connsiteX4" fmla="*/ 4743 w 76910"/>
                    <a:gd name="connsiteY4" fmla="*/ 0 h 76910"/>
                    <a:gd name="connsiteX5" fmla="*/ 72168 w 76910"/>
                    <a:gd name="connsiteY5" fmla="*/ 0 h 76910"/>
                    <a:gd name="connsiteX6" fmla="*/ 76911 w 76910"/>
                    <a:gd name="connsiteY6" fmla="*/ 4744 h 76910"/>
                    <a:gd name="connsiteX7" fmla="*/ 76911 w 76910"/>
                    <a:gd name="connsiteY7" fmla="*/ 72168 h 76910"/>
                    <a:gd name="connsiteX8" fmla="*/ 72168 w 76910"/>
                    <a:gd name="connsiteY8" fmla="*/ 76911 h 76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6910" h="76910">
                      <a:moveTo>
                        <a:pt x="72168" y="76911"/>
                      </a:moveTo>
                      <a:lnTo>
                        <a:pt x="4743" y="76911"/>
                      </a:lnTo>
                      <a:cubicBezTo>
                        <a:pt x="2146" y="76911"/>
                        <a:pt x="0" y="74765"/>
                        <a:pt x="0" y="72168"/>
                      </a:cubicBezTo>
                      <a:lnTo>
                        <a:pt x="0" y="4744"/>
                      </a:lnTo>
                      <a:cubicBezTo>
                        <a:pt x="0" y="2146"/>
                        <a:pt x="2146" y="0"/>
                        <a:pt x="4743" y="0"/>
                      </a:cubicBezTo>
                      <a:lnTo>
                        <a:pt x="72168" y="0"/>
                      </a:lnTo>
                      <a:cubicBezTo>
                        <a:pt x="74765" y="0"/>
                        <a:pt x="76911" y="2146"/>
                        <a:pt x="76911" y="4744"/>
                      </a:cubicBezTo>
                      <a:lnTo>
                        <a:pt x="76911" y="72168"/>
                      </a:lnTo>
                      <a:cubicBezTo>
                        <a:pt x="76911" y="74765"/>
                        <a:pt x="74765" y="76911"/>
                        <a:pt x="72168" y="76911"/>
                      </a:cubicBezTo>
                      <a:close/>
                    </a:path>
                  </a:pathLst>
                </a:custGeom>
                <a:solidFill>
                  <a:srgbClr val="F7B23F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57" name="Freeform: Shape 756">
                  <a:extLst>
                    <a:ext uri="{FF2B5EF4-FFF2-40B4-BE49-F238E27FC236}">
                      <a16:creationId xmlns:a16="http://schemas.microsoft.com/office/drawing/2014/main" id="{DE3F75C1-6243-4102-880E-8419DCC5875B}"/>
                    </a:ext>
                  </a:extLst>
                </p:cNvPr>
                <p:cNvSpPr/>
                <p:nvPr/>
              </p:nvSpPr>
              <p:spPr>
                <a:xfrm>
                  <a:off x="6312404" y="4493534"/>
                  <a:ext cx="39415" cy="49241"/>
                </a:xfrm>
                <a:custGeom>
                  <a:avLst/>
                  <a:gdLst>
                    <a:gd name="connsiteX0" fmla="*/ 10503 w 39415"/>
                    <a:gd name="connsiteY0" fmla="*/ 30380 h 49241"/>
                    <a:gd name="connsiteX1" fmla="*/ 10503 w 39415"/>
                    <a:gd name="connsiteY1" fmla="*/ 49241 h 49241"/>
                    <a:gd name="connsiteX2" fmla="*/ 0 w 39415"/>
                    <a:gd name="connsiteY2" fmla="*/ 49241 h 49241"/>
                    <a:gd name="connsiteX3" fmla="*/ 0 w 39415"/>
                    <a:gd name="connsiteY3" fmla="*/ 0 h 49241"/>
                    <a:gd name="connsiteX4" fmla="*/ 14343 w 39415"/>
                    <a:gd name="connsiteY4" fmla="*/ 0 h 49241"/>
                    <a:gd name="connsiteX5" fmla="*/ 29251 w 39415"/>
                    <a:gd name="connsiteY5" fmla="*/ 3614 h 49241"/>
                    <a:gd name="connsiteX6" fmla="*/ 34107 w 39415"/>
                    <a:gd name="connsiteY6" fmla="*/ 14682 h 49241"/>
                    <a:gd name="connsiteX7" fmla="*/ 31736 w 39415"/>
                    <a:gd name="connsiteY7" fmla="*/ 22475 h 49241"/>
                    <a:gd name="connsiteX8" fmla="*/ 24959 w 39415"/>
                    <a:gd name="connsiteY8" fmla="*/ 27783 h 49241"/>
                    <a:gd name="connsiteX9" fmla="*/ 39415 w 39415"/>
                    <a:gd name="connsiteY9" fmla="*/ 49241 h 49241"/>
                    <a:gd name="connsiteX10" fmla="*/ 27783 w 39415"/>
                    <a:gd name="connsiteY10" fmla="*/ 49241 h 49241"/>
                    <a:gd name="connsiteX11" fmla="*/ 16037 w 39415"/>
                    <a:gd name="connsiteY11" fmla="*/ 30380 h 49241"/>
                    <a:gd name="connsiteX12" fmla="*/ 10503 w 39415"/>
                    <a:gd name="connsiteY12" fmla="*/ 30380 h 49241"/>
                    <a:gd name="connsiteX13" fmla="*/ 10503 w 39415"/>
                    <a:gd name="connsiteY13" fmla="*/ 21910 h 49241"/>
                    <a:gd name="connsiteX14" fmla="*/ 13891 w 39415"/>
                    <a:gd name="connsiteY14" fmla="*/ 21910 h 49241"/>
                    <a:gd name="connsiteX15" fmla="*/ 21232 w 39415"/>
                    <a:gd name="connsiteY15" fmla="*/ 20216 h 49241"/>
                    <a:gd name="connsiteX16" fmla="*/ 23604 w 39415"/>
                    <a:gd name="connsiteY16" fmla="*/ 15021 h 49241"/>
                    <a:gd name="connsiteX17" fmla="*/ 21232 w 39415"/>
                    <a:gd name="connsiteY17" fmla="*/ 10052 h 49241"/>
                    <a:gd name="connsiteX18" fmla="*/ 13778 w 39415"/>
                    <a:gd name="connsiteY18" fmla="*/ 8583 h 49241"/>
                    <a:gd name="connsiteX19" fmla="*/ 10616 w 39415"/>
                    <a:gd name="connsiteY19" fmla="*/ 8583 h 49241"/>
                    <a:gd name="connsiteX20" fmla="*/ 10616 w 39415"/>
                    <a:gd name="connsiteY20" fmla="*/ 21910 h 49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415" h="49241">
                      <a:moveTo>
                        <a:pt x="10503" y="30380"/>
                      </a:moveTo>
                      <a:lnTo>
                        <a:pt x="10503" y="49241"/>
                      </a:lnTo>
                      <a:lnTo>
                        <a:pt x="0" y="49241"/>
                      </a:lnTo>
                      <a:lnTo>
                        <a:pt x="0" y="0"/>
                      </a:lnTo>
                      <a:lnTo>
                        <a:pt x="14343" y="0"/>
                      </a:lnTo>
                      <a:cubicBezTo>
                        <a:pt x="21007" y="0"/>
                        <a:pt x="25976" y="1242"/>
                        <a:pt x="29251" y="3614"/>
                      </a:cubicBezTo>
                      <a:cubicBezTo>
                        <a:pt x="32413" y="6099"/>
                        <a:pt x="34107" y="9713"/>
                        <a:pt x="34107" y="14682"/>
                      </a:cubicBezTo>
                      <a:cubicBezTo>
                        <a:pt x="34107" y="17618"/>
                        <a:pt x="33317" y="20216"/>
                        <a:pt x="31736" y="22475"/>
                      </a:cubicBezTo>
                      <a:cubicBezTo>
                        <a:pt x="30155" y="24734"/>
                        <a:pt x="27896" y="26541"/>
                        <a:pt x="24959" y="27783"/>
                      </a:cubicBezTo>
                      <a:cubicBezTo>
                        <a:pt x="32413" y="38851"/>
                        <a:pt x="37157" y="46079"/>
                        <a:pt x="39415" y="49241"/>
                      </a:cubicBezTo>
                      <a:lnTo>
                        <a:pt x="27783" y="49241"/>
                      </a:lnTo>
                      <a:lnTo>
                        <a:pt x="16037" y="30380"/>
                      </a:lnTo>
                      <a:lnTo>
                        <a:pt x="10503" y="30380"/>
                      </a:lnTo>
                      <a:close/>
                      <a:moveTo>
                        <a:pt x="10503" y="21910"/>
                      </a:moveTo>
                      <a:lnTo>
                        <a:pt x="13891" y="21910"/>
                      </a:lnTo>
                      <a:cubicBezTo>
                        <a:pt x="17167" y="21910"/>
                        <a:pt x="19651" y="21345"/>
                        <a:pt x="21232" y="20216"/>
                      </a:cubicBezTo>
                      <a:cubicBezTo>
                        <a:pt x="22814" y="19087"/>
                        <a:pt x="23604" y="17393"/>
                        <a:pt x="23604" y="15021"/>
                      </a:cubicBezTo>
                      <a:cubicBezTo>
                        <a:pt x="23604" y="12649"/>
                        <a:pt x="22814" y="11068"/>
                        <a:pt x="21232" y="10052"/>
                      </a:cubicBezTo>
                      <a:cubicBezTo>
                        <a:pt x="19651" y="9035"/>
                        <a:pt x="17167" y="8583"/>
                        <a:pt x="13778" y="8583"/>
                      </a:cubicBezTo>
                      <a:lnTo>
                        <a:pt x="10616" y="8583"/>
                      </a:lnTo>
                      <a:lnTo>
                        <a:pt x="10616" y="21910"/>
                      </a:lnTo>
                      <a:close/>
                    </a:path>
                  </a:pathLst>
                </a:custGeom>
                <a:solidFill>
                  <a:srgbClr val="E54D42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758" name="Graphic 4">
                <a:extLst>
                  <a:ext uri="{FF2B5EF4-FFF2-40B4-BE49-F238E27FC236}">
                    <a16:creationId xmlns:a16="http://schemas.microsoft.com/office/drawing/2014/main" id="{B16B703A-9156-4255-47B7-7A8D340CD82B}"/>
                  </a:ext>
                </a:extLst>
              </p:cNvPr>
              <p:cNvGrpSpPr/>
              <p:nvPr/>
            </p:nvGrpSpPr>
            <p:grpSpPr>
              <a:xfrm>
                <a:off x="6384798" y="4479756"/>
                <a:ext cx="76910" cy="76910"/>
                <a:chOff x="6384798" y="4479756"/>
                <a:chExt cx="76910" cy="76910"/>
              </a:xfrm>
            </p:grpSpPr>
            <p:sp>
              <p:nvSpPr>
                <p:cNvPr id="759" name="Freeform: Shape 758">
                  <a:extLst>
                    <a:ext uri="{FF2B5EF4-FFF2-40B4-BE49-F238E27FC236}">
                      <a16:creationId xmlns:a16="http://schemas.microsoft.com/office/drawing/2014/main" id="{C71D2A86-C146-8BC2-BECC-F1DC809B094D}"/>
                    </a:ext>
                  </a:extLst>
                </p:cNvPr>
                <p:cNvSpPr/>
                <p:nvPr/>
              </p:nvSpPr>
              <p:spPr>
                <a:xfrm>
                  <a:off x="6384798" y="4479756"/>
                  <a:ext cx="76910" cy="76910"/>
                </a:xfrm>
                <a:custGeom>
                  <a:avLst/>
                  <a:gdLst>
                    <a:gd name="connsiteX0" fmla="*/ 72168 w 76910"/>
                    <a:gd name="connsiteY0" fmla="*/ 76911 h 76910"/>
                    <a:gd name="connsiteX1" fmla="*/ 4743 w 76910"/>
                    <a:gd name="connsiteY1" fmla="*/ 76911 h 76910"/>
                    <a:gd name="connsiteX2" fmla="*/ 0 w 76910"/>
                    <a:gd name="connsiteY2" fmla="*/ 72168 h 76910"/>
                    <a:gd name="connsiteX3" fmla="*/ 0 w 76910"/>
                    <a:gd name="connsiteY3" fmla="*/ 4744 h 76910"/>
                    <a:gd name="connsiteX4" fmla="*/ 4743 w 76910"/>
                    <a:gd name="connsiteY4" fmla="*/ 0 h 76910"/>
                    <a:gd name="connsiteX5" fmla="*/ 72168 w 76910"/>
                    <a:gd name="connsiteY5" fmla="*/ 0 h 76910"/>
                    <a:gd name="connsiteX6" fmla="*/ 76911 w 76910"/>
                    <a:gd name="connsiteY6" fmla="*/ 4744 h 76910"/>
                    <a:gd name="connsiteX7" fmla="*/ 76911 w 76910"/>
                    <a:gd name="connsiteY7" fmla="*/ 72168 h 76910"/>
                    <a:gd name="connsiteX8" fmla="*/ 72168 w 76910"/>
                    <a:gd name="connsiteY8" fmla="*/ 76911 h 76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6910" h="76910">
                      <a:moveTo>
                        <a:pt x="72168" y="76911"/>
                      </a:moveTo>
                      <a:lnTo>
                        <a:pt x="4743" y="76911"/>
                      </a:lnTo>
                      <a:cubicBezTo>
                        <a:pt x="2146" y="76911"/>
                        <a:pt x="0" y="74765"/>
                        <a:pt x="0" y="72168"/>
                      </a:cubicBezTo>
                      <a:lnTo>
                        <a:pt x="0" y="4744"/>
                      </a:lnTo>
                      <a:cubicBezTo>
                        <a:pt x="0" y="2146"/>
                        <a:pt x="2146" y="0"/>
                        <a:pt x="4743" y="0"/>
                      </a:cubicBezTo>
                      <a:lnTo>
                        <a:pt x="72168" y="0"/>
                      </a:lnTo>
                      <a:cubicBezTo>
                        <a:pt x="74765" y="0"/>
                        <a:pt x="76911" y="2146"/>
                        <a:pt x="76911" y="4744"/>
                      </a:cubicBezTo>
                      <a:lnTo>
                        <a:pt x="76911" y="72168"/>
                      </a:lnTo>
                      <a:cubicBezTo>
                        <a:pt x="76911" y="74765"/>
                        <a:pt x="74765" y="76911"/>
                        <a:pt x="72168" y="76911"/>
                      </a:cubicBezTo>
                      <a:close/>
                    </a:path>
                  </a:pathLst>
                </a:custGeom>
                <a:solidFill>
                  <a:srgbClr val="F7B23F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60" name="Freeform: Shape 759">
                  <a:extLst>
                    <a:ext uri="{FF2B5EF4-FFF2-40B4-BE49-F238E27FC236}">
                      <a16:creationId xmlns:a16="http://schemas.microsoft.com/office/drawing/2014/main" id="{709B2C50-C854-D68A-0CFB-996B4FDA66A5}"/>
                    </a:ext>
                  </a:extLst>
                </p:cNvPr>
                <p:cNvSpPr/>
                <p:nvPr/>
              </p:nvSpPr>
              <p:spPr>
                <a:xfrm>
                  <a:off x="6418115" y="4493647"/>
                  <a:ext cx="10503" cy="49240"/>
                </a:xfrm>
                <a:custGeom>
                  <a:avLst/>
                  <a:gdLst>
                    <a:gd name="connsiteX0" fmla="*/ 0 w 10503"/>
                    <a:gd name="connsiteY0" fmla="*/ 49241 h 49240"/>
                    <a:gd name="connsiteX1" fmla="*/ 0 w 10503"/>
                    <a:gd name="connsiteY1" fmla="*/ 0 h 49240"/>
                    <a:gd name="connsiteX2" fmla="*/ 10503 w 10503"/>
                    <a:gd name="connsiteY2" fmla="*/ 0 h 49240"/>
                    <a:gd name="connsiteX3" fmla="*/ 10503 w 10503"/>
                    <a:gd name="connsiteY3" fmla="*/ 49241 h 49240"/>
                    <a:gd name="connsiteX4" fmla="*/ 0 w 10503"/>
                    <a:gd name="connsiteY4" fmla="*/ 49241 h 49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503" h="49240">
                      <a:moveTo>
                        <a:pt x="0" y="49241"/>
                      </a:moveTo>
                      <a:lnTo>
                        <a:pt x="0" y="0"/>
                      </a:lnTo>
                      <a:lnTo>
                        <a:pt x="10503" y="0"/>
                      </a:lnTo>
                      <a:lnTo>
                        <a:pt x="10503" y="49241"/>
                      </a:lnTo>
                      <a:lnTo>
                        <a:pt x="0" y="49241"/>
                      </a:lnTo>
                      <a:close/>
                    </a:path>
                  </a:pathLst>
                </a:custGeom>
                <a:solidFill>
                  <a:srgbClr val="E54D42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761" name="Graphic 4">
                <a:extLst>
                  <a:ext uri="{FF2B5EF4-FFF2-40B4-BE49-F238E27FC236}">
                    <a16:creationId xmlns:a16="http://schemas.microsoft.com/office/drawing/2014/main" id="{A34BABB7-7F2E-6AC2-F6BF-447106051202}"/>
                  </a:ext>
                </a:extLst>
              </p:cNvPr>
              <p:cNvGrpSpPr/>
              <p:nvPr/>
            </p:nvGrpSpPr>
            <p:grpSpPr>
              <a:xfrm>
                <a:off x="6476052" y="4479756"/>
                <a:ext cx="76910" cy="76910"/>
                <a:chOff x="6476052" y="4479756"/>
                <a:chExt cx="76910" cy="76910"/>
              </a:xfrm>
            </p:grpSpPr>
            <p:sp>
              <p:nvSpPr>
                <p:cNvPr id="762" name="Freeform: Shape 761">
                  <a:extLst>
                    <a:ext uri="{FF2B5EF4-FFF2-40B4-BE49-F238E27FC236}">
                      <a16:creationId xmlns:a16="http://schemas.microsoft.com/office/drawing/2014/main" id="{A7540161-DA0A-15E9-24E9-5A08B5EBDAF7}"/>
                    </a:ext>
                  </a:extLst>
                </p:cNvPr>
                <p:cNvSpPr/>
                <p:nvPr/>
              </p:nvSpPr>
              <p:spPr>
                <a:xfrm>
                  <a:off x="6476052" y="4479756"/>
                  <a:ext cx="76910" cy="76910"/>
                </a:xfrm>
                <a:custGeom>
                  <a:avLst/>
                  <a:gdLst>
                    <a:gd name="connsiteX0" fmla="*/ 72168 w 76910"/>
                    <a:gd name="connsiteY0" fmla="*/ 76911 h 76910"/>
                    <a:gd name="connsiteX1" fmla="*/ 4743 w 76910"/>
                    <a:gd name="connsiteY1" fmla="*/ 76911 h 76910"/>
                    <a:gd name="connsiteX2" fmla="*/ 0 w 76910"/>
                    <a:gd name="connsiteY2" fmla="*/ 72168 h 76910"/>
                    <a:gd name="connsiteX3" fmla="*/ 0 w 76910"/>
                    <a:gd name="connsiteY3" fmla="*/ 4744 h 76910"/>
                    <a:gd name="connsiteX4" fmla="*/ 4743 w 76910"/>
                    <a:gd name="connsiteY4" fmla="*/ 0 h 76910"/>
                    <a:gd name="connsiteX5" fmla="*/ 72168 w 76910"/>
                    <a:gd name="connsiteY5" fmla="*/ 0 h 76910"/>
                    <a:gd name="connsiteX6" fmla="*/ 76911 w 76910"/>
                    <a:gd name="connsiteY6" fmla="*/ 4744 h 76910"/>
                    <a:gd name="connsiteX7" fmla="*/ 76911 w 76910"/>
                    <a:gd name="connsiteY7" fmla="*/ 72168 h 76910"/>
                    <a:gd name="connsiteX8" fmla="*/ 72168 w 76910"/>
                    <a:gd name="connsiteY8" fmla="*/ 76911 h 76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6910" h="76910">
                      <a:moveTo>
                        <a:pt x="72168" y="76911"/>
                      </a:moveTo>
                      <a:lnTo>
                        <a:pt x="4743" y="76911"/>
                      </a:lnTo>
                      <a:cubicBezTo>
                        <a:pt x="2146" y="76911"/>
                        <a:pt x="0" y="74765"/>
                        <a:pt x="0" y="72168"/>
                      </a:cubicBezTo>
                      <a:lnTo>
                        <a:pt x="0" y="4744"/>
                      </a:lnTo>
                      <a:cubicBezTo>
                        <a:pt x="0" y="2146"/>
                        <a:pt x="2146" y="0"/>
                        <a:pt x="4743" y="0"/>
                      </a:cubicBezTo>
                      <a:lnTo>
                        <a:pt x="72168" y="0"/>
                      </a:lnTo>
                      <a:cubicBezTo>
                        <a:pt x="74765" y="0"/>
                        <a:pt x="76911" y="2146"/>
                        <a:pt x="76911" y="4744"/>
                      </a:cubicBezTo>
                      <a:lnTo>
                        <a:pt x="76911" y="72168"/>
                      </a:lnTo>
                      <a:cubicBezTo>
                        <a:pt x="76798" y="74765"/>
                        <a:pt x="74652" y="76911"/>
                        <a:pt x="72168" y="76911"/>
                      </a:cubicBezTo>
                      <a:close/>
                    </a:path>
                  </a:pathLst>
                </a:custGeom>
                <a:solidFill>
                  <a:srgbClr val="F7B23F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63" name="Freeform: Shape 762">
                  <a:extLst>
                    <a:ext uri="{FF2B5EF4-FFF2-40B4-BE49-F238E27FC236}">
                      <a16:creationId xmlns:a16="http://schemas.microsoft.com/office/drawing/2014/main" id="{FA4040BA-DAAE-7DB8-8203-69568FB17470}"/>
                    </a:ext>
                  </a:extLst>
                </p:cNvPr>
                <p:cNvSpPr/>
                <p:nvPr/>
              </p:nvSpPr>
              <p:spPr>
                <a:xfrm>
                  <a:off x="6494235" y="4492856"/>
                  <a:ext cx="40431" cy="50709"/>
                </a:xfrm>
                <a:custGeom>
                  <a:avLst/>
                  <a:gdLst>
                    <a:gd name="connsiteX0" fmla="*/ 20894 w 40431"/>
                    <a:gd name="connsiteY0" fmla="*/ 22362 h 50709"/>
                    <a:gd name="connsiteX1" fmla="*/ 40432 w 40431"/>
                    <a:gd name="connsiteY1" fmla="*/ 22362 h 50709"/>
                    <a:gd name="connsiteX2" fmla="*/ 40432 w 40431"/>
                    <a:gd name="connsiteY2" fmla="*/ 47886 h 50709"/>
                    <a:gd name="connsiteX3" fmla="*/ 31510 w 40431"/>
                    <a:gd name="connsiteY3" fmla="*/ 50032 h 50709"/>
                    <a:gd name="connsiteX4" fmla="*/ 22926 w 40431"/>
                    <a:gd name="connsiteY4" fmla="*/ 50710 h 50709"/>
                    <a:gd name="connsiteX5" fmla="*/ 5873 w 40431"/>
                    <a:gd name="connsiteY5" fmla="*/ 44159 h 50709"/>
                    <a:gd name="connsiteX6" fmla="*/ 0 w 40431"/>
                    <a:gd name="connsiteY6" fmla="*/ 25298 h 50709"/>
                    <a:gd name="connsiteX7" fmla="*/ 6776 w 40431"/>
                    <a:gd name="connsiteY7" fmla="*/ 6663 h 50709"/>
                    <a:gd name="connsiteX8" fmla="*/ 25750 w 40431"/>
                    <a:gd name="connsiteY8" fmla="*/ 0 h 50709"/>
                    <a:gd name="connsiteX9" fmla="*/ 40432 w 40431"/>
                    <a:gd name="connsiteY9" fmla="*/ 3050 h 50709"/>
                    <a:gd name="connsiteX10" fmla="*/ 36931 w 40431"/>
                    <a:gd name="connsiteY10" fmla="*/ 11407 h 50709"/>
                    <a:gd name="connsiteX11" fmla="*/ 25750 w 40431"/>
                    <a:gd name="connsiteY11" fmla="*/ 8696 h 50709"/>
                    <a:gd name="connsiteX12" fmla="*/ 14908 w 40431"/>
                    <a:gd name="connsiteY12" fmla="*/ 13214 h 50709"/>
                    <a:gd name="connsiteX13" fmla="*/ 10842 w 40431"/>
                    <a:gd name="connsiteY13" fmla="*/ 25411 h 50709"/>
                    <a:gd name="connsiteX14" fmla="*/ 14117 w 40431"/>
                    <a:gd name="connsiteY14" fmla="*/ 37721 h 50709"/>
                    <a:gd name="connsiteX15" fmla="*/ 23717 w 40431"/>
                    <a:gd name="connsiteY15" fmla="*/ 42013 h 50709"/>
                    <a:gd name="connsiteX16" fmla="*/ 30380 w 40431"/>
                    <a:gd name="connsiteY16" fmla="*/ 41335 h 50709"/>
                    <a:gd name="connsiteX17" fmla="*/ 30380 w 40431"/>
                    <a:gd name="connsiteY17" fmla="*/ 31058 h 50709"/>
                    <a:gd name="connsiteX18" fmla="*/ 21007 w 40431"/>
                    <a:gd name="connsiteY18" fmla="*/ 31058 h 50709"/>
                    <a:gd name="connsiteX19" fmla="*/ 21007 w 40431"/>
                    <a:gd name="connsiteY19" fmla="*/ 22362 h 50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0431" h="50709">
                      <a:moveTo>
                        <a:pt x="20894" y="22362"/>
                      </a:moveTo>
                      <a:lnTo>
                        <a:pt x="40432" y="22362"/>
                      </a:lnTo>
                      <a:lnTo>
                        <a:pt x="40432" y="47886"/>
                      </a:lnTo>
                      <a:cubicBezTo>
                        <a:pt x="37270" y="48902"/>
                        <a:pt x="34220" y="49693"/>
                        <a:pt x="31510" y="50032"/>
                      </a:cubicBezTo>
                      <a:cubicBezTo>
                        <a:pt x="28686" y="50483"/>
                        <a:pt x="25863" y="50710"/>
                        <a:pt x="22926" y="50710"/>
                      </a:cubicBezTo>
                      <a:cubicBezTo>
                        <a:pt x="15473" y="50710"/>
                        <a:pt x="9826" y="48564"/>
                        <a:pt x="5873" y="44159"/>
                      </a:cubicBezTo>
                      <a:cubicBezTo>
                        <a:pt x="1920" y="39754"/>
                        <a:pt x="0" y="33543"/>
                        <a:pt x="0" y="25298"/>
                      </a:cubicBezTo>
                      <a:cubicBezTo>
                        <a:pt x="0" y="17393"/>
                        <a:pt x="2259" y="11181"/>
                        <a:pt x="6776" y="6663"/>
                      </a:cubicBezTo>
                      <a:cubicBezTo>
                        <a:pt x="11294" y="2259"/>
                        <a:pt x="17618" y="0"/>
                        <a:pt x="25750" y="0"/>
                      </a:cubicBezTo>
                      <a:cubicBezTo>
                        <a:pt x="30832" y="0"/>
                        <a:pt x="35688" y="1016"/>
                        <a:pt x="40432" y="3050"/>
                      </a:cubicBezTo>
                      <a:lnTo>
                        <a:pt x="36931" y="11407"/>
                      </a:lnTo>
                      <a:cubicBezTo>
                        <a:pt x="33317" y="9600"/>
                        <a:pt x="29590" y="8696"/>
                        <a:pt x="25750" y="8696"/>
                      </a:cubicBezTo>
                      <a:cubicBezTo>
                        <a:pt x="21232" y="8696"/>
                        <a:pt x="17618" y="10164"/>
                        <a:pt x="14908" y="13214"/>
                      </a:cubicBezTo>
                      <a:cubicBezTo>
                        <a:pt x="12197" y="16263"/>
                        <a:pt x="10842" y="20329"/>
                        <a:pt x="10842" y="25411"/>
                      </a:cubicBezTo>
                      <a:cubicBezTo>
                        <a:pt x="10842" y="30719"/>
                        <a:pt x="11971" y="34898"/>
                        <a:pt x="14117" y="37721"/>
                      </a:cubicBezTo>
                      <a:cubicBezTo>
                        <a:pt x="16263" y="40545"/>
                        <a:pt x="19538" y="42013"/>
                        <a:pt x="23717" y="42013"/>
                      </a:cubicBezTo>
                      <a:cubicBezTo>
                        <a:pt x="25863" y="42013"/>
                        <a:pt x="28122" y="41787"/>
                        <a:pt x="30380" y="41335"/>
                      </a:cubicBezTo>
                      <a:lnTo>
                        <a:pt x="30380" y="31058"/>
                      </a:lnTo>
                      <a:lnTo>
                        <a:pt x="21007" y="31058"/>
                      </a:lnTo>
                      <a:lnTo>
                        <a:pt x="21007" y="22362"/>
                      </a:lnTo>
                      <a:close/>
                    </a:path>
                  </a:pathLst>
                </a:custGeom>
                <a:solidFill>
                  <a:srgbClr val="E54D42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764" name="Graphic 4">
                <a:extLst>
                  <a:ext uri="{FF2B5EF4-FFF2-40B4-BE49-F238E27FC236}">
                    <a16:creationId xmlns:a16="http://schemas.microsoft.com/office/drawing/2014/main" id="{9AEF4B9B-B93A-7057-7CF7-B5706E629A63}"/>
                  </a:ext>
                </a:extLst>
              </p:cNvPr>
              <p:cNvGrpSpPr/>
              <p:nvPr/>
            </p:nvGrpSpPr>
            <p:grpSpPr>
              <a:xfrm>
                <a:off x="6567193" y="4479756"/>
                <a:ext cx="76910" cy="76910"/>
                <a:chOff x="6567193" y="4479756"/>
                <a:chExt cx="76910" cy="76910"/>
              </a:xfrm>
            </p:grpSpPr>
            <p:sp>
              <p:nvSpPr>
                <p:cNvPr id="765" name="Freeform: Shape 764">
                  <a:extLst>
                    <a:ext uri="{FF2B5EF4-FFF2-40B4-BE49-F238E27FC236}">
                      <a16:creationId xmlns:a16="http://schemas.microsoft.com/office/drawing/2014/main" id="{6ACAADA1-71DB-56E5-41C4-3E9EE3F8CE51}"/>
                    </a:ext>
                  </a:extLst>
                </p:cNvPr>
                <p:cNvSpPr/>
                <p:nvPr/>
              </p:nvSpPr>
              <p:spPr>
                <a:xfrm>
                  <a:off x="6567193" y="4479756"/>
                  <a:ext cx="76910" cy="76910"/>
                </a:xfrm>
                <a:custGeom>
                  <a:avLst/>
                  <a:gdLst>
                    <a:gd name="connsiteX0" fmla="*/ 72168 w 76910"/>
                    <a:gd name="connsiteY0" fmla="*/ 76911 h 76910"/>
                    <a:gd name="connsiteX1" fmla="*/ 4743 w 76910"/>
                    <a:gd name="connsiteY1" fmla="*/ 76911 h 76910"/>
                    <a:gd name="connsiteX2" fmla="*/ 0 w 76910"/>
                    <a:gd name="connsiteY2" fmla="*/ 72168 h 76910"/>
                    <a:gd name="connsiteX3" fmla="*/ 0 w 76910"/>
                    <a:gd name="connsiteY3" fmla="*/ 4744 h 76910"/>
                    <a:gd name="connsiteX4" fmla="*/ 4743 w 76910"/>
                    <a:gd name="connsiteY4" fmla="*/ 0 h 76910"/>
                    <a:gd name="connsiteX5" fmla="*/ 72168 w 76910"/>
                    <a:gd name="connsiteY5" fmla="*/ 0 h 76910"/>
                    <a:gd name="connsiteX6" fmla="*/ 76911 w 76910"/>
                    <a:gd name="connsiteY6" fmla="*/ 4744 h 76910"/>
                    <a:gd name="connsiteX7" fmla="*/ 76911 w 76910"/>
                    <a:gd name="connsiteY7" fmla="*/ 72168 h 76910"/>
                    <a:gd name="connsiteX8" fmla="*/ 72168 w 76910"/>
                    <a:gd name="connsiteY8" fmla="*/ 76911 h 76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6910" h="76910">
                      <a:moveTo>
                        <a:pt x="72168" y="76911"/>
                      </a:moveTo>
                      <a:lnTo>
                        <a:pt x="4743" y="76911"/>
                      </a:lnTo>
                      <a:cubicBezTo>
                        <a:pt x="2146" y="76911"/>
                        <a:pt x="0" y="74765"/>
                        <a:pt x="0" y="72168"/>
                      </a:cubicBezTo>
                      <a:lnTo>
                        <a:pt x="0" y="4744"/>
                      </a:lnTo>
                      <a:cubicBezTo>
                        <a:pt x="0" y="2146"/>
                        <a:pt x="2146" y="0"/>
                        <a:pt x="4743" y="0"/>
                      </a:cubicBezTo>
                      <a:lnTo>
                        <a:pt x="72168" y="0"/>
                      </a:lnTo>
                      <a:cubicBezTo>
                        <a:pt x="74765" y="0"/>
                        <a:pt x="76911" y="2146"/>
                        <a:pt x="76911" y="4744"/>
                      </a:cubicBezTo>
                      <a:lnTo>
                        <a:pt x="76911" y="72168"/>
                      </a:lnTo>
                      <a:cubicBezTo>
                        <a:pt x="76911" y="74765"/>
                        <a:pt x="74765" y="76911"/>
                        <a:pt x="72168" y="76911"/>
                      </a:cubicBezTo>
                      <a:close/>
                    </a:path>
                  </a:pathLst>
                </a:custGeom>
                <a:solidFill>
                  <a:srgbClr val="F7B23F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66" name="Freeform: Shape 765">
                  <a:extLst>
                    <a:ext uri="{FF2B5EF4-FFF2-40B4-BE49-F238E27FC236}">
                      <a16:creationId xmlns:a16="http://schemas.microsoft.com/office/drawing/2014/main" id="{F557CE2E-5B01-D684-4EC4-B00E3851CF25}"/>
                    </a:ext>
                  </a:extLst>
                </p:cNvPr>
                <p:cNvSpPr/>
                <p:nvPr/>
              </p:nvSpPr>
              <p:spPr>
                <a:xfrm>
                  <a:off x="6600397" y="4493647"/>
                  <a:ext cx="10503" cy="49240"/>
                </a:xfrm>
                <a:custGeom>
                  <a:avLst/>
                  <a:gdLst>
                    <a:gd name="connsiteX0" fmla="*/ 0 w 10503"/>
                    <a:gd name="connsiteY0" fmla="*/ 49241 h 49240"/>
                    <a:gd name="connsiteX1" fmla="*/ 0 w 10503"/>
                    <a:gd name="connsiteY1" fmla="*/ 0 h 49240"/>
                    <a:gd name="connsiteX2" fmla="*/ 10503 w 10503"/>
                    <a:gd name="connsiteY2" fmla="*/ 0 h 49240"/>
                    <a:gd name="connsiteX3" fmla="*/ 10503 w 10503"/>
                    <a:gd name="connsiteY3" fmla="*/ 49241 h 49240"/>
                    <a:gd name="connsiteX4" fmla="*/ 0 w 10503"/>
                    <a:gd name="connsiteY4" fmla="*/ 49241 h 49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503" h="49240">
                      <a:moveTo>
                        <a:pt x="0" y="49241"/>
                      </a:moveTo>
                      <a:lnTo>
                        <a:pt x="0" y="0"/>
                      </a:lnTo>
                      <a:lnTo>
                        <a:pt x="10503" y="0"/>
                      </a:lnTo>
                      <a:lnTo>
                        <a:pt x="10503" y="49241"/>
                      </a:lnTo>
                      <a:lnTo>
                        <a:pt x="0" y="49241"/>
                      </a:lnTo>
                      <a:close/>
                    </a:path>
                  </a:pathLst>
                </a:custGeom>
                <a:solidFill>
                  <a:srgbClr val="E54D42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767" name="Graphic 4">
                <a:extLst>
                  <a:ext uri="{FF2B5EF4-FFF2-40B4-BE49-F238E27FC236}">
                    <a16:creationId xmlns:a16="http://schemas.microsoft.com/office/drawing/2014/main" id="{820FEA02-B6FF-CD5F-848C-0BC255A10D88}"/>
                  </a:ext>
                </a:extLst>
              </p:cNvPr>
              <p:cNvGrpSpPr/>
              <p:nvPr/>
            </p:nvGrpSpPr>
            <p:grpSpPr>
              <a:xfrm>
                <a:off x="6658334" y="4479756"/>
                <a:ext cx="76910" cy="76910"/>
                <a:chOff x="6658334" y="4479756"/>
                <a:chExt cx="76910" cy="76910"/>
              </a:xfrm>
            </p:grpSpPr>
            <p:sp>
              <p:nvSpPr>
                <p:cNvPr id="768" name="Freeform: Shape 767">
                  <a:extLst>
                    <a:ext uri="{FF2B5EF4-FFF2-40B4-BE49-F238E27FC236}">
                      <a16:creationId xmlns:a16="http://schemas.microsoft.com/office/drawing/2014/main" id="{A885B9E5-DD45-BBA3-4138-EAA0CF6D61F6}"/>
                    </a:ext>
                  </a:extLst>
                </p:cNvPr>
                <p:cNvSpPr/>
                <p:nvPr/>
              </p:nvSpPr>
              <p:spPr>
                <a:xfrm>
                  <a:off x="6658334" y="4479756"/>
                  <a:ext cx="76910" cy="76910"/>
                </a:xfrm>
                <a:custGeom>
                  <a:avLst/>
                  <a:gdLst>
                    <a:gd name="connsiteX0" fmla="*/ 72168 w 76910"/>
                    <a:gd name="connsiteY0" fmla="*/ 76911 h 76910"/>
                    <a:gd name="connsiteX1" fmla="*/ 4743 w 76910"/>
                    <a:gd name="connsiteY1" fmla="*/ 76911 h 76910"/>
                    <a:gd name="connsiteX2" fmla="*/ 0 w 76910"/>
                    <a:gd name="connsiteY2" fmla="*/ 72168 h 76910"/>
                    <a:gd name="connsiteX3" fmla="*/ 0 w 76910"/>
                    <a:gd name="connsiteY3" fmla="*/ 4744 h 76910"/>
                    <a:gd name="connsiteX4" fmla="*/ 4743 w 76910"/>
                    <a:gd name="connsiteY4" fmla="*/ 0 h 76910"/>
                    <a:gd name="connsiteX5" fmla="*/ 72168 w 76910"/>
                    <a:gd name="connsiteY5" fmla="*/ 0 h 76910"/>
                    <a:gd name="connsiteX6" fmla="*/ 76911 w 76910"/>
                    <a:gd name="connsiteY6" fmla="*/ 4744 h 76910"/>
                    <a:gd name="connsiteX7" fmla="*/ 76911 w 76910"/>
                    <a:gd name="connsiteY7" fmla="*/ 72168 h 76910"/>
                    <a:gd name="connsiteX8" fmla="*/ 72168 w 76910"/>
                    <a:gd name="connsiteY8" fmla="*/ 76911 h 76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6910" h="76910">
                      <a:moveTo>
                        <a:pt x="72168" y="76911"/>
                      </a:moveTo>
                      <a:lnTo>
                        <a:pt x="4743" y="76911"/>
                      </a:lnTo>
                      <a:cubicBezTo>
                        <a:pt x="2146" y="76911"/>
                        <a:pt x="0" y="74765"/>
                        <a:pt x="0" y="72168"/>
                      </a:cubicBezTo>
                      <a:lnTo>
                        <a:pt x="0" y="4744"/>
                      </a:lnTo>
                      <a:cubicBezTo>
                        <a:pt x="0" y="2146"/>
                        <a:pt x="2146" y="0"/>
                        <a:pt x="4743" y="0"/>
                      </a:cubicBezTo>
                      <a:lnTo>
                        <a:pt x="72168" y="0"/>
                      </a:lnTo>
                      <a:cubicBezTo>
                        <a:pt x="74765" y="0"/>
                        <a:pt x="76911" y="2146"/>
                        <a:pt x="76911" y="4744"/>
                      </a:cubicBezTo>
                      <a:lnTo>
                        <a:pt x="76911" y="72168"/>
                      </a:lnTo>
                      <a:cubicBezTo>
                        <a:pt x="76911" y="74765"/>
                        <a:pt x="74765" y="76911"/>
                        <a:pt x="72168" y="76911"/>
                      </a:cubicBezTo>
                      <a:close/>
                    </a:path>
                  </a:pathLst>
                </a:custGeom>
                <a:solidFill>
                  <a:srgbClr val="F7B23F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69" name="Freeform: Shape 768">
                  <a:extLst>
                    <a:ext uri="{FF2B5EF4-FFF2-40B4-BE49-F238E27FC236}">
                      <a16:creationId xmlns:a16="http://schemas.microsoft.com/office/drawing/2014/main" id="{67D6AA25-BD8F-2B7B-88C2-7F7638C5E69A}"/>
                    </a:ext>
                  </a:extLst>
                </p:cNvPr>
                <p:cNvSpPr/>
                <p:nvPr/>
              </p:nvSpPr>
              <p:spPr>
                <a:xfrm>
                  <a:off x="6674936" y="4493647"/>
                  <a:ext cx="43820" cy="49240"/>
                </a:xfrm>
                <a:custGeom>
                  <a:avLst/>
                  <a:gdLst>
                    <a:gd name="connsiteX0" fmla="*/ 43707 w 43820"/>
                    <a:gd name="connsiteY0" fmla="*/ 49241 h 49240"/>
                    <a:gd name="connsiteX1" fmla="*/ 30380 w 43820"/>
                    <a:gd name="connsiteY1" fmla="*/ 49241 h 49240"/>
                    <a:gd name="connsiteX2" fmla="*/ 8922 w 43820"/>
                    <a:gd name="connsiteY2" fmla="*/ 11971 h 49240"/>
                    <a:gd name="connsiteX3" fmla="*/ 8696 w 43820"/>
                    <a:gd name="connsiteY3" fmla="*/ 11971 h 49240"/>
                    <a:gd name="connsiteX4" fmla="*/ 9374 w 43820"/>
                    <a:gd name="connsiteY4" fmla="*/ 26089 h 49240"/>
                    <a:gd name="connsiteX5" fmla="*/ 9374 w 43820"/>
                    <a:gd name="connsiteY5" fmla="*/ 49241 h 49240"/>
                    <a:gd name="connsiteX6" fmla="*/ 0 w 43820"/>
                    <a:gd name="connsiteY6" fmla="*/ 49241 h 49240"/>
                    <a:gd name="connsiteX7" fmla="*/ 0 w 43820"/>
                    <a:gd name="connsiteY7" fmla="*/ 0 h 49240"/>
                    <a:gd name="connsiteX8" fmla="*/ 13214 w 43820"/>
                    <a:gd name="connsiteY8" fmla="*/ 0 h 49240"/>
                    <a:gd name="connsiteX9" fmla="*/ 34672 w 43820"/>
                    <a:gd name="connsiteY9" fmla="*/ 36931 h 49240"/>
                    <a:gd name="connsiteX10" fmla="*/ 34898 w 43820"/>
                    <a:gd name="connsiteY10" fmla="*/ 36931 h 49240"/>
                    <a:gd name="connsiteX11" fmla="*/ 34446 w 43820"/>
                    <a:gd name="connsiteY11" fmla="*/ 23378 h 49240"/>
                    <a:gd name="connsiteX12" fmla="*/ 34446 w 43820"/>
                    <a:gd name="connsiteY12" fmla="*/ 0 h 49240"/>
                    <a:gd name="connsiteX13" fmla="*/ 43820 w 43820"/>
                    <a:gd name="connsiteY13" fmla="*/ 0 h 49240"/>
                    <a:gd name="connsiteX14" fmla="*/ 43820 w 43820"/>
                    <a:gd name="connsiteY14" fmla="*/ 49241 h 49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3820" h="49240">
                      <a:moveTo>
                        <a:pt x="43707" y="49241"/>
                      </a:moveTo>
                      <a:lnTo>
                        <a:pt x="30380" y="49241"/>
                      </a:lnTo>
                      <a:lnTo>
                        <a:pt x="8922" y="11971"/>
                      </a:lnTo>
                      <a:lnTo>
                        <a:pt x="8696" y="11971"/>
                      </a:lnTo>
                      <a:cubicBezTo>
                        <a:pt x="9148" y="18522"/>
                        <a:pt x="9374" y="23265"/>
                        <a:pt x="9374" y="26089"/>
                      </a:cubicBezTo>
                      <a:lnTo>
                        <a:pt x="9374" y="49241"/>
                      </a:lnTo>
                      <a:lnTo>
                        <a:pt x="0" y="49241"/>
                      </a:lnTo>
                      <a:lnTo>
                        <a:pt x="0" y="0"/>
                      </a:lnTo>
                      <a:lnTo>
                        <a:pt x="13214" y="0"/>
                      </a:lnTo>
                      <a:lnTo>
                        <a:pt x="34672" y="36931"/>
                      </a:lnTo>
                      <a:lnTo>
                        <a:pt x="34898" y="36931"/>
                      </a:lnTo>
                      <a:cubicBezTo>
                        <a:pt x="34559" y="30493"/>
                        <a:pt x="34446" y="25976"/>
                        <a:pt x="34446" y="23378"/>
                      </a:cubicBezTo>
                      <a:lnTo>
                        <a:pt x="34446" y="0"/>
                      </a:lnTo>
                      <a:lnTo>
                        <a:pt x="43820" y="0"/>
                      </a:lnTo>
                      <a:lnTo>
                        <a:pt x="43820" y="49241"/>
                      </a:lnTo>
                      <a:close/>
                    </a:path>
                  </a:pathLst>
                </a:custGeom>
                <a:solidFill>
                  <a:srgbClr val="E54D42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770" name="Graphic 4">
                <a:extLst>
                  <a:ext uri="{FF2B5EF4-FFF2-40B4-BE49-F238E27FC236}">
                    <a16:creationId xmlns:a16="http://schemas.microsoft.com/office/drawing/2014/main" id="{95F7696C-8DA6-B1B9-CB86-7EF51580FBEE}"/>
                  </a:ext>
                </a:extLst>
              </p:cNvPr>
              <p:cNvGrpSpPr/>
              <p:nvPr/>
            </p:nvGrpSpPr>
            <p:grpSpPr>
              <a:xfrm>
                <a:off x="6749588" y="4479756"/>
                <a:ext cx="76910" cy="76910"/>
                <a:chOff x="6749588" y="4479756"/>
                <a:chExt cx="76910" cy="76910"/>
              </a:xfrm>
            </p:grpSpPr>
            <p:sp>
              <p:nvSpPr>
                <p:cNvPr id="771" name="Freeform: Shape 770">
                  <a:extLst>
                    <a:ext uri="{FF2B5EF4-FFF2-40B4-BE49-F238E27FC236}">
                      <a16:creationId xmlns:a16="http://schemas.microsoft.com/office/drawing/2014/main" id="{5FE8349E-52A5-3398-4FF8-A591C0FA46DA}"/>
                    </a:ext>
                  </a:extLst>
                </p:cNvPr>
                <p:cNvSpPr/>
                <p:nvPr/>
              </p:nvSpPr>
              <p:spPr>
                <a:xfrm>
                  <a:off x="6749588" y="4479756"/>
                  <a:ext cx="76910" cy="76910"/>
                </a:xfrm>
                <a:custGeom>
                  <a:avLst/>
                  <a:gdLst>
                    <a:gd name="connsiteX0" fmla="*/ 72168 w 76910"/>
                    <a:gd name="connsiteY0" fmla="*/ 76911 h 76910"/>
                    <a:gd name="connsiteX1" fmla="*/ 4743 w 76910"/>
                    <a:gd name="connsiteY1" fmla="*/ 76911 h 76910"/>
                    <a:gd name="connsiteX2" fmla="*/ 0 w 76910"/>
                    <a:gd name="connsiteY2" fmla="*/ 72168 h 76910"/>
                    <a:gd name="connsiteX3" fmla="*/ 0 w 76910"/>
                    <a:gd name="connsiteY3" fmla="*/ 4744 h 76910"/>
                    <a:gd name="connsiteX4" fmla="*/ 4743 w 76910"/>
                    <a:gd name="connsiteY4" fmla="*/ 0 h 76910"/>
                    <a:gd name="connsiteX5" fmla="*/ 72168 w 76910"/>
                    <a:gd name="connsiteY5" fmla="*/ 0 h 76910"/>
                    <a:gd name="connsiteX6" fmla="*/ 76911 w 76910"/>
                    <a:gd name="connsiteY6" fmla="*/ 4744 h 76910"/>
                    <a:gd name="connsiteX7" fmla="*/ 76911 w 76910"/>
                    <a:gd name="connsiteY7" fmla="*/ 72168 h 76910"/>
                    <a:gd name="connsiteX8" fmla="*/ 72168 w 76910"/>
                    <a:gd name="connsiteY8" fmla="*/ 76911 h 76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6910" h="76910">
                      <a:moveTo>
                        <a:pt x="72168" y="76911"/>
                      </a:moveTo>
                      <a:lnTo>
                        <a:pt x="4743" y="76911"/>
                      </a:lnTo>
                      <a:cubicBezTo>
                        <a:pt x="2146" y="76911"/>
                        <a:pt x="0" y="74765"/>
                        <a:pt x="0" y="72168"/>
                      </a:cubicBezTo>
                      <a:lnTo>
                        <a:pt x="0" y="4744"/>
                      </a:lnTo>
                      <a:cubicBezTo>
                        <a:pt x="0" y="2146"/>
                        <a:pt x="2146" y="0"/>
                        <a:pt x="4743" y="0"/>
                      </a:cubicBezTo>
                      <a:lnTo>
                        <a:pt x="72168" y="0"/>
                      </a:lnTo>
                      <a:cubicBezTo>
                        <a:pt x="74765" y="0"/>
                        <a:pt x="76911" y="2146"/>
                        <a:pt x="76911" y="4744"/>
                      </a:cubicBezTo>
                      <a:lnTo>
                        <a:pt x="76911" y="72168"/>
                      </a:lnTo>
                      <a:cubicBezTo>
                        <a:pt x="76798" y="74765"/>
                        <a:pt x="74765" y="76911"/>
                        <a:pt x="72168" y="76911"/>
                      </a:cubicBezTo>
                      <a:close/>
                    </a:path>
                  </a:pathLst>
                </a:custGeom>
                <a:solidFill>
                  <a:srgbClr val="E54D42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72" name="Freeform: Shape 771">
                  <a:extLst>
                    <a:ext uri="{FF2B5EF4-FFF2-40B4-BE49-F238E27FC236}">
                      <a16:creationId xmlns:a16="http://schemas.microsoft.com/office/drawing/2014/main" id="{9749078E-022C-6757-AF90-38F6E1AC0B7C}"/>
                    </a:ext>
                  </a:extLst>
                </p:cNvPr>
                <p:cNvSpPr/>
                <p:nvPr/>
              </p:nvSpPr>
              <p:spPr>
                <a:xfrm>
                  <a:off x="6764044" y="4493534"/>
                  <a:ext cx="47659" cy="49467"/>
                </a:xfrm>
                <a:custGeom>
                  <a:avLst/>
                  <a:gdLst>
                    <a:gd name="connsiteX0" fmla="*/ 36479 w 47659"/>
                    <a:gd name="connsiteY0" fmla="*/ 49467 h 49467"/>
                    <a:gd name="connsiteX1" fmla="*/ 32865 w 47659"/>
                    <a:gd name="connsiteY1" fmla="*/ 37721 h 49467"/>
                    <a:gd name="connsiteX2" fmla="*/ 14908 w 47659"/>
                    <a:gd name="connsiteY2" fmla="*/ 37721 h 49467"/>
                    <a:gd name="connsiteX3" fmla="*/ 11294 w 47659"/>
                    <a:gd name="connsiteY3" fmla="*/ 49467 h 49467"/>
                    <a:gd name="connsiteX4" fmla="*/ 0 w 47659"/>
                    <a:gd name="connsiteY4" fmla="*/ 49467 h 49467"/>
                    <a:gd name="connsiteX5" fmla="*/ 17392 w 47659"/>
                    <a:gd name="connsiteY5" fmla="*/ 0 h 49467"/>
                    <a:gd name="connsiteX6" fmla="*/ 30154 w 47659"/>
                    <a:gd name="connsiteY6" fmla="*/ 0 h 49467"/>
                    <a:gd name="connsiteX7" fmla="*/ 47660 w 47659"/>
                    <a:gd name="connsiteY7" fmla="*/ 49467 h 49467"/>
                    <a:gd name="connsiteX8" fmla="*/ 36479 w 47659"/>
                    <a:gd name="connsiteY8" fmla="*/ 49467 h 49467"/>
                    <a:gd name="connsiteX9" fmla="*/ 30493 w 47659"/>
                    <a:gd name="connsiteY9" fmla="*/ 28912 h 49467"/>
                    <a:gd name="connsiteX10" fmla="*/ 24959 w 47659"/>
                    <a:gd name="connsiteY10" fmla="*/ 10842 h 49467"/>
                    <a:gd name="connsiteX11" fmla="*/ 24056 w 47659"/>
                    <a:gd name="connsiteY11" fmla="*/ 7567 h 49467"/>
                    <a:gd name="connsiteX12" fmla="*/ 17731 w 47659"/>
                    <a:gd name="connsiteY12" fmla="*/ 28912 h 49467"/>
                    <a:gd name="connsiteX13" fmla="*/ 30493 w 47659"/>
                    <a:gd name="connsiteY13" fmla="*/ 28912 h 49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7659" h="49467">
                      <a:moveTo>
                        <a:pt x="36479" y="49467"/>
                      </a:moveTo>
                      <a:lnTo>
                        <a:pt x="32865" y="37721"/>
                      </a:lnTo>
                      <a:lnTo>
                        <a:pt x="14908" y="37721"/>
                      </a:lnTo>
                      <a:lnTo>
                        <a:pt x="11294" y="49467"/>
                      </a:lnTo>
                      <a:lnTo>
                        <a:pt x="0" y="49467"/>
                      </a:lnTo>
                      <a:lnTo>
                        <a:pt x="17392" y="0"/>
                      </a:lnTo>
                      <a:lnTo>
                        <a:pt x="30154" y="0"/>
                      </a:lnTo>
                      <a:lnTo>
                        <a:pt x="47660" y="49467"/>
                      </a:lnTo>
                      <a:lnTo>
                        <a:pt x="36479" y="49467"/>
                      </a:lnTo>
                      <a:close/>
                      <a:moveTo>
                        <a:pt x="30493" y="28912"/>
                      </a:moveTo>
                      <a:cubicBezTo>
                        <a:pt x="27218" y="18296"/>
                        <a:pt x="25298" y="12310"/>
                        <a:pt x="24959" y="10842"/>
                      </a:cubicBezTo>
                      <a:cubicBezTo>
                        <a:pt x="24508" y="9487"/>
                        <a:pt x="24282" y="8358"/>
                        <a:pt x="24056" y="7567"/>
                      </a:cubicBezTo>
                      <a:cubicBezTo>
                        <a:pt x="23265" y="10390"/>
                        <a:pt x="21232" y="17506"/>
                        <a:pt x="17731" y="28912"/>
                      </a:cubicBezTo>
                      <a:lnTo>
                        <a:pt x="30493" y="28912"/>
                      </a:lnTo>
                      <a:close/>
                    </a:path>
                  </a:pathLst>
                </a:custGeom>
                <a:solidFill>
                  <a:srgbClr val="F7B23F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773" name="Graphic 4">
                <a:extLst>
                  <a:ext uri="{FF2B5EF4-FFF2-40B4-BE49-F238E27FC236}">
                    <a16:creationId xmlns:a16="http://schemas.microsoft.com/office/drawing/2014/main" id="{D805E28D-2F22-F507-0029-B026217C7608}"/>
                  </a:ext>
                </a:extLst>
              </p:cNvPr>
              <p:cNvGrpSpPr/>
              <p:nvPr/>
            </p:nvGrpSpPr>
            <p:grpSpPr>
              <a:xfrm>
                <a:off x="6840729" y="4479756"/>
                <a:ext cx="76910" cy="76910"/>
                <a:chOff x="6840729" y="4479756"/>
                <a:chExt cx="76910" cy="76910"/>
              </a:xfrm>
            </p:grpSpPr>
            <p:sp>
              <p:nvSpPr>
                <p:cNvPr id="802" name="Freeform: Shape 801">
                  <a:extLst>
                    <a:ext uri="{FF2B5EF4-FFF2-40B4-BE49-F238E27FC236}">
                      <a16:creationId xmlns:a16="http://schemas.microsoft.com/office/drawing/2014/main" id="{B12F2874-2564-1C35-7341-1F3DFFAB7EED}"/>
                    </a:ext>
                  </a:extLst>
                </p:cNvPr>
                <p:cNvSpPr/>
                <p:nvPr/>
              </p:nvSpPr>
              <p:spPr>
                <a:xfrm>
                  <a:off x="6840729" y="4479756"/>
                  <a:ext cx="76910" cy="76910"/>
                </a:xfrm>
                <a:custGeom>
                  <a:avLst/>
                  <a:gdLst>
                    <a:gd name="connsiteX0" fmla="*/ 72168 w 76910"/>
                    <a:gd name="connsiteY0" fmla="*/ 76911 h 76910"/>
                    <a:gd name="connsiteX1" fmla="*/ 4743 w 76910"/>
                    <a:gd name="connsiteY1" fmla="*/ 76911 h 76910"/>
                    <a:gd name="connsiteX2" fmla="*/ 0 w 76910"/>
                    <a:gd name="connsiteY2" fmla="*/ 72168 h 76910"/>
                    <a:gd name="connsiteX3" fmla="*/ 0 w 76910"/>
                    <a:gd name="connsiteY3" fmla="*/ 4744 h 76910"/>
                    <a:gd name="connsiteX4" fmla="*/ 4743 w 76910"/>
                    <a:gd name="connsiteY4" fmla="*/ 0 h 76910"/>
                    <a:gd name="connsiteX5" fmla="*/ 72168 w 76910"/>
                    <a:gd name="connsiteY5" fmla="*/ 0 h 76910"/>
                    <a:gd name="connsiteX6" fmla="*/ 76911 w 76910"/>
                    <a:gd name="connsiteY6" fmla="*/ 4744 h 76910"/>
                    <a:gd name="connsiteX7" fmla="*/ 76911 w 76910"/>
                    <a:gd name="connsiteY7" fmla="*/ 72168 h 76910"/>
                    <a:gd name="connsiteX8" fmla="*/ 72168 w 76910"/>
                    <a:gd name="connsiteY8" fmla="*/ 76911 h 76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6910" h="76910">
                      <a:moveTo>
                        <a:pt x="72168" y="76911"/>
                      </a:moveTo>
                      <a:lnTo>
                        <a:pt x="4743" y="76911"/>
                      </a:lnTo>
                      <a:cubicBezTo>
                        <a:pt x="2146" y="76911"/>
                        <a:pt x="0" y="74765"/>
                        <a:pt x="0" y="72168"/>
                      </a:cubicBezTo>
                      <a:lnTo>
                        <a:pt x="0" y="4744"/>
                      </a:lnTo>
                      <a:cubicBezTo>
                        <a:pt x="0" y="2146"/>
                        <a:pt x="2146" y="0"/>
                        <a:pt x="4743" y="0"/>
                      </a:cubicBezTo>
                      <a:lnTo>
                        <a:pt x="72168" y="0"/>
                      </a:lnTo>
                      <a:cubicBezTo>
                        <a:pt x="74765" y="0"/>
                        <a:pt x="76911" y="2146"/>
                        <a:pt x="76911" y="4744"/>
                      </a:cubicBezTo>
                      <a:lnTo>
                        <a:pt x="76911" y="72168"/>
                      </a:lnTo>
                      <a:cubicBezTo>
                        <a:pt x="76911" y="74765"/>
                        <a:pt x="74765" y="76911"/>
                        <a:pt x="72168" y="76911"/>
                      </a:cubicBezTo>
                      <a:close/>
                    </a:path>
                  </a:pathLst>
                </a:custGeom>
                <a:solidFill>
                  <a:srgbClr val="F7B23F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03" name="Freeform: Shape 802">
                  <a:extLst>
                    <a:ext uri="{FF2B5EF4-FFF2-40B4-BE49-F238E27FC236}">
                      <a16:creationId xmlns:a16="http://schemas.microsoft.com/office/drawing/2014/main" id="{A11AA22F-BFE0-CA66-FB5A-097D79A853AF}"/>
                    </a:ext>
                  </a:extLst>
                </p:cNvPr>
                <p:cNvSpPr/>
                <p:nvPr/>
              </p:nvSpPr>
              <p:spPr>
                <a:xfrm>
                  <a:off x="6863995" y="4493647"/>
                  <a:ext cx="30493" cy="49240"/>
                </a:xfrm>
                <a:custGeom>
                  <a:avLst/>
                  <a:gdLst>
                    <a:gd name="connsiteX0" fmla="*/ 0 w 30493"/>
                    <a:gd name="connsiteY0" fmla="*/ 49241 h 49240"/>
                    <a:gd name="connsiteX1" fmla="*/ 0 w 30493"/>
                    <a:gd name="connsiteY1" fmla="*/ 0 h 49240"/>
                    <a:gd name="connsiteX2" fmla="*/ 10503 w 30493"/>
                    <a:gd name="connsiteY2" fmla="*/ 0 h 49240"/>
                    <a:gd name="connsiteX3" fmla="*/ 10503 w 30493"/>
                    <a:gd name="connsiteY3" fmla="*/ 40658 h 49240"/>
                    <a:gd name="connsiteX4" fmla="*/ 30493 w 30493"/>
                    <a:gd name="connsiteY4" fmla="*/ 40658 h 49240"/>
                    <a:gd name="connsiteX5" fmla="*/ 30493 w 30493"/>
                    <a:gd name="connsiteY5" fmla="*/ 49241 h 49240"/>
                    <a:gd name="connsiteX6" fmla="*/ 0 w 30493"/>
                    <a:gd name="connsiteY6" fmla="*/ 49241 h 49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0493" h="49240">
                      <a:moveTo>
                        <a:pt x="0" y="49241"/>
                      </a:moveTo>
                      <a:lnTo>
                        <a:pt x="0" y="0"/>
                      </a:lnTo>
                      <a:lnTo>
                        <a:pt x="10503" y="0"/>
                      </a:lnTo>
                      <a:lnTo>
                        <a:pt x="10503" y="40658"/>
                      </a:lnTo>
                      <a:lnTo>
                        <a:pt x="30493" y="40658"/>
                      </a:lnTo>
                      <a:lnTo>
                        <a:pt x="30493" y="49241"/>
                      </a:lnTo>
                      <a:lnTo>
                        <a:pt x="0" y="49241"/>
                      </a:lnTo>
                      <a:close/>
                    </a:path>
                  </a:pathLst>
                </a:custGeom>
                <a:solidFill>
                  <a:srgbClr val="E54D42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804" name="Graphic 4">
              <a:extLst>
                <a:ext uri="{FF2B5EF4-FFF2-40B4-BE49-F238E27FC236}">
                  <a16:creationId xmlns:a16="http://schemas.microsoft.com/office/drawing/2014/main" id="{3531C8CB-AD3D-625B-D33C-7C99C0E70863}"/>
                </a:ext>
              </a:extLst>
            </p:cNvPr>
            <p:cNvGrpSpPr/>
            <p:nvPr/>
          </p:nvGrpSpPr>
          <p:grpSpPr>
            <a:xfrm>
              <a:off x="6663191" y="4302217"/>
              <a:ext cx="715237" cy="76910"/>
              <a:chOff x="6663191" y="4302217"/>
              <a:chExt cx="715237" cy="76910"/>
            </a:xfrm>
          </p:grpSpPr>
          <p:grpSp>
            <p:nvGrpSpPr>
              <p:cNvPr id="805" name="Graphic 4">
                <a:extLst>
                  <a:ext uri="{FF2B5EF4-FFF2-40B4-BE49-F238E27FC236}">
                    <a16:creationId xmlns:a16="http://schemas.microsoft.com/office/drawing/2014/main" id="{C0951F67-E2D9-9C89-6D1E-FA451613670E}"/>
                  </a:ext>
                </a:extLst>
              </p:cNvPr>
              <p:cNvGrpSpPr/>
              <p:nvPr/>
            </p:nvGrpSpPr>
            <p:grpSpPr>
              <a:xfrm>
                <a:off x="6663191" y="4302217"/>
                <a:ext cx="76910" cy="76910"/>
                <a:chOff x="6663191" y="4302217"/>
                <a:chExt cx="76910" cy="76910"/>
              </a:xfrm>
            </p:grpSpPr>
            <p:sp>
              <p:nvSpPr>
                <p:cNvPr id="806" name="Freeform: Shape 805">
                  <a:extLst>
                    <a:ext uri="{FF2B5EF4-FFF2-40B4-BE49-F238E27FC236}">
                      <a16:creationId xmlns:a16="http://schemas.microsoft.com/office/drawing/2014/main" id="{4E68C58D-89F6-BDE5-B93C-610AA5C6DB6E}"/>
                    </a:ext>
                  </a:extLst>
                </p:cNvPr>
                <p:cNvSpPr/>
                <p:nvPr/>
              </p:nvSpPr>
              <p:spPr>
                <a:xfrm>
                  <a:off x="6663191" y="4302217"/>
                  <a:ext cx="76910" cy="76910"/>
                </a:xfrm>
                <a:custGeom>
                  <a:avLst/>
                  <a:gdLst>
                    <a:gd name="connsiteX0" fmla="*/ 72168 w 76910"/>
                    <a:gd name="connsiteY0" fmla="*/ 76911 h 76910"/>
                    <a:gd name="connsiteX1" fmla="*/ 4743 w 76910"/>
                    <a:gd name="connsiteY1" fmla="*/ 76911 h 76910"/>
                    <a:gd name="connsiteX2" fmla="*/ 0 w 76910"/>
                    <a:gd name="connsiteY2" fmla="*/ 72168 h 76910"/>
                    <a:gd name="connsiteX3" fmla="*/ 0 w 76910"/>
                    <a:gd name="connsiteY3" fmla="*/ 4743 h 76910"/>
                    <a:gd name="connsiteX4" fmla="*/ 4743 w 76910"/>
                    <a:gd name="connsiteY4" fmla="*/ 0 h 76910"/>
                    <a:gd name="connsiteX5" fmla="*/ 72168 w 76910"/>
                    <a:gd name="connsiteY5" fmla="*/ 0 h 76910"/>
                    <a:gd name="connsiteX6" fmla="*/ 76911 w 76910"/>
                    <a:gd name="connsiteY6" fmla="*/ 4743 h 76910"/>
                    <a:gd name="connsiteX7" fmla="*/ 76911 w 76910"/>
                    <a:gd name="connsiteY7" fmla="*/ 72168 h 76910"/>
                    <a:gd name="connsiteX8" fmla="*/ 72168 w 76910"/>
                    <a:gd name="connsiteY8" fmla="*/ 76911 h 76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6910" h="76910">
                      <a:moveTo>
                        <a:pt x="72168" y="76911"/>
                      </a:moveTo>
                      <a:lnTo>
                        <a:pt x="4743" y="76911"/>
                      </a:lnTo>
                      <a:cubicBezTo>
                        <a:pt x="2146" y="76911"/>
                        <a:pt x="0" y="74765"/>
                        <a:pt x="0" y="72168"/>
                      </a:cubicBezTo>
                      <a:lnTo>
                        <a:pt x="0" y="4743"/>
                      </a:lnTo>
                      <a:cubicBezTo>
                        <a:pt x="0" y="2146"/>
                        <a:pt x="2146" y="0"/>
                        <a:pt x="4743" y="0"/>
                      </a:cubicBezTo>
                      <a:lnTo>
                        <a:pt x="72168" y="0"/>
                      </a:lnTo>
                      <a:cubicBezTo>
                        <a:pt x="74765" y="0"/>
                        <a:pt x="76911" y="2146"/>
                        <a:pt x="76911" y="4743"/>
                      </a:cubicBezTo>
                      <a:lnTo>
                        <a:pt x="76911" y="72168"/>
                      </a:lnTo>
                      <a:cubicBezTo>
                        <a:pt x="76911" y="74765"/>
                        <a:pt x="74765" y="76911"/>
                        <a:pt x="72168" y="76911"/>
                      </a:cubicBezTo>
                      <a:close/>
                    </a:path>
                  </a:pathLst>
                </a:custGeom>
                <a:solidFill>
                  <a:srgbClr val="F7B23F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07" name="Freeform: Shape 806">
                  <a:extLst>
                    <a:ext uri="{FF2B5EF4-FFF2-40B4-BE49-F238E27FC236}">
                      <a16:creationId xmlns:a16="http://schemas.microsoft.com/office/drawing/2014/main" id="{14781355-9762-6B7E-5390-2D4751F3EF2C}"/>
                    </a:ext>
                  </a:extLst>
                </p:cNvPr>
                <p:cNvSpPr/>
                <p:nvPr/>
              </p:nvSpPr>
              <p:spPr>
                <a:xfrm>
                  <a:off x="6696507" y="4316108"/>
                  <a:ext cx="10503" cy="49241"/>
                </a:xfrm>
                <a:custGeom>
                  <a:avLst/>
                  <a:gdLst>
                    <a:gd name="connsiteX0" fmla="*/ 0 w 10503"/>
                    <a:gd name="connsiteY0" fmla="*/ 49241 h 49241"/>
                    <a:gd name="connsiteX1" fmla="*/ 0 w 10503"/>
                    <a:gd name="connsiteY1" fmla="*/ 0 h 49241"/>
                    <a:gd name="connsiteX2" fmla="*/ 10503 w 10503"/>
                    <a:gd name="connsiteY2" fmla="*/ 0 h 49241"/>
                    <a:gd name="connsiteX3" fmla="*/ 10503 w 10503"/>
                    <a:gd name="connsiteY3" fmla="*/ 49241 h 49241"/>
                    <a:gd name="connsiteX4" fmla="*/ 0 w 10503"/>
                    <a:gd name="connsiteY4" fmla="*/ 49241 h 49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503" h="49241">
                      <a:moveTo>
                        <a:pt x="0" y="49241"/>
                      </a:moveTo>
                      <a:lnTo>
                        <a:pt x="0" y="0"/>
                      </a:lnTo>
                      <a:lnTo>
                        <a:pt x="10503" y="0"/>
                      </a:lnTo>
                      <a:lnTo>
                        <a:pt x="10503" y="49241"/>
                      </a:lnTo>
                      <a:lnTo>
                        <a:pt x="0" y="49241"/>
                      </a:lnTo>
                      <a:close/>
                    </a:path>
                  </a:pathLst>
                </a:custGeom>
                <a:solidFill>
                  <a:srgbClr val="E54D42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08" name="Graphic 4">
                <a:extLst>
                  <a:ext uri="{FF2B5EF4-FFF2-40B4-BE49-F238E27FC236}">
                    <a16:creationId xmlns:a16="http://schemas.microsoft.com/office/drawing/2014/main" id="{25778388-C4F9-D5BF-394A-D0F186784CBD}"/>
                  </a:ext>
                </a:extLst>
              </p:cNvPr>
              <p:cNvGrpSpPr/>
              <p:nvPr/>
            </p:nvGrpSpPr>
            <p:grpSpPr>
              <a:xfrm>
                <a:off x="6754445" y="4302217"/>
                <a:ext cx="76910" cy="76910"/>
                <a:chOff x="6754445" y="4302217"/>
                <a:chExt cx="76910" cy="76910"/>
              </a:xfrm>
            </p:grpSpPr>
            <p:sp>
              <p:nvSpPr>
                <p:cNvPr id="809" name="Freeform: Shape 808">
                  <a:extLst>
                    <a:ext uri="{FF2B5EF4-FFF2-40B4-BE49-F238E27FC236}">
                      <a16:creationId xmlns:a16="http://schemas.microsoft.com/office/drawing/2014/main" id="{0EFF869D-72BF-D97E-8F55-211289A9CA1A}"/>
                    </a:ext>
                  </a:extLst>
                </p:cNvPr>
                <p:cNvSpPr/>
                <p:nvPr/>
              </p:nvSpPr>
              <p:spPr>
                <a:xfrm>
                  <a:off x="6754445" y="4302217"/>
                  <a:ext cx="76910" cy="76910"/>
                </a:xfrm>
                <a:custGeom>
                  <a:avLst/>
                  <a:gdLst>
                    <a:gd name="connsiteX0" fmla="*/ 72168 w 76910"/>
                    <a:gd name="connsiteY0" fmla="*/ 76911 h 76910"/>
                    <a:gd name="connsiteX1" fmla="*/ 4743 w 76910"/>
                    <a:gd name="connsiteY1" fmla="*/ 76911 h 76910"/>
                    <a:gd name="connsiteX2" fmla="*/ 0 w 76910"/>
                    <a:gd name="connsiteY2" fmla="*/ 72168 h 76910"/>
                    <a:gd name="connsiteX3" fmla="*/ 0 w 76910"/>
                    <a:gd name="connsiteY3" fmla="*/ 4743 h 76910"/>
                    <a:gd name="connsiteX4" fmla="*/ 4743 w 76910"/>
                    <a:gd name="connsiteY4" fmla="*/ 0 h 76910"/>
                    <a:gd name="connsiteX5" fmla="*/ 72168 w 76910"/>
                    <a:gd name="connsiteY5" fmla="*/ 0 h 76910"/>
                    <a:gd name="connsiteX6" fmla="*/ 76911 w 76910"/>
                    <a:gd name="connsiteY6" fmla="*/ 4743 h 76910"/>
                    <a:gd name="connsiteX7" fmla="*/ 76911 w 76910"/>
                    <a:gd name="connsiteY7" fmla="*/ 72168 h 76910"/>
                    <a:gd name="connsiteX8" fmla="*/ 72168 w 76910"/>
                    <a:gd name="connsiteY8" fmla="*/ 76911 h 76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6910" h="76910">
                      <a:moveTo>
                        <a:pt x="72168" y="76911"/>
                      </a:moveTo>
                      <a:lnTo>
                        <a:pt x="4743" y="76911"/>
                      </a:lnTo>
                      <a:cubicBezTo>
                        <a:pt x="2146" y="76911"/>
                        <a:pt x="0" y="74765"/>
                        <a:pt x="0" y="72168"/>
                      </a:cubicBezTo>
                      <a:lnTo>
                        <a:pt x="0" y="4743"/>
                      </a:lnTo>
                      <a:cubicBezTo>
                        <a:pt x="0" y="2146"/>
                        <a:pt x="2146" y="0"/>
                        <a:pt x="4743" y="0"/>
                      </a:cubicBezTo>
                      <a:lnTo>
                        <a:pt x="72168" y="0"/>
                      </a:lnTo>
                      <a:cubicBezTo>
                        <a:pt x="74765" y="0"/>
                        <a:pt x="76911" y="2146"/>
                        <a:pt x="76911" y="4743"/>
                      </a:cubicBezTo>
                      <a:lnTo>
                        <a:pt x="76911" y="72168"/>
                      </a:lnTo>
                      <a:cubicBezTo>
                        <a:pt x="76798" y="74765"/>
                        <a:pt x="74765" y="76911"/>
                        <a:pt x="72168" y="76911"/>
                      </a:cubicBezTo>
                      <a:close/>
                    </a:path>
                  </a:pathLst>
                </a:custGeom>
                <a:solidFill>
                  <a:srgbClr val="E54D42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10" name="Freeform: Shape 809">
                  <a:extLst>
                    <a:ext uri="{FF2B5EF4-FFF2-40B4-BE49-F238E27FC236}">
                      <a16:creationId xmlns:a16="http://schemas.microsoft.com/office/drawing/2014/main" id="{D52FC97B-1A88-77D0-4E59-CFD148EA9AC9}"/>
                    </a:ext>
                  </a:extLst>
                </p:cNvPr>
                <p:cNvSpPr/>
                <p:nvPr/>
              </p:nvSpPr>
              <p:spPr>
                <a:xfrm>
                  <a:off x="6772402" y="4316108"/>
                  <a:ext cx="40883" cy="49241"/>
                </a:xfrm>
                <a:custGeom>
                  <a:avLst/>
                  <a:gdLst>
                    <a:gd name="connsiteX0" fmla="*/ 40884 w 40883"/>
                    <a:gd name="connsiteY0" fmla="*/ 24169 h 49241"/>
                    <a:gd name="connsiteX1" fmla="*/ 33994 w 40883"/>
                    <a:gd name="connsiteY1" fmla="*/ 42804 h 49241"/>
                    <a:gd name="connsiteX2" fmla="*/ 14004 w 40883"/>
                    <a:gd name="connsiteY2" fmla="*/ 49241 h 49241"/>
                    <a:gd name="connsiteX3" fmla="*/ 0 w 40883"/>
                    <a:gd name="connsiteY3" fmla="*/ 49241 h 49241"/>
                    <a:gd name="connsiteX4" fmla="*/ 0 w 40883"/>
                    <a:gd name="connsiteY4" fmla="*/ 0 h 49241"/>
                    <a:gd name="connsiteX5" fmla="*/ 15473 w 40883"/>
                    <a:gd name="connsiteY5" fmla="*/ 0 h 49241"/>
                    <a:gd name="connsiteX6" fmla="*/ 34220 w 40883"/>
                    <a:gd name="connsiteY6" fmla="*/ 6325 h 49241"/>
                    <a:gd name="connsiteX7" fmla="*/ 40884 w 40883"/>
                    <a:gd name="connsiteY7" fmla="*/ 24169 h 49241"/>
                    <a:gd name="connsiteX8" fmla="*/ 30042 w 40883"/>
                    <a:gd name="connsiteY8" fmla="*/ 24395 h 49241"/>
                    <a:gd name="connsiteX9" fmla="*/ 16037 w 40883"/>
                    <a:gd name="connsiteY9" fmla="*/ 8470 h 49241"/>
                    <a:gd name="connsiteX10" fmla="*/ 10503 w 40883"/>
                    <a:gd name="connsiteY10" fmla="*/ 8470 h 49241"/>
                    <a:gd name="connsiteX11" fmla="*/ 10503 w 40883"/>
                    <a:gd name="connsiteY11" fmla="*/ 40545 h 49241"/>
                    <a:gd name="connsiteX12" fmla="*/ 15021 w 40883"/>
                    <a:gd name="connsiteY12" fmla="*/ 40545 h 49241"/>
                    <a:gd name="connsiteX13" fmla="*/ 30042 w 40883"/>
                    <a:gd name="connsiteY13" fmla="*/ 24395 h 49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0883" h="49241">
                      <a:moveTo>
                        <a:pt x="40884" y="24169"/>
                      </a:moveTo>
                      <a:cubicBezTo>
                        <a:pt x="40884" y="32300"/>
                        <a:pt x="38625" y="38512"/>
                        <a:pt x="33994" y="42804"/>
                      </a:cubicBezTo>
                      <a:cubicBezTo>
                        <a:pt x="29364" y="47095"/>
                        <a:pt x="22701" y="49241"/>
                        <a:pt x="14004" y="49241"/>
                      </a:cubicBezTo>
                      <a:lnTo>
                        <a:pt x="0" y="49241"/>
                      </a:lnTo>
                      <a:lnTo>
                        <a:pt x="0" y="0"/>
                      </a:lnTo>
                      <a:lnTo>
                        <a:pt x="15473" y="0"/>
                      </a:lnTo>
                      <a:cubicBezTo>
                        <a:pt x="23491" y="0"/>
                        <a:pt x="29816" y="2146"/>
                        <a:pt x="34220" y="6325"/>
                      </a:cubicBezTo>
                      <a:cubicBezTo>
                        <a:pt x="38738" y="10616"/>
                        <a:pt x="40884" y="16489"/>
                        <a:pt x="40884" y="24169"/>
                      </a:cubicBezTo>
                      <a:close/>
                      <a:moveTo>
                        <a:pt x="30042" y="24395"/>
                      </a:moveTo>
                      <a:cubicBezTo>
                        <a:pt x="30042" y="13778"/>
                        <a:pt x="25411" y="8470"/>
                        <a:pt x="16037" y="8470"/>
                      </a:cubicBezTo>
                      <a:lnTo>
                        <a:pt x="10503" y="8470"/>
                      </a:lnTo>
                      <a:lnTo>
                        <a:pt x="10503" y="40545"/>
                      </a:lnTo>
                      <a:lnTo>
                        <a:pt x="15021" y="40545"/>
                      </a:lnTo>
                      <a:cubicBezTo>
                        <a:pt x="25072" y="40658"/>
                        <a:pt x="30042" y="35237"/>
                        <a:pt x="30042" y="24395"/>
                      </a:cubicBezTo>
                      <a:close/>
                    </a:path>
                  </a:pathLst>
                </a:custGeom>
                <a:solidFill>
                  <a:srgbClr val="F7B23F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11" name="Graphic 4">
                <a:extLst>
                  <a:ext uri="{FF2B5EF4-FFF2-40B4-BE49-F238E27FC236}">
                    <a16:creationId xmlns:a16="http://schemas.microsoft.com/office/drawing/2014/main" id="{9898E1AF-F4BC-3DC9-4D48-AA4AD494F236}"/>
                  </a:ext>
                </a:extLst>
              </p:cNvPr>
              <p:cNvGrpSpPr/>
              <p:nvPr/>
            </p:nvGrpSpPr>
            <p:grpSpPr>
              <a:xfrm>
                <a:off x="6845586" y="4302217"/>
                <a:ext cx="76910" cy="76910"/>
                <a:chOff x="6845586" y="4302217"/>
                <a:chExt cx="76910" cy="76910"/>
              </a:xfrm>
            </p:grpSpPr>
            <p:sp>
              <p:nvSpPr>
                <p:cNvPr id="812" name="Freeform: Shape 811">
                  <a:extLst>
                    <a:ext uri="{FF2B5EF4-FFF2-40B4-BE49-F238E27FC236}">
                      <a16:creationId xmlns:a16="http://schemas.microsoft.com/office/drawing/2014/main" id="{7E6EFE60-110E-7CC3-2D53-9DC148D196E3}"/>
                    </a:ext>
                  </a:extLst>
                </p:cNvPr>
                <p:cNvSpPr/>
                <p:nvPr/>
              </p:nvSpPr>
              <p:spPr>
                <a:xfrm>
                  <a:off x="6845586" y="4302217"/>
                  <a:ext cx="76910" cy="76910"/>
                </a:xfrm>
                <a:custGeom>
                  <a:avLst/>
                  <a:gdLst>
                    <a:gd name="connsiteX0" fmla="*/ 72168 w 76910"/>
                    <a:gd name="connsiteY0" fmla="*/ 76911 h 76910"/>
                    <a:gd name="connsiteX1" fmla="*/ 4743 w 76910"/>
                    <a:gd name="connsiteY1" fmla="*/ 76911 h 76910"/>
                    <a:gd name="connsiteX2" fmla="*/ 0 w 76910"/>
                    <a:gd name="connsiteY2" fmla="*/ 72168 h 76910"/>
                    <a:gd name="connsiteX3" fmla="*/ 0 w 76910"/>
                    <a:gd name="connsiteY3" fmla="*/ 4743 h 76910"/>
                    <a:gd name="connsiteX4" fmla="*/ 4743 w 76910"/>
                    <a:gd name="connsiteY4" fmla="*/ 0 h 76910"/>
                    <a:gd name="connsiteX5" fmla="*/ 72168 w 76910"/>
                    <a:gd name="connsiteY5" fmla="*/ 0 h 76910"/>
                    <a:gd name="connsiteX6" fmla="*/ 76911 w 76910"/>
                    <a:gd name="connsiteY6" fmla="*/ 4743 h 76910"/>
                    <a:gd name="connsiteX7" fmla="*/ 76911 w 76910"/>
                    <a:gd name="connsiteY7" fmla="*/ 72168 h 76910"/>
                    <a:gd name="connsiteX8" fmla="*/ 72168 w 76910"/>
                    <a:gd name="connsiteY8" fmla="*/ 76911 h 76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6910" h="76910">
                      <a:moveTo>
                        <a:pt x="72168" y="76911"/>
                      </a:moveTo>
                      <a:lnTo>
                        <a:pt x="4743" y="76911"/>
                      </a:lnTo>
                      <a:cubicBezTo>
                        <a:pt x="2146" y="76911"/>
                        <a:pt x="0" y="74765"/>
                        <a:pt x="0" y="72168"/>
                      </a:cubicBezTo>
                      <a:lnTo>
                        <a:pt x="0" y="4743"/>
                      </a:lnTo>
                      <a:cubicBezTo>
                        <a:pt x="0" y="2146"/>
                        <a:pt x="2146" y="0"/>
                        <a:pt x="4743" y="0"/>
                      </a:cubicBezTo>
                      <a:lnTo>
                        <a:pt x="72168" y="0"/>
                      </a:lnTo>
                      <a:cubicBezTo>
                        <a:pt x="74765" y="0"/>
                        <a:pt x="76911" y="2146"/>
                        <a:pt x="76911" y="4743"/>
                      </a:cubicBezTo>
                      <a:lnTo>
                        <a:pt x="76911" y="72168"/>
                      </a:lnTo>
                      <a:cubicBezTo>
                        <a:pt x="76911" y="74765"/>
                        <a:pt x="74765" y="76911"/>
                        <a:pt x="72168" y="76911"/>
                      </a:cubicBezTo>
                      <a:close/>
                    </a:path>
                  </a:pathLst>
                </a:custGeom>
                <a:solidFill>
                  <a:srgbClr val="F7B23F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13" name="Freeform: Shape 812">
                  <a:extLst>
                    <a:ext uri="{FF2B5EF4-FFF2-40B4-BE49-F238E27FC236}">
                      <a16:creationId xmlns:a16="http://schemas.microsoft.com/office/drawing/2014/main" id="{E014F260-30C9-8586-6A58-02D838479CFB}"/>
                    </a:ext>
                  </a:extLst>
                </p:cNvPr>
                <p:cNvSpPr/>
                <p:nvPr/>
              </p:nvSpPr>
              <p:spPr>
                <a:xfrm>
                  <a:off x="6869868" y="4316108"/>
                  <a:ext cx="28347" cy="49241"/>
                </a:xfrm>
                <a:custGeom>
                  <a:avLst/>
                  <a:gdLst>
                    <a:gd name="connsiteX0" fmla="*/ 28347 w 28347"/>
                    <a:gd name="connsiteY0" fmla="*/ 49241 h 49241"/>
                    <a:gd name="connsiteX1" fmla="*/ 0 w 28347"/>
                    <a:gd name="connsiteY1" fmla="*/ 49241 h 49241"/>
                    <a:gd name="connsiteX2" fmla="*/ 0 w 28347"/>
                    <a:gd name="connsiteY2" fmla="*/ 0 h 49241"/>
                    <a:gd name="connsiteX3" fmla="*/ 28347 w 28347"/>
                    <a:gd name="connsiteY3" fmla="*/ 0 h 49241"/>
                    <a:gd name="connsiteX4" fmla="*/ 28347 w 28347"/>
                    <a:gd name="connsiteY4" fmla="*/ 8583 h 49241"/>
                    <a:gd name="connsiteX5" fmla="*/ 10390 w 28347"/>
                    <a:gd name="connsiteY5" fmla="*/ 8583 h 49241"/>
                    <a:gd name="connsiteX6" fmla="*/ 10390 w 28347"/>
                    <a:gd name="connsiteY6" fmla="*/ 19425 h 49241"/>
                    <a:gd name="connsiteX7" fmla="*/ 27105 w 28347"/>
                    <a:gd name="connsiteY7" fmla="*/ 19425 h 49241"/>
                    <a:gd name="connsiteX8" fmla="*/ 27105 w 28347"/>
                    <a:gd name="connsiteY8" fmla="*/ 28009 h 49241"/>
                    <a:gd name="connsiteX9" fmla="*/ 10390 w 28347"/>
                    <a:gd name="connsiteY9" fmla="*/ 28009 h 49241"/>
                    <a:gd name="connsiteX10" fmla="*/ 10390 w 28347"/>
                    <a:gd name="connsiteY10" fmla="*/ 40771 h 49241"/>
                    <a:gd name="connsiteX11" fmla="*/ 28347 w 28347"/>
                    <a:gd name="connsiteY11" fmla="*/ 40771 h 49241"/>
                    <a:gd name="connsiteX12" fmla="*/ 28347 w 28347"/>
                    <a:gd name="connsiteY12" fmla="*/ 49241 h 49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8347" h="49241">
                      <a:moveTo>
                        <a:pt x="28347" y="49241"/>
                      </a:moveTo>
                      <a:lnTo>
                        <a:pt x="0" y="49241"/>
                      </a:lnTo>
                      <a:lnTo>
                        <a:pt x="0" y="0"/>
                      </a:lnTo>
                      <a:lnTo>
                        <a:pt x="28347" y="0"/>
                      </a:lnTo>
                      <a:lnTo>
                        <a:pt x="28347" y="8583"/>
                      </a:lnTo>
                      <a:lnTo>
                        <a:pt x="10390" y="8583"/>
                      </a:lnTo>
                      <a:lnTo>
                        <a:pt x="10390" y="19425"/>
                      </a:lnTo>
                      <a:lnTo>
                        <a:pt x="27105" y="19425"/>
                      </a:lnTo>
                      <a:lnTo>
                        <a:pt x="27105" y="28009"/>
                      </a:lnTo>
                      <a:lnTo>
                        <a:pt x="10390" y="28009"/>
                      </a:lnTo>
                      <a:lnTo>
                        <a:pt x="10390" y="40771"/>
                      </a:lnTo>
                      <a:lnTo>
                        <a:pt x="28347" y="40771"/>
                      </a:lnTo>
                      <a:lnTo>
                        <a:pt x="28347" y="49241"/>
                      </a:lnTo>
                      <a:close/>
                    </a:path>
                  </a:pathLst>
                </a:custGeom>
                <a:solidFill>
                  <a:srgbClr val="E54D42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14" name="Graphic 4">
                <a:extLst>
                  <a:ext uri="{FF2B5EF4-FFF2-40B4-BE49-F238E27FC236}">
                    <a16:creationId xmlns:a16="http://schemas.microsoft.com/office/drawing/2014/main" id="{5D1DDFBB-669D-AA42-9FF3-384097FCDB3A}"/>
                  </a:ext>
                </a:extLst>
              </p:cNvPr>
              <p:cNvGrpSpPr/>
              <p:nvPr/>
            </p:nvGrpSpPr>
            <p:grpSpPr>
              <a:xfrm>
                <a:off x="6936727" y="4302217"/>
                <a:ext cx="76910" cy="76910"/>
                <a:chOff x="6936727" y="4302217"/>
                <a:chExt cx="76910" cy="76910"/>
              </a:xfrm>
            </p:grpSpPr>
            <p:sp>
              <p:nvSpPr>
                <p:cNvPr id="815" name="Freeform: Shape 814">
                  <a:extLst>
                    <a:ext uri="{FF2B5EF4-FFF2-40B4-BE49-F238E27FC236}">
                      <a16:creationId xmlns:a16="http://schemas.microsoft.com/office/drawing/2014/main" id="{E307ECAA-0792-413F-5D7A-91092F4AF45B}"/>
                    </a:ext>
                  </a:extLst>
                </p:cNvPr>
                <p:cNvSpPr/>
                <p:nvPr/>
              </p:nvSpPr>
              <p:spPr>
                <a:xfrm>
                  <a:off x="6936727" y="4302217"/>
                  <a:ext cx="76910" cy="76910"/>
                </a:xfrm>
                <a:custGeom>
                  <a:avLst/>
                  <a:gdLst>
                    <a:gd name="connsiteX0" fmla="*/ 72168 w 76910"/>
                    <a:gd name="connsiteY0" fmla="*/ 76911 h 76910"/>
                    <a:gd name="connsiteX1" fmla="*/ 4743 w 76910"/>
                    <a:gd name="connsiteY1" fmla="*/ 76911 h 76910"/>
                    <a:gd name="connsiteX2" fmla="*/ 0 w 76910"/>
                    <a:gd name="connsiteY2" fmla="*/ 72168 h 76910"/>
                    <a:gd name="connsiteX3" fmla="*/ 0 w 76910"/>
                    <a:gd name="connsiteY3" fmla="*/ 4743 h 76910"/>
                    <a:gd name="connsiteX4" fmla="*/ 4743 w 76910"/>
                    <a:gd name="connsiteY4" fmla="*/ 0 h 76910"/>
                    <a:gd name="connsiteX5" fmla="*/ 72168 w 76910"/>
                    <a:gd name="connsiteY5" fmla="*/ 0 h 76910"/>
                    <a:gd name="connsiteX6" fmla="*/ 76911 w 76910"/>
                    <a:gd name="connsiteY6" fmla="*/ 4743 h 76910"/>
                    <a:gd name="connsiteX7" fmla="*/ 76911 w 76910"/>
                    <a:gd name="connsiteY7" fmla="*/ 72168 h 76910"/>
                    <a:gd name="connsiteX8" fmla="*/ 72168 w 76910"/>
                    <a:gd name="connsiteY8" fmla="*/ 76911 h 76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6910" h="76910">
                      <a:moveTo>
                        <a:pt x="72168" y="76911"/>
                      </a:moveTo>
                      <a:lnTo>
                        <a:pt x="4743" y="76911"/>
                      </a:lnTo>
                      <a:cubicBezTo>
                        <a:pt x="2146" y="76911"/>
                        <a:pt x="0" y="74765"/>
                        <a:pt x="0" y="72168"/>
                      </a:cubicBezTo>
                      <a:lnTo>
                        <a:pt x="0" y="4743"/>
                      </a:lnTo>
                      <a:cubicBezTo>
                        <a:pt x="0" y="2146"/>
                        <a:pt x="2146" y="0"/>
                        <a:pt x="4743" y="0"/>
                      </a:cubicBezTo>
                      <a:lnTo>
                        <a:pt x="72168" y="0"/>
                      </a:lnTo>
                      <a:cubicBezTo>
                        <a:pt x="74765" y="0"/>
                        <a:pt x="76911" y="2146"/>
                        <a:pt x="76911" y="4743"/>
                      </a:cubicBezTo>
                      <a:lnTo>
                        <a:pt x="76911" y="72168"/>
                      </a:lnTo>
                      <a:cubicBezTo>
                        <a:pt x="76911" y="74765"/>
                        <a:pt x="74765" y="76911"/>
                        <a:pt x="72168" y="76911"/>
                      </a:cubicBezTo>
                      <a:close/>
                    </a:path>
                  </a:pathLst>
                </a:custGeom>
                <a:solidFill>
                  <a:srgbClr val="F7B23F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16" name="Freeform: Shape 815">
                  <a:extLst>
                    <a:ext uri="{FF2B5EF4-FFF2-40B4-BE49-F238E27FC236}">
                      <a16:creationId xmlns:a16="http://schemas.microsoft.com/office/drawing/2014/main" id="{C8E4F5B0-F1F5-40CE-A489-FB3FC1546FEA}"/>
                    </a:ext>
                  </a:extLst>
                </p:cNvPr>
                <p:cNvSpPr/>
                <p:nvPr/>
              </p:nvSpPr>
              <p:spPr>
                <a:xfrm>
                  <a:off x="6953329" y="4316108"/>
                  <a:ext cx="43820" cy="49241"/>
                </a:xfrm>
                <a:custGeom>
                  <a:avLst/>
                  <a:gdLst>
                    <a:gd name="connsiteX0" fmla="*/ 43820 w 43820"/>
                    <a:gd name="connsiteY0" fmla="*/ 49241 h 49241"/>
                    <a:gd name="connsiteX1" fmla="*/ 30493 w 43820"/>
                    <a:gd name="connsiteY1" fmla="*/ 49241 h 49241"/>
                    <a:gd name="connsiteX2" fmla="*/ 9035 w 43820"/>
                    <a:gd name="connsiteY2" fmla="*/ 11971 h 49241"/>
                    <a:gd name="connsiteX3" fmla="*/ 8696 w 43820"/>
                    <a:gd name="connsiteY3" fmla="*/ 11971 h 49241"/>
                    <a:gd name="connsiteX4" fmla="*/ 9374 w 43820"/>
                    <a:gd name="connsiteY4" fmla="*/ 26089 h 49241"/>
                    <a:gd name="connsiteX5" fmla="*/ 9374 w 43820"/>
                    <a:gd name="connsiteY5" fmla="*/ 49241 h 49241"/>
                    <a:gd name="connsiteX6" fmla="*/ 0 w 43820"/>
                    <a:gd name="connsiteY6" fmla="*/ 49241 h 49241"/>
                    <a:gd name="connsiteX7" fmla="*/ 0 w 43820"/>
                    <a:gd name="connsiteY7" fmla="*/ 0 h 49241"/>
                    <a:gd name="connsiteX8" fmla="*/ 13214 w 43820"/>
                    <a:gd name="connsiteY8" fmla="*/ 0 h 49241"/>
                    <a:gd name="connsiteX9" fmla="*/ 34672 w 43820"/>
                    <a:gd name="connsiteY9" fmla="*/ 36931 h 49241"/>
                    <a:gd name="connsiteX10" fmla="*/ 34898 w 43820"/>
                    <a:gd name="connsiteY10" fmla="*/ 36931 h 49241"/>
                    <a:gd name="connsiteX11" fmla="*/ 34446 w 43820"/>
                    <a:gd name="connsiteY11" fmla="*/ 23378 h 49241"/>
                    <a:gd name="connsiteX12" fmla="*/ 34446 w 43820"/>
                    <a:gd name="connsiteY12" fmla="*/ 0 h 49241"/>
                    <a:gd name="connsiteX13" fmla="*/ 43820 w 43820"/>
                    <a:gd name="connsiteY13" fmla="*/ 0 h 49241"/>
                    <a:gd name="connsiteX14" fmla="*/ 43820 w 43820"/>
                    <a:gd name="connsiteY14" fmla="*/ 49241 h 49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3820" h="49241">
                      <a:moveTo>
                        <a:pt x="43820" y="49241"/>
                      </a:moveTo>
                      <a:lnTo>
                        <a:pt x="30493" y="49241"/>
                      </a:lnTo>
                      <a:lnTo>
                        <a:pt x="9035" y="11971"/>
                      </a:lnTo>
                      <a:lnTo>
                        <a:pt x="8696" y="11971"/>
                      </a:lnTo>
                      <a:cubicBezTo>
                        <a:pt x="9148" y="18522"/>
                        <a:pt x="9374" y="23265"/>
                        <a:pt x="9374" y="26089"/>
                      </a:cubicBezTo>
                      <a:lnTo>
                        <a:pt x="9374" y="49241"/>
                      </a:lnTo>
                      <a:lnTo>
                        <a:pt x="0" y="49241"/>
                      </a:lnTo>
                      <a:lnTo>
                        <a:pt x="0" y="0"/>
                      </a:lnTo>
                      <a:lnTo>
                        <a:pt x="13214" y="0"/>
                      </a:lnTo>
                      <a:lnTo>
                        <a:pt x="34672" y="36931"/>
                      </a:lnTo>
                      <a:lnTo>
                        <a:pt x="34898" y="36931"/>
                      </a:lnTo>
                      <a:cubicBezTo>
                        <a:pt x="34559" y="30493"/>
                        <a:pt x="34446" y="25976"/>
                        <a:pt x="34446" y="23378"/>
                      </a:cubicBezTo>
                      <a:lnTo>
                        <a:pt x="34446" y="0"/>
                      </a:lnTo>
                      <a:lnTo>
                        <a:pt x="43820" y="0"/>
                      </a:lnTo>
                      <a:lnTo>
                        <a:pt x="43820" y="49241"/>
                      </a:lnTo>
                      <a:close/>
                    </a:path>
                  </a:pathLst>
                </a:custGeom>
                <a:solidFill>
                  <a:srgbClr val="E54D42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17" name="Graphic 4">
                <a:extLst>
                  <a:ext uri="{FF2B5EF4-FFF2-40B4-BE49-F238E27FC236}">
                    <a16:creationId xmlns:a16="http://schemas.microsoft.com/office/drawing/2014/main" id="{728A4CF6-4B77-112F-B4BE-046DD0537C33}"/>
                  </a:ext>
                </a:extLst>
              </p:cNvPr>
              <p:cNvGrpSpPr/>
              <p:nvPr/>
            </p:nvGrpSpPr>
            <p:grpSpPr>
              <a:xfrm>
                <a:off x="7027981" y="4302217"/>
                <a:ext cx="76910" cy="76910"/>
                <a:chOff x="7027981" y="4302217"/>
                <a:chExt cx="76910" cy="76910"/>
              </a:xfrm>
            </p:grpSpPr>
            <p:sp>
              <p:nvSpPr>
                <p:cNvPr id="818" name="Freeform: Shape 817">
                  <a:extLst>
                    <a:ext uri="{FF2B5EF4-FFF2-40B4-BE49-F238E27FC236}">
                      <a16:creationId xmlns:a16="http://schemas.microsoft.com/office/drawing/2014/main" id="{4495B176-261E-CD74-8C41-7F99F39743D6}"/>
                    </a:ext>
                  </a:extLst>
                </p:cNvPr>
                <p:cNvSpPr/>
                <p:nvPr/>
              </p:nvSpPr>
              <p:spPr>
                <a:xfrm>
                  <a:off x="7027981" y="4302217"/>
                  <a:ext cx="76910" cy="76910"/>
                </a:xfrm>
                <a:custGeom>
                  <a:avLst/>
                  <a:gdLst>
                    <a:gd name="connsiteX0" fmla="*/ 72168 w 76910"/>
                    <a:gd name="connsiteY0" fmla="*/ 76911 h 76910"/>
                    <a:gd name="connsiteX1" fmla="*/ 4743 w 76910"/>
                    <a:gd name="connsiteY1" fmla="*/ 76911 h 76910"/>
                    <a:gd name="connsiteX2" fmla="*/ 0 w 76910"/>
                    <a:gd name="connsiteY2" fmla="*/ 72168 h 76910"/>
                    <a:gd name="connsiteX3" fmla="*/ 0 w 76910"/>
                    <a:gd name="connsiteY3" fmla="*/ 4743 h 76910"/>
                    <a:gd name="connsiteX4" fmla="*/ 4743 w 76910"/>
                    <a:gd name="connsiteY4" fmla="*/ 0 h 76910"/>
                    <a:gd name="connsiteX5" fmla="*/ 72168 w 76910"/>
                    <a:gd name="connsiteY5" fmla="*/ 0 h 76910"/>
                    <a:gd name="connsiteX6" fmla="*/ 76911 w 76910"/>
                    <a:gd name="connsiteY6" fmla="*/ 4743 h 76910"/>
                    <a:gd name="connsiteX7" fmla="*/ 76911 w 76910"/>
                    <a:gd name="connsiteY7" fmla="*/ 72168 h 76910"/>
                    <a:gd name="connsiteX8" fmla="*/ 72168 w 76910"/>
                    <a:gd name="connsiteY8" fmla="*/ 76911 h 76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6910" h="76910">
                      <a:moveTo>
                        <a:pt x="72168" y="76911"/>
                      </a:moveTo>
                      <a:lnTo>
                        <a:pt x="4743" y="76911"/>
                      </a:lnTo>
                      <a:cubicBezTo>
                        <a:pt x="2146" y="76911"/>
                        <a:pt x="0" y="74765"/>
                        <a:pt x="0" y="72168"/>
                      </a:cubicBezTo>
                      <a:lnTo>
                        <a:pt x="0" y="4743"/>
                      </a:lnTo>
                      <a:cubicBezTo>
                        <a:pt x="0" y="2146"/>
                        <a:pt x="2146" y="0"/>
                        <a:pt x="4743" y="0"/>
                      </a:cubicBezTo>
                      <a:lnTo>
                        <a:pt x="72168" y="0"/>
                      </a:lnTo>
                      <a:cubicBezTo>
                        <a:pt x="74765" y="0"/>
                        <a:pt x="76911" y="2146"/>
                        <a:pt x="76911" y="4743"/>
                      </a:cubicBezTo>
                      <a:lnTo>
                        <a:pt x="76911" y="72168"/>
                      </a:lnTo>
                      <a:cubicBezTo>
                        <a:pt x="76798" y="74765"/>
                        <a:pt x="74765" y="76911"/>
                        <a:pt x="72168" y="76911"/>
                      </a:cubicBezTo>
                      <a:close/>
                    </a:path>
                  </a:pathLst>
                </a:custGeom>
                <a:solidFill>
                  <a:srgbClr val="F7B23F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19" name="Freeform: Shape 818">
                  <a:extLst>
                    <a:ext uri="{FF2B5EF4-FFF2-40B4-BE49-F238E27FC236}">
                      <a16:creationId xmlns:a16="http://schemas.microsoft.com/office/drawing/2014/main" id="{EC390849-4BCB-18E3-1E92-FAC071500878}"/>
                    </a:ext>
                  </a:extLst>
                </p:cNvPr>
                <p:cNvSpPr/>
                <p:nvPr/>
              </p:nvSpPr>
              <p:spPr>
                <a:xfrm>
                  <a:off x="7047745" y="4316108"/>
                  <a:ext cx="37269" cy="49241"/>
                </a:xfrm>
                <a:custGeom>
                  <a:avLst/>
                  <a:gdLst>
                    <a:gd name="connsiteX0" fmla="*/ 23943 w 37269"/>
                    <a:gd name="connsiteY0" fmla="*/ 49241 h 49241"/>
                    <a:gd name="connsiteX1" fmla="*/ 13440 w 37269"/>
                    <a:gd name="connsiteY1" fmla="*/ 49241 h 49241"/>
                    <a:gd name="connsiteX2" fmla="*/ 13440 w 37269"/>
                    <a:gd name="connsiteY2" fmla="*/ 8696 h 49241"/>
                    <a:gd name="connsiteX3" fmla="*/ 0 w 37269"/>
                    <a:gd name="connsiteY3" fmla="*/ 8696 h 49241"/>
                    <a:gd name="connsiteX4" fmla="*/ 0 w 37269"/>
                    <a:gd name="connsiteY4" fmla="*/ 0 h 49241"/>
                    <a:gd name="connsiteX5" fmla="*/ 37270 w 37269"/>
                    <a:gd name="connsiteY5" fmla="*/ 0 h 49241"/>
                    <a:gd name="connsiteX6" fmla="*/ 37270 w 37269"/>
                    <a:gd name="connsiteY6" fmla="*/ 8696 h 49241"/>
                    <a:gd name="connsiteX7" fmla="*/ 23830 w 37269"/>
                    <a:gd name="connsiteY7" fmla="*/ 8696 h 49241"/>
                    <a:gd name="connsiteX8" fmla="*/ 23830 w 37269"/>
                    <a:gd name="connsiteY8" fmla="*/ 49241 h 49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269" h="49241">
                      <a:moveTo>
                        <a:pt x="23943" y="49241"/>
                      </a:moveTo>
                      <a:lnTo>
                        <a:pt x="13440" y="49241"/>
                      </a:lnTo>
                      <a:lnTo>
                        <a:pt x="13440" y="8696"/>
                      </a:lnTo>
                      <a:lnTo>
                        <a:pt x="0" y="8696"/>
                      </a:lnTo>
                      <a:lnTo>
                        <a:pt x="0" y="0"/>
                      </a:lnTo>
                      <a:lnTo>
                        <a:pt x="37270" y="0"/>
                      </a:lnTo>
                      <a:lnTo>
                        <a:pt x="37270" y="8696"/>
                      </a:lnTo>
                      <a:lnTo>
                        <a:pt x="23830" y="8696"/>
                      </a:lnTo>
                      <a:lnTo>
                        <a:pt x="23830" y="49241"/>
                      </a:lnTo>
                      <a:close/>
                    </a:path>
                  </a:pathLst>
                </a:custGeom>
                <a:solidFill>
                  <a:srgbClr val="E54D42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20" name="Graphic 4">
                <a:extLst>
                  <a:ext uri="{FF2B5EF4-FFF2-40B4-BE49-F238E27FC236}">
                    <a16:creationId xmlns:a16="http://schemas.microsoft.com/office/drawing/2014/main" id="{A476FE98-7B97-D402-D02B-C85058998BF7}"/>
                  </a:ext>
                </a:extLst>
              </p:cNvPr>
              <p:cNvGrpSpPr/>
              <p:nvPr/>
            </p:nvGrpSpPr>
            <p:grpSpPr>
              <a:xfrm>
                <a:off x="7119122" y="4302217"/>
                <a:ext cx="76910" cy="76910"/>
                <a:chOff x="7119122" y="4302217"/>
                <a:chExt cx="76910" cy="76910"/>
              </a:xfrm>
            </p:grpSpPr>
            <p:sp>
              <p:nvSpPr>
                <p:cNvPr id="821" name="Freeform: Shape 820">
                  <a:extLst>
                    <a:ext uri="{FF2B5EF4-FFF2-40B4-BE49-F238E27FC236}">
                      <a16:creationId xmlns:a16="http://schemas.microsoft.com/office/drawing/2014/main" id="{778460FC-2469-92BF-E140-A4F1A82C7281}"/>
                    </a:ext>
                  </a:extLst>
                </p:cNvPr>
                <p:cNvSpPr/>
                <p:nvPr/>
              </p:nvSpPr>
              <p:spPr>
                <a:xfrm>
                  <a:off x="7119122" y="4302217"/>
                  <a:ext cx="76910" cy="76910"/>
                </a:xfrm>
                <a:custGeom>
                  <a:avLst/>
                  <a:gdLst>
                    <a:gd name="connsiteX0" fmla="*/ 72168 w 76910"/>
                    <a:gd name="connsiteY0" fmla="*/ 76911 h 76910"/>
                    <a:gd name="connsiteX1" fmla="*/ 4743 w 76910"/>
                    <a:gd name="connsiteY1" fmla="*/ 76911 h 76910"/>
                    <a:gd name="connsiteX2" fmla="*/ 0 w 76910"/>
                    <a:gd name="connsiteY2" fmla="*/ 72168 h 76910"/>
                    <a:gd name="connsiteX3" fmla="*/ 0 w 76910"/>
                    <a:gd name="connsiteY3" fmla="*/ 4743 h 76910"/>
                    <a:gd name="connsiteX4" fmla="*/ 4743 w 76910"/>
                    <a:gd name="connsiteY4" fmla="*/ 0 h 76910"/>
                    <a:gd name="connsiteX5" fmla="*/ 72168 w 76910"/>
                    <a:gd name="connsiteY5" fmla="*/ 0 h 76910"/>
                    <a:gd name="connsiteX6" fmla="*/ 76911 w 76910"/>
                    <a:gd name="connsiteY6" fmla="*/ 4743 h 76910"/>
                    <a:gd name="connsiteX7" fmla="*/ 76911 w 76910"/>
                    <a:gd name="connsiteY7" fmla="*/ 72168 h 76910"/>
                    <a:gd name="connsiteX8" fmla="*/ 72168 w 76910"/>
                    <a:gd name="connsiteY8" fmla="*/ 76911 h 76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6910" h="76910">
                      <a:moveTo>
                        <a:pt x="72168" y="76911"/>
                      </a:moveTo>
                      <a:lnTo>
                        <a:pt x="4743" y="76911"/>
                      </a:lnTo>
                      <a:cubicBezTo>
                        <a:pt x="2146" y="76911"/>
                        <a:pt x="0" y="74765"/>
                        <a:pt x="0" y="72168"/>
                      </a:cubicBezTo>
                      <a:lnTo>
                        <a:pt x="0" y="4743"/>
                      </a:lnTo>
                      <a:cubicBezTo>
                        <a:pt x="0" y="2146"/>
                        <a:pt x="2146" y="0"/>
                        <a:pt x="4743" y="0"/>
                      </a:cubicBezTo>
                      <a:lnTo>
                        <a:pt x="72168" y="0"/>
                      </a:lnTo>
                      <a:cubicBezTo>
                        <a:pt x="74765" y="0"/>
                        <a:pt x="76911" y="2146"/>
                        <a:pt x="76911" y="4743"/>
                      </a:cubicBezTo>
                      <a:lnTo>
                        <a:pt x="76911" y="72168"/>
                      </a:lnTo>
                      <a:cubicBezTo>
                        <a:pt x="76911" y="74765"/>
                        <a:pt x="74765" y="76911"/>
                        <a:pt x="72168" y="76911"/>
                      </a:cubicBezTo>
                      <a:close/>
                    </a:path>
                  </a:pathLst>
                </a:custGeom>
                <a:solidFill>
                  <a:srgbClr val="F7B23F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22" name="Freeform: Shape 821">
                  <a:extLst>
                    <a:ext uri="{FF2B5EF4-FFF2-40B4-BE49-F238E27FC236}">
                      <a16:creationId xmlns:a16="http://schemas.microsoft.com/office/drawing/2014/main" id="{6A6E9A66-A132-64F3-8BE2-C9B6260B8378}"/>
                    </a:ext>
                  </a:extLst>
                </p:cNvPr>
                <p:cNvSpPr/>
                <p:nvPr/>
              </p:nvSpPr>
              <p:spPr>
                <a:xfrm>
                  <a:off x="7152326" y="4316108"/>
                  <a:ext cx="10503" cy="49241"/>
                </a:xfrm>
                <a:custGeom>
                  <a:avLst/>
                  <a:gdLst>
                    <a:gd name="connsiteX0" fmla="*/ 0 w 10503"/>
                    <a:gd name="connsiteY0" fmla="*/ 49241 h 49241"/>
                    <a:gd name="connsiteX1" fmla="*/ 0 w 10503"/>
                    <a:gd name="connsiteY1" fmla="*/ 0 h 49241"/>
                    <a:gd name="connsiteX2" fmla="*/ 10503 w 10503"/>
                    <a:gd name="connsiteY2" fmla="*/ 0 h 49241"/>
                    <a:gd name="connsiteX3" fmla="*/ 10503 w 10503"/>
                    <a:gd name="connsiteY3" fmla="*/ 49241 h 49241"/>
                    <a:gd name="connsiteX4" fmla="*/ 0 w 10503"/>
                    <a:gd name="connsiteY4" fmla="*/ 49241 h 49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503" h="49241">
                      <a:moveTo>
                        <a:pt x="0" y="49241"/>
                      </a:moveTo>
                      <a:lnTo>
                        <a:pt x="0" y="0"/>
                      </a:lnTo>
                      <a:lnTo>
                        <a:pt x="10503" y="0"/>
                      </a:lnTo>
                      <a:lnTo>
                        <a:pt x="10503" y="49241"/>
                      </a:lnTo>
                      <a:lnTo>
                        <a:pt x="0" y="49241"/>
                      </a:lnTo>
                      <a:close/>
                    </a:path>
                  </a:pathLst>
                </a:custGeom>
                <a:solidFill>
                  <a:srgbClr val="E54D42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63" name="Graphic 4">
                <a:extLst>
                  <a:ext uri="{FF2B5EF4-FFF2-40B4-BE49-F238E27FC236}">
                    <a16:creationId xmlns:a16="http://schemas.microsoft.com/office/drawing/2014/main" id="{72D581DB-A4C4-BBE5-575A-2EF42FEB9328}"/>
                  </a:ext>
                </a:extLst>
              </p:cNvPr>
              <p:cNvGrpSpPr/>
              <p:nvPr/>
            </p:nvGrpSpPr>
            <p:grpSpPr>
              <a:xfrm>
                <a:off x="7210376" y="4302217"/>
                <a:ext cx="76910" cy="76910"/>
                <a:chOff x="7210376" y="4302217"/>
                <a:chExt cx="76910" cy="76910"/>
              </a:xfrm>
            </p:grpSpPr>
            <p:sp>
              <p:nvSpPr>
                <p:cNvPr id="864" name="Freeform: Shape 863">
                  <a:extLst>
                    <a:ext uri="{FF2B5EF4-FFF2-40B4-BE49-F238E27FC236}">
                      <a16:creationId xmlns:a16="http://schemas.microsoft.com/office/drawing/2014/main" id="{8CBC2F79-5677-4D05-6B88-76EFB5F11B03}"/>
                    </a:ext>
                  </a:extLst>
                </p:cNvPr>
                <p:cNvSpPr/>
                <p:nvPr/>
              </p:nvSpPr>
              <p:spPr>
                <a:xfrm>
                  <a:off x="7210376" y="4302217"/>
                  <a:ext cx="76910" cy="76910"/>
                </a:xfrm>
                <a:custGeom>
                  <a:avLst/>
                  <a:gdLst>
                    <a:gd name="connsiteX0" fmla="*/ 72168 w 76910"/>
                    <a:gd name="connsiteY0" fmla="*/ 76911 h 76910"/>
                    <a:gd name="connsiteX1" fmla="*/ 4743 w 76910"/>
                    <a:gd name="connsiteY1" fmla="*/ 76911 h 76910"/>
                    <a:gd name="connsiteX2" fmla="*/ 0 w 76910"/>
                    <a:gd name="connsiteY2" fmla="*/ 72168 h 76910"/>
                    <a:gd name="connsiteX3" fmla="*/ 0 w 76910"/>
                    <a:gd name="connsiteY3" fmla="*/ 4743 h 76910"/>
                    <a:gd name="connsiteX4" fmla="*/ 4743 w 76910"/>
                    <a:gd name="connsiteY4" fmla="*/ 0 h 76910"/>
                    <a:gd name="connsiteX5" fmla="*/ 72168 w 76910"/>
                    <a:gd name="connsiteY5" fmla="*/ 0 h 76910"/>
                    <a:gd name="connsiteX6" fmla="*/ 76911 w 76910"/>
                    <a:gd name="connsiteY6" fmla="*/ 4743 h 76910"/>
                    <a:gd name="connsiteX7" fmla="*/ 76911 w 76910"/>
                    <a:gd name="connsiteY7" fmla="*/ 72168 h 76910"/>
                    <a:gd name="connsiteX8" fmla="*/ 72168 w 76910"/>
                    <a:gd name="connsiteY8" fmla="*/ 76911 h 76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6910" h="76910">
                      <a:moveTo>
                        <a:pt x="72168" y="76911"/>
                      </a:moveTo>
                      <a:lnTo>
                        <a:pt x="4743" y="76911"/>
                      </a:lnTo>
                      <a:cubicBezTo>
                        <a:pt x="2146" y="76911"/>
                        <a:pt x="0" y="74765"/>
                        <a:pt x="0" y="72168"/>
                      </a:cubicBezTo>
                      <a:lnTo>
                        <a:pt x="0" y="4743"/>
                      </a:lnTo>
                      <a:cubicBezTo>
                        <a:pt x="0" y="2146"/>
                        <a:pt x="2146" y="0"/>
                        <a:pt x="4743" y="0"/>
                      </a:cubicBezTo>
                      <a:lnTo>
                        <a:pt x="72168" y="0"/>
                      </a:lnTo>
                      <a:cubicBezTo>
                        <a:pt x="74765" y="0"/>
                        <a:pt x="76911" y="2146"/>
                        <a:pt x="76911" y="4743"/>
                      </a:cubicBezTo>
                      <a:lnTo>
                        <a:pt x="76911" y="72168"/>
                      </a:lnTo>
                      <a:cubicBezTo>
                        <a:pt x="76798" y="74765"/>
                        <a:pt x="74652" y="76911"/>
                        <a:pt x="72168" y="76911"/>
                      </a:cubicBezTo>
                      <a:close/>
                    </a:path>
                  </a:pathLst>
                </a:custGeom>
                <a:solidFill>
                  <a:srgbClr val="F7B23F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5" name="Freeform: Shape 864">
                  <a:extLst>
                    <a:ext uri="{FF2B5EF4-FFF2-40B4-BE49-F238E27FC236}">
                      <a16:creationId xmlns:a16="http://schemas.microsoft.com/office/drawing/2014/main" id="{06409C79-F201-CEA6-78B6-5B4F09409DE8}"/>
                    </a:ext>
                  </a:extLst>
                </p:cNvPr>
                <p:cNvSpPr/>
                <p:nvPr/>
              </p:nvSpPr>
              <p:spPr>
                <a:xfrm>
                  <a:off x="7230028" y="4316108"/>
                  <a:ext cx="37269" cy="49241"/>
                </a:xfrm>
                <a:custGeom>
                  <a:avLst/>
                  <a:gdLst>
                    <a:gd name="connsiteX0" fmla="*/ 23943 w 37269"/>
                    <a:gd name="connsiteY0" fmla="*/ 49241 h 49241"/>
                    <a:gd name="connsiteX1" fmla="*/ 13440 w 37269"/>
                    <a:gd name="connsiteY1" fmla="*/ 49241 h 49241"/>
                    <a:gd name="connsiteX2" fmla="*/ 13440 w 37269"/>
                    <a:gd name="connsiteY2" fmla="*/ 8696 h 49241"/>
                    <a:gd name="connsiteX3" fmla="*/ 0 w 37269"/>
                    <a:gd name="connsiteY3" fmla="*/ 8696 h 49241"/>
                    <a:gd name="connsiteX4" fmla="*/ 0 w 37269"/>
                    <a:gd name="connsiteY4" fmla="*/ 0 h 49241"/>
                    <a:gd name="connsiteX5" fmla="*/ 37270 w 37269"/>
                    <a:gd name="connsiteY5" fmla="*/ 0 h 49241"/>
                    <a:gd name="connsiteX6" fmla="*/ 37270 w 37269"/>
                    <a:gd name="connsiteY6" fmla="*/ 8696 h 49241"/>
                    <a:gd name="connsiteX7" fmla="*/ 23943 w 37269"/>
                    <a:gd name="connsiteY7" fmla="*/ 8696 h 49241"/>
                    <a:gd name="connsiteX8" fmla="*/ 23943 w 37269"/>
                    <a:gd name="connsiteY8" fmla="*/ 49241 h 49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269" h="49241">
                      <a:moveTo>
                        <a:pt x="23943" y="49241"/>
                      </a:moveTo>
                      <a:lnTo>
                        <a:pt x="13440" y="49241"/>
                      </a:lnTo>
                      <a:lnTo>
                        <a:pt x="13440" y="8696"/>
                      </a:lnTo>
                      <a:lnTo>
                        <a:pt x="0" y="8696"/>
                      </a:lnTo>
                      <a:lnTo>
                        <a:pt x="0" y="0"/>
                      </a:lnTo>
                      <a:lnTo>
                        <a:pt x="37270" y="0"/>
                      </a:lnTo>
                      <a:lnTo>
                        <a:pt x="37270" y="8696"/>
                      </a:lnTo>
                      <a:lnTo>
                        <a:pt x="23943" y="8696"/>
                      </a:lnTo>
                      <a:lnTo>
                        <a:pt x="23943" y="49241"/>
                      </a:lnTo>
                      <a:close/>
                    </a:path>
                  </a:pathLst>
                </a:custGeom>
                <a:solidFill>
                  <a:srgbClr val="E54D42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66" name="Graphic 4">
                <a:extLst>
                  <a:ext uri="{FF2B5EF4-FFF2-40B4-BE49-F238E27FC236}">
                    <a16:creationId xmlns:a16="http://schemas.microsoft.com/office/drawing/2014/main" id="{1D226D9D-4811-C675-B213-9BFE8140CF22}"/>
                  </a:ext>
                </a:extLst>
              </p:cNvPr>
              <p:cNvGrpSpPr/>
              <p:nvPr/>
            </p:nvGrpSpPr>
            <p:grpSpPr>
              <a:xfrm>
                <a:off x="7301517" y="4302217"/>
                <a:ext cx="76910" cy="76910"/>
                <a:chOff x="7301517" y="4302217"/>
                <a:chExt cx="76910" cy="76910"/>
              </a:xfrm>
            </p:grpSpPr>
            <p:sp>
              <p:nvSpPr>
                <p:cNvPr id="867" name="Freeform: Shape 866">
                  <a:extLst>
                    <a:ext uri="{FF2B5EF4-FFF2-40B4-BE49-F238E27FC236}">
                      <a16:creationId xmlns:a16="http://schemas.microsoft.com/office/drawing/2014/main" id="{F2D6D81F-144B-F675-8DC8-416F37341A94}"/>
                    </a:ext>
                  </a:extLst>
                </p:cNvPr>
                <p:cNvSpPr/>
                <p:nvPr/>
              </p:nvSpPr>
              <p:spPr>
                <a:xfrm>
                  <a:off x="7301517" y="4302217"/>
                  <a:ext cx="76910" cy="76910"/>
                </a:xfrm>
                <a:custGeom>
                  <a:avLst/>
                  <a:gdLst>
                    <a:gd name="connsiteX0" fmla="*/ 72168 w 76910"/>
                    <a:gd name="connsiteY0" fmla="*/ 76911 h 76910"/>
                    <a:gd name="connsiteX1" fmla="*/ 4743 w 76910"/>
                    <a:gd name="connsiteY1" fmla="*/ 76911 h 76910"/>
                    <a:gd name="connsiteX2" fmla="*/ 0 w 76910"/>
                    <a:gd name="connsiteY2" fmla="*/ 72168 h 76910"/>
                    <a:gd name="connsiteX3" fmla="*/ 0 w 76910"/>
                    <a:gd name="connsiteY3" fmla="*/ 4743 h 76910"/>
                    <a:gd name="connsiteX4" fmla="*/ 4743 w 76910"/>
                    <a:gd name="connsiteY4" fmla="*/ 0 h 76910"/>
                    <a:gd name="connsiteX5" fmla="*/ 72168 w 76910"/>
                    <a:gd name="connsiteY5" fmla="*/ 0 h 76910"/>
                    <a:gd name="connsiteX6" fmla="*/ 76911 w 76910"/>
                    <a:gd name="connsiteY6" fmla="*/ 4743 h 76910"/>
                    <a:gd name="connsiteX7" fmla="*/ 76911 w 76910"/>
                    <a:gd name="connsiteY7" fmla="*/ 72168 h 76910"/>
                    <a:gd name="connsiteX8" fmla="*/ 72168 w 76910"/>
                    <a:gd name="connsiteY8" fmla="*/ 76911 h 76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6910" h="76910">
                      <a:moveTo>
                        <a:pt x="72168" y="76911"/>
                      </a:moveTo>
                      <a:lnTo>
                        <a:pt x="4743" y="76911"/>
                      </a:lnTo>
                      <a:cubicBezTo>
                        <a:pt x="2146" y="76911"/>
                        <a:pt x="0" y="74765"/>
                        <a:pt x="0" y="72168"/>
                      </a:cubicBezTo>
                      <a:lnTo>
                        <a:pt x="0" y="4743"/>
                      </a:lnTo>
                      <a:cubicBezTo>
                        <a:pt x="0" y="2146"/>
                        <a:pt x="2146" y="0"/>
                        <a:pt x="4743" y="0"/>
                      </a:cubicBezTo>
                      <a:lnTo>
                        <a:pt x="72168" y="0"/>
                      </a:lnTo>
                      <a:cubicBezTo>
                        <a:pt x="74765" y="0"/>
                        <a:pt x="76911" y="2146"/>
                        <a:pt x="76911" y="4743"/>
                      </a:cubicBezTo>
                      <a:lnTo>
                        <a:pt x="76911" y="72168"/>
                      </a:lnTo>
                      <a:cubicBezTo>
                        <a:pt x="76798" y="74765"/>
                        <a:pt x="74765" y="76911"/>
                        <a:pt x="72168" y="76911"/>
                      </a:cubicBezTo>
                      <a:close/>
                    </a:path>
                  </a:pathLst>
                </a:custGeom>
                <a:solidFill>
                  <a:srgbClr val="F7B23F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8" name="Freeform: Shape 867">
                  <a:extLst>
                    <a:ext uri="{FF2B5EF4-FFF2-40B4-BE49-F238E27FC236}">
                      <a16:creationId xmlns:a16="http://schemas.microsoft.com/office/drawing/2014/main" id="{2A7FBF67-3935-79DD-BAA3-10FC4F42145B}"/>
                    </a:ext>
                  </a:extLst>
                </p:cNvPr>
                <p:cNvSpPr/>
                <p:nvPr/>
              </p:nvSpPr>
              <p:spPr>
                <a:xfrm>
                  <a:off x="7318345" y="4315995"/>
                  <a:ext cx="43142" cy="49353"/>
                </a:xfrm>
                <a:custGeom>
                  <a:avLst/>
                  <a:gdLst>
                    <a:gd name="connsiteX0" fmla="*/ 21571 w 43142"/>
                    <a:gd name="connsiteY0" fmla="*/ 20329 h 49353"/>
                    <a:gd name="connsiteX1" fmla="*/ 31849 w 43142"/>
                    <a:gd name="connsiteY1" fmla="*/ 0 h 49353"/>
                    <a:gd name="connsiteX2" fmla="*/ 43142 w 43142"/>
                    <a:gd name="connsiteY2" fmla="*/ 0 h 49353"/>
                    <a:gd name="connsiteX3" fmla="*/ 26766 w 43142"/>
                    <a:gd name="connsiteY3" fmla="*/ 30154 h 49353"/>
                    <a:gd name="connsiteX4" fmla="*/ 26766 w 43142"/>
                    <a:gd name="connsiteY4" fmla="*/ 49354 h 49353"/>
                    <a:gd name="connsiteX5" fmla="*/ 16376 w 43142"/>
                    <a:gd name="connsiteY5" fmla="*/ 49354 h 49353"/>
                    <a:gd name="connsiteX6" fmla="*/ 16376 w 43142"/>
                    <a:gd name="connsiteY6" fmla="*/ 30493 h 49353"/>
                    <a:gd name="connsiteX7" fmla="*/ 0 w 43142"/>
                    <a:gd name="connsiteY7" fmla="*/ 0 h 49353"/>
                    <a:gd name="connsiteX8" fmla="*/ 11294 w 43142"/>
                    <a:gd name="connsiteY8" fmla="*/ 0 h 49353"/>
                    <a:gd name="connsiteX9" fmla="*/ 21571 w 43142"/>
                    <a:gd name="connsiteY9" fmla="*/ 20329 h 49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3142" h="49353">
                      <a:moveTo>
                        <a:pt x="21571" y="20329"/>
                      </a:moveTo>
                      <a:lnTo>
                        <a:pt x="31849" y="0"/>
                      </a:lnTo>
                      <a:lnTo>
                        <a:pt x="43142" y="0"/>
                      </a:lnTo>
                      <a:lnTo>
                        <a:pt x="26766" y="30154"/>
                      </a:lnTo>
                      <a:lnTo>
                        <a:pt x="26766" y="49354"/>
                      </a:lnTo>
                      <a:lnTo>
                        <a:pt x="16376" y="49354"/>
                      </a:lnTo>
                      <a:lnTo>
                        <a:pt x="16376" y="30493"/>
                      </a:lnTo>
                      <a:lnTo>
                        <a:pt x="0" y="0"/>
                      </a:lnTo>
                      <a:lnTo>
                        <a:pt x="11294" y="0"/>
                      </a:lnTo>
                      <a:lnTo>
                        <a:pt x="21571" y="20329"/>
                      </a:lnTo>
                      <a:close/>
                    </a:path>
                  </a:pathLst>
                </a:custGeom>
                <a:solidFill>
                  <a:srgbClr val="E54D42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869" name="Graphic 4">
              <a:extLst>
                <a:ext uri="{FF2B5EF4-FFF2-40B4-BE49-F238E27FC236}">
                  <a16:creationId xmlns:a16="http://schemas.microsoft.com/office/drawing/2014/main" id="{064D07F6-CBD4-4915-5CE6-760B40134387}"/>
                </a:ext>
              </a:extLst>
            </p:cNvPr>
            <p:cNvGrpSpPr/>
            <p:nvPr/>
          </p:nvGrpSpPr>
          <p:grpSpPr>
            <a:xfrm>
              <a:off x="6302353" y="4205316"/>
              <a:ext cx="806378" cy="76910"/>
              <a:chOff x="6302353" y="4205316"/>
              <a:chExt cx="806378" cy="76910"/>
            </a:xfrm>
          </p:grpSpPr>
          <p:grpSp>
            <p:nvGrpSpPr>
              <p:cNvPr id="870" name="Graphic 4">
                <a:extLst>
                  <a:ext uri="{FF2B5EF4-FFF2-40B4-BE49-F238E27FC236}">
                    <a16:creationId xmlns:a16="http://schemas.microsoft.com/office/drawing/2014/main" id="{B7011407-F142-8E1E-88D9-56D81A83CEAA}"/>
                  </a:ext>
                </a:extLst>
              </p:cNvPr>
              <p:cNvGrpSpPr/>
              <p:nvPr/>
            </p:nvGrpSpPr>
            <p:grpSpPr>
              <a:xfrm>
                <a:off x="6302353" y="4205316"/>
                <a:ext cx="76910" cy="76910"/>
                <a:chOff x="6302353" y="4205316"/>
                <a:chExt cx="76910" cy="76910"/>
              </a:xfrm>
            </p:grpSpPr>
            <p:sp>
              <p:nvSpPr>
                <p:cNvPr id="871" name="Freeform: Shape 870">
                  <a:extLst>
                    <a:ext uri="{FF2B5EF4-FFF2-40B4-BE49-F238E27FC236}">
                      <a16:creationId xmlns:a16="http://schemas.microsoft.com/office/drawing/2014/main" id="{4BD2F090-C3C2-7AB3-226B-143CFDC120F4}"/>
                    </a:ext>
                  </a:extLst>
                </p:cNvPr>
                <p:cNvSpPr/>
                <p:nvPr/>
              </p:nvSpPr>
              <p:spPr>
                <a:xfrm>
                  <a:off x="6302353" y="4205316"/>
                  <a:ext cx="76910" cy="76910"/>
                </a:xfrm>
                <a:custGeom>
                  <a:avLst/>
                  <a:gdLst>
                    <a:gd name="connsiteX0" fmla="*/ 72168 w 76910"/>
                    <a:gd name="connsiteY0" fmla="*/ 76911 h 76910"/>
                    <a:gd name="connsiteX1" fmla="*/ 4743 w 76910"/>
                    <a:gd name="connsiteY1" fmla="*/ 76911 h 76910"/>
                    <a:gd name="connsiteX2" fmla="*/ 0 w 76910"/>
                    <a:gd name="connsiteY2" fmla="*/ 72168 h 76910"/>
                    <a:gd name="connsiteX3" fmla="*/ 0 w 76910"/>
                    <a:gd name="connsiteY3" fmla="*/ 4743 h 76910"/>
                    <a:gd name="connsiteX4" fmla="*/ 4743 w 76910"/>
                    <a:gd name="connsiteY4" fmla="*/ 0 h 76910"/>
                    <a:gd name="connsiteX5" fmla="*/ 72168 w 76910"/>
                    <a:gd name="connsiteY5" fmla="*/ 0 h 76910"/>
                    <a:gd name="connsiteX6" fmla="*/ 76911 w 76910"/>
                    <a:gd name="connsiteY6" fmla="*/ 4743 h 76910"/>
                    <a:gd name="connsiteX7" fmla="*/ 76911 w 76910"/>
                    <a:gd name="connsiteY7" fmla="*/ 72168 h 76910"/>
                    <a:gd name="connsiteX8" fmla="*/ 72168 w 76910"/>
                    <a:gd name="connsiteY8" fmla="*/ 76911 h 76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6910" h="76910">
                      <a:moveTo>
                        <a:pt x="72168" y="76911"/>
                      </a:moveTo>
                      <a:lnTo>
                        <a:pt x="4743" y="76911"/>
                      </a:lnTo>
                      <a:cubicBezTo>
                        <a:pt x="2146" y="76911"/>
                        <a:pt x="0" y="74765"/>
                        <a:pt x="0" y="72168"/>
                      </a:cubicBezTo>
                      <a:lnTo>
                        <a:pt x="0" y="4743"/>
                      </a:lnTo>
                      <a:cubicBezTo>
                        <a:pt x="0" y="2146"/>
                        <a:pt x="2146" y="0"/>
                        <a:pt x="4743" y="0"/>
                      </a:cubicBezTo>
                      <a:lnTo>
                        <a:pt x="72168" y="0"/>
                      </a:lnTo>
                      <a:cubicBezTo>
                        <a:pt x="74765" y="0"/>
                        <a:pt x="76911" y="2146"/>
                        <a:pt x="76911" y="4743"/>
                      </a:cubicBezTo>
                      <a:lnTo>
                        <a:pt x="76911" y="72168"/>
                      </a:lnTo>
                      <a:cubicBezTo>
                        <a:pt x="76798" y="74765"/>
                        <a:pt x="74765" y="76911"/>
                        <a:pt x="72168" y="76911"/>
                      </a:cubicBezTo>
                      <a:close/>
                    </a:path>
                  </a:pathLst>
                </a:custGeom>
                <a:solidFill>
                  <a:srgbClr val="F7B23F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2" name="Freeform: Shape 871">
                  <a:extLst>
                    <a:ext uri="{FF2B5EF4-FFF2-40B4-BE49-F238E27FC236}">
                      <a16:creationId xmlns:a16="http://schemas.microsoft.com/office/drawing/2014/main" id="{EFDB5003-85E7-CEC7-FC0C-9C8FBB110AA9}"/>
                    </a:ext>
                  </a:extLst>
                </p:cNvPr>
                <p:cNvSpPr/>
                <p:nvPr/>
              </p:nvSpPr>
              <p:spPr>
                <a:xfrm>
                  <a:off x="6322004" y="4218304"/>
                  <a:ext cx="37608" cy="50709"/>
                </a:xfrm>
                <a:custGeom>
                  <a:avLst/>
                  <a:gdLst>
                    <a:gd name="connsiteX0" fmla="*/ 23152 w 37608"/>
                    <a:gd name="connsiteY0" fmla="*/ 8809 h 50709"/>
                    <a:gd name="connsiteX1" fmla="*/ 14004 w 37608"/>
                    <a:gd name="connsiteY1" fmla="*/ 13214 h 50709"/>
                    <a:gd name="connsiteX2" fmla="*/ 10729 w 37608"/>
                    <a:gd name="connsiteY2" fmla="*/ 25524 h 50709"/>
                    <a:gd name="connsiteX3" fmla="*/ 23152 w 37608"/>
                    <a:gd name="connsiteY3" fmla="*/ 42013 h 50709"/>
                    <a:gd name="connsiteX4" fmla="*/ 35688 w 37608"/>
                    <a:gd name="connsiteY4" fmla="*/ 39416 h 50709"/>
                    <a:gd name="connsiteX5" fmla="*/ 35688 w 37608"/>
                    <a:gd name="connsiteY5" fmla="*/ 48225 h 50709"/>
                    <a:gd name="connsiteX6" fmla="*/ 22136 w 37608"/>
                    <a:gd name="connsiteY6" fmla="*/ 50709 h 50709"/>
                    <a:gd name="connsiteX7" fmla="*/ 5647 w 37608"/>
                    <a:gd name="connsiteY7" fmla="*/ 44159 h 50709"/>
                    <a:gd name="connsiteX8" fmla="*/ 0 w 37608"/>
                    <a:gd name="connsiteY8" fmla="*/ 25411 h 50709"/>
                    <a:gd name="connsiteX9" fmla="*/ 2823 w 37608"/>
                    <a:gd name="connsiteY9" fmla="*/ 11971 h 50709"/>
                    <a:gd name="connsiteX10" fmla="*/ 10842 w 37608"/>
                    <a:gd name="connsiteY10" fmla="*/ 3049 h 50709"/>
                    <a:gd name="connsiteX11" fmla="*/ 23152 w 37608"/>
                    <a:gd name="connsiteY11" fmla="*/ 0 h 50709"/>
                    <a:gd name="connsiteX12" fmla="*/ 37608 w 37608"/>
                    <a:gd name="connsiteY12" fmla="*/ 3501 h 50709"/>
                    <a:gd name="connsiteX13" fmla="*/ 34220 w 37608"/>
                    <a:gd name="connsiteY13" fmla="*/ 11971 h 50709"/>
                    <a:gd name="connsiteX14" fmla="*/ 28686 w 37608"/>
                    <a:gd name="connsiteY14" fmla="*/ 9713 h 50709"/>
                    <a:gd name="connsiteX15" fmla="*/ 23152 w 37608"/>
                    <a:gd name="connsiteY15" fmla="*/ 8809 h 50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608" h="50709">
                      <a:moveTo>
                        <a:pt x="23152" y="8809"/>
                      </a:moveTo>
                      <a:cubicBezTo>
                        <a:pt x="19199" y="8809"/>
                        <a:pt x="16150" y="10277"/>
                        <a:pt x="14004" y="13214"/>
                      </a:cubicBezTo>
                      <a:cubicBezTo>
                        <a:pt x="11859" y="16150"/>
                        <a:pt x="10729" y="20329"/>
                        <a:pt x="10729" y="25524"/>
                      </a:cubicBezTo>
                      <a:cubicBezTo>
                        <a:pt x="10729" y="36479"/>
                        <a:pt x="14908" y="42013"/>
                        <a:pt x="23152" y="42013"/>
                      </a:cubicBezTo>
                      <a:cubicBezTo>
                        <a:pt x="26653" y="42013"/>
                        <a:pt x="30832" y="41110"/>
                        <a:pt x="35688" y="39416"/>
                      </a:cubicBezTo>
                      <a:lnTo>
                        <a:pt x="35688" y="48225"/>
                      </a:lnTo>
                      <a:cubicBezTo>
                        <a:pt x="31623" y="49919"/>
                        <a:pt x="27105" y="50709"/>
                        <a:pt x="22136" y="50709"/>
                      </a:cubicBezTo>
                      <a:cubicBezTo>
                        <a:pt x="15021" y="50709"/>
                        <a:pt x="9487" y="48563"/>
                        <a:pt x="5647" y="44159"/>
                      </a:cubicBezTo>
                      <a:cubicBezTo>
                        <a:pt x="1807" y="39754"/>
                        <a:pt x="0" y="33543"/>
                        <a:pt x="0" y="25411"/>
                      </a:cubicBezTo>
                      <a:cubicBezTo>
                        <a:pt x="0" y="20329"/>
                        <a:pt x="904" y="15811"/>
                        <a:pt x="2823" y="11971"/>
                      </a:cubicBezTo>
                      <a:cubicBezTo>
                        <a:pt x="4743" y="8132"/>
                        <a:pt x="7341" y="5195"/>
                        <a:pt x="10842" y="3049"/>
                      </a:cubicBezTo>
                      <a:cubicBezTo>
                        <a:pt x="14343" y="1016"/>
                        <a:pt x="18409" y="0"/>
                        <a:pt x="23152" y="0"/>
                      </a:cubicBezTo>
                      <a:cubicBezTo>
                        <a:pt x="27896" y="0"/>
                        <a:pt x="32752" y="1129"/>
                        <a:pt x="37608" y="3501"/>
                      </a:cubicBezTo>
                      <a:lnTo>
                        <a:pt x="34220" y="11971"/>
                      </a:lnTo>
                      <a:cubicBezTo>
                        <a:pt x="32413" y="11068"/>
                        <a:pt x="30493" y="10390"/>
                        <a:pt x="28686" y="9713"/>
                      </a:cubicBezTo>
                      <a:cubicBezTo>
                        <a:pt x="26766" y="9148"/>
                        <a:pt x="24959" y="8809"/>
                        <a:pt x="23152" y="8809"/>
                      </a:cubicBezTo>
                      <a:close/>
                    </a:path>
                  </a:pathLst>
                </a:custGeom>
                <a:solidFill>
                  <a:srgbClr val="E54D42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73" name="Graphic 4">
                <a:extLst>
                  <a:ext uri="{FF2B5EF4-FFF2-40B4-BE49-F238E27FC236}">
                    <a16:creationId xmlns:a16="http://schemas.microsoft.com/office/drawing/2014/main" id="{FC7F115F-EBD6-8E10-253F-35CD845BDEFB}"/>
                  </a:ext>
                </a:extLst>
              </p:cNvPr>
              <p:cNvGrpSpPr/>
              <p:nvPr/>
            </p:nvGrpSpPr>
            <p:grpSpPr>
              <a:xfrm>
                <a:off x="6393494" y="4205316"/>
                <a:ext cx="76910" cy="76910"/>
                <a:chOff x="6393494" y="4205316"/>
                <a:chExt cx="76910" cy="76910"/>
              </a:xfrm>
            </p:grpSpPr>
            <p:sp>
              <p:nvSpPr>
                <p:cNvPr id="874" name="Freeform: Shape 873">
                  <a:extLst>
                    <a:ext uri="{FF2B5EF4-FFF2-40B4-BE49-F238E27FC236}">
                      <a16:creationId xmlns:a16="http://schemas.microsoft.com/office/drawing/2014/main" id="{C1A0EBCE-A045-B3F3-2459-AAF876B905DF}"/>
                    </a:ext>
                  </a:extLst>
                </p:cNvPr>
                <p:cNvSpPr/>
                <p:nvPr/>
              </p:nvSpPr>
              <p:spPr>
                <a:xfrm>
                  <a:off x="6393494" y="4205316"/>
                  <a:ext cx="76910" cy="76910"/>
                </a:xfrm>
                <a:custGeom>
                  <a:avLst/>
                  <a:gdLst>
                    <a:gd name="connsiteX0" fmla="*/ 72168 w 76910"/>
                    <a:gd name="connsiteY0" fmla="*/ 76911 h 76910"/>
                    <a:gd name="connsiteX1" fmla="*/ 4743 w 76910"/>
                    <a:gd name="connsiteY1" fmla="*/ 76911 h 76910"/>
                    <a:gd name="connsiteX2" fmla="*/ 0 w 76910"/>
                    <a:gd name="connsiteY2" fmla="*/ 72168 h 76910"/>
                    <a:gd name="connsiteX3" fmla="*/ 0 w 76910"/>
                    <a:gd name="connsiteY3" fmla="*/ 4743 h 76910"/>
                    <a:gd name="connsiteX4" fmla="*/ 4743 w 76910"/>
                    <a:gd name="connsiteY4" fmla="*/ 0 h 76910"/>
                    <a:gd name="connsiteX5" fmla="*/ 72168 w 76910"/>
                    <a:gd name="connsiteY5" fmla="*/ 0 h 76910"/>
                    <a:gd name="connsiteX6" fmla="*/ 76911 w 76910"/>
                    <a:gd name="connsiteY6" fmla="*/ 4743 h 76910"/>
                    <a:gd name="connsiteX7" fmla="*/ 76911 w 76910"/>
                    <a:gd name="connsiteY7" fmla="*/ 72168 h 76910"/>
                    <a:gd name="connsiteX8" fmla="*/ 72168 w 76910"/>
                    <a:gd name="connsiteY8" fmla="*/ 76911 h 76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6910" h="76910">
                      <a:moveTo>
                        <a:pt x="72168" y="76911"/>
                      </a:moveTo>
                      <a:lnTo>
                        <a:pt x="4743" y="76911"/>
                      </a:lnTo>
                      <a:cubicBezTo>
                        <a:pt x="2146" y="76911"/>
                        <a:pt x="0" y="74765"/>
                        <a:pt x="0" y="72168"/>
                      </a:cubicBezTo>
                      <a:lnTo>
                        <a:pt x="0" y="4743"/>
                      </a:lnTo>
                      <a:cubicBezTo>
                        <a:pt x="0" y="2146"/>
                        <a:pt x="2146" y="0"/>
                        <a:pt x="4743" y="0"/>
                      </a:cubicBezTo>
                      <a:lnTo>
                        <a:pt x="72168" y="0"/>
                      </a:lnTo>
                      <a:cubicBezTo>
                        <a:pt x="74765" y="0"/>
                        <a:pt x="76911" y="2146"/>
                        <a:pt x="76911" y="4743"/>
                      </a:cubicBezTo>
                      <a:lnTo>
                        <a:pt x="76911" y="72168"/>
                      </a:lnTo>
                      <a:cubicBezTo>
                        <a:pt x="76911" y="74765"/>
                        <a:pt x="74765" y="76911"/>
                        <a:pt x="72168" y="76911"/>
                      </a:cubicBezTo>
                      <a:close/>
                    </a:path>
                  </a:pathLst>
                </a:custGeom>
                <a:solidFill>
                  <a:srgbClr val="F7B23F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5" name="Freeform: Shape 874">
                  <a:extLst>
                    <a:ext uri="{FF2B5EF4-FFF2-40B4-BE49-F238E27FC236}">
                      <a16:creationId xmlns:a16="http://schemas.microsoft.com/office/drawing/2014/main" id="{DE26BF0C-CAFA-C910-E089-8D5EF4C14E0F}"/>
                    </a:ext>
                  </a:extLst>
                </p:cNvPr>
                <p:cNvSpPr/>
                <p:nvPr/>
              </p:nvSpPr>
              <p:spPr>
                <a:xfrm>
                  <a:off x="6408402" y="4218417"/>
                  <a:ext cx="46982" cy="50709"/>
                </a:xfrm>
                <a:custGeom>
                  <a:avLst/>
                  <a:gdLst>
                    <a:gd name="connsiteX0" fmla="*/ 46982 w 46982"/>
                    <a:gd name="connsiteY0" fmla="*/ 25298 h 50709"/>
                    <a:gd name="connsiteX1" fmla="*/ 40884 w 46982"/>
                    <a:gd name="connsiteY1" fmla="*/ 44159 h 50709"/>
                    <a:gd name="connsiteX2" fmla="*/ 23491 w 46982"/>
                    <a:gd name="connsiteY2" fmla="*/ 50709 h 50709"/>
                    <a:gd name="connsiteX3" fmla="*/ 6099 w 46982"/>
                    <a:gd name="connsiteY3" fmla="*/ 44159 h 50709"/>
                    <a:gd name="connsiteX4" fmla="*/ 0 w 46982"/>
                    <a:gd name="connsiteY4" fmla="*/ 25298 h 50709"/>
                    <a:gd name="connsiteX5" fmla="*/ 6099 w 46982"/>
                    <a:gd name="connsiteY5" fmla="*/ 6550 h 50709"/>
                    <a:gd name="connsiteX6" fmla="*/ 23604 w 46982"/>
                    <a:gd name="connsiteY6" fmla="*/ 0 h 50709"/>
                    <a:gd name="connsiteX7" fmla="*/ 40997 w 46982"/>
                    <a:gd name="connsiteY7" fmla="*/ 6550 h 50709"/>
                    <a:gd name="connsiteX8" fmla="*/ 46982 w 46982"/>
                    <a:gd name="connsiteY8" fmla="*/ 25298 h 50709"/>
                    <a:gd name="connsiteX9" fmla="*/ 11068 w 46982"/>
                    <a:gd name="connsiteY9" fmla="*/ 25298 h 50709"/>
                    <a:gd name="connsiteX10" fmla="*/ 14230 w 46982"/>
                    <a:gd name="connsiteY10" fmla="*/ 37721 h 50709"/>
                    <a:gd name="connsiteX11" fmla="*/ 23604 w 46982"/>
                    <a:gd name="connsiteY11" fmla="*/ 41900 h 50709"/>
                    <a:gd name="connsiteX12" fmla="*/ 36140 w 46982"/>
                    <a:gd name="connsiteY12" fmla="*/ 25298 h 50709"/>
                    <a:gd name="connsiteX13" fmla="*/ 23717 w 46982"/>
                    <a:gd name="connsiteY13" fmla="*/ 8696 h 50709"/>
                    <a:gd name="connsiteX14" fmla="*/ 14343 w 46982"/>
                    <a:gd name="connsiteY14" fmla="*/ 12875 h 50709"/>
                    <a:gd name="connsiteX15" fmla="*/ 11068 w 46982"/>
                    <a:gd name="connsiteY15" fmla="*/ 25298 h 50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6982" h="50709">
                      <a:moveTo>
                        <a:pt x="46982" y="25298"/>
                      </a:moveTo>
                      <a:cubicBezTo>
                        <a:pt x="46982" y="33430"/>
                        <a:pt x="44949" y="39754"/>
                        <a:pt x="40884" y="44159"/>
                      </a:cubicBezTo>
                      <a:cubicBezTo>
                        <a:pt x="36818" y="48563"/>
                        <a:pt x="31058" y="50709"/>
                        <a:pt x="23491" y="50709"/>
                      </a:cubicBezTo>
                      <a:cubicBezTo>
                        <a:pt x="15924" y="50709"/>
                        <a:pt x="10164" y="48563"/>
                        <a:pt x="6099" y="44159"/>
                      </a:cubicBezTo>
                      <a:cubicBezTo>
                        <a:pt x="2033" y="39754"/>
                        <a:pt x="0" y="33430"/>
                        <a:pt x="0" y="25298"/>
                      </a:cubicBezTo>
                      <a:cubicBezTo>
                        <a:pt x="0" y="17054"/>
                        <a:pt x="2033" y="10842"/>
                        <a:pt x="6099" y="6550"/>
                      </a:cubicBezTo>
                      <a:cubicBezTo>
                        <a:pt x="10164" y="2259"/>
                        <a:pt x="15924" y="0"/>
                        <a:pt x="23604" y="0"/>
                      </a:cubicBezTo>
                      <a:cubicBezTo>
                        <a:pt x="31171" y="0"/>
                        <a:pt x="36931" y="2146"/>
                        <a:pt x="40997" y="6550"/>
                      </a:cubicBezTo>
                      <a:cubicBezTo>
                        <a:pt x="45062" y="10842"/>
                        <a:pt x="46982" y="17166"/>
                        <a:pt x="46982" y="25298"/>
                      </a:cubicBezTo>
                      <a:close/>
                      <a:moveTo>
                        <a:pt x="11068" y="25298"/>
                      </a:moveTo>
                      <a:cubicBezTo>
                        <a:pt x="11068" y="30832"/>
                        <a:pt x="12084" y="34898"/>
                        <a:pt x="14230" y="37721"/>
                      </a:cubicBezTo>
                      <a:cubicBezTo>
                        <a:pt x="16376" y="40545"/>
                        <a:pt x="19425" y="41900"/>
                        <a:pt x="23604" y="41900"/>
                      </a:cubicBezTo>
                      <a:cubicBezTo>
                        <a:pt x="31962" y="41900"/>
                        <a:pt x="36140" y="36366"/>
                        <a:pt x="36140" y="25298"/>
                      </a:cubicBezTo>
                      <a:cubicBezTo>
                        <a:pt x="36140" y="14230"/>
                        <a:pt x="31962" y="8696"/>
                        <a:pt x="23717" y="8696"/>
                      </a:cubicBezTo>
                      <a:cubicBezTo>
                        <a:pt x="19538" y="8696"/>
                        <a:pt x="16376" y="10051"/>
                        <a:pt x="14343" y="12875"/>
                      </a:cubicBezTo>
                      <a:cubicBezTo>
                        <a:pt x="12084" y="15698"/>
                        <a:pt x="11068" y="19877"/>
                        <a:pt x="11068" y="25298"/>
                      </a:cubicBezTo>
                      <a:close/>
                    </a:path>
                  </a:pathLst>
                </a:custGeom>
                <a:solidFill>
                  <a:srgbClr val="E54D42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76" name="Graphic 4">
                <a:extLst>
                  <a:ext uri="{FF2B5EF4-FFF2-40B4-BE49-F238E27FC236}">
                    <a16:creationId xmlns:a16="http://schemas.microsoft.com/office/drawing/2014/main" id="{AA6C80E0-C83B-4866-8094-4730919E3FCE}"/>
                  </a:ext>
                </a:extLst>
              </p:cNvPr>
              <p:cNvGrpSpPr/>
              <p:nvPr/>
            </p:nvGrpSpPr>
            <p:grpSpPr>
              <a:xfrm>
                <a:off x="6484748" y="4205316"/>
                <a:ext cx="76910" cy="76910"/>
                <a:chOff x="6484748" y="4205316"/>
                <a:chExt cx="76910" cy="76910"/>
              </a:xfrm>
            </p:grpSpPr>
            <p:sp>
              <p:nvSpPr>
                <p:cNvPr id="877" name="Freeform: Shape 876">
                  <a:extLst>
                    <a:ext uri="{FF2B5EF4-FFF2-40B4-BE49-F238E27FC236}">
                      <a16:creationId xmlns:a16="http://schemas.microsoft.com/office/drawing/2014/main" id="{98AB3409-7A8A-3E2C-783B-554D7F2B4F02}"/>
                    </a:ext>
                  </a:extLst>
                </p:cNvPr>
                <p:cNvSpPr/>
                <p:nvPr/>
              </p:nvSpPr>
              <p:spPr>
                <a:xfrm>
                  <a:off x="6484748" y="4205316"/>
                  <a:ext cx="76910" cy="76910"/>
                </a:xfrm>
                <a:custGeom>
                  <a:avLst/>
                  <a:gdLst>
                    <a:gd name="connsiteX0" fmla="*/ 72168 w 76910"/>
                    <a:gd name="connsiteY0" fmla="*/ 76911 h 76910"/>
                    <a:gd name="connsiteX1" fmla="*/ 4743 w 76910"/>
                    <a:gd name="connsiteY1" fmla="*/ 76911 h 76910"/>
                    <a:gd name="connsiteX2" fmla="*/ 0 w 76910"/>
                    <a:gd name="connsiteY2" fmla="*/ 72168 h 76910"/>
                    <a:gd name="connsiteX3" fmla="*/ 0 w 76910"/>
                    <a:gd name="connsiteY3" fmla="*/ 4743 h 76910"/>
                    <a:gd name="connsiteX4" fmla="*/ 4743 w 76910"/>
                    <a:gd name="connsiteY4" fmla="*/ 0 h 76910"/>
                    <a:gd name="connsiteX5" fmla="*/ 72168 w 76910"/>
                    <a:gd name="connsiteY5" fmla="*/ 0 h 76910"/>
                    <a:gd name="connsiteX6" fmla="*/ 76911 w 76910"/>
                    <a:gd name="connsiteY6" fmla="*/ 4743 h 76910"/>
                    <a:gd name="connsiteX7" fmla="*/ 76911 w 76910"/>
                    <a:gd name="connsiteY7" fmla="*/ 72168 h 76910"/>
                    <a:gd name="connsiteX8" fmla="*/ 72168 w 76910"/>
                    <a:gd name="connsiteY8" fmla="*/ 76911 h 76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6910" h="76910">
                      <a:moveTo>
                        <a:pt x="72168" y="76911"/>
                      </a:moveTo>
                      <a:lnTo>
                        <a:pt x="4743" y="76911"/>
                      </a:lnTo>
                      <a:cubicBezTo>
                        <a:pt x="2146" y="76911"/>
                        <a:pt x="0" y="74765"/>
                        <a:pt x="0" y="72168"/>
                      </a:cubicBezTo>
                      <a:lnTo>
                        <a:pt x="0" y="4743"/>
                      </a:lnTo>
                      <a:cubicBezTo>
                        <a:pt x="0" y="2146"/>
                        <a:pt x="2146" y="0"/>
                        <a:pt x="4743" y="0"/>
                      </a:cubicBezTo>
                      <a:lnTo>
                        <a:pt x="72168" y="0"/>
                      </a:lnTo>
                      <a:cubicBezTo>
                        <a:pt x="74765" y="0"/>
                        <a:pt x="76911" y="2146"/>
                        <a:pt x="76911" y="4743"/>
                      </a:cubicBezTo>
                      <a:lnTo>
                        <a:pt x="76911" y="72168"/>
                      </a:lnTo>
                      <a:cubicBezTo>
                        <a:pt x="76798" y="74765"/>
                        <a:pt x="74652" y="76911"/>
                        <a:pt x="72168" y="76911"/>
                      </a:cubicBezTo>
                      <a:close/>
                    </a:path>
                  </a:pathLst>
                </a:custGeom>
                <a:solidFill>
                  <a:srgbClr val="F7B23F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8" name="Freeform: Shape 877">
                  <a:extLst>
                    <a:ext uri="{FF2B5EF4-FFF2-40B4-BE49-F238E27FC236}">
                      <a16:creationId xmlns:a16="http://schemas.microsoft.com/office/drawing/2014/main" id="{6F8B66DA-253A-DCCF-06F6-9D0AE6E71755}"/>
                    </a:ext>
                  </a:extLst>
                </p:cNvPr>
                <p:cNvSpPr/>
                <p:nvPr/>
              </p:nvSpPr>
              <p:spPr>
                <a:xfrm>
                  <a:off x="6506093" y="4219094"/>
                  <a:ext cx="34107" cy="49241"/>
                </a:xfrm>
                <a:custGeom>
                  <a:avLst/>
                  <a:gdLst>
                    <a:gd name="connsiteX0" fmla="*/ 34107 w 34107"/>
                    <a:gd name="connsiteY0" fmla="*/ 15360 h 49241"/>
                    <a:gd name="connsiteX1" fmla="*/ 29138 w 34107"/>
                    <a:gd name="connsiteY1" fmla="*/ 27557 h 49241"/>
                    <a:gd name="connsiteX2" fmla="*/ 15021 w 34107"/>
                    <a:gd name="connsiteY2" fmla="*/ 31736 h 49241"/>
                    <a:gd name="connsiteX3" fmla="*/ 10503 w 34107"/>
                    <a:gd name="connsiteY3" fmla="*/ 31736 h 49241"/>
                    <a:gd name="connsiteX4" fmla="*/ 10503 w 34107"/>
                    <a:gd name="connsiteY4" fmla="*/ 49241 h 49241"/>
                    <a:gd name="connsiteX5" fmla="*/ 0 w 34107"/>
                    <a:gd name="connsiteY5" fmla="*/ 49241 h 49241"/>
                    <a:gd name="connsiteX6" fmla="*/ 0 w 34107"/>
                    <a:gd name="connsiteY6" fmla="*/ 0 h 49241"/>
                    <a:gd name="connsiteX7" fmla="*/ 15698 w 34107"/>
                    <a:gd name="connsiteY7" fmla="*/ 0 h 49241"/>
                    <a:gd name="connsiteX8" fmla="*/ 29364 w 34107"/>
                    <a:gd name="connsiteY8" fmla="*/ 3840 h 49241"/>
                    <a:gd name="connsiteX9" fmla="*/ 34107 w 34107"/>
                    <a:gd name="connsiteY9" fmla="*/ 15360 h 49241"/>
                    <a:gd name="connsiteX10" fmla="*/ 10503 w 34107"/>
                    <a:gd name="connsiteY10" fmla="*/ 23265 h 49241"/>
                    <a:gd name="connsiteX11" fmla="*/ 13891 w 34107"/>
                    <a:gd name="connsiteY11" fmla="*/ 23265 h 49241"/>
                    <a:gd name="connsiteX12" fmla="*/ 21119 w 34107"/>
                    <a:gd name="connsiteY12" fmla="*/ 21345 h 49241"/>
                    <a:gd name="connsiteX13" fmla="*/ 23491 w 34107"/>
                    <a:gd name="connsiteY13" fmla="*/ 15811 h 49241"/>
                    <a:gd name="connsiteX14" fmla="*/ 21458 w 34107"/>
                    <a:gd name="connsiteY14" fmla="*/ 10390 h 49241"/>
                    <a:gd name="connsiteX15" fmla="*/ 15134 w 34107"/>
                    <a:gd name="connsiteY15" fmla="*/ 8583 h 49241"/>
                    <a:gd name="connsiteX16" fmla="*/ 10390 w 34107"/>
                    <a:gd name="connsiteY16" fmla="*/ 8583 h 49241"/>
                    <a:gd name="connsiteX17" fmla="*/ 10390 w 34107"/>
                    <a:gd name="connsiteY17" fmla="*/ 23265 h 49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4107" h="49241">
                      <a:moveTo>
                        <a:pt x="34107" y="15360"/>
                      </a:moveTo>
                      <a:cubicBezTo>
                        <a:pt x="34107" y="20668"/>
                        <a:pt x="32413" y="24734"/>
                        <a:pt x="29138" y="27557"/>
                      </a:cubicBezTo>
                      <a:cubicBezTo>
                        <a:pt x="25863" y="30380"/>
                        <a:pt x="21119" y="31736"/>
                        <a:pt x="15021" y="31736"/>
                      </a:cubicBezTo>
                      <a:lnTo>
                        <a:pt x="10503" y="31736"/>
                      </a:lnTo>
                      <a:lnTo>
                        <a:pt x="10503" y="49241"/>
                      </a:lnTo>
                      <a:lnTo>
                        <a:pt x="0" y="49241"/>
                      </a:lnTo>
                      <a:lnTo>
                        <a:pt x="0" y="0"/>
                      </a:lnTo>
                      <a:lnTo>
                        <a:pt x="15698" y="0"/>
                      </a:lnTo>
                      <a:cubicBezTo>
                        <a:pt x="21684" y="0"/>
                        <a:pt x="26202" y="1242"/>
                        <a:pt x="29364" y="3840"/>
                      </a:cubicBezTo>
                      <a:cubicBezTo>
                        <a:pt x="32526" y="6437"/>
                        <a:pt x="34107" y="10277"/>
                        <a:pt x="34107" y="15360"/>
                      </a:cubicBezTo>
                      <a:close/>
                      <a:moveTo>
                        <a:pt x="10503" y="23265"/>
                      </a:moveTo>
                      <a:lnTo>
                        <a:pt x="13891" y="23265"/>
                      </a:lnTo>
                      <a:cubicBezTo>
                        <a:pt x="17054" y="23265"/>
                        <a:pt x="19538" y="22588"/>
                        <a:pt x="21119" y="21345"/>
                      </a:cubicBezTo>
                      <a:cubicBezTo>
                        <a:pt x="22701" y="20103"/>
                        <a:pt x="23491" y="18183"/>
                        <a:pt x="23491" y="15811"/>
                      </a:cubicBezTo>
                      <a:cubicBezTo>
                        <a:pt x="23491" y="13327"/>
                        <a:pt x="22814" y="11520"/>
                        <a:pt x="21458" y="10390"/>
                      </a:cubicBezTo>
                      <a:cubicBezTo>
                        <a:pt x="20103" y="9261"/>
                        <a:pt x="18070" y="8583"/>
                        <a:pt x="15134" y="8583"/>
                      </a:cubicBezTo>
                      <a:lnTo>
                        <a:pt x="10390" y="8583"/>
                      </a:lnTo>
                      <a:lnTo>
                        <a:pt x="10390" y="23265"/>
                      </a:lnTo>
                      <a:close/>
                    </a:path>
                  </a:pathLst>
                </a:custGeom>
                <a:solidFill>
                  <a:srgbClr val="E54D42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79" name="Graphic 4">
                <a:extLst>
                  <a:ext uri="{FF2B5EF4-FFF2-40B4-BE49-F238E27FC236}">
                    <a16:creationId xmlns:a16="http://schemas.microsoft.com/office/drawing/2014/main" id="{BA594852-ADA8-0710-68CB-753078F97BF6}"/>
                  </a:ext>
                </a:extLst>
              </p:cNvPr>
              <p:cNvGrpSpPr/>
              <p:nvPr/>
            </p:nvGrpSpPr>
            <p:grpSpPr>
              <a:xfrm>
                <a:off x="6575889" y="4205316"/>
                <a:ext cx="76910" cy="76910"/>
                <a:chOff x="6575889" y="4205316"/>
                <a:chExt cx="76910" cy="76910"/>
              </a:xfrm>
            </p:grpSpPr>
            <p:sp>
              <p:nvSpPr>
                <p:cNvPr id="908" name="Freeform: Shape 907">
                  <a:extLst>
                    <a:ext uri="{FF2B5EF4-FFF2-40B4-BE49-F238E27FC236}">
                      <a16:creationId xmlns:a16="http://schemas.microsoft.com/office/drawing/2014/main" id="{D0A67E6E-6ADA-39D1-CAAC-1C38EE654CEB}"/>
                    </a:ext>
                  </a:extLst>
                </p:cNvPr>
                <p:cNvSpPr/>
                <p:nvPr/>
              </p:nvSpPr>
              <p:spPr>
                <a:xfrm>
                  <a:off x="6575889" y="4205316"/>
                  <a:ext cx="76910" cy="76910"/>
                </a:xfrm>
                <a:custGeom>
                  <a:avLst/>
                  <a:gdLst>
                    <a:gd name="connsiteX0" fmla="*/ 72168 w 76910"/>
                    <a:gd name="connsiteY0" fmla="*/ 76911 h 76910"/>
                    <a:gd name="connsiteX1" fmla="*/ 4743 w 76910"/>
                    <a:gd name="connsiteY1" fmla="*/ 76911 h 76910"/>
                    <a:gd name="connsiteX2" fmla="*/ 0 w 76910"/>
                    <a:gd name="connsiteY2" fmla="*/ 72168 h 76910"/>
                    <a:gd name="connsiteX3" fmla="*/ 0 w 76910"/>
                    <a:gd name="connsiteY3" fmla="*/ 4743 h 76910"/>
                    <a:gd name="connsiteX4" fmla="*/ 4743 w 76910"/>
                    <a:gd name="connsiteY4" fmla="*/ 0 h 76910"/>
                    <a:gd name="connsiteX5" fmla="*/ 72168 w 76910"/>
                    <a:gd name="connsiteY5" fmla="*/ 0 h 76910"/>
                    <a:gd name="connsiteX6" fmla="*/ 76911 w 76910"/>
                    <a:gd name="connsiteY6" fmla="*/ 4743 h 76910"/>
                    <a:gd name="connsiteX7" fmla="*/ 76911 w 76910"/>
                    <a:gd name="connsiteY7" fmla="*/ 72168 h 76910"/>
                    <a:gd name="connsiteX8" fmla="*/ 72168 w 76910"/>
                    <a:gd name="connsiteY8" fmla="*/ 76911 h 76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6910" h="76910">
                      <a:moveTo>
                        <a:pt x="72168" y="76911"/>
                      </a:moveTo>
                      <a:lnTo>
                        <a:pt x="4743" y="76911"/>
                      </a:lnTo>
                      <a:cubicBezTo>
                        <a:pt x="2146" y="76911"/>
                        <a:pt x="0" y="74765"/>
                        <a:pt x="0" y="72168"/>
                      </a:cubicBezTo>
                      <a:lnTo>
                        <a:pt x="0" y="4743"/>
                      </a:lnTo>
                      <a:cubicBezTo>
                        <a:pt x="0" y="2146"/>
                        <a:pt x="2146" y="0"/>
                        <a:pt x="4743" y="0"/>
                      </a:cubicBezTo>
                      <a:lnTo>
                        <a:pt x="72168" y="0"/>
                      </a:lnTo>
                      <a:cubicBezTo>
                        <a:pt x="74765" y="0"/>
                        <a:pt x="76911" y="2146"/>
                        <a:pt x="76911" y="4743"/>
                      </a:cubicBezTo>
                      <a:lnTo>
                        <a:pt x="76911" y="72168"/>
                      </a:lnTo>
                      <a:cubicBezTo>
                        <a:pt x="76798" y="74765"/>
                        <a:pt x="74765" y="76911"/>
                        <a:pt x="72168" y="76911"/>
                      </a:cubicBezTo>
                      <a:close/>
                    </a:path>
                  </a:pathLst>
                </a:custGeom>
                <a:solidFill>
                  <a:srgbClr val="F7B23F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54" name="Freeform: Shape 953">
                  <a:extLst>
                    <a:ext uri="{FF2B5EF4-FFF2-40B4-BE49-F238E27FC236}">
                      <a16:creationId xmlns:a16="http://schemas.microsoft.com/office/drawing/2014/main" id="{55E9E387-7357-A3B0-D61F-3DAB72303F2E}"/>
                    </a:ext>
                  </a:extLst>
                </p:cNvPr>
                <p:cNvSpPr/>
                <p:nvPr/>
              </p:nvSpPr>
              <p:spPr>
                <a:xfrm>
                  <a:off x="6592717" y="4219094"/>
                  <a:ext cx="43142" cy="49353"/>
                </a:xfrm>
                <a:custGeom>
                  <a:avLst/>
                  <a:gdLst>
                    <a:gd name="connsiteX0" fmla="*/ 21571 w 43142"/>
                    <a:gd name="connsiteY0" fmla="*/ 20329 h 49353"/>
                    <a:gd name="connsiteX1" fmla="*/ 31849 w 43142"/>
                    <a:gd name="connsiteY1" fmla="*/ 0 h 49353"/>
                    <a:gd name="connsiteX2" fmla="*/ 43142 w 43142"/>
                    <a:gd name="connsiteY2" fmla="*/ 0 h 49353"/>
                    <a:gd name="connsiteX3" fmla="*/ 26766 w 43142"/>
                    <a:gd name="connsiteY3" fmla="*/ 30154 h 49353"/>
                    <a:gd name="connsiteX4" fmla="*/ 26766 w 43142"/>
                    <a:gd name="connsiteY4" fmla="*/ 49354 h 49353"/>
                    <a:gd name="connsiteX5" fmla="*/ 16376 w 43142"/>
                    <a:gd name="connsiteY5" fmla="*/ 49354 h 49353"/>
                    <a:gd name="connsiteX6" fmla="*/ 16376 w 43142"/>
                    <a:gd name="connsiteY6" fmla="*/ 30493 h 49353"/>
                    <a:gd name="connsiteX7" fmla="*/ 0 w 43142"/>
                    <a:gd name="connsiteY7" fmla="*/ 0 h 49353"/>
                    <a:gd name="connsiteX8" fmla="*/ 11294 w 43142"/>
                    <a:gd name="connsiteY8" fmla="*/ 0 h 49353"/>
                    <a:gd name="connsiteX9" fmla="*/ 21571 w 43142"/>
                    <a:gd name="connsiteY9" fmla="*/ 20329 h 49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3142" h="49353">
                      <a:moveTo>
                        <a:pt x="21571" y="20329"/>
                      </a:moveTo>
                      <a:lnTo>
                        <a:pt x="31849" y="0"/>
                      </a:lnTo>
                      <a:lnTo>
                        <a:pt x="43142" y="0"/>
                      </a:lnTo>
                      <a:lnTo>
                        <a:pt x="26766" y="30154"/>
                      </a:lnTo>
                      <a:lnTo>
                        <a:pt x="26766" y="49354"/>
                      </a:lnTo>
                      <a:lnTo>
                        <a:pt x="16376" y="49354"/>
                      </a:lnTo>
                      <a:lnTo>
                        <a:pt x="16376" y="30493"/>
                      </a:lnTo>
                      <a:lnTo>
                        <a:pt x="0" y="0"/>
                      </a:lnTo>
                      <a:lnTo>
                        <a:pt x="11294" y="0"/>
                      </a:lnTo>
                      <a:lnTo>
                        <a:pt x="21571" y="20329"/>
                      </a:lnTo>
                      <a:close/>
                    </a:path>
                  </a:pathLst>
                </a:custGeom>
                <a:solidFill>
                  <a:srgbClr val="E54D42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5" name="Graphic 4">
                <a:extLst>
                  <a:ext uri="{FF2B5EF4-FFF2-40B4-BE49-F238E27FC236}">
                    <a16:creationId xmlns:a16="http://schemas.microsoft.com/office/drawing/2014/main" id="{034D885B-7C3C-19E3-60B1-217E7CE2A118}"/>
                  </a:ext>
                </a:extLst>
              </p:cNvPr>
              <p:cNvGrpSpPr/>
              <p:nvPr/>
            </p:nvGrpSpPr>
            <p:grpSpPr>
              <a:xfrm>
                <a:off x="6667030" y="4205316"/>
                <a:ext cx="76910" cy="76910"/>
                <a:chOff x="6667030" y="4205316"/>
                <a:chExt cx="76910" cy="76910"/>
              </a:xfrm>
            </p:grpSpPr>
            <p:sp>
              <p:nvSpPr>
                <p:cNvPr id="956" name="Freeform: Shape 955">
                  <a:extLst>
                    <a:ext uri="{FF2B5EF4-FFF2-40B4-BE49-F238E27FC236}">
                      <a16:creationId xmlns:a16="http://schemas.microsoft.com/office/drawing/2014/main" id="{6755E9BC-6A5C-9122-E1FB-0254CCD697A6}"/>
                    </a:ext>
                  </a:extLst>
                </p:cNvPr>
                <p:cNvSpPr/>
                <p:nvPr/>
              </p:nvSpPr>
              <p:spPr>
                <a:xfrm>
                  <a:off x="6667030" y="4205316"/>
                  <a:ext cx="76910" cy="76910"/>
                </a:xfrm>
                <a:custGeom>
                  <a:avLst/>
                  <a:gdLst>
                    <a:gd name="connsiteX0" fmla="*/ 72168 w 76910"/>
                    <a:gd name="connsiteY0" fmla="*/ 76911 h 76910"/>
                    <a:gd name="connsiteX1" fmla="*/ 4743 w 76910"/>
                    <a:gd name="connsiteY1" fmla="*/ 76911 h 76910"/>
                    <a:gd name="connsiteX2" fmla="*/ 0 w 76910"/>
                    <a:gd name="connsiteY2" fmla="*/ 72168 h 76910"/>
                    <a:gd name="connsiteX3" fmla="*/ 0 w 76910"/>
                    <a:gd name="connsiteY3" fmla="*/ 4743 h 76910"/>
                    <a:gd name="connsiteX4" fmla="*/ 4743 w 76910"/>
                    <a:gd name="connsiteY4" fmla="*/ 0 h 76910"/>
                    <a:gd name="connsiteX5" fmla="*/ 72168 w 76910"/>
                    <a:gd name="connsiteY5" fmla="*/ 0 h 76910"/>
                    <a:gd name="connsiteX6" fmla="*/ 76911 w 76910"/>
                    <a:gd name="connsiteY6" fmla="*/ 4743 h 76910"/>
                    <a:gd name="connsiteX7" fmla="*/ 76911 w 76910"/>
                    <a:gd name="connsiteY7" fmla="*/ 72168 h 76910"/>
                    <a:gd name="connsiteX8" fmla="*/ 72168 w 76910"/>
                    <a:gd name="connsiteY8" fmla="*/ 76911 h 76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6910" h="76910">
                      <a:moveTo>
                        <a:pt x="72168" y="76911"/>
                      </a:moveTo>
                      <a:lnTo>
                        <a:pt x="4743" y="76911"/>
                      </a:lnTo>
                      <a:cubicBezTo>
                        <a:pt x="2146" y="76911"/>
                        <a:pt x="0" y="74765"/>
                        <a:pt x="0" y="72168"/>
                      </a:cubicBezTo>
                      <a:lnTo>
                        <a:pt x="0" y="4743"/>
                      </a:lnTo>
                      <a:cubicBezTo>
                        <a:pt x="0" y="2146"/>
                        <a:pt x="2146" y="0"/>
                        <a:pt x="4743" y="0"/>
                      </a:cubicBezTo>
                      <a:lnTo>
                        <a:pt x="72168" y="0"/>
                      </a:lnTo>
                      <a:cubicBezTo>
                        <a:pt x="74765" y="0"/>
                        <a:pt x="76911" y="2146"/>
                        <a:pt x="76911" y="4743"/>
                      </a:cubicBezTo>
                      <a:lnTo>
                        <a:pt x="76911" y="72168"/>
                      </a:lnTo>
                      <a:cubicBezTo>
                        <a:pt x="76911" y="74765"/>
                        <a:pt x="74765" y="76911"/>
                        <a:pt x="72168" y="76911"/>
                      </a:cubicBezTo>
                      <a:close/>
                    </a:path>
                  </a:pathLst>
                </a:custGeom>
                <a:solidFill>
                  <a:srgbClr val="F7B23F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57" name="Freeform: Shape 956">
                  <a:extLst>
                    <a:ext uri="{FF2B5EF4-FFF2-40B4-BE49-F238E27FC236}">
                      <a16:creationId xmlns:a16="http://schemas.microsoft.com/office/drawing/2014/main" id="{53DAE08E-C686-2AA4-97B5-49C893C507EF}"/>
                    </a:ext>
                  </a:extLst>
                </p:cNvPr>
                <p:cNvSpPr/>
                <p:nvPr/>
              </p:nvSpPr>
              <p:spPr>
                <a:xfrm>
                  <a:off x="6685778" y="4219094"/>
                  <a:ext cx="39415" cy="49241"/>
                </a:xfrm>
                <a:custGeom>
                  <a:avLst/>
                  <a:gdLst>
                    <a:gd name="connsiteX0" fmla="*/ 10503 w 39415"/>
                    <a:gd name="connsiteY0" fmla="*/ 30380 h 49241"/>
                    <a:gd name="connsiteX1" fmla="*/ 10503 w 39415"/>
                    <a:gd name="connsiteY1" fmla="*/ 49241 h 49241"/>
                    <a:gd name="connsiteX2" fmla="*/ 0 w 39415"/>
                    <a:gd name="connsiteY2" fmla="*/ 49241 h 49241"/>
                    <a:gd name="connsiteX3" fmla="*/ 0 w 39415"/>
                    <a:gd name="connsiteY3" fmla="*/ 0 h 49241"/>
                    <a:gd name="connsiteX4" fmla="*/ 14343 w 39415"/>
                    <a:gd name="connsiteY4" fmla="*/ 0 h 49241"/>
                    <a:gd name="connsiteX5" fmla="*/ 29251 w 39415"/>
                    <a:gd name="connsiteY5" fmla="*/ 3614 h 49241"/>
                    <a:gd name="connsiteX6" fmla="*/ 34107 w 39415"/>
                    <a:gd name="connsiteY6" fmla="*/ 14682 h 49241"/>
                    <a:gd name="connsiteX7" fmla="*/ 31736 w 39415"/>
                    <a:gd name="connsiteY7" fmla="*/ 22362 h 49241"/>
                    <a:gd name="connsiteX8" fmla="*/ 24959 w 39415"/>
                    <a:gd name="connsiteY8" fmla="*/ 27670 h 49241"/>
                    <a:gd name="connsiteX9" fmla="*/ 39415 w 39415"/>
                    <a:gd name="connsiteY9" fmla="*/ 49128 h 49241"/>
                    <a:gd name="connsiteX10" fmla="*/ 27783 w 39415"/>
                    <a:gd name="connsiteY10" fmla="*/ 49128 h 49241"/>
                    <a:gd name="connsiteX11" fmla="*/ 16037 w 39415"/>
                    <a:gd name="connsiteY11" fmla="*/ 30267 h 49241"/>
                    <a:gd name="connsiteX12" fmla="*/ 10503 w 39415"/>
                    <a:gd name="connsiteY12" fmla="*/ 30267 h 49241"/>
                    <a:gd name="connsiteX13" fmla="*/ 10503 w 39415"/>
                    <a:gd name="connsiteY13" fmla="*/ 21910 h 49241"/>
                    <a:gd name="connsiteX14" fmla="*/ 13891 w 39415"/>
                    <a:gd name="connsiteY14" fmla="*/ 21910 h 49241"/>
                    <a:gd name="connsiteX15" fmla="*/ 21232 w 39415"/>
                    <a:gd name="connsiteY15" fmla="*/ 20216 h 49241"/>
                    <a:gd name="connsiteX16" fmla="*/ 23604 w 39415"/>
                    <a:gd name="connsiteY16" fmla="*/ 15021 h 49241"/>
                    <a:gd name="connsiteX17" fmla="*/ 21232 w 39415"/>
                    <a:gd name="connsiteY17" fmla="*/ 10051 h 49241"/>
                    <a:gd name="connsiteX18" fmla="*/ 13778 w 39415"/>
                    <a:gd name="connsiteY18" fmla="*/ 8583 h 49241"/>
                    <a:gd name="connsiteX19" fmla="*/ 10616 w 39415"/>
                    <a:gd name="connsiteY19" fmla="*/ 8583 h 49241"/>
                    <a:gd name="connsiteX20" fmla="*/ 10616 w 39415"/>
                    <a:gd name="connsiteY20" fmla="*/ 21910 h 49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415" h="49241">
                      <a:moveTo>
                        <a:pt x="10503" y="30380"/>
                      </a:moveTo>
                      <a:lnTo>
                        <a:pt x="10503" y="49241"/>
                      </a:lnTo>
                      <a:lnTo>
                        <a:pt x="0" y="49241"/>
                      </a:lnTo>
                      <a:lnTo>
                        <a:pt x="0" y="0"/>
                      </a:lnTo>
                      <a:lnTo>
                        <a:pt x="14343" y="0"/>
                      </a:lnTo>
                      <a:cubicBezTo>
                        <a:pt x="21007" y="0"/>
                        <a:pt x="25976" y="1242"/>
                        <a:pt x="29251" y="3614"/>
                      </a:cubicBezTo>
                      <a:cubicBezTo>
                        <a:pt x="32413" y="6099"/>
                        <a:pt x="34107" y="9713"/>
                        <a:pt x="34107" y="14682"/>
                      </a:cubicBezTo>
                      <a:cubicBezTo>
                        <a:pt x="34107" y="17618"/>
                        <a:pt x="33317" y="20103"/>
                        <a:pt x="31736" y="22362"/>
                      </a:cubicBezTo>
                      <a:cubicBezTo>
                        <a:pt x="30154" y="24620"/>
                        <a:pt x="27896" y="26428"/>
                        <a:pt x="24959" y="27670"/>
                      </a:cubicBezTo>
                      <a:cubicBezTo>
                        <a:pt x="32413" y="38738"/>
                        <a:pt x="37157" y="45853"/>
                        <a:pt x="39415" y="49128"/>
                      </a:cubicBezTo>
                      <a:lnTo>
                        <a:pt x="27783" y="49128"/>
                      </a:lnTo>
                      <a:lnTo>
                        <a:pt x="16037" y="30267"/>
                      </a:lnTo>
                      <a:lnTo>
                        <a:pt x="10503" y="30267"/>
                      </a:lnTo>
                      <a:close/>
                      <a:moveTo>
                        <a:pt x="10503" y="21910"/>
                      </a:moveTo>
                      <a:lnTo>
                        <a:pt x="13891" y="21910"/>
                      </a:lnTo>
                      <a:cubicBezTo>
                        <a:pt x="17167" y="21910"/>
                        <a:pt x="19651" y="21345"/>
                        <a:pt x="21232" y="20216"/>
                      </a:cubicBezTo>
                      <a:cubicBezTo>
                        <a:pt x="22814" y="19087"/>
                        <a:pt x="23604" y="17392"/>
                        <a:pt x="23604" y="15021"/>
                      </a:cubicBezTo>
                      <a:cubicBezTo>
                        <a:pt x="23604" y="12649"/>
                        <a:pt x="22814" y="11068"/>
                        <a:pt x="21232" y="10051"/>
                      </a:cubicBezTo>
                      <a:cubicBezTo>
                        <a:pt x="19651" y="9035"/>
                        <a:pt x="17167" y="8583"/>
                        <a:pt x="13778" y="8583"/>
                      </a:cubicBezTo>
                      <a:lnTo>
                        <a:pt x="10616" y="8583"/>
                      </a:lnTo>
                      <a:lnTo>
                        <a:pt x="10616" y="21910"/>
                      </a:lnTo>
                      <a:close/>
                    </a:path>
                  </a:pathLst>
                </a:custGeom>
                <a:solidFill>
                  <a:srgbClr val="E54D42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8" name="Graphic 4">
                <a:extLst>
                  <a:ext uri="{FF2B5EF4-FFF2-40B4-BE49-F238E27FC236}">
                    <a16:creationId xmlns:a16="http://schemas.microsoft.com/office/drawing/2014/main" id="{309E59F9-61DF-381C-3874-D56E5E8D1B0F}"/>
                  </a:ext>
                </a:extLst>
              </p:cNvPr>
              <p:cNvGrpSpPr/>
              <p:nvPr/>
            </p:nvGrpSpPr>
            <p:grpSpPr>
              <a:xfrm>
                <a:off x="6758285" y="4205316"/>
                <a:ext cx="76910" cy="76910"/>
                <a:chOff x="6758285" y="4205316"/>
                <a:chExt cx="76910" cy="76910"/>
              </a:xfrm>
            </p:grpSpPr>
            <p:sp>
              <p:nvSpPr>
                <p:cNvPr id="959" name="Freeform: Shape 958">
                  <a:extLst>
                    <a:ext uri="{FF2B5EF4-FFF2-40B4-BE49-F238E27FC236}">
                      <a16:creationId xmlns:a16="http://schemas.microsoft.com/office/drawing/2014/main" id="{4304C1B0-1C7E-9558-C059-859DB2DEDA0D}"/>
                    </a:ext>
                  </a:extLst>
                </p:cNvPr>
                <p:cNvSpPr/>
                <p:nvPr/>
              </p:nvSpPr>
              <p:spPr>
                <a:xfrm>
                  <a:off x="6758285" y="4205316"/>
                  <a:ext cx="76910" cy="76910"/>
                </a:xfrm>
                <a:custGeom>
                  <a:avLst/>
                  <a:gdLst>
                    <a:gd name="connsiteX0" fmla="*/ 72168 w 76910"/>
                    <a:gd name="connsiteY0" fmla="*/ 76911 h 76910"/>
                    <a:gd name="connsiteX1" fmla="*/ 4743 w 76910"/>
                    <a:gd name="connsiteY1" fmla="*/ 76911 h 76910"/>
                    <a:gd name="connsiteX2" fmla="*/ 0 w 76910"/>
                    <a:gd name="connsiteY2" fmla="*/ 72168 h 76910"/>
                    <a:gd name="connsiteX3" fmla="*/ 0 w 76910"/>
                    <a:gd name="connsiteY3" fmla="*/ 4743 h 76910"/>
                    <a:gd name="connsiteX4" fmla="*/ 4743 w 76910"/>
                    <a:gd name="connsiteY4" fmla="*/ 0 h 76910"/>
                    <a:gd name="connsiteX5" fmla="*/ 72168 w 76910"/>
                    <a:gd name="connsiteY5" fmla="*/ 0 h 76910"/>
                    <a:gd name="connsiteX6" fmla="*/ 76911 w 76910"/>
                    <a:gd name="connsiteY6" fmla="*/ 4743 h 76910"/>
                    <a:gd name="connsiteX7" fmla="*/ 76911 w 76910"/>
                    <a:gd name="connsiteY7" fmla="*/ 72168 h 76910"/>
                    <a:gd name="connsiteX8" fmla="*/ 72168 w 76910"/>
                    <a:gd name="connsiteY8" fmla="*/ 76911 h 76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6910" h="76910">
                      <a:moveTo>
                        <a:pt x="72168" y="76911"/>
                      </a:moveTo>
                      <a:lnTo>
                        <a:pt x="4743" y="76911"/>
                      </a:lnTo>
                      <a:cubicBezTo>
                        <a:pt x="2146" y="76911"/>
                        <a:pt x="0" y="74765"/>
                        <a:pt x="0" y="72168"/>
                      </a:cubicBezTo>
                      <a:lnTo>
                        <a:pt x="0" y="4743"/>
                      </a:lnTo>
                      <a:cubicBezTo>
                        <a:pt x="0" y="2146"/>
                        <a:pt x="2146" y="0"/>
                        <a:pt x="4743" y="0"/>
                      </a:cubicBezTo>
                      <a:lnTo>
                        <a:pt x="72168" y="0"/>
                      </a:lnTo>
                      <a:cubicBezTo>
                        <a:pt x="74765" y="0"/>
                        <a:pt x="76911" y="2146"/>
                        <a:pt x="76911" y="4743"/>
                      </a:cubicBezTo>
                      <a:lnTo>
                        <a:pt x="76911" y="72168"/>
                      </a:lnTo>
                      <a:cubicBezTo>
                        <a:pt x="76798" y="74765"/>
                        <a:pt x="74652" y="76911"/>
                        <a:pt x="72168" y="76911"/>
                      </a:cubicBezTo>
                      <a:close/>
                    </a:path>
                  </a:pathLst>
                </a:custGeom>
                <a:solidFill>
                  <a:srgbClr val="E54D42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0" name="Freeform: Shape 959">
                  <a:extLst>
                    <a:ext uri="{FF2B5EF4-FFF2-40B4-BE49-F238E27FC236}">
                      <a16:creationId xmlns:a16="http://schemas.microsoft.com/office/drawing/2014/main" id="{AF4BBFDF-B15B-4962-978A-E1521F377F43}"/>
                    </a:ext>
                  </a:extLst>
                </p:cNvPr>
                <p:cNvSpPr/>
                <p:nvPr/>
              </p:nvSpPr>
              <p:spPr>
                <a:xfrm>
                  <a:off x="6791488" y="4219207"/>
                  <a:ext cx="10503" cy="49241"/>
                </a:xfrm>
                <a:custGeom>
                  <a:avLst/>
                  <a:gdLst>
                    <a:gd name="connsiteX0" fmla="*/ 0 w 10503"/>
                    <a:gd name="connsiteY0" fmla="*/ 49241 h 49241"/>
                    <a:gd name="connsiteX1" fmla="*/ 0 w 10503"/>
                    <a:gd name="connsiteY1" fmla="*/ 0 h 49241"/>
                    <a:gd name="connsiteX2" fmla="*/ 10503 w 10503"/>
                    <a:gd name="connsiteY2" fmla="*/ 0 h 49241"/>
                    <a:gd name="connsiteX3" fmla="*/ 10503 w 10503"/>
                    <a:gd name="connsiteY3" fmla="*/ 49241 h 49241"/>
                    <a:gd name="connsiteX4" fmla="*/ 0 w 10503"/>
                    <a:gd name="connsiteY4" fmla="*/ 49241 h 49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503" h="49241">
                      <a:moveTo>
                        <a:pt x="0" y="49241"/>
                      </a:moveTo>
                      <a:lnTo>
                        <a:pt x="0" y="0"/>
                      </a:lnTo>
                      <a:lnTo>
                        <a:pt x="10503" y="0"/>
                      </a:lnTo>
                      <a:lnTo>
                        <a:pt x="10503" y="49241"/>
                      </a:lnTo>
                      <a:lnTo>
                        <a:pt x="0" y="49241"/>
                      </a:lnTo>
                      <a:close/>
                    </a:path>
                  </a:pathLst>
                </a:custGeom>
                <a:solidFill>
                  <a:srgbClr val="F7B23F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61" name="Graphic 4">
                <a:extLst>
                  <a:ext uri="{FF2B5EF4-FFF2-40B4-BE49-F238E27FC236}">
                    <a16:creationId xmlns:a16="http://schemas.microsoft.com/office/drawing/2014/main" id="{06D61A6B-6352-504B-F60C-8C01CD158236}"/>
                  </a:ext>
                </a:extLst>
              </p:cNvPr>
              <p:cNvGrpSpPr/>
              <p:nvPr/>
            </p:nvGrpSpPr>
            <p:grpSpPr>
              <a:xfrm>
                <a:off x="6849426" y="4205316"/>
                <a:ext cx="76910" cy="76910"/>
                <a:chOff x="6849426" y="4205316"/>
                <a:chExt cx="76910" cy="76910"/>
              </a:xfrm>
            </p:grpSpPr>
            <p:sp>
              <p:nvSpPr>
                <p:cNvPr id="962" name="Freeform: Shape 961">
                  <a:extLst>
                    <a:ext uri="{FF2B5EF4-FFF2-40B4-BE49-F238E27FC236}">
                      <a16:creationId xmlns:a16="http://schemas.microsoft.com/office/drawing/2014/main" id="{1A8C4A72-6AC3-8BCB-D98A-1C482DF13E18}"/>
                    </a:ext>
                  </a:extLst>
                </p:cNvPr>
                <p:cNvSpPr/>
                <p:nvPr/>
              </p:nvSpPr>
              <p:spPr>
                <a:xfrm>
                  <a:off x="6849426" y="4205316"/>
                  <a:ext cx="76910" cy="76910"/>
                </a:xfrm>
                <a:custGeom>
                  <a:avLst/>
                  <a:gdLst>
                    <a:gd name="connsiteX0" fmla="*/ 72168 w 76910"/>
                    <a:gd name="connsiteY0" fmla="*/ 76911 h 76910"/>
                    <a:gd name="connsiteX1" fmla="*/ 4743 w 76910"/>
                    <a:gd name="connsiteY1" fmla="*/ 76911 h 76910"/>
                    <a:gd name="connsiteX2" fmla="*/ 0 w 76910"/>
                    <a:gd name="connsiteY2" fmla="*/ 72168 h 76910"/>
                    <a:gd name="connsiteX3" fmla="*/ 0 w 76910"/>
                    <a:gd name="connsiteY3" fmla="*/ 4743 h 76910"/>
                    <a:gd name="connsiteX4" fmla="*/ 4743 w 76910"/>
                    <a:gd name="connsiteY4" fmla="*/ 0 h 76910"/>
                    <a:gd name="connsiteX5" fmla="*/ 72168 w 76910"/>
                    <a:gd name="connsiteY5" fmla="*/ 0 h 76910"/>
                    <a:gd name="connsiteX6" fmla="*/ 76911 w 76910"/>
                    <a:gd name="connsiteY6" fmla="*/ 4743 h 76910"/>
                    <a:gd name="connsiteX7" fmla="*/ 76911 w 76910"/>
                    <a:gd name="connsiteY7" fmla="*/ 72168 h 76910"/>
                    <a:gd name="connsiteX8" fmla="*/ 72168 w 76910"/>
                    <a:gd name="connsiteY8" fmla="*/ 76911 h 76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6910" h="76910">
                      <a:moveTo>
                        <a:pt x="72168" y="76911"/>
                      </a:moveTo>
                      <a:lnTo>
                        <a:pt x="4743" y="76911"/>
                      </a:lnTo>
                      <a:cubicBezTo>
                        <a:pt x="2146" y="76911"/>
                        <a:pt x="0" y="74765"/>
                        <a:pt x="0" y="72168"/>
                      </a:cubicBezTo>
                      <a:lnTo>
                        <a:pt x="0" y="4743"/>
                      </a:lnTo>
                      <a:cubicBezTo>
                        <a:pt x="0" y="2146"/>
                        <a:pt x="2146" y="0"/>
                        <a:pt x="4743" y="0"/>
                      </a:cubicBezTo>
                      <a:lnTo>
                        <a:pt x="72168" y="0"/>
                      </a:lnTo>
                      <a:cubicBezTo>
                        <a:pt x="74765" y="0"/>
                        <a:pt x="76911" y="2146"/>
                        <a:pt x="76911" y="4743"/>
                      </a:cubicBezTo>
                      <a:lnTo>
                        <a:pt x="76911" y="72168"/>
                      </a:lnTo>
                      <a:cubicBezTo>
                        <a:pt x="76911" y="74765"/>
                        <a:pt x="74765" y="76911"/>
                        <a:pt x="72168" y="76911"/>
                      </a:cubicBezTo>
                      <a:close/>
                    </a:path>
                  </a:pathLst>
                </a:custGeom>
                <a:solidFill>
                  <a:srgbClr val="F7B23F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3" name="Freeform: Shape 962">
                  <a:extLst>
                    <a:ext uri="{FF2B5EF4-FFF2-40B4-BE49-F238E27FC236}">
                      <a16:creationId xmlns:a16="http://schemas.microsoft.com/office/drawing/2014/main" id="{B7985B44-62A4-DB2B-A818-3610FA3CB023}"/>
                    </a:ext>
                  </a:extLst>
                </p:cNvPr>
                <p:cNvSpPr/>
                <p:nvPr/>
              </p:nvSpPr>
              <p:spPr>
                <a:xfrm>
                  <a:off x="6867609" y="4218417"/>
                  <a:ext cx="40431" cy="50709"/>
                </a:xfrm>
                <a:custGeom>
                  <a:avLst/>
                  <a:gdLst>
                    <a:gd name="connsiteX0" fmla="*/ 20894 w 40431"/>
                    <a:gd name="connsiteY0" fmla="*/ 22362 h 50709"/>
                    <a:gd name="connsiteX1" fmla="*/ 40432 w 40431"/>
                    <a:gd name="connsiteY1" fmla="*/ 22362 h 50709"/>
                    <a:gd name="connsiteX2" fmla="*/ 40432 w 40431"/>
                    <a:gd name="connsiteY2" fmla="*/ 47886 h 50709"/>
                    <a:gd name="connsiteX3" fmla="*/ 31510 w 40431"/>
                    <a:gd name="connsiteY3" fmla="*/ 50032 h 50709"/>
                    <a:gd name="connsiteX4" fmla="*/ 22926 w 40431"/>
                    <a:gd name="connsiteY4" fmla="*/ 50709 h 50709"/>
                    <a:gd name="connsiteX5" fmla="*/ 5873 w 40431"/>
                    <a:gd name="connsiteY5" fmla="*/ 44159 h 50709"/>
                    <a:gd name="connsiteX6" fmla="*/ 0 w 40431"/>
                    <a:gd name="connsiteY6" fmla="*/ 25298 h 50709"/>
                    <a:gd name="connsiteX7" fmla="*/ 6776 w 40431"/>
                    <a:gd name="connsiteY7" fmla="*/ 6663 h 50709"/>
                    <a:gd name="connsiteX8" fmla="*/ 25750 w 40431"/>
                    <a:gd name="connsiteY8" fmla="*/ 0 h 50709"/>
                    <a:gd name="connsiteX9" fmla="*/ 40432 w 40431"/>
                    <a:gd name="connsiteY9" fmla="*/ 3049 h 50709"/>
                    <a:gd name="connsiteX10" fmla="*/ 36931 w 40431"/>
                    <a:gd name="connsiteY10" fmla="*/ 11407 h 50709"/>
                    <a:gd name="connsiteX11" fmla="*/ 25750 w 40431"/>
                    <a:gd name="connsiteY11" fmla="*/ 8696 h 50709"/>
                    <a:gd name="connsiteX12" fmla="*/ 14908 w 40431"/>
                    <a:gd name="connsiteY12" fmla="*/ 13214 h 50709"/>
                    <a:gd name="connsiteX13" fmla="*/ 10842 w 40431"/>
                    <a:gd name="connsiteY13" fmla="*/ 25411 h 50709"/>
                    <a:gd name="connsiteX14" fmla="*/ 14117 w 40431"/>
                    <a:gd name="connsiteY14" fmla="*/ 37608 h 50709"/>
                    <a:gd name="connsiteX15" fmla="*/ 23717 w 40431"/>
                    <a:gd name="connsiteY15" fmla="*/ 41900 h 50709"/>
                    <a:gd name="connsiteX16" fmla="*/ 30380 w 40431"/>
                    <a:gd name="connsiteY16" fmla="*/ 41222 h 50709"/>
                    <a:gd name="connsiteX17" fmla="*/ 30380 w 40431"/>
                    <a:gd name="connsiteY17" fmla="*/ 30945 h 50709"/>
                    <a:gd name="connsiteX18" fmla="*/ 21007 w 40431"/>
                    <a:gd name="connsiteY18" fmla="*/ 30945 h 50709"/>
                    <a:gd name="connsiteX19" fmla="*/ 21007 w 40431"/>
                    <a:gd name="connsiteY19" fmla="*/ 22362 h 50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0431" h="50709">
                      <a:moveTo>
                        <a:pt x="20894" y="22362"/>
                      </a:moveTo>
                      <a:lnTo>
                        <a:pt x="40432" y="22362"/>
                      </a:lnTo>
                      <a:lnTo>
                        <a:pt x="40432" y="47886"/>
                      </a:lnTo>
                      <a:cubicBezTo>
                        <a:pt x="37270" y="48902"/>
                        <a:pt x="34333" y="49693"/>
                        <a:pt x="31510" y="50032"/>
                      </a:cubicBezTo>
                      <a:cubicBezTo>
                        <a:pt x="28686" y="50483"/>
                        <a:pt x="25863" y="50709"/>
                        <a:pt x="22926" y="50709"/>
                      </a:cubicBezTo>
                      <a:cubicBezTo>
                        <a:pt x="15473" y="50709"/>
                        <a:pt x="9826" y="48563"/>
                        <a:pt x="5873" y="44159"/>
                      </a:cubicBezTo>
                      <a:cubicBezTo>
                        <a:pt x="1920" y="39754"/>
                        <a:pt x="0" y="33543"/>
                        <a:pt x="0" y="25298"/>
                      </a:cubicBezTo>
                      <a:cubicBezTo>
                        <a:pt x="0" y="17280"/>
                        <a:pt x="2259" y="11181"/>
                        <a:pt x="6776" y="6663"/>
                      </a:cubicBezTo>
                      <a:cubicBezTo>
                        <a:pt x="11294" y="2259"/>
                        <a:pt x="17618" y="0"/>
                        <a:pt x="25750" y="0"/>
                      </a:cubicBezTo>
                      <a:cubicBezTo>
                        <a:pt x="30832" y="0"/>
                        <a:pt x="35688" y="1016"/>
                        <a:pt x="40432" y="3049"/>
                      </a:cubicBezTo>
                      <a:lnTo>
                        <a:pt x="36931" y="11407"/>
                      </a:lnTo>
                      <a:cubicBezTo>
                        <a:pt x="33317" y="9600"/>
                        <a:pt x="29590" y="8696"/>
                        <a:pt x="25750" y="8696"/>
                      </a:cubicBezTo>
                      <a:cubicBezTo>
                        <a:pt x="21232" y="8696"/>
                        <a:pt x="17618" y="10164"/>
                        <a:pt x="14908" y="13214"/>
                      </a:cubicBezTo>
                      <a:cubicBezTo>
                        <a:pt x="12197" y="16263"/>
                        <a:pt x="10842" y="20329"/>
                        <a:pt x="10842" y="25411"/>
                      </a:cubicBezTo>
                      <a:cubicBezTo>
                        <a:pt x="10842" y="30719"/>
                        <a:pt x="11971" y="34785"/>
                        <a:pt x="14117" y="37608"/>
                      </a:cubicBezTo>
                      <a:cubicBezTo>
                        <a:pt x="16263" y="40432"/>
                        <a:pt x="19538" y="41900"/>
                        <a:pt x="23717" y="41900"/>
                      </a:cubicBezTo>
                      <a:cubicBezTo>
                        <a:pt x="25863" y="41900"/>
                        <a:pt x="28122" y="41674"/>
                        <a:pt x="30380" y="41222"/>
                      </a:cubicBezTo>
                      <a:lnTo>
                        <a:pt x="30380" y="30945"/>
                      </a:lnTo>
                      <a:lnTo>
                        <a:pt x="21007" y="30945"/>
                      </a:lnTo>
                      <a:lnTo>
                        <a:pt x="21007" y="22362"/>
                      </a:lnTo>
                      <a:close/>
                    </a:path>
                  </a:pathLst>
                </a:custGeom>
                <a:solidFill>
                  <a:srgbClr val="E54D42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64" name="Graphic 4">
                <a:extLst>
                  <a:ext uri="{FF2B5EF4-FFF2-40B4-BE49-F238E27FC236}">
                    <a16:creationId xmlns:a16="http://schemas.microsoft.com/office/drawing/2014/main" id="{0DC6CCB0-C77D-AC3F-913D-E98E2538A147}"/>
                  </a:ext>
                </a:extLst>
              </p:cNvPr>
              <p:cNvGrpSpPr/>
              <p:nvPr/>
            </p:nvGrpSpPr>
            <p:grpSpPr>
              <a:xfrm>
                <a:off x="6940567" y="4205316"/>
                <a:ext cx="76910" cy="76910"/>
                <a:chOff x="6940567" y="4205316"/>
                <a:chExt cx="76910" cy="76910"/>
              </a:xfrm>
            </p:grpSpPr>
            <p:sp>
              <p:nvSpPr>
                <p:cNvPr id="965" name="Freeform: Shape 964">
                  <a:extLst>
                    <a:ext uri="{FF2B5EF4-FFF2-40B4-BE49-F238E27FC236}">
                      <a16:creationId xmlns:a16="http://schemas.microsoft.com/office/drawing/2014/main" id="{ABFA819E-4D60-33A1-CA87-161299EDBD12}"/>
                    </a:ext>
                  </a:extLst>
                </p:cNvPr>
                <p:cNvSpPr/>
                <p:nvPr/>
              </p:nvSpPr>
              <p:spPr>
                <a:xfrm>
                  <a:off x="6940567" y="4205316"/>
                  <a:ext cx="76910" cy="76910"/>
                </a:xfrm>
                <a:custGeom>
                  <a:avLst/>
                  <a:gdLst>
                    <a:gd name="connsiteX0" fmla="*/ 72168 w 76910"/>
                    <a:gd name="connsiteY0" fmla="*/ 76911 h 76910"/>
                    <a:gd name="connsiteX1" fmla="*/ 4743 w 76910"/>
                    <a:gd name="connsiteY1" fmla="*/ 76911 h 76910"/>
                    <a:gd name="connsiteX2" fmla="*/ 0 w 76910"/>
                    <a:gd name="connsiteY2" fmla="*/ 72168 h 76910"/>
                    <a:gd name="connsiteX3" fmla="*/ 0 w 76910"/>
                    <a:gd name="connsiteY3" fmla="*/ 4743 h 76910"/>
                    <a:gd name="connsiteX4" fmla="*/ 4743 w 76910"/>
                    <a:gd name="connsiteY4" fmla="*/ 0 h 76910"/>
                    <a:gd name="connsiteX5" fmla="*/ 72168 w 76910"/>
                    <a:gd name="connsiteY5" fmla="*/ 0 h 76910"/>
                    <a:gd name="connsiteX6" fmla="*/ 76911 w 76910"/>
                    <a:gd name="connsiteY6" fmla="*/ 4743 h 76910"/>
                    <a:gd name="connsiteX7" fmla="*/ 76911 w 76910"/>
                    <a:gd name="connsiteY7" fmla="*/ 72168 h 76910"/>
                    <a:gd name="connsiteX8" fmla="*/ 72168 w 76910"/>
                    <a:gd name="connsiteY8" fmla="*/ 76911 h 76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6910" h="76910">
                      <a:moveTo>
                        <a:pt x="72168" y="76911"/>
                      </a:moveTo>
                      <a:lnTo>
                        <a:pt x="4743" y="76911"/>
                      </a:lnTo>
                      <a:cubicBezTo>
                        <a:pt x="2146" y="76911"/>
                        <a:pt x="0" y="74765"/>
                        <a:pt x="0" y="72168"/>
                      </a:cubicBezTo>
                      <a:lnTo>
                        <a:pt x="0" y="4743"/>
                      </a:lnTo>
                      <a:cubicBezTo>
                        <a:pt x="0" y="2146"/>
                        <a:pt x="2146" y="0"/>
                        <a:pt x="4743" y="0"/>
                      </a:cubicBezTo>
                      <a:lnTo>
                        <a:pt x="72168" y="0"/>
                      </a:lnTo>
                      <a:cubicBezTo>
                        <a:pt x="74765" y="0"/>
                        <a:pt x="76911" y="2146"/>
                        <a:pt x="76911" y="4743"/>
                      </a:cubicBezTo>
                      <a:lnTo>
                        <a:pt x="76911" y="72168"/>
                      </a:lnTo>
                      <a:cubicBezTo>
                        <a:pt x="76911" y="74765"/>
                        <a:pt x="74765" y="76911"/>
                        <a:pt x="72168" y="76911"/>
                      </a:cubicBezTo>
                      <a:close/>
                    </a:path>
                  </a:pathLst>
                </a:custGeom>
                <a:solidFill>
                  <a:srgbClr val="F7B23F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6" name="Freeform: Shape 965">
                  <a:extLst>
                    <a:ext uri="{FF2B5EF4-FFF2-40B4-BE49-F238E27FC236}">
                      <a16:creationId xmlns:a16="http://schemas.microsoft.com/office/drawing/2014/main" id="{C2929C8C-FFA1-3D99-79CC-DE20B7805592}"/>
                    </a:ext>
                  </a:extLst>
                </p:cNvPr>
                <p:cNvSpPr/>
                <p:nvPr/>
              </p:nvSpPr>
              <p:spPr>
                <a:xfrm>
                  <a:off x="6958863" y="4219207"/>
                  <a:ext cx="40431" cy="49241"/>
                </a:xfrm>
                <a:custGeom>
                  <a:avLst/>
                  <a:gdLst>
                    <a:gd name="connsiteX0" fmla="*/ 40432 w 40431"/>
                    <a:gd name="connsiteY0" fmla="*/ 49241 h 49241"/>
                    <a:gd name="connsiteX1" fmla="*/ 30042 w 40431"/>
                    <a:gd name="connsiteY1" fmla="*/ 49241 h 49241"/>
                    <a:gd name="connsiteX2" fmla="*/ 30042 w 40431"/>
                    <a:gd name="connsiteY2" fmla="*/ 28009 h 49241"/>
                    <a:gd name="connsiteX3" fmla="*/ 10503 w 40431"/>
                    <a:gd name="connsiteY3" fmla="*/ 28009 h 49241"/>
                    <a:gd name="connsiteX4" fmla="*/ 10503 w 40431"/>
                    <a:gd name="connsiteY4" fmla="*/ 49241 h 49241"/>
                    <a:gd name="connsiteX5" fmla="*/ 0 w 40431"/>
                    <a:gd name="connsiteY5" fmla="*/ 49241 h 49241"/>
                    <a:gd name="connsiteX6" fmla="*/ 0 w 40431"/>
                    <a:gd name="connsiteY6" fmla="*/ 0 h 49241"/>
                    <a:gd name="connsiteX7" fmla="*/ 10503 w 40431"/>
                    <a:gd name="connsiteY7" fmla="*/ 0 h 49241"/>
                    <a:gd name="connsiteX8" fmla="*/ 10503 w 40431"/>
                    <a:gd name="connsiteY8" fmla="*/ 19313 h 49241"/>
                    <a:gd name="connsiteX9" fmla="*/ 30042 w 40431"/>
                    <a:gd name="connsiteY9" fmla="*/ 19313 h 49241"/>
                    <a:gd name="connsiteX10" fmla="*/ 30042 w 40431"/>
                    <a:gd name="connsiteY10" fmla="*/ 0 h 49241"/>
                    <a:gd name="connsiteX11" fmla="*/ 40432 w 40431"/>
                    <a:gd name="connsiteY11" fmla="*/ 0 h 49241"/>
                    <a:gd name="connsiteX12" fmla="*/ 40432 w 40431"/>
                    <a:gd name="connsiteY12" fmla="*/ 49241 h 49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0431" h="49241">
                      <a:moveTo>
                        <a:pt x="40432" y="49241"/>
                      </a:moveTo>
                      <a:lnTo>
                        <a:pt x="30042" y="49241"/>
                      </a:lnTo>
                      <a:lnTo>
                        <a:pt x="30042" y="28009"/>
                      </a:lnTo>
                      <a:lnTo>
                        <a:pt x="10503" y="28009"/>
                      </a:lnTo>
                      <a:lnTo>
                        <a:pt x="10503" y="49241"/>
                      </a:lnTo>
                      <a:lnTo>
                        <a:pt x="0" y="49241"/>
                      </a:lnTo>
                      <a:lnTo>
                        <a:pt x="0" y="0"/>
                      </a:lnTo>
                      <a:lnTo>
                        <a:pt x="10503" y="0"/>
                      </a:lnTo>
                      <a:lnTo>
                        <a:pt x="10503" y="19313"/>
                      </a:lnTo>
                      <a:lnTo>
                        <a:pt x="30042" y="19313"/>
                      </a:lnTo>
                      <a:lnTo>
                        <a:pt x="30042" y="0"/>
                      </a:lnTo>
                      <a:lnTo>
                        <a:pt x="40432" y="0"/>
                      </a:lnTo>
                      <a:lnTo>
                        <a:pt x="40432" y="49241"/>
                      </a:lnTo>
                      <a:close/>
                    </a:path>
                  </a:pathLst>
                </a:custGeom>
                <a:solidFill>
                  <a:srgbClr val="E54D42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67" name="Graphic 4">
                <a:extLst>
                  <a:ext uri="{FF2B5EF4-FFF2-40B4-BE49-F238E27FC236}">
                    <a16:creationId xmlns:a16="http://schemas.microsoft.com/office/drawing/2014/main" id="{1FDC2EEE-CBAF-E8EA-A512-98E93FAE95E9}"/>
                  </a:ext>
                </a:extLst>
              </p:cNvPr>
              <p:cNvGrpSpPr/>
              <p:nvPr/>
            </p:nvGrpSpPr>
            <p:grpSpPr>
              <a:xfrm>
                <a:off x="7031821" y="4205316"/>
                <a:ext cx="76910" cy="76910"/>
                <a:chOff x="7031821" y="4205316"/>
                <a:chExt cx="76910" cy="76910"/>
              </a:xfrm>
            </p:grpSpPr>
            <p:sp>
              <p:nvSpPr>
                <p:cNvPr id="968" name="Freeform: Shape 967">
                  <a:extLst>
                    <a:ext uri="{FF2B5EF4-FFF2-40B4-BE49-F238E27FC236}">
                      <a16:creationId xmlns:a16="http://schemas.microsoft.com/office/drawing/2014/main" id="{B40C46DE-B078-EE7E-21F3-9FF707FDC87D}"/>
                    </a:ext>
                  </a:extLst>
                </p:cNvPr>
                <p:cNvSpPr/>
                <p:nvPr/>
              </p:nvSpPr>
              <p:spPr>
                <a:xfrm>
                  <a:off x="7031821" y="4205316"/>
                  <a:ext cx="76910" cy="76910"/>
                </a:xfrm>
                <a:custGeom>
                  <a:avLst/>
                  <a:gdLst>
                    <a:gd name="connsiteX0" fmla="*/ 72168 w 76910"/>
                    <a:gd name="connsiteY0" fmla="*/ 76911 h 76910"/>
                    <a:gd name="connsiteX1" fmla="*/ 4743 w 76910"/>
                    <a:gd name="connsiteY1" fmla="*/ 76911 h 76910"/>
                    <a:gd name="connsiteX2" fmla="*/ 0 w 76910"/>
                    <a:gd name="connsiteY2" fmla="*/ 72168 h 76910"/>
                    <a:gd name="connsiteX3" fmla="*/ 0 w 76910"/>
                    <a:gd name="connsiteY3" fmla="*/ 4743 h 76910"/>
                    <a:gd name="connsiteX4" fmla="*/ 4743 w 76910"/>
                    <a:gd name="connsiteY4" fmla="*/ 0 h 76910"/>
                    <a:gd name="connsiteX5" fmla="*/ 72168 w 76910"/>
                    <a:gd name="connsiteY5" fmla="*/ 0 h 76910"/>
                    <a:gd name="connsiteX6" fmla="*/ 76911 w 76910"/>
                    <a:gd name="connsiteY6" fmla="*/ 4743 h 76910"/>
                    <a:gd name="connsiteX7" fmla="*/ 76911 w 76910"/>
                    <a:gd name="connsiteY7" fmla="*/ 72168 h 76910"/>
                    <a:gd name="connsiteX8" fmla="*/ 72168 w 76910"/>
                    <a:gd name="connsiteY8" fmla="*/ 76911 h 76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6910" h="76910">
                      <a:moveTo>
                        <a:pt x="72168" y="76911"/>
                      </a:moveTo>
                      <a:lnTo>
                        <a:pt x="4743" y="76911"/>
                      </a:lnTo>
                      <a:cubicBezTo>
                        <a:pt x="2146" y="76911"/>
                        <a:pt x="0" y="74765"/>
                        <a:pt x="0" y="72168"/>
                      </a:cubicBezTo>
                      <a:lnTo>
                        <a:pt x="0" y="4743"/>
                      </a:lnTo>
                      <a:cubicBezTo>
                        <a:pt x="0" y="2146"/>
                        <a:pt x="2146" y="0"/>
                        <a:pt x="4743" y="0"/>
                      </a:cubicBezTo>
                      <a:lnTo>
                        <a:pt x="72168" y="0"/>
                      </a:lnTo>
                      <a:cubicBezTo>
                        <a:pt x="74765" y="0"/>
                        <a:pt x="76911" y="2146"/>
                        <a:pt x="76911" y="4743"/>
                      </a:cubicBezTo>
                      <a:lnTo>
                        <a:pt x="76911" y="72168"/>
                      </a:lnTo>
                      <a:cubicBezTo>
                        <a:pt x="76798" y="74765"/>
                        <a:pt x="74765" y="76911"/>
                        <a:pt x="72168" y="76911"/>
                      </a:cubicBezTo>
                      <a:close/>
                    </a:path>
                  </a:pathLst>
                </a:custGeom>
                <a:solidFill>
                  <a:srgbClr val="F7B23F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9" name="Freeform: Shape 968">
                  <a:extLst>
                    <a:ext uri="{FF2B5EF4-FFF2-40B4-BE49-F238E27FC236}">
                      <a16:creationId xmlns:a16="http://schemas.microsoft.com/office/drawing/2014/main" id="{4F43EE25-EF9D-49E4-AA49-222B4F034441}"/>
                    </a:ext>
                  </a:extLst>
                </p:cNvPr>
                <p:cNvSpPr/>
                <p:nvPr/>
              </p:nvSpPr>
              <p:spPr>
                <a:xfrm>
                  <a:off x="7051472" y="4219207"/>
                  <a:ext cx="37269" cy="49241"/>
                </a:xfrm>
                <a:custGeom>
                  <a:avLst/>
                  <a:gdLst>
                    <a:gd name="connsiteX0" fmla="*/ 23943 w 37269"/>
                    <a:gd name="connsiteY0" fmla="*/ 49241 h 49241"/>
                    <a:gd name="connsiteX1" fmla="*/ 13440 w 37269"/>
                    <a:gd name="connsiteY1" fmla="*/ 49241 h 49241"/>
                    <a:gd name="connsiteX2" fmla="*/ 13440 w 37269"/>
                    <a:gd name="connsiteY2" fmla="*/ 8696 h 49241"/>
                    <a:gd name="connsiteX3" fmla="*/ 0 w 37269"/>
                    <a:gd name="connsiteY3" fmla="*/ 8696 h 49241"/>
                    <a:gd name="connsiteX4" fmla="*/ 0 w 37269"/>
                    <a:gd name="connsiteY4" fmla="*/ 0 h 49241"/>
                    <a:gd name="connsiteX5" fmla="*/ 37270 w 37269"/>
                    <a:gd name="connsiteY5" fmla="*/ 0 h 49241"/>
                    <a:gd name="connsiteX6" fmla="*/ 37270 w 37269"/>
                    <a:gd name="connsiteY6" fmla="*/ 8696 h 49241"/>
                    <a:gd name="connsiteX7" fmla="*/ 23830 w 37269"/>
                    <a:gd name="connsiteY7" fmla="*/ 8696 h 49241"/>
                    <a:gd name="connsiteX8" fmla="*/ 23830 w 37269"/>
                    <a:gd name="connsiteY8" fmla="*/ 49241 h 49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269" h="49241">
                      <a:moveTo>
                        <a:pt x="23943" y="49241"/>
                      </a:moveTo>
                      <a:lnTo>
                        <a:pt x="13440" y="49241"/>
                      </a:lnTo>
                      <a:lnTo>
                        <a:pt x="13440" y="8696"/>
                      </a:lnTo>
                      <a:lnTo>
                        <a:pt x="0" y="8696"/>
                      </a:lnTo>
                      <a:lnTo>
                        <a:pt x="0" y="0"/>
                      </a:lnTo>
                      <a:lnTo>
                        <a:pt x="37270" y="0"/>
                      </a:lnTo>
                      <a:lnTo>
                        <a:pt x="37270" y="8696"/>
                      </a:lnTo>
                      <a:lnTo>
                        <a:pt x="23830" y="8696"/>
                      </a:lnTo>
                      <a:lnTo>
                        <a:pt x="23830" y="49241"/>
                      </a:lnTo>
                      <a:close/>
                    </a:path>
                  </a:pathLst>
                </a:custGeom>
                <a:solidFill>
                  <a:srgbClr val="E54D42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970" name="Graphic 4">
            <a:extLst>
              <a:ext uri="{FF2B5EF4-FFF2-40B4-BE49-F238E27FC236}">
                <a16:creationId xmlns:a16="http://schemas.microsoft.com/office/drawing/2014/main" id="{AB424E43-85FF-93C8-5A6E-0EFD79056FBD}"/>
              </a:ext>
            </a:extLst>
          </p:cNvPr>
          <p:cNvGrpSpPr/>
          <p:nvPr/>
        </p:nvGrpSpPr>
        <p:grpSpPr>
          <a:xfrm>
            <a:off x="6348206" y="5366533"/>
            <a:ext cx="884449" cy="676966"/>
            <a:chOff x="6348206" y="5366533"/>
            <a:chExt cx="884449" cy="676966"/>
          </a:xfrm>
        </p:grpSpPr>
        <p:grpSp>
          <p:nvGrpSpPr>
            <p:cNvPr id="971" name="Graphic 4">
              <a:extLst>
                <a:ext uri="{FF2B5EF4-FFF2-40B4-BE49-F238E27FC236}">
                  <a16:creationId xmlns:a16="http://schemas.microsoft.com/office/drawing/2014/main" id="{DA923E29-3E18-D8CC-3D6C-2F331866F5FB}"/>
                </a:ext>
              </a:extLst>
            </p:cNvPr>
            <p:cNvGrpSpPr/>
            <p:nvPr/>
          </p:nvGrpSpPr>
          <p:grpSpPr>
            <a:xfrm>
              <a:off x="6348206" y="5367111"/>
              <a:ext cx="597782" cy="676387"/>
              <a:chOff x="6348206" y="5367111"/>
              <a:chExt cx="597782" cy="676387"/>
            </a:xfrm>
          </p:grpSpPr>
          <p:grpSp>
            <p:nvGrpSpPr>
              <p:cNvPr id="972" name="Graphic 4">
                <a:extLst>
                  <a:ext uri="{FF2B5EF4-FFF2-40B4-BE49-F238E27FC236}">
                    <a16:creationId xmlns:a16="http://schemas.microsoft.com/office/drawing/2014/main" id="{3FE0A636-BB0D-065C-4D86-8529641C0E66}"/>
                  </a:ext>
                </a:extLst>
              </p:cNvPr>
              <p:cNvGrpSpPr/>
              <p:nvPr/>
            </p:nvGrpSpPr>
            <p:grpSpPr>
              <a:xfrm>
                <a:off x="6366502" y="5367111"/>
                <a:ext cx="572145" cy="349430"/>
                <a:chOff x="6366502" y="5367111"/>
                <a:chExt cx="572145" cy="349430"/>
              </a:xfrm>
            </p:grpSpPr>
            <p:grpSp>
              <p:nvGrpSpPr>
                <p:cNvPr id="973" name="Graphic 4">
                  <a:extLst>
                    <a:ext uri="{FF2B5EF4-FFF2-40B4-BE49-F238E27FC236}">
                      <a16:creationId xmlns:a16="http://schemas.microsoft.com/office/drawing/2014/main" id="{4AF7B3C1-79D0-31CA-CCA7-73A284CC9A7C}"/>
                    </a:ext>
                  </a:extLst>
                </p:cNvPr>
                <p:cNvGrpSpPr/>
                <p:nvPr/>
              </p:nvGrpSpPr>
              <p:grpSpPr>
                <a:xfrm>
                  <a:off x="6366728" y="5367224"/>
                  <a:ext cx="571919" cy="349317"/>
                  <a:chOff x="6366728" y="5367224"/>
                  <a:chExt cx="571919" cy="349317"/>
                </a:xfrm>
              </p:grpSpPr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5F0E01A4-4B35-BF1B-2B1D-AF12499DF202}"/>
                      </a:ext>
                    </a:extLst>
                  </p:cNvPr>
                  <p:cNvSpPr/>
                  <p:nvPr/>
                </p:nvSpPr>
                <p:spPr>
                  <a:xfrm>
                    <a:off x="6405466" y="5367224"/>
                    <a:ext cx="292848" cy="203627"/>
                  </a:xfrm>
                  <a:custGeom>
                    <a:avLst/>
                    <a:gdLst>
                      <a:gd name="connsiteX0" fmla="*/ 292849 w 292848"/>
                      <a:gd name="connsiteY0" fmla="*/ 0 h 203627"/>
                      <a:gd name="connsiteX1" fmla="*/ 292849 w 292848"/>
                      <a:gd name="connsiteY1" fmla="*/ 38625 h 203627"/>
                      <a:gd name="connsiteX2" fmla="*/ 184315 w 292848"/>
                      <a:gd name="connsiteY2" fmla="*/ 38625 h 203627"/>
                      <a:gd name="connsiteX3" fmla="*/ 47434 w 292848"/>
                      <a:gd name="connsiteY3" fmla="*/ 134283 h 203627"/>
                      <a:gd name="connsiteX4" fmla="*/ 45401 w 292848"/>
                      <a:gd name="connsiteY4" fmla="*/ 140495 h 203627"/>
                      <a:gd name="connsiteX5" fmla="*/ 38512 w 292848"/>
                      <a:gd name="connsiteY5" fmla="*/ 184315 h 203627"/>
                      <a:gd name="connsiteX6" fmla="*/ 19312 w 292848"/>
                      <a:gd name="connsiteY6" fmla="*/ 203628 h 203627"/>
                      <a:gd name="connsiteX7" fmla="*/ 0 w 292848"/>
                      <a:gd name="connsiteY7" fmla="*/ 184315 h 203627"/>
                      <a:gd name="connsiteX8" fmla="*/ 7341 w 292848"/>
                      <a:gd name="connsiteY8" fmla="*/ 133154 h 203627"/>
                      <a:gd name="connsiteX9" fmla="*/ 184202 w 292848"/>
                      <a:gd name="connsiteY9" fmla="*/ 0 h 203627"/>
                      <a:gd name="connsiteX10" fmla="*/ 292849 w 292848"/>
                      <a:gd name="connsiteY10" fmla="*/ 0 h 203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92848" h="203627">
                        <a:moveTo>
                          <a:pt x="292849" y="0"/>
                        </a:moveTo>
                        <a:lnTo>
                          <a:pt x="292849" y="38625"/>
                        </a:lnTo>
                        <a:lnTo>
                          <a:pt x="184315" y="38625"/>
                        </a:lnTo>
                        <a:cubicBezTo>
                          <a:pt x="121634" y="38625"/>
                          <a:pt x="67876" y="78605"/>
                          <a:pt x="47434" y="134283"/>
                        </a:cubicBezTo>
                        <a:cubicBezTo>
                          <a:pt x="46644" y="136429"/>
                          <a:pt x="45966" y="138462"/>
                          <a:pt x="45401" y="140495"/>
                        </a:cubicBezTo>
                        <a:cubicBezTo>
                          <a:pt x="40884" y="154386"/>
                          <a:pt x="38512" y="168956"/>
                          <a:pt x="38512" y="184315"/>
                        </a:cubicBezTo>
                        <a:cubicBezTo>
                          <a:pt x="38512" y="194931"/>
                          <a:pt x="29929" y="203628"/>
                          <a:pt x="19312" y="203628"/>
                        </a:cubicBezTo>
                        <a:cubicBezTo>
                          <a:pt x="8583" y="203628"/>
                          <a:pt x="0" y="195044"/>
                          <a:pt x="0" y="184315"/>
                        </a:cubicBezTo>
                        <a:cubicBezTo>
                          <a:pt x="0" y="166584"/>
                          <a:pt x="2598" y="149417"/>
                          <a:pt x="7341" y="133154"/>
                        </a:cubicBezTo>
                        <a:cubicBezTo>
                          <a:pt x="29364" y="56469"/>
                          <a:pt x="100402" y="0"/>
                          <a:pt x="184202" y="0"/>
                        </a:cubicBezTo>
                        <a:lnTo>
                          <a:pt x="292849" y="0"/>
                        </a:lnTo>
                        <a:close/>
                      </a:path>
                    </a:pathLst>
                  </a:custGeom>
                  <a:solidFill>
                    <a:srgbClr val="354546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04D574BA-7C2D-5894-1C45-4B25C1654B02}"/>
                      </a:ext>
                    </a:extLst>
                  </p:cNvPr>
                  <p:cNvSpPr/>
                  <p:nvPr/>
                </p:nvSpPr>
                <p:spPr>
                  <a:xfrm>
                    <a:off x="6382313" y="5498459"/>
                    <a:ext cx="84816" cy="218083"/>
                  </a:xfrm>
                  <a:custGeom>
                    <a:avLst/>
                    <a:gdLst>
                      <a:gd name="connsiteX0" fmla="*/ 84817 w 84816"/>
                      <a:gd name="connsiteY0" fmla="*/ 42465 h 218083"/>
                      <a:gd name="connsiteX1" fmla="*/ 84817 w 84816"/>
                      <a:gd name="connsiteY1" fmla="*/ 175732 h 218083"/>
                      <a:gd name="connsiteX2" fmla="*/ 70586 w 84816"/>
                      <a:gd name="connsiteY2" fmla="*/ 207242 h 218083"/>
                      <a:gd name="connsiteX3" fmla="*/ 58615 w 84816"/>
                      <a:gd name="connsiteY3" fmla="*/ 214921 h 218083"/>
                      <a:gd name="connsiteX4" fmla="*/ 42465 w 84816"/>
                      <a:gd name="connsiteY4" fmla="*/ 218084 h 218083"/>
                      <a:gd name="connsiteX5" fmla="*/ 40884 w 84816"/>
                      <a:gd name="connsiteY5" fmla="*/ 217971 h 218083"/>
                      <a:gd name="connsiteX6" fmla="*/ 17957 w 84816"/>
                      <a:gd name="connsiteY6" fmla="*/ 210178 h 218083"/>
                      <a:gd name="connsiteX7" fmla="*/ 12536 w 84816"/>
                      <a:gd name="connsiteY7" fmla="*/ 205660 h 218083"/>
                      <a:gd name="connsiteX8" fmla="*/ 0 w 84816"/>
                      <a:gd name="connsiteY8" fmla="*/ 176523 h 218083"/>
                      <a:gd name="connsiteX9" fmla="*/ 0 w 84816"/>
                      <a:gd name="connsiteY9" fmla="*/ 42465 h 218083"/>
                      <a:gd name="connsiteX10" fmla="*/ 30493 w 84816"/>
                      <a:gd name="connsiteY10" fmla="*/ 1807 h 218083"/>
                      <a:gd name="connsiteX11" fmla="*/ 42465 w 84816"/>
                      <a:gd name="connsiteY11" fmla="*/ 0 h 218083"/>
                      <a:gd name="connsiteX12" fmla="*/ 68554 w 84816"/>
                      <a:gd name="connsiteY12" fmla="*/ 9148 h 218083"/>
                      <a:gd name="connsiteX13" fmla="*/ 70586 w 84816"/>
                      <a:gd name="connsiteY13" fmla="*/ 10955 h 218083"/>
                      <a:gd name="connsiteX14" fmla="*/ 72280 w 84816"/>
                      <a:gd name="connsiteY14" fmla="*/ 12423 h 218083"/>
                      <a:gd name="connsiteX15" fmla="*/ 84817 w 84816"/>
                      <a:gd name="connsiteY15" fmla="*/ 42465 h 218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816" h="218083">
                        <a:moveTo>
                          <a:pt x="84817" y="42465"/>
                        </a:moveTo>
                        <a:lnTo>
                          <a:pt x="84817" y="175732"/>
                        </a:lnTo>
                        <a:cubicBezTo>
                          <a:pt x="84817" y="188381"/>
                          <a:pt x="79283" y="199675"/>
                          <a:pt x="70586" y="207242"/>
                        </a:cubicBezTo>
                        <a:cubicBezTo>
                          <a:pt x="67085" y="210517"/>
                          <a:pt x="63020" y="213114"/>
                          <a:pt x="58615" y="214921"/>
                        </a:cubicBezTo>
                        <a:cubicBezTo>
                          <a:pt x="53646" y="216954"/>
                          <a:pt x="48112" y="218084"/>
                          <a:pt x="42465" y="218084"/>
                        </a:cubicBezTo>
                        <a:cubicBezTo>
                          <a:pt x="41900" y="218084"/>
                          <a:pt x="41448" y="218084"/>
                          <a:pt x="40884" y="217971"/>
                        </a:cubicBezTo>
                        <a:cubicBezTo>
                          <a:pt x="32300" y="217745"/>
                          <a:pt x="24508" y="214921"/>
                          <a:pt x="17957" y="210178"/>
                        </a:cubicBezTo>
                        <a:cubicBezTo>
                          <a:pt x="16037" y="208936"/>
                          <a:pt x="14230" y="207354"/>
                          <a:pt x="12536" y="205660"/>
                        </a:cubicBezTo>
                        <a:cubicBezTo>
                          <a:pt x="4969" y="198094"/>
                          <a:pt x="339" y="187929"/>
                          <a:pt x="0" y="176523"/>
                        </a:cubicBezTo>
                        <a:lnTo>
                          <a:pt x="0" y="42465"/>
                        </a:lnTo>
                        <a:cubicBezTo>
                          <a:pt x="0" y="23152"/>
                          <a:pt x="12875" y="7002"/>
                          <a:pt x="30493" y="1807"/>
                        </a:cubicBezTo>
                        <a:cubicBezTo>
                          <a:pt x="34220" y="678"/>
                          <a:pt x="38286" y="0"/>
                          <a:pt x="42465" y="0"/>
                        </a:cubicBezTo>
                        <a:cubicBezTo>
                          <a:pt x="52403" y="0"/>
                          <a:pt x="61325" y="3388"/>
                          <a:pt x="68554" y="9148"/>
                        </a:cubicBezTo>
                        <a:cubicBezTo>
                          <a:pt x="69118" y="9713"/>
                          <a:pt x="69909" y="10164"/>
                          <a:pt x="70586" y="10955"/>
                        </a:cubicBezTo>
                        <a:cubicBezTo>
                          <a:pt x="71151" y="11294"/>
                          <a:pt x="71716" y="11858"/>
                          <a:pt x="72280" y="12423"/>
                        </a:cubicBezTo>
                        <a:cubicBezTo>
                          <a:pt x="80186" y="20103"/>
                          <a:pt x="84817" y="30832"/>
                          <a:pt x="84817" y="42465"/>
                        </a:cubicBezTo>
                        <a:close/>
                      </a:path>
                    </a:pathLst>
                  </a:custGeom>
                  <a:solidFill>
                    <a:srgbClr val="455556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00061D1C-DFE8-460E-233A-095F103B357E}"/>
                      </a:ext>
                    </a:extLst>
                  </p:cNvPr>
                  <p:cNvSpPr/>
                  <p:nvPr/>
                </p:nvSpPr>
                <p:spPr>
                  <a:xfrm>
                    <a:off x="6366728" y="5541035"/>
                    <a:ext cx="38624" cy="134397"/>
                  </a:xfrm>
                  <a:custGeom>
                    <a:avLst/>
                    <a:gdLst>
                      <a:gd name="connsiteX0" fmla="*/ 38625 w 38624"/>
                      <a:gd name="connsiteY0" fmla="*/ 19314 h 134397"/>
                      <a:gd name="connsiteX1" fmla="*/ 38625 w 38624"/>
                      <a:gd name="connsiteY1" fmla="*/ 114972 h 134397"/>
                      <a:gd name="connsiteX2" fmla="*/ 33543 w 38624"/>
                      <a:gd name="connsiteY2" fmla="*/ 128073 h 134397"/>
                      <a:gd name="connsiteX3" fmla="*/ 19312 w 38624"/>
                      <a:gd name="connsiteY3" fmla="*/ 134398 h 134397"/>
                      <a:gd name="connsiteX4" fmla="*/ 15698 w 38624"/>
                      <a:gd name="connsiteY4" fmla="*/ 134059 h 134397"/>
                      <a:gd name="connsiteX5" fmla="*/ 0 w 38624"/>
                      <a:gd name="connsiteY5" fmla="*/ 114972 h 134397"/>
                      <a:gd name="connsiteX6" fmla="*/ 0 w 38624"/>
                      <a:gd name="connsiteY6" fmla="*/ 19314 h 134397"/>
                      <a:gd name="connsiteX7" fmla="*/ 15698 w 38624"/>
                      <a:gd name="connsiteY7" fmla="*/ 340 h 134397"/>
                      <a:gd name="connsiteX8" fmla="*/ 19312 w 38624"/>
                      <a:gd name="connsiteY8" fmla="*/ 1 h 134397"/>
                      <a:gd name="connsiteX9" fmla="*/ 38625 w 38624"/>
                      <a:gd name="connsiteY9" fmla="*/ 19314 h 134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8624" h="134397">
                        <a:moveTo>
                          <a:pt x="38625" y="19314"/>
                        </a:moveTo>
                        <a:lnTo>
                          <a:pt x="38625" y="114972"/>
                        </a:lnTo>
                        <a:cubicBezTo>
                          <a:pt x="38625" y="120054"/>
                          <a:pt x="36705" y="124685"/>
                          <a:pt x="33543" y="128073"/>
                        </a:cubicBezTo>
                        <a:cubicBezTo>
                          <a:pt x="30042" y="131913"/>
                          <a:pt x="24959" y="134398"/>
                          <a:pt x="19312" y="134398"/>
                        </a:cubicBezTo>
                        <a:cubicBezTo>
                          <a:pt x="18070" y="134398"/>
                          <a:pt x="16828" y="134285"/>
                          <a:pt x="15698" y="134059"/>
                        </a:cubicBezTo>
                        <a:cubicBezTo>
                          <a:pt x="6663" y="132365"/>
                          <a:pt x="0" y="124346"/>
                          <a:pt x="0" y="114972"/>
                        </a:cubicBezTo>
                        <a:lnTo>
                          <a:pt x="0" y="19314"/>
                        </a:lnTo>
                        <a:cubicBezTo>
                          <a:pt x="0" y="9827"/>
                          <a:pt x="6663" y="2034"/>
                          <a:pt x="15698" y="340"/>
                        </a:cubicBezTo>
                        <a:cubicBezTo>
                          <a:pt x="16828" y="114"/>
                          <a:pt x="18070" y="1"/>
                          <a:pt x="19312" y="1"/>
                        </a:cubicBezTo>
                        <a:cubicBezTo>
                          <a:pt x="30042" y="-112"/>
                          <a:pt x="38625" y="8584"/>
                          <a:pt x="38625" y="19314"/>
                        </a:cubicBezTo>
                        <a:close/>
                      </a:path>
                    </a:pathLst>
                  </a:custGeom>
                  <a:solidFill>
                    <a:srgbClr val="354546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C9C29A30-8B84-7908-FA47-4701AFFE9B16}"/>
                      </a:ext>
                    </a:extLst>
                  </p:cNvPr>
                  <p:cNvSpPr/>
                  <p:nvPr/>
                </p:nvSpPr>
                <p:spPr>
                  <a:xfrm>
                    <a:off x="6606947" y="5367337"/>
                    <a:ext cx="292848" cy="203514"/>
                  </a:xfrm>
                  <a:custGeom>
                    <a:avLst/>
                    <a:gdLst>
                      <a:gd name="connsiteX0" fmla="*/ 292849 w 292848"/>
                      <a:gd name="connsiteY0" fmla="*/ 184203 h 203514"/>
                      <a:gd name="connsiteX1" fmla="*/ 273536 w 292848"/>
                      <a:gd name="connsiteY1" fmla="*/ 203515 h 203514"/>
                      <a:gd name="connsiteX2" fmla="*/ 254224 w 292848"/>
                      <a:gd name="connsiteY2" fmla="*/ 184203 h 203514"/>
                      <a:gd name="connsiteX3" fmla="*/ 253095 w 292848"/>
                      <a:gd name="connsiteY3" fmla="*/ 166245 h 203514"/>
                      <a:gd name="connsiteX4" fmla="*/ 247448 w 292848"/>
                      <a:gd name="connsiteY4" fmla="*/ 140495 h 203514"/>
                      <a:gd name="connsiteX5" fmla="*/ 108534 w 292848"/>
                      <a:gd name="connsiteY5" fmla="*/ 38625 h 203514"/>
                      <a:gd name="connsiteX6" fmla="*/ 0 w 292848"/>
                      <a:gd name="connsiteY6" fmla="*/ 38625 h 203514"/>
                      <a:gd name="connsiteX7" fmla="*/ 0 w 292848"/>
                      <a:gd name="connsiteY7" fmla="*/ 0 h 203514"/>
                      <a:gd name="connsiteX8" fmla="*/ 108534 w 292848"/>
                      <a:gd name="connsiteY8" fmla="*/ 0 h 203514"/>
                      <a:gd name="connsiteX9" fmla="*/ 285508 w 292848"/>
                      <a:gd name="connsiteY9" fmla="*/ 133041 h 203514"/>
                      <a:gd name="connsiteX10" fmla="*/ 285508 w 292848"/>
                      <a:gd name="connsiteY10" fmla="*/ 133154 h 203514"/>
                      <a:gd name="connsiteX11" fmla="*/ 292849 w 292848"/>
                      <a:gd name="connsiteY11" fmla="*/ 184203 h 2035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92848" h="203514">
                        <a:moveTo>
                          <a:pt x="292849" y="184203"/>
                        </a:moveTo>
                        <a:cubicBezTo>
                          <a:pt x="292849" y="194818"/>
                          <a:pt x="284266" y="203515"/>
                          <a:pt x="273536" y="203515"/>
                        </a:cubicBezTo>
                        <a:cubicBezTo>
                          <a:pt x="263033" y="203515"/>
                          <a:pt x="254224" y="194932"/>
                          <a:pt x="254224" y="184203"/>
                        </a:cubicBezTo>
                        <a:cubicBezTo>
                          <a:pt x="254224" y="178104"/>
                          <a:pt x="253885" y="172118"/>
                          <a:pt x="253095" y="166245"/>
                        </a:cubicBezTo>
                        <a:cubicBezTo>
                          <a:pt x="252078" y="157436"/>
                          <a:pt x="250158" y="148740"/>
                          <a:pt x="247448" y="140495"/>
                        </a:cubicBezTo>
                        <a:cubicBezTo>
                          <a:pt x="228926" y="81541"/>
                          <a:pt x="173699" y="38625"/>
                          <a:pt x="108534" y="38625"/>
                        </a:cubicBezTo>
                        <a:lnTo>
                          <a:pt x="0" y="38625"/>
                        </a:lnTo>
                        <a:lnTo>
                          <a:pt x="0" y="0"/>
                        </a:lnTo>
                        <a:lnTo>
                          <a:pt x="108534" y="0"/>
                        </a:lnTo>
                        <a:cubicBezTo>
                          <a:pt x="192447" y="0"/>
                          <a:pt x="263259" y="56469"/>
                          <a:pt x="285508" y="133041"/>
                        </a:cubicBezTo>
                        <a:lnTo>
                          <a:pt x="285508" y="133154"/>
                        </a:lnTo>
                        <a:cubicBezTo>
                          <a:pt x="290251" y="149192"/>
                          <a:pt x="292849" y="166471"/>
                          <a:pt x="292849" y="184203"/>
                        </a:cubicBezTo>
                        <a:close/>
                      </a:path>
                    </a:pathLst>
                  </a:custGeom>
                  <a:solidFill>
                    <a:srgbClr val="354546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D71E5B8E-5984-D843-DB2F-6D78341C33EB}"/>
                      </a:ext>
                    </a:extLst>
                  </p:cNvPr>
                  <p:cNvSpPr/>
                  <p:nvPr/>
                </p:nvSpPr>
                <p:spPr>
                  <a:xfrm>
                    <a:off x="6838132" y="5498572"/>
                    <a:ext cx="84703" cy="217970"/>
                  </a:xfrm>
                  <a:custGeom>
                    <a:avLst/>
                    <a:gdLst>
                      <a:gd name="connsiteX0" fmla="*/ 0 w 84703"/>
                      <a:gd name="connsiteY0" fmla="*/ 175619 h 217970"/>
                      <a:gd name="connsiteX1" fmla="*/ 42352 w 84703"/>
                      <a:gd name="connsiteY1" fmla="*/ 217971 h 217970"/>
                      <a:gd name="connsiteX2" fmla="*/ 42352 w 84703"/>
                      <a:gd name="connsiteY2" fmla="*/ 217971 h 217970"/>
                      <a:gd name="connsiteX3" fmla="*/ 84704 w 84703"/>
                      <a:gd name="connsiteY3" fmla="*/ 175619 h 217970"/>
                      <a:gd name="connsiteX4" fmla="*/ 84704 w 84703"/>
                      <a:gd name="connsiteY4" fmla="*/ 42352 h 217970"/>
                      <a:gd name="connsiteX5" fmla="*/ 42352 w 84703"/>
                      <a:gd name="connsiteY5" fmla="*/ 0 h 217970"/>
                      <a:gd name="connsiteX6" fmla="*/ 42352 w 84703"/>
                      <a:gd name="connsiteY6" fmla="*/ 0 h 217970"/>
                      <a:gd name="connsiteX7" fmla="*/ 0 w 84703"/>
                      <a:gd name="connsiteY7" fmla="*/ 42352 h 217970"/>
                      <a:gd name="connsiteX8" fmla="*/ 0 w 84703"/>
                      <a:gd name="connsiteY8" fmla="*/ 175619 h 217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4703" h="217970">
                        <a:moveTo>
                          <a:pt x="0" y="175619"/>
                        </a:moveTo>
                        <a:cubicBezTo>
                          <a:pt x="0" y="198997"/>
                          <a:pt x="18974" y="217971"/>
                          <a:pt x="42352" y="217971"/>
                        </a:cubicBezTo>
                        <a:lnTo>
                          <a:pt x="42352" y="217971"/>
                        </a:lnTo>
                        <a:cubicBezTo>
                          <a:pt x="65730" y="217971"/>
                          <a:pt x="84704" y="198997"/>
                          <a:pt x="84704" y="175619"/>
                        </a:cubicBezTo>
                        <a:lnTo>
                          <a:pt x="84704" y="42352"/>
                        </a:lnTo>
                        <a:cubicBezTo>
                          <a:pt x="84704" y="18974"/>
                          <a:pt x="65730" y="0"/>
                          <a:pt x="42352" y="0"/>
                        </a:cubicBezTo>
                        <a:lnTo>
                          <a:pt x="42352" y="0"/>
                        </a:lnTo>
                        <a:cubicBezTo>
                          <a:pt x="18974" y="0"/>
                          <a:pt x="0" y="18974"/>
                          <a:pt x="0" y="42352"/>
                        </a:cubicBezTo>
                        <a:lnTo>
                          <a:pt x="0" y="175619"/>
                        </a:lnTo>
                        <a:close/>
                      </a:path>
                    </a:pathLst>
                  </a:custGeom>
                  <a:solidFill>
                    <a:srgbClr val="455556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FCD04BD9-70B7-7991-B434-36B2F2937642}"/>
                      </a:ext>
                    </a:extLst>
                  </p:cNvPr>
                  <p:cNvSpPr/>
                  <p:nvPr/>
                </p:nvSpPr>
                <p:spPr>
                  <a:xfrm>
                    <a:off x="6899909" y="5540923"/>
                    <a:ext cx="38737" cy="134396"/>
                  </a:xfrm>
                  <a:custGeom>
                    <a:avLst/>
                    <a:gdLst>
                      <a:gd name="connsiteX0" fmla="*/ 0 w 38737"/>
                      <a:gd name="connsiteY0" fmla="*/ 115084 h 134396"/>
                      <a:gd name="connsiteX1" fmla="*/ 19312 w 38737"/>
                      <a:gd name="connsiteY1" fmla="*/ 134396 h 134396"/>
                      <a:gd name="connsiteX2" fmla="*/ 19312 w 38737"/>
                      <a:gd name="connsiteY2" fmla="*/ 134396 h 134396"/>
                      <a:gd name="connsiteX3" fmla="*/ 38738 w 38737"/>
                      <a:gd name="connsiteY3" fmla="*/ 115084 h 134396"/>
                      <a:gd name="connsiteX4" fmla="*/ 38738 w 38737"/>
                      <a:gd name="connsiteY4" fmla="*/ 19425 h 134396"/>
                      <a:gd name="connsiteX5" fmla="*/ 19312 w 38737"/>
                      <a:gd name="connsiteY5" fmla="*/ 0 h 134396"/>
                      <a:gd name="connsiteX6" fmla="*/ 19312 w 38737"/>
                      <a:gd name="connsiteY6" fmla="*/ 0 h 134396"/>
                      <a:gd name="connsiteX7" fmla="*/ 0 w 38737"/>
                      <a:gd name="connsiteY7" fmla="*/ 19425 h 134396"/>
                      <a:gd name="connsiteX8" fmla="*/ 0 w 38737"/>
                      <a:gd name="connsiteY8" fmla="*/ 115084 h 134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8737" h="134396">
                        <a:moveTo>
                          <a:pt x="0" y="115084"/>
                        </a:moveTo>
                        <a:cubicBezTo>
                          <a:pt x="0" y="125813"/>
                          <a:pt x="8696" y="134396"/>
                          <a:pt x="19312" y="134396"/>
                        </a:cubicBezTo>
                        <a:lnTo>
                          <a:pt x="19312" y="134396"/>
                        </a:lnTo>
                        <a:cubicBezTo>
                          <a:pt x="30042" y="134396"/>
                          <a:pt x="38738" y="125700"/>
                          <a:pt x="38738" y="115084"/>
                        </a:cubicBezTo>
                        <a:lnTo>
                          <a:pt x="38738" y="19425"/>
                        </a:lnTo>
                        <a:cubicBezTo>
                          <a:pt x="38738" y="8696"/>
                          <a:pt x="30042" y="0"/>
                          <a:pt x="19312" y="0"/>
                        </a:cubicBezTo>
                        <a:lnTo>
                          <a:pt x="19312" y="0"/>
                        </a:lnTo>
                        <a:cubicBezTo>
                          <a:pt x="8583" y="0"/>
                          <a:pt x="0" y="8696"/>
                          <a:pt x="0" y="19425"/>
                        </a:cubicBezTo>
                        <a:lnTo>
                          <a:pt x="0" y="115084"/>
                        </a:lnTo>
                        <a:close/>
                      </a:path>
                    </a:pathLst>
                  </a:custGeom>
                  <a:solidFill>
                    <a:srgbClr val="354546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980" name="Freeform: Shape 979">
                  <a:extLst>
                    <a:ext uri="{FF2B5EF4-FFF2-40B4-BE49-F238E27FC236}">
                      <a16:creationId xmlns:a16="http://schemas.microsoft.com/office/drawing/2014/main" id="{F24FC9F5-F4AA-6880-CDF3-E0831F2D47D0}"/>
                    </a:ext>
                  </a:extLst>
                </p:cNvPr>
                <p:cNvSpPr/>
                <p:nvPr/>
              </p:nvSpPr>
              <p:spPr>
                <a:xfrm>
                  <a:off x="6366502" y="5367111"/>
                  <a:ext cx="293187" cy="349430"/>
                </a:xfrm>
                <a:custGeom>
                  <a:avLst/>
                  <a:gdLst>
                    <a:gd name="connsiteX0" fmla="*/ 293188 w 293187"/>
                    <a:gd name="connsiteY0" fmla="*/ 113 h 349430"/>
                    <a:gd name="connsiteX1" fmla="*/ 293188 w 293187"/>
                    <a:gd name="connsiteY1" fmla="*/ 38738 h 349430"/>
                    <a:gd name="connsiteX2" fmla="*/ 223279 w 293187"/>
                    <a:gd name="connsiteY2" fmla="*/ 38738 h 349430"/>
                    <a:gd name="connsiteX3" fmla="*/ 86398 w 293187"/>
                    <a:gd name="connsiteY3" fmla="*/ 134396 h 349430"/>
                    <a:gd name="connsiteX4" fmla="*/ 84365 w 293187"/>
                    <a:gd name="connsiteY4" fmla="*/ 140608 h 349430"/>
                    <a:gd name="connsiteX5" fmla="*/ 86398 w 293187"/>
                    <a:gd name="connsiteY5" fmla="*/ 142415 h 349430"/>
                    <a:gd name="connsiteX6" fmla="*/ 88092 w 293187"/>
                    <a:gd name="connsiteY6" fmla="*/ 143883 h 349430"/>
                    <a:gd name="connsiteX7" fmla="*/ 100515 w 293187"/>
                    <a:gd name="connsiteY7" fmla="*/ 173812 h 349430"/>
                    <a:gd name="connsiteX8" fmla="*/ 100515 w 293187"/>
                    <a:gd name="connsiteY8" fmla="*/ 307079 h 349430"/>
                    <a:gd name="connsiteX9" fmla="*/ 86285 w 293187"/>
                    <a:gd name="connsiteY9" fmla="*/ 338589 h 349430"/>
                    <a:gd name="connsiteX10" fmla="*/ 74313 w 293187"/>
                    <a:gd name="connsiteY10" fmla="*/ 346269 h 349430"/>
                    <a:gd name="connsiteX11" fmla="*/ 58163 w 293187"/>
                    <a:gd name="connsiteY11" fmla="*/ 349431 h 349430"/>
                    <a:gd name="connsiteX12" fmla="*/ 56582 w 293187"/>
                    <a:gd name="connsiteY12" fmla="*/ 349318 h 349430"/>
                    <a:gd name="connsiteX13" fmla="*/ 33656 w 293187"/>
                    <a:gd name="connsiteY13" fmla="*/ 341525 h 349430"/>
                    <a:gd name="connsiteX14" fmla="*/ 28235 w 293187"/>
                    <a:gd name="connsiteY14" fmla="*/ 337008 h 349430"/>
                    <a:gd name="connsiteX15" fmla="*/ 15698 w 293187"/>
                    <a:gd name="connsiteY15" fmla="*/ 307870 h 349430"/>
                    <a:gd name="connsiteX16" fmla="*/ 0 w 293187"/>
                    <a:gd name="connsiteY16" fmla="*/ 288783 h 349430"/>
                    <a:gd name="connsiteX17" fmla="*/ 0 w 293187"/>
                    <a:gd name="connsiteY17" fmla="*/ 193124 h 349430"/>
                    <a:gd name="connsiteX18" fmla="*/ 15698 w 293187"/>
                    <a:gd name="connsiteY18" fmla="*/ 174151 h 349430"/>
                    <a:gd name="connsiteX19" fmla="*/ 15698 w 293187"/>
                    <a:gd name="connsiteY19" fmla="*/ 173812 h 349430"/>
                    <a:gd name="connsiteX20" fmla="*/ 46192 w 293187"/>
                    <a:gd name="connsiteY20" fmla="*/ 133154 h 349430"/>
                    <a:gd name="connsiteX21" fmla="*/ 223053 w 293187"/>
                    <a:gd name="connsiteY21" fmla="*/ 0 h 349430"/>
                    <a:gd name="connsiteX22" fmla="*/ 293188 w 293187"/>
                    <a:gd name="connsiteY22" fmla="*/ 0 h 349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93187" h="349430">
                      <a:moveTo>
                        <a:pt x="293188" y="113"/>
                      </a:moveTo>
                      <a:lnTo>
                        <a:pt x="293188" y="38738"/>
                      </a:lnTo>
                      <a:lnTo>
                        <a:pt x="223279" y="38738"/>
                      </a:lnTo>
                      <a:cubicBezTo>
                        <a:pt x="160598" y="38738"/>
                        <a:pt x="106840" y="78718"/>
                        <a:pt x="86398" y="134396"/>
                      </a:cubicBezTo>
                      <a:cubicBezTo>
                        <a:pt x="85607" y="136542"/>
                        <a:pt x="84930" y="138575"/>
                        <a:pt x="84365" y="140608"/>
                      </a:cubicBezTo>
                      <a:cubicBezTo>
                        <a:pt x="84930" y="141173"/>
                        <a:pt x="85720" y="141625"/>
                        <a:pt x="86398" y="142415"/>
                      </a:cubicBezTo>
                      <a:cubicBezTo>
                        <a:pt x="86962" y="142754"/>
                        <a:pt x="87527" y="143319"/>
                        <a:pt x="88092" y="143883"/>
                      </a:cubicBezTo>
                      <a:cubicBezTo>
                        <a:pt x="95885" y="151450"/>
                        <a:pt x="100515" y="162179"/>
                        <a:pt x="100515" y="173812"/>
                      </a:cubicBezTo>
                      <a:lnTo>
                        <a:pt x="100515" y="307079"/>
                      </a:lnTo>
                      <a:cubicBezTo>
                        <a:pt x="100515" y="319728"/>
                        <a:pt x="94981" y="331022"/>
                        <a:pt x="86285" y="338589"/>
                      </a:cubicBezTo>
                      <a:cubicBezTo>
                        <a:pt x="82784" y="341864"/>
                        <a:pt x="78718" y="344462"/>
                        <a:pt x="74313" y="346269"/>
                      </a:cubicBezTo>
                      <a:cubicBezTo>
                        <a:pt x="69344" y="348301"/>
                        <a:pt x="63810" y="349431"/>
                        <a:pt x="58163" y="349431"/>
                      </a:cubicBezTo>
                      <a:cubicBezTo>
                        <a:pt x="57599" y="349431"/>
                        <a:pt x="57147" y="349431"/>
                        <a:pt x="56582" y="349318"/>
                      </a:cubicBezTo>
                      <a:cubicBezTo>
                        <a:pt x="47999" y="349092"/>
                        <a:pt x="40206" y="346269"/>
                        <a:pt x="33656" y="341525"/>
                      </a:cubicBezTo>
                      <a:cubicBezTo>
                        <a:pt x="31736" y="340283"/>
                        <a:pt x="29929" y="338702"/>
                        <a:pt x="28235" y="337008"/>
                      </a:cubicBezTo>
                      <a:cubicBezTo>
                        <a:pt x="20668" y="329441"/>
                        <a:pt x="16037" y="319276"/>
                        <a:pt x="15698" y="307870"/>
                      </a:cubicBezTo>
                      <a:cubicBezTo>
                        <a:pt x="6663" y="306176"/>
                        <a:pt x="0" y="298157"/>
                        <a:pt x="0" y="288783"/>
                      </a:cubicBezTo>
                      <a:lnTo>
                        <a:pt x="0" y="193124"/>
                      </a:lnTo>
                      <a:cubicBezTo>
                        <a:pt x="0" y="183638"/>
                        <a:pt x="6663" y="175845"/>
                        <a:pt x="15698" y="174151"/>
                      </a:cubicBezTo>
                      <a:lnTo>
                        <a:pt x="15698" y="173812"/>
                      </a:lnTo>
                      <a:cubicBezTo>
                        <a:pt x="15698" y="154499"/>
                        <a:pt x="28573" y="138349"/>
                        <a:pt x="46192" y="133154"/>
                      </a:cubicBezTo>
                      <a:cubicBezTo>
                        <a:pt x="68215" y="56469"/>
                        <a:pt x="139253" y="0"/>
                        <a:pt x="223053" y="0"/>
                      </a:cubicBezTo>
                      <a:lnTo>
                        <a:pt x="293188" y="0"/>
                      </a:lnTo>
                      <a:close/>
                    </a:path>
                  </a:pathLst>
                </a:custGeom>
                <a:solidFill>
                  <a:srgbClr val="D5E5E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81" name="Graphic 4">
                <a:extLst>
                  <a:ext uri="{FF2B5EF4-FFF2-40B4-BE49-F238E27FC236}">
                    <a16:creationId xmlns:a16="http://schemas.microsoft.com/office/drawing/2014/main" id="{89997296-3A7D-80A4-0902-3C8963221021}"/>
                  </a:ext>
                </a:extLst>
              </p:cNvPr>
              <p:cNvGrpSpPr/>
              <p:nvPr/>
            </p:nvGrpSpPr>
            <p:grpSpPr>
              <a:xfrm>
                <a:off x="6348206" y="5746584"/>
                <a:ext cx="597782" cy="296914"/>
                <a:chOff x="6348206" y="5746584"/>
                <a:chExt cx="597782" cy="296914"/>
              </a:xfrm>
            </p:grpSpPr>
            <p:sp>
              <p:nvSpPr>
                <p:cNvPr id="982" name="Freeform: Shape 981">
                  <a:extLst>
                    <a:ext uri="{FF2B5EF4-FFF2-40B4-BE49-F238E27FC236}">
                      <a16:creationId xmlns:a16="http://schemas.microsoft.com/office/drawing/2014/main" id="{3C0A56E3-33CA-C9A3-47D7-C72EAC4DA827}"/>
                    </a:ext>
                  </a:extLst>
                </p:cNvPr>
                <p:cNvSpPr/>
                <p:nvPr/>
              </p:nvSpPr>
              <p:spPr>
                <a:xfrm>
                  <a:off x="6881726" y="5758442"/>
                  <a:ext cx="59179" cy="9938"/>
                </a:xfrm>
                <a:custGeom>
                  <a:avLst/>
                  <a:gdLst>
                    <a:gd name="connsiteX0" fmla="*/ 59180 w 59179"/>
                    <a:gd name="connsiteY0" fmla="*/ 4969 h 9938"/>
                    <a:gd name="connsiteX1" fmla="*/ 54210 w 59179"/>
                    <a:gd name="connsiteY1" fmla="*/ 9939 h 9938"/>
                    <a:gd name="connsiteX2" fmla="*/ 4969 w 59179"/>
                    <a:gd name="connsiteY2" fmla="*/ 9939 h 9938"/>
                    <a:gd name="connsiteX3" fmla="*/ 0 w 59179"/>
                    <a:gd name="connsiteY3" fmla="*/ 4969 h 9938"/>
                    <a:gd name="connsiteX4" fmla="*/ 0 w 59179"/>
                    <a:gd name="connsiteY4" fmla="*/ 4969 h 9938"/>
                    <a:gd name="connsiteX5" fmla="*/ 4969 w 59179"/>
                    <a:gd name="connsiteY5" fmla="*/ 0 h 9938"/>
                    <a:gd name="connsiteX6" fmla="*/ 54210 w 59179"/>
                    <a:gd name="connsiteY6" fmla="*/ 0 h 9938"/>
                    <a:gd name="connsiteX7" fmla="*/ 59180 w 59179"/>
                    <a:gd name="connsiteY7" fmla="*/ 4969 h 9938"/>
                    <a:gd name="connsiteX8" fmla="*/ 59180 w 59179"/>
                    <a:gd name="connsiteY8" fmla="*/ 4969 h 9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9179" h="9938">
                      <a:moveTo>
                        <a:pt x="59180" y="4969"/>
                      </a:moveTo>
                      <a:cubicBezTo>
                        <a:pt x="59180" y="7680"/>
                        <a:pt x="56921" y="9939"/>
                        <a:pt x="54210" y="9939"/>
                      </a:cubicBezTo>
                      <a:lnTo>
                        <a:pt x="4969" y="9939"/>
                      </a:lnTo>
                      <a:cubicBezTo>
                        <a:pt x="2259" y="9939"/>
                        <a:pt x="0" y="7680"/>
                        <a:pt x="0" y="4969"/>
                      </a:cubicBezTo>
                      <a:lnTo>
                        <a:pt x="0" y="4969"/>
                      </a:lnTo>
                      <a:cubicBezTo>
                        <a:pt x="0" y="2146"/>
                        <a:pt x="2259" y="0"/>
                        <a:pt x="4969" y="0"/>
                      </a:cubicBezTo>
                      <a:lnTo>
                        <a:pt x="54210" y="0"/>
                      </a:lnTo>
                      <a:cubicBezTo>
                        <a:pt x="56921" y="0"/>
                        <a:pt x="59180" y="2259"/>
                        <a:pt x="59180" y="4969"/>
                      </a:cubicBezTo>
                      <a:lnTo>
                        <a:pt x="59180" y="4969"/>
                      </a:lnTo>
                      <a:close/>
                    </a:path>
                  </a:pathLst>
                </a:custGeom>
                <a:solidFill>
                  <a:srgbClr val="A5B5B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3" name="Freeform: Shape 982">
                  <a:extLst>
                    <a:ext uri="{FF2B5EF4-FFF2-40B4-BE49-F238E27FC236}">
                      <a16:creationId xmlns:a16="http://schemas.microsoft.com/office/drawing/2014/main" id="{551871D5-74D7-0528-95E5-0A2E3759D849}"/>
                    </a:ext>
                  </a:extLst>
                </p:cNvPr>
                <p:cNvSpPr/>
                <p:nvPr/>
              </p:nvSpPr>
              <p:spPr>
                <a:xfrm>
                  <a:off x="6348206" y="5758555"/>
                  <a:ext cx="517370" cy="119488"/>
                </a:xfrm>
                <a:custGeom>
                  <a:avLst/>
                  <a:gdLst>
                    <a:gd name="connsiteX0" fmla="*/ 408046 w 517370"/>
                    <a:gd name="connsiteY0" fmla="*/ 119489 h 119488"/>
                    <a:gd name="connsiteX1" fmla="*/ 59293 w 517370"/>
                    <a:gd name="connsiteY1" fmla="*/ 119489 h 119488"/>
                    <a:gd name="connsiteX2" fmla="*/ 0 w 517370"/>
                    <a:gd name="connsiteY2" fmla="*/ 60196 h 119488"/>
                    <a:gd name="connsiteX3" fmla="*/ 0 w 517370"/>
                    <a:gd name="connsiteY3" fmla="*/ 59293 h 119488"/>
                    <a:gd name="connsiteX4" fmla="*/ 59293 w 517370"/>
                    <a:gd name="connsiteY4" fmla="*/ 0 h 119488"/>
                    <a:gd name="connsiteX5" fmla="*/ 517370 w 517370"/>
                    <a:gd name="connsiteY5" fmla="*/ 0 h 119488"/>
                    <a:gd name="connsiteX6" fmla="*/ 517370 w 517370"/>
                    <a:gd name="connsiteY6" fmla="*/ 10842 h 119488"/>
                    <a:gd name="connsiteX7" fmla="*/ 59293 w 517370"/>
                    <a:gd name="connsiteY7" fmla="*/ 10842 h 119488"/>
                    <a:gd name="connsiteX8" fmla="*/ 10729 w 517370"/>
                    <a:gd name="connsiteY8" fmla="*/ 59406 h 119488"/>
                    <a:gd name="connsiteX9" fmla="*/ 10729 w 517370"/>
                    <a:gd name="connsiteY9" fmla="*/ 60309 h 119488"/>
                    <a:gd name="connsiteX10" fmla="*/ 59293 w 517370"/>
                    <a:gd name="connsiteY10" fmla="*/ 108872 h 119488"/>
                    <a:gd name="connsiteX11" fmla="*/ 408046 w 517370"/>
                    <a:gd name="connsiteY11" fmla="*/ 108872 h 119488"/>
                    <a:gd name="connsiteX12" fmla="*/ 408046 w 517370"/>
                    <a:gd name="connsiteY12" fmla="*/ 119489 h 119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17370" h="119488">
                      <a:moveTo>
                        <a:pt x="408046" y="119489"/>
                      </a:moveTo>
                      <a:lnTo>
                        <a:pt x="59293" y="119489"/>
                      </a:lnTo>
                      <a:cubicBezTo>
                        <a:pt x="26540" y="119489"/>
                        <a:pt x="0" y="92835"/>
                        <a:pt x="0" y="60196"/>
                      </a:cubicBezTo>
                      <a:lnTo>
                        <a:pt x="0" y="59293"/>
                      </a:lnTo>
                      <a:cubicBezTo>
                        <a:pt x="0" y="26541"/>
                        <a:pt x="26653" y="0"/>
                        <a:pt x="59293" y="0"/>
                      </a:cubicBezTo>
                      <a:lnTo>
                        <a:pt x="517370" y="0"/>
                      </a:lnTo>
                      <a:lnTo>
                        <a:pt x="517370" y="10842"/>
                      </a:lnTo>
                      <a:lnTo>
                        <a:pt x="59293" y="10842"/>
                      </a:lnTo>
                      <a:cubicBezTo>
                        <a:pt x="32526" y="10842"/>
                        <a:pt x="10729" y="32639"/>
                        <a:pt x="10729" y="59406"/>
                      </a:cubicBezTo>
                      <a:lnTo>
                        <a:pt x="10729" y="60309"/>
                      </a:lnTo>
                      <a:cubicBezTo>
                        <a:pt x="10729" y="87075"/>
                        <a:pt x="32526" y="108872"/>
                        <a:pt x="59293" y="108872"/>
                      </a:cubicBezTo>
                      <a:lnTo>
                        <a:pt x="408046" y="108872"/>
                      </a:lnTo>
                      <a:lnTo>
                        <a:pt x="408046" y="119489"/>
                      </a:lnTo>
                      <a:close/>
                    </a:path>
                  </a:pathLst>
                </a:custGeom>
                <a:solidFill>
                  <a:srgbClr val="55656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4" name="Freeform: Shape 983">
                  <a:extLst>
                    <a:ext uri="{FF2B5EF4-FFF2-40B4-BE49-F238E27FC236}">
                      <a16:creationId xmlns:a16="http://schemas.microsoft.com/office/drawing/2014/main" id="{AD166F0E-41D3-63FF-7C36-B856C692E4DD}"/>
                    </a:ext>
                  </a:extLst>
                </p:cNvPr>
                <p:cNvSpPr/>
                <p:nvPr/>
              </p:nvSpPr>
              <p:spPr>
                <a:xfrm>
                  <a:off x="6492880" y="5867202"/>
                  <a:ext cx="453108" cy="85494"/>
                </a:xfrm>
                <a:custGeom>
                  <a:avLst/>
                  <a:gdLst>
                    <a:gd name="connsiteX0" fmla="*/ 410418 w 453108"/>
                    <a:gd name="connsiteY0" fmla="*/ 85494 h 85494"/>
                    <a:gd name="connsiteX1" fmla="*/ 0 w 453108"/>
                    <a:gd name="connsiteY1" fmla="*/ 85494 h 85494"/>
                    <a:gd name="connsiteX2" fmla="*/ 0 w 453108"/>
                    <a:gd name="connsiteY2" fmla="*/ 74652 h 85494"/>
                    <a:gd name="connsiteX3" fmla="*/ 410418 w 453108"/>
                    <a:gd name="connsiteY3" fmla="*/ 74652 h 85494"/>
                    <a:gd name="connsiteX4" fmla="*/ 442379 w 453108"/>
                    <a:gd name="connsiteY4" fmla="*/ 42804 h 85494"/>
                    <a:gd name="connsiteX5" fmla="*/ 410418 w 453108"/>
                    <a:gd name="connsiteY5" fmla="*/ 10842 h 85494"/>
                    <a:gd name="connsiteX6" fmla="*/ 258967 w 453108"/>
                    <a:gd name="connsiteY6" fmla="*/ 10842 h 85494"/>
                    <a:gd name="connsiteX7" fmla="*/ 258967 w 453108"/>
                    <a:gd name="connsiteY7" fmla="*/ 0 h 85494"/>
                    <a:gd name="connsiteX8" fmla="*/ 410418 w 453108"/>
                    <a:gd name="connsiteY8" fmla="*/ 0 h 85494"/>
                    <a:gd name="connsiteX9" fmla="*/ 453108 w 453108"/>
                    <a:gd name="connsiteY9" fmla="*/ 42691 h 85494"/>
                    <a:gd name="connsiteX10" fmla="*/ 410418 w 453108"/>
                    <a:gd name="connsiteY10" fmla="*/ 85494 h 85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53108" h="85494">
                      <a:moveTo>
                        <a:pt x="410418" y="85494"/>
                      </a:moveTo>
                      <a:lnTo>
                        <a:pt x="0" y="85494"/>
                      </a:lnTo>
                      <a:lnTo>
                        <a:pt x="0" y="74652"/>
                      </a:lnTo>
                      <a:lnTo>
                        <a:pt x="410418" y="74652"/>
                      </a:lnTo>
                      <a:cubicBezTo>
                        <a:pt x="428036" y="74652"/>
                        <a:pt x="442379" y="60309"/>
                        <a:pt x="442379" y="42804"/>
                      </a:cubicBezTo>
                      <a:cubicBezTo>
                        <a:pt x="442379" y="25185"/>
                        <a:pt x="428036" y="10842"/>
                        <a:pt x="410418" y="10842"/>
                      </a:cubicBezTo>
                      <a:lnTo>
                        <a:pt x="258967" y="10842"/>
                      </a:lnTo>
                      <a:lnTo>
                        <a:pt x="258967" y="0"/>
                      </a:lnTo>
                      <a:lnTo>
                        <a:pt x="410418" y="0"/>
                      </a:lnTo>
                      <a:cubicBezTo>
                        <a:pt x="434022" y="0"/>
                        <a:pt x="453108" y="19200"/>
                        <a:pt x="453108" y="42691"/>
                      </a:cubicBezTo>
                      <a:cubicBezTo>
                        <a:pt x="453108" y="66295"/>
                        <a:pt x="433909" y="85494"/>
                        <a:pt x="410418" y="85494"/>
                      </a:cubicBezTo>
                      <a:close/>
                    </a:path>
                  </a:pathLst>
                </a:custGeom>
                <a:solidFill>
                  <a:srgbClr val="55656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5" name="Freeform: Shape 984">
                  <a:extLst>
                    <a:ext uri="{FF2B5EF4-FFF2-40B4-BE49-F238E27FC236}">
                      <a16:creationId xmlns:a16="http://schemas.microsoft.com/office/drawing/2014/main" id="{2391D72C-324A-D92F-86EE-6CD2077A6A5F}"/>
                    </a:ext>
                  </a:extLst>
                </p:cNvPr>
                <p:cNvSpPr/>
                <p:nvPr/>
              </p:nvSpPr>
              <p:spPr>
                <a:xfrm>
                  <a:off x="6574647" y="5885950"/>
                  <a:ext cx="371340" cy="85494"/>
                </a:xfrm>
                <a:custGeom>
                  <a:avLst/>
                  <a:gdLst>
                    <a:gd name="connsiteX0" fmla="*/ 328650 w 371340"/>
                    <a:gd name="connsiteY0" fmla="*/ 0 h 85494"/>
                    <a:gd name="connsiteX1" fmla="*/ 177200 w 371340"/>
                    <a:gd name="connsiteY1" fmla="*/ 0 h 85494"/>
                    <a:gd name="connsiteX2" fmla="*/ 177200 w 371340"/>
                    <a:gd name="connsiteY2" fmla="*/ 10842 h 85494"/>
                    <a:gd name="connsiteX3" fmla="*/ 328650 w 371340"/>
                    <a:gd name="connsiteY3" fmla="*/ 10842 h 85494"/>
                    <a:gd name="connsiteX4" fmla="*/ 360612 w 371340"/>
                    <a:gd name="connsiteY4" fmla="*/ 42804 h 85494"/>
                    <a:gd name="connsiteX5" fmla="*/ 328650 w 371340"/>
                    <a:gd name="connsiteY5" fmla="*/ 74652 h 85494"/>
                    <a:gd name="connsiteX6" fmla="*/ 0 w 371340"/>
                    <a:gd name="connsiteY6" fmla="*/ 74652 h 85494"/>
                    <a:gd name="connsiteX7" fmla="*/ 0 w 371340"/>
                    <a:gd name="connsiteY7" fmla="*/ 85494 h 85494"/>
                    <a:gd name="connsiteX8" fmla="*/ 328650 w 371340"/>
                    <a:gd name="connsiteY8" fmla="*/ 85494 h 85494"/>
                    <a:gd name="connsiteX9" fmla="*/ 371341 w 371340"/>
                    <a:gd name="connsiteY9" fmla="*/ 42804 h 85494"/>
                    <a:gd name="connsiteX10" fmla="*/ 328650 w 371340"/>
                    <a:gd name="connsiteY10" fmla="*/ 0 h 85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1340" h="85494">
                      <a:moveTo>
                        <a:pt x="328650" y="0"/>
                      </a:moveTo>
                      <a:lnTo>
                        <a:pt x="177200" y="0"/>
                      </a:lnTo>
                      <a:lnTo>
                        <a:pt x="177200" y="10842"/>
                      </a:lnTo>
                      <a:lnTo>
                        <a:pt x="328650" y="10842"/>
                      </a:lnTo>
                      <a:cubicBezTo>
                        <a:pt x="346269" y="10842"/>
                        <a:pt x="360612" y="25185"/>
                        <a:pt x="360612" y="42804"/>
                      </a:cubicBezTo>
                      <a:cubicBezTo>
                        <a:pt x="360612" y="60422"/>
                        <a:pt x="346269" y="74652"/>
                        <a:pt x="328650" y="74652"/>
                      </a:cubicBezTo>
                      <a:lnTo>
                        <a:pt x="0" y="74652"/>
                      </a:lnTo>
                      <a:lnTo>
                        <a:pt x="0" y="85494"/>
                      </a:lnTo>
                      <a:lnTo>
                        <a:pt x="328650" y="85494"/>
                      </a:lnTo>
                      <a:cubicBezTo>
                        <a:pt x="352254" y="85494"/>
                        <a:pt x="371341" y="66295"/>
                        <a:pt x="371341" y="42804"/>
                      </a:cubicBezTo>
                      <a:cubicBezTo>
                        <a:pt x="371341" y="19200"/>
                        <a:pt x="352141" y="0"/>
                        <a:pt x="328650" y="0"/>
                      </a:cubicBezTo>
                      <a:close/>
                    </a:path>
                  </a:pathLst>
                </a:custGeom>
                <a:solidFill>
                  <a:srgbClr val="55656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6" name="Freeform: Shape 985">
                  <a:extLst>
                    <a:ext uri="{FF2B5EF4-FFF2-40B4-BE49-F238E27FC236}">
                      <a16:creationId xmlns:a16="http://schemas.microsoft.com/office/drawing/2014/main" id="{BFE113E6-A362-6C5C-C519-3F3A6C4ABB6E}"/>
                    </a:ext>
                  </a:extLst>
                </p:cNvPr>
                <p:cNvSpPr/>
                <p:nvPr/>
              </p:nvSpPr>
              <p:spPr>
                <a:xfrm>
                  <a:off x="6531053" y="5960602"/>
                  <a:ext cx="122312" cy="46982"/>
                </a:xfrm>
                <a:custGeom>
                  <a:avLst/>
                  <a:gdLst>
                    <a:gd name="connsiteX0" fmla="*/ 11068 w 122312"/>
                    <a:gd name="connsiteY0" fmla="*/ 46870 h 46982"/>
                    <a:gd name="connsiteX1" fmla="*/ 10842 w 122312"/>
                    <a:gd name="connsiteY1" fmla="*/ 44836 h 46982"/>
                    <a:gd name="connsiteX2" fmla="*/ 44949 w 122312"/>
                    <a:gd name="connsiteY2" fmla="*/ 10729 h 46982"/>
                    <a:gd name="connsiteX3" fmla="*/ 122312 w 122312"/>
                    <a:gd name="connsiteY3" fmla="*/ 10729 h 46982"/>
                    <a:gd name="connsiteX4" fmla="*/ 122312 w 122312"/>
                    <a:gd name="connsiteY4" fmla="*/ 0 h 46982"/>
                    <a:gd name="connsiteX5" fmla="*/ 44949 w 122312"/>
                    <a:gd name="connsiteY5" fmla="*/ 0 h 46982"/>
                    <a:gd name="connsiteX6" fmla="*/ 0 w 122312"/>
                    <a:gd name="connsiteY6" fmla="*/ 44950 h 46982"/>
                    <a:gd name="connsiteX7" fmla="*/ 113 w 122312"/>
                    <a:gd name="connsiteY7" fmla="*/ 46982 h 46982"/>
                    <a:gd name="connsiteX8" fmla="*/ 11068 w 122312"/>
                    <a:gd name="connsiteY8" fmla="*/ 46982 h 469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2312" h="46982">
                      <a:moveTo>
                        <a:pt x="11068" y="46870"/>
                      </a:moveTo>
                      <a:cubicBezTo>
                        <a:pt x="10955" y="46192"/>
                        <a:pt x="10842" y="45514"/>
                        <a:pt x="10842" y="44836"/>
                      </a:cubicBezTo>
                      <a:cubicBezTo>
                        <a:pt x="10842" y="25976"/>
                        <a:pt x="26202" y="10729"/>
                        <a:pt x="44949" y="10729"/>
                      </a:cubicBezTo>
                      <a:lnTo>
                        <a:pt x="122312" y="10729"/>
                      </a:lnTo>
                      <a:lnTo>
                        <a:pt x="122312" y="0"/>
                      </a:lnTo>
                      <a:lnTo>
                        <a:pt x="44949" y="0"/>
                      </a:lnTo>
                      <a:cubicBezTo>
                        <a:pt x="20216" y="0"/>
                        <a:pt x="0" y="20216"/>
                        <a:pt x="0" y="44950"/>
                      </a:cubicBezTo>
                      <a:cubicBezTo>
                        <a:pt x="0" y="45627"/>
                        <a:pt x="113" y="46305"/>
                        <a:pt x="113" y="46982"/>
                      </a:cubicBezTo>
                      <a:lnTo>
                        <a:pt x="11068" y="46982"/>
                      </a:lnTo>
                      <a:close/>
                    </a:path>
                  </a:pathLst>
                </a:custGeom>
                <a:solidFill>
                  <a:srgbClr val="55656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7" name="Freeform: Shape 986">
                  <a:extLst>
                    <a:ext uri="{FF2B5EF4-FFF2-40B4-BE49-F238E27FC236}">
                      <a16:creationId xmlns:a16="http://schemas.microsoft.com/office/drawing/2014/main" id="{2A3EB0CE-FACA-4DB4-D59B-FBC47F62E1C3}"/>
                    </a:ext>
                  </a:extLst>
                </p:cNvPr>
                <p:cNvSpPr/>
                <p:nvPr/>
              </p:nvSpPr>
              <p:spPr>
                <a:xfrm>
                  <a:off x="6471196" y="5924800"/>
                  <a:ext cx="57824" cy="42238"/>
                </a:xfrm>
                <a:custGeom>
                  <a:avLst/>
                  <a:gdLst>
                    <a:gd name="connsiteX0" fmla="*/ 57824 w 57824"/>
                    <a:gd name="connsiteY0" fmla="*/ 21119 h 42238"/>
                    <a:gd name="connsiteX1" fmla="*/ 36705 w 57824"/>
                    <a:gd name="connsiteY1" fmla="*/ 42239 h 42238"/>
                    <a:gd name="connsiteX2" fmla="*/ 21119 w 57824"/>
                    <a:gd name="connsiteY2" fmla="*/ 42239 h 42238"/>
                    <a:gd name="connsiteX3" fmla="*/ 0 w 57824"/>
                    <a:gd name="connsiteY3" fmla="*/ 21119 h 42238"/>
                    <a:gd name="connsiteX4" fmla="*/ 0 w 57824"/>
                    <a:gd name="connsiteY4" fmla="*/ 21119 h 42238"/>
                    <a:gd name="connsiteX5" fmla="*/ 21119 w 57824"/>
                    <a:gd name="connsiteY5" fmla="*/ 0 h 42238"/>
                    <a:gd name="connsiteX6" fmla="*/ 36705 w 57824"/>
                    <a:gd name="connsiteY6" fmla="*/ 0 h 42238"/>
                    <a:gd name="connsiteX7" fmla="*/ 57824 w 57824"/>
                    <a:gd name="connsiteY7" fmla="*/ 21119 h 42238"/>
                    <a:gd name="connsiteX8" fmla="*/ 57824 w 57824"/>
                    <a:gd name="connsiteY8" fmla="*/ 21119 h 42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7824" h="42238">
                      <a:moveTo>
                        <a:pt x="57824" y="21119"/>
                      </a:moveTo>
                      <a:cubicBezTo>
                        <a:pt x="57824" y="32752"/>
                        <a:pt x="48338" y="42239"/>
                        <a:pt x="36705" y="42239"/>
                      </a:cubicBezTo>
                      <a:lnTo>
                        <a:pt x="21119" y="42239"/>
                      </a:lnTo>
                      <a:cubicBezTo>
                        <a:pt x="9487" y="42239"/>
                        <a:pt x="0" y="32752"/>
                        <a:pt x="0" y="21119"/>
                      </a:cubicBezTo>
                      <a:lnTo>
                        <a:pt x="0" y="21119"/>
                      </a:lnTo>
                      <a:cubicBezTo>
                        <a:pt x="0" y="9487"/>
                        <a:pt x="9487" y="0"/>
                        <a:pt x="21119" y="0"/>
                      </a:cubicBezTo>
                      <a:lnTo>
                        <a:pt x="36705" y="0"/>
                      </a:lnTo>
                      <a:cubicBezTo>
                        <a:pt x="48338" y="0"/>
                        <a:pt x="57824" y="9487"/>
                        <a:pt x="57824" y="21119"/>
                      </a:cubicBezTo>
                      <a:lnTo>
                        <a:pt x="57824" y="21119"/>
                      </a:lnTo>
                      <a:close/>
                    </a:path>
                  </a:pathLst>
                </a:custGeom>
                <a:solidFill>
                  <a:srgbClr val="26353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8" name="Freeform: Shape 987">
                  <a:extLst>
                    <a:ext uri="{FF2B5EF4-FFF2-40B4-BE49-F238E27FC236}">
                      <a16:creationId xmlns:a16="http://schemas.microsoft.com/office/drawing/2014/main" id="{9AC82790-8384-9222-487C-5D7E040B3A0D}"/>
                    </a:ext>
                  </a:extLst>
                </p:cNvPr>
                <p:cNvSpPr/>
                <p:nvPr/>
              </p:nvSpPr>
              <p:spPr>
                <a:xfrm>
                  <a:off x="6522244" y="5985561"/>
                  <a:ext cx="42238" cy="57937"/>
                </a:xfrm>
                <a:custGeom>
                  <a:avLst/>
                  <a:gdLst>
                    <a:gd name="connsiteX0" fmla="*/ 21119 w 42238"/>
                    <a:gd name="connsiteY0" fmla="*/ 57937 h 57937"/>
                    <a:gd name="connsiteX1" fmla="*/ 0 w 42238"/>
                    <a:gd name="connsiteY1" fmla="*/ 36818 h 57937"/>
                    <a:gd name="connsiteX2" fmla="*/ 0 w 42238"/>
                    <a:gd name="connsiteY2" fmla="*/ 21119 h 57937"/>
                    <a:gd name="connsiteX3" fmla="*/ 21119 w 42238"/>
                    <a:gd name="connsiteY3" fmla="*/ 0 h 57937"/>
                    <a:gd name="connsiteX4" fmla="*/ 21119 w 42238"/>
                    <a:gd name="connsiteY4" fmla="*/ 0 h 57937"/>
                    <a:gd name="connsiteX5" fmla="*/ 42239 w 42238"/>
                    <a:gd name="connsiteY5" fmla="*/ 21119 h 57937"/>
                    <a:gd name="connsiteX6" fmla="*/ 42239 w 42238"/>
                    <a:gd name="connsiteY6" fmla="*/ 36818 h 57937"/>
                    <a:gd name="connsiteX7" fmla="*/ 21119 w 42238"/>
                    <a:gd name="connsiteY7" fmla="*/ 57937 h 57937"/>
                    <a:gd name="connsiteX8" fmla="*/ 21119 w 42238"/>
                    <a:gd name="connsiteY8" fmla="*/ 57937 h 57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238" h="57937">
                      <a:moveTo>
                        <a:pt x="21119" y="57937"/>
                      </a:moveTo>
                      <a:cubicBezTo>
                        <a:pt x="9487" y="57937"/>
                        <a:pt x="0" y="48450"/>
                        <a:pt x="0" y="36818"/>
                      </a:cubicBezTo>
                      <a:lnTo>
                        <a:pt x="0" y="21119"/>
                      </a:lnTo>
                      <a:cubicBezTo>
                        <a:pt x="0" y="9487"/>
                        <a:pt x="9487" y="0"/>
                        <a:pt x="21119" y="0"/>
                      </a:cubicBezTo>
                      <a:lnTo>
                        <a:pt x="21119" y="0"/>
                      </a:lnTo>
                      <a:cubicBezTo>
                        <a:pt x="32752" y="0"/>
                        <a:pt x="42239" y="9487"/>
                        <a:pt x="42239" y="21119"/>
                      </a:cubicBezTo>
                      <a:lnTo>
                        <a:pt x="42239" y="36818"/>
                      </a:lnTo>
                      <a:cubicBezTo>
                        <a:pt x="42239" y="48450"/>
                        <a:pt x="32752" y="57937"/>
                        <a:pt x="21119" y="57937"/>
                      </a:cubicBezTo>
                      <a:lnTo>
                        <a:pt x="21119" y="57937"/>
                      </a:lnTo>
                      <a:close/>
                    </a:path>
                  </a:pathLst>
                </a:custGeom>
                <a:solidFill>
                  <a:srgbClr val="26353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9" name="Freeform: Shape 988">
                  <a:extLst>
                    <a:ext uri="{FF2B5EF4-FFF2-40B4-BE49-F238E27FC236}">
                      <a16:creationId xmlns:a16="http://schemas.microsoft.com/office/drawing/2014/main" id="{981B323D-F50F-C980-73BA-B71786DCCE67}"/>
                    </a:ext>
                  </a:extLst>
                </p:cNvPr>
                <p:cNvSpPr/>
                <p:nvPr/>
              </p:nvSpPr>
              <p:spPr>
                <a:xfrm>
                  <a:off x="6855863" y="5746584"/>
                  <a:ext cx="67537" cy="33542"/>
                </a:xfrm>
                <a:custGeom>
                  <a:avLst/>
                  <a:gdLst>
                    <a:gd name="connsiteX0" fmla="*/ 67537 w 67537"/>
                    <a:gd name="connsiteY0" fmla="*/ 20442 h 33542"/>
                    <a:gd name="connsiteX1" fmla="*/ 54436 w 67537"/>
                    <a:gd name="connsiteY1" fmla="*/ 33543 h 33542"/>
                    <a:gd name="connsiteX2" fmla="*/ 13101 w 67537"/>
                    <a:gd name="connsiteY2" fmla="*/ 33543 h 33542"/>
                    <a:gd name="connsiteX3" fmla="*/ 0 w 67537"/>
                    <a:gd name="connsiteY3" fmla="*/ 20442 h 33542"/>
                    <a:gd name="connsiteX4" fmla="*/ 0 w 67537"/>
                    <a:gd name="connsiteY4" fmla="*/ 13101 h 33542"/>
                    <a:gd name="connsiteX5" fmla="*/ 13101 w 67537"/>
                    <a:gd name="connsiteY5" fmla="*/ 0 h 33542"/>
                    <a:gd name="connsiteX6" fmla="*/ 54436 w 67537"/>
                    <a:gd name="connsiteY6" fmla="*/ 0 h 33542"/>
                    <a:gd name="connsiteX7" fmla="*/ 67537 w 67537"/>
                    <a:gd name="connsiteY7" fmla="*/ 13101 h 33542"/>
                    <a:gd name="connsiteX8" fmla="*/ 67537 w 67537"/>
                    <a:gd name="connsiteY8" fmla="*/ 20442 h 335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537" h="33542">
                      <a:moveTo>
                        <a:pt x="67537" y="20442"/>
                      </a:moveTo>
                      <a:cubicBezTo>
                        <a:pt x="67537" y="27670"/>
                        <a:pt x="61664" y="33543"/>
                        <a:pt x="54436" y="33543"/>
                      </a:cubicBezTo>
                      <a:lnTo>
                        <a:pt x="13101" y="33543"/>
                      </a:lnTo>
                      <a:cubicBezTo>
                        <a:pt x="5873" y="33543"/>
                        <a:pt x="0" y="27670"/>
                        <a:pt x="0" y="20442"/>
                      </a:cubicBezTo>
                      <a:lnTo>
                        <a:pt x="0" y="13101"/>
                      </a:lnTo>
                      <a:cubicBezTo>
                        <a:pt x="0" y="5873"/>
                        <a:pt x="5873" y="0"/>
                        <a:pt x="13101" y="0"/>
                      </a:cubicBezTo>
                      <a:lnTo>
                        <a:pt x="54436" y="0"/>
                      </a:lnTo>
                      <a:cubicBezTo>
                        <a:pt x="61664" y="0"/>
                        <a:pt x="67537" y="5873"/>
                        <a:pt x="67537" y="13101"/>
                      </a:cubicBezTo>
                      <a:lnTo>
                        <a:pt x="67537" y="20442"/>
                      </a:lnTo>
                      <a:close/>
                    </a:path>
                  </a:pathLst>
                </a:custGeom>
                <a:solidFill>
                  <a:srgbClr val="35454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0" name="Freeform: Shape 989">
                  <a:extLst>
                    <a:ext uri="{FF2B5EF4-FFF2-40B4-BE49-F238E27FC236}">
                      <a16:creationId xmlns:a16="http://schemas.microsoft.com/office/drawing/2014/main" id="{56D58B7B-5898-5465-A904-D9BFB7C2AFB3}"/>
                    </a:ext>
                  </a:extLst>
                </p:cNvPr>
                <p:cNvSpPr/>
                <p:nvPr/>
              </p:nvSpPr>
              <p:spPr>
                <a:xfrm>
                  <a:off x="6719773" y="5858280"/>
                  <a:ext cx="78266" cy="49693"/>
                </a:xfrm>
                <a:custGeom>
                  <a:avLst/>
                  <a:gdLst>
                    <a:gd name="connsiteX0" fmla="*/ 78266 w 78266"/>
                    <a:gd name="connsiteY0" fmla="*/ 32752 h 49693"/>
                    <a:gd name="connsiteX1" fmla="*/ 61325 w 78266"/>
                    <a:gd name="connsiteY1" fmla="*/ 49693 h 49693"/>
                    <a:gd name="connsiteX2" fmla="*/ 16941 w 78266"/>
                    <a:gd name="connsiteY2" fmla="*/ 49693 h 49693"/>
                    <a:gd name="connsiteX3" fmla="*/ 0 w 78266"/>
                    <a:gd name="connsiteY3" fmla="*/ 32752 h 49693"/>
                    <a:gd name="connsiteX4" fmla="*/ 0 w 78266"/>
                    <a:gd name="connsiteY4" fmla="*/ 16941 h 49693"/>
                    <a:gd name="connsiteX5" fmla="*/ 16941 w 78266"/>
                    <a:gd name="connsiteY5" fmla="*/ 0 h 49693"/>
                    <a:gd name="connsiteX6" fmla="*/ 61213 w 78266"/>
                    <a:gd name="connsiteY6" fmla="*/ 0 h 49693"/>
                    <a:gd name="connsiteX7" fmla="*/ 78153 w 78266"/>
                    <a:gd name="connsiteY7" fmla="*/ 16941 h 49693"/>
                    <a:gd name="connsiteX8" fmla="*/ 78153 w 78266"/>
                    <a:gd name="connsiteY8" fmla="*/ 32752 h 49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266" h="49693">
                      <a:moveTo>
                        <a:pt x="78266" y="32752"/>
                      </a:moveTo>
                      <a:cubicBezTo>
                        <a:pt x="78266" y="42126"/>
                        <a:pt x="70699" y="49693"/>
                        <a:pt x="61325" y="49693"/>
                      </a:cubicBezTo>
                      <a:lnTo>
                        <a:pt x="16941" y="49693"/>
                      </a:lnTo>
                      <a:cubicBezTo>
                        <a:pt x="7567" y="49693"/>
                        <a:pt x="0" y="42126"/>
                        <a:pt x="0" y="32752"/>
                      </a:cubicBezTo>
                      <a:lnTo>
                        <a:pt x="0" y="16941"/>
                      </a:lnTo>
                      <a:cubicBezTo>
                        <a:pt x="0" y="7567"/>
                        <a:pt x="7567" y="0"/>
                        <a:pt x="16941" y="0"/>
                      </a:cubicBezTo>
                      <a:lnTo>
                        <a:pt x="61213" y="0"/>
                      </a:lnTo>
                      <a:cubicBezTo>
                        <a:pt x="70586" y="0"/>
                        <a:pt x="78153" y="7567"/>
                        <a:pt x="78153" y="16941"/>
                      </a:cubicBezTo>
                      <a:lnTo>
                        <a:pt x="78153" y="32752"/>
                      </a:lnTo>
                      <a:close/>
                    </a:path>
                  </a:pathLst>
                </a:custGeom>
                <a:solidFill>
                  <a:srgbClr val="45555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91" name="Graphic 4">
                <a:extLst>
                  <a:ext uri="{FF2B5EF4-FFF2-40B4-BE49-F238E27FC236}">
                    <a16:creationId xmlns:a16="http://schemas.microsoft.com/office/drawing/2014/main" id="{B922F0AC-374F-1780-4BCE-D705655CCEF0}"/>
                  </a:ext>
                </a:extLst>
              </p:cNvPr>
              <p:cNvGrpSpPr/>
              <p:nvPr/>
            </p:nvGrpSpPr>
            <p:grpSpPr>
              <a:xfrm>
                <a:off x="6568322" y="5475229"/>
                <a:ext cx="170197" cy="218725"/>
                <a:chOff x="6568322" y="5475229"/>
                <a:chExt cx="170197" cy="218725"/>
              </a:xfrm>
            </p:grpSpPr>
            <p:sp>
              <p:nvSpPr>
                <p:cNvPr id="992" name="Freeform: Shape 991">
                  <a:extLst>
                    <a:ext uri="{FF2B5EF4-FFF2-40B4-BE49-F238E27FC236}">
                      <a16:creationId xmlns:a16="http://schemas.microsoft.com/office/drawing/2014/main" id="{4F75A2F8-8258-BADD-74A2-748B56E4F031}"/>
                    </a:ext>
                  </a:extLst>
                </p:cNvPr>
                <p:cNvSpPr/>
                <p:nvPr/>
              </p:nvSpPr>
              <p:spPr>
                <a:xfrm>
                  <a:off x="6666105" y="5481226"/>
                  <a:ext cx="33744" cy="68393"/>
                </a:xfrm>
                <a:custGeom>
                  <a:avLst/>
                  <a:gdLst>
                    <a:gd name="connsiteX0" fmla="*/ 22948 w 33744"/>
                    <a:gd name="connsiteY0" fmla="*/ 68394 h 68393"/>
                    <a:gd name="connsiteX1" fmla="*/ 17188 w 33744"/>
                    <a:gd name="connsiteY1" fmla="*/ 65796 h 68393"/>
                    <a:gd name="connsiteX2" fmla="*/ 925 w 33744"/>
                    <a:gd name="connsiteY2" fmla="*/ 23218 h 68393"/>
                    <a:gd name="connsiteX3" fmla="*/ 23513 w 33744"/>
                    <a:gd name="connsiteY3" fmla="*/ 405 h 68393"/>
                    <a:gd name="connsiteX4" fmla="*/ 33338 w 33744"/>
                    <a:gd name="connsiteY4" fmla="*/ 5374 h 68393"/>
                    <a:gd name="connsiteX5" fmla="*/ 28482 w 33744"/>
                    <a:gd name="connsiteY5" fmla="*/ 15313 h 68393"/>
                    <a:gd name="connsiteX6" fmla="*/ 15946 w 33744"/>
                    <a:gd name="connsiteY6" fmla="*/ 27284 h 68393"/>
                    <a:gd name="connsiteX7" fmla="*/ 28708 w 33744"/>
                    <a:gd name="connsiteY7" fmla="*/ 55406 h 68393"/>
                    <a:gd name="connsiteX8" fmla="*/ 28143 w 33744"/>
                    <a:gd name="connsiteY8" fmla="*/ 66474 h 68393"/>
                    <a:gd name="connsiteX9" fmla="*/ 22948 w 33744"/>
                    <a:gd name="connsiteY9" fmla="*/ 68394 h 68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744" h="68393">
                      <a:moveTo>
                        <a:pt x="22948" y="68394"/>
                      </a:moveTo>
                      <a:cubicBezTo>
                        <a:pt x="20802" y="68394"/>
                        <a:pt x="18656" y="67490"/>
                        <a:pt x="17188" y="65796"/>
                      </a:cubicBezTo>
                      <a:cubicBezTo>
                        <a:pt x="3071" y="50210"/>
                        <a:pt x="-2350" y="35754"/>
                        <a:pt x="925" y="23218"/>
                      </a:cubicBezTo>
                      <a:cubicBezTo>
                        <a:pt x="5217" y="6729"/>
                        <a:pt x="22835" y="744"/>
                        <a:pt x="23513" y="405"/>
                      </a:cubicBezTo>
                      <a:cubicBezTo>
                        <a:pt x="27579" y="-951"/>
                        <a:pt x="31983" y="1195"/>
                        <a:pt x="33338" y="5374"/>
                      </a:cubicBezTo>
                      <a:cubicBezTo>
                        <a:pt x="34694" y="9440"/>
                        <a:pt x="32548" y="13845"/>
                        <a:pt x="28482" y="15313"/>
                      </a:cubicBezTo>
                      <a:cubicBezTo>
                        <a:pt x="28256" y="15426"/>
                        <a:pt x="18092" y="19040"/>
                        <a:pt x="15946" y="27284"/>
                      </a:cubicBezTo>
                      <a:cubicBezTo>
                        <a:pt x="14139" y="34399"/>
                        <a:pt x="18543" y="44112"/>
                        <a:pt x="28708" y="55406"/>
                      </a:cubicBezTo>
                      <a:cubicBezTo>
                        <a:pt x="31644" y="58568"/>
                        <a:pt x="31306" y="63537"/>
                        <a:pt x="28143" y="66474"/>
                      </a:cubicBezTo>
                      <a:cubicBezTo>
                        <a:pt x="26675" y="67716"/>
                        <a:pt x="24755" y="68394"/>
                        <a:pt x="22948" y="68394"/>
                      </a:cubicBezTo>
                      <a:close/>
                    </a:path>
                  </a:pathLst>
                </a:custGeom>
                <a:solidFill>
                  <a:srgbClr val="55656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3" name="Freeform: Shape 992">
                  <a:extLst>
                    <a:ext uri="{FF2B5EF4-FFF2-40B4-BE49-F238E27FC236}">
                      <a16:creationId xmlns:a16="http://schemas.microsoft.com/office/drawing/2014/main" id="{E60C7885-881B-3125-082B-01F93B0611C0}"/>
                    </a:ext>
                  </a:extLst>
                </p:cNvPr>
                <p:cNvSpPr/>
                <p:nvPr/>
              </p:nvSpPr>
              <p:spPr>
                <a:xfrm>
                  <a:off x="6592604" y="5635235"/>
                  <a:ext cx="99489" cy="46522"/>
                </a:xfrm>
                <a:custGeom>
                  <a:avLst/>
                  <a:gdLst>
                    <a:gd name="connsiteX0" fmla="*/ 7793 w 99489"/>
                    <a:gd name="connsiteY0" fmla="*/ 46522 h 46522"/>
                    <a:gd name="connsiteX1" fmla="*/ 0 w 99489"/>
                    <a:gd name="connsiteY1" fmla="*/ 38729 h 46522"/>
                    <a:gd name="connsiteX2" fmla="*/ 7793 w 99489"/>
                    <a:gd name="connsiteY2" fmla="*/ 30937 h 46522"/>
                    <a:gd name="connsiteX3" fmla="*/ 86511 w 99489"/>
                    <a:gd name="connsiteY3" fmla="*/ 1911 h 46522"/>
                    <a:gd name="connsiteX4" fmla="*/ 97579 w 99489"/>
                    <a:gd name="connsiteY4" fmla="*/ 2702 h 46522"/>
                    <a:gd name="connsiteX5" fmla="*/ 96788 w 99489"/>
                    <a:gd name="connsiteY5" fmla="*/ 13770 h 46522"/>
                    <a:gd name="connsiteX6" fmla="*/ 7793 w 99489"/>
                    <a:gd name="connsiteY6" fmla="*/ 46522 h 46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9489" h="46522">
                      <a:moveTo>
                        <a:pt x="7793" y="46522"/>
                      </a:moveTo>
                      <a:cubicBezTo>
                        <a:pt x="3501" y="46522"/>
                        <a:pt x="0" y="43021"/>
                        <a:pt x="0" y="38729"/>
                      </a:cubicBezTo>
                      <a:cubicBezTo>
                        <a:pt x="0" y="34438"/>
                        <a:pt x="3501" y="30937"/>
                        <a:pt x="7793" y="30937"/>
                      </a:cubicBezTo>
                      <a:cubicBezTo>
                        <a:pt x="37157" y="30937"/>
                        <a:pt x="65165" y="20659"/>
                        <a:pt x="86511" y="1911"/>
                      </a:cubicBezTo>
                      <a:cubicBezTo>
                        <a:pt x="89786" y="-912"/>
                        <a:pt x="94642" y="-573"/>
                        <a:pt x="97579" y="2702"/>
                      </a:cubicBezTo>
                      <a:cubicBezTo>
                        <a:pt x="100402" y="5977"/>
                        <a:pt x="100063" y="10834"/>
                        <a:pt x="96788" y="13770"/>
                      </a:cubicBezTo>
                      <a:cubicBezTo>
                        <a:pt x="72619" y="34889"/>
                        <a:pt x="40997" y="46522"/>
                        <a:pt x="7793" y="46522"/>
                      </a:cubicBezTo>
                      <a:close/>
                    </a:path>
                  </a:pathLst>
                </a:custGeom>
                <a:solidFill>
                  <a:srgbClr val="65757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4" name="Freeform: Shape 993">
                  <a:extLst>
                    <a:ext uri="{FF2B5EF4-FFF2-40B4-BE49-F238E27FC236}">
                      <a16:creationId xmlns:a16="http://schemas.microsoft.com/office/drawing/2014/main" id="{B7F3AC5B-3969-E81C-7588-8A37A4520883}"/>
                    </a:ext>
                  </a:extLst>
                </p:cNvPr>
                <p:cNvSpPr/>
                <p:nvPr/>
              </p:nvSpPr>
              <p:spPr>
                <a:xfrm>
                  <a:off x="6668731" y="5475229"/>
                  <a:ext cx="69789" cy="183488"/>
                </a:xfrm>
                <a:custGeom>
                  <a:avLst/>
                  <a:gdLst>
                    <a:gd name="connsiteX0" fmla="*/ 15579 w 69789"/>
                    <a:gd name="connsiteY0" fmla="*/ 183488 h 183488"/>
                    <a:gd name="connsiteX1" fmla="*/ 3833 w 69789"/>
                    <a:gd name="connsiteY1" fmla="*/ 178180 h 183488"/>
                    <a:gd name="connsiteX2" fmla="*/ 5301 w 69789"/>
                    <a:gd name="connsiteY2" fmla="*/ 156157 h 183488"/>
                    <a:gd name="connsiteX3" fmla="*/ 38505 w 69789"/>
                    <a:gd name="connsiteY3" fmla="*/ 84893 h 183488"/>
                    <a:gd name="connsiteX4" fmla="*/ 16821 w 69789"/>
                    <a:gd name="connsiteY4" fmla="*/ 25601 h 183488"/>
                    <a:gd name="connsiteX5" fmla="*/ 18967 w 69789"/>
                    <a:gd name="connsiteY5" fmla="*/ 3578 h 183488"/>
                    <a:gd name="connsiteX6" fmla="*/ 40990 w 69789"/>
                    <a:gd name="connsiteY6" fmla="*/ 5724 h 183488"/>
                    <a:gd name="connsiteX7" fmla="*/ 69789 w 69789"/>
                    <a:gd name="connsiteY7" fmla="*/ 84893 h 183488"/>
                    <a:gd name="connsiteX8" fmla="*/ 25856 w 69789"/>
                    <a:gd name="connsiteY8" fmla="*/ 179761 h 183488"/>
                    <a:gd name="connsiteX9" fmla="*/ 15579 w 69789"/>
                    <a:gd name="connsiteY9" fmla="*/ 183488 h 183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9789" h="183488">
                      <a:moveTo>
                        <a:pt x="15579" y="183488"/>
                      </a:moveTo>
                      <a:cubicBezTo>
                        <a:pt x="11174" y="183488"/>
                        <a:pt x="6883" y="181681"/>
                        <a:pt x="3833" y="178180"/>
                      </a:cubicBezTo>
                      <a:cubicBezTo>
                        <a:pt x="-1814" y="171630"/>
                        <a:pt x="-1136" y="161804"/>
                        <a:pt x="5301" y="156157"/>
                      </a:cubicBezTo>
                      <a:cubicBezTo>
                        <a:pt x="26760" y="137409"/>
                        <a:pt x="38505" y="112111"/>
                        <a:pt x="38505" y="84893"/>
                      </a:cubicBezTo>
                      <a:cubicBezTo>
                        <a:pt x="38505" y="63209"/>
                        <a:pt x="31051" y="42767"/>
                        <a:pt x="16821" y="25601"/>
                      </a:cubicBezTo>
                      <a:cubicBezTo>
                        <a:pt x="11400" y="18937"/>
                        <a:pt x="12304" y="9112"/>
                        <a:pt x="18967" y="3578"/>
                      </a:cubicBezTo>
                      <a:cubicBezTo>
                        <a:pt x="25630" y="-1956"/>
                        <a:pt x="35456" y="-940"/>
                        <a:pt x="40990" y="5724"/>
                      </a:cubicBezTo>
                      <a:cubicBezTo>
                        <a:pt x="59851" y="28537"/>
                        <a:pt x="69789" y="55981"/>
                        <a:pt x="69789" y="84893"/>
                      </a:cubicBezTo>
                      <a:cubicBezTo>
                        <a:pt x="69789" y="120695"/>
                        <a:pt x="53752" y="155254"/>
                        <a:pt x="25856" y="179761"/>
                      </a:cubicBezTo>
                      <a:cubicBezTo>
                        <a:pt x="22807" y="182133"/>
                        <a:pt x="19193" y="183488"/>
                        <a:pt x="15579" y="183488"/>
                      </a:cubicBezTo>
                      <a:close/>
                    </a:path>
                  </a:pathLst>
                </a:custGeom>
                <a:solidFill>
                  <a:srgbClr val="45555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5" name="Freeform: Shape 994">
                  <a:extLst>
                    <a:ext uri="{FF2B5EF4-FFF2-40B4-BE49-F238E27FC236}">
                      <a16:creationId xmlns:a16="http://schemas.microsoft.com/office/drawing/2014/main" id="{370B1551-C19B-CC2C-BAF1-2615D79B38B0}"/>
                    </a:ext>
                  </a:extLst>
                </p:cNvPr>
                <p:cNvSpPr/>
                <p:nvPr/>
              </p:nvSpPr>
              <p:spPr>
                <a:xfrm>
                  <a:off x="6568322" y="5658492"/>
                  <a:ext cx="48563" cy="35462"/>
                </a:xfrm>
                <a:custGeom>
                  <a:avLst/>
                  <a:gdLst>
                    <a:gd name="connsiteX0" fmla="*/ 48563 w 48563"/>
                    <a:gd name="connsiteY0" fmla="*/ 17731 h 35462"/>
                    <a:gd name="connsiteX1" fmla="*/ 30832 w 48563"/>
                    <a:gd name="connsiteY1" fmla="*/ 35463 h 35462"/>
                    <a:gd name="connsiteX2" fmla="*/ 17731 w 48563"/>
                    <a:gd name="connsiteY2" fmla="*/ 35463 h 35462"/>
                    <a:gd name="connsiteX3" fmla="*/ 0 w 48563"/>
                    <a:gd name="connsiteY3" fmla="*/ 17731 h 35462"/>
                    <a:gd name="connsiteX4" fmla="*/ 0 w 48563"/>
                    <a:gd name="connsiteY4" fmla="*/ 17731 h 35462"/>
                    <a:gd name="connsiteX5" fmla="*/ 17731 w 48563"/>
                    <a:gd name="connsiteY5" fmla="*/ 0 h 35462"/>
                    <a:gd name="connsiteX6" fmla="*/ 30832 w 48563"/>
                    <a:gd name="connsiteY6" fmla="*/ 0 h 35462"/>
                    <a:gd name="connsiteX7" fmla="*/ 48563 w 48563"/>
                    <a:gd name="connsiteY7" fmla="*/ 17731 h 35462"/>
                    <a:gd name="connsiteX8" fmla="*/ 48563 w 48563"/>
                    <a:gd name="connsiteY8" fmla="*/ 17731 h 35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8563" h="35462">
                      <a:moveTo>
                        <a:pt x="48563" y="17731"/>
                      </a:moveTo>
                      <a:cubicBezTo>
                        <a:pt x="48563" y="27557"/>
                        <a:pt x="40658" y="35463"/>
                        <a:pt x="30832" y="35463"/>
                      </a:cubicBezTo>
                      <a:lnTo>
                        <a:pt x="17731" y="35463"/>
                      </a:lnTo>
                      <a:cubicBezTo>
                        <a:pt x="7906" y="35463"/>
                        <a:pt x="0" y="27557"/>
                        <a:pt x="0" y="17731"/>
                      </a:cubicBezTo>
                      <a:lnTo>
                        <a:pt x="0" y="17731"/>
                      </a:lnTo>
                      <a:cubicBezTo>
                        <a:pt x="0" y="7906"/>
                        <a:pt x="7906" y="0"/>
                        <a:pt x="17731" y="0"/>
                      </a:cubicBezTo>
                      <a:lnTo>
                        <a:pt x="30832" y="0"/>
                      </a:lnTo>
                      <a:cubicBezTo>
                        <a:pt x="40658" y="0"/>
                        <a:pt x="48563" y="7906"/>
                        <a:pt x="48563" y="17731"/>
                      </a:cubicBezTo>
                      <a:lnTo>
                        <a:pt x="48563" y="17731"/>
                      </a:lnTo>
                      <a:close/>
                    </a:path>
                  </a:pathLst>
                </a:custGeom>
                <a:solidFill>
                  <a:srgbClr val="26353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066" name="Graphic 4">
              <a:extLst>
                <a:ext uri="{FF2B5EF4-FFF2-40B4-BE49-F238E27FC236}">
                  <a16:creationId xmlns:a16="http://schemas.microsoft.com/office/drawing/2014/main" id="{697BFE04-F7ED-9BA3-562E-CA6214A14E37}"/>
                </a:ext>
              </a:extLst>
            </p:cNvPr>
            <p:cNvGrpSpPr/>
            <p:nvPr/>
          </p:nvGrpSpPr>
          <p:grpSpPr>
            <a:xfrm>
              <a:off x="6588976" y="5366533"/>
              <a:ext cx="643679" cy="630480"/>
              <a:chOff x="6588976" y="5366533"/>
              <a:chExt cx="643679" cy="630480"/>
            </a:xfrm>
          </p:grpSpPr>
          <p:sp>
            <p:nvSpPr>
              <p:cNvPr id="1067" name="Freeform: Shape 1066">
                <a:extLst>
                  <a:ext uri="{FF2B5EF4-FFF2-40B4-BE49-F238E27FC236}">
                    <a16:creationId xmlns:a16="http://schemas.microsoft.com/office/drawing/2014/main" id="{471ED733-CE93-D02F-51BC-90AF04172967}"/>
                  </a:ext>
                </a:extLst>
              </p:cNvPr>
              <p:cNvSpPr/>
              <p:nvPr/>
            </p:nvSpPr>
            <p:spPr>
              <a:xfrm>
                <a:off x="6944813" y="5717189"/>
                <a:ext cx="287842" cy="279824"/>
              </a:xfrm>
              <a:custGeom>
                <a:avLst/>
                <a:gdLst>
                  <a:gd name="connsiteX0" fmla="*/ 281375 w 287842"/>
                  <a:gd name="connsiteY0" fmla="*/ 248720 h 279824"/>
                  <a:gd name="connsiteX1" fmla="*/ 257997 w 287842"/>
                  <a:gd name="connsiteY1" fmla="*/ 272889 h 279824"/>
                  <a:gd name="connsiteX2" fmla="*/ 225470 w 287842"/>
                  <a:gd name="connsiteY2" fmla="*/ 273454 h 279824"/>
                  <a:gd name="connsiteX3" fmla="*/ 6935 w 287842"/>
                  <a:gd name="connsiteY3" fmla="*/ 63615 h 279824"/>
                  <a:gd name="connsiteX4" fmla="*/ 6370 w 287842"/>
                  <a:gd name="connsiteY4" fmla="*/ 31089 h 279824"/>
                  <a:gd name="connsiteX5" fmla="*/ 29748 w 287842"/>
                  <a:gd name="connsiteY5" fmla="*/ 6920 h 279824"/>
                  <a:gd name="connsiteX6" fmla="*/ 62275 w 287842"/>
                  <a:gd name="connsiteY6" fmla="*/ 6468 h 279824"/>
                  <a:gd name="connsiteX7" fmla="*/ 280923 w 287842"/>
                  <a:gd name="connsiteY7" fmla="*/ 216195 h 279824"/>
                  <a:gd name="connsiteX8" fmla="*/ 281375 w 287842"/>
                  <a:gd name="connsiteY8" fmla="*/ 248720 h 279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7842" h="279824">
                    <a:moveTo>
                      <a:pt x="281375" y="248720"/>
                    </a:moveTo>
                    <a:lnTo>
                      <a:pt x="257997" y="272889"/>
                    </a:lnTo>
                    <a:cubicBezTo>
                      <a:pt x="249187" y="281924"/>
                      <a:pt x="234618" y="282150"/>
                      <a:pt x="225470" y="273454"/>
                    </a:cubicBezTo>
                    <a:lnTo>
                      <a:pt x="6935" y="63615"/>
                    </a:lnTo>
                    <a:cubicBezTo>
                      <a:pt x="-2100" y="54806"/>
                      <a:pt x="-2326" y="40237"/>
                      <a:pt x="6370" y="31089"/>
                    </a:cubicBezTo>
                    <a:lnTo>
                      <a:pt x="29748" y="6920"/>
                    </a:lnTo>
                    <a:cubicBezTo>
                      <a:pt x="38558" y="-2115"/>
                      <a:pt x="53127" y="-2341"/>
                      <a:pt x="62275" y="6468"/>
                    </a:cubicBezTo>
                    <a:lnTo>
                      <a:pt x="280923" y="216195"/>
                    </a:lnTo>
                    <a:cubicBezTo>
                      <a:pt x="289958" y="225004"/>
                      <a:pt x="290184" y="239686"/>
                      <a:pt x="281375" y="248720"/>
                    </a:cubicBezTo>
                    <a:close/>
                  </a:path>
                </a:pathLst>
              </a:custGeom>
              <a:solidFill>
                <a:srgbClr val="8D5C3E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068" name="Graphic 4">
                <a:extLst>
                  <a:ext uri="{FF2B5EF4-FFF2-40B4-BE49-F238E27FC236}">
                    <a16:creationId xmlns:a16="http://schemas.microsoft.com/office/drawing/2014/main" id="{156CA8A8-947E-1633-9C21-9E4BED44350A}"/>
                  </a:ext>
                </a:extLst>
              </p:cNvPr>
              <p:cNvGrpSpPr/>
              <p:nvPr/>
            </p:nvGrpSpPr>
            <p:grpSpPr>
              <a:xfrm>
                <a:off x="6588976" y="5366533"/>
                <a:ext cx="459009" cy="459052"/>
                <a:chOff x="6588976" y="5366533"/>
                <a:chExt cx="459009" cy="459052"/>
              </a:xfrm>
            </p:grpSpPr>
            <p:sp>
              <p:nvSpPr>
                <p:cNvPr id="1069" name="Freeform: Shape 1068">
                  <a:extLst>
                    <a:ext uri="{FF2B5EF4-FFF2-40B4-BE49-F238E27FC236}">
                      <a16:creationId xmlns:a16="http://schemas.microsoft.com/office/drawing/2014/main" id="{3B0BB7D4-56A7-D7CC-98A3-6F24F28CAEA9}"/>
                    </a:ext>
                  </a:extLst>
                </p:cNvPr>
                <p:cNvSpPr/>
                <p:nvPr/>
              </p:nvSpPr>
              <p:spPr>
                <a:xfrm>
                  <a:off x="6607669" y="5385297"/>
                  <a:ext cx="421511" cy="421552"/>
                </a:xfrm>
                <a:custGeom>
                  <a:avLst/>
                  <a:gdLst>
                    <a:gd name="connsiteX0" fmla="*/ 357406 w 421511"/>
                    <a:gd name="connsiteY0" fmla="*/ 59403 h 421552"/>
                    <a:gd name="connsiteX1" fmla="*/ 362149 w 421511"/>
                    <a:gd name="connsiteY1" fmla="*/ 357447 h 421552"/>
                    <a:gd name="connsiteX2" fmla="*/ 64105 w 421511"/>
                    <a:gd name="connsiteY2" fmla="*/ 362191 h 421552"/>
                    <a:gd name="connsiteX3" fmla="*/ 59362 w 421511"/>
                    <a:gd name="connsiteY3" fmla="*/ 64147 h 421552"/>
                    <a:gd name="connsiteX4" fmla="*/ 357406 w 421511"/>
                    <a:gd name="connsiteY4" fmla="*/ 59403 h 421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1511" h="421552">
                      <a:moveTo>
                        <a:pt x="357406" y="59403"/>
                      </a:moveTo>
                      <a:cubicBezTo>
                        <a:pt x="440980" y="140380"/>
                        <a:pt x="443126" y="273873"/>
                        <a:pt x="362149" y="357447"/>
                      </a:cubicBezTo>
                      <a:cubicBezTo>
                        <a:pt x="281173" y="441022"/>
                        <a:pt x="147793" y="443168"/>
                        <a:pt x="64105" y="362191"/>
                      </a:cubicBezTo>
                      <a:cubicBezTo>
                        <a:pt x="-19469" y="281214"/>
                        <a:pt x="-21615" y="147834"/>
                        <a:pt x="59362" y="64147"/>
                      </a:cubicBezTo>
                      <a:cubicBezTo>
                        <a:pt x="140452" y="-19540"/>
                        <a:pt x="273832" y="-21573"/>
                        <a:pt x="357406" y="59403"/>
                      </a:cubicBezTo>
                      <a:close/>
                    </a:path>
                  </a:pathLst>
                </a:custGeom>
                <a:solidFill>
                  <a:srgbClr val="D5E5E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70" name="Freeform: Shape 1069">
                  <a:extLst>
                    <a:ext uri="{FF2B5EF4-FFF2-40B4-BE49-F238E27FC236}">
                      <a16:creationId xmlns:a16="http://schemas.microsoft.com/office/drawing/2014/main" id="{24744732-C2A2-271C-6E06-2D7906DC3785}"/>
                    </a:ext>
                  </a:extLst>
                </p:cNvPr>
                <p:cNvSpPr/>
                <p:nvPr/>
              </p:nvSpPr>
              <p:spPr>
                <a:xfrm>
                  <a:off x="6588976" y="5366533"/>
                  <a:ext cx="459009" cy="459052"/>
                </a:xfrm>
                <a:custGeom>
                  <a:avLst/>
                  <a:gdLst>
                    <a:gd name="connsiteX0" fmla="*/ 394394 w 459009"/>
                    <a:gd name="connsiteY0" fmla="*/ 389312 h 459052"/>
                    <a:gd name="connsiteX1" fmla="*/ 69697 w 459009"/>
                    <a:gd name="connsiteY1" fmla="*/ 394394 h 459052"/>
                    <a:gd name="connsiteX2" fmla="*/ 64615 w 459009"/>
                    <a:gd name="connsiteY2" fmla="*/ 69697 h 459052"/>
                    <a:gd name="connsiteX3" fmla="*/ 389312 w 459009"/>
                    <a:gd name="connsiteY3" fmla="*/ 64615 h 459052"/>
                    <a:gd name="connsiteX4" fmla="*/ 394394 w 459009"/>
                    <a:gd name="connsiteY4" fmla="*/ 389312 h 459052"/>
                    <a:gd name="connsiteX5" fmla="*/ 91720 w 459009"/>
                    <a:gd name="connsiteY5" fmla="*/ 96012 h 459052"/>
                    <a:gd name="connsiteX6" fmla="*/ 96012 w 459009"/>
                    <a:gd name="connsiteY6" fmla="*/ 367289 h 459052"/>
                    <a:gd name="connsiteX7" fmla="*/ 367289 w 459009"/>
                    <a:gd name="connsiteY7" fmla="*/ 362998 h 459052"/>
                    <a:gd name="connsiteX8" fmla="*/ 362998 w 459009"/>
                    <a:gd name="connsiteY8" fmla="*/ 91720 h 459052"/>
                    <a:gd name="connsiteX9" fmla="*/ 91720 w 459009"/>
                    <a:gd name="connsiteY9" fmla="*/ 96012 h 459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59009" h="459052">
                      <a:moveTo>
                        <a:pt x="394394" y="389312"/>
                      </a:moveTo>
                      <a:cubicBezTo>
                        <a:pt x="306303" y="480227"/>
                        <a:pt x="160612" y="482599"/>
                        <a:pt x="69697" y="394394"/>
                      </a:cubicBezTo>
                      <a:cubicBezTo>
                        <a:pt x="-21218" y="306303"/>
                        <a:pt x="-23477" y="160612"/>
                        <a:pt x="64615" y="69697"/>
                      </a:cubicBezTo>
                      <a:cubicBezTo>
                        <a:pt x="152707" y="-21218"/>
                        <a:pt x="298397" y="-23477"/>
                        <a:pt x="389312" y="64615"/>
                      </a:cubicBezTo>
                      <a:cubicBezTo>
                        <a:pt x="480227" y="152707"/>
                        <a:pt x="482486" y="298397"/>
                        <a:pt x="394394" y="389312"/>
                      </a:cubicBezTo>
                      <a:close/>
                      <a:moveTo>
                        <a:pt x="91720" y="96012"/>
                      </a:moveTo>
                      <a:cubicBezTo>
                        <a:pt x="18084" y="172019"/>
                        <a:pt x="20004" y="293654"/>
                        <a:pt x="96012" y="367289"/>
                      </a:cubicBezTo>
                      <a:cubicBezTo>
                        <a:pt x="172019" y="440925"/>
                        <a:pt x="293654" y="439005"/>
                        <a:pt x="367289" y="362998"/>
                      </a:cubicBezTo>
                      <a:cubicBezTo>
                        <a:pt x="440925" y="286990"/>
                        <a:pt x="439005" y="165356"/>
                        <a:pt x="362998" y="91720"/>
                      </a:cubicBezTo>
                      <a:cubicBezTo>
                        <a:pt x="286990" y="18084"/>
                        <a:pt x="165356" y="20004"/>
                        <a:pt x="91720" y="96012"/>
                      </a:cubicBezTo>
                      <a:close/>
                    </a:path>
                  </a:pathLst>
                </a:custGeom>
                <a:solidFill>
                  <a:srgbClr val="B5C5C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1071" name="Graphic 4">
            <a:extLst>
              <a:ext uri="{FF2B5EF4-FFF2-40B4-BE49-F238E27FC236}">
                <a16:creationId xmlns:a16="http://schemas.microsoft.com/office/drawing/2014/main" id="{9F1C8797-4BD2-AF5B-62AB-07ED5E7D9C2C}"/>
              </a:ext>
            </a:extLst>
          </p:cNvPr>
          <p:cNvGrpSpPr/>
          <p:nvPr/>
        </p:nvGrpSpPr>
        <p:grpSpPr>
          <a:xfrm>
            <a:off x="6332282" y="1747441"/>
            <a:ext cx="916380" cy="604445"/>
            <a:chOff x="6332282" y="1747441"/>
            <a:chExt cx="916380" cy="604445"/>
          </a:xfrm>
        </p:grpSpPr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E373E53C-2871-9348-B758-495BF764195F}"/>
                </a:ext>
              </a:extLst>
            </p:cNvPr>
            <p:cNvSpPr/>
            <p:nvPr/>
          </p:nvSpPr>
          <p:spPr>
            <a:xfrm>
              <a:off x="6332282" y="1829434"/>
              <a:ext cx="448703" cy="522452"/>
            </a:xfrm>
            <a:custGeom>
              <a:avLst/>
              <a:gdLst>
                <a:gd name="connsiteX0" fmla="*/ 0 w 448703"/>
                <a:gd name="connsiteY0" fmla="*/ 522452 h 522452"/>
                <a:gd name="connsiteX1" fmla="*/ 448704 w 448703"/>
                <a:gd name="connsiteY1" fmla="*/ 522452 h 522452"/>
                <a:gd name="connsiteX2" fmla="*/ 448704 w 448703"/>
                <a:gd name="connsiteY2" fmla="*/ 0 h 522452"/>
                <a:gd name="connsiteX3" fmla="*/ 0 w 448703"/>
                <a:gd name="connsiteY3" fmla="*/ 0 h 522452"/>
                <a:gd name="connsiteX4" fmla="*/ 0 w 448703"/>
                <a:gd name="connsiteY4" fmla="*/ 522452 h 522452"/>
                <a:gd name="connsiteX5" fmla="*/ 410192 w 448703"/>
                <a:gd name="connsiteY5" fmla="*/ 37721 h 522452"/>
                <a:gd name="connsiteX6" fmla="*/ 410192 w 448703"/>
                <a:gd name="connsiteY6" fmla="*/ 484618 h 522452"/>
                <a:gd name="connsiteX7" fmla="*/ 38512 w 448703"/>
                <a:gd name="connsiteY7" fmla="*/ 484618 h 522452"/>
                <a:gd name="connsiteX8" fmla="*/ 38512 w 448703"/>
                <a:gd name="connsiteY8" fmla="*/ 37721 h 522452"/>
                <a:gd name="connsiteX9" fmla="*/ 410192 w 448703"/>
                <a:gd name="connsiteY9" fmla="*/ 37721 h 522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8703" h="522452">
                  <a:moveTo>
                    <a:pt x="0" y="522452"/>
                  </a:moveTo>
                  <a:lnTo>
                    <a:pt x="448704" y="522452"/>
                  </a:lnTo>
                  <a:lnTo>
                    <a:pt x="448704" y="0"/>
                  </a:lnTo>
                  <a:lnTo>
                    <a:pt x="0" y="0"/>
                  </a:lnTo>
                  <a:lnTo>
                    <a:pt x="0" y="522452"/>
                  </a:lnTo>
                  <a:close/>
                  <a:moveTo>
                    <a:pt x="410192" y="37721"/>
                  </a:moveTo>
                  <a:lnTo>
                    <a:pt x="410192" y="484618"/>
                  </a:lnTo>
                  <a:lnTo>
                    <a:pt x="38512" y="484618"/>
                  </a:lnTo>
                  <a:lnTo>
                    <a:pt x="38512" y="37721"/>
                  </a:lnTo>
                  <a:lnTo>
                    <a:pt x="410192" y="37721"/>
                  </a:lnTo>
                  <a:close/>
                </a:path>
              </a:pathLst>
            </a:custGeom>
            <a:solidFill>
              <a:srgbClr val="8D5C3E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C70DC1C2-BB12-6860-2C44-55D73BF64228}"/>
                </a:ext>
              </a:extLst>
            </p:cNvPr>
            <p:cNvSpPr/>
            <p:nvPr/>
          </p:nvSpPr>
          <p:spPr>
            <a:xfrm>
              <a:off x="6345495" y="1839825"/>
              <a:ext cx="422163" cy="501784"/>
            </a:xfrm>
            <a:custGeom>
              <a:avLst/>
              <a:gdLst>
                <a:gd name="connsiteX0" fmla="*/ 422163 w 422163"/>
                <a:gd name="connsiteY0" fmla="*/ 0 h 501784"/>
                <a:gd name="connsiteX1" fmla="*/ 422163 w 422163"/>
                <a:gd name="connsiteY1" fmla="*/ 501785 h 501784"/>
                <a:gd name="connsiteX2" fmla="*/ 0 w 422163"/>
                <a:gd name="connsiteY2" fmla="*/ 501785 h 501784"/>
                <a:gd name="connsiteX3" fmla="*/ 0 w 422163"/>
                <a:gd name="connsiteY3" fmla="*/ 0 h 501784"/>
                <a:gd name="connsiteX4" fmla="*/ 422163 w 422163"/>
                <a:gd name="connsiteY4" fmla="*/ 0 h 501784"/>
                <a:gd name="connsiteX5" fmla="*/ 406013 w 422163"/>
                <a:gd name="connsiteY5" fmla="*/ 485973 h 501784"/>
                <a:gd name="connsiteX6" fmla="*/ 406013 w 422163"/>
                <a:gd name="connsiteY6" fmla="*/ 15811 h 501784"/>
                <a:gd name="connsiteX7" fmla="*/ 16263 w 422163"/>
                <a:gd name="connsiteY7" fmla="*/ 15811 h 501784"/>
                <a:gd name="connsiteX8" fmla="*/ 16263 w 422163"/>
                <a:gd name="connsiteY8" fmla="*/ 485973 h 501784"/>
                <a:gd name="connsiteX9" fmla="*/ 406013 w 422163"/>
                <a:gd name="connsiteY9" fmla="*/ 485973 h 501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2163" h="501784">
                  <a:moveTo>
                    <a:pt x="422163" y="0"/>
                  </a:moveTo>
                  <a:lnTo>
                    <a:pt x="422163" y="501785"/>
                  </a:lnTo>
                  <a:lnTo>
                    <a:pt x="0" y="501785"/>
                  </a:lnTo>
                  <a:lnTo>
                    <a:pt x="0" y="0"/>
                  </a:lnTo>
                  <a:lnTo>
                    <a:pt x="422163" y="0"/>
                  </a:lnTo>
                  <a:close/>
                  <a:moveTo>
                    <a:pt x="406013" y="485973"/>
                  </a:moveTo>
                  <a:lnTo>
                    <a:pt x="406013" y="15811"/>
                  </a:lnTo>
                  <a:lnTo>
                    <a:pt x="16263" y="15811"/>
                  </a:lnTo>
                  <a:lnTo>
                    <a:pt x="16263" y="485973"/>
                  </a:lnTo>
                  <a:lnTo>
                    <a:pt x="406013" y="485973"/>
                  </a:lnTo>
                  <a:close/>
                </a:path>
              </a:pathLst>
            </a:custGeom>
            <a:solidFill>
              <a:srgbClr val="6D3C1F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074" name="Graphic 4">
              <a:extLst>
                <a:ext uri="{FF2B5EF4-FFF2-40B4-BE49-F238E27FC236}">
                  <a16:creationId xmlns:a16="http://schemas.microsoft.com/office/drawing/2014/main" id="{ECB7FCF0-DF20-7ADF-92EA-D911B9E41F5F}"/>
                </a:ext>
              </a:extLst>
            </p:cNvPr>
            <p:cNvGrpSpPr/>
            <p:nvPr/>
          </p:nvGrpSpPr>
          <p:grpSpPr>
            <a:xfrm>
              <a:off x="6408326" y="1933641"/>
              <a:ext cx="306477" cy="314003"/>
              <a:chOff x="6408326" y="1933641"/>
              <a:chExt cx="306477" cy="314003"/>
            </a:xfrm>
          </p:grpSpPr>
          <p:sp>
            <p:nvSpPr>
              <p:cNvPr id="1075" name="Freeform: Shape 1074">
                <a:extLst>
                  <a:ext uri="{FF2B5EF4-FFF2-40B4-BE49-F238E27FC236}">
                    <a16:creationId xmlns:a16="http://schemas.microsoft.com/office/drawing/2014/main" id="{CD26D3EA-5637-4DF2-851E-6204B449D717}"/>
                  </a:ext>
                </a:extLst>
              </p:cNvPr>
              <p:cNvSpPr/>
              <p:nvPr/>
            </p:nvSpPr>
            <p:spPr>
              <a:xfrm>
                <a:off x="6425230" y="1954118"/>
                <a:ext cx="268793" cy="250384"/>
              </a:xfrm>
              <a:custGeom>
                <a:avLst/>
                <a:gdLst>
                  <a:gd name="connsiteX0" fmla="*/ 0 w 268793"/>
                  <a:gd name="connsiteY0" fmla="*/ 0 h 250384"/>
                  <a:gd name="connsiteX1" fmla="*/ 0 w 268793"/>
                  <a:gd name="connsiteY1" fmla="*/ 250384 h 250384"/>
                  <a:gd name="connsiteX2" fmla="*/ 268793 w 268793"/>
                  <a:gd name="connsiteY2" fmla="*/ 250384 h 250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8793" h="250384">
                    <a:moveTo>
                      <a:pt x="0" y="0"/>
                    </a:moveTo>
                    <a:lnTo>
                      <a:pt x="0" y="250384"/>
                    </a:lnTo>
                    <a:lnTo>
                      <a:pt x="268793" y="250384"/>
                    </a:lnTo>
                    <a:close/>
                  </a:path>
                </a:pathLst>
              </a:custGeom>
              <a:solidFill>
                <a:srgbClr val="00000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6" name="Freeform: Shape 1075">
                <a:extLst>
                  <a:ext uri="{FF2B5EF4-FFF2-40B4-BE49-F238E27FC236}">
                    <a16:creationId xmlns:a16="http://schemas.microsoft.com/office/drawing/2014/main" id="{F6278121-E7BD-CA63-EC7D-A39177029FB3}"/>
                  </a:ext>
                </a:extLst>
              </p:cNvPr>
              <p:cNvSpPr/>
              <p:nvPr/>
            </p:nvSpPr>
            <p:spPr>
              <a:xfrm>
                <a:off x="6438556" y="2224153"/>
                <a:ext cx="276246" cy="23491"/>
              </a:xfrm>
              <a:custGeom>
                <a:avLst/>
                <a:gdLst>
                  <a:gd name="connsiteX0" fmla="*/ 0 w 276246"/>
                  <a:gd name="connsiteY0" fmla="*/ 0 h 23491"/>
                  <a:gd name="connsiteX1" fmla="*/ 276247 w 276246"/>
                  <a:gd name="connsiteY1" fmla="*/ 0 h 23491"/>
                  <a:gd name="connsiteX2" fmla="*/ 276247 w 276246"/>
                  <a:gd name="connsiteY2" fmla="*/ 23491 h 23491"/>
                  <a:gd name="connsiteX3" fmla="*/ 0 w 276246"/>
                  <a:gd name="connsiteY3" fmla="*/ 23491 h 23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6246" h="23491">
                    <a:moveTo>
                      <a:pt x="0" y="0"/>
                    </a:moveTo>
                    <a:lnTo>
                      <a:pt x="276247" y="0"/>
                    </a:lnTo>
                    <a:lnTo>
                      <a:pt x="276247" y="23491"/>
                    </a:lnTo>
                    <a:lnTo>
                      <a:pt x="0" y="23491"/>
                    </a:lnTo>
                    <a:close/>
                  </a:path>
                </a:pathLst>
              </a:custGeom>
              <a:solidFill>
                <a:srgbClr val="F8BE49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7" name="Freeform: Shape 1076">
                <a:extLst>
                  <a:ext uri="{FF2B5EF4-FFF2-40B4-BE49-F238E27FC236}">
                    <a16:creationId xmlns:a16="http://schemas.microsoft.com/office/drawing/2014/main" id="{1706B562-1E42-0685-2381-BB93C5A93BCC}"/>
                  </a:ext>
                </a:extLst>
              </p:cNvPr>
              <p:cNvSpPr/>
              <p:nvPr/>
            </p:nvSpPr>
            <p:spPr>
              <a:xfrm rot="-5400000">
                <a:off x="6273139" y="2068828"/>
                <a:ext cx="276246" cy="5872"/>
              </a:xfrm>
              <a:custGeom>
                <a:avLst/>
                <a:gdLst>
                  <a:gd name="connsiteX0" fmla="*/ 0 w 276246"/>
                  <a:gd name="connsiteY0" fmla="*/ 0 h 5872"/>
                  <a:gd name="connsiteX1" fmla="*/ 276247 w 276246"/>
                  <a:gd name="connsiteY1" fmla="*/ 0 h 5872"/>
                  <a:gd name="connsiteX2" fmla="*/ 276247 w 276246"/>
                  <a:gd name="connsiteY2" fmla="*/ 5873 h 5872"/>
                  <a:gd name="connsiteX3" fmla="*/ 0 w 276246"/>
                  <a:gd name="connsiteY3" fmla="*/ 5873 h 5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6246" h="5872">
                    <a:moveTo>
                      <a:pt x="0" y="0"/>
                    </a:moveTo>
                    <a:lnTo>
                      <a:pt x="276247" y="0"/>
                    </a:lnTo>
                    <a:lnTo>
                      <a:pt x="276247" y="5873"/>
                    </a:lnTo>
                    <a:lnTo>
                      <a:pt x="0" y="5873"/>
                    </a:lnTo>
                    <a:close/>
                  </a:path>
                </a:pathLst>
              </a:custGeom>
              <a:solidFill>
                <a:srgbClr val="F8BE49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8" name="Freeform: Shape 1077">
                <a:extLst>
                  <a:ext uri="{FF2B5EF4-FFF2-40B4-BE49-F238E27FC236}">
                    <a16:creationId xmlns:a16="http://schemas.microsoft.com/office/drawing/2014/main" id="{393C75B6-7262-3DEE-9348-8621D00A77AB}"/>
                  </a:ext>
                </a:extLst>
              </p:cNvPr>
              <p:cNvSpPr/>
              <p:nvPr/>
            </p:nvSpPr>
            <p:spPr>
              <a:xfrm>
                <a:off x="6455045" y="2044130"/>
                <a:ext cx="191769" cy="191769"/>
              </a:xfrm>
              <a:custGeom>
                <a:avLst/>
                <a:gdLst>
                  <a:gd name="connsiteX0" fmla="*/ 191769 w 191769"/>
                  <a:gd name="connsiteY0" fmla="*/ 95885 h 191769"/>
                  <a:gd name="connsiteX1" fmla="*/ 95885 w 191769"/>
                  <a:gd name="connsiteY1" fmla="*/ 191769 h 191769"/>
                  <a:gd name="connsiteX2" fmla="*/ 0 w 191769"/>
                  <a:gd name="connsiteY2" fmla="*/ 95885 h 191769"/>
                  <a:gd name="connsiteX3" fmla="*/ 95885 w 191769"/>
                  <a:gd name="connsiteY3" fmla="*/ 0 h 191769"/>
                  <a:gd name="connsiteX4" fmla="*/ 191769 w 191769"/>
                  <a:gd name="connsiteY4" fmla="*/ 95885 h 191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769" h="191769">
                    <a:moveTo>
                      <a:pt x="191769" y="95885"/>
                    </a:moveTo>
                    <a:cubicBezTo>
                      <a:pt x="191769" y="148840"/>
                      <a:pt x="148840" y="191769"/>
                      <a:pt x="95885" y="191769"/>
                    </a:cubicBezTo>
                    <a:cubicBezTo>
                      <a:pt x="42929" y="191769"/>
                      <a:pt x="0" y="148840"/>
                      <a:pt x="0" y="95885"/>
                    </a:cubicBezTo>
                    <a:cubicBezTo>
                      <a:pt x="0" y="42929"/>
                      <a:pt x="42929" y="0"/>
                      <a:pt x="95885" y="0"/>
                    </a:cubicBezTo>
                    <a:cubicBezTo>
                      <a:pt x="148840" y="0"/>
                      <a:pt x="191769" y="42929"/>
                      <a:pt x="191769" y="95885"/>
                    </a:cubicBezTo>
                    <a:close/>
                  </a:path>
                </a:pathLst>
              </a:custGeom>
              <a:solidFill>
                <a:srgbClr val="D53D33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F490B831-E170-7244-1AEB-92CE230B9239}"/>
                </a:ext>
              </a:extLst>
            </p:cNvPr>
            <p:cNvSpPr/>
            <p:nvPr/>
          </p:nvSpPr>
          <p:spPr>
            <a:xfrm>
              <a:off x="6799959" y="1829434"/>
              <a:ext cx="448703" cy="522452"/>
            </a:xfrm>
            <a:custGeom>
              <a:avLst/>
              <a:gdLst>
                <a:gd name="connsiteX0" fmla="*/ 0 w 448703"/>
                <a:gd name="connsiteY0" fmla="*/ 522452 h 522452"/>
                <a:gd name="connsiteX1" fmla="*/ 448704 w 448703"/>
                <a:gd name="connsiteY1" fmla="*/ 522452 h 522452"/>
                <a:gd name="connsiteX2" fmla="*/ 448704 w 448703"/>
                <a:gd name="connsiteY2" fmla="*/ 0 h 522452"/>
                <a:gd name="connsiteX3" fmla="*/ 0 w 448703"/>
                <a:gd name="connsiteY3" fmla="*/ 0 h 522452"/>
                <a:gd name="connsiteX4" fmla="*/ 0 w 448703"/>
                <a:gd name="connsiteY4" fmla="*/ 522452 h 522452"/>
                <a:gd name="connsiteX5" fmla="*/ 410079 w 448703"/>
                <a:gd name="connsiteY5" fmla="*/ 37721 h 522452"/>
                <a:gd name="connsiteX6" fmla="*/ 410079 w 448703"/>
                <a:gd name="connsiteY6" fmla="*/ 484618 h 522452"/>
                <a:gd name="connsiteX7" fmla="*/ 38512 w 448703"/>
                <a:gd name="connsiteY7" fmla="*/ 484618 h 522452"/>
                <a:gd name="connsiteX8" fmla="*/ 38512 w 448703"/>
                <a:gd name="connsiteY8" fmla="*/ 37721 h 522452"/>
                <a:gd name="connsiteX9" fmla="*/ 410079 w 448703"/>
                <a:gd name="connsiteY9" fmla="*/ 37721 h 522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8703" h="522452">
                  <a:moveTo>
                    <a:pt x="0" y="522452"/>
                  </a:moveTo>
                  <a:lnTo>
                    <a:pt x="448704" y="522452"/>
                  </a:lnTo>
                  <a:lnTo>
                    <a:pt x="448704" y="0"/>
                  </a:lnTo>
                  <a:lnTo>
                    <a:pt x="0" y="0"/>
                  </a:lnTo>
                  <a:lnTo>
                    <a:pt x="0" y="522452"/>
                  </a:lnTo>
                  <a:close/>
                  <a:moveTo>
                    <a:pt x="410079" y="37721"/>
                  </a:moveTo>
                  <a:lnTo>
                    <a:pt x="410079" y="484618"/>
                  </a:lnTo>
                  <a:lnTo>
                    <a:pt x="38512" y="484618"/>
                  </a:lnTo>
                  <a:lnTo>
                    <a:pt x="38512" y="37721"/>
                  </a:lnTo>
                  <a:lnTo>
                    <a:pt x="410079" y="37721"/>
                  </a:lnTo>
                  <a:close/>
                </a:path>
              </a:pathLst>
            </a:custGeom>
            <a:solidFill>
              <a:srgbClr val="A0A0A0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7746D77B-7B9D-AE66-B1DC-D93EDB3108BE}"/>
                </a:ext>
              </a:extLst>
            </p:cNvPr>
            <p:cNvSpPr/>
            <p:nvPr/>
          </p:nvSpPr>
          <p:spPr>
            <a:xfrm>
              <a:off x="6813173" y="1839825"/>
              <a:ext cx="422163" cy="501784"/>
            </a:xfrm>
            <a:custGeom>
              <a:avLst/>
              <a:gdLst>
                <a:gd name="connsiteX0" fmla="*/ 422163 w 422163"/>
                <a:gd name="connsiteY0" fmla="*/ 0 h 501784"/>
                <a:gd name="connsiteX1" fmla="*/ 422163 w 422163"/>
                <a:gd name="connsiteY1" fmla="*/ 501785 h 501784"/>
                <a:gd name="connsiteX2" fmla="*/ 0 w 422163"/>
                <a:gd name="connsiteY2" fmla="*/ 501785 h 501784"/>
                <a:gd name="connsiteX3" fmla="*/ 0 w 422163"/>
                <a:gd name="connsiteY3" fmla="*/ 0 h 501784"/>
                <a:gd name="connsiteX4" fmla="*/ 422163 w 422163"/>
                <a:gd name="connsiteY4" fmla="*/ 0 h 501784"/>
                <a:gd name="connsiteX5" fmla="*/ 406013 w 422163"/>
                <a:gd name="connsiteY5" fmla="*/ 485973 h 501784"/>
                <a:gd name="connsiteX6" fmla="*/ 406013 w 422163"/>
                <a:gd name="connsiteY6" fmla="*/ 15811 h 501784"/>
                <a:gd name="connsiteX7" fmla="*/ 16263 w 422163"/>
                <a:gd name="connsiteY7" fmla="*/ 15811 h 501784"/>
                <a:gd name="connsiteX8" fmla="*/ 16263 w 422163"/>
                <a:gd name="connsiteY8" fmla="*/ 485973 h 501784"/>
                <a:gd name="connsiteX9" fmla="*/ 406013 w 422163"/>
                <a:gd name="connsiteY9" fmla="*/ 485973 h 501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2163" h="501784">
                  <a:moveTo>
                    <a:pt x="422163" y="0"/>
                  </a:moveTo>
                  <a:lnTo>
                    <a:pt x="422163" y="501785"/>
                  </a:lnTo>
                  <a:lnTo>
                    <a:pt x="0" y="501785"/>
                  </a:lnTo>
                  <a:lnTo>
                    <a:pt x="0" y="0"/>
                  </a:lnTo>
                  <a:lnTo>
                    <a:pt x="422163" y="0"/>
                  </a:lnTo>
                  <a:close/>
                  <a:moveTo>
                    <a:pt x="406013" y="485973"/>
                  </a:moveTo>
                  <a:lnTo>
                    <a:pt x="406013" y="15811"/>
                  </a:lnTo>
                  <a:lnTo>
                    <a:pt x="16263" y="15811"/>
                  </a:lnTo>
                  <a:lnTo>
                    <a:pt x="16263" y="485973"/>
                  </a:lnTo>
                  <a:lnTo>
                    <a:pt x="406013" y="485973"/>
                  </a:lnTo>
                  <a:close/>
                </a:path>
              </a:pathLst>
            </a:custGeom>
            <a:solidFill>
              <a:srgbClr val="707070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081" name="Graphic 4">
              <a:extLst>
                <a:ext uri="{FF2B5EF4-FFF2-40B4-BE49-F238E27FC236}">
                  <a16:creationId xmlns:a16="http://schemas.microsoft.com/office/drawing/2014/main" id="{498F7C51-7E4D-E81A-60A9-05915EDAA6AC}"/>
                </a:ext>
              </a:extLst>
            </p:cNvPr>
            <p:cNvGrpSpPr/>
            <p:nvPr/>
          </p:nvGrpSpPr>
          <p:grpSpPr>
            <a:xfrm>
              <a:off x="6872522" y="1887846"/>
              <a:ext cx="303521" cy="367952"/>
              <a:chOff x="6872522" y="1887846"/>
              <a:chExt cx="303521" cy="367952"/>
            </a:xfrm>
          </p:grpSpPr>
          <p:sp>
            <p:nvSpPr>
              <p:cNvPr id="1082" name="Freeform: Shape 1081">
                <a:extLst>
                  <a:ext uri="{FF2B5EF4-FFF2-40B4-BE49-F238E27FC236}">
                    <a16:creationId xmlns:a16="http://schemas.microsoft.com/office/drawing/2014/main" id="{BB3A46DF-C215-BDE5-2783-1FD1DD54FCCC}"/>
                  </a:ext>
                </a:extLst>
              </p:cNvPr>
              <p:cNvSpPr/>
              <p:nvPr/>
            </p:nvSpPr>
            <p:spPr>
              <a:xfrm>
                <a:off x="6889293" y="1969816"/>
                <a:ext cx="286750" cy="267098"/>
              </a:xfrm>
              <a:custGeom>
                <a:avLst/>
                <a:gdLst>
                  <a:gd name="connsiteX0" fmla="*/ 286750 w 286750"/>
                  <a:gd name="connsiteY0" fmla="*/ 0 h 267098"/>
                  <a:gd name="connsiteX1" fmla="*/ 286750 w 286750"/>
                  <a:gd name="connsiteY1" fmla="*/ 267099 h 267098"/>
                  <a:gd name="connsiteX2" fmla="*/ 0 w 286750"/>
                  <a:gd name="connsiteY2" fmla="*/ 267099 h 267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6750" h="267098">
                    <a:moveTo>
                      <a:pt x="286750" y="0"/>
                    </a:moveTo>
                    <a:lnTo>
                      <a:pt x="286750" y="267099"/>
                    </a:lnTo>
                    <a:lnTo>
                      <a:pt x="0" y="267099"/>
                    </a:lnTo>
                    <a:close/>
                  </a:path>
                </a:pathLst>
              </a:custGeom>
              <a:solidFill>
                <a:srgbClr val="30303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3" name="Freeform: Shape 1082">
                <a:extLst>
                  <a:ext uri="{FF2B5EF4-FFF2-40B4-BE49-F238E27FC236}">
                    <a16:creationId xmlns:a16="http://schemas.microsoft.com/office/drawing/2014/main" id="{19A41C92-DEBC-7937-05C6-01224919236A}"/>
                  </a:ext>
                </a:extLst>
              </p:cNvPr>
              <p:cNvSpPr/>
              <p:nvPr/>
            </p:nvSpPr>
            <p:spPr>
              <a:xfrm rot="-10800000">
                <a:off x="6872522" y="2217964"/>
                <a:ext cx="251852" cy="37834"/>
              </a:xfrm>
              <a:custGeom>
                <a:avLst/>
                <a:gdLst>
                  <a:gd name="connsiteX0" fmla="*/ 0 w 251852"/>
                  <a:gd name="connsiteY0" fmla="*/ 0 h 37834"/>
                  <a:gd name="connsiteX1" fmla="*/ 251852 w 251852"/>
                  <a:gd name="connsiteY1" fmla="*/ 0 h 37834"/>
                  <a:gd name="connsiteX2" fmla="*/ 251852 w 251852"/>
                  <a:gd name="connsiteY2" fmla="*/ 37834 h 37834"/>
                  <a:gd name="connsiteX3" fmla="*/ 0 w 251852"/>
                  <a:gd name="connsiteY3" fmla="*/ 37834 h 37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1852" h="37834">
                    <a:moveTo>
                      <a:pt x="0" y="0"/>
                    </a:moveTo>
                    <a:lnTo>
                      <a:pt x="251852" y="0"/>
                    </a:lnTo>
                    <a:lnTo>
                      <a:pt x="251852" y="37834"/>
                    </a:lnTo>
                    <a:lnTo>
                      <a:pt x="0" y="37834"/>
                    </a:lnTo>
                    <a:close/>
                  </a:path>
                </a:pathLst>
              </a:custGeom>
              <a:solidFill>
                <a:srgbClr val="F8BE49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4" name="Freeform: Shape 1083">
                <a:extLst>
                  <a:ext uri="{FF2B5EF4-FFF2-40B4-BE49-F238E27FC236}">
                    <a16:creationId xmlns:a16="http://schemas.microsoft.com/office/drawing/2014/main" id="{1A5C59B0-A7D3-D092-DFAA-BE557117CC18}"/>
                  </a:ext>
                </a:extLst>
              </p:cNvPr>
              <p:cNvSpPr/>
              <p:nvPr/>
            </p:nvSpPr>
            <p:spPr>
              <a:xfrm rot="-5400000">
                <a:off x="7014435" y="2032068"/>
                <a:ext cx="294655" cy="6211"/>
              </a:xfrm>
              <a:custGeom>
                <a:avLst/>
                <a:gdLst>
                  <a:gd name="connsiteX0" fmla="*/ 0 w 294655"/>
                  <a:gd name="connsiteY0" fmla="*/ 0 h 6211"/>
                  <a:gd name="connsiteX1" fmla="*/ 294656 w 294655"/>
                  <a:gd name="connsiteY1" fmla="*/ 0 h 6211"/>
                  <a:gd name="connsiteX2" fmla="*/ 294656 w 294655"/>
                  <a:gd name="connsiteY2" fmla="*/ 6212 h 6211"/>
                  <a:gd name="connsiteX3" fmla="*/ 0 w 294655"/>
                  <a:gd name="connsiteY3" fmla="*/ 6212 h 6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655" h="6211">
                    <a:moveTo>
                      <a:pt x="0" y="0"/>
                    </a:moveTo>
                    <a:lnTo>
                      <a:pt x="294656" y="0"/>
                    </a:lnTo>
                    <a:lnTo>
                      <a:pt x="294656" y="6212"/>
                    </a:lnTo>
                    <a:lnTo>
                      <a:pt x="0" y="6212"/>
                    </a:lnTo>
                    <a:close/>
                  </a:path>
                </a:pathLst>
              </a:custGeom>
              <a:solidFill>
                <a:srgbClr val="FECE57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5" name="Freeform: Shape 1084">
                <a:extLst>
                  <a:ext uri="{FF2B5EF4-FFF2-40B4-BE49-F238E27FC236}">
                    <a16:creationId xmlns:a16="http://schemas.microsoft.com/office/drawing/2014/main" id="{C14DAA4D-2C8A-0639-0537-90FCA951FCC0}"/>
                  </a:ext>
                </a:extLst>
              </p:cNvPr>
              <p:cNvSpPr/>
              <p:nvPr/>
            </p:nvSpPr>
            <p:spPr>
              <a:xfrm>
                <a:off x="6959428" y="2065814"/>
                <a:ext cx="164889" cy="164889"/>
              </a:xfrm>
              <a:custGeom>
                <a:avLst/>
                <a:gdLst>
                  <a:gd name="connsiteX0" fmla="*/ 0 w 164889"/>
                  <a:gd name="connsiteY0" fmla="*/ 82445 h 164889"/>
                  <a:gd name="connsiteX1" fmla="*/ 82445 w 164889"/>
                  <a:gd name="connsiteY1" fmla="*/ 164890 h 164889"/>
                  <a:gd name="connsiteX2" fmla="*/ 164890 w 164889"/>
                  <a:gd name="connsiteY2" fmla="*/ 82445 h 164889"/>
                  <a:gd name="connsiteX3" fmla="*/ 82445 w 164889"/>
                  <a:gd name="connsiteY3" fmla="*/ 0 h 164889"/>
                  <a:gd name="connsiteX4" fmla="*/ 0 w 164889"/>
                  <a:gd name="connsiteY4" fmla="*/ 82445 h 164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889" h="164889">
                    <a:moveTo>
                      <a:pt x="0" y="82445"/>
                    </a:moveTo>
                    <a:cubicBezTo>
                      <a:pt x="0" y="127959"/>
                      <a:pt x="36931" y="164890"/>
                      <a:pt x="82445" y="164890"/>
                    </a:cubicBezTo>
                    <a:cubicBezTo>
                      <a:pt x="127959" y="164890"/>
                      <a:pt x="164890" y="127959"/>
                      <a:pt x="164890" y="82445"/>
                    </a:cubicBezTo>
                    <a:cubicBezTo>
                      <a:pt x="164890" y="36931"/>
                      <a:pt x="127959" y="0"/>
                      <a:pt x="82445" y="0"/>
                    </a:cubicBezTo>
                    <a:cubicBezTo>
                      <a:pt x="36931" y="0"/>
                      <a:pt x="0" y="36818"/>
                      <a:pt x="0" y="82445"/>
                    </a:cubicBezTo>
                    <a:close/>
                  </a:path>
                </a:pathLst>
              </a:custGeom>
              <a:solidFill>
                <a:srgbClr val="D53D33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86" name="Graphic 4">
              <a:extLst>
                <a:ext uri="{FF2B5EF4-FFF2-40B4-BE49-F238E27FC236}">
                  <a16:creationId xmlns:a16="http://schemas.microsoft.com/office/drawing/2014/main" id="{CDF31325-BA77-ADF1-1CA6-CDBB9D42B16D}"/>
                </a:ext>
              </a:extLst>
            </p:cNvPr>
            <p:cNvGrpSpPr/>
            <p:nvPr/>
          </p:nvGrpSpPr>
          <p:grpSpPr>
            <a:xfrm>
              <a:off x="6371245" y="1747441"/>
              <a:ext cx="392008" cy="59970"/>
              <a:chOff x="6371245" y="1747441"/>
              <a:chExt cx="392008" cy="59970"/>
            </a:xfrm>
            <a:solidFill>
              <a:srgbClr val="39CA6C"/>
            </a:solidFill>
          </p:grpSpPr>
          <p:sp>
            <p:nvSpPr>
              <p:cNvPr id="1087" name="Freeform: Shape 1086">
                <a:extLst>
                  <a:ext uri="{FF2B5EF4-FFF2-40B4-BE49-F238E27FC236}">
                    <a16:creationId xmlns:a16="http://schemas.microsoft.com/office/drawing/2014/main" id="{B7ED48CB-C461-FBC3-B0CE-837BE09BDABF}"/>
                  </a:ext>
                </a:extLst>
              </p:cNvPr>
              <p:cNvSpPr/>
              <p:nvPr/>
            </p:nvSpPr>
            <p:spPr>
              <a:xfrm>
                <a:off x="6371245" y="1747441"/>
                <a:ext cx="55226" cy="59857"/>
              </a:xfrm>
              <a:custGeom>
                <a:avLst/>
                <a:gdLst>
                  <a:gd name="connsiteX0" fmla="*/ 55227 w 55226"/>
                  <a:gd name="connsiteY0" fmla="*/ 29929 h 59857"/>
                  <a:gd name="connsiteX1" fmla="*/ 48112 w 55226"/>
                  <a:gd name="connsiteY1" fmla="*/ 52065 h 59857"/>
                  <a:gd name="connsiteX2" fmla="*/ 27557 w 55226"/>
                  <a:gd name="connsiteY2" fmla="*/ 59857 h 59857"/>
                  <a:gd name="connsiteX3" fmla="*/ 7115 w 55226"/>
                  <a:gd name="connsiteY3" fmla="*/ 52065 h 59857"/>
                  <a:gd name="connsiteX4" fmla="*/ 0 w 55226"/>
                  <a:gd name="connsiteY4" fmla="*/ 29816 h 59857"/>
                  <a:gd name="connsiteX5" fmla="*/ 7228 w 55226"/>
                  <a:gd name="connsiteY5" fmla="*/ 7680 h 59857"/>
                  <a:gd name="connsiteX6" fmla="*/ 27783 w 55226"/>
                  <a:gd name="connsiteY6" fmla="*/ 0 h 59857"/>
                  <a:gd name="connsiteX7" fmla="*/ 48225 w 55226"/>
                  <a:gd name="connsiteY7" fmla="*/ 7680 h 59857"/>
                  <a:gd name="connsiteX8" fmla="*/ 55227 w 55226"/>
                  <a:gd name="connsiteY8" fmla="*/ 29929 h 59857"/>
                  <a:gd name="connsiteX9" fmla="*/ 12875 w 55226"/>
                  <a:gd name="connsiteY9" fmla="*/ 29929 h 59857"/>
                  <a:gd name="connsiteX10" fmla="*/ 16602 w 55226"/>
                  <a:gd name="connsiteY10" fmla="*/ 44611 h 59857"/>
                  <a:gd name="connsiteX11" fmla="*/ 27670 w 55226"/>
                  <a:gd name="connsiteY11" fmla="*/ 49580 h 59857"/>
                  <a:gd name="connsiteX12" fmla="*/ 42465 w 55226"/>
                  <a:gd name="connsiteY12" fmla="*/ 30042 h 59857"/>
                  <a:gd name="connsiteX13" fmla="*/ 27783 w 55226"/>
                  <a:gd name="connsiteY13" fmla="*/ 10390 h 59857"/>
                  <a:gd name="connsiteX14" fmla="*/ 16715 w 55226"/>
                  <a:gd name="connsiteY14" fmla="*/ 15360 h 59857"/>
                  <a:gd name="connsiteX15" fmla="*/ 12875 w 55226"/>
                  <a:gd name="connsiteY15" fmla="*/ 29929 h 59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5226" h="59857">
                    <a:moveTo>
                      <a:pt x="55227" y="29929"/>
                    </a:moveTo>
                    <a:cubicBezTo>
                      <a:pt x="55227" y="39528"/>
                      <a:pt x="52855" y="46982"/>
                      <a:pt x="48112" y="52065"/>
                    </a:cubicBezTo>
                    <a:cubicBezTo>
                      <a:pt x="43368" y="57260"/>
                      <a:pt x="36479" y="59857"/>
                      <a:pt x="27557" y="59857"/>
                    </a:cubicBezTo>
                    <a:cubicBezTo>
                      <a:pt x="18635" y="59857"/>
                      <a:pt x="11859" y="57260"/>
                      <a:pt x="7115" y="52065"/>
                    </a:cubicBezTo>
                    <a:cubicBezTo>
                      <a:pt x="2372" y="46869"/>
                      <a:pt x="0" y="39528"/>
                      <a:pt x="0" y="29816"/>
                    </a:cubicBezTo>
                    <a:cubicBezTo>
                      <a:pt x="0" y="20103"/>
                      <a:pt x="2372" y="12762"/>
                      <a:pt x="7228" y="7680"/>
                    </a:cubicBezTo>
                    <a:cubicBezTo>
                      <a:pt x="11971" y="2598"/>
                      <a:pt x="18861" y="0"/>
                      <a:pt x="27783" y="0"/>
                    </a:cubicBezTo>
                    <a:cubicBezTo>
                      <a:pt x="36705" y="0"/>
                      <a:pt x="43481" y="2598"/>
                      <a:pt x="48225" y="7680"/>
                    </a:cubicBezTo>
                    <a:cubicBezTo>
                      <a:pt x="52855" y="12988"/>
                      <a:pt x="55227" y="20329"/>
                      <a:pt x="55227" y="29929"/>
                    </a:cubicBezTo>
                    <a:close/>
                    <a:moveTo>
                      <a:pt x="12875" y="29929"/>
                    </a:moveTo>
                    <a:cubicBezTo>
                      <a:pt x="12875" y="36366"/>
                      <a:pt x="14117" y="41335"/>
                      <a:pt x="16602" y="44611"/>
                    </a:cubicBezTo>
                    <a:cubicBezTo>
                      <a:pt x="19087" y="47886"/>
                      <a:pt x="22701" y="49580"/>
                      <a:pt x="27670" y="49580"/>
                    </a:cubicBezTo>
                    <a:cubicBezTo>
                      <a:pt x="37496" y="49580"/>
                      <a:pt x="42465" y="43029"/>
                      <a:pt x="42465" y="30042"/>
                    </a:cubicBezTo>
                    <a:cubicBezTo>
                      <a:pt x="42465" y="16941"/>
                      <a:pt x="37608" y="10390"/>
                      <a:pt x="27783" y="10390"/>
                    </a:cubicBezTo>
                    <a:cubicBezTo>
                      <a:pt x="22926" y="10390"/>
                      <a:pt x="19199" y="12084"/>
                      <a:pt x="16715" y="15360"/>
                    </a:cubicBezTo>
                    <a:cubicBezTo>
                      <a:pt x="14117" y="18635"/>
                      <a:pt x="12875" y="23491"/>
                      <a:pt x="12875" y="29929"/>
                    </a:cubicBezTo>
                    <a:close/>
                  </a:path>
                </a:pathLst>
              </a:custGeom>
              <a:solidFill>
                <a:srgbClr val="39CA6C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8" name="Freeform: Shape 1087">
                <a:extLst>
                  <a:ext uri="{FF2B5EF4-FFF2-40B4-BE49-F238E27FC236}">
                    <a16:creationId xmlns:a16="http://schemas.microsoft.com/office/drawing/2014/main" id="{D552EED0-8797-4860-4ECB-D9EC98E7AED1}"/>
                  </a:ext>
                </a:extLst>
              </p:cNvPr>
              <p:cNvSpPr/>
              <p:nvPr/>
            </p:nvSpPr>
            <p:spPr>
              <a:xfrm>
                <a:off x="6438556" y="1748457"/>
                <a:ext cx="46304" cy="58050"/>
              </a:xfrm>
              <a:custGeom>
                <a:avLst/>
                <a:gdLst>
                  <a:gd name="connsiteX0" fmla="*/ 12310 w 46304"/>
                  <a:gd name="connsiteY0" fmla="*/ 35801 h 58050"/>
                  <a:gd name="connsiteX1" fmla="*/ 12310 w 46304"/>
                  <a:gd name="connsiteY1" fmla="*/ 58050 h 58050"/>
                  <a:gd name="connsiteX2" fmla="*/ 0 w 46304"/>
                  <a:gd name="connsiteY2" fmla="*/ 58050 h 58050"/>
                  <a:gd name="connsiteX3" fmla="*/ 0 w 46304"/>
                  <a:gd name="connsiteY3" fmla="*/ 0 h 58050"/>
                  <a:gd name="connsiteX4" fmla="*/ 16941 w 46304"/>
                  <a:gd name="connsiteY4" fmla="*/ 0 h 58050"/>
                  <a:gd name="connsiteX5" fmla="*/ 34446 w 46304"/>
                  <a:gd name="connsiteY5" fmla="*/ 4292 h 58050"/>
                  <a:gd name="connsiteX6" fmla="*/ 40093 w 46304"/>
                  <a:gd name="connsiteY6" fmla="*/ 17392 h 58050"/>
                  <a:gd name="connsiteX7" fmla="*/ 37270 w 46304"/>
                  <a:gd name="connsiteY7" fmla="*/ 26540 h 58050"/>
                  <a:gd name="connsiteX8" fmla="*/ 29251 w 46304"/>
                  <a:gd name="connsiteY8" fmla="*/ 32752 h 58050"/>
                  <a:gd name="connsiteX9" fmla="*/ 46305 w 46304"/>
                  <a:gd name="connsiteY9" fmla="*/ 58050 h 58050"/>
                  <a:gd name="connsiteX10" fmla="*/ 32752 w 46304"/>
                  <a:gd name="connsiteY10" fmla="*/ 58050 h 58050"/>
                  <a:gd name="connsiteX11" fmla="*/ 18861 w 46304"/>
                  <a:gd name="connsiteY11" fmla="*/ 35801 h 58050"/>
                  <a:gd name="connsiteX12" fmla="*/ 12310 w 46304"/>
                  <a:gd name="connsiteY12" fmla="*/ 35801 h 58050"/>
                  <a:gd name="connsiteX13" fmla="*/ 12310 w 46304"/>
                  <a:gd name="connsiteY13" fmla="*/ 25750 h 58050"/>
                  <a:gd name="connsiteX14" fmla="*/ 16263 w 46304"/>
                  <a:gd name="connsiteY14" fmla="*/ 25750 h 58050"/>
                  <a:gd name="connsiteX15" fmla="*/ 24846 w 46304"/>
                  <a:gd name="connsiteY15" fmla="*/ 23830 h 58050"/>
                  <a:gd name="connsiteX16" fmla="*/ 27670 w 46304"/>
                  <a:gd name="connsiteY16" fmla="*/ 17731 h 58050"/>
                  <a:gd name="connsiteX17" fmla="*/ 24846 w 46304"/>
                  <a:gd name="connsiteY17" fmla="*/ 11859 h 58050"/>
                  <a:gd name="connsiteX18" fmla="*/ 16037 w 46304"/>
                  <a:gd name="connsiteY18" fmla="*/ 10164 h 58050"/>
                  <a:gd name="connsiteX19" fmla="*/ 12310 w 46304"/>
                  <a:gd name="connsiteY19" fmla="*/ 10164 h 58050"/>
                  <a:gd name="connsiteX20" fmla="*/ 12310 w 46304"/>
                  <a:gd name="connsiteY20" fmla="*/ 25750 h 58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6304" h="58050">
                    <a:moveTo>
                      <a:pt x="12310" y="35801"/>
                    </a:moveTo>
                    <a:lnTo>
                      <a:pt x="12310" y="58050"/>
                    </a:lnTo>
                    <a:lnTo>
                      <a:pt x="0" y="58050"/>
                    </a:lnTo>
                    <a:lnTo>
                      <a:pt x="0" y="0"/>
                    </a:lnTo>
                    <a:lnTo>
                      <a:pt x="16941" y="0"/>
                    </a:lnTo>
                    <a:cubicBezTo>
                      <a:pt x="24846" y="0"/>
                      <a:pt x="30719" y="1468"/>
                      <a:pt x="34446" y="4292"/>
                    </a:cubicBezTo>
                    <a:cubicBezTo>
                      <a:pt x="38286" y="7115"/>
                      <a:pt x="40093" y="11520"/>
                      <a:pt x="40093" y="17392"/>
                    </a:cubicBezTo>
                    <a:cubicBezTo>
                      <a:pt x="40093" y="20781"/>
                      <a:pt x="39190" y="23830"/>
                      <a:pt x="37270" y="26540"/>
                    </a:cubicBezTo>
                    <a:cubicBezTo>
                      <a:pt x="35350" y="29251"/>
                      <a:pt x="32752" y="31284"/>
                      <a:pt x="29251" y="32752"/>
                    </a:cubicBezTo>
                    <a:cubicBezTo>
                      <a:pt x="37947" y="45853"/>
                      <a:pt x="43707" y="54210"/>
                      <a:pt x="46305" y="58050"/>
                    </a:cubicBezTo>
                    <a:lnTo>
                      <a:pt x="32752" y="58050"/>
                    </a:lnTo>
                    <a:lnTo>
                      <a:pt x="18861" y="35801"/>
                    </a:lnTo>
                    <a:lnTo>
                      <a:pt x="12310" y="35801"/>
                    </a:lnTo>
                    <a:close/>
                    <a:moveTo>
                      <a:pt x="12310" y="25750"/>
                    </a:moveTo>
                    <a:lnTo>
                      <a:pt x="16263" y="25750"/>
                    </a:lnTo>
                    <a:cubicBezTo>
                      <a:pt x="20103" y="25750"/>
                      <a:pt x="23039" y="25072"/>
                      <a:pt x="24846" y="23830"/>
                    </a:cubicBezTo>
                    <a:cubicBezTo>
                      <a:pt x="26653" y="22588"/>
                      <a:pt x="27670" y="20442"/>
                      <a:pt x="27670" y="17731"/>
                    </a:cubicBezTo>
                    <a:cubicBezTo>
                      <a:pt x="27670" y="15021"/>
                      <a:pt x="26766" y="12988"/>
                      <a:pt x="24846" y="11859"/>
                    </a:cubicBezTo>
                    <a:cubicBezTo>
                      <a:pt x="22926" y="10729"/>
                      <a:pt x="19990" y="10164"/>
                      <a:pt x="16037" y="10164"/>
                    </a:cubicBezTo>
                    <a:lnTo>
                      <a:pt x="12310" y="10164"/>
                    </a:lnTo>
                    <a:lnTo>
                      <a:pt x="12310" y="25750"/>
                    </a:lnTo>
                    <a:close/>
                  </a:path>
                </a:pathLst>
              </a:custGeom>
              <a:solidFill>
                <a:srgbClr val="39CA6C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8" name="Freeform: Shape 1207">
                <a:extLst>
                  <a:ext uri="{FF2B5EF4-FFF2-40B4-BE49-F238E27FC236}">
                    <a16:creationId xmlns:a16="http://schemas.microsoft.com/office/drawing/2014/main" id="{31AD91C2-F73E-6A7C-E961-D72A1D052026}"/>
                  </a:ext>
                </a:extLst>
              </p:cNvPr>
              <p:cNvSpPr/>
              <p:nvPr/>
            </p:nvSpPr>
            <p:spPr>
              <a:xfrm>
                <a:off x="6492202" y="1748457"/>
                <a:ext cx="12310" cy="58050"/>
              </a:xfrm>
              <a:custGeom>
                <a:avLst/>
                <a:gdLst>
                  <a:gd name="connsiteX0" fmla="*/ 0 w 12310"/>
                  <a:gd name="connsiteY0" fmla="*/ 58050 h 58050"/>
                  <a:gd name="connsiteX1" fmla="*/ 0 w 12310"/>
                  <a:gd name="connsiteY1" fmla="*/ 0 h 58050"/>
                  <a:gd name="connsiteX2" fmla="*/ 12310 w 12310"/>
                  <a:gd name="connsiteY2" fmla="*/ 0 h 58050"/>
                  <a:gd name="connsiteX3" fmla="*/ 12310 w 12310"/>
                  <a:gd name="connsiteY3" fmla="*/ 58050 h 58050"/>
                  <a:gd name="connsiteX4" fmla="*/ 0 w 12310"/>
                  <a:gd name="connsiteY4" fmla="*/ 58050 h 58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10" h="58050">
                    <a:moveTo>
                      <a:pt x="0" y="58050"/>
                    </a:moveTo>
                    <a:lnTo>
                      <a:pt x="0" y="0"/>
                    </a:lnTo>
                    <a:lnTo>
                      <a:pt x="12310" y="0"/>
                    </a:lnTo>
                    <a:lnTo>
                      <a:pt x="12310" y="58050"/>
                    </a:lnTo>
                    <a:lnTo>
                      <a:pt x="0" y="58050"/>
                    </a:lnTo>
                    <a:close/>
                  </a:path>
                </a:pathLst>
              </a:custGeom>
              <a:solidFill>
                <a:srgbClr val="39CA6C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9" name="Freeform: Shape 1208">
                <a:extLst>
                  <a:ext uri="{FF2B5EF4-FFF2-40B4-BE49-F238E27FC236}">
                    <a16:creationId xmlns:a16="http://schemas.microsoft.com/office/drawing/2014/main" id="{24AA047C-1CBF-3BD0-A4B5-4BC03CF5047B}"/>
                  </a:ext>
                </a:extLst>
              </p:cNvPr>
              <p:cNvSpPr/>
              <p:nvPr/>
            </p:nvSpPr>
            <p:spPr>
              <a:xfrm>
                <a:off x="6516597" y="1747780"/>
                <a:ext cx="47659" cy="59631"/>
              </a:xfrm>
              <a:custGeom>
                <a:avLst/>
                <a:gdLst>
                  <a:gd name="connsiteX0" fmla="*/ 24621 w 47659"/>
                  <a:gd name="connsiteY0" fmla="*/ 26089 h 59631"/>
                  <a:gd name="connsiteX1" fmla="*/ 47660 w 47659"/>
                  <a:gd name="connsiteY1" fmla="*/ 26089 h 59631"/>
                  <a:gd name="connsiteX2" fmla="*/ 47660 w 47659"/>
                  <a:gd name="connsiteY2" fmla="*/ 56243 h 59631"/>
                  <a:gd name="connsiteX3" fmla="*/ 37157 w 47659"/>
                  <a:gd name="connsiteY3" fmla="*/ 58841 h 59631"/>
                  <a:gd name="connsiteX4" fmla="*/ 26992 w 47659"/>
                  <a:gd name="connsiteY4" fmla="*/ 59631 h 59631"/>
                  <a:gd name="connsiteX5" fmla="*/ 6889 w 47659"/>
                  <a:gd name="connsiteY5" fmla="*/ 51952 h 59631"/>
                  <a:gd name="connsiteX6" fmla="*/ 0 w 47659"/>
                  <a:gd name="connsiteY6" fmla="*/ 29816 h 59631"/>
                  <a:gd name="connsiteX7" fmla="*/ 8019 w 47659"/>
                  <a:gd name="connsiteY7" fmla="*/ 7906 h 59631"/>
                  <a:gd name="connsiteX8" fmla="*/ 30380 w 47659"/>
                  <a:gd name="connsiteY8" fmla="*/ 0 h 59631"/>
                  <a:gd name="connsiteX9" fmla="*/ 47660 w 47659"/>
                  <a:gd name="connsiteY9" fmla="*/ 3614 h 59631"/>
                  <a:gd name="connsiteX10" fmla="*/ 43594 w 47659"/>
                  <a:gd name="connsiteY10" fmla="*/ 13440 h 59631"/>
                  <a:gd name="connsiteX11" fmla="*/ 30380 w 47659"/>
                  <a:gd name="connsiteY11" fmla="*/ 10277 h 59631"/>
                  <a:gd name="connsiteX12" fmla="*/ 17618 w 47659"/>
                  <a:gd name="connsiteY12" fmla="*/ 15698 h 59631"/>
                  <a:gd name="connsiteX13" fmla="*/ 12762 w 47659"/>
                  <a:gd name="connsiteY13" fmla="*/ 30155 h 59631"/>
                  <a:gd name="connsiteX14" fmla="*/ 16602 w 47659"/>
                  <a:gd name="connsiteY14" fmla="*/ 44611 h 59631"/>
                  <a:gd name="connsiteX15" fmla="*/ 27896 w 47659"/>
                  <a:gd name="connsiteY15" fmla="*/ 49580 h 59631"/>
                  <a:gd name="connsiteX16" fmla="*/ 35688 w 47659"/>
                  <a:gd name="connsiteY16" fmla="*/ 48789 h 59631"/>
                  <a:gd name="connsiteX17" fmla="*/ 35688 w 47659"/>
                  <a:gd name="connsiteY17" fmla="*/ 36705 h 59631"/>
                  <a:gd name="connsiteX18" fmla="*/ 24733 w 47659"/>
                  <a:gd name="connsiteY18" fmla="*/ 36705 h 59631"/>
                  <a:gd name="connsiteX19" fmla="*/ 24733 w 47659"/>
                  <a:gd name="connsiteY19" fmla="*/ 26089 h 59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7659" h="59631">
                    <a:moveTo>
                      <a:pt x="24621" y="26089"/>
                    </a:moveTo>
                    <a:lnTo>
                      <a:pt x="47660" y="26089"/>
                    </a:lnTo>
                    <a:lnTo>
                      <a:pt x="47660" y="56243"/>
                    </a:lnTo>
                    <a:cubicBezTo>
                      <a:pt x="43933" y="57486"/>
                      <a:pt x="40432" y="58276"/>
                      <a:pt x="37157" y="58841"/>
                    </a:cubicBezTo>
                    <a:cubicBezTo>
                      <a:pt x="33881" y="59293"/>
                      <a:pt x="30493" y="59631"/>
                      <a:pt x="26992" y="59631"/>
                    </a:cubicBezTo>
                    <a:cubicBezTo>
                      <a:pt x="18183" y="59631"/>
                      <a:pt x="11520" y="57034"/>
                      <a:pt x="6889" y="51952"/>
                    </a:cubicBezTo>
                    <a:cubicBezTo>
                      <a:pt x="2259" y="46756"/>
                      <a:pt x="0" y="39415"/>
                      <a:pt x="0" y="29816"/>
                    </a:cubicBezTo>
                    <a:cubicBezTo>
                      <a:pt x="0" y="20442"/>
                      <a:pt x="2711" y="13101"/>
                      <a:pt x="8019" y="7906"/>
                    </a:cubicBezTo>
                    <a:cubicBezTo>
                      <a:pt x="13327" y="2711"/>
                      <a:pt x="20781" y="0"/>
                      <a:pt x="30380" y="0"/>
                    </a:cubicBezTo>
                    <a:cubicBezTo>
                      <a:pt x="36366" y="0"/>
                      <a:pt x="42126" y="1129"/>
                      <a:pt x="47660" y="3614"/>
                    </a:cubicBezTo>
                    <a:lnTo>
                      <a:pt x="43594" y="13440"/>
                    </a:lnTo>
                    <a:cubicBezTo>
                      <a:pt x="39303" y="11294"/>
                      <a:pt x="34898" y="10277"/>
                      <a:pt x="30380" y="10277"/>
                    </a:cubicBezTo>
                    <a:cubicBezTo>
                      <a:pt x="25072" y="10277"/>
                      <a:pt x="20781" y="12084"/>
                      <a:pt x="17618" y="15698"/>
                    </a:cubicBezTo>
                    <a:cubicBezTo>
                      <a:pt x="14456" y="19312"/>
                      <a:pt x="12762" y="24056"/>
                      <a:pt x="12762" y="30155"/>
                    </a:cubicBezTo>
                    <a:cubicBezTo>
                      <a:pt x="12762" y="36479"/>
                      <a:pt x="14004" y="41222"/>
                      <a:pt x="16602" y="44611"/>
                    </a:cubicBezTo>
                    <a:cubicBezTo>
                      <a:pt x="19200" y="47886"/>
                      <a:pt x="22926" y="49580"/>
                      <a:pt x="27896" y="49580"/>
                    </a:cubicBezTo>
                    <a:cubicBezTo>
                      <a:pt x="30493" y="49580"/>
                      <a:pt x="33091" y="49354"/>
                      <a:pt x="35688" y="48789"/>
                    </a:cubicBezTo>
                    <a:lnTo>
                      <a:pt x="35688" y="36705"/>
                    </a:lnTo>
                    <a:lnTo>
                      <a:pt x="24733" y="36705"/>
                    </a:lnTo>
                    <a:lnTo>
                      <a:pt x="24733" y="26089"/>
                    </a:lnTo>
                    <a:close/>
                  </a:path>
                </a:pathLst>
              </a:custGeom>
              <a:solidFill>
                <a:srgbClr val="39CA6C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0" name="Freeform: Shape 1209">
                <a:extLst>
                  <a:ext uri="{FF2B5EF4-FFF2-40B4-BE49-F238E27FC236}">
                    <a16:creationId xmlns:a16="http://schemas.microsoft.com/office/drawing/2014/main" id="{36FDBD6B-20B2-315A-E3E3-04B14A42C772}"/>
                  </a:ext>
                </a:extLst>
              </p:cNvPr>
              <p:cNvSpPr/>
              <p:nvPr/>
            </p:nvSpPr>
            <p:spPr>
              <a:xfrm>
                <a:off x="6578148" y="1748457"/>
                <a:ext cx="12310" cy="58050"/>
              </a:xfrm>
              <a:custGeom>
                <a:avLst/>
                <a:gdLst>
                  <a:gd name="connsiteX0" fmla="*/ 0 w 12310"/>
                  <a:gd name="connsiteY0" fmla="*/ 58050 h 58050"/>
                  <a:gd name="connsiteX1" fmla="*/ 0 w 12310"/>
                  <a:gd name="connsiteY1" fmla="*/ 0 h 58050"/>
                  <a:gd name="connsiteX2" fmla="*/ 12310 w 12310"/>
                  <a:gd name="connsiteY2" fmla="*/ 0 h 58050"/>
                  <a:gd name="connsiteX3" fmla="*/ 12310 w 12310"/>
                  <a:gd name="connsiteY3" fmla="*/ 58050 h 58050"/>
                  <a:gd name="connsiteX4" fmla="*/ 0 w 12310"/>
                  <a:gd name="connsiteY4" fmla="*/ 58050 h 58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10" h="58050">
                    <a:moveTo>
                      <a:pt x="0" y="58050"/>
                    </a:moveTo>
                    <a:lnTo>
                      <a:pt x="0" y="0"/>
                    </a:lnTo>
                    <a:lnTo>
                      <a:pt x="12310" y="0"/>
                    </a:lnTo>
                    <a:lnTo>
                      <a:pt x="12310" y="58050"/>
                    </a:lnTo>
                    <a:lnTo>
                      <a:pt x="0" y="58050"/>
                    </a:lnTo>
                    <a:close/>
                  </a:path>
                </a:pathLst>
              </a:custGeom>
              <a:solidFill>
                <a:srgbClr val="39CA6C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1" name="Freeform: Shape 1210">
                <a:extLst>
                  <a:ext uri="{FF2B5EF4-FFF2-40B4-BE49-F238E27FC236}">
                    <a16:creationId xmlns:a16="http://schemas.microsoft.com/office/drawing/2014/main" id="{F14DC57D-709F-34FD-8298-EDEAB8776905}"/>
                  </a:ext>
                </a:extLst>
              </p:cNvPr>
              <p:cNvSpPr/>
              <p:nvPr/>
            </p:nvSpPr>
            <p:spPr>
              <a:xfrm>
                <a:off x="6605027" y="1748457"/>
                <a:ext cx="51499" cy="58050"/>
              </a:xfrm>
              <a:custGeom>
                <a:avLst/>
                <a:gdLst>
                  <a:gd name="connsiteX0" fmla="*/ 51500 w 51499"/>
                  <a:gd name="connsiteY0" fmla="*/ 58050 h 58050"/>
                  <a:gd name="connsiteX1" fmla="*/ 35801 w 51499"/>
                  <a:gd name="connsiteY1" fmla="*/ 58050 h 58050"/>
                  <a:gd name="connsiteX2" fmla="*/ 10503 w 51499"/>
                  <a:gd name="connsiteY2" fmla="*/ 14117 h 58050"/>
                  <a:gd name="connsiteX3" fmla="*/ 10164 w 51499"/>
                  <a:gd name="connsiteY3" fmla="*/ 14117 h 58050"/>
                  <a:gd name="connsiteX4" fmla="*/ 10955 w 51499"/>
                  <a:gd name="connsiteY4" fmla="*/ 30719 h 58050"/>
                  <a:gd name="connsiteX5" fmla="*/ 10955 w 51499"/>
                  <a:gd name="connsiteY5" fmla="*/ 58050 h 58050"/>
                  <a:gd name="connsiteX6" fmla="*/ 0 w 51499"/>
                  <a:gd name="connsiteY6" fmla="*/ 58050 h 58050"/>
                  <a:gd name="connsiteX7" fmla="*/ 0 w 51499"/>
                  <a:gd name="connsiteY7" fmla="*/ 0 h 58050"/>
                  <a:gd name="connsiteX8" fmla="*/ 15585 w 51499"/>
                  <a:gd name="connsiteY8" fmla="*/ 0 h 58050"/>
                  <a:gd name="connsiteX9" fmla="*/ 40771 w 51499"/>
                  <a:gd name="connsiteY9" fmla="*/ 43481 h 58050"/>
                  <a:gd name="connsiteX10" fmla="*/ 40997 w 51499"/>
                  <a:gd name="connsiteY10" fmla="*/ 43481 h 58050"/>
                  <a:gd name="connsiteX11" fmla="*/ 40432 w 51499"/>
                  <a:gd name="connsiteY11" fmla="*/ 27444 h 58050"/>
                  <a:gd name="connsiteX12" fmla="*/ 40432 w 51499"/>
                  <a:gd name="connsiteY12" fmla="*/ 0 h 58050"/>
                  <a:gd name="connsiteX13" fmla="*/ 51500 w 51499"/>
                  <a:gd name="connsiteY13" fmla="*/ 0 h 58050"/>
                  <a:gd name="connsiteX14" fmla="*/ 51500 w 51499"/>
                  <a:gd name="connsiteY14" fmla="*/ 58050 h 58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1499" h="58050">
                    <a:moveTo>
                      <a:pt x="51500" y="58050"/>
                    </a:moveTo>
                    <a:lnTo>
                      <a:pt x="35801" y="58050"/>
                    </a:lnTo>
                    <a:lnTo>
                      <a:pt x="10503" y="14117"/>
                    </a:lnTo>
                    <a:lnTo>
                      <a:pt x="10164" y="14117"/>
                    </a:lnTo>
                    <a:cubicBezTo>
                      <a:pt x="10616" y="21910"/>
                      <a:pt x="10955" y="27444"/>
                      <a:pt x="10955" y="30719"/>
                    </a:cubicBezTo>
                    <a:lnTo>
                      <a:pt x="10955" y="58050"/>
                    </a:lnTo>
                    <a:lnTo>
                      <a:pt x="0" y="58050"/>
                    </a:lnTo>
                    <a:lnTo>
                      <a:pt x="0" y="0"/>
                    </a:lnTo>
                    <a:lnTo>
                      <a:pt x="15585" y="0"/>
                    </a:lnTo>
                    <a:lnTo>
                      <a:pt x="40771" y="43481"/>
                    </a:lnTo>
                    <a:lnTo>
                      <a:pt x="40997" y="43481"/>
                    </a:lnTo>
                    <a:cubicBezTo>
                      <a:pt x="40545" y="35914"/>
                      <a:pt x="40432" y="30606"/>
                      <a:pt x="40432" y="27444"/>
                    </a:cubicBezTo>
                    <a:lnTo>
                      <a:pt x="40432" y="0"/>
                    </a:lnTo>
                    <a:lnTo>
                      <a:pt x="51500" y="0"/>
                    </a:lnTo>
                    <a:lnTo>
                      <a:pt x="51500" y="58050"/>
                    </a:lnTo>
                    <a:close/>
                  </a:path>
                </a:pathLst>
              </a:custGeom>
              <a:solidFill>
                <a:srgbClr val="39CA6C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2" name="Freeform: Shape 1211">
                <a:extLst>
                  <a:ext uri="{FF2B5EF4-FFF2-40B4-BE49-F238E27FC236}">
                    <a16:creationId xmlns:a16="http://schemas.microsoft.com/office/drawing/2014/main" id="{8E163BB0-2EF7-80D5-2106-AF9D19A4D2BC}"/>
                  </a:ext>
                </a:extLst>
              </p:cNvPr>
              <p:cNvSpPr/>
              <p:nvPr/>
            </p:nvSpPr>
            <p:spPr>
              <a:xfrm>
                <a:off x="6663868" y="1748232"/>
                <a:ext cx="56130" cy="58276"/>
              </a:xfrm>
              <a:custGeom>
                <a:avLst/>
                <a:gdLst>
                  <a:gd name="connsiteX0" fmla="*/ 42917 w 56130"/>
                  <a:gd name="connsiteY0" fmla="*/ 58276 h 58276"/>
                  <a:gd name="connsiteX1" fmla="*/ 38738 w 56130"/>
                  <a:gd name="connsiteY1" fmla="*/ 44498 h 58276"/>
                  <a:gd name="connsiteX2" fmla="*/ 17505 w 56130"/>
                  <a:gd name="connsiteY2" fmla="*/ 44498 h 58276"/>
                  <a:gd name="connsiteX3" fmla="*/ 13327 w 56130"/>
                  <a:gd name="connsiteY3" fmla="*/ 58276 h 58276"/>
                  <a:gd name="connsiteX4" fmla="*/ 0 w 56130"/>
                  <a:gd name="connsiteY4" fmla="*/ 58276 h 58276"/>
                  <a:gd name="connsiteX5" fmla="*/ 20442 w 56130"/>
                  <a:gd name="connsiteY5" fmla="*/ 0 h 58276"/>
                  <a:gd name="connsiteX6" fmla="*/ 35576 w 56130"/>
                  <a:gd name="connsiteY6" fmla="*/ 0 h 58276"/>
                  <a:gd name="connsiteX7" fmla="*/ 56130 w 56130"/>
                  <a:gd name="connsiteY7" fmla="*/ 58276 h 58276"/>
                  <a:gd name="connsiteX8" fmla="*/ 42917 w 56130"/>
                  <a:gd name="connsiteY8" fmla="*/ 58276 h 58276"/>
                  <a:gd name="connsiteX9" fmla="*/ 35688 w 56130"/>
                  <a:gd name="connsiteY9" fmla="*/ 34107 h 58276"/>
                  <a:gd name="connsiteX10" fmla="*/ 29138 w 56130"/>
                  <a:gd name="connsiteY10" fmla="*/ 12875 h 58276"/>
                  <a:gd name="connsiteX11" fmla="*/ 28122 w 56130"/>
                  <a:gd name="connsiteY11" fmla="*/ 8922 h 58276"/>
                  <a:gd name="connsiteX12" fmla="*/ 20668 w 56130"/>
                  <a:gd name="connsiteY12" fmla="*/ 34107 h 58276"/>
                  <a:gd name="connsiteX13" fmla="*/ 35688 w 56130"/>
                  <a:gd name="connsiteY13" fmla="*/ 34107 h 58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6130" h="58276">
                    <a:moveTo>
                      <a:pt x="42917" y="58276"/>
                    </a:moveTo>
                    <a:lnTo>
                      <a:pt x="38738" y="44498"/>
                    </a:lnTo>
                    <a:lnTo>
                      <a:pt x="17505" y="44498"/>
                    </a:lnTo>
                    <a:lnTo>
                      <a:pt x="13327" y="58276"/>
                    </a:lnTo>
                    <a:lnTo>
                      <a:pt x="0" y="58276"/>
                    </a:lnTo>
                    <a:lnTo>
                      <a:pt x="20442" y="0"/>
                    </a:lnTo>
                    <a:lnTo>
                      <a:pt x="35576" y="0"/>
                    </a:lnTo>
                    <a:lnTo>
                      <a:pt x="56130" y="58276"/>
                    </a:lnTo>
                    <a:lnTo>
                      <a:pt x="42917" y="58276"/>
                    </a:lnTo>
                    <a:close/>
                    <a:moveTo>
                      <a:pt x="35688" y="34107"/>
                    </a:moveTo>
                    <a:cubicBezTo>
                      <a:pt x="31849" y="21571"/>
                      <a:pt x="29590" y="14456"/>
                      <a:pt x="29138" y="12875"/>
                    </a:cubicBezTo>
                    <a:cubicBezTo>
                      <a:pt x="28686" y="11181"/>
                      <a:pt x="28348" y="9939"/>
                      <a:pt x="28122" y="8922"/>
                    </a:cubicBezTo>
                    <a:cubicBezTo>
                      <a:pt x="27218" y="12310"/>
                      <a:pt x="24734" y="20668"/>
                      <a:pt x="20668" y="34107"/>
                    </a:cubicBezTo>
                    <a:lnTo>
                      <a:pt x="35688" y="34107"/>
                    </a:lnTo>
                    <a:close/>
                  </a:path>
                </a:pathLst>
              </a:custGeom>
              <a:solidFill>
                <a:srgbClr val="39CA6C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3" name="Freeform: Shape 1212">
                <a:extLst>
                  <a:ext uri="{FF2B5EF4-FFF2-40B4-BE49-F238E27FC236}">
                    <a16:creationId xmlns:a16="http://schemas.microsoft.com/office/drawing/2014/main" id="{DDE9F7B2-610A-A207-EEB5-AFCD22930F03}"/>
                  </a:ext>
                </a:extLst>
              </p:cNvPr>
              <p:cNvSpPr/>
              <p:nvPr/>
            </p:nvSpPr>
            <p:spPr>
              <a:xfrm>
                <a:off x="6727339" y="1748457"/>
                <a:ext cx="35914" cy="58050"/>
              </a:xfrm>
              <a:custGeom>
                <a:avLst/>
                <a:gdLst>
                  <a:gd name="connsiteX0" fmla="*/ 0 w 35914"/>
                  <a:gd name="connsiteY0" fmla="*/ 58050 h 58050"/>
                  <a:gd name="connsiteX1" fmla="*/ 0 w 35914"/>
                  <a:gd name="connsiteY1" fmla="*/ 0 h 58050"/>
                  <a:gd name="connsiteX2" fmla="*/ 12310 w 35914"/>
                  <a:gd name="connsiteY2" fmla="*/ 0 h 58050"/>
                  <a:gd name="connsiteX3" fmla="*/ 12310 w 35914"/>
                  <a:gd name="connsiteY3" fmla="*/ 47886 h 58050"/>
                  <a:gd name="connsiteX4" fmla="*/ 35914 w 35914"/>
                  <a:gd name="connsiteY4" fmla="*/ 47886 h 58050"/>
                  <a:gd name="connsiteX5" fmla="*/ 35914 w 35914"/>
                  <a:gd name="connsiteY5" fmla="*/ 58050 h 58050"/>
                  <a:gd name="connsiteX6" fmla="*/ 0 w 35914"/>
                  <a:gd name="connsiteY6" fmla="*/ 58050 h 58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914" h="58050">
                    <a:moveTo>
                      <a:pt x="0" y="58050"/>
                    </a:moveTo>
                    <a:lnTo>
                      <a:pt x="0" y="0"/>
                    </a:lnTo>
                    <a:lnTo>
                      <a:pt x="12310" y="0"/>
                    </a:lnTo>
                    <a:lnTo>
                      <a:pt x="12310" y="47886"/>
                    </a:lnTo>
                    <a:lnTo>
                      <a:pt x="35914" y="47886"/>
                    </a:lnTo>
                    <a:lnTo>
                      <a:pt x="35914" y="58050"/>
                    </a:lnTo>
                    <a:lnTo>
                      <a:pt x="0" y="58050"/>
                    </a:lnTo>
                    <a:close/>
                  </a:path>
                </a:pathLst>
              </a:custGeom>
              <a:solidFill>
                <a:srgbClr val="39CA6C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14" name="Graphic 4">
              <a:extLst>
                <a:ext uri="{FF2B5EF4-FFF2-40B4-BE49-F238E27FC236}">
                  <a16:creationId xmlns:a16="http://schemas.microsoft.com/office/drawing/2014/main" id="{AD554301-5E7C-984C-1B66-D18A836D398C}"/>
                </a:ext>
              </a:extLst>
            </p:cNvPr>
            <p:cNvGrpSpPr/>
            <p:nvPr/>
          </p:nvGrpSpPr>
          <p:grpSpPr>
            <a:xfrm>
              <a:off x="6916850" y="1747441"/>
              <a:ext cx="213566" cy="59857"/>
              <a:chOff x="6916850" y="1747441"/>
              <a:chExt cx="213566" cy="59857"/>
            </a:xfrm>
            <a:solidFill>
              <a:srgbClr val="D53D33"/>
            </a:solidFill>
          </p:grpSpPr>
          <p:sp>
            <p:nvSpPr>
              <p:cNvPr id="1215" name="Freeform: Shape 1214">
                <a:extLst>
                  <a:ext uri="{FF2B5EF4-FFF2-40B4-BE49-F238E27FC236}">
                    <a16:creationId xmlns:a16="http://schemas.microsoft.com/office/drawing/2014/main" id="{6B73A27F-50C5-615C-7E61-C5F5967702AE}"/>
                  </a:ext>
                </a:extLst>
              </p:cNvPr>
              <p:cNvSpPr/>
              <p:nvPr/>
            </p:nvSpPr>
            <p:spPr>
              <a:xfrm>
                <a:off x="6916850" y="1747554"/>
                <a:ext cx="44271" cy="59631"/>
              </a:xfrm>
              <a:custGeom>
                <a:avLst/>
                <a:gdLst>
                  <a:gd name="connsiteX0" fmla="*/ 27218 w 44271"/>
                  <a:gd name="connsiteY0" fmla="*/ 10277 h 59631"/>
                  <a:gd name="connsiteX1" fmla="*/ 16489 w 44271"/>
                  <a:gd name="connsiteY1" fmla="*/ 15473 h 59631"/>
                  <a:gd name="connsiteX2" fmla="*/ 12649 w 44271"/>
                  <a:gd name="connsiteY2" fmla="*/ 30042 h 59631"/>
                  <a:gd name="connsiteX3" fmla="*/ 27218 w 44271"/>
                  <a:gd name="connsiteY3" fmla="*/ 49467 h 59631"/>
                  <a:gd name="connsiteX4" fmla="*/ 42013 w 44271"/>
                  <a:gd name="connsiteY4" fmla="*/ 46418 h 59631"/>
                  <a:gd name="connsiteX5" fmla="*/ 42013 w 44271"/>
                  <a:gd name="connsiteY5" fmla="*/ 56695 h 59631"/>
                  <a:gd name="connsiteX6" fmla="*/ 26089 w 44271"/>
                  <a:gd name="connsiteY6" fmla="*/ 59631 h 59631"/>
                  <a:gd name="connsiteX7" fmla="*/ 6663 w 44271"/>
                  <a:gd name="connsiteY7" fmla="*/ 51952 h 59631"/>
                  <a:gd name="connsiteX8" fmla="*/ 0 w 44271"/>
                  <a:gd name="connsiteY8" fmla="*/ 29929 h 59631"/>
                  <a:gd name="connsiteX9" fmla="*/ 3275 w 44271"/>
                  <a:gd name="connsiteY9" fmla="*/ 14004 h 59631"/>
                  <a:gd name="connsiteX10" fmla="*/ 12762 w 44271"/>
                  <a:gd name="connsiteY10" fmla="*/ 3614 h 59631"/>
                  <a:gd name="connsiteX11" fmla="*/ 27218 w 44271"/>
                  <a:gd name="connsiteY11" fmla="*/ 0 h 59631"/>
                  <a:gd name="connsiteX12" fmla="*/ 44272 w 44271"/>
                  <a:gd name="connsiteY12" fmla="*/ 4066 h 59631"/>
                  <a:gd name="connsiteX13" fmla="*/ 40319 w 44271"/>
                  <a:gd name="connsiteY13" fmla="*/ 14117 h 59631"/>
                  <a:gd name="connsiteX14" fmla="*/ 33769 w 44271"/>
                  <a:gd name="connsiteY14" fmla="*/ 11407 h 59631"/>
                  <a:gd name="connsiteX15" fmla="*/ 27218 w 44271"/>
                  <a:gd name="connsiteY15" fmla="*/ 10277 h 59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271" h="59631">
                    <a:moveTo>
                      <a:pt x="27218" y="10277"/>
                    </a:moveTo>
                    <a:cubicBezTo>
                      <a:pt x="22588" y="10277"/>
                      <a:pt x="18974" y="11971"/>
                      <a:pt x="16489" y="15473"/>
                    </a:cubicBezTo>
                    <a:cubicBezTo>
                      <a:pt x="13891" y="18974"/>
                      <a:pt x="12649" y="23830"/>
                      <a:pt x="12649" y="30042"/>
                    </a:cubicBezTo>
                    <a:cubicBezTo>
                      <a:pt x="12649" y="43029"/>
                      <a:pt x="17505" y="49467"/>
                      <a:pt x="27218" y="49467"/>
                    </a:cubicBezTo>
                    <a:cubicBezTo>
                      <a:pt x="31284" y="49467"/>
                      <a:pt x="36253" y="48451"/>
                      <a:pt x="42013" y="46418"/>
                    </a:cubicBezTo>
                    <a:lnTo>
                      <a:pt x="42013" y="56695"/>
                    </a:lnTo>
                    <a:cubicBezTo>
                      <a:pt x="37270" y="58728"/>
                      <a:pt x="31962" y="59631"/>
                      <a:pt x="26089" y="59631"/>
                    </a:cubicBezTo>
                    <a:cubicBezTo>
                      <a:pt x="17618" y="59631"/>
                      <a:pt x="11181" y="57034"/>
                      <a:pt x="6663" y="51952"/>
                    </a:cubicBezTo>
                    <a:cubicBezTo>
                      <a:pt x="2146" y="46869"/>
                      <a:pt x="0" y="39528"/>
                      <a:pt x="0" y="29929"/>
                    </a:cubicBezTo>
                    <a:cubicBezTo>
                      <a:pt x="0" y="23830"/>
                      <a:pt x="1129" y="18635"/>
                      <a:pt x="3275" y="14004"/>
                    </a:cubicBezTo>
                    <a:cubicBezTo>
                      <a:pt x="5421" y="9487"/>
                      <a:pt x="8583" y="5986"/>
                      <a:pt x="12762" y="3614"/>
                    </a:cubicBezTo>
                    <a:cubicBezTo>
                      <a:pt x="16828" y="1129"/>
                      <a:pt x="21684" y="0"/>
                      <a:pt x="27218" y="0"/>
                    </a:cubicBezTo>
                    <a:cubicBezTo>
                      <a:pt x="32865" y="0"/>
                      <a:pt x="38512" y="1355"/>
                      <a:pt x="44272" y="4066"/>
                    </a:cubicBezTo>
                    <a:lnTo>
                      <a:pt x="40319" y="14117"/>
                    </a:lnTo>
                    <a:cubicBezTo>
                      <a:pt x="38173" y="13101"/>
                      <a:pt x="35914" y="12197"/>
                      <a:pt x="33769" y="11407"/>
                    </a:cubicBezTo>
                    <a:cubicBezTo>
                      <a:pt x="31510" y="10729"/>
                      <a:pt x="29251" y="10277"/>
                      <a:pt x="27218" y="10277"/>
                    </a:cubicBezTo>
                    <a:close/>
                  </a:path>
                </a:pathLst>
              </a:custGeom>
              <a:solidFill>
                <a:srgbClr val="D53D33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6" name="Freeform: Shape 1215">
                <a:extLst>
                  <a:ext uri="{FF2B5EF4-FFF2-40B4-BE49-F238E27FC236}">
                    <a16:creationId xmlns:a16="http://schemas.microsoft.com/office/drawing/2014/main" id="{9FC145E5-DEF7-7403-0405-4A2414953AFC}"/>
                  </a:ext>
                </a:extLst>
              </p:cNvPr>
              <p:cNvSpPr/>
              <p:nvPr/>
            </p:nvSpPr>
            <p:spPr>
              <a:xfrm>
                <a:off x="6968688" y="1747441"/>
                <a:ext cx="55226" cy="59857"/>
              </a:xfrm>
              <a:custGeom>
                <a:avLst/>
                <a:gdLst>
                  <a:gd name="connsiteX0" fmla="*/ 55227 w 55226"/>
                  <a:gd name="connsiteY0" fmla="*/ 29929 h 59857"/>
                  <a:gd name="connsiteX1" fmla="*/ 48112 w 55226"/>
                  <a:gd name="connsiteY1" fmla="*/ 52065 h 59857"/>
                  <a:gd name="connsiteX2" fmla="*/ 27557 w 55226"/>
                  <a:gd name="connsiteY2" fmla="*/ 59857 h 59857"/>
                  <a:gd name="connsiteX3" fmla="*/ 7115 w 55226"/>
                  <a:gd name="connsiteY3" fmla="*/ 52065 h 59857"/>
                  <a:gd name="connsiteX4" fmla="*/ 0 w 55226"/>
                  <a:gd name="connsiteY4" fmla="*/ 29816 h 59857"/>
                  <a:gd name="connsiteX5" fmla="*/ 7228 w 55226"/>
                  <a:gd name="connsiteY5" fmla="*/ 7680 h 59857"/>
                  <a:gd name="connsiteX6" fmla="*/ 27783 w 55226"/>
                  <a:gd name="connsiteY6" fmla="*/ 0 h 59857"/>
                  <a:gd name="connsiteX7" fmla="*/ 48225 w 55226"/>
                  <a:gd name="connsiteY7" fmla="*/ 7680 h 59857"/>
                  <a:gd name="connsiteX8" fmla="*/ 55227 w 55226"/>
                  <a:gd name="connsiteY8" fmla="*/ 29929 h 59857"/>
                  <a:gd name="connsiteX9" fmla="*/ 12875 w 55226"/>
                  <a:gd name="connsiteY9" fmla="*/ 29929 h 59857"/>
                  <a:gd name="connsiteX10" fmla="*/ 16602 w 55226"/>
                  <a:gd name="connsiteY10" fmla="*/ 44611 h 59857"/>
                  <a:gd name="connsiteX11" fmla="*/ 27670 w 55226"/>
                  <a:gd name="connsiteY11" fmla="*/ 49580 h 59857"/>
                  <a:gd name="connsiteX12" fmla="*/ 42465 w 55226"/>
                  <a:gd name="connsiteY12" fmla="*/ 30042 h 59857"/>
                  <a:gd name="connsiteX13" fmla="*/ 27783 w 55226"/>
                  <a:gd name="connsiteY13" fmla="*/ 10390 h 59857"/>
                  <a:gd name="connsiteX14" fmla="*/ 16715 w 55226"/>
                  <a:gd name="connsiteY14" fmla="*/ 15360 h 59857"/>
                  <a:gd name="connsiteX15" fmla="*/ 12875 w 55226"/>
                  <a:gd name="connsiteY15" fmla="*/ 29929 h 59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5226" h="59857">
                    <a:moveTo>
                      <a:pt x="55227" y="29929"/>
                    </a:moveTo>
                    <a:cubicBezTo>
                      <a:pt x="55227" y="39528"/>
                      <a:pt x="52855" y="46982"/>
                      <a:pt x="48112" y="52065"/>
                    </a:cubicBezTo>
                    <a:cubicBezTo>
                      <a:pt x="43368" y="57260"/>
                      <a:pt x="36479" y="59857"/>
                      <a:pt x="27557" y="59857"/>
                    </a:cubicBezTo>
                    <a:cubicBezTo>
                      <a:pt x="18635" y="59857"/>
                      <a:pt x="11859" y="57260"/>
                      <a:pt x="7115" y="52065"/>
                    </a:cubicBezTo>
                    <a:cubicBezTo>
                      <a:pt x="2372" y="46869"/>
                      <a:pt x="0" y="39528"/>
                      <a:pt x="0" y="29816"/>
                    </a:cubicBezTo>
                    <a:cubicBezTo>
                      <a:pt x="0" y="20103"/>
                      <a:pt x="2372" y="12762"/>
                      <a:pt x="7228" y="7680"/>
                    </a:cubicBezTo>
                    <a:cubicBezTo>
                      <a:pt x="11972" y="2598"/>
                      <a:pt x="18861" y="0"/>
                      <a:pt x="27783" y="0"/>
                    </a:cubicBezTo>
                    <a:cubicBezTo>
                      <a:pt x="36705" y="0"/>
                      <a:pt x="43481" y="2598"/>
                      <a:pt x="48225" y="7680"/>
                    </a:cubicBezTo>
                    <a:cubicBezTo>
                      <a:pt x="52855" y="12988"/>
                      <a:pt x="55227" y="20329"/>
                      <a:pt x="55227" y="29929"/>
                    </a:cubicBezTo>
                    <a:close/>
                    <a:moveTo>
                      <a:pt x="12875" y="29929"/>
                    </a:moveTo>
                    <a:cubicBezTo>
                      <a:pt x="12875" y="36366"/>
                      <a:pt x="14117" y="41335"/>
                      <a:pt x="16602" y="44611"/>
                    </a:cubicBezTo>
                    <a:cubicBezTo>
                      <a:pt x="19087" y="47886"/>
                      <a:pt x="22701" y="49580"/>
                      <a:pt x="27670" y="49580"/>
                    </a:cubicBezTo>
                    <a:cubicBezTo>
                      <a:pt x="37496" y="49580"/>
                      <a:pt x="42465" y="43029"/>
                      <a:pt x="42465" y="30042"/>
                    </a:cubicBezTo>
                    <a:cubicBezTo>
                      <a:pt x="42465" y="16941"/>
                      <a:pt x="37608" y="10390"/>
                      <a:pt x="27783" y="10390"/>
                    </a:cubicBezTo>
                    <a:cubicBezTo>
                      <a:pt x="22927" y="10390"/>
                      <a:pt x="19200" y="12084"/>
                      <a:pt x="16715" y="15360"/>
                    </a:cubicBezTo>
                    <a:cubicBezTo>
                      <a:pt x="14117" y="18635"/>
                      <a:pt x="12875" y="23491"/>
                      <a:pt x="12875" y="29929"/>
                    </a:cubicBezTo>
                    <a:close/>
                  </a:path>
                </a:pathLst>
              </a:custGeom>
              <a:solidFill>
                <a:srgbClr val="D53D33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7" name="Freeform: Shape 1216">
                <a:extLst>
                  <a:ext uri="{FF2B5EF4-FFF2-40B4-BE49-F238E27FC236}">
                    <a16:creationId xmlns:a16="http://schemas.microsoft.com/office/drawing/2014/main" id="{A2F2DCAB-AC67-EAA5-1A28-2407610A30F3}"/>
                  </a:ext>
                </a:extLst>
              </p:cNvPr>
              <p:cNvSpPr/>
              <p:nvPr/>
            </p:nvSpPr>
            <p:spPr>
              <a:xfrm>
                <a:off x="7036000" y="1748457"/>
                <a:ext cx="40093" cy="58050"/>
              </a:xfrm>
              <a:custGeom>
                <a:avLst/>
                <a:gdLst>
                  <a:gd name="connsiteX0" fmla="*/ 40093 w 40093"/>
                  <a:gd name="connsiteY0" fmla="*/ 18070 h 58050"/>
                  <a:gd name="connsiteX1" fmla="*/ 34220 w 40093"/>
                  <a:gd name="connsiteY1" fmla="*/ 32413 h 58050"/>
                  <a:gd name="connsiteX2" fmla="*/ 17505 w 40093"/>
                  <a:gd name="connsiteY2" fmla="*/ 37383 h 58050"/>
                  <a:gd name="connsiteX3" fmla="*/ 12197 w 40093"/>
                  <a:gd name="connsiteY3" fmla="*/ 37383 h 58050"/>
                  <a:gd name="connsiteX4" fmla="*/ 12197 w 40093"/>
                  <a:gd name="connsiteY4" fmla="*/ 58050 h 58050"/>
                  <a:gd name="connsiteX5" fmla="*/ 0 w 40093"/>
                  <a:gd name="connsiteY5" fmla="*/ 58050 h 58050"/>
                  <a:gd name="connsiteX6" fmla="*/ 0 w 40093"/>
                  <a:gd name="connsiteY6" fmla="*/ 0 h 58050"/>
                  <a:gd name="connsiteX7" fmla="*/ 18522 w 40093"/>
                  <a:gd name="connsiteY7" fmla="*/ 0 h 58050"/>
                  <a:gd name="connsiteX8" fmla="*/ 34559 w 40093"/>
                  <a:gd name="connsiteY8" fmla="*/ 4518 h 58050"/>
                  <a:gd name="connsiteX9" fmla="*/ 40093 w 40093"/>
                  <a:gd name="connsiteY9" fmla="*/ 18070 h 58050"/>
                  <a:gd name="connsiteX10" fmla="*/ 12310 w 40093"/>
                  <a:gd name="connsiteY10" fmla="*/ 27331 h 58050"/>
                  <a:gd name="connsiteX11" fmla="*/ 16376 w 40093"/>
                  <a:gd name="connsiteY11" fmla="*/ 27331 h 58050"/>
                  <a:gd name="connsiteX12" fmla="*/ 24846 w 40093"/>
                  <a:gd name="connsiteY12" fmla="*/ 25072 h 58050"/>
                  <a:gd name="connsiteX13" fmla="*/ 27670 w 40093"/>
                  <a:gd name="connsiteY13" fmla="*/ 18522 h 58050"/>
                  <a:gd name="connsiteX14" fmla="*/ 25298 w 40093"/>
                  <a:gd name="connsiteY14" fmla="*/ 12084 h 58050"/>
                  <a:gd name="connsiteX15" fmla="*/ 17844 w 40093"/>
                  <a:gd name="connsiteY15" fmla="*/ 10052 h 58050"/>
                  <a:gd name="connsiteX16" fmla="*/ 12197 w 40093"/>
                  <a:gd name="connsiteY16" fmla="*/ 10052 h 58050"/>
                  <a:gd name="connsiteX17" fmla="*/ 12197 w 40093"/>
                  <a:gd name="connsiteY17" fmla="*/ 27331 h 58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0093" h="58050">
                    <a:moveTo>
                      <a:pt x="40093" y="18070"/>
                    </a:moveTo>
                    <a:cubicBezTo>
                      <a:pt x="40093" y="24282"/>
                      <a:pt x="38173" y="29138"/>
                      <a:pt x="34220" y="32413"/>
                    </a:cubicBezTo>
                    <a:cubicBezTo>
                      <a:pt x="30267" y="35688"/>
                      <a:pt x="24733" y="37383"/>
                      <a:pt x="17505" y="37383"/>
                    </a:cubicBezTo>
                    <a:lnTo>
                      <a:pt x="12197" y="37383"/>
                    </a:lnTo>
                    <a:lnTo>
                      <a:pt x="12197" y="58050"/>
                    </a:lnTo>
                    <a:lnTo>
                      <a:pt x="0" y="58050"/>
                    </a:lnTo>
                    <a:lnTo>
                      <a:pt x="0" y="0"/>
                    </a:lnTo>
                    <a:lnTo>
                      <a:pt x="18522" y="0"/>
                    </a:lnTo>
                    <a:cubicBezTo>
                      <a:pt x="25524" y="0"/>
                      <a:pt x="30945" y="1468"/>
                      <a:pt x="34559" y="4518"/>
                    </a:cubicBezTo>
                    <a:cubicBezTo>
                      <a:pt x="38286" y="7567"/>
                      <a:pt x="40093" y="12084"/>
                      <a:pt x="40093" y="18070"/>
                    </a:cubicBezTo>
                    <a:close/>
                    <a:moveTo>
                      <a:pt x="12310" y="27331"/>
                    </a:moveTo>
                    <a:lnTo>
                      <a:pt x="16376" y="27331"/>
                    </a:lnTo>
                    <a:cubicBezTo>
                      <a:pt x="20216" y="27331"/>
                      <a:pt x="23039" y="26540"/>
                      <a:pt x="24846" y="25072"/>
                    </a:cubicBezTo>
                    <a:cubicBezTo>
                      <a:pt x="26766" y="23604"/>
                      <a:pt x="27670" y="21345"/>
                      <a:pt x="27670" y="18522"/>
                    </a:cubicBezTo>
                    <a:cubicBezTo>
                      <a:pt x="27670" y="15585"/>
                      <a:pt x="26879" y="13553"/>
                      <a:pt x="25298" y="12084"/>
                    </a:cubicBezTo>
                    <a:cubicBezTo>
                      <a:pt x="23717" y="10729"/>
                      <a:pt x="21232" y="10052"/>
                      <a:pt x="17844" y="10052"/>
                    </a:cubicBezTo>
                    <a:lnTo>
                      <a:pt x="12197" y="10052"/>
                    </a:lnTo>
                    <a:lnTo>
                      <a:pt x="12197" y="27331"/>
                    </a:lnTo>
                    <a:close/>
                  </a:path>
                </a:pathLst>
              </a:custGeom>
              <a:solidFill>
                <a:srgbClr val="D53D33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8" name="Freeform: Shape 1217">
                <a:extLst>
                  <a:ext uri="{FF2B5EF4-FFF2-40B4-BE49-F238E27FC236}">
                    <a16:creationId xmlns:a16="http://schemas.microsoft.com/office/drawing/2014/main" id="{C9A6CD2D-0858-43F6-010B-AED9BE37CEF5}"/>
                  </a:ext>
                </a:extLst>
              </p:cNvPr>
              <p:cNvSpPr/>
              <p:nvPr/>
            </p:nvSpPr>
            <p:spPr>
              <a:xfrm>
                <a:off x="7079594" y="1748345"/>
                <a:ext cx="50822" cy="58163"/>
              </a:xfrm>
              <a:custGeom>
                <a:avLst/>
                <a:gdLst>
                  <a:gd name="connsiteX0" fmla="*/ 25524 w 50822"/>
                  <a:gd name="connsiteY0" fmla="*/ 24056 h 58163"/>
                  <a:gd name="connsiteX1" fmla="*/ 37608 w 50822"/>
                  <a:gd name="connsiteY1" fmla="*/ 113 h 58163"/>
                  <a:gd name="connsiteX2" fmla="*/ 50822 w 50822"/>
                  <a:gd name="connsiteY2" fmla="*/ 113 h 58163"/>
                  <a:gd name="connsiteX3" fmla="*/ 31510 w 50822"/>
                  <a:gd name="connsiteY3" fmla="*/ 35576 h 58163"/>
                  <a:gd name="connsiteX4" fmla="*/ 31510 w 50822"/>
                  <a:gd name="connsiteY4" fmla="*/ 58163 h 58163"/>
                  <a:gd name="connsiteX5" fmla="*/ 19312 w 50822"/>
                  <a:gd name="connsiteY5" fmla="*/ 58163 h 58163"/>
                  <a:gd name="connsiteX6" fmla="*/ 19312 w 50822"/>
                  <a:gd name="connsiteY6" fmla="*/ 35914 h 58163"/>
                  <a:gd name="connsiteX7" fmla="*/ 0 w 50822"/>
                  <a:gd name="connsiteY7" fmla="*/ 0 h 58163"/>
                  <a:gd name="connsiteX8" fmla="*/ 13327 w 50822"/>
                  <a:gd name="connsiteY8" fmla="*/ 0 h 58163"/>
                  <a:gd name="connsiteX9" fmla="*/ 25524 w 50822"/>
                  <a:gd name="connsiteY9" fmla="*/ 24056 h 58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0822" h="58163">
                    <a:moveTo>
                      <a:pt x="25524" y="24056"/>
                    </a:moveTo>
                    <a:lnTo>
                      <a:pt x="37608" y="113"/>
                    </a:lnTo>
                    <a:lnTo>
                      <a:pt x="50822" y="113"/>
                    </a:lnTo>
                    <a:lnTo>
                      <a:pt x="31510" y="35576"/>
                    </a:lnTo>
                    <a:lnTo>
                      <a:pt x="31510" y="58163"/>
                    </a:lnTo>
                    <a:lnTo>
                      <a:pt x="19312" y="58163"/>
                    </a:lnTo>
                    <a:lnTo>
                      <a:pt x="19312" y="35914"/>
                    </a:lnTo>
                    <a:lnTo>
                      <a:pt x="0" y="0"/>
                    </a:lnTo>
                    <a:lnTo>
                      <a:pt x="13327" y="0"/>
                    </a:lnTo>
                    <a:lnTo>
                      <a:pt x="25524" y="24056"/>
                    </a:lnTo>
                    <a:close/>
                  </a:path>
                </a:pathLst>
              </a:custGeom>
              <a:solidFill>
                <a:srgbClr val="D53D33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219" name="Graphic 4">
            <a:extLst>
              <a:ext uri="{FF2B5EF4-FFF2-40B4-BE49-F238E27FC236}">
                <a16:creationId xmlns:a16="http://schemas.microsoft.com/office/drawing/2014/main" id="{7190C98D-FACA-C30E-9D81-9ACC5D7ED5A0}"/>
              </a:ext>
            </a:extLst>
          </p:cNvPr>
          <p:cNvGrpSpPr/>
          <p:nvPr/>
        </p:nvGrpSpPr>
        <p:grpSpPr>
          <a:xfrm>
            <a:off x="7574150" y="2888343"/>
            <a:ext cx="831338" cy="670062"/>
            <a:chOff x="7574150" y="2888343"/>
            <a:chExt cx="831338" cy="670062"/>
          </a:xfrm>
        </p:grpSpPr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DAAC4DC0-1CCE-ED40-3D21-D82DCF2D31DC}"/>
                </a:ext>
              </a:extLst>
            </p:cNvPr>
            <p:cNvSpPr/>
            <p:nvPr/>
          </p:nvSpPr>
          <p:spPr>
            <a:xfrm>
              <a:off x="7651626" y="3011107"/>
              <a:ext cx="31396" cy="65391"/>
            </a:xfrm>
            <a:custGeom>
              <a:avLst/>
              <a:gdLst>
                <a:gd name="connsiteX0" fmla="*/ 15698 w 31396"/>
                <a:gd name="connsiteY0" fmla="*/ 65391 h 65391"/>
                <a:gd name="connsiteX1" fmla="*/ 15698 w 31396"/>
                <a:gd name="connsiteY1" fmla="*/ 65391 h 65391"/>
                <a:gd name="connsiteX2" fmla="*/ 0 w 31396"/>
                <a:gd name="connsiteY2" fmla="*/ 49693 h 65391"/>
                <a:gd name="connsiteX3" fmla="*/ 0 w 31396"/>
                <a:gd name="connsiteY3" fmla="*/ 15698 h 65391"/>
                <a:gd name="connsiteX4" fmla="*/ 15698 w 31396"/>
                <a:gd name="connsiteY4" fmla="*/ 0 h 65391"/>
                <a:gd name="connsiteX5" fmla="*/ 15698 w 31396"/>
                <a:gd name="connsiteY5" fmla="*/ 0 h 65391"/>
                <a:gd name="connsiteX6" fmla="*/ 31397 w 31396"/>
                <a:gd name="connsiteY6" fmla="*/ 15698 h 65391"/>
                <a:gd name="connsiteX7" fmla="*/ 31397 w 31396"/>
                <a:gd name="connsiteY7" fmla="*/ 49693 h 65391"/>
                <a:gd name="connsiteX8" fmla="*/ 15698 w 31396"/>
                <a:gd name="connsiteY8" fmla="*/ 65391 h 65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396" h="65391">
                  <a:moveTo>
                    <a:pt x="15698" y="65391"/>
                  </a:moveTo>
                  <a:lnTo>
                    <a:pt x="15698" y="65391"/>
                  </a:lnTo>
                  <a:cubicBezTo>
                    <a:pt x="7002" y="65391"/>
                    <a:pt x="0" y="58276"/>
                    <a:pt x="0" y="49693"/>
                  </a:cubicBezTo>
                  <a:lnTo>
                    <a:pt x="0" y="15698"/>
                  </a:lnTo>
                  <a:cubicBezTo>
                    <a:pt x="0" y="7002"/>
                    <a:pt x="7115" y="0"/>
                    <a:pt x="15698" y="0"/>
                  </a:cubicBezTo>
                  <a:lnTo>
                    <a:pt x="15698" y="0"/>
                  </a:lnTo>
                  <a:cubicBezTo>
                    <a:pt x="24395" y="0"/>
                    <a:pt x="31397" y="7115"/>
                    <a:pt x="31397" y="15698"/>
                  </a:cubicBezTo>
                  <a:lnTo>
                    <a:pt x="31397" y="49693"/>
                  </a:lnTo>
                  <a:cubicBezTo>
                    <a:pt x="31397" y="58276"/>
                    <a:pt x="24395" y="65391"/>
                    <a:pt x="15698" y="65391"/>
                  </a:cubicBezTo>
                  <a:close/>
                </a:path>
              </a:pathLst>
            </a:custGeom>
            <a:solidFill>
              <a:srgbClr val="303030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6245F506-8784-A2C8-2F28-38AC2999C98E}"/>
                </a:ext>
              </a:extLst>
            </p:cNvPr>
            <p:cNvSpPr/>
            <p:nvPr/>
          </p:nvSpPr>
          <p:spPr>
            <a:xfrm>
              <a:off x="7651513" y="3088244"/>
              <a:ext cx="31622" cy="32752"/>
            </a:xfrm>
            <a:custGeom>
              <a:avLst/>
              <a:gdLst>
                <a:gd name="connsiteX0" fmla="*/ 20442 w 31622"/>
                <a:gd name="connsiteY0" fmla="*/ 32752 h 32752"/>
                <a:gd name="connsiteX1" fmla="*/ 11181 w 31622"/>
                <a:gd name="connsiteY1" fmla="*/ 32752 h 32752"/>
                <a:gd name="connsiteX2" fmla="*/ 0 w 31622"/>
                <a:gd name="connsiteY2" fmla="*/ 21684 h 32752"/>
                <a:gd name="connsiteX3" fmla="*/ 0 w 31622"/>
                <a:gd name="connsiteY3" fmla="*/ 11181 h 32752"/>
                <a:gd name="connsiteX4" fmla="*/ 11181 w 31622"/>
                <a:gd name="connsiteY4" fmla="*/ 0 h 32752"/>
                <a:gd name="connsiteX5" fmla="*/ 20442 w 31622"/>
                <a:gd name="connsiteY5" fmla="*/ 0 h 32752"/>
                <a:gd name="connsiteX6" fmla="*/ 31623 w 31622"/>
                <a:gd name="connsiteY6" fmla="*/ 11181 h 32752"/>
                <a:gd name="connsiteX7" fmla="*/ 31623 w 31622"/>
                <a:gd name="connsiteY7" fmla="*/ 21684 h 32752"/>
                <a:gd name="connsiteX8" fmla="*/ 20442 w 31622"/>
                <a:gd name="connsiteY8" fmla="*/ 32752 h 32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22" h="32752">
                  <a:moveTo>
                    <a:pt x="20442" y="32752"/>
                  </a:moveTo>
                  <a:lnTo>
                    <a:pt x="11181" y="32752"/>
                  </a:lnTo>
                  <a:cubicBezTo>
                    <a:pt x="5082" y="32752"/>
                    <a:pt x="0" y="27783"/>
                    <a:pt x="0" y="21684"/>
                  </a:cubicBezTo>
                  <a:lnTo>
                    <a:pt x="0" y="11181"/>
                  </a:lnTo>
                  <a:cubicBezTo>
                    <a:pt x="0" y="5082"/>
                    <a:pt x="4969" y="0"/>
                    <a:pt x="11181" y="0"/>
                  </a:cubicBezTo>
                  <a:lnTo>
                    <a:pt x="20442" y="0"/>
                  </a:lnTo>
                  <a:cubicBezTo>
                    <a:pt x="26540" y="0"/>
                    <a:pt x="31623" y="4969"/>
                    <a:pt x="31623" y="11181"/>
                  </a:cubicBezTo>
                  <a:lnTo>
                    <a:pt x="31623" y="21684"/>
                  </a:lnTo>
                  <a:cubicBezTo>
                    <a:pt x="31510" y="27783"/>
                    <a:pt x="26540" y="32752"/>
                    <a:pt x="20442" y="32752"/>
                  </a:cubicBezTo>
                  <a:close/>
                </a:path>
              </a:pathLst>
            </a:custGeom>
            <a:solidFill>
              <a:srgbClr val="303030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305FE5C0-BFA3-52A8-0BE1-CA6965EEEF2F}"/>
                </a:ext>
              </a:extLst>
            </p:cNvPr>
            <p:cNvSpPr/>
            <p:nvPr/>
          </p:nvSpPr>
          <p:spPr>
            <a:xfrm>
              <a:off x="7651513" y="3131160"/>
              <a:ext cx="31622" cy="32752"/>
            </a:xfrm>
            <a:custGeom>
              <a:avLst/>
              <a:gdLst>
                <a:gd name="connsiteX0" fmla="*/ 20442 w 31622"/>
                <a:gd name="connsiteY0" fmla="*/ 32752 h 32752"/>
                <a:gd name="connsiteX1" fmla="*/ 11181 w 31622"/>
                <a:gd name="connsiteY1" fmla="*/ 32752 h 32752"/>
                <a:gd name="connsiteX2" fmla="*/ 0 w 31622"/>
                <a:gd name="connsiteY2" fmla="*/ 21571 h 32752"/>
                <a:gd name="connsiteX3" fmla="*/ 0 w 31622"/>
                <a:gd name="connsiteY3" fmla="*/ 11068 h 32752"/>
                <a:gd name="connsiteX4" fmla="*/ 11181 w 31622"/>
                <a:gd name="connsiteY4" fmla="*/ 0 h 32752"/>
                <a:gd name="connsiteX5" fmla="*/ 20442 w 31622"/>
                <a:gd name="connsiteY5" fmla="*/ 0 h 32752"/>
                <a:gd name="connsiteX6" fmla="*/ 31623 w 31622"/>
                <a:gd name="connsiteY6" fmla="*/ 11068 h 32752"/>
                <a:gd name="connsiteX7" fmla="*/ 31623 w 31622"/>
                <a:gd name="connsiteY7" fmla="*/ 21571 h 32752"/>
                <a:gd name="connsiteX8" fmla="*/ 20442 w 31622"/>
                <a:gd name="connsiteY8" fmla="*/ 32752 h 32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22" h="32752">
                  <a:moveTo>
                    <a:pt x="20442" y="32752"/>
                  </a:moveTo>
                  <a:lnTo>
                    <a:pt x="11181" y="32752"/>
                  </a:lnTo>
                  <a:cubicBezTo>
                    <a:pt x="5082" y="32752"/>
                    <a:pt x="0" y="27783"/>
                    <a:pt x="0" y="21571"/>
                  </a:cubicBezTo>
                  <a:lnTo>
                    <a:pt x="0" y="11068"/>
                  </a:lnTo>
                  <a:cubicBezTo>
                    <a:pt x="0" y="4969"/>
                    <a:pt x="4969" y="0"/>
                    <a:pt x="11181" y="0"/>
                  </a:cubicBezTo>
                  <a:lnTo>
                    <a:pt x="20442" y="0"/>
                  </a:lnTo>
                  <a:cubicBezTo>
                    <a:pt x="26540" y="0"/>
                    <a:pt x="31623" y="4969"/>
                    <a:pt x="31623" y="11068"/>
                  </a:cubicBezTo>
                  <a:lnTo>
                    <a:pt x="31623" y="21571"/>
                  </a:lnTo>
                  <a:cubicBezTo>
                    <a:pt x="31510" y="27670"/>
                    <a:pt x="26540" y="32752"/>
                    <a:pt x="20442" y="32752"/>
                  </a:cubicBezTo>
                  <a:close/>
                </a:path>
              </a:pathLst>
            </a:custGeom>
            <a:solidFill>
              <a:srgbClr val="303030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223" name="Graphic 4">
              <a:extLst>
                <a:ext uri="{FF2B5EF4-FFF2-40B4-BE49-F238E27FC236}">
                  <a16:creationId xmlns:a16="http://schemas.microsoft.com/office/drawing/2014/main" id="{C09A57F8-70A5-89B7-E7C8-B393BFEBB838}"/>
                </a:ext>
              </a:extLst>
            </p:cNvPr>
            <p:cNvGrpSpPr/>
            <p:nvPr/>
          </p:nvGrpSpPr>
          <p:grpSpPr>
            <a:xfrm>
              <a:off x="7661339" y="2962318"/>
              <a:ext cx="300415" cy="532842"/>
              <a:chOff x="7661339" y="2962318"/>
              <a:chExt cx="300415" cy="532842"/>
            </a:xfrm>
          </p:grpSpPr>
          <p:sp>
            <p:nvSpPr>
              <p:cNvPr id="1224" name="Freeform: Shape 1223">
                <a:extLst>
                  <a:ext uri="{FF2B5EF4-FFF2-40B4-BE49-F238E27FC236}">
                    <a16:creationId xmlns:a16="http://schemas.microsoft.com/office/drawing/2014/main" id="{EBD1F367-8ACF-134E-7062-AB7D4CDFB8B8}"/>
                  </a:ext>
                </a:extLst>
              </p:cNvPr>
              <p:cNvSpPr/>
              <p:nvPr/>
            </p:nvSpPr>
            <p:spPr>
              <a:xfrm>
                <a:off x="7661339" y="2962318"/>
                <a:ext cx="300415" cy="532842"/>
              </a:xfrm>
              <a:custGeom>
                <a:avLst/>
                <a:gdLst>
                  <a:gd name="connsiteX0" fmla="*/ 300416 w 300415"/>
                  <a:gd name="connsiteY0" fmla="*/ 35576 h 532842"/>
                  <a:gd name="connsiteX1" fmla="*/ 300416 w 300415"/>
                  <a:gd name="connsiteY1" fmla="*/ 497267 h 532842"/>
                  <a:gd name="connsiteX2" fmla="*/ 264840 w 300415"/>
                  <a:gd name="connsiteY2" fmla="*/ 532843 h 532842"/>
                  <a:gd name="connsiteX3" fmla="*/ 35689 w 300415"/>
                  <a:gd name="connsiteY3" fmla="*/ 532843 h 532842"/>
                  <a:gd name="connsiteX4" fmla="*/ 678 w 300415"/>
                  <a:gd name="connsiteY4" fmla="*/ 504495 h 532842"/>
                  <a:gd name="connsiteX5" fmla="*/ 0 w 300415"/>
                  <a:gd name="connsiteY5" fmla="*/ 497267 h 532842"/>
                  <a:gd name="connsiteX6" fmla="*/ 0 w 300415"/>
                  <a:gd name="connsiteY6" fmla="*/ 35576 h 532842"/>
                  <a:gd name="connsiteX7" fmla="*/ 35576 w 300415"/>
                  <a:gd name="connsiteY7" fmla="*/ 0 h 532842"/>
                  <a:gd name="connsiteX8" fmla="*/ 264727 w 300415"/>
                  <a:gd name="connsiteY8" fmla="*/ 0 h 532842"/>
                  <a:gd name="connsiteX9" fmla="*/ 287089 w 300415"/>
                  <a:gd name="connsiteY9" fmla="*/ 8245 h 532842"/>
                  <a:gd name="connsiteX10" fmla="*/ 300416 w 300415"/>
                  <a:gd name="connsiteY10" fmla="*/ 35576 h 532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0415" h="532842">
                    <a:moveTo>
                      <a:pt x="300416" y="35576"/>
                    </a:moveTo>
                    <a:lnTo>
                      <a:pt x="300416" y="497267"/>
                    </a:lnTo>
                    <a:cubicBezTo>
                      <a:pt x="300416" y="516805"/>
                      <a:pt x="284604" y="532843"/>
                      <a:pt x="264840" y="532843"/>
                    </a:cubicBezTo>
                    <a:lnTo>
                      <a:pt x="35689" y="532843"/>
                    </a:lnTo>
                    <a:cubicBezTo>
                      <a:pt x="18296" y="532843"/>
                      <a:pt x="4179" y="520532"/>
                      <a:pt x="678" y="504495"/>
                    </a:cubicBezTo>
                    <a:cubicBezTo>
                      <a:pt x="339" y="502011"/>
                      <a:pt x="0" y="499752"/>
                      <a:pt x="0" y="497267"/>
                    </a:cubicBezTo>
                    <a:lnTo>
                      <a:pt x="0" y="35576"/>
                    </a:lnTo>
                    <a:cubicBezTo>
                      <a:pt x="0" y="16037"/>
                      <a:pt x="15811" y="0"/>
                      <a:pt x="35576" y="0"/>
                    </a:cubicBezTo>
                    <a:lnTo>
                      <a:pt x="264727" y="0"/>
                    </a:lnTo>
                    <a:cubicBezTo>
                      <a:pt x="273198" y="0"/>
                      <a:pt x="281103" y="2823"/>
                      <a:pt x="287089" y="8245"/>
                    </a:cubicBezTo>
                    <a:cubicBezTo>
                      <a:pt x="295334" y="14456"/>
                      <a:pt x="300416" y="24508"/>
                      <a:pt x="300416" y="35576"/>
                    </a:cubicBezTo>
                    <a:close/>
                  </a:path>
                </a:pathLst>
              </a:custGeom>
              <a:solidFill>
                <a:srgbClr val="00000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5" name="Freeform: Shape 1224">
                <a:extLst>
                  <a:ext uri="{FF2B5EF4-FFF2-40B4-BE49-F238E27FC236}">
                    <a16:creationId xmlns:a16="http://schemas.microsoft.com/office/drawing/2014/main" id="{34A201C8-ABB6-B5B0-F958-84E4401274D9}"/>
                  </a:ext>
                </a:extLst>
              </p:cNvPr>
              <p:cNvSpPr/>
              <p:nvPr/>
            </p:nvSpPr>
            <p:spPr>
              <a:xfrm>
                <a:off x="7681893" y="2998571"/>
                <a:ext cx="259193" cy="452882"/>
              </a:xfrm>
              <a:custGeom>
                <a:avLst/>
                <a:gdLst>
                  <a:gd name="connsiteX0" fmla="*/ 0 w 259193"/>
                  <a:gd name="connsiteY0" fmla="*/ 0 h 452882"/>
                  <a:gd name="connsiteX1" fmla="*/ 259193 w 259193"/>
                  <a:gd name="connsiteY1" fmla="*/ 0 h 452882"/>
                  <a:gd name="connsiteX2" fmla="*/ 259193 w 259193"/>
                  <a:gd name="connsiteY2" fmla="*/ 452882 h 452882"/>
                  <a:gd name="connsiteX3" fmla="*/ 0 w 259193"/>
                  <a:gd name="connsiteY3" fmla="*/ 452882 h 452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9193" h="452882">
                    <a:moveTo>
                      <a:pt x="0" y="0"/>
                    </a:moveTo>
                    <a:lnTo>
                      <a:pt x="259193" y="0"/>
                    </a:lnTo>
                    <a:lnTo>
                      <a:pt x="259193" y="452882"/>
                    </a:lnTo>
                    <a:lnTo>
                      <a:pt x="0" y="452882"/>
                    </a:lnTo>
                    <a:close/>
                  </a:path>
                </a:pathLst>
              </a:custGeom>
              <a:solidFill>
                <a:srgbClr val="D5E5E6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7234015B-B106-D628-A4B6-E8FC5FBBE7BE}"/>
                </a:ext>
              </a:extLst>
            </p:cNvPr>
            <p:cNvSpPr/>
            <p:nvPr/>
          </p:nvSpPr>
          <p:spPr>
            <a:xfrm>
              <a:off x="7783651" y="3461505"/>
              <a:ext cx="55791" cy="16263"/>
            </a:xfrm>
            <a:custGeom>
              <a:avLst/>
              <a:gdLst>
                <a:gd name="connsiteX0" fmla="*/ 47660 w 55791"/>
                <a:gd name="connsiteY0" fmla="*/ 16263 h 16263"/>
                <a:gd name="connsiteX1" fmla="*/ 8132 w 55791"/>
                <a:gd name="connsiteY1" fmla="*/ 16263 h 16263"/>
                <a:gd name="connsiteX2" fmla="*/ 0 w 55791"/>
                <a:gd name="connsiteY2" fmla="*/ 8132 h 16263"/>
                <a:gd name="connsiteX3" fmla="*/ 0 w 55791"/>
                <a:gd name="connsiteY3" fmla="*/ 8132 h 16263"/>
                <a:gd name="connsiteX4" fmla="*/ 8132 w 55791"/>
                <a:gd name="connsiteY4" fmla="*/ 0 h 16263"/>
                <a:gd name="connsiteX5" fmla="*/ 47660 w 55791"/>
                <a:gd name="connsiteY5" fmla="*/ 0 h 16263"/>
                <a:gd name="connsiteX6" fmla="*/ 55792 w 55791"/>
                <a:gd name="connsiteY6" fmla="*/ 8132 h 16263"/>
                <a:gd name="connsiteX7" fmla="*/ 55792 w 55791"/>
                <a:gd name="connsiteY7" fmla="*/ 8132 h 16263"/>
                <a:gd name="connsiteX8" fmla="*/ 47660 w 55791"/>
                <a:gd name="connsiteY8" fmla="*/ 16263 h 16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791" h="16263">
                  <a:moveTo>
                    <a:pt x="47660" y="16263"/>
                  </a:moveTo>
                  <a:lnTo>
                    <a:pt x="8132" y="16263"/>
                  </a:lnTo>
                  <a:cubicBezTo>
                    <a:pt x="3614" y="16263"/>
                    <a:pt x="0" y="12536"/>
                    <a:pt x="0" y="8132"/>
                  </a:cubicBezTo>
                  <a:lnTo>
                    <a:pt x="0" y="8132"/>
                  </a:lnTo>
                  <a:cubicBezTo>
                    <a:pt x="0" y="3614"/>
                    <a:pt x="3727" y="0"/>
                    <a:pt x="8132" y="0"/>
                  </a:cubicBezTo>
                  <a:lnTo>
                    <a:pt x="47660" y="0"/>
                  </a:lnTo>
                  <a:cubicBezTo>
                    <a:pt x="52177" y="0"/>
                    <a:pt x="55792" y="3727"/>
                    <a:pt x="55792" y="8132"/>
                  </a:cubicBezTo>
                  <a:lnTo>
                    <a:pt x="55792" y="8132"/>
                  </a:lnTo>
                  <a:cubicBezTo>
                    <a:pt x="55792" y="12649"/>
                    <a:pt x="52177" y="16263"/>
                    <a:pt x="47660" y="16263"/>
                  </a:cubicBezTo>
                  <a:close/>
                </a:path>
              </a:pathLst>
            </a:custGeom>
            <a:solidFill>
              <a:srgbClr val="404040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FEA49C00-FE29-D76C-A64D-B291F39D0527}"/>
                </a:ext>
              </a:extLst>
            </p:cNvPr>
            <p:cNvSpPr/>
            <p:nvPr/>
          </p:nvSpPr>
          <p:spPr>
            <a:xfrm>
              <a:off x="7713855" y="3402212"/>
              <a:ext cx="37164" cy="37269"/>
            </a:xfrm>
            <a:custGeom>
              <a:avLst/>
              <a:gdLst>
                <a:gd name="connsiteX0" fmla="*/ 34672 w 37164"/>
                <a:gd name="connsiteY0" fmla="*/ 37270 h 37269"/>
                <a:gd name="connsiteX1" fmla="*/ 2484 w 37164"/>
                <a:gd name="connsiteY1" fmla="*/ 37270 h 37269"/>
                <a:gd name="connsiteX2" fmla="*/ 0 w 37164"/>
                <a:gd name="connsiteY2" fmla="*/ 34785 h 37269"/>
                <a:gd name="connsiteX3" fmla="*/ 0 w 37164"/>
                <a:gd name="connsiteY3" fmla="*/ 2485 h 37269"/>
                <a:gd name="connsiteX4" fmla="*/ 2484 w 37164"/>
                <a:gd name="connsiteY4" fmla="*/ 0 h 37269"/>
                <a:gd name="connsiteX5" fmla="*/ 34672 w 37164"/>
                <a:gd name="connsiteY5" fmla="*/ 0 h 37269"/>
                <a:gd name="connsiteX6" fmla="*/ 37157 w 37164"/>
                <a:gd name="connsiteY6" fmla="*/ 2485 h 37269"/>
                <a:gd name="connsiteX7" fmla="*/ 37157 w 37164"/>
                <a:gd name="connsiteY7" fmla="*/ 34785 h 37269"/>
                <a:gd name="connsiteX8" fmla="*/ 34672 w 37164"/>
                <a:gd name="connsiteY8" fmla="*/ 37270 h 3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164" h="37269">
                  <a:moveTo>
                    <a:pt x="34672" y="37270"/>
                  </a:moveTo>
                  <a:lnTo>
                    <a:pt x="2484" y="37270"/>
                  </a:lnTo>
                  <a:cubicBezTo>
                    <a:pt x="1129" y="37270"/>
                    <a:pt x="0" y="36140"/>
                    <a:pt x="0" y="34785"/>
                  </a:cubicBezTo>
                  <a:lnTo>
                    <a:pt x="0" y="2485"/>
                  </a:lnTo>
                  <a:cubicBezTo>
                    <a:pt x="0" y="1129"/>
                    <a:pt x="1129" y="0"/>
                    <a:pt x="2484" y="0"/>
                  </a:cubicBezTo>
                  <a:lnTo>
                    <a:pt x="34672" y="0"/>
                  </a:lnTo>
                  <a:cubicBezTo>
                    <a:pt x="36027" y="0"/>
                    <a:pt x="37157" y="1129"/>
                    <a:pt x="37157" y="2485"/>
                  </a:cubicBezTo>
                  <a:lnTo>
                    <a:pt x="37157" y="34785"/>
                  </a:lnTo>
                  <a:cubicBezTo>
                    <a:pt x="37269" y="36027"/>
                    <a:pt x="36140" y="37270"/>
                    <a:pt x="34672" y="37270"/>
                  </a:cubicBezTo>
                  <a:close/>
                </a:path>
              </a:pathLst>
            </a:custGeom>
            <a:solidFill>
              <a:srgbClr val="E0F1F2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E60D5E77-554C-0082-B5BB-7BA1701CD5D7}"/>
                </a:ext>
              </a:extLst>
            </p:cNvPr>
            <p:cNvSpPr/>
            <p:nvPr/>
          </p:nvSpPr>
          <p:spPr>
            <a:xfrm>
              <a:off x="7766597" y="3402212"/>
              <a:ext cx="37164" cy="37269"/>
            </a:xfrm>
            <a:custGeom>
              <a:avLst/>
              <a:gdLst>
                <a:gd name="connsiteX0" fmla="*/ 34672 w 37164"/>
                <a:gd name="connsiteY0" fmla="*/ 37270 h 37269"/>
                <a:gd name="connsiteX1" fmla="*/ 2485 w 37164"/>
                <a:gd name="connsiteY1" fmla="*/ 37270 h 37269"/>
                <a:gd name="connsiteX2" fmla="*/ 0 w 37164"/>
                <a:gd name="connsiteY2" fmla="*/ 34785 h 37269"/>
                <a:gd name="connsiteX3" fmla="*/ 0 w 37164"/>
                <a:gd name="connsiteY3" fmla="*/ 2485 h 37269"/>
                <a:gd name="connsiteX4" fmla="*/ 2485 w 37164"/>
                <a:gd name="connsiteY4" fmla="*/ 0 h 37269"/>
                <a:gd name="connsiteX5" fmla="*/ 34672 w 37164"/>
                <a:gd name="connsiteY5" fmla="*/ 0 h 37269"/>
                <a:gd name="connsiteX6" fmla="*/ 37157 w 37164"/>
                <a:gd name="connsiteY6" fmla="*/ 2485 h 37269"/>
                <a:gd name="connsiteX7" fmla="*/ 37157 w 37164"/>
                <a:gd name="connsiteY7" fmla="*/ 34785 h 37269"/>
                <a:gd name="connsiteX8" fmla="*/ 34672 w 37164"/>
                <a:gd name="connsiteY8" fmla="*/ 37270 h 3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164" h="37269">
                  <a:moveTo>
                    <a:pt x="34672" y="37270"/>
                  </a:moveTo>
                  <a:lnTo>
                    <a:pt x="2485" y="37270"/>
                  </a:lnTo>
                  <a:cubicBezTo>
                    <a:pt x="1129" y="37270"/>
                    <a:pt x="0" y="36140"/>
                    <a:pt x="0" y="34785"/>
                  </a:cubicBezTo>
                  <a:lnTo>
                    <a:pt x="0" y="2485"/>
                  </a:lnTo>
                  <a:cubicBezTo>
                    <a:pt x="0" y="1129"/>
                    <a:pt x="1129" y="0"/>
                    <a:pt x="2485" y="0"/>
                  </a:cubicBezTo>
                  <a:lnTo>
                    <a:pt x="34672" y="0"/>
                  </a:lnTo>
                  <a:cubicBezTo>
                    <a:pt x="36027" y="0"/>
                    <a:pt x="37157" y="1129"/>
                    <a:pt x="37157" y="2485"/>
                  </a:cubicBezTo>
                  <a:lnTo>
                    <a:pt x="37157" y="34785"/>
                  </a:lnTo>
                  <a:cubicBezTo>
                    <a:pt x="37269" y="36027"/>
                    <a:pt x="36140" y="37270"/>
                    <a:pt x="34672" y="37270"/>
                  </a:cubicBezTo>
                  <a:close/>
                </a:path>
              </a:pathLst>
            </a:custGeom>
            <a:solidFill>
              <a:srgbClr val="E0F1F2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69614E0B-7175-39D3-B063-58BABB3EEFF6}"/>
                </a:ext>
              </a:extLst>
            </p:cNvPr>
            <p:cNvSpPr/>
            <p:nvPr/>
          </p:nvSpPr>
          <p:spPr>
            <a:xfrm>
              <a:off x="7819339" y="3402212"/>
              <a:ext cx="37164" cy="37269"/>
            </a:xfrm>
            <a:custGeom>
              <a:avLst/>
              <a:gdLst>
                <a:gd name="connsiteX0" fmla="*/ 34672 w 37164"/>
                <a:gd name="connsiteY0" fmla="*/ 37270 h 37269"/>
                <a:gd name="connsiteX1" fmla="*/ 2485 w 37164"/>
                <a:gd name="connsiteY1" fmla="*/ 37270 h 37269"/>
                <a:gd name="connsiteX2" fmla="*/ 0 w 37164"/>
                <a:gd name="connsiteY2" fmla="*/ 34785 h 37269"/>
                <a:gd name="connsiteX3" fmla="*/ 0 w 37164"/>
                <a:gd name="connsiteY3" fmla="*/ 2485 h 37269"/>
                <a:gd name="connsiteX4" fmla="*/ 2485 w 37164"/>
                <a:gd name="connsiteY4" fmla="*/ 0 h 37269"/>
                <a:gd name="connsiteX5" fmla="*/ 34672 w 37164"/>
                <a:gd name="connsiteY5" fmla="*/ 0 h 37269"/>
                <a:gd name="connsiteX6" fmla="*/ 37157 w 37164"/>
                <a:gd name="connsiteY6" fmla="*/ 2485 h 37269"/>
                <a:gd name="connsiteX7" fmla="*/ 37157 w 37164"/>
                <a:gd name="connsiteY7" fmla="*/ 34785 h 37269"/>
                <a:gd name="connsiteX8" fmla="*/ 34672 w 37164"/>
                <a:gd name="connsiteY8" fmla="*/ 37270 h 3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164" h="37269">
                  <a:moveTo>
                    <a:pt x="34672" y="37270"/>
                  </a:moveTo>
                  <a:lnTo>
                    <a:pt x="2485" y="37270"/>
                  </a:lnTo>
                  <a:cubicBezTo>
                    <a:pt x="1129" y="37270"/>
                    <a:pt x="0" y="36140"/>
                    <a:pt x="0" y="34785"/>
                  </a:cubicBezTo>
                  <a:lnTo>
                    <a:pt x="0" y="2485"/>
                  </a:lnTo>
                  <a:cubicBezTo>
                    <a:pt x="0" y="1129"/>
                    <a:pt x="1129" y="0"/>
                    <a:pt x="2485" y="0"/>
                  </a:cubicBezTo>
                  <a:lnTo>
                    <a:pt x="34672" y="0"/>
                  </a:lnTo>
                  <a:cubicBezTo>
                    <a:pt x="36027" y="0"/>
                    <a:pt x="37157" y="1129"/>
                    <a:pt x="37157" y="2485"/>
                  </a:cubicBezTo>
                  <a:lnTo>
                    <a:pt x="37157" y="34785"/>
                  </a:lnTo>
                  <a:cubicBezTo>
                    <a:pt x="37270" y="36027"/>
                    <a:pt x="36140" y="37270"/>
                    <a:pt x="34672" y="37270"/>
                  </a:cubicBezTo>
                  <a:close/>
                </a:path>
              </a:pathLst>
            </a:custGeom>
            <a:solidFill>
              <a:srgbClr val="E0F1F2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2B55EEA4-0FD1-E0CA-04C4-F38BDA3D7A19}"/>
                </a:ext>
              </a:extLst>
            </p:cNvPr>
            <p:cNvSpPr/>
            <p:nvPr/>
          </p:nvSpPr>
          <p:spPr>
            <a:xfrm>
              <a:off x="7871969" y="3402212"/>
              <a:ext cx="37277" cy="37269"/>
            </a:xfrm>
            <a:custGeom>
              <a:avLst/>
              <a:gdLst>
                <a:gd name="connsiteX0" fmla="*/ 34785 w 37277"/>
                <a:gd name="connsiteY0" fmla="*/ 37270 h 37269"/>
                <a:gd name="connsiteX1" fmla="*/ 2484 w 37277"/>
                <a:gd name="connsiteY1" fmla="*/ 37270 h 37269"/>
                <a:gd name="connsiteX2" fmla="*/ 0 w 37277"/>
                <a:gd name="connsiteY2" fmla="*/ 34785 h 37269"/>
                <a:gd name="connsiteX3" fmla="*/ 0 w 37277"/>
                <a:gd name="connsiteY3" fmla="*/ 2485 h 37269"/>
                <a:gd name="connsiteX4" fmla="*/ 2484 w 37277"/>
                <a:gd name="connsiteY4" fmla="*/ 0 h 37269"/>
                <a:gd name="connsiteX5" fmla="*/ 34785 w 37277"/>
                <a:gd name="connsiteY5" fmla="*/ 0 h 37269"/>
                <a:gd name="connsiteX6" fmla="*/ 37269 w 37277"/>
                <a:gd name="connsiteY6" fmla="*/ 2485 h 37269"/>
                <a:gd name="connsiteX7" fmla="*/ 37269 w 37277"/>
                <a:gd name="connsiteY7" fmla="*/ 34785 h 37269"/>
                <a:gd name="connsiteX8" fmla="*/ 34785 w 37277"/>
                <a:gd name="connsiteY8" fmla="*/ 37270 h 3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77" h="37269">
                  <a:moveTo>
                    <a:pt x="34785" y="37270"/>
                  </a:moveTo>
                  <a:lnTo>
                    <a:pt x="2484" y="37270"/>
                  </a:lnTo>
                  <a:cubicBezTo>
                    <a:pt x="1129" y="37270"/>
                    <a:pt x="0" y="36140"/>
                    <a:pt x="0" y="34785"/>
                  </a:cubicBezTo>
                  <a:lnTo>
                    <a:pt x="0" y="2485"/>
                  </a:lnTo>
                  <a:cubicBezTo>
                    <a:pt x="0" y="1129"/>
                    <a:pt x="1129" y="0"/>
                    <a:pt x="2484" y="0"/>
                  </a:cubicBezTo>
                  <a:lnTo>
                    <a:pt x="34785" y="0"/>
                  </a:lnTo>
                  <a:cubicBezTo>
                    <a:pt x="36140" y="0"/>
                    <a:pt x="37269" y="1129"/>
                    <a:pt x="37269" y="2485"/>
                  </a:cubicBezTo>
                  <a:lnTo>
                    <a:pt x="37269" y="34785"/>
                  </a:lnTo>
                  <a:cubicBezTo>
                    <a:pt x="37383" y="36027"/>
                    <a:pt x="36253" y="37270"/>
                    <a:pt x="34785" y="37270"/>
                  </a:cubicBezTo>
                  <a:close/>
                </a:path>
              </a:pathLst>
            </a:custGeom>
            <a:solidFill>
              <a:srgbClr val="E0F1F2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7E3D437C-9CDB-EACE-9594-5428B363D3D2}"/>
                </a:ext>
              </a:extLst>
            </p:cNvPr>
            <p:cNvSpPr/>
            <p:nvPr/>
          </p:nvSpPr>
          <p:spPr>
            <a:xfrm>
              <a:off x="7909351" y="2970560"/>
              <a:ext cx="22248" cy="22137"/>
            </a:xfrm>
            <a:custGeom>
              <a:avLst/>
              <a:gdLst>
                <a:gd name="connsiteX0" fmla="*/ 22249 w 22248"/>
                <a:gd name="connsiteY0" fmla="*/ 11070 h 22137"/>
                <a:gd name="connsiteX1" fmla="*/ 11181 w 22248"/>
                <a:gd name="connsiteY1" fmla="*/ 22138 h 22137"/>
                <a:gd name="connsiteX2" fmla="*/ 0 w 22248"/>
                <a:gd name="connsiteY2" fmla="*/ 11070 h 22137"/>
                <a:gd name="connsiteX3" fmla="*/ 11181 w 22248"/>
                <a:gd name="connsiteY3" fmla="*/ 2 h 22137"/>
                <a:gd name="connsiteX4" fmla="*/ 22249 w 22248"/>
                <a:gd name="connsiteY4" fmla="*/ 11070 h 2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48" h="22137">
                  <a:moveTo>
                    <a:pt x="22249" y="11070"/>
                  </a:moveTo>
                  <a:cubicBezTo>
                    <a:pt x="22249" y="17168"/>
                    <a:pt x="17280" y="22138"/>
                    <a:pt x="11181" y="22138"/>
                  </a:cubicBezTo>
                  <a:cubicBezTo>
                    <a:pt x="5082" y="22138"/>
                    <a:pt x="0" y="17168"/>
                    <a:pt x="0" y="11070"/>
                  </a:cubicBezTo>
                  <a:cubicBezTo>
                    <a:pt x="0" y="4971"/>
                    <a:pt x="4969" y="2"/>
                    <a:pt x="11181" y="2"/>
                  </a:cubicBezTo>
                  <a:cubicBezTo>
                    <a:pt x="17280" y="-111"/>
                    <a:pt x="22249" y="4858"/>
                    <a:pt x="22249" y="11070"/>
                  </a:cubicBezTo>
                  <a:close/>
                </a:path>
              </a:pathLst>
            </a:custGeom>
            <a:solidFill>
              <a:srgbClr val="FD7D70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FBB6DE05-EEEA-2CE9-97FB-68F150712099}"/>
                </a:ext>
              </a:extLst>
            </p:cNvPr>
            <p:cNvSpPr/>
            <p:nvPr/>
          </p:nvSpPr>
          <p:spPr>
            <a:xfrm>
              <a:off x="8167189" y="2954749"/>
              <a:ext cx="65391" cy="31398"/>
            </a:xfrm>
            <a:custGeom>
              <a:avLst/>
              <a:gdLst>
                <a:gd name="connsiteX0" fmla="*/ 65391 w 65391"/>
                <a:gd name="connsiteY0" fmla="*/ 15700 h 31398"/>
                <a:gd name="connsiteX1" fmla="*/ 65391 w 65391"/>
                <a:gd name="connsiteY1" fmla="*/ 15700 h 31398"/>
                <a:gd name="connsiteX2" fmla="*/ 49693 w 65391"/>
                <a:gd name="connsiteY2" fmla="*/ 31398 h 31398"/>
                <a:gd name="connsiteX3" fmla="*/ 15698 w 65391"/>
                <a:gd name="connsiteY3" fmla="*/ 31398 h 31398"/>
                <a:gd name="connsiteX4" fmla="*/ 0 w 65391"/>
                <a:gd name="connsiteY4" fmla="*/ 15700 h 31398"/>
                <a:gd name="connsiteX5" fmla="*/ 0 w 65391"/>
                <a:gd name="connsiteY5" fmla="*/ 15700 h 31398"/>
                <a:gd name="connsiteX6" fmla="*/ 15698 w 65391"/>
                <a:gd name="connsiteY6" fmla="*/ 1 h 31398"/>
                <a:gd name="connsiteX7" fmla="*/ 49693 w 65391"/>
                <a:gd name="connsiteY7" fmla="*/ 1 h 31398"/>
                <a:gd name="connsiteX8" fmla="*/ 65391 w 65391"/>
                <a:gd name="connsiteY8" fmla="*/ 15700 h 3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391" h="31398">
                  <a:moveTo>
                    <a:pt x="65391" y="15700"/>
                  </a:moveTo>
                  <a:lnTo>
                    <a:pt x="65391" y="15700"/>
                  </a:lnTo>
                  <a:cubicBezTo>
                    <a:pt x="65391" y="24396"/>
                    <a:pt x="58276" y="31398"/>
                    <a:pt x="49693" y="31398"/>
                  </a:cubicBezTo>
                  <a:lnTo>
                    <a:pt x="15698" y="31398"/>
                  </a:lnTo>
                  <a:cubicBezTo>
                    <a:pt x="7002" y="31398"/>
                    <a:pt x="0" y="24283"/>
                    <a:pt x="0" y="15700"/>
                  </a:cubicBezTo>
                  <a:lnTo>
                    <a:pt x="0" y="15700"/>
                  </a:lnTo>
                  <a:cubicBezTo>
                    <a:pt x="0" y="7004"/>
                    <a:pt x="7115" y="1"/>
                    <a:pt x="15698" y="1"/>
                  </a:cubicBezTo>
                  <a:lnTo>
                    <a:pt x="49693" y="1"/>
                  </a:lnTo>
                  <a:cubicBezTo>
                    <a:pt x="58276" y="-112"/>
                    <a:pt x="65391" y="7004"/>
                    <a:pt x="65391" y="15700"/>
                  </a:cubicBezTo>
                  <a:close/>
                </a:path>
              </a:pathLst>
            </a:custGeom>
            <a:solidFill>
              <a:srgbClr val="303030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001D9549-0E12-3330-01ED-D079E73E5C9D}"/>
                </a:ext>
              </a:extLst>
            </p:cNvPr>
            <p:cNvSpPr/>
            <p:nvPr/>
          </p:nvSpPr>
          <p:spPr>
            <a:xfrm>
              <a:off x="8324399" y="3370928"/>
              <a:ext cx="31622" cy="32752"/>
            </a:xfrm>
            <a:custGeom>
              <a:avLst/>
              <a:gdLst>
                <a:gd name="connsiteX0" fmla="*/ 20442 w 31622"/>
                <a:gd name="connsiteY0" fmla="*/ 32752 h 32752"/>
                <a:gd name="connsiteX1" fmla="*/ 11181 w 31622"/>
                <a:gd name="connsiteY1" fmla="*/ 32752 h 32752"/>
                <a:gd name="connsiteX2" fmla="*/ 0 w 31622"/>
                <a:gd name="connsiteY2" fmla="*/ 21571 h 32752"/>
                <a:gd name="connsiteX3" fmla="*/ 0 w 31622"/>
                <a:gd name="connsiteY3" fmla="*/ 11068 h 32752"/>
                <a:gd name="connsiteX4" fmla="*/ 11181 w 31622"/>
                <a:gd name="connsiteY4" fmla="*/ 0 h 32752"/>
                <a:gd name="connsiteX5" fmla="*/ 20442 w 31622"/>
                <a:gd name="connsiteY5" fmla="*/ 0 h 32752"/>
                <a:gd name="connsiteX6" fmla="*/ 31623 w 31622"/>
                <a:gd name="connsiteY6" fmla="*/ 11068 h 32752"/>
                <a:gd name="connsiteX7" fmla="*/ 31623 w 31622"/>
                <a:gd name="connsiteY7" fmla="*/ 21571 h 32752"/>
                <a:gd name="connsiteX8" fmla="*/ 20442 w 31622"/>
                <a:gd name="connsiteY8" fmla="*/ 32752 h 32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22" h="32752">
                  <a:moveTo>
                    <a:pt x="20442" y="32752"/>
                  </a:moveTo>
                  <a:lnTo>
                    <a:pt x="11181" y="32752"/>
                  </a:lnTo>
                  <a:cubicBezTo>
                    <a:pt x="5082" y="32752"/>
                    <a:pt x="0" y="27783"/>
                    <a:pt x="0" y="21571"/>
                  </a:cubicBezTo>
                  <a:lnTo>
                    <a:pt x="0" y="11068"/>
                  </a:lnTo>
                  <a:cubicBezTo>
                    <a:pt x="0" y="4969"/>
                    <a:pt x="4969" y="0"/>
                    <a:pt x="11181" y="0"/>
                  </a:cubicBezTo>
                  <a:lnTo>
                    <a:pt x="20442" y="0"/>
                  </a:lnTo>
                  <a:cubicBezTo>
                    <a:pt x="26540" y="0"/>
                    <a:pt x="31623" y="4969"/>
                    <a:pt x="31623" y="11068"/>
                  </a:cubicBezTo>
                  <a:lnTo>
                    <a:pt x="31623" y="21571"/>
                  </a:lnTo>
                  <a:cubicBezTo>
                    <a:pt x="31623" y="27783"/>
                    <a:pt x="26540" y="32752"/>
                    <a:pt x="20442" y="32752"/>
                  </a:cubicBezTo>
                  <a:close/>
                </a:path>
              </a:pathLst>
            </a:custGeom>
            <a:solidFill>
              <a:srgbClr val="303030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AE39EEFF-9C50-1C25-BF78-B530BD6A238C}"/>
                </a:ext>
              </a:extLst>
            </p:cNvPr>
            <p:cNvSpPr/>
            <p:nvPr/>
          </p:nvSpPr>
          <p:spPr>
            <a:xfrm>
              <a:off x="8324399" y="3413845"/>
              <a:ext cx="31622" cy="32752"/>
            </a:xfrm>
            <a:custGeom>
              <a:avLst/>
              <a:gdLst>
                <a:gd name="connsiteX0" fmla="*/ 20442 w 31622"/>
                <a:gd name="connsiteY0" fmla="*/ 32752 h 32752"/>
                <a:gd name="connsiteX1" fmla="*/ 11181 w 31622"/>
                <a:gd name="connsiteY1" fmla="*/ 32752 h 32752"/>
                <a:gd name="connsiteX2" fmla="*/ 0 w 31622"/>
                <a:gd name="connsiteY2" fmla="*/ 21571 h 32752"/>
                <a:gd name="connsiteX3" fmla="*/ 0 w 31622"/>
                <a:gd name="connsiteY3" fmla="*/ 11068 h 32752"/>
                <a:gd name="connsiteX4" fmla="*/ 11181 w 31622"/>
                <a:gd name="connsiteY4" fmla="*/ 0 h 32752"/>
                <a:gd name="connsiteX5" fmla="*/ 20442 w 31622"/>
                <a:gd name="connsiteY5" fmla="*/ 0 h 32752"/>
                <a:gd name="connsiteX6" fmla="*/ 31623 w 31622"/>
                <a:gd name="connsiteY6" fmla="*/ 11068 h 32752"/>
                <a:gd name="connsiteX7" fmla="*/ 31623 w 31622"/>
                <a:gd name="connsiteY7" fmla="*/ 21571 h 32752"/>
                <a:gd name="connsiteX8" fmla="*/ 20442 w 31622"/>
                <a:gd name="connsiteY8" fmla="*/ 32752 h 32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22" h="32752">
                  <a:moveTo>
                    <a:pt x="20442" y="32752"/>
                  </a:moveTo>
                  <a:lnTo>
                    <a:pt x="11181" y="32752"/>
                  </a:lnTo>
                  <a:cubicBezTo>
                    <a:pt x="5082" y="32752"/>
                    <a:pt x="0" y="27783"/>
                    <a:pt x="0" y="21571"/>
                  </a:cubicBezTo>
                  <a:lnTo>
                    <a:pt x="0" y="11068"/>
                  </a:lnTo>
                  <a:cubicBezTo>
                    <a:pt x="0" y="4969"/>
                    <a:pt x="4969" y="0"/>
                    <a:pt x="11181" y="0"/>
                  </a:cubicBezTo>
                  <a:lnTo>
                    <a:pt x="20442" y="0"/>
                  </a:lnTo>
                  <a:cubicBezTo>
                    <a:pt x="26540" y="0"/>
                    <a:pt x="31623" y="4969"/>
                    <a:pt x="31623" y="11068"/>
                  </a:cubicBezTo>
                  <a:lnTo>
                    <a:pt x="31623" y="21571"/>
                  </a:lnTo>
                  <a:cubicBezTo>
                    <a:pt x="31623" y="27670"/>
                    <a:pt x="26540" y="32752"/>
                    <a:pt x="20442" y="32752"/>
                  </a:cubicBezTo>
                  <a:close/>
                </a:path>
              </a:pathLst>
            </a:custGeom>
            <a:solidFill>
              <a:srgbClr val="303030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271" name="Graphic 4">
              <a:extLst>
                <a:ext uri="{FF2B5EF4-FFF2-40B4-BE49-F238E27FC236}">
                  <a16:creationId xmlns:a16="http://schemas.microsoft.com/office/drawing/2014/main" id="{3D1A31D1-333E-9F8F-1B6F-0F5FB16914AE}"/>
                </a:ext>
              </a:extLst>
            </p:cNvPr>
            <p:cNvGrpSpPr/>
            <p:nvPr/>
          </p:nvGrpSpPr>
          <p:grpSpPr>
            <a:xfrm>
              <a:off x="8050750" y="2962318"/>
              <a:ext cx="300415" cy="532842"/>
              <a:chOff x="8050750" y="2962318"/>
              <a:chExt cx="300415" cy="532842"/>
            </a:xfrm>
          </p:grpSpPr>
          <p:sp>
            <p:nvSpPr>
              <p:cNvPr id="1272" name="Freeform: Shape 1271">
                <a:extLst>
                  <a:ext uri="{FF2B5EF4-FFF2-40B4-BE49-F238E27FC236}">
                    <a16:creationId xmlns:a16="http://schemas.microsoft.com/office/drawing/2014/main" id="{53BBCEA6-9626-162F-5763-42EC19C787AB}"/>
                  </a:ext>
                </a:extLst>
              </p:cNvPr>
              <p:cNvSpPr/>
              <p:nvPr/>
            </p:nvSpPr>
            <p:spPr>
              <a:xfrm>
                <a:off x="8050750" y="2962318"/>
                <a:ext cx="300415" cy="532842"/>
              </a:xfrm>
              <a:custGeom>
                <a:avLst/>
                <a:gdLst>
                  <a:gd name="connsiteX0" fmla="*/ 300416 w 300415"/>
                  <a:gd name="connsiteY0" fmla="*/ 35576 h 532842"/>
                  <a:gd name="connsiteX1" fmla="*/ 300416 w 300415"/>
                  <a:gd name="connsiteY1" fmla="*/ 497267 h 532842"/>
                  <a:gd name="connsiteX2" fmla="*/ 264840 w 300415"/>
                  <a:gd name="connsiteY2" fmla="*/ 532843 h 532842"/>
                  <a:gd name="connsiteX3" fmla="*/ 35689 w 300415"/>
                  <a:gd name="connsiteY3" fmla="*/ 532843 h 532842"/>
                  <a:gd name="connsiteX4" fmla="*/ 678 w 300415"/>
                  <a:gd name="connsiteY4" fmla="*/ 504495 h 532842"/>
                  <a:gd name="connsiteX5" fmla="*/ 0 w 300415"/>
                  <a:gd name="connsiteY5" fmla="*/ 497267 h 532842"/>
                  <a:gd name="connsiteX6" fmla="*/ 0 w 300415"/>
                  <a:gd name="connsiteY6" fmla="*/ 35576 h 532842"/>
                  <a:gd name="connsiteX7" fmla="*/ 35576 w 300415"/>
                  <a:gd name="connsiteY7" fmla="*/ 0 h 532842"/>
                  <a:gd name="connsiteX8" fmla="*/ 264727 w 300415"/>
                  <a:gd name="connsiteY8" fmla="*/ 0 h 532842"/>
                  <a:gd name="connsiteX9" fmla="*/ 287089 w 300415"/>
                  <a:gd name="connsiteY9" fmla="*/ 8245 h 532842"/>
                  <a:gd name="connsiteX10" fmla="*/ 300416 w 300415"/>
                  <a:gd name="connsiteY10" fmla="*/ 35576 h 532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0415" h="532842">
                    <a:moveTo>
                      <a:pt x="300416" y="35576"/>
                    </a:moveTo>
                    <a:lnTo>
                      <a:pt x="300416" y="497267"/>
                    </a:lnTo>
                    <a:cubicBezTo>
                      <a:pt x="300416" y="516805"/>
                      <a:pt x="284717" y="532843"/>
                      <a:pt x="264840" y="532843"/>
                    </a:cubicBezTo>
                    <a:lnTo>
                      <a:pt x="35689" y="532843"/>
                    </a:lnTo>
                    <a:cubicBezTo>
                      <a:pt x="18296" y="532843"/>
                      <a:pt x="4179" y="520532"/>
                      <a:pt x="678" y="504495"/>
                    </a:cubicBezTo>
                    <a:cubicBezTo>
                      <a:pt x="339" y="502011"/>
                      <a:pt x="0" y="499752"/>
                      <a:pt x="0" y="497267"/>
                    </a:cubicBezTo>
                    <a:lnTo>
                      <a:pt x="0" y="35576"/>
                    </a:lnTo>
                    <a:cubicBezTo>
                      <a:pt x="0" y="16037"/>
                      <a:pt x="15811" y="0"/>
                      <a:pt x="35576" y="0"/>
                    </a:cubicBezTo>
                    <a:lnTo>
                      <a:pt x="264727" y="0"/>
                    </a:lnTo>
                    <a:cubicBezTo>
                      <a:pt x="273198" y="0"/>
                      <a:pt x="281103" y="2823"/>
                      <a:pt x="287089" y="8245"/>
                    </a:cubicBezTo>
                    <a:cubicBezTo>
                      <a:pt x="295446" y="14456"/>
                      <a:pt x="300416" y="24508"/>
                      <a:pt x="300416" y="35576"/>
                    </a:cubicBezTo>
                    <a:close/>
                  </a:path>
                </a:pathLst>
              </a:custGeom>
              <a:solidFill>
                <a:srgbClr val="00000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3" name="Freeform: Shape 1272">
                <a:extLst>
                  <a:ext uri="{FF2B5EF4-FFF2-40B4-BE49-F238E27FC236}">
                    <a16:creationId xmlns:a16="http://schemas.microsoft.com/office/drawing/2014/main" id="{26479F00-EA70-CC64-5D87-3EA518AD95DC}"/>
                  </a:ext>
                </a:extLst>
              </p:cNvPr>
              <p:cNvSpPr/>
              <p:nvPr/>
            </p:nvSpPr>
            <p:spPr>
              <a:xfrm>
                <a:off x="8071417" y="2988068"/>
                <a:ext cx="259193" cy="473775"/>
              </a:xfrm>
              <a:custGeom>
                <a:avLst/>
                <a:gdLst>
                  <a:gd name="connsiteX0" fmla="*/ 0 w 259193"/>
                  <a:gd name="connsiteY0" fmla="*/ 0 h 473775"/>
                  <a:gd name="connsiteX1" fmla="*/ 259193 w 259193"/>
                  <a:gd name="connsiteY1" fmla="*/ 0 h 473775"/>
                  <a:gd name="connsiteX2" fmla="*/ 259193 w 259193"/>
                  <a:gd name="connsiteY2" fmla="*/ 473776 h 473775"/>
                  <a:gd name="connsiteX3" fmla="*/ 0 w 259193"/>
                  <a:gd name="connsiteY3" fmla="*/ 473776 h 473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9193" h="473775">
                    <a:moveTo>
                      <a:pt x="0" y="0"/>
                    </a:moveTo>
                    <a:lnTo>
                      <a:pt x="259193" y="0"/>
                    </a:lnTo>
                    <a:lnTo>
                      <a:pt x="259193" y="473776"/>
                    </a:lnTo>
                    <a:lnTo>
                      <a:pt x="0" y="473776"/>
                    </a:lnTo>
                    <a:close/>
                  </a:path>
                </a:pathLst>
              </a:custGeom>
              <a:solidFill>
                <a:srgbClr val="D5E5E6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1239F5F5-89D4-65BA-9822-1641125EEA2B}"/>
                </a:ext>
              </a:extLst>
            </p:cNvPr>
            <p:cNvSpPr/>
            <p:nvPr/>
          </p:nvSpPr>
          <p:spPr>
            <a:xfrm>
              <a:off x="8187179" y="3469523"/>
              <a:ext cx="27782" cy="16263"/>
            </a:xfrm>
            <a:custGeom>
              <a:avLst/>
              <a:gdLst>
                <a:gd name="connsiteX0" fmla="*/ 19651 w 27782"/>
                <a:gd name="connsiteY0" fmla="*/ 16263 h 16263"/>
                <a:gd name="connsiteX1" fmla="*/ 8132 w 27782"/>
                <a:gd name="connsiteY1" fmla="*/ 16263 h 16263"/>
                <a:gd name="connsiteX2" fmla="*/ 0 w 27782"/>
                <a:gd name="connsiteY2" fmla="*/ 8132 h 16263"/>
                <a:gd name="connsiteX3" fmla="*/ 0 w 27782"/>
                <a:gd name="connsiteY3" fmla="*/ 8132 h 16263"/>
                <a:gd name="connsiteX4" fmla="*/ 8132 w 27782"/>
                <a:gd name="connsiteY4" fmla="*/ 0 h 16263"/>
                <a:gd name="connsiteX5" fmla="*/ 19651 w 27782"/>
                <a:gd name="connsiteY5" fmla="*/ 0 h 16263"/>
                <a:gd name="connsiteX6" fmla="*/ 27783 w 27782"/>
                <a:gd name="connsiteY6" fmla="*/ 8132 h 16263"/>
                <a:gd name="connsiteX7" fmla="*/ 27783 w 27782"/>
                <a:gd name="connsiteY7" fmla="*/ 8132 h 16263"/>
                <a:gd name="connsiteX8" fmla="*/ 19651 w 27782"/>
                <a:gd name="connsiteY8" fmla="*/ 16263 h 16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782" h="16263">
                  <a:moveTo>
                    <a:pt x="19651" y="16263"/>
                  </a:moveTo>
                  <a:lnTo>
                    <a:pt x="8132" y="16263"/>
                  </a:lnTo>
                  <a:cubicBezTo>
                    <a:pt x="3614" y="16263"/>
                    <a:pt x="0" y="12536"/>
                    <a:pt x="0" y="8132"/>
                  </a:cubicBezTo>
                  <a:lnTo>
                    <a:pt x="0" y="8132"/>
                  </a:lnTo>
                  <a:cubicBezTo>
                    <a:pt x="0" y="3614"/>
                    <a:pt x="3727" y="0"/>
                    <a:pt x="8132" y="0"/>
                  </a:cubicBezTo>
                  <a:lnTo>
                    <a:pt x="19651" y="0"/>
                  </a:lnTo>
                  <a:cubicBezTo>
                    <a:pt x="24169" y="0"/>
                    <a:pt x="27783" y="3727"/>
                    <a:pt x="27783" y="8132"/>
                  </a:cubicBezTo>
                  <a:lnTo>
                    <a:pt x="27783" y="8132"/>
                  </a:lnTo>
                  <a:cubicBezTo>
                    <a:pt x="27783" y="12536"/>
                    <a:pt x="24169" y="16263"/>
                    <a:pt x="19651" y="16263"/>
                  </a:cubicBezTo>
                  <a:close/>
                </a:path>
              </a:pathLst>
            </a:custGeom>
            <a:solidFill>
              <a:srgbClr val="404040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275" name="Graphic 4">
              <a:extLst>
                <a:ext uri="{FF2B5EF4-FFF2-40B4-BE49-F238E27FC236}">
                  <a16:creationId xmlns:a16="http://schemas.microsoft.com/office/drawing/2014/main" id="{9ABB36EE-8BE8-730F-07BF-AB812AA75EB7}"/>
                </a:ext>
              </a:extLst>
            </p:cNvPr>
            <p:cNvGrpSpPr/>
            <p:nvPr/>
          </p:nvGrpSpPr>
          <p:grpSpPr>
            <a:xfrm>
              <a:off x="8103266" y="3402212"/>
              <a:ext cx="195496" cy="37269"/>
              <a:chOff x="8103266" y="3402212"/>
              <a:chExt cx="195496" cy="37269"/>
            </a:xfrm>
            <a:solidFill>
              <a:srgbClr val="E0F1F2"/>
            </a:solidFill>
          </p:grpSpPr>
          <p:sp>
            <p:nvSpPr>
              <p:cNvPr id="1276" name="Freeform: Shape 1275">
                <a:extLst>
                  <a:ext uri="{FF2B5EF4-FFF2-40B4-BE49-F238E27FC236}">
                    <a16:creationId xmlns:a16="http://schemas.microsoft.com/office/drawing/2014/main" id="{401E3880-AFE7-9380-6903-EDCAFA3C0B76}"/>
                  </a:ext>
                </a:extLst>
              </p:cNvPr>
              <p:cNvSpPr/>
              <p:nvPr/>
            </p:nvSpPr>
            <p:spPr>
              <a:xfrm>
                <a:off x="8103266" y="3402212"/>
                <a:ext cx="37269" cy="37269"/>
              </a:xfrm>
              <a:custGeom>
                <a:avLst/>
                <a:gdLst>
                  <a:gd name="connsiteX0" fmla="*/ 34785 w 37269"/>
                  <a:gd name="connsiteY0" fmla="*/ 37270 h 37269"/>
                  <a:gd name="connsiteX1" fmla="*/ 2485 w 37269"/>
                  <a:gd name="connsiteY1" fmla="*/ 37270 h 37269"/>
                  <a:gd name="connsiteX2" fmla="*/ 0 w 37269"/>
                  <a:gd name="connsiteY2" fmla="*/ 34785 h 37269"/>
                  <a:gd name="connsiteX3" fmla="*/ 0 w 37269"/>
                  <a:gd name="connsiteY3" fmla="*/ 2485 h 37269"/>
                  <a:gd name="connsiteX4" fmla="*/ 2485 w 37269"/>
                  <a:gd name="connsiteY4" fmla="*/ 0 h 37269"/>
                  <a:gd name="connsiteX5" fmla="*/ 34785 w 37269"/>
                  <a:gd name="connsiteY5" fmla="*/ 0 h 37269"/>
                  <a:gd name="connsiteX6" fmla="*/ 37270 w 37269"/>
                  <a:gd name="connsiteY6" fmla="*/ 2485 h 37269"/>
                  <a:gd name="connsiteX7" fmla="*/ 37270 w 37269"/>
                  <a:gd name="connsiteY7" fmla="*/ 34785 h 37269"/>
                  <a:gd name="connsiteX8" fmla="*/ 34785 w 37269"/>
                  <a:gd name="connsiteY8" fmla="*/ 37270 h 37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269" h="37269">
                    <a:moveTo>
                      <a:pt x="34785" y="37270"/>
                    </a:moveTo>
                    <a:lnTo>
                      <a:pt x="2485" y="37270"/>
                    </a:lnTo>
                    <a:cubicBezTo>
                      <a:pt x="1129" y="37270"/>
                      <a:pt x="0" y="36140"/>
                      <a:pt x="0" y="34785"/>
                    </a:cubicBezTo>
                    <a:lnTo>
                      <a:pt x="0" y="2485"/>
                    </a:lnTo>
                    <a:cubicBezTo>
                      <a:pt x="0" y="1129"/>
                      <a:pt x="1129" y="0"/>
                      <a:pt x="2485" y="0"/>
                    </a:cubicBezTo>
                    <a:lnTo>
                      <a:pt x="34785" y="0"/>
                    </a:lnTo>
                    <a:cubicBezTo>
                      <a:pt x="36140" y="0"/>
                      <a:pt x="37270" y="1129"/>
                      <a:pt x="37270" y="2485"/>
                    </a:cubicBezTo>
                    <a:lnTo>
                      <a:pt x="37270" y="34785"/>
                    </a:lnTo>
                    <a:cubicBezTo>
                      <a:pt x="37270" y="36027"/>
                      <a:pt x="36140" y="37270"/>
                      <a:pt x="34785" y="37270"/>
                    </a:cubicBezTo>
                    <a:close/>
                  </a:path>
                </a:pathLst>
              </a:custGeom>
              <a:solidFill>
                <a:srgbClr val="E0F1F2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7" name="Freeform: Shape 1276">
                <a:extLst>
                  <a:ext uri="{FF2B5EF4-FFF2-40B4-BE49-F238E27FC236}">
                    <a16:creationId xmlns:a16="http://schemas.microsoft.com/office/drawing/2014/main" id="{8A4CFB47-13A8-E787-6BAA-FCF21A3081F0}"/>
                  </a:ext>
                </a:extLst>
              </p:cNvPr>
              <p:cNvSpPr/>
              <p:nvPr/>
            </p:nvSpPr>
            <p:spPr>
              <a:xfrm>
                <a:off x="8156008" y="3402212"/>
                <a:ext cx="37269" cy="37269"/>
              </a:xfrm>
              <a:custGeom>
                <a:avLst/>
                <a:gdLst>
                  <a:gd name="connsiteX0" fmla="*/ 34785 w 37269"/>
                  <a:gd name="connsiteY0" fmla="*/ 37270 h 37269"/>
                  <a:gd name="connsiteX1" fmla="*/ 2485 w 37269"/>
                  <a:gd name="connsiteY1" fmla="*/ 37270 h 37269"/>
                  <a:gd name="connsiteX2" fmla="*/ 0 w 37269"/>
                  <a:gd name="connsiteY2" fmla="*/ 34785 h 37269"/>
                  <a:gd name="connsiteX3" fmla="*/ 0 w 37269"/>
                  <a:gd name="connsiteY3" fmla="*/ 2485 h 37269"/>
                  <a:gd name="connsiteX4" fmla="*/ 2485 w 37269"/>
                  <a:gd name="connsiteY4" fmla="*/ 0 h 37269"/>
                  <a:gd name="connsiteX5" fmla="*/ 34785 w 37269"/>
                  <a:gd name="connsiteY5" fmla="*/ 0 h 37269"/>
                  <a:gd name="connsiteX6" fmla="*/ 37270 w 37269"/>
                  <a:gd name="connsiteY6" fmla="*/ 2485 h 37269"/>
                  <a:gd name="connsiteX7" fmla="*/ 37270 w 37269"/>
                  <a:gd name="connsiteY7" fmla="*/ 34785 h 37269"/>
                  <a:gd name="connsiteX8" fmla="*/ 34785 w 37269"/>
                  <a:gd name="connsiteY8" fmla="*/ 37270 h 37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269" h="37269">
                    <a:moveTo>
                      <a:pt x="34785" y="37270"/>
                    </a:moveTo>
                    <a:lnTo>
                      <a:pt x="2485" y="37270"/>
                    </a:lnTo>
                    <a:cubicBezTo>
                      <a:pt x="1129" y="37270"/>
                      <a:pt x="0" y="36140"/>
                      <a:pt x="0" y="34785"/>
                    </a:cubicBezTo>
                    <a:lnTo>
                      <a:pt x="0" y="2485"/>
                    </a:lnTo>
                    <a:cubicBezTo>
                      <a:pt x="0" y="1129"/>
                      <a:pt x="1129" y="0"/>
                      <a:pt x="2485" y="0"/>
                    </a:cubicBezTo>
                    <a:lnTo>
                      <a:pt x="34785" y="0"/>
                    </a:lnTo>
                    <a:cubicBezTo>
                      <a:pt x="36140" y="0"/>
                      <a:pt x="37270" y="1129"/>
                      <a:pt x="37270" y="2485"/>
                    </a:cubicBezTo>
                    <a:lnTo>
                      <a:pt x="37270" y="34785"/>
                    </a:lnTo>
                    <a:cubicBezTo>
                      <a:pt x="37270" y="36027"/>
                      <a:pt x="36140" y="37270"/>
                      <a:pt x="34785" y="37270"/>
                    </a:cubicBezTo>
                    <a:close/>
                  </a:path>
                </a:pathLst>
              </a:custGeom>
              <a:solidFill>
                <a:srgbClr val="E0F1F2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8" name="Freeform: Shape 1277">
                <a:extLst>
                  <a:ext uri="{FF2B5EF4-FFF2-40B4-BE49-F238E27FC236}">
                    <a16:creationId xmlns:a16="http://schemas.microsoft.com/office/drawing/2014/main" id="{27A830AB-C7B7-DE5E-EB3B-B2271D137C54}"/>
                  </a:ext>
                </a:extLst>
              </p:cNvPr>
              <p:cNvSpPr/>
              <p:nvPr/>
            </p:nvSpPr>
            <p:spPr>
              <a:xfrm>
                <a:off x="8208750" y="3402212"/>
                <a:ext cx="37269" cy="37269"/>
              </a:xfrm>
              <a:custGeom>
                <a:avLst/>
                <a:gdLst>
                  <a:gd name="connsiteX0" fmla="*/ 34785 w 37269"/>
                  <a:gd name="connsiteY0" fmla="*/ 37270 h 37269"/>
                  <a:gd name="connsiteX1" fmla="*/ 2485 w 37269"/>
                  <a:gd name="connsiteY1" fmla="*/ 37270 h 37269"/>
                  <a:gd name="connsiteX2" fmla="*/ 0 w 37269"/>
                  <a:gd name="connsiteY2" fmla="*/ 34785 h 37269"/>
                  <a:gd name="connsiteX3" fmla="*/ 0 w 37269"/>
                  <a:gd name="connsiteY3" fmla="*/ 2485 h 37269"/>
                  <a:gd name="connsiteX4" fmla="*/ 2485 w 37269"/>
                  <a:gd name="connsiteY4" fmla="*/ 0 h 37269"/>
                  <a:gd name="connsiteX5" fmla="*/ 34785 w 37269"/>
                  <a:gd name="connsiteY5" fmla="*/ 0 h 37269"/>
                  <a:gd name="connsiteX6" fmla="*/ 37270 w 37269"/>
                  <a:gd name="connsiteY6" fmla="*/ 2485 h 37269"/>
                  <a:gd name="connsiteX7" fmla="*/ 37270 w 37269"/>
                  <a:gd name="connsiteY7" fmla="*/ 34785 h 37269"/>
                  <a:gd name="connsiteX8" fmla="*/ 34785 w 37269"/>
                  <a:gd name="connsiteY8" fmla="*/ 37270 h 37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269" h="37269">
                    <a:moveTo>
                      <a:pt x="34785" y="37270"/>
                    </a:moveTo>
                    <a:lnTo>
                      <a:pt x="2485" y="37270"/>
                    </a:lnTo>
                    <a:cubicBezTo>
                      <a:pt x="1129" y="37270"/>
                      <a:pt x="0" y="36140"/>
                      <a:pt x="0" y="34785"/>
                    </a:cubicBezTo>
                    <a:lnTo>
                      <a:pt x="0" y="2485"/>
                    </a:lnTo>
                    <a:cubicBezTo>
                      <a:pt x="0" y="1129"/>
                      <a:pt x="1129" y="0"/>
                      <a:pt x="2485" y="0"/>
                    </a:cubicBezTo>
                    <a:lnTo>
                      <a:pt x="34785" y="0"/>
                    </a:lnTo>
                    <a:cubicBezTo>
                      <a:pt x="36140" y="0"/>
                      <a:pt x="37270" y="1129"/>
                      <a:pt x="37270" y="2485"/>
                    </a:cubicBezTo>
                    <a:lnTo>
                      <a:pt x="37270" y="34785"/>
                    </a:lnTo>
                    <a:cubicBezTo>
                      <a:pt x="37270" y="36027"/>
                      <a:pt x="36140" y="37270"/>
                      <a:pt x="34785" y="37270"/>
                    </a:cubicBezTo>
                    <a:close/>
                  </a:path>
                </a:pathLst>
              </a:custGeom>
              <a:solidFill>
                <a:srgbClr val="E0F1F2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9" name="Freeform: Shape 1278">
                <a:extLst>
                  <a:ext uri="{FF2B5EF4-FFF2-40B4-BE49-F238E27FC236}">
                    <a16:creationId xmlns:a16="http://schemas.microsoft.com/office/drawing/2014/main" id="{F91FA1D8-976A-0AAC-257E-82F3308C9B97}"/>
                  </a:ext>
                </a:extLst>
              </p:cNvPr>
              <p:cNvSpPr/>
              <p:nvPr/>
            </p:nvSpPr>
            <p:spPr>
              <a:xfrm>
                <a:off x="8261492" y="3402212"/>
                <a:ext cx="37269" cy="37269"/>
              </a:xfrm>
              <a:custGeom>
                <a:avLst/>
                <a:gdLst>
                  <a:gd name="connsiteX0" fmla="*/ 34785 w 37269"/>
                  <a:gd name="connsiteY0" fmla="*/ 37270 h 37269"/>
                  <a:gd name="connsiteX1" fmla="*/ 2485 w 37269"/>
                  <a:gd name="connsiteY1" fmla="*/ 37270 h 37269"/>
                  <a:gd name="connsiteX2" fmla="*/ 0 w 37269"/>
                  <a:gd name="connsiteY2" fmla="*/ 34785 h 37269"/>
                  <a:gd name="connsiteX3" fmla="*/ 0 w 37269"/>
                  <a:gd name="connsiteY3" fmla="*/ 2485 h 37269"/>
                  <a:gd name="connsiteX4" fmla="*/ 2485 w 37269"/>
                  <a:gd name="connsiteY4" fmla="*/ 0 h 37269"/>
                  <a:gd name="connsiteX5" fmla="*/ 34785 w 37269"/>
                  <a:gd name="connsiteY5" fmla="*/ 0 h 37269"/>
                  <a:gd name="connsiteX6" fmla="*/ 37270 w 37269"/>
                  <a:gd name="connsiteY6" fmla="*/ 2485 h 37269"/>
                  <a:gd name="connsiteX7" fmla="*/ 37270 w 37269"/>
                  <a:gd name="connsiteY7" fmla="*/ 34785 h 37269"/>
                  <a:gd name="connsiteX8" fmla="*/ 34785 w 37269"/>
                  <a:gd name="connsiteY8" fmla="*/ 37270 h 37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269" h="37269">
                    <a:moveTo>
                      <a:pt x="34785" y="37270"/>
                    </a:moveTo>
                    <a:lnTo>
                      <a:pt x="2485" y="37270"/>
                    </a:lnTo>
                    <a:cubicBezTo>
                      <a:pt x="1129" y="37270"/>
                      <a:pt x="0" y="36140"/>
                      <a:pt x="0" y="34785"/>
                    </a:cubicBezTo>
                    <a:lnTo>
                      <a:pt x="0" y="2485"/>
                    </a:lnTo>
                    <a:cubicBezTo>
                      <a:pt x="0" y="1129"/>
                      <a:pt x="1129" y="0"/>
                      <a:pt x="2485" y="0"/>
                    </a:cubicBezTo>
                    <a:lnTo>
                      <a:pt x="34785" y="0"/>
                    </a:lnTo>
                    <a:cubicBezTo>
                      <a:pt x="36140" y="0"/>
                      <a:pt x="37270" y="1129"/>
                      <a:pt x="37270" y="2485"/>
                    </a:cubicBezTo>
                    <a:lnTo>
                      <a:pt x="37270" y="34785"/>
                    </a:lnTo>
                    <a:cubicBezTo>
                      <a:pt x="37270" y="36027"/>
                      <a:pt x="36140" y="37270"/>
                      <a:pt x="34785" y="37270"/>
                    </a:cubicBezTo>
                    <a:close/>
                  </a:path>
                </a:pathLst>
              </a:custGeom>
              <a:solidFill>
                <a:srgbClr val="E0F1F2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D037C75A-1DD4-E839-9AB3-CA9F5F13382F}"/>
                </a:ext>
              </a:extLst>
            </p:cNvPr>
            <p:cNvSpPr/>
            <p:nvPr/>
          </p:nvSpPr>
          <p:spPr>
            <a:xfrm>
              <a:off x="8291873" y="2970449"/>
              <a:ext cx="14004" cy="14004"/>
            </a:xfrm>
            <a:custGeom>
              <a:avLst/>
              <a:gdLst>
                <a:gd name="connsiteX0" fmla="*/ 14004 w 14004"/>
                <a:gd name="connsiteY0" fmla="*/ 7002 h 14004"/>
                <a:gd name="connsiteX1" fmla="*/ 7002 w 14004"/>
                <a:gd name="connsiteY1" fmla="*/ 14004 h 14004"/>
                <a:gd name="connsiteX2" fmla="*/ 0 w 14004"/>
                <a:gd name="connsiteY2" fmla="*/ 7002 h 14004"/>
                <a:gd name="connsiteX3" fmla="*/ 7002 w 14004"/>
                <a:gd name="connsiteY3" fmla="*/ 0 h 14004"/>
                <a:gd name="connsiteX4" fmla="*/ 14004 w 14004"/>
                <a:gd name="connsiteY4" fmla="*/ 7002 h 14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04" h="14004">
                  <a:moveTo>
                    <a:pt x="14004" y="7002"/>
                  </a:moveTo>
                  <a:cubicBezTo>
                    <a:pt x="14004" y="10842"/>
                    <a:pt x="10842" y="14004"/>
                    <a:pt x="7002" y="14004"/>
                  </a:cubicBezTo>
                  <a:cubicBezTo>
                    <a:pt x="3162" y="14004"/>
                    <a:pt x="0" y="10842"/>
                    <a:pt x="0" y="7002"/>
                  </a:cubicBezTo>
                  <a:cubicBezTo>
                    <a:pt x="0" y="3162"/>
                    <a:pt x="3162" y="0"/>
                    <a:pt x="7002" y="0"/>
                  </a:cubicBezTo>
                  <a:cubicBezTo>
                    <a:pt x="10842" y="0"/>
                    <a:pt x="14004" y="3162"/>
                    <a:pt x="14004" y="7002"/>
                  </a:cubicBezTo>
                  <a:close/>
                </a:path>
              </a:pathLst>
            </a:custGeom>
            <a:solidFill>
              <a:srgbClr val="FD7D70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FF95F4F7-1125-C3D3-D8EC-CFCEEF5784E8}"/>
                </a:ext>
              </a:extLst>
            </p:cNvPr>
            <p:cNvSpPr/>
            <p:nvPr/>
          </p:nvSpPr>
          <p:spPr>
            <a:xfrm>
              <a:off x="8180177" y="2974854"/>
              <a:ext cx="41787" cy="5195"/>
            </a:xfrm>
            <a:custGeom>
              <a:avLst/>
              <a:gdLst>
                <a:gd name="connsiteX0" fmla="*/ 39190 w 41787"/>
                <a:gd name="connsiteY0" fmla="*/ 5195 h 5195"/>
                <a:gd name="connsiteX1" fmla="*/ 2598 w 41787"/>
                <a:gd name="connsiteY1" fmla="*/ 5195 h 5195"/>
                <a:gd name="connsiteX2" fmla="*/ 0 w 41787"/>
                <a:gd name="connsiteY2" fmla="*/ 2598 h 5195"/>
                <a:gd name="connsiteX3" fmla="*/ 0 w 41787"/>
                <a:gd name="connsiteY3" fmla="*/ 2598 h 5195"/>
                <a:gd name="connsiteX4" fmla="*/ 2598 w 41787"/>
                <a:gd name="connsiteY4" fmla="*/ 0 h 5195"/>
                <a:gd name="connsiteX5" fmla="*/ 39190 w 41787"/>
                <a:gd name="connsiteY5" fmla="*/ 0 h 5195"/>
                <a:gd name="connsiteX6" fmla="*/ 41787 w 41787"/>
                <a:gd name="connsiteY6" fmla="*/ 2598 h 5195"/>
                <a:gd name="connsiteX7" fmla="*/ 41787 w 41787"/>
                <a:gd name="connsiteY7" fmla="*/ 2598 h 5195"/>
                <a:gd name="connsiteX8" fmla="*/ 39190 w 41787"/>
                <a:gd name="connsiteY8" fmla="*/ 5195 h 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787" h="5195">
                  <a:moveTo>
                    <a:pt x="39190" y="5195"/>
                  </a:moveTo>
                  <a:lnTo>
                    <a:pt x="2598" y="5195"/>
                  </a:lnTo>
                  <a:cubicBezTo>
                    <a:pt x="1129" y="5195"/>
                    <a:pt x="0" y="4066"/>
                    <a:pt x="0" y="2598"/>
                  </a:cubicBezTo>
                  <a:lnTo>
                    <a:pt x="0" y="2598"/>
                  </a:lnTo>
                  <a:cubicBezTo>
                    <a:pt x="0" y="1129"/>
                    <a:pt x="1129" y="0"/>
                    <a:pt x="2598" y="0"/>
                  </a:cubicBezTo>
                  <a:lnTo>
                    <a:pt x="39190" y="0"/>
                  </a:lnTo>
                  <a:cubicBezTo>
                    <a:pt x="40658" y="0"/>
                    <a:pt x="41787" y="1129"/>
                    <a:pt x="41787" y="2598"/>
                  </a:cubicBezTo>
                  <a:lnTo>
                    <a:pt x="41787" y="2598"/>
                  </a:lnTo>
                  <a:cubicBezTo>
                    <a:pt x="41787" y="4066"/>
                    <a:pt x="40658" y="5195"/>
                    <a:pt x="39190" y="5195"/>
                  </a:cubicBezTo>
                  <a:close/>
                </a:path>
              </a:pathLst>
            </a:custGeom>
            <a:solidFill>
              <a:srgbClr val="303030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61463364-EBA1-E234-5A1E-212F0916DCF4}"/>
                </a:ext>
              </a:extLst>
            </p:cNvPr>
            <p:cNvSpPr/>
            <p:nvPr/>
          </p:nvSpPr>
          <p:spPr>
            <a:xfrm>
              <a:off x="7793815" y="2974967"/>
              <a:ext cx="37495" cy="10390"/>
            </a:xfrm>
            <a:custGeom>
              <a:avLst/>
              <a:gdLst>
                <a:gd name="connsiteX0" fmla="*/ 33995 w 37495"/>
                <a:gd name="connsiteY0" fmla="*/ 10390 h 10390"/>
                <a:gd name="connsiteX1" fmla="*/ 3501 w 37495"/>
                <a:gd name="connsiteY1" fmla="*/ 10390 h 10390"/>
                <a:gd name="connsiteX2" fmla="*/ 0 w 37495"/>
                <a:gd name="connsiteY2" fmla="*/ 6889 h 10390"/>
                <a:gd name="connsiteX3" fmla="*/ 0 w 37495"/>
                <a:gd name="connsiteY3" fmla="*/ 3501 h 10390"/>
                <a:gd name="connsiteX4" fmla="*/ 3501 w 37495"/>
                <a:gd name="connsiteY4" fmla="*/ 0 h 10390"/>
                <a:gd name="connsiteX5" fmla="*/ 33995 w 37495"/>
                <a:gd name="connsiteY5" fmla="*/ 0 h 10390"/>
                <a:gd name="connsiteX6" fmla="*/ 37496 w 37495"/>
                <a:gd name="connsiteY6" fmla="*/ 3501 h 10390"/>
                <a:gd name="connsiteX7" fmla="*/ 37496 w 37495"/>
                <a:gd name="connsiteY7" fmla="*/ 6889 h 10390"/>
                <a:gd name="connsiteX8" fmla="*/ 33995 w 37495"/>
                <a:gd name="connsiteY8" fmla="*/ 10390 h 1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495" h="10390">
                  <a:moveTo>
                    <a:pt x="33995" y="10390"/>
                  </a:moveTo>
                  <a:lnTo>
                    <a:pt x="3501" y="10390"/>
                  </a:lnTo>
                  <a:cubicBezTo>
                    <a:pt x="1581" y="10390"/>
                    <a:pt x="0" y="8809"/>
                    <a:pt x="0" y="6889"/>
                  </a:cubicBezTo>
                  <a:lnTo>
                    <a:pt x="0" y="3501"/>
                  </a:lnTo>
                  <a:cubicBezTo>
                    <a:pt x="0" y="1581"/>
                    <a:pt x="1581" y="0"/>
                    <a:pt x="3501" y="0"/>
                  </a:cubicBezTo>
                  <a:lnTo>
                    <a:pt x="33995" y="0"/>
                  </a:lnTo>
                  <a:cubicBezTo>
                    <a:pt x="35914" y="0"/>
                    <a:pt x="37496" y="1581"/>
                    <a:pt x="37496" y="3501"/>
                  </a:cubicBezTo>
                  <a:lnTo>
                    <a:pt x="37496" y="6889"/>
                  </a:lnTo>
                  <a:cubicBezTo>
                    <a:pt x="37496" y="8809"/>
                    <a:pt x="35914" y="10390"/>
                    <a:pt x="33995" y="10390"/>
                  </a:cubicBezTo>
                  <a:close/>
                </a:path>
              </a:pathLst>
            </a:custGeom>
            <a:solidFill>
              <a:srgbClr val="303030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322" name="Graphic 4">
              <a:extLst>
                <a:ext uri="{FF2B5EF4-FFF2-40B4-BE49-F238E27FC236}">
                  <a16:creationId xmlns:a16="http://schemas.microsoft.com/office/drawing/2014/main" id="{19AC4D31-4BF5-AD51-41DB-DED41F953EE2}"/>
                </a:ext>
              </a:extLst>
            </p:cNvPr>
            <p:cNvGrpSpPr/>
            <p:nvPr/>
          </p:nvGrpSpPr>
          <p:grpSpPr>
            <a:xfrm>
              <a:off x="7801495" y="3020594"/>
              <a:ext cx="410643" cy="70247"/>
              <a:chOff x="7801495" y="3020594"/>
              <a:chExt cx="410643" cy="70247"/>
            </a:xfrm>
            <a:solidFill>
              <a:srgbClr val="A0A0A0"/>
            </a:solidFill>
          </p:grpSpPr>
          <p:sp>
            <p:nvSpPr>
              <p:cNvPr id="2280" name="Freeform: Shape 2279">
                <a:extLst>
                  <a:ext uri="{FF2B5EF4-FFF2-40B4-BE49-F238E27FC236}">
                    <a16:creationId xmlns:a16="http://schemas.microsoft.com/office/drawing/2014/main" id="{87995233-2E50-B4D3-FAE2-22F8AA89DD11}"/>
                  </a:ext>
                </a:extLst>
              </p:cNvPr>
              <p:cNvSpPr/>
              <p:nvPr/>
            </p:nvSpPr>
            <p:spPr>
              <a:xfrm>
                <a:off x="7808723" y="3029968"/>
                <a:ext cx="396187" cy="60873"/>
              </a:xfrm>
              <a:custGeom>
                <a:avLst/>
                <a:gdLst>
                  <a:gd name="connsiteX0" fmla="*/ 396187 w 396187"/>
                  <a:gd name="connsiteY0" fmla="*/ 60874 h 60873"/>
                  <a:gd name="connsiteX1" fmla="*/ 0 w 396187"/>
                  <a:gd name="connsiteY1" fmla="*/ 60874 h 60873"/>
                  <a:gd name="connsiteX2" fmla="*/ 0 w 396187"/>
                  <a:gd name="connsiteY2" fmla="*/ 0 h 60873"/>
                  <a:gd name="connsiteX3" fmla="*/ 5308 w 396187"/>
                  <a:gd name="connsiteY3" fmla="*/ 0 h 60873"/>
                  <a:gd name="connsiteX4" fmla="*/ 5308 w 396187"/>
                  <a:gd name="connsiteY4" fmla="*/ 55679 h 60873"/>
                  <a:gd name="connsiteX5" fmla="*/ 390992 w 396187"/>
                  <a:gd name="connsiteY5" fmla="*/ 55679 h 60873"/>
                  <a:gd name="connsiteX6" fmla="*/ 390992 w 396187"/>
                  <a:gd name="connsiteY6" fmla="*/ 0 h 60873"/>
                  <a:gd name="connsiteX7" fmla="*/ 396187 w 396187"/>
                  <a:gd name="connsiteY7" fmla="*/ 0 h 60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6187" h="60873">
                    <a:moveTo>
                      <a:pt x="396187" y="60874"/>
                    </a:moveTo>
                    <a:lnTo>
                      <a:pt x="0" y="60874"/>
                    </a:lnTo>
                    <a:lnTo>
                      <a:pt x="0" y="0"/>
                    </a:lnTo>
                    <a:lnTo>
                      <a:pt x="5308" y="0"/>
                    </a:lnTo>
                    <a:lnTo>
                      <a:pt x="5308" y="55679"/>
                    </a:lnTo>
                    <a:lnTo>
                      <a:pt x="390992" y="55679"/>
                    </a:lnTo>
                    <a:lnTo>
                      <a:pt x="390992" y="0"/>
                    </a:lnTo>
                    <a:lnTo>
                      <a:pt x="396187" y="0"/>
                    </a:lnTo>
                    <a:close/>
                  </a:path>
                </a:pathLst>
              </a:custGeom>
              <a:solidFill>
                <a:srgbClr val="A0A0A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81" name="Freeform: Shape 2280">
                <a:extLst>
                  <a:ext uri="{FF2B5EF4-FFF2-40B4-BE49-F238E27FC236}">
                    <a16:creationId xmlns:a16="http://schemas.microsoft.com/office/drawing/2014/main" id="{55838A78-A1A3-0B43-9395-E8A7D7DC7655}"/>
                  </a:ext>
                </a:extLst>
              </p:cNvPr>
              <p:cNvSpPr/>
              <p:nvPr/>
            </p:nvSpPr>
            <p:spPr>
              <a:xfrm>
                <a:off x="7801495" y="3020594"/>
                <a:ext cx="19651" cy="19651"/>
              </a:xfrm>
              <a:custGeom>
                <a:avLst/>
                <a:gdLst>
                  <a:gd name="connsiteX0" fmla="*/ 0 w 19651"/>
                  <a:gd name="connsiteY0" fmla="*/ 9826 h 19651"/>
                  <a:gd name="connsiteX1" fmla="*/ 9826 w 19651"/>
                  <a:gd name="connsiteY1" fmla="*/ 0 h 19651"/>
                  <a:gd name="connsiteX2" fmla="*/ 19651 w 19651"/>
                  <a:gd name="connsiteY2" fmla="*/ 9826 h 19651"/>
                  <a:gd name="connsiteX3" fmla="*/ 9826 w 19651"/>
                  <a:gd name="connsiteY3" fmla="*/ 19651 h 19651"/>
                  <a:gd name="connsiteX4" fmla="*/ 0 w 19651"/>
                  <a:gd name="connsiteY4" fmla="*/ 9826 h 19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651" h="19651">
                    <a:moveTo>
                      <a:pt x="0" y="9826"/>
                    </a:moveTo>
                    <a:cubicBezTo>
                      <a:pt x="0" y="4405"/>
                      <a:pt x="4405" y="0"/>
                      <a:pt x="9826" y="0"/>
                    </a:cubicBezTo>
                    <a:cubicBezTo>
                      <a:pt x="15247" y="0"/>
                      <a:pt x="19651" y="4405"/>
                      <a:pt x="19651" y="9826"/>
                    </a:cubicBezTo>
                    <a:cubicBezTo>
                      <a:pt x="19651" y="15247"/>
                      <a:pt x="15247" y="19651"/>
                      <a:pt x="9826" y="19651"/>
                    </a:cubicBezTo>
                    <a:cubicBezTo>
                      <a:pt x="4405" y="19651"/>
                      <a:pt x="0" y="15247"/>
                      <a:pt x="0" y="9826"/>
                    </a:cubicBezTo>
                    <a:close/>
                  </a:path>
                </a:pathLst>
              </a:custGeom>
              <a:solidFill>
                <a:srgbClr val="A0A0A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82" name="Freeform: Shape 2281">
                <a:extLst>
                  <a:ext uri="{FF2B5EF4-FFF2-40B4-BE49-F238E27FC236}">
                    <a16:creationId xmlns:a16="http://schemas.microsoft.com/office/drawing/2014/main" id="{845DA74B-9605-58F3-ED57-818025D897D0}"/>
                  </a:ext>
                </a:extLst>
              </p:cNvPr>
              <p:cNvSpPr/>
              <p:nvPr/>
            </p:nvSpPr>
            <p:spPr>
              <a:xfrm>
                <a:off x="8192487" y="3020594"/>
                <a:ext cx="19651" cy="19651"/>
              </a:xfrm>
              <a:custGeom>
                <a:avLst/>
                <a:gdLst>
                  <a:gd name="connsiteX0" fmla="*/ 19651 w 19651"/>
                  <a:gd name="connsiteY0" fmla="*/ 9826 h 19651"/>
                  <a:gd name="connsiteX1" fmla="*/ 9826 w 19651"/>
                  <a:gd name="connsiteY1" fmla="*/ 0 h 19651"/>
                  <a:gd name="connsiteX2" fmla="*/ 0 w 19651"/>
                  <a:gd name="connsiteY2" fmla="*/ 9826 h 19651"/>
                  <a:gd name="connsiteX3" fmla="*/ 9826 w 19651"/>
                  <a:gd name="connsiteY3" fmla="*/ 19651 h 19651"/>
                  <a:gd name="connsiteX4" fmla="*/ 19651 w 19651"/>
                  <a:gd name="connsiteY4" fmla="*/ 9826 h 19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651" h="19651">
                    <a:moveTo>
                      <a:pt x="19651" y="9826"/>
                    </a:moveTo>
                    <a:cubicBezTo>
                      <a:pt x="19651" y="4405"/>
                      <a:pt x="15247" y="0"/>
                      <a:pt x="9826" y="0"/>
                    </a:cubicBezTo>
                    <a:cubicBezTo>
                      <a:pt x="4405" y="0"/>
                      <a:pt x="0" y="4405"/>
                      <a:pt x="0" y="9826"/>
                    </a:cubicBezTo>
                    <a:cubicBezTo>
                      <a:pt x="0" y="15247"/>
                      <a:pt x="4405" y="19651"/>
                      <a:pt x="9826" y="19651"/>
                    </a:cubicBezTo>
                    <a:cubicBezTo>
                      <a:pt x="15247" y="19651"/>
                      <a:pt x="19651" y="15247"/>
                      <a:pt x="19651" y="9826"/>
                    </a:cubicBezTo>
                    <a:close/>
                  </a:path>
                </a:pathLst>
              </a:custGeom>
              <a:solidFill>
                <a:srgbClr val="A0A0A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283" name="Graphic 4">
              <a:extLst>
                <a:ext uri="{FF2B5EF4-FFF2-40B4-BE49-F238E27FC236}">
                  <a16:creationId xmlns:a16="http://schemas.microsoft.com/office/drawing/2014/main" id="{A1258A6E-767C-58A4-E4C0-B53DF542E7FA}"/>
                </a:ext>
              </a:extLst>
            </p:cNvPr>
            <p:cNvGrpSpPr/>
            <p:nvPr/>
          </p:nvGrpSpPr>
          <p:grpSpPr>
            <a:xfrm>
              <a:off x="7590188" y="3121560"/>
              <a:ext cx="815301" cy="420807"/>
              <a:chOff x="7590188" y="3121560"/>
              <a:chExt cx="815301" cy="420807"/>
            </a:xfrm>
            <a:solidFill>
              <a:srgbClr val="A0A0A0"/>
            </a:solidFill>
          </p:grpSpPr>
          <p:sp>
            <p:nvSpPr>
              <p:cNvPr id="2284" name="Freeform: Shape 2283">
                <a:extLst>
                  <a:ext uri="{FF2B5EF4-FFF2-40B4-BE49-F238E27FC236}">
                    <a16:creationId xmlns:a16="http://schemas.microsoft.com/office/drawing/2014/main" id="{CF067D73-137B-3D00-DCE2-25D05C83B972}"/>
                  </a:ext>
                </a:extLst>
              </p:cNvPr>
              <p:cNvSpPr/>
              <p:nvPr/>
            </p:nvSpPr>
            <p:spPr>
              <a:xfrm>
                <a:off x="7590188" y="3128788"/>
                <a:ext cx="815301" cy="413579"/>
              </a:xfrm>
              <a:custGeom>
                <a:avLst/>
                <a:gdLst>
                  <a:gd name="connsiteX0" fmla="*/ 815301 w 815301"/>
                  <a:gd name="connsiteY0" fmla="*/ 413580 h 413579"/>
                  <a:gd name="connsiteX1" fmla="*/ 0 w 815301"/>
                  <a:gd name="connsiteY1" fmla="*/ 413580 h 413579"/>
                  <a:gd name="connsiteX2" fmla="*/ 0 w 815301"/>
                  <a:gd name="connsiteY2" fmla="*/ 0 h 413579"/>
                  <a:gd name="connsiteX3" fmla="*/ 36931 w 815301"/>
                  <a:gd name="connsiteY3" fmla="*/ 0 h 413579"/>
                  <a:gd name="connsiteX4" fmla="*/ 36931 w 815301"/>
                  <a:gd name="connsiteY4" fmla="*/ 5308 h 413579"/>
                  <a:gd name="connsiteX5" fmla="*/ 5195 w 815301"/>
                  <a:gd name="connsiteY5" fmla="*/ 5308 h 413579"/>
                  <a:gd name="connsiteX6" fmla="*/ 5195 w 815301"/>
                  <a:gd name="connsiteY6" fmla="*/ 408385 h 413579"/>
                  <a:gd name="connsiteX7" fmla="*/ 810106 w 815301"/>
                  <a:gd name="connsiteY7" fmla="*/ 408385 h 413579"/>
                  <a:gd name="connsiteX8" fmla="*/ 810106 w 815301"/>
                  <a:gd name="connsiteY8" fmla="*/ 277489 h 413579"/>
                  <a:gd name="connsiteX9" fmla="*/ 786728 w 815301"/>
                  <a:gd name="connsiteY9" fmla="*/ 277489 h 413579"/>
                  <a:gd name="connsiteX10" fmla="*/ 786728 w 815301"/>
                  <a:gd name="connsiteY10" fmla="*/ 272294 h 413579"/>
                  <a:gd name="connsiteX11" fmla="*/ 815301 w 815301"/>
                  <a:gd name="connsiteY11" fmla="*/ 272294 h 413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15301" h="413579">
                    <a:moveTo>
                      <a:pt x="815301" y="413580"/>
                    </a:moveTo>
                    <a:lnTo>
                      <a:pt x="0" y="413580"/>
                    </a:lnTo>
                    <a:lnTo>
                      <a:pt x="0" y="0"/>
                    </a:lnTo>
                    <a:lnTo>
                      <a:pt x="36931" y="0"/>
                    </a:lnTo>
                    <a:lnTo>
                      <a:pt x="36931" y="5308"/>
                    </a:lnTo>
                    <a:lnTo>
                      <a:pt x="5195" y="5308"/>
                    </a:lnTo>
                    <a:lnTo>
                      <a:pt x="5195" y="408385"/>
                    </a:lnTo>
                    <a:lnTo>
                      <a:pt x="810106" y="408385"/>
                    </a:lnTo>
                    <a:lnTo>
                      <a:pt x="810106" y="277489"/>
                    </a:lnTo>
                    <a:lnTo>
                      <a:pt x="786728" y="277489"/>
                    </a:lnTo>
                    <a:lnTo>
                      <a:pt x="786728" y="272294"/>
                    </a:lnTo>
                    <a:lnTo>
                      <a:pt x="815301" y="272294"/>
                    </a:lnTo>
                    <a:close/>
                  </a:path>
                </a:pathLst>
              </a:custGeom>
              <a:solidFill>
                <a:srgbClr val="A0A0A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85" name="Freeform: Shape 2284">
                <a:extLst>
                  <a:ext uri="{FF2B5EF4-FFF2-40B4-BE49-F238E27FC236}">
                    <a16:creationId xmlns:a16="http://schemas.microsoft.com/office/drawing/2014/main" id="{829A2E53-ACF1-E922-49DD-79870F382662}"/>
                  </a:ext>
                </a:extLst>
              </p:cNvPr>
              <p:cNvSpPr/>
              <p:nvPr/>
            </p:nvSpPr>
            <p:spPr>
              <a:xfrm>
                <a:off x="7616728" y="3121560"/>
                <a:ext cx="19651" cy="19651"/>
              </a:xfrm>
              <a:custGeom>
                <a:avLst/>
                <a:gdLst>
                  <a:gd name="connsiteX0" fmla="*/ 9826 w 19651"/>
                  <a:gd name="connsiteY0" fmla="*/ 0 h 19651"/>
                  <a:gd name="connsiteX1" fmla="*/ 19651 w 19651"/>
                  <a:gd name="connsiteY1" fmla="*/ 9826 h 19651"/>
                  <a:gd name="connsiteX2" fmla="*/ 9826 w 19651"/>
                  <a:gd name="connsiteY2" fmla="*/ 19651 h 19651"/>
                  <a:gd name="connsiteX3" fmla="*/ 0 w 19651"/>
                  <a:gd name="connsiteY3" fmla="*/ 9826 h 19651"/>
                  <a:gd name="connsiteX4" fmla="*/ 9826 w 19651"/>
                  <a:gd name="connsiteY4" fmla="*/ 0 h 19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651" h="19651">
                    <a:moveTo>
                      <a:pt x="9826" y="0"/>
                    </a:moveTo>
                    <a:cubicBezTo>
                      <a:pt x="15247" y="0"/>
                      <a:pt x="19651" y="4405"/>
                      <a:pt x="19651" y="9826"/>
                    </a:cubicBezTo>
                    <a:cubicBezTo>
                      <a:pt x="19651" y="15247"/>
                      <a:pt x="15247" y="19651"/>
                      <a:pt x="9826" y="19651"/>
                    </a:cubicBezTo>
                    <a:cubicBezTo>
                      <a:pt x="4405" y="19651"/>
                      <a:pt x="0" y="15247"/>
                      <a:pt x="0" y="9826"/>
                    </a:cubicBezTo>
                    <a:cubicBezTo>
                      <a:pt x="0" y="4405"/>
                      <a:pt x="4405" y="0"/>
                      <a:pt x="9826" y="0"/>
                    </a:cubicBezTo>
                    <a:close/>
                  </a:path>
                </a:pathLst>
              </a:custGeom>
              <a:solidFill>
                <a:srgbClr val="A0A0A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86" name="Freeform: Shape 2285">
                <a:extLst>
                  <a:ext uri="{FF2B5EF4-FFF2-40B4-BE49-F238E27FC236}">
                    <a16:creationId xmlns:a16="http://schemas.microsoft.com/office/drawing/2014/main" id="{76E51482-DAE7-9E7B-0CE1-A197D9BE5719}"/>
                  </a:ext>
                </a:extLst>
              </p:cNvPr>
              <p:cNvSpPr/>
              <p:nvPr/>
            </p:nvSpPr>
            <p:spPr>
              <a:xfrm>
                <a:off x="8367541" y="3393855"/>
                <a:ext cx="19651" cy="19651"/>
              </a:xfrm>
              <a:custGeom>
                <a:avLst/>
                <a:gdLst>
                  <a:gd name="connsiteX0" fmla="*/ 9826 w 19651"/>
                  <a:gd name="connsiteY0" fmla="*/ 0 h 19651"/>
                  <a:gd name="connsiteX1" fmla="*/ 0 w 19651"/>
                  <a:gd name="connsiteY1" fmla="*/ 9826 h 19651"/>
                  <a:gd name="connsiteX2" fmla="*/ 9826 w 19651"/>
                  <a:gd name="connsiteY2" fmla="*/ 19651 h 19651"/>
                  <a:gd name="connsiteX3" fmla="*/ 19651 w 19651"/>
                  <a:gd name="connsiteY3" fmla="*/ 9826 h 19651"/>
                  <a:gd name="connsiteX4" fmla="*/ 9826 w 19651"/>
                  <a:gd name="connsiteY4" fmla="*/ 0 h 19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651" h="19651">
                    <a:moveTo>
                      <a:pt x="9826" y="0"/>
                    </a:moveTo>
                    <a:cubicBezTo>
                      <a:pt x="4405" y="0"/>
                      <a:pt x="0" y="4405"/>
                      <a:pt x="0" y="9826"/>
                    </a:cubicBezTo>
                    <a:cubicBezTo>
                      <a:pt x="0" y="15247"/>
                      <a:pt x="4405" y="19651"/>
                      <a:pt x="9826" y="19651"/>
                    </a:cubicBezTo>
                    <a:cubicBezTo>
                      <a:pt x="15247" y="19651"/>
                      <a:pt x="19651" y="15247"/>
                      <a:pt x="19651" y="9826"/>
                    </a:cubicBezTo>
                    <a:cubicBezTo>
                      <a:pt x="19651" y="4405"/>
                      <a:pt x="15247" y="0"/>
                      <a:pt x="9826" y="0"/>
                    </a:cubicBezTo>
                    <a:close/>
                  </a:path>
                </a:pathLst>
              </a:custGeom>
              <a:solidFill>
                <a:srgbClr val="A0A0A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287" name="Graphic 4">
              <a:extLst>
                <a:ext uri="{FF2B5EF4-FFF2-40B4-BE49-F238E27FC236}">
                  <a16:creationId xmlns:a16="http://schemas.microsoft.com/office/drawing/2014/main" id="{51BC9BA5-26FD-0F1A-4E6B-5B5F80D67E1B}"/>
                </a:ext>
              </a:extLst>
            </p:cNvPr>
            <p:cNvGrpSpPr/>
            <p:nvPr/>
          </p:nvGrpSpPr>
          <p:grpSpPr>
            <a:xfrm>
              <a:off x="7801043" y="3329593"/>
              <a:ext cx="411546" cy="112825"/>
              <a:chOff x="7801043" y="3329593"/>
              <a:chExt cx="411546" cy="112825"/>
            </a:xfrm>
            <a:solidFill>
              <a:srgbClr val="A0A0A0"/>
            </a:solidFill>
          </p:grpSpPr>
          <p:sp>
            <p:nvSpPr>
              <p:cNvPr id="2288" name="Freeform: Shape 2287">
                <a:extLst>
                  <a:ext uri="{FF2B5EF4-FFF2-40B4-BE49-F238E27FC236}">
                    <a16:creationId xmlns:a16="http://schemas.microsoft.com/office/drawing/2014/main" id="{F4EC17CF-8102-27CE-76C5-E413FE6FCD62}"/>
                  </a:ext>
                </a:extLst>
              </p:cNvPr>
              <p:cNvSpPr/>
              <p:nvPr/>
            </p:nvSpPr>
            <p:spPr>
              <a:xfrm>
                <a:off x="7808271" y="3329593"/>
                <a:ext cx="397203" cy="103451"/>
              </a:xfrm>
              <a:custGeom>
                <a:avLst/>
                <a:gdLst>
                  <a:gd name="connsiteX0" fmla="*/ 397204 w 397203"/>
                  <a:gd name="connsiteY0" fmla="*/ 103451 h 103451"/>
                  <a:gd name="connsiteX1" fmla="*/ 391896 w 397203"/>
                  <a:gd name="connsiteY1" fmla="*/ 103451 h 103451"/>
                  <a:gd name="connsiteX2" fmla="*/ 391896 w 397203"/>
                  <a:gd name="connsiteY2" fmla="*/ 5195 h 103451"/>
                  <a:gd name="connsiteX3" fmla="*/ 5308 w 397203"/>
                  <a:gd name="connsiteY3" fmla="*/ 5195 h 103451"/>
                  <a:gd name="connsiteX4" fmla="*/ 5308 w 397203"/>
                  <a:gd name="connsiteY4" fmla="*/ 103451 h 103451"/>
                  <a:gd name="connsiteX5" fmla="*/ 0 w 397203"/>
                  <a:gd name="connsiteY5" fmla="*/ 103451 h 103451"/>
                  <a:gd name="connsiteX6" fmla="*/ 0 w 397203"/>
                  <a:gd name="connsiteY6" fmla="*/ 0 h 103451"/>
                  <a:gd name="connsiteX7" fmla="*/ 397204 w 397203"/>
                  <a:gd name="connsiteY7" fmla="*/ 0 h 103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7203" h="103451">
                    <a:moveTo>
                      <a:pt x="397204" y="103451"/>
                    </a:moveTo>
                    <a:lnTo>
                      <a:pt x="391896" y="103451"/>
                    </a:lnTo>
                    <a:lnTo>
                      <a:pt x="391896" y="5195"/>
                    </a:lnTo>
                    <a:lnTo>
                      <a:pt x="5308" y="5195"/>
                    </a:lnTo>
                    <a:lnTo>
                      <a:pt x="5308" y="103451"/>
                    </a:lnTo>
                    <a:lnTo>
                      <a:pt x="0" y="103451"/>
                    </a:lnTo>
                    <a:lnTo>
                      <a:pt x="0" y="0"/>
                    </a:lnTo>
                    <a:lnTo>
                      <a:pt x="397204" y="0"/>
                    </a:lnTo>
                    <a:close/>
                  </a:path>
                </a:pathLst>
              </a:custGeom>
              <a:solidFill>
                <a:srgbClr val="A0A0A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89" name="Freeform: Shape 2288">
                <a:extLst>
                  <a:ext uri="{FF2B5EF4-FFF2-40B4-BE49-F238E27FC236}">
                    <a16:creationId xmlns:a16="http://schemas.microsoft.com/office/drawing/2014/main" id="{A9C77A2D-5BD3-5D63-DB99-13A8849D5AB4}"/>
                  </a:ext>
                </a:extLst>
              </p:cNvPr>
              <p:cNvSpPr/>
              <p:nvPr/>
            </p:nvSpPr>
            <p:spPr>
              <a:xfrm>
                <a:off x="7801043" y="3422767"/>
                <a:ext cx="19651" cy="19651"/>
              </a:xfrm>
              <a:custGeom>
                <a:avLst/>
                <a:gdLst>
                  <a:gd name="connsiteX0" fmla="*/ 19651 w 19651"/>
                  <a:gd name="connsiteY0" fmla="*/ 9826 h 19651"/>
                  <a:gd name="connsiteX1" fmla="*/ 9826 w 19651"/>
                  <a:gd name="connsiteY1" fmla="*/ 19651 h 19651"/>
                  <a:gd name="connsiteX2" fmla="*/ 0 w 19651"/>
                  <a:gd name="connsiteY2" fmla="*/ 9826 h 19651"/>
                  <a:gd name="connsiteX3" fmla="*/ 9826 w 19651"/>
                  <a:gd name="connsiteY3" fmla="*/ 0 h 19651"/>
                  <a:gd name="connsiteX4" fmla="*/ 19651 w 19651"/>
                  <a:gd name="connsiteY4" fmla="*/ 9826 h 19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651" h="19651">
                    <a:moveTo>
                      <a:pt x="19651" y="9826"/>
                    </a:moveTo>
                    <a:cubicBezTo>
                      <a:pt x="19651" y="15247"/>
                      <a:pt x="15247" y="19651"/>
                      <a:pt x="9826" y="19651"/>
                    </a:cubicBezTo>
                    <a:cubicBezTo>
                      <a:pt x="4405" y="19651"/>
                      <a:pt x="0" y="15247"/>
                      <a:pt x="0" y="9826"/>
                    </a:cubicBezTo>
                    <a:cubicBezTo>
                      <a:pt x="0" y="4405"/>
                      <a:pt x="4405" y="0"/>
                      <a:pt x="9826" y="0"/>
                    </a:cubicBezTo>
                    <a:cubicBezTo>
                      <a:pt x="15247" y="0"/>
                      <a:pt x="19651" y="4405"/>
                      <a:pt x="19651" y="9826"/>
                    </a:cubicBezTo>
                    <a:close/>
                  </a:path>
                </a:pathLst>
              </a:custGeom>
              <a:solidFill>
                <a:srgbClr val="A0A0A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90" name="Freeform: Shape 2289">
                <a:extLst>
                  <a:ext uri="{FF2B5EF4-FFF2-40B4-BE49-F238E27FC236}">
                    <a16:creationId xmlns:a16="http://schemas.microsoft.com/office/drawing/2014/main" id="{F947D788-7218-B4BF-787D-42AA6AFFAF1A}"/>
                  </a:ext>
                </a:extLst>
              </p:cNvPr>
              <p:cNvSpPr/>
              <p:nvPr/>
            </p:nvSpPr>
            <p:spPr>
              <a:xfrm>
                <a:off x="8192939" y="3422767"/>
                <a:ext cx="19651" cy="19651"/>
              </a:xfrm>
              <a:custGeom>
                <a:avLst/>
                <a:gdLst>
                  <a:gd name="connsiteX0" fmla="*/ 0 w 19651"/>
                  <a:gd name="connsiteY0" fmla="*/ 9826 h 19651"/>
                  <a:gd name="connsiteX1" fmla="*/ 9826 w 19651"/>
                  <a:gd name="connsiteY1" fmla="*/ 19651 h 19651"/>
                  <a:gd name="connsiteX2" fmla="*/ 19651 w 19651"/>
                  <a:gd name="connsiteY2" fmla="*/ 9826 h 19651"/>
                  <a:gd name="connsiteX3" fmla="*/ 9826 w 19651"/>
                  <a:gd name="connsiteY3" fmla="*/ 0 h 19651"/>
                  <a:gd name="connsiteX4" fmla="*/ 0 w 19651"/>
                  <a:gd name="connsiteY4" fmla="*/ 9826 h 19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651" h="19651">
                    <a:moveTo>
                      <a:pt x="0" y="9826"/>
                    </a:moveTo>
                    <a:cubicBezTo>
                      <a:pt x="0" y="15247"/>
                      <a:pt x="4405" y="19651"/>
                      <a:pt x="9826" y="19651"/>
                    </a:cubicBezTo>
                    <a:cubicBezTo>
                      <a:pt x="15247" y="19651"/>
                      <a:pt x="19651" y="15247"/>
                      <a:pt x="19651" y="9826"/>
                    </a:cubicBezTo>
                    <a:cubicBezTo>
                      <a:pt x="19651" y="4405"/>
                      <a:pt x="15247" y="0"/>
                      <a:pt x="9826" y="0"/>
                    </a:cubicBezTo>
                    <a:cubicBezTo>
                      <a:pt x="4405" y="0"/>
                      <a:pt x="0" y="4405"/>
                      <a:pt x="0" y="9826"/>
                    </a:cubicBezTo>
                    <a:close/>
                  </a:path>
                </a:pathLst>
              </a:custGeom>
              <a:solidFill>
                <a:srgbClr val="A0A0A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291" name="Graphic 4">
              <a:extLst>
                <a:ext uri="{FF2B5EF4-FFF2-40B4-BE49-F238E27FC236}">
                  <a16:creationId xmlns:a16="http://schemas.microsoft.com/office/drawing/2014/main" id="{42E04CE7-93F2-1117-82F5-FFA96E109AE5}"/>
                </a:ext>
              </a:extLst>
            </p:cNvPr>
            <p:cNvGrpSpPr/>
            <p:nvPr/>
          </p:nvGrpSpPr>
          <p:grpSpPr>
            <a:xfrm>
              <a:off x="7590188" y="2904380"/>
              <a:ext cx="615174" cy="149191"/>
              <a:chOff x="7590188" y="2904380"/>
              <a:chExt cx="615174" cy="149191"/>
            </a:xfrm>
            <a:solidFill>
              <a:srgbClr val="A0A0A0"/>
            </a:solidFill>
          </p:grpSpPr>
          <p:sp>
            <p:nvSpPr>
              <p:cNvPr id="2292" name="Freeform: Shape 2291">
                <a:extLst>
                  <a:ext uri="{FF2B5EF4-FFF2-40B4-BE49-F238E27FC236}">
                    <a16:creationId xmlns:a16="http://schemas.microsoft.com/office/drawing/2014/main" id="{929607A3-1041-C663-9BF8-2F38DE119061}"/>
                  </a:ext>
                </a:extLst>
              </p:cNvPr>
              <p:cNvSpPr/>
              <p:nvPr/>
            </p:nvSpPr>
            <p:spPr>
              <a:xfrm>
                <a:off x="7590188" y="2904380"/>
                <a:ext cx="608059" cy="141963"/>
              </a:xfrm>
              <a:custGeom>
                <a:avLst/>
                <a:gdLst>
                  <a:gd name="connsiteX0" fmla="*/ 37270 w 608059"/>
                  <a:gd name="connsiteY0" fmla="*/ 141963 h 141963"/>
                  <a:gd name="connsiteX1" fmla="*/ 0 w 608059"/>
                  <a:gd name="connsiteY1" fmla="*/ 141963 h 141963"/>
                  <a:gd name="connsiteX2" fmla="*/ 0 w 608059"/>
                  <a:gd name="connsiteY2" fmla="*/ 0 h 141963"/>
                  <a:gd name="connsiteX3" fmla="*/ 608060 w 608059"/>
                  <a:gd name="connsiteY3" fmla="*/ 0 h 141963"/>
                  <a:gd name="connsiteX4" fmla="*/ 608060 w 608059"/>
                  <a:gd name="connsiteY4" fmla="*/ 30493 h 141963"/>
                  <a:gd name="connsiteX5" fmla="*/ 602751 w 608059"/>
                  <a:gd name="connsiteY5" fmla="*/ 30493 h 141963"/>
                  <a:gd name="connsiteX6" fmla="*/ 602751 w 608059"/>
                  <a:gd name="connsiteY6" fmla="*/ 5195 h 141963"/>
                  <a:gd name="connsiteX7" fmla="*/ 5195 w 608059"/>
                  <a:gd name="connsiteY7" fmla="*/ 5195 h 141963"/>
                  <a:gd name="connsiteX8" fmla="*/ 5195 w 608059"/>
                  <a:gd name="connsiteY8" fmla="*/ 136768 h 141963"/>
                  <a:gd name="connsiteX9" fmla="*/ 37270 w 608059"/>
                  <a:gd name="connsiteY9" fmla="*/ 136768 h 141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8059" h="141963">
                    <a:moveTo>
                      <a:pt x="37270" y="141963"/>
                    </a:moveTo>
                    <a:lnTo>
                      <a:pt x="0" y="141963"/>
                    </a:lnTo>
                    <a:lnTo>
                      <a:pt x="0" y="0"/>
                    </a:lnTo>
                    <a:lnTo>
                      <a:pt x="608060" y="0"/>
                    </a:lnTo>
                    <a:lnTo>
                      <a:pt x="608060" y="30493"/>
                    </a:lnTo>
                    <a:lnTo>
                      <a:pt x="602751" y="30493"/>
                    </a:lnTo>
                    <a:lnTo>
                      <a:pt x="602751" y="5195"/>
                    </a:lnTo>
                    <a:lnTo>
                      <a:pt x="5195" y="5195"/>
                    </a:lnTo>
                    <a:lnTo>
                      <a:pt x="5195" y="136768"/>
                    </a:lnTo>
                    <a:lnTo>
                      <a:pt x="37270" y="136768"/>
                    </a:lnTo>
                    <a:close/>
                  </a:path>
                </a:pathLst>
              </a:custGeom>
              <a:solidFill>
                <a:srgbClr val="A0A0A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93" name="Freeform: Shape 2292">
                <a:extLst>
                  <a:ext uri="{FF2B5EF4-FFF2-40B4-BE49-F238E27FC236}">
                    <a16:creationId xmlns:a16="http://schemas.microsoft.com/office/drawing/2014/main" id="{CF29D740-969F-3E1C-CF1C-1D3E021800D3}"/>
                  </a:ext>
                </a:extLst>
              </p:cNvPr>
              <p:cNvSpPr/>
              <p:nvPr/>
            </p:nvSpPr>
            <p:spPr>
              <a:xfrm>
                <a:off x="7617180" y="3033920"/>
                <a:ext cx="19651" cy="19651"/>
              </a:xfrm>
              <a:custGeom>
                <a:avLst/>
                <a:gdLst>
                  <a:gd name="connsiteX0" fmla="*/ 9826 w 19651"/>
                  <a:gd name="connsiteY0" fmla="*/ 0 h 19651"/>
                  <a:gd name="connsiteX1" fmla="*/ 19651 w 19651"/>
                  <a:gd name="connsiteY1" fmla="*/ 9826 h 19651"/>
                  <a:gd name="connsiteX2" fmla="*/ 9826 w 19651"/>
                  <a:gd name="connsiteY2" fmla="*/ 19651 h 19651"/>
                  <a:gd name="connsiteX3" fmla="*/ 0 w 19651"/>
                  <a:gd name="connsiteY3" fmla="*/ 9826 h 19651"/>
                  <a:gd name="connsiteX4" fmla="*/ 9826 w 19651"/>
                  <a:gd name="connsiteY4" fmla="*/ 0 h 19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651" h="19651">
                    <a:moveTo>
                      <a:pt x="9826" y="0"/>
                    </a:moveTo>
                    <a:cubicBezTo>
                      <a:pt x="15247" y="0"/>
                      <a:pt x="19651" y="4405"/>
                      <a:pt x="19651" y="9826"/>
                    </a:cubicBezTo>
                    <a:cubicBezTo>
                      <a:pt x="19651" y="15247"/>
                      <a:pt x="15247" y="19651"/>
                      <a:pt x="9826" y="19651"/>
                    </a:cubicBezTo>
                    <a:cubicBezTo>
                      <a:pt x="4405" y="19651"/>
                      <a:pt x="0" y="15247"/>
                      <a:pt x="0" y="9826"/>
                    </a:cubicBezTo>
                    <a:cubicBezTo>
                      <a:pt x="0" y="4405"/>
                      <a:pt x="4405" y="0"/>
                      <a:pt x="9826" y="0"/>
                    </a:cubicBezTo>
                    <a:close/>
                  </a:path>
                </a:pathLst>
              </a:custGeom>
              <a:solidFill>
                <a:srgbClr val="A0A0A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94" name="Freeform: Shape 2293">
                <a:extLst>
                  <a:ext uri="{FF2B5EF4-FFF2-40B4-BE49-F238E27FC236}">
                    <a16:creationId xmlns:a16="http://schemas.microsoft.com/office/drawing/2014/main" id="{2D289019-AEA9-F7E7-8183-39E8BB4E8EB5}"/>
                  </a:ext>
                </a:extLst>
              </p:cNvPr>
              <p:cNvSpPr/>
              <p:nvPr/>
            </p:nvSpPr>
            <p:spPr>
              <a:xfrm>
                <a:off x="8185711" y="2924483"/>
                <a:ext cx="19651" cy="19651"/>
              </a:xfrm>
              <a:custGeom>
                <a:avLst/>
                <a:gdLst>
                  <a:gd name="connsiteX0" fmla="*/ 0 w 19651"/>
                  <a:gd name="connsiteY0" fmla="*/ 9826 h 19651"/>
                  <a:gd name="connsiteX1" fmla="*/ 9826 w 19651"/>
                  <a:gd name="connsiteY1" fmla="*/ 19651 h 19651"/>
                  <a:gd name="connsiteX2" fmla="*/ 19651 w 19651"/>
                  <a:gd name="connsiteY2" fmla="*/ 9826 h 19651"/>
                  <a:gd name="connsiteX3" fmla="*/ 9826 w 19651"/>
                  <a:gd name="connsiteY3" fmla="*/ 0 h 19651"/>
                  <a:gd name="connsiteX4" fmla="*/ 0 w 19651"/>
                  <a:gd name="connsiteY4" fmla="*/ 9826 h 19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651" h="19651">
                    <a:moveTo>
                      <a:pt x="0" y="9826"/>
                    </a:moveTo>
                    <a:cubicBezTo>
                      <a:pt x="0" y="15247"/>
                      <a:pt x="4405" y="19651"/>
                      <a:pt x="9826" y="19651"/>
                    </a:cubicBezTo>
                    <a:cubicBezTo>
                      <a:pt x="15247" y="19651"/>
                      <a:pt x="19651" y="15247"/>
                      <a:pt x="19651" y="9826"/>
                    </a:cubicBezTo>
                    <a:cubicBezTo>
                      <a:pt x="19651" y="4405"/>
                      <a:pt x="15247" y="0"/>
                      <a:pt x="9826" y="0"/>
                    </a:cubicBezTo>
                    <a:cubicBezTo>
                      <a:pt x="4405" y="0"/>
                      <a:pt x="0" y="4405"/>
                      <a:pt x="0" y="9826"/>
                    </a:cubicBezTo>
                    <a:close/>
                  </a:path>
                </a:pathLst>
              </a:custGeom>
              <a:solidFill>
                <a:srgbClr val="A0A0A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295" name="Freeform: Shape 2294">
              <a:extLst>
                <a:ext uri="{FF2B5EF4-FFF2-40B4-BE49-F238E27FC236}">
                  <a16:creationId xmlns:a16="http://schemas.microsoft.com/office/drawing/2014/main" id="{358535CC-7F52-6AD6-D373-6F5EB3CF57E9}"/>
                </a:ext>
              </a:extLst>
            </p:cNvPr>
            <p:cNvSpPr/>
            <p:nvPr/>
          </p:nvSpPr>
          <p:spPr>
            <a:xfrm>
              <a:off x="7988860" y="3069609"/>
              <a:ext cx="37269" cy="37269"/>
            </a:xfrm>
            <a:custGeom>
              <a:avLst/>
              <a:gdLst>
                <a:gd name="connsiteX0" fmla="*/ 37270 w 37269"/>
                <a:gd name="connsiteY0" fmla="*/ 18635 h 37269"/>
                <a:gd name="connsiteX1" fmla="*/ 18635 w 37269"/>
                <a:gd name="connsiteY1" fmla="*/ 37269 h 37269"/>
                <a:gd name="connsiteX2" fmla="*/ 0 w 37269"/>
                <a:gd name="connsiteY2" fmla="*/ 18635 h 37269"/>
                <a:gd name="connsiteX3" fmla="*/ 18635 w 37269"/>
                <a:gd name="connsiteY3" fmla="*/ 0 h 37269"/>
                <a:gd name="connsiteX4" fmla="*/ 37270 w 37269"/>
                <a:gd name="connsiteY4" fmla="*/ 18635 h 3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269" h="37269">
                  <a:moveTo>
                    <a:pt x="37270" y="18635"/>
                  </a:moveTo>
                  <a:cubicBezTo>
                    <a:pt x="37270" y="28912"/>
                    <a:pt x="28912" y="37269"/>
                    <a:pt x="18635" y="37269"/>
                  </a:cubicBezTo>
                  <a:cubicBezTo>
                    <a:pt x="8357" y="37269"/>
                    <a:pt x="0" y="28912"/>
                    <a:pt x="0" y="18635"/>
                  </a:cubicBezTo>
                  <a:cubicBezTo>
                    <a:pt x="0" y="8357"/>
                    <a:pt x="8357" y="0"/>
                    <a:pt x="18635" y="0"/>
                  </a:cubicBezTo>
                  <a:cubicBezTo>
                    <a:pt x="28912" y="0"/>
                    <a:pt x="37270" y="8357"/>
                    <a:pt x="37270" y="18635"/>
                  </a:cubicBezTo>
                  <a:close/>
                </a:path>
              </a:pathLst>
            </a:custGeom>
            <a:solidFill>
              <a:srgbClr val="F55D51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6" name="Freeform: Shape 2295">
              <a:extLst>
                <a:ext uri="{FF2B5EF4-FFF2-40B4-BE49-F238E27FC236}">
                  <a16:creationId xmlns:a16="http://schemas.microsoft.com/office/drawing/2014/main" id="{704966A3-53EB-30F7-B114-0EEB565011B7}"/>
                </a:ext>
              </a:extLst>
            </p:cNvPr>
            <p:cNvSpPr/>
            <p:nvPr/>
          </p:nvSpPr>
          <p:spPr>
            <a:xfrm>
              <a:off x="7988860" y="3313555"/>
              <a:ext cx="37269" cy="37269"/>
            </a:xfrm>
            <a:custGeom>
              <a:avLst/>
              <a:gdLst>
                <a:gd name="connsiteX0" fmla="*/ 37270 w 37269"/>
                <a:gd name="connsiteY0" fmla="*/ 18635 h 37269"/>
                <a:gd name="connsiteX1" fmla="*/ 18635 w 37269"/>
                <a:gd name="connsiteY1" fmla="*/ 37270 h 37269"/>
                <a:gd name="connsiteX2" fmla="*/ 0 w 37269"/>
                <a:gd name="connsiteY2" fmla="*/ 18635 h 37269"/>
                <a:gd name="connsiteX3" fmla="*/ 18635 w 37269"/>
                <a:gd name="connsiteY3" fmla="*/ 0 h 37269"/>
                <a:gd name="connsiteX4" fmla="*/ 37270 w 37269"/>
                <a:gd name="connsiteY4" fmla="*/ 18635 h 3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269" h="37269">
                  <a:moveTo>
                    <a:pt x="37270" y="18635"/>
                  </a:moveTo>
                  <a:cubicBezTo>
                    <a:pt x="37270" y="28912"/>
                    <a:pt x="28912" y="37270"/>
                    <a:pt x="18635" y="37270"/>
                  </a:cubicBezTo>
                  <a:cubicBezTo>
                    <a:pt x="8357" y="37270"/>
                    <a:pt x="0" y="28912"/>
                    <a:pt x="0" y="18635"/>
                  </a:cubicBezTo>
                  <a:cubicBezTo>
                    <a:pt x="0" y="8357"/>
                    <a:pt x="8357" y="0"/>
                    <a:pt x="18635" y="0"/>
                  </a:cubicBezTo>
                  <a:cubicBezTo>
                    <a:pt x="28912" y="0"/>
                    <a:pt x="37270" y="8357"/>
                    <a:pt x="37270" y="18635"/>
                  </a:cubicBezTo>
                  <a:close/>
                </a:path>
              </a:pathLst>
            </a:custGeom>
            <a:solidFill>
              <a:srgbClr val="F55D51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7" name="Freeform: Shape 2296">
              <a:extLst>
                <a:ext uri="{FF2B5EF4-FFF2-40B4-BE49-F238E27FC236}">
                  <a16:creationId xmlns:a16="http://schemas.microsoft.com/office/drawing/2014/main" id="{B447F406-80A2-5C2F-502E-8BFEA1F546D3}"/>
                </a:ext>
              </a:extLst>
            </p:cNvPr>
            <p:cNvSpPr/>
            <p:nvPr/>
          </p:nvSpPr>
          <p:spPr>
            <a:xfrm>
              <a:off x="7574150" y="3521136"/>
              <a:ext cx="37269" cy="37269"/>
            </a:xfrm>
            <a:custGeom>
              <a:avLst/>
              <a:gdLst>
                <a:gd name="connsiteX0" fmla="*/ 37270 w 37269"/>
                <a:gd name="connsiteY0" fmla="*/ 18635 h 37269"/>
                <a:gd name="connsiteX1" fmla="*/ 18635 w 37269"/>
                <a:gd name="connsiteY1" fmla="*/ 37270 h 37269"/>
                <a:gd name="connsiteX2" fmla="*/ 0 w 37269"/>
                <a:gd name="connsiteY2" fmla="*/ 18635 h 37269"/>
                <a:gd name="connsiteX3" fmla="*/ 18635 w 37269"/>
                <a:gd name="connsiteY3" fmla="*/ 0 h 37269"/>
                <a:gd name="connsiteX4" fmla="*/ 37270 w 37269"/>
                <a:gd name="connsiteY4" fmla="*/ 18635 h 3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269" h="37269">
                  <a:moveTo>
                    <a:pt x="37270" y="18635"/>
                  </a:moveTo>
                  <a:cubicBezTo>
                    <a:pt x="37270" y="28912"/>
                    <a:pt x="28912" y="37270"/>
                    <a:pt x="18635" y="37270"/>
                  </a:cubicBezTo>
                  <a:cubicBezTo>
                    <a:pt x="8357" y="37270"/>
                    <a:pt x="0" y="28912"/>
                    <a:pt x="0" y="18635"/>
                  </a:cubicBezTo>
                  <a:cubicBezTo>
                    <a:pt x="0" y="8357"/>
                    <a:pt x="8357" y="0"/>
                    <a:pt x="18635" y="0"/>
                  </a:cubicBezTo>
                  <a:cubicBezTo>
                    <a:pt x="28912" y="0"/>
                    <a:pt x="37270" y="8357"/>
                    <a:pt x="37270" y="18635"/>
                  </a:cubicBezTo>
                  <a:close/>
                </a:path>
              </a:pathLst>
            </a:custGeom>
            <a:solidFill>
              <a:srgbClr val="F55D51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8" name="Freeform: Shape 2297">
              <a:extLst>
                <a:ext uri="{FF2B5EF4-FFF2-40B4-BE49-F238E27FC236}">
                  <a16:creationId xmlns:a16="http://schemas.microsoft.com/office/drawing/2014/main" id="{836853B9-319F-5462-88CE-7E2CC96E0A54}"/>
                </a:ext>
              </a:extLst>
            </p:cNvPr>
            <p:cNvSpPr/>
            <p:nvPr/>
          </p:nvSpPr>
          <p:spPr>
            <a:xfrm>
              <a:off x="7574150" y="2888343"/>
              <a:ext cx="37269" cy="37269"/>
            </a:xfrm>
            <a:custGeom>
              <a:avLst/>
              <a:gdLst>
                <a:gd name="connsiteX0" fmla="*/ 37270 w 37269"/>
                <a:gd name="connsiteY0" fmla="*/ 18635 h 37269"/>
                <a:gd name="connsiteX1" fmla="*/ 18635 w 37269"/>
                <a:gd name="connsiteY1" fmla="*/ 37270 h 37269"/>
                <a:gd name="connsiteX2" fmla="*/ 0 w 37269"/>
                <a:gd name="connsiteY2" fmla="*/ 18635 h 37269"/>
                <a:gd name="connsiteX3" fmla="*/ 18635 w 37269"/>
                <a:gd name="connsiteY3" fmla="*/ 0 h 37269"/>
                <a:gd name="connsiteX4" fmla="*/ 37270 w 37269"/>
                <a:gd name="connsiteY4" fmla="*/ 18635 h 3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269" h="37269">
                  <a:moveTo>
                    <a:pt x="37270" y="18635"/>
                  </a:moveTo>
                  <a:cubicBezTo>
                    <a:pt x="37270" y="28927"/>
                    <a:pt x="28927" y="37270"/>
                    <a:pt x="18635" y="37270"/>
                  </a:cubicBezTo>
                  <a:cubicBezTo>
                    <a:pt x="8343" y="37270"/>
                    <a:pt x="0" y="28927"/>
                    <a:pt x="0" y="18635"/>
                  </a:cubicBezTo>
                  <a:cubicBezTo>
                    <a:pt x="0" y="8343"/>
                    <a:pt x="8343" y="0"/>
                    <a:pt x="18635" y="0"/>
                  </a:cubicBezTo>
                  <a:cubicBezTo>
                    <a:pt x="28927" y="0"/>
                    <a:pt x="37270" y="8343"/>
                    <a:pt x="37270" y="18635"/>
                  </a:cubicBezTo>
                  <a:close/>
                </a:path>
              </a:pathLst>
            </a:custGeom>
            <a:solidFill>
              <a:srgbClr val="F55D51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9" name="Freeform: Shape 2298">
              <a:extLst>
                <a:ext uri="{FF2B5EF4-FFF2-40B4-BE49-F238E27FC236}">
                  <a16:creationId xmlns:a16="http://schemas.microsoft.com/office/drawing/2014/main" id="{DCB68F84-C4E1-EA18-856B-2C27E514C0F2}"/>
                </a:ext>
              </a:extLst>
            </p:cNvPr>
            <p:cNvSpPr/>
            <p:nvPr/>
          </p:nvSpPr>
          <p:spPr>
            <a:xfrm>
              <a:off x="7730005" y="3147536"/>
              <a:ext cx="555091" cy="109324"/>
            </a:xfrm>
            <a:custGeom>
              <a:avLst/>
              <a:gdLst>
                <a:gd name="connsiteX0" fmla="*/ 0 w 555091"/>
                <a:gd name="connsiteY0" fmla="*/ 0 h 109324"/>
                <a:gd name="connsiteX1" fmla="*/ 555091 w 555091"/>
                <a:gd name="connsiteY1" fmla="*/ 0 h 109324"/>
                <a:gd name="connsiteX2" fmla="*/ 555091 w 555091"/>
                <a:gd name="connsiteY2" fmla="*/ 109324 h 109324"/>
                <a:gd name="connsiteX3" fmla="*/ 0 w 555091"/>
                <a:gd name="connsiteY3" fmla="*/ 109324 h 10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5091" h="109324">
                  <a:moveTo>
                    <a:pt x="0" y="0"/>
                  </a:moveTo>
                  <a:lnTo>
                    <a:pt x="555091" y="0"/>
                  </a:lnTo>
                  <a:lnTo>
                    <a:pt x="555091" y="109324"/>
                  </a:lnTo>
                  <a:lnTo>
                    <a:pt x="0" y="109324"/>
                  </a:lnTo>
                  <a:close/>
                </a:path>
              </a:pathLst>
            </a:custGeom>
            <a:solidFill>
              <a:srgbClr val="F55D51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300" name="Graphic 4">
              <a:extLst>
                <a:ext uri="{FF2B5EF4-FFF2-40B4-BE49-F238E27FC236}">
                  <a16:creationId xmlns:a16="http://schemas.microsoft.com/office/drawing/2014/main" id="{20236911-A4EC-AE6A-0E1A-B82111CF6E1B}"/>
                </a:ext>
              </a:extLst>
            </p:cNvPr>
            <p:cNvGrpSpPr/>
            <p:nvPr/>
          </p:nvGrpSpPr>
          <p:grpSpPr>
            <a:xfrm>
              <a:off x="7777439" y="3183338"/>
              <a:ext cx="441814" cy="46078"/>
              <a:chOff x="7777439" y="3183338"/>
              <a:chExt cx="441814" cy="46078"/>
            </a:xfrm>
            <a:solidFill>
              <a:srgbClr val="FFFFFF"/>
            </a:solidFill>
          </p:grpSpPr>
          <p:sp>
            <p:nvSpPr>
              <p:cNvPr id="2301" name="Freeform: Shape 2300">
                <a:extLst>
                  <a:ext uri="{FF2B5EF4-FFF2-40B4-BE49-F238E27FC236}">
                    <a16:creationId xmlns:a16="http://schemas.microsoft.com/office/drawing/2014/main" id="{A3608489-4F2F-F46F-ECD1-37F97F81E58E}"/>
                  </a:ext>
                </a:extLst>
              </p:cNvPr>
              <p:cNvSpPr/>
              <p:nvPr/>
            </p:nvSpPr>
            <p:spPr>
              <a:xfrm>
                <a:off x="7777439" y="3183902"/>
                <a:ext cx="25862" cy="44836"/>
              </a:xfrm>
              <a:custGeom>
                <a:avLst/>
                <a:gdLst>
                  <a:gd name="connsiteX0" fmla="*/ 25863 w 25862"/>
                  <a:gd name="connsiteY0" fmla="*/ 44836 h 44836"/>
                  <a:gd name="connsiteX1" fmla="*/ 0 w 25862"/>
                  <a:gd name="connsiteY1" fmla="*/ 44836 h 44836"/>
                  <a:gd name="connsiteX2" fmla="*/ 0 w 25862"/>
                  <a:gd name="connsiteY2" fmla="*/ 0 h 44836"/>
                  <a:gd name="connsiteX3" fmla="*/ 25863 w 25862"/>
                  <a:gd name="connsiteY3" fmla="*/ 0 h 44836"/>
                  <a:gd name="connsiteX4" fmla="*/ 25863 w 25862"/>
                  <a:gd name="connsiteY4" fmla="*/ 7793 h 44836"/>
                  <a:gd name="connsiteX5" fmla="*/ 9600 w 25862"/>
                  <a:gd name="connsiteY5" fmla="*/ 7793 h 44836"/>
                  <a:gd name="connsiteX6" fmla="*/ 9600 w 25862"/>
                  <a:gd name="connsiteY6" fmla="*/ 17618 h 44836"/>
                  <a:gd name="connsiteX7" fmla="*/ 24734 w 25862"/>
                  <a:gd name="connsiteY7" fmla="*/ 17618 h 44836"/>
                  <a:gd name="connsiteX8" fmla="*/ 24734 w 25862"/>
                  <a:gd name="connsiteY8" fmla="*/ 25411 h 44836"/>
                  <a:gd name="connsiteX9" fmla="*/ 9600 w 25862"/>
                  <a:gd name="connsiteY9" fmla="*/ 25411 h 44836"/>
                  <a:gd name="connsiteX10" fmla="*/ 9600 w 25862"/>
                  <a:gd name="connsiteY10" fmla="*/ 36931 h 44836"/>
                  <a:gd name="connsiteX11" fmla="*/ 25863 w 25862"/>
                  <a:gd name="connsiteY11" fmla="*/ 36931 h 44836"/>
                  <a:gd name="connsiteX12" fmla="*/ 25863 w 25862"/>
                  <a:gd name="connsiteY12" fmla="*/ 44836 h 44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862" h="44836">
                    <a:moveTo>
                      <a:pt x="25863" y="44836"/>
                    </a:moveTo>
                    <a:lnTo>
                      <a:pt x="0" y="44836"/>
                    </a:lnTo>
                    <a:lnTo>
                      <a:pt x="0" y="0"/>
                    </a:lnTo>
                    <a:lnTo>
                      <a:pt x="25863" y="0"/>
                    </a:lnTo>
                    <a:lnTo>
                      <a:pt x="25863" y="7793"/>
                    </a:lnTo>
                    <a:lnTo>
                      <a:pt x="9600" y="7793"/>
                    </a:lnTo>
                    <a:lnTo>
                      <a:pt x="9600" y="17618"/>
                    </a:lnTo>
                    <a:lnTo>
                      <a:pt x="24734" y="17618"/>
                    </a:lnTo>
                    <a:lnTo>
                      <a:pt x="24734" y="25411"/>
                    </a:lnTo>
                    <a:lnTo>
                      <a:pt x="9600" y="25411"/>
                    </a:lnTo>
                    <a:lnTo>
                      <a:pt x="9600" y="36931"/>
                    </a:lnTo>
                    <a:lnTo>
                      <a:pt x="25863" y="36931"/>
                    </a:lnTo>
                    <a:lnTo>
                      <a:pt x="25863" y="44836"/>
                    </a:lnTo>
                    <a:close/>
                  </a:path>
                </a:pathLst>
              </a:custGeom>
              <a:solidFill>
                <a:srgbClr val="FFFFFF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2" name="Freeform: Shape 2301">
                <a:extLst>
                  <a:ext uri="{FF2B5EF4-FFF2-40B4-BE49-F238E27FC236}">
                    <a16:creationId xmlns:a16="http://schemas.microsoft.com/office/drawing/2014/main" id="{1B9F5F45-0CEE-067D-8925-62061B5F87EB}"/>
                  </a:ext>
                </a:extLst>
              </p:cNvPr>
              <p:cNvSpPr/>
              <p:nvPr/>
            </p:nvSpPr>
            <p:spPr>
              <a:xfrm>
                <a:off x="7807142" y="3183902"/>
                <a:ext cx="41787" cy="44836"/>
              </a:xfrm>
              <a:custGeom>
                <a:avLst/>
                <a:gdLst>
                  <a:gd name="connsiteX0" fmla="*/ 41787 w 41787"/>
                  <a:gd name="connsiteY0" fmla="*/ 44836 h 44836"/>
                  <a:gd name="connsiteX1" fmla="*/ 30945 w 41787"/>
                  <a:gd name="connsiteY1" fmla="*/ 44836 h 44836"/>
                  <a:gd name="connsiteX2" fmla="*/ 20555 w 41787"/>
                  <a:gd name="connsiteY2" fmla="*/ 27896 h 44836"/>
                  <a:gd name="connsiteX3" fmla="*/ 10164 w 41787"/>
                  <a:gd name="connsiteY3" fmla="*/ 44836 h 44836"/>
                  <a:gd name="connsiteX4" fmla="*/ 0 w 41787"/>
                  <a:gd name="connsiteY4" fmla="*/ 44836 h 44836"/>
                  <a:gd name="connsiteX5" fmla="*/ 14908 w 41787"/>
                  <a:gd name="connsiteY5" fmla="*/ 21684 h 44836"/>
                  <a:gd name="connsiteX6" fmla="*/ 1016 w 41787"/>
                  <a:gd name="connsiteY6" fmla="*/ 0 h 44836"/>
                  <a:gd name="connsiteX7" fmla="*/ 11520 w 41787"/>
                  <a:gd name="connsiteY7" fmla="*/ 0 h 44836"/>
                  <a:gd name="connsiteX8" fmla="*/ 21232 w 41787"/>
                  <a:gd name="connsiteY8" fmla="*/ 16150 h 44836"/>
                  <a:gd name="connsiteX9" fmla="*/ 30719 w 41787"/>
                  <a:gd name="connsiteY9" fmla="*/ 0 h 44836"/>
                  <a:gd name="connsiteX10" fmla="*/ 40997 w 41787"/>
                  <a:gd name="connsiteY10" fmla="*/ 0 h 44836"/>
                  <a:gd name="connsiteX11" fmla="*/ 26879 w 41787"/>
                  <a:gd name="connsiteY11" fmla="*/ 22249 h 44836"/>
                  <a:gd name="connsiteX12" fmla="*/ 41787 w 41787"/>
                  <a:gd name="connsiteY12" fmla="*/ 44836 h 44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787" h="44836">
                    <a:moveTo>
                      <a:pt x="41787" y="44836"/>
                    </a:moveTo>
                    <a:lnTo>
                      <a:pt x="30945" y="44836"/>
                    </a:lnTo>
                    <a:lnTo>
                      <a:pt x="20555" y="27896"/>
                    </a:lnTo>
                    <a:lnTo>
                      <a:pt x="10164" y="44836"/>
                    </a:lnTo>
                    <a:lnTo>
                      <a:pt x="0" y="44836"/>
                    </a:lnTo>
                    <a:lnTo>
                      <a:pt x="14908" y="21684"/>
                    </a:lnTo>
                    <a:lnTo>
                      <a:pt x="1016" y="0"/>
                    </a:lnTo>
                    <a:lnTo>
                      <a:pt x="11520" y="0"/>
                    </a:lnTo>
                    <a:lnTo>
                      <a:pt x="21232" y="16150"/>
                    </a:lnTo>
                    <a:lnTo>
                      <a:pt x="30719" y="0"/>
                    </a:lnTo>
                    <a:lnTo>
                      <a:pt x="40997" y="0"/>
                    </a:lnTo>
                    <a:lnTo>
                      <a:pt x="26879" y="22249"/>
                    </a:lnTo>
                    <a:lnTo>
                      <a:pt x="41787" y="44836"/>
                    </a:lnTo>
                    <a:close/>
                  </a:path>
                </a:pathLst>
              </a:custGeom>
              <a:solidFill>
                <a:srgbClr val="FFFFFF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3" name="Freeform: Shape 2302">
                <a:extLst>
                  <a:ext uri="{FF2B5EF4-FFF2-40B4-BE49-F238E27FC236}">
                    <a16:creationId xmlns:a16="http://schemas.microsoft.com/office/drawing/2014/main" id="{5F57896E-5A3C-DBFA-6ABF-5A0922FF3276}"/>
                  </a:ext>
                </a:extLst>
              </p:cNvPr>
              <p:cNvSpPr/>
              <p:nvPr/>
            </p:nvSpPr>
            <p:spPr>
              <a:xfrm>
                <a:off x="7848816" y="3183676"/>
                <a:ext cx="43368" cy="45062"/>
              </a:xfrm>
              <a:custGeom>
                <a:avLst/>
                <a:gdLst>
                  <a:gd name="connsiteX0" fmla="*/ 33204 w 43368"/>
                  <a:gd name="connsiteY0" fmla="*/ 45062 h 45062"/>
                  <a:gd name="connsiteX1" fmla="*/ 29929 w 43368"/>
                  <a:gd name="connsiteY1" fmla="*/ 34446 h 45062"/>
                  <a:gd name="connsiteX2" fmla="*/ 13553 w 43368"/>
                  <a:gd name="connsiteY2" fmla="*/ 34446 h 45062"/>
                  <a:gd name="connsiteX3" fmla="*/ 10277 w 43368"/>
                  <a:gd name="connsiteY3" fmla="*/ 45062 h 45062"/>
                  <a:gd name="connsiteX4" fmla="*/ 0 w 43368"/>
                  <a:gd name="connsiteY4" fmla="*/ 45062 h 45062"/>
                  <a:gd name="connsiteX5" fmla="*/ 15811 w 43368"/>
                  <a:gd name="connsiteY5" fmla="*/ 0 h 45062"/>
                  <a:gd name="connsiteX6" fmla="*/ 27444 w 43368"/>
                  <a:gd name="connsiteY6" fmla="*/ 0 h 45062"/>
                  <a:gd name="connsiteX7" fmla="*/ 43368 w 43368"/>
                  <a:gd name="connsiteY7" fmla="*/ 45062 h 45062"/>
                  <a:gd name="connsiteX8" fmla="*/ 33204 w 43368"/>
                  <a:gd name="connsiteY8" fmla="*/ 45062 h 45062"/>
                  <a:gd name="connsiteX9" fmla="*/ 27670 w 43368"/>
                  <a:gd name="connsiteY9" fmla="*/ 26428 h 45062"/>
                  <a:gd name="connsiteX10" fmla="*/ 22588 w 43368"/>
                  <a:gd name="connsiteY10" fmla="*/ 10051 h 45062"/>
                  <a:gd name="connsiteX11" fmla="*/ 21797 w 43368"/>
                  <a:gd name="connsiteY11" fmla="*/ 7002 h 45062"/>
                  <a:gd name="connsiteX12" fmla="*/ 16037 w 43368"/>
                  <a:gd name="connsiteY12" fmla="*/ 26428 h 45062"/>
                  <a:gd name="connsiteX13" fmla="*/ 27670 w 43368"/>
                  <a:gd name="connsiteY13" fmla="*/ 26428 h 45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368" h="45062">
                    <a:moveTo>
                      <a:pt x="33204" y="45062"/>
                    </a:moveTo>
                    <a:lnTo>
                      <a:pt x="29929" y="34446"/>
                    </a:lnTo>
                    <a:lnTo>
                      <a:pt x="13553" y="34446"/>
                    </a:lnTo>
                    <a:lnTo>
                      <a:pt x="10277" y="45062"/>
                    </a:lnTo>
                    <a:lnTo>
                      <a:pt x="0" y="45062"/>
                    </a:lnTo>
                    <a:lnTo>
                      <a:pt x="15811" y="0"/>
                    </a:lnTo>
                    <a:lnTo>
                      <a:pt x="27444" y="0"/>
                    </a:lnTo>
                    <a:lnTo>
                      <a:pt x="43368" y="45062"/>
                    </a:lnTo>
                    <a:lnTo>
                      <a:pt x="33204" y="45062"/>
                    </a:lnTo>
                    <a:close/>
                    <a:moveTo>
                      <a:pt x="27670" y="26428"/>
                    </a:moveTo>
                    <a:cubicBezTo>
                      <a:pt x="24620" y="16715"/>
                      <a:pt x="22926" y="11294"/>
                      <a:pt x="22588" y="10051"/>
                    </a:cubicBezTo>
                    <a:cubicBezTo>
                      <a:pt x="22249" y="8809"/>
                      <a:pt x="21910" y="7793"/>
                      <a:pt x="21797" y="7002"/>
                    </a:cubicBezTo>
                    <a:cubicBezTo>
                      <a:pt x="21119" y="9600"/>
                      <a:pt x="19199" y="16150"/>
                      <a:pt x="16037" y="26428"/>
                    </a:cubicBezTo>
                    <a:lnTo>
                      <a:pt x="27670" y="26428"/>
                    </a:lnTo>
                    <a:close/>
                  </a:path>
                </a:pathLst>
              </a:custGeom>
              <a:solidFill>
                <a:srgbClr val="FFFFFF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4" name="Freeform: Shape 2303">
                <a:extLst>
                  <a:ext uri="{FF2B5EF4-FFF2-40B4-BE49-F238E27FC236}">
                    <a16:creationId xmlns:a16="http://schemas.microsoft.com/office/drawing/2014/main" id="{293900F1-CC90-6C2C-4F4D-03DEFEF152A6}"/>
                  </a:ext>
                </a:extLst>
              </p:cNvPr>
              <p:cNvSpPr/>
              <p:nvPr/>
            </p:nvSpPr>
            <p:spPr>
              <a:xfrm>
                <a:off x="7897944" y="3183902"/>
                <a:ext cx="48111" cy="44836"/>
              </a:xfrm>
              <a:custGeom>
                <a:avLst/>
                <a:gdLst>
                  <a:gd name="connsiteX0" fmla="*/ 18974 w 48111"/>
                  <a:gd name="connsiteY0" fmla="*/ 44836 h 44836"/>
                  <a:gd name="connsiteX1" fmla="*/ 8132 w 48111"/>
                  <a:gd name="connsiteY1" fmla="*/ 9600 h 44836"/>
                  <a:gd name="connsiteX2" fmla="*/ 7906 w 48111"/>
                  <a:gd name="connsiteY2" fmla="*/ 9600 h 44836"/>
                  <a:gd name="connsiteX3" fmla="*/ 8470 w 48111"/>
                  <a:gd name="connsiteY3" fmla="*/ 23943 h 44836"/>
                  <a:gd name="connsiteX4" fmla="*/ 8470 w 48111"/>
                  <a:gd name="connsiteY4" fmla="*/ 44836 h 44836"/>
                  <a:gd name="connsiteX5" fmla="*/ 0 w 48111"/>
                  <a:gd name="connsiteY5" fmla="*/ 44836 h 44836"/>
                  <a:gd name="connsiteX6" fmla="*/ 0 w 48111"/>
                  <a:gd name="connsiteY6" fmla="*/ 0 h 44836"/>
                  <a:gd name="connsiteX7" fmla="*/ 12988 w 48111"/>
                  <a:gd name="connsiteY7" fmla="*/ 0 h 44836"/>
                  <a:gd name="connsiteX8" fmla="*/ 23604 w 48111"/>
                  <a:gd name="connsiteY8" fmla="*/ 34333 h 44836"/>
                  <a:gd name="connsiteX9" fmla="*/ 23830 w 48111"/>
                  <a:gd name="connsiteY9" fmla="*/ 34333 h 44836"/>
                  <a:gd name="connsiteX10" fmla="*/ 35124 w 48111"/>
                  <a:gd name="connsiteY10" fmla="*/ 0 h 44836"/>
                  <a:gd name="connsiteX11" fmla="*/ 48112 w 48111"/>
                  <a:gd name="connsiteY11" fmla="*/ 0 h 44836"/>
                  <a:gd name="connsiteX12" fmla="*/ 48112 w 48111"/>
                  <a:gd name="connsiteY12" fmla="*/ 44836 h 44836"/>
                  <a:gd name="connsiteX13" fmla="*/ 39303 w 48111"/>
                  <a:gd name="connsiteY13" fmla="*/ 44836 h 44836"/>
                  <a:gd name="connsiteX14" fmla="*/ 39303 w 48111"/>
                  <a:gd name="connsiteY14" fmla="*/ 23604 h 44836"/>
                  <a:gd name="connsiteX15" fmla="*/ 39303 w 48111"/>
                  <a:gd name="connsiteY15" fmla="*/ 20103 h 44836"/>
                  <a:gd name="connsiteX16" fmla="*/ 39754 w 48111"/>
                  <a:gd name="connsiteY16" fmla="*/ 9713 h 44836"/>
                  <a:gd name="connsiteX17" fmla="*/ 39528 w 48111"/>
                  <a:gd name="connsiteY17" fmla="*/ 9713 h 44836"/>
                  <a:gd name="connsiteX18" fmla="*/ 28009 w 48111"/>
                  <a:gd name="connsiteY18" fmla="*/ 44836 h 44836"/>
                  <a:gd name="connsiteX19" fmla="*/ 18974 w 48111"/>
                  <a:gd name="connsiteY19" fmla="*/ 44836 h 44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8111" h="44836">
                    <a:moveTo>
                      <a:pt x="18974" y="44836"/>
                    </a:moveTo>
                    <a:lnTo>
                      <a:pt x="8132" y="9600"/>
                    </a:lnTo>
                    <a:lnTo>
                      <a:pt x="7906" y="9600"/>
                    </a:lnTo>
                    <a:cubicBezTo>
                      <a:pt x="8245" y="16715"/>
                      <a:pt x="8470" y="21571"/>
                      <a:pt x="8470" y="23943"/>
                    </a:cubicBezTo>
                    <a:lnTo>
                      <a:pt x="8470" y="44836"/>
                    </a:lnTo>
                    <a:lnTo>
                      <a:pt x="0" y="44836"/>
                    </a:lnTo>
                    <a:lnTo>
                      <a:pt x="0" y="0"/>
                    </a:lnTo>
                    <a:lnTo>
                      <a:pt x="12988" y="0"/>
                    </a:lnTo>
                    <a:lnTo>
                      <a:pt x="23604" y="34333"/>
                    </a:lnTo>
                    <a:lnTo>
                      <a:pt x="23830" y="34333"/>
                    </a:lnTo>
                    <a:lnTo>
                      <a:pt x="35124" y="0"/>
                    </a:lnTo>
                    <a:lnTo>
                      <a:pt x="48112" y="0"/>
                    </a:lnTo>
                    <a:lnTo>
                      <a:pt x="48112" y="44836"/>
                    </a:lnTo>
                    <a:lnTo>
                      <a:pt x="39303" y="44836"/>
                    </a:lnTo>
                    <a:lnTo>
                      <a:pt x="39303" y="23604"/>
                    </a:lnTo>
                    <a:cubicBezTo>
                      <a:pt x="39303" y="22588"/>
                      <a:pt x="39303" y="21458"/>
                      <a:pt x="39303" y="20103"/>
                    </a:cubicBezTo>
                    <a:cubicBezTo>
                      <a:pt x="39303" y="18748"/>
                      <a:pt x="39528" y="15360"/>
                      <a:pt x="39754" y="9713"/>
                    </a:cubicBezTo>
                    <a:lnTo>
                      <a:pt x="39528" y="9713"/>
                    </a:lnTo>
                    <a:lnTo>
                      <a:pt x="28009" y="44836"/>
                    </a:lnTo>
                    <a:lnTo>
                      <a:pt x="18974" y="44836"/>
                    </a:lnTo>
                    <a:close/>
                  </a:path>
                </a:pathLst>
              </a:custGeom>
              <a:solidFill>
                <a:srgbClr val="FFFFFF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5" name="Freeform: Shape 2304">
                <a:extLst>
                  <a:ext uri="{FF2B5EF4-FFF2-40B4-BE49-F238E27FC236}">
                    <a16:creationId xmlns:a16="http://schemas.microsoft.com/office/drawing/2014/main" id="{6B1E9218-1672-6D3A-1CA2-F729CAE41A7C}"/>
                  </a:ext>
                </a:extLst>
              </p:cNvPr>
              <p:cNvSpPr/>
              <p:nvPr/>
            </p:nvSpPr>
            <p:spPr>
              <a:xfrm>
                <a:off x="7957124" y="3183902"/>
                <a:ext cx="9486" cy="44836"/>
              </a:xfrm>
              <a:custGeom>
                <a:avLst/>
                <a:gdLst>
                  <a:gd name="connsiteX0" fmla="*/ 0 w 9486"/>
                  <a:gd name="connsiteY0" fmla="*/ 44836 h 44836"/>
                  <a:gd name="connsiteX1" fmla="*/ 0 w 9486"/>
                  <a:gd name="connsiteY1" fmla="*/ 0 h 44836"/>
                  <a:gd name="connsiteX2" fmla="*/ 9487 w 9486"/>
                  <a:gd name="connsiteY2" fmla="*/ 0 h 44836"/>
                  <a:gd name="connsiteX3" fmla="*/ 9487 w 9486"/>
                  <a:gd name="connsiteY3" fmla="*/ 44836 h 44836"/>
                  <a:gd name="connsiteX4" fmla="*/ 0 w 9486"/>
                  <a:gd name="connsiteY4" fmla="*/ 44836 h 44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86" h="44836">
                    <a:moveTo>
                      <a:pt x="0" y="44836"/>
                    </a:moveTo>
                    <a:lnTo>
                      <a:pt x="0" y="0"/>
                    </a:lnTo>
                    <a:lnTo>
                      <a:pt x="9487" y="0"/>
                    </a:lnTo>
                    <a:lnTo>
                      <a:pt x="9487" y="44836"/>
                    </a:lnTo>
                    <a:lnTo>
                      <a:pt x="0" y="44836"/>
                    </a:lnTo>
                    <a:close/>
                  </a:path>
                </a:pathLst>
              </a:custGeom>
              <a:solidFill>
                <a:srgbClr val="FFFFFF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6" name="Freeform: Shape 2305">
                <a:extLst>
                  <a:ext uri="{FF2B5EF4-FFF2-40B4-BE49-F238E27FC236}">
                    <a16:creationId xmlns:a16="http://schemas.microsoft.com/office/drawing/2014/main" id="{379B9A37-8EBC-ED77-FDB0-470F403BF752}"/>
                  </a:ext>
                </a:extLst>
              </p:cNvPr>
              <p:cNvSpPr/>
              <p:nvPr/>
            </p:nvSpPr>
            <p:spPr>
              <a:xfrm>
                <a:off x="7977905" y="3184015"/>
                <a:ext cx="39754" cy="44836"/>
              </a:xfrm>
              <a:custGeom>
                <a:avLst/>
                <a:gdLst>
                  <a:gd name="connsiteX0" fmla="*/ 39754 w 39754"/>
                  <a:gd name="connsiteY0" fmla="*/ 44724 h 44836"/>
                  <a:gd name="connsiteX1" fmla="*/ 27670 w 39754"/>
                  <a:gd name="connsiteY1" fmla="*/ 44724 h 44836"/>
                  <a:gd name="connsiteX2" fmla="*/ 8132 w 39754"/>
                  <a:gd name="connsiteY2" fmla="*/ 10842 h 44836"/>
                  <a:gd name="connsiteX3" fmla="*/ 7906 w 39754"/>
                  <a:gd name="connsiteY3" fmla="*/ 10842 h 44836"/>
                  <a:gd name="connsiteX4" fmla="*/ 8470 w 39754"/>
                  <a:gd name="connsiteY4" fmla="*/ 23717 h 44836"/>
                  <a:gd name="connsiteX5" fmla="*/ 8470 w 39754"/>
                  <a:gd name="connsiteY5" fmla="*/ 44836 h 44836"/>
                  <a:gd name="connsiteX6" fmla="*/ 0 w 39754"/>
                  <a:gd name="connsiteY6" fmla="*/ 44836 h 44836"/>
                  <a:gd name="connsiteX7" fmla="*/ 0 w 39754"/>
                  <a:gd name="connsiteY7" fmla="*/ 0 h 44836"/>
                  <a:gd name="connsiteX8" fmla="*/ 11971 w 39754"/>
                  <a:gd name="connsiteY8" fmla="*/ 0 h 44836"/>
                  <a:gd name="connsiteX9" fmla="*/ 31397 w 39754"/>
                  <a:gd name="connsiteY9" fmla="*/ 33543 h 44836"/>
                  <a:gd name="connsiteX10" fmla="*/ 31623 w 39754"/>
                  <a:gd name="connsiteY10" fmla="*/ 33543 h 44836"/>
                  <a:gd name="connsiteX11" fmla="*/ 31171 w 39754"/>
                  <a:gd name="connsiteY11" fmla="*/ 21232 h 44836"/>
                  <a:gd name="connsiteX12" fmla="*/ 31171 w 39754"/>
                  <a:gd name="connsiteY12" fmla="*/ 0 h 44836"/>
                  <a:gd name="connsiteX13" fmla="*/ 39754 w 39754"/>
                  <a:gd name="connsiteY13" fmla="*/ 0 h 44836"/>
                  <a:gd name="connsiteX14" fmla="*/ 39754 w 39754"/>
                  <a:gd name="connsiteY14" fmla="*/ 44724 h 44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9754" h="44836">
                    <a:moveTo>
                      <a:pt x="39754" y="44724"/>
                    </a:moveTo>
                    <a:lnTo>
                      <a:pt x="27670" y="44724"/>
                    </a:lnTo>
                    <a:lnTo>
                      <a:pt x="8132" y="10842"/>
                    </a:lnTo>
                    <a:lnTo>
                      <a:pt x="7906" y="10842"/>
                    </a:lnTo>
                    <a:cubicBezTo>
                      <a:pt x="8244" y="16828"/>
                      <a:pt x="8470" y="21120"/>
                      <a:pt x="8470" y="23717"/>
                    </a:cubicBezTo>
                    <a:lnTo>
                      <a:pt x="8470" y="44836"/>
                    </a:lnTo>
                    <a:lnTo>
                      <a:pt x="0" y="44836"/>
                    </a:lnTo>
                    <a:lnTo>
                      <a:pt x="0" y="0"/>
                    </a:lnTo>
                    <a:lnTo>
                      <a:pt x="11971" y="0"/>
                    </a:lnTo>
                    <a:lnTo>
                      <a:pt x="31397" y="33543"/>
                    </a:lnTo>
                    <a:lnTo>
                      <a:pt x="31623" y="33543"/>
                    </a:lnTo>
                    <a:cubicBezTo>
                      <a:pt x="31284" y="27670"/>
                      <a:pt x="31171" y="23604"/>
                      <a:pt x="31171" y="21232"/>
                    </a:cubicBezTo>
                    <a:lnTo>
                      <a:pt x="31171" y="0"/>
                    </a:lnTo>
                    <a:lnTo>
                      <a:pt x="39754" y="0"/>
                    </a:lnTo>
                    <a:lnTo>
                      <a:pt x="39754" y="44724"/>
                    </a:lnTo>
                    <a:close/>
                  </a:path>
                </a:pathLst>
              </a:custGeom>
              <a:solidFill>
                <a:srgbClr val="FFFFFF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7" name="Freeform: Shape 2306">
                <a:extLst>
                  <a:ext uri="{FF2B5EF4-FFF2-40B4-BE49-F238E27FC236}">
                    <a16:creationId xmlns:a16="http://schemas.microsoft.com/office/drawing/2014/main" id="{A3C0CFAE-07C2-F5AA-D0B6-961B1CB6C466}"/>
                  </a:ext>
                </a:extLst>
              </p:cNvPr>
              <p:cNvSpPr/>
              <p:nvPr/>
            </p:nvSpPr>
            <p:spPr>
              <a:xfrm>
                <a:off x="8023193" y="3183676"/>
                <a:ext cx="43368" cy="45062"/>
              </a:xfrm>
              <a:custGeom>
                <a:avLst/>
                <a:gdLst>
                  <a:gd name="connsiteX0" fmla="*/ 33204 w 43368"/>
                  <a:gd name="connsiteY0" fmla="*/ 45062 h 45062"/>
                  <a:gd name="connsiteX1" fmla="*/ 29929 w 43368"/>
                  <a:gd name="connsiteY1" fmla="*/ 34446 h 45062"/>
                  <a:gd name="connsiteX2" fmla="*/ 13553 w 43368"/>
                  <a:gd name="connsiteY2" fmla="*/ 34446 h 45062"/>
                  <a:gd name="connsiteX3" fmla="*/ 10277 w 43368"/>
                  <a:gd name="connsiteY3" fmla="*/ 45062 h 45062"/>
                  <a:gd name="connsiteX4" fmla="*/ 0 w 43368"/>
                  <a:gd name="connsiteY4" fmla="*/ 45062 h 45062"/>
                  <a:gd name="connsiteX5" fmla="*/ 15811 w 43368"/>
                  <a:gd name="connsiteY5" fmla="*/ 0 h 45062"/>
                  <a:gd name="connsiteX6" fmla="*/ 27444 w 43368"/>
                  <a:gd name="connsiteY6" fmla="*/ 0 h 45062"/>
                  <a:gd name="connsiteX7" fmla="*/ 43368 w 43368"/>
                  <a:gd name="connsiteY7" fmla="*/ 45062 h 45062"/>
                  <a:gd name="connsiteX8" fmla="*/ 33204 w 43368"/>
                  <a:gd name="connsiteY8" fmla="*/ 45062 h 45062"/>
                  <a:gd name="connsiteX9" fmla="*/ 27783 w 43368"/>
                  <a:gd name="connsiteY9" fmla="*/ 26428 h 45062"/>
                  <a:gd name="connsiteX10" fmla="*/ 22701 w 43368"/>
                  <a:gd name="connsiteY10" fmla="*/ 10051 h 45062"/>
                  <a:gd name="connsiteX11" fmla="*/ 21910 w 43368"/>
                  <a:gd name="connsiteY11" fmla="*/ 7002 h 45062"/>
                  <a:gd name="connsiteX12" fmla="*/ 16150 w 43368"/>
                  <a:gd name="connsiteY12" fmla="*/ 26428 h 45062"/>
                  <a:gd name="connsiteX13" fmla="*/ 27783 w 43368"/>
                  <a:gd name="connsiteY13" fmla="*/ 26428 h 45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368" h="45062">
                    <a:moveTo>
                      <a:pt x="33204" y="45062"/>
                    </a:moveTo>
                    <a:lnTo>
                      <a:pt x="29929" y="34446"/>
                    </a:lnTo>
                    <a:lnTo>
                      <a:pt x="13553" y="34446"/>
                    </a:lnTo>
                    <a:lnTo>
                      <a:pt x="10277" y="45062"/>
                    </a:lnTo>
                    <a:lnTo>
                      <a:pt x="0" y="45062"/>
                    </a:lnTo>
                    <a:lnTo>
                      <a:pt x="15811" y="0"/>
                    </a:lnTo>
                    <a:lnTo>
                      <a:pt x="27444" y="0"/>
                    </a:lnTo>
                    <a:lnTo>
                      <a:pt x="43368" y="45062"/>
                    </a:lnTo>
                    <a:lnTo>
                      <a:pt x="33204" y="45062"/>
                    </a:lnTo>
                    <a:close/>
                    <a:moveTo>
                      <a:pt x="27783" y="26428"/>
                    </a:moveTo>
                    <a:cubicBezTo>
                      <a:pt x="24733" y="16715"/>
                      <a:pt x="23039" y="11294"/>
                      <a:pt x="22701" y="10051"/>
                    </a:cubicBezTo>
                    <a:cubicBezTo>
                      <a:pt x="22362" y="8809"/>
                      <a:pt x="22023" y="7793"/>
                      <a:pt x="21910" y="7002"/>
                    </a:cubicBezTo>
                    <a:cubicBezTo>
                      <a:pt x="21232" y="9600"/>
                      <a:pt x="19312" y="16150"/>
                      <a:pt x="16150" y="26428"/>
                    </a:cubicBezTo>
                    <a:lnTo>
                      <a:pt x="27783" y="26428"/>
                    </a:lnTo>
                    <a:close/>
                  </a:path>
                </a:pathLst>
              </a:custGeom>
              <a:solidFill>
                <a:srgbClr val="FFFFFF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8" name="Freeform: Shape 2307">
                <a:extLst>
                  <a:ext uri="{FF2B5EF4-FFF2-40B4-BE49-F238E27FC236}">
                    <a16:creationId xmlns:a16="http://schemas.microsoft.com/office/drawing/2014/main" id="{31118F9C-0FD0-7292-72A8-CAC4C482FB34}"/>
                  </a:ext>
                </a:extLst>
              </p:cNvPr>
              <p:cNvSpPr/>
              <p:nvPr/>
            </p:nvSpPr>
            <p:spPr>
              <a:xfrm>
                <a:off x="8067916" y="3183902"/>
                <a:ext cx="33881" cy="44836"/>
              </a:xfrm>
              <a:custGeom>
                <a:avLst/>
                <a:gdLst>
                  <a:gd name="connsiteX0" fmla="*/ 21684 w 33881"/>
                  <a:gd name="connsiteY0" fmla="*/ 44836 h 44836"/>
                  <a:gd name="connsiteX1" fmla="*/ 12197 w 33881"/>
                  <a:gd name="connsiteY1" fmla="*/ 44836 h 44836"/>
                  <a:gd name="connsiteX2" fmla="*/ 12197 w 33881"/>
                  <a:gd name="connsiteY2" fmla="*/ 7906 h 44836"/>
                  <a:gd name="connsiteX3" fmla="*/ 0 w 33881"/>
                  <a:gd name="connsiteY3" fmla="*/ 7906 h 44836"/>
                  <a:gd name="connsiteX4" fmla="*/ 0 w 33881"/>
                  <a:gd name="connsiteY4" fmla="*/ 0 h 44836"/>
                  <a:gd name="connsiteX5" fmla="*/ 33881 w 33881"/>
                  <a:gd name="connsiteY5" fmla="*/ 0 h 44836"/>
                  <a:gd name="connsiteX6" fmla="*/ 33881 w 33881"/>
                  <a:gd name="connsiteY6" fmla="*/ 7906 h 44836"/>
                  <a:gd name="connsiteX7" fmla="*/ 21684 w 33881"/>
                  <a:gd name="connsiteY7" fmla="*/ 7906 h 44836"/>
                  <a:gd name="connsiteX8" fmla="*/ 21684 w 33881"/>
                  <a:gd name="connsiteY8" fmla="*/ 44836 h 44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881" h="44836">
                    <a:moveTo>
                      <a:pt x="21684" y="44836"/>
                    </a:moveTo>
                    <a:lnTo>
                      <a:pt x="12197" y="44836"/>
                    </a:lnTo>
                    <a:lnTo>
                      <a:pt x="12197" y="7906"/>
                    </a:lnTo>
                    <a:lnTo>
                      <a:pt x="0" y="7906"/>
                    </a:lnTo>
                    <a:lnTo>
                      <a:pt x="0" y="0"/>
                    </a:lnTo>
                    <a:lnTo>
                      <a:pt x="33881" y="0"/>
                    </a:lnTo>
                    <a:lnTo>
                      <a:pt x="33881" y="7906"/>
                    </a:lnTo>
                    <a:lnTo>
                      <a:pt x="21684" y="7906"/>
                    </a:lnTo>
                    <a:lnTo>
                      <a:pt x="21684" y="44836"/>
                    </a:lnTo>
                    <a:close/>
                  </a:path>
                </a:pathLst>
              </a:custGeom>
              <a:solidFill>
                <a:srgbClr val="FFFFFF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9" name="Freeform: Shape 2308">
                <a:extLst>
                  <a:ext uri="{FF2B5EF4-FFF2-40B4-BE49-F238E27FC236}">
                    <a16:creationId xmlns:a16="http://schemas.microsoft.com/office/drawing/2014/main" id="{6560B1B9-A991-511E-8772-EC8AEAE39F1C}"/>
                  </a:ext>
                </a:extLst>
              </p:cNvPr>
              <p:cNvSpPr/>
              <p:nvPr/>
            </p:nvSpPr>
            <p:spPr>
              <a:xfrm>
                <a:off x="8108687" y="3183902"/>
                <a:ext cx="9486" cy="44836"/>
              </a:xfrm>
              <a:custGeom>
                <a:avLst/>
                <a:gdLst>
                  <a:gd name="connsiteX0" fmla="*/ 0 w 9486"/>
                  <a:gd name="connsiteY0" fmla="*/ 44836 h 44836"/>
                  <a:gd name="connsiteX1" fmla="*/ 0 w 9486"/>
                  <a:gd name="connsiteY1" fmla="*/ 0 h 44836"/>
                  <a:gd name="connsiteX2" fmla="*/ 9487 w 9486"/>
                  <a:gd name="connsiteY2" fmla="*/ 0 h 44836"/>
                  <a:gd name="connsiteX3" fmla="*/ 9487 w 9486"/>
                  <a:gd name="connsiteY3" fmla="*/ 44836 h 44836"/>
                  <a:gd name="connsiteX4" fmla="*/ 0 w 9486"/>
                  <a:gd name="connsiteY4" fmla="*/ 44836 h 44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86" h="44836">
                    <a:moveTo>
                      <a:pt x="0" y="44836"/>
                    </a:moveTo>
                    <a:lnTo>
                      <a:pt x="0" y="0"/>
                    </a:lnTo>
                    <a:lnTo>
                      <a:pt x="9487" y="0"/>
                    </a:lnTo>
                    <a:lnTo>
                      <a:pt x="9487" y="44836"/>
                    </a:lnTo>
                    <a:lnTo>
                      <a:pt x="0" y="44836"/>
                    </a:lnTo>
                    <a:close/>
                  </a:path>
                </a:pathLst>
              </a:custGeom>
              <a:solidFill>
                <a:srgbClr val="FFFFFF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10" name="Freeform: Shape 2309">
                <a:extLst>
                  <a:ext uri="{FF2B5EF4-FFF2-40B4-BE49-F238E27FC236}">
                    <a16:creationId xmlns:a16="http://schemas.microsoft.com/office/drawing/2014/main" id="{1480CE18-BAE5-DAE2-CCB3-2A6B620159FB}"/>
                  </a:ext>
                </a:extLst>
              </p:cNvPr>
              <p:cNvSpPr/>
              <p:nvPr/>
            </p:nvSpPr>
            <p:spPr>
              <a:xfrm>
                <a:off x="8127548" y="3183338"/>
                <a:ext cx="42690" cy="46078"/>
              </a:xfrm>
              <a:custGeom>
                <a:avLst/>
                <a:gdLst>
                  <a:gd name="connsiteX0" fmla="*/ 42691 w 42690"/>
                  <a:gd name="connsiteY0" fmla="*/ 22926 h 46078"/>
                  <a:gd name="connsiteX1" fmla="*/ 37157 w 42690"/>
                  <a:gd name="connsiteY1" fmla="*/ 40093 h 46078"/>
                  <a:gd name="connsiteX2" fmla="*/ 21345 w 42690"/>
                  <a:gd name="connsiteY2" fmla="*/ 46079 h 46078"/>
                  <a:gd name="connsiteX3" fmla="*/ 5534 w 42690"/>
                  <a:gd name="connsiteY3" fmla="*/ 40093 h 46078"/>
                  <a:gd name="connsiteX4" fmla="*/ 0 w 42690"/>
                  <a:gd name="connsiteY4" fmla="*/ 22926 h 46078"/>
                  <a:gd name="connsiteX5" fmla="*/ 5534 w 42690"/>
                  <a:gd name="connsiteY5" fmla="*/ 5873 h 46078"/>
                  <a:gd name="connsiteX6" fmla="*/ 21458 w 42690"/>
                  <a:gd name="connsiteY6" fmla="*/ 0 h 46078"/>
                  <a:gd name="connsiteX7" fmla="*/ 37270 w 42690"/>
                  <a:gd name="connsiteY7" fmla="*/ 5986 h 46078"/>
                  <a:gd name="connsiteX8" fmla="*/ 42691 w 42690"/>
                  <a:gd name="connsiteY8" fmla="*/ 22926 h 46078"/>
                  <a:gd name="connsiteX9" fmla="*/ 9939 w 42690"/>
                  <a:gd name="connsiteY9" fmla="*/ 22926 h 46078"/>
                  <a:gd name="connsiteX10" fmla="*/ 12762 w 42690"/>
                  <a:gd name="connsiteY10" fmla="*/ 34220 h 46078"/>
                  <a:gd name="connsiteX11" fmla="*/ 21232 w 42690"/>
                  <a:gd name="connsiteY11" fmla="*/ 38060 h 46078"/>
                  <a:gd name="connsiteX12" fmla="*/ 32639 w 42690"/>
                  <a:gd name="connsiteY12" fmla="*/ 22926 h 46078"/>
                  <a:gd name="connsiteX13" fmla="*/ 21345 w 42690"/>
                  <a:gd name="connsiteY13" fmla="*/ 7793 h 46078"/>
                  <a:gd name="connsiteX14" fmla="*/ 12762 w 42690"/>
                  <a:gd name="connsiteY14" fmla="*/ 11633 h 46078"/>
                  <a:gd name="connsiteX15" fmla="*/ 9939 w 42690"/>
                  <a:gd name="connsiteY15" fmla="*/ 22926 h 46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2690" h="46078">
                    <a:moveTo>
                      <a:pt x="42691" y="22926"/>
                    </a:moveTo>
                    <a:cubicBezTo>
                      <a:pt x="42691" y="30380"/>
                      <a:pt x="40884" y="36027"/>
                      <a:pt x="37157" y="40093"/>
                    </a:cubicBezTo>
                    <a:cubicBezTo>
                      <a:pt x="33430" y="44046"/>
                      <a:pt x="28235" y="46079"/>
                      <a:pt x="21345" y="46079"/>
                    </a:cubicBezTo>
                    <a:cubicBezTo>
                      <a:pt x="14456" y="46079"/>
                      <a:pt x="9148" y="44046"/>
                      <a:pt x="5534" y="40093"/>
                    </a:cubicBezTo>
                    <a:cubicBezTo>
                      <a:pt x="1807" y="36140"/>
                      <a:pt x="0" y="30380"/>
                      <a:pt x="0" y="22926"/>
                    </a:cubicBezTo>
                    <a:cubicBezTo>
                      <a:pt x="0" y="15473"/>
                      <a:pt x="1807" y="9713"/>
                      <a:pt x="5534" y="5873"/>
                    </a:cubicBezTo>
                    <a:cubicBezTo>
                      <a:pt x="9261" y="1920"/>
                      <a:pt x="14569" y="0"/>
                      <a:pt x="21458" y="0"/>
                    </a:cubicBezTo>
                    <a:cubicBezTo>
                      <a:pt x="28348" y="0"/>
                      <a:pt x="33656" y="2033"/>
                      <a:pt x="37270" y="5986"/>
                    </a:cubicBezTo>
                    <a:cubicBezTo>
                      <a:pt x="40884" y="9826"/>
                      <a:pt x="42691" y="15473"/>
                      <a:pt x="42691" y="22926"/>
                    </a:cubicBezTo>
                    <a:close/>
                    <a:moveTo>
                      <a:pt x="9939" y="22926"/>
                    </a:moveTo>
                    <a:cubicBezTo>
                      <a:pt x="9939" y="27896"/>
                      <a:pt x="10842" y="31736"/>
                      <a:pt x="12762" y="34220"/>
                    </a:cubicBezTo>
                    <a:cubicBezTo>
                      <a:pt x="14682" y="36705"/>
                      <a:pt x="17505" y="38060"/>
                      <a:pt x="21232" y="38060"/>
                    </a:cubicBezTo>
                    <a:cubicBezTo>
                      <a:pt x="28799" y="38060"/>
                      <a:pt x="32639" y="32978"/>
                      <a:pt x="32639" y="22926"/>
                    </a:cubicBezTo>
                    <a:cubicBezTo>
                      <a:pt x="32639" y="12875"/>
                      <a:pt x="28912" y="7793"/>
                      <a:pt x="21345" y="7793"/>
                    </a:cubicBezTo>
                    <a:cubicBezTo>
                      <a:pt x="17505" y="7793"/>
                      <a:pt x="14682" y="9035"/>
                      <a:pt x="12762" y="11633"/>
                    </a:cubicBezTo>
                    <a:cubicBezTo>
                      <a:pt x="10842" y="14117"/>
                      <a:pt x="9939" y="17957"/>
                      <a:pt x="9939" y="2292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11" name="Freeform: Shape 2310">
                <a:extLst>
                  <a:ext uri="{FF2B5EF4-FFF2-40B4-BE49-F238E27FC236}">
                    <a16:creationId xmlns:a16="http://schemas.microsoft.com/office/drawing/2014/main" id="{DC6F8B46-4C08-A910-EA9D-9622B4CB6A91}"/>
                  </a:ext>
                </a:extLst>
              </p:cNvPr>
              <p:cNvSpPr/>
              <p:nvPr/>
            </p:nvSpPr>
            <p:spPr>
              <a:xfrm>
                <a:off x="8179499" y="3184015"/>
                <a:ext cx="39754" cy="44836"/>
              </a:xfrm>
              <a:custGeom>
                <a:avLst/>
                <a:gdLst>
                  <a:gd name="connsiteX0" fmla="*/ 39754 w 39754"/>
                  <a:gd name="connsiteY0" fmla="*/ 44724 h 44836"/>
                  <a:gd name="connsiteX1" fmla="*/ 27670 w 39754"/>
                  <a:gd name="connsiteY1" fmla="*/ 44724 h 44836"/>
                  <a:gd name="connsiteX2" fmla="*/ 8132 w 39754"/>
                  <a:gd name="connsiteY2" fmla="*/ 10842 h 44836"/>
                  <a:gd name="connsiteX3" fmla="*/ 7906 w 39754"/>
                  <a:gd name="connsiteY3" fmla="*/ 10842 h 44836"/>
                  <a:gd name="connsiteX4" fmla="*/ 8470 w 39754"/>
                  <a:gd name="connsiteY4" fmla="*/ 23717 h 44836"/>
                  <a:gd name="connsiteX5" fmla="*/ 8470 w 39754"/>
                  <a:gd name="connsiteY5" fmla="*/ 44836 h 44836"/>
                  <a:gd name="connsiteX6" fmla="*/ 0 w 39754"/>
                  <a:gd name="connsiteY6" fmla="*/ 44836 h 44836"/>
                  <a:gd name="connsiteX7" fmla="*/ 0 w 39754"/>
                  <a:gd name="connsiteY7" fmla="*/ 0 h 44836"/>
                  <a:gd name="connsiteX8" fmla="*/ 11971 w 39754"/>
                  <a:gd name="connsiteY8" fmla="*/ 0 h 44836"/>
                  <a:gd name="connsiteX9" fmla="*/ 31397 w 39754"/>
                  <a:gd name="connsiteY9" fmla="*/ 33543 h 44836"/>
                  <a:gd name="connsiteX10" fmla="*/ 31623 w 39754"/>
                  <a:gd name="connsiteY10" fmla="*/ 33543 h 44836"/>
                  <a:gd name="connsiteX11" fmla="*/ 31171 w 39754"/>
                  <a:gd name="connsiteY11" fmla="*/ 21232 h 44836"/>
                  <a:gd name="connsiteX12" fmla="*/ 31171 w 39754"/>
                  <a:gd name="connsiteY12" fmla="*/ 0 h 44836"/>
                  <a:gd name="connsiteX13" fmla="*/ 39754 w 39754"/>
                  <a:gd name="connsiteY13" fmla="*/ 0 h 44836"/>
                  <a:gd name="connsiteX14" fmla="*/ 39754 w 39754"/>
                  <a:gd name="connsiteY14" fmla="*/ 44724 h 44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9754" h="44836">
                    <a:moveTo>
                      <a:pt x="39754" y="44724"/>
                    </a:moveTo>
                    <a:lnTo>
                      <a:pt x="27670" y="44724"/>
                    </a:lnTo>
                    <a:lnTo>
                      <a:pt x="8132" y="10842"/>
                    </a:lnTo>
                    <a:lnTo>
                      <a:pt x="7906" y="10842"/>
                    </a:lnTo>
                    <a:cubicBezTo>
                      <a:pt x="8244" y="16828"/>
                      <a:pt x="8470" y="21120"/>
                      <a:pt x="8470" y="23717"/>
                    </a:cubicBezTo>
                    <a:lnTo>
                      <a:pt x="8470" y="44836"/>
                    </a:lnTo>
                    <a:lnTo>
                      <a:pt x="0" y="44836"/>
                    </a:lnTo>
                    <a:lnTo>
                      <a:pt x="0" y="0"/>
                    </a:lnTo>
                    <a:lnTo>
                      <a:pt x="11971" y="0"/>
                    </a:lnTo>
                    <a:lnTo>
                      <a:pt x="31397" y="33543"/>
                    </a:lnTo>
                    <a:lnTo>
                      <a:pt x="31623" y="33543"/>
                    </a:lnTo>
                    <a:cubicBezTo>
                      <a:pt x="31284" y="27670"/>
                      <a:pt x="31171" y="23604"/>
                      <a:pt x="31171" y="21232"/>
                    </a:cubicBezTo>
                    <a:lnTo>
                      <a:pt x="31171" y="0"/>
                    </a:lnTo>
                    <a:lnTo>
                      <a:pt x="39754" y="0"/>
                    </a:lnTo>
                    <a:lnTo>
                      <a:pt x="39754" y="44724"/>
                    </a:lnTo>
                    <a:close/>
                  </a:path>
                </a:pathLst>
              </a:custGeom>
              <a:solidFill>
                <a:srgbClr val="FFFFFF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312" name="Graphic 4">
            <a:extLst>
              <a:ext uri="{FF2B5EF4-FFF2-40B4-BE49-F238E27FC236}">
                <a16:creationId xmlns:a16="http://schemas.microsoft.com/office/drawing/2014/main" id="{F2CFF319-8CA8-D569-6A58-1218C733D005}"/>
              </a:ext>
            </a:extLst>
          </p:cNvPr>
          <p:cNvGrpSpPr/>
          <p:nvPr/>
        </p:nvGrpSpPr>
        <p:grpSpPr>
          <a:xfrm>
            <a:off x="7637170" y="4001123"/>
            <a:ext cx="705299" cy="759848"/>
            <a:chOff x="7637170" y="4001123"/>
            <a:chExt cx="705299" cy="759848"/>
          </a:xfrm>
        </p:grpSpPr>
        <p:sp>
          <p:nvSpPr>
            <p:cNvPr id="2313" name="Freeform: Shape 2312">
              <a:extLst>
                <a:ext uri="{FF2B5EF4-FFF2-40B4-BE49-F238E27FC236}">
                  <a16:creationId xmlns:a16="http://schemas.microsoft.com/office/drawing/2014/main" id="{974977FF-C97F-8337-875B-E28A35C2C271}"/>
                </a:ext>
              </a:extLst>
            </p:cNvPr>
            <p:cNvSpPr/>
            <p:nvPr/>
          </p:nvSpPr>
          <p:spPr>
            <a:xfrm>
              <a:off x="7637170" y="4488226"/>
              <a:ext cx="141172" cy="272633"/>
            </a:xfrm>
            <a:custGeom>
              <a:avLst/>
              <a:gdLst>
                <a:gd name="connsiteX0" fmla="*/ 129088 w 141172"/>
                <a:gd name="connsiteY0" fmla="*/ 272633 h 272633"/>
                <a:gd name="connsiteX1" fmla="*/ 141173 w 141172"/>
                <a:gd name="connsiteY1" fmla="*/ 197077 h 272633"/>
                <a:gd name="connsiteX2" fmla="*/ 70925 w 141172"/>
                <a:gd name="connsiteY2" fmla="*/ 0 h 272633"/>
                <a:gd name="connsiteX3" fmla="*/ 24621 w 141172"/>
                <a:gd name="connsiteY3" fmla="*/ 39416 h 272633"/>
                <a:gd name="connsiteX4" fmla="*/ 0 w 141172"/>
                <a:gd name="connsiteY4" fmla="*/ 272633 h 272633"/>
                <a:gd name="connsiteX5" fmla="*/ 129088 w 141172"/>
                <a:gd name="connsiteY5" fmla="*/ 272633 h 272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72" h="272633">
                  <a:moveTo>
                    <a:pt x="129088" y="272633"/>
                  </a:moveTo>
                  <a:lnTo>
                    <a:pt x="141173" y="197077"/>
                  </a:lnTo>
                  <a:lnTo>
                    <a:pt x="70925" y="0"/>
                  </a:lnTo>
                  <a:cubicBezTo>
                    <a:pt x="47095" y="9713"/>
                    <a:pt x="29703" y="22023"/>
                    <a:pt x="24621" y="39416"/>
                  </a:cubicBezTo>
                  <a:lnTo>
                    <a:pt x="0" y="272633"/>
                  </a:lnTo>
                  <a:lnTo>
                    <a:pt x="129088" y="272633"/>
                  </a:lnTo>
                  <a:close/>
                </a:path>
              </a:pathLst>
            </a:custGeom>
            <a:solidFill>
              <a:srgbClr val="707070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4" name="Freeform: Shape 2313">
              <a:extLst>
                <a:ext uri="{FF2B5EF4-FFF2-40B4-BE49-F238E27FC236}">
                  <a16:creationId xmlns:a16="http://schemas.microsoft.com/office/drawing/2014/main" id="{DB615B53-1606-2502-BCAC-C3779F298960}"/>
                </a:ext>
              </a:extLst>
            </p:cNvPr>
            <p:cNvSpPr/>
            <p:nvPr/>
          </p:nvSpPr>
          <p:spPr>
            <a:xfrm>
              <a:off x="8175061" y="4510023"/>
              <a:ext cx="167407" cy="250836"/>
            </a:xfrm>
            <a:custGeom>
              <a:avLst/>
              <a:gdLst>
                <a:gd name="connsiteX0" fmla="*/ 167408 w 167407"/>
                <a:gd name="connsiteY0" fmla="*/ 250836 h 250836"/>
                <a:gd name="connsiteX1" fmla="*/ 119409 w 167407"/>
                <a:gd name="connsiteY1" fmla="*/ 14908 h 250836"/>
                <a:gd name="connsiteX2" fmla="*/ 83156 w 167407"/>
                <a:gd name="connsiteY2" fmla="*/ 6551 h 250836"/>
                <a:gd name="connsiteX3" fmla="*/ 43854 w 167407"/>
                <a:gd name="connsiteY3" fmla="*/ 46418 h 250836"/>
                <a:gd name="connsiteX4" fmla="*/ 34 w 167407"/>
                <a:gd name="connsiteY4" fmla="*/ 95546 h 250836"/>
                <a:gd name="connsiteX5" fmla="*/ 32108 w 167407"/>
                <a:gd name="connsiteY5" fmla="*/ 250836 h 250836"/>
                <a:gd name="connsiteX6" fmla="*/ 167408 w 167407"/>
                <a:gd name="connsiteY6" fmla="*/ 250836 h 25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407" h="250836">
                  <a:moveTo>
                    <a:pt x="167408" y="250836"/>
                  </a:moveTo>
                  <a:lnTo>
                    <a:pt x="119409" y="14908"/>
                  </a:lnTo>
                  <a:cubicBezTo>
                    <a:pt x="114214" y="-564"/>
                    <a:pt x="94563" y="-5082"/>
                    <a:pt x="83156" y="6551"/>
                  </a:cubicBezTo>
                  <a:lnTo>
                    <a:pt x="43854" y="46418"/>
                  </a:lnTo>
                  <a:cubicBezTo>
                    <a:pt x="38771" y="51500"/>
                    <a:pt x="-1322" y="88544"/>
                    <a:pt x="34" y="95546"/>
                  </a:cubicBezTo>
                  <a:cubicBezTo>
                    <a:pt x="34" y="95546"/>
                    <a:pt x="14941" y="168165"/>
                    <a:pt x="32108" y="250836"/>
                  </a:cubicBezTo>
                  <a:lnTo>
                    <a:pt x="167408" y="250836"/>
                  </a:lnTo>
                  <a:close/>
                </a:path>
              </a:pathLst>
            </a:custGeom>
            <a:solidFill>
              <a:srgbClr val="707070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5" name="Freeform: Shape 2314">
              <a:extLst>
                <a:ext uri="{FF2B5EF4-FFF2-40B4-BE49-F238E27FC236}">
                  <a16:creationId xmlns:a16="http://schemas.microsoft.com/office/drawing/2014/main" id="{6AAED49D-1E78-20FE-5FEE-7E1F019407A8}"/>
                </a:ext>
              </a:extLst>
            </p:cNvPr>
            <p:cNvSpPr/>
            <p:nvPr/>
          </p:nvSpPr>
          <p:spPr>
            <a:xfrm>
              <a:off x="7894895" y="4355975"/>
              <a:ext cx="190978" cy="235476"/>
            </a:xfrm>
            <a:custGeom>
              <a:avLst/>
              <a:gdLst>
                <a:gd name="connsiteX0" fmla="*/ 171553 w 190978"/>
                <a:gd name="connsiteY0" fmla="*/ 0 h 235476"/>
                <a:gd name="connsiteX1" fmla="*/ 190978 w 190978"/>
                <a:gd name="connsiteY1" fmla="*/ 155629 h 235476"/>
                <a:gd name="connsiteX2" fmla="*/ 0 w 190978"/>
                <a:gd name="connsiteY2" fmla="*/ 235476 h 235476"/>
                <a:gd name="connsiteX3" fmla="*/ 11181 w 190978"/>
                <a:gd name="connsiteY3" fmla="*/ 0 h 23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978" h="235476">
                  <a:moveTo>
                    <a:pt x="171553" y="0"/>
                  </a:moveTo>
                  <a:lnTo>
                    <a:pt x="190978" y="155629"/>
                  </a:lnTo>
                  <a:lnTo>
                    <a:pt x="0" y="235476"/>
                  </a:lnTo>
                  <a:lnTo>
                    <a:pt x="11181" y="0"/>
                  </a:lnTo>
                  <a:close/>
                </a:path>
              </a:pathLst>
            </a:custGeom>
            <a:solidFill>
              <a:srgbClr val="808080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316" name="Graphic 4">
              <a:extLst>
                <a:ext uri="{FF2B5EF4-FFF2-40B4-BE49-F238E27FC236}">
                  <a16:creationId xmlns:a16="http://schemas.microsoft.com/office/drawing/2014/main" id="{2B8E898A-2B75-FB5A-7415-729DCD1691A9}"/>
                </a:ext>
              </a:extLst>
            </p:cNvPr>
            <p:cNvGrpSpPr/>
            <p:nvPr/>
          </p:nvGrpSpPr>
          <p:grpSpPr>
            <a:xfrm>
              <a:off x="7853607" y="4012530"/>
              <a:ext cx="268329" cy="406125"/>
              <a:chOff x="7853607" y="4012530"/>
              <a:chExt cx="268329" cy="406125"/>
            </a:xfrm>
          </p:grpSpPr>
          <p:sp>
            <p:nvSpPr>
              <p:cNvPr id="2317" name="Freeform: Shape 2316">
                <a:extLst>
                  <a:ext uri="{FF2B5EF4-FFF2-40B4-BE49-F238E27FC236}">
                    <a16:creationId xmlns:a16="http://schemas.microsoft.com/office/drawing/2014/main" id="{17E87B4B-76A1-0DB8-D398-4F643FEF7BF8}"/>
                  </a:ext>
                </a:extLst>
              </p:cNvPr>
              <p:cNvSpPr/>
              <p:nvPr/>
            </p:nvSpPr>
            <p:spPr>
              <a:xfrm>
                <a:off x="8072242" y="4183632"/>
                <a:ext cx="49694" cy="78859"/>
              </a:xfrm>
              <a:custGeom>
                <a:avLst/>
                <a:gdLst>
                  <a:gd name="connsiteX0" fmla="*/ 49207 w 49694"/>
                  <a:gd name="connsiteY0" fmla="*/ 25072 h 78859"/>
                  <a:gd name="connsiteX1" fmla="*/ 41076 w 49694"/>
                  <a:gd name="connsiteY1" fmla="*/ 62455 h 78859"/>
                  <a:gd name="connsiteX2" fmla="*/ 26620 w 49694"/>
                  <a:gd name="connsiteY2" fmla="*/ 77927 h 78859"/>
                  <a:gd name="connsiteX3" fmla="*/ 14761 w 49694"/>
                  <a:gd name="connsiteY3" fmla="*/ 77927 h 78859"/>
                  <a:gd name="connsiteX4" fmla="*/ 11825 w 49694"/>
                  <a:gd name="connsiteY4" fmla="*/ 76685 h 78859"/>
                  <a:gd name="connsiteX5" fmla="*/ 11712 w 49694"/>
                  <a:gd name="connsiteY5" fmla="*/ 76685 h 78859"/>
                  <a:gd name="connsiteX6" fmla="*/ 418 w 49694"/>
                  <a:gd name="connsiteY6" fmla="*/ 53420 h 78859"/>
                  <a:gd name="connsiteX7" fmla="*/ 4597 w 49694"/>
                  <a:gd name="connsiteY7" fmla="*/ 34559 h 78859"/>
                  <a:gd name="connsiteX8" fmla="*/ 7420 w 49694"/>
                  <a:gd name="connsiteY8" fmla="*/ 22249 h 78859"/>
                  <a:gd name="connsiteX9" fmla="*/ 8775 w 49694"/>
                  <a:gd name="connsiteY9" fmla="*/ 16263 h 78859"/>
                  <a:gd name="connsiteX10" fmla="*/ 20634 w 49694"/>
                  <a:gd name="connsiteY10" fmla="*/ 1807 h 78859"/>
                  <a:gd name="connsiteX11" fmla="*/ 27749 w 49694"/>
                  <a:gd name="connsiteY11" fmla="*/ 113 h 78859"/>
                  <a:gd name="connsiteX12" fmla="*/ 28878 w 49694"/>
                  <a:gd name="connsiteY12" fmla="*/ 0 h 78859"/>
                  <a:gd name="connsiteX13" fmla="*/ 35203 w 49694"/>
                  <a:gd name="connsiteY13" fmla="*/ 904 h 78859"/>
                  <a:gd name="connsiteX14" fmla="*/ 49207 w 49694"/>
                  <a:gd name="connsiteY14" fmla="*/ 25072 h 78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694" h="78859">
                    <a:moveTo>
                      <a:pt x="49207" y="25072"/>
                    </a:moveTo>
                    <a:lnTo>
                      <a:pt x="41076" y="62455"/>
                    </a:lnTo>
                    <a:cubicBezTo>
                      <a:pt x="39269" y="70360"/>
                      <a:pt x="33509" y="76007"/>
                      <a:pt x="26620" y="77927"/>
                    </a:cubicBezTo>
                    <a:cubicBezTo>
                      <a:pt x="22893" y="79170"/>
                      <a:pt x="18714" y="79170"/>
                      <a:pt x="14761" y="77927"/>
                    </a:cubicBezTo>
                    <a:cubicBezTo>
                      <a:pt x="13632" y="77589"/>
                      <a:pt x="12728" y="77363"/>
                      <a:pt x="11825" y="76685"/>
                    </a:cubicBezTo>
                    <a:lnTo>
                      <a:pt x="11712" y="76685"/>
                    </a:lnTo>
                    <a:cubicBezTo>
                      <a:pt x="3354" y="72506"/>
                      <a:pt x="-1502" y="62681"/>
                      <a:pt x="418" y="53420"/>
                    </a:cubicBezTo>
                    <a:lnTo>
                      <a:pt x="4597" y="34559"/>
                    </a:lnTo>
                    <a:lnTo>
                      <a:pt x="7420" y="22249"/>
                    </a:lnTo>
                    <a:lnTo>
                      <a:pt x="8775" y="16263"/>
                    </a:lnTo>
                    <a:cubicBezTo>
                      <a:pt x="10356" y="9487"/>
                      <a:pt x="14761" y="4179"/>
                      <a:pt x="20634" y="1807"/>
                    </a:cubicBezTo>
                    <a:cubicBezTo>
                      <a:pt x="22780" y="678"/>
                      <a:pt x="25264" y="113"/>
                      <a:pt x="27749" y="113"/>
                    </a:cubicBezTo>
                    <a:cubicBezTo>
                      <a:pt x="28088" y="0"/>
                      <a:pt x="28539" y="0"/>
                      <a:pt x="28878" y="0"/>
                    </a:cubicBezTo>
                    <a:cubicBezTo>
                      <a:pt x="31024" y="0"/>
                      <a:pt x="33057" y="339"/>
                      <a:pt x="35203" y="904"/>
                    </a:cubicBezTo>
                    <a:cubicBezTo>
                      <a:pt x="45028" y="3727"/>
                      <a:pt x="51579" y="14682"/>
                      <a:pt x="49207" y="25072"/>
                    </a:cubicBezTo>
                    <a:close/>
                  </a:path>
                </a:pathLst>
              </a:custGeom>
              <a:solidFill>
                <a:srgbClr val="EAB99A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18" name="Freeform: Shape 2317">
                <a:extLst>
                  <a:ext uri="{FF2B5EF4-FFF2-40B4-BE49-F238E27FC236}">
                    <a16:creationId xmlns:a16="http://schemas.microsoft.com/office/drawing/2014/main" id="{6053DDDE-CC14-50E7-587D-13ED0E852256}"/>
                  </a:ext>
                </a:extLst>
              </p:cNvPr>
              <p:cNvSpPr/>
              <p:nvPr/>
            </p:nvSpPr>
            <p:spPr>
              <a:xfrm>
                <a:off x="7866773" y="4085349"/>
                <a:ext cx="233720" cy="333306"/>
              </a:xfrm>
              <a:custGeom>
                <a:avLst/>
                <a:gdLst>
                  <a:gd name="connsiteX0" fmla="*/ 231636 w 233720"/>
                  <a:gd name="connsiteY0" fmla="*/ 221724 h 333306"/>
                  <a:gd name="connsiteX1" fmla="*/ 228474 w 233720"/>
                  <a:gd name="connsiteY1" fmla="*/ 233356 h 333306"/>
                  <a:gd name="connsiteX2" fmla="*/ 217519 w 233720"/>
                  <a:gd name="connsiteY2" fmla="*/ 255040 h 333306"/>
                  <a:gd name="connsiteX3" fmla="*/ 202047 w 233720"/>
                  <a:gd name="connsiteY3" fmla="*/ 270626 h 333306"/>
                  <a:gd name="connsiteX4" fmla="*/ 199562 w 233720"/>
                  <a:gd name="connsiteY4" fmla="*/ 273788 h 333306"/>
                  <a:gd name="connsiteX5" fmla="*/ 162744 w 233720"/>
                  <a:gd name="connsiteY5" fmla="*/ 320771 h 333306"/>
                  <a:gd name="connsiteX6" fmla="*/ 124684 w 233720"/>
                  <a:gd name="connsiteY6" fmla="*/ 333307 h 333306"/>
                  <a:gd name="connsiteX7" fmla="*/ 124571 w 233720"/>
                  <a:gd name="connsiteY7" fmla="*/ 333307 h 333306"/>
                  <a:gd name="connsiteX8" fmla="*/ 99724 w 233720"/>
                  <a:gd name="connsiteY8" fmla="*/ 325853 h 333306"/>
                  <a:gd name="connsiteX9" fmla="*/ 96336 w 233720"/>
                  <a:gd name="connsiteY9" fmla="*/ 322690 h 333306"/>
                  <a:gd name="connsiteX10" fmla="*/ 52629 w 233720"/>
                  <a:gd name="connsiteY10" fmla="*/ 282372 h 333306"/>
                  <a:gd name="connsiteX11" fmla="*/ 47999 w 233720"/>
                  <a:gd name="connsiteY11" fmla="*/ 279774 h 333306"/>
                  <a:gd name="connsiteX12" fmla="*/ 44836 w 233720"/>
                  <a:gd name="connsiteY12" fmla="*/ 277854 h 333306"/>
                  <a:gd name="connsiteX13" fmla="*/ 42352 w 233720"/>
                  <a:gd name="connsiteY13" fmla="*/ 275934 h 333306"/>
                  <a:gd name="connsiteX14" fmla="*/ 39190 w 233720"/>
                  <a:gd name="connsiteY14" fmla="*/ 273337 h 333306"/>
                  <a:gd name="connsiteX15" fmla="*/ 37270 w 233720"/>
                  <a:gd name="connsiteY15" fmla="*/ 271529 h 333306"/>
                  <a:gd name="connsiteX16" fmla="*/ 35463 w 233720"/>
                  <a:gd name="connsiteY16" fmla="*/ 269722 h 333306"/>
                  <a:gd name="connsiteX17" fmla="*/ 29477 w 233720"/>
                  <a:gd name="connsiteY17" fmla="*/ 263172 h 333306"/>
                  <a:gd name="connsiteX18" fmla="*/ 15698 w 233720"/>
                  <a:gd name="connsiteY18" fmla="*/ 238777 h 333306"/>
                  <a:gd name="connsiteX19" fmla="*/ 15134 w 233720"/>
                  <a:gd name="connsiteY19" fmla="*/ 237422 h 333306"/>
                  <a:gd name="connsiteX20" fmla="*/ 9600 w 233720"/>
                  <a:gd name="connsiteY20" fmla="*/ 211785 h 333306"/>
                  <a:gd name="connsiteX21" fmla="*/ 8132 w 233720"/>
                  <a:gd name="connsiteY21" fmla="*/ 194167 h 333306"/>
                  <a:gd name="connsiteX22" fmla="*/ 2372 w 233720"/>
                  <a:gd name="connsiteY22" fmla="*/ 121660 h 333306"/>
                  <a:gd name="connsiteX23" fmla="*/ 2146 w 233720"/>
                  <a:gd name="connsiteY23" fmla="*/ 117821 h 333306"/>
                  <a:gd name="connsiteX24" fmla="*/ 339 w 233720"/>
                  <a:gd name="connsiteY24" fmla="*/ 94442 h 333306"/>
                  <a:gd name="connsiteX25" fmla="*/ 0 w 233720"/>
                  <a:gd name="connsiteY25" fmla="*/ 86311 h 333306"/>
                  <a:gd name="connsiteX26" fmla="*/ 2485 w 233720"/>
                  <a:gd name="connsiteY26" fmla="*/ 63949 h 333306"/>
                  <a:gd name="connsiteX27" fmla="*/ 6776 w 233720"/>
                  <a:gd name="connsiteY27" fmla="*/ 50396 h 333306"/>
                  <a:gd name="connsiteX28" fmla="*/ 13101 w 233720"/>
                  <a:gd name="connsiteY28" fmla="*/ 37860 h 333306"/>
                  <a:gd name="connsiteX29" fmla="*/ 20442 w 233720"/>
                  <a:gd name="connsiteY29" fmla="*/ 27922 h 333306"/>
                  <a:gd name="connsiteX30" fmla="*/ 25411 w 233720"/>
                  <a:gd name="connsiteY30" fmla="*/ 22952 h 333306"/>
                  <a:gd name="connsiteX31" fmla="*/ 30154 w 233720"/>
                  <a:gd name="connsiteY31" fmla="*/ 18887 h 333306"/>
                  <a:gd name="connsiteX32" fmla="*/ 58502 w 233720"/>
                  <a:gd name="connsiteY32" fmla="*/ 7819 h 333306"/>
                  <a:gd name="connsiteX33" fmla="*/ 58615 w 233720"/>
                  <a:gd name="connsiteY33" fmla="*/ 7819 h 333306"/>
                  <a:gd name="connsiteX34" fmla="*/ 109437 w 233720"/>
                  <a:gd name="connsiteY34" fmla="*/ 3866 h 333306"/>
                  <a:gd name="connsiteX35" fmla="*/ 138123 w 233720"/>
                  <a:gd name="connsiteY35" fmla="*/ 1494 h 333306"/>
                  <a:gd name="connsiteX36" fmla="*/ 152918 w 233720"/>
                  <a:gd name="connsiteY36" fmla="*/ 139 h 333306"/>
                  <a:gd name="connsiteX37" fmla="*/ 205209 w 233720"/>
                  <a:gd name="connsiteY37" fmla="*/ 25889 h 333306"/>
                  <a:gd name="connsiteX38" fmla="*/ 224182 w 233720"/>
                  <a:gd name="connsiteY38" fmla="*/ 76485 h 333306"/>
                  <a:gd name="connsiteX39" fmla="*/ 225989 w 233720"/>
                  <a:gd name="connsiteY39" fmla="*/ 99976 h 333306"/>
                  <a:gd name="connsiteX40" fmla="*/ 229265 w 233720"/>
                  <a:gd name="connsiteY40" fmla="*/ 141199 h 333306"/>
                  <a:gd name="connsiteX41" fmla="*/ 231975 w 233720"/>
                  <a:gd name="connsiteY41" fmla="*/ 176210 h 333306"/>
                  <a:gd name="connsiteX42" fmla="*/ 233330 w 233720"/>
                  <a:gd name="connsiteY42" fmla="*/ 193828 h 333306"/>
                  <a:gd name="connsiteX43" fmla="*/ 231636 w 233720"/>
                  <a:gd name="connsiteY43" fmla="*/ 221724 h 333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233720" h="333306">
                    <a:moveTo>
                      <a:pt x="231636" y="221724"/>
                    </a:moveTo>
                    <a:cubicBezTo>
                      <a:pt x="230846" y="225789"/>
                      <a:pt x="229942" y="229742"/>
                      <a:pt x="228474" y="233356"/>
                    </a:cubicBezTo>
                    <a:cubicBezTo>
                      <a:pt x="225876" y="241488"/>
                      <a:pt x="222037" y="248829"/>
                      <a:pt x="217519" y="255040"/>
                    </a:cubicBezTo>
                    <a:cubicBezTo>
                      <a:pt x="213227" y="261139"/>
                      <a:pt x="207806" y="266447"/>
                      <a:pt x="202047" y="270626"/>
                    </a:cubicBezTo>
                    <a:lnTo>
                      <a:pt x="199562" y="273788"/>
                    </a:lnTo>
                    <a:lnTo>
                      <a:pt x="162744" y="320771"/>
                    </a:lnTo>
                    <a:cubicBezTo>
                      <a:pt x="157210" y="328902"/>
                      <a:pt x="139818" y="333307"/>
                      <a:pt x="124684" y="333307"/>
                    </a:cubicBezTo>
                    <a:lnTo>
                      <a:pt x="124571" y="333307"/>
                    </a:lnTo>
                    <a:cubicBezTo>
                      <a:pt x="114068" y="333081"/>
                      <a:pt x="104355" y="330709"/>
                      <a:pt x="99724" y="325853"/>
                    </a:cubicBezTo>
                    <a:lnTo>
                      <a:pt x="96336" y="322690"/>
                    </a:lnTo>
                    <a:lnTo>
                      <a:pt x="52629" y="282372"/>
                    </a:lnTo>
                    <a:cubicBezTo>
                      <a:pt x="51048" y="281581"/>
                      <a:pt x="49580" y="280790"/>
                      <a:pt x="47999" y="279774"/>
                    </a:cubicBezTo>
                    <a:cubicBezTo>
                      <a:pt x="46982" y="279209"/>
                      <a:pt x="45853" y="278419"/>
                      <a:pt x="44836" y="277854"/>
                    </a:cubicBezTo>
                    <a:cubicBezTo>
                      <a:pt x="44046" y="277176"/>
                      <a:pt x="43142" y="276499"/>
                      <a:pt x="42352" y="275934"/>
                    </a:cubicBezTo>
                    <a:cubicBezTo>
                      <a:pt x="41335" y="275143"/>
                      <a:pt x="40206" y="274240"/>
                      <a:pt x="39190" y="273337"/>
                    </a:cubicBezTo>
                    <a:cubicBezTo>
                      <a:pt x="38512" y="272772"/>
                      <a:pt x="37721" y="272207"/>
                      <a:pt x="37270" y="271529"/>
                    </a:cubicBezTo>
                    <a:cubicBezTo>
                      <a:pt x="36592" y="270965"/>
                      <a:pt x="36140" y="270513"/>
                      <a:pt x="35463" y="269722"/>
                    </a:cubicBezTo>
                    <a:cubicBezTo>
                      <a:pt x="33430" y="267577"/>
                      <a:pt x="31397" y="265544"/>
                      <a:pt x="29477" y="263172"/>
                    </a:cubicBezTo>
                    <a:cubicBezTo>
                      <a:pt x="23830" y="256283"/>
                      <a:pt x="18974" y="248038"/>
                      <a:pt x="15698" y="238777"/>
                    </a:cubicBezTo>
                    <a:cubicBezTo>
                      <a:pt x="15586" y="238326"/>
                      <a:pt x="15360" y="237874"/>
                      <a:pt x="15134" y="237422"/>
                    </a:cubicBezTo>
                    <a:cubicBezTo>
                      <a:pt x="12084" y="229404"/>
                      <a:pt x="10277" y="220707"/>
                      <a:pt x="9600" y="211785"/>
                    </a:cubicBezTo>
                    <a:lnTo>
                      <a:pt x="8132" y="194167"/>
                    </a:lnTo>
                    <a:lnTo>
                      <a:pt x="2372" y="121660"/>
                    </a:lnTo>
                    <a:lnTo>
                      <a:pt x="2146" y="117821"/>
                    </a:lnTo>
                    <a:lnTo>
                      <a:pt x="339" y="94442"/>
                    </a:lnTo>
                    <a:cubicBezTo>
                      <a:pt x="113" y="91732"/>
                      <a:pt x="0" y="89134"/>
                      <a:pt x="0" y="86311"/>
                    </a:cubicBezTo>
                    <a:cubicBezTo>
                      <a:pt x="0" y="78631"/>
                      <a:pt x="790" y="71064"/>
                      <a:pt x="2485" y="63949"/>
                    </a:cubicBezTo>
                    <a:cubicBezTo>
                      <a:pt x="3614" y="59206"/>
                      <a:pt x="5082" y="54688"/>
                      <a:pt x="6776" y="50396"/>
                    </a:cubicBezTo>
                    <a:cubicBezTo>
                      <a:pt x="8583" y="45992"/>
                      <a:pt x="10729" y="41813"/>
                      <a:pt x="13101" y="37860"/>
                    </a:cubicBezTo>
                    <a:cubicBezTo>
                      <a:pt x="15360" y="34359"/>
                      <a:pt x="17844" y="30971"/>
                      <a:pt x="20442" y="27922"/>
                    </a:cubicBezTo>
                    <a:cubicBezTo>
                      <a:pt x="22023" y="26115"/>
                      <a:pt x="23604" y="24534"/>
                      <a:pt x="25411" y="22952"/>
                    </a:cubicBezTo>
                    <a:cubicBezTo>
                      <a:pt x="26879" y="21484"/>
                      <a:pt x="28573" y="20242"/>
                      <a:pt x="30154" y="18887"/>
                    </a:cubicBezTo>
                    <a:cubicBezTo>
                      <a:pt x="38512" y="12562"/>
                      <a:pt x="48112" y="8609"/>
                      <a:pt x="58502" y="7819"/>
                    </a:cubicBezTo>
                    <a:lnTo>
                      <a:pt x="58615" y="7819"/>
                    </a:lnTo>
                    <a:lnTo>
                      <a:pt x="109437" y="3866"/>
                    </a:lnTo>
                    <a:lnTo>
                      <a:pt x="138123" y="1494"/>
                    </a:lnTo>
                    <a:lnTo>
                      <a:pt x="152918" y="139"/>
                    </a:lnTo>
                    <a:cubicBezTo>
                      <a:pt x="172908" y="-1329"/>
                      <a:pt x="191769" y="8948"/>
                      <a:pt x="205209" y="25889"/>
                    </a:cubicBezTo>
                    <a:cubicBezTo>
                      <a:pt x="215486" y="39329"/>
                      <a:pt x="222601" y="56947"/>
                      <a:pt x="224182" y="76485"/>
                    </a:cubicBezTo>
                    <a:lnTo>
                      <a:pt x="225989" y="99976"/>
                    </a:lnTo>
                    <a:lnTo>
                      <a:pt x="229265" y="141199"/>
                    </a:lnTo>
                    <a:lnTo>
                      <a:pt x="231975" y="176210"/>
                    </a:lnTo>
                    <a:lnTo>
                      <a:pt x="233330" y="193828"/>
                    </a:lnTo>
                    <a:cubicBezTo>
                      <a:pt x="234121" y="203541"/>
                      <a:pt x="233782" y="212802"/>
                      <a:pt x="231636" y="221724"/>
                    </a:cubicBezTo>
                    <a:close/>
                  </a:path>
                </a:pathLst>
              </a:custGeom>
              <a:solidFill>
                <a:srgbClr val="EAB99A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19" name="Freeform: Shape 2318">
                <a:extLst>
                  <a:ext uri="{FF2B5EF4-FFF2-40B4-BE49-F238E27FC236}">
                    <a16:creationId xmlns:a16="http://schemas.microsoft.com/office/drawing/2014/main" id="{CE5EE2B6-332D-7CE8-FC8D-84D4DA4DD7CC}"/>
                  </a:ext>
                </a:extLst>
              </p:cNvPr>
              <p:cNvSpPr/>
              <p:nvPr/>
            </p:nvSpPr>
            <p:spPr>
              <a:xfrm>
                <a:off x="7866886" y="4086666"/>
                <a:ext cx="218994" cy="331876"/>
              </a:xfrm>
              <a:custGeom>
                <a:avLst/>
                <a:gdLst>
                  <a:gd name="connsiteX0" fmla="*/ 216954 w 218994"/>
                  <a:gd name="connsiteY0" fmla="*/ 221536 h 331876"/>
                  <a:gd name="connsiteX1" fmla="*/ 214470 w 218994"/>
                  <a:gd name="connsiteY1" fmla="*/ 231362 h 331876"/>
                  <a:gd name="connsiteX2" fmla="*/ 202724 w 218994"/>
                  <a:gd name="connsiteY2" fmla="*/ 254740 h 331876"/>
                  <a:gd name="connsiteX3" fmla="*/ 187252 w 218994"/>
                  <a:gd name="connsiteY3" fmla="*/ 270439 h 331876"/>
                  <a:gd name="connsiteX4" fmla="*/ 147949 w 218994"/>
                  <a:gd name="connsiteY4" fmla="*/ 320470 h 331876"/>
                  <a:gd name="connsiteX5" fmla="*/ 124684 w 218994"/>
                  <a:gd name="connsiteY5" fmla="*/ 331877 h 331876"/>
                  <a:gd name="connsiteX6" fmla="*/ 124571 w 218994"/>
                  <a:gd name="connsiteY6" fmla="*/ 331877 h 331876"/>
                  <a:gd name="connsiteX7" fmla="*/ 99724 w 218994"/>
                  <a:gd name="connsiteY7" fmla="*/ 324423 h 331876"/>
                  <a:gd name="connsiteX8" fmla="*/ 96336 w 218994"/>
                  <a:gd name="connsiteY8" fmla="*/ 321261 h 331876"/>
                  <a:gd name="connsiteX9" fmla="*/ 52629 w 218994"/>
                  <a:gd name="connsiteY9" fmla="*/ 280829 h 331876"/>
                  <a:gd name="connsiteX10" fmla="*/ 47999 w 218994"/>
                  <a:gd name="connsiteY10" fmla="*/ 278344 h 331876"/>
                  <a:gd name="connsiteX11" fmla="*/ 44836 w 218994"/>
                  <a:gd name="connsiteY11" fmla="*/ 276424 h 331876"/>
                  <a:gd name="connsiteX12" fmla="*/ 42352 w 218994"/>
                  <a:gd name="connsiteY12" fmla="*/ 274504 h 331876"/>
                  <a:gd name="connsiteX13" fmla="*/ 39190 w 218994"/>
                  <a:gd name="connsiteY13" fmla="*/ 271907 h 331876"/>
                  <a:gd name="connsiteX14" fmla="*/ 37270 w 218994"/>
                  <a:gd name="connsiteY14" fmla="*/ 270100 h 331876"/>
                  <a:gd name="connsiteX15" fmla="*/ 35463 w 218994"/>
                  <a:gd name="connsiteY15" fmla="*/ 268293 h 331876"/>
                  <a:gd name="connsiteX16" fmla="*/ 35350 w 218994"/>
                  <a:gd name="connsiteY16" fmla="*/ 268293 h 331876"/>
                  <a:gd name="connsiteX17" fmla="*/ 29477 w 218994"/>
                  <a:gd name="connsiteY17" fmla="*/ 261742 h 331876"/>
                  <a:gd name="connsiteX18" fmla="*/ 15698 w 218994"/>
                  <a:gd name="connsiteY18" fmla="*/ 237348 h 331876"/>
                  <a:gd name="connsiteX19" fmla="*/ 15134 w 218994"/>
                  <a:gd name="connsiteY19" fmla="*/ 235992 h 331876"/>
                  <a:gd name="connsiteX20" fmla="*/ 9600 w 218994"/>
                  <a:gd name="connsiteY20" fmla="*/ 210355 h 331876"/>
                  <a:gd name="connsiteX21" fmla="*/ 8132 w 218994"/>
                  <a:gd name="connsiteY21" fmla="*/ 192737 h 331876"/>
                  <a:gd name="connsiteX22" fmla="*/ 2372 w 218994"/>
                  <a:gd name="connsiteY22" fmla="*/ 120231 h 331876"/>
                  <a:gd name="connsiteX23" fmla="*/ 2259 w 218994"/>
                  <a:gd name="connsiteY23" fmla="*/ 120005 h 331876"/>
                  <a:gd name="connsiteX24" fmla="*/ 2033 w 218994"/>
                  <a:gd name="connsiteY24" fmla="*/ 116504 h 331876"/>
                  <a:gd name="connsiteX25" fmla="*/ 226 w 218994"/>
                  <a:gd name="connsiteY25" fmla="*/ 93125 h 331876"/>
                  <a:gd name="connsiteX26" fmla="*/ 0 w 218994"/>
                  <a:gd name="connsiteY26" fmla="*/ 84994 h 331876"/>
                  <a:gd name="connsiteX27" fmla="*/ 2485 w 218994"/>
                  <a:gd name="connsiteY27" fmla="*/ 62632 h 331876"/>
                  <a:gd name="connsiteX28" fmla="*/ 6776 w 218994"/>
                  <a:gd name="connsiteY28" fmla="*/ 49080 h 331876"/>
                  <a:gd name="connsiteX29" fmla="*/ 13101 w 218994"/>
                  <a:gd name="connsiteY29" fmla="*/ 36543 h 331876"/>
                  <a:gd name="connsiteX30" fmla="*/ 20442 w 218994"/>
                  <a:gd name="connsiteY30" fmla="*/ 26605 h 331876"/>
                  <a:gd name="connsiteX31" fmla="*/ 25411 w 218994"/>
                  <a:gd name="connsiteY31" fmla="*/ 21636 h 331876"/>
                  <a:gd name="connsiteX32" fmla="*/ 30154 w 218994"/>
                  <a:gd name="connsiteY32" fmla="*/ 17570 h 331876"/>
                  <a:gd name="connsiteX33" fmla="*/ 58502 w 218994"/>
                  <a:gd name="connsiteY33" fmla="*/ 6502 h 331876"/>
                  <a:gd name="connsiteX34" fmla="*/ 58615 w 218994"/>
                  <a:gd name="connsiteY34" fmla="*/ 6502 h 331876"/>
                  <a:gd name="connsiteX35" fmla="*/ 138124 w 218994"/>
                  <a:gd name="connsiteY35" fmla="*/ 177 h 331876"/>
                  <a:gd name="connsiteX36" fmla="*/ 202272 w 218994"/>
                  <a:gd name="connsiteY36" fmla="*/ 46708 h 331876"/>
                  <a:gd name="connsiteX37" fmla="*/ 202272 w 218994"/>
                  <a:gd name="connsiteY37" fmla="*/ 46821 h 331876"/>
                  <a:gd name="connsiteX38" fmla="*/ 209388 w 218994"/>
                  <a:gd name="connsiteY38" fmla="*/ 76524 h 331876"/>
                  <a:gd name="connsiteX39" fmla="*/ 212776 w 218994"/>
                  <a:gd name="connsiteY39" fmla="*/ 118875 h 331876"/>
                  <a:gd name="connsiteX40" fmla="*/ 214244 w 218994"/>
                  <a:gd name="connsiteY40" fmla="*/ 138188 h 331876"/>
                  <a:gd name="connsiteX41" fmla="*/ 214244 w 218994"/>
                  <a:gd name="connsiteY41" fmla="*/ 138301 h 331876"/>
                  <a:gd name="connsiteX42" fmla="*/ 217067 w 218994"/>
                  <a:gd name="connsiteY42" fmla="*/ 173650 h 331876"/>
                  <a:gd name="connsiteX43" fmla="*/ 218648 w 218994"/>
                  <a:gd name="connsiteY43" fmla="*/ 193753 h 331876"/>
                  <a:gd name="connsiteX44" fmla="*/ 216954 w 218994"/>
                  <a:gd name="connsiteY44" fmla="*/ 221536 h 331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218994" h="331876">
                    <a:moveTo>
                      <a:pt x="216954" y="221536"/>
                    </a:moveTo>
                    <a:cubicBezTo>
                      <a:pt x="216277" y="224924"/>
                      <a:pt x="215486" y="228200"/>
                      <a:pt x="214470" y="231362"/>
                    </a:cubicBezTo>
                    <a:cubicBezTo>
                      <a:pt x="211759" y="240171"/>
                      <a:pt x="207693" y="248077"/>
                      <a:pt x="202724" y="254740"/>
                    </a:cubicBezTo>
                    <a:cubicBezTo>
                      <a:pt x="198433" y="261065"/>
                      <a:pt x="193012" y="266373"/>
                      <a:pt x="187252" y="270439"/>
                    </a:cubicBezTo>
                    <a:lnTo>
                      <a:pt x="147949" y="320470"/>
                    </a:lnTo>
                    <a:cubicBezTo>
                      <a:pt x="144109" y="326117"/>
                      <a:pt x="135187" y="329844"/>
                      <a:pt x="124684" y="331877"/>
                    </a:cubicBezTo>
                    <a:lnTo>
                      <a:pt x="124571" y="331877"/>
                    </a:lnTo>
                    <a:cubicBezTo>
                      <a:pt x="114068" y="331651"/>
                      <a:pt x="104355" y="329279"/>
                      <a:pt x="99724" y="324423"/>
                    </a:cubicBezTo>
                    <a:lnTo>
                      <a:pt x="96336" y="321261"/>
                    </a:lnTo>
                    <a:lnTo>
                      <a:pt x="52629" y="280829"/>
                    </a:lnTo>
                    <a:cubicBezTo>
                      <a:pt x="51048" y="280151"/>
                      <a:pt x="49467" y="279248"/>
                      <a:pt x="47999" y="278344"/>
                    </a:cubicBezTo>
                    <a:cubicBezTo>
                      <a:pt x="46982" y="277779"/>
                      <a:pt x="45853" y="276989"/>
                      <a:pt x="44836" y="276424"/>
                    </a:cubicBezTo>
                    <a:cubicBezTo>
                      <a:pt x="44046" y="275747"/>
                      <a:pt x="43142" y="275069"/>
                      <a:pt x="42352" y="274504"/>
                    </a:cubicBezTo>
                    <a:cubicBezTo>
                      <a:pt x="41335" y="273714"/>
                      <a:pt x="40206" y="272810"/>
                      <a:pt x="39190" y="271907"/>
                    </a:cubicBezTo>
                    <a:cubicBezTo>
                      <a:pt x="38512" y="271342"/>
                      <a:pt x="37722" y="270777"/>
                      <a:pt x="37270" y="270100"/>
                    </a:cubicBezTo>
                    <a:cubicBezTo>
                      <a:pt x="36592" y="269535"/>
                      <a:pt x="36140" y="269083"/>
                      <a:pt x="35463" y="268293"/>
                    </a:cubicBezTo>
                    <a:lnTo>
                      <a:pt x="35350" y="268293"/>
                    </a:lnTo>
                    <a:cubicBezTo>
                      <a:pt x="33204" y="266373"/>
                      <a:pt x="31284" y="264114"/>
                      <a:pt x="29477" y="261742"/>
                    </a:cubicBezTo>
                    <a:cubicBezTo>
                      <a:pt x="23830" y="254853"/>
                      <a:pt x="18974" y="246609"/>
                      <a:pt x="15698" y="237348"/>
                    </a:cubicBezTo>
                    <a:cubicBezTo>
                      <a:pt x="15586" y="236896"/>
                      <a:pt x="15360" y="236444"/>
                      <a:pt x="15134" y="235992"/>
                    </a:cubicBezTo>
                    <a:cubicBezTo>
                      <a:pt x="12084" y="227974"/>
                      <a:pt x="10277" y="219278"/>
                      <a:pt x="9600" y="210355"/>
                    </a:cubicBezTo>
                    <a:lnTo>
                      <a:pt x="8132" y="192737"/>
                    </a:lnTo>
                    <a:lnTo>
                      <a:pt x="2372" y="120231"/>
                    </a:lnTo>
                    <a:lnTo>
                      <a:pt x="2259" y="120005"/>
                    </a:lnTo>
                    <a:lnTo>
                      <a:pt x="2033" y="116504"/>
                    </a:lnTo>
                    <a:lnTo>
                      <a:pt x="226" y="93125"/>
                    </a:lnTo>
                    <a:cubicBezTo>
                      <a:pt x="0" y="90415"/>
                      <a:pt x="0" y="87817"/>
                      <a:pt x="0" y="84994"/>
                    </a:cubicBezTo>
                    <a:cubicBezTo>
                      <a:pt x="0" y="77314"/>
                      <a:pt x="791" y="69747"/>
                      <a:pt x="2485" y="62632"/>
                    </a:cubicBezTo>
                    <a:cubicBezTo>
                      <a:pt x="3614" y="57889"/>
                      <a:pt x="5082" y="53371"/>
                      <a:pt x="6776" y="49080"/>
                    </a:cubicBezTo>
                    <a:cubicBezTo>
                      <a:pt x="8583" y="44675"/>
                      <a:pt x="10729" y="40496"/>
                      <a:pt x="13101" y="36543"/>
                    </a:cubicBezTo>
                    <a:cubicBezTo>
                      <a:pt x="15473" y="33042"/>
                      <a:pt x="17844" y="29654"/>
                      <a:pt x="20442" y="26605"/>
                    </a:cubicBezTo>
                    <a:cubicBezTo>
                      <a:pt x="22023" y="24798"/>
                      <a:pt x="23604" y="23217"/>
                      <a:pt x="25411" y="21636"/>
                    </a:cubicBezTo>
                    <a:cubicBezTo>
                      <a:pt x="26879" y="20167"/>
                      <a:pt x="28573" y="18925"/>
                      <a:pt x="30154" y="17570"/>
                    </a:cubicBezTo>
                    <a:cubicBezTo>
                      <a:pt x="38512" y="11245"/>
                      <a:pt x="48112" y="7292"/>
                      <a:pt x="58502" y="6502"/>
                    </a:cubicBezTo>
                    <a:lnTo>
                      <a:pt x="58615" y="6502"/>
                    </a:lnTo>
                    <a:lnTo>
                      <a:pt x="138124" y="177"/>
                    </a:lnTo>
                    <a:cubicBezTo>
                      <a:pt x="165342" y="-2081"/>
                      <a:pt x="190301" y="17457"/>
                      <a:pt x="202272" y="46708"/>
                    </a:cubicBezTo>
                    <a:lnTo>
                      <a:pt x="202272" y="46821"/>
                    </a:lnTo>
                    <a:cubicBezTo>
                      <a:pt x="206112" y="55969"/>
                      <a:pt x="208371" y="65907"/>
                      <a:pt x="209388" y="76524"/>
                    </a:cubicBezTo>
                    <a:lnTo>
                      <a:pt x="212776" y="118875"/>
                    </a:lnTo>
                    <a:lnTo>
                      <a:pt x="214244" y="138188"/>
                    </a:lnTo>
                    <a:lnTo>
                      <a:pt x="214244" y="138301"/>
                    </a:lnTo>
                    <a:lnTo>
                      <a:pt x="217067" y="173650"/>
                    </a:lnTo>
                    <a:lnTo>
                      <a:pt x="218648" y="193753"/>
                    </a:lnTo>
                    <a:cubicBezTo>
                      <a:pt x="219439" y="203240"/>
                      <a:pt x="218874" y="212727"/>
                      <a:pt x="216954" y="221536"/>
                    </a:cubicBezTo>
                    <a:close/>
                  </a:path>
                </a:pathLst>
              </a:custGeom>
              <a:solidFill>
                <a:srgbClr val="F4CAAF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20" name="Freeform: Shape 2319">
                <a:extLst>
                  <a:ext uri="{FF2B5EF4-FFF2-40B4-BE49-F238E27FC236}">
                    <a16:creationId xmlns:a16="http://schemas.microsoft.com/office/drawing/2014/main" id="{129ACB9E-3F87-9FD1-DBAC-67BE55947BEC}"/>
                  </a:ext>
                </a:extLst>
              </p:cNvPr>
              <p:cNvSpPr/>
              <p:nvPr/>
            </p:nvSpPr>
            <p:spPr>
              <a:xfrm>
                <a:off x="7853607" y="4183168"/>
                <a:ext cx="48243" cy="79307"/>
              </a:xfrm>
              <a:custGeom>
                <a:avLst/>
                <a:gdLst>
                  <a:gd name="connsiteX0" fmla="*/ 32705 w 48243"/>
                  <a:gd name="connsiteY0" fmla="*/ 78617 h 79307"/>
                  <a:gd name="connsiteX1" fmla="*/ 32705 w 48243"/>
                  <a:gd name="connsiteY1" fmla="*/ 78617 h 79307"/>
                  <a:gd name="connsiteX2" fmla="*/ 6955 w 48243"/>
                  <a:gd name="connsiteY2" fmla="*/ 62128 h 79307"/>
                  <a:gd name="connsiteX3" fmla="*/ 292 w 48243"/>
                  <a:gd name="connsiteY3" fmla="*/ 24520 h 79307"/>
                  <a:gd name="connsiteX4" fmla="*/ 15538 w 48243"/>
                  <a:gd name="connsiteY4" fmla="*/ 690 h 79307"/>
                  <a:gd name="connsiteX5" fmla="*/ 15538 w 48243"/>
                  <a:gd name="connsiteY5" fmla="*/ 690 h 79307"/>
                  <a:gd name="connsiteX6" fmla="*/ 41288 w 48243"/>
                  <a:gd name="connsiteY6" fmla="*/ 17179 h 79307"/>
                  <a:gd name="connsiteX7" fmla="*/ 47952 w 48243"/>
                  <a:gd name="connsiteY7" fmla="*/ 54787 h 79307"/>
                  <a:gd name="connsiteX8" fmla="*/ 32705 w 48243"/>
                  <a:gd name="connsiteY8" fmla="*/ 78617 h 79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243" h="79307">
                    <a:moveTo>
                      <a:pt x="32705" y="78617"/>
                    </a:moveTo>
                    <a:lnTo>
                      <a:pt x="32705" y="78617"/>
                    </a:lnTo>
                    <a:cubicBezTo>
                      <a:pt x="20733" y="81667"/>
                      <a:pt x="9214" y="74326"/>
                      <a:pt x="6955" y="62128"/>
                    </a:cubicBezTo>
                    <a:lnTo>
                      <a:pt x="292" y="24520"/>
                    </a:lnTo>
                    <a:cubicBezTo>
                      <a:pt x="-1516" y="14129"/>
                      <a:pt x="5261" y="3400"/>
                      <a:pt x="15538" y="690"/>
                    </a:cubicBezTo>
                    <a:lnTo>
                      <a:pt x="15538" y="690"/>
                    </a:lnTo>
                    <a:cubicBezTo>
                      <a:pt x="27510" y="-2359"/>
                      <a:pt x="39029" y="4981"/>
                      <a:pt x="41288" y="17179"/>
                    </a:cubicBezTo>
                    <a:lnTo>
                      <a:pt x="47952" y="54787"/>
                    </a:lnTo>
                    <a:cubicBezTo>
                      <a:pt x="49759" y="65290"/>
                      <a:pt x="42982" y="75907"/>
                      <a:pt x="32705" y="78617"/>
                    </a:cubicBezTo>
                    <a:close/>
                  </a:path>
                </a:pathLst>
              </a:custGeom>
              <a:solidFill>
                <a:srgbClr val="F4CAAF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21" name="Freeform: Shape 2320">
                <a:extLst>
                  <a:ext uri="{FF2B5EF4-FFF2-40B4-BE49-F238E27FC236}">
                    <a16:creationId xmlns:a16="http://schemas.microsoft.com/office/drawing/2014/main" id="{3F380F0A-2BC0-4618-3313-AF6B145FEF4B}"/>
                  </a:ext>
                </a:extLst>
              </p:cNvPr>
              <p:cNvSpPr/>
              <p:nvPr/>
            </p:nvSpPr>
            <p:spPr>
              <a:xfrm>
                <a:off x="7861239" y="4012530"/>
                <a:ext cx="241687" cy="257951"/>
              </a:xfrm>
              <a:custGeom>
                <a:avLst/>
                <a:gdLst>
                  <a:gd name="connsiteX0" fmla="*/ 241688 w 241687"/>
                  <a:gd name="connsiteY0" fmla="*/ 137333 h 257951"/>
                  <a:gd name="connsiteX1" fmla="*/ 238639 w 241687"/>
                  <a:gd name="connsiteY1" fmla="*/ 170988 h 257951"/>
                  <a:gd name="connsiteX2" fmla="*/ 234799 w 241687"/>
                  <a:gd name="connsiteY2" fmla="*/ 213905 h 257951"/>
                  <a:gd name="connsiteX3" fmla="*/ 233105 w 241687"/>
                  <a:gd name="connsiteY3" fmla="*/ 232540 h 257951"/>
                  <a:gd name="connsiteX4" fmla="*/ 219778 w 241687"/>
                  <a:gd name="connsiteY4" fmla="*/ 212211 h 257951"/>
                  <a:gd name="connsiteX5" fmla="*/ 215486 w 241687"/>
                  <a:gd name="connsiteY5" fmla="*/ 205548 h 257951"/>
                  <a:gd name="connsiteX6" fmla="*/ 195044 w 241687"/>
                  <a:gd name="connsiteY6" fmla="*/ 173925 h 257951"/>
                  <a:gd name="connsiteX7" fmla="*/ 162405 w 241687"/>
                  <a:gd name="connsiteY7" fmla="*/ 170085 h 257951"/>
                  <a:gd name="connsiteX8" fmla="*/ 115084 w 241687"/>
                  <a:gd name="connsiteY8" fmla="*/ 164551 h 257951"/>
                  <a:gd name="connsiteX9" fmla="*/ 42917 w 241687"/>
                  <a:gd name="connsiteY9" fmla="*/ 155855 h 257951"/>
                  <a:gd name="connsiteX10" fmla="*/ 29929 w 241687"/>
                  <a:gd name="connsiteY10" fmla="*/ 223618 h 257951"/>
                  <a:gd name="connsiteX11" fmla="*/ 24169 w 241687"/>
                  <a:gd name="connsiteY11" fmla="*/ 253321 h 257951"/>
                  <a:gd name="connsiteX12" fmla="*/ 23265 w 241687"/>
                  <a:gd name="connsiteY12" fmla="*/ 257951 h 257951"/>
                  <a:gd name="connsiteX13" fmla="*/ 22249 w 241687"/>
                  <a:gd name="connsiteY13" fmla="*/ 252869 h 257951"/>
                  <a:gd name="connsiteX14" fmla="*/ 8132 w 241687"/>
                  <a:gd name="connsiteY14" fmla="*/ 194254 h 257951"/>
                  <a:gd name="connsiteX15" fmla="*/ 7228 w 241687"/>
                  <a:gd name="connsiteY15" fmla="*/ 190301 h 257951"/>
                  <a:gd name="connsiteX16" fmla="*/ 0 w 241687"/>
                  <a:gd name="connsiteY16" fmla="*/ 160147 h 257951"/>
                  <a:gd name="connsiteX17" fmla="*/ 14908 w 241687"/>
                  <a:gd name="connsiteY17" fmla="*/ 60196 h 257951"/>
                  <a:gd name="connsiteX18" fmla="*/ 27896 w 241687"/>
                  <a:gd name="connsiteY18" fmla="*/ 59293 h 257951"/>
                  <a:gd name="connsiteX19" fmla="*/ 47208 w 241687"/>
                  <a:gd name="connsiteY19" fmla="*/ 15360 h 257951"/>
                  <a:gd name="connsiteX20" fmla="*/ 58163 w 241687"/>
                  <a:gd name="connsiteY20" fmla="*/ 29251 h 257951"/>
                  <a:gd name="connsiteX21" fmla="*/ 76008 w 241687"/>
                  <a:gd name="connsiteY21" fmla="*/ 0 h 257951"/>
                  <a:gd name="connsiteX22" fmla="*/ 115084 w 241687"/>
                  <a:gd name="connsiteY22" fmla="*/ 23943 h 257951"/>
                  <a:gd name="connsiteX23" fmla="*/ 129314 w 241687"/>
                  <a:gd name="connsiteY23" fmla="*/ 32752 h 257951"/>
                  <a:gd name="connsiteX24" fmla="*/ 142415 w 241687"/>
                  <a:gd name="connsiteY24" fmla="*/ 14117 h 257951"/>
                  <a:gd name="connsiteX25" fmla="*/ 207806 w 241687"/>
                  <a:gd name="connsiteY25" fmla="*/ 69005 h 257951"/>
                  <a:gd name="connsiteX26" fmla="*/ 208371 w 241687"/>
                  <a:gd name="connsiteY26" fmla="*/ 68554 h 257951"/>
                  <a:gd name="connsiteX27" fmla="*/ 222149 w 241687"/>
                  <a:gd name="connsiteY27" fmla="*/ 55792 h 257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41687" h="257951">
                    <a:moveTo>
                      <a:pt x="241688" y="137333"/>
                    </a:moveTo>
                    <a:lnTo>
                      <a:pt x="238639" y="170988"/>
                    </a:lnTo>
                    <a:lnTo>
                      <a:pt x="234799" y="213905"/>
                    </a:lnTo>
                    <a:lnTo>
                      <a:pt x="233105" y="232540"/>
                    </a:lnTo>
                    <a:lnTo>
                      <a:pt x="219778" y="212211"/>
                    </a:lnTo>
                    <a:lnTo>
                      <a:pt x="215486" y="205548"/>
                    </a:lnTo>
                    <a:lnTo>
                      <a:pt x="195044" y="173925"/>
                    </a:lnTo>
                    <a:lnTo>
                      <a:pt x="162405" y="170085"/>
                    </a:lnTo>
                    <a:lnTo>
                      <a:pt x="115084" y="164551"/>
                    </a:lnTo>
                    <a:lnTo>
                      <a:pt x="42917" y="155855"/>
                    </a:lnTo>
                    <a:lnTo>
                      <a:pt x="29929" y="223618"/>
                    </a:lnTo>
                    <a:lnTo>
                      <a:pt x="24169" y="253321"/>
                    </a:lnTo>
                    <a:lnTo>
                      <a:pt x="23265" y="257951"/>
                    </a:lnTo>
                    <a:lnTo>
                      <a:pt x="22249" y="252869"/>
                    </a:lnTo>
                    <a:lnTo>
                      <a:pt x="8132" y="194254"/>
                    </a:lnTo>
                    <a:lnTo>
                      <a:pt x="7228" y="190301"/>
                    </a:lnTo>
                    <a:lnTo>
                      <a:pt x="0" y="160147"/>
                    </a:lnTo>
                    <a:lnTo>
                      <a:pt x="14908" y="60196"/>
                    </a:lnTo>
                    <a:lnTo>
                      <a:pt x="27896" y="59293"/>
                    </a:lnTo>
                    <a:lnTo>
                      <a:pt x="47208" y="15360"/>
                    </a:lnTo>
                    <a:lnTo>
                      <a:pt x="58163" y="29251"/>
                    </a:lnTo>
                    <a:lnTo>
                      <a:pt x="76008" y="0"/>
                    </a:lnTo>
                    <a:lnTo>
                      <a:pt x="115084" y="23943"/>
                    </a:lnTo>
                    <a:lnTo>
                      <a:pt x="129314" y="32752"/>
                    </a:lnTo>
                    <a:lnTo>
                      <a:pt x="142415" y="14117"/>
                    </a:lnTo>
                    <a:lnTo>
                      <a:pt x="207806" y="69005"/>
                    </a:lnTo>
                    <a:lnTo>
                      <a:pt x="208371" y="68554"/>
                    </a:lnTo>
                    <a:lnTo>
                      <a:pt x="222149" y="55792"/>
                    </a:lnTo>
                    <a:close/>
                  </a:path>
                </a:pathLst>
              </a:custGeom>
              <a:solidFill>
                <a:srgbClr val="D99237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22" name="Freeform: Shape 2321">
                <a:extLst>
                  <a:ext uri="{FF2B5EF4-FFF2-40B4-BE49-F238E27FC236}">
                    <a16:creationId xmlns:a16="http://schemas.microsoft.com/office/drawing/2014/main" id="{A699844F-E033-C1E4-53A7-0158A4031D48}"/>
                  </a:ext>
                </a:extLst>
              </p:cNvPr>
              <p:cNvSpPr/>
              <p:nvPr/>
            </p:nvSpPr>
            <p:spPr>
              <a:xfrm>
                <a:off x="7861239" y="4012869"/>
                <a:ext cx="210742" cy="253094"/>
              </a:xfrm>
              <a:custGeom>
                <a:avLst/>
                <a:gdLst>
                  <a:gd name="connsiteX0" fmla="*/ 210743 w 210742"/>
                  <a:gd name="connsiteY0" fmla="*/ 98256 h 253094"/>
                  <a:gd name="connsiteX1" fmla="*/ 207919 w 210742"/>
                  <a:gd name="connsiteY1" fmla="*/ 120505 h 253094"/>
                  <a:gd name="connsiteX2" fmla="*/ 162405 w 210742"/>
                  <a:gd name="connsiteY2" fmla="*/ 169746 h 253094"/>
                  <a:gd name="connsiteX3" fmla="*/ 115084 w 210742"/>
                  <a:gd name="connsiteY3" fmla="*/ 164212 h 253094"/>
                  <a:gd name="connsiteX4" fmla="*/ 42917 w 210742"/>
                  <a:gd name="connsiteY4" fmla="*/ 155516 h 253094"/>
                  <a:gd name="connsiteX5" fmla="*/ 29929 w 210742"/>
                  <a:gd name="connsiteY5" fmla="*/ 223279 h 253094"/>
                  <a:gd name="connsiteX6" fmla="*/ 24169 w 210742"/>
                  <a:gd name="connsiteY6" fmla="*/ 253095 h 253094"/>
                  <a:gd name="connsiteX7" fmla="*/ 22136 w 210742"/>
                  <a:gd name="connsiteY7" fmla="*/ 252643 h 253094"/>
                  <a:gd name="connsiteX8" fmla="*/ 8132 w 210742"/>
                  <a:gd name="connsiteY8" fmla="*/ 194028 h 253094"/>
                  <a:gd name="connsiteX9" fmla="*/ 7228 w 210742"/>
                  <a:gd name="connsiteY9" fmla="*/ 190075 h 253094"/>
                  <a:gd name="connsiteX10" fmla="*/ 0 w 210742"/>
                  <a:gd name="connsiteY10" fmla="*/ 160034 h 253094"/>
                  <a:gd name="connsiteX11" fmla="*/ 15021 w 210742"/>
                  <a:gd name="connsiteY11" fmla="*/ 60083 h 253094"/>
                  <a:gd name="connsiteX12" fmla="*/ 28009 w 210742"/>
                  <a:gd name="connsiteY12" fmla="*/ 59180 h 253094"/>
                  <a:gd name="connsiteX13" fmla="*/ 47321 w 210742"/>
                  <a:gd name="connsiteY13" fmla="*/ 15247 h 253094"/>
                  <a:gd name="connsiteX14" fmla="*/ 58276 w 210742"/>
                  <a:gd name="connsiteY14" fmla="*/ 29138 h 253094"/>
                  <a:gd name="connsiteX15" fmla="*/ 76120 w 210742"/>
                  <a:gd name="connsiteY15" fmla="*/ 0 h 253094"/>
                  <a:gd name="connsiteX16" fmla="*/ 115197 w 210742"/>
                  <a:gd name="connsiteY16" fmla="*/ 23943 h 253094"/>
                  <a:gd name="connsiteX17" fmla="*/ 129427 w 210742"/>
                  <a:gd name="connsiteY17" fmla="*/ 32752 h 253094"/>
                  <a:gd name="connsiteX18" fmla="*/ 142528 w 210742"/>
                  <a:gd name="connsiteY18" fmla="*/ 14117 h 253094"/>
                  <a:gd name="connsiteX19" fmla="*/ 207919 w 210742"/>
                  <a:gd name="connsiteY19" fmla="*/ 69005 h 253094"/>
                  <a:gd name="connsiteX20" fmla="*/ 208484 w 210742"/>
                  <a:gd name="connsiteY20" fmla="*/ 68554 h 253094"/>
                  <a:gd name="connsiteX21" fmla="*/ 210517 w 210742"/>
                  <a:gd name="connsiteY21" fmla="*/ 93513 h 253094"/>
                  <a:gd name="connsiteX22" fmla="*/ 210743 w 210742"/>
                  <a:gd name="connsiteY22" fmla="*/ 98256 h 253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0742" h="253094">
                    <a:moveTo>
                      <a:pt x="210743" y="98256"/>
                    </a:moveTo>
                    <a:cubicBezTo>
                      <a:pt x="210743" y="105936"/>
                      <a:pt x="209839" y="113503"/>
                      <a:pt x="207919" y="120505"/>
                    </a:cubicBezTo>
                    <a:cubicBezTo>
                      <a:pt x="201595" y="144561"/>
                      <a:pt x="184428" y="163535"/>
                      <a:pt x="162405" y="169746"/>
                    </a:cubicBezTo>
                    <a:lnTo>
                      <a:pt x="115084" y="164212"/>
                    </a:lnTo>
                    <a:lnTo>
                      <a:pt x="42917" y="155516"/>
                    </a:lnTo>
                    <a:lnTo>
                      <a:pt x="29929" y="223279"/>
                    </a:lnTo>
                    <a:lnTo>
                      <a:pt x="24169" y="253095"/>
                    </a:lnTo>
                    <a:cubicBezTo>
                      <a:pt x="23604" y="252982"/>
                      <a:pt x="22814" y="252982"/>
                      <a:pt x="22136" y="252643"/>
                    </a:cubicBezTo>
                    <a:lnTo>
                      <a:pt x="8132" y="194028"/>
                    </a:lnTo>
                    <a:lnTo>
                      <a:pt x="7228" y="190075"/>
                    </a:lnTo>
                    <a:lnTo>
                      <a:pt x="0" y="160034"/>
                    </a:lnTo>
                    <a:lnTo>
                      <a:pt x="15021" y="60083"/>
                    </a:lnTo>
                    <a:lnTo>
                      <a:pt x="28009" y="59180"/>
                    </a:lnTo>
                    <a:lnTo>
                      <a:pt x="47321" y="15247"/>
                    </a:lnTo>
                    <a:lnTo>
                      <a:pt x="58276" y="29138"/>
                    </a:lnTo>
                    <a:lnTo>
                      <a:pt x="76120" y="0"/>
                    </a:lnTo>
                    <a:lnTo>
                      <a:pt x="115197" y="23943"/>
                    </a:lnTo>
                    <a:lnTo>
                      <a:pt x="129427" y="32752"/>
                    </a:lnTo>
                    <a:lnTo>
                      <a:pt x="142528" y="14117"/>
                    </a:lnTo>
                    <a:lnTo>
                      <a:pt x="207919" y="69005"/>
                    </a:lnTo>
                    <a:lnTo>
                      <a:pt x="208484" y="68554"/>
                    </a:lnTo>
                    <a:lnTo>
                      <a:pt x="210517" y="93513"/>
                    </a:lnTo>
                    <a:cubicBezTo>
                      <a:pt x="210517" y="94868"/>
                      <a:pt x="210743" y="96562"/>
                      <a:pt x="210743" y="98256"/>
                    </a:cubicBezTo>
                    <a:close/>
                  </a:path>
                </a:pathLst>
              </a:custGeom>
              <a:solidFill>
                <a:srgbClr val="F3AA43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323" name="Freeform: Shape 2322">
              <a:extLst>
                <a:ext uri="{FF2B5EF4-FFF2-40B4-BE49-F238E27FC236}">
                  <a16:creationId xmlns:a16="http://schemas.microsoft.com/office/drawing/2014/main" id="{2E5873E8-CF48-0690-CCE4-6425C051A97B}"/>
                </a:ext>
              </a:extLst>
            </p:cNvPr>
            <p:cNvSpPr/>
            <p:nvPr/>
          </p:nvSpPr>
          <p:spPr>
            <a:xfrm>
              <a:off x="7681712" y="4447342"/>
              <a:ext cx="609468" cy="313629"/>
            </a:xfrm>
            <a:custGeom>
              <a:avLst/>
              <a:gdLst>
                <a:gd name="connsiteX0" fmla="*/ 1311 w 609468"/>
                <a:gd name="connsiteY0" fmla="*/ 99950 h 313629"/>
                <a:gd name="connsiteX1" fmla="*/ 57780 w 609468"/>
                <a:gd name="connsiteY1" fmla="*/ 313630 h 313629"/>
                <a:gd name="connsiteX2" fmla="*/ 554595 w 609468"/>
                <a:gd name="connsiteY2" fmla="*/ 313630 h 313629"/>
                <a:gd name="connsiteX3" fmla="*/ 578087 w 609468"/>
                <a:gd name="connsiteY3" fmla="*/ 221698 h 313629"/>
                <a:gd name="connsiteX4" fmla="*/ 607902 w 609468"/>
                <a:gd name="connsiteY4" fmla="*/ 100741 h 313629"/>
                <a:gd name="connsiteX5" fmla="*/ 608015 w 609468"/>
                <a:gd name="connsiteY5" fmla="*/ 99837 h 313629"/>
                <a:gd name="connsiteX6" fmla="*/ 575489 w 609468"/>
                <a:gd name="connsiteY6" fmla="*/ 36140 h 313629"/>
                <a:gd name="connsiteX7" fmla="*/ 393771 w 609468"/>
                <a:gd name="connsiteY7" fmla="*/ 0 h 313629"/>
                <a:gd name="connsiteX8" fmla="*/ 299355 w 609468"/>
                <a:gd name="connsiteY8" fmla="*/ 26428 h 313629"/>
                <a:gd name="connsiteX9" fmla="*/ 216120 w 609468"/>
                <a:gd name="connsiteY9" fmla="*/ 0 h 313629"/>
                <a:gd name="connsiteX10" fmla="*/ 42533 w 609468"/>
                <a:gd name="connsiteY10" fmla="*/ 33204 h 313629"/>
                <a:gd name="connsiteX11" fmla="*/ 295 w 609468"/>
                <a:gd name="connsiteY11" fmla="*/ 93061 h 313629"/>
                <a:gd name="connsiteX12" fmla="*/ 1311 w 609468"/>
                <a:gd name="connsiteY12" fmla="*/ 99950 h 313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9468" h="313629">
                  <a:moveTo>
                    <a:pt x="1311" y="99950"/>
                  </a:moveTo>
                  <a:cubicBezTo>
                    <a:pt x="17574" y="170989"/>
                    <a:pt x="38242" y="241914"/>
                    <a:pt x="57780" y="313630"/>
                  </a:cubicBezTo>
                  <a:lnTo>
                    <a:pt x="554595" y="313630"/>
                  </a:lnTo>
                  <a:cubicBezTo>
                    <a:pt x="562275" y="283249"/>
                    <a:pt x="570181" y="252643"/>
                    <a:pt x="578087" y="221698"/>
                  </a:cubicBezTo>
                  <a:cubicBezTo>
                    <a:pt x="588251" y="181718"/>
                    <a:pt x="598416" y="141286"/>
                    <a:pt x="607902" y="100741"/>
                  </a:cubicBezTo>
                  <a:cubicBezTo>
                    <a:pt x="607902" y="100402"/>
                    <a:pt x="608015" y="100176"/>
                    <a:pt x="608015" y="99837"/>
                  </a:cubicBezTo>
                  <a:cubicBezTo>
                    <a:pt x="614227" y="73184"/>
                    <a:pt x="599997" y="46418"/>
                    <a:pt x="575489" y="36140"/>
                  </a:cubicBezTo>
                  <a:cubicBezTo>
                    <a:pt x="572891" y="35011"/>
                    <a:pt x="404275" y="0"/>
                    <a:pt x="393771" y="0"/>
                  </a:cubicBezTo>
                  <a:cubicBezTo>
                    <a:pt x="386317" y="33543"/>
                    <a:pt x="326460" y="28799"/>
                    <a:pt x="299355" y="26428"/>
                  </a:cubicBezTo>
                  <a:cubicBezTo>
                    <a:pt x="279026" y="24620"/>
                    <a:pt x="238594" y="28461"/>
                    <a:pt x="216120" y="0"/>
                  </a:cubicBezTo>
                  <a:cubicBezTo>
                    <a:pt x="207197" y="0"/>
                    <a:pt x="51343" y="31397"/>
                    <a:pt x="42533" y="33204"/>
                  </a:cubicBezTo>
                  <a:cubicBezTo>
                    <a:pt x="15202" y="39867"/>
                    <a:pt x="-2529" y="65730"/>
                    <a:pt x="295" y="93061"/>
                  </a:cubicBezTo>
                  <a:cubicBezTo>
                    <a:pt x="295" y="95320"/>
                    <a:pt x="746" y="97579"/>
                    <a:pt x="1311" y="99950"/>
                  </a:cubicBezTo>
                  <a:close/>
                </a:path>
              </a:pathLst>
            </a:custGeom>
            <a:solidFill>
              <a:srgbClr val="808080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4" name="Freeform: Shape 2323">
              <a:extLst>
                <a:ext uri="{FF2B5EF4-FFF2-40B4-BE49-F238E27FC236}">
                  <a16:creationId xmlns:a16="http://schemas.microsoft.com/office/drawing/2014/main" id="{3E499BFC-80F2-22B9-7FD3-AAE5AA9DA50B}"/>
                </a:ext>
              </a:extLst>
            </p:cNvPr>
            <p:cNvSpPr/>
            <p:nvPr/>
          </p:nvSpPr>
          <p:spPr>
            <a:xfrm>
              <a:off x="7863159" y="4177985"/>
              <a:ext cx="249254" cy="89672"/>
            </a:xfrm>
            <a:custGeom>
              <a:avLst/>
              <a:gdLst>
                <a:gd name="connsiteX0" fmla="*/ 223053 w 249254"/>
                <a:gd name="connsiteY0" fmla="*/ 89673 h 89672"/>
                <a:gd name="connsiteX1" fmla="*/ 26202 w 249254"/>
                <a:gd name="connsiteY1" fmla="*/ 89673 h 89672"/>
                <a:gd name="connsiteX2" fmla="*/ 0 w 249254"/>
                <a:gd name="connsiteY2" fmla="*/ 63471 h 89672"/>
                <a:gd name="connsiteX3" fmla="*/ 0 w 249254"/>
                <a:gd name="connsiteY3" fmla="*/ 26089 h 89672"/>
                <a:gd name="connsiteX4" fmla="*/ 26202 w 249254"/>
                <a:gd name="connsiteY4" fmla="*/ 0 h 89672"/>
                <a:gd name="connsiteX5" fmla="*/ 223053 w 249254"/>
                <a:gd name="connsiteY5" fmla="*/ 0 h 89672"/>
                <a:gd name="connsiteX6" fmla="*/ 249255 w 249254"/>
                <a:gd name="connsiteY6" fmla="*/ 26089 h 89672"/>
                <a:gd name="connsiteX7" fmla="*/ 249255 w 249254"/>
                <a:gd name="connsiteY7" fmla="*/ 63471 h 89672"/>
                <a:gd name="connsiteX8" fmla="*/ 223053 w 249254"/>
                <a:gd name="connsiteY8" fmla="*/ 89673 h 89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9254" h="89672">
                  <a:moveTo>
                    <a:pt x="223053" y="89673"/>
                  </a:moveTo>
                  <a:lnTo>
                    <a:pt x="26202" y="89673"/>
                  </a:lnTo>
                  <a:cubicBezTo>
                    <a:pt x="11859" y="89673"/>
                    <a:pt x="0" y="77927"/>
                    <a:pt x="0" y="63471"/>
                  </a:cubicBezTo>
                  <a:lnTo>
                    <a:pt x="0" y="26089"/>
                  </a:lnTo>
                  <a:cubicBezTo>
                    <a:pt x="0" y="11746"/>
                    <a:pt x="11746" y="0"/>
                    <a:pt x="26202" y="0"/>
                  </a:cubicBezTo>
                  <a:lnTo>
                    <a:pt x="223053" y="0"/>
                  </a:lnTo>
                  <a:cubicBezTo>
                    <a:pt x="237396" y="0"/>
                    <a:pt x="249255" y="11746"/>
                    <a:pt x="249255" y="26089"/>
                  </a:cubicBezTo>
                  <a:lnTo>
                    <a:pt x="249255" y="63471"/>
                  </a:lnTo>
                  <a:cubicBezTo>
                    <a:pt x="249142" y="77927"/>
                    <a:pt x="237396" y="89673"/>
                    <a:pt x="223053" y="89673"/>
                  </a:cubicBezTo>
                  <a:close/>
                </a:path>
              </a:pathLst>
            </a:custGeom>
            <a:solidFill>
              <a:srgbClr val="404040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5" name="Freeform: Shape 2324">
              <a:extLst>
                <a:ext uri="{FF2B5EF4-FFF2-40B4-BE49-F238E27FC236}">
                  <a16:creationId xmlns:a16="http://schemas.microsoft.com/office/drawing/2014/main" id="{89FDC2F3-B336-473C-1439-B9F10766B5C5}"/>
                </a:ext>
              </a:extLst>
            </p:cNvPr>
            <p:cNvSpPr/>
            <p:nvPr/>
          </p:nvSpPr>
          <p:spPr>
            <a:xfrm>
              <a:off x="7873578" y="4416743"/>
              <a:ext cx="221324" cy="77920"/>
            </a:xfrm>
            <a:custGeom>
              <a:avLst/>
              <a:gdLst>
                <a:gd name="connsiteX0" fmla="*/ 113136 w 221324"/>
                <a:gd name="connsiteY0" fmla="*/ 77921 h 77920"/>
                <a:gd name="connsiteX1" fmla="*/ 106021 w 221324"/>
                <a:gd name="connsiteY1" fmla="*/ 77808 h 77920"/>
                <a:gd name="connsiteX2" fmla="*/ 4264 w 221324"/>
                <a:gd name="connsiteY2" fmla="*/ 36698 h 77920"/>
                <a:gd name="connsiteX3" fmla="*/ 8329 w 221324"/>
                <a:gd name="connsiteY3" fmla="*/ 7334 h 77920"/>
                <a:gd name="connsiteX4" fmla="*/ 37693 w 221324"/>
                <a:gd name="connsiteY4" fmla="*/ 11400 h 77920"/>
                <a:gd name="connsiteX5" fmla="*/ 107489 w 221324"/>
                <a:gd name="connsiteY5" fmla="*/ 36021 h 77920"/>
                <a:gd name="connsiteX6" fmla="*/ 181125 w 221324"/>
                <a:gd name="connsiteY6" fmla="*/ 12642 h 77920"/>
                <a:gd name="connsiteX7" fmla="*/ 208682 w 221324"/>
                <a:gd name="connsiteY7" fmla="*/ 1687 h 77920"/>
                <a:gd name="connsiteX8" fmla="*/ 219637 w 221324"/>
                <a:gd name="connsiteY8" fmla="*/ 29244 h 77920"/>
                <a:gd name="connsiteX9" fmla="*/ 113136 w 221324"/>
                <a:gd name="connsiteY9" fmla="*/ 77921 h 77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324" h="77920">
                  <a:moveTo>
                    <a:pt x="113136" y="77921"/>
                  </a:moveTo>
                  <a:cubicBezTo>
                    <a:pt x="110764" y="77921"/>
                    <a:pt x="108393" y="77921"/>
                    <a:pt x="106021" y="77808"/>
                  </a:cubicBezTo>
                  <a:cubicBezTo>
                    <a:pt x="61410" y="76340"/>
                    <a:pt x="22334" y="60528"/>
                    <a:pt x="4264" y="36698"/>
                  </a:cubicBezTo>
                  <a:cubicBezTo>
                    <a:pt x="-2739" y="27437"/>
                    <a:pt x="-932" y="14336"/>
                    <a:pt x="8329" y="7334"/>
                  </a:cubicBezTo>
                  <a:cubicBezTo>
                    <a:pt x="17590" y="332"/>
                    <a:pt x="30691" y="2139"/>
                    <a:pt x="37693" y="11400"/>
                  </a:cubicBezTo>
                  <a:cubicBezTo>
                    <a:pt x="46051" y="22355"/>
                    <a:pt x="71349" y="34778"/>
                    <a:pt x="107489" y="36021"/>
                  </a:cubicBezTo>
                  <a:cubicBezTo>
                    <a:pt x="148260" y="37489"/>
                    <a:pt x="176494" y="23371"/>
                    <a:pt x="181125" y="12642"/>
                  </a:cubicBezTo>
                  <a:cubicBezTo>
                    <a:pt x="185755" y="2026"/>
                    <a:pt x="198066" y="-2830"/>
                    <a:pt x="208682" y="1687"/>
                  </a:cubicBezTo>
                  <a:cubicBezTo>
                    <a:pt x="219298" y="6318"/>
                    <a:pt x="224154" y="18628"/>
                    <a:pt x="219637" y="29244"/>
                  </a:cubicBezTo>
                  <a:cubicBezTo>
                    <a:pt x="206762" y="58721"/>
                    <a:pt x="164410" y="77921"/>
                    <a:pt x="113136" y="77921"/>
                  </a:cubicBezTo>
                  <a:close/>
                </a:path>
              </a:pathLst>
            </a:custGeom>
            <a:solidFill>
              <a:srgbClr val="505050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6" name="Freeform: Shape 2325">
              <a:extLst>
                <a:ext uri="{FF2B5EF4-FFF2-40B4-BE49-F238E27FC236}">
                  <a16:creationId xmlns:a16="http://schemas.microsoft.com/office/drawing/2014/main" id="{95517B39-C7A6-EB93-400E-61D515334F2D}"/>
                </a:ext>
              </a:extLst>
            </p:cNvPr>
            <p:cNvSpPr/>
            <p:nvPr/>
          </p:nvSpPr>
          <p:spPr>
            <a:xfrm>
              <a:off x="7853672" y="4001123"/>
              <a:ext cx="268341" cy="170762"/>
            </a:xfrm>
            <a:custGeom>
              <a:avLst/>
              <a:gdLst>
                <a:gd name="connsiteX0" fmla="*/ 164777 w 268341"/>
                <a:gd name="connsiteY0" fmla="*/ 0 h 170762"/>
                <a:gd name="connsiteX1" fmla="*/ 103564 w 268341"/>
                <a:gd name="connsiteY1" fmla="*/ 0 h 170762"/>
                <a:gd name="connsiteX2" fmla="*/ 0 w 268341"/>
                <a:gd name="connsiteY2" fmla="*/ 103677 h 170762"/>
                <a:gd name="connsiteX3" fmla="*/ 0 w 268341"/>
                <a:gd name="connsiteY3" fmla="*/ 170763 h 170762"/>
                <a:gd name="connsiteX4" fmla="*/ 268228 w 268341"/>
                <a:gd name="connsiteY4" fmla="*/ 170763 h 170762"/>
                <a:gd name="connsiteX5" fmla="*/ 268228 w 268341"/>
                <a:gd name="connsiteY5" fmla="*/ 103677 h 170762"/>
                <a:gd name="connsiteX6" fmla="*/ 268341 w 268341"/>
                <a:gd name="connsiteY6" fmla="*/ 103677 h 170762"/>
                <a:gd name="connsiteX7" fmla="*/ 164777 w 268341"/>
                <a:gd name="connsiteY7" fmla="*/ 0 h 170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8341" h="170762">
                  <a:moveTo>
                    <a:pt x="164777" y="0"/>
                  </a:moveTo>
                  <a:lnTo>
                    <a:pt x="103564" y="0"/>
                  </a:lnTo>
                  <a:cubicBezTo>
                    <a:pt x="50822" y="0"/>
                    <a:pt x="6889" y="52742"/>
                    <a:pt x="0" y="103677"/>
                  </a:cubicBezTo>
                  <a:lnTo>
                    <a:pt x="0" y="170763"/>
                  </a:lnTo>
                  <a:lnTo>
                    <a:pt x="268228" y="170763"/>
                  </a:lnTo>
                  <a:lnTo>
                    <a:pt x="268228" y="103677"/>
                  </a:lnTo>
                  <a:lnTo>
                    <a:pt x="268341" y="103677"/>
                  </a:lnTo>
                  <a:cubicBezTo>
                    <a:pt x="261339" y="52629"/>
                    <a:pt x="217519" y="0"/>
                    <a:pt x="164777" y="0"/>
                  </a:cubicBezTo>
                  <a:close/>
                </a:path>
              </a:pathLst>
            </a:custGeom>
            <a:solidFill>
              <a:srgbClr val="606060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7" name="Freeform: Shape 2326">
              <a:extLst>
                <a:ext uri="{FF2B5EF4-FFF2-40B4-BE49-F238E27FC236}">
                  <a16:creationId xmlns:a16="http://schemas.microsoft.com/office/drawing/2014/main" id="{2E6AFE7C-0BA5-DE6E-4F35-06393F13A16F}"/>
                </a:ext>
              </a:extLst>
            </p:cNvPr>
            <p:cNvSpPr/>
            <p:nvPr/>
          </p:nvSpPr>
          <p:spPr>
            <a:xfrm>
              <a:off x="7842831" y="4132584"/>
              <a:ext cx="286975" cy="60534"/>
            </a:xfrm>
            <a:custGeom>
              <a:avLst/>
              <a:gdLst>
                <a:gd name="connsiteX0" fmla="*/ 260774 w 286975"/>
                <a:gd name="connsiteY0" fmla="*/ 60535 h 60534"/>
                <a:gd name="connsiteX1" fmla="*/ 26202 w 286975"/>
                <a:gd name="connsiteY1" fmla="*/ 60535 h 60534"/>
                <a:gd name="connsiteX2" fmla="*/ 0 w 286975"/>
                <a:gd name="connsiteY2" fmla="*/ 34333 h 60534"/>
                <a:gd name="connsiteX3" fmla="*/ 0 w 286975"/>
                <a:gd name="connsiteY3" fmla="*/ 26202 h 60534"/>
                <a:gd name="connsiteX4" fmla="*/ 26202 w 286975"/>
                <a:gd name="connsiteY4" fmla="*/ 0 h 60534"/>
                <a:gd name="connsiteX5" fmla="*/ 260774 w 286975"/>
                <a:gd name="connsiteY5" fmla="*/ 0 h 60534"/>
                <a:gd name="connsiteX6" fmla="*/ 286976 w 286975"/>
                <a:gd name="connsiteY6" fmla="*/ 26202 h 60534"/>
                <a:gd name="connsiteX7" fmla="*/ 286976 w 286975"/>
                <a:gd name="connsiteY7" fmla="*/ 34333 h 60534"/>
                <a:gd name="connsiteX8" fmla="*/ 260774 w 286975"/>
                <a:gd name="connsiteY8" fmla="*/ 60535 h 60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6975" h="60534">
                  <a:moveTo>
                    <a:pt x="260774" y="60535"/>
                  </a:moveTo>
                  <a:lnTo>
                    <a:pt x="26202" y="60535"/>
                  </a:lnTo>
                  <a:cubicBezTo>
                    <a:pt x="11858" y="60535"/>
                    <a:pt x="0" y="48789"/>
                    <a:pt x="0" y="34333"/>
                  </a:cubicBezTo>
                  <a:lnTo>
                    <a:pt x="0" y="26202"/>
                  </a:lnTo>
                  <a:cubicBezTo>
                    <a:pt x="0" y="11859"/>
                    <a:pt x="11746" y="0"/>
                    <a:pt x="26202" y="0"/>
                  </a:cubicBezTo>
                  <a:lnTo>
                    <a:pt x="260774" y="0"/>
                  </a:lnTo>
                  <a:cubicBezTo>
                    <a:pt x="275118" y="0"/>
                    <a:pt x="286976" y="11746"/>
                    <a:pt x="286976" y="26202"/>
                  </a:cubicBezTo>
                  <a:lnTo>
                    <a:pt x="286976" y="34333"/>
                  </a:lnTo>
                  <a:cubicBezTo>
                    <a:pt x="286863" y="48676"/>
                    <a:pt x="275118" y="60535"/>
                    <a:pt x="260774" y="60535"/>
                  </a:cubicBezTo>
                  <a:close/>
                </a:path>
              </a:pathLst>
            </a:custGeom>
            <a:solidFill>
              <a:srgbClr val="808080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8" name="Freeform: Shape 2327">
              <a:extLst>
                <a:ext uri="{FF2B5EF4-FFF2-40B4-BE49-F238E27FC236}">
                  <a16:creationId xmlns:a16="http://schemas.microsoft.com/office/drawing/2014/main" id="{03F09A14-A758-B8D4-7F85-8C048412EA84}"/>
                </a:ext>
              </a:extLst>
            </p:cNvPr>
            <p:cNvSpPr/>
            <p:nvPr/>
          </p:nvSpPr>
          <p:spPr>
            <a:xfrm>
              <a:off x="7881907" y="4318119"/>
              <a:ext cx="213340" cy="100537"/>
            </a:xfrm>
            <a:custGeom>
              <a:avLst/>
              <a:gdLst>
                <a:gd name="connsiteX0" fmla="*/ 213340 w 213340"/>
                <a:gd name="connsiteY0" fmla="*/ 587 h 100537"/>
                <a:gd name="connsiteX1" fmla="*/ 202385 w 213340"/>
                <a:gd name="connsiteY1" fmla="*/ 22271 h 100537"/>
                <a:gd name="connsiteX2" fmla="*/ 186913 w 213340"/>
                <a:gd name="connsiteY2" fmla="*/ 37857 h 100537"/>
                <a:gd name="connsiteX3" fmla="*/ 184428 w 213340"/>
                <a:gd name="connsiteY3" fmla="*/ 41019 h 100537"/>
                <a:gd name="connsiteX4" fmla="*/ 147610 w 213340"/>
                <a:gd name="connsiteY4" fmla="*/ 88001 h 100537"/>
                <a:gd name="connsiteX5" fmla="*/ 109550 w 213340"/>
                <a:gd name="connsiteY5" fmla="*/ 100537 h 100537"/>
                <a:gd name="connsiteX6" fmla="*/ 109437 w 213340"/>
                <a:gd name="connsiteY6" fmla="*/ 100537 h 100537"/>
                <a:gd name="connsiteX7" fmla="*/ 84591 w 213340"/>
                <a:gd name="connsiteY7" fmla="*/ 93083 h 100537"/>
                <a:gd name="connsiteX8" fmla="*/ 81203 w 213340"/>
                <a:gd name="connsiteY8" fmla="*/ 89921 h 100537"/>
                <a:gd name="connsiteX9" fmla="*/ 37496 w 213340"/>
                <a:gd name="connsiteY9" fmla="*/ 49602 h 100537"/>
                <a:gd name="connsiteX10" fmla="*/ 32865 w 213340"/>
                <a:gd name="connsiteY10" fmla="*/ 47004 h 100537"/>
                <a:gd name="connsiteX11" fmla="*/ 29703 w 213340"/>
                <a:gd name="connsiteY11" fmla="*/ 45085 h 100537"/>
                <a:gd name="connsiteX12" fmla="*/ 27218 w 213340"/>
                <a:gd name="connsiteY12" fmla="*/ 43165 h 100537"/>
                <a:gd name="connsiteX13" fmla="*/ 24056 w 213340"/>
                <a:gd name="connsiteY13" fmla="*/ 40567 h 100537"/>
                <a:gd name="connsiteX14" fmla="*/ 22136 w 213340"/>
                <a:gd name="connsiteY14" fmla="*/ 38760 h 100537"/>
                <a:gd name="connsiteX15" fmla="*/ 20329 w 213340"/>
                <a:gd name="connsiteY15" fmla="*/ 36953 h 100537"/>
                <a:gd name="connsiteX16" fmla="*/ 20216 w 213340"/>
                <a:gd name="connsiteY16" fmla="*/ 36953 h 100537"/>
                <a:gd name="connsiteX17" fmla="*/ 14343 w 213340"/>
                <a:gd name="connsiteY17" fmla="*/ 30403 h 100537"/>
                <a:gd name="connsiteX18" fmla="*/ 565 w 213340"/>
                <a:gd name="connsiteY18" fmla="*/ 6008 h 100537"/>
                <a:gd name="connsiteX19" fmla="*/ 0 w 213340"/>
                <a:gd name="connsiteY19" fmla="*/ 4653 h 100537"/>
                <a:gd name="connsiteX20" fmla="*/ 14795 w 213340"/>
                <a:gd name="connsiteY20" fmla="*/ 22 h 100537"/>
                <a:gd name="connsiteX21" fmla="*/ 207693 w 213340"/>
                <a:gd name="connsiteY21" fmla="*/ 22 h 100537"/>
                <a:gd name="connsiteX22" fmla="*/ 213340 w 213340"/>
                <a:gd name="connsiteY22" fmla="*/ 587 h 10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3340" h="100537">
                  <a:moveTo>
                    <a:pt x="213340" y="587"/>
                  </a:moveTo>
                  <a:cubicBezTo>
                    <a:pt x="210743" y="8718"/>
                    <a:pt x="206903" y="16060"/>
                    <a:pt x="202385" y="22271"/>
                  </a:cubicBezTo>
                  <a:cubicBezTo>
                    <a:pt x="198094" y="28370"/>
                    <a:pt x="192673" y="33678"/>
                    <a:pt x="186913" y="37857"/>
                  </a:cubicBezTo>
                  <a:lnTo>
                    <a:pt x="184428" y="41019"/>
                  </a:lnTo>
                  <a:lnTo>
                    <a:pt x="147610" y="88001"/>
                  </a:lnTo>
                  <a:cubicBezTo>
                    <a:pt x="142076" y="96133"/>
                    <a:pt x="124684" y="100537"/>
                    <a:pt x="109550" y="100537"/>
                  </a:cubicBezTo>
                  <a:lnTo>
                    <a:pt x="109437" y="100537"/>
                  </a:lnTo>
                  <a:cubicBezTo>
                    <a:pt x="98934" y="100311"/>
                    <a:pt x="89221" y="97940"/>
                    <a:pt x="84591" y="93083"/>
                  </a:cubicBezTo>
                  <a:lnTo>
                    <a:pt x="81203" y="89921"/>
                  </a:lnTo>
                  <a:lnTo>
                    <a:pt x="37496" y="49602"/>
                  </a:lnTo>
                  <a:cubicBezTo>
                    <a:pt x="35914" y="48812"/>
                    <a:pt x="34446" y="48021"/>
                    <a:pt x="32865" y="47004"/>
                  </a:cubicBezTo>
                  <a:cubicBezTo>
                    <a:pt x="31849" y="46440"/>
                    <a:pt x="30719" y="45649"/>
                    <a:pt x="29703" y="45085"/>
                  </a:cubicBezTo>
                  <a:cubicBezTo>
                    <a:pt x="28912" y="44407"/>
                    <a:pt x="28009" y="43729"/>
                    <a:pt x="27218" y="43165"/>
                  </a:cubicBezTo>
                  <a:cubicBezTo>
                    <a:pt x="26202" y="42374"/>
                    <a:pt x="25072" y="41471"/>
                    <a:pt x="24056" y="40567"/>
                  </a:cubicBezTo>
                  <a:cubicBezTo>
                    <a:pt x="23378" y="40002"/>
                    <a:pt x="22588" y="39438"/>
                    <a:pt x="22136" y="38760"/>
                  </a:cubicBezTo>
                  <a:cubicBezTo>
                    <a:pt x="21458" y="38195"/>
                    <a:pt x="21007" y="37744"/>
                    <a:pt x="20329" y="36953"/>
                  </a:cubicBezTo>
                  <a:lnTo>
                    <a:pt x="20216" y="36953"/>
                  </a:lnTo>
                  <a:cubicBezTo>
                    <a:pt x="18070" y="35033"/>
                    <a:pt x="16150" y="32774"/>
                    <a:pt x="14343" y="30403"/>
                  </a:cubicBezTo>
                  <a:cubicBezTo>
                    <a:pt x="8696" y="23513"/>
                    <a:pt x="3840" y="15269"/>
                    <a:pt x="565" y="6008"/>
                  </a:cubicBezTo>
                  <a:cubicBezTo>
                    <a:pt x="452" y="5556"/>
                    <a:pt x="226" y="5104"/>
                    <a:pt x="0" y="4653"/>
                  </a:cubicBezTo>
                  <a:cubicBezTo>
                    <a:pt x="4179" y="1829"/>
                    <a:pt x="9261" y="22"/>
                    <a:pt x="14795" y="22"/>
                  </a:cubicBezTo>
                  <a:lnTo>
                    <a:pt x="207693" y="22"/>
                  </a:lnTo>
                  <a:cubicBezTo>
                    <a:pt x="209726" y="-91"/>
                    <a:pt x="211533" y="248"/>
                    <a:pt x="213340" y="587"/>
                  </a:cubicBezTo>
                  <a:close/>
                </a:path>
              </a:pathLst>
            </a:custGeom>
            <a:solidFill>
              <a:srgbClr val="404040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9" name="Freeform: Shape 2328">
              <a:extLst>
                <a:ext uri="{FF2B5EF4-FFF2-40B4-BE49-F238E27FC236}">
                  <a16:creationId xmlns:a16="http://schemas.microsoft.com/office/drawing/2014/main" id="{9A012E3F-4D64-EBA6-2C24-30EDDAC8D01C}"/>
                </a:ext>
              </a:extLst>
            </p:cNvPr>
            <p:cNvSpPr/>
            <p:nvPr/>
          </p:nvSpPr>
          <p:spPr>
            <a:xfrm>
              <a:off x="7968418" y="4307412"/>
              <a:ext cx="38737" cy="21232"/>
            </a:xfrm>
            <a:custGeom>
              <a:avLst/>
              <a:gdLst>
                <a:gd name="connsiteX0" fmla="*/ 28122 w 38737"/>
                <a:gd name="connsiteY0" fmla="*/ 21232 h 21232"/>
                <a:gd name="connsiteX1" fmla="*/ 10616 w 38737"/>
                <a:gd name="connsiteY1" fmla="*/ 21232 h 21232"/>
                <a:gd name="connsiteX2" fmla="*/ 0 w 38737"/>
                <a:gd name="connsiteY2" fmla="*/ 10616 h 21232"/>
                <a:gd name="connsiteX3" fmla="*/ 0 w 38737"/>
                <a:gd name="connsiteY3" fmla="*/ 10616 h 21232"/>
                <a:gd name="connsiteX4" fmla="*/ 10616 w 38737"/>
                <a:gd name="connsiteY4" fmla="*/ 0 h 21232"/>
                <a:gd name="connsiteX5" fmla="*/ 28122 w 38737"/>
                <a:gd name="connsiteY5" fmla="*/ 0 h 21232"/>
                <a:gd name="connsiteX6" fmla="*/ 38738 w 38737"/>
                <a:gd name="connsiteY6" fmla="*/ 10616 h 21232"/>
                <a:gd name="connsiteX7" fmla="*/ 38738 w 38737"/>
                <a:gd name="connsiteY7" fmla="*/ 10616 h 21232"/>
                <a:gd name="connsiteX8" fmla="*/ 28122 w 38737"/>
                <a:gd name="connsiteY8" fmla="*/ 21232 h 2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37" h="21232">
                  <a:moveTo>
                    <a:pt x="28122" y="21232"/>
                  </a:moveTo>
                  <a:lnTo>
                    <a:pt x="10616" y="21232"/>
                  </a:lnTo>
                  <a:cubicBezTo>
                    <a:pt x="4743" y="21232"/>
                    <a:pt x="0" y="16489"/>
                    <a:pt x="0" y="10616"/>
                  </a:cubicBezTo>
                  <a:lnTo>
                    <a:pt x="0" y="10616"/>
                  </a:lnTo>
                  <a:cubicBezTo>
                    <a:pt x="0" y="4743"/>
                    <a:pt x="4743" y="0"/>
                    <a:pt x="10616" y="0"/>
                  </a:cubicBezTo>
                  <a:lnTo>
                    <a:pt x="28122" y="0"/>
                  </a:lnTo>
                  <a:cubicBezTo>
                    <a:pt x="33994" y="0"/>
                    <a:pt x="38738" y="4743"/>
                    <a:pt x="38738" y="10616"/>
                  </a:cubicBezTo>
                  <a:lnTo>
                    <a:pt x="38738" y="10616"/>
                  </a:lnTo>
                  <a:cubicBezTo>
                    <a:pt x="38738" y="16489"/>
                    <a:pt x="33994" y="21232"/>
                    <a:pt x="28122" y="21232"/>
                  </a:cubicBezTo>
                  <a:close/>
                </a:path>
              </a:pathLst>
            </a:custGeom>
            <a:solidFill>
              <a:srgbClr val="F4CAAF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330" name="Graphic 4">
              <a:extLst>
                <a:ext uri="{FF2B5EF4-FFF2-40B4-BE49-F238E27FC236}">
                  <a16:creationId xmlns:a16="http://schemas.microsoft.com/office/drawing/2014/main" id="{0D3E5F71-F929-3F66-A8DD-627696521219}"/>
                </a:ext>
              </a:extLst>
            </p:cNvPr>
            <p:cNvGrpSpPr/>
            <p:nvPr/>
          </p:nvGrpSpPr>
          <p:grpSpPr>
            <a:xfrm>
              <a:off x="7907205" y="4216045"/>
              <a:ext cx="161162" cy="27556"/>
              <a:chOff x="7907205" y="4216045"/>
              <a:chExt cx="161162" cy="27556"/>
            </a:xfrm>
            <a:solidFill>
              <a:srgbClr val="F4CAAF"/>
            </a:solidFill>
          </p:grpSpPr>
          <p:sp>
            <p:nvSpPr>
              <p:cNvPr id="2331" name="Freeform: Shape 2330">
                <a:extLst>
                  <a:ext uri="{FF2B5EF4-FFF2-40B4-BE49-F238E27FC236}">
                    <a16:creationId xmlns:a16="http://schemas.microsoft.com/office/drawing/2014/main" id="{7044043C-4EED-5F87-3E02-1A11F6211C7F}"/>
                  </a:ext>
                </a:extLst>
              </p:cNvPr>
              <p:cNvSpPr/>
              <p:nvPr/>
            </p:nvSpPr>
            <p:spPr>
              <a:xfrm>
                <a:off x="7907205" y="4216045"/>
                <a:ext cx="50370" cy="27556"/>
              </a:xfrm>
              <a:custGeom>
                <a:avLst/>
                <a:gdLst>
                  <a:gd name="connsiteX0" fmla="*/ 36592 w 50370"/>
                  <a:gd name="connsiteY0" fmla="*/ 27557 h 27556"/>
                  <a:gd name="connsiteX1" fmla="*/ 13778 w 50370"/>
                  <a:gd name="connsiteY1" fmla="*/ 27557 h 27556"/>
                  <a:gd name="connsiteX2" fmla="*/ 0 w 50370"/>
                  <a:gd name="connsiteY2" fmla="*/ 13778 h 27556"/>
                  <a:gd name="connsiteX3" fmla="*/ 0 w 50370"/>
                  <a:gd name="connsiteY3" fmla="*/ 13778 h 27556"/>
                  <a:gd name="connsiteX4" fmla="*/ 13778 w 50370"/>
                  <a:gd name="connsiteY4" fmla="*/ 0 h 27556"/>
                  <a:gd name="connsiteX5" fmla="*/ 36592 w 50370"/>
                  <a:gd name="connsiteY5" fmla="*/ 0 h 27556"/>
                  <a:gd name="connsiteX6" fmla="*/ 50370 w 50370"/>
                  <a:gd name="connsiteY6" fmla="*/ 13778 h 27556"/>
                  <a:gd name="connsiteX7" fmla="*/ 50370 w 50370"/>
                  <a:gd name="connsiteY7" fmla="*/ 13778 h 27556"/>
                  <a:gd name="connsiteX8" fmla="*/ 36592 w 50370"/>
                  <a:gd name="connsiteY8" fmla="*/ 27557 h 27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0370" h="27556">
                    <a:moveTo>
                      <a:pt x="36592" y="27557"/>
                    </a:moveTo>
                    <a:lnTo>
                      <a:pt x="13778" y="27557"/>
                    </a:lnTo>
                    <a:cubicBezTo>
                      <a:pt x="6212" y="27557"/>
                      <a:pt x="0" y="21345"/>
                      <a:pt x="0" y="13778"/>
                    </a:cubicBezTo>
                    <a:lnTo>
                      <a:pt x="0" y="13778"/>
                    </a:lnTo>
                    <a:cubicBezTo>
                      <a:pt x="0" y="6212"/>
                      <a:pt x="6212" y="0"/>
                      <a:pt x="13778" y="0"/>
                    </a:cubicBezTo>
                    <a:lnTo>
                      <a:pt x="36592" y="0"/>
                    </a:lnTo>
                    <a:cubicBezTo>
                      <a:pt x="44159" y="0"/>
                      <a:pt x="50370" y="6212"/>
                      <a:pt x="50370" y="13778"/>
                    </a:cubicBezTo>
                    <a:lnTo>
                      <a:pt x="50370" y="13778"/>
                    </a:lnTo>
                    <a:cubicBezTo>
                      <a:pt x="50370" y="21345"/>
                      <a:pt x="44159" y="27557"/>
                      <a:pt x="36592" y="27557"/>
                    </a:cubicBezTo>
                    <a:close/>
                  </a:path>
                </a:pathLst>
              </a:custGeom>
              <a:solidFill>
                <a:srgbClr val="F4CAAF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2" name="Freeform: Shape 2331">
                <a:extLst>
                  <a:ext uri="{FF2B5EF4-FFF2-40B4-BE49-F238E27FC236}">
                    <a16:creationId xmlns:a16="http://schemas.microsoft.com/office/drawing/2014/main" id="{CCA319C2-6EE8-5A05-FE74-55E5A1B04869}"/>
                  </a:ext>
                </a:extLst>
              </p:cNvPr>
              <p:cNvSpPr/>
              <p:nvPr/>
            </p:nvSpPr>
            <p:spPr>
              <a:xfrm>
                <a:off x="8017998" y="4216045"/>
                <a:ext cx="50370" cy="27556"/>
              </a:xfrm>
              <a:custGeom>
                <a:avLst/>
                <a:gdLst>
                  <a:gd name="connsiteX0" fmla="*/ 36592 w 50370"/>
                  <a:gd name="connsiteY0" fmla="*/ 27557 h 27556"/>
                  <a:gd name="connsiteX1" fmla="*/ 13778 w 50370"/>
                  <a:gd name="connsiteY1" fmla="*/ 27557 h 27556"/>
                  <a:gd name="connsiteX2" fmla="*/ 0 w 50370"/>
                  <a:gd name="connsiteY2" fmla="*/ 13778 h 27556"/>
                  <a:gd name="connsiteX3" fmla="*/ 0 w 50370"/>
                  <a:gd name="connsiteY3" fmla="*/ 13778 h 27556"/>
                  <a:gd name="connsiteX4" fmla="*/ 13778 w 50370"/>
                  <a:gd name="connsiteY4" fmla="*/ 0 h 27556"/>
                  <a:gd name="connsiteX5" fmla="*/ 36592 w 50370"/>
                  <a:gd name="connsiteY5" fmla="*/ 0 h 27556"/>
                  <a:gd name="connsiteX6" fmla="*/ 50371 w 50370"/>
                  <a:gd name="connsiteY6" fmla="*/ 13778 h 27556"/>
                  <a:gd name="connsiteX7" fmla="*/ 50371 w 50370"/>
                  <a:gd name="connsiteY7" fmla="*/ 13778 h 27556"/>
                  <a:gd name="connsiteX8" fmla="*/ 36592 w 50370"/>
                  <a:gd name="connsiteY8" fmla="*/ 27557 h 27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0370" h="27556">
                    <a:moveTo>
                      <a:pt x="36592" y="27557"/>
                    </a:moveTo>
                    <a:lnTo>
                      <a:pt x="13778" y="27557"/>
                    </a:lnTo>
                    <a:cubicBezTo>
                      <a:pt x="6212" y="27557"/>
                      <a:pt x="0" y="21345"/>
                      <a:pt x="0" y="13778"/>
                    </a:cubicBezTo>
                    <a:lnTo>
                      <a:pt x="0" y="13778"/>
                    </a:lnTo>
                    <a:cubicBezTo>
                      <a:pt x="0" y="6212"/>
                      <a:pt x="6212" y="0"/>
                      <a:pt x="13778" y="0"/>
                    </a:cubicBezTo>
                    <a:lnTo>
                      <a:pt x="36592" y="0"/>
                    </a:lnTo>
                    <a:cubicBezTo>
                      <a:pt x="44159" y="0"/>
                      <a:pt x="50371" y="6212"/>
                      <a:pt x="50371" y="13778"/>
                    </a:cubicBezTo>
                    <a:lnTo>
                      <a:pt x="50371" y="13778"/>
                    </a:lnTo>
                    <a:cubicBezTo>
                      <a:pt x="50371" y="21345"/>
                      <a:pt x="44272" y="27557"/>
                      <a:pt x="36592" y="27557"/>
                    </a:cubicBezTo>
                    <a:close/>
                  </a:path>
                </a:pathLst>
              </a:custGeom>
              <a:solidFill>
                <a:srgbClr val="F4CAAF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333" name="Freeform: Shape 2332">
              <a:extLst>
                <a:ext uri="{FF2B5EF4-FFF2-40B4-BE49-F238E27FC236}">
                  <a16:creationId xmlns:a16="http://schemas.microsoft.com/office/drawing/2014/main" id="{D1DA7647-8A7B-4875-463B-D70A59221F76}"/>
                </a:ext>
              </a:extLst>
            </p:cNvPr>
            <p:cNvSpPr/>
            <p:nvPr/>
          </p:nvSpPr>
          <p:spPr>
            <a:xfrm>
              <a:off x="7782747" y="4524253"/>
              <a:ext cx="437974" cy="200691"/>
            </a:xfrm>
            <a:custGeom>
              <a:avLst/>
              <a:gdLst>
                <a:gd name="connsiteX0" fmla="*/ 9600 w 437974"/>
                <a:gd name="connsiteY0" fmla="*/ 200691 h 200691"/>
                <a:gd name="connsiteX1" fmla="*/ 0 w 437974"/>
                <a:gd name="connsiteY1" fmla="*/ 0 h 200691"/>
                <a:gd name="connsiteX2" fmla="*/ 437974 w 437974"/>
                <a:gd name="connsiteY2" fmla="*/ 82784 h 200691"/>
                <a:gd name="connsiteX3" fmla="*/ 437974 w 437974"/>
                <a:gd name="connsiteY3" fmla="*/ 200691 h 200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974" h="200691">
                  <a:moveTo>
                    <a:pt x="9600" y="200691"/>
                  </a:moveTo>
                  <a:lnTo>
                    <a:pt x="0" y="0"/>
                  </a:lnTo>
                  <a:lnTo>
                    <a:pt x="437974" y="82784"/>
                  </a:lnTo>
                  <a:lnTo>
                    <a:pt x="437974" y="200691"/>
                  </a:lnTo>
                  <a:close/>
                </a:path>
              </a:pathLst>
            </a:custGeom>
            <a:solidFill>
              <a:srgbClr val="E54D42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4" name="Freeform: Shape 2333">
              <a:extLst>
                <a:ext uri="{FF2B5EF4-FFF2-40B4-BE49-F238E27FC236}">
                  <a16:creationId xmlns:a16="http://schemas.microsoft.com/office/drawing/2014/main" id="{8828FA86-EC3C-4D8D-17F5-A70CCD5C3E3C}"/>
                </a:ext>
              </a:extLst>
            </p:cNvPr>
            <p:cNvSpPr/>
            <p:nvPr/>
          </p:nvSpPr>
          <p:spPr>
            <a:xfrm>
              <a:off x="7816516" y="4519962"/>
              <a:ext cx="416177" cy="240897"/>
            </a:xfrm>
            <a:custGeom>
              <a:avLst/>
              <a:gdLst>
                <a:gd name="connsiteX0" fmla="*/ 0 w 416177"/>
                <a:gd name="connsiteY0" fmla="*/ 239655 h 240897"/>
                <a:gd name="connsiteX1" fmla="*/ 11971 w 416177"/>
                <a:gd name="connsiteY1" fmla="*/ 0 h 240897"/>
                <a:gd name="connsiteX2" fmla="*/ 416177 w 416177"/>
                <a:gd name="connsiteY2" fmla="*/ 52290 h 240897"/>
                <a:gd name="connsiteX3" fmla="*/ 404206 w 416177"/>
                <a:gd name="connsiteY3" fmla="*/ 240897 h 24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6177" h="240897">
                  <a:moveTo>
                    <a:pt x="0" y="239655"/>
                  </a:moveTo>
                  <a:lnTo>
                    <a:pt x="11971" y="0"/>
                  </a:lnTo>
                  <a:lnTo>
                    <a:pt x="416177" y="52290"/>
                  </a:lnTo>
                  <a:lnTo>
                    <a:pt x="404206" y="240897"/>
                  </a:lnTo>
                  <a:close/>
                </a:path>
              </a:pathLst>
            </a:custGeom>
            <a:solidFill>
              <a:srgbClr val="D5E5E6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335" name="Graphic 4">
              <a:extLst>
                <a:ext uri="{FF2B5EF4-FFF2-40B4-BE49-F238E27FC236}">
                  <a16:creationId xmlns:a16="http://schemas.microsoft.com/office/drawing/2014/main" id="{4E48689D-C577-F517-7429-D671EDC6A1DA}"/>
                </a:ext>
              </a:extLst>
            </p:cNvPr>
            <p:cNvGrpSpPr/>
            <p:nvPr/>
          </p:nvGrpSpPr>
          <p:grpSpPr>
            <a:xfrm>
              <a:off x="7946009" y="4426670"/>
              <a:ext cx="279645" cy="316617"/>
              <a:chOff x="7946009" y="4426670"/>
              <a:chExt cx="279645" cy="316617"/>
            </a:xfrm>
          </p:grpSpPr>
          <p:grpSp>
            <p:nvGrpSpPr>
              <p:cNvPr id="2336" name="Graphic 4">
                <a:extLst>
                  <a:ext uri="{FF2B5EF4-FFF2-40B4-BE49-F238E27FC236}">
                    <a16:creationId xmlns:a16="http://schemas.microsoft.com/office/drawing/2014/main" id="{B5A9941B-EE95-30BB-6540-B2DCAD77A2D7}"/>
                  </a:ext>
                </a:extLst>
              </p:cNvPr>
              <p:cNvGrpSpPr/>
              <p:nvPr/>
            </p:nvGrpSpPr>
            <p:grpSpPr>
              <a:xfrm>
                <a:off x="7946009" y="4426670"/>
                <a:ext cx="279645" cy="316617"/>
                <a:chOff x="7946009" y="4426670"/>
                <a:chExt cx="279645" cy="316617"/>
              </a:xfrm>
            </p:grpSpPr>
            <p:sp>
              <p:nvSpPr>
                <p:cNvPr id="2337" name="Freeform: Shape 2336">
                  <a:extLst>
                    <a:ext uri="{FF2B5EF4-FFF2-40B4-BE49-F238E27FC236}">
                      <a16:creationId xmlns:a16="http://schemas.microsoft.com/office/drawing/2014/main" id="{E77C4A77-0485-FCD6-4A2F-257DA589B298}"/>
                    </a:ext>
                  </a:extLst>
                </p:cNvPr>
                <p:cNvSpPr/>
                <p:nvPr/>
              </p:nvSpPr>
              <p:spPr>
                <a:xfrm>
                  <a:off x="7970772" y="4486516"/>
                  <a:ext cx="193988" cy="219911"/>
                </a:xfrm>
                <a:custGeom>
                  <a:avLst/>
                  <a:gdLst>
                    <a:gd name="connsiteX0" fmla="*/ 134753 w 193988"/>
                    <a:gd name="connsiteY0" fmla="*/ 158129 h 219911"/>
                    <a:gd name="connsiteX1" fmla="*/ 179476 w 193988"/>
                    <a:gd name="connsiteY1" fmla="*/ 125603 h 219911"/>
                    <a:gd name="connsiteX2" fmla="*/ 163552 w 193988"/>
                    <a:gd name="connsiteY2" fmla="*/ 14585 h 219911"/>
                    <a:gd name="connsiteX3" fmla="*/ 158131 w 193988"/>
                    <a:gd name="connsiteY3" fmla="*/ 10858 h 219911"/>
                    <a:gd name="connsiteX4" fmla="*/ 48807 w 193988"/>
                    <a:gd name="connsiteY4" fmla="*/ 35930 h 219911"/>
                    <a:gd name="connsiteX5" fmla="*/ 34577 w 193988"/>
                    <a:gd name="connsiteY5" fmla="*/ 89350 h 219911"/>
                    <a:gd name="connsiteX6" fmla="*/ 34464 w 193988"/>
                    <a:gd name="connsiteY6" fmla="*/ 89350 h 219911"/>
                    <a:gd name="connsiteX7" fmla="*/ 6342 w 193988"/>
                    <a:gd name="connsiteY7" fmla="*/ 159711 h 219911"/>
                    <a:gd name="connsiteX8" fmla="*/ 2841 w 193988"/>
                    <a:gd name="connsiteY8" fmla="*/ 162534 h 219911"/>
                    <a:gd name="connsiteX9" fmla="*/ 1599 w 193988"/>
                    <a:gd name="connsiteY9" fmla="*/ 164454 h 219911"/>
                    <a:gd name="connsiteX10" fmla="*/ 3857 w 193988"/>
                    <a:gd name="connsiteY10" fmla="*/ 177216 h 219911"/>
                    <a:gd name="connsiteX11" fmla="*/ 33673 w 193988"/>
                    <a:gd name="connsiteY11" fmla="*/ 197658 h 219911"/>
                    <a:gd name="connsiteX12" fmla="*/ 34012 w 193988"/>
                    <a:gd name="connsiteY12" fmla="*/ 197884 h 219911"/>
                    <a:gd name="connsiteX13" fmla="*/ 63828 w 193988"/>
                    <a:gd name="connsiteY13" fmla="*/ 218326 h 219911"/>
                    <a:gd name="connsiteX14" fmla="*/ 76590 w 193988"/>
                    <a:gd name="connsiteY14" fmla="*/ 215841 h 219911"/>
                    <a:gd name="connsiteX15" fmla="*/ 77832 w 193988"/>
                    <a:gd name="connsiteY15" fmla="*/ 213921 h 219911"/>
                    <a:gd name="connsiteX16" fmla="*/ 79187 w 193988"/>
                    <a:gd name="connsiteY16" fmla="*/ 209629 h 219911"/>
                    <a:gd name="connsiteX17" fmla="*/ 134753 w 193988"/>
                    <a:gd name="connsiteY17" fmla="*/ 158129 h 219911"/>
                    <a:gd name="connsiteX18" fmla="*/ 134753 w 193988"/>
                    <a:gd name="connsiteY18" fmla="*/ 158129 h 219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93988" h="219911">
                      <a:moveTo>
                        <a:pt x="134753" y="158129"/>
                      </a:moveTo>
                      <a:cubicBezTo>
                        <a:pt x="152258" y="153047"/>
                        <a:pt x="168296" y="141866"/>
                        <a:pt x="179476" y="125603"/>
                      </a:cubicBezTo>
                      <a:cubicBezTo>
                        <a:pt x="203984" y="89802"/>
                        <a:pt x="196643" y="41464"/>
                        <a:pt x="163552" y="14585"/>
                      </a:cubicBezTo>
                      <a:lnTo>
                        <a:pt x="158131" y="10858"/>
                      </a:lnTo>
                      <a:cubicBezTo>
                        <a:pt x="121087" y="-10261"/>
                        <a:pt x="73314" y="129"/>
                        <a:pt x="48807" y="35930"/>
                      </a:cubicBezTo>
                      <a:cubicBezTo>
                        <a:pt x="37626" y="52193"/>
                        <a:pt x="33108" y="71167"/>
                        <a:pt x="34577" y="89350"/>
                      </a:cubicBezTo>
                      <a:lnTo>
                        <a:pt x="34464" y="89350"/>
                      </a:lnTo>
                      <a:cubicBezTo>
                        <a:pt x="34464" y="89350"/>
                        <a:pt x="21137" y="144238"/>
                        <a:pt x="6342" y="159711"/>
                      </a:cubicBezTo>
                      <a:cubicBezTo>
                        <a:pt x="4987" y="160388"/>
                        <a:pt x="3744" y="161292"/>
                        <a:pt x="2841" y="162534"/>
                      </a:cubicBezTo>
                      <a:lnTo>
                        <a:pt x="1599" y="164454"/>
                      </a:lnTo>
                      <a:cubicBezTo>
                        <a:pt x="-1225" y="168633"/>
                        <a:pt x="-208" y="174393"/>
                        <a:pt x="3857" y="177216"/>
                      </a:cubicBezTo>
                      <a:lnTo>
                        <a:pt x="33673" y="197658"/>
                      </a:lnTo>
                      <a:lnTo>
                        <a:pt x="34012" y="197884"/>
                      </a:lnTo>
                      <a:lnTo>
                        <a:pt x="63828" y="218326"/>
                      </a:lnTo>
                      <a:cubicBezTo>
                        <a:pt x="68006" y="221149"/>
                        <a:pt x="73766" y="220132"/>
                        <a:pt x="76590" y="215841"/>
                      </a:cubicBezTo>
                      <a:lnTo>
                        <a:pt x="77832" y="213921"/>
                      </a:lnTo>
                      <a:cubicBezTo>
                        <a:pt x="78735" y="212679"/>
                        <a:pt x="79074" y="211098"/>
                        <a:pt x="79187" y="209629"/>
                      </a:cubicBezTo>
                      <a:cubicBezTo>
                        <a:pt x="88448" y="190430"/>
                        <a:pt x="134753" y="158129"/>
                        <a:pt x="134753" y="158129"/>
                      </a:cubicBezTo>
                      <a:lnTo>
                        <a:pt x="134753" y="158129"/>
                      </a:lnTo>
                      <a:close/>
                    </a:path>
                  </a:pathLst>
                </a:custGeom>
                <a:solidFill>
                  <a:srgbClr val="FECE57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38" name="Freeform: Shape 2337">
                  <a:extLst>
                    <a:ext uri="{FF2B5EF4-FFF2-40B4-BE49-F238E27FC236}">
                      <a16:creationId xmlns:a16="http://schemas.microsoft.com/office/drawing/2014/main" id="{0CD0D141-A79F-E05E-AA21-3A709B537370}"/>
                    </a:ext>
                  </a:extLst>
                </p:cNvPr>
                <p:cNvSpPr/>
                <p:nvPr/>
              </p:nvSpPr>
              <p:spPr>
                <a:xfrm>
                  <a:off x="7953643" y="4706628"/>
                  <a:ext cx="47705" cy="34148"/>
                </a:xfrm>
                <a:custGeom>
                  <a:avLst/>
                  <a:gdLst>
                    <a:gd name="connsiteX0" fmla="*/ 47414 w 47705"/>
                    <a:gd name="connsiteY0" fmla="*/ 33224 h 34148"/>
                    <a:gd name="connsiteX1" fmla="*/ 20083 w 47705"/>
                    <a:gd name="connsiteY1" fmla="*/ 22608 h 34148"/>
                    <a:gd name="connsiteX2" fmla="*/ 319 w 47705"/>
                    <a:gd name="connsiteY2" fmla="*/ 924 h 34148"/>
                    <a:gd name="connsiteX3" fmla="*/ 27650 w 47705"/>
                    <a:gd name="connsiteY3" fmla="*/ 11540 h 34148"/>
                    <a:gd name="connsiteX4" fmla="*/ 47414 w 47705"/>
                    <a:gd name="connsiteY4" fmla="*/ 33224 h 341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705" h="34148">
                      <a:moveTo>
                        <a:pt x="47414" y="33224"/>
                      </a:moveTo>
                      <a:cubicBezTo>
                        <a:pt x="45268" y="36274"/>
                        <a:pt x="33071" y="31530"/>
                        <a:pt x="20083" y="22608"/>
                      </a:cubicBezTo>
                      <a:cubicBezTo>
                        <a:pt x="7095" y="13686"/>
                        <a:pt x="-1827" y="3973"/>
                        <a:pt x="319" y="924"/>
                      </a:cubicBezTo>
                      <a:cubicBezTo>
                        <a:pt x="2352" y="-2125"/>
                        <a:pt x="14662" y="2618"/>
                        <a:pt x="27650" y="11540"/>
                      </a:cubicBezTo>
                      <a:cubicBezTo>
                        <a:pt x="40638" y="20462"/>
                        <a:pt x="49447" y="30175"/>
                        <a:pt x="47414" y="33224"/>
                      </a:cubicBezTo>
                      <a:close/>
                    </a:path>
                  </a:pathLst>
                </a:custGeom>
                <a:solidFill>
                  <a:srgbClr val="6C7A88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39" name="Freeform: Shape 2338">
                  <a:extLst>
                    <a:ext uri="{FF2B5EF4-FFF2-40B4-BE49-F238E27FC236}">
                      <a16:creationId xmlns:a16="http://schemas.microsoft.com/office/drawing/2014/main" id="{38564D1A-426B-EF57-EBC4-9901A7489F3A}"/>
                    </a:ext>
                  </a:extLst>
                </p:cNvPr>
                <p:cNvSpPr/>
                <p:nvPr/>
              </p:nvSpPr>
              <p:spPr>
                <a:xfrm>
                  <a:off x="7963741" y="4661801"/>
                  <a:ext cx="74210" cy="55736"/>
                </a:xfrm>
                <a:custGeom>
                  <a:avLst/>
                  <a:gdLst>
                    <a:gd name="connsiteX0" fmla="*/ 1402 w 74210"/>
                    <a:gd name="connsiteY0" fmla="*/ 3399 h 55736"/>
                    <a:gd name="connsiteX1" fmla="*/ 3435 w 74210"/>
                    <a:gd name="connsiteY1" fmla="*/ 14241 h 55736"/>
                    <a:gd name="connsiteX2" fmla="*/ 61937 w 74210"/>
                    <a:gd name="connsiteY2" fmla="*/ 54334 h 55736"/>
                    <a:gd name="connsiteX3" fmla="*/ 72779 w 74210"/>
                    <a:gd name="connsiteY3" fmla="*/ 52301 h 55736"/>
                    <a:gd name="connsiteX4" fmla="*/ 73795 w 74210"/>
                    <a:gd name="connsiteY4" fmla="*/ 50381 h 55736"/>
                    <a:gd name="connsiteX5" fmla="*/ 70859 w 74210"/>
                    <a:gd name="connsiteY5" fmla="*/ 41459 h 55736"/>
                    <a:gd name="connsiteX6" fmla="*/ 12357 w 74210"/>
                    <a:gd name="connsiteY6" fmla="*/ 1366 h 55736"/>
                    <a:gd name="connsiteX7" fmla="*/ 6484 w 74210"/>
                    <a:gd name="connsiteY7" fmla="*/ 124 h 55736"/>
                    <a:gd name="connsiteX8" fmla="*/ 2983 w 74210"/>
                    <a:gd name="connsiteY8" fmla="*/ 1818 h 55736"/>
                    <a:gd name="connsiteX9" fmla="*/ 1402 w 74210"/>
                    <a:gd name="connsiteY9" fmla="*/ 3399 h 55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4210" h="55736">
                      <a:moveTo>
                        <a:pt x="1402" y="3399"/>
                      </a:moveTo>
                      <a:cubicBezTo>
                        <a:pt x="-1083" y="7013"/>
                        <a:pt x="-179" y="11869"/>
                        <a:pt x="3435" y="14241"/>
                      </a:cubicBezTo>
                      <a:lnTo>
                        <a:pt x="61937" y="54334"/>
                      </a:lnTo>
                      <a:cubicBezTo>
                        <a:pt x="65438" y="56819"/>
                        <a:pt x="70294" y="55915"/>
                        <a:pt x="72779" y="52301"/>
                      </a:cubicBezTo>
                      <a:cubicBezTo>
                        <a:pt x="73231" y="51624"/>
                        <a:pt x="73570" y="51059"/>
                        <a:pt x="73795" y="50381"/>
                      </a:cubicBezTo>
                      <a:cubicBezTo>
                        <a:pt x="74925" y="47106"/>
                        <a:pt x="73682" y="43492"/>
                        <a:pt x="70859" y="41459"/>
                      </a:cubicBezTo>
                      <a:lnTo>
                        <a:pt x="12357" y="1366"/>
                      </a:lnTo>
                      <a:cubicBezTo>
                        <a:pt x="10663" y="124"/>
                        <a:pt x="8517" y="-215"/>
                        <a:pt x="6484" y="124"/>
                      </a:cubicBezTo>
                      <a:cubicBezTo>
                        <a:pt x="5242" y="350"/>
                        <a:pt x="4000" y="914"/>
                        <a:pt x="2983" y="1818"/>
                      </a:cubicBezTo>
                      <a:cubicBezTo>
                        <a:pt x="2305" y="2270"/>
                        <a:pt x="1854" y="2721"/>
                        <a:pt x="1402" y="3399"/>
                      </a:cubicBezTo>
                      <a:close/>
                    </a:path>
                  </a:pathLst>
                </a:custGeom>
                <a:solidFill>
                  <a:srgbClr val="9CAAB8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40" name="Freeform: Shape 2339">
                  <a:extLst>
                    <a:ext uri="{FF2B5EF4-FFF2-40B4-BE49-F238E27FC236}">
                      <a16:creationId xmlns:a16="http://schemas.microsoft.com/office/drawing/2014/main" id="{B9B94808-B4A2-E25A-6E11-ECC8D9437046}"/>
                    </a:ext>
                  </a:extLst>
                </p:cNvPr>
                <p:cNvSpPr/>
                <p:nvPr/>
              </p:nvSpPr>
              <p:spPr>
                <a:xfrm>
                  <a:off x="7954931" y="4674676"/>
                  <a:ext cx="74210" cy="55735"/>
                </a:xfrm>
                <a:custGeom>
                  <a:avLst/>
                  <a:gdLst>
                    <a:gd name="connsiteX0" fmla="*/ 1402 w 74210"/>
                    <a:gd name="connsiteY0" fmla="*/ 3399 h 55735"/>
                    <a:gd name="connsiteX1" fmla="*/ 3435 w 74210"/>
                    <a:gd name="connsiteY1" fmla="*/ 14241 h 55735"/>
                    <a:gd name="connsiteX2" fmla="*/ 61937 w 74210"/>
                    <a:gd name="connsiteY2" fmla="*/ 54334 h 55735"/>
                    <a:gd name="connsiteX3" fmla="*/ 72779 w 74210"/>
                    <a:gd name="connsiteY3" fmla="*/ 52301 h 55735"/>
                    <a:gd name="connsiteX4" fmla="*/ 73795 w 74210"/>
                    <a:gd name="connsiteY4" fmla="*/ 50381 h 55735"/>
                    <a:gd name="connsiteX5" fmla="*/ 70859 w 74210"/>
                    <a:gd name="connsiteY5" fmla="*/ 41459 h 55735"/>
                    <a:gd name="connsiteX6" fmla="*/ 12357 w 74210"/>
                    <a:gd name="connsiteY6" fmla="*/ 1366 h 55735"/>
                    <a:gd name="connsiteX7" fmla="*/ 6484 w 74210"/>
                    <a:gd name="connsiteY7" fmla="*/ 124 h 55735"/>
                    <a:gd name="connsiteX8" fmla="*/ 2983 w 74210"/>
                    <a:gd name="connsiteY8" fmla="*/ 1818 h 55735"/>
                    <a:gd name="connsiteX9" fmla="*/ 1402 w 74210"/>
                    <a:gd name="connsiteY9" fmla="*/ 3399 h 557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4210" h="55735">
                      <a:moveTo>
                        <a:pt x="1402" y="3399"/>
                      </a:moveTo>
                      <a:cubicBezTo>
                        <a:pt x="-1083" y="7013"/>
                        <a:pt x="-179" y="11869"/>
                        <a:pt x="3435" y="14241"/>
                      </a:cubicBezTo>
                      <a:lnTo>
                        <a:pt x="61937" y="54334"/>
                      </a:lnTo>
                      <a:cubicBezTo>
                        <a:pt x="65438" y="56819"/>
                        <a:pt x="70294" y="55915"/>
                        <a:pt x="72779" y="52301"/>
                      </a:cubicBezTo>
                      <a:cubicBezTo>
                        <a:pt x="73231" y="51624"/>
                        <a:pt x="73569" y="51059"/>
                        <a:pt x="73795" y="50381"/>
                      </a:cubicBezTo>
                      <a:cubicBezTo>
                        <a:pt x="74925" y="47106"/>
                        <a:pt x="73682" y="43492"/>
                        <a:pt x="70859" y="41459"/>
                      </a:cubicBezTo>
                      <a:lnTo>
                        <a:pt x="12357" y="1366"/>
                      </a:lnTo>
                      <a:cubicBezTo>
                        <a:pt x="10663" y="124"/>
                        <a:pt x="8517" y="-215"/>
                        <a:pt x="6484" y="124"/>
                      </a:cubicBezTo>
                      <a:cubicBezTo>
                        <a:pt x="5242" y="349"/>
                        <a:pt x="4000" y="914"/>
                        <a:pt x="2983" y="1818"/>
                      </a:cubicBezTo>
                      <a:cubicBezTo>
                        <a:pt x="2305" y="2270"/>
                        <a:pt x="1854" y="2721"/>
                        <a:pt x="1402" y="3399"/>
                      </a:cubicBezTo>
                      <a:close/>
                    </a:path>
                  </a:pathLst>
                </a:custGeom>
                <a:solidFill>
                  <a:srgbClr val="9CAAB8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41" name="Freeform: Shape 2340">
                  <a:extLst>
                    <a:ext uri="{FF2B5EF4-FFF2-40B4-BE49-F238E27FC236}">
                      <a16:creationId xmlns:a16="http://schemas.microsoft.com/office/drawing/2014/main" id="{594C92ED-81FB-7120-4B7A-C5DD3C183EDB}"/>
                    </a:ext>
                  </a:extLst>
                </p:cNvPr>
                <p:cNvSpPr/>
                <p:nvPr/>
              </p:nvSpPr>
              <p:spPr>
                <a:xfrm>
                  <a:off x="7946009" y="4687551"/>
                  <a:ext cx="74210" cy="55736"/>
                </a:xfrm>
                <a:custGeom>
                  <a:avLst/>
                  <a:gdLst>
                    <a:gd name="connsiteX0" fmla="*/ 1402 w 74210"/>
                    <a:gd name="connsiteY0" fmla="*/ 3399 h 55736"/>
                    <a:gd name="connsiteX1" fmla="*/ 3435 w 74210"/>
                    <a:gd name="connsiteY1" fmla="*/ 14241 h 55736"/>
                    <a:gd name="connsiteX2" fmla="*/ 61937 w 74210"/>
                    <a:gd name="connsiteY2" fmla="*/ 54334 h 55736"/>
                    <a:gd name="connsiteX3" fmla="*/ 72779 w 74210"/>
                    <a:gd name="connsiteY3" fmla="*/ 52301 h 55736"/>
                    <a:gd name="connsiteX4" fmla="*/ 73795 w 74210"/>
                    <a:gd name="connsiteY4" fmla="*/ 50381 h 55736"/>
                    <a:gd name="connsiteX5" fmla="*/ 70859 w 74210"/>
                    <a:gd name="connsiteY5" fmla="*/ 41459 h 55736"/>
                    <a:gd name="connsiteX6" fmla="*/ 12357 w 74210"/>
                    <a:gd name="connsiteY6" fmla="*/ 1366 h 55736"/>
                    <a:gd name="connsiteX7" fmla="*/ 6484 w 74210"/>
                    <a:gd name="connsiteY7" fmla="*/ 124 h 55736"/>
                    <a:gd name="connsiteX8" fmla="*/ 2983 w 74210"/>
                    <a:gd name="connsiteY8" fmla="*/ 1818 h 55736"/>
                    <a:gd name="connsiteX9" fmla="*/ 1402 w 74210"/>
                    <a:gd name="connsiteY9" fmla="*/ 3399 h 55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4210" h="55736">
                      <a:moveTo>
                        <a:pt x="1402" y="3399"/>
                      </a:moveTo>
                      <a:cubicBezTo>
                        <a:pt x="-1083" y="7013"/>
                        <a:pt x="-179" y="11869"/>
                        <a:pt x="3435" y="14241"/>
                      </a:cubicBezTo>
                      <a:lnTo>
                        <a:pt x="61937" y="54334"/>
                      </a:lnTo>
                      <a:cubicBezTo>
                        <a:pt x="65438" y="56819"/>
                        <a:pt x="70294" y="55915"/>
                        <a:pt x="72779" y="52301"/>
                      </a:cubicBezTo>
                      <a:cubicBezTo>
                        <a:pt x="73231" y="51624"/>
                        <a:pt x="73457" y="51059"/>
                        <a:pt x="73795" y="50381"/>
                      </a:cubicBezTo>
                      <a:cubicBezTo>
                        <a:pt x="74925" y="47106"/>
                        <a:pt x="73682" y="43492"/>
                        <a:pt x="70859" y="41459"/>
                      </a:cubicBezTo>
                      <a:lnTo>
                        <a:pt x="12357" y="1366"/>
                      </a:lnTo>
                      <a:cubicBezTo>
                        <a:pt x="10663" y="124"/>
                        <a:pt x="8517" y="-215"/>
                        <a:pt x="6484" y="124"/>
                      </a:cubicBezTo>
                      <a:cubicBezTo>
                        <a:pt x="5242" y="350"/>
                        <a:pt x="3999" y="914"/>
                        <a:pt x="2983" y="1818"/>
                      </a:cubicBezTo>
                      <a:cubicBezTo>
                        <a:pt x="2305" y="2270"/>
                        <a:pt x="1854" y="2721"/>
                        <a:pt x="1402" y="3399"/>
                      </a:cubicBezTo>
                      <a:close/>
                    </a:path>
                  </a:pathLst>
                </a:custGeom>
                <a:solidFill>
                  <a:srgbClr val="9CAAB8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42" name="Freeform: Shape 2341">
                  <a:extLst>
                    <a:ext uri="{FF2B5EF4-FFF2-40B4-BE49-F238E27FC236}">
                      <a16:creationId xmlns:a16="http://schemas.microsoft.com/office/drawing/2014/main" id="{41499A5F-1E96-6B10-751C-7282DEA79A4D}"/>
                    </a:ext>
                  </a:extLst>
                </p:cNvPr>
                <p:cNvSpPr/>
                <p:nvPr/>
              </p:nvSpPr>
              <p:spPr>
                <a:xfrm>
                  <a:off x="8131742" y="4449793"/>
                  <a:ext cx="34979" cy="47049"/>
                </a:xfrm>
                <a:custGeom>
                  <a:avLst/>
                  <a:gdLst>
                    <a:gd name="connsiteX0" fmla="*/ 1904 w 34979"/>
                    <a:gd name="connsiteY0" fmla="*/ 46225 h 47049"/>
                    <a:gd name="connsiteX1" fmla="*/ 8116 w 34979"/>
                    <a:gd name="connsiteY1" fmla="*/ 45096 h 47049"/>
                    <a:gd name="connsiteX2" fmla="*/ 34204 w 34979"/>
                    <a:gd name="connsiteY2" fmla="*/ 7036 h 47049"/>
                    <a:gd name="connsiteX3" fmla="*/ 33075 w 34979"/>
                    <a:gd name="connsiteY3" fmla="*/ 824 h 47049"/>
                    <a:gd name="connsiteX4" fmla="*/ 26863 w 34979"/>
                    <a:gd name="connsiteY4" fmla="*/ 1954 h 47049"/>
                    <a:gd name="connsiteX5" fmla="*/ 775 w 34979"/>
                    <a:gd name="connsiteY5" fmla="*/ 40014 h 47049"/>
                    <a:gd name="connsiteX6" fmla="*/ 1904 w 34979"/>
                    <a:gd name="connsiteY6" fmla="*/ 46225 h 47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979" h="47049">
                      <a:moveTo>
                        <a:pt x="1904" y="46225"/>
                      </a:moveTo>
                      <a:cubicBezTo>
                        <a:pt x="3937" y="47693"/>
                        <a:pt x="6760" y="47129"/>
                        <a:pt x="8116" y="45096"/>
                      </a:cubicBezTo>
                      <a:lnTo>
                        <a:pt x="34204" y="7036"/>
                      </a:lnTo>
                      <a:cubicBezTo>
                        <a:pt x="35560" y="5003"/>
                        <a:pt x="35108" y="2179"/>
                        <a:pt x="33075" y="824"/>
                      </a:cubicBezTo>
                      <a:cubicBezTo>
                        <a:pt x="31042" y="-644"/>
                        <a:pt x="28219" y="-80"/>
                        <a:pt x="26863" y="1954"/>
                      </a:cubicBezTo>
                      <a:lnTo>
                        <a:pt x="775" y="40014"/>
                      </a:lnTo>
                      <a:cubicBezTo>
                        <a:pt x="-581" y="42047"/>
                        <a:pt x="-129" y="44870"/>
                        <a:pt x="1904" y="46225"/>
                      </a:cubicBezTo>
                      <a:close/>
                    </a:path>
                  </a:pathLst>
                </a:custGeom>
                <a:solidFill>
                  <a:srgbClr val="FECE57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43" name="Freeform: Shape 2342">
                  <a:extLst>
                    <a:ext uri="{FF2B5EF4-FFF2-40B4-BE49-F238E27FC236}">
                      <a16:creationId xmlns:a16="http://schemas.microsoft.com/office/drawing/2014/main" id="{7A3009F4-C383-7E83-E0F3-9D583CAD7596}"/>
                    </a:ext>
                  </a:extLst>
                </p:cNvPr>
                <p:cNvSpPr/>
                <p:nvPr/>
              </p:nvSpPr>
              <p:spPr>
                <a:xfrm>
                  <a:off x="8098851" y="4426670"/>
                  <a:ext cx="11309" cy="55123"/>
                </a:xfrm>
                <a:custGeom>
                  <a:avLst/>
                  <a:gdLst>
                    <a:gd name="connsiteX0" fmla="*/ 1931 w 11309"/>
                    <a:gd name="connsiteY0" fmla="*/ 54328 h 55123"/>
                    <a:gd name="connsiteX1" fmla="*/ 4302 w 11309"/>
                    <a:gd name="connsiteY1" fmla="*/ 55119 h 55123"/>
                    <a:gd name="connsiteX2" fmla="*/ 9046 w 11309"/>
                    <a:gd name="connsiteY2" fmla="*/ 50827 h 55123"/>
                    <a:gd name="connsiteX3" fmla="*/ 11305 w 11309"/>
                    <a:gd name="connsiteY3" fmla="*/ 4748 h 55123"/>
                    <a:gd name="connsiteX4" fmla="*/ 7013 w 11309"/>
                    <a:gd name="connsiteY4" fmla="*/ 5 h 55123"/>
                    <a:gd name="connsiteX5" fmla="*/ 2269 w 11309"/>
                    <a:gd name="connsiteY5" fmla="*/ 4296 h 55123"/>
                    <a:gd name="connsiteX6" fmla="*/ 11 w 11309"/>
                    <a:gd name="connsiteY6" fmla="*/ 50375 h 55123"/>
                    <a:gd name="connsiteX7" fmla="*/ 1931 w 11309"/>
                    <a:gd name="connsiteY7" fmla="*/ 54328 h 55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309" h="55123">
                      <a:moveTo>
                        <a:pt x="1931" y="54328"/>
                      </a:moveTo>
                      <a:cubicBezTo>
                        <a:pt x="2608" y="54780"/>
                        <a:pt x="3399" y="55119"/>
                        <a:pt x="4302" y="55119"/>
                      </a:cubicBezTo>
                      <a:cubicBezTo>
                        <a:pt x="6787" y="55232"/>
                        <a:pt x="8933" y="53312"/>
                        <a:pt x="9046" y="50827"/>
                      </a:cubicBezTo>
                      <a:lnTo>
                        <a:pt x="11305" y="4748"/>
                      </a:lnTo>
                      <a:cubicBezTo>
                        <a:pt x="11417" y="2264"/>
                        <a:pt x="9497" y="118"/>
                        <a:pt x="7013" y="5"/>
                      </a:cubicBezTo>
                      <a:cubicBezTo>
                        <a:pt x="4528" y="-108"/>
                        <a:pt x="2382" y="1812"/>
                        <a:pt x="2269" y="4296"/>
                      </a:cubicBezTo>
                      <a:lnTo>
                        <a:pt x="11" y="50375"/>
                      </a:lnTo>
                      <a:cubicBezTo>
                        <a:pt x="-102" y="51957"/>
                        <a:pt x="688" y="53424"/>
                        <a:pt x="1931" y="54328"/>
                      </a:cubicBezTo>
                      <a:close/>
                    </a:path>
                  </a:pathLst>
                </a:custGeom>
                <a:solidFill>
                  <a:srgbClr val="FECE57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44" name="Freeform: Shape 2343">
                  <a:extLst>
                    <a:ext uri="{FF2B5EF4-FFF2-40B4-BE49-F238E27FC236}">
                      <a16:creationId xmlns:a16="http://schemas.microsoft.com/office/drawing/2014/main" id="{EF9B5EF1-BA4A-6827-7634-C28C325699D5}"/>
                    </a:ext>
                  </a:extLst>
                </p:cNvPr>
                <p:cNvSpPr/>
                <p:nvPr/>
              </p:nvSpPr>
              <p:spPr>
                <a:xfrm>
                  <a:off x="8007383" y="4446666"/>
                  <a:ext cx="36476" cy="46190"/>
                </a:xfrm>
                <a:custGeom>
                  <a:avLst/>
                  <a:gdLst>
                    <a:gd name="connsiteX0" fmla="*/ 29476 w 36476"/>
                    <a:gd name="connsiteY0" fmla="*/ 45400 h 46190"/>
                    <a:gd name="connsiteX1" fmla="*/ 34671 w 36476"/>
                    <a:gd name="connsiteY1" fmla="*/ 45287 h 46190"/>
                    <a:gd name="connsiteX2" fmla="*/ 35575 w 36476"/>
                    <a:gd name="connsiteY2" fmla="*/ 38963 h 46190"/>
                    <a:gd name="connsiteX3" fmla="*/ 8130 w 36476"/>
                    <a:gd name="connsiteY3" fmla="*/ 1806 h 46190"/>
                    <a:gd name="connsiteX4" fmla="*/ 1806 w 36476"/>
                    <a:gd name="connsiteY4" fmla="*/ 902 h 46190"/>
                    <a:gd name="connsiteX5" fmla="*/ 902 w 36476"/>
                    <a:gd name="connsiteY5" fmla="*/ 7227 h 46190"/>
                    <a:gd name="connsiteX6" fmla="*/ 28347 w 36476"/>
                    <a:gd name="connsiteY6" fmla="*/ 44383 h 46190"/>
                    <a:gd name="connsiteX7" fmla="*/ 29476 w 36476"/>
                    <a:gd name="connsiteY7" fmla="*/ 45400 h 461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476" h="46190">
                      <a:moveTo>
                        <a:pt x="29476" y="45400"/>
                      </a:moveTo>
                      <a:cubicBezTo>
                        <a:pt x="31057" y="46417"/>
                        <a:pt x="33090" y="46529"/>
                        <a:pt x="34671" y="45287"/>
                      </a:cubicBezTo>
                      <a:cubicBezTo>
                        <a:pt x="36704" y="43819"/>
                        <a:pt x="37043" y="40995"/>
                        <a:pt x="35575" y="38963"/>
                      </a:cubicBezTo>
                      <a:lnTo>
                        <a:pt x="8130" y="1806"/>
                      </a:lnTo>
                      <a:cubicBezTo>
                        <a:pt x="6662" y="-227"/>
                        <a:pt x="3839" y="-566"/>
                        <a:pt x="1806" y="902"/>
                      </a:cubicBezTo>
                      <a:cubicBezTo>
                        <a:pt x="-227" y="2370"/>
                        <a:pt x="-566" y="5194"/>
                        <a:pt x="902" y="7227"/>
                      </a:cubicBezTo>
                      <a:lnTo>
                        <a:pt x="28347" y="44383"/>
                      </a:lnTo>
                      <a:cubicBezTo>
                        <a:pt x="28685" y="44835"/>
                        <a:pt x="29137" y="45174"/>
                        <a:pt x="29476" y="45400"/>
                      </a:cubicBezTo>
                      <a:close/>
                    </a:path>
                  </a:pathLst>
                </a:custGeom>
                <a:solidFill>
                  <a:srgbClr val="FECE57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45" name="Freeform: Shape 2344">
                  <a:extLst>
                    <a:ext uri="{FF2B5EF4-FFF2-40B4-BE49-F238E27FC236}">
                      <a16:creationId xmlns:a16="http://schemas.microsoft.com/office/drawing/2014/main" id="{61ACA948-CDF0-7A73-C074-F9E7D7B85187}"/>
                    </a:ext>
                  </a:extLst>
                </p:cNvPr>
                <p:cNvSpPr/>
                <p:nvPr/>
              </p:nvSpPr>
              <p:spPr>
                <a:xfrm>
                  <a:off x="8171806" y="4577846"/>
                  <a:ext cx="53494" cy="21225"/>
                </a:xfrm>
                <a:custGeom>
                  <a:avLst/>
                  <a:gdLst>
                    <a:gd name="connsiteX0" fmla="*/ 1934 w 53494"/>
                    <a:gd name="connsiteY0" fmla="*/ 8184 h 21225"/>
                    <a:gd name="connsiteX1" fmla="*/ 3289 w 53494"/>
                    <a:gd name="connsiteY1" fmla="*/ 8862 h 21225"/>
                    <a:gd name="connsiteX2" fmla="*/ 47787 w 53494"/>
                    <a:gd name="connsiteY2" fmla="*/ 21059 h 21225"/>
                    <a:gd name="connsiteX3" fmla="*/ 53321 w 53494"/>
                    <a:gd name="connsiteY3" fmla="*/ 17897 h 21225"/>
                    <a:gd name="connsiteX4" fmla="*/ 50158 w 53494"/>
                    <a:gd name="connsiteY4" fmla="*/ 12363 h 21225"/>
                    <a:gd name="connsiteX5" fmla="*/ 5661 w 53494"/>
                    <a:gd name="connsiteY5" fmla="*/ 166 h 21225"/>
                    <a:gd name="connsiteX6" fmla="*/ 127 w 53494"/>
                    <a:gd name="connsiteY6" fmla="*/ 3328 h 21225"/>
                    <a:gd name="connsiteX7" fmla="*/ 1934 w 53494"/>
                    <a:gd name="connsiteY7" fmla="*/ 8184 h 21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3494" h="21225">
                      <a:moveTo>
                        <a:pt x="1934" y="8184"/>
                      </a:moveTo>
                      <a:cubicBezTo>
                        <a:pt x="2386" y="8410"/>
                        <a:pt x="2837" y="8636"/>
                        <a:pt x="3289" y="8862"/>
                      </a:cubicBezTo>
                      <a:lnTo>
                        <a:pt x="47787" y="21059"/>
                      </a:lnTo>
                      <a:cubicBezTo>
                        <a:pt x="50158" y="21737"/>
                        <a:pt x="52643" y="20269"/>
                        <a:pt x="53321" y="17897"/>
                      </a:cubicBezTo>
                      <a:cubicBezTo>
                        <a:pt x="53998" y="15525"/>
                        <a:pt x="52643" y="13041"/>
                        <a:pt x="50158" y="12363"/>
                      </a:cubicBezTo>
                      <a:lnTo>
                        <a:pt x="5661" y="166"/>
                      </a:lnTo>
                      <a:cubicBezTo>
                        <a:pt x="3289" y="-512"/>
                        <a:pt x="804" y="956"/>
                        <a:pt x="127" y="3328"/>
                      </a:cubicBezTo>
                      <a:cubicBezTo>
                        <a:pt x="-325" y="5135"/>
                        <a:pt x="466" y="7168"/>
                        <a:pt x="1934" y="8184"/>
                      </a:cubicBezTo>
                      <a:close/>
                    </a:path>
                  </a:pathLst>
                </a:custGeom>
                <a:solidFill>
                  <a:srgbClr val="FECE57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46" name="Freeform: Shape 2345">
                  <a:extLst>
                    <a:ext uri="{FF2B5EF4-FFF2-40B4-BE49-F238E27FC236}">
                      <a16:creationId xmlns:a16="http://schemas.microsoft.com/office/drawing/2014/main" id="{63D8122C-CDB0-C01A-C96B-CFD95C7FD3A6}"/>
                    </a:ext>
                  </a:extLst>
                </p:cNvPr>
                <p:cNvSpPr/>
                <p:nvPr/>
              </p:nvSpPr>
              <p:spPr>
                <a:xfrm>
                  <a:off x="8156630" y="4493930"/>
                  <a:ext cx="51272" cy="27506"/>
                </a:xfrm>
                <a:custGeom>
                  <a:avLst/>
                  <a:gdLst>
                    <a:gd name="connsiteX0" fmla="*/ 1976 w 51272"/>
                    <a:gd name="connsiteY0" fmla="*/ 26709 h 27506"/>
                    <a:gd name="connsiteX1" fmla="*/ 6380 w 51272"/>
                    <a:gd name="connsiteY1" fmla="*/ 27161 h 27506"/>
                    <a:gd name="connsiteX2" fmla="*/ 48619 w 51272"/>
                    <a:gd name="connsiteY2" fmla="*/ 8526 h 27506"/>
                    <a:gd name="connsiteX3" fmla="*/ 50878 w 51272"/>
                    <a:gd name="connsiteY3" fmla="*/ 2653 h 27506"/>
                    <a:gd name="connsiteX4" fmla="*/ 44892 w 51272"/>
                    <a:gd name="connsiteY4" fmla="*/ 394 h 27506"/>
                    <a:gd name="connsiteX5" fmla="*/ 2653 w 51272"/>
                    <a:gd name="connsiteY5" fmla="*/ 19029 h 27506"/>
                    <a:gd name="connsiteX6" fmla="*/ 395 w 51272"/>
                    <a:gd name="connsiteY6" fmla="*/ 25015 h 27506"/>
                    <a:gd name="connsiteX7" fmla="*/ 1976 w 51272"/>
                    <a:gd name="connsiteY7" fmla="*/ 26709 h 27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1272" h="27506">
                      <a:moveTo>
                        <a:pt x="1976" y="26709"/>
                      </a:moveTo>
                      <a:cubicBezTo>
                        <a:pt x="3218" y="27613"/>
                        <a:pt x="4912" y="27726"/>
                        <a:pt x="6380" y="27161"/>
                      </a:cubicBezTo>
                      <a:lnTo>
                        <a:pt x="48619" y="8526"/>
                      </a:lnTo>
                      <a:cubicBezTo>
                        <a:pt x="50878" y="7510"/>
                        <a:pt x="51894" y="4912"/>
                        <a:pt x="50878" y="2653"/>
                      </a:cubicBezTo>
                      <a:cubicBezTo>
                        <a:pt x="49862" y="394"/>
                        <a:pt x="47264" y="-622"/>
                        <a:pt x="44892" y="394"/>
                      </a:cubicBezTo>
                      <a:lnTo>
                        <a:pt x="2653" y="19029"/>
                      </a:lnTo>
                      <a:cubicBezTo>
                        <a:pt x="395" y="20046"/>
                        <a:pt x="-622" y="22643"/>
                        <a:pt x="395" y="25015"/>
                      </a:cubicBezTo>
                      <a:cubicBezTo>
                        <a:pt x="733" y="25693"/>
                        <a:pt x="1298" y="26257"/>
                        <a:pt x="1976" y="26709"/>
                      </a:cubicBezTo>
                      <a:close/>
                    </a:path>
                  </a:pathLst>
                </a:custGeom>
                <a:solidFill>
                  <a:srgbClr val="FECE57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47" name="Freeform: Shape 2346">
                  <a:extLst>
                    <a:ext uri="{FF2B5EF4-FFF2-40B4-BE49-F238E27FC236}">
                      <a16:creationId xmlns:a16="http://schemas.microsoft.com/office/drawing/2014/main" id="{95C5F64E-3470-6A82-58F0-C9D7D9A15804}"/>
                    </a:ext>
                  </a:extLst>
                </p:cNvPr>
                <p:cNvSpPr/>
                <p:nvPr/>
              </p:nvSpPr>
              <p:spPr>
                <a:xfrm>
                  <a:off x="8160993" y="4601244"/>
                  <a:ext cx="46950" cy="35028"/>
                </a:xfrm>
                <a:custGeom>
                  <a:avLst/>
                  <a:gdLst>
                    <a:gd name="connsiteX0" fmla="*/ 1904 w 46950"/>
                    <a:gd name="connsiteY0" fmla="*/ 8165 h 35028"/>
                    <a:gd name="connsiteX1" fmla="*/ 39964 w 46950"/>
                    <a:gd name="connsiteY1" fmla="*/ 34254 h 35028"/>
                    <a:gd name="connsiteX2" fmla="*/ 46176 w 46950"/>
                    <a:gd name="connsiteY2" fmla="*/ 33124 h 35028"/>
                    <a:gd name="connsiteX3" fmla="*/ 45046 w 46950"/>
                    <a:gd name="connsiteY3" fmla="*/ 26913 h 35028"/>
                    <a:gd name="connsiteX4" fmla="*/ 6986 w 46950"/>
                    <a:gd name="connsiteY4" fmla="*/ 824 h 35028"/>
                    <a:gd name="connsiteX5" fmla="*/ 775 w 46950"/>
                    <a:gd name="connsiteY5" fmla="*/ 1954 h 35028"/>
                    <a:gd name="connsiteX6" fmla="*/ 1904 w 46950"/>
                    <a:gd name="connsiteY6" fmla="*/ 8165 h 35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6950" h="35028">
                      <a:moveTo>
                        <a:pt x="1904" y="8165"/>
                      </a:moveTo>
                      <a:lnTo>
                        <a:pt x="39964" y="34254"/>
                      </a:lnTo>
                      <a:cubicBezTo>
                        <a:pt x="41997" y="35609"/>
                        <a:pt x="44821" y="35157"/>
                        <a:pt x="46176" y="33124"/>
                      </a:cubicBezTo>
                      <a:cubicBezTo>
                        <a:pt x="47531" y="31092"/>
                        <a:pt x="47079" y="28268"/>
                        <a:pt x="45046" y="26913"/>
                      </a:cubicBezTo>
                      <a:lnTo>
                        <a:pt x="6986" y="824"/>
                      </a:lnTo>
                      <a:cubicBezTo>
                        <a:pt x="4953" y="-644"/>
                        <a:pt x="2130" y="-80"/>
                        <a:pt x="775" y="1954"/>
                      </a:cubicBezTo>
                      <a:cubicBezTo>
                        <a:pt x="-581" y="3986"/>
                        <a:pt x="-129" y="6810"/>
                        <a:pt x="1904" y="8165"/>
                      </a:cubicBezTo>
                      <a:close/>
                    </a:path>
                  </a:pathLst>
                </a:custGeom>
                <a:solidFill>
                  <a:srgbClr val="FECE57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48" name="Freeform: Shape 2347">
                  <a:extLst>
                    <a:ext uri="{FF2B5EF4-FFF2-40B4-BE49-F238E27FC236}">
                      <a16:creationId xmlns:a16="http://schemas.microsoft.com/office/drawing/2014/main" id="{575C0AEB-0D76-F80E-9C5C-A43117887C7D}"/>
                    </a:ext>
                  </a:extLst>
                </p:cNvPr>
                <p:cNvSpPr/>
                <p:nvPr/>
              </p:nvSpPr>
              <p:spPr>
                <a:xfrm>
                  <a:off x="7979339" y="4476560"/>
                  <a:ext cx="46999" cy="35028"/>
                </a:xfrm>
                <a:custGeom>
                  <a:avLst/>
                  <a:gdLst>
                    <a:gd name="connsiteX0" fmla="*/ 1953 w 46999"/>
                    <a:gd name="connsiteY0" fmla="*/ 8165 h 35028"/>
                    <a:gd name="connsiteX1" fmla="*/ 40014 w 46999"/>
                    <a:gd name="connsiteY1" fmla="*/ 34254 h 35028"/>
                    <a:gd name="connsiteX2" fmla="*/ 46225 w 46999"/>
                    <a:gd name="connsiteY2" fmla="*/ 33125 h 35028"/>
                    <a:gd name="connsiteX3" fmla="*/ 45096 w 46999"/>
                    <a:gd name="connsiteY3" fmla="*/ 26913 h 35028"/>
                    <a:gd name="connsiteX4" fmla="*/ 7036 w 46999"/>
                    <a:gd name="connsiteY4" fmla="*/ 824 h 35028"/>
                    <a:gd name="connsiteX5" fmla="*/ 824 w 46999"/>
                    <a:gd name="connsiteY5" fmla="*/ 1954 h 35028"/>
                    <a:gd name="connsiteX6" fmla="*/ 1953 w 46999"/>
                    <a:gd name="connsiteY6" fmla="*/ 8165 h 35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6999" h="35028">
                      <a:moveTo>
                        <a:pt x="1953" y="8165"/>
                      </a:moveTo>
                      <a:lnTo>
                        <a:pt x="40014" y="34254"/>
                      </a:lnTo>
                      <a:cubicBezTo>
                        <a:pt x="42047" y="35609"/>
                        <a:pt x="44870" y="35157"/>
                        <a:pt x="46225" y="33125"/>
                      </a:cubicBezTo>
                      <a:cubicBezTo>
                        <a:pt x="47580" y="31091"/>
                        <a:pt x="47129" y="28268"/>
                        <a:pt x="45096" y="26913"/>
                      </a:cubicBezTo>
                      <a:lnTo>
                        <a:pt x="7036" y="824"/>
                      </a:lnTo>
                      <a:cubicBezTo>
                        <a:pt x="5003" y="-644"/>
                        <a:pt x="2179" y="-79"/>
                        <a:pt x="824" y="1954"/>
                      </a:cubicBezTo>
                      <a:cubicBezTo>
                        <a:pt x="-644" y="3986"/>
                        <a:pt x="-79" y="6810"/>
                        <a:pt x="1953" y="8165"/>
                      </a:cubicBezTo>
                      <a:close/>
                    </a:path>
                  </a:pathLst>
                </a:custGeom>
                <a:solidFill>
                  <a:srgbClr val="FECE57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49" name="Freeform: Shape 2348">
                  <a:extLst>
                    <a:ext uri="{FF2B5EF4-FFF2-40B4-BE49-F238E27FC236}">
                      <a16:creationId xmlns:a16="http://schemas.microsoft.com/office/drawing/2014/main" id="{8296E38E-3520-63EA-4EE4-6CB74D0D03A8}"/>
                    </a:ext>
                  </a:extLst>
                </p:cNvPr>
                <p:cNvSpPr/>
                <p:nvPr/>
              </p:nvSpPr>
              <p:spPr>
                <a:xfrm>
                  <a:off x="8056207" y="4428969"/>
                  <a:ext cx="17433" cy="54371"/>
                </a:xfrm>
                <a:custGeom>
                  <a:avLst/>
                  <a:gdLst>
                    <a:gd name="connsiteX0" fmla="*/ 10354 w 17433"/>
                    <a:gd name="connsiteY0" fmla="*/ 53610 h 54371"/>
                    <a:gd name="connsiteX1" fmla="*/ 13742 w 17433"/>
                    <a:gd name="connsiteY1" fmla="*/ 54287 h 54371"/>
                    <a:gd name="connsiteX2" fmla="*/ 17356 w 17433"/>
                    <a:gd name="connsiteY2" fmla="*/ 49092 h 54371"/>
                    <a:gd name="connsiteX3" fmla="*/ 8886 w 17433"/>
                    <a:gd name="connsiteY3" fmla="*/ 3691 h 54371"/>
                    <a:gd name="connsiteX4" fmla="*/ 3691 w 17433"/>
                    <a:gd name="connsiteY4" fmla="*/ 77 h 54371"/>
                    <a:gd name="connsiteX5" fmla="*/ 77 w 17433"/>
                    <a:gd name="connsiteY5" fmla="*/ 5272 h 54371"/>
                    <a:gd name="connsiteX6" fmla="*/ 8547 w 17433"/>
                    <a:gd name="connsiteY6" fmla="*/ 50673 h 54371"/>
                    <a:gd name="connsiteX7" fmla="*/ 10354 w 17433"/>
                    <a:gd name="connsiteY7" fmla="*/ 53610 h 54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433" h="54371">
                      <a:moveTo>
                        <a:pt x="10354" y="53610"/>
                      </a:moveTo>
                      <a:cubicBezTo>
                        <a:pt x="11258" y="54287"/>
                        <a:pt x="12500" y="54513"/>
                        <a:pt x="13742" y="54287"/>
                      </a:cubicBezTo>
                      <a:cubicBezTo>
                        <a:pt x="16227" y="53836"/>
                        <a:pt x="17808" y="51464"/>
                        <a:pt x="17356" y="49092"/>
                      </a:cubicBezTo>
                      <a:lnTo>
                        <a:pt x="8886" y="3691"/>
                      </a:lnTo>
                      <a:cubicBezTo>
                        <a:pt x="8434" y="1206"/>
                        <a:pt x="6063" y="-375"/>
                        <a:pt x="3691" y="77"/>
                      </a:cubicBezTo>
                      <a:cubicBezTo>
                        <a:pt x="1206" y="529"/>
                        <a:pt x="-375" y="2900"/>
                        <a:pt x="77" y="5272"/>
                      </a:cubicBezTo>
                      <a:lnTo>
                        <a:pt x="8547" y="50673"/>
                      </a:lnTo>
                      <a:cubicBezTo>
                        <a:pt x="8773" y="51916"/>
                        <a:pt x="9451" y="52932"/>
                        <a:pt x="10354" y="53610"/>
                      </a:cubicBezTo>
                      <a:close/>
                    </a:path>
                  </a:pathLst>
                </a:custGeom>
                <a:solidFill>
                  <a:srgbClr val="FECE57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50" name="Freeform: Shape 2349">
                  <a:extLst>
                    <a:ext uri="{FF2B5EF4-FFF2-40B4-BE49-F238E27FC236}">
                      <a16:creationId xmlns:a16="http://schemas.microsoft.com/office/drawing/2014/main" id="{65A48983-72EB-F282-C7DB-D911290C77C1}"/>
                    </a:ext>
                  </a:extLst>
                </p:cNvPr>
                <p:cNvSpPr/>
                <p:nvPr/>
              </p:nvSpPr>
              <p:spPr>
                <a:xfrm>
                  <a:off x="8171291" y="4538971"/>
                  <a:ext cx="54364" cy="17441"/>
                </a:xfrm>
                <a:custGeom>
                  <a:avLst/>
                  <a:gdLst>
                    <a:gd name="connsiteX0" fmla="*/ 1884 w 54364"/>
                    <a:gd name="connsiteY0" fmla="*/ 16679 h 17441"/>
                    <a:gd name="connsiteX1" fmla="*/ 5272 w 54364"/>
                    <a:gd name="connsiteY1" fmla="*/ 17356 h 17441"/>
                    <a:gd name="connsiteX2" fmla="*/ 50673 w 54364"/>
                    <a:gd name="connsiteY2" fmla="*/ 8886 h 17441"/>
                    <a:gd name="connsiteX3" fmla="*/ 54287 w 54364"/>
                    <a:gd name="connsiteY3" fmla="*/ 3691 h 17441"/>
                    <a:gd name="connsiteX4" fmla="*/ 49092 w 54364"/>
                    <a:gd name="connsiteY4" fmla="*/ 77 h 17441"/>
                    <a:gd name="connsiteX5" fmla="*/ 3691 w 54364"/>
                    <a:gd name="connsiteY5" fmla="*/ 8547 h 17441"/>
                    <a:gd name="connsiteX6" fmla="*/ 77 w 54364"/>
                    <a:gd name="connsiteY6" fmla="*/ 13743 h 17441"/>
                    <a:gd name="connsiteX7" fmla="*/ 1884 w 54364"/>
                    <a:gd name="connsiteY7" fmla="*/ 16679 h 17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4364" h="17441">
                      <a:moveTo>
                        <a:pt x="1884" y="16679"/>
                      </a:moveTo>
                      <a:cubicBezTo>
                        <a:pt x="2788" y="17356"/>
                        <a:pt x="4030" y="17582"/>
                        <a:pt x="5272" y="17356"/>
                      </a:cubicBezTo>
                      <a:lnTo>
                        <a:pt x="50673" y="8886"/>
                      </a:lnTo>
                      <a:cubicBezTo>
                        <a:pt x="53158" y="8435"/>
                        <a:pt x="54739" y="6063"/>
                        <a:pt x="54287" y="3691"/>
                      </a:cubicBezTo>
                      <a:cubicBezTo>
                        <a:pt x="53835" y="1206"/>
                        <a:pt x="51464" y="-375"/>
                        <a:pt x="49092" y="77"/>
                      </a:cubicBezTo>
                      <a:lnTo>
                        <a:pt x="3691" y="8547"/>
                      </a:lnTo>
                      <a:cubicBezTo>
                        <a:pt x="1206" y="8999"/>
                        <a:pt x="-375" y="11371"/>
                        <a:pt x="77" y="13743"/>
                      </a:cubicBezTo>
                      <a:cubicBezTo>
                        <a:pt x="190" y="14985"/>
                        <a:pt x="867" y="16001"/>
                        <a:pt x="1884" y="16679"/>
                      </a:cubicBezTo>
                      <a:close/>
                    </a:path>
                  </a:pathLst>
                </a:custGeom>
                <a:solidFill>
                  <a:srgbClr val="FECE57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351" name="Freeform: Shape 2350">
                <a:extLst>
                  <a:ext uri="{FF2B5EF4-FFF2-40B4-BE49-F238E27FC236}">
                    <a16:creationId xmlns:a16="http://schemas.microsoft.com/office/drawing/2014/main" id="{5D590DD7-0A1B-5BAB-3F1B-789401F47691}"/>
                  </a:ext>
                </a:extLst>
              </p:cNvPr>
              <p:cNvSpPr/>
              <p:nvPr/>
            </p:nvSpPr>
            <p:spPr>
              <a:xfrm>
                <a:off x="8046232" y="4543679"/>
                <a:ext cx="70699" cy="81880"/>
              </a:xfrm>
              <a:custGeom>
                <a:avLst/>
                <a:gdLst>
                  <a:gd name="connsiteX0" fmla="*/ 0 w 70699"/>
                  <a:gd name="connsiteY0" fmla="*/ 81880 h 81880"/>
                  <a:gd name="connsiteX1" fmla="*/ 70699 w 70699"/>
                  <a:gd name="connsiteY1" fmla="*/ 40545 h 81880"/>
                  <a:gd name="connsiteX2" fmla="*/ 11181 w 70699"/>
                  <a:gd name="connsiteY2" fmla="*/ 0 h 81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0699" h="81880">
                    <a:moveTo>
                      <a:pt x="0" y="81880"/>
                    </a:moveTo>
                    <a:lnTo>
                      <a:pt x="70699" y="40545"/>
                    </a:lnTo>
                    <a:lnTo>
                      <a:pt x="11181" y="0"/>
                    </a:lnTo>
                    <a:close/>
                  </a:path>
                </a:pathLst>
              </a:custGeom>
              <a:solidFill>
                <a:srgbClr val="FFE6A9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352" name="Freeform: Shape 2351">
              <a:extLst>
                <a:ext uri="{FF2B5EF4-FFF2-40B4-BE49-F238E27FC236}">
                  <a16:creationId xmlns:a16="http://schemas.microsoft.com/office/drawing/2014/main" id="{969A664A-3624-CF06-1D9D-FA4E914E7F20}"/>
                </a:ext>
              </a:extLst>
            </p:cNvPr>
            <p:cNvSpPr/>
            <p:nvPr/>
          </p:nvSpPr>
          <p:spPr>
            <a:xfrm>
              <a:off x="7756546" y="4560281"/>
              <a:ext cx="437974" cy="200578"/>
            </a:xfrm>
            <a:custGeom>
              <a:avLst/>
              <a:gdLst>
                <a:gd name="connsiteX0" fmla="*/ 9713 w 437974"/>
                <a:gd name="connsiteY0" fmla="*/ 200578 h 200578"/>
                <a:gd name="connsiteX1" fmla="*/ 0 w 437974"/>
                <a:gd name="connsiteY1" fmla="*/ 0 h 200578"/>
                <a:gd name="connsiteX2" fmla="*/ 437974 w 437974"/>
                <a:gd name="connsiteY2" fmla="*/ 82784 h 200578"/>
                <a:gd name="connsiteX3" fmla="*/ 437974 w 437974"/>
                <a:gd name="connsiteY3" fmla="*/ 200578 h 20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974" h="200578">
                  <a:moveTo>
                    <a:pt x="9713" y="200578"/>
                  </a:moveTo>
                  <a:lnTo>
                    <a:pt x="0" y="0"/>
                  </a:lnTo>
                  <a:lnTo>
                    <a:pt x="437974" y="82784"/>
                  </a:lnTo>
                  <a:lnTo>
                    <a:pt x="437974" y="200578"/>
                  </a:lnTo>
                  <a:close/>
                </a:path>
              </a:pathLst>
            </a:custGeom>
            <a:solidFill>
              <a:srgbClr val="FD6D60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353" name="Graphic 4">
            <a:extLst>
              <a:ext uri="{FF2B5EF4-FFF2-40B4-BE49-F238E27FC236}">
                <a16:creationId xmlns:a16="http://schemas.microsoft.com/office/drawing/2014/main" id="{DE8D3A4D-764A-9925-EADD-96CE8A6DA81E}"/>
              </a:ext>
            </a:extLst>
          </p:cNvPr>
          <p:cNvGrpSpPr/>
          <p:nvPr/>
        </p:nvGrpSpPr>
        <p:grpSpPr>
          <a:xfrm>
            <a:off x="7580023" y="5432615"/>
            <a:ext cx="819705" cy="610883"/>
            <a:chOff x="7580023" y="5432615"/>
            <a:chExt cx="819705" cy="610883"/>
          </a:xfrm>
        </p:grpSpPr>
        <p:sp>
          <p:nvSpPr>
            <p:cNvPr id="2354" name="Freeform: Shape 2353">
              <a:extLst>
                <a:ext uri="{FF2B5EF4-FFF2-40B4-BE49-F238E27FC236}">
                  <a16:creationId xmlns:a16="http://schemas.microsoft.com/office/drawing/2014/main" id="{1380F3A2-21FE-E2B4-F406-CE94B15393FD}"/>
                </a:ext>
              </a:extLst>
            </p:cNvPr>
            <p:cNvSpPr/>
            <p:nvPr/>
          </p:nvSpPr>
          <p:spPr>
            <a:xfrm>
              <a:off x="7580023" y="5868783"/>
              <a:ext cx="819705" cy="174715"/>
            </a:xfrm>
            <a:custGeom>
              <a:avLst/>
              <a:gdLst>
                <a:gd name="connsiteX0" fmla="*/ 0 w 819705"/>
                <a:gd name="connsiteY0" fmla="*/ 0 h 174715"/>
                <a:gd name="connsiteX1" fmla="*/ 819706 w 819705"/>
                <a:gd name="connsiteY1" fmla="*/ 0 h 174715"/>
                <a:gd name="connsiteX2" fmla="*/ 819706 w 819705"/>
                <a:gd name="connsiteY2" fmla="*/ 174716 h 174715"/>
                <a:gd name="connsiteX3" fmla="*/ 0 w 819705"/>
                <a:gd name="connsiteY3" fmla="*/ 174716 h 174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9705" h="174715">
                  <a:moveTo>
                    <a:pt x="0" y="0"/>
                  </a:moveTo>
                  <a:lnTo>
                    <a:pt x="819706" y="0"/>
                  </a:lnTo>
                  <a:lnTo>
                    <a:pt x="819706" y="174716"/>
                  </a:lnTo>
                  <a:lnTo>
                    <a:pt x="0" y="174716"/>
                  </a:lnTo>
                  <a:close/>
                </a:path>
              </a:pathLst>
            </a:custGeom>
            <a:solidFill>
              <a:srgbClr val="F8BE49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355" name="Graphic 4">
              <a:extLst>
                <a:ext uri="{FF2B5EF4-FFF2-40B4-BE49-F238E27FC236}">
                  <a16:creationId xmlns:a16="http://schemas.microsoft.com/office/drawing/2014/main" id="{B9115434-5015-4262-78E6-1FFF58F67FC5}"/>
                </a:ext>
              </a:extLst>
            </p:cNvPr>
            <p:cNvGrpSpPr/>
            <p:nvPr/>
          </p:nvGrpSpPr>
          <p:grpSpPr>
            <a:xfrm>
              <a:off x="7580023" y="5432615"/>
              <a:ext cx="449042" cy="421937"/>
              <a:chOff x="7580023" y="5432615"/>
              <a:chExt cx="449042" cy="421937"/>
            </a:xfrm>
          </p:grpSpPr>
          <p:sp>
            <p:nvSpPr>
              <p:cNvPr id="2356" name="Freeform: Shape 2355">
                <a:extLst>
                  <a:ext uri="{FF2B5EF4-FFF2-40B4-BE49-F238E27FC236}">
                    <a16:creationId xmlns:a16="http://schemas.microsoft.com/office/drawing/2014/main" id="{415486F5-A299-4E41-90F6-96EA94E8E1B2}"/>
                  </a:ext>
                </a:extLst>
              </p:cNvPr>
              <p:cNvSpPr/>
              <p:nvPr/>
            </p:nvSpPr>
            <p:spPr>
              <a:xfrm>
                <a:off x="7753722" y="5660073"/>
                <a:ext cx="101983" cy="30719"/>
              </a:xfrm>
              <a:custGeom>
                <a:avLst/>
                <a:gdLst>
                  <a:gd name="connsiteX0" fmla="*/ 0 w 101983"/>
                  <a:gd name="connsiteY0" fmla="*/ 0 h 30719"/>
                  <a:gd name="connsiteX1" fmla="*/ 101983 w 101983"/>
                  <a:gd name="connsiteY1" fmla="*/ 0 h 30719"/>
                  <a:gd name="connsiteX2" fmla="*/ 51500 w 101983"/>
                  <a:gd name="connsiteY2" fmla="*/ 30719 h 30719"/>
                  <a:gd name="connsiteX3" fmla="*/ 0 w 101983"/>
                  <a:gd name="connsiteY3" fmla="*/ 0 h 30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983" h="30719">
                    <a:moveTo>
                      <a:pt x="0" y="0"/>
                    </a:moveTo>
                    <a:lnTo>
                      <a:pt x="101983" y="0"/>
                    </a:lnTo>
                    <a:lnTo>
                      <a:pt x="51500" y="307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D2A38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57" name="Freeform: Shape 2356">
                <a:extLst>
                  <a:ext uri="{FF2B5EF4-FFF2-40B4-BE49-F238E27FC236}">
                    <a16:creationId xmlns:a16="http://schemas.microsoft.com/office/drawing/2014/main" id="{756FA750-97ED-BB77-8FEA-06EF790321EE}"/>
                  </a:ext>
                </a:extLst>
              </p:cNvPr>
              <p:cNvSpPr/>
              <p:nvPr/>
            </p:nvSpPr>
            <p:spPr>
              <a:xfrm>
                <a:off x="7580023" y="5728512"/>
                <a:ext cx="107554" cy="125927"/>
              </a:xfrm>
              <a:custGeom>
                <a:avLst/>
                <a:gdLst>
                  <a:gd name="connsiteX0" fmla="*/ 73297 w 107554"/>
                  <a:gd name="connsiteY0" fmla="*/ 125928 h 125927"/>
                  <a:gd name="connsiteX1" fmla="*/ 77250 w 107554"/>
                  <a:gd name="connsiteY1" fmla="*/ 118022 h 125927"/>
                  <a:gd name="connsiteX2" fmla="*/ 107517 w 107554"/>
                  <a:gd name="connsiteY2" fmla="*/ 52857 h 125927"/>
                  <a:gd name="connsiteX3" fmla="*/ 86172 w 107554"/>
                  <a:gd name="connsiteY3" fmla="*/ 25865 h 125927"/>
                  <a:gd name="connsiteX4" fmla="*/ 66972 w 107554"/>
                  <a:gd name="connsiteY4" fmla="*/ 3842 h 125927"/>
                  <a:gd name="connsiteX5" fmla="*/ 52177 w 107554"/>
                  <a:gd name="connsiteY5" fmla="*/ 1809 h 125927"/>
                  <a:gd name="connsiteX6" fmla="*/ 47886 w 107554"/>
                  <a:gd name="connsiteY6" fmla="*/ 7004 h 125927"/>
                  <a:gd name="connsiteX7" fmla="*/ 13891 w 107554"/>
                  <a:gd name="connsiteY7" fmla="*/ 91482 h 125927"/>
                  <a:gd name="connsiteX8" fmla="*/ 0 w 107554"/>
                  <a:gd name="connsiteY8" fmla="*/ 125815 h 125927"/>
                  <a:gd name="connsiteX9" fmla="*/ 73297 w 107554"/>
                  <a:gd name="connsiteY9" fmla="*/ 125815 h 125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7554" h="125927">
                    <a:moveTo>
                      <a:pt x="73297" y="125928"/>
                    </a:moveTo>
                    <a:lnTo>
                      <a:pt x="77250" y="118022"/>
                    </a:lnTo>
                    <a:lnTo>
                      <a:pt x="107517" y="52857"/>
                    </a:lnTo>
                    <a:cubicBezTo>
                      <a:pt x="108534" y="49130"/>
                      <a:pt x="88657" y="28688"/>
                      <a:pt x="86172" y="25865"/>
                    </a:cubicBezTo>
                    <a:lnTo>
                      <a:pt x="66972" y="3842"/>
                    </a:lnTo>
                    <a:cubicBezTo>
                      <a:pt x="63020" y="-676"/>
                      <a:pt x="56695" y="-1015"/>
                      <a:pt x="52177" y="1809"/>
                    </a:cubicBezTo>
                    <a:cubicBezTo>
                      <a:pt x="50370" y="2938"/>
                      <a:pt x="48676" y="4745"/>
                      <a:pt x="47886" y="7004"/>
                    </a:cubicBezTo>
                    <a:lnTo>
                      <a:pt x="13891" y="91482"/>
                    </a:lnTo>
                    <a:lnTo>
                      <a:pt x="0" y="125815"/>
                    </a:lnTo>
                    <a:lnTo>
                      <a:pt x="73297" y="125815"/>
                    </a:lnTo>
                    <a:close/>
                  </a:path>
                </a:pathLst>
              </a:custGeom>
              <a:solidFill>
                <a:srgbClr val="EAB99A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58" name="Freeform: Shape 2357">
                <a:extLst>
                  <a:ext uri="{FF2B5EF4-FFF2-40B4-BE49-F238E27FC236}">
                    <a16:creationId xmlns:a16="http://schemas.microsoft.com/office/drawing/2014/main" id="{D0A6A791-66B8-6D9A-EA15-E1FE0D4F1A8D}"/>
                  </a:ext>
                </a:extLst>
              </p:cNvPr>
              <p:cNvSpPr/>
              <p:nvPr/>
            </p:nvSpPr>
            <p:spPr>
              <a:xfrm>
                <a:off x="7914742" y="5728577"/>
                <a:ext cx="107547" cy="125862"/>
              </a:xfrm>
              <a:custGeom>
                <a:avLst/>
                <a:gdLst>
                  <a:gd name="connsiteX0" fmla="*/ 34250 w 107547"/>
                  <a:gd name="connsiteY0" fmla="*/ 125863 h 125862"/>
                  <a:gd name="connsiteX1" fmla="*/ 107547 w 107547"/>
                  <a:gd name="connsiteY1" fmla="*/ 125863 h 125862"/>
                  <a:gd name="connsiteX2" fmla="*/ 93656 w 107547"/>
                  <a:gd name="connsiteY2" fmla="*/ 91530 h 125862"/>
                  <a:gd name="connsiteX3" fmla="*/ 59661 w 107547"/>
                  <a:gd name="connsiteY3" fmla="*/ 7052 h 125862"/>
                  <a:gd name="connsiteX4" fmla="*/ 55370 w 107547"/>
                  <a:gd name="connsiteY4" fmla="*/ 1857 h 125862"/>
                  <a:gd name="connsiteX5" fmla="*/ 40575 w 107547"/>
                  <a:gd name="connsiteY5" fmla="*/ 3890 h 125862"/>
                  <a:gd name="connsiteX6" fmla="*/ 21375 w 107547"/>
                  <a:gd name="connsiteY6" fmla="*/ 25912 h 125862"/>
                  <a:gd name="connsiteX7" fmla="*/ 30 w 107547"/>
                  <a:gd name="connsiteY7" fmla="*/ 52905 h 125862"/>
                  <a:gd name="connsiteX8" fmla="*/ 30297 w 107547"/>
                  <a:gd name="connsiteY8" fmla="*/ 118070 h 125862"/>
                  <a:gd name="connsiteX9" fmla="*/ 34250 w 107547"/>
                  <a:gd name="connsiteY9" fmla="*/ 125863 h 125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7547" h="125862">
                    <a:moveTo>
                      <a:pt x="34250" y="125863"/>
                    </a:moveTo>
                    <a:lnTo>
                      <a:pt x="107547" y="125863"/>
                    </a:lnTo>
                    <a:lnTo>
                      <a:pt x="93656" y="91530"/>
                    </a:lnTo>
                    <a:lnTo>
                      <a:pt x="59661" y="7052"/>
                    </a:lnTo>
                    <a:cubicBezTo>
                      <a:pt x="58758" y="4680"/>
                      <a:pt x="57177" y="2986"/>
                      <a:pt x="55370" y="1857"/>
                    </a:cubicBezTo>
                    <a:cubicBezTo>
                      <a:pt x="50852" y="-1080"/>
                      <a:pt x="44528" y="-628"/>
                      <a:pt x="40575" y="3890"/>
                    </a:cubicBezTo>
                    <a:lnTo>
                      <a:pt x="21375" y="25912"/>
                    </a:lnTo>
                    <a:cubicBezTo>
                      <a:pt x="18891" y="28736"/>
                      <a:pt x="-873" y="49178"/>
                      <a:pt x="30" y="52905"/>
                    </a:cubicBezTo>
                    <a:lnTo>
                      <a:pt x="30297" y="118070"/>
                    </a:lnTo>
                    <a:lnTo>
                      <a:pt x="34250" y="125863"/>
                    </a:lnTo>
                    <a:close/>
                  </a:path>
                </a:pathLst>
              </a:custGeom>
              <a:solidFill>
                <a:srgbClr val="EAB99A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59" name="Freeform: Shape 2358">
                <a:extLst>
                  <a:ext uri="{FF2B5EF4-FFF2-40B4-BE49-F238E27FC236}">
                    <a16:creationId xmlns:a16="http://schemas.microsoft.com/office/drawing/2014/main" id="{13E5D837-38DC-1C15-39C7-71372198D496}"/>
                  </a:ext>
                </a:extLst>
              </p:cNvPr>
              <p:cNvSpPr/>
              <p:nvPr/>
            </p:nvSpPr>
            <p:spPr>
              <a:xfrm>
                <a:off x="7580249" y="5664252"/>
                <a:ext cx="448816" cy="190300"/>
              </a:xfrm>
              <a:custGeom>
                <a:avLst/>
                <a:gdLst>
                  <a:gd name="connsiteX0" fmla="*/ 90915 w 448816"/>
                  <a:gd name="connsiteY0" fmla="*/ 159017 h 190300"/>
                  <a:gd name="connsiteX1" fmla="*/ 92383 w 448816"/>
                  <a:gd name="connsiteY1" fmla="*/ 163309 h 190300"/>
                  <a:gd name="connsiteX2" fmla="*/ 99047 w 448816"/>
                  <a:gd name="connsiteY2" fmla="*/ 190188 h 190300"/>
                  <a:gd name="connsiteX3" fmla="*/ 345478 w 448816"/>
                  <a:gd name="connsiteY3" fmla="*/ 190188 h 190300"/>
                  <a:gd name="connsiteX4" fmla="*/ 350673 w 448816"/>
                  <a:gd name="connsiteY4" fmla="*/ 167262 h 190300"/>
                  <a:gd name="connsiteX5" fmla="*/ 353271 w 448816"/>
                  <a:gd name="connsiteY5" fmla="*/ 156758 h 190300"/>
                  <a:gd name="connsiteX6" fmla="*/ 363774 w 448816"/>
                  <a:gd name="connsiteY6" fmla="*/ 190301 h 190300"/>
                  <a:gd name="connsiteX7" fmla="*/ 448817 w 448816"/>
                  <a:gd name="connsiteY7" fmla="*/ 190301 h 190300"/>
                  <a:gd name="connsiteX8" fmla="*/ 381844 w 448816"/>
                  <a:gd name="connsiteY8" fmla="*/ 40545 h 190300"/>
                  <a:gd name="connsiteX9" fmla="*/ 362532 w 448816"/>
                  <a:gd name="connsiteY9" fmla="*/ 18861 h 190300"/>
                  <a:gd name="connsiteX10" fmla="*/ 274666 w 448816"/>
                  <a:gd name="connsiteY10" fmla="*/ 791 h 190300"/>
                  <a:gd name="connsiteX11" fmla="*/ 267777 w 448816"/>
                  <a:gd name="connsiteY11" fmla="*/ 0 h 190300"/>
                  <a:gd name="connsiteX12" fmla="*/ 224408 w 448816"/>
                  <a:gd name="connsiteY12" fmla="*/ 67311 h 190300"/>
                  <a:gd name="connsiteX13" fmla="*/ 175054 w 448816"/>
                  <a:gd name="connsiteY13" fmla="*/ 0 h 190300"/>
                  <a:gd name="connsiteX14" fmla="*/ 168165 w 448816"/>
                  <a:gd name="connsiteY14" fmla="*/ 791 h 190300"/>
                  <a:gd name="connsiteX15" fmla="*/ 84591 w 448816"/>
                  <a:gd name="connsiteY15" fmla="*/ 17280 h 190300"/>
                  <a:gd name="connsiteX16" fmla="*/ 59970 w 448816"/>
                  <a:gd name="connsiteY16" fmla="*/ 40545 h 190300"/>
                  <a:gd name="connsiteX17" fmla="*/ 0 w 448816"/>
                  <a:gd name="connsiteY17" fmla="*/ 190301 h 190300"/>
                  <a:gd name="connsiteX18" fmla="*/ 80412 w 448816"/>
                  <a:gd name="connsiteY18" fmla="*/ 190301 h 190300"/>
                  <a:gd name="connsiteX19" fmla="*/ 90915 w 448816"/>
                  <a:gd name="connsiteY19" fmla="*/ 159017 h 190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48816" h="190300">
                    <a:moveTo>
                      <a:pt x="90915" y="159017"/>
                    </a:moveTo>
                    <a:cubicBezTo>
                      <a:pt x="92045" y="163083"/>
                      <a:pt x="91367" y="159469"/>
                      <a:pt x="92383" y="163309"/>
                    </a:cubicBezTo>
                    <a:cubicBezTo>
                      <a:pt x="94981" y="173021"/>
                      <a:pt x="97127" y="181831"/>
                      <a:pt x="99047" y="190188"/>
                    </a:cubicBezTo>
                    <a:lnTo>
                      <a:pt x="345478" y="190188"/>
                    </a:lnTo>
                    <a:cubicBezTo>
                      <a:pt x="347059" y="182847"/>
                      <a:pt x="348753" y="175167"/>
                      <a:pt x="350673" y="167262"/>
                    </a:cubicBezTo>
                    <a:cubicBezTo>
                      <a:pt x="351464" y="163760"/>
                      <a:pt x="352367" y="160372"/>
                      <a:pt x="353271" y="156758"/>
                    </a:cubicBezTo>
                    <a:cubicBezTo>
                      <a:pt x="353497" y="156081"/>
                      <a:pt x="363774" y="190301"/>
                      <a:pt x="363774" y="190301"/>
                    </a:cubicBezTo>
                    <a:lnTo>
                      <a:pt x="448817" y="190301"/>
                    </a:lnTo>
                    <a:lnTo>
                      <a:pt x="381844" y="40545"/>
                    </a:lnTo>
                    <a:cubicBezTo>
                      <a:pt x="381167" y="38738"/>
                      <a:pt x="377101" y="21345"/>
                      <a:pt x="362532" y="18861"/>
                    </a:cubicBezTo>
                    <a:cubicBezTo>
                      <a:pt x="360951" y="18635"/>
                      <a:pt x="274666" y="791"/>
                      <a:pt x="274666" y="791"/>
                    </a:cubicBezTo>
                    <a:cubicBezTo>
                      <a:pt x="272294" y="226"/>
                      <a:pt x="270035" y="0"/>
                      <a:pt x="267777" y="0"/>
                    </a:cubicBezTo>
                    <a:lnTo>
                      <a:pt x="224408" y="67311"/>
                    </a:lnTo>
                    <a:lnTo>
                      <a:pt x="175054" y="0"/>
                    </a:lnTo>
                    <a:cubicBezTo>
                      <a:pt x="172683" y="0"/>
                      <a:pt x="170424" y="226"/>
                      <a:pt x="168165" y="791"/>
                    </a:cubicBezTo>
                    <a:lnTo>
                      <a:pt x="84591" y="17280"/>
                    </a:lnTo>
                    <a:cubicBezTo>
                      <a:pt x="67085" y="19651"/>
                      <a:pt x="60874" y="38173"/>
                      <a:pt x="59970" y="40545"/>
                    </a:cubicBezTo>
                    <a:lnTo>
                      <a:pt x="0" y="190301"/>
                    </a:lnTo>
                    <a:lnTo>
                      <a:pt x="80412" y="190301"/>
                    </a:lnTo>
                    <a:lnTo>
                      <a:pt x="90915" y="159017"/>
                    </a:lnTo>
                    <a:close/>
                  </a:path>
                </a:pathLst>
              </a:custGeom>
              <a:solidFill>
                <a:srgbClr val="3C4A58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60" name="Freeform: Shape 2359">
                <a:extLst>
                  <a:ext uri="{FF2B5EF4-FFF2-40B4-BE49-F238E27FC236}">
                    <a16:creationId xmlns:a16="http://schemas.microsoft.com/office/drawing/2014/main" id="{57DAB879-2295-2E14-869D-749A30A74B4C}"/>
                  </a:ext>
                </a:extLst>
              </p:cNvPr>
              <p:cNvSpPr/>
              <p:nvPr/>
            </p:nvSpPr>
            <p:spPr>
              <a:xfrm>
                <a:off x="7762644" y="5616479"/>
                <a:ext cx="83687" cy="74313"/>
              </a:xfrm>
              <a:custGeom>
                <a:avLst/>
                <a:gdLst>
                  <a:gd name="connsiteX0" fmla="*/ 0 w 83687"/>
                  <a:gd name="connsiteY0" fmla="*/ 0 h 74313"/>
                  <a:gd name="connsiteX1" fmla="*/ 83687 w 83687"/>
                  <a:gd name="connsiteY1" fmla="*/ 0 h 74313"/>
                  <a:gd name="connsiteX2" fmla="*/ 83687 w 83687"/>
                  <a:gd name="connsiteY2" fmla="*/ 74313 h 74313"/>
                  <a:gd name="connsiteX3" fmla="*/ 0 w 83687"/>
                  <a:gd name="connsiteY3" fmla="*/ 74313 h 7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687" h="74313">
                    <a:moveTo>
                      <a:pt x="0" y="0"/>
                    </a:moveTo>
                    <a:lnTo>
                      <a:pt x="83687" y="0"/>
                    </a:lnTo>
                    <a:lnTo>
                      <a:pt x="83687" y="74313"/>
                    </a:lnTo>
                    <a:lnTo>
                      <a:pt x="0" y="74313"/>
                    </a:lnTo>
                    <a:close/>
                  </a:path>
                </a:pathLst>
              </a:custGeom>
              <a:solidFill>
                <a:srgbClr val="EAB99A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361" name="Graphic 4">
                <a:extLst>
                  <a:ext uri="{FF2B5EF4-FFF2-40B4-BE49-F238E27FC236}">
                    <a16:creationId xmlns:a16="http://schemas.microsoft.com/office/drawing/2014/main" id="{5ABA061A-6683-5DCF-F29F-8B0C6ED1BF8D}"/>
                  </a:ext>
                </a:extLst>
              </p:cNvPr>
              <p:cNvGrpSpPr/>
              <p:nvPr/>
            </p:nvGrpSpPr>
            <p:grpSpPr>
              <a:xfrm>
                <a:off x="7728487" y="5432615"/>
                <a:ext cx="145771" cy="218196"/>
                <a:chOff x="7728487" y="5432615"/>
                <a:chExt cx="145771" cy="218196"/>
              </a:xfrm>
            </p:grpSpPr>
            <p:sp>
              <p:nvSpPr>
                <p:cNvPr id="2362" name="Freeform: Shape 2361">
                  <a:extLst>
                    <a:ext uri="{FF2B5EF4-FFF2-40B4-BE49-F238E27FC236}">
                      <a16:creationId xmlns:a16="http://schemas.microsoft.com/office/drawing/2014/main" id="{FD71FCA6-88BD-BD0D-4E28-BE0EBAF24E52}"/>
                    </a:ext>
                  </a:extLst>
                </p:cNvPr>
                <p:cNvSpPr/>
                <p:nvPr/>
              </p:nvSpPr>
              <p:spPr>
                <a:xfrm>
                  <a:off x="7848220" y="5527985"/>
                  <a:ext cx="26037" cy="41236"/>
                </a:xfrm>
                <a:custGeom>
                  <a:avLst/>
                  <a:gdLst>
                    <a:gd name="connsiteX0" fmla="*/ 7711 w 26037"/>
                    <a:gd name="connsiteY0" fmla="*/ 40721 h 41236"/>
                    <a:gd name="connsiteX1" fmla="*/ 7711 w 26037"/>
                    <a:gd name="connsiteY1" fmla="*/ 40721 h 41236"/>
                    <a:gd name="connsiteX2" fmla="*/ 21489 w 26037"/>
                    <a:gd name="connsiteY2" fmla="*/ 32703 h 41236"/>
                    <a:gd name="connsiteX3" fmla="*/ 25781 w 26037"/>
                    <a:gd name="connsiteY3" fmla="*/ 13278 h 41236"/>
                    <a:gd name="connsiteX4" fmla="*/ 18327 w 26037"/>
                    <a:gd name="connsiteY4" fmla="*/ 515 h 41236"/>
                    <a:gd name="connsiteX5" fmla="*/ 18327 w 26037"/>
                    <a:gd name="connsiteY5" fmla="*/ 515 h 41236"/>
                    <a:gd name="connsiteX6" fmla="*/ 4548 w 26037"/>
                    <a:gd name="connsiteY6" fmla="*/ 8534 h 41236"/>
                    <a:gd name="connsiteX7" fmla="*/ 257 w 26037"/>
                    <a:gd name="connsiteY7" fmla="*/ 27959 h 41236"/>
                    <a:gd name="connsiteX8" fmla="*/ 7711 w 26037"/>
                    <a:gd name="connsiteY8" fmla="*/ 40721 h 41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037" h="41236">
                      <a:moveTo>
                        <a:pt x="7711" y="40721"/>
                      </a:moveTo>
                      <a:lnTo>
                        <a:pt x="7711" y="40721"/>
                      </a:lnTo>
                      <a:cubicBezTo>
                        <a:pt x="13922" y="42641"/>
                        <a:pt x="20021" y="39027"/>
                        <a:pt x="21489" y="32703"/>
                      </a:cubicBezTo>
                      <a:lnTo>
                        <a:pt x="25781" y="13278"/>
                      </a:lnTo>
                      <a:cubicBezTo>
                        <a:pt x="27023" y="7856"/>
                        <a:pt x="23635" y="2209"/>
                        <a:pt x="18327" y="515"/>
                      </a:cubicBezTo>
                      <a:lnTo>
                        <a:pt x="18327" y="515"/>
                      </a:lnTo>
                      <a:cubicBezTo>
                        <a:pt x="12115" y="-1405"/>
                        <a:pt x="6017" y="2209"/>
                        <a:pt x="4548" y="8534"/>
                      </a:cubicBezTo>
                      <a:lnTo>
                        <a:pt x="257" y="27959"/>
                      </a:lnTo>
                      <a:cubicBezTo>
                        <a:pt x="-985" y="33381"/>
                        <a:pt x="2403" y="39140"/>
                        <a:pt x="7711" y="40721"/>
                      </a:cubicBezTo>
                      <a:close/>
                    </a:path>
                  </a:pathLst>
                </a:custGeom>
                <a:solidFill>
                  <a:srgbClr val="EAB99A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63" name="Freeform: Shape 2362">
                  <a:extLst>
                    <a:ext uri="{FF2B5EF4-FFF2-40B4-BE49-F238E27FC236}">
                      <a16:creationId xmlns:a16="http://schemas.microsoft.com/office/drawing/2014/main" id="{2863A909-9067-930C-3B4B-6FC56F35E353}"/>
                    </a:ext>
                  </a:extLst>
                </p:cNvPr>
                <p:cNvSpPr/>
                <p:nvPr/>
              </p:nvSpPr>
              <p:spPr>
                <a:xfrm>
                  <a:off x="7741139" y="5476916"/>
                  <a:ext cx="121878" cy="173896"/>
                </a:xfrm>
                <a:custGeom>
                  <a:avLst/>
                  <a:gdLst>
                    <a:gd name="connsiteX0" fmla="*/ 116826 w 121878"/>
                    <a:gd name="connsiteY0" fmla="*/ 39952 h 173896"/>
                    <a:gd name="connsiteX1" fmla="*/ 121682 w 121878"/>
                    <a:gd name="connsiteY1" fmla="*/ 101164 h 173896"/>
                    <a:gd name="connsiteX2" fmla="*/ 120778 w 121878"/>
                    <a:gd name="connsiteY2" fmla="*/ 115733 h 173896"/>
                    <a:gd name="connsiteX3" fmla="*/ 113325 w 121878"/>
                    <a:gd name="connsiteY3" fmla="*/ 133126 h 173896"/>
                    <a:gd name="connsiteX4" fmla="*/ 105306 w 121878"/>
                    <a:gd name="connsiteY4" fmla="*/ 141257 h 173896"/>
                    <a:gd name="connsiteX5" fmla="*/ 84751 w 121878"/>
                    <a:gd name="connsiteY5" fmla="*/ 167346 h 173896"/>
                    <a:gd name="connsiteX6" fmla="*/ 64874 w 121878"/>
                    <a:gd name="connsiteY6" fmla="*/ 173896 h 173896"/>
                    <a:gd name="connsiteX7" fmla="*/ 51886 w 121878"/>
                    <a:gd name="connsiteY7" fmla="*/ 170056 h 173896"/>
                    <a:gd name="connsiteX8" fmla="*/ 27379 w 121878"/>
                    <a:gd name="connsiteY8" fmla="*/ 147356 h 173896"/>
                    <a:gd name="connsiteX9" fmla="*/ 18456 w 121878"/>
                    <a:gd name="connsiteY9" fmla="*/ 140692 h 173896"/>
                    <a:gd name="connsiteX10" fmla="*/ 8179 w 121878"/>
                    <a:gd name="connsiteY10" fmla="*/ 124542 h 173896"/>
                    <a:gd name="connsiteX11" fmla="*/ 5017 w 121878"/>
                    <a:gd name="connsiteY11" fmla="*/ 110425 h 173896"/>
                    <a:gd name="connsiteX12" fmla="*/ 160 w 121878"/>
                    <a:gd name="connsiteY12" fmla="*/ 49213 h 173896"/>
                    <a:gd name="connsiteX13" fmla="*/ 30541 w 121878"/>
                    <a:gd name="connsiteY13" fmla="*/ 4037 h 173896"/>
                    <a:gd name="connsiteX14" fmla="*/ 79782 w 121878"/>
                    <a:gd name="connsiteY14" fmla="*/ 84 h 173896"/>
                    <a:gd name="connsiteX15" fmla="*/ 116826 w 121878"/>
                    <a:gd name="connsiteY15" fmla="*/ 39952 h 173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1878" h="173896">
                      <a:moveTo>
                        <a:pt x="116826" y="39952"/>
                      </a:moveTo>
                      <a:lnTo>
                        <a:pt x="121682" y="101164"/>
                      </a:lnTo>
                      <a:cubicBezTo>
                        <a:pt x="122134" y="106246"/>
                        <a:pt x="121795" y="111103"/>
                        <a:pt x="120778" y="115733"/>
                      </a:cubicBezTo>
                      <a:cubicBezTo>
                        <a:pt x="119423" y="122396"/>
                        <a:pt x="116939" y="128269"/>
                        <a:pt x="113325" y="133126"/>
                      </a:cubicBezTo>
                      <a:cubicBezTo>
                        <a:pt x="111066" y="136401"/>
                        <a:pt x="108355" y="139111"/>
                        <a:pt x="105306" y="141257"/>
                      </a:cubicBezTo>
                      <a:lnTo>
                        <a:pt x="84751" y="167346"/>
                      </a:lnTo>
                      <a:cubicBezTo>
                        <a:pt x="81928" y="171638"/>
                        <a:pt x="72893" y="173896"/>
                        <a:pt x="64874" y="173896"/>
                      </a:cubicBezTo>
                      <a:cubicBezTo>
                        <a:pt x="59340" y="173784"/>
                        <a:pt x="54258" y="172541"/>
                        <a:pt x="51886" y="170056"/>
                      </a:cubicBezTo>
                      <a:lnTo>
                        <a:pt x="27379" y="147356"/>
                      </a:lnTo>
                      <a:cubicBezTo>
                        <a:pt x="24103" y="145888"/>
                        <a:pt x="21054" y="143516"/>
                        <a:pt x="18456" y="140692"/>
                      </a:cubicBezTo>
                      <a:cubicBezTo>
                        <a:pt x="14165" y="136514"/>
                        <a:pt x="10551" y="130980"/>
                        <a:pt x="8179" y="124542"/>
                      </a:cubicBezTo>
                      <a:cubicBezTo>
                        <a:pt x="6485" y="120251"/>
                        <a:pt x="5469" y="115394"/>
                        <a:pt x="5017" y="110425"/>
                      </a:cubicBezTo>
                      <a:lnTo>
                        <a:pt x="160" y="49213"/>
                      </a:lnTo>
                      <a:cubicBezTo>
                        <a:pt x="-1647" y="25834"/>
                        <a:pt x="12019" y="5505"/>
                        <a:pt x="30541" y="4037"/>
                      </a:cubicBezTo>
                      <a:lnTo>
                        <a:pt x="79782" y="84"/>
                      </a:lnTo>
                      <a:cubicBezTo>
                        <a:pt x="98304" y="-1384"/>
                        <a:pt x="115019" y="16460"/>
                        <a:pt x="116826" y="39952"/>
                      </a:cubicBezTo>
                      <a:close/>
                    </a:path>
                  </a:pathLst>
                </a:custGeom>
                <a:solidFill>
                  <a:srgbClr val="EAB99A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64" name="Freeform: Shape 2363">
                  <a:extLst>
                    <a:ext uri="{FF2B5EF4-FFF2-40B4-BE49-F238E27FC236}">
                      <a16:creationId xmlns:a16="http://schemas.microsoft.com/office/drawing/2014/main" id="{E3F7C59D-7120-8271-D391-C8519C3FD46D}"/>
                    </a:ext>
                  </a:extLst>
                </p:cNvPr>
                <p:cNvSpPr/>
                <p:nvPr/>
              </p:nvSpPr>
              <p:spPr>
                <a:xfrm>
                  <a:off x="7741139" y="5477481"/>
                  <a:ext cx="114198" cy="173218"/>
                </a:xfrm>
                <a:custGeom>
                  <a:avLst/>
                  <a:gdLst>
                    <a:gd name="connsiteX0" fmla="*/ 109146 w 114198"/>
                    <a:gd name="connsiteY0" fmla="*/ 39951 h 173218"/>
                    <a:gd name="connsiteX1" fmla="*/ 114002 w 114198"/>
                    <a:gd name="connsiteY1" fmla="*/ 101164 h 173218"/>
                    <a:gd name="connsiteX2" fmla="*/ 113099 w 114198"/>
                    <a:gd name="connsiteY2" fmla="*/ 115733 h 173218"/>
                    <a:gd name="connsiteX3" fmla="*/ 105645 w 114198"/>
                    <a:gd name="connsiteY3" fmla="*/ 133125 h 173218"/>
                    <a:gd name="connsiteX4" fmla="*/ 97626 w 114198"/>
                    <a:gd name="connsiteY4" fmla="*/ 141257 h 173218"/>
                    <a:gd name="connsiteX5" fmla="*/ 77071 w 114198"/>
                    <a:gd name="connsiteY5" fmla="*/ 167346 h 173218"/>
                    <a:gd name="connsiteX6" fmla="*/ 64874 w 114198"/>
                    <a:gd name="connsiteY6" fmla="*/ 173219 h 173218"/>
                    <a:gd name="connsiteX7" fmla="*/ 51886 w 114198"/>
                    <a:gd name="connsiteY7" fmla="*/ 169378 h 173218"/>
                    <a:gd name="connsiteX8" fmla="*/ 27379 w 114198"/>
                    <a:gd name="connsiteY8" fmla="*/ 146678 h 173218"/>
                    <a:gd name="connsiteX9" fmla="*/ 18456 w 114198"/>
                    <a:gd name="connsiteY9" fmla="*/ 140015 h 173218"/>
                    <a:gd name="connsiteX10" fmla="*/ 8179 w 114198"/>
                    <a:gd name="connsiteY10" fmla="*/ 123864 h 173218"/>
                    <a:gd name="connsiteX11" fmla="*/ 5017 w 114198"/>
                    <a:gd name="connsiteY11" fmla="*/ 109747 h 173218"/>
                    <a:gd name="connsiteX12" fmla="*/ 160 w 114198"/>
                    <a:gd name="connsiteY12" fmla="*/ 48535 h 173218"/>
                    <a:gd name="connsiteX13" fmla="*/ 30541 w 114198"/>
                    <a:gd name="connsiteY13" fmla="*/ 3359 h 173218"/>
                    <a:gd name="connsiteX14" fmla="*/ 72102 w 114198"/>
                    <a:gd name="connsiteY14" fmla="*/ 84 h 173218"/>
                    <a:gd name="connsiteX15" fmla="*/ 109146 w 114198"/>
                    <a:gd name="connsiteY15" fmla="*/ 39951 h 1732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14198" h="173218">
                      <a:moveTo>
                        <a:pt x="109146" y="39951"/>
                      </a:moveTo>
                      <a:lnTo>
                        <a:pt x="114002" y="101164"/>
                      </a:lnTo>
                      <a:cubicBezTo>
                        <a:pt x="114454" y="106246"/>
                        <a:pt x="114115" y="111102"/>
                        <a:pt x="113099" y="115733"/>
                      </a:cubicBezTo>
                      <a:cubicBezTo>
                        <a:pt x="111744" y="122396"/>
                        <a:pt x="109259" y="128269"/>
                        <a:pt x="105645" y="133125"/>
                      </a:cubicBezTo>
                      <a:cubicBezTo>
                        <a:pt x="103386" y="136401"/>
                        <a:pt x="100675" y="139111"/>
                        <a:pt x="97626" y="141257"/>
                      </a:cubicBezTo>
                      <a:lnTo>
                        <a:pt x="77071" y="167346"/>
                      </a:lnTo>
                      <a:cubicBezTo>
                        <a:pt x="75151" y="170282"/>
                        <a:pt x="70295" y="172315"/>
                        <a:pt x="64874" y="173219"/>
                      </a:cubicBezTo>
                      <a:cubicBezTo>
                        <a:pt x="59340" y="173105"/>
                        <a:pt x="54258" y="171863"/>
                        <a:pt x="51886" y="169378"/>
                      </a:cubicBezTo>
                      <a:lnTo>
                        <a:pt x="27379" y="146678"/>
                      </a:lnTo>
                      <a:cubicBezTo>
                        <a:pt x="24103" y="145210"/>
                        <a:pt x="21054" y="142838"/>
                        <a:pt x="18456" y="140015"/>
                      </a:cubicBezTo>
                      <a:cubicBezTo>
                        <a:pt x="14165" y="135836"/>
                        <a:pt x="10551" y="130302"/>
                        <a:pt x="8179" y="123864"/>
                      </a:cubicBezTo>
                      <a:cubicBezTo>
                        <a:pt x="6485" y="119573"/>
                        <a:pt x="5469" y="114716"/>
                        <a:pt x="5017" y="109747"/>
                      </a:cubicBezTo>
                      <a:lnTo>
                        <a:pt x="160" y="48535"/>
                      </a:lnTo>
                      <a:cubicBezTo>
                        <a:pt x="-1647" y="25156"/>
                        <a:pt x="12019" y="4828"/>
                        <a:pt x="30541" y="3359"/>
                      </a:cubicBezTo>
                      <a:lnTo>
                        <a:pt x="72102" y="84"/>
                      </a:lnTo>
                      <a:cubicBezTo>
                        <a:pt x="90624" y="-1384"/>
                        <a:pt x="107339" y="16573"/>
                        <a:pt x="109146" y="39951"/>
                      </a:cubicBezTo>
                      <a:close/>
                    </a:path>
                  </a:pathLst>
                </a:custGeom>
                <a:solidFill>
                  <a:srgbClr val="F4CAAF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65" name="Freeform: Shape 2364">
                  <a:extLst>
                    <a:ext uri="{FF2B5EF4-FFF2-40B4-BE49-F238E27FC236}">
                      <a16:creationId xmlns:a16="http://schemas.microsoft.com/office/drawing/2014/main" id="{D1F74174-5DD4-6561-376D-75BA45560D9C}"/>
                    </a:ext>
                  </a:extLst>
                </p:cNvPr>
                <p:cNvSpPr/>
                <p:nvPr/>
              </p:nvSpPr>
              <p:spPr>
                <a:xfrm>
                  <a:off x="7728487" y="5537862"/>
                  <a:ext cx="29059" cy="40343"/>
                </a:xfrm>
                <a:custGeom>
                  <a:avLst/>
                  <a:gdLst>
                    <a:gd name="connsiteX0" fmla="*/ 22976 w 29059"/>
                    <a:gd name="connsiteY0" fmla="*/ 39202 h 40343"/>
                    <a:gd name="connsiteX1" fmla="*/ 22976 w 29059"/>
                    <a:gd name="connsiteY1" fmla="*/ 39202 h 40343"/>
                    <a:gd name="connsiteX2" fmla="*/ 8069 w 29059"/>
                    <a:gd name="connsiteY2" fmla="*/ 33442 h 40343"/>
                    <a:gd name="connsiteX3" fmla="*/ 728 w 29059"/>
                    <a:gd name="connsiteY3" fmla="*/ 14920 h 40343"/>
                    <a:gd name="connsiteX4" fmla="*/ 6036 w 29059"/>
                    <a:gd name="connsiteY4" fmla="*/ 1142 h 40343"/>
                    <a:gd name="connsiteX5" fmla="*/ 6036 w 29059"/>
                    <a:gd name="connsiteY5" fmla="*/ 1142 h 40343"/>
                    <a:gd name="connsiteX6" fmla="*/ 20944 w 29059"/>
                    <a:gd name="connsiteY6" fmla="*/ 6902 h 40343"/>
                    <a:gd name="connsiteX7" fmla="*/ 28285 w 29059"/>
                    <a:gd name="connsiteY7" fmla="*/ 25423 h 40343"/>
                    <a:gd name="connsiteX8" fmla="*/ 22976 w 29059"/>
                    <a:gd name="connsiteY8" fmla="*/ 39202 h 40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059" h="40343">
                      <a:moveTo>
                        <a:pt x="22976" y="39202"/>
                      </a:moveTo>
                      <a:lnTo>
                        <a:pt x="22976" y="39202"/>
                      </a:lnTo>
                      <a:cubicBezTo>
                        <a:pt x="17217" y="42025"/>
                        <a:pt x="10440" y="39428"/>
                        <a:pt x="8069" y="33442"/>
                      </a:cubicBezTo>
                      <a:lnTo>
                        <a:pt x="728" y="14920"/>
                      </a:lnTo>
                      <a:cubicBezTo>
                        <a:pt x="-1305" y="9725"/>
                        <a:pt x="1067" y="3626"/>
                        <a:pt x="6036" y="1142"/>
                      </a:cubicBezTo>
                      <a:lnTo>
                        <a:pt x="6036" y="1142"/>
                      </a:lnTo>
                      <a:cubicBezTo>
                        <a:pt x="11796" y="-1682"/>
                        <a:pt x="18572" y="916"/>
                        <a:pt x="20944" y="6902"/>
                      </a:cubicBezTo>
                      <a:lnTo>
                        <a:pt x="28285" y="25423"/>
                      </a:lnTo>
                      <a:cubicBezTo>
                        <a:pt x="30430" y="30619"/>
                        <a:pt x="27946" y="36717"/>
                        <a:pt x="22976" y="39202"/>
                      </a:cubicBezTo>
                      <a:close/>
                    </a:path>
                  </a:pathLst>
                </a:custGeom>
                <a:solidFill>
                  <a:srgbClr val="F4CAAF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66" name="Freeform: Shape 2365">
                  <a:extLst>
                    <a:ext uri="{FF2B5EF4-FFF2-40B4-BE49-F238E27FC236}">
                      <a16:creationId xmlns:a16="http://schemas.microsoft.com/office/drawing/2014/main" id="{014802C0-A780-31AD-24D7-13A58E31638B}"/>
                    </a:ext>
                  </a:extLst>
                </p:cNvPr>
                <p:cNvSpPr/>
                <p:nvPr/>
              </p:nvSpPr>
              <p:spPr>
                <a:xfrm>
                  <a:off x="7738137" y="5438940"/>
                  <a:ext cx="126151" cy="134622"/>
                </a:xfrm>
                <a:custGeom>
                  <a:avLst/>
                  <a:gdLst>
                    <a:gd name="connsiteX0" fmla="*/ 126152 w 126151"/>
                    <a:gd name="connsiteY0" fmla="*/ 71603 h 134622"/>
                    <a:gd name="connsiteX1" fmla="*/ 121635 w 126151"/>
                    <a:gd name="connsiteY1" fmla="*/ 121296 h 134622"/>
                    <a:gd name="connsiteX2" fmla="*/ 101757 w 126151"/>
                    <a:gd name="connsiteY2" fmla="*/ 90689 h 134622"/>
                    <a:gd name="connsiteX3" fmla="*/ 75556 w 126151"/>
                    <a:gd name="connsiteY3" fmla="*/ 96449 h 134622"/>
                    <a:gd name="connsiteX4" fmla="*/ 22362 w 126151"/>
                    <a:gd name="connsiteY4" fmla="*/ 81315 h 134622"/>
                    <a:gd name="connsiteX5" fmla="*/ 12649 w 126151"/>
                    <a:gd name="connsiteY5" fmla="*/ 132138 h 134622"/>
                    <a:gd name="connsiteX6" fmla="*/ 12197 w 126151"/>
                    <a:gd name="connsiteY6" fmla="*/ 134622 h 134622"/>
                    <a:gd name="connsiteX7" fmla="*/ 11633 w 126151"/>
                    <a:gd name="connsiteY7" fmla="*/ 131912 h 134622"/>
                    <a:gd name="connsiteX8" fmla="*/ 0 w 126151"/>
                    <a:gd name="connsiteY8" fmla="*/ 83574 h 134622"/>
                    <a:gd name="connsiteX9" fmla="*/ 7906 w 126151"/>
                    <a:gd name="connsiteY9" fmla="*/ 31397 h 134622"/>
                    <a:gd name="connsiteX10" fmla="*/ 14569 w 126151"/>
                    <a:gd name="connsiteY10" fmla="*/ 30945 h 134622"/>
                    <a:gd name="connsiteX11" fmla="*/ 24734 w 126151"/>
                    <a:gd name="connsiteY11" fmla="*/ 8019 h 134622"/>
                    <a:gd name="connsiteX12" fmla="*/ 30380 w 126151"/>
                    <a:gd name="connsiteY12" fmla="*/ 15246 h 134622"/>
                    <a:gd name="connsiteX13" fmla="*/ 39754 w 126151"/>
                    <a:gd name="connsiteY13" fmla="*/ 0 h 134622"/>
                    <a:gd name="connsiteX14" fmla="*/ 67424 w 126151"/>
                    <a:gd name="connsiteY14" fmla="*/ 17053 h 134622"/>
                    <a:gd name="connsiteX15" fmla="*/ 74313 w 126151"/>
                    <a:gd name="connsiteY15" fmla="*/ 7341 h 134622"/>
                    <a:gd name="connsiteX16" fmla="*/ 108421 w 126151"/>
                    <a:gd name="connsiteY16" fmla="*/ 36027 h 134622"/>
                    <a:gd name="connsiteX17" fmla="*/ 108760 w 126151"/>
                    <a:gd name="connsiteY17" fmla="*/ 35688 h 134622"/>
                    <a:gd name="connsiteX18" fmla="*/ 115988 w 126151"/>
                    <a:gd name="connsiteY18" fmla="*/ 29025 h 134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26151" h="134622">
                      <a:moveTo>
                        <a:pt x="126152" y="71603"/>
                      </a:moveTo>
                      <a:lnTo>
                        <a:pt x="121635" y="121296"/>
                      </a:lnTo>
                      <a:lnTo>
                        <a:pt x="101757" y="90689"/>
                      </a:lnTo>
                      <a:lnTo>
                        <a:pt x="75556" y="96449"/>
                      </a:lnTo>
                      <a:lnTo>
                        <a:pt x="22362" y="81315"/>
                      </a:lnTo>
                      <a:lnTo>
                        <a:pt x="12649" y="132138"/>
                      </a:lnTo>
                      <a:lnTo>
                        <a:pt x="12197" y="134622"/>
                      </a:lnTo>
                      <a:lnTo>
                        <a:pt x="11633" y="131912"/>
                      </a:lnTo>
                      <a:lnTo>
                        <a:pt x="0" y="83574"/>
                      </a:lnTo>
                      <a:lnTo>
                        <a:pt x="7906" y="31397"/>
                      </a:lnTo>
                      <a:lnTo>
                        <a:pt x="14569" y="30945"/>
                      </a:lnTo>
                      <a:lnTo>
                        <a:pt x="24734" y="8019"/>
                      </a:lnTo>
                      <a:lnTo>
                        <a:pt x="30380" y="15246"/>
                      </a:lnTo>
                      <a:lnTo>
                        <a:pt x="39754" y="0"/>
                      </a:lnTo>
                      <a:lnTo>
                        <a:pt x="67424" y="17053"/>
                      </a:lnTo>
                      <a:lnTo>
                        <a:pt x="74313" y="7341"/>
                      </a:lnTo>
                      <a:lnTo>
                        <a:pt x="108421" y="36027"/>
                      </a:lnTo>
                      <a:lnTo>
                        <a:pt x="108760" y="35688"/>
                      </a:lnTo>
                      <a:lnTo>
                        <a:pt x="115988" y="29025"/>
                      </a:lnTo>
                      <a:close/>
                    </a:path>
                  </a:pathLst>
                </a:custGeom>
                <a:solidFill>
                  <a:srgbClr val="7D4C2E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67" name="Freeform: Shape 2366">
                  <a:extLst>
                    <a:ext uri="{FF2B5EF4-FFF2-40B4-BE49-F238E27FC236}">
                      <a16:creationId xmlns:a16="http://schemas.microsoft.com/office/drawing/2014/main" id="{469F5C91-4D65-21ED-4808-492852A3227B}"/>
                    </a:ext>
                  </a:extLst>
                </p:cNvPr>
                <p:cNvSpPr/>
                <p:nvPr/>
              </p:nvSpPr>
              <p:spPr>
                <a:xfrm>
                  <a:off x="7734636" y="5432615"/>
                  <a:ext cx="119488" cy="138462"/>
                </a:xfrm>
                <a:custGeom>
                  <a:avLst/>
                  <a:gdLst>
                    <a:gd name="connsiteX0" fmla="*/ 119489 w 119488"/>
                    <a:gd name="connsiteY0" fmla="*/ 35350 h 138462"/>
                    <a:gd name="connsiteX1" fmla="*/ 113277 w 119488"/>
                    <a:gd name="connsiteY1" fmla="*/ 55114 h 138462"/>
                    <a:gd name="connsiteX2" fmla="*/ 79057 w 119488"/>
                    <a:gd name="connsiteY2" fmla="*/ 102774 h 138462"/>
                    <a:gd name="connsiteX3" fmla="*/ 25863 w 119488"/>
                    <a:gd name="connsiteY3" fmla="*/ 87640 h 138462"/>
                    <a:gd name="connsiteX4" fmla="*/ 16150 w 119488"/>
                    <a:gd name="connsiteY4" fmla="*/ 138462 h 138462"/>
                    <a:gd name="connsiteX5" fmla="*/ 15021 w 119488"/>
                    <a:gd name="connsiteY5" fmla="*/ 138237 h 138462"/>
                    <a:gd name="connsiteX6" fmla="*/ 0 w 119488"/>
                    <a:gd name="connsiteY6" fmla="*/ 106388 h 138462"/>
                    <a:gd name="connsiteX7" fmla="*/ 0 w 119488"/>
                    <a:gd name="connsiteY7" fmla="*/ 69231 h 138462"/>
                    <a:gd name="connsiteX8" fmla="*/ 11294 w 119488"/>
                    <a:gd name="connsiteY8" fmla="*/ 37722 h 138462"/>
                    <a:gd name="connsiteX9" fmla="*/ 28122 w 119488"/>
                    <a:gd name="connsiteY9" fmla="*/ 14230 h 138462"/>
                    <a:gd name="connsiteX10" fmla="*/ 34559 w 119488"/>
                    <a:gd name="connsiteY10" fmla="*/ 10052 h 138462"/>
                    <a:gd name="connsiteX11" fmla="*/ 43142 w 119488"/>
                    <a:gd name="connsiteY11" fmla="*/ 6325 h 138462"/>
                    <a:gd name="connsiteX12" fmla="*/ 71942 w 119488"/>
                    <a:gd name="connsiteY12" fmla="*/ 0 h 138462"/>
                    <a:gd name="connsiteX13" fmla="*/ 97579 w 119488"/>
                    <a:gd name="connsiteY13" fmla="*/ 10052 h 138462"/>
                    <a:gd name="connsiteX14" fmla="*/ 116326 w 119488"/>
                    <a:gd name="connsiteY14" fmla="*/ 25524 h 138462"/>
                    <a:gd name="connsiteX15" fmla="*/ 119489 w 119488"/>
                    <a:gd name="connsiteY15" fmla="*/ 35350 h 138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19488" h="138462">
                      <a:moveTo>
                        <a:pt x="119489" y="35350"/>
                      </a:moveTo>
                      <a:lnTo>
                        <a:pt x="113277" y="55114"/>
                      </a:lnTo>
                      <a:cubicBezTo>
                        <a:pt x="114745" y="73975"/>
                        <a:pt x="94642" y="98482"/>
                        <a:pt x="79057" y="102774"/>
                      </a:cubicBezTo>
                      <a:cubicBezTo>
                        <a:pt x="52516" y="104581"/>
                        <a:pt x="39980" y="98369"/>
                        <a:pt x="25863" y="87640"/>
                      </a:cubicBezTo>
                      <a:lnTo>
                        <a:pt x="16150" y="138462"/>
                      </a:lnTo>
                      <a:cubicBezTo>
                        <a:pt x="15811" y="138462"/>
                        <a:pt x="15360" y="138349"/>
                        <a:pt x="15021" y="138237"/>
                      </a:cubicBezTo>
                      <a:lnTo>
                        <a:pt x="0" y="106388"/>
                      </a:lnTo>
                      <a:lnTo>
                        <a:pt x="0" y="69231"/>
                      </a:lnTo>
                      <a:lnTo>
                        <a:pt x="11294" y="37722"/>
                      </a:lnTo>
                      <a:lnTo>
                        <a:pt x="28122" y="14230"/>
                      </a:lnTo>
                      <a:lnTo>
                        <a:pt x="34559" y="10052"/>
                      </a:lnTo>
                      <a:lnTo>
                        <a:pt x="43142" y="6325"/>
                      </a:lnTo>
                      <a:lnTo>
                        <a:pt x="71942" y="0"/>
                      </a:lnTo>
                      <a:lnTo>
                        <a:pt x="97579" y="10052"/>
                      </a:lnTo>
                      <a:lnTo>
                        <a:pt x="116326" y="25524"/>
                      </a:lnTo>
                      <a:lnTo>
                        <a:pt x="119489" y="35350"/>
                      </a:lnTo>
                      <a:close/>
                    </a:path>
                  </a:pathLst>
                </a:custGeom>
                <a:solidFill>
                  <a:srgbClr val="8D5C3E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368" name="Freeform: Shape 2367">
                <a:extLst>
                  <a:ext uri="{FF2B5EF4-FFF2-40B4-BE49-F238E27FC236}">
                    <a16:creationId xmlns:a16="http://schemas.microsoft.com/office/drawing/2014/main" id="{7E77F86E-AFBD-A3A8-827B-6AAADB2C7C0E}"/>
                  </a:ext>
                </a:extLst>
              </p:cNvPr>
              <p:cNvSpPr/>
              <p:nvPr/>
            </p:nvSpPr>
            <p:spPr>
              <a:xfrm>
                <a:off x="7757562" y="5664139"/>
                <a:ext cx="106726" cy="190300"/>
              </a:xfrm>
              <a:custGeom>
                <a:avLst/>
                <a:gdLst>
                  <a:gd name="connsiteX0" fmla="*/ 0 w 106726"/>
                  <a:gd name="connsiteY0" fmla="*/ 8132 h 190300"/>
                  <a:gd name="connsiteX1" fmla="*/ 26315 w 106726"/>
                  <a:gd name="connsiteY1" fmla="*/ 190301 h 190300"/>
                  <a:gd name="connsiteX2" fmla="*/ 68779 w 106726"/>
                  <a:gd name="connsiteY2" fmla="*/ 190301 h 190300"/>
                  <a:gd name="connsiteX3" fmla="*/ 106727 w 106726"/>
                  <a:gd name="connsiteY3" fmla="*/ 2823 h 190300"/>
                  <a:gd name="connsiteX4" fmla="*/ 89221 w 106726"/>
                  <a:gd name="connsiteY4" fmla="*/ 0 h 190300"/>
                  <a:gd name="connsiteX5" fmla="*/ 53307 w 106726"/>
                  <a:gd name="connsiteY5" fmla="*/ 35463 h 190300"/>
                  <a:gd name="connsiteX6" fmla="*/ 5082 w 106726"/>
                  <a:gd name="connsiteY6" fmla="*/ 0 h 190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6726" h="190300">
                    <a:moveTo>
                      <a:pt x="0" y="8132"/>
                    </a:moveTo>
                    <a:lnTo>
                      <a:pt x="26315" y="190301"/>
                    </a:lnTo>
                    <a:lnTo>
                      <a:pt x="68779" y="190301"/>
                    </a:lnTo>
                    <a:lnTo>
                      <a:pt x="106727" y="2823"/>
                    </a:lnTo>
                    <a:lnTo>
                      <a:pt x="89221" y="0"/>
                    </a:lnTo>
                    <a:lnTo>
                      <a:pt x="53307" y="35463"/>
                    </a:lnTo>
                    <a:lnTo>
                      <a:pt x="5082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69" name="Freeform: Shape 2368">
                <a:extLst>
                  <a:ext uri="{FF2B5EF4-FFF2-40B4-BE49-F238E27FC236}">
                    <a16:creationId xmlns:a16="http://schemas.microsoft.com/office/drawing/2014/main" id="{1300C787-22DB-6F4D-BC7F-E5BEB9C4CABF}"/>
                  </a:ext>
                </a:extLst>
              </p:cNvPr>
              <p:cNvSpPr/>
              <p:nvPr/>
            </p:nvSpPr>
            <p:spPr>
              <a:xfrm>
                <a:off x="7908674" y="5762508"/>
                <a:ext cx="24733" cy="92044"/>
              </a:xfrm>
              <a:custGeom>
                <a:avLst/>
                <a:gdLst>
                  <a:gd name="connsiteX0" fmla="*/ 16941 w 24733"/>
                  <a:gd name="connsiteY0" fmla="*/ 91932 h 92044"/>
                  <a:gd name="connsiteX1" fmla="*/ 22136 w 24733"/>
                  <a:gd name="connsiteY1" fmla="*/ 69005 h 92044"/>
                  <a:gd name="connsiteX2" fmla="*/ 24733 w 24733"/>
                  <a:gd name="connsiteY2" fmla="*/ 58502 h 92044"/>
                  <a:gd name="connsiteX3" fmla="*/ 22249 w 24733"/>
                  <a:gd name="connsiteY3" fmla="*/ 0 h 92044"/>
                  <a:gd name="connsiteX4" fmla="*/ 0 w 24733"/>
                  <a:gd name="connsiteY4" fmla="*/ 92045 h 92044"/>
                  <a:gd name="connsiteX5" fmla="*/ 16941 w 24733"/>
                  <a:gd name="connsiteY5" fmla="*/ 92045 h 92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733" h="92044">
                    <a:moveTo>
                      <a:pt x="16941" y="91932"/>
                    </a:moveTo>
                    <a:cubicBezTo>
                      <a:pt x="18522" y="84591"/>
                      <a:pt x="20216" y="76911"/>
                      <a:pt x="22136" y="69005"/>
                    </a:cubicBezTo>
                    <a:cubicBezTo>
                      <a:pt x="22926" y="65504"/>
                      <a:pt x="23830" y="62116"/>
                      <a:pt x="24733" y="58502"/>
                    </a:cubicBezTo>
                    <a:lnTo>
                      <a:pt x="22249" y="0"/>
                    </a:lnTo>
                    <a:cubicBezTo>
                      <a:pt x="22249" y="0"/>
                      <a:pt x="8583" y="58615"/>
                      <a:pt x="0" y="92045"/>
                    </a:cubicBezTo>
                    <a:lnTo>
                      <a:pt x="16941" y="92045"/>
                    </a:lnTo>
                    <a:close/>
                  </a:path>
                </a:pathLst>
              </a:custGeom>
              <a:solidFill>
                <a:srgbClr val="2C3A48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70" name="Freeform: Shape 2369">
                <a:extLst>
                  <a:ext uri="{FF2B5EF4-FFF2-40B4-BE49-F238E27FC236}">
                    <a16:creationId xmlns:a16="http://schemas.microsoft.com/office/drawing/2014/main" id="{C42E9140-C5B1-1C64-200B-FF17F3B773F9}"/>
                  </a:ext>
                </a:extLst>
              </p:cNvPr>
              <p:cNvSpPr/>
              <p:nvPr/>
            </p:nvSpPr>
            <p:spPr>
              <a:xfrm>
                <a:off x="7790766" y="5690905"/>
                <a:ext cx="29025" cy="29024"/>
              </a:xfrm>
              <a:custGeom>
                <a:avLst/>
                <a:gdLst>
                  <a:gd name="connsiteX0" fmla="*/ 18070 w 29025"/>
                  <a:gd name="connsiteY0" fmla="*/ 29025 h 29024"/>
                  <a:gd name="connsiteX1" fmla="*/ 10955 w 29025"/>
                  <a:gd name="connsiteY1" fmla="*/ 29025 h 29024"/>
                  <a:gd name="connsiteX2" fmla="*/ 0 w 29025"/>
                  <a:gd name="connsiteY2" fmla="*/ 18070 h 29024"/>
                  <a:gd name="connsiteX3" fmla="*/ 0 w 29025"/>
                  <a:gd name="connsiteY3" fmla="*/ 10955 h 29024"/>
                  <a:gd name="connsiteX4" fmla="*/ 10955 w 29025"/>
                  <a:gd name="connsiteY4" fmla="*/ 0 h 29024"/>
                  <a:gd name="connsiteX5" fmla="*/ 18070 w 29025"/>
                  <a:gd name="connsiteY5" fmla="*/ 0 h 29024"/>
                  <a:gd name="connsiteX6" fmla="*/ 29025 w 29025"/>
                  <a:gd name="connsiteY6" fmla="*/ 10955 h 29024"/>
                  <a:gd name="connsiteX7" fmla="*/ 29025 w 29025"/>
                  <a:gd name="connsiteY7" fmla="*/ 18070 h 29024"/>
                  <a:gd name="connsiteX8" fmla="*/ 18070 w 29025"/>
                  <a:gd name="connsiteY8" fmla="*/ 29025 h 29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025" h="29024">
                    <a:moveTo>
                      <a:pt x="18070" y="29025"/>
                    </a:moveTo>
                    <a:lnTo>
                      <a:pt x="10955" y="29025"/>
                    </a:lnTo>
                    <a:cubicBezTo>
                      <a:pt x="4969" y="29025"/>
                      <a:pt x="0" y="24056"/>
                      <a:pt x="0" y="18070"/>
                    </a:cubicBezTo>
                    <a:lnTo>
                      <a:pt x="0" y="10955"/>
                    </a:lnTo>
                    <a:cubicBezTo>
                      <a:pt x="0" y="4856"/>
                      <a:pt x="4969" y="0"/>
                      <a:pt x="10955" y="0"/>
                    </a:cubicBezTo>
                    <a:lnTo>
                      <a:pt x="18070" y="0"/>
                    </a:lnTo>
                    <a:cubicBezTo>
                      <a:pt x="24056" y="0"/>
                      <a:pt x="29025" y="4969"/>
                      <a:pt x="29025" y="10955"/>
                    </a:cubicBezTo>
                    <a:lnTo>
                      <a:pt x="29025" y="18070"/>
                    </a:lnTo>
                    <a:cubicBezTo>
                      <a:pt x="29025" y="24056"/>
                      <a:pt x="24056" y="29025"/>
                      <a:pt x="18070" y="29025"/>
                    </a:cubicBezTo>
                    <a:close/>
                  </a:path>
                </a:pathLst>
              </a:custGeom>
              <a:solidFill>
                <a:srgbClr val="1D2A38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71" name="Freeform: Shape 2370">
                <a:extLst>
                  <a:ext uri="{FF2B5EF4-FFF2-40B4-BE49-F238E27FC236}">
                    <a16:creationId xmlns:a16="http://schemas.microsoft.com/office/drawing/2014/main" id="{BD9CADF1-F702-A55A-F5CD-C80120DEE733}"/>
                  </a:ext>
                </a:extLst>
              </p:cNvPr>
              <p:cNvSpPr/>
              <p:nvPr/>
            </p:nvSpPr>
            <p:spPr>
              <a:xfrm>
                <a:off x="7784780" y="5713154"/>
                <a:ext cx="39415" cy="141285"/>
              </a:xfrm>
              <a:custGeom>
                <a:avLst/>
                <a:gdLst>
                  <a:gd name="connsiteX0" fmla="*/ 19764 w 39415"/>
                  <a:gd name="connsiteY0" fmla="*/ 452 h 141285"/>
                  <a:gd name="connsiteX1" fmla="*/ 19764 w 39415"/>
                  <a:gd name="connsiteY1" fmla="*/ 0 h 141285"/>
                  <a:gd name="connsiteX2" fmla="*/ 19764 w 39415"/>
                  <a:gd name="connsiteY2" fmla="*/ 226 h 141285"/>
                  <a:gd name="connsiteX3" fmla="*/ 19651 w 39415"/>
                  <a:gd name="connsiteY3" fmla="*/ 0 h 141285"/>
                  <a:gd name="connsiteX4" fmla="*/ 19651 w 39415"/>
                  <a:gd name="connsiteY4" fmla="*/ 452 h 141285"/>
                  <a:gd name="connsiteX5" fmla="*/ 0 w 39415"/>
                  <a:gd name="connsiteY5" fmla="*/ 24846 h 141285"/>
                  <a:gd name="connsiteX6" fmla="*/ 4743 w 39415"/>
                  <a:gd name="connsiteY6" fmla="*/ 141286 h 141285"/>
                  <a:gd name="connsiteX7" fmla="*/ 36253 w 39415"/>
                  <a:gd name="connsiteY7" fmla="*/ 141286 h 141285"/>
                  <a:gd name="connsiteX8" fmla="*/ 39415 w 39415"/>
                  <a:gd name="connsiteY8" fmla="*/ 24846 h 141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415" h="141285">
                    <a:moveTo>
                      <a:pt x="19764" y="452"/>
                    </a:moveTo>
                    <a:lnTo>
                      <a:pt x="19764" y="0"/>
                    </a:lnTo>
                    <a:lnTo>
                      <a:pt x="19764" y="226"/>
                    </a:lnTo>
                    <a:lnTo>
                      <a:pt x="19651" y="0"/>
                    </a:lnTo>
                    <a:lnTo>
                      <a:pt x="19651" y="452"/>
                    </a:lnTo>
                    <a:lnTo>
                      <a:pt x="0" y="24846"/>
                    </a:lnTo>
                    <a:lnTo>
                      <a:pt x="4743" y="141286"/>
                    </a:lnTo>
                    <a:lnTo>
                      <a:pt x="36253" y="141286"/>
                    </a:lnTo>
                    <a:lnTo>
                      <a:pt x="39415" y="24846"/>
                    </a:lnTo>
                    <a:close/>
                  </a:path>
                </a:pathLst>
              </a:custGeom>
              <a:solidFill>
                <a:srgbClr val="1D2A38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72" name="Freeform: Shape 2371">
                <a:extLst>
                  <a:ext uri="{FF2B5EF4-FFF2-40B4-BE49-F238E27FC236}">
                    <a16:creationId xmlns:a16="http://schemas.microsoft.com/office/drawing/2014/main" id="{6C5E191F-9045-CDC2-2A23-A7E5359941DB}"/>
                  </a:ext>
                </a:extLst>
              </p:cNvPr>
              <p:cNvSpPr/>
              <p:nvPr/>
            </p:nvSpPr>
            <p:spPr>
              <a:xfrm>
                <a:off x="7707530" y="5660073"/>
                <a:ext cx="86849" cy="194366"/>
              </a:xfrm>
              <a:custGeom>
                <a:avLst/>
                <a:gdLst>
                  <a:gd name="connsiteX0" fmla="*/ 55114 w 86849"/>
                  <a:gd name="connsiteY0" fmla="*/ 4066 h 194366"/>
                  <a:gd name="connsiteX1" fmla="*/ 46192 w 86849"/>
                  <a:gd name="connsiteY1" fmla="*/ 0 h 194366"/>
                  <a:gd name="connsiteX2" fmla="*/ 0 w 86849"/>
                  <a:gd name="connsiteY2" fmla="*/ 12875 h 194366"/>
                  <a:gd name="connsiteX3" fmla="*/ 65956 w 86849"/>
                  <a:gd name="connsiteY3" fmla="*/ 194367 h 194366"/>
                  <a:gd name="connsiteX4" fmla="*/ 86850 w 86849"/>
                  <a:gd name="connsiteY4" fmla="*/ 194367 h 194366"/>
                  <a:gd name="connsiteX5" fmla="*/ 55114 w 86849"/>
                  <a:gd name="connsiteY5" fmla="*/ 4066 h 194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6849" h="194366">
                    <a:moveTo>
                      <a:pt x="55114" y="4066"/>
                    </a:moveTo>
                    <a:lnTo>
                      <a:pt x="46192" y="0"/>
                    </a:lnTo>
                    <a:cubicBezTo>
                      <a:pt x="46192" y="0"/>
                      <a:pt x="-113" y="12875"/>
                      <a:pt x="0" y="12875"/>
                    </a:cubicBezTo>
                    <a:cubicBezTo>
                      <a:pt x="113" y="12875"/>
                      <a:pt x="65956" y="194367"/>
                      <a:pt x="65956" y="194367"/>
                    </a:cubicBezTo>
                    <a:lnTo>
                      <a:pt x="86850" y="194367"/>
                    </a:lnTo>
                    <a:lnTo>
                      <a:pt x="55114" y="4066"/>
                    </a:lnTo>
                    <a:close/>
                  </a:path>
                </a:pathLst>
              </a:custGeom>
              <a:solidFill>
                <a:srgbClr val="2C3A48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73" name="Freeform: Shape 2372">
                <a:extLst>
                  <a:ext uri="{FF2B5EF4-FFF2-40B4-BE49-F238E27FC236}">
                    <a16:creationId xmlns:a16="http://schemas.microsoft.com/office/drawing/2014/main" id="{78196935-DDAC-78F1-CF5E-D7879C7C5205}"/>
                  </a:ext>
                </a:extLst>
              </p:cNvPr>
              <p:cNvSpPr/>
              <p:nvPr/>
            </p:nvSpPr>
            <p:spPr>
              <a:xfrm>
                <a:off x="7815048" y="5660073"/>
                <a:ext cx="86849" cy="194366"/>
              </a:xfrm>
              <a:custGeom>
                <a:avLst/>
                <a:gdLst>
                  <a:gd name="connsiteX0" fmla="*/ 31736 w 86849"/>
                  <a:gd name="connsiteY0" fmla="*/ 4066 h 194366"/>
                  <a:gd name="connsiteX1" fmla="*/ 40658 w 86849"/>
                  <a:gd name="connsiteY1" fmla="*/ 0 h 194366"/>
                  <a:gd name="connsiteX2" fmla="*/ 86850 w 86849"/>
                  <a:gd name="connsiteY2" fmla="*/ 12875 h 194366"/>
                  <a:gd name="connsiteX3" fmla="*/ 20894 w 86849"/>
                  <a:gd name="connsiteY3" fmla="*/ 194367 h 194366"/>
                  <a:gd name="connsiteX4" fmla="*/ 0 w 86849"/>
                  <a:gd name="connsiteY4" fmla="*/ 194367 h 194366"/>
                  <a:gd name="connsiteX5" fmla="*/ 31736 w 86849"/>
                  <a:gd name="connsiteY5" fmla="*/ 4066 h 194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6849" h="194366">
                    <a:moveTo>
                      <a:pt x="31736" y="4066"/>
                    </a:moveTo>
                    <a:lnTo>
                      <a:pt x="40658" y="0"/>
                    </a:lnTo>
                    <a:cubicBezTo>
                      <a:pt x="40658" y="0"/>
                      <a:pt x="86962" y="12875"/>
                      <a:pt x="86850" y="12875"/>
                    </a:cubicBezTo>
                    <a:cubicBezTo>
                      <a:pt x="86737" y="12875"/>
                      <a:pt x="20894" y="194367"/>
                      <a:pt x="20894" y="194367"/>
                    </a:cubicBezTo>
                    <a:lnTo>
                      <a:pt x="0" y="194367"/>
                    </a:lnTo>
                    <a:lnTo>
                      <a:pt x="31736" y="4066"/>
                    </a:lnTo>
                    <a:close/>
                  </a:path>
                </a:pathLst>
              </a:custGeom>
              <a:solidFill>
                <a:srgbClr val="2C3A48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74" name="Freeform: Shape 2373">
                <a:extLst>
                  <a:ext uri="{FF2B5EF4-FFF2-40B4-BE49-F238E27FC236}">
                    <a16:creationId xmlns:a16="http://schemas.microsoft.com/office/drawing/2014/main" id="{3E382DDF-123B-0297-4B4F-D2060A138D48}"/>
                  </a:ext>
                </a:extLst>
              </p:cNvPr>
              <p:cNvSpPr/>
              <p:nvPr/>
            </p:nvSpPr>
            <p:spPr>
              <a:xfrm>
                <a:off x="7762644" y="5664139"/>
                <a:ext cx="42577" cy="67311"/>
              </a:xfrm>
              <a:custGeom>
                <a:avLst/>
                <a:gdLst>
                  <a:gd name="connsiteX0" fmla="*/ 0 w 42577"/>
                  <a:gd name="connsiteY0" fmla="*/ 0 h 67311"/>
                  <a:gd name="connsiteX1" fmla="*/ 42578 w 42577"/>
                  <a:gd name="connsiteY1" fmla="*/ 26654 h 67311"/>
                  <a:gd name="connsiteX2" fmla="*/ 22136 w 42577"/>
                  <a:gd name="connsiteY2" fmla="*/ 67311 h 67311"/>
                  <a:gd name="connsiteX3" fmla="*/ 8696 w 42577"/>
                  <a:gd name="connsiteY3" fmla="*/ 51839 h 67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577" h="67311">
                    <a:moveTo>
                      <a:pt x="0" y="0"/>
                    </a:moveTo>
                    <a:lnTo>
                      <a:pt x="42578" y="26654"/>
                    </a:lnTo>
                    <a:lnTo>
                      <a:pt x="22136" y="67311"/>
                    </a:lnTo>
                    <a:lnTo>
                      <a:pt x="8696" y="51839"/>
                    </a:lnTo>
                    <a:close/>
                  </a:path>
                </a:pathLst>
              </a:custGeom>
              <a:solidFill>
                <a:srgbClr val="E0E0E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75" name="Freeform: Shape 2374">
                <a:extLst>
                  <a:ext uri="{FF2B5EF4-FFF2-40B4-BE49-F238E27FC236}">
                    <a16:creationId xmlns:a16="http://schemas.microsoft.com/office/drawing/2014/main" id="{A7699149-1FB9-27AE-0F79-661121B0C2AE}"/>
                  </a:ext>
                </a:extLst>
              </p:cNvPr>
              <p:cNvSpPr/>
              <p:nvPr/>
            </p:nvSpPr>
            <p:spPr>
              <a:xfrm>
                <a:off x="7805222" y="5664139"/>
                <a:ext cx="41787" cy="67311"/>
              </a:xfrm>
              <a:custGeom>
                <a:avLst/>
                <a:gdLst>
                  <a:gd name="connsiteX0" fmla="*/ 41787 w 41787"/>
                  <a:gd name="connsiteY0" fmla="*/ 0 h 67311"/>
                  <a:gd name="connsiteX1" fmla="*/ 0 w 41787"/>
                  <a:gd name="connsiteY1" fmla="*/ 26654 h 67311"/>
                  <a:gd name="connsiteX2" fmla="*/ 19651 w 41787"/>
                  <a:gd name="connsiteY2" fmla="*/ 67311 h 67311"/>
                  <a:gd name="connsiteX3" fmla="*/ 33543 w 41787"/>
                  <a:gd name="connsiteY3" fmla="*/ 49015 h 67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787" h="67311">
                    <a:moveTo>
                      <a:pt x="41787" y="0"/>
                    </a:moveTo>
                    <a:lnTo>
                      <a:pt x="0" y="26654"/>
                    </a:lnTo>
                    <a:lnTo>
                      <a:pt x="19651" y="67311"/>
                    </a:lnTo>
                    <a:lnTo>
                      <a:pt x="33543" y="49015"/>
                    </a:lnTo>
                    <a:close/>
                  </a:path>
                </a:pathLst>
              </a:custGeom>
              <a:solidFill>
                <a:srgbClr val="E0E0E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376" name="Graphic 4">
              <a:extLst>
                <a:ext uri="{FF2B5EF4-FFF2-40B4-BE49-F238E27FC236}">
                  <a16:creationId xmlns:a16="http://schemas.microsoft.com/office/drawing/2014/main" id="{AD539F00-A8CB-94B2-55F9-B03C7AA272FD}"/>
                </a:ext>
              </a:extLst>
            </p:cNvPr>
            <p:cNvGrpSpPr/>
            <p:nvPr/>
          </p:nvGrpSpPr>
          <p:grpSpPr>
            <a:xfrm>
              <a:off x="7859545" y="5441199"/>
              <a:ext cx="373260" cy="413353"/>
              <a:chOff x="7859545" y="5441199"/>
              <a:chExt cx="373260" cy="413353"/>
            </a:xfrm>
          </p:grpSpPr>
          <p:sp>
            <p:nvSpPr>
              <p:cNvPr id="2377" name="Freeform: Shape 2376">
                <a:extLst>
                  <a:ext uri="{FF2B5EF4-FFF2-40B4-BE49-F238E27FC236}">
                    <a16:creationId xmlns:a16="http://schemas.microsoft.com/office/drawing/2014/main" id="{16772E17-C8CB-7143-FC12-AEC6007D61E1}"/>
                  </a:ext>
                </a:extLst>
              </p:cNvPr>
              <p:cNvSpPr/>
              <p:nvPr/>
            </p:nvSpPr>
            <p:spPr>
              <a:xfrm>
                <a:off x="8154992" y="5697343"/>
                <a:ext cx="77814" cy="157210"/>
              </a:xfrm>
              <a:custGeom>
                <a:avLst/>
                <a:gdLst>
                  <a:gd name="connsiteX0" fmla="*/ 77814 w 77814"/>
                  <a:gd name="connsiteY0" fmla="*/ 157097 h 157210"/>
                  <a:gd name="connsiteX1" fmla="*/ 63245 w 77814"/>
                  <a:gd name="connsiteY1" fmla="*/ 19425 h 157210"/>
                  <a:gd name="connsiteX2" fmla="*/ 40884 w 77814"/>
                  <a:gd name="connsiteY2" fmla="*/ 0 h 157210"/>
                  <a:gd name="connsiteX3" fmla="*/ 0 w 77814"/>
                  <a:gd name="connsiteY3" fmla="*/ 105033 h 157210"/>
                  <a:gd name="connsiteX4" fmla="*/ 8357 w 77814"/>
                  <a:gd name="connsiteY4" fmla="*/ 157210 h 157210"/>
                  <a:gd name="connsiteX5" fmla="*/ 77814 w 77814"/>
                  <a:gd name="connsiteY5" fmla="*/ 157210 h 157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7814" h="157210">
                    <a:moveTo>
                      <a:pt x="77814" y="157097"/>
                    </a:moveTo>
                    <a:lnTo>
                      <a:pt x="63245" y="19425"/>
                    </a:lnTo>
                    <a:cubicBezTo>
                      <a:pt x="60422" y="9939"/>
                      <a:pt x="53871" y="5195"/>
                      <a:pt x="40884" y="0"/>
                    </a:cubicBezTo>
                    <a:lnTo>
                      <a:pt x="0" y="105033"/>
                    </a:lnTo>
                    <a:lnTo>
                      <a:pt x="8357" y="157210"/>
                    </a:lnTo>
                    <a:lnTo>
                      <a:pt x="77814" y="157210"/>
                    </a:lnTo>
                    <a:close/>
                  </a:path>
                </a:pathLst>
              </a:custGeom>
              <a:solidFill>
                <a:srgbClr val="D0D0D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78" name="Freeform: Shape 2377">
                <a:extLst>
                  <a:ext uri="{FF2B5EF4-FFF2-40B4-BE49-F238E27FC236}">
                    <a16:creationId xmlns:a16="http://schemas.microsoft.com/office/drawing/2014/main" id="{7DF11D0A-D3DE-AAEF-172B-7834731D3271}"/>
                  </a:ext>
                </a:extLst>
              </p:cNvPr>
              <p:cNvSpPr/>
              <p:nvPr/>
            </p:nvSpPr>
            <p:spPr>
              <a:xfrm>
                <a:off x="7859545" y="5707114"/>
                <a:ext cx="93082" cy="147325"/>
              </a:xfrm>
              <a:custGeom>
                <a:avLst/>
                <a:gdLst>
                  <a:gd name="connsiteX0" fmla="*/ 73297 w 93082"/>
                  <a:gd name="connsiteY0" fmla="*/ 147325 h 147325"/>
                  <a:gd name="connsiteX1" fmla="*/ 93061 w 93082"/>
                  <a:gd name="connsiteY1" fmla="*/ 51893 h 147325"/>
                  <a:gd name="connsiteX2" fmla="*/ 69344 w 93082"/>
                  <a:gd name="connsiteY2" fmla="*/ 25239 h 147325"/>
                  <a:gd name="connsiteX3" fmla="*/ 47999 w 93082"/>
                  <a:gd name="connsiteY3" fmla="*/ 3555 h 147325"/>
                  <a:gd name="connsiteX4" fmla="*/ 28347 w 93082"/>
                  <a:gd name="connsiteY4" fmla="*/ 8073 h 147325"/>
                  <a:gd name="connsiteX5" fmla="*/ 0 w 93082"/>
                  <a:gd name="connsiteY5" fmla="*/ 147213 h 147325"/>
                  <a:gd name="connsiteX6" fmla="*/ 73297 w 93082"/>
                  <a:gd name="connsiteY6" fmla="*/ 147213 h 147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082" h="147325">
                    <a:moveTo>
                      <a:pt x="73297" y="147325"/>
                    </a:moveTo>
                    <a:cubicBezTo>
                      <a:pt x="83574" y="98084"/>
                      <a:pt x="93061" y="51893"/>
                      <a:pt x="93061" y="51893"/>
                    </a:cubicBezTo>
                    <a:cubicBezTo>
                      <a:pt x="93852" y="48053"/>
                      <a:pt x="72055" y="28063"/>
                      <a:pt x="69344" y="25239"/>
                    </a:cubicBezTo>
                    <a:lnTo>
                      <a:pt x="47999" y="3555"/>
                    </a:lnTo>
                    <a:cubicBezTo>
                      <a:pt x="41787" y="-2769"/>
                      <a:pt x="31171" y="-285"/>
                      <a:pt x="28347" y="8073"/>
                    </a:cubicBezTo>
                    <a:lnTo>
                      <a:pt x="0" y="147213"/>
                    </a:lnTo>
                    <a:lnTo>
                      <a:pt x="73297" y="147213"/>
                    </a:lnTo>
                    <a:close/>
                  </a:path>
                </a:pathLst>
              </a:custGeom>
              <a:solidFill>
                <a:srgbClr val="D0D0D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79" name="Freeform: Shape 2378">
                <a:extLst>
                  <a:ext uri="{FF2B5EF4-FFF2-40B4-BE49-F238E27FC236}">
                    <a16:creationId xmlns:a16="http://schemas.microsoft.com/office/drawing/2014/main" id="{394D393A-ACD4-7D31-8CC1-CB329CEEA5B1}"/>
                  </a:ext>
                </a:extLst>
              </p:cNvPr>
              <p:cNvSpPr/>
              <p:nvPr/>
            </p:nvSpPr>
            <p:spPr>
              <a:xfrm>
                <a:off x="8010205" y="5615801"/>
                <a:ext cx="86962" cy="100402"/>
              </a:xfrm>
              <a:custGeom>
                <a:avLst/>
                <a:gdLst>
                  <a:gd name="connsiteX0" fmla="*/ 0 w 86962"/>
                  <a:gd name="connsiteY0" fmla="*/ 0 h 100402"/>
                  <a:gd name="connsiteX1" fmla="*/ 86962 w 86962"/>
                  <a:gd name="connsiteY1" fmla="*/ 0 h 100402"/>
                  <a:gd name="connsiteX2" fmla="*/ 86962 w 86962"/>
                  <a:gd name="connsiteY2" fmla="*/ 100402 h 100402"/>
                  <a:gd name="connsiteX3" fmla="*/ 0 w 86962"/>
                  <a:gd name="connsiteY3" fmla="*/ 100402 h 100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6962" h="100402">
                    <a:moveTo>
                      <a:pt x="0" y="0"/>
                    </a:moveTo>
                    <a:lnTo>
                      <a:pt x="86962" y="0"/>
                    </a:lnTo>
                    <a:lnTo>
                      <a:pt x="86962" y="100402"/>
                    </a:lnTo>
                    <a:lnTo>
                      <a:pt x="0" y="100402"/>
                    </a:lnTo>
                    <a:close/>
                  </a:path>
                </a:pathLst>
              </a:custGeom>
              <a:solidFill>
                <a:srgbClr val="DEAD8E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380" name="Graphic 4">
                <a:extLst>
                  <a:ext uri="{FF2B5EF4-FFF2-40B4-BE49-F238E27FC236}">
                    <a16:creationId xmlns:a16="http://schemas.microsoft.com/office/drawing/2014/main" id="{4316ECC2-1531-7CDF-E847-5D6F68ADAF6E}"/>
                  </a:ext>
                </a:extLst>
              </p:cNvPr>
              <p:cNvGrpSpPr/>
              <p:nvPr/>
            </p:nvGrpSpPr>
            <p:grpSpPr>
              <a:xfrm>
                <a:off x="7978601" y="5441199"/>
                <a:ext cx="144949" cy="210567"/>
                <a:chOff x="7978601" y="5441199"/>
                <a:chExt cx="144949" cy="210567"/>
              </a:xfrm>
            </p:grpSpPr>
            <p:sp>
              <p:nvSpPr>
                <p:cNvPr id="2381" name="Freeform: Shape 2380">
                  <a:extLst>
                    <a:ext uri="{FF2B5EF4-FFF2-40B4-BE49-F238E27FC236}">
                      <a16:creationId xmlns:a16="http://schemas.microsoft.com/office/drawing/2014/main" id="{77A636F8-E232-F6AF-012D-71EACE8C906E}"/>
                    </a:ext>
                  </a:extLst>
                </p:cNvPr>
                <p:cNvSpPr/>
                <p:nvPr/>
              </p:nvSpPr>
              <p:spPr>
                <a:xfrm>
                  <a:off x="8095517" y="5530172"/>
                  <a:ext cx="28033" cy="42396"/>
                </a:xfrm>
                <a:custGeom>
                  <a:avLst/>
                  <a:gdLst>
                    <a:gd name="connsiteX0" fmla="*/ 7410 w 28033"/>
                    <a:gd name="connsiteY0" fmla="*/ 41697 h 42396"/>
                    <a:gd name="connsiteX1" fmla="*/ 7410 w 28033"/>
                    <a:gd name="connsiteY1" fmla="*/ 41697 h 42396"/>
                    <a:gd name="connsiteX2" fmla="*/ 22092 w 28033"/>
                    <a:gd name="connsiteY2" fmla="*/ 34130 h 42396"/>
                    <a:gd name="connsiteX3" fmla="*/ 27626 w 28033"/>
                    <a:gd name="connsiteY3" fmla="*/ 14253 h 42396"/>
                    <a:gd name="connsiteX4" fmla="*/ 20624 w 28033"/>
                    <a:gd name="connsiteY4" fmla="*/ 700 h 42396"/>
                    <a:gd name="connsiteX5" fmla="*/ 20624 w 28033"/>
                    <a:gd name="connsiteY5" fmla="*/ 700 h 42396"/>
                    <a:gd name="connsiteX6" fmla="*/ 5942 w 28033"/>
                    <a:gd name="connsiteY6" fmla="*/ 8267 h 42396"/>
                    <a:gd name="connsiteX7" fmla="*/ 408 w 28033"/>
                    <a:gd name="connsiteY7" fmla="*/ 28144 h 42396"/>
                    <a:gd name="connsiteX8" fmla="*/ 7410 w 28033"/>
                    <a:gd name="connsiteY8" fmla="*/ 41697 h 42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033" h="42396">
                      <a:moveTo>
                        <a:pt x="7410" y="41697"/>
                      </a:moveTo>
                      <a:lnTo>
                        <a:pt x="7410" y="41697"/>
                      </a:lnTo>
                      <a:cubicBezTo>
                        <a:pt x="13734" y="43956"/>
                        <a:pt x="20285" y="40567"/>
                        <a:pt x="22092" y="34130"/>
                      </a:cubicBezTo>
                      <a:lnTo>
                        <a:pt x="27626" y="14253"/>
                      </a:lnTo>
                      <a:cubicBezTo>
                        <a:pt x="29207" y="8719"/>
                        <a:pt x="26045" y="2620"/>
                        <a:pt x="20624" y="700"/>
                      </a:cubicBezTo>
                      <a:lnTo>
                        <a:pt x="20624" y="700"/>
                      </a:lnTo>
                      <a:cubicBezTo>
                        <a:pt x="14299" y="-1559"/>
                        <a:pt x="7749" y="1829"/>
                        <a:pt x="5942" y="8267"/>
                      </a:cubicBezTo>
                      <a:lnTo>
                        <a:pt x="408" y="28144"/>
                      </a:lnTo>
                      <a:cubicBezTo>
                        <a:pt x="-1174" y="33565"/>
                        <a:pt x="1989" y="39664"/>
                        <a:pt x="7410" y="41697"/>
                      </a:cubicBezTo>
                      <a:close/>
                    </a:path>
                  </a:pathLst>
                </a:custGeom>
                <a:solidFill>
                  <a:srgbClr val="EAB99A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82" name="Freeform: Shape 2381">
                  <a:extLst>
                    <a:ext uri="{FF2B5EF4-FFF2-40B4-BE49-F238E27FC236}">
                      <a16:creationId xmlns:a16="http://schemas.microsoft.com/office/drawing/2014/main" id="{254E0A02-ED98-3154-CB08-E17E80F6FE59}"/>
                    </a:ext>
                  </a:extLst>
                </p:cNvPr>
                <p:cNvSpPr/>
                <p:nvPr/>
              </p:nvSpPr>
              <p:spPr>
                <a:xfrm>
                  <a:off x="7992684" y="5474168"/>
                  <a:ext cx="117705" cy="177597"/>
                </a:xfrm>
                <a:custGeom>
                  <a:avLst/>
                  <a:gdLst>
                    <a:gd name="connsiteX0" fmla="*/ 115890 w 117705"/>
                    <a:gd name="connsiteY0" fmla="*/ 38972 h 177597"/>
                    <a:gd name="connsiteX1" fmla="*/ 117697 w 117705"/>
                    <a:gd name="connsiteY1" fmla="*/ 110462 h 177597"/>
                    <a:gd name="connsiteX2" fmla="*/ 113857 w 117705"/>
                    <a:gd name="connsiteY2" fmla="*/ 129774 h 177597"/>
                    <a:gd name="connsiteX3" fmla="*/ 81782 w 117705"/>
                    <a:gd name="connsiteY3" fmla="*/ 171674 h 177597"/>
                    <a:gd name="connsiteX4" fmla="*/ 61454 w 117705"/>
                    <a:gd name="connsiteY4" fmla="*/ 177547 h 177597"/>
                    <a:gd name="connsiteX5" fmla="*/ 56823 w 117705"/>
                    <a:gd name="connsiteY5" fmla="*/ 177547 h 177597"/>
                    <a:gd name="connsiteX6" fmla="*/ 40786 w 117705"/>
                    <a:gd name="connsiteY6" fmla="*/ 172691 h 177597"/>
                    <a:gd name="connsiteX7" fmla="*/ 6679 w 117705"/>
                    <a:gd name="connsiteY7" fmla="*/ 132485 h 177597"/>
                    <a:gd name="connsiteX8" fmla="*/ 1822 w 117705"/>
                    <a:gd name="connsiteY8" fmla="*/ 113286 h 177597"/>
                    <a:gd name="connsiteX9" fmla="*/ 15 w 117705"/>
                    <a:gd name="connsiteY9" fmla="*/ 41795 h 177597"/>
                    <a:gd name="connsiteX10" fmla="*/ 34122 w 117705"/>
                    <a:gd name="connsiteY10" fmla="*/ 1138 h 177597"/>
                    <a:gd name="connsiteX11" fmla="*/ 79862 w 117705"/>
                    <a:gd name="connsiteY11" fmla="*/ 9 h 177597"/>
                    <a:gd name="connsiteX12" fmla="*/ 115890 w 117705"/>
                    <a:gd name="connsiteY12" fmla="*/ 38972 h 1775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17705" h="177597">
                      <a:moveTo>
                        <a:pt x="115890" y="38972"/>
                      </a:moveTo>
                      <a:lnTo>
                        <a:pt x="117697" y="110462"/>
                      </a:lnTo>
                      <a:cubicBezTo>
                        <a:pt x="117810" y="116222"/>
                        <a:pt x="116793" y="122772"/>
                        <a:pt x="113857" y="129774"/>
                      </a:cubicBezTo>
                      <a:cubicBezTo>
                        <a:pt x="106629" y="146715"/>
                        <a:pt x="106629" y="146715"/>
                        <a:pt x="81782" y="171674"/>
                      </a:cubicBezTo>
                      <a:cubicBezTo>
                        <a:pt x="78846" y="174724"/>
                        <a:pt x="71053" y="177434"/>
                        <a:pt x="61454" y="177547"/>
                      </a:cubicBezTo>
                      <a:cubicBezTo>
                        <a:pt x="59872" y="177547"/>
                        <a:pt x="58291" y="177660"/>
                        <a:pt x="56823" y="177547"/>
                      </a:cubicBezTo>
                      <a:cubicBezTo>
                        <a:pt x="49256" y="177096"/>
                        <a:pt x="43383" y="175063"/>
                        <a:pt x="40786" y="172691"/>
                      </a:cubicBezTo>
                      <a:cubicBezTo>
                        <a:pt x="14697" y="149087"/>
                        <a:pt x="14697" y="149087"/>
                        <a:pt x="6679" y="132485"/>
                      </a:cubicBezTo>
                      <a:cubicBezTo>
                        <a:pt x="3403" y="125596"/>
                        <a:pt x="1935" y="119158"/>
                        <a:pt x="1822" y="113286"/>
                      </a:cubicBezTo>
                      <a:lnTo>
                        <a:pt x="15" y="41795"/>
                      </a:lnTo>
                      <a:cubicBezTo>
                        <a:pt x="-549" y="19885"/>
                        <a:pt x="14810" y="1589"/>
                        <a:pt x="34122" y="1138"/>
                      </a:cubicBezTo>
                      <a:lnTo>
                        <a:pt x="79862" y="9"/>
                      </a:lnTo>
                      <a:cubicBezTo>
                        <a:pt x="99175" y="-443"/>
                        <a:pt x="115325" y="17175"/>
                        <a:pt x="115890" y="38972"/>
                      </a:cubicBezTo>
                      <a:close/>
                    </a:path>
                  </a:pathLst>
                </a:custGeom>
                <a:solidFill>
                  <a:srgbClr val="EAB99A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83" name="Freeform: Shape 2382">
                  <a:extLst>
                    <a:ext uri="{FF2B5EF4-FFF2-40B4-BE49-F238E27FC236}">
                      <a16:creationId xmlns:a16="http://schemas.microsoft.com/office/drawing/2014/main" id="{6EF3DD6E-2A2E-4079-C678-8495B7F73191}"/>
                    </a:ext>
                  </a:extLst>
                </p:cNvPr>
                <p:cNvSpPr/>
                <p:nvPr/>
              </p:nvSpPr>
              <p:spPr>
                <a:xfrm>
                  <a:off x="7992571" y="5474398"/>
                  <a:ext cx="108557" cy="177317"/>
                </a:xfrm>
                <a:custGeom>
                  <a:avLst/>
                  <a:gdLst>
                    <a:gd name="connsiteX0" fmla="*/ 106742 w 108557"/>
                    <a:gd name="connsiteY0" fmla="*/ 38969 h 177317"/>
                    <a:gd name="connsiteX1" fmla="*/ 108549 w 108557"/>
                    <a:gd name="connsiteY1" fmla="*/ 110458 h 177317"/>
                    <a:gd name="connsiteX2" fmla="*/ 104709 w 108557"/>
                    <a:gd name="connsiteY2" fmla="*/ 129771 h 177317"/>
                    <a:gd name="connsiteX3" fmla="*/ 72634 w 108557"/>
                    <a:gd name="connsiteY3" fmla="*/ 171671 h 177317"/>
                    <a:gd name="connsiteX4" fmla="*/ 56823 w 108557"/>
                    <a:gd name="connsiteY4" fmla="*/ 177318 h 177317"/>
                    <a:gd name="connsiteX5" fmla="*/ 40786 w 108557"/>
                    <a:gd name="connsiteY5" fmla="*/ 172461 h 177317"/>
                    <a:gd name="connsiteX6" fmla="*/ 6678 w 108557"/>
                    <a:gd name="connsiteY6" fmla="*/ 132255 h 177317"/>
                    <a:gd name="connsiteX7" fmla="*/ 1822 w 108557"/>
                    <a:gd name="connsiteY7" fmla="*/ 113056 h 177317"/>
                    <a:gd name="connsiteX8" fmla="*/ 15 w 108557"/>
                    <a:gd name="connsiteY8" fmla="*/ 41566 h 177317"/>
                    <a:gd name="connsiteX9" fmla="*/ 34122 w 108557"/>
                    <a:gd name="connsiteY9" fmla="*/ 909 h 177317"/>
                    <a:gd name="connsiteX10" fmla="*/ 70601 w 108557"/>
                    <a:gd name="connsiteY10" fmla="*/ 5 h 177317"/>
                    <a:gd name="connsiteX11" fmla="*/ 106742 w 108557"/>
                    <a:gd name="connsiteY11" fmla="*/ 38969 h 177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8557" h="177317">
                      <a:moveTo>
                        <a:pt x="106742" y="38969"/>
                      </a:moveTo>
                      <a:lnTo>
                        <a:pt x="108549" y="110458"/>
                      </a:lnTo>
                      <a:cubicBezTo>
                        <a:pt x="108662" y="116218"/>
                        <a:pt x="107758" y="122769"/>
                        <a:pt x="104709" y="129771"/>
                      </a:cubicBezTo>
                      <a:cubicBezTo>
                        <a:pt x="97481" y="146711"/>
                        <a:pt x="97481" y="146711"/>
                        <a:pt x="72634" y="171671"/>
                      </a:cubicBezTo>
                      <a:cubicBezTo>
                        <a:pt x="70150" y="174156"/>
                        <a:pt x="64277" y="176527"/>
                        <a:pt x="56823" y="177318"/>
                      </a:cubicBezTo>
                      <a:cubicBezTo>
                        <a:pt x="49256" y="176866"/>
                        <a:pt x="43383" y="174833"/>
                        <a:pt x="40786" y="172461"/>
                      </a:cubicBezTo>
                      <a:cubicBezTo>
                        <a:pt x="14697" y="148857"/>
                        <a:pt x="14697" y="148857"/>
                        <a:pt x="6678" y="132255"/>
                      </a:cubicBezTo>
                      <a:cubicBezTo>
                        <a:pt x="3403" y="125366"/>
                        <a:pt x="1935" y="118929"/>
                        <a:pt x="1822" y="113056"/>
                      </a:cubicBezTo>
                      <a:lnTo>
                        <a:pt x="15" y="41566"/>
                      </a:lnTo>
                      <a:cubicBezTo>
                        <a:pt x="-550" y="19656"/>
                        <a:pt x="14810" y="1360"/>
                        <a:pt x="34122" y="909"/>
                      </a:cubicBezTo>
                      <a:lnTo>
                        <a:pt x="70601" y="5"/>
                      </a:lnTo>
                      <a:cubicBezTo>
                        <a:pt x="89914" y="-334"/>
                        <a:pt x="106177" y="17171"/>
                        <a:pt x="106742" y="38969"/>
                      </a:cubicBezTo>
                      <a:close/>
                    </a:path>
                  </a:pathLst>
                </a:custGeom>
                <a:solidFill>
                  <a:srgbClr val="F4CAAF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84" name="Freeform: Shape 2383">
                  <a:extLst>
                    <a:ext uri="{FF2B5EF4-FFF2-40B4-BE49-F238E27FC236}">
                      <a16:creationId xmlns:a16="http://schemas.microsoft.com/office/drawing/2014/main" id="{5FD816D6-F6FE-5144-3404-10A6537D2ADA}"/>
                    </a:ext>
                  </a:extLst>
                </p:cNvPr>
                <p:cNvSpPr/>
                <p:nvPr/>
              </p:nvSpPr>
              <p:spPr>
                <a:xfrm>
                  <a:off x="7978601" y="5533220"/>
                  <a:ext cx="28987" cy="42060"/>
                </a:xfrm>
                <a:custGeom>
                  <a:avLst/>
                  <a:gdLst>
                    <a:gd name="connsiteX0" fmla="*/ 22117 w 28987"/>
                    <a:gd name="connsiteY0" fmla="*/ 41133 h 42060"/>
                    <a:gd name="connsiteX1" fmla="*/ 22117 w 28987"/>
                    <a:gd name="connsiteY1" fmla="*/ 41133 h 42060"/>
                    <a:gd name="connsiteX2" fmla="*/ 7096 w 28987"/>
                    <a:gd name="connsiteY2" fmla="*/ 34357 h 42060"/>
                    <a:gd name="connsiteX3" fmla="*/ 546 w 28987"/>
                    <a:gd name="connsiteY3" fmla="*/ 14819 h 42060"/>
                    <a:gd name="connsiteX4" fmla="*/ 6871 w 28987"/>
                    <a:gd name="connsiteY4" fmla="*/ 927 h 42060"/>
                    <a:gd name="connsiteX5" fmla="*/ 6871 w 28987"/>
                    <a:gd name="connsiteY5" fmla="*/ 927 h 42060"/>
                    <a:gd name="connsiteX6" fmla="*/ 21891 w 28987"/>
                    <a:gd name="connsiteY6" fmla="*/ 7704 h 42060"/>
                    <a:gd name="connsiteX7" fmla="*/ 28442 w 28987"/>
                    <a:gd name="connsiteY7" fmla="*/ 27242 h 42060"/>
                    <a:gd name="connsiteX8" fmla="*/ 22117 w 28987"/>
                    <a:gd name="connsiteY8" fmla="*/ 41133 h 42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987" h="42060">
                      <a:moveTo>
                        <a:pt x="22117" y="41133"/>
                      </a:moveTo>
                      <a:lnTo>
                        <a:pt x="22117" y="41133"/>
                      </a:lnTo>
                      <a:cubicBezTo>
                        <a:pt x="15906" y="43731"/>
                        <a:pt x="9129" y="40682"/>
                        <a:pt x="7096" y="34357"/>
                      </a:cubicBezTo>
                      <a:lnTo>
                        <a:pt x="546" y="14819"/>
                      </a:lnTo>
                      <a:cubicBezTo>
                        <a:pt x="-1261" y="9398"/>
                        <a:pt x="1562" y="3073"/>
                        <a:pt x="6871" y="927"/>
                      </a:cubicBezTo>
                      <a:lnTo>
                        <a:pt x="6871" y="927"/>
                      </a:lnTo>
                      <a:cubicBezTo>
                        <a:pt x="13082" y="-1670"/>
                        <a:pt x="19859" y="1379"/>
                        <a:pt x="21891" y="7704"/>
                      </a:cubicBezTo>
                      <a:lnTo>
                        <a:pt x="28442" y="27242"/>
                      </a:lnTo>
                      <a:cubicBezTo>
                        <a:pt x="30249" y="32663"/>
                        <a:pt x="27425" y="38874"/>
                        <a:pt x="22117" y="41133"/>
                      </a:cubicBezTo>
                      <a:close/>
                    </a:path>
                  </a:pathLst>
                </a:custGeom>
                <a:solidFill>
                  <a:srgbClr val="F4CAAF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85" name="Freeform: Shape 2384">
                  <a:extLst>
                    <a:ext uri="{FF2B5EF4-FFF2-40B4-BE49-F238E27FC236}">
                      <a16:creationId xmlns:a16="http://schemas.microsoft.com/office/drawing/2014/main" id="{C94DE867-E501-0FCF-0EA9-84B017EC3BD5}"/>
                    </a:ext>
                  </a:extLst>
                </p:cNvPr>
                <p:cNvSpPr/>
                <p:nvPr/>
              </p:nvSpPr>
              <p:spPr>
                <a:xfrm>
                  <a:off x="7986375" y="5441199"/>
                  <a:ext cx="132928" cy="123667"/>
                </a:xfrm>
                <a:custGeom>
                  <a:avLst/>
                  <a:gdLst>
                    <a:gd name="connsiteX0" fmla="*/ 132928 w 132928"/>
                    <a:gd name="connsiteY0" fmla="*/ 82445 h 123667"/>
                    <a:gd name="connsiteX1" fmla="*/ 122651 w 132928"/>
                    <a:gd name="connsiteY1" fmla="*/ 122764 h 123667"/>
                    <a:gd name="connsiteX2" fmla="*/ 108421 w 132928"/>
                    <a:gd name="connsiteY2" fmla="*/ 73297 h 123667"/>
                    <a:gd name="connsiteX3" fmla="*/ 100967 w 132928"/>
                    <a:gd name="connsiteY3" fmla="*/ 83235 h 123667"/>
                    <a:gd name="connsiteX4" fmla="*/ 87301 w 132928"/>
                    <a:gd name="connsiteY4" fmla="*/ 86511 h 123667"/>
                    <a:gd name="connsiteX5" fmla="*/ 87188 w 132928"/>
                    <a:gd name="connsiteY5" fmla="*/ 86624 h 123667"/>
                    <a:gd name="connsiteX6" fmla="*/ 22362 w 132928"/>
                    <a:gd name="connsiteY6" fmla="*/ 101757 h 123667"/>
                    <a:gd name="connsiteX7" fmla="*/ 7454 w 132928"/>
                    <a:gd name="connsiteY7" fmla="*/ 123668 h 123667"/>
                    <a:gd name="connsiteX8" fmla="*/ 0 w 132928"/>
                    <a:gd name="connsiteY8" fmla="*/ 70022 h 123667"/>
                    <a:gd name="connsiteX9" fmla="*/ 18070 w 132928"/>
                    <a:gd name="connsiteY9" fmla="*/ 14795 h 123667"/>
                    <a:gd name="connsiteX10" fmla="*/ 91819 w 132928"/>
                    <a:gd name="connsiteY10" fmla="*/ 0 h 123667"/>
                    <a:gd name="connsiteX11" fmla="*/ 106953 w 132928"/>
                    <a:gd name="connsiteY11" fmla="*/ 13665 h 123667"/>
                    <a:gd name="connsiteX12" fmla="*/ 127394 w 132928"/>
                    <a:gd name="connsiteY12" fmla="*/ 32074 h 123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2928" h="123667">
                      <a:moveTo>
                        <a:pt x="132928" y="82445"/>
                      </a:moveTo>
                      <a:lnTo>
                        <a:pt x="122651" y="122764"/>
                      </a:lnTo>
                      <a:lnTo>
                        <a:pt x="108421" y="73297"/>
                      </a:lnTo>
                      <a:lnTo>
                        <a:pt x="100967" y="83235"/>
                      </a:lnTo>
                      <a:lnTo>
                        <a:pt x="87301" y="86511"/>
                      </a:lnTo>
                      <a:lnTo>
                        <a:pt x="87188" y="86624"/>
                      </a:lnTo>
                      <a:lnTo>
                        <a:pt x="22362" y="101757"/>
                      </a:lnTo>
                      <a:lnTo>
                        <a:pt x="7454" y="123668"/>
                      </a:lnTo>
                      <a:lnTo>
                        <a:pt x="0" y="70022"/>
                      </a:lnTo>
                      <a:lnTo>
                        <a:pt x="18070" y="14795"/>
                      </a:lnTo>
                      <a:lnTo>
                        <a:pt x="91819" y="0"/>
                      </a:lnTo>
                      <a:lnTo>
                        <a:pt x="106953" y="13665"/>
                      </a:lnTo>
                      <a:lnTo>
                        <a:pt x="127394" y="32074"/>
                      </a:lnTo>
                      <a:close/>
                    </a:path>
                  </a:pathLst>
                </a:custGeom>
                <a:solidFill>
                  <a:srgbClr val="5D2C10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86" name="Freeform: Shape 2385">
                  <a:extLst>
                    <a:ext uri="{FF2B5EF4-FFF2-40B4-BE49-F238E27FC236}">
                      <a16:creationId xmlns:a16="http://schemas.microsoft.com/office/drawing/2014/main" id="{DC2B0F40-49DF-79C6-5EFF-6872E88C5A18}"/>
                    </a:ext>
                  </a:extLst>
                </p:cNvPr>
                <p:cNvSpPr/>
                <p:nvPr/>
              </p:nvSpPr>
              <p:spPr>
                <a:xfrm>
                  <a:off x="7986488" y="5441312"/>
                  <a:ext cx="107760" cy="123554"/>
                </a:xfrm>
                <a:custGeom>
                  <a:avLst/>
                  <a:gdLst>
                    <a:gd name="connsiteX0" fmla="*/ 106839 w 107760"/>
                    <a:gd name="connsiteY0" fmla="*/ 13552 h 123554"/>
                    <a:gd name="connsiteX1" fmla="*/ 107743 w 107760"/>
                    <a:gd name="connsiteY1" fmla="*/ 49128 h 123554"/>
                    <a:gd name="connsiteX2" fmla="*/ 87188 w 107760"/>
                    <a:gd name="connsiteY2" fmla="*/ 86398 h 123554"/>
                    <a:gd name="connsiteX3" fmla="*/ 87075 w 107760"/>
                    <a:gd name="connsiteY3" fmla="*/ 86511 h 123554"/>
                    <a:gd name="connsiteX4" fmla="*/ 22249 w 107760"/>
                    <a:gd name="connsiteY4" fmla="*/ 101757 h 123554"/>
                    <a:gd name="connsiteX5" fmla="*/ 7454 w 107760"/>
                    <a:gd name="connsiteY5" fmla="*/ 123554 h 123554"/>
                    <a:gd name="connsiteX6" fmla="*/ 0 w 107760"/>
                    <a:gd name="connsiteY6" fmla="*/ 70022 h 123554"/>
                    <a:gd name="connsiteX7" fmla="*/ 18070 w 107760"/>
                    <a:gd name="connsiteY7" fmla="*/ 14795 h 123554"/>
                    <a:gd name="connsiteX8" fmla="*/ 91819 w 107760"/>
                    <a:gd name="connsiteY8" fmla="*/ 0 h 123554"/>
                    <a:gd name="connsiteX9" fmla="*/ 106839 w 107760"/>
                    <a:gd name="connsiteY9" fmla="*/ 13552 h 123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7760" h="123554">
                      <a:moveTo>
                        <a:pt x="106839" y="13552"/>
                      </a:moveTo>
                      <a:lnTo>
                        <a:pt x="107743" y="49128"/>
                      </a:lnTo>
                      <a:cubicBezTo>
                        <a:pt x="108195" y="65504"/>
                        <a:pt x="99611" y="79960"/>
                        <a:pt x="87188" y="86398"/>
                      </a:cubicBezTo>
                      <a:lnTo>
                        <a:pt x="87075" y="86511"/>
                      </a:lnTo>
                      <a:lnTo>
                        <a:pt x="22249" y="101757"/>
                      </a:lnTo>
                      <a:lnTo>
                        <a:pt x="7454" y="123554"/>
                      </a:lnTo>
                      <a:lnTo>
                        <a:pt x="0" y="70022"/>
                      </a:lnTo>
                      <a:lnTo>
                        <a:pt x="18070" y="14795"/>
                      </a:lnTo>
                      <a:lnTo>
                        <a:pt x="91819" y="0"/>
                      </a:lnTo>
                      <a:lnTo>
                        <a:pt x="106839" y="13552"/>
                      </a:lnTo>
                      <a:close/>
                    </a:path>
                  </a:pathLst>
                </a:custGeom>
                <a:solidFill>
                  <a:srgbClr val="7D4C2E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387" name="Freeform: Shape 2386">
                <a:extLst>
                  <a:ext uri="{FF2B5EF4-FFF2-40B4-BE49-F238E27FC236}">
                    <a16:creationId xmlns:a16="http://schemas.microsoft.com/office/drawing/2014/main" id="{83E819E2-2E93-7FAA-A0C1-B68697136EE4}"/>
                  </a:ext>
                </a:extLst>
              </p:cNvPr>
              <p:cNvSpPr/>
              <p:nvPr/>
            </p:nvSpPr>
            <p:spPr>
              <a:xfrm>
                <a:off x="7886841" y="5678482"/>
                <a:ext cx="330493" cy="175957"/>
              </a:xfrm>
              <a:custGeom>
                <a:avLst/>
                <a:gdLst>
                  <a:gd name="connsiteX0" fmla="*/ 600 w 330493"/>
                  <a:gd name="connsiteY0" fmla="*/ 54210 h 175957"/>
                  <a:gd name="connsiteX1" fmla="*/ 32787 w 330493"/>
                  <a:gd name="connsiteY1" fmla="*/ 175958 h 175957"/>
                  <a:gd name="connsiteX2" fmla="*/ 299208 w 330493"/>
                  <a:gd name="connsiteY2" fmla="*/ 175958 h 175957"/>
                  <a:gd name="connsiteX3" fmla="*/ 329589 w 330493"/>
                  <a:gd name="connsiteY3" fmla="*/ 54549 h 175957"/>
                  <a:gd name="connsiteX4" fmla="*/ 329702 w 330493"/>
                  <a:gd name="connsiteY4" fmla="*/ 54098 h 175957"/>
                  <a:gd name="connsiteX5" fmla="*/ 312083 w 330493"/>
                  <a:gd name="connsiteY5" fmla="*/ 19538 h 175957"/>
                  <a:gd name="connsiteX6" fmla="*/ 213488 w 330493"/>
                  <a:gd name="connsiteY6" fmla="*/ 0 h 175957"/>
                  <a:gd name="connsiteX7" fmla="*/ 170459 w 330493"/>
                  <a:gd name="connsiteY7" fmla="*/ 47095 h 175957"/>
                  <a:gd name="connsiteX8" fmla="*/ 117152 w 330493"/>
                  <a:gd name="connsiteY8" fmla="*/ 0 h 175957"/>
                  <a:gd name="connsiteX9" fmla="*/ 23074 w 330493"/>
                  <a:gd name="connsiteY9" fmla="*/ 17957 h 175957"/>
                  <a:gd name="connsiteX10" fmla="*/ 148 w 330493"/>
                  <a:gd name="connsiteY10" fmla="*/ 50370 h 175957"/>
                  <a:gd name="connsiteX11" fmla="*/ 600 w 330493"/>
                  <a:gd name="connsiteY11" fmla="*/ 54210 h 175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30493" h="175957">
                    <a:moveTo>
                      <a:pt x="600" y="54210"/>
                    </a:moveTo>
                    <a:cubicBezTo>
                      <a:pt x="9861" y="94642"/>
                      <a:pt x="21832" y="135074"/>
                      <a:pt x="32787" y="175958"/>
                    </a:cubicBezTo>
                    <a:lnTo>
                      <a:pt x="299208" y="175958"/>
                    </a:lnTo>
                    <a:cubicBezTo>
                      <a:pt x="309147" y="136317"/>
                      <a:pt x="319989" y="95771"/>
                      <a:pt x="329589" y="54549"/>
                    </a:cubicBezTo>
                    <a:cubicBezTo>
                      <a:pt x="329589" y="54436"/>
                      <a:pt x="329702" y="54210"/>
                      <a:pt x="329702" y="54098"/>
                    </a:cubicBezTo>
                    <a:cubicBezTo>
                      <a:pt x="333090" y="39641"/>
                      <a:pt x="325297" y="25185"/>
                      <a:pt x="312083" y="19538"/>
                    </a:cubicBezTo>
                    <a:cubicBezTo>
                      <a:pt x="310615" y="18860"/>
                      <a:pt x="219248" y="0"/>
                      <a:pt x="213488" y="0"/>
                    </a:cubicBezTo>
                    <a:lnTo>
                      <a:pt x="170459" y="47095"/>
                    </a:lnTo>
                    <a:lnTo>
                      <a:pt x="117152" y="0"/>
                    </a:lnTo>
                    <a:cubicBezTo>
                      <a:pt x="112296" y="0"/>
                      <a:pt x="27818" y="17054"/>
                      <a:pt x="23074" y="17957"/>
                    </a:cubicBezTo>
                    <a:cubicBezTo>
                      <a:pt x="8279" y="21571"/>
                      <a:pt x="-1320" y="35575"/>
                      <a:pt x="148" y="50370"/>
                    </a:cubicBezTo>
                    <a:cubicBezTo>
                      <a:pt x="35" y="51613"/>
                      <a:pt x="374" y="52855"/>
                      <a:pt x="600" y="54210"/>
                    </a:cubicBezTo>
                    <a:close/>
                  </a:path>
                </a:pathLst>
              </a:custGeom>
              <a:solidFill>
                <a:srgbClr val="E0E0E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88" name="Freeform: Shape 2387">
                <a:extLst>
                  <a:ext uri="{FF2B5EF4-FFF2-40B4-BE49-F238E27FC236}">
                    <a16:creationId xmlns:a16="http://schemas.microsoft.com/office/drawing/2014/main" id="{6C64379F-6B5E-13F2-9584-75F6EE7A7F49}"/>
                  </a:ext>
                </a:extLst>
              </p:cNvPr>
              <p:cNvSpPr/>
              <p:nvPr/>
            </p:nvSpPr>
            <p:spPr>
              <a:xfrm>
                <a:off x="7914659" y="5816944"/>
                <a:ext cx="269809" cy="37495"/>
              </a:xfrm>
              <a:custGeom>
                <a:avLst/>
                <a:gdLst>
                  <a:gd name="connsiteX0" fmla="*/ 268680 w 269809"/>
                  <a:gd name="connsiteY0" fmla="*/ 37495 h 37495"/>
                  <a:gd name="connsiteX1" fmla="*/ 269809 w 269809"/>
                  <a:gd name="connsiteY1" fmla="*/ 15585 h 37495"/>
                  <a:gd name="connsiteX2" fmla="*/ 0 w 269809"/>
                  <a:gd name="connsiteY2" fmla="*/ 0 h 37495"/>
                  <a:gd name="connsiteX3" fmla="*/ 2372 w 269809"/>
                  <a:gd name="connsiteY3" fmla="*/ 37495 h 3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9809" h="37495">
                    <a:moveTo>
                      <a:pt x="268680" y="37495"/>
                    </a:moveTo>
                    <a:lnTo>
                      <a:pt x="269809" y="15585"/>
                    </a:lnTo>
                    <a:lnTo>
                      <a:pt x="0" y="0"/>
                    </a:lnTo>
                    <a:lnTo>
                      <a:pt x="2372" y="37495"/>
                    </a:lnTo>
                    <a:close/>
                  </a:path>
                </a:pathLst>
              </a:custGeom>
              <a:solidFill>
                <a:srgbClr val="E0E0E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89" name="Freeform: Shape 2388">
                <a:extLst>
                  <a:ext uri="{FF2B5EF4-FFF2-40B4-BE49-F238E27FC236}">
                    <a16:creationId xmlns:a16="http://schemas.microsoft.com/office/drawing/2014/main" id="{FD18183F-C8F9-AFF9-DBCD-B332EED2CDAD}"/>
                  </a:ext>
                </a:extLst>
              </p:cNvPr>
              <p:cNvSpPr/>
              <p:nvPr/>
            </p:nvSpPr>
            <p:spPr>
              <a:xfrm>
                <a:off x="8039343" y="5737888"/>
                <a:ext cx="28799" cy="116551"/>
              </a:xfrm>
              <a:custGeom>
                <a:avLst/>
                <a:gdLst>
                  <a:gd name="connsiteX0" fmla="*/ 28799 w 28799"/>
                  <a:gd name="connsiteY0" fmla="*/ 116552 h 116551"/>
                  <a:gd name="connsiteX1" fmla="*/ 17618 w 28799"/>
                  <a:gd name="connsiteY1" fmla="*/ 0 h 116551"/>
                  <a:gd name="connsiteX2" fmla="*/ 11520 w 28799"/>
                  <a:gd name="connsiteY2" fmla="*/ 0 h 116551"/>
                  <a:gd name="connsiteX3" fmla="*/ 0 w 28799"/>
                  <a:gd name="connsiteY3" fmla="*/ 116552 h 116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799" h="116551">
                    <a:moveTo>
                      <a:pt x="28799" y="116552"/>
                    </a:moveTo>
                    <a:lnTo>
                      <a:pt x="17618" y="0"/>
                    </a:lnTo>
                    <a:lnTo>
                      <a:pt x="11520" y="0"/>
                    </a:lnTo>
                    <a:lnTo>
                      <a:pt x="0" y="116552"/>
                    </a:lnTo>
                    <a:close/>
                  </a:path>
                </a:pathLst>
              </a:custGeom>
              <a:solidFill>
                <a:srgbClr val="3C4A58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0" name="Freeform: Shape 2389">
                <a:extLst>
                  <a:ext uri="{FF2B5EF4-FFF2-40B4-BE49-F238E27FC236}">
                    <a16:creationId xmlns:a16="http://schemas.microsoft.com/office/drawing/2014/main" id="{EBF2EC92-2367-0AFD-EC8A-1E1E8F3EA9FC}"/>
                  </a:ext>
                </a:extLst>
              </p:cNvPr>
              <p:cNvSpPr/>
              <p:nvPr/>
            </p:nvSpPr>
            <p:spPr>
              <a:xfrm>
                <a:off x="8176563" y="5796051"/>
                <a:ext cx="7905" cy="58388"/>
              </a:xfrm>
              <a:custGeom>
                <a:avLst/>
                <a:gdLst>
                  <a:gd name="connsiteX0" fmla="*/ 6212 w 7905"/>
                  <a:gd name="connsiteY0" fmla="*/ 58389 h 58388"/>
                  <a:gd name="connsiteX1" fmla="*/ 7906 w 7905"/>
                  <a:gd name="connsiteY1" fmla="*/ 0 h 58388"/>
                  <a:gd name="connsiteX2" fmla="*/ 0 w 7905"/>
                  <a:gd name="connsiteY2" fmla="*/ 58389 h 58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05" h="58388">
                    <a:moveTo>
                      <a:pt x="6212" y="58389"/>
                    </a:moveTo>
                    <a:lnTo>
                      <a:pt x="7906" y="0"/>
                    </a:lnTo>
                    <a:lnTo>
                      <a:pt x="0" y="58389"/>
                    </a:lnTo>
                    <a:close/>
                  </a:path>
                </a:pathLst>
              </a:custGeom>
              <a:solidFill>
                <a:srgbClr val="D0D0D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1" name="Freeform: Shape 2390">
                <a:extLst>
                  <a:ext uri="{FF2B5EF4-FFF2-40B4-BE49-F238E27FC236}">
                    <a16:creationId xmlns:a16="http://schemas.microsoft.com/office/drawing/2014/main" id="{24C646ED-3CAD-5A33-7556-D28D88C8E8F4}"/>
                  </a:ext>
                </a:extLst>
              </p:cNvPr>
              <p:cNvSpPr/>
              <p:nvPr/>
            </p:nvSpPr>
            <p:spPr>
              <a:xfrm>
                <a:off x="8039456" y="5715526"/>
                <a:ext cx="28460" cy="26088"/>
              </a:xfrm>
              <a:custGeom>
                <a:avLst/>
                <a:gdLst>
                  <a:gd name="connsiteX0" fmla="*/ 17054 w 28460"/>
                  <a:gd name="connsiteY0" fmla="*/ 26089 h 26088"/>
                  <a:gd name="connsiteX1" fmla="*/ 11407 w 28460"/>
                  <a:gd name="connsiteY1" fmla="*/ 26089 h 26088"/>
                  <a:gd name="connsiteX2" fmla="*/ 0 w 28460"/>
                  <a:gd name="connsiteY2" fmla="*/ 14682 h 26088"/>
                  <a:gd name="connsiteX3" fmla="*/ 0 w 28460"/>
                  <a:gd name="connsiteY3" fmla="*/ 11407 h 26088"/>
                  <a:gd name="connsiteX4" fmla="*/ 11407 w 28460"/>
                  <a:gd name="connsiteY4" fmla="*/ 0 h 26088"/>
                  <a:gd name="connsiteX5" fmla="*/ 17054 w 28460"/>
                  <a:gd name="connsiteY5" fmla="*/ 0 h 26088"/>
                  <a:gd name="connsiteX6" fmla="*/ 28460 w 28460"/>
                  <a:gd name="connsiteY6" fmla="*/ 11407 h 26088"/>
                  <a:gd name="connsiteX7" fmla="*/ 28460 w 28460"/>
                  <a:gd name="connsiteY7" fmla="*/ 14682 h 26088"/>
                  <a:gd name="connsiteX8" fmla="*/ 17054 w 28460"/>
                  <a:gd name="connsiteY8" fmla="*/ 26089 h 2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460" h="26088">
                    <a:moveTo>
                      <a:pt x="17054" y="26089"/>
                    </a:moveTo>
                    <a:lnTo>
                      <a:pt x="11407" y="26089"/>
                    </a:lnTo>
                    <a:cubicBezTo>
                      <a:pt x="5082" y="26089"/>
                      <a:pt x="0" y="20894"/>
                      <a:pt x="0" y="14682"/>
                    </a:cubicBezTo>
                    <a:lnTo>
                      <a:pt x="0" y="11407"/>
                    </a:lnTo>
                    <a:cubicBezTo>
                      <a:pt x="0" y="5082"/>
                      <a:pt x="5195" y="0"/>
                      <a:pt x="11407" y="0"/>
                    </a:cubicBezTo>
                    <a:lnTo>
                      <a:pt x="17054" y="0"/>
                    </a:lnTo>
                    <a:cubicBezTo>
                      <a:pt x="23378" y="0"/>
                      <a:pt x="28460" y="5195"/>
                      <a:pt x="28460" y="11407"/>
                    </a:cubicBezTo>
                    <a:lnTo>
                      <a:pt x="28460" y="14682"/>
                    </a:lnTo>
                    <a:cubicBezTo>
                      <a:pt x="28460" y="20894"/>
                      <a:pt x="23378" y="26089"/>
                      <a:pt x="17054" y="26089"/>
                    </a:cubicBezTo>
                    <a:close/>
                  </a:path>
                </a:pathLst>
              </a:custGeom>
              <a:solidFill>
                <a:srgbClr val="3C4A58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2" name="Freeform: Shape 2391">
                <a:extLst>
                  <a:ext uri="{FF2B5EF4-FFF2-40B4-BE49-F238E27FC236}">
                    <a16:creationId xmlns:a16="http://schemas.microsoft.com/office/drawing/2014/main" id="{4F72FB3D-C0A4-4F9A-DAE5-B908B1B32517}"/>
                  </a:ext>
                </a:extLst>
              </p:cNvPr>
              <p:cNvSpPr/>
              <p:nvPr/>
            </p:nvSpPr>
            <p:spPr>
              <a:xfrm>
                <a:off x="7958592" y="5678482"/>
                <a:ext cx="86510" cy="66520"/>
              </a:xfrm>
              <a:custGeom>
                <a:avLst/>
                <a:gdLst>
                  <a:gd name="connsiteX0" fmla="*/ 45288 w 86510"/>
                  <a:gd name="connsiteY0" fmla="*/ 0 h 66520"/>
                  <a:gd name="connsiteX1" fmla="*/ 0 w 86510"/>
                  <a:gd name="connsiteY1" fmla="*/ 8244 h 66520"/>
                  <a:gd name="connsiteX2" fmla="*/ 65730 w 86510"/>
                  <a:gd name="connsiteY2" fmla="*/ 66520 h 66520"/>
                  <a:gd name="connsiteX3" fmla="*/ 86511 w 86510"/>
                  <a:gd name="connsiteY3" fmla="*/ 36140 h 66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6510" h="66520">
                    <a:moveTo>
                      <a:pt x="45288" y="0"/>
                    </a:moveTo>
                    <a:lnTo>
                      <a:pt x="0" y="8244"/>
                    </a:lnTo>
                    <a:lnTo>
                      <a:pt x="65730" y="66520"/>
                    </a:lnTo>
                    <a:lnTo>
                      <a:pt x="86511" y="36140"/>
                    </a:lnTo>
                    <a:close/>
                  </a:path>
                </a:pathLst>
              </a:custGeom>
              <a:solidFill>
                <a:srgbClr val="FFFFFF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3" name="Freeform: Shape 2392">
                <a:extLst>
                  <a:ext uri="{FF2B5EF4-FFF2-40B4-BE49-F238E27FC236}">
                    <a16:creationId xmlns:a16="http://schemas.microsoft.com/office/drawing/2014/main" id="{36919C21-FA8F-4582-3478-8A126E34AF14}"/>
                  </a:ext>
                </a:extLst>
              </p:cNvPr>
              <p:cNvSpPr/>
              <p:nvPr/>
            </p:nvSpPr>
            <p:spPr>
              <a:xfrm>
                <a:off x="8058542" y="5678482"/>
                <a:ext cx="86510" cy="66520"/>
              </a:xfrm>
              <a:custGeom>
                <a:avLst/>
                <a:gdLst>
                  <a:gd name="connsiteX0" fmla="*/ 41223 w 86510"/>
                  <a:gd name="connsiteY0" fmla="*/ 0 h 66520"/>
                  <a:gd name="connsiteX1" fmla="*/ 86511 w 86510"/>
                  <a:gd name="connsiteY1" fmla="*/ 8244 h 66520"/>
                  <a:gd name="connsiteX2" fmla="*/ 20781 w 86510"/>
                  <a:gd name="connsiteY2" fmla="*/ 66520 h 66520"/>
                  <a:gd name="connsiteX3" fmla="*/ 0 w 86510"/>
                  <a:gd name="connsiteY3" fmla="*/ 36140 h 66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6510" h="66520">
                    <a:moveTo>
                      <a:pt x="41223" y="0"/>
                    </a:moveTo>
                    <a:lnTo>
                      <a:pt x="86511" y="8244"/>
                    </a:lnTo>
                    <a:lnTo>
                      <a:pt x="20781" y="66520"/>
                    </a:lnTo>
                    <a:lnTo>
                      <a:pt x="0" y="36140"/>
                    </a:lnTo>
                    <a:close/>
                  </a:path>
                </a:pathLst>
              </a:custGeom>
              <a:solidFill>
                <a:srgbClr val="FFFFFF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394" name="Graphic 4">
              <a:extLst>
                <a:ext uri="{FF2B5EF4-FFF2-40B4-BE49-F238E27FC236}">
                  <a16:creationId xmlns:a16="http://schemas.microsoft.com/office/drawing/2014/main" id="{F2B33136-C01A-392F-D824-2BA5B3F44A6E}"/>
                </a:ext>
              </a:extLst>
            </p:cNvPr>
            <p:cNvGrpSpPr/>
            <p:nvPr/>
          </p:nvGrpSpPr>
          <p:grpSpPr>
            <a:xfrm>
              <a:off x="8164544" y="5479146"/>
              <a:ext cx="235006" cy="375293"/>
              <a:chOff x="8164544" y="5479146"/>
              <a:chExt cx="235006" cy="375293"/>
            </a:xfrm>
          </p:grpSpPr>
          <p:sp>
            <p:nvSpPr>
              <p:cNvPr id="2395" name="Freeform: Shape 2394">
                <a:extLst>
                  <a:ext uri="{FF2B5EF4-FFF2-40B4-BE49-F238E27FC236}">
                    <a16:creationId xmlns:a16="http://schemas.microsoft.com/office/drawing/2014/main" id="{46B8A103-AE60-4643-B9DF-C57C49486475}"/>
                  </a:ext>
                </a:extLst>
              </p:cNvPr>
              <p:cNvSpPr/>
              <p:nvPr/>
            </p:nvSpPr>
            <p:spPr>
              <a:xfrm>
                <a:off x="8200845" y="5479146"/>
                <a:ext cx="166245" cy="237396"/>
              </a:xfrm>
              <a:custGeom>
                <a:avLst/>
                <a:gdLst>
                  <a:gd name="connsiteX0" fmla="*/ 166245 w 166245"/>
                  <a:gd name="connsiteY0" fmla="*/ 95433 h 237396"/>
                  <a:gd name="connsiteX1" fmla="*/ 83235 w 166245"/>
                  <a:gd name="connsiteY1" fmla="*/ 0 h 237396"/>
                  <a:gd name="connsiteX2" fmla="*/ 83123 w 166245"/>
                  <a:gd name="connsiteY2" fmla="*/ 0 h 237396"/>
                  <a:gd name="connsiteX3" fmla="*/ 83010 w 166245"/>
                  <a:gd name="connsiteY3" fmla="*/ 0 h 237396"/>
                  <a:gd name="connsiteX4" fmla="*/ 0 w 166245"/>
                  <a:gd name="connsiteY4" fmla="*/ 95433 h 237396"/>
                  <a:gd name="connsiteX5" fmla="*/ 5760 w 166245"/>
                  <a:gd name="connsiteY5" fmla="*/ 219439 h 237396"/>
                  <a:gd name="connsiteX6" fmla="*/ 78831 w 166245"/>
                  <a:gd name="connsiteY6" fmla="*/ 237396 h 237396"/>
                  <a:gd name="connsiteX7" fmla="*/ 160937 w 166245"/>
                  <a:gd name="connsiteY7" fmla="*/ 214357 h 237396"/>
                  <a:gd name="connsiteX8" fmla="*/ 166245 w 166245"/>
                  <a:gd name="connsiteY8" fmla="*/ 95433 h 237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45" h="237396">
                    <a:moveTo>
                      <a:pt x="166245" y="95433"/>
                    </a:moveTo>
                    <a:cubicBezTo>
                      <a:pt x="166245" y="33317"/>
                      <a:pt x="129088" y="0"/>
                      <a:pt x="83235" y="0"/>
                    </a:cubicBezTo>
                    <a:cubicBezTo>
                      <a:pt x="83235" y="0"/>
                      <a:pt x="83123" y="0"/>
                      <a:pt x="83123" y="0"/>
                    </a:cubicBezTo>
                    <a:cubicBezTo>
                      <a:pt x="83123" y="0"/>
                      <a:pt x="83010" y="0"/>
                      <a:pt x="83010" y="0"/>
                    </a:cubicBezTo>
                    <a:cubicBezTo>
                      <a:pt x="37157" y="0"/>
                      <a:pt x="0" y="33204"/>
                      <a:pt x="0" y="95433"/>
                    </a:cubicBezTo>
                    <a:cubicBezTo>
                      <a:pt x="0" y="113051"/>
                      <a:pt x="7567" y="198997"/>
                      <a:pt x="5760" y="219439"/>
                    </a:cubicBezTo>
                    <a:lnTo>
                      <a:pt x="78831" y="237396"/>
                    </a:lnTo>
                    <a:lnTo>
                      <a:pt x="160937" y="214357"/>
                    </a:lnTo>
                    <a:cubicBezTo>
                      <a:pt x="159130" y="193802"/>
                      <a:pt x="166245" y="113051"/>
                      <a:pt x="166245" y="95433"/>
                    </a:cubicBezTo>
                    <a:close/>
                  </a:path>
                </a:pathLst>
              </a:custGeom>
              <a:solidFill>
                <a:srgbClr val="6D3C1F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6" name="Freeform: Shape 2395">
                <a:extLst>
                  <a:ext uri="{FF2B5EF4-FFF2-40B4-BE49-F238E27FC236}">
                    <a16:creationId xmlns:a16="http://schemas.microsoft.com/office/drawing/2014/main" id="{5D2EE046-6B4E-54DE-4E5C-75B60655A25C}"/>
                  </a:ext>
                </a:extLst>
              </p:cNvPr>
              <p:cNvSpPr/>
              <p:nvPr/>
            </p:nvSpPr>
            <p:spPr>
              <a:xfrm>
                <a:off x="8164544" y="5691244"/>
                <a:ext cx="47255" cy="163195"/>
              </a:xfrm>
              <a:custGeom>
                <a:avLst/>
                <a:gdLst>
                  <a:gd name="connsiteX0" fmla="*/ 40931 w 47255"/>
                  <a:gd name="connsiteY0" fmla="*/ 163196 h 163195"/>
                  <a:gd name="connsiteX1" fmla="*/ 43190 w 47255"/>
                  <a:gd name="connsiteY1" fmla="*/ 128298 h 163195"/>
                  <a:gd name="connsiteX2" fmla="*/ 43303 w 47255"/>
                  <a:gd name="connsiteY2" fmla="*/ 126491 h 163195"/>
                  <a:gd name="connsiteX3" fmla="*/ 45788 w 47255"/>
                  <a:gd name="connsiteY3" fmla="*/ 70248 h 163195"/>
                  <a:gd name="connsiteX4" fmla="*/ 47256 w 47255"/>
                  <a:gd name="connsiteY4" fmla="*/ 20668 h 163195"/>
                  <a:gd name="connsiteX5" fmla="*/ 31444 w 47255"/>
                  <a:gd name="connsiteY5" fmla="*/ 790 h 163195"/>
                  <a:gd name="connsiteX6" fmla="*/ 25572 w 47255"/>
                  <a:gd name="connsiteY6" fmla="*/ 0 h 163195"/>
                  <a:gd name="connsiteX7" fmla="*/ 4113 w 47255"/>
                  <a:gd name="connsiteY7" fmla="*/ 17957 h 163195"/>
                  <a:gd name="connsiteX8" fmla="*/ 3888 w 47255"/>
                  <a:gd name="connsiteY8" fmla="*/ 19425 h 163195"/>
                  <a:gd name="connsiteX9" fmla="*/ 1629 w 47255"/>
                  <a:gd name="connsiteY9" fmla="*/ 162970 h 163195"/>
                  <a:gd name="connsiteX10" fmla="*/ 40931 w 47255"/>
                  <a:gd name="connsiteY10" fmla="*/ 162970 h 163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7255" h="163195">
                    <a:moveTo>
                      <a:pt x="40931" y="163196"/>
                    </a:moveTo>
                    <a:cubicBezTo>
                      <a:pt x="41722" y="152241"/>
                      <a:pt x="42512" y="140382"/>
                      <a:pt x="43190" y="128298"/>
                    </a:cubicBezTo>
                    <a:cubicBezTo>
                      <a:pt x="43190" y="127620"/>
                      <a:pt x="43190" y="127168"/>
                      <a:pt x="43303" y="126491"/>
                    </a:cubicBezTo>
                    <a:cubicBezTo>
                      <a:pt x="44319" y="107178"/>
                      <a:pt x="45223" y="87414"/>
                      <a:pt x="45788" y="70248"/>
                    </a:cubicBezTo>
                    <a:cubicBezTo>
                      <a:pt x="46804" y="43255"/>
                      <a:pt x="47256" y="22813"/>
                      <a:pt x="47256" y="20668"/>
                    </a:cubicBezTo>
                    <a:cubicBezTo>
                      <a:pt x="47256" y="11181"/>
                      <a:pt x="40592" y="3162"/>
                      <a:pt x="31444" y="790"/>
                    </a:cubicBezTo>
                    <a:cubicBezTo>
                      <a:pt x="29524" y="226"/>
                      <a:pt x="27604" y="0"/>
                      <a:pt x="25572" y="0"/>
                    </a:cubicBezTo>
                    <a:cubicBezTo>
                      <a:pt x="14504" y="0"/>
                      <a:pt x="5582" y="7905"/>
                      <a:pt x="4113" y="17957"/>
                    </a:cubicBezTo>
                    <a:cubicBezTo>
                      <a:pt x="4000" y="18522"/>
                      <a:pt x="3888" y="18974"/>
                      <a:pt x="3888" y="19425"/>
                    </a:cubicBezTo>
                    <a:cubicBezTo>
                      <a:pt x="-630" y="65617"/>
                      <a:pt x="-969" y="113616"/>
                      <a:pt x="1629" y="162970"/>
                    </a:cubicBezTo>
                    <a:lnTo>
                      <a:pt x="40931" y="162970"/>
                    </a:lnTo>
                    <a:close/>
                  </a:path>
                </a:pathLst>
              </a:custGeom>
              <a:solidFill>
                <a:srgbClr val="2C3A48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7" name="Freeform: Shape 2396">
                <a:extLst>
                  <a:ext uri="{FF2B5EF4-FFF2-40B4-BE49-F238E27FC236}">
                    <a16:creationId xmlns:a16="http://schemas.microsoft.com/office/drawing/2014/main" id="{53BE8CD2-923C-92D1-9090-BEE524218355}"/>
                  </a:ext>
                </a:extLst>
              </p:cNvPr>
              <p:cNvSpPr/>
              <p:nvPr/>
            </p:nvSpPr>
            <p:spPr>
              <a:xfrm>
                <a:off x="8352408" y="5691244"/>
                <a:ext cx="47142" cy="163195"/>
              </a:xfrm>
              <a:custGeom>
                <a:avLst/>
                <a:gdLst>
                  <a:gd name="connsiteX0" fmla="*/ 6325 w 47142"/>
                  <a:gd name="connsiteY0" fmla="*/ 163196 h 163195"/>
                  <a:gd name="connsiteX1" fmla="*/ 4066 w 47142"/>
                  <a:gd name="connsiteY1" fmla="*/ 128298 h 163195"/>
                  <a:gd name="connsiteX2" fmla="*/ 3953 w 47142"/>
                  <a:gd name="connsiteY2" fmla="*/ 126491 h 163195"/>
                  <a:gd name="connsiteX3" fmla="*/ 1468 w 47142"/>
                  <a:gd name="connsiteY3" fmla="*/ 70248 h 163195"/>
                  <a:gd name="connsiteX4" fmla="*/ 0 w 47142"/>
                  <a:gd name="connsiteY4" fmla="*/ 20668 h 163195"/>
                  <a:gd name="connsiteX5" fmla="*/ 15811 w 47142"/>
                  <a:gd name="connsiteY5" fmla="*/ 790 h 163195"/>
                  <a:gd name="connsiteX6" fmla="*/ 21684 w 47142"/>
                  <a:gd name="connsiteY6" fmla="*/ 0 h 163195"/>
                  <a:gd name="connsiteX7" fmla="*/ 43029 w 47142"/>
                  <a:gd name="connsiteY7" fmla="*/ 17957 h 163195"/>
                  <a:gd name="connsiteX8" fmla="*/ 43255 w 47142"/>
                  <a:gd name="connsiteY8" fmla="*/ 19425 h 163195"/>
                  <a:gd name="connsiteX9" fmla="*/ 45514 w 47142"/>
                  <a:gd name="connsiteY9" fmla="*/ 162970 h 163195"/>
                  <a:gd name="connsiteX10" fmla="*/ 6325 w 47142"/>
                  <a:gd name="connsiteY10" fmla="*/ 162970 h 163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7142" h="163195">
                    <a:moveTo>
                      <a:pt x="6325" y="163196"/>
                    </a:moveTo>
                    <a:cubicBezTo>
                      <a:pt x="5534" y="152241"/>
                      <a:pt x="4743" y="140382"/>
                      <a:pt x="4066" y="128298"/>
                    </a:cubicBezTo>
                    <a:cubicBezTo>
                      <a:pt x="4066" y="127620"/>
                      <a:pt x="4066" y="127168"/>
                      <a:pt x="3953" y="126491"/>
                    </a:cubicBezTo>
                    <a:cubicBezTo>
                      <a:pt x="2936" y="107178"/>
                      <a:pt x="2033" y="87414"/>
                      <a:pt x="1468" y="70248"/>
                    </a:cubicBezTo>
                    <a:cubicBezTo>
                      <a:pt x="452" y="43255"/>
                      <a:pt x="0" y="22813"/>
                      <a:pt x="0" y="20668"/>
                    </a:cubicBezTo>
                    <a:cubicBezTo>
                      <a:pt x="0" y="11181"/>
                      <a:pt x="6663" y="3162"/>
                      <a:pt x="15811" y="790"/>
                    </a:cubicBezTo>
                    <a:cubicBezTo>
                      <a:pt x="17731" y="226"/>
                      <a:pt x="19651" y="0"/>
                      <a:pt x="21684" y="0"/>
                    </a:cubicBezTo>
                    <a:cubicBezTo>
                      <a:pt x="32752" y="0"/>
                      <a:pt x="41674" y="7905"/>
                      <a:pt x="43029" y="17957"/>
                    </a:cubicBezTo>
                    <a:cubicBezTo>
                      <a:pt x="43142" y="18522"/>
                      <a:pt x="43255" y="18974"/>
                      <a:pt x="43255" y="19425"/>
                    </a:cubicBezTo>
                    <a:cubicBezTo>
                      <a:pt x="47773" y="65617"/>
                      <a:pt x="48112" y="113616"/>
                      <a:pt x="45514" y="162970"/>
                    </a:cubicBezTo>
                    <a:lnTo>
                      <a:pt x="6325" y="162970"/>
                    </a:lnTo>
                    <a:close/>
                  </a:path>
                </a:pathLst>
              </a:custGeom>
              <a:solidFill>
                <a:srgbClr val="2C3A48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8" name="Freeform: Shape 2397">
                <a:extLst>
                  <a:ext uri="{FF2B5EF4-FFF2-40B4-BE49-F238E27FC236}">
                    <a16:creationId xmlns:a16="http://schemas.microsoft.com/office/drawing/2014/main" id="{4E7EFBFF-4CA6-9A4A-C66C-AE483AFBC7E0}"/>
                  </a:ext>
                </a:extLst>
              </p:cNvPr>
              <p:cNvSpPr/>
              <p:nvPr/>
            </p:nvSpPr>
            <p:spPr>
              <a:xfrm>
                <a:off x="8170709" y="5689002"/>
                <a:ext cx="224257" cy="165437"/>
              </a:xfrm>
              <a:custGeom>
                <a:avLst/>
                <a:gdLst>
                  <a:gd name="connsiteX0" fmla="*/ 223486 w 224257"/>
                  <a:gd name="connsiteY0" fmla="*/ 30477 h 165437"/>
                  <a:gd name="connsiteX1" fmla="*/ 206884 w 224257"/>
                  <a:gd name="connsiteY1" fmla="*/ 3371 h 165437"/>
                  <a:gd name="connsiteX2" fmla="*/ 203044 w 224257"/>
                  <a:gd name="connsiteY2" fmla="*/ 3145 h 165437"/>
                  <a:gd name="connsiteX3" fmla="*/ 178198 w 224257"/>
                  <a:gd name="connsiteY3" fmla="*/ 3145 h 165437"/>
                  <a:gd name="connsiteX4" fmla="*/ 160692 w 224257"/>
                  <a:gd name="connsiteY4" fmla="*/ 209 h 165437"/>
                  <a:gd name="connsiteX5" fmla="*/ 155497 w 224257"/>
                  <a:gd name="connsiteY5" fmla="*/ 1338 h 165437"/>
                  <a:gd name="connsiteX6" fmla="*/ 112129 w 224257"/>
                  <a:gd name="connsiteY6" fmla="*/ 14665 h 165437"/>
                  <a:gd name="connsiteX7" fmla="*/ 68761 w 224257"/>
                  <a:gd name="connsiteY7" fmla="*/ 1338 h 165437"/>
                  <a:gd name="connsiteX8" fmla="*/ 63565 w 224257"/>
                  <a:gd name="connsiteY8" fmla="*/ 209 h 165437"/>
                  <a:gd name="connsiteX9" fmla="*/ 46060 w 224257"/>
                  <a:gd name="connsiteY9" fmla="*/ 3145 h 165437"/>
                  <a:gd name="connsiteX10" fmla="*/ 21213 w 224257"/>
                  <a:gd name="connsiteY10" fmla="*/ 3145 h 165437"/>
                  <a:gd name="connsiteX11" fmla="*/ 17374 w 224257"/>
                  <a:gd name="connsiteY11" fmla="*/ 3371 h 165437"/>
                  <a:gd name="connsiteX12" fmla="*/ 772 w 224257"/>
                  <a:gd name="connsiteY12" fmla="*/ 30477 h 165437"/>
                  <a:gd name="connsiteX13" fmla="*/ 10710 w 224257"/>
                  <a:gd name="connsiteY13" fmla="*/ 66955 h 165437"/>
                  <a:gd name="connsiteX14" fmla="*/ 8000 w 224257"/>
                  <a:gd name="connsiteY14" fmla="*/ 84574 h 165437"/>
                  <a:gd name="connsiteX15" fmla="*/ 30362 w 224257"/>
                  <a:gd name="connsiteY15" fmla="*/ 143528 h 165437"/>
                  <a:gd name="connsiteX16" fmla="*/ 41542 w 224257"/>
                  <a:gd name="connsiteY16" fmla="*/ 165438 h 165437"/>
                  <a:gd name="connsiteX17" fmla="*/ 111000 w 224257"/>
                  <a:gd name="connsiteY17" fmla="*/ 165438 h 165437"/>
                  <a:gd name="connsiteX18" fmla="*/ 113145 w 224257"/>
                  <a:gd name="connsiteY18" fmla="*/ 165438 h 165437"/>
                  <a:gd name="connsiteX19" fmla="*/ 182602 w 224257"/>
                  <a:gd name="connsiteY19" fmla="*/ 165438 h 165437"/>
                  <a:gd name="connsiteX20" fmla="*/ 193670 w 224257"/>
                  <a:gd name="connsiteY20" fmla="*/ 143528 h 165437"/>
                  <a:gd name="connsiteX21" fmla="*/ 216032 w 224257"/>
                  <a:gd name="connsiteY21" fmla="*/ 84574 h 165437"/>
                  <a:gd name="connsiteX22" fmla="*/ 213322 w 224257"/>
                  <a:gd name="connsiteY22" fmla="*/ 66955 h 165437"/>
                  <a:gd name="connsiteX23" fmla="*/ 223486 w 224257"/>
                  <a:gd name="connsiteY23" fmla="*/ 30477 h 165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24257" h="165437">
                    <a:moveTo>
                      <a:pt x="223486" y="30477"/>
                    </a:moveTo>
                    <a:cubicBezTo>
                      <a:pt x="226761" y="18392"/>
                      <a:pt x="219307" y="5178"/>
                      <a:pt x="206884" y="3371"/>
                    </a:cubicBezTo>
                    <a:cubicBezTo>
                      <a:pt x="205642" y="3145"/>
                      <a:pt x="204399" y="3145"/>
                      <a:pt x="203044" y="3145"/>
                    </a:cubicBezTo>
                    <a:lnTo>
                      <a:pt x="178198" y="3145"/>
                    </a:lnTo>
                    <a:cubicBezTo>
                      <a:pt x="173116" y="2920"/>
                      <a:pt x="164758" y="1226"/>
                      <a:pt x="160692" y="209"/>
                    </a:cubicBezTo>
                    <a:cubicBezTo>
                      <a:pt x="157756" y="-469"/>
                      <a:pt x="158546" y="661"/>
                      <a:pt x="155497" y="1338"/>
                    </a:cubicBezTo>
                    <a:cubicBezTo>
                      <a:pt x="155497" y="1338"/>
                      <a:pt x="120712" y="12519"/>
                      <a:pt x="112129" y="14665"/>
                    </a:cubicBezTo>
                    <a:cubicBezTo>
                      <a:pt x="103432" y="12406"/>
                      <a:pt x="68761" y="1338"/>
                      <a:pt x="68761" y="1338"/>
                    </a:cubicBezTo>
                    <a:cubicBezTo>
                      <a:pt x="65711" y="661"/>
                      <a:pt x="66502" y="-469"/>
                      <a:pt x="63565" y="209"/>
                    </a:cubicBezTo>
                    <a:cubicBezTo>
                      <a:pt x="59500" y="1226"/>
                      <a:pt x="51142" y="2920"/>
                      <a:pt x="46060" y="3145"/>
                    </a:cubicBezTo>
                    <a:lnTo>
                      <a:pt x="21213" y="3145"/>
                    </a:lnTo>
                    <a:cubicBezTo>
                      <a:pt x="19971" y="3145"/>
                      <a:pt x="18616" y="3258"/>
                      <a:pt x="17374" y="3371"/>
                    </a:cubicBezTo>
                    <a:cubicBezTo>
                      <a:pt x="4951" y="5178"/>
                      <a:pt x="-2503" y="18392"/>
                      <a:pt x="772" y="30477"/>
                    </a:cubicBezTo>
                    <a:lnTo>
                      <a:pt x="10710" y="66955"/>
                    </a:lnTo>
                    <a:cubicBezTo>
                      <a:pt x="12291" y="72941"/>
                      <a:pt x="10033" y="78701"/>
                      <a:pt x="8000" y="84574"/>
                    </a:cubicBezTo>
                    <a:cubicBezTo>
                      <a:pt x="-3407" y="116536"/>
                      <a:pt x="19745" y="142060"/>
                      <a:pt x="30362" y="143528"/>
                    </a:cubicBezTo>
                    <a:cubicBezTo>
                      <a:pt x="31152" y="148723"/>
                      <a:pt x="41091" y="156290"/>
                      <a:pt x="41542" y="165438"/>
                    </a:cubicBezTo>
                    <a:lnTo>
                      <a:pt x="111000" y="165438"/>
                    </a:lnTo>
                    <a:lnTo>
                      <a:pt x="113145" y="165438"/>
                    </a:lnTo>
                    <a:lnTo>
                      <a:pt x="182602" y="165438"/>
                    </a:lnTo>
                    <a:cubicBezTo>
                      <a:pt x="182941" y="156290"/>
                      <a:pt x="192993" y="148610"/>
                      <a:pt x="193670" y="143528"/>
                    </a:cubicBezTo>
                    <a:cubicBezTo>
                      <a:pt x="204286" y="142060"/>
                      <a:pt x="227439" y="116536"/>
                      <a:pt x="216032" y="84574"/>
                    </a:cubicBezTo>
                    <a:cubicBezTo>
                      <a:pt x="213999" y="78701"/>
                      <a:pt x="211627" y="72941"/>
                      <a:pt x="213322" y="66955"/>
                    </a:cubicBezTo>
                    <a:lnTo>
                      <a:pt x="223486" y="30477"/>
                    </a:lnTo>
                    <a:close/>
                  </a:path>
                </a:pathLst>
              </a:custGeom>
              <a:solidFill>
                <a:srgbClr val="3C4A58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9" name="Freeform: Shape 2398">
                <a:extLst>
                  <a:ext uri="{FF2B5EF4-FFF2-40B4-BE49-F238E27FC236}">
                    <a16:creationId xmlns:a16="http://schemas.microsoft.com/office/drawing/2014/main" id="{F39F3A50-64ED-E289-CD44-62220285B7A0}"/>
                  </a:ext>
                </a:extLst>
              </p:cNvPr>
              <p:cNvSpPr/>
              <p:nvPr/>
            </p:nvSpPr>
            <p:spPr>
              <a:xfrm>
                <a:off x="8224062" y="5511671"/>
                <a:ext cx="118190" cy="178556"/>
              </a:xfrm>
              <a:custGeom>
                <a:avLst/>
                <a:gdLst>
                  <a:gd name="connsiteX0" fmla="*/ 18344 w 118190"/>
                  <a:gd name="connsiteY0" fmla="*/ 18636 h 178556"/>
                  <a:gd name="connsiteX1" fmla="*/ 101127 w 118190"/>
                  <a:gd name="connsiteY1" fmla="*/ 18636 h 178556"/>
                  <a:gd name="connsiteX2" fmla="*/ 102257 w 118190"/>
                  <a:gd name="connsiteY2" fmla="*/ 178556 h 178556"/>
                  <a:gd name="connsiteX3" fmla="*/ 12132 w 118190"/>
                  <a:gd name="connsiteY3" fmla="*/ 176862 h 178556"/>
                  <a:gd name="connsiteX4" fmla="*/ 18344 w 118190"/>
                  <a:gd name="connsiteY4" fmla="*/ 18636 h 178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190" h="178556">
                    <a:moveTo>
                      <a:pt x="18344" y="18636"/>
                    </a:moveTo>
                    <a:cubicBezTo>
                      <a:pt x="55613" y="-5872"/>
                      <a:pt x="63406" y="-6550"/>
                      <a:pt x="101127" y="18636"/>
                    </a:cubicBezTo>
                    <a:cubicBezTo>
                      <a:pt x="138849" y="43821"/>
                      <a:pt x="102257" y="178556"/>
                      <a:pt x="102257" y="178556"/>
                    </a:cubicBezTo>
                    <a:lnTo>
                      <a:pt x="12132" y="176862"/>
                    </a:lnTo>
                    <a:cubicBezTo>
                      <a:pt x="12132" y="176862"/>
                      <a:pt x="-18926" y="43256"/>
                      <a:pt x="18344" y="18636"/>
                    </a:cubicBezTo>
                    <a:close/>
                  </a:path>
                </a:pathLst>
              </a:custGeom>
              <a:solidFill>
                <a:srgbClr val="5D2C1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0" name="Freeform: Shape 2399">
                <a:extLst>
                  <a:ext uri="{FF2B5EF4-FFF2-40B4-BE49-F238E27FC236}">
                    <a16:creationId xmlns:a16="http://schemas.microsoft.com/office/drawing/2014/main" id="{64F173BE-829E-618D-F47D-311FC92E6574}"/>
                  </a:ext>
                </a:extLst>
              </p:cNvPr>
              <p:cNvSpPr/>
              <p:nvPr/>
            </p:nvSpPr>
            <p:spPr>
              <a:xfrm>
                <a:off x="8233597" y="5651377"/>
                <a:ext cx="97917" cy="53984"/>
              </a:xfrm>
              <a:custGeom>
                <a:avLst/>
                <a:gdLst>
                  <a:gd name="connsiteX0" fmla="*/ 80977 w 97917"/>
                  <a:gd name="connsiteY0" fmla="*/ 28122 h 53984"/>
                  <a:gd name="connsiteX1" fmla="*/ 78040 w 97917"/>
                  <a:gd name="connsiteY1" fmla="*/ 24507 h 53984"/>
                  <a:gd name="connsiteX2" fmla="*/ 69005 w 97917"/>
                  <a:gd name="connsiteY2" fmla="*/ 0 h 53984"/>
                  <a:gd name="connsiteX3" fmla="*/ 29477 w 97917"/>
                  <a:gd name="connsiteY3" fmla="*/ 0 h 53984"/>
                  <a:gd name="connsiteX4" fmla="*/ 19651 w 97917"/>
                  <a:gd name="connsiteY4" fmla="*/ 25524 h 53984"/>
                  <a:gd name="connsiteX5" fmla="*/ 17505 w 97917"/>
                  <a:gd name="connsiteY5" fmla="*/ 28122 h 53984"/>
                  <a:gd name="connsiteX6" fmla="*/ 0 w 97917"/>
                  <a:gd name="connsiteY6" fmla="*/ 37947 h 53984"/>
                  <a:gd name="connsiteX7" fmla="*/ 49354 w 97917"/>
                  <a:gd name="connsiteY7" fmla="*/ 53984 h 53984"/>
                  <a:gd name="connsiteX8" fmla="*/ 97917 w 97917"/>
                  <a:gd name="connsiteY8" fmla="*/ 37721 h 53984"/>
                  <a:gd name="connsiteX9" fmla="*/ 80977 w 97917"/>
                  <a:gd name="connsiteY9" fmla="*/ 28122 h 53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7917" h="53984">
                    <a:moveTo>
                      <a:pt x="80977" y="28122"/>
                    </a:moveTo>
                    <a:cubicBezTo>
                      <a:pt x="79847" y="26992"/>
                      <a:pt x="79057" y="25750"/>
                      <a:pt x="78040" y="24507"/>
                    </a:cubicBezTo>
                    <a:cubicBezTo>
                      <a:pt x="73071" y="17957"/>
                      <a:pt x="70135" y="9599"/>
                      <a:pt x="69005" y="0"/>
                    </a:cubicBezTo>
                    <a:lnTo>
                      <a:pt x="29477" y="0"/>
                    </a:lnTo>
                    <a:cubicBezTo>
                      <a:pt x="28235" y="10164"/>
                      <a:pt x="25185" y="18748"/>
                      <a:pt x="19651" y="25524"/>
                    </a:cubicBezTo>
                    <a:cubicBezTo>
                      <a:pt x="18974" y="26428"/>
                      <a:pt x="18296" y="27331"/>
                      <a:pt x="17505" y="28122"/>
                    </a:cubicBezTo>
                    <a:cubicBezTo>
                      <a:pt x="13214" y="32526"/>
                      <a:pt x="7228" y="35801"/>
                      <a:pt x="0" y="37947"/>
                    </a:cubicBezTo>
                    <a:cubicBezTo>
                      <a:pt x="9261" y="42126"/>
                      <a:pt x="25298" y="53984"/>
                      <a:pt x="49354" y="53984"/>
                    </a:cubicBezTo>
                    <a:cubicBezTo>
                      <a:pt x="74878" y="53984"/>
                      <a:pt x="97917" y="37721"/>
                      <a:pt x="97917" y="37721"/>
                    </a:cubicBezTo>
                    <a:cubicBezTo>
                      <a:pt x="90915" y="35689"/>
                      <a:pt x="85156" y="32413"/>
                      <a:pt x="80977" y="28122"/>
                    </a:cubicBezTo>
                    <a:close/>
                  </a:path>
                </a:pathLst>
              </a:custGeom>
              <a:solidFill>
                <a:srgbClr val="EAB99A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1" name="Freeform: Shape 2400">
                <a:extLst>
                  <a:ext uri="{FF2B5EF4-FFF2-40B4-BE49-F238E27FC236}">
                    <a16:creationId xmlns:a16="http://schemas.microsoft.com/office/drawing/2014/main" id="{9C96CD3E-192A-8669-63E2-D18FAA3D8313}"/>
                  </a:ext>
                </a:extLst>
              </p:cNvPr>
              <p:cNvSpPr/>
              <p:nvPr/>
            </p:nvSpPr>
            <p:spPr>
              <a:xfrm>
                <a:off x="8228627" y="5505574"/>
                <a:ext cx="110227" cy="160259"/>
              </a:xfrm>
              <a:custGeom>
                <a:avLst/>
                <a:gdLst>
                  <a:gd name="connsiteX0" fmla="*/ 110228 w 110227"/>
                  <a:gd name="connsiteY0" fmla="*/ 72280 h 160259"/>
                  <a:gd name="connsiteX1" fmla="*/ 55340 w 110227"/>
                  <a:gd name="connsiteY1" fmla="*/ 160259 h 160259"/>
                  <a:gd name="connsiteX2" fmla="*/ 51161 w 110227"/>
                  <a:gd name="connsiteY2" fmla="*/ 159921 h 160259"/>
                  <a:gd name="connsiteX3" fmla="*/ 0 w 110227"/>
                  <a:gd name="connsiteY3" fmla="*/ 72280 h 160259"/>
                  <a:gd name="connsiteX4" fmla="*/ 50822 w 110227"/>
                  <a:gd name="connsiteY4" fmla="*/ 226 h 160259"/>
                  <a:gd name="connsiteX5" fmla="*/ 55001 w 110227"/>
                  <a:gd name="connsiteY5" fmla="*/ 0 h 160259"/>
                  <a:gd name="connsiteX6" fmla="*/ 110228 w 110227"/>
                  <a:gd name="connsiteY6" fmla="*/ 72280 h 160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0227" h="160259">
                    <a:moveTo>
                      <a:pt x="110228" y="72280"/>
                    </a:moveTo>
                    <a:cubicBezTo>
                      <a:pt x="110228" y="112148"/>
                      <a:pt x="85833" y="160259"/>
                      <a:pt x="55340" y="160259"/>
                    </a:cubicBezTo>
                    <a:cubicBezTo>
                      <a:pt x="53872" y="160259"/>
                      <a:pt x="52516" y="160146"/>
                      <a:pt x="51161" y="159921"/>
                    </a:cubicBezTo>
                    <a:cubicBezTo>
                      <a:pt x="22701" y="155855"/>
                      <a:pt x="0" y="110341"/>
                      <a:pt x="0" y="72280"/>
                    </a:cubicBezTo>
                    <a:cubicBezTo>
                      <a:pt x="0" y="34220"/>
                      <a:pt x="22362" y="3049"/>
                      <a:pt x="50822" y="226"/>
                    </a:cubicBezTo>
                    <a:cubicBezTo>
                      <a:pt x="52178" y="113"/>
                      <a:pt x="53533" y="0"/>
                      <a:pt x="55001" y="0"/>
                    </a:cubicBezTo>
                    <a:cubicBezTo>
                      <a:pt x="85494" y="0"/>
                      <a:pt x="110228" y="32300"/>
                      <a:pt x="110228" y="72280"/>
                    </a:cubicBezTo>
                    <a:close/>
                  </a:path>
                </a:pathLst>
              </a:custGeom>
              <a:solidFill>
                <a:srgbClr val="EAB99A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2" name="Freeform: Shape 2401">
                <a:extLst>
                  <a:ext uri="{FF2B5EF4-FFF2-40B4-BE49-F238E27FC236}">
                    <a16:creationId xmlns:a16="http://schemas.microsoft.com/office/drawing/2014/main" id="{1D92C274-1DFE-8E59-DB3E-8C35C4524EDF}"/>
                  </a:ext>
                </a:extLst>
              </p:cNvPr>
              <p:cNvSpPr/>
              <p:nvPr/>
            </p:nvSpPr>
            <p:spPr>
              <a:xfrm>
                <a:off x="8228627" y="5505799"/>
                <a:ext cx="101870" cy="159694"/>
              </a:xfrm>
              <a:custGeom>
                <a:avLst/>
                <a:gdLst>
                  <a:gd name="connsiteX0" fmla="*/ 101870 w 101870"/>
                  <a:gd name="connsiteY0" fmla="*/ 72055 h 159694"/>
                  <a:gd name="connsiteX1" fmla="*/ 51161 w 101870"/>
                  <a:gd name="connsiteY1" fmla="*/ 159695 h 159694"/>
                  <a:gd name="connsiteX2" fmla="*/ 0 w 101870"/>
                  <a:gd name="connsiteY2" fmla="*/ 72055 h 159694"/>
                  <a:gd name="connsiteX3" fmla="*/ 226 w 101870"/>
                  <a:gd name="connsiteY3" fmla="*/ 68441 h 159694"/>
                  <a:gd name="connsiteX4" fmla="*/ 30042 w 101870"/>
                  <a:gd name="connsiteY4" fmla="*/ 7793 h 159694"/>
                  <a:gd name="connsiteX5" fmla="*/ 45288 w 101870"/>
                  <a:gd name="connsiteY5" fmla="*/ 1016 h 159694"/>
                  <a:gd name="connsiteX6" fmla="*/ 45627 w 101870"/>
                  <a:gd name="connsiteY6" fmla="*/ 904 h 159694"/>
                  <a:gd name="connsiteX7" fmla="*/ 45966 w 101870"/>
                  <a:gd name="connsiteY7" fmla="*/ 791 h 159694"/>
                  <a:gd name="connsiteX8" fmla="*/ 50822 w 101870"/>
                  <a:gd name="connsiteY8" fmla="*/ 0 h 159694"/>
                  <a:gd name="connsiteX9" fmla="*/ 61100 w 101870"/>
                  <a:gd name="connsiteY9" fmla="*/ 2372 h 159694"/>
                  <a:gd name="connsiteX10" fmla="*/ 100967 w 101870"/>
                  <a:gd name="connsiteY10" fmla="*/ 60761 h 159694"/>
                  <a:gd name="connsiteX11" fmla="*/ 101870 w 101870"/>
                  <a:gd name="connsiteY11" fmla="*/ 72055 h 159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1870" h="159694">
                    <a:moveTo>
                      <a:pt x="101870" y="72055"/>
                    </a:moveTo>
                    <a:cubicBezTo>
                      <a:pt x="101870" y="110115"/>
                      <a:pt x="79621" y="155629"/>
                      <a:pt x="51161" y="159695"/>
                    </a:cubicBezTo>
                    <a:cubicBezTo>
                      <a:pt x="22701" y="155629"/>
                      <a:pt x="0" y="110115"/>
                      <a:pt x="0" y="72055"/>
                    </a:cubicBezTo>
                    <a:cubicBezTo>
                      <a:pt x="0" y="70925"/>
                      <a:pt x="0" y="69570"/>
                      <a:pt x="226" y="68441"/>
                    </a:cubicBezTo>
                    <a:cubicBezTo>
                      <a:pt x="1129" y="41900"/>
                      <a:pt x="12988" y="19087"/>
                      <a:pt x="30042" y="7793"/>
                    </a:cubicBezTo>
                    <a:cubicBezTo>
                      <a:pt x="34785" y="4517"/>
                      <a:pt x="39867" y="2259"/>
                      <a:pt x="45288" y="1016"/>
                    </a:cubicBezTo>
                    <a:lnTo>
                      <a:pt x="45627" y="904"/>
                    </a:lnTo>
                    <a:cubicBezTo>
                      <a:pt x="45740" y="791"/>
                      <a:pt x="45853" y="791"/>
                      <a:pt x="45966" y="791"/>
                    </a:cubicBezTo>
                    <a:cubicBezTo>
                      <a:pt x="47547" y="452"/>
                      <a:pt x="49241" y="113"/>
                      <a:pt x="50822" y="0"/>
                    </a:cubicBezTo>
                    <a:cubicBezTo>
                      <a:pt x="54323" y="339"/>
                      <a:pt x="57824" y="1129"/>
                      <a:pt x="61100" y="2372"/>
                    </a:cubicBezTo>
                    <a:cubicBezTo>
                      <a:pt x="81767" y="9826"/>
                      <a:pt x="97692" y="32526"/>
                      <a:pt x="100967" y="60761"/>
                    </a:cubicBezTo>
                    <a:cubicBezTo>
                      <a:pt x="101644" y="64488"/>
                      <a:pt x="101870" y="68215"/>
                      <a:pt x="101870" y="72055"/>
                    </a:cubicBezTo>
                    <a:close/>
                  </a:path>
                </a:pathLst>
              </a:custGeom>
              <a:solidFill>
                <a:srgbClr val="F5C4A5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3" name="Freeform: Shape 2402">
                <a:extLst>
                  <a:ext uri="{FF2B5EF4-FFF2-40B4-BE49-F238E27FC236}">
                    <a16:creationId xmlns:a16="http://schemas.microsoft.com/office/drawing/2014/main" id="{0A9C264F-FD5B-43AD-FBB4-606665566B71}"/>
                  </a:ext>
                </a:extLst>
              </p:cNvPr>
              <p:cNvSpPr/>
              <p:nvPr/>
            </p:nvSpPr>
            <p:spPr>
              <a:xfrm>
                <a:off x="8228966" y="5506477"/>
                <a:ext cx="104806" cy="67650"/>
              </a:xfrm>
              <a:custGeom>
                <a:avLst/>
                <a:gdLst>
                  <a:gd name="connsiteX0" fmla="*/ 104807 w 104806"/>
                  <a:gd name="connsiteY0" fmla="*/ 59744 h 67650"/>
                  <a:gd name="connsiteX1" fmla="*/ 100854 w 104806"/>
                  <a:gd name="connsiteY1" fmla="*/ 59970 h 67650"/>
                  <a:gd name="connsiteX2" fmla="*/ 0 w 104806"/>
                  <a:gd name="connsiteY2" fmla="*/ 67650 h 67650"/>
                  <a:gd name="connsiteX3" fmla="*/ 29816 w 104806"/>
                  <a:gd name="connsiteY3" fmla="*/ 7002 h 67650"/>
                  <a:gd name="connsiteX4" fmla="*/ 45062 w 104806"/>
                  <a:gd name="connsiteY4" fmla="*/ 226 h 67650"/>
                  <a:gd name="connsiteX5" fmla="*/ 45401 w 104806"/>
                  <a:gd name="connsiteY5" fmla="*/ 113 h 67650"/>
                  <a:gd name="connsiteX6" fmla="*/ 45514 w 104806"/>
                  <a:gd name="connsiteY6" fmla="*/ 0 h 67650"/>
                  <a:gd name="connsiteX7" fmla="*/ 45740 w 104806"/>
                  <a:gd name="connsiteY7" fmla="*/ 0 h 67650"/>
                  <a:gd name="connsiteX8" fmla="*/ 60987 w 104806"/>
                  <a:gd name="connsiteY8" fmla="*/ 1581 h 67650"/>
                  <a:gd name="connsiteX9" fmla="*/ 82897 w 104806"/>
                  <a:gd name="connsiteY9" fmla="*/ 3727 h 67650"/>
                  <a:gd name="connsiteX10" fmla="*/ 104807 w 104806"/>
                  <a:gd name="connsiteY10" fmla="*/ 59744 h 6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4806" h="67650">
                    <a:moveTo>
                      <a:pt x="104807" y="59744"/>
                    </a:moveTo>
                    <a:lnTo>
                      <a:pt x="100854" y="59970"/>
                    </a:lnTo>
                    <a:lnTo>
                      <a:pt x="0" y="67650"/>
                    </a:lnTo>
                    <a:cubicBezTo>
                      <a:pt x="904" y="41110"/>
                      <a:pt x="12762" y="18296"/>
                      <a:pt x="29816" y="7002"/>
                    </a:cubicBezTo>
                    <a:lnTo>
                      <a:pt x="45062" y="226"/>
                    </a:lnTo>
                    <a:lnTo>
                      <a:pt x="45401" y="113"/>
                    </a:lnTo>
                    <a:lnTo>
                      <a:pt x="45514" y="0"/>
                    </a:lnTo>
                    <a:lnTo>
                      <a:pt x="45740" y="0"/>
                    </a:lnTo>
                    <a:lnTo>
                      <a:pt x="60987" y="1581"/>
                    </a:lnTo>
                    <a:lnTo>
                      <a:pt x="82897" y="3727"/>
                    </a:lnTo>
                    <a:lnTo>
                      <a:pt x="104807" y="59744"/>
                    </a:lnTo>
                    <a:close/>
                  </a:path>
                </a:pathLst>
              </a:custGeom>
              <a:solidFill>
                <a:srgbClr val="EAB99A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4" name="Freeform: Shape 2403">
                <a:extLst>
                  <a:ext uri="{FF2B5EF4-FFF2-40B4-BE49-F238E27FC236}">
                    <a16:creationId xmlns:a16="http://schemas.microsoft.com/office/drawing/2014/main" id="{AF91A35E-8564-2DAF-2DF0-3ED7F03CF76B}"/>
                  </a:ext>
                </a:extLst>
              </p:cNvPr>
              <p:cNvSpPr/>
              <p:nvPr/>
            </p:nvSpPr>
            <p:spPr>
              <a:xfrm>
                <a:off x="8234155" y="5494397"/>
                <a:ext cx="99617" cy="71937"/>
              </a:xfrm>
              <a:custGeom>
                <a:avLst/>
                <a:gdLst>
                  <a:gd name="connsiteX0" fmla="*/ 15366 w 99617"/>
                  <a:gd name="connsiteY0" fmla="*/ 18178 h 71937"/>
                  <a:gd name="connsiteX1" fmla="*/ 119 w 99617"/>
                  <a:gd name="connsiteY1" fmla="*/ 71937 h 71937"/>
                  <a:gd name="connsiteX2" fmla="*/ 99618 w 99617"/>
                  <a:gd name="connsiteY2" fmla="*/ 71937 h 71937"/>
                  <a:gd name="connsiteX3" fmla="*/ 84371 w 99617"/>
                  <a:gd name="connsiteY3" fmla="*/ 15807 h 71937"/>
                  <a:gd name="connsiteX4" fmla="*/ 15366 w 99617"/>
                  <a:gd name="connsiteY4" fmla="*/ 18178 h 71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617" h="71937">
                    <a:moveTo>
                      <a:pt x="15366" y="18178"/>
                    </a:moveTo>
                    <a:cubicBezTo>
                      <a:pt x="15366" y="18178"/>
                      <a:pt x="-1575" y="52624"/>
                      <a:pt x="119" y="71937"/>
                    </a:cubicBezTo>
                    <a:lnTo>
                      <a:pt x="99618" y="71937"/>
                    </a:lnTo>
                    <a:cubicBezTo>
                      <a:pt x="99618" y="71937"/>
                      <a:pt x="92616" y="33538"/>
                      <a:pt x="84371" y="15807"/>
                    </a:cubicBezTo>
                    <a:cubicBezTo>
                      <a:pt x="71835" y="-11186"/>
                      <a:pt x="16043" y="1012"/>
                      <a:pt x="15366" y="18178"/>
                    </a:cubicBezTo>
                    <a:close/>
                  </a:path>
                </a:pathLst>
              </a:custGeom>
              <a:solidFill>
                <a:srgbClr val="6D3C1F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5" name="Freeform: Shape 2404">
                <a:extLst>
                  <a:ext uri="{FF2B5EF4-FFF2-40B4-BE49-F238E27FC236}">
                    <a16:creationId xmlns:a16="http://schemas.microsoft.com/office/drawing/2014/main" id="{8471A42C-2502-2141-E3C5-CDA3A93840CE}"/>
                  </a:ext>
                </a:extLst>
              </p:cNvPr>
              <p:cNvSpPr/>
              <p:nvPr/>
            </p:nvSpPr>
            <p:spPr>
              <a:xfrm>
                <a:off x="8293115" y="5510204"/>
                <a:ext cx="11858" cy="56130"/>
              </a:xfrm>
              <a:custGeom>
                <a:avLst/>
                <a:gdLst>
                  <a:gd name="connsiteX0" fmla="*/ 2259 w 11858"/>
                  <a:gd name="connsiteY0" fmla="*/ 56130 h 56130"/>
                  <a:gd name="connsiteX1" fmla="*/ 11859 w 11858"/>
                  <a:gd name="connsiteY1" fmla="*/ 56130 h 56130"/>
                  <a:gd name="connsiteX2" fmla="*/ 0 w 11858"/>
                  <a:gd name="connsiteY2" fmla="*/ 0 h 56130"/>
                  <a:gd name="connsiteX3" fmla="*/ 2259 w 11858"/>
                  <a:gd name="connsiteY3" fmla="*/ 56130 h 56130"/>
                  <a:gd name="connsiteX4" fmla="*/ 2259 w 11858"/>
                  <a:gd name="connsiteY4" fmla="*/ 56130 h 56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58" h="56130">
                    <a:moveTo>
                      <a:pt x="2259" y="56130"/>
                    </a:moveTo>
                    <a:lnTo>
                      <a:pt x="11859" y="56130"/>
                    </a:lnTo>
                    <a:cubicBezTo>
                      <a:pt x="11859" y="56130"/>
                      <a:pt x="11294" y="9035"/>
                      <a:pt x="0" y="0"/>
                    </a:cubicBezTo>
                    <a:cubicBezTo>
                      <a:pt x="0" y="0"/>
                      <a:pt x="5647" y="44723"/>
                      <a:pt x="2259" y="56130"/>
                    </a:cubicBezTo>
                    <a:lnTo>
                      <a:pt x="2259" y="56130"/>
                    </a:lnTo>
                    <a:close/>
                  </a:path>
                </a:pathLst>
              </a:custGeom>
              <a:solidFill>
                <a:srgbClr val="5D2C1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6" name="Freeform: Shape 2405">
                <a:extLst>
                  <a:ext uri="{FF2B5EF4-FFF2-40B4-BE49-F238E27FC236}">
                    <a16:creationId xmlns:a16="http://schemas.microsoft.com/office/drawing/2014/main" id="{B730F6A1-36DB-57F7-4555-D3BF8CDAF836}"/>
                  </a:ext>
                </a:extLst>
              </p:cNvPr>
              <p:cNvSpPr/>
              <p:nvPr/>
            </p:nvSpPr>
            <p:spPr>
              <a:xfrm>
                <a:off x="8268251" y="5514270"/>
                <a:ext cx="12440" cy="52064"/>
              </a:xfrm>
              <a:custGeom>
                <a:avLst/>
                <a:gdLst>
                  <a:gd name="connsiteX0" fmla="*/ 12441 w 12440"/>
                  <a:gd name="connsiteY0" fmla="*/ 0 h 52064"/>
                  <a:gd name="connsiteX1" fmla="*/ 18 w 12440"/>
                  <a:gd name="connsiteY1" fmla="*/ 52065 h 52064"/>
                  <a:gd name="connsiteX2" fmla="*/ 18 w 12440"/>
                  <a:gd name="connsiteY2" fmla="*/ 52065 h 52064"/>
                  <a:gd name="connsiteX3" fmla="*/ 9053 w 12440"/>
                  <a:gd name="connsiteY3" fmla="*/ 52065 h 52064"/>
                  <a:gd name="connsiteX4" fmla="*/ 12441 w 12440"/>
                  <a:gd name="connsiteY4" fmla="*/ 0 h 52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40" h="52064">
                    <a:moveTo>
                      <a:pt x="12441" y="0"/>
                    </a:moveTo>
                    <a:cubicBezTo>
                      <a:pt x="12441" y="0"/>
                      <a:pt x="-547" y="21458"/>
                      <a:pt x="18" y="52065"/>
                    </a:cubicBezTo>
                    <a:lnTo>
                      <a:pt x="18" y="52065"/>
                    </a:lnTo>
                    <a:lnTo>
                      <a:pt x="9053" y="52065"/>
                    </a:lnTo>
                    <a:cubicBezTo>
                      <a:pt x="9053" y="52065"/>
                      <a:pt x="8488" y="5647"/>
                      <a:pt x="12441" y="0"/>
                    </a:cubicBezTo>
                    <a:close/>
                  </a:path>
                </a:pathLst>
              </a:custGeom>
              <a:solidFill>
                <a:srgbClr val="5D2C1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7" name="Freeform: Shape 2406">
                <a:extLst>
                  <a:ext uri="{FF2B5EF4-FFF2-40B4-BE49-F238E27FC236}">
                    <a16:creationId xmlns:a16="http://schemas.microsoft.com/office/drawing/2014/main" id="{C222CC40-DEDB-EAB2-DF27-2CE72C5033E4}"/>
                  </a:ext>
                </a:extLst>
              </p:cNvPr>
              <p:cNvSpPr/>
              <p:nvPr/>
            </p:nvSpPr>
            <p:spPr>
              <a:xfrm>
                <a:off x="8206830" y="5686839"/>
                <a:ext cx="77136" cy="105258"/>
              </a:xfrm>
              <a:custGeom>
                <a:avLst/>
                <a:gdLst>
                  <a:gd name="connsiteX0" fmla="*/ 0 w 77136"/>
                  <a:gd name="connsiteY0" fmla="*/ 4517 h 105258"/>
                  <a:gd name="connsiteX1" fmla="*/ 33543 w 77136"/>
                  <a:gd name="connsiteY1" fmla="*/ 0 h 105258"/>
                  <a:gd name="connsiteX2" fmla="*/ 77137 w 77136"/>
                  <a:gd name="connsiteY2" fmla="*/ 105259 h 105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7136" h="105258">
                    <a:moveTo>
                      <a:pt x="0" y="4517"/>
                    </a:moveTo>
                    <a:lnTo>
                      <a:pt x="33543" y="0"/>
                    </a:lnTo>
                    <a:lnTo>
                      <a:pt x="77137" y="105259"/>
                    </a:lnTo>
                    <a:close/>
                  </a:path>
                </a:pathLst>
              </a:custGeom>
              <a:solidFill>
                <a:srgbClr val="2C3A48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8" name="Freeform: Shape 2407">
                <a:extLst>
                  <a:ext uri="{FF2B5EF4-FFF2-40B4-BE49-F238E27FC236}">
                    <a16:creationId xmlns:a16="http://schemas.microsoft.com/office/drawing/2014/main" id="{D6AB5201-E5DC-40B2-FC94-E496EACDD368}"/>
                  </a:ext>
                </a:extLst>
              </p:cNvPr>
              <p:cNvSpPr/>
              <p:nvPr/>
            </p:nvSpPr>
            <p:spPr>
              <a:xfrm>
                <a:off x="8283967" y="5686839"/>
                <a:ext cx="77249" cy="105258"/>
              </a:xfrm>
              <a:custGeom>
                <a:avLst/>
                <a:gdLst>
                  <a:gd name="connsiteX0" fmla="*/ 77250 w 77249"/>
                  <a:gd name="connsiteY0" fmla="*/ 4517 h 105258"/>
                  <a:gd name="connsiteX1" fmla="*/ 43707 w 77249"/>
                  <a:gd name="connsiteY1" fmla="*/ 0 h 105258"/>
                  <a:gd name="connsiteX2" fmla="*/ 0 w 77249"/>
                  <a:gd name="connsiteY2" fmla="*/ 105259 h 105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7249" h="105258">
                    <a:moveTo>
                      <a:pt x="77250" y="4517"/>
                    </a:moveTo>
                    <a:lnTo>
                      <a:pt x="43707" y="0"/>
                    </a:lnTo>
                    <a:lnTo>
                      <a:pt x="0" y="105259"/>
                    </a:lnTo>
                    <a:close/>
                  </a:path>
                </a:pathLst>
              </a:custGeom>
              <a:solidFill>
                <a:srgbClr val="2C3A48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9" name="Freeform: Shape 2408">
                <a:extLst>
                  <a:ext uri="{FF2B5EF4-FFF2-40B4-BE49-F238E27FC236}">
                    <a16:creationId xmlns:a16="http://schemas.microsoft.com/office/drawing/2014/main" id="{2C6DB752-5862-EF52-EFCE-D19F3E0D1BE1}"/>
                  </a:ext>
                </a:extLst>
              </p:cNvPr>
              <p:cNvSpPr/>
              <p:nvPr/>
            </p:nvSpPr>
            <p:spPr>
              <a:xfrm>
                <a:off x="8243648" y="5686839"/>
                <a:ext cx="84026" cy="105258"/>
              </a:xfrm>
              <a:custGeom>
                <a:avLst/>
                <a:gdLst>
                  <a:gd name="connsiteX0" fmla="*/ 0 w 84026"/>
                  <a:gd name="connsiteY0" fmla="*/ 7680 h 105258"/>
                  <a:gd name="connsiteX1" fmla="*/ 40319 w 84026"/>
                  <a:gd name="connsiteY1" fmla="*/ 105259 h 105258"/>
                  <a:gd name="connsiteX2" fmla="*/ 84026 w 84026"/>
                  <a:gd name="connsiteY2" fmla="*/ 0 h 105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4026" h="105258">
                    <a:moveTo>
                      <a:pt x="0" y="7680"/>
                    </a:moveTo>
                    <a:lnTo>
                      <a:pt x="40319" y="105259"/>
                    </a:lnTo>
                    <a:lnTo>
                      <a:pt x="84026" y="0"/>
                    </a:lnTo>
                    <a:close/>
                  </a:path>
                </a:pathLst>
              </a:custGeom>
              <a:solidFill>
                <a:srgbClr val="E0E0E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410" name="Graphic 4">
              <a:extLst>
                <a:ext uri="{FF2B5EF4-FFF2-40B4-BE49-F238E27FC236}">
                  <a16:creationId xmlns:a16="http://schemas.microsoft.com/office/drawing/2014/main" id="{8253C049-0DEF-4E94-1765-F7BB69D552E6}"/>
                </a:ext>
              </a:extLst>
            </p:cNvPr>
            <p:cNvGrpSpPr/>
            <p:nvPr/>
          </p:nvGrpSpPr>
          <p:grpSpPr>
            <a:xfrm>
              <a:off x="7606789" y="5894194"/>
              <a:ext cx="766172" cy="123667"/>
              <a:chOff x="7606789" y="5894194"/>
              <a:chExt cx="766172" cy="123667"/>
            </a:xfrm>
            <a:solidFill>
              <a:srgbClr val="404040"/>
            </a:solidFill>
          </p:grpSpPr>
          <p:sp>
            <p:nvSpPr>
              <p:cNvPr id="2411" name="Freeform: Shape 2410">
                <a:extLst>
                  <a:ext uri="{FF2B5EF4-FFF2-40B4-BE49-F238E27FC236}">
                    <a16:creationId xmlns:a16="http://schemas.microsoft.com/office/drawing/2014/main" id="{C5E28832-0BA5-EC34-866C-FC986749D8A0}"/>
                  </a:ext>
                </a:extLst>
              </p:cNvPr>
              <p:cNvSpPr/>
              <p:nvPr/>
            </p:nvSpPr>
            <p:spPr>
              <a:xfrm>
                <a:off x="7773825" y="5894307"/>
                <a:ext cx="43142" cy="56130"/>
              </a:xfrm>
              <a:custGeom>
                <a:avLst/>
                <a:gdLst>
                  <a:gd name="connsiteX0" fmla="*/ 42465 w 43142"/>
                  <a:gd name="connsiteY0" fmla="*/ 53759 h 56130"/>
                  <a:gd name="connsiteX1" fmla="*/ 28460 w 43142"/>
                  <a:gd name="connsiteY1" fmla="*/ 56130 h 56130"/>
                  <a:gd name="connsiteX2" fmla="*/ 0 w 43142"/>
                  <a:gd name="connsiteY2" fmla="*/ 28912 h 56130"/>
                  <a:gd name="connsiteX3" fmla="*/ 29703 w 43142"/>
                  <a:gd name="connsiteY3" fmla="*/ 0 h 56130"/>
                  <a:gd name="connsiteX4" fmla="*/ 43142 w 43142"/>
                  <a:gd name="connsiteY4" fmla="*/ 2372 h 56130"/>
                  <a:gd name="connsiteX5" fmla="*/ 40658 w 43142"/>
                  <a:gd name="connsiteY5" fmla="*/ 12084 h 56130"/>
                  <a:gd name="connsiteX6" fmla="*/ 30380 w 43142"/>
                  <a:gd name="connsiteY6" fmla="*/ 10052 h 56130"/>
                  <a:gd name="connsiteX7" fmla="*/ 12988 w 43142"/>
                  <a:gd name="connsiteY7" fmla="*/ 28009 h 56130"/>
                  <a:gd name="connsiteX8" fmla="*/ 30380 w 43142"/>
                  <a:gd name="connsiteY8" fmla="*/ 45740 h 56130"/>
                  <a:gd name="connsiteX9" fmla="*/ 40658 w 43142"/>
                  <a:gd name="connsiteY9" fmla="*/ 43933 h 56130"/>
                  <a:gd name="connsiteX10" fmla="*/ 42465 w 43142"/>
                  <a:gd name="connsiteY10" fmla="*/ 53759 h 56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142" h="56130">
                    <a:moveTo>
                      <a:pt x="42465" y="53759"/>
                    </a:moveTo>
                    <a:cubicBezTo>
                      <a:pt x="40206" y="54888"/>
                      <a:pt x="35124" y="56130"/>
                      <a:pt x="28460" y="56130"/>
                    </a:cubicBezTo>
                    <a:cubicBezTo>
                      <a:pt x="9713" y="56130"/>
                      <a:pt x="0" y="44385"/>
                      <a:pt x="0" y="28912"/>
                    </a:cubicBezTo>
                    <a:cubicBezTo>
                      <a:pt x="0" y="10390"/>
                      <a:pt x="13214" y="0"/>
                      <a:pt x="29703" y="0"/>
                    </a:cubicBezTo>
                    <a:cubicBezTo>
                      <a:pt x="36027" y="0"/>
                      <a:pt x="40884" y="1242"/>
                      <a:pt x="43142" y="2372"/>
                    </a:cubicBezTo>
                    <a:lnTo>
                      <a:pt x="40658" y="12084"/>
                    </a:lnTo>
                    <a:cubicBezTo>
                      <a:pt x="38173" y="11068"/>
                      <a:pt x="34672" y="10052"/>
                      <a:pt x="30380" y="10052"/>
                    </a:cubicBezTo>
                    <a:cubicBezTo>
                      <a:pt x="20668" y="10052"/>
                      <a:pt x="12988" y="15924"/>
                      <a:pt x="12988" y="28009"/>
                    </a:cubicBezTo>
                    <a:cubicBezTo>
                      <a:pt x="12988" y="38851"/>
                      <a:pt x="19425" y="45740"/>
                      <a:pt x="30380" y="45740"/>
                    </a:cubicBezTo>
                    <a:cubicBezTo>
                      <a:pt x="34107" y="45740"/>
                      <a:pt x="38173" y="44950"/>
                      <a:pt x="40658" y="43933"/>
                    </a:cubicBezTo>
                    <a:lnTo>
                      <a:pt x="42465" y="53759"/>
                    </a:lnTo>
                    <a:close/>
                  </a:path>
                </a:pathLst>
              </a:custGeom>
              <a:solidFill>
                <a:srgbClr val="40404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2" name="Freeform: Shape 2411">
                <a:extLst>
                  <a:ext uri="{FF2B5EF4-FFF2-40B4-BE49-F238E27FC236}">
                    <a16:creationId xmlns:a16="http://schemas.microsoft.com/office/drawing/2014/main" id="{7301E890-658C-F0A3-0C32-8C1B95516BE6}"/>
                  </a:ext>
                </a:extLst>
              </p:cNvPr>
              <p:cNvSpPr/>
              <p:nvPr/>
            </p:nvSpPr>
            <p:spPr>
              <a:xfrm>
                <a:off x="7819565" y="5894194"/>
                <a:ext cx="52177" cy="56130"/>
              </a:xfrm>
              <a:custGeom>
                <a:avLst/>
                <a:gdLst>
                  <a:gd name="connsiteX0" fmla="*/ 52178 w 52177"/>
                  <a:gd name="connsiteY0" fmla="*/ 27557 h 56130"/>
                  <a:gd name="connsiteX1" fmla="*/ 25524 w 52177"/>
                  <a:gd name="connsiteY1" fmla="*/ 56130 h 56130"/>
                  <a:gd name="connsiteX2" fmla="*/ 0 w 52177"/>
                  <a:gd name="connsiteY2" fmla="*/ 28460 h 56130"/>
                  <a:gd name="connsiteX3" fmla="*/ 26428 w 52177"/>
                  <a:gd name="connsiteY3" fmla="*/ 0 h 56130"/>
                  <a:gd name="connsiteX4" fmla="*/ 52178 w 52177"/>
                  <a:gd name="connsiteY4" fmla="*/ 27557 h 56130"/>
                  <a:gd name="connsiteX5" fmla="*/ 12875 w 52177"/>
                  <a:gd name="connsiteY5" fmla="*/ 28347 h 56130"/>
                  <a:gd name="connsiteX6" fmla="*/ 26089 w 52177"/>
                  <a:gd name="connsiteY6" fmla="*/ 46530 h 56130"/>
                  <a:gd name="connsiteX7" fmla="*/ 39190 w 52177"/>
                  <a:gd name="connsiteY7" fmla="*/ 28122 h 56130"/>
                  <a:gd name="connsiteX8" fmla="*/ 26089 w 52177"/>
                  <a:gd name="connsiteY8" fmla="*/ 9938 h 56130"/>
                  <a:gd name="connsiteX9" fmla="*/ 12875 w 52177"/>
                  <a:gd name="connsiteY9" fmla="*/ 28347 h 56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177" h="56130">
                    <a:moveTo>
                      <a:pt x="52178" y="27557"/>
                    </a:moveTo>
                    <a:cubicBezTo>
                      <a:pt x="52178" y="45401"/>
                      <a:pt x="41335" y="56130"/>
                      <a:pt x="25524" y="56130"/>
                    </a:cubicBezTo>
                    <a:cubicBezTo>
                      <a:pt x="9374" y="56130"/>
                      <a:pt x="0" y="43933"/>
                      <a:pt x="0" y="28460"/>
                    </a:cubicBezTo>
                    <a:cubicBezTo>
                      <a:pt x="0" y="12197"/>
                      <a:pt x="10390" y="0"/>
                      <a:pt x="26428" y="0"/>
                    </a:cubicBezTo>
                    <a:cubicBezTo>
                      <a:pt x="43030" y="113"/>
                      <a:pt x="52178" y="12649"/>
                      <a:pt x="52178" y="27557"/>
                    </a:cubicBezTo>
                    <a:close/>
                    <a:moveTo>
                      <a:pt x="12875" y="28347"/>
                    </a:moveTo>
                    <a:cubicBezTo>
                      <a:pt x="12875" y="38963"/>
                      <a:pt x="17844" y="46530"/>
                      <a:pt x="26089" y="46530"/>
                    </a:cubicBezTo>
                    <a:cubicBezTo>
                      <a:pt x="34333" y="46530"/>
                      <a:pt x="39190" y="38625"/>
                      <a:pt x="39190" y="28122"/>
                    </a:cubicBezTo>
                    <a:cubicBezTo>
                      <a:pt x="39190" y="18409"/>
                      <a:pt x="34559" y="9938"/>
                      <a:pt x="26089" y="9938"/>
                    </a:cubicBezTo>
                    <a:cubicBezTo>
                      <a:pt x="17731" y="9826"/>
                      <a:pt x="12875" y="17731"/>
                      <a:pt x="12875" y="28347"/>
                    </a:cubicBezTo>
                    <a:close/>
                  </a:path>
                </a:pathLst>
              </a:custGeom>
              <a:solidFill>
                <a:srgbClr val="40404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3" name="Freeform: Shape 2412">
                <a:extLst>
                  <a:ext uri="{FF2B5EF4-FFF2-40B4-BE49-F238E27FC236}">
                    <a16:creationId xmlns:a16="http://schemas.microsoft.com/office/drawing/2014/main" id="{9763AD6C-6C08-5CC4-69AF-7769BA2BF800}"/>
                  </a:ext>
                </a:extLst>
              </p:cNvPr>
              <p:cNvSpPr/>
              <p:nvPr/>
            </p:nvSpPr>
            <p:spPr>
              <a:xfrm>
                <a:off x="7879761" y="5894759"/>
                <a:ext cx="38963" cy="54775"/>
              </a:xfrm>
              <a:custGeom>
                <a:avLst/>
                <a:gdLst>
                  <a:gd name="connsiteX0" fmla="*/ 0 w 38963"/>
                  <a:gd name="connsiteY0" fmla="*/ 1129 h 54775"/>
                  <a:gd name="connsiteX1" fmla="*/ 16602 w 38963"/>
                  <a:gd name="connsiteY1" fmla="*/ 0 h 54775"/>
                  <a:gd name="connsiteX2" fmla="*/ 33204 w 38963"/>
                  <a:gd name="connsiteY2" fmla="*/ 4405 h 54775"/>
                  <a:gd name="connsiteX3" fmla="*/ 38964 w 38963"/>
                  <a:gd name="connsiteY3" fmla="*/ 16941 h 54775"/>
                  <a:gd name="connsiteX4" fmla="*/ 33995 w 38963"/>
                  <a:gd name="connsiteY4" fmla="*/ 29816 h 54775"/>
                  <a:gd name="connsiteX5" fmla="*/ 16376 w 38963"/>
                  <a:gd name="connsiteY5" fmla="*/ 35575 h 54775"/>
                  <a:gd name="connsiteX6" fmla="*/ 12197 w 38963"/>
                  <a:gd name="connsiteY6" fmla="*/ 35350 h 54775"/>
                  <a:gd name="connsiteX7" fmla="*/ 12197 w 38963"/>
                  <a:gd name="connsiteY7" fmla="*/ 54775 h 54775"/>
                  <a:gd name="connsiteX8" fmla="*/ 0 w 38963"/>
                  <a:gd name="connsiteY8" fmla="*/ 54775 h 54775"/>
                  <a:gd name="connsiteX9" fmla="*/ 0 w 38963"/>
                  <a:gd name="connsiteY9" fmla="*/ 1129 h 54775"/>
                  <a:gd name="connsiteX10" fmla="*/ 12197 w 38963"/>
                  <a:gd name="connsiteY10" fmla="*/ 25863 h 54775"/>
                  <a:gd name="connsiteX11" fmla="*/ 16263 w 38963"/>
                  <a:gd name="connsiteY11" fmla="*/ 26202 h 54775"/>
                  <a:gd name="connsiteX12" fmla="*/ 26766 w 38963"/>
                  <a:gd name="connsiteY12" fmla="*/ 17280 h 54775"/>
                  <a:gd name="connsiteX13" fmla="*/ 17167 w 38963"/>
                  <a:gd name="connsiteY13" fmla="*/ 9261 h 54775"/>
                  <a:gd name="connsiteX14" fmla="*/ 12084 w 38963"/>
                  <a:gd name="connsiteY14" fmla="*/ 9713 h 54775"/>
                  <a:gd name="connsiteX15" fmla="*/ 12084 w 38963"/>
                  <a:gd name="connsiteY15" fmla="*/ 25863 h 5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8963" h="54775">
                    <a:moveTo>
                      <a:pt x="0" y="1129"/>
                    </a:moveTo>
                    <a:cubicBezTo>
                      <a:pt x="3840" y="452"/>
                      <a:pt x="9148" y="0"/>
                      <a:pt x="16602" y="0"/>
                    </a:cubicBezTo>
                    <a:cubicBezTo>
                      <a:pt x="24169" y="0"/>
                      <a:pt x="29590" y="1468"/>
                      <a:pt x="33204" y="4405"/>
                    </a:cubicBezTo>
                    <a:cubicBezTo>
                      <a:pt x="36705" y="7115"/>
                      <a:pt x="38964" y="11633"/>
                      <a:pt x="38964" y="16941"/>
                    </a:cubicBezTo>
                    <a:cubicBezTo>
                      <a:pt x="38964" y="22249"/>
                      <a:pt x="37157" y="26766"/>
                      <a:pt x="33995" y="29816"/>
                    </a:cubicBezTo>
                    <a:cubicBezTo>
                      <a:pt x="29816" y="33768"/>
                      <a:pt x="23604" y="35575"/>
                      <a:pt x="16376" y="35575"/>
                    </a:cubicBezTo>
                    <a:cubicBezTo>
                      <a:pt x="14795" y="35575"/>
                      <a:pt x="13327" y="35463"/>
                      <a:pt x="12197" y="35350"/>
                    </a:cubicBezTo>
                    <a:lnTo>
                      <a:pt x="12197" y="54775"/>
                    </a:lnTo>
                    <a:lnTo>
                      <a:pt x="0" y="54775"/>
                    </a:lnTo>
                    <a:lnTo>
                      <a:pt x="0" y="1129"/>
                    </a:lnTo>
                    <a:close/>
                    <a:moveTo>
                      <a:pt x="12197" y="25863"/>
                    </a:moveTo>
                    <a:cubicBezTo>
                      <a:pt x="13214" y="26089"/>
                      <a:pt x="14569" y="26202"/>
                      <a:pt x="16263" y="26202"/>
                    </a:cubicBezTo>
                    <a:cubicBezTo>
                      <a:pt x="22814" y="26202"/>
                      <a:pt x="26766" y="22926"/>
                      <a:pt x="26766" y="17280"/>
                    </a:cubicBezTo>
                    <a:cubicBezTo>
                      <a:pt x="26766" y="12310"/>
                      <a:pt x="23265" y="9261"/>
                      <a:pt x="17167" y="9261"/>
                    </a:cubicBezTo>
                    <a:cubicBezTo>
                      <a:pt x="14682" y="9261"/>
                      <a:pt x="12988" y="9487"/>
                      <a:pt x="12084" y="9713"/>
                    </a:cubicBezTo>
                    <a:lnTo>
                      <a:pt x="12084" y="25863"/>
                    </a:lnTo>
                    <a:close/>
                  </a:path>
                </a:pathLst>
              </a:custGeom>
              <a:solidFill>
                <a:srgbClr val="40404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4" name="Freeform: Shape 2413">
                <a:extLst>
                  <a:ext uri="{FF2B5EF4-FFF2-40B4-BE49-F238E27FC236}">
                    <a16:creationId xmlns:a16="http://schemas.microsoft.com/office/drawing/2014/main" id="{CC74B7E1-A486-76B9-8CE9-35A20269B529}"/>
                  </a:ext>
                </a:extLst>
              </p:cNvPr>
              <p:cNvSpPr/>
              <p:nvPr/>
            </p:nvSpPr>
            <p:spPr>
              <a:xfrm>
                <a:off x="7920419" y="5895211"/>
                <a:ext cx="47208" cy="54436"/>
              </a:xfrm>
              <a:custGeom>
                <a:avLst/>
                <a:gdLst>
                  <a:gd name="connsiteX0" fmla="*/ 17167 w 47208"/>
                  <a:gd name="connsiteY0" fmla="*/ 54323 h 54436"/>
                  <a:gd name="connsiteX1" fmla="*/ 17167 w 47208"/>
                  <a:gd name="connsiteY1" fmla="*/ 32074 h 54436"/>
                  <a:gd name="connsiteX2" fmla="*/ 0 w 47208"/>
                  <a:gd name="connsiteY2" fmla="*/ 0 h 54436"/>
                  <a:gd name="connsiteX3" fmla="*/ 14004 w 47208"/>
                  <a:gd name="connsiteY3" fmla="*/ 0 h 54436"/>
                  <a:gd name="connsiteX4" fmla="*/ 19538 w 47208"/>
                  <a:gd name="connsiteY4" fmla="*/ 13101 h 54436"/>
                  <a:gd name="connsiteX5" fmla="*/ 23717 w 47208"/>
                  <a:gd name="connsiteY5" fmla="*/ 23491 h 54436"/>
                  <a:gd name="connsiteX6" fmla="*/ 23830 w 47208"/>
                  <a:gd name="connsiteY6" fmla="*/ 23491 h 54436"/>
                  <a:gd name="connsiteX7" fmla="*/ 27896 w 47208"/>
                  <a:gd name="connsiteY7" fmla="*/ 13101 h 54436"/>
                  <a:gd name="connsiteX8" fmla="*/ 33430 w 47208"/>
                  <a:gd name="connsiteY8" fmla="*/ 0 h 54436"/>
                  <a:gd name="connsiteX9" fmla="*/ 47208 w 47208"/>
                  <a:gd name="connsiteY9" fmla="*/ 0 h 54436"/>
                  <a:gd name="connsiteX10" fmla="*/ 29364 w 47208"/>
                  <a:gd name="connsiteY10" fmla="*/ 31736 h 54436"/>
                  <a:gd name="connsiteX11" fmla="*/ 29364 w 47208"/>
                  <a:gd name="connsiteY11" fmla="*/ 54436 h 54436"/>
                  <a:gd name="connsiteX12" fmla="*/ 17167 w 47208"/>
                  <a:gd name="connsiteY12" fmla="*/ 54436 h 54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7208" h="54436">
                    <a:moveTo>
                      <a:pt x="17167" y="54323"/>
                    </a:moveTo>
                    <a:lnTo>
                      <a:pt x="17167" y="32074"/>
                    </a:lnTo>
                    <a:lnTo>
                      <a:pt x="0" y="0"/>
                    </a:lnTo>
                    <a:lnTo>
                      <a:pt x="14004" y="0"/>
                    </a:lnTo>
                    <a:lnTo>
                      <a:pt x="19538" y="13101"/>
                    </a:lnTo>
                    <a:cubicBezTo>
                      <a:pt x="21232" y="17053"/>
                      <a:pt x="22362" y="19990"/>
                      <a:pt x="23717" y="23491"/>
                    </a:cubicBezTo>
                    <a:lnTo>
                      <a:pt x="23830" y="23491"/>
                    </a:lnTo>
                    <a:cubicBezTo>
                      <a:pt x="25072" y="20103"/>
                      <a:pt x="26315" y="16941"/>
                      <a:pt x="27896" y="13101"/>
                    </a:cubicBezTo>
                    <a:lnTo>
                      <a:pt x="33430" y="0"/>
                    </a:lnTo>
                    <a:lnTo>
                      <a:pt x="47208" y="0"/>
                    </a:lnTo>
                    <a:lnTo>
                      <a:pt x="29364" y="31736"/>
                    </a:lnTo>
                    <a:lnTo>
                      <a:pt x="29364" y="54436"/>
                    </a:lnTo>
                    <a:lnTo>
                      <a:pt x="17167" y="54436"/>
                    </a:lnTo>
                    <a:close/>
                  </a:path>
                </a:pathLst>
              </a:custGeom>
              <a:solidFill>
                <a:srgbClr val="40404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5" name="Freeform: Shape 2414">
                <a:extLst>
                  <a:ext uri="{FF2B5EF4-FFF2-40B4-BE49-F238E27FC236}">
                    <a16:creationId xmlns:a16="http://schemas.microsoft.com/office/drawing/2014/main" id="{4788E649-7AC4-C1AA-00DB-19F9446D3F98}"/>
                  </a:ext>
                </a:extLst>
              </p:cNvPr>
              <p:cNvSpPr/>
              <p:nvPr/>
            </p:nvSpPr>
            <p:spPr>
              <a:xfrm>
                <a:off x="7972032" y="5894759"/>
                <a:ext cx="41109" cy="54888"/>
              </a:xfrm>
              <a:custGeom>
                <a:avLst/>
                <a:gdLst>
                  <a:gd name="connsiteX0" fmla="*/ 113 w 41109"/>
                  <a:gd name="connsiteY0" fmla="*/ 1129 h 54888"/>
                  <a:gd name="connsiteX1" fmla="*/ 16489 w 41109"/>
                  <a:gd name="connsiteY1" fmla="*/ 0 h 54888"/>
                  <a:gd name="connsiteX2" fmla="*/ 34107 w 41109"/>
                  <a:gd name="connsiteY2" fmla="*/ 4292 h 54888"/>
                  <a:gd name="connsiteX3" fmla="*/ 39077 w 41109"/>
                  <a:gd name="connsiteY3" fmla="*/ 15699 h 54888"/>
                  <a:gd name="connsiteX4" fmla="*/ 29477 w 41109"/>
                  <a:gd name="connsiteY4" fmla="*/ 29138 h 54888"/>
                  <a:gd name="connsiteX5" fmla="*/ 29477 w 41109"/>
                  <a:gd name="connsiteY5" fmla="*/ 29364 h 54888"/>
                  <a:gd name="connsiteX6" fmla="*/ 36705 w 41109"/>
                  <a:gd name="connsiteY6" fmla="*/ 39528 h 54888"/>
                  <a:gd name="connsiteX7" fmla="*/ 41110 w 41109"/>
                  <a:gd name="connsiteY7" fmla="*/ 54888 h 54888"/>
                  <a:gd name="connsiteX8" fmla="*/ 28574 w 41109"/>
                  <a:gd name="connsiteY8" fmla="*/ 54888 h 54888"/>
                  <a:gd name="connsiteX9" fmla="*/ 24734 w 41109"/>
                  <a:gd name="connsiteY9" fmla="*/ 42239 h 54888"/>
                  <a:gd name="connsiteX10" fmla="*/ 15924 w 41109"/>
                  <a:gd name="connsiteY10" fmla="*/ 33543 h 54888"/>
                  <a:gd name="connsiteX11" fmla="*/ 12197 w 41109"/>
                  <a:gd name="connsiteY11" fmla="*/ 33543 h 54888"/>
                  <a:gd name="connsiteX12" fmla="*/ 12197 w 41109"/>
                  <a:gd name="connsiteY12" fmla="*/ 54888 h 54888"/>
                  <a:gd name="connsiteX13" fmla="*/ 0 w 41109"/>
                  <a:gd name="connsiteY13" fmla="*/ 54888 h 54888"/>
                  <a:gd name="connsiteX14" fmla="*/ 0 w 41109"/>
                  <a:gd name="connsiteY14" fmla="*/ 1129 h 54888"/>
                  <a:gd name="connsiteX15" fmla="*/ 12310 w 41109"/>
                  <a:gd name="connsiteY15" fmla="*/ 24508 h 54888"/>
                  <a:gd name="connsiteX16" fmla="*/ 17167 w 41109"/>
                  <a:gd name="connsiteY16" fmla="*/ 24508 h 54888"/>
                  <a:gd name="connsiteX17" fmla="*/ 26879 w 41109"/>
                  <a:gd name="connsiteY17" fmla="*/ 16715 h 54888"/>
                  <a:gd name="connsiteX18" fmla="*/ 17844 w 41109"/>
                  <a:gd name="connsiteY18" fmla="*/ 9148 h 54888"/>
                  <a:gd name="connsiteX19" fmla="*/ 12310 w 41109"/>
                  <a:gd name="connsiteY19" fmla="*/ 9600 h 54888"/>
                  <a:gd name="connsiteX20" fmla="*/ 12310 w 41109"/>
                  <a:gd name="connsiteY20" fmla="*/ 24508 h 5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1109" h="54888">
                    <a:moveTo>
                      <a:pt x="113" y="1129"/>
                    </a:moveTo>
                    <a:cubicBezTo>
                      <a:pt x="4066" y="452"/>
                      <a:pt x="9939" y="0"/>
                      <a:pt x="16489" y="0"/>
                    </a:cubicBezTo>
                    <a:cubicBezTo>
                      <a:pt x="24508" y="0"/>
                      <a:pt x="30155" y="1242"/>
                      <a:pt x="34107" y="4292"/>
                    </a:cubicBezTo>
                    <a:cubicBezTo>
                      <a:pt x="37383" y="6889"/>
                      <a:pt x="39077" y="10616"/>
                      <a:pt x="39077" y="15699"/>
                    </a:cubicBezTo>
                    <a:cubicBezTo>
                      <a:pt x="39077" y="22588"/>
                      <a:pt x="34107" y="27444"/>
                      <a:pt x="29477" y="29138"/>
                    </a:cubicBezTo>
                    <a:lnTo>
                      <a:pt x="29477" y="29364"/>
                    </a:lnTo>
                    <a:cubicBezTo>
                      <a:pt x="33204" y="30945"/>
                      <a:pt x="35350" y="34559"/>
                      <a:pt x="36705" y="39528"/>
                    </a:cubicBezTo>
                    <a:cubicBezTo>
                      <a:pt x="38399" y="45627"/>
                      <a:pt x="40093" y="52742"/>
                      <a:pt x="41110" y="54888"/>
                    </a:cubicBezTo>
                    <a:lnTo>
                      <a:pt x="28574" y="54888"/>
                    </a:lnTo>
                    <a:cubicBezTo>
                      <a:pt x="27670" y="53420"/>
                      <a:pt x="26428" y="48902"/>
                      <a:pt x="24734" y="42239"/>
                    </a:cubicBezTo>
                    <a:cubicBezTo>
                      <a:pt x="23265" y="35463"/>
                      <a:pt x="20894" y="33656"/>
                      <a:pt x="15924" y="33543"/>
                    </a:cubicBezTo>
                    <a:lnTo>
                      <a:pt x="12197" y="33543"/>
                    </a:lnTo>
                    <a:lnTo>
                      <a:pt x="12197" y="54888"/>
                    </a:lnTo>
                    <a:lnTo>
                      <a:pt x="0" y="54888"/>
                    </a:lnTo>
                    <a:lnTo>
                      <a:pt x="0" y="1129"/>
                    </a:lnTo>
                    <a:close/>
                    <a:moveTo>
                      <a:pt x="12310" y="24508"/>
                    </a:moveTo>
                    <a:lnTo>
                      <a:pt x="17167" y="24508"/>
                    </a:lnTo>
                    <a:cubicBezTo>
                      <a:pt x="23265" y="24508"/>
                      <a:pt x="26879" y="21458"/>
                      <a:pt x="26879" y="16715"/>
                    </a:cubicBezTo>
                    <a:cubicBezTo>
                      <a:pt x="26879" y="11746"/>
                      <a:pt x="23491" y="9261"/>
                      <a:pt x="17844" y="9148"/>
                    </a:cubicBezTo>
                    <a:cubicBezTo>
                      <a:pt x="14908" y="9148"/>
                      <a:pt x="13214" y="9374"/>
                      <a:pt x="12310" y="9600"/>
                    </a:cubicBezTo>
                    <a:lnTo>
                      <a:pt x="12310" y="24508"/>
                    </a:lnTo>
                    <a:close/>
                  </a:path>
                </a:pathLst>
              </a:custGeom>
              <a:solidFill>
                <a:srgbClr val="40404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6" name="Freeform: Shape 2415">
                <a:extLst>
                  <a:ext uri="{FF2B5EF4-FFF2-40B4-BE49-F238E27FC236}">
                    <a16:creationId xmlns:a16="http://schemas.microsoft.com/office/drawing/2014/main" id="{1A954458-491C-62B4-2901-5E9DD1261ED1}"/>
                  </a:ext>
                </a:extLst>
              </p:cNvPr>
              <p:cNvSpPr/>
              <p:nvPr/>
            </p:nvSpPr>
            <p:spPr>
              <a:xfrm>
                <a:off x="8019918" y="5895211"/>
                <a:ext cx="12310" cy="54323"/>
              </a:xfrm>
              <a:custGeom>
                <a:avLst/>
                <a:gdLst>
                  <a:gd name="connsiteX0" fmla="*/ 12310 w 12310"/>
                  <a:gd name="connsiteY0" fmla="*/ 0 h 54323"/>
                  <a:gd name="connsiteX1" fmla="*/ 12310 w 12310"/>
                  <a:gd name="connsiteY1" fmla="*/ 54323 h 54323"/>
                  <a:gd name="connsiteX2" fmla="*/ 0 w 12310"/>
                  <a:gd name="connsiteY2" fmla="*/ 54323 h 54323"/>
                  <a:gd name="connsiteX3" fmla="*/ 0 w 12310"/>
                  <a:gd name="connsiteY3" fmla="*/ 0 h 54323"/>
                  <a:gd name="connsiteX4" fmla="*/ 12310 w 12310"/>
                  <a:gd name="connsiteY4" fmla="*/ 0 h 54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10" h="54323">
                    <a:moveTo>
                      <a:pt x="12310" y="0"/>
                    </a:moveTo>
                    <a:lnTo>
                      <a:pt x="12310" y="54323"/>
                    </a:lnTo>
                    <a:lnTo>
                      <a:pt x="0" y="54323"/>
                    </a:lnTo>
                    <a:lnTo>
                      <a:pt x="0" y="0"/>
                    </a:lnTo>
                    <a:lnTo>
                      <a:pt x="12310" y="0"/>
                    </a:lnTo>
                    <a:close/>
                  </a:path>
                </a:pathLst>
              </a:custGeom>
              <a:solidFill>
                <a:srgbClr val="40404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7" name="Freeform: Shape 2416">
                <a:extLst>
                  <a:ext uri="{FF2B5EF4-FFF2-40B4-BE49-F238E27FC236}">
                    <a16:creationId xmlns:a16="http://schemas.microsoft.com/office/drawing/2014/main" id="{A99C37D1-F564-FB05-9E05-7B5472FC4B61}"/>
                  </a:ext>
                </a:extLst>
              </p:cNvPr>
              <p:cNvSpPr/>
              <p:nvPr/>
            </p:nvSpPr>
            <p:spPr>
              <a:xfrm>
                <a:off x="8040359" y="5894646"/>
                <a:ext cx="47998" cy="55452"/>
              </a:xfrm>
              <a:custGeom>
                <a:avLst/>
                <a:gdLst>
                  <a:gd name="connsiteX0" fmla="*/ 47999 w 47998"/>
                  <a:gd name="connsiteY0" fmla="*/ 52404 h 55452"/>
                  <a:gd name="connsiteX1" fmla="*/ 29816 w 47998"/>
                  <a:gd name="connsiteY1" fmla="*/ 55453 h 55452"/>
                  <a:gd name="connsiteX2" fmla="*/ 7680 w 47998"/>
                  <a:gd name="connsiteY2" fmla="*/ 48112 h 55452"/>
                  <a:gd name="connsiteX3" fmla="*/ 0 w 47998"/>
                  <a:gd name="connsiteY3" fmla="*/ 28348 h 55452"/>
                  <a:gd name="connsiteX4" fmla="*/ 31058 w 47998"/>
                  <a:gd name="connsiteY4" fmla="*/ 0 h 55452"/>
                  <a:gd name="connsiteX5" fmla="*/ 46079 w 47998"/>
                  <a:gd name="connsiteY5" fmla="*/ 2711 h 55452"/>
                  <a:gd name="connsiteX6" fmla="*/ 43481 w 47998"/>
                  <a:gd name="connsiteY6" fmla="*/ 12536 h 55452"/>
                  <a:gd name="connsiteX7" fmla="*/ 30832 w 47998"/>
                  <a:gd name="connsiteY7" fmla="*/ 10165 h 55452"/>
                  <a:gd name="connsiteX8" fmla="*/ 12875 w 47998"/>
                  <a:gd name="connsiteY8" fmla="*/ 27783 h 55452"/>
                  <a:gd name="connsiteX9" fmla="*/ 29929 w 47998"/>
                  <a:gd name="connsiteY9" fmla="*/ 45627 h 55452"/>
                  <a:gd name="connsiteX10" fmla="*/ 36027 w 47998"/>
                  <a:gd name="connsiteY10" fmla="*/ 44836 h 55452"/>
                  <a:gd name="connsiteX11" fmla="*/ 36027 w 47998"/>
                  <a:gd name="connsiteY11" fmla="*/ 33430 h 55452"/>
                  <a:gd name="connsiteX12" fmla="*/ 27670 w 47998"/>
                  <a:gd name="connsiteY12" fmla="*/ 33430 h 55452"/>
                  <a:gd name="connsiteX13" fmla="*/ 27670 w 47998"/>
                  <a:gd name="connsiteY13" fmla="*/ 23830 h 55452"/>
                  <a:gd name="connsiteX14" fmla="*/ 47886 w 47998"/>
                  <a:gd name="connsiteY14" fmla="*/ 23830 h 55452"/>
                  <a:gd name="connsiteX15" fmla="*/ 47886 w 47998"/>
                  <a:gd name="connsiteY15" fmla="*/ 52404 h 55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7998" h="55452">
                    <a:moveTo>
                      <a:pt x="47999" y="52404"/>
                    </a:moveTo>
                    <a:cubicBezTo>
                      <a:pt x="44159" y="53646"/>
                      <a:pt x="37044" y="55453"/>
                      <a:pt x="29816" y="55453"/>
                    </a:cubicBezTo>
                    <a:cubicBezTo>
                      <a:pt x="19877" y="55453"/>
                      <a:pt x="12762" y="52968"/>
                      <a:pt x="7680" y="48112"/>
                    </a:cubicBezTo>
                    <a:cubicBezTo>
                      <a:pt x="2711" y="43368"/>
                      <a:pt x="0" y="36366"/>
                      <a:pt x="0" y="28348"/>
                    </a:cubicBezTo>
                    <a:cubicBezTo>
                      <a:pt x="113" y="10277"/>
                      <a:pt x="13214" y="0"/>
                      <a:pt x="31058" y="0"/>
                    </a:cubicBezTo>
                    <a:cubicBezTo>
                      <a:pt x="38060" y="0"/>
                      <a:pt x="43481" y="1356"/>
                      <a:pt x="46079" y="2711"/>
                    </a:cubicBezTo>
                    <a:lnTo>
                      <a:pt x="43481" y="12536"/>
                    </a:lnTo>
                    <a:cubicBezTo>
                      <a:pt x="40545" y="11294"/>
                      <a:pt x="36818" y="10165"/>
                      <a:pt x="30832" y="10165"/>
                    </a:cubicBezTo>
                    <a:cubicBezTo>
                      <a:pt x="20555" y="10165"/>
                      <a:pt x="12875" y="15924"/>
                      <a:pt x="12875" y="27783"/>
                    </a:cubicBezTo>
                    <a:cubicBezTo>
                      <a:pt x="12875" y="38964"/>
                      <a:pt x="19877" y="45627"/>
                      <a:pt x="29929" y="45627"/>
                    </a:cubicBezTo>
                    <a:cubicBezTo>
                      <a:pt x="32752" y="45627"/>
                      <a:pt x="35011" y="45288"/>
                      <a:pt x="36027" y="44836"/>
                    </a:cubicBezTo>
                    <a:lnTo>
                      <a:pt x="36027" y="33430"/>
                    </a:lnTo>
                    <a:lnTo>
                      <a:pt x="27670" y="33430"/>
                    </a:lnTo>
                    <a:lnTo>
                      <a:pt x="27670" y="23830"/>
                    </a:lnTo>
                    <a:lnTo>
                      <a:pt x="47886" y="23830"/>
                    </a:lnTo>
                    <a:lnTo>
                      <a:pt x="47886" y="52404"/>
                    </a:lnTo>
                    <a:close/>
                  </a:path>
                </a:pathLst>
              </a:custGeom>
              <a:solidFill>
                <a:srgbClr val="40404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8" name="Freeform: Shape 2417">
                <a:extLst>
                  <a:ext uri="{FF2B5EF4-FFF2-40B4-BE49-F238E27FC236}">
                    <a16:creationId xmlns:a16="http://schemas.microsoft.com/office/drawing/2014/main" id="{0F5BC154-2474-C3CB-2848-1D71D23A3943}"/>
                  </a:ext>
                </a:extLst>
              </p:cNvPr>
              <p:cNvSpPr/>
              <p:nvPr/>
            </p:nvSpPr>
            <p:spPr>
              <a:xfrm>
                <a:off x="8097958" y="5895211"/>
                <a:ext cx="44836" cy="54323"/>
              </a:xfrm>
              <a:custGeom>
                <a:avLst/>
                <a:gdLst>
                  <a:gd name="connsiteX0" fmla="*/ 12310 w 44836"/>
                  <a:gd name="connsiteY0" fmla="*/ 0 h 54323"/>
                  <a:gd name="connsiteX1" fmla="*/ 12310 w 44836"/>
                  <a:gd name="connsiteY1" fmla="*/ 20894 h 54323"/>
                  <a:gd name="connsiteX2" fmla="*/ 32526 w 44836"/>
                  <a:gd name="connsiteY2" fmla="*/ 20894 h 54323"/>
                  <a:gd name="connsiteX3" fmla="*/ 32526 w 44836"/>
                  <a:gd name="connsiteY3" fmla="*/ 0 h 54323"/>
                  <a:gd name="connsiteX4" fmla="*/ 44836 w 44836"/>
                  <a:gd name="connsiteY4" fmla="*/ 0 h 54323"/>
                  <a:gd name="connsiteX5" fmla="*/ 44836 w 44836"/>
                  <a:gd name="connsiteY5" fmla="*/ 54323 h 54323"/>
                  <a:gd name="connsiteX6" fmla="*/ 32526 w 44836"/>
                  <a:gd name="connsiteY6" fmla="*/ 54323 h 54323"/>
                  <a:gd name="connsiteX7" fmla="*/ 32526 w 44836"/>
                  <a:gd name="connsiteY7" fmla="*/ 31623 h 54323"/>
                  <a:gd name="connsiteX8" fmla="*/ 12310 w 44836"/>
                  <a:gd name="connsiteY8" fmla="*/ 31623 h 54323"/>
                  <a:gd name="connsiteX9" fmla="*/ 12310 w 44836"/>
                  <a:gd name="connsiteY9" fmla="*/ 54323 h 54323"/>
                  <a:gd name="connsiteX10" fmla="*/ 0 w 44836"/>
                  <a:gd name="connsiteY10" fmla="*/ 54323 h 54323"/>
                  <a:gd name="connsiteX11" fmla="*/ 0 w 44836"/>
                  <a:gd name="connsiteY11" fmla="*/ 0 h 54323"/>
                  <a:gd name="connsiteX12" fmla="*/ 12310 w 44836"/>
                  <a:gd name="connsiteY12" fmla="*/ 0 h 54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4836" h="54323">
                    <a:moveTo>
                      <a:pt x="12310" y="0"/>
                    </a:moveTo>
                    <a:lnTo>
                      <a:pt x="12310" y="20894"/>
                    </a:lnTo>
                    <a:lnTo>
                      <a:pt x="32526" y="20894"/>
                    </a:lnTo>
                    <a:lnTo>
                      <a:pt x="32526" y="0"/>
                    </a:lnTo>
                    <a:lnTo>
                      <a:pt x="44836" y="0"/>
                    </a:lnTo>
                    <a:lnTo>
                      <a:pt x="44836" y="54323"/>
                    </a:lnTo>
                    <a:lnTo>
                      <a:pt x="32526" y="54323"/>
                    </a:lnTo>
                    <a:lnTo>
                      <a:pt x="32526" y="31623"/>
                    </a:lnTo>
                    <a:lnTo>
                      <a:pt x="12310" y="31623"/>
                    </a:lnTo>
                    <a:lnTo>
                      <a:pt x="12310" y="54323"/>
                    </a:lnTo>
                    <a:lnTo>
                      <a:pt x="0" y="54323"/>
                    </a:lnTo>
                    <a:lnTo>
                      <a:pt x="0" y="0"/>
                    </a:lnTo>
                    <a:lnTo>
                      <a:pt x="12310" y="0"/>
                    </a:lnTo>
                    <a:close/>
                  </a:path>
                </a:pathLst>
              </a:custGeom>
              <a:solidFill>
                <a:srgbClr val="40404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9" name="Freeform: Shape 2418">
                <a:extLst>
                  <a:ext uri="{FF2B5EF4-FFF2-40B4-BE49-F238E27FC236}">
                    <a16:creationId xmlns:a16="http://schemas.microsoft.com/office/drawing/2014/main" id="{0CCFC242-CB16-8963-BFF4-0CEA0AC85856}"/>
                  </a:ext>
                </a:extLst>
              </p:cNvPr>
              <p:cNvSpPr/>
              <p:nvPr/>
            </p:nvSpPr>
            <p:spPr>
              <a:xfrm>
                <a:off x="8149345" y="5895211"/>
                <a:ext cx="41787" cy="54323"/>
              </a:xfrm>
              <a:custGeom>
                <a:avLst/>
                <a:gdLst>
                  <a:gd name="connsiteX0" fmla="*/ 14569 w 41787"/>
                  <a:gd name="connsiteY0" fmla="*/ 10277 h 54323"/>
                  <a:gd name="connsiteX1" fmla="*/ 0 w 41787"/>
                  <a:gd name="connsiteY1" fmla="*/ 10277 h 54323"/>
                  <a:gd name="connsiteX2" fmla="*/ 0 w 41787"/>
                  <a:gd name="connsiteY2" fmla="*/ 0 h 54323"/>
                  <a:gd name="connsiteX3" fmla="*/ 41787 w 41787"/>
                  <a:gd name="connsiteY3" fmla="*/ 0 h 54323"/>
                  <a:gd name="connsiteX4" fmla="*/ 41787 w 41787"/>
                  <a:gd name="connsiteY4" fmla="*/ 10277 h 54323"/>
                  <a:gd name="connsiteX5" fmla="*/ 26992 w 41787"/>
                  <a:gd name="connsiteY5" fmla="*/ 10277 h 54323"/>
                  <a:gd name="connsiteX6" fmla="*/ 26992 w 41787"/>
                  <a:gd name="connsiteY6" fmla="*/ 54323 h 54323"/>
                  <a:gd name="connsiteX7" fmla="*/ 14682 w 41787"/>
                  <a:gd name="connsiteY7" fmla="*/ 54323 h 54323"/>
                  <a:gd name="connsiteX8" fmla="*/ 14682 w 41787"/>
                  <a:gd name="connsiteY8" fmla="*/ 10277 h 54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787" h="54323">
                    <a:moveTo>
                      <a:pt x="14569" y="10277"/>
                    </a:moveTo>
                    <a:lnTo>
                      <a:pt x="0" y="10277"/>
                    </a:lnTo>
                    <a:lnTo>
                      <a:pt x="0" y="0"/>
                    </a:lnTo>
                    <a:lnTo>
                      <a:pt x="41787" y="0"/>
                    </a:lnTo>
                    <a:lnTo>
                      <a:pt x="41787" y="10277"/>
                    </a:lnTo>
                    <a:lnTo>
                      <a:pt x="26992" y="10277"/>
                    </a:lnTo>
                    <a:lnTo>
                      <a:pt x="26992" y="54323"/>
                    </a:lnTo>
                    <a:lnTo>
                      <a:pt x="14682" y="54323"/>
                    </a:lnTo>
                    <a:lnTo>
                      <a:pt x="14682" y="10277"/>
                    </a:lnTo>
                    <a:close/>
                  </a:path>
                </a:pathLst>
              </a:custGeom>
              <a:solidFill>
                <a:srgbClr val="40404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0" name="Freeform: Shape 2419">
                <a:extLst>
                  <a:ext uri="{FF2B5EF4-FFF2-40B4-BE49-F238E27FC236}">
                    <a16:creationId xmlns:a16="http://schemas.microsoft.com/office/drawing/2014/main" id="{24D3BF59-5E2B-8118-8E8E-E4F3EBF8A13A}"/>
                  </a:ext>
                </a:extLst>
              </p:cNvPr>
              <p:cNvSpPr/>
              <p:nvPr/>
            </p:nvSpPr>
            <p:spPr>
              <a:xfrm>
                <a:off x="7606789" y="5962635"/>
                <a:ext cx="34672" cy="54323"/>
              </a:xfrm>
              <a:custGeom>
                <a:avLst/>
                <a:gdLst>
                  <a:gd name="connsiteX0" fmla="*/ 32300 w 34672"/>
                  <a:gd name="connsiteY0" fmla="*/ 31397 h 54323"/>
                  <a:gd name="connsiteX1" fmla="*/ 12310 w 34672"/>
                  <a:gd name="connsiteY1" fmla="*/ 31397 h 54323"/>
                  <a:gd name="connsiteX2" fmla="*/ 12310 w 34672"/>
                  <a:gd name="connsiteY2" fmla="*/ 44272 h 54323"/>
                  <a:gd name="connsiteX3" fmla="*/ 34672 w 34672"/>
                  <a:gd name="connsiteY3" fmla="*/ 44272 h 54323"/>
                  <a:gd name="connsiteX4" fmla="*/ 34672 w 34672"/>
                  <a:gd name="connsiteY4" fmla="*/ 54323 h 54323"/>
                  <a:gd name="connsiteX5" fmla="*/ 0 w 34672"/>
                  <a:gd name="connsiteY5" fmla="*/ 54323 h 54323"/>
                  <a:gd name="connsiteX6" fmla="*/ 0 w 34672"/>
                  <a:gd name="connsiteY6" fmla="*/ 0 h 54323"/>
                  <a:gd name="connsiteX7" fmla="*/ 33543 w 34672"/>
                  <a:gd name="connsiteY7" fmla="*/ 0 h 54323"/>
                  <a:gd name="connsiteX8" fmla="*/ 33543 w 34672"/>
                  <a:gd name="connsiteY8" fmla="*/ 10051 h 54323"/>
                  <a:gd name="connsiteX9" fmla="*/ 12310 w 34672"/>
                  <a:gd name="connsiteY9" fmla="*/ 10051 h 54323"/>
                  <a:gd name="connsiteX10" fmla="*/ 12310 w 34672"/>
                  <a:gd name="connsiteY10" fmla="*/ 21345 h 54323"/>
                  <a:gd name="connsiteX11" fmla="*/ 32300 w 34672"/>
                  <a:gd name="connsiteY11" fmla="*/ 21345 h 54323"/>
                  <a:gd name="connsiteX12" fmla="*/ 32300 w 34672"/>
                  <a:gd name="connsiteY12" fmla="*/ 31397 h 54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4672" h="54323">
                    <a:moveTo>
                      <a:pt x="32300" y="31397"/>
                    </a:moveTo>
                    <a:lnTo>
                      <a:pt x="12310" y="31397"/>
                    </a:lnTo>
                    <a:lnTo>
                      <a:pt x="12310" y="44272"/>
                    </a:lnTo>
                    <a:lnTo>
                      <a:pt x="34672" y="44272"/>
                    </a:lnTo>
                    <a:lnTo>
                      <a:pt x="34672" y="54323"/>
                    </a:lnTo>
                    <a:lnTo>
                      <a:pt x="0" y="54323"/>
                    </a:lnTo>
                    <a:lnTo>
                      <a:pt x="0" y="0"/>
                    </a:lnTo>
                    <a:lnTo>
                      <a:pt x="33543" y="0"/>
                    </a:lnTo>
                    <a:lnTo>
                      <a:pt x="33543" y="10051"/>
                    </a:lnTo>
                    <a:lnTo>
                      <a:pt x="12310" y="10051"/>
                    </a:lnTo>
                    <a:lnTo>
                      <a:pt x="12310" y="21345"/>
                    </a:lnTo>
                    <a:lnTo>
                      <a:pt x="32300" y="21345"/>
                    </a:lnTo>
                    <a:lnTo>
                      <a:pt x="32300" y="31397"/>
                    </a:lnTo>
                    <a:close/>
                  </a:path>
                </a:pathLst>
              </a:custGeom>
              <a:solidFill>
                <a:srgbClr val="40404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1" name="Freeform: Shape 2420">
                <a:extLst>
                  <a:ext uri="{FF2B5EF4-FFF2-40B4-BE49-F238E27FC236}">
                    <a16:creationId xmlns:a16="http://schemas.microsoft.com/office/drawing/2014/main" id="{F61D1B47-E653-4F78-F48D-8C44416AFCFE}"/>
                  </a:ext>
                </a:extLst>
              </p:cNvPr>
              <p:cNvSpPr/>
              <p:nvPr/>
            </p:nvSpPr>
            <p:spPr>
              <a:xfrm>
                <a:off x="7645753" y="5962747"/>
                <a:ext cx="46756" cy="54323"/>
              </a:xfrm>
              <a:custGeom>
                <a:avLst/>
                <a:gdLst>
                  <a:gd name="connsiteX0" fmla="*/ 32639 w 46756"/>
                  <a:gd name="connsiteY0" fmla="*/ 54323 h 54323"/>
                  <a:gd name="connsiteX1" fmla="*/ 27670 w 46756"/>
                  <a:gd name="connsiteY1" fmla="*/ 44498 h 54323"/>
                  <a:gd name="connsiteX2" fmla="*/ 22813 w 46756"/>
                  <a:gd name="connsiteY2" fmla="*/ 34785 h 54323"/>
                  <a:gd name="connsiteX3" fmla="*/ 22701 w 46756"/>
                  <a:gd name="connsiteY3" fmla="*/ 34785 h 54323"/>
                  <a:gd name="connsiteX4" fmla="*/ 18522 w 46756"/>
                  <a:gd name="connsiteY4" fmla="*/ 44498 h 54323"/>
                  <a:gd name="connsiteX5" fmla="*/ 14004 w 46756"/>
                  <a:gd name="connsiteY5" fmla="*/ 54323 h 54323"/>
                  <a:gd name="connsiteX6" fmla="*/ 0 w 46756"/>
                  <a:gd name="connsiteY6" fmla="*/ 54323 h 54323"/>
                  <a:gd name="connsiteX7" fmla="*/ 15698 w 46756"/>
                  <a:gd name="connsiteY7" fmla="*/ 26879 h 54323"/>
                  <a:gd name="connsiteX8" fmla="*/ 565 w 46756"/>
                  <a:gd name="connsiteY8" fmla="*/ 0 h 54323"/>
                  <a:gd name="connsiteX9" fmla="*/ 14682 w 46756"/>
                  <a:gd name="connsiteY9" fmla="*/ 0 h 54323"/>
                  <a:gd name="connsiteX10" fmla="*/ 19425 w 46756"/>
                  <a:gd name="connsiteY10" fmla="*/ 9939 h 54323"/>
                  <a:gd name="connsiteX11" fmla="*/ 23491 w 46756"/>
                  <a:gd name="connsiteY11" fmla="*/ 18974 h 54323"/>
                  <a:gd name="connsiteX12" fmla="*/ 23604 w 46756"/>
                  <a:gd name="connsiteY12" fmla="*/ 18974 h 54323"/>
                  <a:gd name="connsiteX13" fmla="*/ 27331 w 46756"/>
                  <a:gd name="connsiteY13" fmla="*/ 9939 h 54323"/>
                  <a:gd name="connsiteX14" fmla="*/ 31961 w 46756"/>
                  <a:gd name="connsiteY14" fmla="*/ 0 h 54323"/>
                  <a:gd name="connsiteX15" fmla="*/ 45966 w 46756"/>
                  <a:gd name="connsiteY15" fmla="*/ 0 h 54323"/>
                  <a:gd name="connsiteX16" fmla="*/ 30606 w 46756"/>
                  <a:gd name="connsiteY16" fmla="*/ 26541 h 54323"/>
                  <a:gd name="connsiteX17" fmla="*/ 46756 w 46756"/>
                  <a:gd name="connsiteY17" fmla="*/ 54323 h 54323"/>
                  <a:gd name="connsiteX18" fmla="*/ 32639 w 46756"/>
                  <a:gd name="connsiteY18" fmla="*/ 54323 h 54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6756" h="54323">
                    <a:moveTo>
                      <a:pt x="32639" y="54323"/>
                    </a:moveTo>
                    <a:lnTo>
                      <a:pt x="27670" y="44498"/>
                    </a:lnTo>
                    <a:cubicBezTo>
                      <a:pt x="25637" y="40658"/>
                      <a:pt x="24395" y="37834"/>
                      <a:pt x="22813" y="34785"/>
                    </a:cubicBezTo>
                    <a:lnTo>
                      <a:pt x="22701" y="34785"/>
                    </a:lnTo>
                    <a:cubicBezTo>
                      <a:pt x="21571" y="37947"/>
                      <a:pt x="20216" y="40771"/>
                      <a:pt x="18522" y="44498"/>
                    </a:cubicBezTo>
                    <a:lnTo>
                      <a:pt x="14004" y="54323"/>
                    </a:lnTo>
                    <a:lnTo>
                      <a:pt x="0" y="54323"/>
                    </a:lnTo>
                    <a:lnTo>
                      <a:pt x="15698" y="26879"/>
                    </a:lnTo>
                    <a:lnTo>
                      <a:pt x="565" y="0"/>
                    </a:lnTo>
                    <a:lnTo>
                      <a:pt x="14682" y="0"/>
                    </a:lnTo>
                    <a:lnTo>
                      <a:pt x="19425" y="9939"/>
                    </a:lnTo>
                    <a:cubicBezTo>
                      <a:pt x="21006" y="13214"/>
                      <a:pt x="22249" y="15924"/>
                      <a:pt x="23491" y="18974"/>
                    </a:cubicBezTo>
                    <a:lnTo>
                      <a:pt x="23604" y="18974"/>
                    </a:lnTo>
                    <a:cubicBezTo>
                      <a:pt x="24846" y="15473"/>
                      <a:pt x="25976" y="13101"/>
                      <a:pt x="27331" y="9939"/>
                    </a:cubicBezTo>
                    <a:lnTo>
                      <a:pt x="31961" y="0"/>
                    </a:lnTo>
                    <a:lnTo>
                      <a:pt x="45966" y="0"/>
                    </a:lnTo>
                    <a:lnTo>
                      <a:pt x="30606" y="26541"/>
                    </a:lnTo>
                    <a:lnTo>
                      <a:pt x="46756" y="54323"/>
                    </a:lnTo>
                    <a:lnTo>
                      <a:pt x="32639" y="54323"/>
                    </a:lnTo>
                    <a:close/>
                  </a:path>
                </a:pathLst>
              </a:custGeom>
              <a:solidFill>
                <a:srgbClr val="40404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2" name="Freeform: Shape 2421">
                <a:extLst>
                  <a:ext uri="{FF2B5EF4-FFF2-40B4-BE49-F238E27FC236}">
                    <a16:creationId xmlns:a16="http://schemas.microsoft.com/office/drawing/2014/main" id="{F002B985-5681-4295-F2FE-28CC6130875A}"/>
                  </a:ext>
                </a:extLst>
              </p:cNvPr>
              <p:cNvSpPr/>
              <p:nvPr/>
            </p:nvSpPr>
            <p:spPr>
              <a:xfrm>
                <a:off x="7699173" y="5962296"/>
                <a:ext cx="38963" cy="54662"/>
              </a:xfrm>
              <a:custGeom>
                <a:avLst/>
                <a:gdLst>
                  <a:gd name="connsiteX0" fmla="*/ 0 w 38963"/>
                  <a:gd name="connsiteY0" fmla="*/ 1129 h 54662"/>
                  <a:gd name="connsiteX1" fmla="*/ 16602 w 38963"/>
                  <a:gd name="connsiteY1" fmla="*/ 0 h 54662"/>
                  <a:gd name="connsiteX2" fmla="*/ 33204 w 38963"/>
                  <a:gd name="connsiteY2" fmla="*/ 4292 h 54662"/>
                  <a:gd name="connsiteX3" fmla="*/ 38964 w 38963"/>
                  <a:gd name="connsiteY3" fmla="*/ 16828 h 54662"/>
                  <a:gd name="connsiteX4" fmla="*/ 33994 w 38963"/>
                  <a:gd name="connsiteY4" fmla="*/ 29703 h 54662"/>
                  <a:gd name="connsiteX5" fmla="*/ 16376 w 38963"/>
                  <a:gd name="connsiteY5" fmla="*/ 35462 h 54662"/>
                  <a:gd name="connsiteX6" fmla="*/ 12197 w 38963"/>
                  <a:gd name="connsiteY6" fmla="*/ 35237 h 54662"/>
                  <a:gd name="connsiteX7" fmla="*/ 12197 w 38963"/>
                  <a:gd name="connsiteY7" fmla="*/ 54662 h 54662"/>
                  <a:gd name="connsiteX8" fmla="*/ 0 w 38963"/>
                  <a:gd name="connsiteY8" fmla="*/ 54662 h 54662"/>
                  <a:gd name="connsiteX9" fmla="*/ 0 w 38963"/>
                  <a:gd name="connsiteY9" fmla="*/ 1129 h 54662"/>
                  <a:gd name="connsiteX10" fmla="*/ 12197 w 38963"/>
                  <a:gd name="connsiteY10" fmla="*/ 25750 h 54662"/>
                  <a:gd name="connsiteX11" fmla="*/ 16263 w 38963"/>
                  <a:gd name="connsiteY11" fmla="*/ 26089 h 54662"/>
                  <a:gd name="connsiteX12" fmla="*/ 26766 w 38963"/>
                  <a:gd name="connsiteY12" fmla="*/ 17166 h 54662"/>
                  <a:gd name="connsiteX13" fmla="*/ 17166 w 38963"/>
                  <a:gd name="connsiteY13" fmla="*/ 9148 h 54662"/>
                  <a:gd name="connsiteX14" fmla="*/ 12084 w 38963"/>
                  <a:gd name="connsiteY14" fmla="*/ 9599 h 54662"/>
                  <a:gd name="connsiteX15" fmla="*/ 12084 w 38963"/>
                  <a:gd name="connsiteY15" fmla="*/ 25750 h 54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8963" h="54662">
                    <a:moveTo>
                      <a:pt x="0" y="1129"/>
                    </a:moveTo>
                    <a:cubicBezTo>
                      <a:pt x="3840" y="452"/>
                      <a:pt x="9148" y="0"/>
                      <a:pt x="16602" y="0"/>
                    </a:cubicBezTo>
                    <a:cubicBezTo>
                      <a:pt x="24169" y="0"/>
                      <a:pt x="29590" y="1468"/>
                      <a:pt x="33204" y="4292"/>
                    </a:cubicBezTo>
                    <a:cubicBezTo>
                      <a:pt x="36705" y="7002"/>
                      <a:pt x="38964" y="11520"/>
                      <a:pt x="38964" y="16828"/>
                    </a:cubicBezTo>
                    <a:cubicBezTo>
                      <a:pt x="38964" y="22136"/>
                      <a:pt x="37157" y="26653"/>
                      <a:pt x="33994" y="29703"/>
                    </a:cubicBezTo>
                    <a:cubicBezTo>
                      <a:pt x="29816" y="33655"/>
                      <a:pt x="23604" y="35462"/>
                      <a:pt x="16376" y="35462"/>
                    </a:cubicBezTo>
                    <a:cubicBezTo>
                      <a:pt x="14795" y="35462"/>
                      <a:pt x="13327" y="35350"/>
                      <a:pt x="12197" y="35237"/>
                    </a:cubicBezTo>
                    <a:lnTo>
                      <a:pt x="12197" y="54662"/>
                    </a:lnTo>
                    <a:lnTo>
                      <a:pt x="0" y="54662"/>
                    </a:lnTo>
                    <a:lnTo>
                      <a:pt x="0" y="1129"/>
                    </a:lnTo>
                    <a:close/>
                    <a:moveTo>
                      <a:pt x="12197" y="25750"/>
                    </a:moveTo>
                    <a:cubicBezTo>
                      <a:pt x="13214" y="25976"/>
                      <a:pt x="14569" y="26089"/>
                      <a:pt x="16263" y="26089"/>
                    </a:cubicBezTo>
                    <a:cubicBezTo>
                      <a:pt x="22813" y="26089"/>
                      <a:pt x="26766" y="22813"/>
                      <a:pt x="26766" y="17166"/>
                    </a:cubicBezTo>
                    <a:cubicBezTo>
                      <a:pt x="26766" y="12197"/>
                      <a:pt x="23265" y="9148"/>
                      <a:pt x="17166" y="9148"/>
                    </a:cubicBezTo>
                    <a:cubicBezTo>
                      <a:pt x="14682" y="9148"/>
                      <a:pt x="12988" y="9374"/>
                      <a:pt x="12084" y="9599"/>
                    </a:cubicBezTo>
                    <a:lnTo>
                      <a:pt x="12084" y="25750"/>
                    </a:lnTo>
                    <a:close/>
                  </a:path>
                </a:pathLst>
              </a:custGeom>
              <a:solidFill>
                <a:srgbClr val="40404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3" name="Freeform: Shape 2422">
                <a:extLst>
                  <a:ext uri="{FF2B5EF4-FFF2-40B4-BE49-F238E27FC236}">
                    <a16:creationId xmlns:a16="http://schemas.microsoft.com/office/drawing/2014/main" id="{9965460A-0F11-AE5E-9A1D-0E798BCB68EA}"/>
                  </a:ext>
                </a:extLst>
              </p:cNvPr>
              <p:cNvSpPr/>
              <p:nvPr/>
            </p:nvSpPr>
            <p:spPr>
              <a:xfrm>
                <a:off x="7746042" y="5962635"/>
                <a:ext cx="34672" cy="54323"/>
              </a:xfrm>
              <a:custGeom>
                <a:avLst/>
                <a:gdLst>
                  <a:gd name="connsiteX0" fmla="*/ 32300 w 34672"/>
                  <a:gd name="connsiteY0" fmla="*/ 31397 h 54323"/>
                  <a:gd name="connsiteX1" fmla="*/ 12310 w 34672"/>
                  <a:gd name="connsiteY1" fmla="*/ 31397 h 54323"/>
                  <a:gd name="connsiteX2" fmla="*/ 12310 w 34672"/>
                  <a:gd name="connsiteY2" fmla="*/ 44272 h 54323"/>
                  <a:gd name="connsiteX3" fmla="*/ 34672 w 34672"/>
                  <a:gd name="connsiteY3" fmla="*/ 44272 h 54323"/>
                  <a:gd name="connsiteX4" fmla="*/ 34672 w 34672"/>
                  <a:gd name="connsiteY4" fmla="*/ 54323 h 54323"/>
                  <a:gd name="connsiteX5" fmla="*/ 0 w 34672"/>
                  <a:gd name="connsiteY5" fmla="*/ 54323 h 54323"/>
                  <a:gd name="connsiteX6" fmla="*/ 0 w 34672"/>
                  <a:gd name="connsiteY6" fmla="*/ 0 h 54323"/>
                  <a:gd name="connsiteX7" fmla="*/ 33543 w 34672"/>
                  <a:gd name="connsiteY7" fmla="*/ 0 h 54323"/>
                  <a:gd name="connsiteX8" fmla="*/ 33543 w 34672"/>
                  <a:gd name="connsiteY8" fmla="*/ 10051 h 54323"/>
                  <a:gd name="connsiteX9" fmla="*/ 12310 w 34672"/>
                  <a:gd name="connsiteY9" fmla="*/ 10051 h 54323"/>
                  <a:gd name="connsiteX10" fmla="*/ 12310 w 34672"/>
                  <a:gd name="connsiteY10" fmla="*/ 21345 h 54323"/>
                  <a:gd name="connsiteX11" fmla="*/ 32300 w 34672"/>
                  <a:gd name="connsiteY11" fmla="*/ 21345 h 54323"/>
                  <a:gd name="connsiteX12" fmla="*/ 32300 w 34672"/>
                  <a:gd name="connsiteY12" fmla="*/ 31397 h 54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4672" h="54323">
                    <a:moveTo>
                      <a:pt x="32300" y="31397"/>
                    </a:moveTo>
                    <a:lnTo>
                      <a:pt x="12310" y="31397"/>
                    </a:lnTo>
                    <a:lnTo>
                      <a:pt x="12310" y="44272"/>
                    </a:lnTo>
                    <a:lnTo>
                      <a:pt x="34672" y="44272"/>
                    </a:lnTo>
                    <a:lnTo>
                      <a:pt x="34672" y="54323"/>
                    </a:lnTo>
                    <a:lnTo>
                      <a:pt x="0" y="54323"/>
                    </a:lnTo>
                    <a:lnTo>
                      <a:pt x="0" y="0"/>
                    </a:lnTo>
                    <a:lnTo>
                      <a:pt x="33543" y="0"/>
                    </a:lnTo>
                    <a:lnTo>
                      <a:pt x="33543" y="10051"/>
                    </a:lnTo>
                    <a:lnTo>
                      <a:pt x="12310" y="10051"/>
                    </a:lnTo>
                    <a:lnTo>
                      <a:pt x="12310" y="21345"/>
                    </a:lnTo>
                    <a:lnTo>
                      <a:pt x="32300" y="21345"/>
                    </a:lnTo>
                    <a:lnTo>
                      <a:pt x="32300" y="31397"/>
                    </a:lnTo>
                    <a:close/>
                  </a:path>
                </a:pathLst>
              </a:custGeom>
              <a:solidFill>
                <a:srgbClr val="40404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4" name="Freeform: Shape 2423">
                <a:extLst>
                  <a:ext uri="{FF2B5EF4-FFF2-40B4-BE49-F238E27FC236}">
                    <a16:creationId xmlns:a16="http://schemas.microsoft.com/office/drawing/2014/main" id="{2D4648EC-89DE-3B56-45F3-3CBB2C1CD414}"/>
                  </a:ext>
                </a:extLst>
              </p:cNvPr>
              <p:cNvSpPr/>
              <p:nvPr/>
            </p:nvSpPr>
            <p:spPr>
              <a:xfrm>
                <a:off x="7788959" y="5962296"/>
                <a:ext cx="41109" cy="54774"/>
              </a:xfrm>
              <a:custGeom>
                <a:avLst/>
                <a:gdLst>
                  <a:gd name="connsiteX0" fmla="*/ 113 w 41109"/>
                  <a:gd name="connsiteY0" fmla="*/ 1129 h 54774"/>
                  <a:gd name="connsiteX1" fmla="*/ 16489 w 41109"/>
                  <a:gd name="connsiteY1" fmla="*/ 0 h 54774"/>
                  <a:gd name="connsiteX2" fmla="*/ 34107 w 41109"/>
                  <a:gd name="connsiteY2" fmla="*/ 4292 h 54774"/>
                  <a:gd name="connsiteX3" fmla="*/ 39077 w 41109"/>
                  <a:gd name="connsiteY3" fmla="*/ 15698 h 54774"/>
                  <a:gd name="connsiteX4" fmla="*/ 29477 w 41109"/>
                  <a:gd name="connsiteY4" fmla="*/ 29025 h 54774"/>
                  <a:gd name="connsiteX5" fmla="*/ 29477 w 41109"/>
                  <a:gd name="connsiteY5" fmla="*/ 29251 h 54774"/>
                  <a:gd name="connsiteX6" fmla="*/ 36705 w 41109"/>
                  <a:gd name="connsiteY6" fmla="*/ 39415 h 54774"/>
                  <a:gd name="connsiteX7" fmla="*/ 41110 w 41109"/>
                  <a:gd name="connsiteY7" fmla="*/ 54775 h 54774"/>
                  <a:gd name="connsiteX8" fmla="*/ 28573 w 41109"/>
                  <a:gd name="connsiteY8" fmla="*/ 54775 h 54774"/>
                  <a:gd name="connsiteX9" fmla="*/ 24734 w 41109"/>
                  <a:gd name="connsiteY9" fmla="*/ 42126 h 54774"/>
                  <a:gd name="connsiteX10" fmla="*/ 15924 w 41109"/>
                  <a:gd name="connsiteY10" fmla="*/ 33430 h 54774"/>
                  <a:gd name="connsiteX11" fmla="*/ 12197 w 41109"/>
                  <a:gd name="connsiteY11" fmla="*/ 33430 h 54774"/>
                  <a:gd name="connsiteX12" fmla="*/ 12197 w 41109"/>
                  <a:gd name="connsiteY12" fmla="*/ 54775 h 54774"/>
                  <a:gd name="connsiteX13" fmla="*/ 0 w 41109"/>
                  <a:gd name="connsiteY13" fmla="*/ 54775 h 54774"/>
                  <a:gd name="connsiteX14" fmla="*/ 0 w 41109"/>
                  <a:gd name="connsiteY14" fmla="*/ 1129 h 54774"/>
                  <a:gd name="connsiteX15" fmla="*/ 12310 w 41109"/>
                  <a:gd name="connsiteY15" fmla="*/ 24507 h 54774"/>
                  <a:gd name="connsiteX16" fmla="*/ 17167 w 41109"/>
                  <a:gd name="connsiteY16" fmla="*/ 24507 h 54774"/>
                  <a:gd name="connsiteX17" fmla="*/ 26879 w 41109"/>
                  <a:gd name="connsiteY17" fmla="*/ 16715 h 54774"/>
                  <a:gd name="connsiteX18" fmla="*/ 17844 w 41109"/>
                  <a:gd name="connsiteY18" fmla="*/ 9148 h 54774"/>
                  <a:gd name="connsiteX19" fmla="*/ 12310 w 41109"/>
                  <a:gd name="connsiteY19" fmla="*/ 9599 h 54774"/>
                  <a:gd name="connsiteX20" fmla="*/ 12310 w 41109"/>
                  <a:gd name="connsiteY20" fmla="*/ 24507 h 5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1109" h="54774">
                    <a:moveTo>
                      <a:pt x="113" y="1129"/>
                    </a:moveTo>
                    <a:cubicBezTo>
                      <a:pt x="4066" y="452"/>
                      <a:pt x="9939" y="0"/>
                      <a:pt x="16489" y="0"/>
                    </a:cubicBezTo>
                    <a:cubicBezTo>
                      <a:pt x="24508" y="0"/>
                      <a:pt x="30154" y="1242"/>
                      <a:pt x="34107" y="4292"/>
                    </a:cubicBezTo>
                    <a:cubicBezTo>
                      <a:pt x="37383" y="6889"/>
                      <a:pt x="39077" y="10616"/>
                      <a:pt x="39077" y="15698"/>
                    </a:cubicBezTo>
                    <a:cubicBezTo>
                      <a:pt x="39077" y="22588"/>
                      <a:pt x="34107" y="27444"/>
                      <a:pt x="29477" y="29025"/>
                    </a:cubicBezTo>
                    <a:lnTo>
                      <a:pt x="29477" y="29251"/>
                    </a:lnTo>
                    <a:cubicBezTo>
                      <a:pt x="33204" y="30832"/>
                      <a:pt x="35350" y="34446"/>
                      <a:pt x="36705" y="39415"/>
                    </a:cubicBezTo>
                    <a:cubicBezTo>
                      <a:pt x="38399" y="45514"/>
                      <a:pt x="40093" y="52629"/>
                      <a:pt x="41110" y="54775"/>
                    </a:cubicBezTo>
                    <a:lnTo>
                      <a:pt x="28573" y="54775"/>
                    </a:lnTo>
                    <a:cubicBezTo>
                      <a:pt x="27670" y="53194"/>
                      <a:pt x="26428" y="48789"/>
                      <a:pt x="24734" y="42126"/>
                    </a:cubicBezTo>
                    <a:cubicBezTo>
                      <a:pt x="23265" y="35350"/>
                      <a:pt x="21007" y="33543"/>
                      <a:pt x="15924" y="33430"/>
                    </a:cubicBezTo>
                    <a:lnTo>
                      <a:pt x="12197" y="33430"/>
                    </a:lnTo>
                    <a:lnTo>
                      <a:pt x="12197" y="54775"/>
                    </a:lnTo>
                    <a:lnTo>
                      <a:pt x="0" y="54775"/>
                    </a:lnTo>
                    <a:lnTo>
                      <a:pt x="0" y="1129"/>
                    </a:lnTo>
                    <a:close/>
                    <a:moveTo>
                      <a:pt x="12310" y="24507"/>
                    </a:moveTo>
                    <a:lnTo>
                      <a:pt x="17167" y="24507"/>
                    </a:lnTo>
                    <a:cubicBezTo>
                      <a:pt x="23265" y="24507"/>
                      <a:pt x="26879" y="21458"/>
                      <a:pt x="26879" y="16715"/>
                    </a:cubicBezTo>
                    <a:cubicBezTo>
                      <a:pt x="26879" y="11745"/>
                      <a:pt x="23491" y="9261"/>
                      <a:pt x="17844" y="9148"/>
                    </a:cubicBezTo>
                    <a:cubicBezTo>
                      <a:pt x="14908" y="9148"/>
                      <a:pt x="13214" y="9374"/>
                      <a:pt x="12310" y="9599"/>
                    </a:cubicBezTo>
                    <a:lnTo>
                      <a:pt x="12310" y="24507"/>
                    </a:lnTo>
                    <a:close/>
                  </a:path>
                </a:pathLst>
              </a:custGeom>
              <a:solidFill>
                <a:srgbClr val="40404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5" name="Freeform: Shape 2424">
                <a:extLst>
                  <a:ext uri="{FF2B5EF4-FFF2-40B4-BE49-F238E27FC236}">
                    <a16:creationId xmlns:a16="http://schemas.microsoft.com/office/drawing/2014/main" id="{C91CC66F-E67B-27FF-7185-1BF32DC86DB1}"/>
                  </a:ext>
                </a:extLst>
              </p:cNvPr>
              <p:cNvSpPr/>
              <p:nvPr/>
            </p:nvSpPr>
            <p:spPr>
              <a:xfrm>
                <a:off x="7832779" y="5962747"/>
                <a:ext cx="41787" cy="54323"/>
              </a:xfrm>
              <a:custGeom>
                <a:avLst/>
                <a:gdLst>
                  <a:gd name="connsiteX0" fmla="*/ 14569 w 41787"/>
                  <a:gd name="connsiteY0" fmla="*/ 10277 h 54323"/>
                  <a:gd name="connsiteX1" fmla="*/ 0 w 41787"/>
                  <a:gd name="connsiteY1" fmla="*/ 10277 h 54323"/>
                  <a:gd name="connsiteX2" fmla="*/ 0 w 41787"/>
                  <a:gd name="connsiteY2" fmla="*/ 0 h 54323"/>
                  <a:gd name="connsiteX3" fmla="*/ 41787 w 41787"/>
                  <a:gd name="connsiteY3" fmla="*/ 0 h 54323"/>
                  <a:gd name="connsiteX4" fmla="*/ 41787 w 41787"/>
                  <a:gd name="connsiteY4" fmla="*/ 10277 h 54323"/>
                  <a:gd name="connsiteX5" fmla="*/ 26992 w 41787"/>
                  <a:gd name="connsiteY5" fmla="*/ 10277 h 54323"/>
                  <a:gd name="connsiteX6" fmla="*/ 26992 w 41787"/>
                  <a:gd name="connsiteY6" fmla="*/ 54323 h 54323"/>
                  <a:gd name="connsiteX7" fmla="*/ 14682 w 41787"/>
                  <a:gd name="connsiteY7" fmla="*/ 54323 h 54323"/>
                  <a:gd name="connsiteX8" fmla="*/ 14682 w 41787"/>
                  <a:gd name="connsiteY8" fmla="*/ 10277 h 54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787" h="54323">
                    <a:moveTo>
                      <a:pt x="14569" y="10277"/>
                    </a:moveTo>
                    <a:lnTo>
                      <a:pt x="0" y="10277"/>
                    </a:lnTo>
                    <a:lnTo>
                      <a:pt x="0" y="0"/>
                    </a:lnTo>
                    <a:lnTo>
                      <a:pt x="41787" y="0"/>
                    </a:lnTo>
                    <a:lnTo>
                      <a:pt x="41787" y="10277"/>
                    </a:lnTo>
                    <a:lnTo>
                      <a:pt x="26992" y="10277"/>
                    </a:lnTo>
                    <a:lnTo>
                      <a:pt x="26992" y="54323"/>
                    </a:lnTo>
                    <a:lnTo>
                      <a:pt x="14682" y="54323"/>
                    </a:lnTo>
                    <a:lnTo>
                      <a:pt x="14682" y="10277"/>
                    </a:lnTo>
                    <a:close/>
                  </a:path>
                </a:pathLst>
              </a:custGeom>
              <a:solidFill>
                <a:srgbClr val="40404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6" name="Freeform: Shape 2425">
                <a:extLst>
                  <a:ext uri="{FF2B5EF4-FFF2-40B4-BE49-F238E27FC236}">
                    <a16:creationId xmlns:a16="http://schemas.microsoft.com/office/drawing/2014/main" id="{CEBED4E3-416F-1EB2-1697-15EAC6D0D2B7}"/>
                  </a:ext>
                </a:extLst>
              </p:cNvPr>
              <p:cNvSpPr/>
              <p:nvPr/>
            </p:nvSpPr>
            <p:spPr>
              <a:xfrm>
                <a:off x="7894782" y="5961731"/>
                <a:ext cx="43142" cy="56130"/>
              </a:xfrm>
              <a:custGeom>
                <a:avLst/>
                <a:gdLst>
                  <a:gd name="connsiteX0" fmla="*/ 42465 w 43142"/>
                  <a:gd name="connsiteY0" fmla="*/ 53759 h 56130"/>
                  <a:gd name="connsiteX1" fmla="*/ 28460 w 43142"/>
                  <a:gd name="connsiteY1" fmla="*/ 56130 h 56130"/>
                  <a:gd name="connsiteX2" fmla="*/ 0 w 43142"/>
                  <a:gd name="connsiteY2" fmla="*/ 28912 h 56130"/>
                  <a:gd name="connsiteX3" fmla="*/ 29703 w 43142"/>
                  <a:gd name="connsiteY3" fmla="*/ 0 h 56130"/>
                  <a:gd name="connsiteX4" fmla="*/ 43142 w 43142"/>
                  <a:gd name="connsiteY4" fmla="*/ 2372 h 56130"/>
                  <a:gd name="connsiteX5" fmla="*/ 40658 w 43142"/>
                  <a:gd name="connsiteY5" fmla="*/ 12084 h 56130"/>
                  <a:gd name="connsiteX6" fmla="*/ 30380 w 43142"/>
                  <a:gd name="connsiteY6" fmla="*/ 10052 h 56130"/>
                  <a:gd name="connsiteX7" fmla="*/ 12988 w 43142"/>
                  <a:gd name="connsiteY7" fmla="*/ 28009 h 56130"/>
                  <a:gd name="connsiteX8" fmla="*/ 30380 w 43142"/>
                  <a:gd name="connsiteY8" fmla="*/ 45740 h 56130"/>
                  <a:gd name="connsiteX9" fmla="*/ 40658 w 43142"/>
                  <a:gd name="connsiteY9" fmla="*/ 43933 h 56130"/>
                  <a:gd name="connsiteX10" fmla="*/ 42465 w 43142"/>
                  <a:gd name="connsiteY10" fmla="*/ 53759 h 56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142" h="56130">
                    <a:moveTo>
                      <a:pt x="42465" y="53759"/>
                    </a:moveTo>
                    <a:cubicBezTo>
                      <a:pt x="40206" y="54888"/>
                      <a:pt x="35124" y="56130"/>
                      <a:pt x="28460" y="56130"/>
                    </a:cubicBezTo>
                    <a:cubicBezTo>
                      <a:pt x="9713" y="56130"/>
                      <a:pt x="0" y="44385"/>
                      <a:pt x="0" y="28912"/>
                    </a:cubicBezTo>
                    <a:cubicBezTo>
                      <a:pt x="0" y="10390"/>
                      <a:pt x="13214" y="0"/>
                      <a:pt x="29703" y="0"/>
                    </a:cubicBezTo>
                    <a:cubicBezTo>
                      <a:pt x="36027" y="0"/>
                      <a:pt x="40884" y="1242"/>
                      <a:pt x="43142" y="2372"/>
                    </a:cubicBezTo>
                    <a:lnTo>
                      <a:pt x="40658" y="12084"/>
                    </a:lnTo>
                    <a:cubicBezTo>
                      <a:pt x="38173" y="11068"/>
                      <a:pt x="34672" y="10052"/>
                      <a:pt x="30380" y="10052"/>
                    </a:cubicBezTo>
                    <a:cubicBezTo>
                      <a:pt x="20668" y="10052"/>
                      <a:pt x="12988" y="15924"/>
                      <a:pt x="12988" y="28009"/>
                    </a:cubicBezTo>
                    <a:cubicBezTo>
                      <a:pt x="12988" y="38851"/>
                      <a:pt x="19425" y="45740"/>
                      <a:pt x="30380" y="45740"/>
                    </a:cubicBezTo>
                    <a:cubicBezTo>
                      <a:pt x="34107" y="45740"/>
                      <a:pt x="38173" y="44950"/>
                      <a:pt x="40658" y="43933"/>
                    </a:cubicBezTo>
                    <a:lnTo>
                      <a:pt x="42465" y="53759"/>
                    </a:lnTo>
                    <a:close/>
                  </a:path>
                </a:pathLst>
              </a:custGeom>
              <a:solidFill>
                <a:srgbClr val="40404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7" name="Freeform: Shape 2426">
                <a:extLst>
                  <a:ext uri="{FF2B5EF4-FFF2-40B4-BE49-F238E27FC236}">
                    <a16:creationId xmlns:a16="http://schemas.microsoft.com/office/drawing/2014/main" id="{8C70247E-A2DC-8D13-010E-B0F6ED63B691}"/>
                  </a:ext>
                </a:extLst>
              </p:cNvPr>
              <p:cNvSpPr/>
              <p:nvPr/>
            </p:nvSpPr>
            <p:spPr>
              <a:xfrm>
                <a:off x="7940522" y="5961731"/>
                <a:ext cx="52177" cy="56130"/>
              </a:xfrm>
              <a:custGeom>
                <a:avLst/>
                <a:gdLst>
                  <a:gd name="connsiteX0" fmla="*/ 52177 w 52177"/>
                  <a:gd name="connsiteY0" fmla="*/ 27557 h 56130"/>
                  <a:gd name="connsiteX1" fmla="*/ 25524 w 52177"/>
                  <a:gd name="connsiteY1" fmla="*/ 56130 h 56130"/>
                  <a:gd name="connsiteX2" fmla="*/ 0 w 52177"/>
                  <a:gd name="connsiteY2" fmla="*/ 28461 h 56130"/>
                  <a:gd name="connsiteX3" fmla="*/ 26428 w 52177"/>
                  <a:gd name="connsiteY3" fmla="*/ 0 h 56130"/>
                  <a:gd name="connsiteX4" fmla="*/ 52177 w 52177"/>
                  <a:gd name="connsiteY4" fmla="*/ 27557 h 56130"/>
                  <a:gd name="connsiteX5" fmla="*/ 12875 w 52177"/>
                  <a:gd name="connsiteY5" fmla="*/ 28348 h 56130"/>
                  <a:gd name="connsiteX6" fmla="*/ 26089 w 52177"/>
                  <a:gd name="connsiteY6" fmla="*/ 46530 h 56130"/>
                  <a:gd name="connsiteX7" fmla="*/ 39190 w 52177"/>
                  <a:gd name="connsiteY7" fmla="*/ 28122 h 56130"/>
                  <a:gd name="connsiteX8" fmla="*/ 26089 w 52177"/>
                  <a:gd name="connsiteY8" fmla="*/ 9939 h 56130"/>
                  <a:gd name="connsiteX9" fmla="*/ 12875 w 52177"/>
                  <a:gd name="connsiteY9" fmla="*/ 28348 h 56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177" h="56130">
                    <a:moveTo>
                      <a:pt x="52177" y="27557"/>
                    </a:moveTo>
                    <a:cubicBezTo>
                      <a:pt x="52177" y="45401"/>
                      <a:pt x="41335" y="56130"/>
                      <a:pt x="25524" y="56130"/>
                    </a:cubicBezTo>
                    <a:cubicBezTo>
                      <a:pt x="9374" y="56130"/>
                      <a:pt x="0" y="43933"/>
                      <a:pt x="0" y="28461"/>
                    </a:cubicBezTo>
                    <a:cubicBezTo>
                      <a:pt x="0" y="12198"/>
                      <a:pt x="10390" y="0"/>
                      <a:pt x="26428" y="0"/>
                    </a:cubicBezTo>
                    <a:cubicBezTo>
                      <a:pt x="43029" y="113"/>
                      <a:pt x="52177" y="12536"/>
                      <a:pt x="52177" y="27557"/>
                    </a:cubicBezTo>
                    <a:close/>
                    <a:moveTo>
                      <a:pt x="12875" y="28348"/>
                    </a:moveTo>
                    <a:cubicBezTo>
                      <a:pt x="12875" y="38964"/>
                      <a:pt x="17844" y="46530"/>
                      <a:pt x="26089" y="46530"/>
                    </a:cubicBezTo>
                    <a:cubicBezTo>
                      <a:pt x="34446" y="46530"/>
                      <a:pt x="39190" y="38625"/>
                      <a:pt x="39190" y="28122"/>
                    </a:cubicBezTo>
                    <a:cubicBezTo>
                      <a:pt x="39190" y="18409"/>
                      <a:pt x="34559" y="9939"/>
                      <a:pt x="26089" y="9939"/>
                    </a:cubicBezTo>
                    <a:cubicBezTo>
                      <a:pt x="17731" y="9826"/>
                      <a:pt x="12875" y="17731"/>
                      <a:pt x="12875" y="28348"/>
                    </a:cubicBezTo>
                    <a:close/>
                  </a:path>
                </a:pathLst>
              </a:custGeom>
              <a:solidFill>
                <a:srgbClr val="40404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8" name="Freeform: Shape 2427">
                <a:extLst>
                  <a:ext uri="{FF2B5EF4-FFF2-40B4-BE49-F238E27FC236}">
                    <a16:creationId xmlns:a16="http://schemas.microsoft.com/office/drawing/2014/main" id="{26FA159D-0872-21BC-1DC5-3BC11246D57A}"/>
                  </a:ext>
                </a:extLst>
              </p:cNvPr>
              <p:cNvSpPr/>
              <p:nvPr/>
            </p:nvSpPr>
            <p:spPr>
              <a:xfrm>
                <a:off x="7999476" y="5962747"/>
                <a:ext cx="59970" cy="54323"/>
              </a:xfrm>
              <a:custGeom>
                <a:avLst/>
                <a:gdLst>
                  <a:gd name="connsiteX0" fmla="*/ 47208 w 59970"/>
                  <a:gd name="connsiteY0" fmla="*/ 33543 h 54323"/>
                  <a:gd name="connsiteX1" fmla="*/ 46756 w 59970"/>
                  <a:gd name="connsiteY1" fmla="*/ 11181 h 54323"/>
                  <a:gd name="connsiteX2" fmla="*/ 46531 w 59970"/>
                  <a:gd name="connsiteY2" fmla="*/ 11181 h 54323"/>
                  <a:gd name="connsiteX3" fmla="*/ 40432 w 59970"/>
                  <a:gd name="connsiteY3" fmla="*/ 32187 h 54323"/>
                  <a:gd name="connsiteX4" fmla="*/ 33769 w 59970"/>
                  <a:gd name="connsiteY4" fmla="*/ 53420 h 54323"/>
                  <a:gd name="connsiteX5" fmla="*/ 24169 w 59970"/>
                  <a:gd name="connsiteY5" fmla="*/ 53420 h 54323"/>
                  <a:gd name="connsiteX6" fmla="*/ 18409 w 59970"/>
                  <a:gd name="connsiteY6" fmla="*/ 32414 h 54323"/>
                  <a:gd name="connsiteX7" fmla="*/ 13553 w 59970"/>
                  <a:gd name="connsiteY7" fmla="*/ 11181 h 54323"/>
                  <a:gd name="connsiteX8" fmla="*/ 13440 w 59970"/>
                  <a:gd name="connsiteY8" fmla="*/ 11181 h 54323"/>
                  <a:gd name="connsiteX9" fmla="*/ 12423 w 59970"/>
                  <a:gd name="connsiteY9" fmla="*/ 33656 h 54323"/>
                  <a:gd name="connsiteX10" fmla="*/ 11407 w 59970"/>
                  <a:gd name="connsiteY10" fmla="*/ 54323 h 54323"/>
                  <a:gd name="connsiteX11" fmla="*/ 0 w 59970"/>
                  <a:gd name="connsiteY11" fmla="*/ 54323 h 54323"/>
                  <a:gd name="connsiteX12" fmla="*/ 3501 w 59970"/>
                  <a:gd name="connsiteY12" fmla="*/ 0 h 54323"/>
                  <a:gd name="connsiteX13" fmla="*/ 19877 w 59970"/>
                  <a:gd name="connsiteY13" fmla="*/ 0 h 54323"/>
                  <a:gd name="connsiteX14" fmla="*/ 25185 w 59970"/>
                  <a:gd name="connsiteY14" fmla="*/ 18183 h 54323"/>
                  <a:gd name="connsiteX15" fmla="*/ 29816 w 59970"/>
                  <a:gd name="connsiteY15" fmla="*/ 37609 h 54323"/>
                  <a:gd name="connsiteX16" fmla="*/ 30042 w 59970"/>
                  <a:gd name="connsiteY16" fmla="*/ 37609 h 54323"/>
                  <a:gd name="connsiteX17" fmla="*/ 35237 w 59970"/>
                  <a:gd name="connsiteY17" fmla="*/ 18070 h 54323"/>
                  <a:gd name="connsiteX18" fmla="*/ 40997 w 59970"/>
                  <a:gd name="connsiteY18" fmla="*/ 0 h 54323"/>
                  <a:gd name="connsiteX19" fmla="*/ 57034 w 59970"/>
                  <a:gd name="connsiteY19" fmla="*/ 0 h 54323"/>
                  <a:gd name="connsiteX20" fmla="*/ 59970 w 59970"/>
                  <a:gd name="connsiteY20" fmla="*/ 54323 h 54323"/>
                  <a:gd name="connsiteX21" fmla="*/ 47999 w 59970"/>
                  <a:gd name="connsiteY21" fmla="*/ 54323 h 54323"/>
                  <a:gd name="connsiteX22" fmla="*/ 47208 w 59970"/>
                  <a:gd name="connsiteY22" fmla="*/ 33543 h 54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9970" h="54323">
                    <a:moveTo>
                      <a:pt x="47208" y="33543"/>
                    </a:moveTo>
                    <a:cubicBezTo>
                      <a:pt x="46982" y="26992"/>
                      <a:pt x="46756" y="19087"/>
                      <a:pt x="46756" y="11181"/>
                    </a:cubicBezTo>
                    <a:lnTo>
                      <a:pt x="46531" y="11181"/>
                    </a:lnTo>
                    <a:cubicBezTo>
                      <a:pt x="44836" y="18070"/>
                      <a:pt x="42578" y="25863"/>
                      <a:pt x="40432" y="32187"/>
                    </a:cubicBezTo>
                    <a:lnTo>
                      <a:pt x="33769" y="53420"/>
                    </a:lnTo>
                    <a:lnTo>
                      <a:pt x="24169" y="53420"/>
                    </a:lnTo>
                    <a:lnTo>
                      <a:pt x="18409" y="32414"/>
                    </a:lnTo>
                    <a:cubicBezTo>
                      <a:pt x="16602" y="26089"/>
                      <a:pt x="14795" y="18296"/>
                      <a:pt x="13553" y="11181"/>
                    </a:cubicBezTo>
                    <a:lnTo>
                      <a:pt x="13440" y="11181"/>
                    </a:lnTo>
                    <a:cubicBezTo>
                      <a:pt x="13101" y="18522"/>
                      <a:pt x="12875" y="26879"/>
                      <a:pt x="12423" y="33656"/>
                    </a:cubicBezTo>
                    <a:lnTo>
                      <a:pt x="11407" y="54323"/>
                    </a:lnTo>
                    <a:lnTo>
                      <a:pt x="0" y="54323"/>
                    </a:lnTo>
                    <a:lnTo>
                      <a:pt x="3501" y="0"/>
                    </a:lnTo>
                    <a:lnTo>
                      <a:pt x="19877" y="0"/>
                    </a:lnTo>
                    <a:lnTo>
                      <a:pt x="25185" y="18183"/>
                    </a:lnTo>
                    <a:cubicBezTo>
                      <a:pt x="26879" y="24508"/>
                      <a:pt x="28573" y="31284"/>
                      <a:pt x="29816" y="37609"/>
                    </a:cubicBezTo>
                    <a:lnTo>
                      <a:pt x="30042" y="37609"/>
                    </a:lnTo>
                    <a:cubicBezTo>
                      <a:pt x="31623" y="31284"/>
                      <a:pt x="33430" y="24169"/>
                      <a:pt x="35237" y="18070"/>
                    </a:cubicBezTo>
                    <a:lnTo>
                      <a:pt x="40997" y="0"/>
                    </a:lnTo>
                    <a:lnTo>
                      <a:pt x="57034" y="0"/>
                    </a:lnTo>
                    <a:lnTo>
                      <a:pt x="59970" y="54323"/>
                    </a:lnTo>
                    <a:lnTo>
                      <a:pt x="47999" y="54323"/>
                    </a:lnTo>
                    <a:lnTo>
                      <a:pt x="47208" y="33543"/>
                    </a:lnTo>
                    <a:close/>
                  </a:path>
                </a:pathLst>
              </a:custGeom>
              <a:solidFill>
                <a:srgbClr val="40404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9" name="Freeform: Shape 2428">
                <a:extLst>
                  <a:ext uri="{FF2B5EF4-FFF2-40B4-BE49-F238E27FC236}">
                    <a16:creationId xmlns:a16="http://schemas.microsoft.com/office/drawing/2014/main" id="{518E6E4B-4BFB-D834-17CA-07EC41553552}"/>
                  </a:ext>
                </a:extLst>
              </p:cNvPr>
              <p:cNvSpPr/>
              <p:nvPr/>
            </p:nvSpPr>
            <p:spPr>
              <a:xfrm>
                <a:off x="8067690" y="5962747"/>
                <a:ext cx="59970" cy="54323"/>
              </a:xfrm>
              <a:custGeom>
                <a:avLst/>
                <a:gdLst>
                  <a:gd name="connsiteX0" fmla="*/ 47208 w 59970"/>
                  <a:gd name="connsiteY0" fmla="*/ 33543 h 54323"/>
                  <a:gd name="connsiteX1" fmla="*/ 46756 w 59970"/>
                  <a:gd name="connsiteY1" fmla="*/ 11181 h 54323"/>
                  <a:gd name="connsiteX2" fmla="*/ 46531 w 59970"/>
                  <a:gd name="connsiteY2" fmla="*/ 11181 h 54323"/>
                  <a:gd name="connsiteX3" fmla="*/ 40432 w 59970"/>
                  <a:gd name="connsiteY3" fmla="*/ 32187 h 54323"/>
                  <a:gd name="connsiteX4" fmla="*/ 33769 w 59970"/>
                  <a:gd name="connsiteY4" fmla="*/ 53420 h 54323"/>
                  <a:gd name="connsiteX5" fmla="*/ 24169 w 59970"/>
                  <a:gd name="connsiteY5" fmla="*/ 53420 h 54323"/>
                  <a:gd name="connsiteX6" fmla="*/ 18409 w 59970"/>
                  <a:gd name="connsiteY6" fmla="*/ 32414 h 54323"/>
                  <a:gd name="connsiteX7" fmla="*/ 13553 w 59970"/>
                  <a:gd name="connsiteY7" fmla="*/ 11181 h 54323"/>
                  <a:gd name="connsiteX8" fmla="*/ 13440 w 59970"/>
                  <a:gd name="connsiteY8" fmla="*/ 11181 h 54323"/>
                  <a:gd name="connsiteX9" fmla="*/ 12423 w 59970"/>
                  <a:gd name="connsiteY9" fmla="*/ 33656 h 54323"/>
                  <a:gd name="connsiteX10" fmla="*/ 11407 w 59970"/>
                  <a:gd name="connsiteY10" fmla="*/ 54323 h 54323"/>
                  <a:gd name="connsiteX11" fmla="*/ 0 w 59970"/>
                  <a:gd name="connsiteY11" fmla="*/ 54323 h 54323"/>
                  <a:gd name="connsiteX12" fmla="*/ 3501 w 59970"/>
                  <a:gd name="connsiteY12" fmla="*/ 0 h 54323"/>
                  <a:gd name="connsiteX13" fmla="*/ 19877 w 59970"/>
                  <a:gd name="connsiteY13" fmla="*/ 0 h 54323"/>
                  <a:gd name="connsiteX14" fmla="*/ 25185 w 59970"/>
                  <a:gd name="connsiteY14" fmla="*/ 18183 h 54323"/>
                  <a:gd name="connsiteX15" fmla="*/ 29816 w 59970"/>
                  <a:gd name="connsiteY15" fmla="*/ 37609 h 54323"/>
                  <a:gd name="connsiteX16" fmla="*/ 30042 w 59970"/>
                  <a:gd name="connsiteY16" fmla="*/ 37609 h 54323"/>
                  <a:gd name="connsiteX17" fmla="*/ 35237 w 59970"/>
                  <a:gd name="connsiteY17" fmla="*/ 18070 h 54323"/>
                  <a:gd name="connsiteX18" fmla="*/ 40997 w 59970"/>
                  <a:gd name="connsiteY18" fmla="*/ 0 h 54323"/>
                  <a:gd name="connsiteX19" fmla="*/ 57034 w 59970"/>
                  <a:gd name="connsiteY19" fmla="*/ 0 h 54323"/>
                  <a:gd name="connsiteX20" fmla="*/ 59970 w 59970"/>
                  <a:gd name="connsiteY20" fmla="*/ 54323 h 54323"/>
                  <a:gd name="connsiteX21" fmla="*/ 47999 w 59970"/>
                  <a:gd name="connsiteY21" fmla="*/ 54323 h 54323"/>
                  <a:gd name="connsiteX22" fmla="*/ 47208 w 59970"/>
                  <a:gd name="connsiteY22" fmla="*/ 33543 h 54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9970" h="54323">
                    <a:moveTo>
                      <a:pt x="47208" y="33543"/>
                    </a:moveTo>
                    <a:cubicBezTo>
                      <a:pt x="46982" y="26992"/>
                      <a:pt x="46756" y="19087"/>
                      <a:pt x="46756" y="11181"/>
                    </a:cubicBezTo>
                    <a:lnTo>
                      <a:pt x="46531" y="11181"/>
                    </a:lnTo>
                    <a:cubicBezTo>
                      <a:pt x="44836" y="18070"/>
                      <a:pt x="42578" y="25863"/>
                      <a:pt x="40432" y="32187"/>
                    </a:cubicBezTo>
                    <a:lnTo>
                      <a:pt x="33769" y="53420"/>
                    </a:lnTo>
                    <a:lnTo>
                      <a:pt x="24169" y="53420"/>
                    </a:lnTo>
                    <a:lnTo>
                      <a:pt x="18409" y="32414"/>
                    </a:lnTo>
                    <a:cubicBezTo>
                      <a:pt x="16602" y="26089"/>
                      <a:pt x="14795" y="18296"/>
                      <a:pt x="13553" y="11181"/>
                    </a:cubicBezTo>
                    <a:lnTo>
                      <a:pt x="13440" y="11181"/>
                    </a:lnTo>
                    <a:cubicBezTo>
                      <a:pt x="13101" y="18522"/>
                      <a:pt x="12875" y="26879"/>
                      <a:pt x="12423" y="33656"/>
                    </a:cubicBezTo>
                    <a:lnTo>
                      <a:pt x="11407" y="54323"/>
                    </a:lnTo>
                    <a:lnTo>
                      <a:pt x="0" y="54323"/>
                    </a:lnTo>
                    <a:lnTo>
                      <a:pt x="3501" y="0"/>
                    </a:lnTo>
                    <a:lnTo>
                      <a:pt x="19877" y="0"/>
                    </a:lnTo>
                    <a:lnTo>
                      <a:pt x="25185" y="18183"/>
                    </a:lnTo>
                    <a:cubicBezTo>
                      <a:pt x="26879" y="24508"/>
                      <a:pt x="28573" y="31284"/>
                      <a:pt x="29816" y="37609"/>
                    </a:cubicBezTo>
                    <a:lnTo>
                      <a:pt x="30042" y="37609"/>
                    </a:lnTo>
                    <a:cubicBezTo>
                      <a:pt x="31623" y="31284"/>
                      <a:pt x="33430" y="24169"/>
                      <a:pt x="35237" y="18070"/>
                    </a:cubicBezTo>
                    <a:lnTo>
                      <a:pt x="40997" y="0"/>
                    </a:lnTo>
                    <a:lnTo>
                      <a:pt x="57034" y="0"/>
                    </a:lnTo>
                    <a:lnTo>
                      <a:pt x="59970" y="54323"/>
                    </a:lnTo>
                    <a:lnTo>
                      <a:pt x="47999" y="54323"/>
                    </a:lnTo>
                    <a:lnTo>
                      <a:pt x="47208" y="33543"/>
                    </a:lnTo>
                    <a:close/>
                  </a:path>
                </a:pathLst>
              </a:custGeom>
              <a:solidFill>
                <a:srgbClr val="40404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0" name="Freeform: Shape 2429">
                <a:extLst>
                  <a:ext uri="{FF2B5EF4-FFF2-40B4-BE49-F238E27FC236}">
                    <a16:creationId xmlns:a16="http://schemas.microsoft.com/office/drawing/2014/main" id="{ED594751-E3CB-2930-834C-8A5732E0688F}"/>
                  </a:ext>
                </a:extLst>
              </p:cNvPr>
              <p:cNvSpPr/>
              <p:nvPr/>
            </p:nvSpPr>
            <p:spPr>
              <a:xfrm>
                <a:off x="8137148" y="5962747"/>
                <a:ext cx="12310" cy="54323"/>
              </a:xfrm>
              <a:custGeom>
                <a:avLst/>
                <a:gdLst>
                  <a:gd name="connsiteX0" fmla="*/ 12310 w 12310"/>
                  <a:gd name="connsiteY0" fmla="*/ 0 h 54323"/>
                  <a:gd name="connsiteX1" fmla="*/ 12310 w 12310"/>
                  <a:gd name="connsiteY1" fmla="*/ 54323 h 54323"/>
                  <a:gd name="connsiteX2" fmla="*/ 0 w 12310"/>
                  <a:gd name="connsiteY2" fmla="*/ 54323 h 54323"/>
                  <a:gd name="connsiteX3" fmla="*/ 0 w 12310"/>
                  <a:gd name="connsiteY3" fmla="*/ 0 h 54323"/>
                  <a:gd name="connsiteX4" fmla="*/ 12310 w 12310"/>
                  <a:gd name="connsiteY4" fmla="*/ 0 h 54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10" h="54323">
                    <a:moveTo>
                      <a:pt x="12310" y="0"/>
                    </a:moveTo>
                    <a:lnTo>
                      <a:pt x="12310" y="54323"/>
                    </a:lnTo>
                    <a:lnTo>
                      <a:pt x="0" y="54323"/>
                    </a:lnTo>
                    <a:lnTo>
                      <a:pt x="0" y="0"/>
                    </a:lnTo>
                    <a:lnTo>
                      <a:pt x="12310" y="0"/>
                    </a:lnTo>
                    <a:close/>
                  </a:path>
                </a:pathLst>
              </a:custGeom>
              <a:solidFill>
                <a:srgbClr val="40404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1" name="Freeform: Shape 2430">
                <a:extLst>
                  <a:ext uri="{FF2B5EF4-FFF2-40B4-BE49-F238E27FC236}">
                    <a16:creationId xmlns:a16="http://schemas.microsoft.com/office/drawing/2014/main" id="{921F1B69-154E-F7F7-ECB7-9A8B321E2AB8}"/>
                  </a:ext>
                </a:extLst>
              </p:cNvPr>
              <p:cNvSpPr/>
              <p:nvPr/>
            </p:nvSpPr>
            <p:spPr>
              <a:xfrm>
                <a:off x="8158041" y="5961844"/>
                <a:ext cx="37269" cy="56017"/>
              </a:xfrm>
              <a:custGeom>
                <a:avLst/>
                <a:gdLst>
                  <a:gd name="connsiteX0" fmla="*/ 2485 w 37269"/>
                  <a:gd name="connsiteY0" fmla="*/ 42578 h 56017"/>
                  <a:gd name="connsiteX1" fmla="*/ 16150 w 37269"/>
                  <a:gd name="connsiteY1" fmla="*/ 45966 h 56017"/>
                  <a:gd name="connsiteX2" fmla="*/ 24734 w 37269"/>
                  <a:gd name="connsiteY2" fmla="*/ 40093 h 56017"/>
                  <a:gd name="connsiteX3" fmla="*/ 15586 w 37269"/>
                  <a:gd name="connsiteY3" fmla="*/ 32413 h 56017"/>
                  <a:gd name="connsiteX4" fmla="*/ 678 w 37269"/>
                  <a:gd name="connsiteY4" fmla="*/ 16376 h 56017"/>
                  <a:gd name="connsiteX5" fmla="*/ 21232 w 37269"/>
                  <a:gd name="connsiteY5" fmla="*/ 0 h 56017"/>
                  <a:gd name="connsiteX6" fmla="*/ 35124 w 37269"/>
                  <a:gd name="connsiteY6" fmla="*/ 2710 h 56017"/>
                  <a:gd name="connsiteX7" fmla="*/ 32413 w 37269"/>
                  <a:gd name="connsiteY7" fmla="*/ 12649 h 56017"/>
                  <a:gd name="connsiteX8" fmla="*/ 21007 w 37269"/>
                  <a:gd name="connsiteY8" fmla="*/ 10051 h 56017"/>
                  <a:gd name="connsiteX9" fmla="*/ 13101 w 37269"/>
                  <a:gd name="connsiteY9" fmla="*/ 15247 h 56017"/>
                  <a:gd name="connsiteX10" fmla="*/ 23152 w 37269"/>
                  <a:gd name="connsiteY10" fmla="*/ 22926 h 56017"/>
                  <a:gd name="connsiteX11" fmla="*/ 37270 w 37269"/>
                  <a:gd name="connsiteY11" fmla="*/ 39190 h 56017"/>
                  <a:gd name="connsiteX12" fmla="*/ 15360 w 37269"/>
                  <a:gd name="connsiteY12" fmla="*/ 56017 h 56017"/>
                  <a:gd name="connsiteX13" fmla="*/ 0 w 37269"/>
                  <a:gd name="connsiteY13" fmla="*/ 52742 h 56017"/>
                  <a:gd name="connsiteX14" fmla="*/ 2485 w 37269"/>
                  <a:gd name="connsiteY14" fmla="*/ 42578 h 56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7269" h="56017">
                    <a:moveTo>
                      <a:pt x="2485" y="42578"/>
                    </a:moveTo>
                    <a:cubicBezTo>
                      <a:pt x="5760" y="44272"/>
                      <a:pt x="10842" y="45966"/>
                      <a:pt x="16150" y="45966"/>
                    </a:cubicBezTo>
                    <a:cubicBezTo>
                      <a:pt x="21797" y="45966"/>
                      <a:pt x="24734" y="43594"/>
                      <a:pt x="24734" y="40093"/>
                    </a:cubicBezTo>
                    <a:cubicBezTo>
                      <a:pt x="24734" y="36705"/>
                      <a:pt x="22136" y="34785"/>
                      <a:pt x="15586" y="32413"/>
                    </a:cubicBezTo>
                    <a:cubicBezTo>
                      <a:pt x="6550" y="29251"/>
                      <a:pt x="678" y="24282"/>
                      <a:pt x="678" y="16376"/>
                    </a:cubicBezTo>
                    <a:cubicBezTo>
                      <a:pt x="678" y="7115"/>
                      <a:pt x="8470" y="0"/>
                      <a:pt x="21232" y="0"/>
                    </a:cubicBezTo>
                    <a:cubicBezTo>
                      <a:pt x="27331" y="0"/>
                      <a:pt x="31849" y="1242"/>
                      <a:pt x="35124" y="2710"/>
                    </a:cubicBezTo>
                    <a:lnTo>
                      <a:pt x="32413" y="12649"/>
                    </a:lnTo>
                    <a:cubicBezTo>
                      <a:pt x="30268" y="11633"/>
                      <a:pt x="26315" y="10051"/>
                      <a:pt x="21007" y="10051"/>
                    </a:cubicBezTo>
                    <a:cubicBezTo>
                      <a:pt x="15698" y="10051"/>
                      <a:pt x="13101" y="12423"/>
                      <a:pt x="13101" y="15247"/>
                    </a:cubicBezTo>
                    <a:cubicBezTo>
                      <a:pt x="13101" y="18748"/>
                      <a:pt x="16150" y="20216"/>
                      <a:pt x="23152" y="22926"/>
                    </a:cubicBezTo>
                    <a:cubicBezTo>
                      <a:pt x="32752" y="26428"/>
                      <a:pt x="37270" y="31510"/>
                      <a:pt x="37270" y="39190"/>
                    </a:cubicBezTo>
                    <a:cubicBezTo>
                      <a:pt x="37270" y="48338"/>
                      <a:pt x="30268" y="56017"/>
                      <a:pt x="15360" y="56017"/>
                    </a:cubicBezTo>
                    <a:cubicBezTo>
                      <a:pt x="9148" y="56017"/>
                      <a:pt x="3049" y="54436"/>
                      <a:pt x="0" y="52742"/>
                    </a:cubicBezTo>
                    <a:lnTo>
                      <a:pt x="2485" y="42578"/>
                    </a:lnTo>
                    <a:close/>
                  </a:path>
                </a:pathLst>
              </a:custGeom>
              <a:solidFill>
                <a:srgbClr val="40404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2" name="Freeform: Shape 2431">
                <a:extLst>
                  <a:ext uri="{FF2B5EF4-FFF2-40B4-BE49-F238E27FC236}">
                    <a16:creationId xmlns:a16="http://schemas.microsoft.com/office/drawing/2014/main" id="{E3A7ABF9-FF79-3CB8-621E-49B17A44BF60}"/>
                  </a:ext>
                </a:extLst>
              </p:cNvPr>
              <p:cNvSpPr/>
              <p:nvPr/>
            </p:nvSpPr>
            <p:spPr>
              <a:xfrm>
                <a:off x="8201522" y="5961844"/>
                <a:ext cx="37269" cy="56017"/>
              </a:xfrm>
              <a:custGeom>
                <a:avLst/>
                <a:gdLst>
                  <a:gd name="connsiteX0" fmla="*/ 2485 w 37269"/>
                  <a:gd name="connsiteY0" fmla="*/ 42578 h 56017"/>
                  <a:gd name="connsiteX1" fmla="*/ 16150 w 37269"/>
                  <a:gd name="connsiteY1" fmla="*/ 45966 h 56017"/>
                  <a:gd name="connsiteX2" fmla="*/ 24734 w 37269"/>
                  <a:gd name="connsiteY2" fmla="*/ 40093 h 56017"/>
                  <a:gd name="connsiteX3" fmla="*/ 15586 w 37269"/>
                  <a:gd name="connsiteY3" fmla="*/ 32413 h 56017"/>
                  <a:gd name="connsiteX4" fmla="*/ 678 w 37269"/>
                  <a:gd name="connsiteY4" fmla="*/ 16376 h 56017"/>
                  <a:gd name="connsiteX5" fmla="*/ 21232 w 37269"/>
                  <a:gd name="connsiteY5" fmla="*/ 0 h 56017"/>
                  <a:gd name="connsiteX6" fmla="*/ 35124 w 37269"/>
                  <a:gd name="connsiteY6" fmla="*/ 2710 h 56017"/>
                  <a:gd name="connsiteX7" fmla="*/ 32413 w 37269"/>
                  <a:gd name="connsiteY7" fmla="*/ 12649 h 56017"/>
                  <a:gd name="connsiteX8" fmla="*/ 21007 w 37269"/>
                  <a:gd name="connsiteY8" fmla="*/ 10051 h 56017"/>
                  <a:gd name="connsiteX9" fmla="*/ 13101 w 37269"/>
                  <a:gd name="connsiteY9" fmla="*/ 15247 h 56017"/>
                  <a:gd name="connsiteX10" fmla="*/ 23152 w 37269"/>
                  <a:gd name="connsiteY10" fmla="*/ 22926 h 56017"/>
                  <a:gd name="connsiteX11" fmla="*/ 37270 w 37269"/>
                  <a:gd name="connsiteY11" fmla="*/ 39190 h 56017"/>
                  <a:gd name="connsiteX12" fmla="*/ 15360 w 37269"/>
                  <a:gd name="connsiteY12" fmla="*/ 56017 h 56017"/>
                  <a:gd name="connsiteX13" fmla="*/ 0 w 37269"/>
                  <a:gd name="connsiteY13" fmla="*/ 52742 h 56017"/>
                  <a:gd name="connsiteX14" fmla="*/ 2485 w 37269"/>
                  <a:gd name="connsiteY14" fmla="*/ 42578 h 56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7269" h="56017">
                    <a:moveTo>
                      <a:pt x="2485" y="42578"/>
                    </a:moveTo>
                    <a:cubicBezTo>
                      <a:pt x="5760" y="44272"/>
                      <a:pt x="10842" y="45966"/>
                      <a:pt x="16150" y="45966"/>
                    </a:cubicBezTo>
                    <a:cubicBezTo>
                      <a:pt x="21797" y="45966"/>
                      <a:pt x="24734" y="43594"/>
                      <a:pt x="24734" y="40093"/>
                    </a:cubicBezTo>
                    <a:cubicBezTo>
                      <a:pt x="24734" y="36705"/>
                      <a:pt x="22136" y="34785"/>
                      <a:pt x="15586" y="32413"/>
                    </a:cubicBezTo>
                    <a:cubicBezTo>
                      <a:pt x="6550" y="29251"/>
                      <a:pt x="678" y="24282"/>
                      <a:pt x="678" y="16376"/>
                    </a:cubicBezTo>
                    <a:cubicBezTo>
                      <a:pt x="678" y="7115"/>
                      <a:pt x="8470" y="0"/>
                      <a:pt x="21232" y="0"/>
                    </a:cubicBezTo>
                    <a:cubicBezTo>
                      <a:pt x="27331" y="0"/>
                      <a:pt x="31849" y="1242"/>
                      <a:pt x="35124" y="2710"/>
                    </a:cubicBezTo>
                    <a:lnTo>
                      <a:pt x="32413" y="12649"/>
                    </a:lnTo>
                    <a:cubicBezTo>
                      <a:pt x="30267" y="11633"/>
                      <a:pt x="26315" y="10051"/>
                      <a:pt x="21007" y="10051"/>
                    </a:cubicBezTo>
                    <a:cubicBezTo>
                      <a:pt x="15698" y="10051"/>
                      <a:pt x="13101" y="12423"/>
                      <a:pt x="13101" y="15247"/>
                    </a:cubicBezTo>
                    <a:cubicBezTo>
                      <a:pt x="13101" y="18748"/>
                      <a:pt x="16150" y="20216"/>
                      <a:pt x="23152" y="22926"/>
                    </a:cubicBezTo>
                    <a:cubicBezTo>
                      <a:pt x="32752" y="26428"/>
                      <a:pt x="37270" y="31510"/>
                      <a:pt x="37270" y="39190"/>
                    </a:cubicBezTo>
                    <a:cubicBezTo>
                      <a:pt x="37270" y="48338"/>
                      <a:pt x="30267" y="56017"/>
                      <a:pt x="15360" y="56017"/>
                    </a:cubicBezTo>
                    <a:cubicBezTo>
                      <a:pt x="9148" y="56017"/>
                      <a:pt x="3049" y="54436"/>
                      <a:pt x="0" y="52742"/>
                    </a:cubicBezTo>
                    <a:lnTo>
                      <a:pt x="2485" y="42578"/>
                    </a:lnTo>
                    <a:close/>
                  </a:path>
                </a:pathLst>
              </a:custGeom>
              <a:solidFill>
                <a:srgbClr val="40404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3" name="Freeform: Shape 2432">
                <a:extLst>
                  <a:ext uri="{FF2B5EF4-FFF2-40B4-BE49-F238E27FC236}">
                    <a16:creationId xmlns:a16="http://schemas.microsoft.com/office/drawing/2014/main" id="{DBD762CF-2944-120B-D968-3ABBE9A622DE}"/>
                  </a:ext>
                </a:extLst>
              </p:cNvPr>
              <p:cNvSpPr/>
              <p:nvPr/>
            </p:nvSpPr>
            <p:spPr>
              <a:xfrm>
                <a:off x="8247149" y="5962747"/>
                <a:ext cx="12310" cy="54323"/>
              </a:xfrm>
              <a:custGeom>
                <a:avLst/>
                <a:gdLst>
                  <a:gd name="connsiteX0" fmla="*/ 12310 w 12310"/>
                  <a:gd name="connsiteY0" fmla="*/ 0 h 54323"/>
                  <a:gd name="connsiteX1" fmla="*/ 12310 w 12310"/>
                  <a:gd name="connsiteY1" fmla="*/ 54323 h 54323"/>
                  <a:gd name="connsiteX2" fmla="*/ 0 w 12310"/>
                  <a:gd name="connsiteY2" fmla="*/ 54323 h 54323"/>
                  <a:gd name="connsiteX3" fmla="*/ 0 w 12310"/>
                  <a:gd name="connsiteY3" fmla="*/ 0 h 54323"/>
                  <a:gd name="connsiteX4" fmla="*/ 12310 w 12310"/>
                  <a:gd name="connsiteY4" fmla="*/ 0 h 54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10" h="54323">
                    <a:moveTo>
                      <a:pt x="12310" y="0"/>
                    </a:moveTo>
                    <a:lnTo>
                      <a:pt x="12310" y="54323"/>
                    </a:lnTo>
                    <a:lnTo>
                      <a:pt x="0" y="54323"/>
                    </a:lnTo>
                    <a:lnTo>
                      <a:pt x="0" y="0"/>
                    </a:lnTo>
                    <a:lnTo>
                      <a:pt x="12310" y="0"/>
                    </a:lnTo>
                    <a:close/>
                  </a:path>
                </a:pathLst>
              </a:custGeom>
              <a:solidFill>
                <a:srgbClr val="40404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4" name="Freeform: Shape 2433">
                <a:extLst>
                  <a:ext uri="{FF2B5EF4-FFF2-40B4-BE49-F238E27FC236}">
                    <a16:creationId xmlns:a16="http://schemas.microsoft.com/office/drawing/2014/main" id="{7AE71324-5B86-A5CE-8720-EC561F13336C}"/>
                  </a:ext>
                </a:extLst>
              </p:cNvPr>
              <p:cNvSpPr/>
              <p:nvPr/>
            </p:nvSpPr>
            <p:spPr>
              <a:xfrm>
                <a:off x="8267704" y="5961731"/>
                <a:ext cx="52177" cy="56130"/>
              </a:xfrm>
              <a:custGeom>
                <a:avLst/>
                <a:gdLst>
                  <a:gd name="connsiteX0" fmla="*/ 52177 w 52177"/>
                  <a:gd name="connsiteY0" fmla="*/ 27557 h 56130"/>
                  <a:gd name="connsiteX1" fmla="*/ 25524 w 52177"/>
                  <a:gd name="connsiteY1" fmla="*/ 56130 h 56130"/>
                  <a:gd name="connsiteX2" fmla="*/ 0 w 52177"/>
                  <a:gd name="connsiteY2" fmla="*/ 28461 h 56130"/>
                  <a:gd name="connsiteX3" fmla="*/ 26428 w 52177"/>
                  <a:gd name="connsiteY3" fmla="*/ 0 h 56130"/>
                  <a:gd name="connsiteX4" fmla="*/ 52177 w 52177"/>
                  <a:gd name="connsiteY4" fmla="*/ 27557 h 56130"/>
                  <a:gd name="connsiteX5" fmla="*/ 12875 w 52177"/>
                  <a:gd name="connsiteY5" fmla="*/ 28348 h 56130"/>
                  <a:gd name="connsiteX6" fmla="*/ 26089 w 52177"/>
                  <a:gd name="connsiteY6" fmla="*/ 46530 h 56130"/>
                  <a:gd name="connsiteX7" fmla="*/ 39190 w 52177"/>
                  <a:gd name="connsiteY7" fmla="*/ 28122 h 56130"/>
                  <a:gd name="connsiteX8" fmla="*/ 26089 w 52177"/>
                  <a:gd name="connsiteY8" fmla="*/ 9939 h 56130"/>
                  <a:gd name="connsiteX9" fmla="*/ 12875 w 52177"/>
                  <a:gd name="connsiteY9" fmla="*/ 28348 h 56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177" h="56130">
                    <a:moveTo>
                      <a:pt x="52177" y="27557"/>
                    </a:moveTo>
                    <a:cubicBezTo>
                      <a:pt x="52177" y="45401"/>
                      <a:pt x="41335" y="56130"/>
                      <a:pt x="25524" y="56130"/>
                    </a:cubicBezTo>
                    <a:cubicBezTo>
                      <a:pt x="9374" y="56130"/>
                      <a:pt x="0" y="43933"/>
                      <a:pt x="0" y="28461"/>
                    </a:cubicBezTo>
                    <a:cubicBezTo>
                      <a:pt x="0" y="12198"/>
                      <a:pt x="10390" y="0"/>
                      <a:pt x="26428" y="0"/>
                    </a:cubicBezTo>
                    <a:cubicBezTo>
                      <a:pt x="43029" y="113"/>
                      <a:pt x="52177" y="12536"/>
                      <a:pt x="52177" y="27557"/>
                    </a:cubicBezTo>
                    <a:close/>
                    <a:moveTo>
                      <a:pt x="12875" y="28348"/>
                    </a:moveTo>
                    <a:cubicBezTo>
                      <a:pt x="12875" y="38964"/>
                      <a:pt x="17844" y="46530"/>
                      <a:pt x="26089" y="46530"/>
                    </a:cubicBezTo>
                    <a:cubicBezTo>
                      <a:pt x="34333" y="46530"/>
                      <a:pt x="39190" y="38625"/>
                      <a:pt x="39190" y="28122"/>
                    </a:cubicBezTo>
                    <a:cubicBezTo>
                      <a:pt x="39190" y="18409"/>
                      <a:pt x="34559" y="9939"/>
                      <a:pt x="26089" y="9939"/>
                    </a:cubicBezTo>
                    <a:cubicBezTo>
                      <a:pt x="17731" y="9826"/>
                      <a:pt x="12875" y="17731"/>
                      <a:pt x="12875" y="28348"/>
                    </a:cubicBezTo>
                    <a:close/>
                  </a:path>
                </a:pathLst>
              </a:custGeom>
              <a:solidFill>
                <a:srgbClr val="40404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5" name="Freeform: Shape 2434">
                <a:extLst>
                  <a:ext uri="{FF2B5EF4-FFF2-40B4-BE49-F238E27FC236}">
                    <a16:creationId xmlns:a16="http://schemas.microsoft.com/office/drawing/2014/main" id="{EC546399-47E9-2464-F478-2D0C2709E846}"/>
                  </a:ext>
                </a:extLst>
              </p:cNvPr>
              <p:cNvSpPr/>
              <p:nvPr/>
            </p:nvSpPr>
            <p:spPr>
              <a:xfrm>
                <a:off x="8327900" y="5962635"/>
                <a:ext cx="45062" cy="54435"/>
              </a:xfrm>
              <a:custGeom>
                <a:avLst/>
                <a:gdLst>
                  <a:gd name="connsiteX0" fmla="*/ 0 w 45062"/>
                  <a:gd name="connsiteY0" fmla="*/ 54436 h 54435"/>
                  <a:gd name="connsiteX1" fmla="*/ 0 w 45062"/>
                  <a:gd name="connsiteY1" fmla="*/ 113 h 54435"/>
                  <a:gd name="connsiteX2" fmla="*/ 14343 w 45062"/>
                  <a:gd name="connsiteY2" fmla="*/ 113 h 54435"/>
                  <a:gd name="connsiteX3" fmla="*/ 25637 w 45062"/>
                  <a:gd name="connsiteY3" fmla="*/ 19990 h 54435"/>
                  <a:gd name="connsiteX4" fmla="*/ 34559 w 45062"/>
                  <a:gd name="connsiteY4" fmla="*/ 38625 h 54435"/>
                  <a:gd name="connsiteX5" fmla="*/ 34785 w 45062"/>
                  <a:gd name="connsiteY5" fmla="*/ 38625 h 54435"/>
                  <a:gd name="connsiteX6" fmla="*/ 33768 w 45062"/>
                  <a:gd name="connsiteY6" fmla="*/ 15924 h 54435"/>
                  <a:gd name="connsiteX7" fmla="*/ 33768 w 45062"/>
                  <a:gd name="connsiteY7" fmla="*/ 0 h 54435"/>
                  <a:gd name="connsiteX8" fmla="*/ 45062 w 45062"/>
                  <a:gd name="connsiteY8" fmla="*/ 0 h 54435"/>
                  <a:gd name="connsiteX9" fmla="*/ 45062 w 45062"/>
                  <a:gd name="connsiteY9" fmla="*/ 54323 h 54435"/>
                  <a:gd name="connsiteX10" fmla="*/ 32187 w 45062"/>
                  <a:gd name="connsiteY10" fmla="*/ 54323 h 54435"/>
                  <a:gd name="connsiteX11" fmla="*/ 20555 w 45062"/>
                  <a:gd name="connsiteY11" fmla="*/ 33317 h 54435"/>
                  <a:gd name="connsiteX12" fmla="*/ 11068 w 45062"/>
                  <a:gd name="connsiteY12" fmla="*/ 14117 h 54435"/>
                  <a:gd name="connsiteX13" fmla="*/ 10842 w 45062"/>
                  <a:gd name="connsiteY13" fmla="*/ 14230 h 54435"/>
                  <a:gd name="connsiteX14" fmla="*/ 11294 w 45062"/>
                  <a:gd name="connsiteY14" fmla="*/ 37947 h 54435"/>
                  <a:gd name="connsiteX15" fmla="*/ 11294 w 45062"/>
                  <a:gd name="connsiteY15" fmla="*/ 54323 h 54435"/>
                  <a:gd name="connsiteX16" fmla="*/ 0 w 45062"/>
                  <a:gd name="connsiteY16" fmla="*/ 54323 h 54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5062" h="54435">
                    <a:moveTo>
                      <a:pt x="0" y="54436"/>
                    </a:moveTo>
                    <a:lnTo>
                      <a:pt x="0" y="113"/>
                    </a:lnTo>
                    <a:lnTo>
                      <a:pt x="14343" y="113"/>
                    </a:lnTo>
                    <a:lnTo>
                      <a:pt x="25637" y="19990"/>
                    </a:lnTo>
                    <a:cubicBezTo>
                      <a:pt x="28912" y="25750"/>
                      <a:pt x="32074" y="32526"/>
                      <a:pt x="34559" y="38625"/>
                    </a:cubicBezTo>
                    <a:lnTo>
                      <a:pt x="34785" y="38625"/>
                    </a:lnTo>
                    <a:cubicBezTo>
                      <a:pt x="33994" y="31397"/>
                      <a:pt x="33768" y="24056"/>
                      <a:pt x="33768" y="15924"/>
                    </a:cubicBezTo>
                    <a:lnTo>
                      <a:pt x="33768" y="0"/>
                    </a:lnTo>
                    <a:lnTo>
                      <a:pt x="45062" y="0"/>
                    </a:lnTo>
                    <a:lnTo>
                      <a:pt x="45062" y="54323"/>
                    </a:lnTo>
                    <a:lnTo>
                      <a:pt x="32187" y="54323"/>
                    </a:lnTo>
                    <a:lnTo>
                      <a:pt x="20555" y="33317"/>
                    </a:lnTo>
                    <a:cubicBezTo>
                      <a:pt x="17280" y="27557"/>
                      <a:pt x="13778" y="20554"/>
                      <a:pt x="11068" y="14117"/>
                    </a:cubicBezTo>
                    <a:lnTo>
                      <a:pt x="10842" y="14230"/>
                    </a:lnTo>
                    <a:cubicBezTo>
                      <a:pt x="11181" y="21458"/>
                      <a:pt x="11294" y="29025"/>
                      <a:pt x="11294" y="37947"/>
                    </a:cubicBezTo>
                    <a:lnTo>
                      <a:pt x="11294" y="54323"/>
                    </a:lnTo>
                    <a:lnTo>
                      <a:pt x="0" y="54323"/>
                    </a:lnTo>
                    <a:close/>
                  </a:path>
                </a:pathLst>
              </a:custGeom>
              <a:solidFill>
                <a:srgbClr val="40404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436" name="Graphic 4">
            <a:extLst>
              <a:ext uri="{FF2B5EF4-FFF2-40B4-BE49-F238E27FC236}">
                <a16:creationId xmlns:a16="http://schemas.microsoft.com/office/drawing/2014/main" id="{216FC03A-014C-D9F4-E383-990BAF474C2F}"/>
              </a:ext>
            </a:extLst>
          </p:cNvPr>
          <p:cNvGrpSpPr/>
          <p:nvPr/>
        </p:nvGrpSpPr>
        <p:grpSpPr>
          <a:xfrm>
            <a:off x="7612691" y="1553676"/>
            <a:ext cx="754296" cy="798182"/>
            <a:chOff x="7612691" y="1553676"/>
            <a:chExt cx="754296" cy="798182"/>
          </a:xfrm>
        </p:grpSpPr>
        <p:sp>
          <p:nvSpPr>
            <p:cNvPr id="2437" name="Freeform: Shape 2436">
              <a:extLst>
                <a:ext uri="{FF2B5EF4-FFF2-40B4-BE49-F238E27FC236}">
                  <a16:creationId xmlns:a16="http://schemas.microsoft.com/office/drawing/2014/main" id="{437F4BDB-0518-CD78-EB67-9B40A6AFB039}"/>
                </a:ext>
              </a:extLst>
            </p:cNvPr>
            <p:cNvSpPr/>
            <p:nvPr/>
          </p:nvSpPr>
          <p:spPr>
            <a:xfrm>
              <a:off x="7786248" y="1942937"/>
              <a:ext cx="416629" cy="300641"/>
            </a:xfrm>
            <a:custGeom>
              <a:avLst/>
              <a:gdLst>
                <a:gd name="connsiteX0" fmla="*/ 416629 w 416629"/>
                <a:gd name="connsiteY0" fmla="*/ 88882 h 300641"/>
                <a:gd name="connsiteX1" fmla="*/ 312726 w 416629"/>
                <a:gd name="connsiteY1" fmla="*/ 249819 h 300641"/>
                <a:gd name="connsiteX2" fmla="*/ 116214 w 416629"/>
                <a:gd name="connsiteY2" fmla="*/ 300642 h 300641"/>
                <a:gd name="connsiteX3" fmla="*/ 0 w 416629"/>
                <a:gd name="connsiteY3" fmla="*/ 157210 h 300641"/>
                <a:gd name="connsiteX4" fmla="*/ 92271 w 416629"/>
                <a:gd name="connsiteY4" fmla="*/ 0 h 300641"/>
                <a:gd name="connsiteX5" fmla="*/ 165793 w 416629"/>
                <a:gd name="connsiteY5" fmla="*/ 24734 h 300641"/>
                <a:gd name="connsiteX6" fmla="*/ 348076 w 416629"/>
                <a:gd name="connsiteY6" fmla="*/ 34559 h 30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6629" h="300641">
                  <a:moveTo>
                    <a:pt x="416629" y="88882"/>
                  </a:moveTo>
                  <a:lnTo>
                    <a:pt x="312726" y="249819"/>
                  </a:lnTo>
                  <a:lnTo>
                    <a:pt x="116214" y="300642"/>
                  </a:lnTo>
                  <a:lnTo>
                    <a:pt x="0" y="157210"/>
                  </a:lnTo>
                  <a:lnTo>
                    <a:pt x="92271" y="0"/>
                  </a:lnTo>
                  <a:lnTo>
                    <a:pt x="165793" y="24734"/>
                  </a:lnTo>
                  <a:lnTo>
                    <a:pt x="348076" y="34559"/>
                  </a:lnTo>
                  <a:close/>
                </a:path>
              </a:pathLst>
            </a:custGeom>
            <a:solidFill>
              <a:srgbClr val="EAB99A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438" name="Graphic 4">
              <a:extLst>
                <a:ext uri="{FF2B5EF4-FFF2-40B4-BE49-F238E27FC236}">
                  <a16:creationId xmlns:a16="http://schemas.microsoft.com/office/drawing/2014/main" id="{6AF378CE-0B9E-D023-BD4F-EA5A06371C8B}"/>
                </a:ext>
              </a:extLst>
            </p:cNvPr>
            <p:cNvGrpSpPr/>
            <p:nvPr/>
          </p:nvGrpSpPr>
          <p:grpSpPr>
            <a:xfrm>
              <a:off x="7797351" y="2005652"/>
              <a:ext cx="290754" cy="241054"/>
              <a:chOff x="7797351" y="2005652"/>
              <a:chExt cx="290754" cy="241054"/>
            </a:xfrm>
            <a:solidFill>
              <a:srgbClr val="EAB99A"/>
            </a:solidFill>
          </p:grpSpPr>
          <p:sp>
            <p:nvSpPr>
              <p:cNvPr id="2439" name="Freeform: Shape 2438">
                <a:extLst>
                  <a:ext uri="{FF2B5EF4-FFF2-40B4-BE49-F238E27FC236}">
                    <a16:creationId xmlns:a16="http://schemas.microsoft.com/office/drawing/2014/main" id="{89107FEC-7CC5-EB32-4351-59630CFF77E0}"/>
                  </a:ext>
                </a:extLst>
              </p:cNvPr>
              <p:cNvSpPr/>
              <p:nvPr/>
            </p:nvSpPr>
            <p:spPr>
              <a:xfrm>
                <a:off x="7797351" y="2005652"/>
                <a:ext cx="290754" cy="241054"/>
              </a:xfrm>
              <a:custGeom>
                <a:avLst/>
                <a:gdLst>
                  <a:gd name="connsiteX0" fmla="*/ 175584 w 290754"/>
                  <a:gd name="connsiteY0" fmla="*/ 239056 h 241054"/>
                  <a:gd name="connsiteX1" fmla="*/ 123972 w 290754"/>
                  <a:gd name="connsiteY1" fmla="*/ 240976 h 241054"/>
                  <a:gd name="connsiteX2" fmla="*/ 78 w 290754"/>
                  <a:gd name="connsiteY2" fmla="*/ 125892 h 241054"/>
                  <a:gd name="connsiteX3" fmla="*/ 78 w 290754"/>
                  <a:gd name="connsiteY3" fmla="*/ 125892 h 241054"/>
                  <a:gd name="connsiteX4" fmla="*/ 115163 w 290754"/>
                  <a:gd name="connsiteY4" fmla="*/ 1998 h 241054"/>
                  <a:gd name="connsiteX5" fmla="*/ 166775 w 290754"/>
                  <a:gd name="connsiteY5" fmla="*/ 78 h 241054"/>
                  <a:gd name="connsiteX6" fmla="*/ 290668 w 290754"/>
                  <a:gd name="connsiteY6" fmla="*/ 115162 h 241054"/>
                  <a:gd name="connsiteX7" fmla="*/ 290668 w 290754"/>
                  <a:gd name="connsiteY7" fmla="*/ 115162 h 241054"/>
                  <a:gd name="connsiteX8" fmla="*/ 175584 w 290754"/>
                  <a:gd name="connsiteY8" fmla="*/ 239056 h 241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0754" h="241054">
                    <a:moveTo>
                      <a:pt x="175584" y="239056"/>
                    </a:moveTo>
                    <a:lnTo>
                      <a:pt x="123972" y="240976"/>
                    </a:lnTo>
                    <a:cubicBezTo>
                      <a:pt x="58242" y="243347"/>
                      <a:pt x="2563" y="191622"/>
                      <a:pt x="78" y="125892"/>
                    </a:cubicBezTo>
                    <a:lnTo>
                      <a:pt x="78" y="125892"/>
                    </a:lnTo>
                    <a:cubicBezTo>
                      <a:pt x="-2293" y="60162"/>
                      <a:pt x="49432" y="4483"/>
                      <a:pt x="115163" y="1998"/>
                    </a:cubicBezTo>
                    <a:lnTo>
                      <a:pt x="166775" y="78"/>
                    </a:lnTo>
                    <a:cubicBezTo>
                      <a:pt x="232505" y="-2293"/>
                      <a:pt x="288184" y="49432"/>
                      <a:pt x="290668" y="115162"/>
                    </a:cubicBezTo>
                    <a:lnTo>
                      <a:pt x="290668" y="115162"/>
                    </a:lnTo>
                    <a:cubicBezTo>
                      <a:pt x="293153" y="180893"/>
                      <a:pt x="241315" y="236684"/>
                      <a:pt x="175584" y="239056"/>
                    </a:cubicBezTo>
                    <a:close/>
                  </a:path>
                </a:pathLst>
              </a:custGeom>
              <a:solidFill>
                <a:srgbClr val="EAB99A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0" name="Freeform: Shape 2439">
                <a:extLst>
                  <a:ext uri="{FF2B5EF4-FFF2-40B4-BE49-F238E27FC236}">
                    <a16:creationId xmlns:a16="http://schemas.microsoft.com/office/drawing/2014/main" id="{0A3299B0-D9B0-EE99-D3DD-F607D08FF25E}"/>
                  </a:ext>
                </a:extLst>
              </p:cNvPr>
              <p:cNvSpPr/>
              <p:nvPr/>
            </p:nvSpPr>
            <p:spPr>
              <a:xfrm>
                <a:off x="7797351" y="2005652"/>
                <a:ext cx="290754" cy="241054"/>
              </a:xfrm>
              <a:custGeom>
                <a:avLst/>
                <a:gdLst>
                  <a:gd name="connsiteX0" fmla="*/ 175584 w 290754"/>
                  <a:gd name="connsiteY0" fmla="*/ 239056 h 241054"/>
                  <a:gd name="connsiteX1" fmla="*/ 123972 w 290754"/>
                  <a:gd name="connsiteY1" fmla="*/ 240976 h 241054"/>
                  <a:gd name="connsiteX2" fmla="*/ 78 w 290754"/>
                  <a:gd name="connsiteY2" fmla="*/ 125892 h 241054"/>
                  <a:gd name="connsiteX3" fmla="*/ 78 w 290754"/>
                  <a:gd name="connsiteY3" fmla="*/ 125892 h 241054"/>
                  <a:gd name="connsiteX4" fmla="*/ 115163 w 290754"/>
                  <a:gd name="connsiteY4" fmla="*/ 1998 h 241054"/>
                  <a:gd name="connsiteX5" fmla="*/ 166775 w 290754"/>
                  <a:gd name="connsiteY5" fmla="*/ 78 h 241054"/>
                  <a:gd name="connsiteX6" fmla="*/ 290668 w 290754"/>
                  <a:gd name="connsiteY6" fmla="*/ 115162 h 241054"/>
                  <a:gd name="connsiteX7" fmla="*/ 290668 w 290754"/>
                  <a:gd name="connsiteY7" fmla="*/ 115162 h 241054"/>
                  <a:gd name="connsiteX8" fmla="*/ 175584 w 290754"/>
                  <a:gd name="connsiteY8" fmla="*/ 239056 h 241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0754" h="241054">
                    <a:moveTo>
                      <a:pt x="175584" y="239056"/>
                    </a:moveTo>
                    <a:lnTo>
                      <a:pt x="123972" y="240976"/>
                    </a:lnTo>
                    <a:cubicBezTo>
                      <a:pt x="58242" y="243347"/>
                      <a:pt x="2563" y="191622"/>
                      <a:pt x="78" y="125892"/>
                    </a:cubicBezTo>
                    <a:lnTo>
                      <a:pt x="78" y="125892"/>
                    </a:lnTo>
                    <a:cubicBezTo>
                      <a:pt x="-2293" y="60162"/>
                      <a:pt x="49432" y="4483"/>
                      <a:pt x="115163" y="1998"/>
                    </a:cubicBezTo>
                    <a:lnTo>
                      <a:pt x="166775" y="78"/>
                    </a:lnTo>
                    <a:cubicBezTo>
                      <a:pt x="232505" y="-2293"/>
                      <a:pt x="288184" y="49432"/>
                      <a:pt x="290668" y="115162"/>
                    </a:cubicBezTo>
                    <a:lnTo>
                      <a:pt x="290668" y="115162"/>
                    </a:lnTo>
                    <a:cubicBezTo>
                      <a:pt x="293153" y="180893"/>
                      <a:pt x="241315" y="236684"/>
                      <a:pt x="175584" y="239056"/>
                    </a:cubicBezTo>
                    <a:close/>
                  </a:path>
                </a:pathLst>
              </a:custGeom>
              <a:solidFill>
                <a:srgbClr val="EAB99A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1" name="Freeform: Shape 2440">
                <a:extLst>
                  <a:ext uri="{FF2B5EF4-FFF2-40B4-BE49-F238E27FC236}">
                    <a16:creationId xmlns:a16="http://schemas.microsoft.com/office/drawing/2014/main" id="{F58C4292-189E-7627-90FE-40D8BC0FA397}"/>
                  </a:ext>
                </a:extLst>
              </p:cNvPr>
              <p:cNvSpPr/>
              <p:nvPr/>
            </p:nvSpPr>
            <p:spPr>
              <a:xfrm>
                <a:off x="7797351" y="2005652"/>
                <a:ext cx="290754" cy="241054"/>
              </a:xfrm>
              <a:custGeom>
                <a:avLst/>
                <a:gdLst>
                  <a:gd name="connsiteX0" fmla="*/ 175584 w 290754"/>
                  <a:gd name="connsiteY0" fmla="*/ 239056 h 241054"/>
                  <a:gd name="connsiteX1" fmla="*/ 123972 w 290754"/>
                  <a:gd name="connsiteY1" fmla="*/ 240976 h 241054"/>
                  <a:gd name="connsiteX2" fmla="*/ 78 w 290754"/>
                  <a:gd name="connsiteY2" fmla="*/ 125892 h 241054"/>
                  <a:gd name="connsiteX3" fmla="*/ 78 w 290754"/>
                  <a:gd name="connsiteY3" fmla="*/ 125892 h 241054"/>
                  <a:gd name="connsiteX4" fmla="*/ 115163 w 290754"/>
                  <a:gd name="connsiteY4" fmla="*/ 1998 h 241054"/>
                  <a:gd name="connsiteX5" fmla="*/ 166775 w 290754"/>
                  <a:gd name="connsiteY5" fmla="*/ 78 h 241054"/>
                  <a:gd name="connsiteX6" fmla="*/ 290668 w 290754"/>
                  <a:gd name="connsiteY6" fmla="*/ 115162 h 241054"/>
                  <a:gd name="connsiteX7" fmla="*/ 290668 w 290754"/>
                  <a:gd name="connsiteY7" fmla="*/ 115162 h 241054"/>
                  <a:gd name="connsiteX8" fmla="*/ 175584 w 290754"/>
                  <a:gd name="connsiteY8" fmla="*/ 239056 h 241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0754" h="241054">
                    <a:moveTo>
                      <a:pt x="175584" y="239056"/>
                    </a:moveTo>
                    <a:lnTo>
                      <a:pt x="123972" y="240976"/>
                    </a:lnTo>
                    <a:cubicBezTo>
                      <a:pt x="58242" y="243347"/>
                      <a:pt x="2563" y="191622"/>
                      <a:pt x="78" y="125892"/>
                    </a:cubicBezTo>
                    <a:lnTo>
                      <a:pt x="78" y="125892"/>
                    </a:lnTo>
                    <a:cubicBezTo>
                      <a:pt x="-2293" y="60162"/>
                      <a:pt x="49432" y="4483"/>
                      <a:pt x="115163" y="1998"/>
                    </a:cubicBezTo>
                    <a:lnTo>
                      <a:pt x="166775" y="78"/>
                    </a:lnTo>
                    <a:cubicBezTo>
                      <a:pt x="232505" y="-2293"/>
                      <a:pt x="288184" y="49432"/>
                      <a:pt x="290668" y="115162"/>
                    </a:cubicBezTo>
                    <a:lnTo>
                      <a:pt x="290668" y="115162"/>
                    </a:lnTo>
                    <a:cubicBezTo>
                      <a:pt x="293153" y="180893"/>
                      <a:pt x="241315" y="236684"/>
                      <a:pt x="175584" y="239056"/>
                    </a:cubicBezTo>
                    <a:close/>
                  </a:path>
                </a:pathLst>
              </a:custGeom>
              <a:solidFill>
                <a:srgbClr val="EAB99A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442" name="Graphic 4">
              <a:extLst>
                <a:ext uri="{FF2B5EF4-FFF2-40B4-BE49-F238E27FC236}">
                  <a16:creationId xmlns:a16="http://schemas.microsoft.com/office/drawing/2014/main" id="{936F7BBE-70A9-9DFC-9EFE-AEF7D3DC333A}"/>
                </a:ext>
              </a:extLst>
            </p:cNvPr>
            <p:cNvGrpSpPr/>
            <p:nvPr/>
          </p:nvGrpSpPr>
          <p:grpSpPr>
            <a:xfrm>
              <a:off x="7758484" y="1889123"/>
              <a:ext cx="197679" cy="227400"/>
              <a:chOff x="7758484" y="1889123"/>
              <a:chExt cx="197679" cy="227400"/>
            </a:xfrm>
            <a:solidFill>
              <a:srgbClr val="EAB99A"/>
            </a:solidFill>
          </p:grpSpPr>
          <p:sp>
            <p:nvSpPr>
              <p:cNvPr id="2443" name="Freeform: Shape 2442">
                <a:extLst>
                  <a:ext uri="{FF2B5EF4-FFF2-40B4-BE49-F238E27FC236}">
                    <a16:creationId xmlns:a16="http://schemas.microsoft.com/office/drawing/2014/main" id="{617317C2-FC13-D73A-8AE4-41B9A93C177C}"/>
                  </a:ext>
                </a:extLst>
              </p:cNvPr>
              <p:cNvSpPr/>
              <p:nvPr/>
            </p:nvSpPr>
            <p:spPr>
              <a:xfrm>
                <a:off x="7758484" y="1889123"/>
                <a:ext cx="197679" cy="227400"/>
              </a:xfrm>
              <a:custGeom>
                <a:avLst/>
                <a:gdLst>
                  <a:gd name="connsiteX0" fmla="*/ 193558 w 197679"/>
                  <a:gd name="connsiteY0" fmla="*/ 78548 h 227400"/>
                  <a:gd name="connsiteX1" fmla="*/ 184297 w 197679"/>
                  <a:gd name="connsiteY1" fmla="*/ 101474 h 227400"/>
                  <a:gd name="connsiteX2" fmla="*/ 116421 w 197679"/>
                  <a:gd name="connsiteY2" fmla="*/ 196116 h 227400"/>
                  <a:gd name="connsiteX3" fmla="*/ 76328 w 197679"/>
                  <a:gd name="connsiteY3" fmla="*/ 227400 h 227400"/>
                  <a:gd name="connsiteX4" fmla="*/ 1563 w 197679"/>
                  <a:gd name="connsiteY4" fmla="*/ 159186 h 227400"/>
                  <a:gd name="connsiteX5" fmla="*/ 87509 w 197679"/>
                  <a:gd name="connsiteY5" fmla="*/ 35744 h 227400"/>
                  <a:gd name="connsiteX6" fmla="*/ 161935 w 197679"/>
                  <a:gd name="connsiteY6" fmla="*/ 4121 h 227400"/>
                  <a:gd name="connsiteX7" fmla="*/ 161935 w 197679"/>
                  <a:gd name="connsiteY7" fmla="*/ 4121 h 227400"/>
                  <a:gd name="connsiteX8" fmla="*/ 193558 w 197679"/>
                  <a:gd name="connsiteY8" fmla="*/ 78548 h 22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7679" h="227400">
                    <a:moveTo>
                      <a:pt x="193558" y="78548"/>
                    </a:moveTo>
                    <a:lnTo>
                      <a:pt x="184297" y="101474"/>
                    </a:lnTo>
                    <a:cubicBezTo>
                      <a:pt x="172551" y="130612"/>
                      <a:pt x="145559" y="207862"/>
                      <a:pt x="116421" y="196116"/>
                    </a:cubicBezTo>
                    <a:lnTo>
                      <a:pt x="76328" y="227400"/>
                    </a:lnTo>
                    <a:cubicBezTo>
                      <a:pt x="47190" y="215655"/>
                      <a:pt x="-10183" y="188324"/>
                      <a:pt x="1563" y="159186"/>
                    </a:cubicBezTo>
                    <a:lnTo>
                      <a:pt x="87509" y="35744"/>
                    </a:lnTo>
                    <a:cubicBezTo>
                      <a:pt x="99254" y="6606"/>
                      <a:pt x="132797" y="-7624"/>
                      <a:pt x="161935" y="4121"/>
                    </a:cubicBezTo>
                    <a:lnTo>
                      <a:pt x="161935" y="4121"/>
                    </a:lnTo>
                    <a:cubicBezTo>
                      <a:pt x="191073" y="15867"/>
                      <a:pt x="205303" y="49410"/>
                      <a:pt x="193558" y="78548"/>
                    </a:cubicBezTo>
                    <a:close/>
                  </a:path>
                </a:pathLst>
              </a:custGeom>
              <a:solidFill>
                <a:srgbClr val="EAB99A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4" name="Freeform: Shape 2443">
                <a:extLst>
                  <a:ext uri="{FF2B5EF4-FFF2-40B4-BE49-F238E27FC236}">
                    <a16:creationId xmlns:a16="http://schemas.microsoft.com/office/drawing/2014/main" id="{C132CCCC-24D3-B1E9-B16C-80DF5C6D4121}"/>
                  </a:ext>
                </a:extLst>
              </p:cNvPr>
              <p:cNvSpPr/>
              <p:nvPr/>
            </p:nvSpPr>
            <p:spPr>
              <a:xfrm>
                <a:off x="7758484" y="1889123"/>
                <a:ext cx="197679" cy="227400"/>
              </a:xfrm>
              <a:custGeom>
                <a:avLst/>
                <a:gdLst>
                  <a:gd name="connsiteX0" fmla="*/ 193558 w 197679"/>
                  <a:gd name="connsiteY0" fmla="*/ 78548 h 227400"/>
                  <a:gd name="connsiteX1" fmla="*/ 184297 w 197679"/>
                  <a:gd name="connsiteY1" fmla="*/ 101474 h 227400"/>
                  <a:gd name="connsiteX2" fmla="*/ 116421 w 197679"/>
                  <a:gd name="connsiteY2" fmla="*/ 196116 h 227400"/>
                  <a:gd name="connsiteX3" fmla="*/ 76328 w 197679"/>
                  <a:gd name="connsiteY3" fmla="*/ 227400 h 227400"/>
                  <a:gd name="connsiteX4" fmla="*/ 1563 w 197679"/>
                  <a:gd name="connsiteY4" fmla="*/ 159186 h 227400"/>
                  <a:gd name="connsiteX5" fmla="*/ 87509 w 197679"/>
                  <a:gd name="connsiteY5" fmla="*/ 35744 h 227400"/>
                  <a:gd name="connsiteX6" fmla="*/ 161935 w 197679"/>
                  <a:gd name="connsiteY6" fmla="*/ 4121 h 227400"/>
                  <a:gd name="connsiteX7" fmla="*/ 161935 w 197679"/>
                  <a:gd name="connsiteY7" fmla="*/ 4121 h 227400"/>
                  <a:gd name="connsiteX8" fmla="*/ 193558 w 197679"/>
                  <a:gd name="connsiteY8" fmla="*/ 78548 h 22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7679" h="227400">
                    <a:moveTo>
                      <a:pt x="193558" y="78548"/>
                    </a:moveTo>
                    <a:lnTo>
                      <a:pt x="184297" y="101474"/>
                    </a:lnTo>
                    <a:cubicBezTo>
                      <a:pt x="172551" y="130612"/>
                      <a:pt x="145559" y="207862"/>
                      <a:pt x="116421" y="196116"/>
                    </a:cubicBezTo>
                    <a:lnTo>
                      <a:pt x="76328" y="227400"/>
                    </a:lnTo>
                    <a:cubicBezTo>
                      <a:pt x="47190" y="215655"/>
                      <a:pt x="-10183" y="188324"/>
                      <a:pt x="1563" y="159186"/>
                    </a:cubicBezTo>
                    <a:lnTo>
                      <a:pt x="87509" y="35744"/>
                    </a:lnTo>
                    <a:cubicBezTo>
                      <a:pt x="99254" y="6606"/>
                      <a:pt x="132797" y="-7624"/>
                      <a:pt x="161935" y="4121"/>
                    </a:cubicBezTo>
                    <a:lnTo>
                      <a:pt x="161935" y="4121"/>
                    </a:lnTo>
                    <a:cubicBezTo>
                      <a:pt x="191073" y="15867"/>
                      <a:pt x="205303" y="49410"/>
                      <a:pt x="193558" y="78548"/>
                    </a:cubicBezTo>
                    <a:close/>
                  </a:path>
                </a:pathLst>
              </a:custGeom>
              <a:solidFill>
                <a:srgbClr val="EAB99A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5" name="Freeform: Shape 2444">
                <a:extLst>
                  <a:ext uri="{FF2B5EF4-FFF2-40B4-BE49-F238E27FC236}">
                    <a16:creationId xmlns:a16="http://schemas.microsoft.com/office/drawing/2014/main" id="{EBA3DBE0-BDCD-C6A4-2EBB-B070D30D4075}"/>
                  </a:ext>
                </a:extLst>
              </p:cNvPr>
              <p:cNvSpPr/>
              <p:nvPr/>
            </p:nvSpPr>
            <p:spPr>
              <a:xfrm>
                <a:off x="7758484" y="1889123"/>
                <a:ext cx="197679" cy="227400"/>
              </a:xfrm>
              <a:custGeom>
                <a:avLst/>
                <a:gdLst>
                  <a:gd name="connsiteX0" fmla="*/ 193558 w 197679"/>
                  <a:gd name="connsiteY0" fmla="*/ 78548 h 227400"/>
                  <a:gd name="connsiteX1" fmla="*/ 184297 w 197679"/>
                  <a:gd name="connsiteY1" fmla="*/ 101474 h 227400"/>
                  <a:gd name="connsiteX2" fmla="*/ 116421 w 197679"/>
                  <a:gd name="connsiteY2" fmla="*/ 196116 h 227400"/>
                  <a:gd name="connsiteX3" fmla="*/ 76328 w 197679"/>
                  <a:gd name="connsiteY3" fmla="*/ 227400 h 227400"/>
                  <a:gd name="connsiteX4" fmla="*/ 1563 w 197679"/>
                  <a:gd name="connsiteY4" fmla="*/ 159186 h 227400"/>
                  <a:gd name="connsiteX5" fmla="*/ 87509 w 197679"/>
                  <a:gd name="connsiteY5" fmla="*/ 35744 h 227400"/>
                  <a:gd name="connsiteX6" fmla="*/ 161935 w 197679"/>
                  <a:gd name="connsiteY6" fmla="*/ 4121 h 227400"/>
                  <a:gd name="connsiteX7" fmla="*/ 161935 w 197679"/>
                  <a:gd name="connsiteY7" fmla="*/ 4121 h 227400"/>
                  <a:gd name="connsiteX8" fmla="*/ 193558 w 197679"/>
                  <a:gd name="connsiteY8" fmla="*/ 78548 h 22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7679" h="227400">
                    <a:moveTo>
                      <a:pt x="193558" y="78548"/>
                    </a:moveTo>
                    <a:lnTo>
                      <a:pt x="184297" y="101474"/>
                    </a:lnTo>
                    <a:cubicBezTo>
                      <a:pt x="172551" y="130612"/>
                      <a:pt x="145559" y="207862"/>
                      <a:pt x="116421" y="196116"/>
                    </a:cubicBezTo>
                    <a:lnTo>
                      <a:pt x="76328" y="227400"/>
                    </a:lnTo>
                    <a:cubicBezTo>
                      <a:pt x="47190" y="215655"/>
                      <a:pt x="-10183" y="188324"/>
                      <a:pt x="1563" y="159186"/>
                    </a:cubicBezTo>
                    <a:lnTo>
                      <a:pt x="87509" y="35744"/>
                    </a:lnTo>
                    <a:cubicBezTo>
                      <a:pt x="99254" y="6606"/>
                      <a:pt x="132797" y="-7624"/>
                      <a:pt x="161935" y="4121"/>
                    </a:cubicBezTo>
                    <a:lnTo>
                      <a:pt x="161935" y="4121"/>
                    </a:lnTo>
                    <a:cubicBezTo>
                      <a:pt x="191073" y="15867"/>
                      <a:pt x="205303" y="49410"/>
                      <a:pt x="193558" y="78548"/>
                    </a:cubicBezTo>
                    <a:close/>
                  </a:path>
                </a:pathLst>
              </a:custGeom>
              <a:solidFill>
                <a:srgbClr val="EAB99A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446" name="Graphic 4">
              <a:extLst>
                <a:ext uri="{FF2B5EF4-FFF2-40B4-BE49-F238E27FC236}">
                  <a16:creationId xmlns:a16="http://schemas.microsoft.com/office/drawing/2014/main" id="{21F26057-C26D-3D13-ACB8-7BD781A97AD4}"/>
                </a:ext>
              </a:extLst>
            </p:cNvPr>
            <p:cNvGrpSpPr/>
            <p:nvPr/>
          </p:nvGrpSpPr>
          <p:grpSpPr>
            <a:xfrm>
              <a:off x="7853844" y="1845755"/>
              <a:ext cx="179175" cy="112821"/>
              <a:chOff x="7853844" y="1845755"/>
              <a:chExt cx="179175" cy="112821"/>
            </a:xfrm>
          </p:grpSpPr>
          <p:sp>
            <p:nvSpPr>
              <p:cNvPr id="2447" name="Freeform: Shape 2446">
                <a:extLst>
                  <a:ext uri="{FF2B5EF4-FFF2-40B4-BE49-F238E27FC236}">
                    <a16:creationId xmlns:a16="http://schemas.microsoft.com/office/drawing/2014/main" id="{5D73A705-1998-D32D-411D-36493D3F39A5}"/>
                  </a:ext>
                </a:extLst>
              </p:cNvPr>
              <p:cNvSpPr/>
              <p:nvPr/>
            </p:nvSpPr>
            <p:spPr>
              <a:xfrm>
                <a:off x="7853844" y="1845755"/>
                <a:ext cx="179175" cy="112821"/>
              </a:xfrm>
              <a:custGeom>
                <a:avLst/>
                <a:gdLst>
                  <a:gd name="connsiteX0" fmla="*/ 150714 w 179175"/>
                  <a:gd name="connsiteY0" fmla="*/ 66914 h 112821"/>
                  <a:gd name="connsiteX1" fmla="*/ 41390 w 179175"/>
                  <a:gd name="connsiteY1" fmla="*/ 110847 h 112821"/>
                  <a:gd name="connsiteX2" fmla="*/ 5589 w 179175"/>
                  <a:gd name="connsiteY2" fmla="*/ 95600 h 112821"/>
                  <a:gd name="connsiteX3" fmla="*/ 1975 w 179175"/>
                  <a:gd name="connsiteY3" fmla="*/ 86565 h 112821"/>
                  <a:gd name="connsiteX4" fmla="*/ 17221 w 179175"/>
                  <a:gd name="connsiteY4" fmla="*/ 50764 h 112821"/>
                  <a:gd name="connsiteX5" fmla="*/ 138743 w 179175"/>
                  <a:gd name="connsiteY5" fmla="*/ 1975 h 112821"/>
                  <a:gd name="connsiteX6" fmla="*/ 174544 w 179175"/>
                  <a:gd name="connsiteY6" fmla="*/ 17221 h 112821"/>
                  <a:gd name="connsiteX7" fmla="*/ 178158 w 179175"/>
                  <a:gd name="connsiteY7" fmla="*/ 26256 h 112821"/>
                  <a:gd name="connsiteX8" fmla="*/ 150714 w 179175"/>
                  <a:gd name="connsiteY8" fmla="*/ 66914 h 112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175" h="112821">
                    <a:moveTo>
                      <a:pt x="150714" y="66914"/>
                    </a:moveTo>
                    <a:lnTo>
                      <a:pt x="41390" y="110847"/>
                    </a:lnTo>
                    <a:cubicBezTo>
                      <a:pt x="27273" y="116494"/>
                      <a:pt x="11123" y="109605"/>
                      <a:pt x="5589" y="95600"/>
                    </a:cubicBezTo>
                    <a:lnTo>
                      <a:pt x="1975" y="86565"/>
                    </a:lnTo>
                    <a:cubicBezTo>
                      <a:pt x="-3672" y="72561"/>
                      <a:pt x="3217" y="56411"/>
                      <a:pt x="17221" y="50764"/>
                    </a:cubicBezTo>
                    <a:lnTo>
                      <a:pt x="138743" y="1975"/>
                    </a:lnTo>
                    <a:cubicBezTo>
                      <a:pt x="152860" y="-3672"/>
                      <a:pt x="169010" y="3217"/>
                      <a:pt x="174544" y="17221"/>
                    </a:cubicBezTo>
                    <a:lnTo>
                      <a:pt x="178158" y="26256"/>
                    </a:lnTo>
                    <a:cubicBezTo>
                      <a:pt x="183805" y="40148"/>
                      <a:pt x="164719" y="61267"/>
                      <a:pt x="150714" y="66914"/>
                    </a:cubicBezTo>
                    <a:close/>
                  </a:path>
                </a:pathLst>
              </a:custGeom>
              <a:solidFill>
                <a:srgbClr val="EAB99A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8" name="Freeform: Shape 2447">
                <a:extLst>
                  <a:ext uri="{FF2B5EF4-FFF2-40B4-BE49-F238E27FC236}">
                    <a16:creationId xmlns:a16="http://schemas.microsoft.com/office/drawing/2014/main" id="{68983ED3-88E2-9E1C-8DB3-E77613BF65DF}"/>
                  </a:ext>
                </a:extLst>
              </p:cNvPr>
              <p:cNvSpPr/>
              <p:nvPr/>
            </p:nvSpPr>
            <p:spPr>
              <a:xfrm>
                <a:off x="7961416" y="1845755"/>
                <a:ext cx="68892" cy="37816"/>
              </a:xfrm>
              <a:custGeom>
                <a:avLst/>
                <a:gdLst>
                  <a:gd name="connsiteX0" fmla="*/ 67537 w 68892"/>
                  <a:gd name="connsiteY0" fmla="*/ 22191 h 37816"/>
                  <a:gd name="connsiteX1" fmla="*/ 32978 w 68892"/>
                  <a:gd name="connsiteY1" fmla="*/ 36082 h 37816"/>
                  <a:gd name="connsiteX2" fmla="*/ 1694 w 68892"/>
                  <a:gd name="connsiteY2" fmla="*/ 22755 h 37816"/>
                  <a:gd name="connsiteX3" fmla="*/ 1694 w 68892"/>
                  <a:gd name="connsiteY3" fmla="*/ 22755 h 37816"/>
                  <a:gd name="connsiteX4" fmla="*/ 0 w 68892"/>
                  <a:gd name="connsiteY4" fmla="*/ 14511 h 37816"/>
                  <a:gd name="connsiteX5" fmla="*/ 31284 w 68892"/>
                  <a:gd name="connsiteY5" fmla="*/ 1975 h 37816"/>
                  <a:gd name="connsiteX6" fmla="*/ 67085 w 68892"/>
                  <a:gd name="connsiteY6" fmla="*/ 17221 h 37816"/>
                  <a:gd name="connsiteX7" fmla="*/ 68892 w 68892"/>
                  <a:gd name="connsiteY7" fmla="*/ 21626 h 37816"/>
                  <a:gd name="connsiteX8" fmla="*/ 67537 w 68892"/>
                  <a:gd name="connsiteY8" fmla="*/ 22191 h 37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892" h="37816">
                    <a:moveTo>
                      <a:pt x="67537" y="22191"/>
                    </a:moveTo>
                    <a:lnTo>
                      <a:pt x="32978" y="36082"/>
                    </a:lnTo>
                    <a:cubicBezTo>
                      <a:pt x="20668" y="41051"/>
                      <a:pt x="6550" y="34953"/>
                      <a:pt x="1694" y="22755"/>
                    </a:cubicBezTo>
                    <a:lnTo>
                      <a:pt x="1694" y="22755"/>
                    </a:lnTo>
                    <a:cubicBezTo>
                      <a:pt x="565" y="20045"/>
                      <a:pt x="0" y="17334"/>
                      <a:pt x="0" y="14511"/>
                    </a:cubicBezTo>
                    <a:lnTo>
                      <a:pt x="31284" y="1975"/>
                    </a:lnTo>
                    <a:cubicBezTo>
                      <a:pt x="45401" y="-3672"/>
                      <a:pt x="61551" y="3217"/>
                      <a:pt x="67085" y="17221"/>
                    </a:cubicBezTo>
                    <a:lnTo>
                      <a:pt x="68892" y="21626"/>
                    </a:lnTo>
                    <a:cubicBezTo>
                      <a:pt x="68327" y="21852"/>
                      <a:pt x="67989" y="21965"/>
                      <a:pt x="67537" y="22191"/>
                    </a:cubicBezTo>
                    <a:close/>
                  </a:path>
                </a:pathLst>
              </a:custGeom>
              <a:solidFill>
                <a:srgbClr val="F2D5C2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449" name="Graphic 4">
              <a:extLst>
                <a:ext uri="{FF2B5EF4-FFF2-40B4-BE49-F238E27FC236}">
                  <a16:creationId xmlns:a16="http://schemas.microsoft.com/office/drawing/2014/main" id="{387E6784-B112-CA7C-EA13-48F4AE6C13D8}"/>
                </a:ext>
              </a:extLst>
            </p:cNvPr>
            <p:cNvGrpSpPr/>
            <p:nvPr/>
          </p:nvGrpSpPr>
          <p:grpSpPr>
            <a:xfrm>
              <a:off x="7850765" y="1553676"/>
              <a:ext cx="516221" cy="635442"/>
              <a:chOff x="7850765" y="1553676"/>
              <a:chExt cx="516221" cy="635442"/>
            </a:xfrm>
          </p:grpSpPr>
          <p:sp>
            <p:nvSpPr>
              <p:cNvPr id="2450" name="Freeform: Shape 2449">
                <a:extLst>
                  <a:ext uri="{FF2B5EF4-FFF2-40B4-BE49-F238E27FC236}">
                    <a16:creationId xmlns:a16="http://schemas.microsoft.com/office/drawing/2014/main" id="{A4DBF221-9401-A4A2-8CE7-7E3BBE50DA00}"/>
                  </a:ext>
                </a:extLst>
              </p:cNvPr>
              <p:cNvSpPr/>
              <p:nvPr/>
            </p:nvSpPr>
            <p:spPr>
              <a:xfrm>
                <a:off x="7942257" y="1664891"/>
                <a:ext cx="308005" cy="437205"/>
              </a:xfrm>
              <a:custGeom>
                <a:avLst/>
                <a:gdLst>
                  <a:gd name="connsiteX0" fmla="*/ 16448 w 308005"/>
                  <a:gd name="connsiteY0" fmla="*/ 219205 h 437205"/>
                  <a:gd name="connsiteX1" fmla="*/ 10688 w 308005"/>
                  <a:gd name="connsiteY1" fmla="*/ 113721 h 437205"/>
                  <a:gd name="connsiteX2" fmla="*/ 194665 w 308005"/>
                  <a:gd name="connsiteY2" fmla="*/ 3267 h 437205"/>
                  <a:gd name="connsiteX3" fmla="*/ 206749 w 308005"/>
                  <a:gd name="connsiteY3" fmla="*/ 6881 h 437205"/>
                  <a:gd name="connsiteX4" fmla="*/ 301504 w 308005"/>
                  <a:gd name="connsiteY4" fmla="*/ 199441 h 437205"/>
                  <a:gd name="connsiteX5" fmla="*/ 239501 w 308005"/>
                  <a:gd name="connsiteY5" fmla="*/ 285048 h 437205"/>
                  <a:gd name="connsiteX6" fmla="*/ 239614 w 308005"/>
                  <a:gd name="connsiteY6" fmla="*/ 285048 h 437205"/>
                  <a:gd name="connsiteX7" fmla="*/ 169141 w 308005"/>
                  <a:gd name="connsiteY7" fmla="*/ 411765 h 437205"/>
                  <a:gd name="connsiteX8" fmla="*/ 169141 w 308005"/>
                  <a:gd name="connsiteY8" fmla="*/ 420348 h 437205"/>
                  <a:gd name="connsiteX9" fmla="*/ 167898 w 308005"/>
                  <a:gd name="connsiteY9" fmla="*/ 424527 h 437205"/>
                  <a:gd name="connsiteX10" fmla="*/ 146101 w 308005"/>
                  <a:gd name="connsiteY10" fmla="*/ 436498 h 437205"/>
                  <a:gd name="connsiteX11" fmla="*/ 79694 w 308005"/>
                  <a:gd name="connsiteY11" fmla="*/ 416960 h 437205"/>
                  <a:gd name="connsiteX12" fmla="*/ 78903 w 308005"/>
                  <a:gd name="connsiteY12" fmla="*/ 416734 h 437205"/>
                  <a:gd name="connsiteX13" fmla="*/ 12495 w 308005"/>
                  <a:gd name="connsiteY13" fmla="*/ 397196 h 437205"/>
                  <a:gd name="connsiteX14" fmla="*/ 750 w 308005"/>
                  <a:gd name="connsiteY14" fmla="*/ 375286 h 437205"/>
                  <a:gd name="connsiteX15" fmla="*/ 1992 w 308005"/>
                  <a:gd name="connsiteY15" fmla="*/ 371107 h 437205"/>
                  <a:gd name="connsiteX16" fmla="*/ 6622 w 308005"/>
                  <a:gd name="connsiteY16" fmla="*/ 363879 h 437205"/>
                  <a:gd name="connsiteX17" fmla="*/ 16109 w 308005"/>
                  <a:gd name="connsiteY17" fmla="*/ 219205 h 437205"/>
                  <a:gd name="connsiteX18" fmla="*/ 16448 w 308005"/>
                  <a:gd name="connsiteY18" fmla="*/ 219205 h 437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08005" h="437205">
                    <a:moveTo>
                      <a:pt x="16448" y="219205"/>
                    </a:moveTo>
                    <a:cubicBezTo>
                      <a:pt x="3008" y="187018"/>
                      <a:pt x="72" y="149974"/>
                      <a:pt x="10688" y="113721"/>
                    </a:cubicBezTo>
                    <a:cubicBezTo>
                      <a:pt x="34179" y="34099"/>
                      <a:pt x="114704" y="-13222"/>
                      <a:pt x="194665" y="3267"/>
                    </a:cubicBezTo>
                    <a:lnTo>
                      <a:pt x="206749" y="6881"/>
                    </a:lnTo>
                    <a:cubicBezTo>
                      <a:pt x="282869" y="36245"/>
                      <a:pt x="324995" y="119819"/>
                      <a:pt x="301504" y="199441"/>
                    </a:cubicBezTo>
                    <a:cubicBezTo>
                      <a:pt x="290888" y="235694"/>
                      <a:pt x="268300" y="265284"/>
                      <a:pt x="239501" y="285048"/>
                    </a:cubicBezTo>
                    <a:lnTo>
                      <a:pt x="239614" y="285048"/>
                    </a:lnTo>
                    <a:cubicBezTo>
                      <a:pt x="239614" y="285048"/>
                      <a:pt x="174336" y="371107"/>
                      <a:pt x="169141" y="411765"/>
                    </a:cubicBezTo>
                    <a:cubicBezTo>
                      <a:pt x="169705" y="414588"/>
                      <a:pt x="169931" y="417412"/>
                      <a:pt x="169141" y="420348"/>
                    </a:cubicBezTo>
                    <a:lnTo>
                      <a:pt x="167898" y="424527"/>
                    </a:lnTo>
                    <a:cubicBezTo>
                      <a:pt x="165188" y="433901"/>
                      <a:pt x="155362" y="439209"/>
                      <a:pt x="146101" y="436498"/>
                    </a:cubicBezTo>
                    <a:lnTo>
                      <a:pt x="79694" y="416960"/>
                    </a:lnTo>
                    <a:lnTo>
                      <a:pt x="78903" y="416734"/>
                    </a:lnTo>
                    <a:lnTo>
                      <a:pt x="12495" y="397196"/>
                    </a:lnTo>
                    <a:cubicBezTo>
                      <a:pt x="3347" y="394485"/>
                      <a:pt x="-2074" y="384660"/>
                      <a:pt x="750" y="375286"/>
                    </a:cubicBezTo>
                    <a:lnTo>
                      <a:pt x="1992" y="371107"/>
                    </a:lnTo>
                    <a:cubicBezTo>
                      <a:pt x="2782" y="368283"/>
                      <a:pt x="4590" y="365912"/>
                      <a:pt x="6622" y="363879"/>
                    </a:cubicBezTo>
                    <a:cubicBezTo>
                      <a:pt x="24354" y="326948"/>
                      <a:pt x="16109" y="219205"/>
                      <a:pt x="16109" y="219205"/>
                    </a:cubicBezTo>
                    <a:lnTo>
                      <a:pt x="16448" y="219205"/>
                    </a:lnTo>
                    <a:close/>
                  </a:path>
                </a:pathLst>
              </a:custGeom>
              <a:solidFill>
                <a:srgbClr val="FECE57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1" name="Freeform: Shape 2450">
                <a:extLst>
                  <a:ext uri="{FF2B5EF4-FFF2-40B4-BE49-F238E27FC236}">
                    <a16:creationId xmlns:a16="http://schemas.microsoft.com/office/drawing/2014/main" id="{A0C54D1C-2E74-4441-16BB-84F2BF8BE7D8}"/>
                  </a:ext>
                </a:extLst>
              </p:cNvPr>
              <p:cNvSpPr/>
              <p:nvPr/>
            </p:nvSpPr>
            <p:spPr>
              <a:xfrm>
                <a:off x="7943553" y="2149799"/>
                <a:ext cx="105068" cy="39319"/>
              </a:xfrm>
              <a:custGeom>
                <a:avLst/>
                <a:gdLst>
                  <a:gd name="connsiteX0" fmla="*/ 131 w 105068"/>
                  <a:gd name="connsiteY0" fmla="*/ 4220 h 39319"/>
                  <a:gd name="connsiteX1" fmla="*/ 48921 w 105068"/>
                  <a:gd name="connsiteY1" fmla="*/ 31890 h 39319"/>
                  <a:gd name="connsiteX2" fmla="*/ 104938 w 105068"/>
                  <a:gd name="connsiteY2" fmla="*/ 35052 h 39319"/>
                  <a:gd name="connsiteX3" fmla="*/ 56149 w 105068"/>
                  <a:gd name="connsiteY3" fmla="*/ 7382 h 39319"/>
                  <a:gd name="connsiteX4" fmla="*/ 131 w 105068"/>
                  <a:gd name="connsiteY4" fmla="*/ 4220 h 3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068" h="39319">
                    <a:moveTo>
                      <a:pt x="131" y="4220"/>
                    </a:moveTo>
                    <a:cubicBezTo>
                      <a:pt x="-1901" y="10996"/>
                      <a:pt x="19896" y="23420"/>
                      <a:pt x="48921" y="31890"/>
                    </a:cubicBezTo>
                    <a:cubicBezTo>
                      <a:pt x="77833" y="40360"/>
                      <a:pt x="102905" y="41828"/>
                      <a:pt x="104938" y="35052"/>
                    </a:cubicBezTo>
                    <a:cubicBezTo>
                      <a:pt x="106971" y="28276"/>
                      <a:pt x="85061" y="15966"/>
                      <a:pt x="56149" y="7382"/>
                    </a:cubicBezTo>
                    <a:cubicBezTo>
                      <a:pt x="27124" y="-1088"/>
                      <a:pt x="2051" y="-2443"/>
                      <a:pt x="131" y="4220"/>
                    </a:cubicBezTo>
                    <a:close/>
                  </a:path>
                </a:pathLst>
              </a:custGeom>
              <a:solidFill>
                <a:srgbClr val="6C7A88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2" name="Freeform: Shape 2451">
                <a:extLst>
                  <a:ext uri="{FF2B5EF4-FFF2-40B4-BE49-F238E27FC236}">
                    <a16:creationId xmlns:a16="http://schemas.microsoft.com/office/drawing/2014/main" id="{71D4A1F4-1F8F-8E98-7022-584DD985966C}"/>
                  </a:ext>
                </a:extLst>
              </p:cNvPr>
              <p:cNvSpPr/>
              <p:nvPr/>
            </p:nvSpPr>
            <p:spPr>
              <a:xfrm>
                <a:off x="7938247" y="2059779"/>
                <a:ext cx="159966" cy="68176"/>
              </a:xfrm>
              <a:custGeom>
                <a:avLst/>
                <a:gdLst>
                  <a:gd name="connsiteX0" fmla="*/ 159373 w 159966"/>
                  <a:gd name="connsiteY0" fmla="*/ 57422 h 68176"/>
                  <a:gd name="connsiteX1" fmla="*/ 140851 w 159966"/>
                  <a:gd name="connsiteY1" fmla="*/ 67587 h 68176"/>
                  <a:gd name="connsiteX2" fmla="*/ 10746 w 159966"/>
                  <a:gd name="connsiteY2" fmla="*/ 29301 h 68176"/>
                  <a:gd name="connsiteX3" fmla="*/ 582 w 159966"/>
                  <a:gd name="connsiteY3" fmla="*/ 10779 h 68176"/>
                  <a:gd name="connsiteX4" fmla="*/ 2276 w 159966"/>
                  <a:gd name="connsiteY4" fmla="*/ 6939 h 68176"/>
                  <a:gd name="connsiteX5" fmla="*/ 19103 w 159966"/>
                  <a:gd name="connsiteY5" fmla="*/ 614 h 68176"/>
                  <a:gd name="connsiteX6" fmla="*/ 149208 w 159966"/>
                  <a:gd name="connsiteY6" fmla="*/ 38900 h 68176"/>
                  <a:gd name="connsiteX7" fmla="*/ 158130 w 159966"/>
                  <a:gd name="connsiteY7" fmla="*/ 46015 h 68176"/>
                  <a:gd name="connsiteX8" fmla="*/ 159937 w 159966"/>
                  <a:gd name="connsiteY8" fmla="*/ 53243 h 68176"/>
                  <a:gd name="connsiteX9" fmla="*/ 159373 w 159966"/>
                  <a:gd name="connsiteY9" fmla="*/ 57422 h 68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9966" h="68176">
                    <a:moveTo>
                      <a:pt x="159373" y="57422"/>
                    </a:moveTo>
                    <a:cubicBezTo>
                      <a:pt x="157001" y="65441"/>
                      <a:pt x="148756" y="69845"/>
                      <a:pt x="140851" y="67587"/>
                    </a:cubicBezTo>
                    <a:lnTo>
                      <a:pt x="10746" y="29301"/>
                    </a:lnTo>
                    <a:cubicBezTo>
                      <a:pt x="2840" y="26929"/>
                      <a:pt x="-1677" y="18684"/>
                      <a:pt x="582" y="10779"/>
                    </a:cubicBezTo>
                    <a:cubicBezTo>
                      <a:pt x="1033" y="9310"/>
                      <a:pt x="1598" y="8181"/>
                      <a:pt x="2276" y="6939"/>
                    </a:cubicBezTo>
                    <a:cubicBezTo>
                      <a:pt x="5777" y="1405"/>
                      <a:pt x="12666" y="-1306"/>
                      <a:pt x="19103" y="614"/>
                    </a:cubicBezTo>
                    <a:lnTo>
                      <a:pt x="149208" y="38900"/>
                    </a:lnTo>
                    <a:cubicBezTo>
                      <a:pt x="153048" y="40030"/>
                      <a:pt x="156210" y="42740"/>
                      <a:pt x="158130" y="46015"/>
                    </a:cubicBezTo>
                    <a:cubicBezTo>
                      <a:pt x="159260" y="48161"/>
                      <a:pt x="159937" y="50646"/>
                      <a:pt x="159937" y="53243"/>
                    </a:cubicBezTo>
                    <a:cubicBezTo>
                      <a:pt x="160050" y="54599"/>
                      <a:pt x="159824" y="55954"/>
                      <a:pt x="159373" y="57422"/>
                    </a:cubicBezTo>
                    <a:close/>
                  </a:path>
                </a:pathLst>
              </a:custGeom>
              <a:solidFill>
                <a:srgbClr val="9CAAB8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3" name="Freeform: Shape 2452">
                <a:extLst>
                  <a:ext uri="{FF2B5EF4-FFF2-40B4-BE49-F238E27FC236}">
                    <a16:creationId xmlns:a16="http://schemas.microsoft.com/office/drawing/2014/main" id="{DF5D5FE5-7803-EAFE-6EFA-CD78DB63B11D}"/>
                  </a:ext>
                </a:extLst>
              </p:cNvPr>
              <p:cNvSpPr/>
              <p:nvPr/>
            </p:nvSpPr>
            <p:spPr>
              <a:xfrm>
                <a:off x="7929889" y="2088465"/>
                <a:ext cx="159853" cy="68176"/>
              </a:xfrm>
              <a:custGeom>
                <a:avLst/>
                <a:gdLst>
                  <a:gd name="connsiteX0" fmla="*/ 159373 w 159853"/>
                  <a:gd name="connsiteY0" fmla="*/ 57422 h 68176"/>
                  <a:gd name="connsiteX1" fmla="*/ 140851 w 159853"/>
                  <a:gd name="connsiteY1" fmla="*/ 67587 h 68176"/>
                  <a:gd name="connsiteX2" fmla="*/ 10746 w 159853"/>
                  <a:gd name="connsiteY2" fmla="*/ 29301 h 68176"/>
                  <a:gd name="connsiteX3" fmla="*/ 581 w 159853"/>
                  <a:gd name="connsiteY3" fmla="*/ 10779 h 68176"/>
                  <a:gd name="connsiteX4" fmla="*/ 2275 w 159853"/>
                  <a:gd name="connsiteY4" fmla="*/ 6939 h 68176"/>
                  <a:gd name="connsiteX5" fmla="*/ 19103 w 159853"/>
                  <a:gd name="connsiteY5" fmla="*/ 614 h 68176"/>
                  <a:gd name="connsiteX6" fmla="*/ 149208 w 159853"/>
                  <a:gd name="connsiteY6" fmla="*/ 38900 h 68176"/>
                  <a:gd name="connsiteX7" fmla="*/ 158017 w 159853"/>
                  <a:gd name="connsiteY7" fmla="*/ 46015 h 68176"/>
                  <a:gd name="connsiteX8" fmla="*/ 159824 w 159853"/>
                  <a:gd name="connsiteY8" fmla="*/ 53243 h 68176"/>
                  <a:gd name="connsiteX9" fmla="*/ 159373 w 159853"/>
                  <a:gd name="connsiteY9" fmla="*/ 57422 h 68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9853" h="68176">
                    <a:moveTo>
                      <a:pt x="159373" y="57422"/>
                    </a:moveTo>
                    <a:cubicBezTo>
                      <a:pt x="157001" y="65441"/>
                      <a:pt x="148756" y="69845"/>
                      <a:pt x="140851" y="67587"/>
                    </a:cubicBezTo>
                    <a:lnTo>
                      <a:pt x="10746" y="29301"/>
                    </a:lnTo>
                    <a:cubicBezTo>
                      <a:pt x="2840" y="26929"/>
                      <a:pt x="-1677" y="18684"/>
                      <a:pt x="581" y="10779"/>
                    </a:cubicBezTo>
                    <a:cubicBezTo>
                      <a:pt x="1033" y="9310"/>
                      <a:pt x="1598" y="8181"/>
                      <a:pt x="2275" y="6939"/>
                    </a:cubicBezTo>
                    <a:cubicBezTo>
                      <a:pt x="5777" y="1405"/>
                      <a:pt x="12666" y="-1306"/>
                      <a:pt x="19103" y="614"/>
                    </a:cubicBezTo>
                    <a:lnTo>
                      <a:pt x="149208" y="38900"/>
                    </a:lnTo>
                    <a:cubicBezTo>
                      <a:pt x="153048" y="40030"/>
                      <a:pt x="156210" y="42740"/>
                      <a:pt x="158017" y="46015"/>
                    </a:cubicBezTo>
                    <a:cubicBezTo>
                      <a:pt x="159147" y="48161"/>
                      <a:pt x="159824" y="50646"/>
                      <a:pt x="159824" y="53243"/>
                    </a:cubicBezTo>
                    <a:cubicBezTo>
                      <a:pt x="159937" y="54599"/>
                      <a:pt x="159711" y="55954"/>
                      <a:pt x="159373" y="57422"/>
                    </a:cubicBezTo>
                    <a:close/>
                  </a:path>
                </a:pathLst>
              </a:custGeom>
              <a:solidFill>
                <a:srgbClr val="9CAAB8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4" name="Freeform: Shape 2453">
                <a:extLst>
                  <a:ext uri="{FF2B5EF4-FFF2-40B4-BE49-F238E27FC236}">
                    <a16:creationId xmlns:a16="http://schemas.microsoft.com/office/drawing/2014/main" id="{0AB883CA-73E0-7A55-C7C5-647281302629}"/>
                  </a:ext>
                </a:extLst>
              </p:cNvPr>
              <p:cNvSpPr/>
              <p:nvPr/>
            </p:nvSpPr>
            <p:spPr>
              <a:xfrm>
                <a:off x="7921419" y="2117151"/>
                <a:ext cx="159937" cy="68063"/>
              </a:xfrm>
              <a:custGeom>
                <a:avLst/>
                <a:gdLst>
                  <a:gd name="connsiteX0" fmla="*/ 159373 w 159937"/>
                  <a:gd name="connsiteY0" fmla="*/ 57309 h 68063"/>
                  <a:gd name="connsiteX1" fmla="*/ 140851 w 159937"/>
                  <a:gd name="connsiteY1" fmla="*/ 67474 h 68063"/>
                  <a:gd name="connsiteX2" fmla="*/ 10746 w 159937"/>
                  <a:gd name="connsiteY2" fmla="*/ 29188 h 68063"/>
                  <a:gd name="connsiteX3" fmla="*/ 581 w 159937"/>
                  <a:gd name="connsiteY3" fmla="*/ 10666 h 68063"/>
                  <a:gd name="connsiteX4" fmla="*/ 2275 w 159937"/>
                  <a:gd name="connsiteY4" fmla="*/ 6939 h 68063"/>
                  <a:gd name="connsiteX5" fmla="*/ 19103 w 159937"/>
                  <a:gd name="connsiteY5" fmla="*/ 614 h 68063"/>
                  <a:gd name="connsiteX6" fmla="*/ 149208 w 159937"/>
                  <a:gd name="connsiteY6" fmla="*/ 38900 h 68063"/>
                  <a:gd name="connsiteX7" fmla="*/ 158130 w 159937"/>
                  <a:gd name="connsiteY7" fmla="*/ 46015 h 68063"/>
                  <a:gd name="connsiteX8" fmla="*/ 159937 w 159937"/>
                  <a:gd name="connsiteY8" fmla="*/ 53243 h 68063"/>
                  <a:gd name="connsiteX9" fmla="*/ 159373 w 159937"/>
                  <a:gd name="connsiteY9" fmla="*/ 57309 h 68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9937" h="68063">
                    <a:moveTo>
                      <a:pt x="159373" y="57309"/>
                    </a:moveTo>
                    <a:cubicBezTo>
                      <a:pt x="157001" y="65328"/>
                      <a:pt x="148756" y="69732"/>
                      <a:pt x="140851" y="67474"/>
                    </a:cubicBezTo>
                    <a:lnTo>
                      <a:pt x="10746" y="29188"/>
                    </a:lnTo>
                    <a:cubicBezTo>
                      <a:pt x="2840" y="26816"/>
                      <a:pt x="-1677" y="18571"/>
                      <a:pt x="581" y="10666"/>
                    </a:cubicBezTo>
                    <a:cubicBezTo>
                      <a:pt x="1033" y="9198"/>
                      <a:pt x="1598" y="8068"/>
                      <a:pt x="2275" y="6939"/>
                    </a:cubicBezTo>
                    <a:cubicBezTo>
                      <a:pt x="5777" y="1405"/>
                      <a:pt x="12666" y="-1306"/>
                      <a:pt x="19103" y="614"/>
                    </a:cubicBezTo>
                    <a:lnTo>
                      <a:pt x="149208" y="38900"/>
                    </a:lnTo>
                    <a:cubicBezTo>
                      <a:pt x="153048" y="40030"/>
                      <a:pt x="156210" y="42740"/>
                      <a:pt x="158130" y="46015"/>
                    </a:cubicBezTo>
                    <a:cubicBezTo>
                      <a:pt x="159260" y="48161"/>
                      <a:pt x="159937" y="50646"/>
                      <a:pt x="159937" y="53243"/>
                    </a:cubicBezTo>
                    <a:cubicBezTo>
                      <a:pt x="159937" y="54599"/>
                      <a:pt x="159824" y="55954"/>
                      <a:pt x="159373" y="57309"/>
                    </a:cubicBezTo>
                    <a:close/>
                  </a:path>
                </a:pathLst>
              </a:custGeom>
              <a:solidFill>
                <a:srgbClr val="9CAAB8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5" name="Freeform: Shape 2454">
                <a:extLst>
                  <a:ext uri="{FF2B5EF4-FFF2-40B4-BE49-F238E27FC236}">
                    <a16:creationId xmlns:a16="http://schemas.microsoft.com/office/drawing/2014/main" id="{955AAFF5-411E-4ACC-8C5C-C5F03F989E0F}"/>
                  </a:ext>
                </a:extLst>
              </p:cNvPr>
              <p:cNvSpPr/>
              <p:nvPr/>
            </p:nvSpPr>
            <p:spPr>
              <a:xfrm>
                <a:off x="8138870" y="1561348"/>
                <a:ext cx="42181" cy="101974"/>
              </a:xfrm>
              <a:custGeom>
                <a:avLst/>
                <a:gdLst>
                  <a:gd name="connsiteX0" fmla="*/ 6183 w 42181"/>
                  <a:gd name="connsiteY0" fmla="*/ 101616 h 101974"/>
                  <a:gd name="connsiteX1" fmla="*/ 310 w 42181"/>
                  <a:gd name="connsiteY1" fmla="*/ 90887 h 101974"/>
                  <a:gd name="connsiteX2" fmla="*/ 25270 w 42181"/>
                  <a:gd name="connsiteY2" fmla="*/ 6183 h 101974"/>
                  <a:gd name="connsiteX3" fmla="*/ 35999 w 42181"/>
                  <a:gd name="connsiteY3" fmla="*/ 310 h 101974"/>
                  <a:gd name="connsiteX4" fmla="*/ 41871 w 42181"/>
                  <a:gd name="connsiteY4" fmla="*/ 11039 h 101974"/>
                  <a:gd name="connsiteX5" fmla="*/ 16912 w 42181"/>
                  <a:gd name="connsiteY5" fmla="*/ 95743 h 101974"/>
                  <a:gd name="connsiteX6" fmla="*/ 6183 w 42181"/>
                  <a:gd name="connsiteY6" fmla="*/ 101616 h 101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181" h="101974">
                    <a:moveTo>
                      <a:pt x="6183" y="101616"/>
                    </a:moveTo>
                    <a:cubicBezTo>
                      <a:pt x="1665" y="100260"/>
                      <a:pt x="-932" y="95517"/>
                      <a:pt x="310" y="90887"/>
                    </a:cubicBezTo>
                    <a:lnTo>
                      <a:pt x="25270" y="6183"/>
                    </a:lnTo>
                    <a:cubicBezTo>
                      <a:pt x="26625" y="1665"/>
                      <a:pt x="31368" y="-932"/>
                      <a:pt x="35999" y="310"/>
                    </a:cubicBezTo>
                    <a:cubicBezTo>
                      <a:pt x="40516" y="1665"/>
                      <a:pt x="43114" y="6409"/>
                      <a:pt x="41871" y="11039"/>
                    </a:cubicBezTo>
                    <a:lnTo>
                      <a:pt x="16912" y="95743"/>
                    </a:lnTo>
                    <a:cubicBezTo>
                      <a:pt x="15557" y="100373"/>
                      <a:pt x="10813" y="102971"/>
                      <a:pt x="6183" y="101616"/>
                    </a:cubicBezTo>
                    <a:close/>
                  </a:path>
                </a:pathLst>
              </a:custGeom>
              <a:solidFill>
                <a:srgbClr val="FECE57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6" name="Freeform: Shape 2455">
                <a:extLst>
                  <a:ext uri="{FF2B5EF4-FFF2-40B4-BE49-F238E27FC236}">
                    <a16:creationId xmlns:a16="http://schemas.microsoft.com/office/drawing/2014/main" id="{6B40FBA5-7EA9-4560-91C0-9568EFA91300}"/>
                  </a:ext>
                </a:extLst>
              </p:cNvPr>
              <p:cNvSpPr/>
              <p:nvPr/>
            </p:nvSpPr>
            <p:spPr>
              <a:xfrm>
                <a:off x="8201155" y="1617833"/>
                <a:ext cx="82840" cy="76189"/>
              </a:xfrm>
              <a:custGeom>
                <a:avLst/>
                <a:gdLst>
                  <a:gd name="connsiteX0" fmla="*/ 6127 w 82840"/>
                  <a:gd name="connsiteY0" fmla="*/ 75849 h 76189"/>
                  <a:gd name="connsiteX1" fmla="*/ 2174 w 82840"/>
                  <a:gd name="connsiteY1" fmla="*/ 73365 h 76189"/>
                  <a:gd name="connsiteX2" fmla="*/ 2852 w 82840"/>
                  <a:gd name="connsiteY2" fmla="*/ 61167 h 76189"/>
                  <a:gd name="connsiteX3" fmla="*/ 68582 w 82840"/>
                  <a:gd name="connsiteY3" fmla="*/ 2214 h 76189"/>
                  <a:gd name="connsiteX4" fmla="*/ 80667 w 82840"/>
                  <a:gd name="connsiteY4" fmla="*/ 2891 h 76189"/>
                  <a:gd name="connsiteX5" fmla="*/ 79989 w 82840"/>
                  <a:gd name="connsiteY5" fmla="*/ 14976 h 76189"/>
                  <a:gd name="connsiteX6" fmla="*/ 14259 w 82840"/>
                  <a:gd name="connsiteY6" fmla="*/ 73929 h 76189"/>
                  <a:gd name="connsiteX7" fmla="*/ 6127 w 82840"/>
                  <a:gd name="connsiteY7" fmla="*/ 75849 h 76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2840" h="76189">
                    <a:moveTo>
                      <a:pt x="6127" y="75849"/>
                    </a:moveTo>
                    <a:cubicBezTo>
                      <a:pt x="4659" y="75398"/>
                      <a:pt x="3304" y="74607"/>
                      <a:pt x="2174" y="73365"/>
                    </a:cubicBezTo>
                    <a:cubicBezTo>
                      <a:pt x="-988" y="69864"/>
                      <a:pt x="-649" y="64443"/>
                      <a:pt x="2852" y="61167"/>
                    </a:cubicBezTo>
                    <a:lnTo>
                      <a:pt x="68582" y="2214"/>
                    </a:lnTo>
                    <a:cubicBezTo>
                      <a:pt x="72083" y="-949"/>
                      <a:pt x="77504" y="-723"/>
                      <a:pt x="80667" y="2891"/>
                    </a:cubicBezTo>
                    <a:cubicBezTo>
                      <a:pt x="83829" y="6392"/>
                      <a:pt x="83490" y="11813"/>
                      <a:pt x="79989" y="14976"/>
                    </a:cubicBezTo>
                    <a:lnTo>
                      <a:pt x="14259" y="73929"/>
                    </a:lnTo>
                    <a:cubicBezTo>
                      <a:pt x="12000" y="76075"/>
                      <a:pt x="8838" y="76640"/>
                      <a:pt x="6127" y="75849"/>
                    </a:cubicBezTo>
                    <a:close/>
                  </a:path>
                </a:pathLst>
              </a:custGeom>
              <a:solidFill>
                <a:srgbClr val="FECE57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7" name="Freeform: Shape 2456">
                <a:extLst>
                  <a:ext uri="{FF2B5EF4-FFF2-40B4-BE49-F238E27FC236}">
                    <a16:creationId xmlns:a16="http://schemas.microsoft.com/office/drawing/2014/main" id="{03ADE873-C51C-FB2C-CEC5-F28A95056026}"/>
                  </a:ext>
                </a:extLst>
              </p:cNvPr>
              <p:cNvSpPr/>
              <p:nvPr/>
            </p:nvSpPr>
            <p:spPr>
              <a:xfrm>
                <a:off x="8261595" y="1780748"/>
                <a:ext cx="105391" cy="21397"/>
              </a:xfrm>
              <a:custGeom>
                <a:avLst/>
                <a:gdLst>
                  <a:gd name="connsiteX0" fmla="*/ 6222 w 105391"/>
                  <a:gd name="connsiteY0" fmla="*/ 21017 h 21397"/>
                  <a:gd name="connsiteX1" fmla="*/ 10 w 105391"/>
                  <a:gd name="connsiteY1" fmla="*/ 13224 h 21397"/>
                  <a:gd name="connsiteX2" fmla="*/ 8141 w 105391"/>
                  <a:gd name="connsiteY2" fmla="*/ 4189 h 21397"/>
                  <a:gd name="connsiteX3" fmla="*/ 96346 w 105391"/>
                  <a:gd name="connsiteY3" fmla="*/ 10 h 21397"/>
                  <a:gd name="connsiteX4" fmla="*/ 105381 w 105391"/>
                  <a:gd name="connsiteY4" fmla="*/ 8142 h 21397"/>
                  <a:gd name="connsiteX5" fmla="*/ 97250 w 105391"/>
                  <a:gd name="connsiteY5" fmla="*/ 17177 h 21397"/>
                  <a:gd name="connsiteX6" fmla="*/ 9045 w 105391"/>
                  <a:gd name="connsiteY6" fmla="*/ 21355 h 21397"/>
                  <a:gd name="connsiteX7" fmla="*/ 6222 w 105391"/>
                  <a:gd name="connsiteY7" fmla="*/ 21017 h 21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5391" h="21397">
                    <a:moveTo>
                      <a:pt x="6222" y="21017"/>
                    </a:moveTo>
                    <a:cubicBezTo>
                      <a:pt x="2833" y="20000"/>
                      <a:pt x="236" y="16951"/>
                      <a:pt x="10" y="13224"/>
                    </a:cubicBezTo>
                    <a:cubicBezTo>
                      <a:pt x="-216" y="8480"/>
                      <a:pt x="3398" y="4415"/>
                      <a:pt x="8141" y="4189"/>
                    </a:cubicBezTo>
                    <a:lnTo>
                      <a:pt x="96346" y="10"/>
                    </a:lnTo>
                    <a:cubicBezTo>
                      <a:pt x="101090" y="-216"/>
                      <a:pt x="105156" y="3398"/>
                      <a:pt x="105381" y="8142"/>
                    </a:cubicBezTo>
                    <a:cubicBezTo>
                      <a:pt x="105607" y="12885"/>
                      <a:pt x="101993" y="16951"/>
                      <a:pt x="97250" y="17177"/>
                    </a:cubicBezTo>
                    <a:lnTo>
                      <a:pt x="9045" y="21355"/>
                    </a:lnTo>
                    <a:cubicBezTo>
                      <a:pt x="8029" y="21468"/>
                      <a:pt x="7125" y="21355"/>
                      <a:pt x="6222" y="21017"/>
                    </a:cubicBezTo>
                    <a:close/>
                  </a:path>
                </a:pathLst>
              </a:custGeom>
              <a:solidFill>
                <a:srgbClr val="FECE57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8" name="Freeform: Shape 2457">
                <a:extLst>
                  <a:ext uri="{FF2B5EF4-FFF2-40B4-BE49-F238E27FC236}">
                    <a16:creationId xmlns:a16="http://schemas.microsoft.com/office/drawing/2014/main" id="{A2D30027-521B-2078-7688-395DBFFA4CB2}"/>
                  </a:ext>
                </a:extLst>
              </p:cNvPr>
              <p:cNvSpPr/>
              <p:nvPr/>
            </p:nvSpPr>
            <p:spPr>
              <a:xfrm>
                <a:off x="7885201" y="1644121"/>
                <a:ext cx="88957" cy="68431"/>
              </a:xfrm>
              <a:custGeom>
                <a:avLst/>
                <a:gdLst>
                  <a:gd name="connsiteX0" fmla="*/ 78022 w 88957"/>
                  <a:gd name="connsiteY0" fmla="*/ 68083 h 68431"/>
                  <a:gd name="connsiteX1" fmla="*/ 75424 w 88957"/>
                  <a:gd name="connsiteY1" fmla="*/ 66841 h 68431"/>
                  <a:gd name="connsiteX2" fmla="*/ 3595 w 88957"/>
                  <a:gd name="connsiteY2" fmla="*/ 15567 h 68431"/>
                  <a:gd name="connsiteX3" fmla="*/ 1562 w 88957"/>
                  <a:gd name="connsiteY3" fmla="*/ 3595 h 68431"/>
                  <a:gd name="connsiteX4" fmla="*/ 13534 w 88957"/>
                  <a:gd name="connsiteY4" fmla="*/ 1562 h 68431"/>
                  <a:gd name="connsiteX5" fmla="*/ 85363 w 88957"/>
                  <a:gd name="connsiteY5" fmla="*/ 52836 h 68431"/>
                  <a:gd name="connsiteX6" fmla="*/ 87395 w 88957"/>
                  <a:gd name="connsiteY6" fmla="*/ 64808 h 68431"/>
                  <a:gd name="connsiteX7" fmla="*/ 78022 w 88957"/>
                  <a:gd name="connsiteY7" fmla="*/ 68083 h 68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957" h="68431">
                    <a:moveTo>
                      <a:pt x="78022" y="68083"/>
                    </a:moveTo>
                    <a:cubicBezTo>
                      <a:pt x="77118" y="67857"/>
                      <a:pt x="76215" y="67405"/>
                      <a:pt x="75424" y="66841"/>
                    </a:cubicBezTo>
                    <a:lnTo>
                      <a:pt x="3595" y="15567"/>
                    </a:lnTo>
                    <a:cubicBezTo>
                      <a:pt x="-245" y="12856"/>
                      <a:pt x="-1148" y="7435"/>
                      <a:pt x="1562" y="3595"/>
                    </a:cubicBezTo>
                    <a:cubicBezTo>
                      <a:pt x="4273" y="-245"/>
                      <a:pt x="9694" y="-1148"/>
                      <a:pt x="13534" y="1562"/>
                    </a:cubicBezTo>
                    <a:lnTo>
                      <a:pt x="85363" y="52836"/>
                    </a:lnTo>
                    <a:cubicBezTo>
                      <a:pt x="89202" y="55547"/>
                      <a:pt x="90106" y="60968"/>
                      <a:pt x="87395" y="64808"/>
                    </a:cubicBezTo>
                    <a:cubicBezTo>
                      <a:pt x="85250" y="67857"/>
                      <a:pt x="81523" y="69099"/>
                      <a:pt x="78022" y="68083"/>
                    </a:cubicBezTo>
                    <a:close/>
                  </a:path>
                </a:pathLst>
              </a:custGeom>
              <a:solidFill>
                <a:srgbClr val="FECE57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9" name="Freeform: Shape 2458">
                <a:extLst>
                  <a:ext uri="{FF2B5EF4-FFF2-40B4-BE49-F238E27FC236}">
                    <a16:creationId xmlns:a16="http://schemas.microsoft.com/office/drawing/2014/main" id="{9AFBE392-1F79-355F-E148-54CB9D3E2D8E}"/>
                  </a:ext>
                </a:extLst>
              </p:cNvPr>
              <p:cNvSpPr/>
              <p:nvPr/>
            </p:nvSpPr>
            <p:spPr>
              <a:xfrm>
                <a:off x="8049093" y="1553676"/>
                <a:ext cx="40357" cy="102441"/>
              </a:xfrm>
              <a:custGeom>
                <a:avLst/>
                <a:gdLst>
                  <a:gd name="connsiteX0" fmla="*/ 29440 w 40357"/>
                  <a:gd name="connsiteY0" fmla="*/ 102059 h 102441"/>
                  <a:gd name="connsiteX1" fmla="*/ 23567 w 40357"/>
                  <a:gd name="connsiteY1" fmla="*/ 96073 h 102441"/>
                  <a:gd name="connsiteX2" fmla="*/ 302 w 40357"/>
                  <a:gd name="connsiteY2" fmla="*/ 10918 h 102441"/>
                  <a:gd name="connsiteX3" fmla="*/ 6287 w 40357"/>
                  <a:gd name="connsiteY3" fmla="*/ 302 h 102441"/>
                  <a:gd name="connsiteX4" fmla="*/ 16791 w 40357"/>
                  <a:gd name="connsiteY4" fmla="*/ 6287 h 102441"/>
                  <a:gd name="connsiteX5" fmla="*/ 40056 w 40357"/>
                  <a:gd name="connsiteY5" fmla="*/ 91443 h 102441"/>
                  <a:gd name="connsiteX6" fmla="*/ 34070 w 40357"/>
                  <a:gd name="connsiteY6" fmla="*/ 102059 h 102441"/>
                  <a:gd name="connsiteX7" fmla="*/ 29440 w 40357"/>
                  <a:gd name="connsiteY7" fmla="*/ 102059 h 102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0357" h="102441">
                    <a:moveTo>
                      <a:pt x="29440" y="102059"/>
                    </a:moveTo>
                    <a:cubicBezTo>
                      <a:pt x="26729" y="101269"/>
                      <a:pt x="24358" y="99010"/>
                      <a:pt x="23567" y="96073"/>
                    </a:cubicBezTo>
                    <a:lnTo>
                      <a:pt x="302" y="10918"/>
                    </a:lnTo>
                    <a:cubicBezTo>
                      <a:pt x="-941" y="6287"/>
                      <a:pt x="1770" y="1657"/>
                      <a:pt x="6287" y="302"/>
                    </a:cubicBezTo>
                    <a:cubicBezTo>
                      <a:pt x="10918" y="-941"/>
                      <a:pt x="15548" y="1770"/>
                      <a:pt x="16791" y="6287"/>
                    </a:cubicBezTo>
                    <a:lnTo>
                      <a:pt x="40056" y="91443"/>
                    </a:lnTo>
                    <a:cubicBezTo>
                      <a:pt x="41298" y="96073"/>
                      <a:pt x="38588" y="100704"/>
                      <a:pt x="34070" y="102059"/>
                    </a:cubicBezTo>
                    <a:cubicBezTo>
                      <a:pt x="32489" y="102624"/>
                      <a:pt x="30908" y="102511"/>
                      <a:pt x="29440" y="102059"/>
                    </a:cubicBezTo>
                    <a:close/>
                  </a:path>
                </a:pathLst>
              </a:custGeom>
              <a:solidFill>
                <a:srgbClr val="FECE57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60" name="Freeform: Shape 2459">
                <a:extLst>
                  <a:ext uri="{FF2B5EF4-FFF2-40B4-BE49-F238E27FC236}">
                    <a16:creationId xmlns:a16="http://schemas.microsoft.com/office/drawing/2014/main" id="{1B5A344A-0437-6ED0-13E1-8BD09ED9FD23}"/>
                  </a:ext>
                </a:extLst>
              </p:cNvPr>
              <p:cNvSpPr/>
              <p:nvPr/>
            </p:nvSpPr>
            <p:spPr>
              <a:xfrm>
                <a:off x="7850765" y="1714605"/>
                <a:ext cx="101925" cy="42230"/>
              </a:xfrm>
              <a:custGeom>
                <a:avLst/>
                <a:gdLst>
                  <a:gd name="connsiteX0" fmla="*/ 90887 w 101925"/>
                  <a:gd name="connsiteY0" fmla="*/ 41871 h 42230"/>
                  <a:gd name="connsiteX1" fmla="*/ 6183 w 101925"/>
                  <a:gd name="connsiteY1" fmla="*/ 16912 h 42230"/>
                  <a:gd name="connsiteX2" fmla="*/ 310 w 101925"/>
                  <a:gd name="connsiteY2" fmla="*/ 6183 h 42230"/>
                  <a:gd name="connsiteX3" fmla="*/ 11039 w 101925"/>
                  <a:gd name="connsiteY3" fmla="*/ 310 h 42230"/>
                  <a:gd name="connsiteX4" fmla="*/ 95743 w 101925"/>
                  <a:gd name="connsiteY4" fmla="*/ 25269 h 42230"/>
                  <a:gd name="connsiteX5" fmla="*/ 101616 w 101925"/>
                  <a:gd name="connsiteY5" fmla="*/ 35999 h 42230"/>
                  <a:gd name="connsiteX6" fmla="*/ 90887 w 101925"/>
                  <a:gd name="connsiteY6" fmla="*/ 41871 h 42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1925" h="42230">
                    <a:moveTo>
                      <a:pt x="90887" y="41871"/>
                    </a:moveTo>
                    <a:lnTo>
                      <a:pt x="6183" y="16912"/>
                    </a:lnTo>
                    <a:cubicBezTo>
                      <a:pt x="1665" y="15557"/>
                      <a:pt x="-932" y="10813"/>
                      <a:pt x="310" y="6183"/>
                    </a:cubicBezTo>
                    <a:cubicBezTo>
                      <a:pt x="1665" y="1665"/>
                      <a:pt x="6409" y="-932"/>
                      <a:pt x="11039" y="310"/>
                    </a:cubicBezTo>
                    <a:lnTo>
                      <a:pt x="95743" y="25269"/>
                    </a:lnTo>
                    <a:cubicBezTo>
                      <a:pt x="100261" y="26625"/>
                      <a:pt x="102858" y="31368"/>
                      <a:pt x="101616" y="35999"/>
                    </a:cubicBezTo>
                    <a:cubicBezTo>
                      <a:pt x="100147" y="40629"/>
                      <a:pt x="95404" y="43227"/>
                      <a:pt x="90887" y="41871"/>
                    </a:cubicBezTo>
                    <a:close/>
                  </a:path>
                </a:pathLst>
              </a:custGeom>
              <a:solidFill>
                <a:srgbClr val="FECE57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61" name="Freeform: Shape 2460">
                <a:extLst>
                  <a:ext uri="{FF2B5EF4-FFF2-40B4-BE49-F238E27FC236}">
                    <a16:creationId xmlns:a16="http://schemas.microsoft.com/office/drawing/2014/main" id="{998CB50E-599C-33FF-D80A-66E9C004ED74}"/>
                  </a:ext>
                </a:extLst>
              </p:cNvPr>
              <p:cNvSpPr/>
              <p:nvPr/>
            </p:nvSpPr>
            <p:spPr>
              <a:xfrm>
                <a:off x="8254858" y="1833642"/>
                <a:ext cx="101925" cy="42117"/>
              </a:xfrm>
              <a:custGeom>
                <a:avLst/>
                <a:gdLst>
                  <a:gd name="connsiteX0" fmla="*/ 90887 w 101925"/>
                  <a:gd name="connsiteY0" fmla="*/ 41758 h 42117"/>
                  <a:gd name="connsiteX1" fmla="*/ 6183 w 101925"/>
                  <a:gd name="connsiteY1" fmla="*/ 16799 h 42117"/>
                  <a:gd name="connsiteX2" fmla="*/ 310 w 101925"/>
                  <a:gd name="connsiteY2" fmla="*/ 6183 h 42117"/>
                  <a:gd name="connsiteX3" fmla="*/ 11039 w 101925"/>
                  <a:gd name="connsiteY3" fmla="*/ 310 h 42117"/>
                  <a:gd name="connsiteX4" fmla="*/ 95743 w 101925"/>
                  <a:gd name="connsiteY4" fmla="*/ 25269 h 42117"/>
                  <a:gd name="connsiteX5" fmla="*/ 101616 w 101925"/>
                  <a:gd name="connsiteY5" fmla="*/ 35999 h 42117"/>
                  <a:gd name="connsiteX6" fmla="*/ 90887 w 101925"/>
                  <a:gd name="connsiteY6" fmla="*/ 41758 h 42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1925" h="42117">
                    <a:moveTo>
                      <a:pt x="90887" y="41758"/>
                    </a:moveTo>
                    <a:lnTo>
                      <a:pt x="6183" y="16799"/>
                    </a:lnTo>
                    <a:cubicBezTo>
                      <a:pt x="1665" y="15444"/>
                      <a:pt x="-932" y="10700"/>
                      <a:pt x="310" y="6183"/>
                    </a:cubicBezTo>
                    <a:cubicBezTo>
                      <a:pt x="1665" y="1665"/>
                      <a:pt x="6409" y="-932"/>
                      <a:pt x="11039" y="310"/>
                    </a:cubicBezTo>
                    <a:lnTo>
                      <a:pt x="95743" y="25269"/>
                    </a:lnTo>
                    <a:cubicBezTo>
                      <a:pt x="100261" y="26625"/>
                      <a:pt x="102858" y="31368"/>
                      <a:pt x="101616" y="35999"/>
                    </a:cubicBezTo>
                    <a:cubicBezTo>
                      <a:pt x="100261" y="40516"/>
                      <a:pt x="95517" y="43114"/>
                      <a:pt x="90887" y="41758"/>
                    </a:cubicBezTo>
                    <a:close/>
                  </a:path>
                </a:pathLst>
              </a:custGeom>
              <a:solidFill>
                <a:srgbClr val="FECE57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62" name="Freeform: Shape 2461">
                <a:extLst>
                  <a:ext uri="{FF2B5EF4-FFF2-40B4-BE49-F238E27FC236}">
                    <a16:creationId xmlns:a16="http://schemas.microsoft.com/office/drawing/2014/main" id="{70BE55D2-CA60-7C83-1544-3CBFA6A309B7}"/>
                  </a:ext>
                </a:extLst>
              </p:cNvPr>
              <p:cNvSpPr/>
              <p:nvPr/>
            </p:nvSpPr>
            <p:spPr>
              <a:xfrm>
                <a:off x="8239994" y="1687092"/>
                <a:ext cx="94587" cy="59482"/>
              </a:xfrm>
              <a:custGeom>
                <a:avLst/>
                <a:gdLst>
                  <a:gd name="connsiteX0" fmla="*/ 6139 w 94587"/>
                  <a:gd name="connsiteY0" fmla="*/ 59107 h 59482"/>
                  <a:gd name="connsiteX1" fmla="*/ 1057 w 94587"/>
                  <a:gd name="connsiteY1" fmla="*/ 54928 h 59482"/>
                  <a:gd name="connsiteX2" fmla="*/ 4445 w 94587"/>
                  <a:gd name="connsiteY2" fmla="*/ 43296 h 59482"/>
                  <a:gd name="connsiteX3" fmla="*/ 81921 w 94587"/>
                  <a:gd name="connsiteY3" fmla="*/ 1057 h 59482"/>
                  <a:gd name="connsiteX4" fmla="*/ 93553 w 94587"/>
                  <a:gd name="connsiteY4" fmla="*/ 4445 h 59482"/>
                  <a:gd name="connsiteX5" fmla="*/ 90165 w 94587"/>
                  <a:gd name="connsiteY5" fmla="*/ 16078 h 59482"/>
                  <a:gd name="connsiteX6" fmla="*/ 12690 w 94587"/>
                  <a:gd name="connsiteY6" fmla="*/ 58317 h 59482"/>
                  <a:gd name="connsiteX7" fmla="*/ 6139 w 94587"/>
                  <a:gd name="connsiteY7" fmla="*/ 59107 h 59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4587" h="59482">
                    <a:moveTo>
                      <a:pt x="6139" y="59107"/>
                    </a:moveTo>
                    <a:cubicBezTo>
                      <a:pt x="3993" y="58430"/>
                      <a:pt x="2186" y="57074"/>
                      <a:pt x="1057" y="54928"/>
                    </a:cubicBezTo>
                    <a:cubicBezTo>
                      <a:pt x="-1202" y="50750"/>
                      <a:pt x="266" y="45555"/>
                      <a:pt x="4445" y="43296"/>
                    </a:cubicBezTo>
                    <a:lnTo>
                      <a:pt x="81921" y="1057"/>
                    </a:lnTo>
                    <a:cubicBezTo>
                      <a:pt x="86099" y="-1202"/>
                      <a:pt x="91295" y="266"/>
                      <a:pt x="93553" y="4445"/>
                    </a:cubicBezTo>
                    <a:cubicBezTo>
                      <a:pt x="95812" y="8624"/>
                      <a:pt x="94231" y="13819"/>
                      <a:pt x="90165" y="16078"/>
                    </a:cubicBezTo>
                    <a:lnTo>
                      <a:pt x="12690" y="58317"/>
                    </a:lnTo>
                    <a:cubicBezTo>
                      <a:pt x="10544" y="59559"/>
                      <a:pt x="8172" y="59785"/>
                      <a:pt x="6139" y="59107"/>
                    </a:cubicBezTo>
                    <a:close/>
                  </a:path>
                </a:pathLst>
              </a:custGeom>
              <a:solidFill>
                <a:srgbClr val="FECE57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63" name="Freeform: Shape 2462">
                <a:extLst>
                  <a:ext uri="{FF2B5EF4-FFF2-40B4-BE49-F238E27FC236}">
                    <a16:creationId xmlns:a16="http://schemas.microsoft.com/office/drawing/2014/main" id="{E1EBE2A0-C4E7-06C1-21FF-BC2B1BD29D9D}"/>
                  </a:ext>
                </a:extLst>
              </p:cNvPr>
              <p:cNvSpPr/>
              <p:nvPr/>
            </p:nvSpPr>
            <p:spPr>
              <a:xfrm>
                <a:off x="7960607" y="1582059"/>
                <a:ext cx="59350" cy="94719"/>
              </a:xfrm>
              <a:custGeom>
                <a:avLst/>
                <a:gdLst>
                  <a:gd name="connsiteX0" fmla="*/ 48355 w 59350"/>
                  <a:gd name="connsiteY0" fmla="*/ 94344 h 94719"/>
                  <a:gd name="connsiteX1" fmla="*/ 43273 w 59350"/>
                  <a:gd name="connsiteY1" fmla="*/ 90165 h 94719"/>
                  <a:gd name="connsiteX2" fmla="*/ 1034 w 59350"/>
                  <a:gd name="connsiteY2" fmla="*/ 12690 h 94719"/>
                  <a:gd name="connsiteX3" fmla="*/ 4422 w 59350"/>
                  <a:gd name="connsiteY3" fmla="*/ 1057 h 94719"/>
                  <a:gd name="connsiteX4" fmla="*/ 16055 w 59350"/>
                  <a:gd name="connsiteY4" fmla="*/ 4445 h 94719"/>
                  <a:gd name="connsiteX5" fmla="*/ 58294 w 59350"/>
                  <a:gd name="connsiteY5" fmla="*/ 81921 h 94719"/>
                  <a:gd name="connsiteX6" fmla="*/ 54906 w 59350"/>
                  <a:gd name="connsiteY6" fmla="*/ 93553 h 94719"/>
                  <a:gd name="connsiteX7" fmla="*/ 48355 w 59350"/>
                  <a:gd name="connsiteY7" fmla="*/ 94344 h 9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350" h="94719">
                    <a:moveTo>
                      <a:pt x="48355" y="94344"/>
                    </a:moveTo>
                    <a:cubicBezTo>
                      <a:pt x="46209" y="93666"/>
                      <a:pt x="44402" y="92311"/>
                      <a:pt x="43273" y="90165"/>
                    </a:cubicBezTo>
                    <a:lnTo>
                      <a:pt x="1034" y="12690"/>
                    </a:lnTo>
                    <a:cubicBezTo>
                      <a:pt x="-1225" y="8511"/>
                      <a:pt x="356" y="3316"/>
                      <a:pt x="4422" y="1057"/>
                    </a:cubicBezTo>
                    <a:cubicBezTo>
                      <a:pt x="8601" y="-1202"/>
                      <a:pt x="13796" y="266"/>
                      <a:pt x="16055" y="4445"/>
                    </a:cubicBezTo>
                    <a:lnTo>
                      <a:pt x="58294" y="81921"/>
                    </a:lnTo>
                    <a:cubicBezTo>
                      <a:pt x="60552" y="86099"/>
                      <a:pt x="59084" y="91295"/>
                      <a:pt x="54906" y="93553"/>
                    </a:cubicBezTo>
                    <a:cubicBezTo>
                      <a:pt x="52873" y="94796"/>
                      <a:pt x="50501" y="95022"/>
                      <a:pt x="48355" y="94344"/>
                    </a:cubicBezTo>
                    <a:close/>
                  </a:path>
                </a:pathLst>
              </a:custGeom>
              <a:solidFill>
                <a:srgbClr val="FECE57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464" name="Freeform: Shape 2463">
              <a:extLst>
                <a:ext uri="{FF2B5EF4-FFF2-40B4-BE49-F238E27FC236}">
                  <a16:creationId xmlns:a16="http://schemas.microsoft.com/office/drawing/2014/main" id="{9D971C76-FD12-A60A-EA8F-F34037E50F85}"/>
                </a:ext>
              </a:extLst>
            </p:cNvPr>
            <p:cNvSpPr/>
            <p:nvPr/>
          </p:nvSpPr>
          <p:spPr>
            <a:xfrm>
              <a:off x="8124611" y="2000084"/>
              <a:ext cx="113841" cy="53306"/>
            </a:xfrm>
            <a:custGeom>
              <a:avLst/>
              <a:gdLst>
                <a:gd name="connsiteX0" fmla="*/ 113842 w 113841"/>
                <a:gd name="connsiteY0" fmla="*/ 53307 h 53306"/>
                <a:gd name="connsiteX1" fmla="*/ 0 w 113841"/>
                <a:gd name="connsiteY1" fmla="*/ 36818 h 53306"/>
                <a:gd name="connsiteX2" fmla="*/ 25863 w 113841"/>
                <a:gd name="connsiteY2" fmla="*/ 0 h 53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3841" h="53306">
                  <a:moveTo>
                    <a:pt x="113842" y="53307"/>
                  </a:moveTo>
                  <a:lnTo>
                    <a:pt x="0" y="36818"/>
                  </a:lnTo>
                  <a:lnTo>
                    <a:pt x="25863" y="0"/>
                  </a:lnTo>
                  <a:close/>
                </a:path>
              </a:pathLst>
            </a:custGeom>
            <a:solidFill>
              <a:srgbClr val="EAB99A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5" name="Freeform: Shape 2464">
              <a:extLst>
                <a:ext uri="{FF2B5EF4-FFF2-40B4-BE49-F238E27FC236}">
                  <a16:creationId xmlns:a16="http://schemas.microsoft.com/office/drawing/2014/main" id="{2068BC51-5F33-BF7E-94BA-FAA29CF427F0}"/>
                </a:ext>
              </a:extLst>
            </p:cNvPr>
            <p:cNvSpPr/>
            <p:nvPr/>
          </p:nvSpPr>
          <p:spPr>
            <a:xfrm>
              <a:off x="8090391" y="2057682"/>
              <a:ext cx="110114" cy="55113"/>
            </a:xfrm>
            <a:custGeom>
              <a:avLst/>
              <a:gdLst>
                <a:gd name="connsiteX0" fmla="*/ 110115 w 110114"/>
                <a:gd name="connsiteY0" fmla="*/ 55114 h 55113"/>
                <a:gd name="connsiteX1" fmla="*/ 0 w 110114"/>
                <a:gd name="connsiteY1" fmla="*/ 36818 h 55113"/>
                <a:gd name="connsiteX2" fmla="*/ 25863 w 110114"/>
                <a:gd name="connsiteY2" fmla="*/ 0 h 5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114" h="55113">
                  <a:moveTo>
                    <a:pt x="110115" y="55114"/>
                  </a:moveTo>
                  <a:lnTo>
                    <a:pt x="0" y="36818"/>
                  </a:lnTo>
                  <a:lnTo>
                    <a:pt x="25863" y="0"/>
                  </a:lnTo>
                  <a:close/>
                </a:path>
              </a:pathLst>
            </a:custGeom>
            <a:solidFill>
              <a:srgbClr val="EAB99A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6" name="Freeform: Shape 2465">
              <a:extLst>
                <a:ext uri="{FF2B5EF4-FFF2-40B4-BE49-F238E27FC236}">
                  <a16:creationId xmlns:a16="http://schemas.microsoft.com/office/drawing/2014/main" id="{3FAE052D-5BDE-2568-AA66-4BFA2AA49345}"/>
                </a:ext>
              </a:extLst>
            </p:cNvPr>
            <p:cNvSpPr/>
            <p:nvPr/>
          </p:nvSpPr>
          <p:spPr>
            <a:xfrm>
              <a:off x="8065432" y="2111667"/>
              <a:ext cx="86962" cy="59970"/>
            </a:xfrm>
            <a:custGeom>
              <a:avLst/>
              <a:gdLst>
                <a:gd name="connsiteX0" fmla="*/ 86962 w 86962"/>
                <a:gd name="connsiteY0" fmla="*/ 55114 h 59970"/>
                <a:gd name="connsiteX1" fmla="*/ 0 w 86962"/>
                <a:gd name="connsiteY1" fmla="*/ 59970 h 59970"/>
                <a:gd name="connsiteX2" fmla="*/ 2598 w 86962"/>
                <a:gd name="connsiteY2" fmla="*/ 0 h 59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962" h="59970">
                  <a:moveTo>
                    <a:pt x="86962" y="55114"/>
                  </a:moveTo>
                  <a:lnTo>
                    <a:pt x="0" y="59970"/>
                  </a:lnTo>
                  <a:lnTo>
                    <a:pt x="2598" y="0"/>
                  </a:lnTo>
                  <a:close/>
                </a:path>
              </a:pathLst>
            </a:custGeom>
            <a:solidFill>
              <a:srgbClr val="EAB99A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7" name="Freeform: Shape 2466">
              <a:extLst>
                <a:ext uri="{FF2B5EF4-FFF2-40B4-BE49-F238E27FC236}">
                  <a16:creationId xmlns:a16="http://schemas.microsoft.com/office/drawing/2014/main" id="{34DA7EE0-6AC0-4862-DAB6-48897872431E}"/>
                </a:ext>
              </a:extLst>
            </p:cNvPr>
            <p:cNvSpPr/>
            <p:nvPr/>
          </p:nvSpPr>
          <p:spPr>
            <a:xfrm>
              <a:off x="8018224" y="2163731"/>
              <a:ext cx="94416" cy="64374"/>
            </a:xfrm>
            <a:custGeom>
              <a:avLst/>
              <a:gdLst>
                <a:gd name="connsiteX0" fmla="*/ 94416 w 94416"/>
                <a:gd name="connsiteY0" fmla="*/ 45288 h 64374"/>
                <a:gd name="connsiteX1" fmla="*/ 0 w 94416"/>
                <a:gd name="connsiteY1" fmla="*/ 64375 h 64374"/>
                <a:gd name="connsiteX2" fmla="*/ 21797 w 94416"/>
                <a:gd name="connsiteY2" fmla="*/ 0 h 64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416" h="64374">
                  <a:moveTo>
                    <a:pt x="94416" y="45288"/>
                  </a:moveTo>
                  <a:lnTo>
                    <a:pt x="0" y="64375"/>
                  </a:lnTo>
                  <a:lnTo>
                    <a:pt x="21797" y="0"/>
                  </a:lnTo>
                  <a:close/>
                </a:path>
              </a:pathLst>
            </a:custGeom>
            <a:solidFill>
              <a:srgbClr val="EAB99A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8" name="Freeform: Shape 2467">
              <a:extLst>
                <a:ext uri="{FF2B5EF4-FFF2-40B4-BE49-F238E27FC236}">
                  <a16:creationId xmlns:a16="http://schemas.microsoft.com/office/drawing/2014/main" id="{AD29DD20-DD37-9A5C-9A04-0A8B898E3DBF}"/>
                </a:ext>
              </a:extLst>
            </p:cNvPr>
            <p:cNvSpPr/>
            <p:nvPr/>
          </p:nvSpPr>
          <p:spPr>
            <a:xfrm>
              <a:off x="7668793" y="2033316"/>
              <a:ext cx="261339" cy="261423"/>
            </a:xfrm>
            <a:custGeom>
              <a:avLst/>
              <a:gdLst>
                <a:gd name="connsiteX0" fmla="*/ 122312 w 261339"/>
                <a:gd name="connsiteY0" fmla="*/ 252953 h 261423"/>
                <a:gd name="connsiteX1" fmla="*/ 8470 w 261339"/>
                <a:gd name="connsiteY1" fmla="*/ 139112 h 261423"/>
                <a:gd name="connsiteX2" fmla="*/ 8470 w 261339"/>
                <a:gd name="connsiteY2" fmla="*/ 97889 h 261423"/>
                <a:gd name="connsiteX3" fmla="*/ 97805 w 261339"/>
                <a:gd name="connsiteY3" fmla="*/ 8555 h 261423"/>
                <a:gd name="connsiteX4" fmla="*/ 139027 w 261339"/>
                <a:gd name="connsiteY4" fmla="*/ 8555 h 261423"/>
                <a:gd name="connsiteX5" fmla="*/ 252869 w 261339"/>
                <a:gd name="connsiteY5" fmla="*/ 122397 h 261423"/>
                <a:gd name="connsiteX6" fmla="*/ 252869 w 261339"/>
                <a:gd name="connsiteY6" fmla="*/ 163619 h 261423"/>
                <a:gd name="connsiteX7" fmla="*/ 163535 w 261339"/>
                <a:gd name="connsiteY7" fmla="*/ 252953 h 261423"/>
                <a:gd name="connsiteX8" fmla="*/ 122312 w 261339"/>
                <a:gd name="connsiteY8" fmla="*/ 252953 h 26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1339" h="261423">
                  <a:moveTo>
                    <a:pt x="122312" y="252953"/>
                  </a:moveTo>
                  <a:lnTo>
                    <a:pt x="8470" y="139112"/>
                  </a:lnTo>
                  <a:cubicBezTo>
                    <a:pt x="-2823" y="127705"/>
                    <a:pt x="-2823" y="109183"/>
                    <a:pt x="8470" y="97889"/>
                  </a:cubicBezTo>
                  <a:lnTo>
                    <a:pt x="97805" y="8555"/>
                  </a:lnTo>
                  <a:cubicBezTo>
                    <a:pt x="109098" y="-2852"/>
                    <a:pt x="127733" y="-2852"/>
                    <a:pt x="139027" y="8555"/>
                  </a:cubicBezTo>
                  <a:lnTo>
                    <a:pt x="252869" y="122397"/>
                  </a:lnTo>
                  <a:cubicBezTo>
                    <a:pt x="264163" y="133691"/>
                    <a:pt x="264163" y="152325"/>
                    <a:pt x="252869" y="163619"/>
                  </a:cubicBezTo>
                  <a:lnTo>
                    <a:pt x="163535" y="252953"/>
                  </a:lnTo>
                  <a:cubicBezTo>
                    <a:pt x="152241" y="264247"/>
                    <a:pt x="133719" y="264247"/>
                    <a:pt x="122312" y="252953"/>
                  </a:cubicBezTo>
                  <a:close/>
                </a:path>
              </a:pathLst>
            </a:custGeom>
            <a:solidFill>
              <a:srgbClr val="EAB99A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469" name="Graphic 4">
              <a:extLst>
                <a:ext uri="{FF2B5EF4-FFF2-40B4-BE49-F238E27FC236}">
                  <a16:creationId xmlns:a16="http://schemas.microsoft.com/office/drawing/2014/main" id="{DD058914-5443-7A1E-435A-30A0E225B5FB}"/>
                </a:ext>
              </a:extLst>
            </p:cNvPr>
            <p:cNvGrpSpPr/>
            <p:nvPr/>
          </p:nvGrpSpPr>
          <p:grpSpPr>
            <a:xfrm>
              <a:off x="8092022" y="1939937"/>
              <a:ext cx="170437" cy="113516"/>
              <a:chOff x="8092022" y="1939937"/>
              <a:chExt cx="170437" cy="113516"/>
            </a:xfrm>
          </p:grpSpPr>
          <p:sp>
            <p:nvSpPr>
              <p:cNvPr id="2470" name="Freeform: Shape 2469">
                <a:extLst>
                  <a:ext uri="{FF2B5EF4-FFF2-40B4-BE49-F238E27FC236}">
                    <a16:creationId xmlns:a16="http://schemas.microsoft.com/office/drawing/2014/main" id="{15FC2D8D-B5B1-76BB-8DB9-890067B97351}"/>
                  </a:ext>
                </a:extLst>
              </p:cNvPr>
              <p:cNvSpPr/>
              <p:nvPr/>
            </p:nvSpPr>
            <p:spPr>
              <a:xfrm>
                <a:off x="8092022" y="1939937"/>
                <a:ext cx="170437" cy="113516"/>
              </a:xfrm>
              <a:custGeom>
                <a:avLst/>
                <a:gdLst>
                  <a:gd name="connsiteX0" fmla="*/ 133557 w 170437"/>
                  <a:gd name="connsiteY0" fmla="*/ 110969 h 113516"/>
                  <a:gd name="connsiteX1" fmla="*/ 12826 w 170437"/>
                  <a:gd name="connsiteY1" fmla="*/ 49643 h 113516"/>
                  <a:gd name="connsiteX2" fmla="*/ 2548 w 170437"/>
                  <a:gd name="connsiteY2" fmla="*/ 18021 h 113516"/>
                  <a:gd name="connsiteX3" fmla="*/ 5259 w 170437"/>
                  <a:gd name="connsiteY3" fmla="*/ 12825 h 113516"/>
                  <a:gd name="connsiteX4" fmla="*/ 36881 w 170437"/>
                  <a:gd name="connsiteY4" fmla="*/ 2548 h 113516"/>
                  <a:gd name="connsiteX5" fmla="*/ 157612 w 170437"/>
                  <a:gd name="connsiteY5" fmla="*/ 63873 h 113516"/>
                  <a:gd name="connsiteX6" fmla="*/ 167890 w 170437"/>
                  <a:gd name="connsiteY6" fmla="*/ 95496 h 113516"/>
                  <a:gd name="connsiteX7" fmla="*/ 165179 w 170437"/>
                  <a:gd name="connsiteY7" fmla="*/ 100691 h 113516"/>
                  <a:gd name="connsiteX8" fmla="*/ 133557 w 170437"/>
                  <a:gd name="connsiteY8" fmla="*/ 110969 h 113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0437" h="113516">
                    <a:moveTo>
                      <a:pt x="133557" y="110969"/>
                    </a:moveTo>
                    <a:lnTo>
                      <a:pt x="12826" y="49643"/>
                    </a:lnTo>
                    <a:cubicBezTo>
                      <a:pt x="1306" y="43771"/>
                      <a:pt x="-3325" y="29540"/>
                      <a:pt x="2548" y="18021"/>
                    </a:cubicBezTo>
                    <a:lnTo>
                      <a:pt x="5259" y="12825"/>
                    </a:lnTo>
                    <a:cubicBezTo>
                      <a:pt x="11131" y="1306"/>
                      <a:pt x="25362" y="-3325"/>
                      <a:pt x="36881" y="2548"/>
                    </a:cubicBezTo>
                    <a:lnTo>
                      <a:pt x="157612" y="63873"/>
                    </a:lnTo>
                    <a:cubicBezTo>
                      <a:pt x="169132" y="69746"/>
                      <a:pt x="173763" y="83977"/>
                      <a:pt x="167890" y="95496"/>
                    </a:cubicBezTo>
                    <a:lnTo>
                      <a:pt x="165179" y="100691"/>
                    </a:lnTo>
                    <a:cubicBezTo>
                      <a:pt x="159419" y="112211"/>
                      <a:pt x="145076" y="116842"/>
                      <a:pt x="133557" y="110969"/>
                    </a:cubicBezTo>
                    <a:close/>
                  </a:path>
                </a:pathLst>
              </a:custGeom>
              <a:solidFill>
                <a:srgbClr val="F5C4A5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71" name="Freeform: Shape 2470">
                <a:extLst>
                  <a:ext uri="{FF2B5EF4-FFF2-40B4-BE49-F238E27FC236}">
                    <a16:creationId xmlns:a16="http://schemas.microsoft.com/office/drawing/2014/main" id="{8A0089F3-3996-B77F-350C-247F5EB66837}"/>
                  </a:ext>
                </a:extLst>
              </p:cNvPr>
              <p:cNvSpPr/>
              <p:nvPr/>
            </p:nvSpPr>
            <p:spPr>
              <a:xfrm>
                <a:off x="8102417" y="1948751"/>
                <a:ext cx="36031" cy="38014"/>
              </a:xfrm>
              <a:custGeom>
                <a:avLst/>
                <a:gdLst>
                  <a:gd name="connsiteX0" fmla="*/ 9207 w 36031"/>
                  <a:gd name="connsiteY0" fmla="*/ 36199 h 38014"/>
                  <a:gd name="connsiteX1" fmla="*/ 9207 w 36031"/>
                  <a:gd name="connsiteY1" fmla="*/ 36199 h 38014"/>
                  <a:gd name="connsiteX2" fmla="*/ 1866 w 36031"/>
                  <a:gd name="connsiteY2" fmla="*/ 13498 h 38014"/>
                  <a:gd name="connsiteX3" fmla="*/ 4124 w 36031"/>
                  <a:gd name="connsiteY3" fmla="*/ 9207 h 38014"/>
                  <a:gd name="connsiteX4" fmla="*/ 26825 w 36031"/>
                  <a:gd name="connsiteY4" fmla="*/ 1866 h 38014"/>
                  <a:gd name="connsiteX5" fmla="*/ 26825 w 36031"/>
                  <a:gd name="connsiteY5" fmla="*/ 1866 h 38014"/>
                  <a:gd name="connsiteX6" fmla="*/ 34166 w 36031"/>
                  <a:gd name="connsiteY6" fmla="*/ 24566 h 38014"/>
                  <a:gd name="connsiteX7" fmla="*/ 31907 w 36031"/>
                  <a:gd name="connsiteY7" fmla="*/ 28858 h 38014"/>
                  <a:gd name="connsiteX8" fmla="*/ 9207 w 36031"/>
                  <a:gd name="connsiteY8" fmla="*/ 36199 h 38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031" h="38014">
                    <a:moveTo>
                      <a:pt x="9207" y="36199"/>
                    </a:moveTo>
                    <a:lnTo>
                      <a:pt x="9207" y="36199"/>
                    </a:lnTo>
                    <a:cubicBezTo>
                      <a:pt x="962" y="32020"/>
                      <a:pt x="-2426" y="21856"/>
                      <a:pt x="1866" y="13498"/>
                    </a:cubicBezTo>
                    <a:lnTo>
                      <a:pt x="4124" y="9207"/>
                    </a:lnTo>
                    <a:cubicBezTo>
                      <a:pt x="8303" y="962"/>
                      <a:pt x="18468" y="-2426"/>
                      <a:pt x="26825" y="1866"/>
                    </a:cubicBezTo>
                    <a:lnTo>
                      <a:pt x="26825" y="1866"/>
                    </a:lnTo>
                    <a:cubicBezTo>
                      <a:pt x="35069" y="6044"/>
                      <a:pt x="38458" y="16209"/>
                      <a:pt x="34166" y="24566"/>
                    </a:cubicBezTo>
                    <a:lnTo>
                      <a:pt x="31907" y="28858"/>
                    </a:lnTo>
                    <a:cubicBezTo>
                      <a:pt x="27616" y="37102"/>
                      <a:pt x="17451" y="40378"/>
                      <a:pt x="9207" y="36199"/>
                    </a:cubicBezTo>
                    <a:close/>
                  </a:path>
                </a:pathLst>
              </a:custGeom>
              <a:solidFill>
                <a:srgbClr val="F2D5C2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472" name="Graphic 4">
              <a:extLst>
                <a:ext uri="{FF2B5EF4-FFF2-40B4-BE49-F238E27FC236}">
                  <a16:creationId xmlns:a16="http://schemas.microsoft.com/office/drawing/2014/main" id="{E8BCCC6F-04A2-22ED-2E84-A7CB18AE56EB}"/>
                </a:ext>
              </a:extLst>
            </p:cNvPr>
            <p:cNvGrpSpPr/>
            <p:nvPr/>
          </p:nvGrpSpPr>
          <p:grpSpPr>
            <a:xfrm>
              <a:off x="8032350" y="1978159"/>
              <a:ext cx="198866" cy="138531"/>
              <a:chOff x="8032350" y="1978159"/>
              <a:chExt cx="198866" cy="138531"/>
            </a:xfrm>
          </p:grpSpPr>
          <p:sp>
            <p:nvSpPr>
              <p:cNvPr id="2473" name="Freeform: Shape 2472">
                <a:extLst>
                  <a:ext uri="{FF2B5EF4-FFF2-40B4-BE49-F238E27FC236}">
                    <a16:creationId xmlns:a16="http://schemas.microsoft.com/office/drawing/2014/main" id="{3F629B0F-B306-41B4-9FC6-5F9CC555FB81}"/>
                  </a:ext>
                </a:extLst>
              </p:cNvPr>
              <p:cNvSpPr/>
              <p:nvPr/>
            </p:nvSpPr>
            <p:spPr>
              <a:xfrm>
                <a:off x="8032350" y="1978159"/>
                <a:ext cx="198866" cy="138531"/>
              </a:xfrm>
              <a:custGeom>
                <a:avLst/>
                <a:gdLst>
                  <a:gd name="connsiteX0" fmla="*/ 156524 w 198866"/>
                  <a:gd name="connsiteY0" fmla="*/ 135089 h 138531"/>
                  <a:gd name="connsiteX1" fmla="*/ 13657 w 198866"/>
                  <a:gd name="connsiteY1" fmla="*/ 54225 h 138531"/>
                  <a:gd name="connsiteX2" fmla="*/ 3492 w 198866"/>
                  <a:gd name="connsiteY2" fmla="*/ 17407 h 138531"/>
                  <a:gd name="connsiteX3" fmla="*/ 5525 w 198866"/>
                  <a:gd name="connsiteY3" fmla="*/ 13681 h 138531"/>
                  <a:gd name="connsiteX4" fmla="*/ 42343 w 198866"/>
                  <a:gd name="connsiteY4" fmla="*/ 3516 h 138531"/>
                  <a:gd name="connsiteX5" fmla="*/ 185210 w 198866"/>
                  <a:gd name="connsiteY5" fmla="*/ 84380 h 138531"/>
                  <a:gd name="connsiteX6" fmla="*/ 195374 w 198866"/>
                  <a:gd name="connsiteY6" fmla="*/ 121198 h 138531"/>
                  <a:gd name="connsiteX7" fmla="*/ 193341 w 198866"/>
                  <a:gd name="connsiteY7" fmla="*/ 124925 h 138531"/>
                  <a:gd name="connsiteX8" fmla="*/ 156524 w 198866"/>
                  <a:gd name="connsiteY8" fmla="*/ 135089 h 138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8866" h="138531">
                    <a:moveTo>
                      <a:pt x="156524" y="135089"/>
                    </a:moveTo>
                    <a:lnTo>
                      <a:pt x="13657" y="54225"/>
                    </a:lnTo>
                    <a:cubicBezTo>
                      <a:pt x="782" y="46884"/>
                      <a:pt x="-3849" y="30395"/>
                      <a:pt x="3492" y="17407"/>
                    </a:cubicBezTo>
                    <a:lnTo>
                      <a:pt x="5525" y="13681"/>
                    </a:lnTo>
                    <a:cubicBezTo>
                      <a:pt x="12866" y="693"/>
                      <a:pt x="29355" y="-3825"/>
                      <a:pt x="42343" y="3516"/>
                    </a:cubicBezTo>
                    <a:lnTo>
                      <a:pt x="185210" y="84380"/>
                    </a:lnTo>
                    <a:cubicBezTo>
                      <a:pt x="198085" y="91721"/>
                      <a:pt x="202715" y="108210"/>
                      <a:pt x="195374" y="121198"/>
                    </a:cubicBezTo>
                    <a:lnTo>
                      <a:pt x="193341" y="124925"/>
                    </a:lnTo>
                    <a:cubicBezTo>
                      <a:pt x="186000" y="137800"/>
                      <a:pt x="169398" y="142317"/>
                      <a:pt x="156524" y="135089"/>
                    </a:cubicBezTo>
                    <a:close/>
                  </a:path>
                </a:pathLst>
              </a:custGeom>
              <a:solidFill>
                <a:srgbClr val="F5C4A5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74" name="Freeform: Shape 2473">
                <a:extLst>
                  <a:ext uri="{FF2B5EF4-FFF2-40B4-BE49-F238E27FC236}">
                    <a16:creationId xmlns:a16="http://schemas.microsoft.com/office/drawing/2014/main" id="{7A63E4D2-2A5D-A686-95DF-C7BABEF5BB39}"/>
                  </a:ext>
                </a:extLst>
              </p:cNvPr>
              <p:cNvSpPr/>
              <p:nvPr/>
            </p:nvSpPr>
            <p:spPr>
              <a:xfrm>
                <a:off x="8044330" y="1988582"/>
                <a:ext cx="41864" cy="42654"/>
              </a:xfrm>
              <a:custGeom>
                <a:avLst/>
                <a:gdLst>
                  <a:gd name="connsiteX0" fmla="*/ 11276 w 41864"/>
                  <a:gd name="connsiteY0" fmla="*/ 40188 h 42654"/>
                  <a:gd name="connsiteX1" fmla="*/ 9808 w 41864"/>
                  <a:gd name="connsiteY1" fmla="*/ 39398 h 42654"/>
                  <a:gd name="connsiteX2" fmla="*/ 2467 w 41864"/>
                  <a:gd name="connsiteY2" fmla="*/ 13083 h 42654"/>
                  <a:gd name="connsiteX3" fmla="*/ 4274 w 41864"/>
                  <a:gd name="connsiteY3" fmla="*/ 9808 h 42654"/>
                  <a:gd name="connsiteX4" fmla="*/ 30588 w 41864"/>
                  <a:gd name="connsiteY4" fmla="*/ 2467 h 42654"/>
                  <a:gd name="connsiteX5" fmla="*/ 32057 w 41864"/>
                  <a:gd name="connsiteY5" fmla="*/ 3257 h 42654"/>
                  <a:gd name="connsiteX6" fmla="*/ 39398 w 41864"/>
                  <a:gd name="connsiteY6" fmla="*/ 29572 h 42654"/>
                  <a:gd name="connsiteX7" fmla="*/ 37591 w 41864"/>
                  <a:gd name="connsiteY7" fmla="*/ 32847 h 42654"/>
                  <a:gd name="connsiteX8" fmla="*/ 11276 w 41864"/>
                  <a:gd name="connsiteY8" fmla="*/ 40188 h 42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864" h="42654">
                    <a:moveTo>
                      <a:pt x="11276" y="40188"/>
                    </a:moveTo>
                    <a:lnTo>
                      <a:pt x="9808" y="39398"/>
                    </a:lnTo>
                    <a:cubicBezTo>
                      <a:pt x="547" y="34202"/>
                      <a:pt x="-2728" y="22344"/>
                      <a:pt x="2467" y="13083"/>
                    </a:cubicBezTo>
                    <a:lnTo>
                      <a:pt x="4274" y="9808"/>
                    </a:lnTo>
                    <a:cubicBezTo>
                      <a:pt x="9469" y="547"/>
                      <a:pt x="21327" y="-2728"/>
                      <a:pt x="30588" y="2467"/>
                    </a:cubicBezTo>
                    <a:lnTo>
                      <a:pt x="32057" y="3257"/>
                    </a:lnTo>
                    <a:cubicBezTo>
                      <a:pt x="41318" y="8452"/>
                      <a:pt x="44593" y="20311"/>
                      <a:pt x="39398" y="29572"/>
                    </a:cubicBezTo>
                    <a:lnTo>
                      <a:pt x="37591" y="32847"/>
                    </a:lnTo>
                    <a:cubicBezTo>
                      <a:pt x="32395" y="42108"/>
                      <a:pt x="20537" y="45383"/>
                      <a:pt x="11276" y="40188"/>
                    </a:cubicBezTo>
                    <a:close/>
                  </a:path>
                </a:pathLst>
              </a:custGeom>
              <a:solidFill>
                <a:srgbClr val="F2D5C2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475" name="Graphic 4">
              <a:extLst>
                <a:ext uri="{FF2B5EF4-FFF2-40B4-BE49-F238E27FC236}">
                  <a16:creationId xmlns:a16="http://schemas.microsoft.com/office/drawing/2014/main" id="{24C9D6A5-402E-594B-4296-35184F19B2C9}"/>
                </a:ext>
              </a:extLst>
            </p:cNvPr>
            <p:cNvGrpSpPr/>
            <p:nvPr/>
          </p:nvGrpSpPr>
          <p:grpSpPr>
            <a:xfrm>
              <a:off x="7984510" y="2027470"/>
              <a:ext cx="196401" cy="139118"/>
              <a:chOff x="7984510" y="2027470"/>
              <a:chExt cx="196401" cy="139118"/>
            </a:xfrm>
          </p:grpSpPr>
          <p:sp>
            <p:nvSpPr>
              <p:cNvPr id="2476" name="Freeform: Shape 2475">
                <a:extLst>
                  <a:ext uri="{FF2B5EF4-FFF2-40B4-BE49-F238E27FC236}">
                    <a16:creationId xmlns:a16="http://schemas.microsoft.com/office/drawing/2014/main" id="{AFCCF083-7586-5A77-6E93-35738962580F}"/>
                  </a:ext>
                </a:extLst>
              </p:cNvPr>
              <p:cNvSpPr/>
              <p:nvPr/>
            </p:nvSpPr>
            <p:spPr>
              <a:xfrm>
                <a:off x="7984510" y="2027470"/>
                <a:ext cx="196401" cy="139118"/>
              </a:xfrm>
              <a:custGeom>
                <a:avLst/>
                <a:gdLst>
                  <a:gd name="connsiteX0" fmla="*/ 151846 w 196401"/>
                  <a:gd name="connsiteY0" fmla="*/ 135583 h 139118"/>
                  <a:gd name="connsiteX1" fmla="*/ 13949 w 196401"/>
                  <a:gd name="connsiteY1" fmla="*/ 57543 h 139118"/>
                  <a:gd name="connsiteX2" fmla="*/ 3559 w 196401"/>
                  <a:gd name="connsiteY2" fmla="*/ 19935 h 139118"/>
                  <a:gd name="connsiteX3" fmla="*/ 6947 w 196401"/>
                  <a:gd name="connsiteY3" fmla="*/ 13949 h 139118"/>
                  <a:gd name="connsiteX4" fmla="*/ 44555 w 196401"/>
                  <a:gd name="connsiteY4" fmla="*/ 3559 h 139118"/>
                  <a:gd name="connsiteX5" fmla="*/ 182453 w 196401"/>
                  <a:gd name="connsiteY5" fmla="*/ 81599 h 139118"/>
                  <a:gd name="connsiteX6" fmla="*/ 192843 w 196401"/>
                  <a:gd name="connsiteY6" fmla="*/ 119207 h 139118"/>
                  <a:gd name="connsiteX7" fmla="*/ 189455 w 196401"/>
                  <a:gd name="connsiteY7" fmla="*/ 125193 h 139118"/>
                  <a:gd name="connsiteX8" fmla="*/ 151846 w 196401"/>
                  <a:gd name="connsiteY8" fmla="*/ 135583 h 139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6401" h="139118">
                    <a:moveTo>
                      <a:pt x="151846" y="135583"/>
                    </a:moveTo>
                    <a:lnTo>
                      <a:pt x="13949" y="57543"/>
                    </a:lnTo>
                    <a:cubicBezTo>
                      <a:pt x="735" y="50089"/>
                      <a:pt x="-3895" y="33148"/>
                      <a:pt x="3559" y="19935"/>
                    </a:cubicBezTo>
                    <a:lnTo>
                      <a:pt x="6947" y="13949"/>
                    </a:lnTo>
                    <a:cubicBezTo>
                      <a:pt x="14401" y="735"/>
                      <a:pt x="31341" y="-3895"/>
                      <a:pt x="44555" y="3559"/>
                    </a:cubicBezTo>
                    <a:lnTo>
                      <a:pt x="182453" y="81599"/>
                    </a:lnTo>
                    <a:cubicBezTo>
                      <a:pt x="195666" y="89053"/>
                      <a:pt x="200297" y="105994"/>
                      <a:pt x="192843" y="119207"/>
                    </a:cubicBezTo>
                    <a:lnTo>
                      <a:pt x="189455" y="125193"/>
                    </a:lnTo>
                    <a:cubicBezTo>
                      <a:pt x="181888" y="138294"/>
                      <a:pt x="164947" y="143037"/>
                      <a:pt x="151846" y="135583"/>
                    </a:cubicBezTo>
                    <a:close/>
                  </a:path>
                </a:pathLst>
              </a:custGeom>
              <a:solidFill>
                <a:srgbClr val="F5C4A5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77" name="Freeform: Shape 2476">
                <a:extLst>
                  <a:ext uri="{FF2B5EF4-FFF2-40B4-BE49-F238E27FC236}">
                    <a16:creationId xmlns:a16="http://schemas.microsoft.com/office/drawing/2014/main" id="{090BD10D-009E-2BA2-F8BD-7B8C11C34F63}"/>
                  </a:ext>
                </a:extLst>
              </p:cNvPr>
              <p:cNvSpPr/>
              <p:nvPr/>
            </p:nvSpPr>
            <p:spPr>
              <a:xfrm>
                <a:off x="7996487" y="2038092"/>
                <a:ext cx="42230" cy="44352"/>
              </a:xfrm>
              <a:custGeom>
                <a:avLst/>
                <a:gdLst>
                  <a:gd name="connsiteX0" fmla="*/ 9991 w 42230"/>
                  <a:gd name="connsiteY0" fmla="*/ 41840 h 44352"/>
                  <a:gd name="connsiteX1" fmla="*/ 9991 w 42230"/>
                  <a:gd name="connsiteY1" fmla="*/ 41840 h 44352"/>
                  <a:gd name="connsiteX2" fmla="*/ 2537 w 42230"/>
                  <a:gd name="connsiteY2" fmla="*/ 14960 h 44352"/>
                  <a:gd name="connsiteX3" fmla="*/ 5361 w 42230"/>
                  <a:gd name="connsiteY3" fmla="*/ 9991 h 44352"/>
                  <a:gd name="connsiteX4" fmla="*/ 32240 w 42230"/>
                  <a:gd name="connsiteY4" fmla="*/ 2537 h 44352"/>
                  <a:gd name="connsiteX5" fmla="*/ 32240 w 42230"/>
                  <a:gd name="connsiteY5" fmla="*/ 2537 h 44352"/>
                  <a:gd name="connsiteX6" fmla="*/ 39694 w 42230"/>
                  <a:gd name="connsiteY6" fmla="*/ 29416 h 44352"/>
                  <a:gd name="connsiteX7" fmla="*/ 36870 w 42230"/>
                  <a:gd name="connsiteY7" fmla="*/ 34386 h 44352"/>
                  <a:gd name="connsiteX8" fmla="*/ 9991 w 42230"/>
                  <a:gd name="connsiteY8" fmla="*/ 41840 h 44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230" h="44352">
                    <a:moveTo>
                      <a:pt x="9991" y="41840"/>
                    </a:moveTo>
                    <a:lnTo>
                      <a:pt x="9991" y="41840"/>
                    </a:lnTo>
                    <a:cubicBezTo>
                      <a:pt x="504" y="36531"/>
                      <a:pt x="-2771" y="24447"/>
                      <a:pt x="2537" y="14960"/>
                    </a:cubicBezTo>
                    <a:lnTo>
                      <a:pt x="5361" y="9991"/>
                    </a:lnTo>
                    <a:cubicBezTo>
                      <a:pt x="10668" y="504"/>
                      <a:pt x="22753" y="-2771"/>
                      <a:pt x="32240" y="2537"/>
                    </a:cubicBezTo>
                    <a:lnTo>
                      <a:pt x="32240" y="2537"/>
                    </a:lnTo>
                    <a:cubicBezTo>
                      <a:pt x="41726" y="7845"/>
                      <a:pt x="45002" y="19930"/>
                      <a:pt x="39694" y="29416"/>
                    </a:cubicBezTo>
                    <a:lnTo>
                      <a:pt x="36870" y="34386"/>
                    </a:lnTo>
                    <a:cubicBezTo>
                      <a:pt x="31562" y="43759"/>
                      <a:pt x="19478" y="47148"/>
                      <a:pt x="9991" y="41840"/>
                    </a:cubicBezTo>
                    <a:close/>
                  </a:path>
                </a:pathLst>
              </a:custGeom>
              <a:solidFill>
                <a:srgbClr val="F2D5C2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478" name="Graphic 4">
              <a:extLst>
                <a:ext uri="{FF2B5EF4-FFF2-40B4-BE49-F238E27FC236}">
                  <a16:creationId xmlns:a16="http://schemas.microsoft.com/office/drawing/2014/main" id="{2BFAA25E-73B6-E87D-CA45-CB39C7A22094}"/>
                </a:ext>
              </a:extLst>
            </p:cNvPr>
            <p:cNvGrpSpPr/>
            <p:nvPr/>
          </p:nvGrpSpPr>
          <p:grpSpPr>
            <a:xfrm>
              <a:off x="7990342" y="2107502"/>
              <a:ext cx="143290" cy="101503"/>
              <a:chOff x="7990342" y="2107502"/>
              <a:chExt cx="143290" cy="101503"/>
            </a:xfrm>
          </p:grpSpPr>
          <p:sp>
            <p:nvSpPr>
              <p:cNvPr id="2479" name="Freeform: Shape 2478">
                <a:extLst>
                  <a:ext uri="{FF2B5EF4-FFF2-40B4-BE49-F238E27FC236}">
                    <a16:creationId xmlns:a16="http://schemas.microsoft.com/office/drawing/2014/main" id="{A759F8EA-4A45-E997-142E-61B140B04FA1}"/>
                  </a:ext>
                </a:extLst>
              </p:cNvPr>
              <p:cNvSpPr/>
              <p:nvPr/>
            </p:nvSpPr>
            <p:spPr>
              <a:xfrm>
                <a:off x="7990342" y="2107502"/>
                <a:ext cx="143290" cy="101503"/>
              </a:xfrm>
              <a:custGeom>
                <a:avLst/>
                <a:gdLst>
                  <a:gd name="connsiteX0" fmla="*/ 110778 w 143290"/>
                  <a:gd name="connsiteY0" fmla="*/ 98920 h 101503"/>
                  <a:gd name="connsiteX1" fmla="*/ 10150 w 143290"/>
                  <a:gd name="connsiteY1" fmla="*/ 41999 h 101503"/>
                  <a:gd name="connsiteX2" fmla="*/ 2583 w 143290"/>
                  <a:gd name="connsiteY2" fmla="*/ 14555 h 101503"/>
                  <a:gd name="connsiteX3" fmla="*/ 5068 w 143290"/>
                  <a:gd name="connsiteY3" fmla="*/ 10150 h 101503"/>
                  <a:gd name="connsiteX4" fmla="*/ 32512 w 143290"/>
                  <a:gd name="connsiteY4" fmla="*/ 2583 h 101503"/>
                  <a:gd name="connsiteX5" fmla="*/ 133140 w 143290"/>
                  <a:gd name="connsiteY5" fmla="*/ 59504 h 101503"/>
                  <a:gd name="connsiteX6" fmla="*/ 140707 w 143290"/>
                  <a:gd name="connsiteY6" fmla="*/ 86948 h 101503"/>
                  <a:gd name="connsiteX7" fmla="*/ 138222 w 143290"/>
                  <a:gd name="connsiteY7" fmla="*/ 91353 h 101503"/>
                  <a:gd name="connsiteX8" fmla="*/ 110778 w 143290"/>
                  <a:gd name="connsiteY8" fmla="*/ 98920 h 101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3290" h="101503">
                    <a:moveTo>
                      <a:pt x="110778" y="98920"/>
                    </a:moveTo>
                    <a:lnTo>
                      <a:pt x="10150" y="41999"/>
                    </a:lnTo>
                    <a:cubicBezTo>
                      <a:pt x="551" y="36578"/>
                      <a:pt x="-2838" y="24268"/>
                      <a:pt x="2583" y="14555"/>
                    </a:cubicBezTo>
                    <a:lnTo>
                      <a:pt x="5068" y="10150"/>
                    </a:lnTo>
                    <a:cubicBezTo>
                      <a:pt x="10489" y="550"/>
                      <a:pt x="22799" y="-2838"/>
                      <a:pt x="32512" y="2583"/>
                    </a:cubicBezTo>
                    <a:lnTo>
                      <a:pt x="133140" y="59504"/>
                    </a:lnTo>
                    <a:cubicBezTo>
                      <a:pt x="142740" y="64925"/>
                      <a:pt x="146128" y="77236"/>
                      <a:pt x="140707" y="86948"/>
                    </a:cubicBezTo>
                    <a:lnTo>
                      <a:pt x="138222" y="91353"/>
                    </a:lnTo>
                    <a:cubicBezTo>
                      <a:pt x="132801" y="100953"/>
                      <a:pt x="120378" y="104341"/>
                      <a:pt x="110778" y="98920"/>
                    </a:cubicBezTo>
                    <a:close/>
                  </a:path>
                </a:pathLst>
              </a:custGeom>
              <a:solidFill>
                <a:srgbClr val="F5C4A5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0" name="Freeform: Shape 2479">
                <a:extLst>
                  <a:ext uri="{FF2B5EF4-FFF2-40B4-BE49-F238E27FC236}">
                    <a16:creationId xmlns:a16="http://schemas.microsoft.com/office/drawing/2014/main" id="{9719DD28-EDD0-E284-9445-B749D0131A5E}"/>
                  </a:ext>
                </a:extLst>
              </p:cNvPr>
              <p:cNvSpPr/>
              <p:nvPr/>
            </p:nvSpPr>
            <p:spPr>
              <a:xfrm>
                <a:off x="7999173" y="2115317"/>
                <a:ext cx="30873" cy="32380"/>
              </a:xfrm>
              <a:custGeom>
                <a:avLst/>
                <a:gdLst>
                  <a:gd name="connsiteX0" fmla="*/ 7305 w 30873"/>
                  <a:gd name="connsiteY0" fmla="*/ 30570 h 32380"/>
                  <a:gd name="connsiteX1" fmla="*/ 7305 w 30873"/>
                  <a:gd name="connsiteY1" fmla="*/ 30570 h 32380"/>
                  <a:gd name="connsiteX2" fmla="*/ 1884 w 30873"/>
                  <a:gd name="connsiteY2" fmla="*/ 10919 h 32380"/>
                  <a:gd name="connsiteX3" fmla="*/ 3917 w 30873"/>
                  <a:gd name="connsiteY3" fmla="*/ 7305 h 32380"/>
                  <a:gd name="connsiteX4" fmla="*/ 23568 w 30873"/>
                  <a:gd name="connsiteY4" fmla="*/ 1884 h 32380"/>
                  <a:gd name="connsiteX5" fmla="*/ 23568 w 30873"/>
                  <a:gd name="connsiteY5" fmla="*/ 1884 h 32380"/>
                  <a:gd name="connsiteX6" fmla="*/ 28989 w 30873"/>
                  <a:gd name="connsiteY6" fmla="*/ 21535 h 32380"/>
                  <a:gd name="connsiteX7" fmla="*/ 26956 w 30873"/>
                  <a:gd name="connsiteY7" fmla="*/ 25149 h 32380"/>
                  <a:gd name="connsiteX8" fmla="*/ 7305 w 30873"/>
                  <a:gd name="connsiteY8" fmla="*/ 30570 h 3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873" h="32380">
                    <a:moveTo>
                      <a:pt x="7305" y="30570"/>
                    </a:moveTo>
                    <a:lnTo>
                      <a:pt x="7305" y="30570"/>
                    </a:lnTo>
                    <a:cubicBezTo>
                      <a:pt x="416" y="26617"/>
                      <a:pt x="-2069" y="17808"/>
                      <a:pt x="1884" y="10919"/>
                    </a:cubicBezTo>
                    <a:lnTo>
                      <a:pt x="3917" y="7305"/>
                    </a:lnTo>
                    <a:cubicBezTo>
                      <a:pt x="7870" y="416"/>
                      <a:pt x="16679" y="-2069"/>
                      <a:pt x="23568" y="1884"/>
                    </a:cubicBezTo>
                    <a:lnTo>
                      <a:pt x="23568" y="1884"/>
                    </a:lnTo>
                    <a:cubicBezTo>
                      <a:pt x="30457" y="5724"/>
                      <a:pt x="32942" y="14646"/>
                      <a:pt x="28989" y="21535"/>
                    </a:cubicBezTo>
                    <a:lnTo>
                      <a:pt x="26956" y="25149"/>
                    </a:lnTo>
                    <a:cubicBezTo>
                      <a:pt x="23003" y="31926"/>
                      <a:pt x="14194" y="34410"/>
                      <a:pt x="7305" y="30570"/>
                    </a:cubicBezTo>
                    <a:close/>
                  </a:path>
                </a:pathLst>
              </a:custGeom>
              <a:solidFill>
                <a:srgbClr val="F2D5C2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481" name="Freeform: Shape 2480">
              <a:extLst>
                <a:ext uri="{FF2B5EF4-FFF2-40B4-BE49-F238E27FC236}">
                  <a16:creationId xmlns:a16="http://schemas.microsoft.com/office/drawing/2014/main" id="{FB569A06-B9D3-05A5-1CCB-9F5BA7F5C605}"/>
                </a:ext>
              </a:extLst>
            </p:cNvPr>
            <p:cNvSpPr/>
            <p:nvPr/>
          </p:nvSpPr>
          <p:spPr>
            <a:xfrm>
              <a:off x="7612691" y="2112937"/>
              <a:ext cx="238920" cy="238920"/>
            </a:xfrm>
            <a:custGeom>
              <a:avLst/>
              <a:gdLst>
                <a:gd name="connsiteX0" fmla="*/ 146227 w 238920"/>
                <a:gd name="connsiteY0" fmla="*/ 230366 h 238920"/>
                <a:gd name="connsiteX1" fmla="*/ 8555 w 238920"/>
                <a:gd name="connsiteY1" fmla="*/ 92694 h 238920"/>
                <a:gd name="connsiteX2" fmla="*/ 8555 w 238920"/>
                <a:gd name="connsiteY2" fmla="*/ 51133 h 238920"/>
                <a:gd name="connsiteX3" fmla="*/ 51133 w 238920"/>
                <a:gd name="connsiteY3" fmla="*/ 8555 h 238920"/>
                <a:gd name="connsiteX4" fmla="*/ 92694 w 238920"/>
                <a:gd name="connsiteY4" fmla="*/ 8555 h 238920"/>
                <a:gd name="connsiteX5" fmla="*/ 230366 w 238920"/>
                <a:gd name="connsiteY5" fmla="*/ 146227 h 238920"/>
                <a:gd name="connsiteX6" fmla="*/ 230366 w 238920"/>
                <a:gd name="connsiteY6" fmla="*/ 187788 h 238920"/>
                <a:gd name="connsiteX7" fmla="*/ 187788 w 238920"/>
                <a:gd name="connsiteY7" fmla="*/ 230366 h 238920"/>
                <a:gd name="connsiteX8" fmla="*/ 146227 w 238920"/>
                <a:gd name="connsiteY8" fmla="*/ 230366 h 238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920" h="238920">
                  <a:moveTo>
                    <a:pt x="146227" y="230366"/>
                  </a:moveTo>
                  <a:lnTo>
                    <a:pt x="8555" y="92694"/>
                  </a:lnTo>
                  <a:cubicBezTo>
                    <a:pt x="-2852" y="81287"/>
                    <a:pt x="-2852" y="62540"/>
                    <a:pt x="8555" y="51133"/>
                  </a:cubicBezTo>
                  <a:lnTo>
                    <a:pt x="51133" y="8555"/>
                  </a:lnTo>
                  <a:cubicBezTo>
                    <a:pt x="62539" y="-2852"/>
                    <a:pt x="81287" y="-2852"/>
                    <a:pt x="92694" y="8555"/>
                  </a:cubicBezTo>
                  <a:lnTo>
                    <a:pt x="230366" y="146227"/>
                  </a:lnTo>
                  <a:cubicBezTo>
                    <a:pt x="241773" y="157634"/>
                    <a:pt x="241773" y="176381"/>
                    <a:pt x="230366" y="187788"/>
                  </a:cubicBezTo>
                  <a:lnTo>
                    <a:pt x="187788" y="230366"/>
                  </a:lnTo>
                  <a:cubicBezTo>
                    <a:pt x="176381" y="241773"/>
                    <a:pt x="157746" y="241773"/>
                    <a:pt x="146227" y="230366"/>
                  </a:cubicBezTo>
                  <a:close/>
                </a:path>
              </a:pathLst>
            </a:custGeom>
            <a:solidFill>
              <a:srgbClr val="F55D51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2" name="Freeform: Shape 2481">
              <a:extLst>
                <a:ext uri="{FF2B5EF4-FFF2-40B4-BE49-F238E27FC236}">
                  <a16:creationId xmlns:a16="http://schemas.microsoft.com/office/drawing/2014/main" id="{133E962A-6907-4964-BF59-89D41A1A9B8A}"/>
                </a:ext>
              </a:extLst>
            </p:cNvPr>
            <p:cNvSpPr/>
            <p:nvPr/>
          </p:nvSpPr>
          <p:spPr>
            <a:xfrm>
              <a:off x="8051202" y="1802103"/>
              <a:ext cx="115309" cy="146932"/>
            </a:xfrm>
            <a:custGeom>
              <a:avLst/>
              <a:gdLst>
                <a:gd name="connsiteX0" fmla="*/ 7341 w 115309"/>
                <a:gd name="connsiteY0" fmla="*/ 146933 h 146932"/>
                <a:gd name="connsiteX1" fmla="*/ 0 w 115309"/>
                <a:gd name="connsiteY1" fmla="*/ 0 h 146932"/>
                <a:gd name="connsiteX2" fmla="*/ 115310 w 115309"/>
                <a:gd name="connsiteY2" fmla="*/ 31510 h 146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309" h="146932">
                  <a:moveTo>
                    <a:pt x="7341" y="146933"/>
                  </a:moveTo>
                  <a:lnTo>
                    <a:pt x="0" y="0"/>
                  </a:lnTo>
                  <a:lnTo>
                    <a:pt x="115310" y="31510"/>
                  </a:lnTo>
                  <a:close/>
                </a:path>
              </a:pathLst>
            </a:custGeom>
            <a:solidFill>
              <a:srgbClr val="FFE6A9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483" name="Graphic 4">
            <a:extLst>
              <a:ext uri="{FF2B5EF4-FFF2-40B4-BE49-F238E27FC236}">
                <a16:creationId xmlns:a16="http://schemas.microsoft.com/office/drawing/2014/main" id="{BC673E76-016A-5FFE-2AB2-2F65D7FF67AC}"/>
              </a:ext>
            </a:extLst>
          </p:cNvPr>
          <p:cNvGrpSpPr/>
          <p:nvPr/>
        </p:nvGrpSpPr>
        <p:grpSpPr>
          <a:xfrm>
            <a:off x="8725275" y="2943118"/>
            <a:ext cx="927728" cy="615287"/>
            <a:chOff x="8725275" y="2943118"/>
            <a:chExt cx="927728" cy="615287"/>
          </a:xfrm>
        </p:grpSpPr>
        <p:grpSp>
          <p:nvGrpSpPr>
            <p:cNvPr id="2484" name="Graphic 4">
              <a:extLst>
                <a:ext uri="{FF2B5EF4-FFF2-40B4-BE49-F238E27FC236}">
                  <a16:creationId xmlns:a16="http://schemas.microsoft.com/office/drawing/2014/main" id="{2E0BA7B8-757F-7E70-95E0-BA9AEC54438E}"/>
                </a:ext>
              </a:extLst>
            </p:cNvPr>
            <p:cNvGrpSpPr/>
            <p:nvPr/>
          </p:nvGrpSpPr>
          <p:grpSpPr>
            <a:xfrm>
              <a:off x="8826297" y="2943118"/>
              <a:ext cx="411659" cy="395622"/>
              <a:chOff x="8826297" y="2943118"/>
              <a:chExt cx="411659" cy="395622"/>
            </a:xfrm>
          </p:grpSpPr>
          <p:grpSp>
            <p:nvGrpSpPr>
              <p:cNvPr id="2485" name="Graphic 4">
                <a:extLst>
                  <a:ext uri="{FF2B5EF4-FFF2-40B4-BE49-F238E27FC236}">
                    <a16:creationId xmlns:a16="http://schemas.microsoft.com/office/drawing/2014/main" id="{CE490EC7-CBDB-C3C8-48B5-7576FDE50E95}"/>
                  </a:ext>
                </a:extLst>
              </p:cNvPr>
              <p:cNvGrpSpPr/>
              <p:nvPr/>
            </p:nvGrpSpPr>
            <p:grpSpPr>
              <a:xfrm>
                <a:off x="8826297" y="2943118"/>
                <a:ext cx="411659" cy="395622"/>
                <a:chOff x="8826297" y="2943118"/>
                <a:chExt cx="411659" cy="395622"/>
              </a:xfrm>
            </p:grpSpPr>
            <p:sp>
              <p:nvSpPr>
                <p:cNvPr id="2486" name="Freeform: Shape 2485">
                  <a:extLst>
                    <a:ext uri="{FF2B5EF4-FFF2-40B4-BE49-F238E27FC236}">
                      <a16:creationId xmlns:a16="http://schemas.microsoft.com/office/drawing/2014/main" id="{C27FDE50-EC2E-E63A-825E-F5CB3CA43117}"/>
                    </a:ext>
                  </a:extLst>
                </p:cNvPr>
                <p:cNvSpPr/>
                <p:nvPr/>
              </p:nvSpPr>
              <p:spPr>
                <a:xfrm rot="-4860463">
                  <a:off x="8866675" y="2965703"/>
                  <a:ext cx="331018" cy="350218"/>
                </a:xfrm>
                <a:custGeom>
                  <a:avLst/>
                  <a:gdLst>
                    <a:gd name="connsiteX0" fmla="*/ 0 w 331018"/>
                    <a:gd name="connsiteY0" fmla="*/ 0 h 350218"/>
                    <a:gd name="connsiteX1" fmla="*/ 331019 w 331018"/>
                    <a:gd name="connsiteY1" fmla="*/ 0 h 350218"/>
                    <a:gd name="connsiteX2" fmla="*/ 331019 w 331018"/>
                    <a:gd name="connsiteY2" fmla="*/ 350218 h 350218"/>
                    <a:gd name="connsiteX3" fmla="*/ 0 w 331018"/>
                    <a:gd name="connsiteY3" fmla="*/ 350218 h 3502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018" h="350218">
                      <a:moveTo>
                        <a:pt x="0" y="0"/>
                      </a:moveTo>
                      <a:lnTo>
                        <a:pt x="331019" y="0"/>
                      </a:lnTo>
                      <a:lnTo>
                        <a:pt x="331019" y="350218"/>
                      </a:lnTo>
                      <a:lnTo>
                        <a:pt x="0" y="350218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87" name="Freeform: Shape 2486">
                  <a:extLst>
                    <a:ext uri="{FF2B5EF4-FFF2-40B4-BE49-F238E27FC236}">
                      <a16:creationId xmlns:a16="http://schemas.microsoft.com/office/drawing/2014/main" id="{3CE690A2-1476-DA90-2A67-A906FDD9FEB1}"/>
                    </a:ext>
                  </a:extLst>
                </p:cNvPr>
                <p:cNvSpPr/>
                <p:nvPr/>
              </p:nvSpPr>
              <p:spPr>
                <a:xfrm>
                  <a:off x="8826297" y="2943118"/>
                  <a:ext cx="411659" cy="395622"/>
                </a:xfrm>
                <a:custGeom>
                  <a:avLst/>
                  <a:gdLst>
                    <a:gd name="connsiteX0" fmla="*/ 397881 w 411659"/>
                    <a:gd name="connsiteY0" fmla="*/ 66746 h 395622"/>
                    <a:gd name="connsiteX1" fmla="*/ 348076 w 411659"/>
                    <a:gd name="connsiteY1" fmla="*/ 381731 h 395622"/>
                    <a:gd name="connsiteX2" fmla="*/ 14117 w 411659"/>
                    <a:gd name="connsiteY2" fmla="*/ 328876 h 395622"/>
                    <a:gd name="connsiteX3" fmla="*/ 64036 w 411659"/>
                    <a:gd name="connsiteY3" fmla="*/ 13891 h 395622"/>
                    <a:gd name="connsiteX4" fmla="*/ 397881 w 411659"/>
                    <a:gd name="connsiteY4" fmla="*/ 66746 h 395622"/>
                    <a:gd name="connsiteX5" fmla="*/ 397881 w 411659"/>
                    <a:gd name="connsiteY5" fmla="*/ 66746 h 395622"/>
                    <a:gd name="connsiteX6" fmla="*/ 411660 w 411659"/>
                    <a:gd name="connsiteY6" fmla="*/ 56695 h 395622"/>
                    <a:gd name="connsiteX7" fmla="*/ 399688 w 411659"/>
                    <a:gd name="connsiteY7" fmla="*/ 54775 h 395622"/>
                    <a:gd name="connsiteX8" fmla="*/ 65730 w 411659"/>
                    <a:gd name="connsiteY8" fmla="*/ 1920 h 395622"/>
                    <a:gd name="connsiteX9" fmla="*/ 53759 w 411659"/>
                    <a:gd name="connsiteY9" fmla="*/ 0 h 395622"/>
                    <a:gd name="connsiteX10" fmla="*/ 51839 w 411659"/>
                    <a:gd name="connsiteY10" fmla="*/ 11971 h 395622"/>
                    <a:gd name="connsiteX11" fmla="*/ 1920 w 411659"/>
                    <a:gd name="connsiteY11" fmla="*/ 326956 h 395622"/>
                    <a:gd name="connsiteX12" fmla="*/ 0 w 411659"/>
                    <a:gd name="connsiteY12" fmla="*/ 338928 h 395622"/>
                    <a:gd name="connsiteX13" fmla="*/ 11971 w 411659"/>
                    <a:gd name="connsiteY13" fmla="*/ 340848 h 395622"/>
                    <a:gd name="connsiteX14" fmla="*/ 345930 w 411659"/>
                    <a:gd name="connsiteY14" fmla="*/ 393703 h 395622"/>
                    <a:gd name="connsiteX15" fmla="*/ 357901 w 411659"/>
                    <a:gd name="connsiteY15" fmla="*/ 395623 h 395622"/>
                    <a:gd name="connsiteX16" fmla="*/ 359821 w 411659"/>
                    <a:gd name="connsiteY16" fmla="*/ 383651 h 395622"/>
                    <a:gd name="connsiteX17" fmla="*/ 409740 w 411659"/>
                    <a:gd name="connsiteY17" fmla="*/ 68666 h 395622"/>
                    <a:gd name="connsiteX18" fmla="*/ 411660 w 411659"/>
                    <a:gd name="connsiteY18" fmla="*/ 56695 h 395622"/>
                    <a:gd name="connsiteX19" fmla="*/ 411660 w 411659"/>
                    <a:gd name="connsiteY19" fmla="*/ 56695 h 395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11659" h="395622">
                      <a:moveTo>
                        <a:pt x="397881" y="66746"/>
                      </a:moveTo>
                      <a:lnTo>
                        <a:pt x="348076" y="381731"/>
                      </a:lnTo>
                      <a:lnTo>
                        <a:pt x="14117" y="328876"/>
                      </a:lnTo>
                      <a:lnTo>
                        <a:pt x="64036" y="13891"/>
                      </a:lnTo>
                      <a:lnTo>
                        <a:pt x="397881" y="66746"/>
                      </a:lnTo>
                      <a:lnTo>
                        <a:pt x="397881" y="66746"/>
                      </a:lnTo>
                      <a:close/>
                      <a:moveTo>
                        <a:pt x="411660" y="56695"/>
                      </a:moveTo>
                      <a:lnTo>
                        <a:pt x="399688" y="54775"/>
                      </a:lnTo>
                      <a:lnTo>
                        <a:pt x="65730" y="1920"/>
                      </a:lnTo>
                      <a:lnTo>
                        <a:pt x="53759" y="0"/>
                      </a:lnTo>
                      <a:lnTo>
                        <a:pt x="51839" y="11971"/>
                      </a:lnTo>
                      <a:lnTo>
                        <a:pt x="1920" y="326956"/>
                      </a:lnTo>
                      <a:lnTo>
                        <a:pt x="0" y="338928"/>
                      </a:lnTo>
                      <a:lnTo>
                        <a:pt x="11971" y="340848"/>
                      </a:lnTo>
                      <a:lnTo>
                        <a:pt x="345930" y="393703"/>
                      </a:lnTo>
                      <a:lnTo>
                        <a:pt x="357901" y="395623"/>
                      </a:lnTo>
                      <a:lnTo>
                        <a:pt x="359821" y="383651"/>
                      </a:lnTo>
                      <a:lnTo>
                        <a:pt x="409740" y="68666"/>
                      </a:lnTo>
                      <a:lnTo>
                        <a:pt x="411660" y="56695"/>
                      </a:lnTo>
                      <a:lnTo>
                        <a:pt x="411660" y="56695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488" name="Freeform: Shape 2487">
                <a:extLst>
                  <a:ext uri="{FF2B5EF4-FFF2-40B4-BE49-F238E27FC236}">
                    <a16:creationId xmlns:a16="http://schemas.microsoft.com/office/drawing/2014/main" id="{BFA69DC1-1F1D-B316-E96E-FB19991DBF0D}"/>
                  </a:ext>
                </a:extLst>
              </p:cNvPr>
              <p:cNvSpPr/>
              <p:nvPr/>
            </p:nvSpPr>
            <p:spPr>
              <a:xfrm rot="539537">
                <a:off x="8847252" y="3184688"/>
                <a:ext cx="338133" cy="114292"/>
              </a:xfrm>
              <a:custGeom>
                <a:avLst/>
                <a:gdLst>
                  <a:gd name="connsiteX0" fmla="*/ 0 w 338133"/>
                  <a:gd name="connsiteY0" fmla="*/ 0 h 114292"/>
                  <a:gd name="connsiteX1" fmla="*/ 338134 w 338133"/>
                  <a:gd name="connsiteY1" fmla="*/ 0 h 114292"/>
                  <a:gd name="connsiteX2" fmla="*/ 338134 w 338133"/>
                  <a:gd name="connsiteY2" fmla="*/ 114292 h 114292"/>
                  <a:gd name="connsiteX3" fmla="*/ 0 w 338133"/>
                  <a:gd name="connsiteY3" fmla="*/ 114292 h 11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8133" h="114292">
                    <a:moveTo>
                      <a:pt x="0" y="0"/>
                    </a:moveTo>
                    <a:lnTo>
                      <a:pt x="338134" y="0"/>
                    </a:lnTo>
                    <a:lnTo>
                      <a:pt x="338134" y="114292"/>
                    </a:lnTo>
                    <a:lnTo>
                      <a:pt x="0" y="114292"/>
                    </a:lnTo>
                    <a:close/>
                  </a:path>
                </a:pathLst>
              </a:custGeom>
              <a:solidFill>
                <a:srgbClr val="60606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489" name="Graphic 4">
                <a:extLst>
                  <a:ext uri="{FF2B5EF4-FFF2-40B4-BE49-F238E27FC236}">
                    <a16:creationId xmlns:a16="http://schemas.microsoft.com/office/drawing/2014/main" id="{DAAD5EEA-7D35-07F4-4A86-E4E77F0FDFAD}"/>
                  </a:ext>
                </a:extLst>
              </p:cNvPr>
              <p:cNvGrpSpPr/>
              <p:nvPr/>
            </p:nvGrpSpPr>
            <p:grpSpPr>
              <a:xfrm>
                <a:off x="8887387" y="3061546"/>
                <a:ext cx="287858" cy="200592"/>
                <a:chOff x="8887387" y="3061546"/>
                <a:chExt cx="287858" cy="200592"/>
              </a:xfrm>
            </p:grpSpPr>
            <p:sp>
              <p:nvSpPr>
                <p:cNvPr id="2490" name="Freeform: Shape 2489">
                  <a:extLst>
                    <a:ext uri="{FF2B5EF4-FFF2-40B4-BE49-F238E27FC236}">
                      <a16:creationId xmlns:a16="http://schemas.microsoft.com/office/drawing/2014/main" id="{D85CEDBD-65E4-6D93-6000-60327FBA21D5}"/>
                    </a:ext>
                  </a:extLst>
                </p:cNvPr>
                <p:cNvSpPr/>
                <p:nvPr/>
              </p:nvSpPr>
              <p:spPr>
                <a:xfrm>
                  <a:off x="8929338" y="3061546"/>
                  <a:ext cx="214540" cy="111584"/>
                </a:xfrm>
                <a:custGeom>
                  <a:avLst/>
                  <a:gdLst>
                    <a:gd name="connsiteX0" fmla="*/ 166429 w 214540"/>
                    <a:gd name="connsiteY0" fmla="*/ 16194 h 111584"/>
                    <a:gd name="connsiteX1" fmla="*/ 67043 w 214540"/>
                    <a:gd name="connsiteY1" fmla="*/ 496 h 111584"/>
                    <a:gd name="connsiteX2" fmla="*/ 410 w 214540"/>
                    <a:gd name="connsiteY2" fmla="*/ 50415 h 111584"/>
                    <a:gd name="connsiteX3" fmla="*/ 27176 w 214540"/>
                    <a:gd name="connsiteY3" fmla="*/ 87345 h 111584"/>
                    <a:gd name="connsiteX4" fmla="*/ 52700 w 214540"/>
                    <a:gd name="connsiteY4" fmla="*/ 91411 h 111584"/>
                    <a:gd name="connsiteX5" fmla="*/ 152086 w 214540"/>
                    <a:gd name="connsiteY5" fmla="*/ 107110 h 111584"/>
                    <a:gd name="connsiteX6" fmla="*/ 177610 w 214540"/>
                    <a:gd name="connsiteY6" fmla="*/ 111175 h 111584"/>
                    <a:gd name="connsiteX7" fmla="*/ 214540 w 214540"/>
                    <a:gd name="connsiteY7" fmla="*/ 84409 h 111584"/>
                    <a:gd name="connsiteX8" fmla="*/ 166429 w 214540"/>
                    <a:gd name="connsiteY8" fmla="*/ 16194 h 111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540" h="111584">
                      <a:moveTo>
                        <a:pt x="166429" y="16194"/>
                      </a:moveTo>
                      <a:lnTo>
                        <a:pt x="67043" y="496"/>
                      </a:lnTo>
                      <a:cubicBezTo>
                        <a:pt x="27176" y="-5829"/>
                        <a:pt x="410" y="50415"/>
                        <a:pt x="410" y="50415"/>
                      </a:cubicBezTo>
                      <a:cubicBezTo>
                        <a:pt x="-2414" y="68033"/>
                        <a:pt x="9671" y="84522"/>
                        <a:pt x="27176" y="87345"/>
                      </a:cubicBezTo>
                      <a:lnTo>
                        <a:pt x="52700" y="91411"/>
                      </a:lnTo>
                      <a:lnTo>
                        <a:pt x="152086" y="107110"/>
                      </a:lnTo>
                      <a:lnTo>
                        <a:pt x="177610" y="111175"/>
                      </a:lnTo>
                      <a:cubicBezTo>
                        <a:pt x="195228" y="113999"/>
                        <a:pt x="211717" y="101915"/>
                        <a:pt x="214540" y="84409"/>
                      </a:cubicBezTo>
                      <a:cubicBezTo>
                        <a:pt x="214427" y="84296"/>
                        <a:pt x="206296" y="22519"/>
                        <a:pt x="166429" y="16194"/>
                      </a:cubicBezTo>
                      <a:close/>
                    </a:path>
                  </a:pathLst>
                </a:custGeom>
                <a:solidFill>
                  <a:srgbClr val="D53D33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91" name="Freeform: Shape 2490">
                  <a:extLst>
                    <a:ext uri="{FF2B5EF4-FFF2-40B4-BE49-F238E27FC236}">
                      <a16:creationId xmlns:a16="http://schemas.microsoft.com/office/drawing/2014/main" id="{FD3CCC9D-E720-6021-1BDB-6C3839DD5A17}"/>
                    </a:ext>
                  </a:extLst>
                </p:cNvPr>
                <p:cNvSpPr/>
                <p:nvPr/>
              </p:nvSpPr>
              <p:spPr>
                <a:xfrm>
                  <a:off x="8938316" y="3070287"/>
                  <a:ext cx="195511" cy="101772"/>
                </a:xfrm>
                <a:custGeom>
                  <a:avLst/>
                  <a:gdLst>
                    <a:gd name="connsiteX0" fmla="*/ 151691 w 195511"/>
                    <a:gd name="connsiteY0" fmla="*/ 14795 h 101772"/>
                    <a:gd name="connsiteX1" fmla="*/ 61115 w 195511"/>
                    <a:gd name="connsiteY1" fmla="*/ 451 h 101772"/>
                    <a:gd name="connsiteX2" fmla="*/ 354 w 195511"/>
                    <a:gd name="connsiteY2" fmla="*/ 45965 h 101772"/>
                    <a:gd name="connsiteX3" fmla="*/ 24749 w 195511"/>
                    <a:gd name="connsiteY3" fmla="*/ 79621 h 101772"/>
                    <a:gd name="connsiteX4" fmla="*/ 48014 w 195511"/>
                    <a:gd name="connsiteY4" fmla="*/ 83348 h 101772"/>
                    <a:gd name="connsiteX5" fmla="*/ 138591 w 195511"/>
                    <a:gd name="connsiteY5" fmla="*/ 97691 h 101772"/>
                    <a:gd name="connsiteX6" fmla="*/ 161856 w 195511"/>
                    <a:gd name="connsiteY6" fmla="*/ 101418 h 101772"/>
                    <a:gd name="connsiteX7" fmla="*/ 195511 w 195511"/>
                    <a:gd name="connsiteY7" fmla="*/ 77023 h 101772"/>
                    <a:gd name="connsiteX8" fmla="*/ 151691 w 195511"/>
                    <a:gd name="connsiteY8" fmla="*/ 14795 h 101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5511" h="101772">
                      <a:moveTo>
                        <a:pt x="151691" y="14795"/>
                      </a:moveTo>
                      <a:lnTo>
                        <a:pt x="61115" y="451"/>
                      </a:lnTo>
                      <a:cubicBezTo>
                        <a:pt x="24749" y="-5308"/>
                        <a:pt x="354" y="45965"/>
                        <a:pt x="354" y="45965"/>
                      </a:cubicBezTo>
                      <a:cubicBezTo>
                        <a:pt x="-2130" y="62003"/>
                        <a:pt x="8712" y="77023"/>
                        <a:pt x="24749" y="79621"/>
                      </a:cubicBezTo>
                      <a:lnTo>
                        <a:pt x="48014" y="83348"/>
                      </a:lnTo>
                      <a:lnTo>
                        <a:pt x="138591" y="97691"/>
                      </a:lnTo>
                      <a:lnTo>
                        <a:pt x="161856" y="101418"/>
                      </a:lnTo>
                      <a:cubicBezTo>
                        <a:pt x="177893" y="103903"/>
                        <a:pt x="192914" y="93061"/>
                        <a:pt x="195511" y="77023"/>
                      </a:cubicBezTo>
                      <a:cubicBezTo>
                        <a:pt x="195511" y="76911"/>
                        <a:pt x="188058" y="20554"/>
                        <a:pt x="151691" y="14795"/>
                      </a:cubicBezTo>
                      <a:close/>
                    </a:path>
                  </a:pathLst>
                </a:custGeom>
                <a:solidFill>
                  <a:srgbClr val="85959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92" name="Freeform: Shape 2491">
                  <a:extLst>
                    <a:ext uri="{FF2B5EF4-FFF2-40B4-BE49-F238E27FC236}">
                      <a16:creationId xmlns:a16="http://schemas.microsoft.com/office/drawing/2014/main" id="{8ADE84B6-B892-7969-D9E1-1BBCC2648866}"/>
                    </a:ext>
                  </a:extLst>
                </p:cNvPr>
                <p:cNvSpPr/>
                <p:nvPr/>
              </p:nvSpPr>
              <p:spPr>
                <a:xfrm>
                  <a:off x="8976308" y="3079239"/>
                  <a:ext cx="47120" cy="38452"/>
                </a:xfrm>
                <a:custGeom>
                  <a:avLst/>
                  <a:gdLst>
                    <a:gd name="connsiteX0" fmla="*/ 43677 w 47120"/>
                    <a:gd name="connsiteY0" fmla="*/ 33061 h 38452"/>
                    <a:gd name="connsiteX1" fmla="*/ 36336 w 47120"/>
                    <a:gd name="connsiteY1" fmla="*/ 38369 h 38452"/>
                    <a:gd name="connsiteX2" fmla="*/ 5391 w 47120"/>
                    <a:gd name="connsiteY2" fmla="*/ 33513 h 38452"/>
                    <a:gd name="connsiteX3" fmla="*/ 83 w 47120"/>
                    <a:gd name="connsiteY3" fmla="*/ 26172 h 38452"/>
                    <a:gd name="connsiteX4" fmla="*/ 3358 w 47120"/>
                    <a:gd name="connsiteY4" fmla="*/ 5391 h 38452"/>
                    <a:gd name="connsiteX5" fmla="*/ 10699 w 47120"/>
                    <a:gd name="connsiteY5" fmla="*/ 83 h 38452"/>
                    <a:gd name="connsiteX6" fmla="*/ 41644 w 47120"/>
                    <a:gd name="connsiteY6" fmla="*/ 4939 h 38452"/>
                    <a:gd name="connsiteX7" fmla="*/ 47065 w 47120"/>
                    <a:gd name="connsiteY7" fmla="*/ 12280 h 38452"/>
                    <a:gd name="connsiteX8" fmla="*/ 43677 w 47120"/>
                    <a:gd name="connsiteY8" fmla="*/ 33061 h 38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7120" h="38452">
                      <a:moveTo>
                        <a:pt x="43677" y="33061"/>
                      </a:moveTo>
                      <a:cubicBezTo>
                        <a:pt x="43113" y="36562"/>
                        <a:pt x="39837" y="38934"/>
                        <a:pt x="36336" y="38369"/>
                      </a:cubicBezTo>
                      <a:lnTo>
                        <a:pt x="5391" y="33513"/>
                      </a:lnTo>
                      <a:cubicBezTo>
                        <a:pt x="1890" y="32948"/>
                        <a:pt x="-482" y="29673"/>
                        <a:pt x="83" y="26172"/>
                      </a:cubicBezTo>
                      <a:lnTo>
                        <a:pt x="3358" y="5391"/>
                      </a:lnTo>
                      <a:cubicBezTo>
                        <a:pt x="3923" y="1890"/>
                        <a:pt x="7198" y="-482"/>
                        <a:pt x="10699" y="83"/>
                      </a:cubicBezTo>
                      <a:lnTo>
                        <a:pt x="41644" y="4939"/>
                      </a:lnTo>
                      <a:cubicBezTo>
                        <a:pt x="45146" y="5504"/>
                        <a:pt x="47517" y="8779"/>
                        <a:pt x="47065" y="12280"/>
                      </a:cubicBezTo>
                      <a:lnTo>
                        <a:pt x="43677" y="33061"/>
                      </a:lnTo>
                      <a:close/>
                    </a:path>
                  </a:pathLst>
                </a:custGeom>
                <a:solidFill>
                  <a:srgbClr val="45555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93" name="Freeform: Shape 2492">
                  <a:extLst>
                    <a:ext uri="{FF2B5EF4-FFF2-40B4-BE49-F238E27FC236}">
                      <a16:creationId xmlns:a16="http://schemas.microsoft.com/office/drawing/2014/main" id="{0B08BFB3-D68B-726D-E22C-FA23D12FE845}"/>
                    </a:ext>
                  </a:extLst>
                </p:cNvPr>
                <p:cNvSpPr/>
                <p:nvPr/>
              </p:nvSpPr>
              <p:spPr>
                <a:xfrm>
                  <a:off x="9061690" y="3092706"/>
                  <a:ext cx="47148" cy="38537"/>
                </a:xfrm>
                <a:custGeom>
                  <a:avLst/>
                  <a:gdLst>
                    <a:gd name="connsiteX0" fmla="*/ 43790 w 47148"/>
                    <a:gd name="connsiteY0" fmla="*/ 33146 h 38537"/>
                    <a:gd name="connsiteX1" fmla="*/ 36449 w 47148"/>
                    <a:gd name="connsiteY1" fmla="*/ 38454 h 38537"/>
                    <a:gd name="connsiteX2" fmla="*/ 5391 w 47148"/>
                    <a:gd name="connsiteY2" fmla="*/ 33598 h 38537"/>
                    <a:gd name="connsiteX3" fmla="*/ 83 w 47148"/>
                    <a:gd name="connsiteY3" fmla="*/ 26257 h 38537"/>
                    <a:gd name="connsiteX4" fmla="*/ 3358 w 47148"/>
                    <a:gd name="connsiteY4" fmla="*/ 5476 h 38537"/>
                    <a:gd name="connsiteX5" fmla="*/ 10699 w 47148"/>
                    <a:gd name="connsiteY5" fmla="*/ 55 h 38537"/>
                    <a:gd name="connsiteX6" fmla="*/ 41757 w 47148"/>
                    <a:gd name="connsiteY6" fmla="*/ 4912 h 38537"/>
                    <a:gd name="connsiteX7" fmla="*/ 47065 w 47148"/>
                    <a:gd name="connsiteY7" fmla="*/ 12252 h 38537"/>
                    <a:gd name="connsiteX8" fmla="*/ 43790 w 47148"/>
                    <a:gd name="connsiteY8" fmla="*/ 33146 h 385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7148" h="38537">
                      <a:moveTo>
                        <a:pt x="43790" y="33146"/>
                      </a:moveTo>
                      <a:cubicBezTo>
                        <a:pt x="43225" y="36647"/>
                        <a:pt x="39950" y="39019"/>
                        <a:pt x="36449" y="38454"/>
                      </a:cubicBezTo>
                      <a:lnTo>
                        <a:pt x="5391" y="33598"/>
                      </a:lnTo>
                      <a:cubicBezTo>
                        <a:pt x="1890" y="33033"/>
                        <a:pt x="-482" y="29758"/>
                        <a:pt x="83" y="26257"/>
                      </a:cubicBezTo>
                      <a:lnTo>
                        <a:pt x="3358" y="5476"/>
                      </a:lnTo>
                      <a:cubicBezTo>
                        <a:pt x="3923" y="1975"/>
                        <a:pt x="7198" y="-397"/>
                        <a:pt x="10699" y="55"/>
                      </a:cubicBezTo>
                      <a:lnTo>
                        <a:pt x="41757" y="4912"/>
                      </a:lnTo>
                      <a:cubicBezTo>
                        <a:pt x="45259" y="5476"/>
                        <a:pt x="47630" y="8751"/>
                        <a:pt x="47065" y="12252"/>
                      </a:cubicBezTo>
                      <a:lnTo>
                        <a:pt x="43790" y="33146"/>
                      </a:lnTo>
                      <a:close/>
                    </a:path>
                  </a:pathLst>
                </a:custGeom>
                <a:solidFill>
                  <a:srgbClr val="55656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94" name="Freeform: Shape 2493">
                  <a:extLst>
                    <a:ext uri="{FF2B5EF4-FFF2-40B4-BE49-F238E27FC236}">
                      <a16:creationId xmlns:a16="http://schemas.microsoft.com/office/drawing/2014/main" id="{AC82203B-DD7E-E2AE-778F-42E5C8393316}"/>
                    </a:ext>
                  </a:extLst>
                </p:cNvPr>
                <p:cNvSpPr/>
                <p:nvPr/>
              </p:nvSpPr>
              <p:spPr>
                <a:xfrm>
                  <a:off x="9057254" y="3102795"/>
                  <a:ext cx="53761" cy="32448"/>
                </a:xfrm>
                <a:custGeom>
                  <a:avLst/>
                  <a:gdLst>
                    <a:gd name="connsiteX0" fmla="*/ 53647 w 53761"/>
                    <a:gd name="connsiteY0" fmla="*/ 20460 h 32448"/>
                    <a:gd name="connsiteX1" fmla="*/ 24396 w 53761"/>
                    <a:gd name="connsiteY1" fmla="*/ 31866 h 32448"/>
                    <a:gd name="connsiteX2" fmla="*/ 114 w 53761"/>
                    <a:gd name="connsiteY2" fmla="*/ 11989 h 32448"/>
                    <a:gd name="connsiteX3" fmla="*/ 29365 w 53761"/>
                    <a:gd name="connsiteY3" fmla="*/ 582 h 32448"/>
                    <a:gd name="connsiteX4" fmla="*/ 53647 w 53761"/>
                    <a:gd name="connsiteY4" fmla="*/ 20460 h 32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761" h="32448">
                      <a:moveTo>
                        <a:pt x="53647" y="20460"/>
                      </a:moveTo>
                      <a:cubicBezTo>
                        <a:pt x="52292" y="29156"/>
                        <a:pt x="39191" y="34238"/>
                        <a:pt x="24396" y="31866"/>
                      </a:cubicBezTo>
                      <a:cubicBezTo>
                        <a:pt x="9601" y="29495"/>
                        <a:pt x="-1241" y="20573"/>
                        <a:pt x="114" y="11989"/>
                      </a:cubicBezTo>
                      <a:cubicBezTo>
                        <a:pt x="1470" y="3293"/>
                        <a:pt x="14570" y="-1789"/>
                        <a:pt x="29365" y="582"/>
                      </a:cubicBezTo>
                      <a:cubicBezTo>
                        <a:pt x="44160" y="2841"/>
                        <a:pt x="55003" y="11763"/>
                        <a:pt x="53647" y="20460"/>
                      </a:cubicBezTo>
                      <a:close/>
                    </a:path>
                  </a:pathLst>
                </a:custGeom>
                <a:solidFill>
                  <a:srgbClr val="35454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95" name="Freeform: Shape 2494">
                  <a:extLst>
                    <a:ext uri="{FF2B5EF4-FFF2-40B4-BE49-F238E27FC236}">
                      <a16:creationId xmlns:a16="http://schemas.microsoft.com/office/drawing/2014/main" id="{33694205-E298-2209-D533-E479E12869C8}"/>
                    </a:ext>
                  </a:extLst>
                </p:cNvPr>
                <p:cNvSpPr/>
                <p:nvPr/>
              </p:nvSpPr>
              <p:spPr>
                <a:xfrm>
                  <a:off x="8896941" y="3196468"/>
                  <a:ext cx="42490" cy="33708"/>
                </a:xfrm>
                <a:custGeom>
                  <a:avLst/>
                  <a:gdLst>
                    <a:gd name="connsiteX0" fmla="*/ 39922 w 42490"/>
                    <a:gd name="connsiteY0" fmla="*/ 28318 h 33708"/>
                    <a:gd name="connsiteX1" fmla="*/ 32581 w 42490"/>
                    <a:gd name="connsiteY1" fmla="*/ 33626 h 33708"/>
                    <a:gd name="connsiteX2" fmla="*/ 5476 w 42490"/>
                    <a:gd name="connsiteY2" fmla="*/ 29334 h 33708"/>
                    <a:gd name="connsiteX3" fmla="*/ 55 w 42490"/>
                    <a:gd name="connsiteY3" fmla="*/ 21993 h 33708"/>
                    <a:gd name="connsiteX4" fmla="*/ 2653 w 42490"/>
                    <a:gd name="connsiteY4" fmla="*/ 5391 h 33708"/>
                    <a:gd name="connsiteX5" fmla="*/ 9994 w 42490"/>
                    <a:gd name="connsiteY5" fmla="*/ 83 h 33708"/>
                    <a:gd name="connsiteX6" fmla="*/ 37099 w 42490"/>
                    <a:gd name="connsiteY6" fmla="*/ 4375 h 33708"/>
                    <a:gd name="connsiteX7" fmla="*/ 42407 w 42490"/>
                    <a:gd name="connsiteY7" fmla="*/ 11716 h 33708"/>
                    <a:gd name="connsiteX8" fmla="*/ 39922 w 42490"/>
                    <a:gd name="connsiteY8" fmla="*/ 28318 h 33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490" h="33708">
                      <a:moveTo>
                        <a:pt x="39922" y="28318"/>
                      </a:moveTo>
                      <a:cubicBezTo>
                        <a:pt x="39358" y="31819"/>
                        <a:pt x="36082" y="34190"/>
                        <a:pt x="32581" y="33626"/>
                      </a:cubicBezTo>
                      <a:lnTo>
                        <a:pt x="5476" y="29334"/>
                      </a:lnTo>
                      <a:cubicBezTo>
                        <a:pt x="1975" y="28770"/>
                        <a:pt x="-397" y="25494"/>
                        <a:pt x="55" y="21993"/>
                      </a:cubicBezTo>
                      <a:lnTo>
                        <a:pt x="2653" y="5391"/>
                      </a:lnTo>
                      <a:cubicBezTo>
                        <a:pt x="3217" y="1890"/>
                        <a:pt x="6493" y="-481"/>
                        <a:pt x="9994" y="83"/>
                      </a:cubicBezTo>
                      <a:lnTo>
                        <a:pt x="37099" y="4375"/>
                      </a:lnTo>
                      <a:cubicBezTo>
                        <a:pt x="40600" y="4940"/>
                        <a:pt x="42972" y="8215"/>
                        <a:pt x="42407" y="11716"/>
                      </a:cubicBezTo>
                      <a:lnTo>
                        <a:pt x="39922" y="28318"/>
                      </a:lnTo>
                      <a:close/>
                    </a:path>
                  </a:pathLst>
                </a:custGeom>
                <a:solidFill>
                  <a:srgbClr val="26353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96" name="Freeform: Shape 2495">
                  <a:extLst>
                    <a:ext uri="{FF2B5EF4-FFF2-40B4-BE49-F238E27FC236}">
                      <a16:creationId xmlns:a16="http://schemas.microsoft.com/office/drawing/2014/main" id="{A36D6A33-F1DD-FE9A-416D-160A89D877E6}"/>
                    </a:ext>
                  </a:extLst>
                </p:cNvPr>
                <p:cNvSpPr/>
                <p:nvPr/>
              </p:nvSpPr>
              <p:spPr>
                <a:xfrm>
                  <a:off x="9099100" y="3228430"/>
                  <a:ext cx="42574" cy="33708"/>
                </a:xfrm>
                <a:custGeom>
                  <a:avLst/>
                  <a:gdLst>
                    <a:gd name="connsiteX0" fmla="*/ 39922 w 42574"/>
                    <a:gd name="connsiteY0" fmla="*/ 28318 h 33708"/>
                    <a:gd name="connsiteX1" fmla="*/ 32581 w 42574"/>
                    <a:gd name="connsiteY1" fmla="*/ 33626 h 33708"/>
                    <a:gd name="connsiteX2" fmla="*/ 5476 w 42574"/>
                    <a:gd name="connsiteY2" fmla="*/ 29334 h 33708"/>
                    <a:gd name="connsiteX3" fmla="*/ 55 w 42574"/>
                    <a:gd name="connsiteY3" fmla="*/ 21993 h 33708"/>
                    <a:gd name="connsiteX4" fmla="*/ 2652 w 42574"/>
                    <a:gd name="connsiteY4" fmla="*/ 5391 h 33708"/>
                    <a:gd name="connsiteX5" fmla="*/ 9993 w 42574"/>
                    <a:gd name="connsiteY5" fmla="*/ 83 h 33708"/>
                    <a:gd name="connsiteX6" fmla="*/ 37099 w 42574"/>
                    <a:gd name="connsiteY6" fmla="*/ 4375 h 33708"/>
                    <a:gd name="connsiteX7" fmla="*/ 42520 w 42574"/>
                    <a:gd name="connsiteY7" fmla="*/ 11716 h 33708"/>
                    <a:gd name="connsiteX8" fmla="*/ 39922 w 42574"/>
                    <a:gd name="connsiteY8" fmla="*/ 28318 h 33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574" h="33708">
                      <a:moveTo>
                        <a:pt x="39922" y="28318"/>
                      </a:moveTo>
                      <a:cubicBezTo>
                        <a:pt x="39357" y="31819"/>
                        <a:pt x="36082" y="34191"/>
                        <a:pt x="32581" y="33626"/>
                      </a:cubicBezTo>
                      <a:lnTo>
                        <a:pt x="5476" y="29334"/>
                      </a:lnTo>
                      <a:cubicBezTo>
                        <a:pt x="1975" y="28770"/>
                        <a:pt x="-397" y="25494"/>
                        <a:pt x="55" y="21993"/>
                      </a:cubicBezTo>
                      <a:lnTo>
                        <a:pt x="2652" y="5391"/>
                      </a:lnTo>
                      <a:cubicBezTo>
                        <a:pt x="3217" y="1890"/>
                        <a:pt x="6492" y="-482"/>
                        <a:pt x="9993" y="83"/>
                      </a:cubicBezTo>
                      <a:lnTo>
                        <a:pt x="37099" y="4375"/>
                      </a:lnTo>
                      <a:cubicBezTo>
                        <a:pt x="40600" y="4940"/>
                        <a:pt x="42972" y="8215"/>
                        <a:pt x="42520" y="11716"/>
                      </a:cubicBezTo>
                      <a:lnTo>
                        <a:pt x="39922" y="28318"/>
                      </a:lnTo>
                      <a:close/>
                    </a:path>
                  </a:pathLst>
                </a:custGeom>
                <a:solidFill>
                  <a:srgbClr val="26353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97" name="Freeform: Shape 2496">
                  <a:extLst>
                    <a:ext uri="{FF2B5EF4-FFF2-40B4-BE49-F238E27FC236}">
                      <a16:creationId xmlns:a16="http://schemas.microsoft.com/office/drawing/2014/main" id="{339F4CB5-821D-C8F5-E155-FBE782DB88C9}"/>
                    </a:ext>
                  </a:extLst>
                </p:cNvPr>
                <p:cNvSpPr/>
                <p:nvPr/>
              </p:nvSpPr>
              <p:spPr>
                <a:xfrm>
                  <a:off x="8887387" y="3102905"/>
                  <a:ext cx="283816" cy="145392"/>
                </a:xfrm>
                <a:custGeom>
                  <a:avLst/>
                  <a:gdLst>
                    <a:gd name="connsiteX0" fmla="*/ 283597 w 283816"/>
                    <a:gd name="connsiteY0" fmla="*/ 59426 h 145392"/>
                    <a:gd name="connsiteX1" fmla="*/ 272529 w 283816"/>
                    <a:gd name="connsiteY1" fmla="*/ 129109 h 145392"/>
                    <a:gd name="connsiteX2" fmla="*/ 250393 w 283816"/>
                    <a:gd name="connsiteY2" fmla="*/ 145146 h 145392"/>
                    <a:gd name="connsiteX3" fmla="*/ 16385 w 283816"/>
                    <a:gd name="connsiteY3" fmla="*/ 108102 h 145392"/>
                    <a:gd name="connsiteX4" fmla="*/ 11077 w 283816"/>
                    <a:gd name="connsiteY4" fmla="*/ 106408 h 145392"/>
                    <a:gd name="connsiteX5" fmla="*/ 235 w 283816"/>
                    <a:gd name="connsiteY5" fmla="*/ 85966 h 145392"/>
                    <a:gd name="connsiteX6" fmla="*/ 11303 w 283816"/>
                    <a:gd name="connsiteY6" fmla="*/ 16284 h 145392"/>
                    <a:gd name="connsiteX7" fmla="*/ 33439 w 283816"/>
                    <a:gd name="connsiteY7" fmla="*/ 246 h 145392"/>
                    <a:gd name="connsiteX8" fmla="*/ 267447 w 283816"/>
                    <a:gd name="connsiteY8" fmla="*/ 37290 h 145392"/>
                    <a:gd name="connsiteX9" fmla="*/ 283597 w 283816"/>
                    <a:gd name="connsiteY9" fmla="*/ 59426 h 145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3816" h="145392">
                      <a:moveTo>
                        <a:pt x="283597" y="59426"/>
                      </a:moveTo>
                      <a:lnTo>
                        <a:pt x="272529" y="129109"/>
                      </a:lnTo>
                      <a:cubicBezTo>
                        <a:pt x="270835" y="139612"/>
                        <a:pt x="260896" y="146840"/>
                        <a:pt x="250393" y="145146"/>
                      </a:cubicBezTo>
                      <a:lnTo>
                        <a:pt x="16385" y="108102"/>
                      </a:lnTo>
                      <a:cubicBezTo>
                        <a:pt x="14465" y="107763"/>
                        <a:pt x="12771" y="107199"/>
                        <a:pt x="11077" y="106408"/>
                      </a:cubicBezTo>
                      <a:cubicBezTo>
                        <a:pt x="3510" y="102794"/>
                        <a:pt x="-1120" y="94550"/>
                        <a:pt x="235" y="85966"/>
                      </a:cubicBezTo>
                      <a:lnTo>
                        <a:pt x="11303" y="16284"/>
                      </a:lnTo>
                      <a:cubicBezTo>
                        <a:pt x="12997" y="5780"/>
                        <a:pt x="22822" y="-1448"/>
                        <a:pt x="33439" y="246"/>
                      </a:cubicBezTo>
                      <a:lnTo>
                        <a:pt x="267447" y="37290"/>
                      </a:lnTo>
                      <a:cubicBezTo>
                        <a:pt x="278063" y="38984"/>
                        <a:pt x="285178" y="48923"/>
                        <a:pt x="283597" y="59426"/>
                      </a:cubicBezTo>
                      <a:close/>
                    </a:path>
                  </a:pathLst>
                </a:custGeom>
                <a:solidFill>
                  <a:srgbClr val="A5B5B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98" name="Freeform: Shape 2497">
                  <a:extLst>
                    <a:ext uri="{FF2B5EF4-FFF2-40B4-BE49-F238E27FC236}">
                      <a16:creationId xmlns:a16="http://schemas.microsoft.com/office/drawing/2014/main" id="{EF21FDBE-19A9-A47E-F7C7-37C5380E4796}"/>
                    </a:ext>
                  </a:extLst>
                </p:cNvPr>
                <p:cNvSpPr/>
                <p:nvPr/>
              </p:nvSpPr>
              <p:spPr>
                <a:xfrm>
                  <a:off x="8888638" y="3102905"/>
                  <a:ext cx="282565" cy="123687"/>
                </a:xfrm>
                <a:custGeom>
                  <a:avLst/>
                  <a:gdLst>
                    <a:gd name="connsiteX0" fmla="*/ 282346 w 282565"/>
                    <a:gd name="connsiteY0" fmla="*/ 59426 h 123687"/>
                    <a:gd name="connsiteX1" fmla="*/ 272181 w 282565"/>
                    <a:gd name="connsiteY1" fmla="*/ 123688 h 123687"/>
                    <a:gd name="connsiteX2" fmla="*/ 0 w 282565"/>
                    <a:gd name="connsiteY2" fmla="*/ 80545 h 123687"/>
                    <a:gd name="connsiteX3" fmla="*/ 10165 w 282565"/>
                    <a:gd name="connsiteY3" fmla="*/ 16284 h 123687"/>
                    <a:gd name="connsiteX4" fmla="*/ 32300 w 282565"/>
                    <a:gd name="connsiteY4" fmla="*/ 246 h 123687"/>
                    <a:gd name="connsiteX5" fmla="*/ 266309 w 282565"/>
                    <a:gd name="connsiteY5" fmla="*/ 37290 h 123687"/>
                    <a:gd name="connsiteX6" fmla="*/ 282346 w 282565"/>
                    <a:gd name="connsiteY6" fmla="*/ 59426 h 123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82565" h="123687">
                      <a:moveTo>
                        <a:pt x="282346" y="59426"/>
                      </a:moveTo>
                      <a:lnTo>
                        <a:pt x="272181" y="123688"/>
                      </a:lnTo>
                      <a:lnTo>
                        <a:pt x="0" y="80545"/>
                      </a:lnTo>
                      <a:lnTo>
                        <a:pt x="10165" y="16284"/>
                      </a:lnTo>
                      <a:cubicBezTo>
                        <a:pt x="11859" y="5780"/>
                        <a:pt x="21684" y="-1448"/>
                        <a:pt x="32300" y="246"/>
                      </a:cubicBezTo>
                      <a:lnTo>
                        <a:pt x="266309" y="37290"/>
                      </a:lnTo>
                      <a:cubicBezTo>
                        <a:pt x="276812" y="38984"/>
                        <a:pt x="283927" y="48923"/>
                        <a:pt x="282346" y="59426"/>
                      </a:cubicBezTo>
                      <a:close/>
                    </a:path>
                  </a:pathLst>
                </a:custGeom>
                <a:solidFill>
                  <a:srgbClr val="D53D33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99" name="Freeform: Shape 2498">
                  <a:extLst>
                    <a:ext uri="{FF2B5EF4-FFF2-40B4-BE49-F238E27FC236}">
                      <a16:creationId xmlns:a16="http://schemas.microsoft.com/office/drawing/2014/main" id="{CD4502D3-8948-2BC4-B6D3-E4212395C026}"/>
                    </a:ext>
                  </a:extLst>
                </p:cNvPr>
                <p:cNvSpPr/>
                <p:nvPr/>
              </p:nvSpPr>
              <p:spPr>
                <a:xfrm>
                  <a:off x="8910451" y="3114574"/>
                  <a:ext cx="48080" cy="33172"/>
                </a:xfrm>
                <a:custGeom>
                  <a:avLst/>
                  <a:gdLst>
                    <a:gd name="connsiteX0" fmla="*/ 47644 w 48080"/>
                    <a:gd name="connsiteY0" fmla="*/ 26412 h 33172"/>
                    <a:gd name="connsiteX1" fmla="*/ 38496 w 48080"/>
                    <a:gd name="connsiteY1" fmla="*/ 33075 h 33172"/>
                    <a:gd name="connsiteX2" fmla="*/ 6760 w 48080"/>
                    <a:gd name="connsiteY2" fmla="*/ 28106 h 33172"/>
                    <a:gd name="connsiteX3" fmla="*/ 97 w 48080"/>
                    <a:gd name="connsiteY3" fmla="*/ 18958 h 33172"/>
                    <a:gd name="connsiteX4" fmla="*/ 2017 w 48080"/>
                    <a:gd name="connsiteY4" fmla="*/ 6761 h 33172"/>
                    <a:gd name="connsiteX5" fmla="*/ 11165 w 48080"/>
                    <a:gd name="connsiteY5" fmla="*/ 97 h 33172"/>
                    <a:gd name="connsiteX6" fmla="*/ 41320 w 48080"/>
                    <a:gd name="connsiteY6" fmla="*/ 14666 h 33172"/>
                    <a:gd name="connsiteX7" fmla="*/ 47983 w 48080"/>
                    <a:gd name="connsiteY7" fmla="*/ 23814 h 33172"/>
                    <a:gd name="connsiteX8" fmla="*/ 47644 w 48080"/>
                    <a:gd name="connsiteY8" fmla="*/ 26412 h 33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8080" h="33172">
                      <a:moveTo>
                        <a:pt x="47644" y="26412"/>
                      </a:moveTo>
                      <a:cubicBezTo>
                        <a:pt x="46966" y="30816"/>
                        <a:pt x="42788" y="33753"/>
                        <a:pt x="38496" y="33075"/>
                      </a:cubicBezTo>
                      <a:lnTo>
                        <a:pt x="6760" y="28106"/>
                      </a:lnTo>
                      <a:cubicBezTo>
                        <a:pt x="2356" y="27428"/>
                        <a:pt x="-580" y="23250"/>
                        <a:pt x="97" y="18958"/>
                      </a:cubicBezTo>
                      <a:lnTo>
                        <a:pt x="2017" y="6761"/>
                      </a:lnTo>
                      <a:cubicBezTo>
                        <a:pt x="2695" y="2356"/>
                        <a:pt x="6873" y="-580"/>
                        <a:pt x="11165" y="97"/>
                      </a:cubicBezTo>
                      <a:lnTo>
                        <a:pt x="41320" y="14666"/>
                      </a:lnTo>
                      <a:cubicBezTo>
                        <a:pt x="45724" y="15344"/>
                        <a:pt x="48661" y="19523"/>
                        <a:pt x="47983" y="23814"/>
                      </a:cubicBezTo>
                      <a:lnTo>
                        <a:pt x="47644" y="26412"/>
                      </a:lnTo>
                      <a:close/>
                    </a:path>
                  </a:pathLst>
                </a:custGeom>
                <a:solidFill>
                  <a:srgbClr val="D5E5E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2500" name="Graphic 4">
                  <a:extLst>
                    <a:ext uri="{FF2B5EF4-FFF2-40B4-BE49-F238E27FC236}">
                      <a16:creationId xmlns:a16="http://schemas.microsoft.com/office/drawing/2014/main" id="{064E214D-3732-DD77-2C0F-000924A29042}"/>
                    </a:ext>
                  </a:extLst>
                </p:cNvPr>
                <p:cNvGrpSpPr/>
                <p:nvPr/>
              </p:nvGrpSpPr>
              <p:grpSpPr>
                <a:xfrm>
                  <a:off x="8971637" y="3126820"/>
                  <a:ext cx="115718" cy="92544"/>
                  <a:chOff x="8971637" y="3126820"/>
                  <a:chExt cx="115718" cy="92544"/>
                </a:xfrm>
              </p:grpSpPr>
              <p:sp>
                <p:nvSpPr>
                  <p:cNvPr id="2501" name="Freeform: Shape 2500">
                    <a:extLst>
                      <a:ext uri="{FF2B5EF4-FFF2-40B4-BE49-F238E27FC236}">
                        <a16:creationId xmlns:a16="http://schemas.microsoft.com/office/drawing/2014/main" id="{65974221-1314-8782-20B1-089D21A27883}"/>
                      </a:ext>
                    </a:extLst>
                  </p:cNvPr>
                  <p:cNvSpPr/>
                  <p:nvPr/>
                </p:nvSpPr>
                <p:spPr>
                  <a:xfrm>
                    <a:off x="8971637" y="3126820"/>
                    <a:ext cx="115718" cy="92544"/>
                  </a:xfrm>
                  <a:custGeom>
                    <a:avLst/>
                    <a:gdLst>
                      <a:gd name="connsiteX0" fmla="*/ 114304 w 115718"/>
                      <a:gd name="connsiteY0" fmla="*/ 42513 h 92544"/>
                      <a:gd name="connsiteX1" fmla="*/ 114191 w 115718"/>
                      <a:gd name="connsiteY1" fmla="*/ 42852 h 92544"/>
                      <a:gd name="connsiteX2" fmla="*/ 112271 w 115718"/>
                      <a:gd name="connsiteY2" fmla="*/ 47708 h 92544"/>
                      <a:gd name="connsiteX3" fmla="*/ 103575 w 115718"/>
                      <a:gd name="connsiteY3" fmla="*/ 68940 h 92544"/>
                      <a:gd name="connsiteX4" fmla="*/ 89684 w 115718"/>
                      <a:gd name="connsiteY4" fmla="*/ 81477 h 92544"/>
                      <a:gd name="connsiteX5" fmla="*/ 60433 w 115718"/>
                      <a:gd name="connsiteY5" fmla="*/ 91189 h 92544"/>
                      <a:gd name="connsiteX6" fmla="*/ 47896 w 115718"/>
                      <a:gd name="connsiteY6" fmla="*/ 92206 h 92544"/>
                      <a:gd name="connsiteX7" fmla="*/ 36264 w 115718"/>
                      <a:gd name="connsiteY7" fmla="*/ 87349 h 92544"/>
                      <a:gd name="connsiteX8" fmla="*/ 11417 w 115718"/>
                      <a:gd name="connsiteY8" fmla="*/ 69053 h 92544"/>
                      <a:gd name="connsiteX9" fmla="*/ 2043 w 115718"/>
                      <a:gd name="connsiteY9" fmla="*/ 52903 h 92544"/>
                      <a:gd name="connsiteX10" fmla="*/ 462 w 115718"/>
                      <a:gd name="connsiteY10" fmla="*/ 31219 h 92544"/>
                      <a:gd name="connsiteX11" fmla="*/ 11 w 115718"/>
                      <a:gd name="connsiteY11" fmla="*/ 24669 h 92544"/>
                      <a:gd name="connsiteX12" fmla="*/ 11 w 115718"/>
                      <a:gd name="connsiteY12" fmla="*/ 23652 h 92544"/>
                      <a:gd name="connsiteX13" fmla="*/ 11 w 115718"/>
                      <a:gd name="connsiteY13" fmla="*/ 23652 h 92544"/>
                      <a:gd name="connsiteX14" fmla="*/ 2157 w 115718"/>
                      <a:gd name="connsiteY14" fmla="*/ 14278 h 92544"/>
                      <a:gd name="connsiteX15" fmla="*/ 4189 w 115718"/>
                      <a:gd name="connsiteY15" fmla="*/ 11116 h 92544"/>
                      <a:gd name="connsiteX16" fmla="*/ 5545 w 115718"/>
                      <a:gd name="connsiteY16" fmla="*/ 9422 h 92544"/>
                      <a:gd name="connsiteX17" fmla="*/ 6222 w 115718"/>
                      <a:gd name="connsiteY17" fmla="*/ 8744 h 92544"/>
                      <a:gd name="connsiteX18" fmla="*/ 10853 w 115718"/>
                      <a:gd name="connsiteY18" fmla="*/ 5243 h 92544"/>
                      <a:gd name="connsiteX19" fmla="*/ 14128 w 115718"/>
                      <a:gd name="connsiteY19" fmla="*/ 3775 h 92544"/>
                      <a:gd name="connsiteX20" fmla="*/ 16838 w 115718"/>
                      <a:gd name="connsiteY20" fmla="*/ 2872 h 92544"/>
                      <a:gd name="connsiteX21" fmla="*/ 22034 w 115718"/>
                      <a:gd name="connsiteY21" fmla="*/ 1968 h 92544"/>
                      <a:gd name="connsiteX22" fmla="*/ 56593 w 115718"/>
                      <a:gd name="connsiteY22" fmla="*/ 48 h 92544"/>
                      <a:gd name="connsiteX23" fmla="*/ 68112 w 115718"/>
                      <a:gd name="connsiteY23" fmla="*/ 1855 h 92544"/>
                      <a:gd name="connsiteX24" fmla="*/ 100413 w 115718"/>
                      <a:gd name="connsiteY24" fmla="*/ 14391 h 92544"/>
                      <a:gd name="connsiteX25" fmla="*/ 106737 w 115718"/>
                      <a:gd name="connsiteY25" fmla="*/ 18005 h 92544"/>
                      <a:gd name="connsiteX26" fmla="*/ 109448 w 115718"/>
                      <a:gd name="connsiteY26" fmla="*/ 20377 h 92544"/>
                      <a:gd name="connsiteX27" fmla="*/ 114417 w 115718"/>
                      <a:gd name="connsiteY27" fmla="*/ 28057 h 92544"/>
                      <a:gd name="connsiteX28" fmla="*/ 115434 w 115718"/>
                      <a:gd name="connsiteY28" fmla="*/ 31445 h 92544"/>
                      <a:gd name="connsiteX29" fmla="*/ 114304 w 115718"/>
                      <a:gd name="connsiteY29" fmla="*/ 42513 h 925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115718" h="92544">
                        <a:moveTo>
                          <a:pt x="114304" y="42513"/>
                        </a:moveTo>
                        <a:cubicBezTo>
                          <a:pt x="114304" y="42626"/>
                          <a:pt x="114304" y="42739"/>
                          <a:pt x="114191" y="42852"/>
                        </a:cubicBezTo>
                        <a:lnTo>
                          <a:pt x="112271" y="47708"/>
                        </a:lnTo>
                        <a:lnTo>
                          <a:pt x="103575" y="68940"/>
                        </a:lnTo>
                        <a:cubicBezTo>
                          <a:pt x="101203" y="74700"/>
                          <a:pt x="96121" y="79331"/>
                          <a:pt x="89684" y="81477"/>
                        </a:cubicBezTo>
                        <a:lnTo>
                          <a:pt x="60433" y="91189"/>
                        </a:lnTo>
                        <a:cubicBezTo>
                          <a:pt x="56367" y="92545"/>
                          <a:pt x="51962" y="92883"/>
                          <a:pt x="47896" y="92206"/>
                        </a:cubicBezTo>
                        <a:cubicBezTo>
                          <a:pt x="43718" y="91528"/>
                          <a:pt x="39652" y="89834"/>
                          <a:pt x="36264" y="87349"/>
                        </a:cubicBezTo>
                        <a:lnTo>
                          <a:pt x="11417" y="69053"/>
                        </a:lnTo>
                        <a:cubicBezTo>
                          <a:pt x="5883" y="65101"/>
                          <a:pt x="2608" y="59115"/>
                          <a:pt x="2043" y="52903"/>
                        </a:cubicBezTo>
                        <a:lnTo>
                          <a:pt x="462" y="31219"/>
                        </a:lnTo>
                        <a:lnTo>
                          <a:pt x="11" y="24669"/>
                        </a:lnTo>
                        <a:cubicBezTo>
                          <a:pt x="11" y="24330"/>
                          <a:pt x="11" y="23991"/>
                          <a:pt x="11" y="23652"/>
                        </a:cubicBezTo>
                        <a:cubicBezTo>
                          <a:pt x="11" y="23652"/>
                          <a:pt x="11" y="23652"/>
                          <a:pt x="11" y="23652"/>
                        </a:cubicBezTo>
                        <a:cubicBezTo>
                          <a:pt x="-102" y="20264"/>
                          <a:pt x="688" y="17102"/>
                          <a:pt x="2157" y="14278"/>
                        </a:cubicBezTo>
                        <a:cubicBezTo>
                          <a:pt x="2721" y="13149"/>
                          <a:pt x="3399" y="12133"/>
                          <a:pt x="4189" y="11116"/>
                        </a:cubicBezTo>
                        <a:cubicBezTo>
                          <a:pt x="4641" y="10551"/>
                          <a:pt x="5093" y="9987"/>
                          <a:pt x="5545" y="9422"/>
                        </a:cubicBezTo>
                        <a:cubicBezTo>
                          <a:pt x="5770" y="9196"/>
                          <a:pt x="5996" y="8970"/>
                          <a:pt x="6222" y="8744"/>
                        </a:cubicBezTo>
                        <a:cubicBezTo>
                          <a:pt x="7578" y="7389"/>
                          <a:pt x="9159" y="6260"/>
                          <a:pt x="10853" y="5243"/>
                        </a:cubicBezTo>
                        <a:cubicBezTo>
                          <a:pt x="11869" y="4679"/>
                          <a:pt x="12998" y="4114"/>
                          <a:pt x="14128" y="3775"/>
                        </a:cubicBezTo>
                        <a:cubicBezTo>
                          <a:pt x="15031" y="3436"/>
                          <a:pt x="15935" y="3097"/>
                          <a:pt x="16838" y="2872"/>
                        </a:cubicBezTo>
                        <a:cubicBezTo>
                          <a:pt x="18533" y="2420"/>
                          <a:pt x="20227" y="2081"/>
                          <a:pt x="22034" y="1968"/>
                        </a:cubicBezTo>
                        <a:lnTo>
                          <a:pt x="56593" y="48"/>
                        </a:lnTo>
                        <a:cubicBezTo>
                          <a:pt x="60546" y="-178"/>
                          <a:pt x="64385" y="387"/>
                          <a:pt x="68112" y="1855"/>
                        </a:cubicBezTo>
                        <a:lnTo>
                          <a:pt x="100413" y="14391"/>
                        </a:lnTo>
                        <a:cubicBezTo>
                          <a:pt x="102784" y="15295"/>
                          <a:pt x="104930" y="16537"/>
                          <a:pt x="106737" y="18005"/>
                        </a:cubicBezTo>
                        <a:cubicBezTo>
                          <a:pt x="107754" y="18683"/>
                          <a:pt x="108657" y="19586"/>
                          <a:pt x="109448" y="20377"/>
                        </a:cubicBezTo>
                        <a:cubicBezTo>
                          <a:pt x="111594" y="22636"/>
                          <a:pt x="113288" y="25233"/>
                          <a:pt x="114417" y="28057"/>
                        </a:cubicBezTo>
                        <a:cubicBezTo>
                          <a:pt x="114869" y="29186"/>
                          <a:pt x="115208" y="30316"/>
                          <a:pt x="115434" y="31445"/>
                        </a:cubicBezTo>
                        <a:cubicBezTo>
                          <a:pt x="115998" y="35059"/>
                          <a:pt x="115772" y="38899"/>
                          <a:pt x="114304" y="42513"/>
                        </a:cubicBezTo>
                        <a:close/>
                      </a:path>
                    </a:pathLst>
                  </a:custGeom>
                  <a:solidFill>
                    <a:srgbClr val="D5E5E6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02" name="Freeform: Shape 2501">
                    <a:extLst>
                      <a:ext uri="{FF2B5EF4-FFF2-40B4-BE49-F238E27FC236}">
                        <a16:creationId xmlns:a16="http://schemas.microsoft.com/office/drawing/2014/main" id="{292D58F9-E93D-C4EA-2152-C350B96ECB37}"/>
                      </a:ext>
                    </a:extLst>
                  </p:cNvPr>
                  <p:cNvSpPr/>
                  <p:nvPr/>
                </p:nvSpPr>
                <p:spPr>
                  <a:xfrm>
                    <a:off x="8979626" y="3139518"/>
                    <a:ext cx="47491" cy="71602"/>
                  </a:xfrm>
                  <a:custGeom>
                    <a:avLst/>
                    <a:gdLst>
                      <a:gd name="connsiteX0" fmla="*/ 41941 w 47491"/>
                      <a:gd name="connsiteY0" fmla="*/ 65052 h 71602"/>
                      <a:gd name="connsiteX1" fmla="*/ 41037 w 47491"/>
                      <a:gd name="connsiteY1" fmla="*/ 71603 h 71602"/>
                      <a:gd name="connsiteX2" fmla="*/ 31099 w 47491"/>
                      <a:gd name="connsiteY2" fmla="*/ 67424 h 71602"/>
                      <a:gd name="connsiteX3" fmla="*/ 9866 w 47491"/>
                      <a:gd name="connsiteY3" fmla="*/ 51726 h 71602"/>
                      <a:gd name="connsiteX4" fmla="*/ 1848 w 47491"/>
                      <a:gd name="connsiteY4" fmla="*/ 37834 h 71602"/>
                      <a:gd name="connsiteX5" fmla="*/ 1170 w 47491"/>
                      <a:gd name="connsiteY5" fmla="*/ 28347 h 71602"/>
                      <a:gd name="connsiteX6" fmla="*/ 718 w 47491"/>
                      <a:gd name="connsiteY6" fmla="*/ 22588 h 71602"/>
                      <a:gd name="connsiteX7" fmla="*/ 41 w 47491"/>
                      <a:gd name="connsiteY7" fmla="*/ 13665 h 71602"/>
                      <a:gd name="connsiteX8" fmla="*/ 493 w 47491"/>
                      <a:gd name="connsiteY8" fmla="*/ 8696 h 71602"/>
                      <a:gd name="connsiteX9" fmla="*/ 1735 w 47491"/>
                      <a:gd name="connsiteY9" fmla="*/ 4969 h 71602"/>
                      <a:gd name="connsiteX10" fmla="*/ 5349 w 47491"/>
                      <a:gd name="connsiteY10" fmla="*/ 0 h 71602"/>
                      <a:gd name="connsiteX11" fmla="*/ 6704 w 47491"/>
                      <a:gd name="connsiteY11" fmla="*/ 452 h 71602"/>
                      <a:gd name="connsiteX12" fmla="*/ 11560 w 47491"/>
                      <a:gd name="connsiteY12" fmla="*/ 2372 h 71602"/>
                      <a:gd name="connsiteX13" fmla="*/ 18676 w 47491"/>
                      <a:gd name="connsiteY13" fmla="*/ 5082 h 71602"/>
                      <a:gd name="connsiteX14" fmla="*/ 34374 w 47491"/>
                      <a:gd name="connsiteY14" fmla="*/ 11181 h 71602"/>
                      <a:gd name="connsiteX15" fmla="*/ 47475 w 47491"/>
                      <a:gd name="connsiteY15" fmla="*/ 29816 h 71602"/>
                      <a:gd name="connsiteX16" fmla="*/ 47023 w 47491"/>
                      <a:gd name="connsiteY16" fmla="*/ 32978 h 71602"/>
                      <a:gd name="connsiteX17" fmla="*/ 46233 w 47491"/>
                      <a:gd name="connsiteY17" fmla="*/ 35463 h 71602"/>
                      <a:gd name="connsiteX18" fmla="*/ 44764 w 47491"/>
                      <a:gd name="connsiteY18" fmla="*/ 45853 h 71602"/>
                      <a:gd name="connsiteX19" fmla="*/ 44313 w 47491"/>
                      <a:gd name="connsiteY19" fmla="*/ 48902 h 71602"/>
                      <a:gd name="connsiteX20" fmla="*/ 42393 w 47491"/>
                      <a:gd name="connsiteY20" fmla="*/ 61777 h 71602"/>
                      <a:gd name="connsiteX21" fmla="*/ 41941 w 47491"/>
                      <a:gd name="connsiteY21" fmla="*/ 65052 h 716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47491" h="71602">
                        <a:moveTo>
                          <a:pt x="41941" y="65052"/>
                        </a:moveTo>
                        <a:lnTo>
                          <a:pt x="41037" y="71603"/>
                        </a:lnTo>
                        <a:cubicBezTo>
                          <a:pt x="37423" y="71038"/>
                          <a:pt x="34035" y="69570"/>
                          <a:pt x="31099" y="67424"/>
                        </a:cubicBezTo>
                        <a:lnTo>
                          <a:pt x="9866" y="51726"/>
                        </a:lnTo>
                        <a:cubicBezTo>
                          <a:pt x="5123" y="48338"/>
                          <a:pt x="2300" y="43255"/>
                          <a:pt x="1848" y="37834"/>
                        </a:cubicBezTo>
                        <a:lnTo>
                          <a:pt x="1170" y="28347"/>
                        </a:lnTo>
                        <a:lnTo>
                          <a:pt x="718" y="22588"/>
                        </a:lnTo>
                        <a:lnTo>
                          <a:pt x="41" y="13665"/>
                        </a:lnTo>
                        <a:cubicBezTo>
                          <a:pt x="-72" y="11971"/>
                          <a:pt x="41" y="10277"/>
                          <a:pt x="493" y="8696"/>
                        </a:cubicBezTo>
                        <a:cubicBezTo>
                          <a:pt x="718" y="7454"/>
                          <a:pt x="1170" y="6211"/>
                          <a:pt x="1735" y="4969"/>
                        </a:cubicBezTo>
                        <a:cubicBezTo>
                          <a:pt x="2638" y="3049"/>
                          <a:pt x="3881" y="1468"/>
                          <a:pt x="5349" y="0"/>
                        </a:cubicBezTo>
                        <a:cubicBezTo>
                          <a:pt x="5801" y="113"/>
                          <a:pt x="6252" y="339"/>
                          <a:pt x="6704" y="452"/>
                        </a:cubicBezTo>
                        <a:lnTo>
                          <a:pt x="11560" y="2372"/>
                        </a:lnTo>
                        <a:lnTo>
                          <a:pt x="18676" y="5082"/>
                        </a:lnTo>
                        <a:lnTo>
                          <a:pt x="34374" y="11181"/>
                        </a:lnTo>
                        <a:cubicBezTo>
                          <a:pt x="42844" y="14456"/>
                          <a:pt x="47814" y="22136"/>
                          <a:pt x="47475" y="29816"/>
                        </a:cubicBezTo>
                        <a:cubicBezTo>
                          <a:pt x="47475" y="30832"/>
                          <a:pt x="47362" y="31961"/>
                          <a:pt x="47023" y="32978"/>
                        </a:cubicBezTo>
                        <a:cubicBezTo>
                          <a:pt x="46797" y="33768"/>
                          <a:pt x="46571" y="34672"/>
                          <a:pt x="46233" y="35463"/>
                        </a:cubicBezTo>
                        <a:lnTo>
                          <a:pt x="44764" y="45853"/>
                        </a:lnTo>
                        <a:lnTo>
                          <a:pt x="44313" y="48902"/>
                        </a:lnTo>
                        <a:lnTo>
                          <a:pt x="42393" y="61777"/>
                        </a:lnTo>
                        <a:lnTo>
                          <a:pt x="41941" y="65052"/>
                        </a:lnTo>
                        <a:close/>
                      </a:path>
                    </a:pathLst>
                  </a:custGeom>
                  <a:solidFill>
                    <a:srgbClr val="455556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03" name="Freeform: Shape 2502">
                    <a:extLst>
                      <a:ext uri="{FF2B5EF4-FFF2-40B4-BE49-F238E27FC236}">
                        <a16:creationId xmlns:a16="http://schemas.microsoft.com/office/drawing/2014/main" id="{C7682A3C-E6B4-DB44-B7D2-BB4824FCC25D}"/>
                      </a:ext>
                    </a:extLst>
                  </p:cNvPr>
                  <p:cNvSpPr/>
                  <p:nvPr/>
                </p:nvSpPr>
                <p:spPr>
                  <a:xfrm>
                    <a:off x="9020889" y="3153974"/>
                    <a:ext cx="58108" cy="57414"/>
                  </a:xfrm>
                  <a:custGeom>
                    <a:avLst/>
                    <a:gdLst>
                      <a:gd name="connsiteX0" fmla="*/ 57034 w 58108"/>
                      <a:gd name="connsiteY0" fmla="*/ 14795 h 57414"/>
                      <a:gd name="connsiteX1" fmla="*/ 54210 w 58108"/>
                      <a:gd name="connsiteY1" fmla="*/ 21571 h 57414"/>
                      <a:gd name="connsiteX2" fmla="*/ 52065 w 58108"/>
                      <a:gd name="connsiteY2" fmla="*/ 26766 h 57414"/>
                      <a:gd name="connsiteX3" fmla="*/ 47773 w 58108"/>
                      <a:gd name="connsiteY3" fmla="*/ 37157 h 57414"/>
                      <a:gd name="connsiteX4" fmla="*/ 35914 w 58108"/>
                      <a:gd name="connsiteY4" fmla="*/ 47886 h 57414"/>
                      <a:gd name="connsiteX5" fmla="*/ 10729 w 58108"/>
                      <a:gd name="connsiteY5" fmla="*/ 56243 h 57414"/>
                      <a:gd name="connsiteX6" fmla="*/ 0 w 58108"/>
                      <a:gd name="connsiteY6" fmla="*/ 57147 h 57414"/>
                      <a:gd name="connsiteX7" fmla="*/ 1129 w 58108"/>
                      <a:gd name="connsiteY7" fmla="*/ 50596 h 57414"/>
                      <a:gd name="connsiteX8" fmla="*/ 1694 w 58108"/>
                      <a:gd name="connsiteY8" fmla="*/ 47547 h 57414"/>
                      <a:gd name="connsiteX9" fmla="*/ 3840 w 58108"/>
                      <a:gd name="connsiteY9" fmla="*/ 34672 h 57414"/>
                      <a:gd name="connsiteX10" fmla="*/ 4405 w 58108"/>
                      <a:gd name="connsiteY10" fmla="*/ 31510 h 57414"/>
                      <a:gd name="connsiteX11" fmla="*/ 6099 w 58108"/>
                      <a:gd name="connsiteY11" fmla="*/ 21232 h 57414"/>
                      <a:gd name="connsiteX12" fmla="*/ 6099 w 58108"/>
                      <a:gd name="connsiteY12" fmla="*/ 18635 h 57414"/>
                      <a:gd name="connsiteX13" fmla="*/ 6663 w 58108"/>
                      <a:gd name="connsiteY13" fmla="*/ 15472 h 57414"/>
                      <a:gd name="connsiteX14" fmla="*/ 24959 w 58108"/>
                      <a:gd name="connsiteY14" fmla="*/ 1807 h 57414"/>
                      <a:gd name="connsiteX15" fmla="*/ 39528 w 58108"/>
                      <a:gd name="connsiteY15" fmla="*/ 903 h 57414"/>
                      <a:gd name="connsiteX16" fmla="*/ 47095 w 58108"/>
                      <a:gd name="connsiteY16" fmla="*/ 452 h 57414"/>
                      <a:gd name="connsiteX17" fmla="*/ 54549 w 58108"/>
                      <a:gd name="connsiteY17" fmla="*/ 0 h 57414"/>
                      <a:gd name="connsiteX18" fmla="*/ 56017 w 58108"/>
                      <a:gd name="connsiteY18" fmla="*/ 0 h 57414"/>
                      <a:gd name="connsiteX19" fmla="*/ 57711 w 58108"/>
                      <a:gd name="connsiteY19" fmla="*/ 4856 h 57414"/>
                      <a:gd name="connsiteX20" fmla="*/ 58050 w 58108"/>
                      <a:gd name="connsiteY20" fmla="*/ 8583 h 57414"/>
                      <a:gd name="connsiteX21" fmla="*/ 57034 w 58108"/>
                      <a:gd name="connsiteY21" fmla="*/ 14795 h 57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58108" h="57414">
                        <a:moveTo>
                          <a:pt x="57034" y="14795"/>
                        </a:moveTo>
                        <a:lnTo>
                          <a:pt x="54210" y="21571"/>
                        </a:lnTo>
                        <a:lnTo>
                          <a:pt x="52065" y="26766"/>
                        </a:lnTo>
                        <a:lnTo>
                          <a:pt x="47773" y="37157"/>
                        </a:lnTo>
                        <a:cubicBezTo>
                          <a:pt x="45740" y="42126"/>
                          <a:pt x="41448" y="46079"/>
                          <a:pt x="35914" y="47886"/>
                        </a:cubicBezTo>
                        <a:lnTo>
                          <a:pt x="10729" y="56243"/>
                        </a:lnTo>
                        <a:cubicBezTo>
                          <a:pt x="7341" y="57372"/>
                          <a:pt x="3501" y="57711"/>
                          <a:pt x="0" y="57147"/>
                        </a:cubicBezTo>
                        <a:lnTo>
                          <a:pt x="1129" y="50596"/>
                        </a:lnTo>
                        <a:lnTo>
                          <a:pt x="1694" y="47547"/>
                        </a:lnTo>
                        <a:lnTo>
                          <a:pt x="3840" y="34672"/>
                        </a:lnTo>
                        <a:lnTo>
                          <a:pt x="4405" y="31510"/>
                        </a:lnTo>
                        <a:lnTo>
                          <a:pt x="6099" y="21232"/>
                        </a:lnTo>
                        <a:cubicBezTo>
                          <a:pt x="6099" y="20329"/>
                          <a:pt x="6099" y="19538"/>
                          <a:pt x="6099" y="18635"/>
                        </a:cubicBezTo>
                        <a:cubicBezTo>
                          <a:pt x="6212" y="17618"/>
                          <a:pt x="6325" y="16489"/>
                          <a:pt x="6663" y="15472"/>
                        </a:cubicBezTo>
                        <a:cubicBezTo>
                          <a:pt x="8696" y="8019"/>
                          <a:pt x="15924" y="2372"/>
                          <a:pt x="24959" y="1807"/>
                        </a:cubicBezTo>
                        <a:lnTo>
                          <a:pt x="39528" y="903"/>
                        </a:lnTo>
                        <a:lnTo>
                          <a:pt x="47095" y="452"/>
                        </a:lnTo>
                        <a:lnTo>
                          <a:pt x="54549" y="0"/>
                        </a:lnTo>
                        <a:cubicBezTo>
                          <a:pt x="55001" y="0"/>
                          <a:pt x="55453" y="0"/>
                          <a:pt x="56017" y="0"/>
                        </a:cubicBezTo>
                        <a:cubicBezTo>
                          <a:pt x="56808" y="1581"/>
                          <a:pt x="57373" y="3162"/>
                          <a:pt x="57711" y="4856"/>
                        </a:cubicBezTo>
                        <a:cubicBezTo>
                          <a:pt x="58050" y="6099"/>
                          <a:pt x="58050" y="7341"/>
                          <a:pt x="58050" y="8583"/>
                        </a:cubicBezTo>
                        <a:cubicBezTo>
                          <a:pt x="58276" y="10842"/>
                          <a:pt x="57824" y="12875"/>
                          <a:pt x="57034" y="14795"/>
                        </a:cubicBezTo>
                        <a:close/>
                      </a:path>
                    </a:pathLst>
                  </a:custGeom>
                  <a:solidFill>
                    <a:srgbClr val="455556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04" name="Freeform: Shape 2503">
                    <a:extLst>
                      <a:ext uri="{FF2B5EF4-FFF2-40B4-BE49-F238E27FC236}">
                        <a16:creationId xmlns:a16="http://schemas.microsoft.com/office/drawing/2014/main" id="{43322917-47C6-9FF8-115B-C5FAF8062F26}"/>
                      </a:ext>
                    </a:extLst>
                  </p:cNvPr>
                  <p:cNvSpPr/>
                  <p:nvPr/>
                </p:nvSpPr>
                <p:spPr>
                  <a:xfrm>
                    <a:off x="9018615" y="3130257"/>
                    <a:ext cx="27451" cy="21864"/>
                  </a:xfrm>
                  <a:custGeom>
                    <a:avLst/>
                    <a:gdLst>
                      <a:gd name="connsiteX0" fmla="*/ 23846 w 27451"/>
                      <a:gd name="connsiteY0" fmla="*/ 3388 h 21864"/>
                      <a:gd name="connsiteX1" fmla="*/ 16166 w 27451"/>
                      <a:gd name="connsiteY1" fmla="*/ 452 h 21864"/>
                      <a:gd name="connsiteX2" fmla="*/ 13455 w 27451"/>
                      <a:gd name="connsiteY2" fmla="*/ 0 h 21864"/>
                      <a:gd name="connsiteX3" fmla="*/ 5211 w 27451"/>
                      <a:gd name="connsiteY3" fmla="*/ 452 h 21864"/>
                      <a:gd name="connsiteX4" fmla="*/ 16 w 27451"/>
                      <a:gd name="connsiteY4" fmla="*/ 5873 h 21864"/>
                      <a:gd name="connsiteX5" fmla="*/ 467 w 27451"/>
                      <a:gd name="connsiteY5" fmla="*/ 12536 h 21864"/>
                      <a:gd name="connsiteX6" fmla="*/ 2726 w 27451"/>
                      <a:gd name="connsiteY6" fmla="*/ 16376 h 21864"/>
                      <a:gd name="connsiteX7" fmla="*/ 8599 w 27451"/>
                      <a:gd name="connsiteY7" fmla="*/ 20668 h 21864"/>
                      <a:gd name="connsiteX8" fmla="*/ 11422 w 27451"/>
                      <a:gd name="connsiteY8" fmla="*/ 21797 h 21864"/>
                      <a:gd name="connsiteX9" fmla="*/ 14359 w 27451"/>
                      <a:gd name="connsiteY9" fmla="*/ 21571 h 21864"/>
                      <a:gd name="connsiteX10" fmla="*/ 21248 w 27451"/>
                      <a:gd name="connsiteY10" fmla="*/ 19313 h 21864"/>
                      <a:gd name="connsiteX11" fmla="*/ 24523 w 27451"/>
                      <a:gd name="connsiteY11" fmla="*/ 16376 h 21864"/>
                      <a:gd name="connsiteX12" fmla="*/ 27008 w 27451"/>
                      <a:gd name="connsiteY12" fmla="*/ 10164 h 21864"/>
                      <a:gd name="connsiteX13" fmla="*/ 23846 w 27451"/>
                      <a:gd name="connsiteY13" fmla="*/ 3388 h 21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7451" h="21864">
                        <a:moveTo>
                          <a:pt x="23846" y="3388"/>
                        </a:moveTo>
                        <a:lnTo>
                          <a:pt x="16166" y="452"/>
                        </a:lnTo>
                        <a:cubicBezTo>
                          <a:pt x="15262" y="113"/>
                          <a:pt x="14359" y="0"/>
                          <a:pt x="13455" y="0"/>
                        </a:cubicBezTo>
                        <a:lnTo>
                          <a:pt x="5211" y="452"/>
                        </a:lnTo>
                        <a:cubicBezTo>
                          <a:pt x="2048" y="678"/>
                          <a:pt x="-210" y="3049"/>
                          <a:pt x="16" y="5873"/>
                        </a:cubicBezTo>
                        <a:lnTo>
                          <a:pt x="467" y="12536"/>
                        </a:lnTo>
                        <a:cubicBezTo>
                          <a:pt x="580" y="14004"/>
                          <a:pt x="1371" y="15472"/>
                          <a:pt x="2726" y="16376"/>
                        </a:cubicBezTo>
                        <a:lnTo>
                          <a:pt x="8599" y="20668"/>
                        </a:lnTo>
                        <a:cubicBezTo>
                          <a:pt x="9389" y="21232"/>
                          <a:pt x="10406" y="21684"/>
                          <a:pt x="11422" y="21797"/>
                        </a:cubicBezTo>
                        <a:cubicBezTo>
                          <a:pt x="12439" y="21910"/>
                          <a:pt x="13455" y="21910"/>
                          <a:pt x="14359" y="21571"/>
                        </a:cubicBezTo>
                        <a:lnTo>
                          <a:pt x="21248" y="19313"/>
                        </a:lnTo>
                        <a:cubicBezTo>
                          <a:pt x="22716" y="18861"/>
                          <a:pt x="23958" y="17731"/>
                          <a:pt x="24523" y="16376"/>
                        </a:cubicBezTo>
                        <a:lnTo>
                          <a:pt x="27008" y="10164"/>
                        </a:lnTo>
                        <a:cubicBezTo>
                          <a:pt x="28250" y="7454"/>
                          <a:pt x="26782" y="4517"/>
                          <a:pt x="23846" y="3388"/>
                        </a:cubicBezTo>
                        <a:close/>
                      </a:path>
                    </a:pathLst>
                  </a:custGeom>
                  <a:solidFill>
                    <a:srgbClr val="A5B5B6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05" name="Freeform: Shape 2504">
                    <a:extLst>
                      <a:ext uri="{FF2B5EF4-FFF2-40B4-BE49-F238E27FC236}">
                        <a16:creationId xmlns:a16="http://schemas.microsoft.com/office/drawing/2014/main" id="{23EF43A0-C6BD-0FCD-B483-014C5A56E7E6}"/>
                      </a:ext>
                    </a:extLst>
                  </p:cNvPr>
                  <p:cNvSpPr/>
                  <p:nvPr/>
                </p:nvSpPr>
                <p:spPr>
                  <a:xfrm>
                    <a:off x="8980344" y="3162105"/>
                    <a:ext cx="94868" cy="42669"/>
                  </a:xfrm>
                  <a:custGeom>
                    <a:avLst/>
                    <a:gdLst>
                      <a:gd name="connsiteX0" fmla="*/ 54097 w 94868"/>
                      <a:gd name="connsiteY0" fmla="*/ 37157 h 42669"/>
                      <a:gd name="connsiteX1" fmla="*/ 42352 w 94868"/>
                      <a:gd name="connsiteY1" fmla="*/ 39415 h 42669"/>
                      <a:gd name="connsiteX2" fmla="*/ 41674 w 94868"/>
                      <a:gd name="connsiteY2" fmla="*/ 39302 h 42669"/>
                      <a:gd name="connsiteX3" fmla="*/ 41222 w 94868"/>
                      <a:gd name="connsiteY3" fmla="*/ 39302 h 42669"/>
                      <a:gd name="connsiteX4" fmla="*/ 29703 w 94868"/>
                      <a:gd name="connsiteY4" fmla="*/ 33317 h 42669"/>
                      <a:gd name="connsiteX5" fmla="*/ 0 w 94868"/>
                      <a:gd name="connsiteY5" fmla="*/ 0 h 42669"/>
                      <a:gd name="connsiteX6" fmla="*/ 452 w 94868"/>
                      <a:gd name="connsiteY6" fmla="*/ 5760 h 42669"/>
                      <a:gd name="connsiteX7" fmla="*/ 26766 w 94868"/>
                      <a:gd name="connsiteY7" fmla="*/ 35011 h 42669"/>
                      <a:gd name="connsiteX8" fmla="*/ 40771 w 94868"/>
                      <a:gd name="connsiteY8" fmla="*/ 42352 h 42669"/>
                      <a:gd name="connsiteX9" fmla="*/ 41335 w 94868"/>
                      <a:gd name="connsiteY9" fmla="*/ 42352 h 42669"/>
                      <a:gd name="connsiteX10" fmla="*/ 41900 w 94868"/>
                      <a:gd name="connsiteY10" fmla="*/ 42465 h 42669"/>
                      <a:gd name="connsiteX11" fmla="*/ 56469 w 94868"/>
                      <a:gd name="connsiteY11" fmla="*/ 39641 h 42669"/>
                      <a:gd name="connsiteX12" fmla="*/ 92722 w 94868"/>
                      <a:gd name="connsiteY12" fmla="*/ 18522 h 42669"/>
                      <a:gd name="connsiteX13" fmla="*/ 94868 w 94868"/>
                      <a:gd name="connsiteY13" fmla="*/ 13327 h 42669"/>
                      <a:gd name="connsiteX14" fmla="*/ 54097 w 94868"/>
                      <a:gd name="connsiteY14" fmla="*/ 37157 h 42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94868" h="42669">
                        <a:moveTo>
                          <a:pt x="54097" y="37157"/>
                        </a:moveTo>
                        <a:cubicBezTo>
                          <a:pt x="50709" y="39077"/>
                          <a:pt x="46643" y="39980"/>
                          <a:pt x="42352" y="39415"/>
                        </a:cubicBezTo>
                        <a:cubicBezTo>
                          <a:pt x="42126" y="39415"/>
                          <a:pt x="41900" y="39415"/>
                          <a:pt x="41674" y="39302"/>
                        </a:cubicBezTo>
                        <a:cubicBezTo>
                          <a:pt x="41561" y="39302"/>
                          <a:pt x="41335" y="39302"/>
                          <a:pt x="41222" y="39302"/>
                        </a:cubicBezTo>
                        <a:cubicBezTo>
                          <a:pt x="36592" y="38625"/>
                          <a:pt x="32526" y="36479"/>
                          <a:pt x="29703" y="33317"/>
                        </a:cubicBezTo>
                        <a:lnTo>
                          <a:pt x="0" y="0"/>
                        </a:lnTo>
                        <a:lnTo>
                          <a:pt x="452" y="5760"/>
                        </a:lnTo>
                        <a:lnTo>
                          <a:pt x="26766" y="35011"/>
                        </a:lnTo>
                        <a:cubicBezTo>
                          <a:pt x="30154" y="38851"/>
                          <a:pt x="35237" y="41448"/>
                          <a:pt x="40771" y="42352"/>
                        </a:cubicBezTo>
                        <a:cubicBezTo>
                          <a:pt x="40996" y="42352"/>
                          <a:pt x="41110" y="42352"/>
                          <a:pt x="41335" y="42352"/>
                        </a:cubicBezTo>
                        <a:cubicBezTo>
                          <a:pt x="41561" y="42465"/>
                          <a:pt x="41674" y="42465"/>
                          <a:pt x="41900" y="42465"/>
                        </a:cubicBezTo>
                        <a:cubicBezTo>
                          <a:pt x="47095" y="43142"/>
                          <a:pt x="52290" y="42126"/>
                          <a:pt x="56469" y="39641"/>
                        </a:cubicBezTo>
                        <a:lnTo>
                          <a:pt x="92722" y="18522"/>
                        </a:lnTo>
                        <a:lnTo>
                          <a:pt x="94868" y="13327"/>
                        </a:lnTo>
                        <a:lnTo>
                          <a:pt x="54097" y="37157"/>
                        </a:lnTo>
                        <a:close/>
                      </a:path>
                    </a:pathLst>
                  </a:custGeom>
                  <a:solidFill>
                    <a:srgbClr val="758586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06" name="Freeform: Shape 2505">
                    <a:extLst>
                      <a:ext uri="{FF2B5EF4-FFF2-40B4-BE49-F238E27FC236}">
                        <a16:creationId xmlns:a16="http://schemas.microsoft.com/office/drawing/2014/main" id="{AF4807AD-3788-DDF5-DDFB-478D60C55CBD}"/>
                      </a:ext>
                    </a:extLst>
                  </p:cNvPr>
                  <p:cNvSpPr/>
                  <p:nvPr/>
                </p:nvSpPr>
                <p:spPr>
                  <a:xfrm>
                    <a:off x="8980119" y="3144600"/>
                    <a:ext cx="99046" cy="44207"/>
                  </a:xfrm>
                  <a:custGeom>
                    <a:avLst/>
                    <a:gdLst>
                      <a:gd name="connsiteX0" fmla="*/ 98708 w 99046"/>
                      <a:gd name="connsiteY0" fmla="*/ 14343 h 44207"/>
                      <a:gd name="connsiteX1" fmla="*/ 56808 w 99046"/>
                      <a:gd name="connsiteY1" fmla="*/ 38625 h 44207"/>
                      <a:gd name="connsiteX2" fmla="*/ 45288 w 99046"/>
                      <a:gd name="connsiteY2" fmla="*/ 40996 h 44207"/>
                      <a:gd name="connsiteX3" fmla="*/ 44272 w 99046"/>
                      <a:gd name="connsiteY3" fmla="*/ 40884 h 44207"/>
                      <a:gd name="connsiteX4" fmla="*/ 43933 w 99046"/>
                      <a:gd name="connsiteY4" fmla="*/ 40884 h 44207"/>
                      <a:gd name="connsiteX5" fmla="*/ 32413 w 99046"/>
                      <a:gd name="connsiteY5" fmla="*/ 34785 h 44207"/>
                      <a:gd name="connsiteX6" fmla="*/ 1242 w 99046"/>
                      <a:gd name="connsiteY6" fmla="*/ 0 h 44207"/>
                      <a:gd name="connsiteX7" fmla="*/ 0 w 99046"/>
                      <a:gd name="connsiteY7" fmla="*/ 3727 h 44207"/>
                      <a:gd name="connsiteX8" fmla="*/ 29477 w 99046"/>
                      <a:gd name="connsiteY8" fmla="*/ 36592 h 44207"/>
                      <a:gd name="connsiteX9" fmla="*/ 43481 w 99046"/>
                      <a:gd name="connsiteY9" fmla="*/ 43933 h 44207"/>
                      <a:gd name="connsiteX10" fmla="*/ 43820 w 99046"/>
                      <a:gd name="connsiteY10" fmla="*/ 43933 h 44207"/>
                      <a:gd name="connsiteX11" fmla="*/ 44723 w 99046"/>
                      <a:gd name="connsiteY11" fmla="*/ 44046 h 44207"/>
                      <a:gd name="connsiteX12" fmla="*/ 59180 w 99046"/>
                      <a:gd name="connsiteY12" fmla="*/ 41222 h 44207"/>
                      <a:gd name="connsiteX13" fmla="*/ 99047 w 99046"/>
                      <a:gd name="connsiteY13" fmla="*/ 18070 h 44207"/>
                      <a:gd name="connsiteX14" fmla="*/ 98708 w 99046"/>
                      <a:gd name="connsiteY14" fmla="*/ 14343 h 44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99046" h="44207">
                        <a:moveTo>
                          <a:pt x="98708" y="14343"/>
                        </a:moveTo>
                        <a:lnTo>
                          <a:pt x="56808" y="38625"/>
                        </a:lnTo>
                        <a:cubicBezTo>
                          <a:pt x="53533" y="40545"/>
                          <a:pt x="49467" y="41448"/>
                          <a:pt x="45288" y="40996"/>
                        </a:cubicBezTo>
                        <a:cubicBezTo>
                          <a:pt x="44949" y="40996"/>
                          <a:pt x="44611" y="40996"/>
                          <a:pt x="44272" y="40884"/>
                        </a:cubicBezTo>
                        <a:lnTo>
                          <a:pt x="43933" y="40884"/>
                        </a:lnTo>
                        <a:cubicBezTo>
                          <a:pt x="39302" y="40206"/>
                          <a:pt x="35237" y="38060"/>
                          <a:pt x="32413" y="34785"/>
                        </a:cubicBezTo>
                        <a:lnTo>
                          <a:pt x="1242" y="0"/>
                        </a:lnTo>
                        <a:cubicBezTo>
                          <a:pt x="678" y="1242"/>
                          <a:pt x="226" y="2372"/>
                          <a:pt x="0" y="3727"/>
                        </a:cubicBezTo>
                        <a:lnTo>
                          <a:pt x="29477" y="36592"/>
                        </a:lnTo>
                        <a:cubicBezTo>
                          <a:pt x="32865" y="40432"/>
                          <a:pt x="37947" y="43029"/>
                          <a:pt x="43481" y="43933"/>
                        </a:cubicBezTo>
                        <a:lnTo>
                          <a:pt x="43820" y="43933"/>
                        </a:lnTo>
                        <a:cubicBezTo>
                          <a:pt x="44159" y="43933"/>
                          <a:pt x="44385" y="44046"/>
                          <a:pt x="44723" y="44046"/>
                        </a:cubicBezTo>
                        <a:cubicBezTo>
                          <a:pt x="49919" y="44611"/>
                          <a:pt x="55001" y="43707"/>
                          <a:pt x="59180" y="41222"/>
                        </a:cubicBezTo>
                        <a:lnTo>
                          <a:pt x="99047" y="18070"/>
                        </a:lnTo>
                        <a:cubicBezTo>
                          <a:pt x="99047" y="16828"/>
                          <a:pt x="98934" y="15585"/>
                          <a:pt x="98708" y="14343"/>
                        </a:cubicBezTo>
                        <a:close/>
                      </a:path>
                    </a:pathLst>
                  </a:custGeom>
                  <a:solidFill>
                    <a:srgbClr val="758586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07" name="Freeform: Shape 2506">
                    <a:extLst>
                      <a:ext uri="{FF2B5EF4-FFF2-40B4-BE49-F238E27FC236}">
                        <a16:creationId xmlns:a16="http://schemas.microsoft.com/office/drawing/2014/main" id="{2AA04076-C090-641D-F42F-D1B206938BAC}"/>
                      </a:ext>
                    </a:extLst>
                  </p:cNvPr>
                  <p:cNvSpPr/>
                  <p:nvPr/>
                </p:nvSpPr>
                <p:spPr>
                  <a:xfrm>
                    <a:off x="8991186" y="3141889"/>
                    <a:ext cx="77023" cy="31037"/>
                  </a:xfrm>
                  <a:custGeom>
                    <a:avLst/>
                    <a:gdLst>
                      <a:gd name="connsiteX0" fmla="*/ 69457 w 77023"/>
                      <a:gd name="connsiteY0" fmla="*/ 13101 h 31037"/>
                      <a:gd name="connsiteX1" fmla="*/ 48338 w 77023"/>
                      <a:gd name="connsiteY1" fmla="*/ 25298 h 31037"/>
                      <a:gd name="connsiteX2" fmla="*/ 36592 w 77023"/>
                      <a:gd name="connsiteY2" fmla="*/ 27557 h 31037"/>
                      <a:gd name="connsiteX3" fmla="*/ 35914 w 77023"/>
                      <a:gd name="connsiteY3" fmla="*/ 27444 h 31037"/>
                      <a:gd name="connsiteX4" fmla="*/ 35463 w 77023"/>
                      <a:gd name="connsiteY4" fmla="*/ 27444 h 31037"/>
                      <a:gd name="connsiteX5" fmla="*/ 23943 w 77023"/>
                      <a:gd name="connsiteY5" fmla="*/ 21458 h 31037"/>
                      <a:gd name="connsiteX6" fmla="*/ 7115 w 77023"/>
                      <a:gd name="connsiteY6" fmla="*/ 2711 h 31037"/>
                      <a:gd name="connsiteX7" fmla="*/ 0 w 77023"/>
                      <a:gd name="connsiteY7" fmla="*/ 0 h 31037"/>
                      <a:gd name="connsiteX8" fmla="*/ 20894 w 77023"/>
                      <a:gd name="connsiteY8" fmla="*/ 23265 h 31037"/>
                      <a:gd name="connsiteX9" fmla="*/ 34898 w 77023"/>
                      <a:gd name="connsiteY9" fmla="*/ 30606 h 31037"/>
                      <a:gd name="connsiteX10" fmla="*/ 35463 w 77023"/>
                      <a:gd name="connsiteY10" fmla="*/ 30719 h 31037"/>
                      <a:gd name="connsiteX11" fmla="*/ 35914 w 77023"/>
                      <a:gd name="connsiteY11" fmla="*/ 30832 h 31037"/>
                      <a:gd name="connsiteX12" fmla="*/ 50596 w 77023"/>
                      <a:gd name="connsiteY12" fmla="*/ 28009 h 31037"/>
                      <a:gd name="connsiteX13" fmla="*/ 77024 w 77023"/>
                      <a:gd name="connsiteY13" fmla="*/ 12649 h 31037"/>
                      <a:gd name="connsiteX14" fmla="*/ 69457 w 77023"/>
                      <a:gd name="connsiteY14" fmla="*/ 13101 h 31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77023" h="31037">
                        <a:moveTo>
                          <a:pt x="69457" y="13101"/>
                        </a:moveTo>
                        <a:lnTo>
                          <a:pt x="48338" y="25298"/>
                        </a:lnTo>
                        <a:cubicBezTo>
                          <a:pt x="44949" y="27218"/>
                          <a:pt x="40884" y="28122"/>
                          <a:pt x="36592" y="27557"/>
                        </a:cubicBezTo>
                        <a:cubicBezTo>
                          <a:pt x="36366" y="27557"/>
                          <a:pt x="36140" y="27557"/>
                          <a:pt x="35914" y="27444"/>
                        </a:cubicBezTo>
                        <a:cubicBezTo>
                          <a:pt x="35801" y="27444"/>
                          <a:pt x="35576" y="27444"/>
                          <a:pt x="35463" y="27444"/>
                        </a:cubicBezTo>
                        <a:cubicBezTo>
                          <a:pt x="30832" y="26766"/>
                          <a:pt x="26766" y="24621"/>
                          <a:pt x="23943" y="21458"/>
                        </a:cubicBezTo>
                        <a:lnTo>
                          <a:pt x="7115" y="2711"/>
                        </a:lnTo>
                        <a:lnTo>
                          <a:pt x="0" y="0"/>
                        </a:lnTo>
                        <a:lnTo>
                          <a:pt x="20894" y="23265"/>
                        </a:lnTo>
                        <a:cubicBezTo>
                          <a:pt x="24282" y="27105"/>
                          <a:pt x="29364" y="29703"/>
                          <a:pt x="34898" y="30606"/>
                        </a:cubicBezTo>
                        <a:cubicBezTo>
                          <a:pt x="35124" y="30606"/>
                          <a:pt x="35350" y="30719"/>
                          <a:pt x="35463" y="30719"/>
                        </a:cubicBezTo>
                        <a:cubicBezTo>
                          <a:pt x="35576" y="30719"/>
                          <a:pt x="35801" y="30832"/>
                          <a:pt x="35914" y="30832"/>
                        </a:cubicBezTo>
                        <a:cubicBezTo>
                          <a:pt x="41223" y="31510"/>
                          <a:pt x="46305" y="30493"/>
                          <a:pt x="50596" y="28009"/>
                        </a:cubicBezTo>
                        <a:lnTo>
                          <a:pt x="77024" y="12649"/>
                        </a:lnTo>
                        <a:lnTo>
                          <a:pt x="69457" y="13101"/>
                        </a:lnTo>
                        <a:close/>
                      </a:path>
                    </a:pathLst>
                  </a:custGeom>
                  <a:solidFill>
                    <a:srgbClr val="758586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08" name="Freeform: Shape 2507">
                    <a:extLst>
                      <a:ext uri="{FF2B5EF4-FFF2-40B4-BE49-F238E27FC236}">
                        <a16:creationId xmlns:a16="http://schemas.microsoft.com/office/drawing/2014/main" id="{40CD1E62-9658-096A-0B78-27EF61359D35}"/>
                      </a:ext>
                    </a:extLst>
                  </p:cNvPr>
                  <p:cNvSpPr/>
                  <p:nvPr/>
                </p:nvSpPr>
                <p:spPr>
                  <a:xfrm>
                    <a:off x="9017355" y="3151974"/>
                    <a:ext cx="18747" cy="66553"/>
                  </a:xfrm>
                  <a:custGeom>
                    <a:avLst/>
                    <a:gdLst>
                      <a:gd name="connsiteX0" fmla="*/ 6470 w 18747"/>
                      <a:gd name="connsiteY0" fmla="*/ 60163 h 66553"/>
                      <a:gd name="connsiteX1" fmla="*/ 2517 w 18747"/>
                      <a:gd name="connsiteY1" fmla="*/ 66488 h 66553"/>
                      <a:gd name="connsiteX2" fmla="*/ 2517 w 18747"/>
                      <a:gd name="connsiteY2" fmla="*/ 66488 h 66553"/>
                      <a:gd name="connsiteX3" fmla="*/ 710 w 18747"/>
                      <a:gd name="connsiteY3" fmla="*/ 59260 h 66553"/>
                      <a:gd name="connsiteX4" fmla="*/ 5228 w 18747"/>
                      <a:gd name="connsiteY4" fmla="*/ 5727 h 66553"/>
                      <a:gd name="connsiteX5" fmla="*/ 13021 w 18747"/>
                      <a:gd name="connsiteY5" fmla="*/ 80 h 66553"/>
                      <a:gd name="connsiteX6" fmla="*/ 13021 w 18747"/>
                      <a:gd name="connsiteY6" fmla="*/ 80 h 66553"/>
                      <a:gd name="connsiteX7" fmla="*/ 18668 w 18747"/>
                      <a:gd name="connsiteY7" fmla="*/ 7873 h 66553"/>
                      <a:gd name="connsiteX8" fmla="*/ 6470 w 18747"/>
                      <a:gd name="connsiteY8" fmla="*/ 60163 h 66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8747" h="66553">
                        <a:moveTo>
                          <a:pt x="6470" y="60163"/>
                        </a:moveTo>
                        <a:cubicBezTo>
                          <a:pt x="5905" y="63890"/>
                          <a:pt x="6244" y="67052"/>
                          <a:pt x="2517" y="66488"/>
                        </a:cubicBezTo>
                        <a:lnTo>
                          <a:pt x="2517" y="66488"/>
                        </a:lnTo>
                        <a:cubicBezTo>
                          <a:pt x="-1209" y="65923"/>
                          <a:pt x="146" y="62987"/>
                          <a:pt x="710" y="59260"/>
                        </a:cubicBezTo>
                        <a:lnTo>
                          <a:pt x="5228" y="5727"/>
                        </a:lnTo>
                        <a:cubicBezTo>
                          <a:pt x="5793" y="2000"/>
                          <a:pt x="9294" y="-485"/>
                          <a:pt x="13021" y="80"/>
                        </a:cubicBezTo>
                        <a:lnTo>
                          <a:pt x="13021" y="80"/>
                        </a:lnTo>
                        <a:cubicBezTo>
                          <a:pt x="16748" y="645"/>
                          <a:pt x="19232" y="4146"/>
                          <a:pt x="18668" y="7873"/>
                        </a:cubicBezTo>
                        <a:lnTo>
                          <a:pt x="6470" y="60163"/>
                        </a:lnTo>
                        <a:close/>
                      </a:path>
                    </a:pathLst>
                  </a:custGeom>
                  <a:solidFill>
                    <a:srgbClr val="D5E5E6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09" name="Freeform: Shape 2508">
                    <a:extLst>
                      <a:ext uri="{FF2B5EF4-FFF2-40B4-BE49-F238E27FC236}">
                        <a16:creationId xmlns:a16="http://schemas.microsoft.com/office/drawing/2014/main" id="{6DCC6A8F-0FFB-8084-EB7B-DFD2D1487F0F}"/>
                      </a:ext>
                    </a:extLst>
                  </p:cNvPr>
                  <p:cNvSpPr/>
                  <p:nvPr/>
                </p:nvSpPr>
                <p:spPr>
                  <a:xfrm>
                    <a:off x="9031993" y="3138876"/>
                    <a:ext cx="33778" cy="12464"/>
                  </a:xfrm>
                  <a:custGeom>
                    <a:avLst/>
                    <a:gdLst>
                      <a:gd name="connsiteX0" fmla="*/ 33733 w 33778"/>
                      <a:gd name="connsiteY0" fmla="*/ 8886 h 12464"/>
                      <a:gd name="connsiteX1" fmla="*/ 28876 w 33778"/>
                      <a:gd name="connsiteY1" fmla="*/ 12387 h 12464"/>
                      <a:gd name="connsiteX2" fmla="*/ 3578 w 33778"/>
                      <a:gd name="connsiteY2" fmla="*/ 8434 h 12464"/>
                      <a:gd name="connsiteX3" fmla="*/ 77 w 33778"/>
                      <a:gd name="connsiteY3" fmla="*/ 3578 h 12464"/>
                      <a:gd name="connsiteX4" fmla="*/ 77 w 33778"/>
                      <a:gd name="connsiteY4" fmla="*/ 3578 h 12464"/>
                      <a:gd name="connsiteX5" fmla="*/ 4934 w 33778"/>
                      <a:gd name="connsiteY5" fmla="*/ 77 h 12464"/>
                      <a:gd name="connsiteX6" fmla="*/ 30232 w 33778"/>
                      <a:gd name="connsiteY6" fmla="*/ 4030 h 12464"/>
                      <a:gd name="connsiteX7" fmla="*/ 33733 w 33778"/>
                      <a:gd name="connsiteY7" fmla="*/ 8886 h 12464"/>
                      <a:gd name="connsiteX8" fmla="*/ 33733 w 33778"/>
                      <a:gd name="connsiteY8" fmla="*/ 8886 h 12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778" h="12464">
                        <a:moveTo>
                          <a:pt x="33733" y="8886"/>
                        </a:moveTo>
                        <a:cubicBezTo>
                          <a:pt x="33394" y="11258"/>
                          <a:pt x="31135" y="12839"/>
                          <a:pt x="28876" y="12387"/>
                        </a:cubicBezTo>
                        <a:lnTo>
                          <a:pt x="3578" y="8434"/>
                        </a:lnTo>
                        <a:cubicBezTo>
                          <a:pt x="1207" y="8096"/>
                          <a:pt x="-375" y="5837"/>
                          <a:pt x="77" y="3578"/>
                        </a:cubicBezTo>
                        <a:lnTo>
                          <a:pt x="77" y="3578"/>
                        </a:lnTo>
                        <a:cubicBezTo>
                          <a:pt x="416" y="1206"/>
                          <a:pt x="2675" y="-375"/>
                          <a:pt x="4934" y="77"/>
                        </a:cubicBezTo>
                        <a:lnTo>
                          <a:pt x="30232" y="4030"/>
                        </a:lnTo>
                        <a:cubicBezTo>
                          <a:pt x="32490" y="4369"/>
                          <a:pt x="34072" y="6628"/>
                          <a:pt x="33733" y="8886"/>
                        </a:cubicBezTo>
                        <a:lnTo>
                          <a:pt x="33733" y="888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10" name="Freeform: Shape 2509">
                  <a:extLst>
                    <a:ext uri="{FF2B5EF4-FFF2-40B4-BE49-F238E27FC236}">
                      <a16:creationId xmlns:a16="http://schemas.microsoft.com/office/drawing/2014/main" id="{9DE78A2D-AA0A-1509-CEE5-ADB14F814CE3}"/>
                    </a:ext>
                  </a:extLst>
                </p:cNvPr>
                <p:cNvSpPr/>
                <p:nvPr/>
              </p:nvSpPr>
              <p:spPr>
                <a:xfrm>
                  <a:off x="8915299" y="3121305"/>
                  <a:ext cx="19862" cy="19031"/>
                </a:xfrm>
                <a:custGeom>
                  <a:avLst/>
                  <a:gdLst>
                    <a:gd name="connsiteX0" fmla="*/ 19757 w 19862"/>
                    <a:gd name="connsiteY0" fmla="*/ 11097 h 19031"/>
                    <a:gd name="connsiteX1" fmla="*/ 8463 w 19862"/>
                    <a:gd name="connsiteY1" fmla="*/ 18890 h 19031"/>
                    <a:gd name="connsiteX2" fmla="*/ 106 w 19862"/>
                    <a:gd name="connsiteY2" fmla="*/ 7935 h 19031"/>
                    <a:gd name="connsiteX3" fmla="*/ 11400 w 19862"/>
                    <a:gd name="connsiteY3" fmla="*/ 142 h 19031"/>
                    <a:gd name="connsiteX4" fmla="*/ 19757 w 19862"/>
                    <a:gd name="connsiteY4" fmla="*/ 11097 h 19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862" h="19031">
                      <a:moveTo>
                        <a:pt x="19757" y="11097"/>
                      </a:moveTo>
                      <a:cubicBezTo>
                        <a:pt x="18966" y="16292"/>
                        <a:pt x="13884" y="19793"/>
                        <a:pt x="8463" y="18890"/>
                      </a:cubicBezTo>
                      <a:cubicBezTo>
                        <a:pt x="3042" y="17986"/>
                        <a:pt x="-685" y="13130"/>
                        <a:pt x="106" y="7935"/>
                      </a:cubicBezTo>
                      <a:cubicBezTo>
                        <a:pt x="896" y="2740"/>
                        <a:pt x="5978" y="-761"/>
                        <a:pt x="11400" y="142"/>
                      </a:cubicBezTo>
                      <a:cubicBezTo>
                        <a:pt x="16821" y="1046"/>
                        <a:pt x="20548" y="5902"/>
                        <a:pt x="19757" y="110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11" name="Freeform: Shape 2510">
                  <a:extLst>
                    <a:ext uri="{FF2B5EF4-FFF2-40B4-BE49-F238E27FC236}">
                      <a16:creationId xmlns:a16="http://schemas.microsoft.com/office/drawing/2014/main" id="{52A69508-B950-5E80-496A-0BCB1FC4F566}"/>
                    </a:ext>
                  </a:extLst>
                </p:cNvPr>
                <p:cNvSpPr/>
                <p:nvPr/>
              </p:nvSpPr>
              <p:spPr>
                <a:xfrm>
                  <a:off x="9108771" y="3150924"/>
                  <a:ext cx="49661" cy="28105"/>
                </a:xfrm>
                <a:custGeom>
                  <a:avLst/>
                  <a:gdLst>
                    <a:gd name="connsiteX0" fmla="*/ 97 w 49661"/>
                    <a:gd name="connsiteY0" fmla="*/ 13891 h 28105"/>
                    <a:gd name="connsiteX1" fmla="*/ 6760 w 49661"/>
                    <a:gd name="connsiteY1" fmla="*/ 23039 h 28105"/>
                    <a:gd name="connsiteX2" fmla="*/ 38496 w 49661"/>
                    <a:gd name="connsiteY2" fmla="*/ 28009 h 28105"/>
                    <a:gd name="connsiteX3" fmla="*/ 47644 w 49661"/>
                    <a:gd name="connsiteY3" fmla="*/ 21345 h 28105"/>
                    <a:gd name="connsiteX4" fmla="*/ 49564 w 49661"/>
                    <a:gd name="connsiteY4" fmla="*/ 9148 h 28105"/>
                    <a:gd name="connsiteX5" fmla="*/ 42901 w 49661"/>
                    <a:gd name="connsiteY5" fmla="*/ 0 h 28105"/>
                    <a:gd name="connsiteX6" fmla="*/ 9697 w 49661"/>
                    <a:gd name="connsiteY6" fmla="*/ 4517 h 28105"/>
                    <a:gd name="connsiteX7" fmla="*/ 549 w 49661"/>
                    <a:gd name="connsiteY7" fmla="*/ 11181 h 28105"/>
                    <a:gd name="connsiteX8" fmla="*/ 97 w 49661"/>
                    <a:gd name="connsiteY8" fmla="*/ 13891 h 281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661" h="28105">
                      <a:moveTo>
                        <a:pt x="97" y="13891"/>
                      </a:moveTo>
                      <a:cubicBezTo>
                        <a:pt x="-580" y="18296"/>
                        <a:pt x="2356" y="22362"/>
                        <a:pt x="6760" y="23039"/>
                      </a:cubicBezTo>
                      <a:lnTo>
                        <a:pt x="38496" y="28009"/>
                      </a:lnTo>
                      <a:cubicBezTo>
                        <a:pt x="42901" y="28686"/>
                        <a:pt x="46966" y="25750"/>
                        <a:pt x="47644" y="21345"/>
                      </a:cubicBezTo>
                      <a:lnTo>
                        <a:pt x="49564" y="9148"/>
                      </a:lnTo>
                      <a:cubicBezTo>
                        <a:pt x="50242" y="4743"/>
                        <a:pt x="47305" y="678"/>
                        <a:pt x="42901" y="0"/>
                      </a:cubicBezTo>
                      <a:lnTo>
                        <a:pt x="9697" y="4517"/>
                      </a:lnTo>
                      <a:cubicBezTo>
                        <a:pt x="5292" y="3840"/>
                        <a:pt x="1227" y="6776"/>
                        <a:pt x="549" y="11181"/>
                      </a:cubicBezTo>
                      <a:lnTo>
                        <a:pt x="97" y="13891"/>
                      </a:lnTo>
                      <a:close/>
                    </a:path>
                  </a:pathLst>
                </a:custGeom>
                <a:solidFill>
                  <a:srgbClr val="D5E5E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12" name="Freeform: Shape 2511">
                  <a:extLst>
                    <a:ext uri="{FF2B5EF4-FFF2-40B4-BE49-F238E27FC236}">
                      <a16:creationId xmlns:a16="http://schemas.microsoft.com/office/drawing/2014/main" id="{591A65A0-BF43-4AFE-E34B-55E116888AAB}"/>
                    </a:ext>
                  </a:extLst>
                </p:cNvPr>
                <p:cNvSpPr/>
                <p:nvPr/>
              </p:nvSpPr>
              <p:spPr>
                <a:xfrm>
                  <a:off x="9133270" y="3155865"/>
                  <a:ext cx="19862" cy="19031"/>
                </a:xfrm>
                <a:custGeom>
                  <a:avLst/>
                  <a:gdLst>
                    <a:gd name="connsiteX0" fmla="*/ 106 w 19862"/>
                    <a:gd name="connsiteY0" fmla="*/ 7935 h 19031"/>
                    <a:gd name="connsiteX1" fmla="*/ 8463 w 19862"/>
                    <a:gd name="connsiteY1" fmla="*/ 18890 h 19031"/>
                    <a:gd name="connsiteX2" fmla="*/ 19757 w 19862"/>
                    <a:gd name="connsiteY2" fmla="*/ 11097 h 19031"/>
                    <a:gd name="connsiteX3" fmla="*/ 11400 w 19862"/>
                    <a:gd name="connsiteY3" fmla="*/ 142 h 19031"/>
                    <a:gd name="connsiteX4" fmla="*/ 106 w 19862"/>
                    <a:gd name="connsiteY4" fmla="*/ 7935 h 19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862" h="19031">
                      <a:moveTo>
                        <a:pt x="106" y="7935"/>
                      </a:moveTo>
                      <a:cubicBezTo>
                        <a:pt x="-685" y="13130"/>
                        <a:pt x="3042" y="17986"/>
                        <a:pt x="8463" y="18890"/>
                      </a:cubicBezTo>
                      <a:cubicBezTo>
                        <a:pt x="13884" y="19793"/>
                        <a:pt x="18966" y="16292"/>
                        <a:pt x="19757" y="11097"/>
                      </a:cubicBezTo>
                      <a:cubicBezTo>
                        <a:pt x="20548" y="5902"/>
                        <a:pt x="16820" y="1046"/>
                        <a:pt x="11400" y="142"/>
                      </a:cubicBezTo>
                      <a:cubicBezTo>
                        <a:pt x="5978" y="-761"/>
                        <a:pt x="896" y="2740"/>
                        <a:pt x="106" y="79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13" name="Freeform: Shape 2512">
                  <a:extLst>
                    <a:ext uri="{FF2B5EF4-FFF2-40B4-BE49-F238E27FC236}">
                      <a16:creationId xmlns:a16="http://schemas.microsoft.com/office/drawing/2014/main" id="{EEE4B787-95EF-27C2-7F11-7A012BAB07B6}"/>
                    </a:ext>
                  </a:extLst>
                </p:cNvPr>
                <p:cNvSpPr/>
                <p:nvPr/>
              </p:nvSpPr>
              <p:spPr>
                <a:xfrm>
                  <a:off x="8887735" y="3178368"/>
                  <a:ext cx="45015" cy="16332"/>
                </a:xfrm>
                <a:custGeom>
                  <a:avLst/>
                  <a:gdLst>
                    <a:gd name="connsiteX0" fmla="*/ 44950 w 45015"/>
                    <a:gd name="connsiteY0" fmla="*/ 12084 h 16332"/>
                    <a:gd name="connsiteX1" fmla="*/ 39190 w 45015"/>
                    <a:gd name="connsiteY1" fmla="*/ 16263 h 16332"/>
                    <a:gd name="connsiteX2" fmla="*/ 0 w 45015"/>
                    <a:gd name="connsiteY2" fmla="*/ 10051 h 16332"/>
                    <a:gd name="connsiteX3" fmla="*/ 1581 w 45015"/>
                    <a:gd name="connsiteY3" fmla="*/ 0 h 16332"/>
                    <a:gd name="connsiteX4" fmla="*/ 40771 w 45015"/>
                    <a:gd name="connsiteY4" fmla="*/ 6212 h 16332"/>
                    <a:gd name="connsiteX5" fmla="*/ 44950 w 45015"/>
                    <a:gd name="connsiteY5" fmla="*/ 12084 h 16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015" h="16332">
                      <a:moveTo>
                        <a:pt x="44950" y="12084"/>
                      </a:moveTo>
                      <a:cubicBezTo>
                        <a:pt x="44498" y="14908"/>
                        <a:pt x="41900" y="16715"/>
                        <a:pt x="39190" y="16263"/>
                      </a:cubicBezTo>
                      <a:lnTo>
                        <a:pt x="0" y="10051"/>
                      </a:lnTo>
                      <a:lnTo>
                        <a:pt x="1581" y="0"/>
                      </a:lnTo>
                      <a:lnTo>
                        <a:pt x="40771" y="6212"/>
                      </a:lnTo>
                      <a:cubicBezTo>
                        <a:pt x="43481" y="6776"/>
                        <a:pt x="45401" y="9374"/>
                        <a:pt x="44950" y="12084"/>
                      </a:cubicBezTo>
                      <a:close/>
                    </a:path>
                  </a:pathLst>
                </a:custGeom>
                <a:solidFill>
                  <a:srgbClr val="D5E5E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14" name="Freeform: Shape 2513">
                  <a:extLst>
                    <a:ext uri="{FF2B5EF4-FFF2-40B4-BE49-F238E27FC236}">
                      <a16:creationId xmlns:a16="http://schemas.microsoft.com/office/drawing/2014/main" id="{7E974D6B-80E6-6C3E-D8E6-B244C2208ABE}"/>
                    </a:ext>
                  </a:extLst>
                </p:cNvPr>
                <p:cNvSpPr/>
                <p:nvPr/>
              </p:nvSpPr>
              <p:spPr>
                <a:xfrm>
                  <a:off x="9116482" y="3215346"/>
                  <a:ext cx="45015" cy="16216"/>
                </a:xfrm>
                <a:custGeom>
                  <a:avLst/>
                  <a:gdLst>
                    <a:gd name="connsiteX0" fmla="*/ 66 w 45015"/>
                    <a:gd name="connsiteY0" fmla="*/ 4245 h 16216"/>
                    <a:gd name="connsiteX1" fmla="*/ 4245 w 45015"/>
                    <a:gd name="connsiteY1" fmla="*/ 10005 h 16216"/>
                    <a:gd name="connsiteX2" fmla="*/ 43434 w 45015"/>
                    <a:gd name="connsiteY2" fmla="*/ 16216 h 16216"/>
                    <a:gd name="connsiteX3" fmla="*/ 45015 w 45015"/>
                    <a:gd name="connsiteY3" fmla="*/ 6278 h 16216"/>
                    <a:gd name="connsiteX4" fmla="*/ 5826 w 45015"/>
                    <a:gd name="connsiteY4" fmla="*/ 66 h 16216"/>
                    <a:gd name="connsiteX5" fmla="*/ 66 w 45015"/>
                    <a:gd name="connsiteY5" fmla="*/ 4245 h 16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015" h="16216">
                      <a:moveTo>
                        <a:pt x="66" y="4245"/>
                      </a:moveTo>
                      <a:cubicBezTo>
                        <a:pt x="-386" y="7068"/>
                        <a:pt x="1534" y="9666"/>
                        <a:pt x="4245" y="10005"/>
                      </a:cubicBezTo>
                      <a:lnTo>
                        <a:pt x="43434" y="16216"/>
                      </a:lnTo>
                      <a:lnTo>
                        <a:pt x="45015" y="6278"/>
                      </a:lnTo>
                      <a:lnTo>
                        <a:pt x="5826" y="66"/>
                      </a:lnTo>
                      <a:cubicBezTo>
                        <a:pt x="3115" y="-386"/>
                        <a:pt x="518" y="1534"/>
                        <a:pt x="66" y="4245"/>
                      </a:cubicBezTo>
                      <a:close/>
                    </a:path>
                  </a:pathLst>
                </a:custGeom>
                <a:solidFill>
                  <a:srgbClr val="D5E5E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15" name="Freeform: Shape 2514">
                  <a:extLst>
                    <a:ext uri="{FF2B5EF4-FFF2-40B4-BE49-F238E27FC236}">
                      <a16:creationId xmlns:a16="http://schemas.microsoft.com/office/drawing/2014/main" id="{9F51559E-4D03-1DF9-5E83-F70265FFDDEC}"/>
                    </a:ext>
                  </a:extLst>
                </p:cNvPr>
                <p:cNvSpPr/>
                <p:nvPr/>
              </p:nvSpPr>
              <p:spPr>
                <a:xfrm>
                  <a:off x="8904257" y="3073479"/>
                  <a:ext cx="32689" cy="20946"/>
                </a:xfrm>
                <a:custGeom>
                  <a:avLst/>
                  <a:gdLst>
                    <a:gd name="connsiteX0" fmla="*/ 31929 w 32689"/>
                    <a:gd name="connsiteY0" fmla="*/ 15556 h 20946"/>
                    <a:gd name="connsiteX1" fmla="*/ 24588 w 32689"/>
                    <a:gd name="connsiteY1" fmla="*/ 20864 h 20946"/>
                    <a:gd name="connsiteX2" fmla="*/ 5501 w 32689"/>
                    <a:gd name="connsiteY2" fmla="*/ 17815 h 20946"/>
                    <a:gd name="connsiteX3" fmla="*/ 80 w 32689"/>
                    <a:gd name="connsiteY3" fmla="*/ 10473 h 20946"/>
                    <a:gd name="connsiteX4" fmla="*/ 871 w 32689"/>
                    <a:gd name="connsiteY4" fmla="*/ 5391 h 20946"/>
                    <a:gd name="connsiteX5" fmla="*/ 8212 w 32689"/>
                    <a:gd name="connsiteY5" fmla="*/ 83 h 20946"/>
                    <a:gd name="connsiteX6" fmla="*/ 27298 w 32689"/>
                    <a:gd name="connsiteY6" fmla="*/ 3133 h 20946"/>
                    <a:gd name="connsiteX7" fmla="*/ 32606 w 32689"/>
                    <a:gd name="connsiteY7" fmla="*/ 10473 h 20946"/>
                    <a:gd name="connsiteX8" fmla="*/ 31929 w 32689"/>
                    <a:gd name="connsiteY8" fmla="*/ 15556 h 20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689" h="20946">
                      <a:moveTo>
                        <a:pt x="31929" y="15556"/>
                      </a:moveTo>
                      <a:cubicBezTo>
                        <a:pt x="31364" y="19057"/>
                        <a:pt x="28089" y="21428"/>
                        <a:pt x="24588" y="20864"/>
                      </a:cubicBezTo>
                      <a:lnTo>
                        <a:pt x="5501" y="17815"/>
                      </a:lnTo>
                      <a:cubicBezTo>
                        <a:pt x="2000" y="17250"/>
                        <a:pt x="-485" y="13975"/>
                        <a:pt x="80" y="10473"/>
                      </a:cubicBezTo>
                      <a:lnTo>
                        <a:pt x="871" y="5391"/>
                      </a:lnTo>
                      <a:cubicBezTo>
                        <a:pt x="1436" y="1890"/>
                        <a:pt x="4711" y="-482"/>
                        <a:pt x="8212" y="83"/>
                      </a:cubicBezTo>
                      <a:lnTo>
                        <a:pt x="27298" y="3133"/>
                      </a:lnTo>
                      <a:cubicBezTo>
                        <a:pt x="30799" y="3697"/>
                        <a:pt x="33171" y="6972"/>
                        <a:pt x="32606" y="10473"/>
                      </a:cubicBezTo>
                      <a:lnTo>
                        <a:pt x="31929" y="15556"/>
                      </a:lnTo>
                      <a:close/>
                    </a:path>
                  </a:pathLst>
                </a:custGeom>
                <a:solidFill>
                  <a:srgbClr val="D53D33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16" name="Freeform: Shape 2515">
                  <a:extLst>
                    <a:ext uri="{FF2B5EF4-FFF2-40B4-BE49-F238E27FC236}">
                      <a16:creationId xmlns:a16="http://schemas.microsoft.com/office/drawing/2014/main" id="{CD5D29E0-35A1-A0D2-FA9F-F53955106382}"/>
                    </a:ext>
                  </a:extLst>
                </p:cNvPr>
                <p:cNvSpPr/>
                <p:nvPr/>
              </p:nvSpPr>
              <p:spPr>
                <a:xfrm>
                  <a:off x="9142553" y="3111200"/>
                  <a:ext cx="32692" cy="20946"/>
                </a:xfrm>
                <a:custGeom>
                  <a:avLst/>
                  <a:gdLst>
                    <a:gd name="connsiteX0" fmla="*/ 31819 w 32692"/>
                    <a:gd name="connsiteY0" fmla="*/ 15556 h 20946"/>
                    <a:gd name="connsiteX1" fmla="*/ 24478 w 32692"/>
                    <a:gd name="connsiteY1" fmla="*/ 20864 h 20946"/>
                    <a:gd name="connsiteX2" fmla="*/ 5391 w 32692"/>
                    <a:gd name="connsiteY2" fmla="*/ 17814 h 20946"/>
                    <a:gd name="connsiteX3" fmla="*/ 83 w 32692"/>
                    <a:gd name="connsiteY3" fmla="*/ 10473 h 20946"/>
                    <a:gd name="connsiteX4" fmla="*/ 874 w 32692"/>
                    <a:gd name="connsiteY4" fmla="*/ 5391 h 20946"/>
                    <a:gd name="connsiteX5" fmla="*/ 8215 w 32692"/>
                    <a:gd name="connsiteY5" fmla="*/ 83 h 20946"/>
                    <a:gd name="connsiteX6" fmla="*/ 27301 w 32692"/>
                    <a:gd name="connsiteY6" fmla="*/ 3132 h 20946"/>
                    <a:gd name="connsiteX7" fmla="*/ 32609 w 32692"/>
                    <a:gd name="connsiteY7" fmla="*/ 10473 h 20946"/>
                    <a:gd name="connsiteX8" fmla="*/ 31819 w 32692"/>
                    <a:gd name="connsiteY8" fmla="*/ 15556 h 20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692" h="20946">
                      <a:moveTo>
                        <a:pt x="31819" y="15556"/>
                      </a:moveTo>
                      <a:cubicBezTo>
                        <a:pt x="31254" y="19057"/>
                        <a:pt x="27979" y="21428"/>
                        <a:pt x="24478" y="20864"/>
                      </a:cubicBezTo>
                      <a:lnTo>
                        <a:pt x="5391" y="17814"/>
                      </a:lnTo>
                      <a:cubicBezTo>
                        <a:pt x="1890" y="17250"/>
                        <a:pt x="-481" y="13974"/>
                        <a:pt x="83" y="10473"/>
                      </a:cubicBezTo>
                      <a:lnTo>
                        <a:pt x="874" y="5391"/>
                      </a:lnTo>
                      <a:cubicBezTo>
                        <a:pt x="1439" y="1890"/>
                        <a:pt x="4714" y="-482"/>
                        <a:pt x="8215" y="83"/>
                      </a:cubicBezTo>
                      <a:lnTo>
                        <a:pt x="27301" y="3132"/>
                      </a:lnTo>
                      <a:cubicBezTo>
                        <a:pt x="30802" y="3697"/>
                        <a:pt x="33174" y="6972"/>
                        <a:pt x="32609" y="10473"/>
                      </a:cubicBezTo>
                      <a:lnTo>
                        <a:pt x="31819" y="15556"/>
                      </a:lnTo>
                      <a:close/>
                    </a:path>
                  </a:pathLst>
                </a:custGeom>
                <a:solidFill>
                  <a:srgbClr val="D53D33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17" name="Freeform: Shape 2516">
                  <a:extLst>
                    <a:ext uri="{FF2B5EF4-FFF2-40B4-BE49-F238E27FC236}">
                      <a16:creationId xmlns:a16="http://schemas.microsoft.com/office/drawing/2014/main" id="{4EEB6F9E-6A44-8941-57BF-4D2F20413619}"/>
                    </a:ext>
                  </a:extLst>
                </p:cNvPr>
                <p:cNvSpPr/>
                <p:nvPr/>
              </p:nvSpPr>
              <p:spPr>
                <a:xfrm>
                  <a:off x="8924271" y="3082540"/>
                  <a:ext cx="22376" cy="22361"/>
                </a:xfrm>
                <a:custGeom>
                  <a:avLst/>
                  <a:gdLst>
                    <a:gd name="connsiteX0" fmla="*/ 21515 w 22376"/>
                    <a:gd name="connsiteY0" fmla="*/ 21515 h 22361"/>
                    <a:gd name="connsiteX1" fmla="*/ 17223 w 22376"/>
                    <a:gd name="connsiteY1" fmla="*/ 21515 h 22361"/>
                    <a:gd name="connsiteX2" fmla="*/ 847 w 22376"/>
                    <a:gd name="connsiteY2" fmla="*/ 5139 h 22361"/>
                    <a:gd name="connsiteX3" fmla="*/ 847 w 22376"/>
                    <a:gd name="connsiteY3" fmla="*/ 847 h 22361"/>
                    <a:gd name="connsiteX4" fmla="*/ 847 w 22376"/>
                    <a:gd name="connsiteY4" fmla="*/ 847 h 22361"/>
                    <a:gd name="connsiteX5" fmla="*/ 5139 w 22376"/>
                    <a:gd name="connsiteY5" fmla="*/ 847 h 22361"/>
                    <a:gd name="connsiteX6" fmla="*/ 21628 w 22376"/>
                    <a:gd name="connsiteY6" fmla="*/ 17223 h 22361"/>
                    <a:gd name="connsiteX7" fmla="*/ 21515 w 22376"/>
                    <a:gd name="connsiteY7" fmla="*/ 21515 h 22361"/>
                    <a:gd name="connsiteX8" fmla="*/ 21515 w 22376"/>
                    <a:gd name="connsiteY8" fmla="*/ 21515 h 22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376" h="22361">
                      <a:moveTo>
                        <a:pt x="21515" y="21515"/>
                      </a:moveTo>
                      <a:cubicBezTo>
                        <a:pt x="20385" y="22644"/>
                        <a:pt x="18465" y="22644"/>
                        <a:pt x="17223" y="21515"/>
                      </a:cubicBezTo>
                      <a:lnTo>
                        <a:pt x="847" y="5139"/>
                      </a:lnTo>
                      <a:cubicBezTo>
                        <a:pt x="-282" y="4009"/>
                        <a:pt x="-282" y="2089"/>
                        <a:pt x="847" y="847"/>
                      </a:cubicBezTo>
                      <a:lnTo>
                        <a:pt x="847" y="847"/>
                      </a:lnTo>
                      <a:cubicBezTo>
                        <a:pt x="1976" y="-282"/>
                        <a:pt x="3896" y="-282"/>
                        <a:pt x="5139" y="847"/>
                      </a:cubicBezTo>
                      <a:lnTo>
                        <a:pt x="21628" y="17223"/>
                      </a:lnTo>
                      <a:cubicBezTo>
                        <a:pt x="22644" y="18465"/>
                        <a:pt x="22644" y="20385"/>
                        <a:pt x="21515" y="21515"/>
                      </a:cubicBezTo>
                      <a:lnTo>
                        <a:pt x="21515" y="21515"/>
                      </a:lnTo>
                      <a:close/>
                    </a:path>
                  </a:pathLst>
                </a:custGeom>
                <a:solidFill>
                  <a:srgbClr val="26353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18" name="Freeform: Shape 2517">
                  <a:extLst>
                    <a:ext uri="{FF2B5EF4-FFF2-40B4-BE49-F238E27FC236}">
                      <a16:creationId xmlns:a16="http://schemas.microsoft.com/office/drawing/2014/main" id="{FF170F89-CAA7-F07E-5FDB-9352AF598E12}"/>
                    </a:ext>
                  </a:extLst>
                </p:cNvPr>
                <p:cNvSpPr/>
                <p:nvPr/>
              </p:nvSpPr>
              <p:spPr>
                <a:xfrm>
                  <a:off x="9126019" y="3117775"/>
                  <a:ext cx="26728" cy="16493"/>
                </a:xfrm>
                <a:custGeom>
                  <a:avLst/>
                  <a:gdLst>
                    <a:gd name="connsiteX0" fmla="*/ 355 w 26728"/>
                    <a:gd name="connsiteY0" fmla="*/ 14854 h 16493"/>
                    <a:gd name="connsiteX1" fmla="*/ 4420 w 26728"/>
                    <a:gd name="connsiteY1" fmla="*/ 16209 h 16493"/>
                    <a:gd name="connsiteX2" fmla="*/ 25088 w 26728"/>
                    <a:gd name="connsiteY2" fmla="*/ 5705 h 16493"/>
                    <a:gd name="connsiteX3" fmla="*/ 26444 w 26728"/>
                    <a:gd name="connsiteY3" fmla="*/ 1640 h 16493"/>
                    <a:gd name="connsiteX4" fmla="*/ 26444 w 26728"/>
                    <a:gd name="connsiteY4" fmla="*/ 1640 h 16493"/>
                    <a:gd name="connsiteX5" fmla="*/ 22378 w 26728"/>
                    <a:gd name="connsiteY5" fmla="*/ 284 h 16493"/>
                    <a:gd name="connsiteX6" fmla="*/ 1710 w 26728"/>
                    <a:gd name="connsiteY6" fmla="*/ 10788 h 16493"/>
                    <a:gd name="connsiteX7" fmla="*/ 355 w 26728"/>
                    <a:gd name="connsiteY7" fmla="*/ 14854 h 16493"/>
                    <a:gd name="connsiteX8" fmla="*/ 355 w 26728"/>
                    <a:gd name="connsiteY8" fmla="*/ 14854 h 16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728" h="16493">
                      <a:moveTo>
                        <a:pt x="355" y="14854"/>
                      </a:moveTo>
                      <a:cubicBezTo>
                        <a:pt x="1145" y="16322"/>
                        <a:pt x="2952" y="16886"/>
                        <a:pt x="4420" y="16209"/>
                      </a:cubicBezTo>
                      <a:lnTo>
                        <a:pt x="25088" y="5705"/>
                      </a:lnTo>
                      <a:cubicBezTo>
                        <a:pt x="26556" y="4915"/>
                        <a:pt x="27121" y="3108"/>
                        <a:pt x="26444" y="1640"/>
                      </a:cubicBezTo>
                      <a:lnTo>
                        <a:pt x="26444" y="1640"/>
                      </a:lnTo>
                      <a:cubicBezTo>
                        <a:pt x="25653" y="172"/>
                        <a:pt x="23846" y="-393"/>
                        <a:pt x="22378" y="284"/>
                      </a:cubicBezTo>
                      <a:lnTo>
                        <a:pt x="1710" y="10788"/>
                      </a:lnTo>
                      <a:cubicBezTo>
                        <a:pt x="129" y="11578"/>
                        <a:pt x="-436" y="13385"/>
                        <a:pt x="355" y="14854"/>
                      </a:cubicBezTo>
                      <a:lnTo>
                        <a:pt x="355" y="14854"/>
                      </a:lnTo>
                      <a:close/>
                    </a:path>
                  </a:pathLst>
                </a:custGeom>
                <a:solidFill>
                  <a:srgbClr val="26353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19" name="Freeform: Shape 2518">
                  <a:extLst>
                    <a:ext uri="{FF2B5EF4-FFF2-40B4-BE49-F238E27FC236}">
                      <a16:creationId xmlns:a16="http://schemas.microsoft.com/office/drawing/2014/main" id="{7BB0A4EF-A787-A3E4-01C8-B55BEC5EF1A7}"/>
                    </a:ext>
                  </a:extLst>
                </p:cNvPr>
                <p:cNvSpPr/>
                <p:nvPr/>
              </p:nvSpPr>
              <p:spPr>
                <a:xfrm>
                  <a:off x="8941520" y="3097418"/>
                  <a:ext cx="188976" cy="40040"/>
                </a:xfrm>
                <a:custGeom>
                  <a:avLst/>
                  <a:gdLst>
                    <a:gd name="connsiteX0" fmla="*/ 188919 w 188976"/>
                    <a:gd name="connsiteY0" fmla="*/ 34984 h 40040"/>
                    <a:gd name="connsiteX1" fmla="*/ 182030 w 188976"/>
                    <a:gd name="connsiteY1" fmla="*/ 39954 h 40040"/>
                    <a:gd name="connsiteX2" fmla="*/ 5056 w 188976"/>
                    <a:gd name="connsiteY2" fmla="*/ 11945 h 40040"/>
                    <a:gd name="connsiteX3" fmla="*/ 87 w 188976"/>
                    <a:gd name="connsiteY3" fmla="*/ 5056 h 40040"/>
                    <a:gd name="connsiteX4" fmla="*/ 87 w 188976"/>
                    <a:gd name="connsiteY4" fmla="*/ 5056 h 40040"/>
                    <a:gd name="connsiteX5" fmla="*/ 6976 w 188976"/>
                    <a:gd name="connsiteY5" fmla="*/ 87 h 40040"/>
                    <a:gd name="connsiteX6" fmla="*/ 183950 w 188976"/>
                    <a:gd name="connsiteY6" fmla="*/ 28095 h 40040"/>
                    <a:gd name="connsiteX7" fmla="*/ 188919 w 188976"/>
                    <a:gd name="connsiteY7" fmla="*/ 34984 h 40040"/>
                    <a:gd name="connsiteX8" fmla="*/ 188919 w 188976"/>
                    <a:gd name="connsiteY8" fmla="*/ 34984 h 4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8976" h="40040">
                      <a:moveTo>
                        <a:pt x="188919" y="34984"/>
                      </a:moveTo>
                      <a:cubicBezTo>
                        <a:pt x="188355" y="38260"/>
                        <a:pt x="185305" y="40518"/>
                        <a:pt x="182030" y="39954"/>
                      </a:cubicBezTo>
                      <a:lnTo>
                        <a:pt x="5056" y="11945"/>
                      </a:lnTo>
                      <a:cubicBezTo>
                        <a:pt x="1781" y="11380"/>
                        <a:pt x="-478" y="8331"/>
                        <a:pt x="87" y="5056"/>
                      </a:cubicBezTo>
                      <a:lnTo>
                        <a:pt x="87" y="5056"/>
                      </a:lnTo>
                      <a:cubicBezTo>
                        <a:pt x="651" y="1781"/>
                        <a:pt x="3701" y="-478"/>
                        <a:pt x="6976" y="87"/>
                      </a:cubicBezTo>
                      <a:lnTo>
                        <a:pt x="183950" y="28095"/>
                      </a:lnTo>
                      <a:cubicBezTo>
                        <a:pt x="187112" y="28660"/>
                        <a:pt x="189371" y="31709"/>
                        <a:pt x="188919" y="34984"/>
                      </a:cubicBezTo>
                      <a:lnTo>
                        <a:pt x="188919" y="34984"/>
                      </a:lnTo>
                      <a:close/>
                    </a:path>
                  </a:pathLst>
                </a:custGeom>
                <a:solidFill>
                  <a:srgbClr val="B51F18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2520" name="Graphic 4">
              <a:extLst>
                <a:ext uri="{FF2B5EF4-FFF2-40B4-BE49-F238E27FC236}">
                  <a16:creationId xmlns:a16="http://schemas.microsoft.com/office/drawing/2014/main" id="{C392FA8C-08C3-4BFA-C8DF-E94AA133ECA9}"/>
                </a:ext>
              </a:extLst>
            </p:cNvPr>
            <p:cNvGrpSpPr/>
            <p:nvPr/>
          </p:nvGrpSpPr>
          <p:grpSpPr>
            <a:xfrm>
              <a:off x="9076003" y="3188985"/>
              <a:ext cx="577001" cy="369421"/>
              <a:chOff x="9076003" y="3188985"/>
              <a:chExt cx="577001" cy="369421"/>
            </a:xfrm>
          </p:grpSpPr>
          <p:sp>
            <p:nvSpPr>
              <p:cNvPr id="2521" name="Freeform: Shape 2520">
                <a:extLst>
                  <a:ext uri="{FF2B5EF4-FFF2-40B4-BE49-F238E27FC236}">
                    <a16:creationId xmlns:a16="http://schemas.microsoft.com/office/drawing/2014/main" id="{A7E55FCD-B595-EDF5-215B-D5ADE0D8F633}"/>
                  </a:ext>
                </a:extLst>
              </p:cNvPr>
              <p:cNvSpPr/>
              <p:nvPr/>
            </p:nvSpPr>
            <p:spPr>
              <a:xfrm>
                <a:off x="9137667" y="3188985"/>
                <a:ext cx="453672" cy="192559"/>
              </a:xfrm>
              <a:custGeom>
                <a:avLst/>
                <a:gdLst>
                  <a:gd name="connsiteX0" fmla="*/ 332151 w 453672"/>
                  <a:gd name="connsiteY0" fmla="*/ 0 h 192559"/>
                  <a:gd name="connsiteX1" fmla="*/ 121521 w 453672"/>
                  <a:gd name="connsiteY1" fmla="*/ 0 h 192559"/>
                  <a:gd name="connsiteX2" fmla="*/ 0 w 453672"/>
                  <a:gd name="connsiteY2" fmla="*/ 125023 h 192559"/>
                  <a:gd name="connsiteX3" fmla="*/ 67537 w 453672"/>
                  <a:gd name="connsiteY3" fmla="*/ 192560 h 192559"/>
                  <a:gd name="connsiteX4" fmla="*/ 121521 w 453672"/>
                  <a:gd name="connsiteY4" fmla="*/ 192560 h 192559"/>
                  <a:gd name="connsiteX5" fmla="*/ 332151 w 453672"/>
                  <a:gd name="connsiteY5" fmla="*/ 192560 h 192559"/>
                  <a:gd name="connsiteX6" fmla="*/ 386136 w 453672"/>
                  <a:gd name="connsiteY6" fmla="*/ 192560 h 192559"/>
                  <a:gd name="connsiteX7" fmla="*/ 453673 w 453672"/>
                  <a:gd name="connsiteY7" fmla="*/ 125023 h 192559"/>
                  <a:gd name="connsiteX8" fmla="*/ 332151 w 453672"/>
                  <a:gd name="connsiteY8" fmla="*/ 0 h 192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3672" h="192559">
                    <a:moveTo>
                      <a:pt x="332151" y="0"/>
                    </a:moveTo>
                    <a:lnTo>
                      <a:pt x="121521" y="0"/>
                    </a:lnTo>
                    <a:cubicBezTo>
                      <a:pt x="36931" y="0"/>
                      <a:pt x="0" y="125023"/>
                      <a:pt x="0" y="125023"/>
                    </a:cubicBezTo>
                    <a:cubicBezTo>
                      <a:pt x="0" y="162292"/>
                      <a:pt x="30267" y="192560"/>
                      <a:pt x="67537" y="192560"/>
                    </a:cubicBezTo>
                    <a:lnTo>
                      <a:pt x="121521" y="192560"/>
                    </a:lnTo>
                    <a:lnTo>
                      <a:pt x="332151" y="192560"/>
                    </a:lnTo>
                    <a:lnTo>
                      <a:pt x="386136" y="192560"/>
                    </a:lnTo>
                    <a:cubicBezTo>
                      <a:pt x="423405" y="192560"/>
                      <a:pt x="453673" y="162292"/>
                      <a:pt x="453673" y="125023"/>
                    </a:cubicBezTo>
                    <a:cubicBezTo>
                      <a:pt x="453673" y="125023"/>
                      <a:pt x="416742" y="0"/>
                      <a:pt x="332151" y="0"/>
                    </a:cubicBezTo>
                    <a:close/>
                  </a:path>
                </a:pathLst>
              </a:custGeom>
              <a:solidFill>
                <a:srgbClr val="D53D33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22" name="Freeform: Shape 2521">
                <a:extLst>
                  <a:ext uri="{FF2B5EF4-FFF2-40B4-BE49-F238E27FC236}">
                    <a16:creationId xmlns:a16="http://schemas.microsoft.com/office/drawing/2014/main" id="{7DE40613-2ADC-4E4B-E075-2C23F0A0E281}"/>
                  </a:ext>
                </a:extLst>
              </p:cNvPr>
              <p:cNvSpPr/>
              <p:nvPr/>
            </p:nvSpPr>
            <p:spPr>
              <a:xfrm>
                <a:off x="9157770" y="3206038"/>
                <a:ext cx="413466" cy="175505"/>
              </a:xfrm>
              <a:custGeom>
                <a:avLst/>
                <a:gdLst>
                  <a:gd name="connsiteX0" fmla="*/ 302674 w 413466"/>
                  <a:gd name="connsiteY0" fmla="*/ 0 h 175505"/>
                  <a:gd name="connsiteX1" fmla="*/ 110792 w 413466"/>
                  <a:gd name="connsiteY1" fmla="*/ 0 h 175505"/>
                  <a:gd name="connsiteX2" fmla="*/ 0 w 413466"/>
                  <a:gd name="connsiteY2" fmla="*/ 113955 h 175505"/>
                  <a:gd name="connsiteX3" fmla="*/ 61551 w 413466"/>
                  <a:gd name="connsiteY3" fmla="*/ 175506 h 175505"/>
                  <a:gd name="connsiteX4" fmla="*/ 110792 w 413466"/>
                  <a:gd name="connsiteY4" fmla="*/ 175506 h 175505"/>
                  <a:gd name="connsiteX5" fmla="*/ 302674 w 413466"/>
                  <a:gd name="connsiteY5" fmla="*/ 175506 h 175505"/>
                  <a:gd name="connsiteX6" fmla="*/ 351915 w 413466"/>
                  <a:gd name="connsiteY6" fmla="*/ 175506 h 175505"/>
                  <a:gd name="connsiteX7" fmla="*/ 413467 w 413466"/>
                  <a:gd name="connsiteY7" fmla="*/ 113955 h 175505"/>
                  <a:gd name="connsiteX8" fmla="*/ 302674 w 413466"/>
                  <a:gd name="connsiteY8" fmla="*/ 0 h 175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3466" h="175505">
                    <a:moveTo>
                      <a:pt x="302674" y="0"/>
                    </a:moveTo>
                    <a:lnTo>
                      <a:pt x="110792" y="0"/>
                    </a:lnTo>
                    <a:cubicBezTo>
                      <a:pt x="33655" y="0"/>
                      <a:pt x="0" y="113955"/>
                      <a:pt x="0" y="113955"/>
                    </a:cubicBezTo>
                    <a:cubicBezTo>
                      <a:pt x="0" y="147949"/>
                      <a:pt x="27557" y="175506"/>
                      <a:pt x="61551" y="175506"/>
                    </a:cubicBezTo>
                    <a:lnTo>
                      <a:pt x="110792" y="175506"/>
                    </a:lnTo>
                    <a:lnTo>
                      <a:pt x="302674" y="175506"/>
                    </a:lnTo>
                    <a:lnTo>
                      <a:pt x="351915" y="175506"/>
                    </a:lnTo>
                    <a:cubicBezTo>
                      <a:pt x="385910" y="175506"/>
                      <a:pt x="413467" y="147949"/>
                      <a:pt x="413467" y="113955"/>
                    </a:cubicBezTo>
                    <a:cubicBezTo>
                      <a:pt x="413467" y="113955"/>
                      <a:pt x="379811" y="0"/>
                      <a:pt x="302674" y="0"/>
                    </a:cubicBezTo>
                    <a:close/>
                  </a:path>
                </a:pathLst>
              </a:custGeom>
              <a:solidFill>
                <a:srgbClr val="859596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23" name="Freeform: Shape 2522">
                <a:extLst>
                  <a:ext uri="{FF2B5EF4-FFF2-40B4-BE49-F238E27FC236}">
                    <a16:creationId xmlns:a16="http://schemas.microsoft.com/office/drawing/2014/main" id="{11066CE0-F340-1121-4C25-DD26F61ECF4E}"/>
                  </a:ext>
                </a:extLst>
              </p:cNvPr>
              <p:cNvSpPr/>
              <p:nvPr/>
            </p:nvSpPr>
            <p:spPr>
              <a:xfrm>
                <a:off x="9231632" y="3227609"/>
                <a:ext cx="92835" cy="71151"/>
              </a:xfrm>
              <a:custGeom>
                <a:avLst/>
                <a:gdLst>
                  <a:gd name="connsiteX0" fmla="*/ 92835 w 92835"/>
                  <a:gd name="connsiteY0" fmla="*/ 57711 h 71151"/>
                  <a:gd name="connsiteX1" fmla="*/ 79283 w 92835"/>
                  <a:gd name="connsiteY1" fmla="*/ 71151 h 71151"/>
                  <a:gd name="connsiteX2" fmla="*/ 13553 w 92835"/>
                  <a:gd name="connsiteY2" fmla="*/ 71151 h 71151"/>
                  <a:gd name="connsiteX3" fmla="*/ 0 w 92835"/>
                  <a:gd name="connsiteY3" fmla="*/ 57711 h 71151"/>
                  <a:gd name="connsiteX4" fmla="*/ 0 w 92835"/>
                  <a:gd name="connsiteY4" fmla="*/ 13553 h 71151"/>
                  <a:gd name="connsiteX5" fmla="*/ 13553 w 92835"/>
                  <a:gd name="connsiteY5" fmla="*/ 0 h 71151"/>
                  <a:gd name="connsiteX6" fmla="*/ 79283 w 92835"/>
                  <a:gd name="connsiteY6" fmla="*/ 0 h 71151"/>
                  <a:gd name="connsiteX7" fmla="*/ 92835 w 92835"/>
                  <a:gd name="connsiteY7" fmla="*/ 13553 h 71151"/>
                  <a:gd name="connsiteX8" fmla="*/ 92835 w 92835"/>
                  <a:gd name="connsiteY8" fmla="*/ 57711 h 71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2835" h="71151">
                    <a:moveTo>
                      <a:pt x="92835" y="57711"/>
                    </a:moveTo>
                    <a:cubicBezTo>
                      <a:pt x="92835" y="65165"/>
                      <a:pt x="86737" y="71151"/>
                      <a:pt x="79283" y="71151"/>
                    </a:cubicBezTo>
                    <a:lnTo>
                      <a:pt x="13553" y="71151"/>
                    </a:lnTo>
                    <a:cubicBezTo>
                      <a:pt x="6099" y="71151"/>
                      <a:pt x="0" y="65053"/>
                      <a:pt x="0" y="57711"/>
                    </a:cubicBezTo>
                    <a:lnTo>
                      <a:pt x="0" y="13553"/>
                    </a:lnTo>
                    <a:cubicBezTo>
                      <a:pt x="0" y="6099"/>
                      <a:pt x="6099" y="0"/>
                      <a:pt x="13553" y="0"/>
                    </a:cubicBezTo>
                    <a:lnTo>
                      <a:pt x="79283" y="0"/>
                    </a:lnTo>
                    <a:cubicBezTo>
                      <a:pt x="86737" y="0"/>
                      <a:pt x="92835" y="6099"/>
                      <a:pt x="92835" y="13553"/>
                    </a:cubicBezTo>
                    <a:lnTo>
                      <a:pt x="92835" y="57711"/>
                    </a:lnTo>
                    <a:close/>
                  </a:path>
                </a:pathLst>
              </a:custGeom>
              <a:solidFill>
                <a:srgbClr val="455556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24" name="Freeform: Shape 2523">
                <a:extLst>
                  <a:ext uri="{FF2B5EF4-FFF2-40B4-BE49-F238E27FC236}">
                    <a16:creationId xmlns:a16="http://schemas.microsoft.com/office/drawing/2014/main" id="{79DAB81E-9891-7ACA-C9AA-2C8630C88CA6}"/>
                  </a:ext>
                </a:extLst>
              </p:cNvPr>
              <p:cNvSpPr/>
              <p:nvPr/>
            </p:nvSpPr>
            <p:spPr>
              <a:xfrm>
                <a:off x="9412898" y="3227609"/>
                <a:ext cx="92722" cy="71151"/>
              </a:xfrm>
              <a:custGeom>
                <a:avLst/>
                <a:gdLst>
                  <a:gd name="connsiteX0" fmla="*/ 92722 w 92722"/>
                  <a:gd name="connsiteY0" fmla="*/ 57711 h 71151"/>
                  <a:gd name="connsiteX1" fmla="*/ 79169 w 92722"/>
                  <a:gd name="connsiteY1" fmla="*/ 71151 h 71151"/>
                  <a:gd name="connsiteX2" fmla="*/ 13440 w 92722"/>
                  <a:gd name="connsiteY2" fmla="*/ 71151 h 71151"/>
                  <a:gd name="connsiteX3" fmla="*/ 0 w 92722"/>
                  <a:gd name="connsiteY3" fmla="*/ 57711 h 71151"/>
                  <a:gd name="connsiteX4" fmla="*/ 0 w 92722"/>
                  <a:gd name="connsiteY4" fmla="*/ 13553 h 71151"/>
                  <a:gd name="connsiteX5" fmla="*/ 13440 w 92722"/>
                  <a:gd name="connsiteY5" fmla="*/ 0 h 71151"/>
                  <a:gd name="connsiteX6" fmla="*/ 79169 w 92722"/>
                  <a:gd name="connsiteY6" fmla="*/ 0 h 71151"/>
                  <a:gd name="connsiteX7" fmla="*/ 92722 w 92722"/>
                  <a:gd name="connsiteY7" fmla="*/ 13553 h 71151"/>
                  <a:gd name="connsiteX8" fmla="*/ 92722 w 92722"/>
                  <a:gd name="connsiteY8" fmla="*/ 57711 h 71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2722" h="71151">
                    <a:moveTo>
                      <a:pt x="92722" y="57711"/>
                    </a:moveTo>
                    <a:cubicBezTo>
                      <a:pt x="92722" y="65165"/>
                      <a:pt x="86623" y="71151"/>
                      <a:pt x="79169" y="71151"/>
                    </a:cubicBezTo>
                    <a:lnTo>
                      <a:pt x="13440" y="71151"/>
                    </a:lnTo>
                    <a:cubicBezTo>
                      <a:pt x="5986" y="71151"/>
                      <a:pt x="0" y="65053"/>
                      <a:pt x="0" y="57711"/>
                    </a:cubicBezTo>
                    <a:lnTo>
                      <a:pt x="0" y="13553"/>
                    </a:lnTo>
                    <a:cubicBezTo>
                      <a:pt x="0" y="6099"/>
                      <a:pt x="5986" y="0"/>
                      <a:pt x="13440" y="0"/>
                    </a:cubicBezTo>
                    <a:lnTo>
                      <a:pt x="79169" y="0"/>
                    </a:lnTo>
                    <a:cubicBezTo>
                      <a:pt x="86623" y="0"/>
                      <a:pt x="92722" y="6099"/>
                      <a:pt x="92722" y="13553"/>
                    </a:cubicBezTo>
                    <a:lnTo>
                      <a:pt x="92722" y="57711"/>
                    </a:lnTo>
                    <a:close/>
                  </a:path>
                </a:pathLst>
              </a:custGeom>
              <a:solidFill>
                <a:srgbClr val="556566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25" name="Freeform: Shape 2524">
                <a:extLst>
                  <a:ext uri="{FF2B5EF4-FFF2-40B4-BE49-F238E27FC236}">
                    <a16:creationId xmlns:a16="http://schemas.microsoft.com/office/drawing/2014/main" id="{9C8B44C7-283A-B963-90E7-8C2431F11EB1}"/>
                  </a:ext>
                </a:extLst>
              </p:cNvPr>
              <p:cNvSpPr/>
              <p:nvPr/>
            </p:nvSpPr>
            <p:spPr>
              <a:xfrm>
                <a:off x="9402621" y="3244776"/>
                <a:ext cx="113390" cy="66407"/>
              </a:xfrm>
              <a:custGeom>
                <a:avLst/>
                <a:gdLst>
                  <a:gd name="connsiteX0" fmla="*/ 113390 w 113390"/>
                  <a:gd name="connsiteY0" fmla="*/ 33204 h 66407"/>
                  <a:gd name="connsiteX1" fmla="*/ 56695 w 113390"/>
                  <a:gd name="connsiteY1" fmla="*/ 66408 h 66407"/>
                  <a:gd name="connsiteX2" fmla="*/ 0 w 113390"/>
                  <a:gd name="connsiteY2" fmla="*/ 33204 h 66407"/>
                  <a:gd name="connsiteX3" fmla="*/ 56695 w 113390"/>
                  <a:gd name="connsiteY3" fmla="*/ 0 h 66407"/>
                  <a:gd name="connsiteX4" fmla="*/ 113390 w 113390"/>
                  <a:gd name="connsiteY4" fmla="*/ 33204 h 66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3390" h="66407">
                    <a:moveTo>
                      <a:pt x="113390" y="33204"/>
                    </a:moveTo>
                    <a:cubicBezTo>
                      <a:pt x="113390" y="51500"/>
                      <a:pt x="87979" y="66408"/>
                      <a:pt x="56695" y="66408"/>
                    </a:cubicBezTo>
                    <a:cubicBezTo>
                      <a:pt x="25411" y="66408"/>
                      <a:pt x="0" y="51500"/>
                      <a:pt x="0" y="33204"/>
                    </a:cubicBezTo>
                    <a:cubicBezTo>
                      <a:pt x="0" y="14908"/>
                      <a:pt x="25411" y="0"/>
                      <a:pt x="56695" y="0"/>
                    </a:cubicBezTo>
                    <a:cubicBezTo>
                      <a:pt x="87979" y="0"/>
                      <a:pt x="113390" y="14795"/>
                      <a:pt x="113390" y="33204"/>
                    </a:cubicBezTo>
                    <a:close/>
                  </a:path>
                </a:pathLst>
              </a:custGeom>
              <a:solidFill>
                <a:srgbClr val="354546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26" name="Freeform: Shape 2525">
                <a:extLst>
                  <a:ext uri="{FF2B5EF4-FFF2-40B4-BE49-F238E27FC236}">
                    <a16:creationId xmlns:a16="http://schemas.microsoft.com/office/drawing/2014/main" id="{E940EF3C-F45A-34B0-129D-3AE1D1728A2E}"/>
                  </a:ext>
                </a:extLst>
              </p:cNvPr>
              <p:cNvSpPr/>
              <p:nvPr/>
            </p:nvSpPr>
            <p:spPr>
              <a:xfrm>
                <a:off x="9105141" y="3496402"/>
                <a:ext cx="84364" cy="62003"/>
              </a:xfrm>
              <a:custGeom>
                <a:avLst/>
                <a:gdLst>
                  <a:gd name="connsiteX0" fmla="*/ 84365 w 84364"/>
                  <a:gd name="connsiteY0" fmla="*/ 48563 h 62003"/>
                  <a:gd name="connsiteX1" fmla="*/ 70925 w 84364"/>
                  <a:gd name="connsiteY1" fmla="*/ 62003 h 62003"/>
                  <a:gd name="connsiteX2" fmla="*/ 13552 w 84364"/>
                  <a:gd name="connsiteY2" fmla="*/ 62003 h 62003"/>
                  <a:gd name="connsiteX3" fmla="*/ 0 w 84364"/>
                  <a:gd name="connsiteY3" fmla="*/ 48563 h 62003"/>
                  <a:gd name="connsiteX4" fmla="*/ 0 w 84364"/>
                  <a:gd name="connsiteY4" fmla="*/ 13440 h 62003"/>
                  <a:gd name="connsiteX5" fmla="*/ 13552 w 84364"/>
                  <a:gd name="connsiteY5" fmla="*/ 0 h 62003"/>
                  <a:gd name="connsiteX6" fmla="*/ 70925 w 84364"/>
                  <a:gd name="connsiteY6" fmla="*/ 0 h 62003"/>
                  <a:gd name="connsiteX7" fmla="*/ 84365 w 84364"/>
                  <a:gd name="connsiteY7" fmla="*/ 13440 h 62003"/>
                  <a:gd name="connsiteX8" fmla="*/ 84365 w 84364"/>
                  <a:gd name="connsiteY8" fmla="*/ 48563 h 62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4364" h="62003">
                    <a:moveTo>
                      <a:pt x="84365" y="48563"/>
                    </a:moveTo>
                    <a:cubicBezTo>
                      <a:pt x="84365" y="56017"/>
                      <a:pt x="78379" y="62003"/>
                      <a:pt x="70925" y="62003"/>
                    </a:cubicBezTo>
                    <a:lnTo>
                      <a:pt x="13552" y="62003"/>
                    </a:lnTo>
                    <a:cubicBezTo>
                      <a:pt x="6098" y="62003"/>
                      <a:pt x="0" y="56017"/>
                      <a:pt x="0" y="48563"/>
                    </a:cubicBezTo>
                    <a:lnTo>
                      <a:pt x="0" y="13440"/>
                    </a:lnTo>
                    <a:cubicBezTo>
                      <a:pt x="0" y="5986"/>
                      <a:pt x="6098" y="0"/>
                      <a:pt x="13552" y="0"/>
                    </a:cubicBezTo>
                    <a:lnTo>
                      <a:pt x="70925" y="0"/>
                    </a:lnTo>
                    <a:cubicBezTo>
                      <a:pt x="78379" y="0"/>
                      <a:pt x="84365" y="5986"/>
                      <a:pt x="84365" y="13440"/>
                    </a:cubicBezTo>
                    <a:lnTo>
                      <a:pt x="84365" y="48563"/>
                    </a:lnTo>
                    <a:close/>
                  </a:path>
                </a:pathLst>
              </a:custGeom>
              <a:solidFill>
                <a:srgbClr val="263536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27" name="Freeform: Shape 2526">
                <a:extLst>
                  <a:ext uri="{FF2B5EF4-FFF2-40B4-BE49-F238E27FC236}">
                    <a16:creationId xmlns:a16="http://schemas.microsoft.com/office/drawing/2014/main" id="{9DDD3E13-B85D-FD3C-5169-9C75285CA8DE}"/>
                  </a:ext>
                </a:extLst>
              </p:cNvPr>
              <p:cNvSpPr/>
              <p:nvPr/>
            </p:nvSpPr>
            <p:spPr>
              <a:xfrm>
                <a:off x="9533516" y="3496402"/>
                <a:ext cx="84477" cy="62003"/>
              </a:xfrm>
              <a:custGeom>
                <a:avLst/>
                <a:gdLst>
                  <a:gd name="connsiteX0" fmla="*/ 84478 w 84477"/>
                  <a:gd name="connsiteY0" fmla="*/ 48563 h 62003"/>
                  <a:gd name="connsiteX1" fmla="*/ 70925 w 84477"/>
                  <a:gd name="connsiteY1" fmla="*/ 62003 h 62003"/>
                  <a:gd name="connsiteX2" fmla="*/ 13553 w 84477"/>
                  <a:gd name="connsiteY2" fmla="*/ 62003 h 62003"/>
                  <a:gd name="connsiteX3" fmla="*/ 0 w 84477"/>
                  <a:gd name="connsiteY3" fmla="*/ 48563 h 62003"/>
                  <a:gd name="connsiteX4" fmla="*/ 0 w 84477"/>
                  <a:gd name="connsiteY4" fmla="*/ 13440 h 62003"/>
                  <a:gd name="connsiteX5" fmla="*/ 13553 w 84477"/>
                  <a:gd name="connsiteY5" fmla="*/ 0 h 62003"/>
                  <a:gd name="connsiteX6" fmla="*/ 70925 w 84477"/>
                  <a:gd name="connsiteY6" fmla="*/ 0 h 62003"/>
                  <a:gd name="connsiteX7" fmla="*/ 84478 w 84477"/>
                  <a:gd name="connsiteY7" fmla="*/ 13440 h 62003"/>
                  <a:gd name="connsiteX8" fmla="*/ 84478 w 84477"/>
                  <a:gd name="connsiteY8" fmla="*/ 48563 h 62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4477" h="62003">
                    <a:moveTo>
                      <a:pt x="84478" y="48563"/>
                    </a:moveTo>
                    <a:cubicBezTo>
                      <a:pt x="84478" y="56017"/>
                      <a:pt x="78379" y="62003"/>
                      <a:pt x="70925" y="62003"/>
                    </a:cubicBezTo>
                    <a:lnTo>
                      <a:pt x="13553" y="62003"/>
                    </a:lnTo>
                    <a:cubicBezTo>
                      <a:pt x="6099" y="62003"/>
                      <a:pt x="0" y="56017"/>
                      <a:pt x="0" y="48563"/>
                    </a:cubicBezTo>
                    <a:lnTo>
                      <a:pt x="0" y="13440"/>
                    </a:lnTo>
                    <a:cubicBezTo>
                      <a:pt x="0" y="5986"/>
                      <a:pt x="6099" y="0"/>
                      <a:pt x="13553" y="0"/>
                    </a:cubicBezTo>
                    <a:lnTo>
                      <a:pt x="70925" y="0"/>
                    </a:lnTo>
                    <a:cubicBezTo>
                      <a:pt x="78379" y="0"/>
                      <a:pt x="84478" y="5986"/>
                      <a:pt x="84478" y="13440"/>
                    </a:cubicBezTo>
                    <a:lnTo>
                      <a:pt x="84478" y="48563"/>
                    </a:lnTo>
                    <a:close/>
                  </a:path>
                </a:pathLst>
              </a:custGeom>
              <a:solidFill>
                <a:srgbClr val="263536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28" name="Freeform: Shape 2527">
                <a:extLst>
                  <a:ext uri="{FF2B5EF4-FFF2-40B4-BE49-F238E27FC236}">
                    <a16:creationId xmlns:a16="http://schemas.microsoft.com/office/drawing/2014/main" id="{026D462E-F196-0846-8064-CE7EF63EC4AA}"/>
                  </a:ext>
                </a:extLst>
              </p:cNvPr>
              <p:cNvSpPr/>
              <p:nvPr/>
            </p:nvSpPr>
            <p:spPr>
              <a:xfrm>
                <a:off x="9076003" y="3298761"/>
                <a:ext cx="577001" cy="228699"/>
              </a:xfrm>
              <a:custGeom>
                <a:avLst/>
                <a:gdLst>
                  <a:gd name="connsiteX0" fmla="*/ 577001 w 577001"/>
                  <a:gd name="connsiteY0" fmla="*/ 40545 h 228699"/>
                  <a:gd name="connsiteX1" fmla="*/ 577001 w 577001"/>
                  <a:gd name="connsiteY1" fmla="*/ 188155 h 228699"/>
                  <a:gd name="connsiteX2" fmla="*/ 536457 w 577001"/>
                  <a:gd name="connsiteY2" fmla="*/ 228700 h 228699"/>
                  <a:gd name="connsiteX3" fmla="*/ 40545 w 577001"/>
                  <a:gd name="connsiteY3" fmla="*/ 228700 h 228699"/>
                  <a:gd name="connsiteX4" fmla="*/ 29025 w 577001"/>
                  <a:gd name="connsiteY4" fmla="*/ 227006 h 228699"/>
                  <a:gd name="connsiteX5" fmla="*/ 0 w 577001"/>
                  <a:gd name="connsiteY5" fmla="*/ 188155 h 228699"/>
                  <a:gd name="connsiteX6" fmla="*/ 0 w 577001"/>
                  <a:gd name="connsiteY6" fmla="*/ 40545 h 228699"/>
                  <a:gd name="connsiteX7" fmla="*/ 40432 w 577001"/>
                  <a:gd name="connsiteY7" fmla="*/ 0 h 228699"/>
                  <a:gd name="connsiteX8" fmla="*/ 536344 w 577001"/>
                  <a:gd name="connsiteY8" fmla="*/ 0 h 228699"/>
                  <a:gd name="connsiteX9" fmla="*/ 577001 w 577001"/>
                  <a:gd name="connsiteY9" fmla="*/ 40545 h 22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7001" h="228699">
                    <a:moveTo>
                      <a:pt x="577001" y="40545"/>
                    </a:moveTo>
                    <a:lnTo>
                      <a:pt x="577001" y="188155"/>
                    </a:lnTo>
                    <a:cubicBezTo>
                      <a:pt x="577001" y="210517"/>
                      <a:pt x="558819" y="228700"/>
                      <a:pt x="536457" y="228700"/>
                    </a:cubicBezTo>
                    <a:lnTo>
                      <a:pt x="40545" y="228700"/>
                    </a:lnTo>
                    <a:cubicBezTo>
                      <a:pt x="36592" y="228700"/>
                      <a:pt x="32639" y="228135"/>
                      <a:pt x="29025" y="227006"/>
                    </a:cubicBezTo>
                    <a:cubicBezTo>
                      <a:pt x="12197" y="222037"/>
                      <a:pt x="0" y="206564"/>
                      <a:pt x="0" y="188155"/>
                    </a:cubicBezTo>
                    <a:lnTo>
                      <a:pt x="0" y="40545"/>
                    </a:lnTo>
                    <a:cubicBezTo>
                      <a:pt x="0" y="18183"/>
                      <a:pt x="18070" y="0"/>
                      <a:pt x="40432" y="0"/>
                    </a:cubicBezTo>
                    <a:lnTo>
                      <a:pt x="536344" y="0"/>
                    </a:lnTo>
                    <a:cubicBezTo>
                      <a:pt x="558819" y="0"/>
                      <a:pt x="577001" y="18183"/>
                      <a:pt x="577001" y="40545"/>
                    </a:cubicBezTo>
                    <a:close/>
                  </a:path>
                </a:pathLst>
              </a:custGeom>
              <a:solidFill>
                <a:srgbClr val="A5B5B6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29" name="Freeform: Shape 2528">
                <a:extLst>
                  <a:ext uri="{FF2B5EF4-FFF2-40B4-BE49-F238E27FC236}">
                    <a16:creationId xmlns:a16="http://schemas.microsoft.com/office/drawing/2014/main" id="{E6430224-8BC8-CE1F-5BEB-CB08316EDDBC}"/>
                  </a:ext>
                </a:extLst>
              </p:cNvPr>
              <p:cNvSpPr/>
              <p:nvPr/>
            </p:nvSpPr>
            <p:spPr>
              <a:xfrm>
                <a:off x="9076116" y="3298761"/>
                <a:ext cx="576888" cy="176635"/>
              </a:xfrm>
              <a:custGeom>
                <a:avLst/>
                <a:gdLst>
                  <a:gd name="connsiteX0" fmla="*/ 576888 w 576888"/>
                  <a:gd name="connsiteY0" fmla="*/ 40545 h 176635"/>
                  <a:gd name="connsiteX1" fmla="*/ 576888 w 576888"/>
                  <a:gd name="connsiteY1" fmla="*/ 176635 h 176635"/>
                  <a:gd name="connsiteX2" fmla="*/ 0 w 576888"/>
                  <a:gd name="connsiteY2" fmla="*/ 176635 h 176635"/>
                  <a:gd name="connsiteX3" fmla="*/ 0 w 576888"/>
                  <a:gd name="connsiteY3" fmla="*/ 40545 h 176635"/>
                  <a:gd name="connsiteX4" fmla="*/ 40432 w 576888"/>
                  <a:gd name="connsiteY4" fmla="*/ 0 h 176635"/>
                  <a:gd name="connsiteX5" fmla="*/ 536344 w 576888"/>
                  <a:gd name="connsiteY5" fmla="*/ 0 h 176635"/>
                  <a:gd name="connsiteX6" fmla="*/ 576888 w 576888"/>
                  <a:gd name="connsiteY6" fmla="*/ 40545 h 176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6888" h="176635">
                    <a:moveTo>
                      <a:pt x="576888" y="40545"/>
                    </a:moveTo>
                    <a:lnTo>
                      <a:pt x="576888" y="176635"/>
                    </a:lnTo>
                    <a:lnTo>
                      <a:pt x="0" y="176635"/>
                    </a:lnTo>
                    <a:lnTo>
                      <a:pt x="0" y="40545"/>
                    </a:lnTo>
                    <a:cubicBezTo>
                      <a:pt x="0" y="18183"/>
                      <a:pt x="18070" y="0"/>
                      <a:pt x="40432" y="0"/>
                    </a:cubicBezTo>
                    <a:lnTo>
                      <a:pt x="536344" y="0"/>
                    </a:lnTo>
                    <a:cubicBezTo>
                      <a:pt x="558706" y="0"/>
                      <a:pt x="576888" y="18183"/>
                      <a:pt x="576888" y="40545"/>
                    </a:cubicBezTo>
                    <a:close/>
                  </a:path>
                </a:pathLst>
              </a:custGeom>
              <a:solidFill>
                <a:srgbClr val="D53D33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30" name="Freeform: Shape 2529">
                <a:extLst>
                  <a:ext uri="{FF2B5EF4-FFF2-40B4-BE49-F238E27FC236}">
                    <a16:creationId xmlns:a16="http://schemas.microsoft.com/office/drawing/2014/main" id="{2F9CA68D-E312-D6AB-1C9E-A20E784211F6}"/>
                  </a:ext>
                </a:extLst>
              </p:cNvPr>
              <p:cNvSpPr/>
              <p:nvPr/>
            </p:nvSpPr>
            <p:spPr>
              <a:xfrm>
                <a:off x="9105028" y="3322139"/>
                <a:ext cx="100853" cy="59405"/>
              </a:xfrm>
              <a:custGeom>
                <a:avLst/>
                <a:gdLst>
                  <a:gd name="connsiteX0" fmla="*/ 100854 w 100853"/>
                  <a:gd name="connsiteY0" fmla="*/ 42578 h 59405"/>
                  <a:gd name="connsiteX1" fmla="*/ 84026 w 100853"/>
                  <a:gd name="connsiteY1" fmla="*/ 59405 h 59405"/>
                  <a:gd name="connsiteX2" fmla="*/ 16828 w 100853"/>
                  <a:gd name="connsiteY2" fmla="*/ 59405 h 59405"/>
                  <a:gd name="connsiteX3" fmla="*/ 0 w 100853"/>
                  <a:gd name="connsiteY3" fmla="*/ 42578 h 59405"/>
                  <a:gd name="connsiteX4" fmla="*/ 0 w 100853"/>
                  <a:gd name="connsiteY4" fmla="*/ 16828 h 59405"/>
                  <a:gd name="connsiteX5" fmla="*/ 16828 w 100853"/>
                  <a:gd name="connsiteY5" fmla="*/ 0 h 59405"/>
                  <a:gd name="connsiteX6" fmla="*/ 84026 w 100853"/>
                  <a:gd name="connsiteY6" fmla="*/ 20103 h 59405"/>
                  <a:gd name="connsiteX7" fmla="*/ 100854 w 100853"/>
                  <a:gd name="connsiteY7" fmla="*/ 36931 h 59405"/>
                  <a:gd name="connsiteX8" fmla="*/ 100854 w 100853"/>
                  <a:gd name="connsiteY8" fmla="*/ 42578 h 59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853" h="59405">
                    <a:moveTo>
                      <a:pt x="100854" y="42578"/>
                    </a:moveTo>
                    <a:cubicBezTo>
                      <a:pt x="100854" y="51839"/>
                      <a:pt x="93287" y="59405"/>
                      <a:pt x="84026" y="59405"/>
                    </a:cubicBezTo>
                    <a:lnTo>
                      <a:pt x="16828" y="59405"/>
                    </a:lnTo>
                    <a:cubicBezTo>
                      <a:pt x="7567" y="59405"/>
                      <a:pt x="0" y="51839"/>
                      <a:pt x="0" y="42578"/>
                    </a:cubicBezTo>
                    <a:lnTo>
                      <a:pt x="0" y="16828"/>
                    </a:lnTo>
                    <a:cubicBezTo>
                      <a:pt x="0" y="7567"/>
                      <a:pt x="7567" y="0"/>
                      <a:pt x="16828" y="0"/>
                    </a:cubicBezTo>
                    <a:lnTo>
                      <a:pt x="84026" y="20103"/>
                    </a:lnTo>
                    <a:cubicBezTo>
                      <a:pt x="93287" y="20103"/>
                      <a:pt x="100854" y="27670"/>
                      <a:pt x="100854" y="36931"/>
                    </a:cubicBezTo>
                    <a:lnTo>
                      <a:pt x="100854" y="42578"/>
                    </a:lnTo>
                    <a:close/>
                  </a:path>
                </a:pathLst>
              </a:custGeom>
              <a:solidFill>
                <a:srgbClr val="D5E5E6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531" name="Graphic 4">
                <a:extLst>
                  <a:ext uri="{FF2B5EF4-FFF2-40B4-BE49-F238E27FC236}">
                    <a16:creationId xmlns:a16="http://schemas.microsoft.com/office/drawing/2014/main" id="{8094910E-F198-BD56-9B7D-DC8EF0F87655}"/>
                  </a:ext>
                </a:extLst>
              </p:cNvPr>
              <p:cNvGrpSpPr/>
              <p:nvPr/>
            </p:nvGrpSpPr>
            <p:grpSpPr>
              <a:xfrm>
                <a:off x="9236094" y="3311184"/>
                <a:ext cx="244332" cy="194705"/>
                <a:chOff x="9236094" y="3311184"/>
                <a:chExt cx="244332" cy="194705"/>
              </a:xfrm>
            </p:grpSpPr>
            <p:sp>
              <p:nvSpPr>
                <p:cNvPr id="2532" name="Freeform: Shape 2531">
                  <a:extLst>
                    <a:ext uri="{FF2B5EF4-FFF2-40B4-BE49-F238E27FC236}">
                      <a16:creationId xmlns:a16="http://schemas.microsoft.com/office/drawing/2014/main" id="{EC777B0D-5DB4-CC0C-D65E-3C857B3AD222}"/>
                    </a:ext>
                  </a:extLst>
                </p:cNvPr>
                <p:cNvSpPr/>
                <p:nvPr/>
              </p:nvSpPr>
              <p:spPr>
                <a:xfrm>
                  <a:off x="9236094" y="3311184"/>
                  <a:ext cx="244332" cy="194705"/>
                </a:xfrm>
                <a:custGeom>
                  <a:avLst/>
                  <a:gdLst>
                    <a:gd name="connsiteX0" fmla="*/ 243324 w 244332"/>
                    <a:gd name="connsiteY0" fmla="*/ 70248 h 194705"/>
                    <a:gd name="connsiteX1" fmla="*/ 243212 w 244332"/>
                    <a:gd name="connsiteY1" fmla="*/ 70925 h 194705"/>
                    <a:gd name="connsiteX2" fmla="*/ 240727 w 244332"/>
                    <a:gd name="connsiteY2" fmla="*/ 81654 h 194705"/>
                    <a:gd name="connsiteX3" fmla="*/ 229772 w 244332"/>
                    <a:gd name="connsiteY3" fmla="*/ 128411 h 194705"/>
                    <a:gd name="connsiteX4" fmla="*/ 205151 w 244332"/>
                    <a:gd name="connsiteY4" fmla="*/ 158791 h 194705"/>
                    <a:gd name="connsiteX5" fmla="*/ 147779 w 244332"/>
                    <a:gd name="connsiteY5" fmla="*/ 188607 h 194705"/>
                    <a:gd name="connsiteX6" fmla="*/ 122142 w 244332"/>
                    <a:gd name="connsiteY6" fmla="*/ 194705 h 194705"/>
                    <a:gd name="connsiteX7" fmla="*/ 96392 w 244332"/>
                    <a:gd name="connsiteY7" fmla="*/ 188607 h 194705"/>
                    <a:gd name="connsiteX8" fmla="*/ 39019 w 244332"/>
                    <a:gd name="connsiteY8" fmla="*/ 158791 h 194705"/>
                    <a:gd name="connsiteX9" fmla="*/ 14512 w 244332"/>
                    <a:gd name="connsiteY9" fmla="*/ 128411 h 194705"/>
                    <a:gd name="connsiteX10" fmla="*/ 4121 w 244332"/>
                    <a:gd name="connsiteY10" fmla="*/ 84252 h 194705"/>
                    <a:gd name="connsiteX11" fmla="*/ 1072 w 244332"/>
                    <a:gd name="connsiteY11" fmla="*/ 70925 h 194705"/>
                    <a:gd name="connsiteX12" fmla="*/ 733 w 244332"/>
                    <a:gd name="connsiteY12" fmla="*/ 68892 h 194705"/>
                    <a:gd name="connsiteX13" fmla="*/ 733 w 244332"/>
                    <a:gd name="connsiteY13" fmla="*/ 68779 h 194705"/>
                    <a:gd name="connsiteX14" fmla="*/ 2088 w 244332"/>
                    <a:gd name="connsiteY14" fmla="*/ 48564 h 194705"/>
                    <a:gd name="connsiteX15" fmla="*/ 5138 w 244332"/>
                    <a:gd name="connsiteY15" fmla="*/ 41335 h 194705"/>
                    <a:gd name="connsiteX16" fmla="*/ 7509 w 244332"/>
                    <a:gd name="connsiteY16" fmla="*/ 37495 h 194705"/>
                    <a:gd name="connsiteX17" fmla="*/ 8752 w 244332"/>
                    <a:gd name="connsiteY17" fmla="*/ 35801 h 194705"/>
                    <a:gd name="connsiteX18" fmla="*/ 17222 w 244332"/>
                    <a:gd name="connsiteY18" fmla="*/ 27105 h 194705"/>
                    <a:gd name="connsiteX19" fmla="*/ 23434 w 244332"/>
                    <a:gd name="connsiteY19" fmla="*/ 22927 h 194705"/>
                    <a:gd name="connsiteX20" fmla="*/ 28742 w 244332"/>
                    <a:gd name="connsiteY20" fmla="*/ 20216 h 194705"/>
                    <a:gd name="connsiteX21" fmla="*/ 39245 w 244332"/>
                    <a:gd name="connsiteY21" fmla="*/ 16715 h 194705"/>
                    <a:gd name="connsiteX22" fmla="*/ 110057 w 244332"/>
                    <a:gd name="connsiteY22" fmla="*/ 1355 h 194705"/>
                    <a:gd name="connsiteX23" fmla="*/ 134339 w 244332"/>
                    <a:gd name="connsiteY23" fmla="*/ 1355 h 194705"/>
                    <a:gd name="connsiteX24" fmla="*/ 205151 w 244332"/>
                    <a:gd name="connsiteY24" fmla="*/ 16715 h 194705"/>
                    <a:gd name="connsiteX25" fmla="*/ 219382 w 244332"/>
                    <a:gd name="connsiteY25" fmla="*/ 22023 h 194705"/>
                    <a:gd name="connsiteX26" fmla="*/ 225819 w 244332"/>
                    <a:gd name="connsiteY26" fmla="*/ 26089 h 194705"/>
                    <a:gd name="connsiteX27" fmla="*/ 238581 w 244332"/>
                    <a:gd name="connsiteY27" fmla="*/ 40319 h 194705"/>
                    <a:gd name="connsiteX28" fmla="*/ 241743 w 244332"/>
                    <a:gd name="connsiteY28" fmla="*/ 47095 h 194705"/>
                    <a:gd name="connsiteX29" fmla="*/ 243324 w 244332"/>
                    <a:gd name="connsiteY29" fmla="*/ 70248 h 1947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244332" h="194705">
                      <a:moveTo>
                        <a:pt x="243324" y="70248"/>
                      </a:moveTo>
                      <a:cubicBezTo>
                        <a:pt x="243324" y="70473"/>
                        <a:pt x="243324" y="70699"/>
                        <a:pt x="243212" y="70925"/>
                      </a:cubicBezTo>
                      <a:lnTo>
                        <a:pt x="240727" y="81654"/>
                      </a:lnTo>
                      <a:lnTo>
                        <a:pt x="229772" y="128411"/>
                      </a:lnTo>
                      <a:cubicBezTo>
                        <a:pt x="226722" y="141173"/>
                        <a:pt x="217801" y="152354"/>
                        <a:pt x="205151" y="158791"/>
                      </a:cubicBezTo>
                      <a:lnTo>
                        <a:pt x="147779" y="188607"/>
                      </a:lnTo>
                      <a:cubicBezTo>
                        <a:pt x="139873" y="192673"/>
                        <a:pt x="130951" y="194705"/>
                        <a:pt x="122142" y="194705"/>
                      </a:cubicBezTo>
                      <a:cubicBezTo>
                        <a:pt x="113333" y="194705"/>
                        <a:pt x="104411" y="192560"/>
                        <a:pt x="96392" y="188607"/>
                      </a:cubicBezTo>
                      <a:lnTo>
                        <a:pt x="39019" y="158791"/>
                      </a:lnTo>
                      <a:cubicBezTo>
                        <a:pt x="26370" y="152241"/>
                        <a:pt x="17448" y="141173"/>
                        <a:pt x="14512" y="128411"/>
                      </a:cubicBezTo>
                      <a:lnTo>
                        <a:pt x="4121" y="84252"/>
                      </a:lnTo>
                      <a:lnTo>
                        <a:pt x="1072" y="70925"/>
                      </a:lnTo>
                      <a:cubicBezTo>
                        <a:pt x="846" y="70248"/>
                        <a:pt x="733" y="69570"/>
                        <a:pt x="733" y="68892"/>
                      </a:cubicBezTo>
                      <a:cubicBezTo>
                        <a:pt x="733" y="68892"/>
                        <a:pt x="733" y="68892"/>
                        <a:pt x="733" y="68779"/>
                      </a:cubicBezTo>
                      <a:cubicBezTo>
                        <a:pt x="-622" y="61777"/>
                        <a:pt x="-57" y="55001"/>
                        <a:pt x="2088" y="48564"/>
                      </a:cubicBezTo>
                      <a:cubicBezTo>
                        <a:pt x="2766" y="46079"/>
                        <a:pt x="3896" y="43707"/>
                        <a:pt x="5138" y="41335"/>
                      </a:cubicBezTo>
                      <a:cubicBezTo>
                        <a:pt x="5815" y="40093"/>
                        <a:pt x="6606" y="38738"/>
                        <a:pt x="7509" y="37495"/>
                      </a:cubicBezTo>
                      <a:cubicBezTo>
                        <a:pt x="7961" y="36931"/>
                        <a:pt x="8300" y="36366"/>
                        <a:pt x="8752" y="35801"/>
                      </a:cubicBezTo>
                      <a:cubicBezTo>
                        <a:pt x="11123" y="32639"/>
                        <a:pt x="13947" y="29703"/>
                        <a:pt x="17222" y="27105"/>
                      </a:cubicBezTo>
                      <a:cubicBezTo>
                        <a:pt x="19142" y="25524"/>
                        <a:pt x="21288" y="24056"/>
                        <a:pt x="23434" y="22927"/>
                      </a:cubicBezTo>
                      <a:cubicBezTo>
                        <a:pt x="25128" y="21910"/>
                        <a:pt x="26822" y="21007"/>
                        <a:pt x="28742" y="20216"/>
                      </a:cubicBezTo>
                      <a:cubicBezTo>
                        <a:pt x="32017" y="18635"/>
                        <a:pt x="35518" y="17506"/>
                        <a:pt x="39245" y="16715"/>
                      </a:cubicBezTo>
                      <a:lnTo>
                        <a:pt x="110057" y="1355"/>
                      </a:lnTo>
                      <a:cubicBezTo>
                        <a:pt x="118076" y="-452"/>
                        <a:pt x="126321" y="-452"/>
                        <a:pt x="134339" y="1355"/>
                      </a:cubicBezTo>
                      <a:lnTo>
                        <a:pt x="205151" y="16715"/>
                      </a:lnTo>
                      <a:cubicBezTo>
                        <a:pt x="210347" y="17844"/>
                        <a:pt x="215090" y="19651"/>
                        <a:pt x="219382" y="22023"/>
                      </a:cubicBezTo>
                      <a:cubicBezTo>
                        <a:pt x="221640" y="23152"/>
                        <a:pt x="223899" y="24508"/>
                        <a:pt x="225819" y="26089"/>
                      </a:cubicBezTo>
                      <a:cubicBezTo>
                        <a:pt x="231014" y="30042"/>
                        <a:pt x="235306" y="34898"/>
                        <a:pt x="238581" y="40319"/>
                      </a:cubicBezTo>
                      <a:cubicBezTo>
                        <a:pt x="239823" y="42465"/>
                        <a:pt x="240840" y="44724"/>
                        <a:pt x="241743" y="47095"/>
                      </a:cubicBezTo>
                      <a:cubicBezTo>
                        <a:pt x="244454" y="54323"/>
                        <a:pt x="245131" y="62342"/>
                        <a:pt x="243324" y="70248"/>
                      </a:cubicBezTo>
                      <a:close/>
                    </a:path>
                  </a:pathLst>
                </a:custGeom>
                <a:solidFill>
                  <a:srgbClr val="D5E5E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33" name="Freeform: Shape 2532">
                  <a:extLst>
                    <a:ext uri="{FF2B5EF4-FFF2-40B4-BE49-F238E27FC236}">
                      <a16:creationId xmlns:a16="http://schemas.microsoft.com/office/drawing/2014/main" id="{191C3B13-6E01-502D-3318-CAB3BB4D0BCB}"/>
                    </a:ext>
                  </a:extLst>
                </p:cNvPr>
                <p:cNvSpPr/>
                <p:nvPr/>
              </p:nvSpPr>
              <p:spPr>
                <a:xfrm>
                  <a:off x="9253841" y="3352745"/>
                  <a:ext cx="104687" cy="136316"/>
                </a:xfrm>
                <a:custGeom>
                  <a:avLst/>
                  <a:gdLst>
                    <a:gd name="connsiteX0" fmla="*/ 104282 w 104687"/>
                    <a:gd name="connsiteY0" fmla="*/ 122538 h 136316"/>
                    <a:gd name="connsiteX1" fmla="*/ 104507 w 104687"/>
                    <a:gd name="connsiteY1" fmla="*/ 136317 h 136316"/>
                    <a:gd name="connsiteX2" fmla="*/ 82485 w 104687"/>
                    <a:gd name="connsiteY2" fmla="*/ 131008 h 136316"/>
                    <a:gd name="connsiteX3" fmla="*/ 33356 w 104687"/>
                    <a:gd name="connsiteY3" fmla="*/ 105484 h 136316"/>
                    <a:gd name="connsiteX4" fmla="*/ 12237 w 104687"/>
                    <a:gd name="connsiteY4" fmla="*/ 79396 h 136316"/>
                    <a:gd name="connsiteX5" fmla="*/ 7719 w 104687"/>
                    <a:gd name="connsiteY5" fmla="*/ 59970 h 136316"/>
                    <a:gd name="connsiteX6" fmla="*/ 5009 w 104687"/>
                    <a:gd name="connsiteY6" fmla="*/ 48225 h 136316"/>
                    <a:gd name="connsiteX7" fmla="*/ 830 w 104687"/>
                    <a:gd name="connsiteY7" fmla="*/ 30042 h 136316"/>
                    <a:gd name="connsiteX8" fmla="*/ 152 w 104687"/>
                    <a:gd name="connsiteY8" fmla="*/ 19651 h 136316"/>
                    <a:gd name="connsiteX9" fmla="*/ 1621 w 104687"/>
                    <a:gd name="connsiteY9" fmla="*/ 11520 h 136316"/>
                    <a:gd name="connsiteX10" fmla="*/ 7493 w 104687"/>
                    <a:gd name="connsiteY10" fmla="*/ 0 h 136316"/>
                    <a:gd name="connsiteX11" fmla="*/ 10430 w 104687"/>
                    <a:gd name="connsiteY11" fmla="*/ 565 h 136316"/>
                    <a:gd name="connsiteX12" fmla="*/ 21046 w 104687"/>
                    <a:gd name="connsiteY12" fmla="*/ 2937 h 136316"/>
                    <a:gd name="connsiteX13" fmla="*/ 36632 w 104687"/>
                    <a:gd name="connsiteY13" fmla="*/ 6325 h 136316"/>
                    <a:gd name="connsiteX14" fmla="*/ 71078 w 104687"/>
                    <a:gd name="connsiteY14" fmla="*/ 13891 h 136316"/>
                    <a:gd name="connsiteX15" fmla="*/ 104395 w 104687"/>
                    <a:gd name="connsiteY15" fmla="*/ 48225 h 136316"/>
                    <a:gd name="connsiteX16" fmla="*/ 104620 w 104687"/>
                    <a:gd name="connsiteY16" fmla="*/ 54888 h 136316"/>
                    <a:gd name="connsiteX17" fmla="*/ 103830 w 104687"/>
                    <a:gd name="connsiteY17" fmla="*/ 60196 h 136316"/>
                    <a:gd name="connsiteX18" fmla="*/ 104056 w 104687"/>
                    <a:gd name="connsiteY18" fmla="*/ 82106 h 136316"/>
                    <a:gd name="connsiteX19" fmla="*/ 104056 w 104687"/>
                    <a:gd name="connsiteY19" fmla="*/ 88657 h 136316"/>
                    <a:gd name="connsiteX20" fmla="*/ 104395 w 104687"/>
                    <a:gd name="connsiteY20" fmla="*/ 115762 h 136316"/>
                    <a:gd name="connsiteX21" fmla="*/ 104282 w 104687"/>
                    <a:gd name="connsiteY21" fmla="*/ 122538 h 136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4687" h="136316">
                      <a:moveTo>
                        <a:pt x="104282" y="122538"/>
                      </a:moveTo>
                      <a:lnTo>
                        <a:pt x="104507" y="136317"/>
                      </a:lnTo>
                      <a:cubicBezTo>
                        <a:pt x="96941" y="136317"/>
                        <a:pt x="89374" y="134397"/>
                        <a:pt x="82485" y="131008"/>
                      </a:cubicBezTo>
                      <a:lnTo>
                        <a:pt x="33356" y="105484"/>
                      </a:lnTo>
                      <a:cubicBezTo>
                        <a:pt x="22514" y="99950"/>
                        <a:pt x="14834" y="90464"/>
                        <a:pt x="12237" y="79396"/>
                      </a:cubicBezTo>
                      <a:lnTo>
                        <a:pt x="7719" y="59970"/>
                      </a:lnTo>
                      <a:lnTo>
                        <a:pt x="5009" y="48225"/>
                      </a:lnTo>
                      <a:lnTo>
                        <a:pt x="830" y="30042"/>
                      </a:lnTo>
                      <a:cubicBezTo>
                        <a:pt x="39" y="26541"/>
                        <a:pt x="-186" y="23039"/>
                        <a:pt x="152" y="19651"/>
                      </a:cubicBezTo>
                      <a:cubicBezTo>
                        <a:pt x="266" y="16941"/>
                        <a:pt x="830" y="14230"/>
                        <a:pt x="1621" y="11520"/>
                      </a:cubicBezTo>
                      <a:cubicBezTo>
                        <a:pt x="2976" y="7341"/>
                        <a:pt x="5009" y="3501"/>
                        <a:pt x="7493" y="0"/>
                      </a:cubicBezTo>
                      <a:cubicBezTo>
                        <a:pt x="8510" y="113"/>
                        <a:pt x="9414" y="339"/>
                        <a:pt x="10430" y="565"/>
                      </a:cubicBezTo>
                      <a:lnTo>
                        <a:pt x="21046" y="2937"/>
                      </a:lnTo>
                      <a:lnTo>
                        <a:pt x="36632" y="6325"/>
                      </a:lnTo>
                      <a:lnTo>
                        <a:pt x="71078" y="13891"/>
                      </a:lnTo>
                      <a:cubicBezTo>
                        <a:pt x="89599" y="17957"/>
                        <a:pt x="102588" y="32074"/>
                        <a:pt x="104395" y="48225"/>
                      </a:cubicBezTo>
                      <a:cubicBezTo>
                        <a:pt x="104733" y="50371"/>
                        <a:pt x="104733" y="52629"/>
                        <a:pt x="104620" y="54888"/>
                      </a:cubicBezTo>
                      <a:cubicBezTo>
                        <a:pt x="104395" y="56695"/>
                        <a:pt x="104169" y="58502"/>
                        <a:pt x="103830" y="60196"/>
                      </a:cubicBezTo>
                      <a:lnTo>
                        <a:pt x="104056" y="82106"/>
                      </a:lnTo>
                      <a:lnTo>
                        <a:pt x="104056" y="88657"/>
                      </a:lnTo>
                      <a:lnTo>
                        <a:pt x="104395" y="115762"/>
                      </a:lnTo>
                      <a:lnTo>
                        <a:pt x="104282" y="122538"/>
                      </a:lnTo>
                      <a:close/>
                    </a:path>
                  </a:pathLst>
                </a:custGeom>
                <a:solidFill>
                  <a:srgbClr val="45555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34" name="Freeform: Shape 2533">
                  <a:extLst>
                    <a:ext uri="{FF2B5EF4-FFF2-40B4-BE49-F238E27FC236}">
                      <a16:creationId xmlns:a16="http://schemas.microsoft.com/office/drawing/2014/main" id="{D6953D18-F6FF-7091-084F-0F81304D01A6}"/>
                    </a:ext>
                  </a:extLst>
                </p:cNvPr>
                <p:cNvSpPr/>
                <p:nvPr/>
              </p:nvSpPr>
              <p:spPr>
                <a:xfrm>
                  <a:off x="9359139" y="3353084"/>
                  <a:ext cx="104657" cy="136090"/>
                </a:xfrm>
                <a:custGeom>
                  <a:avLst/>
                  <a:gdLst>
                    <a:gd name="connsiteX0" fmla="*/ 103677 w 104657"/>
                    <a:gd name="connsiteY0" fmla="*/ 29929 h 136090"/>
                    <a:gd name="connsiteX1" fmla="*/ 100176 w 104657"/>
                    <a:gd name="connsiteY1" fmla="*/ 44836 h 136090"/>
                    <a:gd name="connsiteX2" fmla="*/ 97466 w 104657"/>
                    <a:gd name="connsiteY2" fmla="*/ 56243 h 136090"/>
                    <a:gd name="connsiteX3" fmla="*/ 92158 w 104657"/>
                    <a:gd name="connsiteY3" fmla="*/ 79170 h 136090"/>
                    <a:gd name="connsiteX4" fmla="*/ 71151 w 104657"/>
                    <a:gd name="connsiteY4" fmla="*/ 105259 h 136090"/>
                    <a:gd name="connsiteX5" fmla="*/ 21910 w 104657"/>
                    <a:gd name="connsiteY5" fmla="*/ 130782 h 136090"/>
                    <a:gd name="connsiteX6" fmla="*/ 0 w 104657"/>
                    <a:gd name="connsiteY6" fmla="*/ 136091 h 136090"/>
                    <a:gd name="connsiteX7" fmla="*/ 113 w 104657"/>
                    <a:gd name="connsiteY7" fmla="*/ 122312 h 136090"/>
                    <a:gd name="connsiteX8" fmla="*/ 226 w 104657"/>
                    <a:gd name="connsiteY8" fmla="*/ 115762 h 136090"/>
                    <a:gd name="connsiteX9" fmla="*/ 565 w 104657"/>
                    <a:gd name="connsiteY9" fmla="*/ 88544 h 136090"/>
                    <a:gd name="connsiteX10" fmla="*/ 678 w 104657"/>
                    <a:gd name="connsiteY10" fmla="*/ 81880 h 136090"/>
                    <a:gd name="connsiteX11" fmla="*/ 903 w 104657"/>
                    <a:gd name="connsiteY11" fmla="*/ 60083 h 136090"/>
                    <a:gd name="connsiteX12" fmla="*/ 113 w 104657"/>
                    <a:gd name="connsiteY12" fmla="*/ 54775 h 136090"/>
                    <a:gd name="connsiteX13" fmla="*/ 339 w 104657"/>
                    <a:gd name="connsiteY13" fmla="*/ 48112 h 136090"/>
                    <a:gd name="connsiteX14" fmla="*/ 33656 w 104657"/>
                    <a:gd name="connsiteY14" fmla="*/ 13778 h 136090"/>
                    <a:gd name="connsiteX15" fmla="*/ 63471 w 104657"/>
                    <a:gd name="connsiteY15" fmla="*/ 7228 h 136090"/>
                    <a:gd name="connsiteX16" fmla="*/ 79057 w 104657"/>
                    <a:gd name="connsiteY16" fmla="*/ 3840 h 136090"/>
                    <a:gd name="connsiteX17" fmla="*/ 94304 w 104657"/>
                    <a:gd name="connsiteY17" fmla="*/ 565 h 136090"/>
                    <a:gd name="connsiteX18" fmla="*/ 97240 w 104657"/>
                    <a:gd name="connsiteY18" fmla="*/ 0 h 136090"/>
                    <a:gd name="connsiteX19" fmla="*/ 102435 w 104657"/>
                    <a:gd name="connsiteY19" fmla="*/ 9374 h 136090"/>
                    <a:gd name="connsiteX20" fmla="*/ 104355 w 104657"/>
                    <a:gd name="connsiteY20" fmla="*/ 17054 h 136090"/>
                    <a:gd name="connsiteX21" fmla="*/ 103677 w 104657"/>
                    <a:gd name="connsiteY21" fmla="*/ 29929 h 136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4657" h="136090">
                      <a:moveTo>
                        <a:pt x="103677" y="29929"/>
                      </a:moveTo>
                      <a:lnTo>
                        <a:pt x="100176" y="44836"/>
                      </a:lnTo>
                      <a:lnTo>
                        <a:pt x="97466" y="56243"/>
                      </a:lnTo>
                      <a:lnTo>
                        <a:pt x="92158" y="79170"/>
                      </a:lnTo>
                      <a:cubicBezTo>
                        <a:pt x="89560" y="90238"/>
                        <a:pt x="81993" y="99724"/>
                        <a:pt x="71151" y="105259"/>
                      </a:cubicBezTo>
                      <a:lnTo>
                        <a:pt x="21910" y="130782"/>
                      </a:lnTo>
                      <a:cubicBezTo>
                        <a:pt x="15247" y="134171"/>
                        <a:pt x="7567" y="136091"/>
                        <a:pt x="0" y="136091"/>
                      </a:cubicBezTo>
                      <a:lnTo>
                        <a:pt x="113" y="122312"/>
                      </a:lnTo>
                      <a:lnTo>
                        <a:pt x="226" y="115762"/>
                      </a:lnTo>
                      <a:lnTo>
                        <a:pt x="565" y="88544"/>
                      </a:lnTo>
                      <a:lnTo>
                        <a:pt x="678" y="81880"/>
                      </a:lnTo>
                      <a:lnTo>
                        <a:pt x="903" y="60083"/>
                      </a:lnTo>
                      <a:cubicBezTo>
                        <a:pt x="452" y="58276"/>
                        <a:pt x="226" y="56582"/>
                        <a:pt x="113" y="54775"/>
                      </a:cubicBezTo>
                      <a:cubicBezTo>
                        <a:pt x="0" y="52629"/>
                        <a:pt x="0" y="50371"/>
                        <a:pt x="339" y="48112"/>
                      </a:cubicBezTo>
                      <a:cubicBezTo>
                        <a:pt x="2146" y="31962"/>
                        <a:pt x="15134" y="17844"/>
                        <a:pt x="33656" y="13778"/>
                      </a:cubicBezTo>
                      <a:lnTo>
                        <a:pt x="63471" y="7228"/>
                      </a:lnTo>
                      <a:lnTo>
                        <a:pt x="79057" y="3840"/>
                      </a:lnTo>
                      <a:lnTo>
                        <a:pt x="94304" y="565"/>
                      </a:lnTo>
                      <a:cubicBezTo>
                        <a:pt x="95207" y="452"/>
                        <a:pt x="96223" y="113"/>
                        <a:pt x="97240" y="0"/>
                      </a:cubicBezTo>
                      <a:cubicBezTo>
                        <a:pt x="99386" y="2937"/>
                        <a:pt x="101080" y="5986"/>
                        <a:pt x="102435" y="9374"/>
                      </a:cubicBezTo>
                      <a:cubicBezTo>
                        <a:pt x="103451" y="11859"/>
                        <a:pt x="104016" y="14456"/>
                        <a:pt x="104355" y="17054"/>
                      </a:cubicBezTo>
                      <a:cubicBezTo>
                        <a:pt x="104920" y="21232"/>
                        <a:pt x="104694" y="25524"/>
                        <a:pt x="103677" y="29929"/>
                      </a:cubicBezTo>
                      <a:close/>
                    </a:path>
                  </a:pathLst>
                </a:custGeom>
                <a:solidFill>
                  <a:srgbClr val="45555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35" name="Freeform: Shape 2534">
                  <a:extLst>
                    <a:ext uri="{FF2B5EF4-FFF2-40B4-BE49-F238E27FC236}">
                      <a16:creationId xmlns:a16="http://schemas.microsoft.com/office/drawing/2014/main" id="{46AB7D45-C379-F049-7E41-9D20FD61752B}"/>
                    </a:ext>
                  </a:extLst>
                </p:cNvPr>
                <p:cNvSpPr/>
                <p:nvPr/>
              </p:nvSpPr>
              <p:spPr>
                <a:xfrm>
                  <a:off x="9329289" y="3317847"/>
                  <a:ext cx="57826" cy="46304"/>
                </a:xfrm>
                <a:custGeom>
                  <a:avLst/>
                  <a:gdLst>
                    <a:gd name="connsiteX0" fmla="*/ 48711 w 57826"/>
                    <a:gd name="connsiteY0" fmla="*/ 4066 h 46304"/>
                    <a:gd name="connsiteX1" fmla="*/ 31883 w 57826"/>
                    <a:gd name="connsiteY1" fmla="*/ 339 h 46304"/>
                    <a:gd name="connsiteX2" fmla="*/ 26124 w 57826"/>
                    <a:gd name="connsiteY2" fmla="*/ 339 h 46304"/>
                    <a:gd name="connsiteX3" fmla="*/ 9296 w 57826"/>
                    <a:gd name="connsiteY3" fmla="*/ 4066 h 46304"/>
                    <a:gd name="connsiteX4" fmla="*/ 261 w 57826"/>
                    <a:gd name="connsiteY4" fmla="*/ 16941 h 46304"/>
                    <a:gd name="connsiteX5" fmla="*/ 3423 w 57826"/>
                    <a:gd name="connsiteY5" fmla="*/ 30606 h 46304"/>
                    <a:gd name="connsiteX6" fmla="*/ 9296 w 57826"/>
                    <a:gd name="connsiteY6" fmla="*/ 37834 h 46304"/>
                    <a:gd name="connsiteX7" fmla="*/ 22848 w 57826"/>
                    <a:gd name="connsiteY7" fmla="*/ 44836 h 46304"/>
                    <a:gd name="connsiteX8" fmla="*/ 28947 w 57826"/>
                    <a:gd name="connsiteY8" fmla="*/ 46305 h 46304"/>
                    <a:gd name="connsiteX9" fmla="*/ 35045 w 57826"/>
                    <a:gd name="connsiteY9" fmla="*/ 44836 h 46304"/>
                    <a:gd name="connsiteX10" fmla="*/ 48598 w 57826"/>
                    <a:gd name="connsiteY10" fmla="*/ 37834 h 46304"/>
                    <a:gd name="connsiteX11" fmla="*/ 54358 w 57826"/>
                    <a:gd name="connsiteY11" fmla="*/ 30606 h 46304"/>
                    <a:gd name="connsiteX12" fmla="*/ 57520 w 57826"/>
                    <a:gd name="connsiteY12" fmla="*/ 16941 h 46304"/>
                    <a:gd name="connsiteX13" fmla="*/ 48711 w 57826"/>
                    <a:gd name="connsiteY13" fmla="*/ 4066 h 46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7826" h="46304">
                      <a:moveTo>
                        <a:pt x="48711" y="4066"/>
                      </a:moveTo>
                      <a:lnTo>
                        <a:pt x="31883" y="339"/>
                      </a:lnTo>
                      <a:cubicBezTo>
                        <a:pt x="30076" y="-113"/>
                        <a:pt x="28043" y="-113"/>
                        <a:pt x="26124" y="339"/>
                      </a:cubicBezTo>
                      <a:lnTo>
                        <a:pt x="9296" y="4066"/>
                      </a:lnTo>
                      <a:cubicBezTo>
                        <a:pt x="2971" y="5421"/>
                        <a:pt x="-1095" y="11181"/>
                        <a:pt x="261" y="16941"/>
                      </a:cubicBezTo>
                      <a:lnTo>
                        <a:pt x="3423" y="30606"/>
                      </a:lnTo>
                      <a:cubicBezTo>
                        <a:pt x="4214" y="33656"/>
                        <a:pt x="6246" y="36253"/>
                        <a:pt x="9296" y="37834"/>
                      </a:cubicBezTo>
                      <a:lnTo>
                        <a:pt x="22848" y="44836"/>
                      </a:lnTo>
                      <a:cubicBezTo>
                        <a:pt x="24768" y="45853"/>
                        <a:pt x="26801" y="46305"/>
                        <a:pt x="28947" y="46305"/>
                      </a:cubicBezTo>
                      <a:cubicBezTo>
                        <a:pt x="30980" y="46305"/>
                        <a:pt x="33126" y="45853"/>
                        <a:pt x="35045" y="44836"/>
                      </a:cubicBezTo>
                      <a:lnTo>
                        <a:pt x="48598" y="37834"/>
                      </a:lnTo>
                      <a:cubicBezTo>
                        <a:pt x="51535" y="36253"/>
                        <a:pt x="53680" y="33656"/>
                        <a:pt x="54358" y="30606"/>
                      </a:cubicBezTo>
                      <a:lnTo>
                        <a:pt x="57520" y="16941"/>
                      </a:lnTo>
                      <a:cubicBezTo>
                        <a:pt x="58988" y="11181"/>
                        <a:pt x="55036" y="5534"/>
                        <a:pt x="48711" y="4066"/>
                      </a:cubicBezTo>
                      <a:close/>
                    </a:path>
                  </a:pathLst>
                </a:custGeom>
                <a:solidFill>
                  <a:srgbClr val="A5B5B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36" name="Freeform: Shape 2535">
                  <a:extLst>
                    <a:ext uri="{FF2B5EF4-FFF2-40B4-BE49-F238E27FC236}">
                      <a16:creationId xmlns:a16="http://schemas.microsoft.com/office/drawing/2014/main" id="{B5C4F9E4-A0FA-3ABF-A024-AA5DDEC019E4}"/>
                    </a:ext>
                  </a:extLst>
                </p:cNvPr>
                <p:cNvSpPr/>
                <p:nvPr/>
              </p:nvSpPr>
              <p:spPr>
                <a:xfrm>
                  <a:off x="9258850" y="3397920"/>
                  <a:ext cx="200578" cy="77475"/>
                </a:xfrm>
                <a:custGeom>
                  <a:avLst/>
                  <a:gdLst>
                    <a:gd name="connsiteX0" fmla="*/ 124006 w 200578"/>
                    <a:gd name="connsiteY0" fmla="*/ 62229 h 77475"/>
                    <a:gd name="connsiteX1" fmla="*/ 100515 w 200578"/>
                    <a:gd name="connsiteY1" fmla="*/ 70812 h 77475"/>
                    <a:gd name="connsiteX2" fmla="*/ 99160 w 200578"/>
                    <a:gd name="connsiteY2" fmla="*/ 70812 h 77475"/>
                    <a:gd name="connsiteX3" fmla="*/ 98143 w 200578"/>
                    <a:gd name="connsiteY3" fmla="*/ 70925 h 77475"/>
                    <a:gd name="connsiteX4" fmla="*/ 72393 w 200578"/>
                    <a:gd name="connsiteY4" fmla="*/ 62229 h 77475"/>
                    <a:gd name="connsiteX5" fmla="*/ 0 w 200578"/>
                    <a:gd name="connsiteY5" fmla="*/ 3162 h 77475"/>
                    <a:gd name="connsiteX6" fmla="*/ 2710 w 200578"/>
                    <a:gd name="connsiteY6" fmla="*/ 14908 h 77475"/>
                    <a:gd name="connsiteX7" fmla="*/ 66747 w 200578"/>
                    <a:gd name="connsiteY7" fmla="*/ 66859 h 77475"/>
                    <a:gd name="connsiteX8" fmla="*/ 98256 w 200578"/>
                    <a:gd name="connsiteY8" fmla="*/ 77476 h 77475"/>
                    <a:gd name="connsiteX9" fmla="*/ 99386 w 200578"/>
                    <a:gd name="connsiteY9" fmla="*/ 77363 h 77475"/>
                    <a:gd name="connsiteX10" fmla="*/ 100515 w 200578"/>
                    <a:gd name="connsiteY10" fmla="*/ 77363 h 77475"/>
                    <a:gd name="connsiteX11" fmla="*/ 129766 w 200578"/>
                    <a:gd name="connsiteY11" fmla="*/ 66859 h 77475"/>
                    <a:gd name="connsiteX12" fmla="*/ 197868 w 200578"/>
                    <a:gd name="connsiteY12" fmla="*/ 11407 h 77475"/>
                    <a:gd name="connsiteX13" fmla="*/ 200578 w 200578"/>
                    <a:gd name="connsiteY13" fmla="*/ 0 h 77475"/>
                    <a:gd name="connsiteX14" fmla="*/ 124006 w 200578"/>
                    <a:gd name="connsiteY14" fmla="*/ 62229 h 77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0578" h="77475">
                      <a:moveTo>
                        <a:pt x="124006" y="62229"/>
                      </a:moveTo>
                      <a:cubicBezTo>
                        <a:pt x="117682" y="67311"/>
                        <a:pt x="109437" y="70474"/>
                        <a:pt x="100515" y="70812"/>
                      </a:cubicBezTo>
                      <a:cubicBezTo>
                        <a:pt x="100063" y="70925"/>
                        <a:pt x="99612" y="70925"/>
                        <a:pt x="99160" y="70812"/>
                      </a:cubicBezTo>
                      <a:cubicBezTo>
                        <a:pt x="98821" y="70925"/>
                        <a:pt x="98482" y="70925"/>
                        <a:pt x="98143" y="70925"/>
                      </a:cubicBezTo>
                      <a:cubicBezTo>
                        <a:pt x="88431" y="70925"/>
                        <a:pt x="79283" y="67763"/>
                        <a:pt x="72393" y="62229"/>
                      </a:cubicBezTo>
                      <a:lnTo>
                        <a:pt x="0" y="3162"/>
                      </a:lnTo>
                      <a:lnTo>
                        <a:pt x="2710" y="14908"/>
                      </a:lnTo>
                      <a:lnTo>
                        <a:pt x="66747" y="66859"/>
                      </a:lnTo>
                      <a:cubicBezTo>
                        <a:pt x="75104" y="73749"/>
                        <a:pt x="86398" y="77476"/>
                        <a:pt x="98256" y="77476"/>
                      </a:cubicBezTo>
                      <a:cubicBezTo>
                        <a:pt x="98708" y="77476"/>
                        <a:pt x="98934" y="77476"/>
                        <a:pt x="99386" y="77363"/>
                      </a:cubicBezTo>
                      <a:cubicBezTo>
                        <a:pt x="99837" y="77476"/>
                        <a:pt x="100176" y="77476"/>
                        <a:pt x="100515" y="77363"/>
                      </a:cubicBezTo>
                      <a:cubicBezTo>
                        <a:pt x="111583" y="76911"/>
                        <a:pt x="121974" y="73297"/>
                        <a:pt x="129766" y="66859"/>
                      </a:cubicBezTo>
                      <a:lnTo>
                        <a:pt x="197868" y="11407"/>
                      </a:lnTo>
                      <a:lnTo>
                        <a:pt x="200578" y="0"/>
                      </a:lnTo>
                      <a:lnTo>
                        <a:pt x="124006" y="62229"/>
                      </a:lnTo>
                      <a:close/>
                    </a:path>
                  </a:pathLst>
                </a:custGeom>
                <a:solidFill>
                  <a:srgbClr val="75858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37" name="Freeform: Shape 2536">
                  <a:extLst>
                    <a:ext uri="{FF2B5EF4-FFF2-40B4-BE49-F238E27FC236}">
                      <a16:creationId xmlns:a16="http://schemas.microsoft.com/office/drawing/2014/main" id="{36B3BED8-16BE-62A4-4021-5AC80E1F0CCA}"/>
                    </a:ext>
                  </a:extLst>
                </p:cNvPr>
                <p:cNvSpPr/>
                <p:nvPr/>
              </p:nvSpPr>
              <p:spPr>
                <a:xfrm>
                  <a:off x="9253768" y="3362345"/>
                  <a:ext cx="209613" cy="79169"/>
                </a:xfrm>
                <a:custGeom>
                  <a:avLst/>
                  <a:gdLst>
                    <a:gd name="connsiteX0" fmla="*/ 207580 w 209613"/>
                    <a:gd name="connsiteY0" fmla="*/ 0 h 79169"/>
                    <a:gd name="connsiteX1" fmla="*/ 128975 w 209613"/>
                    <a:gd name="connsiteY1" fmla="*/ 63923 h 79169"/>
                    <a:gd name="connsiteX2" fmla="*/ 105936 w 209613"/>
                    <a:gd name="connsiteY2" fmla="*/ 72506 h 79169"/>
                    <a:gd name="connsiteX3" fmla="*/ 103790 w 209613"/>
                    <a:gd name="connsiteY3" fmla="*/ 72619 h 79169"/>
                    <a:gd name="connsiteX4" fmla="*/ 103112 w 209613"/>
                    <a:gd name="connsiteY4" fmla="*/ 72619 h 79169"/>
                    <a:gd name="connsiteX5" fmla="*/ 77362 w 209613"/>
                    <a:gd name="connsiteY5" fmla="*/ 63810 h 79169"/>
                    <a:gd name="connsiteX6" fmla="*/ 1468 w 209613"/>
                    <a:gd name="connsiteY6" fmla="*/ 2033 h 79169"/>
                    <a:gd name="connsiteX7" fmla="*/ 0 w 209613"/>
                    <a:gd name="connsiteY7" fmla="*/ 10164 h 79169"/>
                    <a:gd name="connsiteX8" fmla="*/ 71716 w 209613"/>
                    <a:gd name="connsiteY8" fmla="*/ 68553 h 79169"/>
                    <a:gd name="connsiteX9" fmla="*/ 103225 w 209613"/>
                    <a:gd name="connsiteY9" fmla="*/ 79170 h 79169"/>
                    <a:gd name="connsiteX10" fmla="*/ 103903 w 209613"/>
                    <a:gd name="connsiteY10" fmla="*/ 79170 h 79169"/>
                    <a:gd name="connsiteX11" fmla="*/ 105823 w 209613"/>
                    <a:gd name="connsiteY11" fmla="*/ 79057 h 79169"/>
                    <a:gd name="connsiteX12" fmla="*/ 134735 w 209613"/>
                    <a:gd name="connsiteY12" fmla="*/ 68553 h 79169"/>
                    <a:gd name="connsiteX13" fmla="*/ 209613 w 209613"/>
                    <a:gd name="connsiteY13" fmla="*/ 7567 h 79169"/>
                    <a:gd name="connsiteX14" fmla="*/ 207580 w 209613"/>
                    <a:gd name="connsiteY14" fmla="*/ 0 h 791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9613" h="79169">
                      <a:moveTo>
                        <a:pt x="207580" y="0"/>
                      </a:moveTo>
                      <a:lnTo>
                        <a:pt x="128975" y="63923"/>
                      </a:lnTo>
                      <a:cubicBezTo>
                        <a:pt x="122764" y="69005"/>
                        <a:pt x="114632" y="72168"/>
                        <a:pt x="105936" y="72506"/>
                      </a:cubicBezTo>
                      <a:cubicBezTo>
                        <a:pt x="105145" y="72619"/>
                        <a:pt x="104581" y="72619"/>
                        <a:pt x="103790" y="72619"/>
                      </a:cubicBezTo>
                      <a:lnTo>
                        <a:pt x="103112" y="72619"/>
                      </a:lnTo>
                      <a:cubicBezTo>
                        <a:pt x="93400" y="72619"/>
                        <a:pt x="84252" y="69570"/>
                        <a:pt x="77362" y="63810"/>
                      </a:cubicBezTo>
                      <a:lnTo>
                        <a:pt x="1468" y="2033"/>
                      </a:lnTo>
                      <a:cubicBezTo>
                        <a:pt x="678" y="4743"/>
                        <a:pt x="113" y="7341"/>
                        <a:pt x="0" y="10164"/>
                      </a:cubicBezTo>
                      <a:lnTo>
                        <a:pt x="71716" y="68553"/>
                      </a:lnTo>
                      <a:cubicBezTo>
                        <a:pt x="80073" y="75443"/>
                        <a:pt x="91367" y="79170"/>
                        <a:pt x="103225" y="79170"/>
                      </a:cubicBezTo>
                      <a:lnTo>
                        <a:pt x="103903" y="79170"/>
                      </a:lnTo>
                      <a:cubicBezTo>
                        <a:pt x="104581" y="79170"/>
                        <a:pt x="105258" y="79170"/>
                        <a:pt x="105823" y="79057"/>
                      </a:cubicBezTo>
                      <a:cubicBezTo>
                        <a:pt x="116778" y="78605"/>
                        <a:pt x="126942" y="74878"/>
                        <a:pt x="134735" y="68553"/>
                      </a:cubicBezTo>
                      <a:lnTo>
                        <a:pt x="209613" y="7567"/>
                      </a:lnTo>
                      <a:cubicBezTo>
                        <a:pt x="209275" y="5082"/>
                        <a:pt x="208597" y="2485"/>
                        <a:pt x="207580" y="0"/>
                      </a:cubicBezTo>
                      <a:close/>
                    </a:path>
                  </a:pathLst>
                </a:custGeom>
                <a:solidFill>
                  <a:srgbClr val="75858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38" name="Freeform: Shape 2537">
                  <a:extLst>
                    <a:ext uri="{FF2B5EF4-FFF2-40B4-BE49-F238E27FC236}">
                      <a16:creationId xmlns:a16="http://schemas.microsoft.com/office/drawing/2014/main" id="{78084896-A3E8-C61F-6E32-B25DEAEF101D}"/>
                    </a:ext>
                  </a:extLst>
                </p:cNvPr>
                <p:cNvSpPr/>
                <p:nvPr/>
              </p:nvSpPr>
              <p:spPr>
                <a:xfrm>
                  <a:off x="9274774" y="3355907"/>
                  <a:ext cx="163308" cy="51951"/>
                </a:xfrm>
                <a:custGeom>
                  <a:avLst/>
                  <a:gdLst>
                    <a:gd name="connsiteX0" fmla="*/ 147723 w 163308"/>
                    <a:gd name="connsiteY0" fmla="*/ 4292 h 51951"/>
                    <a:gd name="connsiteX1" fmla="*/ 108082 w 163308"/>
                    <a:gd name="connsiteY1" fmla="*/ 36592 h 51951"/>
                    <a:gd name="connsiteX2" fmla="*/ 84591 w 163308"/>
                    <a:gd name="connsiteY2" fmla="*/ 45175 h 51951"/>
                    <a:gd name="connsiteX3" fmla="*/ 83235 w 163308"/>
                    <a:gd name="connsiteY3" fmla="*/ 45175 h 51951"/>
                    <a:gd name="connsiteX4" fmla="*/ 82219 w 163308"/>
                    <a:gd name="connsiteY4" fmla="*/ 45288 h 51951"/>
                    <a:gd name="connsiteX5" fmla="*/ 56469 w 163308"/>
                    <a:gd name="connsiteY5" fmla="*/ 36592 h 51951"/>
                    <a:gd name="connsiteX6" fmla="*/ 15586 w 163308"/>
                    <a:gd name="connsiteY6" fmla="*/ 3388 h 51951"/>
                    <a:gd name="connsiteX7" fmla="*/ 0 w 163308"/>
                    <a:gd name="connsiteY7" fmla="*/ 0 h 51951"/>
                    <a:gd name="connsiteX8" fmla="*/ 50709 w 163308"/>
                    <a:gd name="connsiteY8" fmla="*/ 41335 h 51951"/>
                    <a:gd name="connsiteX9" fmla="*/ 82219 w 163308"/>
                    <a:gd name="connsiteY9" fmla="*/ 51952 h 51951"/>
                    <a:gd name="connsiteX10" fmla="*/ 83462 w 163308"/>
                    <a:gd name="connsiteY10" fmla="*/ 51839 h 51951"/>
                    <a:gd name="connsiteX11" fmla="*/ 84365 w 163308"/>
                    <a:gd name="connsiteY11" fmla="*/ 51839 h 51951"/>
                    <a:gd name="connsiteX12" fmla="*/ 113729 w 163308"/>
                    <a:gd name="connsiteY12" fmla="*/ 41335 h 51951"/>
                    <a:gd name="connsiteX13" fmla="*/ 163309 w 163308"/>
                    <a:gd name="connsiteY13" fmla="*/ 904 h 51951"/>
                    <a:gd name="connsiteX14" fmla="*/ 147723 w 163308"/>
                    <a:gd name="connsiteY14" fmla="*/ 4292 h 519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63308" h="51951">
                      <a:moveTo>
                        <a:pt x="147723" y="4292"/>
                      </a:moveTo>
                      <a:lnTo>
                        <a:pt x="108082" y="36592"/>
                      </a:lnTo>
                      <a:cubicBezTo>
                        <a:pt x="101757" y="41674"/>
                        <a:pt x="93513" y="44836"/>
                        <a:pt x="84591" y="45175"/>
                      </a:cubicBezTo>
                      <a:cubicBezTo>
                        <a:pt x="84139" y="45288"/>
                        <a:pt x="83687" y="45288"/>
                        <a:pt x="83235" y="45175"/>
                      </a:cubicBezTo>
                      <a:cubicBezTo>
                        <a:pt x="82897" y="45288"/>
                        <a:pt x="82558" y="45288"/>
                        <a:pt x="82219" y="45288"/>
                      </a:cubicBezTo>
                      <a:cubicBezTo>
                        <a:pt x="72507" y="45288"/>
                        <a:pt x="63359" y="42239"/>
                        <a:pt x="56469" y="36592"/>
                      </a:cubicBezTo>
                      <a:lnTo>
                        <a:pt x="15586" y="3388"/>
                      </a:lnTo>
                      <a:lnTo>
                        <a:pt x="0" y="0"/>
                      </a:lnTo>
                      <a:lnTo>
                        <a:pt x="50709" y="41335"/>
                      </a:lnTo>
                      <a:cubicBezTo>
                        <a:pt x="59067" y="48112"/>
                        <a:pt x="70361" y="51952"/>
                        <a:pt x="82219" y="51952"/>
                      </a:cubicBezTo>
                      <a:cubicBezTo>
                        <a:pt x="82671" y="51952"/>
                        <a:pt x="83010" y="51952"/>
                        <a:pt x="83462" y="51839"/>
                      </a:cubicBezTo>
                      <a:cubicBezTo>
                        <a:pt x="83800" y="51952"/>
                        <a:pt x="84139" y="51952"/>
                        <a:pt x="84365" y="51839"/>
                      </a:cubicBezTo>
                      <a:cubicBezTo>
                        <a:pt x="95546" y="51387"/>
                        <a:pt x="105823" y="47660"/>
                        <a:pt x="113729" y="41335"/>
                      </a:cubicBezTo>
                      <a:lnTo>
                        <a:pt x="163309" y="904"/>
                      </a:lnTo>
                      <a:lnTo>
                        <a:pt x="147723" y="4292"/>
                      </a:lnTo>
                      <a:close/>
                    </a:path>
                  </a:pathLst>
                </a:custGeom>
                <a:solidFill>
                  <a:srgbClr val="75858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39" name="Freeform: Shape 2538">
                  <a:extLst>
                    <a:ext uri="{FF2B5EF4-FFF2-40B4-BE49-F238E27FC236}">
                      <a16:creationId xmlns:a16="http://schemas.microsoft.com/office/drawing/2014/main" id="{A7CC4E10-B4CE-1C83-FE0C-9C2A61076FE3}"/>
                    </a:ext>
                  </a:extLst>
                </p:cNvPr>
                <p:cNvSpPr/>
                <p:nvPr/>
              </p:nvSpPr>
              <p:spPr>
                <a:xfrm>
                  <a:off x="9344796" y="3364152"/>
                  <a:ext cx="28460" cy="140608"/>
                </a:xfrm>
                <a:custGeom>
                  <a:avLst/>
                  <a:gdLst>
                    <a:gd name="connsiteX0" fmla="*/ 20442 w 28460"/>
                    <a:gd name="connsiteY0" fmla="*/ 126265 h 140608"/>
                    <a:gd name="connsiteX1" fmla="*/ 14230 w 28460"/>
                    <a:gd name="connsiteY1" fmla="*/ 140608 h 140608"/>
                    <a:gd name="connsiteX2" fmla="*/ 14230 w 28460"/>
                    <a:gd name="connsiteY2" fmla="*/ 140608 h 140608"/>
                    <a:gd name="connsiteX3" fmla="*/ 8132 w 28460"/>
                    <a:gd name="connsiteY3" fmla="*/ 126265 h 140608"/>
                    <a:gd name="connsiteX4" fmla="*/ 0 w 28460"/>
                    <a:gd name="connsiteY4" fmla="*/ 14230 h 140608"/>
                    <a:gd name="connsiteX5" fmla="*/ 14230 w 28460"/>
                    <a:gd name="connsiteY5" fmla="*/ 0 h 140608"/>
                    <a:gd name="connsiteX6" fmla="*/ 14230 w 28460"/>
                    <a:gd name="connsiteY6" fmla="*/ 0 h 140608"/>
                    <a:gd name="connsiteX7" fmla="*/ 28460 w 28460"/>
                    <a:gd name="connsiteY7" fmla="*/ 14230 h 140608"/>
                    <a:gd name="connsiteX8" fmla="*/ 20442 w 28460"/>
                    <a:gd name="connsiteY8" fmla="*/ 126265 h 1406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460" h="140608">
                      <a:moveTo>
                        <a:pt x="20442" y="126265"/>
                      </a:moveTo>
                      <a:cubicBezTo>
                        <a:pt x="20442" y="134171"/>
                        <a:pt x="22136" y="140608"/>
                        <a:pt x="14230" y="140608"/>
                      </a:cubicBezTo>
                      <a:lnTo>
                        <a:pt x="14230" y="140608"/>
                      </a:lnTo>
                      <a:cubicBezTo>
                        <a:pt x="6325" y="140608"/>
                        <a:pt x="8132" y="134171"/>
                        <a:pt x="8132" y="126265"/>
                      </a:cubicBezTo>
                      <a:lnTo>
                        <a:pt x="0" y="14230"/>
                      </a:lnTo>
                      <a:cubicBezTo>
                        <a:pt x="0" y="6325"/>
                        <a:pt x="6437" y="0"/>
                        <a:pt x="14230" y="0"/>
                      </a:cubicBezTo>
                      <a:lnTo>
                        <a:pt x="14230" y="0"/>
                      </a:lnTo>
                      <a:cubicBezTo>
                        <a:pt x="22136" y="0"/>
                        <a:pt x="28460" y="6325"/>
                        <a:pt x="28460" y="14230"/>
                      </a:cubicBezTo>
                      <a:lnTo>
                        <a:pt x="20442" y="126265"/>
                      </a:lnTo>
                      <a:close/>
                    </a:path>
                  </a:pathLst>
                </a:custGeom>
                <a:solidFill>
                  <a:srgbClr val="D5E5E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40" name="Freeform: Shape 2539">
                  <a:extLst>
                    <a:ext uri="{FF2B5EF4-FFF2-40B4-BE49-F238E27FC236}">
                      <a16:creationId xmlns:a16="http://schemas.microsoft.com/office/drawing/2014/main" id="{5518DA55-9D39-6B4A-D45B-DA0CCB80670F}"/>
                    </a:ext>
                  </a:extLst>
                </p:cNvPr>
                <p:cNvSpPr/>
                <p:nvPr/>
              </p:nvSpPr>
              <p:spPr>
                <a:xfrm>
                  <a:off x="9359139" y="3334675"/>
                  <a:ext cx="71489" cy="17844"/>
                </a:xfrm>
                <a:custGeom>
                  <a:avLst/>
                  <a:gdLst>
                    <a:gd name="connsiteX0" fmla="*/ 71490 w 71489"/>
                    <a:gd name="connsiteY0" fmla="*/ 8922 h 17844"/>
                    <a:gd name="connsiteX1" fmla="*/ 62568 w 71489"/>
                    <a:gd name="connsiteY1" fmla="*/ 17844 h 17844"/>
                    <a:gd name="connsiteX2" fmla="*/ 8922 w 71489"/>
                    <a:gd name="connsiteY2" fmla="*/ 17844 h 17844"/>
                    <a:gd name="connsiteX3" fmla="*/ 0 w 71489"/>
                    <a:gd name="connsiteY3" fmla="*/ 8922 h 17844"/>
                    <a:gd name="connsiteX4" fmla="*/ 0 w 71489"/>
                    <a:gd name="connsiteY4" fmla="*/ 8922 h 17844"/>
                    <a:gd name="connsiteX5" fmla="*/ 8922 w 71489"/>
                    <a:gd name="connsiteY5" fmla="*/ 0 h 17844"/>
                    <a:gd name="connsiteX6" fmla="*/ 62568 w 71489"/>
                    <a:gd name="connsiteY6" fmla="*/ 0 h 17844"/>
                    <a:gd name="connsiteX7" fmla="*/ 71490 w 71489"/>
                    <a:gd name="connsiteY7" fmla="*/ 8922 h 17844"/>
                    <a:gd name="connsiteX8" fmla="*/ 71490 w 71489"/>
                    <a:gd name="connsiteY8" fmla="*/ 8922 h 17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1489" h="17844">
                      <a:moveTo>
                        <a:pt x="71490" y="8922"/>
                      </a:moveTo>
                      <a:cubicBezTo>
                        <a:pt x="71490" y="13891"/>
                        <a:pt x="67537" y="17844"/>
                        <a:pt x="62568" y="17844"/>
                      </a:cubicBezTo>
                      <a:lnTo>
                        <a:pt x="8922" y="17844"/>
                      </a:lnTo>
                      <a:cubicBezTo>
                        <a:pt x="3953" y="17844"/>
                        <a:pt x="0" y="13891"/>
                        <a:pt x="0" y="8922"/>
                      </a:cubicBezTo>
                      <a:lnTo>
                        <a:pt x="0" y="8922"/>
                      </a:lnTo>
                      <a:cubicBezTo>
                        <a:pt x="0" y="3953"/>
                        <a:pt x="3953" y="0"/>
                        <a:pt x="8922" y="0"/>
                      </a:cubicBezTo>
                      <a:lnTo>
                        <a:pt x="62568" y="0"/>
                      </a:lnTo>
                      <a:cubicBezTo>
                        <a:pt x="67537" y="0"/>
                        <a:pt x="71490" y="3953"/>
                        <a:pt x="71490" y="8922"/>
                      </a:cubicBezTo>
                      <a:lnTo>
                        <a:pt x="71490" y="892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541" name="Freeform: Shape 2540">
                <a:extLst>
                  <a:ext uri="{FF2B5EF4-FFF2-40B4-BE49-F238E27FC236}">
                    <a16:creationId xmlns:a16="http://schemas.microsoft.com/office/drawing/2014/main" id="{BBA62D76-FAC0-C031-069C-96C74BFA8AF7}"/>
                  </a:ext>
                </a:extLst>
              </p:cNvPr>
              <p:cNvSpPr/>
              <p:nvPr/>
            </p:nvSpPr>
            <p:spPr>
              <a:xfrm>
                <a:off x="9113950" y="3334675"/>
                <a:ext cx="41561" cy="39754"/>
              </a:xfrm>
              <a:custGeom>
                <a:avLst/>
                <a:gdLst>
                  <a:gd name="connsiteX0" fmla="*/ 41561 w 41561"/>
                  <a:gd name="connsiteY0" fmla="*/ 19877 h 39754"/>
                  <a:gd name="connsiteX1" fmla="*/ 20781 w 41561"/>
                  <a:gd name="connsiteY1" fmla="*/ 39754 h 39754"/>
                  <a:gd name="connsiteX2" fmla="*/ 0 w 41561"/>
                  <a:gd name="connsiteY2" fmla="*/ 19877 h 39754"/>
                  <a:gd name="connsiteX3" fmla="*/ 20781 w 41561"/>
                  <a:gd name="connsiteY3" fmla="*/ 0 h 39754"/>
                  <a:gd name="connsiteX4" fmla="*/ 41561 w 41561"/>
                  <a:gd name="connsiteY4" fmla="*/ 19877 h 39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561" h="39754">
                    <a:moveTo>
                      <a:pt x="41561" y="19877"/>
                    </a:moveTo>
                    <a:cubicBezTo>
                      <a:pt x="41561" y="30832"/>
                      <a:pt x="32187" y="39754"/>
                      <a:pt x="20781" y="39754"/>
                    </a:cubicBezTo>
                    <a:cubicBezTo>
                      <a:pt x="9374" y="39754"/>
                      <a:pt x="0" y="30832"/>
                      <a:pt x="0" y="19877"/>
                    </a:cubicBezTo>
                    <a:cubicBezTo>
                      <a:pt x="0" y="8922"/>
                      <a:pt x="9374" y="0"/>
                      <a:pt x="20781" y="0"/>
                    </a:cubicBezTo>
                    <a:cubicBezTo>
                      <a:pt x="32187" y="0"/>
                      <a:pt x="41561" y="8922"/>
                      <a:pt x="41561" y="1987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2" name="Freeform: Shape 2541">
                <a:extLst>
                  <a:ext uri="{FF2B5EF4-FFF2-40B4-BE49-F238E27FC236}">
                    <a16:creationId xmlns:a16="http://schemas.microsoft.com/office/drawing/2014/main" id="{BF0546FC-3006-311E-645E-4347A109B029}"/>
                  </a:ext>
                </a:extLst>
              </p:cNvPr>
              <p:cNvSpPr/>
              <p:nvPr/>
            </p:nvSpPr>
            <p:spPr>
              <a:xfrm>
                <a:off x="9525384" y="3322139"/>
                <a:ext cx="100853" cy="59405"/>
              </a:xfrm>
              <a:custGeom>
                <a:avLst/>
                <a:gdLst>
                  <a:gd name="connsiteX0" fmla="*/ 0 w 100853"/>
                  <a:gd name="connsiteY0" fmla="*/ 42578 h 59405"/>
                  <a:gd name="connsiteX1" fmla="*/ 16828 w 100853"/>
                  <a:gd name="connsiteY1" fmla="*/ 59405 h 59405"/>
                  <a:gd name="connsiteX2" fmla="*/ 84026 w 100853"/>
                  <a:gd name="connsiteY2" fmla="*/ 59405 h 59405"/>
                  <a:gd name="connsiteX3" fmla="*/ 100854 w 100853"/>
                  <a:gd name="connsiteY3" fmla="*/ 42578 h 59405"/>
                  <a:gd name="connsiteX4" fmla="*/ 100854 w 100853"/>
                  <a:gd name="connsiteY4" fmla="*/ 16828 h 59405"/>
                  <a:gd name="connsiteX5" fmla="*/ 84026 w 100853"/>
                  <a:gd name="connsiteY5" fmla="*/ 0 h 59405"/>
                  <a:gd name="connsiteX6" fmla="*/ 16828 w 100853"/>
                  <a:gd name="connsiteY6" fmla="*/ 20103 h 59405"/>
                  <a:gd name="connsiteX7" fmla="*/ 0 w 100853"/>
                  <a:gd name="connsiteY7" fmla="*/ 36931 h 59405"/>
                  <a:gd name="connsiteX8" fmla="*/ 0 w 100853"/>
                  <a:gd name="connsiteY8" fmla="*/ 42578 h 59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853" h="59405">
                    <a:moveTo>
                      <a:pt x="0" y="42578"/>
                    </a:moveTo>
                    <a:cubicBezTo>
                      <a:pt x="0" y="51839"/>
                      <a:pt x="7567" y="59405"/>
                      <a:pt x="16828" y="59405"/>
                    </a:cubicBezTo>
                    <a:lnTo>
                      <a:pt x="84026" y="59405"/>
                    </a:lnTo>
                    <a:cubicBezTo>
                      <a:pt x="93287" y="59405"/>
                      <a:pt x="100854" y="51839"/>
                      <a:pt x="100854" y="42578"/>
                    </a:cubicBezTo>
                    <a:lnTo>
                      <a:pt x="100854" y="16828"/>
                    </a:lnTo>
                    <a:cubicBezTo>
                      <a:pt x="100854" y="7567"/>
                      <a:pt x="93287" y="0"/>
                      <a:pt x="84026" y="0"/>
                    </a:cubicBezTo>
                    <a:lnTo>
                      <a:pt x="16828" y="20103"/>
                    </a:lnTo>
                    <a:cubicBezTo>
                      <a:pt x="7567" y="20103"/>
                      <a:pt x="0" y="27670"/>
                      <a:pt x="0" y="36931"/>
                    </a:cubicBezTo>
                    <a:lnTo>
                      <a:pt x="0" y="42578"/>
                    </a:lnTo>
                    <a:close/>
                  </a:path>
                </a:pathLst>
              </a:custGeom>
              <a:solidFill>
                <a:srgbClr val="D5E5E6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3" name="Freeform: Shape 2542">
                <a:extLst>
                  <a:ext uri="{FF2B5EF4-FFF2-40B4-BE49-F238E27FC236}">
                    <a16:creationId xmlns:a16="http://schemas.microsoft.com/office/drawing/2014/main" id="{B97D83CC-B3C3-16F3-4E5B-64029473CC65}"/>
                  </a:ext>
                </a:extLst>
              </p:cNvPr>
              <p:cNvSpPr/>
              <p:nvPr/>
            </p:nvSpPr>
            <p:spPr>
              <a:xfrm>
                <a:off x="9575868" y="3334675"/>
                <a:ext cx="41561" cy="39754"/>
              </a:xfrm>
              <a:custGeom>
                <a:avLst/>
                <a:gdLst>
                  <a:gd name="connsiteX0" fmla="*/ 0 w 41561"/>
                  <a:gd name="connsiteY0" fmla="*/ 19877 h 39754"/>
                  <a:gd name="connsiteX1" fmla="*/ 20781 w 41561"/>
                  <a:gd name="connsiteY1" fmla="*/ 39754 h 39754"/>
                  <a:gd name="connsiteX2" fmla="*/ 41561 w 41561"/>
                  <a:gd name="connsiteY2" fmla="*/ 19877 h 39754"/>
                  <a:gd name="connsiteX3" fmla="*/ 20781 w 41561"/>
                  <a:gd name="connsiteY3" fmla="*/ 0 h 39754"/>
                  <a:gd name="connsiteX4" fmla="*/ 0 w 41561"/>
                  <a:gd name="connsiteY4" fmla="*/ 19877 h 39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561" h="39754">
                    <a:moveTo>
                      <a:pt x="0" y="19877"/>
                    </a:moveTo>
                    <a:cubicBezTo>
                      <a:pt x="0" y="30832"/>
                      <a:pt x="9261" y="39754"/>
                      <a:pt x="20781" y="39754"/>
                    </a:cubicBezTo>
                    <a:cubicBezTo>
                      <a:pt x="32300" y="39754"/>
                      <a:pt x="41561" y="30832"/>
                      <a:pt x="41561" y="19877"/>
                    </a:cubicBezTo>
                    <a:cubicBezTo>
                      <a:pt x="41561" y="8922"/>
                      <a:pt x="32187" y="0"/>
                      <a:pt x="20781" y="0"/>
                    </a:cubicBezTo>
                    <a:cubicBezTo>
                      <a:pt x="9261" y="0"/>
                      <a:pt x="0" y="8922"/>
                      <a:pt x="0" y="1987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4" name="Freeform: Shape 2543">
                <a:extLst>
                  <a:ext uri="{FF2B5EF4-FFF2-40B4-BE49-F238E27FC236}">
                    <a16:creationId xmlns:a16="http://schemas.microsoft.com/office/drawing/2014/main" id="{19DD71C9-3D5C-7089-9D06-3D97EA8B0027}"/>
                  </a:ext>
                </a:extLst>
              </p:cNvPr>
              <p:cNvSpPr/>
              <p:nvPr/>
            </p:nvSpPr>
            <p:spPr>
              <a:xfrm>
                <a:off x="9076003" y="3464780"/>
                <a:ext cx="93625" cy="21232"/>
              </a:xfrm>
              <a:custGeom>
                <a:avLst/>
                <a:gdLst>
                  <a:gd name="connsiteX0" fmla="*/ 93626 w 93625"/>
                  <a:gd name="connsiteY0" fmla="*/ 10616 h 21232"/>
                  <a:gd name="connsiteX1" fmla="*/ 83010 w 93625"/>
                  <a:gd name="connsiteY1" fmla="*/ 21232 h 21232"/>
                  <a:gd name="connsiteX2" fmla="*/ 0 w 93625"/>
                  <a:gd name="connsiteY2" fmla="*/ 21232 h 21232"/>
                  <a:gd name="connsiteX3" fmla="*/ 0 w 93625"/>
                  <a:gd name="connsiteY3" fmla="*/ 0 h 21232"/>
                  <a:gd name="connsiteX4" fmla="*/ 83010 w 93625"/>
                  <a:gd name="connsiteY4" fmla="*/ 0 h 21232"/>
                  <a:gd name="connsiteX5" fmla="*/ 93626 w 93625"/>
                  <a:gd name="connsiteY5" fmla="*/ 10616 h 21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3625" h="21232">
                    <a:moveTo>
                      <a:pt x="93626" y="10616"/>
                    </a:moveTo>
                    <a:cubicBezTo>
                      <a:pt x="93626" y="16489"/>
                      <a:pt x="88882" y="21232"/>
                      <a:pt x="83010" y="21232"/>
                    </a:cubicBezTo>
                    <a:lnTo>
                      <a:pt x="0" y="21232"/>
                    </a:lnTo>
                    <a:lnTo>
                      <a:pt x="0" y="0"/>
                    </a:lnTo>
                    <a:lnTo>
                      <a:pt x="83010" y="0"/>
                    </a:lnTo>
                    <a:cubicBezTo>
                      <a:pt x="88882" y="113"/>
                      <a:pt x="93626" y="4856"/>
                      <a:pt x="93626" y="10616"/>
                    </a:cubicBezTo>
                    <a:close/>
                  </a:path>
                </a:pathLst>
              </a:custGeom>
              <a:solidFill>
                <a:srgbClr val="D5E5E6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5" name="Freeform: Shape 2544">
                <a:extLst>
                  <a:ext uri="{FF2B5EF4-FFF2-40B4-BE49-F238E27FC236}">
                    <a16:creationId xmlns:a16="http://schemas.microsoft.com/office/drawing/2014/main" id="{0D8DF20D-899A-F7BC-78AA-4A6E278CEF10}"/>
                  </a:ext>
                </a:extLst>
              </p:cNvPr>
              <p:cNvSpPr/>
              <p:nvPr/>
            </p:nvSpPr>
            <p:spPr>
              <a:xfrm>
                <a:off x="9559379" y="3464780"/>
                <a:ext cx="93625" cy="21232"/>
              </a:xfrm>
              <a:custGeom>
                <a:avLst/>
                <a:gdLst>
                  <a:gd name="connsiteX0" fmla="*/ 0 w 93625"/>
                  <a:gd name="connsiteY0" fmla="*/ 10616 h 21232"/>
                  <a:gd name="connsiteX1" fmla="*/ 10616 w 93625"/>
                  <a:gd name="connsiteY1" fmla="*/ 21232 h 21232"/>
                  <a:gd name="connsiteX2" fmla="*/ 93626 w 93625"/>
                  <a:gd name="connsiteY2" fmla="*/ 21232 h 21232"/>
                  <a:gd name="connsiteX3" fmla="*/ 93626 w 93625"/>
                  <a:gd name="connsiteY3" fmla="*/ 0 h 21232"/>
                  <a:gd name="connsiteX4" fmla="*/ 10616 w 93625"/>
                  <a:gd name="connsiteY4" fmla="*/ 0 h 21232"/>
                  <a:gd name="connsiteX5" fmla="*/ 0 w 93625"/>
                  <a:gd name="connsiteY5" fmla="*/ 10616 h 21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3625" h="21232">
                    <a:moveTo>
                      <a:pt x="0" y="10616"/>
                    </a:moveTo>
                    <a:cubicBezTo>
                      <a:pt x="0" y="16489"/>
                      <a:pt x="4743" y="21232"/>
                      <a:pt x="10616" y="21232"/>
                    </a:cubicBezTo>
                    <a:lnTo>
                      <a:pt x="93626" y="21232"/>
                    </a:lnTo>
                    <a:lnTo>
                      <a:pt x="93626" y="0"/>
                    </a:lnTo>
                    <a:lnTo>
                      <a:pt x="10616" y="0"/>
                    </a:lnTo>
                    <a:cubicBezTo>
                      <a:pt x="4743" y="113"/>
                      <a:pt x="0" y="4856"/>
                      <a:pt x="0" y="10616"/>
                    </a:cubicBezTo>
                    <a:close/>
                  </a:path>
                </a:pathLst>
              </a:custGeom>
              <a:solidFill>
                <a:srgbClr val="D5E5E6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6" name="Freeform: Shape 2545">
                <a:extLst>
                  <a:ext uri="{FF2B5EF4-FFF2-40B4-BE49-F238E27FC236}">
                    <a16:creationId xmlns:a16="http://schemas.microsoft.com/office/drawing/2014/main" id="{DA50FFE6-4719-27E9-18B6-E05864C79680}"/>
                  </a:ext>
                </a:extLst>
              </p:cNvPr>
              <p:cNvSpPr/>
              <p:nvPr/>
            </p:nvSpPr>
            <p:spPr>
              <a:xfrm>
                <a:off x="9076116" y="3240259"/>
                <a:ext cx="67424" cy="37721"/>
              </a:xfrm>
              <a:custGeom>
                <a:avLst/>
                <a:gdLst>
                  <a:gd name="connsiteX0" fmla="*/ 67424 w 67424"/>
                  <a:gd name="connsiteY0" fmla="*/ 24282 h 37721"/>
                  <a:gd name="connsiteX1" fmla="*/ 53984 w 67424"/>
                  <a:gd name="connsiteY1" fmla="*/ 37721 h 37721"/>
                  <a:gd name="connsiteX2" fmla="*/ 13553 w 67424"/>
                  <a:gd name="connsiteY2" fmla="*/ 37721 h 37721"/>
                  <a:gd name="connsiteX3" fmla="*/ 0 w 67424"/>
                  <a:gd name="connsiteY3" fmla="*/ 24282 h 37721"/>
                  <a:gd name="connsiteX4" fmla="*/ 0 w 67424"/>
                  <a:gd name="connsiteY4" fmla="*/ 13440 h 37721"/>
                  <a:gd name="connsiteX5" fmla="*/ 13553 w 67424"/>
                  <a:gd name="connsiteY5" fmla="*/ 0 h 37721"/>
                  <a:gd name="connsiteX6" fmla="*/ 53984 w 67424"/>
                  <a:gd name="connsiteY6" fmla="*/ 0 h 37721"/>
                  <a:gd name="connsiteX7" fmla="*/ 67424 w 67424"/>
                  <a:gd name="connsiteY7" fmla="*/ 13440 h 37721"/>
                  <a:gd name="connsiteX8" fmla="*/ 67424 w 67424"/>
                  <a:gd name="connsiteY8" fmla="*/ 24282 h 37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424" h="37721">
                    <a:moveTo>
                      <a:pt x="67424" y="24282"/>
                    </a:moveTo>
                    <a:cubicBezTo>
                      <a:pt x="67424" y="31736"/>
                      <a:pt x="61325" y="37721"/>
                      <a:pt x="53984" y="37721"/>
                    </a:cubicBezTo>
                    <a:lnTo>
                      <a:pt x="13553" y="37721"/>
                    </a:lnTo>
                    <a:cubicBezTo>
                      <a:pt x="6099" y="37721"/>
                      <a:pt x="0" y="31623"/>
                      <a:pt x="0" y="24282"/>
                    </a:cubicBezTo>
                    <a:lnTo>
                      <a:pt x="0" y="13440"/>
                    </a:lnTo>
                    <a:cubicBezTo>
                      <a:pt x="0" y="5986"/>
                      <a:pt x="5986" y="0"/>
                      <a:pt x="13553" y="0"/>
                    </a:cubicBezTo>
                    <a:lnTo>
                      <a:pt x="53984" y="0"/>
                    </a:lnTo>
                    <a:cubicBezTo>
                      <a:pt x="61438" y="0"/>
                      <a:pt x="67424" y="6099"/>
                      <a:pt x="67424" y="13440"/>
                    </a:cubicBezTo>
                    <a:lnTo>
                      <a:pt x="67424" y="24282"/>
                    </a:lnTo>
                    <a:close/>
                  </a:path>
                </a:pathLst>
              </a:custGeom>
              <a:solidFill>
                <a:srgbClr val="D53D33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7" name="Freeform: Shape 2546">
                <a:extLst>
                  <a:ext uri="{FF2B5EF4-FFF2-40B4-BE49-F238E27FC236}">
                    <a16:creationId xmlns:a16="http://schemas.microsoft.com/office/drawing/2014/main" id="{83C9161E-5BAB-4314-6558-8DA6ADBB3080}"/>
                  </a:ext>
                </a:extLst>
              </p:cNvPr>
              <p:cNvSpPr/>
              <p:nvPr/>
            </p:nvSpPr>
            <p:spPr>
              <a:xfrm>
                <a:off x="9580950" y="3240259"/>
                <a:ext cx="67536" cy="37721"/>
              </a:xfrm>
              <a:custGeom>
                <a:avLst/>
                <a:gdLst>
                  <a:gd name="connsiteX0" fmla="*/ 67537 w 67536"/>
                  <a:gd name="connsiteY0" fmla="*/ 24282 h 37721"/>
                  <a:gd name="connsiteX1" fmla="*/ 54097 w 67536"/>
                  <a:gd name="connsiteY1" fmla="*/ 37721 h 37721"/>
                  <a:gd name="connsiteX2" fmla="*/ 13552 w 67536"/>
                  <a:gd name="connsiteY2" fmla="*/ 37721 h 37721"/>
                  <a:gd name="connsiteX3" fmla="*/ 0 w 67536"/>
                  <a:gd name="connsiteY3" fmla="*/ 24282 h 37721"/>
                  <a:gd name="connsiteX4" fmla="*/ 0 w 67536"/>
                  <a:gd name="connsiteY4" fmla="*/ 13440 h 37721"/>
                  <a:gd name="connsiteX5" fmla="*/ 13552 w 67536"/>
                  <a:gd name="connsiteY5" fmla="*/ 0 h 37721"/>
                  <a:gd name="connsiteX6" fmla="*/ 54097 w 67536"/>
                  <a:gd name="connsiteY6" fmla="*/ 0 h 37721"/>
                  <a:gd name="connsiteX7" fmla="*/ 67537 w 67536"/>
                  <a:gd name="connsiteY7" fmla="*/ 13440 h 37721"/>
                  <a:gd name="connsiteX8" fmla="*/ 67537 w 67536"/>
                  <a:gd name="connsiteY8" fmla="*/ 24282 h 37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536" h="37721">
                    <a:moveTo>
                      <a:pt x="67537" y="24282"/>
                    </a:moveTo>
                    <a:cubicBezTo>
                      <a:pt x="67537" y="31736"/>
                      <a:pt x="61438" y="37721"/>
                      <a:pt x="54097" y="37721"/>
                    </a:cubicBezTo>
                    <a:lnTo>
                      <a:pt x="13552" y="37721"/>
                    </a:lnTo>
                    <a:cubicBezTo>
                      <a:pt x="6098" y="37721"/>
                      <a:pt x="0" y="31623"/>
                      <a:pt x="0" y="24282"/>
                    </a:cubicBezTo>
                    <a:lnTo>
                      <a:pt x="0" y="13440"/>
                    </a:lnTo>
                    <a:cubicBezTo>
                      <a:pt x="0" y="5986"/>
                      <a:pt x="6098" y="0"/>
                      <a:pt x="13552" y="0"/>
                    </a:cubicBezTo>
                    <a:lnTo>
                      <a:pt x="54097" y="0"/>
                    </a:lnTo>
                    <a:cubicBezTo>
                      <a:pt x="61551" y="0"/>
                      <a:pt x="67537" y="6099"/>
                      <a:pt x="67537" y="13440"/>
                    </a:cubicBezTo>
                    <a:lnTo>
                      <a:pt x="67537" y="24282"/>
                    </a:lnTo>
                    <a:close/>
                  </a:path>
                </a:pathLst>
              </a:custGeom>
              <a:solidFill>
                <a:srgbClr val="D53D33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8" name="Freeform: Shape 2547">
                <a:extLst>
                  <a:ext uri="{FF2B5EF4-FFF2-40B4-BE49-F238E27FC236}">
                    <a16:creationId xmlns:a16="http://schemas.microsoft.com/office/drawing/2014/main" id="{10674164-1AD1-554C-FC13-9DB53C60211A}"/>
                  </a:ext>
                </a:extLst>
              </p:cNvPr>
              <p:cNvSpPr/>
              <p:nvPr/>
            </p:nvSpPr>
            <p:spPr>
              <a:xfrm>
                <a:off x="9117632" y="3253765"/>
                <a:ext cx="51930" cy="41240"/>
              </a:xfrm>
              <a:custGeom>
                <a:avLst/>
                <a:gdLst>
                  <a:gd name="connsiteX0" fmla="*/ 50755 w 51930"/>
                  <a:gd name="connsiteY0" fmla="*/ 38671 h 41240"/>
                  <a:gd name="connsiteX1" fmla="*/ 41946 w 51930"/>
                  <a:gd name="connsiteY1" fmla="*/ 40026 h 41240"/>
                  <a:gd name="connsiteX2" fmla="*/ 2643 w 51930"/>
                  <a:gd name="connsiteY2" fmla="*/ 11453 h 41240"/>
                  <a:gd name="connsiteX3" fmla="*/ 1175 w 51930"/>
                  <a:gd name="connsiteY3" fmla="*/ 2643 h 41240"/>
                  <a:gd name="connsiteX4" fmla="*/ 1175 w 51930"/>
                  <a:gd name="connsiteY4" fmla="*/ 2643 h 41240"/>
                  <a:gd name="connsiteX5" fmla="*/ 9984 w 51930"/>
                  <a:gd name="connsiteY5" fmla="*/ 1175 h 41240"/>
                  <a:gd name="connsiteX6" fmla="*/ 49287 w 51930"/>
                  <a:gd name="connsiteY6" fmla="*/ 29749 h 41240"/>
                  <a:gd name="connsiteX7" fmla="*/ 50755 w 51930"/>
                  <a:gd name="connsiteY7" fmla="*/ 38671 h 41240"/>
                  <a:gd name="connsiteX8" fmla="*/ 50755 w 51930"/>
                  <a:gd name="connsiteY8" fmla="*/ 38671 h 41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930" h="41240">
                    <a:moveTo>
                      <a:pt x="50755" y="38671"/>
                    </a:moveTo>
                    <a:cubicBezTo>
                      <a:pt x="48722" y="41494"/>
                      <a:pt x="44769" y="42059"/>
                      <a:pt x="41946" y="40026"/>
                    </a:cubicBezTo>
                    <a:lnTo>
                      <a:pt x="2643" y="11453"/>
                    </a:lnTo>
                    <a:cubicBezTo>
                      <a:pt x="-180" y="9420"/>
                      <a:pt x="-858" y="5467"/>
                      <a:pt x="1175" y="2643"/>
                    </a:cubicBezTo>
                    <a:lnTo>
                      <a:pt x="1175" y="2643"/>
                    </a:lnTo>
                    <a:cubicBezTo>
                      <a:pt x="3208" y="-180"/>
                      <a:pt x="7161" y="-858"/>
                      <a:pt x="9984" y="1175"/>
                    </a:cubicBezTo>
                    <a:lnTo>
                      <a:pt x="49287" y="29749"/>
                    </a:lnTo>
                    <a:cubicBezTo>
                      <a:pt x="52110" y="31894"/>
                      <a:pt x="52788" y="35847"/>
                      <a:pt x="50755" y="38671"/>
                    </a:cubicBezTo>
                    <a:lnTo>
                      <a:pt x="50755" y="38671"/>
                    </a:lnTo>
                    <a:close/>
                  </a:path>
                </a:pathLst>
              </a:custGeom>
              <a:solidFill>
                <a:srgbClr val="263536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9" name="Freeform: Shape 2548">
                <a:extLst>
                  <a:ext uri="{FF2B5EF4-FFF2-40B4-BE49-F238E27FC236}">
                    <a16:creationId xmlns:a16="http://schemas.microsoft.com/office/drawing/2014/main" id="{08E983E3-B2FD-4B3F-4FC4-98718DE3F788}"/>
                  </a:ext>
                </a:extLst>
              </p:cNvPr>
              <p:cNvSpPr/>
              <p:nvPr/>
            </p:nvSpPr>
            <p:spPr>
              <a:xfrm>
                <a:off x="9549839" y="3253765"/>
                <a:ext cx="51912" cy="41240"/>
              </a:xfrm>
              <a:custGeom>
                <a:avLst/>
                <a:gdLst>
                  <a:gd name="connsiteX0" fmla="*/ 1182 w 51912"/>
                  <a:gd name="connsiteY0" fmla="*/ 38671 h 41240"/>
                  <a:gd name="connsiteX1" fmla="*/ 9991 w 51912"/>
                  <a:gd name="connsiteY1" fmla="*/ 40026 h 41240"/>
                  <a:gd name="connsiteX2" fmla="*/ 49294 w 51912"/>
                  <a:gd name="connsiteY2" fmla="*/ 11453 h 41240"/>
                  <a:gd name="connsiteX3" fmla="*/ 50649 w 51912"/>
                  <a:gd name="connsiteY3" fmla="*/ 2643 h 41240"/>
                  <a:gd name="connsiteX4" fmla="*/ 50649 w 51912"/>
                  <a:gd name="connsiteY4" fmla="*/ 2643 h 41240"/>
                  <a:gd name="connsiteX5" fmla="*/ 41840 w 51912"/>
                  <a:gd name="connsiteY5" fmla="*/ 1175 h 41240"/>
                  <a:gd name="connsiteX6" fmla="*/ 2537 w 51912"/>
                  <a:gd name="connsiteY6" fmla="*/ 29749 h 41240"/>
                  <a:gd name="connsiteX7" fmla="*/ 1182 w 51912"/>
                  <a:gd name="connsiteY7" fmla="*/ 38671 h 41240"/>
                  <a:gd name="connsiteX8" fmla="*/ 1182 w 51912"/>
                  <a:gd name="connsiteY8" fmla="*/ 38671 h 41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912" h="41240">
                    <a:moveTo>
                      <a:pt x="1182" y="38671"/>
                    </a:moveTo>
                    <a:cubicBezTo>
                      <a:pt x="3215" y="41494"/>
                      <a:pt x="7168" y="42059"/>
                      <a:pt x="9991" y="40026"/>
                    </a:cubicBezTo>
                    <a:lnTo>
                      <a:pt x="49294" y="11453"/>
                    </a:lnTo>
                    <a:cubicBezTo>
                      <a:pt x="52117" y="9420"/>
                      <a:pt x="52795" y="5467"/>
                      <a:pt x="50649" y="2643"/>
                    </a:cubicBezTo>
                    <a:lnTo>
                      <a:pt x="50649" y="2643"/>
                    </a:lnTo>
                    <a:cubicBezTo>
                      <a:pt x="48616" y="-180"/>
                      <a:pt x="44663" y="-858"/>
                      <a:pt x="41840" y="1175"/>
                    </a:cubicBezTo>
                    <a:lnTo>
                      <a:pt x="2537" y="29749"/>
                    </a:lnTo>
                    <a:cubicBezTo>
                      <a:pt x="-173" y="31894"/>
                      <a:pt x="-851" y="35847"/>
                      <a:pt x="1182" y="38671"/>
                    </a:cubicBezTo>
                    <a:lnTo>
                      <a:pt x="1182" y="38671"/>
                    </a:lnTo>
                    <a:close/>
                  </a:path>
                </a:pathLst>
              </a:custGeom>
              <a:solidFill>
                <a:srgbClr val="263536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50" name="Freeform: Shape 2549">
                <a:extLst>
                  <a:ext uri="{FF2B5EF4-FFF2-40B4-BE49-F238E27FC236}">
                    <a16:creationId xmlns:a16="http://schemas.microsoft.com/office/drawing/2014/main" id="{CEA48046-AC06-BA10-E3BF-C5BEF91F2C9E}"/>
                  </a:ext>
                </a:extLst>
              </p:cNvPr>
              <p:cNvSpPr/>
              <p:nvPr/>
            </p:nvSpPr>
            <p:spPr>
              <a:xfrm>
                <a:off x="9159238" y="3277980"/>
                <a:ext cx="400140" cy="25185"/>
              </a:xfrm>
              <a:custGeom>
                <a:avLst/>
                <a:gdLst>
                  <a:gd name="connsiteX0" fmla="*/ 400140 w 400140"/>
                  <a:gd name="connsiteY0" fmla="*/ 12649 h 25185"/>
                  <a:gd name="connsiteX1" fmla="*/ 387604 w 400140"/>
                  <a:gd name="connsiteY1" fmla="*/ 25185 h 25185"/>
                  <a:gd name="connsiteX2" fmla="*/ 12649 w 400140"/>
                  <a:gd name="connsiteY2" fmla="*/ 25185 h 25185"/>
                  <a:gd name="connsiteX3" fmla="*/ 0 w 400140"/>
                  <a:gd name="connsiteY3" fmla="*/ 12649 h 25185"/>
                  <a:gd name="connsiteX4" fmla="*/ 0 w 400140"/>
                  <a:gd name="connsiteY4" fmla="*/ 12649 h 25185"/>
                  <a:gd name="connsiteX5" fmla="*/ 12649 w 400140"/>
                  <a:gd name="connsiteY5" fmla="*/ 0 h 25185"/>
                  <a:gd name="connsiteX6" fmla="*/ 387604 w 400140"/>
                  <a:gd name="connsiteY6" fmla="*/ 0 h 25185"/>
                  <a:gd name="connsiteX7" fmla="*/ 400140 w 400140"/>
                  <a:gd name="connsiteY7" fmla="*/ 12649 h 25185"/>
                  <a:gd name="connsiteX8" fmla="*/ 400140 w 400140"/>
                  <a:gd name="connsiteY8" fmla="*/ 12649 h 25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0140" h="25185">
                    <a:moveTo>
                      <a:pt x="400140" y="12649"/>
                    </a:moveTo>
                    <a:cubicBezTo>
                      <a:pt x="400140" y="19651"/>
                      <a:pt x="394494" y="25185"/>
                      <a:pt x="387604" y="25185"/>
                    </a:cubicBezTo>
                    <a:lnTo>
                      <a:pt x="12649" y="25185"/>
                    </a:lnTo>
                    <a:cubicBezTo>
                      <a:pt x="5760" y="25185"/>
                      <a:pt x="0" y="19538"/>
                      <a:pt x="0" y="12649"/>
                    </a:cubicBezTo>
                    <a:lnTo>
                      <a:pt x="0" y="12649"/>
                    </a:lnTo>
                    <a:cubicBezTo>
                      <a:pt x="0" y="5647"/>
                      <a:pt x="5647" y="0"/>
                      <a:pt x="12649" y="0"/>
                    </a:cubicBezTo>
                    <a:lnTo>
                      <a:pt x="387604" y="0"/>
                    </a:lnTo>
                    <a:cubicBezTo>
                      <a:pt x="394494" y="113"/>
                      <a:pt x="400140" y="5760"/>
                      <a:pt x="400140" y="12649"/>
                    </a:cubicBezTo>
                    <a:lnTo>
                      <a:pt x="400140" y="12649"/>
                    </a:lnTo>
                    <a:close/>
                  </a:path>
                </a:pathLst>
              </a:custGeom>
              <a:solidFill>
                <a:srgbClr val="B51F18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551" name="Graphic 4">
              <a:extLst>
                <a:ext uri="{FF2B5EF4-FFF2-40B4-BE49-F238E27FC236}">
                  <a16:creationId xmlns:a16="http://schemas.microsoft.com/office/drawing/2014/main" id="{54369F02-5B6C-23A0-1320-C0D24E434ADD}"/>
                </a:ext>
              </a:extLst>
            </p:cNvPr>
            <p:cNvGrpSpPr/>
            <p:nvPr/>
          </p:nvGrpSpPr>
          <p:grpSpPr>
            <a:xfrm>
              <a:off x="9273193" y="3095472"/>
              <a:ext cx="314663" cy="68327"/>
              <a:chOff x="9273193" y="3095472"/>
              <a:chExt cx="314663" cy="68327"/>
            </a:xfrm>
          </p:grpSpPr>
          <p:sp>
            <p:nvSpPr>
              <p:cNvPr id="2552" name="Freeform: Shape 2551">
                <a:extLst>
                  <a:ext uri="{FF2B5EF4-FFF2-40B4-BE49-F238E27FC236}">
                    <a16:creationId xmlns:a16="http://schemas.microsoft.com/office/drawing/2014/main" id="{96953649-1744-29C7-089C-FCEF84F82324}"/>
                  </a:ext>
                </a:extLst>
              </p:cNvPr>
              <p:cNvSpPr/>
              <p:nvPr/>
            </p:nvSpPr>
            <p:spPr>
              <a:xfrm>
                <a:off x="9273419" y="3095811"/>
                <a:ext cx="314381" cy="63245"/>
              </a:xfrm>
              <a:custGeom>
                <a:avLst/>
                <a:gdLst>
                  <a:gd name="connsiteX0" fmla="*/ 269809 w 314381"/>
                  <a:gd name="connsiteY0" fmla="*/ 54323 h 63245"/>
                  <a:gd name="connsiteX1" fmla="*/ 281103 w 314381"/>
                  <a:gd name="connsiteY1" fmla="*/ 61438 h 63245"/>
                  <a:gd name="connsiteX2" fmla="*/ 289687 w 314381"/>
                  <a:gd name="connsiteY2" fmla="*/ 63245 h 63245"/>
                  <a:gd name="connsiteX3" fmla="*/ 300528 w 314381"/>
                  <a:gd name="connsiteY3" fmla="*/ 58954 h 63245"/>
                  <a:gd name="connsiteX4" fmla="*/ 314307 w 314381"/>
                  <a:gd name="connsiteY4" fmla="*/ 35801 h 63245"/>
                  <a:gd name="connsiteX5" fmla="*/ 314194 w 314381"/>
                  <a:gd name="connsiteY5" fmla="*/ 30493 h 63245"/>
                  <a:gd name="connsiteX6" fmla="*/ 290251 w 314381"/>
                  <a:gd name="connsiteY6" fmla="*/ 43255 h 63245"/>
                  <a:gd name="connsiteX7" fmla="*/ 284378 w 314381"/>
                  <a:gd name="connsiteY7" fmla="*/ 38399 h 63245"/>
                  <a:gd name="connsiteX8" fmla="*/ 278845 w 314381"/>
                  <a:gd name="connsiteY8" fmla="*/ 33769 h 63245"/>
                  <a:gd name="connsiteX9" fmla="*/ 277828 w 314381"/>
                  <a:gd name="connsiteY9" fmla="*/ 23491 h 63245"/>
                  <a:gd name="connsiteX10" fmla="*/ 277376 w 314381"/>
                  <a:gd name="connsiteY10" fmla="*/ 18974 h 63245"/>
                  <a:gd name="connsiteX11" fmla="*/ 301319 w 314381"/>
                  <a:gd name="connsiteY11" fmla="*/ 10955 h 63245"/>
                  <a:gd name="connsiteX12" fmla="*/ 301319 w 314381"/>
                  <a:gd name="connsiteY12" fmla="*/ 6212 h 63245"/>
                  <a:gd name="connsiteX13" fmla="*/ 283588 w 314381"/>
                  <a:gd name="connsiteY13" fmla="*/ 0 h 63245"/>
                  <a:gd name="connsiteX14" fmla="*/ 270035 w 314381"/>
                  <a:gd name="connsiteY14" fmla="*/ 1694 h 63245"/>
                  <a:gd name="connsiteX15" fmla="*/ 256370 w 314381"/>
                  <a:gd name="connsiteY15" fmla="*/ 25411 h 63245"/>
                  <a:gd name="connsiteX16" fmla="*/ 253885 w 314381"/>
                  <a:gd name="connsiteY16" fmla="*/ 26315 h 63245"/>
                  <a:gd name="connsiteX17" fmla="*/ 31510 w 314381"/>
                  <a:gd name="connsiteY17" fmla="*/ 26315 h 63245"/>
                  <a:gd name="connsiteX18" fmla="*/ 17957 w 314381"/>
                  <a:gd name="connsiteY18" fmla="*/ 19990 h 63245"/>
                  <a:gd name="connsiteX19" fmla="*/ 0 w 314381"/>
                  <a:gd name="connsiteY19" fmla="*/ 38173 h 63245"/>
                  <a:gd name="connsiteX20" fmla="*/ 113 w 314381"/>
                  <a:gd name="connsiteY20" fmla="*/ 40545 h 63245"/>
                  <a:gd name="connsiteX21" fmla="*/ 339 w 314381"/>
                  <a:gd name="connsiteY21" fmla="*/ 41674 h 63245"/>
                  <a:gd name="connsiteX22" fmla="*/ 12762 w 314381"/>
                  <a:gd name="connsiteY22" fmla="*/ 55453 h 63245"/>
                  <a:gd name="connsiteX23" fmla="*/ 12875 w 314381"/>
                  <a:gd name="connsiteY23" fmla="*/ 55566 h 63245"/>
                  <a:gd name="connsiteX24" fmla="*/ 17957 w 314381"/>
                  <a:gd name="connsiteY24" fmla="*/ 56243 h 63245"/>
                  <a:gd name="connsiteX25" fmla="*/ 18070 w 314381"/>
                  <a:gd name="connsiteY25" fmla="*/ 56243 h 63245"/>
                  <a:gd name="connsiteX26" fmla="*/ 23152 w 314381"/>
                  <a:gd name="connsiteY26" fmla="*/ 55453 h 63245"/>
                  <a:gd name="connsiteX27" fmla="*/ 23265 w 314381"/>
                  <a:gd name="connsiteY27" fmla="*/ 55453 h 63245"/>
                  <a:gd name="connsiteX28" fmla="*/ 31623 w 314381"/>
                  <a:gd name="connsiteY28" fmla="*/ 50032 h 63245"/>
                  <a:gd name="connsiteX29" fmla="*/ 250271 w 314381"/>
                  <a:gd name="connsiteY29" fmla="*/ 50032 h 63245"/>
                  <a:gd name="connsiteX30" fmla="*/ 269809 w 314381"/>
                  <a:gd name="connsiteY30" fmla="*/ 54323 h 63245"/>
                  <a:gd name="connsiteX31" fmla="*/ 5534 w 314381"/>
                  <a:gd name="connsiteY31" fmla="*/ 42917 h 63245"/>
                  <a:gd name="connsiteX32" fmla="*/ 5873 w 314381"/>
                  <a:gd name="connsiteY32" fmla="*/ 42691 h 63245"/>
                  <a:gd name="connsiteX33" fmla="*/ 6889 w 314381"/>
                  <a:gd name="connsiteY33" fmla="*/ 41335 h 63245"/>
                  <a:gd name="connsiteX34" fmla="*/ 7002 w 314381"/>
                  <a:gd name="connsiteY34" fmla="*/ 40206 h 63245"/>
                  <a:gd name="connsiteX35" fmla="*/ 4969 w 314381"/>
                  <a:gd name="connsiteY35" fmla="*/ 37947 h 63245"/>
                  <a:gd name="connsiteX36" fmla="*/ 4179 w 314381"/>
                  <a:gd name="connsiteY36" fmla="*/ 37834 h 63245"/>
                  <a:gd name="connsiteX37" fmla="*/ 4969 w 314381"/>
                  <a:gd name="connsiteY37" fmla="*/ 37608 h 63245"/>
                  <a:gd name="connsiteX38" fmla="*/ 5534 w 314381"/>
                  <a:gd name="connsiteY38" fmla="*/ 37383 h 63245"/>
                  <a:gd name="connsiteX39" fmla="*/ 5647 w 314381"/>
                  <a:gd name="connsiteY39" fmla="*/ 37270 h 63245"/>
                  <a:gd name="connsiteX40" fmla="*/ 5986 w 314381"/>
                  <a:gd name="connsiteY40" fmla="*/ 32978 h 63245"/>
                  <a:gd name="connsiteX41" fmla="*/ 5308 w 314381"/>
                  <a:gd name="connsiteY41" fmla="*/ 32526 h 63245"/>
                  <a:gd name="connsiteX42" fmla="*/ 6099 w 314381"/>
                  <a:gd name="connsiteY42" fmla="*/ 32752 h 63245"/>
                  <a:gd name="connsiteX43" fmla="*/ 8696 w 314381"/>
                  <a:gd name="connsiteY43" fmla="*/ 28686 h 63245"/>
                  <a:gd name="connsiteX44" fmla="*/ 8245 w 314381"/>
                  <a:gd name="connsiteY44" fmla="*/ 28009 h 63245"/>
                  <a:gd name="connsiteX45" fmla="*/ 8922 w 314381"/>
                  <a:gd name="connsiteY45" fmla="*/ 28460 h 63245"/>
                  <a:gd name="connsiteX46" fmla="*/ 12875 w 314381"/>
                  <a:gd name="connsiteY46" fmla="*/ 25750 h 63245"/>
                  <a:gd name="connsiteX47" fmla="*/ 12762 w 314381"/>
                  <a:gd name="connsiteY47" fmla="*/ 25298 h 63245"/>
                  <a:gd name="connsiteX48" fmla="*/ 12649 w 314381"/>
                  <a:gd name="connsiteY48" fmla="*/ 25072 h 63245"/>
                  <a:gd name="connsiteX49" fmla="*/ 12762 w 314381"/>
                  <a:gd name="connsiteY49" fmla="*/ 25298 h 63245"/>
                  <a:gd name="connsiteX50" fmla="*/ 13101 w 314381"/>
                  <a:gd name="connsiteY50" fmla="*/ 25750 h 63245"/>
                  <a:gd name="connsiteX51" fmla="*/ 17844 w 314381"/>
                  <a:gd name="connsiteY51" fmla="*/ 24846 h 63245"/>
                  <a:gd name="connsiteX52" fmla="*/ 17957 w 314381"/>
                  <a:gd name="connsiteY52" fmla="*/ 24508 h 63245"/>
                  <a:gd name="connsiteX53" fmla="*/ 18070 w 314381"/>
                  <a:gd name="connsiteY53" fmla="*/ 24056 h 63245"/>
                  <a:gd name="connsiteX54" fmla="*/ 18183 w 314381"/>
                  <a:gd name="connsiteY54" fmla="*/ 24508 h 63245"/>
                  <a:gd name="connsiteX55" fmla="*/ 18296 w 314381"/>
                  <a:gd name="connsiteY55" fmla="*/ 24846 h 63245"/>
                  <a:gd name="connsiteX56" fmla="*/ 23039 w 314381"/>
                  <a:gd name="connsiteY56" fmla="*/ 25750 h 63245"/>
                  <a:gd name="connsiteX57" fmla="*/ 23378 w 314381"/>
                  <a:gd name="connsiteY57" fmla="*/ 25298 h 63245"/>
                  <a:gd name="connsiteX58" fmla="*/ 23491 w 314381"/>
                  <a:gd name="connsiteY58" fmla="*/ 25072 h 63245"/>
                  <a:gd name="connsiteX59" fmla="*/ 23378 w 314381"/>
                  <a:gd name="connsiteY59" fmla="*/ 25298 h 63245"/>
                  <a:gd name="connsiteX60" fmla="*/ 23265 w 314381"/>
                  <a:gd name="connsiteY60" fmla="*/ 25863 h 63245"/>
                  <a:gd name="connsiteX61" fmla="*/ 27218 w 314381"/>
                  <a:gd name="connsiteY61" fmla="*/ 28573 h 63245"/>
                  <a:gd name="connsiteX62" fmla="*/ 27896 w 314381"/>
                  <a:gd name="connsiteY62" fmla="*/ 28122 h 63245"/>
                  <a:gd name="connsiteX63" fmla="*/ 27444 w 314381"/>
                  <a:gd name="connsiteY63" fmla="*/ 28799 h 63245"/>
                  <a:gd name="connsiteX64" fmla="*/ 30042 w 314381"/>
                  <a:gd name="connsiteY64" fmla="*/ 32865 h 63245"/>
                  <a:gd name="connsiteX65" fmla="*/ 30832 w 314381"/>
                  <a:gd name="connsiteY65" fmla="*/ 32639 h 63245"/>
                  <a:gd name="connsiteX66" fmla="*/ 30154 w 314381"/>
                  <a:gd name="connsiteY66" fmla="*/ 33091 h 63245"/>
                  <a:gd name="connsiteX67" fmla="*/ 30380 w 314381"/>
                  <a:gd name="connsiteY67" fmla="*/ 37383 h 63245"/>
                  <a:gd name="connsiteX68" fmla="*/ 30606 w 314381"/>
                  <a:gd name="connsiteY68" fmla="*/ 37496 h 63245"/>
                  <a:gd name="connsiteX69" fmla="*/ 31058 w 314381"/>
                  <a:gd name="connsiteY69" fmla="*/ 37721 h 63245"/>
                  <a:gd name="connsiteX70" fmla="*/ 31510 w 314381"/>
                  <a:gd name="connsiteY70" fmla="*/ 37834 h 63245"/>
                  <a:gd name="connsiteX71" fmla="*/ 31510 w 314381"/>
                  <a:gd name="connsiteY71" fmla="*/ 37947 h 63245"/>
                  <a:gd name="connsiteX72" fmla="*/ 31058 w 314381"/>
                  <a:gd name="connsiteY72" fmla="*/ 37947 h 63245"/>
                  <a:gd name="connsiteX73" fmla="*/ 29025 w 314381"/>
                  <a:gd name="connsiteY73" fmla="*/ 40206 h 63245"/>
                  <a:gd name="connsiteX74" fmla="*/ 29138 w 314381"/>
                  <a:gd name="connsiteY74" fmla="*/ 41335 h 63245"/>
                  <a:gd name="connsiteX75" fmla="*/ 30154 w 314381"/>
                  <a:gd name="connsiteY75" fmla="*/ 42691 h 63245"/>
                  <a:gd name="connsiteX76" fmla="*/ 30493 w 314381"/>
                  <a:gd name="connsiteY76" fmla="*/ 42917 h 63245"/>
                  <a:gd name="connsiteX77" fmla="*/ 30832 w 314381"/>
                  <a:gd name="connsiteY77" fmla="*/ 43142 h 63245"/>
                  <a:gd name="connsiteX78" fmla="*/ 30380 w 314381"/>
                  <a:gd name="connsiteY78" fmla="*/ 43029 h 63245"/>
                  <a:gd name="connsiteX79" fmla="*/ 30042 w 314381"/>
                  <a:gd name="connsiteY79" fmla="*/ 42917 h 63245"/>
                  <a:gd name="connsiteX80" fmla="*/ 27444 w 314381"/>
                  <a:gd name="connsiteY80" fmla="*/ 46869 h 63245"/>
                  <a:gd name="connsiteX81" fmla="*/ 27896 w 314381"/>
                  <a:gd name="connsiteY81" fmla="*/ 47547 h 63245"/>
                  <a:gd name="connsiteX82" fmla="*/ 27218 w 314381"/>
                  <a:gd name="connsiteY82" fmla="*/ 47095 h 63245"/>
                  <a:gd name="connsiteX83" fmla="*/ 23265 w 314381"/>
                  <a:gd name="connsiteY83" fmla="*/ 49806 h 63245"/>
                  <a:gd name="connsiteX84" fmla="*/ 23378 w 314381"/>
                  <a:gd name="connsiteY84" fmla="*/ 50596 h 63245"/>
                  <a:gd name="connsiteX85" fmla="*/ 22926 w 314381"/>
                  <a:gd name="connsiteY85" fmla="*/ 49919 h 63245"/>
                  <a:gd name="connsiteX86" fmla="*/ 18183 w 314381"/>
                  <a:gd name="connsiteY86" fmla="*/ 50822 h 63245"/>
                  <a:gd name="connsiteX87" fmla="*/ 18070 w 314381"/>
                  <a:gd name="connsiteY87" fmla="*/ 51726 h 63245"/>
                  <a:gd name="connsiteX88" fmla="*/ 17957 w 314381"/>
                  <a:gd name="connsiteY88" fmla="*/ 50822 h 63245"/>
                  <a:gd name="connsiteX89" fmla="*/ 13214 w 314381"/>
                  <a:gd name="connsiteY89" fmla="*/ 49919 h 63245"/>
                  <a:gd name="connsiteX90" fmla="*/ 12762 w 314381"/>
                  <a:gd name="connsiteY90" fmla="*/ 50596 h 63245"/>
                  <a:gd name="connsiteX91" fmla="*/ 12875 w 314381"/>
                  <a:gd name="connsiteY91" fmla="*/ 49806 h 63245"/>
                  <a:gd name="connsiteX92" fmla="*/ 8922 w 314381"/>
                  <a:gd name="connsiteY92" fmla="*/ 47095 h 63245"/>
                  <a:gd name="connsiteX93" fmla="*/ 8245 w 314381"/>
                  <a:gd name="connsiteY93" fmla="*/ 47547 h 63245"/>
                  <a:gd name="connsiteX94" fmla="*/ 8696 w 314381"/>
                  <a:gd name="connsiteY94" fmla="*/ 46869 h 63245"/>
                  <a:gd name="connsiteX95" fmla="*/ 6099 w 314381"/>
                  <a:gd name="connsiteY95" fmla="*/ 42917 h 63245"/>
                  <a:gd name="connsiteX96" fmla="*/ 5873 w 314381"/>
                  <a:gd name="connsiteY96" fmla="*/ 43029 h 63245"/>
                  <a:gd name="connsiteX97" fmla="*/ 5421 w 314381"/>
                  <a:gd name="connsiteY97" fmla="*/ 43142 h 63245"/>
                  <a:gd name="connsiteX98" fmla="*/ 5534 w 314381"/>
                  <a:gd name="connsiteY98" fmla="*/ 42917 h 63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</a:cxnLst>
                <a:rect l="l" t="t" r="r" b="b"/>
                <a:pathLst>
                  <a:path w="314381" h="63245">
                    <a:moveTo>
                      <a:pt x="269809" y="54323"/>
                    </a:moveTo>
                    <a:cubicBezTo>
                      <a:pt x="273310" y="57486"/>
                      <a:pt x="277263" y="59857"/>
                      <a:pt x="281103" y="61438"/>
                    </a:cubicBezTo>
                    <a:cubicBezTo>
                      <a:pt x="284040" y="62568"/>
                      <a:pt x="286976" y="63245"/>
                      <a:pt x="289687" y="63245"/>
                    </a:cubicBezTo>
                    <a:cubicBezTo>
                      <a:pt x="293752" y="63245"/>
                      <a:pt x="297479" y="61890"/>
                      <a:pt x="300528" y="58954"/>
                    </a:cubicBezTo>
                    <a:cubicBezTo>
                      <a:pt x="307757" y="51726"/>
                      <a:pt x="313517" y="44836"/>
                      <a:pt x="314307" y="35801"/>
                    </a:cubicBezTo>
                    <a:cubicBezTo>
                      <a:pt x="314420" y="34220"/>
                      <a:pt x="314420" y="32300"/>
                      <a:pt x="314194" y="30493"/>
                    </a:cubicBezTo>
                    <a:lnTo>
                      <a:pt x="290251" y="43255"/>
                    </a:lnTo>
                    <a:lnTo>
                      <a:pt x="284378" y="38399"/>
                    </a:lnTo>
                    <a:lnTo>
                      <a:pt x="278845" y="33769"/>
                    </a:lnTo>
                    <a:lnTo>
                      <a:pt x="277828" y="23491"/>
                    </a:lnTo>
                    <a:lnTo>
                      <a:pt x="277376" y="18974"/>
                    </a:lnTo>
                    <a:lnTo>
                      <a:pt x="301319" y="10955"/>
                    </a:lnTo>
                    <a:lnTo>
                      <a:pt x="301319" y="6212"/>
                    </a:lnTo>
                    <a:cubicBezTo>
                      <a:pt x="295898" y="1581"/>
                      <a:pt x="290025" y="0"/>
                      <a:pt x="283588" y="0"/>
                    </a:cubicBezTo>
                    <a:cubicBezTo>
                      <a:pt x="279296" y="0"/>
                      <a:pt x="274779" y="678"/>
                      <a:pt x="270035" y="1694"/>
                    </a:cubicBezTo>
                    <a:cubicBezTo>
                      <a:pt x="260323" y="3614"/>
                      <a:pt x="255918" y="13891"/>
                      <a:pt x="256370" y="25411"/>
                    </a:cubicBezTo>
                    <a:cubicBezTo>
                      <a:pt x="255466" y="25863"/>
                      <a:pt x="254563" y="26089"/>
                      <a:pt x="253885" y="26315"/>
                    </a:cubicBezTo>
                    <a:lnTo>
                      <a:pt x="31510" y="26315"/>
                    </a:lnTo>
                    <a:cubicBezTo>
                      <a:pt x="28122" y="22475"/>
                      <a:pt x="23378" y="19990"/>
                      <a:pt x="17957" y="19990"/>
                    </a:cubicBezTo>
                    <a:cubicBezTo>
                      <a:pt x="8019" y="19990"/>
                      <a:pt x="0" y="28122"/>
                      <a:pt x="0" y="38173"/>
                    </a:cubicBezTo>
                    <a:cubicBezTo>
                      <a:pt x="0" y="38964"/>
                      <a:pt x="113" y="39754"/>
                      <a:pt x="113" y="40545"/>
                    </a:cubicBezTo>
                    <a:cubicBezTo>
                      <a:pt x="226" y="40884"/>
                      <a:pt x="226" y="41223"/>
                      <a:pt x="339" y="41674"/>
                    </a:cubicBezTo>
                    <a:cubicBezTo>
                      <a:pt x="1581" y="48112"/>
                      <a:pt x="6438" y="53533"/>
                      <a:pt x="12762" y="55453"/>
                    </a:cubicBezTo>
                    <a:cubicBezTo>
                      <a:pt x="12762" y="55453"/>
                      <a:pt x="12875" y="55453"/>
                      <a:pt x="12875" y="55566"/>
                    </a:cubicBezTo>
                    <a:cubicBezTo>
                      <a:pt x="14456" y="56017"/>
                      <a:pt x="16150" y="56243"/>
                      <a:pt x="17957" y="56243"/>
                    </a:cubicBezTo>
                    <a:lnTo>
                      <a:pt x="18070" y="56243"/>
                    </a:lnTo>
                    <a:cubicBezTo>
                      <a:pt x="19877" y="56243"/>
                      <a:pt x="21571" y="56017"/>
                      <a:pt x="23152" y="55453"/>
                    </a:cubicBezTo>
                    <a:cubicBezTo>
                      <a:pt x="23265" y="55453"/>
                      <a:pt x="23265" y="55453"/>
                      <a:pt x="23265" y="55453"/>
                    </a:cubicBezTo>
                    <a:cubicBezTo>
                      <a:pt x="26653" y="54436"/>
                      <a:pt x="29477" y="52516"/>
                      <a:pt x="31623" y="50032"/>
                    </a:cubicBezTo>
                    <a:lnTo>
                      <a:pt x="250271" y="50032"/>
                    </a:lnTo>
                    <a:cubicBezTo>
                      <a:pt x="257838" y="49580"/>
                      <a:pt x="264501" y="51839"/>
                      <a:pt x="269809" y="54323"/>
                    </a:cubicBezTo>
                    <a:close/>
                    <a:moveTo>
                      <a:pt x="5534" y="42917"/>
                    </a:moveTo>
                    <a:lnTo>
                      <a:pt x="5873" y="42691"/>
                    </a:lnTo>
                    <a:cubicBezTo>
                      <a:pt x="6325" y="42352"/>
                      <a:pt x="6776" y="41787"/>
                      <a:pt x="6889" y="41335"/>
                    </a:cubicBezTo>
                    <a:cubicBezTo>
                      <a:pt x="7002" y="40997"/>
                      <a:pt x="7002" y="40545"/>
                      <a:pt x="7002" y="40206"/>
                    </a:cubicBezTo>
                    <a:cubicBezTo>
                      <a:pt x="6889" y="39190"/>
                      <a:pt x="6099" y="38173"/>
                      <a:pt x="4969" y="37947"/>
                    </a:cubicBezTo>
                    <a:lnTo>
                      <a:pt x="4179" y="37834"/>
                    </a:lnTo>
                    <a:lnTo>
                      <a:pt x="4969" y="37608"/>
                    </a:lnTo>
                    <a:cubicBezTo>
                      <a:pt x="5195" y="37496"/>
                      <a:pt x="5421" y="37496"/>
                      <a:pt x="5534" y="37383"/>
                    </a:cubicBezTo>
                    <a:cubicBezTo>
                      <a:pt x="5647" y="37383"/>
                      <a:pt x="5647" y="37383"/>
                      <a:pt x="5647" y="37270"/>
                    </a:cubicBezTo>
                    <a:cubicBezTo>
                      <a:pt x="7341" y="36479"/>
                      <a:pt x="7680" y="33995"/>
                      <a:pt x="5986" y="32978"/>
                    </a:cubicBezTo>
                    <a:lnTo>
                      <a:pt x="5308" y="32526"/>
                    </a:lnTo>
                    <a:lnTo>
                      <a:pt x="6099" y="32752"/>
                    </a:lnTo>
                    <a:cubicBezTo>
                      <a:pt x="8357" y="33204"/>
                      <a:pt x="10051" y="30606"/>
                      <a:pt x="8696" y="28686"/>
                    </a:cubicBezTo>
                    <a:lnTo>
                      <a:pt x="8245" y="28009"/>
                    </a:lnTo>
                    <a:lnTo>
                      <a:pt x="8922" y="28460"/>
                    </a:lnTo>
                    <a:cubicBezTo>
                      <a:pt x="10842" y="29703"/>
                      <a:pt x="13327" y="28009"/>
                      <a:pt x="12875" y="25750"/>
                    </a:cubicBezTo>
                    <a:lnTo>
                      <a:pt x="12762" y="25298"/>
                    </a:lnTo>
                    <a:lnTo>
                      <a:pt x="12649" y="25072"/>
                    </a:lnTo>
                    <a:lnTo>
                      <a:pt x="12762" y="25298"/>
                    </a:lnTo>
                    <a:lnTo>
                      <a:pt x="13101" y="25750"/>
                    </a:lnTo>
                    <a:cubicBezTo>
                      <a:pt x="14343" y="27783"/>
                      <a:pt x="17393" y="27218"/>
                      <a:pt x="17844" y="24846"/>
                    </a:cubicBezTo>
                    <a:lnTo>
                      <a:pt x="17957" y="24508"/>
                    </a:lnTo>
                    <a:lnTo>
                      <a:pt x="18070" y="24056"/>
                    </a:lnTo>
                    <a:lnTo>
                      <a:pt x="18183" y="24508"/>
                    </a:lnTo>
                    <a:lnTo>
                      <a:pt x="18296" y="24846"/>
                    </a:lnTo>
                    <a:cubicBezTo>
                      <a:pt x="18748" y="27105"/>
                      <a:pt x="21684" y="27670"/>
                      <a:pt x="23039" y="25750"/>
                    </a:cubicBezTo>
                    <a:lnTo>
                      <a:pt x="23378" y="25298"/>
                    </a:lnTo>
                    <a:lnTo>
                      <a:pt x="23491" y="25072"/>
                    </a:lnTo>
                    <a:lnTo>
                      <a:pt x="23378" y="25298"/>
                    </a:lnTo>
                    <a:lnTo>
                      <a:pt x="23265" y="25863"/>
                    </a:lnTo>
                    <a:cubicBezTo>
                      <a:pt x="22813" y="28122"/>
                      <a:pt x="25298" y="29816"/>
                      <a:pt x="27218" y="28573"/>
                    </a:cubicBezTo>
                    <a:lnTo>
                      <a:pt x="27896" y="28122"/>
                    </a:lnTo>
                    <a:lnTo>
                      <a:pt x="27444" y="28799"/>
                    </a:lnTo>
                    <a:cubicBezTo>
                      <a:pt x="26202" y="30719"/>
                      <a:pt x="27783" y="33317"/>
                      <a:pt x="30042" y="32865"/>
                    </a:cubicBezTo>
                    <a:lnTo>
                      <a:pt x="30832" y="32639"/>
                    </a:lnTo>
                    <a:lnTo>
                      <a:pt x="30154" y="33091"/>
                    </a:lnTo>
                    <a:cubicBezTo>
                      <a:pt x="28348" y="34107"/>
                      <a:pt x="28686" y="36592"/>
                      <a:pt x="30380" y="37383"/>
                    </a:cubicBezTo>
                    <a:cubicBezTo>
                      <a:pt x="30493" y="37496"/>
                      <a:pt x="30493" y="37496"/>
                      <a:pt x="30606" y="37496"/>
                    </a:cubicBezTo>
                    <a:cubicBezTo>
                      <a:pt x="30719" y="37608"/>
                      <a:pt x="30945" y="37608"/>
                      <a:pt x="31058" y="37721"/>
                    </a:cubicBezTo>
                    <a:lnTo>
                      <a:pt x="31510" y="37834"/>
                    </a:lnTo>
                    <a:lnTo>
                      <a:pt x="31510" y="37947"/>
                    </a:lnTo>
                    <a:lnTo>
                      <a:pt x="31058" y="37947"/>
                    </a:lnTo>
                    <a:cubicBezTo>
                      <a:pt x="29816" y="38286"/>
                      <a:pt x="29025" y="39190"/>
                      <a:pt x="29025" y="40206"/>
                    </a:cubicBezTo>
                    <a:cubicBezTo>
                      <a:pt x="28912" y="40545"/>
                      <a:pt x="28912" y="40997"/>
                      <a:pt x="29138" y="41335"/>
                    </a:cubicBezTo>
                    <a:cubicBezTo>
                      <a:pt x="29364" y="41787"/>
                      <a:pt x="29703" y="42352"/>
                      <a:pt x="30154" y="42691"/>
                    </a:cubicBezTo>
                    <a:lnTo>
                      <a:pt x="30493" y="42917"/>
                    </a:lnTo>
                    <a:lnTo>
                      <a:pt x="30832" y="43142"/>
                    </a:lnTo>
                    <a:lnTo>
                      <a:pt x="30380" y="43029"/>
                    </a:lnTo>
                    <a:lnTo>
                      <a:pt x="30042" y="42917"/>
                    </a:lnTo>
                    <a:cubicBezTo>
                      <a:pt x="27783" y="42465"/>
                      <a:pt x="26089" y="45062"/>
                      <a:pt x="27444" y="46869"/>
                    </a:cubicBezTo>
                    <a:lnTo>
                      <a:pt x="27896" y="47547"/>
                    </a:lnTo>
                    <a:lnTo>
                      <a:pt x="27218" y="47095"/>
                    </a:lnTo>
                    <a:cubicBezTo>
                      <a:pt x="25298" y="45853"/>
                      <a:pt x="22813" y="47547"/>
                      <a:pt x="23265" y="49806"/>
                    </a:cubicBezTo>
                    <a:lnTo>
                      <a:pt x="23378" y="50596"/>
                    </a:lnTo>
                    <a:lnTo>
                      <a:pt x="22926" y="49919"/>
                    </a:lnTo>
                    <a:cubicBezTo>
                      <a:pt x="21684" y="47999"/>
                      <a:pt x="18748" y="48563"/>
                      <a:pt x="18183" y="50822"/>
                    </a:cubicBezTo>
                    <a:lnTo>
                      <a:pt x="18070" y="51726"/>
                    </a:lnTo>
                    <a:lnTo>
                      <a:pt x="17957" y="50822"/>
                    </a:lnTo>
                    <a:cubicBezTo>
                      <a:pt x="17505" y="48563"/>
                      <a:pt x="14569" y="47999"/>
                      <a:pt x="13214" y="49919"/>
                    </a:cubicBezTo>
                    <a:lnTo>
                      <a:pt x="12762" y="50596"/>
                    </a:lnTo>
                    <a:lnTo>
                      <a:pt x="12875" y="49806"/>
                    </a:lnTo>
                    <a:cubicBezTo>
                      <a:pt x="13327" y="47547"/>
                      <a:pt x="10842" y="45853"/>
                      <a:pt x="8922" y="47095"/>
                    </a:cubicBezTo>
                    <a:lnTo>
                      <a:pt x="8245" y="47547"/>
                    </a:lnTo>
                    <a:lnTo>
                      <a:pt x="8696" y="46869"/>
                    </a:lnTo>
                    <a:cubicBezTo>
                      <a:pt x="10051" y="45062"/>
                      <a:pt x="8357" y="42352"/>
                      <a:pt x="6099" y="42917"/>
                    </a:cubicBezTo>
                    <a:lnTo>
                      <a:pt x="5873" y="43029"/>
                    </a:lnTo>
                    <a:lnTo>
                      <a:pt x="5421" y="43142"/>
                    </a:lnTo>
                    <a:lnTo>
                      <a:pt x="5534" y="42917"/>
                    </a:lnTo>
                    <a:close/>
                  </a:path>
                </a:pathLst>
              </a:custGeom>
              <a:solidFill>
                <a:srgbClr val="A0A0A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53" name="Freeform: Shape 2552">
                <a:extLst>
                  <a:ext uri="{FF2B5EF4-FFF2-40B4-BE49-F238E27FC236}">
                    <a16:creationId xmlns:a16="http://schemas.microsoft.com/office/drawing/2014/main" id="{BAFD80A1-E524-7BDE-2547-A2A2A214B139}"/>
                  </a:ext>
                </a:extLst>
              </p:cNvPr>
              <p:cNvSpPr/>
              <p:nvPr/>
            </p:nvSpPr>
            <p:spPr>
              <a:xfrm>
                <a:off x="9273193" y="3100457"/>
                <a:ext cx="314663" cy="63342"/>
              </a:xfrm>
              <a:custGeom>
                <a:avLst/>
                <a:gdLst>
                  <a:gd name="connsiteX0" fmla="*/ 270035 w 314663"/>
                  <a:gd name="connsiteY0" fmla="*/ 54420 h 63342"/>
                  <a:gd name="connsiteX1" fmla="*/ 281329 w 314663"/>
                  <a:gd name="connsiteY1" fmla="*/ 61535 h 63342"/>
                  <a:gd name="connsiteX2" fmla="*/ 289912 w 314663"/>
                  <a:gd name="connsiteY2" fmla="*/ 63342 h 63342"/>
                  <a:gd name="connsiteX3" fmla="*/ 300754 w 314663"/>
                  <a:gd name="connsiteY3" fmla="*/ 59050 h 63342"/>
                  <a:gd name="connsiteX4" fmla="*/ 314533 w 314663"/>
                  <a:gd name="connsiteY4" fmla="*/ 31042 h 63342"/>
                  <a:gd name="connsiteX5" fmla="*/ 314420 w 314663"/>
                  <a:gd name="connsiteY5" fmla="*/ 30477 h 63342"/>
                  <a:gd name="connsiteX6" fmla="*/ 290477 w 314663"/>
                  <a:gd name="connsiteY6" fmla="*/ 43239 h 63342"/>
                  <a:gd name="connsiteX7" fmla="*/ 282684 w 314663"/>
                  <a:gd name="connsiteY7" fmla="*/ 36689 h 63342"/>
                  <a:gd name="connsiteX8" fmla="*/ 279070 w 314663"/>
                  <a:gd name="connsiteY8" fmla="*/ 33752 h 63342"/>
                  <a:gd name="connsiteX9" fmla="*/ 277489 w 314663"/>
                  <a:gd name="connsiteY9" fmla="*/ 18957 h 63342"/>
                  <a:gd name="connsiteX10" fmla="*/ 277941 w 314663"/>
                  <a:gd name="connsiteY10" fmla="*/ 18619 h 63342"/>
                  <a:gd name="connsiteX11" fmla="*/ 301432 w 314663"/>
                  <a:gd name="connsiteY11" fmla="*/ 6082 h 63342"/>
                  <a:gd name="connsiteX12" fmla="*/ 270148 w 314663"/>
                  <a:gd name="connsiteY12" fmla="*/ 1565 h 63342"/>
                  <a:gd name="connsiteX13" fmla="*/ 256483 w 314663"/>
                  <a:gd name="connsiteY13" fmla="*/ 25282 h 63342"/>
                  <a:gd name="connsiteX14" fmla="*/ 253998 w 314663"/>
                  <a:gd name="connsiteY14" fmla="*/ 26185 h 63342"/>
                  <a:gd name="connsiteX15" fmla="*/ 31736 w 314663"/>
                  <a:gd name="connsiteY15" fmla="*/ 26185 h 63342"/>
                  <a:gd name="connsiteX16" fmla="*/ 23378 w 314663"/>
                  <a:gd name="connsiteY16" fmla="*/ 20652 h 63342"/>
                  <a:gd name="connsiteX17" fmla="*/ 23265 w 314663"/>
                  <a:gd name="connsiteY17" fmla="*/ 20652 h 63342"/>
                  <a:gd name="connsiteX18" fmla="*/ 18183 w 314663"/>
                  <a:gd name="connsiteY18" fmla="*/ 19861 h 63342"/>
                  <a:gd name="connsiteX19" fmla="*/ 18070 w 314663"/>
                  <a:gd name="connsiteY19" fmla="*/ 19861 h 63342"/>
                  <a:gd name="connsiteX20" fmla="*/ 12988 w 314663"/>
                  <a:gd name="connsiteY20" fmla="*/ 20652 h 63342"/>
                  <a:gd name="connsiteX21" fmla="*/ 12875 w 314663"/>
                  <a:gd name="connsiteY21" fmla="*/ 20764 h 63342"/>
                  <a:gd name="connsiteX22" fmla="*/ 226 w 314663"/>
                  <a:gd name="connsiteY22" fmla="*/ 35672 h 63342"/>
                  <a:gd name="connsiteX23" fmla="*/ 113 w 314663"/>
                  <a:gd name="connsiteY23" fmla="*/ 36802 h 63342"/>
                  <a:gd name="connsiteX24" fmla="*/ 0 w 314663"/>
                  <a:gd name="connsiteY24" fmla="*/ 38044 h 63342"/>
                  <a:gd name="connsiteX25" fmla="*/ 17957 w 314663"/>
                  <a:gd name="connsiteY25" fmla="*/ 56114 h 63342"/>
                  <a:gd name="connsiteX26" fmla="*/ 31510 w 314663"/>
                  <a:gd name="connsiteY26" fmla="*/ 49790 h 63342"/>
                  <a:gd name="connsiteX27" fmla="*/ 250158 w 314663"/>
                  <a:gd name="connsiteY27" fmla="*/ 49790 h 63342"/>
                  <a:gd name="connsiteX28" fmla="*/ 270035 w 314663"/>
                  <a:gd name="connsiteY28" fmla="*/ 54420 h 63342"/>
                  <a:gd name="connsiteX29" fmla="*/ 23491 w 314663"/>
                  <a:gd name="connsiteY29" fmla="*/ 50693 h 63342"/>
                  <a:gd name="connsiteX30" fmla="*/ 23378 w 314663"/>
                  <a:gd name="connsiteY30" fmla="*/ 50467 h 63342"/>
                  <a:gd name="connsiteX31" fmla="*/ 23039 w 314663"/>
                  <a:gd name="connsiteY31" fmla="*/ 50015 h 63342"/>
                  <a:gd name="connsiteX32" fmla="*/ 18296 w 314663"/>
                  <a:gd name="connsiteY32" fmla="*/ 50919 h 63342"/>
                  <a:gd name="connsiteX33" fmla="*/ 18183 w 314663"/>
                  <a:gd name="connsiteY33" fmla="*/ 51145 h 63342"/>
                  <a:gd name="connsiteX34" fmla="*/ 18070 w 314663"/>
                  <a:gd name="connsiteY34" fmla="*/ 51596 h 63342"/>
                  <a:gd name="connsiteX35" fmla="*/ 17957 w 314663"/>
                  <a:gd name="connsiteY35" fmla="*/ 51145 h 63342"/>
                  <a:gd name="connsiteX36" fmla="*/ 17844 w 314663"/>
                  <a:gd name="connsiteY36" fmla="*/ 50919 h 63342"/>
                  <a:gd name="connsiteX37" fmla="*/ 13101 w 314663"/>
                  <a:gd name="connsiteY37" fmla="*/ 50015 h 63342"/>
                  <a:gd name="connsiteX38" fmla="*/ 12762 w 314663"/>
                  <a:gd name="connsiteY38" fmla="*/ 50467 h 63342"/>
                  <a:gd name="connsiteX39" fmla="*/ 12649 w 314663"/>
                  <a:gd name="connsiteY39" fmla="*/ 50580 h 63342"/>
                  <a:gd name="connsiteX40" fmla="*/ 12649 w 314663"/>
                  <a:gd name="connsiteY40" fmla="*/ 50354 h 63342"/>
                  <a:gd name="connsiteX41" fmla="*/ 12762 w 314663"/>
                  <a:gd name="connsiteY41" fmla="*/ 49790 h 63342"/>
                  <a:gd name="connsiteX42" fmla="*/ 8809 w 314663"/>
                  <a:gd name="connsiteY42" fmla="*/ 47192 h 63342"/>
                  <a:gd name="connsiteX43" fmla="*/ 8131 w 314663"/>
                  <a:gd name="connsiteY43" fmla="*/ 47644 h 63342"/>
                  <a:gd name="connsiteX44" fmla="*/ 8583 w 314663"/>
                  <a:gd name="connsiteY44" fmla="*/ 46966 h 63342"/>
                  <a:gd name="connsiteX45" fmla="*/ 5986 w 314663"/>
                  <a:gd name="connsiteY45" fmla="*/ 43013 h 63342"/>
                  <a:gd name="connsiteX46" fmla="*/ 5195 w 314663"/>
                  <a:gd name="connsiteY46" fmla="*/ 43126 h 63342"/>
                  <a:gd name="connsiteX47" fmla="*/ 5873 w 314663"/>
                  <a:gd name="connsiteY47" fmla="*/ 42674 h 63342"/>
                  <a:gd name="connsiteX48" fmla="*/ 5647 w 314663"/>
                  <a:gd name="connsiteY48" fmla="*/ 38270 h 63342"/>
                  <a:gd name="connsiteX49" fmla="*/ 5534 w 314663"/>
                  <a:gd name="connsiteY49" fmla="*/ 38157 h 63342"/>
                  <a:gd name="connsiteX50" fmla="*/ 4856 w 314663"/>
                  <a:gd name="connsiteY50" fmla="*/ 37931 h 63342"/>
                  <a:gd name="connsiteX51" fmla="*/ 4066 w 314663"/>
                  <a:gd name="connsiteY51" fmla="*/ 37818 h 63342"/>
                  <a:gd name="connsiteX52" fmla="*/ 4856 w 314663"/>
                  <a:gd name="connsiteY52" fmla="*/ 37705 h 63342"/>
                  <a:gd name="connsiteX53" fmla="*/ 6437 w 314663"/>
                  <a:gd name="connsiteY53" fmla="*/ 36689 h 63342"/>
                  <a:gd name="connsiteX54" fmla="*/ 6889 w 314663"/>
                  <a:gd name="connsiteY54" fmla="*/ 35559 h 63342"/>
                  <a:gd name="connsiteX55" fmla="*/ 5873 w 314663"/>
                  <a:gd name="connsiteY55" fmla="*/ 33075 h 63342"/>
                  <a:gd name="connsiteX56" fmla="*/ 5421 w 314663"/>
                  <a:gd name="connsiteY56" fmla="*/ 32736 h 63342"/>
                  <a:gd name="connsiteX57" fmla="*/ 5082 w 314663"/>
                  <a:gd name="connsiteY57" fmla="*/ 32623 h 63342"/>
                  <a:gd name="connsiteX58" fmla="*/ 5534 w 314663"/>
                  <a:gd name="connsiteY58" fmla="*/ 32736 h 63342"/>
                  <a:gd name="connsiteX59" fmla="*/ 5873 w 314663"/>
                  <a:gd name="connsiteY59" fmla="*/ 32849 h 63342"/>
                  <a:gd name="connsiteX60" fmla="*/ 8470 w 314663"/>
                  <a:gd name="connsiteY60" fmla="*/ 28896 h 63342"/>
                  <a:gd name="connsiteX61" fmla="*/ 8019 w 314663"/>
                  <a:gd name="connsiteY61" fmla="*/ 28218 h 63342"/>
                  <a:gd name="connsiteX62" fmla="*/ 8696 w 314663"/>
                  <a:gd name="connsiteY62" fmla="*/ 28670 h 63342"/>
                  <a:gd name="connsiteX63" fmla="*/ 12649 w 314663"/>
                  <a:gd name="connsiteY63" fmla="*/ 26073 h 63342"/>
                  <a:gd name="connsiteX64" fmla="*/ 12536 w 314663"/>
                  <a:gd name="connsiteY64" fmla="*/ 25282 h 63342"/>
                  <a:gd name="connsiteX65" fmla="*/ 12988 w 314663"/>
                  <a:gd name="connsiteY65" fmla="*/ 25960 h 63342"/>
                  <a:gd name="connsiteX66" fmla="*/ 17731 w 314663"/>
                  <a:gd name="connsiteY66" fmla="*/ 25056 h 63342"/>
                  <a:gd name="connsiteX67" fmla="*/ 17844 w 314663"/>
                  <a:gd name="connsiteY67" fmla="*/ 24265 h 63342"/>
                  <a:gd name="connsiteX68" fmla="*/ 17957 w 314663"/>
                  <a:gd name="connsiteY68" fmla="*/ 25056 h 63342"/>
                  <a:gd name="connsiteX69" fmla="*/ 22700 w 314663"/>
                  <a:gd name="connsiteY69" fmla="*/ 25960 h 63342"/>
                  <a:gd name="connsiteX70" fmla="*/ 23152 w 314663"/>
                  <a:gd name="connsiteY70" fmla="*/ 25282 h 63342"/>
                  <a:gd name="connsiteX71" fmla="*/ 23039 w 314663"/>
                  <a:gd name="connsiteY71" fmla="*/ 26073 h 63342"/>
                  <a:gd name="connsiteX72" fmla="*/ 26992 w 314663"/>
                  <a:gd name="connsiteY72" fmla="*/ 28670 h 63342"/>
                  <a:gd name="connsiteX73" fmla="*/ 27670 w 314663"/>
                  <a:gd name="connsiteY73" fmla="*/ 28218 h 63342"/>
                  <a:gd name="connsiteX74" fmla="*/ 27218 w 314663"/>
                  <a:gd name="connsiteY74" fmla="*/ 28896 h 63342"/>
                  <a:gd name="connsiteX75" fmla="*/ 29816 w 314663"/>
                  <a:gd name="connsiteY75" fmla="*/ 32849 h 63342"/>
                  <a:gd name="connsiteX76" fmla="*/ 30154 w 314663"/>
                  <a:gd name="connsiteY76" fmla="*/ 32736 h 63342"/>
                  <a:gd name="connsiteX77" fmla="*/ 30606 w 314663"/>
                  <a:gd name="connsiteY77" fmla="*/ 32623 h 63342"/>
                  <a:gd name="connsiteX78" fmla="*/ 30380 w 314663"/>
                  <a:gd name="connsiteY78" fmla="*/ 32736 h 63342"/>
                  <a:gd name="connsiteX79" fmla="*/ 29929 w 314663"/>
                  <a:gd name="connsiteY79" fmla="*/ 33075 h 63342"/>
                  <a:gd name="connsiteX80" fmla="*/ 28799 w 314663"/>
                  <a:gd name="connsiteY80" fmla="*/ 35559 h 63342"/>
                  <a:gd name="connsiteX81" fmla="*/ 29251 w 314663"/>
                  <a:gd name="connsiteY81" fmla="*/ 36689 h 63342"/>
                  <a:gd name="connsiteX82" fmla="*/ 30832 w 314663"/>
                  <a:gd name="connsiteY82" fmla="*/ 37705 h 63342"/>
                  <a:gd name="connsiteX83" fmla="*/ 31284 w 314663"/>
                  <a:gd name="connsiteY83" fmla="*/ 37818 h 63342"/>
                  <a:gd name="connsiteX84" fmla="*/ 31284 w 314663"/>
                  <a:gd name="connsiteY84" fmla="*/ 37931 h 63342"/>
                  <a:gd name="connsiteX85" fmla="*/ 30832 w 314663"/>
                  <a:gd name="connsiteY85" fmla="*/ 38044 h 63342"/>
                  <a:gd name="connsiteX86" fmla="*/ 30267 w 314663"/>
                  <a:gd name="connsiteY86" fmla="*/ 38270 h 63342"/>
                  <a:gd name="connsiteX87" fmla="*/ 30041 w 314663"/>
                  <a:gd name="connsiteY87" fmla="*/ 38383 h 63342"/>
                  <a:gd name="connsiteX88" fmla="*/ 29929 w 314663"/>
                  <a:gd name="connsiteY88" fmla="*/ 42787 h 63342"/>
                  <a:gd name="connsiteX89" fmla="*/ 30606 w 314663"/>
                  <a:gd name="connsiteY89" fmla="*/ 43239 h 63342"/>
                  <a:gd name="connsiteX90" fmla="*/ 29816 w 314663"/>
                  <a:gd name="connsiteY90" fmla="*/ 43126 h 63342"/>
                  <a:gd name="connsiteX91" fmla="*/ 27218 w 314663"/>
                  <a:gd name="connsiteY91" fmla="*/ 47079 h 63342"/>
                  <a:gd name="connsiteX92" fmla="*/ 27670 w 314663"/>
                  <a:gd name="connsiteY92" fmla="*/ 47757 h 63342"/>
                  <a:gd name="connsiteX93" fmla="*/ 26992 w 314663"/>
                  <a:gd name="connsiteY93" fmla="*/ 47305 h 63342"/>
                  <a:gd name="connsiteX94" fmla="*/ 23039 w 314663"/>
                  <a:gd name="connsiteY94" fmla="*/ 49902 h 63342"/>
                  <a:gd name="connsiteX95" fmla="*/ 23152 w 314663"/>
                  <a:gd name="connsiteY95" fmla="*/ 50467 h 63342"/>
                  <a:gd name="connsiteX96" fmla="*/ 23491 w 314663"/>
                  <a:gd name="connsiteY96" fmla="*/ 50693 h 63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314663" h="63342">
                    <a:moveTo>
                      <a:pt x="270035" y="54420"/>
                    </a:moveTo>
                    <a:cubicBezTo>
                      <a:pt x="273536" y="57582"/>
                      <a:pt x="277489" y="59954"/>
                      <a:pt x="281329" y="61535"/>
                    </a:cubicBezTo>
                    <a:cubicBezTo>
                      <a:pt x="284265" y="62665"/>
                      <a:pt x="287202" y="63342"/>
                      <a:pt x="289912" y="63342"/>
                    </a:cubicBezTo>
                    <a:cubicBezTo>
                      <a:pt x="293978" y="63342"/>
                      <a:pt x="297705" y="61987"/>
                      <a:pt x="300754" y="59050"/>
                    </a:cubicBezTo>
                    <a:cubicBezTo>
                      <a:pt x="309338" y="50580"/>
                      <a:pt x="315662" y="42562"/>
                      <a:pt x="314533" y="31042"/>
                    </a:cubicBezTo>
                    <a:cubicBezTo>
                      <a:pt x="314533" y="30929"/>
                      <a:pt x="314420" y="30703"/>
                      <a:pt x="314420" y="30477"/>
                    </a:cubicBezTo>
                    <a:lnTo>
                      <a:pt x="290477" y="43239"/>
                    </a:lnTo>
                    <a:lnTo>
                      <a:pt x="282684" y="36689"/>
                    </a:lnTo>
                    <a:lnTo>
                      <a:pt x="279070" y="33752"/>
                    </a:lnTo>
                    <a:lnTo>
                      <a:pt x="277489" y="18957"/>
                    </a:lnTo>
                    <a:lnTo>
                      <a:pt x="277941" y="18619"/>
                    </a:lnTo>
                    <a:lnTo>
                      <a:pt x="301432" y="6082"/>
                    </a:lnTo>
                    <a:cubicBezTo>
                      <a:pt x="292510" y="-1484"/>
                      <a:pt x="282120" y="-694"/>
                      <a:pt x="270148" y="1565"/>
                    </a:cubicBezTo>
                    <a:cubicBezTo>
                      <a:pt x="260436" y="3485"/>
                      <a:pt x="256031" y="13762"/>
                      <a:pt x="256483" y="25282"/>
                    </a:cubicBezTo>
                    <a:cubicBezTo>
                      <a:pt x="255579" y="25734"/>
                      <a:pt x="254676" y="25960"/>
                      <a:pt x="253998" y="26185"/>
                    </a:cubicBezTo>
                    <a:lnTo>
                      <a:pt x="31736" y="26185"/>
                    </a:lnTo>
                    <a:cubicBezTo>
                      <a:pt x="29477" y="23588"/>
                      <a:pt x="26653" y="21668"/>
                      <a:pt x="23378" y="20652"/>
                    </a:cubicBezTo>
                    <a:lnTo>
                      <a:pt x="23265" y="20652"/>
                    </a:lnTo>
                    <a:cubicBezTo>
                      <a:pt x="21684" y="20200"/>
                      <a:pt x="19990" y="19861"/>
                      <a:pt x="18183" y="19861"/>
                    </a:cubicBezTo>
                    <a:lnTo>
                      <a:pt x="18070" y="19861"/>
                    </a:lnTo>
                    <a:cubicBezTo>
                      <a:pt x="16263" y="19861"/>
                      <a:pt x="14569" y="20200"/>
                      <a:pt x="12988" y="20652"/>
                    </a:cubicBezTo>
                    <a:cubicBezTo>
                      <a:pt x="12875" y="20652"/>
                      <a:pt x="12875" y="20764"/>
                      <a:pt x="12875" y="20764"/>
                    </a:cubicBezTo>
                    <a:cubicBezTo>
                      <a:pt x="6211" y="22684"/>
                      <a:pt x="1129" y="28557"/>
                      <a:pt x="226" y="35672"/>
                    </a:cubicBezTo>
                    <a:cubicBezTo>
                      <a:pt x="113" y="36011"/>
                      <a:pt x="113" y="36463"/>
                      <a:pt x="113" y="36802"/>
                    </a:cubicBezTo>
                    <a:cubicBezTo>
                      <a:pt x="0" y="37253"/>
                      <a:pt x="0" y="37592"/>
                      <a:pt x="0" y="38044"/>
                    </a:cubicBezTo>
                    <a:cubicBezTo>
                      <a:pt x="0" y="47983"/>
                      <a:pt x="8019" y="56114"/>
                      <a:pt x="17957" y="56114"/>
                    </a:cubicBezTo>
                    <a:cubicBezTo>
                      <a:pt x="23378" y="56114"/>
                      <a:pt x="28235" y="53629"/>
                      <a:pt x="31510" y="49790"/>
                    </a:cubicBezTo>
                    <a:lnTo>
                      <a:pt x="250158" y="49790"/>
                    </a:lnTo>
                    <a:cubicBezTo>
                      <a:pt x="258064" y="49677"/>
                      <a:pt x="264727" y="51935"/>
                      <a:pt x="270035" y="54420"/>
                    </a:cubicBezTo>
                    <a:close/>
                    <a:moveTo>
                      <a:pt x="23491" y="50693"/>
                    </a:moveTo>
                    <a:lnTo>
                      <a:pt x="23378" y="50467"/>
                    </a:lnTo>
                    <a:lnTo>
                      <a:pt x="23039" y="50015"/>
                    </a:lnTo>
                    <a:cubicBezTo>
                      <a:pt x="21797" y="47983"/>
                      <a:pt x="18860" y="48660"/>
                      <a:pt x="18296" y="50919"/>
                    </a:cubicBezTo>
                    <a:lnTo>
                      <a:pt x="18183" y="51145"/>
                    </a:lnTo>
                    <a:lnTo>
                      <a:pt x="18070" y="51596"/>
                    </a:lnTo>
                    <a:lnTo>
                      <a:pt x="17957" y="51145"/>
                    </a:lnTo>
                    <a:lnTo>
                      <a:pt x="17844" y="50919"/>
                    </a:lnTo>
                    <a:cubicBezTo>
                      <a:pt x="17392" y="48660"/>
                      <a:pt x="14456" y="47983"/>
                      <a:pt x="13101" y="50015"/>
                    </a:cubicBezTo>
                    <a:lnTo>
                      <a:pt x="12762" y="50467"/>
                    </a:lnTo>
                    <a:lnTo>
                      <a:pt x="12649" y="50580"/>
                    </a:lnTo>
                    <a:lnTo>
                      <a:pt x="12649" y="50354"/>
                    </a:lnTo>
                    <a:lnTo>
                      <a:pt x="12762" y="49790"/>
                    </a:lnTo>
                    <a:cubicBezTo>
                      <a:pt x="13214" y="47531"/>
                      <a:pt x="10729" y="45837"/>
                      <a:pt x="8809" y="47192"/>
                    </a:cubicBezTo>
                    <a:lnTo>
                      <a:pt x="8131" y="47644"/>
                    </a:lnTo>
                    <a:lnTo>
                      <a:pt x="8583" y="46966"/>
                    </a:lnTo>
                    <a:cubicBezTo>
                      <a:pt x="9938" y="45046"/>
                      <a:pt x="8244" y="42449"/>
                      <a:pt x="5986" y="43013"/>
                    </a:cubicBezTo>
                    <a:lnTo>
                      <a:pt x="5195" y="43126"/>
                    </a:lnTo>
                    <a:lnTo>
                      <a:pt x="5873" y="42674"/>
                    </a:lnTo>
                    <a:cubicBezTo>
                      <a:pt x="7567" y="41545"/>
                      <a:pt x="7341" y="39173"/>
                      <a:pt x="5647" y="38270"/>
                    </a:cubicBezTo>
                    <a:cubicBezTo>
                      <a:pt x="5534" y="38270"/>
                      <a:pt x="5534" y="38157"/>
                      <a:pt x="5534" y="38157"/>
                    </a:cubicBezTo>
                    <a:cubicBezTo>
                      <a:pt x="5308" y="38044"/>
                      <a:pt x="5082" y="38044"/>
                      <a:pt x="4856" y="37931"/>
                    </a:cubicBezTo>
                    <a:lnTo>
                      <a:pt x="4066" y="37818"/>
                    </a:lnTo>
                    <a:lnTo>
                      <a:pt x="4856" y="37705"/>
                    </a:lnTo>
                    <a:cubicBezTo>
                      <a:pt x="5534" y="37592"/>
                      <a:pt x="6098" y="37140"/>
                      <a:pt x="6437" y="36689"/>
                    </a:cubicBezTo>
                    <a:cubicBezTo>
                      <a:pt x="6776" y="36350"/>
                      <a:pt x="6889" y="36011"/>
                      <a:pt x="6889" y="35559"/>
                    </a:cubicBezTo>
                    <a:cubicBezTo>
                      <a:pt x="7002" y="34656"/>
                      <a:pt x="6776" y="33639"/>
                      <a:pt x="5873" y="33075"/>
                    </a:cubicBezTo>
                    <a:lnTo>
                      <a:pt x="5421" y="32736"/>
                    </a:lnTo>
                    <a:lnTo>
                      <a:pt x="5082" y="32623"/>
                    </a:lnTo>
                    <a:lnTo>
                      <a:pt x="5534" y="32736"/>
                    </a:lnTo>
                    <a:lnTo>
                      <a:pt x="5873" y="32849"/>
                    </a:lnTo>
                    <a:cubicBezTo>
                      <a:pt x="8131" y="33301"/>
                      <a:pt x="9826" y="30816"/>
                      <a:pt x="8470" y="28896"/>
                    </a:cubicBezTo>
                    <a:lnTo>
                      <a:pt x="8019" y="28218"/>
                    </a:lnTo>
                    <a:lnTo>
                      <a:pt x="8696" y="28670"/>
                    </a:lnTo>
                    <a:cubicBezTo>
                      <a:pt x="10616" y="30025"/>
                      <a:pt x="13101" y="28331"/>
                      <a:pt x="12649" y="26073"/>
                    </a:cubicBezTo>
                    <a:lnTo>
                      <a:pt x="12536" y="25282"/>
                    </a:lnTo>
                    <a:lnTo>
                      <a:pt x="12988" y="25960"/>
                    </a:lnTo>
                    <a:cubicBezTo>
                      <a:pt x="14230" y="27992"/>
                      <a:pt x="17280" y="27315"/>
                      <a:pt x="17731" y="25056"/>
                    </a:cubicBezTo>
                    <a:lnTo>
                      <a:pt x="17844" y="24265"/>
                    </a:lnTo>
                    <a:lnTo>
                      <a:pt x="17957" y="25056"/>
                    </a:lnTo>
                    <a:cubicBezTo>
                      <a:pt x="18409" y="27315"/>
                      <a:pt x="21345" y="27992"/>
                      <a:pt x="22700" y="25960"/>
                    </a:cubicBezTo>
                    <a:lnTo>
                      <a:pt x="23152" y="25282"/>
                    </a:lnTo>
                    <a:lnTo>
                      <a:pt x="23039" y="26073"/>
                    </a:lnTo>
                    <a:cubicBezTo>
                      <a:pt x="22588" y="28331"/>
                      <a:pt x="25072" y="30025"/>
                      <a:pt x="26992" y="28670"/>
                    </a:cubicBezTo>
                    <a:lnTo>
                      <a:pt x="27670" y="28218"/>
                    </a:lnTo>
                    <a:lnTo>
                      <a:pt x="27218" y="28896"/>
                    </a:lnTo>
                    <a:cubicBezTo>
                      <a:pt x="25976" y="30816"/>
                      <a:pt x="27557" y="33414"/>
                      <a:pt x="29816" y="32849"/>
                    </a:cubicBezTo>
                    <a:lnTo>
                      <a:pt x="30154" y="32736"/>
                    </a:lnTo>
                    <a:lnTo>
                      <a:pt x="30606" y="32623"/>
                    </a:lnTo>
                    <a:lnTo>
                      <a:pt x="30380" y="32736"/>
                    </a:lnTo>
                    <a:lnTo>
                      <a:pt x="29929" y="33075"/>
                    </a:lnTo>
                    <a:cubicBezTo>
                      <a:pt x="29025" y="33639"/>
                      <a:pt x="28686" y="34656"/>
                      <a:pt x="28799" y="35559"/>
                    </a:cubicBezTo>
                    <a:cubicBezTo>
                      <a:pt x="28799" y="36011"/>
                      <a:pt x="28912" y="36350"/>
                      <a:pt x="29251" y="36689"/>
                    </a:cubicBezTo>
                    <a:cubicBezTo>
                      <a:pt x="29590" y="37140"/>
                      <a:pt x="30154" y="37592"/>
                      <a:pt x="30832" y="37705"/>
                    </a:cubicBezTo>
                    <a:lnTo>
                      <a:pt x="31284" y="37818"/>
                    </a:lnTo>
                    <a:lnTo>
                      <a:pt x="31284" y="37931"/>
                    </a:lnTo>
                    <a:lnTo>
                      <a:pt x="30832" y="38044"/>
                    </a:lnTo>
                    <a:cubicBezTo>
                      <a:pt x="30606" y="38157"/>
                      <a:pt x="30380" y="38157"/>
                      <a:pt x="30267" y="38270"/>
                    </a:cubicBezTo>
                    <a:cubicBezTo>
                      <a:pt x="30154" y="38270"/>
                      <a:pt x="30154" y="38383"/>
                      <a:pt x="30041" y="38383"/>
                    </a:cubicBezTo>
                    <a:cubicBezTo>
                      <a:pt x="28460" y="39286"/>
                      <a:pt x="28122" y="41658"/>
                      <a:pt x="29929" y="42787"/>
                    </a:cubicBezTo>
                    <a:lnTo>
                      <a:pt x="30606" y="43239"/>
                    </a:lnTo>
                    <a:lnTo>
                      <a:pt x="29816" y="43126"/>
                    </a:lnTo>
                    <a:cubicBezTo>
                      <a:pt x="27557" y="42674"/>
                      <a:pt x="25863" y="45159"/>
                      <a:pt x="27218" y="47079"/>
                    </a:cubicBezTo>
                    <a:lnTo>
                      <a:pt x="27670" y="47757"/>
                    </a:lnTo>
                    <a:lnTo>
                      <a:pt x="26992" y="47305"/>
                    </a:lnTo>
                    <a:cubicBezTo>
                      <a:pt x="25072" y="46063"/>
                      <a:pt x="22588" y="47644"/>
                      <a:pt x="23039" y="49902"/>
                    </a:cubicBezTo>
                    <a:lnTo>
                      <a:pt x="23152" y="50467"/>
                    </a:lnTo>
                    <a:lnTo>
                      <a:pt x="23491" y="50693"/>
                    </a:lnTo>
                    <a:close/>
                  </a:path>
                </a:pathLst>
              </a:custGeom>
              <a:solidFill>
                <a:srgbClr val="C0C0C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54" name="Freeform: Shape 2553">
                <a:extLst>
                  <a:ext uri="{FF2B5EF4-FFF2-40B4-BE49-F238E27FC236}">
                    <a16:creationId xmlns:a16="http://schemas.microsoft.com/office/drawing/2014/main" id="{E656F6FF-675F-CC99-C063-358125E127CA}"/>
                  </a:ext>
                </a:extLst>
              </p:cNvPr>
              <p:cNvSpPr/>
              <p:nvPr/>
            </p:nvSpPr>
            <p:spPr>
              <a:xfrm>
                <a:off x="9273306" y="3095472"/>
                <a:ext cx="301206" cy="41674"/>
              </a:xfrm>
              <a:custGeom>
                <a:avLst/>
                <a:gdLst>
                  <a:gd name="connsiteX0" fmla="*/ 282572 w 301206"/>
                  <a:gd name="connsiteY0" fmla="*/ 41674 h 41674"/>
                  <a:gd name="connsiteX1" fmla="*/ 29025 w 301206"/>
                  <a:gd name="connsiteY1" fmla="*/ 41674 h 41674"/>
                  <a:gd name="connsiteX2" fmla="*/ 28912 w 301206"/>
                  <a:gd name="connsiteY2" fmla="*/ 40545 h 41674"/>
                  <a:gd name="connsiteX3" fmla="*/ 30042 w 301206"/>
                  <a:gd name="connsiteY3" fmla="*/ 38060 h 41674"/>
                  <a:gd name="connsiteX4" fmla="*/ 30493 w 301206"/>
                  <a:gd name="connsiteY4" fmla="*/ 37721 h 41674"/>
                  <a:gd name="connsiteX5" fmla="*/ 30267 w 301206"/>
                  <a:gd name="connsiteY5" fmla="*/ 37608 h 41674"/>
                  <a:gd name="connsiteX6" fmla="*/ 29929 w 301206"/>
                  <a:gd name="connsiteY6" fmla="*/ 37721 h 41674"/>
                  <a:gd name="connsiteX7" fmla="*/ 27331 w 301206"/>
                  <a:gd name="connsiteY7" fmla="*/ 33769 h 41674"/>
                  <a:gd name="connsiteX8" fmla="*/ 27783 w 301206"/>
                  <a:gd name="connsiteY8" fmla="*/ 33091 h 41674"/>
                  <a:gd name="connsiteX9" fmla="*/ 27105 w 301206"/>
                  <a:gd name="connsiteY9" fmla="*/ 33543 h 41674"/>
                  <a:gd name="connsiteX10" fmla="*/ 23153 w 301206"/>
                  <a:gd name="connsiteY10" fmla="*/ 30945 h 41674"/>
                  <a:gd name="connsiteX11" fmla="*/ 23265 w 301206"/>
                  <a:gd name="connsiteY11" fmla="*/ 30154 h 41674"/>
                  <a:gd name="connsiteX12" fmla="*/ 22814 w 301206"/>
                  <a:gd name="connsiteY12" fmla="*/ 30832 h 41674"/>
                  <a:gd name="connsiteX13" fmla="*/ 18070 w 301206"/>
                  <a:gd name="connsiteY13" fmla="*/ 29929 h 41674"/>
                  <a:gd name="connsiteX14" fmla="*/ 17957 w 301206"/>
                  <a:gd name="connsiteY14" fmla="*/ 29138 h 41674"/>
                  <a:gd name="connsiteX15" fmla="*/ 17844 w 301206"/>
                  <a:gd name="connsiteY15" fmla="*/ 29929 h 41674"/>
                  <a:gd name="connsiteX16" fmla="*/ 13101 w 301206"/>
                  <a:gd name="connsiteY16" fmla="*/ 30832 h 41674"/>
                  <a:gd name="connsiteX17" fmla="*/ 12649 w 301206"/>
                  <a:gd name="connsiteY17" fmla="*/ 30154 h 41674"/>
                  <a:gd name="connsiteX18" fmla="*/ 12762 w 301206"/>
                  <a:gd name="connsiteY18" fmla="*/ 30945 h 41674"/>
                  <a:gd name="connsiteX19" fmla="*/ 8809 w 301206"/>
                  <a:gd name="connsiteY19" fmla="*/ 33543 h 41674"/>
                  <a:gd name="connsiteX20" fmla="*/ 8132 w 301206"/>
                  <a:gd name="connsiteY20" fmla="*/ 33091 h 41674"/>
                  <a:gd name="connsiteX21" fmla="*/ 8583 w 301206"/>
                  <a:gd name="connsiteY21" fmla="*/ 33769 h 41674"/>
                  <a:gd name="connsiteX22" fmla="*/ 5986 w 301206"/>
                  <a:gd name="connsiteY22" fmla="*/ 37721 h 41674"/>
                  <a:gd name="connsiteX23" fmla="*/ 5647 w 301206"/>
                  <a:gd name="connsiteY23" fmla="*/ 37608 h 41674"/>
                  <a:gd name="connsiteX24" fmla="*/ 5534 w 301206"/>
                  <a:gd name="connsiteY24" fmla="*/ 37721 h 41674"/>
                  <a:gd name="connsiteX25" fmla="*/ 5986 w 301206"/>
                  <a:gd name="connsiteY25" fmla="*/ 38060 h 41674"/>
                  <a:gd name="connsiteX26" fmla="*/ 7002 w 301206"/>
                  <a:gd name="connsiteY26" fmla="*/ 40545 h 41674"/>
                  <a:gd name="connsiteX27" fmla="*/ 6889 w 301206"/>
                  <a:gd name="connsiteY27" fmla="*/ 41674 h 41674"/>
                  <a:gd name="connsiteX28" fmla="*/ 0 w 301206"/>
                  <a:gd name="connsiteY28" fmla="*/ 41674 h 41674"/>
                  <a:gd name="connsiteX29" fmla="*/ 113 w 301206"/>
                  <a:gd name="connsiteY29" fmla="*/ 40545 h 41674"/>
                  <a:gd name="connsiteX30" fmla="*/ 0 w 301206"/>
                  <a:gd name="connsiteY30" fmla="*/ 38173 h 41674"/>
                  <a:gd name="connsiteX31" fmla="*/ 17957 w 301206"/>
                  <a:gd name="connsiteY31" fmla="*/ 19990 h 41674"/>
                  <a:gd name="connsiteX32" fmla="*/ 31510 w 301206"/>
                  <a:gd name="connsiteY32" fmla="*/ 26315 h 41674"/>
                  <a:gd name="connsiteX33" fmla="*/ 253772 w 301206"/>
                  <a:gd name="connsiteY33" fmla="*/ 26315 h 41674"/>
                  <a:gd name="connsiteX34" fmla="*/ 256257 w 301206"/>
                  <a:gd name="connsiteY34" fmla="*/ 25411 h 41674"/>
                  <a:gd name="connsiteX35" fmla="*/ 269922 w 301206"/>
                  <a:gd name="connsiteY35" fmla="*/ 1694 h 41674"/>
                  <a:gd name="connsiteX36" fmla="*/ 283475 w 301206"/>
                  <a:gd name="connsiteY36" fmla="*/ 0 h 41674"/>
                  <a:gd name="connsiteX37" fmla="*/ 301206 w 301206"/>
                  <a:gd name="connsiteY37" fmla="*/ 6212 h 41674"/>
                  <a:gd name="connsiteX38" fmla="*/ 301206 w 301206"/>
                  <a:gd name="connsiteY38" fmla="*/ 10955 h 41674"/>
                  <a:gd name="connsiteX39" fmla="*/ 277715 w 301206"/>
                  <a:gd name="connsiteY39" fmla="*/ 23491 h 41674"/>
                  <a:gd name="connsiteX40" fmla="*/ 278732 w 301206"/>
                  <a:gd name="connsiteY40" fmla="*/ 33769 h 41674"/>
                  <a:gd name="connsiteX41" fmla="*/ 284266 w 301206"/>
                  <a:gd name="connsiteY41" fmla="*/ 38399 h 41674"/>
                  <a:gd name="connsiteX42" fmla="*/ 282572 w 301206"/>
                  <a:gd name="connsiteY42" fmla="*/ 41674 h 41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301206" h="41674">
                    <a:moveTo>
                      <a:pt x="282572" y="41674"/>
                    </a:moveTo>
                    <a:lnTo>
                      <a:pt x="29025" y="41674"/>
                    </a:lnTo>
                    <a:cubicBezTo>
                      <a:pt x="28912" y="41335"/>
                      <a:pt x="28912" y="40884"/>
                      <a:pt x="28912" y="40545"/>
                    </a:cubicBezTo>
                    <a:cubicBezTo>
                      <a:pt x="28799" y="39641"/>
                      <a:pt x="29138" y="38625"/>
                      <a:pt x="30042" y="38060"/>
                    </a:cubicBezTo>
                    <a:lnTo>
                      <a:pt x="30493" y="37721"/>
                    </a:lnTo>
                    <a:cubicBezTo>
                      <a:pt x="30380" y="37721"/>
                      <a:pt x="30380" y="37721"/>
                      <a:pt x="30267" y="37608"/>
                    </a:cubicBezTo>
                    <a:lnTo>
                      <a:pt x="29929" y="37721"/>
                    </a:lnTo>
                    <a:cubicBezTo>
                      <a:pt x="27670" y="38173"/>
                      <a:pt x="25976" y="35689"/>
                      <a:pt x="27331" y="33769"/>
                    </a:cubicBezTo>
                    <a:lnTo>
                      <a:pt x="27783" y="33091"/>
                    </a:lnTo>
                    <a:lnTo>
                      <a:pt x="27105" y="33543"/>
                    </a:lnTo>
                    <a:cubicBezTo>
                      <a:pt x="25185" y="34898"/>
                      <a:pt x="22701" y="33204"/>
                      <a:pt x="23153" y="30945"/>
                    </a:cubicBezTo>
                    <a:lnTo>
                      <a:pt x="23265" y="30154"/>
                    </a:lnTo>
                    <a:lnTo>
                      <a:pt x="22814" y="30832"/>
                    </a:lnTo>
                    <a:cubicBezTo>
                      <a:pt x="21571" y="32865"/>
                      <a:pt x="18635" y="32187"/>
                      <a:pt x="18070" y="29929"/>
                    </a:cubicBezTo>
                    <a:lnTo>
                      <a:pt x="17957" y="29138"/>
                    </a:lnTo>
                    <a:lnTo>
                      <a:pt x="17844" y="29929"/>
                    </a:lnTo>
                    <a:cubicBezTo>
                      <a:pt x="17393" y="32187"/>
                      <a:pt x="14456" y="32865"/>
                      <a:pt x="13101" y="30832"/>
                    </a:cubicBezTo>
                    <a:lnTo>
                      <a:pt x="12649" y="30154"/>
                    </a:lnTo>
                    <a:lnTo>
                      <a:pt x="12762" y="30945"/>
                    </a:lnTo>
                    <a:cubicBezTo>
                      <a:pt x="13214" y="33204"/>
                      <a:pt x="10729" y="34898"/>
                      <a:pt x="8809" y="33543"/>
                    </a:cubicBezTo>
                    <a:lnTo>
                      <a:pt x="8132" y="33091"/>
                    </a:lnTo>
                    <a:lnTo>
                      <a:pt x="8583" y="33769"/>
                    </a:lnTo>
                    <a:cubicBezTo>
                      <a:pt x="9939" y="35689"/>
                      <a:pt x="8245" y="38286"/>
                      <a:pt x="5986" y="37721"/>
                    </a:cubicBezTo>
                    <a:lnTo>
                      <a:pt x="5647" y="37608"/>
                    </a:lnTo>
                    <a:cubicBezTo>
                      <a:pt x="5534" y="37721"/>
                      <a:pt x="5534" y="37721"/>
                      <a:pt x="5534" y="37721"/>
                    </a:cubicBezTo>
                    <a:lnTo>
                      <a:pt x="5986" y="38060"/>
                    </a:lnTo>
                    <a:cubicBezTo>
                      <a:pt x="6889" y="38625"/>
                      <a:pt x="7228" y="39641"/>
                      <a:pt x="7002" y="40545"/>
                    </a:cubicBezTo>
                    <a:cubicBezTo>
                      <a:pt x="7115" y="40884"/>
                      <a:pt x="7115" y="41335"/>
                      <a:pt x="6889" y="41674"/>
                    </a:cubicBezTo>
                    <a:lnTo>
                      <a:pt x="0" y="41674"/>
                    </a:lnTo>
                    <a:cubicBezTo>
                      <a:pt x="0" y="41335"/>
                      <a:pt x="0" y="40884"/>
                      <a:pt x="113" y="40545"/>
                    </a:cubicBezTo>
                    <a:cubicBezTo>
                      <a:pt x="0" y="39754"/>
                      <a:pt x="0" y="38964"/>
                      <a:pt x="0" y="38173"/>
                    </a:cubicBezTo>
                    <a:cubicBezTo>
                      <a:pt x="0" y="28235"/>
                      <a:pt x="8019" y="19990"/>
                      <a:pt x="17957" y="19990"/>
                    </a:cubicBezTo>
                    <a:cubicBezTo>
                      <a:pt x="23378" y="19990"/>
                      <a:pt x="28235" y="22475"/>
                      <a:pt x="31510" y="26315"/>
                    </a:cubicBezTo>
                    <a:lnTo>
                      <a:pt x="253772" y="26315"/>
                    </a:lnTo>
                    <a:cubicBezTo>
                      <a:pt x="254450" y="26202"/>
                      <a:pt x="255354" y="25863"/>
                      <a:pt x="256257" y="25411"/>
                    </a:cubicBezTo>
                    <a:cubicBezTo>
                      <a:pt x="255918" y="14004"/>
                      <a:pt x="260323" y="3614"/>
                      <a:pt x="269922" y="1694"/>
                    </a:cubicBezTo>
                    <a:cubicBezTo>
                      <a:pt x="274666" y="791"/>
                      <a:pt x="279296" y="0"/>
                      <a:pt x="283475" y="0"/>
                    </a:cubicBezTo>
                    <a:cubicBezTo>
                      <a:pt x="289913" y="0"/>
                      <a:pt x="295785" y="1581"/>
                      <a:pt x="301206" y="6212"/>
                    </a:cubicBezTo>
                    <a:lnTo>
                      <a:pt x="301206" y="10955"/>
                    </a:lnTo>
                    <a:lnTo>
                      <a:pt x="277715" y="23491"/>
                    </a:lnTo>
                    <a:lnTo>
                      <a:pt x="278732" y="33769"/>
                    </a:lnTo>
                    <a:lnTo>
                      <a:pt x="284266" y="38399"/>
                    </a:lnTo>
                    <a:lnTo>
                      <a:pt x="282572" y="41674"/>
                    </a:lnTo>
                    <a:close/>
                  </a:path>
                </a:pathLst>
              </a:custGeom>
              <a:solidFill>
                <a:srgbClr val="E0E0E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555" name="Graphic 4">
              <a:extLst>
                <a:ext uri="{FF2B5EF4-FFF2-40B4-BE49-F238E27FC236}">
                  <a16:creationId xmlns:a16="http://schemas.microsoft.com/office/drawing/2014/main" id="{E4DFE9A5-9210-F0D3-C100-8A6C74BFDB16}"/>
                </a:ext>
              </a:extLst>
            </p:cNvPr>
            <p:cNvGrpSpPr/>
            <p:nvPr/>
          </p:nvGrpSpPr>
          <p:grpSpPr>
            <a:xfrm>
              <a:off x="9275113" y="3040923"/>
              <a:ext cx="312839" cy="32074"/>
              <a:chOff x="9275113" y="3040923"/>
              <a:chExt cx="312839" cy="32074"/>
            </a:xfrm>
          </p:grpSpPr>
          <p:grpSp>
            <p:nvGrpSpPr>
              <p:cNvPr id="2556" name="Graphic 4">
                <a:extLst>
                  <a:ext uri="{FF2B5EF4-FFF2-40B4-BE49-F238E27FC236}">
                    <a16:creationId xmlns:a16="http://schemas.microsoft.com/office/drawing/2014/main" id="{45940BB3-A9C1-374B-EA72-95A74464D2C9}"/>
                  </a:ext>
                </a:extLst>
              </p:cNvPr>
              <p:cNvGrpSpPr/>
              <p:nvPr/>
            </p:nvGrpSpPr>
            <p:grpSpPr>
              <a:xfrm>
                <a:off x="9275113" y="3040923"/>
                <a:ext cx="312726" cy="32074"/>
                <a:chOff x="9275113" y="3040923"/>
                <a:chExt cx="312726" cy="32074"/>
              </a:xfrm>
            </p:grpSpPr>
            <p:sp>
              <p:nvSpPr>
                <p:cNvPr id="2557" name="Freeform: Shape 2556">
                  <a:extLst>
                    <a:ext uri="{FF2B5EF4-FFF2-40B4-BE49-F238E27FC236}">
                      <a16:creationId xmlns:a16="http://schemas.microsoft.com/office/drawing/2014/main" id="{30D463DB-AF1A-82D3-FB7C-4188866C633D}"/>
                    </a:ext>
                  </a:extLst>
                </p:cNvPr>
                <p:cNvSpPr/>
                <p:nvPr/>
              </p:nvSpPr>
              <p:spPr>
                <a:xfrm>
                  <a:off x="9323564" y="3047473"/>
                  <a:ext cx="264275" cy="19086"/>
                </a:xfrm>
                <a:custGeom>
                  <a:avLst/>
                  <a:gdLst>
                    <a:gd name="connsiteX0" fmla="*/ 244285 w 264275"/>
                    <a:gd name="connsiteY0" fmla="*/ 19087 h 19086"/>
                    <a:gd name="connsiteX1" fmla="*/ 221359 w 264275"/>
                    <a:gd name="connsiteY1" fmla="*/ 15811 h 19086"/>
                    <a:gd name="connsiteX2" fmla="*/ 0 w 264275"/>
                    <a:gd name="connsiteY2" fmla="*/ 15811 h 19086"/>
                    <a:gd name="connsiteX3" fmla="*/ 0 w 264275"/>
                    <a:gd name="connsiteY3" fmla="*/ 3388 h 19086"/>
                    <a:gd name="connsiteX4" fmla="*/ 221359 w 264275"/>
                    <a:gd name="connsiteY4" fmla="*/ 3388 h 19086"/>
                    <a:gd name="connsiteX5" fmla="*/ 244285 w 264275"/>
                    <a:gd name="connsiteY5" fmla="*/ 0 h 19086"/>
                    <a:gd name="connsiteX6" fmla="*/ 264275 w 264275"/>
                    <a:gd name="connsiteY6" fmla="*/ 2259 h 19086"/>
                    <a:gd name="connsiteX7" fmla="*/ 264275 w 264275"/>
                    <a:gd name="connsiteY7" fmla="*/ 16828 h 190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4275" h="19086">
                      <a:moveTo>
                        <a:pt x="244285" y="19087"/>
                      </a:moveTo>
                      <a:lnTo>
                        <a:pt x="221359" y="15811"/>
                      </a:lnTo>
                      <a:lnTo>
                        <a:pt x="0" y="15811"/>
                      </a:lnTo>
                      <a:lnTo>
                        <a:pt x="0" y="3388"/>
                      </a:lnTo>
                      <a:lnTo>
                        <a:pt x="221359" y="3388"/>
                      </a:lnTo>
                      <a:lnTo>
                        <a:pt x="244285" y="0"/>
                      </a:lnTo>
                      <a:lnTo>
                        <a:pt x="264275" y="2259"/>
                      </a:lnTo>
                      <a:lnTo>
                        <a:pt x="264275" y="16828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58" name="Freeform: Shape 2557">
                  <a:extLst>
                    <a:ext uri="{FF2B5EF4-FFF2-40B4-BE49-F238E27FC236}">
                      <a16:creationId xmlns:a16="http://schemas.microsoft.com/office/drawing/2014/main" id="{EA5AC72D-9E8D-8D91-C5AD-B09262DD6751}"/>
                    </a:ext>
                  </a:extLst>
                </p:cNvPr>
                <p:cNvSpPr/>
                <p:nvPr/>
              </p:nvSpPr>
              <p:spPr>
                <a:xfrm>
                  <a:off x="9275113" y="3040923"/>
                  <a:ext cx="171101" cy="32074"/>
                </a:xfrm>
                <a:custGeom>
                  <a:avLst/>
                  <a:gdLst>
                    <a:gd name="connsiteX0" fmla="*/ 155177 w 171101"/>
                    <a:gd name="connsiteY0" fmla="*/ 32074 h 32074"/>
                    <a:gd name="connsiteX1" fmla="*/ 16037 w 171101"/>
                    <a:gd name="connsiteY1" fmla="*/ 32074 h 32074"/>
                    <a:gd name="connsiteX2" fmla="*/ 0 w 171101"/>
                    <a:gd name="connsiteY2" fmla="*/ 16037 h 32074"/>
                    <a:gd name="connsiteX3" fmla="*/ 16037 w 171101"/>
                    <a:gd name="connsiteY3" fmla="*/ 0 h 32074"/>
                    <a:gd name="connsiteX4" fmla="*/ 155177 w 171101"/>
                    <a:gd name="connsiteY4" fmla="*/ 0 h 32074"/>
                    <a:gd name="connsiteX5" fmla="*/ 169746 w 171101"/>
                    <a:gd name="connsiteY5" fmla="*/ 9487 h 32074"/>
                    <a:gd name="connsiteX6" fmla="*/ 169859 w 171101"/>
                    <a:gd name="connsiteY6" fmla="*/ 9826 h 32074"/>
                    <a:gd name="connsiteX7" fmla="*/ 171101 w 171101"/>
                    <a:gd name="connsiteY7" fmla="*/ 16037 h 32074"/>
                    <a:gd name="connsiteX8" fmla="*/ 169859 w 171101"/>
                    <a:gd name="connsiteY8" fmla="*/ 22249 h 32074"/>
                    <a:gd name="connsiteX9" fmla="*/ 169746 w 171101"/>
                    <a:gd name="connsiteY9" fmla="*/ 22588 h 32074"/>
                    <a:gd name="connsiteX10" fmla="*/ 166471 w 171101"/>
                    <a:gd name="connsiteY10" fmla="*/ 27331 h 32074"/>
                    <a:gd name="connsiteX11" fmla="*/ 155177 w 171101"/>
                    <a:gd name="connsiteY11" fmla="*/ 32074 h 32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1101" h="32074">
                      <a:moveTo>
                        <a:pt x="155177" y="32074"/>
                      </a:moveTo>
                      <a:lnTo>
                        <a:pt x="16037" y="32074"/>
                      </a:lnTo>
                      <a:cubicBezTo>
                        <a:pt x="7228" y="32074"/>
                        <a:pt x="0" y="24846"/>
                        <a:pt x="0" y="16037"/>
                      </a:cubicBezTo>
                      <a:cubicBezTo>
                        <a:pt x="0" y="7228"/>
                        <a:pt x="7228" y="0"/>
                        <a:pt x="16037" y="0"/>
                      </a:cubicBezTo>
                      <a:lnTo>
                        <a:pt x="155177" y="0"/>
                      </a:lnTo>
                      <a:cubicBezTo>
                        <a:pt x="161615" y="0"/>
                        <a:pt x="167262" y="3840"/>
                        <a:pt x="169746" y="9487"/>
                      </a:cubicBezTo>
                      <a:cubicBezTo>
                        <a:pt x="169859" y="9600"/>
                        <a:pt x="169859" y="9713"/>
                        <a:pt x="169859" y="9826"/>
                      </a:cubicBezTo>
                      <a:cubicBezTo>
                        <a:pt x="170763" y="11633"/>
                        <a:pt x="171101" y="13778"/>
                        <a:pt x="171101" y="16037"/>
                      </a:cubicBezTo>
                      <a:cubicBezTo>
                        <a:pt x="171101" y="18296"/>
                        <a:pt x="170650" y="20329"/>
                        <a:pt x="169859" y="22249"/>
                      </a:cubicBezTo>
                      <a:cubicBezTo>
                        <a:pt x="169746" y="22362"/>
                        <a:pt x="169746" y="22475"/>
                        <a:pt x="169746" y="22588"/>
                      </a:cubicBezTo>
                      <a:cubicBezTo>
                        <a:pt x="168956" y="24395"/>
                        <a:pt x="167826" y="25976"/>
                        <a:pt x="166471" y="27331"/>
                      </a:cubicBezTo>
                      <a:cubicBezTo>
                        <a:pt x="163647" y="30268"/>
                        <a:pt x="159582" y="32074"/>
                        <a:pt x="155177" y="32074"/>
                      </a:cubicBezTo>
                      <a:close/>
                    </a:path>
                  </a:pathLst>
                </a:custGeom>
                <a:solidFill>
                  <a:srgbClr val="F3AA43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59" name="Freeform: Shape 2558">
                  <a:extLst>
                    <a:ext uri="{FF2B5EF4-FFF2-40B4-BE49-F238E27FC236}">
                      <a16:creationId xmlns:a16="http://schemas.microsoft.com/office/drawing/2014/main" id="{79F41143-1C51-8229-76BE-B40F78580A5E}"/>
                    </a:ext>
                  </a:extLst>
                </p:cNvPr>
                <p:cNvSpPr/>
                <p:nvPr/>
              </p:nvSpPr>
              <p:spPr>
                <a:xfrm>
                  <a:off x="9281438" y="3050409"/>
                  <a:ext cx="164889" cy="13100"/>
                </a:xfrm>
                <a:custGeom>
                  <a:avLst/>
                  <a:gdLst>
                    <a:gd name="connsiteX0" fmla="*/ 164890 w 164889"/>
                    <a:gd name="connsiteY0" fmla="*/ 13101 h 13100"/>
                    <a:gd name="connsiteX1" fmla="*/ 6663 w 164889"/>
                    <a:gd name="connsiteY1" fmla="*/ 13101 h 13100"/>
                    <a:gd name="connsiteX2" fmla="*/ 0 w 164889"/>
                    <a:gd name="connsiteY2" fmla="*/ 6550 h 13100"/>
                    <a:gd name="connsiteX3" fmla="*/ 6663 w 164889"/>
                    <a:gd name="connsiteY3" fmla="*/ 0 h 13100"/>
                    <a:gd name="connsiteX4" fmla="*/ 164890 w 164889"/>
                    <a:gd name="connsiteY4" fmla="*/ 0 h 13100"/>
                    <a:gd name="connsiteX5" fmla="*/ 164890 w 164889"/>
                    <a:gd name="connsiteY5" fmla="*/ 13101 h 13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4889" h="13100">
                      <a:moveTo>
                        <a:pt x="164890" y="13101"/>
                      </a:moveTo>
                      <a:lnTo>
                        <a:pt x="6663" y="13101"/>
                      </a:lnTo>
                      <a:cubicBezTo>
                        <a:pt x="3050" y="13101"/>
                        <a:pt x="0" y="10165"/>
                        <a:pt x="0" y="6550"/>
                      </a:cubicBezTo>
                      <a:cubicBezTo>
                        <a:pt x="0" y="2937"/>
                        <a:pt x="2937" y="0"/>
                        <a:pt x="6663" y="0"/>
                      </a:cubicBezTo>
                      <a:lnTo>
                        <a:pt x="164890" y="0"/>
                      </a:lnTo>
                      <a:lnTo>
                        <a:pt x="164890" y="13101"/>
                      </a:lnTo>
                      <a:close/>
                    </a:path>
                  </a:pathLst>
                </a:custGeom>
                <a:solidFill>
                  <a:srgbClr val="EF893A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560" name="Freeform: Shape 2559">
                <a:extLst>
                  <a:ext uri="{FF2B5EF4-FFF2-40B4-BE49-F238E27FC236}">
                    <a16:creationId xmlns:a16="http://schemas.microsoft.com/office/drawing/2014/main" id="{349DEA78-6718-41CB-A565-E54053AF62F5}"/>
                  </a:ext>
                </a:extLst>
              </p:cNvPr>
              <p:cNvSpPr/>
              <p:nvPr/>
            </p:nvSpPr>
            <p:spPr>
              <a:xfrm>
                <a:off x="9275226" y="3040923"/>
                <a:ext cx="312726" cy="16037"/>
              </a:xfrm>
              <a:custGeom>
                <a:avLst/>
                <a:gdLst>
                  <a:gd name="connsiteX0" fmla="*/ 312613 w 312726"/>
                  <a:gd name="connsiteY0" fmla="*/ 16037 h 16037"/>
                  <a:gd name="connsiteX1" fmla="*/ 0 w 312726"/>
                  <a:gd name="connsiteY1" fmla="*/ 16037 h 16037"/>
                  <a:gd name="connsiteX2" fmla="*/ 16037 w 312726"/>
                  <a:gd name="connsiteY2" fmla="*/ 0 h 16037"/>
                  <a:gd name="connsiteX3" fmla="*/ 155177 w 312726"/>
                  <a:gd name="connsiteY3" fmla="*/ 0 h 16037"/>
                  <a:gd name="connsiteX4" fmla="*/ 169746 w 312726"/>
                  <a:gd name="connsiteY4" fmla="*/ 9487 h 16037"/>
                  <a:gd name="connsiteX5" fmla="*/ 171214 w 312726"/>
                  <a:gd name="connsiteY5" fmla="*/ 9487 h 16037"/>
                  <a:gd name="connsiteX6" fmla="*/ 171214 w 312726"/>
                  <a:gd name="connsiteY6" fmla="*/ 9826 h 16037"/>
                  <a:gd name="connsiteX7" fmla="*/ 269809 w 312726"/>
                  <a:gd name="connsiteY7" fmla="*/ 9826 h 16037"/>
                  <a:gd name="connsiteX8" fmla="*/ 292736 w 312726"/>
                  <a:gd name="connsiteY8" fmla="*/ 6438 h 16037"/>
                  <a:gd name="connsiteX9" fmla="*/ 312726 w 312726"/>
                  <a:gd name="connsiteY9" fmla="*/ 8696 h 16037"/>
                  <a:gd name="connsiteX10" fmla="*/ 312726 w 312726"/>
                  <a:gd name="connsiteY10" fmla="*/ 16037 h 16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12726" h="16037">
                    <a:moveTo>
                      <a:pt x="312613" y="16037"/>
                    </a:moveTo>
                    <a:lnTo>
                      <a:pt x="0" y="16037"/>
                    </a:lnTo>
                    <a:cubicBezTo>
                      <a:pt x="0" y="7228"/>
                      <a:pt x="7228" y="0"/>
                      <a:pt x="16037" y="0"/>
                    </a:cubicBezTo>
                    <a:lnTo>
                      <a:pt x="155177" y="0"/>
                    </a:lnTo>
                    <a:cubicBezTo>
                      <a:pt x="161615" y="0"/>
                      <a:pt x="167262" y="3840"/>
                      <a:pt x="169746" y="9487"/>
                    </a:cubicBezTo>
                    <a:lnTo>
                      <a:pt x="171214" y="9487"/>
                    </a:lnTo>
                    <a:lnTo>
                      <a:pt x="171214" y="9826"/>
                    </a:lnTo>
                    <a:lnTo>
                      <a:pt x="269809" y="9826"/>
                    </a:lnTo>
                    <a:lnTo>
                      <a:pt x="292736" y="6438"/>
                    </a:lnTo>
                    <a:lnTo>
                      <a:pt x="312726" y="8696"/>
                    </a:lnTo>
                    <a:lnTo>
                      <a:pt x="312726" y="16037"/>
                    </a:lnTo>
                    <a:close/>
                  </a:path>
                </a:pathLst>
              </a:custGeom>
              <a:solidFill>
                <a:srgbClr val="E0E0E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561" name="Graphic 4">
              <a:extLst>
                <a:ext uri="{FF2B5EF4-FFF2-40B4-BE49-F238E27FC236}">
                  <a16:creationId xmlns:a16="http://schemas.microsoft.com/office/drawing/2014/main" id="{375F231D-399F-9903-EC6F-AEDCCC8AAFB3}"/>
                </a:ext>
              </a:extLst>
            </p:cNvPr>
            <p:cNvGrpSpPr/>
            <p:nvPr/>
          </p:nvGrpSpPr>
          <p:grpSpPr>
            <a:xfrm>
              <a:off x="8725275" y="3142323"/>
              <a:ext cx="337818" cy="337818"/>
              <a:chOff x="8725275" y="3142323"/>
              <a:chExt cx="337818" cy="337818"/>
            </a:xfrm>
          </p:grpSpPr>
          <p:sp>
            <p:nvSpPr>
              <p:cNvPr id="2562" name="Freeform: Shape 2561">
                <a:extLst>
                  <a:ext uri="{FF2B5EF4-FFF2-40B4-BE49-F238E27FC236}">
                    <a16:creationId xmlns:a16="http://schemas.microsoft.com/office/drawing/2014/main" id="{907A366F-2A79-980A-5DEF-846A026C3D53}"/>
                  </a:ext>
                </a:extLst>
              </p:cNvPr>
              <p:cNvSpPr/>
              <p:nvPr/>
            </p:nvSpPr>
            <p:spPr>
              <a:xfrm rot="-989639">
                <a:off x="8758271" y="3175318"/>
                <a:ext cx="271828" cy="271828"/>
              </a:xfrm>
              <a:custGeom>
                <a:avLst/>
                <a:gdLst>
                  <a:gd name="connsiteX0" fmla="*/ 0 w 271828"/>
                  <a:gd name="connsiteY0" fmla="*/ 0 h 271828"/>
                  <a:gd name="connsiteX1" fmla="*/ 271828 w 271828"/>
                  <a:gd name="connsiteY1" fmla="*/ 0 h 271828"/>
                  <a:gd name="connsiteX2" fmla="*/ 271828 w 271828"/>
                  <a:gd name="connsiteY2" fmla="*/ 271828 h 271828"/>
                  <a:gd name="connsiteX3" fmla="*/ 0 w 271828"/>
                  <a:gd name="connsiteY3" fmla="*/ 271828 h 27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1828" h="271828">
                    <a:moveTo>
                      <a:pt x="0" y="0"/>
                    </a:moveTo>
                    <a:lnTo>
                      <a:pt x="271828" y="0"/>
                    </a:lnTo>
                    <a:lnTo>
                      <a:pt x="271828" y="271828"/>
                    </a:lnTo>
                    <a:lnTo>
                      <a:pt x="0" y="271828"/>
                    </a:lnTo>
                    <a:close/>
                  </a:path>
                </a:pathLst>
              </a:custGeom>
              <a:solidFill>
                <a:srgbClr val="F0F0F0"/>
              </a:solidFill>
              <a:ln w="112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563" name="Graphic 4">
                <a:extLst>
                  <a:ext uri="{FF2B5EF4-FFF2-40B4-BE49-F238E27FC236}">
                    <a16:creationId xmlns:a16="http://schemas.microsoft.com/office/drawing/2014/main" id="{3BB92851-030C-591E-F8EA-091581421C71}"/>
                  </a:ext>
                </a:extLst>
              </p:cNvPr>
              <p:cNvGrpSpPr/>
              <p:nvPr/>
            </p:nvGrpSpPr>
            <p:grpSpPr>
              <a:xfrm>
                <a:off x="8737414" y="3151376"/>
                <a:ext cx="315888" cy="316227"/>
                <a:chOff x="8737414" y="3151376"/>
                <a:chExt cx="315888" cy="316227"/>
              </a:xfrm>
            </p:grpSpPr>
            <p:sp>
              <p:nvSpPr>
                <p:cNvPr id="2564" name="Freeform: Shape 2563">
                  <a:extLst>
                    <a:ext uri="{FF2B5EF4-FFF2-40B4-BE49-F238E27FC236}">
                      <a16:creationId xmlns:a16="http://schemas.microsoft.com/office/drawing/2014/main" id="{D5E56AEF-6FD6-4A34-FCC9-4C3D6231EE47}"/>
                    </a:ext>
                  </a:extLst>
                </p:cNvPr>
                <p:cNvSpPr/>
                <p:nvPr/>
              </p:nvSpPr>
              <p:spPr>
                <a:xfrm>
                  <a:off x="8737414" y="3151376"/>
                  <a:ext cx="305497" cy="215712"/>
                </a:xfrm>
                <a:custGeom>
                  <a:avLst/>
                  <a:gdLst>
                    <a:gd name="connsiteX0" fmla="*/ 9713 w 305497"/>
                    <a:gd name="connsiteY0" fmla="*/ 105484 h 215712"/>
                    <a:gd name="connsiteX1" fmla="*/ 99047 w 305497"/>
                    <a:gd name="connsiteY1" fmla="*/ 79057 h 215712"/>
                    <a:gd name="connsiteX2" fmla="*/ 189285 w 305497"/>
                    <a:gd name="connsiteY2" fmla="*/ 114632 h 215712"/>
                    <a:gd name="connsiteX3" fmla="*/ 194141 w 305497"/>
                    <a:gd name="connsiteY3" fmla="*/ 108421 h 215712"/>
                    <a:gd name="connsiteX4" fmla="*/ 192221 w 305497"/>
                    <a:gd name="connsiteY4" fmla="*/ 101870 h 215712"/>
                    <a:gd name="connsiteX5" fmla="*/ 198997 w 305497"/>
                    <a:gd name="connsiteY5" fmla="*/ 89334 h 215712"/>
                    <a:gd name="connsiteX6" fmla="*/ 227909 w 305497"/>
                    <a:gd name="connsiteY6" fmla="*/ 80751 h 215712"/>
                    <a:gd name="connsiteX7" fmla="*/ 240333 w 305497"/>
                    <a:gd name="connsiteY7" fmla="*/ 87527 h 215712"/>
                    <a:gd name="connsiteX8" fmla="*/ 242591 w 305497"/>
                    <a:gd name="connsiteY8" fmla="*/ 95207 h 215712"/>
                    <a:gd name="connsiteX9" fmla="*/ 235815 w 305497"/>
                    <a:gd name="connsiteY9" fmla="*/ 107630 h 215712"/>
                    <a:gd name="connsiteX10" fmla="*/ 206903 w 305497"/>
                    <a:gd name="connsiteY10" fmla="*/ 116214 h 215712"/>
                    <a:gd name="connsiteX11" fmla="*/ 200127 w 305497"/>
                    <a:gd name="connsiteY11" fmla="*/ 115649 h 215712"/>
                    <a:gd name="connsiteX12" fmla="*/ 195722 w 305497"/>
                    <a:gd name="connsiteY12" fmla="*/ 121409 h 215712"/>
                    <a:gd name="connsiteX13" fmla="*/ 205209 w 305497"/>
                    <a:gd name="connsiteY13" fmla="*/ 132702 h 215712"/>
                    <a:gd name="connsiteX14" fmla="*/ 224182 w 305497"/>
                    <a:gd name="connsiteY14" fmla="*/ 127056 h 215712"/>
                    <a:gd name="connsiteX15" fmla="*/ 261678 w 305497"/>
                    <a:gd name="connsiteY15" fmla="*/ 147384 h 215712"/>
                    <a:gd name="connsiteX16" fmla="*/ 281894 w 305497"/>
                    <a:gd name="connsiteY16" fmla="*/ 215712 h 215712"/>
                    <a:gd name="connsiteX17" fmla="*/ 305498 w 305497"/>
                    <a:gd name="connsiteY17" fmla="*/ 208710 h 215712"/>
                    <a:gd name="connsiteX18" fmla="*/ 243721 w 305497"/>
                    <a:gd name="connsiteY18" fmla="*/ 0 h 215712"/>
                    <a:gd name="connsiteX19" fmla="*/ 0 w 305497"/>
                    <a:gd name="connsiteY19" fmla="*/ 72168 h 215712"/>
                    <a:gd name="connsiteX20" fmla="*/ 9713 w 305497"/>
                    <a:gd name="connsiteY20" fmla="*/ 105484 h 215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5497" h="215712">
                      <a:moveTo>
                        <a:pt x="9713" y="105484"/>
                      </a:moveTo>
                      <a:lnTo>
                        <a:pt x="99047" y="79057"/>
                      </a:lnTo>
                      <a:cubicBezTo>
                        <a:pt x="135074" y="68441"/>
                        <a:pt x="168278" y="92948"/>
                        <a:pt x="189285" y="114632"/>
                      </a:cubicBezTo>
                      <a:lnTo>
                        <a:pt x="194141" y="108421"/>
                      </a:lnTo>
                      <a:lnTo>
                        <a:pt x="192221" y="101870"/>
                      </a:lnTo>
                      <a:cubicBezTo>
                        <a:pt x="190640" y="96562"/>
                        <a:pt x="193689" y="90915"/>
                        <a:pt x="198997" y="89334"/>
                      </a:cubicBezTo>
                      <a:lnTo>
                        <a:pt x="227909" y="80751"/>
                      </a:lnTo>
                      <a:cubicBezTo>
                        <a:pt x="233218" y="79170"/>
                        <a:pt x="238864" y="82219"/>
                        <a:pt x="240333" y="87527"/>
                      </a:cubicBezTo>
                      <a:lnTo>
                        <a:pt x="242591" y="95207"/>
                      </a:lnTo>
                      <a:cubicBezTo>
                        <a:pt x="244173" y="100515"/>
                        <a:pt x="241123" y="106162"/>
                        <a:pt x="235815" y="107630"/>
                      </a:cubicBezTo>
                      <a:lnTo>
                        <a:pt x="206903" y="116214"/>
                      </a:lnTo>
                      <a:cubicBezTo>
                        <a:pt x="204531" y="116891"/>
                        <a:pt x="202272" y="116552"/>
                        <a:pt x="200127" y="115649"/>
                      </a:cubicBezTo>
                      <a:lnTo>
                        <a:pt x="195722" y="121409"/>
                      </a:lnTo>
                      <a:cubicBezTo>
                        <a:pt x="199449" y="125587"/>
                        <a:pt x="202611" y="129427"/>
                        <a:pt x="205209" y="132702"/>
                      </a:cubicBezTo>
                      <a:lnTo>
                        <a:pt x="224182" y="127056"/>
                      </a:lnTo>
                      <a:cubicBezTo>
                        <a:pt x="240220" y="122312"/>
                        <a:pt x="256934" y="131460"/>
                        <a:pt x="261678" y="147384"/>
                      </a:cubicBezTo>
                      <a:lnTo>
                        <a:pt x="281894" y="215712"/>
                      </a:lnTo>
                      <a:lnTo>
                        <a:pt x="305498" y="208710"/>
                      </a:lnTo>
                      <a:lnTo>
                        <a:pt x="243721" y="0"/>
                      </a:lnTo>
                      <a:lnTo>
                        <a:pt x="0" y="72168"/>
                      </a:lnTo>
                      <a:lnTo>
                        <a:pt x="9713" y="105484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65" name="Freeform: Shape 2564">
                  <a:extLst>
                    <a:ext uri="{FF2B5EF4-FFF2-40B4-BE49-F238E27FC236}">
                      <a16:creationId xmlns:a16="http://schemas.microsoft.com/office/drawing/2014/main" id="{8F4C7F8E-04D4-EC8B-8DDB-933BF48F14EC}"/>
                    </a:ext>
                  </a:extLst>
                </p:cNvPr>
                <p:cNvSpPr/>
                <p:nvPr/>
              </p:nvSpPr>
              <p:spPr>
                <a:xfrm>
                  <a:off x="9019308" y="3360425"/>
                  <a:ext cx="33994" cy="42013"/>
                </a:xfrm>
                <a:custGeom>
                  <a:avLst/>
                  <a:gdLst>
                    <a:gd name="connsiteX0" fmla="*/ 6325 w 33994"/>
                    <a:gd name="connsiteY0" fmla="*/ 28347 h 42013"/>
                    <a:gd name="connsiteX1" fmla="*/ 8583 w 33994"/>
                    <a:gd name="connsiteY1" fmla="*/ 35914 h 42013"/>
                    <a:gd name="connsiteX2" fmla="*/ 10390 w 33994"/>
                    <a:gd name="connsiteY2" fmla="*/ 42013 h 42013"/>
                    <a:gd name="connsiteX3" fmla="*/ 33994 w 33994"/>
                    <a:gd name="connsiteY3" fmla="*/ 35011 h 42013"/>
                    <a:gd name="connsiteX4" fmla="*/ 23604 w 33994"/>
                    <a:gd name="connsiteY4" fmla="*/ 0 h 42013"/>
                    <a:gd name="connsiteX5" fmla="*/ 0 w 33994"/>
                    <a:gd name="connsiteY5" fmla="*/ 7002 h 4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3994" h="42013">
                      <a:moveTo>
                        <a:pt x="6325" y="28347"/>
                      </a:moveTo>
                      <a:lnTo>
                        <a:pt x="8583" y="35914"/>
                      </a:lnTo>
                      <a:lnTo>
                        <a:pt x="10390" y="42013"/>
                      </a:lnTo>
                      <a:lnTo>
                        <a:pt x="33994" y="35011"/>
                      </a:lnTo>
                      <a:lnTo>
                        <a:pt x="23604" y="0"/>
                      </a:lnTo>
                      <a:lnTo>
                        <a:pt x="0" y="7002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66" name="Freeform: Shape 2565">
                  <a:extLst>
                    <a:ext uri="{FF2B5EF4-FFF2-40B4-BE49-F238E27FC236}">
                      <a16:creationId xmlns:a16="http://schemas.microsoft.com/office/drawing/2014/main" id="{B39B76A1-87CF-1398-8D70-A8527DFD8562}"/>
                    </a:ext>
                  </a:extLst>
                </p:cNvPr>
                <p:cNvSpPr/>
                <p:nvPr/>
              </p:nvSpPr>
              <p:spPr>
                <a:xfrm>
                  <a:off x="8923423" y="3273124"/>
                  <a:ext cx="19199" cy="16037"/>
                </a:xfrm>
                <a:custGeom>
                  <a:avLst/>
                  <a:gdLst>
                    <a:gd name="connsiteX0" fmla="*/ 3049 w 19199"/>
                    <a:gd name="connsiteY0" fmla="*/ 16037 h 16037"/>
                    <a:gd name="connsiteX1" fmla="*/ 19199 w 19199"/>
                    <a:gd name="connsiteY1" fmla="*/ 11294 h 16037"/>
                    <a:gd name="connsiteX2" fmla="*/ 9713 w 19199"/>
                    <a:gd name="connsiteY2" fmla="*/ 0 h 16037"/>
                    <a:gd name="connsiteX3" fmla="*/ 0 w 19199"/>
                    <a:gd name="connsiteY3" fmla="*/ 12649 h 16037"/>
                    <a:gd name="connsiteX4" fmla="*/ 3049 w 19199"/>
                    <a:gd name="connsiteY4" fmla="*/ 16037 h 16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199" h="16037">
                      <a:moveTo>
                        <a:pt x="3049" y="16037"/>
                      </a:moveTo>
                      <a:lnTo>
                        <a:pt x="19199" y="11294"/>
                      </a:lnTo>
                      <a:cubicBezTo>
                        <a:pt x="16715" y="8019"/>
                        <a:pt x="13553" y="4179"/>
                        <a:pt x="9713" y="0"/>
                      </a:cubicBezTo>
                      <a:lnTo>
                        <a:pt x="0" y="12649"/>
                      </a:lnTo>
                      <a:cubicBezTo>
                        <a:pt x="1129" y="13666"/>
                        <a:pt x="2033" y="14795"/>
                        <a:pt x="3049" y="16037"/>
                      </a:cubicBezTo>
                      <a:close/>
                    </a:path>
                  </a:pathLst>
                </a:custGeom>
                <a:solidFill>
                  <a:srgbClr val="D53D33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67" name="Freeform: Shape 2566">
                  <a:extLst>
                    <a:ext uri="{FF2B5EF4-FFF2-40B4-BE49-F238E27FC236}">
                      <a16:creationId xmlns:a16="http://schemas.microsoft.com/office/drawing/2014/main" id="{5E89A915-4B69-EDA9-15D7-BB17C65D7408}"/>
                    </a:ext>
                  </a:extLst>
                </p:cNvPr>
                <p:cNvSpPr/>
                <p:nvPr/>
              </p:nvSpPr>
              <p:spPr>
                <a:xfrm>
                  <a:off x="8747240" y="3227989"/>
                  <a:ext cx="179571" cy="50555"/>
                </a:xfrm>
                <a:custGeom>
                  <a:avLst/>
                  <a:gdLst>
                    <a:gd name="connsiteX0" fmla="*/ 169746 w 179571"/>
                    <a:gd name="connsiteY0" fmla="*/ 50443 h 50555"/>
                    <a:gd name="connsiteX1" fmla="*/ 169972 w 179571"/>
                    <a:gd name="connsiteY1" fmla="*/ 50556 h 50555"/>
                    <a:gd name="connsiteX2" fmla="*/ 179572 w 179571"/>
                    <a:gd name="connsiteY2" fmla="*/ 38132 h 50555"/>
                    <a:gd name="connsiteX3" fmla="*/ 89334 w 179571"/>
                    <a:gd name="connsiteY3" fmla="*/ 2557 h 50555"/>
                    <a:gd name="connsiteX4" fmla="*/ 0 w 179571"/>
                    <a:gd name="connsiteY4" fmla="*/ 28984 h 50555"/>
                    <a:gd name="connsiteX5" fmla="*/ 3614 w 179571"/>
                    <a:gd name="connsiteY5" fmla="*/ 41182 h 50555"/>
                    <a:gd name="connsiteX6" fmla="*/ 86172 w 179571"/>
                    <a:gd name="connsiteY6" fmla="*/ 16674 h 50555"/>
                    <a:gd name="connsiteX7" fmla="*/ 169746 w 179571"/>
                    <a:gd name="connsiteY7" fmla="*/ 50443 h 5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9571" h="50555">
                      <a:moveTo>
                        <a:pt x="169746" y="50443"/>
                      </a:moveTo>
                      <a:cubicBezTo>
                        <a:pt x="169746" y="50443"/>
                        <a:pt x="169859" y="50443"/>
                        <a:pt x="169972" y="50556"/>
                      </a:cubicBezTo>
                      <a:lnTo>
                        <a:pt x="179572" y="38132"/>
                      </a:lnTo>
                      <a:cubicBezTo>
                        <a:pt x="158565" y="16448"/>
                        <a:pt x="125361" y="-8059"/>
                        <a:pt x="89334" y="2557"/>
                      </a:cubicBezTo>
                      <a:lnTo>
                        <a:pt x="0" y="28984"/>
                      </a:lnTo>
                      <a:lnTo>
                        <a:pt x="3614" y="41182"/>
                      </a:lnTo>
                      <a:lnTo>
                        <a:pt x="86172" y="16674"/>
                      </a:lnTo>
                      <a:cubicBezTo>
                        <a:pt x="119714" y="6736"/>
                        <a:pt x="150660" y="30453"/>
                        <a:pt x="169746" y="50443"/>
                      </a:cubicBezTo>
                      <a:close/>
                    </a:path>
                  </a:pathLst>
                </a:custGeom>
                <a:solidFill>
                  <a:srgbClr val="D53D33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68" name="Freeform: Shape 2567">
                  <a:extLst>
                    <a:ext uri="{FF2B5EF4-FFF2-40B4-BE49-F238E27FC236}">
                      <a16:creationId xmlns:a16="http://schemas.microsoft.com/office/drawing/2014/main" id="{C7C59C07-AB15-D490-BB28-E9F05E1CC32A}"/>
                    </a:ext>
                  </a:extLst>
                </p:cNvPr>
                <p:cNvSpPr/>
                <p:nvPr/>
              </p:nvSpPr>
              <p:spPr>
                <a:xfrm>
                  <a:off x="8921278" y="3285660"/>
                  <a:ext cx="4969" cy="4969"/>
                </a:xfrm>
                <a:custGeom>
                  <a:avLst/>
                  <a:gdLst>
                    <a:gd name="connsiteX0" fmla="*/ 1581 w 4969"/>
                    <a:gd name="connsiteY0" fmla="*/ 678 h 4969"/>
                    <a:gd name="connsiteX1" fmla="*/ 791 w 4969"/>
                    <a:gd name="connsiteY1" fmla="*/ 1129 h 4969"/>
                    <a:gd name="connsiteX2" fmla="*/ 0 w 4969"/>
                    <a:gd name="connsiteY2" fmla="*/ 4969 h 4969"/>
                    <a:gd name="connsiteX3" fmla="*/ 4969 w 4969"/>
                    <a:gd name="connsiteY3" fmla="*/ 3501 h 4969"/>
                    <a:gd name="connsiteX4" fmla="*/ 2033 w 4969"/>
                    <a:gd name="connsiteY4" fmla="*/ 0 h 4969"/>
                    <a:gd name="connsiteX5" fmla="*/ 1581 w 4969"/>
                    <a:gd name="connsiteY5" fmla="*/ 678 h 4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969" h="4969">
                      <a:moveTo>
                        <a:pt x="1581" y="678"/>
                      </a:moveTo>
                      <a:cubicBezTo>
                        <a:pt x="1355" y="904"/>
                        <a:pt x="1017" y="904"/>
                        <a:pt x="791" y="1129"/>
                      </a:cubicBezTo>
                      <a:cubicBezTo>
                        <a:pt x="791" y="2485"/>
                        <a:pt x="565" y="3727"/>
                        <a:pt x="0" y="4969"/>
                      </a:cubicBezTo>
                      <a:lnTo>
                        <a:pt x="4969" y="3501"/>
                      </a:lnTo>
                      <a:cubicBezTo>
                        <a:pt x="4066" y="2372"/>
                        <a:pt x="3049" y="1242"/>
                        <a:pt x="2033" y="0"/>
                      </a:cubicBezTo>
                      <a:lnTo>
                        <a:pt x="1581" y="678"/>
                      </a:lnTo>
                      <a:close/>
                    </a:path>
                  </a:pathLst>
                </a:custGeom>
                <a:solidFill>
                  <a:srgbClr val="85959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69" name="Freeform: Shape 2568">
                  <a:extLst>
                    <a:ext uri="{FF2B5EF4-FFF2-40B4-BE49-F238E27FC236}">
                      <a16:creationId xmlns:a16="http://schemas.microsoft.com/office/drawing/2014/main" id="{99EA4576-DB4C-7FE9-C2A1-C2F4AD777408}"/>
                    </a:ext>
                  </a:extLst>
                </p:cNvPr>
                <p:cNvSpPr/>
                <p:nvPr/>
              </p:nvSpPr>
              <p:spPr>
                <a:xfrm>
                  <a:off x="8750967" y="3242098"/>
                  <a:ext cx="166132" cy="78233"/>
                </a:xfrm>
                <a:custGeom>
                  <a:avLst/>
                  <a:gdLst>
                    <a:gd name="connsiteX0" fmla="*/ 56356 w 166132"/>
                    <a:gd name="connsiteY0" fmla="*/ 66149 h 78233"/>
                    <a:gd name="connsiteX1" fmla="*/ 59744 w 166132"/>
                    <a:gd name="connsiteY1" fmla="*/ 50338 h 78233"/>
                    <a:gd name="connsiteX2" fmla="*/ 56017 w 166132"/>
                    <a:gd name="connsiteY2" fmla="*/ 37689 h 78233"/>
                    <a:gd name="connsiteX3" fmla="*/ 62794 w 166132"/>
                    <a:gd name="connsiteY3" fmla="*/ 25153 h 78233"/>
                    <a:gd name="connsiteX4" fmla="*/ 109776 w 166132"/>
                    <a:gd name="connsiteY4" fmla="*/ 11261 h 78233"/>
                    <a:gd name="connsiteX5" fmla="*/ 122312 w 166132"/>
                    <a:gd name="connsiteY5" fmla="*/ 18038 h 78233"/>
                    <a:gd name="connsiteX6" fmla="*/ 126039 w 166132"/>
                    <a:gd name="connsiteY6" fmla="*/ 30687 h 78233"/>
                    <a:gd name="connsiteX7" fmla="*/ 137446 w 166132"/>
                    <a:gd name="connsiteY7" fmla="*/ 42094 h 78233"/>
                    <a:gd name="connsiteX8" fmla="*/ 137446 w 166132"/>
                    <a:gd name="connsiteY8" fmla="*/ 42094 h 78233"/>
                    <a:gd name="connsiteX9" fmla="*/ 159469 w 166132"/>
                    <a:gd name="connsiteY9" fmla="*/ 35543 h 78233"/>
                    <a:gd name="connsiteX10" fmla="*/ 166132 w 166132"/>
                    <a:gd name="connsiteY10" fmla="*/ 36108 h 78233"/>
                    <a:gd name="connsiteX11" fmla="*/ 82558 w 166132"/>
                    <a:gd name="connsiteY11" fmla="*/ 2339 h 78233"/>
                    <a:gd name="connsiteX12" fmla="*/ 0 w 166132"/>
                    <a:gd name="connsiteY12" fmla="*/ 26847 h 78233"/>
                    <a:gd name="connsiteX13" fmla="*/ 15247 w 166132"/>
                    <a:gd name="connsiteY13" fmla="*/ 78234 h 78233"/>
                    <a:gd name="connsiteX14" fmla="*/ 56356 w 166132"/>
                    <a:gd name="connsiteY14" fmla="*/ 66149 h 78233"/>
                    <a:gd name="connsiteX15" fmla="*/ 56356 w 166132"/>
                    <a:gd name="connsiteY15" fmla="*/ 66149 h 78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66132" h="78233">
                      <a:moveTo>
                        <a:pt x="56356" y="66149"/>
                      </a:moveTo>
                      <a:cubicBezTo>
                        <a:pt x="54888" y="61067"/>
                        <a:pt x="56243" y="55533"/>
                        <a:pt x="59744" y="50338"/>
                      </a:cubicBezTo>
                      <a:lnTo>
                        <a:pt x="56017" y="37689"/>
                      </a:lnTo>
                      <a:cubicBezTo>
                        <a:pt x="54436" y="32381"/>
                        <a:pt x="57486" y="26734"/>
                        <a:pt x="62794" y="25153"/>
                      </a:cubicBezTo>
                      <a:lnTo>
                        <a:pt x="109776" y="11261"/>
                      </a:lnTo>
                      <a:cubicBezTo>
                        <a:pt x="115084" y="9680"/>
                        <a:pt x="120731" y="12730"/>
                        <a:pt x="122312" y="18038"/>
                      </a:cubicBezTo>
                      <a:lnTo>
                        <a:pt x="126039" y="30687"/>
                      </a:lnTo>
                      <a:cubicBezTo>
                        <a:pt x="131799" y="33171"/>
                        <a:pt x="135978" y="37011"/>
                        <a:pt x="137446" y="42094"/>
                      </a:cubicBezTo>
                      <a:cubicBezTo>
                        <a:pt x="137446" y="42094"/>
                        <a:pt x="137446" y="42094"/>
                        <a:pt x="137446" y="42094"/>
                      </a:cubicBezTo>
                      <a:lnTo>
                        <a:pt x="159469" y="35543"/>
                      </a:lnTo>
                      <a:cubicBezTo>
                        <a:pt x="161728" y="34866"/>
                        <a:pt x="164099" y="35204"/>
                        <a:pt x="166132" y="36108"/>
                      </a:cubicBezTo>
                      <a:cubicBezTo>
                        <a:pt x="147046" y="16118"/>
                        <a:pt x="116100" y="-7599"/>
                        <a:pt x="82558" y="2339"/>
                      </a:cubicBezTo>
                      <a:lnTo>
                        <a:pt x="0" y="26847"/>
                      </a:lnTo>
                      <a:lnTo>
                        <a:pt x="15247" y="78234"/>
                      </a:lnTo>
                      <a:lnTo>
                        <a:pt x="56356" y="66149"/>
                      </a:lnTo>
                      <a:cubicBezTo>
                        <a:pt x="56356" y="66149"/>
                        <a:pt x="56356" y="66149"/>
                        <a:pt x="56356" y="66149"/>
                      </a:cubicBezTo>
                      <a:close/>
                    </a:path>
                  </a:pathLst>
                </a:custGeom>
                <a:solidFill>
                  <a:srgbClr val="85959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70" name="Freeform: Shape 2569">
                  <a:extLst>
                    <a:ext uri="{FF2B5EF4-FFF2-40B4-BE49-F238E27FC236}">
                      <a16:creationId xmlns:a16="http://schemas.microsoft.com/office/drawing/2014/main" id="{2F008718-67B7-8C7B-8040-61A898AA526A}"/>
                    </a:ext>
                  </a:extLst>
                </p:cNvPr>
                <p:cNvSpPr/>
                <p:nvPr/>
              </p:nvSpPr>
              <p:spPr>
                <a:xfrm>
                  <a:off x="8806454" y="3253055"/>
                  <a:ext cx="70439" cy="39494"/>
                </a:xfrm>
                <a:custGeom>
                  <a:avLst/>
                  <a:gdLst>
                    <a:gd name="connsiteX0" fmla="*/ 70439 w 70439"/>
                    <a:gd name="connsiteY0" fmla="*/ 19843 h 39494"/>
                    <a:gd name="connsiteX1" fmla="*/ 66712 w 70439"/>
                    <a:gd name="connsiteY1" fmla="*/ 7194 h 39494"/>
                    <a:gd name="connsiteX2" fmla="*/ 54176 w 70439"/>
                    <a:gd name="connsiteY2" fmla="*/ 418 h 39494"/>
                    <a:gd name="connsiteX3" fmla="*/ 7194 w 70439"/>
                    <a:gd name="connsiteY3" fmla="*/ 14309 h 39494"/>
                    <a:gd name="connsiteX4" fmla="*/ 418 w 70439"/>
                    <a:gd name="connsiteY4" fmla="*/ 26845 h 39494"/>
                    <a:gd name="connsiteX5" fmla="*/ 4144 w 70439"/>
                    <a:gd name="connsiteY5" fmla="*/ 39494 h 39494"/>
                    <a:gd name="connsiteX6" fmla="*/ 34186 w 70439"/>
                    <a:gd name="connsiteY6" fmla="*/ 19617 h 39494"/>
                    <a:gd name="connsiteX7" fmla="*/ 70439 w 70439"/>
                    <a:gd name="connsiteY7" fmla="*/ 19843 h 39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0439" h="39494">
                      <a:moveTo>
                        <a:pt x="70439" y="19843"/>
                      </a:moveTo>
                      <a:lnTo>
                        <a:pt x="66712" y="7194"/>
                      </a:lnTo>
                      <a:cubicBezTo>
                        <a:pt x="65131" y="1886"/>
                        <a:pt x="59484" y="-1164"/>
                        <a:pt x="54176" y="418"/>
                      </a:cubicBezTo>
                      <a:lnTo>
                        <a:pt x="7194" y="14309"/>
                      </a:lnTo>
                      <a:cubicBezTo>
                        <a:pt x="1886" y="15890"/>
                        <a:pt x="-1164" y="21424"/>
                        <a:pt x="418" y="26845"/>
                      </a:cubicBezTo>
                      <a:lnTo>
                        <a:pt x="4144" y="39494"/>
                      </a:lnTo>
                      <a:cubicBezTo>
                        <a:pt x="9678" y="31250"/>
                        <a:pt x="20521" y="23683"/>
                        <a:pt x="34186" y="19617"/>
                      </a:cubicBezTo>
                      <a:cubicBezTo>
                        <a:pt x="47964" y="15438"/>
                        <a:pt x="61291" y="15890"/>
                        <a:pt x="70439" y="19843"/>
                      </a:cubicBezTo>
                      <a:close/>
                    </a:path>
                  </a:pathLst>
                </a:custGeom>
                <a:solidFill>
                  <a:srgbClr val="55656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71" name="Freeform: Shape 2570">
                  <a:extLst>
                    <a:ext uri="{FF2B5EF4-FFF2-40B4-BE49-F238E27FC236}">
                      <a16:creationId xmlns:a16="http://schemas.microsoft.com/office/drawing/2014/main" id="{51923E95-9AF8-7F1B-D820-17E1FE271656}"/>
                    </a:ext>
                  </a:extLst>
                </p:cNvPr>
                <p:cNvSpPr/>
                <p:nvPr/>
              </p:nvSpPr>
              <p:spPr>
                <a:xfrm>
                  <a:off x="8806738" y="3269714"/>
                  <a:ext cx="81561" cy="38533"/>
                </a:xfrm>
                <a:custGeom>
                  <a:avLst/>
                  <a:gdLst>
                    <a:gd name="connsiteX0" fmla="*/ 70155 w 81561"/>
                    <a:gd name="connsiteY0" fmla="*/ 3184 h 38533"/>
                    <a:gd name="connsiteX1" fmla="*/ 34015 w 81561"/>
                    <a:gd name="connsiteY1" fmla="*/ 2845 h 38533"/>
                    <a:gd name="connsiteX2" fmla="*/ 3973 w 81561"/>
                    <a:gd name="connsiteY2" fmla="*/ 22722 h 38533"/>
                    <a:gd name="connsiteX3" fmla="*/ 585 w 81561"/>
                    <a:gd name="connsiteY3" fmla="*/ 38533 h 38533"/>
                    <a:gd name="connsiteX4" fmla="*/ 585 w 81561"/>
                    <a:gd name="connsiteY4" fmla="*/ 38533 h 38533"/>
                    <a:gd name="connsiteX5" fmla="*/ 81562 w 81561"/>
                    <a:gd name="connsiteY5" fmla="*/ 14590 h 38533"/>
                    <a:gd name="connsiteX6" fmla="*/ 81562 w 81561"/>
                    <a:gd name="connsiteY6" fmla="*/ 14590 h 38533"/>
                    <a:gd name="connsiteX7" fmla="*/ 70155 w 81561"/>
                    <a:gd name="connsiteY7" fmla="*/ 3184 h 385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1561" h="38533">
                      <a:moveTo>
                        <a:pt x="70155" y="3184"/>
                      </a:moveTo>
                      <a:cubicBezTo>
                        <a:pt x="61007" y="-769"/>
                        <a:pt x="47793" y="-1221"/>
                        <a:pt x="34015" y="2845"/>
                      </a:cubicBezTo>
                      <a:cubicBezTo>
                        <a:pt x="20349" y="6911"/>
                        <a:pt x="9394" y="14478"/>
                        <a:pt x="3973" y="22722"/>
                      </a:cubicBezTo>
                      <a:cubicBezTo>
                        <a:pt x="472" y="27917"/>
                        <a:pt x="-883" y="33451"/>
                        <a:pt x="585" y="38533"/>
                      </a:cubicBezTo>
                      <a:cubicBezTo>
                        <a:pt x="585" y="38533"/>
                        <a:pt x="585" y="38533"/>
                        <a:pt x="585" y="38533"/>
                      </a:cubicBezTo>
                      <a:lnTo>
                        <a:pt x="81562" y="14590"/>
                      </a:lnTo>
                      <a:cubicBezTo>
                        <a:pt x="81562" y="14590"/>
                        <a:pt x="81562" y="14590"/>
                        <a:pt x="81562" y="14590"/>
                      </a:cubicBezTo>
                      <a:cubicBezTo>
                        <a:pt x="79981" y="9508"/>
                        <a:pt x="75915" y="5668"/>
                        <a:pt x="70155" y="3184"/>
                      </a:cubicBezTo>
                      <a:close/>
                    </a:path>
                  </a:pathLst>
                </a:custGeom>
                <a:solidFill>
                  <a:srgbClr val="35454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72" name="Freeform: Shape 2571">
                  <a:extLst>
                    <a:ext uri="{FF2B5EF4-FFF2-40B4-BE49-F238E27FC236}">
                      <a16:creationId xmlns:a16="http://schemas.microsoft.com/office/drawing/2014/main" id="{49E3EDA6-B51D-1548-C7A8-D36CA46B0D04}"/>
                    </a:ext>
                  </a:extLst>
                </p:cNvPr>
                <p:cNvSpPr/>
                <p:nvPr/>
              </p:nvSpPr>
              <p:spPr>
                <a:xfrm>
                  <a:off x="8859275" y="3416103"/>
                  <a:ext cx="106839" cy="36704"/>
                </a:xfrm>
                <a:custGeom>
                  <a:avLst/>
                  <a:gdLst>
                    <a:gd name="connsiteX0" fmla="*/ 101757 w 106839"/>
                    <a:gd name="connsiteY0" fmla="*/ 0 h 36704"/>
                    <a:gd name="connsiteX1" fmla="*/ 10051 w 106839"/>
                    <a:gd name="connsiteY1" fmla="*/ 27105 h 36704"/>
                    <a:gd name="connsiteX2" fmla="*/ 0 w 106839"/>
                    <a:gd name="connsiteY2" fmla="*/ 36705 h 36704"/>
                    <a:gd name="connsiteX3" fmla="*/ 106839 w 106839"/>
                    <a:gd name="connsiteY3" fmla="*/ 5082 h 36704"/>
                    <a:gd name="connsiteX4" fmla="*/ 101757 w 106839"/>
                    <a:gd name="connsiteY4" fmla="*/ 0 h 36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6839" h="36704">
                      <a:moveTo>
                        <a:pt x="101757" y="0"/>
                      </a:moveTo>
                      <a:lnTo>
                        <a:pt x="10051" y="27105"/>
                      </a:lnTo>
                      <a:lnTo>
                        <a:pt x="0" y="36705"/>
                      </a:lnTo>
                      <a:lnTo>
                        <a:pt x="106839" y="5082"/>
                      </a:lnTo>
                      <a:cubicBezTo>
                        <a:pt x="104468" y="4405"/>
                        <a:pt x="102548" y="2598"/>
                        <a:pt x="101757" y="0"/>
                      </a:cubicBezTo>
                      <a:close/>
                    </a:path>
                  </a:pathLst>
                </a:custGeom>
                <a:solidFill>
                  <a:srgbClr val="A5B5B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73" name="Freeform: Shape 2572">
                  <a:extLst>
                    <a:ext uri="{FF2B5EF4-FFF2-40B4-BE49-F238E27FC236}">
                      <a16:creationId xmlns:a16="http://schemas.microsoft.com/office/drawing/2014/main" id="{2F43A7B1-33BF-9E2D-70C2-BD58985B3837}"/>
                    </a:ext>
                  </a:extLst>
                </p:cNvPr>
                <p:cNvSpPr/>
                <p:nvPr/>
              </p:nvSpPr>
              <p:spPr>
                <a:xfrm>
                  <a:off x="8771522" y="3277631"/>
                  <a:ext cx="254223" cy="165690"/>
                </a:xfrm>
                <a:custGeom>
                  <a:avLst/>
                  <a:gdLst>
                    <a:gd name="connsiteX0" fmla="*/ 20103 w 254223"/>
                    <a:gd name="connsiteY0" fmla="*/ 62126 h 165690"/>
                    <a:gd name="connsiteX1" fmla="*/ 73975 w 254223"/>
                    <a:gd name="connsiteY1" fmla="*/ 58174 h 165690"/>
                    <a:gd name="connsiteX2" fmla="*/ 85268 w 254223"/>
                    <a:gd name="connsiteY2" fmla="*/ 58964 h 165690"/>
                    <a:gd name="connsiteX3" fmla="*/ 90689 w 254223"/>
                    <a:gd name="connsiteY3" fmla="*/ 60545 h 165690"/>
                    <a:gd name="connsiteX4" fmla="*/ 102774 w 254223"/>
                    <a:gd name="connsiteY4" fmla="*/ 67999 h 165690"/>
                    <a:gd name="connsiteX5" fmla="*/ 106501 w 254223"/>
                    <a:gd name="connsiteY5" fmla="*/ 72178 h 165690"/>
                    <a:gd name="connsiteX6" fmla="*/ 112599 w 254223"/>
                    <a:gd name="connsiteY6" fmla="*/ 88441 h 165690"/>
                    <a:gd name="connsiteX7" fmla="*/ 112712 w 254223"/>
                    <a:gd name="connsiteY7" fmla="*/ 88893 h 165690"/>
                    <a:gd name="connsiteX8" fmla="*/ 113277 w 254223"/>
                    <a:gd name="connsiteY8" fmla="*/ 97137 h 165690"/>
                    <a:gd name="connsiteX9" fmla="*/ 115310 w 254223"/>
                    <a:gd name="connsiteY9" fmla="*/ 132826 h 165690"/>
                    <a:gd name="connsiteX10" fmla="*/ 104129 w 254223"/>
                    <a:gd name="connsiteY10" fmla="*/ 159705 h 165690"/>
                    <a:gd name="connsiteX11" fmla="*/ 97917 w 254223"/>
                    <a:gd name="connsiteY11" fmla="*/ 165691 h 165690"/>
                    <a:gd name="connsiteX12" fmla="*/ 189623 w 254223"/>
                    <a:gd name="connsiteY12" fmla="*/ 138586 h 165690"/>
                    <a:gd name="connsiteX13" fmla="*/ 194931 w 254223"/>
                    <a:gd name="connsiteY13" fmla="*/ 128760 h 165690"/>
                    <a:gd name="connsiteX14" fmla="*/ 254224 w 254223"/>
                    <a:gd name="connsiteY14" fmla="*/ 111254 h 165690"/>
                    <a:gd name="connsiteX15" fmla="*/ 247899 w 254223"/>
                    <a:gd name="connsiteY15" fmla="*/ 89909 h 165690"/>
                    <a:gd name="connsiteX16" fmla="*/ 227684 w 254223"/>
                    <a:gd name="connsiteY16" fmla="*/ 21582 h 165690"/>
                    <a:gd name="connsiteX17" fmla="*/ 190188 w 254223"/>
                    <a:gd name="connsiteY17" fmla="*/ 1253 h 165690"/>
                    <a:gd name="connsiteX18" fmla="*/ 171214 w 254223"/>
                    <a:gd name="connsiteY18" fmla="*/ 6900 h 165690"/>
                    <a:gd name="connsiteX19" fmla="*/ 155064 w 254223"/>
                    <a:gd name="connsiteY19" fmla="*/ 11643 h 165690"/>
                    <a:gd name="connsiteX20" fmla="*/ 150095 w 254223"/>
                    <a:gd name="connsiteY20" fmla="*/ 13111 h 165690"/>
                    <a:gd name="connsiteX21" fmla="*/ 144335 w 254223"/>
                    <a:gd name="connsiteY21" fmla="*/ 18306 h 165690"/>
                    <a:gd name="connsiteX22" fmla="*/ 0 w 254223"/>
                    <a:gd name="connsiteY22" fmla="*/ 60997 h 165690"/>
                    <a:gd name="connsiteX23" fmla="*/ 2033 w 254223"/>
                    <a:gd name="connsiteY23" fmla="*/ 67773 h 165690"/>
                    <a:gd name="connsiteX24" fmla="*/ 2936 w 254223"/>
                    <a:gd name="connsiteY24" fmla="*/ 67321 h 165690"/>
                    <a:gd name="connsiteX25" fmla="*/ 20103 w 254223"/>
                    <a:gd name="connsiteY25" fmla="*/ 62126 h 165690"/>
                    <a:gd name="connsiteX26" fmla="*/ 140608 w 254223"/>
                    <a:gd name="connsiteY26" fmla="*/ 62578 h 165690"/>
                    <a:gd name="connsiteX27" fmla="*/ 149078 w 254223"/>
                    <a:gd name="connsiteY27" fmla="*/ 46993 h 165690"/>
                    <a:gd name="connsiteX28" fmla="*/ 192785 w 254223"/>
                    <a:gd name="connsiteY28" fmla="*/ 18419 h 165690"/>
                    <a:gd name="connsiteX29" fmla="*/ 208371 w 254223"/>
                    <a:gd name="connsiteY29" fmla="*/ 26890 h 165690"/>
                    <a:gd name="connsiteX30" fmla="*/ 213792 w 254223"/>
                    <a:gd name="connsiteY30" fmla="*/ 45299 h 165690"/>
                    <a:gd name="connsiteX31" fmla="*/ 205322 w 254223"/>
                    <a:gd name="connsiteY31" fmla="*/ 60884 h 165690"/>
                    <a:gd name="connsiteX32" fmla="*/ 157323 w 254223"/>
                    <a:gd name="connsiteY32" fmla="*/ 75114 h 165690"/>
                    <a:gd name="connsiteX33" fmla="*/ 141738 w 254223"/>
                    <a:gd name="connsiteY33" fmla="*/ 66644 h 165690"/>
                    <a:gd name="connsiteX34" fmla="*/ 140608 w 254223"/>
                    <a:gd name="connsiteY34" fmla="*/ 62578 h 1656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254223" h="165690">
                      <a:moveTo>
                        <a:pt x="20103" y="62126"/>
                      </a:moveTo>
                      <a:lnTo>
                        <a:pt x="73975" y="58174"/>
                      </a:lnTo>
                      <a:cubicBezTo>
                        <a:pt x="77927" y="57835"/>
                        <a:pt x="81767" y="58174"/>
                        <a:pt x="85268" y="58964"/>
                      </a:cubicBezTo>
                      <a:cubicBezTo>
                        <a:pt x="87075" y="59303"/>
                        <a:pt x="88995" y="59868"/>
                        <a:pt x="90689" y="60545"/>
                      </a:cubicBezTo>
                      <a:cubicBezTo>
                        <a:pt x="95320" y="62239"/>
                        <a:pt x="99386" y="64837"/>
                        <a:pt x="102774" y="67999"/>
                      </a:cubicBezTo>
                      <a:cubicBezTo>
                        <a:pt x="104129" y="69354"/>
                        <a:pt x="105371" y="70710"/>
                        <a:pt x="106501" y="72178"/>
                      </a:cubicBezTo>
                      <a:cubicBezTo>
                        <a:pt x="109889" y="76808"/>
                        <a:pt x="112148" y="82342"/>
                        <a:pt x="112599" y="88441"/>
                      </a:cubicBezTo>
                      <a:cubicBezTo>
                        <a:pt x="112599" y="88554"/>
                        <a:pt x="112712" y="88667"/>
                        <a:pt x="112712" y="88893"/>
                      </a:cubicBezTo>
                      <a:lnTo>
                        <a:pt x="113277" y="97137"/>
                      </a:lnTo>
                      <a:lnTo>
                        <a:pt x="115310" y="132826"/>
                      </a:lnTo>
                      <a:cubicBezTo>
                        <a:pt x="115875" y="142538"/>
                        <a:pt x="111809" y="152364"/>
                        <a:pt x="104129" y="159705"/>
                      </a:cubicBezTo>
                      <a:lnTo>
                        <a:pt x="97917" y="165691"/>
                      </a:lnTo>
                      <a:lnTo>
                        <a:pt x="189623" y="138586"/>
                      </a:lnTo>
                      <a:cubicBezTo>
                        <a:pt x="188381" y="134407"/>
                        <a:pt x="190753" y="130002"/>
                        <a:pt x="194931" y="128760"/>
                      </a:cubicBezTo>
                      <a:lnTo>
                        <a:pt x="254224" y="111254"/>
                      </a:lnTo>
                      <a:lnTo>
                        <a:pt x="247899" y="89909"/>
                      </a:lnTo>
                      <a:lnTo>
                        <a:pt x="227684" y="21582"/>
                      </a:lnTo>
                      <a:cubicBezTo>
                        <a:pt x="222940" y="5657"/>
                        <a:pt x="206112" y="-3491"/>
                        <a:pt x="190188" y="1253"/>
                      </a:cubicBezTo>
                      <a:lnTo>
                        <a:pt x="171214" y="6900"/>
                      </a:lnTo>
                      <a:lnTo>
                        <a:pt x="155064" y="11643"/>
                      </a:lnTo>
                      <a:lnTo>
                        <a:pt x="150095" y="13111"/>
                      </a:lnTo>
                      <a:cubicBezTo>
                        <a:pt x="148966" y="15483"/>
                        <a:pt x="147046" y="17516"/>
                        <a:pt x="144335" y="18306"/>
                      </a:cubicBezTo>
                      <a:lnTo>
                        <a:pt x="0" y="60997"/>
                      </a:lnTo>
                      <a:lnTo>
                        <a:pt x="2033" y="67773"/>
                      </a:lnTo>
                      <a:lnTo>
                        <a:pt x="2936" y="67321"/>
                      </a:lnTo>
                      <a:cubicBezTo>
                        <a:pt x="8019" y="64272"/>
                        <a:pt x="14004" y="62578"/>
                        <a:pt x="20103" y="62126"/>
                      </a:cubicBezTo>
                      <a:close/>
                      <a:moveTo>
                        <a:pt x="140608" y="62578"/>
                      </a:moveTo>
                      <a:cubicBezTo>
                        <a:pt x="138688" y="55915"/>
                        <a:pt x="142415" y="49026"/>
                        <a:pt x="149078" y="46993"/>
                      </a:cubicBezTo>
                      <a:lnTo>
                        <a:pt x="192785" y="18419"/>
                      </a:lnTo>
                      <a:cubicBezTo>
                        <a:pt x="199449" y="16499"/>
                        <a:pt x="206338" y="20226"/>
                        <a:pt x="208371" y="26890"/>
                      </a:cubicBezTo>
                      <a:lnTo>
                        <a:pt x="213792" y="45299"/>
                      </a:lnTo>
                      <a:cubicBezTo>
                        <a:pt x="215712" y="51962"/>
                        <a:pt x="211985" y="58851"/>
                        <a:pt x="205322" y="60884"/>
                      </a:cubicBezTo>
                      <a:lnTo>
                        <a:pt x="157323" y="75114"/>
                      </a:lnTo>
                      <a:cubicBezTo>
                        <a:pt x="150660" y="77034"/>
                        <a:pt x="143770" y="73307"/>
                        <a:pt x="141738" y="66644"/>
                      </a:cubicBezTo>
                      <a:lnTo>
                        <a:pt x="140608" y="62578"/>
                      </a:lnTo>
                      <a:close/>
                    </a:path>
                  </a:pathLst>
                </a:custGeom>
                <a:solidFill>
                  <a:srgbClr val="D53D33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74" name="Freeform: Shape 2573">
                  <a:extLst>
                    <a:ext uri="{FF2B5EF4-FFF2-40B4-BE49-F238E27FC236}">
                      <a16:creationId xmlns:a16="http://schemas.microsoft.com/office/drawing/2014/main" id="{143EFFC3-2CF2-236B-B540-272B70B2C5A3}"/>
                    </a:ext>
                  </a:extLst>
                </p:cNvPr>
                <p:cNvSpPr/>
                <p:nvPr/>
              </p:nvSpPr>
              <p:spPr>
                <a:xfrm>
                  <a:off x="8773216" y="3335561"/>
                  <a:ext cx="113554" cy="124701"/>
                </a:xfrm>
                <a:custGeom>
                  <a:avLst/>
                  <a:gdLst>
                    <a:gd name="connsiteX0" fmla="*/ 102322 w 113554"/>
                    <a:gd name="connsiteY0" fmla="*/ 101662 h 124701"/>
                    <a:gd name="connsiteX1" fmla="*/ 113503 w 113554"/>
                    <a:gd name="connsiteY1" fmla="*/ 74783 h 124701"/>
                    <a:gd name="connsiteX2" fmla="*/ 111470 w 113554"/>
                    <a:gd name="connsiteY2" fmla="*/ 39094 h 124701"/>
                    <a:gd name="connsiteX3" fmla="*/ 110905 w 113554"/>
                    <a:gd name="connsiteY3" fmla="*/ 30850 h 124701"/>
                    <a:gd name="connsiteX4" fmla="*/ 110792 w 113554"/>
                    <a:gd name="connsiteY4" fmla="*/ 30398 h 124701"/>
                    <a:gd name="connsiteX5" fmla="*/ 104694 w 113554"/>
                    <a:gd name="connsiteY5" fmla="*/ 14135 h 124701"/>
                    <a:gd name="connsiteX6" fmla="*/ 100967 w 113554"/>
                    <a:gd name="connsiteY6" fmla="*/ 9956 h 124701"/>
                    <a:gd name="connsiteX7" fmla="*/ 88883 w 113554"/>
                    <a:gd name="connsiteY7" fmla="*/ 2502 h 124701"/>
                    <a:gd name="connsiteX8" fmla="*/ 83461 w 113554"/>
                    <a:gd name="connsiteY8" fmla="*/ 921 h 124701"/>
                    <a:gd name="connsiteX9" fmla="*/ 72168 w 113554"/>
                    <a:gd name="connsiteY9" fmla="*/ 131 h 124701"/>
                    <a:gd name="connsiteX10" fmla="*/ 18296 w 113554"/>
                    <a:gd name="connsiteY10" fmla="*/ 4084 h 124701"/>
                    <a:gd name="connsiteX11" fmla="*/ 904 w 113554"/>
                    <a:gd name="connsiteY11" fmla="*/ 9279 h 124701"/>
                    <a:gd name="connsiteX12" fmla="*/ 0 w 113554"/>
                    <a:gd name="connsiteY12" fmla="*/ 9730 h 124701"/>
                    <a:gd name="connsiteX13" fmla="*/ 1694 w 113554"/>
                    <a:gd name="connsiteY13" fmla="*/ 15265 h 124701"/>
                    <a:gd name="connsiteX14" fmla="*/ 8809 w 113554"/>
                    <a:gd name="connsiteY14" fmla="*/ 11312 h 124701"/>
                    <a:gd name="connsiteX15" fmla="*/ 12875 w 113554"/>
                    <a:gd name="connsiteY15" fmla="*/ 10069 h 124701"/>
                    <a:gd name="connsiteX16" fmla="*/ 25637 w 113554"/>
                    <a:gd name="connsiteY16" fmla="*/ 9166 h 124701"/>
                    <a:gd name="connsiteX17" fmla="*/ 34785 w 113554"/>
                    <a:gd name="connsiteY17" fmla="*/ 16394 h 124701"/>
                    <a:gd name="connsiteX18" fmla="*/ 59631 w 113554"/>
                    <a:gd name="connsiteY18" fmla="*/ 9053 h 124701"/>
                    <a:gd name="connsiteX19" fmla="*/ 67876 w 113554"/>
                    <a:gd name="connsiteY19" fmla="*/ 13570 h 124701"/>
                    <a:gd name="connsiteX20" fmla="*/ 63358 w 113554"/>
                    <a:gd name="connsiteY20" fmla="*/ 21815 h 124701"/>
                    <a:gd name="connsiteX21" fmla="*/ 34785 w 113554"/>
                    <a:gd name="connsiteY21" fmla="*/ 30285 h 124701"/>
                    <a:gd name="connsiteX22" fmla="*/ 32752 w 113554"/>
                    <a:gd name="connsiteY22" fmla="*/ 33335 h 124701"/>
                    <a:gd name="connsiteX23" fmla="*/ 24508 w 113554"/>
                    <a:gd name="connsiteY23" fmla="*/ 41240 h 124701"/>
                    <a:gd name="connsiteX24" fmla="*/ 20442 w 113554"/>
                    <a:gd name="connsiteY24" fmla="*/ 43612 h 124701"/>
                    <a:gd name="connsiteX25" fmla="*/ 15811 w 113554"/>
                    <a:gd name="connsiteY25" fmla="*/ 43838 h 124701"/>
                    <a:gd name="connsiteX26" fmla="*/ 9713 w 113554"/>
                    <a:gd name="connsiteY26" fmla="*/ 42709 h 124701"/>
                    <a:gd name="connsiteX27" fmla="*/ 13666 w 113554"/>
                    <a:gd name="connsiteY27" fmla="*/ 55922 h 124701"/>
                    <a:gd name="connsiteX28" fmla="*/ 13892 w 113554"/>
                    <a:gd name="connsiteY28" fmla="*/ 56035 h 124701"/>
                    <a:gd name="connsiteX29" fmla="*/ 21120 w 113554"/>
                    <a:gd name="connsiteY29" fmla="*/ 43612 h 124701"/>
                    <a:gd name="connsiteX30" fmla="*/ 33769 w 113554"/>
                    <a:gd name="connsiteY30" fmla="*/ 49711 h 124701"/>
                    <a:gd name="connsiteX31" fmla="*/ 45627 w 113554"/>
                    <a:gd name="connsiteY31" fmla="*/ 38417 h 124701"/>
                    <a:gd name="connsiteX32" fmla="*/ 65504 w 113554"/>
                    <a:gd name="connsiteY32" fmla="*/ 27462 h 124701"/>
                    <a:gd name="connsiteX33" fmla="*/ 75895 w 113554"/>
                    <a:gd name="connsiteY33" fmla="*/ 21702 h 124701"/>
                    <a:gd name="connsiteX34" fmla="*/ 86059 w 113554"/>
                    <a:gd name="connsiteY34" fmla="*/ 16055 h 124701"/>
                    <a:gd name="connsiteX35" fmla="*/ 87979 w 113554"/>
                    <a:gd name="connsiteY35" fmla="*/ 15039 h 124701"/>
                    <a:gd name="connsiteX36" fmla="*/ 93626 w 113554"/>
                    <a:gd name="connsiteY36" fmla="*/ 20685 h 124701"/>
                    <a:gd name="connsiteX37" fmla="*/ 96675 w 113554"/>
                    <a:gd name="connsiteY37" fmla="*/ 25768 h 124701"/>
                    <a:gd name="connsiteX38" fmla="*/ 99047 w 113554"/>
                    <a:gd name="connsiteY38" fmla="*/ 35142 h 124701"/>
                    <a:gd name="connsiteX39" fmla="*/ 99724 w 113554"/>
                    <a:gd name="connsiteY39" fmla="*/ 46548 h 124701"/>
                    <a:gd name="connsiteX40" fmla="*/ 100289 w 113554"/>
                    <a:gd name="connsiteY40" fmla="*/ 55245 h 124701"/>
                    <a:gd name="connsiteX41" fmla="*/ 101306 w 113554"/>
                    <a:gd name="connsiteY41" fmla="*/ 72750 h 124701"/>
                    <a:gd name="connsiteX42" fmla="*/ 91819 w 113554"/>
                    <a:gd name="connsiteY42" fmla="*/ 95790 h 124701"/>
                    <a:gd name="connsiteX43" fmla="*/ 62003 w 113554"/>
                    <a:gd name="connsiteY43" fmla="*/ 124476 h 124701"/>
                    <a:gd name="connsiteX44" fmla="*/ 61777 w 113554"/>
                    <a:gd name="connsiteY44" fmla="*/ 124702 h 124701"/>
                    <a:gd name="connsiteX45" fmla="*/ 85946 w 113554"/>
                    <a:gd name="connsiteY45" fmla="*/ 117587 h 124701"/>
                    <a:gd name="connsiteX46" fmla="*/ 95998 w 113554"/>
                    <a:gd name="connsiteY46" fmla="*/ 107987 h 124701"/>
                    <a:gd name="connsiteX47" fmla="*/ 102322 w 113554"/>
                    <a:gd name="connsiteY47" fmla="*/ 101662 h 1247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</a:cxnLst>
                  <a:rect l="l" t="t" r="r" b="b"/>
                  <a:pathLst>
                    <a:path w="113554" h="124701">
                      <a:moveTo>
                        <a:pt x="102322" y="101662"/>
                      </a:moveTo>
                      <a:cubicBezTo>
                        <a:pt x="110002" y="94321"/>
                        <a:pt x="114068" y="84496"/>
                        <a:pt x="113503" y="74783"/>
                      </a:cubicBezTo>
                      <a:lnTo>
                        <a:pt x="111470" y="39094"/>
                      </a:lnTo>
                      <a:lnTo>
                        <a:pt x="110905" y="30850"/>
                      </a:lnTo>
                      <a:cubicBezTo>
                        <a:pt x="110905" y="30624"/>
                        <a:pt x="110905" y="30511"/>
                        <a:pt x="110792" y="30398"/>
                      </a:cubicBezTo>
                      <a:cubicBezTo>
                        <a:pt x="110341" y="24300"/>
                        <a:pt x="108195" y="18879"/>
                        <a:pt x="104694" y="14135"/>
                      </a:cubicBezTo>
                      <a:cubicBezTo>
                        <a:pt x="103564" y="12667"/>
                        <a:pt x="102322" y="11312"/>
                        <a:pt x="100967" y="9956"/>
                      </a:cubicBezTo>
                      <a:cubicBezTo>
                        <a:pt x="97579" y="6794"/>
                        <a:pt x="93513" y="4197"/>
                        <a:pt x="88883" y="2502"/>
                      </a:cubicBezTo>
                      <a:cubicBezTo>
                        <a:pt x="87188" y="1825"/>
                        <a:pt x="85268" y="1260"/>
                        <a:pt x="83461" y="921"/>
                      </a:cubicBezTo>
                      <a:cubicBezTo>
                        <a:pt x="79847" y="131"/>
                        <a:pt x="76120" y="-208"/>
                        <a:pt x="72168" y="131"/>
                      </a:cubicBezTo>
                      <a:lnTo>
                        <a:pt x="18296" y="4084"/>
                      </a:lnTo>
                      <a:cubicBezTo>
                        <a:pt x="12197" y="4535"/>
                        <a:pt x="6325" y="6229"/>
                        <a:pt x="904" y="9279"/>
                      </a:cubicBezTo>
                      <a:lnTo>
                        <a:pt x="0" y="9730"/>
                      </a:lnTo>
                      <a:lnTo>
                        <a:pt x="1694" y="15265"/>
                      </a:lnTo>
                      <a:lnTo>
                        <a:pt x="8809" y="11312"/>
                      </a:lnTo>
                      <a:cubicBezTo>
                        <a:pt x="10051" y="10634"/>
                        <a:pt x="11520" y="10182"/>
                        <a:pt x="12875" y="10069"/>
                      </a:cubicBezTo>
                      <a:lnTo>
                        <a:pt x="25637" y="9166"/>
                      </a:lnTo>
                      <a:cubicBezTo>
                        <a:pt x="30493" y="8827"/>
                        <a:pt x="34446" y="11989"/>
                        <a:pt x="34785" y="16394"/>
                      </a:cubicBezTo>
                      <a:lnTo>
                        <a:pt x="59631" y="9053"/>
                      </a:lnTo>
                      <a:cubicBezTo>
                        <a:pt x="63133" y="8036"/>
                        <a:pt x="66859" y="9956"/>
                        <a:pt x="67876" y="13570"/>
                      </a:cubicBezTo>
                      <a:cubicBezTo>
                        <a:pt x="68892" y="17072"/>
                        <a:pt x="66859" y="20799"/>
                        <a:pt x="63358" y="21815"/>
                      </a:cubicBezTo>
                      <a:lnTo>
                        <a:pt x="34785" y="30285"/>
                      </a:lnTo>
                      <a:cubicBezTo>
                        <a:pt x="34333" y="31415"/>
                        <a:pt x="33656" y="32431"/>
                        <a:pt x="32752" y="33335"/>
                      </a:cubicBezTo>
                      <a:lnTo>
                        <a:pt x="24508" y="41240"/>
                      </a:lnTo>
                      <a:cubicBezTo>
                        <a:pt x="23378" y="42370"/>
                        <a:pt x="21910" y="43160"/>
                        <a:pt x="20442" y="43612"/>
                      </a:cubicBezTo>
                      <a:cubicBezTo>
                        <a:pt x="18974" y="44064"/>
                        <a:pt x="17280" y="44177"/>
                        <a:pt x="15811" y="43838"/>
                      </a:cubicBezTo>
                      <a:lnTo>
                        <a:pt x="9713" y="42709"/>
                      </a:lnTo>
                      <a:lnTo>
                        <a:pt x="13666" y="55922"/>
                      </a:lnTo>
                      <a:cubicBezTo>
                        <a:pt x="13666" y="55922"/>
                        <a:pt x="13778" y="55922"/>
                        <a:pt x="13892" y="56035"/>
                      </a:cubicBezTo>
                      <a:cubicBezTo>
                        <a:pt x="12649" y="50614"/>
                        <a:pt x="15698" y="45193"/>
                        <a:pt x="21120" y="43612"/>
                      </a:cubicBezTo>
                      <a:cubicBezTo>
                        <a:pt x="26315" y="42031"/>
                        <a:pt x="31736" y="44854"/>
                        <a:pt x="33769" y="49711"/>
                      </a:cubicBezTo>
                      <a:cubicBezTo>
                        <a:pt x="36705" y="45306"/>
                        <a:pt x="40432" y="41240"/>
                        <a:pt x="45627" y="38417"/>
                      </a:cubicBezTo>
                      <a:lnTo>
                        <a:pt x="65504" y="27462"/>
                      </a:lnTo>
                      <a:lnTo>
                        <a:pt x="75895" y="21702"/>
                      </a:lnTo>
                      <a:lnTo>
                        <a:pt x="86059" y="16055"/>
                      </a:lnTo>
                      <a:cubicBezTo>
                        <a:pt x="86737" y="15716"/>
                        <a:pt x="87301" y="15377"/>
                        <a:pt x="87979" y="15039"/>
                      </a:cubicBezTo>
                      <a:cubicBezTo>
                        <a:pt x="90125" y="16620"/>
                        <a:pt x="92045" y="18540"/>
                        <a:pt x="93626" y="20685"/>
                      </a:cubicBezTo>
                      <a:cubicBezTo>
                        <a:pt x="94868" y="22267"/>
                        <a:pt x="95885" y="23961"/>
                        <a:pt x="96675" y="25768"/>
                      </a:cubicBezTo>
                      <a:cubicBezTo>
                        <a:pt x="98030" y="28704"/>
                        <a:pt x="98821" y="31866"/>
                        <a:pt x="99047" y="35142"/>
                      </a:cubicBezTo>
                      <a:lnTo>
                        <a:pt x="99724" y="46548"/>
                      </a:lnTo>
                      <a:lnTo>
                        <a:pt x="100289" y="55245"/>
                      </a:lnTo>
                      <a:lnTo>
                        <a:pt x="101306" y="72750"/>
                      </a:lnTo>
                      <a:cubicBezTo>
                        <a:pt x="101757" y="81220"/>
                        <a:pt x="98369" y="89578"/>
                        <a:pt x="91819" y="95790"/>
                      </a:cubicBezTo>
                      <a:lnTo>
                        <a:pt x="62003" y="124476"/>
                      </a:lnTo>
                      <a:cubicBezTo>
                        <a:pt x="61890" y="124589"/>
                        <a:pt x="61890" y="124589"/>
                        <a:pt x="61777" y="124702"/>
                      </a:cubicBezTo>
                      <a:lnTo>
                        <a:pt x="85946" y="117587"/>
                      </a:lnTo>
                      <a:lnTo>
                        <a:pt x="95998" y="107987"/>
                      </a:lnTo>
                      <a:lnTo>
                        <a:pt x="102322" y="101662"/>
                      </a:lnTo>
                      <a:close/>
                    </a:path>
                  </a:pathLst>
                </a:custGeom>
                <a:solidFill>
                  <a:srgbClr val="D5E5E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75" name="Freeform: Shape 2574">
                  <a:extLst>
                    <a:ext uri="{FF2B5EF4-FFF2-40B4-BE49-F238E27FC236}">
                      <a16:creationId xmlns:a16="http://schemas.microsoft.com/office/drawing/2014/main" id="{4546606A-9BF5-C3B6-F082-8A85048F2024}"/>
                    </a:ext>
                  </a:extLst>
                </p:cNvPr>
                <p:cNvSpPr/>
                <p:nvPr/>
              </p:nvSpPr>
              <p:spPr>
                <a:xfrm>
                  <a:off x="8787220" y="3392161"/>
                  <a:ext cx="5534" cy="14907"/>
                </a:xfrm>
                <a:custGeom>
                  <a:avLst/>
                  <a:gdLst>
                    <a:gd name="connsiteX0" fmla="*/ 0 w 5534"/>
                    <a:gd name="connsiteY0" fmla="*/ 0 h 14907"/>
                    <a:gd name="connsiteX1" fmla="*/ 4405 w 5534"/>
                    <a:gd name="connsiteY1" fmla="*/ 14908 h 14907"/>
                    <a:gd name="connsiteX2" fmla="*/ 5534 w 5534"/>
                    <a:gd name="connsiteY2" fmla="*/ 14795 h 14907"/>
                    <a:gd name="connsiteX3" fmla="*/ 0 w 5534"/>
                    <a:gd name="connsiteY3" fmla="*/ 0 h 14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534" h="14907">
                      <a:moveTo>
                        <a:pt x="0" y="0"/>
                      </a:moveTo>
                      <a:lnTo>
                        <a:pt x="4405" y="14908"/>
                      </a:lnTo>
                      <a:cubicBezTo>
                        <a:pt x="4743" y="14908"/>
                        <a:pt x="5195" y="14795"/>
                        <a:pt x="5534" y="1479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5555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76" name="Freeform: Shape 2575">
                  <a:extLst>
                    <a:ext uri="{FF2B5EF4-FFF2-40B4-BE49-F238E27FC236}">
                      <a16:creationId xmlns:a16="http://schemas.microsoft.com/office/drawing/2014/main" id="{2233AF14-FBDD-A43C-14ED-18383C65FECB}"/>
                    </a:ext>
                  </a:extLst>
                </p:cNvPr>
                <p:cNvSpPr/>
                <p:nvPr/>
              </p:nvSpPr>
              <p:spPr>
                <a:xfrm>
                  <a:off x="8793093" y="3412038"/>
                  <a:ext cx="8583" cy="19312"/>
                </a:xfrm>
                <a:custGeom>
                  <a:avLst/>
                  <a:gdLst>
                    <a:gd name="connsiteX0" fmla="*/ 1581 w 8583"/>
                    <a:gd name="connsiteY0" fmla="*/ 0 h 19312"/>
                    <a:gd name="connsiteX1" fmla="*/ 0 w 8583"/>
                    <a:gd name="connsiteY1" fmla="*/ 113 h 19312"/>
                    <a:gd name="connsiteX2" fmla="*/ 5647 w 8583"/>
                    <a:gd name="connsiteY2" fmla="*/ 19313 h 19312"/>
                    <a:gd name="connsiteX3" fmla="*/ 8583 w 8583"/>
                    <a:gd name="connsiteY3" fmla="*/ 18974 h 19312"/>
                    <a:gd name="connsiteX4" fmla="*/ 1581 w 8583"/>
                    <a:gd name="connsiteY4" fmla="*/ 0 h 19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583" h="19312">
                      <a:moveTo>
                        <a:pt x="1581" y="0"/>
                      </a:moveTo>
                      <a:cubicBezTo>
                        <a:pt x="1016" y="0"/>
                        <a:pt x="565" y="0"/>
                        <a:pt x="0" y="113"/>
                      </a:cubicBezTo>
                      <a:lnTo>
                        <a:pt x="5647" y="19313"/>
                      </a:lnTo>
                      <a:cubicBezTo>
                        <a:pt x="6663" y="19313"/>
                        <a:pt x="7680" y="19087"/>
                        <a:pt x="8583" y="18974"/>
                      </a:cubicBezTo>
                      <a:lnTo>
                        <a:pt x="1581" y="0"/>
                      </a:lnTo>
                      <a:close/>
                    </a:path>
                  </a:pathLst>
                </a:custGeom>
                <a:solidFill>
                  <a:srgbClr val="45555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77" name="Freeform: Shape 2576">
                  <a:extLst>
                    <a:ext uri="{FF2B5EF4-FFF2-40B4-BE49-F238E27FC236}">
                      <a16:creationId xmlns:a16="http://schemas.microsoft.com/office/drawing/2014/main" id="{4707B1FB-2758-3848-1EC3-26935DAD4039}"/>
                    </a:ext>
                  </a:extLst>
                </p:cNvPr>
                <p:cNvSpPr/>
                <p:nvPr/>
              </p:nvSpPr>
              <p:spPr>
                <a:xfrm>
                  <a:off x="8807436" y="3459698"/>
                  <a:ext cx="7567" cy="7905"/>
                </a:xfrm>
                <a:custGeom>
                  <a:avLst/>
                  <a:gdLst>
                    <a:gd name="connsiteX0" fmla="*/ 5195 w 7567"/>
                    <a:gd name="connsiteY0" fmla="*/ 0 h 7905"/>
                    <a:gd name="connsiteX1" fmla="*/ 0 w 7567"/>
                    <a:gd name="connsiteY1" fmla="*/ 678 h 7905"/>
                    <a:gd name="connsiteX2" fmla="*/ 2146 w 7567"/>
                    <a:gd name="connsiteY2" fmla="*/ 7906 h 7905"/>
                    <a:gd name="connsiteX3" fmla="*/ 7567 w 7567"/>
                    <a:gd name="connsiteY3" fmla="*/ 6325 h 7905"/>
                    <a:gd name="connsiteX4" fmla="*/ 5195 w 7567"/>
                    <a:gd name="connsiteY4" fmla="*/ 0 h 7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567" h="7905">
                      <a:moveTo>
                        <a:pt x="5195" y="0"/>
                      </a:moveTo>
                      <a:cubicBezTo>
                        <a:pt x="3388" y="339"/>
                        <a:pt x="1694" y="565"/>
                        <a:pt x="0" y="678"/>
                      </a:cubicBezTo>
                      <a:lnTo>
                        <a:pt x="2146" y="7906"/>
                      </a:lnTo>
                      <a:lnTo>
                        <a:pt x="7567" y="6325"/>
                      </a:lnTo>
                      <a:lnTo>
                        <a:pt x="5195" y="0"/>
                      </a:lnTo>
                      <a:close/>
                    </a:path>
                  </a:pathLst>
                </a:custGeom>
                <a:solidFill>
                  <a:srgbClr val="45555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78" name="Freeform: Shape 2577">
                  <a:extLst>
                    <a:ext uri="{FF2B5EF4-FFF2-40B4-BE49-F238E27FC236}">
                      <a16:creationId xmlns:a16="http://schemas.microsoft.com/office/drawing/2014/main" id="{5DBF5460-EC01-D7ED-0F5A-8C9D4B25E2D3}"/>
                    </a:ext>
                  </a:extLst>
                </p:cNvPr>
                <p:cNvSpPr/>
                <p:nvPr/>
              </p:nvSpPr>
              <p:spPr>
                <a:xfrm>
                  <a:off x="8800321" y="3435981"/>
                  <a:ext cx="10503" cy="19538"/>
                </a:xfrm>
                <a:custGeom>
                  <a:avLst/>
                  <a:gdLst>
                    <a:gd name="connsiteX0" fmla="*/ 3388 w 10503"/>
                    <a:gd name="connsiteY0" fmla="*/ 0 h 19538"/>
                    <a:gd name="connsiteX1" fmla="*/ 0 w 10503"/>
                    <a:gd name="connsiteY1" fmla="*/ 339 h 19538"/>
                    <a:gd name="connsiteX2" fmla="*/ 5647 w 10503"/>
                    <a:gd name="connsiteY2" fmla="*/ 19538 h 19538"/>
                    <a:gd name="connsiteX3" fmla="*/ 10503 w 10503"/>
                    <a:gd name="connsiteY3" fmla="*/ 18974 h 19538"/>
                    <a:gd name="connsiteX4" fmla="*/ 3388 w 10503"/>
                    <a:gd name="connsiteY4" fmla="*/ 0 h 19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503" h="19538">
                      <a:moveTo>
                        <a:pt x="3388" y="0"/>
                      </a:moveTo>
                      <a:cubicBezTo>
                        <a:pt x="2259" y="226"/>
                        <a:pt x="1129" y="226"/>
                        <a:pt x="0" y="339"/>
                      </a:cubicBezTo>
                      <a:lnTo>
                        <a:pt x="5647" y="19538"/>
                      </a:lnTo>
                      <a:cubicBezTo>
                        <a:pt x="7228" y="19538"/>
                        <a:pt x="8922" y="19199"/>
                        <a:pt x="10503" y="18974"/>
                      </a:cubicBezTo>
                      <a:lnTo>
                        <a:pt x="3388" y="0"/>
                      </a:lnTo>
                      <a:close/>
                    </a:path>
                  </a:pathLst>
                </a:custGeom>
                <a:solidFill>
                  <a:srgbClr val="45555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79" name="Freeform: Shape 2578">
                  <a:extLst>
                    <a:ext uri="{FF2B5EF4-FFF2-40B4-BE49-F238E27FC236}">
                      <a16:creationId xmlns:a16="http://schemas.microsoft.com/office/drawing/2014/main" id="{24774F38-420D-B305-61C4-73F0F4761862}"/>
                    </a:ext>
                  </a:extLst>
                </p:cNvPr>
                <p:cNvSpPr/>
                <p:nvPr/>
              </p:nvSpPr>
              <p:spPr>
                <a:xfrm>
                  <a:off x="8786994" y="3391370"/>
                  <a:ext cx="225" cy="790"/>
                </a:xfrm>
                <a:custGeom>
                  <a:avLst/>
                  <a:gdLst>
                    <a:gd name="connsiteX0" fmla="*/ 0 w 225"/>
                    <a:gd name="connsiteY0" fmla="*/ 0 h 790"/>
                    <a:gd name="connsiteX1" fmla="*/ 226 w 225"/>
                    <a:gd name="connsiteY1" fmla="*/ 791 h 790"/>
                    <a:gd name="connsiteX2" fmla="*/ 113 w 225"/>
                    <a:gd name="connsiteY2" fmla="*/ 0 h 790"/>
                    <a:gd name="connsiteX3" fmla="*/ 0 w 225"/>
                    <a:gd name="connsiteY3" fmla="*/ 0 h 7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5" h="790">
                      <a:moveTo>
                        <a:pt x="0" y="0"/>
                      </a:moveTo>
                      <a:lnTo>
                        <a:pt x="226" y="791"/>
                      </a:lnTo>
                      <a:cubicBezTo>
                        <a:pt x="113" y="565"/>
                        <a:pt x="226" y="339"/>
                        <a:pt x="113" y="0"/>
                      </a:cubicBezTo>
                      <a:cubicBezTo>
                        <a:pt x="113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45555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80" name="Freeform: Shape 2579">
                  <a:extLst>
                    <a:ext uri="{FF2B5EF4-FFF2-40B4-BE49-F238E27FC236}">
                      <a16:creationId xmlns:a16="http://schemas.microsoft.com/office/drawing/2014/main" id="{BFEC83DF-6042-B1A1-7E01-7BB2ADD2AAEA}"/>
                    </a:ext>
                  </a:extLst>
                </p:cNvPr>
                <p:cNvSpPr/>
                <p:nvPr/>
              </p:nvSpPr>
              <p:spPr>
                <a:xfrm>
                  <a:off x="8822909" y="3390692"/>
                  <a:ext cx="51765" cy="72506"/>
                </a:xfrm>
                <a:custGeom>
                  <a:avLst/>
                  <a:gdLst>
                    <a:gd name="connsiteX0" fmla="*/ 42239 w 51765"/>
                    <a:gd name="connsiteY0" fmla="*/ 40545 h 72506"/>
                    <a:gd name="connsiteX1" fmla="*/ 51726 w 51765"/>
                    <a:gd name="connsiteY1" fmla="*/ 17505 h 72506"/>
                    <a:gd name="connsiteX2" fmla="*/ 50709 w 51765"/>
                    <a:gd name="connsiteY2" fmla="*/ 0 h 72506"/>
                    <a:gd name="connsiteX3" fmla="*/ 13778 w 51765"/>
                    <a:gd name="connsiteY3" fmla="*/ 53984 h 72506"/>
                    <a:gd name="connsiteX4" fmla="*/ 0 w 51765"/>
                    <a:gd name="connsiteY4" fmla="*/ 65165 h 72506"/>
                    <a:gd name="connsiteX5" fmla="*/ 1581 w 51765"/>
                    <a:gd name="connsiteY5" fmla="*/ 72506 h 72506"/>
                    <a:gd name="connsiteX6" fmla="*/ 12310 w 51765"/>
                    <a:gd name="connsiteY6" fmla="*/ 69344 h 72506"/>
                    <a:gd name="connsiteX7" fmla="*/ 12536 w 51765"/>
                    <a:gd name="connsiteY7" fmla="*/ 69118 h 72506"/>
                    <a:gd name="connsiteX8" fmla="*/ 42239 w 51765"/>
                    <a:gd name="connsiteY8" fmla="*/ 40545 h 72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765" h="72506">
                      <a:moveTo>
                        <a:pt x="42239" y="40545"/>
                      </a:moveTo>
                      <a:cubicBezTo>
                        <a:pt x="48789" y="34333"/>
                        <a:pt x="52177" y="25976"/>
                        <a:pt x="51726" y="17505"/>
                      </a:cubicBezTo>
                      <a:lnTo>
                        <a:pt x="50709" y="0"/>
                      </a:lnTo>
                      <a:lnTo>
                        <a:pt x="13778" y="53984"/>
                      </a:lnTo>
                      <a:cubicBezTo>
                        <a:pt x="10503" y="58841"/>
                        <a:pt x="5534" y="62455"/>
                        <a:pt x="0" y="65165"/>
                      </a:cubicBezTo>
                      <a:lnTo>
                        <a:pt x="1581" y="72506"/>
                      </a:lnTo>
                      <a:lnTo>
                        <a:pt x="12310" y="69344"/>
                      </a:lnTo>
                      <a:cubicBezTo>
                        <a:pt x="12423" y="69231"/>
                        <a:pt x="12536" y="69231"/>
                        <a:pt x="12536" y="69118"/>
                      </a:cubicBezTo>
                      <a:lnTo>
                        <a:pt x="42239" y="40545"/>
                      </a:lnTo>
                      <a:close/>
                    </a:path>
                  </a:pathLst>
                </a:custGeom>
                <a:solidFill>
                  <a:srgbClr val="45555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81" name="Freeform: Shape 2580">
                  <a:extLst>
                    <a:ext uri="{FF2B5EF4-FFF2-40B4-BE49-F238E27FC236}">
                      <a16:creationId xmlns:a16="http://schemas.microsoft.com/office/drawing/2014/main" id="{90ACAC19-6519-3E9D-E06D-B28774D1C42E}"/>
                    </a:ext>
                  </a:extLst>
                </p:cNvPr>
                <p:cNvSpPr/>
                <p:nvPr/>
              </p:nvSpPr>
              <p:spPr>
                <a:xfrm>
                  <a:off x="8811953" y="3350373"/>
                  <a:ext cx="55113" cy="75555"/>
                </a:xfrm>
                <a:custGeom>
                  <a:avLst/>
                  <a:gdLst>
                    <a:gd name="connsiteX0" fmla="*/ 10503 w 55113"/>
                    <a:gd name="connsiteY0" fmla="*/ 45966 h 75555"/>
                    <a:gd name="connsiteX1" fmla="*/ 0 w 55113"/>
                    <a:gd name="connsiteY1" fmla="*/ 55453 h 75555"/>
                    <a:gd name="connsiteX2" fmla="*/ 4405 w 55113"/>
                    <a:gd name="connsiteY2" fmla="*/ 75556 h 75555"/>
                    <a:gd name="connsiteX3" fmla="*/ 12536 w 55113"/>
                    <a:gd name="connsiteY3" fmla="*/ 67989 h 75555"/>
                    <a:gd name="connsiteX4" fmla="*/ 55114 w 55113"/>
                    <a:gd name="connsiteY4" fmla="*/ 5647 h 75555"/>
                    <a:gd name="connsiteX5" fmla="*/ 49467 w 55113"/>
                    <a:gd name="connsiteY5" fmla="*/ 0 h 75555"/>
                    <a:gd name="connsiteX6" fmla="*/ 47547 w 55113"/>
                    <a:gd name="connsiteY6" fmla="*/ 1016 h 75555"/>
                    <a:gd name="connsiteX7" fmla="*/ 37383 w 55113"/>
                    <a:gd name="connsiteY7" fmla="*/ 6663 h 75555"/>
                    <a:gd name="connsiteX8" fmla="*/ 10503 w 55113"/>
                    <a:gd name="connsiteY8" fmla="*/ 45966 h 75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5113" h="75555">
                      <a:moveTo>
                        <a:pt x="10503" y="45966"/>
                      </a:moveTo>
                      <a:cubicBezTo>
                        <a:pt x="7906" y="49806"/>
                        <a:pt x="4179" y="52855"/>
                        <a:pt x="0" y="55453"/>
                      </a:cubicBezTo>
                      <a:lnTo>
                        <a:pt x="4405" y="75556"/>
                      </a:lnTo>
                      <a:cubicBezTo>
                        <a:pt x="7680" y="73410"/>
                        <a:pt x="10503" y="71038"/>
                        <a:pt x="12536" y="67989"/>
                      </a:cubicBezTo>
                      <a:lnTo>
                        <a:pt x="55114" y="5647"/>
                      </a:lnTo>
                      <a:cubicBezTo>
                        <a:pt x="53533" y="3501"/>
                        <a:pt x="51613" y="1694"/>
                        <a:pt x="49467" y="0"/>
                      </a:cubicBezTo>
                      <a:cubicBezTo>
                        <a:pt x="48789" y="339"/>
                        <a:pt x="48112" y="678"/>
                        <a:pt x="47547" y="1016"/>
                      </a:cubicBezTo>
                      <a:lnTo>
                        <a:pt x="37383" y="6663"/>
                      </a:lnTo>
                      <a:lnTo>
                        <a:pt x="10503" y="45966"/>
                      </a:lnTo>
                      <a:close/>
                    </a:path>
                  </a:pathLst>
                </a:custGeom>
                <a:solidFill>
                  <a:srgbClr val="45555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82" name="Freeform: Shape 2581">
                  <a:extLst>
                    <a:ext uri="{FF2B5EF4-FFF2-40B4-BE49-F238E27FC236}">
                      <a16:creationId xmlns:a16="http://schemas.microsoft.com/office/drawing/2014/main" id="{5476322A-BD99-C52A-393F-A36DCD85EF5A}"/>
                    </a:ext>
                  </a:extLst>
                </p:cNvPr>
                <p:cNvSpPr/>
                <p:nvPr/>
              </p:nvSpPr>
              <p:spPr>
                <a:xfrm>
                  <a:off x="8817374" y="3361103"/>
                  <a:ext cx="55678" cy="89898"/>
                </a:xfrm>
                <a:custGeom>
                  <a:avLst/>
                  <a:gdLst>
                    <a:gd name="connsiteX0" fmla="*/ 12197 w 55678"/>
                    <a:gd name="connsiteY0" fmla="*/ 59405 h 89898"/>
                    <a:gd name="connsiteX1" fmla="*/ 0 w 55678"/>
                    <a:gd name="connsiteY1" fmla="*/ 69796 h 89898"/>
                    <a:gd name="connsiteX2" fmla="*/ 4405 w 55678"/>
                    <a:gd name="connsiteY2" fmla="*/ 89899 h 89898"/>
                    <a:gd name="connsiteX3" fmla="*/ 14230 w 55678"/>
                    <a:gd name="connsiteY3" fmla="*/ 81428 h 89898"/>
                    <a:gd name="connsiteX4" fmla="*/ 55679 w 55678"/>
                    <a:gd name="connsiteY4" fmla="*/ 20781 h 89898"/>
                    <a:gd name="connsiteX5" fmla="*/ 55001 w 55678"/>
                    <a:gd name="connsiteY5" fmla="*/ 9374 h 89898"/>
                    <a:gd name="connsiteX6" fmla="*/ 52629 w 55678"/>
                    <a:gd name="connsiteY6" fmla="*/ 0 h 89898"/>
                    <a:gd name="connsiteX7" fmla="*/ 12197 w 55678"/>
                    <a:gd name="connsiteY7" fmla="*/ 59405 h 89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5678" h="89898">
                      <a:moveTo>
                        <a:pt x="12197" y="59405"/>
                      </a:moveTo>
                      <a:cubicBezTo>
                        <a:pt x="9261" y="63810"/>
                        <a:pt x="4856" y="67085"/>
                        <a:pt x="0" y="69796"/>
                      </a:cubicBezTo>
                      <a:lnTo>
                        <a:pt x="4405" y="89899"/>
                      </a:lnTo>
                      <a:cubicBezTo>
                        <a:pt x="8357" y="87640"/>
                        <a:pt x="11859" y="84930"/>
                        <a:pt x="14230" y="81428"/>
                      </a:cubicBezTo>
                      <a:lnTo>
                        <a:pt x="55679" y="20781"/>
                      </a:lnTo>
                      <a:lnTo>
                        <a:pt x="55001" y="9374"/>
                      </a:lnTo>
                      <a:cubicBezTo>
                        <a:pt x="54775" y="6099"/>
                        <a:pt x="54098" y="2936"/>
                        <a:pt x="52629" y="0"/>
                      </a:cubicBezTo>
                      <a:lnTo>
                        <a:pt x="12197" y="59405"/>
                      </a:lnTo>
                      <a:close/>
                    </a:path>
                  </a:pathLst>
                </a:custGeom>
                <a:solidFill>
                  <a:srgbClr val="45555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83" name="Freeform: Shape 2582">
                  <a:extLst>
                    <a:ext uri="{FF2B5EF4-FFF2-40B4-BE49-F238E27FC236}">
                      <a16:creationId xmlns:a16="http://schemas.microsoft.com/office/drawing/2014/main" id="{2387F674-9634-4DD4-10E6-0841E760E29C}"/>
                    </a:ext>
                  </a:extLst>
                </p:cNvPr>
                <p:cNvSpPr/>
                <p:nvPr/>
              </p:nvSpPr>
              <p:spPr>
                <a:xfrm>
                  <a:off x="8807097" y="3362797"/>
                  <a:ext cx="31735" cy="38060"/>
                </a:xfrm>
                <a:custGeom>
                  <a:avLst/>
                  <a:gdLst>
                    <a:gd name="connsiteX0" fmla="*/ 3727 w 31735"/>
                    <a:gd name="connsiteY0" fmla="*/ 38060 h 38060"/>
                    <a:gd name="connsiteX1" fmla="*/ 10277 w 31735"/>
                    <a:gd name="connsiteY1" fmla="*/ 31397 h 38060"/>
                    <a:gd name="connsiteX2" fmla="*/ 31736 w 31735"/>
                    <a:gd name="connsiteY2" fmla="*/ 0 h 38060"/>
                    <a:gd name="connsiteX3" fmla="*/ 11859 w 31735"/>
                    <a:gd name="connsiteY3" fmla="*/ 10955 h 38060"/>
                    <a:gd name="connsiteX4" fmla="*/ 0 w 31735"/>
                    <a:gd name="connsiteY4" fmla="*/ 22249 h 38060"/>
                    <a:gd name="connsiteX5" fmla="*/ 565 w 31735"/>
                    <a:gd name="connsiteY5" fmla="*/ 23265 h 38060"/>
                    <a:gd name="connsiteX6" fmla="*/ 3727 w 31735"/>
                    <a:gd name="connsiteY6" fmla="*/ 38060 h 38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1735" h="38060">
                      <a:moveTo>
                        <a:pt x="3727" y="38060"/>
                      </a:moveTo>
                      <a:cubicBezTo>
                        <a:pt x="6325" y="36140"/>
                        <a:pt x="8470" y="33881"/>
                        <a:pt x="10277" y="31397"/>
                      </a:cubicBezTo>
                      <a:lnTo>
                        <a:pt x="31736" y="0"/>
                      </a:lnTo>
                      <a:lnTo>
                        <a:pt x="11859" y="10955"/>
                      </a:lnTo>
                      <a:cubicBezTo>
                        <a:pt x="6663" y="13778"/>
                        <a:pt x="2823" y="17844"/>
                        <a:pt x="0" y="22249"/>
                      </a:cubicBezTo>
                      <a:cubicBezTo>
                        <a:pt x="113" y="22588"/>
                        <a:pt x="452" y="22926"/>
                        <a:pt x="565" y="23265"/>
                      </a:cubicBezTo>
                      <a:lnTo>
                        <a:pt x="3727" y="38060"/>
                      </a:lnTo>
                      <a:close/>
                    </a:path>
                  </a:pathLst>
                </a:custGeom>
                <a:solidFill>
                  <a:srgbClr val="45555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84" name="Freeform: Shape 2583">
                  <a:extLst>
                    <a:ext uri="{FF2B5EF4-FFF2-40B4-BE49-F238E27FC236}">
                      <a16:creationId xmlns:a16="http://schemas.microsoft.com/office/drawing/2014/main" id="{C9B4C991-9C8B-E6A5-42DE-2028537C39D8}"/>
                    </a:ext>
                  </a:extLst>
                </p:cNvPr>
                <p:cNvSpPr/>
                <p:nvPr/>
              </p:nvSpPr>
              <p:spPr>
                <a:xfrm>
                  <a:off x="8775023" y="3344815"/>
                  <a:ext cx="33203" cy="34712"/>
                </a:xfrm>
                <a:custGeom>
                  <a:avLst/>
                  <a:gdLst>
                    <a:gd name="connsiteX0" fmla="*/ 18861 w 33203"/>
                    <a:gd name="connsiteY0" fmla="*/ 34358 h 34712"/>
                    <a:gd name="connsiteX1" fmla="*/ 22926 w 33203"/>
                    <a:gd name="connsiteY1" fmla="*/ 31986 h 34712"/>
                    <a:gd name="connsiteX2" fmla="*/ 31171 w 33203"/>
                    <a:gd name="connsiteY2" fmla="*/ 24081 h 34712"/>
                    <a:gd name="connsiteX3" fmla="*/ 33204 w 33203"/>
                    <a:gd name="connsiteY3" fmla="*/ 21031 h 34712"/>
                    <a:gd name="connsiteX4" fmla="*/ 23378 w 33203"/>
                    <a:gd name="connsiteY4" fmla="*/ 23968 h 34712"/>
                    <a:gd name="connsiteX5" fmla="*/ 15134 w 33203"/>
                    <a:gd name="connsiteY5" fmla="*/ 19450 h 34712"/>
                    <a:gd name="connsiteX6" fmla="*/ 19651 w 33203"/>
                    <a:gd name="connsiteY6" fmla="*/ 11206 h 34712"/>
                    <a:gd name="connsiteX7" fmla="*/ 33091 w 33203"/>
                    <a:gd name="connsiteY7" fmla="*/ 7253 h 34712"/>
                    <a:gd name="connsiteX8" fmla="*/ 23943 w 33203"/>
                    <a:gd name="connsiteY8" fmla="*/ 25 h 34712"/>
                    <a:gd name="connsiteX9" fmla="*/ 11181 w 33203"/>
                    <a:gd name="connsiteY9" fmla="*/ 928 h 34712"/>
                    <a:gd name="connsiteX10" fmla="*/ 7115 w 33203"/>
                    <a:gd name="connsiteY10" fmla="*/ 2171 h 34712"/>
                    <a:gd name="connsiteX11" fmla="*/ 0 w 33203"/>
                    <a:gd name="connsiteY11" fmla="*/ 6123 h 34712"/>
                    <a:gd name="connsiteX12" fmla="*/ 8019 w 33203"/>
                    <a:gd name="connsiteY12" fmla="*/ 33342 h 34712"/>
                    <a:gd name="connsiteX13" fmla="*/ 14117 w 33203"/>
                    <a:gd name="connsiteY13" fmla="*/ 34471 h 34712"/>
                    <a:gd name="connsiteX14" fmla="*/ 18861 w 33203"/>
                    <a:gd name="connsiteY14" fmla="*/ 34358 h 34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3203" h="34712">
                      <a:moveTo>
                        <a:pt x="18861" y="34358"/>
                      </a:moveTo>
                      <a:cubicBezTo>
                        <a:pt x="20329" y="33906"/>
                        <a:pt x="21797" y="33116"/>
                        <a:pt x="22926" y="31986"/>
                      </a:cubicBezTo>
                      <a:lnTo>
                        <a:pt x="31171" y="24081"/>
                      </a:lnTo>
                      <a:cubicBezTo>
                        <a:pt x="32074" y="23177"/>
                        <a:pt x="32752" y="22161"/>
                        <a:pt x="33204" y="21031"/>
                      </a:cubicBezTo>
                      <a:lnTo>
                        <a:pt x="23378" y="23968"/>
                      </a:lnTo>
                      <a:cubicBezTo>
                        <a:pt x="19877" y="24984"/>
                        <a:pt x="16150" y="23064"/>
                        <a:pt x="15134" y="19450"/>
                      </a:cubicBezTo>
                      <a:cubicBezTo>
                        <a:pt x="14117" y="15949"/>
                        <a:pt x="16037" y="12222"/>
                        <a:pt x="19651" y="11206"/>
                      </a:cubicBezTo>
                      <a:lnTo>
                        <a:pt x="33091" y="7253"/>
                      </a:lnTo>
                      <a:cubicBezTo>
                        <a:pt x="32752" y="2848"/>
                        <a:pt x="28799" y="-314"/>
                        <a:pt x="23943" y="25"/>
                      </a:cubicBezTo>
                      <a:lnTo>
                        <a:pt x="11181" y="928"/>
                      </a:lnTo>
                      <a:cubicBezTo>
                        <a:pt x="9713" y="1041"/>
                        <a:pt x="8357" y="1493"/>
                        <a:pt x="7115" y="2171"/>
                      </a:cubicBezTo>
                      <a:lnTo>
                        <a:pt x="0" y="6123"/>
                      </a:lnTo>
                      <a:lnTo>
                        <a:pt x="8019" y="33342"/>
                      </a:lnTo>
                      <a:lnTo>
                        <a:pt x="14117" y="34471"/>
                      </a:lnTo>
                      <a:cubicBezTo>
                        <a:pt x="15698" y="34810"/>
                        <a:pt x="17280" y="34810"/>
                        <a:pt x="18861" y="34358"/>
                      </a:cubicBezTo>
                      <a:close/>
                    </a:path>
                  </a:pathLst>
                </a:custGeom>
                <a:solidFill>
                  <a:srgbClr val="A5B5B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85" name="Freeform: Shape 2584">
                  <a:extLst>
                    <a:ext uri="{FF2B5EF4-FFF2-40B4-BE49-F238E27FC236}">
                      <a16:creationId xmlns:a16="http://schemas.microsoft.com/office/drawing/2014/main" id="{5B9A5A90-A8A1-2722-1124-BC65FE455FF4}"/>
                    </a:ext>
                  </a:extLst>
                </p:cNvPr>
                <p:cNvSpPr/>
                <p:nvPr/>
              </p:nvSpPr>
              <p:spPr>
                <a:xfrm>
                  <a:off x="8805968" y="3454841"/>
                  <a:ext cx="6663" cy="5533"/>
                </a:xfrm>
                <a:custGeom>
                  <a:avLst/>
                  <a:gdLst>
                    <a:gd name="connsiteX0" fmla="*/ 4856 w 6663"/>
                    <a:gd name="connsiteY0" fmla="*/ 0 h 5533"/>
                    <a:gd name="connsiteX1" fmla="*/ 0 w 6663"/>
                    <a:gd name="connsiteY1" fmla="*/ 565 h 5533"/>
                    <a:gd name="connsiteX2" fmla="*/ 1468 w 6663"/>
                    <a:gd name="connsiteY2" fmla="*/ 5534 h 5533"/>
                    <a:gd name="connsiteX3" fmla="*/ 6663 w 6663"/>
                    <a:gd name="connsiteY3" fmla="*/ 4856 h 5533"/>
                    <a:gd name="connsiteX4" fmla="*/ 4856 w 6663"/>
                    <a:gd name="connsiteY4" fmla="*/ 0 h 55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" h="5533">
                      <a:moveTo>
                        <a:pt x="4856" y="0"/>
                      </a:moveTo>
                      <a:cubicBezTo>
                        <a:pt x="3275" y="226"/>
                        <a:pt x="1581" y="565"/>
                        <a:pt x="0" y="565"/>
                      </a:cubicBezTo>
                      <a:lnTo>
                        <a:pt x="1468" y="5534"/>
                      </a:lnTo>
                      <a:cubicBezTo>
                        <a:pt x="3162" y="5421"/>
                        <a:pt x="4969" y="5195"/>
                        <a:pt x="6663" y="4856"/>
                      </a:cubicBezTo>
                      <a:lnTo>
                        <a:pt x="4856" y="0"/>
                      </a:lnTo>
                      <a:close/>
                    </a:path>
                  </a:pathLst>
                </a:custGeom>
                <a:solidFill>
                  <a:srgbClr val="75858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86" name="Freeform: Shape 2585">
                  <a:extLst>
                    <a:ext uri="{FF2B5EF4-FFF2-40B4-BE49-F238E27FC236}">
                      <a16:creationId xmlns:a16="http://schemas.microsoft.com/office/drawing/2014/main" id="{813019AC-5E9D-B55D-FCEE-B045CE4AA4AD}"/>
                    </a:ext>
                  </a:extLst>
                </p:cNvPr>
                <p:cNvSpPr/>
                <p:nvPr/>
              </p:nvSpPr>
              <p:spPr>
                <a:xfrm>
                  <a:off x="8821892" y="3381996"/>
                  <a:ext cx="51725" cy="73861"/>
                </a:xfrm>
                <a:custGeom>
                  <a:avLst/>
                  <a:gdLst>
                    <a:gd name="connsiteX0" fmla="*/ 9826 w 51725"/>
                    <a:gd name="connsiteY0" fmla="*/ 60535 h 73861"/>
                    <a:gd name="connsiteX1" fmla="*/ 0 w 51725"/>
                    <a:gd name="connsiteY1" fmla="*/ 69005 h 73861"/>
                    <a:gd name="connsiteX2" fmla="*/ 1017 w 51725"/>
                    <a:gd name="connsiteY2" fmla="*/ 73862 h 73861"/>
                    <a:gd name="connsiteX3" fmla="*/ 14795 w 51725"/>
                    <a:gd name="connsiteY3" fmla="*/ 62681 h 73861"/>
                    <a:gd name="connsiteX4" fmla="*/ 51726 w 51725"/>
                    <a:gd name="connsiteY4" fmla="*/ 8696 h 73861"/>
                    <a:gd name="connsiteX5" fmla="*/ 51161 w 51725"/>
                    <a:gd name="connsiteY5" fmla="*/ 0 h 73861"/>
                    <a:gd name="connsiteX6" fmla="*/ 9826 w 51725"/>
                    <a:gd name="connsiteY6" fmla="*/ 60535 h 73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725" h="73861">
                      <a:moveTo>
                        <a:pt x="9826" y="60535"/>
                      </a:moveTo>
                      <a:cubicBezTo>
                        <a:pt x="7454" y="64036"/>
                        <a:pt x="3953" y="66747"/>
                        <a:pt x="0" y="69005"/>
                      </a:cubicBezTo>
                      <a:lnTo>
                        <a:pt x="1017" y="73862"/>
                      </a:lnTo>
                      <a:cubicBezTo>
                        <a:pt x="6550" y="71151"/>
                        <a:pt x="11520" y="67537"/>
                        <a:pt x="14795" y="62681"/>
                      </a:cubicBezTo>
                      <a:lnTo>
                        <a:pt x="51726" y="8696"/>
                      </a:lnTo>
                      <a:lnTo>
                        <a:pt x="51161" y="0"/>
                      </a:lnTo>
                      <a:lnTo>
                        <a:pt x="9826" y="60535"/>
                      </a:lnTo>
                      <a:close/>
                    </a:path>
                  </a:pathLst>
                </a:custGeom>
                <a:solidFill>
                  <a:srgbClr val="75858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87" name="Freeform: Shape 2586">
                  <a:extLst>
                    <a:ext uri="{FF2B5EF4-FFF2-40B4-BE49-F238E27FC236}">
                      <a16:creationId xmlns:a16="http://schemas.microsoft.com/office/drawing/2014/main" id="{F14F8487-68FB-0B1A-73E7-20AEFA8709B7}"/>
                    </a:ext>
                  </a:extLst>
                </p:cNvPr>
                <p:cNvSpPr/>
                <p:nvPr/>
              </p:nvSpPr>
              <p:spPr>
                <a:xfrm>
                  <a:off x="8798853" y="3430898"/>
                  <a:ext cx="4856" cy="5308"/>
                </a:xfrm>
                <a:custGeom>
                  <a:avLst/>
                  <a:gdLst>
                    <a:gd name="connsiteX0" fmla="*/ 2936 w 4856"/>
                    <a:gd name="connsiteY0" fmla="*/ 0 h 5308"/>
                    <a:gd name="connsiteX1" fmla="*/ 0 w 4856"/>
                    <a:gd name="connsiteY1" fmla="*/ 339 h 5308"/>
                    <a:gd name="connsiteX2" fmla="*/ 1468 w 4856"/>
                    <a:gd name="connsiteY2" fmla="*/ 5308 h 5308"/>
                    <a:gd name="connsiteX3" fmla="*/ 4856 w 4856"/>
                    <a:gd name="connsiteY3" fmla="*/ 4969 h 5308"/>
                    <a:gd name="connsiteX4" fmla="*/ 2936 w 4856"/>
                    <a:gd name="connsiteY4" fmla="*/ 0 h 5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56" h="5308">
                      <a:moveTo>
                        <a:pt x="2936" y="0"/>
                      </a:moveTo>
                      <a:cubicBezTo>
                        <a:pt x="1920" y="113"/>
                        <a:pt x="904" y="339"/>
                        <a:pt x="0" y="339"/>
                      </a:cubicBezTo>
                      <a:lnTo>
                        <a:pt x="1468" y="5308"/>
                      </a:lnTo>
                      <a:cubicBezTo>
                        <a:pt x="2598" y="5195"/>
                        <a:pt x="3727" y="5195"/>
                        <a:pt x="4856" y="4969"/>
                      </a:cubicBezTo>
                      <a:lnTo>
                        <a:pt x="2936" y="0"/>
                      </a:lnTo>
                      <a:close/>
                    </a:path>
                  </a:pathLst>
                </a:custGeom>
                <a:solidFill>
                  <a:srgbClr val="75858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88" name="Freeform: Shape 2587">
                  <a:extLst>
                    <a:ext uri="{FF2B5EF4-FFF2-40B4-BE49-F238E27FC236}">
                      <a16:creationId xmlns:a16="http://schemas.microsoft.com/office/drawing/2014/main" id="{6E3FFFB2-A748-BD32-5DF2-782AA40D3EB1}"/>
                    </a:ext>
                  </a:extLst>
                </p:cNvPr>
                <p:cNvSpPr/>
                <p:nvPr/>
              </p:nvSpPr>
              <p:spPr>
                <a:xfrm>
                  <a:off x="8816358" y="3356020"/>
                  <a:ext cx="53871" cy="74877"/>
                </a:xfrm>
                <a:custGeom>
                  <a:avLst/>
                  <a:gdLst>
                    <a:gd name="connsiteX0" fmla="*/ 8132 w 53871"/>
                    <a:gd name="connsiteY0" fmla="*/ 62342 h 74877"/>
                    <a:gd name="connsiteX1" fmla="*/ 0 w 53871"/>
                    <a:gd name="connsiteY1" fmla="*/ 69909 h 74877"/>
                    <a:gd name="connsiteX2" fmla="*/ 1129 w 53871"/>
                    <a:gd name="connsiteY2" fmla="*/ 74878 h 74877"/>
                    <a:gd name="connsiteX3" fmla="*/ 13327 w 53871"/>
                    <a:gd name="connsiteY3" fmla="*/ 64488 h 74877"/>
                    <a:gd name="connsiteX4" fmla="*/ 53872 w 53871"/>
                    <a:gd name="connsiteY4" fmla="*/ 5082 h 74877"/>
                    <a:gd name="connsiteX5" fmla="*/ 50822 w 53871"/>
                    <a:gd name="connsiteY5" fmla="*/ 0 h 74877"/>
                    <a:gd name="connsiteX6" fmla="*/ 8132 w 53871"/>
                    <a:gd name="connsiteY6" fmla="*/ 62342 h 748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3871" h="74877">
                      <a:moveTo>
                        <a:pt x="8132" y="62342"/>
                      </a:moveTo>
                      <a:cubicBezTo>
                        <a:pt x="6099" y="65391"/>
                        <a:pt x="3162" y="67876"/>
                        <a:pt x="0" y="69909"/>
                      </a:cubicBezTo>
                      <a:lnTo>
                        <a:pt x="1129" y="74878"/>
                      </a:lnTo>
                      <a:cubicBezTo>
                        <a:pt x="5986" y="72168"/>
                        <a:pt x="10277" y="68892"/>
                        <a:pt x="13327" y="64488"/>
                      </a:cubicBezTo>
                      <a:lnTo>
                        <a:pt x="53872" y="5082"/>
                      </a:lnTo>
                      <a:cubicBezTo>
                        <a:pt x="53081" y="3275"/>
                        <a:pt x="52065" y="1581"/>
                        <a:pt x="50822" y="0"/>
                      </a:cubicBezTo>
                      <a:lnTo>
                        <a:pt x="8132" y="62342"/>
                      </a:lnTo>
                      <a:close/>
                    </a:path>
                  </a:pathLst>
                </a:custGeom>
                <a:solidFill>
                  <a:srgbClr val="75858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89" name="Freeform: Shape 2588">
                  <a:extLst>
                    <a:ext uri="{FF2B5EF4-FFF2-40B4-BE49-F238E27FC236}">
                      <a16:creationId xmlns:a16="http://schemas.microsoft.com/office/drawing/2014/main" id="{5C0BAC60-3165-2D2F-9CAA-6408D0D9012E}"/>
                    </a:ext>
                  </a:extLst>
                </p:cNvPr>
                <p:cNvSpPr/>
                <p:nvPr/>
              </p:nvSpPr>
              <p:spPr>
                <a:xfrm>
                  <a:off x="8791625" y="3406955"/>
                  <a:ext cx="3049" cy="5195"/>
                </a:xfrm>
                <a:custGeom>
                  <a:avLst/>
                  <a:gdLst>
                    <a:gd name="connsiteX0" fmla="*/ 1129 w 3049"/>
                    <a:gd name="connsiteY0" fmla="*/ 0 h 5195"/>
                    <a:gd name="connsiteX1" fmla="*/ 0 w 3049"/>
                    <a:gd name="connsiteY1" fmla="*/ 113 h 5195"/>
                    <a:gd name="connsiteX2" fmla="*/ 1468 w 3049"/>
                    <a:gd name="connsiteY2" fmla="*/ 5195 h 5195"/>
                    <a:gd name="connsiteX3" fmla="*/ 3049 w 3049"/>
                    <a:gd name="connsiteY3" fmla="*/ 5082 h 5195"/>
                    <a:gd name="connsiteX4" fmla="*/ 1129 w 3049"/>
                    <a:gd name="connsiteY4" fmla="*/ 0 h 5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49" h="5195">
                      <a:moveTo>
                        <a:pt x="1129" y="0"/>
                      </a:moveTo>
                      <a:cubicBezTo>
                        <a:pt x="791" y="0"/>
                        <a:pt x="339" y="113"/>
                        <a:pt x="0" y="113"/>
                      </a:cubicBezTo>
                      <a:lnTo>
                        <a:pt x="1468" y="5195"/>
                      </a:lnTo>
                      <a:cubicBezTo>
                        <a:pt x="2033" y="5195"/>
                        <a:pt x="2485" y="5195"/>
                        <a:pt x="3049" y="5082"/>
                      </a:cubicBezTo>
                      <a:lnTo>
                        <a:pt x="1129" y="0"/>
                      </a:lnTo>
                      <a:close/>
                    </a:path>
                  </a:pathLst>
                </a:custGeom>
                <a:solidFill>
                  <a:srgbClr val="75858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90" name="Freeform: Shape 2589">
                  <a:extLst>
                    <a:ext uri="{FF2B5EF4-FFF2-40B4-BE49-F238E27FC236}">
                      <a16:creationId xmlns:a16="http://schemas.microsoft.com/office/drawing/2014/main" id="{44BBEB1C-D07A-5BAA-FD24-99866FEE4CB4}"/>
                    </a:ext>
                  </a:extLst>
                </p:cNvPr>
                <p:cNvSpPr/>
                <p:nvPr/>
              </p:nvSpPr>
              <p:spPr>
                <a:xfrm>
                  <a:off x="8810824" y="3357037"/>
                  <a:ext cx="38511" cy="48789"/>
                </a:xfrm>
                <a:custGeom>
                  <a:avLst/>
                  <a:gdLst>
                    <a:gd name="connsiteX0" fmla="*/ 6550 w 38511"/>
                    <a:gd name="connsiteY0" fmla="*/ 37157 h 48789"/>
                    <a:gd name="connsiteX1" fmla="*/ 0 w 38511"/>
                    <a:gd name="connsiteY1" fmla="*/ 43820 h 48789"/>
                    <a:gd name="connsiteX2" fmla="*/ 1129 w 38511"/>
                    <a:gd name="connsiteY2" fmla="*/ 48789 h 48789"/>
                    <a:gd name="connsiteX3" fmla="*/ 11633 w 38511"/>
                    <a:gd name="connsiteY3" fmla="*/ 39302 h 48789"/>
                    <a:gd name="connsiteX4" fmla="*/ 38512 w 38511"/>
                    <a:gd name="connsiteY4" fmla="*/ 0 h 48789"/>
                    <a:gd name="connsiteX5" fmla="*/ 28122 w 38511"/>
                    <a:gd name="connsiteY5" fmla="*/ 5760 h 48789"/>
                    <a:gd name="connsiteX6" fmla="*/ 6550 w 38511"/>
                    <a:gd name="connsiteY6" fmla="*/ 37157 h 48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8511" h="48789">
                      <a:moveTo>
                        <a:pt x="6550" y="37157"/>
                      </a:moveTo>
                      <a:cubicBezTo>
                        <a:pt x="4856" y="39641"/>
                        <a:pt x="2598" y="41900"/>
                        <a:pt x="0" y="43820"/>
                      </a:cubicBezTo>
                      <a:lnTo>
                        <a:pt x="1129" y="48789"/>
                      </a:lnTo>
                      <a:cubicBezTo>
                        <a:pt x="5308" y="46192"/>
                        <a:pt x="8922" y="43142"/>
                        <a:pt x="11633" y="39302"/>
                      </a:cubicBezTo>
                      <a:lnTo>
                        <a:pt x="38512" y="0"/>
                      </a:lnTo>
                      <a:lnTo>
                        <a:pt x="28122" y="5760"/>
                      </a:lnTo>
                      <a:lnTo>
                        <a:pt x="6550" y="37157"/>
                      </a:lnTo>
                      <a:close/>
                    </a:path>
                  </a:pathLst>
                </a:custGeom>
                <a:solidFill>
                  <a:srgbClr val="75858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91" name="Freeform: Shape 2590">
                  <a:extLst>
                    <a:ext uri="{FF2B5EF4-FFF2-40B4-BE49-F238E27FC236}">
                      <a16:creationId xmlns:a16="http://schemas.microsoft.com/office/drawing/2014/main" id="{62092F75-2516-DF25-D035-6BE119CCF597}"/>
                    </a:ext>
                  </a:extLst>
                </p:cNvPr>
                <p:cNvSpPr/>
                <p:nvPr/>
              </p:nvSpPr>
              <p:spPr>
                <a:xfrm>
                  <a:off x="8786831" y="3378609"/>
                  <a:ext cx="37658" cy="87525"/>
                </a:xfrm>
                <a:custGeom>
                  <a:avLst/>
                  <a:gdLst>
                    <a:gd name="connsiteX0" fmla="*/ 36077 w 37658"/>
                    <a:gd name="connsiteY0" fmla="*/ 77249 h 87525"/>
                    <a:gd name="connsiteX1" fmla="*/ 35061 w 37658"/>
                    <a:gd name="connsiteY1" fmla="*/ 72392 h 87525"/>
                    <a:gd name="connsiteX2" fmla="*/ 30656 w 37658"/>
                    <a:gd name="connsiteY2" fmla="*/ 52289 h 87525"/>
                    <a:gd name="connsiteX3" fmla="*/ 29527 w 37658"/>
                    <a:gd name="connsiteY3" fmla="*/ 47320 h 87525"/>
                    <a:gd name="connsiteX4" fmla="*/ 25122 w 37658"/>
                    <a:gd name="connsiteY4" fmla="*/ 27217 h 87525"/>
                    <a:gd name="connsiteX5" fmla="*/ 23993 w 37658"/>
                    <a:gd name="connsiteY5" fmla="*/ 22248 h 87525"/>
                    <a:gd name="connsiteX6" fmla="*/ 20718 w 37658"/>
                    <a:gd name="connsiteY6" fmla="*/ 7566 h 87525"/>
                    <a:gd name="connsiteX7" fmla="*/ 20153 w 37658"/>
                    <a:gd name="connsiteY7" fmla="*/ 6549 h 87525"/>
                    <a:gd name="connsiteX8" fmla="*/ 7504 w 37658"/>
                    <a:gd name="connsiteY8" fmla="*/ 451 h 87525"/>
                    <a:gd name="connsiteX9" fmla="*/ 276 w 37658"/>
                    <a:gd name="connsiteY9" fmla="*/ 12874 h 87525"/>
                    <a:gd name="connsiteX10" fmla="*/ 389 w 37658"/>
                    <a:gd name="connsiteY10" fmla="*/ 13664 h 87525"/>
                    <a:gd name="connsiteX11" fmla="*/ 5923 w 37658"/>
                    <a:gd name="connsiteY11" fmla="*/ 28346 h 87525"/>
                    <a:gd name="connsiteX12" fmla="*/ 7843 w 37658"/>
                    <a:gd name="connsiteY12" fmla="*/ 33428 h 87525"/>
                    <a:gd name="connsiteX13" fmla="*/ 14958 w 37658"/>
                    <a:gd name="connsiteY13" fmla="*/ 52289 h 87525"/>
                    <a:gd name="connsiteX14" fmla="*/ 16878 w 37658"/>
                    <a:gd name="connsiteY14" fmla="*/ 57371 h 87525"/>
                    <a:gd name="connsiteX15" fmla="*/ 23993 w 37658"/>
                    <a:gd name="connsiteY15" fmla="*/ 76232 h 87525"/>
                    <a:gd name="connsiteX16" fmla="*/ 25800 w 37658"/>
                    <a:gd name="connsiteY16" fmla="*/ 81201 h 87525"/>
                    <a:gd name="connsiteX17" fmla="*/ 28172 w 37658"/>
                    <a:gd name="connsiteY17" fmla="*/ 87526 h 87525"/>
                    <a:gd name="connsiteX18" fmla="*/ 37658 w 37658"/>
                    <a:gd name="connsiteY18" fmla="*/ 84703 h 87525"/>
                    <a:gd name="connsiteX19" fmla="*/ 36077 w 37658"/>
                    <a:gd name="connsiteY19" fmla="*/ 77249 h 87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7658" h="87525">
                      <a:moveTo>
                        <a:pt x="36077" y="77249"/>
                      </a:moveTo>
                      <a:lnTo>
                        <a:pt x="35061" y="72392"/>
                      </a:lnTo>
                      <a:lnTo>
                        <a:pt x="30656" y="52289"/>
                      </a:lnTo>
                      <a:lnTo>
                        <a:pt x="29527" y="47320"/>
                      </a:lnTo>
                      <a:lnTo>
                        <a:pt x="25122" y="27217"/>
                      </a:lnTo>
                      <a:lnTo>
                        <a:pt x="23993" y="22248"/>
                      </a:lnTo>
                      <a:lnTo>
                        <a:pt x="20718" y="7566"/>
                      </a:lnTo>
                      <a:cubicBezTo>
                        <a:pt x="20605" y="7227"/>
                        <a:pt x="20379" y="6888"/>
                        <a:pt x="20153" y="6549"/>
                      </a:cubicBezTo>
                      <a:cubicBezTo>
                        <a:pt x="18120" y="1580"/>
                        <a:pt x="12699" y="-1131"/>
                        <a:pt x="7504" y="451"/>
                      </a:cubicBezTo>
                      <a:cubicBezTo>
                        <a:pt x="2083" y="2032"/>
                        <a:pt x="-966" y="7453"/>
                        <a:pt x="276" y="12874"/>
                      </a:cubicBezTo>
                      <a:cubicBezTo>
                        <a:pt x="276" y="13100"/>
                        <a:pt x="276" y="13325"/>
                        <a:pt x="389" y="13664"/>
                      </a:cubicBezTo>
                      <a:lnTo>
                        <a:pt x="5923" y="28346"/>
                      </a:lnTo>
                      <a:lnTo>
                        <a:pt x="7843" y="33428"/>
                      </a:lnTo>
                      <a:lnTo>
                        <a:pt x="14958" y="52289"/>
                      </a:lnTo>
                      <a:lnTo>
                        <a:pt x="16878" y="57371"/>
                      </a:lnTo>
                      <a:lnTo>
                        <a:pt x="23993" y="76232"/>
                      </a:lnTo>
                      <a:lnTo>
                        <a:pt x="25800" y="81201"/>
                      </a:lnTo>
                      <a:lnTo>
                        <a:pt x="28172" y="87526"/>
                      </a:lnTo>
                      <a:lnTo>
                        <a:pt x="37658" y="84703"/>
                      </a:lnTo>
                      <a:lnTo>
                        <a:pt x="36077" y="77249"/>
                      </a:lnTo>
                      <a:close/>
                    </a:path>
                  </a:pathLst>
                </a:custGeom>
                <a:solidFill>
                  <a:srgbClr val="D5E5E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92" name="Freeform: Shape 2591">
                  <a:extLst>
                    <a:ext uri="{FF2B5EF4-FFF2-40B4-BE49-F238E27FC236}">
                      <a16:creationId xmlns:a16="http://schemas.microsoft.com/office/drawing/2014/main" id="{04E25E25-FF83-C541-15AC-B2FA7593C356}"/>
                    </a:ext>
                  </a:extLst>
                </p:cNvPr>
                <p:cNvSpPr/>
                <p:nvPr/>
              </p:nvSpPr>
              <p:spPr>
                <a:xfrm>
                  <a:off x="8789845" y="3344352"/>
                  <a:ext cx="51734" cy="24692"/>
                </a:xfrm>
                <a:custGeom>
                  <a:avLst/>
                  <a:gdLst>
                    <a:gd name="connsiteX0" fmla="*/ 311 w 51734"/>
                    <a:gd name="connsiteY0" fmla="*/ 19913 h 24692"/>
                    <a:gd name="connsiteX1" fmla="*/ 8556 w 51734"/>
                    <a:gd name="connsiteY1" fmla="*/ 24431 h 24692"/>
                    <a:gd name="connsiteX2" fmla="*/ 18382 w 51734"/>
                    <a:gd name="connsiteY2" fmla="*/ 21494 h 24692"/>
                    <a:gd name="connsiteX3" fmla="*/ 46955 w 51734"/>
                    <a:gd name="connsiteY3" fmla="*/ 13024 h 24692"/>
                    <a:gd name="connsiteX4" fmla="*/ 51472 w 51734"/>
                    <a:gd name="connsiteY4" fmla="*/ 4780 h 24692"/>
                    <a:gd name="connsiteX5" fmla="*/ 43228 w 51734"/>
                    <a:gd name="connsiteY5" fmla="*/ 262 h 24692"/>
                    <a:gd name="connsiteX6" fmla="*/ 18382 w 51734"/>
                    <a:gd name="connsiteY6" fmla="*/ 7603 h 24692"/>
                    <a:gd name="connsiteX7" fmla="*/ 4942 w 51734"/>
                    <a:gd name="connsiteY7" fmla="*/ 11556 h 24692"/>
                    <a:gd name="connsiteX8" fmla="*/ 311 w 51734"/>
                    <a:gd name="connsiteY8" fmla="*/ 19913 h 246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734" h="24692">
                      <a:moveTo>
                        <a:pt x="311" y="19913"/>
                      </a:moveTo>
                      <a:cubicBezTo>
                        <a:pt x="1328" y="23414"/>
                        <a:pt x="5055" y="25447"/>
                        <a:pt x="8556" y="24431"/>
                      </a:cubicBezTo>
                      <a:lnTo>
                        <a:pt x="18382" y="21494"/>
                      </a:lnTo>
                      <a:lnTo>
                        <a:pt x="46955" y="13024"/>
                      </a:lnTo>
                      <a:cubicBezTo>
                        <a:pt x="50456" y="12008"/>
                        <a:pt x="52489" y="8281"/>
                        <a:pt x="51472" y="4780"/>
                      </a:cubicBezTo>
                      <a:cubicBezTo>
                        <a:pt x="50456" y="1279"/>
                        <a:pt x="46729" y="-754"/>
                        <a:pt x="43228" y="262"/>
                      </a:cubicBezTo>
                      <a:lnTo>
                        <a:pt x="18382" y="7603"/>
                      </a:lnTo>
                      <a:lnTo>
                        <a:pt x="4942" y="11556"/>
                      </a:lnTo>
                      <a:cubicBezTo>
                        <a:pt x="1215" y="12798"/>
                        <a:pt x="-818" y="16412"/>
                        <a:pt x="311" y="1991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93" name="Freeform: Shape 2592">
                  <a:extLst>
                    <a:ext uri="{FF2B5EF4-FFF2-40B4-BE49-F238E27FC236}">
                      <a16:creationId xmlns:a16="http://schemas.microsoft.com/office/drawing/2014/main" id="{B62BC1F2-4E08-0240-DBF0-26A64503AD3A}"/>
                    </a:ext>
                  </a:extLst>
                </p:cNvPr>
                <p:cNvSpPr/>
                <p:nvPr/>
              </p:nvSpPr>
              <p:spPr>
                <a:xfrm>
                  <a:off x="8911626" y="3295433"/>
                  <a:ext cx="74191" cy="57742"/>
                </a:xfrm>
                <a:custGeom>
                  <a:avLst/>
                  <a:gdLst>
                    <a:gd name="connsiteX0" fmla="*/ 17219 w 74191"/>
                    <a:gd name="connsiteY0" fmla="*/ 57199 h 57742"/>
                    <a:gd name="connsiteX1" fmla="*/ 65217 w 74191"/>
                    <a:gd name="connsiteY1" fmla="*/ 42968 h 57742"/>
                    <a:gd name="connsiteX2" fmla="*/ 73688 w 74191"/>
                    <a:gd name="connsiteY2" fmla="*/ 27383 h 57742"/>
                    <a:gd name="connsiteX3" fmla="*/ 68267 w 74191"/>
                    <a:gd name="connsiteY3" fmla="*/ 8974 h 57742"/>
                    <a:gd name="connsiteX4" fmla="*/ 52681 w 74191"/>
                    <a:gd name="connsiteY4" fmla="*/ 504 h 57742"/>
                    <a:gd name="connsiteX5" fmla="*/ 8974 w 74191"/>
                    <a:gd name="connsiteY5" fmla="*/ 29077 h 57742"/>
                    <a:gd name="connsiteX6" fmla="*/ 504 w 74191"/>
                    <a:gd name="connsiteY6" fmla="*/ 44663 h 57742"/>
                    <a:gd name="connsiteX7" fmla="*/ 1746 w 74191"/>
                    <a:gd name="connsiteY7" fmla="*/ 48615 h 57742"/>
                    <a:gd name="connsiteX8" fmla="*/ 17219 w 74191"/>
                    <a:gd name="connsiteY8" fmla="*/ 57199 h 57742"/>
                    <a:gd name="connsiteX9" fmla="*/ 46244 w 74191"/>
                    <a:gd name="connsiteY9" fmla="*/ 12249 h 57742"/>
                    <a:gd name="connsiteX10" fmla="*/ 65330 w 74191"/>
                    <a:gd name="connsiteY10" fmla="*/ 21962 h 57742"/>
                    <a:gd name="connsiteX11" fmla="*/ 54714 w 74191"/>
                    <a:gd name="connsiteY11" fmla="*/ 40597 h 57742"/>
                    <a:gd name="connsiteX12" fmla="*/ 35628 w 74191"/>
                    <a:gd name="connsiteY12" fmla="*/ 30771 h 57742"/>
                    <a:gd name="connsiteX13" fmla="*/ 46244 w 74191"/>
                    <a:gd name="connsiteY13" fmla="*/ 12249 h 57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4191" h="57742">
                      <a:moveTo>
                        <a:pt x="17219" y="57199"/>
                      </a:moveTo>
                      <a:lnTo>
                        <a:pt x="65217" y="42968"/>
                      </a:lnTo>
                      <a:cubicBezTo>
                        <a:pt x="71881" y="41049"/>
                        <a:pt x="75608" y="34046"/>
                        <a:pt x="73688" y="27383"/>
                      </a:cubicBezTo>
                      <a:lnTo>
                        <a:pt x="68267" y="8974"/>
                      </a:lnTo>
                      <a:cubicBezTo>
                        <a:pt x="66347" y="2311"/>
                        <a:pt x="59345" y="-1416"/>
                        <a:pt x="52681" y="504"/>
                      </a:cubicBezTo>
                      <a:lnTo>
                        <a:pt x="8974" y="29077"/>
                      </a:lnTo>
                      <a:cubicBezTo>
                        <a:pt x="2311" y="30997"/>
                        <a:pt x="-1416" y="37999"/>
                        <a:pt x="504" y="44663"/>
                      </a:cubicBezTo>
                      <a:lnTo>
                        <a:pt x="1746" y="48615"/>
                      </a:lnTo>
                      <a:cubicBezTo>
                        <a:pt x="3666" y="55392"/>
                        <a:pt x="10668" y="59232"/>
                        <a:pt x="17219" y="57199"/>
                      </a:cubicBezTo>
                      <a:close/>
                      <a:moveTo>
                        <a:pt x="46244" y="12249"/>
                      </a:moveTo>
                      <a:cubicBezTo>
                        <a:pt x="54488" y="9765"/>
                        <a:pt x="62959" y="14169"/>
                        <a:pt x="65330" y="21962"/>
                      </a:cubicBezTo>
                      <a:cubicBezTo>
                        <a:pt x="67702" y="29755"/>
                        <a:pt x="62846" y="38112"/>
                        <a:pt x="54714" y="40597"/>
                      </a:cubicBezTo>
                      <a:cubicBezTo>
                        <a:pt x="46470" y="43082"/>
                        <a:pt x="37999" y="38677"/>
                        <a:pt x="35628" y="30771"/>
                      </a:cubicBezTo>
                      <a:cubicBezTo>
                        <a:pt x="33256" y="23091"/>
                        <a:pt x="37999" y="14734"/>
                        <a:pt x="46244" y="12249"/>
                      </a:cubicBezTo>
                      <a:close/>
                    </a:path>
                  </a:pathLst>
                </a:custGeom>
                <a:solidFill>
                  <a:srgbClr val="D5E5E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94" name="Freeform: Shape 2593">
                  <a:extLst>
                    <a:ext uri="{FF2B5EF4-FFF2-40B4-BE49-F238E27FC236}">
                      <a16:creationId xmlns:a16="http://schemas.microsoft.com/office/drawing/2014/main" id="{C77C20CF-7D13-F951-66A1-1C3DF4A38039}"/>
                    </a:ext>
                  </a:extLst>
                </p:cNvPr>
                <p:cNvSpPr/>
                <p:nvPr/>
              </p:nvSpPr>
              <p:spPr>
                <a:xfrm>
                  <a:off x="8946530" y="3306989"/>
                  <a:ext cx="30924" cy="29735"/>
                </a:xfrm>
                <a:custGeom>
                  <a:avLst/>
                  <a:gdLst>
                    <a:gd name="connsiteX0" fmla="*/ 19697 w 30924"/>
                    <a:gd name="connsiteY0" fmla="*/ 29042 h 29735"/>
                    <a:gd name="connsiteX1" fmla="*/ 30313 w 30924"/>
                    <a:gd name="connsiteY1" fmla="*/ 10407 h 29735"/>
                    <a:gd name="connsiteX2" fmla="*/ 11227 w 30924"/>
                    <a:gd name="connsiteY2" fmla="*/ 694 h 29735"/>
                    <a:gd name="connsiteX3" fmla="*/ 611 w 30924"/>
                    <a:gd name="connsiteY3" fmla="*/ 19216 h 29735"/>
                    <a:gd name="connsiteX4" fmla="*/ 19697 w 30924"/>
                    <a:gd name="connsiteY4" fmla="*/ 29042 h 297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924" h="29735">
                      <a:moveTo>
                        <a:pt x="19697" y="29042"/>
                      </a:moveTo>
                      <a:cubicBezTo>
                        <a:pt x="27942" y="26557"/>
                        <a:pt x="32685" y="18313"/>
                        <a:pt x="30313" y="10407"/>
                      </a:cubicBezTo>
                      <a:cubicBezTo>
                        <a:pt x="27942" y="2614"/>
                        <a:pt x="19472" y="-1790"/>
                        <a:pt x="11227" y="694"/>
                      </a:cubicBezTo>
                      <a:cubicBezTo>
                        <a:pt x="2982" y="3179"/>
                        <a:pt x="-1761" y="11423"/>
                        <a:pt x="611" y="19216"/>
                      </a:cubicBezTo>
                      <a:cubicBezTo>
                        <a:pt x="2982" y="27122"/>
                        <a:pt x="11453" y="31526"/>
                        <a:pt x="19697" y="2904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95" name="Freeform: Shape 2594">
                  <a:extLst>
                    <a:ext uri="{FF2B5EF4-FFF2-40B4-BE49-F238E27FC236}">
                      <a16:creationId xmlns:a16="http://schemas.microsoft.com/office/drawing/2014/main" id="{00365909-FBC5-F7F9-ECC7-BEF3FDDBC193}"/>
                    </a:ext>
                  </a:extLst>
                </p:cNvPr>
                <p:cNvSpPr/>
                <p:nvPr/>
              </p:nvSpPr>
              <p:spPr>
                <a:xfrm>
                  <a:off x="8960702" y="3388772"/>
                  <a:ext cx="68996" cy="32526"/>
                </a:xfrm>
                <a:custGeom>
                  <a:avLst/>
                  <a:gdLst>
                    <a:gd name="connsiteX0" fmla="*/ 64931 w 68996"/>
                    <a:gd name="connsiteY0" fmla="*/ 0 h 32526"/>
                    <a:gd name="connsiteX1" fmla="*/ 5638 w 68996"/>
                    <a:gd name="connsiteY1" fmla="*/ 17505 h 32526"/>
                    <a:gd name="connsiteX2" fmla="*/ 330 w 68996"/>
                    <a:gd name="connsiteY2" fmla="*/ 27331 h 32526"/>
                    <a:gd name="connsiteX3" fmla="*/ 5525 w 68996"/>
                    <a:gd name="connsiteY3" fmla="*/ 32526 h 32526"/>
                    <a:gd name="connsiteX4" fmla="*/ 68997 w 68996"/>
                    <a:gd name="connsiteY4" fmla="*/ 13778 h 32526"/>
                    <a:gd name="connsiteX5" fmla="*/ 67190 w 68996"/>
                    <a:gd name="connsiteY5" fmla="*/ 7680 h 32526"/>
                    <a:gd name="connsiteX6" fmla="*/ 64931 w 68996"/>
                    <a:gd name="connsiteY6" fmla="*/ 0 h 32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8996" h="32526">
                      <a:moveTo>
                        <a:pt x="64931" y="0"/>
                      </a:moveTo>
                      <a:lnTo>
                        <a:pt x="5638" y="17505"/>
                      </a:lnTo>
                      <a:cubicBezTo>
                        <a:pt x="1460" y="18748"/>
                        <a:pt x="-912" y="23152"/>
                        <a:pt x="330" y="27331"/>
                      </a:cubicBezTo>
                      <a:cubicBezTo>
                        <a:pt x="1121" y="29929"/>
                        <a:pt x="3154" y="31736"/>
                        <a:pt x="5525" y="32526"/>
                      </a:cubicBezTo>
                      <a:lnTo>
                        <a:pt x="68997" y="13778"/>
                      </a:lnTo>
                      <a:lnTo>
                        <a:pt x="67190" y="7680"/>
                      </a:lnTo>
                      <a:lnTo>
                        <a:pt x="6493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96" name="Freeform: Shape 2595">
                  <a:extLst>
                    <a:ext uri="{FF2B5EF4-FFF2-40B4-BE49-F238E27FC236}">
                      <a16:creationId xmlns:a16="http://schemas.microsoft.com/office/drawing/2014/main" id="{77570A1F-4E2E-C77C-E671-6A7115671BD2}"/>
                    </a:ext>
                  </a:extLst>
                </p:cNvPr>
                <p:cNvSpPr/>
                <p:nvPr/>
              </p:nvSpPr>
              <p:spPr>
                <a:xfrm>
                  <a:off x="8929330" y="3231935"/>
                  <a:ext cx="51205" cy="36238"/>
                </a:xfrm>
                <a:custGeom>
                  <a:avLst/>
                  <a:gdLst>
                    <a:gd name="connsiteX0" fmla="*/ 14761 w 51205"/>
                    <a:gd name="connsiteY0" fmla="*/ 19165 h 36238"/>
                    <a:gd name="connsiteX1" fmla="*/ 15664 w 51205"/>
                    <a:gd name="connsiteY1" fmla="*/ 25716 h 36238"/>
                    <a:gd name="connsiteX2" fmla="*/ 8323 w 51205"/>
                    <a:gd name="connsiteY2" fmla="*/ 35316 h 36238"/>
                    <a:gd name="connsiteX3" fmla="*/ 15100 w 51205"/>
                    <a:gd name="connsiteY3" fmla="*/ 35880 h 36238"/>
                    <a:gd name="connsiteX4" fmla="*/ 44012 w 51205"/>
                    <a:gd name="connsiteY4" fmla="*/ 27297 h 36238"/>
                    <a:gd name="connsiteX5" fmla="*/ 50788 w 51205"/>
                    <a:gd name="connsiteY5" fmla="*/ 14874 h 36238"/>
                    <a:gd name="connsiteX6" fmla="*/ 48529 w 51205"/>
                    <a:gd name="connsiteY6" fmla="*/ 7194 h 36238"/>
                    <a:gd name="connsiteX7" fmla="*/ 36106 w 51205"/>
                    <a:gd name="connsiteY7" fmla="*/ 418 h 36238"/>
                    <a:gd name="connsiteX8" fmla="*/ 7194 w 51205"/>
                    <a:gd name="connsiteY8" fmla="*/ 9001 h 36238"/>
                    <a:gd name="connsiteX9" fmla="*/ 418 w 51205"/>
                    <a:gd name="connsiteY9" fmla="*/ 21537 h 36238"/>
                    <a:gd name="connsiteX10" fmla="*/ 2338 w 51205"/>
                    <a:gd name="connsiteY10" fmla="*/ 28088 h 36238"/>
                    <a:gd name="connsiteX11" fmla="*/ 8436 w 51205"/>
                    <a:gd name="connsiteY11" fmla="*/ 20182 h 36238"/>
                    <a:gd name="connsiteX12" fmla="*/ 14761 w 51205"/>
                    <a:gd name="connsiteY12" fmla="*/ 19165 h 36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1205" h="36238">
                      <a:moveTo>
                        <a:pt x="14761" y="19165"/>
                      </a:moveTo>
                      <a:cubicBezTo>
                        <a:pt x="16794" y="20746"/>
                        <a:pt x="17133" y="23683"/>
                        <a:pt x="15664" y="25716"/>
                      </a:cubicBezTo>
                      <a:lnTo>
                        <a:pt x="8323" y="35316"/>
                      </a:lnTo>
                      <a:cubicBezTo>
                        <a:pt x="10356" y="36219"/>
                        <a:pt x="12728" y="36558"/>
                        <a:pt x="15100" y="35880"/>
                      </a:cubicBezTo>
                      <a:lnTo>
                        <a:pt x="44012" y="27297"/>
                      </a:lnTo>
                      <a:cubicBezTo>
                        <a:pt x="49320" y="25716"/>
                        <a:pt x="52369" y="20182"/>
                        <a:pt x="50788" y="14874"/>
                      </a:cubicBezTo>
                      <a:lnTo>
                        <a:pt x="48529" y="7194"/>
                      </a:lnTo>
                      <a:cubicBezTo>
                        <a:pt x="46948" y="1886"/>
                        <a:pt x="41414" y="-1164"/>
                        <a:pt x="36106" y="418"/>
                      </a:cubicBezTo>
                      <a:lnTo>
                        <a:pt x="7194" y="9001"/>
                      </a:lnTo>
                      <a:cubicBezTo>
                        <a:pt x="1886" y="10582"/>
                        <a:pt x="-1164" y="16229"/>
                        <a:pt x="418" y="21537"/>
                      </a:cubicBezTo>
                      <a:lnTo>
                        <a:pt x="2338" y="28088"/>
                      </a:lnTo>
                      <a:lnTo>
                        <a:pt x="8436" y="20182"/>
                      </a:lnTo>
                      <a:cubicBezTo>
                        <a:pt x="9791" y="17923"/>
                        <a:pt x="12728" y="17584"/>
                        <a:pt x="14761" y="19165"/>
                      </a:cubicBezTo>
                      <a:close/>
                    </a:path>
                  </a:pathLst>
                </a:custGeom>
                <a:solidFill>
                  <a:srgbClr val="D53D33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97" name="Freeform: Shape 2596">
                  <a:extLst>
                    <a:ext uri="{FF2B5EF4-FFF2-40B4-BE49-F238E27FC236}">
                      <a16:creationId xmlns:a16="http://schemas.microsoft.com/office/drawing/2014/main" id="{54E8B07B-F3F9-2884-C267-D2FB325886AC}"/>
                    </a:ext>
                  </a:extLst>
                </p:cNvPr>
                <p:cNvSpPr/>
                <p:nvPr/>
              </p:nvSpPr>
              <p:spPr>
                <a:xfrm>
                  <a:off x="8916986" y="3250116"/>
                  <a:ext cx="28993" cy="36673"/>
                </a:xfrm>
                <a:custGeom>
                  <a:avLst/>
                  <a:gdLst>
                    <a:gd name="connsiteX0" fmla="*/ 4969 w 28993"/>
                    <a:gd name="connsiteY0" fmla="*/ 34076 h 36673"/>
                    <a:gd name="connsiteX1" fmla="*/ 5195 w 28993"/>
                    <a:gd name="connsiteY1" fmla="*/ 36673 h 36673"/>
                    <a:gd name="connsiteX2" fmla="*/ 5986 w 28993"/>
                    <a:gd name="connsiteY2" fmla="*/ 36221 h 36673"/>
                    <a:gd name="connsiteX3" fmla="*/ 6550 w 28993"/>
                    <a:gd name="connsiteY3" fmla="*/ 35544 h 36673"/>
                    <a:gd name="connsiteX4" fmla="*/ 16263 w 28993"/>
                    <a:gd name="connsiteY4" fmla="*/ 22895 h 36673"/>
                    <a:gd name="connsiteX5" fmla="*/ 20668 w 28993"/>
                    <a:gd name="connsiteY5" fmla="*/ 17135 h 36673"/>
                    <a:gd name="connsiteX6" fmla="*/ 28009 w 28993"/>
                    <a:gd name="connsiteY6" fmla="*/ 7535 h 36673"/>
                    <a:gd name="connsiteX7" fmla="*/ 27105 w 28993"/>
                    <a:gd name="connsiteY7" fmla="*/ 985 h 36673"/>
                    <a:gd name="connsiteX8" fmla="*/ 20555 w 28993"/>
                    <a:gd name="connsiteY8" fmla="*/ 1888 h 36673"/>
                    <a:gd name="connsiteX9" fmla="*/ 14456 w 28993"/>
                    <a:gd name="connsiteY9" fmla="*/ 9794 h 36673"/>
                    <a:gd name="connsiteX10" fmla="*/ 9600 w 28993"/>
                    <a:gd name="connsiteY10" fmla="*/ 16005 h 36673"/>
                    <a:gd name="connsiteX11" fmla="*/ 0 w 28993"/>
                    <a:gd name="connsiteY11" fmla="*/ 28429 h 36673"/>
                    <a:gd name="connsiteX12" fmla="*/ 4969 w 28993"/>
                    <a:gd name="connsiteY12" fmla="*/ 34076 h 366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8993" h="36673">
                      <a:moveTo>
                        <a:pt x="4969" y="34076"/>
                      </a:moveTo>
                      <a:cubicBezTo>
                        <a:pt x="5195" y="34979"/>
                        <a:pt x="5195" y="35770"/>
                        <a:pt x="5195" y="36673"/>
                      </a:cubicBezTo>
                      <a:cubicBezTo>
                        <a:pt x="5421" y="36447"/>
                        <a:pt x="5760" y="36447"/>
                        <a:pt x="5986" y="36221"/>
                      </a:cubicBezTo>
                      <a:lnTo>
                        <a:pt x="6550" y="35544"/>
                      </a:lnTo>
                      <a:lnTo>
                        <a:pt x="16263" y="22895"/>
                      </a:lnTo>
                      <a:lnTo>
                        <a:pt x="20668" y="17135"/>
                      </a:lnTo>
                      <a:lnTo>
                        <a:pt x="28009" y="7535"/>
                      </a:lnTo>
                      <a:cubicBezTo>
                        <a:pt x="29590" y="5502"/>
                        <a:pt x="29251" y="2566"/>
                        <a:pt x="27105" y="985"/>
                      </a:cubicBezTo>
                      <a:cubicBezTo>
                        <a:pt x="25072" y="-597"/>
                        <a:pt x="22136" y="-258"/>
                        <a:pt x="20555" y="1888"/>
                      </a:cubicBezTo>
                      <a:lnTo>
                        <a:pt x="14456" y="9794"/>
                      </a:lnTo>
                      <a:lnTo>
                        <a:pt x="9600" y="16005"/>
                      </a:lnTo>
                      <a:lnTo>
                        <a:pt x="0" y="28429"/>
                      </a:lnTo>
                      <a:cubicBezTo>
                        <a:pt x="2372" y="29445"/>
                        <a:pt x="4179" y="31478"/>
                        <a:pt x="4969" y="34076"/>
                      </a:cubicBezTo>
                      <a:close/>
                    </a:path>
                  </a:pathLst>
                </a:custGeom>
                <a:solidFill>
                  <a:srgbClr val="26353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98" name="Freeform: Shape 2597">
                  <a:extLst>
                    <a:ext uri="{FF2B5EF4-FFF2-40B4-BE49-F238E27FC236}">
                      <a16:creationId xmlns:a16="http://schemas.microsoft.com/office/drawing/2014/main" id="{5B1406B2-F1C6-8CC3-9C7F-4BEED4C4FC3D}"/>
                    </a:ext>
                  </a:extLst>
                </p:cNvPr>
                <p:cNvSpPr/>
                <p:nvPr/>
              </p:nvSpPr>
              <p:spPr>
                <a:xfrm>
                  <a:off x="8765875" y="3277509"/>
                  <a:ext cx="156306" cy="61005"/>
                </a:xfrm>
                <a:custGeom>
                  <a:avLst/>
                  <a:gdLst>
                    <a:gd name="connsiteX0" fmla="*/ 149756 w 156306"/>
                    <a:gd name="connsiteY0" fmla="*/ 18315 h 61005"/>
                    <a:gd name="connsiteX1" fmla="*/ 155516 w 156306"/>
                    <a:gd name="connsiteY1" fmla="*/ 13120 h 61005"/>
                    <a:gd name="connsiteX2" fmla="*/ 156306 w 156306"/>
                    <a:gd name="connsiteY2" fmla="*/ 9280 h 61005"/>
                    <a:gd name="connsiteX3" fmla="*/ 156081 w 156306"/>
                    <a:gd name="connsiteY3" fmla="*/ 6682 h 61005"/>
                    <a:gd name="connsiteX4" fmla="*/ 151224 w 156306"/>
                    <a:gd name="connsiteY4" fmla="*/ 1035 h 61005"/>
                    <a:gd name="connsiteX5" fmla="*/ 150998 w 156306"/>
                    <a:gd name="connsiteY5" fmla="*/ 922 h 61005"/>
                    <a:gd name="connsiteX6" fmla="*/ 144335 w 156306"/>
                    <a:gd name="connsiteY6" fmla="*/ 358 h 61005"/>
                    <a:gd name="connsiteX7" fmla="*/ 122312 w 156306"/>
                    <a:gd name="connsiteY7" fmla="*/ 6908 h 61005"/>
                    <a:gd name="connsiteX8" fmla="*/ 41335 w 156306"/>
                    <a:gd name="connsiteY8" fmla="*/ 30851 h 61005"/>
                    <a:gd name="connsiteX9" fmla="*/ 0 w 156306"/>
                    <a:gd name="connsiteY9" fmla="*/ 43048 h 61005"/>
                    <a:gd name="connsiteX10" fmla="*/ 5308 w 156306"/>
                    <a:gd name="connsiteY10" fmla="*/ 61006 h 61005"/>
                    <a:gd name="connsiteX11" fmla="*/ 149756 w 156306"/>
                    <a:gd name="connsiteY11" fmla="*/ 18315 h 61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6306" h="61005">
                      <a:moveTo>
                        <a:pt x="149756" y="18315"/>
                      </a:moveTo>
                      <a:cubicBezTo>
                        <a:pt x="152467" y="17524"/>
                        <a:pt x="154499" y="15492"/>
                        <a:pt x="155516" y="13120"/>
                      </a:cubicBezTo>
                      <a:cubicBezTo>
                        <a:pt x="156081" y="11877"/>
                        <a:pt x="156306" y="10635"/>
                        <a:pt x="156306" y="9280"/>
                      </a:cubicBezTo>
                      <a:cubicBezTo>
                        <a:pt x="156306" y="8376"/>
                        <a:pt x="156306" y="7586"/>
                        <a:pt x="156081" y="6682"/>
                      </a:cubicBezTo>
                      <a:cubicBezTo>
                        <a:pt x="155290" y="4085"/>
                        <a:pt x="153483" y="2165"/>
                        <a:pt x="151224" y="1035"/>
                      </a:cubicBezTo>
                      <a:cubicBezTo>
                        <a:pt x="151111" y="1035"/>
                        <a:pt x="151111" y="1035"/>
                        <a:pt x="150998" y="922"/>
                      </a:cubicBezTo>
                      <a:cubicBezTo>
                        <a:pt x="148966" y="19"/>
                        <a:pt x="146594" y="-320"/>
                        <a:pt x="144335" y="358"/>
                      </a:cubicBezTo>
                      <a:lnTo>
                        <a:pt x="122312" y="6908"/>
                      </a:lnTo>
                      <a:lnTo>
                        <a:pt x="41335" y="30851"/>
                      </a:lnTo>
                      <a:lnTo>
                        <a:pt x="0" y="43048"/>
                      </a:lnTo>
                      <a:lnTo>
                        <a:pt x="5308" y="61006"/>
                      </a:lnTo>
                      <a:lnTo>
                        <a:pt x="149756" y="18315"/>
                      </a:lnTo>
                      <a:close/>
                    </a:path>
                  </a:pathLst>
                </a:custGeom>
                <a:solidFill>
                  <a:srgbClr val="B51F18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2599" name="Graphic 4">
            <a:extLst>
              <a:ext uri="{FF2B5EF4-FFF2-40B4-BE49-F238E27FC236}">
                <a16:creationId xmlns:a16="http://schemas.microsoft.com/office/drawing/2014/main" id="{26E60ECC-A63A-0DB6-2EB0-14C3DC23C75D}"/>
              </a:ext>
            </a:extLst>
          </p:cNvPr>
          <p:cNvGrpSpPr/>
          <p:nvPr/>
        </p:nvGrpSpPr>
        <p:grpSpPr>
          <a:xfrm>
            <a:off x="8723749" y="4192984"/>
            <a:ext cx="931062" cy="567874"/>
            <a:chOff x="8723749" y="4192984"/>
            <a:chExt cx="931062" cy="567874"/>
          </a:xfrm>
        </p:grpSpPr>
        <p:sp>
          <p:nvSpPr>
            <p:cNvPr id="2600" name="Freeform: Shape 2599">
              <a:extLst>
                <a:ext uri="{FF2B5EF4-FFF2-40B4-BE49-F238E27FC236}">
                  <a16:creationId xmlns:a16="http://schemas.microsoft.com/office/drawing/2014/main" id="{B72B8BB1-EB1F-D5C7-D5AC-385C3B2F21B6}"/>
                </a:ext>
              </a:extLst>
            </p:cNvPr>
            <p:cNvSpPr/>
            <p:nvPr/>
          </p:nvSpPr>
          <p:spPr>
            <a:xfrm>
              <a:off x="8983958" y="4306734"/>
              <a:ext cx="399801" cy="20893"/>
            </a:xfrm>
            <a:custGeom>
              <a:avLst/>
              <a:gdLst>
                <a:gd name="connsiteX0" fmla="*/ 399801 w 399801"/>
                <a:gd name="connsiteY0" fmla="*/ 20894 h 20893"/>
                <a:gd name="connsiteX1" fmla="*/ 0 w 399801"/>
                <a:gd name="connsiteY1" fmla="*/ 20894 h 20893"/>
                <a:gd name="connsiteX2" fmla="*/ 45062 w 399801"/>
                <a:gd name="connsiteY2" fmla="*/ 0 h 20893"/>
                <a:gd name="connsiteX3" fmla="*/ 354739 w 399801"/>
                <a:gd name="connsiteY3" fmla="*/ 0 h 20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9801" h="20893">
                  <a:moveTo>
                    <a:pt x="399801" y="20894"/>
                  </a:moveTo>
                  <a:lnTo>
                    <a:pt x="0" y="20894"/>
                  </a:lnTo>
                  <a:lnTo>
                    <a:pt x="45062" y="0"/>
                  </a:lnTo>
                  <a:lnTo>
                    <a:pt x="354739" y="0"/>
                  </a:lnTo>
                  <a:close/>
                </a:path>
              </a:pathLst>
            </a:custGeom>
            <a:solidFill>
              <a:srgbClr val="B83E35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1" name="Freeform: Shape 2600">
              <a:extLst>
                <a:ext uri="{FF2B5EF4-FFF2-40B4-BE49-F238E27FC236}">
                  <a16:creationId xmlns:a16="http://schemas.microsoft.com/office/drawing/2014/main" id="{D24D94DD-8FFA-FA26-AD6A-C50E544E2DEB}"/>
                </a:ext>
              </a:extLst>
            </p:cNvPr>
            <p:cNvSpPr/>
            <p:nvPr/>
          </p:nvSpPr>
          <p:spPr>
            <a:xfrm>
              <a:off x="8983958" y="4327628"/>
              <a:ext cx="399914" cy="156532"/>
            </a:xfrm>
            <a:custGeom>
              <a:avLst/>
              <a:gdLst>
                <a:gd name="connsiteX0" fmla="*/ 0 w 399914"/>
                <a:gd name="connsiteY0" fmla="*/ 0 h 156532"/>
                <a:gd name="connsiteX1" fmla="*/ 399914 w 399914"/>
                <a:gd name="connsiteY1" fmla="*/ 0 h 156532"/>
                <a:gd name="connsiteX2" fmla="*/ 399914 w 399914"/>
                <a:gd name="connsiteY2" fmla="*/ 156532 h 156532"/>
                <a:gd name="connsiteX3" fmla="*/ 0 w 399914"/>
                <a:gd name="connsiteY3" fmla="*/ 156532 h 15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9914" h="156532">
                  <a:moveTo>
                    <a:pt x="0" y="0"/>
                  </a:moveTo>
                  <a:lnTo>
                    <a:pt x="399914" y="0"/>
                  </a:lnTo>
                  <a:lnTo>
                    <a:pt x="399914" y="156532"/>
                  </a:lnTo>
                  <a:lnTo>
                    <a:pt x="0" y="156532"/>
                  </a:lnTo>
                  <a:close/>
                </a:path>
              </a:pathLst>
            </a:custGeom>
            <a:solidFill>
              <a:srgbClr val="E54D42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2" name="Freeform: Shape 2601">
              <a:extLst>
                <a:ext uri="{FF2B5EF4-FFF2-40B4-BE49-F238E27FC236}">
                  <a16:creationId xmlns:a16="http://schemas.microsoft.com/office/drawing/2014/main" id="{E5315A52-FE98-3BDC-99A9-040F427677DB}"/>
                </a:ext>
              </a:extLst>
            </p:cNvPr>
            <p:cNvSpPr/>
            <p:nvPr/>
          </p:nvSpPr>
          <p:spPr>
            <a:xfrm>
              <a:off x="9001125" y="4361058"/>
              <a:ext cx="185444" cy="15133"/>
            </a:xfrm>
            <a:custGeom>
              <a:avLst/>
              <a:gdLst>
                <a:gd name="connsiteX0" fmla="*/ 0 w 185444"/>
                <a:gd name="connsiteY0" fmla="*/ 0 h 15133"/>
                <a:gd name="connsiteX1" fmla="*/ 185445 w 185444"/>
                <a:gd name="connsiteY1" fmla="*/ 0 h 15133"/>
                <a:gd name="connsiteX2" fmla="*/ 185445 w 185444"/>
                <a:gd name="connsiteY2" fmla="*/ 15134 h 15133"/>
                <a:gd name="connsiteX3" fmla="*/ 0 w 185444"/>
                <a:gd name="connsiteY3" fmla="*/ 15134 h 15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444" h="15133">
                  <a:moveTo>
                    <a:pt x="0" y="0"/>
                  </a:moveTo>
                  <a:lnTo>
                    <a:pt x="185445" y="0"/>
                  </a:lnTo>
                  <a:lnTo>
                    <a:pt x="185445" y="15134"/>
                  </a:lnTo>
                  <a:lnTo>
                    <a:pt x="0" y="15134"/>
                  </a:lnTo>
                  <a:close/>
                </a:path>
              </a:pathLst>
            </a:custGeom>
            <a:solidFill>
              <a:srgbClr val="FFFFFF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3" name="Freeform: Shape 2602">
              <a:extLst>
                <a:ext uri="{FF2B5EF4-FFF2-40B4-BE49-F238E27FC236}">
                  <a16:creationId xmlns:a16="http://schemas.microsoft.com/office/drawing/2014/main" id="{8F499015-FAE6-3C83-0F73-E74C68D80B4D}"/>
                </a:ext>
              </a:extLst>
            </p:cNvPr>
            <p:cNvSpPr/>
            <p:nvPr/>
          </p:nvSpPr>
          <p:spPr>
            <a:xfrm>
              <a:off x="9001125" y="4383532"/>
              <a:ext cx="167600" cy="15133"/>
            </a:xfrm>
            <a:custGeom>
              <a:avLst/>
              <a:gdLst>
                <a:gd name="connsiteX0" fmla="*/ 0 w 167600"/>
                <a:gd name="connsiteY0" fmla="*/ 0 h 15133"/>
                <a:gd name="connsiteX1" fmla="*/ 167601 w 167600"/>
                <a:gd name="connsiteY1" fmla="*/ 0 h 15133"/>
                <a:gd name="connsiteX2" fmla="*/ 167601 w 167600"/>
                <a:gd name="connsiteY2" fmla="*/ 15134 h 15133"/>
                <a:gd name="connsiteX3" fmla="*/ 0 w 167600"/>
                <a:gd name="connsiteY3" fmla="*/ 15134 h 15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600" h="15133">
                  <a:moveTo>
                    <a:pt x="0" y="0"/>
                  </a:moveTo>
                  <a:lnTo>
                    <a:pt x="167601" y="0"/>
                  </a:lnTo>
                  <a:lnTo>
                    <a:pt x="167601" y="15134"/>
                  </a:lnTo>
                  <a:lnTo>
                    <a:pt x="0" y="15134"/>
                  </a:lnTo>
                  <a:close/>
                </a:path>
              </a:pathLst>
            </a:custGeom>
            <a:solidFill>
              <a:srgbClr val="FFFFFF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4" name="Freeform: Shape 2603">
              <a:extLst>
                <a:ext uri="{FF2B5EF4-FFF2-40B4-BE49-F238E27FC236}">
                  <a16:creationId xmlns:a16="http://schemas.microsoft.com/office/drawing/2014/main" id="{5AC12F73-FA65-2E1F-505D-FEFFB162300A}"/>
                </a:ext>
              </a:extLst>
            </p:cNvPr>
            <p:cNvSpPr/>
            <p:nvPr/>
          </p:nvSpPr>
          <p:spPr>
            <a:xfrm>
              <a:off x="9001125" y="4407362"/>
              <a:ext cx="99385" cy="15133"/>
            </a:xfrm>
            <a:custGeom>
              <a:avLst/>
              <a:gdLst>
                <a:gd name="connsiteX0" fmla="*/ 0 w 99385"/>
                <a:gd name="connsiteY0" fmla="*/ 0 h 15133"/>
                <a:gd name="connsiteX1" fmla="*/ 99386 w 99385"/>
                <a:gd name="connsiteY1" fmla="*/ 0 h 15133"/>
                <a:gd name="connsiteX2" fmla="*/ 99386 w 99385"/>
                <a:gd name="connsiteY2" fmla="*/ 15134 h 15133"/>
                <a:gd name="connsiteX3" fmla="*/ 0 w 99385"/>
                <a:gd name="connsiteY3" fmla="*/ 15134 h 15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385" h="15133">
                  <a:moveTo>
                    <a:pt x="0" y="0"/>
                  </a:moveTo>
                  <a:lnTo>
                    <a:pt x="99386" y="0"/>
                  </a:lnTo>
                  <a:lnTo>
                    <a:pt x="99386" y="15134"/>
                  </a:lnTo>
                  <a:lnTo>
                    <a:pt x="0" y="15134"/>
                  </a:lnTo>
                  <a:close/>
                </a:path>
              </a:pathLst>
            </a:custGeom>
            <a:solidFill>
              <a:srgbClr val="FFFFFF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605" name="Graphic 4">
              <a:extLst>
                <a:ext uri="{FF2B5EF4-FFF2-40B4-BE49-F238E27FC236}">
                  <a16:creationId xmlns:a16="http://schemas.microsoft.com/office/drawing/2014/main" id="{D2829ADF-46A9-9503-0DC3-D7A33032E284}"/>
                </a:ext>
              </a:extLst>
            </p:cNvPr>
            <p:cNvGrpSpPr/>
            <p:nvPr/>
          </p:nvGrpSpPr>
          <p:grpSpPr>
            <a:xfrm>
              <a:off x="9029811" y="4192984"/>
              <a:ext cx="324471" cy="129335"/>
              <a:chOff x="9029811" y="4192984"/>
              <a:chExt cx="324471" cy="129335"/>
            </a:xfrm>
          </p:grpSpPr>
          <p:sp>
            <p:nvSpPr>
              <p:cNvPr id="2606" name="Freeform: Shape 2605">
                <a:extLst>
                  <a:ext uri="{FF2B5EF4-FFF2-40B4-BE49-F238E27FC236}">
                    <a16:creationId xmlns:a16="http://schemas.microsoft.com/office/drawing/2014/main" id="{E7DB46DF-088A-5CED-D107-1D8EFF1F9E4E}"/>
                  </a:ext>
                </a:extLst>
              </p:cNvPr>
              <p:cNvSpPr/>
              <p:nvPr/>
            </p:nvSpPr>
            <p:spPr>
              <a:xfrm>
                <a:off x="9031687" y="4192984"/>
                <a:ext cx="125360" cy="56123"/>
              </a:xfrm>
              <a:custGeom>
                <a:avLst/>
                <a:gdLst>
                  <a:gd name="connsiteX0" fmla="*/ 124954 w 125360"/>
                  <a:gd name="connsiteY0" fmla="*/ 23738 h 56123"/>
                  <a:gd name="connsiteX1" fmla="*/ 119985 w 125360"/>
                  <a:gd name="connsiteY1" fmla="*/ 26788 h 56123"/>
                  <a:gd name="connsiteX2" fmla="*/ 116935 w 125360"/>
                  <a:gd name="connsiteY2" fmla="*/ 21931 h 56123"/>
                  <a:gd name="connsiteX3" fmla="*/ 105416 w 125360"/>
                  <a:gd name="connsiteY3" fmla="*/ 8266 h 56123"/>
                  <a:gd name="connsiteX4" fmla="*/ 39347 w 125360"/>
                  <a:gd name="connsiteY4" fmla="*/ 37517 h 56123"/>
                  <a:gd name="connsiteX5" fmla="*/ 27940 w 125360"/>
                  <a:gd name="connsiteY5" fmla="*/ 44406 h 56123"/>
                  <a:gd name="connsiteX6" fmla="*/ 20260 w 125360"/>
                  <a:gd name="connsiteY6" fmla="*/ 49037 h 56123"/>
                  <a:gd name="connsiteX7" fmla="*/ 19131 w 125360"/>
                  <a:gd name="connsiteY7" fmla="*/ 49714 h 56123"/>
                  <a:gd name="connsiteX8" fmla="*/ 17211 w 125360"/>
                  <a:gd name="connsiteY8" fmla="*/ 50844 h 56123"/>
                  <a:gd name="connsiteX9" fmla="*/ 14500 w 125360"/>
                  <a:gd name="connsiteY9" fmla="*/ 52425 h 56123"/>
                  <a:gd name="connsiteX10" fmla="*/ 9870 w 125360"/>
                  <a:gd name="connsiteY10" fmla="*/ 55135 h 56123"/>
                  <a:gd name="connsiteX11" fmla="*/ 8289 w 125360"/>
                  <a:gd name="connsiteY11" fmla="*/ 56039 h 56123"/>
                  <a:gd name="connsiteX12" fmla="*/ 7724 w 125360"/>
                  <a:gd name="connsiteY12" fmla="*/ 56039 h 56123"/>
                  <a:gd name="connsiteX13" fmla="*/ 3094 w 125360"/>
                  <a:gd name="connsiteY13" fmla="*/ 53441 h 56123"/>
                  <a:gd name="connsiteX14" fmla="*/ 2529 w 125360"/>
                  <a:gd name="connsiteY14" fmla="*/ 53215 h 56123"/>
                  <a:gd name="connsiteX15" fmla="*/ 1851 w 125360"/>
                  <a:gd name="connsiteY15" fmla="*/ 52876 h 56123"/>
                  <a:gd name="connsiteX16" fmla="*/ 1513 w 125360"/>
                  <a:gd name="connsiteY16" fmla="*/ 52651 h 56123"/>
                  <a:gd name="connsiteX17" fmla="*/ 496 w 125360"/>
                  <a:gd name="connsiteY17" fmla="*/ 51521 h 56123"/>
                  <a:gd name="connsiteX18" fmla="*/ 496 w 125360"/>
                  <a:gd name="connsiteY18" fmla="*/ 51521 h 56123"/>
                  <a:gd name="connsiteX19" fmla="*/ 270 w 125360"/>
                  <a:gd name="connsiteY19" fmla="*/ 50957 h 56123"/>
                  <a:gd name="connsiteX20" fmla="*/ 157 w 125360"/>
                  <a:gd name="connsiteY20" fmla="*/ 48585 h 56123"/>
                  <a:gd name="connsiteX21" fmla="*/ 2077 w 125360"/>
                  <a:gd name="connsiteY21" fmla="*/ 45987 h 56123"/>
                  <a:gd name="connsiteX22" fmla="*/ 2529 w 125360"/>
                  <a:gd name="connsiteY22" fmla="*/ 44519 h 56123"/>
                  <a:gd name="connsiteX23" fmla="*/ 3094 w 125360"/>
                  <a:gd name="connsiteY23" fmla="*/ 44180 h 56123"/>
                  <a:gd name="connsiteX24" fmla="*/ 107336 w 125360"/>
                  <a:gd name="connsiteY24" fmla="*/ 247 h 56123"/>
                  <a:gd name="connsiteX25" fmla="*/ 122582 w 125360"/>
                  <a:gd name="connsiteY25" fmla="*/ 9734 h 56123"/>
                  <a:gd name="connsiteX26" fmla="*/ 124954 w 125360"/>
                  <a:gd name="connsiteY26" fmla="*/ 23738 h 56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25360" h="56123">
                    <a:moveTo>
                      <a:pt x="124954" y="23738"/>
                    </a:moveTo>
                    <a:cubicBezTo>
                      <a:pt x="124389" y="25884"/>
                      <a:pt x="122244" y="27239"/>
                      <a:pt x="119985" y="26788"/>
                    </a:cubicBezTo>
                    <a:cubicBezTo>
                      <a:pt x="117839" y="26336"/>
                      <a:pt x="116484" y="24077"/>
                      <a:pt x="116935" y="21931"/>
                    </a:cubicBezTo>
                    <a:cubicBezTo>
                      <a:pt x="117275" y="20124"/>
                      <a:pt x="118630" y="11202"/>
                      <a:pt x="105416" y="8266"/>
                    </a:cubicBezTo>
                    <a:cubicBezTo>
                      <a:pt x="95816" y="6233"/>
                      <a:pt x="65323" y="22609"/>
                      <a:pt x="39347" y="37517"/>
                    </a:cubicBezTo>
                    <a:cubicBezTo>
                      <a:pt x="37766" y="38420"/>
                      <a:pt x="32571" y="41583"/>
                      <a:pt x="27940" y="44406"/>
                    </a:cubicBezTo>
                    <a:cubicBezTo>
                      <a:pt x="24439" y="46552"/>
                      <a:pt x="21390" y="48472"/>
                      <a:pt x="20260" y="49037"/>
                    </a:cubicBezTo>
                    <a:cubicBezTo>
                      <a:pt x="19809" y="49262"/>
                      <a:pt x="19470" y="49488"/>
                      <a:pt x="19131" y="49714"/>
                    </a:cubicBezTo>
                    <a:cubicBezTo>
                      <a:pt x="18453" y="50053"/>
                      <a:pt x="17889" y="50392"/>
                      <a:pt x="17211" y="50844"/>
                    </a:cubicBezTo>
                    <a:cubicBezTo>
                      <a:pt x="16308" y="51408"/>
                      <a:pt x="15404" y="51860"/>
                      <a:pt x="14500" y="52425"/>
                    </a:cubicBezTo>
                    <a:cubicBezTo>
                      <a:pt x="12919" y="53328"/>
                      <a:pt x="11338" y="54232"/>
                      <a:pt x="9870" y="55135"/>
                    </a:cubicBezTo>
                    <a:cubicBezTo>
                      <a:pt x="9305" y="55474"/>
                      <a:pt x="8854" y="55813"/>
                      <a:pt x="8289" y="56039"/>
                    </a:cubicBezTo>
                    <a:cubicBezTo>
                      <a:pt x="8176" y="56152"/>
                      <a:pt x="7950" y="56152"/>
                      <a:pt x="7724" y="56039"/>
                    </a:cubicBezTo>
                    <a:cubicBezTo>
                      <a:pt x="6369" y="55700"/>
                      <a:pt x="3884" y="53667"/>
                      <a:pt x="3094" y="53441"/>
                    </a:cubicBezTo>
                    <a:cubicBezTo>
                      <a:pt x="2868" y="53441"/>
                      <a:pt x="2642" y="53328"/>
                      <a:pt x="2529" y="53215"/>
                    </a:cubicBezTo>
                    <a:cubicBezTo>
                      <a:pt x="2303" y="53102"/>
                      <a:pt x="2077" y="52989"/>
                      <a:pt x="1851" y="52876"/>
                    </a:cubicBezTo>
                    <a:cubicBezTo>
                      <a:pt x="1739" y="52876"/>
                      <a:pt x="1626" y="52764"/>
                      <a:pt x="1513" y="52651"/>
                    </a:cubicBezTo>
                    <a:cubicBezTo>
                      <a:pt x="1174" y="52312"/>
                      <a:pt x="835" y="51973"/>
                      <a:pt x="496" y="51521"/>
                    </a:cubicBezTo>
                    <a:lnTo>
                      <a:pt x="496" y="51521"/>
                    </a:lnTo>
                    <a:cubicBezTo>
                      <a:pt x="383" y="51295"/>
                      <a:pt x="270" y="51182"/>
                      <a:pt x="270" y="50957"/>
                    </a:cubicBezTo>
                    <a:cubicBezTo>
                      <a:pt x="-68" y="50166"/>
                      <a:pt x="-68" y="49375"/>
                      <a:pt x="157" y="48585"/>
                    </a:cubicBezTo>
                    <a:cubicBezTo>
                      <a:pt x="383" y="47568"/>
                      <a:pt x="1061" y="46552"/>
                      <a:pt x="2077" y="45987"/>
                    </a:cubicBezTo>
                    <a:cubicBezTo>
                      <a:pt x="2981" y="45422"/>
                      <a:pt x="609" y="45761"/>
                      <a:pt x="2529" y="44519"/>
                    </a:cubicBezTo>
                    <a:cubicBezTo>
                      <a:pt x="2642" y="44406"/>
                      <a:pt x="2868" y="44293"/>
                      <a:pt x="3094" y="44180"/>
                    </a:cubicBezTo>
                    <a:cubicBezTo>
                      <a:pt x="21729" y="33677"/>
                      <a:pt x="90621" y="-3367"/>
                      <a:pt x="107336" y="247"/>
                    </a:cubicBezTo>
                    <a:cubicBezTo>
                      <a:pt x="114451" y="1828"/>
                      <a:pt x="119533" y="4991"/>
                      <a:pt x="122582" y="9734"/>
                    </a:cubicBezTo>
                    <a:cubicBezTo>
                      <a:pt x="126535" y="16284"/>
                      <a:pt x="125180" y="23061"/>
                      <a:pt x="124954" y="23738"/>
                    </a:cubicBezTo>
                    <a:close/>
                  </a:path>
                </a:pathLst>
              </a:custGeom>
              <a:solidFill>
                <a:srgbClr val="95A5A6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7" name="Freeform: Shape 2606">
                <a:extLst>
                  <a:ext uri="{FF2B5EF4-FFF2-40B4-BE49-F238E27FC236}">
                    <a16:creationId xmlns:a16="http://schemas.microsoft.com/office/drawing/2014/main" id="{336FF1F7-97D8-26AF-42BA-173B76812281}"/>
                  </a:ext>
                </a:extLst>
              </p:cNvPr>
              <p:cNvSpPr/>
              <p:nvPr/>
            </p:nvSpPr>
            <p:spPr>
              <a:xfrm>
                <a:off x="9031392" y="4243267"/>
                <a:ext cx="155095" cy="79053"/>
              </a:xfrm>
              <a:custGeom>
                <a:avLst/>
                <a:gdLst>
                  <a:gd name="connsiteX0" fmla="*/ 155064 w 155095"/>
                  <a:gd name="connsiteY0" fmla="*/ 53868 h 79053"/>
                  <a:gd name="connsiteX1" fmla="*/ 132251 w 155095"/>
                  <a:gd name="connsiteY1" fmla="*/ 79053 h 79053"/>
                  <a:gd name="connsiteX2" fmla="*/ 43707 w 155095"/>
                  <a:gd name="connsiteY2" fmla="*/ 76117 h 79053"/>
                  <a:gd name="connsiteX3" fmla="*/ 13553 w 155095"/>
                  <a:gd name="connsiteY3" fmla="*/ 48786 h 79053"/>
                  <a:gd name="connsiteX4" fmla="*/ 8470 w 155095"/>
                  <a:gd name="connsiteY4" fmla="*/ 33539 h 79053"/>
                  <a:gd name="connsiteX5" fmla="*/ 6663 w 155095"/>
                  <a:gd name="connsiteY5" fmla="*/ 28231 h 79053"/>
                  <a:gd name="connsiteX6" fmla="*/ 3953 w 155095"/>
                  <a:gd name="connsiteY6" fmla="*/ 20099 h 79053"/>
                  <a:gd name="connsiteX7" fmla="*/ 2485 w 155095"/>
                  <a:gd name="connsiteY7" fmla="*/ 15921 h 79053"/>
                  <a:gd name="connsiteX8" fmla="*/ 1807 w 155095"/>
                  <a:gd name="connsiteY8" fmla="*/ 14001 h 79053"/>
                  <a:gd name="connsiteX9" fmla="*/ 1242 w 155095"/>
                  <a:gd name="connsiteY9" fmla="*/ 12307 h 79053"/>
                  <a:gd name="connsiteX10" fmla="*/ 565 w 155095"/>
                  <a:gd name="connsiteY10" fmla="*/ 10274 h 79053"/>
                  <a:gd name="connsiteX11" fmla="*/ 0 w 155095"/>
                  <a:gd name="connsiteY11" fmla="*/ 8467 h 79053"/>
                  <a:gd name="connsiteX12" fmla="*/ 0 w 155095"/>
                  <a:gd name="connsiteY12" fmla="*/ 8467 h 79053"/>
                  <a:gd name="connsiteX13" fmla="*/ 0 w 155095"/>
                  <a:gd name="connsiteY13" fmla="*/ 8467 h 79053"/>
                  <a:gd name="connsiteX14" fmla="*/ 0 w 155095"/>
                  <a:gd name="connsiteY14" fmla="*/ 6999 h 79053"/>
                  <a:gd name="connsiteX15" fmla="*/ 0 w 155095"/>
                  <a:gd name="connsiteY15" fmla="*/ 6547 h 79053"/>
                  <a:gd name="connsiteX16" fmla="*/ 1017 w 155095"/>
                  <a:gd name="connsiteY16" fmla="*/ 3159 h 79053"/>
                  <a:gd name="connsiteX17" fmla="*/ 1017 w 155095"/>
                  <a:gd name="connsiteY17" fmla="*/ 3046 h 79053"/>
                  <a:gd name="connsiteX18" fmla="*/ 1468 w 155095"/>
                  <a:gd name="connsiteY18" fmla="*/ 2481 h 79053"/>
                  <a:gd name="connsiteX19" fmla="*/ 17280 w 155095"/>
                  <a:gd name="connsiteY19" fmla="*/ 561 h 79053"/>
                  <a:gd name="connsiteX20" fmla="*/ 27896 w 155095"/>
                  <a:gd name="connsiteY20" fmla="*/ 1126 h 79053"/>
                  <a:gd name="connsiteX21" fmla="*/ 44836 w 155095"/>
                  <a:gd name="connsiteY21" fmla="*/ 1126 h 79053"/>
                  <a:gd name="connsiteX22" fmla="*/ 85268 w 155095"/>
                  <a:gd name="connsiteY22" fmla="*/ 1126 h 79053"/>
                  <a:gd name="connsiteX23" fmla="*/ 128185 w 155095"/>
                  <a:gd name="connsiteY23" fmla="*/ 1126 h 79053"/>
                  <a:gd name="connsiteX24" fmla="*/ 146594 w 155095"/>
                  <a:gd name="connsiteY24" fmla="*/ 8354 h 79053"/>
                  <a:gd name="connsiteX25" fmla="*/ 153370 w 155095"/>
                  <a:gd name="connsiteY25" fmla="*/ 23939 h 79053"/>
                  <a:gd name="connsiteX26" fmla="*/ 155064 w 155095"/>
                  <a:gd name="connsiteY26" fmla="*/ 53868 h 79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55095" h="79053">
                    <a:moveTo>
                      <a:pt x="155064" y="53868"/>
                    </a:moveTo>
                    <a:cubicBezTo>
                      <a:pt x="155742" y="67082"/>
                      <a:pt x="145464" y="78376"/>
                      <a:pt x="132251" y="79053"/>
                    </a:cubicBezTo>
                    <a:lnTo>
                      <a:pt x="43707" y="76117"/>
                    </a:lnTo>
                    <a:cubicBezTo>
                      <a:pt x="30493" y="76795"/>
                      <a:pt x="21007" y="64710"/>
                      <a:pt x="13553" y="48786"/>
                    </a:cubicBezTo>
                    <a:lnTo>
                      <a:pt x="8470" y="33539"/>
                    </a:lnTo>
                    <a:lnTo>
                      <a:pt x="6663" y="28231"/>
                    </a:lnTo>
                    <a:lnTo>
                      <a:pt x="3953" y="20099"/>
                    </a:lnTo>
                    <a:lnTo>
                      <a:pt x="2485" y="15921"/>
                    </a:lnTo>
                    <a:lnTo>
                      <a:pt x="1807" y="14001"/>
                    </a:lnTo>
                    <a:lnTo>
                      <a:pt x="1242" y="12307"/>
                    </a:lnTo>
                    <a:lnTo>
                      <a:pt x="565" y="10274"/>
                    </a:lnTo>
                    <a:lnTo>
                      <a:pt x="0" y="8467"/>
                    </a:lnTo>
                    <a:cubicBezTo>
                      <a:pt x="0" y="8467"/>
                      <a:pt x="0" y="8467"/>
                      <a:pt x="0" y="8467"/>
                    </a:cubicBezTo>
                    <a:lnTo>
                      <a:pt x="0" y="8467"/>
                    </a:lnTo>
                    <a:cubicBezTo>
                      <a:pt x="0" y="7902"/>
                      <a:pt x="0" y="7450"/>
                      <a:pt x="0" y="6999"/>
                    </a:cubicBezTo>
                    <a:cubicBezTo>
                      <a:pt x="0" y="6886"/>
                      <a:pt x="0" y="6773"/>
                      <a:pt x="0" y="6547"/>
                    </a:cubicBezTo>
                    <a:cubicBezTo>
                      <a:pt x="113" y="5192"/>
                      <a:pt x="452" y="4062"/>
                      <a:pt x="1017" y="3159"/>
                    </a:cubicBezTo>
                    <a:cubicBezTo>
                      <a:pt x="1017" y="3159"/>
                      <a:pt x="1017" y="3159"/>
                      <a:pt x="1017" y="3046"/>
                    </a:cubicBezTo>
                    <a:cubicBezTo>
                      <a:pt x="1129" y="2820"/>
                      <a:pt x="1355" y="2594"/>
                      <a:pt x="1468" y="2481"/>
                    </a:cubicBezTo>
                    <a:cubicBezTo>
                      <a:pt x="4179" y="-794"/>
                      <a:pt x="10390" y="-117"/>
                      <a:pt x="17280" y="561"/>
                    </a:cubicBezTo>
                    <a:cubicBezTo>
                      <a:pt x="20781" y="900"/>
                      <a:pt x="24395" y="1239"/>
                      <a:pt x="27896" y="1126"/>
                    </a:cubicBezTo>
                    <a:lnTo>
                      <a:pt x="44836" y="1126"/>
                    </a:lnTo>
                    <a:lnTo>
                      <a:pt x="85268" y="1126"/>
                    </a:lnTo>
                    <a:lnTo>
                      <a:pt x="128185" y="1126"/>
                    </a:lnTo>
                    <a:cubicBezTo>
                      <a:pt x="135413" y="787"/>
                      <a:pt x="141963" y="3610"/>
                      <a:pt x="146594" y="8354"/>
                    </a:cubicBezTo>
                    <a:cubicBezTo>
                      <a:pt x="150547" y="12420"/>
                      <a:pt x="153031" y="17841"/>
                      <a:pt x="153370" y="23939"/>
                    </a:cubicBezTo>
                    <a:lnTo>
                      <a:pt x="155064" y="53868"/>
                    </a:lnTo>
                    <a:close/>
                  </a:path>
                </a:pathLst>
              </a:custGeom>
              <a:solidFill>
                <a:srgbClr val="D5E5E6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8" name="Freeform: Shape 2607">
                <a:extLst>
                  <a:ext uri="{FF2B5EF4-FFF2-40B4-BE49-F238E27FC236}">
                    <a16:creationId xmlns:a16="http://schemas.microsoft.com/office/drawing/2014/main" id="{B822DDBC-B57D-29C8-710F-E2B86B4FCE6C}"/>
                  </a:ext>
                </a:extLst>
              </p:cNvPr>
              <p:cNvSpPr/>
              <p:nvPr/>
            </p:nvSpPr>
            <p:spPr>
              <a:xfrm>
                <a:off x="9029811" y="4237390"/>
                <a:ext cx="170311" cy="14117"/>
              </a:xfrm>
              <a:custGeom>
                <a:avLst/>
                <a:gdLst>
                  <a:gd name="connsiteX0" fmla="*/ 170311 w 170311"/>
                  <a:gd name="connsiteY0" fmla="*/ 0 h 14117"/>
                  <a:gd name="connsiteX1" fmla="*/ 170311 w 170311"/>
                  <a:gd name="connsiteY1" fmla="*/ 14117 h 14117"/>
                  <a:gd name="connsiteX2" fmla="*/ 5421 w 170311"/>
                  <a:gd name="connsiteY2" fmla="*/ 14117 h 14117"/>
                  <a:gd name="connsiteX3" fmla="*/ 1694 w 170311"/>
                  <a:gd name="connsiteY3" fmla="*/ 12649 h 14117"/>
                  <a:gd name="connsiteX4" fmla="*/ 1468 w 170311"/>
                  <a:gd name="connsiteY4" fmla="*/ 12423 h 14117"/>
                  <a:gd name="connsiteX5" fmla="*/ 904 w 170311"/>
                  <a:gd name="connsiteY5" fmla="*/ 11633 h 14117"/>
                  <a:gd name="connsiteX6" fmla="*/ 678 w 170311"/>
                  <a:gd name="connsiteY6" fmla="*/ 11181 h 14117"/>
                  <a:gd name="connsiteX7" fmla="*/ 113 w 170311"/>
                  <a:gd name="connsiteY7" fmla="*/ 9713 h 14117"/>
                  <a:gd name="connsiteX8" fmla="*/ 0 w 170311"/>
                  <a:gd name="connsiteY8" fmla="*/ 8809 h 14117"/>
                  <a:gd name="connsiteX9" fmla="*/ 0 w 170311"/>
                  <a:gd name="connsiteY9" fmla="*/ 5308 h 14117"/>
                  <a:gd name="connsiteX10" fmla="*/ 4066 w 170311"/>
                  <a:gd name="connsiteY10" fmla="*/ 113 h 14117"/>
                  <a:gd name="connsiteX11" fmla="*/ 5308 w 170311"/>
                  <a:gd name="connsiteY11" fmla="*/ 0 h 14117"/>
                  <a:gd name="connsiteX12" fmla="*/ 170311 w 170311"/>
                  <a:gd name="connsiteY12" fmla="*/ 0 h 14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0311" h="14117">
                    <a:moveTo>
                      <a:pt x="170311" y="0"/>
                    </a:moveTo>
                    <a:lnTo>
                      <a:pt x="170311" y="14117"/>
                    </a:lnTo>
                    <a:lnTo>
                      <a:pt x="5421" y="14117"/>
                    </a:lnTo>
                    <a:cubicBezTo>
                      <a:pt x="3953" y="14117"/>
                      <a:pt x="2711" y="13553"/>
                      <a:pt x="1694" y="12649"/>
                    </a:cubicBezTo>
                    <a:cubicBezTo>
                      <a:pt x="1694" y="12649"/>
                      <a:pt x="1581" y="12536"/>
                      <a:pt x="1468" y="12423"/>
                    </a:cubicBezTo>
                    <a:cubicBezTo>
                      <a:pt x="1242" y="12197"/>
                      <a:pt x="1016" y="11971"/>
                      <a:pt x="904" y="11633"/>
                    </a:cubicBezTo>
                    <a:cubicBezTo>
                      <a:pt x="791" y="11520"/>
                      <a:pt x="678" y="11294"/>
                      <a:pt x="678" y="11181"/>
                    </a:cubicBezTo>
                    <a:cubicBezTo>
                      <a:pt x="452" y="10729"/>
                      <a:pt x="226" y="10277"/>
                      <a:pt x="113" y="9713"/>
                    </a:cubicBezTo>
                    <a:cubicBezTo>
                      <a:pt x="113" y="9374"/>
                      <a:pt x="0" y="9148"/>
                      <a:pt x="0" y="8809"/>
                    </a:cubicBezTo>
                    <a:lnTo>
                      <a:pt x="0" y="5308"/>
                    </a:lnTo>
                    <a:cubicBezTo>
                      <a:pt x="0" y="2823"/>
                      <a:pt x="1807" y="678"/>
                      <a:pt x="4066" y="113"/>
                    </a:cubicBezTo>
                    <a:cubicBezTo>
                      <a:pt x="4518" y="0"/>
                      <a:pt x="4856" y="0"/>
                      <a:pt x="5308" y="0"/>
                    </a:cubicBezTo>
                    <a:lnTo>
                      <a:pt x="170311" y="0"/>
                    </a:lnTo>
                    <a:close/>
                  </a:path>
                </a:pathLst>
              </a:custGeom>
              <a:solidFill>
                <a:srgbClr val="A5B5B6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9" name="Freeform: Shape 2608">
                <a:extLst>
                  <a:ext uri="{FF2B5EF4-FFF2-40B4-BE49-F238E27FC236}">
                    <a16:creationId xmlns:a16="http://schemas.microsoft.com/office/drawing/2014/main" id="{CCCD2A5F-AD82-339A-E207-CBD9BF780A46}"/>
                  </a:ext>
                </a:extLst>
              </p:cNvPr>
              <p:cNvSpPr/>
              <p:nvPr/>
            </p:nvSpPr>
            <p:spPr>
              <a:xfrm>
                <a:off x="9227169" y="4192984"/>
                <a:ext cx="125415" cy="56123"/>
              </a:xfrm>
              <a:custGeom>
                <a:avLst/>
                <a:gdLst>
                  <a:gd name="connsiteX0" fmla="*/ 397 w 125415"/>
                  <a:gd name="connsiteY0" fmla="*/ 23738 h 56123"/>
                  <a:gd name="connsiteX1" fmla="*/ 5254 w 125415"/>
                  <a:gd name="connsiteY1" fmla="*/ 26788 h 56123"/>
                  <a:gd name="connsiteX2" fmla="*/ 8303 w 125415"/>
                  <a:gd name="connsiteY2" fmla="*/ 21931 h 56123"/>
                  <a:gd name="connsiteX3" fmla="*/ 19823 w 125415"/>
                  <a:gd name="connsiteY3" fmla="*/ 8266 h 56123"/>
                  <a:gd name="connsiteX4" fmla="*/ 85892 w 125415"/>
                  <a:gd name="connsiteY4" fmla="*/ 37517 h 56123"/>
                  <a:gd name="connsiteX5" fmla="*/ 105091 w 125415"/>
                  <a:gd name="connsiteY5" fmla="*/ 49037 h 56123"/>
                  <a:gd name="connsiteX6" fmla="*/ 117062 w 125415"/>
                  <a:gd name="connsiteY6" fmla="*/ 56039 h 56123"/>
                  <a:gd name="connsiteX7" fmla="*/ 117627 w 125415"/>
                  <a:gd name="connsiteY7" fmla="*/ 56039 h 56123"/>
                  <a:gd name="connsiteX8" fmla="*/ 122258 w 125415"/>
                  <a:gd name="connsiteY8" fmla="*/ 53441 h 56123"/>
                  <a:gd name="connsiteX9" fmla="*/ 124855 w 125415"/>
                  <a:gd name="connsiteY9" fmla="*/ 51521 h 56123"/>
                  <a:gd name="connsiteX10" fmla="*/ 124855 w 125415"/>
                  <a:gd name="connsiteY10" fmla="*/ 51521 h 56123"/>
                  <a:gd name="connsiteX11" fmla="*/ 125307 w 125415"/>
                  <a:gd name="connsiteY11" fmla="*/ 48585 h 56123"/>
                  <a:gd name="connsiteX12" fmla="*/ 123387 w 125415"/>
                  <a:gd name="connsiteY12" fmla="*/ 45987 h 56123"/>
                  <a:gd name="connsiteX13" fmla="*/ 122370 w 125415"/>
                  <a:gd name="connsiteY13" fmla="*/ 44180 h 56123"/>
                  <a:gd name="connsiteX14" fmla="*/ 18129 w 125415"/>
                  <a:gd name="connsiteY14" fmla="*/ 247 h 56123"/>
                  <a:gd name="connsiteX15" fmla="*/ 2882 w 125415"/>
                  <a:gd name="connsiteY15" fmla="*/ 9734 h 56123"/>
                  <a:gd name="connsiteX16" fmla="*/ 397 w 125415"/>
                  <a:gd name="connsiteY16" fmla="*/ 23738 h 56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5415" h="56123">
                    <a:moveTo>
                      <a:pt x="397" y="23738"/>
                    </a:moveTo>
                    <a:cubicBezTo>
                      <a:pt x="962" y="25884"/>
                      <a:pt x="3108" y="27352"/>
                      <a:pt x="5254" y="26788"/>
                    </a:cubicBezTo>
                    <a:cubicBezTo>
                      <a:pt x="7512" y="26223"/>
                      <a:pt x="8868" y="24077"/>
                      <a:pt x="8303" y="21931"/>
                    </a:cubicBezTo>
                    <a:cubicBezTo>
                      <a:pt x="7964" y="20124"/>
                      <a:pt x="6609" y="11202"/>
                      <a:pt x="19823" y="8266"/>
                    </a:cubicBezTo>
                    <a:cubicBezTo>
                      <a:pt x="29422" y="6233"/>
                      <a:pt x="59916" y="22609"/>
                      <a:pt x="85892" y="37517"/>
                    </a:cubicBezTo>
                    <a:cubicBezTo>
                      <a:pt x="88602" y="39098"/>
                      <a:pt x="102494" y="47568"/>
                      <a:pt x="105091" y="49037"/>
                    </a:cubicBezTo>
                    <a:cubicBezTo>
                      <a:pt x="109383" y="51521"/>
                      <a:pt x="113336" y="53893"/>
                      <a:pt x="117062" y="56039"/>
                    </a:cubicBezTo>
                    <a:cubicBezTo>
                      <a:pt x="117175" y="56152"/>
                      <a:pt x="117401" y="56152"/>
                      <a:pt x="117627" y="56039"/>
                    </a:cubicBezTo>
                    <a:cubicBezTo>
                      <a:pt x="118982" y="55700"/>
                      <a:pt x="121467" y="53667"/>
                      <a:pt x="122258" y="53441"/>
                    </a:cubicBezTo>
                    <a:cubicBezTo>
                      <a:pt x="123274" y="53215"/>
                      <a:pt x="124291" y="52538"/>
                      <a:pt x="124855" y="51521"/>
                    </a:cubicBezTo>
                    <a:lnTo>
                      <a:pt x="124855" y="51521"/>
                    </a:lnTo>
                    <a:cubicBezTo>
                      <a:pt x="125420" y="50618"/>
                      <a:pt x="125533" y="49601"/>
                      <a:pt x="125307" y="48585"/>
                    </a:cubicBezTo>
                    <a:cubicBezTo>
                      <a:pt x="125081" y="47568"/>
                      <a:pt x="124403" y="46552"/>
                      <a:pt x="123387" y="45987"/>
                    </a:cubicBezTo>
                    <a:cubicBezTo>
                      <a:pt x="122370" y="45422"/>
                      <a:pt x="125307" y="45874"/>
                      <a:pt x="122370" y="44180"/>
                    </a:cubicBezTo>
                    <a:cubicBezTo>
                      <a:pt x="103736" y="33677"/>
                      <a:pt x="34843" y="-3367"/>
                      <a:pt x="18129" y="247"/>
                    </a:cubicBezTo>
                    <a:cubicBezTo>
                      <a:pt x="11013" y="1828"/>
                      <a:pt x="5931" y="4991"/>
                      <a:pt x="2882" y="9734"/>
                    </a:cubicBezTo>
                    <a:cubicBezTo>
                      <a:pt x="-1184" y="16284"/>
                      <a:pt x="171" y="23061"/>
                      <a:pt x="397" y="23738"/>
                    </a:cubicBezTo>
                    <a:close/>
                  </a:path>
                </a:pathLst>
              </a:custGeom>
              <a:solidFill>
                <a:srgbClr val="95A5A6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10" name="Freeform: Shape 2609">
                <a:extLst>
                  <a:ext uri="{FF2B5EF4-FFF2-40B4-BE49-F238E27FC236}">
                    <a16:creationId xmlns:a16="http://schemas.microsoft.com/office/drawing/2014/main" id="{3F1C03D0-845E-B8CC-1B5B-94626B1FB75B}"/>
                  </a:ext>
                </a:extLst>
              </p:cNvPr>
              <p:cNvSpPr/>
              <p:nvPr/>
            </p:nvSpPr>
            <p:spPr>
              <a:xfrm>
                <a:off x="9197719" y="4243416"/>
                <a:ext cx="154891" cy="78903"/>
              </a:xfrm>
              <a:custGeom>
                <a:avLst/>
                <a:gdLst>
                  <a:gd name="connsiteX0" fmla="*/ 32 w 154891"/>
                  <a:gd name="connsiteY0" fmla="*/ 53719 h 78903"/>
                  <a:gd name="connsiteX1" fmla="*/ 22845 w 154891"/>
                  <a:gd name="connsiteY1" fmla="*/ 78904 h 78903"/>
                  <a:gd name="connsiteX2" fmla="*/ 111276 w 154891"/>
                  <a:gd name="connsiteY2" fmla="*/ 75967 h 78903"/>
                  <a:gd name="connsiteX3" fmla="*/ 141431 w 154891"/>
                  <a:gd name="connsiteY3" fmla="*/ 48636 h 78903"/>
                  <a:gd name="connsiteX4" fmla="*/ 154870 w 154891"/>
                  <a:gd name="connsiteY4" fmla="*/ 8318 h 78903"/>
                  <a:gd name="connsiteX5" fmla="*/ 126861 w 154891"/>
                  <a:gd name="connsiteY5" fmla="*/ 1089 h 78903"/>
                  <a:gd name="connsiteX6" fmla="*/ 26572 w 154891"/>
                  <a:gd name="connsiteY6" fmla="*/ 1089 h 78903"/>
                  <a:gd name="connsiteX7" fmla="*/ 1387 w 154891"/>
                  <a:gd name="connsiteY7" fmla="*/ 23903 h 78903"/>
                  <a:gd name="connsiteX8" fmla="*/ 32 w 154891"/>
                  <a:gd name="connsiteY8" fmla="*/ 53719 h 78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4891" h="78903">
                    <a:moveTo>
                      <a:pt x="32" y="53719"/>
                    </a:moveTo>
                    <a:cubicBezTo>
                      <a:pt x="-646" y="66932"/>
                      <a:pt x="9631" y="78226"/>
                      <a:pt x="22845" y="78904"/>
                    </a:cubicBezTo>
                    <a:lnTo>
                      <a:pt x="111276" y="75967"/>
                    </a:lnTo>
                    <a:cubicBezTo>
                      <a:pt x="124490" y="76645"/>
                      <a:pt x="133977" y="64561"/>
                      <a:pt x="141431" y="48636"/>
                    </a:cubicBezTo>
                    <a:lnTo>
                      <a:pt x="154870" y="8318"/>
                    </a:lnTo>
                    <a:cubicBezTo>
                      <a:pt x="155548" y="-4896"/>
                      <a:pt x="140188" y="1767"/>
                      <a:pt x="126861" y="1089"/>
                    </a:cubicBezTo>
                    <a:lnTo>
                      <a:pt x="26572" y="1089"/>
                    </a:lnTo>
                    <a:cubicBezTo>
                      <a:pt x="13359" y="412"/>
                      <a:pt x="2065" y="10689"/>
                      <a:pt x="1387" y="23903"/>
                    </a:cubicBezTo>
                    <a:lnTo>
                      <a:pt x="32" y="53719"/>
                    </a:lnTo>
                    <a:close/>
                  </a:path>
                </a:pathLst>
              </a:custGeom>
              <a:solidFill>
                <a:srgbClr val="D5E5E6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11" name="Freeform: Shape 2610">
                <a:extLst>
                  <a:ext uri="{FF2B5EF4-FFF2-40B4-BE49-F238E27FC236}">
                    <a16:creationId xmlns:a16="http://schemas.microsoft.com/office/drawing/2014/main" id="{866BB513-09D4-337A-B9FF-BA1135D1CE21}"/>
                  </a:ext>
                </a:extLst>
              </p:cNvPr>
              <p:cNvSpPr/>
              <p:nvPr/>
            </p:nvSpPr>
            <p:spPr>
              <a:xfrm>
                <a:off x="9184085" y="4237499"/>
                <a:ext cx="170198" cy="14120"/>
              </a:xfrm>
              <a:custGeom>
                <a:avLst/>
                <a:gdLst>
                  <a:gd name="connsiteX0" fmla="*/ 170198 w 170198"/>
                  <a:gd name="connsiteY0" fmla="*/ 5312 h 14120"/>
                  <a:gd name="connsiteX1" fmla="*/ 170198 w 170198"/>
                  <a:gd name="connsiteY1" fmla="*/ 8813 h 14120"/>
                  <a:gd name="connsiteX2" fmla="*/ 164890 w 170198"/>
                  <a:gd name="connsiteY2" fmla="*/ 14121 h 14120"/>
                  <a:gd name="connsiteX3" fmla="*/ 0 w 170198"/>
                  <a:gd name="connsiteY3" fmla="*/ 14121 h 14120"/>
                  <a:gd name="connsiteX4" fmla="*/ 0 w 170198"/>
                  <a:gd name="connsiteY4" fmla="*/ 4 h 14120"/>
                  <a:gd name="connsiteX5" fmla="*/ 164777 w 170198"/>
                  <a:gd name="connsiteY5" fmla="*/ 4 h 14120"/>
                  <a:gd name="connsiteX6" fmla="*/ 170198 w 170198"/>
                  <a:gd name="connsiteY6" fmla="*/ 5312 h 1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0198" h="14120">
                    <a:moveTo>
                      <a:pt x="170198" y="5312"/>
                    </a:moveTo>
                    <a:lnTo>
                      <a:pt x="170198" y="8813"/>
                    </a:lnTo>
                    <a:cubicBezTo>
                      <a:pt x="170198" y="11749"/>
                      <a:pt x="167826" y="14121"/>
                      <a:pt x="164890" y="14121"/>
                    </a:cubicBezTo>
                    <a:lnTo>
                      <a:pt x="0" y="14121"/>
                    </a:lnTo>
                    <a:lnTo>
                      <a:pt x="0" y="4"/>
                    </a:lnTo>
                    <a:lnTo>
                      <a:pt x="164777" y="4"/>
                    </a:lnTo>
                    <a:cubicBezTo>
                      <a:pt x="167826" y="-109"/>
                      <a:pt x="170198" y="2375"/>
                      <a:pt x="170198" y="5312"/>
                    </a:cubicBezTo>
                    <a:close/>
                  </a:path>
                </a:pathLst>
              </a:custGeom>
              <a:solidFill>
                <a:srgbClr val="A5B5B6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612" name="Graphic 4">
                <a:extLst>
                  <a:ext uri="{FF2B5EF4-FFF2-40B4-BE49-F238E27FC236}">
                    <a16:creationId xmlns:a16="http://schemas.microsoft.com/office/drawing/2014/main" id="{E169EEA6-746B-387C-E0E1-2B6EE9640260}"/>
                  </a:ext>
                </a:extLst>
              </p:cNvPr>
              <p:cNvGrpSpPr/>
              <p:nvPr/>
            </p:nvGrpSpPr>
            <p:grpSpPr>
              <a:xfrm>
                <a:off x="9029811" y="4245409"/>
                <a:ext cx="96901" cy="31283"/>
                <a:chOff x="9029811" y="4245409"/>
                <a:chExt cx="96901" cy="31283"/>
              </a:xfrm>
            </p:grpSpPr>
            <p:sp>
              <p:nvSpPr>
                <p:cNvPr id="2613" name="Freeform: Shape 2612">
                  <a:extLst>
                    <a:ext uri="{FF2B5EF4-FFF2-40B4-BE49-F238E27FC236}">
                      <a16:creationId xmlns:a16="http://schemas.microsoft.com/office/drawing/2014/main" id="{E9512FF2-8108-0EB8-B543-5B0B9E76CD60}"/>
                    </a:ext>
                  </a:extLst>
                </p:cNvPr>
                <p:cNvSpPr/>
                <p:nvPr/>
              </p:nvSpPr>
              <p:spPr>
                <a:xfrm>
                  <a:off x="9029924" y="4245409"/>
                  <a:ext cx="96788" cy="31283"/>
                </a:xfrm>
                <a:custGeom>
                  <a:avLst/>
                  <a:gdLst>
                    <a:gd name="connsiteX0" fmla="*/ 96788 w 96788"/>
                    <a:gd name="connsiteY0" fmla="*/ 5873 h 31283"/>
                    <a:gd name="connsiteX1" fmla="*/ 96788 w 96788"/>
                    <a:gd name="connsiteY1" fmla="*/ 25524 h 31283"/>
                    <a:gd name="connsiteX2" fmla="*/ 91028 w 96788"/>
                    <a:gd name="connsiteY2" fmla="*/ 31284 h 31283"/>
                    <a:gd name="connsiteX3" fmla="*/ 5873 w 96788"/>
                    <a:gd name="connsiteY3" fmla="*/ 31284 h 31283"/>
                    <a:gd name="connsiteX4" fmla="*/ 0 w 96788"/>
                    <a:gd name="connsiteY4" fmla="*/ 25524 h 31283"/>
                    <a:gd name="connsiteX5" fmla="*/ 0 w 96788"/>
                    <a:gd name="connsiteY5" fmla="*/ 5873 h 31283"/>
                    <a:gd name="connsiteX6" fmla="*/ 113 w 96788"/>
                    <a:gd name="connsiteY6" fmla="*/ 4856 h 31283"/>
                    <a:gd name="connsiteX7" fmla="*/ 678 w 96788"/>
                    <a:gd name="connsiteY7" fmla="*/ 3275 h 31283"/>
                    <a:gd name="connsiteX8" fmla="*/ 2146 w 96788"/>
                    <a:gd name="connsiteY8" fmla="*/ 1355 h 31283"/>
                    <a:gd name="connsiteX9" fmla="*/ 2710 w 96788"/>
                    <a:gd name="connsiteY9" fmla="*/ 904 h 31283"/>
                    <a:gd name="connsiteX10" fmla="*/ 3501 w 96788"/>
                    <a:gd name="connsiteY10" fmla="*/ 452 h 31283"/>
                    <a:gd name="connsiteX11" fmla="*/ 5873 w 96788"/>
                    <a:gd name="connsiteY11" fmla="*/ 0 h 31283"/>
                    <a:gd name="connsiteX12" fmla="*/ 91028 w 96788"/>
                    <a:gd name="connsiteY12" fmla="*/ 0 h 31283"/>
                    <a:gd name="connsiteX13" fmla="*/ 95207 w 96788"/>
                    <a:gd name="connsiteY13" fmla="*/ 1807 h 31283"/>
                    <a:gd name="connsiteX14" fmla="*/ 96788 w 96788"/>
                    <a:gd name="connsiteY14" fmla="*/ 5873 h 31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6788" h="31283">
                      <a:moveTo>
                        <a:pt x="96788" y="5873"/>
                      </a:moveTo>
                      <a:lnTo>
                        <a:pt x="96788" y="25524"/>
                      </a:lnTo>
                      <a:cubicBezTo>
                        <a:pt x="96788" y="28799"/>
                        <a:pt x="94190" y="31284"/>
                        <a:pt x="91028" y="31284"/>
                      </a:cubicBezTo>
                      <a:lnTo>
                        <a:pt x="5873" y="31284"/>
                      </a:lnTo>
                      <a:cubicBezTo>
                        <a:pt x="2710" y="31284"/>
                        <a:pt x="0" y="28686"/>
                        <a:pt x="0" y="25524"/>
                      </a:cubicBezTo>
                      <a:lnTo>
                        <a:pt x="0" y="5873"/>
                      </a:lnTo>
                      <a:cubicBezTo>
                        <a:pt x="0" y="5534"/>
                        <a:pt x="0" y="5195"/>
                        <a:pt x="113" y="4856"/>
                      </a:cubicBezTo>
                      <a:cubicBezTo>
                        <a:pt x="226" y="4292"/>
                        <a:pt x="339" y="3727"/>
                        <a:pt x="678" y="3275"/>
                      </a:cubicBezTo>
                      <a:cubicBezTo>
                        <a:pt x="1016" y="2485"/>
                        <a:pt x="1581" y="1920"/>
                        <a:pt x="2146" y="1355"/>
                      </a:cubicBezTo>
                      <a:cubicBezTo>
                        <a:pt x="2372" y="1242"/>
                        <a:pt x="2485" y="1016"/>
                        <a:pt x="2710" y="904"/>
                      </a:cubicBezTo>
                      <a:cubicBezTo>
                        <a:pt x="2936" y="678"/>
                        <a:pt x="3275" y="565"/>
                        <a:pt x="3501" y="452"/>
                      </a:cubicBezTo>
                      <a:cubicBezTo>
                        <a:pt x="4179" y="113"/>
                        <a:pt x="4969" y="0"/>
                        <a:pt x="5873" y="0"/>
                      </a:cubicBezTo>
                      <a:lnTo>
                        <a:pt x="91028" y="0"/>
                      </a:lnTo>
                      <a:cubicBezTo>
                        <a:pt x="92609" y="0"/>
                        <a:pt x="94077" y="678"/>
                        <a:pt x="95207" y="1807"/>
                      </a:cubicBezTo>
                      <a:cubicBezTo>
                        <a:pt x="96223" y="2823"/>
                        <a:pt x="96788" y="4179"/>
                        <a:pt x="96788" y="587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14" name="Freeform: Shape 2613">
                  <a:extLst>
                    <a:ext uri="{FF2B5EF4-FFF2-40B4-BE49-F238E27FC236}">
                      <a16:creationId xmlns:a16="http://schemas.microsoft.com/office/drawing/2014/main" id="{03C2552D-9D4A-7D97-7AF0-0858EA44DEC8}"/>
                    </a:ext>
                  </a:extLst>
                </p:cNvPr>
                <p:cNvSpPr/>
                <p:nvPr/>
              </p:nvSpPr>
              <p:spPr>
                <a:xfrm>
                  <a:off x="9029811" y="4245409"/>
                  <a:ext cx="52742" cy="31283"/>
                </a:xfrm>
                <a:custGeom>
                  <a:avLst/>
                  <a:gdLst>
                    <a:gd name="connsiteX0" fmla="*/ 52742 w 52742"/>
                    <a:gd name="connsiteY0" fmla="*/ 5873 h 31283"/>
                    <a:gd name="connsiteX1" fmla="*/ 52742 w 52742"/>
                    <a:gd name="connsiteY1" fmla="*/ 25524 h 31283"/>
                    <a:gd name="connsiteX2" fmla="*/ 46869 w 52742"/>
                    <a:gd name="connsiteY2" fmla="*/ 31284 h 31283"/>
                    <a:gd name="connsiteX3" fmla="*/ 5873 w 52742"/>
                    <a:gd name="connsiteY3" fmla="*/ 31284 h 31283"/>
                    <a:gd name="connsiteX4" fmla="*/ 0 w 52742"/>
                    <a:gd name="connsiteY4" fmla="*/ 25524 h 31283"/>
                    <a:gd name="connsiteX5" fmla="*/ 0 w 52742"/>
                    <a:gd name="connsiteY5" fmla="*/ 5873 h 31283"/>
                    <a:gd name="connsiteX6" fmla="*/ 113 w 52742"/>
                    <a:gd name="connsiteY6" fmla="*/ 4856 h 31283"/>
                    <a:gd name="connsiteX7" fmla="*/ 678 w 52742"/>
                    <a:gd name="connsiteY7" fmla="*/ 3275 h 31283"/>
                    <a:gd name="connsiteX8" fmla="*/ 2146 w 52742"/>
                    <a:gd name="connsiteY8" fmla="*/ 1355 h 31283"/>
                    <a:gd name="connsiteX9" fmla="*/ 2711 w 52742"/>
                    <a:gd name="connsiteY9" fmla="*/ 904 h 31283"/>
                    <a:gd name="connsiteX10" fmla="*/ 3501 w 52742"/>
                    <a:gd name="connsiteY10" fmla="*/ 452 h 31283"/>
                    <a:gd name="connsiteX11" fmla="*/ 5873 w 52742"/>
                    <a:gd name="connsiteY11" fmla="*/ 0 h 31283"/>
                    <a:gd name="connsiteX12" fmla="*/ 46869 w 52742"/>
                    <a:gd name="connsiteY12" fmla="*/ 0 h 31283"/>
                    <a:gd name="connsiteX13" fmla="*/ 51048 w 52742"/>
                    <a:gd name="connsiteY13" fmla="*/ 1807 h 31283"/>
                    <a:gd name="connsiteX14" fmla="*/ 52742 w 52742"/>
                    <a:gd name="connsiteY14" fmla="*/ 5873 h 31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2742" h="31283">
                      <a:moveTo>
                        <a:pt x="52742" y="5873"/>
                      </a:moveTo>
                      <a:lnTo>
                        <a:pt x="52742" y="25524"/>
                      </a:lnTo>
                      <a:cubicBezTo>
                        <a:pt x="52742" y="28799"/>
                        <a:pt x="50145" y="31284"/>
                        <a:pt x="46869" y="31284"/>
                      </a:cubicBezTo>
                      <a:lnTo>
                        <a:pt x="5873" y="31284"/>
                      </a:lnTo>
                      <a:cubicBezTo>
                        <a:pt x="2711" y="31284"/>
                        <a:pt x="0" y="28686"/>
                        <a:pt x="0" y="25524"/>
                      </a:cubicBezTo>
                      <a:lnTo>
                        <a:pt x="0" y="5873"/>
                      </a:lnTo>
                      <a:cubicBezTo>
                        <a:pt x="0" y="5534"/>
                        <a:pt x="0" y="5195"/>
                        <a:pt x="113" y="4856"/>
                      </a:cubicBezTo>
                      <a:cubicBezTo>
                        <a:pt x="226" y="4292"/>
                        <a:pt x="339" y="3727"/>
                        <a:pt x="678" y="3275"/>
                      </a:cubicBezTo>
                      <a:cubicBezTo>
                        <a:pt x="1016" y="2485"/>
                        <a:pt x="1581" y="1920"/>
                        <a:pt x="2146" y="1355"/>
                      </a:cubicBezTo>
                      <a:cubicBezTo>
                        <a:pt x="2372" y="1242"/>
                        <a:pt x="2485" y="1016"/>
                        <a:pt x="2711" y="904"/>
                      </a:cubicBezTo>
                      <a:cubicBezTo>
                        <a:pt x="2937" y="678"/>
                        <a:pt x="3275" y="565"/>
                        <a:pt x="3501" y="452"/>
                      </a:cubicBezTo>
                      <a:cubicBezTo>
                        <a:pt x="4179" y="113"/>
                        <a:pt x="4969" y="0"/>
                        <a:pt x="5873" y="0"/>
                      </a:cubicBezTo>
                      <a:lnTo>
                        <a:pt x="46869" y="0"/>
                      </a:lnTo>
                      <a:cubicBezTo>
                        <a:pt x="48451" y="0"/>
                        <a:pt x="50032" y="678"/>
                        <a:pt x="51048" y="1807"/>
                      </a:cubicBezTo>
                      <a:cubicBezTo>
                        <a:pt x="52065" y="2823"/>
                        <a:pt x="52742" y="4292"/>
                        <a:pt x="52742" y="5873"/>
                      </a:cubicBezTo>
                      <a:close/>
                    </a:path>
                  </a:pathLst>
                </a:custGeom>
                <a:solidFill>
                  <a:srgbClr val="55656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15" name="Freeform: Shape 2614">
                  <a:extLst>
                    <a:ext uri="{FF2B5EF4-FFF2-40B4-BE49-F238E27FC236}">
                      <a16:creationId xmlns:a16="http://schemas.microsoft.com/office/drawing/2014/main" id="{BBF89741-CA60-2F2D-8909-992DB9B26BAA}"/>
                    </a:ext>
                  </a:extLst>
                </p:cNvPr>
                <p:cNvSpPr/>
                <p:nvPr/>
              </p:nvSpPr>
              <p:spPr>
                <a:xfrm>
                  <a:off x="9051834" y="4252411"/>
                  <a:ext cx="17844" cy="17844"/>
                </a:xfrm>
                <a:custGeom>
                  <a:avLst/>
                  <a:gdLst>
                    <a:gd name="connsiteX0" fmla="*/ 17844 w 17844"/>
                    <a:gd name="connsiteY0" fmla="*/ 8922 h 17844"/>
                    <a:gd name="connsiteX1" fmla="*/ 8922 w 17844"/>
                    <a:gd name="connsiteY1" fmla="*/ 17844 h 17844"/>
                    <a:gd name="connsiteX2" fmla="*/ 0 w 17844"/>
                    <a:gd name="connsiteY2" fmla="*/ 8922 h 17844"/>
                    <a:gd name="connsiteX3" fmla="*/ 8922 w 17844"/>
                    <a:gd name="connsiteY3" fmla="*/ 0 h 17844"/>
                    <a:gd name="connsiteX4" fmla="*/ 17844 w 17844"/>
                    <a:gd name="connsiteY4" fmla="*/ 8922 h 17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844" h="17844">
                      <a:moveTo>
                        <a:pt x="17844" y="8922"/>
                      </a:moveTo>
                      <a:cubicBezTo>
                        <a:pt x="17844" y="13891"/>
                        <a:pt x="13892" y="17844"/>
                        <a:pt x="8922" y="17844"/>
                      </a:cubicBezTo>
                      <a:cubicBezTo>
                        <a:pt x="3953" y="17844"/>
                        <a:pt x="0" y="13891"/>
                        <a:pt x="0" y="8922"/>
                      </a:cubicBezTo>
                      <a:cubicBezTo>
                        <a:pt x="0" y="3953"/>
                        <a:pt x="3953" y="0"/>
                        <a:pt x="8922" y="0"/>
                      </a:cubicBezTo>
                      <a:cubicBezTo>
                        <a:pt x="13778" y="0"/>
                        <a:pt x="17844" y="3953"/>
                        <a:pt x="17844" y="8922"/>
                      </a:cubicBezTo>
                      <a:close/>
                    </a:path>
                  </a:pathLst>
                </a:custGeom>
                <a:solidFill>
                  <a:srgbClr val="A5B5B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16" name="Freeform: Shape 2615">
                  <a:extLst>
                    <a:ext uri="{FF2B5EF4-FFF2-40B4-BE49-F238E27FC236}">
                      <a16:creationId xmlns:a16="http://schemas.microsoft.com/office/drawing/2014/main" id="{BDA513BA-56FD-64DB-C1AB-DE0A1D9CA681}"/>
                    </a:ext>
                  </a:extLst>
                </p:cNvPr>
                <p:cNvSpPr/>
                <p:nvPr/>
              </p:nvSpPr>
              <p:spPr>
                <a:xfrm>
                  <a:off x="9054545" y="4255122"/>
                  <a:ext cx="12423" cy="12423"/>
                </a:xfrm>
                <a:custGeom>
                  <a:avLst/>
                  <a:gdLst>
                    <a:gd name="connsiteX0" fmla="*/ 12423 w 12423"/>
                    <a:gd name="connsiteY0" fmla="*/ 6211 h 12423"/>
                    <a:gd name="connsiteX1" fmla="*/ 6212 w 12423"/>
                    <a:gd name="connsiteY1" fmla="*/ 12423 h 12423"/>
                    <a:gd name="connsiteX2" fmla="*/ 0 w 12423"/>
                    <a:gd name="connsiteY2" fmla="*/ 6211 h 12423"/>
                    <a:gd name="connsiteX3" fmla="*/ 6212 w 12423"/>
                    <a:gd name="connsiteY3" fmla="*/ 0 h 12423"/>
                    <a:gd name="connsiteX4" fmla="*/ 12423 w 12423"/>
                    <a:gd name="connsiteY4" fmla="*/ 6211 h 12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423" h="12423">
                      <a:moveTo>
                        <a:pt x="12423" y="6211"/>
                      </a:moveTo>
                      <a:cubicBezTo>
                        <a:pt x="12423" y="9600"/>
                        <a:pt x="9600" y="12423"/>
                        <a:pt x="6212" y="12423"/>
                      </a:cubicBezTo>
                      <a:cubicBezTo>
                        <a:pt x="2823" y="12423"/>
                        <a:pt x="0" y="9600"/>
                        <a:pt x="0" y="6211"/>
                      </a:cubicBezTo>
                      <a:cubicBezTo>
                        <a:pt x="0" y="2823"/>
                        <a:pt x="2823" y="0"/>
                        <a:pt x="6212" y="0"/>
                      </a:cubicBezTo>
                      <a:cubicBezTo>
                        <a:pt x="9600" y="0"/>
                        <a:pt x="12423" y="2710"/>
                        <a:pt x="12423" y="6211"/>
                      </a:cubicBezTo>
                      <a:close/>
                    </a:path>
                  </a:pathLst>
                </a:custGeom>
                <a:solidFill>
                  <a:srgbClr val="35454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17" name="Freeform: Shape 2616">
                  <a:extLst>
                    <a:ext uri="{FF2B5EF4-FFF2-40B4-BE49-F238E27FC236}">
                      <a16:creationId xmlns:a16="http://schemas.microsoft.com/office/drawing/2014/main" id="{A21A319A-9F13-D2FE-C7FC-AE5524A003C4}"/>
                    </a:ext>
                  </a:extLst>
                </p:cNvPr>
                <p:cNvSpPr/>
                <p:nvPr/>
              </p:nvSpPr>
              <p:spPr>
                <a:xfrm>
                  <a:off x="9059288" y="4257380"/>
                  <a:ext cx="5646" cy="5646"/>
                </a:xfrm>
                <a:custGeom>
                  <a:avLst/>
                  <a:gdLst>
                    <a:gd name="connsiteX0" fmla="*/ 5647 w 5646"/>
                    <a:gd name="connsiteY0" fmla="*/ 2823 h 5646"/>
                    <a:gd name="connsiteX1" fmla="*/ 2823 w 5646"/>
                    <a:gd name="connsiteY1" fmla="*/ 5647 h 5646"/>
                    <a:gd name="connsiteX2" fmla="*/ 0 w 5646"/>
                    <a:gd name="connsiteY2" fmla="*/ 2823 h 5646"/>
                    <a:gd name="connsiteX3" fmla="*/ 2823 w 5646"/>
                    <a:gd name="connsiteY3" fmla="*/ 0 h 5646"/>
                    <a:gd name="connsiteX4" fmla="*/ 5647 w 5646"/>
                    <a:gd name="connsiteY4" fmla="*/ 2823 h 5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46" h="5646">
                      <a:moveTo>
                        <a:pt x="5647" y="2823"/>
                      </a:moveTo>
                      <a:cubicBezTo>
                        <a:pt x="5647" y="4405"/>
                        <a:pt x="4405" y="5647"/>
                        <a:pt x="2823" y="5647"/>
                      </a:cubicBezTo>
                      <a:cubicBezTo>
                        <a:pt x="1242" y="5647"/>
                        <a:pt x="0" y="4405"/>
                        <a:pt x="0" y="2823"/>
                      </a:cubicBezTo>
                      <a:cubicBezTo>
                        <a:pt x="0" y="1242"/>
                        <a:pt x="1242" y="0"/>
                        <a:pt x="2823" y="0"/>
                      </a:cubicBezTo>
                      <a:cubicBezTo>
                        <a:pt x="4405" y="0"/>
                        <a:pt x="5647" y="1242"/>
                        <a:pt x="5647" y="2823"/>
                      </a:cubicBezTo>
                      <a:close/>
                    </a:path>
                  </a:pathLst>
                </a:custGeom>
                <a:solidFill>
                  <a:srgbClr val="D5E5E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18" name="Freeform: Shape 2617">
                  <a:extLst>
                    <a:ext uri="{FF2B5EF4-FFF2-40B4-BE49-F238E27FC236}">
                      <a16:creationId xmlns:a16="http://schemas.microsoft.com/office/drawing/2014/main" id="{F4064AC9-6E6B-A128-21D5-2AE7D7B28136}"/>
                    </a:ext>
                  </a:extLst>
                </p:cNvPr>
                <p:cNvSpPr/>
                <p:nvPr/>
              </p:nvSpPr>
              <p:spPr>
                <a:xfrm>
                  <a:off x="9030828" y="4249362"/>
                  <a:ext cx="11745" cy="6098"/>
                </a:xfrm>
                <a:custGeom>
                  <a:avLst/>
                  <a:gdLst>
                    <a:gd name="connsiteX0" fmla="*/ 11746 w 11745"/>
                    <a:gd name="connsiteY0" fmla="*/ 4179 h 6098"/>
                    <a:gd name="connsiteX1" fmla="*/ 9826 w 11745"/>
                    <a:gd name="connsiteY1" fmla="*/ 6099 h 6098"/>
                    <a:gd name="connsiteX2" fmla="*/ 1920 w 11745"/>
                    <a:gd name="connsiteY2" fmla="*/ 6099 h 6098"/>
                    <a:gd name="connsiteX3" fmla="*/ 0 w 11745"/>
                    <a:gd name="connsiteY3" fmla="*/ 4179 h 6098"/>
                    <a:gd name="connsiteX4" fmla="*/ 0 w 11745"/>
                    <a:gd name="connsiteY4" fmla="*/ 1920 h 6098"/>
                    <a:gd name="connsiteX5" fmla="*/ 1920 w 11745"/>
                    <a:gd name="connsiteY5" fmla="*/ 0 h 6098"/>
                    <a:gd name="connsiteX6" fmla="*/ 9826 w 11745"/>
                    <a:gd name="connsiteY6" fmla="*/ 0 h 6098"/>
                    <a:gd name="connsiteX7" fmla="*/ 11746 w 11745"/>
                    <a:gd name="connsiteY7" fmla="*/ 1920 h 6098"/>
                    <a:gd name="connsiteX8" fmla="*/ 11746 w 11745"/>
                    <a:gd name="connsiteY8" fmla="*/ 4179 h 6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745" h="6098">
                      <a:moveTo>
                        <a:pt x="11746" y="4179"/>
                      </a:moveTo>
                      <a:cubicBezTo>
                        <a:pt x="11746" y="5195"/>
                        <a:pt x="10842" y="6099"/>
                        <a:pt x="9826" y="6099"/>
                      </a:cubicBezTo>
                      <a:lnTo>
                        <a:pt x="1920" y="6099"/>
                      </a:lnTo>
                      <a:cubicBezTo>
                        <a:pt x="904" y="6099"/>
                        <a:pt x="0" y="5195"/>
                        <a:pt x="0" y="4179"/>
                      </a:cubicBezTo>
                      <a:lnTo>
                        <a:pt x="0" y="1920"/>
                      </a:lnTo>
                      <a:cubicBezTo>
                        <a:pt x="0" y="791"/>
                        <a:pt x="904" y="0"/>
                        <a:pt x="1920" y="0"/>
                      </a:cubicBezTo>
                      <a:lnTo>
                        <a:pt x="9826" y="0"/>
                      </a:lnTo>
                      <a:cubicBezTo>
                        <a:pt x="10842" y="0"/>
                        <a:pt x="11746" y="904"/>
                        <a:pt x="11746" y="1920"/>
                      </a:cubicBezTo>
                      <a:lnTo>
                        <a:pt x="11746" y="4179"/>
                      </a:lnTo>
                      <a:close/>
                    </a:path>
                  </a:pathLst>
                </a:custGeom>
                <a:solidFill>
                  <a:srgbClr val="45555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19" name="Freeform: Shape 2618">
                  <a:extLst>
                    <a:ext uri="{FF2B5EF4-FFF2-40B4-BE49-F238E27FC236}">
                      <a16:creationId xmlns:a16="http://schemas.microsoft.com/office/drawing/2014/main" id="{809B8316-67D3-740A-C8FC-B305BEAA6D37}"/>
                    </a:ext>
                  </a:extLst>
                </p:cNvPr>
                <p:cNvSpPr/>
                <p:nvPr/>
              </p:nvSpPr>
              <p:spPr>
                <a:xfrm>
                  <a:off x="9030828" y="4257154"/>
                  <a:ext cx="11745" cy="6098"/>
                </a:xfrm>
                <a:custGeom>
                  <a:avLst/>
                  <a:gdLst>
                    <a:gd name="connsiteX0" fmla="*/ 11746 w 11745"/>
                    <a:gd name="connsiteY0" fmla="*/ 4179 h 6098"/>
                    <a:gd name="connsiteX1" fmla="*/ 9826 w 11745"/>
                    <a:gd name="connsiteY1" fmla="*/ 6099 h 6098"/>
                    <a:gd name="connsiteX2" fmla="*/ 1920 w 11745"/>
                    <a:gd name="connsiteY2" fmla="*/ 6099 h 6098"/>
                    <a:gd name="connsiteX3" fmla="*/ 0 w 11745"/>
                    <a:gd name="connsiteY3" fmla="*/ 4179 h 6098"/>
                    <a:gd name="connsiteX4" fmla="*/ 0 w 11745"/>
                    <a:gd name="connsiteY4" fmla="*/ 1920 h 6098"/>
                    <a:gd name="connsiteX5" fmla="*/ 1920 w 11745"/>
                    <a:gd name="connsiteY5" fmla="*/ 0 h 6098"/>
                    <a:gd name="connsiteX6" fmla="*/ 9826 w 11745"/>
                    <a:gd name="connsiteY6" fmla="*/ 0 h 6098"/>
                    <a:gd name="connsiteX7" fmla="*/ 11746 w 11745"/>
                    <a:gd name="connsiteY7" fmla="*/ 1920 h 6098"/>
                    <a:gd name="connsiteX8" fmla="*/ 11746 w 11745"/>
                    <a:gd name="connsiteY8" fmla="*/ 4179 h 6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745" h="6098">
                      <a:moveTo>
                        <a:pt x="11746" y="4179"/>
                      </a:moveTo>
                      <a:cubicBezTo>
                        <a:pt x="11746" y="5195"/>
                        <a:pt x="10842" y="6099"/>
                        <a:pt x="9826" y="6099"/>
                      </a:cubicBezTo>
                      <a:lnTo>
                        <a:pt x="1920" y="6099"/>
                      </a:lnTo>
                      <a:cubicBezTo>
                        <a:pt x="904" y="6099"/>
                        <a:pt x="0" y="5195"/>
                        <a:pt x="0" y="4179"/>
                      </a:cubicBezTo>
                      <a:lnTo>
                        <a:pt x="0" y="1920"/>
                      </a:lnTo>
                      <a:cubicBezTo>
                        <a:pt x="0" y="791"/>
                        <a:pt x="904" y="0"/>
                        <a:pt x="1920" y="0"/>
                      </a:cubicBezTo>
                      <a:lnTo>
                        <a:pt x="9826" y="0"/>
                      </a:lnTo>
                      <a:cubicBezTo>
                        <a:pt x="10842" y="0"/>
                        <a:pt x="11746" y="904"/>
                        <a:pt x="11746" y="1920"/>
                      </a:cubicBezTo>
                      <a:lnTo>
                        <a:pt x="11746" y="4179"/>
                      </a:lnTo>
                      <a:close/>
                    </a:path>
                  </a:pathLst>
                </a:custGeom>
                <a:solidFill>
                  <a:srgbClr val="45555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620" name="Freeform: Shape 2619">
                <a:extLst>
                  <a:ext uri="{FF2B5EF4-FFF2-40B4-BE49-F238E27FC236}">
                    <a16:creationId xmlns:a16="http://schemas.microsoft.com/office/drawing/2014/main" id="{5DBDBA99-239A-7E7E-64CE-ECF845CB810F}"/>
                  </a:ext>
                </a:extLst>
              </p:cNvPr>
              <p:cNvSpPr/>
              <p:nvPr/>
            </p:nvSpPr>
            <p:spPr>
              <a:xfrm>
                <a:off x="9272628" y="4262914"/>
                <a:ext cx="59631" cy="16940"/>
              </a:xfrm>
              <a:custGeom>
                <a:avLst/>
                <a:gdLst>
                  <a:gd name="connsiteX0" fmla="*/ 59631 w 59631"/>
                  <a:gd name="connsiteY0" fmla="*/ 8470 h 16940"/>
                  <a:gd name="connsiteX1" fmla="*/ 51161 w 59631"/>
                  <a:gd name="connsiteY1" fmla="*/ 16941 h 16940"/>
                  <a:gd name="connsiteX2" fmla="*/ 8470 w 59631"/>
                  <a:gd name="connsiteY2" fmla="*/ 16941 h 16940"/>
                  <a:gd name="connsiteX3" fmla="*/ 0 w 59631"/>
                  <a:gd name="connsiteY3" fmla="*/ 8470 h 16940"/>
                  <a:gd name="connsiteX4" fmla="*/ 0 w 59631"/>
                  <a:gd name="connsiteY4" fmla="*/ 8470 h 16940"/>
                  <a:gd name="connsiteX5" fmla="*/ 8470 w 59631"/>
                  <a:gd name="connsiteY5" fmla="*/ 0 h 16940"/>
                  <a:gd name="connsiteX6" fmla="*/ 51161 w 59631"/>
                  <a:gd name="connsiteY6" fmla="*/ 0 h 16940"/>
                  <a:gd name="connsiteX7" fmla="*/ 59631 w 59631"/>
                  <a:gd name="connsiteY7" fmla="*/ 8470 h 16940"/>
                  <a:gd name="connsiteX8" fmla="*/ 59631 w 59631"/>
                  <a:gd name="connsiteY8" fmla="*/ 8470 h 16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631" h="16940">
                    <a:moveTo>
                      <a:pt x="59631" y="8470"/>
                    </a:moveTo>
                    <a:cubicBezTo>
                      <a:pt x="59631" y="13101"/>
                      <a:pt x="55792" y="16941"/>
                      <a:pt x="51161" y="16941"/>
                    </a:cubicBezTo>
                    <a:lnTo>
                      <a:pt x="8470" y="16941"/>
                    </a:lnTo>
                    <a:cubicBezTo>
                      <a:pt x="3840" y="16941"/>
                      <a:pt x="0" y="13101"/>
                      <a:pt x="0" y="8470"/>
                    </a:cubicBezTo>
                    <a:lnTo>
                      <a:pt x="0" y="8470"/>
                    </a:lnTo>
                    <a:cubicBezTo>
                      <a:pt x="0" y="3727"/>
                      <a:pt x="3840" y="0"/>
                      <a:pt x="8470" y="0"/>
                    </a:cubicBezTo>
                    <a:lnTo>
                      <a:pt x="51161" y="0"/>
                    </a:lnTo>
                    <a:cubicBezTo>
                      <a:pt x="55792" y="0"/>
                      <a:pt x="59631" y="3727"/>
                      <a:pt x="59631" y="8470"/>
                    </a:cubicBezTo>
                    <a:lnTo>
                      <a:pt x="59631" y="8470"/>
                    </a:lnTo>
                    <a:close/>
                  </a:path>
                </a:pathLst>
              </a:custGeom>
              <a:solidFill>
                <a:srgbClr val="FFFFFF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621" name="Graphic 4">
              <a:extLst>
                <a:ext uri="{FF2B5EF4-FFF2-40B4-BE49-F238E27FC236}">
                  <a16:creationId xmlns:a16="http://schemas.microsoft.com/office/drawing/2014/main" id="{8820145A-AD9A-5F03-E04F-564900B27F6F}"/>
                </a:ext>
              </a:extLst>
            </p:cNvPr>
            <p:cNvGrpSpPr/>
            <p:nvPr/>
          </p:nvGrpSpPr>
          <p:grpSpPr>
            <a:xfrm>
              <a:off x="9209722" y="4362074"/>
              <a:ext cx="174037" cy="90124"/>
              <a:chOff x="9209722" y="4362074"/>
              <a:chExt cx="174037" cy="90124"/>
            </a:xfrm>
          </p:grpSpPr>
          <p:sp>
            <p:nvSpPr>
              <p:cNvPr id="2622" name="Freeform: Shape 2621">
                <a:extLst>
                  <a:ext uri="{FF2B5EF4-FFF2-40B4-BE49-F238E27FC236}">
                    <a16:creationId xmlns:a16="http://schemas.microsoft.com/office/drawing/2014/main" id="{B533A42A-74F5-4F04-8BE0-B398513E94D2}"/>
                  </a:ext>
                </a:extLst>
              </p:cNvPr>
              <p:cNvSpPr/>
              <p:nvPr/>
            </p:nvSpPr>
            <p:spPr>
              <a:xfrm>
                <a:off x="9211755" y="4368059"/>
                <a:ext cx="164580" cy="84139"/>
              </a:xfrm>
              <a:custGeom>
                <a:avLst/>
                <a:gdLst>
                  <a:gd name="connsiteX0" fmla="*/ 164551 w 164580"/>
                  <a:gd name="connsiteY0" fmla="*/ 57374 h 84139"/>
                  <a:gd name="connsiteX1" fmla="*/ 140269 w 164580"/>
                  <a:gd name="connsiteY1" fmla="*/ 84140 h 84139"/>
                  <a:gd name="connsiteX2" fmla="*/ 46192 w 164580"/>
                  <a:gd name="connsiteY2" fmla="*/ 80978 h 84139"/>
                  <a:gd name="connsiteX3" fmla="*/ 14117 w 164580"/>
                  <a:gd name="connsiteY3" fmla="*/ 51840 h 84139"/>
                  <a:gd name="connsiteX4" fmla="*/ 8696 w 164580"/>
                  <a:gd name="connsiteY4" fmla="*/ 35577 h 84139"/>
                  <a:gd name="connsiteX5" fmla="*/ 6776 w 164580"/>
                  <a:gd name="connsiteY5" fmla="*/ 29930 h 84139"/>
                  <a:gd name="connsiteX6" fmla="*/ 3953 w 164580"/>
                  <a:gd name="connsiteY6" fmla="*/ 21346 h 84139"/>
                  <a:gd name="connsiteX7" fmla="*/ 2485 w 164580"/>
                  <a:gd name="connsiteY7" fmla="*/ 16829 h 84139"/>
                  <a:gd name="connsiteX8" fmla="*/ 1807 w 164580"/>
                  <a:gd name="connsiteY8" fmla="*/ 14796 h 84139"/>
                  <a:gd name="connsiteX9" fmla="*/ 1242 w 164580"/>
                  <a:gd name="connsiteY9" fmla="*/ 12989 h 84139"/>
                  <a:gd name="connsiteX10" fmla="*/ 565 w 164580"/>
                  <a:gd name="connsiteY10" fmla="*/ 10843 h 84139"/>
                  <a:gd name="connsiteX11" fmla="*/ 0 w 164580"/>
                  <a:gd name="connsiteY11" fmla="*/ 8923 h 84139"/>
                  <a:gd name="connsiteX12" fmla="*/ 0 w 164580"/>
                  <a:gd name="connsiteY12" fmla="*/ 8923 h 84139"/>
                  <a:gd name="connsiteX13" fmla="*/ 0 w 164580"/>
                  <a:gd name="connsiteY13" fmla="*/ 8923 h 84139"/>
                  <a:gd name="connsiteX14" fmla="*/ 0 w 164580"/>
                  <a:gd name="connsiteY14" fmla="*/ 7342 h 84139"/>
                  <a:gd name="connsiteX15" fmla="*/ 0 w 164580"/>
                  <a:gd name="connsiteY15" fmla="*/ 6890 h 84139"/>
                  <a:gd name="connsiteX16" fmla="*/ 1016 w 164580"/>
                  <a:gd name="connsiteY16" fmla="*/ 3389 h 84139"/>
                  <a:gd name="connsiteX17" fmla="*/ 1016 w 164580"/>
                  <a:gd name="connsiteY17" fmla="*/ 3276 h 84139"/>
                  <a:gd name="connsiteX18" fmla="*/ 1468 w 164580"/>
                  <a:gd name="connsiteY18" fmla="*/ 2599 h 84139"/>
                  <a:gd name="connsiteX19" fmla="*/ 18296 w 164580"/>
                  <a:gd name="connsiteY19" fmla="*/ 679 h 84139"/>
                  <a:gd name="connsiteX20" fmla="*/ 29590 w 164580"/>
                  <a:gd name="connsiteY20" fmla="*/ 1243 h 84139"/>
                  <a:gd name="connsiteX21" fmla="*/ 47660 w 164580"/>
                  <a:gd name="connsiteY21" fmla="*/ 1243 h 84139"/>
                  <a:gd name="connsiteX22" fmla="*/ 90689 w 164580"/>
                  <a:gd name="connsiteY22" fmla="*/ 1243 h 84139"/>
                  <a:gd name="connsiteX23" fmla="*/ 136316 w 164580"/>
                  <a:gd name="connsiteY23" fmla="*/ 1243 h 84139"/>
                  <a:gd name="connsiteX24" fmla="*/ 155855 w 164580"/>
                  <a:gd name="connsiteY24" fmla="*/ 8923 h 84139"/>
                  <a:gd name="connsiteX25" fmla="*/ 162970 w 164580"/>
                  <a:gd name="connsiteY25" fmla="*/ 25412 h 84139"/>
                  <a:gd name="connsiteX26" fmla="*/ 164551 w 164580"/>
                  <a:gd name="connsiteY26" fmla="*/ 57374 h 84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64580" h="84139">
                    <a:moveTo>
                      <a:pt x="164551" y="57374"/>
                    </a:moveTo>
                    <a:cubicBezTo>
                      <a:pt x="165228" y="71491"/>
                      <a:pt x="154386" y="83462"/>
                      <a:pt x="140269" y="84140"/>
                    </a:cubicBezTo>
                    <a:lnTo>
                      <a:pt x="46192" y="80978"/>
                    </a:lnTo>
                    <a:cubicBezTo>
                      <a:pt x="32074" y="81655"/>
                      <a:pt x="22136" y="68893"/>
                      <a:pt x="14117" y="51840"/>
                    </a:cubicBezTo>
                    <a:lnTo>
                      <a:pt x="8696" y="35577"/>
                    </a:lnTo>
                    <a:lnTo>
                      <a:pt x="6776" y="29930"/>
                    </a:lnTo>
                    <a:lnTo>
                      <a:pt x="3953" y="21346"/>
                    </a:lnTo>
                    <a:lnTo>
                      <a:pt x="2485" y="16829"/>
                    </a:lnTo>
                    <a:lnTo>
                      <a:pt x="1807" y="14796"/>
                    </a:lnTo>
                    <a:lnTo>
                      <a:pt x="1242" y="12989"/>
                    </a:lnTo>
                    <a:lnTo>
                      <a:pt x="565" y="10843"/>
                    </a:lnTo>
                    <a:lnTo>
                      <a:pt x="0" y="8923"/>
                    </a:lnTo>
                    <a:cubicBezTo>
                      <a:pt x="0" y="8923"/>
                      <a:pt x="0" y="8923"/>
                      <a:pt x="0" y="8923"/>
                    </a:cubicBezTo>
                    <a:lnTo>
                      <a:pt x="0" y="8923"/>
                    </a:lnTo>
                    <a:cubicBezTo>
                      <a:pt x="0" y="8358"/>
                      <a:pt x="0" y="7794"/>
                      <a:pt x="0" y="7342"/>
                    </a:cubicBezTo>
                    <a:cubicBezTo>
                      <a:pt x="0" y="7229"/>
                      <a:pt x="0" y="7003"/>
                      <a:pt x="0" y="6890"/>
                    </a:cubicBezTo>
                    <a:cubicBezTo>
                      <a:pt x="113" y="5422"/>
                      <a:pt x="452" y="4180"/>
                      <a:pt x="1016" y="3389"/>
                    </a:cubicBezTo>
                    <a:cubicBezTo>
                      <a:pt x="1016" y="3389"/>
                      <a:pt x="1016" y="3276"/>
                      <a:pt x="1016" y="3276"/>
                    </a:cubicBezTo>
                    <a:cubicBezTo>
                      <a:pt x="1129" y="3050"/>
                      <a:pt x="1355" y="2825"/>
                      <a:pt x="1468" y="2599"/>
                    </a:cubicBezTo>
                    <a:cubicBezTo>
                      <a:pt x="4404" y="-902"/>
                      <a:pt x="10955" y="-112"/>
                      <a:pt x="18296" y="679"/>
                    </a:cubicBezTo>
                    <a:cubicBezTo>
                      <a:pt x="22023" y="1017"/>
                      <a:pt x="25863" y="1469"/>
                      <a:pt x="29590" y="1243"/>
                    </a:cubicBezTo>
                    <a:lnTo>
                      <a:pt x="47660" y="1243"/>
                    </a:lnTo>
                    <a:lnTo>
                      <a:pt x="90689" y="1243"/>
                    </a:lnTo>
                    <a:lnTo>
                      <a:pt x="136316" y="1243"/>
                    </a:lnTo>
                    <a:cubicBezTo>
                      <a:pt x="143996" y="792"/>
                      <a:pt x="150885" y="3841"/>
                      <a:pt x="155855" y="8923"/>
                    </a:cubicBezTo>
                    <a:cubicBezTo>
                      <a:pt x="160033" y="13215"/>
                      <a:pt x="162744" y="18975"/>
                      <a:pt x="162970" y="25412"/>
                    </a:cubicBezTo>
                    <a:lnTo>
                      <a:pt x="164551" y="57374"/>
                    </a:lnTo>
                    <a:close/>
                  </a:path>
                </a:pathLst>
              </a:custGeom>
              <a:solidFill>
                <a:srgbClr val="D5E5E6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3" name="Freeform: Shape 2622">
                <a:extLst>
                  <a:ext uri="{FF2B5EF4-FFF2-40B4-BE49-F238E27FC236}">
                    <a16:creationId xmlns:a16="http://schemas.microsoft.com/office/drawing/2014/main" id="{FDD26446-7D97-123C-6D30-FA329C7B6D24}"/>
                  </a:ext>
                </a:extLst>
              </p:cNvPr>
              <p:cNvSpPr/>
              <p:nvPr/>
            </p:nvSpPr>
            <p:spPr>
              <a:xfrm>
                <a:off x="9209722" y="4362074"/>
                <a:ext cx="174037" cy="15020"/>
              </a:xfrm>
              <a:custGeom>
                <a:avLst/>
                <a:gdLst>
                  <a:gd name="connsiteX0" fmla="*/ 174038 w 174037"/>
                  <a:gd name="connsiteY0" fmla="*/ 0 h 15020"/>
                  <a:gd name="connsiteX1" fmla="*/ 5760 w 174037"/>
                  <a:gd name="connsiteY1" fmla="*/ 0 h 15020"/>
                  <a:gd name="connsiteX2" fmla="*/ 4405 w 174037"/>
                  <a:gd name="connsiteY2" fmla="*/ 113 h 15020"/>
                  <a:gd name="connsiteX3" fmla="*/ 0 w 174037"/>
                  <a:gd name="connsiteY3" fmla="*/ 5647 h 15020"/>
                  <a:gd name="connsiteX4" fmla="*/ 0 w 174037"/>
                  <a:gd name="connsiteY4" fmla="*/ 9374 h 15020"/>
                  <a:gd name="connsiteX5" fmla="*/ 113 w 174037"/>
                  <a:gd name="connsiteY5" fmla="*/ 10277 h 15020"/>
                  <a:gd name="connsiteX6" fmla="*/ 678 w 174037"/>
                  <a:gd name="connsiteY6" fmla="*/ 11858 h 15020"/>
                  <a:gd name="connsiteX7" fmla="*/ 1016 w 174037"/>
                  <a:gd name="connsiteY7" fmla="*/ 12423 h 15020"/>
                  <a:gd name="connsiteX8" fmla="*/ 1581 w 174037"/>
                  <a:gd name="connsiteY8" fmla="*/ 13214 h 15020"/>
                  <a:gd name="connsiteX9" fmla="*/ 1807 w 174037"/>
                  <a:gd name="connsiteY9" fmla="*/ 13440 h 15020"/>
                  <a:gd name="connsiteX10" fmla="*/ 5760 w 174037"/>
                  <a:gd name="connsiteY10" fmla="*/ 15021 h 15020"/>
                  <a:gd name="connsiteX11" fmla="*/ 174038 w 174037"/>
                  <a:gd name="connsiteY11" fmla="*/ 15021 h 15020"/>
                  <a:gd name="connsiteX12" fmla="*/ 174038 w 174037"/>
                  <a:gd name="connsiteY12" fmla="*/ 0 h 15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4037" h="15020">
                    <a:moveTo>
                      <a:pt x="174038" y="0"/>
                    </a:moveTo>
                    <a:lnTo>
                      <a:pt x="5760" y="0"/>
                    </a:lnTo>
                    <a:cubicBezTo>
                      <a:pt x="5308" y="0"/>
                      <a:pt x="4857" y="0"/>
                      <a:pt x="4405" y="113"/>
                    </a:cubicBezTo>
                    <a:cubicBezTo>
                      <a:pt x="1920" y="678"/>
                      <a:pt x="0" y="2936"/>
                      <a:pt x="0" y="5647"/>
                    </a:cubicBezTo>
                    <a:lnTo>
                      <a:pt x="0" y="9374"/>
                    </a:lnTo>
                    <a:cubicBezTo>
                      <a:pt x="0" y="9713"/>
                      <a:pt x="0" y="10051"/>
                      <a:pt x="113" y="10277"/>
                    </a:cubicBezTo>
                    <a:cubicBezTo>
                      <a:pt x="226" y="10842"/>
                      <a:pt x="452" y="11407"/>
                      <a:pt x="678" y="11858"/>
                    </a:cubicBezTo>
                    <a:cubicBezTo>
                      <a:pt x="678" y="12084"/>
                      <a:pt x="904" y="12197"/>
                      <a:pt x="1016" y="12423"/>
                    </a:cubicBezTo>
                    <a:cubicBezTo>
                      <a:pt x="1129" y="12762"/>
                      <a:pt x="1468" y="12988"/>
                      <a:pt x="1581" y="13214"/>
                    </a:cubicBezTo>
                    <a:cubicBezTo>
                      <a:pt x="1581" y="13327"/>
                      <a:pt x="1694" y="13327"/>
                      <a:pt x="1807" y="13440"/>
                    </a:cubicBezTo>
                    <a:cubicBezTo>
                      <a:pt x="2823" y="14456"/>
                      <a:pt x="4179" y="15021"/>
                      <a:pt x="5760" y="15021"/>
                    </a:cubicBezTo>
                    <a:lnTo>
                      <a:pt x="174038" y="15021"/>
                    </a:lnTo>
                    <a:lnTo>
                      <a:pt x="174038" y="0"/>
                    </a:lnTo>
                    <a:close/>
                  </a:path>
                </a:pathLst>
              </a:custGeom>
              <a:solidFill>
                <a:srgbClr val="A5B5B6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624" name="Graphic 4">
                <a:extLst>
                  <a:ext uri="{FF2B5EF4-FFF2-40B4-BE49-F238E27FC236}">
                    <a16:creationId xmlns:a16="http://schemas.microsoft.com/office/drawing/2014/main" id="{0CFED583-AC88-5512-D06D-14982022FE59}"/>
                  </a:ext>
                </a:extLst>
              </p:cNvPr>
              <p:cNvGrpSpPr/>
              <p:nvPr/>
            </p:nvGrpSpPr>
            <p:grpSpPr>
              <a:xfrm>
                <a:off x="9209835" y="4370431"/>
                <a:ext cx="102999" cy="33316"/>
                <a:chOff x="9209835" y="4370431"/>
                <a:chExt cx="102999" cy="33316"/>
              </a:xfrm>
            </p:grpSpPr>
            <p:sp>
              <p:nvSpPr>
                <p:cNvPr id="2625" name="Freeform: Shape 2624">
                  <a:extLst>
                    <a:ext uri="{FF2B5EF4-FFF2-40B4-BE49-F238E27FC236}">
                      <a16:creationId xmlns:a16="http://schemas.microsoft.com/office/drawing/2014/main" id="{2C63FE09-5BEA-D813-9ACC-2222253F0960}"/>
                    </a:ext>
                  </a:extLst>
                </p:cNvPr>
                <p:cNvSpPr/>
                <p:nvPr/>
              </p:nvSpPr>
              <p:spPr>
                <a:xfrm>
                  <a:off x="9209835" y="4370431"/>
                  <a:ext cx="102999" cy="33316"/>
                </a:xfrm>
                <a:custGeom>
                  <a:avLst/>
                  <a:gdLst>
                    <a:gd name="connsiteX0" fmla="*/ 103000 w 102999"/>
                    <a:gd name="connsiteY0" fmla="*/ 6212 h 33316"/>
                    <a:gd name="connsiteX1" fmla="*/ 103000 w 102999"/>
                    <a:gd name="connsiteY1" fmla="*/ 27105 h 33316"/>
                    <a:gd name="connsiteX2" fmla="*/ 96788 w 102999"/>
                    <a:gd name="connsiteY2" fmla="*/ 33317 h 33316"/>
                    <a:gd name="connsiteX3" fmla="*/ 6211 w 102999"/>
                    <a:gd name="connsiteY3" fmla="*/ 33317 h 33316"/>
                    <a:gd name="connsiteX4" fmla="*/ 0 w 102999"/>
                    <a:gd name="connsiteY4" fmla="*/ 27105 h 33316"/>
                    <a:gd name="connsiteX5" fmla="*/ 0 w 102999"/>
                    <a:gd name="connsiteY5" fmla="*/ 6212 h 33316"/>
                    <a:gd name="connsiteX6" fmla="*/ 113 w 102999"/>
                    <a:gd name="connsiteY6" fmla="*/ 5195 h 33316"/>
                    <a:gd name="connsiteX7" fmla="*/ 678 w 102999"/>
                    <a:gd name="connsiteY7" fmla="*/ 3501 h 33316"/>
                    <a:gd name="connsiteX8" fmla="*/ 2259 w 102999"/>
                    <a:gd name="connsiteY8" fmla="*/ 1468 h 33316"/>
                    <a:gd name="connsiteX9" fmla="*/ 2823 w 102999"/>
                    <a:gd name="connsiteY9" fmla="*/ 1016 h 33316"/>
                    <a:gd name="connsiteX10" fmla="*/ 3727 w 102999"/>
                    <a:gd name="connsiteY10" fmla="*/ 565 h 33316"/>
                    <a:gd name="connsiteX11" fmla="*/ 6211 w 102999"/>
                    <a:gd name="connsiteY11" fmla="*/ 0 h 33316"/>
                    <a:gd name="connsiteX12" fmla="*/ 96788 w 102999"/>
                    <a:gd name="connsiteY12" fmla="*/ 0 h 33316"/>
                    <a:gd name="connsiteX13" fmla="*/ 101193 w 102999"/>
                    <a:gd name="connsiteY13" fmla="*/ 1920 h 33316"/>
                    <a:gd name="connsiteX14" fmla="*/ 103000 w 102999"/>
                    <a:gd name="connsiteY14" fmla="*/ 6212 h 33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2999" h="33316">
                      <a:moveTo>
                        <a:pt x="103000" y="6212"/>
                      </a:moveTo>
                      <a:lnTo>
                        <a:pt x="103000" y="27105"/>
                      </a:lnTo>
                      <a:cubicBezTo>
                        <a:pt x="103000" y="30493"/>
                        <a:pt x="100289" y="33317"/>
                        <a:pt x="96788" y="33317"/>
                      </a:cubicBezTo>
                      <a:lnTo>
                        <a:pt x="6211" y="33317"/>
                      </a:lnTo>
                      <a:cubicBezTo>
                        <a:pt x="2823" y="33317"/>
                        <a:pt x="0" y="30606"/>
                        <a:pt x="0" y="27105"/>
                      </a:cubicBezTo>
                      <a:lnTo>
                        <a:pt x="0" y="6212"/>
                      </a:lnTo>
                      <a:cubicBezTo>
                        <a:pt x="0" y="5873"/>
                        <a:pt x="0" y="5534"/>
                        <a:pt x="113" y="5195"/>
                      </a:cubicBezTo>
                      <a:cubicBezTo>
                        <a:pt x="226" y="4631"/>
                        <a:pt x="452" y="4066"/>
                        <a:pt x="678" y="3501"/>
                      </a:cubicBezTo>
                      <a:cubicBezTo>
                        <a:pt x="1016" y="2711"/>
                        <a:pt x="1581" y="2033"/>
                        <a:pt x="2259" y="1468"/>
                      </a:cubicBezTo>
                      <a:cubicBezTo>
                        <a:pt x="2485" y="1355"/>
                        <a:pt x="2710" y="1129"/>
                        <a:pt x="2823" y="1016"/>
                      </a:cubicBezTo>
                      <a:cubicBezTo>
                        <a:pt x="3049" y="791"/>
                        <a:pt x="3388" y="678"/>
                        <a:pt x="3727" y="565"/>
                      </a:cubicBezTo>
                      <a:cubicBezTo>
                        <a:pt x="4517" y="226"/>
                        <a:pt x="5308" y="0"/>
                        <a:pt x="6211" y="0"/>
                      </a:cubicBezTo>
                      <a:lnTo>
                        <a:pt x="96788" y="0"/>
                      </a:lnTo>
                      <a:cubicBezTo>
                        <a:pt x="98482" y="0"/>
                        <a:pt x="100063" y="678"/>
                        <a:pt x="101193" y="1920"/>
                      </a:cubicBezTo>
                      <a:cubicBezTo>
                        <a:pt x="102322" y="3049"/>
                        <a:pt x="103000" y="4518"/>
                        <a:pt x="103000" y="62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26" name="Freeform: Shape 2625">
                  <a:extLst>
                    <a:ext uri="{FF2B5EF4-FFF2-40B4-BE49-F238E27FC236}">
                      <a16:creationId xmlns:a16="http://schemas.microsoft.com/office/drawing/2014/main" id="{89CCC36D-9203-6E1D-EE30-88F0BD311D19}"/>
                    </a:ext>
                  </a:extLst>
                </p:cNvPr>
                <p:cNvSpPr/>
                <p:nvPr/>
              </p:nvSpPr>
              <p:spPr>
                <a:xfrm>
                  <a:off x="9209835" y="4370431"/>
                  <a:ext cx="56017" cy="33316"/>
                </a:xfrm>
                <a:custGeom>
                  <a:avLst/>
                  <a:gdLst>
                    <a:gd name="connsiteX0" fmla="*/ 56017 w 56017"/>
                    <a:gd name="connsiteY0" fmla="*/ 6212 h 33316"/>
                    <a:gd name="connsiteX1" fmla="*/ 56017 w 56017"/>
                    <a:gd name="connsiteY1" fmla="*/ 27105 h 33316"/>
                    <a:gd name="connsiteX2" fmla="*/ 49806 w 56017"/>
                    <a:gd name="connsiteY2" fmla="*/ 33317 h 33316"/>
                    <a:gd name="connsiteX3" fmla="*/ 6211 w 56017"/>
                    <a:gd name="connsiteY3" fmla="*/ 33317 h 33316"/>
                    <a:gd name="connsiteX4" fmla="*/ 0 w 56017"/>
                    <a:gd name="connsiteY4" fmla="*/ 27105 h 33316"/>
                    <a:gd name="connsiteX5" fmla="*/ 0 w 56017"/>
                    <a:gd name="connsiteY5" fmla="*/ 6212 h 33316"/>
                    <a:gd name="connsiteX6" fmla="*/ 113 w 56017"/>
                    <a:gd name="connsiteY6" fmla="*/ 5195 h 33316"/>
                    <a:gd name="connsiteX7" fmla="*/ 678 w 56017"/>
                    <a:gd name="connsiteY7" fmla="*/ 3501 h 33316"/>
                    <a:gd name="connsiteX8" fmla="*/ 2259 w 56017"/>
                    <a:gd name="connsiteY8" fmla="*/ 1468 h 33316"/>
                    <a:gd name="connsiteX9" fmla="*/ 2823 w 56017"/>
                    <a:gd name="connsiteY9" fmla="*/ 1016 h 33316"/>
                    <a:gd name="connsiteX10" fmla="*/ 3727 w 56017"/>
                    <a:gd name="connsiteY10" fmla="*/ 565 h 33316"/>
                    <a:gd name="connsiteX11" fmla="*/ 6211 w 56017"/>
                    <a:gd name="connsiteY11" fmla="*/ 0 h 33316"/>
                    <a:gd name="connsiteX12" fmla="*/ 49806 w 56017"/>
                    <a:gd name="connsiteY12" fmla="*/ 0 h 33316"/>
                    <a:gd name="connsiteX13" fmla="*/ 54210 w 56017"/>
                    <a:gd name="connsiteY13" fmla="*/ 1920 h 33316"/>
                    <a:gd name="connsiteX14" fmla="*/ 56017 w 56017"/>
                    <a:gd name="connsiteY14" fmla="*/ 6212 h 33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6017" h="33316">
                      <a:moveTo>
                        <a:pt x="56017" y="6212"/>
                      </a:moveTo>
                      <a:lnTo>
                        <a:pt x="56017" y="27105"/>
                      </a:lnTo>
                      <a:cubicBezTo>
                        <a:pt x="56017" y="30493"/>
                        <a:pt x="53194" y="33317"/>
                        <a:pt x="49806" y="33317"/>
                      </a:cubicBezTo>
                      <a:lnTo>
                        <a:pt x="6211" y="33317"/>
                      </a:lnTo>
                      <a:cubicBezTo>
                        <a:pt x="2823" y="33317"/>
                        <a:pt x="0" y="30606"/>
                        <a:pt x="0" y="27105"/>
                      </a:cubicBezTo>
                      <a:lnTo>
                        <a:pt x="0" y="6212"/>
                      </a:lnTo>
                      <a:cubicBezTo>
                        <a:pt x="0" y="5873"/>
                        <a:pt x="0" y="5534"/>
                        <a:pt x="113" y="5195"/>
                      </a:cubicBezTo>
                      <a:cubicBezTo>
                        <a:pt x="226" y="4631"/>
                        <a:pt x="452" y="4066"/>
                        <a:pt x="678" y="3501"/>
                      </a:cubicBezTo>
                      <a:cubicBezTo>
                        <a:pt x="1016" y="2711"/>
                        <a:pt x="1581" y="2033"/>
                        <a:pt x="2259" y="1468"/>
                      </a:cubicBezTo>
                      <a:cubicBezTo>
                        <a:pt x="2485" y="1355"/>
                        <a:pt x="2710" y="1129"/>
                        <a:pt x="2823" y="1016"/>
                      </a:cubicBezTo>
                      <a:cubicBezTo>
                        <a:pt x="3049" y="791"/>
                        <a:pt x="3388" y="678"/>
                        <a:pt x="3727" y="565"/>
                      </a:cubicBezTo>
                      <a:cubicBezTo>
                        <a:pt x="4517" y="226"/>
                        <a:pt x="5308" y="0"/>
                        <a:pt x="6211" y="0"/>
                      </a:cubicBezTo>
                      <a:lnTo>
                        <a:pt x="49806" y="0"/>
                      </a:lnTo>
                      <a:cubicBezTo>
                        <a:pt x="51500" y="0"/>
                        <a:pt x="53081" y="678"/>
                        <a:pt x="54210" y="1920"/>
                      </a:cubicBezTo>
                      <a:cubicBezTo>
                        <a:pt x="55340" y="3049"/>
                        <a:pt x="56017" y="4631"/>
                        <a:pt x="56017" y="6212"/>
                      </a:cubicBezTo>
                      <a:close/>
                    </a:path>
                  </a:pathLst>
                </a:custGeom>
                <a:solidFill>
                  <a:srgbClr val="55656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27" name="Freeform: Shape 2626">
                  <a:extLst>
                    <a:ext uri="{FF2B5EF4-FFF2-40B4-BE49-F238E27FC236}">
                      <a16:creationId xmlns:a16="http://schemas.microsoft.com/office/drawing/2014/main" id="{79914A76-D82D-4168-B5E9-A14C21C38433}"/>
                    </a:ext>
                  </a:extLst>
                </p:cNvPr>
                <p:cNvSpPr/>
                <p:nvPr/>
              </p:nvSpPr>
              <p:spPr>
                <a:xfrm>
                  <a:off x="9233213" y="4377885"/>
                  <a:ext cx="18973" cy="18973"/>
                </a:xfrm>
                <a:custGeom>
                  <a:avLst/>
                  <a:gdLst>
                    <a:gd name="connsiteX0" fmla="*/ 18974 w 18973"/>
                    <a:gd name="connsiteY0" fmla="*/ 9487 h 18973"/>
                    <a:gd name="connsiteX1" fmla="*/ 9487 w 18973"/>
                    <a:gd name="connsiteY1" fmla="*/ 18974 h 18973"/>
                    <a:gd name="connsiteX2" fmla="*/ 0 w 18973"/>
                    <a:gd name="connsiteY2" fmla="*/ 9487 h 18973"/>
                    <a:gd name="connsiteX3" fmla="*/ 9487 w 18973"/>
                    <a:gd name="connsiteY3" fmla="*/ 0 h 18973"/>
                    <a:gd name="connsiteX4" fmla="*/ 18974 w 18973"/>
                    <a:gd name="connsiteY4" fmla="*/ 9487 h 18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973" h="18973">
                      <a:moveTo>
                        <a:pt x="18974" y="9487"/>
                      </a:moveTo>
                      <a:cubicBezTo>
                        <a:pt x="18974" y="14682"/>
                        <a:pt x="14682" y="18974"/>
                        <a:pt x="9487" y="18974"/>
                      </a:cubicBezTo>
                      <a:cubicBezTo>
                        <a:pt x="4292" y="18974"/>
                        <a:pt x="0" y="14682"/>
                        <a:pt x="0" y="9487"/>
                      </a:cubicBezTo>
                      <a:cubicBezTo>
                        <a:pt x="0" y="4292"/>
                        <a:pt x="4292" y="0"/>
                        <a:pt x="9487" y="0"/>
                      </a:cubicBezTo>
                      <a:cubicBezTo>
                        <a:pt x="14682" y="0"/>
                        <a:pt x="18974" y="4292"/>
                        <a:pt x="18974" y="9487"/>
                      </a:cubicBezTo>
                      <a:close/>
                    </a:path>
                  </a:pathLst>
                </a:custGeom>
                <a:solidFill>
                  <a:srgbClr val="A5B5B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28" name="Freeform: Shape 2627">
                  <a:extLst>
                    <a:ext uri="{FF2B5EF4-FFF2-40B4-BE49-F238E27FC236}">
                      <a16:creationId xmlns:a16="http://schemas.microsoft.com/office/drawing/2014/main" id="{EF48CF12-6E46-FDA6-4FEE-0036F47CC179}"/>
                    </a:ext>
                  </a:extLst>
                </p:cNvPr>
                <p:cNvSpPr/>
                <p:nvPr/>
              </p:nvSpPr>
              <p:spPr>
                <a:xfrm>
                  <a:off x="9236149" y="4380822"/>
                  <a:ext cx="13100" cy="13100"/>
                </a:xfrm>
                <a:custGeom>
                  <a:avLst/>
                  <a:gdLst>
                    <a:gd name="connsiteX0" fmla="*/ 13101 w 13100"/>
                    <a:gd name="connsiteY0" fmla="*/ 6550 h 13100"/>
                    <a:gd name="connsiteX1" fmla="*/ 6550 w 13100"/>
                    <a:gd name="connsiteY1" fmla="*/ 13101 h 13100"/>
                    <a:gd name="connsiteX2" fmla="*/ 0 w 13100"/>
                    <a:gd name="connsiteY2" fmla="*/ 6550 h 13100"/>
                    <a:gd name="connsiteX3" fmla="*/ 6550 w 13100"/>
                    <a:gd name="connsiteY3" fmla="*/ 0 h 13100"/>
                    <a:gd name="connsiteX4" fmla="*/ 13101 w 13100"/>
                    <a:gd name="connsiteY4" fmla="*/ 6550 h 13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100" h="13100">
                      <a:moveTo>
                        <a:pt x="13101" y="6550"/>
                      </a:moveTo>
                      <a:cubicBezTo>
                        <a:pt x="13101" y="10168"/>
                        <a:pt x="10168" y="13101"/>
                        <a:pt x="6550" y="13101"/>
                      </a:cubicBezTo>
                      <a:cubicBezTo>
                        <a:pt x="2933" y="13101"/>
                        <a:pt x="0" y="10168"/>
                        <a:pt x="0" y="6550"/>
                      </a:cubicBezTo>
                      <a:cubicBezTo>
                        <a:pt x="0" y="2933"/>
                        <a:pt x="2933" y="0"/>
                        <a:pt x="6550" y="0"/>
                      </a:cubicBezTo>
                      <a:cubicBezTo>
                        <a:pt x="10168" y="0"/>
                        <a:pt x="13101" y="2933"/>
                        <a:pt x="13101" y="6550"/>
                      </a:cubicBezTo>
                      <a:close/>
                    </a:path>
                  </a:pathLst>
                </a:custGeom>
                <a:solidFill>
                  <a:srgbClr val="35454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29" name="Freeform: Shape 2628">
                  <a:extLst>
                    <a:ext uri="{FF2B5EF4-FFF2-40B4-BE49-F238E27FC236}">
                      <a16:creationId xmlns:a16="http://schemas.microsoft.com/office/drawing/2014/main" id="{07D4D36D-F19A-D77F-890B-02308EFE260F}"/>
                    </a:ext>
                  </a:extLst>
                </p:cNvPr>
                <p:cNvSpPr/>
                <p:nvPr/>
              </p:nvSpPr>
              <p:spPr>
                <a:xfrm>
                  <a:off x="9241006" y="4383193"/>
                  <a:ext cx="6098" cy="6098"/>
                </a:xfrm>
                <a:custGeom>
                  <a:avLst/>
                  <a:gdLst>
                    <a:gd name="connsiteX0" fmla="*/ 6098 w 6098"/>
                    <a:gd name="connsiteY0" fmla="*/ 3049 h 6098"/>
                    <a:gd name="connsiteX1" fmla="*/ 3049 w 6098"/>
                    <a:gd name="connsiteY1" fmla="*/ 6099 h 6098"/>
                    <a:gd name="connsiteX2" fmla="*/ 0 w 6098"/>
                    <a:gd name="connsiteY2" fmla="*/ 3049 h 6098"/>
                    <a:gd name="connsiteX3" fmla="*/ 3049 w 6098"/>
                    <a:gd name="connsiteY3" fmla="*/ 0 h 6098"/>
                    <a:gd name="connsiteX4" fmla="*/ 6098 w 6098"/>
                    <a:gd name="connsiteY4" fmla="*/ 3049 h 6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98" h="6098">
                      <a:moveTo>
                        <a:pt x="6098" y="3049"/>
                      </a:moveTo>
                      <a:cubicBezTo>
                        <a:pt x="6098" y="4743"/>
                        <a:pt x="4743" y="6099"/>
                        <a:pt x="3049" y="6099"/>
                      </a:cubicBezTo>
                      <a:cubicBezTo>
                        <a:pt x="1355" y="6099"/>
                        <a:pt x="0" y="4743"/>
                        <a:pt x="0" y="3049"/>
                      </a:cubicBezTo>
                      <a:cubicBezTo>
                        <a:pt x="0" y="1355"/>
                        <a:pt x="1355" y="0"/>
                        <a:pt x="3049" y="0"/>
                      </a:cubicBezTo>
                      <a:cubicBezTo>
                        <a:pt x="4743" y="0"/>
                        <a:pt x="6098" y="1355"/>
                        <a:pt x="6098" y="3049"/>
                      </a:cubicBezTo>
                      <a:close/>
                    </a:path>
                  </a:pathLst>
                </a:custGeom>
                <a:solidFill>
                  <a:srgbClr val="D5E5E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30" name="Freeform: Shape 2629">
                  <a:extLst>
                    <a:ext uri="{FF2B5EF4-FFF2-40B4-BE49-F238E27FC236}">
                      <a16:creationId xmlns:a16="http://schemas.microsoft.com/office/drawing/2014/main" id="{09DB3F2A-F4C1-DD95-DCDD-2D086543DE13}"/>
                    </a:ext>
                  </a:extLst>
                </p:cNvPr>
                <p:cNvSpPr/>
                <p:nvPr/>
              </p:nvSpPr>
              <p:spPr>
                <a:xfrm>
                  <a:off x="9210964" y="4374610"/>
                  <a:ext cx="12423" cy="6550"/>
                </a:xfrm>
                <a:custGeom>
                  <a:avLst/>
                  <a:gdLst>
                    <a:gd name="connsiteX0" fmla="*/ 12423 w 12423"/>
                    <a:gd name="connsiteY0" fmla="*/ 4518 h 6550"/>
                    <a:gd name="connsiteX1" fmla="*/ 10390 w 12423"/>
                    <a:gd name="connsiteY1" fmla="*/ 6550 h 6550"/>
                    <a:gd name="connsiteX2" fmla="*/ 2033 w 12423"/>
                    <a:gd name="connsiteY2" fmla="*/ 6550 h 6550"/>
                    <a:gd name="connsiteX3" fmla="*/ 0 w 12423"/>
                    <a:gd name="connsiteY3" fmla="*/ 4518 h 6550"/>
                    <a:gd name="connsiteX4" fmla="*/ 0 w 12423"/>
                    <a:gd name="connsiteY4" fmla="*/ 2033 h 6550"/>
                    <a:gd name="connsiteX5" fmla="*/ 2033 w 12423"/>
                    <a:gd name="connsiteY5" fmla="*/ 0 h 6550"/>
                    <a:gd name="connsiteX6" fmla="*/ 10390 w 12423"/>
                    <a:gd name="connsiteY6" fmla="*/ 0 h 6550"/>
                    <a:gd name="connsiteX7" fmla="*/ 12423 w 12423"/>
                    <a:gd name="connsiteY7" fmla="*/ 2033 h 6550"/>
                    <a:gd name="connsiteX8" fmla="*/ 12423 w 12423"/>
                    <a:gd name="connsiteY8" fmla="*/ 4518 h 6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423" h="6550">
                      <a:moveTo>
                        <a:pt x="12423" y="4518"/>
                      </a:moveTo>
                      <a:cubicBezTo>
                        <a:pt x="12423" y="5647"/>
                        <a:pt x="11520" y="6550"/>
                        <a:pt x="10390" y="6550"/>
                      </a:cubicBezTo>
                      <a:lnTo>
                        <a:pt x="2033" y="6550"/>
                      </a:lnTo>
                      <a:cubicBezTo>
                        <a:pt x="903" y="6550"/>
                        <a:pt x="0" y="5647"/>
                        <a:pt x="0" y="4518"/>
                      </a:cubicBezTo>
                      <a:lnTo>
                        <a:pt x="0" y="2033"/>
                      </a:lnTo>
                      <a:cubicBezTo>
                        <a:pt x="0" y="904"/>
                        <a:pt x="903" y="0"/>
                        <a:pt x="2033" y="0"/>
                      </a:cubicBezTo>
                      <a:lnTo>
                        <a:pt x="10390" y="0"/>
                      </a:lnTo>
                      <a:cubicBezTo>
                        <a:pt x="11520" y="0"/>
                        <a:pt x="12423" y="904"/>
                        <a:pt x="12423" y="2033"/>
                      </a:cubicBezTo>
                      <a:lnTo>
                        <a:pt x="12423" y="4518"/>
                      </a:lnTo>
                      <a:close/>
                    </a:path>
                  </a:pathLst>
                </a:custGeom>
                <a:solidFill>
                  <a:srgbClr val="45555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31" name="Freeform: Shape 2630">
                  <a:extLst>
                    <a:ext uri="{FF2B5EF4-FFF2-40B4-BE49-F238E27FC236}">
                      <a16:creationId xmlns:a16="http://schemas.microsoft.com/office/drawing/2014/main" id="{5762B193-7F45-BAA5-E73A-BFFD32FA9BDA}"/>
                    </a:ext>
                  </a:extLst>
                </p:cNvPr>
                <p:cNvSpPr/>
                <p:nvPr/>
              </p:nvSpPr>
              <p:spPr>
                <a:xfrm>
                  <a:off x="9210964" y="4382968"/>
                  <a:ext cx="12423" cy="6550"/>
                </a:xfrm>
                <a:custGeom>
                  <a:avLst/>
                  <a:gdLst>
                    <a:gd name="connsiteX0" fmla="*/ 12423 w 12423"/>
                    <a:gd name="connsiteY0" fmla="*/ 4518 h 6550"/>
                    <a:gd name="connsiteX1" fmla="*/ 10390 w 12423"/>
                    <a:gd name="connsiteY1" fmla="*/ 6550 h 6550"/>
                    <a:gd name="connsiteX2" fmla="*/ 2033 w 12423"/>
                    <a:gd name="connsiteY2" fmla="*/ 6550 h 6550"/>
                    <a:gd name="connsiteX3" fmla="*/ 0 w 12423"/>
                    <a:gd name="connsiteY3" fmla="*/ 4518 h 6550"/>
                    <a:gd name="connsiteX4" fmla="*/ 0 w 12423"/>
                    <a:gd name="connsiteY4" fmla="*/ 2033 h 6550"/>
                    <a:gd name="connsiteX5" fmla="*/ 2033 w 12423"/>
                    <a:gd name="connsiteY5" fmla="*/ 0 h 6550"/>
                    <a:gd name="connsiteX6" fmla="*/ 10390 w 12423"/>
                    <a:gd name="connsiteY6" fmla="*/ 0 h 6550"/>
                    <a:gd name="connsiteX7" fmla="*/ 12423 w 12423"/>
                    <a:gd name="connsiteY7" fmla="*/ 2033 h 6550"/>
                    <a:gd name="connsiteX8" fmla="*/ 12423 w 12423"/>
                    <a:gd name="connsiteY8" fmla="*/ 4518 h 6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423" h="6550">
                      <a:moveTo>
                        <a:pt x="12423" y="4518"/>
                      </a:moveTo>
                      <a:cubicBezTo>
                        <a:pt x="12423" y="5647"/>
                        <a:pt x="11520" y="6550"/>
                        <a:pt x="10390" y="6550"/>
                      </a:cubicBezTo>
                      <a:lnTo>
                        <a:pt x="2033" y="6550"/>
                      </a:lnTo>
                      <a:cubicBezTo>
                        <a:pt x="903" y="6550"/>
                        <a:pt x="0" y="5647"/>
                        <a:pt x="0" y="4518"/>
                      </a:cubicBezTo>
                      <a:lnTo>
                        <a:pt x="0" y="2033"/>
                      </a:lnTo>
                      <a:cubicBezTo>
                        <a:pt x="0" y="904"/>
                        <a:pt x="903" y="0"/>
                        <a:pt x="2033" y="0"/>
                      </a:cubicBezTo>
                      <a:lnTo>
                        <a:pt x="10390" y="0"/>
                      </a:lnTo>
                      <a:cubicBezTo>
                        <a:pt x="11520" y="0"/>
                        <a:pt x="12423" y="904"/>
                        <a:pt x="12423" y="2033"/>
                      </a:cubicBezTo>
                      <a:lnTo>
                        <a:pt x="12423" y="4518"/>
                      </a:lnTo>
                      <a:close/>
                    </a:path>
                  </a:pathLst>
                </a:custGeom>
                <a:solidFill>
                  <a:srgbClr val="45555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2632" name="Freeform: Shape 2631">
              <a:extLst>
                <a:ext uri="{FF2B5EF4-FFF2-40B4-BE49-F238E27FC236}">
                  <a16:creationId xmlns:a16="http://schemas.microsoft.com/office/drawing/2014/main" id="{CD10CC9B-081D-49DE-07F3-E6339BBDF515}"/>
                </a:ext>
              </a:extLst>
            </p:cNvPr>
            <p:cNvSpPr/>
            <p:nvPr/>
          </p:nvSpPr>
          <p:spPr>
            <a:xfrm>
              <a:off x="8760115" y="4563895"/>
              <a:ext cx="399801" cy="20893"/>
            </a:xfrm>
            <a:custGeom>
              <a:avLst/>
              <a:gdLst>
                <a:gd name="connsiteX0" fmla="*/ 399801 w 399801"/>
                <a:gd name="connsiteY0" fmla="*/ 20894 h 20893"/>
                <a:gd name="connsiteX1" fmla="*/ 0 w 399801"/>
                <a:gd name="connsiteY1" fmla="*/ 20894 h 20893"/>
                <a:gd name="connsiteX2" fmla="*/ 45062 w 399801"/>
                <a:gd name="connsiteY2" fmla="*/ 0 h 20893"/>
                <a:gd name="connsiteX3" fmla="*/ 354739 w 399801"/>
                <a:gd name="connsiteY3" fmla="*/ 0 h 20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9801" h="20893">
                  <a:moveTo>
                    <a:pt x="399801" y="20894"/>
                  </a:moveTo>
                  <a:lnTo>
                    <a:pt x="0" y="20894"/>
                  </a:lnTo>
                  <a:lnTo>
                    <a:pt x="45062" y="0"/>
                  </a:lnTo>
                  <a:lnTo>
                    <a:pt x="354739" y="0"/>
                  </a:lnTo>
                  <a:close/>
                </a:path>
              </a:pathLst>
            </a:custGeom>
            <a:solidFill>
              <a:srgbClr val="E47E30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3" name="Freeform: Shape 2632">
              <a:extLst>
                <a:ext uri="{FF2B5EF4-FFF2-40B4-BE49-F238E27FC236}">
                  <a16:creationId xmlns:a16="http://schemas.microsoft.com/office/drawing/2014/main" id="{7D287139-22DE-07E1-A0CE-83506BCF1F4D}"/>
                </a:ext>
              </a:extLst>
            </p:cNvPr>
            <p:cNvSpPr/>
            <p:nvPr/>
          </p:nvSpPr>
          <p:spPr>
            <a:xfrm>
              <a:off x="8760115" y="4584788"/>
              <a:ext cx="399914" cy="156532"/>
            </a:xfrm>
            <a:custGeom>
              <a:avLst/>
              <a:gdLst>
                <a:gd name="connsiteX0" fmla="*/ 0 w 399914"/>
                <a:gd name="connsiteY0" fmla="*/ 0 h 156532"/>
                <a:gd name="connsiteX1" fmla="*/ 399914 w 399914"/>
                <a:gd name="connsiteY1" fmla="*/ 0 h 156532"/>
                <a:gd name="connsiteX2" fmla="*/ 399914 w 399914"/>
                <a:gd name="connsiteY2" fmla="*/ 156532 h 156532"/>
                <a:gd name="connsiteX3" fmla="*/ 0 w 399914"/>
                <a:gd name="connsiteY3" fmla="*/ 156532 h 15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9914" h="156532">
                  <a:moveTo>
                    <a:pt x="0" y="0"/>
                  </a:moveTo>
                  <a:lnTo>
                    <a:pt x="399914" y="0"/>
                  </a:lnTo>
                  <a:lnTo>
                    <a:pt x="399914" y="156532"/>
                  </a:lnTo>
                  <a:lnTo>
                    <a:pt x="0" y="156532"/>
                  </a:lnTo>
                  <a:close/>
                </a:path>
              </a:pathLst>
            </a:custGeom>
            <a:solidFill>
              <a:srgbClr val="F3AA43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4" name="Freeform: Shape 2633">
              <a:extLst>
                <a:ext uri="{FF2B5EF4-FFF2-40B4-BE49-F238E27FC236}">
                  <a16:creationId xmlns:a16="http://schemas.microsoft.com/office/drawing/2014/main" id="{E280F03A-1172-7DAB-6167-899334857BF9}"/>
                </a:ext>
              </a:extLst>
            </p:cNvPr>
            <p:cNvSpPr/>
            <p:nvPr/>
          </p:nvSpPr>
          <p:spPr>
            <a:xfrm>
              <a:off x="8777281" y="4618218"/>
              <a:ext cx="185444" cy="15133"/>
            </a:xfrm>
            <a:custGeom>
              <a:avLst/>
              <a:gdLst>
                <a:gd name="connsiteX0" fmla="*/ 0 w 185444"/>
                <a:gd name="connsiteY0" fmla="*/ 0 h 15133"/>
                <a:gd name="connsiteX1" fmla="*/ 185445 w 185444"/>
                <a:gd name="connsiteY1" fmla="*/ 0 h 15133"/>
                <a:gd name="connsiteX2" fmla="*/ 185445 w 185444"/>
                <a:gd name="connsiteY2" fmla="*/ 15134 h 15133"/>
                <a:gd name="connsiteX3" fmla="*/ 0 w 185444"/>
                <a:gd name="connsiteY3" fmla="*/ 15134 h 15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444" h="15133">
                  <a:moveTo>
                    <a:pt x="0" y="0"/>
                  </a:moveTo>
                  <a:lnTo>
                    <a:pt x="185445" y="0"/>
                  </a:lnTo>
                  <a:lnTo>
                    <a:pt x="185445" y="15134"/>
                  </a:lnTo>
                  <a:lnTo>
                    <a:pt x="0" y="15134"/>
                  </a:lnTo>
                  <a:close/>
                </a:path>
              </a:pathLst>
            </a:custGeom>
            <a:solidFill>
              <a:srgbClr val="FFFFFF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5" name="Freeform: Shape 2634">
              <a:extLst>
                <a:ext uri="{FF2B5EF4-FFF2-40B4-BE49-F238E27FC236}">
                  <a16:creationId xmlns:a16="http://schemas.microsoft.com/office/drawing/2014/main" id="{3AC592D6-932F-51FA-B09E-D70F0FEBC432}"/>
                </a:ext>
              </a:extLst>
            </p:cNvPr>
            <p:cNvSpPr/>
            <p:nvPr/>
          </p:nvSpPr>
          <p:spPr>
            <a:xfrm>
              <a:off x="8777281" y="4640693"/>
              <a:ext cx="167600" cy="15133"/>
            </a:xfrm>
            <a:custGeom>
              <a:avLst/>
              <a:gdLst>
                <a:gd name="connsiteX0" fmla="*/ 0 w 167600"/>
                <a:gd name="connsiteY0" fmla="*/ 0 h 15133"/>
                <a:gd name="connsiteX1" fmla="*/ 167600 w 167600"/>
                <a:gd name="connsiteY1" fmla="*/ 0 h 15133"/>
                <a:gd name="connsiteX2" fmla="*/ 167600 w 167600"/>
                <a:gd name="connsiteY2" fmla="*/ 15134 h 15133"/>
                <a:gd name="connsiteX3" fmla="*/ 0 w 167600"/>
                <a:gd name="connsiteY3" fmla="*/ 15134 h 15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600" h="15133">
                  <a:moveTo>
                    <a:pt x="0" y="0"/>
                  </a:moveTo>
                  <a:lnTo>
                    <a:pt x="167600" y="0"/>
                  </a:lnTo>
                  <a:lnTo>
                    <a:pt x="167600" y="15134"/>
                  </a:lnTo>
                  <a:lnTo>
                    <a:pt x="0" y="15134"/>
                  </a:lnTo>
                  <a:close/>
                </a:path>
              </a:pathLst>
            </a:custGeom>
            <a:solidFill>
              <a:srgbClr val="FFFFFF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6" name="Freeform: Shape 2635">
              <a:extLst>
                <a:ext uri="{FF2B5EF4-FFF2-40B4-BE49-F238E27FC236}">
                  <a16:creationId xmlns:a16="http://schemas.microsoft.com/office/drawing/2014/main" id="{A3396564-F7D1-8D80-BA9A-D9A7134D4743}"/>
                </a:ext>
              </a:extLst>
            </p:cNvPr>
            <p:cNvSpPr/>
            <p:nvPr/>
          </p:nvSpPr>
          <p:spPr>
            <a:xfrm>
              <a:off x="8777281" y="4664523"/>
              <a:ext cx="99385" cy="15133"/>
            </a:xfrm>
            <a:custGeom>
              <a:avLst/>
              <a:gdLst>
                <a:gd name="connsiteX0" fmla="*/ 0 w 99385"/>
                <a:gd name="connsiteY0" fmla="*/ 0 h 15133"/>
                <a:gd name="connsiteX1" fmla="*/ 99386 w 99385"/>
                <a:gd name="connsiteY1" fmla="*/ 0 h 15133"/>
                <a:gd name="connsiteX2" fmla="*/ 99386 w 99385"/>
                <a:gd name="connsiteY2" fmla="*/ 15134 h 15133"/>
                <a:gd name="connsiteX3" fmla="*/ 0 w 99385"/>
                <a:gd name="connsiteY3" fmla="*/ 15134 h 15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385" h="15133">
                  <a:moveTo>
                    <a:pt x="0" y="0"/>
                  </a:moveTo>
                  <a:lnTo>
                    <a:pt x="99386" y="0"/>
                  </a:lnTo>
                  <a:lnTo>
                    <a:pt x="99386" y="15134"/>
                  </a:lnTo>
                  <a:lnTo>
                    <a:pt x="0" y="15134"/>
                  </a:lnTo>
                  <a:close/>
                </a:path>
              </a:pathLst>
            </a:custGeom>
            <a:solidFill>
              <a:srgbClr val="FFFFFF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637" name="Graphic 4">
              <a:extLst>
                <a:ext uri="{FF2B5EF4-FFF2-40B4-BE49-F238E27FC236}">
                  <a16:creationId xmlns:a16="http://schemas.microsoft.com/office/drawing/2014/main" id="{EAC694C3-99BE-AB97-F499-BE2E126E3A59}"/>
                </a:ext>
              </a:extLst>
            </p:cNvPr>
            <p:cNvGrpSpPr/>
            <p:nvPr/>
          </p:nvGrpSpPr>
          <p:grpSpPr>
            <a:xfrm>
              <a:off x="8805968" y="4450145"/>
              <a:ext cx="324471" cy="129335"/>
              <a:chOff x="8805968" y="4450145"/>
              <a:chExt cx="324471" cy="129335"/>
            </a:xfrm>
          </p:grpSpPr>
          <p:sp>
            <p:nvSpPr>
              <p:cNvPr id="2638" name="Freeform: Shape 2637">
                <a:extLst>
                  <a:ext uri="{FF2B5EF4-FFF2-40B4-BE49-F238E27FC236}">
                    <a16:creationId xmlns:a16="http://schemas.microsoft.com/office/drawing/2014/main" id="{361D2DA0-AC89-9214-0027-CA9C722E51F2}"/>
                  </a:ext>
                </a:extLst>
              </p:cNvPr>
              <p:cNvSpPr/>
              <p:nvPr/>
            </p:nvSpPr>
            <p:spPr>
              <a:xfrm>
                <a:off x="8807843" y="4450145"/>
                <a:ext cx="125360" cy="56123"/>
              </a:xfrm>
              <a:custGeom>
                <a:avLst/>
                <a:gdLst>
                  <a:gd name="connsiteX0" fmla="*/ 124954 w 125360"/>
                  <a:gd name="connsiteY0" fmla="*/ 23738 h 56123"/>
                  <a:gd name="connsiteX1" fmla="*/ 119985 w 125360"/>
                  <a:gd name="connsiteY1" fmla="*/ 26787 h 56123"/>
                  <a:gd name="connsiteX2" fmla="*/ 116936 w 125360"/>
                  <a:gd name="connsiteY2" fmla="*/ 21931 h 56123"/>
                  <a:gd name="connsiteX3" fmla="*/ 105416 w 125360"/>
                  <a:gd name="connsiteY3" fmla="*/ 8266 h 56123"/>
                  <a:gd name="connsiteX4" fmla="*/ 39347 w 125360"/>
                  <a:gd name="connsiteY4" fmla="*/ 37517 h 56123"/>
                  <a:gd name="connsiteX5" fmla="*/ 27940 w 125360"/>
                  <a:gd name="connsiteY5" fmla="*/ 44406 h 56123"/>
                  <a:gd name="connsiteX6" fmla="*/ 20260 w 125360"/>
                  <a:gd name="connsiteY6" fmla="*/ 49036 h 56123"/>
                  <a:gd name="connsiteX7" fmla="*/ 19131 w 125360"/>
                  <a:gd name="connsiteY7" fmla="*/ 49714 h 56123"/>
                  <a:gd name="connsiteX8" fmla="*/ 17211 w 125360"/>
                  <a:gd name="connsiteY8" fmla="*/ 50843 h 56123"/>
                  <a:gd name="connsiteX9" fmla="*/ 14501 w 125360"/>
                  <a:gd name="connsiteY9" fmla="*/ 52425 h 56123"/>
                  <a:gd name="connsiteX10" fmla="*/ 9870 w 125360"/>
                  <a:gd name="connsiteY10" fmla="*/ 55135 h 56123"/>
                  <a:gd name="connsiteX11" fmla="*/ 8289 w 125360"/>
                  <a:gd name="connsiteY11" fmla="*/ 56038 h 56123"/>
                  <a:gd name="connsiteX12" fmla="*/ 7724 w 125360"/>
                  <a:gd name="connsiteY12" fmla="*/ 56038 h 56123"/>
                  <a:gd name="connsiteX13" fmla="*/ 3094 w 125360"/>
                  <a:gd name="connsiteY13" fmla="*/ 53441 h 56123"/>
                  <a:gd name="connsiteX14" fmla="*/ 2529 w 125360"/>
                  <a:gd name="connsiteY14" fmla="*/ 53215 h 56123"/>
                  <a:gd name="connsiteX15" fmla="*/ 1852 w 125360"/>
                  <a:gd name="connsiteY15" fmla="*/ 52876 h 56123"/>
                  <a:gd name="connsiteX16" fmla="*/ 1513 w 125360"/>
                  <a:gd name="connsiteY16" fmla="*/ 52650 h 56123"/>
                  <a:gd name="connsiteX17" fmla="*/ 496 w 125360"/>
                  <a:gd name="connsiteY17" fmla="*/ 51521 h 56123"/>
                  <a:gd name="connsiteX18" fmla="*/ 496 w 125360"/>
                  <a:gd name="connsiteY18" fmla="*/ 51521 h 56123"/>
                  <a:gd name="connsiteX19" fmla="*/ 270 w 125360"/>
                  <a:gd name="connsiteY19" fmla="*/ 50956 h 56123"/>
                  <a:gd name="connsiteX20" fmla="*/ 157 w 125360"/>
                  <a:gd name="connsiteY20" fmla="*/ 48585 h 56123"/>
                  <a:gd name="connsiteX21" fmla="*/ 2077 w 125360"/>
                  <a:gd name="connsiteY21" fmla="*/ 45987 h 56123"/>
                  <a:gd name="connsiteX22" fmla="*/ 2529 w 125360"/>
                  <a:gd name="connsiteY22" fmla="*/ 44519 h 56123"/>
                  <a:gd name="connsiteX23" fmla="*/ 3094 w 125360"/>
                  <a:gd name="connsiteY23" fmla="*/ 44180 h 56123"/>
                  <a:gd name="connsiteX24" fmla="*/ 107336 w 125360"/>
                  <a:gd name="connsiteY24" fmla="*/ 247 h 56123"/>
                  <a:gd name="connsiteX25" fmla="*/ 122582 w 125360"/>
                  <a:gd name="connsiteY25" fmla="*/ 9734 h 56123"/>
                  <a:gd name="connsiteX26" fmla="*/ 124954 w 125360"/>
                  <a:gd name="connsiteY26" fmla="*/ 23738 h 56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25360" h="56123">
                    <a:moveTo>
                      <a:pt x="124954" y="23738"/>
                    </a:moveTo>
                    <a:cubicBezTo>
                      <a:pt x="124390" y="25884"/>
                      <a:pt x="122244" y="27239"/>
                      <a:pt x="119985" y="26787"/>
                    </a:cubicBezTo>
                    <a:cubicBezTo>
                      <a:pt x="117839" y="26336"/>
                      <a:pt x="116371" y="24077"/>
                      <a:pt x="116936" y="21931"/>
                    </a:cubicBezTo>
                    <a:cubicBezTo>
                      <a:pt x="117275" y="20124"/>
                      <a:pt x="118630" y="11202"/>
                      <a:pt x="105416" y="8266"/>
                    </a:cubicBezTo>
                    <a:cubicBezTo>
                      <a:pt x="95816" y="6233"/>
                      <a:pt x="65323" y="22609"/>
                      <a:pt x="39347" y="37517"/>
                    </a:cubicBezTo>
                    <a:cubicBezTo>
                      <a:pt x="37766" y="38420"/>
                      <a:pt x="32571" y="41582"/>
                      <a:pt x="27940" y="44406"/>
                    </a:cubicBezTo>
                    <a:cubicBezTo>
                      <a:pt x="24439" y="46552"/>
                      <a:pt x="21390" y="48472"/>
                      <a:pt x="20260" y="49036"/>
                    </a:cubicBezTo>
                    <a:cubicBezTo>
                      <a:pt x="19809" y="49262"/>
                      <a:pt x="19470" y="49488"/>
                      <a:pt x="19131" y="49714"/>
                    </a:cubicBezTo>
                    <a:cubicBezTo>
                      <a:pt x="18454" y="50053"/>
                      <a:pt x="17889" y="50391"/>
                      <a:pt x="17211" y="50843"/>
                    </a:cubicBezTo>
                    <a:cubicBezTo>
                      <a:pt x="16308" y="51408"/>
                      <a:pt x="15404" y="51860"/>
                      <a:pt x="14501" y="52425"/>
                    </a:cubicBezTo>
                    <a:cubicBezTo>
                      <a:pt x="12920" y="53328"/>
                      <a:pt x="11338" y="54232"/>
                      <a:pt x="9870" y="55135"/>
                    </a:cubicBezTo>
                    <a:cubicBezTo>
                      <a:pt x="9305" y="55474"/>
                      <a:pt x="8854" y="55813"/>
                      <a:pt x="8289" y="56038"/>
                    </a:cubicBezTo>
                    <a:cubicBezTo>
                      <a:pt x="8176" y="56151"/>
                      <a:pt x="7950" y="56151"/>
                      <a:pt x="7724" y="56038"/>
                    </a:cubicBezTo>
                    <a:cubicBezTo>
                      <a:pt x="6369" y="55700"/>
                      <a:pt x="3884" y="53667"/>
                      <a:pt x="3094" y="53441"/>
                    </a:cubicBezTo>
                    <a:cubicBezTo>
                      <a:pt x="2868" y="53441"/>
                      <a:pt x="2642" y="53328"/>
                      <a:pt x="2529" y="53215"/>
                    </a:cubicBezTo>
                    <a:cubicBezTo>
                      <a:pt x="2303" y="53102"/>
                      <a:pt x="2077" y="52989"/>
                      <a:pt x="1852" y="52876"/>
                    </a:cubicBezTo>
                    <a:cubicBezTo>
                      <a:pt x="1739" y="52876"/>
                      <a:pt x="1626" y="52763"/>
                      <a:pt x="1513" y="52650"/>
                    </a:cubicBezTo>
                    <a:cubicBezTo>
                      <a:pt x="1174" y="52312"/>
                      <a:pt x="835" y="51973"/>
                      <a:pt x="496" y="51521"/>
                    </a:cubicBezTo>
                    <a:lnTo>
                      <a:pt x="496" y="51521"/>
                    </a:lnTo>
                    <a:cubicBezTo>
                      <a:pt x="383" y="51295"/>
                      <a:pt x="270" y="51182"/>
                      <a:pt x="270" y="50956"/>
                    </a:cubicBezTo>
                    <a:cubicBezTo>
                      <a:pt x="-68" y="50166"/>
                      <a:pt x="-68" y="49375"/>
                      <a:pt x="157" y="48585"/>
                    </a:cubicBezTo>
                    <a:cubicBezTo>
                      <a:pt x="383" y="47568"/>
                      <a:pt x="1061" y="46552"/>
                      <a:pt x="2077" y="45987"/>
                    </a:cubicBezTo>
                    <a:cubicBezTo>
                      <a:pt x="2981" y="45422"/>
                      <a:pt x="609" y="45761"/>
                      <a:pt x="2529" y="44519"/>
                    </a:cubicBezTo>
                    <a:cubicBezTo>
                      <a:pt x="2642" y="44406"/>
                      <a:pt x="2868" y="44293"/>
                      <a:pt x="3094" y="44180"/>
                    </a:cubicBezTo>
                    <a:cubicBezTo>
                      <a:pt x="21729" y="33677"/>
                      <a:pt x="90621" y="-3367"/>
                      <a:pt x="107336" y="247"/>
                    </a:cubicBezTo>
                    <a:cubicBezTo>
                      <a:pt x="114451" y="1828"/>
                      <a:pt x="119533" y="4990"/>
                      <a:pt x="122582" y="9734"/>
                    </a:cubicBezTo>
                    <a:cubicBezTo>
                      <a:pt x="126535" y="16284"/>
                      <a:pt x="125180" y="23061"/>
                      <a:pt x="124954" y="23738"/>
                    </a:cubicBezTo>
                    <a:close/>
                  </a:path>
                </a:pathLst>
              </a:custGeom>
              <a:solidFill>
                <a:srgbClr val="263536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9" name="Freeform: Shape 2638">
                <a:extLst>
                  <a:ext uri="{FF2B5EF4-FFF2-40B4-BE49-F238E27FC236}">
                    <a16:creationId xmlns:a16="http://schemas.microsoft.com/office/drawing/2014/main" id="{E7937D73-0417-9D29-26ED-077A9F4F3851}"/>
                  </a:ext>
                </a:extLst>
              </p:cNvPr>
              <p:cNvSpPr/>
              <p:nvPr/>
            </p:nvSpPr>
            <p:spPr>
              <a:xfrm>
                <a:off x="8807662" y="4500427"/>
                <a:ext cx="154982" cy="79053"/>
              </a:xfrm>
              <a:custGeom>
                <a:avLst/>
                <a:gdLst>
                  <a:gd name="connsiteX0" fmla="*/ 154951 w 154982"/>
                  <a:gd name="connsiteY0" fmla="*/ 53868 h 79053"/>
                  <a:gd name="connsiteX1" fmla="*/ 132138 w 154982"/>
                  <a:gd name="connsiteY1" fmla="*/ 79053 h 79053"/>
                  <a:gd name="connsiteX2" fmla="*/ 43707 w 154982"/>
                  <a:gd name="connsiteY2" fmla="*/ 76117 h 79053"/>
                  <a:gd name="connsiteX3" fmla="*/ 13553 w 154982"/>
                  <a:gd name="connsiteY3" fmla="*/ 48786 h 79053"/>
                  <a:gd name="connsiteX4" fmla="*/ 8470 w 154982"/>
                  <a:gd name="connsiteY4" fmla="*/ 33539 h 79053"/>
                  <a:gd name="connsiteX5" fmla="*/ 6663 w 154982"/>
                  <a:gd name="connsiteY5" fmla="*/ 28231 h 79053"/>
                  <a:gd name="connsiteX6" fmla="*/ 3953 w 154982"/>
                  <a:gd name="connsiteY6" fmla="*/ 20100 h 79053"/>
                  <a:gd name="connsiteX7" fmla="*/ 2485 w 154982"/>
                  <a:gd name="connsiteY7" fmla="*/ 15921 h 79053"/>
                  <a:gd name="connsiteX8" fmla="*/ 1807 w 154982"/>
                  <a:gd name="connsiteY8" fmla="*/ 14001 h 79053"/>
                  <a:gd name="connsiteX9" fmla="*/ 1242 w 154982"/>
                  <a:gd name="connsiteY9" fmla="*/ 12307 h 79053"/>
                  <a:gd name="connsiteX10" fmla="*/ 565 w 154982"/>
                  <a:gd name="connsiteY10" fmla="*/ 10274 h 79053"/>
                  <a:gd name="connsiteX11" fmla="*/ 0 w 154982"/>
                  <a:gd name="connsiteY11" fmla="*/ 8467 h 79053"/>
                  <a:gd name="connsiteX12" fmla="*/ 0 w 154982"/>
                  <a:gd name="connsiteY12" fmla="*/ 8467 h 79053"/>
                  <a:gd name="connsiteX13" fmla="*/ 0 w 154982"/>
                  <a:gd name="connsiteY13" fmla="*/ 8467 h 79053"/>
                  <a:gd name="connsiteX14" fmla="*/ 0 w 154982"/>
                  <a:gd name="connsiteY14" fmla="*/ 6999 h 79053"/>
                  <a:gd name="connsiteX15" fmla="*/ 0 w 154982"/>
                  <a:gd name="connsiteY15" fmla="*/ 6547 h 79053"/>
                  <a:gd name="connsiteX16" fmla="*/ 1016 w 154982"/>
                  <a:gd name="connsiteY16" fmla="*/ 3159 h 79053"/>
                  <a:gd name="connsiteX17" fmla="*/ 1016 w 154982"/>
                  <a:gd name="connsiteY17" fmla="*/ 3046 h 79053"/>
                  <a:gd name="connsiteX18" fmla="*/ 1468 w 154982"/>
                  <a:gd name="connsiteY18" fmla="*/ 2481 h 79053"/>
                  <a:gd name="connsiteX19" fmla="*/ 17280 w 154982"/>
                  <a:gd name="connsiteY19" fmla="*/ 561 h 79053"/>
                  <a:gd name="connsiteX20" fmla="*/ 27896 w 154982"/>
                  <a:gd name="connsiteY20" fmla="*/ 1126 h 79053"/>
                  <a:gd name="connsiteX21" fmla="*/ 44836 w 154982"/>
                  <a:gd name="connsiteY21" fmla="*/ 1126 h 79053"/>
                  <a:gd name="connsiteX22" fmla="*/ 85268 w 154982"/>
                  <a:gd name="connsiteY22" fmla="*/ 1126 h 79053"/>
                  <a:gd name="connsiteX23" fmla="*/ 128185 w 154982"/>
                  <a:gd name="connsiteY23" fmla="*/ 1126 h 79053"/>
                  <a:gd name="connsiteX24" fmla="*/ 146594 w 154982"/>
                  <a:gd name="connsiteY24" fmla="*/ 8354 h 79053"/>
                  <a:gd name="connsiteX25" fmla="*/ 153257 w 154982"/>
                  <a:gd name="connsiteY25" fmla="*/ 23939 h 79053"/>
                  <a:gd name="connsiteX26" fmla="*/ 154951 w 154982"/>
                  <a:gd name="connsiteY26" fmla="*/ 53868 h 79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54982" h="79053">
                    <a:moveTo>
                      <a:pt x="154951" y="53868"/>
                    </a:moveTo>
                    <a:cubicBezTo>
                      <a:pt x="155629" y="67082"/>
                      <a:pt x="145351" y="78376"/>
                      <a:pt x="132138" y="79053"/>
                    </a:cubicBezTo>
                    <a:lnTo>
                      <a:pt x="43707" y="76117"/>
                    </a:lnTo>
                    <a:cubicBezTo>
                      <a:pt x="30493" y="76794"/>
                      <a:pt x="21007" y="64710"/>
                      <a:pt x="13553" y="48786"/>
                    </a:cubicBezTo>
                    <a:lnTo>
                      <a:pt x="8470" y="33539"/>
                    </a:lnTo>
                    <a:lnTo>
                      <a:pt x="6663" y="28231"/>
                    </a:lnTo>
                    <a:lnTo>
                      <a:pt x="3953" y="20100"/>
                    </a:lnTo>
                    <a:lnTo>
                      <a:pt x="2485" y="15921"/>
                    </a:lnTo>
                    <a:lnTo>
                      <a:pt x="1807" y="14001"/>
                    </a:lnTo>
                    <a:lnTo>
                      <a:pt x="1242" y="12307"/>
                    </a:lnTo>
                    <a:lnTo>
                      <a:pt x="565" y="10274"/>
                    </a:lnTo>
                    <a:lnTo>
                      <a:pt x="0" y="8467"/>
                    </a:lnTo>
                    <a:cubicBezTo>
                      <a:pt x="0" y="8467"/>
                      <a:pt x="0" y="8467"/>
                      <a:pt x="0" y="8467"/>
                    </a:cubicBezTo>
                    <a:lnTo>
                      <a:pt x="0" y="8467"/>
                    </a:lnTo>
                    <a:cubicBezTo>
                      <a:pt x="0" y="7902"/>
                      <a:pt x="0" y="7451"/>
                      <a:pt x="0" y="6999"/>
                    </a:cubicBezTo>
                    <a:cubicBezTo>
                      <a:pt x="0" y="6886"/>
                      <a:pt x="0" y="6773"/>
                      <a:pt x="0" y="6547"/>
                    </a:cubicBezTo>
                    <a:cubicBezTo>
                      <a:pt x="113" y="5192"/>
                      <a:pt x="452" y="4062"/>
                      <a:pt x="1016" y="3159"/>
                    </a:cubicBezTo>
                    <a:cubicBezTo>
                      <a:pt x="1016" y="3159"/>
                      <a:pt x="1016" y="3159"/>
                      <a:pt x="1016" y="3046"/>
                    </a:cubicBezTo>
                    <a:cubicBezTo>
                      <a:pt x="1129" y="2820"/>
                      <a:pt x="1355" y="2707"/>
                      <a:pt x="1468" y="2481"/>
                    </a:cubicBezTo>
                    <a:cubicBezTo>
                      <a:pt x="4179" y="-794"/>
                      <a:pt x="10390" y="-117"/>
                      <a:pt x="17280" y="561"/>
                    </a:cubicBezTo>
                    <a:cubicBezTo>
                      <a:pt x="20781" y="900"/>
                      <a:pt x="24395" y="1239"/>
                      <a:pt x="27896" y="1126"/>
                    </a:cubicBezTo>
                    <a:lnTo>
                      <a:pt x="44836" y="1126"/>
                    </a:lnTo>
                    <a:lnTo>
                      <a:pt x="85268" y="1126"/>
                    </a:lnTo>
                    <a:lnTo>
                      <a:pt x="128185" y="1126"/>
                    </a:lnTo>
                    <a:cubicBezTo>
                      <a:pt x="135413" y="787"/>
                      <a:pt x="141963" y="3611"/>
                      <a:pt x="146594" y="8354"/>
                    </a:cubicBezTo>
                    <a:cubicBezTo>
                      <a:pt x="150547" y="12420"/>
                      <a:pt x="153031" y="17841"/>
                      <a:pt x="153257" y="23939"/>
                    </a:cubicBezTo>
                    <a:lnTo>
                      <a:pt x="154951" y="53868"/>
                    </a:lnTo>
                    <a:close/>
                  </a:path>
                </a:pathLst>
              </a:custGeom>
              <a:solidFill>
                <a:srgbClr val="D5E5E6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40" name="Freeform: Shape 2639">
                <a:extLst>
                  <a:ext uri="{FF2B5EF4-FFF2-40B4-BE49-F238E27FC236}">
                    <a16:creationId xmlns:a16="http://schemas.microsoft.com/office/drawing/2014/main" id="{CD85154F-1244-ED4D-013A-0F7CD7D905B2}"/>
                  </a:ext>
                </a:extLst>
              </p:cNvPr>
              <p:cNvSpPr/>
              <p:nvPr/>
            </p:nvSpPr>
            <p:spPr>
              <a:xfrm>
                <a:off x="8805968" y="4494438"/>
                <a:ext cx="170310" cy="14229"/>
              </a:xfrm>
              <a:custGeom>
                <a:avLst/>
                <a:gdLst>
                  <a:gd name="connsiteX0" fmla="*/ 170311 w 170310"/>
                  <a:gd name="connsiteY0" fmla="*/ 113 h 14229"/>
                  <a:gd name="connsiteX1" fmla="*/ 170311 w 170310"/>
                  <a:gd name="connsiteY1" fmla="*/ 14230 h 14229"/>
                  <a:gd name="connsiteX2" fmla="*/ 5421 w 170310"/>
                  <a:gd name="connsiteY2" fmla="*/ 14230 h 14229"/>
                  <a:gd name="connsiteX3" fmla="*/ 1694 w 170310"/>
                  <a:gd name="connsiteY3" fmla="*/ 12762 h 14229"/>
                  <a:gd name="connsiteX4" fmla="*/ 1468 w 170310"/>
                  <a:gd name="connsiteY4" fmla="*/ 12536 h 14229"/>
                  <a:gd name="connsiteX5" fmla="*/ 904 w 170310"/>
                  <a:gd name="connsiteY5" fmla="*/ 11745 h 14229"/>
                  <a:gd name="connsiteX6" fmla="*/ 678 w 170310"/>
                  <a:gd name="connsiteY6" fmla="*/ 11181 h 14229"/>
                  <a:gd name="connsiteX7" fmla="*/ 113 w 170310"/>
                  <a:gd name="connsiteY7" fmla="*/ 9713 h 14229"/>
                  <a:gd name="connsiteX8" fmla="*/ 0 w 170310"/>
                  <a:gd name="connsiteY8" fmla="*/ 8809 h 14229"/>
                  <a:gd name="connsiteX9" fmla="*/ 0 w 170310"/>
                  <a:gd name="connsiteY9" fmla="*/ 5308 h 14229"/>
                  <a:gd name="connsiteX10" fmla="*/ 4066 w 170310"/>
                  <a:gd name="connsiteY10" fmla="*/ 113 h 14229"/>
                  <a:gd name="connsiteX11" fmla="*/ 5308 w 170310"/>
                  <a:gd name="connsiteY11" fmla="*/ 0 h 14229"/>
                  <a:gd name="connsiteX12" fmla="*/ 170311 w 170310"/>
                  <a:gd name="connsiteY12" fmla="*/ 0 h 14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0310" h="14229">
                    <a:moveTo>
                      <a:pt x="170311" y="113"/>
                    </a:moveTo>
                    <a:lnTo>
                      <a:pt x="170311" y="14230"/>
                    </a:lnTo>
                    <a:lnTo>
                      <a:pt x="5421" y="14230"/>
                    </a:lnTo>
                    <a:cubicBezTo>
                      <a:pt x="3953" y="14230"/>
                      <a:pt x="2710" y="13665"/>
                      <a:pt x="1694" y="12762"/>
                    </a:cubicBezTo>
                    <a:cubicBezTo>
                      <a:pt x="1694" y="12762"/>
                      <a:pt x="1581" y="12649"/>
                      <a:pt x="1468" y="12536"/>
                    </a:cubicBezTo>
                    <a:cubicBezTo>
                      <a:pt x="1242" y="12310"/>
                      <a:pt x="1016" y="12084"/>
                      <a:pt x="904" y="11745"/>
                    </a:cubicBezTo>
                    <a:cubicBezTo>
                      <a:pt x="790" y="11633"/>
                      <a:pt x="678" y="11407"/>
                      <a:pt x="678" y="11181"/>
                    </a:cubicBezTo>
                    <a:cubicBezTo>
                      <a:pt x="452" y="10729"/>
                      <a:pt x="226" y="10277"/>
                      <a:pt x="113" y="9713"/>
                    </a:cubicBezTo>
                    <a:cubicBezTo>
                      <a:pt x="113" y="9374"/>
                      <a:pt x="0" y="9148"/>
                      <a:pt x="0" y="8809"/>
                    </a:cubicBezTo>
                    <a:lnTo>
                      <a:pt x="0" y="5308"/>
                    </a:lnTo>
                    <a:cubicBezTo>
                      <a:pt x="0" y="2823"/>
                      <a:pt x="1807" y="678"/>
                      <a:pt x="4066" y="113"/>
                    </a:cubicBezTo>
                    <a:cubicBezTo>
                      <a:pt x="4517" y="0"/>
                      <a:pt x="4856" y="0"/>
                      <a:pt x="5308" y="0"/>
                    </a:cubicBezTo>
                    <a:lnTo>
                      <a:pt x="170311" y="0"/>
                    </a:lnTo>
                    <a:close/>
                  </a:path>
                </a:pathLst>
              </a:custGeom>
              <a:solidFill>
                <a:srgbClr val="354546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41" name="Freeform: Shape 2640">
                <a:extLst>
                  <a:ext uri="{FF2B5EF4-FFF2-40B4-BE49-F238E27FC236}">
                    <a16:creationId xmlns:a16="http://schemas.microsoft.com/office/drawing/2014/main" id="{7E8E62BB-0FAF-B13C-5A38-C1525D468F19}"/>
                  </a:ext>
                </a:extLst>
              </p:cNvPr>
              <p:cNvSpPr/>
              <p:nvPr/>
            </p:nvSpPr>
            <p:spPr>
              <a:xfrm>
                <a:off x="9003325" y="4450145"/>
                <a:ext cx="125415" cy="56123"/>
              </a:xfrm>
              <a:custGeom>
                <a:avLst/>
                <a:gdLst>
                  <a:gd name="connsiteX0" fmla="*/ 397 w 125415"/>
                  <a:gd name="connsiteY0" fmla="*/ 23738 h 56123"/>
                  <a:gd name="connsiteX1" fmla="*/ 5254 w 125415"/>
                  <a:gd name="connsiteY1" fmla="*/ 26787 h 56123"/>
                  <a:gd name="connsiteX2" fmla="*/ 8303 w 125415"/>
                  <a:gd name="connsiteY2" fmla="*/ 21931 h 56123"/>
                  <a:gd name="connsiteX3" fmla="*/ 19823 w 125415"/>
                  <a:gd name="connsiteY3" fmla="*/ 8266 h 56123"/>
                  <a:gd name="connsiteX4" fmla="*/ 85891 w 125415"/>
                  <a:gd name="connsiteY4" fmla="*/ 37517 h 56123"/>
                  <a:gd name="connsiteX5" fmla="*/ 105091 w 125415"/>
                  <a:gd name="connsiteY5" fmla="*/ 49036 h 56123"/>
                  <a:gd name="connsiteX6" fmla="*/ 117062 w 125415"/>
                  <a:gd name="connsiteY6" fmla="*/ 56038 h 56123"/>
                  <a:gd name="connsiteX7" fmla="*/ 117627 w 125415"/>
                  <a:gd name="connsiteY7" fmla="*/ 56038 h 56123"/>
                  <a:gd name="connsiteX8" fmla="*/ 122258 w 125415"/>
                  <a:gd name="connsiteY8" fmla="*/ 53441 h 56123"/>
                  <a:gd name="connsiteX9" fmla="*/ 124855 w 125415"/>
                  <a:gd name="connsiteY9" fmla="*/ 51521 h 56123"/>
                  <a:gd name="connsiteX10" fmla="*/ 124855 w 125415"/>
                  <a:gd name="connsiteY10" fmla="*/ 51521 h 56123"/>
                  <a:gd name="connsiteX11" fmla="*/ 125307 w 125415"/>
                  <a:gd name="connsiteY11" fmla="*/ 48585 h 56123"/>
                  <a:gd name="connsiteX12" fmla="*/ 123387 w 125415"/>
                  <a:gd name="connsiteY12" fmla="*/ 45987 h 56123"/>
                  <a:gd name="connsiteX13" fmla="*/ 122370 w 125415"/>
                  <a:gd name="connsiteY13" fmla="*/ 44180 h 56123"/>
                  <a:gd name="connsiteX14" fmla="*/ 18129 w 125415"/>
                  <a:gd name="connsiteY14" fmla="*/ 247 h 56123"/>
                  <a:gd name="connsiteX15" fmla="*/ 2882 w 125415"/>
                  <a:gd name="connsiteY15" fmla="*/ 9734 h 56123"/>
                  <a:gd name="connsiteX16" fmla="*/ 397 w 125415"/>
                  <a:gd name="connsiteY16" fmla="*/ 23738 h 56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5415" h="56123">
                    <a:moveTo>
                      <a:pt x="397" y="23738"/>
                    </a:moveTo>
                    <a:cubicBezTo>
                      <a:pt x="962" y="25884"/>
                      <a:pt x="3108" y="27239"/>
                      <a:pt x="5254" y="26787"/>
                    </a:cubicBezTo>
                    <a:cubicBezTo>
                      <a:pt x="7512" y="26223"/>
                      <a:pt x="8868" y="24077"/>
                      <a:pt x="8303" y="21931"/>
                    </a:cubicBezTo>
                    <a:cubicBezTo>
                      <a:pt x="7964" y="20124"/>
                      <a:pt x="6609" y="11202"/>
                      <a:pt x="19823" y="8266"/>
                    </a:cubicBezTo>
                    <a:cubicBezTo>
                      <a:pt x="29422" y="6233"/>
                      <a:pt x="59916" y="22609"/>
                      <a:pt x="85891" y="37517"/>
                    </a:cubicBezTo>
                    <a:cubicBezTo>
                      <a:pt x="88602" y="39098"/>
                      <a:pt x="102493" y="47568"/>
                      <a:pt x="105091" y="49036"/>
                    </a:cubicBezTo>
                    <a:cubicBezTo>
                      <a:pt x="109382" y="51521"/>
                      <a:pt x="113335" y="53893"/>
                      <a:pt x="117062" y="56038"/>
                    </a:cubicBezTo>
                    <a:cubicBezTo>
                      <a:pt x="117175" y="56151"/>
                      <a:pt x="117401" y="56151"/>
                      <a:pt x="117627" y="56038"/>
                    </a:cubicBezTo>
                    <a:cubicBezTo>
                      <a:pt x="118982" y="55700"/>
                      <a:pt x="121467" y="53667"/>
                      <a:pt x="122258" y="53441"/>
                    </a:cubicBezTo>
                    <a:cubicBezTo>
                      <a:pt x="123274" y="53215"/>
                      <a:pt x="124290" y="52537"/>
                      <a:pt x="124855" y="51521"/>
                    </a:cubicBezTo>
                    <a:lnTo>
                      <a:pt x="124855" y="51521"/>
                    </a:lnTo>
                    <a:cubicBezTo>
                      <a:pt x="125420" y="50618"/>
                      <a:pt x="125533" y="49601"/>
                      <a:pt x="125307" y="48585"/>
                    </a:cubicBezTo>
                    <a:cubicBezTo>
                      <a:pt x="125081" y="47568"/>
                      <a:pt x="124403" y="46552"/>
                      <a:pt x="123387" y="45987"/>
                    </a:cubicBezTo>
                    <a:cubicBezTo>
                      <a:pt x="122370" y="45422"/>
                      <a:pt x="125307" y="45874"/>
                      <a:pt x="122370" y="44180"/>
                    </a:cubicBezTo>
                    <a:cubicBezTo>
                      <a:pt x="103736" y="33677"/>
                      <a:pt x="34843" y="-3367"/>
                      <a:pt x="18129" y="247"/>
                    </a:cubicBezTo>
                    <a:cubicBezTo>
                      <a:pt x="11013" y="1828"/>
                      <a:pt x="5931" y="4990"/>
                      <a:pt x="2882" y="9734"/>
                    </a:cubicBezTo>
                    <a:cubicBezTo>
                      <a:pt x="-1184" y="16284"/>
                      <a:pt x="171" y="23061"/>
                      <a:pt x="397" y="23738"/>
                    </a:cubicBezTo>
                    <a:close/>
                  </a:path>
                </a:pathLst>
              </a:custGeom>
              <a:solidFill>
                <a:srgbClr val="263536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42" name="Freeform: Shape 2641">
                <a:extLst>
                  <a:ext uri="{FF2B5EF4-FFF2-40B4-BE49-F238E27FC236}">
                    <a16:creationId xmlns:a16="http://schemas.microsoft.com/office/drawing/2014/main" id="{04868D1E-CBAB-4298-D4C2-818C94021D9E}"/>
                  </a:ext>
                </a:extLst>
              </p:cNvPr>
              <p:cNvSpPr/>
              <p:nvPr/>
            </p:nvSpPr>
            <p:spPr>
              <a:xfrm>
                <a:off x="8973875" y="4500576"/>
                <a:ext cx="154891" cy="78904"/>
              </a:xfrm>
              <a:custGeom>
                <a:avLst/>
                <a:gdLst>
                  <a:gd name="connsiteX0" fmla="*/ 32 w 154891"/>
                  <a:gd name="connsiteY0" fmla="*/ 53719 h 78904"/>
                  <a:gd name="connsiteX1" fmla="*/ 22845 w 154891"/>
                  <a:gd name="connsiteY1" fmla="*/ 78904 h 78904"/>
                  <a:gd name="connsiteX2" fmla="*/ 111276 w 154891"/>
                  <a:gd name="connsiteY2" fmla="*/ 75968 h 78904"/>
                  <a:gd name="connsiteX3" fmla="*/ 141430 w 154891"/>
                  <a:gd name="connsiteY3" fmla="*/ 48637 h 78904"/>
                  <a:gd name="connsiteX4" fmla="*/ 154870 w 154891"/>
                  <a:gd name="connsiteY4" fmla="*/ 8318 h 78904"/>
                  <a:gd name="connsiteX5" fmla="*/ 126861 w 154891"/>
                  <a:gd name="connsiteY5" fmla="*/ 1089 h 78904"/>
                  <a:gd name="connsiteX6" fmla="*/ 26572 w 154891"/>
                  <a:gd name="connsiteY6" fmla="*/ 1089 h 78904"/>
                  <a:gd name="connsiteX7" fmla="*/ 1387 w 154891"/>
                  <a:gd name="connsiteY7" fmla="*/ 23903 h 78904"/>
                  <a:gd name="connsiteX8" fmla="*/ 32 w 154891"/>
                  <a:gd name="connsiteY8" fmla="*/ 53719 h 78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4891" h="78904">
                    <a:moveTo>
                      <a:pt x="32" y="53719"/>
                    </a:moveTo>
                    <a:cubicBezTo>
                      <a:pt x="-646" y="66933"/>
                      <a:pt x="9631" y="78226"/>
                      <a:pt x="22845" y="78904"/>
                    </a:cubicBezTo>
                    <a:lnTo>
                      <a:pt x="111276" y="75968"/>
                    </a:lnTo>
                    <a:cubicBezTo>
                      <a:pt x="124490" y="76645"/>
                      <a:pt x="133976" y="64561"/>
                      <a:pt x="141430" y="48637"/>
                    </a:cubicBezTo>
                    <a:lnTo>
                      <a:pt x="154870" y="8318"/>
                    </a:lnTo>
                    <a:cubicBezTo>
                      <a:pt x="155548" y="-4896"/>
                      <a:pt x="140188" y="1767"/>
                      <a:pt x="126861" y="1089"/>
                    </a:cubicBezTo>
                    <a:lnTo>
                      <a:pt x="26572" y="1089"/>
                    </a:lnTo>
                    <a:cubicBezTo>
                      <a:pt x="13358" y="412"/>
                      <a:pt x="2065" y="10689"/>
                      <a:pt x="1387" y="23903"/>
                    </a:cubicBezTo>
                    <a:lnTo>
                      <a:pt x="32" y="53719"/>
                    </a:lnTo>
                    <a:close/>
                  </a:path>
                </a:pathLst>
              </a:custGeom>
              <a:solidFill>
                <a:srgbClr val="D5E5E6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43" name="Freeform: Shape 2642">
                <a:extLst>
                  <a:ext uri="{FF2B5EF4-FFF2-40B4-BE49-F238E27FC236}">
                    <a16:creationId xmlns:a16="http://schemas.microsoft.com/office/drawing/2014/main" id="{9A0DF4C7-52C8-65DA-EDC0-9AB1D36CE59A}"/>
                  </a:ext>
                </a:extLst>
              </p:cNvPr>
              <p:cNvSpPr/>
              <p:nvPr/>
            </p:nvSpPr>
            <p:spPr>
              <a:xfrm>
                <a:off x="8960354" y="4494660"/>
                <a:ext cx="170084" cy="14120"/>
              </a:xfrm>
              <a:custGeom>
                <a:avLst/>
                <a:gdLst>
                  <a:gd name="connsiteX0" fmla="*/ 170085 w 170084"/>
                  <a:gd name="connsiteY0" fmla="*/ 5312 h 14120"/>
                  <a:gd name="connsiteX1" fmla="*/ 170085 w 170084"/>
                  <a:gd name="connsiteY1" fmla="*/ 8813 h 14120"/>
                  <a:gd name="connsiteX2" fmla="*/ 164777 w 170084"/>
                  <a:gd name="connsiteY2" fmla="*/ 14121 h 14120"/>
                  <a:gd name="connsiteX3" fmla="*/ 0 w 170084"/>
                  <a:gd name="connsiteY3" fmla="*/ 14121 h 14120"/>
                  <a:gd name="connsiteX4" fmla="*/ 0 w 170084"/>
                  <a:gd name="connsiteY4" fmla="*/ 4 h 14120"/>
                  <a:gd name="connsiteX5" fmla="*/ 164777 w 170084"/>
                  <a:gd name="connsiteY5" fmla="*/ 4 h 14120"/>
                  <a:gd name="connsiteX6" fmla="*/ 170085 w 170084"/>
                  <a:gd name="connsiteY6" fmla="*/ 5312 h 1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0084" h="14120">
                    <a:moveTo>
                      <a:pt x="170085" y="5312"/>
                    </a:moveTo>
                    <a:lnTo>
                      <a:pt x="170085" y="8813"/>
                    </a:lnTo>
                    <a:cubicBezTo>
                      <a:pt x="170085" y="11749"/>
                      <a:pt x="167713" y="14121"/>
                      <a:pt x="164777" y="14121"/>
                    </a:cubicBezTo>
                    <a:lnTo>
                      <a:pt x="0" y="14121"/>
                    </a:lnTo>
                    <a:lnTo>
                      <a:pt x="0" y="4"/>
                    </a:lnTo>
                    <a:lnTo>
                      <a:pt x="164777" y="4"/>
                    </a:lnTo>
                    <a:cubicBezTo>
                      <a:pt x="167713" y="-109"/>
                      <a:pt x="170085" y="2375"/>
                      <a:pt x="170085" y="5312"/>
                    </a:cubicBezTo>
                    <a:close/>
                  </a:path>
                </a:pathLst>
              </a:custGeom>
              <a:solidFill>
                <a:srgbClr val="354546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644" name="Graphic 4">
                <a:extLst>
                  <a:ext uri="{FF2B5EF4-FFF2-40B4-BE49-F238E27FC236}">
                    <a16:creationId xmlns:a16="http://schemas.microsoft.com/office/drawing/2014/main" id="{756EE4AD-A9D2-6871-302A-FACAE2CF15B2}"/>
                  </a:ext>
                </a:extLst>
              </p:cNvPr>
              <p:cNvGrpSpPr/>
              <p:nvPr/>
            </p:nvGrpSpPr>
            <p:grpSpPr>
              <a:xfrm>
                <a:off x="8805968" y="4502569"/>
                <a:ext cx="96901" cy="31283"/>
                <a:chOff x="8805968" y="4502569"/>
                <a:chExt cx="96901" cy="31283"/>
              </a:xfrm>
            </p:grpSpPr>
            <p:sp>
              <p:nvSpPr>
                <p:cNvPr id="2645" name="Freeform: Shape 2644">
                  <a:extLst>
                    <a:ext uri="{FF2B5EF4-FFF2-40B4-BE49-F238E27FC236}">
                      <a16:creationId xmlns:a16="http://schemas.microsoft.com/office/drawing/2014/main" id="{EB4544A3-990C-4067-8054-A757BA40FD9D}"/>
                    </a:ext>
                  </a:extLst>
                </p:cNvPr>
                <p:cNvSpPr/>
                <p:nvPr/>
              </p:nvSpPr>
              <p:spPr>
                <a:xfrm>
                  <a:off x="8806081" y="4502569"/>
                  <a:ext cx="96788" cy="31283"/>
                </a:xfrm>
                <a:custGeom>
                  <a:avLst/>
                  <a:gdLst>
                    <a:gd name="connsiteX0" fmla="*/ 96788 w 96788"/>
                    <a:gd name="connsiteY0" fmla="*/ 5873 h 31283"/>
                    <a:gd name="connsiteX1" fmla="*/ 96788 w 96788"/>
                    <a:gd name="connsiteY1" fmla="*/ 25524 h 31283"/>
                    <a:gd name="connsiteX2" fmla="*/ 91028 w 96788"/>
                    <a:gd name="connsiteY2" fmla="*/ 31284 h 31283"/>
                    <a:gd name="connsiteX3" fmla="*/ 5873 w 96788"/>
                    <a:gd name="connsiteY3" fmla="*/ 31284 h 31283"/>
                    <a:gd name="connsiteX4" fmla="*/ 0 w 96788"/>
                    <a:gd name="connsiteY4" fmla="*/ 25524 h 31283"/>
                    <a:gd name="connsiteX5" fmla="*/ 0 w 96788"/>
                    <a:gd name="connsiteY5" fmla="*/ 5873 h 31283"/>
                    <a:gd name="connsiteX6" fmla="*/ 113 w 96788"/>
                    <a:gd name="connsiteY6" fmla="*/ 4856 h 31283"/>
                    <a:gd name="connsiteX7" fmla="*/ 678 w 96788"/>
                    <a:gd name="connsiteY7" fmla="*/ 3275 h 31283"/>
                    <a:gd name="connsiteX8" fmla="*/ 2146 w 96788"/>
                    <a:gd name="connsiteY8" fmla="*/ 1355 h 31283"/>
                    <a:gd name="connsiteX9" fmla="*/ 2711 w 96788"/>
                    <a:gd name="connsiteY9" fmla="*/ 903 h 31283"/>
                    <a:gd name="connsiteX10" fmla="*/ 3501 w 96788"/>
                    <a:gd name="connsiteY10" fmla="*/ 452 h 31283"/>
                    <a:gd name="connsiteX11" fmla="*/ 5873 w 96788"/>
                    <a:gd name="connsiteY11" fmla="*/ 0 h 31283"/>
                    <a:gd name="connsiteX12" fmla="*/ 91028 w 96788"/>
                    <a:gd name="connsiteY12" fmla="*/ 0 h 31283"/>
                    <a:gd name="connsiteX13" fmla="*/ 95207 w 96788"/>
                    <a:gd name="connsiteY13" fmla="*/ 1807 h 31283"/>
                    <a:gd name="connsiteX14" fmla="*/ 96788 w 96788"/>
                    <a:gd name="connsiteY14" fmla="*/ 5873 h 31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6788" h="31283">
                      <a:moveTo>
                        <a:pt x="96788" y="5873"/>
                      </a:moveTo>
                      <a:lnTo>
                        <a:pt x="96788" y="25524"/>
                      </a:lnTo>
                      <a:cubicBezTo>
                        <a:pt x="96788" y="28799"/>
                        <a:pt x="94190" y="31284"/>
                        <a:pt x="91028" y="31284"/>
                      </a:cubicBezTo>
                      <a:lnTo>
                        <a:pt x="5873" y="31284"/>
                      </a:lnTo>
                      <a:cubicBezTo>
                        <a:pt x="2711" y="31284"/>
                        <a:pt x="0" y="28686"/>
                        <a:pt x="0" y="25524"/>
                      </a:cubicBezTo>
                      <a:lnTo>
                        <a:pt x="0" y="5873"/>
                      </a:lnTo>
                      <a:cubicBezTo>
                        <a:pt x="0" y="5534"/>
                        <a:pt x="0" y="5195"/>
                        <a:pt x="113" y="4856"/>
                      </a:cubicBezTo>
                      <a:cubicBezTo>
                        <a:pt x="226" y="4292"/>
                        <a:pt x="339" y="3727"/>
                        <a:pt x="678" y="3275"/>
                      </a:cubicBezTo>
                      <a:cubicBezTo>
                        <a:pt x="1016" y="2485"/>
                        <a:pt x="1581" y="1920"/>
                        <a:pt x="2146" y="1355"/>
                      </a:cubicBezTo>
                      <a:cubicBezTo>
                        <a:pt x="2372" y="1242"/>
                        <a:pt x="2485" y="1016"/>
                        <a:pt x="2711" y="903"/>
                      </a:cubicBezTo>
                      <a:cubicBezTo>
                        <a:pt x="2936" y="678"/>
                        <a:pt x="3275" y="565"/>
                        <a:pt x="3501" y="452"/>
                      </a:cubicBezTo>
                      <a:cubicBezTo>
                        <a:pt x="4179" y="113"/>
                        <a:pt x="4969" y="0"/>
                        <a:pt x="5873" y="0"/>
                      </a:cubicBezTo>
                      <a:lnTo>
                        <a:pt x="91028" y="0"/>
                      </a:lnTo>
                      <a:cubicBezTo>
                        <a:pt x="92609" y="0"/>
                        <a:pt x="94078" y="678"/>
                        <a:pt x="95207" y="1807"/>
                      </a:cubicBezTo>
                      <a:cubicBezTo>
                        <a:pt x="96223" y="2823"/>
                        <a:pt x="96788" y="4179"/>
                        <a:pt x="96788" y="587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46" name="Freeform: Shape 2645">
                  <a:extLst>
                    <a:ext uri="{FF2B5EF4-FFF2-40B4-BE49-F238E27FC236}">
                      <a16:creationId xmlns:a16="http://schemas.microsoft.com/office/drawing/2014/main" id="{74359D35-3D65-AA2F-6BD7-A68048C6126F}"/>
                    </a:ext>
                  </a:extLst>
                </p:cNvPr>
                <p:cNvSpPr/>
                <p:nvPr/>
              </p:nvSpPr>
              <p:spPr>
                <a:xfrm>
                  <a:off x="8805968" y="4502569"/>
                  <a:ext cx="52742" cy="31283"/>
                </a:xfrm>
                <a:custGeom>
                  <a:avLst/>
                  <a:gdLst>
                    <a:gd name="connsiteX0" fmla="*/ 52742 w 52742"/>
                    <a:gd name="connsiteY0" fmla="*/ 5873 h 31283"/>
                    <a:gd name="connsiteX1" fmla="*/ 52742 w 52742"/>
                    <a:gd name="connsiteY1" fmla="*/ 25524 h 31283"/>
                    <a:gd name="connsiteX2" fmla="*/ 46869 w 52742"/>
                    <a:gd name="connsiteY2" fmla="*/ 31284 h 31283"/>
                    <a:gd name="connsiteX3" fmla="*/ 5873 w 52742"/>
                    <a:gd name="connsiteY3" fmla="*/ 31284 h 31283"/>
                    <a:gd name="connsiteX4" fmla="*/ 0 w 52742"/>
                    <a:gd name="connsiteY4" fmla="*/ 25524 h 31283"/>
                    <a:gd name="connsiteX5" fmla="*/ 0 w 52742"/>
                    <a:gd name="connsiteY5" fmla="*/ 5873 h 31283"/>
                    <a:gd name="connsiteX6" fmla="*/ 113 w 52742"/>
                    <a:gd name="connsiteY6" fmla="*/ 4856 h 31283"/>
                    <a:gd name="connsiteX7" fmla="*/ 678 w 52742"/>
                    <a:gd name="connsiteY7" fmla="*/ 3275 h 31283"/>
                    <a:gd name="connsiteX8" fmla="*/ 2146 w 52742"/>
                    <a:gd name="connsiteY8" fmla="*/ 1355 h 31283"/>
                    <a:gd name="connsiteX9" fmla="*/ 2710 w 52742"/>
                    <a:gd name="connsiteY9" fmla="*/ 903 h 31283"/>
                    <a:gd name="connsiteX10" fmla="*/ 3501 w 52742"/>
                    <a:gd name="connsiteY10" fmla="*/ 452 h 31283"/>
                    <a:gd name="connsiteX11" fmla="*/ 5873 w 52742"/>
                    <a:gd name="connsiteY11" fmla="*/ 0 h 31283"/>
                    <a:gd name="connsiteX12" fmla="*/ 46869 w 52742"/>
                    <a:gd name="connsiteY12" fmla="*/ 0 h 31283"/>
                    <a:gd name="connsiteX13" fmla="*/ 51048 w 52742"/>
                    <a:gd name="connsiteY13" fmla="*/ 1807 h 31283"/>
                    <a:gd name="connsiteX14" fmla="*/ 52742 w 52742"/>
                    <a:gd name="connsiteY14" fmla="*/ 5873 h 31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2742" h="31283">
                      <a:moveTo>
                        <a:pt x="52742" y="5873"/>
                      </a:moveTo>
                      <a:lnTo>
                        <a:pt x="52742" y="25524"/>
                      </a:lnTo>
                      <a:cubicBezTo>
                        <a:pt x="52742" y="28799"/>
                        <a:pt x="50145" y="31284"/>
                        <a:pt x="46869" y="31284"/>
                      </a:cubicBezTo>
                      <a:lnTo>
                        <a:pt x="5873" y="31284"/>
                      </a:lnTo>
                      <a:cubicBezTo>
                        <a:pt x="2710" y="31284"/>
                        <a:pt x="0" y="28686"/>
                        <a:pt x="0" y="25524"/>
                      </a:cubicBezTo>
                      <a:lnTo>
                        <a:pt x="0" y="5873"/>
                      </a:lnTo>
                      <a:cubicBezTo>
                        <a:pt x="0" y="5534"/>
                        <a:pt x="0" y="5195"/>
                        <a:pt x="113" y="4856"/>
                      </a:cubicBezTo>
                      <a:cubicBezTo>
                        <a:pt x="226" y="4292"/>
                        <a:pt x="339" y="3727"/>
                        <a:pt x="678" y="3275"/>
                      </a:cubicBezTo>
                      <a:cubicBezTo>
                        <a:pt x="1016" y="2485"/>
                        <a:pt x="1581" y="1920"/>
                        <a:pt x="2146" y="1355"/>
                      </a:cubicBezTo>
                      <a:cubicBezTo>
                        <a:pt x="2372" y="1242"/>
                        <a:pt x="2485" y="1016"/>
                        <a:pt x="2710" y="903"/>
                      </a:cubicBezTo>
                      <a:cubicBezTo>
                        <a:pt x="2936" y="678"/>
                        <a:pt x="3275" y="565"/>
                        <a:pt x="3501" y="452"/>
                      </a:cubicBezTo>
                      <a:cubicBezTo>
                        <a:pt x="4179" y="113"/>
                        <a:pt x="4969" y="0"/>
                        <a:pt x="5873" y="0"/>
                      </a:cubicBezTo>
                      <a:lnTo>
                        <a:pt x="46869" y="0"/>
                      </a:lnTo>
                      <a:cubicBezTo>
                        <a:pt x="48450" y="0"/>
                        <a:pt x="50032" y="678"/>
                        <a:pt x="51048" y="1807"/>
                      </a:cubicBezTo>
                      <a:cubicBezTo>
                        <a:pt x="52065" y="2823"/>
                        <a:pt x="52742" y="4292"/>
                        <a:pt x="52742" y="5873"/>
                      </a:cubicBezTo>
                      <a:close/>
                    </a:path>
                  </a:pathLst>
                </a:custGeom>
                <a:solidFill>
                  <a:srgbClr val="65757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47" name="Freeform: Shape 2646">
                  <a:extLst>
                    <a:ext uri="{FF2B5EF4-FFF2-40B4-BE49-F238E27FC236}">
                      <a16:creationId xmlns:a16="http://schemas.microsoft.com/office/drawing/2014/main" id="{1F28BA9D-7464-1F2F-16F2-2490100A219D}"/>
                    </a:ext>
                  </a:extLst>
                </p:cNvPr>
                <p:cNvSpPr/>
                <p:nvPr/>
              </p:nvSpPr>
              <p:spPr>
                <a:xfrm>
                  <a:off x="8827991" y="4509571"/>
                  <a:ext cx="17844" cy="17844"/>
                </a:xfrm>
                <a:custGeom>
                  <a:avLst/>
                  <a:gdLst>
                    <a:gd name="connsiteX0" fmla="*/ 17844 w 17844"/>
                    <a:gd name="connsiteY0" fmla="*/ 8922 h 17844"/>
                    <a:gd name="connsiteX1" fmla="*/ 8922 w 17844"/>
                    <a:gd name="connsiteY1" fmla="*/ 17844 h 17844"/>
                    <a:gd name="connsiteX2" fmla="*/ 0 w 17844"/>
                    <a:gd name="connsiteY2" fmla="*/ 8922 h 17844"/>
                    <a:gd name="connsiteX3" fmla="*/ 8922 w 17844"/>
                    <a:gd name="connsiteY3" fmla="*/ 0 h 17844"/>
                    <a:gd name="connsiteX4" fmla="*/ 17844 w 17844"/>
                    <a:gd name="connsiteY4" fmla="*/ 8922 h 17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844" h="17844">
                      <a:moveTo>
                        <a:pt x="17844" y="8922"/>
                      </a:moveTo>
                      <a:cubicBezTo>
                        <a:pt x="17844" y="13891"/>
                        <a:pt x="13891" y="17844"/>
                        <a:pt x="8922" y="17844"/>
                      </a:cubicBezTo>
                      <a:cubicBezTo>
                        <a:pt x="3953" y="17844"/>
                        <a:pt x="0" y="13891"/>
                        <a:pt x="0" y="8922"/>
                      </a:cubicBezTo>
                      <a:cubicBezTo>
                        <a:pt x="0" y="3953"/>
                        <a:pt x="3953" y="0"/>
                        <a:pt x="8922" y="0"/>
                      </a:cubicBezTo>
                      <a:cubicBezTo>
                        <a:pt x="13778" y="0"/>
                        <a:pt x="17844" y="3953"/>
                        <a:pt x="17844" y="8922"/>
                      </a:cubicBezTo>
                      <a:close/>
                    </a:path>
                  </a:pathLst>
                </a:custGeom>
                <a:solidFill>
                  <a:srgbClr val="A5B5B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48" name="Freeform: Shape 2647">
                  <a:extLst>
                    <a:ext uri="{FF2B5EF4-FFF2-40B4-BE49-F238E27FC236}">
                      <a16:creationId xmlns:a16="http://schemas.microsoft.com/office/drawing/2014/main" id="{22A14D97-2E48-0B37-9F5E-F90DDF10A221}"/>
                    </a:ext>
                  </a:extLst>
                </p:cNvPr>
                <p:cNvSpPr/>
                <p:nvPr/>
              </p:nvSpPr>
              <p:spPr>
                <a:xfrm>
                  <a:off x="8830701" y="4512282"/>
                  <a:ext cx="12423" cy="12423"/>
                </a:xfrm>
                <a:custGeom>
                  <a:avLst/>
                  <a:gdLst>
                    <a:gd name="connsiteX0" fmla="*/ 12423 w 12423"/>
                    <a:gd name="connsiteY0" fmla="*/ 6212 h 12423"/>
                    <a:gd name="connsiteX1" fmla="*/ 6211 w 12423"/>
                    <a:gd name="connsiteY1" fmla="*/ 12423 h 12423"/>
                    <a:gd name="connsiteX2" fmla="*/ 0 w 12423"/>
                    <a:gd name="connsiteY2" fmla="*/ 6212 h 12423"/>
                    <a:gd name="connsiteX3" fmla="*/ 6211 w 12423"/>
                    <a:gd name="connsiteY3" fmla="*/ 0 h 12423"/>
                    <a:gd name="connsiteX4" fmla="*/ 12423 w 12423"/>
                    <a:gd name="connsiteY4" fmla="*/ 6212 h 12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423" h="12423">
                      <a:moveTo>
                        <a:pt x="12423" y="6212"/>
                      </a:moveTo>
                      <a:cubicBezTo>
                        <a:pt x="12423" y="9600"/>
                        <a:pt x="9600" y="12423"/>
                        <a:pt x="6211" y="12423"/>
                      </a:cubicBezTo>
                      <a:cubicBezTo>
                        <a:pt x="2823" y="12423"/>
                        <a:pt x="0" y="9600"/>
                        <a:pt x="0" y="6212"/>
                      </a:cubicBezTo>
                      <a:cubicBezTo>
                        <a:pt x="0" y="2823"/>
                        <a:pt x="2823" y="0"/>
                        <a:pt x="6211" y="0"/>
                      </a:cubicBezTo>
                      <a:cubicBezTo>
                        <a:pt x="9600" y="0"/>
                        <a:pt x="12423" y="2710"/>
                        <a:pt x="12423" y="6212"/>
                      </a:cubicBezTo>
                      <a:close/>
                    </a:path>
                  </a:pathLst>
                </a:custGeom>
                <a:solidFill>
                  <a:srgbClr val="35454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49" name="Freeform: Shape 2648">
                  <a:extLst>
                    <a:ext uri="{FF2B5EF4-FFF2-40B4-BE49-F238E27FC236}">
                      <a16:creationId xmlns:a16="http://schemas.microsoft.com/office/drawing/2014/main" id="{8CFC7708-9C36-46CC-61D4-B4C3E5262DBB}"/>
                    </a:ext>
                  </a:extLst>
                </p:cNvPr>
                <p:cNvSpPr/>
                <p:nvPr/>
              </p:nvSpPr>
              <p:spPr>
                <a:xfrm>
                  <a:off x="8835445" y="4514541"/>
                  <a:ext cx="5646" cy="5646"/>
                </a:xfrm>
                <a:custGeom>
                  <a:avLst/>
                  <a:gdLst>
                    <a:gd name="connsiteX0" fmla="*/ 5647 w 5646"/>
                    <a:gd name="connsiteY0" fmla="*/ 2823 h 5646"/>
                    <a:gd name="connsiteX1" fmla="*/ 2823 w 5646"/>
                    <a:gd name="connsiteY1" fmla="*/ 5647 h 5646"/>
                    <a:gd name="connsiteX2" fmla="*/ 0 w 5646"/>
                    <a:gd name="connsiteY2" fmla="*/ 2823 h 5646"/>
                    <a:gd name="connsiteX3" fmla="*/ 2823 w 5646"/>
                    <a:gd name="connsiteY3" fmla="*/ 0 h 5646"/>
                    <a:gd name="connsiteX4" fmla="*/ 5647 w 5646"/>
                    <a:gd name="connsiteY4" fmla="*/ 2823 h 5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46" h="5646">
                      <a:moveTo>
                        <a:pt x="5647" y="2823"/>
                      </a:moveTo>
                      <a:cubicBezTo>
                        <a:pt x="5647" y="4404"/>
                        <a:pt x="4405" y="5647"/>
                        <a:pt x="2823" y="5647"/>
                      </a:cubicBezTo>
                      <a:cubicBezTo>
                        <a:pt x="1242" y="5647"/>
                        <a:pt x="0" y="4404"/>
                        <a:pt x="0" y="2823"/>
                      </a:cubicBezTo>
                      <a:cubicBezTo>
                        <a:pt x="0" y="1242"/>
                        <a:pt x="1242" y="0"/>
                        <a:pt x="2823" y="0"/>
                      </a:cubicBezTo>
                      <a:cubicBezTo>
                        <a:pt x="4405" y="0"/>
                        <a:pt x="5647" y="1242"/>
                        <a:pt x="5647" y="2823"/>
                      </a:cubicBezTo>
                      <a:close/>
                    </a:path>
                  </a:pathLst>
                </a:custGeom>
                <a:solidFill>
                  <a:srgbClr val="D5E5E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50" name="Freeform: Shape 2649">
                  <a:extLst>
                    <a:ext uri="{FF2B5EF4-FFF2-40B4-BE49-F238E27FC236}">
                      <a16:creationId xmlns:a16="http://schemas.microsoft.com/office/drawing/2014/main" id="{7BAF0C1F-587B-9D13-CF93-D07957C4C10F}"/>
                    </a:ext>
                  </a:extLst>
                </p:cNvPr>
                <p:cNvSpPr/>
                <p:nvPr/>
              </p:nvSpPr>
              <p:spPr>
                <a:xfrm>
                  <a:off x="8806984" y="4506409"/>
                  <a:ext cx="11745" cy="6211"/>
                </a:xfrm>
                <a:custGeom>
                  <a:avLst/>
                  <a:gdLst>
                    <a:gd name="connsiteX0" fmla="*/ 11746 w 11745"/>
                    <a:gd name="connsiteY0" fmla="*/ 4292 h 6211"/>
                    <a:gd name="connsiteX1" fmla="*/ 9826 w 11745"/>
                    <a:gd name="connsiteY1" fmla="*/ 6211 h 6211"/>
                    <a:gd name="connsiteX2" fmla="*/ 1920 w 11745"/>
                    <a:gd name="connsiteY2" fmla="*/ 6211 h 6211"/>
                    <a:gd name="connsiteX3" fmla="*/ 0 w 11745"/>
                    <a:gd name="connsiteY3" fmla="*/ 4292 h 6211"/>
                    <a:gd name="connsiteX4" fmla="*/ 0 w 11745"/>
                    <a:gd name="connsiteY4" fmla="*/ 1920 h 6211"/>
                    <a:gd name="connsiteX5" fmla="*/ 1920 w 11745"/>
                    <a:gd name="connsiteY5" fmla="*/ 0 h 6211"/>
                    <a:gd name="connsiteX6" fmla="*/ 9826 w 11745"/>
                    <a:gd name="connsiteY6" fmla="*/ 0 h 6211"/>
                    <a:gd name="connsiteX7" fmla="*/ 11746 w 11745"/>
                    <a:gd name="connsiteY7" fmla="*/ 1920 h 6211"/>
                    <a:gd name="connsiteX8" fmla="*/ 11746 w 11745"/>
                    <a:gd name="connsiteY8" fmla="*/ 4292 h 6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745" h="6211">
                      <a:moveTo>
                        <a:pt x="11746" y="4292"/>
                      </a:moveTo>
                      <a:cubicBezTo>
                        <a:pt x="11746" y="5308"/>
                        <a:pt x="10842" y="6211"/>
                        <a:pt x="9826" y="6211"/>
                      </a:cubicBezTo>
                      <a:lnTo>
                        <a:pt x="1920" y="6211"/>
                      </a:lnTo>
                      <a:cubicBezTo>
                        <a:pt x="904" y="6211"/>
                        <a:pt x="0" y="5308"/>
                        <a:pt x="0" y="4292"/>
                      </a:cubicBezTo>
                      <a:lnTo>
                        <a:pt x="0" y="1920"/>
                      </a:lnTo>
                      <a:cubicBezTo>
                        <a:pt x="0" y="903"/>
                        <a:pt x="904" y="0"/>
                        <a:pt x="1920" y="0"/>
                      </a:cubicBezTo>
                      <a:lnTo>
                        <a:pt x="9826" y="0"/>
                      </a:lnTo>
                      <a:cubicBezTo>
                        <a:pt x="10842" y="0"/>
                        <a:pt x="11746" y="903"/>
                        <a:pt x="11746" y="1920"/>
                      </a:cubicBezTo>
                      <a:lnTo>
                        <a:pt x="11746" y="4292"/>
                      </a:lnTo>
                      <a:close/>
                    </a:path>
                  </a:pathLst>
                </a:custGeom>
                <a:solidFill>
                  <a:srgbClr val="45555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51" name="Freeform: Shape 2650">
                  <a:extLst>
                    <a:ext uri="{FF2B5EF4-FFF2-40B4-BE49-F238E27FC236}">
                      <a16:creationId xmlns:a16="http://schemas.microsoft.com/office/drawing/2014/main" id="{9713CF6B-0FDD-3855-EA20-4D2D2F2A8696}"/>
                    </a:ext>
                  </a:extLst>
                </p:cNvPr>
                <p:cNvSpPr/>
                <p:nvPr/>
              </p:nvSpPr>
              <p:spPr>
                <a:xfrm>
                  <a:off x="8806984" y="4514202"/>
                  <a:ext cx="11745" cy="6211"/>
                </a:xfrm>
                <a:custGeom>
                  <a:avLst/>
                  <a:gdLst>
                    <a:gd name="connsiteX0" fmla="*/ 11746 w 11745"/>
                    <a:gd name="connsiteY0" fmla="*/ 4292 h 6211"/>
                    <a:gd name="connsiteX1" fmla="*/ 9826 w 11745"/>
                    <a:gd name="connsiteY1" fmla="*/ 6211 h 6211"/>
                    <a:gd name="connsiteX2" fmla="*/ 1920 w 11745"/>
                    <a:gd name="connsiteY2" fmla="*/ 6211 h 6211"/>
                    <a:gd name="connsiteX3" fmla="*/ 0 w 11745"/>
                    <a:gd name="connsiteY3" fmla="*/ 4292 h 6211"/>
                    <a:gd name="connsiteX4" fmla="*/ 0 w 11745"/>
                    <a:gd name="connsiteY4" fmla="*/ 1920 h 6211"/>
                    <a:gd name="connsiteX5" fmla="*/ 1920 w 11745"/>
                    <a:gd name="connsiteY5" fmla="*/ 0 h 6211"/>
                    <a:gd name="connsiteX6" fmla="*/ 9826 w 11745"/>
                    <a:gd name="connsiteY6" fmla="*/ 0 h 6211"/>
                    <a:gd name="connsiteX7" fmla="*/ 11746 w 11745"/>
                    <a:gd name="connsiteY7" fmla="*/ 1920 h 6211"/>
                    <a:gd name="connsiteX8" fmla="*/ 11746 w 11745"/>
                    <a:gd name="connsiteY8" fmla="*/ 4292 h 6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745" h="6211">
                      <a:moveTo>
                        <a:pt x="11746" y="4292"/>
                      </a:moveTo>
                      <a:cubicBezTo>
                        <a:pt x="11746" y="5308"/>
                        <a:pt x="10842" y="6211"/>
                        <a:pt x="9826" y="6211"/>
                      </a:cubicBezTo>
                      <a:lnTo>
                        <a:pt x="1920" y="6211"/>
                      </a:lnTo>
                      <a:cubicBezTo>
                        <a:pt x="904" y="6211"/>
                        <a:pt x="0" y="5308"/>
                        <a:pt x="0" y="4292"/>
                      </a:cubicBezTo>
                      <a:lnTo>
                        <a:pt x="0" y="1920"/>
                      </a:lnTo>
                      <a:cubicBezTo>
                        <a:pt x="0" y="790"/>
                        <a:pt x="904" y="0"/>
                        <a:pt x="1920" y="0"/>
                      </a:cubicBezTo>
                      <a:lnTo>
                        <a:pt x="9826" y="0"/>
                      </a:lnTo>
                      <a:cubicBezTo>
                        <a:pt x="10842" y="0"/>
                        <a:pt x="11746" y="903"/>
                        <a:pt x="11746" y="1920"/>
                      </a:cubicBezTo>
                      <a:lnTo>
                        <a:pt x="11746" y="4292"/>
                      </a:lnTo>
                      <a:close/>
                    </a:path>
                  </a:pathLst>
                </a:custGeom>
                <a:solidFill>
                  <a:srgbClr val="45555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652" name="Freeform: Shape 2651">
                <a:extLst>
                  <a:ext uri="{FF2B5EF4-FFF2-40B4-BE49-F238E27FC236}">
                    <a16:creationId xmlns:a16="http://schemas.microsoft.com/office/drawing/2014/main" id="{A19DB225-373F-29A7-DA93-03D3958AA551}"/>
                  </a:ext>
                </a:extLst>
              </p:cNvPr>
              <p:cNvSpPr/>
              <p:nvPr/>
            </p:nvSpPr>
            <p:spPr>
              <a:xfrm>
                <a:off x="9048785" y="4520075"/>
                <a:ext cx="59631" cy="16940"/>
              </a:xfrm>
              <a:custGeom>
                <a:avLst/>
                <a:gdLst>
                  <a:gd name="connsiteX0" fmla="*/ 59631 w 59631"/>
                  <a:gd name="connsiteY0" fmla="*/ 8470 h 16940"/>
                  <a:gd name="connsiteX1" fmla="*/ 51161 w 59631"/>
                  <a:gd name="connsiteY1" fmla="*/ 16941 h 16940"/>
                  <a:gd name="connsiteX2" fmla="*/ 8470 w 59631"/>
                  <a:gd name="connsiteY2" fmla="*/ 16941 h 16940"/>
                  <a:gd name="connsiteX3" fmla="*/ 0 w 59631"/>
                  <a:gd name="connsiteY3" fmla="*/ 8470 h 16940"/>
                  <a:gd name="connsiteX4" fmla="*/ 0 w 59631"/>
                  <a:gd name="connsiteY4" fmla="*/ 8470 h 16940"/>
                  <a:gd name="connsiteX5" fmla="*/ 8470 w 59631"/>
                  <a:gd name="connsiteY5" fmla="*/ 0 h 16940"/>
                  <a:gd name="connsiteX6" fmla="*/ 51161 w 59631"/>
                  <a:gd name="connsiteY6" fmla="*/ 0 h 16940"/>
                  <a:gd name="connsiteX7" fmla="*/ 59631 w 59631"/>
                  <a:gd name="connsiteY7" fmla="*/ 8470 h 16940"/>
                  <a:gd name="connsiteX8" fmla="*/ 59631 w 59631"/>
                  <a:gd name="connsiteY8" fmla="*/ 8470 h 16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631" h="16940">
                    <a:moveTo>
                      <a:pt x="59631" y="8470"/>
                    </a:moveTo>
                    <a:cubicBezTo>
                      <a:pt x="59631" y="13101"/>
                      <a:pt x="55791" y="16941"/>
                      <a:pt x="51161" y="16941"/>
                    </a:cubicBezTo>
                    <a:lnTo>
                      <a:pt x="8470" y="16941"/>
                    </a:lnTo>
                    <a:cubicBezTo>
                      <a:pt x="3840" y="16941"/>
                      <a:pt x="0" y="13101"/>
                      <a:pt x="0" y="8470"/>
                    </a:cubicBezTo>
                    <a:lnTo>
                      <a:pt x="0" y="8470"/>
                    </a:lnTo>
                    <a:cubicBezTo>
                      <a:pt x="0" y="3727"/>
                      <a:pt x="3840" y="0"/>
                      <a:pt x="8470" y="0"/>
                    </a:cubicBezTo>
                    <a:lnTo>
                      <a:pt x="51161" y="0"/>
                    </a:lnTo>
                    <a:cubicBezTo>
                      <a:pt x="55791" y="0"/>
                      <a:pt x="59631" y="3727"/>
                      <a:pt x="59631" y="8470"/>
                    </a:cubicBezTo>
                    <a:lnTo>
                      <a:pt x="59631" y="8470"/>
                    </a:lnTo>
                    <a:close/>
                  </a:path>
                </a:pathLst>
              </a:custGeom>
              <a:solidFill>
                <a:srgbClr val="FFFFFF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653" name="Graphic 4">
              <a:extLst>
                <a:ext uri="{FF2B5EF4-FFF2-40B4-BE49-F238E27FC236}">
                  <a16:creationId xmlns:a16="http://schemas.microsoft.com/office/drawing/2014/main" id="{7823F375-355B-3089-545D-CA20D594146A}"/>
                </a:ext>
              </a:extLst>
            </p:cNvPr>
            <p:cNvGrpSpPr/>
            <p:nvPr/>
          </p:nvGrpSpPr>
          <p:grpSpPr>
            <a:xfrm>
              <a:off x="8985991" y="4619234"/>
              <a:ext cx="173924" cy="90124"/>
              <a:chOff x="8985991" y="4619234"/>
              <a:chExt cx="173924" cy="90124"/>
            </a:xfrm>
          </p:grpSpPr>
          <p:sp>
            <p:nvSpPr>
              <p:cNvPr id="2654" name="Freeform: Shape 2653">
                <a:extLst>
                  <a:ext uri="{FF2B5EF4-FFF2-40B4-BE49-F238E27FC236}">
                    <a16:creationId xmlns:a16="http://schemas.microsoft.com/office/drawing/2014/main" id="{E557A736-EE1E-C7AC-4BBB-A64646CDCB1F}"/>
                  </a:ext>
                </a:extLst>
              </p:cNvPr>
              <p:cNvSpPr/>
              <p:nvPr/>
            </p:nvSpPr>
            <p:spPr>
              <a:xfrm>
                <a:off x="8987911" y="4625310"/>
                <a:ext cx="164581" cy="84048"/>
              </a:xfrm>
              <a:custGeom>
                <a:avLst/>
                <a:gdLst>
                  <a:gd name="connsiteX0" fmla="*/ 164551 w 164581"/>
                  <a:gd name="connsiteY0" fmla="*/ 57282 h 84048"/>
                  <a:gd name="connsiteX1" fmla="*/ 140269 w 164581"/>
                  <a:gd name="connsiteY1" fmla="*/ 84049 h 84048"/>
                  <a:gd name="connsiteX2" fmla="*/ 46192 w 164581"/>
                  <a:gd name="connsiteY2" fmla="*/ 80887 h 84048"/>
                  <a:gd name="connsiteX3" fmla="*/ 14117 w 164581"/>
                  <a:gd name="connsiteY3" fmla="*/ 51748 h 84048"/>
                  <a:gd name="connsiteX4" fmla="*/ 8696 w 164581"/>
                  <a:gd name="connsiteY4" fmla="*/ 35485 h 84048"/>
                  <a:gd name="connsiteX5" fmla="*/ 6776 w 164581"/>
                  <a:gd name="connsiteY5" fmla="*/ 29838 h 84048"/>
                  <a:gd name="connsiteX6" fmla="*/ 3953 w 164581"/>
                  <a:gd name="connsiteY6" fmla="*/ 21255 h 84048"/>
                  <a:gd name="connsiteX7" fmla="*/ 2485 w 164581"/>
                  <a:gd name="connsiteY7" fmla="*/ 16737 h 84048"/>
                  <a:gd name="connsiteX8" fmla="*/ 1807 w 164581"/>
                  <a:gd name="connsiteY8" fmla="*/ 14705 h 84048"/>
                  <a:gd name="connsiteX9" fmla="*/ 1242 w 164581"/>
                  <a:gd name="connsiteY9" fmla="*/ 12897 h 84048"/>
                  <a:gd name="connsiteX10" fmla="*/ 565 w 164581"/>
                  <a:gd name="connsiteY10" fmla="*/ 10752 h 84048"/>
                  <a:gd name="connsiteX11" fmla="*/ 0 w 164581"/>
                  <a:gd name="connsiteY11" fmla="*/ 8832 h 84048"/>
                  <a:gd name="connsiteX12" fmla="*/ 0 w 164581"/>
                  <a:gd name="connsiteY12" fmla="*/ 8832 h 84048"/>
                  <a:gd name="connsiteX13" fmla="*/ 0 w 164581"/>
                  <a:gd name="connsiteY13" fmla="*/ 8832 h 84048"/>
                  <a:gd name="connsiteX14" fmla="*/ 0 w 164581"/>
                  <a:gd name="connsiteY14" fmla="*/ 7251 h 84048"/>
                  <a:gd name="connsiteX15" fmla="*/ 0 w 164581"/>
                  <a:gd name="connsiteY15" fmla="*/ 6799 h 84048"/>
                  <a:gd name="connsiteX16" fmla="*/ 1016 w 164581"/>
                  <a:gd name="connsiteY16" fmla="*/ 3298 h 84048"/>
                  <a:gd name="connsiteX17" fmla="*/ 1129 w 164581"/>
                  <a:gd name="connsiteY17" fmla="*/ 3185 h 84048"/>
                  <a:gd name="connsiteX18" fmla="*/ 1581 w 164581"/>
                  <a:gd name="connsiteY18" fmla="*/ 2620 h 84048"/>
                  <a:gd name="connsiteX19" fmla="*/ 18409 w 164581"/>
                  <a:gd name="connsiteY19" fmla="*/ 587 h 84048"/>
                  <a:gd name="connsiteX20" fmla="*/ 29703 w 164581"/>
                  <a:gd name="connsiteY20" fmla="*/ 1152 h 84048"/>
                  <a:gd name="connsiteX21" fmla="*/ 47773 w 164581"/>
                  <a:gd name="connsiteY21" fmla="*/ 1152 h 84048"/>
                  <a:gd name="connsiteX22" fmla="*/ 90802 w 164581"/>
                  <a:gd name="connsiteY22" fmla="*/ 1152 h 84048"/>
                  <a:gd name="connsiteX23" fmla="*/ 136429 w 164581"/>
                  <a:gd name="connsiteY23" fmla="*/ 1152 h 84048"/>
                  <a:gd name="connsiteX24" fmla="*/ 155968 w 164581"/>
                  <a:gd name="connsiteY24" fmla="*/ 8832 h 84048"/>
                  <a:gd name="connsiteX25" fmla="*/ 163083 w 164581"/>
                  <a:gd name="connsiteY25" fmla="*/ 25321 h 84048"/>
                  <a:gd name="connsiteX26" fmla="*/ 164551 w 164581"/>
                  <a:gd name="connsiteY26" fmla="*/ 57282 h 84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64581" h="84048">
                    <a:moveTo>
                      <a:pt x="164551" y="57282"/>
                    </a:moveTo>
                    <a:cubicBezTo>
                      <a:pt x="165229" y="71400"/>
                      <a:pt x="154386" y="83371"/>
                      <a:pt x="140269" y="84049"/>
                    </a:cubicBezTo>
                    <a:lnTo>
                      <a:pt x="46192" y="80887"/>
                    </a:lnTo>
                    <a:cubicBezTo>
                      <a:pt x="32074" y="81564"/>
                      <a:pt x="22136" y="68802"/>
                      <a:pt x="14117" y="51748"/>
                    </a:cubicBezTo>
                    <a:lnTo>
                      <a:pt x="8696" y="35485"/>
                    </a:lnTo>
                    <a:lnTo>
                      <a:pt x="6776" y="29838"/>
                    </a:lnTo>
                    <a:lnTo>
                      <a:pt x="3953" y="21255"/>
                    </a:lnTo>
                    <a:lnTo>
                      <a:pt x="2485" y="16737"/>
                    </a:lnTo>
                    <a:lnTo>
                      <a:pt x="1807" y="14705"/>
                    </a:lnTo>
                    <a:lnTo>
                      <a:pt x="1242" y="12897"/>
                    </a:lnTo>
                    <a:lnTo>
                      <a:pt x="565" y="10752"/>
                    </a:lnTo>
                    <a:lnTo>
                      <a:pt x="0" y="8832"/>
                    </a:lnTo>
                    <a:cubicBezTo>
                      <a:pt x="0" y="8832"/>
                      <a:pt x="0" y="8832"/>
                      <a:pt x="0" y="8832"/>
                    </a:cubicBezTo>
                    <a:lnTo>
                      <a:pt x="0" y="8832"/>
                    </a:lnTo>
                    <a:cubicBezTo>
                      <a:pt x="0" y="8267"/>
                      <a:pt x="0" y="7702"/>
                      <a:pt x="0" y="7251"/>
                    </a:cubicBezTo>
                    <a:cubicBezTo>
                      <a:pt x="0" y="7138"/>
                      <a:pt x="0" y="6912"/>
                      <a:pt x="0" y="6799"/>
                    </a:cubicBezTo>
                    <a:cubicBezTo>
                      <a:pt x="113" y="5331"/>
                      <a:pt x="452" y="4088"/>
                      <a:pt x="1016" y="3298"/>
                    </a:cubicBezTo>
                    <a:cubicBezTo>
                      <a:pt x="1016" y="3298"/>
                      <a:pt x="1016" y="3185"/>
                      <a:pt x="1129" y="3185"/>
                    </a:cubicBezTo>
                    <a:cubicBezTo>
                      <a:pt x="1242" y="2959"/>
                      <a:pt x="1468" y="2733"/>
                      <a:pt x="1581" y="2620"/>
                    </a:cubicBezTo>
                    <a:cubicBezTo>
                      <a:pt x="4517" y="-881"/>
                      <a:pt x="11068" y="-90"/>
                      <a:pt x="18409" y="587"/>
                    </a:cubicBezTo>
                    <a:cubicBezTo>
                      <a:pt x="22136" y="926"/>
                      <a:pt x="25976" y="1378"/>
                      <a:pt x="29703" y="1152"/>
                    </a:cubicBezTo>
                    <a:lnTo>
                      <a:pt x="47773" y="1152"/>
                    </a:lnTo>
                    <a:lnTo>
                      <a:pt x="90802" y="1152"/>
                    </a:lnTo>
                    <a:lnTo>
                      <a:pt x="136429" y="1152"/>
                    </a:lnTo>
                    <a:cubicBezTo>
                      <a:pt x="144109" y="700"/>
                      <a:pt x="150998" y="3750"/>
                      <a:pt x="155968" y="8832"/>
                    </a:cubicBezTo>
                    <a:cubicBezTo>
                      <a:pt x="160146" y="13124"/>
                      <a:pt x="162857" y="18883"/>
                      <a:pt x="163083" y="25321"/>
                    </a:cubicBezTo>
                    <a:lnTo>
                      <a:pt x="164551" y="57282"/>
                    </a:lnTo>
                    <a:close/>
                  </a:path>
                </a:pathLst>
              </a:custGeom>
              <a:solidFill>
                <a:srgbClr val="D5E5E6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5" name="Freeform: Shape 2654">
                <a:extLst>
                  <a:ext uri="{FF2B5EF4-FFF2-40B4-BE49-F238E27FC236}">
                    <a16:creationId xmlns:a16="http://schemas.microsoft.com/office/drawing/2014/main" id="{C480EE46-B9BD-A3DE-E4FD-29F5CC56D361}"/>
                  </a:ext>
                </a:extLst>
              </p:cNvPr>
              <p:cNvSpPr/>
              <p:nvPr/>
            </p:nvSpPr>
            <p:spPr>
              <a:xfrm>
                <a:off x="8985991" y="4619234"/>
                <a:ext cx="173924" cy="15020"/>
              </a:xfrm>
              <a:custGeom>
                <a:avLst/>
                <a:gdLst>
                  <a:gd name="connsiteX0" fmla="*/ 173925 w 173924"/>
                  <a:gd name="connsiteY0" fmla="*/ 0 h 15020"/>
                  <a:gd name="connsiteX1" fmla="*/ 5647 w 173924"/>
                  <a:gd name="connsiteY1" fmla="*/ 0 h 15020"/>
                  <a:gd name="connsiteX2" fmla="*/ 4405 w 173924"/>
                  <a:gd name="connsiteY2" fmla="*/ 113 h 15020"/>
                  <a:gd name="connsiteX3" fmla="*/ 0 w 173924"/>
                  <a:gd name="connsiteY3" fmla="*/ 5647 h 15020"/>
                  <a:gd name="connsiteX4" fmla="*/ 0 w 173924"/>
                  <a:gd name="connsiteY4" fmla="*/ 9374 h 15020"/>
                  <a:gd name="connsiteX5" fmla="*/ 113 w 173924"/>
                  <a:gd name="connsiteY5" fmla="*/ 10277 h 15020"/>
                  <a:gd name="connsiteX6" fmla="*/ 678 w 173924"/>
                  <a:gd name="connsiteY6" fmla="*/ 11859 h 15020"/>
                  <a:gd name="connsiteX7" fmla="*/ 1016 w 173924"/>
                  <a:gd name="connsiteY7" fmla="*/ 12423 h 15020"/>
                  <a:gd name="connsiteX8" fmla="*/ 1581 w 173924"/>
                  <a:gd name="connsiteY8" fmla="*/ 13214 h 15020"/>
                  <a:gd name="connsiteX9" fmla="*/ 1807 w 173924"/>
                  <a:gd name="connsiteY9" fmla="*/ 13440 h 15020"/>
                  <a:gd name="connsiteX10" fmla="*/ 5647 w 173924"/>
                  <a:gd name="connsiteY10" fmla="*/ 15021 h 15020"/>
                  <a:gd name="connsiteX11" fmla="*/ 173925 w 173924"/>
                  <a:gd name="connsiteY11" fmla="*/ 15021 h 15020"/>
                  <a:gd name="connsiteX12" fmla="*/ 173925 w 173924"/>
                  <a:gd name="connsiteY12" fmla="*/ 0 h 15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3924" h="15020">
                    <a:moveTo>
                      <a:pt x="173925" y="0"/>
                    </a:moveTo>
                    <a:lnTo>
                      <a:pt x="5647" y="0"/>
                    </a:lnTo>
                    <a:cubicBezTo>
                      <a:pt x="5195" y="0"/>
                      <a:pt x="4743" y="0"/>
                      <a:pt x="4405" y="113"/>
                    </a:cubicBezTo>
                    <a:cubicBezTo>
                      <a:pt x="1920" y="678"/>
                      <a:pt x="0" y="2937"/>
                      <a:pt x="0" y="5647"/>
                    </a:cubicBezTo>
                    <a:lnTo>
                      <a:pt x="0" y="9374"/>
                    </a:lnTo>
                    <a:cubicBezTo>
                      <a:pt x="0" y="9713"/>
                      <a:pt x="0" y="10052"/>
                      <a:pt x="113" y="10277"/>
                    </a:cubicBezTo>
                    <a:cubicBezTo>
                      <a:pt x="226" y="10842"/>
                      <a:pt x="339" y="11407"/>
                      <a:pt x="678" y="11859"/>
                    </a:cubicBezTo>
                    <a:cubicBezTo>
                      <a:pt x="678" y="12084"/>
                      <a:pt x="790" y="12198"/>
                      <a:pt x="1016" y="12423"/>
                    </a:cubicBezTo>
                    <a:cubicBezTo>
                      <a:pt x="1129" y="12649"/>
                      <a:pt x="1468" y="12988"/>
                      <a:pt x="1581" y="13214"/>
                    </a:cubicBezTo>
                    <a:cubicBezTo>
                      <a:pt x="1581" y="13327"/>
                      <a:pt x="1694" y="13327"/>
                      <a:pt x="1807" y="13440"/>
                    </a:cubicBezTo>
                    <a:cubicBezTo>
                      <a:pt x="2823" y="14456"/>
                      <a:pt x="4179" y="15021"/>
                      <a:pt x="5647" y="15021"/>
                    </a:cubicBezTo>
                    <a:lnTo>
                      <a:pt x="173925" y="15021"/>
                    </a:lnTo>
                    <a:lnTo>
                      <a:pt x="173925" y="0"/>
                    </a:lnTo>
                    <a:close/>
                  </a:path>
                </a:pathLst>
              </a:custGeom>
              <a:solidFill>
                <a:srgbClr val="A5B5B6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656" name="Graphic 4">
                <a:extLst>
                  <a:ext uri="{FF2B5EF4-FFF2-40B4-BE49-F238E27FC236}">
                    <a16:creationId xmlns:a16="http://schemas.microsoft.com/office/drawing/2014/main" id="{823BDEA5-B07E-CADE-FEBD-A0202B563DB9}"/>
                  </a:ext>
                </a:extLst>
              </p:cNvPr>
              <p:cNvGrpSpPr/>
              <p:nvPr/>
            </p:nvGrpSpPr>
            <p:grpSpPr>
              <a:xfrm>
                <a:off x="8985991" y="4627592"/>
                <a:ext cx="102999" cy="33316"/>
                <a:chOff x="8985991" y="4627592"/>
                <a:chExt cx="102999" cy="33316"/>
              </a:xfrm>
            </p:grpSpPr>
            <p:sp>
              <p:nvSpPr>
                <p:cNvPr id="2657" name="Freeform: Shape 2656">
                  <a:extLst>
                    <a:ext uri="{FF2B5EF4-FFF2-40B4-BE49-F238E27FC236}">
                      <a16:creationId xmlns:a16="http://schemas.microsoft.com/office/drawing/2014/main" id="{E08191B0-2812-FF17-48C9-D99D903E405A}"/>
                    </a:ext>
                  </a:extLst>
                </p:cNvPr>
                <p:cNvSpPr/>
                <p:nvPr/>
              </p:nvSpPr>
              <p:spPr>
                <a:xfrm>
                  <a:off x="8985991" y="4627592"/>
                  <a:ext cx="102999" cy="33316"/>
                </a:xfrm>
                <a:custGeom>
                  <a:avLst/>
                  <a:gdLst>
                    <a:gd name="connsiteX0" fmla="*/ 103000 w 102999"/>
                    <a:gd name="connsiteY0" fmla="*/ 6212 h 33316"/>
                    <a:gd name="connsiteX1" fmla="*/ 103000 w 102999"/>
                    <a:gd name="connsiteY1" fmla="*/ 27105 h 33316"/>
                    <a:gd name="connsiteX2" fmla="*/ 96788 w 102999"/>
                    <a:gd name="connsiteY2" fmla="*/ 33317 h 33316"/>
                    <a:gd name="connsiteX3" fmla="*/ 6211 w 102999"/>
                    <a:gd name="connsiteY3" fmla="*/ 33317 h 33316"/>
                    <a:gd name="connsiteX4" fmla="*/ 0 w 102999"/>
                    <a:gd name="connsiteY4" fmla="*/ 27105 h 33316"/>
                    <a:gd name="connsiteX5" fmla="*/ 0 w 102999"/>
                    <a:gd name="connsiteY5" fmla="*/ 6212 h 33316"/>
                    <a:gd name="connsiteX6" fmla="*/ 113 w 102999"/>
                    <a:gd name="connsiteY6" fmla="*/ 5195 h 33316"/>
                    <a:gd name="connsiteX7" fmla="*/ 678 w 102999"/>
                    <a:gd name="connsiteY7" fmla="*/ 3501 h 33316"/>
                    <a:gd name="connsiteX8" fmla="*/ 2259 w 102999"/>
                    <a:gd name="connsiteY8" fmla="*/ 1468 h 33316"/>
                    <a:gd name="connsiteX9" fmla="*/ 2823 w 102999"/>
                    <a:gd name="connsiteY9" fmla="*/ 1017 h 33316"/>
                    <a:gd name="connsiteX10" fmla="*/ 3727 w 102999"/>
                    <a:gd name="connsiteY10" fmla="*/ 565 h 33316"/>
                    <a:gd name="connsiteX11" fmla="*/ 6211 w 102999"/>
                    <a:gd name="connsiteY11" fmla="*/ 0 h 33316"/>
                    <a:gd name="connsiteX12" fmla="*/ 96788 w 102999"/>
                    <a:gd name="connsiteY12" fmla="*/ 0 h 33316"/>
                    <a:gd name="connsiteX13" fmla="*/ 101193 w 102999"/>
                    <a:gd name="connsiteY13" fmla="*/ 1920 h 33316"/>
                    <a:gd name="connsiteX14" fmla="*/ 103000 w 102999"/>
                    <a:gd name="connsiteY14" fmla="*/ 6212 h 33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2999" h="33316">
                      <a:moveTo>
                        <a:pt x="103000" y="6212"/>
                      </a:moveTo>
                      <a:lnTo>
                        <a:pt x="103000" y="27105"/>
                      </a:lnTo>
                      <a:cubicBezTo>
                        <a:pt x="103000" y="30493"/>
                        <a:pt x="100289" y="33317"/>
                        <a:pt x="96788" y="33317"/>
                      </a:cubicBezTo>
                      <a:lnTo>
                        <a:pt x="6211" y="33317"/>
                      </a:lnTo>
                      <a:cubicBezTo>
                        <a:pt x="2823" y="33317"/>
                        <a:pt x="0" y="30607"/>
                        <a:pt x="0" y="27105"/>
                      </a:cubicBezTo>
                      <a:lnTo>
                        <a:pt x="0" y="6212"/>
                      </a:lnTo>
                      <a:cubicBezTo>
                        <a:pt x="0" y="5873"/>
                        <a:pt x="0" y="5534"/>
                        <a:pt x="113" y="5195"/>
                      </a:cubicBezTo>
                      <a:cubicBezTo>
                        <a:pt x="226" y="4631"/>
                        <a:pt x="339" y="3953"/>
                        <a:pt x="678" y="3501"/>
                      </a:cubicBezTo>
                      <a:cubicBezTo>
                        <a:pt x="1016" y="2711"/>
                        <a:pt x="1581" y="2033"/>
                        <a:pt x="2259" y="1468"/>
                      </a:cubicBezTo>
                      <a:cubicBezTo>
                        <a:pt x="2484" y="1356"/>
                        <a:pt x="2598" y="1129"/>
                        <a:pt x="2823" y="1017"/>
                      </a:cubicBezTo>
                      <a:cubicBezTo>
                        <a:pt x="3162" y="791"/>
                        <a:pt x="3388" y="678"/>
                        <a:pt x="3727" y="565"/>
                      </a:cubicBezTo>
                      <a:cubicBezTo>
                        <a:pt x="4517" y="226"/>
                        <a:pt x="5308" y="0"/>
                        <a:pt x="6211" y="0"/>
                      </a:cubicBezTo>
                      <a:lnTo>
                        <a:pt x="96788" y="0"/>
                      </a:lnTo>
                      <a:cubicBezTo>
                        <a:pt x="98482" y="0"/>
                        <a:pt x="100063" y="678"/>
                        <a:pt x="101193" y="1920"/>
                      </a:cubicBezTo>
                      <a:cubicBezTo>
                        <a:pt x="102322" y="3050"/>
                        <a:pt x="103000" y="4518"/>
                        <a:pt x="103000" y="62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58" name="Freeform: Shape 2657">
                  <a:extLst>
                    <a:ext uri="{FF2B5EF4-FFF2-40B4-BE49-F238E27FC236}">
                      <a16:creationId xmlns:a16="http://schemas.microsoft.com/office/drawing/2014/main" id="{6F6D0CEB-8AD3-2312-6FB6-A0627812F9E0}"/>
                    </a:ext>
                  </a:extLst>
                </p:cNvPr>
                <p:cNvSpPr/>
                <p:nvPr/>
              </p:nvSpPr>
              <p:spPr>
                <a:xfrm>
                  <a:off x="8985991" y="4627592"/>
                  <a:ext cx="56017" cy="33316"/>
                </a:xfrm>
                <a:custGeom>
                  <a:avLst/>
                  <a:gdLst>
                    <a:gd name="connsiteX0" fmla="*/ 56017 w 56017"/>
                    <a:gd name="connsiteY0" fmla="*/ 6212 h 33316"/>
                    <a:gd name="connsiteX1" fmla="*/ 56017 w 56017"/>
                    <a:gd name="connsiteY1" fmla="*/ 27105 h 33316"/>
                    <a:gd name="connsiteX2" fmla="*/ 49806 w 56017"/>
                    <a:gd name="connsiteY2" fmla="*/ 33317 h 33316"/>
                    <a:gd name="connsiteX3" fmla="*/ 6211 w 56017"/>
                    <a:gd name="connsiteY3" fmla="*/ 33317 h 33316"/>
                    <a:gd name="connsiteX4" fmla="*/ 0 w 56017"/>
                    <a:gd name="connsiteY4" fmla="*/ 27105 h 33316"/>
                    <a:gd name="connsiteX5" fmla="*/ 0 w 56017"/>
                    <a:gd name="connsiteY5" fmla="*/ 6212 h 33316"/>
                    <a:gd name="connsiteX6" fmla="*/ 113 w 56017"/>
                    <a:gd name="connsiteY6" fmla="*/ 5195 h 33316"/>
                    <a:gd name="connsiteX7" fmla="*/ 678 w 56017"/>
                    <a:gd name="connsiteY7" fmla="*/ 3501 h 33316"/>
                    <a:gd name="connsiteX8" fmla="*/ 2259 w 56017"/>
                    <a:gd name="connsiteY8" fmla="*/ 1468 h 33316"/>
                    <a:gd name="connsiteX9" fmla="*/ 2823 w 56017"/>
                    <a:gd name="connsiteY9" fmla="*/ 1017 h 33316"/>
                    <a:gd name="connsiteX10" fmla="*/ 3727 w 56017"/>
                    <a:gd name="connsiteY10" fmla="*/ 565 h 33316"/>
                    <a:gd name="connsiteX11" fmla="*/ 6211 w 56017"/>
                    <a:gd name="connsiteY11" fmla="*/ 0 h 33316"/>
                    <a:gd name="connsiteX12" fmla="*/ 49806 w 56017"/>
                    <a:gd name="connsiteY12" fmla="*/ 0 h 33316"/>
                    <a:gd name="connsiteX13" fmla="*/ 54210 w 56017"/>
                    <a:gd name="connsiteY13" fmla="*/ 1920 h 33316"/>
                    <a:gd name="connsiteX14" fmla="*/ 56017 w 56017"/>
                    <a:gd name="connsiteY14" fmla="*/ 6212 h 33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6017" h="33316">
                      <a:moveTo>
                        <a:pt x="56017" y="6212"/>
                      </a:moveTo>
                      <a:lnTo>
                        <a:pt x="56017" y="27105"/>
                      </a:lnTo>
                      <a:cubicBezTo>
                        <a:pt x="56017" y="30493"/>
                        <a:pt x="53194" y="33317"/>
                        <a:pt x="49806" y="33317"/>
                      </a:cubicBezTo>
                      <a:lnTo>
                        <a:pt x="6211" y="33317"/>
                      </a:lnTo>
                      <a:cubicBezTo>
                        <a:pt x="2823" y="33317"/>
                        <a:pt x="0" y="30607"/>
                        <a:pt x="0" y="27105"/>
                      </a:cubicBezTo>
                      <a:lnTo>
                        <a:pt x="0" y="6212"/>
                      </a:lnTo>
                      <a:cubicBezTo>
                        <a:pt x="0" y="5873"/>
                        <a:pt x="0" y="5534"/>
                        <a:pt x="113" y="5195"/>
                      </a:cubicBezTo>
                      <a:cubicBezTo>
                        <a:pt x="226" y="4631"/>
                        <a:pt x="339" y="3953"/>
                        <a:pt x="678" y="3501"/>
                      </a:cubicBezTo>
                      <a:cubicBezTo>
                        <a:pt x="1016" y="2711"/>
                        <a:pt x="1581" y="2033"/>
                        <a:pt x="2259" y="1468"/>
                      </a:cubicBezTo>
                      <a:cubicBezTo>
                        <a:pt x="2484" y="1356"/>
                        <a:pt x="2598" y="1129"/>
                        <a:pt x="2823" y="1017"/>
                      </a:cubicBezTo>
                      <a:cubicBezTo>
                        <a:pt x="3162" y="791"/>
                        <a:pt x="3388" y="678"/>
                        <a:pt x="3727" y="565"/>
                      </a:cubicBezTo>
                      <a:cubicBezTo>
                        <a:pt x="4517" y="226"/>
                        <a:pt x="5308" y="0"/>
                        <a:pt x="6211" y="0"/>
                      </a:cubicBezTo>
                      <a:lnTo>
                        <a:pt x="49806" y="0"/>
                      </a:lnTo>
                      <a:cubicBezTo>
                        <a:pt x="51500" y="0"/>
                        <a:pt x="53081" y="678"/>
                        <a:pt x="54210" y="1920"/>
                      </a:cubicBezTo>
                      <a:cubicBezTo>
                        <a:pt x="55340" y="3050"/>
                        <a:pt x="56017" y="4631"/>
                        <a:pt x="56017" y="6212"/>
                      </a:cubicBezTo>
                      <a:close/>
                    </a:path>
                  </a:pathLst>
                </a:custGeom>
                <a:solidFill>
                  <a:srgbClr val="55656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59" name="Freeform: Shape 2658">
                  <a:extLst>
                    <a:ext uri="{FF2B5EF4-FFF2-40B4-BE49-F238E27FC236}">
                      <a16:creationId xmlns:a16="http://schemas.microsoft.com/office/drawing/2014/main" id="{BE9E0FBC-ED3F-AA12-9BE9-10F808C52076}"/>
                    </a:ext>
                  </a:extLst>
                </p:cNvPr>
                <p:cNvSpPr/>
                <p:nvPr/>
              </p:nvSpPr>
              <p:spPr>
                <a:xfrm>
                  <a:off x="9009369" y="4635046"/>
                  <a:ext cx="18973" cy="18973"/>
                </a:xfrm>
                <a:custGeom>
                  <a:avLst/>
                  <a:gdLst>
                    <a:gd name="connsiteX0" fmla="*/ 18974 w 18973"/>
                    <a:gd name="connsiteY0" fmla="*/ 9487 h 18973"/>
                    <a:gd name="connsiteX1" fmla="*/ 9487 w 18973"/>
                    <a:gd name="connsiteY1" fmla="*/ 18974 h 18973"/>
                    <a:gd name="connsiteX2" fmla="*/ 0 w 18973"/>
                    <a:gd name="connsiteY2" fmla="*/ 9487 h 18973"/>
                    <a:gd name="connsiteX3" fmla="*/ 9487 w 18973"/>
                    <a:gd name="connsiteY3" fmla="*/ 0 h 18973"/>
                    <a:gd name="connsiteX4" fmla="*/ 18974 w 18973"/>
                    <a:gd name="connsiteY4" fmla="*/ 9487 h 18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973" h="18973">
                      <a:moveTo>
                        <a:pt x="18974" y="9487"/>
                      </a:moveTo>
                      <a:cubicBezTo>
                        <a:pt x="18974" y="14682"/>
                        <a:pt x="14682" y="18974"/>
                        <a:pt x="9487" y="18974"/>
                      </a:cubicBezTo>
                      <a:cubicBezTo>
                        <a:pt x="4292" y="18974"/>
                        <a:pt x="0" y="14682"/>
                        <a:pt x="0" y="9487"/>
                      </a:cubicBezTo>
                      <a:cubicBezTo>
                        <a:pt x="0" y="4292"/>
                        <a:pt x="4292" y="0"/>
                        <a:pt x="9487" y="0"/>
                      </a:cubicBezTo>
                      <a:cubicBezTo>
                        <a:pt x="14682" y="0"/>
                        <a:pt x="18974" y="4292"/>
                        <a:pt x="18974" y="9487"/>
                      </a:cubicBezTo>
                      <a:close/>
                    </a:path>
                  </a:pathLst>
                </a:custGeom>
                <a:solidFill>
                  <a:srgbClr val="A5B5B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60" name="Freeform: Shape 2659">
                  <a:extLst>
                    <a:ext uri="{FF2B5EF4-FFF2-40B4-BE49-F238E27FC236}">
                      <a16:creationId xmlns:a16="http://schemas.microsoft.com/office/drawing/2014/main" id="{891EEE94-D833-B0D9-F300-D9CDE3ECF874}"/>
                    </a:ext>
                  </a:extLst>
                </p:cNvPr>
                <p:cNvSpPr/>
                <p:nvPr/>
              </p:nvSpPr>
              <p:spPr>
                <a:xfrm>
                  <a:off x="9012306" y="4637982"/>
                  <a:ext cx="13100" cy="13100"/>
                </a:xfrm>
                <a:custGeom>
                  <a:avLst/>
                  <a:gdLst>
                    <a:gd name="connsiteX0" fmla="*/ 13101 w 13100"/>
                    <a:gd name="connsiteY0" fmla="*/ 6550 h 13100"/>
                    <a:gd name="connsiteX1" fmla="*/ 6550 w 13100"/>
                    <a:gd name="connsiteY1" fmla="*/ 13101 h 13100"/>
                    <a:gd name="connsiteX2" fmla="*/ 0 w 13100"/>
                    <a:gd name="connsiteY2" fmla="*/ 6550 h 13100"/>
                    <a:gd name="connsiteX3" fmla="*/ 6550 w 13100"/>
                    <a:gd name="connsiteY3" fmla="*/ 0 h 13100"/>
                    <a:gd name="connsiteX4" fmla="*/ 13101 w 13100"/>
                    <a:gd name="connsiteY4" fmla="*/ 6550 h 13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100" h="13100">
                      <a:moveTo>
                        <a:pt x="13101" y="6550"/>
                      </a:moveTo>
                      <a:cubicBezTo>
                        <a:pt x="13101" y="10164"/>
                        <a:pt x="10165" y="13101"/>
                        <a:pt x="6550" y="13101"/>
                      </a:cubicBezTo>
                      <a:cubicBezTo>
                        <a:pt x="2937" y="13101"/>
                        <a:pt x="0" y="10164"/>
                        <a:pt x="0" y="6550"/>
                      </a:cubicBezTo>
                      <a:cubicBezTo>
                        <a:pt x="0" y="2937"/>
                        <a:pt x="2937" y="0"/>
                        <a:pt x="6550" y="0"/>
                      </a:cubicBezTo>
                      <a:cubicBezTo>
                        <a:pt x="10165" y="0"/>
                        <a:pt x="13101" y="2937"/>
                        <a:pt x="13101" y="6550"/>
                      </a:cubicBezTo>
                      <a:close/>
                    </a:path>
                  </a:pathLst>
                </a:custGeom>
                <a:solidFill>
                  <a:srgbClr val="35454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61" name="Freeform: Shape 2660">
                  <a:extLst>
                    <a:ext uri="{FF2B5EF4-FFF2-40B4-BE49-F238E27FC236}">
                      <a16:creationId xmlns:a16="http://schemas.microsoft.com/office/drawing/2014/main" id="{A0512015-B2E2-8132-88E0-E58134985093}"/>
                    </a:ext>
                  </a:extLst>
                </p:cNvPr>
                <p:cNvSpPr/>
                <p:nvPr/>
              </p:nvSpPr>
              <p:spPr>
                <a:xfrm>
                  <a:off x="9017162" y="4640354"/>
                  <a:ext cx="6098" cy="6098"/>
                </a:xfrm>
                <a:custGeom>
                  <a:avLst/>
                  <a:gdLst>
                    <a:gd name="connsiteX0" fmla="*/ 6099 w 6098"/>
                    <a:gd name="connsiteY0" fmla="*/ 3050 h 6098"/>
                    <a:gd name="connsiteX1" fmla="*/ 3049 w 6098"/>
                    <a:gd name="connsiteY1" fmla="*/ 6099 h 6098"/>
                    <a:gd name="connsiteX2" fmla="*/ 0 w 6098"/>
                    <a:gd name="connsiteY2" fmla="*/ 3050 h 6098"/>
                    <a:gd name="connsiteX3" fmla="*/ 3049 w 6098"/>
                    <a:gd name="connsiteY3" fmla="*/ 0 h 6098"/>
                    <a:gd name="connsiteX4" fmla="*/ 6099 w 6098"/>
                    <a:gd name="connsiteY4" fmla="*/ 3050 h 6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98" h="6098">
                      <a:moveTo>
                        <a:pt x="6099" y="3050"/>
                      </a:moveTo>
                      <a:cubicBezTo>
                        <a:pt x="6099" y="4744"/>
                        <a:pt x="4743" y="6099"/>
                        <a:pt x="3049" y="6099"/>
                      </a:cubicBezTo>
                      <a:cubicBezTo>
                        <a:pt x="1355" y="6099"/>
                        <a:pt x="0" y="4744"/>
                        <a:pt x="0" y="3050"/>
                      </a:cubicBezTo>
                      <a:cubicBezTo>
                        <a:pt x="0" y="1355"/>
                        <a:pt x="1355" y="0"/>
                        <a:pt x="3049" y="0"/>
                      </a:cubicBezTo>
                      <a:cubicBezTo>
                        <a:pt x="4743" y="0"/>
                        <a:pt x="6099" y="1355"/>
                        <a:pt x="6099" y="3050"/>
                      </a:cubicBezTo>
                      <a:close/>
                    </a:path>
                  </a:pathLst>
                </a:custGeom>
                <a:solidFill>
                  <a:srgbClr val="D5E5E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62" name="Freeform: Shape 2661">
                  <a:extLst>
                    <a:ext uri="{FF2B5EF4-FFF2-40B4-BE49-F238E27FC236}">
                      <a16:creationId xmlns:a16="http://schemas.microsoft.com/office/drawing/2014/main" id="{5A3B5B95-DEA4-9A81-1D71-B9B2643B9BD9}"/>
                    </a:ext>
                  </a:extLst>
                </p:cNvPr>
                <p:cNvSpPr/>
                <p:nvPr/>
              </p:nvSpPr>
              <p:spPr>
                <a:xfrm>
                  <a:off x="8987121" y="4631771"/>
                  <a:ext cx="12423" cy="6550"/>
                </a:xfrm>
                <a:custGeom>
                  <a:avLst/>
                  <a:gdLst>
                    <a:gd name="connsiteX0" fmla="*/ 12423 w 12423"/>
                    <a:gd name="connsiteY0" fmla="*/ 4517 h 6550"/>
                    <a:gd name="connsiteX1" fmla="*/ 10390 w 12423"/>
                    <a:gd name="connsiteY1" fmla="*/ 6550 h 6550"/>
                    <a:gd name="connsiteX2" fmla="*/ 2033 w 12423"/>
                    <a:gd name="connsiteY2" fmla="*/ 6550 h 6550"/>
                    <a:gd name="connsiteX3" fmla="*/ 0 w 12423"/>
                    <a:gd name="connsiteY3" fmla="*/ 4517 h 6550"/>
                    <a:gd name="connsiteX4" fmla="*/ 0 w 12423"/>
                    <a:gd name="connsiteY4" fmla="*/ 2033 h 6550"/>
                    <a:gd name="connsiteX5" fmla="*/ 2033 w 12423"/>
                    <a:gd name="connsiteY5" fmla="*/ 0 h 6550"/>
                    <a:gd name="connsiteX6" fmla="*/ 10390 w 12423"/>
                    <a:gd name="connsiteY6" fmla="*/ 0 h 6550"/>
                    <a:gd name="connsiteX7" fmla="*/ 12423 w 12423"/>
                    <a:gd name="connsiteY7" fmla="*/ 2033 h 6550"/>
                    <a:gd name="connsiteX8" fmla="*/ 12423 w 12423"/>
                    <a:gd name="connsiteY8" fmla="*/ 4517 h 6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423" h="6550">
                      <a:moveTo>
                        <a:pt x="12423" y="4517"/>
                      </a:moveTo>
                      <a:cubicBezTo>
                        <a:pt x="12423" y="5647"/>
                        <a:pt x="11520" y="6550"/>
                        <a:pt x="10390" y="6550"/>
                      </a:cubicBezTo>
                      <a:lnTo>
                        <a:pt x="2033" y="6550"/>
                      </a:lnTo>
                      <a:cubicBezTo>
                        <a:pt x="904" y="6550"/>
                        <a:pt x="0" y="5647"/>
                        <a:pt x="0" y="4517"/>
                      </a:cubicBezTo>
                      <a:lnTo>
                        <a:pt x="0" y="2033"/>
                      </a:lnTo>
                      <a:cubicBezTo>
                        <a:pt x="0" y="903"/>
                        <a:pt x="904" y="0"/>
                        <a:pt x="2033" y="0"/>
                      </a:cubicBezTo>
                      <a:lnTo>
                        <a:pt x="10390" y="0"/>
                      </a:lnTo>
                      <a:cubicBezTo>
                        <a:pt x="11520" y="0"/>
                        <a:pt x="12423" y="903"/>
                        <a:pt x="12423" y="2033"/>
                      </a:cubicBezTo>
                      <a:lnTo>
                        <a:pt x="12423" y="4517"/>
                      </a:lnTo>
                      <a:close/>
                    </a:path>
                  </a:pathLst>
                </a:custGeom>
                <a:solidFill>
                  <a:srgbClr val="45555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63" name="Freeform: Shape 2662">
                  <a:extLst>
                    <a:ext uri="{FF2B5EF4-FFF2-40B4-BE49-F238E27FC236}">
                      <a16:creationId xmlns:a16="http://schemas.microsoft.com/office/drawing/2014/main" id="{9ADF36A7-A106-0C47-4432-7011B906DCF4}"/>
                    </a:ext>
                  </a:extLst>
                </p:cNvPr>
                <p:cNvSpPr/>
                <p:nvPr/>
              </p:nvSpPr>
              <p:spPr>
                <a:xfrm>
                  <a:off x="8987121" y="4640128"/>
                  <a:ext cx="12423" cy="6550"/>
                </a:xfrm>
                <a:custGeom>
                  <a:avLst/>
                  <a:gdLst>
                    <a:gd name="connsiteX0" fmla="*/ 12423 w 12423"/>
                    <a:gd name="connsiteY0" fmla="*/ 4517 h 6550"/>
                    <a:gd name="connsiteX1" fmla="*/ 10390 w 12423"/>
                    <a:gd name="connsiteY1" fmla="*/ 6550 h 6550"/>
                    <a:gd name="connsiteX2" fmla="*/ 2033 w 12423"/>
                    <a:gd name="connsiteY2" fmla="*/ 6550 h 6550"/>
                    <a:gd name="connsiteX3" fmla="*/ 0 w 12423"/>
                    <a:gd name="connsiteY3" fmla="*/ 4517 h 6550"/>
                    <a:gd name="connsiteX4" fmla="*/ 0 w 12423"/>
                    <a:gd name="connsiteY4" fmla="*/ 2033 h 6550"/>
                    <a:gd name="connsiteX5" fmla="*/ 2033 w 12423"/>
                    <a:gd name="connsiteY5" fmla="*/ 0 h 6550"/>
                    <a:gd name="connsiteX6" fmla="*/ 10390 w 12423"/>
                    <a:gd name="connsiteY6" fmla="*/ 0 h 6550"/>
                    <a:gd name="connsiteX7" fmla="*/ 12423 w 12423"/>
                    <a:gd name="connsiteY7" fmla="*/ 2033 h 6550"/>
                    <a:gd name="connsiteX8" fmla="*/ 12423 w 12423"/>
                    <a:gd name="connsiteY8" fmla="*/ 4517 h 6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423" h="6550">
                      <a:moveTo>
                        <a:pt x="12423" y="4517"/>
                      </a:moveTo>
                      <a:cubicBezTo>
                        <a:pt x="12423" y="5647"/>
                        <a:pt x="11520" y="6550"/>
                        <a:pt x="10390" y="6550"/>
                      </a:cubicBezTo>
                      <a:lnTo>
                        <a:pt x="2033" y="6550"/>
                      </a:lnTo>
                      <a:cubicBezTo>
                        <a:pt x="904" y="6550"/>
                        <a:pt x="0" y="5647"/>
                        <a:pt x="0" y="4517"/>
                      </a:cubicBezTo>
                      <a:lnTo>
                        <a:pt x="0" y="2033"/>
                      </a:lnTo>
                      <a:cubicBezTo>
                        <a:pt x="0" y="903"/>
                        <a:pt x="904" y="0"/>
                        <a:pt x="2033" y="0"/>
                      </a:cubicBezTo>
                      <a:lnTo>
                        <a:pt x="10390" y="0"/>
                      </a:lnTo>
                      <a:cubicBezTo>
                        <a:pt x="11520" y="0"/>
                        <a:pt x="12423" y="903"/>
                        <a:pt x="12423" y="2033"/>
                      </a:cubicBezTo>
                      <a:lnTo>
                        <a:pt x="12423" y="4517"/>
                      </a:lnTo>
                      <a:close/>
                    </a:path>
                  </a:pathLst>
                </a:custGeom>
                <a:solidFill>
                  <a:srgbClr val="45555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2664" name="Freeform: Shape 2663">
              <a:extLst>
                <a:ext uri="{FF2B5EF4-FFF2-40B4-BE49-F238E27FC236}">
                  <a16:creationId xmlns:a16="http://schemas.microsoft.com/office/drawing/2014/main" id="{29B3B167-7ACD-CAFE-7223-29065AA13A75}"/>
                </a:ext>
              </a:extLst>
            </p:cNvPr>
            <p:cNvSpPr/>
            <p:nvPr/>
          </p:nvSpPr>
          <p:spPr>
            <a:xfrm>
              <a:off x="9231406" y="4559038"/>
              <a:ext cx="399914" cy="20893"/>
            </a:xfrm>
            <a:custGeom>
              <a:avLst/>
              <a:gdLst>
                <a:gd name="connsiteX0" fmla="*/ 399914 w 399914"/>
                <a:gd name="connsiteY0" fmla="*/ 20893 h 20893"/>
                <a:gd name="connsiteX1" fmla="*/ 0 w 399914"/>
                <a:gd name="connsiteY1" fmla="*/ 20893 h 20893"/>
                <a:gd name="connsiteX2" fmla="*/ 45062 w 399914"/>
                <a:gd name="connsiteY2" fmla="*/ 0 h 20893"/>
                <a:gd name="connsiteX3" fmla="*/ 354852 w 399914"/>
                <a:gd name="connsiteY3" fmla="*/ 0 h 20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9914" h="20893">
                  <a:moveTo>
                    <a:pt x="399914" y="20893"/>
                  </a:moveTo>
                  <a:lnTo>
                    <a:pt x="0" y="20893"/>
                  </a:lnTo>
                  <a:lnTo>
                    <a:pt x="45062" y="0"/>
                  </a:lnTo>
                  <a:lnTo>
                    <a:pt x="354852" y="0"/>
                  </a:lnTo>
                  <a:close/>
                </a:path>
              </a:pathLst>
            </a:custGeom>
            <a:solidFill>
              <a:srgbClr val="758586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5" name="Freeform: Shape 2664">
              <a:extLst>
                <a:ext uri="{FF2B5EF4-FFF2-40B4-BE49-F238E27FC236}">
                  <a16:creationId xmlns:a16="http://schemas.microsoft.com/office/drawing/2014/main" id="{8991F5A2-211F-A530-B517-1E509B26580D}"/>
                </a:ext>
              </a:extLst>
            </p:cNvPr>
            <p:cNvSpPr/>
            <p:nvPr/>
          </p:nvSpPr>
          <p:spPr>
            <a:xfrm>
              <a:off x="9231406" y="4579932"/>
              <a:ext cx="399914" cy="156532"/>
            </a:xfrm>
            <a:custGeom>
              <a:avLst/>
              <a:gdLst>
                <a:gd name="connsiteX0" fmla="*/ 0 w 399914"/>
                <a:gd name="connsiteY0" fmla="*/ 0 h 156532"/>
                <a:gd name="connsiteX1" fmla="*/ 399914 w 399914"/>
                <a:gd name="connsiteY1" fmla="*/ 0 h 156532"/>
                <a:gd name="connsiteX2" fmla="*/ 399914 w 399914"/>
                <a:gd name="connsiteY2" fmla="*/ 156532 h 156532"/>
                <a:gd name="connsiteX3" fmla="*/ 0 w 399914"/>
                <a:gd name="connsiteY3" fmla="*/ 156532 h 15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9914" h="156532">
                  <a:moveTo>
                    <a:pt x="0" y="0"/>
                  </a:moveTo>
                  <a:lnTo>
                    <a:pt x="399914" y="0"/>
                  </a:lnTo>
                  <a:lnTo>
                    <a:pt x="399914" y="156532"/>
                  </a:lnTo>
                  <a:lnTo>
                    <a:pt x="0" y="156532"/>
                  </a:lnTo>
                  <a:close/>
                </a:path>
              </a:pathLst>
            </a:custGeom>
            <a:solidFill>
              <a:srgbClr val="A5B5B6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6" name="Freeform: Shape 2665">
              <a:extLst>
                <a:ext uri="{FF2B5EF4-FFF2-40B4-BE49-F238E27FC236}">
                  <a16:creationId xmlns:a16="http://schemas.microsoft.com/office/drawing/2014/main" id="{B9467FA7-8AAD-8A3C-09CB-CF935D7BDFE3}"/>
                </a:ext>
              </a:extLst>
            </p:cNvPr>
            <p:cNvSpPr/>
            <p:nvPr/>
          </p:nvSpPr>
          <p:spPr>
            <a:xfrm>
              <a:off x="9205317" y="4618218"/>
              <a:ext cx="185444" cy="15133"/>
            </a:xfrm>
            <a:custGeom>
              <a:avLst/>
              <a:gdLst>
                <a:gd name="connsiteX0" fmla="*/ 0 w 185444"/>
                <a:gd name="connsiteY0" fmla="*/ 0 h 15133"/>
                <a:gd name="connsiteX1" fmla="*/ 185445 w 185444"/>
                <a:gd name="connsiteY1" fmla="*/ 0 h 15133"/>
                <a:gd name="connsiteX2" fmla="*/ 185445 w 185444"/>
                <a:gd name="connsiteY2" fmla="*/ 15134 h 15133"/>
                <a:gd name="connsiteX3" fmla="*/ 0 w 185444"/>
                <a:gd name="connsiteY3" fmla="*/ 15134 h 15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444" h="15133">
                  <a:moveTo>
                    <a:pt x="0" y="0"/>
                  </a:moveTo>
                  <a:lnTo>
                    <a:pt x="185445" y="0"/>
                  </a:lnTo>
                  <a:lnTo>
                    <a:pt x="185445" y="15134"/>
                  </a:lnTo>
                  <a:lnTo>
                    <a:pt x="0" y="15134"/>
                  </a:lnTo>
                  <a:close/>
                </a:path>
              </a:pathLst>
            </a:custGeom>
            <a:solidFill>
              <a:srgbClr val="FFFFFF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7" name="Freeform: Shape 2666">
              <a:extLst>
                <a:ext uri="{FF2B5EF4-FFF2-40B4-BE49-F238E27FC236}">
                  <a16:creationId xmlns:a16="http://schemas.microsoft.com/office/drawing/2014/main" id="{9BB11F06-DD65-644D-04BB-2381F231A0C0}"/>
                </a:ext>
              </a:extLst>
            </p:cNvPr>
            <p:cNvSpPr/>
            <p:nvPr/>
          </p:nvSpPr>
          <p:spPr>
            <a:xfrm>
              <a:off x="9205317" y="4640693"/>
              <a:ext cx="167600" cy="15133"/>
            </a:xfrm>
            <a:custGeom>
              <a:avLst/>
              <a:gdLst>
                <a:gd name="connsiteX0" fmla="*/ 0 w 167600"/>
                <a:gd name="connsiteY0" fmla="*/ 0 h 15133"/>
                <a:gd name="connsiteX1" fmla="*/ 167600 w 167600"/>
                <a:gd name="connsiteY1" fmla="*/ 0 h 15133"/>
                <a:gd name="connsiteX2" fmla="*/ 167600 w 167600"/>
                <a:gd name="connsiteY2" fmla="*/ 15134 h 15133"/>
                <a:gd name="connsiteX3" fmla="*/ 0 w 167600"/>
                <a:gd name="connsiteY3" fmla="*/ 15134 h 15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600" h="15133">
                  <a:moveTo>
                    <a:pt x="0" y="0"/>
                  </a:moveTo>
                  <a:lnTo>
                    <a:pt x="167600" y="0"/>
                  </a:lnTo>
                  <a:lnTo>
                    <a:pt x="167600" y="15134"/>
                  </a:lnTo>
                  <a:lnTo>
                    <a:pt x="0" y="15134"/>
                  </a:lnTo>
                  <a:close/>
                </a:path>
              </a:pathLst>
            </a:custGeom>
            <a:solidFill>
              <a:srgbClr val="FFFFFF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8" name="Freeform: Shape 2667">
              <a:extLst>
                <a:ext uri="{FF2B5EF4-FFF2-40B4-BE49-F238E27FC236}">
                  <a16:creationId xmlns:a16="http://schemas.microsoft.com/office/drawing/2014/main" id="{E5734C8B-B225-17F6-985F-A791BE5A2583}"/>
                </a:ext>
              </a:extLst>
            </p:cNvPr>
            <p:cNvSpPr/>
            <p:nvPr/>
          </p:nvSpPr>
          <p:spPr>
            <a:xfrm>
              <a:off x="9205317" y="4664523"/>
              <a:ext cx="99385" cy="15133"/>
            </a:xfrm>
            <a:custGeom>
              <a:avLst/>
              <a:gdLst>
                <a:gd name="connsiteX0" fmla="*/ 0 w 99385"/>
                <a:gd name="connsiteY0" fmla="*/ 0 h 15133"/>
                <a:gd name="connsiteX1" fmla="*/ 99386 w 99385"/>
                <a:gd name="connsiteY1" fmla="*/ 0 h 15133"/>
                <a:gd name="connsiteX2" fmla="*/ 99386 w 99385"/>
                <a:gd name="connsiteY2" fmla="*/ 15134 h 15133"/>
                <a:gd name="connsiteX3" fmla="*/ 0 w 99385"/>
                <a:gd name="connsiteY3" fmla="*/ 15134 h 15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385" h="15133">
                  <a:moveTo>
                    <a:pt x="0" y="0"/>
                  </a:moveTo>
                  <a:lnTo>
                    <a:pt x="99386" y="0"/>
                  </a:lnTo>
                  <a:lnTo>
                    <a:pt x="99386" y="15134"/>
                  </a:lnTo>
                  <a:lnTo>
                    <a:pt x="0" y="15134"/>
                  </a:lnTo>
                  <a:close/>
                </a:path>
              </a:pathLst>
            </a:custGeom>
            <a:solidFill>
              <a:srgbClr val="FFFFFF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669" name="Graphic 4">
              <a:extLst>
                <a:ext uri="{FF2B5EF4-FFF2-40B4-BE49-F238E27FC236}">
                  <a16:creationId xmlns:a16="http://schemas.microsoft.com/office/drawing/2014/main" id="{3DEEF7F0-A6E1-C2ED-B862-6943143C6398}"/>
                </a:ext>
              </a:extLst>
            </p:cNvPr>
            <p:cNvGrpSpPr/>
            <p:nvPr/>
          </p:nvGrpSpPr>
          <p:grpSpPr>
            <a:xfrm>
              <a:off x="9277259" y="4445288"/>
              <a:ext cx="324584" cy="129335"/>
              <a:chOff x="9277259" y="4445288"/>
              <a:chExt cx="324584" cy="129335"/>
            </a:xfrm>
          </p:grpSpPr>
          <p:sp>
            <p:nvSpPr>
              <p:cNvPr id="2670" name="Freeform: Shape 2669">
                <a:extLst>
                  <a:ext uri="{FF2B5EF4-FFF2-40B4-BE49-F238E27FC236}">
                    <a16:creationId xmlns:a16="http://schemas.microsoft.com/office/drawing/2014/main" id="{57F3A4E6-7715-8348-5A72-C5C2C18FAA2A}"/>
                  </a:ext>
                </a:extLst>
              </p:cNvPr>
              <p:cNvSpPr/>
              <p:nvPr/>
            </p:nvSpPr>
            <p:spPr>
              <a:xfrm>
                <a:off x="9279360" y="4445288"/>
                <a:ext cx="125210" cy="56123"/>
              </a:xfrm>
              <a:custGeom>
                <a:avLst/>
                <a:gdLst>
                  <a:gd name="connsiteX0" fmla="*/ 124841 w 125210"/>
                  <a:gd name="connsiteY0" fmla="*/ 23738 h 56123"/>
                  <a:gd name="connsiteX1" fmla="*/ 119872 w 125210"/>
                  <a:gd name="connsiteY1" fmla="*/ 26788 h 56123"/>
                  <a:gd name="connsiteX2" fmla="*/ 116823 w 125210"/>
                  <a:gd name="connsiteY2" fmla="*/ 21931 h 56123"/>
                  <a:gd name="connsiteX3" fmla="*/ 105303 w 125210"/>
                  <a:gd name="connsiteY3" fmla="*/ 8266 h 56123"/>
                  <a:gd name="connsiteX4" fmla="*/ 39234 w 125210"/>
                  <a:gd name="connsiteY4" fmla="*/ 37517 h 56123"/>
                  <a:gd name="connsiteX5" fmla="*/ 27827 w 125210"/>
                  <a:gd name="connsiteY5" fmla="*/ 44406 h 56123"/>
                  <a:gd name="connsiteX6" fmla="*/ 20148 w 125210"/>
                  <a:gd name="connsiteY6" fmla="*/ 49037 h 56123"/>
                  <a:gd name="connsiteX7" fmla="*/ 19018 w 125210"/>
                  <a:gd name="connsiteY7" fmla="*/ 49714 h 56123"/>
                  <a:gd name="connsiteX8" fmla="*/ 17098 w 125210"/>
                  <a:gd name="connsiteY8" fmla="*/ 50844 h 56123"/>
                  <a:gd name="connsiteX9" fmla="*/ 14388 w 125210"/>
                  <a:gd name="connsiteY9" fmla="*/ 52425 h 56123"/>
                  <a:gd name="connsiteX10" fmla="*/ 9757 w 125210"/>
                  <a:gd name="connsiteY10" fmla="*/ 55135 h 56123"/>
                  <a:gd name="connsiteX11" fmla="*/ 8176 w 125210"/>
                  <a:gd name="connsiteY11" fmla="*/ 56039 h 56123"/>
                  <a:gd name="connsiteX12" fmla="*/ 7611 w 125210"/>
                  <a:gd name="connsiteY12" fmla="*/ 56039 h 56123"/>
                  <a:gd name="connsiteX13" fmla="*/ 2981 w 125210"/>
                  <a:gd name="connsiteY13" fmla="*/ 53441 h 56123"/>
                  <a:gd name="connsiteX14" fmla="*/ 2416 w 125210"/>
                  <a:gd name="connsiteY14" fmla="*/ 53215 h 56123"/>
                  <a:gd name="connsiteX15" fmla="*/ 1739 w 125210"/>
                  <a:gd name="connsiteY15" fmla="*/ 52876 h 56123"/>
                  <a:gd name="connsiteX16" fmla="*/ 1400 w 125210"/>
                  <a:gd name="connsiteY16" fmla="*/ 52651 h 56123"/>
                  <a:gd name="connsiteX17" fmla="*/ 496 w 125210"/>
                  <a:gd name="connsiteY17" fmla="*/ 51521 h 56123"/>
                  <a:gd name="connsiteX18" fmla="*/ 496 w 125210"/>
                  <a:gd name="connsiteY18" fmla="*/ 51521 h 56123"/>
                  <a:gd name="connsiteX19" fmla="*/ 270 w 125210"/>
                  <a:gd name="connsiteY19" fmla="*/ 50957 h 56123"/>
                  <a:gd name="connsiteX20" fmla="*/ 158 w 125210"/>
                  <a:gd name="connsiteY20" fmla="*/ 48585 h 56123"/>
                  <a:gd name="connsiteX21" fmla="*/ 2077 w 125210"/>
                  <a:gd name="connsiteY21" fmla="*/ 45987 h 56123"/>
                  <a:gd name="connsiteX22" fmla="*/ 2529 w 125210"/>
                  <a:gd name="connsiteY22" fmla="*/ 44519 h 56123"/>
                  <a:gd name="connsiteX23" fmla="*/ 3094 w 125210"/>
                  <a:gd name="connsiteY23" fmla="*/ 44180 h 56123"/>
                  <a:gd name="connsiteX24" fmla="*/ 107336 w 125210"/>
                  <a:gd name="connsiteY24" fmla="*/ 247 h 56123"/>
                  <a:gd name="connsiteX25" fmla="*/ 122583 w 125210"/>
                  <a:gd name="connsiteY25" fmla="*/ 9734 h 56123"/>
                  <a:gd name="connsiteX26" fmla="*/ 124841 w 125210"/>
                  <a:gd name="connsiteY26" fmla="*/ 23738 h 56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25210" h="56123">
                    <a:moveTo>
                      <a:pt x="124841" y="23738"/>
                    </a:moveTo>
                    <a:cubicBezTo>
                      <a:pt x="124277" y="25884"/>
                      <a:pt x="122131" y="27240"/>
                      <a:pt x="119872" y="26788"/>
                    </a:cubicBezTo>
                    <a:cubicBezTo>
                      <a:pt x="117613" y="26223"/>
                      <a:pt x="116258" y="24077"/>
                      <a:pt x="116823" y="21931"/>
                    </a:cubicBezTo>
                    <a:cubicBezTo>
                      <a:pt x="117161" y="20124"/>
                      <a:pt x="118517" y="11202"/>
                      <a:pt x="105303" y="8266"/>
                    </a:cubicBezTo>
                    <a:cubicBezTo>
                      <a:pt x="95703" y="6233"/>
                      <a:pt x="65210" y="22609"/>
                      <a:pt x="39234" y="37517"/>
                    </a:cubicBezTo>
                    <a:cubicBezTo>
                      <a:pt x="37653" y="38420"/>
                      <a:pt x="32458" y="41583"/>
                      <a:pt x="27827" y="44406"/>
                    </a:cubicBezTo>
                    <a:cubicBezTo>
                      <a:pt x="24326" y="46552"/>
                      <a:pt x="21277" y="48472"/>
                      <a:pt x="20148" y="49037"/>
                    </a:cubicBezTo>
                    <a:cubicBezTo>
                      <a:pt x="19696" y="49262"/>
                      <a:pt x="19357" y="49488"/>
                      <a:pt x="19018" y="49714"/>
                    </a:cubicBezTo>
                    <a:cubicBezTo>
                      <a:pt x="18340" y="50053"/>
                      <a:pt x="17776" y="50392"/>
                      <a:pt x="17098" y="50844"/>
                    </a:cubicBezTo>
                    <a:cubicBezTo>
                      <a:pt x="16195" y="51408"/>
                      <a:pt x="15291" y="51860"/>
                      <a:pt x="14388" y="52425"/>
                    </a:cubicBezTo>
                    <a:cubicBezTo>
                      <a:pt x="12807" y="53328"/>
                      <a:pt x="11225" y="54232"/>
                      <a:pt x="9757" y="55135"/>
                    </a:cubicBezTo>
                    <a:cubicBezTo>
                      <a:pt x="9193" y="55474"/>
                      <a:pt x="8741" y="55700"/>
                      <a:pt x="8176" y="56039"/>
                    </a:cubicBezTo>
                    <a:cubicBezTo>
                      <a:pt x="8063" y="56152"/>
                      <a:pt x="7837" y="56152"/>
                      <a:pt x="7611" y="56039"/>
                    </a:cubicBezTo>
                    <a:cubicBezTo>
                      <a:pt x="6369" y="55700"/>
                      <a:pt x="3771" y="53667"/>
                      <a:pt x="2981" y="53441"/>
                    </a:cubicBezTo>
                    <a:cubicBezTo>
                      <a:pt x="2755" y="53441"/>
                      <a:pt x="2529" y="53328"/>
                      <a:pt x="2416" y="53215"/>
                    </a:cubicBezTo>
                    <a:cubicBezTo>
                      <a:pt x="2190" y="53103"/>
                      <a:pt x="1964" y="52989"/>
                      <a:pt x="1739" y="52876"/>
                    </a:cubicBezTo>
                    <a:cubicBezTo>
                      <a:pt x="1626" y="52876"/>
                      <a:pt x="1513" y="52763"/>
                      <a:pt x="1400" y="52651"/>
                    </a:cubicBezTo>
                    <a:cubicBezTo>
                      <a:pt x="1061" y="52312"/>
                      <a:pt x="722" y="51973"/>
                      <a:pt x="496" y="51521"/>
                    </a:cubicBezTo>
                    <a:lnTo>
                      <a:pt x="496" y="51521"/>
                    </a:lnTo>
                    <a:cubicBezTo>
                      <a:pt x="383" y="51295"/>
                      <a:pt x="270" y="51182"/>
                      <a:pt x="270" y="50957"/>
                    </a:cubicBezTo>
                    <a:cubicBezTo>
                      <a:pt x="-68" y="50166"/>
                      <a:pt x="-68" y="49375"/>
                      <a:pt x="158" y="48585"/>
                    </a:cubicBezTo>
                    <a:cubicBezTo>
                      <a:pt x="383" y="47568"/>
                      <a:pt x="1061" y="46552"/>
                      <a:pt x="2077" y="45987"/>
                    </a:cubicBezTo>
                    <a:cubicBezTo>
                      <a:pt x="2981" y="45422"/>
                      <a:pt x="609" y="45761"/>
                      <a:pt x="2529" y="44519"/>
                    </a:cubicBezTo>
                    <a:cubicBezTo>
                      <a:pt x="2642" y="44406"/>
                      <a:pt x="2868" y="44293"/>
                      <a:pt x="3094" y="44180"/>
                    </a:cubicBezTo>
                    <a:cubicBezTo>
                      <a:pt x="21729" y="33677"/>
                      <a:pt x="90621" y="-3367"/>
                      <a:pt x="107336" y="247"/>
                    </a:cubicBezTo>
                    <a:cubicBezTo>
                      <a:pt x="114451" y="1828"/>
                      <a:pt x="119533" y="4991"/>
                      <a:pt x="122583" y="9734"/>
                    </a:cubicBezTo>
                    <a:cubicBezTo>
                      <a:pt x="126422" y="16285"/>
                      <a:pt x="124954" y="23061"/>
                      <a:pt x="124841" y="23738"/>
                    </a:cubicBezTo>
                    <a:close/>
                  </a:path>
                </a:pathLst>
              </a:custGeom>
              <a:solidFill>
                <a:srgbClr val="455556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71" name="Freeform: Shape 2670">
                <a:extLst>
                  <a:ext uri="{FF2B5EF4-FFF2-40B4-BE49-F238E27FC236}">
                    <a16:creationId xmlns:a16="http://schemas.microsoft.com/office/drawing/2014/main" id="{46B61F01-1F20-58F6-1610-010568976BFB}"/>
                  </a:ext>
                </a:extLst>
              </p:cNvPr>
              <p:cNvSpPr/>
              <p:nvPr/>
            </p:nvSpPr>
            <p:spPr>
              <a:xfrm>
                <a:off x="9279066" y="4495571"/>
                <a:ext cx="154982" cy="79053"/>
              </a:xfrm>
              <a:custGeom>
                <a:avLst/>
                <a:gdLst>
                  <a:gd name="connsiteX0" fmla="*/ 154951 w 154982"/>
                  <a:gd name="connsiteY0" fmla="*/ 53868 h 79053"/>
                  <a:gd name="connsiteX1" fmla="*/ 132138 w 154982"/>
                  <a:gd name="connsiteY1" fmla="*/ 79053 h 79053"/>
                  <a:gd name="connsiteX2" fmla="*/ 43707 w 154982"/>
                  <a:gd name="connsiteY2" fmla="*/ 76117 h 79053"/>
                  <a:gd name="connsiteX3" fmla="*/ 13552 w 154982"/>
                  <a:gd name="connsiteY3" fmla="*/ 48786 h 79053"/>
                  <a:gd name="connsiteX4" fmla="*/ 8470 w 154982"/>
                  <a:gd name="connsiteY4" fmla="*/ 33539 h 79053"/>
                  <a:gd name="connsiteX5" fmla="*/ 6663 w 154982"/>
                  <a:gd name="connsiteY5" fmla="*/ 28231 h 79053"/>
                  <a:gd name="connsiteX6" fmla="*/ 3953 w 154982"/>
                  <a:gd name="connsiteY6" fmla="*/ 20100 h 79053"/>
                  <a:gd name="connsiteX7" fmla="*/ 2485 w 154982"/>
                  <a:gd name="connsiteY7" fmla="*/ 15921 h 79053"/>
                  <a:gd name="connsiteX8" fmla="*/ 1807 w 154982"/>
                  <a:gd name="connsiteY8" fmla="*/ 14001 h 79053"/>
                  <a:gd name="connsiteX9" fmla="*/ 1242 w 154982"/>
                  <a:gd name="connsiteY9" fmla="*/ 12307 h 79053"/>
                  <a:gd name="connsiteX10" fmla="*/ 565 w 154982"/>
                  <a:gd name="connsiteY10" fmla="*/ 10274 h 79053"/>
                  <a:gd name="connsiteX11" fmla="*/ 0 w 154982"/>
                  <a:gd name="connsiteY11" fmla="*/ 8467 h 79053"/>
                  <a:gd name="connsiteX12" fmla="*/ 0 w 154982"/>
                  <a:gd name="connsiteY12" fmla="*/ 8467 h 79053"/>
                  <a:gd name="connsiteX13" fmla="*/ 0 w 154982"/>
                  <a:gd name="connsiteY13" fmla="*/ 8467 h 79053"/>
                  <a:gd name="connsiteX14" fmla="*/ 0 w 154982"/>
                  <a:gd name="connsiteY14" fmla="*/ 6999 h 79053"/>
                  <a:gd name="connsiteX15" fmla="*/ 0 w 154982"/>
                  <a:gd name="connsiteY15" fmla="*/ 6547 h 79053"/>
                  <a:gd name="connsiteX16" fmla="*/ 1016 w 154982"/>
                  <a:gd name="connsiteY16" fmla="*/ 3159 h 79053"/>
                  <a:gd name="connsiteX17" fmla="*/ 1016 w 154982"/>
                  <a:gd name="connsiteY17" fmla="*/ 3046 h 79053"/>
                  <a:gd name="connsiteX18" fmla="*/ 1468 w 154982"/>
                  <a:gd name="connsiteY18" fmla="*/ 2481 h 79053"/>
                  <a:gd name="connsiteX19" fmla="*/ 17280 w 154982"/>
                  <a:gd name="connsiteY19" fmla="*/ 561 h 79053"/>
                  <a:gd name="connsiteX20" fmla="*/ 27896 w 154982"/>
                  <a:gd name="connsiteY20" fmla="*/ 1126 h 79053"/>
                  <a:gd name="connsiteX21" fmla="*/ 44836 w 154982"/>
                  <a:gd name="connsiteY21" fmla="*/ 1126 h 79053"/>
                  <a:gd name="connsiteX22" fmla="*/ 85268 w 154982"/>
                  <a:gd name="connsiteY22" fmla="*/ 1126 h 79053"/>
                  <a:gd name="connsiteX23" fmla="*/ 128185 w 154982"/>
                  <a:gd name="connsiteY23" fmla="*/ 1126 h 79053"/>
                  <a:gd name="connsiteX24" fmla="*/ 146594 w 154982"/>
                  <a:gd name="connsiteY24" fmla="*/ 8354 h 79053"/>
                  <a:gd name="connsiteX25" fmla="*/ 153257 w 154982"/>
                  <a:gd name="connsiteY25" fmla="*/ 23939 h 79053"/>
                  <a:gd name="connsiteX26" fmla="*/ 154951 w 154982"/>
                  <a:gd name="connsiteY26" fmla="*/ 53868 h 79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54982" h="79053">
                    <a:moveTo>
                      <a:pt x="154951" y="53868"/>
                    </a:moveTo>
                    <a:cubicBezTo>
                      <a:pt x="155629" y="67082"/>
                      <a:pt x="145351" y="78375"/>
                      <a:pt x="132138" y="79053"/>
                    </a:cubicBezTo>
                    <a:lnTo>
                      <a:pt x="43707" y="76117"/>
                    </a:lnTo>
                    <a:cubicBezTo>
                      <a:pt x="30493" y="76794"/>
                      <a:pt x="21006" y="64710"/>
                      <a:pt x="13552" y="48786"/>
                    </a:cubicBezTo>
                    <a:lnTo>
                      <a:pt x="8470" y="33539"/>
                    </a:lnTo>
                    <a:lnTo>
                      <a:pt x="6663" y="28231"/>
                    </a:lnTo>
                    <a:lnTo>
                      <a:pt x="3953" y="20100"/>
                    </a:lnTo>
                    <a:lnTo>
                      <a:pt x="2485" y="15921"/>
                    </a:lnTo>
                    <a:lnTo>
                      <a:pt x="1807" y="14001"/>
                    </a:lnTo>
                    <a:lnTo>
                      <a:pt x="1242" y="12307"/>
                    </a:lnTo>
                    <a:lnTo>
                      <a:pt x="565" y="10274"/>
                    </a:lnTo>
                    <a:lnTo>
                      <a:pt x="0" y="8467"/>
                    </a:lnTo>
                    <a:cubicBezTo>
                      <a:pt x="0" y="8467"/>
                      <a:pt x="0" y="8467"/>
                      <a:pt x="0" y="8467"/>
                    </a:cubicBezTo>
                    <a:lnTo>
                      <a:pt x="0" y="8467"/>
                    </a:lnTo>
                    <a:cubicBezTo>
                      <a:pt x="0" y="7902"/>
                      <a:pt x="0" y="7450"/>
                      <a:pt x="0" y="6999"/>
                    </a:cubicBezTo>
                    <a:cubicBezTo>
                      <a:pt x="0" y="6886"/>
                      <a:pt x="0" y="6773"/>
                      <a:pt x="0" y="6547"/>
                    </a:cubicBezTo>
                    <a:cubicBezTo>
                      <a:pt x="113" y="5192"/>
                      <a:pt x="452" y="4062"/>
                      <a:pt x="1016" y="3159"/>
                    </a:cubicBezTo>
                    <a:cubicBezTo>
                      <a:pt x="1016" y="3159"/>
                      <a:pt x="1016" y="3159"/>
                      <a:pt x="1016" y="3046"/>
                    </a:cubicBezTo>
                    <a:cubicBezTo>
                      <a:pt x="1129" y="2820"/>
                      <a:pt x="1355" y="2707"/>
                      <a:pt x="1468" y="2481"/>
                    </a:cubicBezTo>
                    <a:cubicBezTo>
                      <a:pt x="4179" y="-794"/>
                      <a:pt x="10390" y="-116"/>
                      <a:pt x="17280" y="561"/>
                    </a:cubicBezTo>
                    <a:cubicBezTo>
                      <a:pt x="20781" y="900"/>
                      <a:pt x="24395" y="1239"/>
                      <a:pt x="27896" y="1126"/>
                    </a:cubicBezTo>
                    <a:lnTo>
                      <a:pt x="44836" y="1126"/>
                    </a:lnTo>
                    <a:lnTo>
                      <a:pt x="85268" y="1126"/>
                    </a:lnTo>
                    <a:lnTo>
                      <a:pt x="128185" y="1126"/>
                    </a:lnTo>
                    <a:cubicBezTo>
                      <a:pt x="135413" y="787"/>
                      <a:pt x="141963" y="3610"/>
                      <a:pt x="146594" y="8354"/>
                    </a:cubicBezTo>
                    <a:cubicBezTo>
                      <a:pt x="150547" y="12419"/>
                      <a:pt x="153031" y="17841"/>
                      <a:pt x="153257" y="23939"/>
                    </a:cubicBezTo>
                    <a:lnTo>
                      <a:pt x="154951" y="53868"/>
                    </a:lnTo>
                    <a:close/>
                  </a:path>
                </a:pathLst>
              </a:custGeom>
              <a:solidFill>
                <a:srgbClr val="D5E5E6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72" name="Freeform: Shape 2671">
                <a:extLst>
                  <a:ext uri="{FF2B5EF4-FFF2-40B4-BE49-F238E27FC236}">
                    <a16:creationId xmlns:a16="http://schemas.microsoft.com/office/drawing/2014/main" id="{9FE08A2E-5254-DA8E-BDA8-6F5B01C82FC8}"/>
                  </a:ext>
                </a:extLst>
              </p:cNvPr>
              <p:cNvSpPr/>
              <p:nvPr/>
            </p:nvSpPr>
            <p:spPr>
              <a:xfrm>
                <a:off x="9277259" y="4489807"/>
                <a:ext cx="170310" cy="14117"/>
              </a:xfrm>
              <a:custGeom>
                <a:avLst/>
                <a:gdLst>
                  <a:gd name="connsiteX0" fmla="*/ 170311 w 170310"/>
                  <a:gd name="connsiteY0" fmla="*/ 0 h 14117"/>
                  <a:gd name="connsiteX1" fmla="*/ 170311 w 170310"/>
                  <a:gd name="connsiteY1" fmla="*/ 14117 h 14117"/>
                  <a:gd name="connsiteX2" fmla="*/ 5421 w 170310"/>
                  <a:gd name="connsiteY2" fmla="*/ 14117 h 14117"/>
                  <a:gd name="connsiteX3" fmla="*/ 1694 w 170310"/>
                  <a:gd name="connsiteY3" fmla="*/ 12649 h 14117"/>
                  <a:gd name="connsiteX4" fmla="*/ 1468 w 170310"/>
                  <a:gd name="connsiteY4" fmla="*/ 12423 h 14117"/>
                  <a:gd name="connsiteX5" fmla="*/ 903 w 170310"/>
                  <a:gd name="connsiteY5" fmla="*/ 11633 h 14117"/>
                  <a:gd name="connsiteX6" fmla="*/ 678 w 170310"/>
                  <a:gd name="connsiteY6" fmla="*/ 11181 h 14117"/>
                  <a:gd name="connsiteX7" fmla="*/ 113 w 170310"/>
                  <a:gd name="connsiteY7" fmla="*/ 9713 h 14117"/>
                  <a:gd name="connsiteX8" fmla="*/ 0 w 170310"/>
                  <a:gd name="connsiteY8" fmla="*/ 8809 h 14117"/>
                  <a:gd name="connsiteX9" fmla="*/ 0 w 170310"/>
                  <a:gd name="connsiteY9" fmla="*/ 5308 h 14117"/>
                  <a:gd name="connsiteX10" fmla="*/ 4066 w 170310"/>
                  <a:gd name="connsiteY10" fmla="*/ 113 h 14117"/>
                  <a:gd name="connsiteX11" fmla="*/ 5308 w 170310"/>
                  <a:gd name="connsiteY11" fmla="*/ 0 h 14117"/>
                  <a:gd name="connsiteX12" fmla="*/ 170311 w 170310"/>
                  <a:gd name="connsiteY12" fmla="*/ 0 h 14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0310" h="14117">
                    <a:moveTo>
                      <a:pt x="170311" y="0"/>
                    </a:moveTo>
                    <a:lnTo>
                      <a:pt x="170311" y="14117"/>
                    </a:lnTo>
                    <a:lnTo>
                      <a:pt x="5421" y="14117"/>
                    </a:lnTo>
                    <a:cubicBezTo>
                      <a:pt x="3953" y="14117"/>
                      <a:pt x="2710" y="13552"/>
                      <a:pt x="1694" y="12649"/>
                    </a:cubicBezTo>
                    <a:cubicBezTo>
                      <a:pt x="1694" y="12649"/>
                      <a:pt x="1581" y="12536"/>
                      <a:pt x="1468" y="12423"/>
                    </a:cubicBezTo>
                    <a:cubicBezTo>
                      <a:pt x="1242" y="12197"/>
                      <a:pt x="1016" y="11971"/>
                      <a:pt x="903" y="11633"/>
                    </a:cubicBezTo>
                    <a:cubicBezTo>
                      <a:pt x="791" y="11520"/>
                      <a:pt x="678" y="11294"/>
                      <a:pt x="678" y="11181"/>
                    </a:cubicBezTo>
                    <a:cubicBezTo>
                      <a:pt x="452" y="10729"/>
                      <a:pt x="226" y="10277"/>
                      <a:pt x="113" y="9713"/>
                    </a:cubicBezTo>
                    <a:cubicBezTo>
                      <a:pt x="113" y="9374"/>
                      <a:pt x="0" y="9148"/>
                      <a:pt x="0" y="8809"/>
                    </a:cubicBezTo>
                    <a:lnTo>
                      <a:pt x="0" y="5308"/>
                    </a:lnTo>
                    <a:cubicBezTo>
                      <a:pt x="0" y="2823"/>
                      <a:pt x="1807" y="678"/>
                      <a:pt x="4066" y="113"/>
                    </a:cubicBezTo>
                    <a:cubicBezTo>
                      <a:pt x="4517" y="0"/>
                      <a:pt x="4856" y="0"/>
                      <a:pt x="5308" y="0"/>
                    </a:cubicBezTo>
                    <a:lnTo>
                      <a:pt x="170311" y="0"/>
                    </a:lnTo>
                    <a:close/>
                  </a:path>
                </a:pathLst>
              </a:custGeom>
              <a:solidFill>
                <a:srgbClr val="354546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73" name="Freeform: Shape 2672">
                <a:extLst>
                  <a:ext uri="{FF2B5EF4-FFF2-40B4-BE49-F238E27FC236}">
                    <a16:creationId xmlns:a16="http://schemas.microsoft.com/office/drawing/2014/main" id="{11F87007-A717-FFC0-E53E-6F8E98B8F16B}"/>
                  </a:ext>
                </a:extLst>
              </p:cNvPr>
              <p:cNvSpPr/>
              <p:nvPr/>
            </p:nvSpPr>
            <p:spPr>
              <a:xfrm>
                <a:off x="9474730" y="4445288"/>
                <a:ext cx="125415" cy="56123"/>
              </a:xfrm>
              <a:custGeom>
                <a:avLst/>
                <a:gdLst>
                  <a:gd name="connsiteX0" fmla="*/ 397 w 125415"/>
                  <a:gd name="connsiteY0" fmla="*/ 23738 h 56123"/>
                  <a:gd name="connsiteX1" fmla="*/ 5254 w 125415"/>
                  <a:gd name="connsiteY1" fmla="*/ 26788 h 56123"/>
                  <a:gd name="connsiteX2" fmla="*/ 8303 w 125415"/>
                  <a:gd name="connsiteY2" fmla="*/ 21931 h 56123"/>
                  <a:gd name="connsiteX3" fmla="*/ 19822 w 125415"/>
                  <a:gd name="connsiteY3" fmla="*/ 8266 h 56123"/>
                  <a:gd name="connsiteX4" fmla="*/ 85891 w 125415"/>
                  <a:gd name="connsiteY4" fmla="*/ 37517 h 56123"/>
                  <a:gd name="connsiteX5" fmla="*/ 105091 w 125415"/>
                  <a:gd name="connsiteY5" fmla="*/ 49037 h 56123"/>
                  <a:gd name="connsiteX6" fmla="*/ 117062 w 125415"/>
                  <a:gd name="connsiteY6" fmla="*/ 56039 h 56123"/>
                  <a:gd name="connsiteX7" fmla="*/ 117627 w 125415"/>
                  <a:gd name="connsiteY7" fmla="*/ 56039 h 56123"/>
                  <a:gd name="connsiteX8" fmla="*/ 122257 w 125415"/>
                  <a:gd name="connsiteY8" fmla="*/ 53441 h 56123"/>
                  <a:gd name="connsiteX9" fmla="*/ 124855 w 125415"/>
                  <a:gd name="connsiteY9" fmla="*/ 51521 h 56123"/>
                  <a:gd name="connsiteX10" fmla="*/ 124855 w 125415"/>
                  <a:gd name="connsiteY10" fmla="*/ 51521 h 56123"/>
                  <a:gd name="connsiteX11" fmla="*/ 125307 w 125415"/>
                  <a:gd name="connsiteY11" fmla="*/ 48585 h 56123"/>
                  <a:gd name="connsiteX12" fmla="*/ 123387 w 125415"/>
                  <a:gd name="connsiteY12" fmla="*/ 45987 h 56123"/>
                  <a:gd name="connsiteX13" fmla="*/ 122371 w 125415"/>
                  <a:gd name="connsiteY13" fmla="*/ 44180 h 56123"/>
                  <a:gd name="connsiteX14" fmla="*/ 18128 w 125415"/>
                  <a:gd name="connsiteY14" fmla="*/ 247 h 56123"/>
                  <a:gd name="connsiteX15" fmla="*/ 2882 w 125415"/>
                  <a:gd name="connsiteY15" fmla="*/ 9734 h 56123"/>
                  <a:gd name="connsiteX16" fmla="*/ 397 w 125415"/>
                  <a:gd name="connsiteY16" fmla="*/ 23738 h 56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5415" h="56123">
                    <a:moveTo>
                      <a:pt x="397" y="23738"/>
                    </a:moveTo>
                    <a:cubicBezTo>
                      <a:pt x="962" y="25884"/>
                      <a:pt x="3108" y="27240"/>
                      <a:pt x="5254" y="26788"/>
                    </a:cubicBezTo>
                    <a:cubicBezTo>
                      <a:pt x="7512" y="26223"/>
                      <a:pt x="8867" y="24077"/>
                      <a:pt x="8303" y="21931"/>
                    </a:cubicBezTo>
                    <a:cubicBezTo>
                      <a:pt x="7964" y="20124"/>
                      <a:pt x="6609" y="11202"/>
                      <a:pt x="19822" y="8266"/>
                    </a:cubicBezTo>
                    <a:cubicBezTo>
                      <a:pt x="29422" y="6233"/>
                      <a:pt x="59916" y="22609"/>
                      <a:pt x="85891" y="37517"/>
                    </a:cubicBezTo>
                    <a:cubicBezTo>
                      <a:pt x="88602" y="39098"/>
                      <a:pt x="102493" y="47568"/>
                      <a:pt x="105091" y="49037"/>
                    </a:cubicBezTo>
                    <a:cubicBezTo>
                      <a:pt x="109383" y="51521"/>
                      <a:pt x="113335" y="53893"/>
                      <a:pt x="117062" y="56039"/>
                    </a:cubicBezTo>
                    <a:cubicBezTo>
                      <a:pt x="117175" y="56152"/>
                      <a:pt x="117401" y="56152"/>
                      <a:pt x="117627" y="56039"/>
                    </a:cubicBezTo>
                    <a:cubicBezTo>
                      <a:pt x="118982" y="55700"/>
                      <a:pt x="121467" y="53667"/>
                      <a:pt x="122257" y="53441"/>
                    </a:cubicBezTo>
                    <a:cubicBezTo>
                      <a:pt x="123274" y="53215"/>
                      <a:pt x="124290" y="52538"/>
                      <a:pt x="124855" y="51521"/>
                    </a:cubicBezTo>
                    <a:lnTo>
                      <a:pt x="124855" y="51521"/>
                    </a:lnTo>
                    <a:cubicBezTo>
                      <a:pt x="125420" y="50618"/>
                      <a:pt x="125533" y="49601"/>
                      <a:pt x="125307" y="48585"/>
                    </a:cubicBezTo>
                    <a:cubicBezTo>
                      <a:pt x="125081" y="47568"/>
                      <a:pt x="124403" y="46552"/>
                      <a:pt x="123387" y="45987"/>
                    </a:cubicBezTo>
                    <a:cubicBezTo>
                      <a:pt x="122371" y="45422"/>
                      <a:pt x="125307" y="45874"/>
                      <a:pt x="122371" y="44180"/>
                    </a:cubicBezTo>
                    <a:cubicBezTo>
                      <a:pt x="103736" y="33677"/>
                      <a:pt x="34843" y="-3367"/>
                      <a:pt x="18128" y="247"/>
                    </a:cubicBezTo>
                    <a:cubicBezTo>
                      <a:pt x="11013" y="1828"/>
                      <a:pt x="5931" y="4991"/>
                      <a:pt x="2882" y="9734"/>
                    </a:cubicBezTo>
                    <a:cubicBezTo>
                      <a:pt x="-1184" y="16285"/>
                      <a:pt x="171" y="23061"/>
                      <a:pt x="397" y="23738"/>
                    </a:cubicBezTo>
                    <a:close/>
                  </a:path>
                </a:pathLst>
              </a:custGeom>
              <a:solidFill>
                <a:srgbClr val="455556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74" name="Freeform: Shape 2673">
                <a:extLst>
                  <a:ext uri="{FF2B5EF4-FFF2-40B4-BE49-F238E27FC236}">
                    <a16:creationId xmlns:a16="http://schemas.microsoft.com/office/drawing/2014/main" id="{C85C3E91-8007-5ABF-17E4-9AFAFD6D9528}"/>
                  </a:ext>
                </a:extLst>
              </p:cNvPr>
              <p:cNvSpPr/>
              <p:nvPr/>
            </p:nvSpPr>
            <p:spPr>
              <a:xfrm>
                <a:off x="9445166" y="4495720"/>
                <a:ext cx="154891" cy="78904"/>
              </a:xfrm>
              <a:custGeom>
                <a:avLst/>
                <a:gdLst>
                  <a:gd name="connsiteX0" fmla="*/ 32 w 154891"/>
                  <a:gd name="connsiteY0" fmla="*/ 53719 h 78904"/>
                  <a:gd name="connsiteX1" fmla="*/ 22845 w 154891"/>
                  <a:gd name="connsiteY1" fmla="*/ 78904 h 78904"/>
                  <a:gd name="connsiteX2" fmla="*/ 111276 w 154891"/>
                  <a:gd name="connsiteY2" fmla="*/ 75968 h 78904"/>
                  <a:gd name="connsiteX3" fmla="*/ 141431 w 154891"/>
                  <a:gd name="connsiteY3" fmla="*/ 48636 h 78904"/>
                  <a:gd name="connsiteX4" fmla="*/ 154870 w 154891"/>
                  <a:gd name="connsiteY4" fmla="*/ 8318 h 78904"/>
                  <a:gd name="connsiteX5" fmla="*/ 126861 w 154891"/>
                  <a:gd name="connsiteY5" fmla="*/ 1089 h 78904"/>
                  <a:gd name="connsiteX6" fmla="*/ 26459 w 154891"/>
                  <a:gd name="connsiteY6" fmla="*/ 1089 h 78904"/>
                  <a:gd name="connsiteX7" fmla="*/ 1274 w 154891"/>
                  <a:gd name="connsiteY7" fmla="*/ 23903 h 78904"/>
                  <a:gd name="connsiteX8" fmla="*/ 32 w 154891"/>
                  <a:gd name="connsiteY8" fmla="*/ 53719 h 78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4891" h="78904">
                    <a:moveTo>
                      <a:pt x="32" y="53719"/>
                    </a:moveTo>
                    <a:cubicBezTo>
                      <a:pt x="-646" y="66932"/>
                      <a:pt x="9631" y="78226"/>
                      <a:pt x="22845" y="78904"/>
                    </a:cubicBezTo>
                    <a:lnTo>
                      <a:pt x="111276" y="75968"/>
                    </a:lnTo>
                    <a:cubicBezTo>
                      <a:pt x="124490" y="76645"/>
                      <a:pt x="133977" y="64561"/>
                      <a:pt x="141431" y="48636"/>
                    </a:cubicBezTo>
                    <a:lnTo>
                      <a:pt x="154870" y="8318"/>
                    </a:lnTo>
                    <a:cubicBezTo>
                      <a:pt x="155548" y="-4896"/>
                      <a:pt x="140188" y="1767"/>
                      <a:pt x="126861" y="1089"/>
                    </a:cubicBezTo>
                    <a:lnTo>
                      <a:pt x="26459" y="1089"/>
                    </a:lnTo>
                    <a:cubicBezTo>
                      <a:pt x="13246" y="412"/>
                      <a:pt x="1952" y="10689"/>
                      <a:pt x="1274" y="23903"/>
                    </a:cubicBezTo>
                    <a:lnTo>
                      <a:pt x="32" y="53719"/>
                    </a:lnTo>
                    <a:close/>
                  </a:path>
                </a:pathLst>
              </a:custGeom>
              <a:solidFill>
                <a:srgbClr val="D5E5E6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75" name="Freeform: Shape 2674">
                <a:extLst>
                  <a:ext uri="{FF2B5EF4-FFF2-40B4-BE49-F238E27FC236}">
                    <a16:creationId xmlns:a16="http://schemas.microsoft.com/office/drawing/2014/main" id="{6E18D9F9-1A69-A329-C590-0D8D21637045}"/>
                  </a:ext>
                </a:extLst>
              </p:cNvPr>
              <p:cNvSpPr/>
              <p:nvPr/>
            </p:nvSpPr>
            <p:spPr>
              <a:xfrm>
                <a:off x="9431646" y="4489807"/>
                <a:ext cx="170197" cy="14117"/>
              </a:xfrm>
              <a:custGeom>
                <a:avLst/>
                <a:gdLst>
                  <a:gd name="connsiteX0" fmla="*/ 170198 w 170197"/>
                  <a:gd name="connsiteY0" fmla="*/ 5308 h 14117"/>
                  <a:gd name="connsiteX1" fmla="*/ 170198 w 170197"/>
                  <a:gd name="connsiteY1" fmla="*/ 8809 h 14117"/>
                  <a:gd name="connsiteX2" fmla="*/ 164890 w 170197"/>
                  <a:gd name="connsiteY2" fmla="*/ 14117 h 14117"/>
                  <a:gd name="connsiteX3" fmla="*/ 0 w 170197"/>
                  <a:gd name="connsiteY3" fmla="*/ 14117 h 14117"/>
                  <a:gd name="connsiteX4" fmla="*/ 0 w 170197"/>
                  <a:gd name="connsiteY4" fmla="*/ 0 h 14117"/>
                  <a:gd name="connsiteX5" fmla="*/ 164890 w 170197"/>
                  <a:gd name="connsiteY5" fmla="*/ 0 h 14117"/>
                  <a:gd name="connsiteX6" fmla="*/ 170198 w 170197"/>
                  <a:gd name="connsiteY6" fmla="*/ 5308 h 14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0197" h="14117">
                    <a:moveTo>
                      <a:pt x="170198" y="5308"/>
                    </a:moveTo>
                    <a:lnTo>
                      <a:pt x="170198" y="8809"/>
                    </a:lnTo>
                    <a:cubicBezTo>
                      <a:pt x="170198" y="11746"/>
                      <a:pt x="167826" y="14117"/>
                      <a:pt x="164890" y="14117"/>
                    </a:cubicBezTo>
                    <a:lnTo>
                      <a:pt x="0" y="14117"/>
                    </a:lnTo>
                    <a:lnTo>
                      <a:pt x="0" y="0"/>
                    </a:lnTo>
                    <a:lnTo>
                      <a:pt x="164890" y="0"/>
                    </a:lnTo>
                    <a:cubicBezTo>
                      <a:pt x="167826" y="0"/>
                      <a:pt x="170198" y="2372"/>
                      <a:pt x="170198" y="5308"/>
                    </a:cubicBezTo>
                    <a:close/>
                  </a:path>
                </a:pathLst>
              </a:custGeom>
              <a:solidFill>
                <a:srgbClr val="354546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676" name="Graphic 4">
                <a:extLst>
                  <a:ext uri="{FF2B5EF4-FFF2-40B4-BE49-F238E27FC236}">
                    <a16:creationId xmlns:a16="http://schemas.microsoft.com/office/drawing/2014/main" id="{9FF7E7EF-2542-ACBC-CEEA-8DDDC5F488C4}"/>
                  </a:ext>
                </a:extLst>
              </p:cNvPr>
              <p:cNvGrpSpPr/>
              <p:nvPr/>
            </p:nvGrpSpPr>
            <p:grpSpPr>
              <a:xfrm>
                <a:off x="9277372" y="4497826"/>
                <a:ext cx="96900" cy="31171"/>
                <a:chOff x="9277372" y="4497826"/>
                <a:chExt cx="96900" cy="31171"/>
              </a:xfrm>
            </p:grpSpPr>
            <p:sp>
              <p:nvSpPr>
                <p:cNvPr id="2677" name="Freeform: Shape 2676">
                  <a:extLst>
                    <a:ext uri="{FF2B5EF4-FFF2-40B4-BE49-F238E27FC236}">
                      <a16:creationId xmlns:a16="http://schemas.microsoft.com/office/drawing/2014/main" id="{003EF84C-EE9D-AC7C-6369-2AD3AB53F70D}"/>
                    </a:ext>
                  </a:extLst>
                </p:cNvPr>
                <p:cNvSpPr/>
                <p:nvPr/>
              </p:nvSpPr>
              <p:spPr>
                <a:xfrm>
                  <a:off x="9277485" y="4497826"/>
                  <a:ext cx="96788" cy="31171"/>
                </a:xfrm>
                <a:custGeom>
                  <a:avLst/>
                  <a:gdLst>
                    <a:gd name="connsiteX0" fmla="*/ 96788 w 96788"/>
                    <a:gd name="connsiteY0" fmla="*/ 5760 h 31171"/>
                    <a:gd name="connsiteX1" fmla="*/ 96788 w 96788"/>
                    <a:gd name="connsiteY1" fmla="*/ 25411 h 31171"/>
                    <a:gd name="connsiteX2" fmla="*/ 91028 w 96788"/>
                    <a:gd name="connsiteY2" fmla="*/ 31171 h 31171"/>
                    <a:gd name="connsiteX3" fmla="*/ 5873 w 96788"/>
                    <a:gd name="connsiteY3" fmla="*/ 31171 h 31171"/>
                    <a:gd name="connsiteX4" fmla="*/ 0 w 96788"/>
                    <a:gd name="connsiteY4" fmla="*/ 25411 h 31171"/>
                    <a:gd name="connsiteX5" fmla="*/ 0 w 96788"/>
                    <a:gd name="connsiteY5" fmla="*/ 5760 h 31171"/>
                    <a:gd name="connsiteX6" fmla="*/ 113 w 96788"/>
                    <a:gd name="connsiteY6" fmla="*/ 4856 h 31171"/>
                    <a:gd name="connsiteX7" fmla="*/ 678 w 96788"/>
                    <a:gd name="connsiteY7" fmla="*/ 3275 h 31171"/>
                    <a:gd name="connsiteX8" fmla="*/ 2146 w 96788"/>
                    <a:gd name="connsiteY8" fmla="*/ 1355 h 31171"/>
                    <a:gd name="connsiteX9" fmla="*/ 2711 w 96788"/>
                    <a:gd name="connsiteY9" fmla="*/ 904 h 31171"/>
                    <a:gd name="connsiteX10" fmla="*/ 3501 w 96788"/>
                    <a:gd name="connsiteY10" fmla="*/ 452 h 31171"/>
                    <a:gd name="connsiteX11" fmla="*/ 5873 w 96788"/>
                    <a:gd name="connsiteY11" fmla="*/ 0 h 31171"/>
                    <a:gd name="connsiteX12" fmla="*/ 91028 w 96788"/>
                    <a:gd name="connsiteY12" fmla="*/ 0 h 31171"/>
                    <a:gd name="connsiteX13" fmla="*/ 95207 w 96788"/>
                    <a:gd name="connsiteY13" fmla="*/ 1807 h 31171"/>
                    <a:gd name="connsiteX14" fmla="*/ 96788 w 96788"/>
                    <a:gd name="connsiteY14" fmla="*/ 5760 h 311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6788" h="31171">
                      <a:moveTo>
                        <a:pt x="96788" y="5760"/>
                      </a:moveTo>
                      <a:lnTo>
                        <a:pt x="96788" y="25411"/>
                      </a:lnTo>
                      <a:cubicBezTo>
                        <a:pt x="96788" y="28686"/>
                        <a:pt x="94190" y="31171"/>
                        <a:pt x="91028" y="31171"/>
                      </a:cubicBezTo>
                      <a:lnTo>
                        <a:pt x="5873" y="31171"/>
                      </a:lnTo>
                      <a:cubicBezTo>
                        <a:pt x="2598" y="31171"/>
                        <a:pt x="0" y="28573"/>
                        <a:pt x="0" y="25411"/>
                      </a:cubicBezTo>
                      <a:lnTo>
                        <a:pt x="0" y="5760"/>
                      </a:lnTo>
                      <a:cubicBezTo>
                        <a:pt x="0" y="5421"/>
                        <a:pt x="0" y="5082"/>
                        <a:pt x="113" y="4856"/>
                      </a:cubicBezTo>
                      <a:cubicBezTo>
                        <a:pt x="226" y="4292"/>
                        <a:pt x="339" y="3727"/>
                        <a:pt x="678" y="3275"/>
                      </a:cubicBezTo>
                      <a:cubicBezTo>
                        <a:pt x="1016" y="2485"/>
                        <a:pt x="1581" y="1920"/>
                        <a:pt x="2146" y="1355"/>
                      </a:cubicBezTo>
                      <a:cubicBezTo>
                        <a:pt x="2372" y="1242"/>
                        <a:pt x="2485" y="1016"/>
                        <a:pt x="2711" y="904"/>
                      </a:cubicBezTo>
                      <a:cubicBezTo>
                        <a:pt x="2937" y="678"/>
                        <a:pt x="3275" y="565"/>
                        <a:pt x="3501" y="452"/>
                      </a:cubicBezTo>
                      <a:cubicBezTo>
                        <a:pt x="4179" y="113"/>
                        <a:pt x="4969" y="0"/>
                        <a:pt x="5873" y="0"/>
                      </a:cubicBezTo>
                      <a:lnTo>
                        <a:pt x="91028" y="0"/>
                      </a:lnTo>
                      <a:cubicBezTo>
                        <a:pt x="92609" y="0"/>
                        <a:pt x="94078" y="678"/>
                        <a:pt x="95207" y="1807"/>
                      </a:cubicBezTo>
                      <a:cubicBezTo>
                        <a:pt x="96111" y="2710"/>
                        <a:pt x="96788" y="4179"/>
                        <a:pt x="96788" y="576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78" name="Freeform: Shape 2677">
                  <a:extLst>
                    <a:ext uri="{FF2B5EF4-FFF2-40B4-BE49-F238E27FC236}">
                      <a16:creationId xmlns:a16="http://schemas.microsoft.com/office/drawing/2014/main" id="{EF3FCDF4-24D4-B5B2-829C-7A91843B993A}"/>
                    </a:ext>
                  </a:extLst>
                </p:cNvPr>
                <p:cNvSpPr/>
                <p:nvPr/>
              </p:nvSpPr>
              <p:spPr>
                <a:xfrm>
                  <a:off x="9277372" y="4497826"/>
                  <a:ext cx="52741" cy="31171"/>
                </a:xfrm>
                <a:custGeom>
                  <a:avLst/>
                  <a:gdLst>
                    <a:gd name="connsiteX0" fmla="*/ 52742 w 52741"/>
                    <a:gd name="connsiteY0" fmla="*/ 5760 h 31171"/>
                    <a:gd name="connsiteX1" fmla="*/ 52742 w 52741"/>
                    <a:gd name="connsiteY1" fmla="*/ 25411 h 31171"/>
                    <a:gd name="connsiteX2" fmla="*/ 46869 w 52741"/>
                    <a:gd name="connsiteY2" fmla="*/ 31171 h 31171"/>
                    <a:gd name="connsiteX3" fmla="*/ 5873 w 52741"/>
                    <a:gd name="connsiteY3" fmla="*/ 31171 h 31171"/>
                    <a:gd name="connsiteX4" fmla="*/ 0 w 52741"/>
                    <a:gd name="connsiteY4" fmla="*/ 25411 h 31171"/>
                    <a:gd name="connsiteX5" fmla="*/ 0 w 52741"/>
                    <a:gd name="connsiteY5" fmla="*/ 5760 h 31171"/>
                    <a:gd name="connsiteX6" fmla="*/ 113 w 52741"/>
                    <a:gd name="connsiteY6" fmla="*/ 4856 h 31171"/>
                    <a:gd name="connsiteX7" fmla="*/ 678 w 52741"/>
                    <a:gd name="connsiteY7" fmla="*/ 3275 h 31171"/>
                    <a:gd name="connsiteX8" fmla="*/ 2146 w 52741"/>
                    <a:gd name="connsiteY8" fmla="*/ 1355 h 31171"/>
                    <a:gd name="connsiteX9" fmla="*/ 2710 w 52741"/>
                    <a:gd name="connsiteY9" fmla="*/ 904 h 31171"/>
                    <a:gd name="connsiteX10" fmla="*/ 3501 w 52741"/>
                    <a:gd name="connsiteY10" fmla="*/ 452 h 31171"/>
                    <a:gd name="connsiteX11" fmla="*/ 5873 w 52741"/>
                    <a:gd name="connsiteY11" fmla="*/ 0 h 31171"/>
                    <a:gd name="connsiteX12" fmla="*/ 46869 w 52741"/>
                    <a:gd name="connsiteY12" fmla="*/ 0 h 31171"/>
                    <a:gd name="connsiteX13" fmla="*/ 51048 w 52741"/>
                    <a:gd name="connsiteY13" fmla="*/ 1807 h 31171"/>
                    <a:gd name="connsiteX14" fmla="*/ 52742 w 52741"/>
                    <a:gd name="connsiteY14" fmla="*/ 5760 h 311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2741" h="31171">
                      <a:moveTo>
                        <a:pt x="52742" y="5760"/>
                      </a:moveTo>
                      <a:lnTo>
                        <a:pt x="52742" y="25411"/>
                      </a:lnTo>
                      <a:cubicBezTo>
                        <a:pt x="52742" y="28686"/>
                        <a:pt x="50145" y="31171"/>
                        <a:pt x="46869" y="31171"/>
                      </a:cubicBezTo>
                      <a:lnTo>
                        <a:pt x="5873" y="31171"/>
                      </a:lnTo>
                      <a:cubicBezTo>
                        <a:pt x="2597" y="31171"/>
                        <a:pt x="0" y="28573"/>
                        <a:pt x="0" y="25411"/>
                      </a:cubicBezTo>
                      <a:lnTo>
                        <a:pt x="0" y="5760"/>
                      </a:lnTo>
                      <a:cubicBezTo>
                        <a:pt x="0" y="5421"/>
                        <a:pt x="0" y="5082"/>
                        <a:pt x="113" y="4856"/>
                      </a:cubicBezTo>
                      <a:cubicBezTo>
                        <a:pt x="226" y="4292"/>
                        <a:pt x="339" y="3727"/>
                        <a:pt x="678" y="3275"/>
                      </a:cubicBezTo>
                      <a:cubicBezTo>
                        <a:pt x="1016" y="2485"/>
                        <a:pt x="1581" y="1920"/>
                        <a:pt x="2146" y="1355"/>
                      </a:cubicBezTo>
                      <a:cubicBezTo>
                        <a:pt x="2372" y="1242"/>
                        <a:pt x="2485" y="1016"/>
                        <a:pt x="2710" y="904"/>
                      </a:cubicBezTo>
                      <a:cubicBezTo>
                        <a:pt x="2936" y="678"/>
                        <a:pt x="3275" y="565"/>
                        <a:pt x="3501" y="452"/>
                      </a:cubicBezTo>
                      <a:cubicBezTo>
                        <a:pt x="4179" y="113"/>
                        <a:pt x="4969" y="0"/>
                        <a:pt x="5873" y="0"/>
                      </a:cubicBezTo>
                      <a:lnTo>
                        <a:pt x="46869" y="0"/>
                      </a:lnTo>
                      <a:cubicBezTo>
                        <a:pt x="48450" y="0"/>
                        <a:pt x="50032" y="678"/>
                        <a:pt x="51048" y="1807"/>
                      </a:cubicBezTo>
                      <a:cubicBezTo>
                        <a:pt x="52064" y="2710"/>
                        <a:pt x="52742" y="4179"/>
                        <a:pt x="52742" y="5760"/>
                      </a:cubicBezTo>
                      <a:close/>
                    </a:path>
                  </a:pathLst>
                </a:custGeom>
                <a:solidFill>
                  <a:srgbClr val="26353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79" name="Freeform: Shape 2678">
                  <a:extLst>
                    <a:ext uri="{FF2B5EF4-FFF2-40B4-BE49-F238E27FC236}">
                      <a16:creationId xmlns:a16="http://schemas.microsoft.com/office/drawing/2014/main" id="{9715764F-82BF-E1DD-FDD7-B8C7C26073AF}"/>
                    </a:ext>
                  </a:extLst>
                </p:cNvPr>
                <p:cNvSpPr/>
                <p:nvPr/>
              </p:nvSpPr>
              <p:spPr>
                <a:xfrm>
                  <a:off x="9299282" y="4504715"/>
                  <a:ext cx="17844" cy="17844"/>
                </a:xfrm>
                <a:custGeom>
                  <a:avLst/>
                  <a:gdLst>
                    <a:gd name="connsiteX0" fmla="*/ 17844 w 17844"/>
                    <a:gd name="connsiteY0" fmla="*/ 8922 h 17844"/>
                    <a:gd name="connsiteX1" fmla="*/ 8922 w 17844"/>
                    <a:gd name="connsiteY1" fmla="*/ 17844 h 17844"/>
                    <a:gd name="connsiteX2" fmla="*/ 0 w 17844"/>
                    <a:gd name="connsiteY2" fmla="*/ 8922 h 17844"/>
                    <a:gd name="connsiteX3" fmla="*/ 8922 w 17844"/>
                    <a:gd name="connsiteY3" fmla="*/ 0 h 17844"/>
                    <a:gd name="connsiteX4" fmla="*/ 17844 w 17844"/>
                    <a:gd name="connsiteY4" fmla="*/ 8922 h 17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844" h="17844">
                      <a:moveTo>
                        <a:pt x="17844" y="8922"/>
                      </a:moveTo>
                      <a:cubicBezTo>
                        <a:pt x="17844" y="13891"/>
                        <a:pt x="13891" y="17844"/>
                        <a:pt x="8922" y="17844"/>
                      </a:cubicBezTo>
                      <a:cubicBezTo>
                        <a:pt x="3953" y="17844"/>
                        <a:pt x="0" y="13891"/>
                        <a:pt x="0" y="8922"/>
                      </a:cubicBezTo>
                      <a:cubicBezTo>
                        <a:pt x="0" y="3953"/>
                        <a:pt x="3953" y="0"/>
                        <a:pt x="8922" y="0"/>
                      </a:cubicBezTo>
                      <a:cubicBezTo>
                        <a:pt x="13891" y="0"/>
                        <a:pt x="17844" y="3953"/>
                        <a:pt x="17844" y="8922"/>
                      </a:cubicBezTo>
                      <a:close/>
                    </a:path>
                  </a:pathLst>
                </a:custGeom>
                <a:solidFill>
                  <a:srgbClr val="A5B5B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80" name="Freeform: Shape 2679">
                  <a:extLst>
                    <a:ext uri="{FF2B5EF4-FFF2-40B4-BE49-F238E27FC236}">
                      <a16:creationId xmlns:a16="http://schemas.microsoft.com/office/drawing/2014/main" id="{E45F0F1D-EE9B-9988-2A38-3FD3AE08E8B9}"/>
                    </a:ext>
                  </a:extLst>
                </p:cNvPr>
                <p:cNvSpPr/>
                <p:nvPr/>
              </p:nvSpPr>
              <p:spPr>
                <a:xfrm>
                  <a:off x="9301992" y="4507426"/>
                  <a:ext cx="12423" cy="12423"/>
                </a:xfrm>
                <a:custGeom>
                  <a:avLst/>
                  <a:gdLst>
                    <a:gd name="connsiteX0" fmla="*/ 12423 w 12423"/>
                    <a:gd name="connsiteY0" fmla="*/ 6211 h 12423"/>
                    <a:gd name="connsiteX1" fmla="*/ 6211 w 12423"/>
                    <a:gd name="connsiteY1" fmla="*/ 12423 h 12423"/>
                    <a:gd name="connsiteX2" fmla="*/ 0 w 12423"/>
                    <a:gd name="connsiteY2" fmla="*/ 6211 h 12423"/>
                    <a:gd name="connsiteX3" fmla="*/ 6211 w 12423"/>
                    <a:gd name="connsiteY3" fmla="*/ 0 h 12423"/>
                    <a:gd name="connsiteX4" fmla="*/ 12423 w 12423"/>
                    <a:gd name="connsiteY4" fmla="*/ 6211 h 12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423" h="12423">
                      <a:moveTo>
                        <a:pt x="12423" y="6211"/>
                      </a:moveTo>
                      <a:cubicBezTo>
                        <a:pt x="12423" y="9600"/>
                        <a:pt x="9600" y="12423"/>
                        <a:pt x="6211" y="12423"/>
                      </a:cubicBezTo>
                      <a:cubicBezTo>
                        <a:pt x="2823" y="12423"/>
                        <a:pt x="0" y="9600"/>
                        <a:pt x="0" y="6211"/>
                      </a:cubicBezTo>
                      <a:cubicBezTo>
                        <a:pt x="0" y="2823"/>
                        <a:pt x="2823" y="0"/>
                        <a:pt x="6211" y="0"/>
                      </a:cubicBezTo>
                      <a:cubicBezTo>
                        <a:pt x="9713" y="0"/>
                        <a:pt x="12423" y="2710"/>
                        <a:pt x="12423" y="6211"/>
                      </a:cubicBezTo>
                      <a:close/>
                    </a:path>
                  </a:pathLst>
                </a:custGeom>
                <a:solidFill>
                  <a:srgbClr val="35454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81" name="Freeform: Shape 2680">
                  <a:extLst>
                    <a:ext uri="{FF2B5EF4-FFF2-40B4-BE49-F238E27FC236}">
                      <a16:creationId xmlns:a16="http://schemas.microsoft.com/office/drawing/2014/main" id="{CFB9F15C-231E-ADDD-909E-415C9C4F472E}"/>
                    </a:ext>
                  </a:extLst>
                </p:cNvPr>
                <p:cNvSpPr/>
                <p:nvPr/>
              </p:nvSpPr>
              <p:spPr>
                <a:xfrm>
                  <a:off x="9306849" y="4509684"/>
                  <a:ext cx="5646" cy="5646"/>
                </a:xfrm>
                <a:custGeom>
                  <a:avLst/>
                  <a:gdLst>
                    <a:gd name="connsiteX0" fmla="*/ 5647 w 5646"/>
                    <a:gd name="connsiteY0" fmla="*/ 2823 h 5646"/>
                    <a:gd name="connsiteX1" fmla="*/ 2823 w 5646"/>
                    <a:gd name="connsiteY1" fmla="*/ 5647 h 5646"/>
                    <a:gd name="connsiteX2" fmla="*/ 0 w 5646"/>
                    <a:gd name="connsiteY2" fmla="*/ 2823 h 5646"/>
                    <a:gd name="connsiteX3" fmla="*/ 2823 w 5646"/>
                    <a:gd name="connsiteY3" fmla="*/ 0 h 5646"/>
                    <a:gd name="connsiteX4" fmla="*/ 5647 w 5646"/>
                    <a:gd name="connsiteY4" fmla="*/ 2823 h 5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46" h="5646">
                      <a:moveTo>
                        <a:pt x="5647" y="2823"/>
                      </a:moveTo>
                      <a:cubicBezTo>
                        <a:pt x="5647" y="4404"/>
                        <a:pt x="4405" y="5647"/>
                        <a:pt x="2823" y="5647"/>
                      </a:cubicBezTo>
                      <a:cubicBezTo>
                        <a:pt x="1242" y="5647"/>
                        <a:pt x="0" y="4404"/>
                        <a:pt x="0" y="2823"/>
                      </a:cubicBezTo>
                      <a:cubicBezTo>
                        <a:pt x="0" y="1242"/>
                        <a:pt x="1242" y="0"/>
                        <a:pt x="2823" y="0"/>
                      </a:cubicBezTo>
                      <a:cubicBezTo>
                        <a:pt x="4405" y="0"/>
                        <a:pt x="5647" y="1242"/>
                        <a:pt x="5647" y="2823"/>
                      </a:cubicBezTo>
                      <a:close/>
                    </a:path>
                  </a:pathLst>
                </a:custGeom>
                <a:solidFill>
                  <a:srgbClr val="D5E5E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82" name="Freeform: Shape 2681">
                  <a:extLst>
                    <a:ext uri="{FF2B5EF4-FFF2-40B4-BE49-F238E27FC236}">
                      <a16:creationId xmlns:a16="http://schemas.microsoft.com/office/drawing/2014/main" id="{99F14E7C-96F0-67B0-CB85-14248E79FC62}"/>
                    </a:ext>
                  </a:extLst>
                </p:cNvPr>
                <p:cNvSpPr/>
                <p:nvPr/>
              </p:nvSpPr>
              <p:spPr>
                <a:xfrm>
                  <a:off x="9278388" y="4501666"/>
                  <a:ext cx="11745" cy="6098"/>
                </a:xfrm>
                <a:custGeom>
                  <a:avLst/>
                  <a:gdLst>
                    <a:gd name="connsiteX0" fmla="*/ 11746 w 11745"/>
                    <a:gd name="connsiteY0" fmla="*/ 4179 h 6098"/>
                    <a:gd name="connsiteX1" fmla="*/ 9826 w 11745"/>
                    <a:gd name="connsiteY1" fmla="*/ 6099 h 6098"/>
                    <a:gd name="connsiteX2" fmla="*/ 1920 w 11745"/>
                    <a:gd name="connsiteY2" fmla="*/ 6099 h 6098"/>
                    <a:gd name="connsiteX3" fmla="*/ 0 w 11745"/>
                    <a:gd name="connsiteY3" fmla="*/ 4179 h 6098"/>
                    <a:gd name="connsiteX4" fmla="*/ 0 w 11745"/>
                    <a:gd name="connsiteY4" fmla="*/ 1920 h 6098"/>
                    <a:gd name="connsiteX5" fmla="*/ 1920 w 11745"/>
                    <a:gd name="connsiteY5" fmla="*/ 0 h 6098"/>
                    <a:gd name="connsiteX6" fmla="*/ 9826 w 11745"/>
                    <a:gd name="connsiteY6" fmla="*/ 0 h 6098"/>
                    <a:gd name="connsiteX7" fmla="*/ 11746 w 11745"/>
                    <a:gd name="connsiteY7" fmla="*/ 1920 h 6098"/>
                    <a:gd name="connsiteX8" fmla="*/ 11746 w 11745"/>
                    <a:gd name="connsiteY8" fmla="*/ 4179 h 6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745" h="6098">
                      <a:moveTo>
                        <a:pt x="11746" y="4179"/>
                      </a:moveTo>
                      <a:cubicBezTo>
                        <a:pt x="11746" y="5195"/>
                        <a:pt x="10842" y="6099"/>
                        <a:pt x="9826" y="6099"/>
                      </a:cubicBezTo>
                      <a:lnTo>
                        <a:pt x="1920" y="6099"/>
                      </a:lnTo>
                      <a:cubicBezTo>
                        <a:pt x="903" y="6099"/>
                        <a:pt x="0" y="5195"/>
                        <a:pt x="0" y="4179"/>
                      </a:cubicBezTo>
                      <a:lnTo>
                        <a:pt x="0" y="1920"/>
                      </a:lnTo>
                      <a:cubicBezTo>
                        <a:pt x="0" y="904"/>
                        <a:pt x="903" y="0"/>
                        <a:pt x="1920" y="0"/>
                      </a:cubicBezTo>
                      <a:lnTo>
                        <a:pt x="9826" y="0"/>
                      </a:lnTo>
                      <a:cubicBezTo>
                        <a:pt x="10842" y="0"/>
                        <a:pt x="11746" y="904"/>
                        <a:pt x="11746" y="1920"/>
                      </a:cubicBezTo>
                      <a:lnTo>
                        <a:pt x="11746" y="4179"/>
                      </a:lnTo>
                      <a:close/>
                    </a:path>
                  </a:pathLst>
                </a:custGeom>
                <a:solidFill>
                  <a:srgbClr val="45555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83" name="Freeform: Shape 2682">
                  <a:extLst>
                    <a:ext uri="{FF2B5EF4-FFF2-40B4-BE49-F238E27FC236}">
                      <a16:creationId xmlns:a16="http://schemas.microsoft.com/office/drawing/2014/main" id="{762550E2-98EF-5DB6-8500-358707C701FA}"/>
                    </a:ext>
                  </a:extLst>
                </p:cNvPr>
                <p:cNvSpPr/>
                <p:nvPr/>
              </p:nvSpPr>
              <p:spPr>
                <a:xfrm>
                  <a:off x="9278388" y="4509458"/>
                  <a:ext cx="11745" cy="6098"/>
                </a:xfrm>
                <a:custGeom>
                  <a:avLst/>
                  <a:gdLst>
                    <a:gd name="connsiteX0" fmla="*/ 11746 w 11745"/>
                    <a:gd name="connsiteY0" fmla="*/ 4179 h 6098"/>
                    <a:gd name="connsiteX1" fmla="*/ 9826 w 11745"/>
                    <a:gd name="connsiteY1" fmla="*/ 6099 h 6098"/>
                    <a:gd name="connsiteX2" fmla="*/ 1920 w 11745"/>
                    <a:gd name="connsiteY2" fmla="*/ 6099 h 6098"/>
                    <a:gd name="connsiteX3" fmla="*/ 0 w 11745"/>
                    <a:gd name="connsiteY3" fmla="*/ 4179 h 6098"/>
                    <a:gd name="connsiteX4" fmla="*/ 0 w 11745"/>
                    <a:gd name="connsiteY4" fmla="*/ 1920 h 6098"/>
                    <a:gd name="connsiteX5" fmla="*/ 1920 w 11745"/>
                    <a:gd name="connsiteY5" fmla="*/ 0 h 6098"/>
                    <a:gd name="connsiteX6" fmla="*/ 9826 w 11745"/>
                    <a:gd name="connsiteY6" fmla="*/ 0 h 6098"/>
                    <a:gd name="connsiteX7" fmla="*/ 11746 w 11745"/>
                    <a:gd name="connsiteY7" fmla="*/ 1920 h 6098"/>
                    <a:gd name="connsiteX8" fmla="*/ 11746 w 11745"/>
                    <a:gd name="connsiteY8" fmla="*/ 4179 h 6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745" h="6098">
                      <a:moveTo>
                        <a:pt x="11746" y="4179"/>
                      </a:moveTo>
                      <a:cubicBezTo>
                        <a:pt x="11746" y="5195"/>
                        <a:pt x="10842" y="6099"/>
                        <a:pt x="9826" y="6099"/>
                      </a:cubicBezTo>
                      <a:lnTo>
                        <a:pt x="1920" y="6099"/>
                      </a:lnTo>
                      <a:cubicBezTo>
                        <a:pt x="903" y="6099"/>
                        <a:pt x="0" y="5195"/>
                        <a:pt x="0" y="4179"/>
                      </a:cubicBezTo>
                      <a:lnTo>
                        <a:pt x="0" y="1920"/>
                      </a:lnTo>
                      <a:cubicBezTo>
                        <a:pt x="0" y="791"/>
                        <a:pt x="903" y="0"/>
                        <a:pt x="1920" y="0"/>
                      </a:cubicBezTo>
                      <a:lnTo>
                        <a:pt x="9826" y="0"/>
                      </a:lnTo>
                      <a:cubicBezTo>
                        <a:pt x="10842" y="0"/>
                        <a:pt x="11746" y="904"/>
                        <a:pt x="11746" y="1920"/>
                      </a:cubicBezTo>
                      <a:lnTo>
                        <a:pt x="11746" y="4179"/>
                      </a:lnTo>
                      <a:close/>
                    </a:path>
                  </a:pathLst>
                </a:custGeom>
                <a:solidFill>
                  <a:srgbClr val="45555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684" name="Freeform: Shape 2683">
                <a:extLst>
                  <a:ext uri="{FF2B5EF4-FFF2-40B4-BE49-F238E27FC236}">
                    <a16:creationId xmlns:a16="http://schemas.microsoft.com/office/drawing/2014/main" id="{085B051E-4268-F078-4766-84DDDE1A669E}"/>
                  </a:ext>
                </a:extLst>
              </p:cNvPr>
              <p:cNvSpPr/>
              <p:nvPr/>
            </p:nvSpPr>
            <p:spPr>
              <a:xfrm>
                <a:off x="9520189" y="4515218"/>
                <a:ext cx="59631" cy="16940"/>
              </a:xfrm>
              <a:custGeom>
                <a:avLst/>
                <a:gdLst>
                  <a:gd name="connsiteX0" fmla="*/ 59631 w 59631"/>
                  <a:gd name="connsiteY0" fmla="*/ 8470 h 16940"/>
                  <a:gd name="connsiteX1" fmla="*/ 51161 w 59631"/>
                  <a:gd name="connsiteY1" fmla="*/ 16941 h 16940"/>
                  <a:gd name="connsiteX2" fmla="*/ 8470 w 59631"/>
                  <a:gd name="connsiteY2" fmla="*/ 16941 h 16940"/>
                  <a:gd name="connsiteX3" fmla="*/ 0 w 59631"/>
                  <a:gd name="connsiteY3" fmla="*/ 8470 h 16940"/>
                  <a:gd name="connsiteX4" fmla="*/ 0 w 59631"/>
                  <a:gd name="connsiteY4" fmla="*/ 8470 h 16940"/>
                  <a:gd name="connsiteX5" fmla="*/ 8470 w 59631"/>
                  <a:gd name="connsiteY5" fmla="*/ 0 h 16940"/>
                  <a:gd name="connsiteX6" fmla="*/ 51161 w 59631"/>
                  <a:gd name="connsiteY6" fmla="*/ 0 h 16940"/>
                  <a:gd name="connsiteX7" fmla="*/ 59631 w 59631"/>
                  <a:gd name="connsiteY7" fmla="*/ 8470 h 16940"/>
                  <a:gd name="connsiteX8" fmla="*/ 59631 w 59631"/>
                  <a:gd name="connsiteY8" fmla="*/ 8470 h 16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631" h="16940">
                    <a:moveTo>
                      <a:pt x="59631" y="8470"/>
                    </a:moveTo>
                    <a:cubicBezTo>
                      <a:pt x="59631" y="13101"/>
                      <a:pt x="55792" y="16941"/>
                      <a:pt x="51161" y="16941"/>
                    </a:cubicBezTo>
                    <a:lnTo>
                      <a:pt x="8470" y="16941"/>
                    </a:lnTo>
                    <a:cubicBezTo>
                      <a:pt x="3840" y="16941"/>
                      <a:pt x="0" y="13101"/>
                      <a:pt x="0" y="8470"/>
                    </a:cubicBezTo>
                    <a:lnTo>
                      <a:pt x="0" y="8470"/>
                    </a:lnTo>
                    <a:cubicBezTo>
                      <a:pt x="0" y="3840"/>
                      <a:pt x="3840" y="0"/>
                      <a:pt x="8470" y="0"/>
                    </a:cubicBezTo>
                    <a:lnTo>
                      <a:pt x="51161" y="0"/>
                    </a:lnTo>
                    <a:cubicBezTo>
                      <a:pt x="55792" y="0"/>
                      <a:pt x="59631" y="3727"/>
                      <a:pt x="59631" y="8470"/>
                    </a:cubicBezTo>
                    <a:lnTo>
                      <a:pt x="59631" y="8470"/>
                    </a:lnTo>
                    <a:close/>
                  </a:path>
                </a:pathLst>
              </a:custGeom>
              <a:solidFill>
                <a:srgbClr val="FFFFFF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685" name="Graphic 4">
              <a:extLst>
                <a:ext uri="{FF2B5EF4-FFF2-40B4-BE49-F238E27FC236}">
                  <a16:creationId xmlns:a16="http://schemas.microsoft.com/office/drawing/2014/main" id="{ECA97329-EC68-12EE-23E4-E63751290A7F}"/>
                </a:ext>
              </a:extLst>
            </p:cNvPr>
            <p:cNvGrpSpPr/>
            <p:nvPr/>
          </p:nvGrpSpPr>
          <p:grpSpPr>
            <a:xfrm>
              <a:off x="9457396" y="4614378"/>
              <a:ext cx="173924" cy="90124"/>
              <a:chOff x="9457396" y="4614378"/>
              <a:chExt cx="173924" cy="90124"/>
            </a:xfrm>
          </p:grpSpPr>
          <p:sp>
            <p:nvSpPr>
              <p:cNvPr id="2686" name="Freeform: Shape 2685">
                <a:extLst>
                  <a:ext uri="{FF2B5EF4-FFF2-40B4-BE49-F238E27FC236}">
                    <a16:creationId xmlns:a16="http://schemas.microsoft.com/office/drawing/2014/main" id="{01CD57AB-F6F3-69A2-E430-08A7ABDD3054}"/>
                  </a:ext>
                </a:extLst>
              </p:cNvPr>
              <p:cNvSpPr/>
              <p:nvPr/>
            </p:nvSpPr>
            <p:spPr>
              <a:xfrm>
                <a:off x="9459315" y="4620363"/>
                <a:ext cx="164581" cy="84140"/>
              </a:xfrm>
              <a:custGeom>
                <a:avLst/>
                <a:gdLst>
                  <a:gd name="connsiteX0" fmla="*/ 164551 w 164581"/>
                  <a:gd name="connsiteY0" fmla="*/ 57374 h 84140"/>
                  <a:gd name="connsiteX1" fmla="*/ 140269 w 164581"/>
                  <a:gd name="connsiteY1" fmla="*/ 84140 h 84140"/>
                  <a:gd name="connsiteX2" fmla="*/ 46192 w 164581"/>
                  <a:gd name="connsiteY2" fmla="*/ 80978 h 84140"/>
                  <a:gd name="connsiteX3" fmla="*/ 14117 w 164581"/>
                  <a:gd name="connsiteY3" fmla="*/ 51840 h 84140"/>
                  <a:gd name="connsiteX4" fmla="*/ 8696 w 164581"/>
                  <a:gd name="connsiteY4" fmla="*/ 35577 h 84140"/>
                  <a:gd name="connsiteX5" fmla="*/ 6776 w 164581"/>
                  <a:gd name="connsiteY5" fmla="*/ 29930 h 84140"/>
                  <a:gd name="connsiteX6" fmla="*/ 3953 w 164581"/>
                  <a:gd name="connsiteY6" fmla="*/ 21346 h 84140"/>
                  <a:gd name="connsiteX7" fmla="*/ 2485 w 164581"/>
                  <a:gd name="connsiteY7" fmla="*/ 16829 h 84140"/>
                  <a:gd name="connsiteX8" fmla="*/ 1807 w 164581"/>
                  <a:gd name="connsiteY8" fmla="*/ 14683 h 84140"/>
                  <a:gd name="connsiteX9" fmla="*/ 1242 w 164581"/>
                  <a:gd name="connsiteY9" fmla="*/ 12989 h 84140"/>
                  <a:gd name="connsiteX10" fmla="*/ 565 w 164581"/>
                  <a:gd name="connsiteY10" fmla="*/ 10843 h 84140"/>
                  <a:gd name="connsiteX11" fmla="*/ 0 w 164581"/>
                  <a:gd name="connsiteY11" fmla="*/ 8923 h 84140"/>
                  <a:gd name="connsiteX12" fmla="*/ 0 w 164581"/>
                  <a:gd name="connsiteY12" fmla="*/ 8923 h 84140"/>
                  <a:gd name="connsiteX13" fmla="*/ 0 w 164581"/>
                  <a:gd name="connsiteY13" fmla="*/ 8923 h 84140"/>
                  <a:gd name="connsiteX14" fmla="*/ 0 w 164581"/>
                  <a:gd name="connsiteY14" fmla="*/ 7342 h 84140"/>
                  <a:gd name="connsiteX15" fmla="*/ 0 w 164581"/>
                  <a:gd name="connsiteY15" fmla="*/ 6890 h 84140"/>
                  <a:gd name="connsiteX16" fmla="*/ 1016 w 164581"/>
                  <a:gd name="connsiteY16" fmla="*/ 3389 h 84140"/>
                  <a:gd name="connsiteX17" fmla="*/ 1016 w 164581"/>
                  <a:gd name="connsiteY17" fmla="*/ 3276 h 84140"/>
                  <a:gd name="connsiteX18" fmla="*/ 1468 w 164581"/>
                  <a:gd name="connsiteY18" fmla="*/ 2599 h 84140"/>
                  <a:gd name="connsiteX19" fmla="*/ 18296 w 164581"/>
                  <a:gd name="connsiteY19" fmla="*/ 679 h 84140"/>
                  <a:gd name="connsiteX20" fmla="*/ 29590 w 164581"/>
                  <a:gd name="connsiteY20" fmla="*/ 1243 h 84140"/>
                  <a:gd name="connsiteX21" fmla="*/ 47660 w 164581"/>
                  <a:gd name="connsiteY21" fmla="*/ 1243 h 84140"/>
                  <a:gd name="connsiteX22" fmla="*/ 90689 w 164581"/>
                  <a:gd name="connsiteY22" fmla="*/ 1243 h 84140"/>
                  <a:gd name="connsiteX23" fmla="*/ 136317 w 164581"/>
                  <a:gd name="connsiteY23" fmla="*/ 1243 h 84140"/>
                  <a:gd name="connsiteX24" fmla="*/ 155855 w 164581"/>
                  <a:gd name="connsiteY24" fmla="*/ 8923 h 84140"/>
                  <a:gd name="connsiteX25" fmla="*/ 162970 w 164581"/>
                  <a:gd name="connsiteY25" fmla="*/ 25412 h 84140"/>
                  <a:gd name="connsiteX26" fmla="*/ 164551 w 164581"/>
                  <a:gd name="connsiteY26" fmla="*/ 57374 h 84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64581" h="84140">
                    <a:moveTo>
                      <a:pt x="164551" y="57374"/>
                    </a:moveTo>
                    <a:cubicBezTo>
                      <a:pt x="165229" y="71491"/>
                      <a:pt x="154387" y="83462"/>
                      <a:pt x="140269" y="84140"/>
                    </a:cubicBezTo>
                    <a:lnTo>
                      <a:pt x="46192" y="80978"/>
                    </a:lnTo>
                    <a:cubicBezTo>
                      <a:pt x="32074" y="81656"/>
                      <a:pt x="22136" y="68893"/>
                      <a:pt x="14117" y="51840"/>
                    </a:cubicBezTo>
                    <a:lnTo>
                      <a:pt x="8696" y="35577"/>
                    </a:lnTo>
                    <a:lnTo>
                      <a:pt x="6776" y="29930"/>
                    </a:lnTo>
                    <a:lnTo>
                      <a:pt x="3953" y="21346"/>
                    </a:lnTo>
                    <a:lnTo>
                      <a:pt x="2485" y="16829"/>
                    </a:lnTo>
                    <a:lnTo>
                      <a:pt x="1807" y="14683"/>
                    </a:lnTo>
                    <a:lnTo>
                      <a:pt x="1242" y="12989"/>
                    </a:lnTo>
                    <a:lnTo>
                      <a:pt x="565" y="10843"/>
                    </a:lnTo>
                    <a:lnTo>
                      <a:pt x="0" y="8923"/>
                    </a:lnTo>
                    <a:cubicBezTo>
                      <a:pt x="0" y="8923"/>
                      <a:pt x="0" y="8923"/>
                      <a:pt x="0" y="8923"/>
                    </a:cubicBezTo>
                    <a:lnTo>
                      <a:pt x="0" y="8923"/>
                    </a:lnTo>
                    <a:cubicBezTo>
                      <a:pt x="0" y="8358"/>
                      <a:pt x="0" y="7794"/>
                      <a:pt x="0" y="7342"/>
                    </a:cubicBezTo>
                    <a:cubicBezTo>
                      <a:pt x="0" y="7229"/>
                      <a:pt x="0" y="7003"/>
                      <a:pt x="0" y="6890"/>
                    </a:cubicBezTo>
                    <a:cubicBezTo>
                      <a:pt x="113" y="5422"/>
                      <a:pt x="452" y="4180"/>
                      <a:pt x="1016" y="3389"/>
                    </a:cubicBezTo>
                    <a:cubicBezTo>
                      <a:pt x="1016" y="3389"/>
                      <a:pt x="1016" y="3276"/>
                      <a:pt x="1016" y="3276"/>
                    </a:cubicBezTo>
                    <a:cubicBezTo>
                      <a:pt x="1129" y="3050"/>
                      <a:pt x="1355" y="2825"/>
                      <a:pt x="1468" y="2599"/>
                    </a:cubicBezTo>
                    <a:cubicBezTo>
                      <a:pt x="4405" y="-903"/>
                      <a:pt x="10955" y="-112"/>
                      <a:pt x="18296" y="679"/>
                    </a:cubicBezTo>
                    <a:cubicBezTo>
                      <a:pt x="22023" y="1017"/>
                      <a:pt x="25863" y="1356"/>
                      <a:pt x="29590" y="1243"/>
                    </a:cubicBezTo>
                    <a:lnTo>
                      <a:pt x="47660" y="1243"/>
                    </a:lnTo>
                    <a:lnTo>
                      <a:pt x="90689" y="1243"/>
                    </a:lnTo>
                    <a:lnTo>
                      <a:pt x="136317" y="1243"/>
                    </a:lnTo>
                    <a:cubicBezTo>
                      <a:pt x="143996" y="792"/>
                      <a:pt x="150886" y="3841"/>
                      <a:pt x="155855" y="8923"/>
                    </a:cubicBezTo>
                    <a:cubicBezTo>
                      <a:pt x="160034" y="13215"/>
                      <a:pt x="162744" y="18975"/>
                      <a:pt x="162970" y="25412"/>
                    </a:cubicBezTo>
                    <a:lnTo>
                      <a:pt x="164551" y="57374"/>
                    </a:lnTo>
                    <a:close/>
                  </a:path>
                </a:pathLst>
              </a:custGeom>
              <a:solidFill>
                <a:srgbClr val="D5E5E6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87" name="Freeform: Shape 2686">
                <a:extLst>
                  <a:ext uri="{FF2B5EF4-FFF2-40B4-BE49-F238E27FC236}">
                    <a16:creationId xmlns:a16="http://schemas.microsoft.com/office/drawing/2014/main" id="{A974DCA8-C312-3819-364B-A6E959155B5E}"/>
                  </a:ext>
                </a:extLst>
              </p:cNvPr>
              <p:cNvSpPr/>
              <p:nvPr/>
            </p:nvSpPr>
            <p:spPr>
              <a:xfrm>
                <a:off x="9457396" y="4614378"/>
                <a:ext cx="173924" cy="15020"/>
              </a:xfrm>
              <a:custGeom>
                <a:avLst/>
                <a:gdLst>
                  <a:gd name="connsiteX0" fmla="*/ 173925 w 173924"/>
                  <a:gd name="connsiteY0" fmla="*/ 0 h 15020"/>
                  <a:gd name="connsiteX1" fmla="*/ 5647 w 173924"/>
                  <a:gd name="connsiteY1" fmla="*/ 0 h 15020"/>
                  <a:gd name="connsiteX2" fmla="*/ 4291 w 173924"/>
                  <a:gd name="connsiteY2" fmla="*/ 113 h 15020"/>
                  <a:gd name="connsiteX3" fmla="*/ 0 w 173924"/>
                  <a:gd name="connsiteY3" fmla="*/ 5647 h 15020"/>
                  <a:gd name="connsiteX4" fmla="*/ 0 w 173924"/>
                  <a:gd name="connsiteY4" fmla="*/ 9374 h 15020"/>
                  <a:gd name="connsiteX5" fmla="*/ 113 w 173924"/>
                  <a:gd name="connsiteY5" fmla="*/ 10277 h 15020"/>
                  <a:gd name="connsiteX6" fmla="*/ 678 w 173924"/>
                  <a:gd name="connsiteY6" fmla="*/ 11858 h 15020"/>
                  <a:gd name="connsiteX7" fmla="*/ 903 w 173924"/>
                  <a:gd name="connsiteY7" fmla="*/ 12423 h 15020"/>
                  <a:gd name="connsiteX8" fmla="*/ 1581 w 173924"/>
                  <a:gd name="connsiteY8" fmla="*/ 13214 h 15020"/>
                  <a:gd name="connsiteX9" fmla="*/ 1807 w 173924"/>
                  <a:gd name="connsiteY9" fmla="*/ 13440 h 15020"/>
                  <a:gd name="connsiteX10" fmla="*/ 5647 w 173924"/>
                  <a:gd name="connsiteY10" fmla="*/ 15021 h 15020"/>
                  <a:gd name="connsiteX11" fmla="*/ 173925 w 173924"/>
                  <a:gd name="connsiteY11" fmla="*/ 15021 h 15020"/>
                  <a:gd name="connsiteX12" fmla="*/ 173925 w 173924"/>
                  <a:gd name="connsiteY12" fmla="*/ 0 h 15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3924" h="15020">
                    <a:moveTo>
                      <a:pt x="173925" y="0"/>
                    </a:moveTo>
                    <a:lnTo>
                      <a:pt x="5647" y="0"/>
                    </a:lnTo>
                    <a:cubicBezTo>
                      <a:pt x="5195" y="0"/>
                      <a:pt x="4743" y="0"/>
                      <a:pt x="4291" y="113"/>
                    </a:cubicBezTo>
                    <a:cubicBezTo>
                      <a:pt x="1807" y="678"/>
                      <a:pt x="0" y="2937"/>
                      <a:pt x="0" y="5647"/>
                    </a:cubicBezTo>
                    <a:lnTo>
                      <a:pt x="0" y="9374"/>
                    </a:lnTo>
                    <a:cubicBezTo>
                      <a:pt x="0" y="9713"/>
                      <a:pt x="0" y="10051"/>
                      <a:pt x="113" y="10277"/>
                    </a:cubicBezTo>
                    <a:cubicBezTo>
                      <a:pt x="226" y="10842"/>
                      <a:pt x="339" y="11407"/>
                      <a:pt x="678" y="11858"/>
                    </a:cubicBezTo>
                    <a:cubicBezTo>
                      <a:pt x="678" y="12084"/>
                      <a:pt x="790" y="12197"/>
                      <a:pt x="903" y="12423"/>
                    </a:cubicBezTo>
                    <a:cubicBezTo>
                      <a:pt x="1129" y="12649"/>
                      <a:pt x="1355" y="12988"/>
                      <a:pt x="1581" y="13214"/>
                    </a:cubicBezTo>
                    <a:cubicBezTo>
                      <a:pt x="1581" y="13327"/>
                      <a:pt x="1694" y="13327"/>
                      <a:pt x="1807" y="13440"/>
                    </a:cubicBezTo>
                    <a:cubicBezTo>
                      <a:pt x="2823" y="14456"/>
                      <a:pt x="4179" y="15021"/>
                      <a:pt x="5647" y="15021"/>
                    </a:cubicBezTo>
                    <a:lnTo>
                      <a:pt x="173925" y="15021"/>
                    </a:lnTo>
                    <a:lnTo>
                      <a:pt x="173925" y="0"/>
                    </a:lnTo>
                    <a:close/>
                  </a:path>
                </a:pathLst>
              </a:custGeom>
              <a:solidFill>
                <a:srgbClr val="263536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688" name="Graphic 4">
                <a:extLst>
                  <a:ext uri="{FF2B5EF4-FFF2-40B4-BE49-F238E27FC236}">
                    <a16:creationId xmlns:a16="http://schemas.microsoft.com/office/drawing/2014/main" id="{E4B5D431-1416-9392-F233-B3BCB1C00105}"/>
                  </a:ext>
                </a:extLst>
              </p:cNvPr>
              <p:cNvGrpSpPr/>
              <p:nvPr/>
            </p:nvGrpSpPr>
            <p:grpSpPr>
              <a:xfrm>
                <a:off x="9457396" y="4622735"/>
                <a:ext cx="102999" cy="33316"/>
                <a:chOff x="9457396" y="4622735"/>
                <a:chExt cx="102999" cy="33316"/>
              </a:xfrm>
            </p:grpSpPr>
            <p:sp>
              <p:nvSpPr>
                <p:cNvPr id="2689" name="Freeform: Shape 2688">
                  <a:extLst>
                    <a:ext uri="{FF2B5EF4-FFF2-40B4-BE49-F238E27FC236}">
                      <a16:creationId xmlns:a16="http://schemas.microsoft.com/office/drawing/2014/main" id="{DAE11192-BED4-7332-E405-E5E253E2AA12}"/>
                    </a:ext>
                  </a:extLst>
                </p:cNvPr>
                <p:cNvSpPr/>
                <p:nvPr/>
              </p:nvSpPr>
              <p:spPr>
                <a:xfrm>
                  <a:off x="9457508" y="4622735"/>
                  <a:ext cx="102886" cy="33316"/>
                </a:xfrm>
                <a:custGeom>
                  <a:avLst/>
                  <a:gdLst>
                    <a:gd name="connsiteX0" fmla="*/ 102887 w 102886"/>
                    <a:gd name="connsiteY0" fmla="*/ 6212 h 33316"/>
                    <a:gd name="connsiteX1" fmla="*/ 102887 w 102886"/>
                    <a:gd name="connsiteY1" fmla="*/ 27105 h 33316"/>
                    <a:gd name="connsiteX2" fmla="*/ 96788 w 102886"/>
                    <a:gd name="connsiteY2" fmla="*/ 33317 h 33316"/>
                    <a:gd name="connsiteX3" fmla="*/ 6212 w 102886"/>
                    <a:gd name="connsiteY3" fmla="*/ 33317 h 33316"/>
                    <a:gd name="connsiteX4" fmla="*/ 0 w 102886"/>
                    <a:gd name="connsiteY4" fmla="*/ 27105 h 33316"/>
                    <a:gd name="connsiteX5" fmla="*/ 0 w 102886"/>
                    <a:gd name="connsiteY5" fmla="*/ 6212 h 33316"/>
                    <a:gd name="connsiteX6" fmla="*/ 113 w 102886"/>
                    <a:gd name="connsiteY6" fmla="*/ 5195 h 33316"/>
                    <a:gd name="connsiteX7" fmla="*/ 678 w 102886"/>
                    <a:gd name="connsiteY7" fmla="*/ 3501 h 33316"/>
                    <a:gd name="connsiteX8" fmla="*/ 2259 w 102886"/>
                    <a:gd name="connsiteY8" fmla="*/ 1468 h 33316"/>
                    <a:gd name="connsiteX9" fmla="*/ 2823 w 102886"/>
                    <a:gd name="connsiteY9" fmla="*/ 1016 h 33316"/>
                    <a:gd name="connsiteX10" fmla="*/ 3727 w 102886"/>
                    <a:gd name="connsiteY10" fmla="*/ 565 h 33316"/>
                    <a:gd name="connsiteX11" fmla="*/ 6212 w 102886"/>
                    <a:gd name="connsiteY11" fmla="*/ 0 h 33316"/>
                    <a:gd name="connsiteX12" fmla="*/ 96788 w 102886"/>
                    <a:gd name="connsiteY12" fmla="*/ 0 h 33316"/>
                    <a:gd name="connsiteX13" fmla="*/ 101193 w 102886"/>
                    <a:gd name="connsiteY13" fmla="*/ 1920 h 33316"/>
                    <a:gd name="connsiteX14" fmla="*/ 102887 w 102886"/>
                    <a:gd name="connsiteY14" fmla="*/ 6212 h 33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2886" h="33316">
                      <a:moveTo>
                        <a:pt x="102887" y="6212"/>
                      </a:moveTo>
                      <a:lnTo>
                        <a:pt x="102887" y="27105"/>
                      </a:lnTo>
                      <a:cubicBezTo>
                        <a:pt x="102887" y="30493"/>
                        <a:pt x="100176" y="33317"/>
                        <a:pt x="96788" y="33317"/>
                      </a:cubicBezTo>
                      <a:lnTo>
                        <a:pt x="6212" y="33317"/>
                      </a:lnTo>
                      <a:cubicBezTo>
                        <a:pt x="2823" y="33317"/>
                        <a:pt x="0" y="30606"/>
                        <a:pt x="0" y="27105"/>
                      </a:cubicBezTo>
                      <a:lnTo>
                        <a:pt x="0" y="6212"/>
                      </a:lnTo>
                      <a:cubicBezTo>
                        <a:pt x="0" y="5873"/>
                        <a:pt x="0" y="5534"/>
                        <a:pt x="113" y="5195"/>
                      </a:cubicBezTo>
                      <a:cubicBezTo>
                        <a:pt x="226" y="4631"/>
                        <a:pt x="339" y="3953"/>
                        <a:pt x="678" y="3501"/>
                      </a:cubicBezTo>
                      <a:cubicBezTo>
                        <a:pt x="1016" y="2711"/>
                        <a:pt x="1581" y="2033"/>
                        <a:pt x="2259" y="1468"/>
                      </a:cubicBezTo>
                      <a:cubicBezTo>
                        <a:pt x="2485" y="1355"/>
                        <a:pt x="2598" y="1129"/>
                        <a:pt x="2823" y="1016"/>
                      </a:cubicBezTo>
                      <a:cubicBezTo>
                        <a:pt x="3162" y="791"/>
                        <a:pt x="3388" y="678"/>
                        <a:pt x="3727" y="565"/>
                      </a:cubicBezTo>
                      <a:cubicBezTo>
                        <a:pt x="4517" y="226"/>
                        <a:pt x="5308" y="0"/>
                        <a:pt x="6212" y="0"/>
                      </a:cubicBezTo>
                      <a:lnTo>
                        <a:pt x="96788" y="0"/>
                      </a:lnTo>
                      <a:cubicBezTo>
                        <a:pt x="98482" y="0"/>
                        <a:pt x="100063" y="678"/>
                        <a:pt x="101193" y="1920"/>
                      </a:cubicBezTo>
                      <a:cubicBezTo>
                        <a:pt x="102209" y="3050"/>
                        <a:pt x="102887" y="4517"/>
                        <a:pt x="102887" y="62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90" name="Freeform: Shape 2689">
                  <a:extLst>
                    <a:ext uri="{FF2B5EF4-FFF2-40B4-BE49-F238E27FC236}">
                      <a16:creationId xmlns:a16="http://schemas.microsoft.com/office/drawing/2014/main" id="{DA920952-E6B9-6A8D-2FAE-294BC7E0CC0D}"/>
                    </a:ext>
                  </a:extLst>
                </p:cNvPr>
                <p:cNvSpPr/>
                <p:nvPr/>
              </p:nvSpPr>
              <p:spPr>
                <a:xfrm>
                  <a:off x="9457396" y="4622735"/>
                  <a:ext cx="56017" cy="33316"/>
                </a:xfrm>
                <a:custGeom>
                  <a:avLst/>
                  <a:gdLst>
                    <a:gd name="connsiteX0" fmla="*/ 56017 w 56017"/>
                    <a:gd name="connsiteY0" fmla="*/ 6212 h 33316"/>
                    <a:gd name="connsiteX1" fmla="*/ 56017 w 56017"/>
                    <a:gd name="connsiteY1" fmla="*/ 27105 h 33316"/>
                    <a:gd name="connsiteX2" fmla="*/ 49805 w 56017"/>
                    <a:gd name="connsiteY2" fmla="*/ 33317 h 33316"/>
                    <a:gd name="connsiteX3" fmla="*/ 6211 w 56017"/>
                    <a:gd name="connsiteY3" fmla="*/ 33317 h 33316"/>
                    <a:gd name="connsiteX4" fmla="*/ 0 w 56017"/>
                    <a:gd name="connsiteY4" fmla="*/ 27105 h 33316"/>
                    <a:gd name="connsiteX5" fmla="*/ 0 w 56017"/>
                    <a:gd name="connsiteY5" fmla="*/ 6212 h 33316"/>
                    <a:gd name="connsiteX6" fmla="*/ 113 w 56017"/>
                    <a:gd name="connsiteY6" fmla="*/ 5195 h 33316"/>
                    <a:gd name="connsiteX7" fmla="*/ 678 w 56017"/>
                    <a:gd name="connsiteY7" fmla="*/ 3501 h 33316"/>
                    <a:gd name="connsiteX8" fmla="*/ 2259 w 56017"/>
                    <a:gd name="connsiteY8" fmla="*/ 1468 h 33316"/>
                    <a:gd name="connsiteX9" fmla="*/ 2823 w 56017"/>
                    <a:gd name="connsiteY9" fmla="*/ 1016 h 33316"/>
                    <a:gd name="connsiteX10" fmla="*/ 3727 w 56017"/>
                    <a:gd name="connsiteY10" fmla="*/ 565 h 33316"/>
                    <a:gd name="connsiteX11" fmla="*/ 6211 w 56017"/>
                    <a:gd name="connsiteY11" fmla="*/ 0 h 33316"/>
                    <a:gd name="connsiteX12" fmla="*/ 49805 w 56017"/>
                    <a:gd name="connsiteY12" fmla="*/ 0 h 33316"/>
                    <a:gd name="connsiteX13" fmla="*/ 54210 w 56017"/>
                    <a:gd name="connsiteY13" fmla="*/ 1920 h 33316"/>
                    <a:gd name="connsiteX14" fmla="*/ 56017 w 56017"/>
                    <a:gd name="connsiteY14" fmla="*/ 6212 h 33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6017" h="33316">
                      <a:moveTo>
                        <a:pt x="56017" y="6212"/>
                      </a:moveTo>
                      <a:lnTo>
                        <a:pt x="56017" y="27105"/>
                      </a:lnTo>
                      <a:cubicBezTo>
                        <a:pt x="56017" y="30493"/>
                        <a:pt x="53194" y="33317"/>
                        <a:pt x="49805" y="33317"/>
                      </a:cubicBezTo>
                      <a:lnTo>
                        <a:pt x="6211" y="33317"/>
                      </a:lnTo>
                      <a:cubicBezTo>
                        <a:pt x="2823" y="33317"/>
                        <a:pt x="0" y="30606"/>
                        <a:pt x="0" y="27105"/>
                      </a:cubicBezTo>
                      <a:lnTo>
                        <a:pt x="0" y="6212"/>
                      </a:lnTo>
                      <a:cubicBezTo>
                        <a:pt x="0" y="5873"/>
                        <a:pt x="0" y="5534"/>
                        <a:pt x="113" y="5195"/>
                      </a:cubicBezTo>
                      <a:cubicBezTo>
                        <a:pt x="226" y="4631"/>
                        <a:pt x="339" y="3953"/>
                        <a:pt x="678" y="3501"/>
                      </a:cubicBezTo>
                      <a:cubicBezTo>
                        <a:pt x="1016" y="2711"/>
                        <a:pt x="1581" y="2033"/>
                        <a:pt x="2259" y="1468"/>
                      </a:cubicBezTo>
                      <a:cubicBezTo>
                        <a:pt x="2485" y="1355"/>
                        <a:pt x="2597" y="1129"/>
                        <a:pt x="2823" y="1016"/>
                      </a:cubicBezTo>
                      <a:cubicBezTo>
                        <a:pt x="3162" y="791"/>
                        <a:pt x="3388" y="678"/>
                        <a:pt x="3727" y="565"/>
                      </a:cubicBezTo>
                      <a:cubicBezTo>
                        <a:pt x="4517" y="226"/>
                        <a:pt x="5308" y="0"/>
                        <a:pt x="6211" y="0"/>
                      </a:cubicBezTo>
                      <a:lnTo>
                        <a:pt x="49805" y="0"/>
                      </a:lnTo>
                      <a:cubicBezTo>
                        <a:pt x="51500" y="0"/>
                        <a:pt x="53081" y="678"/>
                        <a:pt x="54210" y="1920"/>
                      </a:cubicBezTo>
                      <a:cubicBezTo>
                        <a:pt x="55340" y="3050"/>
                        <a:pt x="56017" y="4631"/>
                        <a:pt x="56017" y="6212"/>
                      </a:cubicBezTo>
                      <a:close/>
                    </a:path>
                  </a:pathLst>
                </a:custGeom>
                <a:solidFill>
                  <a:srgbClr val="55656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91" name="Freeform: Shape 2690">
                  <a:extLst>
                    <a:ext uri="{FF2B5EF4-FFF2-40B4-BE49-F238E27FC236}">
                      <a16:creationId xmlns:a16="http://schemas.microsoft.com/office/drawing/2014/main" id="{406B2411-42AB-7903-0C07-D169D52DA1D8}"/>
                    </a:ext>
                  </a:extLst>
                </p:cNvPr>
                <p:cNvSpPr/>
                <p:nvPr/>
              </p:nvSpPr>
              <p:spPr>
                <a:xfrm>
                  <a:off x="9480661" y="4630189"/>
                  <a:ext cx="18973" cy="18973"/>
                </a:xfrm>
                <a:custGeom>
                  <a:avLst/>
                  <a:gdLst>
                    <a:gd name="connsiteX0" fmla="*/ 18974 w 18973"/>
                    <a:gd name="connsiteY0" fmla="*/ 9487 h 18973"/>
                    <a:gd name="connsiteX1" fmla="*/ 9487 w 18973"/>
                    <a:gd name="connsiteY1" fmla="*/ 18974 h 18973"/>
                    <a:gd name="connsiteX2" fmla="*/ 0 w 18973"/>
                    <a:gd name="connsiteY2" fmla="*/ 9487 h 18973"/>
                    <a:gd name="connsiteX3" fmla="*/ 9487 w 18973"/>
                    <a:gd name="connsiteY3" fmla="*/ 0 h 18973"/>
                    <a:gd name="connsiteX4" fmla="*/ 18974 w 18973"/>
                    <a:gd name="connsiteY4" fmla="*/ 9487 h 18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973" h="18973">
                      <a:moveTo>
                        <a:pt x="18974" y="9487"/>
                      </a:moveTo>
                      <a:cubicBezTo>
                        <a:pt x="18974" y="14682"/>
                        <a:pt x="14682" y="18974"/>
                        <a:pt x="9487" y="18974"/>
                      </a:cubicBezTo>
                      <a:cubicBezTo>
                        <a:pt x="4292" y="18974"/>
                        <a:pt x="0" y="14682"/>
                        <a:pt x="0" y="9487"/>
                      </a:cubicBezTo>
                      <a:cubicBezTo>
                        <a:pt x="0" y="4292"/>
                        <a:pt x="4292" y="0"/>
                        <a:pt x="9487" y="0"/>
                      </a:cubicBezTo>
                      <a:cubicBezTo>
                        <a:pt x="14795" y="0"/>
                        <a:pt x="18974" y="4292"/>
                        <a:pt x="18974" y="9487"/>
                      </a:cubicBezTo>
                      <a:close/>
                    </a:path>
                  </a:pathLst>
                </a:custGeom>
                <a:solidFill>
                  <a:srgbClr val="A5B5B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92" name="Freeform: Shape 2691">
                  <a:extLst>
                    <a:ext uri="{FF2B5EF4-FFF2-40B4-BE49-F238E27FC236}">
                      <a16:creationId xmlns:a16="http://schemas.microsoft.com/office/drawing/2014/main" id="{4C871CAC-DCE8-4D75-003A-CBCDE270591B}"/>
                    </a:ext>
                  </a:extLst>
                </p:cNvPr>
                <p:cNvSpPr/>
                <p:nvPr/>
              </p:nvSpPr>
              <p:spPr>
                <a:xfrm>
                  <a:off x="9483710" y="4633126"/>
                  <a:ext cx="13100" cy="13100"/>
                </a:xfrm>
                <a:custGeom>
                  <a:avLst/>
                  <a:gdLst>
                    <a:gd name="connsiteX0" fmla="*/ 13101 w 13100"/>
                    <a:gd name="connsiteY0" fmla="*/ 6550 h 13100"/>
                    <a:gd name="connsiteX1" fmla="*/ 6550 w 13100"/>
                    <a:gd name="connsiteY1" fmla="*/ 13101 h 13100"/>
                    <a:gd name="connsiteX2" fmla="*/ 0 w 13100"/>
                    <a:gd name="connsiteY2" fmla="*/ 6550 h 13100"/>
                    <a:gd name="connsiteX3" fmla="*/ 6550 w 13100"/>
                    <a:gd name="connsiteY3" fmla="*/ 0 h 13100"/>
                    <a:gd name="connsiteX4" fmla="*/ 13101 w 13100"/>
                    <a:gd name="connsiteY4" fmla="*/ 6550 h 13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100" h="13100">
                      <a:moveTo>
                        <a:pt x="13101" y="6550"/>
                      </a:moveTo>
                      <a:cubicBezTo>
                        <a:pt x="13101" y="10164"/>
                        <a:pt x="10164" y="13101"/>
                        <a:pt x="6550" y="13101"/>
                      </a:cubicBezTo>
                      <a:cubicBezTo>
                        <a:pt x="2937" y="13101"/>
                        <a:pt x="0" y="10164"/>
                        <a:pt x="0" y="6550"/>
                      </a:cubicBezTo>
                      <a:cubicBezTo>
                        <a:pt x="0" y="2936"/>
                        <a:pt x="2937" y="0"/>
                        <a:pt x="6550" y="0"/>
                      </a:cubicBezTo>
                      <a:cubicBezTo>
                        <a:pt x="10164" y="0"/>
                        <a:pt x="13101" y="2936"/>
                        <a:pt x="13101" y="6550"/>
                      </a:cubicBezTo>
                      <a:close/>
                    </a:path>
                  </a:pathLst>
                </a:custGeom>
                <a:solidFill>
                  <a:srgbClr val="35454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93" name="Freeform: Shape 2692">
                  <a:extLst>
                    <a:ext uri="{FF2B5EF4-FFF2-40B4-BE49-F238E27FC236}">
                      <a16:creationId xmlns:a16="http://schemas.microsoft.com/office/drawing/2014/main" id="{8F73C0C0-FC06-57AF-6CA4-9A6176043855}"/>
                    </a:ext>
                  </a:extLst>
                </p:cNvPr>
                <p:cNvSpPr/>
                <p:nvPr/>
              </p:nvSpPr>
              <p:spPr>
                <a:xfrm>
                  <a:off x="9488566" y="4635497"/>
                  <a:ext cx="6098" cy="6098"/>
                </a:xfrm>
                <a:custGeom>
                  <a:avLst/>
                  <a:gdLst>
                    <a:gd name="connsiteX0" fmla="*/ 6099 w 6098"/>
                    <a:gd name="connsiteY0" fmla="*/ 3049 h 6098"/>
                    <a:gd name="connsiteX1" fmla="*/ 3050 w 6098"/>
                    <a:gd name="connsiteY1" fmla="*/ 6099 h 6098"/>
                    <a:gd name="connsiteX2" fmla="*/ 0 w 6098"/>
                    <a:gd name="connsiteY2" fmla="*/ 3049 h 6098"/>
                    <a:gd name="connsiteX3" fmla="*/ 3050 w 6098"/>
                    <a:gd name="connsiteY3" fmla="*/ 0 h 6098"/>
                    <a:gd name="connsiteX4" fmla="*/ 6099 w 6098"/>
                    <a:gd name="connsiteY4" fmla="*/ 3049 h 6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98" h="6098">
                      <a:moveTo>
                        <a:pt x="6099" y="3049"/>
                      </a:moveTo>
                      <a:cubicBezTo>
                        <a:pt x="6099" y="4744"/>
                        <a:pt x="4744" y="6099"/>
                        <a:pt x="3050" y="6099"/>
                      </a:cubicBezTo>
                      <a:cubicBezTo>
                        <a:pt x="1355" y="6099"/>
                        <a:pt x="0" y="4744"/>
                        <a:pt x="0" y="3049"/>
                      </a:cubicBezTo>
                      <a:cubicBezTo>
                        <a:pt x="0" y="1355"/>
                        <a:pt x="1355" y="0"/>
                        <a:pt x="3050" y="0"/>
                      </a:cubicBezTo>
                      <a:cubicBezTo>
                        <a:pt x="4744" y="0"/>
                        <a:pt x="6099" y="1355"/>
                        <a:pt x="6099" y="3049"/>
                      </a:cubicBezTo>
                      <a:close/>
                    </a:path>
                  </a:pathLst>
                </a:custGeom>
                <a:solidFill>
                  <a:srgbClr val="D5E5E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94" name="Freeform: Shape 2693">
                  <a:extLst>
                    <a:ext uri="{FF2B5EF4-FFF2-40B4-BE49-F238E27FC236}">
                      <a16:creationId xmlns:a16="http://schemas.microsoft.com/office/drawing/2014/main" id="{AF57AA50-3D60-15C6-95CF-E69B332861BF}"/>
                    </a:ext>
                  </a:extLst>
                </p:cNvPr>
                <p:cNvSpPr/>
                <p:nvPr/>
              </p:nvSpPr>
              <p:spPr>
                <a:xfrm>
                  <a:off x="9458525" y="4626914"/>
                  <a:ext cx="12423" cy="6550"/>
                </a:xfrm>
                <a:custGeom>
                  <a:avLst/>
                  <a:gdLst>
                    <a:gd name="connsiteX0" fmla="*/ 12423 w 12423"/>
                    <a:gd name="connsiteY0" fmla="*/ 4518 h 6550"/>
                    <a:gd name="connsiteX1" fmla="*/ 10390 w 12423"/>
                    <a:gd name="connsiteY1" fmla="*/ 6551 h 6550"/>
                    <a:gd name="connsiteX2" fmla="*/ 2033 w 12423"/>
                    <a:gd name="connsiteY2" fmla="*/ 6551 h 6550"/>
                    <a:gd name="connsiteX3" fmla="*/ 0 w 12423"/>
                    <a:gd name="connsiteY3" fmla="*/ 4518 h 6550"/>
                    <a:gd name="connsiteX4" fmla="*/ 0 w 12423"/>
                    <a:gd name="connsiteY4" fmla="*/ 2033 h 6550"/>
                    <a:gd name="connsiteX5" fmla="*/ 2033 w 12423"/>
                    <a:gd name="connsiteY5" fmla="*/ 0 h 6550"/>
                    <a:gd name="connsiteX6" fmla="*/ 10390 w 12423"/>
                    <a:gd name="connsiteY6" fmla="*/ 0 h 6550"/>
                    <a:gd name="connsiteX7" fmla="*/ 12423 w 12423"/>
                    <a:gd name="connsiteY7" fmla="*/ 2033 h 6550"/>
                    <a:gd name="connsiteX8" fmla="*/ 12423 w 12423"/>
                    <a:gd name="connsiteY8" fmla="*/ 4518 h 6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423" h="6550">
                      <a:moveTo>
                        <a:pt x="12423" y="4518"/>
                      </a:moveTo>
                      <a:cubicBezTo>
                        <a:pt x="12423" y="5647"/>
                        <a:pt x="11520" y="6551"/>
                        <a:pt x="10390" y="6551"/>
                      </a:cubicBezTo>
                      <a:lnTo>
                        <a:pt x="2033" y="6551"/>
                      </a:lnTo>
                      <a:cubicBezTo>
                        <a:pt x="904" y="6551"/>
                        <a:pt x="0" y="5647"/>
                        <a:pt x="0" y="4518"/>
                      </a:cubicBezTo>
                      <a:lnTo>
                        <a:pt x="0" y="2033"/>
                      </a:lnTo>
                      <a:cubicBezTo>
                        <a:pt x="0" y="904"/>
                        <a:pt x="904" y="0"/>
                        <a:pt x="2033" y="0"/>
                      </a:cubicBezTo>
                      <a:lnTo>
                        <a:pt x="10390" y="0"/>
                      </a:lnTo>
                      <a:cubicBezTo>
                        <a:pt x="11520" y="0"/>
                        <a:pt x="12423" y="904"/>
                        <a:pt x="12423" y="2033"/>
                      </a:cubicBezTo>
                      <a:lnTo>
                        <a:pt x="12423" y="4518"/>
                      </a:lnTo>
                      <a:close/>
                    </a:path>
                  </a:pathLst>
                </a:custGeom>
                <a:solidFill>
                  <a:srgbClr val="45555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95" name="Freeform: Shape 2694">
                  <a:extLst>
                    <a:ext uri="{FF2B5EF4-FFF2-40B4-BE49-F238E27FC236}">
                      <a16:creationId xmlns:a16="http://schemas.microsoft.com/office/drawing/2014/main" id="{2221290F-5B1D-85EC-CE57-0930C6448979}"/>
                    </a:ext>
                  </a:extLst>
                </p:cNvPr>
                <p:cNvSpPr/>
                <p:nvPr/>
              </p:nvSpPr>
              <p:spPr>
                <a:xfrm>
                  <a:off x="9458525" y="4635272"/>
                  <a:ext cx="12423" cy="6550"/>
                </a:xfrm>
                <a:custGeom>
                  <a:avLst/>
                  <a:gdLst>
                    <a:gd name="connsiteX0" fmla="*/ 12423 w 12423"/>
                    <a:gd name="connsiteY0" fmla="*/ 4517 h 6550"/>
                    <a:gd name="connsiteX1" fmla="*/ 10390 w 12423"/>
                    <a:gd name="connsiteY1" fmla="*/ 6550 h 6550"/>
                    <a:gd name="connsiteX2" fmla="*/ 2033 w 12423"/>
                    <a:gd name="connsiteY2" fmla="*/ 6550 h 6550"/>
                    <a:gd name="connsiteX3" fmla="*/ 0 w 12423"/>
                    <a:gd name="connsiteY3" fmla="*/ 4517 h 6550"/>
                    <a:gd name="connsiteX4" fmla="*/ 0 w 12423"/>
                    <a:gd name="connsiteY4" fmla="*/ 2033 h 6550"/>
                    <a:gd name="connsiteX5" fmla="*/ 2033 w 12423"/>
                    <a:gd name="connsiteY5" fmla="*/ 0 h 6550"/>
                    <a:gd name="connsiteX6" fmla="*/ 10390 w 12423"/>
                    <a:gd name="connsiteY6" fmla="*/ 0 h 6550"/>
                    <a:gd name="connsiteX7" fmla="*/ 12423 w 12423"/>
                    <a:gd name="connsiteY7" fmla="*/ 2033 h 6550"/>
                    <a:gd name="connsiteX8" fmla="*/ 12423 w 12423"/>
                    <a:gd name="connsiteY8" fmla="*/ 4517 h 6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423" h="6550">
                      <a:moveTo>
                        <a:pt x="12423" y="4517"/>
                      </a:moveTo>
                      <a:cubicBezTo>
                        <a:pt x="12423" y="5647"/>
                        <a:pt x="11520" y="6550"/>
                        <a:pt x="10390" y="6550"/>
                      </a:cubicBezTo>
                      <a:lnTo>
                        <a:pt x="2033" y="6550"/>
                      </a:lnTo>
                      <a:cubicBezTo>
                        <a:pt x="904" y="6550"/>
                        <a:pt x="0" y="5647"/>
                        <a:pt x="0" y="4517"/>
                      </a:cubicBezTo>
                      <a:lnTo>
                        <a:pt x="0" y="2033"/>
                      </a:lnTo>
                      <a:cubicBezTo>
                        <a:pt x="0" y="903"/>
                        <a:pt x="904" y="0"/>
                        <a:pt x="2033" y="0"/>
                      </a:cubicBezTo>
                      <a:lnTo>
                        <a:pt x="10390" y="0"/>
                      </a:lnTo>
                      <a:cubicBezTo>
                        <a:pt x="11520" y="0"/>
                        <a:pt x="12423" y="903"/>
                        <a:pt x="12423" y="2033"/>
                      </a:cubicBezTo>
                      <a:lnTo>
                        <a:pt x="12423" y="4517"/>
                      </a:lnTo>
                      <a:close/>
                    </a:path>
                  </a:pathLst>
                </a:custGeom>
                <a:solidFill>
                  <a:srgbClr val="45555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2696" name="Graphic 4">
              <a:extLst>
                <a:ext uri="{FF2B5EF4-FFF2-40B4-BE49-F238E27FC236}">
                  <a16:creationId xmlns:a16="http://schemas.microsoft.com/office/drawing/2014/main" id="{1D4CF98F-D236-875C-9E34-357A0757847A}"/>
                </a:ext>
              </a:extLst>
            </p:cNvPr>
            <p:cNvGrpSpPr/>
            <p:nvPr/>
          </p:nvGrpSpPr>
          <p:grpSpPr>
            <a:xfrm>
              <a:off x="8723749" y="4622848"/>
              <a:ext cx="138010" cy="138010"/>
              <a:chOff x="8723749" y="4622848"/>
              <a:chExt cx="138010" cy="138010"/>
            </a:xfrm>
          </p:grpSpPr>
          <p:sp>
            <p:nvSpPr>
              <p:cNvPr id="2697" name="Freeform: Shape 2696">
                <a:extLst>
                  <a:ext uri="{FF2B5EF4-FFF2-40B4-BE49-F238E27FC236}">
                    <a16:creationId xmlns:a16="http://schemas.microsoft.com/office/drawing/2014/main" id="{CF54D822-FA5C-C6D4-A3EE-05A3FDAA44F2}"/>
                  </a:ext>
                </a:extLst>
              </p:cNvPr>
              <p:cNvSpPr/>
              <p:nvPr/>
            </p:nvSpPr>
            <p:spPr>
              <a:xfrm>
                <a:off x="8723749" y="4622848"/>
                <a:ext cx="138010" cy="138010"/>
              </a:xfrm>
              <a:custGeom>
                <a:avLst/>
                <a:gdLst>
                  <a:gd name="connsiteX0" fmla="*/ 138011 w 138010"/>
                  <a:gd name="connsiteY0" fmla="*/ 69005 h 138010"/>
                  <a:gd name="connsiteX1" fmla="*/ 69005 w 138010"/>
                  <a:gd name="connsiteY1" fmla="*/ 138011 h 138010"/>
                  <a:gd name="connsiteX2" fmla="*/ 0 w 138010"/>
                  <a:gd name="connsiteY2" fmla="*/ 69005 h 138010"/>
                  <a:gd name="connsiteX3" fmla="*/ 69005 w 138010"/>
                  <a:gd name="connsiteY3" fmla="*/ 0 h 138010"/>
                  <a:gd name="connsiteX4" fmla="*/ 138011 w 138010"/>
                  <a:gd name="connsiteY4" fmla="*/ 69005 h 138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010" h="138010">
                    <a:moveTo>
                      <a:pt x="138011" y="69005"/>
                    </a:moveTo>
                    <a:cubicBezTo>
                      <a:pt x="138011" y="107178"/>
                      <a:pt x="107065" y="138011"/>
                      <a:pt x="69005" y="138011"/>
                    </a:cubicBezTo>
                    <a:cubicBezTo>
                      <a:pt x="30945" y="138011"/>
                      <a:pt x="0" y="107066"/>
                      <a:pt x="0" y="69005"/>
                    </a:cubicBezTo>
                    <a:cubicBezTo>
                      <a:pt x="0" y="30832"/>
                      <a:pt x="30945" y="0"/>
                      <a:pt x="69005" y="0"/>
                    </a:cubicBezTo>
                    <a:cubicBezTo>
                      <a:pt x="107065" y="0"/>
                      <a:pt x="138011" y="30832"/>
                      <a:pt x="138011" y="69005"/>
                    </a:cubicBezTo>
                    <a:close/>
                  </a:path>
                </a:pathLst>
              </a:custGeom>
              <a:solidFill>
                <a:srgbClr val="D53D33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698" name="Graphic 4">
                <a:extLst>
                  <a:ext uri="{FF2B5EF4-FFF2-40B4-BE49-F238E27FC236}">
                    <a16:creationId xmlns:a16="http://schemas.microsoft.com/office/drawing/2014/main" id="{336655F0-BF17-B3A6-07BE-DB4F6A47AF54}"/>
                  </a:ext>
                </a:extLst>
              </p:cNvPr>
              <p:cNvGrpSpPr/>
              <p:nvPr/>
            </p:nvGrpSpPr>
            <p:grpSpPr>
              <a:xfrm>
                <a:off x="8738995" y="4677059"/>
                <a:ext cx="107968" cy="35349"/>
                <a:chOff x="8738995" y="4677059"/>
                <a:chExt cx="107968" cy="35349"/>
              </a:xfrm>
              <a:solidFill>
                <a:srgbClr val="FFFFFF"/>
              </a:solidFill>
            </p:grpSpPr>
            <p:sp>
              <p:nvSpPr>
                <p:cNvPr id="2699" name="Freeform: Shape 2698">
                  <a:extLst>
                    <a:ext uri="{FF2B5EF4-FFF2-40B4-BE49-F238E27FC236}">
                      <a16:creationId xmlns:a16="http://schemas.microsoft.com/office/drawing/2014/main" id="{40503211-2E58-A62A-1F44-383550C949CE}"/>
                    </a:ext>
                  </a:extLst>
                </p:cNvPr>
                <p:cNvSpPr/>
                <p:nvPr/>
              </p:nvSpPr>
              <p:spPr>
                <a:xfrm>
                  <a:off x="8738995" y="4677059"/>
                  <a:ext cx="20328" cy="35349"/>
                </a:xfrm>
                <a:custGeom>
                  <a:avLst/>
                  <a:gdLst>
                    <a:gd name="connsiteX0" fmla="*/ 0 w 20328"/>
                    <a:gd name="connsiteY0" fmla="*/ 0 h 35349"/>
                    <a:gd name="connsiteX1" fmla="*/ 20329 w 20328"/>
                    <a:gd name="connsiteY1" fmla="*/ 0 h 35349"/>
                    <a:gd name="connsiteX2" fmla="*/ 20329 w 20328"/>
                    <a:gd name="connsiteY2" fmla="*/ 5308 h 35349"/>
                    <a:gd name="connsiteX3" fmla="*/ 6438 w 20328"/>
                    <a:gd name="connsiteY3" fmla="*/ 5308 h 35349"/>
                    <a:gd name="connsiteX4" fmla="*/ 6438 w 20328"/>
                    <a:gd name="connsiteY4" fmla="*/ 15021 h 35349"/>
                    <a:gd name="connsiteX5" fmla="*/ 19425 w 20328"/>
                    <a:gd name="connsiteY5" fmla="*/ 15021 h 35349"/>
                    <a:gd name="connsiteX6" fmla="*/ 19425 w 20328"/>
                    <a:gd name="connsiteY6" fmla="*/ 20329 h 35349"/>
                    <a:gd name="connsiteX7" fmla="*/ 6438 w 20328"/>
                    <a:gd name="connsiteY7" fmla="*/ 20329 h 35349"/>
                    <a:gd name="connsiteX8" fmla="*/ 6438 w 20328"/>
                    <a:gd name="connsiteY8" fmla="*/ 35350 h 35349"/>
                    <a:gd name="connsiteX9" fmla="*/ 0 w 20328"/>
                    <a:gd name="connsiteY9" fmla="*/ 35350 h 35349"/>
                    <a:gd name="connsiteX10" fmla="*/ 0 w 20328"/>
                    <a:gd name="connsiteY10" fmla="*/ 0 h 35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328" h="35349">
                      <a:moveTo>
                        <a:pt x="0" y="0"/>
                      </a:moveTo>
                      <a:lnTo>
                        <a:pt x="20329" y="0"/>
                      </a:lnTo>
                      <a:lnTo>
                        <a:pt x="20329" y="5308"/>
                      </a:lnTo>
                      <a:lnTo>
                        <a:pt x="6438" y="5308"/>
                      </a:lnTo>
                      <a:lnTo>
                        <a:pt x="6438" y="15021"/>
                      </a:lnTo>
                      <a:lnTo>
                        <a:pt x="19425" y="15021"/>
                      </a:lnTo>
                      <a:lnTo>
                        <a:pt x="19425" y="20329"/>
                      </a:lnTo>
                      <a:lnTo>
                        <a:pt x="6438" y="20329"/>
                      </a:lnTo>
                      <a:lnTo>
                        <a:pt x="6438" y="35350"/>
                      </a:lnTo>
                      <a:lnTo>
                        <a:pt x="0" y="3535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00" name="Freeform: Shape 2699">
                  <a:extLst>
                    <a:ext uri="{FF2B5EF4-FFF2-40B4-BE49-F238E27FC236}">
                      <a16:creationId xmlns:a16="http://schemas.microsoft.com/office/drawing/2014/main" id="{049E3B7C-3C61-4334-5458-14DF190EBECA}"/>
                    </a:ext>
                  </a:extLst>
                </p:cNvPr>
                <p:cNvSpPr/>
                <p:nvPr/>
              </p:nvSpPr>
              <p:spPr>
                <a:xfrm>
                  <a:off x="8759211" y="4677059"/>
                  <a:ext cx="30944" cy="35236"/>
                </a:xfrm>
                <a:custGeom>
                  <a:avLst/>
                  <a:gdLst>
                    <a:gd name="connsiteX0" fmla="*/ 9713 w 30944"/>
                    <a:gd name="connsiteY0" fmla="*/ 25185 h 35236"/>
                    <a:gd name="connsiteX1" fmla="*/ 6663 w 30944"/>
                    <a:gd name="connsiteY1" fmla="*/ 35237 h 35236"/>
                    <a:gd name="connsiteX2" fmla="*/ 0 w 30944"/>
                    <a:gd name="connsiteY2" fmla="*/ 35237 h 35236"/>
                    <a:gd name="connsiteX3" fmla="*/ 11294 w 30944"/>
                    <a:gd name="connsiteY3" fmla="*/ 0 h 35236"/>
                    <a:gd name="connsiteX4" fmla="*/ 19538 w 30944"/>
                    <a:gd name="connsiteY4" fmla="*/ 0 h 35236"/>
                    <a:gd name="connsiteX5" fmla="*/ 30945 w 30944"/>
                    <a:gd name="connsiteY5" fmla="*/ 35237 h 35236"/>
                    <a:gd name="connsiteX6" fmla="*/ 24056 w 30944"/>
                    <a:gd name="connsiteY6" fmla="*/ 35237 h 35236"/>
                    <a:gd name="connsiteX7" fmla="*/ 20893 w 30944"/>
                    <a:gd name="connsiteY7" fmla="*/ 25185 h 35236"/>
                    <a:gd name="connsiteX8" fmla="*/ 9713 w 30944"/>
                    <a:gd name="connsiteY8" fmla="*/ 25185 h 35236"/>
                    <a:gd name="connsiteX9" fmla="*/ 19877 w 30944"/>
                    <a:gd name="connsiteY9" fmla="*/ 20329 h 35236"/>
                    <a:gd name="connsiteX10" fmla="*/ 17054 w 30944"/>
                    <a:gd name="connsiteY10" fmla="*/ 11633 h 35236"/>
                    <a:gd name="connsiteX11" fmla="*/ 15247 w 30944"/>
                    <a:gd name="connsiteY11" fmla="*/ 5082 h 35236"/>
                    <a:gd name="connsiteX12" fmla="*/ 15134 w 30944"/>
                    <a:gd name="connsiteY12" fmla="*/ 5082 h 35236"/>
                    <a:gd name="connsiteX13" fmla="*/ 13440 w 30944"/>
                    <a:gd name="connsiteY13" fmla="*/ 11633 h 35236"/>
                    <a:gd name="connsiteX14" fmla="*/ 10729 w 30944"/>
                    <a:gd name="connsiteY14" fmla="*/ 20329 h 35236"/>
                    <a:gd name="connsiteX15" fmla="*/ 19877 w 30944"/>
                    <a:gd name="connsiteY15" fmla="*/ 20329 h 35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0944" h="35236">
                      <a:moveTo>
                        <a:pt x="9713" y="25185"/>
                      </a:moveTo>
                      <a:lnTo>
                        <a:pt x="6663" y="35237"/>
                      </a:lnTo>
                      <a:lnTo>
                        <a:pt x="0" y="35237"/>
                      </a:lnTo>
                      <a:lnTo>
                        <a:pt x="11294" y="0"/>
                      </a:lnTo>
                      <a:lnTo>
                        <a:pt x="19538" y="0"/>
                      </a:lnTo>
                      <a:lnTo>
                        <a:pt x="30945" y="35237"/>
                      </a:lnTo>
                      <a:lnTo>
                        <a:pt x="24056" y="35237"/>
                      </a:lnTo>
                      <a:lnTo>
                        <a:pt x="20893" y="25185"/>
                      </a:lnTo>
                      <a:lnTo>
                        <a:pt x="9713" y="25185"/>
                      </a:lnTo>
                      <a:close/>
                      <a:moveTo>
                        <a:pt x="19877" y="20329"/>
                      </a:moveTo>
                      <a:lnTo>
                        <a:pt x="17054" y="11633"/>
                      </a:lnTo>
                      <a:cubicBezTo>
                        <a:pt x="16376" y="9487"/>
                        <a:pt x="15811" y="7115"/>
                        <a:pt x="15247" y="5082"/>
                      </a:cubicBezTo>
                      <a:lnTo>
                        <a:pt x="15134" y="5082"/>
                      </a:lnTo>
                      <a:cubicBezTo>
                        <a:pt x="14569" y="7115"/>
                        <a:pt x="14117" y="9600"/>
                        <a:pt x="13440" y="11633"/>
                      </a:cubicBezTo>
                      <a:lnTo>
                        <a:pt x="10729" y="20329"/>
                      </a:lnTo>
                      <a:lnTo>
                        <a:pt x="19877" y="2032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01" name="Freeform: Shape 2700">
                  <a:extLst>
                    <a:ext uri="{FF2B5EF4-FFF2-40B4-BE49-F238E27FC236}">
                      <a16:creationId xmlns:a16="http://schemas.microsoft.com/office/drawing/2014/main" id="{EBD764BE-4DB6-F270-E596-2748FCFE9B21}"/>
                    </a:ext>
                  </a:extLst>
                </p:cNvPr>
                <p:cNvSpPr/>
                <p:nvPr/>
              </p:nvSpPr>
              <p:spPr>
                <a:xfrm>
                  <a:off x="8794900" y="4677059"/>
                  <a:ext cx="27218" cy="35236"/>
                </a:xfrm>
                <a:custGeom>
                  <a:avLst/>
                  <a:gdLst>
                    <a:gd name="connsiteX0" fmla="*/ 226 w 27218"/>
                    <a:gd name="connsiteY0" fmla="*/ 0 h 35236"/>
                    <a:gd name="connsiteX1" fmla="*/ 6663 w 27218"/>
                    <a:gd name="connsiteY1" fmla="*/ 0 h 35236"/>
                    <a:gd name="connsiteX2" fmla="*/ 6663 w 27218"/>
                    <a:gd name="connsiteY2" fmla="*/ 16263 h 35236"/>
                    <a:gd name="connsiteX3" fmla="*/ 6776 w 27218"/>
                    <a:gd name="connsiteY3" fmla="*/ 16263 h 35236"/>
                    <a:gd name="connsiteX4" fmla="*/ 9374 w 27218"/>
                    <a:gd name="connsiteY4" fmla="*/ 12423 h 35236"/>
                    <a:gd name="connsiteX5" fmla="*/ 18635 w 27218"/>
                    <a:gd name="connsiteY5" fmla="*/ 0 h 35236"/>
                    <a:gd name="connsiteX6" fmla="*/ 26541 w 27218"/>
                    <a:gd name="connsiteY6" fmla="*/ 0 h 35236"/>
                    <a:gd name="connsiteX7" fmla="*/ 14343 w 27218"/>
                    <a:gd name="connsiteY7" fmla="*/ 15021 h 35236"/>
                    <a:gd name="connsiteX8" fmla="*/ 27218 w 27218"/>
                    <a:gd name="connsiteY8" fmla="*/ 35237 h 35236"/>
                    <a:gd name="connsiteX9" fmla="*/ 19651 w 27218"/>
                    <a:gd name="connsiteY9" fmla="*/ 35237 h 35236"/>
                    <a:gd name="connsiteX10" fmla="*/ 9600 w 27218"/>
                    <a:gd name="connsiteY10" fmla="*/ 19087 h 35236"/>
                    <a:gd name="connsiteX11" fmla="*/ 6438 w 27218"/>
                    <a:gd name="connsiteY11" fmla="*/ 22814 h 35236"/>
                    <a:gd name="connsiteX12" fmla="*/ 6438 w 27218"/>
                    <a:gd name="connsiteY12" fmla="*/ 35237 h 35236"/>
                    <a:gd name="connsiteX13" fmla="*/ 0 w 27218"/>
                    <a:gd name="connsiteY13" fmla="*/ 35237 h 35236"/>
                    <a:gd name="connsiteX14" fmla="*/ 0 w 27218"/>
                    <a:gd name="connsiteY14" fmla="*/ 0 h 35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218" h="35236">
                      <a:moveTo>
                        <a:pt x="226" y="0"/>
                      </a:moveTo>
                      <a:lnTo>
                        <a:pt x="6663" y="0"/>
                      </a:lnTo>
                      <a:lnTo>
                        <a:pt x="6663" y="16263"/>
                      </a:lnTo>
                      <a:lnTo>
                        <a:pt x="6776" y="16263"/>
                      </a:lnTo>
                      <a:cubicBezTo>
                        <a:pt x="7567" y="14908"/>
                        <a:pt x="8470" y="13666"/>
                        <a:pt x="9374" y="12423"/>
                      </a:cubicBezTo>
                      <a:lnTo>
                        <a:pt x="18635" y="0"/>
                      </a:lnTo>
                      <a:lnTo>
                        <a:pt x="26541" y="0"/>
                      </a:lnTo>
                      <a:lnTo>
                        <a:pt x="14343" y="15021"/>
                      </a:lnTo>
                      <a:lnTo>
                        <a:pt x="27218" y="35237"/>
                      </a:lnTo>
                      <a:lnTo>
                        <a:pt x="19651" y="35237"/>
                      </a:lnTo>
                      <a:lnTo>
                        <a:pt x="9600" y="19087"/>
                      </a:lnTo>
                      <a:lnTo>
                        <a:pt x="6438" y="22814"/>
                      </a:lnTo>
                      <a:lnTo>
                        <a:pt x="6438" y="35237"/>
                      </a:lnTo>
                      <a:lnTo>
                        <a:pt x="0" y="3523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02" name="Freeform: Shape 2701">
                  <a:extLst>
                    <a:ext uri="{FF2B5EF4-FFF2-40B4-BE49-F238E27FC236}">
                      <a16:creationId xmlns:a16="http://schemas.microsoft.com/office/drawing/2014/main" id="{746D2C1B-AE7A-5CE4-D0E2-8591DC367285}"/>
                    </a:ext>
                  </a:extLst>
                </p:cNvPr>
                <p:cNvSpPr/>
                <p:nvPr/>
              </p:nvSpPr>
              <p:spPr>
                <a:xfrm>
                  <a:off x="8825619" y="4677059"/>
                  <a:ext cx="21345" cy="35236"/>
                </a:xfrm>
                <a:custGeom>
                  <a:avLst/>
                  <a:gdLst>
                    <a:gd name="connsiteX0" fmla="*/ 19764 w 21345"/>
                    <a:gd name="connsiteY0" fmla="*/ 19538 h 35236"/>
                    <a:gd name="connsiteX1" fmla="*/ 6438 w 21345"/>
                    <a:gd name="connsiteY1" fmla="*/ 19538 h 35236"/>
                    <a:gd name="connsiteX2" fmla="*/ 6438 w 21345"/>
                    <a:gd name="connsiteY2" fmla="*/ 29929 h 35236"/>
                    <a:gd name="connsiteX3" fmla="*/ 21345 w 21345"/>
                    <a:gd name="connsiteY3" fmla="*/ 29929 h 35236"/>
                    <a:gd name="connsiteX4" fmla="*/ 21345 w 21345"/>
                    <a:gd name="connsiteY4" fmla="*/ 35237 h 35236"/>
                    <a:gd name="connsiteX5" fmla="*/ 0 w 21345"/>
                    <a:gd name="connsiteY5" fmla="*/ 35237 h 35236"/>
                    <a:gd name="connsiteX6" fmla="*/ 0 w 21345"/>
                    <a:gd name="connsiteY6" fmla="*/ 0 h 35236"/>
                    <a:gd name="connsiteX7" fmla="*/ 20555 w 21345"/>
                    <a:gd name="connsiteY7" fmla="*/ 0 h 35236"/>
                    <a:gd name="connsiteX8" fmla="*/ 20555 w 21345"/>
                    <a:gd name="connsiteY8" fmla="*/ 5308 h 35236"/>
                    <a:gd name="connsiteX9" fmla="*/ 6438 w 21345"/>
                    <a:gd name="connsiteY9" fmla="*/ 5308 h 35236"/>
                    <a:gd name="connsiteX10" fmla="*/ 6438 w 21345"/>
                    <a:gd name="connsiteY10" fmla="*/ 14456 h 35236"/>
                    <a:gd name="connsiteX11" fmla="*/ 19764 w 21345"/>
                    <a:gd name="connsiteY11" fmla="*/ 14456 h 35236"/>
                    <a:gd name="connsiteX12" fmla="*/ 19764 w 21345"/>
                    <a:gd name="connsiteY12" fmla="*/ 19538 h 35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345" h="35236">
                      <a:moveTo>
                        <a:pt x="19764" y="19538"/>
                      </a:moveTo>
                      <a:lnTo>
                        <a:pt x="6438" y="19538"/>
                      </a:lnTo>
                      <a:lnTo>
                        <a:pt x="6438" y="29929"/>
                      </a:lnTo>
                      <a:lnTo>
                        <a:pt x="21345" y="29929"/>
                      </a:lnTo>
                      <a:lnTo>
                        <a:pt x="21345" y="35237"/>
                      </a:lnTo>
                      <a:lnTo>
                        <a:pt x="0" y="35237"/>
                      </a:lnTo>
                      <a:lnTo>
                        <a:pt x="0" y="0"/>
                      </a:lnTo>
                      <a:lnTo>
                        <a:pt x="20555" y="0"/>
                      </a:lnTo>
                      <a:lnTo>
                        <a:pt x="20555" y="5308"/>
                      </a:lnTo>
                      <a:lnTo>
                        <a:pt x="6438" y="5308"/>
                      </a:lnTo>
                      <a:lnTo>
                        <a:pt x="6438" y="14456"/>
                      </a:lnTo>
                      <a:lnTo>
                        <a:pt x="19764" y="14456"/>
                      </a:lnTo>
                      <a:lnTo>
                        <a:pt x="19764" y="1953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2703" name="Graphic 4">
              <a:extLst>
                <a:ext uri="{FF2B5EF4-FFF2-40B4-BE49-F238E27FC236}">
                  <a16:creationId xmlns:a16="http://schemas.microsoft.com/office/drawing/2014/main" id="{981A7248-A653-633D-FD9A-072B07A063B8}"/>
                </a:ext>
              </a:extLst>
            </p:cNvPr>
            <p:cNvGrpSpPr/>
            <p:nvPr/>
          </p:nvGrpSpPr>
          <p:grpSpPr>
            <a:xfrm>
              <a:off x="9516801" y="4418204"/>
              <a:ext cx="138010" cy="138010"/>
              <a:chOff x="9516801" y="4418204"/>
              <a:chExt cx="138010" cy="138010"/>
            </a:xfrm>
          </p:grpSpPr>
          <p:sp>
            <p:nvSpPr>
              <p:cNvPr id="2704" name="Freeform: Shape 2703">
                <a:extLst>
                  <a:ext uri="{FF2B5EF4-FFF2-40B4-BE49-F238E27FC236}">
                    <a16:creationId xmlns:a16="http://schemas.microsoft.com/office/drawing/2014/main" id="{0D5F9A0C-C70A-FE76-24DE-C274A681A9A0}"/>
                  </a:ext>
                </a:extLst>
              </p:cNvPr>
              <p:cNvSpPr/>
              <p:nvPr/>
            </p:nvSpPr>
            <p:spPr>
              <a:xfrm>
                <a:off x="9516801" y="4418204"/>
                <a:ext cx="138010" cy="138010"/>
              </a:xfrm>
              <a:custGeom>
                <a:avLst/>
                <a:gdLst>
                  <a:gd name="connsiteX0" fmla="*/ 138011 w 138010"/>
                  <a:gd name="connsiteY0" fmla="*/ 69005 h 138010"/>
                  <a:gd name="connsiteX1" fmla="*/ 69005 w 138010"/>
                  <a:gd name="connsiteY1" fmla="*/ 138011 h 138010"/>
                  <a:gd name="connsiteX2" fmla="*/ 0 w 138010"/>
                  <a:gd name="connsiteY2" fmla="*/ 69005 h 138010"/>
                  <a:gd name="connsiteX3" fmla="*/ 69005 w 138010"/>
                  <a:gd name="connsiteY3" fmla="*/ 0 h 138010"/>
                  <a:gd name="connsiteX4" fmla="*/ 138011 w 138010"/>
                  <a:gd name="connsiteY4" fmla="*/ 69005 h 138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010" h="138010">
                    <a:moveTo>
                      <a:pt x="138011" y="69005"/>
                    </a:moveTo>
                    <a:cubicBezTo>
                      <a:pt x="138011" y="107178"/>
                      <a:pt x="107066" y="138011"/>
                      <a:pt x="69005" y="138011"/>
                    </a:cubicBezTo>
                    <a:cubicBezTo>
                      <a:pt x="30832" y="138011"/>
                      <a:pt x="0" y="107065"/>
                      <a:pt x="0" y="69005"/>
                    </a:cubicBezTo>
                    <a:cubicBezTo>
                      <a:pt x="0" y="30832"/>
                      <a:pt x="30945" y="0"/>
                      <a:pt x="69005" y="0"/>
                    </a:cubicBezTo>
                    <a:cubicBezTo>
                      <a:pt x="107066" y="0"/>
                      <a:pt x="138011" y="30945"/>
                      <a:pt x="138011" y="69005"/>
                    </a:cubicBezTo>
                    <a:close/>
                  </a:path>
                </a:pathLst>
              </a:custGeom>
              <a:solidFill>
                <a:srgbClr val="D53D33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705" name="Graphic 4">
                <a:extLst>
                  <a:ext uri="{FF2B5EF4-FFF2-40B4-BE49-F238E27FC236}">
                    <a16:creationId xmlns:a16="http://schemas.microsoft.com/office/drawing/2014/main" id="{A97E341D-3F4F-E59F-EA64-94E80B45327E}"/>
                  </a:ext>
                </a:extLst>
              </p:cNvPr>
              <p:cNvGrpSpPr/>
              <p:nvPr/>
            </p:nvGrpSpPr>
            <p:grpSpPr>
              <a:xfrm>
                <a:off x="9532161" y="4472415"/>
                <a:ext cx="107855" cy="35349"/>
                <a:chOff x="9532161" y="4472415"/>
                <a:chExt cx="107855" cy="35349"/>
              </a:xfrm>
              <a:solidFill>
                <a:srgbClr val="FFFFFF"/>
              </a:solidFill>
            </p:grpSpPr>
            <p:sp>
              <p:nvSpPr>
                <p:cNvPr id="2706" name="Freeform: Shape 2705">
                  <a:extLst>
                    <a:ext uri="{FF2B5EF4-FFF2-40B4-BE49-F238E27FC236}">
                      <a16:creationId xmlns:a16="http://schemas.microsoft.com/office/drawing/2014/main" id="{EC2A864C-0AD5-81B7-6F2B-8D69B215FA33}"/>
                    </a:ext>
                  </a:extLst>
                </p:cNvPr>
                <p:cNvSpPr/>
                <p:nvPr/>
              </p:nvSpPr>
              <p:spPr>
                <a:xfrm>
                  <a:off x="9532161" y="4472415"/>
                  <a:ext cx="20328" cy="35349"/>
                </a:xfrm>
                <a:custGeom>
                  <a:avLst/>
                  <a:gdLst>
                    <a:gd name="connsiteX0" fmla="*/ 0 w 20328"/>
                    <a:gd name="connsiteY0" fmla="*/ 0 h 35349"/>
                    <a:gd name="connsiteX1" fmla="*/ 20329 w 20328"/>
                    <a:gd name="connsiteY1" fmla="*/ 0 h 35349"/>
                    <a:gd name="connsiteX2" fmla="*/ 20329 w 20328"/>
                    <a:gd name="connsiteY2" fmla="*/ 5308 h 35349"/>
                    <a:gd name="connsiteX3" fmla="*/ 6438 w 20328"/>
                    <a:gd name="connsiteY3" fmla="*/ 5308 h 35349"/>
                    <a:gd name="connsiteX4" fmla="*/ 6438 w 20328"/>
                    <a:gd name="connsiteY4" fmla="*/ 15021 h 35349"/>
                    <a:gd name="connsiteX5" fmla="*/ 19425 w 20328"/>
                    <a:gd name="connsiteY5" fmla="*/ 15021 h 35349"/>
                    <a:gd name="connsiteX6" fmla="*/ 19425 w 20328"/>
                    <a:gd name="connsiteY6" fmla="*/ 20329 h 35349"/>
                    <a:gd name="connsiteX7" fmla="*/ 6438 w 20328"/>
                    <a:gd name="connsiteY7" fmla="*/ 20329 h 35349"/>
                    <a:gd name="connsiteX8" fmla="*/ 6438 w 20328"/>
                    <a:gd name="connsiteY8" fmla="*/ 35350 h 35349"/>
                    <a:gd name="connsiteX9" fmla="*/ 0 w 20328"/>
                    <a:gd name="connsiteY9" fmla="*/ 35350 h 35349"/>
                    <a:gd name="connsiteX10" fmla="*/ 0 w 20328"/>
                    <a:gd name="connsiteY10" fmla="*/ 0 h 35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328" h="35349">
                      <a:moveTo>
                        <a:pt x="0" y="0"/>
                      </a:moveTo>
                      <a:lnTo>
                        <a:pt x="20329" y="0"/>
                      </a:lnTo>
                      <a:lnTo>
                        <a:pt x="20329" y="5308"/>
                      </a:lnTo>
                      <a:lnTo>
                        <a:pt x="6438" y="5308"/>
                      </a:lnTo>
                      <a:lnTo>
                        <a:pt x="6438" y="15021"/>
                      </a:lnTo>
                      <a:lnTo>
                        <a:pt x="19425" y="15021"/>
                      </a:lnTo>
                      <a:lnTo>
                        <a:pt x="19425" y="20329"/>
                      </a:lnTo>
                      <a:lnTo>
                        <a:pt x="6438" y="20329"/>
                      </a:lnTo>
                      <a:lnTo>
                        <a:pt x="6438" y="35350"/>
                      </a:lnTo>
                      <a:lnTo>
                        <a:pt x="0" y="3535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07" name="Freeform: Shape 2706">
                  <a:extLst>
                    <a:ext uri="{FF2B5EF4-FFF2-40B4-BE49-F238E27FC236}">
                      <a16:creationId xmlns:a16="http://schemas.microsoft.com/office/drawing/2014/main" id="{75AEC1EF-DEF3-B070-D059-C2C1DDE0DC23}"/>
                    </a:ext>
                  </a:extLst>
                </p:cNvPr>
                <p:cNvSpPr/>
                <p:nvPr/>
              </p:nvSpPr>
              <p:spPr>
                <a:xfrm>
                  <a:off x="9552376" y="4472415"/>
                  <a:ext cx="30945" cy="35236"/>
                </a:xfrm>
                <a:custGeom>
                  <a:avLst/>
                  <a:gdLst>
                    <a:gd name="connsiteX0" fmla="*/ 9713 w 30945"/>
                    <a:gd name="connsiteY0" fmla="*/ 25298 h 35236"/>
                    <a:gd name="connsiteX1" fmla="*/ 6664 w 30945"/>
                    <a:gd name="connsiteY1" fmla="*/ 35237 h 35236"/>
                    <a:gd name="connsiteX2" fmla="*/ 0 w 30945"/>
                    <a:gd name="connsiteY2" fmla="*/ 35237 h 35236"/>
                    <a:gd name="connsiteX3" fmla="*/ 11294 w 30945"/>
                    <a:gd name="connsiteY3" fmla="*/ 0 h 35236"/>
                    <a:gd name="connsiteX4" fmla="*/ 19538 w 30945"/>
                    <a:gd name="connsiteY4" fmla="*/ 0 h 35236"/>
                    <a:gd name="connsiteX5" fmla="*/ 30945 w 30945"/>
                    <a:gd name="connsiteY5" fmla="*/ 35237 h 35236"/>
                    <a:gd name="connsiteX6" fmla="*/ 24056 w 30945"/>
                    <a:gd name="connsiteY6" fmla="*/ 35237 h 35236"/>
                    <a:gd name="connsiteX7" fmla="*/ 20894 w 30945"/>
                    <a:gd name="connsiteY7" fmla="*/ 25298 h 35236"/>
                    <a:gd name="connsiteX8" fmla="*/ 9713 w 30945"/>
                    <a:gd name="connsiteY8" fmla="*/ 25298 h 35236"/>
                    <a:gd name="connsiteX9" fmla="*/ 19764 w 30945"/>
                    <a:gd name="connsiteY9" fmla="*/ 20442 h 35236"/>
                    <a:gd name="connsiteX10" fmla="*/ 16941 w 30945"/>
                    <a:gd name="connsiteY10" fmla="*/ 11746 h 35236"/>
                    <a:gd name="connsiteX11" fmla="*/ 15134 w 30945"/>
                    <a:gd name="connsiteY11" fmla="*/ 5195 h 35236"/>
                    <a:gd name="connsiteX12" fmla="*/ 15021 w 30945"/>
                    <a:gd name="connsiteY12" fmla="*/ 5195 h 35236"/>
                    <a:gd name="connsiteX13" fmla="*/ 13327 w 30945"/>
                    <a:gd name="connsiteY13" fmla="*/ 11746 h 35236"/>
                    <a:gd name="connsiteX14" fmla="*/ 10616 w 30945"/>
                    <a:gd name="connsiteY14" fmla="*/ 20442 h 35236"/>
                    <a:gd name="connsiteX15" fmla="*/ 19764 w 30945"/>
                    <a:gd name="connsiteY15" fmla="*/ 20442 h 35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0945" h="35236">
                      <a:moveTo>
                        <a:pt x="9713" y="25298"/>
                      </a:moveTo>
                      <a:lnTo>
                        <a:pt x="6664" y="35237"/>
                      </a:lnTo>
                      <a:lnTo>
                        <a:pt x="0" y="35237"/>
                      </a:lnTo>
                      <a:lnTo>
                        <a:pt x="11294" y="0"/>
                      </a:lnTo>
                      <a:lnTo>
                        <a:pt x="19538" y="0"/>
                      </a:lnTo>
                      <a:lnTo>
                        <a:pt x="30945" y="35237"/>
                      </a:lnTo>
                      <a:lnTo>
                        <a:pt x="24056" y="35237"/>
                      </a:lnTo>
                      <a:lnTo>
                        <a:pt x="20894" y="25298"/>
                      </a:lnTo>
                      <a:lnTo>
                        <a:pt x="9713" y="25298"/>
                      </a:lnTo>
                      <a:close/>
                      <a:moveTo>
                        <a:pt x="19764" y="20442"/>
                      </a:moveTo>
                      <a:lnTo>
                        <a:pt x="16941" y="11746"/>
                      </a:lnTo>
                      <a:cubicBezTo>
                        <a:pt x="16263" y="9600"/>
                        <a:pt x="15699" y="7228"/>
                        <a:pt x="15134" y="5195"/>
                      </a:cubicBezTo>
                      <a:lnTo>
                        <a:pt x="15021" y="5195"/>
                      </a:lnTo>
                      <a:cubicBezTo>
                        <a:pt x="14456" y="7228"/>
                        <a:pt x="14005" y="9713"/>
                        <a:pt x="13327" y="11746"/>
                      </a:cubicBezTo>
                      <a:lnTo>
                        <a:pt x="10616" y="20442"/>
                      </a:lnTo>
                      <a:lnTo>
                        <a:pt x="19764" y="2044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08" name="Freeform: Shape 2707">
                  <a:extLst>
                    <a:ext uri="{FF2B5EF4-FFF2-40B4-BE49-F238E27FC236}">
                      <a16:creationId xmlns:a16="http://schemas.microsoft.com/office/drawing/2014/main" id="{1AD530FD-8043-3148-0682-9674F8DCCC5B}"/>
                    </a:ext>
                  </a:extLst>
                </p:cNvPr>
                <p:cNvSpPr/>
                <p:nvPr/>
              </p:nvSpPr>
              <p:spPr>
                <a:xfrm>
                  <a:off x="9588065" y="4472415"/>
                  <a:ext cx="27218" cy="35236"/>
                </a:xfrm>
                <a:custGeom>
                  <a:avLst/>
                  <a:gdLst>
                    <a:gd name="connsiteX0" fmla="*/ 226 w 27218"/>
                    <a:gd name="connsiteY0" fmla="*/ 0 h 35236"/>
                    <a:gd name="connsiteX1" fmla="*/ 6663 w 27218"/>
                    <a:gd name="connsiteY1" fmla="*/ 0 h 35236"/>
                    <a:gd name="connsiteX2" fmla="*/ 6663 w 27218"/>
                    <a:gd name="connsiteY2" fmla="*/ 16263 h 35236"/>
                    <a:gd name="connsiteX3" fmla="*/ 6776 w 27218"/>
                    <a:gd name="connsiteY3" fmla="*/ 16263 h 35236"/>
                    <a:gd name="connsiteX4" fmla="*/ 9374 w 27218"/>
                    <a:gd name="connsiteY4" fmla="*/ 12423 h 35236"/>
                    <a:gd name="connsiteX5" fmla="*/ 18635 w 27218"/>
                    <a:gd name="connsiteY5" fmla="*/ 0 h 35236"/>
                    <a:gd name="connsiteX6" fmla="*/ 26541 w 27218"/>
                    <a:gd name="connsiteY6" fmla="*/ 0 h 35236"/>
                    <a:gd name="connsiteX7" fmla="*/ 14343 w 27218"/>
                    <a:gd name="connsiteY7" fmla="*/ 15021 h 35236"/>
                    <a:gd name="connsiteX8" fmla="*/ 27218 w 27218"/>
                    <a:gd name="connsiteY8" fmla="*/ 35237 h 35236"/>
                    <a:gd name="connsiteX9" fmla="*/ 19651 w 27218"/>
                    <a:gd name="connsiteY9" fmla="*/ 35237 h 35236"/>
                    <a:gd name="connsiteX10" fmla="*/ 9600 w 27218"/>
                    <a:gd name="connsiteY10" fmla="*/ 19087 h 35236"/>
                    <a:gd name="connsiteX11" fmla="*/ 6438 w 27218"/>
                    <a:gd name="connsiteY11" fmla="*/ 22813 h 35236"/>
                    <a:gd name="connsiteX12" fmla="*/ 6438 w 27218"/>
                    <a:gd name="connsiteY12" fmla="*/ 35237 h 35236"/>
                    <a:gd name="connsiteX13" fmla="*/ 0 w 27218"/>
                    <a:gd name="connsiteY13" fmla="*/ 35237 h 35236"/>
                    <a:gd name="connsiteX14" fmla="*/ 0 w 27218"/>
                    <a:gd name="connsiteY14" fmla="*/ 0 h 35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218" h="35236">
                      <a:moveTo>
                        <a:pt x="226" y="0"/>
                      </a:moveTo>
                      <a:lnTo>
                        <a:pt x="6663" y="0"/>
                      </a:lnTo>
                      <a:lnTo>
                        <a:pt x="6663" y="16263"/>
                      </a:lnTo>
                      <a:lnTo>
                        <a:pt x="6776" y="16263"/>
                      </a:lnTo>
                      <a:cubicBezTo>
                        <a:pt x="7567" y="14908"/>
                        <a:pt x="8470" y="13665"/>
                        <a:pt x="9374" y="12423"/>
                      </a:cubicBezTo>
                      <a:lnTo>
                        <a:pt x="18635" y="0"/>
                      </a:lnTo>
                      <a:lnTo>
                        <a:pt x="26541" y="0"/>
                      </a:lnTo>
                      <a:lnTo>
                        <a:pt x="14343" y="15021"/>
                      </a:lnTo>
                      <a:lnTo>
                        <a:pt x="27218" y="35237"/>
                      </a:lnTo>
                      <a:lnTo>
                        <a:pt x="19651" y="35237"/>
                      </a:lnTo>
                      <a:lnTo>
                        <a:pt x="9600" y="19087"/>
                      </a:lnTo>
                      <a:lnTo>
                        <a:pt x="6438" y="22813"/>
                      </a:lnTo>
                      <a:lnTo>
                        <a:pt x="6438" y="35237"/>
                      </a:lnTo>
                      <a:lnTo>
                        <a:pt x="0" y="3523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09" name="Freeform: Shape 2708">
                  <a:extLst>
                    <a:ext uri="{FF2B5EF4-FFF2-40B4-BE49-F238E27FC236}">
                      <a16:creationId xmlns:a16="http://schemas.microsoft.com/office/drawing/2014/main" id="{2ACD1E92-093A-BD3B-ED43-E66F3DD3B510}"/>
                    </a:ext>
                  </a:extLst>
                </p:cNvPr>
                <p:cNvSpPr/>
                <p:nvPr/>
              </p:nvSpPr>
              <p:spPr>
                <a:xfrm>
                  <a:off x="9618671" y="4472528"/>
                  <a:ext cx="21345" cy="35236"/>
                </a:xfrm>
                <a:custGeom>
                  <a:avLst/>
                  <a:gdLst>
                    <a:gd name="connsiteX0" fmla="*/ 19764 w 21345"/>
                    <a:gd name="connsiteY0" fmla="*/ 19538 h 35236"/>
                    <a:gd name="connsiteX1" fmla="*/ 6437 w 21345"/>
                    <a:gd name="connsiteY1" fmla="*/ 19538 h 35236"/>
                    <a:gd name="connsiteX2" fmla="*/ 6437 w 21345"/>
                    <a:gd name="connsiteY2" fmla="*/ 29929 h 35236"/>
                    <a:gd name="connsiteX3" fmla="*/ 21345 w 21345"/>
                    <a:gd name="connsiteY3" fmla="*/ 29929 h 35236"/>
                    <a:gd name="connsiteX4" fmla="*/ 21345 w 21345"/>
                    <a:gd name="connsiteY4" fmla="*/ 35237 h 35236"/>
                    <a:gd name="connsiteX5" fmla="*/ 0 w 21345"/>
                    <a:gd name="connsiteY5" fmla="*/ 35237 h 35236"/>
                    <a:gd name="connsiteX6" fmla="*/ 0 w 21345"/>
                    <a:gd name="connsiteY6" fmla="*/ 0 h 35236"/>
                    <a:gd name="connsiteX7" fmla="*/ 20554 w 21345"/>
                    <a:gd name="connsiteY7" fmla="*/ 0 h 35236"/>
                    <a:gd name="connsiteX8" fmla="*/ 20554 w 21345"/>
                    <a:gd name="connsiteY8" fmla="*/ 5308 h 35236"/>
                    <a:gd name="connsiteX9" fmla="*/ 6437 w 21345"/>
                    <a:gd name="connsiteY9" fmla="*/ 5308 h 35236"/>
                    <a:gd name="connsiteX10" fmla="*/ 6437 w 21345"/>
                    <a:gd name="connsiteY10" fmla="*/ 14456 h 35236"/>
                    <a:gd name="connsiteX11" fmla="*/ 19764 w 21345"/>
                    <a:gd name="connsiteY11" fmla="*/ 14456 h 35236"/>
                    <a:gd name="connsiteX12" fmla="*/ 19764 w 21345"/>
                    <a:gd name="connsiteY12" fmla="*/ 19538 h 35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345" h="35236">
                      <a:moveTo>
                        <a:pt x="19764" y="19538"/>
                      </a:moveTo>
                      <a:lnTo>
                        <a:pt x="6437" y="19538"/>
                      </a:lnTo>
                      <a:lnTo>
                        <a:pt x="6437" y="29929"/>
                      </a:lnTo>
                      <a:lnTo>
                        <a:pt x="21345" y="29929"/>
                      </a:lnTo>
                      <a:lnTo>
                        <a:pt x="21345" y="35237"/>
                      </a:lnTo>
                      <a:lnTo>
                        <a:pt x="0" y="35237"/>
                      </a:lnTo>
                      <a:lnTo>
                        <a:pt x="0" y="0"/>
                      </a:lnTo>
                      <a:lnTo>
                        <a:pt x="20554" y="0"/>
                      </a:lnTo>
                      <a:lnTo>
                        <a:pt x="20554" y="5308"/>
                      </a:lnTo>
                      <a:lnTo>
                        <a:pt x="6437" y="5308"/>
                      </a:lnTo>
                      <a:lnTo>
                        <a:pt x="6437" y="14456"/>
                      </a:lnTo>
                      <a:lnTo>
                        <a:pt x="19764" y="14456"/>
                      </a:lnTo>
                      <a:lnTo>
                        <a:pt x="19764" y="1953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2710" name="Freeform: Shape 2709">
              <a:extLst>
                <a:ext uri="{FF2B5EF4-FFF2-40B4-BE49-F238E27FC236}">
                  <a16:creationId xmlns:a16="http://schemas.microsoft.com/office/drawing/2014/main" id="{91CB5EBD-699A-E2B8-B498-97F43325060D}"/>
                </a:ext>
              </a:extLst>
            </p:cNvPr>
            <p:cNvSpPr/>
            <p:nvPr/>
          </p:nvSpPr>
          <p:spPr>
            <a:xfrm>
              <a:off x="9259754" y="4269691"/>
              <a:ext cx="282119" cy="105258"/>
            </a:xfrm>
            <a:custGeom>
              <a:avLst/>
              <a:gdLst>
                <a:gd name="connsiteX0" fmla="*/ 267325 w 282119"/>
                <a:gd name="connsiteY0" fmla="*/ 105259 h 105258"/>
                <a:gd name="connsiteX1" fmla="*/ 14795 w 282119"/>
                <a:gd name="connsiteY1" fmla="*/ 105259 h 105258"/>
                <a:gd name="connsiteX2" fmla="*/ 0 w 282119"/>
                <a:gd name="connsiteY2" fmla="*/ 90463 h 105258"/>
                <a:gd name="connsiteX3" fmla="*/ 0 w 282119"/>
                <a:gd name="connsiteY3" fmla="*/ 14795 h 105258"/>
                <a:gd name="connsiteX4" fmla="*/ 14795 w 282119"/>
                <a:gd name="connsiteY4" fmla="*/ 0 h 105258"/>
                <a:gd name="connsiteX5" fmla="*/ 267325 w 282119"/>
                <a:gd name="connsiteY5" fmla="*/ 0 h 105258"/>
                <a:gd name="connsiteX6" fmla="*/ 282120 w 282119"/>
                <a:gd name="connsiteY6" fmla="*/ 14795 h 105258"/>
                <a:gd name="connsiteX7" fmla="*/ 282120 w 282119"/>
                <a:gd name="connsiteY7" fmla="*/ 90463 h 105258"/>
                <a:gd name="connsiteX8" fmla="*/ 267325 w 282119"/>
                <a:gd name="connsiteY8" fmla="*/ 105259 h 105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2119" h="105258">
                  <a:moveTo>
                    <a:pt x="267325" y="105259"/>
                  </a:moveTo>
                  <a:lnTo>
                    <a:pt x="14795" y="105259"/>
                  </a:lnTo>
                  <a:cubicBezTo>
                    <a:pt x="6663" y="105259"/>
                    <a:pt x="0" y="98595"/>
                    <a:pt x="0" y="90463"/>
                  </a:cubicBezTo>
                  <a:lnTo>
                    <a:pt x="0" y="14795"/>
                  </a:lnTo>
                  <a:cubicBezTo>
                    <a:pt x="0" y="6663"/>
                    <a:pt x="6663" y="0"/>
                    <a:pt x="14795" y="0"/>
                  </a:cubicBezTo>
                  <a:lnTo>
                    <a:pt x="267325" y="0"/>
                  </a:lnTo>
                  <a:cubicBezTo>
                    <a:pt x="275456" y="0"/>
                    <a:pt x="282120" y="6663"/>
                    <a:pt x="282120" y="14795"/>
                  </a:cubicBezTo>
                  <a:lnTo>
                    <a:pt x="282120" y="90463"/>
                  </a:lnTo>
                  <a:cubicBezTo>
                    <a:pt x="282120" y="98595"/>
                    <a:pt x="275456" y="105259"/>
                    <a:pt x="267325" y="105259"/>
                  </a:cubicBezTo>
                  <a:close/>
                </a:path>
              </a:pathLst>
            </a:custGeom>
            <a:solidFill>
              <a:srgbClr val="39CA6C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711" name="Graphic 4">
              <a:extLst>
                <a:ext uri="{FF2B5EF4-FFF2-40B4-BE49-F238E27FC236}">
                  <a16:creationId xmlns:a16="http://schemas.microsoft.com/office/drawing/2014/main" id="{6C813933-FD6C-A959-22C6-E357F46A1A5D}"/>
                </a:ext>
              </a:extLst>
            </p:cNvPr>
            <p:cNvGrpSpPr/>
            <p:nvPr/>
          </p:nvGrpSpPr>
          <p:grpSpPr>
            <a:xfrm>
              <a:off x="9279857" y="4303572"/>
              <a:ext cx="248915" cy="41109"/>
              <a:chOff x="9279857" y="4303572"/>
              <a:chExt cx="248915" cy="41109"/>
            </a:xfrm>
            <a:solidFill>
              <a:srgbClr val="FFFFFF"/>
            </a:solidFill>
          </p:grpSpPr>
          <p:sp>
            <p:nvSpPr>
              <p:cNvPr id="2712" name="Freeform: Shape 2711">
                <a:extLst>
                  <a:ext uri="{FF2B5EF4-FFF2-40B4-BE49-F238E27FC236}">
                    <a16:creationId xmlns:a16="http://schemas.microsoft.com/office/drawing/2014/main" id="{7161853E-B153-78D7-80A7-F3ED615F5B00}"/>
                  </a:ext>
                </a:extLst>
              </p:cNvPr>
              <p:cNvSpPr/>
              <p:nvPr/>
            </p:nvSpPr>
            <p:spPr>
              <a:xfrm>
                <a:off x="9279857" y="4303572"/>
                <a:ext cx="37382" cy="41109"/>
              </a:xfrm>
              <a:custGeom>
                <a:avLst/>
                <a:gdLst>
                  <a:gd name="connsiteX0" fmla="*/ 37383 w 37382"/>
                  <a:gd name="connsiteY0" fmla="*/ 20103 h 41109"/>
                  <a:gd name="connsiteX1" fmla="*/ 18296 w 37382"/>
                  <a:gd name="connsiteY1" fmla="*/ 41110 h 41109"/>
                  <a:gd name="connsiteX2" fmla="*/ 0 w 37382"/>
                  <a:gd name="connsiteY2" fmla="*/ 20894 h 41109"/>
                  <a:gd name="connsiteX3" fmla="*/ 18860 w 37382"/>
                  <a:gd name="connsiteY3" fmla="*/ 0 h 41109"/>
                  <a:gd name="connsiteX4" fmla="*/ 37383 w 37382"/>
                  <a:gd name="connsiteY4" fmla="*/ 20103 h 41109"/>
                  <a:gd name="connsiteX5" fmla="*/ 7680 w 37382"/>
                  <a:gd name="connsiteY5" fmla="*/ 20668 h 41109"/>
                  <a:gd name="connsiteX6" fmla="*/ 18748 w 37382"/>
                  <a:gd name="connsiteY6" fmla="*/ 35237 h 41109"/>
                  <a:gd name="connsiteX7" fmla="*/ 29702 w 37382"/>
                  <a:gd name="connsiteY7" fmla="*/ 20442 h 41109"/>
                  <a:gd name="connsiteX8" fmla="*/ 18748 w 37382"/>
                  <a:gd name="connsiteY8" fmla="*/ 5873 h 41109"/>
                  <a:gd name="connsiteX9" fmla="*/ 7680 w 37382"/>
                  <a:gd name="connsiteY9" fmla="*/ 20668 h 4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382" h="41109">
                    <a:moveTo>
                      <a:pt x="37383" y="20103"/>
                    </a:moveTo>
                    <a:cubicBezTo>
                      <a:pt x="37383" y="33430"/>
                      <a:pt x="29251" y="41110"/>
                      <a:pt x="18296" y="41110"/>
                    </a:cubicBezTo>
                    <a:cubicBezTo>
                      <a:pt x="7115" y="41110"/>
                      <a:pt x="0" y="32526"/>
                      <a:pt x="0" y="20894"/>
                    </a:cubicBezTo>
                    <a:cubicBezTo>
                      <a:pt x="0" y="8696"/>
                      <a:pt x="7680" y="0"/>
                      <a:pt x="18860" y="0"/>
                    </a:cubicBezTo>
                    <a:cubicBezTo>
                      <a:pt x="30493" y="0"/>
                      <a:pt x="37383" y="8809"/>
                      <a:pt x="37383" y="20103"/>
                    </a:cubicBezTo>
                    <a:close/>
                    <a:moveTo>
                      <a:pt x="7680" y="20668"/>
                    </a:moveTo>
                    <a:cubicBezTo>
                      <a:pt x="7680" y="28799"/>
                      <a:pt x="11745" y="35237"/>
                      <a:pt x="18748" y="35237"/>
                    </a:cubicBezTo>
                    <a:cubicBezTo>
                      <a:pt x="25750" y="35237"/>
                      <a:pt x="29702" y="28686"/>
                      <a:pt x="29702" y="20442"/>
                    </a:cubicBezTo>
                    <a:cubicBezTo>
                      <a:pt x="29702" y="12875"/>
                      <a:pt x="25976" y="5873"/>
                      <a:pt x="18748" y="5873"/>
                    </a:cubicBezTo>
                    <a:cubicBezTo>
                      <a:pt x="11520" y="5873"/>
                      <a:pt x="7680" y="12536"/>
                      <a:pt x="7680" y="20668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3" name="Freeform: Shape 2712">
                <a:extLst>
                  <a:ext uri="{FF2B5EF4-FFF2-40B4-BE49-F238E27FC236}">
                    <a16:creationId xmlns:a16="http://schemas.microsoft.com/office/drawing/2014/main" id="{E42C56E3-7BE7-63B8-889D-7746A39E240F}"/>
                  </a:ext>
                </a:extLst>
              </p:cNvPr>
              <p:cNvSpPr/>
              <p:nvPr/>
            </p:nvSpPr>
            <p:spPr>
              <a:xfrm>
                <a:off x="9323338" y="4303911"/>
                <a:ext cx="28234" cy="40093"/>
              </a:xfrm>
              <a:custGeom>
                <a:avLst/>
                <a:gdLst>
                  <a:gd name="connsiteX0" fmla="*/ 113 w 28234"/>
                  <a:gd name="connsiteY0" fmla="*/ 791 h 40093"/>
                  <a:gd name="connsiteX1" fmla="*/ 11068 w 28234"/>
                  <a:gd name="connsiteY1" fmla="*/ 0 h 40093"/>
                  <a:gd name="connsiteX2" fmla="*/ 23378 w 28234"/>
                  <a:gd name="connsiteY2" fmla="*/ 3162 h 40093"/>
                  <a:gd name="connsiteX3" fmla="*/ 26767 w 28234"/>
                  <a:gd name="connsiteY3" fmla="*/ 11181 h 40093"/>
                  <a:gd name="connsiteX4" fmla="*/ 19538 w 28234"/>
                  <a:gd name="connsiteY4" fmla="*/ 21119 h 40093"/>
                  <a:gd name="connsiteX5" fmla="*/ 19538 w 28234"/>
                  <a:gd name="connsiteY5" fmla="*/ 21345 h 40093"/>
                  <a:gd name="connsiteX6" fmla="*/ 25072 w 28234"/>
                  <a:gd name="connsiteY6" fmla="*/ 29025 h 40093"/>
                  <a:gd name="connsiteX7" fmla="*/ 28235 w 28234"/>
                  <a:gd name="connsiteY7" fmla="*/ 40093 h 40093"/>
                  <a:gd name="connsiteX8" fmla="*/ 20668 w 28234"/>
                  <a:gd name="connsiteY8" fmla="*/ 40093 h 40093"/>
                  <a:gd name="connsiteX9" fmla="*/ 17957 w 28234"/>
                  <a:gd name="connsiteY9" fmla="*/ 30719 h 40093"/>
                  <a:gd name="connsiteX10" fmla="*/ 10842 w 28234"/>
                  <a:gd name="connsiteY10" fmla="*/ 23717 h 40093"/>
                  <a:gd name="connsiteX11" fmla="*/ 7228 w 28234"/>
                  <a:gd name="connsiteY11" fmla="*/ 23717 h 40093"/>
                  <a:gd name="connsiteX12" fmla="*/ 7228 w 28234"/>
                  <a:gd name="connsiteY12" fmla="*/ 40093 h 40093"/>
                  <a:gd name="connsiteX13" fmla="*/ 0 w 28234"/>
                  <a:gd name="connsiteY13" fmla="*/ 40093 h 40093"/>
                  <a:gd name="connsiteX14" fmla="*/ 0 w 28234"/>
                  <a:gd name="connsiteY14" fmla="*/ 791 h 40093"/>
                  <a:gd name="connsiteX15" fmla="*/ 7341 w 28234"/>
                  <a:gd name="connsiteY15" fmla="*/ 18409 h 40093"/>
                  <a:gd name="connsiteX16" fmla="*/ 11633 w 28234"/>
                  <a:gd name="connsiteY16" fmla="*/ 18409 h 40093"/>
                  <a:gd name="connsiteX17" fmla="*/ 19651 w 28234"/>
                  <a:gd name="connsiteY17" fmla="*/ 11859 h 40093"/>
                  <a:gd name="connsiteX18" fmla="*/ 11859 w 28234"/>
                  <a:gd name="connsiteY18" fmla="*/ 5421 h 40093"/>
                  <a:gd name="connsiteX19" fmla="*/ 7341 w 28234"/>
                  <a:gd name="connsiteY19" fmla="*/ 5760 h 40093"/>
                  <a:gd name="connsiteX20" fmla="*/ 7341 w 28234"/>
                  <a:gd name="connsiteY20" fmla="*/ 18409 h 40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8234" h="40093">
                    <a:moveTo>
                      <a:pt x="113" y="791"/>
                    </a:moveTo>
                    <a:cubicBezTo>
                      <a:pt x="2823" y="339"/>
                      <a:pt x="6889" y="0"/>
                      <a:pt x="11068" y="0"/>
                    </a:cubicBezTo>
                    <a:cubicBezTo>
                      <a:pt x="16828" y="0"/>
                      <a:pt x="20668" y="904"/>
                      <a:pt x="23378" y="3162"/>
                    </a:cubicBezTo>
                    <a:cubicBezTo>
                      <a:pt x="25524" y="4969"/>
                      <a:pt x="26767" y="7793"/>
                      <a:pt x="26767" y="11181"/>
                    </a:cubicBezTo>
                    <a:cubicBezTo>
                      <a:pt x="26767" y="16376"/>
                      <a:pt x="23266" y="19764"/>
                      <a:pt x="19538" y="21119"/>
                    </a:cubicBezTo>
                    <a:lnTo>
                      <a:pt x="19538" y="21345"/>
                    </a:lnTo>
                    <a:cubicBezTo>
                      <a:pt x="22362" y="22362"/>
                      <a:pt x="24056" y="25185"/>
                      <a:pt x="25072" y="29025"/>
                    </a:cubicBezTo>
                    <a:cubicBezTo>
                      <a:pt x="26315" y="33994"/>
                      <a:pt x="27331" y="38625"/>
                      <a:pt x="28235" y="40093"/>
                    </a:cubicBezTo>
                    <a:lnTo>
                      <a:pt x="20668" y="40093"/>
                    </a:lnTo>
                    <a:cubicBezTo>
                      <a:pt x="20103" y="38964"/>
                      <a:pt x="19087" y="35689"/>
                      <a:pt x="17957" y="30719"/>
                    </a:cubicBezTo>
                    <a:cubicBezTo>
                      <a:pt x="16828" y="25524"/>
                      <a:pt x="14908" y="23830"/>
                      <a:pt x="10842" y="23717"/>
                    </a:cubicBezTo>
                    <a:lnTo>
                      <a:pt x="7228" y="23717"/>
                    </a:lnTo>
                    <a:lnTo>
                      <a:pt x="7228" y="40093"/>
                    </a:lnTo>
                    <a:lnTo>
                      <a:pt x="0" y="40093"/>
                    </a:lnTo>
                    <a:lnTo>
                      <a:pt x="0" y="791"/>
                    </a:lnTo>
                    <a:close/>
                    <a:moveTo>
                      <a:pt x="7341" y="18409"/>
                    </a:moveTo>
                    <a:lnTo>
                      <a:pt x="11633" y="18409"/>
                    </a:lnTo>
                    <a:cubicBezTo>
                      <a:pt x="16489" y="18409"/>
                      <a:pt x="19651" y="15811"/>
                      <a:pt x="19651" y="11859"/>
                    </a:cubicBezTo>
                    <a:cubicBezTo>
                      <a:pt x="19651" y="7454"/>
                      <a:pt x="16602" y="5421"/>
                      <a:pt x="11859" y="5421"/>
                    </a:cubicBezTo>
                    <a:cubicBezTo>
                      <a:pt x="9600" y="5421"/>
                      <a:pt x="8132" y="5647"/>
                      <a:pt x="7341" y="5760"/>
                    </a:cubicBezTo>
                    <a:lnTo>
                      <a:pt x="7341" y="18409"/>
                    </a:lnTo>
                    <a:close/>
                  </a:path>
                </a:pathLst>
              </a:custGeom>
              <a:solidFill>
                <a:srgbClr val="FFFFFF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4" name="Freeform: Shape 2713">
                <a:extLst>
                  <a:ext uri="{FF2B5EF4-FFF2-40B4-BE49-F238E27FC236}">
                    <a16:creationId xmlns:a16="http://schemas.microsoft.com/office/drawing/2014/main" id="{278ED5C2-9AE7-AE04-B502-C25E88DBA82C}"/>
                  </a:ext>
                </a:extLst>
              </p:cNvPr>
              <p:cNvSpPr/>
              <p:nvPr/>
            </p:nvSpPr>
            <p:spPr>
              <a:xfrm>
                <a:off x="9357106" y="4304137"/>
                <a:ext cx="7227" cy="39867"/>
              </a:xfrm>
              <a:custGeom>
                <a:avLst/>
                <a:gdLst>
                  <a:gd name="connsiteX0" fmla="*/ 7228 w 7227"/>
                  <a:gd name="connsiteY0" fmla="*/ 0 h 39867"/>
                  <a:gd name="connsiteX1" fmla="*/ 7228 w 7227"/>
                  <a:gd name="connsiteY1" fmla="*/ 39867 h 39867"/>
                  <a:gd name="connsiteX2" fmla="*/ 0 w 7227"/>
                  <a:gd name="connsiteY2" fmla="*/ 39867 h 39867"/>
                  <a:gd name="connsiteX3" fmla="*/ 0 w 7227"/>
                  <a:gd name="connsiteY3" fmla="*/ 0 h 39867"/>
                  <a:gd name="connsiteX4" fmla="*/ 7228 w 7227"/>
                  <a:gd name="connsiteY4" fmla="*/ 0 h 39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27" h="39867">
                    <a:moveTo>
                      <a:pt x="7228" y="0"/>
                    </a:moveTo>
                    <a:lnTo>
                      <a:pt x="7228" y="39867"/>
                    </a:lnTo>
                    <a:lnTo>
                      <a:pt x="0" y="39867"/>
                    </a:lnTo>
                    <a:lnTo>
                      <a:pt x="0" y="0"/>
                    </a:lnTo>
                    <a:lnTo>
                      <a:pt x="7228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5" name="Freeform: Shape 2714">
                <a:extLst>
                  <a:ext uri="{FF2B5EF4-FFF2-40B4-BE49-F238E27FC236}">
                    <a16:creationId xmlns:a16="http://schemas.microsoft.com/office/drawing/2014/main" id="{A839879F-EA7F-03D5-984D-F6C2B41AF25A}"/>
                  </a:ext>
                </a:extLst>
              </p:cNvPr>
              <p:cNvSpPr/>
              <p:nvPr/>
            </p:nvSpPr>
            <p:spPr>
              <a:xfrm>
                <a:off x="9370655" y="4303798"/>
                <a:ext cx="34111" cy="40657"/>
              </a:xfrm>
              <a:custGeom>
                <a:avLst/>
                <a:gdLst>
                  <a:gd name="connsiteX0" fmla="*/ 33999 w 34111"/>
                  <a:gd name="connsiteY0" fmla="*/ 38399 h 40657"/>
                  <a:gd name="connsiteX1" fmla="*/ 21124 w 34111"/>
                  <a:gd name="connsiteY1" fmla="*/ 40658 h 40657"/>
                  <a:gd name="connsiteX2" fmla="*/ 5538 w 34111"/>
                  <a:gd name="connsiteY2" fmla="*/ 35350 h 40657"/>
                  <a:gd name="connsiteX3" fmla="*/ 4 w 34111"/>
                  <a:gd name="connsiteY3" fmla="*/ 20668 h 40657"/>
                  <a:gd name="connsiteX4" fmla="*/ 22140 w 34111"/>
                  <a:gd name="connsiteY4" fmla="*/ 0 h 40657"/>
                  <a:gd name="connsiteX5" fmla="*/ 32757 w 34111"/>
                  <a:gd name="connsiteY5" fmla="*/ 1920 h 40657"/>
                  <a:gd name="connsiteX6" fmla="*/ 31175 w 34111"/>
                  <a:gd name="connsiteY6" fmla="*/ 7793 h 40657"/>
                  <a:gd name="connsiteX7" fmla="*/ 22140 w 34111"/>
                  <a:gd name="connsiteY7" fmla="*/ 6099 h 40657"/>
                  <a:gd name="connsiteX8" fmla="*/ 7684 w 34111"/>
                  <a:gd name="connsiteY8" fmla="*/ 20442 h 40657"/>
                  <a:gd name="connsiteX9" fmla="*/ 21463 w 34111"/>
                  <a:gd name="connsiteY9" fmla="*/ 34898 h 40657"/>
                  <a:gd name="connsiteX10" fmla="*/ 26997 w 34111"/>
                  <a:gd name="connsiteY10" fmla="*/ 34107 h 40657"/>
                  <a:gd name="connsiteX11" fmla="*/ 26997 w 34111"/>
                  <a:gd name="connsiteY11" fmla="*/ 24169 h 40657"/>
                  <a:gd name="connsiteX12" fmla="*/ 19995 w 34111"/>
                  <a:gd name="connsiteY12" fmla="*/ 24169 h 40657"/>
                  <a:gd name="connsiteX13" fmla="*/ 19995 w 34111"/>
                  <a:gd name="connsiteY13" fmla="*/ 18409 h 40657"/>
                  <a:gd name="connsiteX14" fmla="*/ 34112 w 34111"/>
                  <a:gd name="connsiteY14" fmla="*/ 18409 h 40657"/>
                  <a:gd name="connsiteX15" fmla="*/ 34112 w 34111"/>
                  <a:gd name="connsiteY15" fmla="*/ 38399 h 40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4111" h="40657">
                    <a:moveTo>
                      <a:pt x="33999" y="38399"/>
                    </a:moveTo>
                    <a:cubicBezTo>
                      <a:pt x="31401" y="39302"/>
                      <a:pt x="26432" y="40658"/>
                      <a:pt x="21124" y="40658"/>
                    </a:cubicBezTo>
                    <a:cubicBezTo>
                      <a:pt x="14348" y="40658"/>
                      <a:pt x="9265" y="38964"/>
                      <a:pt x="5538" y="35350"/>
                    </a:cubicBezTo>
                    <a:cubicBezTo>
                      <a:pt x="2037" y="31962"/>
                      <a:pt x="-108" y="26766"/>
                      <a:pt x="4" y="20668"/>
                    </a:cubicBezTo>
                    <a:cubicBezTo>
                      <a:pt x="4" y="8019"/>
                      <a:pt x="9039" y="0"/>
                      <a:pt x="22140" y="0"/>
                    </a:cubicBezTo>
                    <a:cubicBezTo>
                      <a:pt x="26997" y="0"/>
                      <a:pt x="30836" y="1016"/>
                      <a:pt x="32757" y="1920"/>
                    </a:cubicBezTo>
                    <a:lnTo>
                      <a:pt x="31175" y="7793"/>
                    </a:lnTo>
                    <a:cubicBezTo>
                      <a:pt x="29029" y="6889"/>
                      <a:pt x="26319" y="6099"/>
                      <a:pt x="22140" y="6099"/>
                    </a:cubicBezTo>
                    <a:cubicBezTo>
                      <a:pt x="13670" y="6099"/>
                      <a:pt x="7684" y="11181"/>
                      <a:pt x="7684" y="20442"/>
                    </a:cubicBezTo>
                    <a:cubicBezTo>
                      <a:pt x="7684" y="29477"/>
                      <a:pt x="13218" y="34898"/>
                      <a:pt x="21463" y="34898"/>
                    </a:cubicBezTo>
                    <a:cubicBezTo>
                      <a:pt x="24060" y="34898"/>
                      <a:pt x="25980" y="34559"/>
                      <a:pt x="26997" y="34107"/>
                    </a:cubicBezTo>
                    <a:lnTo>
                      <a:pt x="26997" y="24169"/>
                    </a:lnTo>
                    <a:lnTo>
                      <a:pt x="19995" y="24169"/>
                    </a:lnTo>
                    <a:lnTo>
                      <a:pt x="19995" y="18409"/>
                    </a:lnTo>
                    <a:lnTo>
                      <a:pt x="34112" y="18409"/>
                    </a:lnTo>
                    <a:lnTo>
                      <a:pt x="34112" y="38399"/>
                    </a:lnTo>
                    <a:close/>
                  </a:path>
                </a:pathLst>
              </a:custGeom>
              <a:solidFill>
                <a:srgbClr val="FFFFFF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6" name="Freeform: Shape 2715">
                <a:extLst>
                  <a:ext uri="{FF2B5EF4-FFF2-40B4-BE49-F238E27FC236}">
                    <a16:creationId xmlns:a16="http://schemas.microsoft.com/office/drawing/2014/main" id="{6B70FC8B-1263-100A-7730-40F8B89B7DA3}"/>
                  </a:ext>
                </a:extLst>
              </p:cNvPr>
              <p:cNvSpPr/>
              <p:nvPr/>
            </p:nvSpPr>
            <p:spPr>
              <a:xfrm>
                <a:off x="9412107" y="4304137"/>
                <a:ext cx="7227" cy="39867"/>
              </a:xfrm>
              <a:custGeom>
                <a:avLst/>
                <a:gdLst>
                  <a:gd name="connsiteX0" fmla="*/ 7228 w 7227"/>
                  <a:gd name="connsiteY0" fmla="*/ 0 h 39867"/>
                  <a:gd name="connsiteX1" fmla="*/ 7228 w 7227"/>
                  <a:gd name="connsiteY1" fmla="*/ 39867 h 39867"/>
                  <a:gd name="connsiteX2" fmla="*/ 0 w 7227"/>
                  <a:gd name="connsiteY2" fmla="*/ 39867 h 39867"/>
                  <a:gd name="connsiteX3" fmla="*/ 0 w 7227"/>
                  <a:gd name="connsiteY3" fmla="*/ 0 h 39867"/>
                  <a:gd name="connsiteX4" fmla="*/ 7228 w 7227"/>
                  <a:gd name="connsiteY4" fmla="*/ 0 h 39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27" h="39867">
                    <a:moveTo>
                      <a:pt x="7228" y="0"/>
                    </a:moveTo>
                    <a:lnTo>
                      <a:pt x="7228" y="39867"/>
                    </a:lnTo>
                    <a:lnTo>
                      <a:pt x="0" y="39867"/>
                    </a:lnTo>
                    <a:lnTo>
                      <a:pt x="0" y="0"/>
                    </a:lnTo>
                    <a:lnTo>
                      <a:pt x="7228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7" name="Freeform: Shape 2716">
                <a:extLst>
                  <a:ext uri="{FF2B5EF4-FFF2-40B4-BE49-F238E27FC236}">
                    <a16:creationId xmlns:a16="http://schemas.microsoft.com/office/drawing/2014/main" id="{538AE01D-D32F-ACFB-6BCC-A0EDF3A6B71B}"/>
                  </a:ext>
                </a:extLst>
              </p:cNvPr>
              <p:cNvSpPr/>
              <p:nvPr/>
            </p:nvSpPr>
            <p:spPr>
              <a:xfrm>
                <a:off x="9427693" y="4304024"/>
                <a:ext cx="31509" cy="39980"/>
              </a:xfrm>
              <a:custGeom>
                <a:avLst/>
                <a:gdLst>
                  <a:gd name="connsiteX0" fmla="*/ 0 w 31509"/>
                  <a:gd name="connsiteY0" fmla="*/ 39980 h 39980"/>
                  <a:gd name="connsiteX1" fmla="*/ 0 w 31509"/>
                  <a:gd name="connsiteY1" fmla="*/ 113 h 39980"/>
                  <a:gd name="connsiteX2" fmla="*/ 8244 w 31509"/>
                  <a:gd name="connsiteY2" fmla="*/ 113 h 39980"/>
                  <a:gd name="connsiteX3" fmla="*/ 18522 w 31509"/>
                  <a:gd name="connsiteY3" fmla="*/ 17167 h 39980"/>
                  <a:gd name="connsiteX4" fmla="*/ 25298 w 31509"/>
                  <a:gd name="connsiteY4" fmla="*/ 30493 h 39980"/>
                  <a:gd name="connsiteX5" fmla="*/ 25411 w 31509"/>
                  <a:gd name="connsiteY5" fmla="*/ 30493 h 39980"/>
                  <a:gd name="connsiteX6" fmla="*/ 24734 w 31509"/>
                  <a:gd name="connsiteY6" fmla="*/ 13892 h 39980"/>
                  <a:gd name="connsiteX7" fmla="*/ 24734 w 31509"/>
                  <a:gd name="connsiteY7" fmla="*/ 0 h 39980"/>
                  <a:gd name="connsiteX8" fmla="*/ 31510 w 31509"/>
                  <a:gd name="connsiteY8" fmla="*/ 0 h 39980"/>
                  <a:gd name="connsiteX9" fmla="*/ 31510 w 31509"/>
                  <a:gd name="connsiteY9" fmla="*/ 39867 h 39980"/>
                  <a:gd name="connsiteX10" fmla="*/ 23943 w 31509"/>
                  <a:gd name="connsiteY10" fmla="*/ 39867 h 39980"/>
                  <a:gd name="connsiteX11" fmla="*/ 13552 w 31509"/>
                  <a:gd name="connsiteY11" fmla="*/ 22362 h 39980"/>
                  <a:gd name="connsiteX12" fmla="*/ 6438 w 31509"/>
                  <a:gd name="connsiteY12" fmla="*/ 8583 h 39980"/>
                  <a:gd name="connsiteX13" fmla="*/ 6211 w 31509"/>
                  <a:gd name="connsiteY13" fmla="*/ 8696 h 39980"/>
                  <a:gd name="connsiteX14" fmla="*/ 6550 w 31509"/>
                  <a:gd name="connsiteY14" fmla="*/ 25637 h 39980"/>
                  <a:gd name="connsiteX15" fmla="*/ 6550 w 31509"/>
                  <a:gd name="connsiteY15" fmla="*/ 39867 h 39980"/>
                  <a:gd name="connsiteX16" fmla="*/ 0 w 31509"/>
                  <a:gd name="connsiteY16" fmla="*/ 39867 h 39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1509" h="39980">
                    <a:moveTo>
                      <a:pt x="0" y="39980"/>
                    </a:moveTo>
                    <a:lnTo>
                      <a:pt x="0" y="113"/>
                    </a:lnTo>
                    <a:lnTo>
                      <a:pt x="8244" y="113"/>
                    </a:lnTo>
                    <a:lnTo>
                      <a:pt x="18522" y="17167"/>
                    </a:lnTo>
                    <a:cubicBezTo>
                      <a:pt x="21232" y="21571"/>
                      <a:pt x="23491" y="26202"/>
                      <a:pt x="25298" y="30493"/>
                    </a:cubicBezTo>
                    <a:lnTo>
                      <a:pt x="25411" y="30493"/>
                    </a:lnTo>
                    <a:cubicBezTo>
                      <a:pt x="24959" y="25185"/>
                      <a:pt x="24734" y="19990"/>
                      <a:pt x="24734" y="13892"/>
                    </a:cubicBezTo>
                    <a:lnTo>
                      <a:pt x="24734" y="0"/>
                    </a:lnTo>
                    <a:lnTo>
                      <a:pt x="31510" y="0"/>
                    </a:lnTo>
                    <a:lnTo>
                      <a:pt x="31510" y="39867"/>
                    </a:lnTo>
                    <a:lnTo>
                      <a:pt x="23943" y="39867"/>
                    </a:lnTo>
                    <a:lnTo>
                      <a:pt x="13552" y="22362"/>
                    </a:lnTo>
                    <a:cubicBezTo>
                      <a:pt x="10955" y="17957"/>
                      <a:pt x="8357" y="13101"/>
                      <a:pt x="6438" y="8583"/>
                    </a:cubicBezTo>
                    <a:lnTo>
                      <a:pt x="6211" y="8696"/>
                    </a:lnTo>
                    <a:cubicBezTo>
                      <a:pt x="6550" y="13892"/>
                      <a:pt x="6550" y="19087"/>
                      <a:pt x="6550" y="25637"/>
                    </a:cubicBezTo>
                    <a:lnTo>
                      <a:pt x="6550" y="39867"/>
                    </a:lnTo>
                    <a:lnTo>
                      <a:pt x="0" y="39867"/>
                    </a:lnTo>
                    <a:close/>
                  </a:path>
                </a:pathLst>
              </a:custGeom>
              <a:solidFill>
                <a:srgbClr val="FFFFFF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8" name="Freeform: Shape 2717">
                <a:extLst>
                  <a:ext uri="{FF2B5EF4-FFF2-40B4-BE49-F238E27FC236}">
                    <a16:creationId xmlns:a16="http://schemas.microsoft.com/office/drawing/2014/main" id="{6C281755-4657-E21B-9FB8-50A0A6785BFD}"/>
                  </a:ext>
                </a:extLst>
              </p:cNvPr>
              <p:cNvSpPr/>
              <p:nvPr/>
            </p:nvSpPr>
            <p:spPr>
              <a:xfrm>
                <a:off x="9464623" y="4304137"/>
                <a:ext cx="35010" cy="39867"/>
              </a:xfrm>
              <a:custGeom>
                <a:avLst/>
                <a:gdLst>
                  <a:gd name="connsiteX0" fmla="*/ 10955 w 35010"/>
                  <a:gd name="connsiteY0" fmla="*/ 28573 h 39867"/>
                  <a:gd name="connsiteX1" fmla="*/ 7567 w 35010"/>
                  <a:gd name="connsiteY1" fmla="*/ 39867 h 39867"/>
                  <a:gd name="connsiteX2" fmla="*/ 0 w 35010"/>
                  <a:gd name="connsiteY2" fmla="*/ 39867 h 39867"/>
                  <a:gd name="connsiteX3" fmla="*/ 12762 w 35010"/>
                  <a:gd name="connsiteY3" fmla="*/ 0 h 39867"/>
                  <a:gd name="connsiteX4" fmla="*/ 22023 w 35010"/>
                  <a:gd name="connsiteY4" fmla="*/ 0 h 39867"/>
                  <a:gd name="connsiteX5" fmla="*/ 35011 w 35010"/>
                  <a:gd name="connsiteY5" fmla="*/ 39867 h 39867"/>
                  <a:gd name="connsiteX6" fmla="*/ 27218 w 35010"/>
                  <a:gd name="connsiteY6" fmla="*/ 39867 h 39867"/>
                  <a:gd name="connsiteX7" fmla="*/ 23604 w 35010"/>
                  <a:gd name="connsiteY7" fmla="*/ 28573 h 39867"/>
                  <a:gd name="connsiteX8" fmla="*/ 10955 w 35010"/>
                  <a:gd name="connsiteY8" fmla="*/ 28573 h 39867"/>
                  <a:gd name="connsiteX9" fmla="*/ 22362 w 35010"/>
                  <a:gd name="connsiteY9" fmla="*/ 23152 h 39867"/>
                  <a:gd name="connsiteX10" fmla="*/ 19200 w 35010"/>
                  <a:gd name="connsiteY10" fmla="*/ 13327 h 39867"/>
                  <a:gd name="connsiteX11" fmla="*/ 17166 w 35010"/>
                  <a:gd name="connsiteY11" fmla="*/ 5873 h 39867"/>
                  <a:gd name="connsiteX12" fmla="*/ 17054 w 35010"/>
                  <a:gd name="connsiteY12" fmla="*/ 5873 h 39867"/>
                  <a:gd name="connsiteX13" fmla="*/ 15134 w 35010"/>
                  <a:gd name="connsiteY13" fmla="*/ 13327 h 39867"/>
                  <a:gd name="connsiteX14" fmla="*/ 12084 w 35010"/>
                  <a:gd name="connsiteY14" fmla="*/ 23152 h 39867"/>
                  <a:gd name="connsiteX15" fmla="*/ 22362 w 35010"/>
                  <a:gd name="connsiteY15" fmla="*/ 23152 h 39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010" h="39867">
                    <a:moveTo>
                      <a:pt x="10955" y="28573"/>
                    </a:moveTo>
                    <a:lnTo>
                      <a:pt x="7567" y="39867"/>
                    </a:lnTo>
                    <a:lnTo>
                      <a:pt x="0" y="39867"/>
                    </a:lnTo>
                    <a:lnTo>
                      <a:pt x="12762" y="0"/>
                    </a:lnTo>
                    <a:lnTo>
                      <a:pt x="22023" y="0"/>
                    </a:lnTo>
                    <a:lnTo>
                      <a:pt x="35011" y="39867"/>
                    </a:lnTo>
                    <a:lnTo>
                      <a:pt x="27218" y="39867"/>
                    </a:lnTo>
                    <a:lnTo>
                      <a:pt x="23604" y="28573"/>
                    </a:lnTo>
                    <a:lnTo>
                      <a:pt x="10955" y="28573"/>
                    </a:lnTo>
                    <a:close/>
                    <a:moveTo>
                      <a:pt x="22362" y="23152"/>
                    </a:moveTo>
                    <a:lnTo>
                      <a:pt x="19200" y="13327"/>
                    </a:lnTo>
                    <a:cubicBezTo>
                      <a:pt x="18409" y="10955"/>
                      <a:pt x="17731" y="8132"/>
                      <a:pt x="17166" y="5873"/>
                    </a:cubicBezTo>
                    <a:lnTo>
                      <a:pt x="17054" y="5873"/>
                    </a:lnTo>
                    <a:cubicBezTo>
                      <a:pt x="16489" y="8244"/>
                      <a:pt x="15924" y="10955"/>
                      <a:pt x="15134" y="13327"/>
                    </a:cubicBezTo>
                    <a:lnTo>
                      <a:pt x="12084" y="23152"/>
                    </a:lnTo>
                    <a:lnTo>
                      <a:pt x="22362" y="23152"/>
                    </a:lnTo>
                    <a:close/>
                  </a:path>
                </a:pathLst>
              </a:custGeom>
              <a:solidFill>
                <a:srgbClr val="FFFFFF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9" name="Freeform: Shape 2718">
                <a:extLst>
                  <a:ext uri="{FF2B5EF4-FFF2-40B4-BE49-F238E27FC236}">
                    <a16:creationId xmlns:a16="http://schemas.microsoft.com/office/drawing/2014/main" id="{E393D3E8-4386-C6F1-77DB-5E2F56FE9382}"/>
                  </a:ext>
                </a:extLst>
              </p:cNvPr>
              <p:cNvSpPr/>
              <p:nvPr/>
            </p:nvSpPr>
            <p:spPr>
              <a:xfrm>
                <a:off x="9505168" y="4304137"/>
                <a:ext cx="23604" cy="39867"/>
              </a:xfrm>
              <a:custGeom>
                <a:avLst/>
                <a:gdLst>
                  <a:gd name="connsiteX0" fmla="*/ 0 w 23604"/>
                  <a:gd name="connsiteY0" fmla="*/ 0 h 39867"/>
                  <a:gd name="connsiteX1" fmla="*/ 7228 w 23604"/>
                  <a:gd name="connsiteY1" fmla="*/ 0 h 39867"/>
                  <a:gd name="connsiteX2" fmla="*/ 7228 w 23604"/>
                  <a:gd name="connsiteY2" fmla="*/ 33768 h 39867"/>
                  <a:gd name="connsiteX3" fmla="*/ 23604 w 23604"/>
                  <a:gd name="connsiteY3" fmla="*/ 33768 h 39867"/>
                  <a:gd name="connsiteX4" fmla="*/ 23604 w 23604"/>
                  <a:gd name="connsiteY4" fmla="*/ 39867 h 39867"/>
                  <a:gd name="connsiteX5" fmla="*/ 0 w 23604"/>
                  <a:gd name="connsiteY5" fmla="*/ 39867 h 39867"/>
                  <a:gd name="connsiteX6" fmla="*/ 0 w 23604"/>
                  <a:gd name="connsiteY6" fmla="*/ 0 h 39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604" h="39867">
                    <a:moveTo>
                      <a:pt x="0" y="0"/>
                    </a:moveTo>
                    <a:lnTo>
                      <a:pt x="7228" y="0"/>
                    </a:lnTo>
                    <a:lnTo>
                      <a:pt x="7228" y="33768"/>
                    </a:lnTo>
                    <a:lnTo>
                      <a:pt x="23604" y="33768"/>
                    </a:lnTo>
                    <a:lnTo>
                      <a:pt x="23604" y="39867"/>
                    </a:lnTo>
                    <a:lnTo>
                      <a:pt x="0" y="3986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720" name="Graphic 4">
            <a:extLst>
              <a:ext uri="{FF2B5EF4-FFF2-40B4-BE49-F238E27FC236}">
                <a16:creationId xmlns:a16="http://schemas.microsoft.com/office/drawing/2014/main" id="{020F2325-FB43-442B-7C66-81EFBE49643F}"/>
              </a:ext>
            </a:extLst>
          </p:cNvPr>
          <p:cNvGrpSpPr/>
          <p:nvPr/>
        </p:nvGrpSpPr>
        <p:grpSpPr>
          <a:xfrm>
            <a:off x="8869086" y="5330519"/>
            <a:ext cx="640207" cy="815105"/>
            <a:chOff x="8869086" y="5330519"/>
            <a:chExt cx="640207" cy="815105"/>
          </a:xfrm>
        </p:grpSpPr>
        <p:grpSp>
          <p:nvGrpSpPr>
            <p:cNvPr id="2721" name="Graphic 4">
              <a:extLst>
                <a:ext uri="{FF2B5EF4-FFF2-40B4-BE49-F238E27FC236}">
                  <a16:creationId xmlns:a16="http://schemas.microsoft.com/office/drawing/2014/main" id="{1C1F10BD-36F5-FA54-1F98-51305A7FA975}"/>
                </a:ext>
              </a:extLst>
            </p:cNvPr>
            <p:cNvGrpSpPr/>
            <p:nvPr/>
          </p:nvGrpSpPr>
          <p:grpSpPr>
            <a:xfrm>
              <a:off x="9080747" y="5330519"/>
              <a:ext cx="419226" cy="603767"/>
              <a:chOff x="9080747" y="5330519"/>
              <a:chExt cx="419226" cy="603767"/>
            </a:xfrm>
          </p:grpSpPr>
          <p:grpSp>
            <p:nvGrpSpPr>
              <p:cNvPr id="2722" name="Graphic 4">
                <a:extLst>
                  <a:ext uri="{FF2B5EF4-FFF2-40B4-BE49-F238E27FC236}">
                    <a16:creationId xmlns:a16="http://schemas.microsoft.com/office/drawing/2014/main" id="{22381547-AFB6-9F97-3814-0F55A9BB7BD1}"/>
                  </a:ext>
                </a:extLst>
              </p:cNvPr>
              <p:cNvGrpSpPr/>
              <p:nvPr/>
            </p:nvGrpSpPr>
            <p:grpSpPr>
              <a:xfrm>
                <a:off x="9080747" y="5330519"/>
                <a:ext cx="419226" cy="603767"/>
                <a:chOff x="9080747" y="5330519"/>
                <a:chExt cx="419226" cy="603767"/>
              </a:xfrm>
            </p:grpSpPr>
            <p:sp>
              <p:nvSpPr>
                <p:cNvPr id="2723" name="Freeform: Shape 2722">
                  <a:extLst>
                    <a:ext uri="{FF2B5EF4-FFF2-40B4-BE49-F238E27FC236}">
                      <a16:creationId xmlns:a16="http://schemas.microsoft.com/office/drawing/2014/main" id="{4E8008FD-2BF0-7902-48C0-DE10C32C0022}"/>
                    </a:ext>
                  </a:extLst>
                </p:cNvPr>
                <p:cNvSpPr/>
                <p:nvPr/>
              </p:nvSpPr>
              <p:spPr>
                <a:xfrm>
                  <a:off x="9080747" y="5330519"/>
                  <a:ext cx="419226" cy="603767"/>
                </a:xfrm>
                <a:custGeom>
                  <a:avLst/>
                  <a:gdLst>
                    <a:gd name="connsiteX0" fmla="*/ 419227 w 419226"/>
                    <a:gd name="connsiteY0" fmla="*/ 588295 h 603767"/>
                    <a:gd name="connsiteX1" fmla="*/ 403754 w 419226"/>
                    <a:gd name="connsiteY1" fmla="*/ 603768 h 603767"/>
                    <a:gd name="connsiteX2" fmla="*/ 15472 w 419226"/>
                    <a:gd name="connsiteY2" fmla="*/ 603768 h 603767"/>
                    <a:gd name="connsiteX3" fmla="*/ 0 w 419226"/>
                    <a:gd name="connsiteY3" fmla="*/ 588295 h 603767"/>
                    <a:gd name="connsiteX4" fmla="*/ 0 w 419226"/>
                    <a:gd name="connsiteY4" fmla="*/ 15472 h 603767"/>
                    <a:gd name="connsiteX5" fmla="*/ 15472 w 419226"/>
                    <a:gd name="connsiteY5" fmla="*/ 0 h 603767"/>
                    <a:gd name="connsiteX6" fmla="*/ 403754 w 419226"/>
                    <a:gd name="connsiteY6" fmla="*/ 0 h 603767"/>
                    <a:gd name="connsiteX7" fmla="*/ 419227 w 419226"/>
                    <a:gd name="connsiteY7" fmla="*/ 15472 h 603767"/>
                    <a:gd name="connsiteX8" fmla="*/ 419227 w 419226"/>
                    <a:gd name="connsiteY8" fmla="*/ 588295 h 603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9226" h="603767">
                      <a:moveTo>
                        <a:pt x="419227" y="588295"/>
                      </a:moveTo>
                      <a:cubicBezTo>
                        <a:pt x="419227" y="596879"/>
                        <a:pt x="412337" y="603768"/>
                        <a:pt x="403754" y="603768"/>
                      </a:cubicBezTo>
                      <a:lnTo>
                        <a:pt x="15472" y="603768"/>
                      </a:lnTo>
                      <a:cubicBezTo>
                        <a:pt x="6889" y="603768"/>
                        <a:pt x="0" y="596879"/>
                        <a:pt x="0" y="588295"/>
                      </a:cubicBezTo>
                      <a:lnTo>
                        <a:pt x="0" y="15472"/>
                      </a:lnTo>
                      <a:cubicBezTo>
                        <a:pt x="0" y="7002"/>
                        <a:pt x="6889" y="0"/>
                        <a:pt x="15472" y="0"/>
                      </a:cubicBezTo>
                      <a:lnTo>
                        <a:pt x="403754" y="0"/>
                      </a:lnTo>
                      <a:cubicBezTo>
                        <a:pt x="412337" y="0"/>
                        <a:pt x="419227" y="6889"/>
                        <a:pt x="419227" y="15472"/>
                      </a:cubicBezTo>
                      <a:lnTo>
                        <a:pt x="419227" y="588295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24" name="Freeform: Shape 2723">
                  <a:extLst>
                    <a:ext uri="{FF2B5EF4-FFF2-40B4-BE49-F238E27FC236}">
                      <a16:creationId xmlns:a16="http://schemas.microsoft.com/office/drawing/2014/main" id="{92852337-82BB-E434-7CA6-F34BB3FBB86C}"/>
                    </a:ext>
                  </a:extLst>
                </p:cNvPr>
                <p:cNvSpPr/>
                <p:nvPr/>
              </p:nvSpPr>
              <p:spPr>
                <a:xfrm>
                  <a:off x="9150768" y="5448314"/>
                  <a:ext cx="278957" cy="12875"/>
                </a:xfrm>
                <a:custGeom>
                  <a:avLst/>
                  <a:gdLst>
                    <a:gd name="connsiteX0" fmla="*/ 278958 w 278957"/>
                    <a:gd name="connsiteY0" fmla="*/ 6438 h 12875"/>
                    <a:gd name="connsiteX1" fmla="*/ 272520 w 278957"/>
                    <a:gd name="connsiteY1" fmla="*/ 12875 h 12875"/>
                    <a:gd name="connsiteX2" fmla="*/ 6438 w 278957"/>
                    <a:gd name="connsiteY2" fmla="*/ 12875 h 12875"/>
                    <a:gd name="connsiteX3" fmla="*/ 0 w 278957"/>
                    <a:gd name="connsiteY3" fmla="*/ 6438 h 12875"/>
                    <a:gd name="connsiteX4" fmla="*/ 0 w 278957"/>
                    <a:gd name="connsiteY4" fmla="*/ 6438 h 12875"/>
                    <a:gd name="connsiteX5" fmla="*/ 6438 w 278957"/>
                    <a:gd name="connsiteY5" fmla="*/ 0 h 12875"/>
                    <a:gd name="connsiteX6" fmla="*/ 272520 w 278957"/>
                    <a:gd name="connsiteY6" fmla="*/ 0 h 12875"/>
                    <a:gd name="connsiteX7" fmla="*/ 278958 w 278957"/>
                    <a:gd name="connsiteY7" fmla="*/ 6438 h 12875"/>
                    <a:gd name="connsiteX8" fmla="*/ 278958 w 278957"/>
                    <a:gd name="connsiteY8" fmla="*/ 6438 h 12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8957" h="12875">
                      <a:moveTo>
                        <a:pt x="278958" y="6438"/>
                      </a:moveTo>
                      <a:cubicBezTo>
                        <a:pt x="278958" y="9939"/>
                        <a:pt x="276134" y="12875"/>
                        <a:pt x="272520" y="12875"/>
                      </a:cubicBezTo>
                      <a:lnTo>
                        <a:pt x="6438" y="12875"/>
                      </a:lnTo>
                      <a:cubicBezTo>
                        <a:pt x="2937" y="12875"/>
                        <a:pt x="0" y="10052"/>
                        <a:pt x="0" y="6438"/>
                      </a:cubicBezTo>
                      <a:lnTo>
                        <a:pt x="0" y="6438"/>
                      </a:lnTo>
                      <a:cubicBezTo>
                        <a:pt x="0" y="2823"/>
                        <a:pt x="2823" y="0"/>
                        <a:pt x="6438" y="0"/>
                      </a:cubicBezTo>
                      <a:lnTo>
                        <a:pt x="272520" y="0"/>
                      </a:lnTo>
                      <a:cubicBezTo>
                        <a:pt x="276134" y="113"/>
                        <a:pt x="278958" y="2937"/>
                        <a:pt x="278958" y="6438"/>
                      </a:cubicBezTo>
                      <a:lnTo>
                        <a:pt x="278958" y="6438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25" name="Freeform: Shape 2724">
                  <a:extLst>
                    <a:ext uri="{FF2B5EF4-FFF2-40B4-BE49-F238E27FC236}">
                      <a16:creationId xmlns:a16="http://schemas.microsoft.com/office/drawing/2014/main" id="{807250B3-3099-9186-D262-3396BE790266}"/>
                    </a:ext>
                  </a:extLst>
                </p:cNvPr>
                <p:cNvSpPr/>
                <p:nvPr/>
              </p:nvSpPr>
              <p:spPr>
                <a:xfrm>
                  <a:off x="9131230" y="5528952"/>
                  <a:ext cx="319728" cy="6324"/>
                </a:xfrm>
                <a:custGeom>
                  <a:avLst/>
                  <a:gdLst>
                    <a:gd name="connsiteX0" fmla="*/ 319728 w 319728"/>
                    <a:gd name="connsiteY0" fmla="*/ 3162 h 6324"/>
                    <a:gd name="connsiteX1" fmla="*/ 316566 w 319728"/>
                    <a:gd name="connsiteY1" fmla="*/ 6325 h 6324"/>
                    <a:gd name="connsiteX2" fmla="*/ 3162 w 319728"/>
                    <a:gd name="connsiteY2" fmla="*/ 6325 h 6324"/>
                    <a:gd name="connsiteX3" fmla="*/ 0 w 319728"/>
                    <a:gd name="connsiteY3" fmla="*/ 3162 h 6324"/>
                    <a:gd name="connsiteX4" fmla="*/ 0 w 319728"/>
                    <a:gd name="connsiteY4" fmla="*/ 3162 h 6324"/>
                    <a:gd name="connsiteX5" fmla="*/ 3162 w 319728"/>
                    <a:gd name="connsiteY5" fmla="*/ 0 h 6324"/>
                    <a:gd name="connsiteX6" fmla="*/ 316566 w 319728"/>
                    <a:gd name="connsiteY6" fmla="*/ 0 h 6324"/>
                    <a:gd name="connsiteX7" fmla="*/ 319728 w 319728"/>
                    <a:gd name="connsiteY7" fmla="*/ 3162 h 6324"/>
                    <a:gd name="connsiteX8" fmla="*/ 319728 w 319728"/>
                    <a:gd name="connsiteY8" fmla="*/ 3162 h 63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9728" h="6324">
                      <a:moveTo>
                        <a:pt x="319728" y="3162"/>
                      </a:moveTo>
                      <a:cubicBezTo>
                        <a:pt x="319728" y="4969"/>
                        <a:pt x="318260" y="6325"/>
                        <a:pt x="316566" y="6325"/>
                      </a:cubicBezTo>
                      <a:lnTo>
                        <a:pt x="3162" y="6325"/>
                      </a:lnTo>
                      <a:cubicBezTo>
                        <a:pt x="1355" y="6325"/>
                        <a:pt x="0" y="4856"/>
                        <a:pt x="0" y="3162"/>
                      </a:cubicBezTo>
                      <a:lnTo>
                        <a:pt x="0" y="3162"/>
                      </a:lnTo>
                      <a:cubicBezTo>
                        <a:pt x="0" y="1355"/>
                        <a:pt x="1355" y="0"/>
                        <a:pt x="3162" y="0"/>
                      </a:cubicBezTo>
                      <a:lnTo>
                        <a:pt x="316566" y="0"/>
                      </a:lnTo>
                      <a:cubicBezTo>
                        <a:pt x="318260" y="0"/>
                        <a:pt x="319728" y="1468"/>
                        <a:pt x="319728" y="3162"/>
                      </a:cubicBezTo>
                      <a:lnTo>
                        <a:pt x="319728" y="3162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26" name="Freeform: Shape 2725">
                  <a:extLst>
                    <a:ext uri="{FF2B5EF4-FFF2-40B4-BE49-F238E27FC236}">
                      <a16:creationId xmlns:a16="http://schemas.microsoft.com/office/drawing/2014/main" id="{D8CB2C0C-7F07-91C5-18DD-60880ECFBA7C}"/>
                    </a:ext>
                  </a:extLst>
                </p:cNvPr>
                <p:cNvSpPr/>
                <p:nvPr/>
              </p:nvSpPr>
              <p:spPr>
                <a:xfrm>
                  <a:off x="9195943" y="5506025"/>
                  <a:ext cx="188832" cy="6324"/>
                </a:xfrm>
                <a:custGeom>
                  <a:avLst/>
                  <a:gdLst>
                    <a:gd name="connsiteX0" fmla="*/ 188833 w 188832"/>
                    <a:gd name="connsiteY0" fmla="*/ 3163 h 6324"/>
                    <a:gd name="connsiteX1" fmla="*/ 185670 w 188832"/>
                    <a:gd name="connsiteY1" fmla="*/ 6325 h 6324"/>
                    <a:gd name="connsiteX2" fmla="*/ 3162 w 188832"/>
                    <a:gd name="connsiteY2" fmla="*/ 6325 h 6324"/>
                    <a:gd name="connsiteX3" fmla="*/ 0 w 188832"/>
                    <a:gd name="connsiteY3" fmla="*/ 3163 h 6324"/>
                    <a:gd name="connsiteX4" fmla="*/ 0 w 188832"/>
                    <a:gd name="connsiteY4" fmla="*/ 3163 h 6324"/>
                    <a:gd name="connsiteX5" fmla="*/ 3162 w 188832"/>
                    <a:gd name="connsiteY5" fmla="*/ 0 h 6324"/>
                    <a:gd name="connsiteX6" fmla="*/ 185670 w 188832"/>
                    <a:gd name="connsiteY6" fmla="*/ 0 h 6324"/>
                    <a:gd name="connsiteX7" fmla="*/ 188833 w 188832"/>
                    <a:gd name="connsiteY7" fmla="*/ 3163 h 6324"/>
                    <a:gd name="connsiteX8" fmla="*/ 188833 w 188832"/>
                    <a:gd name="connsiteY8" fmla="*/ 3163 h 63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8832" h="6324">
                      <a:moveTo>
                        <a:pt x="188833" y="3163"/>
                      </a:moveTo>
                      <a:cubicBezTo>
                        <a:pt x="188833" y="4969"/>
                        <a:pt x="187478" y="6325"/>
                        <a:pt x="185670" y="6325"/>
                      </a:cubicBezTo>
                      <a:lnTo>
                        <a:pt x="3162" y="6325"/>
                      </a:lnTo>
                      <a:cubicBezTo>
                        <a:pt x="1356" y="6325"/>
                        <a:pt x="0" y="4857"/>
                        <a:pt x="0" y="3163"/>
                      </a:cubicBezTo>
                      <a:lnTo>
                        <a:pt x="0" y="3163"/>
                      </a:lnTo>
                      <a:cubicBezTo>
                        <a:pt x="0" y="1356"/>
                        <a:pt x="1356" y="0"/>
                        <a:pt x="3162" y="0"/>
                      </a:cubicBezTo>
                      <a:lnTo>
                        <a:pt x="185670" y="0"/>
                      </a:lnTo>
                      <a:cubicBezTo>
                        <a:pt x="187478" y="0"/>
                        <a:pt x="188833" y="1468"/>
                        <a:pt x="188833" y="3163"/>
                      </a:cubicBezTo>
                      <a:lnTo>
                        <a:pt x="188833" y="3163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27" name="Freeform: Shape 2726">
                  <a:extLst>
                    <a:ext uri="{FF2B5EF4-FFF2-40B4-BE49-F238E27FC236}">
                      <a16:creationId xmlns:a16="http://schemas.microsoft.com/office/drawing/2014/main" id="{CC49549F-5F83-B6A4-6611-D2EA5128B6D1}"/>
                    </a:ext>
                  </a:extLst>
                </p:cNvPr>
                <p:cNvSpPr/>
                <p:nvPr/>
              </p:nvSpPr>
              <p:spPr>
                <a:xfrm>
                  <a:off x="9195943" y="5705807"/>
                  <a:ext cx="188832" cy="6330"/>
                </a:xfrm>
                <a:custGeom>
                  <a:avLst/>
                  <a:gdLst>
                    <a:gd name="connsiteX0" fmla="*/ 188833 w 188832"/>
                    <a:gd name="connsiteY0" fmla="*/ 3168 h 6330"/>
                    <a:gd name="connsiteX1" fmla="*/ 185670 w 188832"/>
                    <a:gd name="connsiteY1" fmla="*/ 6331 h 6330"/>
                    <a:gd name="connsiteX2" fmla="*/ 3162 w 188832"/>
                    <a:gd name="connsiteY2" fmla="*/ 6331 h 6330"/>
                    <a:gd name="connsiteX3" fmla="*/ 0 w 188832"/>
                    <a:gd name="connsiteY3" fmla="*/ 3168 h 6330"/>
                    <a:gd name="connsiteX4" fmla="*/ 0 w 188832"/>
                    <a:gd name="connsiteY4" fmla="*/ 3168 h 6330"/>
                    <a:gd name="connsiteX5" fmla="*/ 3162 w 188832"/>
                    <a:gd name="connsiteY5" fmla="*/ 6 h 6330"/>
                    <a:gd name="connsiteX6" fmla="*/ 185670 w 188832"/>
                    <a:gd name="connsiteY6" fmla="*/ 6 h 6330"/>
                    <a:gd name="connsiteX7" fmla="*/ 188833 w 188832"/>
                    <a:gd name="connsiteY7" fmla="*/ 3168 h 6330"/>
                    <a:gd name="connsiteX8" fmla="*/ 188833 w 188832"/>
                    <a:gd name="connsiteY8" fmla="*/ 3168 h 6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8832" h="6330">
                      <a:moveTo>
                        <a:pt x="188833" y="3168"/>
                      </a:moveTo>
                      <a:cubicBezTo>
                        <a:pt x="188833" y="4863"/>
                        <a:pt x="187478" y="6331"/>
                        <a:pt x="185670" y="6331"/>
                      </a:cubicBezTo>
                      <a:lnTo>
                        <a:pt x="3162" y="6331"/>
                      </a:lnTo>
                      <a:cubicBezTo>
                        <a:pt x="1356" y="6331"/>
                        <a:pt x="0" y="4863"/>
                        <a:pt x="0" y="3168"/>
                      </a:cubicBezTo>
                      <a:lnTo>
                        <a:pt x="0" y="3168"/>
                      </a:lnTo>
                      <a:cubicBezTo>
                        <a:pt x="0" y="1362"/>
                        <a:pt x="1356" y="6"/>
                        <a:pt x="3162" y="6"/>
                      </a:cubicBezTo>
                      <a:lnTo>
                        <a:pt x="185670" y="6"/>
                      </a:lnTo>
                      <a:cubicBezTo>
                        <a:pt x="187478" y="-107"/>
                        <a:pt x="188833" y="1362"/>
                        <a:pt x="188833" y="3168"/>
                      </a:cubicBezTo>
                      <a:lnTo>
                        <a:pt x="188833" y="3168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28" name="Freeform: Shape 2727">
                  <a:extLst>
                    <a:ext uri="{FF2B5EF4-FFF2-40B4-BE49-F238E27FC236}">
                      <a16:creationId xmlns:a16="http://schemas.microsoft.com/office/drawing/2014/main" id="{5570DA7F-DA0E-7DCB-EEE4-43713ABADF93}"/>
                    </a:ext>
                  </a:extLst>
                </p:cNvPr>
                <p:cNvSpPr/>
                <p:nvPr/>
              </p:nvSpPr>
              <p:spPr>
                <a:xfrm>
                  <a:off x="9131230" y="5554589"/>
                  <a:ext cx="319728" cy="6324"/>
                </a:xfrm>
                <a:custGeom>
                  <a:avLst/>
                  <a:gdLst>
                    <a:gd name="connsiteX0" fmla="*/ 319728 w 319728"/>
                    <a:gd name="connsiteY0" fmla="*/ 3162 h 6324"/>
                    <a:gd name="connsiteX1" fmla="*/ 316566 w 319728"/>
                    <a:gd name="connsiteY1" fmla="*/ 6325 h 6324"/>
                    <a:gd name="connsiteX2" fmla="*/ 3162 w 319728"/>
                    <a:gd name="connsiteY2" fmla="*/ 6325 h 6324"/>
                    <a:gd name="connsiteX3" fmla="*/ 0 w 319728"/>
                    <a:gd name="connsiteY3" fmla="*/ 3162 h 6324"/>
                    <a:gd name="connsiteX4" fmla="*/ 0 w 319728"/>
                    <a:gd name="connsiteY4" fmla="*/ 3162 h 6324"/>
                    <a:gd name="connsiteX5" fmla="*/ 3162 w 319728"/>
                    <a:gd name="connsiteY5" fmla="*/ 0 h 6324"/>
                    <a:gd name="connsiteX6" fmla="*/ 316566 w 319728"/>
                    <a:gd name="connsiteY6" fmla="*/ 0 h 6324"/>
                    <a:gd name="connsiteX7" fmla="*/ 319728 w 319728"/>
                    <a:gd name="connsiteY7" fmla="*/ 3162 h 6324"/>
                    <a:gd name="connsiteX8" fmla="*/ 319728 w 319728"/>
                    <a:gd name="connsiteY8" fmla="*/ 3162 h 63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9728" h="6324">
                      <a:moveTo>
                        <a:pt x="319728" y="3162"/>
                      </a:moveTo>
                      <a:cubicBezTo>
                        <a:pt x="319728" y="4969"/>
                        <a:pt x="318260" y="6325"/>
                        <a:pt x="316566" y="6325"/>
                      </a:cubicBezTo>
                      <a:lnTo>
                        <a:pt x="3162" y="6325"/>
                      </a:lnTo>
                      <a:cubicBezTo>
                        <a:pt x="1355" y="6325"/>
                        <a:pt x="0" y="4856"/>
                        <a:pt x="0" y="3162"/>
                      </a:cubicBezTo>
                      <a:lnTo>
                        <a:pt x="0" y="3162"/>
                      </a:lnTo>
                      <a:cubicBezTo>
                        <a:pt x="0" y="1355"/>
                        <a:pt x="1355" y="0"/>
                        <a:pt x="3162" y="0"/>
                      </a:cubicBezTo>
                      <a:lnTo>
                        <a:pt x="316566" y="0"/>
                      </a:lnTo>
                      <a:cubicBezTo>
                        <a:pt x="318260" y="0"/>
                        <a:pt x="319728" y="1355"/>
                        <a:pt x="319728" y="3162"/>
                      </a:cubicBezTo>
                      <a:lnTo>
                        <a:pt x="319728" y="3162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29" name="Freeform: Shape 2728">
                  <a:extLst>
                    <a:ext uri="{FF2B5EF4-FFF2-40B4-BE49-F238E27FC236}">
                      <a16:creationId xmlns:a16="http://schemas.microsoft.com/office/drawing/2014/main" id="{2F24439B-90BE-275F-A9C7-33C5141CA4BA}"/>
                    </a:ext>
                  </a:extLst>
                </p:cNvPr>
                <p:cNvSpPr/>
                <p:nvPr/>
              </p:nvSpPr>
              <p:spPr>
                <a:xfrm>
                  <a:off x="9131230" y="5580113"/>
                  <a:ext cx="319728" cy="6324"/>
                </a:xfrm>
                <a:custGeom>
                  <a:avLst/>
                  <a:gdLst>
                    <a:gd name="connsiteX0" fmla="*/ 319728 w 319728"/>
                    <a:gd name="connsiteY0" fmla="*/ 3162 h 6324"/>
                    <a:gd name="connsiteX1" fmla="*/ 316566 w 319728"/>
                    <a:gd name="connsiteY1" fmla="*/ 6325 h 6324"/>
                    <a:gd name="connsiteX2" fmla="*/ 3162 w 319728"/>
                    <a:gd name="connsiteY2" fmla="*/ 6325 h 6324"/>
                    <a:gd name="connsiteX3" fmla="*/ 0 w 319728"/>
                    <a:gd name="connsiteY3" fmla="*/ 3162 h 6324"/>
                    <a:gd name="connsiteX4" fmla="*/ 0 w 319728"/>
                    <a:gd name="connsiteY4" fmla="*/ 3162 h 6324"/>
                    <a:gd name="connsiteX5" fmla="*/ 3162 w 319728"/>
                    <a:gd name="connsiteY5" fmla="*/ 0 h 6324"/>
                    <a:gd name="connsiteX6" fmla="*/ 316566 w 319728"/>
                    <a:gd name="connsiteY6" fmla="*/ 0 h 6324"/>
                    <a:gd name="connsiteX7" fmla="*/ 319728 w 319728"/>
                    <a:gd name="connsiteY7" fmla="*/ 3162 h 6324"/>
                    <a:gd name="connsiteX8" fmla="*/ 319728 w 319728"/>
                    <a:gd name="connsiteY8" fmla="*/ 3162 h 63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9728" h="6324">
                      <a:moveTo>
                        <a:pt x="319728" y="3162"/>
                      </a:moveTo>
                      <a:cubicBezTo>
                        <a:pt x="319728" y="4969"/>
                        <a:pt x="318260" y="6325"/>
                        <a:pt x="316566" y="6325"/>
                      </a:cubicBezTo>
                      <a:lnTo>
                        <a:pt x="3162" y="6325"/>
                      </a:lnTo>
                      <a:cubicBezTo>
                        <a:pt x="1355" y="6325"/>
                        <a:pt x="0" y="4856"/>
                        <a:pt x="0" y="3162"/>
                      </a:cubicBezTo>
                      <a:lnTo>
                        <a:pt x="0" y="3162"/>
                      </a:lnTo>
                      <a:cubicBezTo>
                        <a:pt x="0" y="1468"/>
                        <a:pt x="1355" y="0"/>
                        <a:pt x="3162" y="0"/>
                      </a:cubicBezTo>
                      <a:lnTo>
                        <a:pt x="316566" y="0"/>
                      </a:lnTo>
                      <a:cubicBezTo>
                        <a:pt x="318260" y="0"/>
                        <a:pt x="319728" y="1468"/>
                        <a:pt x="319728" y="3162"/>
                      </a:cubicBezTo>
                      <a:lnTo>
                        <a:pt x="319728" y="3162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30" name="Freeform: Shape 2729">
                  <a:extLst>
                    <a:ext uri="{FF2B5EF4-FFF2-40B4-BE49-F238E27FC236}">
                      <a16:creationId xmlns:a16="http://schemas.microsoft.com/office/drawing/2014/main" id="{492C8206-07A1-5C14-5970-D4FAF778ACDB}"/>
                    </a:ext>
                  </a:extLst>
                </p:cNvPr>
                <p:cNvSpPr/>
                <p:nvPr/>
              </p:nvSpPr>
              <p:spPr>
                <a:xfrm>
                  <a:off x="9131230" y="5605750"/>
                  <a:ext cx="319728" cy="6437"/>
                </a:xfrm>
                <a:custGeom>
                  <a:avLst/>
                  <a:gdLst>
                    <a:gd name="connsiteX0" fmla="*/ 319728 w 319728"/>
                    <a:gd name="connsiteY0" fmla="*/ 3162 h 6437"/>
                    <a:gd name="connsiteX1" fmla="*/ 316566 w 319728"/>
                    <a:gd name="connsiteY1" fmla="*/ 6438 h 6437"/>
                    <a:gd name="connsiteX2" fmla="*/ 3162 w 319728"/>
                    <a:gd name="connsiteY2" fmla="*/ 6438 h 6437"/>
                    <a:gd name="connsiteX3" fmla="*/ 0 w 319728"/>
                    <a:gd name="connsiteY3" fmla="*/ 3162 h 6437"/>
                    <a:gd name="connsiteX4" fmla="*/ 0 w 319728"/>
                    <a:gd name="connsiteY4" fmla="*/ 3162 h 6437"/>
                    <a:gd name="connsiteX5" fmla="*/ 3162 w 319728"/>
                    <a:gd name="connsiteY5" fmla="*/ 0 h 6437"/>
                    <a:gd name="connsiteX6" fmla="*/ 316566 w 319728"/>
                    <a:gd name="connsiteY6" fmla="*/ 0 h 6437"/>
                    <a:gd name="connsiteX7" fmla="*/ 319728 w 319728"/>
                    <a:gd name="connsiteY7" fmla="*/ 3162 h 6437"/>
                    <a:gd name="connsiteX8" fmla="*/ 319728 w 319728"/>
                    <a:gd name="connsiteY8" fmla="*/ 3162 h 6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9728" h="6437">
                      <a:moveTo>
                        <a:pt x="319728" y="3162"/>
                      </a:moveTo>
                      <a:cubicBezTo>
                        <a:pt x="319728" y="4969"/>
                        <a:pt x="318260" y="6438"/>
                        <a:pt x="316566" y="6438"/>
                      </a:cubicBezTo>
                      <a:lnTo>
                        <a:pt x="3162" y="6438"/>
                      </a:lnTo>
                      <a:cubicBezTo>
                        <a:pt x="1355" y="6438"/>
                        <a:pt x="0" y="4969"/>
                        <a:pt x="0" y="3162"/>
                      </a:cubicBezTo>
                      <a:lnTo>
                        <a:pt x="0" y="3162"/>
                      </a:lnTo>
                      <a:cubicBezTo>
                        <a:pt x="0" y="1355"/>
                        <a:pt x="1355" y="0"/>
                        <a:pt x="3162" y="0"/>
                      </a:cubicBezTo>
                      <a:lnTo>
                        <a:pt x="316566" y="0"/>
                      </a:lnTo>
                      <a:cubicBezTo>
                        <a:pt x="318260" y="0"/>
                        <a:pt x="319728" y="1355"/>
                        <a:pt x="319728" y="3162"/>
                      </a:cubicBezTo>
                      <a:lnTo>
                        <a:pt x="319728" y="3162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31" name="Freeform: Shape 2730">
                  <a:extLst>
                    <a:ext uri="{FF2B5EF4-FFF2-40B4-BE49-F238E27FC236}">
                      <a16:creationId xmlns:a16="http://schemas.microsoft.com/office/drawing/2014/main" id="{30302235-9DE1-3FFF-A239-B6A7DFC63638}"/>
                    </a:ext>
                  </a:extLst>
                </p:cNvPr>
                <p:cNvSpPr/>
                <p:nvPr/>
              </p:nvSpPr>
              <p:spPr>
                <a:xfrm>
                  <a:off x="9131230" y="5631274"/>
                  <a:ext cx="319728" cy="6437"/>
                </a:xfrm>
                <a:custGeom>
                  <a:avLst/>
                  <a:gdLst>
                    <a:gd name="connsiteX0" fmla="*/ 319728 w 319728"/>
                    <a:gd name="connsiteY0" fmla="*/ 3162 h 6437"/>
                    <a:gd name="connsiteX1" fmla="*/ 316566 w 319728"/>
                    <a:gd name="connsiteY1" fmla="*/ 6437 h 6437"/>
                    <a:gd name="connsiteX2" fmla="*/ 3162 w 319728"/>
                    <a:gd name="connsiteY2" fmla="*/ 6437 h 6437"/>
                    <a:gd name="connsiteX3" fmla="*/ 0 w 319728"/>
                    <a:gd name="connsiteY3" fmla="*/ 3162 h 6437"/>
                    <a:gd name="connsiteX4" fmla="*/ 0 w 319728"/>
                    <a:gd name="connsiteY4" fmla="*/ 3162 h 6437"/>
                    <a:gd name="connsiteX5" fmla="*/ 3162 w 319728"/>
                    <a:gd name="connsiteY5" fmla="*/ 0 h 6437"/>
                    <a:gd name="connsiteX6" fmla="*/ 316566 w 319728"/>
                    <a:gd name="connsiteY6" fmla="*/ 0 h 6437"/>
                    <a:gd name="connsiteX7" fmla="*/ 319728 w 319728"/>
                    <a:gd name="connsiteY7" fmla="*/ 3162 h 6437"/>
                    <a:gd name="connsiteX8" fmla="*/ 319728 w 319728"/>
                    <a:gd name="connsiteY8" fmla="*/ 3162 h 6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9728" h="6437">
                      <a:moveTo>
                        <a:pt x="319728" y="3162"/>
                      </a:moveTo>
                      <a:cubicBezTo>
                        <a:pt x="319728" y="4969"/>
                        <a:pt x="318260" y="6437"/>
                        <a:pt x="316566" y="6437"/>
                      </a:cubicBezTo>
                      <a:lnTo>
                        <a:pt x="3162" y="6437"/>
                      </a:lnTo>
                      <a:cubicBezTo>
                        <a:pt x="1355" y="6437"/>
                        <a:pt x="0" y="4969"/>
                        <a:pt x="0" y="3162"/>
                      </a:cubicBezTo>
                      <a:lnTo>
                        <a:pt x="0" y="3162"/>
                      </a:lnTo>
                      <a:cubicBezTo>
                        <a:pt x="0" y="1355"/>
                        <a:pt x="1355" y="0"/>
                        <a:pt x="3162" y="0"/>
                      </a:cubicBezTo>
                      <a:lnTo>
                        <a:pt x="316566" y="0"/>
                      </a:lnTo>
                      <a:cubicBezTo>
                        <a:pt x="318260" y="0"/>
                        <a:pt x="319728" y="1468"/>
                        <a:pt x="319728" y="3162"/>
                      </a:cubicBezTo>
                      <a:lnTo>
                        <a:pt x="319728" y="3162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32" name="Freeform: Shape 2731">
                  <a:extLst>
                    <a:ext uri="{FF2B5EF4-FFF2-40B4-BE49-F238E27FC236}">
                      <a16:creationId xmlns:a16="http://schemas.microsoft.com/office/drawing/2014/main" id="{35A6385D-92AC-7CD1-9A0E-F5B66A65B3BB}"/>
                    </a:ext>
                  </a:extLst>
                </p:cNvPr>
                <p:cNvSpPr/>
                <p:nvPr/>
              </p:nvSpPr>
              <p:spPr>
                <a:xfrm>
                  <a:off x="9131230" y="5656911"/>
                  <a:ext cx="319728" cy="6324"/>
                </a:xfrm>
                <a:custGeom>
                  <a:avLst/>
                  <a:gdLst>
                    <a:gd name="connsiteX0" fmla="*/ 319728 w 319728"/>
                    <a:gd name="connsiteY0" fmla="*/ 3162 h 6324"/>
                    <a:gd name="connsiteX1" fmla="*/ 316566 w 319728"/>
                    <a:gd name="connsiteY1" fmla="*/ 6325 h 6324"/>
                    <a:gd name="connsiteX2" fmla="*/ 3162 w 319728"/>
                    <a:gd name="connsiteY2" fmla="*/ 6325 h 6324"/>
                    <a:gd name="connsiteX3" fmla="*/ 0 w 319728"/>
                    <a:gd name="connsiteY3" fmla="*/ 3162 h 6324"/>
                    <a:gd name="connsiteX4" fmla="*/ 0 w 319728"/>
                    <a:gd name="connsiteY4" fmla="*/ 3162 h 6324"/>
                    <a:gd name="connsiteX5" fmla="*/ 3162 w 319728"/>
                    <a:gd name="connsiteY5" fmla="*/ 0 h 6324"/>
                    <a:gd name="connsiteX6" fmla="*/ 316566 w 319728"/>
                    <a:gd name="connsiteY6" fmla="*/ 0 h 6324"/>
                    <a:gd name="connsiteX7" fmla="*/ 319728 w 319728"/>
                    <a:gd name="connsiteY7" fmla="*/ 3162 h 6324"/>
                    <a:gd name="connsiteX8" fmla="*/ 319728 w 319728"/>
                    <a:gd name="connsiteY8" fmla="*/ 3162 h 63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9728" h="6324">
                      <a:moveTo>
                        <a:pt x="319728" y="3162"/>
                      </a:moveTo>
                      <a:cubicBezTo>
                        <a:pt x="319728" y="4969"/>
                        <a:pt x="318260" y="6325"/>
                        <a:pt x="316566" y="6325"/>
                      </a:cubicBezTo>
                      <a:lnTo>
                        <a:pt x="3162" y="6325"/>
                      </a:lnTo>
                      <a:cubicBezTo>
                        <a:pt x="1355" y="6325"/>
                        <a:pt x="0" y="4856"/>
                        <a:pt x="0" y="3162"/>
                      </a:cubicBezTo>
                      <a:lnTo>
                        <a:pt x="0" y="3162"/>
                      </a:lnTo>
                      <a:cubicBezTo>
                        <a:pt x="0" y="1468"/>
                        <a:pt x="1355" y="0"/>
                        <a:pt x="3162" y="0"/>
                      </a:cubicBezTo>
                      <a:lnTo>
                        <a:pt x="316566" y="0"/>
                      </a:lnTo>
                      <a:cubicBezTo>
                        <a:pt x="318260" y="0"/>
                        <a:pt x="319728" y="1355"/>
                        <a:pt x="319728" y="3162"/>
                      </a:cubicBezTo>
                      <a:lnTo>
                        <a:pt x="319728" y="3162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33" name="Freeform: Shape 2732">
                  <a:extLst>
                    <a:ext uri="{FF2B5EF4-FFF2-40B4-BE49-F238E27FC236}">
                      <a16:creationId xmlns:a16="http://schemas.microsoft.com/office/drawing/2014/main" id="{0E145AA8-CC11-C741-9A26-8D5DF1E01AE9}"/>
                    </a:ext>
                  </a:extLst>
                </p:cNvPr>
                <p:cNvSpPr/>
                <p:nvPr/>
              </p:nvSpPr>
              <p:spPr>
                <a:xfrm>
                  <a:off x="9131230" y="5682542"/>
                  <a:ext cx="319728" cy="6330"/>
                </a:xfrm>
                <a:custGeom>
                  <a:avLst/>
                  <a:gdLst>
                    <a:gd name="connsiteX0" fmla="*/ 319728 w 319728"/>
                    <a:gd name="connsiteY0" fmla="*/ 3168 h 6330"/>
                    <a:gd name="connsiteX1" fmla="*/ 316566 w 319728"/>
                    <a:gd name="connsiteY1" fmla="*/ 6331 h 6330"/>
                    <a:gd name="connsiteX2" fmla="*/ 3162 w 319728"/>
                    <a:gd name="connsiteY2" fmla="*/ 6331 h 6330"/>
                    <a:gd name="connsiteX3" fmla="*/ 0 w 319728"/>
                    <a:gd name="connsiteY3" fmla="*/ 3168 h 6330"/>
                    <a:gd name="connsiteX4" fmla="*/ 0 w 319728"/>
                    <a:gd name="connsiteY4" fmla="*/ 3168 h 6330"/>
                    <a:gd name="connsiteX5" fmla="*/ 3162 w 319728"/>
                    <a:gd name="connsiteY5" fmla="*/ 6 h 6330"/>
                    <a:gd name="connsiteX6" fmla="*/ 316566 w 319728"/>
                    <a:gd name="connsiteY6" fmla="*/ 6 h 6330"/>
                    <a:gd name="connsiteX7" fmla="*/ 319728 w 319728"/>
                    <a:gd name="connsiteY7" fmla="*/ 3168 h 6330"/>
                    <a:gd name="connsiteX8" fmla="*/ 319728 w 319728"/>
                    <a:gd name="connsiteY8" fmla="*/ 3168 h 6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9728" h="6330">
                      <a:moveTo>
                        <a:pt x="319728" y="3168"/>
                      </a:moveTo>
                      <a:cubicBezTo>
                        <a:pt x="319728" y="4975"/>
                        <a:pt x="318260" y="6331"/>
                        <a:pt x="316566" y="6331"/>
                      </a:cubicBezTo>
                      <a:lnTo>
                        <a:pt x="3162" y="6331"/>
                      </a:lnTo>
                      <a:cubicBezTo>
                        <a:pt x="1355" y="6331"/>
                        <a:pt x="0" y="4863"/>
                        <a:pt x="0" y="3168"/>
                      </a:cubicBezTo>
                      <a:lnTo>
                        <a:pt x="0" y="3168"/>
                      </a:lnTo>
                      <a:cubicBezTo>
                        <a:pt x="0" y="1361"/>
                        <a:pt x="1355" y="6"/>
                        <a:pt x="3162" y="6"/>
                      </a:cubicBezTo>
                      <a:lnTo>
                        <a:pt x="316566" y="6"/>
                      </a:lnTo>
                      <a:cubicBezTo>
                        <a:pt x="318260" y="-107"/>
                        <a:pt x="319728" y="1361"/>
                        <a:pt x="319728" y="3168"/>
                      </a:cubicBezTo>
                      <a:lnTo>
                        <a:pt x="319728" y="3168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34" name="Freeform: Shape 2733">
                  <a:extLst>
                    <a:ext uri="{FF2B5EF4-FFF2-40B4-BE49-F238E27FC236}">
                      <a16:creationId xmlns:a16="http://schemas.microsoft.com/office/drawing/2014/main" id="{51E975BE-C4BD-0C9B-CF65-F3E9A9896DCC}"/>
                    </a:ext>
                  </a:extLst>
                </p:cNvPr>
                <p:cNvSpPr/>
                <p:nvPr/>
              </p:nvSpPr>
              <p:spPr>
                <a:xfrm>
                  <a:off x="9131230" y="5895662"/>
                  <a:ext cx="319728" cy="6324"/>
                </a:xfrm>
                <a:custGeom>
                  <a:avLst/>
                  <a:gdLst>
                    <a:gd name="connsiteX0" fmla="*/ 319728 w 319728"/>
                    <a:gd name="connsiteY0" fmla="*/ 3163 h 6324"/>
                    <a:gd name="connsiteX1" fmla="*/ 316566 w 319728"/>
                    <a:gd name="connsiteY1" fmla="*/ 6325 h 6324"/>
                    <a:gd name="connsiteX2" fmla="*/ 3162 w 319728"/>
                    <a:gd name="connsiteY2" fmla="*/ 6325 h 6324"/>
                    <a:gd name="connsiteX3" fmla="*/ 0 w 319728"/>
                    <a:gd name="connsiteY3" fmla="*/ 3163 h 6324"/>
                    <a:gd name="connsiteX4" fmla="*/ 0 w 319728"/>
                    <a:gd name="connsiteY4" fmla="*/ 3163 h 6324"/>
                    <a:gd name="connsiteX5" fmla="*/ 3162 w 319728"/>
                    <a:gd name="connsiteY5" fmla="*/ 0 h 6324"/>
                    <a:gd name="connsiteX6" fmla="*/ 316566 w 319728"/>
                    <a:gd name="connsiteY6" fmla="*/ 0 h 6324"/>
                    <a:gd name="connsiteX7" fmla="*/ 319728 w 319728"/>
                    <a:gd name="connsiteY7" fmla="*/ 3163 h 6324"/>
                    <a:gd name="connsiteX8" fmla="*/ 319728 w 319728"/>
                    <a:gd name="connsiteY8" fmla="*/ 3163 h 63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9728" h="6324">
                      <a:moveTo>
                        <a:pt x="319728" y="3163"/>
                      </a:moveTo>
                      <a:cubicBezTo>
                        <a:pt x="319728" y="4857"/>
                        <a:pt x="318260" y="6325"/>
                        <a:pt x="316566" y="6325"/>
                      </a:cubicBezTo>
                      <a:lnTo>
                        <a:pt x="3162" y="6325"/>
                      </a:lnTo>
                      <a:cubicBezTo>
                        <a:pt x="1355" y="6325"/>
                        <a:pt x="0" y="4857"/>
                        <a:pt x="0" y="3163"/>
                      </a:cubicBezTo>
                      <a:lnTo>
                        <a:pt x="0" y="3163"/>
                      </a:lnTo>
                      <a:cubicBezTo>
                        <a:pt x="0" y="1356"/>
                        <a:pt x="1355" y="0"/>
                        <a:pt x="3162" y="0"/>
                      </a:cubicBezTo>
                      <a:lnTo>
                        <a:pt x="316566" y="0"/>
                      </a:lnTo>
                      <a:cubicBezTo>
                        <a:pt x="318260" y="0"/>
                        <a:pt x="319728" y="1468"/>
                        <a:pt x="319728" y="3163"/>
                      </a:cubicBezTo>
                      <a:lnTo>
                        <a:pt x="319728" y="3163"/>
                      </a:lnTo>
                      <a:close/>
                    </a:path>
                  </a:pathLst>
                </a:custGeom>
                <a:solidFill>
                  <a:srgbClr val="E6E6E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35" name="Freeform: Shape 2734">
                  <a:extLst>
                    <a:ext uri="{FF2B5EF4-FFF2-40B4-BE49-F238E27FC236}">
                      <a16:creationId xmlns:a16="http://schemas.microsoft.com/office/drawing/2014/main" id="{6A7AEBC8-F68B-C935-22C3-6EE50D4F7B97}"/>
                    </a:ext>
                  </a:extLst>
                </p:cNvPr>
                <p:cNvSpPr/>
                <p:nvPr/>
              </p:nvSpPr>
              <p:spPr>
                <a:xfrm>
                  <a:off x="9131230" y="5794802"/>
                  <a:ext cx="155967" cy="6330"/>
                </a:xfrm>
                <a:custGeom>
                  <a:avLst/>
                  <a:gdLst>
                    <a:gd name="connsiteX0" fmla="*/ 155968 w 155967"/>
                    <a:gd name="connsiteY0" fmla="*/ 3168 h 6330"/>
                    <a:gd name="connsiteX1" fmla="*/ 152805 w 155967"/>
                    <a:gd name="connsiteY1" fmla="*/ 6331 h 6330"/>
                    <a:gd name="connsiteX2" fmla="*/ 3162 w 155967"/>
                    <a:gd name="connsiteY2" fmla="*/ 6331 h 6330"/>
                    <a:gd name="connsiteX3" fmla="*/ 0 w 155967"/>
                    <a:gd name="connsiteY3" fmla="*/ 3168 h 6330"/>
                    <a:gd name="connsiteX4" fmla="*/ 0 w 155967"/>
                    <a:gd name="connsiteY4" fmla="*/ 3168 h 6330"/>
                    <a:gd name="connsiteX5" fmla="*/ 3162 w 155967"/>
                    <a:gd name="connsiteY5" fmla="*/ 6 h 6330"/>
                    <a:gd name="connsiteX6" fmla="*/ 152805 w 155967"/>
                    <a:gd name="connsiteY6" fmla="*/ 6 h 6330"/>
                    <a:gd name="connsiteX7" fmla="*/ 155968 w 155967"/>
                    <a:gd name="connsiteY7" fmla="*/ 3168 h 6330"/>
                    <a:gd name="connsiteX8" fmla="*/ 155968 w 155967"/>
                    <a:gd name="connsiteY8" fmla="*/ 3168 h 6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5967" h="6330">
                      <a:moveTo>
                        <a:pt x="155968" y="3168"/>
                      </a:moveTo>
                      <a:cubicBezTo>
                        <a:pt x="155968" y="4975"/>
                        <a:pt x="154612" y="6331"/>
                        <a:pt x="152805" y="6331"/>
                      </a:cubicBezTo>
                      <a:lnTo>
                        <a:pt x="3162" y="6331"/>
                      </a:lnTo>
                      <a:cubicBezTo>
                        <a:pt x="1355" y="6331"/>
                        <a:pt x="0" y="4862"/>
                        <a:pt x="0" y="3168"/>
                      </a:cubicBezTo>
                      <a:lnTo>
                        <a:pt x="0" y="3168"/>
                      </a:lnTo>
                      <a:cubicBezTo>
                        <a:pt x="0" y="1361"/>
                        <a:pt x="1355" y="6"/>
                        <a:pt x="3162" y="6"/>
                      </a:cubicBezTo>
                      <a:lnTo>
                        <a:pt x="152805" y="6"/>
                      </a:lnTo>
                      <a:cubicBezTo>
                        <a:pt x="154499" y="-107"/>
                        <a:pt x="155968" y="1361"/>
                        <a:pt x="155968" y="3168"/>
                      </a:cubicBezTo>
                      <a:lnTo>
                        <a:pt x="155968" y="3168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36" name="Freeform: Shape 2735">
                  <a:extLst>
                    <a:ext uri="{FF2B5EF4-FFF2-40B4-BE49-F238E27FC236}">
                      <a16:creationId xmlns:a16="http://schemas.microsoft.com/office/drawing/2014/main" id="{582EE5CA-7CA3-7F21-F45F-1411C810AD88}"/>
                    </a:ext>
                  </a:extLst>
                </p:cNvPr>
                <p:cNvSpPr/>
                <p:nvPr/>
              </p:nvSpPr>
              <p:spPr>
                <a:xfrm>
                  <a:off x="9131230" y="5823156"/>
                  <a:ext cx="155967" cy="6324"/>
                </a:xfrm>
                <a:custGeom>
                  <a:avLst/>
                  <a:gdLst>
                    <a:gd name="connsiteX0" fmla="*/ 155968 w 155967"/>
                    <a:gd name="connsiteY0" fmla="*/ 3162 h 6324"/>
                    <a:gd name="connsiteX1" fmla="*/ 152805 w 155967"/>
                    <a:gd name="connsiteY1" fmla="*/ 6325 h 6324"/>
                    <a:gd name="connsiteX2" fmla="*/ 3162 w 155967"/>
                    <a:gd name="connsiteY2" fmla="*/ 6325 h 6324"/>
                    <a:gd name="connsiteX3" fmla="*/ 0 w 155967"/>
                    <a:gd name="connsiteY3" fmla="*/ 3162 h 6324"/>
                    <a:gd name="connsiteX4" fmla="*/ 0 w 155967"/>
                    <a:gd name="connsiteY4" fmla="*/ 3162 h 6324"/>
                    <a:gd name="connsiteX5" fmla="*/ 3162 w 155967"/>
                    <a:gd name="connsiteY5" fmla="*/ 0 h 6324"/>
                    <a:gd name="connsiteX6" fmla="*/ 152805 w 155967"/>
                    <a:gd name="connsiteY6" fmla="*/ 0 h 6324"/>
                    <a:gd name="connsiteX7" fmla="*/ 155968 w 155967"/>
                    <a:gd name="connsiteY7" fmla="*/ 3162 h 6324"/>
                    <a:gd name="connsiteX8" fmla="*/ 155968 w 155967"/>
                    <a:gd name="connsiteY8" fmla="*/ 3162 h 63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5967" h="6324">
                      <a:moveTo>
                        <a:pt x="155968" y="3162"/>
                      </a:moveTo>
                      <a:cubicBezTo>
                        <a:pt x="155968" y="4969"/>
                        <a:pt x="154612" y="6325"/>
                        <a:pt x="152805" y="6325"/>
                      </a:cubicBezTo>
                      <a:lnTo>
                        <a:pt x="3162" y="6325"/>
                      </a:lnTo>
                      <a:cubicBezTo>
                        <a:pt x="1355" y="6325"/>
                        <a:pt x="0" y="4856"/>
                        <a:pt x="0" y="3162"/>
                      </a:cubicBezTo>
                      <a:lnTo>
                        <a:pt x="0" y="3162"/>
                      </a:lnTo>
                      <a:cubicBezTo>
                        <a:pt x="0" y="1355"/>
                        <a:pt x="1355" y="0"/>
                        <a:pt x="3162" y="0"/>
                      </a:cubicBezTo>
                      <a:lnTo>
                        <a:pt x="152805" y="0"/>
                      </a:lnTo>
                      <a:cubicBezTo>
                        <a:pt x="154499" y="0"/>
                        <a:pt x="155968" y="1468"/>
                        <a:pt x="155968" y="3162"/>
                      </a:cubicBezTo>
                      <a:lnTo>
                        <a:pt x="155968" y="3162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37" name="Freeform: Shape 2736">
                  <a:extLst>
                    <a:ext uri="{FF2B5EF4-FFF2-40B4-BE49-F238E27FC236}">
                      <a16:creationId xmlns:a16="http://schemas.microsoft.com/office/drawing/2014/main" id="{8A7868FE-21B2-01F8-CACE-487FE62F5C57}"/>
                    </a:ext>
                  </a:extLst>
                </p:cNvPr>
                <p:cNvSpPr/>
                <p:nvPr/>
              </p:nvSpPr>
              <p:spPr>
                <a:xfrm>
                  <a:off x="9131230" y="5851616"/>
                  <a:ext cx="155967" cy="6324"/>
                </a:xfrm>
                <a:custGeom>
                  <a:avLst/>
                  <a:gdLst>
                    <a:gd name="connsiteX0" fmla="*/ 155968 w 155967"/>
                    <a:gd name="connsiteY0" fmla="*/ 3162 h 6324"/>
                    <a:gd name="connsiteX1" fmla="*/ 152805 w 155967"/>
                    <a:gd name="connsiteY1" fmla="*/ 6325 h 6324"/>
                    <a:gd name="connsiteX2" fmla="*/ 3162 w 155967"/>
                    <a:gd name="connsiteY2" fmla="*/ 6325 h 6324"/>
                    <a:gd name="connsiteX3" fmla="*/ 0 w 155967"/>
                    <a:gd name="connsiteY3" fmla="*/ 3162 h 6324"/>
                    <a:gd name="connsiteX4" fmla="*/ 0 w 155967"/>
                    <a:gd name="connsiteY4" fmla="*/ 3162 h 6324"/>
                    <a:gd name="connsiteX5" fmla="*/ 3162 w 155967"/>
                    <a:gd name="connsiteY5" fmla="*/ 0 h 6324"/>
                    <a:gd name="connsiteX6" fmla="*/ 152805 w 155967"/>
                    <a:gd name="connsiteY6" fmla="*/ 0 h 6324"/>
                    <a:gd name="connsiteX7" fmla="*/ 155968 w 155967"/>
                    <a:gd name="connsiteY7" fmla="*/ 3162 h 6324"/>
                    <a:gd name="connsiteX8" fmla="*/ 155968 w 155967"/>
                    <a:gd name="connsiteY8" fmla="*/ 3162 h 63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5967" h="6324">
                      <a:moveTo>
                        <a:pt x="155968" y="3162"/>
                      </a:moveTo>
                      <a:cubicBezTo>
                        <a:pt x="155968" y="4969"/>
                        <a:pt x="154612" y="6325"/>
                        <a:pt x="152805" y="6325"/>
                      </a:cubicBezTo>
                      <a:lnTo>
                        <a:pt x="3162" y="6325"/>
                      </a:lnTo>
                      <a:cubicBezTo>
                        <a:pt x="1355" y="6325"/>
                        <a:pt x="0" y="4857"/>
                        <a:pt x="0" y="3162"/>
                      </a:cubicBezTo>
                      <a:lnTo>
                        <a:pt x="0" y="3162"/>
                      </a:lnTo>
                      <a:cubicBezTo>
                        <a:pt x="0" y="1355"/>
                        <a:pt x="1355" y="0"/>
                        <a:pt x="3162" y="0"/>
                      </a:cubicBezTo>
                      <a:lnTo>
                        <a:pt x="152805" y="0"/>
                      </a:lnTo>
                      <a:cubicBezTo>
                        <a:pt x="154499" y="0"/>
                        <a:pt x="155968" y="1468"/>
                        <a:pt x="155968" y="3162"/>
                      </a:cubicBezTo>
                      <a:lnTo>
                        <a:pt x="155968" y="3162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2738" name="Graphic 4">
                  <a:extLst>
                    <a:ext uri="{FF2B5EF4-FFF2-40B4-BE49-F238E27FC236}">
                      <a16:creationId xmlns:a16="http://schemas.microsoft.com/office/drawing/2014/main" id="{24ECF8A9-E4EC-EB6A-D4B0-EAC08335C3FF}"/>
                    </a:ext>
                  </a:extLst>
                </p:cNvPr>
                <p:cNvGrpSpPr/>
                <p:nvPr/>
              </p:nvGrpSpPr>
              <p:grpSpPr>
                <a:xfrm>
                  <a:off x="9138119" y="5390151"/>
                  <a:ext cx="296688" cy="36591"/>
                  <a:chOff x="9138119" y="5390151"/>
                  <a:chExt cx="296688" cy="36591"/>
                </a:xfrm>
                <a:solidFill>
                  <a:srgbClr val="657576"/>
                </a:solidFill>
              </p:grpSpPr>
              <p:sp>
                <p:nvSpPr>
                  <p:cNvPr id="2739" name="Freeform: Shape 2738">
                    <a:extLst>
                      <a:ext uri="{FF2B5EF4-FFF2-40B4-BE49-F238E27FC236}">
                        <a16:creationId xmlns:a16="http://schemas.microsoft.com/office/drawing/2014/main" id="{358B48EA-B224-8E2C-CB27-9C44F1315C31}"/>
                      </a:ext>
                    </a:extLst>
                  </p:cNvPr>
                  <p:cNvSpPr/>
                  <p:nvPr/>
                </p:nvSpPr>
                <p:spPr>
                  <a:xfrm>
                    <a:off x="9138119" y="5390603"/>
                    <a:ext cx="32978" cy="35688"/>
                  </a:xfrm>
                  <a:custGeom>
                    <a:avLst/>
                    <a:gdLst>
                      <a:gd name="connsiteX0" fmla="*/ 26654 w 32978"/>
                      <a:gd name="connsiteY0" fmla="*/ 35688 h 35688"/>
                      <a:gd name="connsiteX1" fmla="*/ 23153 w 32978"/>
                      <a:gd name="connsiteY1" fmla="*/ 25750 h 35688"/>
                      <a:gd name="connsiteX2" fmla="*/ 9600 w 32978"/>
                      <a:gd name="connsiteY2" fmla="*/ 25750 h 35688"/>
                      <a:gd name="connsiteX3" fmla="*/ 6099 w 32978"/>
                      <a:gd name="connsiteY3" fmla="*/ 35688 h 35688"/>
                      <a:gd name="connsiteX4" fmla="*/ 0 w 32978"/>
                      <a:gd name="connsiteY4" fmla="*/ 35688 h 35688"/>
                      <a:gd name="connsiteX5" fmla="*/ 13327 w 32978"/>
                      <a:gd name="connsiteY5" fmla="*/ 0 h 35688"/>
                      <a:gd name="connsiteX6" fmla="*/ 19651 w 32978"/>
                      <a:gd name="connsiteY6" fmla="*/ 0 h 35688"/>
                      <a:gd name="connsiteX7" fmla="*/ 32978 w 32978"/>
                      <a:gd name="connsiteY7" fmla="*/ 35688 h 35688"/>
                      <a:gd name="connsiteX8" fmla="*/ 26654 w 32978"/>
                      <a:gd name="connsiteY8" fmla="*/ 35688 h 35688"/>
                      <a:gd name="connsiteX9" fmla="*/ 21571 w 32978"/>
                      <a:gd name="connsiteY9" fmla="*/ 20781 h 35688"/>
                      <a:gd name="connsiteX10" fmla="*/ 18296 w 32978"/>
                      <a:gd name="connsiteY10" fmla="*/ 11068 h 35688"/>
                      <a:gd name="connsiteX11" fmla="*/ 17280 w 32978"/>
                      <a:gd name="connsiteY11" fmla="*/ 8019 h 35688"/>
                      <a:gd name="connsiteX12" fmla="*/ 16376 w 32978"/>
                      <a:gd name="connsiteY12" fmla="*/ 4969 h 35688"/>
                      <a:gd name="connsiteX13" fmla="*/ 14456 w 32978"/>
                      <a:gd name="connsiteY13" fmla="*/ 11520 h 35688"/>
                      <a:gd name="connsiteX14" fmla="*/ 11294 w 32978"/>
                      <a:gd name="connsiteY14" fmla="*/ 20781 h 35688"/>
                      <a:gd name="connsiteX15" fmla="*/ 21571 w 32978"/>
                      <a:gd name="connsiteY15" fmla="*/ 20781 h 35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2978" h="35688">
                        <a:moveTo>
                          <a:pt x="26654" y="35688"/>
                        </a:moveTo>
                        <a:lnTo>
                          <a:pt x="23153" y="25750"/>
                        </a:lnTo>
                        <a:lnTo>
                          <a:pt x="9600" y="25750"/>
                        </a:lnTo>
                        <a:lnTo>
                          <a:pt x="6099" y="35688"/>
                        </a:lnTo>
                        <a:lnTo>
                          <a:pt x="0" y="35688"/>
                        </a:lnTo>
                        <a:lnTo>
                          <a:pt x="13327" y="0"/>
                        </a:lnTo>
                        <a:lnTo>
                          <a:pt x="19651" y="0"/>
                        </a:lnTo>
                        <a:lnTo>
                          <a:pt x="32978" y="35688"/>
                        </a:lnTo>
                        <a:lnTo>
                          <a:pt x="26654" y="35688"/>
                        </a:lnTo>
                        <a:close/>
                        <a:moveTo>
                          <a:pt x="21571" y="20781"/>
                        </a:moveTo>
                        <a:lnTo>
                          <a:pt x="18296" y="11068"/>
                        </a:lnTo>
                        <a:cubicBezTo>
                          <a:pt x="18070" y="10390"/>
                          <a:pt x="17731" y="9374"/>
                          <a:pt x="17280" y="8019"/>
                        </a:cubicBezTo>
                        <a:cubicBezTo>
                          <a:pt x="16828" y="6663"/>
                          <a:pt x="16602" y="5647"/>
                          <a:pt x="16376" y="4969"/>
                        </a:cubicBezTo>
                        <a:cubicBezTo>
                          <a:pt x="15924" y="7002"/>
                          <a:pt x="15247" y="9148"/>
                          <a:pt x="14456" y="11520"/>
                        </a:cubicBezTo>
                        <a:lnTo>
                          <a:pt x="11294" y="20781"/>
                        </a:lnTo>
                        <a:lnTo>
                          <a:pt x="21571" y="20781"/>
                        </a:lnTo>
                        <a:close/>
                      </a:path>
                    </a:pathLst>
                  </a:custGeom>
                  <a:solidFill>
                    <a:srgbClr val="657576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740" name="Freeform: Shape 2739">
                    <a:extLst>
                      <a:ext uri="{FF2B5EF4-FFF2-40B4-BE49-F238E27FC236}">
                        <a16:creationId xmlns:a16="http://schemas.microsoft.com/office/drawing/2014/main" id="{6F4BBA97-3CCC-E5A2-0104-5A70F5344F24}"/>
                      </a:ext>
                    </a:extLst>
                  </p:cNvPr>
                  <p:cNvSpPr/>
                  <p:nvPr/>
                </p:nvSpPr>
                <p:spPr>
                  <a:xfrm>
                    <a:off x="9173808" y="5390151"/>
                    <a:ext cx="29477" cy="36591"/>
                  </a:xfrm>
                  <a:custGeom>
                    <a:avLst/>
                    <a:gdLst>
                      <a:gd name="connsiteX0" fmla="*/ 16376 w 29477"/>
                      <a:gd name="connsiteY0" fmla="*/ 16828 h 36591"/>
                      <a:gd name="connsiteX1" fmla="*/ 29477 w 29477"/>
                      <a:gd name="connsiteY1" fmla="*/ 16828 h 36591"/>
                      <a:gd name="connsiteX2" fmla="*/ 29477 w 29477"/>
                      <a:gd name="connsiteY2" fmla="*/ 34672 h 36591"/>
                      <a:gd name="connsiteX3" fmla="*/ 23265 w 29477"/>
                      <a:gd name="connsiteY3" fmla="*/ 36140 h 36591"/>
                      <a:gd name="connsiteX4" fmla="*/ 16828 w 29477"/>
                      <a:gd name="connsiteY4" fmla="*/ 36592 h 36591"/>
                      <a:gd name="connsiteX5" fmla="*/ 4405 w 29477"/>
                      <a:gd name="connsiteY5" fmla="*/ 31849 h 36591"/>
                      <a:gd name="connsiteX6" fmla="*/ 0 w 29477"/>
                      <a:gd name="connsiteY6" fmla="*/ 18296 h 36591"/>
                      <a:gd name="connsiteX7" fmla="*/ 4969 w 29477"/>
                      <a:gd name="connsiteY7" fmla="*/ 4856 h 36591"/>
                      <a:gd name="connsiteX8" fmla="*/ 18522 w 29477"/>
                      <a:gd name="connsiteY8" fmla="*/ 0 h 36591"/>
                      <a:gd name="connsiteX9" fmla="*/ 29025 w 29477"/>
                      <a:gd name="connsiteY9" fmla="*/ 2146 h 36591"/>
                      <a:gd name="connsiteX10" fmla="*/ 26992 w 29477"/>
                      <a:gd name="connsiteY10" fmla="*/ 7002 h 36591"/>
                      <a:gd name="connsiteX11" fmla="*/ 18296 w 29477"/>
                      <a:gd name="connsiteY11" fmla="*/ 4969 h 36591"/>
                      <a:gd name="connsiteX12" fmla="*/ 9261 w 29477"/>
                      <a:gd name="connsiteY12" fmla="*/ 8583 h 36591"/>
                      <a:gd name="connsiteX13" fmla="*/ 5986 w 29477"/>
                      <a:gd name="connsiteY13" fmla="*/ 18409 h 36591"/>
                      <a:gd name="connsiteX14" fmla="*/ 8922 w 29477"/>
                      <a:gd name="connsiteY14" fmla="*/ 28347 h 36591"/>
                      <a:gd name="connsiteX15" fmla="*/ 17506 w 29477"/>
                      <a:gd name="connsiteY15" fmla="*/ 31736 h 36591"/>
                      <a:gd name="connsiteX16" fmla="*/ 23491 w 29477"/>
                      <a:gd name="connsiteY16" fmla="*/ 31058 h 36591"/>
                      <a:gd name="connsiteX17" fmla="*/ 23491 w 29477"/>
                      <a:gd name="connsiteY17" fmla="*/ 21910 h 36591"/>
                      <a:gd name="connsiteX18" fmla="*/ 16150 w 29477"/>
                      <a:gd name="connsiteY18" fmla="*/ 21910 h 36591"/>
                      <a:gd name="connsiteX19" fmla="*/ 16150 w 29477"/>
                      <a:gd name="connsiteY19" fmla="*/ 16828 h 365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29477" h="36591">
                        <a:moveTo>
                          <a:pt x="16376" y="16828"/>
                        </a:moveTo>
                        <a:lnTo>
                          <a:pt x="29477" y="16828"/>
                        </a:lnTo>
                        <a:lnTo>
                          <a:pt x="29477" y="34672"/>
                        </a:lnTo>
                        <a:cubicBezTo>
                          <a:pt x="27331" y="35350"/>
                          <a:pt x="25298" y="35914"/>
                          <a:pt x="23265" y="36140"/>
                        </a:cubicBezTo>
                        <a:cubicBezTo>
                          <a:pt x="21345" y="36479"/>
                          <a:pt x="19200" y="36592"/>
                          <a:pt x="16828" y="36592"/>
                        </a:cubicBezTo>
                        <a:cubicBezTo>
                          <a:pt x="11407" y="36592"/>
                          <a:pt x="7341" y="35011"/>
                          <a:pt x="4405" y="31849"/>
                        </a:cubicBezTo>
                        <a:cubicBezTo>
                          <a:pt x="1468" y="28686"/>
                          <a:pt x="0" y="24169"/>
                          <a:pt x="0" y="18296"/>
                        </a:cubicBezTo>
                        <a:cubicBezTo>
                          <a:pt x="0" y="12536"/>
                          <a:pt x="1694" y="8132"/>
                          <a:pt x="4969" y="4856"/>
                        </a:cubicBezTo>
                        <a:cubicBezTo>
                          <a:pt x="8245" y="1581"/>
                          <a:pt x="12762" y="0"/>
                          <a:pt x="18522" y="0"/>
                        </a:cubicBezTo>
                        <a:cubicBezTo>
                          <a:pt x="22249" y="0"/>
                          <a:pt x="25750" y="678"/>
                          <a:pt x="29025" y="2146"/>
                        </a:cubicBezTo>
                        <a:lnTo>
                          <a:pt x="26992" y="7002"/>
                        </a:lnTo>
                        <a:cubicBezTo>
                          <a:pt x="24056" y="5647"/>
                          <a:pt x="21232" y="4969"/>
                          <a:pt x="18296" y="4969"/>
                        </a:cubicBezTo>
                        <a:cubicBezTo>
                          <a:pt x="14456" y="4969"/>
                          <a:pt x="11520" y="6099"/>
                          <a:pt x="9261" y="8583"/>
                        </a:cubicBezTo>
                        <a:cubicBezTo>
                          <a:pt x="7002" y="10955"/>
                          <a:pt x="5986" y="14230"/>
                          <a:pt x="5986" y="18409"/>
                        </a:cubicBezTo>
                        <a:cubicBezTo>
                          <a:pt x="5986" y="22700"/>
                          <a:pt x="7002" y="26089"/>
                          <a:pt x="8922" y="28347"/>
                        </a:cubicBezTo>
                        <a:cubicBezTo>
                          <a:pt x="10955" y="30606"/>
                          <a:pt x="13778" y="31736"/>
                          <a:pt x="17506" y="31736"/>
                        </a:cubicBezTo>
                        <a:cubicBezTo>
                          <a:pt x="19425" y="31736"/>
                          <a:pt x="21345" y="31510"/>
                          <a:pt x="23491" y="31058"/>
                        </a:cubicBezTo>
                        <a:lnTo>
                          <a:pt x="23491" y="21910"/>
                        </a:lnTo>
                        <a:lnTo>
                          <a:pt x="16150" y="21910"/>
                        </a:lnTo>
                        <a:lnTo>
                          <a:pt x="16150" y="16828"/>
                        </a:lnTo>
                        <a:close/>
                      </a:path>
                    </a:pathLst>
                  </a:custGeom>
                  <a:solidFill>
                    <a:srgbClr val="657576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741" name="Freeform: Shape 2740">
                    <a:extLst>
                      <a:ext uri="{FF2B5EF4-FFF2-40B4-BE49-F238E27FC236}">
                        <a16:creationId xmlns:a16="http://schemas.microsoft.com/office/drawing/2014/main" id="{08F3CBA2-7560-AE83-5DD8-A2419D616A37}"/>
                      </a:ext>
                    </a:extLst>
                  </p:cNvPr>
                  <p:cNvSpPr/>
                  <p:nvPr/>
                </p:nvSpPr>
                <p:spPr>
                  <a:xfrm>
                    <a:off x="9211868" y="5390715"/>
                    <a:ext cx="26653" cy="35575"/>
                  </a:xfrm>
                  <a:custGeom>
                    <a:avLst/>
                    <a:gdLst>
                      <a:gd name="connsiteX0" fmla="*/ 5760 w 26653"/>
                      <a:gd name="connsiteY0" fmla="*/ 21345 h 35575"/>
                      <a:gd name="connsiteX1" fmla="*/ 5760 w 26653"/>
                      <a:gd name="connsiteY1" fmla="*/ 35575 h 35575"/>
                      <a:gd name="connsiteX2" fmla="*/ 0 w 26653"/>
                      <a:gd name="connsiteY2" fmla="*/ 35575 h 35575"/>
                      <a:gd name="connsiteX3" fmla="*/ 0 w 26653"/>
                      <a:gd name="connsiteY3" fmla="*/ 0 h 35575"/>
                      <a:gd name="connsiteX4" fmla="*/ 10052 w 26653"/>
                      <a:gd name="connsiteY4" fmla="*/ 0 h 35575"/>
                      <a:gd name="connsiteX5" fmla="*/ 20216 w 26653"/>
                      <a:gd name="connsiteY5" fmla="*/ 2598 h 35575"/>
                      <a:gd name="connsiteX6" fmla="*/ 23491 w 26653"/>
                      <a:gd name="connsiteY6" fmla="*/ 10390 h 35575"/>
                      <a:gd name="connsiteX7" fmla="*/ 16602 w 26653"/>
                      <a:gd name="connsiteY7" fmla="*/ 19877 h 35575"/>
                      <a:gd name="connsiteX8" fmla="*/ 26654 w 26653"/>
                      <a:gd name="connsiteY8" fmla="*/ 35575 h 35575"/>
                      <a:gd name="connsiteX9" fmla="*/ 20103 w 26653"/>
                      <a:gd name="connsiteY9" fmla="*/ 35575 h 35575"/>
                      <a:gd name="connsiteX10" fmla="*/ 11633 w 26653"/>
                      <a:gd name="connsiteY10" fmla="*/ 21345 h 35575"/>
                      <a:gd name="connsiteX11" fmla="*/ 5760 w 26653"/>
                      <a:gd name="connsiteY11" fmla="*/ 21345 h 35575"/>
                      <a:gd name="connsiteX12" fmla="*/ 5760 w 26653"/>
                      <a:gd name="connsiteY12" fmla="*/ 16489 h 35575"/>
                      <a:gd name="connsiteX13" fmla="*/ 9826 w 26653"/>
                      <a:gd name="connsiteY13" fmla="*/ 16489 h 35575"/>
                      <a:gd name="connsiteX14" fmla="*/ 15699 w 26653"/>
                      <a:gd name="connsiteY14" fmla="*/ 15021 h 35575"/>
                      <a:gd name="connsiteX15" fmla="*/ 17506 w 26653"/>
                      <a:gd name="connsiteY15" fmla="*/ 10503 h 35575"/>
                      <a:gd name="connsiteX16" fmla="*/ 15586 w 26653"/>
                      <a:gd name="connsiteY16" fmla="*/ 6212 h 35575"/>
                      <a:gd name="connsiteX17" fmla="*/ 9600 w 26653"/>
                      <a:gd name="connsiteY17" fmla="*/ 4856 h 35575"/>
                      <a:gd name="connsiteX18" fmla="*/ 5760 w 26653"/>
                      <a:gd name="connsiteY18" fmla="*/ 4856 h 35575"/>
                      <a:gd name="connsiteX19" fmla="*/ 5760 w 26653"/>
                      <a:gd name="connsiteY19" fmla="*/ 16489 h 35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26653" h="35575">
                        <a:moveTo>
                          <a:pt x="5760" y="21345"/>
                        </a:moveTo>
                        <a:lnTo>
                          <a:pt x="5760" y="35575"/>
                        </a:lnTo>
                        <a:lnTo>
                          <a:pt x="0" y="35575"/>
                        </a:lnTo>
                        <a:lnTo>
                          <a:pt x="0" y="0"/>
                        </a:lnTo>
                        <a:lnTo>
                          <a:pt x="10052" y="0"/>
                        </a:lnTo>
                        <a:cubicBezTo>
                          <a:pt x="14682" y="0"/>
                          <a:pt x="18070" y="904"/>
                          <a:pt x="20216" y="2598"/>
                        </a:cubicBezTo>
                        <a:cubicBezTo>
                          <a:pt x="22475" y="4292"/>
                          <a:pt x="23491" y="6889"/>
                          <a:pt x="23491" y="10390"/>
                        </a:cubicBezTo>
                        <a:cubicBezTo>
                          <a:pt x="23491" y="14795"/>
                          <a:pt x="21232" y="17957"/>
                          <a:pt x="16602" y="19877"/>
                        </a:cubicBezTo>
                        <a:lnTo>
                          <a:pt x="26654" y="35575"/>
                        </a:lnTo>
                        <a:lnTo>
                          <a:pt x="20103" y="35575"/>
                        </a:lnTo>
                        <a:lnTo>
                          <a:pt x="11633" y="21345"/>
                        </a:lnTo>
                        <a:lnTo>
                          <a:pt x="5760" y="21345"/>
                        </a:lnTo>
                        <a:close/>
                        <a:moveTo>
                          <a:pt x="5760" y="16489"/>
                        </a:moveTo>
                        <a:lnTo>
                          <a:pt x="9826" y="16489"/>
                        </a:lnTo>
                        <a:cubicBezTo>
                          <a:pt x="12536" y="16489"/>
                          <a:pt x="14456" y="16037"/>
                          <a:pt x="15699" y="15021"/>
                        </a:cubicBezTo>
                        <a:cubicBezTo>
                          <a:pt x="16941" y="14005"/>
                          <a:pt x="17506" y="12536"/>
                          <a:pt x="17506" y="10503"/>
                        </a:cubicBezTo>
                        <a:cubicBezTo>
                          <a:pt x="17506" y="8470"/>
                          <a:pt x="16828" y="7002"/>
                          <a:pt x="15586" y="6212"/>
                        </a:cubicBezTo>
                        <a:cubicBezTo>
                          <a:pt x="14230" y="5308"/>
                          <a:pt x="12310" y="4856"/>
                          <a:pt x="9600" y="4856"/>
                        </a:cubicBezTo>
                        <a:lnTo>
                          <a:pt x="5760" y="4856"/>
                        </a:lnTo>
                        <a:lnTo>
                          <a:pt x="5760" y="16489"/>
                        </a:lnTo>
                        <a:close/>
                      </a:path>
                    </a:pathLst>
                  </a:custGeom>
                  <a:solidFill>
                    <a:srgbClr val="657576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742" name="Freeform: Shape 2741">
                    <a:extLst>
                      <a:ext uri="{FF2B5EF4-FFF2-40B4-BE49-F238E27FC236}">
                        <a16:creationId xmlns:a16="http://schemas.microsoft.com/office/drawing/2014/main" id="{15FA5EBA-290B-B018-7D50-CB551A902261}"/>
                      </a:ext>
                    </a:extLst>
                  </p:cNvPr>
                  <p:cNvSpPr/>
                  <p:nvPr/>
                </p:nvSpPr>
                <p:spPr>
                  <a:xfrm>
                    <a:off x="9243716" y="5390715"/>
                    <a:ext cx="20102" cy="35575"/>
                  </a:xfrm>
                  <a:custGeom>
                    <a:avLst/>
                    <a:gdLst>
                      <a:gd name="connsiteX0" fmla="*/ 20103 w 20102"/>
                      <a:gd name="connsiteY0" fmla="*/ 35575 h 35575"/>
                      <a:gd name="connsiteX1" fmla="*/ 0 w 20102"/>
                      <a:gd name="connsiteY1" fmla="*/ 35575 h 35575"/>
                      <a:gd name="connsiteX2" fmla="*/ 0 w 20102"/>
                      <a:gd name="connsiteY2" fmla="*/ 0 h 35575"/>
                      <a:gd name="connsiteX3" fmla="*/ 20103 w 20102"/>
                      <a:gd name="connsiteY3" fmla="*/ 0 h 35575"/>
                      <a:gd name="connsiteX4" fmla="*/ 20103 w 20102"/>
                      <a:gd name="connsiteY4" fmla="*/ 4969 h 35575"/>
                      <a:gd name="connsiteX5" fmla="*/ 5760 w 20102"/>
                      <a:gd name="connsiteY5" fmla="*/ 4969 h 35575"/>
                      <a:gd name="connsiteX6" fmla="*/ 5760 w 20102"/>
                      <a:gd name="connsiteY6" fmla="*/ 14682 h 35575"/>
                      <a:gd name="connsiteX7" fmla="*/ 19200 w 20102"/>
                      <a:gd name="connsiteY7" fmla="*/ 14682 h 35575"/>
                      <a:gd name="connsiteX8" fmla="*/ 19200 w 20102"/>
                      <a:gd name="connsiteY8" fmla="*/ 19538 h 35575"/>
                      <a:gd name="connsiteX9" fmla="*/ 5760 w 20102"/>
                      <a:gd name="connsiteY9" fmla="*/ 19538 h 35575"/>
                      <a:gd name="connsiteX10" fmla="*/ 5760 w 20102"/>
                      <a:gd name="connsiteY10" fmla="*/ 30719 h 35575"/>
                      <a:gd name="connsiteX11" fmla="*/ 20103 w 20102"/>
                      <a:gd name="connsiteY11" fmla="*/ 30719 h 35575"/>
                      <a:gd name="connsiteX12" fmla="*/ 20103 w 20102"/>
                      <a:gd name="connsiteY12" fmla="*/ 35575 h 35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0102" h="35575">
                        <a:moveTo>
                          <a:pt x="20103" y="35575"/>
                        </a:moveTo>
                        <a:lnTo>
                          <a:pt x="0" y="35575"/>
                        </a:lnTo>
                        <a:lnTo>
                          <a:pt x="0" y="0"/>
                        </a:lnTo>
                        <a:lnTo>
                          <a:pt x="20103" y="0"/>
                        </a:lnTo>
                        <a:lnTo>
                          <a:pt x="20103" y="4969"/>
                        </a:lnTo>
                        <a:lnTo>
                          <a:pt x="5760" y="4969"/>
                        </a:lnTo>
                        <a:lnTo>
                          <a:pt x="5760" y="14682"/>
                        </a:lnTo>
                        <a:lnTo>
                          <a:pt x="19200" y="14682"/>
                        </a:lnTo>
                        <a:lnTo>
                          <a:pt x="19200" y="19538"/>
                        </a:lnTo>
                        <a:lnTo>
                          <a:pt x="5760" y="19538"/>
                        </a:lnTo>
                        <a:lnTo>
                          <a:pt x="5760" y="30719"/>
                        </a:lnTo>
                        <a:lnTo>
                          <a:pt x="20103" y="30719"/>
                        </a:lnTo>
                        <a:lnTo>
                          <a:pt x="20103" y="35575"/>
                        </a:lnTo>
                        <a:close/>
                      </a:path>
                    </a:pathLst>
                  </a:custGeom>
                  <a:solidFill>
                    <a:srgbClr val="657576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743" name="Freeform: Shape 2742">
                    <a:extLst>
                      <a:ext uri="{FF2B5EF4-FFF2-40B4-BE49-F238E27FC236}">
                        <a16:creationId xmlns:a16="http://schemas.microsoft.com/office/drawing/2014/main" id="{F0FAA097-01B7-923C-E826-D21B597F193B}"/>
                      </a:ext>
                    </a:extLst>
                  </p:cNvPr>
                  <p:cNvSpPr/>
                  <p:nvPr/>
                </p:nvSpPr>
                <p:spPr>
                  <a:xfrm>
                    <a:off x="9271499" y="5390715"/>
                    <a:ext cx="20102" cy="35575"/>
                  </a:xfrm>
                  <a:custGeom>
                    <a:avLst/>
                    <a:gdLst>
                      <a:gd name="connsiteX0" fmla="*/ 20103 w 20102"/>
                      <a:gd name="connsiteY0" fmla="*/ 35575 h 35575"/>
                      <a:gd name="connsiteX1" fmla="*/ 0 w 20102"/>
                      <a:gd name="connsiteY1" fmla="*/ 35575 h 35575"/>
                      <a:gd name="connsiteX2" fmla="*/ 0 w 20102"/>
                      <a:gd name="connsiteY2" fmla="*/ 0 h 35575"/>
                      <a:gd name="connsiteX3" fmla="*/ 20103 w 20102"/>
                      <a:gd name="connsiteY3" fmla="*/ 0 h 35575"/>
                      <a:gd name="connsiteX4" fmla="*/ 20103 w 20102"/>
                      <a:gd name="connsiteY4" fmla="*/ 4969 h 35575"/>
                      <a:gd name="connsiteX5" fmla="*/ 5760 w 20102"/>
                      <a:gd name="connsiteY5" fmla="*/ 4969 h 35575"/>
                      <a:gd name="connsiteX6" fmla="*/ 5760 w 20102"/>
                      <a:gd name="connsiteY6" fmla="*/ 14682 h 35575"/>
                      <a:gd name="connsiteX7" fmla="*/ 19200 w 20102"/>
                      <a:gd name="connsiteY7" fmla="*/ 14682 h 35575"/>
                      <a:gd name="connsiteX8" fmla="*/ 19200 w 20102"/>
                      <a:gd name="connsiteY8" fmla="*/ 19538 h 35575"/>
                      <a:gd name="connsiteX9" fmla="*/ 5760 w 20102"/>
                      <a:gd name="connsiteY9" fmla="*/ 19538 h 35575"/>
                      <a:gd name="connsiteX10" fmla="*/ 5760 w 20102"/>
                      <a:gd name="connsiteY10" fmla="*/ 30719 h 35575"/>
                      <a:gd name="connsiteX11" fmla="*/ 20103 w 20102"/>
                      <a:gd name="connsiteY11" fmla="*/ 30719 h 35575"/>
                      <a:gd name="connsiteX12" fmla="*/ 20103 w 20102"/>
                      <a:gd name="connsiteY12" fmla="*/ 35575 h 35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0102" h="35575">
                        <a:moveTo>
                          <a:pt x="20103" y="35575"/>
                        </a:moveTo>
                        <a:lnTo>
                          <a:pt x="0" y="35575"/>
                        </a:lnTo>
                        <a:lnTo>
                          <a:pt x="0" y="0"/>
                        </a:lnTo>
                        <a:lnTo>
                          <a:pt x="20103" y="0"/>
                        </a:lnTo>
                        <a:lnTo>
                          <a:pt x="20103" y="4969"/>
                        </a:lnTo>
                        <a:lnTo>
                          <a:pt x="5760" y="4969"/>
                        </a:lnTo>
                        <a:lnTo>
                          <a:pt x="5760" y="14682"/>
                        </a:lnTo>
                        <a:lnTo>
                          <a:pt x="19200" y="14682"/>
                        </a:lnTo>
                        <a:lnTo>
                          <a:pt x="19200" y="19538"/>
                        </a:lnTo>
                        <a:lnTo>
                          <a:pt x="5760" y="19538"/>
                        </a:lnTo>
                        <a:lnTo>
                          <a:pt x="5760" y="30719"/>
                        </a:lnTo>
                        <a:lnTo>
                          <a:pt x="20103" y="30719"/>
                        </a:lnTo>
                        <a:lnTo>
                          <a:pt x="20103" y="35575"/>
                        </a:lnTo>
                        <a:close/>
                      </a:path>
                    </a:pathLst>
                  </a:custGeom>
                  <a:solidFill>
                    <a:srgbClr val="657576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744" name="Freeform: Shape 2743">
                    <a:extLst>
                      <a:ext uri="{FF2B5EF4-FFF2-40B4-BE49-F238E27FC236}">
                        <a16:creationId xmlns:a16="http://schemas.microsoft.com/office/drawing/2014/main" id="{2E7CEE24-59BD-3B7D-A921-421BF2BE86F2}"/>
                      </a:ext>
                    </a:extLst>
                  </p:cNvPr>
                  <p:cNvSpPr/>
                  <p:nvPr/>
                </p:nvSpPr>
                <p:spPr>
                  <a:xfrm>
                    <a:off x="9299282" y="5390715"/>
                    <a:ext cx="36591" cy="35575"/>
                  </a:xfrm>
                  <a:custGeom>
                    <a:avLst/>
                    <a:gdLst>
                      <a:gd name="connsiteX0" fmla="*/ 15359 w 36591"/>
                      <a:gd name="connsiteY0" fmla="*/ 35575 h 35575"/>
                      <a:gd name="connsiteX1" fmla="*/ 5082 w 36591"/>
                      <a:gd name="connsiteY1" fmla="*/ 5873 h 35575"/>
                      <a:gd name="connsiteX2" fmla="*/ 4856 w 36591"/>
                      <a:gd name="connsiteY2" fmla="*/ 5873 h 35575"/>
                      <a:gd name="connsiteX3" fmla="*/ 5308 w 36591"/>
                      <a:gd name="connsiteY3" fmla="*/ 18296 h 35575"/>
                      <a:gd name="connsiteX4" fmla="*/ 5308 w 36591"/>
                      <a:gd name="connsiteY4" fmla="*/ 35575 h 35575"/>
                      <a:gd name="connsiteX5" fmla="*/ 0 w 36591"/>
                      <a:gd name="connsiteY5" fmla="*/ 35575 h 35575"/>
                      <a:gd name="connsiteX6" fmla="*/ 0 w 36591"/>
                      <a:gd name="connsiteY6" fmla="*/ 0 h 35575"/>
                      <a:gd name="connsiteX7" fmla="*/ 8244 w 36591"/>
                      <a:gd name="connsiteY7" fmla="*/ 0 h 35575"/>
                      <a:gd name="connsiteX8" fmla="*/ 18070 w 36591"/>
                      <a:gd name="connsiteY8" fmla="*/ 28235 h 35575"/>
                      <a:gd name="connsiteX9" fmla="*/ 18183 w 36591"/>
                      <a:gd name="connsiteY9" fmla="*/ 28235 h 35575"/>
                      <a:gd name="connsiteX10" fmla="*/ 28347 w 36591"/>
                      <a:gd name="connsiteY10" fmla="*/ 0 h 35575"/>
                      <a:gd name="connsiteX11" fmla="*/ 36592 w 36591"/>
                      <a:gd name="connsiteY11" fmla="*/ 0 h 35575"/>
                      <a:gd name="connsiteX12" fmla="*/ 36592 w 36591"/>
                      <a:gd name="connsiteY12" fmla="*/ 35575 h 35575"/>
                      <a:gd name="connsiteX13" fmla="*/ 30945 w 36591"/>
                      <a:gd name="connsiteY13" fmla="*/ 35575 h 35575"/>
                      <a:gd name="connsiteX14" fmla="*/ 30945 w 36591"/>
                      <a:gd name="connsiteY14" fmla="*/ 17957 h 35575"/>
                      <a:gd name="connsiteX15" fmla="*/ 31058 w 36591"/>
                      <a:gd name="connsiteY15" fmla="*/ 11068 h 35575"/>
                      <a:gd name="connsiteX16" fmla="*/ 31284 w 36591"/>
                      <a:gd name="connsiteY16" fmla="*/ 5873 h 35575"/>
                      <a:gd name="connsiteX17" fmla="*/ 31058 w 36591"/>
                      <a:gd name="connsiteY17" fmla="*/ 5873 h 35575"/>
                      <a:gd name="connsiteX18" fmla="*/ 20329 w 36591"/>
                      <a:gd name="connsiteY18" fmla="*/ 35575 h 35575"/>
                      <a:gd name="connsiteX19" fmla="*/ 15359 w 36591"/>
                      <a:gd name="connsiteY19" fmla="*/ 35575 h 35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36591" h="35575">
                        <a:moveTo>
                          <a:pt x="15359" y="35575"/>
                        </a:moveTo>
                        <a:lnTo>
                          <a:pt x="5082" y="5873"/>
                        </a:lnTo>
                        <a:lnTo>
                          <a:pt x="4856" y="5873"/>
                        </a:lnTo>
                        <a:cubicBezTo>
                          <a:pt x="5082" y="10277"/>
                          <a:pt x="5308" y="14456"/>
                          <a:pt x="5308" y="18296"/>
                        </a:cubicBezTo>
                        <a:lnTo>
                          <a:pt x="5308" y="35575"/>
                        </a:lnTo>
                        <a:lnTo>
                          <a:pt x="0" y="35575"/>
                        </a:lnTo>
                        <a:lnTo>
                          <a:pt x="0" y="0"/>
                        </a:lnTo>
                        <a:lnTo>
                          <a:pt x="8244" y="0"/>
                        </a:lnTo>
                        <a:lnTo>
                          <a:pt x="18070" y="28235"/>
                        </a:lnTo>
                        <a:lnTo>
                          <a:pt x="18183" y="28235"/>
                        </a:lnTo>
                        <a:lnTo>
                          <a:pt x="28347" y="0"/>
                        </a:lnTo>
                        <a:lnTo>
                          <a:pt x="36592" y="0"/>
                        </a:lnTo>
                        <a:lnTo>
                          <a:pt x="36592" y="35575"/>
                        </a:lnTo>
                        <a:lnTo>
                          <a:pt x="30945" y="35575"/>
                        </a:lnTo>
                        <a:lnTo>
                          <a:pt x="30945" y="17957"/>
                        </a:lnTo>
                        <a:cubicBezTo>
                          <a:pt x="30945" y="16150"/>
                          <a:pt x="30945" y="13892"/>
                          <a:pt x="31058" y="11068"/>
                        </a:cubicBezTo>
                        <a:cubicBezTo>
                          <a:pt x="31171" y="8245"/>
                          <a:pt x="31171" y="6551"/>
                          <a:pt x="31284" y="5873"/>
                        </a:cubicBezTo>
                        <a:lnTo>
                          <a:pt x="31058" y="5873"/>
                        </a:lnTo>
                        <a:lnTo>
                          <a:pt x="20329" y="35575"/>
                        </a:lnTo>
                        <a:lnTo>
                          <a:pt x="15359" y="35575"/>
                        </a:lnTo>
                        <a:close/>
                      </a:path>
                    </a:pathLst>
                  </a:custGeom>
                  <a:solidFill>
                    <a:srgbClr val="657576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745" name="Freeform: Shape 2744">
                    <a:extLst>
                      <a:ext uri="{FF2B5EF4-FFF2-40B4-BE49-F238E27FC236}">
                        <a16:creationId xmlns:a16="http://schemas.microsoft.com/office/drawing/2014/main" id="{E37F0A00-C5AD-7DCC-35E3-6DD4EA57CFC1}"/>
                      </a:ext>
                    </a:extLst>
                  </p:cNvPr>
                  <p:cNvSpPr/>
                  <p:nvPr/>
                </p:nvSpPr>
                <p:spPr>
                  <a:xfrm>
                    <a:off x="9345248" y="5390715"/>
                    <a:ext cx="20102" cy="35575"/>
                  </a:xfrm>
                  <a:custGeom>
                    <a:avLst/>
                    <a:gdLst>
                      <a:gd name="connsiteX0" fmla="*/ 20103 w 20102"/>
                      <a:gd name="connsiteY0" fmla="*/ 35575 h 35575"/>
                      <a:gd name="connsiteX1" fmla="*/ 0 w 20102"/>
                      <a:gd name="connsiteY1" fmla="*/ 35575 h 35575"/>
                      <a:gd name="connsiteX2" fmla="*/ 0 w 20102"/>
                      <a:gd name="connsiteY2" fmla="*/ 0 h 35575"/>
                      <a:gd name="connsiteX3" fmla="*/ 20103 w 20102"/>
                      <a:gd name="connsiteY3" fmla="*/ 0 h 35575"/>
                      <a:gd name="connsiteX4" fmla="*/ 20103 w 20102"/>
                      <a:gd name="connsiteY4" fmla="*/ 4969 h 35575"/>
                      <a:gd name="connsiteX5" fmla="*/ 5760 w 20102"/>
                      <a:gd name="connsiteY5" fmla="*/ 4969 h 35575"/>
                      <a:gd name="connsiteX6" fmla="*/ 5760 w 20102"/>
                      <a:gd name="connsiteY6" fmla="*/ 14682 h 35575"/>
                      <a:gd name="connsiteX7" fmla="*/ 19200 w 20102"/>
                      <a:gd name="connsiteY7" fmla="*/ 14682 h 35575"/>
                      <a:gd name="connsiteX8" fmla="*/ 19200 w 20102"/>
                      <a:gd name="connsiteY8" fmla="*/ 19538 h 35575"/>
                      <a:gd name="connsiteX9" fmla="*/ 5760 w 20102"/>
                      <a:gd name="connsiteY9" fmla="*/ 19538 h 35575"/>
                      <a:gd name="connsiteX10" fmla="*/ 5760 w 20102"/>
                      <a:gd name="connsiteY10" fmla="*/ 30719 h 35575"/>
                      <a:gd name="connsiteX11" fmla="*/ 20103 w 20102"/>
                      <a:gd name="connsiteY11" fmla="*/ 30719 h 35575"/>
                      <a:gd name="connsiteX12" fmla="*/ 20103 w 20102"/>
                      <a:gd name="connsiteY12" fmla="*/ 35575 h 35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0102" h="35575">
                        <a:moveTo>
                          <a:pt x="20103" y="35575"/>
                        </a:moveTo>
                        <a:lnTo>
                          <a:pt x="0" y="35575"/>
                        </a:lnTo>
                        <a:lnTo>
                          <a:pt x="0" y="0"/>
                        </a:lnTo>
                        <a:lnTo>
                          <a:pt x="20103" y="0"/>
                        </a:lnTo>
                        <a:lnTo>
                          <a:pt x="20103" y="4969"/>
                        </a:lnTo>
                        <a:lnTo>
                          <a:pt x="5760" y="4969"/>
                        </a:lnTo>
                        <a:lnTo>
                          <a:pt x="5760" y="14682"/>
                        </a:lnTo>
                        <a:lnTo>
                          <a:pt x="19200" y="14682"/>
                        </a:lnTo>
                        <a:lnTo>
                          <a:pt x="19200" y="19538"/>
                        </a:lnTo>
                        <a:lnTo>
                          <a:pt x="5760" y="19538"/>
                        </a:lnTo>
                        <a:lnTo>
                          <a:pt x="5760" y="30719"/>
                        </a:lnTo>
                        <a:lnTo>
                          <a:pt x="20103" y="30719"/>
                        </a:lnTo>
                        <a:lnTo>
                          <a:pt x="20103" y="35575"/>
                        </a:lnTo>
                        <a:close/>
                      </a:path>
                    </a:pathLst>
                  </a:custGeom>
                  <a:solidFill>
                    <a:srgbClr val="657576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746" name="Freeform: Shape 2745">
                    <a:extLst>
                      <a:ext uri="{FF2B5EF4-FFF2-40B4-BE49-F238E27FC236}">
                        <a16:creationId xmlns:a16="http://schemas.microsoft.com/office/drawing/2014/main" id="{DC6E76CF-317E-995B-6770-FBD4B789E1B5}"/>
                      </a:ext>
                    </a:extLst>
                  </p:cNvPr>
                  <p:cNvSpPr/>
                  <p:nvPr/>
                </p:nvSpPr>
                <p:spPr>
                  <a:xfrm>
                    <a:off x="9372918" y="5390715"/>
                    <a:ext cx="29702" cy="35575"/>
                  </a:xfrm>
                  <a:custGeom>
                    <a:avLst/>
                    <a:gdLst>
                      <a:gd name="connsiteX0" fmla="*/ 29703 w 29702"/>
                      <a:gd name="connsiteY0" fmla="*/ 35575 h 35575"/>
                      <a:gd name="connsiteX1" fmla="*/ 22588 w 29702"/>
                      <a:gd name="connsiteY1" fmla="*/ 35575 h 35575"/>
                      <a:gd name="connsiteX2" fmla="*/ 5082 w 29702"/>
                      <a:gd name="connsiteY2" fmla="*/ 7228 h 35575"/>
                      <a:gd name="connsiteX3" fmla="*/ 4856 w 29702"/>
                      <a:gd name="connsiteY3" fmla="*/ 7228 h 35575"/>
                      <a:gd name="connsiteX4" fmla="*/ 4969 w 29702"/>
                      <a:gd name="connsiteY4" fmla="*/ 8809 h 35575"/>
                      <a:gd name="connsiteX5" fmla="*/ 5308 w 29702"/>
                      <a:gd name="connsiteY5" fmla="*/ 17054 h 35575"/>
                      <a:gd name="connsiteX6" fmla="*/ 5308 w 29702"/>
                      <a:gd name="connsiteY6" fmla="*/ 35575 h 35575"/>
                      <a:gd name="connsiteX7" fmla="*/ 0 w 29702"/>
                      <a:gd name="connsiteY7" fmla="*/ 35575 h 35575"/>
                      <a:gd name="connsiteX8" fmla="*/ 0 w 29702"/>
                      <a:gd name="connsiteY8" fmla="*/ 0 h 35575"/>
                      <a:gd name="connsiteX9" fmla="*/ 7115 w 29702"/>
                      <a:gd name="connsiteY9" fmla="*/ 0 h 35575"/>
                      <a:gd name="connsiteX10" fmla="*/ 24508 w 29702"/>
                      <a:gd name="connsiteY10" fmla="*/ 28235 h 35575"/>
                      <a:gd name="connsiteX11" fmla="*/ 24620 w 29702"/>
                      <a:gd name="connsiteY11" fmla="*/ 28235 h 35575"/>
                      <a:gd name="connsiteX12" fmla="*/ 24395 w 29702"/>
                      <a:gd name="connsiteY12" fmla="*/ 24169 h 35575"/>
                      <a:gd name="connsiteX13" fmla="*/ 24282 w 29702"/>
                      <a:gd name="connsiteY13" fmla="*/ 18635 h 35575"/>
                      <a:gd name="connsiteX14" fmla="*/ 24282 w 29702"/>
                      <a:gd name="connsiteY14" fmla="*/ 0 h 35575"/>
                      <a:gd name="connsiteX15" fmla="*/ 29590 w 29702"/>
                      <a:gd name="connsiteY15" fmla="*/ 0 h 35575"/>
                      <a:gd name="connsiteX16" fmla="*/ 29590 w 29702"/>
                      <a:gd name="connsiteY16" fmla="*/ 35575 h 35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9702" h="35575">
                        <a:moveTo>
                          <a:pt x="29703" y="35575"/>
                        </a:moveTo>
                        <a:lnTo>
                          <a:pt x="22588" y="35575"/>
                        </a:lnTo>
                        <a:lnTo>
                          <a:pt x="5082" y="7228"/>
                        </a:lnTo>
                        <a:lnTo>
                          <a:pt x="4856" y="7228"/>
                        </a:lnTo>
                        <a:lnTo>
                          <a:pt x="4969" y="8809"/>
                        </a:lnTo>
                        <a:cubicBezTo>
                          <a:pt x="5195" y="11859"/>
                          <a:pt x="5308" y="14569"/>
                          <a:pt x="5308" y="17054"/>
                        </a:cubicBezTo>
                        <a:lnTo>
                          <a:pt x="5308" y="35575"/>
                        </a:lnTo>
                        <a:lnTo>
                          <a:pt x="0" y="35575"/>
                        </a:lnTo>
                        <a:lnTo>
                          <a:pt x="0" y="0"/>
                        </a:lnTo>
                        <a:lnTo>
                          <a:pt x="7115" y="0"/>
                        </a:lnTo>
                        <a:lnTo>
                          <a:pt x="24508" y="28235"/>
                        </a:lnTo>
                        <a:lnTo>
                          <a:pt x="24620" y="28235"/>
                        </a:lnTo>
                        <a:cubicBezTo>
                          <a:pt x="24620" y="27896"/>
                          <a:pt x="24508" y="26541"/>
                          <a:pt x="24395" y="24169"/>
                        </a:cubicBezTo>
                        <a:cubicBezTo>
                          <a:pt x="24282" y="21797"/>
                          <a:pt x="24282" y="19990"/>
                          <a:pt x="24282" y="18635"/>
                        </a:cubicBezTo>
                        <a:lnTo>
                          <a:pt x="24282" y="0"/>
                        </a:lnTo>
                        <a:lnTo>
                          <a:pt x="29590" y="0"/>
                        </a:lnTo>
                        <a:lnTo>
                          <a:pt x="29590" y="35575"/>
                        </a:lnTo>
                        <a:close/>
                      </a:path>
                    </a:pathLst>
                  </a:custGeom>
                  <a:solidFill>
                    <a:srgbClr val="657576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747" name="Freeform: Shape 2746">
                    <a:extLst>
                      <a:ext uri="{FF2B5EF4-FFF2-40B4-BE49-F238E27FC236}">
                        <a16:creationId xmlns:a16="http://schemas.microsoft.com/office/drawing/2014/main" id="{CE8BFE8F-B6CE-51BE-F788-878B44BA6E3F}"/>
                      </a:ext>
                    </a:extLst>
                  </p:cNvPr>
                  <p:cNvSpPr/>
                  <p:nvPr/>
                </p:nvSpPr>
                <p:spPr>
                  <a:xfrm>
                    <a:off x="9408041" y="5390715"/>
                    <a:ext cx="26766" cy="35575"/>
                  </a:xfrm>
                  <a:custGeom>
                    <a:avLst/>
                    <a:gdLst>
                      <a:gd name="connsiteX0" fmla="*/ 16263 w 26766"/>
                      <a:gd name="connsiteY0" fmla="*/ 35575 h 35575"/>
                      <a:gd name="connsiteX1" fmla="*/ 10504 w 26766"/>
                      <a:gd name="connsiteY1" fmla="*/ 35575 h 35575"/>
                      <a:gd name="connsiteX2" fmla="*/ 10504 w 26766"/>
                      <a:gd name="connsiteY2" fmla="*/ 4969 h 35575"/>
                      <a:gd name="connsiteX3" fmla="*/ 0 w 26766"/>
                      <a:gd name="connsiteY3" fmla="*/ 4969 h 35575"/>
                      <a:gd name="connsiteX4" fmla="*/ 0 w 26766"/>
                      <a:gd name="connsiteY4" fmla="*/ 0 h 35575"/>
                      <a:gd name="connsiteX5" fmla="*/ 26767 w 26766"/>
                      <a:gd name="connsiteY5" fmla="*/ 0 h 35575"/>
                      <a:gd name="connsiteX6" fmla="*/ 26767 w 26766"/>
                      <a:gd name="connsiteY6" fmla="*/ 4969 h 35575"/>
                      <a:gd name="connsiteX7" fmla="*/ 16263 w 26766"/>
                      <a:gd name="connsiteY7" fmla="*/ 4969 h 35575"/>
                      <a:gd name="connsiteX8" fmla="*/ 16263 w 26766"/>
                      <a:gd name="connsiteY8" fmla="*/ 35575 h 35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6766" h="35575">
                        <a:moveTo>
                          <a:pt x="16263" y="35575"/>
                        </a:moveTo>
                        <a:lnTo>
                          <a:pt x="10504" y="35575"/>
                        </a:lnTo>
                        <a:lnTo>
                          <a:pt x="10504" y="4969"/>
                        </a:lnTo>
                        <a:lnTo>
                          <a:pt x="0" y="4969"/>
                        </a:lnTo>
                        <a:lnTo>
                          <a:pt x="0" y="0"/>
                        </a:lnTo>
                        <a:lnTo>
                          <a:pt x="26767" y="0"/>
                        </a:lnTo>
                        <a:lnTo>
                          <a:pt x="26767" y="4969"/>
                        </a:lnTo>
                        <a:lnTo>
                          <a:pt x="16263" y="4969"/>
                        </a:lnTo>
                        <a:lnTo>
                          <a:pt x="16263" y="35575"/>
                        </a:lnTo>
                        <a:close/>
                      </a:path>
                    </a:pathLst>
                  </a:custGeom>
                  <a:solidFill>
                    <a:srgbClr val="657576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2748" name="Freeform: Shape 2747">
                <a:extLst>
                  <a:ext uri="{FF2B5EF4-FFF2-40B4-BE49-F238E27FC236}">
                    <a16:creationId xmlns:a16="http://schemas.microsoft.com/office/drawing/2014/main" id="{1B2317FD-DB03-A660-6A2E-8216DE67A1F4}"/>
                  </a:ext>
                </a:extLst>
              </p:cNvPr>
              <p:cNvSpPr/>
              <p:nvPr/>
            </p:nvSpPr>
            <p:spPr>
              <a:xfrm>
                <a:off x="9317231" y="5775847"/>
                <a:ext cx="126951" cy="80061"/>
              </a:xfrm>
              <a:custGeom>
                <a:avLst/>
                <a:gdLst>
                  <a:gd name="connsiteX0" fmla="*/ 6446 w 126951"/>
                  <a:gd name="connsiteY0" fmla="*/ 80061 h 80061"/>
                  <a:gd name="connsiteX1" fmla="*/ 5881 w 126951"/>
                  <a:gd name="connsiteY1" fmla="*/ 80061 h 80061"/>
                  <a:gd name="connsiteX2" fmla="*/ 3848 w 126951"/>
                  <a:gd name="connsiteY2" fmla="*/ 77803 h 80061"/>
                  <a:gd name="connsiteX3" fmla="*/ 25307 w 126951"/>
                  <a:gd name="connsiteY3" fmla="*/ 15009 h 80061"/>
                  <a:gd name="connsiteX4" fmla="*/ 31518 w 126951"/>
                  <a:gd name="connsiteY4" fmla="*/ 6538 h 80061"/>
                  <a:gd name="connsiteX5" fmla="*/ 5204 w 126951"/>
                  <a:gd name="connsiteY5" fmla="*/ 46745 h 80061"/>
                  <a:gd name="connsiteX6" fmla="*/ 2380 w 126951"/>
                  <a:gd name="connsiteY6" fmla="*/ 49116 h 80061"/>
                  <a:gd name="connsiteX7" fmla="*/ 9 w 126951"/>
                  <a:gd name="connsiteY7" fmla="*/ 46405 h 80061"/>
                  <a:gd name="connsiteX8" fmla="*/ 32761 w 126951"/>
                  <a:gd name="connsiteY8" fmla="*/ 214 h 80061"/>
                  <a:gd name="connsiteX9" fmla="*/ 34793 w 126951"/>
                  <a:gd name="connsiteY9" fmla="*/ 214 h 80061"/>
                  <a:gd name="connsiteX10" fmla="*/ 36262 w 126951"/>
                  <a:gd name="connsiteY10" fmla="*/ 1682 h 80061"/>
                  <a:gd name="connsiteX11" fmla="*/ 28921 w 126951"/>
                  <a:gd name="connsiteY11" fmla="*/ 18623 h 80061"/>
                  <a:gd name="connsiteX12" fmla="*/ 19095 w 126951"/>
                  <a:gd name="connsiteY12" fmla="*/ 31272 h 80061"/>
                  <a:gd name="connsiteX13" fmla="*/ 27227 w 126951"/>
                  <a:gd name="connsiteY13" fmla="*/ 27771 h 80061"/>
                  <a:gd name="connsiteX14" fmla="*/ 29485 w 126951"/>
                  <a:gd name="connsiteY14" fmla="*/ 28561 h 80061"/>
                  <a:gd name="connsiteX15" fmla="*/ 30050 w 126951"/>
                  <a:gd name="connsiteY15" fmla="*/ 30933 h 80061"/>
                  <a:gd name="connsiteX16" fmla="*/ 24629 w 126951"/>
                  <a:gd name="connsiteY16" fmla="*/ 53521 h 80061"/>
                  <a:gd name="connsiteX17" fmla="*/ 24177 w 126951"/>
                  <a:gd name="connsiteY17" fmla="*/ 58264 h 80061"/>
                  <a:gd name="connsiteX18" fmla="*/ 25758 w 126951"/>
                  <a:gd name="connsiteY18" fmla="*/ 60184 h 80061"/>
                  <a:gd name="connsiteX19" fmla="*/ 27904 w 126951"/>
                  <a:gd name="connsiteY19" fmla="*/ 59168 h 80061"/>
                  <a:gd name="connsiteX20" fmla="*/ 29824 w 126951"/>
                  <a:gd name="connsiteY20" fmla="*/ 57474 h 80061"/>
                  <a:gd name="connsiteX21" fmla="*/ 29824 w 126951"/>
                  <a:gd name="connsiteY21" fmla="*/ 57022 h 80061"/>
                  <a:gd name="connsiteX22" fmla="*/ 34906 w 126951"/>
                  <a:gd name="connsiteY22" fmla="*/ 42340 h 80061"/>
                  <a:gd name="connsiteX23" fmla="*/ 37730 w 126951"/>
                  <a:gd name="connsiteY23" fmla="*/ 41210 h 80061"/>
                  <a:gd name="connsiteX24" fmla="*/ 39650 w 126951"/>
                  <a:gd name="connsiteY24" fmla="*/ 43469 h 80061"/>
                  <a:gd name="connsiteX25" fmla="*/ 35019 w 126951"/>
                  <a:gd name="connsiteY25" fmla="*/ 59168 h 80061"/>
                  <a:gd name="connsiteX26" fmla="*/ 37843 w 126951"/>
                  <a:gd name="connsiteY26" fmla="*/ 60184 h 80061"/>
                  <a:gd name="connsiteX27" fmla="*/ 50943 w 126951"/>
                  <a:gd name="connsiteY27" fmla="*/ 50923 h 80061"/>
                  <a:gd name="connsiteX28" fmla="*/ 45635 w 126951"/>
                  <a:gd name="connsiteY28" fmla="*/ 48326 h 80061"/>
                  <a:gd name="connsiteX29" fmla="*/ 40215 w 126951"/>
                  <a:gd name="connsiteY29" fmla="*/ 38726 h 80061"/>
                  <a:gd name="connsiteX30" fmla="*/ 42812 w 126951"/>
                  <a:gd name="connsiteY30" fmla="*/ 30255 h 80061"/>
                  <a:gd name="connsiteX31" fmla="*/ 44393 w 126951"/>
                  <a:gd name="connsiteY31" fmla="*/ 29126 h 80061"/>
                  <a:gd name="connsiteX32" fmla="*/ 48007 w 126951"/>
                  <a:gd name="connsiteY32" fmla="*/ 29804 h 80061"/>
                  <a:gd name="connsiteX33" fmla="*/ 56703 w 126951"/>
                  <a:gd name="connsiteY33" fmla="*/ 46632 h 80061"/>
                  <a:gd name="connsiteX34" fmla="*/ 62237 w 126951"/>
                  <a:gd name="connsiteY34" fmla="*/ 45954 h 80061"/>
                  <a:gd name="connsiteX35" fmla="*/ 71611 w 126951"/>
                  <a:gd name="connsiteY35" fmla="*/ 42453 h 80061"/>
                  <a:gd name="connsiteX36" fmla="*/ 77258 w 126951"/>
                  <a:gd name="connsiteY36" fmla="*/ 40081 h 80061"/>
                  <a:gd name="connsiteX37" fmla="*/ 106396 w 126951"/>
                  <a:gd name="connsiteY37" fmla="*/ 39291 h 80061"/>
                  <a:gd name="connsiteX38" fmla="*/ 116787 w 126951"/>
                  <a:gd name="connsiteY38" fmla="*/ 45050 h 80061"/>
                  <a:gd name="connsiteX39" fmla="*/ 125370 w 126951"/>
                  <a:gd name="connsiteY39" fmla="*/ 50020 h 80061"/>
                  <a:gd name="connsiteX40" fmla="*/ 126951 w 126951"/>
                  <a:gd name="connsiteY40" fmla="*/ 52617 h 80061"/>
                  <a:gd name="connsiteX41" fmla="*/ 125031 w 126951"/>
                  <a:gd name="connsiteY41" fmla="*/ 54876 h 80061"/>
                  <a:gd name="connsiteX42" fmla="*/ 90359 w 126951"/>
                  <a:gd name="connsiteY42" fmla="*/ 58038 h 80061"/>
                  <a:gd name="connsiteX43" fmla="*/ 80534 w 126951"/>
                  <a:gd name="connsiteY43" fmla="*/ 59732 h 80061"/>
                  <a:gd name="connsiteX44" fmla="*/ 76919 w 126951"/>
                  <a:gd name="connsiteY44" fmla="*/ 59845 h 80061"/>
                  <a:gd name="connsiteX45" fmla="*/ 76806 w 126951"/>
                  <a:gd name="connsiteY45" fmla="*/ 56231 h 80061"/>
                  <a:gd name="connsiteX46" fmla="*/ 90811 w 126951"/>
                  <a:gd name="connsiteY46" fmla="*/ 52956 h 80061"/>
                  <a:gd name="connsiteX47" fmla="*/ 117239 w 126951"/>
                  <a:gd name="connsiteY47" fmla="*/ 51375 h 80061"/>
                  <a:gd name="connsiteX48" fmla="*/ 114189 w 126951"/>
                  <a:gd name="connsiteY48" fmla="*/ 49455 h 80061"/>
                  <a:gd name="connsiteX49" fmla="*/ 104702 w 126951"/>
                  <a:gd name="connsiteY49" fmla="*/ 44147 h 80061"/>
                  <a:gd name="connsiteX50" fmla="*/ 79178 w 126951"/>
                  <a:gd name="connsiteY50" fmla="*/ 45050 h 80061"/>
                  <a:gd name="connsiteX51" fmla="*/ 73757 w 126951"/>
                  <a:gd name="connsiteY51" fmla="*/ 47309 h 80061"/>
                  <a:gd name="connsiteX52" fmla="*/ 63593 w 126951"/>
                  <a:gd name="connsiteY52" fmla="*/ 51036 h 80061"/>
                  <a:gd name="connsiteX53" fmla="*/ 56139 w 126951"/>
                  <a:gd name="connsiteY53" fmla="*/ 51940 h 80061"/>
                  <a:gd name="connsiteX54" fmla="*/ 37617 w 126951"/>
                  <a:gd name="connsiteY54" fmla="*/ 65605 h 80061"/>
                  <a:gd name="connsiteX55" fmla="*/ 31405 w 126951"/>
                  <a:gd name="connsiteY55" fmla="*/ 63120 h 80061"/>
                  <a:gd name="connsiteX56" fmla="*/ 30954 w 126951"/>
                  <a:gd name="connsiteY56" fmla="*/ 63459 h 80061"/>
                  <a:gd name="connsiteX57" fmla="*/ 25194 w 126951"/>
                  <a:gd name="connsiteY57" fmla="*/ 65492 h 80061"/>
                  <a:gd name="connsiteX58" fmla="*/ 18982 w 126951"/>
                  <a:gd name="connsiteY58" fmla="*/ 59394 h 80061"/>
                  <a:gd name="connsiteX59" fmla="*/ 19547 w 126951"/>
                  <a:gd name="connsiteY59" fmla="*/ 52392 h 80061"/>
                  <a:gd name="connsiteX60" fmla="*/ 23838 w 126951"/>
                  <a:gd name="connsiteY60" fmla="*/ 34321 h 80061"/>
                  <a:gd name="connsiteX61" fmla="*/ 16611 w 126951"/>
                  <a:gd name="connsiteY61" fmla="*/ 42904 h 80061"/>
                  <a:gd name="connsiteX62" fmla="*/ 13674 w 126951"/>
                  <a:gd name="connsiteY62" fmla="*/ 58264 h 80061"/>
                  <a:gd name="connsiteX63" fmla="*/ 13448 w 126951"/>
                  <a:gd name="connsiteY63" fmla="*/ 60184 h 80061"/>
                  <a:gd name="connsiteX64" fmla="*/ 8366 w 126951"/>
                  <a:gd name="connsiteY64" fmla="*/ 78819 h 80061"/>
                  <a:gd name="connsiteX65" fmla="*/ 6446 w 126951"/>
                  <a:gd name="connsiteY65" fmla="*/ 80061 h 80061"/>
                  <a:gd name="connsiteX66" fmla="*/ 45974 w 126951"/>
                  <a:gd name="connsiteY66" fmla="*/ 34660 h 80061"/>
                  <a:gd name="connsiteX67" fmla="*/ 45523 w 126951"/>
                  <a:gd name="connsiteY67" fmla="*/ 38274 h 80061"/>
                  <a:gd name="connsiteX68" fmla="*/ 48911 w 126951"/>
                  <a:gd name="connsiteY68" fmla="*/ 44260 h 80061"/>
                  <a:gd name="connsiteX69" fmla="*/ 51847 w 126951"/>
                  <a:gd name="connsiteY69" fmla="*/ 45728 h 80061"/>
                  <a:gd name="connsiteX70" fmla="*/ 45974 w 126951"/>
                  <a:gd name="connsiteY70" fmla="*/ 34660 h 80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126951" h="80061">
                    <a:moveTo>
                      <a:pt x="6446" y="80061"/>
                    </a:moveTo>
                    <a:cubicBezTo>
                      <a:pt x="6220" y="80061"/>
                      <a:pt x="6107" y="80061"/>
                      <a:pt x="5881" y="80061"/>
                    </a:cubicBezTo>
                    <a:cubicBezTo>
                      <a:pt x="4865" y="79835"/>
                      <a:pt x="3961" y="78932"/>
                      <a:pt x="3848" y="77803"/>
                    </a:cubicBezTo>
                    <a:cubicBezTo>
                      <a:pt x="1138" y="54876"/>
                      <a:pt x="9157" y="31498"/>
                      <a:pt x="25307" y="15009"/>
                    </a:cubicBezTo>
                    <a:cubicBezTo>
                      <a:pt x="28130" y="12073"/>
                      <a:pt x="30728" y="9249"/>
                      <a:pt x="31518" y="6538"/>
                    </a:cubicBezTo>
                    <a:cubicBezTo>
                      <a:pt x="16949" y="14444"/>
                      <a:pt x="6559" y="30143"/>
                      <a:pt x="5204" y="46745"/>
                    </a:cubicBezTo>
                    <a:cubicBezTo>
                      <a:pt x="5091" y="48213"/>
                      <a:pt x="3848" y="49342"/>
                      <a:pt x="2380" y="49116"/>
                    </a:cubicBezTo>
                    <a:cubicBezTo>
                      <a:pt x="912" y="49003"/>
                      <a:pt x="-104" y="47761"/>
                      <a:pt x="9" y="46405"/>
                    </a:cubicBezTo>
                    <a:cubicBezTo>
                      <a:pt x="1477" y="26641"/>
                      <a:pt x="14690" y="8120"/>
                      <a:pt x="32761" y="214"/>
                    </a:cubicBezTo>
                    <a:cubicBezTo>
                      <a:pt x="33438" y="-125"/>
                      <a:pt x="34116" y="-12"/>
                      <a:pt x="34793" y="214"/>
                    </a:cubicBezTo>
                    <a:cubicBezTo>
                      <a:pt x="35471" y="553"/>
                      <a:pt x="35923" y="1004"/>
                      <a:pt x="36262" y="1682"/>
                    </a:cubicBezTo>
                    <a:cubicBezTo>
                      <a:pt x="38859" y="8571"/>
                      <a:pt x="32874" y="14670"/>
                      <a:pt x="28921" y="18623"/>
                    </a:cubicBezTo>
                    <a:cubicBezTo>
                      <a:pt x="25194" y="22463"/>
                      <a:pt x="21919" y="26754"/>
                      <a:pt x="19095" y="31272"/>
                    </a:cubicBezTo>
                    <a:cubicBezTo>
                      <a:pt x="21354" y="29465"/>
                      <a:pt x="24064" y="28223"/>
                      <a:pt x="27227" y="27771"/>
                    </a:cubicBezTo>
                    <a:cubicBezTo>
                      <a:pt x="28017" y="27658"/>
                      <a:pt x="28921" y="27997"/>
                      <a:pt x="29485" y="28561"/>
                    </a:cubicBezTo>
                    <a:cubicBezTo>
                      <a:pt x="30050" y="29239"/>
                      <a:pt x="30276" y="30030"/>
                      <a:pt x="30050" y="30933"/>
                    </a:cubicBezTo>
                    <a:lnTo>
                      <a:pt x="24629" y="53521"/>
                    </a:lnTo>
                    <a:cubicBezTo>
                      <a:pt x="24290" y="55102"/>
                      <a:pt x="23838" y="56909"/>
                      <a:pt x="24177" y="58264"/>
                    </a:cubicBezTo>
                    <a:cubicBezTo>
                      <a:pt x="24403" y="59281"/>
                      <a:pt x="25081" y="60184"/>
                      <a:pt x="25758" y="60184"/>
                    </a:cubicBezTo>
                    <a:cubicBezTo>
                      <a:pt x="26210" y="60184"/>
                      <a:pt x="26775" y="60071"/>
                      <a:pt x="27904" y="59168"/>
                    </a:cubicBezTo>
                    <a:cubicBezTo>
                      <a:pt x="28582" y="58603"/>
                      <a:pt x="29146" y="58038"/>
                      <a:pt x="29824" y="57474"/>
                    </a:cubicBezTo>
                    <a:cubicBezTo>
                      <a:pt x="29824" y="57361"/>
                      <a:pt x="29824" y="57135"/>
                      <a:pt x="29824" y="57022"/>
                    </a:cubicBezTo>
                    <a:cubicBezTo>
                      <a:pt x="30276" y="51827"/>
                      <a:pt x="32083" y="46745"/>
                      <a:pt x="34906" y="42340"/>
                    </a:cubicBezTo>
                    <a:cubicBezTo>
                      <a:pt x="35471" y="41437"/>
                      <a:pt x="36600" y="40985"/>
                      <a:pt x="37730" y="41210"/>
                    </a:cubicBezTo>
                    <a:cubicBezTo>
                      <a:pt x="38746" y="41437"/>
                      <a:pt x="39537" y="42340"/>
                      <a:pt x="39650" y="43469"/>
                    </a:cubicBezTo>
                    <a:cubicBezTo>
                      <a:pt x="40102" y="49003"/>
                      <a:pt x="38408" y="54763"/>
                      <a:pt x="35019" y="59168"/>
                    </a:cubicBezTo>
                    <a:cubicBezTo>
                      <a:pt x="35358" y="59732"/>
                      <a:pt x="36487" y="60184"/>
                      <a:pt x="37843" y="60184"/>
                    </a:cubicBezTo>
                    <a:cubicBezTo>
                      <a:pt x="43377" y="60410"/>
                      <a:pt x="49137" y="56457"/>
                      <a:pt x="50943" y="50923"/>
                    </a:cubicBezTo>
                    <a:cubicBezTo>
                      <a:pt x="49137" y="50358"/>
                      <a:pt x="47330" y="49568"/>
                      <a:pt x="45635" y="48326"/>
                    </a:cubicBezTo>
                    <a:cubicBezTo>
                      <a:pt x="42586" y="46067"/>
                      <a:pt x="40553" y="42453"/>
                      <a:pt x="40215" y="38726"/>
                    </a:cubicBezTo>
                    <a:cubicBezTo>
                      <a:pt x="39876" y="35451"/>
                      <a:pt x="40779" y="32401"/>
                      <a:pt x="42812" y="30255"/>
                    </a:cubicBezTo>
                    <a:cubicBezTo>
                      <a:pt x="43151" y="29917"/>
                      <a:pt x="43603" y="29352"/>
                      <a:pt x="44393" y="29126"/>
                    </a:cubicBezTo>
                    <a:cubicBezTo>
                      <a:pt x="45635" y="28674"/>
                      <a:pt x="46765" y="29013"/>
                      <a:pt x="48007" y="29804"/>
                    </a:cubicBezTo>
                    <a:cubicBezTo>
                      <a:pt x="53541" y="33644"/>
                      <a:pt x="56703" y="40194"/>
                      <a:pt x="56703" y="46632"/>
                    </a:cubicBezTo>
                    <a:cubicBezTo>
                      <a:pt x="58397" y="46632"/>
                      <a:pt x="60318" y="46405"/>
                      <a:pt x="62237" y="45954"/>
                    </a:cubicBezTo>
                    <a:cubicBezTo>
                      <a:pt x="65400" y="45163"/>
                      <a:pt x="68449" y="43808"/>
                      <a:pt x="71611" y="42453"/>
                    </a:cubicBezTo>
                    <a:cubicBezTo>
                      <a:pt x="73531" y="41662"/>
                      <a:pt x="75338" y="40872"/>
                      <a:pt x="77258" y="40081"/>
                    </a:cubicBezTo>
                    <a:cubicBezTo>
                      <a:pt x="87648" y="36241"/>
                      <a:pt x="98039" y="35902"/>
                      <a:pt x="106396" y="39291"/>
                    </a:cubicBezTo>
                    <a:cubicBezTo>
                      <a:pt x="110123" y="40759"/>
                      <a:pt x="113511" y="42904"/>
                      <a:pt x="116787" y="45050"/>
                    </a:cubicBezTo>
                    <a:cubicBezTo>
                      <a:pt x="119610" y="46970"/>
                      <a:pt x="122434" y="48664"/>
                      <a:pt x="125370" y="50020"/>
                    </a:cubicBezTo>
                    <a:cubicBezTo>
                      <a:pt x="126386" y="50471"/>
                      <a:pt x="126951" y="51488"/>
                      <a:pt x="126951" y="52617"/>
                    </a:cubicBezTo>
                    <a:cubicBezTo>
                      <a:pt x="126838" y="53747"/>
                      <a:pt x="126048" y="54650"/>
                      <a:pt x="125031" y="54876"/>
                    </a:cubicBezTo>
                    <a:cubicBezTo>
                      <a:pt x="113737" y="57699"/>
                      <a:pt x="101992" y="58829"/>
                      <a:pt x="90359" y="58038"/>
                    </a:cubicBezTo>
                    <a:cubicBezTo>
                      <a:pt x="86745" y="57812"/>
                      <a:pt x="82566" y="57474"/>
                      <a:pt x="80534" y="59732"/>
                    </a:cubicBezTo>
                    <a:cubicBezTo>
                      <a:pt x="79517" y="60749"/>
                      <a:pt x="77936" y="60862"/>
                      <a:pt x="76919" y="59845"/>
                    </a:cubicBezTo>
                    <a:cubicBezTo>
                      <a:pt x="75903" y="58829"/>
                      <a:pt x="75790" y="57248"/>
                      <a:pt x="76806" y="56231"/>
                    </a:cubicBezTo>
                    <a:cubicBezTo>
                      <a:pt x="80534" y="52278"/>
                      <a:pt x="86406" y="52617"/>
                      <a:pt x="90811" y="52956"/>
                    </a:cubicBezTo>
                    <a:cubicBezTo>
                      <a:pt x="99620" y="53521"/>
                      <a:pt x="108542" y="53069"/>
                      <a:pt x="117239" y="51375"/>
                    </a:cubicBezTo>
                    <a:cubicBezTo>
                      <a:pt x="116222" y="50697"/>
                      <a:pt x="115205" y="50133"/>
                      <a:pt x="114189" y="49455"/>
                    </a:cubicBezTo>
                    <a:cubicBezTo>
                      <a:pt x="111027" y="47422"/>
                      <a:pt x="107978" y="45502"/>
                      <a:pt x="104702" y="44147"/>
                    </a:cubicBezTo>
                    <a:cubicBezTo>
                      <a:pt x="97474" y="41323"/>
                      <a:pt x="88439" y="41549"/>
                      <a:pt x="79178" y="45050"/>
                    </a:cubicBezTo>
                    <a:cubicBezTo>
                      <a:pt x="77371" y="45728"/>
                      <a:pt x="75564" y="46519"/>
                      <a:pt x="73757" y="47309"/>
                    </a:cubicBezTo>
                    <a:cubicBezTo>
                      <a:pt x="70482" y="48664"/>
                      <a:pt x="67207" y="50133"/>
                      <a:pt x="63593" y="51036"/>
                    </a:cubicBezTo>
                    <a:cubicBezTo>
                      <a:pt x="61673" y="51488"/>
                      <a:pt x="59188" y="52052"/>
                      <a:pt x="56139" y="51940"/>
                    </a:cubicBezTo>
                    <a:cubicBezTo>
                      <a:pt x="53880" y="60071"/>
                      <a:pt x="45861" y="66057"/>
                      <a:pt x="37617" y="65605"/>
                    </a:cubicBezTo>
                    <a:cubicBezTo>
                      <a:pt x="35019" y="65492"/>
                      <a:pt x="32874" y="64589"/>
                      <a:pt x="31405" y="63120"/>
                    </a:cubicBezTo>
                    <a:cubicBezTo>
                      <a:pt x="31292" y="63234"/>
                      <a:pt x="31179" y="63346"/>
                      <a:pt x="30954" y="63459"/>
                    </a:cubicBezTo>
                    <a:cubicBezTo>
                      <a:pt x="30276" y="64024"/>
                      <a:pt x="27904" y="65718"/>
                      <a:pt x="25194" y="65492"/>
                    </a:cubicBezTo>
                    <a:cubicBezTo>
                      <a:pt x="22257" y="65266"/>
                      <a:pt x="19660" y="62782"/>
                      <a:pt x="18982" y="59394"/>
                    </a:cubicBezTo>
                    <a:cubicBezTo>
                      <a:pt x="18418" y="56796"/>
                      <a:pt x="19095" y="54424"/>
                      <a:pt x="19547" y="52392"/>
                    </a:cubicBezTo>
                    <a:lnTo>
                      <a:pt x="23838" y="34321"/>
                    </a:lnTo>
                    <a:cubicBezTo>
                      <a:pt x="20902" y="36015"/>
                      <a:pt x="18191" y="39065"/>
                      <a:pt x="16611" y="42904"/>
                    </a:cubicBezTo>
                    <a:cubicBezTo>
                      <a:pt x="14690" y="47648"/>
                      <a:pt x="14239" y="52843"/>
                      <a:pt x="13674" y="58264"/>
                    </a:cubicBezTo>
                    <a:lnTo>
                      <a:pt x="13448" y="60184"/>
                    </a:lnTo>
                    <a:cubicBezTo>
                      <a:pt x="12883" y="66170"/>
                      <a:pt x="11980" y="73059"/>
                      <a:pt x="8366" y="78819"/>
                    </a:cubicBezTo>
                    <a:cubicBezTo>
                      <a:pt x="8253" y="79609"/>
                      <a:pt x="7349" y="80061"/>
                      <a:pt x="6446" y="80061"/>
                    </a:cubicBezTo>
                    <a:close/>
                    <a:moveTo>
                      <a:pt x="45974" y="34660"/>
                    </a:moveTo>
                    <a:cubicBezTo>
                      <a:pt x="45635" y="35564"/>
                      <a:pt x="45410" y="36919"/>
                      <a:pt x="45523" y="38274"/>
                    </a:cubicBezTo>
                    <a:cubicBezTo>
                      <a:pt x="45748" y="40646"/>
                      <a:pt x="47104" y="42904"/>
                      <a:pt x="48911" y="44260"/>
                    </a:cubicBezTo>
                    <a:cubicBezTo>
                      <a:pt x="49814" y="44825"/>
                      <a:pt x="50718" y="45389"/>
                      <a:pt x="51847" y="45728"/>
                    </a:cubicBezTo>
                    <a:cubicBezTo>
                      <a:pt x="51395" y="41662"/>
                      <a:pt x="49363" y="37371"/>
                      <a:pt x="45974" y="34660"/>
                    </a:cubicBezTo>
                    <a:close/>
                  </a:path>
                </a:pathLst>
              </a:custGeom>
              <a:solidFill>
                <a:srgbClr val="60606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749" name="Graphic 4">
              <a:extLst>
                <a:ext uri="{FF2B5EF4-FFF2-40B4-BE49-F238E27FC236}">
                  <a16:creationId xmlns:a16="http://schemas.microsoft.com/office/drawing/2014/main" id="{1A2C318A-8B82-330A-7DB4-D3028C93BAA0}"/>
                </a:ext>
              </a:extLst>
            </p:cNvPr>
            <p:cNvGrpSpPr/>
            <p:nvPr/>
          </p:nvGrpSpPr>
          <p:grpSpPr>
            <a:xfrm>
              <a:off x="9039298" y="5353898"/>
              <a:ext cx="419226" cy="603767"/>
              <a:chOff x="9039298" y="5353898"/>
              <a:chExt cx="419226" cy="603767"/>
            </a:xfrm>
          </p:grpSpPr>
          <p:grpSp>
            <p:nvGrpSpPr>
              <p:cNvPr id="2750" name="Graphic 4">
                <a:extLst>
                  <a:ext uri="{FF2B5EF4-FFF2-40B4-BE49-F238E27FC236}">
                    <a16:creationId xmlns:a16="http://schemas.microsoft.com/office/drawing/2014/main" id="{2019F287-61A0-4623-350F-4D56FE9AAEA0}"/>
                  </a:ext>
                </a:extLst>
              </p:cNvPr>
              <p:cNvGrpSpPr/>
              <p:nvPr/>
            </p:nvGrpSpPr>
            <p:grpSpPr>
              <a:xfrm>
                <a:off x="9039298" y="5353898"/>
                <a:ext cx="419226" cy="603767"/>
                <a:chOff x="9039298" y="5353898"/>
                <a:chExt cx="419226" cy="603767"/>
              </a:xfrm>
            </p:grpSpPr>
            <p:sp>
              <p:nvSpPr>
                <p:cNvPr id="2751" name="Freeform: Shape 2750">
                  <a:extLst>
                    <a:ext uri="{FF2B5EF4-FFF2-40B4-BE49-F238E27FC236}">
                      <a16:creationId xmlns:a16="http://schemas.microsoft.com/office/drawing/2014/main" id="{9B2BBC26-6B9D-E297-CD37-093EFA570B2C}"/>
                    </a:ext>
                  </a:extLst>
                </p:cNvPr>
                <p:cNvSpPr/>
                <p:nvPr/>
              </p:nvSpPr>
              <p:spPr>
                <a:xfrm>
                  <a:off x="9039298" y="5353898"/>
                  <a:ext cx="419226" cy="603767"/>
                </a:xfrm>
                <a:custGeom>
                  <a:avLst/>
                  <a:gdLst>
                    <a:gd name="connsiteX0" fmla="*/ 419227 w 419226"/>
                    <a:gd name="connsiteY0" fmla="*/ 588295 h 603767"/>
                    <a:gd name="connsiteX1" fmla="*/ 403754 w 419226"/>
                    <a:gd name="connsiteY1" fmla="*/ 603768 h 603767"/>
                    <a:gd name="connsiteX2" fmla="*/ 15473 w 419226"/>
                    <a:gd name="connsiteY2" fmla="*/ 603768 h 603767"/>
                    <a:gd name="connsiteX3" fmla="*/ 0 w 419226"/>
                    <a:gd name="connsiteY3" fmla="*/ 588295 h 603767"/>
                    <a:gd name="connsiteX4" fmla="*/ 0 w 419226"/>
                    <a:gd name="connsiteY4" fmla="*/ 15472 h 603767"/>
                    <a:gd name="connsiteX5" fmla="*/ 15473 w 419226"/>
                    <a:gd name="connsiteY5" fmla="*/ 0 h 603767"/>
                    <a:gd name="connsiteX6" fmla="*/ 403754 w 419226"/>
                    <a:gd name="connsiteY6" fmla="*/ 0 h 603767"/>
                    <a:gd name="connsiteX7" fmla="*/ 419227 w 419226"/>
                    <a:gd name="connsiteY7" fmla="*/ 15472 h 603767"/>
                    <a:gd name="connsiteX8" fmla="*/ 419227 w 419226"/>
                    <a:gd name="connsiteY8" fmla="*/ 588295 h 603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9226" h="603767">
                      <a:moveTo>
                        <a:pt x="419227" y="588295"/>
                      </a:moveTo>
                      <a:cubicBezTo>
                        <a:pt x="419227" y="596878"/>
                        <a:pt x="412338" y="603768"/>
                        <a:pt x="403754" y="603768"/>
                      </a:cubicBezTo>
                      <a:lnTo>
                        <a:pt x="15473" y="603768"/>
                      </a:lnTo>
                      <a:cubicBezTo>
                        <a:pt x="6889" y="603768"/>
                        <a:pt x="0" y="596878"/>
                        <a:pt x="0" y="588295"/>
                      </a:cubicBezTo>
                      <a:lnTo>
                        <a:pt x="0" y="15472"/>
                      </a:lnTo>
                      <a:cubicBezTo>
                        <a:pt x="0" y="7002"/>
                        <a:pt x="6889" y="0"/>
                        <a:pt x="15473" y="0"/>
                      </a:cubicBezTo>
                      <a:lnTo>
                        <a:pt x="403754" y="0"/>
                      </a:lnTo>
                      <a:cubicBezTo>
                        <a:pt x="412338" y="0"/>
                        <a:pt x="419227" y="6889"/>
                        <a:pt x="419227" y="15472"/>
                      </a:cubicBezTo>
                      <a:lnTo>
                        <a:pt x="419227" y="588295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52" name="Freeform: Shape 2751">
                  <a:extLst>
                    <a:ext uri="{FF2B5EF4-FFF2-40B4-BE49-F238E27FC236}">
                      <a16:creationId xmlns:a16="http://schemas.microsoft.com/office/drawing/2014/main" id="{B93865D8-20E0-274C-3C5C-9439D95522B6}"/>
                    </a:ext>
                  </a:extLst>
                </p:cNvPr>
                <p:cNvSpPr/>
                <p:nvPr/>
              </p:nvSpPr>
              <p:spPr>
                <a:xfrm>
                  <a:off x="9109433" y="5471805"/>
                  <a:ext cx="278957" cy="12762"/>
                </a:xfrm>
                <a:custGeom>
                  <a:avLst/>
                  <a:gdLst>
                    <a:gd name="connsiteX0" fmla="*/ 278957 w 278957"/>
                    <a:gd name="connsiteY0" fmla="*/ 6438 h 12762"/>
                    <a:gd name="connsiteX1" fmla="*/ 272520 w 278957"/>
                    <a:gd name="connsiteY1" fmla="*/ 12762 h 12762"/>
                    <a:gd name="connsiteX2" fmla="*/ 6437 w 278957"/>
                    <a:gd name="connsiteY2" fmla="*/ 12762 h 12762"/>
                    <a:gd name="connsiteX3" fmla="*/ 0 w 278957"/>
                    <a:gd name="connsiteY3" fmla="*/ 6438 h 12762"/>
                    <a:gd name="connsiteX4" fmla="*/ 0 w 278957"/>
                    <a:gd name="connsiteY4" fmla="*/ 6438 h 12762"/>
                    <a:gd name="connsiteX5" fmla="*/ 6437 w 278957"/>
                    <a:gd name="connsiteY5" fmla="*/ 0 h 12762"/>
                    <a:gd name="connsiteX6" fmla="*/ 272520 w 278957"/>
                    <a:gd name="connsiteY6" fmla="*/ 0 h 12762"/>
                    <a:gd name="connsiteX7" fmla="*/ 278957 w 278957"/>
                    <a:gd name="connsiteY7" fmla="*/ 6438 h 12762"/>
                    <a:gd name="connsiteX8" fmla="*/ 278957 w 278957"/>
                    <a:gd name="connsiteY8" fmla="*/ 6438 h 12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8957" h="12762">
                      <a:moveTo>
                        <a:pt x="278957" y="6438"/>
                      </a:moveTo>
                      <a:cubicBezTo>
                        <a:pt x="278957" y="9939"/>
                        <a:pt x="276134" y="12762"/>
                        <a:pt x="272520" y="12762"/>
                      </a:cubicBezTo>
                      <a:lnTo>
                        <a:pt x="6437" y="12762"/>
                      </a:lnTo>
                      <a:cubicBezTo>
                        <a:pt x="2936" y="12762"/>
                        <a:pt x="0" y="9939"/>
                        <a:pt x="0" y="6438"/>
                      </a:cubicBezTo>
                      <a:lnTo>
                        <a:pt x="0" y="6438"/>
                      </a:lnTo>
                      <a:cubicBezTo>
                        <a:pt x="0" y="2823"/>
                        <a:pt x="2823" y="0"/>
                        <a:pt x="6437" y="0"/>
                      </a:cubicBezTo>
                      <a:lnTo>
                        <a:pt x="272520" y="0"/>
                      </a:lnTo>
                      <a:cubicBezTo>
                        <a:pt x="276134" y="0"/>
                        <a:pt x="278957" y="2823"/>
                        <a:pt x="278957" y="6438"/>
                      </a:cubicBezTo>
                      <a:lnTo>
                        <a:pt x="278957" y="6438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53" name="Freeform: Shape 2752">
                  <a:extLst>
                    <a:ext uri="{FF2B5EF4-FFF2-40B4-BE49-F238E27FC236}">
                      <a16:creationId xmlns:a16="http://schemas.microsoft.com/office/drawing/2014/main" id="{68DB8AEA-DF8A-38D2-B48A-27E40B90DD9B}"/>
                    </a:ext>
                  </a:extLst>
                </p:cNvPr>
                <p:cNvSpPr/>
                <p:nvPr/>
              </p:nvSpPr>
              <p:spPr>
                <a:xfrm>
                  <a:off x="9089781" y="5552443"/>
                  <a:ext cx="319728" cy="6324"/>
                </a:xfrm>
                <a:custGeom>
                  <a:avLst/>
                  <a:gdLst>
                    <a:gd name="connsiteX0" fmla="*/ 319728 w 319728"/>
                    <a:gd name="connsiteY0" fmla="*/ 3162 h 6324"/>
                    <a:gd name="connsiteX1" fmla="*/ 316566 w 319728"/>
                    <a:gd name="connsiteY1" fmla="*/ 6325 h 6324"/>
                    <a:gd name="connsiteX2" fmla="*/ 3162 w 319728"/>
                    <a:gd name="connsiteY2" fmla="*/ 6325 h 6324"/>
                    <a:gd name="connsiteX3" fmla="*/ 0 w 319728"/>
                    <a:gd name="connsiteY3" fmla="*/ 3162 h 6324"/>
                    <a:gd name="connsiteX4" fmla="*/ 0 w 319728"/>
                    <a:gd name="connsiteY4" fmla="*/ 3162 h 6324"/>
                    <a:gd name="connsiteX5" fmla="*/ 3162 w 319728"/>
                    <a:gd name="connsiteY5" fmla="*/ 0 h 6324"/>
                    <a:gd name="connsiteX6" fmla="*/ 316566 w 319728"/>
                    <a:gd name="connsiteY6" fmla="*/ 0 h 6324"/>
                    <a:gd name="connsiteX7" fmla="*/ 319728 w 319728"/>
                    <a:gd name="connsiteY7" fmla="*/ 3162 h 6324"/>
                    <a:gd name="connsiteX8" fmla="*/ 319728 w 319728"/>
                    <a:gd name="connsiteY8" fmla="*/ 3162 h 63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9728" h="6324">
                      <a:moveTo>
                        <a:pt x="319728" y="3162"/>
                      </a:moveTo>
                      <a:cubicBezTo>
                        <a:pt x="319728" y="4969"/>
                        <a:pt x="318260" y="6325"/>
                        <a:pt x="316566" y="6325"/>
                      </a:cubicBezTo>
                      <a:lnTo>
                        <a:pt x="3162" y="6325"/>
                      </a:lnTo>
                      <a:cubicBezTo>
                        <a:pt x="1355" y="6325"/>
                        <a:pt x="0" y="4856"/>
                        <a:pt x="0" y="3162"/>
                      </a:cubicBezTo>
                      <a:lnTo>
                        <a:pt x="0" y="3162"/>
                      </a:lnTo>
                      <a:cubicBezTo>
                        <a:pt x="0" y="1355"/>
                        <a:pt x="1468" y="0"/>
                        <a:pt x="3162" y="0"/>
                      </a:cubicBezTo>
                      <a:lnTo>
                        <a:pt x="316566" y="0"/>
                      </a:lnTo>
                      <a:cubicBezTo>
                        <a:pt x="318260" y="0"/>
                        <a:pt x="319728" y="1355"/>
                        <a:pt x="319728" y="3162"/>
                      </a:cubicBezTo>
                      <a:lnTo>
                        <a:pt x="319728" y="3162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54" name="Freeform: Shape 2753">
                  <a:extLst>
                    <a:ext uri="{FF2B5EF4-FFF2-40B4-BE49-F238E27FC236}">
                      <a16:creationId xmlns:a16="http://schemas.microsoft.com/office/drawing/2014/main" id="{B7102446-8C18-CD6D-C5CD-EBCEACEE6E1E}"/>
                    </a:ext>
                  </a:extLst>
                </p:cNvPr>
                <p:cNvSpPr/>
                <p:nvPr/>
              </p:nvSpPr>
              <p:spPr>
                <a:xfrm>
                  <a:off x="9154495" y="5529510"/>
                  <a:ext cx="188832" cy="6330"/>
                </a:xfrm>
                <a:custGeom>
                  <a:avLst/>
                  <a:gdLst>
                    <a:gd name="connsiteX0" fmla="*/ 188833 w 188832"/>
                    <a:gd name="connsiteY0" fmla="*/ 3168 h 6330"/>
                    <a:gd name="connsiteX1" fmla="*/ 185670 w 188832"/>
                    <a:gd name="connsiteY1" fmla="*/ 6331 h 6330"/>
                    <a:gd name="connsiteX2" fmla="*/ 3162 w 188832"/>
                    <a:gd name="connsiteY2" fmla="*/ 6331 h 6330"/>
                    <a:gd name="connsiteX3" fmla="*/ 0 w 188832"/>
                    <a:gd name="connsiteY3" fmla="*/ 3168 h 6330"/>
                    <a:gd name="connsiteX4" fmla="*/ 0 w 188832"/>
                    <a:gd name="connsiteY4" fmla="*/ 3168 h 6330"/>
                    <a:gd name="connsiteX5" fmla="*/ 3162 w 188832"/>
                    <a:gd name="connsiteY5" fmla="*/ 6 h 6330"/>
                    <a:gd name="connsiteX6" fmla="*/ 185670 w 188832"/>
                    <a:gd name="connsiteY6" fmla="*/ 6 h 6330"/>
                    <a:gd name="connsiteX7" fmla="*/ 188833 w 188832"/>
                    <a:gd name="connsiteY7" fmla="*/ 3168 h 6330"/>
                    <a:gd name="connsiteX8" fmla="*/ 188833 w 188832"/>
                    <a:gd name="connsiteY8" fmla="*/ 3168 h 6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8832" h="6330">
                      <a:moveTo>
                        <a:pt x="188833" y="3168"/>
                      </a:moveTo>
                      <a:cubicBezTo>
                        <a:pt x="188833" y="4975"/>
                        <a:pt x="187478" y="6331"/>
                        <a:pt x="185670" y="6331"/>
                      </a:cubicBezTo>
                      <a:lnTo>
                        <a:pt x="3162" y="6331"/>
                      </a:lnTo>
                      <a:cubicBezTo>
                        <a:pt x="1355" y="6331"/>
                        <a:pt x="0" y="4862"/>
                        <a:pt x="0" y="3168"/>
                      </a:cubicBezTo>
                      <a:lnTo>
                        <a:pt x="0" y="3168"/>
                      </a:lnTo>
                      <a:cubicBezTo>
                        <a:pt x="0" y="1361"/>
                        <a:pt x="1355" y="6"/>
                        <a:pt x="3162" y="6"/>
                      </a:cubicBezTo>
                      <a:lnTo>
                        <a:pt x="185670" y="6"/>
                      </a:lnTo>
                      <a:cubicBezTo>
                        <a:pt x="187478" y="-107"/>
                        <a:pt x="188833" y="1361"/>
                        <a:pt x="188833" y="3168"/>
                      </a:cubicBezTo>
                      <a:lnTo>
                        <a:pt x="188833" y="3168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55" name="Freeform: Shape 2754">
                  <a:extLst>
                    <a:ext uri="{FF2B5EF4-FFF2-40B4-BE49-F238E27FC236}">
                      <a16:creationId xmlns:a16="http://schemas.microsoft.com/office/drawing/2014/main" id="{3DFF6C57-FC65-FF41-7B56-E3FCBE90858D}"/>
                    </a:ext>
                  </a:extLst>
                </p:cNvPr>
                <p:cNvSpPr/>
                <p:nvPr/>
              </p:nvSpPr>
              <p:spPr>
                <a:xfrm>
                  <a:off x="9154495" y="5729191"/>
                  <a:ext cx="188832" cy="6324"/>
                </a:xfrm>
                <a:custGeom>
                  <a:avLst/>
                  <a:gdLst>
                    <a:gd name="connsiteX0" fmla="*/ 188833 w 188832"/>
                    <a:gd name="connsiteY0" fmla="*/ 3162 h 6324"/>
                    <a:gd name="connsiteX1" fmla="*/ 185670 w 188832"/>
                    <a:gd name="connsiteY1" fmla="*/ 6325 h 6324"/>
                    <a:gd name="connsiteX2" fmla="*/ 3162 w 188832"/>
                    <a:gd name="connsiteY2" fmla="*/ 6325 h 6324"/>
                    <a:gd name="connsiteX3" fmla="*/ 0 w 188832"/>
                    <a:gd name="connsiteY3" fmla="*/ 3162 h 6324"/>
                    <a:gd name="connsiteX4" fmla="*/ 0 w 188832"/>
                    <a:gd name="connsiteY4" fmla="*/ 3162 h 6324"/>
                    <a:gd name="connsiteX5" fmla="*/ 3162 w 188832"/>
                    <a:gd name="connsiteY5" fmla="*/ 0 h 6324"/>
                    <a:gd name="connsiteX6" fmla="*/ 185670 w 188832"/>
                    <a:gd name="connsiteY6" fmla="*/ 0 h 6324"/>
                    <a:gd name="connsiteX7" fmla="*/ 188833 w 188832"/>
                    <a:gd name="connsiteY7" fmla="*/ 3162 h 6324"/>
                    <a:gd name="connsiteX8" fmla="*/ 188833 w 188832"/>
                    <a:gd name="connsiteY8" fmla="*/ 3162 h 63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8832" h="6324">
                      <a:moveTo>
                        <a:pt x="188833" y="3162"/>
                      </a:moveTo>
                      <a:cubicBezTo>
                        <a:pt x="188833" y="4856"/>
                        <a:pt x="187478" y="6325"/>
                        <a:pt x="185670" y="6325"/>
                      </a:cubicBezTo>
                      <a:lnTo>
                        <a:pt x="3162" y="6325"/>
                      </a:lnTo>
                      <a:cubicBezTo>
                        <a:pt x="1355" y="6325"/>
                        <a:pt x="0" y="4856"/>
                        <a:pt x="0" y="3162"/>
                      </a:cubicBezTo>
                      <a:lnTo>
                        <a:pt x="0" y="3162"/>
                      </a:lnTo>
                      <a:cubicBezTo>
                        <a:pt x="0" y="1355"/>
                        <a:pt x="1355" y="0"/>
                        <a:pt x="3162" y="0"/>
                      </a:cubicBezTo>
                      <a:lnTo>
                        <a:pt x="185670" y="0"/>
                      </a:lnTo>
                      <a:cubicBezTo>
                        <a:pt x="187478" y="0"/>
                        <a:pt x="188833" y="1468"/>
                        <a:pt x="188833" y="3162"/>
                      </a:cubicBezTo>
                      <a:lnTo>
                        <a:pt x="188833" y="3162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56" name="Freeform: Shape 2755">
                  <a:extLst>
                    <a:ext uri="{FF2B5EF4-FFF2-40B4-BE49-F238E27FC236}">
                      <a16:creationId xmlns:a16="http://schemas.microsoft.com/office/drawing/2014/main" id="{C162503B-B616-3D2C-4B90-D4DC6B7EF7FD}"/>
                    </a:ext>
                  </a:extLst>
                </p:cNvPr>
                <p:cNvSpPr/>
                <p:nvPr/>
              </p:nvSpPr>
              <p:spPr>
                <a:xfrm>
                  <a:off x="9089781" y="5577967"/>
                  <a:ext cx="319728" cy="6324"/>
                </a:xfrm>
                <a:custGeom>
                  <a:avLst/>
                  <a:gdLst>
                    <a:gd name="connsiteX0" fmla="*/ 319728 w 319728"/>
                    <a:gd name="connsiteY0" fmla="*/ 3162 h 6324"/>
                    <a:gd name="connsiteX1" fmla="*/ 316566 w 319728"/>
                    <a:gd name="connsiteY1" fmla="*/ 6325 h 6324"/>
                    <a:gd name="connsiteX2" fmla="*/ 3162 w 319728"/>
                    <a:gd name="connsiteY2" fmla="*/ 6325 h 6324"/>
                    <a:gd name="connsiteX3" fmla="*/ 0 w 319728"/>
                    <a:gd name="connsiteY3" fmla="*/ 3162 h 6324"/>
                    <a:gd name="connsiteX4" fmla="*/ 0 w 319728"/>
                    <a:gd name="connsiteY4" fmla="*/ 3162 h 6324"/>
                    <a:gd name="connsiteX5" fmla="*/ 3162 w 319728"/>
                    <a:gd name="connsiteY5" fmla="*/ 0 h 6324"/>
                    <a:gd name="connsiteX6" fmla="*/ 316566 w 319728"/>
                    <a:gd name="connsiteY6" fmla="*/ 0 h 6324"/>
                    <a:gd name="connsiteX7" fmla="*/ 319728 w 319728"/>
                    <a:gd name="connsiteY7" fmla="*/ 3162 h 6324"/>
                    <a:gd name="connsiteX8" fmla="*/ 319728 w 319728"/>
                    <a:gd name="connsiteY8" fmla="*/ 3162 h 63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9728" h="6324">
                      <a:moveTo>
                        <a:pt x="319728" y="3162"/>
                      </a:moveTo>
                      <a:cubicBezTo>
                        <a:pt x="319728" y="4969"/>
                        <a:pt x="318260" y="6325"/>
                        <a:pt x="316566" y="6325"/>
                      </a:cubicBezTo>
                      <a:lnTo>
                        <a:pt x="3162" y="6325"/>
                      </a:lnTo>
                      <a:cubicBezTo>
                        <a:pt x="1355" y="6325"/>
                        <a:pt x="0" y="4856"/>
                        <a:pt x="0" y="3162"/>
                      </a:cubicBezTo>
                      <a:lnTo>
                        <a:pt x="0" y="3162"/>
                      </a:lnTo>
                      <a:cubicBezTo>
                        <a:pt x="0" y="1355"/>
                        <a:pt x="1468" y="0"/>
                        <a:pt x="3162" y="0"/>
                      </a:cubicBezTo>
                      <a:lnTo>
                        <a:pt x="316566" y="0"/>
                      </a:lnTo>
                      <a:cubicBezTo>
                        <a:pt x="318260" y="0"/>
                        <a:pt x="319728" y="1468"/>
                        <a:pt x="319728" y="3162"/>
                      </a:cubicBezTo>
                      <a:lnTo>
                        <a:pt x="319728" y="3162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57" name="Freeform: Shape 2756">
                  <a:extLst>
                    <a:ext uri="{FF2B5EF4-FFF2-40B4-BE49-F238E27FC236}">
                      <a16:creationId xmlns:a16="http://schemas.microsoft.com/office/drawing/2014/main" id="{A231967B-2F7A-9C72-007E-F00B8665A6A4}"/>
                    </a:ext>
                  </a:extLst>
                </p:cNvPr>
                <p:cNvSpPr/>
                <p:nvPr/>
              </p:nvSpPr>
              <p:spPr>
                <a:xfrm>
                  <a:off x="9089781" y="5603604"/>
                  <a:ext cx="319728" cy="6437"/>
                </a:xfrm>
                <a:custGeom>
                  <a:avLst/>
                  <a:gdLst>
                    <a:gd name="connsiteX0" fmla="*/ 319728 w 319728"/>
                    <a:gd name="connsiteY0" fmla="*/ 3162 h 6437"/>
                    <a:gd name="connsiteX1" fmla="*/ 316566 w 319728"/>
                    <a:gd name="connsiteY1" fmla="*/ 6438 h 6437"/>
                    <a:gd name="connsiteX2" fmla="*/ 3162 w 319728"/>
                    <a:gd name="connsiteY2" fmla="*/ 6438 h 6437"/>
                    <a:gd name="connsiteX3" fmla="*/ 0 w 319728"/>
                    <a:gd name="connsiteY3" fmla="*/ 3162 h 6437"/>
                    <a:gd name="connsiteX4" fmla="*/ 0 w 319728"/>
                    <a:gd name="connsiteY4" fmla="*/ 3162 h 6437"/>
                    <a:gd name="connsiteX5" fmla="*/ 3162 w 319728"/>
                    <a:gd name="connsiteY5" fmla="*/ 0 h 6437"/>
                    <a:gd name="connsiteX6" fmla="*/ 316566 w 319728"/>
                    <a:gd name="connsiteY6" fmla="*/ 0 h 6437"/>
                    <a:gd name="connsiteX7" fmla="*/ 319728 w 319728"/>
                    <a:gd name="connsiteY7" fmla="*/ 3162 h 6437"/>
                    <a:gd name="connsiteX8" fmla="*/ 319728 w 319728"/>
                    <a:gd name="connsiteY8" fmla="*/ 3162 h 6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9728" h="6437">
                      <a:moveTo>
                        <a:pt x="319728" y="3162"/>
                      </a:moveTo>
                      <a:cubicBezTo>
                        <a:pt x="319728" y="4969"/>
                        <a:pt x="318260" y="6438"/>
                        <a:pt x="316566" y="6438"/>
                      </a:cubicBezTo>
                      <a:lnTo>
                        <a:pt x="3162" y="6438"/>
                      </a:lnTo>
                      <a:cubicBezTo>
                        <a:pt x="1355" y="6438"/>
                        <a:pt x="0" y="4969"/>
                        <a:pt x="0" y="3162"/>
                      </a:cubicBezTo>
                      <a:lnTo>
                        <a:pt x="0" y="3162"/>
                      </a:lnTo>
                      <a:cubicBezTo>
                        <a:pt x="0" y="1468"/>
                        <a:pt x="1468" y="0"/>
                        <a:pt x="3162" y="0"/>
                      </a:cubicBezTo>
                      <a:lnTo>
                        <a:pt x="316566" y="0"/>
                      </a:lnTo>
                      <a:cubicBezTo>
                        <a:pt x="318260" y="0"/>
                        <a:pt x="319728" y="1355"/>
                        <a:pt x="319728" y="3162"/>
                      </a:cubicBezTo>
                      <a:lnTo>
                        <a:pt x="319728" y="3162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58" name="Freeform: Shape 2757">
                  <a:extLst>
                    <a:ext uri="{FF2B5EF4-FFF2-40B4-BE49-F238E27FC236}">
                      <a16:creationId xmlns:a16="http://schemas.microsoft.com/office/drawing/2014/main" id="{F88B6DC7-6DA5-9A5A-5892-C0BB0C10163D}"/>
                    </a:ext>
                  </a:extLst>
                </p:cNvPr>
                <p:cNvSpPr/>
                <p:nvPr/>
              </p:nvSpPr>
              <p:spPr>
                <a:xfrm>
                  <a:off x="9089781" y="5629128"/>
                  <a:ext cx="319728" cy="6437"/>
                </a:xfrm>
                <a:custGeom>
                  <a:avLst/>
                  <a:gdLst>
                    <a:gd name="connsiteX0" fmla="*/ 319728 w 319728"/>
                    <a:gd name="connsiteY0" fmla="*/ 3162 h 6437"/>
                    <a:gd name="connsiteX1" fmla="*/ 316566 w 319728"/>
                    <a:gd name="connsiteY1" fmla="*/ 6437 h 6437"/>
                    <a:gd name="connsiteX2" fmla="*/ 3162 w 319728"/>
                    <a:gd name="connsiteY2" fmla="*/ 6437 h 6437"/>
                    <a:gd name="connsiteX3" fmla="*/ 0 w 319728"/>
                    <a:gd name="connsiteY3" fmla="*/ 3162 h 6437"/>
                    <a:gd name="connsiteX4" fmla="*/ 0 w 319728"/>
                    <a:gd name="connsiteY4" fmla="*/ 3162 h 6437"/>
                    <a:gd name="connsiteX5" fmla="*/ 3162 w 319728"/>
                    <a:gd name="connsiteY5" fmla="*/ 0 h 6437"/>
                    <a:gd name="connsiteX6" fmla="*/ 316566 w 319728"/>
                    <a:gd name="connsiteY6" fmla="*/ 0 h 6437"/>
                    <a:gd name="connsiteX7" fmla="*/ 319728 w 319728"/>
                    <a:gd name="connsiteY7" fmla="*/ 3162 h 6437"/>
                    <a:gd name="connsiteX8" fmla="*/ 319728 w 319728"/>
                    <a:gd name="connsiteY8" fmla="*/ 3162 h 6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9728" h="6437">
                      <a:moveTo>
                        <a:pt x="319728" y="3162"/>
                      </a:moveTo>
                      <a:cubicBezTo>
                        <a:pt x="319728" y="4969"/>
                        <a:pt x="318260" y="6437"/>
                        <a:pt x="316566" y="6437"/>
                      </a:cubicBezTo>
                      <a:lnTo>
                        <a:pt x="3162" y="6437"/>
                      </a:lnTo>
                      <a:cubicBezTo>
                        <a:pt x="1355" y="6437"/>
                        <a:pt x="0" y="4969"/>
                        <a:pt x="0" y="3162"/>
                      </a:cubicBezTo>
                      <a:lnTo>
                        <a:pt x="0" y="3162"/>
                      </a:lnTo>
                      <a:cubicBezTo>
                        <a:pt x="0" y="1468"/>
                        <a:pt x="1468" y="0"/>
                        <a:pt x="3162" y="0"/>
                      </a:cubicBezTo>
                      <a:lnTo>
                        <a:pt x="316566" y="0"/>
                      </a:lnTo>
                      <a:cubicBezTo>
                        <a:pt x="318260" y="0"/>
                        <a:pt x="319728" y="1468"/>
                        <a:pt x="319728" y="3162"/>
                      </a:cubicBezTo>
                      <a:lnTo>
                        <a:pt x="319728" y="3162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59" name="Freeform: Shape 2758">
                  <a:extLst>
                    <a:ext uri="{FF2B5EF4-FFF2-40B4-BE49-F238E27FC236}">
                      <a16:creationId xmlns:a16="http://schemas.microsoft.com/office/drawing/2014/main" id="{9858C124-88DE-9E73-4D53-E6D259EF5765}"/>
                    </a:ext>
                  </a:extLst>
                </p:cNvPr>
                <p:cNvSpPr/>
                <p:nvPr/>
              </p:nvSpPr>
              <p:spPr>
                <a:xfrm>
                  <a:off x="9089781" y="5654765"/>
                  <a:ext cx="319728" cy="6437"/>
                </a:xfrm>
                <a:custGeom>
                  <a:avLst/>
                  <a:gdLst>
                    <a:gd name="connsiteX0" fmla="*/ 319728 w 319728"/>
                    <a:gd name="connsiteY0" fmla="*/ 3162 h 6437"/>
                    <a:gd name="connsiteX1" fmla="*/ 316566 w 319728"/>
                    <a:gd name="connsiteY1" fmla="*/ 6438 h 6437"/>
                    <a:gd name="connsiteX2" fmla="*/ 3162 w 319728"/>
                    <a:gd name="connsiteY2" fmla="*/ 6438 h 6437"/>
                    <a:gd name="connsiteX3" fmla="*/ 0 w 319728"/>
                    <a:gd name="connsiteY3" fmla="*/ 3162 h 6437"/>
                    <a:gd name="connsiteX4" fmla="*/ 0 w 319728"/>
                    <a:gd name="connsiteY4" fmla="*/ 3162 h 6437"/>
                    <a:gd name="connsiteX5" fmla="*/ 3162 w 319728"/>
                    <a:gd name="connsiteY5" fmla="*/ 0 h 6437"/>
                    <a:gd name="connsiteX6" fmla="*/ 316566 w 319728"/>
                    <a:gd name="connsiteY6" fmla="*/ 0 h 6437"/>
                    <a:gd name="connsiteX7" fmla="*/ 319728 w 319728"/>
                    <a:gd name="connsiteY7" fmla="*/ 3162 h 6437"/>
                    <a:gd name="connsiteX8" fmla="*/ 319728 w 319728"/>
                    <a:gd name="connsiteY8" fmla="*/ 3162 h 6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9728" h="6437">
                      <a:moveTo>
                        <a:pt x="319728" y="3162"/>
                      </a:moveTo>
                      <a:cubicBezTo>
                        <a:pt x="319728" y="4969"/>
                        <a:pt x="318260" y="6438"/>
                        <a:pt x="316566" y="6438"/>
                      </a:cubicBezTo>
                      <a:lnTo>
                        <a:pt x="3162" y="6438"/>
                      </a:lnTo>
                      <a:cubicBezTo>
                        <a:pt x="1355" y="6438"/>
                        <a:pt x="0" y="4969"/>
                        <a:pt x="0" y="3162"/>
                      </a:cubicBezTo>
                      <a:lnTo>
                        <a:pt x="0" y="3162"/>
                      </a:lnTo>
                      <a:cubicBezTo>
                        <a:pt x="0" y="1355"/>
                        <a:pt x="1468" y="0"/>
                        <a:pt x="3162" y="0"/>
                      </a:cubicBezTo>
                      <a:lnTo>
                        <a:pt x="316566" y="0"/>
                      </a:lnTo>
                      <a:cubicBezTo>
                        <a:pt x="318260" y="0"/>
                        <a:pt x="319728" y="1355"/>
                        <a:pt x="319728" y="3162"/>
                      </a:cubicBezTo>
                      <a:lnTo>
                        <a:pt x="319728" y="3162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60" name="Freeform: Shape 2759">
                  <a:extLst>
                    <a:ext uri="{FF2B5EF4-FFF2-40B4-BE49-F238E27FC236}">
                      <a16:creationId xmlns:a16="http://schemas.microsoft.com/office/drawing/2014/main" id="{80D39364-BD16-8712-2387-6B00BED22A91}"/>
                    </a:ext>
                  </a:extLst>
                </p:cNvPr>
                <p:cNvSpPr/>
                <p:nvPr/>
              </p:nvSpPr>
              <p:spPr>
                <a:xfrm>
                  <a:off x="9089781" y="5680289"/>
                  <a:ext cx="319728" cy="6324"/>
                </a:xfrm>
                <a:custGeom>
                  <a:avLst/>
                  <a:gdLst>
                    <a:gd name="connsiteX0" fmla="*/ 319728 w 319728"/>
                    <a:gd name="connsiteY0" fmla="*/ 3162 h 6324"/>
                    <a:gd name="connsiteX1" fmla="*/ 316566 w 319728"/>
                    <a:gd name="connsiteY1" fmla="*/ 6325 h 6324"/>
                    <a:gd name="connsiteX2" fmla="*/ 3162 w 319728"/>
                    <a:gd name="connsiteY2" fmla="*/ 6325 h 6324"/>
                    <a:gd name="connsiteX3" fmla="*/ 0 w 319728"/>
                    <a:gd name="connsiteY3" fmla="*/ 3162 h 6324"/>
                    <a:gd name="connsiteX4" fmla="*/ 0 w 319728"/>
                    <a:gd name="connsiteY4" fmla="*/ 3162 h 6324"/>
                    <a:gd name="connsiteX5" fmla="*/ 3162 w 319728"/>
                    <a:gd name="connsiteY5" fmla="*/ 0 h 6324"/>
                    <a:gd name="connsiteX6" fmla="*/ 316566 w 319728"/>
                    <a:gd name="connsiteY6" fmla="*/ 0 h 6324"/>
                    <a:gd name="connsiteX7" fmla="*/ 319728 w 319728"/>
                    <a:gd name="connsiteY7" fmla="*/ 3162 h 6324"/>
                    <a:gd name="connsiteX8" fmla="*/ 319728 w 319728"/>
                    <a:gd name="connsiteY8" fmla="*/ 3162 h 63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9728" h="6324">
                      <a:moveTo>
                        <a:pt x="319728" y="3162"/>
                      </a:moveTo>
                      <a:cubicBezTo>
                        <a:pt x="319728" y="4969"/>
                        <a:pt x="318260" y="6325"/>
                        <a:pt x="316566" y="6325"/>
                      </a:cubicBezTo>
                      <a:lnTo>
                        <a:pt x="3162" y="6325"/>
                      </a:lnTo>
                      <a:cubicBezTo>
                        <a:pt x="1355" y="6325"/>
                        <a:pt x="0" y="4856"/>
                        <a:pt x="0" y="3162"/>
                      </a:cubicBezTo>
                      <a:lnTo>
                        <a:pt x="0" y="3162"/>
                      </a:lnTo>
                      <a:cubicBezTo>
                        <a:pt x="0" y="1468"/>
                        <a:pt x="1468" y="0"/>
                        <a:pt x="3162" y="0"/>
                      </a:cubicBezTo>
                      <a:lnTo>
                        <a:pt x="316566" y="0"/>
                      </a:lnTo>
                      <a:cubicBezTo>
                        <a:pt x="318260" y="0"/>
                        <a:pt x="319728" y="1468"/>
                        <a:pt x="319728" y="3162"/>
                      </a:cubicBezTo>
                      <a:lnTo>
                        <a:pt x="319728" y="3162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61" name="Freeform: Shape 2760">
                  <a:extLst>
                    <a:ext uri="{FF2B5EF4-FFF2-40B4-BE49-F238E27FC236}">
                      <a16:creationId xmlns:a16="http://schemas.microsoft.com/office/drawing/2014/main" id="{1757C034-4431-62B1-07EA-9B72FEC84161}"/>
                    </a:ext>
                  </a:extLst>
                </p:cNvPr>
                <p:cNvSpPr/>
                <p:nvPr/>
              </p:nvSpPr>
              <p:spPr>
                <a:xfrm>
                  <a:off x="9089781" y="5705926"/>
                  <a:ext cx="319728" cy="6324"/>
                </a:xfrm>
                <a:custGeom>
                  <a:avLst/>
                  <a:gdLst>
                    <a:gd name="connsiteX0" fmla="*/ 319728 w 319728"/>
                    <a:gd name="connsiteY0" fmla="*/ 3162 h 6324"/>
                    <a:gd name="connsiteX1" fmla="*/ 316566 w 319728"/>
                    <a:gd name="connsiteY1" fmla="*/ 6325 h 6324"/>
                    <a:gd name="connsiteX2" fmla="*/ 3162 w 319728"/>
                    <a:gd name="connsiteY2" fmla="*/ 6325 h 6324"/>
                    <a:gd name="connsiteX3" fmla="*/ 0 w 319728"/>
                    <a:gd name="connsiteY3" fmla="*/ 3162 h 6324"/>
                    <a:gd name="connsiteX4" fmla="*/ 0 w 319728"/>
                    <a:gd name="connsiteY4" fmla="*/ 3162 h 6324"/>
                    <a:gd name="connsiteX5" fmla="*/ 3162 w 319728"/>
                    <a:gd name="connsiteY5" fmla="*/ 0 h 6324"/>
                    <a:gd name="connsiteX6" fmla="*/ 316566 w 319728"/>
                    <a:gd name="connsiteY6" fmla="*/ 0 h 6324"/>
                    <a:gd name="connsiteX7" fmla="*/ 319728 w 319728"/>
                    <a:gd name="connsiteY7" fmla="*/ 3162 h 6324"/>
                    <a:gd name="connsiteX8" fmla="*/ 319728 w 319728"/>
                    <a:gd name="connsiteY8" fmla="*/ 3162 h 63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9728" h="6324">
                      <a:moveTo>
                        <a:pt x="319728" y="3162"/>
                      </a:moveTo>
                      <a:cubicBezTo>
                        <a:pt x="319728" y="4969"/>
                        <a:pt x="318260" y="6325"/>
                        <a:pt x="316566" y="6325"/>
                      </a:cubicBezTo>
                      <a:lnTo>
                        <a:pt x="3162" y="6325"/>
                      </a:lnTo>
                      <a:cubicBezTo>
                        <a:pt x="1355" y="6325"/>
                        <a:pt x="0" y="4856"/>
                        <a:pt x="0" y="3162"/>
                      </a:cubicBezTo>
                      <a:lnTo>
                        <a:pt x="0" y="3162"/>
                      </a:lnTo>
                      <a:cubicBezTo>
                        <a:pt x="0" y="1355"/>
                        <a:pt x="1468" y="0"/>
                        <a:pt x="3162" y="0"/>
                      </a:cubicBezTo>
                      <a:lnTo>
                        <a:pt x="316566" y="0"/>
                      </a:lnTo>
                      <a:cubicBezTo>
                        <a:pt x="318260" y="0"/>
                        <a:pt x="319728" y="1355"/>
                        <a:pt x="319728" y="3162"/>
                      </a:cubicBezTo>
                      <a:lnTo>
                        <a:pt x="319728" y="3162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62" name="Freeform: Shape 2761">
                  <a:extLst>
                    <a:ext uri="{FF2B5EF4-FFF2-40B4-BE49-F238E27FC236}">
                      <a16:creationId xmlns:a16="http://schemas.microsoft.com/office/drawing/2014/main" id="{3CA61185-130D-7F79-6C34-9121E1BD40A3}"/>
                    </a:ext>
                  </a:extLst>
                </p:cNvPr>
                <p:cNvSpPr/>
                <p:nvPr/>
              </p:nvSpPr>
              <p:spPr>
                <a:xfrm>
                  <a:off x="9089781" y="5919147"/>
                  <a:ext cx="319728" cy="6330"/>
                </a:xfrm>
                <a:custGeom>
                  <a:avLst/>
                  <a:gdLst>
                    <a:gd name="connsiteX0" fmla="*/ 319728 w 319728"/>
                    <a:gd name="connsiteY0" fmla="*/ 3168 h 6330"/>
                    <a:gd name="connsiteX1" fmla="*/ 316566 w 319728"/>
                    <a:gd name="connsiteY1" fmla="*/ 6331 h 6330"/>
                    <a:gd name="connsiteX2" fmla="*/ 3162 w 319728"/>
                    <a:gd name="connsiteY2" fmla="*/ 6331 h 6330"/>
                    <a:gd name="connsiteX3" fmla="*/ 0 w 319728"/>
                    <a:gd name="connsiteY3" fmla="*/ 3168 h 6330"/>
                    <a:gd name="connsiteX4" fmla="*/ 0 w 319728"/>
                    <a:gd name="connsiteY4" fmla="*/ 3168 h 6330"/>
                    <a:gd name="connsiteX5" fmla="*/ 3162 w 319728"/>
                    <a:gd name="connsiteY5" fmla="*/ 6 h 6330"/>
                    <a:gd name="connsiteX6" fmla="*/ 316566 w 319728"/>
                    <a:gd name="connsiteY6" fmla="*/ 6 h 6330"/>
                    <a:gd name="connsiteX7" fmla="*/ 319728 w 319728"/>
                    <a:gd name="connsiteY7" fmla="*/ 3168 h 6330"/>
                    <a:gd name="connsiteX8" fmla="*/ 319728 w 319728"/>
                    <a:gd name="connsiteY8" fmla="*/ 3168 h 6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9728" h="6330">
                      <a:moveTo>
                        <a:pt x="319728" y="3168"/>
                      </a:moveTo>
                      <a:cubicBezTo>
                        <a:pt x="319728" y="4862"/>
                        <a:pt x="318260" y="6331"/>
                        <a:pt x="316566" y="6331"/>
                      </a:cubicBezTo>
                      <a:lnTo>
                        <a:pt x="3162" y="6331"/>
                      </a:lnTo>
                      <a:cubicBezTo>
                        <a:pt x="1355" y="6331"/>
                        <a:pt x="0" y="4862"/>
                        <a:pt x="0" y="3168"/>
                      </a:cubicBezTo>
                      <a:lnTo>
                        <a:pt x="0" y="3168"/>
                      </a:lnTo>
                      <a:cubicBezTo>
                        <a:pt x="0" y="1361"/>
                        <a:pt x="1468" y="6"/>
                        <a:pt x="3162" y="6"/>
                      </a:cubicBezTo>
                      <a:lnTo>
                        <a:pt x="316566" y="6"/>
                      </a:lnTo>
                      <a:cubicBezTo>
                        <a:pt x="318260" y="-107"/>
                        <a:pt x="319728" y="1361"/>
                        <a:pt x="319728" y="3168"/>
                      </a:cubicBezTo>
                      <a:lnTo>
                        <a:pt x="319728" y="3168"/>
                      </a:lnTo>
                      <a:close/>
                    </a:path>
                  </a:pathLst>
                </a:custGeom>
                <a:solidFill>
                  <a:srgbClr val="E6E6E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63" name="Freeform: Shape 2762">
                  <a:extLst>
                    <a:ext uri="{FF2B5EF4-FFF2-40B4-BE49-F238E27FC236}">
                      <a16:creationId xmlns:a16="http://schemas.microsoft.com/office/drawing/2014/main" id="{846CB0A6-C7F4-EF5B-795C-7675A6C61E86}"/>
                    </a:ext>
                  </a:extLst>
                </p:cNvPr>
                <p:cNvSpPr/>
                <p:nvPr/>
              </p:nvSpPr>
              <p:spPr>
                <a:xfrm>
                  <a:off x="9089781" y="5818187"/>
                  <a:ext cx="155967" cy="6324"/>
                </a:xfrm>
                <a:custGeom>
                  <a:avLst/>
                  <a:gdLst>
                    <a:gd name="connsiteX0" fmla="*/ 155968 w 155967"/>
                    <a:gd name="connsiteY0" fmla="*/ 3162 h 6324"/>
                    <a:gd name="connsiteX1" fmla="*/ 152805 w 155967"/>
                    <a:gd name="connsiteY1" fmla="*/ 6325 h 6324"/>
                    <a:gd name="connsiteX2" fmla="*/ 3162 w 155967"/>
                    <a:gd name="connsiteY2" fmla="*/ 6325 h 6324"/>
                    <a:gd name="connsiteX3" fmla="*/ 0 w 155967"/>
                    <a:gd name="connsiteY3" fmla="*/ 3162 h 6324"/>
                    <a:gd name="connsiteX4" fmla="*/ 0 w 155967"/>
                    <a:gd name="connsiteY4" fmla="*/ 3162 h 6324"/>
                    <a:gd name="connsiteX5" fmla="*/ 3162 w 155967"/>
                    <a:gd name="connsiteY5" fmla="*/ 0 h 6324"/>
                    <a:gd name="connsiteX6" fmla="*/ 152805 w 155967"/>
                    <a:gd name="connsiteY6" fmla="*/ 0 h 6324"/>
                    <a:gd name="connsiteX7" fmla="*/ 155968 w 155967"/>
                    <a:gd name="connsiteY7" fmla="*/ 3162 h 6324"/>
                    <a:gd name="connsiteX8" fmla="*/ 155968 w 155967"/>
                    <a:gd name="connsiteY8" fmla="*/ 3162 h 63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5967" h="6324">
                      <a:moveTo>
                        <a:pt x="155968" y="3162"/>
                      </a:moveTo>
                      <a:cubicBezTo>
                        <a:pt x="155968" y="4969"/>
                        <a:pt x="154499" y="6325"/>
                        <a:pt x="152805" y="6325"/>
                      </a:cubicBezTo>
                      <a:lnTo>
                        <a:pt x="3162" y="6325"/>
                      </a:lnTo>
                      <a:cubicBezTo>
                        <a:pt x="1355" y="6325"/>
                        <a:pt x="0" y="4856"/>
                        <a:pt x="0" y="3162"/>
                      </a:cubicBezTo>
                      <a:lnTo>
                        <a:pt x="0" y="3162"/>
                      </a:lnTo>
                      <a:cubicBezTo>
                        <a:pt x="0" y="1355"/>
                        <a:pt x="1468" y="0"/>
                        <a:pt x="3162" y="0"/>
                      </a:cubicBezTo>
                      <a:lnTo>
                        <a:pt x="152805" y="0"/>
                      </a:lnTo>
                      <a:cubicBezTo>
                        <a:pt x="154499" y="0"/>
                        <a:pt x="155968" y="1468"/>
                        <a:pt x="155968" y="3162"/>
                      </a:cubicBezTo>
                      <a:lnTo>
                        <a:pt x="155968" y="3162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64" name="Freeform: Shape 2763">
                  <a:extLst>
                    <a:ext uri="{FF2B5EF4-FFF2-40B4-BE49-F238E27FC236}">
                      <a16:creationId xmlns:a16="http://schemas.microsoft.com/office/drawing/2014/main" id="{38427A9D-65AA-5A09-5BDA-BAA14E24E814}"/>
                    </a:ext>
                  </a:extLst>
                </p:cNvPr>
                <p:cNvSpPr/>
                <p:nvPr/>
              </p:nvSpPr>
              <p:spPr>
                <a:xfrm>
                  <a:off x="9089781" y="5846647"/>
                  <a:ext cx="155967" cy="6324"/>
                </a:xfrm>
                <a:custGeom>
                  <a:avLst/>
                  <a:gdLst>
                    <a:gd name="connsiteX0" fmla="*/ 155968 w 155967"/>
                    <a:gd name="connsiteY0" fmla="*/ 3162 h 6324"/>
                    <a:gd name="connsiteX1" fmla="*/ 152805 w 155967"/>
                    <a:gd name="connsiteY1" fmla="*/ 6325 h 6324"/>
                    <a:gd name="connsiteX2" fmla="*/ 3162 w 155967"/>
                    <a:gd name="connsiteY2" fmla="*/ 6325 h 6324"/>
                    <a:gd name="connsiteX3" fmla="*/ 0 w 155967"/>
                    <a:gd name="connsiteY3" fmla="*/ 3162 h 6324"/>
                    <a:gd name="connsiteX4" fmla="*/ 0 w 155967"/>
                    <a:gd name="connsiteY4" fmla="*/ 3162 h 6324"/>
                    <a:gd name="connsiteX5" fmla="*/ 3162 w 155967"/>
                    <a:gd name="connsiteY5" fmla="*/ 0 h 6324"/>
                    <a:gd name="connsiteX6" fmla="*/ 152805 w 155967"/>
                    <a:gd name="connsiteY6" fmla="*/ 0 h 6324"/>
                    <a:gd name="connsiteX7" fmla="*/ 155968 w 155967"/>
                    <a:gd name="connsiteY7" fmla="*/ 3162 h 6324"/>
                    <a:gd name="connsiteX8" fmla="*/ 155968 w 155967"/>
                    <a:gd name="connsiteY8" fmla="*/ 3162 h 63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5967" h="6324">
                      <a:moveTo>
                        <a:pt x="155968" y="3162"/>
                      </a:moveTo>
                      <a:cubicBezTo>
                        <a:pt x="155968" y="4969"/>
                        <a:pt x="154499" y="6325"/>
                        <a:pt x="152805" y="6325"/>
                      </a:cubicBezTo>
                      <a:lnTo>
                        <a:pt x="3162" y="6325"/>
                      </a:lnTo>
                      <a:cubicBezTo>
                        <a:pt x="1355" y="6325"/>
                        <a:pt x="0" y="4857"/>
                        <a:pt x="0" y="3162"/>
                      </a:cubicBezTo>
                      <a:lnTo>
                        <a:pt x="0" y="3162"/>
                      </a:lnTo>
                      <a:cubicBezTo>
                        <a:pt x="0" y="1356"/>
                        <a:pt x="1468" y="0"/>
                        <a:pt x="3162" y="0"/>
                      </a:cubicBezTo>
                      <a:lnTo>
                        <a:pt x="152805" y="0"/>
                      </a:lnTo>
                      <a:cubicBezTo>
                        <a:pt x="154499" y="0"/>
                        <a:pt x="155968" y="1356"/>
                        <a:pt x="155968" y="3162"/>
                      </a:cubicBezTo>
                      <a:lnTo>
                        <a:pt x="155968" y="3162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65" name="Freeform: Shape 2764">
                  <a:extLst>
                    <a:ext uri="{FF2B5EF4-FFF2-40B4-BE49-F238E27FC236}">
                      <a16:creationId xmlns:a16="http://schemas.microsoft.com/office/drawing/2014/main" id="{73DDCEA8-4B09-0406-B653-B2A4440F2897}"/>
                    </a:ext>
                  </a:extLst>
                </p:cNvPr>
                <p:cNvSpPr/>
                <p:nvPr/>
              </p:nvSpPr>
              <p:spPr>
                <a:xfrm>
                  <a:off x="9089781" y="5875108"/>
                  <a:ext cx="155967" cy="6437"/>
                </a:xfrm>
                <a:custGeom>
                  <a:avLst/>
                  <a:gdLst>
                    <a:gd name="connsiteX0" fmla="*/ 155968 w 155967"/>
                    <a:gd name="connsiteY0" fmla="*/ 3162 h 6437"/>
                    <a:gd name="connsiteX1" fmla="*/ 152805 w 155967"/>
                    <a:gd name="connsiteY1" fmla="*/ 6437 h 6437"/>
                    <a:gd name="connsiteX2" fmla="*/ 3162 w 155967"/>
                    <a:gd name="connsiteY2" fmla="*/ 6437 h 6437"/>
                    <a:gd name="connsiteX3" fmla="*/ 0 w 155967"/>
                    <a:gd name="connsiteY3" fmla="*/ 3162 h 6437"/>
                    <a:gd name="connsiteX4" fmla="*/ 0 w 155967"/>
                    <a:gd name="connsiteY4" fmla="*/ 3162 h 6437"/>
                    <a:gd name="connsiteX5" fmla="*/ 3162 w 155967"/>
                    <a:gd name="connsiteY5" fmla="*/ 0 h 6437"/>
                    <a:gd name="connsiteX6" fmla="*/ 152805 w 155967"/>
                    <a:gd name="connsiteY6" fmla="*/ 0 h 6437"/>
                    <a:gd name="connsiteX7" fmla="*/ 155968 w 155967"/>
                    <a:gd name="connsiteY7" fmla="*/ 3162 h 6437"/>
                    <a:gd name="connsiteX8" fmla="*/ 155968 w 155967"/>
                    <a:gd name="connsiteY8" fmla="*/ 3162 h 6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5967" h="6437">
                      <a:moveTo>
                        <a:pt x="155968" y="3162"/>
                      </a:moveTo>
                      <a:cubicBezTo>
                        <a:pt x="155968" y="4969"/>
                        <a:pt x="154499" y="6437"/>
                        <a:pt x="152805" y="6437"/>
                      </a:cubicBezTo>
                      <a:lnTo>
                        <a:pt x="3162" y="6437"/>
                      </a:lnTo>
                      <a:cubicBezTo>
                        <a:pt x="1355" y="6437"/>
                        <a:pt x="0" y="4969"/>
                        <a:pt x="0" y="3162"/>
                      </a:cubicBezTo>
                      <a:lnTo>
                        <a:pt x="0" y="3162"/>
                      </a:lnTo>
                      <a:cubicBezTo>
                        <a:pt x="0" y="1355"/>
                        <a:pt x="1468" y="0"/>
                        <a:pt x="3162" y="0"/>
                      </a:cubicBezTo>
                      <a:lnTo>
                        <a:pt x="152805" y="0"/>
                      </a:lnTo>
                      <a:cubicBezTo>
                        <a:pt x="154499" y="0"/>
                        <a:pt x="155968" y="1355"/>
                        <a:pt x="155968" y="3162"/>
                      </a:cubicBezTo>
                      <a:lnTo>
                        <a:pt x="155968" y="3162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2766" name="Graphic 4">
                  <a:extLst>
                    <a:ext uri="{FF2B5EF4-FFF2-40B4-BE49-F238E27FC236}">
                      <a16:creationId xmlns:a16="http://schemas.microsoft.com/office/drawing/2014/main" id="{D39AF3C4-66C8-6014-143A-BAD2B87E5214}"/>
                    </a:ext>
                  </a:extLst>
                </p:cNvPr>
                <p:cNvGrpSpPr/>
                <p:nvPr/>
              </p:nvGrpSpPr>
              <p:grpSpPr>
                <a:xfrm>
                  <a:off x="9096671" y="5413755"/>
                  <a:ext cx="296801" cy="36479"/>
                  <a:chOff x="9096671" y="5413755"/>
                  <a:chExt cx="296801" cy="36479"/>
                </a:xfrm>
                <a:solidFill>
                  <a:srgbClr val="657576"/>
                </a:solidFill>
              </p:grpSpPr>
              <p:sp>
                <p:nvSpPr>
                  <p:cNvPr id="2767" name="Freeform: Shape 2766">
                    <a:extLst>
                      <a:ext uri="{FF2B5EF4-FFF2-40B4-BE49-F238E27FC236}">
                        <a16:creationId xmlns:a16="http://schemas.microsoft.com/office/drawing/2014/main" id="{07A696C0-C3B1-124E-A965-8E71F46C1E3B}"/>
                      </a:ext>
                    </a:extLst>
                  </p:cNvPr>
                  <p:cNvSpPr/>
                  <p:nvPr/>
                </p:nvSpPr>
                <p:spPr>
                  <a:xfrm>
                    <a:off x="9096671" y="5413981"/>
                    <a:ext cx="32977" cy="35688"/>
                  </a:xfrm>
                  <a:custGeom>
                    <a:avLst/>
                    <a:gdLst>
                      <a:gd name="connsiteX0" fmla="*/ 26653 w 32977"/>
                      <a:gd name="connsiteY0" fmla="*/ 35689 h 35688"/>
                      <a:gd name="connsiteX1" fmla="*/ 23152 w 32977"/>
                      <a:gd name="connsiteY1" fmla="*/ 25863 h 35688"/>
                      <a:gd name="connsiteX2" fmla="*/ 9599 w 32977"/>
                      <a:gd name="connsiteY2" fmla="*/ 25863 h 35688"/>
                      <a:gd name="connsiteX3" fmla="*/ 6098 w 32977"/>
                      <a:gd name="connsiteY3" fmla="*/ 35689 h 35688"/>
                      <a:gd name="connsiteX4" fmla="*/ 0 w 32977"/>
                      <a:gd name="connsiteY4" fmla="*/ 35689 h 35688"/>
                      <a:gd name="connsiteX5" fmla="*/ 13327 w 32977"/>
                      <a:gd name="connsiteY5" fmla="*/ 0 h 35688"/>
                      <a:gd name="connsiteX6" fmla="*/ 19651 w 32977"/>
                      <a:gd name="connsiteY6" fmla="*/ 0 h 35688"/>
                      <a:gd name="connsiteX7" fmla="*/ 32978 w 32977"/>
                      <a:gd name="connsiteY7" fmla="*/ 35689 h 35688"/>
                      <a:gd name="connsiteX8" fmla="*/ 26653 w 32977"/>
                      <a:gd name="connsiteY8" fmla="*/ 35689 h 35688"/>
                      <a:gd name="connsiteX9" fmla="*/ 21571 w 32977"/>
                      <a:gd name="connsiteY9" fmla="*/ 20894 h 35688"/>
                      <a:gd name="connsiteX10" fmla="*/ 18183 w 32977"/>
                      <a:gd name="connsiteY10" fmla="*/ 11181 h 35688"/>
                      <a:gd name="connsiteX11" fmla="*/ 17166 w 32977"/>
                      <a:gd name="connsiteY11" fmla="*/ 8132 h 35688"/>
                      <a:gd name="connsiteX12" fmla="*/ 16263 w 32977"/>
                      <a:gd name="connsiteY12" fmla="*/ 5082 h 35688"/>
                      <a:gd name="connsiteX13" fmla="*/ 14343 w 32977"/>
                      <a:gd name="connsiteY13" fmla="*/ 11633 h 35688"/>
                      <a:gd name="connsiteX14" fmla="*/ 11181 w 32977"/>
                      <a:gd name="connsiteY14" fmla="*/ 20894 h 35688"/>
                      <a:gd name="connsiteX15" fmla="*/ 21571 w 32977"/>
                      <a:gd name="connsiteY15" fmla="*/ 20894 h 35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2977" h="35688">
                        <a:moveTo>
                          <a:pt x="26653" y="35689"/>
                        </a:moveTo>
                        <a:lnTo>
                          <a:pt x="23152" y="25863"/>
                        </a:lnTo>
                        <a:lnTo>
                          <a:pt x="9599" y="25863"/>
                        </a:lnTo>
                        <a:lnTo>
                          <a:pt x="6098" y="35689"/>
                        </a:lnTo>
                        <a:lnTo>
                          <a:pt x="0" y="35689"/>
                        </a:lnTo>
                        <a:lnTo>
                          <a:pt x="13327" y="0"/>
                        </a:lnTo>
                        <a:lnTo>
                          <a:pt x="19651" y="0"/>
                        </a:lnTo>
                        <a:lnTo>
                          <a:pt x="32978" y="35689"/>
                        </a:lnTo>
                        <a:lnTo>
                          <a:pt x="26653" y="35689"/>
                        </a:lnTo>
                        <a:close/>
                        <a:moveTo>
                          <a:pt x="21571" y="20894"/>
                        </a:moveTo>
                        <a:lnTo>
                          <a:pt x="18183" y="11181"/>
                        </a:lnTo>
                        <a:cubicBezTo>
                          <a:pt x="17957" y="10504"/>
                          <a:pt x="17618" y="9487"/>
                          <a:pt x="17166" y="8132"/>
                        </a:cubicBezTo>
                        <a:cubicBezTo>
                          <a:pt x="16715" y="6776"/>
                          <a:pt x="16489" y="5760"/>
                          <a:pt x="16263" y="5082"/>
                        </a:cubicBezTo>
                        <a:cubicBezTo>
                          <a:pt x="15811" y="7115"/>
                          <a:pt x="15134" y="9261"/>
                          <a:pt x="14343" y="11633"/>
                        </a:cubicBezTo>
                        <a:lnTo>
                          <a:pt x="11181" y="20894"/>
                        </a:lnTo>
                        <a:lnTo>
                          <a:pt x="21571" y="20894"/>
                        </a:lnTo>
                        <a:close/>
                      </a:path>
                    </a:pathLst>
                  </a:custGeom>
                  <a:solidFill>
                    <a:srgbClr val="657576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768" name="Freeform: Shape 2767">
                    <a:extLst>
                      <a:ext uri="{FF2B5EF4-FFF2-40B4-BE49-F238E27FC236}">
                        <a16:creationId xmlns:a16="http://schemas.microsoft.com/office/drawing/2014/main" id="{EAA1FAFC-7654-5981-CED0-6E2E67048134}"/>
                      </a:ext>
                    </a:extLst>
                  </p:cNvPr>
                  <p:cNvSpPr/>
                  <p:nvPr/>
                </p:nvSpPr>
                <p:spPr>
                  <a:xfrm>
                    <a:off x="9132472" y="5413755"/>
                    <a:ext cx="29364" cy="36479"/>
                  </a:xfrm>
                  <a:custGeom>
                    <a:avLst/>
                    <a:gdLst>
                      <a:gd name="connsiteX0" fmla="*/ 16263 w 29364"/>
                      <a:gd name="connsiteY0" fmla="*/ 16715 h 36479"/>
                      <a:gd name="connsiteX1" fmla="*/ 29364 w 29364"/>
                      <a:gd name="connsiteY1" fmla="*/ 16715 h 36479"/>
                      <a:gd name="connsiteX2" fmla="*/ 29364 w 29364"/>
                      <a:gd name="connsiteY2" fmla="*/ 34559 h 36479"/>
                      <a:gd name="connsiteX3" fmla="*/ 23265 w 29364"/>
                      <a:gd name="connsiteY3" fmla="*/ 36027 h 36479"/>
                      <a:gd name="connsiteX4" fmla="*/ 16828 w 29364"/>
                      <a:gd name="connsiteY4" fmla="*/ 36479 h 36479"/>
                      <a:gd name="connsiteX5" fmla="*/ 4405 w 29364"/>
                      <a:gd name="connsiteY5" fmla="*/ 31736 h 36479"/>
                      <a:gd name="connsiteX6" fmla="*/ 0 w 29364"/>
                      <a:gd name="connsiteY6" fmla="*/ 18296 h 36479"/>
                      <a:gd name="connsiteX7" fmla="*/ 4969 w 29364"/>
                      <a:gd name="connsiteY7" fmla="*/ 4856 h 36479"/>
                      <a:gd name="connsiteX8" fmla="*/ 18522 w 29364"/>
                      <a:gd name="connsiteY8" fmla="*/ 0 h 36479"/>
                      <a:gd name="connsiteX9" fmla="*/ 29025 w 29364"/>
                      <a:gd name="connsiteY9" fmla="*/ 2146 h 36479"/>
                      <a:gd name="connsiteX10" fmla="*/ 26992 w 29364"/>
                      <a:gd name="connsiteY10" fmla="*/ 7002 h 36479"/>
                      <a:gd name="connsiteX11" fmla="*/ 18296 w 29364"/>
                      <a:gd name="connsiteY11" fmla="*/ 4969 h 36479"/>
                      <a:gd name="connsiteX12" fmla="*/ 9261 w 29364"/>
                      <a:gd name="connsiteY12" fmla="*/ 8583 h 36479"/>
                      <a:gd name="connsiteX13" fmla="*/ 5986 w 29364"/>
                      <a:gd name="connsiteY13" fmla="*/ 18409 h 36479"/>
                      <a:gd name="connsiteX14" fmla="*/ 8922 w 29364"/>
                      <a:gd name="connsiteY14" fmla="*/ 28348 h 36479"/>
                      <a:gd name="connsiteX15" fmla="*/ 17506 w 29364"/>
                      <a:gd name="connsiteY15" fmla="*/ 31736 h 36479"/>
                      <a:gd name="connsiteX16" fmla="*/ 23491 w 29364"/>
                      <a:gd name="connsiteY16" fmla="*/ 31058 h 36479"/>
                      <a:gd name="connsiteX17" fmla="*/ 23491 w 29364"/>
                      <a:gd name="connsiteY17" fmla="*/ 21910 h 36479"/>
                      <a:gd name="connsiteX18" fmla="*/ 16150 w 29364"/>
                      <a:gd name="connsiteY18" fmla="*/ 21910 h 36479"/>
                      <a:gd name="connsiteX19" fmla="*/ 16150 w 29364"/>
                      <a:gd name="connsiteY19" fmla="*/ 16715 h 364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29364" h="36479">
                        <a:moveTo>
                          <a:pt x="16263" y="16715"/>
                        </a:moveTo>
                        <a:lnTo>
                          <a:pt x="29364" y="16715"/>
                        </a:lnTo>
                        <a:lnTo>
                          <a:pt x="29364" y="34559"/>
                        </a:lnTo>
                        <a:cubicBezTo>
                          <a:pt x="27218" y="35237"/>
                          <a:pt x="25185" y="35801"/>
                          <a:pt x="23265" y="36027"/>
                        </a:cubicBezTo>
                        <a:cubicBezTo>
                          <a:pt x="21345" y="36366"/>
                          <a:pt x="19200" y="36479"/>
                          <a:pt x="16828" y="36479"/>
                        </a:cubicBezTo>
                        <a:cubicBezTo>
                          <a:pt x="11407" y="36479"/>
                          <a:pt x="7341" y="34898"/>
                          <a:pt x="4405" y="31736"/>
                        </a:cubicBezTo>
                        <a:cubicBezTo>
                          <a:pt x="1468" y="28573"/>
                          <a:pt x="0" y="24056"/>
                          <a:pt x="0" y="18296"/>
                        </a:cubicBezTo>
                        <a:cubicBezTo>
                          <a:pt x="0" y="12536"/>
                          <a:pt x="1694" y="8132"/>
                          <a:pt x="4969" y="4856"/>
                        </a:cubicBezTo>
                        <a:cubicBezTo>
                          <a:pt x="8245" y="1581"/>
                          <a:pt x="12762" y="0"/>
                          <a:pt x="18522" y="0"/>
                        </a:cubicBezTo>
                        <a:cubicBezTo>
                          <a:pt x="22249" y="0"/>
                          <a:pt x="25750" y="678"/>
                          <a:pt x="29025" y="2146"/>
                        </a:cubicBezTo>
                        <a:lnTo>
                          <a:pt x="26992" y="7002"/>
                        </a:lnTo>
                        <a:cubicBezTo>
                          <a:pt x="24056" y="5647"/>
                          <a:pt x="21232" y="4969"/>
                          <a:pt x="18296" y="4969"/>
                        </a:cubicBezTo>
                        <a:cubicBezTo>
                          <a:pt x="14456" y="4969"/>
                          <a:pt x="11520" y="6211"/>
                          <a:pt x="9261" y="8583"/>
                        </a:cubicBezTo>
                        <a:cubicBezTo>
                          <a:pt x="7002" y="10955"/>
                          <a:pt x="5986" y="14230"/>
                          <a:pt x="5986" y="18409"/>
                        </a:cubicBezTo>
                        <a:cubicBezTo>
                          <a:pt x="5986" y="22813"/>
                          <a:pt x="7002" y="26089"/>
                          <a:pt x="8922" y="28348"/>
                        </a:cubicBezTo>
                        <a:cubicBezTo>
                          <a:pt x="10955" y="30606"/>
                          <a:pt x="13778" y="31736"/>
                          <a:pt x="17506" y="31736"/>
                        </a:cubicBezTo>
                        <a:cubicBezTo>
                          <a:pt x="19425" y="31736"/>
                          <a:pt x="21345" y="31510"/>
                          <a:pt x="23491" y="31058"/>
                        </a:cubicBezTo>
                        <a:lnTo>
                          <a:pt x="23491" y="21910"/>
                        </a:lnTo>
                        <a:lnTo>
                          <a:pt x="16150" y="21910"/>
                        </a:lnTo>
                        <a:lnTo>
                          <a:pt x="16150" y="16715"/>
                        </a:lnTo>
                        <a:close/>
                      </a:path>
                    </a:pathLst>
                  </a:custGeom>
                  <a:solidFill>
                    <a:srgbClr val="657576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769" name="Freeform: Shape 2768">
                    <a:extLst>
                      <a:ext uri="{FF2B5EF4-FFF2-40B4-BE49-F238E27FC236}">
                        <a16:creationId xmlns:a16="http://schemas.microsoft.com/office/drawing/2014/main" id="{5F8F8262-48CB-4831-8D62-0F8EFDC5BE16}"/>
                      </a:ext>
                    </a:extLst>
                  </p:cNvPr>
                  <p:cNvSpPr/>
                  <p:nvPr/>
                </p:nvSpPr>
                <p:spPr>
                  <a:xfrm>
                    <a:off x="9170420" y="5414207"/>
                    <a:ext cx="26653" cy="35575"/>
                  </a:xfrm>
                  <a:custGeom>
                    <a:avLst/>
                    <a:gdLst>
                      <a:gd name="connsiteX0" fmla="*/ 5760 w 26653"/>
                      <a:gd name="connsiteY0" fmla="*/ 21345 h 35575"/>
                      <a:gd name="connsiteX1" fmla="*/ 5760 w 26653"/>
                      <a:gd name="connsiteY1" fmla="*/ 35575 h 35575"/>
                      <a:gd name="connsiteX2" fmla="*/ 0 w 26653"/>
                      <a:gd name="connsiteY2" fmla="*/ 35575 h 35575"/>
                      <a:gd name="connsiteX3" fmla="*/ 0 w 26653"/>
                      <a:gd name="connsiteY3" fmla="*/ 0 h 35575"/>
                      <a:gd name="connsiteX4" fmla="*/ 10051 w 26653"/>
                      <a:gd name="connsiteY4" fmla="*/ 0 h 35575"/>
                      <a:gd name="connsiteX5" fmla="*/ 20216 w 26653"/>
                      <a:gd name="connsiteY5" fmla="*/ 2597 h 35575"/>
                      <a:gd name="connsiteX6" fmla="*/ 23491 w 26653"/>
                      <a:gd name="connsiteY6" fmla="*/ 10390 h 35575"/>
                      <a:gd name="connsiteX7" fmla="*/ 16602 w 26653"/>
                      <a:gd name="connsiteY7" fmla="*/ 19877 h 35575"/>
                      <a:gd name="connsiteX8" fmla="*/ 26653 w 26653"/>
                      <a:gd name="connsiteY8" fmla="*/ 35575 h 35575"/>
                      <a:gd name="connsiteX9" fmla="*/ 20103 w 26653"/>
                      <a:gd name="connsiteY9" fmla="*/ 35575 h 35575"/>
                      <a:gd name="connsiteX10" fmla="*/ 11633 w 26653"/>
                      <a:gd name="connsiteY10" fmla="*/ 21345 h 35575"/>
                      <a:gd name="connsiteX11" fmla="*/ 5760 w 26653"/>
                      <a:gd name="connsiteY11" fmla="*/ 21345 h 35575"/>
                      <a:gd name="connsiteX12" fmla="*/ 5760 w 26653"/>
                      <a:gd name="connsiteY12" fmla="*/ 16489 h 35575"/>
                      <a:gd name="connsiteX13" fmla="*/ 9826 w 26653"/>
                      <a:gd name="connsiteY13" fmla="*/ 16489 h 35575"/>
                      <a:gd name="connsiteX14" fmla="*/ 15698 w 26653"/>
                      <a:gd name="connsiteY14" fmla="*/ 15021 h 35575"/>
                      <a:gd name="connsiteX15" fmla="*/ 17505 w 26653"/>
                      <a:gd name="connsiteY15" fmla="*/ 10503 h 35575"/>
                      <a:gd name="connsiteX16" fmla="*/ 15586 w 26653"/>
                      <a:gd name="connsiteY16" fmla="*/ 6211 h 35575"/>
                      <a:gd name="connsiteX17" fmla="*/ 9600 w 26653"/>
                      <a:gd name="connsiteY17" fmla="*/ 4856 h 35575"/>
                      <a:gd name="connsiteX18" fmla="*/ 5760 w 26653"/>
                      <a:gd name="connsiteY18" fmla="*/ 4856 h 35575"/>
                      <a:gd name="connsiteX19" fmla="*/ 5760 w 26653"/>
                      <a:gd name="connsiteY19" fmla="*/ 16489 h 35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26653" h="35575">
                        <a:moveTo>
                          <a:pt x="5760" y="21345"/>
                        </a:moveTo>
                        <a:lnTo>
                          <a:pt x="5760" y="35575"/>
                        </a:lnTo>
                        <a:lnTo>
                          <a:pt x="0" y="35575"/>
                        </a:lnTo>
                        <a:lnTo>
                          <a:pt x="0" y="0"/>
                        </a:lnTo>
                        <a:lnTo>
                          <a:pt x="10051" y="0"/>
                        </a:lnTo>
                        <a:cubicBezTo>
                          <a:pt x="14682" y="0"/>
                          <a:pt x="18070" y="903"/>
                          <a:pt x="20216" y="2597"/>
                        </a:cubicBezTo>
                        <a:cubicBezTo>
                          <a:pt x="22475" y="4291"/>
                          <a:pt x="23491" y="6889"/>
                          <a:pt x="23491" y="10390"/>
                        </a:cubicBezTo>
                        <a:cubicBezTo>
                          <a:pt x="23491" y="14795"/>
                          <a:pt x="21232" y="17957"/>
                          <a:pt x="16602" y="19877"/>
                        </a:cubicBezTo>
                        <a:lnTo>
                          <a:pt x="26653" y="35575"/>
                        </a:lnTo>
                        <a:lnTo>
                          <a:pt x="20103" y="35575"/>
                        </a:lnTo>
                        <a:lnTo>
                          <a:pt x="11633" y="21345"/>
                        </a:lnTo>
                        <a:lnTo>
                          <a:pt x="5760" y="21345"/>
                        </a:lnTo>
                        <a:close/>
                        <a:moveTo>
                          <a:pt x="5760" y="16489"/>
                        </a:moveTo>
                        <a:lnTo>
                          <a:pt x="9826" y="16489"/>
                        </a:lnTo>
                        <a:cubicBezTo>
                          <a:pt x="12536" y="16489"/>
                          <a:pt x="14456" y="16037"/>
                          <a:pt x="15698" y="15021"/>
                        </a:cubicBezTo>
                        <a:cubicBezTo>
                          <a:pt x="16941" y="14004"/>
                          <a:pt x="17505" y="12536"/>
                          <a:pt x="17505" y="10503"/>
                        </a:cubicBezTo>
                        <a:cubicBezTo>
                          <a:pt x="17505" y="8470"/>
                          <a:pt x="16828" y="7002"/>
                          <a:pt x="15586" y="6211"/>
                        </a:cubicBezTo>
                        <a:cubicBezTo>
                          <a:pt x="14230" y="5308"/>
                          <a:pt x="12310" y="4856"/>
                          <a:pt x="9600" y="4856"/>
                        </a:cubicBezTo>
                        <a:lnTo>
                          <a:pt x="5760" y="4856"/>
                        </a:lnTo>
                        <a:lnTo>
                          <a:pt x="5760" y="16489"/>
                        </a:lnTo>
                        <a:close/>
                      </a:path>
                    </a:pathLst>
                  </a:custGeom>
                  <a:solidFill>
                    <a:srgbClr val="657576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770" name="Freeform: Shape 2769">
                    <a:extLst>
                      <a:ext uri="{FF2B5EF4-FFF2-40B4-BE49-F238E27FC236}">
                        <a16:creationId xmlns:a16="http://schemas.microsoft.com/office/drawing/2014/main" id="{7C9C061F-A938-C492-9400-E40DBB2C8FB1}"/>
                      </a:ext>
                    </a:extLst>
                  </p:cNvPr>
                  <p:cNvSpPr/>
                  <p:nvPr/>
                </p:nvSpPr>
                <p:spPr>
                  <a:xfrm>
                    <a:off x="9202268" y="5414094"/>
                    <a:ext cx="20103" cy="35575"/>
                  </a:xfrm>
                  <a:custGeom>
                    <a:avLst/>
                    <a:gdLst>
                      <a:gd name="connsiteX0" fmla="*/ 20103 w 20103"/>
                      <a:gd name="connsiteY0" fmla="*/ 35575 h 35575"/>
                      <a:gd name="connsiteX1" fmla="*/ 0 w 20103"/>
                      <a:gd name="connsiteY1" fmla="*/ 35575 h 35575"/>
                      <a:gd name="connsiteX2" fmla="*/ 0 w 20103"/>
                      <a:gd name="connsiteY2" fmla="*/ 0 h 35575"/>
                      <a:gd name="connsiteX3" fmla="*/ 20103 w 20103"/>
                      <a:gd name="connsiteY3" fmla="*/ 0 h 35575"/>
                      <a:gd name="connsiteX4" fmla="*/ 20103 w 20103"/>
                      <a:gd name="connsiteY4" fmla="*/ 4856 h 35575"/>
                      <a:gd name="connsiteX5" fmla="*/ 5760 w 20103"/>
                      <a:gd name="connsiteY5" fmla="*/ 4856 h 35575"/>
                      <a:gd name="connsiteX6" fmla="*/ 5760 w 20103"/>
                      <a:gd name="connsiteY6" fmla="*/ 14569 h 35575"/>
                      <a:gd name="connsiteX7" fmla="*/ 19200 w 20103"/>
                      <a:gd name="connsiteY7" fmla="*/ 14569 h 35575"/>
                      <a:gd name="connsiteX8" fmla="*/ 19200 w 20103"/>
                      <a:gd name="connsiteY8" fmla="*/ 19425 h 35575"/>
                      <a:gd name="connsiteX9" fmla="*/ 5760 w 20103"/>
                      <a:gd name="connsiteY9" fmla="*/ 19425 h 35575"/>
                      <a:gd name="connsiteX10" fmla="*/ 5760 w 20103"/>
                      <a:gd name="connsiteY10" fmla="*/ 30606 h 35575"/>
                      <a:gd name="connsiteX11" fmla="*/ 20103 w 20103"/>
                      <a:gd name="connsiteY11" fmla="*/ 30606 h 35575"/>
                      <a:gd name="connsiteX12" fmla="*/ 20103 w 20103"/>
                      <a:gd name="connsiteY12" fmla="*/ 35575 h 35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0103" h="35575">
                        <a:moveTo>
                          <a:pt x="20103" y="35575"/>
                        </a:moveTo>
                        <a:lnTo>
                          <a:pt x="0" y="35575"/>
                        </a:lnTo>
                        <a:lnTo>
                          <a:pt x="0" y="0"/>
                        </a:lnTo>
                        <a:lnTo>
                          <a:pt x="20103" y="0"/>
                        </a:lnTo>
                        <a:lnTo>
                          <a:pt x="20103" y="4856"/>
                        </a:lnTo>
                        <a:lnTo>
                          <a:pt x="5760" y="4856"/>
                        </a:lnTo>
                        <a:lnTo>
                          <a:pt x="5760" y="14569"/>
                        </a:lnTo>
                        <a:lnTo>
                          <a:pt x="19200" y="14569"/>
                        </a:lnTo>
                        <a:lnTo>
                          <a:pt x="19200" y="19425"/>
                        </a:lnTo>
                        <a:lnTo>
                          <a:pt x="5760" y="19425"/>
                        </a:lnTo>
                        <a:lnTo>
                          <a:pt x="5760" y="30606"/>
                        </a:lnTo>
                        <a:lnTo>
                          <a:pt x="20103" y="30606"/>
                        </a:lnTo>
                        <a:lnTo>
                          <a:pt x="20103" y="35575"/>
                        </a:lnTo>
                        <a:close/>
                      </a:path>
                    </a:pathLst>
                  </a:custGeom>
                  <a:solidFill>
                    <a:srgbClr val="657576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771" name="Freeform: Shape 2770">
                    <a:extLst>
                      <a:ext uri="{FF2B5EF4-FFF2-40B4-BE49-F238E27FC236}">
                        <a16:creationId xmlns:a16="http://schemas.microsoft.com/office/drawing/2014/main" id="{C0817290-6714-4B4C-E148-B37ADB931105}"/>
                      </a:ext>
                    </a:extLst>
                  </p:cNvPr>
                  <p:cNvSpPr/>
                  <p:nvPr/>
                </p:nvSpPr>
                <p:spPr>
                  <a:xfrm>
                    <a:off x="9230051" y="5414094"/>
                    <a:ext cx="20102" cy="35575"/>
                  </a:xfrm>
                  <a:custGeom>
                    <a:avLst/>
                    <a:gdLst>
                      <a:gd name="connsiteX0" fmla="*/ 20103 w 20102"/>
                      <a:gd name="connsiteY0" fmla="*/ 35575 h 35575"/>
                      <a:gd name="connsiteX1" fmla="*/ 0 w 20102"/>
                      <a:gd name="connsiteY1" fmla="*/ 35575 h 35575"/>
                      <a:gd name="connsiteX2" fmla="*/ 0 w 20102"/>
                      <a:gd name="connsiteY2" fmla="*/ 0 h 35575"/>
                      <a:gd name="connsiteX3" fmla="*/ 20103 w 20102"/>
                      <a:gd name="connsiteY3" fmla="*/ 0 h 35575"/>
                      <a:gd name="connsiteX4" fmla="*/ 20103 w 20102"/>
                      <a:gd name="connsiteY4" fmla="*/ 4856 h 35575"/>
                      <a:gd name="connsiteX5" fmla="*/ 5760 w 20102"/>
                      <a:gd name="connsiteY5" fmla="*/ 4856 h 35575"/>
                      <a:gd name="connsiteX6" fmla="*/ 5760 w 20102"/>
                      <a:gd name="connsiteY6" fmla="*/ 14569 h 35575"/>
                      <a:gd name="connsiteX7" fmla="*/ 19199 w 20102"/>
                      <a:gd name="connsiteY7" fmla="*/ 14569 h 35575"/>
                      <a:gd name="connsiteX8" fmla="*/ 19199 w 20102"/>
                      <a:gd name="connsiteY8" fmla="*/ 19425 h 35575"/>
                      <a:gd name="connsiteX9" fmla="*/ 5760 w 20102"/>
                      <a:gd name="connsiteY9" fmla="*/ 19425 h 35575"/>
                      <a:gd name="connsiteX10" fmla="*/ 5760 w 20102"/>
                      <a:gd name="connsiteY10" fmla="*/ 30606 h 35575"/>
                      <a:gd name="connsiteX11" fmla="*/ 20103 w 20102"/>
                      <a:gd name="connsiteY11" fmla="*/ 30606 h 35575"/>
                      <a:gd name="connsiteX12" fmla="*/ 20103 w 20102"/>
                      <a:gd name="connsiteY12" fmla="*/ 35575 h 35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0102" h="35575">
                        <a:moveTo>
                          <a:pt x="20103" y="35575"/>
                        </a:moveTo>
                        <a:lnTo>
                          <a:pt x="0" y="35575"/>
                        </a:lnTo>
                        <a:lnTo>
                          <a:pt x="0" y="0"/>
                        </a:lnTo>
                        <a:lnTo>
                          <a:pt x="20103" y="0"/>
                        </a:lnTo>
                        <a:lnTo>
                          <a:pt x="20103" y="4856"/>
                        </a:lnTo>
                        <a:lnTo>
                          <a:pt x="5760" y="4856"/>
                        </a:lnTo>
                        <a:lnTo>
                          <a:pt x="5760" y="14569"/>
                        </a:lnTo>
                        <a:lnTo>
                          <a:pt x="19199" y="14569"/>
                        </a:lnTo>
                        <a:lnTo>
                          <a:pt x="19199" y="19425"/>
                        </a:lnTo>
                        <a:lnTo>
                          <a:pt x="5760" y="19425"/>
                        </a:lnTo>
                        <a:lnTo>
                          <a:pt x="5760" y="30606"/>
                        </a:lnTo>
                        <a:lnTo>
                          <a:pt x="20103" y="30606"/>
                        </a:lnTo>
                        <a:lnTo>
                          <a:pt x="20103" y="35575"/>
                        </a:lnTo>
                        <a:close/>
                      </a:path>
                    </a:pathLst>
                  </a:custGeom>
                  <a:solidFill>
                    <a:srgbClr val="657576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772" name="Freeform: Shape 2771">
                    <a:extLst>
                      <a:ext uri="{FF2B5EF4-FFF2-40B4-BE49-F238E27FC236}">
                        <a16:creationId xmlns:a16="http://schemas.microsoft.com/office/drawing/2014/main" id="{B5289EAD-4CF9-6CA2-4E76-932EAAA84345}"/>
                      </a:ext>
                    </a:extLst>
                  </p:cNvPr>
                  <p:cNvSpPr/>
                  <p:nvPr/>
                </p:nvSpPr>
                <p:spPr>
                  <a:xfrm>
                    <a:off x="9257834" y="5414094"/>
                    <a:ext cx="36591" cy="35575"/>
                  </a:xfrm>
                  <a:custGeom>
                    <a:avLst/>
                    <a:gdLst>
                      <a:gd name="connsiteX0" fmla="*/ 15360 w 36591"/>
                      <a:gd name="connsiteY0" fmla="*/ 35575 h 35575"/>
                      <a:gd name="connsiteX1" fmla="*/ 5082 w 36591"/>
                      <a:gd name="connsiteY1" fmla="*/ 5873 h 35575"/>
                      <a:gd name="connsiteX2" fmla="*/ 4856 w 36591"/>
                      <a:gd name="connsiteY2" fmla="*/ 5873 h 35575"/>
                      <a:gd name="connsiteX3" fmla="*/ 5308 w 36591"/>
                      <a:gd name="connsiteY3" fmla="*/ 18296 h 35575"/>
                      <a:gd name="connsiteX4" fmla="*/ 5308 w 36591"/>
                      <a:gd name="connsiteY4" fmla="*/ 35575 h 35575"/>
                      <a:gd name="connsiteX5" fmla="*/ 0 w 36591"/>
                      <a:gd name="connsiteY5" fmla="*/ 35575 h 35575"/>
                      <a:gd name="connsiteX6" fmla="*/ 0 w 36591"/>
                      <a:gd name="connsiteY6" fmla="*/ 0 h 35575"/>
                      <a:gd name="connsiteX7" fmla="*/ 8245 w 36591"/>
                      <a:gd name="connsiteY7" fmla="*/ 0 h 35575"/>
                      <a:gd name="connsiteX8" fmla="*/ 18070 w 36591"/>
                      <a:gd name="connsiteY8" fmla="*/ 28235 h 35575"/>
                      <a:gd name="connsiteX9" fmla="*/ 18183 w 36591"/>
                      <a:gd name="connsiteY9" fmla="*/ 28235 h 35575"/>
                      <a:gd name="connsiteX10" fmla="*/ 28348 w 36591"/>
                      <a:gd name="connsiteY10" fmla="*/ 0 h 35575"/>
                      <a:gd name="connsiteX11" fmla="*/ 36592 w 36591"/>
                      <a:gd name="connsiteY11" fmla="*/ 0 h 35575"/>
                      <a:gd name="connsiteX12" fmla="*/ 36592 w 36591"/>
                      <a:gd name="connsiteY12" fmla="*/ 35575 h 35575"/>
                      <a:gd name="connsiteX13" fmla="*/ 30945 w 36591"/>
                      <a:gd name="connsiteY13" fmla="*/ 35575 h 35575"/>
                      <a:gd name="connsiteX14" fmla="*/ 30945 w 36591"/>
                      <a:gd name="connsiteY14" fmla="*/ 17957 h 35575"/>
                      <a:gd name="connsiteX15" fmla="*/ 31058 w 36591"/>
                      <a:gd name="connsiteY15" fmla="*/ 11068 h 35575"/>
                      <a:gd name="connsiteX16" fmla="*/ 31284 w 36591"/>
                      <a:gd name="connsiteY16" fmla="*/ 5873 h 35575"/>
                      <a:gd name="connsiteX17" fmla="*/ 31058 w 36591"/>
                      <a:gd name="connsiteY17" fmla="*/ 5873 h 35575"/>
                      <a:gd name="connsiteX18" fmla="*/ 20329 w 36591"/>
                      <a:gd name="connsiteY18" fmla="*/ 35575 h 35575"/>
                      <a:gd name="connsiteX19" fmla="*/ 15360 w 36591"/>
                      <a:gd name="connsiteY19" fmla="*/ 35575 h 35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36591" h="35575">
                        <a:moveTo>
                          <a:pt x="15360" y="35575"/>
                        </a:moveTo>
                        <a:lnTo>
                          <a:pt x="5082" y="5873"/>
                        </a:lnTo>
                        <a:lnTo>
                          <a:pt x="4856" y="5873"/>
                        </a:lnTo>
                        <a:cubicBezTo>
                          <a:pt x="5082" y="10277"/>
                          <a:pt x="5308" y="14456"/>
                          <a:pt x="5308" y="18296"/>
                        </a:cubicBezTo>
                        <a:lnTo>
                          <a:pt x="5308" y="35575"/>
                        </a:lnTo>
                        <a:lnTo>
                          <a:pt x="0" y="35575"/>
                        </a:lnTo>
                        <a:lnTo>
                          <a:pt x="0" y="0"/>
                        </a:lnTo>
                        <a:lnTo>
                          <a:pt x="8245" y="0"/>
                        </a:lnTo>
                        <a:lnTo>
                          <a:pt x="18070" y="28235"/>
                        </a:lnTo>
                        <a:lnTo>
                          <a:pt x="18183" y="28235"/>
                        </a:lnTo>
                        <a:lnTo>
                          <a:pt x="28348" y="0"/>
                        </a:lnTo>
                        <a:lnTo>
                          <a:pt x="36592" y="0"/>
                        </a:lnTo>
                        <a:lnTo>
                          <a:pt x="36592" y="35575"/>
                        </a:lnTo>
                        <a:lnTo>
                          <a:pt x="30945" y="35575"/>
                        </a:lnTo>
                        <a:lnTo>
                          <a:pt x="30945" y="17957"/>
                        </a:lnTo>
                        <a:cubicBezTo>
                          <a:pt x="30945" y="16150"/>
                          <a:pt x="30945" y="13892"/>
                          <a:pt x="31058" y="11068"/>
                        </a:cubicBezTo>
                        <a:cubicBezTo>
                          <a:pt x="31171" y="8245"/>
                          <a:pt x="31171" y="6550"/>
                          <a:pt x="31284" y="5873"/>
                        </a:cubicBezTo>
                        <a:lnTo>
                          <a:pt x="31058" y="5873"/>
                        </a:lnTo>
                        <a:lnTo>
                          <a:pt x="20329" y="35575"/>
                        </a:lnTo>
                        <a:lnTo>
                          <a:pt x="15360" y="35575"/>
                        </a:lnTo>
                        <a:close/>
                      </a:path>
                    </a:pathLst>
                  </a:custGeom>
                  <a:solidFill>
                    <a:srgbClr val="657576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773" name="Freeform: Shape 2772">
                    <a:extLst>
                      <a:ext uri="{FF2B5EF4-FFF2-40B4-BE49-F238E27FC236}">
                        <a16:creationId xmlns:a16="http://schemas.microsoft.com/office/drawing/2014/main" id="{7B551EA7-1B9B-728F-F521-53CB4184F2AD}"/>
                      </a:ext>
                    </a:extLst>
                  </p:cNvPr>
                  <p:cNvSpPr/>
                  <p:nvPr/>
                </p:nvSpPr>
                <p:spPr>
                  <a:xfrm>
                    <a:off x="9303800" y="5414094"/>
                    <a:ext cx="20102" cy="35575"/>
                  </a:xfrm>
                  <a:custGeom>
                    <a:avLst/>
                    <a:gdLst>
                      <a:gd name="connsiteX0" fmla="*/ 20103 w 20102"/>
                      <a:gd name="connsiteY0" fmla="*/ 35575 h 35575"/>
                      <a:gd name="connsiteX1" fmla="*/ 0 w 20102"/>
                      <a:gd name="connsiteY1" fmla="*/ 35575 h 35575"/>
                      <a:gd name="connsiteX2" fmla="*/ 0 w 20102"/>
                      <a:gd name="connsiteY2" fmla="*/ 0 h 35575"/>
                      <a:gd name="connsiteX3" fmla="*/ 20103 w 20102"/>
                      <a:gd name="connsiteY3" fmla="*/ 0 h 35575"/>
                      <a:gd name="connsiteX4" fmla="*/ 20103 w 20102"/>
                      <a:gd name="connsiteY4" fmla="*/ 4856 h 35575"/>
                      <a:gd name="connsiteX5" fmla="*/ 5760 w 20102"/>
                      <a:gd name="connsiteY5" fmla="*/ 4856 h 35575"/>
                      <a:gd name="connsiteX6" fmla="*/ 5760 w 20102"/>
                      <a:gd name="connsiteY6" fmla="*/ 14569 h 35575"/>
                      <a:gd name="connsiteX7" fmla="*/ 19199 w 20102"/>
                      <a:gd name="connsiteY7" fmla="*/ 14569 h 35575"/>
                      <a:gd name="connsiteX8" fmla="*/ 19199 w 20102"/>
                      <a:gd name="connsiteY8" fmla="*/ 19425 h 35575"/>
                      <a:gd name="connsiteX9" fmla="*/ 5760 w 20102"/>
                      <a:gd name="connsiteY9" fmla="*/ 19425 h 35575"/>
                      <a:gd name="connsiteX10" fmla="*/ 5760 w 20102"/>
                      <a:gd name="connsiteY10" fmla="*/ 30606 h 35575"/>
                      <a:gd name="connsiteX11" fmla="*/ 20103 w 20102"/>
                      <a:gd name="connsiteY11" fmla="*/ 30606 h 35575"/>
                      <a:gd name="connsiteX12" fmla="*/ 20103 w 20102"/>
                      <a:gd name="connsiteY12" fmla="*/ 35575 h 35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0102" h="35575">
                        <a:moveTo>
                          <a:pt x="20103" y="35575"/>
                        </a:moveTo>
                        <a:lnTo>
                          <a:pt x="0" y="35575"/>
                        </a:lnTo>
                        <a:lnTo>
                          <a:pt x="0" y="0"/>
                        </a:lnTo>
                        <a:lnTo>
                          <a:pt x="20103" y="0"/>
                        </a:lnTo>
                        <a:lnTo>
                          <a:pt x="20103" y="4856"/>
                        </a:lnTo>
                        <a:lnTo>
                          <a:pt x="5760" y="4856"/>
                        </a:lnTo>
                        <a:lnTo>
                          <a:pt x="5760" y="14569"/>
                        </a:lnTo>
                        <a:lnTo>
                          <a:pt x="19199" y="14569"/>
                        </a:lnTo>
                        <a:lnTo>
                          <a:pt x="19199" y="19425"/>
                        </a:lnTo>
                        <a:lnTo>
                          <a:pt x="5760" y="19425"/>
                        </a:lnTo>
                        <a:lnTo>
                          <a:pt x="5760" y="30606"/>
                        </a:lnTo>
                        <a:lnTo>
                          <a:pt x="20103" y="30606"/>
                        </a:lnTo>
                        <a:lnTo>
                          <a:pt x="20103" y="35575"/>
                        </a:lnTo>
                        <a:close/>
                      </a:path>
                    </a:pathLst>
                  </a:custGeom>
                  <a:solidFill>
                    <a:srgbClr val="657576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774" name="Freeform: Shape 2773">
                    <a:extLst>
                      <a:ext uri="{FF2B5EF4-FFF2-40B4-BE49-F238E27FC236}">
                        <a16:creationId xmlns:a16="http://schemas.microsoft.com/office/drawing/2014/main" id="{04E43501-05F6-B094-A4E3-9E88BA24664D}"/>
                      </a:ext>
                    </a:extLst>
                  </p:cNvPr>
                  <p:cNvSpPr/>
                  <p:nvPr/>
                </p:nvSpPr>
                <p:spPr>
                  <a:xfrm>
                    <a:off x="9331582" y="5414094"/>
                    <a:ext cx="29702" cy="35575"/>
                  </a:xfrm>
                  <a:custGeom>
                    <a:avLst/>
                    <a:gdLst>
                      <a:gd name="connsiteX0" fmla="*/ 29703 w 29702"/>
                      <a:gd name="connsiteY0" fmla="*/ 35575 h 35575"/>
                      <a:gd name="connsiteX1" fmla="*/ 22588 w 29702"/>
                      <a:gd name="connsiteY1" fmla="*/ 35575 h 35575"/>
                      <a:gd name="connsiteX2" fmla="*/ 5082 w 29702"/>
                      <a:gd name="connsiteY2" fmla="*/ 7228 h 35575"/>
                      <a:gd name="connsiteX3" fmla="*/ 4856 w 29702"/>
                      <a:gd name="connsiteY3" fmla="*/ 7228 h 35575"/>
                      <a:gd name="connsiteX4" fmla="*/ 4969 w 29702"/>
                      <a:gd name="connsiteY4" fmla="*/ 8809 h 35575"/>
                      <a:gd name="connsiteX5" fmla="*/ 5308 w 29702"/>
                      <a:gd name="connsiteY5" fmla="*/ 17054 h 35575"/>
                      <a:gd name="connsiteX6" fmla="*/ 5308 w 29702"/>
                      <a:gd name="connsiteY6" fmla="*/ 35575 h 35575"/>
                      <a:gd name="connsiteX7" fmla="*/ 0 w 29702"/>
                      <a:gd name="connsiteY7" fmla="*/ 35575 h 35575"/>
                      <a:gd name="connsiteX8" fmla="*/ 0 w 29702"/>
                      <a:gd name="connsiteY8" fmla="*/ 0 h 35575"/>
                      <a:gd name="connsiteX9" fmla="*/ 7115 w 29702"/>
                      <a:gd name="connsiteY9" fmla="*/ 0 h 35575"/>
                      <a:gd name="connsiteX10" fmla="*/ 24508 w 29702"/>
                      <a:gd name="connsiteY10" fmla="*/ 28235 h 35575"/>
                      <a:gd name="connsiteX11" fmla="*/ 24620 w 29702"/>
                      <a:gd name="connsiteY11" fmla="*/ 28235 h 35575"/>
                      <a:gd name="connsiteX12" fmla="*/ 24395 w 29702"/>
                      <a:gd name="connsiteY12" fmla="*/ 24169 h 35575"/>
                      <a:gd name="connsiteX13" fmla="*/ 24282 w 29702"/>
                      <a:gd name="connsiteY13" fmla="*/ 18635 h 35575"/>
                      <a:gd name="connsiteX14" fmla="*/ 24282 w 29702"/>
                      <a:gd name="connsiteY14" fmla="*/ 0 h 35575"/>
                      <a:gd name="connsiteX15" fmla="*/ 29590 w 29702"/>
                      <a:gd name="connsiteY15" fmla="*/ 0 h 35575"/>
                      <a:gd name="connsiteX16" fmla="*/ 29590 w 29702"/>
                      <a:gd name="connsiteY16" fmla="*/ 35575 h 35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9702" h="35575">
                        <a:moveTo>
                          <a:pt x="29703" y="35575"/>
                        </a:moveTo>
                        <a:lnTo>
                          <a:pt x="22588" y="35575"/>
                        </a:lnTo>
                        <a:lnTo>
                          <a:pt x="5082" y="7228"/>
                        </a:lnTo>
                        <a:lnTo>
                          <a:pt x="4856" y="7228"/>
                        </a:lnTo>
                        <a:lnTo>
                          <a:pt x="4969" y="8809"/>
                        </a:lnTo>
                        <a:cubicBezTo>
                          <a:pt x="5195" y="11858"/>
                          <a:pt x="5308" y="14569"/>
                          <a:pt x="5308" y="17054"/>
                        </a:cubicBezTo>
                        <a:lnTo>
                          <a:pt x="5308" y="35575"/>
                        </a:lnTo>
                        <a:lnTo>
                          <a:pt x="0" y="35575"/>
                        </a:lnTo>
                        <a:lnTo>
                          <a:pt x="0" y="0"/>
                        </a:lnTo>
                        <a:lnTo>
                          <a:pt x="7115" y="0"/>
                        </a:lnTo>
                        <a:lnTo>
                          <a:pt x="24508" y="28235"/>
                        </a:lnTo>
                        <a:lnTo>
                          <a:pt x="24620" y="28235"/>
                        </a:lnTo>
                        <a:cubicBezTo>
                          <a:pt x="24620" y="27896"/>
                          <a:pt x="24508" y="26541"/>
                          <a:pt x="24395" y="24169"/>
                        </a:cubicBezTo>
                        <a:cubicBezTo>
                          <a:pt x="24282" y="21797"/>
                          <a:pt x="24282" y="19990"/>
                          <a:pt x="24282" y="18635"/>
                        </a:cubicBezTo>
                        <a:lnTo>
                          <a:pt x="24282" y="0"/>
                        </a:lnTo>
                        <a:lnTo>
                          <a:pt x="29590" y="0"/>
                        </a:lnTo>
                        <a:lnTo>
                          <a:pt x="29590" y="35575"/>
                        </a:lnTo>
                        <a:close/>
                      </a:path>
                    </a:pathLst>
                  </a:custGeom>
                  <a:solidFill>
                    <a:srgbClr val="657576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775" name="Freeform: Shape 2774">
                    <a:extLst>
                      <a:ext uri="{FF2B5EF4-FFF2-40B4-BE49-F238E27FC236}">
                        <a16:creationId xmlns:a16="http://schemas.microsoft.com/office/drawing/2014/main" id="{B4E758F4-37B4-0D34-A8F6-333ABBF0BE66}"/>
                      </a:ext>
                    </a:extLst>
                  </p:cNvPr>
                  <p:cNvSpPr/>
                  <p:nvPr/>
                </p:nvSpPr>
                <p:spPr>
                  <a:xfrm>
                    <a:off x="9366706" y="5414094"/>
                    <a:ext cx="26766" cy="35575"/>
                  </a:xfrm>
                  <a:custGeom>
                    <a:avLst/>
                    <a:gdLst>
                      <a:gd name="connsiteX0" fmla="*/ 16263 w 26766"/>
                      <a:gd name="connsiteY0" fmla="*/ 35575 h 35575"/>
                      <a:gd name="connsiteX1" fmla="*/ 10503 w 26766"/>
                      <a:gd name="connsiteY1" fmla="*/ 35575 h 35575"/>
                      <a:gd name="connsiteX2" fmla="*/ 10503 w 26766"/>
                      <a:gd name="connsiteY2" fmla="*/ 4969 h 35575"/>
                      <a:gd name="connsiteX3" fmla="*/ 0 w 26766"/>
                      <a:gd name="connsiteY3" fmla="*/ 4969 h 35575"/>
                      <a:gd name="connsiteX4" fmla="*/ 0 w 26766"/>
                      <a:gd name="connsiteY4" fmla="*/ 0 h 35575"/>
                      <a:gd name="connsiteX5" fmla="*/ 26766 w 26766"/>
                      <a:gd name="connsiteY5" fmla="*/ 0 h 35575"/>
                      <a:gd name="connsiteX6" fmla="*/ 26766 w 26766"/>
                      <a:gd name="connsiteY6" fmla="*/ 4969 h 35575"/>
                      <a:gd name="connsiteX7" fmla="*/ 16263 w 26766"/>
                      <a:gd name="connsiteY7" fmla="*/ 4969 h 35575"/>
                      <a:gd name="connsiteX8" fmla="*/ 16263 w 26766"/>
                      <a:gd name="connsiteY8" fmla="*/ 35575 h 35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6766" h="35575">
                        <a:moveTo>
                          <a:pt x="16263" y="35575"/>
                        </a:moveTo>
                        <a:lnTo>
                          <a:pt x="10503" y="35575"/>
                        </a:lnTo>
                        <a:lnTo>
                          <a:pt x="10503" y="4969"/>
                        </a:lnTo>
                        <a:lnTo>
                          <a:pt x="0" y="4969"/>
                        </a:lnTo>
                        <a:lnTo>
                          <a:pt x="0" y="0"/>
                        </a:lnTo>
                        <a:lnTo>
                          <a:pt x="26766" y="0"/>
                        </a:lnTo>
                        <a:lnTo>
                          <a:pt x="26766" y="4969"/>
                        </a:lnTo>
                        <a:lnTo>
                          <a:pt x="16263" y="4969"/>
                        </a:lnTo>
                        <a:lnTo>
                          <a:pt x="16263" y="35575"/>
                        </a:lnTo>
                        <a:close/>
                      </a:path>
                    </a:pathLst>
                  </a:custGeom>
                  <a:solidFill>
                    <a:srgbClr val="657576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2776" name="Freeform: Shape 2775">
                <a:extLst>
                  <a:ext uri="{FF2B5EF4-FFF2-40B4-BE49-F238E27FC236}">
                    <a16:creationId xmlns:a16="http://schemas.microsoft.com/office/drawing/2014/main" id="{2FDF14CE-B9CC-A696-5175-5F35728D7996}"/>
                  </a:ext>
                </a:extLst>
              </p:cNvPr>
              <p:cNvSpPr/>
              <p:nvPr/>
            </p:nvSpPr>
            <p:spPr>
              <a:xfrm>
                <a:off x="9275895" y="5799112"/>
                <a:ext cx="126837" cy="80174"/>
              </a:xfrm>
              <a:custGeom>
                <a:avLst/>
                <a:gdLst>
                  <a:gd name="connsiteX0" fmla="*/ 6446 w 126837"/>
                  <a:gd name="connsiteY0" fmla="*/ 80174 h 80174"/>
                  <a:gd name="connsiteX1" fmla="*/ 5881 w 126837"/>
                  <a:gd name="connsiteY1" fmla="*/ 80061 h 80174"/>
                  <a:gd name="connsiteX2" fmla="*/ 3848 w 126837"/>
                  <a:gd name="connsiteY2" fmla="*/ 77803 h 80174"/>
                  <a:gd name="connsiteX3" fmla="*/ 25307 w 126837"/>
                  <a:gd name="connsiteY3" fmla="*/ 15009 h 80174"/>
                  <a:gd name="connsiteX4" fmla="*/ 31518 w 126837"/>
                  <a:gd name="connsiteY4" fmla="*/ 6539 h 80174"/>
                  <a:gd name="connsiteX5" fmla="*/ 5204 w 126837"/>
                  <a:gd name="connsiteY5" fmla="*/ 46745 h 80174"/>
                  <a:gd name="connsiteX6" fmla="*/ 2380 w 126837"/>
                  <a:gd name="connsiteY6" fmla="*/ 49116 h 80174"/>
                  <a:gd name="connsiteX7" fmla="*/ 9 w 126837"/>
                  <a:gd name="connsiteY7" fmla="*/ 46406 h 80174"/>
                  <a:gd name="connsiteX8" fmla="*/ 32761 w 126837"/>
                  <a:gd name="connsiteY8" fmla="*/ 214 h 80174"/>
                  <a:gd name="connsiteX9" fmla="*/ 34793 w 126837"/>
                  <a:gd name="connsiteY9" fmla="*/ 214 h 80174"/>
                  <a:gd name="connsiteX10" fmla="*/ 36262 w 126837"/>
                  <a:gd name="connsiteY10" fmla="*/ 1682 h 80174"/>
                  <a:gd name="connsiteX11" fmla="*/ 28921 w 126837"/>
                  <a:gd name="connsiteY11" fmla="*/ 18623 h 80174"/>
                  <a:gd name="connsiteX12" fmla="*/ 19095 w 126837"/>
                  <a:gd name="connsiteY12" fmla="*/ 31272 h 80174"/>
                  <a:gd name="connsiteX13" fmla="*/ 27114 w 126837"/>
                  <a:gd name="connsiteY13" fmla="*/ 27771 h 80174"/>
                  <a:gd name="connsiteX14" fmla="*/ 29373 w 126837"/>
                  <a:gd name="connsiteY14" fmla="*/ 28561 h 80174"/>
                  <a:gd name="connsiteX15" fmla="*/ 29937 w 126837"/>
                  <a:gd name="connsiteY15" fmla="*/ 30933 h 80174"/>
                  <a:gd name="connsiteX16" fmla="*/ 24516 w 126837"/>
                  <a:gd name="connsiteY16" fmla="*/ 53521 h 80174"/>
                  <a:gd name="connsiteX17" fmla="*/ 24064 w 126837"/>
                  <a:gd name="connsiteY17" fmla="*/ 58264 h 80174"/>
                  <a:gd name="connsiteX18" fmla="*/ 25645 w 126837"/>
                  <a:gd name="connsiteY18" fmla="*/ 60184 h 80174"/>
                  <a:gd name="connsiteX19" fmla="*/ 27791 w 126837"/>
                  <a:gd name="connsiteY19" fmla="*/ 59168 h 80174"/>
                  <a:gd name="connsiteX20" fmla="*/ 29711 w 126837"/>
                  <a:gd name="connsiteY20" fmla="*/ 57474 h 80174"/>
                  <a:gd name="connsiteX21" fmla="*/ 29711 w 126837"/>
                  <a:gd name="connsiteY21" fmla="*/ 57022 h 80174"/>
                  <a:gd name="connsiteX22" fmla="*/ 34793 w 126837"/>
                  <a:gd name="connsiteY22" fmla="*/ 42340 h 80174"/>
                  <a:gd name="connsiteX23" fmla="*/ 37617 w 126837"/>
                  <a:gd name="connsiteY23" fmla="*/ 41210 h 80174"/>
                  <a:gd name="connsiteX24" fmla="*/ 39537 w 126837"/>
                  <a:gd name="connsiteY24" fmla="*/ 43469 h 80174"/>
                  <a:gd name="connsiteX25" fmla="*/ 34906 w 126837"/>
                  <a:gd name="connsiteY25" fmla="*/ 59168 h 80174"/>
                  <a:gd name="connsiteX26" fmla="*/ 37730 w 126837"/>
                  <a:gd name="connsiteY26" fmla="*/ 60184 h 80174"/>
                  <a:gd name="connsiteX27" fmla="*/ 50831 w 126837"/>
                  <a:gd name="connsiteY27" fmla="*/ 50923 h 80174"/>
                  <a:gd name="connsiteX28" fmla="*/ 45523 w 126837"/>
                  <a:gd name="connsiteY28" fmla="*/ 48326 h 80174"/>
                  <a:gd name="connsiteX29" fmla="*/ 40102 w 126837"/>
                  <a:gd name="connsiteY29" fmla="*/ 38726 h 80174"/>
                  <a:gd name="connsiteX30" fmla="*/ 42699 w 126837"/>
                  <a:gd name="connsiteY30" fmla="*/ 30255 h 80174"/>
                  <a:gd name="connsiteX31" fmla="*/ 44280 w 126837"/>
                  <a:gd name="connsiteY31" fmla="*/ 29126 h 80174"/>
                  <a:gd name="connsiteX32" fmla="*/ 47894 w 126837"/>
                  <a:gd name="connsiteY32" fmla="*/ 29804 h 80174"/>
                  <a:gd name="connsiteX33" fmla="*/ 56591 w 126837"/>
                  <a:gd name="connsiteY33" fmla="*/ 46632 h 80174"/>
                  <a:gd name="connsiteX34" fmla="*/ 62125 w 126837"/>
                  <a:gd name="connsiteY34" fmla="*/ 45954 h 80174"/>
                  <a:gd name="connsiteX35" fmla="*/ 71498 w 126837"/>
                  <a:gd name="connsiteY35" fmla="*/ 42453 h 80174"/>
                  <a:gd name="connsiteX36" fmla="*/ 77145 w 126837"/>
                  <a:gd name="connsiteY36" fmla="*/ 40081 h 80174"/>
                  <a:gd name="connsiteX37" fmla="*/ 106283 w 126837"/>
                  <a:gd name="connsiteY37" fmla="*/ 39291 h 80174"/>
                  <a:gd name="connsiteX38" fmla="*/ 116674 w 126837"/>
                  <a:gd name="connsiteY38" fmla="*/ 45050 h 80174"/>
                  <a:gd name="connsiteX39" fmla="*/ 125257 w 126837"/>
                  <a:gd name="connsiteY39" fmla="*/ 50020 h 80174"/>
                  <a:gd name="connsiteX40" fmla="*/ 126838 w 126837"/>
                  <a:gd name="connsiteY40" fmla="*/ 52617 h 80174"/>
                  <a:gd name="connsiteX41" fmla="*/ 124918 w 126837"/>
                  <a:gd name="connsiteY41" fmla="*/ 54876 h 80174"/>
                  <a:gd name="connsiteX42" fmla="*/ 90246 w 126837"/>
                  <a:gd name="connsiteY42" fmla="*/ 58038 h 80174"/>
                  <a:gd name="connsiteX43" fmla="*/ 80421 w 126837"/>
                  <a:gd name="connsiteY43" fmla="*/ 59732 h 80174"/>
                  <a:gd name="connsiteX44" fmla="*/ 76806 w 126837"/>
                  <a:gd name="connsiteY44" fmla="*/ 59845 h 80174"/>
                  <a:gd name="connsiteX45" fmla="*/ 76694 w 126837"/>
                  <a:gd name="connsiteY45" fmla="*/ 56231 h 80174"/>
                  <a:gd name="connsiteX46" fmla="*/ 90698 w 126837"/>
                  <a:gd name="connsiteY46" fmla="*/ 52956 h 80174"/>
                  <a:gd name="connsiteX47" fmla="*/ 117125 w 126837"/>
                  <a:gd name="connsiteY47" fmla="*/ 51488 h 80174"/>
                  <a:gd name="connsiteX48" fmla="*/ 114076 w 126837"/>
                  <a:gd name="connsiteY48" fmla="*/ 49568 h 80174"/>
                  <a:gd name="connsiteX49" fmla="*/ 104589 w 126837"/>
                  <a:gd name="connsiteY49" fmla="*/ 44260 h 80174"/>
                  <a:gd name="connsiteX50" fmla="*/ 79065 w 126837"/>
                  <a:gd name="connsiteY50" fmla="*/ 45163 h 80174"/>
                  <a:gd name="connsiteX51" fmla="*/ 73644 w 126837"/>
                  <a:gd name="connsiteY51" fmla="*/ 47422 h 80174"/>
                  <a:gd name="connsiteX52" fmla="*/ 63480 w 126837"/>
                  <a:gd name="connsiteY52" fmla="*/ 51149 h 80174"/>
                  <a:gd name="connsiteX53" fmla="*/ 56026 w 126837"/>
                  <a:gd name="connsiteY53" fmla="*/ 52053 h 80174"/>
                  <a:gd name="connsiteX54" fmla="*/ 37504 w 126837"/>
                  <a:gd name="connsiteY54" fmla="*/ 65718 h 80174"/>
                  <a:gd name="connsiteX55" fmla="*/ 31292 w 126837"/>
                  <a:gd name="connsiteY55" fmla="*/ 63234 h 80174"/>
                  <a:gd name="connsiteX56" fmla="*/ 30840 w 126837"/>
                  <a:gd name="connsiteY56" fmla="*/ 63572 h 80174"/>
                  <a:gd name="connsiteX57" fmla="*/ 25194 w 126837"/>
                  <a:gd name="connsiteY57" fmla="*/ 65605 h 80174"/>
                  <a:gd name="connsiteX58" fmla="*/ 18982 w 126837"/>
                  <a:gd name="connsiteY58" fmla="*/ 59506 h 80174"/>
                  <a:gd name="connsiteX59" fmla="*/ 19547 w 126837"/>
                  <a:gd name="connsiteY59" fmla="*/ 52504 h 80174"/>
                  <a:gd name="connsiteX60" fmla="*/ 23838 w 126837"/>
                  <a:gd name="connsiteY60" fmla="*/ 34434 h 80174"/>
                  <a:gd name="connsiteX61" fmla="*/ 16611 w 126837"/>
                  <a:gd name="connsiteY61" fmla="*/ 43017 h 80174"/>
                  <a:gd name="connsiteX62" fmla="*/ 13674 w 126837"/>
                  <a:gd name="connsiteY62" fmla="*/ 58377 h 80174"/>
                  <a:gd name="connsiteX63" fmla="*/ 13448 w 126837"/>
                  <a:gd name="connsiteY63" fmla="*/ 60297 h 80174"/>
                  <a:gd name="connsiteX64" fmla="*/ 8366 w 126837"/>
                  <a:gd name="connsiteY64" fmla="*/ 78932 h 80174"/>
                  <a:gd name="connsiteX65" fmla="*/ 6446 w 126837"/>
                  <a:gd name="connsiteY65" fmla="*/ 80174 h 80174"/>
                  <a:gd name="connsiteX66" fmla="*/ 45861 w 126837"/>
                  <a:gd name="connsiteY66" fmla="*/ 34886 h 80174"/>
                  <a:gd name="connsiteX67" fmla="*/ 45410 w 126837"/>
                  <a:gd name="connsiteY67" fmla="*/ 38500 h 80174"/>
                  <a:gd name="connsiteX68" fmla="*/ 48798 w 126837"/>
                  <a:gd name="connsiteY68" fmla="*/ 44486 h 80174"/>
                  <a:gd name="connsiteX69" fmla="*/ 51621 w 126837"/>
                  <a:gd name="connsiteY69" fmla="*/ 45954 h 80174"/>
                  <a:gd name="connsiteX70" fmla="*/ 45861 w 126837"/>
                  <a:gd name="connsiteY70" fmla="*/ 34886 h 80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126837" h="80174">
                    <a:moveTo>
                      <a:pt x="6446" y="80174"/>
                    </a:moveTo>
                    <a:cubicBezTo>
                      <a:pt x="6220" y="80174"/>
                      <a:pt x="6107" y="80174"/>
                      <a:pt x="5881" y="80061"/>
                    </a:cubicBezTo>
                    <a:cubicBezTo>
                      <a:pt x="4865" y="79835"/>
                      <a:pt x="3961" y="78932"/>
                      <a:pt x="3848" y="77803"/>
                    </a:cubicBezTo>
                    <a:cubicBezTo>
                      <a:pt x="1138" y="54876"/>
                      <a:pt x="9157" y="31498"/>
                      <a:pt x="25307" y="15009"/>
                    </a:cubicBezTo>
                    <a:cubicBezTo>
                      <a:pt x="28130" y="12073"/>
                      <a:pt x="30728" y="9249"/>
                      <a:pt x="31518" y="6539"/>
                    </a:cubicBezTo>
                    <a:cubicBezTo>
                      <a:pt x="16949" y="14444"/>
                      <a:pt x="6559" y="30143"/>
                      <a:pt x="5204" y="46745"/>
                    </a:cubicBezTo>
                    <a:cubicBezTo>
                      <a:pt x="5091" y="48213"/>
                      <a:pt x="3848" y="49342"/>
                      <a:pt x="2380" y="49116"/>
                    </a:cubicBezTo>
                    <a:cubicBezTo>
                      <a:pt x="912" y="49003"/>
                      <a:pt x="-104" y="47761"/>
                      <a:pt x="9" y="46406"/>
                    </a:cubicBezTo>
                    <a:cubicBezTo>
                      <a:pt x="1477" y="26642"/>
                      <a:pt x="14690" y="8120"/>
                      <a:pt x="32761" y="214"/>
                    </a:cubicBezTo>
                    <a:cubicBezTo>
                      <a:pt x="33438" y="-125"/>
                      <a:pt x="34116" y="-12"/>
                      <a:pt x="34793" y="214"/>
                    </a:cubicBezTo>
                    <a:cubicBezTo>
                      <a:pt x="35471" y="440"/>
                      <a:pt x="35923" y="1004"/>
                      <a:pt x="36262" y="1682"/>
                    </a:cubicBezTo>
                    <a:cubicBezTo>
                      <a:pt x="38859" y="8571"/>
                      <a:pt x="32874" y="14670"/>
                      <a:pt x="28921" y="18623"/>
                    </a:cubicBezTo>
                    <a:cubicBezTo>
                      <a:pt x="25194" y="22463"/>
                      <a:pt x="21919" y="26754"/>
                      <a:pt x="19095" y="31272"/>
                    </a:cubicBezTo>
                    <a:cubicBezTo>
                      <a:pt x="21354" y="29465"/>
                      <a:pt x="24064" y="28223"/>
                      <a:pt x="27114" y="27771"/>
                    </a:cubicBezTo>
                    <a:cubicBezTo>
                      <a:pt x="27904" y="27658"/>
                      <a:pt x="28808" y="27997"/>
                      <a:pt x="29373" y="28561"/>
                    </a:cubicBezTo>
                    <a:cubicBezTo>
                      <a:pt x="29937" y="29239"/>
                      <a:pt x="30163" y="30030"/>
                      <a:pt x="29937" y="30933"/>
                    </a:cubicBezTo>
                    <a:lnTo>
                      <a:pt x="24516" y="53521"/>
                    </a:lnTo>
                    <a:cubicBezTo>
                      <a:pt x="24177" y="55102"/>
                      <a:pt x="23726" y="56909"/>
                      <a:pt x="24064" y="58264"/>
                    </a:cubicBezTo>
                    <a:cubicBezTo>
                      <a:pt x="24290" y="59281"/>
                      <a:pt x="24968" y="60184"/>
                      <a:pt x="25645" y="60184"/>
                    </a:cubicBezTo>
                    <a:cubicBezTo>
                      <a:pt x="26097" y="60184"/>
                      <a:pt x="26662" y="60071"/>
                      <a:pt x="27791" y="59168"/>
                    </a:cubicBezTo>
                    <a:cubicBezTo>
                      <a:pt x="28469" y="58603"/>
                      <a:pt x="29146" y="58038"/>
                      <a:pt x="29711" y="57474"/>
                    </a:cubicBezTo>
                    <a:cubicBezTo>
                      <a:pt x="29711" y="57361"/>
                      <a:pt x="29711" y="57135"/>
                      <a:pt x="29711" y="57022"/>
                    </a:cubicBezTo>
                    <a:cubicBezTo>
                      <a:pt x="30163" y="51827"/>
                      <a:pt x="31970" y="46745"/>
                      <a:pt x="34793" y="42340"/>
                    </a:cubicBezTo>
                    <a:cubicBezTo>
                      <a:pt x="35358" y="41437"/>
                      <a:pt x="36487" y="40985"/>
                      <a:pt x="37617" y="41210"/>
                    </a:cubicBezTo>
                    <a:cubicBezTo>
                      <a:pt x="38633" y="41437"/>
                      <a:pt x="39424" y="42340"/>
                      <a:pt x="39537" y="43469"/>
                    </a:cubicBezTo>
                    <a:cubicBezTo>
                      <a:pt x="39989" y="49003"/>
                      <a:pt x="38294" y="54763"/>
                      <a:pt x="34906" y="59168"/>
                    </a:cubicBezTo>
                    <a:cubicBezTo>
                      <a:pt x="35245" y="59732"/>
                      <a:pt x="36375" y="60184"/>
                      <a:pt x="37730" y="60184"/>
                    </a:cubicBezTo>
                    <a:cubicBezTo>
                      <a:pt x="43264" y="60410"/>
                      <a:pt x="49024" y="56457"/>
                      <a:pt x="50831" y="50923"/>
                    </a:cubicBezTo>
                    <a:cubicBezTo>
                      <a:pt x="49024" y="50358"/>
                      <a:pt x="47217" y="49568"/>
                      <a:pt x="45523" y="48326"/>
                    </a:cubicBezTo>
                    <a:cubicBezTo>
                      <a:pt x="42473" y="46067"/>
                      <a:pt x="40440" y="42453"/>
                      <a:pt x="40102" y="38726"/>
                    </a:cubicBezTo>
                    <a:cubicBezTo>
                      <a:pt x="39763" y="35451"/>
                      <a:pt x="40666" y="32401"/>
                      <a:pt x="42699" y="30255"/>
                    </a:cubicBezTo>
                    <a:cubicBezTo>
                      <a:pt x="43038" y="29917"/>
                      <a:pt x="43490" y="29352"/>
                      <a:pt x="44280" y="29126"/>
                    </a:cubicBezTo>
                    <a:cubicBezTo>
                      <a:pt x="45523" y="28674"/>
                      <a:pt x="46652" y="29013"/>
                      <a:pt x="47894" y="29804"/>
                    </a:cubicBezTo>
                    <a:cubicBezTo>
                      <a:pt x="53428" y="33644"/>
                      <a:pt x="56591" y="40081"/>
                      <a:pt x="56591" y="46632"/>
                    </a:cubicBezTo>
                    <a:cubicBezTo>
                      <a:pt x="58285" y="46632"/>
                      <a:pt x="60205" y="46406"/>
                      <a:pt x="62125" y="45954"/>
                    </a:cubicBezTo>
                    <a:cubicBezTo>
                      <a:pt x="65287" y="45163"/>
                      <a:pt x="68336" y="43808"/>
                      <a:pt x="71498" y="42453"/>
                    </a:cubicBezTo>
                    <a:cubicBezTo>
                      <a:pt x="73418" y="41662"/>
                      <a:pt x="75225" y="40872"/>
                      <a:pt x="77145" y="40081"/>
                    </a:cubicBezTo>
                    <a:cubicBezTo>
                      <a:pt x="87536" y="36241"/>
                      <a:pt x="97926" y="35902"/>
                      <a:pt x="106283" y="39291"/>
                    </a:cubicBezTo>
                    <a:cubicBezTo>
                      <a:pt x="110010" y="40759"/>
                      <a:pt x="113399" y="42904"/>
                      <a:pt x="116674" y="45050"/>
                    </a:cubicBezTo>
                    <a:cubicBezTo>
                      <a:pt x="119610" y="46970"/>
                      <a:pt x="122321" y="48664"/>
                      <a:pt x="125257" y="50020"/>
                    </a:cubicBezTo>
                    <a:cubicBezTo>
                      <a:pt x="126273" y="50471"/>
                      <a:pt x="126838" y="51488"/>
                      <a:pt x="126838" y="52617"/>
                    </a:cubicBezTo>
                    <a:cubicBezTo>
                      <a:pt x="126725" y="53747"/>
                      <a:pt x="125935" y="54650"/>
                      <a:pt x="124918" y="54876"/>
                    </a:cubicBezTo>
                    <a:cubicBezTo>
                      <a:pt x="113624" y="57812"/>
                      <a:pt x="101879" y="58829"/>
                      <a:pt x="90246" y="58038"/>
                    </a:cubicBezTo>
                    <a:cubicBezTo>
                      <a:pt x="86632" y="57812"/>
                      <a:pt x="82453" y="57474"/>
                      <a:pt x="80421" y="59732"/>
                    </a:cubicBezTo>
                    <a:cubicBezTo>
                      <a:pt x="79404" y="60749"/>
                      <a:pt x="77823" y="60862"/>
                      <a:pt x="76806" y="59845"/>
                    </a:cubicBezTo>
                    <a:cubicBezTo>
                      <a:pt x="75790" y="58829"/>
                      <a:pt x="75677" y="57248"/>
                      <a:pt x="76694" y="56231"/>
                    </a:cubicBezTo>
                    <a:cubicBezTo>
                      <a:pt x="80421" y="52278"/>
                      <a:pt x="86293" y="52617"/>
                      <a:pt x="90698" y="52956"/>
                    </a:cubicBezTo>
                    <a:cubicBezTo>
                      <a:pt x="99507" y="53521"/>
                      <a:pt x="108429" y="53069"/>
                      <a:pt x="117125" y="51488"/>
                    </a:cubicBezTo>
                    <a:cubicBezTo>
                      <a:pt x="116109" y="50810"/>
                      <a:pt x="115093" y="50246"/>
                      <a:pt x="114076" y="49568"/>
                    </a:cubicBezTo>
                    <a:cubicBezTo>
                      <a:pt x="110914" y="47535"/>
                      <a:pt x="107864" y="45615"/>
                      <a:pt x="104589" y="44260"/>
                    </a:cubicBezTo>
                    <a:cubicBezTo>
                      <a:pt x="97361" y="41437"/>
                      <a:pt x="88326" y="41662"/>
                      <a:pt x="79065" y="45163"/>
                    </a:cubicBezTo>
                    <a:cubicBezTo>
                      <a:pt x="77258" y="45841"/>
                      <a:pt x="75451" y="46632"/>
                      <a:pt x="73644" y="47422"/>
                    </a:cubicBezTo>
                    <a:cubicBezTo>
                      <a:pt x="70369" y="48777"/>
                      <a:pt x="67094" y="50246"/>
                      <a:pt x="63480" y="51149"/>
                    </a:cubicBezTo>
                    <a:cubicBezTo>
                      <a:pt x="61560" y="51601"/>
                      <a:pt x="59075" y="52053"/>
                      <a:pt x="56026" y="52053"/>
                    </a:cubicBezTo>
                    <a:cubicBezTo>
                      <a:pt x="53767" y="60184"/>
                      <a:pt x="45748" y="66170"/>
                      <a:pt x="37504" y="65718"/>
                    </a:cubicBezTo>
                    <a:cubicBezTo>
                      <a:pt x="34906" y="65605"/>
                      <a:pt x="32761" y="64702"/>
                      <a:pt x="31292" y="63234"/>
                    </a:cubicBezTo>
                    <a:cubicBezTo>
                      <a:pt x="31180" y="63347"/>
                      <a:pt x="31067" y="63459"/>
                      <a:pt x="30840" y="63572"/>
                    </a:cubicBezTo>
                    <a:cubicBezTo>
                      <a:pt x="30163" y="64137"/>
                      <a:pt x="27791" y="65831"/>
                      <a:pt x="25194" y="65605"/>
                    </a:cubicBezTo>
                    <a:cubicBezTo>
                      <a:pt x="22257" y="65379"/>
                      <a:pt x="19660" y="62895"/>
                      <a:pt x="18982" y="59506"/>
                    </a:cubicBezTo>
                    <a:cubicBezTo>
                      <a:pt x="18530" y="56909"/>
                      <a:pt x="19095" y="54537"/>
                      <a:pt x="19547" y="52504"/>
                    </a:cubicBezTo>
                    <a:lnTo>
                      <a:pt x="23838" y="34434"/>
                    </a:lnTo>
                    <a:cubicBezTo>
                      <a:pt x="20789" y="36128"/>
                      <a:pt x="18191" y="39178"/>
                      <a:pt x="16611" y="43017"/>
                    </a:cubicBezTo>
                    <a:cubicBezTo>
                      <a:pt x="14690" y="47761"/>
                      <a:pt x="14239" y="52956"/>
                      <a:pt x="13674" y="58377"/>
                    </a:cubicBezTo>
                    <a:lnTo>
                      <a:pt x="13448" y="60297"/>
                    </a:lnTo>
                    <a:cubicBezTo>
                      <a:pt x="12883" y="66283"/>
                      <a:pt x="11980" y="73172"/>
                      <a:pt x="8366" y="78932"/>
                    </a:cubicBezTo>
                    <a:cubicBezTo>
                      <a:pt x="8140" y="79722"/>
                      <a:pt x="7236" y="80174"/>
                      <a:pt x="6446" y="80174"/>
                    </a:cubicBezTo>
                    <a:close/>
                    <a:moveTo>
                      <a:pt x="45861" y="34886"/>
                    </a:moveTo>
                    <a:cubicBezTo>
                      <a:pt x="45523" y="35790"/>
                      <a:pt x="45297" y="37145"/>
                      <a:pt x="45410" y="38500"/>
                    </a:cubicBezTo>
                    <a:cubicBezTo>
                      <a:pt x="45636" y="40872"/>
                      <a:pt x="46991" y="43131"/>
                      <a:pt x="48798" y="44486"/>
                    </a:cubicBezTo>
                    <a:cubicBezTo>
                      <a:pt x="49701" y="45050"/>
                      <a:pt x="50605" y="45615"/>
                      <a:pt x="51621" y="45954"/>
                    </a:cubicBezTo>
                    <a:cubicBezTo>
                      <a:pt x="51395" y="41775"/>
                      <a:pt x="49249" y="37597"/>
                      <a:pt x="45861" y="34886"/>
                    </a:cubicBezTo>
                    <a:close/>
                  </a:path>
                </a:pathLst>
              </a:custGeom>
              <a:solidFill>
                <a:srgbClr val="60606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777" name="Graphic 4">
              <a:extLst>
                <a:ext uri="{FF2B5EF4-FFF2-40B4-BE49-F238E27FC236}">
                  <a16:creationId xmlns:a16="http://schemas.microsoft.com/office/drawing/2014/main" id="{6B3229BE-FBA9-D6AB-0D22-A0C04F774BF0}"/>
                </a:ext>
              </a:extLst>
            </p:cNvPr>
            <p:cNvGrpSpPr/>
            <p:nvPr/>
          </p:nvGrpSpPr>
          <p:grpSpPr>
            <a:xfrm>
              <a:off x="9001803" y="5391280"/>
              <a:ext cx="419226" cy="603767"/>
              <a:chOff x="9001803" y="5391280"/>
              <a:chExt cx="419226" cy="603767"/>
            </a:xfrm>
          </p:grpSpPr>
          <p:grpSp>
            <p:nvGrpSpPr>
              <p:cNvPr id="2778" name="Graphic 4">
                <a:extLst>
                  <a:ext uri="{FF2B5EF4-FFF2-40B4-BE49-F238E27FC236}">
                    <a16:creationId xmlns:a16="http://schemas.microsoft.com/office/drawing/2014/main" id="{7767BE3F-18F6-91DE-26E6-F9794933C4B4}"/>
                  </a:ext>
                </a:extLst>
              </p:cNvPr>
              <p:cNvGrpSpPr/>
              <p:nvPr/>
            </p:nvGrpSpPr>
            <p:grpSpPr>
              <a:xfrm>
                <a:off x="9001803" y="5391280"/>
                <a:ext cx="419226" cy="603767"/>
                <a:chOff x="9001803" y="5391280"/>
                <a:chExt cx="419226" cy="603767"/>
              </a:xfrm>
            </p:grpSpPr>
            <p:sp>
              <p:nvSpPr>
                <p:cNvPr id="2779" name="Freeform: Shape 2778">
                  <a:extLst>
                    <a:ext uri="{FF2B5EF4-FFF2-40B4-BE49-F238E27FC236}">
                      <a16:creationId xmlns:a16="http://schemas.microsoft.com/office/drawing/2014/main" id="{DF118068-1777-5A58-DDD2-229B321D4A1E}"/>
                    </a:ext>
                  </a:extLst>
                </p:cNvPr>
                <p:cNvSpPr/>
                <p:nvPr/>
              </p:nvSpPr>
              <p:spPr>
                <a:xfrm>
                  <a:off x="9001803" y="5391280"/>
                  <a:ext cx="419226" cy="603767"/>
                </a:xfrm>
                <a:custGeom>
                  <a:avLst/>
                  <a:gdLst>
                    <a:gd name="connsiteX0" fmla="*/ 419227 w 419226"/>
                    <a:gd name="connsiteY0" fmla="*/ 588295 h 603767"/>
                    <a:gd name="connsiteX1" fmla="*/ 403754 w 419226"/>
                    <a:gd name="connsiteY1" fmla="*/ 603768 h 603767"/>
                    <a:gd name="connsiteX2" fmla="*/ 15472 w 419226"/>
                    <a:gd name="connsiteY2" fmla="*/ 603768 h 603767"/>
                    <a:gd name="connsiteX3" fmla="*/ 0 w 419226"/>
                    <a:gd name="connsiteY3" fmla="*/ 588295 h 603767"/>
                    <a:gd name="connsiteX4" fmla="*/ 0 w 419226"/>
                    <a:gd name="connsiteY4" fmla="*/ 15472 h 603767"/>
                    <a:gd name="connsiteX5" fmla="*/ 15472 w 419226"/>
                    <a:gd name="connsiteY5" fmla="*/ 0 h 603767"/>
                    <a:gd name="connsiteX6" fmla="*/ 403754 w 419226"/>
                    <a:gd name="connsiteY6" fmla="*/ 0 h 603767"/>
                    <a:gd name="connsiteX7" fmla="*/ 419227 w 419226"/>
                    <a:gd name="connsiteY7" fmla="*/ 15472 h 603767"/>
                    <a:gd name="connsiteX8" fmla="*/ 419227 w 419226"/>
                    <a:gd name="connsiteY8" fmla="*/ 588295 h 603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9226" h="603767">
                      <a:moveTo>
                        <a:pt x="419227" y="588295"/>
                      </a:moveTo>
                      <a:cubicBezTo>
                        <a:pt x="419227" y="596878"/>
                        <a:pt x="412337" y="603768"/>
                        <a:pt x="403754" y="603768"/>
                      </a:cubicBezTo>
                      <a:lnTo>
                        <a:pt x="15472" y="603768"/>
                      </a:lnTo>
                      <a:cubicBezTo>
                        <a:pt x="6889" y="603768"/>
                        <a:pt x="0" y="596878"/>
                        <a:pt x="0" y="588295"/>
                      </a:cubicBezTo>
                      <a:lnTo>
                        <a:pt x="0" y="15472"/>
                      </a:lnTo>
                      <a:cubicBezTo>
                        <a:pt x="0" y="7002"/>
                        <a:pt x="6889" y="0"/>
                        <a:pt x="15472" y="0"/>
                      </a:cubicBezTo>
                      <a:lnTo>
                        <a:pt x="403754" y="0"/>
                      </a:lnTo>
                      <a:cubicBezTo>
                        <a:pt x="412337" y="0"/>
                        <a:pt x="419227" y="6889"/>
                        <a:pt x="419227" y="15472"/>
                      </a:cubicBezTo>
                      <a:lnTo>
                        <a:pt x="419227" y="588295"/>
                      </a:lnTo>
                      <a:close/>
                    </a:path>
                  </a:pathLst>
                </a:custGeom>
                <a:solidFill>
                  <a:srgbClr val="F2F2F2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80" name="Freeform: Shape 2779">
                  <a:extLst>
                    <a:ext uri="{FF2B5EF4-FFF2-40B4-BE49-F238E27FC236}">
                      <a16:creationId xmlns:a16="http://schemas.microsoft.com/office/drawing/2014/main" id="{10175BDF-422E-0AEF-D17A-65C293FF150E}"/>
                    </a:ext>
                  </a:extLst>
                </p:cNvPr>
                <p:cNvSpPr/>
                <p:nvPr/>
              </p:nvSpPr>
              <p:spPr>
                <a:xfrm>
                  <a:off x="9034555" y="5440973"/>
                  <a:ext cx="358579" cy="53871"/>
                </a:xfrm>
                <a:custGeom>
                  <a:avLst/>
                  <a:gdLst>
                    <a:gd name="connsiteX0" fmla="*/ 358466 w 358579"/>
                    <a:gd name="connsiteY0" fmla="*/ 43594 h 53871"/>
                    <a:gd name="connsiteX1" fmla="*/ 341412 w 358579"/>
                    <a:gd name="connsiteY1" fmla="*/ 53871 h 53871"/>
                    <a:gd name="connsiteX2" fmla="*/ 16941 w 358579"/>
                    <a:gd name="connsiteY2" fmla="*/ 53871 h 53871"/>
                    <a:gd name="connsiteX3" fmla="*/ 0 w 358579"/>
                    <a:gd name="connsiteY3" fmla="*/ 43594 h 53871"/>
                    <a:gd name="connsiteX4" fmla="*/ 0 w 358579"/>
                    <a:gd name="connsiteY4" fmla="*/ 10277 h 53871"/>
                    <a:gd name="connsiteX5" fmla="*/ 16941 w 358579"/>
                    <a:gd name="connsiteY5" fmla="*/ 0 h 53871"/>
                    <a:gd name="connsiteX6" fmla="*/ 341525 w 358579"/>
                    <a:gd name="connsiteY6" fmla="*/ 0 h 53871"/>
                    <a:gd name="connsiteX7" fmla="*/ 358579 w 358579"/>
                    <a:gd name="connsiteY7" fmla="*/ 10277 h 53871"/>
                    <a:gd name="connsiteX8" fmla="*/ 358579 w 358579"/>
                    <a:gd name="connsiteY8" fmla="*/ 43594 h 53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8579" h="53871">
                      <a:moveTo>
                        <a:pt x="358466" y="43594"/>
                      </a:moveTo>
                      <a:cubicBezTo>
                        <a:pt x="358466" y="49241"/>
                        <a:pt x="350786" y="53871"/>
                        <a:pt x="341412" y="53871"/>
                      </a:cubicBezTo>
                      <a:lnTo>
                        <a:pt x="16941" y="53871"/>
                      </a:lnTo>
                      <a:cubicBezTo>
                        <a:pt x="7567" y="53871"/>
                        <a:pt x="0" y="49241"/>
                        <a:pt x="0" y="43594"/>
                      </a:cubicBezTo>
                      <a:lnTo>
                        <a:pt x="0" y="10277"/>
                      </a:lnTo>
                      <a:cubicBezTo>
                        <a:pt x="0" y="4631"/>
                        <a:pt x="7567" y="0"/>
                        <a:pt x="16941" y="0"/>
                      </a:cubicBezTo>
                      <a:lnTo>
                        <a:pt x="341525" y="0"/>
                      </a:lnTo>
                      <a:cubicBezTo>
                        <a:pt x="350899" y="0"/>
                        <a:pt x="358579" y="4631"/>
                        <a:pt x="358579" y="10277"/>
                      </a:cubicBezTo>
                      <a:lnTo>
                        <a:pt x="358579" y="43594"/>
                      </a:lnTo>
                      <a:close/>
                    </a:path>
                  </a:pathLst>
                </a:custGeom>
                <a:solidFill>
                  <a:srgbClr val="C5D5D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81" name="Freeform: Shape 2780">
                  <a:extLst>
                    <a:ext uri="{FF2B5EF4-FFF2-40B4-BE49-F238E27FC236}">
                      <a16:creationId xmlns:a16="http://schemas.microsoft.com/office/drawing/2014/main" id="{276CFD25-94C4-CF03-60E5-4F45D24BA98B}"/>
                    </a:ext>
                  </a:extLst>
                </p:cNvPr>
                <p:cNvSpPr/>
                <p:nvPr/>
              </p:nvSpPr>
              <p:spPr>
                <a:xfrm>
                  <a:off x="9071937" y="5509075"/>
                  <a:ext cx="278957" cy="12874"/>
                </a:xfrm>
                <a:custGeom>
                  <a:avLst/>
                  <a:gdLst>
                    <a:gd name="connsiteX0" fmla="*/ 278957 w 278957"/>
                    <a:gd name="connsiteY0" fmla="*/ 6438 h 12874"/>
                    <a:gd name="connsiteX1" fmla="*/ 272520 w 278957"/>
                    <a:gd name="connsiteY1" fmla="*/ 12875 h 12874"/>
                    <a:gd name="connsiteX2" fmla="*/ 6437 w 278957"/>
                    <a:gd name="connsiteY2" fmla="*/ 12875 h 12874"/>
                    <a:gd name="connsiteX3" fmla="*/ 0 w 278957"/>
                    <a:gd name="connsiteY3" fmla="*/ 6438 h 12874"/>
                    <a:gd name="connsiteX4" fmla="*/ 0 w 278957"/>
                    <a:gd name="connsiteY4" fmla="*/ 6438 h 12874"/>
                    <a:gd name="connsiteX5" fmla="*/ 6437 w 278957"/>
                    <a:gd name="connsiteY5" fmla="*/ 0 h 12874"/>
                    <a:gd name="connsiteX6" fmla="*/ 272520 w 278957"/>
                    <a:gd name="connsiteY6" fmla="*/ 0 h 12874"/>
                    <a:gd name="connsiteX7" fmla="*/ 278957 w 278957"/>
                    <a:gd name="connsiteY7" fmla="*/ 6438 h 12874"/>
                    <a:gd name="connsiteX8" fmla="*/ 278957 w 278957"/>
                    <a:gd name="connsiteY8" fmla="*/ 6438 h 128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8957" h="12874">
                      <a:moveTo>
                        <a:pt x="278957" y="6438"/>
                      </a:moveTo>
                      <a:cubicBezTo>
                        <a:pt x="278957" y="9939"/>
                        <a:pt x="276134" y="12875"/>
                        <a:pt x="272520" y="12875"/>
                      </a:cubicBezTo>
                      <a:lnTo>
                        <a:pt x="6437" y="12875"/>
                      </a:lnTo>
                      <a:cubicBezTo>
                        <a:pt x="2936" y="12875"/>
                        <a:pt x="0" y="10051"/>
                        <a:pt x="0" y="6438"/>
                      </a:cubicBezTo>
                      <a:lnTo>
                        <a:pt x="0" y="6438"/>
                      </a:lnTo>
                      <a:cubicBezTo>
                        <a:pt x="0" y="2823"/>
                        <a:pt x="2823" y="0"/>
                        <a:pt x="6437" y="0"/>
                      </a:cubicBezTo>
                      <a:lnTo>
                        <a:pt x="272520" y="0"/>
                      </a:lnTo>
                      <a:cubicBezTo>
                        <a:pt x="276021" y="113"/>
                        <a:pt x="278957" y="2937"/>
                        <a:pt x="278957" y="6438"/>
                      </a:cubicBezTo>
                      <a:lnTo>
                        <a:pt x="278957" y="6438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82" name="Freeform: Shape 2781">
                  <a:extLst>
                    <a:ext uri="{FF2B5EF4-FFF2-40B4-BE49-F238E27FC236}">
                      <a16:creationId xmlns:a16="http://schemas.microsoft.com/office/drawing/2014/main" id="{F4B1953D-F6D7-FCB4-83BB-5D2E85AF12AD}"/>
                    </a:ext>
                  </a:extLst>
                </p:cNvPr>
                <p:cNvSpPr/>
                <p:nvPr/>
              </p:nvSpPr>
              <p:spPr>
                <a:xfrm>
                  <a:off x="9052173" y="5589712"/>
                  <a:ext cx="319841" cy="6324"/>
                </a:xfrm>
                <a:custGeom>
                  <a:avLst/>
                  <a:gdLst>
                    <a:gd name="connsiteX0" fmla="*/ 319841 w 319841"/>
                    <a:gd name="connsiteY0" fmla="*/ 3162 h 6324"/>
                    <a:gd name="connsiteX1" fmla="*/ 316679 w 319841"/>
                    <a:gd name="connsiteY1" fmla="*/ 6325 h 6324"/>
                    <a:gd name="connsiteX2" fmla="*/ 3162 w 319841"/>
                    <a:gd name="connsiteY2" fmla="*/ 6325 h 6324"/>
                    <a:gd name="connsiteX3" fmla="*/ 0 w 319841"/>
                    <a:gd name="connsiteY3" fmla="*/ 3162 h 6324"/>
                    <a:gd name="connsiteX4" fmla="*/ 0 w 319841"/>
                    <a:gd name="connsiteY4" fmla="*/ 3162 h 6324"/>
                    <a:gd name="connsiteX5" fmla="*/ 3162 w 319841"/>
                    <a:gd name="connsiteY5" fmla="*/ 0 h 6324"/>
                    <a:gd name="connsiteX6" fmla="*/ 316566 w 319841"/>
                    <a:gd name="connsiteY6" fmla="*/ 0 h 6324"/>
                    <a:gd name="connsiteX7" fmla="*/ 319841 w 319841"/>
                    <a:gd name="connsiteY7" fmla="*/ 3162 h 6324"/>
                    <a:gd name="connsiteX8" fmla="*/ 319841 w 319841"/>
                    <a:gd name="connsiteY8" fmla="*/ 3162 h 63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9841" h="6324">
                      <a:moveTo>
                        <a:pt x="319841" y="3162"/>
                      </a:moveTo>
                      <a:cubicBezTo>
                        <a:pt x="319841" y="4969"/>
                        <a:pt x="318373" y="6325"/>
                        <a:pt x="316679" y="6325"/>
                      </a:cubicBezTo>
                      <a:lnTo>
                        <a:pt x="3162" y="6325"/>
                      </a:lnTo>
                      <a:cubicBezTo>
                        <a:pt x="1355" y="6325"/>
                        <a:pt x="0" y="4857"/>
                        <a:pt x="0" y="3162"/>
                      </a:cubicBezTo>
                      <a:lnTo>
                        <a:pt x="0" y="3162"/>
                      </a:lnTo>
                      <a:cubicBezTo>
                        <a:pt x="0" y="1356"/>
                        <a:pt x="1468" y="0"/>
                        <a:pt x="3162" y="0"/>
                      </a:cubicBezTo>
                      <a:lnTo>
                        <a:pt x="316566" y="0"/>
                      </a:lnTo>
                      <a:cubicBezTo>
                        <a:pt x="318373" y="0"/>
                        <a:pt x="319841" y="1468"/>
                        <a:pt x="319841" y="3162"/>
                      </a:cubicBezTo>
                      <a:lnTo>
                        <a:pt x="319841" y="3162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83" name="Freeform: Shape 2782">
                  <a:extLst>
                    <a:ext uri="{FF2B5EF4-FFF2-40B4-BE49-F238E27FC236}">
                      <a16:creationId xmlns:a16="http://schemas.microsoft.com/office/drawing/2014/main" id="{6A3417CE-1F03-26B5-E985-F8635EC25248}"/>
                    </a:ext>
                  </a:extLst>
                </p:cNvPr>
                <p:cNvSpPr/>
                <p:nvPr/>
              </p:nvSpPr>
              <p:spPr>
                <a:xfrm>
                  <a:off x="9117000" y="5566786"/>
                  <a:ext cx="188832" cy="6324"/>
                </a:xfrm>
                <a:custGeom>
                  <a:avLst/>
                  <a:gdLst>
                    <a:gd name="connsiteX0" fmla="*/ 188833 w 188832"/>
                    <a:gd name="connsiteY0" fmla="*/ 3162 h 6324"/>
                    <a:gd name="connsiteX1" fmla="*/ 185670 w 188832"/>
                    <a:gd name="connsiteY1" fmla="*/ 6325 h 6324"/>
                    <a:gd name="connsiteX2" fmla="*/ 3162 w 188832"/>
                    <a:gd name="connsiteY2" fmla="*/ 6325 h 6324"/>
                    <a:gd name="connsiteX3" fmla="*/ 0 w 188832"/>
                    <a:gd name="connsiteY3" fmla="*/ 3162 h 6324"/>
                    <a:gd name="connsiteX4" fmla="*/ 0 w 188832"/>
                    <a:gd name="connsiteY4" fmla="*/ 3162 h 6324"/>
                    <a:gd name="connsiteX5" fmla="*/ 3162 w 188832"/>
                    <a:gd name="connsiteY5" fmla="*/ 0 h 6324"/>
                    <a:gd name="connsiteX6" fmla="*/ 185670 w 188832"/>
                    <a:gd name="connsiteY6" fmla="*/ 0 h 6324"/>
                    <a:gd name="connsiteX7" fmla="*/ 188833 w 188832"/>
                    <a:gd name="connsiteY7" fmla="*/ 3162 h 6324"/>
                    <a:gd name="connsiteX8" fmla="*/ 188833 w 188832"/>
                    <a:gd name="connsiteY8" fmla="*/ 3162 h 63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8832" h="6324">
                      <a:moveTo>
                        <a:pt x="188833" y="3162"/>
                      </a:moveTo>
                      <a:cubicBezTo>
                        <a:pt x="188833" y="4969"/>
                        <a:pt x="187478" y="6325"/>
                        <a:pt x="185670" y="6325"/>
                      </a:cubicBezTo>
                      <a:lnTo>
                        <a:pt x="3162" y="6325"/>
                      </a:lnTo>
                      <a:cubicBezTo>
                        <a:pt x="1355" y="6325"/>
                        <a:pt x="0" y="4857"/>
                        <a:pt x="0" y="3162"/>
                      </a:cubicBezTo>
                      <a:lnTo>
                        <a:pt x="0" y="3162"/>
                      </a:lnTo>
                      <a:cubicBezTo>
                        <a:pt x="0" y="1355"/>
                        <a:pt x="1468" y="0"/>
                        <a:pt x="3162" y="0"/>
                      </a:cubicBezTo>
                      <a:lnTo>
                        <a:pt x="185670" y="0"/>
                      </a:lnTo>
                      <a:cubicBezTo>
                        <a:pt x="187478" y="0"/>
                        <a:pt x="188833" y="1355"/>
                        <a:pt x="188833" y="3162"/>
                      </a:cubicBezTo>
                      <a:lnTo>
                        <a:pt x="188833" y="3162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84" name="Freeform: Shape 2783">
                  <a:extLst>
                    <a:ext uri="{FF2B5EF4-FFF2-40B4-BE49-F238E27FC236}">
                      <a16:creationId xmlns:a16="http://schemas.microsoft.com/office/drawing/2014/main" id="{FF84B898-21AD-A09B-D92A-01C3E803378B}"/>
                    </a:ext>
                  </a:extLst>
                </p:cNvPr>
                <p:cNvSpPr/>
                <p:nvPr/>
              </p:nvSpPr>
              <p:spPr>
                <a:xfrm>
                  <a:off x="9117000" y="5766568"/>
                  <a:ext cx="188832" cy="6330"/>
                </a:xfrm>
                <a:custGeom>
                  <a:avLst/>
                  <a:gdLst>
                    <a:gd name="connsiteX0" fmla="*/ 188833 w 188832"/>
                    <a:gd name="connsiteY0" fmla="*/ 3168 h 6330"/>
                    <a:gd name="connsiteX1" fmla="*/ 185670 w 188832"/>
                    <a:gd name="connsiteY1" fmla="*/ 6331 h 6330"/>
                    <a:gd name="connsiteX2" fmla="*/ 3162 w 188832"/>
                    <a:gd name="connsiteY2" fmla="*/ 6331 h 6330"/>
                    <a:gd name="connsiteX3" fmla="*/ 0 w 188832"/>
                    <a:gd name="connsiteY3" fmla="*/ 3168 h 6330"/>
                    <a:gd name="connsiteX4" fmla="*/ 0 w 188832"/>
                    <a:gd name="connsiteY4" fmla="*/ 3168 h 6330"/>
                    <a:gd name="connsiteX5" fmla="*/ 3162 w 188832"/>
                    <a:gd name="connsiteY5" fmla="*/ 6 h 6330"/>
                    <a:gd name="connsiteX6" fmla="*/ 185670 w 188832"/>
                    <a:gd name="connsiteY6" fmla="*/ 6 h 6330"/>
                    <a:gd name="connsiteX7" fmla="*/ 188833 w 188832"/>
                    <a:gd name="connsiteY7" fmla="*/ 3168 h 6330"/>
                    <a:gd name="connsiteX8" fmla="*/ 188833 w 188832"/>
                    <a:gd name="connsiteY8" fmla="*/ 3168 h 6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8832" h="6330">
                      <a:moveTo>
                        <a:pt x="188833" y="3168"/>
                      </a:moveTo>
                      <a:cubicBezTo>
                        <a:pt x="188833" y="4862"/>
                        <a:pt x="187478" y="6331"/>
                        <a:pt x="185670" y="6331"/>
                      </a:cubicBezTo>
                      <a:lnTo>
                        <a:pt x="3162" y="6331"/>
                      </a:lnTo>
                      <a:cubicBezTo>
                        <a:pt x="1355" y="6331"/>
                        <a:pt x="0" y="4862"/>
                        <a:pt x="0" y="3168"/>
                      </a:cubicBezTo>
                      <a:lnTo>
                        <a:pt x="0" y="3168"/>
                      </a:lnTo>
                      <a:cubicBezTo>
                        <a:pt x="0" y="1361"/>
                        <a:pt x="1468" y="6"/>
                        <a:pt x="3162" y="6"/>
                      </a:cubicBezTo>
                      <a:lnTo>
                        <a:pt x="185670" y="6"/>
                      </a:lnTo>
                      <a:cubicBezTo>
                        <a:pt x="187478" y="-107"/>
                        <a:pt x="188833" y="1361"/>
                        <a:pt x="188833" y="3168"/>
                      </a:cubicBezTo>
                      <a:lnTo>
                        <a:pt x="188833" y="3168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85" name="Freeform: Shape 2784">
                  <a:extLst>
                    <a:ext uri="{FF2B5EF4-FFF2-40B4-BE49-F238E27FC236}">
                      <a16:creationId xmlns:a16="http://schemas.microsoft.com/office/drawing/2014/main" id="{A4545597-3BA1-EBB7-224F-245D01FC9AA5}"/>
                    </a:ext>
                  </a:extLst>
                </p:cNvPr>
                <p:cNvSpPr/>
                <p:nvPr/>
              </p:nvSpPr>
              <p:spPr>
                <a:xfrm>
                  <a:off x="9052173" y="5615350"/>
                  <a:ext cx="319841" cy="6324"/>
                </a:xfrm>
                <a:custGeom>
                  <a:avLst/>
                  <a:gdLst>
                    <a:gd name="connsiteX0" fmla="*/ 319841 w 319841"/>
                    <a:gd name="connsiteY0" fmla="*/ 3162 h 6324"/>
                    <a:gd name="connsiteX1" fmla="*/ 316679 w 319841"/>
                    <a:gd name="connsiteY1" fmla="*/ 6325 h 6324"/>
                    <a:gd name="connsiteX2" fmla="*/ 3162 w 319841"/>
                    <a:gd name="connsiteY2" fmla="*/ 6325 h 6324"/>
                    <a:gd name="connsiteX3" fmla="*/ 0 w 319841"/>
                    <a:gd name="connsiteY3" fmla="*/ 3162 h 6324"/>
                    <a:gd name="connsiteX4" fmla="*/ 0 w 319841"/>
                    <a:gd name="connsiteY4" fmla="*/ 3162 h 6324"/>
                    <a:gd name="connsiteX5" fmla="*/ 3162 w 319841"/>
                    <a:gd name="connsiteY5" fmla="*/ 0 h 6324"/>
                    <a:gd name="connsiteX6" fmla="*/ 316566 w 319841"/>
                    <a:gd name="connsiteY6" fmla="*/ 0 h 6324"/>
                    <a:gd name="connsiteX7" fmla="*/ 319841 w 319841"/>
                    <a:gd name="connsiteY7" fmla="*/ 3162 h 6324"/>
                    <a:gd name="connsiteX8" fmla="*/ 319841 w 319841"/>
                    <a:gd name="connsiteY8" fmla="*/ 3162 h 63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9841" h="6324">
                      <a:moveTo>
                        <a:pt x="319841" y="3162"/>
                      </a:moveTo>
                      <a:cubicBezTo>
                        <a:pt x="319841" y="4969"/>
                        <a:pt x="318373" y="6325"/>
                        <a:pt x="316679" y="6325"/>
                      </a:cubicBezTo>
                      <a:lnTo>
                        <a:pt x="3162" y="6325"/>
                      </a:lnTo>
                      <a:cubicBezTo>
                        <a:pt x="1355" y="6325"/>
                        <a:pt x="0" y="4856"/>
                        <a:pt x="0" y="3162"/>
                      </a:cubicBezTo>
                      <a:lnTo>
                        <a:pt x="0" y="3162"/>
                      </a:lnTo>
                      <a:cubicBezTo>
                        <a:pt x="0" y="1355"/>
                        <a:pt x="1468" y="0"/>
                        <a:pt x="3162" y="0"/>
                      </a:cubicBezTo>
                      <a:lnTo>
                        <a:pt x="316566" y="0"/>
                      </a:lnTo>
                      <a:cubicBezTo>
                        <a:pt x="318373" y="0"/>
                        <a:pt x="319841" y="1355"/>
                        <a:pt x="319841" y="3162"/>
                      </a:cubicBezTo>
                      <a:lnTo>
                        <a:pt x="319841" y="3162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86" name="Freeform: Shape 2785">
                  <a:extLst>
                    <a:ext uri="{FF2B5EF4-FFF2-40B4-BE49-F238E27FC236}">
                      <a16:creationId xmlns:a16="http://schemas.microsoft.com/office/drawing/2014/main" id="{E2AACAF3-F54B-06C6-7380-2EC1C6265D5F}"/>
                    </a:ext>
                  </a:extLst>
                </p:cNvPr>
                <p:cNvSpPr/>
                <p:nvPr/>
              </p:nvSpPr>
              <p:spPr>
                <a:xfrm>
                  <a:off x="9052173" y="5640873"/>
                  <a:ext cx="319841" cy="6324"/>
                </a:xfrm>
                <a:custGeom>
                  <a:avLst/>
                  <a:gdLst>
                    <a:gd name="connsiteX0" fmla="*/ 319841 w 319841"/>
                    <a:gd name="connsiteY0" fmla="*/ 3162 h 6324"/>
                    <a:gd name="connsiteX1" fmla="*/ 316679 w 319841"/>
                    <a:gd name="connsiteY1" fmla="*/ 6325 h 6324"/>
                    <a:gd name="connsiteX2" fmla="*/ 3162 w 319841"/>
                    <a:gd name="connsiteY2" fmla="*/ 6325 h 6324"/>
                    <a:gd name="connsiteX3" fmla="*/ 0 w 319841"/>
                    <a:gd name="connsiteY3" fmla="*/ 3162 h 6324"/>
                    <a:gd name="connsiteX4" fmla="*/ 0 w 319841"/>
                    <a:gd name="connsiteY4" fmla="*/ 3162 h 6324"/>
                    <a:gd name="connsiteX5" fmla="*/ 3162 w 319841"/>
                    <a:gd name="connsiteY5" fmla="*/ 0 h 6324"/>
                    <a:gd name="connsiteX6" fmla="*/ 316566 w 319841"/>
                    <a:gd name="connsiteY6" fmla="*/ 0 h 6324"/>
                    <a:gd name="connsiteX7" fmla="*/ 319841 w 319841"/>
                    <a:gd name="connsiteY7" fmla="*/ 3162 h 6324"/>
                    <a:gd name="connsiteX8" fmla="*/ 319841 w 319841"/>
                    <a:gd name="connsiteY8" fmla="*/ 3162 h 63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9841" h="6324">
                      <a:moveTo>
                        <a:pt x="319841" y="3162"/>
                      </a:moveTo>
                      <a:cubicBezTo>
                        <a:pt x="319841" y="4969"/>
                        <a:pt x="318373" y="6325"/>
                        <a:pt x="316679" y="6325"/>
                      </a:cubicBezTo>
                      <a:lnTo>
                        <a:pt x="3162" y="6325"/>
                      </a:lnTo>
                      <a:cubicBezTo>
                        <a:pt x="1355" y="6325"/>
                        <a:pt x="0" y="4857"/>
                        <a:pt x="0" y="3162"/>
                      </a:cubicBezTo>
                      <a:lnTo>
                        <a:pt x="0" y="3162"/>
                      </a:lnTo>
                      <a:cubicBezTo>
                        <a:pt x="0" y="1468"/>
                        <a:pt x="1468" y="0"/>
                        <a:pt x="3162" y="0"/>
                      </a:cubicBezTo>
                      <a:lnTo>
                        <a:pt x="316566" y="0"/>
                      </a:lnTo>
                      <a:cubicBezTo>
                        <a:pt x="318373" y="0"/>
                        <a:pt x="319841" y="1468"/>
                        <a:pt x="319841" y="3162"/>
                      </a:cubicBezTo>
                      <a:lnTo>
                        <a:pt x="319841" y="3162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87" name="Freeform: Shape 2786">
                  <a:extLst>
                    <a:ext uri="{FF2B5EF4-FFF2-40B4-BE49-F238E27FC236}">
                      <a16:creationId xmlns:a16="http://schemas.microsoft.com/office/drawing/2014/main" id="{0E88B65C-555C-AA9A-EAE9-DFDD84716AF8}"/>
                    </a:ext>
                  </a:extLst>
                </p:cNvPr>
                <p:cNvSpPr/>
                <p:nvPr/>
              </p:nvSpPr>
              <p:spPr>
                <a:xfrm>
                  <a:off x="9052173" y="5666511"/>
                  <a:ext cx="319841" cy="6324"/>
                </a:xfrm>
                <a:custGeom>
                  <a:avLst/>
                  <a:gdLst>
                    <a:gd name="connsiteX0" fmla="*/ 319841 w 319841"/>
                    <a:gd name="connsiteY0" fmla="*/ 3162 h 6324"/>
                    <a:gd name="connsiteX1" fmla="*/ 316679 w 319841"/>
                    <a:gd name="connsiteY1" fmla="*/ 6325 h 6324"/>
                    <a:gd name="connsiteX2" fmla="*/ 3162 w 319841"/>
                    <a:gd name="connsiteY2" fmla="*/ 6325 h 6324"/>
                    <a:gd name="connsiteX3" fmla="*/ 0 w 319841"/>
                    <a:gd name="connsiteY3" fmla="*/ 3162 h 6324"/>
                    <a:gd name="connsiteX4" fmla="*/ 0 w 319841"/>
                    <a:gd name="connsiteY4" fmla="*/ 3162 h 6324"/>
                    <a:gd name="connsiteX5" fmla="*/ 3162 w 319841"/>
                    <a:gd name="connsiteY5" fmla="*/ 0 h 6324"/>
                    <a:gd name="connsiteX6" fmla="*/ 316566 w 319841"/>
                    <a:gd name="connsiteY6" fmla="*/ 0 h 6324"/>
                    <a:gd name="connsiteX7" fmla="*/ 319841 w 319841"/>
                    <a:gd name="connsiteY7" fmla="*/ 3162 h 6324"/>
                    <a:gd name="connsiteX8" fmla="*/ 319841 w 319841"/>
                    <a:gd name="connsiteY8" fmla="*/ 3162 h 63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9841" h="6324">
                      <a:moveTo>
                        <a:pt x="319841" y="3162"/>
                      </a:moveTo>
                      <a:cubicBezTo>
                        <a:pt x="319841" y="4969"/>
                        <a:pt x="318373" y="6325"/>
                        <a:pt x="316679" y="6325"/>
                      </a:cubicBezTo>
                      <a:lnTo>
                        <a:pt x="3162" y="6325"/>
                      </a:lnTo>
                      <a:cubicBezTo>
                        <a:pt x="1355" y="6325"/>
                        <a:pt x="0" y="4856"/>
                        <a:pt x="0" y="3162"/>
                      </a:cubicBezTo>
                      <a:lnTo>
                        <a:pt x="0" y="3162"/>
                      </a:lnTo>
                      <a:cubicBezTo>
                        <a:pt x="0" y="1355"/>
                        <a:pt x="1468" y="0"/>
                        <a:pt x="3162" y="0"/>
                      </a:cubicBezTo>
                      <a:lnTo>
                        <a:pt x="316566" y="0"/>
                      </a:lnTo>
                      <a:cubicBezTo>
                        <a:pt x="318373" y="0"/>
                        <a:pt x="319841" y="1355"/>
                        <a:pt x="319841" y="3162"/>
                      </a:cubicBezTo>
                      <a:lnTo>
                        <a:pt x="319841" y="3162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88" name="Freeform: Shape 2787">
                  <a:extLst>
                    <a:ext uri="{FF2B5EF4-FFF2-40B4-BE49-F238E27FC236}">
                      <a16:creationId xmlns:a16="http://schemas.microsoft.com/office/drawing/2014/main" id="{1E236FE7-6B85-CEE8-E7DB-FE2BEDD443EB}"/>
                    </a:ext>
                  </a:extLst>
                </p:cNvPr>
                <p:cNvSpPr/>
                <p:nvPr/>
              </p:nvSpPr>
              <p:spPr>
                <a:xfrm>
                  <a:off x="9052173" y="5692034"/>
                  <a:ext cx="319841" cy="6437"/>
                </a:xfrm>
                <a:custGeom>
                  <a:avLst/>
                  <a:gdLst>
                    <a:gd name="connsiteX0" fmla="*/ 319841 w 319841"/>
                    <a:gd name="connsiteY0" fmla="*/ 3162 h 6437"/>
                    <a:gd name="connsiteX1" fmla="*/ 316679 w 319841"/>
                    <a:gd name="connsiteY1" fmla="*/ 6438 h 6437"/>
                    <a:gd name="connsiteX2" fmla="*/ 3162 w 319841"/>
                    <a:gd name="connsiteY2" fmla="*/ 6438 h 6437"/>
                    <a:gd name="connsiteX3" fmla="*/ 0 w 319841"/>
                    <a:gd name="connsiteY3" fmla="*/ 3162 h 6437"/>
                    <a:gd name="connsiteX4" fmla="*/ 0 w 319841"/>
                    <a:gd name="connsiteY4" fmla="*/ 3162 h 6437"/>
                    <a:gd name="connsiteX5" fmla="*/ 3162 w 319841"/>
                    <a:gd name="connsiteY5" fmla="*/ 0 h 6437"/>
                    <a:gd name="connsiteX6" fmla="*/ 316566 w 319841"/>
                    <a:gd name="connsiteY6" fmla="*/ 0 h 6437"/>
                    <a:gd name="connsiteX7" fmla="*/ 319841 w 319841"/>
                    <a:gd name="connsiteY7" fmla="*/ 3162 h 6437"/>
                    <a:gd name="connsiteX8" fmla="*/ 319841 w 319841"/>
                    <a:gd name="connsiteY8" fmla="*/ 3162 h 6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9841" h="6437">
                      <a:moveTo>
                        <a:pt x="319841" y="3162"/>
                      </a:moveTo>
                      <a:cubicBezTo>
                        <a:pt x="319841" y="4969"/>
                        <a:pt x="318373" y="6438"/>
                        <a:pt x="316679" y="6438"/>
                      </a:cubicBezTo>
                      <a:lnTo>
                        <a:pt x="3162" y="6438"/>
                      </a:lnTo>
                      <a:cubicBezTo>
                        <a:pt x="1355" y="6438"/>
                        <a:pt x="0" y="4969"/>
                        <a:pt x="0" y="3162"/>
                      </a:cubicBezTo>
                      <a:lnTo>
                        <a:pt x="0" y="3162"/>
                      </a:lnTo>
                      <a:cubicBezTo>
                        <a:pt x="0" y="1356"/>
                        <a:pt x="1468" y="0"/>
                        <a:pt x="3162" y="0"/>
                      </a:cubicBezTo>
                      <a:lnTo>
                        <a:pt x="316566" y="0"/>
                      </a:lnTo>
                      <a:cubicBezTo>
                        <a:pt x="318373" y="0"/>
                        <a:pt x="319841" y="1468"/>
                        <a:pt x="319841" y="3162"/>
                      </a:cubicBezTo>
                      <a:lnTo>
                        <a:pt x="319841" y="3162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89" name="Freeform: Shape 2788">
                  <a:extLst>
                    <a:ext uri="{FF2B5EF4-FFF2-40B4-BE49-F238E27FC236}">
                      <a16:creationId xmlns:a16="http://schemas.microsoft.com/office/drawing/2014/main" id="{84655D14-8EFD-1E52-21B4-4EC29EA68AC0}"/>
                    </a:ext>
                  </a:extLst>
                </p:cNvPr>
                <p:cNvSpPr/>
                <p:nvPr/>
              </p:nvSpPr>
              <p:spPr>
                <a:xfrm>
                  <a:off x="9052173" y="5717672"/>
                  <a:ext cx="319841" cy="6324"/>
                </a:xfrm>
                <a:custGeom>
                  <a:avLst/>
                  <a:gdLst>
                    <a:gd name="connsiteX0" fmla="*/ 319841 w 319841"/>
                    <a:gd name="connsiteY0" fmla="*/ 3162 h 6324"/>
                    <a:gd name="connsiteX1" fmla="*/ 316679 w 319841"/>
                    <a:gd name="connsiteY1" fmla="*/ 6325 h 6324"/>
                    <a:gd name="connsiteX2" fmla="*/ 3162 w 319841"/>
                    <a:gd name="connsiteY2" fmla="*/ 6325 h 6324"/>
                    <a:gd name="connsiteX3" fmla="*/ 0 w 319841"/>
                    <a:gd name="connsiteY3" fmla="*/ 3162 h 6324"/>
                    <a:gd name="connsiteX4" fmla="*/ 0 w 319841"/>
                    <a:gd name="connsiteY4" fmla="*/ 3162 h 6324"/>
                    <a:gd name="connsiteX5" fmla="*/ 3162 w 319841"/>
                    <a:gd name="connsiteY5" fmla="*/ 0 h 6324"/>
                    <a:gd name="connsiteX6" fmla="*/ 316566 w 319841"/>
                    <a:gd name="connsiteY6" fmla="*/ 0 h 6324"/>
                    <a:gd name="connsiteX7" fmla="*/ 319841 w 319841"/>
                    <a:gd name="connsiteY7" fmla="*/ 3162 h 6324"/>
                    <a:gd name="connsiteX8" fmla="*/ 319841 w 319841"/>
                    <a:gd name="connsiteY8" fmla="*/ 3162 h 63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9841" h="6324">
                      <a:moveTo>
                        <a:pt x="319841" y="3162"/>
                      </a:moveTo>
                      <a:cubicBezTo>
                        <a:pt x="319841" y="4969"/>
                        <a:pt x="318373" y="6325"/>
                        <a:pt x="316679" y="6325"/>
                      </a:cubicBezTo>
                      <a:lnTo>
                        <a:pt x="3162" y="6325"/>
                      </a:lnTo>
                      <a:cubicBezTo>
                        <a:pt x="1355" y="6325"/>
                        <a:pt x="0" y="4856"/>
                        <a:pt x="0" y="3162"/>
                      </a:cubicBezTo>
                      <a:lnTo>
                        <a:pt x="0" y="3162"/>
                      </a:lnTo>
                      <a:cubicBezTo>
                        <a:pt x="0" y="1468"/>
                        <a:pt x="1468" y="0"/>
                        <a:pt x="3162" y="0"/>
                      </a:cubicBezTo>
                      <a:lnTo>
                        <a:pt x="316566" y="0"/>
                      </a:lnTo>
                      <a:cubicBezTo>
                        <a:pt x="318373" y="0"/>
                        <a:pt x="319841" y="1355"/>
                        <a:pt x="319841" y="3162"/>
                      </a:cubicBezTo>
                      <a:lnTo>
                        <a:pt x="319841" y="3162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90" name="Freeform: Shape 2789">
                  <a:extLst>
                    <a:ext uri="{FF2B5EF4-FFF2-40B4-BE49-F238E27FC236}">
                      <a16:creationId xmlns:a16="http://schemas.microsoft.com/office/drawing/2014/main" id="{B990CA82-4E8F-04BB-A3E3-5AD32C7A32C0}"/>
                    </a:ext>
                  </a:extLst>
                </p:cNvPr>
                <p:cNvSpPr/>
                <p:nvPr/>
              </p:nvSpPr>
              <p:spPr>
                <a:xfrm>
                  <a:off x="9052173" y="5743195"/>
                  <a:ext cx="319841" cy="6324"/>
                </a:xfrm>
                <a:custGeom>
                  <a:avLst/>
                  <a:gdLst>
                    <a:gd name="connsiteX0" fmla="*/ 319841 w 319841"/>
                    <a:gd name="connsiteY0" fmla="*/ 3163 h 6324"/>
                    <a:gd name="connsiteX1" fmla="*/ 316679 w 319841"/>
                    <a:gd name="connsiteY1" fmla="*/ 6325 h 6324"/>
                    <a:gd name="connsiteX2" fmla="*/ 3162 w 319841"/>
                    <a:gd name="connsiteY2" fmla="*/ 6325 h 6324"/>
                    <a:gd name="connsiteX3" fmla="*/ 0 w 319841"/>
                    <a:gd name="connsiteY3" fmla="*/ 3163 h 6324"/>
                    <a:gd name="connsiteX4" fmla="*/ 0 w 319841"/>
                    <a:gd name="connsiteY4" fmla="*/ 3163 h 6324"/>
                    <a:gd name="connsiteX5" fmla="*/ 3162 w 319841"/>
                    <a:gd name="connsiteY5" fmla="*/ 0 h 6324"/>
                    <a:gd name="connsiteX6" fmla="*/ 316566 w 319841"/>
                    <a:gd name="connsiteY6" fmla="*/ 0 h 6324"/>
                    <a:gd name="connsiteX7" fmla="*/ 319841 w 319841"/>
                    <a:gd name="connsiteY7" fmla="*/ 3163 h 6324"/>
                    <a:gd name="connsiteX8" fmla="*/ 319841 w 319841"/>
                    <a:gd name="connsiteY8" fmla="*/ 3163 h 63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9841" h="6324">
                      <a:moveTo>
                        <a:pt x="319841" y="3163"/>
                      </a:moveTo>
                      <a:cubicBezTo>
                        <a:pt x="319841" y="4969"/>
                        <a:pt x="318373" y="6325"/>
                        <a:pt x="316679" y="6325"/>
                      </a:cubicBezTo>
                      <a:lnTo>
                        <a:pt x="3162" y="6325"/>
                      </a:lnTo>
                      <a:cubicBezTo>
                        <a:pt x="1355" y="6325"/>
                        <a:pt x="0" y="4857"/>
                        <a:pt x="0" y="3163"/>
                      </a:cubicBezTo>
                      <a:lnTo>
                        <a:pt x="0" y="3163"/>
                      </a:lnTo>
                      <a:cubicBezTo>
                        <a:pt x="0" y="1356"/>
                        <a:pt x="1468" y="0"/>
                        <a:pt x="3162" y="0"/>
                      </a:cubicBezTo>
                      <a:lnTo>
                        <a:pt x="316566" y="0"/>
                      </a:lnTo>
                      <a:cubicBezTo>
                        <a:pt x="318373" y="0"/>
                        <a:pt x="319841" y="1468"/>
                        <a:pt x="319841" y="3163"/>
                      </a:cubicBezTo>
                      <a:lnTo>
                        <a:pt x="319841" y="3163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91" name="Freeform: Shape 2790">
                  <a:extLst>
                    <a:ext uri="{FF2B5EF4-FFF2-40B4-BE49-F238E27FC236}">
                      <a16:creationId xmlns:a16="http://schemas.microsoft.com/office/drawing/2014/main" id="{C7630E6C-EB24-2D00-F0B7-ABABBD2916CF}"/>
                    </a:ext>
                  </a:extLst>
                </p:cNvPr>
                <p:cNvSpPr/>
                <p:nvPr/>
              </p:nvSpPr>
              <p:spPr>
                <a:xfrm>
                  <a:off x="9052173" y="5956310"/>
                  <a:ext cx="319841" cy="6437"/>
                </a:xfrm>
                <a:custGeom>
                  <a:avLst/>
                  <a:gdLst>
                    <a:gd name="connsiteX0" fmla="*/ 319841 w 319841"/>
                    <a:gd name="connsiteY0" fmla="*/ 3275 h 6437"/>
                    <a:gd name="connsiteX1" fmla="*/ 316679 w 319841"/>
                    <a:gd name="connsiteY1" fmla="*/ 6437 h 6437"/>
                    <a:gd name="connsiteX2" fmla="*/ 3162 w 319841"/>
                    <a:gd name="connsiteY2" fmla="*/ 6437 h 6437"/>
                    <a:gd name="connsiteX3" fmla="*/ 0 w 319841"/>
                    <a:gd name="connsiteY3" fmla="*/ 3275 h 6437"/>
                    <a:gd name="connsiteX4" fmla="*/ 0 w 319841"/>
                    <a:gd name="connsiteY4" fmla="*/ 3275 h 6437"/>
                    <a:gd name="connsiteX5" fmla="*/ 3162 w 319841"/>
                    <a:gd name="connsiteY5" fmla="*/ 0 h 6437"/>
                    <a:gd name="connsiteX6" fmla="*/ 316566 w 319841"/>
                    <a:gd name="connsiteY6" fmla="*/ 0 h 6437"/>
                    <a:gd name="connsiteX7" fmla="*/ 319841 w 319841"/>
                    <a:gd name="connsiteY7" fmla="*/ 3275 h 6437"/>
                    <a:gd name="connsiteX8" fmla="*/ 319841 w 319841"/>
                    <a:gd name="connsiteY8" fmla="*/ 3275 h 6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9841" h="6437">
                      <a:moveTo>
                        <a:pt x="319841" y="3275"/>
                      </a:moveTo>
                      <a:cubicBezTo>
                        <a:pt x="319841" y="4969"/>
                        <a:pt x="318373" y="6437"/>
                        <a:pt x="316679" y="6437"/>
                      </a:cubicBezTo>
                      <a:lnTo>
                        <a:pt x="3162" y="6437"/>
                      </a:lnTo>
                      <a:cubicBezTo>
                        <a:pt x="1355" y="6437"/>
                        <a:pt x="0" y="4969"/>
                        <a:pt x="0" y="3275"/>
                      </a:cubicBezTo>
                      <a:lnTo>
                        <a:pt x="0" y="3275"/>
                      </a:lnTo>
                      <a:cubicBezTo>
                        <a:pt x="0" y="1468"/>
                        <a:pt x="1468" y="0"/>
                        <a:pt x="3162" y="0"/>
                      </a:cubicBezTo>
                      <a:lnTo>
                        <a:pt x="316566" y="0"/>
                      </a:lnTo>
                      <a:cubicBezTo>
                        <a:pt x="318373" y="113"/>
                        <a:pt x="319841" y="1581"/>
                        <a:pt x="319841" y="3275"/>
                      </a:cubicBezTo>
                      <a:lnTo>
                        <a:pt x="319841" y="3275"/>
                      </a:lnTo>
                      <a:close/>
                    </a:path>
                  </a:pathLst>
                </a:custGeom>
                <a:solidFill>
                  <a:srgbClr val="E6E6E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92" name="Freeform: Shape 2791">
                  <a:extLst>
                    <a:ext uri="{FF2B5EF4-FFF2-40B4-BE49-F238E27FC236}">
                      <a16:creationId xmlns:a16="http://schemas.microsoft.com/office/drawing/2014/main" id="{6BEC2D34-B870-754E-A868-D3504504F74B}"/>
                    </a:ext>
                  </a:extLst>
                </p:cNvPr>
                <p:cNvSpPr/>
                <p:nvPr/>
              </p:nvSpPr>
              <p:spPr>
                <a:xfrm>
                  <a:off x="9052173" y="5855563"/>
                  <a:ext cx="156080" cy="6330"/>
                </a:xfrm>
                <a:custGeom>
                  <a:avLst/>
                  <a:gdLst>
                    <a:gd name="connsiteX0" fmla="*/ 156081 w 156080"/>
                    <a:gd name="connsiteY0" fmla="*/ 3168 h 6330"/>
                    <a:gd name="connsiteX1" fmla="*/ 152918 w 156080"/>
                    <a:gd name="connsiteY1" fmla="*/ 6331 h 6330"/>
                    <a:gd name="connsiteX2" fmla="*/ 3162 w 156080"/>
                    <a:gd name="connsiteY2" fmla="*/ 6331 h 6330"/>
                    <a:gd name="connsiteX3" fmla="*/ 0 w 156080"/>
                    <a:gd name="connsiteY3" fmla="*/ 3168 h 6330"/>
                    <a:gd name="connsiteX4" fmla="*/ 0 w 156080"/>
                    <a:gd name="connsiteY4" fmla="*/ 3168 h 6330"/>
                    <a:gd name="connsiteX5" fmla="*/ 3162 w 156080"/>
                    <a:gd name="connsiteY5" fmla="*/ 6 h 6330"/>
                    <a:gd name="connsiteX6" fmla="*/ 152805 w 156080"/>
                    <a:gd name="connsiteY6" fmla="*/ 6 h 6330"/>
                    <a:gd name="connsiteX7" fmla="*/ 156081 w 156080"/>
                    <a:gd name="connsiteY7" fmla="*/ 3168 h 6330"/>
                    <a:gd name="connsiteX8" fmla="*/ 156081 w 156080"/>
                    <a:gd name="connsiteY8" fmla="*/ 3168 h 6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6080" h="6330">
                      <a:moveTo>
                        <a:pt x="156081" y="3168"/>
                      </a:moveTo>
                      <a:cubicBezTo>
                        <a:pt x="156081" y="4975"/>
                        <a:pt x="154612" y="6331"/>
                        <a:pt x="152918" y="6331"/>
                      </a:cubicBezTo>
                      <a:lnTo>
                        <a:pt x="3162" y="6331"/>
                      </a:lnTo>
                      <a:cubicBezTo>
                        <a:pt x="1355" y="6331"/>
                        <a:pt x="0" y="4862"/>
                        <a:pt x="0" y="3168"/>
                      </a:cubicBezTo>
                      <a:lnTo>
                        <a:pt x="0" y="3168"/>
                      </a:lnTo>
                      <a:cubicBezTo>
                        <a:pt x="0" y="1361"/>
                        <a:pt x="1468" y="6"/>
                        <a:pt x="3162" y="6"/>
                      </a:cubicBezTo>
                      <a:lnTo>
                        <a:pt x="152805" y="6"/>
                      </a:lnTo>
                      <a:cubicBezTo>
                        <a:pt x="154612" y="-107"/>
                        <a:pt x="156081" y="1361"/>
                        <a:pt x="156081" y="3168"/>
                      </a:cubicBezTo>
                      <a:lnTo>
                        <a:pt x="156081" y="3168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93" name="Freeform: Shape 2792">
                  <a:extLst>
                    <a:ext uri="{FF2B5EF4-FFF2-40B4-BE49-F238E27FC236}">
                      <a16:creationId xmlns:a16="http://schemas.microsoft.com/office/drawing/2014/main" id="{C3454AAF-1E02-3021-B726-62E274C101F9}"/>
                    </a:ext>
                  </a:extLst>
                </p:cNvPr>
                <p:cNvSpPr/>
                <p:nvPr/>
              </p:nvSpPr>
              <p:spPr>
                <a:xfrm>
                  <a:off x="9052173" y="5883917"/>
                  <a:ext cx="156080" cy="6324"/>
                </a:xfrm>
                <a:custGeom>
                  <a:avLst/>
                  <a:gdLst>
                    <a:gd name="connsiteX0" fmla="*/ 156081 w 156080"/>
                    <a:gd name="connsiteY0" fmla="*/ 3162 h 6324"/>
                    <a:gd name="connsiteX1" fmla="*/ 152918 w 156080"/>
                    <a:gd name="connsiteY1" fmla="*/ 6325 h 6324"/>
                    <a:gd name="connsiteX2" fmla="*/ 3162 w 156080"/>
                    <a:gd name="connsiteY2" fmla="*/ 6325 h 6324"/>
                    <a:gd name="connsiteX3" fmla="*/ 0 w 156080"/>
                    <a:gd name="connsiteY3" fmla="*/ 3162 h 6324"/>
                    <a:gd name="connsiteX4" fmla="*/ 0 w 156080"/>
                    <a:gd name="connsiteY4" fmla="*/ 3162 h 6324"/>
                    <a:gd name="connsiteX5" fmla="*/ 3162 w 156080"/>
                    <a:gd name="connsiteY5" fmla="*/ 0 h 6324"/>
                    <a:gd name="connsiteX6" fmla="*/ 152805 w 156080"/>
                    <a:gd name="connsiteY6" fmla="*/ 0 h 6324"/>
                    <a:gd name="connsiteX7" fmla="*/ 156081 w 156080"/>
                    <a:gd name="connsiteY7" fmla="*/ 3162 h 6324"/>
                    <a:gd name="connsiteX8" fmla="*/ 156081 w 156080"/>
                    <a:gd name="connsiteY8" fmla="*/ 3162 h 63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6080" h="6324">
                      <a:moveTo>
                        <a:pt x="156081" y="3162"/>
                      </a:moveTo>
                      <a:cubicBezTo>
                        <a:pt x="156081" y="4969"/>
                        <a:pt x="154612" y="6325"/>
                        <a:pt x="152918" y="6325"/>
                      </a:cubicBezTo>
                      <a:lnTo>
                        <a:pt x="3162" y="6325"/>
                      </a:lnTo>
                      <a:cubicBezTo>
                        <a:pt x="1355" y="6325"/>
                        <a:pt x="0" y="4856"/>
                        <a:pt x="0" y="3162"/>
                      </a:cubicBezTo>
                      <a:lnTo>
                        <a:pt x="0" y="3162"/>
                      </a:lnTo>
                      <a:cubicBezTo>
                        <a:pt x="0" y="1355"/>
                        <a:pt x="1468" y="0"/>
                        <a:pt x="3162" y="0"/>
                      </a:cubicBezTo>
                      <a:lnTo>
                        <a:pt x="152805" y="0"/>
                      </a:lnTo>
                      <a:cubicBezTo>
                        <a:pt x="154612" y="0"/>
                        <a:pt x="156081" y="1468"/>
                        <a:pt x="156081" y="3162"/>
                      </a:cubicBezTo>
                      <a:lnTo>
                        <a:pt x="156081" y="3162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94" name="Freeform: Shape 2793">
                  <a:extLst>
                    <a:ext uri="{FF2B5EF4-FFF2-40B4-BE49-F238E27FC236}">
                      <a16:creationId xmlns:a16="http://schemas.microsoft.com/office/drawing/2014/main" id="{4EDEBF83-9705-D5AD-6D7A-5AFF4C9F2BFD}"/>
                    </a:ext>
                  </a:extLst>
                </p:cNvPr>
                <p:cNvSpPr/>
                <p:nvPr/>
              </p:nvSpPr>
              <p:spPr>
                <a:xfrm>
                  <a:off x="9052173" y="5912377"/>
                  <a:ext cx="156080" cy="6324"/>
                </a:xfrm>
                <a:custGeom>
                  <a:avLst/>
                  <a:gdLst>
                    <a:gd name="connsiteX0" fmla="*/ 156081 w 156080"/>
                    <a:gd name="connsiteY0" fmla="*/ 3162 h 6324"/>
                    <a:gd name="connsiteX1" fmla="*/ 152918 w 156080"/>
                    <a:gd name="connsiteY1" fmla="*/ 6325 h 6324"/>
                    <a:gd name="connsiteX2" fmla="*/ 3162 w 156080"/>
                    <a:gd name="connsiteY2" fmla="*/ 6325 h 6324"/>
                    <a:gd name="connsiteX3" fmla="*/ 0 w 156080"/>
                    <a:gd name="connsiteY3" fmla="*/ 3162 h 6324"/>
                    <a:gd name="connsiteX4" fmla="*/ 0 w 156080"/>
                    <a:gd name="connsiteY4" fmla="*/ 3162 h 6324"/>
                    <a:gd name="connsiteX5" fmla="*/ 3162 w 156080"/>
                    <a:gd name="connsiteY5" fmla="*/ 0 h 6324"/>
                    <a:gd name="connsiteX6" fmla="*/ 152805 w 156080"/>
                    <a:gd name="connsiteY6" fmla="*/ 0 h 6324"/>
                    <a:gd name="connsiteX7" fmla="*/ 156081 w 156080"/>
                    <a:gd name="connsiteY7" fmla="*/ 3162 h 6324"/>
                    <a:gd name="connsiteX8" fmla="*/ 156081 w 156080"/>
                    <a:gd name="connsiteY8" fmla="*/ 3162 h 63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6080" h="6324">
                      <a:moveTo>
                        <a:pt x="156081" y="3162"/>
                      </a:moveTo>
                      <a:cubicBezTo>
                        <a:pt x="156081" y="4969"/>
                        <a:pt x="154612" y="6325"/>
                        <a:pt x="152918" y="6325"/>
                      </a:cubicBezTo>
                      <a:lnTo>
                        <a:pt x="3162" y="6325"/>
                      </a:lnTo>
                      <a:cubicBezTo>
                        <a:pt x="1355" y="6325"/>
                        <a:pt x="0" y="4856"/>
                        <a:pt x="0" y="3162"/>
                      </a:cubicBezTo>
                      <a:lnTo>
                        <a:pt x="0" y="3162"/>
                      </a:lnTo>
                      <a:cubicBezTo>
                        <a:pt x="0" y="1355"/>
                        <a:pt x="1468" y="0"/>
                        <a:pt x="3162" y="0"/>
                      </a:cubicBezTo>
                      <a:lnTo>
                        <a:pt x="152805" y="0"/>
                      </a:lnTo>
                      <a:cubicBezTo>
                        <a:pt x="154612" y="0"/>
                        <a:pt x="156081" y="1468"/>
                        <a:pt x="156081" y="3162"/>
                      </a:cubicBezTo>
                      <a:lnTo>
                        <a:pt x="156081" y="3162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2795" name="Graphic 4">
                  <a:extLst>
                    <a:ext uri="{FF2B5EF4-FFF2-40B4-BE49-F238E27FC236}">
                      <a16:creationId xmlns:a16="http://schemas.microsoft.com/office/drawing/2014/main" id="{6697AEF9-9D00-4289-EF01-B24EC5E1A00A}"/>
                    </a:ext>
                  </a:extLst>
                </p:cNvPr>
                <p:cNvGrpSpPr/>
                <p:nvPr/>
              </p:nvGrpSpPr>
              <p:grpSpPr>
                <a:xfrm>
                  <a:off x="9059175" y="5450912"/>
                  <a:ext cx="296688" cy="36591"/>
                  <a:chOff x="9059175" y="5450912"/>
                  <a:chExt cx="296688" cy="36591"/>
                </a:xfrm>
                <a:solidFill>
                  <a:srgbClr val="657576"/>
                </a:solidFill>
              </p:grpSpPr>
              <p:sp>
                <p:nvSpPr>
                  <p:cNvPr id="2796" name="Freeform: Shape 2795">
                    <a:extLst>
                      <a:ext uri="{FF2B5EF4-FFF2-40B4-BE49-F238E27FC236}">
                        <a16:creationId xmlns:a16="http://schemas.microsoft.com/office/drawing/2014/main" id="{00E84839-1D14-320C-19A2-E26DF50680AC}"/>
                      </a:ext>
                    </a:extLst>
                  </p:cNvPr>
                  <p:cNvSpPr/>
                  <p:nvPr/>
                </p:nvSpPr>
                <p:spPr>
                  <a:xfrm>
                    <a:off x="9059175" y="5451363"/>
                    <a:ext cx="32977" cy="35688"/>
                  </a:xfrm>
                  <a:custGeom>
                    <a:avLst/>
                    <a:gdLst>
                      <a:gd name="connsiteX0" fmla="*/ 26653 w 32977"/>
                      <a:gd name="connsiteY0" fmla="*/ 35689 h 35688"/>
                      <a:gd name="connsiteX1" fmla="*/ 23152 w 32977"/>
                      <a:gd name="connsiteY1" fmla="*/ 25750 h 35688"/>
                      <a:gd name="connsiteX2" fmla="*/ 9600 w 32977"/>
                      <a:gd name="connsiteY2" fmla="*/ 25750 h 35688"/>
                      <a:gd name="connsiteX3" fmla="*/ 6099 w 32977"/>
                      <a:gd name="connsiteY3" fmla="*/ 35689 h 35688"/>
                      <a:gd name="connsiteX4" fmla="*/ 0 w 32977"/>
                      <a:gd name="connsiteY4" fmla="*/ 35689 h 35688"/>
                      <a:gd name="connsiteX5" fmla="*/ 13327 w 32977"/>
                      <a:gd name="connsiteY5" fmla="*/ 0 h 35688"/>
                      <a:gd name="connsiteX6" fmla="*/ 19651 w 32977"/>
                      <a:gd name="connsiteY6" fmla="*/ 0 h 35688"/>
                      <a:gd name="connsiteX7" fmla="*/ 32978 w 32977"/>
                      <a:gd name="connsiteY7" fmla="*/ 35689 h 35688"/>
                      <a:gd name="connsiteX8" fmla="*/ 26653 w 32977"/>
                      <a:gd name="connsiteY8" fmla="*/ 35689 h 35688"/>
                      <a:gd name="connsiteX9" fmla="*/ 21571 w 32977"/>
                      <a:gd name="connsiteY9" fmla="*/ 20781 h 35688"/>
                      <a:gd name="connsiteX10" fmla="*/ 18296 w 32977"/>
                      <a:gd name="connsiteY10" fmla="*/ 11068 h 35688"/>
                      <a:gd name="connsiteX11" fmla="*/ 17280 w 32977"/>
                      <a:gd name="connsiteY11" fmla="*/ 8019 h 35688"/>
                      <a:gd name="connsiteX12" fmla="*/ 16376 w 32977"/>
                      <a:gd name="connsiteY12" fmla="*/ 4969 h 35688"/>
                      <a:gd name="connsiteX13" fmla="*/ 14456 w 32977"/>
                      <a:gd name="connsiteY13" fmla="*/ 11520 h 35688"/>
                      <a:gd name="connsiteX14" fmla="*/ 11294 w 32977"/>
                      <a:gd name="connsiteY14" fmla="*/ 20781 h 35688"/>
                      <a:gd name="connsiteX15" fmla="*/ 21571 w 32977"/>
                      <a:gd name="connsiteY15" fmla="*/ 20781 h 35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2977" h="35688">
                        <a:moveTo>
                          <a:pt x="26653" y="35689"/>
                        </a:moveTo>
                        <a:lnTo>
                          <a:pt x="23152" y="25750"/>
                        </a:lnTo>
                        <a:lnTo>
                          <a:pt x="9600" y="25750"/>
                        </a:lnTo>
                        <a:lnTo>
                          <a:pt x="6099" y="35689"/>
                        </a:lnTo>
                        <a:lnTo>
                          <a:pt x="0" y="35689"/>
                        </a:lnTo>
                        <a:lnTo>
                          <a:pt x="13327" y="0"/>
                        </a:lnTo>
                        <a:lnTo>
                          <a:pt x="19651" y="0"/>
                        </a:lnTo>
                        <a:lnTo>
                          <a:pt x="32978" y="35689"/>
                        </a:lnTo>
                        <a:lnTo>
                          <a:pt x="26653" y="35689"/>
                        </a:lnTo>
                        <a:close/>
                        <a:moveTo>
                          <a:pt x="21571" y="20781"/>
                        </a:moveTo>
                        <a:lnTo>
                          <a:pt x="18296" y="11068"/>
                        </a:lnTo>
                        <a:cubicBezTo>
                          <a:pt x="18070" y="10390"/>
                          <a:pt x="17731" y="9374"/>
                          <a:pt x="17280" y="8019"/>
                        </a:cubicBezTo>
                        <a:cubicBezTo>
                          <a:pt x="16828" y="6663"/>
                          <a:pt x="16602" y="5647"/>
                          <a:pt x="16376" y="4969"/>
                        </a:cubicBezTo>
                        <a:cubicBezTo>
                          <a:pt x="15924" y="7002"/>
                          <a:pt x="15247" y="9148"/>
                          <a:pt x="14456" y="11520"/>
                        </a:cubicBezTo>
                        <a:lnTo>
                          <a:pt x="11294" y="20781"/>
                        </a:lnTo>
                        <a:lnTo>
                          <a:pt x="21571" y="20781"/>
                        </a:lnTo>
                        <a:close/>
                      </a:path>
                    </a:pathLst>
                  </a:custGeom>
                  <a:solidFill>
                    <a:srgbClr val="657576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797" name="Freeform: Shape 2796">
                    <a:extLst>
                      <a:ext uri="{FF2B5EF4-FFF2-40B4-BE49-F238E27FC236}">
                        <a16:creationId xmlns:a16="http://schemas.microsoft.com/office/drawing/2014/main" id="{391D6707-B417-4BFB-4E1B-D62B309152E6}"/>
                      </a:ext>
                    </a:extLst>
                  </p:cNvPr>
                  <p:cNvSpPr/>
                  <p:nvPr/>
                </p:nvSpPr>
                <p:spPr>
                  <a:xfrm>
                    <a:off x="9094977" y="5450912"/>
                    <a:ext cx="29364" cy="36591"/>
                  </a:xfrm>
                  <a:custGeom>
                    <a:avLst/>
                    <a:gdLst>
                      <a:gd name="connsiteX0" fmla="*/ 16263 w 29364"/>
                      <a:gd name="connsiteY0" fmla="*/ 16828 h 36591"/>
                      <a:gd name="connsiteX1" fmla="*/ 29364 w 29364"/>
                      <a:gd name="connsiteY1" fmla="*/ 16828 h 36591"/>
                      <a:gd name="connsiteX2" fmla="*/ 29364 w 29364"/>
                      <a:gd name="connsiteY2" fmla="*/ 34672 h 36591"/>
                      <a:gd name="connsiteX3" fmla="*/ 23266 w 29364"/>
                      <a:gd name="connsiteY3" fmla="*/ 36140 h 36591"/>
                      <a:gd name="connsiteX4" fmla="*/ 16828 w 29364"/>
                      <a:gd name="connsiteY4" fmla="*/ 36592 h 36591"/>
                      <a:gd name="connsiteX5" fmla="*/ 4405 w 29364"/>
                      <a:gd name="connsiteY5" fmla="*/ 31848 h 36591"/>
                      <a:gd name="connsiteX6" fmla="*/ 0 w 29364"/>
                      <a:gd name="connsiteY6" fmla="*/ 18296 h 36591"/>
                      <a:gd name="connsiteX7" fmla="*/ 4969 w 29364"/>
                      <a:gd name="connsiteY7" fmla="*/ 4856 h 36591"/>
                      <a:gd name="connsiteX8" fmla="*/ 18522 w 29364"/>
                      <a:gd name="connsiteY8" fmla="*/ 0 h 36591"/>
                      <a:gd name="connsiteX9" fmla="*/ 29025 w 29364"/>
                      <a:gd name="connsiteY9" fmla="*/ 2146 h 36591"/>
                      <a:gd name="connsiteX10" fmla="*/ 26992 w 29364"/>
                      <a:gd name="connsiteY10" fmla="*/ 7002 h 36591"/>
                      <a:gd name="connsiteX11" fmla="*/ 18296 w 29364"/>
                      <a:gd name="connsiteY11" fmla="*/ 4969 h 36591"/>
                      <a:gd name="connsiteX12" fmla="*/ 9261 w 29364"/>
                      <a:gd name="connsiteY12" fmla="*/ 8583 h 36591"/>
                      <a:gd name="connsiteX13" fmla="*/ 5986 w 29364"/>
                      <a:gd name="connsiteY13" fmla="*/ 18409 h 36591"/>
                      <a:gd name="connsiteX14" fmla="*/ 8922 w 29364"/>
                      <a:gd name="connsiteY14" fmla="*/ 28347 h 36591"/>
                      <a:gd name="connsiteX15" fmla="*/ 17506 w 29364"/>
                      <a:gd name="connsiteY15" fmla="*/ 31736 h 36591"/>
                      <a:gd name="connsiteX16" fmla="*/ 23491 w 29364"/>
                      <a:gd name="connsiteY16" fmla="*/ 31058 h 36591"/>
                      <a:gd name="connsiteX17" fmla="*/ 23491 w 29364"/>
                      <a:gd name="connsiteY17" fmla="*/ 21910 h 36591"/>
                      <a:gd name="connsiteX18" fmla="*/ 16150 w 29364"/>
                      <a:gd name="connsiteY18" fmla="*/ 21910 h 36591"/>
                      <a:gd name="connsiteX19" fmla="*/ 16150 w 29364"/>
                      <a:gd name="connsiteY19" fmla="*/ 16828 h 365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29364" h="36591">
                        <a:moveTo>
                          <a:pt x="16263" y="16828"/>
                        </a:moveTo>
                        <a:lnTo>
                          <a:pt x="29364" y="16828"/>
                        </a:lnTo>
                        <a:lnTo>
                          <a:pt x="29364" y="34672"/>
                        </a:lnTo>
                        <a:cubicBezTo>
                          <a:pt x="27218" y="35349"/>
                          <a:pt x="25185" y="35914"/>
                          <a:pt x="23266" y="36140"/>
                        </a:cubicBezTo>
                        <a:cubicBezTo>
                          <a:pt x="21345" y="36479"/>
                          <a:pt x="19200" y="36592"/>
                          <a:pt x="16828" y="36592"/>
                        </a:cubicBezTo>
                        <a:cubicBezTo>
                          <a:pt x="11407" y="36592"/>
                          <a:pt x="7341" y="35011"/>
                          <a:pt x="4405" y="31848"/>
                        </a:cubicBezTo>
                        <a:cubicBezTo>
                          <a:pt x="1468" y="28686"/>
                          <a:pt x="0" y="24169"/>
                          <a:pt x="0" y="18296"/>
                        </a:cubicBezTo>
                        <a:cubicBezTo>
                          <a:pt x="0" y="12536"/>
                          <a:pt x="1581" y="8132"/>
                          <a:pt x="4969" y="4856"/>
                        </a:cubicBezTo>
                        <a:cubicBezTo>
                          <a:pt x="8245" y="1581"/>
                          <a:pt x="12762" y="0"/>
                          <a:pt x="18522" y="0"/>
                        </a:cubicBezTo>
                        <a:cubicBezTo>
                          <a:pt x="22249" y="0"/>
                          <a:pt x="25750" y="678"/>
                          <a:pt x="29025" y="2146"/>
                        </a:cubicBezTo>
                        <a:lnTo>
                          <a:pt x="26992" y="7002"/>
                        </a:lnTo>
                        <a:cubicBezTo>
                          <a:pt x="24056" y="5647"/>
                          <a:pt x="21232" y="4969"/>
                          <a:pt x="18296" y="4969"/>
                        </a:cubicBezTo>
                        <a:cubicBezTo>
                          <a:pt x="14456" y="4969"/>
                          <a:pt x="11520" y="6211"/>
                          <a:pt x="9261" y="8583"/>
                        </a:cubicBezTo>
                        <a:cubicBezTo>
                          <a:pt x="7002" y="10955"/>
                          <a:pt x="5986" y="14230"/>
                          <a:pt x="5986" y="18409"/>
                        </a:cubicBezTo>
                        <a:cubicBezTo>
                          <a:pt x="5986" y="22813"/>
                          <a:pt x="7002" y="26089"/>
                          <a:pt x="8922" y="28347"/>
                        </a:cubicBezTo>
                        <a:cubicBezTo>
                          <a:pt x="10955" y="30606"/>
                          <a:pt x="13778" y="31736"/>
                          <a:pt x="17506" y="31736"/>
                        </a:cubicBezTo>
                        <a:cubicBezTo>
                          <a:pt x="19425" y="31736"/>
                          <a:pt x="21345" y="31510"/>
                          <a:pt x="23491" y="31058"/>
                        </a:cubicBezTo>
                        <a:lnTo>
                          <a:pt x="23491" y="21910"/>
                        </a:lnTo>
                        <a:lnTo>
                          <a:pt x="16150" y="21910"/>
                        </a:lnTo>
                        <a:lnTo>
                          <a:pt x="16150" y="16828"/>
                        </a:lnTo>
                        <a:close/>
                      </a:path>
                    </a:pathLst>
                  </a:custGeom>
                  <a:solidFill>
                    <a:srgbClr val="657576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798" name="Freeform: Shape 2797">
                    <a:extLst>
                      <a:ext uri="{FF2B5EF4-FFF2-40B4-BE49-F238E27FC236}">
                        <a16:creationId xmlns:a16="http://schemas.microsoft.com/office/drawing/2014/main" id="{9169DCAE-8E22-AA38-BFEB-2C211BA47C83}"/>
                      </a:ext>
                    </a:extLst>
                  </p:cNvPr>
                  <p:cNvSpPr/>
                  <p:nvPr/>
                </p:nvSpPr>
                <p:spPr>
                  <a:xfrm>
                    <a:off x="9132924" y="5451476"/>
                    <a:ext cx="26653" cy="35575"/>
                  </a:xfrm>
                  <a:custGeom>
                    <a:avLst/>
                    <a:gdLst>
                      <a:gd name="connsiteX0" fmla="*/ 5760 w 26653"/>
                      <a:gd name="connsiteY0" fmla="*/ 21345 h 35575"/>
                      <a:gd name="connsiteX1" fmla="*/ 5760 w 26653"/>
                      <a:gd name="connsiteY1" fmla="*/ 35575 h 35575"/>
                      <a:gd name="connsiteX2" fmla="*/ 0 w 26653"/>
                      <a:gd name="connsiteY2" fmla="*/ 35575 h 35575"/>
                      <a:gd name="connsiteX3" fmla="*/ 0 w 26653"/>
                      <a:gd name="connsiteY3" fmla="*/ 0 h 35575"/>
                      <a:gd name="connsiteX4" fmla="*/ 10051 w 26653"/>
                      <a:gd name="connsiteY4" fmla="*/ 0 h 35575"/>
                      <a:gd name="connsiteX5" fmla="*/ 20216 w 26653"/>
                      <a:gd name="connsiteY5" fmla="*/ 2598 h 35575"/>
                      <a:gd name="connsiteX6" fmla="*/ 23491 w 26653"/>
                      <a:gd name="connsiteY6" fmla="*/ 10390 h 35575"/>
                      <a:gd name="connsiteX7" fmla="*/ 16602 w 26653"/>
                      <a:gd name="connsiteY7" fmla="*/ 19877 h 35575"/>
                      <a:gd name="connsiteX8" fmla="*/ 26653 w 26653"/>
                      <a:gd name="connsiteY8" fmla="*/ 35575 h 35575"/>
                      <a:gd name="connsiteX9" fmla="*/ 20103 w 26653"/>
                      <a:gd name="connsiteY9" fmla="*/ 35575 h 35575"/>
                      <a:gd name="connsiteX10" fmla="*/ 11633 w 26653"/>
                      <a:gd name="connsiteY10" fmla="*/ 21345 h 35575"/>
                      <a:gd name="connsiteX11" fmla="*/ 5760 w 26653"/>
                      <a:gd name="connsiteY11" fmla="*/ 21345 h 35575"/>
                      <a:gd name="connsiteX12" fmla="*/ 5760 w 26653"/>
                      <a:gd name="connsiteY12" fmla="*/ 16489 h 35575"/>
                      <a:gd name="connsiteX13" fmla="*/ 9826 w 26653"/>
                      <a:gd name="connsiteY13" fmla="*/ 16489 h 35575"/>
                      <a:gd name="connsiteX14" fmla="*/ 15698 w 26653"/>
                      <a:gd name="connsiteY14" fmla="*/ 15021 h 35575"/>
                      <a:gd name="connsiteX15" fmla="*/ 17505 w 26653"/>
                      <a:gd name="connsiteY15" fmla="*/ 10503 h 35575"/>
                      <a:gd name="connsiteX16" fmla="*/ 15586 w 26653"/>
                      <a:gd name="connsiteY16" fmla="*/ 6211 h 35575"/>
                      <a:gd name="connsiteX17" fmla="*/ 9600 w 26653"/>
                      <a:gd name="connsiteY17" fmla="*/ 4856 h 35575"/>
                      <a:gd name="connsiteX18" fmla="*/ 5760 w 26653"/>
                      <a:gd name="connsiteY18" fmla="*/ 4856 h 35575"/>
                      <a:gd name="connsiteX19" fmla="*/ 5760 w 26653"/>
                      <a:gd name="connsiteY19" fmla="*/ 16489 h 35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26653" h="35575">
                        <a:moveTo>
                          <a:pt x="5760" y="21345"/>
                        </a:moveTo>
                        <a:lnTo>
                          <a:pt x="5760" y="35575"/>
                        </a:lnTo>
                        <a:lnTo>
                          <a:pt x="0" y="35575"/>
                        </a:lnTo>
                        <a:lnTo>
                          <a:pt x="0" y="0"/>
                        </a:lnTo>
                        <a:lnTo>
                          <a:pt x="10051" y="0"/>
                        </a:lnTo>
                        <a:cubicBezTo>
                          <a:pt x="14682" y="0"/>
                          <a:pt x="18070" y="903"/>
                          <a:pt x="20216" y="2598"/>
                        </a:cubicBezTo>
                        <a:cubicBezTo>
                          <a:pt x="22475" y="4292"/>
                          <a:pt x="23491" y="6889"/>
                          <a:pt x="23491" y="10390"/>
                        </a:cubicBezTo>
                        <a:cubicBezTo>
                          <a:pt x="23491" y="14795"/>
                          <a:pt x="21232" y="17957"/>
                          <a:pt x="16602" y="19877"/>
                        </a:cubicBezTo>
                        <a:lnTo>
                          <a:pt x="26653" y="35575"/>
                        </a:lnTo>
                        <a:lnTo>
                          <a:pt x="20103" y="35575"/>
                        </a:lnTo>
                        <a:lnTo>
                          <a:pt x="11633" y="21345"/>
                        </a:lnTo>
                        <a:lnTo>
                          <a:pt x="5760" y="21345"/>
                        </a:lnTo>
                        <a:close/>
                        <a:moveTo>
                          <a:pt x="5760" y="16489"/>
                        </a:moveTo>
                        <a:lnTo>
                          <a:pt x="9826" y="16489"/>
                        </a:lnTo>
                        <a:cubicBezTo>
                          <a:pt x="12536" y="16489"/>
                          <a:pt x="14456" y="16037"/>
                          <a:pt x="15698" y="15021"/>
                        </a:cubicBezTo>
                        <a:cubicBezTo>
                          <a:pt x="16941" y="14004"/>
                          <a:pt x="17505" y="12536"/>
                          <a:pt x="17505" y="10503"/>
                        </a:cubicBezTo>
                        <a:cubicBezTo>
                          <a:pt x="17505" y="8470"/>
                          <a:pt x="16828" y="7002"/>
                          <a:pt x="15586" y="6211"/>
                        </a:cubicBezTo>
                        <a:cubicBezTo>
                          <a:pt x="14230" y="5308"/>
                          <a:pt x="12310" y="4856"/>
                          <a:pt x="9600" y="4856"/>
                        </a:cubicBezTo>
                        <a:lnTo>
                          <a:pt x="5760" y="4856"/>
                        </a:lnTo>
                        <a:lnTo>
                          <a:pt x="5760" y="16489"/>
                        </a:lnTo>
                        <a:close/>
                      </a:path>
                    </a:pathLst>
                  </a:custGeom>
                  <a:solidFill>
                    <a:srgbClr val="657576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799" name="Freeform: Shape 2798">
                    <a:extLst>
                      <a:ext uri="{FF2B5EF4-FFF2-40B4-BE49-F238E27FC236}">
                        <a16:creationId xmlns:a16="http://schemas.microsoft.com/office/drawing/2014/main" id="{D5B9D762-F24C-B70D-E508-EA518FF9C4C0}"/>
                      </a:ext>
                    </a:extLst>
                  </p:cNvPr>
                  <p:cNvSpPr/>
                  <p:nvPr/>
                </p:nvSpPr>
                <p:spPr>
                  <a:xfrm>
                    <a:off x="9164773" y="5451476"/>
                    <a:ext cx="20102" cy="35575"/>
                  </a:xfrm>
                  <a:custGeom>
                    <a:avLst/>
                    <a:gdLst>
                      <a:gd name="connsiteX0" fmla="*/ 20103 w 20102"/>
                      <a:gd name="connsiteY0" fmla="*/ 35575 h 35575"/>
                      <a:gd name="connsiteX1" fmla="*/ 0 w 20102"/>
                      <a:gd name="connsiteY1" fmla="*/ 35575 h 35575"/>
                      <a:gd name="connsiteX2" fmla="*/ 0 w 20102"/>
                      <a:gd name="connsiteY2" fmla="*/ 0 h 35575"/>
                      <a:gd name="connsiteX3" fmla="*/ 20103 w 20102"/>
                      <a:gd name="connsiteY3" fmla="*/ 0 h 35575"/>
                      <a:gd name="connsiteX4" fmla="*/ 20103 w 20102"/>
                      <a:gd name="connsiteY4" fmla="*/ 4969 h 35575"/>
                      <a:gd name="connsiteX5" fmla="*/ 5760 w 20102"/>
                      <a:gd name="connsiteY5" fmla="*/ 4969 h 35575"/>
                      <a:gd name="connsiteX6" fmla="*/ 5760 w 20102"/>
                      <a:gd name="connsiteY6" fmla="*/ 14682 h 35575"/>
                      <a:gd name="connsiteX7" fmla="*/ 19199 w 20102"/>
                      <a:gd name="connsiteY7" fmla="*/ 14682 h 35575"/>
                      <a:gd name="connsiteX8" fmla="*/ 19199 w 20102"/>
                      <a:gd name="connsiteY8" fmla="*/ 19538 h 35575"/>
                      <a:gd name="connsiteX9" fmla="*/ 5760 w 20102"/>
                      <a:gd name="connsiteY9" fmla="*/ 19538 h 35575"/>
                      <a:gd name="connsiteX10" fmla="*/ 5760 w 20102"/>
                      <a:gd name="connsiteY10" fmla="*/ 30719 h 35575"/>
                      <a:gd name="connsiteX11" fmla="*/ 20103 w 20102"/>
                      <a:gd name="connsiteY11" fmla="*/ 30719 h 35575"/>
                      <a:gd name="connsiteX12" fmla="*/ 20103 w 20102"/>
                      <a:gd name="connsiteY12" fmla="*/ 35575 h 35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0102" h="35575">
                        <a:moveTo>
                          <a:pt x="20103" y="35575"/>
                        </a:moveTo>
                        <a:lnTo>
                          <a:pt x="0" y="35575"/>
                        </a:lnTo>
                        <a:lnTo>
                          <a:pt x="0" y="0"/>
                        </a:lnTo>
                        <a:lnTo>
                          <a:pt x="20103" y="0"/>
                        </a:lnTo>
                        <a:lnTo>
                          <a:pt x="20103" y="4969"/>
                        </a:lnTo>
                        <a:lnTo>
                          <a:pt x="5760" y="4969"/>
                        </a:lnTo>
                        <a:lnTo>
                          <a:pt x="5760" y="14682"/>
                        </a:lnTo>
                        <a:lnTo>
                          <a:pt x="19199" y="14682"/>
                        </a:lnTo>
                        <a:lnTo>
                          <a:pt x="19199" y="19538"/>
                        </a:lnTo>
                        <a:lnTo>
                          <a:pt x="5760" y="19538"/>
                        </a:lnTo>
                        <a:lnTo>
                          <a:pt x="5760" y="30719"/>
                        </a:lnTo>
                        <a:lnTo>
                          <a:pt x="20103" y="30719"/>
                        </a:lnTo>
                        <a:lnTo>
                          <a:pt x="20103" y="35575"/>
                        </a:lnTo>
                        <a:close/>
                      </a:path>
                    </a:pathLst>
                  </a:custGeom>
                  <a:solidFill>
                    <a:srgbClr val="657576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800" name="Freeform: Shape 2799">
                    <a:extLst>
                      <a:ext uri="{FF2B5EF4-FFF2-40B4-BE49-F238E27FC236}">
                        <a16:creationId xmlns:a16="http://schemas.microsoft.com/office/drawing/2014/main" id="{28FA7251-8608-EBA1-A630-0E4102B57CC6}"/>
                      </a:ext>
                    </a:extLst>
                  </p:cNvPr>
                  <p:cNvSpPr/>
                  <p:nvPr/>
                </p:nvSpPr>
                <p:spPr>
                  <a:xfrm>
                    <a:off x="9192555" y="5451476"/>
                    <a:ext cx="20102" cy="35575"/>
                  </a:xfrm>
                  <a:custGeom>
                    <a:avLst/>
                    <a:gdLst>
                      <a:gd name="connsiteX0" fmla="*/ 20103 w 20102"/>
                      <a:gd name="connsiteY0" fmla="*/ 35575 h 35575"/>
                      <a:gd name="connsiteX1" fmla="*/ 0 w 20102"/>
                      <a:gd name="connsiteY1" fmla="*/ 35575 h 35575"/>
                      <a:gd name="connsiteX2" fmla="*/ 0 w 20102"/>
                      <a:gd name="connsiteY2" fmla="*/ 0 h 35575"/>
                      <a:gd name="connsiteX3" fmla="*/ 20103 w 20102"/>
                      <a:gd name="connsiteY3" fmla="*/ 0 h 35575"/>
                      <a:gd name="connsiteX4" fmla="*/ 20103 w 20102"/>
                      <a:gd name="connsiteY4" fmla="*/ 4969 h 35575"/>
                      <a:gd name="connsiteX5" fmla="*/ 5760 w 20102"/>
                      <a:gd name="connsiteY5" fmla="*/ 4969 h 35575"/>
                      <a:gd name="connsiteX6" fmla="*/ 5760 w 20102"/>
                      <a:gd name="connsiteY6" fmla="*/ 14682 h 35575"/>
                      <a:gd name="connsiteX7" fmla="*/ 19200 w 20102"/>
                      <a:gd name="connsiteY7" fmla="*/ 14682 h 35575"/>
                      <a:gd name="connsiteX8" fmla="*/ 19200 w 20102"/>
                      <a:gd name="connsiteY8" fmla="*/ 19538 h 35575"/>
                      <a:gd name="connsiteX9" fmla="*/ 5760 w 20102"/>
                      <a:gd name="connsiteY9" fmla="*/ 19538 h 35575"/>
                      <a:gd name="connsiteX10" fmla="*/ 5760 w 20102"/>
                      <a:gd name="connsiteY10" fmla="*/ 30719 h 35575"/>
                      <a:gd name="connsiteX11" fmla="*/ 20103 w 20102"/>
                      <a:gd name="connsiteY11" fmla="*/ 30719 h 35575"/>
                      <a:gd name="connsiteX12" fmla="*/ 20103 w 20102"/>
                      <a:gd name="connsiteY12" fmla="*/ 35575 h 35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0102" h="35575">
                        <a:moveTo>
                          <a:pt x="20103" y="35575"/>
                        </a:moveTo>
                        <a:lnTo>
                          <a:pt x="0" y="35575"/>
                        </a:lnTo>
                        <a:lnTo>
                          <a:pt x="0" y="0"/>
                        </a:lnTo>
                        <a:lnTo>
                          <a:pt x="20103" y="0"/>
                        </a:lnTo>
                        <a:lnTo>
                          <a:pt x="20103" y="4969"/>
                        </a:lnTo>
                        <a:lnTo>
                          <a:pt x="5760" y="4969"/>
                        </a:lnTo>
                        <a:lnTo>
                          <a:pt x="5760" y="14682"/>
                        </a:lnTo>
                        <a:lnTo>
                          <a:pt x="19200" y="14682"/>
                        </a:lnTo>
                        <a:lnTo>
                          <a:pt x="19200" y="19538"/>
                        </a:lnTo>
                        <a:lnTo>
                          <a:pt x="5760" y="19538"/>
                        </a:lnTo>
                        <a:lnTo>
                          <a:pt x="5760" y="30719"/>
                        </a:lnTo>
                        <a:lnTo>
                          <a:pt x="20103" y="30719"/>
                        </a:lnTo>
                        <a:lnTo>
                          <a:pt x="20103" y="35575"/>
                        </a:lnTo>
                        <a:close/>
                      </a:path>
                    </a:pathLst>
                  </a:custGeom>
                  <a:solidFill>
                    <a:srgbClr val="657576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801" name="Freeform: Shape 2800">
                    <a:extLst>
                      <a:ext uri="{FF2B5EF4-FFF2-40B4-BE49-F238E27FC236}">
                        <a16:creationId xmlns:a16="http://schemas.microsoft.com/office/drawing/2014/main" id="{F9AC6739-5D1F-3D8D-6047-13E442F16556}"/>
                      </a:ext>
                    </a:extLst>
                  </p:cNvPr>
                  <p:cNvSpPr/>
                  <p:nvPr/>
                </p:nvSpPr>
                <p:spPr>
                  <a:xfrm>
                    <a:off x="9220338" y="5451476"/>
                    <a:ext cx="36592" cy="35575"/>
                  </a:xfrm>
                  <a:custGeom>
                    <a:avLst/>
                    <a:gdLst>
                      <a:gd name="connsiteX0" fmla="*/ 15360 w 36592"/>
                      <a:gd name="connsiteY0" fmla="*/ 35575 h 35575"/>
                      <a:gd name="connsiteX1" fmla="*/ 5082 w 36592"/>
                      <a:gd name="connsiteY1" fmla="*/ 5873 h 35575"/>
                      <a:gd name="connsiteX2" fmla="*/ 4857 w 36592"/>
                      <a:gd name="connsiteY2" fmla="*/ 5873 h 35575"/>
                      <a:gd name="connsiteX3" fmla="*/ 5308 w 36592"/>
                      <a:gd name="connsiteY3" fmla="*/ 18296 h 35575"/>
                      <a:gd name="connsiteX4" fmla="*/ 5308 w 36592"/>
                      <a:gd name="connsiteY4" fmla="*/ 35575 h 35575"/>
                      <a:gd name="connsiteX5" fmla="*/ 0 w 36592"/>
                      <a:gd name="connsiteY5" fmla="*/ 35575 h 35575"/>
                      <a:gd name="connsiteX6" fmla="*/ 0 w 36592"/>
                      <a:gd name="connsiteY6" fmla="*/ 0 h 35575"/>
                      <a:gd name="connsiteX7" fmla="*/ 8245 w 36592"/>
                      <a:gd name="connsiteY7" fmla="*/ 0 h 35575"/>
                      <a:gd name="connsiteX8" fmla="*/ 18070 w 36592"/>
                      <a:gd name="connsiteY8" fmla="*/ 28235 h 35575"/>
                      <a:gd name="connsiteX9" fmla="*/ 18183 w 36592"/>
                      <a:gd name="connsiteY9" fmla="*/ 28235 h 35575"/>
                      <a:gd name="connsiteX10" fmla="*/ 28348 w 36592"/>
                      <a:gd name="connsiteY10" fmla="*/ 0 h 35575"/>
                      <a:gd name="connsiteX11" fmla="*/ 36592 w 36592"/>
                      <a:gd name="connsiteY11" fmla="*/ 0 h 35575"/>
                      <a:gd name="connsiteX12" fmla="*/ 36592 w 36592"/>
                      <a:gd name="connsiteY12" fmla="*/ 35575 h 35575"/>
                      <a:gd name="connsiteX13" fmla="*/ 30945 w 36592"/>
                      <a:gd name="connsiteY13" fmla="*/ 35575 h 35575"/>
                      <a:gd name="connsiteX14" fmla="*/ 30945 w 36592"/>
                      <a:gd name="connsiteY14" fmla="*/ 17957 h 35575"/>
                      <a:gd name="connsiteX15" fmla="*/ 31058 w 36592"/>
                      <a:gd name="connsiteY15" fmla="*/ 11068 h 35575"/>
                      <a:gd name="connsiteX16" fmla="*/ 31284 w 36592"/>
                      <a:gd name="connsiteY16" fmla="*/ 5873 h 35575"/>
                      <a:gd name="connsiteX17" fmla="*/ 31058 w 36592"/>
                      <a:gd name="connsiteY17" fmla="*/ 5873 h 35575"/>
                      <a:gd name="connsiteX18" fmla="*/ 20329 w 36592"/>
                      <a:gd name="connsiteY18" fmla="*/ 35575 h 35575"/>
                      <a:gd name="connsiteX19" fmla="*/ 15360 w 36592"/>
                      <a:gd name="connsiteY19" fmla="*/ 35575 h 35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36592" h="35575">
                        <a:moveTo>
                          <a:pt x="15360" y="35575"/>
                        </a:moveTo>
                        <a:lnTo>
                          <a:pt x="5082" y="5873"/>
                        </a:lnTo>
                        <a:lnTo>
                          <a:pt x="4857" y="5873"/>
                        </a:lnTo>
                        <a:cubicBezTo>
                          <a:pt x="5082" y="10277"/>
                          <a:pt x="5308" y="14456"/>
                          <a:pt x="5308" y="18296"/>
                        </a:cubicBezTo>
                        <a:lnTo>
                          <a:pt x="5308" y="35575"/>
                        </a:lnTo>
                        <a:lnTo>
                          <a:pt x="0" y="35575"/>
                        </a:lnTo>
                        <a:lnTo>
                          <a:pt x="0" y="0"/>
                        </a:lnTo>
                        <a:lnTo>
                          <a:pt x="8245" y="0"/>
                        </a:lnTo>
                        <a:lnTo>
                          <a:pt x="18070" y="28235"/>
                        </a:lnTo>
                        <a:lnTo>
                          <a:pt x="18183" y="28235"/>
                        </a:lnTo>
                        <a:lnTo>
                          <a:pt x="28348" y="0"/>
                        </a:lnTo>
                        <a:lnTo>
                          <a:pt x="36592" y="0"/>
                        </a:lnTo>
                        <a:lnTo>
                          <a:pt x="36592" y="35575"/>
                        </a:lnTo>
                        <a:lnTo>
                          <a:pt x="30945" y="35575"/>
                        </a:lnTo>
                        <a:lnTo>
                          <a:pt x="30945" y="17957"/>
                        </a:lnTo>
                        <a:cubicBezTo>
                          <a:pt x="30945" y="16150"/>
                          <a:pt x="30945" y="13892"/>
                          <a:pt x="31058" y="11068"/>
                        </a:cubicBezTo>
                        <a:cubicBezTo>
                          <a:pt x="31171" y="8245"/>
                          <a:pt x="31171" y="6550"/>
                          <a:pt x="31284" y="5873"/>
                        </a:cubicBezTo>
                        <a:lnTo>
                          <a:pt x="31058" y="5873"/>
                        </a:lnTo>
                        <a:lnTo>
                          <a:pt x="20329" y="35575"/>
                        </a:lnTo>
                        <a:lnTo>
                          <a:pt x="15360" y="35575"/>
                        </a:lnTo>
                        <a:close/>
                      </a:path>
                    </a:pathLst>
                  </a:custGeom>
                  <a:solidFill>
                    <a:srgbClr val="657576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802" name="Freeform: Shape 2801">
                    <a:extLst>
                      <a:ext uri="{FF2B5EF4-FFF2-40B4-BE49-F238E27FC236}">
                        <a16:creationId xmlns:a16="http://schemas.microsoft.com/office/drawing/2014/main" id="{E43ADE84-DA43-DB71-2159-DA5F6FD25A14}"/>
                      </a:ext>
                    </a:extLst>
                  </p:cNvPr>
                  <p:cNvSpPr/>
                  <p:nvPr/>
                </p:nvSpPr>
                <p:spPr>
                  <a:xfrm>
                    <a:off x="9266304" y="5451476"/>
                    <a:ext cx="20102" cy="35575"/>
                  </a:xfrm>
                  <a:custGeom>
                    <a:avLst/>
                    <a:gdLst>
                      <a:gd name="connsiteX0" fmla="*/ 20103 w 20102"/>
                      <a:gd name="connsiteY0" fmla="*/ 35575 h 35575"/>
                      <a:gd name="connsiteX1" fmla="*/ 0 w 20102"/>
                      <a:gd name="connsiteY1" fmla="*/ 35575 h 35575"/>
                      <a:gd name="connsiteX2" fmla="*/ 0 w 20102"/>
                      <a:gd name="connsiteY2" fmla="*/ 0 h 35575"/>
                      <a:gd name="connsiteX3" fmla="*/ 20103 w 20102"/>
                      <a:gd name="connsiteY3" fmla="*/ 0 h 35575"/>
                      <a:gd name="connsiteX4" fmla="*/ 20103 w 20102"/>
                      <a:gd name="connsiteY4" fmla="*/ 4969 h 35575"/>
                      <a:gd name="connsiteX5" fmla="*/ 5760 w 20102"/>
                      <a:gd name="connsiteY5" fmla="*/ 4969 h 35575"/>
                      <a:gd name="connsiteX6" fmla="*/ 5760 w 20102"/>
                      <a:gd name="connsiteY6" fmla="*/ 14682 h 35575"/>
                      <a:gd name="connsiteX7" fmla="*/ 19200 w 20102"/>
                      <a:gd name="connsiteY7" fmla="*/ 14682 h 35575"/>
                      <a:gd name="connsiteX8" fmla="*/ 19200 w 20102"/>
                      <a:gd name="connsiteY8" fmla="*/ 19538 h 35575"/>
                      <a:gd name="connsiteX9" fmla="*/ 5760 w 20102"/>
                      <a:gd name="connsiteY9" fmla="*/ 19538 h 35575"/>
                      <a:gd name="connsiteX10" fmla="*/ 5760 w 20102"/>
                      <a:gd name="connsiteY10" fmla="*/ 30719 h 35575"/>
                      <a:gd name="connsiteX11" fmla="*/ 20103 w 20102"/>
                      <a:gd name="connsiteY11" fmla="*/ 30719 h 35575"/>
                      <a:gd name="connsiteX12" fmla="*/ 20103 w 20102"/>
                      <a:gd name="connsiteY12" fmla="*/ 35575 h 35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0102" h="35575">
                        <a:moveTo>
                          <a:pt x="20103" y="35575"/>
                        </a:moveTo>
                        <a:lnTo>
                          <a:pt x="0" y="35575"/>
                        </a:lnTo>
                        <a:lnTo>
                          <a:pt x="0" y="0"/>
                        </a:lnTo>
                        <a:lnTo>
                          <a:pt x="20103" y="0"/>
                        </a:lnTo>
                        <a:lnTo>
                          <a:pt x="20103" y="4969"/>
                        </a:lnTo>
                        <a:lnTo>
                          <a:pt x="5760" y="4969"/>
                        </a:lnTo>
                        <a:lnTo>
                          <a:pt x="5760" y="14682"/>
                        </a:lnTo>
                        <a:lnTo>
                          <a:pt x="19200" y="14682"/>
                        </a:lnTo>
                        <a:lnTo>
                          <a:pt x="19200" y="19538"/>
                        </a:lnTo>
                        <a:lnTo>
                          <a:pt x="5760" y="19538"/>
                        </a:lnTo>
                        <a:lnTo>
                          <a:pt x="5760" y="30719"/>
                        </a:lnTo>
                        <a:lnTo>
                          <a:pt x="20103" y="30719"/>
                        </a:lnTo>
                        <a:lnTo>
                          <a:pt x="20103" y="35575"/>
                        </a:lnTo>
                        <a:close/>
                      </a:path>
                    </a:pathLst>
                  </a:custGeom>
                  <a:solidFill>
                    <a:srgbClr val="657576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803" name="Freeform: Shape 2802">
                    <a:extLst>
                      <a:ext uri="{FF2B5EF4-FFF2-40B4-BE49-F238E27FC236}">
                        <a16:creationId xmlns:a16="http://schemas.microsoft.com/office/drawing/2014/main" id="{C6BF1386-A0EF-AA6D-D231-F5130EEABB86}"/>
                      </a:ext>
                    </a:extLst>
                  </p:cNvPr>
                  <p:cNvSpPr/>
                  <p:nvPr/>
                </p:nvSpPr>
                <p:spPr>
                  <a:xfrm>
                    <a:off x="9294087" y="5451476"/>
                    <a:ext cx="29702" cy="35575"/>
                  </a:xfrm>
                  <a:custGeom>
                    <a:avLst/>
                    <a:gdLst>
                      <a:gd name="connsiteX0" fmla="*/ 29703 w 29702"/>
                      <a:gd name="connsiteY0" fmla="*/ 35575 h 35575"/>
                      <a:gd name="connsiteX1" fmla="*/ 22588 w 29702"/>
                      <a:gd name="connsiteY1" fmla="*/ 35575 h 35575"/>
                      <a:gd name="connsiteX2" fmla="*/ 5082 w 29702"/>
                      <a:gd name="connsiteY2" fmla="*/ 7228 h 35575"/>
                      <a:gd name="connsiteX3" fmla="*/ 4857 w 29702"/>
                      <a:gd name="connsiteY3" fmla="*/ 7228 h 35575"/>
                      <a:gd name="connsiteX4" fmla="*/ 4969 w 29702"/>
                      <a:gd name="connsiteY4" fmla="*/ 8809 h 35575"/>
                      <a:gd name="connsiteX5" fmla="*/ 5308 w 29702"/>
                      <a:gd name="connsiteY5" fmla="*/ 17054 h 35575"/>
                      <a:gd name="connsiteX6" fmla="*/ 5308 w 29702"/>
                      <a:gd name="connsiteY6" fmla="*/ 35575 h 35575"/>
                      <a:gd name="connsiteX7" fmla="*/ 0 w 29702"/>
                      <a:gd name="connsiteY7" fmla="*/ 35575 h 35575"/>
                      <a:gd name="connsiteX8" fmla="*/ 0 w 29702"/>
                      <a:gd name="connsiteY8" fmla="*/ 0 h 35575"/>
                      <a:gd name="connsiteX9" fmla="*/ 7115 w 29702"/>
                      <a:gd name="connsiteY9" fmla="*/ 0 h 35575"/>
                      <a:gd name="connsiteX10" fmla="*/ 24508 w 29702"/>
                      <a:gd name="connsiteY10" fmla="*/ 28235 h 35575"/>
                      <a:gd name="connsiteX11" fmla="*/ 24621 w 29702"/>
                      <a:gd name="connsiteY11" fmla="*/ 28235 h 35575"/>
                      <a:gd name="connsiteX12" fmla="*/ 24395 w 29702"/>
                      <a:gd name="connsiteY12" fmla="*/ 24169 h 35575"/>
                      <a:gd name="connsiteX13" fmla="*/ 24282 w 29702"/>
                      <a:gd name="connsiteY13" fmla="*/ 18635 h 35575"/>
                      <a:gd name="connsiteX14" fmla="*/ 24282 w 29702"/>
                      <a:gd name="connsiteY14" fmla="*/ 0 h 35575"/>
                      <a:gd name="connsiteX15" fmla="*/ 29590 w 29702"/>
                      <a:gd name="connsiteY15" fmla="*/ 0 h 35575"/>
                      <a:gd name="connsiteX16" fmla="*/ 29590 w 29702"/>
                      <a:gd name="connsiteY16" fmla="*/ 35575 h 35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9702" h="35575">
                        <a:moveTo>
                          <a:pt x="29703" y="35575"/>
                        </a:moveTo>
                        <a:lnTo>
                          <a:pt x="22588" y="35575"/>
                        </a:lnTo>
                        <a:lnTo>
                          <a:pt x="5082" y="7228"/>
                        </a:lnTo>
                        <a:lnTo>
                          <a:pt x="4857" y="7228"/>
                        </a:lnTo>
                        <a:lnTo>
                          <a:pt x="4969" y="8809"/>
                        </a:lnTo>
                        <a:cubicBezTo>
                          <a:pt x="5195" y="11858"/>
                          <a:pt x="5308" y="14569"/>
                          <a:pt x="5308" y="17054"/>
                        </a:cubicBezTo>
                        <a:lnTo>
                          <a:pt x="5308" y="35575"/>
                        </a:lnTo>
                        <a:lnTo>
                          <a:pt x="0" y="35575"/>
                        </a:lnTo>
                        <a:lnTo>
                          <a:pt x="0" y="0"/>
                        </a:lnTo>
                        <a:lnTo>
                          <a:pt x="7115" y="0"/>
                        </a:lnTo>
                        <a:lnTo>
                          <a:pt x="24508" y="28235"/>
                        </a:lnTo>
                        <a:lnTo>
                          <a:pt x="24621" y="28235"/>
                        </a:lnTo>
                        <a:cubicBezTo>
                          <a:pt x="24621" y="27896"/>
                          <a:pt x="24508" y="26541"/>
                          <a:pt x="24395" y="24169"/>
                        </a:cubicBezTo>
                        <a:cubicBezTo>
                          <a:pt x="24282" y="21797"/>
                          <a:pt x="24282" y="19990"/>
                          <a:pt x="24282" y="18635"/>
                        </a:cubicBezTo>
                        <a:lnTo>
                          <a:pt x="24282" y="0"/>
                        </a:lnTo>
                        <a:lnTo>
                          <a:pt x="29590" y="0"/>
                        </a:lnTo>
                        <a:lnTo>
                          <a:pt x="29590" y="35575"/>
                        </a:lnTo>
                        <a:close/>
                      </a:path>
                    </a:pathLst>
                  </a:custGeom>
                  <a:solidFill>
                    <a:srgbClr val="657576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804" name="Freeform: Shape 2803">
                    <a:extLst>
                      <a:ext uri="{FF2B5EF4-FFF2-40B4-BE49-F238E27FC236}">
                        <a16:creationId xmlns:a16="http://schemas.microsoft.com/office/drawing/2014/main" id="{367633AB-9F63-27DA-0E15-5E24A78C8192}"/>
                      </a:ext>
                    </a:extLst>
                  </p:cNvPr>
                  <p:cNvSpPr/>
                  <p:nvPr/>
                </p:nvSpPr>
                <p:spPr>
                  <a:xfrm>
                    <a:off x="9329098" y="5451476"/>
                    <a:ext cx="26766" cy="35575"/>
                  </a:xfrm>
                  <a:custGeom>
                    <a:avLst/>
                    <a:gdLst>
                      <a:gd name="connsiteX0" fmla="*/ 16263 w 26766"/>
                      <a:gd name="connsiteY0" fmla="*/ 35575 h 35575"/>
                      <a:gd name="connsiteX1" fmla="*/ 10503 w 26766"/>
                      <a:gd name="connsiteY1" fmla="*/ 35575 h 35575"/>
                      <a:gd name="connsiteX2" fmla="*/ 10503 w 26766"/>
                      <a:gd name="connsiteY2" fmla="*/ 4969 h 35575"/>
                      <a:gd name="connsiteX3" fmla="*/ 0 w 26766"/>
                      <a:gd name="connsiteY3" fmla="*/ 4969 h 35575"/>
                      <a:gd name="connsiteX4" fmla="*/ 0 w 26766"/>
                      <a:gd name="connsiteY4" fmla="*/ 0 h 35575"/>
                      <a:gd name="connsiteX5" fmla="*/ 26766 w 26766"/>
                      <a:gd name="connsiteY5" fmla="*/ 0 h 35575"/>
                      <a:gd name="connsiteX6" fmla="*/ 26766 w 26766"/>
                      <a:gd name="connsiteY6" fmla="*/ 4969 h 35575"/>
                      <a:gd name="connsiteX7" fmla="*/ 16263 w 26766"/>
                      <a:gd name="connsiteY7" fmla="*/ 4969 h 35575"/>
                      <a:gd name="connsiteX8" fmla="*/ 16263 w 26766"/>
                      <a:gd name="connsiteY8" fmla="*/ 35575 h 35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6766" h="35575">
                        <a:moveTo>
                          <a:pt x="16263" y="35575"/>
                        </a:moveTo>
                        <a:lnTo>
                          <a:pt x="10503" y="35575"/>
                        </a:lnTo>
                        <a:lnTo>
                          <a:pt x="10503" y="4969"/>
                        </a:lnTo>
                        <a:lnTo>
                          <a:pt x="0" y="4969"/>
                        </a:lnTo>
                        <a:lnTo>
                          <a:pt x="0" y="0"/>
                        </a:lnTo>
                        <a:lnTo>
                          <a:pt x="26766" y="0"/>
                        </a:lnTo>
                        <a:lnTo>
                          <a:pt x="26766" y="4969"/>
                        </a:lnTo>
                        <a:lnTo>
                          <a:pt x="16263" y="4969"/>
                        </a:lnTo>
                        <a:lnTo>
                          <a:pt x="16263" y="35575"/>
                        </a:lnTo>
                        <a:close/>
                      </a:path>
                    </a:pathLst>
                  </a:custGeom>
                  <a:solidFill>
                    <a:srgbClr val="657576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2805" name="Freeform: Shape 2804">
                <a:extLst>
                  <a:ext uri="{FF2B5EF4-FFF2-40B4-BE49-F238E27FC236}">
                    <a16:creationId xmlns:a16="http://schemas.microsoft.com/office/drawing/2014/main" id="{954F7E1C-329A-545B-C7F6-5BED510F06EF}"/>
                  </a:ext>
                </a:extLst>
              </p:cNvPr>
              <p:cNvSpPr/>
              <p:nvPr/>
            </p:nvSpPr>
            <p:spPr>
              <a:xfrm>
                <a:off x="9238287" y="5836313"/>
                <a:ext cx="126951" cy="80242"/>
              </a:xfrm>
              <a:custGeom>
                <a:avLst/>
                <a:gdLst>
                  <a:gd name="connsiteX0" fmla="*/ 6446 w 126951"/>
                  <a:gd name="connsiteY0" fmla="*/ 80242 h 80242"/>
                  <a:gd name="connsiteX1" fmla="*/ 5882 w 126951"/>
                  <a:gd name="connsiteY1" fmla="*/ 80242 h 80242"/>
                  <a:gd name="connsiteX2" fmla="*/ 3849 w 126951"/>
                  <a:gd name="connsiteY2" fmla="*/ 77984 h 80242"/>
                  <a:gd name="connsiteX3" fmla="*/ 25307 w 126951"/>
                  <a:gd name="connsiteY3" fmla="*/ 15190 h 80242"/>
                  <a:gd name="connsiteX4" fmla="*/ 31518 w 126951"/>
                  <a:gd name="connsiteY4" fmla="*/ 6720 h 80242"/>
                  <a:gd name="connsiteX5" fmla="*/ 5204 w 126951"/>
                  <a:gd name="connsiteY5" fmla="*/ 46813 h 80242"/>
                  <a:gd name="connsiteX6" fmla="*/ 2380 w 126951"/>
                  <a:gd name="connsiteY6" fmla="*/ 49184 h 80242"/>
                  <a:gd name="connsiteX7" fmla="*/ 9 w 126951"/>
                  <a:gd name="connsiteY7" fmla="*/ 46361 h 80242"/>
                  <a:gd name="connsiteX8" fmla="*/ 32761 w 126951"/>
                  <a:gd name="connsiteY8" fmla="*/ 169 h 80242"/>
                  <a:gd name="connsiteX9" fmla="*/ 34794 w 126951"/>
                  <a:gd name="connsiteY9" fmla="*/ 169 h 80242"/>
                  <a:gd name="connsiteX10" fmla="*/ 36262 w 126951"/>
                  <a:gd name="connsiteY10" fmla="*/ 1638 h 80242"/>
                  <a:gd name="connsiteX11" fmla="*/ 28921 w 126951"/>
                  <a:gd name="connsiteY11" fmla="*/ 18578 h 80242"/>
                  <a:gd name="connsiteX12" fmla="*/ 19095 w 126951"/>
                  <a:gd name="connsiteY12" fmla="*/ 31227 h 80242"/>
                  <a:gd name="connsiteX13" fmla="*/ 27114 w 126951"/>
                  <a:gd name="connsiteY13" fmla="*/ 27726 h 80242"/>
                  <a:gd name="connsiteX14" fmla="*/ 29373 w 126951"/>
                  <a:gd name="connsiteY14" fmla="*/ 28517 h 80242"/>
                  <a:gd name="connsiteX15" fmla="*/ 29937 w 126951"/>
                  <a:gd name="connsiteY15" fmla="*/ 30889 h 80242"/>
                  <a:gd name="connsiteX16" fmla="*/ 24516 w 126951"/>
                  <a:gd name="connsiteY16" fmla="*/ 53476 h 80242"/>
                  <a:gd name="connsiteX17" fmla="*/ 24064 w 126951"/>
                  <a:gd name="connsiteY17" fmla="*/ 58220 h 80242"/>
                  <a:gd name="connsiteX18" fmla="*/ 25646 w 126951"/>
                  <a:gd name="connsiteY18" fmla="*/ 60139 h 80242"/>
                  <a:gd name="connsiteX19" fmla="*/ 27792 w 126951"/>
                  <a:gd name="connsiteY19" fmla="*/ 59123 h 80242"/>
                  <a:gd name="connsiteX20" fmla="*/ 29711 w 126951"/>
                  <a:gd name="connsiteY20" fmla="*/ 57429 h 80242"/>
                  <a:gd name="connsiteX21" fmla="*/ 29711 w 126951"/>
                  <a:gd name="connsiteY21" fmla="*/ 56977 h 80242"/>
                  <a:gd name="connsiteX22" fmla="*/ 34907 w 126951"/>
                  <a:gd name="connsiteY22" fmla="*/ 42295 h 80242"/>
                  <a:gd name="connsiteX23" fmla="*/ 37730 w 126951"/>
                  <a:gd name="connsiteY23" fmla="*/ 41166 h 80242"/>
                  <a:gd name="connsiteX24" fmla="*/ 39650 w 126951"/>
                  <a:gd name="connsiteY24" fmla="*/ 43425 h 80242"/>
                  <a:gd name="connsiteX25" fmla="*/ 35019 w 126951"/>
                  <a:gd name="connsiteY25" fmla="*/ 59123 h 80242"/>
                  <a:gd name="connsiteX26" fmla="*/ 37843 w 126951"/>
                  <a:gd name="connsiteY26" fmla="*/ 60139 h 80242"/>
                  <a:gd name="connsiteX27" fmla="*/ 50944 w 126951"/>
                  <a:gd name="connsiteY27" fmla="*/ 50878 h 80242"/>
                  <a:gd name="connsiteX28" fmla="*/ 45636 w 126951"/>
                  <a:gd name="connsiteY28" fmla="*/ 48281 h 80242"/>
                  <a:gd name="connsiteX29" fmla="*/ 40215 w 126951"/>
                  <a:gd name="connsiteY29" fmla="*/ 38681 h 80242"/>
                  <a:gd name="connsiteX30" fmla="*/ 42812 w 126951"/>
                  <a:gd name="connsiteY30" fmla="*/ 30211 h 80242"/>
                  <a:gd name="connsiteX31" fmla="*/ 44394 w 126951"/>
                  <a:gd name="connsiteY31" fmla="*/ 29081 h 80242"/>
                  <a:gd name="connsiteX32" fmla="*/ 48007 w 126951"/>
                  <a:gd name="connsiteY32" fmla="*/ 29759 h 80242"/>
                  <a:gd name="connsiteX33" fmla="*/ 56704 w 126951"/>
                  <a:gd name="connsiteY33" fmla="*/ 46587 h 80242"/>
                  <a:gd name="connsiteX34" fmla="*/ 62238 w 126951"/>
                  <a:gd name="connsiteY34" fmla="*/ 45910 h 80242"/>
                  <a:gd name="connsiteX35" fmla="*/ 71612 w 126951"/>
                  <a:gd name="connsiteY35" fmla="*/ 42408 h 80242"/>
                  <a:gd name="connsiteX36" fmla="*/ 77259 w 126951"/>
                  <a:gd name="connsiteY36" fmla="*/ 40150 h 80242"/>
                  <a:gd name="connsiteX37" fmla="*/ 106396 w 126951"/>
                  <a:gd name="connsiteY37" fmla="*/ 39359 h 80242"/>
                  <a:gd name="connsiteX38" fmla="*/ 116787 w 126951"/>
                  <a:gd name="connsiteY38" fmla="*/ 45119 h 80242"/>
                  <a:gd name="connsiteX39" fmla="*/ 125370 w 126951"/>
                  <a:gd name="connsiteY39" fmla="*/ 50088 h 80242"/>
                  <a:gd name="connsiteX40" fmla="*/ 126951 w 126951"/>
                  <a:gd name="connsiteY40" fmla="*/ 52686 h 80242"/>
                  <a:gd name="connsiteX41" fmla="*/ 125031 w 126951"/>
                  <a:gd name="connsiteY41" fmla="*/ 54944 h 80242"/>
                  <a:gd name="connsiteX42" fmla="*/ 90359 w 126951"/>
                  <a:gd name="connsiteY42" fmla="*/ 58107 h 80242"/>
                  <a:gd name="connsiteX43" fmla="*/ 80534 w 126951"/>
                  <a:gd name="connsiteY43" fmla="*/ 59801 h 80242"/>
                  <a:gd name="connsiteX44" fmla="*/ 76919 w 126951"/>
                  <a:gd name="connsiteY44" fmla="*/ 59914 h 80242"/>
                  <a:gd name="connsiteX45" fmla="*/ 76807 w 126951"/>
                  <a:gd name="connsiteY45" fmla="*/ 56300 h 80242"/>
                  <a:gd name="connsiteX46" fmla="*/ 90811 w 126951"/>
                  <a:gd name="connsiteY46" fmla="*/ 53024 h 80242"/>
                  <a:gd name="connsiteX47" fmla="*/ 117238 w 126951"/>
                  <a:gd name="connsiteY47" fmla="*/ 51443 h 80242"/>
                  <a:gd name="connsiteX48" fmla="*/ 114189 w 126951"/>
                  <a:gd name="connsiteY48" fmla="*/ 49523 h 80242"/>
                  <a:gd name="connsiteX49" fmla="*/ 104702 w 126951"/>
                  <a:gd name="connsiteY49" fmla="*/ 44215 h 80242"/>
                  <a:gd name="connsiteX50" fmla="*/ 79178 w 126951"/>
                  <a:gd name="connsiteY50" fmla="*/ 45119 h 80242"/>
                  <a:gd name="connsiteX51" fmla="*/ 73757 w 126951"/>
                  <a:gd name="connsiteY51" fmla="*/ 47377 h 80242"/>
                  <a:gd name="connsiteX52" fmla="*/ 63593 w 126951"/>
                  <a:gd name="connsiteY52" fmla="*/ 51105 h 80242"/>
                  <a:gd name="connsiteX53" fmla="*/ 56139 w 126951"/>
                  <a:gd name="connsiteY53" fmla="*/ 52008 h 80242"/>
                  <a:gd name="connsiteX54" fmla="*/ 37617 w 126951"/>
                  <a:gd name="connsiteY54" fmla="*/ 65674 h 80242"/>
                  <a:gd name="connsiteX55" fmla="*/ 31405 w 126951"/>
                  <a:gd name="connsiteY55" fmla="*/ 63189 h 80242"/>
                  <a:gd name="connsiteX56" fmla="*/ 30954 w 126951"/>
                  <a:gd name="connsiteY56" fmla="*/ 63528 h 80242"/>
                  <a:gd name="connsiteX57" fmla="*/ 25307 w 126951"/>
                  <a:gd name="connsiteY57" fmla="*/ 65674 h 80242"/>
                  <a:gd name="connsiteX58" fmla="*/ 19095 w 126951"/>
                  <a:gd name="connsiteY58" fmla="*/ 59575 h 80242"/>
                  <a:gd name="connsiteX59" fmla="*/ 19660 w 126951"/>
                  <a:gd name="connsiteY59" fmla="*/ 52573 h 80242"/>
                  <a:gd name="connsiteX60" fmla="*/ 23952 w 126951"/>
                  <a:gd name="connsiteY60" fmla="*/ 34503 h 80242"/>
                  <a:gd name="connsiteX61" fmla="*/ 16724 w 126951"/>
                  <a:gd name="connsiteY61" fmla="*/ 43086 h 80242"/>
                  <a:gd name="connsiteX62" fmla="*/ 13787 w 126951"/>
                  <a:gd name="connsiteY62" fmla="*/ 58445 h 80242"/>
                  <a:gd name="connsiteX63" fmla="*/ 13561 w 126951"/>
                  <a:gd name="connsiteY63" fmla="*/ 60366 h 80242"/>
                  <a:gd name="connsiteX64" fmla="*/ 8479 w 126951"/>
                  <a:gd name="connsiteY64" fmla="*/ 79000 h 80242"/>
                  <a:gd name="connsiteX65" fmla="*/ 6446 w 126951"/>
                  <a:gd name="connsiteY65" fmla="*/ 80242 h 80242"/>
                  <a:gd name="connsiteX66" fmla="*/ 45974 w 126951"/>
                  <a:gd name="connsiteY66" fmla="*/ 34954 h 80242"/>
                  <a:gd name="connsiteX67" fmla="*/ 45523 w 126951"/>
                  <a:gd name="connsiteY67" fmla="*/ 38568 h 80242"/>
                  <a:gd name="connsiteX68" fmla="*/ 48911 w 126951"/>
                  <a:gd name="connsiteY68" fmla="*/ 44554 h 80242"/>
                  <a:gd name="connsiteX69" fmla="*/ 51734 w 126951"/>
                  <a:gd name="connsiteY69" fmla="*/ 46022 h 80242"/>
                  <a:gd name="connsiteX70" fmla="*/ 45974 w 126951"/>
                  <a:gd name="connsiteY70" fmla="*/ 34954 h 8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126951" h="80242">
                    <a:moveTo>
                      <a:pt x="6446" y="80242"/>
                    </a:moveTo>
                    <a:cubicBezTo>
                      <a:pt x="6220" y="80242"/>
                      <a:pt x="6107" y="80242"/>
                      <a:pt x="5882" y="80242"/>
                    </a:cubicBezTo>
                    <a:cubicBezTo>
                      <a:pt x="4865" y="80017"/>
                      <a:pt x="3961" y="79113"/>
                      <a:pt x="3849" y="77984"/>
                    </a:cubicBezTo>
                    <a:cubicBezTo>
                      <a:pt x="1138" y="55057"/>
                      <a:pt x="9156" y="31679"/>
                      <a:pt x="25307" y="15190"/>
                    </a:cubicBezTo>
                    <a:cubicBezTo>
                      <a:pt x="28130" y="12254"/>
                      <a:pt x="30728" y="9430"/>
                      <a:pt x="31518" y="6720"/>
                    </a:cubicBezTo>
                    <a:cubicBezTo>
                      <a:pt x="16949" y="14625"/>
                      <a:pt x="6559" y="30324"/>
                      <a:pt x="5204" y="46813"/>
                    </a:cubicBezTo>
                    <a:cubicBezTo>
                      <a:pt x="5091" y="48281"/>
                      <a:pt x="3849" y="49411"/>
                      <a:pt x="2380" y="49184"/>
                    </a:cubicBezTo>
                    <a:cubicBezTo>
                      <a:pt x="912" y="49072"/>
                      <a:pt x="-104" y="47829"/>
                      <a:pt x="9" y="46361"/>
                    </a:cubicBezTo>
                    <a:cubicBezTo>
                      <a:pt x="1477" y="26710"/>
                      <a:pt x="14691" y="8075"/>
                      <a:pt x="32761" y="169"/>
                    </a:cubicBezTo>
                    <a:cubicBezTo>
                      <a:pt x="33438" y="-56"/>
                      <a:pt x="34116" y="-56"/>
                      <a:pt x="34794" y="169"/>
                    </a:cubicBezTo>
                    <a:cubicBezTo>
                      <a:pt x="35471" y="395"/>
                      <a:pt x="35923" y="960"/>
                      <a:pt x="36262" y="1638"/>
                    </a:cubicBezTo>
                    <a:cubicBezTo>
                      <a:pt x="38859" y="8527"/>
                      <a:pt x="32874" y="14625"/>
                      <a:pt x="28921" y="18578"/>
                    </a:cubicBezTo>
                    <a:cubicBezTo>
                      <a:pt x="25194" y="22418"/>
                      <a:pt x="21919" y="26597"/>
                      <a:pt x="19095" y="31227"/>
                    </a:cubicBezTo>
                    <a:cubicBezTo>
                      <a:pt x="21354" y="29420"/>
                      <a:pt x="24064" y="28178"/>
                      <a:pt x="27114" y="27726"/>
                    </a:cubicBezTo>
                    <a:cubicBezTo>
                      <a:pt x="27904" y="27613"/>
                      <a:pt x="28808" y="27952"/>
                      <a:pt x="29373" y="28517"/>
                    </a:cubicBezTo>
                    <a:cubicBezTo>
                      <a:pt x="29937" y="29081"/>
                      <a:pt x="30163" y="29985"/>
                      <a:pt x="29937" y="30889"/>
                    </a:cubicBezTo>
                    <a:lnTo>
                      <a:pt x="24516" y="53476"/>
                    </a:lnTo>
                    <a:cubicBezTo>
                      <a:pt x="24177" y="55057"/>
                      <a:pt x="23726" y="56865"/>
                      <a:pt x="24064" y="58220"/>
                    </a:cubicBezTo>
                    <a:cubicBezTo>
                      <a:pt x="24291" y="59236"/>
                      <a:pt x="24968" y="60139"/>
                      <a:pt x="25646" y="60139"/>
                    </a:cubicBezTo>
                    <a:cubicBezTo>
                      <a:pt x="26097" y="60139"/>
                      <a:pt x="26662" y="60027"/>
                      <a:pt x="27792" y="59123"/>
                    </a:cubicBezTo>
                    <a:cubicBezTo>
                      <a:pt x="28469" y="58671"/>
                      <a:pt x="29147" y="57994"/>
                      <a:pt x="29711" y="57429"/>
                    </a:cubicBezTo>
                    <a:cubicBezTo>
                      <a:pt x="29711" y="57316"/>
                      <a:pt x="29711" y="57090"/>
                      <a:pt x="29711" y="56977"/>
                    </a:cubicBezTo>
                    <a:cubicBezTo>
                      <a:pt x="30163" y="51782"/>
                      <a:pt x="31970" y="46700"/>
                      <a:pt x="34907" y="42295"/>
                    </a:cubicBezTo>
                    <a:cubicBezTo>
                      <a:pt x="35471" y="41392"/>
                      <a:pt x="36601" y="40940"/>
                      <a:pt x="37730" y="41166"/>
                    </a:cubicBezTo>
                    <a:cubicBezTo>
                      <a:pt x="38747" y="41392"/>
                      <a:pt x="39537" y="42295"/>
                      <a:pt x="39650" y="43425"/>
                    </a:cubicBezTo>
                    <a:cubicBezTo>
                      <a:pt x="40215" y="48959"/>
                      <a:pt x="38408" y="54719"/>
                      <a:pt x="35019" y="59123"/>
                    </a:cubicBezTo>
                    <a:cubicBezTo>
                      <a:pt x="35358" y="59688"/>
                      <a:pt x="36488" y="60139"/>
                      <a:pt x="37843" y="60139"/>
                    </a:cubicBezTo>
                    <a:cubicBezTo>
                      <a:pt x="43377" y="60366"/>
                      <a:pt x="49137" y="56413"/>
                      <a:pt x="50944" y="50878"/>
                    </a:cubicBezTo>
                    <a:cubicBezTo>
                      <a:pt x="49137" y="50314"/>
                      <a:pt x="47330" y="49523"/>
                      <a:pt x="45636" y="48281"/>
                    </a:cubicBezTo>
                    <a:cubicBezTo>
                      <a:pt x="42586" y="46022"/>
                      <a:pt x="40554" y="42408"/>
                      <a:pt x="40215" y="38681"/>
                    </a:cubicBezTo>
                    <a:cubicBezTo>
                      <a:pt x="39876" y="35406"/>
                      <a:pt x="40779" y="32357"/>
                      <a:pt x="42812" y="30211"/>
                    </a:cubicBezTo>
                    <a:cubicBezTo>
                      <a:pt x="43151" y="29872"/>
                      <a:pt x="43603" y="29308"/>
                      <a:pt x="44394" y="29081"/>
                    </a:cubicBezTo>
                    <a:cubicBezTo>
                      <a:pt x="45636" y="28630"/>
                      <a:pt x="46765" y="28969"/>
                      <a:pt x="48007" y="29759"/>
                    </a:cubicBezTo>
                    <a:cubicBezTo>
                      <a:pt x="53541" y="33599"/>
                      <a:pt x="56704" y="40036"/>
                      <a:pt x="56704" y="46587"/>
                    </a:cubicBezTo>
                    <a:cubicBezTo>
                      <a:pt x="58398" y="46587"/>
                      <a:pt x="60318" y="46361"/>
                      <a:pt x="62238" y="45910"/>
                    </a:cubicBezTo>
                    <a:cubicBezTo>
                      <a:pt x="65400" y="45119"/>
                      <a:pt x="68449" y="43764"/>
                      <a:pt x="71612" y="42408"/>
                    </a:cubicBezTo>
                    <a:cubicBezTo>
                      <a:pt x="73531" y="41618"/>
                      <a:pt x="75338" y="40827"/>
                      <a:pt x="77259" y="40150"/>
                    </a:cubicBezTo>
                    <a:cubicBezTo>
                      <a:pt x="87649" y="36310"/>
                      <a:pt x="98039" y="35971"/>
                      <a:pt x="106396" y="39359"/>
                    </a:cubicBezTo>
                    <a:cubicBezTo>
                      <a:pt x="110123" y="40827"/>
                      <a:pt x="113512" y="43086"/>
                      <a:pt x="116787" y="45119"/>
                    </a:cubicBezTo>
                    <a:cubicBezTo>
                      <a:pt x="119723" y="47039"/>
                      <a:pt x="122434" y="48733"/>
                      <a:pt x="125370" y="50088"/>
                    </a:cubicBezTo>
                    <a:cubicBezTo>
                      <a:pt x="126386" y="50540"/>
                      <a:pt x="126951" y="51556"/>
                      <a:pt x="126951" y="52686"/>
                    </a:cubicBezTo>
                    <a:cubicBezTo>
                      <a:pt x="126838" y="53815"/>
                      <a:pt x="126048" y="54719"/>
                      <a:pt x="125031" y="54944"/>
                    </a:cubicBezTo>
                    <a:cubicBezTo>
                      <a:pt x="113737" y="57768"/>
                      <a:pt x="101992" y="58897"/>
                      <a:pt x="90359" y="58107"/>
                    </a:cubicBezTo>
                    <a:cubicBezTo>
                      <a:pt x="86745" y="57881"/>
                      <a:pt x="82566" y="57542"/>
                      <a:pt x="80534" y="59801"/>
                    </a:cubicBezTo>
                    <a:cubicBezTo>
                      <a:pt x="79517" y="60817"/>
                      <a:pt x="77936" y="60930"/>
                      <a:pt x="76919" y="59914"/>
                    </a:cubicBezTo>
                    <a:cubicBezTo>
                      <a:pt x="75903" y="58897"/>
                      <a:pt x="75790" y="57316"/>
                      <a:pt x="76807" y="56300"/>
                    </a:cubicBezTo>
                    <a:cubicBezTo>
                      <a:pt x="80534" y="52347"/>
                      <a:pt x="86407" y="52686"/>
                      <a:pt x="90811" y="53024"/>
                    </a:cubicBezTo>
                    <a:cubicBezTo>
                      <a:pt x="99620" y="53589"/>
                      <a:pt x="108542" y="53137"/>
                      <a:pt x="117238" y="51443"/>
                    </a:cubicBezTo>
                    <a:cubicBezTo>
                      <a:pt x="116222" y="50766"/>
                      <a:pt x="115206" y="50201"/>
                      <a:pt x="114189" y="49523"/>
                    </a:cubicBezTo>
                    <a:cubicBezTo>
                      <a:pt x="111027" y="47490"/>
                      <a:pt x="107977" y="45571"/>
                      <a:pt x="104702" y="44215"/>
                    </a:cubicBezTo>
                    <a:cubicBezTo>
                      <a:pt x="97474" y="41392"/>
                      <a:pt x="88439" y="41618"/>
                      <a:pt x="79178" y="45119"/>
                    </a:cubicBezTo>
                    <a:cubicBezTo>
                      <a:pt x="77371" y="45796"/>
                      <a:pt x="75564" y="46587"/>
                      <a:pt x="73757" y="47377"/>
                    </a:cubicBezTo>
                    <a:cubicBezTo>
                      <a:pt x="70482" y="48733"/>
                      <a:pt x="67207" y="50201"/>
                      <a:pt x="63593" y="51105"/>
                    </a:cubicBezTo>
                    <a:cubicBezTo>
                      <a:pt x="61673" y="51556"/>
                      <a:pt x="59188" y="52008"/>
                      <a:pt x="56139" y="52008"/>
                    </a:cubicBezTo>
                    <a:cubicBezTo>
                      <a:pt x="53880" y="60139"/>
                      <a:pt x="45861" y="66125"/>
                      <a:pt x="37617" y="65674"/>
                    </a:cubicBezTo>
                    <a:cubicBezTo>
                      <a:pt x="35019" y="65561"/>
                      <a:pt x="32874" y="64657"/>
                      <a:pt x="31405" y="63189"/>
                    </a:cubicBezTo>
                    <a:cubicBezTo>
                      <a:pt x="31293" y="63302"/>
                      <a:pt x="31180" y="63415"/>
                      <a:pt x="30954" y="63528"/>
                    </a:cubicBezTo>
                    <a:cubicBezTo>
                      <a:pt x="30276" y="64092"/>
                      <a:pt x="27904" y="65786"/>
                      <a:pt x="25307" y="65674"/>
                    </a:cubicBezTo>
                    <a:cubicBezTo>
                      <a:pt x="22370" y="65448"/>
                      <a:pt x="19773" y="62963"/>
                      <a:pt x="19095" y="59575"/>
                    </a:cubicBezTo>
                    <a:cubicBezTo>
                      <a:pt x="18531" y="56977"/>
                      <a:pt x="19208" y="54606"/>
                      <a:pt x="19660" y="52573"/>
                    </a:cubicBezTo>
                    <a:lnTo>
                      <a:pt x="23952" y="34503"/>
                    </a:lnTo>
                    <a:cubicBezTo>
                      <a:pt x="20902" y="36197"/>
                      <a:pt x="18305" y="39246"/>
                      <a:pt x="16724" y="43086"/>
                    </a:cubicBezTo>
                    <a:cubicBezTo>
                      <a:pt x="14803" y="47829"/>
                      <a:pt x="14352" y="52912"/>
                      <a:pt x="13787" y="58445"/>
                    </a:cubicBezTo>
                    <a:lnTo>
                      <a:pt x="13561" y="60366"/>
                    </a:lnTo>
                    <a:cubicBezTo>
                      <a:pt x="12997" y="66351"/>
                      <a:pt x="12093" y="73240"/>
                      <a:pt x="8479" y="79000"/>
                    </a:cubicBezTo>
                    <a:cubicBezTo>
                      <a:pt x="8140" y="79791"/>
                      <a:pt x="7350" y="80242"/>
                      <a:pt x="6446" y="80242"/>
                    </a:cubicBezTo>
                    <a:close/>
                    <a:moveTo>
                      <a:pt x="45974" y="34954"/>
                    </a:moveTo>
                    <a:cubicBezTo>
                      <a:pt x="45636" y="35858"/>
                      <a:pt x="45410" y="37213"/>
                      <a:pt x="45523" y="38568"/>
                    </a:cubicBezTo>
                    <a:cubicBezTo>
                      <a:pt x="45749" y="40940"/>
                      <a:pt x="47104" y="43199"/>
                      <a:pt x="48911" y="44554"/>
                    </a:cubicBezTo>
                    <a:cubicBezTo>
                      <a:pt x="49814" y="45232"/>
                      <a:pt x="50718" y="45683"/>
                      <a:pt x="51734" y="46022"/>
                    </a:cubicBezTo>
                    <a:cubicBezTo>
                      <a:pt x="51396" y="41957"/>
                      <a:pt x="49363" y="37665"/>
                      <a:pt x="45974" y="34954"/>
                    </a:cubicBezTo>
                    <a:close/>
                  </a:path>
                </a:pathLst>
              </a:custGeom>
              <a:solidFill>
                <a:srgbClr val="60606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806" name="Graphic 4">
              <a:extLst>
                <a:ext uri="{FF2B5EF4-FFF2-40B4-BE49-F238E27FC236}">
                  <a16:creationId xmlns:a16="http://schemas.microsoft.com/office/drawing/2014/main" id="{155FC894-7E5F-6ADA-E5EB-6EE1336A6B23}"/>
                </a:ext>
              </a:extLst>
            </p:cNvPr>
            <p:cNvGrpSpPr/>
            <p:nvPr/>
          </p:nvGrpSpPr>
          <p:grpSpPr>
            <a:xfrm>
              <a:off x="8952223" y="5532095"/>
              <a:ext cx="354693" cy="418893"/>
              <a:chOff x="8952223" y="5532095"/>
              <a:chExt cx="354693" cy="418893"/>
            </a:xfrm>
          </p:grpSpPr>
          <p:sp>
            <p:nvSpPr>
              <p:cNvPr id="2807" name="Freeform: Shape 2806">
                <a:extLst>
                  <a:ext uri="{FF2B5EF4-FFF2-40B4-BE49-F238E27FC236}">
                    <a16:creationId xmlns:a16="http://schemas.microsoft.com/office/drawing/2014/main" id="{F69409DA-901C-1CC3-07DB-753D8FB6D655}"/>
                  </a:ext>
                </a:extLst>
              </p:cNvPr>
              <p:cNvSpPr/>
              <p:nvPr/>
            </p:nvSpPr>
            <p:spPr>
              <a:xfrm>
                <a:off x="9080408" y="5950437"/>
                <a:ext cx="30831" cy="551"/>
              </a:xfrm>
              <a:custGeom>
                <a:avLst/>
                <a:gdLst>
                  <a:gd name="connsiteX0" fmla="*/ 30832 w 30831"/>
                  <a:gd name="connsiteY0" fmla="*/ 0 h 551"/>
                  <a:gd name="connsiteX1" fmla="*/ 0 w 30831"/>
                  <a:gd name="connsiteY1" fmla="*/ 0 h 551"/>
                  <a:gd name="connsiteX2" fmla="*/ 30832 w 30831"/>
                  <a:gd name="connsiteY2" fmla="*/ 0 h 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831" h="551">
                    <a:moveTo>
                      <a:pt x="30832" y="0"/>
                    </a:moveTo>
                    <a:lnTo>
                      <a:pt x="0" y="0"/>
                    </a:lnTo>
                    <a:cubicBezTo>
                      <a:pt x="10390" y="791"/>
                      <a:pt x="20668" y="678"/>
                      <a:pt x="30832" y="0"/>
                    </a:cubicBezTo>
                    <a:close/>
                  </a:path>
                </a:pathLst>
              </a:custGeom>
              <a:solidFill>
                <a:srgbClr val="F2F2F2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8" name="Freeform: Shape 2807">
                <a:extLst>
                  <a:ext uri="{FF2B5EF4-FFF2-40B4-BE49-F238E27FC236}">
                    <a16:creationId xmlns:a16="http://schemas.microsoft.com/office/drawing/2014/main" id="{FF8A60B3-9F4F-1F09-5084-151EEC0BA8A5}"/>
                  </a:ext>
                </a:extLst>
              </p:cNvPr>
              <p:cNvSpPr/>
              <p:nvPr/>
            </p:nvSpPr>
            <p:spPr>
              <a:xfrm>
                <a:off x="8952223" y="5532095"/>
                <a:ext cx="354693" cy="409420"/>
              </a:xfrm>
              <a:custGeom>
                <a:avLst/>
                <a:gdLst>
                  <a:gd name="connsiteX0" fmla="*/ 83235 w 354693"/>
                  <a:gd name="connsiteY0" fmla="*/ 409421 h 409420"/>
                  <a:gd name="connsiteX1" fmla="*/ 208032 w 354693"/>
                  <a:gd name="connsiteY1" fmla="*/ 409421 h 409420"/>
                  <a:gd name="connsiteX2" fmla="*/ 295785 w 354693"/>
                  <a:gd name="connsiteY2" fmla="*/ 355210 h 409420"/>
                  <a:gd name="connsiteX3" fmla="*/ 336556 w 354693"/>
                  <a:gd name="connsiteY3" fmla="*/ 294675 h 409420"/>
                  <a:gd name="connsiteX4" fmla="*/ 164551 w 354693"/>
                  <a:gd name="connsiteY4" fmla="*/ 294675 h 409420"/>
                  <a:gd name="connsiteX5" fmla="*/ 160146 w 354693"/>
                  <a:gd name="connsiteY5" fmla="*/ 290271 h 409420"/>
                  <a:gd name="connsiteX6" fmla="*/ 164551 w 354693"/>
                  <a:gd name="connsiteY6" fmla="*/ 285866 h 409420"/>
                  <a:gd name="connsiteX7" fmla="*/ 340509 w 354693"/>
                  <a:gd name="connsiteY7" fmla="*/ 285866 h 409420"/>
                  <a:gd name="connsiteX8" fmla="*/ 347963 w 354693"/>
                  <a:gd name="connsiteY8" fmla="*/ 262375 h 409420"/>
                  <a:gd name="connsiteX9" fmla="*/ 74539 w 354693"/>
                  <a:gd name="connsiteY9" fmla="*/ 262375 h 409420"/>
                  <a:gd name="connsiteX10" fmla="*/ 70135 w 354693"/>
                  <a:gd name="connsiteY10" fmla="*/ 257857 h 409420"/>
                  <a:gd name="connsiteX11" fmla="*/ 74539 w 354693"/>
                  <a:gd name="connsiteY11" fmla="*/ 253453 h 409420"/>
                  <a:gd name="connsiteX12" fmla="*/ 349996 w 354693"/>
                  <a:gd name="connsiteY12" fmla="*/ 253453 h 409420"/>
                  <a:gd name="connsiteX13" fmla="*/ 354174 w 354693"/>
                  <a:gd name="connsiteY13" fmla="*/ 226799 h 409420"/>
                  <a:gd name="connsiteX14" fmla="*/ 74652 w 354693"/>
                  <a:gd name="connsiteY14" fmla="*/ 226799 h 409420"/>
                  <a:gd name="connsiteX15" fmla="*/ 70248 w 354693"/>
                  <a:gd name="connsiteY15" fmla="*/ 222395 h 409420"/>
                  <a:gd name="connsiteX16" fmla="*/ 74652 w 354693"/>
                  <a:gd name="connsiteY16" fmla="*/ 217990 h 409420"/>
                  <a:gd name="connsiteX17" fmla="*/ 354513 w 354693"/>
                  <a:gd name="connsiteY17" fmla="*/ 217990 h 409420"/>
                  <a:gd name="connsiteX18" fmla="*/ 353948 w 354693"/>
                  <a:gd name="connsiteY18" fmla="*/ 191337 h 409420"/>
                  <a:gd name="connsiteX19" fmla="*/ 74652 w 354693"/>
                  <a:gd name="connsiteY19" fmla="*/ 191337 h 409420"/>
                  <a:gd name="connsiteX20" fmla="*/ 70248 w 354693"/>
                  <a:gd name="connsiteY20" fmla="*/ 186819 h 409420"/>
                  <a:gd name="connsiteX21" fmla="*/ 74652 w 354693"/>
                  <a:gd name="connsiteY21" fmla="*/ 182415 h 409420"/>
                  <a:gd name="connsiteX22" fmla="*/ 353045 w 354693"/>
                  <a:gd name="connsiteY22" fmla="*/ 182415 h 409420"/>
                  <a:gd name="connsiteX23" fmla="*/ 347737 w 354693"/>
                  <a:gd name="connsiteY23" fmla="*/ 155761 h 409420"/>
                  <a:gd name="connsiteX24" fmla="*/ 74652 w 354693"/>
                  <a:gd name="connsiteY24" fmla="*/ 155761 h 409420"/>
                  <a:gd name="connsiteX25" fmla="*/ 70248 w 354693"/>
                  <a:gd name="connsiteY25" fmla="*/ 151357 h 409420"/>
                  <a:gd name="connsiteX26" fmla="*/ 74652 w 354693"/>
                  <a:gd name="connsiteY26" fmla="*/ 146952 h 409420"/>
                  <a:gd name="connsiteX27" fmla="*/ 345478 w 354693"/>
                  <a:gd name="connsiteY27" fmla="*/ 146952 h 409420"/>
                  <a:gd name="connsiteX28" fmla="*/ 334862 w 354693"/>
                  <a:gd name="connsiteY28" fmla="*/ 120299 h 409420"/>
                  <a:gd name="connsiteX29" fmla="*/ 74652 w 354693"/>
                  <a:gd name="connsiteY29" fmla="*/ 120299 h 409420"/>
                  <a:gd name="connsiteX30" fmla="*/ 70248 w 354693"/>
                  <a:gd name="connsiteY30" fmla="*/ 115781 h 409420"/>
                  <a:gd name="connsiteX31" fmla="*/ 74652 w 354693"/>
                  <a:gd name="connsiteY31" fmla="*/ 111376 h 409420"/>
                  <a:gd name="connsiteX32" fmla="*/ 330570 w 354693"/>
                  <a:gd name="connsiteY32" fmla="*/ 111376 h 409420"/>
                  <a:gd name="connsiteX33" fmla="*/ 313517 w 354693"/>
                  <a:gd name="connsiteY33" fmla="*/ 84723 h 409420"/>
                  <a:gd name="connsiteX34" fmla="*/ 74652 w 354693"/>
                  <a:gd name="connsiteY34" fmla="*/ 84723 h 409420"/>
                  <a:gd name="connsiteX35" fmla="*/ 70248 w 354693"/>
                  <a:gd name="connsiteY35" fmla="*/ 80318 h 409420"/>
                  <a:gd name="connsiteX36" fmla="*/ 74652 w 354693"/>
                  <a:gd name="connsiteY36" fmla="*/ 75914 h 409420"/>
                  <a:gd name="connsiteX37" fmla="*/ 306740 w 354693"/>
                  <a:gd name="connsiteY37" fmla="*/ 75914 h 409420"/>
                  <a:gd name="connsiteX38" fmla="*/ 291155 w 354693"/>
                  <a:gd name="connsiteY38" fmla="*/ 58973 h 409420"/>
                  <a:gd name="connsiteX39" fmla="*/ 279974 w 354693"/>
                  <a:gd name="connsiteY39" fmla="*/ 49147 h 409420"/>
                  <a:gd name="connsiteX40" fmla="*/ 74539 w 354693"/>
                  <a:gd name="connsiteY40" fmla="*/ 49147 h 409420"/>
                  <a:gd name="connsiteX41" fmla="*/ 70135 w 354693"/>
                  <a:gd name="connsiteY41" fmla="*/ 44743 h 409420"/>
                  <a:gd name="connsiteX42" fmla="*/ 74539 w 354693"/>
                  <a:gd name="connsiteY42" fmla="*/ 40338 h 409420"/>
                  <a:gd name="connsiteX43" fmla="*/ 268567 w 354693"/>
                  <a:gd name="connsiteY43" fmla="*/ 40338 h 409420"/>
                  <a:gd name="connsiteX44" fmla="*/ 228361 w 354693"/>
                  <a:gd name="connsiteY44" fmla="*/ 17299 h 409420"/>
                  <a:gd name="connsiteX45" fmla="*/ 164438 w 354693"/>
                  <a:gd name="connsiteY45" fmla="*/ 17299 h 409420"/>
                  <a:gd name="connsiteX46" fmla="*/ 160034 w 354693"/>
                  <a:gd name="connsiteY46" fmla="*/ 12894 h 409420"/>
                  <a:gd name="connsiteX47" fmla="*/ 164438 w 354693"/>
                  <a:gd name="connsiteY47" fmla="*/ 8377 h 409420"/>
                  <a:gd name="connsiteX48" fmla="*/ 203966 w 354693"/>
                  <a:gd name="connsiteY48" fmla="*/ 8377 h 409420"/>
                  <a:gd name="connsiteX49" fmla="*/ 0 w 354693"/>
                  <a:gd name="connsiteY49" fmla="*/ 58634 h 409420"/>
                  <a:gd name="connsiteX50" fmla="*/ 0 w 354693"/>
                  <a:gd name="connsiteY50" fmla="*/ 360518 h 409420"/>
                  <a:gd name="connsiteX51" fmla="*/ 83235 w 354693"/>
                  <a:gd name="connsiteY51" fmla="*/ 409421 h 40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354693" h="409420">
                    <a:moveTo>
                      <a:pt x="83235" y="409421"/>
                    </a:moveTo>
                    <a:lnTo>
                      <a:pt x="208032" y="409421"/>
                    </a:lnTo>
                    <a:cubicBezTo>
                      <a:pt x="240333" y="399369"/>
                      <a:pt x="270600" y="381299"/>
                      <a:pt x="295785" y="355210"/>
                    </a:cubicBezTo>
                    <a:cubicBezTo>
                      <a:pt x="313404" y="337027"/>
                      <a:pt x="326843" y="316472"/>
                      <a:pt x="336556" y="294675"/>
                    </a:cubicBezTo>
                    <a:lnTo>
                      <a:pt x="164551" y="294675"/>
                    </a:lnTo>
                    <a:cubicBezTo>
                      <a:pt x="162066" y="294675"/>
                      <a:pt x="160146" y="292642"/>
                      <a:pt x="160146" y="290271"/>
                    </a:cubicBezTo>
                    <a:cubicBezTo>
                      <a:pt x="160146" y="287786"/>
                      <a:pt x="162066" y="285866"/>
                      <a:pt x="164551" y="285866"/>
                    </a:cubicBezTo>
                    <a:lnTo>
                      <a:pt x="340509" y="285866"/>
                    </a:lnTo>
                    <a:cubicBezTo>
                      <a:pt x="343558" y="278186"/>
                      <a:pt x="345930" y="270393"/>
                      <a:pt x="347963" y="262375"/>
                    </a:cubicBezTo>
                    <a:lnTo>
                      <a:pt x="74539" y="262375"/>
                    </a:lnTo>
                    <a:cubicBezTo>
                      <a:pt x="72055" y="262375"/>
                      <a:pt x="70135" y="260342"/>
                      <a:pt x="70135" y="257857"/>
                    </a:cubicBezTo>
                    <a:cubicBezTo>
                      <a:pt x="70135" y="255373"/>
                      <a:pt x="72055" y="253453"/>
                      <a:pt x="74539" y="253453"/>
                    </a:cubicBezTo>
                    <a:lnTo>
                      <a:pt x="349996" y="253453"/>
                    </a:lnTo>
                    <a:cubicBezTo>
                      <a:pt x="351916" y="244643"/>
                      <a:pt x="353384" y="235722"/>
                      <a:pt x="354174" y="226799"/>
                    </a:cubicBezTo>
                    <a:lnTo>
                      <a:pt x="74652" y="226799"/>
                    </a:lnTo>
                    <a:cubicBezTo>
                      <a:pt x="72168" y="226799"/>
                      <a:pt x="70248" y="224766"/>
                      <a:pt x="70248" y="222395"/>
                    </a:cubicBezTo>
                    <a:cubicBezTo>
                      <a:pt x="70248" y="220023"/>
                      <a:pt x="72168" y="217990"/>
                      <a:pt x="74652" y="217990"/>
                    </a:cubicBezTo>
                    <a:lnTo>
                      <a:pt x="354513" y="217990"/>
                    </a:lnTo>
                    <a:cubicBezTo>
                      <a:pt x="354852" y="209068"/>
                      <a:pt x="354739" y="200259"/>
                      <a:pt x="353948" y="191337"/>
                    </a:cubicBezTo>
                    <a:lnTo>
                      <a:pt x="74652" y="191337"/>
                    </a:lnTo>
                    <a:cubicBezTo>
                      <a:pt x="72168" y="191337"/>
                      <a:pt x="70248" y="189304"/>
                      <a:pt x="70248" y="186819"/>
                    </a:cubicBezTo>
                    <a:cubicBezTo>
                      <a:pt x="70248" y="184334"/>
                      <a:pt x="72168" y="182415"/>
                      <a:pt x="74652" y="182415"/>
                    </a:cubicBezTo>
                    <a:lnTo>
                      <a:pt x="353045" y="182415"/>
                    </a:lnTo>
                    <a:cubicBezTo>
                      <a:pt x="351916" y="173379"/>
                      <a:pt x="349996" y="164570"/>
                      <a:pt x="347737" y="155761"/>
                    </a:cubicBezTo>
                    <a:lnTo>
                      <a:pt x="74652" y="155761"/>
                    </a:lnTo>
                    <a:cubicBezTo>
                      <a:pt x="72168" y="155761"/>
                      <a:pt x="70248" y="153841"/>
                      <a:pt x="70248" y="151357"/>
                    </a:cubicBezTo>
                    <a:cubicBezTo>
                      <a:pt x="70248" y="148872"/>
                      <a:pt x="72168" y="146952"/>
                      <a:pt x="74652" y="146952"/>
                    </a:cubicBezTo>
                    <a:lnTo>
                      <a:pt x="345478" y="146952"/>
                    </a:lnTo>
                    <a:cubicBezTo>
                      <a:pt x="342655" y="137804"/>
                      <a:pt x="338928" y="128995"/>
                      <a:pt x="334862" y="120299"/>
                    </a:cubicBezTo>
                    <a:lnTo>
                      <a:pt x="74652" y="120299"/>
                    </a:lnTo>
                    <a:cubicBezTo>
                      <a:pt x="72168" y="120299"/>
                      <a:pt x="70248" y="118266"/>
                      <a:pt x="70248" y="115781"/>
                    </a:cubicBezTo>
                    <a:cubicBezTo>
                      <a:pt x="70248" y="113409"/>
                      <a:pt x="72168" y="111376"/>
                      <a:pt x="74652" y="111376"/>
                    </a:cubicBezTo>
                    <a:lnTo>
                      <a:pt x="330570" y="111376"/>
                    </a:lnTo>
                    <a:cubicBezTo>
                      <a:pt x="325714" y="102115"/>
                      <a:pt x="319954" y="93306"/>
                      <a:pt x="313517" y="84723"/>
                    </a:cubicBezTo>
                    <a:lnTo>
                      <a:pt x="74652" y="84723"/>
                    </a:lnTo>
                    <a:cubicBezTo>
                      <a:pt x="72168" y="84723"/>
                      <a:pt x="70248" y="82690"/>
                      <a:pt x="70248" y="80318"/>
                    </a:cubicBezTo>
                    <a:cubicBezTo>
                      <a:pt x="70248" y="77834"/>
                      <a:pt x="72168" y="75914"/>
                      <a:pt x="74652" y="75914"/>
                    </a:cubicBezTo>
                    <a:lnTo>
                      <a:pt x="306740" y="75914"/>
                    </a:lnTo>
                    <a:cubicBezTo>
                      <a:pt x="301884" y="70041"/>
                      <a:pt x="296802" y="64394"/>
                      <a:pt x="291155" y="58973"/>
                    </a:cubicBezTo>
                    <a:cubicBezTo>
                      <a:pt x="287541" y="55472"/>
                      <a:pt x="283701" y="52423"/>
                      <a:pt x="279974" y="49147"/>
                    </a:cubicBezTo>
                    <a:lnTo>
                      <a:pt x="74539" y="49147"/>
                    </a:lnTo>
                    <a:cubicBezTo>
                      <a:pt x="72055" y="49147"/>
                      <a:pt x="70135" y="47115"/>
                      <a:pt x="70135" y="44743"/>
                    </a:cubicBezTo>
                    <a:cubicBezTo>
                      <a:pt x="70135" y="42258"/>
                      <a:pt x="72055" y="40338"/>
                      <a:pt x="74539" y="40338"/>
                    </a:cubicBezTo>
                    <a:lnTo>
                      <a:pt x="268567" y="40338"/>
                    </a:lnTo>
                    <a:cubicBezTo>
                      <a:pt x="255805" y="31077"/>
                      <a:pt x="242365" y="23397"/>
                      <a:pt x="228361" y="17299"/>
                    </a:cubicBezTo>
                    <a:lnTo>
                      <a:pt x="164438" y="17299"/>
                    </a:lnTo>
                    <a:cubicBezTo>
                      <a:pt x="161953" y="17299"/>
                      <a:pt x="160034" y="15266"/>
                      <a:pt x="160034" y="12894"/>
                    </a:cubicBezTo>
                    <a:cubicBezTo>
                      <a:pt x="160034" y="10410"/>
                      <a:pt x="161953" y="8377"/>
                      <a:pt x="164438" y="8377"/>
                    </a:cubicBezTo>
                    <a:lnTo>
                      <a:pt x="203966" y="8377"/>
                    </a:lnTo>
                    <a:cubicBezTo>
                      <a:pt x="133945" y="-12065"/>
                      <a:pt x="55678" y="4988"/>
                      <a:pt x="0" y="58634"/>
                    </a:cubicBezTo>
                    <a:lnTo>
                      <a:pt x="0" y="360518"/>
                    </a:lnTo>
                    <a:cubicBezTo>
                      <a:pt x="24395" y="383896"/>
                      <a:pt x="52968" y="400046"/>
                      <a:pt x="83235" y="409421"/>
                    </a:cubicBezTo>
                    <a:close/>
                  </a:path>
                </a:pathLst>
              </a:custGeom>
              <a:solidFill>
                <a:srgbClr val="F2F2F2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9" name="Freeform: Shape 2808">
                <a:extLst>
                  <a:ext uri="{FF2B5EF4-FFF2-40B4-BE49-F238E27FC236}">
                    <a16:creationId xmlns:a16="http://schemas.microsoft.com/office/drawing/2014/main" id="{590B7BFE-ECAB-85E1-2BC4-A402B00AEA9B}"/>
                  </a:ext>
                </a:extLst>
              </p:cNvPr>
              <p:cNvSpPr/>
              <p:nvPr/>
            </p:nvSpPr>
            <p:spPr>
              <a:xfrm>
                <a:off x="9022357" y="5572320"/>
                <a:ext cx="209839" cy="8921"/>
              </a:xfrm>
              <a:custGeom>
                <a:avLst/>
                <a:gdLst>
                  <a:gd name="connsiteX0" fmla="*/ 0 w 209839"/>
                  <a:gd name="connsiteY0" fmla="*/ 4517 h 8921"/>
                  <a:gd name="connsiteX1" fmla="*/ 4405 w 209839"/>
                  <a:gd name="connsiteY1" fmla="*/ 8922 h 8921"/>
                  <a:gd name="connsiteX2" fmla="*/ 209839 w 209839"/>
                  <a:gd name="connsiteY2" fmla="*/ 8922 h 8921"/>
                  <a:gd name="connsiteX3" fmla="*/ 198546 w 209839"/>
                  <a:gd name="connsiteY3" fmla="*/ 0 h 8921"/>
                  <a:gd name="connsiteX4" fmla="*/ 4518 w 209839"/>
                  <a:gd name="connsiteY4" fmla="*/ 0 h 8921"/>
                  <a:gd name="connsiteX5" fmla="*/ 0 w 209839"/>
                  <a:gd name="connsiteY5" fmla="*/ 4517 h 8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9839" h="8921">
                    <a:moveTo>
                      <a:pt x="0" y="4517"/>
                    </a:moveTo>
                    <a:cubicBezTo>
                      <a:pt x="0" y="7002"/>
                      <a:pt x="1920" y="8922"/>
                      <a:pt x="4405" y="8922"/>
                    </a:cubicBezTo>
                    <a:lnTo>
                      <a:pt x="209839" y="8922"/>
                    </a:lnTo>
                    <a:cubicBezTo>
                      <a:pt x="206112" y="5760"/>
                      <a:pt x="202385" y="2823"/>
                      <a:pt x="198546" y="0"/>
                    </a:cubicBezTo>
                    <a:lnTo>
                      <a:pt x="4518" y="0"/>
                    </a:lnTo>
                    <a:cubicBezTo>
                      <a:pt x="1920" y="113"/>
                      <a:pt x="0" y="2033"/>
                      <a:pt x="0" y="4517"/>
                    </a:cubicBezTo>
                    <a:close/>
                  </a:path>
                </a:pathLst>
              </a:custGeom>
              <a:solidFill>
                <a:srgbClr val="C0C0C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0" name="Freeform: Shape 2809">
                <a:extLst>
                  <a:ext uri="{FF2B5EF4-FFF2-40B4-BE49-F238E27FC236}">
                    <a16:creationId xmlns:a16="http://schemas.microsoft.com/office/drawing/2014/main" id="{C96ED128-E146-8F48-12EF-05FB4959AFD7}"/>
                  </a:ext>
                </a:extLst>
              </p:cNvPr>
              <p:cNvSpPr/>
              <p:nvPr/>
            </p:nvSpPr>
            <p:spPr>
              <a:xfrm>
                <a:off x="9112369" y="5540359"/>
                <a:ext cx="68327" cy="8922"/>
              </a:xfrm>
              <a:custGeom>
                <a:avLst/>
                <a:gdLst>
                  <a:gd name="connsiteX0" fmla="*/ 0 w 68327"/>
                  <a:gd name="connsiteY0" fmla="*/ 4517 h 8922"/>
                  <a:gd name="connsiteX1" fmla="*/ 4405 w 68327"/>
                  <a:gd name="connsiteY1" fmla="*/ 8922 h 8922"/>
                  <a:gd name="connsiteX2" fmla="*/ 68328 w 68327"/>
                  <a:gd name="connsiteY2" fmla="*/ 8922 h 8922"/>
                  <a:gd name="connsiteX3" fmla="*/ 44046 w 68327"/>
                  <a:gd name="connsiteY3" fmla="*/ 0 h 8922"/>
                  <a:gd name="connsiteX4" fmla="*/ 4517 w 68327"/>
                  <a:gd name="connsiteY4" fmla="*/ 0 h 8922"/>
                  <a:gd name="connsiteX5" fmla="*/ 0 w 68327"/>
                  <a:gd name="connsiteY5" fmla="*/ 4517 h 8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327" h="8922">
                    <a:moveTo>
                      <a:pt x="0" y="4517"/>
                    </a:moveTo>
                    <a:cubicBezTo>
                      <a:pt x="0" y="6889"/>
                      <a:pt x="1920" y="8922"/>
                      <a:pt x="4405" y="8922"/>
                    </a:cubicBezTo>
                    <a:lnTo>
                      <a:pt x="68328" y="8922"/>
                    </a:lnTo>
                    <a:cubicBezTo>
                      <a:pt x="60309" y="5421"/>
                      <a:pt x="52290" y="2372"/>
                      <a:pt x="44046" y="0"/>
                    </a:cubicBezTo>
                    <a:lnTo>
                      <a:pt x="4517" y="0"/>
                    </a:lnTo>
                    <a:cubicBezTo>
                      <a:pt x="1920" y="113"/>
                      <a:pt x="0" y="2146"/>
                      <a:pt x="0" y="4517"/>
                    </a:cubicBezTo>
                    <a:close/>
                  </a:path>
                </a:pathLst>
              </a:custGeom>
              <a:solidFill>
                <a:srgbClr val="C0C0C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1" name="Freeform: Shape 2810">
                <a:extLst>
                  <a:ext uri="{FF2B5EF4-FFF2-40B4-BE49-F238E27FC236}">
                    <a16:creationId xmlns:a16="http://schemas.microsoft.com/office/drawing/2014/main" id="{0B39DE71-4F49-5A76-2458-AA0C5855BD70}"/>
                  </a:ext>
                </a:extLst>
              </p:cNvPr>
              <p:cNvSpPr/>
              <p:nvPr/>
            </p:nvSpPr>
            <p:spPr>
              <a:xfrm>
                <a:off x="9112369" y="5817848"/>
                <a:ext cx="180362" cy="8922"/>
              </a:xfrm>
              <a:custGeom>
                <a:avLst/>
                <a:gdLst>
                  <a:gd name="connsiteX0" fmla="*/ 0 w 180362"/>
                  <a:gd name="connsiteY0" fmla="*/ 4517 h 8922"/>
                  <a:gd name="connsiteX1" fmla="*/ 4405 w 180362"/>
                  <a:gd name="connsiteY1" fmla="*/ 8922 h 8922"/>
                  <a:gd name="connsiteX2" fmla="*/ 176409 w 180362"/>
                  <a:gd name="connsiteY2" fmla="*/ 8922 h 8922"/>
                  <a:gd name="connsiteX3" fmla="*/ 180362 w 180362"/>
                  <a:gd name="connsiteY3" fmla="*/ 0 h 8922"/>
                  <a:gd name="connsiteX4" fmla="*/ 4405 w 180362"/>
                  <a:gd name="connsiteY4" fmla="*/ 0 h 8922"/>
                  <a:gd name="connsiteX5" fmla="*/ 0 w 180362"/>
                  <a:gd name="connsiteY5" fmla="*/ 4517 h 8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0362" h="8922">
                    <a:moveTo>
                      <a:pt x="0" y="4517"/>
                    </a:moveTo>
                    <a:cubicBezTo>
                      <a:pt x="0" y="6889"/>
                      <a:pt x="1920" y="8922"/>
                      <a:pt x="4405" y="8922"/>
                    </a:cubicBezTo>
                    <a:lnTo>
                      <a:pt x="176409" y="8922"/>
                    </a:lnTo>
                    <a:cubicBezTo>
                      <a:pt x="177765" y="5986"/>
                      <a:pt x="179233" y="3049"/>
                      <a:pt x="180362" y="0"/>
                    </a:cubicBezTo>
                    <a:lnTo>
                      <a:pt x="4405" y="0"/>
                    </a:lnTo>
                    <a:cubicBezTo>
                      <a:pt x="1920" y="113"/>
                      <a:pt x="0" y="2033"/>
                      <a:pt x="0" y="4517"/>
                    </a:cubicBezTo>
                    <a:close/>
                  </a:path>
                </a:pathLst>
              </a:custGeom>
              <a:solidFill>
                <a:srgbClr val="C0C0C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2" name="Freeform: Shape 2811">
                <a:extLst>
                  <a:ext uri="{FF2B5EF4-FFF2-40B4-BE49-F238E27FC236}">
                    <a16:creationId xmlns:a16="http://schemas.microsoft.com/office/drawing/2014/main" id="{39D98487-AED2-7D42-05EC-B38B4EC725D6}"/>
                  </a:ext>
                </a:extLst>
              </p:cNvPr>
              <p:cNvSpPr/>
              <p:nvPr/>
            </p:nvSpPr>
            <p:spPr>
              <a:xfrm>
                <a:off x="9022357" y="5607783"/>
                <a:ext cx="243269" cy="8922"/>
              </a:xfrm>
              <a:custGeom>
                <a:avLst/>
                <a:gdLst>
                  <a:gd name="connsiteX0" fmla="*/ 0 w 243269"/>
                  <a:gd name="connsiteY0" fmla="*/ 4517 h 8922"/>
                  <a:gd name="connsiteX1" fmla="*/ 4405 w 243269"/>
                  <a:gd name="connsiteY1" fmla="*/ 8922 h 8922"/>
                  <a:gd name="connsiteX2" fmla="*/ 243269 w 243269"/>
                  <a:gd name="connsiteY2" fmla="*/ 8922 h 8922"/>
                  <a:gd name="connsiteX3" fmla="*/ 236493 w 243269"/>
                  <a:gd name="connsiteY3" fmla="*/ 0 h 8922"/>
                  <a:gd name="connsiteX4" fmla="*/ 4405 w 243269"/>
                  <a:gd name="connsiteY4" fmla="*/ 0 h 8922"/>
                  <a:gd name="connsiteX5" fmla="*/ 0 w 243269"/>
                  <a:gd name="connsiteY5" fmla="*/ 4517 h 8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3269" h="8922">
                    <a:moveTo>
                      <a:pt x="0" y="4517"/>
                    </a:moveTo>
                    <a:cubicBezTo>
                      <a:pt x="0" y="7002"/>
                      <a:pt x="1920" y="8922"/>
                      <a:pt x="4405" y="8922"/>
                    </a:cubicBezTo>
                    <a:lnTo>
                      <a:pt x="243269" y="8922"/>
                    </a:lnTo>
                    <a:cubicBezTo>
                      <a:pt x="241010" y="5986"/>
                      <a:pt x="238977" y="2937"/>
                      <a:pt x="236493" y="0"/>
                    </a:cubicBezTo>
                    <a:lnTo>
                      <a:pt x="4405" y="0"/>
                    </a:lnTo>
                    <a:cubicBezTo>
                      <a:pt x="1920" y="113"/>
                      <a:pt x="0" y="2146"/>
                      <a:pt x="0" y="4517"/>
                    </a:cubicBezTo>
                    <a:close/>
                  </a:path>
                </a:pathLst>
              </a:custGeom>
              <a:solidFill>
                <a:srgbClr val="C0C0C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3" name="Freeform: Shape 2812">
                <a:extLst>
                  <a:ext uri="{FF2B5EF4-FFF2-40B4-BE49-F238E27FC236}">
                    <a16:creationId xmlns:a16="http://schemas.microsoft.com/office/drawing/2014/main" id="{E41312B3-AA9A-D23E-9981-70C0B766A489}"/>
                  </a:ext>
                </a:extLst>
              </p:cNvPr>
              <p:cNvSpPr/>
              <p:nvPr/>
            </p:nvSpPr>
            <p:spPr>
              <a:xfrm>
                <a:off x="9022357" y="5643471"/>
                <a:ext cx="264614" cy="8922"/>
              </a:xfrm>
              <a:custGeom>
                <a:avLst/>
                <a:gdLst>
                  <a:gd name="connsiteX0" fmla="*/ 0 w 264614"/>
                  <a:gd name="connsiteY0" fmla="*/ 4405 h 8922"/>
                  <a:gd name="connsiteX1" fmla="*/ 4405 w 264614"/>
                  <a:gd name="connsiteY1" fmla="*/ 8922 h 8922"/>
                  <a:gd name="connsiteX2" fmla="*/ 264614 w 264614"/>
                  <a:gd name="connsiteY2" fmla="*/ 8922 h 8922"/>
                  <a:gd name="connsiteX3" fmla="*/ 260323 w 264614"/>
                  <a:gd name="connsiteY3" fmla="*/ 0 h 8922"/>
                  <a:gd name="connsiteX4" fmla="*/ 4405 w 264614"/>
                  <a:gd name="connsiteY4" fmla="*/ 0 h 8922"/>
                  <a:gd name="connsiteX5" fmla="*/ 0 w 264614"/>
                  <a:gd name="connsiteY5" fmla="*/ 4405 h 8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4614" h="8922">
                    <a:moveTo>
                      <a:pt x="0" y="4405"/>
                    </a:moveTo>
                    <a:cubicBezTo>
                      <a:pt x="0" y="6889"/>
                      <a:pt x="1920" y="8922"/>
                      <a:pt x="4405" y="8922"/>
                    </a:cubicBezTo>
                    <a:lnTo>
                      <a:pt x="264614" y="8922"/>
                    </a:lnTo>
                    <a:cubicBezTo>
                      <a:pt x="263259" y="5986"/>
                      <a:pt x="261904" y="2937"/>
                      <a:pt x="260323" y="0"/>
                    </a:cubicBezTo>
                    <a:lnTo>
                      <a:pt x="4405" y="0"/>
                    </a:lnTo>
                    <a:cubicBezTo>
                      <a:pt x="1920" y="0"/>
                      <a:pt x="0" y="1920"/>
                      <a:pt x="0" y="4405"/>
                    </a:cubicBezTo>
                    <a:close/>
                  </a:path>
                </a:pathLst>
              </a:custGeom>
              <a:solidFill>
                <a:srgbClr val="C0C0C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4" name="Freeform: Shape 2813">
                <a:extLst>
                  <a:ext uri="{FF2B5EF4-FFF2-40B4-BE49-F238E27FC236}">
                    <a16:creationId xmlns:a16="http://schemas.microsoft.com/office/drawing/2014/main" id="{0C5C0F57-B09D-0716-D119-FB6E3068DA39}"/>
                  </a:ext>
                </a:extLst>
              </p:cNvPr>
              <p:cNvSpPr/>
              <p:nvPr/>
            </p:nvSpPr>
            <p:spPr>
              <a:xfrm>
                <a:off x="9022357" y="5679047"/>
                <a:ext cx="277489" cy="8809"/>
              </a:xfrm>
              <a:custGeom>
                <a:avLst/>
                <a:gdLst>
                  <a:gd name="connsiteX0" fmla="*/ 0 w 277489"/>
                  <a:gd name="connsiteY0" fmla="*/ 4405 h 8809"/>
                  <a:gd name="connsiteX1" fmla="*/ 4405 w 277489"/>
                  <a:gd name="connsiteY1" fmla="*/ 8809 h 8809"/>
                  <a:gd name="connsiteX2" fmla="*/ 277489 w 277489"/>
                  <a:gd name="connsiteY2" fmla="*/ 8809 h 8809"/>
                  <a:gd name="connsiteX3" fmla="*/ 275118 w 277489"/>
                  <a:gd name="connsiteY3" fmla="*/ 0 h 8809"/>
                  <a:gd name="connsiteX4" fmla="*/ 4292 w 277489"/>
                  <a:gd name="connsiteY4" fmla="*/ 0 h 8809"/>
                  <a:gd name="connsiteX5" fmla="*/ 0 w 277489"/>
                  <a:gd name="connsiteY5" fmla="*/ 4405 h 8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7489" h="8809">
                    <a:moveTo>
                      <a:pt x="0" y="4405"/>
                    </a:moveTo>
                    <a:cubicBezTo>
                      <a:pt x="0" y="6889"/>
                      <a:pt x="1920" y="8809"/>
                      <a:pt x="4405" y="8809"/>
                    </a:cubicBezTo>
                    <a:lnTo>
                      <a:pt x="277489" y="8809"/>
                    </a:lnTo>
                    <a:cubicBezTo>
                      <a:pt x="276699" y="5873"/>
                      <a:pt x="276021" y="2823"/>
                      <a:pt x="275118" y="0"/>
                    </a:cubicBezTo>
                    <a:lnTo>
                      <a:pt x="4292" y="0"/>
                    </a:lnTo>
                    <a:cubicBezTo>
                      <a:pt x="1920" y="0"/>
                      <a:pt x="0" y="1920"/>
                      <a:pt x="0" y="4405"/>
                    </a:cubicBezTo>
                    <a:close/>
                  </a:path>
                </a:pathLst>
              </a:custGeom>
              <a:solidFill>
                <a:srgbClr val="C0C0C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5" name="Freeform: Shape 2814">
                <a:extLst>
                  <a:ext uri="{FF2B5EF4-FFF2-40B4-BE49-F238E27FC236}">
                    <a16:creationId xmlns:a16="http://schemas.microsoft.com/office/drawing/2014/main" id="{A0106471-35D3-46E7-CFD8-6985DF1B4A8E}"/>
                  </a:ext>
                </a:extLst>
              </p:cNvPr>
              <p:cNvSpPr/>
              <p:nvPr/>
            </p:nvSpPr>
            <p:spPr>
              <a:xfrm>
                <a:off x="9022357" y="5714509"/>
                <a:ext cx="283700" cy="8921"/>
              </a:xfrm>
              <a:custGeom>
                <a:avLst/>
                <a:gdLst>
                  <a:gd name="connsiteX0" fmla="*/ 0 w 283700"/>
                  <a:gd name="connsiteY0" fmla="*/ 4404 h 8921"/>
                  <a:gd name="connsiteX1" fmla="*/ 4405 w 283700"/>
                  <a:gd name="connsiteY1" fmla="*/ 8922 h 8921"/>
                  <a:gd name="connsiteX2" fmla="*/ 283701 w 283700"/>
                  <a:gd name="connsiteY2" fmla="*/ 8922 h 8921"/>
                  <a:gd name="connsiteX3" fmla="*/ 282797 w 283700"/>
                  <a:gd name="connsiteY3" fmla="*/ 0 h 8921"/>
                  <a:gd name="connsiteX4" fmla="*/ 4405 w 283700"/>
                  <a:gd name="connsiteY4" fmla="*/ 0 h 8921"/>
                  <a:gd name="connsiteX5" fmla="*/ 0 w 283700"/>
                  <a:gd name="connsiteY5" fmla="*/ 4404 h 8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3700" h="8921">
                    <a:moveTo>
                      <a:pt x="0" y="4404"/>
                    </a:moveTo>
                    <a:cubicBezTo>
                      <a:pt x="0" y="6889"/>
                      <a:pt x="1920" y="8922"/>
                      <a:pt x="4405" y="8922"/>
                    </a:cubicBezTo>
                    <a:lnTo>
                      <a:pt x="283701" y="8922"/>
                    </a:lnTo>
                    <a:cubicBezTo>
                      <a:pt x="283475" y="5986"/>
                      <a:pt x="283136" y="3049"/>
                      <a:pt x="282797" y="0"/>
                    </a:cubicBezTo>
                    <a:lnTo>
                      <a:pt x="4405" y="0"/>
                    </a:lnTo>
                    <a:cubicBezTo>
                      <a:pt x="1920" y="0"/>
                      <a:pt x="0" y="2033"/>
                      <a:pt x="0" y="4404"/>
                    </a:cubicBezTo>
                    <a:close/>
                  </a:path>
                </a:pathLst>
              </a:custGeom>
              <a:solidFill>
                <a:srgbClr val="C0C0C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6" name="Freeform: Shape 2815">
                <a:extLst>
                  <a:ext uri="{FF2B5EF4-FFF2-40B4-BE49-F238E27FC236}">
                    <a16:creationId xmlns:a16="http://schemas.microsoft.com/office/drawing/2014/main" id="{83A74C5A-20C4-59A5-E68D-35C32016B4B7}"/>
                  </a:ext>
                </a:extLst>
              </p:cNvPr>
              <p:cNvSpPr/>
              <p:nvPr/>
            </p:nvSpPr>
            <p:spPr>
              <a:xfrm>
                <a:off x="9022357" y="5749972"/>
                <a:ext cx="284265" cy="8922"/>
              </a:xfrm>
              <a:custGeom>
                <a:avLst/>
                <a:gdLst>
                  <a:gd name="connsiteX0" fmla="*/ 0 w 284265"/>
                  <a:gd name="connsiteY0" fmla="*/ 4517 h 8922"/>
                  <a:gd name="connsiteX1" fmla="*/ 4405 w 284265"/>
                  <a:gd name="connsiteY1" fmla="*/ 8922 h 8922"/>
                  <a:gd name="connsiteX2" fmla="*/ 283927 w 284265"/>
                  <a:gd name="connsiteY2" fmla="*/ 8922 h 8922"/>
                  <a:gd name="connsiteX3" fmla="*/ 284266 w 284265"/>
                  <a:gd name="connsiteY3" fmla="*/ 0 h 8922"/>
                  <a:gd name="connsiteX4" fmla="*/ 4405 w 284265"/>
                  <a:gd name="connsiteY4" fmla="*/ 0 h 8922"/>
                  <a:gd name="connsiteX5" fmla="*/ 0 w 284265"/>
                  <a:gd name="connsiteY5" fmla="*/ 4517 h 8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4265" h="8922">
                    <a:moveTo>
                      <a:pt x="0" y="4517"/>
                    </a:moveTo>
                    <a:cubicBezTo>
                      <a:pt x="0" y="7002"/>
                      <a:pt x="1920" y="8922"/>
                      <a:pt x="4405" y="8922"/>
                    </a:cubicBezTo>
                    <a:lnTo>
                      <a:pt x="283927" y="8922"/>
                    </a:lnTo>
                    <a:cubicBezTo>
                      <a:pt x="284153" y="5986"/>
                      <a:pt x="284153" y="3050"/>
                      <a:pt x="284266" y="0"/>
                    </a:cubicBezTo>
                    <a:lnTo>
                      <a:pt x="4405" y="0"/>
                    </a:lnTo>
                    <a:cubicBezTo>
                      <a:pt x="1920" y="113"/>
                      <a:pt x="0" y="2033"/>
                      <a:pt x="0" y="4517"/>
                    </a:cubicBezTo>
                    <a:close/>
                  </a:path>
                </a:pathLst>
              </a:custGeom>
              <a:solidFill>
                <a:srgbClr val="C0C0C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7" name="Freeform: Shape 2816">
                <a:extLst>
                  <a:ext uri="{FF2B5EF4-FFF2-40B4-BE49-F238E27FC236}">
                    <a16:creationId xmlns:a16="http://schemas.microsoft.com/office/drawing/2014/main" id="{9CFE1F61-8D4D-F159-9C08-A3DC851D67CF}"/>
                  </a:ext>
                </a:extLst>
              </p:cNvPr>
              <p:cNvSpPr/>
              <p:nvPr/>
            </p:nvSpPr>
            <p:spPr>
              <a:xfrm>
                <a:off x="9022357" y="5785656"/>
                <a:ext cx="279860" cy="8926"/>
              </a:xfrm>
              <a:custGeom>
                <a:avLst/>
                <a:gdLst>
                  <a:gd name="connsiteX0" fmla="*/ 0 w 279860"/>
                  <a:gd name="connsiteY0" fmla="*/ 4409 h 8926"/>
                  <a:gd name="connsiteX1" fmla="*/ 4405 w 279860"/>
                  <a:gd name="connsiteY1" fmla="*/ 8927 h 8926"/>
                  <a:gd name="connsiteX2" fmla="*/ 277828 w 279860"/>
                  <a:gd name="connsiteY2" fmla="*/ 8927 h 8926"/>
                  <a:gd name="connsiteX3" fmla="*/ 279861 w 279860"/>
                  <a:gd name="connsiteY3" fmla="*/ 4 h 8926"/>
                  <a:gd name="connsiteX4" fmla="*/ 4405 w 279860"/>
                  <a:gd name="connsiteY4" fmla="*/ 4 h 8926"/>
                  <a:gd name="connsiteX5" fmla="*/ 0 w 279860"/>
                  <a:gd name="connsiteY5" fmla="*/ 4409 h 8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9860" h="8926">
                    <a:moveTo>
                      <a:pt x="0" y="4409"/>
                    </a:moveTo>
                    <a:cubicBezTo>
                      <a:pt x="0" y="6894"/>
                      <a:pt x="1920" y="8927"/>
                      <a:pt x="4405" y="8927"/>
                    </a:cubicBezTo>
                    <a:lnTo>
                      <a:pt x="277828" y="8927"/>
                    </a:lnTo>
                    <a:cubicBezTo>
                      <a:pt x="278619" y="5990"/>
                      <a:pt x="279183" y="3054"/>
                      <a:pt x="279861" y="4"/>
                    </a:cubicBezTo>
                    <a:lnTo>
                      <a:pt x="4405" y="4"/>
                    </a:lnTo>
                    <a:cubicBezTo>
                      <a:pt x="1920" y="-109"/>
                      <a:pt x="0" y="1925"/>
                      <a:pt x="0" y="4409"/>
                    </a:cubicBezTo>
                    <a:close/>
                  </a:path>
                </a:pathLst>
              </a:custGeom>
              <a:solidFill>
                <a:srgbClr val="C0C0C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8" name="Freeform: Shape 2817">
                <a:extLst>
                  <a:ext uri="{FF2B5EF4-FFF2-40B4-BE49-F238E27FC236}">
                    <a16:creationId xmlns:a16="http://schemas.microsoft.com/office/drawing/2014/main" id="{D0525B0D-B0A4-5377-195A-C4489F889ED7}"/>
                  </a:ext>
                </a:extLst>
              </p:cNvPr>
              <p:cNvSpPr/>
              <p:nvPr/>
            </p:nvSpPr>
            <p:spPr>
              <a:xfrm>
                <a:off x="9035458" y="5941515"/>
                <a:ext cx="124796" cy="8921"/>
              </a:xfrm>
              <a:custGeom>
                <a:avLst/>
                <a:gdLst>
                  <a:gd name="connsiteX0" fmla="*/ 45062 w 124796"/>
                  <a:gd name="connsiteY0" fmla="*/ 8922 h 8921"/>
                  <a:gd name="connsiteX1" fmla="*/ 75895 w 124796"/>
                  <a:gd name="connsiteY1" fmla="*/ 8922 h 8921"/>
                  <a:gd name="connsiteX2" fmla="*/ 124797 w 124796"/>
                  <a:gd name="connsiteY2" fmla="*/ 0 h 8921"/>
                  <a:gd name="connsiteX3" fmla="*/ 0 w 124796"/>
                  <a:gd name="connsiteY3" fmla="*/ 0 h 8921"/>
                  <a:gd name="connsiteX4" fmla="*/ 45062 w 124796"/>
                  <a:gd name="connsiteY4" fmla="*/ 8922 h 8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796" h="8921">
                    <a:moveTo>
                      <a:pt x="45062" y="8922"/>
                    </a:moveTo>
                    <a:lnTo>
                      <a:pt x="75895" y="8922"/>
                    </a:lnTo>
                    <a:cubicBezTo>
                      <a:pt x="92383" y="7792"/>
                      <a:pt x="108873" y="5082"/>
                      <a:pt x="124797" y="0"/>
                    </a:cubicBezTo>
                    <a:lnTo>
                      <a:pt x="0" y="0"/>
                    </a:lnTo>
                    <a:cubicBezTo>
                      <a:pt x="14682" y="4630"/>
                      <a:pt x="29816" y="7680"/>
                      <a:pt x="45062" y="8922"/>
                    </a:cubicBezTo>
                    <a:close/>
                  </a:path>
                </a:pathLst>
              </a:custGeom>
              <a:solidFill>
                <a:srgbClr val="C0C0C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819" name="Graphic 4">
              <a:extLst>
                <a:ext uri="{FF2B5EF4-FFF2-40B4-BE49-F238E27FC236}">
                  <a16:creationId xmlns:a16="http://schemas.microsoft.com/office/drawing/2014/main" id="{B0EB3CAA-11F6-E666-182D-A188F307139B}"/>
                </a:ext>
              </a:extLst>
            </p:cNvPr>
            <p:cNvGrpSpPr/>
            <p:nvPr/>
          </p:nvGrpSpPr>
          <p:grpSpPr>
            <a:xfrm>
              <a:off x="8869086" y="5518660"/>
              <a:ext cx="640207" cy="626965"/>
              <a:chOff x="8869086" y="5518660"/>
              <a:chExt cx="640207" cy="626965"/>
            </a:xfrm>
          </p:grpSpPr>
          <p:sp>
            <p:nvSpPr>
              <p:cNvPr id="2820" name="Freeform: Shape 2819">
                <a:extLst>
                  <a:ext uri="{FF2B5EF4-FFF2-40B4-BE49-F238E27FC236}">
                    <a16:creationId xmlns:a16="http://schemas.microsoft.com/office/drawing/2014/main" id="{CD167DF4-E91E-768B-30D5-610528CF9D4D}"/>
                  </a:ext>
                </a:extLst>
              </p:cNvPr>
              <p:cNvSpPr/>
              <p:nvPr/>
            </p:nvSpPr>
            <p:spPr>
              <a:xfrm>
                <a:off x="9223131" y="5867156"/>
                <a:ext cx="286162" cy="278469"/>
              </a:xfrm>
              <a:custGeom>
                <a:avLst/>
                <a:gdLst>
                  <a:gd name="connsiteX0" fmla="*/ 279779 w 286162"/>
                  <a:gd name="connsiteY0" fmla="*/ 247493 h 278469"/>
                  <a:gd name="connsiteX1" fmla="*/ 256514 w 286162"/>
                  <a:gd name="connsiteY1" fmla="*/ 271549 h 278469"/>
                  <a:gd name="connsiteX2" fmla="*/ 224213 w 286162"/>
                  <a:gd name="connsiteY2" fmla="*/ 272001 h 278469"/>
                  <a:gd name="connsiteX3" fmla="*/ 6920 w 286162"/>
                  <a:gd name="connsiteY3" fmla="*/ 63291 h 278469"/>
                  <a:gd name="connsiteX4" fmla="*/ 6468 w 286162"/>
                  <a:gd name="connsiteY4" fmla="*/ 30991 h 278469"/>
                  <a:gd name="connsiteX5" fmla="*/ 29733 w 286162"/>
                  <a:gd name="connsiteY5" fmla="*/ 6935 h 278469"/>
                  <a:gd name="connsiteX6" fmla="*/ 62034 w 286162"/>
                  <a:gd name="connsiteY6" fmla="*/ 6370 h 278469"/>
                  <a:gd name="connsiteX7" fmla="*/ 279327 w 286162"/>
                  <a:gd name="connsiteY7" fmla="*/ 215080 h 278469"/>
                  <a:gd name="connsiteX8" fmla="*/ 279779 w 286162"/>
                  <a:gd name="connsiteY8" fmla="*/ 247493 h 278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6162" h="278469">
                    <a:moveTo>
                      <a:pt x="279779" y="247493"/>
                    </a:moveTo>
                    <a:lnTo>
                      <a:pt x="256514" y="271549"/>
                    </a:lnTo>
                    <a:cubicBezTo>
                      <a:pt x="247817" y="280584"/>
                      <a:pt x="233248" y="280810"/>
                      <a:pt x="224213" y="272001"/>
                    </a:cubicBezTo>
                    <a:lnTo>
                      <a:pt x="6920" y="63291"/>
                    </a:lnTo>
                    <a:cubicBezTo>
                      <a:pt x="-2115" y="54595"/>
                      <a:pt x="-2341" y="40026"/>
                      <a:pt x="6468" y="30991"/>
                    </a:cubicBezTo>
                    <a:lnTo>
                      <a:pt x="29733" y="6935"/>
                    </a:lnTo>
                    <a:cubicBezTo>
                      <a:pt x="38430" y="-2100"/>
                      <a:pt x="52999" y="-2326"/>
                      <a:pt x="62034" y="6370"/>
                    </a:cubicBezTo>
                    <a:lnTo>
                      <a:pt x="279327" y="215080"/>
                    </a:lnTo>
                    <a:cubicBezTo>
                      <a:pt x="288249" y="224002"/>
                      <a:pt x="288475" y="238458"/>
                      <a:pt x="279779" y="247493"/>
                    </a:cubicBezTo>
                    <a:close/>
                  </a:path>
                </a:pathLst>
              </a:custGeom>
              <a:solidFill>
                <a:srgbClr val="8D5C3E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821" name="Graphic 4">
                <a:extLst>
                  <a:ext uri="{FF2B5EF4-FFF2-40B4-BE49-F238E27FC236}">
                    <a16:creationId xmlns:a16="http://schemas.microsoft.com/office/drawing/2014/main" id="{F4739F20-9FEC-E765-737E-31AB9863168C}"/>
                  </a:ext>
                </a:extLst>
              </p:cNvPr>
              <p:cNvGrpSpPr/>
              <p:nvPr/>
            </p:nvGrpSpPr>
            <p:grpSpPr>
              <a:xfrm>
                <a:off x="8869086" y="5518660"/>
                <a:ext cx="456524" cy="456524"/>
                <a:chOff x="8869086" y="5518660"/>
                <a:chExt cx="456524" cy="456524"/>
              </a:xfrm>
            </p:grpSpPr>
            <p:sp>
              <p:nvSpPr>
                <p:cNvPr id="2822" name="Freeform: Shape 2821">
                  <a:extLst>
                    <a:ext uri="{FF2B5EF4-FFF2-40B4-BE49-F238E27FC236}">
                      <a16:creationId xmlns:a16="http://schemas.microsoft.com/office/drawing/2014/main" id="{EB49F5B1-B0C8-1884-19BC-94717BD711B4}"/>
                    </a:ext>
                  </a:extLst>
                </p:cNvPr>
                <p:cNvSpPr/>
                <p:nvPr/>
              </p:nvSpPr>
              <p:spPr>
                <a:xfrm>
                  <a:off x="8887724" y="5537339"/>
                  <a:ext cx="419136" cy="419094"/>
                </a:xfrm>
                <a:custGeom>
                  <a:avLst/>
                  <a:gdLst>
                    <a:gd name="connsiteX0" fmla="*/ 355428 w 419136"/>
                    <a:gd name="connsiteY0" fmla="*/ 59036 h 419094"/>
                    <a:gd name="connsiteX1" fmla="*/ 360059 w 419136"/>
                    <a:gd name="connsiteY1" fmla="*/ 355386 h 419094"/>
                    <a:gd name="connsiteX2" fmla="*/ 63708 w 419136"/>
                    <a:gd name="connsiteY2" fmla="*/ 360017 h 419094"/>
                    <a:gd name="connsiteX3" fmla="*/ 59078 w 419136"/>
                    <a:gd name="connsiteY3" fmla="*/ 63667 h 419094"/>
                    <a:gd name="connsiteX4" fmla="*/ 355428 w 419136"/>
                    <a:gd name="connsiteY4" fmla="*/ 59036 h 4190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9136" h="419094">
                      <a:moveTo>
                        <a:pt x="355428" y="59036"/>
                      </a:moveTo>
                      <a:cubicBezTo>
                        <a:pt x="438550" y="139561"/>
                        <a:pt x="440583" y="272264"/>
                        <a:pt x="360059" y="355386"/>
                      </a:cubicBezTo>
                      <a:cubicBezTo>
                        <a:pt x="279534" y="438509"/>
                        <a:pt x="146831" y="440542"/>
                        <a:pt x="63708" y="360017"/>
                      </a:cubicBezTo>
                      <a:cubicBezTo>
                        <a:pt x="-19414" y="279492"/>
                        <a:pt x="-21447" y="146790"/>
                        <a:pt x="59078" y="63667"/>
                      </a:cubicBezTo>
                      <a:cubicBezTo>
                        <a:pt x="139716" y="-19343"/>
                        <a:pt x="272418" y="-21488"/>
                        <a:pt x="355428" y="59036"/>
                      </a:cubicBezTo>
                      <a:close/>
                    </a:path>
                  </a:pathLst>
                </a:custGeom>
                <a:solidFill>
                  <a:srgbClr val="D5E5E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23" name="Freeform: Shape 2822">
                  <a:extLst>
                    <a:ext uri="{FF2B5EF4-FFF2-40B4-BE49-F238E27FC236}">
                      <a16:creationId xmlns:a16="http://schemas.microsoft.com/office/drawing/2014/main" id="{124BED2F-7B56-C2C7-617B-121B9FCAC019}"/>
                    </a:ext>
                  </a:extLst>
                </p:cNvPr>
                <p:cNvSpPr/>
                <p:nvPr/>
              </p:nvSpPr>
              <p:spPr>
                <a:xfrm>
                  <a:off x="8869086" y="5518660"/>
                  <a:ext cx="456524" cy="456524"/>
                </a:xfrm>
                <a:custGeom>
                  <a:avLst/>
                  <a:gdLst>
                    <a:gd name="connsiteX0" fmla="*/ 392249 w 456524"/>
                    <a:gd name="connsiteY0" fmla="*/ 387167 h 456524"/>
                    <a:gd name="connsiteX1" fmla="*/ 69358 w 456524"/>
                    <a:gd name="connsiteY1" fmla="*/ 392249 h 456524"/>
                    <a:gd name="connsiteX2" fmla="*/ 64276 w 456524"/>
                    <a:gd name="connsiteY2" fmla="*/ 69358 h 456524"/>
                    <a:gd name="connsiteX3" fmla="*/ 387167 w 456524"/>
                    <a:gd name="connsiteY3" fmla="*/ 64276 h 456524"/>
                    <a:gd name="connsiteX4" fmla="*/ 392249 w 456524"/>
                    <a:gd name="connsiteY4" fmla="*/ 387167 h 456524"/>
                    <a:gd name="connsiteX5" fmla="*/ 91268 w 456524"/>
                    <a:gd name="connsiteY5" fmla="*/ 95447 h 456524"/>
                    <a:gd name="connsiteX6" fmla="*/ 95560 w 456524"/>
                    <a:gd name="connsiteY6" fmla="*/ 365257 h 456524"/>
                    <a:gd name="connsiteX7" fmla="*/ 365369 w 456524"/>
                    <a:gd name="connsiteY7" fmla="*/ 360965 h 456524"/>
                    <a:gd name="connsiteX8" fmla="*/ 361078 w 456524"/>
                    <a:gd name="connsiteY8" fmla="*/ 91155 h 456524"/>
                    <a:gd name="connsiteX9" fmla="*/ 91268 w 456524"/>
                    <a:gd name="connsiteY9" fmla="*/ 95447 h 456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56524" h="456524">
                      <a:moveTo>
                        <a:pt x="392249" y="387167"/>
                      </a:moveTo>
                      <a:cubicBezTo>
                        <a:pt x="304609" y="477630"/>
                        <a:pt x="159822" y="479889"/>
                        <a:pt x="69358" y="392249"/>
                      </a:cubicBezTo>
                      <a:cubicBezTo>
                        <a:pt x="-21105" y="304609"/>
                        <a:pt x="-23364" y="159822"/>
                        <a:pt x="64276" y="69358"/>
                      </a:cubicBezTo>
                      <a:cubicBezTo>
                        <a:pt x="151916" y="-21105"/>
                        <a:pt x="296703" y="-23364"/>
                        <a:pt x="387167" y="64276"/>
                      </a:cubicBezTo>
                      <a:cubicBezTo>
                        <a:pt x="477630" y="151916"/>
                        <a:pt x="479889" y="296703"/>
                        <a:pt x="392249" y="387167"/>
                      </a:cubicBezTo>
                      <a:close/>
                      <a:moveTo>
                        <a:pt x="91268" y="95447"/>
                      </a:moveTo>
                      <a:cubicBezTo>
                        <a:pt x="18084" y="171003"/>
                        <a:pt x="20004" y="292073"/>
                        <a:pt x="95560" y="365257"/>
                      </a:cubicBezTo>
                      <a:cubicBezTo>
                        <a:pt x="171116" y="438440"/>
                        <a:pt x="292186" y="436521"/>
                        <a:pt x="365369" y="360965"/>
                      </a:cubicBezTo>
                      <a:cubicBezTo>
                        <a:pt x="438553" y="285409"/>
                        <a:pt x="436633" y="164339"/>
                        <a:pt x="361078" y="91155"/>
                      </a:cubicBezTo>
                      <a:cubicBezTo>
                        <a:pt x="285522" y="17972"/>
                        <a:pt x="164452" y="19891"/>
                        <a:pt x="91268" y="95447"/>
                      </a:cubicBezTo>
                      <a:close/>
                    </a:path>
                  </a:pathLst>
                </a:custGeom>
                <a:solidFill>
                  <a:srgbClr val="65757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2824" name="Graphic 4">
            <a:extLst>
              <a:ext uri="{FF2B5EF4-FFF2-40B4-BE49-F238E27FC236}">
                <a16:creationId xmlns:a16="http://schemas.microsoft.com/office/drawing/2014/main" id="{C11C125B-2E96-0563-DF8D-1DE0338071B1}"/>
              </a:ext>
            </a:extLst>
          </p:cNvPr>
          <p:cNvGrpSpPr/>
          <p:nvPr/>
        </p:nvGrpSpPr>
        <p:grpSpPr>
          <a:xfrm>
            <a:off x="8836574" y="1549122"/>
            <a:ext cx="705299" cy="802877"/>
            <a:chOff x="8836574" y="1549122"/>
            <a:chExt cx="705299" cy="802877"/>
          </a:xfrm>
        </p:grpSpPr>
        <p:grpSp>
          <p:nvGrpSpPr>
            <p:cNvPr id="2825" name="Graphic 4">
              <a:extLst>
                <a:ext uri="{FF2B5EF4-FFF2-40B4-BE49-F238E27FC236}">
                  <a16:creationId xmlns:a16="http://schemas.microsoft.com/office/drawing/2014/main" id="{C7B315B4-EC97-3155-4911-362454330F9B}"/>
                </a:ext>
              </a:extLst>
            </p:cNvPr>
            <p:cNvGrpSpPr/>
            <p:nvPr/>
          </p:nvGrpSpPr>
          <p:grpSpPr>
            <a:xfrm>
              <a:off x="8836574" y="1554655"/>
              <a:ext cx="705299" cy="797343"/>
              <a:chOff x="8836574" y="1554655"/>
              <a:chExt cx="705299" cy="797343"/>
            </a:xfrm>
          </p:grpSpPr>
          <p:grpSp>
            <p:nvGrpSpPr>
              <p:cNvPr id="2826" name="Graphic 4">
                <a:extLst>
                  <a:ext uri="{FF2B5EF4-FFF2-40B4-BE49-F238E27FC236}">
                    <a16:creationId xmlns:a16="http://schemas.microsoft.com/office/drawing/2014/main" id="{DCF9314D-CD07-1DDA-2987-A71F7B9402D7}"/>
                  </a:ext>
                </a:extLst>
              </p:cNvPr>
              <p:cNvGrpSpPr/>
              <p:nvPr/>
            </p:nvGrpSpPr>
            <p:grpSpPr>
              <a:xfrm>
                <a:off x="8837703" y="1554655"/>
                <a:ext cx="704169" cy="662834"/>
                <a:chOff x="8837703" y="1554655"/>
                <a:chExt cx="704169" cy="662834"/>
              </a:xfrm>
            </p:grpSpPr>
            <p:sp>
              <p:nvSpPr>
                <p:cNvPr id="2827" name="Freeform: Shape 2826">
                  <a:extLst>
                    <a:ext uri="{FF2B5EF4-FFF2-40B4-BE49-F238E27FC236}">
                      <a16:creationId xmlns:a16="http://schemas.microsoft.com/office/drawing/2014/main" id="{31B2F610-729F-301F-BF9A-332874154209}"/>
                    </a:ext>
                  </a:extLst>
                </p:cNvPr>
                <p:cNvSpPr/>
                <p:nvPr/>
              </p:nvSpPr>
              <p:spPr>
                <a:xfrm>
                  <a:off x="9110223" y="1911201"/>
                  <a:ext cx="159807" cy="48111"/>
                </a:xfrm>
                <a:custGeom>
                  <a:avLst/>
                  <a:gdLst>
                    <a:gd name="connsiteX0" fmla="*/ 0 w 159807"/>
                    <a:gd name="connsiteY0" fmla="*/ 0 h 48111"/>
                    <a:gd name="connsiteX1" fmla="*/ 159808 w 159807"/>
                    <a:gd name="connsiteY1" fmla="*/ 0 h 48111"/>
                    <a:gd name="connsiteX2" fmla="*/ 80751 w 159807"/>
                    <a:gd name="connsiteY2" fmla="*/ 48112 h 48111"/>
                    <a:gd name="connsiteX3" fmla="*/ 0 w 159807"/>
                    <a:gd name="connsiteY3" fmla="*/ 0 h 481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9807" h="48111">
                      <a:moveTo>
                        <a:pt x="0" y="0"/>
                      </a:moveTo>
                      <a:lnTo>
                        <a:pt x="159808" y="0"/>
                      </a:lnTo>
                      <a:lnTo>
                        <a:pt x="80751" y="481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D2A38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28" name="Freeform: Shape 2827">
                  <a:extLst>
                    <a:ext uri="{FF2B5EF4-FFF2-40B4-BE49-F238E27FC236}">
                      <a16:creationId xmlns:a16="http://schemas.microsoft.com/office/drawing/2014/main" id="{BE1D1D78-DE57-4005-B3FF-D6BBA79D80B1}"/>
                    </a:ext>
                  </a:extLst>
                </p:cNvPr>
                <p:cNvSpPr/>
                <p:nvPr/>
              </p:nvSpPr>
              <p:spPr>
                <a:xfrm>
                  <a:off x="8837703" y="2018648"/>
                  <a:ext cx="168667" cy="197599"/>
                </a:xfrm>
                <a:custGeom>
                  <a:avLst/>
                  <a:gdLst>
                    <a:gd name="connsiteX0" fmla="*/ 114858 w 168667"/>
                    <a:gd name="connsiteY0" fmla="*/ 197373 h 197599"/>
                    <a:gd name="connsiteX1" fmla="*/ 121183 w 168667"/>
                    <a:gd name="connsiteY1" fmla="*/ 185063 h 197599"/>
                    <a:gd name="connsiteX2" fmla="*/ 168617 w 168667"/>
                    <a:gd name="connsiteY2" fmla="*/ 82854 h 197599"/>
                    <a:gd name="connsiteX3" fmla="*/ 135187 w 168667"/>
                    <a:gd name="connsiteY3" fmla="*/ 40615 h 197599"/>
                    <a:gd name="connsiteX4" fmla="*/ 105145 w 168667"/>
                    <a:gd name="connsiteY4" fmla="*/ 6056 h 197599"/>
                    <a:gd name="connsiteX5" fmla="*/ 81880 w 168667"/>
                    <a:gd name="connsiteY5" fmla="*/ 2894 h 197599"/>
                    <a:gd name="connsiteX6" fmla="*/ 75104 w 168667"/>
                    <a:gd name="connsiteY6" fmla="*/ 11138 h 197599"/>
                    <a:gd name="connsiteX7" fmla="*/ 21684 w 168667"/>
                    <a:gd name="connsiteY7" fmla="*/ 143728 h 197599"/>
                    <a:gd name="connsiteX8" fmla="*/ 0 w 168667"/>
                    <a:gd name="connsiteY8" fmla="*/ 197599 h 197599"/>
                    <a:gd name="connsiteX9" fmla="*/ 114858 w 168667"/>
                    <a:gd name="connsiteY9" fmla="*/ 197599 h 197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8667" h="197599">
                      <a:moveTo>
                        <a:pt x="114858" y="197373"/>
                      </a:moveTo>
                      <a:lnTo>
                        <a:pt x="121183" y="185063"/>
                      </a:lnTo>
                      <a:lnTo>
                        <a:pt x="168617" y="82854"/>
                      </a:lnTo>
                      <a:cubicBezTo>
                        <a:pt x="170085" y="77094"/>
                        <a:pt x="139027" y="45020"/>
                        <a:pt x="135187" y="40615"/>
                      </a:cubicBezTo>
                      <a:lnTo>
                        <a:pt x="105145" y="6056"/>
                      </a:lnTo>
                      <a:cubicBezTo>
                        <a:pt x="98934" y="-1059"/>
                        <a:pt x="88995" y="-1624"/>
                        <a:pt x="81880" y="2894"/>
                      </a:cubicBezTo>
                      <a:cubicBezTo>
                        <a:pt x="78944" y="4701"/>
                        <a:pt x="76459" y="7411"/>
                        <a:pt x="75104" y="11138"/>
                      </a:cubicBezTo>
                      <a:lnTo>
                        <a:pt x="21684" y="143728"/>
                      </a:lnTo>
                      <a:lnTo>
                        <a:pt x="0" y="197599"/>
                      </a:lnTo>
                      <a:lnTo>
                        <a:pt x="114858" y="197599"/>
                      </a:lnTo>
                      <a:close/>
                    </a:path>
                  </a:pathLst>
                </a:custGeom>
                <a:solidFill>
                  <a:srgbClr val="EAB99A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29" name="Freeform: Shape 2828">
                  <a:extLst>
                    <a:ext uri="{FF2B5EF4-FFF2-40B4-BE49-F238E27FC236}">
                      <a16:creationId xmlns:a16="http://schemas.microsoft.com/office/drawing/2014/main" id="{48178A4A-E8A4-C97A-C386-22526E8F1DD1}"/>
                    </a:ext>
                  </a:extLst>
                </p:cNvPr>
                <p:cNvSpPr/>
                <p:nvPr/>
              </p:nvSpPr>
              <p:spPr>
                <a:xfrm>
                  <a:off x="9362695" y="2018422"/>
                  <a:ext cx="168675" cy="197599"/>
                </a:xfrm>
                <a:custGeom>
                  <a:avLst/>
                  <a:gdLst>
                    <a:gd name="connsiteX0" fmla="*/ 53704 w 168675"/>
                    <a:gd name="connsiteY0" fmla="*/ 197599 h 197599"/>
                    <a:gd name="connsiteX1" fmla="*/ 168675 w 168675"/>
                    <a:gd name="connsiteY1" fmla="*/ 197599 h 197599"/>
                    <a:gd name="connsiteX2" fmla="*/ 146991 w 168675"/>
                    <a:gd name="connsiteY2" fmla="*/ 143728 h 197599"/>
                    <a:gd name="connsiteX3" fmla="*/ 93571 w 168675"/>
                    <a:gd name="connsiteY3" fmla="*/ 11138 h 197599"/>
                    <a:gd name="connsiteX4" fmla="*/ 86795 w 168675"/>
                    <a:gd name="connsiteY4" fmla="*/ 2894 h 197599"/>
                    <a:gd name="connsiteX5" fmla="*/ 63530 w 168675"/>
                    <a:gd name="connsiteY5" fmla="*/ 6056 h 197599"/>
                    <a:gd name="connsiteX6" fmla="*/ 33488 w 168675"/>
                    <a:gd name="connsiteY6" fmla="*/ 40615 h 197599"/>
                    <a:gd name="connsiteX7" fmla="*/ 58 w 168675"/>
                    <a:gd name="connsiteY7" fmla="*/ 82854 h 197599"/>
                    <a:gd name="connsiteX8" fmla="*/ 47492 w 168675"/>
                    <a:gd name="connsiteY8" fmla="*/ 185063 h 197599"/>
                    <a:gd name="connsiteX9" fmla="*/ 53704 w 168675"/>
                    <a:gd name="connsiteY9" fmla="*/ 197599 h 197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8675" h="197599">
                      <a:moveTo>
                        <a:pt x="53704" y="197599"/>
                      </a:moveTo>
                      <a:lnTo>
                        <a:pt x="168675" y="197599"/>
                      </a:lnTo>
                      <a:lnTo>
                        <a:pt x="146991" y="143728"/>
                      </a:lnTo>
                      <a:lnTo>
                        <a:pt x="93571" y="11138"/>
                      </a:lnTo>
                      <a:cubicBezTo>
                        <a:pt x="92216" y="7524"/>
                        <a:pt x="89618" y="4701"/>
                        <a:pt x="86795" y="2894"/>
                      </a:cubicBezTo>
                      <a:cubicBezTo>
                        <a:pt x="79680" y="-1624"/>
                        <a:pt x="69741" y="-1059"/>
                        <a:pt x="63530" y="6056"/>
                      </a:cubicBezTo>
                      <a:lnTo>
                        <a:pt x="33488" y="40615"/>
                      </a:lnTo>
                      <a:cubicBezTo>
                        <a:pt x="29535" y="45020"/>
                        <a:pt x="-1523" y="77094"/>
                        <a:pt x="58" y="82854"/>
                      </a:cubicBezTo>
                      <a:lnTo>
                        <a:pt x="47492" y="185063"/>
                      </a:lnTo>
                      <a:lnTo>
                        <a:pt x="53704" y="197599"/>
                      </a:lnTo>
                      <a:close/>
                    </a:path>
                  </a:pathLst>
                </a:custGeom>
                <a:solidFill>
                  <a:srgbClr val="EAB99A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30" name="Freeform: Shape 2829">
                  <a:extLst>
                    <a:ext uri="{FF2B5EF4-FFF2-40B4-BE49-F238E27FC236}">
                      <a16:creationId xmlns:a16="http://schemas.microsoft.com/office/drawing/2014/main" id="{D6DEF44A-F904-BB43-9678-7A899CE79BF9}"/>
                    </a:ext>
                  </a:extLst>
                </p:cNvPr>
                <p:cNvSpPr/>
                <p:nvPr/>
              </p:nvSpPr>
              <p:spPr>
                <a:xfrm>
                  <a:off x="8837816" y="1917639"/>
                  <a:ext cx="704056" cy="298382"/>
                </a:xfrm>
                <a:custGeom>
                  <a:avLst/>
                  <a:gdLst>
                    <a:gd name="connsiteX0" fmla="*/ 704057 w 704056"/>
                    <a:gd name="connsiteY0" fmla="*/ 298383 h 298382"/>
                    <a:gd name="connsiteX1" fmla="*/ 599025 w 704056"/>
                    <a:gd name="connsiteY1" fmla="*/ 63584 h 298382"/>
                    <a:gd name="connsiteX2" fmla="*/ 568757 w 704056"/>
                    <a:gd name="connsiteY2" fmla="*/ 29477 h 298382"/>
                    <a:gd name="connsiteX3" fmla="*/ 430859 w 704056"/>
                    <a:gd name="connsiteY3" fmla="*/ 1242 h 298382"/>
                    <a:gd name="connsiteX4" fmla="*/ 420017 w 704056"/>
                    <a:gd name="connsiteY4" fmla="*/ 0 h 298382"/>
                    <a:gd name="connsiteX5" fmla="*/ 352029 w 704056"/>
                    <a:gd name="connsiteY5" fmla="*/ 105484 h 298382"/>
                    <a:gd name="connsiteX6" fmla="*/ 274666 w 704056"/>
                    <a:gd name="connsiteY6" fmla="*/ 0 h 298382"/>
                    <a:gd name="connsiteX7" fmla="*/ 263824 w 704056"/>
                    <a:gd name="connsiteY7" fmla="*/ 1242 h 298382"/>
                    <a:gd name="connsiteX8" fmla="*/ 132702 w 704056"/>
                    <a:gd name="connsiteY8" fmla="*/ 27105 h 298382"/>
                    <a:gd name="connsiteX9" fmla="*/ 94078 w 704056"/>
                    <a:gd name="connsiteY9" fmla="*/ 63584 h 298382"/>
                    <a:gd name="connsiteX10" fmla="*/ 0 w 704056"/>
                    <a:gd name="connsiteY10" fmla="*/ 298383 h 298382"/>
                    <a:gd name="connsiteX11" fmla="*/ 704057 w 704056"/>
                    <a:gd name="connsiteY11" fmla="*/ 298383 h 298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04056" h="298382">
                      <a:moveTo>
                        <a:pt x="704057" y="298383"/>
                      </a:moveTo>
                      <a:lnTo>
                        <a:pt x="599025" y="63584"/>
                      </a:lnTo>
                      <a:cubicBezTo>
                        <a:pt x="597895" y="60761"/>
                        <a:pt x="591571" y="33430"/>
                        <a:pt x="568757" y="29477"/>
                      </a:cubicBezTo>
                      <a:cubicBezTo>
                        <a:pt x="566273" y="29025"/>
                        <a:pt x="430859" y="1242"/>
                        <a:pt x="430859" y="1242"/>
                      </a:cubicBezTo>
                      <a:cubicBezTo>
                        <a:pt x="427246" y="339"/>
                        <a:pt x="423631" y="0"/>
                        <a:pt x="420017" y="0"/>
                      </a:cubicBezTo>
                      <a:lnTo>
                        <a:pt x="352029" y="105484"/>
                      </a:lnTo>
                      <a:lnTo>
                        <a:pt x="274666" y="0"/>
                      </a:lnTo>
                      <a:cubicBezTo>
                        <a:pt x="271052" y="0"/>
                        <a:pt x="267325" y="339"/>
                        <a:pt x="263824" y="1242"/>
                      </a:cubicBezTo>
                      <a:lnTo>
                        <a:pt x="132702" y="27105"/>
                      </a:lnTo>
                      <a:cubicBezTo>
                        <a:pt x="105145" y="30945"/>
                        <a:pt x="95433" y="59970"/>
                        <a:pt x="94078" y="63584"/>
                      </a:cubicBezTo>
                      <a:lnTo>
                        <a:pt x="0" y="298383"/>
                      </a:lnTo>
                      <a:lnTo>
                        <a:pt x="704057" y="298383"/>
                      </a:lnTo>
                      <a:close/>
                    </a:path>
                  </a:pathLst>
                </a:custGeom>
                <a:solidFill>
                  <a:srgbClr val="1D2A38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31" name="Freeform: Shape 2830">
                  <a:extLst>
                    <a:ext uri="{FF2B5EF4-FFF2-40B4-BE49-F238E27FC236}">
                      <a16:creationId xmlns:a16="http://schemas.microsoft.com/office/drawing/2014/main" id="{55096AC1-A7FE-C38C-2BB1-40EB66578606}"/>
                    </a:ext>
                  </a:extLst>
                </p:cNvPr>
                <p:cNvSpPr/>
                <p:nvPr/>
              </p:nvSpPr>
              <p:spPr>
                <a:xfrm>
                  <a:off x="9124115" y="1842761"/>
                  <a:ext cx="131234" cy="116552"/>
                </a:xfrm>
                <a:custGeom>
                  <a:avLst/>
                  <a:gdLst>
                    <a:gd name="connsiteX0" fmla="*/ 0 w 131234"/>
                    <a:gd name="connsiteY0" fmla="*/ 0 h 116552"/>
                    <a:gd name="connsiteX1" fmla="*/ 131234 w 131234"/>
                    <a:gd name="connsiteY1" fmla="*/ 0 h 116552"/>
                    <a:gd name="connsiteX2" fmla="*/ 131234 w 131234"/>
                    <a:gd name="connsiteY2" fmla="*/ 116552 h 116552"/>
                    <a:gd name="connsiteX3" fmla="*/ 0 w 131234"/>
                    <a:gd name="connsiteY3" fmla="*/ 116552 h 116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1234" h="116552">
                      <a:moveTo>
                        <a:pt x="0" y="0"/>
                      </a:moveTo>
                      <a:lnTo>
                        <a:pt x="131234" y="0"/>
                      </a:lnTo>
                      <a:lnTo>
                        <a:pt x="131234" y="116552"/>
                      </a:lnTo>
                      <a:lnTo>
                        <a:pt x="0" y="116552"/>
                      </a:lnTo>
                      <a:close/>
                    </a:path>
                  </a:pathLst>
                </a:custGeom>
                <a:solidFill>
                  <a:srgbClr val="EAB99A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2832" name="Graphic 4">
                  <a:extLst>
                    <a:ext uri="{FF2B5EF4-FFF2-40B4-BE49-F238E27FC236}">
                      <a16:creationId xmlns:a16="http://schemas.microsoft.com/office/drawing/2014/main" id="{841A3A93-7955-351B-A779-D73B90D0B4C8}"/>
                    </a:ext>
                  </a:extLst>
                </p:cNvPr>
                <p:cNvGrpSpPr/>
                <p:nvPr/>
              </p:nvGrpSpPr>
              <p:grpSpPr>
                <a:xfrm>
                  <a:off x="9070699" y="1554655"/>
                  <a:ext cx="228411" cy="341866"/>
                  <a:chOff x="9070699" y="1554655"/>
                  <a:chExt cx="228411" cy="341866"/>
                </a:xfrm>
              </p:grpSpPr>
              <p:sp>
                <p:nvSpPr>
                  <p:cNvPr id="2833" name="Freeform: Shape 2832">
                    <a:extLst>
                      <a:ext uri="{FF2B5EF4-FFF2-40B4-BE49-F238E27FC236}">
                        <a16:creationId xmlns:a16="http://schemas.microsoft.com/office/drawing/2014/main" id="{26F1428B-EED0-0634-E7C9-169A8D5A1ACD}"/>
                      </a:ext>
                    </a:extLst>
                  </p:cNvPr>
                  <p:cNvSpPr/>
                  <p:nvPr/>
                </p:nvSpPr>
                <p:spPr>
                  <a:xfrm>
                    <a:off x="9258344" y="1703974"/>
                    <a:ext cx="40766" cy="64685"/>
                  </a:xfrm>
                  <a:custGeom>
                    <a:avLst/>
                    <a:gdLst>
                      <a:gd name="connsiteX0" fmla="*/ 12026 w 40766"/>
                      <a:gd name="connsiteY0" fmla="*/ 63909 h 64685"/>
                      <a:gd name="connsiteX1" fmla="*/ 12026 w 40766"/>
                      <a:gd name="connsiteY1" fmla="*/ 63909 h 64685"/>
                      <a:gd name="connsiteX2" fmla="*/ 33597 w 40766"/>
                      <a:gd name="connsiteY2" fmla="*/ 51260 h 64685"/>
                      <a:gd name="connsiteX3" fmla="*/ 40373 w 40766"/>
                      <a:gd name="connsiteY3" fmla="*/ 20766 h 64685"/>
                      <a:gd name="connsiteX4" fmla="*/ 28741 w 40766"/>
                      <a:gd name="connsiteY4" fmla="*/ 776 h 64685"/>
                      <a:gd name="connsiteX5" fmla="*/ 28741 w 40766"/>
                      <a:gd name="connsiteY5" fmla="*/ 776 h 64685"/>
                      <a:gd name="connsiteX6" fmla="*/ 7169 w 40766"/>
                      <a:gd name="connsiteY6" fmla="*/ 13425 h 64685"/>
                      <a:gd name="connsiteX7" fmla="*/ 393 w 40766"/>
                      <a:gd name="connsiteY7" fmla="*/ 43919 h 64685"/>
                      <a:gd name="connsiteX8" fmla="*/ 12026 w 40766"/>
                      <a:gd name="connsiteY8" fmla="*/ 63909 h 64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0766" h="64685">
                        <a:moveTo>
                          <a:pt x="12026" y="63909"/>
                        </a:moveTo>
                        <a:lnTo>
                          <a:pt x="12026" y="63909"/>
                        </a:lnTo>
                        <a:cubicBezTo>
                          <a:pt x="21739" y="66845"/>
                          <a:pt x="31451" y="61198"/>
                          <a:pt x="33597" y="51260"/>
                        </a:cubicBezTo>
                        <a:lnTo>
                          <a:pt x="40373" y="20766"/>
                        </a:lnTo>
                        <a:cubicBezTo>
                          <a:pt x="42293" y="12296"/>
                          <a:pt x="36985" y="3374"/>
                          <a:pt x="28741" y="776"/>
                        </a:cubicBezTo>
                        <a:lnTo>
                          <a:pt x="28741" y="776"/>
                        </a:lnTo>
                        <a:cubicBezTo>
                          <a:pt x="19028" y="-2160"/>
                          <a:pt x="9315" y="3487"/>
                          <a:pt x="7169" y="13425"/>
                        </a:cubicBezTo>
                        <a:lnTo>
                          <a:pt x="393" y="43919"/>
                        </a:lnTo>
                        <a:cubicBezTo>
                          <a:pt x="-1527" y="52389"/>
                          <a:pt x="3781" y="61311"/>
                          <a:pt x="12026" y="63909"/>
                        </a:cubicBezTo>
                        <a:close/>
                      </a:path>
                    </a:pathLst>
                  </a:custGeom>
                  <a:solidFill>
                    <a:srgbClr val="EAB99A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834" name="Freeform: Shape 2833">
                    <a:extLst>
                      <a:ext uri="{FF2B5EF4-FFF2-40B4-BE49-F238E27FC236}">
                        <a16:creationId xmlns:a16="http://schemas.microsoft.com/office/drawing/2014/main" id="{B347B792-EC99-152D-B1A5-33179C4BEB1A}"/>
                      </a:ext>
                    </a:extLst>
                  </p:cNvPr>
                  <p:cNvSpPr/>
                  <p:nvPr/>
                </p:nvSpPr>
                <p:spPr>
                  <a:xfrm>
                    <a:off x="9090416" y="1623859"/>
                    <a:ext cx="191213" cy="272662"/>
                  </a:xfrm>
                  <a:custGeom>
                    <a:avLst/>
                    <a:gdLst>
                      <a:gd name="connsiteX0" fmla="*/ 183229 w 191213"/>
                      <a:gd name="connsiteY0" fmla="*/ 62595 h 272662"/>
                      <a:gd name="connsiteX1" fmla="*/ 190908 w 191213"/>
                      <a:gd name="connsiteY1" fmla="*/ 158593 h 272662"/>
                      <a:gd name="connsiteX2" fmla="*/ 189553 w 191213"/>
                      <a:gd name="connsiteY2" fmla="*/ 181406 h 272662"/>
                      <a:gd name="connsiteX3" fmla="*/ 177921 w 191213"/>
                      <a:gd name="connsiteY3" fmla="*/ 208624 h 272662"/>
                      <a:gd name="connsiteX4" fmla="*/ 165272 w 191213"/>
                      <a:gd name="connsiteY4" fmla="*/ 221499 h 272662"/>
                      <a:gd name="connsiteX5" fmla="*/ 133084 w 191213"/>
                      <a:gd name="connsiteY5" fmla="*/ 262496 h 272662"/>
                      <a:gd name="connsiteX6" fmla="*/ 101913 w 191213"/>
                      <a:gd name="connsiteY6" fmla="*/ 272660 h 272662"/>
                      <a:gd name="connsiteX7" fmla="*/ 81472 w 191213"/>
                      <a:gd name="connsiteY7" fmla="*/ 266561 h 272662"/>
                      <a:gd name="connsiteX8" fmla="*/ 42960 w 191213"/>
                      <a:gd name="connsiteY8" fmla="*/ 230986 h 272662"/>
                      <a:gd name="connsiteX9" fmla="*/ 28955 w 191213"/>
                      <a:gd name="connsiteY9" fmla="*/ 220596 h 272662"/>
                      <a:gd name="connsiteX10" fmla="*/ 12918 w 191213"/>
                      <a:gd name="connsiteY10" fmla="*/ 195185 h 272662"/>
                      <a:gd name="connsiteX11" fmla="*/ 7949 w 191213"/>
                      <a:gd name="connsiteY11" fmla="*/ 173162 h 272662"/>
                      <a:gd name="connsiteX12" fmla="*/ 269 w 191213"/>
                      <a:gd name="connsiteY12" fmla="*/ 77164 h 272662"/>
                      <a:gd name="connsiteX13" fmla="*/ 47929 w 191213"/>
                      <a:gd name="connsiteY13" fmla="*/ 6239 h 272662"/>
                      <a:gd name="connsiteX14" fmla="*/ 125066 w 191213"/>
                      <a:gd name="connsiteY14" fmla="*/ 140 h 272662"/>
                      <a:gd name="connsiteX15" fmla="*/ 183229 w 191213"/>
                      <a:gd name="connsiteY15" fmla="*/ 62595 h 2726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191213" h="272662">
                        <a:moveTo>
                          <a:pt x="183229" y="62595"/>
                        </a:moveTo>
                        <a:lnTo>
                          <a:pt x="190908" y="158593"/>
                        </a:lnTo>
                        <a:cubicBezTo>
                          <a:pt x="191586" y="166498"/>
                          <a:pt x="191135" y="174178"/>
                          <a:pt x="189553" y="181406"/>
                        </a:cubicBezTo>
                        <a:cubicBezTo>
                          <a:pt x="187520" y="191796"/>
                          <a:pt x="183455" y="201057"/>
                          <a:pt x="177921" y="208624"/>
                        </a:cubicBezTo>
                        <a:cubicBezTo>
                          <a:pt x="174420" y="213706"/>
                          <a:pt x="170015" y="218111"/>
                          <a:pt x="165272" y="221499"/>
                        </a:cubicBezTo>
                        <a:lnTo>
                          <a:pt x="133084" y="262496"/>
                        </a:lnTo>
                        <a:cubicBezTo>
                          <a:pt x="128567" y="269159"/>
                          <a:pt x="114562" y="272773"/>
                          <a:pt x="101913" y="272660"/>
                        </a:cubicBezTo>
                        <a:cubicBezTo>
                          <a:pt x="93217" y="272547"/>
                          <a:pt x="85198" y="270627"/>
                          <a:pt x="81472" y="266561"/>
                        </a:cubicBezTo>
                        <a:lnTo>
                          <a:pt x="42960" y="230986"/>
                        </a:lnTo>
                        <a:cubicBezTo>
                          <a:pt x="37877" y="228614"/>
                          <a:pt x="33134" y="225000"/>
                          <a:pt x="28955" y="220596"/>
                        </a:cubicBezTo>
                        <a:cubicBezTo>
                          <a:pt x="22179" y="214045"/>
                          <a:pt x="16532" y="205236"/>
                          <a:pt x="12918" y="195185"/>
                        </a:cubicBezTo>
                        <a:cubicBezTo>
                          <a:pt x="10207" y="188408"/>
                          <a:pt x="8626" y="180954"/>
                          <a:pt x="7949" y="173162"/>
                        </a:cubicBezTo>
                        <a:lnTo>
                          <a:pt x="269" y="77164"/>
                        </a:lnTo>
                        <a:cubicBezTo>
                          <a:pt x="-2667" y="40459"/>
                          <a:pt x="18791" y="8498"/>
                          <a:pt x="47929" y="6239"/>
                        </a:cubicBezTo>
                        <a:lnTo>
                          <a:pt x="125066" y="140"/>
                        </a:lnTo>
                        <a:cubicBezTo>
                          <a:pt x="154091" y="-2232"/>
                          <a:pt x="180293" y="25777"/>
                          <a:pt x="183229" y="62595"/>
                        </a:cubicBezTo>
                        <a:close/>
                      </a:path>
                    </a:pathLst>
                  </a:custGeom>
                  <a:solidFill>
                    <a:srgbClr val="EAB99A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835" name="Freeform: Shape 2834">
                    <a:extLst>
                      <a:ext uri="{FF2B5EF4-FFF2-40B4-BE49-F238E27FC236}">
                        <a16:creationId xmlns:a16="http://schemas.microsoft.com/office/drawing/2014/main" id="{DFE89701-E629-49B4-09D6-769409AFC730}"/>
                      </a:ext>
                    </a:extLst>
                  </p:cNvPr>
                  <p:cNvSpPr/>
                  <p:nvPr/>
                </p:nvSpPr>
                <p:spPr>
                  <a:xfrm>
                    <a:off x="9090416" y="1624763"/>
                    <a:ext cx="179129" cy="271756"/>
                  </a:xfrm>
                  <a:custGeom>
                    <a:avLst/>
                    <a:gdLst>
                      <a:gd name="connsiteX0" fmla="*/ 171144 w 179129"/>
                      <a:gd name="connsiteY0" fmla="*/ 62595 h 271756"/>
                      <a:gd name="connsiteX1" fmla="*/ 178824 w 179129"/>
                      <a:gd name="connsiteY1" fmla="*/ 158592 h 271756"/>
                      <a:gd name="connsiteX2" fmla="*/ 177469 w 179129"/>
                      <a:gd name="connsiteY2" fmla="*/ 181406 h 271756"/>
                      <a:gd name="connsiteX3" fmla="*/ 165837 w 179129"/>
                      <a:gd name="connsiteY3" fmla="*/ 208624 h 271756"/>
                      <a:gd name="connsiteX4" fmla="*/ 153187 w 179129"/>
                      <a:gd name="connsiteY4" fmla="*/ 221499 h 271756"/>
                      <a:gd name="connsiteX5" fmla="*/ 121000 w 179129"/>
                      <a:gd name="connsiteY5" fmla="*/ 262495 h 271756"/>
                      <a:gd name="connsiteX6" fmla="*/ 101913 w 179129"/>
                      <a:gd name="connsiteY6" fmla="*/ 271756 h 271756"/>
                      <a:gd name="connsiteX7" fmla="*/ 81472 w 179129"/>
                      <a:gd name="connsiteY7" fmla="*/ 265657 h 271756"/>
                      <a:gd name="connsiteX8" fmla="*/ 42960 w 179129"/>
                      <a:gd name="connsiteY8" fmla="*/ 230082 h 271756"/>
                      <a:gd name="connsiteX9" fmla="*/ 28955 w 179129"/>
                      <a:gd name="connsiteY9" fmla="*/ 219692 h 271756"/>
                      <a:gd name="connsiteX10" fmla="*/ 12918 w 179129"/>
                      <a:gd name="connsiteY10" fmla="*/ 194280 h 271756"/>
                      <a:gd name="connsiteX11" fmla="*/ 7949 w 179129"/>
                      <a:gd name="connsiteY11" fmla="*/ 172258 h 271756"/>
                      <a:gd name="connsiteX12" fmla="*/ 269 w 179129"/>
                      <a:gd name="connsiteY12" fmla="*/ 76260 h 271756"/>
                      <a:gd name="connsiteX13" fmla="*/ 47929 w 179129"/>
                      <a:gd name="connsiteY13" fmla="*/ 5335 h 271756"/>
                      <a:gd name="connsiteX14" fmla="*/ 113094 w 179129"/>
                      <a:gd name="connsiteY14" fmla="*/ 140 h 271756"/>
                      <a:gd name="connsiteX15" fmla="*/ 171144 w 179129"/>
                      <a:gd name="connsiteY15" fmla="*/ 62595 h 27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179129" h="271756">
                        <a:moveTo>
                          <a:pt x="171144" y="62595"/>
                        </a:moveTo>
                        <a:lnTo>
                          <a:pt x="178824" y="158592"/>
                        </a:lnTo>
                        <a:cubicBezTo>
                          <a:pt x="179502" y="166498"/>
                          <a:pt x="179050" y="174177"/>
                          <a:pt x="177469" y="181406"/>
                        </a:cubicBezTo>
                        <a:cubicBezTo>
                          <a:pt x="175436" y="191796"/>
                          <a:pt x="171370" y="201057"/>
                          <a:pt x="165837" y="208624"/>
                        </a:cubicBezTo>
                        <a:cubicBezTo>
                          <a:pt x="162335" y="213706"/>
                          <a:pt x="157931" y="218110"/>
                          <a:pt x="153187" y="221499"/>
                        </a:cubicBezTo>
                        <a:lnTo>
                          <a:pt x="121000" y="262495"/>
                        </a:lnTo>
                        <a:cubicBezTo>
                          <a:pt x="117950" y="267126"/>
                          <a:pt x="110384" y="270175"/>
                          <a:pt x="101913" y="271756"/>
                        </a:cubicBezTo>
                        <a:cubicBezTo>
                          <a:pt x="93217" y="271643"/>
                          <a:pt x="85198" y="269723"/>
                          <a:pt x="81472" y="265657"/>
                        </a:cubicBezTo>
                        <a:lnTo>
                          <a:pt x="42960" y="230082"/>
                        </a:lnTo>
                        <a:cubicBezTo>
                          <a:pt x="37877" y="227710"/>
                          <a:pt x="33134" y="224096"/>
                          <a:pt x="28955" y="219692"/>
                        </a:cubicBezTo>
                        <a:cubicBezTo>
                          <a:pt x="22179" y="213141"/>
                          <a:pt x="16532" y="204332"/>
                          <a:pt x="12918" y="194280"/>
                        </a:cubicBezTo>
                        <a:cubicBezTo>
                          <a:pt x="10207" y="187504"/>
                          <a:pt x="8626" y="180050"/>
                          <a:pt x="7949" y="172258"/>
                        </a:cubicBezTo>
                        <a:lnTo>
                          <a:pt x="269" y="76260"/>
                        </a:lnTo>
                        <a:cubicBezTo>
                          <a:pt x="-2667" y="39555"/>
                          <a:pt x="18791" y="7594"/>
                          <a:pt x="47929" y="5335"/>
                        </a:cubicBezTo>
                        <a:lnTo>
                          <a:pt x="113094" y="140"/>
                        </a:lnTo>
                        <a:cubicBezTo>
                          <a:pt x="142006" y="-2232"/>
                          <a:pt x="168208" y="25890"/>
                          <a:pt x="171144" y="62595"/>
                        </a:cubicBezTo>
                        <a:close/>
                      </a:path>
                    </a:pathLst>
                  </a:custGeom>
                  <a:solidFill>
                    <a:srgbClr val="F4CAAF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836" name="Freeform: Shape 2835">
                    <a:extLst>
                      <a:ext uri="{FF2B5EF4-FFF2-40B4-BE49-F238E27FC236}">
                        <a16:creationId xmlns:a16="http://schemas.microsoft.com/office/drawing/2014/main" id="{F2D5190C-8490-45F4-268C-E0EAEA51CBCE}"/>
                      </a:ext>
                    </a:extLst>
                  </p:cNvPr>
                  <p:cNvSpPr/>
                  <p:nvPr/>
                </p:nvSpPr>
                <p:spPr>
                  <a:xfrm>
                    <a:off x="9070699" y="1719462"/>
                    <a:ext cx="45440" cy="63187"/>
                  </a:xfrm>
                  <a:custGeom>
                    <a:avLst/>
                    <a:gdLst>
                      <a:gd name="connsiteX0" fmla="*/ 35911 w 45440"/>
                      <a:gd name="connsiteY0" fmla="*/ 61409 h 63187"/>
                      <a:gd name="connsiteX1" fmla="*/ 35911 w 45440"/>
                      <a:gd name="connsiteY1" fmla="*/ 61409 h 63187"/>
                      <a:gd name="connsiteX2" fmla="*/ 12645 w 45440"/>
                      <a:gd name="connsiteY2" fmla="*/ 52374 h 63187"/>
                      <a:gd name="connsiteX3" fmla="*/ 1125 w 45440"/>
                      <a:gd name="connsiteY3" fmla="*/ 23349 h 63187"/>
                      <a:gd name="connsiteX4" fmla="*/ 9483 w 45440"/>
                      <a:gd name="connsiteY4" fmla="*/ 1778 h 63187"/>
                      <a:gd name="connsiteX5" fmla="*/ 9483 w 45440"/>
                      <a:gd name="connsiteY5" fmla="*/ 1778 h 63187"/>
                      <a:gd name="connsiteX6" fmla="*/ 32748 w 45440"/>
                      <a:gd name="connsiteY6" fmla="*/ 10813 h 63187"/>
                      <a:gd name="connsiteX7" fmla="*/ 44268 w 45440"/>
                      <a:gd name="connsiteY7" fmla="*/ 39838 h 63187"/>
                      <a:gd name="connsiteX8" fmla="*/ 35911 w 45440"/>
                      <a:gd name="connsiteY8" fmla="*/ 61409 h 63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5440" h="63187">
                        <a:moveTo>
                          <a:pt x="35911" y="61409"/>
                        </a:moveTo>
                        <a:lnTo>
                          <a:pt x="35911" y="61409"/>
                        </a:lnTo>
                        <a:cubicBezTo>
                          <a:pt x="26875" y="65814"/>
                          <a:pt x="16372" y="61748"/>
                          <a:pt x="12645" y="52374"/>
                        </a:cubicBezTo>
                        <a:lnTo>
                          <a:pt x="1125" y="23349"/>
                        </a:lnTo>
                        <a:cubicBezTo>
                          <a:pt x="-2037" y="15330"/>
                          <a:pt x="1690" y="5618"/>
                          <a:pt x="9483" y="1778"/>
                        </a:cubicBezTo>
                        <a:lnTo>
                          <a:pt x="9483" y="1778"/>
                        </a:lnTo>
                        <a:cubicBezTo>
                          <a:pt x="18518" y="-2627"/>
                          <a:pt x="29021" y="1439"/>
                          <a:pt x="32748" y="10813"/>
                        </a:cubicBezTo>
                        <a:lnTo>
                          <a:pt x="44268" y="39838"/>
                        </a:lnTo>
                        <a:cubicBezTo>
                          <a:pt x="47543" y="47857"/>
                          <a:pt x="43703" y="57569"/>
                          <a:pt x="35911" y="61409"/>
                        </a:cubicBezTo>
                        <a:close/>
                      </a:path>
                    </a:pathLst>
                  </a:custGeom>
                  <a:solidFill>
                    <a:srgbClr val="F4CAAF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837" name="Freeform: Shape 2836">
                    <a:extLst>
                      <a:ext uri="{FF2B5EF4-FFF2-40B4-BE49-F238E27FC236}">
                        <a16:creationId xmlns:a16="http://schemas.microsoft.com/office/drawing/2014/main" id="{30E48B47-63E4-2C0F-4686-3F9972D9CF73}"/>
                      </a:ext>
                    </a:extLst>
                  </p:cNvPr>
                  <p:cNvSpPr/>
                  <p:nvPr/>
                </p:nvSpPr>
                <p:spPr>
                  <a:xfrm>
                    <a:off x="9085716" y="1564255"/>
                    <a:ext cx="197867" cy="211081"/>
                  </a:xfrm>
                  <a:custGeom>
                    <a:avLst/>
                    <a:gdLst>
                      <a:gd name="connsiteX0" fmla="*/ 197868 w 197867"/>
                      <a:gd name="connsiteY0" fmla="*/ 112261 h 211081"/>
                      <a:gd name="connsiteX1" fmla="*/ 190753 w 197867"/>
                      <a:gd name="connsiteY1" fmla="*/ 190301 h 211081"/>
                      <a:gd name="connsiteX2" fmla="*/ 159582 w 197867"/>
                      <a:gd name="connsiteY2" fmla="*/ 142302 h 211081"/>
                      <a:gd name="connsiteX3" fmla="*/ 118472 w 197867"/>
                      <a:gd name="connsiteY3" fmla="*/ 151337 h 211081"/>
                      <a:gd name="connsiteX4" fmla="*/ 35011 w 197867"/>
                      <a:gd name="connsiteY4" fmla="*/ 127507 h 211081"/>
                      <a:gd name="connsiteX5" fmla="*/ 19877 w 197867"/>
                      <a:gd name="connsiteY5" fmla="*/ 207242 h 211081"/>
                      <a:gd name="connsiteX6" fmla="*/ 19087 w 197867"/>
                      <a:gd name="connsiteY6" fmla="*/ 211082 h 211081"/>
                      <a:gd name="connsiteX7" fmla="*/ 18183 w 197867"/>
                      <a:gd name="connsiteY7" fmla="*/ 206903 h 211081"/>
                      <a:gd name="connsiteX8" fmla="*/ 0 w 197867"/>
                      <a:gd name="connsiteY8" fmla="*/ 131121 h 211081"/>
                      <a:gd name="connsiteX9" fmla="*/ 12310 w 197867"/>
                      <a:gd name="connsiteY9" fmla="*/ 49354 h 211081"/>
                      <a:gd name="connsiteX10" fmla="*/ 22927 w 197867"/>
                      <a:gd name="connsiteY10" fmla="*/ 48451 h 211081"/>
                      <a:gd name="connsiteX11" fmla="*/ 38625 w 197867"/>
                      <a:gd name="connsiteY11" fmla="*/ 12536 h 211081"/>
                      <a:gd name="connsiteX12" fmla="*/ 47547 w 197867"/>
                      <a:gd name="connsiteY12" fmla="*/ 23943 h 211081"/>
                      <a:gd name="connsiteX13" fmla="*/ 62342 w 197867"/>
                      <a:gd name="connsiteY13" fmla="*/ 0 h 211081"/>
                      <a:gd name="connsiteX14" fmla="*/ 105710 w 197867"/>
                      <a:gd name="connsiteY14" fmla="*/ 26766 h 211081"/>
                      <a:gd name="connsiteX15" fmla="*/ 116439 w 197867"/>
                      <a:gd name="connsiteY15" fmla="*/ 11520 h 211081"/>
                      <a:gd name="connsiteX16" fmla="*/ 170085 w 197867"/>
                      <a:gd name="connsiteY16" fmla="*/ 56469 h 211081"/>
                      <a:gd name="connsiteX17" fmla="*/ 170537 w 197867"/>
                      <a:gd name="connsiteY17" fmla="*/ 56017 h 211081"/>
                      <a:gd name="connsiteX18" fmla="*/ 181831 w 197867"/>
                      <a:gd name="connsiteY18" fmla="*/ 45627 h 211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97867" h="211081">
                        <a:moveTo>
                          <a:pt x="197868" y="112261"/>
                        </a:moveTo>
                        <a:lnTo>
                          <a:pt x="190753" y="190301"/>
                        </a:lnTo>
                        <a:lnTo>
                          <a:pt x="159582" y="142302"/>
                        </a:lnTo>
                        <a:lnTo>
                          <a:pt x="118472" y="151337"/>
                        </a:lnTo>
                        <a:lnTo>
                          <a:pt x="35011" y="127507"/>
                        </a:lnTo>
                        <a:lnTo>
                          <a:pt x="19877" y="207242"/>
                        </a:lnTo>
                        <a:lnTo>
                          <a:pt x="19087" y="211082"/>
                        </a:lnTo>
                        <a:lnTo>
                          <a:pt x="18183" y="206903"/>
                        </a:lnTo>
                        <a:lnTo>
                          <a:pt x="0" y="131121"/>
                        </a:lnTo>
                        <a:lnTo>
                          <a:pt x="12310" y="49354"/>
                        </a:lnTo>
                        <a:lnTo>
                          <a:pt x="22927" y="48451"/>
                        </a:lnTo>
                        <a:lnTo>
                          <a:pt x="38625" y="12536"/>
                        </a:lnTo>
                        <a:lnTo>
                          <a:pt x="47547" y="23943"/>
                        </a:lnTo>
                        <a:lnTo>
                          <a:pt x="62342" y="0"/>
                        </a:lnTo>
                        <a:lnTo>
                          <a:pt x="105710" y="26766"/>
                        </a:lnTo>
                        <a:lnTo>
                          <a:pt x="116439" y="11520"/>
                        </a:lnTo>
                        <a:lnTo>
                          <a:pt x="170085" y="56469"/>
                        </a:lnTo>
                        <a:lnTo>
                          <a:pt x="170537" y="56017"/>
                        </a:lnTo>
                        <a:lnTo>
                          <a:pt x="181831" y="45627"/>
                        </a:lnTo>
                        <a:close/>
                      </a:path>
                    </a:pathLst>
                  </a:custGeom>
                  <a:solidFill>
                    <a:srgbClr val="6C7A88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838" name="Freeform: Shape 2837">
                    <a:extLst>
                      <a:ext uri="{FF2B5EF4-FFF2-40B4-BE49-F238E27FC236}">
                        <a16:creationId xmlns:a16="http://schemas.microsoft.com/office/drawing/2014/main" id="{8401D9A9-D5C7-5CF1-E8E8-3958E1C516CD}"/>
                      </a:ext>
                    </a:extLst>
                  </p:cNvPr>
                  <p:cNvSpPr/>
                  <p:nvPr/>
                </p:nvSpPr>
                <p:spPr>
                  <a:xfrm>
                    <a:off x="9080295" y="1554655"/>
                    <a:ext cx="187251" cy="216954"/>
                  </a:xfrm>
                  <a:custGeom>
                    <a:avLst/>
                    <a:gdLst>
                      <a:gd name="connsiteX0" fmla="*/ 187252 w 187251"/>
                      <a:gd name="connsiteY0" fmla="*/ 55227 h 216954"/>
                      <a:gd name="connsiteX1" fmla="*/ 177539 w 187251"/>
                      <a:gd name="connsiteY1" fmla="*/ 86172 h 216954"/>
                      <a:gd name="connsiteX2" fmla="*/ 123893 w 187251"/>
                      <a:gd name="connsiteY2" fmla="*/ 160937 h 216954"/>
                      <a:gd name="connsiteX3" fmla="*/ 40432 w 187251"/>
                      <a:gd name="connsiteY3" fmla="*/ 137220 h 216954"/>
                      <a:gd name="connsiteX4" fmla="*/ 25298 w 187251"/>
                      <a:gd name="connsiteY4" fmla="*/ 216954 h 216954"/>
                      <a:gd name="connsiteX5" fmla="*/ 23604 w 187251"/>
                      <a:gd name="connsiteY5" fmla="*/ 216616 h 216954"/>
                      <a:gd name="connsiteX6" fmla="*/ 0 w 187251"/>
                      <a:gd name="connsiteY6" fmla="*/ 166697 h 216954"/>
                      <a:gd name="connsiteX7" fmla="*/ 0 w 187251"/>
                      <a:gd name="connsiteY7" fmla="*/ 108421 h 216954"/>
                      <a:gd name="connsiteX8" fmla="*/ 17844 w 187251"/>
                      <a:gd name="connsiteY8" fmla="*/ 58954 h 216954"/>
                      <a:gd name="connsiteX9" fmla="*/ 44159 w 187251"/>
                      <a:gd name="connsiteY9" fmla="*/ 22249 h 216954"/>
                      <a:gd name="connsiteX10" fmla="*/ 54323 w 187251"/>
                      <a:gd name="connsiteY10" fmla="*/ 15698 h 216954"/>
                      <a:gd name="connsiteX11" fmla="*/ 67763 w 187251"/>
                      <a:gd name="connsiteY11" fmla="*/ 9826 h 216954"/>
                      <a:gd name="connsiteX12" fmla="*/ 113051 w 187251"/>
                      <a:gd name="connsiteY12" fmla="*/ 0 h 216954"/>
                      <a:gd name="connsiteX13" fmla="*/ 153144 w 187251"/>
                      <a:gd name="connsiteY13" fmla="*/ 15811 h 216954"/>
                      <a:gd name="connsiteX14" fmla="*/ 182621 w 187251"/>
                      <a:gd name="connsiteY14" fmla="*/ 39980 h 216954"/>
                      <a:gd name="connsiteX15" fmla="*/ 187252 w 187251"/>
                      <a:gd name="connsiteY15" fmla="*/ 55227 h 216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187251" h="216954">
                        <a:moveTo>
                          <a:pt x="187252" y="55227"/>
                        </a:moveTo>
                        <a:lnTo>
                          <a:pt x="177539" y="86172"/>
                        </a:lnTo>
                        <a:cubicBezTo>
                          <a:pt x="179911" y="115762"/>
                          <a:pt x="148401" y="154161"/>
                          <a:pt x="123893" y="160937"/>
                        </a:cubicBezTo>
                        <a:cubicBezTo>
                          <a:pt x="82219" y="163760"/>
                          <a:pt x="62568" y="154048"/>
                          <a:pt x="40432" y="137220"/>
                        </a:cubicBezTo>
                        <a:lnTo>
                          <a:pt x="25298" y="216954"/>
                        </a:lnTo>
                        <a:cubicBezTo>
                          <a:pt x="24734" y="216841"/>
                          <a:pt x="24169" y="216841"/>
                          <a:pt x="23604" y="216616"/>
                        </a:cubicBezTo>
                        <a:lnTo>
                          <a:pt x="0" y="166697"/>
                        </a:lnTo>
                        <a:lnTo>
                          <a:pt x="0" y="108421"/>
                        </a:lnTo>
                        <a:lnTo>
                          <a:pt x="17844" y="58954"/>
                        </a:lnTo>
                        <a:lnTo>
                          <a:pt x="44159" y="22249"/>
                        </a:lnTo>
                        <a:lnTo>
                          <a:pt x="54323" y="15698"/>
                        </a:lnTo>
                        <a:lnTo>
                          <a:pt x="67763" y="9826"/>
                        </a:lnTo>
                        <a:lnTo>
                          <a:pt x="113051" y="0"/>
                        </a:lnTo>
                        <a:lnTo>
                          <a:pt x="153144" y="15811"/>
                        </a:lnTo>
                        <a:lnTo>
                          <a:pt x="182621" y="39980"/>
                        </a:lnTo>
                        <a:lnTo>
                          <a:pt x="187252" y="55227"/>
                        </a:lnTo>
                        <a:close/>
                      </a:path>
                    </a:pathLst>
                  </a:custGeom>
                  <a:solidFill>
                    <a:srgbClr val="8C9AA8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839" name="Freeform: Shape 2838">
                  <a:extLst>
                    <a:ext uri="{FF2B5EF4-FFF2-40B4-BE49-F238E27FC236}">
                      <a16:creationId xmlns:a16="http://schemas.microsoft.com/office/drawing/2014/main" id="{CF8B08F4-6428-0E37-1E5E-A4B0B77B0E9F}"/>
                    </a:ext>
                  </a:extLst>
                </p:cNvPr>
                <p:cNvSpPr/>
                <p:nvPr/>
              </p:nvSpPr>
              <p:spPr>
                <a:xfrm>
                  <a:off x="9116096" y="1917526"/>
                  <a:ext cx="167487" cy="299963"/>
                </a:xfrm>
                <a:custGeom>
                  <a:avLst/>
                  <a:gdLst>
                    <a:gd name="connsiteX0" fmla="*/ 0 w 167487"/>
                    <a:gd name="connsiteY0" fmla="*/ 12649 h 299963"/>
                    <a:gd name="connsiteX1" fmla="*/ 83687 w 167487"/>
                    <a:gd name="connsiteY1" fmla="*/ 299964 h 299963"/>
                    <a:gd name="connsiteX2" fmla="*/ 167487 w 167487"/>
                    <a:gd name="connsiteY2" fmla="*/ 4292 h 299963"/>
                    <a:gd name="connsiteX3" fmla="*/ 140043 w 167487"/>
                    <a:gd name="connsiteY3" fmla="*/ 0 h 299963"/>
                    <a:gd name="connsiteX4" fmla="*/ 83687 w 167487"/>
                    <a:gd name="connsiteY4" fmla="*/ 55566 h 299963"/>
                    <a:gd name="connsiteX5" fmla="*/ 8019 w 167487"/>
                    <a:gd name="connsiteY5" fmla="*/ 0 h 2999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7487" h="299963">
                      <a:moveTo>
                        <a:pt x="0" y="12649"/>
                      </a:moveTo>
                      <a:lnTo>
                        <a:pt x="83687" y="299964"/>
                      </a:lnTo>
                      <a:lnTo>
                        <a:pt x="167487" y="4292"/>
                      </a:lnTo>
                      <a:lnTo>
                        <a:pt x="140043" y="0"/>
                      </a:lnTo>
                      <a:lnTo>
                        <a:pt x="83687" y="55566"/>
                      </a:lnTo>
                      <a:lnTo>
                        <a:pt x="80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40" name="Freeform: Shape 2839">
                  <a:extLst>
                    <a:ext uri="{FF2B5EF4-FFF2-40B4-BE49-F238E27FC236}">
                      <a16:creationId xmlns:a16="http://schemas.microsoft.com/office/drawing/2014/main" id="{8EC68225-A4B0-DDCE-1C5A-8787CD5C8115}"/>
                    </a:ext>
                  </a:extLst>
                </p:cNvPr>
                <p:cNvSpPr/>
                <p:nvPr/>
              </p:nvSpPr>
              <p:spPr>
                <a:xfrm>
                  <a:off x="9177083" y="1949939"/>
                  <a:ext cx="45627" cy="45627"/>
                </a:xfrm>
                <a:custGeom>
                  <a:avLst/>
                  <a:gdLst>
                    <a:gd name="connsiteX0" fmla="*/ 28348 w 45627"/>
                    <a:gd name="connsiteY0" fmla="*/ 45627 h 45627"/>
                    <a:gd name="connsiteX1" fmla="*/ 17280 w 45627"/>
                    <a:gd name="connsiteY1" fmla="*/ 45627 h 45627"/>
                    <a:gd name="connsiteX2" fmla="*/ 0 w 45627"/>
                    <a:gd name="connsiteY2" fmla="*/ 28347 h 45627"/>
                    <a:gd name="connsiteX3" fmla="*/ 0 w 45627"/>
                    <a:gd name="connsiteY3" fmla="*/ 17280 h 45627"/>
                    <a:gd name="connsiteX4" fmla="*/ 17280 w 45627"/>
                    <a:gd name="connsiteY4" fmla="*/ 0 h 45627"/>
                    <a:gd name="connsiteX5" fmla="*/ 28348 w 45627"/>
                    <a:gd name="connsiteY5" fmla="*/ 0 h 45627"/>
                    <a:gd name="connsiteX6" fmla="*/ 45627 w 45627"/>
                    <a:gd name="connsiteY6" fmla="*/ 17280 h 45627"/>
                    <a:gd name="connsiteX7" fmla="*/ 45627 w 45627"/>
                    <a:gd name="connsiteY7" fmla="*/ 28347 h 45627"/>
                    <a:gd name="connsiteX8" fmla="*/ 28348 w 45627"/>
                    <a:gd name="connsiteY8" fmla="*/ 45627 h 45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627" h="45627">
                      <a:moveTo>
                        <a:pt x="28348" y="45627"/>
                      </a:moveTo>
                      <a:lnTo>
                        <a:pt x="17280" y="45627"/>
                      </a:lnTo>
                      <a:cubicBezTo>
                        <a:pt x="7793" y="45627"/>
                        <a:pt x="0" y="37834"/>
                        <a:pt x="0" y="28347"/>
                      </a:cubicBezTo>
                      <a:lnTo>
                        <a:pt x="0" y="17280"/>
                      </a:lnTo>
                      <a:cubicBezTo>
                        <a:pt x="0" y="7793"/>
                        <a:pt x="7793" y="0"/>
                        <a:pt x="17280" y="0"/>
                      </a:cubicBezTo>
                      <a:lnTo>
                        <a:pt x="28348" y="0"/>
                      </a:lnTo>
                      <a:cubicBezTo>
                        <a:pt x="37834" y="0"/>
                        <a:pt x="45627" y="7793"/>
                        <a:pt x="45627" y="17280"/>
                      </a:cubicBezTo>
                      <a:lnTo>
                        <a:pt x="45627" y="28347"/>
                      </a:lnTo>
                      <a:cubicBezTo>
                        <a:pt x="45514" y="37947"/>
                        <a:pt x="37834" y="45627"/>
                        <a:pt x="28348" y="45627"/>
                      </a:cubicBezTo>
                      <a:close/>
                    </a:path>
                  </a:pathLst>
                </a:custGeom>
                <a:solidFill>
                  <a:srgbClr val="6C7A88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41" name="Freeform: Shape 2840">
                  <a:extLst>
                    <a:ext uri="{FF2B5EF4-FFF2-40B4-BE49-F238E27FC236}">
                      <a16:creationId xmlns:a16="http://schemas.microsoft.com/office/drawing/2014/main" id="{93CE8271-5F0D-DC97-A415-85A10EDEB85F}"/>
                    </a:ext>
                  </a:extLst>
                </p:cNvPr>
                <p:cNvSpPr/>
                <p:nvPr/>
              </p:nvSpPr>
              <p:spPr>
                <a:xfrm>
                  <a:off x="9168838" y="1978964"/>
                  <a:ext cx="62003" cy="238525"/>
                </a:xfrm>
                <a:custGeom>
                  <a:avLst/>
                  <a:gdLst>
                    <a:gd name="connsiteX0" fmla="*/ 31171 w 62003"/>
                    <a:gd name="connsiteY0" fmla="*/ 678 h 238525"/>
                    <a:gd name="connsiteX1" fmla="*/ 31171 w 62003"/>
                    <a:gd name="connsiteY1" fmla="*/ 0 h 238525"/>
                    <a:gd name="connsiteX2" fmla="*/ 30945 w 62003"/>
                    <a:gd name="connsiteY2" fmla="*/ 339 h 238525"/>
                    <a:gd name="connsiteX3" fmla="*/ 30832 w 62003"/>
                    <a:gd name="connsiteY3" fmla="*/ 0 h 238525"/>
                    <a:gd name="connsiteX4" fmla="*/ 30832 w 62003"/>
                    <a:gd name="connsiteY4" fmla="*/ 678 h 238525"/>
                    <a:gd name="connsiteX5" fmla="*/ 0 w 62003"/>
                    <a:gd name="connsiteY5" fmla="*/ 38964 h 238525"/>
                    <a:gd name="connsiteX6" fmla="*/ 30945 w 62003"/>
                    <a:gd name="connsiteY6" fmla="*/ 238526 h 238525"/>
                    <a:gd name="connsiteX7" fmla="*/ 30945 w 62003"/>
                    <a:gd name="connsiteY7" fmla="*/ 238526 h 238525"/>
                    <a:gd name="connsiteX8" fmla="*/ 62003 w 62003"/>
                    <a:gd name="connsiteY8" fmla="*/ 38964 h 238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003" h="238525">
                      <a:moveTo>
                        <a:pt x="31171" y="678"/>
                      </a:moveTo>
                      <a:lnTo>
                        <a:pt x="31171" y="0"/>
                      </a:lnTo>
                      <a:lnTo>
                        <a:pt x="30945" y="339"/>
                      </a:lnTo>
                      <a:lnTo>
                        <a:pt x="30832" y="0"/>
                      </a:lnTo>
                      <a:lnTo>
                        <a:pt x="30832" y="678"/>
                      </a:lnTo>
                      <a:lnTo>
                        <a:pt x="0" y="38964"/>
                      </a:lnTo>
                      <a:lnTo>
                        <a:pt x="30945" y="238526"/>
                      </a:lnTo>
                      <a:lnTo>
                        <a:pt x="30945" y="238526"/>
                      </a:lnTo>
                      <a:lnTo>
                        <a:pt x="62003" y="38964"/>
                      </a:lnTo>
                      <a:close/>
                    </a:path>
                  </a:pathLst>
                </a:custGeom>
                <a:solidFill>
                  <a:srgbClr val="6C7A88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842" name="Freeform: Shape 2841">
                <a:extLst>
                  <a:ext uri="{FF2B5EF4-FFF2-40B4-BE49-F238E27FC236}">
                    <a16:creationId xmlns:a16="http://schemas.microsoft.com/office/drawing/2014/main" id="{4ACCA4B9-3B91-C91A-F0F2-EEF09822AC03}"/>
                  </a:ext>
                </a:extLst>
              </p:cNvPr>
              <p:cNvSpPr/>
              <p:nvPr/>
            </p:nvSpPr>
            <p:spPr>
              <a:xfrm>
                <a:off x="9065462" y="1562135"/>
                <a:ext cx="161865" cy="125230"/>
              </a:xfrm>
              <a:custGeom>
                <a:avLst/>
                <a:gdLst>
                  <a:gd name="connsiteX0" fmla="*/ 159507 w 161865"/>
                  <a:gd name="connsiteY0" fmla="*/ 34308 h 125230"/>
                  <a:gd name="connsiteX1" fmla="*/ 100779 w 161865"/>
                  <a:gd name="connsiteY1" fmla="*/ 112122 h 125230"/>
                  <a:gd name="connsiteX2" fmla="*/ 3539 w 161865"/>
                  <a:gd name="connsiteY2" fmla="*/ 105685 h 125230"/>
                  <a:gd name="connsiteX3" fmla="*/ 48714 w 161865"/>
                  <a:gd name="connsiteY3" fmla="*/ 7429 h 125230"/>
                  <a:gd name="connsiteX4" fmla="*/ 159507 w 161865"/>
                  <a:gd name="connsiteY4" fmla="*/ 34308 h 125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865" h="125230">
                    <a:moveTo>
                      <a:pt x="159507" y="34308"/>
                    </a:moveTo>
                    <a:cubicBezTo>
                      <a:pt x="170123" y="57573"/>
                      <a:pt x="143921" y="92358"/>
                      <a:pt x="100779" y="112122"/>
                    </a:cubicBezTo>
                    <a:cubicBezTo>
                      <a:pt x="57749" y="131887"/>
                      <a:pt x="14155" y="128950"/>
                      <a:pt x="3539" y="105685"/>
                    </a:cubicBezTo>
                    <a:cubicBezTo>
                      <a:pt x="-7077" y="82420"/>
                      <a:pt x="5685" y="27080"/>
                      <a:pt x="48714" y="7429"/>
                    </a:cubicBezTo>
                    <a:cubicBezTo>
                      <a:pt x="91857" y="-12336"/>
                      <a:pt x="148890" y="11043"/>
                      <a:pt x="159507" y="34308"/>
                    </a:cubicBezTo>
                    <a:close/>
                  </a:path>
                </a:pathLst>
              </a:custGeom>
              <a:solidFill>
                <a:srgbClr val="F2F2F2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43" name="Freeform: Shape 2842">
                <a:extLst>
                  <a:ext uri="{FF2B5EF4-FFF2-40B4-BE49-F238E27FC236}">
                    <a16:creationId xmlns:a16="http://schemas.microsoft.com/office/drawing/2014/main" id="{EF9B8370-58B9-AFCE-80E5-7BB81079D5B6}"/>
                  </a:ext>
                </a:extLst>
              </p:cNvPr>
              <p:cNvSpPr/>
              <p:nvPr/>
            </p:nvSpPr>
            <p:spPr>
              <a:xfrm>
                <a:off x="9152927" y="1562135"/>
                <a:ext cx="161865" cy="125230"/>
              </a:xfrm>
              <a:custGeom>
                <a:avLst/>
                <a:gdLst>
                  <a:gd name="connsiteX0" fmla="*/ 2359 w 161865"/>
                  <a:gd name="connsiteY0" fmla="*/ 34308 h 125230"/>
                  <a:gd name="connsiteX1" fmla="*/ 61087 w 161865"/>
                  <a:gd name="connsiteY1" fmla="*/ 112122 h 125230"/>
                  <a:gd name="connsiteX2" fmla="*/ 158327 w 161865"/>
                  <a:gd name="connsiteY2" fmla="*/ 105685 h 125230"/>
                  <a:gd name="connsiteX3" fmla="*/ 113152 w 161865"/>
                  <a:gd name="connsiteY3" fmla="*/ 7429 h 125230"/>
                  <a:gd name="connsiteX4" fmla="*/ 2359 w 161865"/>
                  <a:gd name="connsiteY4" fmla="*/ 34308 h 125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865" h="125230">
                    <a:moveTo>
                      <a:pt x="2359" y="34308"/>
                    </a:moveTo>
                    <a:cubicBezTo>
                      <a:pt x="-8257" y="57573"/>
                      <a:pt x="17944" y="92358"/>
                      <a:pt x="61087" y="112122"/>
                    </a:cubicBezTo>
                    <a:cubicBezTo>
                      <a:pt x="104116" y="131887"/>
                      <a:pt x="147711" y="128950"/>
                      <a:pt x="158327" y="105685"/>
                    </a:cubicBezTo>
                    <a:cubicBezTo>
                      <a:pt x="168943" y="82420"/>
                      <a:pt x="156181" y="27080"/>
                      <a:pt x="113152" y="7429"/>
                    </a:cubicBezTo>
                    <a:cubicBezTo>
                      <a:pt x="70009" y="-12336"/>
                      <a:pt x="12975" y="11043"/>
                      <a:pt x="2359" y="34308"/>
                    </a:cubicBezTo>
                    <a:close/>
                  </a:path>
                </a:pathLst>
              </a:custGeom>
              <a:solidFill>
                <a:srgbClr val="F2F2F2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844" name="Graphic 4">
                <a:extLst>
                  <a:ext uri="{FF2B5EF4-FFF2-40B4-BE49-F238E27FC236}">
                    <a16:creationId xmlns:a16="http://schemas.microsoft.com/office/drawing/2014/main" id="{5E5C4EB9-FA6E-AC1E-2792-1EC8AB1ECD2A}"/>
                  </a:ext>
                </a:extLst>
              </p:cNvPr>
              <p:cNvGrpSpPr/>
              <p:nvPr/>
            </p:nvGrpSpPr>
            <p:grpSpPr>
              <a:xfrm>
                <a:off x="9009821" y="1634503"/>
                <a:ext cx="362305" cy="319389"/>
                <a:chOff x="9009821" y="1634503"/>
                <a:chExt cx="362305" cy="319389"/>
              </a:xfrm>
            </p:grpSpPr>
            <p:grpSp>
              <p:nvGrpSpPr>
                <p:cNvPr id="2845" name="Graphic 4">
                  <a:extLst>
                    <a:ext uri="{FF2B5EF4-FFF2-40B4-BE49-F238E27FC236}">
                      <a16:creationId xmlns:a16="http://schemas.microsoft.com/office/drawing/2014/main" id="{765A2D71-B547-09D4-6FB2-03388004512C}"/>
                    </a:ext>
                  </a:extLst>
                </p:cNvPr>
                <p:cNvGrpSpPr/>
                <p:nvPr/>
              </p:nvGrpSpPr>
              <p:grpSpPr>
                <a:xfrm>
                  <a:off x="9009821" y="1830564"/>
                  <a:ext cx="123328" cy="123328"/>
                  <a:chOff x="9009821" y="1830564"/>
                  <a:chExt cx="123328" cy="123328"/>
                </a:xfrm>
              </p:grpSpPr>
              <p:sp>
                <p:nvSpPr>
                  <p:cNvPr id="2846" name="Freeform: Shape 2845">
                    <a:extLst>
                      <a:ext uri="{FF2B5EF4-FFF2-40B4-BE49-F238E27FC236}">
                        <a16:creationId xmlns:a16="http://schemas.microsoft.com/office/drawing/2014/main" id="{EF9F1671-35F2-9F97-550B-30CFA30B5BA7}"/>
                      </a:ext>
                    </a:extLst>
                  </p:cNvPr>
                  <p:cNvSpPr/>
                  <p:nvPr/>
                </p:nvSpPr>
                <p:spPr>
                  <a:xfrm>
                    <a:off x="9009821" y="1830564"/>
                    <a:ext cx="123328" cy="123328"/>
                  </a:xfrm>
                  <a:custGeom>
                    <a:avLst/>
                    <a:gdLst>
                      <a:gd name="connsiteX0" fmla="*/ 123328 w 123328"/>
                      <a:gd name="connsiteY0" fmla="*/ 61664 h 123328"/>
                      <a:gd name="connsiteX1" fmla="*/ 61664 w 123328"/>
                      <a:gd name="connsiteY1" fmla="*/ 123329 h 123328"/>
                      <a:gd name="connsiteX2" fmla="*/ 0 w 123328"/>
                      <a:gd name="connsiteY2" fmla="*/ 61664 h 123328"/>
                      <a:gd name="connsiteX3" fmla="*/ 61664 w 123328"/>
                      <a:gd name="connsiteY3" fmla="*/ 0 h 123328"/>
                      <a:gd name="connsiteX4" fmla="*/ 123328 w 123328"/>
                      <a:gd name="connsiteY4" fmla="*/ 61664 h 123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328" h="123328">
                        <a:moveTo>
                          <a:pt x="123328" y="61664"/>
                        </a:moveTo>
                        <a:cubicBezTo>
                          <a:pt x="123328" y="95659"/>
                          <a:pt x="95771" y="123329"/>
                          <a:pt x="61664" y="123329"/>
                        </a:cubicBezTo>
                        <a:cubicBezTo>
                          <a:pt x="27670" y="123329"/>
                          <a:pt x="0" y="95772"/>
                          <a:pt x="0" y="61664"/>
                        </a:cubicBezTo>
                        <a:cubicBezTo>
                          <a:pt x="0" y="27557"/>
                          <a:pt x="27557" y="0"/>
                          <a:pt x="61664" y="0"/>
                        </a:cubicBezTo>
                        <a:cubicBezTo>
                          <a:pt x="95771" y="113"/>
                          <a:pt x="123328" y="27670"/>
                          <a:pt x="123328" y="61664"/>
                        </a:cubicBezTo>
                        <a:close/>
                      </a:path>
                    </a:pathLst>
                  </a:custGeom>
                  <a:solidFill>
                    <a:srgbClr val="F2F2F2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847" name="Freeform: Shape 2846">
                    <a:extLst>
                      <a:ext uri="{FF2B5EF4-FFF2-40B4-BE49-F238E27FC236}">
                        <a16:creationId xmlns:a16="http://schemas.microsoft.com/office/drawing/2014/main" id="{A8868180-9699-BB32-F936-628E3719A966}"/>
                      </a:ext>
                    </a:extLst>
                  </p:cNvPr>
                  <p:cNvSpPr/>
                  <p:nvPr/>
                </p:nvSpPr>
                <p:spPr>
                  <a:xfrm>
                    <a:off x="9029811" y="1850554"/>
                    <a:ext cx="83348" cy="83348"/>
                  </a:xfrm>
                  <a:custGeom>
                    <a:avLst/>
                    <a:gdLst>
                      <a:gd name="connsiteX0" fmla="*/ 83348 w 83348"/>
                      <a:gd name="connsiteY0" fmla="*/ 41674 h 83348"/>
                      <a:gd name="connsiteX1" fmla="*/ 41674 w 83348"/>
                      <a:gd name="connsiteY1" fmla="*/ 83348 h 83348"/>
                      <a:gd name="connsiteX2" fmla="*/ 0 w 83348"/>
                      <a:gd name="connsiteY2" fmla="*/ 41674 h 83348"/>
                      <a:gd name="connsiteX3" fmla="*/ 41674 w 83348"/>
                      <a:gd name="connsiteY3" fmla="*/ 0 h 83348"/>
                      <a:gd name="connsiteX4" fmla="*/ 83348 w 83348"/>
                      <a:gd name="connsiteY4" fmla="*/ 41674 h 83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48" h="83348">
                        <a:moveTo>
                          <a:pt x="83348" y="41674"/>
                        </a:moveTo>
                        <a:cubicBezTo>
                          <a:pt x="83348" y="64714"/>
                          <a:pt x="64714" y="83348"/>
                          <a:pt x="41674" y="83348"/>
                        </a:cubicBezTo>
                        <a:cubicBezTo>
                          <a:pt x="18635" y="83348"/>
                          <a:pt x="0" y="64714"/>
                          <a:pt x="0" y="41674"/>
                        </a:cubicBezTo>
                        <a:cubicBezTo>
                          <a:pt x="0" y="18635"/>
                          <a:pt x="18635" y="0"/>
                          <a:pt x="41674" y="0"/>
                        </a:cubicBezTo>
                        <a:cubicBezTo>
                          <a:pt x="64714" y="113"/>
                          <a:pt x="83348" y="18748"/>
                          <a:pt x="83348" y="41674"/>
                        </a:cubicBezTo>
                        <a:close/>
                      </a:path>
                    </a:pathLst>
                  </a:custGeom>
                  <a:solidFill>
                    <a:srgbClr val="DDE6F0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848" name="Graphic 4">
                  <a:extLst>
                    <a:ext uri="{FF2B5EF4-FFF2-40B4-BE49-F238E27FC236}">
                      <a16:creationId xmlns:a16="http://schemas.microsoft.com/office/drawing/2014/main" id="{0A67DB2A-F906-7FE2-2F21-8A3EC3584EE8}"/>
                    </a:ext>
                  </a:extLst>
                </p:cNvPr>
                <p:cNvGrpSpPr/>
                <p:nvPr/>
              </p:nvGrpSpPr>
              <p:grpSpPr>
                <a:xfrm>
                  <a:off x="9026649" y="1753087"/>
                  <a:ext cx="96675" cy="96675"/>
                  <a:chOff x="9026649" y="1753087"/>
                  <a:chExt cx="96675" cy="96675"/>
                </a:xfrm>
              </p:grpSpPr>
              <p:sp>
                <p:nvSpPr>
                  <p:cNvPr id="2849" name="Freeform: Shape 2848">
                    <a:extLst>
                      <a:ext uri="{FF2B5EF4-FFF2-40B4-BE49-F238E27FC236}">
                        <a16:creationId xmlns:a16="http://schemas.microsoft.com/office/drawing/2014/main" id="{75747B3F-4598-9770-99FA-3638888A8BA4}"/>
                      </a:ext>
                    </a:extLst>
                  </p:cNvPr>
                  <p:cNvSpPr/>
                  <p:nvPr/>
                </p:nvSpPr>
                <p:spPr>
                  <a:xfrm>
                    <a:off x="9026649" y="1753087"/>
                    <a:ext cx="96675" cy="96675"/>
                  </a:xfrm>
                  <a:custGeom>
                    <a:avLst/>
                    <a:gdLst>
                      <a:gd name="connsiteX0" fmla="*/ 96675 w 96675"/>
                      <a:gd name="connsiteY0" fmla="*/ 48338 h 96675"/>
                      <a:gd name="connsiteX1" fmla="*/ 48338 w 96675"/>
                      <a:gd name="connsiteY1" fmla="*/ 96676 h 96675"/>
                      <a:gd name="connsiteX2" fmla="*/ 0 w 96675"/>
                      <a:gd name="connsiteY2" fmla="*/ 48338 h 96675"/>
                      <a:gd name="connsiteX3" fmla="*/ 48338 w 96675"/>
                      <a:gd name="connsiteY3" fmla="*/ 0 h 96675"/>
                      <a:gd name="connsiteX4" fmla="*/ 96675 w 96675"/>
                      <a:gd name="connsiteY4" fmla="*/ 48338 h 9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675" h="96675">
                        <a:moveTo>
                          <a:pt x="96675" y="48338"/>
                        </a:moveTo>
                        <a:cubicBezTo>
                          <a:pt x="96675" y="75104"/>
                          <a:pt x="74991" y="96676"/>
                          <a:pt x="48338" y="96676"/>
                        </a:cubicBezTo>
                        <a:cubicBezTo>
                          <a:pt x="21571" y="96676"/>
                          <a:pt x="0" y="74991"/>
                          <a:pt x="0" y="48338"/>
                        </a:cubicBezTo>
                        <a:cubicBezTo>
                          <a:pt x="0" y="21572"/>
                          <a:pt x="21684" y="0"/>
                          <a:pt x="48338" y="0"/>
                        </a:cubicBezTo>
                        <a:cubicBezTo>
                          <a:pt x="75104" y="-113"/>
                          <a:pt x="96675" y="21572"/>
                          <a:pt x="96675" y="48338"/>
                        </a:cubicBezTo>
                        <a:close/>
                      </a:path>
                    </a:pathLst>
                  </a:custGeom>
                  <a:solidFill>
                    <a:srgbClr val="F2F2F2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850" name="Freeform: Shape 2849">
                    <a:extLst>
                      <a:ext uri="{FF2B5EF4-FFF2-40B4-BE49-F238E27FC236}">
                        <a16:creationId xmlns:a16="http://schemas.microsoft.com/office/drawing/2014/main" id="{9516C6CF-387B-CAD4-15DD-B49AE106C495}"/>
                      </a:ext>
                    </a:extLst>
                  </p:cNvPr>
                  <p:cNvSpPr/>
                  <p:nvPr/>
                </p:nvSpPr>
                <p:spPr>
                  <a:xfrm>
                    <a:off x="9042235" y="1768560"/>
                    <a:ext cx="65504" cy="65504"/>
                  </a:xfrm>
                  <a:custGeom>
                    <a:avLst/>
                    <a:gdLst>
                      <a:gd name="connsiteX0" fmla="*/ 65504 w 65504"/>
                      <a:gd name="connsiteY0" fmla="*/ 32752 h 65504"/>
                      <a:gd name="connsiteX1" fmla="*/ 32752 w 65504"/>
                      <a:gd name="connsiteY1" fmla="*/ 65504 h 65504"/>
                      <a:gd name="connsiteX2" fmla="*/ 0 w 65504"/>
                      <a:gd name="connsiteY2" fmla="*/ 32752 h 65504"/>
                      <a:gd name="connsiteX3" fmla="*/ 32752 w 65504"/>
                      <a:gd name="connsiteY3" fmla="*/ 0 h 65504"/>
                      <a:gd name="connsiteX4" fmla="*/ 65504 w 65504"/>
                      <a:gd name="connsiteY4" fmla="*/ 32752 h 655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504" h="65504">
                        <a:moveTo>
                          <a:pt x="65504" y="32752"/>
                        </a:moveTo>
                        <a:cubicBezTo>
                          <a:pt x="65504" y="50822"/>
                          <a:pt x="50822" y="65504"/>
                          <a:pt x="32752" y="65504"/>
                        </a:cubicBezTo>
                        <a:cubicBezTo>
                          <a:pt x="14682" y="65504"/>
                          <a:pt x="0" y="50822"/>
                          <a:pt x="0" y="32752"/>
                        </a:cubicBezTo>
                        <a:cubicBezTo>
                          <a:pt x="0" y="14682"/>
                          <a:pt x="14682" y="0"/>
                          <a:pt x="32752" y="0"/>
                        </a:cubicBezTo>
                        <a:cubicBezTo>
                          <a:pt x="50822" y="113"/>
                          <a:pt x="65504" y="14795"/>
                          <a:pt x="65504" y="32752"/>
                        </a:cubicBezTo>
                        <a:close/>
                      </a:path>
                    </a:pathLst>
                  </a:custGeom>
                  <a:solidFill>
                    <a:srgbClr val="DDE6F0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851" name="Graphic 4">
                  <a:extLst>
                    <a:ext uri="{FF2B5EF4-FFF2-40B4-BE49-F238E27FC236}">
                      <a16:creationId xmlns:a16="http://schemas.microsoft.com/office/drawing/2014/main" id="{3ECCB081-8BB5-7AB0-0677-1CB80D4F2E60}"/>
                    </a:ext>
                  </a:extLst>
                </p:cNvPr>
                <p:cNvGrpSpPr/>
                <p:nvPr/>
              </p:nvGrpSpPr>
              <p:grpSpPr>
                <a:xfrm>
                  <a:off x="9037943" y="1690520"/>
                  <a:ext cx="81089" cy="81089"/>
                  <a:chOff x="9037943" y="1690520"/>
                  <a:chExt cx="81089" cy="81089"/>
                </a:xfrm>
              </p:grpSpPr>
              <p:sp>
                <p:nvSpPr>
                  <p:cNvPr id="2852" name="Freeform: Shape 2851">
                    <a:extLst>
                      <a:ext uri="{FF2B5EF4-FFF2-40B4-BE49-F238E27FC236}">
                        <a16:creationId xmlns:a16="http://schemas.microsoft.com/office/drawing/2014/main" id="{D3B7A56F-8121-1CA3-8F02-AD0352D5EACD}"/>
                      </a:ext>
                    </a:extLst>
                  </p:cNvPr>
                  <p:cNvSpPr/>
                  <p:nvPr/>
                </p:nvSpPr>
                <p:spPr>
                  <a:xfrm>
                    <a:off x="9037943" y="1690520"/>
                    <a:ext cx="81089" cy="81089"/>
                  </a:xfrm>
                  <a:custGeom>
                    <a:avLst/>
                    <a:gdLst>
                      <a:gd name="connsiteX0" fmla="*/ 81090 w 81089"/>
                      <a:gd name="connsiteY0" fmla="*/ 40545 h 81089"/>
                      <a:gd name="connsiteX1" fmla="*/ 40545 w 81089"/>
                      <a:gd name="connsiteY1" fmla="*/ 81090 h 81089"/>
                      <a:gd name="connsiteX2" fmla="*/ 0 w 81089"/>
                      <a:gd name="connsiteY2" fmla="*/ 40545 h 81089"/>
                      <a:gd name="connsiteX3" fmla="*/ 40545 w 81089"/>
                      <a:gd name="connsiteY3" fmla="*/ 0 h 81089"/>
                      <a:gd name="connsiteX4" fmla="*/ 81090 w 81089"/>
                      <a:gd name="connsiteY4" fmla="*/ 40545 h 81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089" h="81089">
                        <a:moveTo>
                          <a:pt x="81090" y="40545"/>
                        </a:moveTo>
                        <a:cubicBezTo>
                          <a:pt x="81090" y="62907"/>
                          <a:pt x="62907" y="81090"/>
                          <a:pt x="40545" y="81090"/>
                        </a:cubicBezTo>
                        <a:cubicBezTo>
                          <a:pt x="18183" y="81090"/>
                          <a:pt x="0" y="62907"/>
                          <a:pt x="0" y="40545"/>
                        </a:cubicBezTo>
                        <a:cubicBezTo>
                          <a:pt x="0" y="18070"/>
                          <a:pt x="18183" y="0"/>
                          <a:pt x="40545" y="0"/>
                        </a:cubicBezTo>
                        <a:cubicBezTo>
                          <a:pt x="62907" y="0"/>
                          <a:pt x="81090" y="18183"/>
                          <a:pt x="81090" y="40545"/>
                        </a:cubicBezTo>
                        <a:close/>
                      </a:path>
                    </a:pathLst>
                  </a:custGeom>
                  <a:solidFill>
                    <a:srgbClr val="F2F2F2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853" name="Freeform: Shape 2852">
                    <a:extLst>
                      <a:ext uri="{FF2B5EF4-FFF2-40B4-BE49-F238E27FC236}">
                        <a16:creationId xmlns:a16="http://schemas.microsoft.com/office/drawing/2014/main" id="{E292711B-361C-2200-E3C4-8536B68DE52D}"/>
                      </a:ext>
                    </a:extLst>
                  </p:cNvPr>
                  <p:cNvSpPr/>
                  <p:nvPr/>
                </p:nvSpPr>
                <p:spPr>
                  <a:xfrm>
                    <a:off x="9051044" y="1703621"/>
                    <a:ext cx="54887" cy="54887"/>
                  </a:xfrm>
                  <a:custGeom>
                    <a:avLst/>
                    <a:gdLst>
                      <a:gd name="connsiteX0" fmla="*/ 54888 w 54887"/>
                      <a:gd name="connsiteY0" fmla="*/ 27444 h 54887"/>
                      <a:gd name="connsiteX1" fmla="*/ 27444 w 54887"/>
                      <a:gd name="connsiteY1" fmla="*/ 54888 h 54887"/>
                      <a:gd name="connsiteX2" fmla="*/ 0 w 54887"/>
                      <a:gd name="connsiteY2" fmla="*/ 27444 h 54887"/>
                      <a:gd name="connsiteX3" fmla="*/ 27444 w 54887"/>
                      <a:gd name="connsiteY3" fmla="*/ 0 h 54887"/>
                      <a:gd name="connsiteX4" fmla="*/ 54888 w 54887"/>
                      <a:gd name="connsiteY4" fmla="*/ 27444 h 54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887" h="54887">
                        <a:moveTo>
                          <a:pt x="54888" y="27444"/>
                        </a:moveTo>
                        <a:cubicBezTo>
                          <a:pt x="54888" y="42578"/>
                          <a:pt x="42578" y="54888"/>
                          <a:pt x="27444" y="54888"/>
                        </a:cubicBezTo>
                        <a:cubicBezTo>
                          <a:pt x="12310" y="54888"/>
                          <a:pt x="0" y="42578"/>
                          <a:pt x="0" y="27444"/>
                        </a:cubicBezTo>
                        <a:cubicBezTo>
                          <a:pt x="0" y="12310"/>
                          <a:pt x="12310" y="0"/>
                          <a:pt x="27444" y="0"/>
                        </a:cubicBezTo>
                        <a:cubicBezTo>
                          <a:pt x="42578" y="0"/>
                          <a:pt x="54888" y="12310"/>
                          <a:pt x="54888" y="27444"/>
                        </a:cubicBezTo>
                        <a:close/>
                      </a:path>
                    </a:pathLst>
                  </a:custGeom>
                  <a:solidFill>
                    <a:srgbClr val="DDE6F0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854" name="Graphic 4">
                  <a:extLst>
                    <a:ext uri="{FF2B5EF4-FFF2-40B4-BE49-F238E27FC236}">
                      <a16:creationId xmlns:a16="http://schemas.microsoft.com/office/drawing/2014/main" id="{6CEBF9EB-F9FA-9825-F885-B657454EB08B}"/>
                    </a:ext>
                  </a:extLst>
                </p:cNvPr>
                <p:cNvGrpSpPr/>
                <p:nvPr/>
              </p:nvGrpSpPr>
              <p:grpSpPr>
                <a:xfrm>
                  <a:off x="9050818" y="1638343"/>
                  <a:ext cx="62116" cy="62116"/>
                  <a:chOff x="9050818" y="1638343"/>
                  <a:chExt cx="62116" cy="62116"/>
                </a:xfrm>
              </p:grpSpPr>
              <p:sp>
                <p:nvSpPr>
                  <p:cNvPr id="2855" name="Freeform: Shape 2854">
                    <a:extLst>
                      <a:ext uri="{FF2B5EF4-FFF2-40B4-BE49-F238E27FC236}">
                        <a16:creationId xmlns:a16="http://schemas.microsoft.com/office/drawing/2014/main" id="{FDE007A6-39EF-4CA2-364B-850BDE71DED2}"/>
                      </a:ext>
                    </a:extLst>
                  </p:cNvPr>
                  <p:cNvSpPr/>
                  <p:nvPr/>
                </p:nvSpPr>
                <p:spPr>
                  <a:xfrm>
                    <a:off x="9050818" y="1638343"/>
                    <a:ext cx="62116" cy="62116"/>
                  </a:xfrm>
                  <a:custGeom>
                    <a:avLst/>
                    <a:gdLst>
                      <a:gd name="connsiteX0" fmla="*/ 62116 w 62116"/>
                      <a:gd name="connsiteY0" fmla="*/ 31058 h 62116"/>
                      <a:gd name="connsiteX1" fmla="*/ 31058 w 62116"/>
                      <a:gd name="connsiteY1" fmla="*/ 62116 h 62116"/>
                      <a:gd name="connsiteX2" fmla="*/ 0 w 62116"/>
                      <a:gd name="connsiteY2" fmla="*/ 31058 h 62116"/>
                      <a:gd name="connsiteX3" fmla="*/ 31058 w 62116"/>
                      <a:gd name="connsiteY3" fmla="*/ 0 h 62116"/>
                      <a:gd name="connsiteX4" fmla="*/ 62116 w 62116"/>
                      <a:gd name="connsiteY4" fmla="*/ 31058 h 62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16" h="62116">
                        <a:moveTo>
                          <a:pt x="62116" y="31058"/>
                        </a:moveTo>
                        <a:cubicBezTo>
                          <a:pt x="62116" y="48225"/>
                          <a:pt x="48225" y="62116"/>
                          <a:pt x="31058" y="62116"/>
                        </a:cubicBezTo>
                        <a:cubicBezTo>
                          <a:pt x="13891" y="62116"/>
                          <a:pt x="0" y="48225"/>
                          <a:pt x="0" y="31058"/>
                        </a:cubicBezTo>
                        <a:cubicBezTo>
                          <a:pt x="0" y="13891"/>
                          <a:pt x="13891" y="0"/>
                          <a:pt x="31058" y="0"/>
                        </a:cubicBezTo>
                        <a:cubicBezTo>
                          <a:pt x="48225" y="0"/>
                          <a:pt x="62116" y="14004"/>
                          <a:pt x="62116" y="31058"/>
                        </a:cubicBezTo>
                        <a:close/>
                      </a:path>
                    </a:pathLst>
                  </a:custGeom>
                  <a:solidFill>
                    <a:srgbClr val="F2F2F2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856" name="Freeform: Shape 2855">
                    <a:extLst>
                      <a:ext uri="{FF2B5EF4-FFF2-40B4-BE49-F238E27FC236}">
                        <a16:creationId xmlns:a16="http://schemas.microsoft.com/office/drawing/2014/main" id="{FEC9E65A-8C0F-9DCE-6F2A-1CD69B267B56}"/>
                      </a:ext>
                    </a:extLst>
                  </p:cNvPr>
                  <p:cNvSpPr/>
                  <p:nvPr/>
                </p:nvSpPr>
                <p:spPr>
                  <a:xfrm>
                    <a:off x="9060869" y="1648394"/>
                    <a:ext cx="42013" cy="42013"/>
                  </a:xfrm>
                  <a:custGeom>
                    <a:avLst/>
                    <a:gdLst>
                      <a:gd name="connsiteX0" fmla="*/ 42013 w 42013"/>
                      <a:gd name="connsiteY0" fmla="*/ 21007 h 42013"/>
                      <a:gd name="connsiteX1" fmla="*/ 21007 w 42013"/>
                      <a:gd name="connsiteY1" fmla="*/ 42013 h 42013"/>
                      <a:gd name="connsiteX2" fmla="*/ 0 w 42013"/>
                      <a:gd name="connsiteY2" fmla="*/ 21007 h 42013"/>
                      <a:gd name="connsiteX3" fmla="*/ 21007 w 42013"/>
                      <a:gd name="connsiteY3" fmla="*/ 0 h 42013"/>
                      <a:gd name="connsiteX4" fmla="*/ 42013 w 42013"/>
                      <a:gd name="connsiteY4" fmla="*/ 21007 h 42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013" h="42013">
                        <a:moveTo>
                          <a:pt x="42013" y="21007"/>
                        </a:moveTo>
                        <a:cubicBezTo>
                          <a:pt x="42013" y="32639"/>
                          <a:pt x="32639" y="42013"/>
                          <a:pt x="21007" y="42013"/>
                        </a:cubicBezTo>
                        <a:cubicBezTo>
                          <a:pt x="9374" y="42013"/>
                          <a:pt x="0" y="32639"/>
                          <a:pt x="0" y="21007"/>
                        </a:cubicBezTo>
                        <a:cubicBezTo>
                          <a:pt x="0" y="9487"/>
                          <a:pt x="9374" y="0"/>
                          <a:pt x="21007" y="0"/>
                        </a:cubicBezTo>
                        <a:cubicBezTo>
                          <a:pt x="32639" y="113"/>
                          <a:pt x="42013" y="9487"/>
                          <a:pt x="42013" y="21007"/>
                        </a:cubicBezTo>
                        <a:close/>
                      </a:path>
                    </a:pathLst>
                  </a:custGeom>
                  <a:solidFill>
                    <a:srgbClr val="DDE6F0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857" name="Graphic 4">
                  <a:extLst>
                    <a:ext uri="{FF2B5EF4-FFF2-40B4-BE49-F238E27FC236}">
                      <a16:creationId xmlns:a16="http://schemas.microsoft.com/office/drawing/2014/main" id="{25A41296-C6CF-866D-983B-C54878DBACBF}"/>
                    </a:ext>
                  </a:extLst>
                </p:cNvPr>
                <p:cNvGrpSpPr/>
                <p:nvPr/>
              </p:nvGrpSpPr>
              <p:grpSpPr>
                <a:xfrm>
                  <a:off x="9248799" y="1826724"/>
                  <a:ext cx="123328" cy="123215"/>
                  <a:chOff x="9248799" y="1826724"/>
                  <a:chExt cx="123328" cy="123215"/>
                </a:xfrm>
              </p:grpSpPr>
              <p:sp>
                <p:nvSpPr>
                  <p:cNvPr id="2858" name="Freeform: Shape 2857">
                    <a:extLst>
                      <a:ext uri="{FF2B5EF4-FFF2-40B4-BE49-F238E27FC236}">
                        <a16:creationId xmlns:a16="http://schemas.microsoft.com/office/drawing/2014/main" id="{A062FF5A-ED5D-112E-4D71-D01266669456}"/>
                      </a:ext>
                    </a:extLst>
                  </p:cNvPr>
                  <p:cNvSpPr/>
                  <p:nvPr/>
                </p:nvSpPr>
                <p:spPr>
                  <a:xfrm>
                    <a:off x="9248799" y="1826724"/>
                    <a:ext cx="123328" cy="123215"/>
                  </a:xfrm>
                  <a:custGeom>
                    <a:avLst/>
                    <a:gdLst>
                      <a:gd name="connsiteX0" fmla="*/ 0 w 123328"/>
                      <a:gd name="connsiteY0" fmla="*/ 61664 h 123215"/>
                      <a:gd name="connsiteX1" fmla="*/ 61664 w 123328"/>
                      <a:gd name="connsiteY1" fmla="*/ 123216 h 123215"/>
                      <a:gd name="connsiteX2" fmla="*/ 123328 w 123328"/>
                      <a:gd name="connsiteY2" fmla="*/ 61664 h 123215"/>
                      <a:gd name="connsiteX3" fmla="*/ 61664 w 123328"/>
                      <a:gd name="connsiteY3" fmla="*/ 0 h 123215"/>
                      <a:gd name="connsiteX4" fmla="*/ 0 w 123328"/>
                      <a:gd name="connsiteY4" fmla="*/ 61664 h 123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328" h="123215">
                        <a:moveTo>
                          <a:pt x="0" y="61664"/>
                        </a:moveTo>
                        <a:cubicBezTo>
                          <a:pt x="0" y="95659"/>
                          <a:pt x="27557" y="123216"/>
                          <a:pt x="61664" y="123216"/>
                        </a:cubicBezTo>
                        <a:cubicBezTo>
                          <a:pt x="95659" y="123216"/>
                          <a:pt x="123328" y="95659"/>
                          <a:pt x="123328" y="61664"/>
                        </a:cubicBezTo>
                        <a:cubicBezTo>
                          <a:pt x="123328" y="27670"/>
                          <a:pt x="95771" y="0"/>
                          <a:pt x="61664" y="0"/>
                        </a:cubicBezTo>
                        <a:cubicBezTo>
                          <a:pt x="27557" y="113"/>
                          <a:pt x="0" y="27670"/>
                          <a:pt x="0" y="61664"/>
                        </a:cubicBezTo>
                        <a:close/>
                      </a:path>
                    </a:pathLst>
                  </a:custGeom>
                  <a:solidFill>
                    <a:srgbClr val="F2F2F2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859" name="Freeform: Shape 2858">
                    <a:extLst>
                      <a:ext uri="{FF2B5EF4-FFF2-40B4-BE49-F238E27FC236}">
                        <a16:creationId xmlns:a16="http://schemas.microsoft.com/office/drawing/2014/main" id="{95ED3367-3330-C098-63CA-E407F3FCEB71}"/>
                      </a:ext>
                    </a:extLst>
                  </p:cNvPr>
                  <p:cNvSpPr/>
                  <p:nvPr/>
                </p:nvSpPr>
                <p:spPr>
                  <a:xfrm>
                    <a:off x="9268676" y="1846714"/>
                    <a:ext cx="83348" cy="83348"/>
                  </a:xfrm>
                  <a:custGeom>
                    <a:avLst/>
                    <a:gdLst>
                      <a:gd name="connsiteX0" fmla="*/ 0 w 83348"/>
                      <a:gd name="connsiteY0" fmla="*/ 41674 h 83348"/>
                      <a:gd name="connsiteX1" fmla="*/ 41674 w 83348"/>
                      <a:gd name="connsiteY1" fmla="*/ 83348 h 83348"/>
                      <a:gd name="connsiteX2" fmla="*/ 83348 w 83348"/>
                      <a:gd name="connsiteY2" fmla="*/ 41674 h 83348"/>
                      <a:gd name="connsiteX3" fmla="*/ 41674 w 83348"/>
                      <a:gd name="connsiteY3" fmla="*/ 0 h 83348"/>
                      <a:gd name="connsiteX4" fmla="*/ 0 w 83348"/>
                      <a:gd name="connsiteY4" fmla="*/ 41674 h 83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48" h="83348">
                        <a:moveTo>
                          <a:pt x="0" y="41674"/>
                        </a:moveTo>
                        <a:cubicBezTo>
                          <a:pt x="0" y="64714"/>
                          <a:pt x="18635" y="83348"/>
                          <a:pt x="41674" y="83348"/>
                        </a:cubicBezTo>
                        <a:cubicBezTo>
                          <a:pt x="64714" y="83348"/>
                          <a:pt x="83348" y="64714"/>
                          <a:pt x="83348" y="41674"/>
                        </a:cubicBezTo>
                        <a:cubicBezTo>
                          <a:pt x="83348" y="18635"/>
                          <a:pt x="64714" y="0"/>
                          <a:pt x="41674" y="0"/>
                        </a:cubicBezTo>
                        <a:cubicBezTo>
                          <a:pt x="18748" y="0"/>
                          <a:pt x="0" y="18748"/>
                          <a:pt x="0" y="41674"/>
                        </a:cubicBezTo>
                        <a:close/>
                      </a:path>
                    </a:pathLst>
                  </a:custGeom>
                  <a:solidFill>
                    <a:srgbClr val="DDE6F0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860" name="Graphic 4">
                  <a:extLst>
                    <a:ext uri="{FF2B5EF4-FFF2-40B4-BE49-F238E27FC236}">
                      <a16:creationId xmlns:a16="http://schemas.microsoft.com/office/drawing/2014/main" id="{B5C8C93F-A324-1E9F-B95A-983FE9C1D4AA}"/>
                    </a:ext>
                  </a:extLst>
                </p:cNvPr>
                <p:cNvGrpSpPr/>
                <p:nvPr/>
              </p:nvGrpSpPr>
              <p:grpSpPr>
                <a:xfrm>
                  <a:off x="9258511" y="1749135"/>
                  <a:ext cx="96675" cy="96675"/>
                  <a:chOff x="9258511" y="1749135"/>
                  <a:chExt cx="96675" cy="96675"/>
                </a:xfrm>
              </p:grpSpPr>
              <p:sp>
                <p:nvSpPr>
                  <p:cNvPr id="2861" name="Freeform: Shape 2860">
                    <a:extLst>
                      <a:ext uri="{FF2B5EF4-FFF2-40B4-BE49-F238E27FC236}">
                        <a16:creationId xmlns:a16="http://schemas.microsoft.com/office/drawing/2014/main" id="{2CF27C04-F982-273F-2677-97A605E29F48}"/>
                      </a:ext>
                    </a:extLst>
                  </p:cNvPr>
                  <p:cNvSpPr/>
                  <p:nvPr/>
                </p:nvSpPr>
                <p:spPr>
                  <a:xfrm>
                    <a:off x="9258511" y="1749135"/>
                    <a:ext cx="96675" cy="96675"/>
                  </a:xfrm>
                  <a:custGeom>
                    <a:avLst/>
                    <a:gdLst>
                      <a:gd name="connsiteX0" fmla="*/ 0 w 96675"/>
                      <a:gd name="connsiteY0" fmla="*/ 48338 h 96675"/>
                      <a:gd name="connsiteX1" fmla="*/ 48338 w 96675"/>
                      <a:gd name="connsiteY1" fmla="*/ 96675 h 96675"/>
                      <a:gd name="connsiteX2" fmla="*/ 96675 w 96675"/>
                      <a:gd name="connsiteY2" fmla="*/ 48338 h 96675"/>
                      <a:gd name="connsiteX3" fmla="*/ 48338 w 96675"/>
                      <a:gd name="connsiteY3" fmla="*/ 0 h 96675"/>
                      <a:gd name="connsiteX4" fmla="*/ 0 w 96675"/>
                      <a:gd name="connsiteY4" fmla="*/ 48338 h 9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675" h="96675">
                        <a:moveTo>
                          <a:pt x="0" y="48338"/>
                        </a:moveTo>
                        <a:cubicBezTo>
                          <a:pt x="0" y="75104"/>
                          <a:pt x="21684" y="96675"/>
                          <a:pt x="48338" y="96675"/>
                        </a:cubicBezTo>
                        <a:cubicBezTo>
                          <a:pt x="75104" y="96675"/>
                          <a:pt x="96675" y="74991"/>
                          <a:pt x="96675" y="48338"/>
                        </a:cubicBezTo>
                        <a:cubicBezTo>
                          <a:pt x="96675" y="21571"/>
                          <a:pt x="74991" y="0"/>
                          <a:pt x="48338" y="0"/>
                        </a:cubicBezTo>
                        <a:cubicBezTo>
                          <a:pt x="21684" y="0"/>
                          <a:pt x="0" y="21684"/>
                          <a:pt x="0" y="48338"/>
                        </a:cubicBezTo>
                        <a:close/>
                      </a:path>
                    </a:pathLst>
                  </a:custGeom>
                  <a:solidFill>
                    <a:srgbClr val="F2F2F2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862" name="Freeform: Shape 2861">
                    <a:extLst>
                      <a:ext uri="{FF2B5EF4-FFF2-40B4-BE49-F238E27FC236}">
                        <a16:creationId xmlns:a16="http://schemas.microsoft.com/office/drawing/2014/main" id="{22581F8B-F111-0C9E-2640-459320F54809}"/>
                      </a:ext>
                    </a:extLst>
                  </p:cNvPr>
                  <p:cNvSpPr/>
                  <p:nvPr/>
                </p:nvSpPr>
                <p:spPr>
                  <a:xfrm>
                    <a:off x="9274210" y="1764721"/>
                    <a:ext cx="65504" cy="65504"/>
                  </a:xfrm>
                  <a:custGeom>
                    <a:avLst/>
                    <a:gdLst>
                      <a:gd name="connsiteX0" fmla="*/ 0 w 65504"/>
                      <a:gd name="connsiteY0" fmla="*/ 32752 h 65504"/>
                      <a:gd name="connsiteX1" fmla="*/ 32752 w 65504"/>
                      <a:gd name="connsiteY1" fmla="*/ 65504 h 65504"/>
                      <a:gd name="connsiteX2" fmla="*/ 65504 w 65504"/>
                      <a:gd name="connsiteY2" fmla="*/ 32752 h 65504"/>
                      <a:gd name="connsiteX3" fmla="*/ 32752 w 65504"/>
                      <a:gd name="connsiteY3" fmla="*/ 0 h 65504"/>
                      <a:gd name="connsiteX4" fmla="*/ 0 w 65504"/>
                      <a:gd name="connsiteY4" fmla="*/ 32752 h 655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504" h="65504">
                        <a:moveTo>
                          <a:pt x="0" y="32752"/>
                        </a:moveTo>
                        <a:cubicBezTo>
                          <a:pt x="0" y="50822"/>
                          <a:pt x="14682" y="65504"/>
                          <a:pt x="32752" y="65504"/>
                        </a:cubicBezTo>
                        <a:cubicBezTo>
                          <a:pt x="50822" y="65504"/>
                          <a:pt x="65504" y="50822"/>
                          <a:pt x="65504" y="32752"/>
                        </a:cubicBezTo>
                        <a:cubicBezTo>
                          <a:pt x="65504" y="14682"/>
                          <a:pt x="50822" y="0"/>
                          <a:pt x="32752" y="0"/>
                        </a:cubicBezTo>
                        <a:cubicBezTo>
                          <a:pt x="14682" y="0"/>
                          <a:pt x="0" y="14795"/>
                          <a:pt x="0" y="32752"/>
                        </a:cubicBezTo>
                        <a:close/>
                      </a:path>
                    </a:pathLst>
                  </a:custGeom>
                  <a:solidFill>
                    <a:srgbClr val="DDE6F0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863" name="Graphic 4">
                  <a:extLst>
                    <a:ext uri="{FF2B5EF4-FFF2-40B4-BE49-F238E27FC236}">
                      <a16:creationId xmlns:a16="http://schemas.microsoft.com/office/drawing/2014/main" id="{D6C98216-C21A-C5AC-4C58-783AA3B9F033}"/>
                    </a:ext>
                  </a:extLst>
                </p:cNvPr>
                <p:cNvGrpSpPr/>
                <p:nvPr/>
              </p:nvGrpSpPr>
              <p:grpSpPr>
                <a:xfrm>
                  <a:off x="9262916" y="1686680"/>
                  <a:ext cx="81089" cy="81089"/>
                  <a:chOff x="9262916" y="1686680"/>
                  <a:chExt cx="81089" cy="81089"/>
                </a:xfrm>
              </p:grpSpPr>
              <p:sp>
                <p:nvSpPr>
                  <p:cNvPr id="2864" name="Freeform: Shape 2863">
                    <a:extLst>
                      <a:ext uri="{FF2B5EF4-FFF2-40B4-BE49-F238E27FC236}">
                        <a16:creationId xmlns:a16="http://schemas.microsoft.com/office/drawing/2014/main" id="{2A470195-C4EE-6B0F-CBA7-B50FED953D90}"/>
                      </a:ext>
                    </a:extLst>
                  </p:cNvPr>
                  <p:cNvSpPr/>
                  <p:nvPr/>
                </p:nvSpPr>
                <p:spPr>
                  <a:xfrm>
                    <a:off x="9262916" y="1686680"/>
                    <a:ext cx="81089" cy="81089"/>
                  </a:xfrm>
                  <a:custGeom>
                    <a:avLst/>
                    <a:gdLst>
                      <a:gd name="connsiteX0" fmla="*/ 0 w 81089"/>
                      <a:gd name="connsiteY0" fmla="*/ 40545 h 81089"/>
                      <a:gd name="connsiteX1" fmla="*/ 40545 w 81089"/>
                      <a:gd name="connsiteY1" fmla="*/ 81090 h 81089"/>
                      <a:gd name="connsiteX2" fmla="*/ 81090 w 81089"/>
                      <a:gd name="connsiteY2" fmla="*/ 40545 h 81089"/>
                      <a:gd name="connsiteX3" fmla="*/ 40545 w 81089"/>
                      <a:gd name="connsiteY3" fmla="*/ 0 h 81089"/>
                      <a:gd name="connsiteX4" fmla="*/ 0 w 81089"/>
                      <a:gd name="connsiteY4" fmla="*/ 40545 h 81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089" h="81089">
                        <a:moveTo>
                          <a:pt x="0" y="40545"/>
                        </a:moveTo>
                        <a:cubicBezTo>
                          <a:pt x="0" y="62907"/>
                          <a:pt x="18183" y="81090"/>
                          <a:pt x="40545" y="81090"/>
                        </a:cubicBezTo>
                        <a:cubicBezTo>
                          <a:pt x="63019" y="81090"/>
                          <a:pt x="81090" y="62907"/>
                          <a:pt x="81090" y="40545"/>
                        </a:cubicBezTo>
                        <a:cubicBezTo>
                          <a:pt x="81090" y="18070"/>
                          <a:pt x="62906" y="0"/>
                          <a:pt x="40545" y="0"/>
                        </a:cubicBezTo>
                        <a:cubicBezTo>
                          <a:pt x="18070" y="0"/>
                          <a:pt x="0" y="18183"/>
                          <a:pt x="0" y="40545"/>
                        </a:cubicBezTo>
                        <a:close/>
                      </a:path>
                    </a:pathLst>
                  </a:custGeom>
                  <a:solidFill>
                    <a:srgbClr val="F2F2F2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865" name="Freeform: Shape 2864">
                    <a:extLst>
                      <a:ext uri="{FF2B5EF4-FFF2-40B4-BE49-F238E27FC236}">
                        <a16:creationId xmlns:a16="http://schemas.microsoft.com/office/drawing/2014/main" id="{0E0ECFA8-7E9F-E8BA-0D2E-40A0D416D290}"/>
                      </a:ext>
                    </a:extLst>
                  </p:cNvPr>
                  <p:cNvSpPr/>
                  <p:nvPr/>
                </p:nvSpPr>
                <p:spPr>
                  <a:xfrm>
                    <a:off x="9276017" y="1699781"/>
                    <a:ext cx="54887" cy="54887"/>
                  </a:xfrm>
                  <a:custGeom>
                    <a:avLst/>
                    <a:gdLst>
                      <a:gd name="connsiteX0" fmla="*/ 0 w 54887"/>
                      <a:gd name="connsiteY0" fmla="*/ 27444 h 54887"/>
                      <a:gd name="connsiteX1" fmla="*/ 27444 w 54887"/>
                      <a:gd name="connsiteY1" fmla="*/ 54888 h 54887"/>
                      <a:gd name="connsiteX2" fmla="*/ 54888 w 54887"/>
                      <a:gd name="connsiteY2" fmla="*/ 27444 h 54887"/>
                      <a:gd name="connsiteX3" fmla="*/ 27444 w 54887"/>
                      <a:gd name="connsiteY3" fmla="*/ 0 h 54887"/>
                      <a:gd name="connsiteX4" fmla="*/ 0 w 54887"/>
                      <a:gd name="connsiteY4" fmla="*/ 27444 h 54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887" h="54887">
                        <a:moveTo>
                          <a:pt x="0" y="27444"/>
                        </a:moveTo>
                        <a:cubicBezTo>
                          <a:pt x="0" y="42578"/>
                          <a:pt x="12310" y="54888"/>
                          <a:pt x="27444" y="54888"/>
                        </a:cubicBezTo>
                        <a:cubicBezTo>
                          <a:pt x="42578" y="54888"/>
                          <a:pt x="54888" y="42578"/>
                          <a:pt x="54888" y="27444"/>
                        </a:cubicBezTo>
                        <a:cubicBezTo>
                          <a:pt x="54888" y="12310"/>
                          <a:pt x="42578" y="0"/>
                          <a:pt x="27444" y="0"/>
                        </a:cubicBezTo>
                        <a:cubicBezTo>
                          <a:pt x="12310" y="0"/>
                          <a:pt x="0" y="12310"/>
                          <a:pt x="0" y="27444"/>
                        </a:cubicBezTo>
                        <a:close/>
                      </a:path>
                    </a:pathLst>
                  </a:custGeom>
                  <a:solidFill>
                    <a:srgbClr val="DDE6F0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866" name="Graphic 4">
                  <a:extLst>
                    <a:ext uri="{FF2B5EF4-FFF2-40B4-BE49-F238E27FC236}">
                      <a16:creationId xmlns:a16="http://schemas.microsoft.com/office/drawing/2014/main" id="{D178A371-1EC4-B912-D024-A5D86012158D}"/>
                    </a:ext>
                  </a:extLst>
                </p:cNvPr>
                <p:cNvGrpSpPr/>
                <p:nvPr/>
              </p:nvGrpSpPr>
              <p:grpSpPr>
                <a:xfrm>
                  <a:off x="9268902" y="1634503"/>
                  <a:ext cx="62116" cy="62116"/>
                  <a:chOff x="9268902" y="1634503"/>
                  <a:chExt cx="62116" cy="62116"/>
                </a:xfrm>
              </p:grpSpPr>
              <p:sp>
                <p:nvSpPr>
                  <p:cNvPr id="2867" name="Freeform: Shape 2866">
                    <a:extLst>
                      <a:ext uri="{FF2B5EF4-FFF2-40B4-BE49-F238E27FC236}">
                        <a16:creationId xmlns:a16="http://schemas.microsoft.com/office/drawing/2014/main" id="{444B80AF-3A76-6CF4-1B24-19AC23D598B6}"/>
                      </a:ext>
                    </a:extLst>
                  </p:cNvPr>
                  <p:cNvSpPr/>
                  <p:nvPr/>
                </p:nvSpPr>
                <p:spPr>
                  <a:xfrm>
                    <a:off x="9268902" y="1634503"/>
                    <a:ext cx="62116" cy="62116"/>
                  </a:xfrm>
                  <a:custGeom>
                    <a:avLst/>
                    <a:gdLst>
                      <a:gd name="connsiteX0" fmla="*/ 0 w 62116"/>
                      <a:gd name="connsiteY0" fmla="*/ 31058 h 62116"/>
                      <a:gd name="connsiteX1" fmla="*/ 31058 w 62116"/>
                      <a:gd name="connsiteY1" fmla="*/ 62116 h 62116"/>
                      <a:gd name="connsiteX2" fmla="*/ 62116 w 62116"/>
                      <a:gd name="connsiteY2" fmla="*/ 31058 h 62116"/>
                      <a:gd name="connsiteX3" fmla="*/ 31058 w 62116"/>
                      <a:gd name="connsiteY3" fmla="*/ 0 h 62116"/>
                      <a:gd name="connsiteX4" fmla="*/ 0 w 62116"/>
                      <a:gd name="connsiteY4" fmla="*/ 31058 h 62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16" h="62116">
                        <a:moveTo>
                          <a:pt x="0" y="31058"/>
                        </a:moveTo>
                        <a:cubicBezTo>
                          <a:pt x="0" y="48225"/>
                          <a:pt x="13891" y="62116"/>
                          <a:pt x="31058" y="62116"/>
                        </a:cubicBezTo>
                        <a:cubicBezTo>
                          <a:pt x="48225" y="62116"/>
                          <a:pt x="62116" y="48225"/>
                          <a:pt x="62116" y="31058"/>
                        </a:cubicBezTo>
                        <a:cubicBezTo>
                          <a:pt x="62116" y="13891"/>
                          <a:pt x="48225" y="0"/>
                          <a:pt x="31058" y="0"/>
                        </a:cubicBezTo>
                        <a:cubicBezTo>
                          <a:pt x="13891" y="113"/>
                          <a:pt x="0" y="14004"/>
                          <a:pt x="0" y="31058"/>
                        </a:cubicBezTo>
                        <a:close/>
                      </a:path>
                    </a:pathLst>
                  </a:custGeom>
                  <a:solidFill>
                    <a:srgbClr val="F2F2F2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868" name="Freeform: Shape 2867">
                    <a:extLst>
                      <a:ext uri="{FF2B5EF4-FFF2-40B4-BE49-F238E27FC236}">
                        <a16:creationId xmlns:a16="http://schemas.microsoft.com/office/drawing/2014/main" id="{406E0020-CC31-CBA9-615C-086C91588438}"/>
                      </a:ext>
                    </a:extLst>
                  </p:cNvPr>
                  <p:cNvSpPr/>
                  <p:nvPr/>
                </p:nvSpPr>
                <p:spPr>
                  <a:xfrm>
                    <a:off x="9278953" y="1644554"/>
                    <a:ext cx="42013" cy="42013"/>
                  </a:xfrm>
                  <a:custGeom>
                    <a:avLst/>
                    <a:gdLst>
                      <a:gd name="connsiteX0" fmla="*/ 0 w 42013"/>
                      <a:gd name="connsiteY0" fmla="*/ 21007 h 42013"/>
                      <a:gd name="connsiteX1" fmla="*/ 21007 w 42013"/>
                      <a:gd name="connsiteY1" fmla="*/ 42013 h 42013"/>
                      <a:gd name="connsiteX2" fmla="*/ 42013 w 42013"/>
                      <a:gd name="connsiteY2" fmla="*/ 21007 h 42013"/>
                      <a:gd name="connsiteX3" fmla="*/ 21007 w 42013"/>
                      <a:gd name="connsiteY3" fmla="*/ 0 h 42013"/>
                      <a:gd name="connsiteX4" fmla="*/ 0 w 42013"/>
                      <a:gd name="connsiteY4" fmla="*/ 21007 h 42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013" h="42013">
                        <a:moveTo>
                          <a:pt x="0" y="21007"/>
                        </a:moveTo>
                        <a:cubicBezTo>
                          <a:pt x="0" y="32526"/>
                          <a:pt x="9374" y="42013"/>
                          <a:pt x="21007" y="42013"/>
                        </a:cubicBezTo>
                        <a:cubicBezTo>
                          <a:pt x="32639" y="42013"/>
                          <a:pt x="42013" y="32639"/>
                          <a:pt x="42013" y="21007"/>
                        </a:cubicBezTo>
                        <a:cubicBezTo>
                          <a:pt x="42013" y="9487"/>
                          <a:pt x="32639" y="0"/>
                          <a:pt x="21007" y="0"/>
                        </a:cubicBezTo>
                        <a:cubicBezTo>
                          <a:pt x="9374" y="113"/>
                          <a:pt x="0" y="9487"/>
                          <a:pt x="0" y="21007"/>
                        </a:cubicBezTo>
                        <a:close/>
                      </a:path>
                    </a:pathLst>
                  </a:custGeom>
                  <a:solidFill>
                    <a:srgbClr val="DDE6F0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2869" name="Freeform: Shape 2868">
                <a:extLst>
                  <a:ext uri="{FF2B5EF4-FFF2-40B4-BE49-F238E27FC236}">
                    <a16:creationId xmlns:a16="http://schemas.microsoft.com/office/drawing/2014/main" id="{55A4F11F-0B6E-58AF-3096-4D32DE379B01}"/>
                  </a:ext>
                </a:extLst>
              </p:cNvPr>
              <p:cNvSpPr/>
              <p:nvPr/>
            </p:nvSpPr>
            <p:spPr>
              <a:xfrm>
                <a:off x="9156528" y="1814978"/>
                <a:ext cx="67198" cy="23717"/>
              </a:xfrm>
              <a:custGeom>
                <a:avLst/>
                <a:gdLst>
                  <a:gd name="connsiteX0" fmla="*/ 67198 w 67198"/>
                  <a:gd name="connsiteY0" fmla="*/ 11859 h 23717"/>
                  <a:gd name="connsiteX1" fmla="*/ 58502 w 67198"/>
                  <a:gd name="connsiteY1" fmla="*/ 23717 h 23717"/>
                  <a:gd name="connsiteX2" fmla="*/ 8696 w 67198"/>
                  <a:gd name="connsiteY2" fmla="*/ 23717 h 23717"/>
                  <a:gd name="connsiteX3" fmla="*/ 0 w 67198"/>
                  <a:gd name="connsiteY3" fmla="*/ 11859 h 23717"/>
                  <a:gd name="connsiteX4" fmla="*/ 0 w 67198"/>
                  <a:gd name="connsiteY4" fmla="*/ 11859 h 23717"/>
                  <a:gd name="connsiteX5" fmla="*/ 8696 w 67198"/>
                  <a:gd name="connsiteY5" fmla="*/ 0 h 23717"/>
                  <a:gd name="connsiteX6" fmla="*/ 58502 w 67198"/>
                  <a:gd name="connsiteY6" fmla="*/ 0 h 23717"/>
                  <a:gd name="connsiteX7" fmla="*/ 67198 w 67198"/>
                  <a:gd name="connsiteY7" fmla="*/ 11859 h 23717"/>
                  <a:gd name="connsiteX8" fmla="*/ 67198 w 67198"/>
                  <a:gd name="connsiteY8" fmla="*/ 11859 h 2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198" h="23717">
                    <a:moveTo>
                      <a:pt x="67198" y="11859"/>
                    </a:moveTo>
                    <a:cubicBezTo>
                      <a:pt x="67198" y="18409"/>
                      <a:pt x="63359" y="23717"/>
                      <a:pt x="58502" y="23717"/>
                    </a:cubicBezTo>
                    <a:lnTo>
                      <a:pt x="8696" y="23717"/>
                    </a:lnTo>
                    <a:cubicBezTo>
                      <a:pt x="3953" y="23717"/>
                      <a:pt x="0" y="18409"/>
                      <a:pt x="0" y="11859"/>
                    </a:cubicBezTo>
                    <a:lnTo>
                      <a:pt x="0" y="11859"/>
                    </a:lnTo>
                    <a:cubicBezTo>
                      <a:pt x="0" y="5308"/>
                      <a:pt x="3840" y="0"/>
                      <a:pt x="8696" y="0"/>
                    </a:cubicBezTo>
                    <a:lnTo>
                      <a:pt x="58502" y="0"/>
                    </a:lnTo>
                    <a:cubicBezTo>
                      <a:pt x="63245" y="0"/>
                      <a:pt x="67198" y="5308"/>
                      <a:pt x="67198" y="11859"/>
                    </a:cubicBezTo>
                    <a:lnTo>
                      <a:pt x="67198" y="11859"/>
                    </a:lnTo>
                    <a:close/>
                  </a:path>
                </a:pathLst>
              </a:custGeom>
              <a:solidFill>
                <a:srgbClr val="CCCCCC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870" name="Graphic 4">
                <a:extLst>
                  <a:ext uri="{FF2B5EF4-FFF2-40B4-BE49-F238E27FC236}">
                    <a16:creationId xmlns:a16="http://schemas.microsoft.com/office/drawing/2014/main" id="{904DA0E6-872F-5B41-A94A-91A1AECC8502}"/>
                  </a:ext>
                </a:extLst>
              </p:cNvPr>
              <p:cNvGrpSpPr/>
              <p:nvPr/>
            </p:nvGrpSpPr>
            <p:grpSpPr>
              <a:xfrm>
                <a:off x="8967457" y="2064529"/>
                <a:ext cx="274338" cy="149472"/>
                <a:chOff x="8967457" y="2064529"/>
                <a:chExt cx="274338" cy="149472"/>
              </a:xfrm>
            </p:grpSpPr>
            <p:sp>
              <p:nvSpPr>
                <p:cNvPr id="2871" name="Freeform: Shape 2870">
                  <a:extLst>
                    <a:ext uri="{FF2B5EF4-FFF2-40B4-BE49-F238E27FC236}">
                      <a16:creationId xmlns:a16="http://schemas.microsoft.com/office/drawing/2014/main" id="{9E26BAE5-6877-DC1C-8A43-4424EDA04475}"/>
                    </a:ext>
                  </a:extLst>
                </p:cNvPr>
                <p:cNvSpPr/>
                <p:nvPr/>
              </p:nvSpPr>
              <p:spPr>
                <a:xfrm>
                  <a:off x="8967894" y="2124574"/>
                  <a:ext cx="221343" cy="84924"/>
                </a:xfrm>
                <a:custGeom>
                  <a:avLst/>
                  <a:gdLst>
                    <a:gd name="connsiteX0" fmla="*/ 220821 w 221343"/>
                    <a:gd name="connsiteY0" fmla="*/ 7196 h 84924"/>
                    <a:gd name="connsiteX1" fmla="*/ 214158 w 221343"/>
                    <a:gd name="connsiteY1" fmla="*/ 20183 h 84924"/>
                    <a:gd name="connsiteX2" fmla="*/ 13467 w 221343"/>
                    <a:gd name="connsiteY2" fmla="*/ 84445 h 84924"/>
                    <a:gd name="connsiteX3" fmla="*/ 479 w 221343"/>
                    <a:gd name="connsiteY3" fmla="*/ 77782 h 84924"/>
                    <a:gd name="connsiteX4" fmla="*/ 479 w 221343"/>
                    <a:gd name="connsiteY4" fmla="*/ 77782 h 84924"/>
                    <a:gd name="connsiteX5" fmla="*/ 7142 w 221343"/>
                    <a:gd name="connsiteY5" fmla="*/ 64794 h 84924"/>
                    <a:gd name="connsiteX6" fmla="*/ 207834 w 221343"/>
                    <a:gd name="connsiteY6" fmla="*/ 532 h 84924"/>
                    <a:gd name="connsiteX7" fmla="*/ 220821 w 221343"/>
                    <a:gd name="connsiteY7" fmla="*/ 7196 h 84924"/>
                    <a:gd name="connsiteX8" fmla="*/ 220821 w 221343"/>
                    <a:gd name="connsiteY8" fmla="*/ 7196 h 84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1343" h="84924">
                      <a:moveTo>
                        <a:pt x="220821" y="7196"/>
                      </a:moveTo>
                      <a:cubicBezTo>
                        <a:pt x="222629" y="12617"/>
                        <a:pt x="219579" y="18489"/>
                        <a:pt x="214158" y="20183"/>
                      </a:cubicBezTo>
                      <a:lnTo>
                        <a:pt x="13467" y="84445"/>
                      </a:lnTo>
                      <a:cubicBezTo>
                        <a:pt x="8046" y="86139"/>
                        <a:pt x="2173" y="83203"/>
                        <a:pt x="479" y="77782"/>
                      </a:cubicBezTo>
                      <a:lnTo>
                        <a:pt x="479" y="77782"/>
                      </a:lnTo>
                      <a:cubicBezTo>
                        <a:pt x="-1215" y="72361"/>
                        <a:pt x="1721" y="66488"/>
                        <a:pt x="7142" y="64794"/>
                      </a:cubicBezTo>
                      <a:lnTo>
                        <a:pt x="207834" y="532"/>
                      </a:lnTo>
                      <a:cubicBezTo>
                        <a:pt x="213142" y="-1275"/>
                        <a:pt x="219014" y="1662"/>
                        <a:pt x="220821" y="7196"/>
                      </a:cubicBezTo>
                      <a:lnTo>
                        <a:pt x="220821" y="7196"/>
                      </a:lnTo>
                      <a:close/>
                    </a:path>
                  </a:pathLst>
                </a:custGeom>
                <a:solidFill>
                  <a:srgbClr val="9D6C4E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72" name="Freeform: Shape 2871">
                  <a:extLst>
                    <a:ext uri="{FF2B5EF4-FFF2-40B4-BE49-F238E27FC236}">
                      <a16:creationId xmlns:a16="http://schemas.microsoft.com/office/drawing/2014/main" id="{F3651E16-BB35-C1D0-565A-9356E2490B82}"/>
                    </a:ext>
                  </a:extLst>
                </p:cNvPr>
                <p:cNvSpPr/>
                <p:nvPr/>
              </p:nvSpPr>
              <p:spPr>
                <a:xfrm>
                  <a:off x="9161793" y="2064529"/>
                  <a:ext cx="76093" cy="112798"/>
                </a:xfrm>
                <a:custGeom>
                  <a:avLst/>
                  <a:gdLst>
                    <a:gd name="connsiteX0" fmla="*/ 75034 w 76093"/>
                    <a:gd name="connsiteY0" fmla="*/ 80681 h 112798"/>
                    <a:gd name="connsiteX1" fmla="*/ 60917 w 76093"/>
                    <a:gd name="connsiteY1" fmla="*/ 108125 h 112798"/>
                    <a:gd name="connsiteX2" fmla="*/ 49510 w 76093"/>
                    <a:gd name="connsiteY2" fmla="*/ 111739 h 112798"/>
                    <a:gd name="connsiteX3" fmla="*/ 22066 w 76093"/>
                    <a:gd name="connsiteY3" fmla="*/ 97622 h 112798"/>
                    <a:gd name="connsiteX4" fmla="*/ 1059 w 76093"/>
                    <a:gd name="connsiteY4" fmla="*/ 32117 h 112798"/>
                    <a:gd name="connsiteX5" fmla="*/ 15177 w 76093"/>
                    <a:gd name="connsiteY5" fmla="*/ 4673 h 112798"/>
                    <a:gd name="connsiteX6" fmla="*/ 26584 w 76093"/>
                    <a:gd name="connsiteY6" fmla="*/ 1059 h 112798"/>
                    <a:gd name="connsiteX7" fmla="*/ 54027 w 76093"/>
                    <a:gd name="connsiteY7" fmla="*/ 15177 h 112798"/>
                    <a:gd name="connsiteX8" fmla="*/ 75034 w 76093"/>
                    <a:gd name="connsiteY8" fmla="*/ 80681 h 1127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6093" h="112798">
                      <a:moveTo>
                        <a:pt x="75034" y="80681"/>
                      </a:moveTo>
                      <a:cubicBezTo>
                        <a:pt x="78761" y="92201"/>
                        <a:pt x="72323" y="104398"/>
                        <a:pt x="60917" y="108125"/>
                      </a:cubicBezTo>
                      <a:lnTo>
                        <a:pt x="49510" y="111739"/>
                      </a:lnTo>
                      <a:cubicBezTo>
                        <a:pt x="37990" y="115466"/>
                        <a:pt x="25680" y="109028"/>
                        <a:pt x="22066" y="97622"/>
                      </a:cubicBezTo>
                      <a:lnTo>
                        <a:pt x="1059" y="32117"/>
                      </a:lnTo>
                      <a:cubicBezTo>
                        <a:pt x="-2667" y="20598"/>
                        <a:pt x="3770" y="8400"/>
                        <a:pt x="15177" y="4673"/>
                      </a:cubicBezTo>
                      <a:lnTo>
                        <a:pt x="26584" y="1059"/>
                      </a:lnTo>
                      <a:cubicBezTo>
                        <a:pt x="38103" y="-2668"/>
                        <a:pt x="50301" y="3770"/>
                        <a:pt x="54027" y="15177"/>
                      </a:cubicBezTo>
                      <a:lnTo>
                        <a:pt x="75034" y="80681"/>
                      </a:lnTo>
                      <a:close/>
                    </a:path>
                  </a:pathLst>
                </a:custGeom>
                <a:solidFill>
                  <a:srgbClr val="8D5C3E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73" name="Freeform: Shape 2872">
                  <a:extLst>
                    <a:ext uri="{FF2B5EF4-FFF2-40B4-BE49-F238E27FC236}">
                      <a16:creationId xmlns:a16="http://schemas.microsoft.com/office/drawing/2014/main" id="{B8D315BC-95A4-53D9-B991-30FF2343302F}"/>
                    </a:ext>
                  </a:extLst>
                </p:cNvPr>
                <p:cNvSpPr/>
                <p:nvPr/>
              </p:nvSpPr>
              <p:spPr>
                <a:xfrm>
                  <a:off x="8967457" y="2167898"/>
                  <a:ext cx="72304" cy="46102"/>
                </a:xfrm>
                <a:custGeom>
                  <a:avLst/>
                  <a:gdLst>
                    <a:gd name="connsiteX0" fmla="*/ 71502 w 72304"/>
                    <a:gd name="connsiteY0" fmla="*/ 11758 h 46102"/>
                    <a:gd name="connsiteX1" fmla="*/ 60547 w 72304"/>
                    <a:gd name="connsiteY1" fmla="*/ 32990 h 46102"/>
                    <a:gd name="connsiteX2" fmla="*/ 22035 w 72304"/>
                    <a:gd name="connsiteY2" fmla="*/ 45300 h 46102"/>
                    <a:gd name="connsiteX3" fmla="*/ 803 w 72304"/>
                    <a:gd name="connsiteY3" fmla="*/ 34345 h 46102"/>
                    <a:gd name="connsiteX4" fmla="*/ 803 w 72304"/>
                    <a:gd name="connsiteY4" fmla="*/ 34345 h 46102"/>
                    <a:gd name="connsiteX5" fmla="*/ 11758 w 72304"/>
                    <a:gd name="connsiteY5" fmla="*/ 13113 h 46102"/>
                    <a:gd name="connsiteX6" fmla="*/ 50270 w 72304"/>
                    <a:gd name="connsiteY6" fmla="*/ 803 h 46102"/>
                    <a:gd name="connsiteX7" fmla="*/ 71502 w 72304"/>
                    <a:gd name="connsiteY7" fmla="*/ 11758 h 46102"/>
                    <a:gd name="connsiteX8" fmla="*/ 71502 w 72304"/>
                    <a:gd name="connsiteY8" fmla="*/ 11758 h 46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2304" h="46102">
                      <a:moveTo>
                        <a:pt x="71502" y="11758"/>
                      </a:moveTo>
                      <a:cubicBezTo>
                        <a:pt x="74325" y="20680"/>
                        <a:pt x="69469" y="30166"/>
                        <a:pt x="60547" y="32990"/>
                      </a:cubicBezTo>
                      <a:lnTo>
                        <a:pt x="22035" y="45300"/>
                      </a:lnTo>
                      <a:cubicBezTo>
                        <a:pt x="13113" y="48124"/>
                        <a:pt x="3626" y="43267"/>
                        <a:pt x="803" y="34345"/>
                      </a:cubicBezTo>
                      <a:lnTo>
                        <a:pt x="803" y="34345"/>
                      </a:lnTo>
                      <a:cubicBezTo>
                        <a:pt x="-2021" y="25423"/>
                        <a:pt x="2836" y="15936"/>
                        <a:pt x="11758" y="13113"/>
                      </a:cubicBezTo>
                      <a:lnTo>
                        <a:pt x="50270" y="803"/>
                      </a:lnTo>
                      <a:cubicBezTo>
                        <a:pt x="59192" y="-2021"/>
                        <a:pt x="68678" y="2835"/>
                        <a:pt x="71502" y="11758"/>
                      </a:cubicBezTo>
                      <a:lnTo>
                        <a:pt x="71502" y="11758"/>
                      </a:lnTo>
                      <a:close/>
                    </a:path>
                  </a:pathLst>
                </a:custGeom>
                <a:solidFill>
                  <a:srgbClr val="8D5C3E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74" name="Freeform: Shape 2873">
                  <a:extLst>
                    <a:ext uri="{FF2B5EF4-FFF2-40B4-BE49-F238E27FC236}">
                      <a16:creationId xmlns:a16="http://schemas.microsoft.com/office/drawing/2014/main" id="{BD3BEDEF-F1EF-9CB6-8EB1-832B71A387E0}"/>
                    </a:ext>
                  </a:extLst>
                </p:cNvPr>
                <p:cNvSpPr/>
                <p:nvPr/>
              </p:nvSpPr>
              <p:spPr>
                <a:xfrm>
                  <a:off x="9157771" y="2072322"/>
                  <a:ext cx="61324" cy="26130"/>
                </a:xfrm>
                <a:custGeom>
                  <a:avLst/>
                  <a:gdLst>
                    <a:gd name="connsiteX0" fmla="*/ 61099 w 61324"/>
                    <a:gd name="connsiteY0" fmla="*/ 3318 h 26130"/>
                    <a:gd name="connsiteX1" fmla="*/ 58050 w 61324"/>
                    <a:gd name="connsiteY1" fmla="*/ 9303 h 26130"/>
                    <a:gd name="connsiteX2" fmla="*/ 6211 w 61324"/>
                    <a:gd name="connsiteY2" fmla="*/ 25905 h 26130"/>
                    <a:gd name="connsiteX3" fmla="*/ 225 w 61324"/>
                    <a:gd name="connsiteY3" fmla="*/ 22856 h 26130"/>
                    <a:gd name="connsiteX4" fmla="*/ 225 w 61324"/>
                    <a:gd name="connsiteY4" fmla="*/ 22856 h 26130"/>
                    <a:gd name="connsiteX5" fmla="*/ 3275 w 61324"/>
                    <a:gd name="connsiteY5" fmla="*/ 16870 h 26130"/>
                    <a:gd name="connsiteX6" fmla="*/ 55113 w 61324"/>
                    <a:gd name="connsiteY6" fmla="*/ 268 h 26130"/>
                    <a:gd name="connsiteX7" fmla="*/ 61099 w 61324"/>
                    <a:gd name="connsiteY7" fmla="*/ 3318 h 26130"/>
                    <a:gd name="connsiteX8" fmla="*/ 61099 w 61324"/>
                    <a:gd name="connsiteY8" fmla="*/ 3318 h 261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1324" h="26130">
                      <a:moveTo>
                        <a:pt x="61099" y="3318"/>
                      </a:moveTo>
                      <a:cubicBezTo>
                        <a:pt x="61889" y="5802"/>
                        <a:pt x="60534" y="8513"/>
                        <a:pt x="58050" y="9303"/>
                      </a:cubicBezTo>
                      <a:lnTo>
                        <a:pt x="6211" y="25905"/>
                      </a:lnTo>
                      <a:cubicBezTo>
                        <a:pt x="3726" y="26696"/>
                        <a:pt x="1016" y="25341"/>
                        <a:pt x="225" y="22856"/>
                      </a:cubicBezTo>
                      <a:lnTo>
                        <a:pt x="225" y="22856"/>
                      </a:lnTo>
                      <a:cubicBezTo>
                        <a:pt x="-565" y="20371"/>
                        <a:pt x="790" y="17661"/>
                        <a:pt x="3275" y="16870"/>
                      </a:cubicBezTo>
                      <a:lnTo>
                        <a:pt x="55113" y="268"/>
                      </a:lnTo>
                      <a:cubicBezTo>
                        <a:pt x="57598" y="-635"/>
                        <a:pt x="60309" y="833"/>
                        <a:pt x="61099" y="3318"/>
                      </a:cubicBezTo>
                      <a:lnTo>
                        <a:pt x="61099" y="3318"/>
                      </a:lnTo>
                      <a:close/>
                    </a:path>
                  </a:pathLst>
                </a:custGeom>
                <a:solidFill>
                  <a:srgbClr val="9D6C4E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75" name="Freeform: Shape 2874">
                  <a:extLst>
                    <a:ext uri="{FF2B5EF4-FFF2-40B4-BE49-F238E27FC236}">
                      <a16:creationId xmlns:a16="http://schemas.microsoft.com/office/drawing/2014/main" id="{6A3A84B7-36F5-40CC-C8D4-3ED15AEA31DA}"/>
                    </a:ext>
                  </a:extLst>
                </p:cNvPr>
                <p:cNvSpPr/>
                <p:nvPr/>
              </p:nvSpPr>
              <p:spPr>
                <a:xfrm>
                  <a:off x="9180472" y="2143021"/>
                  <a:ext cx="61324" cy="26130"/>
                </a:xfrm>
                <a:custGeom>
                  <a:avLst/>
                  <a:gdLst>
                    <a:gd name="connsiteX0" fmla="*/ 61099 w 61324"/>
                    <a:gd name="connsiteY0" fmla="*/ 3318 h 26130"/>
                    <a:gd name="connsiteX1" fmla="*/ 58050 w 61324"/>
                    <a:gd name="connsiteY1" fmla="*/ 9303 h 26130"/>
                    <a:gd name="connsiteX2" fmla="*/ 6211 w 61324"/>
                    <a:gd name="connsiteY2" fmla="*/ 25905 h 26130"/>
                    <a:gd name="connsiteX3" fmla="*/ 225 w 61324"/>
                    <a:gd name="connsiteY3" fmla="*/ 22856 h 26130"/>
                    <a:gd name="connsiteX4" fmla="*/ 225 w 61324"/>
                    <a:gd name="connsiteY4" fmla="*/ 22856 h 26130"/>
                    <a:gd name="connsiteX5" fmla="*/ 3275 w 61324"/>
                    <a:gd name="connsiteY5" fmla="*/ 16870 h 26130"/>
                    <a:gd name="connsiteX6" fmla="*/ 55113 w 61324"/>
                    <a:gd name="connsiteY6" fmla="*/ 268 h 26130"/>
                    <a:gd name="connsiteX7" fmla="*/ 61099 w 61324"/>
                    <a:gd name="connsiteY7" fmla="*/ 3318 h 26130"/>
                    <a:gd name="connsiteX8" fmla="*/ 61099 w 61324"/>
                    <a:gd name="connsiteY8" fmla="*/ 3318 h 261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1324" h="26130">
                      <a:moveTo>
                        <a:pt x="61099" y="3318"/>
                      </a:moveTo>
                      <a:cubicBezTo>
                        <a:pt x="61889" y="5802"/>
                        <a:pt x="60534" y="8513"/>
                        <a:pt x="58050" y="9303"/>
                      </a:cubicBezTo>
                      <a:lnTo>
                        <a:pt x="6211" y="25905"/>
                      </a:lnTo>
                      <a:cubicBezTo>
                        <a:pt x="3726" y="26696"/>
                        <a:pt x="1016" y="25341"/>
                        <a:pt x="225" y="22856"/>
                      </a:cubicBezTo>
                      <a:lnTo>
                        <a:pt x="225" y="22856"/>
                      </a:lnTo>
                      <a:cubicBezTo>
                        <a:pt x="-565" y="20371"/>
                        <a:pt x="790" y="17661"/>
                        <a:pt x="3275" y="16870"/>
                      </a:cubicBezTo>
                      <a:lnTo>
                        <a:pt x="55113" y="268"/>
                      </a:lnTo>
                      <a:cubicBezTo>
                        <a:pt x="57598" y="-635"/>
                        <a:pt x="60308" y="833"/>
                        <a:pt x="61099" y="3318"/>
                      </a:cubicBezTo>
                      <a:lnTo>
                        <a:pt x="61099" y="3318"/>
                      </a:lnTo>
                      <a:close/>
                    </a:path>
                  </a:pathLst>
                </a:custGeom>
                <a:solidFill>
                  <a:srgbClr val="9D6C4E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876" name="Freeform: Shape 2875">
                <a:extLst>
                  <a:ext uri="{FF2B5EF4-FFF2-40B4-BE49-F238E27FC236}">
                    <a16:creationId xmlns:a16="http://schemas.microsoft.com/office/drawing/2014/main" id="{E287943F-C27B-5E57-91E1-67B77C11C189}"/>
                  </a:ext>
                </a:extLst>
              </p:cNvPr>
              <p:cNvSpPr/>
              <p:nvPr/>
            </p:nvSpPr>
            <p:spPr>
              <a:xfrm>
                <a:off x="9121630" y="2186093"/>
                <a:ext cx="189849" cy="18521"/>
              </a:xfrm>
              <a:custGeom>
                <a:avLst/>
                <a:gdLst>
                  <a:gd name="connsiteX0" fmla="*/ 189849 w 189849"/>
                  <a:gd name="connsiteY0" fmla="*/ 9261 h 18521"/>
                  <a:gd name="connsiteX1" fmla="*/ 180588 w 189849"/>
                  <a:gd name="connsiteY1" fmla="*/ 18522 h 18521"/>
                  <a:gd name="connsiteX2" fmla="*/ 9261 w 189849"/>
                  <a:gd name="connsiteY2" fmla="*/ 18522 h 18521"/>
                  <a:gd name="connsiteX3" fmla="*/ 0 w 189849"/>
                  <a:gd name="connsiteY3" fmla="*/ 9261 h 18521"/>
                  <a:gd name="connsiteX4" fmla="*/ 0 w 189849"/>
                  <a:gd name="connsiteY4" fmla="*/ 9261 h 18521"/>
                  <a:gd name="connsiteX5" fmla="*/ 9261 w 189849"/>
                  <a:gd name="connsiteY5" fmla="*/ 0 h 18521"/>
                  <a:gd name="connsiteX6" fmla="*/ 180588 w 189849"/>
                  <a:gd name="connsiteY6" fmla="*/ 0 h 18521"/>
                  <a:gd name="connsiteX7" fmla="*/ 189849 w 189849"/>
                  <a:gd name="connsiteY7" fmla="*/ 9261 h 18521"/>
                  <a:gd name="connsiteX8" fmla="*/ 189849 w 189849"/>
                  <a:gd name="connsiteY8" fmla="*/ 9261 h 18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9849" h="18521">
                    <a:moveTo>
                      <a:pt x="189849" y="9261"/>
                    </a:moveTo>
                    <a:cubicBezTo>
                      <a:pt x="189849" y="14343"/>
                      <a:pt x="185670" y="18522"/>
                      <a:pt x="180588" y="18522"/>
                    </a:cubicBezTo>
                    <a:lnTo>
                      <a:pt x="9261" y="18522"/>
                    </a:lnTo>
                    <a:cubicBezTo>
                      <a:pt x="4179" y="18522"/>
                      <a:pt x="0" y="14343"/>
                      <a:pt x="0" y="9261"/>
                    </a:cubicBezTo>
                    <a:lnTo>
                      <a:pt x="0" y="9261"/>
                    </a:lnTo>
                    <a:cubicBezTo>
                      <a:pt x="0" y="4179"/>
                      <a:pt x="4179" y="0"/>
                      <a:pt x="9261" y="0"/>
                    </a:cubicBezTo>
                    <a:lnTo>
                      <a:pt x="180588" y="0"/>
                    </a:lnTo>
                    <a:cubicBezTo>
                      <a:pt x="185670" y="0"/>
                      <a:pt x="189849" y="4179"/>
                      <a:pt x="189849" y="9261"/>
                    </a:cubicBezTo>
                    <a:lnTo>
                      <a:pt x="189849" y="9261"/>
                    </a:lnTo>
                    <a:close/>
                  </a:path>
                </a:pathLst>
              </a:custGeom>
              <a:solidFill>
                <a:srgbClr val="9D6C4E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77" name="Freeform: Shape 2876">
                <a:extLst>
                  <a:ext uri="{FF2B5EF4-FFF2-40B4-BE49-F238E27FC236}">
                    <a16:creationId xmlns:a16="http://schemas.microsoft.com/office/drawing/2014/main" id="{D3E75574-2A03-B7EA-8E14-427D199E264E}"/>
                  </a:ext>
                </a:extLst>
              </p:cNvPr>
              <p:cNvSpPr/>
              <p:nvPr/>
            </p:nvSpPr>
            <p:spPr>
              <a:xfrm>
                <a:off x="9103108" y="2195919"/>
                <a:ext cx="225876" cy="42464"/>
              </a:xfrm>
              <a:custGeom>
                <a:avLst/>
                <a:gdLst>
                  <a:gd name="connsiteX0" fmla="*/ 225876 w 225876"/>
                  <a:gd name="connsiteY0" fmla="*/ 21232 h 42464"/>
                  <a:gd name="connsiteX1" fmla="*/ 204644 w 225876"/>
                  <a:gd name="connsiteY1" fmla="*/ 42465 h 42464"/>
                  <a:gd name="connsiteX2" fmla="*/ 21232 w 225876"/>
                  <a:gd name="connsiteY2" fmla="*/ 42465 h 42464"/>
                  <a:gd name="connsiteX3" fmla="*/ 0 w 225876"/>
                  <a:gd name="connsiteY3" fmla="*/ 21232 h 42464"/>
                  <a:gd name="connsiteX4" fmla="*/ 0 w 225876"/>
                  <a:gd name="connsiteY4" fmla="*/ 21232 h 42464"/>
                  <a:gd name="connsiteX5" fmla="*/ 21232 w 225876"/>
                  <a:gd name="connsiteY5" fmla="*/ 0 h 42464"/>
                  <a:gd name="connsiteX6" fmla="*/ 204644 w 225876"/>
                  <a:gd name="connsiteY6" fmla="*/ 0 h 42464"/>
                  <a:gd name="connsiteX7" fmla="*/ 225876 w 225876"/>
                  <a:gd name="connsiteY7" fmla="*/ 21232 h 42464"/>
                  <a:gd name="connsiteX8" fmla="*/ 225876 w 225876"/>
                  <a:gd name="connsiteY8" fmla="*/ 21232 h 42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876" h="42464">
                    <a:moveTo>
                      <a:pt x="225876" y="21232"/>
                    </a:moveTo>
                    <a:cubicBezTo>
                      <a:pt x="225876" y="32978"/>
                      <a:pt x="216390" y="42465"/>
                      <a:pt x="204644" y="42465"/>
                    </a:cubicBezTo>
                    <a:lnTo>
                      <a:pt x="21232" y="42465"/>
                    </a:lnTo>
                    <a:cubicBezTo>
                      <a:pt x="9487" y="42465"/>
                      <a:pt x="0" y="32978"/>
                      <a:pt x="0" y="21232"/>
                    </a:cubicBezTo>
                    <a:lnTo>
                      <a:pt x="0" y="21232"/>
                    </a:lnTo>
                    <a:cubicBezTo>
                      <a:pt x="0" y="9487"/>
                      <a:pt x="9487" y="0"/>
                      <a:pt x="21232" y="0"/>
                    </a:cubicBezTo>
                    <a:lnTo>
                      <a:pt x="204644" y="0"/>
                    </a:lnTo>
                    <a:cubicBezTo>
                      <a:pt x="216277" y="0"/>
                      <a:pt x="225876" y="9487"/>
                      <a:pt x="225876" y="21232"/>
                    </a:cubicBezTo>
                    <a:lnTo>
                      <a:pt x="225876" y="21232"/>
                    </a:lnTo>
                    <a:close/>
                  </a:path>
                </a:pathLst>
              </a:custGeom>
              <a:solidFill>
                <a:srgbClr val="7D4C2E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878" name="Graphic 4">
                <a:extLst>
                  <a:ext uri="{FF2B5EF4-FFF2-40B4-BE49-F238E27FC236}">
                    <a16:creationId xmlns:a16="http://schemas.microsoft.com/office/drawing/2014/main" id="{931D9515-FAB7-054D-EC72-1605477064F0}"/>
                  </a:ext>
                </a:extLst>
              </p:cNvPr>
              <p:cNvGrpSpPr/>
              <p:nvPr/>
            </p:nvGrpSpPr>
            <p:grpSpPr>
              <a:xfrm>
                <a:off x="8836574" y="2212182"/>
                <a:ext cx="705186" cy="139817"/>
                <a:chOff x="8836574" y="2212182"/>
                <a:chExt cx="705186" cy="139817"/>
              </a:xfrm>
            </p:grpSpPr>
            <p:sp>
              <p:nvSpPr>
                <p:cNvPr id="2879" name="Freeform: Shape 2878">
                  <a:extLst>
                    <a:ext uri="{FF2B5EF4-FFF2-40B4-BE49-F238E27FC236}">
                      <a16:creationId xmlns:a16="http://schemas.microsoft.com/office/drawing/2014/main" id="{B538BC86-5F67-A483-4F61-62721CD140BC}"/>
                    </a:ext>
                  </a:extLst>
                </p:cNvPr>
                <p:cNvSpPr/>
                <p:nvPr/>
              </p:nvSpPr>
              <p:spPr>
                <a:xfrm>
                  <a:off x="8836574" y="2212182"/>
                  <a:ext cx="705186" cy="139817"/>
                </a:xfrm>
                <a:custGeom>
                  <a:avLst/>
                  <a:gdLst>
                    <a:gd name="connsiteX0" fmla="*/ 0 w 705186"/>
                    <a:gd name="connsiteY0" fmla="*/ 0 h 139817"/>
                    <a:gd name="connsiteX1" fmla="*/ 705186 w 705186"/>
                    <a:gd name="connsiteY1" fmla="*/ 0 h 139817"/>
                    <a:gd name="connsiteX2" fmla="*/ 705186 w 705186"/>
                    <a:gd name="connsiteY2" fmla="*/ 139817 h 139817"/>
                    <a:gd name="connsiteX3" fmla="*/ 0 w 705186"/>
                    <a:gd name="connsiteY3" fmla="*/ 139817 h 139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5186" h="139817">
                      <a:moveTo>
                        <a:pt x="0" y="0"/>
                      </a:moveTo>
                      <a:lnTo>
                        <a:pt x="705186" y="0"/>
                      </a:lnTo>
                      <a:lnTo>
                        <a:pt x="705186" y="139817"/>
                      </a:lnTo>
                      <a:lnTo>
                        <a:pt x="0" y="139817"/>
                      </a:lnTo>
                      <a:close/>
                    </a:path>
                  </a:pathLst>
                </a:custGeom>
                <a:solidFill>
                  <a:srgbClr val="F8BE49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2880" name="Graphic 4">
                  <a:extLst>
                    <a:ext uri="{FF2B5EF4-FFF2-40B4-BE49-F238E27FC236}">
                      <a16:creationId xmlns:a16="http://schemas.microsoft.com/office/drawing/2014/main" id="{48A3D528-6A4E-6B27-B664-86C419778FEC}"/>
                    </a:ext>
                  </a:extLst>
                </p:cNvPr>
                <p:cNvGrpSpPr/>
                <p:nvPr/>
              </p:nvGrpSpPr>
              <p:grpSpPr>
                <a:xfrm>
                  <a:off x="8962726" y="2251484"/>
                  <a:ext cx="453108" cy="60986"/>
                  <a:chOff x="8962726" y="2251484"/>
                  <a:chExt cx="453108" cy="60986"/>
                </a:xfrm>
                <a:solidFill>
                  <a:srgbClr val="404040"/>
                </a:solidFill>
              </p:grpSpPr>
              <p:sp>
                <p:nvSpPr>
                  <p:cNvPr id="2881" name="Freeform: Shape 2880">
                    <a:extLst>
                      <a:ext uri="{FF2B5EF4-FFF2-40B4-BE49-F238E27FC236}">
                        <a16:creationId xmlns:a16="http://schemas.microsoft.com/office/drawing/2014/main" id="{22E06B01-9F1F-BFD5-D419-8752CD728E8C}"/>
                      </a:ext>
                    </a:extLst>
                  </p:cNvPr>
                  <p:cNvSpPr/>
                  <p:nvPr/>
                </p:nvSpPr>
                <p:spPr>
                  <a:xfrm>
                    <a:off x="8962726" y="2251597"/>
                    <a:ext cx="46756" cy="60760"/>
                  </a:xfrm>
                  <a:custGeom>
                    <a:avLst/>
                    <a:gdLst>
                      <a:gd name="connsiteX0" fmla="*/ 46079 w 46756"/>
                      <a:gd name="connsiteY0" fmla="*/ 58276 h 60760"/>
                      <a:gd name="connsiteX1" fmla="*/ 30945 w 46756"/>
                      <a:gd name="connsiteY1" fmla="*/ 60761 h 60760"/>
                      <a:gd name="connsiteX2" fmla="*/ 0 w 46756"/>
                      <a:gd name="connsiteY2" fmla="*/ 31284 h 60760"/>
                      <a:gd name="connsiteX3" fmla="*/ 32187 w 46756"/>
                      <a:gd name="connsiteY3" fmla="*/ 0 h 60760"/>
                      <a:gd name="connsiteX4" fmla="*/ 46756 w 46756"/>
                      <a:gd name="connsiteY4" fmla="*/ 2598 h 60760"/>
                      <a:gd name="connsiteX5" fmla="*/ 44046 w 46756"/>
                      <a:gd name="connsiteY5" fmla="*/ 13214 h 60760"/>
                      <a:gd name="connsiteX6" fmla="*/ 32865 w 46756"/>
                      <a:gd name="connsiteY6" fmla="*/ 11068 h 60760"/>
                      <a:gd name="connsiteX7" fmla="*/ 14004 w 46756"/>
                      <a:gd name="connsiteY7" fmla="*/ 30606 h 60760"/>
                      <a:gd name="connsiteX8" fmla="*/ 32865 w 46756"/>
                      <a:gd name="connsiteY8" fmla="*/ 49919 h 60760"/>
                      <a:gd name="connsiteX9" fmla="*/ 43933 w 46756"/>
                      <a:gd name="connsiteY9" fmla="*/ 47999 h 60760"/>
                      <a:gd name="connsiteX10" fmla="*/ 46079 w 46756"/>
                      <a:gd name="connsiteY10" fmla="*/ 58276 h 60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56" h="60760">
                        <a:moveTo>
                          <a:pt x="46079" y="58276"/>
                        </a:moveTo>
                        <a:cubicBezTo>
                          <a:pt x="43594" y="59518"/>
                          <a:pt x="38060" y="60761"/>
                          <a:pt x="30945" y="60761"/>
                        </a:cubicBezTo>
                        <a:cubicBezTo>
                          <a:pt x="10503" y="60761"/>
                          <a:pt x="0" y="48112"/>
                          <a:pt x="0" y="31284"/>
                        </a:cubicBezTo>
                        <a:cubicBezTo>
                          <a:pt x="0" y="11181"/>
                          <a:pt x="14343" y="0"/>
                          <a:pt x="32187" y="0"/>
                        </a:cubicBezTo>
                        <a:cubicBezTo>
                          <a:pt x="39077" y="0"/>
                          <a:pt x="44385" y="1355"/>
                          <a:pt x="46756" y="2598"/>
                        </a:cubicBezTo>
                        <a:lnTo>
                          <a:pt x="44046" y="13214"/>
                        </a:lnTo>
                        <a:cubicBezTo>
                          <a:pt x="41335" y="12084"/>
                          <a:pt x="37608" y="11068"/>
                          <a:pt x="32865" y="11068"/>
                        </a:cubicBezTo>
                        <a:cubicBezTo>
                          <a:pt x="22249" y="11068"/>
                          <a:pt x="14004" y="17505"/>
                          <a:pt x="14004" y="30606"/>
                        </a:cubicBezTo>
                        <a:cubicBezTo>
                          <a:pt x="14004" y="42465"/>
                          <a:pt x="21007" y="49919"/>
                          <a:pt x="32865" y="49919"/>
                        </a:cubicBezTo>
                        <a:cubicBezTo>
                          <a:pt x="36931" y="49919"/>
                          <a:pt x="41335" y="49015"/>
                          <a:pt x="43933" y="47999"/>
                        </a:cubicBezTo>
                        <a:lnTo>
                          <a:pt x="46079" y="58276"/>
                        </a:lnTo>
                        <a:close/>
                      </a:path>
                    </a:pathLst>
                  </a:custGeom>
                  <a:solidFill>
                    <a:srgbClr val="404040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882" name="Freeform: Shape 2881">
                    <a:extLst>
                      <a:ext uri="{FF2B5EF4-FFF2-40B4-BE49-F238E27FC236}">
                        <a16:creationId xmlns:a16="http://schemas.microsoft.com/office/drawing/2014/main" id="{C2028BEB-7F52-BD27-8302-AD64058A39E9}"/>
                      </a:ext>
                    </a:extLst>
                  </p:cNvPr>
                  <p:cNvSpPr/>
                  <p:nvPr/>
                </p:nvSpPr>
                <p:spPr>
                  <a:xfrm>
                    <a:off x="9012080" y="2251484"/>
                    <a:ext cx="56807" cy="60986"/>
                  </a:xfrm>
                  <a:custGeom>
                    <a:avLst/>
                    <a:gdLst>
                      <a:gd name="connsiteX0" fmla="*/ 56808 w 56807"/>
                      <a:gd name="connsiteY0" fmla="*/ 29929 h 60986"/>
                      <a:gd name="connsiteX1" fmla="*/ 27783 w 56807"/>
                      <a:gd name="connsiteY1" fmla="*/ 60987 h 60986"/>
                      <a:gd name="connsiteX2" fmla="*/ 0 w 56807"/>
                      <a:gd name="connsiteY2" fmla="*/ 30945 h 60986"/>
                      <a:gd name="connsiteX3" fmla="*/ 28686 w 56807"/>
                      <a:gd name="connsiteY3" fmla="*/ 0 h 60986"/>
                      <a:gd name="connsiteX4" fmla="*/ 56808 w 56807"/>
                      <a:gd name="connsiteY4" fmla="*/ 29929 h 60986"/>
                      <a:gd name="connsiteX5" fmla="*/ 14230 w 56807"/>
                      <a:gd name="connsiteY5" fmla="*/ 30719 h 60986"/>
                      <a:gd name="connsiteX6" fmla="*/ 28573 w 56807"/>
                      <a:gd name="connsiteY6" fmla="*/ 50370 h 60986"/>
                      <a:gd name="connsiteX7" fmla="*/ 42804 w 56807"/>
                      <a:gd name="connsiteY7" fmla="*/ 30380 h 60986"/>
                      <a:gd name="connsiteX8" fmla="*/ 28573 w 56807"/>
                      <a:gd name="connsiteY8" fmla="*/ 10729 h 60986"/>
                      <a:gd name="connsiteX9" fmla="*/ 14230 w 56807"/>
                      <a:gd name="connsiteY9" fmla="*/ 30719 h 60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6807" h="60986">
                        <a:moveTo>
                          <a:pt x="56808" y="29929"/>
                        </a:moveTo>
                        <a:cubicBezTo>
                          <a:pt x="56808" y="49241"/>
                          <a:pt x="45062" y="60987"/>
                          <a:pt x="27783" y="60987"/>
                        </a:cubicBezTo>
                        <a:cubicBezTo>
                          <a:pt x="10277" y="60987"/>
                          <a:pt x="0" y="47773"/>
                          <a:pt x="0" y="30945"/>
                        </a:cubicBezTo>
                        <a:cubicBezTo>
                          <a:pt x="0" y="13214"/>
                          <a:pt x="11294" y="0"/>
                          <a:pt x="28686" y="0"/>
                        </a:cubicBezTo>
                        <a:cubicBezTo>
                          <a:pt x="46982" y="113"/>
                          <a:pt x="56808" y="13666"/>
                          <a:pt x="56808" y="29929"/>
                        </a:cubicBezTo>
                        <a:close/>
                        <a:moveTo>
                          <a:pt x="14230" y="30719"/>
                        </a:moveTo>
                        <a:cubicBezTo>
                          <a:pt x="14230" y="42239"/>
                          <a:pt x="19651" y="50370"/>
                          <a:pt x="28573" y="50370"/>
                        </a:cubicBezTo>
                        <a:cubicBezTo>
                          <a:pt x="37608" y="50370"/>
                          <a:pt x="42804" y="41787"/>
                          <a:pt x="42804" y="30380"/>
                        </a:cubicBezTo>
                        <a:cubicBezTo>
                          <a:pt x="42804" y="19764"/>
                          <a:pt x="37721" y="10729"/>
                          <a:pt x="28573" y="10729"/>
                        </a:cubicBezTo>
                        <a:cubicBezTo>
                          <a:pt x="19425" y="10616"/>
                          <a:pt x="14230" y="19200"/>
                          <a:pt x="14230" y="30719"/>
                        </a:cubicBezTo>
                        <a:close/>
                      </a:path>
                    </a:pathLst>
                  </a:custGeom>
                  <a:solidFill>
                    <a:srgbClr val="404040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883" name="Freeform: Shape 2882">
                    <a:extLst>
                      <a:ext uri="{FF2B5EF4-FFF2-40B4-BE49-F238E27FC236}">
                        <a16:creationId xmlns:a16="http://schemas.microsoft.com/office/drawing/2014/main" id="{C68EFB25-D6C8-39B2-1ADC-DD4E17AB3393}"/>
                      </a:ext>
                    </a:extLst>
                  </p:cNvPr>
                  <p:cNvSpPr/>
                  <p:nvPr/>
                </p:nvSpPr>
                <p:spPr>
                  <a:xfrm>
                    <a:off x="9077697" y="2252049"/>
                    <a:ext cx="42464" cy="59518"/>
                  </a:xfrm>
                  <a:custGeom>
                    <a:avLst/>
                    <a:gdLst>
                      <a:gd name="connsiteX0" fmla="*/ 0 w 42464"/>
                      <a:gd name="connsiteY0" fmla="*/ 1242 h 59518"/>
                      <a:gd name="connsiteX1" fmla="*/ 18070 w 42464"/>
                      <a:gd name="connsiteY1" fmla="*/ 0 h 59518"/>
                      <a:gd name="connsiteX2" fmla="*/ 36140 w 42464"/>
                      <a:gd name="connsiteY2" fmla="*/ 4743 h 59518"/>
                      <a:gd name="connsiteX3" fmla="*/ 42465 w 42464"/>
                      <a:gd name="connsiteY3" fmla="*/ 18409 h 59518"/>
                      <a:gd name="connsiteX4" fmla="*/ 37044 w 42464"/>
                      <a:gd name="connsiteY4" fmla="*/ 32413 h 59518"/>
                      <a:gd name="connsiteX5" fmla="*/ 17844 w 42464"/>
                      <a:gd name="connsiteY5" fmla="*/ 38625 h 59518"/>
                      <a:gd name="connsiteX6" fmla="*/ 13327 w 42464"/>
                      <a:gd name="connsiteY6" fmla="*/ 38399 h 59518"/>
                      <a:gd name="connsiteX7" fmla="*/ 13327 w 42464"/>
                      <a:gd name="connsiteY7" fmla="*/ 59518 h 59518"/>
                      <a:gd name="connsiteX8" fmla="*/ 113 w 42464"/>
                      <a:gd name="connsiteY8" fmla="*/ 59518 h 59518"/>
                      <a:gd name="connsiteX9" fmla="*/ 113 w 42464"/>
                      <a:gd name="connsiteY9" fmla="*/ 1242 h 59518"/>
                      <a:gd name="connsiteX10" fmla="*/ 13214 w 42464"/>
                      <a:gd name="connsiteY10" fmla="*/ 28009 h 59518"/>
                      <a:gd name="connsiteX11" fmla="*/ 17731 w 42464"/>
                      <a:gd name="connsiteY11" fmla="*/ 28347 h 59518"/>
                      <a:gd name="connsiteX12" fmla="*/ 29251 w 42464"/>
                      <a:gd name="connsiteY12" fmla="*/ 18748 h 59518"/>
                      <a:gd name="connsiteX13" fmla="*/ 18861 w 42464"/>
                      <a:gd name="connsiteY13" fmla="*/ 10051 h 59518"/>
                      <a:gd name="connsiteX14" fmla="*/ 13327 w 42464"/>
                      <a:gd name="connsiteY14" fmla="*/ 10616 h 59518"/>
                      <a:gd name="connsiteX15" fmla="*/ 13327 w 42464"/>
                      <a:gd name="connsiteY15" fmla="*/ 28009 h 59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42464" h="59518">
                        <a:moveTo>
                          <a:pt x="0" y="1242"/>
                        </a:moveTo>
                        <a:cubicBezTo>
                          <a:pt x="4066" y="565"/>
                          <a:pt x="9939" y="0"/>
                          <a:pt x="18070" y="0"/>
                        </a:cubicBezTo>
                        <a:cubicBezTo>
                          <a:pt x="26315" y="0"/>
                          <a:pt x="32187" y="1581"/>
                          <a:pt x="36140" y="4743"/>
                        </a:cubicBezTo>
                        <a:cubicBezTo>
                          <a:pt x="39867" y="7680"/>
                          <a:pt x="42465" y="12649"/>
                          <a:pt x="42465" y="18409"/>
                        </a:cubicBezTo>
                        <a:cubicBezTo>
                          <a:pt x="42465" y="24169"/>
                          <a:pt x="40545" y="29138"/>
                          <a:pt x="37044" y="32413"/>
                        </a:cubicBezTo>
                        <a:cubicBezTo>
                          <a:pt x="32526" y="36705"/>
                          <a:pt x="25750" y="38625"/>
                          <a:pt x="17844" y="38625"/>
                        </a:cubicBezTo>
                        <a:cubicBezTo>
                          <a:pt x="16037" y="38625"/>
                          <a:pt x="14569" y="38512"/>
                          <a:pt x="13327" y="38399"/>
                        </a:cubicBezTo>
                        <a:lnTo>
                          <a:pt x="13327" y="59518"/>
                        </a:lnTo>
                        <a:lnTo>
                          <a:pt x="113" y="59518"/>
                        </a:lnTo>
                        <a:lnTo>
                          <a:pt x="113" y="1242"/>
                        </a:lnTo>
                        <a:close/>
                        <a:moveTo>
                          <a:pt x="13214" y="28009"/>
                        </a:moveTo>
                        <a:cubicBezTo>
                          <a:pt x="14343" y="28235"/>
                          <a:pt x="15698" y="28347"/>
                          <a:pt x="17731" y="28347"/>
                        </a:cubicBezTo>
                        <a:cubicBezTo>
                          <a:pt x="24846" y="28347"/>
                          <a:pt x="29251" y="24733"/>
                          <a:pt x="29251" y="18748"/>
                        </a:cubicBezTo>
                        <a:cubicBezTo>
                          <a:pt x="29251" y="13327"/>
                          <a:pt x="25524" y="10051"/>
                          <a:pt x="18861" y="10051"/>
                        </a:cubicBezTo>
                        <a:cubicBezTo>
                          <a:pt x="16150" y="10051"/>
                          <a:pt x="14343" y="10277"/>
                          <a:pt x="13327" y="10616"/>
                        </a:cubicBezTo>
                        <a:lnTo>
                          <a:pt x="13327" y="28009"/>
                        </a:lnTo>
                        <a:close/>
                      </a:path>
                    </a:pathLst>
                  </a:custGeom>
                  <a:solidFill>
                    <a:srgbClr val="404040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884" name="Freeform: Shape 2883">
                    <a:extLst>
                      <a:ext uri="{FF2B5EF4-FFF2-40B4-BE49-F238E27FC236}">
                        <a16:creationId xmlns:a16="http://schemas.microsoft.com/office/drawing/2014/main" id="{87FD029F-83E0-728E-88CB-53464BA35937}"/>
                      </a:ext>
                    </a:extLst>
                  </p:cNvPr>
                  <p:cNvSpPr/>
                  <p:nvPr/>
                </p:nvSpPr>
                <p:spPr>
                  <a:xfrm>
                    <a:off x="9121743" y="2252614"/>
                    <a:ext cx="51612" cy="59066"/>
                  </a:xfrm>
                  <a:custGeom>
                    <a:avLst/>
                    <a:gdLst>
                      <a:gd name="connsiteX0" fmla="*/ 18635 w 51612"/>
                      <a:gd name="connsiteY0" fmla="*/ 58954 h 59066"/>
                      <a:gd name="connsiteX1" fmla="*/ 18635 w 51612"/>
                      <a:gd name="connsiteY1" fmla="*/ 34785 h 59066"/>
                      <a:gd name="connsiteX2" fmla="*/ 0 w 51612"/>
                      <a:gd name="connsiteY2" fmla="*/ 0 h 59066"/>
                      <a:gd name="connsiteX3" fmla="*/ 15246 w 51612"/>
                      <a:gd name="connsiteY3" fmla="*/ 0 h 59066"/>
                      <a:gd name="connsiteX4" fmla="*/ 21345 w 51612"/>
                      <a:gd name="connsiteY4" fmla="*/ 14230 h 59066"/>
                      <a:gd name="connsiteX5" fmla="*/ 25863 w 51612"/>
                      <a:gd name="connsiteY5" fmla="*/ 25524 h 59066"/>
                      <a:gd name="connsiteX6" fmla="*/ 26089 w 51612"/>
                      <a:gd name="connsiteY6" fmla="*/ 25524 h 59066"/>
                      <a:gd name="connsiteX7" fmla="*/ 30606 w 51612"/>
                      <a:gd name="connsiteY7" fmla="*/ 14230 h 59066"/>
                      <a:gd name="connsiteX8" fmla="*/ 36592 w 51612"/>
                      <a:gd name="connsiteY8" fmla="*/ 0 h 59066"/>
                      <a:gd name="connsiteX9" fmla="*/ 51613 w 51612"/>
                      <a:gd name="connsiteY9" fmla="*/ 0 h 59066"/>
                      <a:gd name="connsiteX10" fmla="*/ 32187 w 51612"/>
                      <a:gd name="connsiteY10" fmla="*/ 34446 h 59066"/>
                      <a:gd name="connsiteX11" fmla="*/ 32187 w 51612"/>
                      <a:gd name="connsiteY11" fmla="*/ 59067 h 59066"/>
                      <a:gd name="connsiteX12" fmla="*/ 18635 w 51612"/>
                      <a:gd name="connsiteY12" fmla="*/ 59067 h 59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51612" h="59066">
                        <a:moveTo>
                          <a:pt x="18635" y="58954"/>
                        </a:moveTo>
                        <a:lnTo>
                          <a:pt x="18635" y="34785"/>
                        </a:lnTo>
                        <a:lnTo>
                          <a:pt x="0" y="0"/>
                        </a:lnTo>
                        <a:lnTo>
                          <a:pt x="15246" y="0"/>
                        </a:lnTo>
                        <a:lnTo>
                          <a:pt x="21345" y="14230"/>
                        </a:lnTo>
                        <a:cubicBezTo>
                          <a:pt x="23152" y="18522"/>
                          <a:pt x="24395" y="21684"/>
                          <a:pt x="25863" y="25524"/>
                        </a:cubicBezTo>
                        <a:lnTo>
                          <a:pt x="26089" y="25524"/>
                        </a:lnTo>
                        <a:cubicBezTo>
                          <a:pt x="27444" y="21797"/>
                          <a:pt x="28799" y="18409"/>
                          <a:pt x="30606" y="14230"/>
                        </a:cubicBezTo>
                        <a:lnTo>
                          <a:pt x="36592" y="0"/>
                        </a:lnTo>
                        <a:lnTo>
                          <a:pt x="51613" y="0"/>
                        </a:lnTo>
                        <a:lnTo>
                          <a:pt x="32187" y="34446"/>
                        </a:lnTo>
                        <a:lnTo>
                          <a:pt x="32187" y="59067"/>
                        </a:lnTo>
                        <a:lnTo>
                          <a:pt x="18635" y="59067"/>
                        </a:lnTo>
                        <a:close/>
                      </a:path>
                    </a:pathLst>
                  </a:custGeom>
                  <a:solidFill>
                    <a:srgbClr val="404040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885" name="Freeform: Shape 2884">
                    <a:extLst>
                      <a:ext uri="{FF2B5EF4-FFF2-40B4-BE49-F238E27FC236}">
                        <a16:creationId xmlns:a16="http://schemas.microsoft.com/office/drawing/2014/main" id="{020454B6-01DB-97E2-ED9A-F4D0F4CA9798}"/>
                      </a:ext>
                    </a:extLst>
                  </p:cNvPr>
                  <p:cNvSpPr/>
                  <p:nvPr/>
                </p:nvSpPr>
                <p:spPr>
                  <a:xfrm>
                    <a:off x="9177986" y="2252049"/>
                    <a:ext cx="44610" cy="59405"/>
                  </a:xfrm>
                  <a:custGeom>
                    <a:avLst/>
                    <a:gdLst>
                      <a:gd name="connsiteX0" fmla="*/ 0 w 44610"/>
                      <a:gd name="connsiteY0" fmla="*/ 1242 h 59405"/>
                      <a:gd name="connsiteX1" fmla="*/ 17731 w 44610"/>
                      <a:gd name="connsiteY1" fmla="*/ 0 h 59405"/>
                      <a:gd name="connsiteX2" fmla="*/ 36818 w 44610"/>
                      <a:gd name="connsiteY2" fmla="*/ 4630 h 59405"/>
                      <a:gd name="connsiteX3" fmla="*/ 42239 w 44610"/>
                      <a:gd name="connsiteY3" fmla="*/ 16941 h 59405"/>
                      <a:gd name="connsiteX4" fmla="*/ 31849 w 44610"/>
                      <a:gd name="connsiteY4" fmla="*/ 31510 h 59405"/>
                      <a:gd name="connsiteX5" fmla="*/ 31849 w 44610"/>
                      <a:gd name="connsiteY5" fmla="*/ 31736 h 59405"/>
                      <a:gd name="connsiteX6" fmla="*/ 39754 w 44610"/>
                      <a:gd name="connsiteY6" fmla="*/ 42804 h 59405"/>
                      <a:gd name="connsiteX7" fmla="*/ 44611 w 44610"/>
                      <a:gd name="connsiteY7" fmla="*/ 59405 h 59405"/>
                      <a:gd name="connsiteX8" fmla="*/ 30945 w 44610"/>
                      <a:gd name="connsiteY8" fmla="*/ 59405 h 59405"/>
                      <a:gd name="connsiteX9" fmla="*/ 26879 w 44610"/>
                      <a:gd name="connsiteY9" fmla="*/ 45627 h 59405"/>
                      <a:gd name="connsiteX10" fmla="*/ 17393 w 44610"/>
                      <a:gd name="connsiteY10" fmla="*/ 36140 h 59405"/>
                      <a:gd name="connsiteX11" fmla="*/ 13327 w 44610"/>
                      <a:gd name="connsiteY11" fmla="*/ 36140 h 59405"/>
                      <a:gd name="connsiteX12" fmla="*/ 13327 w 44610"/>
                      <a:gd name="connsiteY12" fmla="*/ 59293 h 59405"/>
                      <a:gd name="connsiteX13" fmla="*/ 113 w 44610"/>
                      <a:gd name="connsiteY13" fmla="*/ 59293 h 59405"/>
                      <a:gd name="connsiteX14" fmla="*/ 113 w 44610"/>
                      <a:gd name="connsiteY14" fmla="*/ 1242 h 59405"/>
                      <a:gd name="connsiteX15" fmla="*/ 13214 w 44610"/>
                      <a:gd name="connsiteY15" fmla="*/ 26653 h 59405"/>
                      <a:gd name="connsiteX16" fmla="*/ 18522 w 44610"/>
                      <a:gd name="connsiteY16" fmla="*/ 26653 h 59405"/>
                      <a:gd name="connsiteX17" fmla="*/ 29138 w 44610"/>
                      <a:gd name="connsiteY17" fmla="*/ 18183 h 59405"/>
                      <a:gd name="connsiteX18" fmla="*/ 19313 w 44610"/>
                      <a:gd name="connsiteY18" fmla="*/ 9939 h 59405"/>
                      <a:gd name="connsiteX19" fmla="*/ 13214 w 44610"/>
                      <a:gd name="connsiteY19" fmla="*/ 10390 h 59405"/>
                      <a:gd name="connsiteX20" fmla="*/ 13214 w 44610"/>
                      <a:gd name="connsiteY20" fmla="*/ 26653 h 594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4610" h="59405">
                        <a:moveTo>
                          <a:pt x="0" y="1242"/>
                        </a:moveTo>
                        <a:cubicBezTo>
                          <a:pt x="4292" y="565"/>
                          <a:pt x="10729" y="0"/>
                          <a:pt x="17731" y="0"/>
                        </a:cubicBezTo>
                        <a:cubicBezTo>
                          <a:pt x="26541" y="0"/>
                          <a:pt x="32639" y="1355"/>
                          <a:pt x="36818" y="4630"/>
                        </a:cubicBezTo>
                        <a:cubicBezTo>
                          <a:pt x="40319" y="7454"/>
                          <a:pt x="42239" y="11520"/>
                          <a:pt x="42239" y="16941"/>
                        </a:cubicBezTo>
                        <a:cubicBezTo>
                          <a:pt x="42239" y="24508"/>
                          <a:pt x="36931" y="29590"/>
                          <a:pt x="31849" y="31510"/>
                        </a:cubicBezTo>
                        <a:lnTo>
                          <a:pt x="31849" y="31736"/>
                        </a:lnTo>
                        <a:cubicBezTo>
                          <a:pt x="35915" y="33430"/>
                          <a:pt x="38286" y="37383"/>
                          <a:pt x="39754" y="42804"/>
                        </a:cubicBezTo>
                        <a:cubicBezTo>
                          <a:pt x="41562" y="49467"/>
                          <a:pt x="43481" y="57147"/>
                          <a:pt x="44611" y="59405"/>
                        </a:cubicBezTo>
                        <a:lnTo>
                          <a:pt x="30945" y="59405"/>
                        </a:lnTo>
                        <a:cubicBezTo>
                          <a:pt x="29929" y="57711"/>
                          <a:pt x="28573" y="52968"/>
                          <a:pt x="26879" y="45627"/>
                        </a:cubicBezTo>
                        <a:cubicBezTo>
                          <a:pt x="25298" y="38286"/>
                          <a:pt x="22814" y="36253"/>
                          <a:pt x="17393" y="36140"/>
                        </a:cubicBezTo>
                        <a:lnTo>
                          <a:pt x="13327" y="36140"/>
                        </a:lnTo>
                        <a:lnTo>
                          <a:pt x="13327" y="59293"/>
                        </a:lnTo>
                        <a:lnTo>
                          <a:pt x="113" y="59293"/>
                        </a:lnTo>
                        <a:lnTo>
                          <a:pt x="113" y="1242"/>
                        </a:lnTo>
                        <a:close/>
                        <a:moveTo>
                          <a:pt x="13214" y="26653"/>
                        </a:moveTo>
                        <a:lnTo>
                          <a:pt x="18522" y="26653"/>
                        </a:lnTo>
                        <a:cubicBezTo>
                          <a:pt x="25185" y="26653"/>
                          <a:pt x="29138" y="23378"/>
                          <a:pt x="29138" y="18183"/>
                        </a:cubicBezTo>
                        <a:cubicBezTo>
                          <a:pt x="29138" y="12762"/>
                          <a:pt x="25411" y="10051"/>
                          <a:pt x="19313" y="9939"/>
                        </a:cubicBezTo>
                        <a:cubicBezTo>
                          <a:pt x="16037" y="9939"/>
                          <a:pt x="14230" y="10164"/>
                          <a:pt x="13214" y="10390"/>
                        </a:cubicBezTo>
                        <a:lnTo>
                          <a:pt x="13214" y="26653"/>
                        </a:lnTo>
                        <a:close/>
                      </a:path>
                    </a:pathLst>
                  </a:custGeom>
                  <a:solidFill>
                    <a:srgbClr val="404040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886" name="Freeform: Shape 2885">
                    <a:extLst>
                      <a:ext uri="{FF2B5EF4-FFF2-40B4-BE49-F238E27FC236}">
                        <a16:creationId xmlns:a16="http://schemas.microsoft.com/office/drawing/2014/main" id="{D3D7D040-8E62-EF91-32BB-3A09A4545929}"/>
                      </a:ext>
                    </a:extLst>
                  </p:cNvPr>
                  <p:cNvSpPr/>
                  <p:nvPr/>
                </p:nvSpPr>
                <p:spPr>
                  <a:xfrm>
                    <a:off x="9229825" y="2252501"/>
                    <a:ext cx="13439" cy="58953"/>
                  </a:xfrm>
                  <a:custGeom>
                    <a:avLst/>
                    <a:gdLst>
                      <a:gd name="connsiteX0" fmla="*/ 13440 w 13439"/>
                      <a:gd name="connsiteY0" fmla="*/ 0 h 58953"/>
                      <a:gd name="connsiteX1" fmla="*/ 13440 w 13439"/>
                      <a:gd name="connsiteY1" fmla="*/ 58954 h 58953"/>
                      <a:gd name="connsiteX2" fmla="*/ 0 w 13439"/>
                      <a:gd name="connsiteY2" fmla="*/ 58954 h 58953"/>
                      <a:gd name="connsiteX3" fmla="*/ 0 w 13439"/>
                      <a:gd name="connsiteY3" fmla="*/ 0 h 58953"/>
                      <a:gd name="connsiteX4" fmla="*/ 13440 w 13439"/>
                      <a:gd name="connsiteY4" fmla="*/ 0 h 58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39" h="58953">
                        <a:moveTo>
                          <a:pt x="13440" y="0"/>
                        </a:moveTo>
                        <a:lnTo>
                          <a:pt x="13440" y="58954"/>
                        </a:lnTo>
                        <a:lnTo>
                          <a:pt x="0" y="58954"/>
                        </a:lnTo>
                        <a:lnTo>
                          <a:pt x="0" y="0"/>
                        </a:lnTo>
                        <a:lnTo>
                          <a:pt x="13440" y="0"/>
                        </a:lnTo>
                        <a:close/>
                      </a:path>
                    </a:pathLst>
                  </a:custGeom>
                  <a:solidFill>
                    <a:srgbClr val="404040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887" name="Freeform: Shape 2886">
                    <a:extLst>
                      <a:ext uri="{FF2B5EF4-FFF2-40B4-BE49-F238E27FC236}">
                        <a16:creationId xmlns:a16="http://schemas.microsoft.com/office/drawing/2014/main" id="{5DFE466F-2808-C807-A736-482DD28B737D}"/>
                      </a:ext>
                    </a:extLst>
                  </p:cNvPr>
                  <p:cNvSpPr/>
                  <p:nvPr/>
                </p:nvSpPr>
                <p:spPr>
                  <a:xfrm>
                    <a:off x="9252074" y="2251823"/>
                    <a:ext cx="52064" cy="60308"/>
                  </a:xfrm>
                  <a:custGeom>
                    <a:avLst/>
                    <a:gdLst>
                      <a:gd name="connsiteX0" fmla="*/ 52065 w 52064"/>
                      <a:gd name="connsiteY0" fmla="*/ 57034 h 60308"/>
                      <a:gd name="connsiteX1" fmla="*/ 32301 w 52064"/>
                      <a:gd name="connsiteY1" fmla="*/ 60309 h 60308"/>
                      <a:gd name="connsiteX2" fmla="*/ 8358 w 52064"/>
                      <a:gd name="connsiteY2" fmla="*/ 52290 h 60308"/>
                      <a:gd name="connsiteX3" fmla="*/ 0 w 52064"/>
                      <a:gd name="connsiteY3" fmla="*/ 30832 h 60308"/>
                      <a:gd name="connsiteX4" fmla="*/ 33656 w 52064"/>
                      <a:gd name="connsiteY4" fmla="*/ 0 h 60308"/>
                      <a:gd name="connsiteX5" fmla="*/ 50032 w 52064"/>
                      <a:gd name="connsiteY5" fmla="*/ 2936 h 60308"/>
                      <a:gd name="connsiteX6" fmla="*/ 47208 w 52064"/>
                      <a:gd name="connsiteY6" fmla="*/ 13666 h 60308"/>
                      <a:gd name="connsiteX7" fmla="*/ 33430 w 52064"/>
                      <a:gd name="connsiteY7" fmla="*/ 11181 h 60308"/>
                      <a:gd name="connsiteX8" fmla="*/ 13892 w 52064"/>
                      <a:gd name="connsiteY8" fmla="*/ 30267 h 60308"/>
                      <a:gd name="connsiteX9" fmla="*/ 32414 w 52064"/>
                      <a:gd name="connsiteY9" fmla="*/ 49580 h 60308"/>
                      <a:gd name="connsiteX10" fmla="*/ 38964 w 52064"/>
                      <a:gd name="connsiteY10" fmla="*/ 48676 h 60308"/>
                      <a:gd name="connsiteX11" fmla="*/ 38964 w 52064"/>
                      <a:gd name="connsiteY11" fmla="*/ 36366 h 60308"/>
                      <a:gd name="connsiteX12" fmla="*/ 29816 w 52064"/>
                      <a:gd name="connsiteY12" fmla="*/ 36366 h 60308"/>
                      <a:gd name="connsiteX13" fmla="*/ 29816 w 52064"/>
                      <a:gd name="connsiteY13" fmla="*/ 25976 h 60308"/>
                      <a:gd name="connsiteX14" fmla="*/ 51839 w 52064"/>
                      <a:gd name="connsiteY14" fmla="*/ 25976 h 60308"/>
                      <a:gd name="connsiteX15" fmla="*/ 51839 w 52064"/>
                      <a:gd name="connsiteY15" fmla="*/ 57034 h 60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52064" h="60308">
                        <a:moveTo>
                          <a:pt x="52065" y="57034"/>
                        </a:moveTo>
                        <a:cubicBezTo>
                          <a:pt x="47886" y="58389"/>
                          <a:pt x="40206" y="60309"/>
                          <a:pt x="32301" y="60309"/>
                        </a:cubicBezTo>
                        <a:cubicBezTo>
                          <a:pt x="21571" y="60309"/>
                          <a:pt x="13778" y="57598"/>
                          <a:pt x="8358" y="52290"/>
                        </a:cubicBezTo>
                        <a:cubicBezTo>
                          <a:pt x="2937" y="47208"/>
                          <a:pt x="0" y="39528"/>
                          <a:pt x="0" y="30832"/>
                        </a:cubicBezTo>
                        <a:cubicBezTo>
                          <a:pt x="113" y="11181"/>
                          <a:pt x="14343" y="0"/>
                          <a:pt x="33656" y="0"/>
                        </a:cubicBezTo>
                        <a:cubicBezTo>
                          <a:pt x="41223" y="0"/>
                          <a:pt x="47095" y="1468"/>
                          <a:pt x="50032" y="2936"/>
                        </a:cubicBezTo>
                        <a:lnTo>
                          <a:pt x="47208" y="13666"/>
                        </a:lnTo>
                        <a:cubicBezTo>
                          <a:pt x="43933" y="12310"/>
                          <a:pt x="39980" y="11181"/>
                          <a:pt x="33430" y="11181"/>
                        </a:cubicBezTo>
                        <a:cubicBezTo>
                          <a:pt x="22362" y="11181"/>
                          <a:pt x="13892" y="17505"/>
                          <a:pt x="13892" y="30267"/>
                        </a:cubicBezTo>
                        <a:cubicBezTo>
                          <a:pt x="13892" y="42465"/>
                          <a:pt x="21459" y="49580"/>
                          <a:pt x="32414" y="49580"/>
                        </a:cubicBezTo>
                        <a:cubicBezTo>
                          <a:pt x="35463" y="49580"/>
                          <a:pt x="37947" y="49241"/>
                          <a:pt x="38964" y="48676"/>
                        </a:cubicBezTo>
                        <a:lnTo>
                          <a:pt x="38964" y="36366"/>
                        </a:lnTo>
                        <a:lnTo>
                          <a:pt x="29816" y="36366"/>
                        </a:lnTo>
                        <a:lnTo>
                          <a:pt x="29816" y="25976"/>
                        </a:lnTo>
                        <a:lnTo>
                          <a:pt x="51839" y="25976"/>
                        </a:lnTo>
                        <a:lnTo>
                          <a:pt x="51839" y="57034"/>
                        </a:lnTo>
                        <a:close/>
                      </a:path>
                    </a:pathLst>
                  </a:custGeom>
                  <a:solidFill>
                    <a:srgbClr val="404040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888" name="Freeform: Shape 2887">
                    <a:extLst>
                      <a:ext uri="{FF2B5EF4-FFF2-40B4-BE49-F238E27FC236}">
                        <a16:creationId xmlns:a16="http://schemas.microsoft.com/office/drawing/2014/main" id="{939898A6-5A2C-6D65-04A9-707B671CB60B}"/>
                      </a:ext>
                    </a:extLst>
                  </p:cNvPr>
                  <p:cNvSpPr/>
                  <p:nvPr/>
                </p:nvSpPr>
                <p:spPr>
                  <a:xfrm>
                    <a:off x="9314416" y="2252501"/>
                    <a:ext cx="48789" cy="58953"/>
                  </a:xfrm>
                  <a:custGeom>
                    <a:avLst/>
                    <a:gdLst>
                      <a:gd name="connsiteX0" fmla="*/ 13440 w 48789"/>
                      <a:gd name="connsiteY0" fmla="*/ 0 h 58953"/>
                      <a:gd name="connsiteX1" fmla="*/ 13440 w 48789"/>
                      <a:gd name="connsiteY1" fmla="*/ 22701 h 58953"/>
                      <a:gd name="connsiteX2" fmla="*/ 35462 w 48789"/>
                      <a:gd name="connsiteY2" fmla="*/ 22701 h 58953"/>
                      <a:gd name="connsiteX3" fmla="*/ 35462 w 48789"/>
                      <a:gd name="connsiteY3" fmla="*/ 0 h 58953"/>
                      <a:gd name="connsiteX4" fmla="*/ 48789 w 48789"/>
                      <a:gd name="connsiteY4" fmla="*/ 0 h 58953"/>
                      <a:gd name="connsiteX5" fmla="*/ 48789 w 48789"/>
                      <a:gd name="connsiteY5" fmla="*/ 58954 h 58953"/>
                      <a:gd name="connsiteX6" fmla="*/ 35462 w 48789"/>
                      <a:gd name="connsiteY6" fmla="*/ 58954 h 58953"/>
                      <a:gd name="connsiteX7" fmla="*/ 35462 w 48789"/>
                      <a:gd name="connsiteY7" fmla="*/ 34220 h 58953"/>
                      <a:gd name="connsiteX8" fmla="*/ 13440 w 48789"/>
                      <a:gd name="connsiteY8" fmla="*/ 34220 h 58953"/>
                      <a:gd name="connsiteX9" fmla="*/ 13440 w 48789"/>
                      <a:gd name="connsiteY9" fmla="*/ 58954 h 58953"/>
                      <a:gd name="connsiteX10" fmla="*/ 0 w 48789"/>
                      <a:gd name="connsiteY10" fmla="*/ 58954 h 58953"/>
                      <a:gd name="connsiteX11" fmla="*/ 0 w 48789"/>
                      <a:gd name="connsiteY11" fmla="*/ 0 h 58953"/>
                      <a:gd name="connsiteX12" fmla="*/ 13440 w 48789"/>
                      <a:gd name="connsiteY12" fmla="*/ 0 h 58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8789" h="58953">
                        <a:moveTo>
                          <a:pt x="13440" y="0"/>
                        </a:moveTo>
                        <a:lnTo>
                          <a:pt x="13440" y="22701"/>
                        </a:lnTo>
                        <a:lnTo>
                          <a:pt x="35462" y="22701"/>
                        </a:lnTo>
                        <a:lnTo>
                          <a:pt x="35462" y="0"/>
                        </a:lnTo>
                        <a:lnTo>
                          <a:pt x="48789" y="0"/>
                        </a:lnTo>
                        <a:lnTo>
                          <a:pt x="48789" y="58954"/>
                        </a:lnTo>
                        <a:lnTo>
                          <a:pt x="35462" y="58954"/>
                        </a:lnTo>
                        <a:lnTo>
                          <a:pt x="35462" y="34220"/>
                        </a:lnTo>
                        <a:lnTo>
                          <a:pt x="13440" y="34220"/>
                        </a:lnTo>
                        <a:lnTo>
                          <a:pt x="13440" y="58954"/>
                        </a:lnTo>
                        <a:lnTo>
                          <a:pt x="0" y="58954"/>
                        </a:lnTo>
                        <a:lnTo>
                          <a:pt x="0" y="0"/>
                        </a:lnTo>
                        <a:lnTo>
                          <a:pt x="13440" y="0"/>
                        </a:lnTo>
                        <a:close/>
                      </a:path>
                    </a:pathLst>
                  </a:custGeom>
                  <a:solidFill>
                    <a:srgbClr val="404040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889" name="Freeform: Shape 2888">
                    <a:extLst>
                      <a:ext uri="{FF2B5EF4-FFF2-40B4-BE49-F238E27FC236}">
                        <a16:creationId xmlns:a16="http://schemas.microsoft.com/office/drawing/2014/main" id="{2D20E0E6-5ED6-8430-B105-94204FEB2763}"/>
                      </a:ext>
                    </a:extLst>
                  </p:cNvPr>
                  <p:cNvSpPr/>
                  <p:nvPr/>
                </p:nvSpPr>
                <p:spPr>
                  <a:xfrm>
                    <a:off x="9370433" y="2252501"/>
                    <a:ext cx="45401" cy="58953"/>
                  </a:xfrm>
                  <a:custGeom>
                    <a:avLst/>
                    <a:gdLst>
                      <a:gd name="connsiteX0" fmla="*/ 15811 w 45401"/>
                      <a:gd name="connsiteY0" fmla="*/ 11181 h 58953"/>
                      <a:gd name="connsiteX1" fmla="*/ 0 w 45401"/>
                      <a:gd name="connsiteY1" fmla="*/ 11181 h 58953"/>
                      <a:gd name="connsiteX2" fmla="*/ 0 w 45401"/>
                      <a:gd name="connsiteY2" fmla="*/ 0 h 58953"/>
                      <a:gd name="connsiteX3" fmla="*/ 45401 w 45401"/>
                      <a:gd name="connsiteY3" fmla="*/ 0 h 58953"/>
                      <a:gd name="connsiteX4" fmla="*/ 45401 w 45401"/>
                      <a:gd name="connsiteY4" fmla="*/ 11181 h 58953"/>
                      <a:gd name="connsiteX5" fmla="*/ 29251 w 45401"/>
                      <a:gd name="connsiteY5" fmla="*/ 11181 h 58953"/>
                      <a:gd name="connsiteX6" fmla="*/ 29251 w 45401"/>
                      <a:gd name="connsiteY6" fmla="*/ 58954 h 58953"/>
                      <a:gd name="connsiteX7" fmla="*/ 15811 w 45401"/>
                      <a:gd name="connsiteY7" fmla="*/ 58954 h 58953"/>
                      <a:gd name="connsiteX8" fmla="*/ 15811 w 45401"/>
                      <a:gd name="connsiteY8" fmla="*/ 11181 h 58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5401" h="58953">
                        <a:moveTo>
                          <a:pt x="15811" y="11181"/>
                        </a:moveTo>
                        <a:lnTo>
                          <a:pt x="0" y="11181"/>
                        </a:lnTo>
                        <a:lnTo>
                          <a:pt x="0" y="0"/>
                        </a:lnTo>
                        <a:lnTo>
                          <a:pt x="45401" y="0"/>
                        </a:lnTo>
                        <a:lnTo>
                          <a:pt x="45401" y="11181"/>
                        </a:lnTo>
                        <a:lnTo>
                          <a:pt x="29251" y="11181"/>
                        </a:lnTo>
                        <a:lnTo>
                          <a:pt x="29251" y="58954"/>
                        </a:lnTo>
                        <a:lnTo>
                          <a:pt x="15811" y="58954"/>
                        </a:lnTo>
                        <a:lnTo>
                          <a:pt x="15811" y="11181"/>
                        </a:lnTo>
                        <a:close/>
                      </a:path>
                    </a:pathLst>
                  </a:custGeom>
                  <a:solidFill>
                    <a:srgbClr val="404040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2890" name="Freeform: Shape 2889">
              <a:extLst>
                <a:ext uri="{FF2B5EF4-FFF2-40B4-BE49-F238E27FC236}">
                  <a16:creationId xmlns:a16="http://schemas.microsoft.com/office/drawing/2014/main" id="{18C4D55C-EC36-FEC5-6568-7AF4AB68D82A}"/>
                </a:ext>
              </a:extLst>
            </p:cNvPr>
            <p:cNvSpPr/>
            <p:nvPr/>
          </p:nvSpPr>
          <p:spPr>
            <a:xfrm>
              <a:off x="9102657" y="1549122"/>
              <a:ext cx="171553" cy="74652"/>
            </a:xfrm>
            <a:custGeom>
              <a:avLst/>
              <a:gdLst>
                <a:gd name="connsiteX0" fmla="*/ 0 w 171553"/>
                <a:gd name="connsiteY0" fmla="*/ 45175 h 74652"/>
                <a:gd name="connsiteX1" fmla="*/ 85833 w 171553"/>
                <a:gd name="connsiteY1" fmla="*/ 74652 h 74652"/>
                <a:gd name="connsiteX2" fmla="*/ 171553 w 171553"/>
                <a:gd name="connsiteY2" fmla="*/ 44949 h 74652"/>
                <a:gd name="connsiteX3" fmla="*/ 89447 w 171553"/>
                <a:gd name="connsiteY3" fmla="*/ 0 h 74652"/>
                <a:gd name="connsiteX4" fmla="*/ 0 w 171553"/>
                <a:gd name="connsiteY4" fmla="*/ 45175 h 7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553" h="74652">
                  <a:moveTo>
                    <a:pt x="0" y="45175"/>
                  </a:moveTo>
                  <a:cubicBezTo>
                    <a:pt x="0" y="61551"/>
                    <a:pt x="38399" y="74652"/>
                    <a:pt x="85833" y="74652"/>
                  </a:cubicBezTo>
                  <a:cubicBezTo>
                    <a:pt x="133154" y="74539"/>
                    <a:pt x="171553" y="61213"/>
                    <a:pt x="171553" y="44949"/>
                  </a:cubicBezTo>
                  <a:cubicBezTo>
                    <a:pt x="171553" y="28573"/>
                    <a:pt x="136768" y="0"/>
                    <a:pt x="89447" y="0"/>
                  </a:cubicBezTo>
                  <a:cubicBezTo>
                    <a:pt x="42013" y="113"/>
                    <a:pt x="0" y="28912"/>
                    <a:pt x="0" y="45175"/>
                  </a:cubicBezTo>
                  <a:close/>
                </a:path>
              </a:pathLst>
            </a:custGeom>
            <a:solidFill>
              <a:srgbClr val="F2F2F2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891" name="Graphic 4">
            <a:extLst>
              <a:ext uri="{FF2B5EF4-FFF2-40B4-BE49-F238E27FC236}">
                <a16:creationId xmlns:a16="http://schemas.microsoft.com/office/drawing/2014/main" id="{B9630496-DC16-4BC8-9B23-0A7FB9B6D432}"/>
              </a:ext>
            </a:extLst>
          </p:cNvPr>
          <p:cNvGrpSpPr/>
          <p:nvPr/>
        </p:nvGrpSpPr>
        <p:grpSpPr>
          <a:xfrm>
            <a:off x="10138865" y="2862932"/>
            <a:ext cx="499413" cy="695473"/>
            <a:chOff x="10138865" y="2862932"/>
            <a:chExt cx="499413" cy="695473"/>
          </a:xfrm>
        </p:grpSpPr>
        <p:sp>
          <p:nvSpPr>
            <p:cNvPr id="2892" name="Freeform: Shape 2891">
              <a:extLst>
                <a:ext uri="{FF2B5EF4-FFF2-40B4-BE49-F238E27FC236}">
                  <a16:creationId xmlns:a16="http://schemas.microsoft.com/office/drawing/2014/main" id="{5595B945-0448-AAE8-D767-21A715F1014F}"/>
                </a:ext>
              </a:extLst>
            </p:cNvPr>
            <p:cNvSpPr/>
            <p:nvPr/>
          </p:nvSpPr>
          <p:spPr>
            <a:xfrm>
              <a:off x="10138865" y="2876146"/>
              <a:ext cx="499413" cy="682259"/>
            </a:xfrm>
            <a:custGeom>
              <a:avLst/>
              <a:gdLst>
                <a:gd name="connsiteX0" fmla="*/ 478519 w 499413"/>
                <a:gd name="connsiteY0" fmla="*/ 682260 h 682259"/>
                <a:gd name="connsiteX1" fmla="*/ 20894 w 499413"/>
                <a:gd name="connsiteY1" fmla="*/ 682260 h 682259"/>
                <a:gd name="connsiteX2" fmla="*/ 0 w 499413"/>
                <a:gd name="connsiteY2" fmla="*/ 661366 h 682259"/>
                <a:gd name="connsiteX3" fmla="*/ 0 w 499413"/>
                <a:gd name="connsiteY3" fmla="*/ 20894 h 682259"/>
                <a:gd name="connsiteX4" fmla="*/ 20894 w 499413"/>
                <a:gd name="connsiteY4" fmla="*/ 0 h 682259"/>
                <a:gd name="connsiteX5" fmla="*/ 478519 w 499413"/>
                <a:gd name="connsiteY5" fmla="*/ 0 h 682259"/>
                <a:gd name="connsiteX6" fmla="*/ 499413 w 499413"/>
                <a:gd name="connsiteY6" fmla="*/ 20894 h 682259"/>
                <a:gd name="connsiteX7" fmla="*/ 499413 w 499413"/>
                <a:gd name="connsiteY7" fmla="*/ 661366 h 682259"/>
                <a:gd name="connsiteX8" fmla="*/ 478519 w 499413"/>
                <a:gd name="connsiteY8" fmla="*/ 682260 h 682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9413" h="682259">
                  <a:moveTo>
                    <a:pt x="478519" y="682260"/>
                  </a:moveTo>
                  <a:lnTo>
                    <a:pt x="20894" y="682260"/>
                  </a:lnTo>
                  <a:cubicBezTo>
                    <a:pt x="9374" y="682260"/>
                    <a:pt x="0" y="672886"/>
                    <a:pt x="0" y="661366"/>
                  </a:cubicBezTo>
                  <a:lnTo>
                    <a:pt x="0" y="20894"/>
                  </a:lnTo>
                  <a:cubicBezTo>
                    <a:pt x="0" y="9374"/>
                    <a:pt x="9374" y="0"/>
                    <a:pt x="20894" y="0"/>
                  </a:cubicBezTo>
                  <a:lnTo>
                    <a:pt x="478519" y="0"/>
                  </a:lnTo>
                  <a:cubicBezTo>
                    <a:pt x="490039" y="0"/>
                    <a:pt x="499413" y="9374"/>
                    <a:pt x="499413" y="20894"/>
                  </a:cubicBezTo>
                  <a:lnTo>
                    <a:pt x="499413" y="661366"/>
                  </a:lnTo>
                  <a:cubicBezTo>
                    <a:pt x="499526" y="672886"/>
                    <a:pt x="490039" y="682260"/>
                    <a:pt x="478519" y="682260"/>
                  </a:cubicBezTo>
                  <a:close/>
                </a:path>
              </a:pathLst>
            </a:custGeom>
            <a:solidFill>
              <a:srgbClr val="7D4C2E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3" name="Freeform: Shape 2892">
              <a:extLst>
                <a:ext uri="{FF2B5EF4-FFF2-40B4-BE49-F238E27FC236}">
                  <a16:creationId xmlns:a16="http://schemas.microsoft.com/office/drawing/2014/main" id="{2E25E074-40D1-7897-9E6E-88FB92A1A181}"/>
                </a:ext>
              </a:extLst>
            </p:cNvPr>
            <p:cNvSpPr/>
            <p:nvPr/>
          </p:nvSpPr>
          <p:spPr>
            <a:xfrm>
              <a:off x="10174102" y="2896700"/>
              <a:ext cx="428939" cy="632228"/>
            </a:xfrm>
            <a:custGeom>
              <a:avLst/>
              <a:gdLst>
                <a:gd name="connsiteX0" fmla="*/ 0 w 428939"/>
                <a:gd name="connsiteY0" fmla="*/ 0 h 632228"/>
                <a:gd name="connsiteX1" fmla="*/ 428940 w 428939"/>
                <a:gd name="connsiteY1" fmla="*/ 0 h 632228"/>
                <a:gd name="connsiteX2" fmla="*/ 428940 w 428939"/>
                <a:gd name="connsiteY2" fmla="*/ 632228 h 632228"/>
                <a:gd name="connsiteX3" fmla="*/ 0 w 428939"/>
                <a:gd name="connsiteY3" fmla="*/ 632228 h 63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939" h="632228">
                  <a:moveTo>
                    <a:pt x="0" y="0"/>
                  </a:moveTo>
                  <a:lnTo>
                    <a:pt x="428940" y="0"/>
                  </a:lnTo>
                  <a:lnTo>
                    <a:pt x="428940" y="632228"/>
                  </a:lnTo>
                  <a:lnTo>
                    <a:pt x="0" y="632228"/>
                  </a:lnTo>
                  <a:close/>
                </a:path>
              </a:pathLst>
            </a:custGeom>
            <a:solidFill>
              <a:srgbClr val="FFFFFF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4" name="Freeform: Shape 2893">
              <a:extLst>
                <a:ext uri="{FF2B5EF4-FFF2-40B4-BE49-F238E27FC236}">
                  <a16:creationId xmlns:a16="http://schemas.microsoft.com/office/drawing/2014/main" id="{331354D2-3D79-865C-EF62-2A4961A17D0E}"/>
                </a:ext>
              </a:extLst>
            </p:cNvPr>
            <p:cNvSpPr/>
            <p:nvPr/>
          </p:nvSpPr>
          <p:spPr>
            <a:xfrm>
              <a:off x="10341815" y="2862932"/>
              <a:ext cx="93625" cy="43255"/>
            </a:xfrm>
            <a:custGeom>
              <a:avLst/>
              <a:gdLst>
                <a:gd name="connsiteX0" fmla="*/ 80977 w 93625"/>
                <a:gd name="connsiteY0" fmla="*/ 43255 h 43255"/>
                <a:gd name="connsiteX1" fmla="*/ 12649 w 93625"/>
                <a:gd name="connsiteY1" fmla="*/ 43255 h 43255"/>
                <a:gd name="connsiteX2" fmla="*/ 0 w 93625"/>
                <a:gd name="connsiteY2" fmla="*/ 30606 h 43255"/>
                <a:gd name="connsiteX3" fmla="*/ 0 w 93625"/>
                <a:gd name="connsiteY3" fmla="*/ 12649 h 43255"/>
                <a:gd name="connsiteX4" fmla="*/ 12649 w 93625"/>
                <a:gd name="connsiteY4" fmla="*/ 0 h 43255"/>
                <a:gd name="connsiteX5" fmla="*/ 80977 w 93625"/>
                <a:gd name="connsiteY5" fmla="*/ 0 h 43255"/>
                <a:gd name="connsiteX6" fmla="*/ 93626 w 93625"/>
                <a:gd name="connsiteY6" fmla="*/ 12649 h 43255"/>
                <a:gd name="connsiteX7" fmla="*/ 93626 w 93625"/>
                <a:gd name="connsiteY7" fmla="*/ 30606 h 43255"/>
                <a:gd name="connsiteX8" fmla="*/ 80977 w 93625"/>
                <a:gd name="connsiteY8" fmla="*/ 43255 h 43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625" h="43255">
                  <a:moveTo>
                    <a:pt x="80977" y="43255"/>
                  </a:moveTo>
                  <a:lnTo>
                    <a:pt x="12649" y="43255"/>
                  </a:lnTo>
                  <a:cubicBezTo>
                    <a:pt x="5647" y="43255"/>
                    <a:pt x="0" y="37608"/>
                    <a:pt x="0" y="30606"/>
                  </a:cubicBezTo>
                  <a:lnTo>
                    <a:pt x="0" y="12649"/>
                  </a:lnTo>
                  <a:cubicBezTo>
                    <a:pt x="0" y="5647"/>
                    <a:pt x="5647" y="0"/>
                    <a:pt x="12649" y="0"/>
                  </a:cubicBezTo>
                  <a:lnTo>
                    <a:pt x="80977" y="0"/>
                  </a:lnTo>
                  <a:cubicBezTo>
                    <a:pt x="87979" y="0"/>
                    <a:pt x="93626" y="5647"/>
                    <a:pt x="93626" y="12649"/>
                  </a:cubicBezTo>
                  <a:lnTo>
                    <a:pt x="93626" y="30606"/>
                  </a:lnTo>
                  <a:cubicBezTo>
                    <a:pt x="93626" y="37608"/>
                    <a:pt x="87866" y="43255"/>
                    <a:pt x="80977" y="43255"/>
                  </a:cubicBezTo>
                  <a:close/>
                </a:path>
              </a:pathLst>
            </a:custGeom>
            <a:solidFill>
              <a:srgbClr val="263536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5" name="Freeform: Shape 2894">
              <a:extLst>
                <a:ext uri="{FF2B5EF4-FFF2-40B4-BE49-F238E27FC236}">
                  <a16:creationId xmlns:a16="http://schemas.microsoft.com/office/drawing/2014/main" id="{E0CAC1BD-95D9-CFF5-EB75-84E5935E7278}"/>
                </a:ext>
              </a:extLst>
            </p:cNvPr>
            <p:cNvSpPr/>
            <p:nvPr/>
          </p:nvSpPr>
          <p:spPr>
            <a:xfrm>
              <a:off x="10191155" y="2939504"/>
              <a:ext cx="174941" cy="65278"/>
            </a:xfrm>
            <a:custGeom>
              <a:avLst/>
              <a:gdLst>
                <a:gd name="connsiteX0" fmla="*/ 165793 w 174941"/>
                <a:gd name="connsiteY0" fmla="*/ 65278 h 65278"/>
                <a:gd name="connsiteX1" fmla="*/ 9148 w 174941"/>
                <a:gd name="connsiteY1" fmla="*/ 65278 h 65278"/>
                <a:gd name="connsiteX2" fmla="*/ 0 w 174941"/>
                <a:gd name="connsiteY2" fmla="*/ 56130 h 65278"/>
                <a:gd name="connsiteX3" fmla="*/ 0 w 174941"/>
                <a:gd name="connsiteY3" fmla="*/ 9148 h 65278"/>
                <a:gd name="connsiteX4" fmla="*/ 9148 w 174941"/>
                <a:gd name="connsiteY4" fmla="*/ 0 h 65278"/>
                <a:gd name="connsiteX5" fmla="*/ 165793 w 174941"/>
                <a:gd name="connsiteY5" fmla="*/ 0 h 65278"/>
                <a:gd name="connsiteX6" fmla="*/ 174941 w 174941"/>
                <a:gd name="connsiteY6" fmla="*/ 9148 h 65278"/>
                <a:gd name="connsiteX7" fmla="*/ 174941 w 174941"/>
                <a:gd name="connsiteY7" fmla="*/ 56130 h 65278"/>
                <a:gd name="connsiteX8" fmla="*/ 165793 w 174941"/>
                <a:gd name="connsiteY8" fmla="*/ 65278 h 6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941" h="65278">
                  <a:moveTo>
                    <a:pt x="165793" y="65278"/>
                  </a:moveTo>
                  <a:lnTo>
                    <a:pt x="9148" y="65278"/>
                  </a:lnTo>
                  <a:cubicBezTo>
                    <a:pt x="4066" y="65278"/>
                    <a:pt x="0" y="61100"/>
                    <a:pt x="0" y="56130"/>
                  </a:cubicBezTo>
                  <a:lnTo>
                    <a:pt x="0" y="9148"/>
                  </a:lnTo>
                  <a:cubicBezTo>
                    <a:pt x="0" y="4066"/>
                    <a:pt x="4179" y="0"/>
                    <a:pt x="9148" y="0"/>
                  </a:cubicBezTo>
                  <a:lnTo>
                    <a:pt x="165793" y="0"/>
                  </a:lnTo>
                  <a:cubicBezTo>
                    <a:pt x="170875" y="0"/>
                    <a:pt x="174941" y="4179"/>
                    <a:pt x="174941" y="9148"/>
                  </a:cubicBezTo>
                  <a:lnTo>
                    <a:pt x="174941" y="56130"/>
                  </a:lnTo>
                  <a:cubicBezTo>
                    <a:pt x="174941" y="61213"/>
                    <a:pt x="170763" y="65278"/>
                    <a:pt x="165793" y="65278"/>
                  </a:cubicBezTo>
                  <a:close/>
                </a:path>
              </a:pathLst>
            </a:custGeom>
            <a:solidFill>
              <a:srgbClr val="39CA6C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896" name="Graphic 4">
              <a:extLst>
                <a:ext uri="{FF2B5EF4-FFF2-40B4-BE49-F238E27FC236}">
                  <a16:creationId xmlns:a16="http://schemas.microsoft.com/office/drawing/2014/main" id="{5F670DAA-2682-D052-808E-445FBBC35D82}"/>
                </a:ext>
              </a:extLst>
            </p:cNvPr>
            <p:cNvGrpSpPr/>
            <p:nvPr/>
          </p:nvGrpSpPr>
          <p:grpSpPr>
            <a:xfrm>
              <a:off x="10203466" y="2960624"/>
              <a:ext cx="154499" cy="25411"/>
              <a:chOff x="10203466" y="2960624"/>
              <a:chExt cx="154499" cy="25411"/>
            </a:xfrm>
            <a:solidFill>
              <a:srgbClr val="FFFFFF"/>
            </a:solidFill>
          </p:grpSpPr>
          <p:sp>
            <p:nvSpPr>
              <p:cNvPr id="2897" name="Freeform: Shape 2896">
                <a:extLst>
                  <a:ext uri="{FF2B5EF4-FFF2-40B4-BE49-F238E27FC236}">
                    <a16:creationId xmlns:a16="http://schemas.microsoft.com/office/drawing/2014/main" id="{723E53B9-89F2-070A-3DE5-08DBBBECEF75}"/>
                  </a:ext>
                </a:extLst>
              </p:cNvPr>
              <p:cNvSpPr/>
              <p:nvPr/>
            </p:nvSpPr>
            <p:spPr>
              <a:xfrm>
                <a:off x="10203466" y="2960624"/>
                <a:ext cx="23152" cy="25411"/>
              </a:xfrm>
              <a:custGeom>
                <a:avLst/>
                <a:gdLst>
                  <a:gd name="connsiteX0" fmla="*/ 23152 w 23152"/>
                  <a:gd name="connsiteY0" fmla="*/ 12423 h 25411"/>
                  <a:gd name="connsiteX1" fmla="*/ 11294 w 23152"/>
                  <a:gd name="connsiteY1" fmla="*/ 25411 h 25411"/>
                  <a:gd name="connsiteX2" fmla="*/ 0 w 23152"/>
                  <a:gd name="connsiteY2" fmla="*/ 12875 h 25411"/>
                  <a:gd name="connsiteX3" fmla="*/ 11745 w 23152"/>
                  <a:gd name="connsiteY3" fmla="*/ 0 h 25411"/>
                  <a:gd name="connsiteX4" fmla="*/ 23152 w 23152"/>
                  <a:gd name="connsiteY4" fmla="*/ 12423 h 25411"/>
                  <a:gd name="connsiteX5" fmla="*/ 4743 w 23152"/>
                  <a:gd name="connsiteY5" fmla="*/ 12875 h 25411"/>
                  <a:gd name="connsiteX6" fmla="*/ 11633 w 23152"/>
                  <a:gd name="connsiteY6" fmla="*/ 21910 h 25411"/>
                  <a:gd name="connsiteX7" fmla="*/ 18409 w 23152"/>
                  <a:gd name="connsiteY7" fmla="*/ 12762 h 25411"/>
                  <a:gd name="connsiteX8" fmla="*/ 11633 w 23152"/>
                  <a:gd name="connsiteY8" fmla="*/ 3727 h 25411"/>
                  <a:gd name="connsiteX9" fmla="*/ 4743 w 23152"/>
                  <a:gd name="connsiteY9" fmla="*/ 12875 h 2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152" h="25411">
                    <a:moveTo>
                      <a:pt x="23152" y="12423"/>
                    </a:moveTo>
                    <a:cubicBezTo>
                      <a:pt x="23152" y="20668"/>
                      <a:pt x="18183" y="25411"/>
                      <a:pt x="11294" y="25411"/>
                    </a:cubicBezTo>
                    <a:cubicBezTo>
                      <a:pt x="4292" y="25411"/>
                      <a:pt x="0" y="20103"/>
                      <a:pt x="0" y="12875"/>
                    </a:cubicBezTo>
                    <a:cubicBezTo>
                      <a:pt x="0" y="5308"/>
                      <a:pt x="4743" y="0"/>
                      <a:pt x="11745" y="0"/>
                    </a:cubicBezTo>
                    <a:cubicBezTo>
                      <a:pt x="18974" y="0"/>
                      <a:pt x="23152" y="5421"/>
                      <a:pt x="23152" y="12423"/>
                    </a:cubicBezTo>
                    <a:close/>
                    <a:moveTo>
                      <a:pt x="4743" y="12875"/>
                    </a:moveTo>
                    <a:cubicBezTo>
                      <a:pt x="4743" y="17844"/>
                      <a:pt x="7228" y="21910"/>
                      <a:pt x="11633" y="21910"/>
                    </a:cubicBezTo>
                    <a:cubicBezTo>
                      <a:pt x="16037" y="21910"/>
                      <a:pt x="18409" y="17844"/>
                      <a:pt x="18409" y="12762"/>
                    </a:cubicBezTo>
                    <a:cubicBezTo>
                      <a:pt x="18409" y="8131"/>
                      <a:pt x="16150" y="3727"/>
                      <a:pt x="11633" y="3727"/>
                    </a:cubicBezTo>
                    <a:cubicBezTo>
                      <a:pt x="7115" y="3614"/>
                      <a:pt x="4743" y="7793"/>
                      <a:pt x="4743" y="1287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98" name="Freeform: Shape 2897">
                <a:extLst>
                  <a:ext uri="{FF2B5EF4-FFF2-40B4-BE49-F238E27FC236}">
                    <a16:creationId xmlns:a16="http://schemas.microsoft.com/office/drawing/2014/main" id="{97BB0B7C-2402-6A3D-03D7-9DE28A068AFD}"/>
                  </a:ext>
                </a:extLst>
              </p:cNvPr>
              <p:cNvSpPr/>
              <p:nvPr/>
            </p:nvSpPr>
            <p:spPr>
              <a:xfrm>
                <a:off x="10230345" y="2960736"/>
                <a:ext cx="17505" cy="25072"/>
              </a:xfrm>
              <a:custGeom>
                <a:avLst/>
                <a:gdLst>
                  <a:gd name="connsiteX0" fmla="*/ 226 w 17505"/>
                  <a:gd name="connsiteY0" fmla="*/ 565 h 25072"/>
                  <a:gd name="connsiteX1" fmla="*/ 7002 w 17505"/>
                  <a:gd name="connsiteY1" fmla="*/ 0 h 25072"/>
                  <a:gd name="connsiteX2" fmla="*/ 14569 w 17505"/>
                  <a:gd name="connsiteY2" fmla="*/ 2033 h 25072"/>
                  <a:gd name="connsiteX3" fmla="*/ 16715 w 17505"/>
                  <a:gd name="connsiteY3" fmla="*/ 7002 h 25072"/>
                  <a:gd name="connsiteX4" fmla="*/ 12197 w 17505"/>
                  <a:gd name="connsiteY4" fmla="*/ 13214 h 25072"/>
                  <a:gd name="connsiteX5" fmla="*/ 12197 w 17505"/>
                  <a:gd name="connsiteY5" fmla="*/ 13327 h 25072"/>
                  <a:gd name="connsiteX6" fmla="*/ 15585 w 17505"/>
                  <a:gd name="connsiteY6" fmla="*/ 18070 h 25072"/>
                  <a:gd name="connsiteX7" fmla="*/ 17505 w 17505"/>
                  <a:gd name="connsiteY7" fmla="*/ 24959 h 25072"/>
                  <a:gd name="connsiteX8" fmla="*/ 12875 w 17505"/>
                  <a:gd name="connsiteY8" fmla="*/ 24959 h 25072"/>
                  <a:gd name="connsiteX9" fmla="*/ 11181 w 17505"/>
                  <a:gd name="connsiteY9" fmla="*/ 19200 h 25072"/>
                  <a:gd name="connsiteX10" fmla="*/ 6776 w 17505"/>
                  <a:gd name="connsiteY10" fmla="*/ 14908 h 25072"/>
                  <a:gd name="connsiteX11" fmla="*/ 4517 w 17505"/>
                  <a:gd name="connsiteY11" fmla="*/ 14908 h 25072"/>
                  <a:gd name="connsiteX12" fmla="*/ 4517 w 17505"/>
                  <a:gd name="connsiteY12" fmla="*/ 25072 h 25072"/>
                  <a:gd name="connsiteX13" fmla="*/ 0 w 17505"/>
                  <a:gd name="connsiteY13" fmla="*/ 25072 h 25072"/>
                  <a:gd name="connsiteX14" fmla="*/ 0 w 17505"/>
                  <a:gd name="connsiteY14" fmla="*/ 565 h 25072"/>
                  <a:gd name="connsiteX15" fmla="*/ 4743 w 17505"/>
                  <a:gd name="connsiteY15" fmla="*/ 11520 h 25072"/>
                  <a:gd name="connsiteX16" fmla="*/ 7454 w 17505"/>
                  <a:gd name="connsiteY16" fmla="*/ 11520 h 25072"/>
                  <a:gd name="connsiteX17" fmla="*/ 12423 w 17505"/>
                  <a:gd name="connsiteY17" fmla="*/ 7454 h 25072"/>
                  <a:gd name="connsiteX18" fmla="*/ 7567 w 17505"/>
                  <a:gd name="connsiteY18" fmla="*/ 3501 h 25072"/>
                  <a:gd name="connsiteX19" fmla="*/ 4743 w 17505"/>
                  <a:gd name="connsiteY19" fmla="*/ 3727 h 25072"/>
                  <a:gd name="connsiteX20" fmla="*/ 4743 w 17505"/>
                  <a:gd name="connsiteY20" fmla="*/ 11520 h 25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7505" h="25072">
                    <a:moveTo>
                      <a:pt x="226" y="565"/>
                    </a:moveTo>
                    <a:cubicBezTo>
                      <a:pt x="1920" y="226"/>
                      <a:pt x="4404" y="0"/>
                      <a:pt x="7002" y="0"/>
                    </a:cubicBezTo>
                    <a:cubicBezTo>
                      <a:pt x="10503" y="0"/>
                      <a:pt x="12988" y="565"/>
                      <a:pt x="14569" y="2033"/>
                    </a:cubicBezTo>
                    <a:cubicBezTo>
                      <a:pt x="15924" y="3162"/>
                      <a:pt x="16715" y="4856"/>
                      <a:pt x="16715" y="7002"/>
                    </a:cubicBezTo>
                    <a:cubicBezTo>
                      <a:pt x="16715" y="10164"/>
                      <a:pt x="14569" y="12310"/>
                      <a:pt x="12197" y="13214"/>
                    </a:cubicBezTo>
                    <a:lnTo>
                      <a:pt x="12197" y="13327"/>
                    </a:lnTo>
                    <a:cubicBezTo>
                      <a:pt x="14004" y="14004"/>
                      <a:pt x="15021" y="15698"/>
                      <a:pt x="15585" y="18070"/>
                    </a:cubicBezTo>
                    <a:cubicBezTo>
                      <a:pt x="16376" y="21119"/>
                      <a:pt x="17053" y="23943"/>
                      <a:pt x="17505" y="24959"/>
                    </a:cubicBezTo>
                    <a:lnTo>
                      <a:pt x="12875" y="24959"/>
                    </a:lnTo>
                    <a:cubicBezTo>
                      <a:pt x="12536" y="24282"/>
                      <a:pt x="11971" y="22249"/>
                      <a:pt x="11181" y="19200"/>
                    </a:cubicBezTo>
                    <a:cubicBezTo>
                      <a:pt x="10503" y="15924"/>
                      <a:pt x="9261" y="14908"/>
                      <a:pt x="6776" y="14908"/>
                    </a:cubicBezTo>
                    <a:lnTo>
                      <a:pt x="4517" y="14908"/>
                    </a:lnTo>
                    <a:lnTo>
                      <a:pt x="4517" y="25072"/>
                    </a:lnTo>
                    <a:lnTo>
                      <a:pt x="0" y="25072"/>
                    </a:lnTo>
                    <a:lnTo>
                      <a:pt x="0" y="565"/>
                    </a:lnTo>
                    <a:close/>
                    <a:moveTo>
                      <a:pt x="4743" y="11520"/>
                    </a:moveTo>
                    <a:lnTo>
                      <a:pt x="7454" y="11520"/>
                    </a:lnTo>
                    <a:cubicBezTo>
                      <a:pt x="10503" y="11520"/>
                      <a:pt x="12423" y="9939"/>
                      <a:pt x="12423" y="7454"/>
                    </a:cubicBezTo>
                    <a:cubicBezTo>
                      <a:pt x="12423" y="4743"/>
                      <a:pt x="10503" y="3501"/>
                      <a:pt x="7567" y="3501"/>
                    </a:cubicBezTo>
                    <a:cubicBezTo>
                      <a:pt x="6098" y="3501"/>
                      <a:pt x="5195" y="3614"/>
                      <a:pt x="4743" y="3727"/>
                    </a:cubicBezTo>
                    <a:lnTo>
                      <a:pt x="4743" y="11520"/>
                    </a:lnTo>
                    <a:close/>
                  </a:path>
                </a:pathLst>
              </a:custGeom>
              <a:solidFill>
                <a:srgbClr val="FFFFFF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99" name="Freeform: Shape 2898">
                <a:extLst>
                  <a:ext uri="{FF2B5EF4-FFF2-40B4-BE49-F238E27FC236}">
                    <a16:creationId xmlns:a16="http://schemas.microsoft.com/office/drawing/2014/main" id="{D6DDD48B-31AD-6A84-57E4-5BEA38491AA5}"/>
                  </a:ext>
                </a:extLst>
              </p:cNvPr>
              <p:cNvSpPr/>
              <p:nvPr/>
            </p:nvSpPr>
            <p:spPr>
              <a:xfrm>
                <a:off x="10251464" y="2960962"/>
                <a:ext cx="4517" cy="24620"/>
              </a:xfrm>
              <a:custGeom>
                <a:avLst/>
                <a:gdLst>
                  <a:gd name="connsiteX0" fmla="*/ 4517 w 4517"/>
                  <a:gd name="connsiteY0" fmla="*/ 0 h 24620"/>
                  <a:gd name="connsiteX1" fmla="*/ 4517 w 4517"/>
                  <a:gd name="connsiteY1" fmla="*/ 24621 h 24620"/>
                  <a:gd name="connsiteX2" fmla="*/ 0 w 4517"/>
                  <a:gd name="connsiteY2" fmla="*/ 24621 h 24620"/>
                  <a:gd name="connsiteX3" fmla="*/ 0 w 4517"/>
                  <a:gd name="connsiteY3" fmla="*/ 0 h 24620"/>
                  <a:gd name="connsiteX4" fmla="*/ 4517 w 4517"/>
                  <a:gd name="connsiteY4" fmla="*/ 0 h 24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17" h="24620">
                    <a:moveTo>
                      <a:pt x="4517" y="0"/>
                    </a:moveTo>
                    <a:lnTo>
                      <a:pt x="4517" y="24621"/>
                    </a:lnTo>
                    <a:lnTo>
                      <a:pt x="0" y="24621"/>
                    </a:lnTo>
                    <a:lnTo>
                      <a:pt x="0" y="0"/>
                    </a:lnTo>
                    <a:lnTo>
                      <a:pt x="4517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0" name="Freeform: Shape 2899">
                <a:extLst>
                  <a:ext uri="{FF2B5EF4-FFF2-40B4-BE49-F238E27FC236}">
                    <a16:creationId xmlns:a16="http://schemas.microsoft.com/office/drawing/2014/main" id="{039C7D60-31FB-4A94-0AFE-9E918E0CE489}"/>
                  </a:ext>
                </a:extLst>
              </p:cNvPr>
              <p:cNvSpPr/>
              <p:nvPr/>
            </p:nvSpPr>
            <p:spPr>
              <a:xfrm>
                <a:off x="10259815" y="2960849"/>
                <a:ext cx="21012" cy="25072"/>
              </a:xfrm>
              <a:custGeom>
                <a:avLst/>
                <a:gdLst>
                  <a:gd name="connsiteX0" fmla="*/ 21013 w 21012"/>
                  <a:gd name="connsiteY0" fmla="*/ 23717 h 25072"/>
                  <a:gd name="connsiteX1" fmla="*/ 13107 w 21012"/>
                  <a:gd name="connsiteY1" fmla="*/ 25072 h 25072"/>
                  <a:gd name="connsiteX2" fmla="*/ 3395 w 21012"/>
                  <a:gd name="connsiteY2" fmla="*/ 21797 h 25072"/>
                  <a:gd name="connsiteX3" fmla="*/ 7 w 21012"/>
                  <a:gd name="connsiteY3" fmla="*/ 12762 h 25072"/>
                  <a:gd name="connsiteX4" fmla="*/ 13672 w 21012"/>
                  <a:gd name="connsiteY4" fmla="*/ 0 h 25072"/>
                  <a:gd name="connsiteX5" fmla="*/ 20223 w 21012"/>
                  <a:gd name="connsiteY5" fmla="*/ 1129 h 25072"/>
                  <a:gd name="connsiteX6" fmla="*/ 19206 w 21012"/>
                  <a:gd name="connsiteY6" fmla="*/ 4743 h 25072"/>
                  <a:gd name="connsiteX7" fmla="*/ 13559 w 21012"/>
                  <a:gd name="connsiteY7" fmla="*/ 3727 h 25072"/>
                  <a:gd name="connsiteX8" fmla="*/ 4637 w 21012"/>
                  <a:gd name="connsiteY8" fmla="*/ 12536 h 25072"/>
                  <a:gd name="connsiteX9" fmla="*/ 13220 w 21012"/>
                  <a:gd name="connsiteY9" fmla="*/ 21458 h 25072"/>
                  <a:gd name="connsiteX10" fmla="*/ 16609 w 21012"/>
                  <a:gd name="connsiteY10" fmla="*/ 20894 h 25072"/>
                  <a:gd name="connsiteX11" fmla="*/ 16609 w 21012"/>
                  <a:gd name="connsiteY11" fmla="*/ 14795 h 25072"/>
                  <a:gd name="connsiteX12" fmla="*/ 12204 w 21012"/>
                  <a:gd name="connsiteY12" fmla="*/ 14795 h 25072"/>
                  <a:gd name="connsiteX13" fmla="*/ 12204 w 21012"/>
                  <a:gd name="connsiteY13" fmla="*/ 11294 h 25072"/>
                  <a:gd name="connsiteX14" fmla="*/ 20900 w 21012"/>
                  <a:gd name="connsiteY14" fmla="*/ 11294 h 25072"/>
                  <a:gd name="connsiteX15" fmla="*/ 20900 w 21012"/>
                  <a:gd name="connsiteY15" fmla="*/ 23717 h 25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1012" h="25072">
                    <a:moveTo>
                      <a:pt x="21013" y="23717"/>
                    </a:moveTo>
                    <a:cubicBezTo>
                      <a:pt x="19432" y="24282"/>
                      <a:pt x="16383" y="25072"/>
                      <a:pt x="13107" y="25072"/>
                    </a:cubicBezTo>
                    <a:cubicBezTo>
                      <a:pt x="8929" y="25072"/>
                      <a:pt x="5767" y="24056"/>
                      <a:pt x="3395" y="21797"/>
                    </a:cubicBezTo>
                    <a:cubicBezTo>
                      <a:pt x="1249" y="19764"/>
                      <a:pt x="-106" y="16489"/>
                      <a:pt x="7" y="12762"/>
                    </a:cubicBezTo>
                    <a:cubicBezTo>
                      <a:pt x="7" y="4969"/>
                      <a:pt x="5540" y="0"/>
                      <a:pt x="13672" y="0"/>
                    </a:cubicBezTo>
                    <a:cubicBezTo>
                      <a:pt x="16722" y="0"/>
                      <a:pt x="19093" y="678"/>
                      <a:pt x="20223" y="1129"/>
                    </a:cubicBezTo>
                    <a:lnTo>
                      <a:pt x="19206" y="4743"/>
                    </a:lnTo>
                    <a:cubicBezTo>
                      <a:pt x="17851" y="4179"/>
                      <a:pt x="16270" y="3727"/>
                      <a:pt x="13559" y="3727"/>
                    </a:cubicBezTo>
                    <a:cubicBezTo>
                      <a:pt x="8251" y="3727"/>
                      <a:pt x="4637" y="6776"/>
                      <a:pt x="4637" y="12536"/>
                    </a:cubicBezTo>
                    <a:cubicBezTo>
                      <a:pt x="4637" y="18183"/>
                      <a:pt x="8025" y="21458"/>
                      <a:pt x="13220" y="21458"/>
                    </a:cubicBezTo>
                    <a:cubicBezTo>
                      <a:pt x="14801" y="21458"/>
                      <a:pt x="16044" y="21232"/>
                      <a:pt x="16609" y="20894"/>
                    </a:cubicBezTo>
                    <a:lnTo>
                      <a:pt x="16609" y="14795"/>
                    </a:lnTo>
                    <a:lnTo>
                      <a:pt x="12204" y="14795"/>
                    </a:lnTo>
                    <a:lnTo>
                      <a:pt x="12204" y="11294"/>
                    </a:lnTo>
                    <a:lnTo>
                      <a:pt x="20900" y="11294"/>
                    </a:lnTo>
                    <a:lnTo>
                      <a:pt x="20900" y="23717"/>
                    </a:lnTo>
                    <a:close/>
                  </a:path>
                </a:pathLst>
              </a:custGeom>
              <a:solidFill>
                <a:srgbClr val="FFFFFF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1" name="Freeform: Shape 2900">
                <a:extLst>
                  <a:ext uri="{FF2B5EF4-FFF2-40B4-BE49-F238E27FC236}">
                    <a16:creationId xmlns:a16="http://schemas.microsoft.com/office/drawing/2014/main" id="{25AC43D6-3A0B-5827-8291-BC26246CC737}"/>
                  </a:ext>
                </a:extLst>
              </p:cNvPr>
              <p:cNvSpPr/>
              <p:nvPr/>
            </p:nvSpPr>
            <p:spPr>
              <a:xfrm>
                <a:off x="10285459" y="2960962"/>
                <a:ext cx="4517" cy="24620"/>
              </a:xfrm>
              <a:custGeom>
                <a:avLst/>
                <a:gdLst>
                  <a:gd name="connsiteX0" fmla="*/ 4518 w 4517"/>
                  <a:gd name="connsiteY0" fmla="*/ 0 h 24620"/>
                  <a:gd name="connsiteX1" fmla="*/ 4518 w 4517"/>
                  <a:gd name="connsiteY1" fmla="*/ 24621 h 24620"/>
                  <a:gd name="connsiteX2" fmla="*/ 0 w 4517"/>
                  <a:gd name="connsiteY2" fmla="*/ 24621 h 24620"/>
                  <a:gd name="connsiteX3" fmla="*/ 0 w 4517"/>
                  <a:gd name="connsiteY3" fmla="*/ 0 h 24620"/>
                  <a:gd name="connsiteX4" fmla="*/ 4518 w 4517"/>
                  <a:gd name="connsiteY4" fmla="*/ 0 h 24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17" h="24620">
                    <a:moveTo>
                      <a:pt x="4518" y="0"/>
                    </a:moveTo>
                    <a:lnTo>
                      <a:pt x="4518" y="24621"/>
                    </a:lnTo>
                    <a:lnTo>
                      <a:pt x="0" y="24621"/>
                    </a:lnTo>
                    <a:lnTo>
                      <a:pt x="0" y="0"/>
                    </a:lnTo>
                    <a:lnTo>
                      <a:pt x="4518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2" name="Freeform: Shape 2901">
                <a:extLst>
                  <a:ext uri="{FF2B5EF4-FFF2-40B4-BE49-F238E27FC236}">
                    <a16:creationId xmlns:a16="http://schemas.microsoft.com/office/drawing/2014/main" id="{F91B9993-BDC7-8135-1E29-93B086A60449}"/>
                  </a:ext>
                </a:extLst>
              </p:cNvPr>
              <p:cNvSpPr/>
              <p:nvPr/>
            </p:nvSpPr>
            <p:spPr>
              <a:xfrm>
                <a:off x="10295171" y="2961075"/>
                <a:ext cx="19425" cy="24620"/>
              </a:xfrm>
              <a:custGeom>
                <a:avLst/>
                <a:gdLst>
                  <a:gd name="connsiteX0" fmla="*/ 0 w 19425"/>
                  <a:gd name="connsiteY0" fmla="*/ 24621 h 24620"/>
                  <a:gd name="connsiteX1" fmla="*/ 0 w 19425"/>
                  <a:gd name="connsiteY1" fmla="*/ 0 h 24620"/>
                  <a:gd name="connsiteX2" fmla="*/ 5082 w 19425"/>
                  <a:gd name="connsiteY2" fmla="*/ 0 h 24620"/>
                  <a:gd name="connsiteX3" fmla="*/ 11407 w 19425"/>
                  <a:gd name="connsiteY3" fmla="*/ 10616 h 24620"/>
                  <a:gd name="connsiteX4" fmla="*/ 15586 w 19425"/>
                  <a:gd name="connsiteY4" fmla="*/ 18861 h 24620"/>
                  <a:gd name="connsiteX5" fmla="*/ 15698 w 19425"/>
                  <a:gd name="connsiteY5" fmla="*/ 18861 h 24620"/>
                  <a:gd name="connsiteX6" fmla="*/ 15247 w 19425"/>
                  <a:gd name="connsiteY6" fmla="*/ 8583 h 24620"/>
                  <a:gd name="connsiteX7" fmla="*/ 15247 w 19425"/>
                  <a:gd name="connsiteY7" fmla="*/ 0 h 24620"/>
                  <a:gd name="connsiteX8" fmla="*/ 19425 w 19425"/>
                  <a:gd name="connsiteY8" fmla="*/ 0 h 24620"/>
                  <a:gd name="connsiteX9" fmla="*/ 19425 w 19425"/>
                  <a:gd name="connsiteY9" fmla="*/ 24621 h 24620"/>
                  <a:gd name="connsiteX10" fmla="*/ 14795 w 19425"/>
                  <a:gd name="connsiteY10" fmla="*/ 24621 h 24620"/>
                  <a:gd name="connsiteX11" fmla="*/ 8357 w 19425"/>
                  <a:gd name="connsiteY11" fmla="*/ 13778 h 24620"/>
                  <a:gd name="connsiteX12" fmla="*/ 3953 w 19425"/>
                  <a:gd name="connsiteY12" fmla="*/ 5308 h 24620"/>
                  <a:gd name="connsiteX13" fmla="*/ 3840 w 19425"/>
                  <a:gd name="connsiteY13" fmla="*/ 5308 h 24620"/>
                  <a:gd name="connsiteX14" fmla="*/ 4066 w 19425"/>
                  <a:gd name="connsiteY14" fmla="*/ 15811 h 24620"/>
                  <a:gd name="connsiteX15" fmla="*/ 4066 w 19425"/>
                  <a:gd name="connsiteY15" fmla="*/ 24621 h 24620"/>
                  <a:gd name="connsiteX16" fmla="*/ 0 w 19425"/>
                  <a:gd name="connsiteY16" fmla="*/ 24621 h 24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425" h="24620">
                    <a:moveTo>
                      <a:pt x="0" y="24621"/>
                    </a:moveTo>
                    <a:lnTo>
                      <a:pt x="0" y="0"/>
                    </a:lnTo>
                    <a:lnTo>
                      <a:pt x="5082" y="0"/>
                    </a:lnTo>
                    <a:lnTo>
                      <a:pt x="11407" y="10616"/>
                    </a:lnTo>
                    <a:cubicBezTo>
                      <a:pt x="13101" y="13327"/>
                      <a:pt x="14456" y="16263"/>
                      <a:pt x="15586" y="18861"/>
                    </a:cubicBezTo>
                    <a:lnTo>
                      <a:pt x="15698" y="18861"/>
                    </a:lnTo>
                    <a:cubicBezTo>
                      <a:pt x="15359" y="15586"/>
                      <a:pt x="15247" y="12423"/>
                      <a:pt x="15247" y="8583"/>
                    </a:cubicBezTo>
                    <a:lnTo>
                      <a:pt x="15247" y="0"/>
                    </a:lnTo>
                    <a:lnTo>
                      <a:pt x="19425" y="0"/>
                    </a:lnTo>
                    <a:lnTo>
                      <a:pt x="19425" y="24621"/>
                    </a:lnTo>
                    <a:lnTo>
                      <a:pt x="14795" y="24621"/>
                    </a:lnTo>
                    <a:lnTo>
                      <a:pt x="8357" y="13778"/>
                    </a:lnTo>
                    <a:cubicBezTo>
                      <a:pt x="6776" y="11068"/>
                      <a:pt x="5082" y="8019"/>
                      <a:pt x="3953" y="5308"/>
                    </a:cubicBezTo>
                    <a:lnTo>
                      <a:pt x="3840" y="5308"/>
                    </a:lnTo>
                    <a:cubicBezTo>
                      <a:pt x="4066" y="8470"/>
                      <a:pt x="4066" y="11746"/>
                      <a:pt x="4066" y="15811"/>
                    </a:cubicBezTo>
                    <a:lnTo>
                      <a:pt x="4066" y="24621"/>
                    </a:lnTo>
                    <a:lnTo>
                      <a:pt x="0" y="24621"/>
                    </a:lnTo>
                    <a:close/>
                  </a:path>
                </a:pathLst>
              </a:custGeom>
              <a:solidFill>
                <a:srgbClr val="FFFFFF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3" name="Freeform: Shape 2902">
                <a:extLst>
                  <a:ext uri="{FF2B5EF4-FFF2-40B4-BE49-F238E27FC236}">
                    <a16:creationId xmlns:a16="http://schemas.microsoft.com/office/drawing/2014/main" id="{5F30013C-9B68-F344-B27D-BA6018067133}"/>
                  </a:ext>
                </a:extLst>
              </p:cNvPr>
              <p:cNvSpPr/>
              <p:nvPr/>
            </p:nvSpPr>
            <p:spPr>
              <a:xfrm>
                <a:off x="10318098" y="2961075"/>
                <a:ext cx="21683" cy="24620"/>
              </a:xfrm>
              <a:custGeom>
                <a:avLst/>
                <a:gdLst>
                  <a:gd name="connsiteX0" fmla="*/ 6776 w 21683"/>
                  <a:gd name="connsiteY0" fmla="*/ 17618 h 24620"/>
                  <a:gd name="connsiteX1" fmla="*/ 4631 w 21683"/>
                  <a:gd name="connsiteY1" fmla="*/ 24621 h 24620"/>
                  <a:gd name="connsiteX2" fmla="*/ 0 w 21683"/>
                  <a:gd name="connsiteY2" fmla="*/ 24621 h 24620"/>
                  <a:gd name="connsiteX3" fmla="*/ 7905 w 21683"/>
                  <a:gd name="connsiteY3" fmla="*/ 0 h 24620"/>
                  <a:gd name="connsiteX4" fmla="*/ 13665 w 21683"/>
                  <a:gd name="connsiteY4" fmla="*/ 0 h 24620"/>
                  <a:gd name="connsiteX5" fmla="*/ 21684 w 21683"/>
                  <a:gd name="connsiteY5" fmla="*/ 24621 h 24620"/>
                  <a:gd name="connsiteX6" fmla="*/ 16828 w 21683"/>
                  <a:gd name="connsiteY6" fmla="*/ 24621 h 24620"/>
                  <a:gd name="connsiteX7" fmla="*/ 14569 w 21683"/>
                  <a:gd name="connsiteY7" fmla="*/ 17618 h 24620"/>
                  <a:gd name="connsiteX8" fmla="*/ 6776 w 21683"/>
                  <a:gd name="connsiteY8" fmla="*/ 17618 h 24620"/>
                  <a:gd name="connsiteX9" fmla="*/ 13892 w 21683"/>
                  <a:gd name="connsiteY9" fmla="*/ 14230 h 24620"/>
                  <a:gd name="connsiteX10" fmla="*/ 11971 w 21683"/>
                  <a:gd name="connsiteY10" fmla="*/ 8132 h 24620"/>
                  <a:gd name="connsiteX11" fmla="*/ 10729 w 21683"/>
                  <a:gd name="connsiteY11" fmla="*/ 3501 h 24620"/>
                  <a:gd name="connsiteX12" fmla="*/ 10616 w 21683"/>
                  <a:gd name="connsiteY12" fmla="*/ 3501 h 24620"/>
                  <a:gd name="connsiteX13" fmla="*/ 9487 w 21683"/>
                  <a:gd name="connsiteY13" fmla="*/ 8132 h 24620"/>
                  <a:gd name="connsiteX14" fmla="*/ 7567 w 21683"/>
                  <a:gd name="connsiteY14" fmla="*/ 14230 h 24620"/>
                  <a:gd name="connsiteX15" fmla="*/ 13892 w 21683"/>
                  <a:gd name="connsiteY15" fmla="*/ 14230 h 24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1683" h="24620">
                    <a:moveTo>
                      <a:pt x="6776" y="17618"/>
                    </a:moveTo>
                    <a:lnTo>
                      <a:pt x="4631" y="24621"/>
                    </a:lnTo>
                    <a:lnTo>
                      <a:pt x="0" y="24621"/>
                    </a:lnTo>
                    <a:lnTo>
                      <a:pt x="7905" y="0"/>
                    </a:lnTo>
                    <a:lnTo>
                      <a:pt x="13665" y="0"/>
                    </a:lnTo>
                    <a:lnTo>
                      <a:pt x="21684" y="24621"/>
                    </a:lnTo>
                    <a:lnTo>
                      <a:pt x="16828" y="24621"/>
                    </a:lnTo>
                    <a:lnTo>
                      <a:pt x="14569" y="17618"/>
                    </a:lnTo>
                    <a:lnTo>
                      <a:pt x="6776" y="17618"/>
                    </a:lnTo>
                    <a:close/>
                    <a:moveTo>
                      <a:pt x="13892" y="14230"/>
                    </a:moveTo>
                    <a:lnTo>
                      <a:pt x="11971" y="8132"/>
                    </a:lnTo>
                    <a:cubicBezTo>
                      <a:pt x="11520" y="6663"/>
                      <a:pt x="11068" y="4969"/>
                      <a:pt x="10729" y="3501"/>
                    </a:cubicBezTo>
                    <a:lnTo>
                      <a:pt x="10616" y="3501"/>
                    </a:lnTo>
                    <a:cubicBezTo>
                      <a:pt x="10277" y="4969"/>
                      <a:pt x="9939" y="6663"/>
                      <a:pt x="9487" y="8132"/>
                    </a:cubicBezTo>
                    <a:lnTo>
                      <a:pt x="7567" y="14230"/>
                    </a:lnTo>
                    <a:lnTo>
                      <a:pt x="13892" y="14230"/>
                    </a:lnTo>
                    <a:close/>
                  </a:path>
                </a:pathLst>
              </a:custGeom>
              <a:solidFill>
                <a:srgbClr val="FFFFFF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4" name="Freeform: Shape 2903">
                <a:extLst>
                  <a:ext uri="{FF2B5EF4-FFF2-40B4-BE49-F238E27FC236}">
                    <a16:creationId xmlns:a16="http://schemas.microsoft.com/office/drawing/2014/main" id="{03FCAC9A-0D57-EF07-7052-8E7CCB4D3022}"/>
                  </a:ext>
                </a:extLst>
              </p:cNvPr>
              <p:cNvSpPr/>
              <p:nvPr/>
            </p:nvSpPr>
            <p:spPr>
              <a:xfrm>
                <a:off x="10343283" y="2960962"/>
                <a:ext cx="14681" cy="24620"/>
              </a:xfrm>
              <a:custGeom>
                <a:avLst/>
                <a:gdLst>
                  <a:gd name="connsiteX0" fmla="*/ 0 w 14681"/>
                  <a:gd name="connsiteY0" fmla="*/ 0 h 24620"/>
                  <a:gd name="connsiteX1" fmla="*/ 4517 w 14681"/>
                  <a:gd name="connsiteY1" fmla="*/ 0 h 24620"/>
                  <a:gd name="connsiteX2" fmla="*/ 4517 w 14681"/>
                  <a:gd name="connsiteY2" fmla="*/ 20894 h 24620"/>
                  <a:gd name="connsiteX3" fmla="*/ 14682 w 14681"/>
                  <a:gd name="connsiteY3" fmla="*/ 20894 h 24620"/>
                  <a:gd name="connsiteX4" fmla="*/ 14682 w 14681"/>
                  <a:gd name="connsiteY4" fmla="*/ 24621 h 24620"/>
                  <a:gd name="connsiteX5" fmla="*/ 0 w 14681"/>
                  <a:gd name="connsiteY5" fmla="*/ 24621 h 24620"/>
                  <a:gd name="connsiteX6" fmla="*/ 0 w 14681"/>
                  <a:gd name="connsiteY6" fmla="*/ 0 h 24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681" h="24620">
                    <a:moveTo>
                      <a:pt x="0" y="0"/>
                    </a:moveTo>
                    <a:lnTo>
                      <a:pt x="4517" y="0"/>
                    </a:lnTo>
                    <a:lnTo>
                      <a:pt x="4517" y="20894"/>
                    </a:lnTo>
                    <a:lnTo>
                      <a:pt x="14682" y="20894"/>
                    </a:lnTo>
                    <a:lnTo>
                      <a:pt x="14682" y="24621"/>
                    </a:lnTo>
                    <a:lnTo>
                      <a:pt x="0" y="246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905" name="Freeform: Shape 2904">
              <a:extLst>
                <a:ext uri="{FF2B5EF4-FFF2-40B4-BE49-F238E27FC236}">
                  <a16:creationId xmlns:a16="http://schemas.microsoft.com/office/drawing/2014/main" id="{01F9DE18-00B2-5D8F-6B5A-130DD62A4F95}"/>
                </a:ext>
              </a:extLst>
            </p:cNvPr>
            <p:cNvSpPr/>
            <p:nvPr/>
          </p:nvSpPr>
          <p:spPr>
            <a:xfrm>
              <a:off x="10404947" y="2939504"/>
              <a:ext cx="174941" cy="65278"/>
            </a:xfrm>
            <a:custGeom>
              <a:avLst/>
              <a:gdLst>
                <a:gd name="connsiteX0" fmla="*/ 165793 w 174941"/>
                <a:gd name="connsiteY0" fmla="*/ 65278 h 65278"/>
                <a:gd name="connsiteX1" fmla="*/ 9148 w 174941"/>
                <a:gd name="connsiteY1" fmla="*/ 65278 h 65278"/>
                <a:gd name="connsiteX2" fmla="*/ 0 w 174941"/>
                <a:gd name="connsiteY2" fmla="*/ 56130 h 65278"/>
                <a:gd name="connsiteX3" fmla="*/ 0 w 174941"/>
                <a:gd name="connsiteY3" fmla="*/ 9148 h 65278"/>
                <a:gd name="connsiteX4" fmla="*/ 9148 w 174941"/>
                <a:gd name="connsiteY4" fmla="*/ 0 h 65278"/>
                <a:gd name="connsiteX5" fmla="*/ 165793 w 174941"/>
                <a:gd name="connsiteY5" fmla="*/ 0 h 65278"/>
                <a:gd name="connsiteX6" fmla="*/ 174941 w 174941"/>
                <a:gd name="connsiteY6" fmla="*/ 9148 h 65278"/>
                <a:gd name="connsiteX7" fmla="*/ 174941 w 174941"/>
                <a:gd name="connsiteY7" fmla="*/ 56130 h 65278"/>
                <a:gd name="connsiteX8" fmla="*/ 165793 w 174941"/>
                <a:gd name="connsiteY8" fmla="*/ 65278 h 6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941" h="65278">
                  <a:moveTo>
                    <a:pt x="165793" y="65278"/>
                  </a:moveTo>
                  <a:lnTo>
                    <a:pt x="9148" y="65278"/>
                  </a:lnTo>
                  <a:cubicBezTo>
                    <a:pt x="4066" y="65278"/>
                    <a:pt x="0" y="61100"/>
                    <a:pt x="0" y="56130"/>
                  </a:cubicBezTo>
                  <a:lnTo>
                    <a:pt x="0" y="9148"/>
                  </a:lnTo>
                  <a:cubicBezTo>
                    <a:pt x="0" y="4066"/>
                    <a:pt x="4066" y="0"/>
                    <a:pt x="9148" y="0"/>
                  </a:cubicBezTo>
                  <a:lnTo>
                    <a:pt x="165793" y="0"/>
                  </a:lnTo>
                  <a:cubicBezTo>
                    <a:pt x="170876" y="0"/>
                    <a:pt x="174941" y="4179"/>
                    <a:pt x="174941" y="9148"/>
                  </a:cubicBezTo>
                  <a:lnTo>
                    <a:pt x="174941" y="56130"/>
                  </a:lnTo>
                  <a:cubicBezTo>
                    <a:pt x="174941" y="61213"/>
                    <a:pt x="170763" y="65278"/>
                    <a:pt x="165793" y="65278"/>
                  </a:cubicBezTo>
                  <a:close/>
                </a:path>
              </a:pathLst>
            </a:custGeom>
            <a:solidFill>
              <a:srgbClr val="E54D42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906" name="Graphic 4">
              <a:extLst>
                <a:ext uri="{FF2B5EF4-FFF2-40B4-BE49-F238E27FC236}">
                  <a16:creationId xmlns:a16="http://schemas.microsoft.com/office/drawing/2014/main" id="{936CF594-0053-F246-11C8-675C2089F6DE}"/>
                </a:ext>
              </a:extLst>
            </p:cNvPr>
            <p:cNvGrpSpPr/>
            <p:nvPr/>
          </p:nvGrpSpPr>
          <p:grpSpPr>
            <a:xfrm>
              <a:off x="10456786" y="2960849"/>
              <a:ext cx="75555" cy="24846"/>
              <a:chOff x="10456786" y="2960849"/>
              <a:chExt cx="75555" cy="24846"/>
            </a:xfrm>
            <a:solidFill>
              <a:srgbClr val="FFFFFF"/>
            </a:solidFill>
          </p:grpSpPr>
          <p:sp>
            <p:nvSpPr>
              <p:cNvPr id="2907" name="Freeform: Shape 2906">
                <a:extLst>
                  <a:ext uri="{FF2B5EF4-FFF2-40B4-BE49-F238E27FC236}">
                    <a16:creationId xmlns:a16="http://schemas.microsoft.com/office/drawing/2014/main" id="{D88513A0-D5B3-419B-9C31-EA76C73952D4}"/>
                  </a:ext>
                </a:extLst>
              </p:cNvPr>
              <p:cNvSpPr/>
              <p:nvPr/>
            </p:nvSpPr>
            <p:spPr>
              <a:xfrm>
                <a:off x="10456786" y="2960962"/>
                <a:ext cx="14230" cy="24733"/>
              </a:xfrm>
              <a:custGeom>
                <a:avLst/>
                <a:gdLst>
                  <a:gd name="connsiteX0" fmla="*/ 0 w 14230"/>
                  <a:gd name="connsiteY0" fmla="*/ 0 h 24733"/>
                  <a:gd name="connsiteX1" fmla="*/ 14230 w 14230"/>
                  <a:gd name="connsiteY1" fmla="*/ 0 h 24733"/>
                  <a:gd name="connsiteX2" fmla="*/ 14230 w 14230"/>
                  <a:gd name="connsiteY2" fmla="*/ 3727 h 24733"/>
                  <a:gd name="connsiteX3" fmla="*/ 4517 w 14230"/>
                  <a:gd name="connsiteY3" fmla="*/ 3727 h 24733"/>
                  <a:gd name="connsiteX4" fmla="*/ 4517 w 14230"/>
                  <a:gd name="connsiteY4" fmla="*/ 10503 h 24733"/>
                  <a:gd name="connsiteX5" fmla="*/ 13553 w 14230"/>
                  <a:gd name="connsiteY5" fmla="*/ 10503 h 24733"/>
                  <a:gd name="connsiteX6" fmla="*/ 13553 w 14230"/>
                  <a:gd name="connsiteY6" fmla="*/ 14230 h 24733"/>
                  <a:gd name="connsiteX7" fmla="*/ 4517 w 14230"/>
                  <a:gd name="connsiteY7" fmla="*/ 14230 h 24733"/>
                  <a:gd name="connsiteX8" fmla="*/ 4517 w 14230"/>
                  <a:gd name="connsiteY8" fmla="*/ 24733 h 24733"/>
                  <a:gd name="connsiteX9" fmla="*/ 0 w 14230"/>
                  <a:gd name="connsiteY9" fmla="*/ 24733 h 24733"/>
                  <a:gd name="connsiteX10" fmla="*/ 0 w 14230"/>
                  <a:gd name="connsiteY10" fmla="*/ 0 h 24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230" h="24733">
                    <a:moveTo>
                      <a:pt x="0" y="0"/>
                    </a:moveTo>
                    <a:lnTo>
                      <a:pt x="14230" y="0"/>
                    </a:lnTo>
                    <a:lnTo>
                      <a:pt x="14230" y="3727"/>
                    </a:lnTo>
                    <a:lnTo>
                      <a:pt x="4517" y="3727"/>
                    </a:lnTo>
                    <a:lnTo>
                      <a:pt x="4517" y="10503"/>
                    </a:lnTo>
                    <a:lnTo>
                      <a:pt x="13553" y="10503"/>
                    </a:lnTo>
                    <a:lnTo>
                      <a:pt x="13553" y="14230"/>
                    </a:lnTo>
                    <a:lnTo>
                      <a:pt x="4517" y="14230"/>
                    </a:lnTo>
                    <a:lnTo>
                      <a:pt x="4517" y="24733"/>
                    </a:lnTo>
                    <a:lnTo>
                      <a:pt x="0" y="247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8" name="Freeform: Shape 2907">
                <a:extLst>
                  <a:ext uri="{FF2B5EF4-FFF2-40B4-BE49-F238E27FC236}">
                    <a16:creationId xmlns:a16="http://schemas.microsoft.com/office/drawing/2014/main" id="{86BC02C8-C309-EA93-80E3-85E523CC099E}"/>
                  </a:ext>
                </a:extLst>
              </p:cNvPr>
              <p:cNvSpPr/>
              <p:nvPr/>
            </p:nvSpPr>
            <p:spPr>
              <a:xfrm>
                <a:off x="10470903" y="2961075"/>
                <a:ext cx="21683" cy="24620"/>
              </a:xfrm>
              <a:custGeom>
                <a:avLst/>
                <a:gdLst>
                  <a:gd name="connsiteX0" fmla="*/ 6776 w 21683"/>
                  <a:gd name="connsiteY0" fmla="*/ 17618 h 24620"/>
                  <a:gd name="connsiteX1" fmla="*/ 4631 w 21683"/>
                  <a:gd name="connsiteY1" fmla="*/ 24621 h 24620"/>
                  <a:gd name="connsiteX2" fmla="*/ 0 w 21683"/>
                  <a:gd name="connsiteY2" fmla="*/ 24621 h 24620"/>
                  <a:gd name="connsiteX3" fmla="*/ 7906 w 21683"/>
                  <a:gd name="connsiteY3" fmla="*/ 0 h 24620"/>
                  <a:gd name="connsiteX4" fmla="*/ 13665 w 21683"/>
                  <a:gd name="connsiteY4" fmla="*/ 0 h 24620"/>
                  <a:gd name="connsiteX5" fmla="*/ 21684 w 21683"/>
                  <a:gd name="connsiteY5" fmla="*/ 24621 h 24620"/>
                  <a:gd name="connsiteX6" fmla="*/ 16828 w 21683"/>
                  <a:gd name="connsiteY6" fmla="*/ 24621 h 24620"/>
                  <a:gd name="connsiteX7" fmla="*/ 14569 w 21683"/>
                  <a:gd name="connsiteY7" fmla="*/ 17618 h 24620"/>
                  <a:gd name="connsiteX8" fmla="*/ 6776 w 21683"/>
                  <a:gd name="connsiteY8" fmla="*/ 17618 h 24620"/>
                  <a:gd name="connsiteX9" fmla="*/ 13892 w 21683"/>
                  <a:gd name="connsiteY9" fmla="*/ 14230 h 24620"/>
                  <a:gd name="connsiteX10" fmla="*/ 11971 w 21683"/>
                  <a:gd name="connsiteY10" fmla="*/ 8132 h 24620"/>
                  <a:gd name="connsiteX11" fmla="*/ 10729 w 21683"/>
                  <a:gd name="connsiteY11" fmla="*/ 3501 h 24620"/>
                  <a:gd name="connsiteX12" fmla="*/ 10616 w 21683"/>
                  <a:gd name="connsiteY12" fmla="*/ 3501 h 24620"/>
                  <a:gd name="connsiteX13" fmla="*/ 9487 w 21683"/>
                  <a:gd name="connsiteY13" fmla="*/ 8132 h 24620"/>
                  <a:gd name="connsiteX14" fmla="*/ 7567 w 21683"/>
                  <a:gd name="connsiteY14" fmla="*/ 14230 h 24620"/>
                  <a:gd name="connsiteX15" fmla="*/ 13892 w 21683"/>
                  <a:gd name="connsiteY15" fmla="*/ 14230 h 24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1683" h="24620">
                    <a:moveTo>
                      <a:pt x="6776" y="17618"/>
                    </a:moveTo>
                    <a:lnTo>
                      <a:pt x="4631" y="24621"/>
                    </a:lnTo>
                    <a:lnTo>
                      <a:pt x="0" y="24621"/>
                    </a:lnTo>
                    <a:lnTo>
                      <a:pt x="7906" y="0"/>
                    </a:lnTo>
                    <a:lnTo>
                      <a:pt x="13665" y="0"/>
                    </a:lnTo>
                    <a:lnTo>
                      <a:pt x="21684" y="24621"/>
                    </a:lnTo>
                    <a:lnTo>
                      <a:pt x="16828" y="24621"/>
                    </a:lnTo>
                    <a:lnTo>
                      <a:pt x="14569" y="17618"/>
                    </a:lnTo>
                    <a:lnTo>
                      <a:pt x="6776" y="17618"/>
                    </a:lnTo>
                    <a:close/>
                    <a:moveTo>
                      <a:pt x="13892" y="14230"/>
                    </a:moveTo>
                    <a:lnTo>
                      <a:pt x="11971" y="8132"/>
                    </a:lnTo>
                    <a:cubicBezTo>
                      <a:pt x="11520" y="6663"/>
                      <a:pt x="11068" y="4969"/>
                      <a:pt x="10729" y="3501"/>
                    </a:cubicBezTo>
                    <a:lnTo>
                      <a:pt x="10616" y="3501"/>
                    </a:lnTo>
                    <a:cubicBezTo>
                      <a:pt x="10277" y="4969"/>
                      <a:pt x="9826" y="6663"/>
                      <a:pt x="9487" y="8132"/>
                    </a:cubicBezTo>
                    <a:lnTo>
                      <a:pt x="7567" y="14230"/>
                    </a:lnTo>
                    <a:lnTo>
                      <a:pt x="13892" y="14230"/>
                    </a:lnTo>
                    <a:close/>
                  </a:path>
                </a:pathLst>
              </a:custGeom>
              <a:solidFill>
                <a:srgbClr val="FFFFFF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9" name="Freeform: Shape 2908">
                <a:extLst>
                  <a:ext uri="{FF2B5EF4-FFF2-40B4-BE49-F238E27FC236}">
                    <a16:creationId xmlns:a16="http://schemas.microsoft.com/office/drawing/2014/main" id="{B6B66FDA-85ED-1C9D-D3DB-D12A34E0F733}"/>
                  </a:ext>
                </a:extLst>
              </p:cNvPr>
              <p:cNvSpPr/>
              <p:nvPr/>
            </p:nvSpPr>
            <p:spPr>
              <a:xfrm>
                <a:off x="10496089" y="2960849"/>
                <a:ext cx="18973" cy="24620"/>
              </a:xfrm>
              <a:custGeom>
                <a:avLst/>
                <a:gdLst>
                  <a:gd name="connsiteX0" fmla="*/ 0 w 18973"/>
                  <a:gd name="connsiteY0" fmla="*/ 113 h 24620"/>
                  <a:gd name="connsiteX1" fmla="*/ 4517 w 18973"/>
                  <a:gd name="connsiteY1" fmla="*/ 113 h 24620"/>
                  <a:gd name="connsiteX2" fmla="*/ 4517 w 18973"/>
                  <a:gd name="connsiteY2" fmla="*/ 11407 h 24620"/>
                  <a:gd name="connsiteX3" fmla="*/ 4630 w 18973"/>
                  <a:gd name="connsiteY3" fmla="*/ 11407 h 24620"/>
                  <a:gd name="connsiteX4" fmla="*/ 6437 w 18973"/>
                  <a:gd name="connsiteY4" fmla="*/ 8696 h 24620"/>
                  <a:gd name="connsiteX5" fmla="*/ 12875 w 18973"/>
                  <a:gd name="connsiteY5" fmla="*/ 0 h 24620"/>
                  <a:gd name="connsiteX6" fmla="*/ 18409 w 18973"/>
                  <a:gd name="connsiteY6" fmla="*/ 0 h 24620"/>
                  <a:gd name="connsiteX7" fmla="*/ 9938 w 18973"/>
                  <a:gd name="connsiteY7" fmla="*/ 10503 h 24620"/>
                  <a:gd name="connsiteX8" fmla="*/ 18974 w 18973"/>
                  <a:gd name="connsiteY8" fmla="*/ 24621 h 24620"/>
                  <a:gd name="connsiteX9" fmla="*/ 13665 w 18973"/>
                  <a:gd name="connsiteY9" fmla="*/ 24621 h 24620"/>
                  <a:gd name="connsiteX10" fmla="*/ 6663 w 18973"/>
                  <a:gd name="connsiteY10" fmla="*/ 13327 h 24620"/>
                  <a:gd name="connsiteX11" fmla="*/ 4517 w 18973"/>
                  <a:gd name="connsiteY11" fmla="*/ 15924 h 24620"/>
                  <a:gd name="connsiteX12" fmla="*/ 4517 w 18973"/>
                  <a:gd name="connsiteY12" fmla="*/ 24621 h 24620"/>
                  <a:gd name="connsiteX13" fmla="*/ 0 w 18973"/>
                  <a:gd name="connsiteY13" fmla="*/ 24621 h 24620"/>
                  <a:gd name="connsiteX14" fmla="*/ 0 w 18973"/>
                  <a:gd name="connsiteY14" fmla="*/ 113 h 24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8973" h="24620">
                    <a:moveTo>
                      <a:pt x="0" y="113"/>
                    </a:moveTo>
                    <a:lnTo>
                      <a:pt x="4517" y="113"/>
                    </a:lnTo>
                    <a:lnTo>
                      <a:pt x="4517" y="11407"/>
                    </a:lnTo>
                    <a:lnTo>
                      <a:pt x="4630" y="11407"/>
                    </a:lnTo>
                    <a:cubicBezTo>
                      <a:pt x="5195" y="10503"/>
                      <a:pt x="5873" y="9600"/>
                      <a:pt x="6437" y="8696"/>
                    </a:cubicBezTo>
                    <a:lnTo>
                      <a:pt x="12875" y="0"/>
                    </a:lnTo>
                    <a:lnTo>
                      <a:pt x="18409" y="0"/>
                    </a:lnTo>
                    <a:lnTo>
                      <a:pt x="9938" y="10503"/>
                    </a:lnTo>
                    <a:lnTo>
                      <a:pt x="18974" y="24621"/>
                    </a:lnTo>
                    <a:lnTo>
                      <a:pt x="13665" y="24621"/>
                    </a:lnTo>
                    <a:lnTo>
                      <a:pt x="6663" y="13327"/>
                    </a:lnTo>
                    <a:lnTo>
                      <a:pt x="4517" y="15924"/>
                    </a:lnTo>
                    <a:lnTo>
                      <a:pt x="4517" y="24621"/>
                    </a:lnTo>
                    <a:lnTo>
                      <a:pt x="0" y="24621"/>
                    </a:ln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FFFFFF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10" name="Freeform: Shape 2909">
                <a:extLst>
                  <a:ext uri="{FF2B5EF4-FFF2-40B4-BE49-F238E27FC236}">
                    <a16:creationId xmlns:a16="http://schemas.microsoft.com/office/drawing/2014/main" id="{5DBA3B0F-097F-AEE4-A8A8-ED5A490A69EA}"/>
                  </a:ext>
                </a:extLst>
              </p:cNvPr>
              <p:cNvSpPr/>
              <p:nvPr/>
            </p:nvSpPr>
            <p:spPr>
              <a:xfrm>
                <a:off x="10517434" y="2961075"/>
                <a:ext cx="14907" cy="24620"/>
              </a:xfrm>
              <a:custGeom>
                <a:avLst/>
                <a:gdLst>
                  <a:gd name="connsiteX0" fmla="*/ 13778 w 14907"/>
                  <a:gd name="connsiteY0" fmla="*/ 13666 h 24620"/>
                  <a:gd name="connsiteX1" fmla="*/ 4517 w 14907"/>
                  <a:gd name="connsiteY1" fmla="*/ 13666 h 24620"/>
                  <a:gd name="connsiteX2" fmla="*/ 4517 w 14907"/>
                  <a:gd name="connsiteY2" fmla="*/ 20894 h 24620"/>
                  <a:gd name="connsiteX3" fmla="*/ 14908 w 14907"/>
                  <a:gd name="connsiteY3" fmla="*/ 20894 h 24620"/>
                  <a:gd name="connsiteX4" fmla="*/ 14908 w 14907"/>
                  <a:gd name="connsiteY4" fmla="*/ 24621 h 24620"/>
                  <a:gd name="connsiteX5" fmla="*/ 0 w 14907"/>
                  <a:gd name="connsiteY5" fmla="*/ 24621 h 24620"/>
                  <a:gd name="connsiteX6" fmla="*/ 0 w 14907"/>
                  <a:gd name="connsiteY6" fmla="*/ 0 h 24620"/>
                  <a:gd name="connsiteX7" fmla="*/ 14343 w 14907"/>
                  <a:gd name="connsiteY7" fmla="*/ 0 h 24620"/>
                  <a:gd name="connsiteX8" fmla="*/ 14343 w 14907"/>
                  <a:gd name="connsiteY8" fmla="*/ 3727 h 24620"/>
                  <a:gd name="connsiteX9" fmla="*/ 4517 w 14907"/>
                  <a:gd name="connsiteY9" fmla="*/ 3727 h 24620"/>
                  <a:gd name="connsiteX10" fmla="*/ 4517 w 14907"/>
                  <a:gd name="connsiteY10" fmla="*/ 10052 h 24620"/>
                  <a:gd name="connsiteX11" fmla="*/ 13778 w 14907"/>
                  <a:gd name="connsiteY11" fmla="*/ 10052 h 24620"/>
                  <a:gd name="connsiteX12" fmla="*/ 13778 w 14907"/>
                  <a:gd name="connsiteY12" fmla="*/ 13666 h 24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907" h="24620">
                    <a:moveTo>
                      <a:pt x="13778" y="13666"/>
                    </a:moveTo>
                    <a:lnTo>
                      <a:pt x="4517" y="13666"/>
                    </a:lnTo>
                    <a:lnTo>
                      <a:pt x="4517" y="20894"/>
                    </a:lnTo>
                    <a:lnTo>
                      <a:pt x="14908" y="20894"/>
                    </a:lnTo>
                    <a:lnTo>
                      <a:pt x="14908" y="24621"/>
                    </a:lnTo>
                    <a:lnTo>
                      <a:pt x="0" y="24621"/>
                    </a:lnTo>
                    <a:lnTo>
                      <a:pt x="0" y="0"/>
                    </a:lnTo>
                    <a:lnTo>
                      <a:pt x="14343" y="0"/>
                    </a:lnTo>
                    <a:lnTo>
                      <a:pt x="14343" y="3727"/>
                    </a:lnTo>
                    <a:lnTo>
                      <a:pt x="4517" y="3727"/>
                    </a:lnTo>
                    <a:lnTo>
                      <a:pt x="4517" y="10052"/>
                    </a:lnTo>
                    <a:lnTo>
                      <a:pt x="13778" y="10052"/>
                    </a:lnTo>
                    <a:lnTo>
                      <a:pt x="13778" y="13666"/>
                    </a:lnTo>
                    <a:close/>
                  </a:path>
                </a:pathLst>
              </a:custGeom>
              <a:solidFill>
                <a:srgbClr val="FFFFFF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911" name="Freeform: Shape 2910">
              <a:extLst>
                <a:ext uri="{FF2B5EF4-FFF2-40B4-BE49-F238E27FC236}">
                  <a16:creationId xmlns:a16="http://schemas.microsoft.com/office/drawing/2014/main" id="{CA1527AD-2C7A-1101-2EF9-84A9AD555D70}"/>
                </a:ext>
              </a:extLst>
            </p:cNvPr>
            <p:cNvSpPr/>
            <p:nvPr/>
          </p:nvSpPr>
          <p:spPr>
            <a:xfrm>
              <a:off x="10237121" y="3039906"/>
              <a:ext cx="72845" cy="72845"/>
            </a:xfrm>
            <a:custGeom>
              <a:avLst/>
              <a:gdLst>
                <a:gd name="connsiteX0" fmla="*/ 0 w 72845"/>
                <a:gd name="connsiteY0" fmla="*/ 0 h 72845"/>
                <a:gd name="connsiteX1" fmla="*/ 72845 w 72845"/>
                <a:gd name="connsiteY1" fmla="*/ 0 h 72845"/>
                <a:gd name="connsiteX2" fmla="*/ 72845 w 72845"/>
                <a:gd name="connsiteY2" fmla="*/ 72845 h 72845"/>
                <a:gd name="connsiteX3" fmla="*/ 0 w 72845"/>
                <a:gd name="connsiteY3" fmla="*/ 72845 h 7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845" h="72845">
                  <a:moveTo>
                    <a:pt x="0" y="0"/>
                  </a:moveTo>
                  <a:lnTo>
                    <a:pt x="72845" y="0"/>
                  </a:lnTo>
                  <a:lnTo>
                    <a:pt x="72845" y="72845"/>
                  </a:lnTo>
                  <a:lnTo>
                    <a:pt x="0" y="72845"/>
                  </a:lnTo>
                  <a:close/>
                </a:path>
              </a:pathLst>
            </a:custGeom>
            <a:solidFill>
              <a:srgbClr val="D0D0D0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2" name="Freeform: Shape 2911">
              <a:extLst>
                <a:ext uri="{FF2B5EF4-FFF2-40B4-BE49-F238E27FC236}">
                  <a16:creationId xmlns:a16="http://schemas.microsoft.com/office/drawing/2014/main" id="{0CCD000E-F628-8552-EB6D-7A8DB57FFDBD}"/>
                </a:ext>
              </a:extLst>
            </p:cNvPr>
            <p:cNvSpPr/>
            <p:nvPr/>
          </p:nvSpPr>
          <p:spPr>
            <a:xfrm>
              <a:off x="10237121" y="3162444"/>
              <a:ext cx="72845" cy="72845"/>
            </a:xfrm>
            <a:custGeom>
              <a:avLst/>
              <a:gdLst>
                <a:gd name="connsiteX0" fmla="*/ 0 w 72845"/>
                <a:gd name="connsiteY0" fmla="*/ 0 h 72845"/>
                <a:gd name="connsiteX1" fmla="*/ 72845 w 72845"/>
                <a:gd name="connsiteY1" fmla="*/ 0 h 72845"/>
                <a:gd name="connsiteX2" fmla="*/ 72845 w 72845"/>
                <a:gd name="connsiteY2" fmla="*/ 72845 h 72845"/>
                <a:gd name="connsiteX3" fmla="*/ 0 w 72845"/>
                <a:gd name="connsiteY3" fmla="*/ 72845 h 7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845" h="72845">
                  <a:moveTo>
                    <a:pt x="0" y="0"/>
                  </a:moveTo>
                  <a:lnTo>
                    <a:pt x="72845" y="0"/>
                  </a:lnTo>
                  <a:lnTo>
                    <a:pt x="72845" y="72845"/>
                  </a:lnTo>
                  <a:lnTo>
                    <a:pt x="0" y="72845"/>
                  </a:lnTo>
                  <a:close/>
                </a:path>
              </a:pathLst>
            </a:custGeom>
            <a:solidFill>
              <a:srgbClr val="D0D0D0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3" name="Freeform: Shape 2912">
              <a:extLst>
                <a:ext uri="{FF2B5EF4-FFF2-40B4-BE49-F238E27FC236}">
                  <a16:creationId xmlns:a16="http://schemas.microsoft.com/office/drawing/2014/main" id="{936B1EBC-3761-9A40-BAC3-AD485CABBFDB}"/>
                </a:ext>
              </a:extLst>
            </p:cNvPr>
            <p:cNvSpPr/>
            <p:nvPr/>
          </p:nvSpPr>
          <p:spPr>
            <a:xfrm>
              <a:off x="10237121" y="3284869"/>
              <a:ext cx="72845" cy="72845"/>
            </a:xfrm>
            <a:custGeom>
              <a:avLst/>
              <a:gdLst>
                <a:gd name="connsiteX0" fmla="*/ 0 w 72845"/>
                <a:gd name="connsiteY0" fmla="*/ 0 h 72845"/>
                <a:gd name="connsiteX1" fmla="*/ 72845 w 72845"/>
                <a:gd name="connsiteY1" fmla="*/ 0 h 72845"/>
                <a:gd name="connsiteX2" fmla="*/ 72845 w 72845"/>
                <a:gd name="connsiteY2" fmla="*/ 72845 h 72845"/>
                <a:gd name="connsiteX3" fmla="*/ 0 w 72845"/>
                <a:gd name="connsiteY3" fmla="*/ 72845 h 7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845" h="72845">
                  <a:moveTo>
                    <a:pt x="0" y="0"/>
                  </a:moveTo>
                  <a:lnTo>
                    <a:pt x="72845" y="0"/>
                  </a:lnTo>
                  <a:lnTo>
                    <a:pt x="72845" y="72845"/>
                  </a:lnTo>
                  <a:lnTo>
                    <a:pt x="0" y="72845"/>
                  </a:lnTo>
                  <a:close/>
                </a:path>
              </a:pathLst>
            </a:custGeom>
            <a:solidFill>
              <a:srgbClr val="D0D0D0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4" name="Freeform: Shape 2913">
              <a:extLst>
                <a:ext uri="{FF2B5EF4-FFF2-40B4-BE49-F238E27FC236}">
                  <a16:creationId xmlns:a16="http://schemas.microsoft.com/office/drawing/2014/main" id="{7B214E0A-8DA7-B2EE-AF99-EC0A9F56E112}"/>
                </a:ext>
              </a:extLst>
            </p:cNvPr>
            <p:cNvSpPr/>
            <p:nvPr/>
          </p:nvSpPr>
          <p:spPr>
            <a:xfrm>
              <a:off x="10237121" y="3407407"/>
              <a:ext cx="72845" cy="72845"/>
            </a:xfrm>
            <a:custGeom>
              <a:avLst/>
              <a:gdLst>
                <a:gd name="connsiteX0" fmla="*/ 0 w 72845"/>
                <a:gd name="connsiteY0" fmla="*/ 0 h 72845"/>
                <a:gd name="connsiteX1" fmla="*/ 72845 w 72845"/>
                <a:gd name="connsiteY1" fmla="*/ 0 h 72845"/>
                <a:gd name="connsiteX2" fmla="*/ 72845 w 72845"/>
                <a:gd name="connsiteY2" fmla="*/ 72845 h 72845"/>
                <a:gd name="connsiteX3" fmla="*/ 0 w 72845"/>
                <a:gd name="connsiteY3" fmla="*/ 72845 h 7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845" h="72845">
                  <a:moveTo>
                    <a:pt x="0" y="0"/>
                  </a:moveTo>
                  <a:lnTo>
                    <a:pt x="72845" y="0"/>
                  </a:lnTo>
                  <a:lnTo>
                    <a:pt x="72845" y="72845"/>
                  </a:lnTo>
                  <a:lnTo>
                    <a:pt x="0" y="72845"/>
                  </a:lnTo>
                  <a:close/>
                </a:path>
              </a:pathLst>
            </a:custGeom>
            <a:solidFill>
              <a:srgbClr val="D0D0D0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5" name="Freeform: Shape 2914">
              <a:extLst>
                <a:ext uri="{FF2B5EF4-FFF2-40B4-BE49-F238E27FC236}">
                  <a16:creationId xmlns:a16="http://schemas.microsoft.com/office/drawing/2014/main" id="{FCE7F77B-FEC7-17F8-19DF-D21D614BF693}"/>
                </a:ext>
              </a:extLst>
            </p:cNvPr>
            <p:cNvSpPr/>
            <p:nvPr/>
          </p:nvSpPr>
          <p:spPr>
            <a:xfrm>
              <a:off x="10455995" y="3039906"/>
              <a:ext cx="72845" cy="72845"/>
            </a:xfrm>
            <a:custGeom>
              <a:avLst/>
              <a:gdLst>
                <a:gd name="connsiteX0" fmla="*/ 0 w 72845"/>
                <a:gd name="connsiteY0" fmla="*/ 0 h 72845"/>
                <a:gd name="connsiteX1" fmla="*/ 72845 w 72845"/>
                <a:gd name="connsiteY1" fmla="*/ 0 h 72845"/>
                <a:gd name="connsiteX2" fmla="*/ 72845 w 72845"/>
                <a:gd name="connsiteY2" fmla="*/ 72845 h 72845"/>
                <a:gd name="connsiteX3" fmla="*/ 0 w 72845"/>
                <a:gd name="connsiteY3" fmla="*/ 72845 h 7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845" h="72845">
                  <a:moveTo>
                    <a:pt x="0" y="0"/>
                  </a:moveTo>
                  <a:lnTo>
                    <a:pt x="72845" y="0"/>
                  </a:lnTo>
                  <a:lnTo>
                    <a:pt x="72845" y="72845"/>
                  </a:lnTo>
                  <a:lnTo>
                    <a:pt x="0" y="72845"/>
                  </a:lnTo>
                  <a:close/>
                </a:path>
              </a:pathLst>
            </a:custGeom>
            <a:solidFill>
              <a:srgbClr val="D0D0D0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6" name="Freeform: Shape 2915">
              <a:extLst>
                <a:ext uri="{FF2B5EF4-FFF2-40B4-BE49-F238E27FC236}">
                  <a16:creationId xmlns:a16="http://schemas.microsoft.com/office/drawing/2014/main" id="{D9FDAFFA-EB8F-CE91-7F87-B7C22DC54DDE}"/>
                </a:ext>
              </a:extLst>
            </p:cNvPr>
            <p:cNvSpPr/>
            <p:nvPr/>
          </p:nvSpPr>
          <p:spPr>
            <a:xfrm>
              <a:off x="10455995" y="3162444"/>
              <a:ext cx="72845" cy="72845"/>
            </a:xfrm>
            <a:custGeom>
              <a:avLst/>
              <a:gdLst>
                <a:gd name="connsiteX0" fmla="*/ 0 w 72845"/>
                <a:gd name="connsiteY0" fmla="*/ 0 h 72845"/>
                <a:gd name="connsiteX1" fmla="*/ 72845 w 72845"/>
                <a:gd name="connsiteY1" fmla="*/ 0 h 72845"/>
                <a:gd name="connsiteX2" fmla="*/ 72845 w 72845"/>
                <a:gd name="connsiteY2" fmla="*/ 72845 h 72845"/>
                <a:gd name="connsiteX3" fmla="*/ 0 w 72845"/>
                <a:gd name="connsiteY3" fmla="*/ 72845 h 7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845" h="72845">
                  <a:moveTo>
                    <a:pt x="0" y="0"/>
                  </a:moveTo>
                  <a:lnTo>
                    <a:pt x="72845" y="0"/>
                  </a:lnTo>
                  <a:lnTo>
                    <a:pt x="72845" y="72845"/>
                  </a:lnTo>
                  <a:lnTo>
                    <a:pt x="0" y="72845"/>
                  </a:lnTo>
                  <a:close/>
                </a:path>
              </a:pathLst>
            </a:custGeom>
            <a:solidFill>
              <a:srgbClr val="D0D0D0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7" name="Freeform: Shape 2916">
              <a:extLst>
                <a:ext uri="{FF2B5EF4-FFF2-40B4-BE49-F238E27FC236}">
                  <a16:creationId xmlns:a16="http://schemas.microsoft.com/office/drawing/2014/main" id="{A0F26971-C532-C983-8E11-771B70ABEA46}"/>
                </a:ext>
              </a:extLst>
            </p:cNvPr>
            <p:cNvSpPr/>
            <p:nvPr/>
          </p:nvSpPr>
          <p:spPr>
            <a:xfrm>
              <a:off x="10455995" y="3284869"/>
              <a:ext cx="72845" cy="72845"/>
            </a:xfrm>
            <a:custGeom>
              <a:avLst/>
              <a:gdLst>
                <a:gd name="connsiteX0" fmla="*/ 0 w 72845"/>
                <a:gd name="connsiteY0" fmla="*/ 0 h 72845"/>
                <a:gd name="connsiteX1" fmla="*/ 72845 w 72845"/>
                <a:gd name="connsiteY1" fmla="*/ 0 h 72845"/>
                <a:gd name="connsiteX2" fmla="*/ 72845 w 72845"/>
                <a:gd name="connsiteY2" fmla="*/ 72845 h 72845"/>
                <a:gd name="connsiteX3" fmla="*/ 0 w 72845"/>
                <a:gd name="connsiteY3" fmla="*/ 72845 h 7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845" h="72845">
                  <a:moveTo>
                    <a:pt x="0" y="0"/>
                  </a:moveTo>
                  <a:lnTo>
                    <a:pt x="72845" y="0"/>
                  </a:lnTo>
                  <a:lnTo>
                    <a:pt x="72845" y="72845"/>
                  </a:lnTo>
                  <a:lnTo>
                    <a:pt x="0" y="72845"/>
                  </a:lnTo>
                  <a:close/>
                </a:path>
              </a:pathLst>
            </a:custGeom>
            <a:solidFill>
              <a:srgbClr val="D0D0D0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8" name="Freeform: Shape 2917">
              <a:extLst>
                <a:ext uri="{FF2B5EF4-FFF2-40B4-BE49-F238E27FC236}">
                  <a16:creationId xmlns:a16="http://schemas.microsoft.com/office/drawing/2014/main" id="{FE4E3B2B-4806-F3C8-1798-6C94A3FF4C67}"/>
                </a:ext>
              </a:extLst>
            </p:cNvPr>
            <p:cNvSpPr/>
            <p:nvPr/>
          </p:nvSpPr>
          <p:spPr>
            <a:xfrm>
              <a:off x="10455995" y="3407407"/>
              <a:ext cx="72845" cy="72845"/>
            </a:xfrm>
            <a:custGeom>
              <a:avLst/>
              <a:gdLst>
                <a:gd name="connsiteX0" fmla="*/ 0 w 72845"/>
                <a:gd name="connsiteY0" fmla="*/ 0 h 72845"/>
                <a:gd name="connsiteX1" fmla="*/ 72845 w 72845"/>
                <a:gd name="connsiteY1" fmla="*/ 0 h 72845"/>
                <a:gd name="connsiteX2" fmla="*/ 72845 w 72845"/>
                <a:gd name="connsiteY2" fmla="*/ 72845 h 72845"/>
                <a:gd name="connsiteX3" fmla="*/ 0 w 72845"/>
                <a:gd name="connsiteY3" fmla="*/ 72845 h 7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845" h="72845">
                  <a:moveTo>
                    <a:pt x="0" y="0"/>
                  </a:moveTo>
                  <a:lnTo>
                    <a:pt x="72845" y="0"/>
                  </a:lnTo>
                  <a:lnTo>
                    <a:pt x="72845" y="72845"/>
                  </a:lnTo>
                  <a:lnTo>
                    <a:pt x="0" y="72845"/>
                  </a:lnTo>
                  <a:close/>
                </a:path>
              </a:pathLst>
            </a:custGeom>
            <a:solidFill>
              <a:srgbClr val="D0D0D0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9" name="Freeform: Shape 2918">
              <a:extLst>
                <a:ext uri="{FF2B5EF4-FFF2-40B4-BE49-F238E27FC236}">
                  <a16:creationId xmlns:a16="http://schemas.microsoft.com/office/drawing/2014/main" id="{ACBD658B-D890-D80E-912F-2B7CB95CFED9}"/>
                </a:ext>
              </a:extLst>
            </p:cNvPr>
            <p:cNvSpPr/>
            <p:nvPr/>
          </p:nvSpPr>
          <p:spPr>
            <a:xfrm>
              <a:off x="10235003" y="3020378"/>
              <a:ext cx="98925" cy="89775"/>
            </a:xfrm>
            <a:custGeom>
              <a:avLst/>
              <a:gdLst>
                <a:gd name="connsiteX0" fmla="*/ 42324 w 98925"/>
                <a:gd name="connsiteY0" fmla="*/ 89776 h 89775"/>
                <a:gd name="connsiteX1" fmla="*/ 42098 w 98925"/>
                <a:gd name="connsiteY1" fmla="*/ 89776 h 89775"/>
                <a:gd name="connsiteX2" fmla="*/ 33402 w 98925"/>
                <a:gd name="connsiteY2" fmla="*/ 84693 h 89775"/>
                <a:gd name="connsiteX3" fmla="*/ 1554 w 98925"/>
                <a:gd name="connsiteY3" fmla="*/ 32064 h 89775"/>
                <a:gd name="connsiteX4" fmla="*/ 5055 w 98925"/>
                <a:gd name="connsiteY4" fmla="*/ 17721 h 89775"/>
                <a:gd name="connsiteX5" fmla="*/ 19398 w 98925"/>
                <a:gd name="connsiteY5" fmla="*/ 21222 h 89775"/>
                <a:gd name="connsiteX6" fmla="*/ 42776 w 98925"/>
                <a:gd name="connsiteY6" fmla="*/ 59734 h 89775"/>
                <a:gd name="connsiteX7" fmla="*/ 79707 w 98925"/>
                <a:gd name="connsiteY7" fmla="*/ 4620 h 89775"/>
                <a:gd name="connsiteX8" fmla="*/ 94276 w 98925"/>
                <a:gd name="connsiteY8" fmla="*/ 1797 h 89775"/>
                <a:gd name="connsiteX9" fmla="*/ 97099 w 98925"/>
                <a:gd name="connsiteY9" fmla="*/ 16366 h 89775"/>
                <a:gd name="connsiteX10" fmla="*/ 51021 w 98925"/>
                <a:gd name="connsiteY10" fmla="*/ 85145 h 89775"/>
                <a:gd name="connsiteX11" fmla="*/ 42324 w 98925"/>
                <a:gd name="connsiteY11" fmla="*/ 89776 h 89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925" h="89775">
                  <a:moveTo>
                    <a:pt x="42324" y="89776"/>
                  </a:moveTo>
                  <a:cubicBezTo>
                    <a:pt x="42211" y="89776"/>
                    <a:pt x="42211" y="89776"/>
                    <a:pt x="42098" y="89776"/>
                  </a:cubicBezTo>
                  <a:cubicBezTo>
                    <a:pt x="38484" y="89663"/>
                    <a:pt x="35209" y="87743"/>
                    <a:pt x="33402" y="84693"/>
                  </a:cubicBezTo>
                  <a:lnTo>
                    <a:pt x="1554" y="32064"/>
                  </a:lnTo>
                  <a:cubicBezTo>
                    <a:pt x="-1496" y="27095"/>
                    <a:pt x="85" y="20658"/>
                    <a:pt x="5055" y="17721"/>
                  </a:cubicBezTo>
                  <a:cubicBezTo>
                    <a:pt x="10024" y="14785"/>
                    <a:pt x="16462" y="16253"/>
                    <a:pt x="19398" y="21222"/>
                  </a:cubicBezTo>
                  <a:lnTo>
                    <a:pt x="42776" y="59734"/>
                  </a:lnTo>
                  <a:lnTo>
                    <a:pt x="79707" y="4620"/>
                  </a:lnTo>
                  <a:cubicBezTo>
                    <a:pt x="82982" y="-123"/>
                    <a:pt x="89420" y="-1478"/>
                    <a:pt x="94276" y="1797"/>
                  </a:cubicBezTo>
                  <a:cubicBezTo>
                    <a:pt x="99132" y="5072"/>
                    <a:pt x="100375" y="11509"/>
                    <a:pt x="97099" y="16366"/>
                  </a:cubicBezTo>
                  <a:lnTo>
                    <a:pt x="51021" y="85145"/>
                  </a:lnTo>
                  <a:cubicBezTo>
                    <a:pt x="48988" y="87969"/>
                    <a:pt x="45713" y="89776"/>
                    <a:pt x="42324" y="89776"/>
                  </a:cubicBezTo>
                  <a:close/>
                </a:path>
              </a:pathLst>
            </a:custGeom>
            <a:solidFill>
              <a:srgbClr val="808080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0" name="Freeform: Shape 2919">
              <a:extLst>
                <a:ext uri="{FF2B5EF4-FFF2-40B4-BE49-F238E27FC236}">
                  <a16:creationId xmlns:a16="http://schemas.microsoft.com/office/drawing/2014/main" id="{55A1B93B-72AC-E051-5565-48FB03795886}"/>
                </a:ext>
              </a:extLst>
            </p:cNvPr>
            <p:cNvSpPr/>
            <p:nvPr/>
          </p:nvSpPr>
          <p:spPr>
            <a:xfrm>
              <a:off x="10235003" y="3141531"/>
              <a:ext cx="98925" cy="89692"/>
            </a:xfrm>
            <a:custGeom>
              <a:avLst/>
              <a:gdLst>
                <a:gd name="connsiteX0" fmla="*/ 42324 w 98925"/>
                <a:gd name="connsiteY0" fmla="*/ 89692 h 89692"/>
                <a:gd name="connsiteX1" fmla="*/ 42098 w 98925"/>
                <a:gd name="connsiteY1" fmla="*/ 89692 h 89692"/>
                <a:gd name="connsiteX2" fmla="*/ 33402 w 98925"/>
                <a:gd name="connsiteY2" fmla="*/ 84610 h 89692"/>
                <a:gd name="connsiteX3" fmla="*/ 1554 w 98925"/>
                <a:gd name="connsiteY3" fmla="*/ 32094 h 89692"/>
                <a:gd name="connsiteX4" fmla="*/ 5055 w 98925"/>
                <a:gd name="connsiteY4" fmla="*/ 17751 h 89692"/>
                <a:gd name="connsiteX5" fmla="*/ 19398 w 98925"/>
                <a:gd name="connsiteY5" fmla="*/ 21252 h 89692"/>
                <a:gd name="connsiteX6" fmla="*/ 42776 w 98925"/>
                <a:gd name="connsiteY6" fmla="*/ 59764 h 89692"/>
                <a:gd name="connsiteX7" fmla="*/ 79707 w 98925"/>
                <a:gd name="connsiteY7" fmla="*/ 4650 h 89692"/>
                <a:gd name="connsiteX8" fmla="*/ 94276 w 98925"/>
                <a:gd name="connsiteY8" fmla="*/ 1827 h 89692"/>
                <a:gd name="connsiteX9" fmla="*/ 97099 w 98925"/>
                <a:gd name="connsiteY9" fmla="*/ 16395 h 89692"/>
                <a:gd name="connsiteX10" fmla="*/ 51021 w 98925"/>
                <a:gd name="connsiteY10" fmla="*/ 85062 h 89692"/>
                <a:gd name="connsiteX11" fmla="*/ 42324 w 98925"/>
                <a:gd name="connsiteY11" fmla="*/ 89692 h 89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925" h="89692">
                  <a:moveTo>
                    <a:pt x="42324" y="89692"/>
                  </a:moveTo>
                  <a:cubicBezTo>
                    <a:pt x="42211" y="89692"/>
                    <a:pt x="42211" y="89692"/>
                    <a:pt x="42098" y="89692"/>
                  </a:cubicBezTo>
                  <a:cubicBezTo>
                    <a:pt x="38484" y="89579"/>
                    <a:pt x="35209" y="87773"/>
                    <a:pt x="33402" y="84610"/>
                  </a:cubicBezTo>
                  <a:lnTo>
                    <a:pt x="1554" y="32094"/>
                  </a:lnTo>
                  <a:cubicBezTo>
                    <a:pt x="-1496" y="27125"/>
                    <a:pt x="85" y="20687"/>
                    <a:pt x="5055" y="17751"/>
                  </a:cubicBezTo>
                  <a:cubicBezTo>
                    <a:pt x="10024" y="14701"/>
                    <a:pt x="16462" y="16283"/>
                    <a:pt x="19398" y="21252"/>
                  </a:cubicBezTo>
                  <a:lnTo>
                    <a:pt x="42776" y="59764"/>
                  </a:lnTo>
                  <a:lnTo>
                    <a:pt x="79707" y="4650"/>
                  </a:lnTo>
                  <a:cubicBezTo>
                    <a:pt x="82982" y="-206"/>
                    <a:pt x="89420" y="-1449"/>
                    <a:pt x="94276" y="1827"/>
                  </a:cubicBezTo>
                  <a:cubicBezTo>
                    <a:pt x="99132" y="5102"/>
                    <a:pt x="100375" y="11539"/>
                    <a:pt x="97099" y="16395"/>
                  </a:cubicBezTo>
                  <a:lnTo>
                    <a:pt x="51021" y="85062"/>
                  </a:lnTo>
                  <a:cubicBezTo>
                    <a:pt x="48988" y="87998"/>
                    <a:pt x="45713" y="89692"/>
                    <a:pt x="42324" y="89692"/>
                  </a:cubicBezTo>
                  <a:close/>
                </a:path>
              </a:pathLst>
            </a:custGeom>
            <a:solidFill>
              <a:srgbClr val="808080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1" name="Freeform: Shape 2920">
              <a:extLst>
                <a:ext uri="{FF2B5EF4-FFF2-40B4-BE49-F238E27FC236}">
                  <a16:creationId xmlns:a16="http://schemas.microsoft.com/office/drawing/2014/main" id="{C1DB4E12-481D-45C0-CA37-C53975F6BF30}"/>
                </a:ext>
              </a:extLst>
            </p:cNvPr>
            <p:cNvSpPr/>
            <p:nvPr/>
          </p:nvSpPr>
          <p:spPr>
            <a:xfrm>
              <a:off x="10235003" y="3396772"/>
              <a:ext cx="98925" cy="89805"/>
            </a:xfrm>
            <a:custGeom>
              <a:avLst/>
              <a:gdLst>
                <a:gd name="connsiteX0" fmla="*/ 42324 w 98925"/>
                <a:gd name="connsiteY0" fmla="*/ 89805 h 89805"/>
                <a:gd name="connsiteX1" fmla="*/ 42098 w 98925"/>
                <a:gd name="connsiteY1" fmla="*/ 89805 h 89805"/>
                <a:gd name="connsiteX2" fmla="*/ 33402 w 98925"/>
                <a:gd name="connsiteY2" fmla="*/ 84723 h 89805"/>
                <a:gd name="connsiteX3" fmla="*/ 1554 w 98925"/>
                <a:gd name="connsiteY3" fmla="*/ 32094 h 89805"/>
                <a:gd name="connsiteX4" fmla="*/ 5055 w 98925"/>
                <a:gd name="connsiteY4" fmla="*/ 17751 h 89805"/>
                <a:gd name="connsiteX5" fmla="*/ 19398 w 98925"/>
                <a:gd name="connsiteY5" fmla="*/ 21252 h 89805"/>
                <a:gd name="connsiteX6" fmla="*/ 42776 w 98925"/>
                <a:gd name="connsiteY6" fmla="*/ 59764 h 89805"/>
                <a:gd name="connsiteX7" fmla="*/ 79707 w 98925"/>
                <a:gd name="connsiteY7" fmla="*/ 4650 h 89805"/>
                <a:gd name="connsiteX8" fmla="*/ 94276 w 98925"/>
                <a:gd name="connsiteY8" fmla="*/ 1826 h 89805"/>
                <a:gd name="connsiteX9" fmla="*/ 97099 w 98925"/>
                <a:gd name="connsiteY9" fmla="*/ 16396 h 89805"/>
                <a:gd name="connsiteX10" fmla="*/ 51021 w 98925"/>
                <a:gd name="connsiteY10" fmla="*/ 85062 h 89805"/>
                <a:gd name="connsiteX11" fmla="*/ 42324 w 98925"/>
                <a:gd name="connsiteY11" fmla="*/ 89805 h 8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925" h="89805">
                  <a:moveTo>
                    <a:pt x="42324" y="89805"/>
                  </a:moveTo>
                  <a:cubicBezTo>
                    <a:pt x="42211" y="89805"/>
                    <a:pt x="42211" y="89805"/>
                    <a:pt x="42098" y="89805"/>
                  </a:cubicBezTo>
                  <a:cubicBezTo>
                    <a:pt x="38484" y="89692"/>
                    <a:pt x="35209" y="87772"/>
                    <a:pt x="33402" y="84723"/>
                  </a:cubicBezTo>
                  <a:lnTo>
                    <a:pt x="1554" y="32094"/>
                  </a:lnTo>
                  <a:cubicBezTo>
                    <a:pt x="-1496" y="27125"/>
                    <a:pt x="85" y="20687"/>
                    <a:pt x="5055" y="17751"/>
                  </a:cubicBezTo>
                  <a:cubicBezTo>
                    <a:pt x="10024" y="14701"/>
                    <a:pt x="16462" y="16282"/>
                    <a:pt x="19398" y="21252"/>
                  </a:cubicBezTo>
                  <a:lnTo>
                    <a:pt x="42776" y="59764"/>
                  </a:lnTo>
                  <a:lnTo>
                    <a:pt x="79707" y="4650"/>
                  </a:lnTo>
                  <a:cubicBezTo>
                    <a:pt x="82982" y="-206"/>
                    <a:pt x="89420" y="-1449"/>
                    <a:pt x="94276" y="1826"/>
                  </a:cubicBezTo>
                  <a:cubicBezTo>
                    <a:pt x="99132" y="5102"/>
                    <a:pt x="100375" y="11539"/>
                    <a:pt x="97099" y="16396"/>
                  </a:cubicBezTo>
                  <a:lnTo>
                    <a:pt x="51021" y="85062"/>
                  </a:lnTo>
                  <a:cubicBezTo>
                    <a:pt x="48988" y="88111"/>
                    <a:pt x="45713" y="89805"/>
                    <a:pt x="42324" y="89805"/>
                  </a:cubicBezTo>
                  <a:close/>
                </a:path>
              </a:pathLst>
            </a:custGeom>
            <a:solidFill>
              <a:srgbClr val="808080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2" name="Freeform: Shape 2921">
              <a:extLst>
                <a:ext uri="{FF2B5EF4-FFF2-40B4-BE49-F238E27FC236}">
                  <a16:creationId xmlns:a16="http://schemas.microsoft.com/office/drawing/2014/main" id="{848EC6B7-C884-2548-232B-6BA114E783DB}"/>
                </a:ext>
              </a:extLst>
            </p:cNvPr>
            <p:cNvSpPr/>
            <p:nvPr/>
          </p:nvSpPr>
          <p:spPr>
            <a:xfrm>
              <a:off x="10451731" y="3269264"/>
              <a:ext cx="98783" cy="89805"/>
            </a:xfrm>
            <a:custGeom>
              <a:avLst/>
              <a:gdLst>
                <a:gd name="connsiteX0" fmla="*/ 42437 w 98783"/>
                <a:gd name="connsiteY0" fmla="*/ 89805 h 89805"/>
                <a:gd name="connsiteX1" fmla="*/ 42212 w 98783"/>
                <a:gd name="connsiteY1" fmla="*/ 89805 h 89805"/>
                <a:gd name="connsiteX2" fmla="*/ 33515 w 98783"/>
                <a:gd name="connsiteY2" fmla="*/ 84723 h 89805"/>
                <a:gd name="connsiteX3" fmla="*/ 1554 w 98783"/>
                <a:gd name="connsiteY3" fmla="*/ 32094 h 89805"/>
                <a:gd name="connsiteX4" fmla="*/ 5055 w 98783"/>
                <a:gd name="connsiteY4" fmla="*/ 17751 h 89805"/>
                <a:gd name="connsiteX5" fmla="*/ 19398 w 98783"/>
                <a:gd name="connsiteY5" fmla="*/ 21252 h 89805"/>
                <a:gd name="connsiteX6" fmla="*/ 42776 w 98783"/>
                <a:gd name="connsiteY6" fmla="*/ 59764 h 89805"/>
                <a:gd name="connsiteX7" fmla="*/ 79594 w 98783"/>
                <a:gd name="connsiteY7" fmla="*/ 4650 h 89805"/>
                <a:gd name="connsiteX8" fmla="*/ 94163 w 98783"/>
                <a:gd name="connsiteY8" fmla="*/ 1827 h 89805"/>
                <a:gd name="connsiteX9" fmla="*/ 96986 w 98783"/>
                <a:gd name="connsiteY9" fmla="*/ 16395 h 89805"/>
                <a:gd name="connsiteX10" fmla="*/ 51021 w 98783"/>
                <a:gd name="connsiteY10" fmla="*/ 85062 h 89805"/>
                <a:gd name="connsiteX11" fmla="*/ 42437 w 98783"/>
                <a:gd name="connsiteY11" fmla="*/ 89805 h 8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783" h="89805">
                  <a:moveTo>
                    <a:pt x="42437" y="89805"/>
                  </a:moveTo>
                  <a:cubicBezTo>
                    <a:pt x="42324" y="89805"/>
                    <a:pt x="42324" y="89805"/>
                    <a:pt x="42212" y="89805"/>
                  </a:cubicBezTo>
                  <a:cubicBezTo>
                    <a:pt x="38597" y="89692"/>
                    <a:pt x="35322" y="87773"/>
                    <a:pt x="33515" y="84723"/>
                  </a:cubicBezTo>
                  <a:lnTo>
                    <a:pt x="1554" y="32094"/>
                  </a:lnTo>
                  <a:cubicBezTo>
                    <a:pt x="-1496" y="27125"/>
                    <a:pt x="86" y="20687"/>
                    <a:pt x="5055" y="17751"/>
                  </a:cubicBezTo>
                  <a:cubicBezTo>
                    <a:pt x="10024" y="14701"/>
                    <a:pt x="16462" y="16283"/>
                    <a:pt x="19398" y="21252"/>
                  </a:cubicBezTo>
                  <a:lnTo>
                    <a:pt x="42776" y="59764"/>
                  </a:lnTo>
                  <a:lnTo>
                    <a:pt x="79594" y="4650"/>
                  </a:lnTo>
                  <a:cubicBezTo>
                    <a:pt x="82869" y="-206"/>
                    <a:pt x="89307" y="-1449"/>
                    <a:pt x="94163" y="1827"/>
                  </a:cubicBezTo>
                  <a:cubicBezTo>
                    <a:pt x="98906" y="5102"/>
                    <a:pt x="100262" y="11539"/>
                    <a:pt x="96986" y="16395"/>
                  </a:cubicBezTo>
                  <a:lnTo>
                    <a:pt x="51021" y="85062"/>
                  </a:lnTo>
                  <a:cubicBezTo>
                    <a:pt x="49214" y="88111"/>
                    <a:pt x="45938" y="89805"/>
                    <a:pt x="42437" y="89805"/>
                  </a:cubicBezTo>
                  <a:close/>
                </a:path>
              </a:pathLst>
            </a:custGeom>
            <a:solidFill>
              <a:srgbClr val="808080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3" name="Freeform: Shape 2922">
              <a:extLst>
                <a:ext uri="{FF2B5EF4-FFF2-40B4-BE49-F238E27FC236}">
                  <a16:creationId xmlns:a16="http://schemas.microsoft.com/office/drawing/2014/main" id="{5E85C009-9008-D474-9667-DB8B0651F313}"/>
                </a:ext>
              </a:extLst>
            </p:cNvPr>
            <p:cNvSpPr/>
            <p:nvPr/>
          </p:nvSpPr>
          <p:spPr>
            <a:xfrm>
              <a:off x="10451731" y="3141531"/>
              <a:ext cx="98783" cy="89692"/>
            </a:xfrm>
            <a:custGeom>
              <a:avLst/>
              <a:gdLst>
                <a:gd name="connsiteX0" fmla="*/ 42437 w 98783"/>
                <a:gd name="connsiteY0" fmla="*/ 89692 h 89692"/>
                <a:gd name="connsiteX1" fmla="*/ 42212 w 98783"/>
                <a:gd name="connsiteY1" fmla="*/ 89692 h 89692"/>
                <a:gd name="connsiteX2" fmla="*/ 33515 w 98783"/>
                <a:gd name="connsiteY2" fmla="*/ 84610 h 89692"/>
                <a:gd name="connsiteX3" fmla="*/ 1554 w 98783"/>
                <a:gd name="connsiteY3" fmla="*/ 32094 h 89692"/>
                <a:gd name="connsiteX4" fmla="*/ 5055 w 98783"/>
                <a:gd name="connsiteY4" fmla="*/ 17751 h 89692"/>
                <a:gd name="connsiteX5" fmla="*/ 19398 w 98783"/>
                <a:gd name="connsiteY5" fmla="*/ 21252 h 89692"/>
                <a:gd name="connsiteX6" fmla="*/ 42776 w 98783"/>
                <a:gd name="connsiteY6" fmla="*/ 59764 h 89692"/>
                <a:gd name="connsiteX7" fmla="*/ 79594 w 98783"/>
                <a:gd name="connsiteY7" fmla="*/ 4650 h 89692"/>
                <a:gd name="connsiteX8" fmla="*/ 94163 w 98783"/>
                <a:gd name="connsiteY8" fmla="*/ 1827 h 89692"/>
                <a:gd name="connsiteX9" fmla="*/ 96986 w 98783"/>
                <a:gd name="connsiteY9" fmla="*/ 16395 h 89692"/>
                <a:gd name="connsiteX10" fmla="*/ 51021 w 98783"/>
                <a:gd name="connsiteY10" fmla="*/ 85062 h 89692"/>
                <a:gd name="connsiteX11" fmla="*/ 42437 w 98783"/>
                <a:gd name="connsiteY11" fmla="*/ 89692 h 89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783" h="89692">
                  <a:moveTo>
                    <a:pt x="42437" y="89692"/>
                  </a:moveTo>
                  <a:cubicBezTo>
                    <a:pt x="42324" y="89692"/>
                    <a:pt x="42324" y="89692"/>
                    <a:pt x="42212" y="89692"/>
                  </a:cubicBezTo>
                  <a:cubicBezTo>
                    <a:pt x="38597" y="89579"/>
                    <a:pt x="35322" y="87773"/>
                    <a:pt x="33515" y="84610"/>
                  </a:cubicBezTo>
                  <a:lnTo>
                    <a:pt x="1554" y="32094"/>
                  </a:lnTo>
                  <a:cubicBezTo>
                    <a:pt x="-1496" y="27125"/>
                    <a:pt x="86" y="20687"/>
                    <a:pt x="5055" y="17751"/>
                  </a:cubicBezTo>
                  <a:cubicBezTo>
                    <a:pt x="10024" y="14701"/>
                    <a:pt x="16462" y="16283"/>
                    <a:pt x="19398" y="21252"/>
                  </a:cubicBezTo>
                  <a:lnTo>
                    <a:pt x="42776" y="59764"/>
                  </a:lnTo>
                  <a:lnTo>
                    <a:pt x="79594" y="4650"/>
                  </a:lnTo>
                  <a:cubicBezTo>
                    <a:pt x="82869" y="-206"/>
                    <a:pt x="89307" y="-1449"/>
                    <a:pt x="94163" y="1827"/>
                  </a:cubicBezTo>
                  <a:cubicBezTo>
                    <a:pt x="98906" y="5102"/>
                    <a:pt x="100262" y="11539"/>
                    <a:pt x="96986" y="16395"/>
                  </a:cubicBezTo>
                  <a:lnTo>
                    <a:pt x="51021" y="85062"/>
                  </a:lnTo>
                  <a:cubicBezTo>
                    <a:pt x="49214" y="87998"/>
                    <a:pt x="45938" y="89692"/>
                    <a:pt x="42437" y="89692"/>
                  </a:cubicBezTo>
                  <a:close/>
                </a:path>
              </a:pathLst>
            </a:custGeom>
            <a:solidFill>
              <a:srgbClr val="808080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4" name="Freeform: Shape 2923">
              <a:extLst>
                <a:ext uri="{FF2B5EF4-FFF2-40B4-BE49-F238E27FC236}">
                  <a16:creationId xmlns:a16="http://schemas.microsoft.com/office/drawing/2014/main" id="{CC5F2008-4854-247F-5FAC-A9A5A54B815B}"/>
                </a:ext>
              </a:extLst>
            </p:cNvPr>
            <p:cNvSpPr/>
            <p:nvPr/>
          </p:nvSpPr>
          <p:spPr>
            <a:xfrm>
              <a:off x="10451731" y="3396772"/>
              <a:ext cx="98783" cy="89805"/>
            </a:xfrm>
            <a:custGeom>
              <a:avLst/>
              <a:gdLst>
                <a:gd name="connsiteX0" fmla="*/ 42437 w 98783"/>
                <a:gd name="connsiteY0" fmla="*/ 89805 h 89805"/>
                <a:gd name="connsiteX1" fmla="*/ 42212 w 98783"/>
                <a:gd name="connsiteY1" fmla="*/ 89805 h 89805"/>
                <a:gd name="connsiteX2" fmla="*/ 33515 w 98783"/>
                <a:gd name="connsiteY2" fmla="*/ 84723 h 89805"/>
                <a:gd name="connsiteX3" fmla="*/ 1554 w 98783"/>
                <a:gd name="connsiteY3" fmla="*/ 32094 h 89805"/>
                <a:gd name="connsiteX4" fmla="*/ 5055 w 98783"/>
                <a:gd name="connsiteY4" fmla="*/ 17751 h 89805"/>
                <a:gd name="connsiteX5" fmla="*/ 19398 w 98783"/>
                <a:gd name="connsiteY5" fmla="*/ 21252 h 89805"/>
                <a:gd name="connsiteX6" fmla="*/ 42776 w 98783"/>
                <a:gd name="connsiteY6" fmla="*/ 59764 h 89805"/>
                <a:gd name="connsiteX7" fmla="*/ 79594 w 98783"/>
                <a:gd name="connsiteY7" fmla="*/ 4650 h 89805"/>
                <a:gd name="connsiteX8" fmla="*/ 94163 w 98783"/>
                <a:gd name="connsiteY8" fmla="*/ 1826 h 89805"/>
                <a:gd name="connsiteX9" fmla="*/ 96986 w 98783"/>
                <a:gd name="connsiteY9" fmla="*/ 16396 h 89805"/>
                <a:gd name="connsiteX10" fmla="*/ 51021 w 98783"/>
                <a:gd name="connsiteY10" fmla="*/ 85062 h 89805"/>
                <a:gd name="connsiteX11" fmla="*/ 42437 w 98783"/>
                <a:gd name="connsiteY11" fmla="*/ 89805 h 8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783" h="89805">
                  <a:moveTo>
                    <a:pt x="42437" y="89805"/>
                  </a:moveTo>
                  <a:cubicBezTo>
                    <a:pt x="42324" y="89805"/>
                    <a:pt x="42324" y="89805"/>
                    <a:pt x="42212" y="89805"/>
                  </a:cubicBezTo>
                  <a:cubicBezTo>
                    <a:pt x="38597" y="89692"/>
                    <a:pt x="35322" y="87772"/>
                    <a:pt x="33515" y="84723"/>
                  </a:cubicBezTo>
                  <a:lnTo>
                    <a:pt x="1554" y="32094"/>
                  </a:lnTo>
                  <a:cubicBezTo>
                    <a:pt x="-1496" y="27125"/>
                    <a:pt x="86" y="20687"/>
                    <a:pt x="5055" y="17751"/>
                  </a:cubicBezTo>
                  <a:cubicBezTo>
                    <a:pt x="10024" y="14701"/>
                    <a:pt x="16462" y="16282"/>
                    <a:pt x="19398" y="21252"/>
                  </a:cubicBezTo>
                  <a:lnTo>
                    <a:pt x="42776" y="59764"/>
                  </a:lnTo>
                  <a:lnTo>
                    <a:pt x="79594" y="4650"/>
                  </a:lnTo>
                  <a:cubicBezTo>
                    <a:pt x="82869" y="-206"/>
                    <a:pt x="89307" y="-1449"/>
                    <a:pt x="94163" y="1826"/>
                  </a:cubicBezTo>
                  <a:cubicBezTo>
                    <a:pt x="98906" y="5102"/>
                    <a:pt x="100262" y="11539"/>
                    <a:pt x="96986" y="16396"/>
                  </a:cubicBezTo>
                  <a:lnTo>
                    <a:pt x="51021" y="85062"/>
                  </a:lnTo>
                  <a:cubicBezTo>
                    <a:pt x="49214" y="88111"/>
                    <a:pt x="45938" y="89805"/>
                    <a:pt x="42437" y="89805"/>
                  </a:cubicBezTo>
                  <a:close/>
                </a:path>
              </a:pathLst>
            </a:custGeom>
            <a:solidFill>
              <a:srgbClr val="808080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25" name="Graphic 4">
            <a:extLst>
              <a:ext uri="{FF2B5EF4-FFF2-40B4-BE49-F238E27FC236}">
                <a16:creationId xmlns:a16="http://schemas.microsoft.com/office/drawing/2014/main" id="{4ED04676-706E-3C86-E2E5-B2AB3A4EACF3}"/>
              </a:ext>
            </a:extLst>
          </p:cNvPr>
          <p:cNvGrpSpPr/>
          <p:nvPr/>
        </p:nvGrpSpPr>
        <p:grpSpPr>
          <a:xfrm>
            <a:off x="10044501" y="4065950"/>
            <a:ext cx="688140" cy="874845"/>
            <a:chOff x="10044501" y="4065950"/>
            <a:chExt cx="688140" cy="874845"/>
          </a:xfrm>
        </p:grpSpPr>
        <p:grpSp>
          <p:nvGrpSpPr>
            <p:cNvPr id="2926" name="Graphic 4">
              <a:extLst>
                <a:ext uri="{FF2B5EF4-FFF2-40B4-BE49-F238E27FC236}">
                  <a16:creationId xmlns:a16="http://schemas.microsoft.com/office/drawing/2014/main" id="{448DC279-9196-0159-1B62-4A6657808DD2}"/>
                </a:ext>
              </a:extLst>
            </p:cNvPr>
            <p:cNvGrpSpPr/>
            <p:nvPr/>
          </p:nvGrpSpPr>
          <p:grpSpPr>
            <a:xfrm>
              <a:off x="10148577" y="4065950"/>
              <a:ext cx="425325" cy="612576"/>
              <a:chOff x="10148577" y="4065950"/>
              <a:chExt cx="425325" cy="612576"/>
            </a:xfrm>
          </p:grpSpPr>
          <p:grpSp>
            <p:nvGrpSpPr>
              <p:cNvPr id="2927" name="Graphic 4">
                <a:extLst>
                  <a:ext uri="{FF2B5EF4-FFF2-40B4-BE49-F238E27FC236}">
                    <a16:creationId xmlns:a16="http://schemas.microsoft.com/office/drawing/2014/main" id="{14E147CA-09B4-18B1-439C-22119BBDE2C4}"/>
                  </a:ext>
                </a:extLst>
              </p:cNvPr>
              <p:cNvGrpSpPr/>
              <p:nvPr/>
            </p:nvGrpSpPr>
            <p:grpSpPr>
              <a:xfrm>
                <a:off x="10148577" y="4065950"/>
                <a:ext cx="425325" cy="612576"/>
                <a:chOff x="10148577" y="4065950"/>
                <a:chExt cx="425325" cy="612576"/>
              </a:xfrm>
            </p:grpSpPr>
            <p:sp>
              <p:nvSpPr>
                <p:cNvPr id="2928" name="Freeform: Shape 2927">
                  <a:extLst>
                    <a:ext uri="{FF2B5EF4-FFF2-40B4-BE49-F238E27FC236}">
                      <a16:creationId xmlns:a16="http://schemas.microsoft.com/office/drawing/2014/main" id="{803A0304-7937-30A9-E1D0-C3DBBE634AD6}"/>
                    </a:ext>
                  </a:extLst>
                </p:cNvPr>
                <p:cNvSpPr/>
                <p:nvPr/>
              </p:nvSpPr>
              <p:spPr>
                <a:xfrm>
                  <a:off x="10148577" y="4065950"/>
                  <a:ext cx="425325" cy="612576"/>
                </a:xfrm>
                <a:custGeom>
                  <a:avLst/>
                  <a:gdLst>
                    <a:gd name="connsiteX0" fmla="*/ 425325 w 425325"/>
                    <a:gd name="connsiteY0" fmla="*/ 596879 h 612576"/>
                    <a:gd name="connsiteX1" fmla="*/ 409627 w 425325"/>
                    <a:gd name="connsiteY1" fmla="*/ 612577 h 612576"/>
                    <a:gd name="connsiteX2" fmla="*/ 15699 w 425325"/>
                    <a:gd name="connsiteY2" fmla="*/ 612577 h 612576"/>
                    <a:gd name="connsiteX3" fmla="*/ 0 w 425325"/>
                    <a:gd name="connsiteY3" fmla="*/ 596879 h 612576"/>
                    <a:gd name="connsiteX4" fmla="*/ 0 w 425325"/>
                    <a:gd name="connsiteY4" fmla="*/ 15698 h 612576"/>
                    <a:gd name="connsiteX5" fmla="*/ 15699 w 425325"/>
                    <a:gd name="connsiteY5" fmla="*/ 0 h 612576"/>
                    <a:gd name="connsiteX6" fmla="*/ 409627 w 425325"/>
                    <a:gd name="connsiteY6" fmla="*/ 0 h 612576"/>
                    <a:gd name="connsiteX7" fmla="*/ 425325 w 425325"/>
                    <a:gd name="connsiteY7" fmla="*/ 15698 h 612576"/>
                    <a:gd name="connsiteX8" fmla="*/ 425325 w 425325"/>
                    <a:gd name="connsiteY8" fmla="*/ 596879 h 612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5325" h="612576">
                      <a:moveTo>
                        <a:pt x="425325" y="596879"/>
                      </a:moveTo>
                      <a:cubicBezTo>
                        <a:pt x="425325" y="605575"/>
                        <a:pt x="418323" y="612577"/>
                        <a:pt x="409627" y="612577"/>
                      </a:cubicBezTo>
                      <a:lnTo>
                        <a:pt x="15699" y="612577"/>
                      </a:lnTo>
                      <a:cubicBezTo>
                        <a:pt x="7002" y="612577"/>
                        <a:pt x="0" y="605575"/>
                        <a:pt x="0" y="596879"/>
                      </a:cubicBezTo>
                      <a:lnTo>
                        <a:pt x="0" y="15698"/>
                      </a:lnTo>
                      <a:cubicBezTo>
                        <a:pt x="0" y="7002"/>
                        <a:pt x="7002" y="0"/>
                        <a:pt x="15699" y="0"/>
                      </a:cubicBezTo>
                      <a:lnTo>
                        <a:pt x="409627" y="0"/>
                      </a:lnTo>
                      <a:cubicBezTo>
                        <a:pt x="418323" y="0"/>
                        <a:pt x="425325" y="7002"/>
                        <a:pt x="425325" y="15698"/>
                      </a:cubicBezTo>
                      <a:lnTo>
                        <a:pt x="425325" y="596879"/>
                      </a:lnTo>
                      <a:close/>
                    </a:path>
                  </a:pathLst>
                </a:custGeom>
                <a:solidFill>
                  <a:srgbClr val="F2F2F2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29" name="Freeform: Shape 2928">
                  <a:extLst>
                    <a:ext uri="{FF2B5EF4-FFF2-40B4-BE49-F238E27FC236}">
                      <a16:creationId xmlns:a16="http://schemas.microsoft.com/office/drawing/2014/main" id="{BF612785-C6A8-BDCB-CF33-6F69325AB92B}"/>
                    </a:ext>
                  </a:extLst>
                </p:cNvPr>
                <p:cNvSpPr/>
                <p:nvPr/>
              </p:nvSpPr>
              <p:spPr>
                <a:xfrm>
                  <a:off x="10181781" y="4116433"/>
                  <a:ext cx="363661" cy="54549"/>
                </a:xfrm>
                <a:custGeom>
                  <a:avLst/>
                  <a:gdLst>
                    <a:gd name="connsiteX0" fmla="*/ 363661 w 363661"/>
                    <a:gd name="connsiteY0" fmla="*/ 44159 h 54549"/>
                    <a:gd name="connsiteX1" fmla="*/ 346382 w 363661"/>
                    <a:gd name="connsiteY1" fmla="*/ 54549 h 54549"/>
                    <a:gd name="connsiteX2" fmla="*/ 17166 w 363661"/>
                    <a:gd name="connsiteY2" fmla="*/ 54549 h 54549"/>
                    <a:gd name="connsiteX3" fmla="*/ 0 w 363661"/>
                    <a:gd name="connsiteY3" fmla="*/ 44159 h 54549"/>
                    <a:gd name="connsiteX4" fmla="*/ 0 w 363661"/>
                    <a:gd name="connsiteY4" fmla="*/ 10390 h 54549"/>
                    <a:gd name="connsiteX5" fmla="*/ 17166 w 363661"/>
                    <a:gd name="connsiteY5" fmla="*/ 0 h 54549"/>
                    <a:gd name="connsiteX6" fmla="*/ 346382 w 363661"/>
                    <a:gd name="connsiteY6" fmla="*/ 0 h 54549"/>
                    <a:gd name="connsiteX7" fmla="*/ 363661 w 363661"/>
                    <a:gd name="connsiteY7" fmla="*/ 10390 h 54549"/>
                    <a:gd name="connsiteX8" fmla="*/ 363661 w 363661"/>
                    <a:gd name="connsiteY8" fmla="*/ 44159 h 54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3661" h="54549">
                      <a:moveTo>
                        <a:pt x="363661" y="44159"/>
                      </a:moveTo>
                      <a:cubicBezTo>
                        <a:pt x="363661" y="49919"/>
                        <a:pt x="355869" y="54549"/>
                        <a:pt x="346382" y="54549"/>
                      </a:cubicBezTo>
                      <a:lnTo>
                        <a:pt x="17166" y="54549"/>
                      </a:lnTo>
                      <a:cubicBezTo>
                        <a:pt x="7680" y="54549"/>
                        <a:pt x="0" y="49919"/>
                        <a:pt x="0" y="44159"/>
                      </a:cubicBezTo>
                      <a:lnTo>
                        <a:pt x="0" y="10390"/>
                      </a:lnTo>
                      <a:cubicBezTo>
                        <a:pt x="0" y="4630"/>
                        <a:pt x="7680" y="0"/>
                        <a:pt x="17166" y="0"/>
                      </a:cubicBezTo>
                      <a:lnTo>
                        <a:pt x="346382" y="0"/>
                      </a:lnTo>
                      <a:cubicBezTo>
                        <a:pt x="355869" y="0"/>
                        <a:pt x="363661" y="4630"/>
                        <a:pt x="363661" y="10390"/>
                      </a:cubicBezTo>
                      <a:lnTo>
                        <a:pt x="363661" y="44159"/>
                      </a:lnTo>
                      <a:close/>
                    </a:path>
                  </a:pathLst>
                </a:custGeom>
                <a:solidFill>
                  <a:srgbClr val="C5D5D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30" name="Freeform: Shape 2929">
                  <a:extLst>
                    <a:ext uri="{FF2B5EF4-FFF2-40B4-BE49-F238E27FC236}">
                      <a16:creationId xmlns:a16="http://schemas.microsoft.com/office/drawing/2014/main" id="{1CD83906-BAE7-2775-00E5-93CDBB66A579}"/>
                    </a:ext>
                  </a:extLst>
                </p:cNvPr>
                <p:cNvSpPr/>
                <p:nvPr/>
              </p:nvSpPr>
              <p:spPr>
                <a:xfrm>
                  <a:off x="10219729" y="4185552"/>
                  <a:ext cx="282910" cy="12987"/>
                </a:xfrm>
                <a:custGeom>
                  <a:avLst/>
                  <a:gdLst>
                    <a:gd name="connsiteX0" fmla="*/ 282910 w 282910"/>
                    <a:gd name="connsiteY0" fmla="*/ 6550 h 12987"/>
                    <a:gd name="connsiteX1" fmla="*/ 276360 w 282910"/>
                    <a:gd name="connsiteY1" fmla="*/ 12988 h 12987"/>
                    <a:gd name="connsiteX2" fmla="*/ 6437 w 282910"/>
                    <a:gd name="connsiteY2" fmla="*/ 12988 h 12987"/>
                    <a:gd name="connsiteX3" fmla="*/ 0 w 282910"/>
                    <a:gd name="connsiteY3" fmla="*/ 6550 h 12987"/>
                    <a:gd name="connsiteX4" fmla="*/ 0 w 282910"/>
                    <a:gd name="connsiteY4" fmla="*/ 6550 h 12987"/>
                    <a:gd name="connsiteX5" fmla="*/ 6437 w 282910"/>
                    <a:gd name="connsiteY5" fmla="*/ 0 h 12987"/>
                    <a:gd name="connsiteX6" fmla="*/ 276360 w 282910"/>
                    <a:gd name="connsiteY6" fmla="*/ 0 h 12987"/>
                    <a:gd name="connsiteX7" fmla="*/ 282910 w 282910"/>
                    <a:gd name="connsiteY7" fmla="*/ 6550 h 12987"/>
                    <a:gd name="connsiteX8" fmla="*/ 282910 w 282910"/>
                    <a:gd name="connsiteY8" fmla="*/ 6550 h 12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2910" h="12987">
                      <a:moveTo>
                        <a:pt x="282910" y="6550"/>
                      </a:moveTo>
                      <a:cubicBezTo>
                        <a:pt x="282910" y="10164"/>
                        <a:pt x="280087" y="12988"/>
                        <a:pt x="276360" y="12988"/>
                      </a:cubicBezTo>
                      <a:lnTo>
                        <a:pt x="6437" y="12988"/>
                      </a:lnTo>
                      <a:cubicBezTo>
                        <a:pt x="2823" y="12988"/>
                        <a:pt x="0" y="10051"/>
                        <a:pt x="0" y="6550"/>
                      </a:cubicBezTo>
                      <a:lnTo>
                        <a:pt x="0" y="6550"/>
                      </a:lnTo>
                      <a:cubicBezTo>
                        <a:pt x="0" y="2936"/>
                        <a:pt x="2823" y="0"/>
                        <a:pt x="6437" y="0"/>
                      </a:cubicBezTo>
                      <a:lnTo>
                        <a:pt x="276360" y="0"/>
                      </a:lnTo>
                      <a:cubicBezTo>
                        <a:pt x="279974" y="0"/>
                        <a:pt x="282910" y="2936"/>
                        <a:pt x="282910" y="6550"/>
                      </a:cubicBezTo>
                      <a:lnTo>
                        <a:pt x="282910" y="655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31" name="Freeform: Shape 2930">
                  <a:extLst>
                    <a:ext uri="{FF2B5EF4-FFF2-40B4-BE49-F238E27FC236}">
                      <a16:creationId xmlns:a16="http://schemas.microsoft.com/office/drawing/2014/main" id="{A10AD133-7911-7DF2-E268-C44A97651307}"/>
                    </a:ext>
                  </a:extLst>
                </p:cNvPr>
                <p:cNvSpPr/>
                <p:nvPr/>
              </p:nvSpPr>
              <p:spPr>
                <a:xfrm>
                  <a:off x="10199626" y="4267319"/>
                  <a:ext cx="324471" cy="6550"/>
                </a:xfrm>
                <a:custGeom>
                  <a:avLst/>
                  <a:gdLst>
                    <a:gd name="connsiteX0" fmla="*/ 324471 w 324471"/>
                    <a:gd name="connsiteY0" fmla="*/ 3275 h 6550"/>
                    <a:gd name="connsiteX1" fmla="*/ 321196 w 324471"/>
                    <a:gd name="connsiteY1" fmla="*/ 6550 h 6550"/>
                    <a:gd name="connsiteX2" fmla="*/ 3275 w 324471"/>
                    <a:gd name="connsiteY2" fmla="*/ 6550 h 6550"/>
                    <a:gd name="connsiteX3" fmla="*/ 0 w 324471"/>
                    <a:gd name="connsiteY3" fmla="*/ 3275 h 6550"/>
                    <a:gd name="connsiteX4" fmla="*/ 0 w 324471"/>
                    <a:gd name="connsiteY4" fmla="*/ 3275 h 6550"/>
                    <a:gd name="connsiteX5" fmla="*/ 3275 w 324471"/>
                    <a:gd name="connsiteY5" fmla="*/ 0 h 6550"/>
                    <a:gd name="connsiteX6" fmla="*/ 321196 w 324471"/>
                    <a:gd name="connsiteY6" fmla="*/ 0 h 6550"/>
                    <a:gd name="connsiteX7" fmla="*/ 324471 w 324471"/>
                    <a:gd name="connsiteY7" fmla="*/ 3275 h 6550"/>
                    <a:gd name="connsiteX8" fmla="*/ 324471 w 324471"/>
                    <a:gd name="connsiteY8" fmla="*/ 3275 h 6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4471" h="6550">
                      <a:moveTo>
                        <a:pt x="324471" y="3275"/>
                      </a:moveTo>
                      <a:cubicBezTo>
                        <a:pt x="324471" y="5082"/>
                        <a:pt x="323003" y="6550"/>
                        <a:pt x="321196" y="6550"/>
                      </a:cubicBezTo>
                      <a:lnTo>
                        <a:pt x="3275" y="6550"/>
                      </a:lnTo>
                      <a:cubicBezTo>
                        <a:pt x="1468" y="6550"/>
                        <a:pt x="0" y="5082"/>
                        <a:pt x="0" y="3275"/>
                      </a:cubicBezTo>
                      <a:lnTo>
                        <a:pt x="0" y="3275"/>
                      </a:lnTo>
                      <a:cubicBezTo>
                        <a:pt x="0" y="1468"/>
                        <a:pt x="1468" y="0"/>
                        <a:pt x="3275" y="0"/>
                      </a:cubicBezTo>
                      <a:lnTo>
                        <a:pt x="321196" y="0"/>
                      </a:lnTo>
                      <a:cubicBezTo>
                        <a:pt x="323003" y="0"/>
                        <a:pt x="324471" y="1468"/>
                        <a:pt x="324471" y="3275"/>
                      </a:cubicBezTo>
                      <a:lnTo>
                        <a:pt x="324471" y="3275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32" name="Freeform: Shape 2931">
                  <a:extLst>
                    <a:ext uri="{FF2B5EF4-FFF2-40B4-BE49-F238E27FC236}">
                      <a16:creationId xmlns:a16="http://schemas.microsoft.com/office/drawing/2014/main" id="{B147779F-21AC-A01F-8A61-41AFDBED0591}"/>
                    </a:ext>
                  </a:extLst>
                </p:cNvPr>
                <p:cNvSpPr/>
                <p:nvPr/>
              </p:nvSpPr>
              <p:spPr>
                <a:xfrm>
                  <a:off x="10265356" y="4243941"/>
                  <a:ext cx="191656" cy="6550"/>
                </a:xfrm>
                <a:custGeom>
                  <a:avLst/>
                  <a:gdLst>
                    <a:gd name="connsiteX0" fmla="*/ 191656 w 191656"/>
                    <a:gd name="connsiteY0" fmla="*/ 3275 h 6550"/>
                    <a:gd name="connsiteX1" fmla="*/ 188494 w 191656"/>
                    <a:gd name="connsiteY1" fmla="*/ 6550 h 6550"/>
                    <a:gd name="connsiteX2" fmla="*/ 3275 w 191656"/>
                    <a:gd name="connsiteY2" fmla="*/ 6550 h 6550"/>
                    <a:gd name="connsiteX3" fmla="*/ 0 w 191656"/>
                    <a:gd name="connsiteY3" fmla="*/ 3275 h 6550"/>
                    <a:gd name="connsiteX4" fmla="*/ 0 w 191656"/>
                    <a:gd name="connsiteY4" fmla="*/ 3275 h 6550"/>
                    <a:gd name="connsiteX5" fmla="*/ 3275 w 191656"/>
                    <a:gd name="connsiteY5" fmla="*/ 0 h 6550"/>
                    <a:gd name="connsiteX6" fmla="*/ 188494 w 191656"/>
                    <a:gd name="connsiteY6" fmla="*/ 0 h 6550"/>
                    <a:gd name="connsiteX7" fmla="*/ 191656 w 191656"/>
                    <a:gd name="connsiteY7" fmla="*/ 3275 h 6550"/>
                    <a:gd name="connsiteX8" fmla="*/ 191656 w 191656"/>
                    <a:gd name="connsiteY8" fmla="*/ 3275 h 6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1656" h="6550">
                      <a:moveTo>
                        <a:pt x="191656" y="3275"/>
                      </a:moveTo>
                      <a:cubicBezTo>
                        <a:pt x="191656" y="5082"/>
                        <a:pt x="190188" y="6550"/>
                        <a:pt x="188494" y="6550"/>
                      </a:cubicBezTo>
                      <a:lnTo>
                        <a:pt x="3275" y="6550"/>
                      </a:lnTo>
                      <a:cubicBezTo>
                        <a:pt x="1468" y="6550"/>
                        <a:pt x="0" y="5082"/>
                        <a:pt x="0" y="3275"/>
                      </a:cubicBezTo>
                      <a:lnTo>
                        <a:pt x="0" y="3275"/>
                      </a:lnTo>
                      <a:cubicBezTo>
                        <a:pt x="0" y="1468"/>
                        <a:pt x="1468" y="0"/>
                        <a:pt x="3275" y="0"/>
                      </a:cubicBezTo>
                      <a:lnTo>
                        <a:pt x="188494" y="0"/>
                      </a:lnTo>
                      <a:cubicBezTo>
                        <a:pt x="190188" y="113"/>
                        <a:pt x="191656" y="1581"/>
                        <a:pt x="191656" y="3275"/>
                      </a:cubicBezTo>
                      <a:lnTo>
                        <a:pt x="191656" y="3275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33" name="Freeform: Shape 2932">
                  <a:extLst>
                    <a:ext uri="{FF2B5EF4-FFF2-40B4-BE49-F238E27FC236}">
                      <a16:creationId xmlns:a16="http://schemas.microsoft.com/office/drawing/2014/main" id="{A7189767-0BC2-758B-40A2-8E39C15EC7FF}"/>
                    </a:ext>
                  </a:extLst>
                </p:cNvPr>
                <p:cNvSpPr/>
                <p:nvPr/>
              </p:nvSpPr>
              <p:spPr>
                <a:xfrm>
                  <a:off x="10265356" y="4446665"/>
                  <a:ext cx="191656" cy="6550"/>
                </a:xfrm>
                <a:custGeom>
                  <a:avLst/>
                  <a:gdLst>
                    <a:gd name="connsiteX0" fmla="*/ 191656 w 191656"/>
                    <a:gd name="connsiteY0" fmla="*/ 3275 h 6550"/>
                    <a:gd name="connsiteX1" fmla="*/ 188494 w 191656"/>
                    <a:gd name="connsiteY1" fmla="*/ 6551 h 6550"/>
                    <a:gd name="connsiteX2" fmla="*/ 3275 w 191656"/>
                    <a:gd name="connsiteY2" fmla="*/ 6551 h 6550"/>
                    <a:gd name="connsiteX3" fmla="*/ 0 w 191656"/>
                    <a:gd name="connsiteY3" fmla="*/ 3275 h 6550"/>
                    <a:gd name="connsiteX4" fmla="*/ 0 w 191656"/>
                    <a:gd name="connsiteY4" fmla="*/ 3275 h 6550"/>
                    <a:gd name="connsiteX5" fmla="*/ 3275 w 191656"/>
                    <a:gd name="connsiteY5" fmla="*/ 0 h 6550"/>
                    <a:gd name="connsiteX6" fmla="*/ 188494 w 191656"/>
                    <a:gd name="connsiteY6" fmla="*/ 0 h 6550"/>
                    <a:gd name="connsiteX7" fmla="*/ 191656 w 191656"/>
                    <a:gd name="connsiteY7" fmla="*/ 3275 h 6550"/>
                    <a:gd name="connsiteX8" fmla="*/ 191656 w 191656"/>
                    <a:gd name="connsiteY8" fmla="*/ 3275 h 6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1656" h="6550">
                      <a:moveTo>
                        <a:pt x="191656" y="3275"/>
                      </a:moveTo>
                      <a:cubicBezTo>
                        <a:pt x="191656" y="5082"/>
                        <a:pt x="190188" y="6551"/>
                        <a:pt x="188494" y="6551"/>
                      </a:cubicBezTo>
                      <a:lnTo>
                        <a:pt x="3275" y="6551"/>
                      </a:lnTo>
                      <a:cubicBezTo>
                        <a:pt x="1468" y="6551"/>
                        <a:pt x="0" y="5082"/>
                        <a:pt x="0" y="3275"/>
                      </a:cubicBezTo>
                      <a:lnTo>
                        <a:pt x="0" y="3275"/>
                      </a:lnTo>
                      <a:cubicBezTo>
                        <a:pt x="0" y="1468"/>
                        <a:pt x="1468" y="0"/>
                        <a:pt x="3275" y="0"/>
                      </a:cubicBezTo>
                      <a:lnTo>
                        <a:pt x="188494" y="0"/>
                      </a:lnTo>
                      <a:cubicBezTo>
                        <a:pt x="190188" y="0"/>
                        <a:pt x="191656" y="1468"/>
                        <a:pt x="191656" y="3275"/>
                      </a:cubicBezTo>
                      <a:lnTo>
                        <a:pt x="191656" y="3275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34" name="Freeform: Shape 2933">
                  <a:extLst>
                    <a:ext uri="{FF2B5EF4-FFF2-40B4-BE49-F238E27FC236}">
                      <a16:creationId xmlns:a16="http://schemas.microsoft.com/office/drawing/2014/main" id="{A1B4D2A1-7A39-B088-B352-A338068E07F8}"/>
                    </a:ext>
                  </a:extLst>
                </p:cNvPr>
                <p:cNvSpPr/>
                <p:nvPr/>
              </p:nvSpPr>
              <p:spPr>
                <a:xfrm>
                  <a:off x="10199626" y="4293182"/>
                  <a:ext cx="324471" cy="6550"/>
                </a:xfrm>
                <a:custGeom>
                  <a:avLst/>
                  <a:gdLst>
                    <a:gd name="connsiteX0" fmla="*/ 324471 w 324471"/>
                    <a:gd name="connsiteY0" fmla="*/ 3275 h 6550"/>
                    <a:gd name="connsiteX1" fmla="*/ 321196 w 324471"/>
                    <a:gd name="connsiteY1" fmla="*/ 6550 h 6550"/>
                    <a:gd name="connsiteX2" fmla="*/ 3275 w 324471"/>
                    <a:gd name="connsiteY2" fmla="*/ 6550 h 6550"/>
                    <a:gd name="connsiteX3" fmla="*/ 0 w 324471"/>
                    <a:gd name="connsiteY3" fmla="*/ 3275 h 6550"/>
                    <a:gd name="connsiteX4" fmla="*/ 0 w 324471"/>
                    <a:gd name="connsiteY4" fmla="*/ 3275 h 6550"/>
                    <a:gd name="connsiteX5" fmla="*/ 3275 w 324471"/>
                    <a:gd name="connsiteY5" fmla="*/ 0 h 6550"/>
                    <a:gd name="connsiteX6" fmla="*/ 321196 w 324471"/>
                    <a:gd name="connsiteY6" fmla="*/ 0 h 6550"/>
                    <a:gd name="connsiteX7" fmla="*/ 324471 w 324471"/>
                    <a:gd name="connsiteY7" fmla="*/ 3275 h 6550"/>
                    <a:gd name="connsiteX8" fmla="*/ 324471 w 324471"/>
                    <a:gd name="connsiteY8" fmla="*/ 3275 h 6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4471" h="6550">
                      <a:moveTo>
                        <a:pt x="324471" y="3275"/>
                      </a:moveTo>
                      <a:cubicBezTo>
                        <a:pt x="324471" y="5082"/>
                        <a:pt x="323003" y="6550"/>
                        <a:pt x="321196" y="6550"/>
                      </a:cubicBezTo>
                      <a:lnTo>
                        <a:pt x="3275" y="6550"/>
                      </a:lnTo>
                      <a:cubicBezTo>
                        <a:pt x="1468" y="6550"/>
                        <a:pt x="0" y="5082"/>
                        <a:pt x="0" y="3275"/>
                      </a:cubicBezTo>
                      <a:lnTo>
                        <a:pt x="0" y="3275"/>
                      </a:lnTo>
                      <a:cubicBezTo>
                        <a:pt x="0" y="1468"/>
                        <a:pt x="1468" y="0"/>
                        <a:pt x="3275" y="0"/>
                      </a:cubicBezTo>
                      <a:lnTo>
                        <a:pt x="321196" y="0"/>
                      </a:lnTo>
                      <a:cubicBezTo>
                        <a:pt x="323003" y="113"/>
                        <a:pt x="324471" y="1581"/>
                        <a:pt x="324471" y="3275"/>
                      </a:cubicBezTo>
                      <a:lnTo>
                        <a:pt x="324471" y="3275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35" name="Freeform: Shape 2934">
                  <a:extLst>
                    <a:ext uri="{FF2B5EF4-FFF2-40B4-BE49-F238E27FC236}">
                      <a16:creationId xmlns:a16="http://schemas.microsoft.com/office/drawing/2014/main" id="{21682CDB-C130-AAB2-21BB-FF23CA742A86}"/>
                    </a:ext>
                  </a:extLst>
                </p:cNvPr>
                <p:cNvSpPr/>
                <p:nvPr/>
              </p:nvSpPr>
              <p:spPr>
                <a:xfrm>
                  <a:off x="10199626" y="4319270"/>
                  <a:ext cx="324471" cy="6437"/>
                </a:xfrm>
                <a:custGeom>
                  <a:avLst/>
                  <a:gdLst>
                    <a:gd name="connsiteX0" fmla="*/ 324471 w 324471"/>
                    <a:gd name="connsiteY0" fmla="*/ 3162 h 6437"/>
                    <a:gd name="connsiteX1" fmla="*/ 321196 w 324471"/>
                    <a:gd name="connsiteY1" fmla="*/ 6438 h 6437"/>
                    <a:gd name="connsiteX2" fmla="*/ 3275 w 324471"/>
                    <a:gd name="connsiteY2" fmla="*/ 6438 h 6437"/>
                    <a:gd name="connsiteX3" fmla="*/ 0 w 324471"/>
                    <a:gd name="connsiteY3" fmla="*/ 3162 h 6437"/>
                    <a:gd name="connsiteX4" fmla="*/ 0 w 324471"/>
                    <a:gd name="connsiteY4" fmla="*/ 3162 h 6437"/>
                    <a:gd name="connsiteX5" fmla="*/ 3275 w 324471"/>
                    <a:gd name="connsiteY5" fmla="*/ 0 h 6437"/>
                    <a:gd name="connsiteX6" fmla="*/ 321196 w 324471"/>
                    <a:gd name="connsiteY6" fmla="*/ 0 h 6437"/>
                    <a:gd name="connsiteX7" fmla="*/ 324471 w 324471"/>
                    <a:gd name="connsiteY7" fmla="*/ 3162 h 6437"/>
                    <a:gd name="connsiteX8" fmla="*/ 324471 w 324471"/>
                    <a:gd name="connsiteY8" fmla="*/ 3162 h 6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4471" h="6437">
                      <a:moveTo>
                        <a:pt x="324471" y="3162"/>
                      </a:moveTo>
                      <a:cubicBezTo>
                        <a:pt x="324471" y="4969"/>
                        <a:pt x="323003" y="6438"/>
                        <a:pt x="321196" y="6438"/>
                      </a:cubicBezTo>
                      <a:lnTo>
                        <a:pt x="3275" y="6438"/>
                      </a:lnTo>
                      <a:cubicBezTo>
                        <a:pt x="1468" y="6438"/>
                        <a:pt x="0" y="4969"/>
                        <a:pt x="0" y="3162"/>
                      </a:cubicBezTo>
                      <a:lnTo>
                        <a:pt x="0" y="3162"/>
                      </a:lnTo>
                      <a:cubicBezTo>
                        <a:pt x="0" y="1355"/>
                        <a:pt x="1468" y="0"/>
                        <a:pt x="3275" y="0"/>
                      </a:cubicBezTo>
                      <a:lnTo>
                        <a:pt x="321196" y="0"/>
                      </a:lnTo>
                      <a:cubicBezTo>
                        <a:pt x="323003" y="0"/>
                        <a:pt x="324471" y="1468"/>
                        <a:pt x="324471" y="3162"/>
                      </a:cubicBezTo>
                      <a:lnTo>
                        <a:pt x="324471" y="3162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36" name="Freeform: Shape 2935">
                  <a:extLst>
                    <a:ext uri="{FF2B5EF4-FFF2-40B4-BE49-F238E27FC236}">
                      <a16:creationId xmlns:a16="http://schemas.microsoft.com/office/drawing/2014/main" id="{89E152A6-FA08-0A4C-221A-E04E040B74CF}"/>
                    </a:ext>
                  </a:extLst>
                </p:cNvPr>
                <p:cNvSpPr/>
                <p:nvPr/>
              </p:nvSpPr>
              <p:spPr>
                <a:xfrm>
                  <a:off x="10199626" y="4345246"/>
                  <a:ext cx="324471" cy="6437"/>
                </a:xfrm>
                <a:custGeom>
                  <a:avLst/>
                  <a:gdLst>
                    <a:gd name="connsiteX0" fmla="*/ 324471 w 324471"/>
                    <a:gd name="connsiteY0" fmla="*/ 3162 h 6437"/>
                    <a:gd name="connsiteX1" fmla="*/ 321196 w 324471"/>
                    <a:gd name="connsiteY1" fmla="*/ 6437 h 6437"/>
                    <a:gd name="connsiteX2" fmla="*/ 3275 w 324471"/>
                    <a:gd name="connsiteY2" fmla="*/ 6437 h 6437"/>
                    <a:gd name="connsiteX3" fmla="*/ 0 w 324471"/>
                    <a:gd name="connsiteY3" fmla="*/ 3162 h 6437"/>
                    <a:gd name="connsiteX4" fmla="*/ 0 w 324471"/>
                    <a:gd name="connsiteY4" fmla="*/ 3162 h 6437"/>
                    <a:gd name="connsiteX5" fmla="*/ 3275 w 324471"/>
                    <a:gd name="connsiteY5" fmla="*/ 0 h 6437"/>
                    <a:gd name="connsiteX6" fmla="*/ 321196 w 324471"/>
                    <a:gd name="connsiteY6" fmla="*/ 0 h 6437"/>
                    <a:gd name="connsiteX7" fmla="*/ 324471 w 324471"/>
                    <a:gd name="connsiteY7" fmla="*/ 3162 h 6437"/>
                    <a:gd name="connsiteX8" fmla="*/ 324471 w 324471"/>
                    <a:gd name="connsiteY8" fmla="*/ 3162 h 6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4471" h="6437">
                      <a:moveTo>
                        <a:pt x="324471" y="3162"/>
                      </a:moveTo>
                      <a:cubicBezTo>
                        <a:pt x="324471" y="4969"/>
                        <a:pt x="323003" y="6437"/>
                        <a:pt x="321196" y="6437"/>
                      </a:cubicBezTo>
                      <a:lnTo>
                        <a:pt x="3275" y="6437"/>
                      </a:lnTo>
                      <a:cubicBezTo>
                        <a:pt x="1468" y="6437"/>
                        <a:pt x="0" y="4969"/>
                        <a:pt x="0" y="3162"/>
                      </a:cubicBezTo>
                      <a:lnTo>
                        <a:pt x="0" y="3162"/>
                      </a:lnTo>
                      <a:cubicBezTo>
                        <a:pt x="0" y="1355"/>
                        <a:pt x="1468" y="0"/>
                        <a:pt x="3275" y="0"/>
                      </a:cubicBezTo>
                      <a:lnTo>
                        <a:pt x="321196" y="0"/>
                      </a:lnTo>
                      <a:cubicBezTo>
                        <a:pt x="323003" y="0"/>
                        <a:pt x="324471" y="1355"/>
                        <a:pt x="324471" y="3162"/>
                      </a:cubicBezTo>
                      <a:lnTo>
                        <a:pt x="324471" y="3162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37" name="Freeform: Shape 2936">
                  <a:extLst>
                    <a:ext uri="{FF2B5EF4-FFF2-40B4-BE49-F238E27FC236}">
                      <a16:creationId xmlns:a16="http://schemas.microsoft.com/office/drawing/2014/main" id="{35AE2B43-298F-A23D-F06A-DB9EEF933B05}"/>
                    </a:ext>
                  </a:extLst>
                </p:cNvPr>
                <p:cNvSpPr/>
                <p:nvPr/>
              </p:nvSpPr>
              <p:spPr>
                <a:xfrm>
                  <a:off x="10199626" y="4371216"/>
                  <a:ext cx="324471" cy="6443"/>
                </a:xfrm>
                <a:custGeom>
                  <a:avLst/>
                  <a:gdLst>
                    <a:gd name="connsiteX0" fmla="*/ 324471 w 324471"/>
                    <a:gd name="connsiteY0" fmla="*/ 3168 h 6443"/>
                    <a:gd name="connsiteX1" fmla="*/ 321196 w 324471"/>
                    <a:gd name="connsiteY1" fmla="*/ 6444 h 6443"/>
                    <a:gd name="connsiteX2" fmla="*/ 3275 w 324471"/>
                    <a:gd name="connsiteY2" fmla="*/ 6444 h 6443"/>
                    <a:gd name="connsiteX3" fmla="*/ 0 w 324471"/>
                    <a:gd name="connsiteY3" fmla="*/ 3168 h 6443"/>
                    <a:gd name="connsiteX4" fmla="*/ 0 w 324471"/>
                    <a:gd name="connsiteY4" fmla="*/ 3168 h 6443"/>
                    <a:gd name="connsiteX5" fmla="*/ 3275 w 324471"/>
                    <a:gd name="connsiteY5" fmla="*/ 6 h 6443"/>
                    <a:gd name="connsiteX6" fmla="*/ 321196 w 324471"/>
                    <a:gd name="connsiteY6" fmla="*/ 6 h 6443"/>
                    <a:gd name="connsiteX7" fmla="*/ 324471 w 324471"/>
                    <a:gd name="connsiteY7" fmla="*/ 3168 h 6443"/>
                    <a:gd name="connsiteX8" fmla="*/ 324471 w 324471"/>
                    <a:gd name="connsiteY8" fmla="*/ 3168 h 64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4471" h="6443">
                      <a:moveTo>
                        <a:pt x="324471" y="3168"/>
                      </a:moveTo>
                      <a:cubicBezTo>
                        <a:pt x="324471" y="4975"/>
                        <a:pt x="323003" y="6444"/>
                        <a:pt x="321196" y="6444"/>
                      </a:cubicBezTo>
                      <a:lnTo>
                        <a:pt x="3275" y="6444"/>
                      </a:lnTo>
                      <a:cubicBezTo>
                        <a:pt x="1468" y="6444"/>
                        <a:pt x="0" y="4975"/>
                        <a:pt x="0" y="3168"/>
                      </a:cubicBezTo>
                      <a:lnTo>
                        <a:pt x="0" y="3168"/>
                      </a:lnTo>
                      <a:cubicBezTo>
                        <a:pt x="0" y="1361"/>
                        <a:pt x="1468" y="6"/>
                        <a:pt x="3275" y="6"/>
                      </a:cubicBezTo>
                      <a:lnTo>
                        <a:pt x="321196" y="6"/>
                      </a:lnTo>
                      <a:cubicBezTo>
                        <a:pt x="323003" y="-107"/>
                        <a:pt x="324471" y="1361"/>
                        <a:pt x="324471" y="3168"/>
                      </a:cubicBezTo>
                      <a:lnTo>
                        <a:pt x="324471" y="3168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38" name="Freeform: Shape 2937">
                  <a:extLst>
                    <a:ext uri="{FF2B5EF4-FFF2-40B4-BE49-F238E27FC236}">
                      <a16:creationId xmlns:a16="http://schemas.microsoft.com/office/drawing/2014/main" id="{BC20623D-0D00-51E1-AB70-D297EB7B9354}"/>
                    </a:ext>
                  </a:extLst>
                </p:cNvPr>
                <p:cNvSpPr/>
                <p:nvPr/>
              </p:nvSpPr>
              <p:spPr>
                <a:xfrm>
                  <a:off x="10199626" y="4397085"/>
                  <a:ext cx="324471" cy="6550"/>
                </a:xfrm>
                <a:custGeom>
                  <a:avLst/>
                  <a:gdLst>
                    <a:gd name="connsiteX0" fmla="*/ 324471 w 324471"/>
                    <a:gd name="connsiteY0" fmla="*/ 3275 h 6550"/>
                    <a:gd name="connsiteX1" fmla="*/ 321196 w 324471"/>
                    <a:gd name="connsiteY1" fmla="*/ 6550 h 6550"/>
                    <a:gd name="connsiteX2" fmla="*/ 3275 w 324471"/>
                    <a:gd name="connsiteY2" fmla="*/ 6550 h 6550"/>
                    <a:gd name="connsiteX3" fmla="*/ 0 w 324471"/>
                    <a:gd name="connsiteY3" fmla="*/ 3275 h 6550"/>
                    <a:gd name="connsiteX4" fmla="*/ 0 w 324471"/>
                    <a:gd name="connsiteY4" fmla="*/ 3275 h 6550"/>
                    <a:gd name="connsiteX5" fmla="*/ 3275 w 324471"/>
                    <a:gd name="connsiteY5" fmla="*/ 0 h 6550"/>
                    <a:gd name="connsiteX6" fmla="*/ 321196 w 324471"/>
                    <a:gd name="connsiteY6" fmla="*/ 0 h 6550"/>
                    <a:gd name="connsiteX7" fmla="*/ 324471 w 324471"/>
                    <a:gd name="connsiteY7" fmla="*/ 3275 h 6550"/>
                    <a:gd name="connsiteX8" fmla="*/ 324471 w 324471"/>
                    <a:gd name="connsiteY8" fmla="*/ 3275 h 6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4471" h="6550">
                      <a:moveTo>
                        <a:pt x="324471" y="3275"/>
                      </a:moveTo>
                      <a:cubicBezTo>
                        <a:pt x="324471" y="5082"/>
                        <a:pt x="323003" y="6550"/>
                        <a:pt x="321196" y="6550"/>
                      </a:cubicBezTo>
                      <a:lnTo>
                        <a:pt x="3275" y="6550"/>
                      </a:lnTo>
                      <a:cubicBezTo>
                        <a:pt x="1468" y="6550"/>
                        <a:pt x="0" y="5082"/>
                        <a:pt x="0" y="3275"/>
                      </a:cubicBezTo>
                      <a:lnTo>
                        <a:pt x="0" y="3275"/>
                      </a:lnTo>
                      <a:cubicBezTo>
                        <a:pt x="0" y="1468"/>
                        <a:pt x="1468" y="0"/>
                        <a:pt x="3275" y="0"/>
                      </a:cubicBezTo>
                      <a:lnTo>
                        <a:pt x="321196" y="0"/>
                      </a:lnTo>
                      <a:cubicBezTo>
                        <a:pt x="323003" y="0"/>
                        <a:pt x="324471" y="1468"/>
                        <a:pt x="324471" y="3275"/>
                      </a:cubicBezTo>
                      <a:lnTo>
                        <a:pt x="324471" y="3275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39" name="Freeform: Shape 2938">
                  <a:extLst>
                    <a:ext uri="{FF2B5EF4-FFF2-40B4-BE49-F238E27FC236}">
                      <a16:creationId xmlns:a16="http://schemas.microsoft.com/office/drawing/2014/main" id="{8B94A9F9-6AB7-B35C-C86E-2B4FB03FC627}"/>
                    </a:ext>
                  </a:extLst>
                </p:cNvPr>
                <p:cNvSpPr/>
                <p:nvPr/>
              </p:nvSpPr>
              <p:spPr>
                <a:xfrm>
                  <a:off x="10199626" y="4423061"/>
                  <a:ext cx="324471" cy="6550"/>
                </a:xfrm>
                <a:custGeom>
                  <a:avLst/>
                  <a:gdLst>
                    <a:gd name="connsiteX0" fmla="*/ 324471 w 324471"/>
                    <a:gd name="connsiteY0" fmla="*/ 3275 h 6550"/>
                    <a:gd name="connsiteX1" fmla="*/ 321196 w 324471"/>
                    <a:gd name="connsiteY1" fmla="*/ 6550 h 6550"/>
                    <a:gd name="connsiteX2" fmla="*/ 3275 w 324471"/>
                    <a:gd name="connsiteY2" fmla="*/ 6550 h 6550"/>
                    <a:gd name="connsiteX3" fmla="*/ 0 w 324471"/>
                    <a:gd name="connsiteY3" fmla="*/ 3275 h 6550"/>
                    <a:gd name="connsiteX4" fmla="*/ 0 w 324471"/>
                    <a:gd name="connsiteY4" fmla="*/ 3275 h 6550"/>
                    <a:gd name="connsiteX5" fmla="*/ 3275 w 324471"/>
                    <a:gd name="connsiteY5" fmla="*/ 0 h 6550"/>
                    <a:gd name="connsiteX6" fmla="*/ 321196 w 324471"/>
                    <a:gd name="connsiteY6" fmla="*/ 0 h 6550"/>
                    <a:gd name="connsiteX7" fmla="*/ 324471 w 324471"/>
                    <a:gd name="connsiteY7" fmla="*/ 3275 h 6550"/>
                    <a:gd name="connsiteX8" fmla="*/ 324471 w 324471"/>
                    <a:gd name="connsiteY8" fmla="*/ 3275 h 6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4471" h="6550">
                      <a:moveTo>
                        <a:pt x="324471" y="3275"/>
                      </a:moveTo>
                      <a:cubicBezTo>
                        <a:pt x="324471" y="5082"/>
                        <a:pt x="323003" y="6550"/>
                        <a:pt x="321196" y="6550"/>
                      </a:cubicBezTo>
                      <a:lnTo>
                        <a:pt x="3275" y="6550"/>
                      </a:lnTo>
                      <a:cubicBezTo>
                        <a:pt x="1468" y="6550"/>
                        <a:pt x="0" y="5082"/>
                        <a:pt x="0" y="3275"/>
                      </a:cubicBezTo>
                      <a:lnTo>
                        <a:pt x="0" y="3275"/>
                      </a:lnTo>
                      <a:cubicBezTo>
                        <a:pt x="0" y="1468"/>
                        <a:pt x="1468" y="0"/>
                        <a:pt x="3275" y="0"/>
                      </a:cubicBezTo>
                      <a:lnTo>
                        <a:pt x="321196" y="0"/>
                      </a:lnTo>
                      <a:cubicBezTo>
                        <a:pt x="323003" y="0"/>
                        <a:pt x="324471" y="1468"/>
                        <a:pt x="324471" y="3275"/>
                      </a:cubicBezTo>
                      <a:lnTo>
                        <a:pt x="324471" y="3275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40" name="Freeform: Shape 2939">
                  <a:extLst>
                    <a:ext uri="{FF2B5EF4-FFF2-40B4-BE49-F238E27FC236}">
                      <a16:creationId xmlns:a16="http://schemas.microsoft.com/office/drawing/2014/main" id="{2B9046B4-425F-CF9F-31F1-76B439C2ADCC}"/>
                    </a:ext>
                  </a:extLst>
                </p:cNvPr>
                <p:cNvSpPr/>
                <p:nvPr/>
              </p:nvSpPr>
              <p:spPr>
                <a:xfrm>
                  <a:off x="10199626" y="4639337"/>
                  <a:ext cx="324471" cy="6550"/>
                </a:xfrm>
                <a:custGeom>
                  <a:avLst/>
                  <a:gdLst>
                    <a:gd name="connsiteX0" fmla="*/ 324471 w 324471"/>
                    <a:gd name="connsiteY0" fmla="*/ 3275 h 6550"/>
                    <a:gd name="connsiteX1" fmla="*/ 321196 w 324471"/>
                    <a:gd name="connsiteY1" fmla="*/ 6551 h 6550"/>
                    <a:gd name="connsiteX2" fmla="*/ 3275 w 324471"/>
                    <a:gd name="connsiteY2" fmla="*/ 6551 h 6550"/>
                    <a:gd name="connsiteX3" fmla="*/ 0 w 324471"/>
                    <a:gd name="connsiteY3" fmla="*/ 3275 h 6550"/>
                    <a:gd name="connsiteX4" fmla="*/ 0 w 324471"/>
                    <a:gd name="connsiteY4" fmla="*/ 3275 h 6550"/>
                    <a:gd name="connsiteX5" fmla="*/ 3275 w 324471"/>
                    <a:gd name="connsiteY5" fmla="*/ 0 h 6550"/>
                    <a:gd name="connsiteX6" fmla="*/ 321196 w 324471"/>
                    <a:gd name="connsiteY6" fmla="*/ 0 h 6550"/>
                    <a:gd name="connsiteX7" fmla="*/ 324471 w 324471"/>
                    <a:gd name="connsiteY7" fmla="*/ 3275 h 6550"/>
                    <a:gd name="connsiteX8" fmla="*/ 324471 w 324471"/>
                    <a:gd name="connsiteY8" fmla="*/ 3275 h 6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4471" h="6550">
                      <a:moveTo>
                        <a:pt x="324471" y="3275"/>
                      </a:moveTo>
                      <a:cubicBezTo>
                        <a:pt x="324471" y="5082"/>
                        <a:pt x="323003" y="6551"/>
                        <a:pt x="321196" y="6551"/>
                      </a:cubicBezTo>
                      <a:lnTo>
                        <a:pt x="3275" y="6551"/>
                      </a:lnTo>
                      <a:cubicBezTo>
                        <a:pt x="1468" y="6551"/>
                        <a:pt x="0" y="5082"/>
                        <a:pt x="0" y="3275"/>
                      </a:cubicBezTo>
                      <a:lnTo>
                        <a:pt x="0" y="3275"/>
                      </a:lnTo>
                      <a:cubicBezTo>
                        <a:pt x="0" y="1468"/>
                        <a:pt x="1468" y="0"/>
                        <a:pt x="3275" y="0"/>
                      </a:cubicBezTo>
                      <a:lnTo>
                        <a:pt x="321196" y="0"/>
                      </a:lnTo>
                      <a:cubicBezTo>
                        <a:pt x="323003" y="0"/>
                        <a:pt x="324471" y="1468"/>
                        <a:pt x="324471" y="3275"/>
                      </a:cubicBezTo>
                      <a:lnTo>
                        <a:pt x="324471" y="3275"/>
                      </a:lnTo>
                      <a:close/>
                    </a:path>
                  </a:pathLst>
                </a:custGeom>
                <a:solidFill>
                  <a:srgbClr val="E6E6E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41" name="Freeform: Shape 2940">
                  <a:extLst>
                    <a:ext uri="{FF2B5EF4-FFF2-40B4-BE49-F238E27FC236}">
                      <a16:creationId xmlns:a16="http://schemas.microsoft.com/office/drawing/2014/main" id="{1F434722-4DC9-95C4-C81F-7B230544F278}"/>
                    </a:ext>
                  </a:extLst>
                </p:cNvPr>
                <p:cNvSpPr/>
                <p:nvPr/>
              </p:nvSpPr>
              <p:spPr>
                <a:xfrm>
                  <a:off x="10199626" y="4536902"/>
                  <a:ext cx="158339" cy="6550"/>
                </a:xfrm>
                <a:custGeom>
                  <a:avLst/>
                  <a:gdLst>
                    <a:gd name="connsiteX0" fmla="*/ 158339 w 158339"/>
                    <a:gd name="connsiteY0" fmla="*/ 3275 h 6550"/>
                    <a:gd name="connsiteX1" fmla="*/ 155064 w 158339"/>
                    <a:gd name="connsiteY1" fmla="*/ 6551 h 6550"/>
                    <a:gd name="connsiteX2" fmla="*/ 3275 w 158339"/>
                    <a:gd name="connsiteY2" fmla="*/ 6551 h 6550"/>
                    <a:gd name="connsiteX3" fmla="*/ 0 w 158339"/>
                    <a:gd name="connsiteY3" fmla="*/ 3275 h 6550"/>
                    <a:gd name="connsiteX4" fmla="*/ 0 w 158339"/>
                    <a:gd name="connsiteY4" fmla="*/ 3275 h 6550"/>
                    <a:gd name="connsiteX5" fmla="*/ 3275 w 158339"/>
                    <a:gd name="connsiteY5" fmla="*/ 0 h 6550"/>
                    <a:gd name="connsiteX6" fmla="*/ 155064 w 158339"/>
                    <a:gd name="connsiteY6" fmla="*/ 0 h 6550"/>
                    <a:gd name="connsiteX7" fmla="*/ 158339 w 158339"/>
                    <a:gd name="connsiteY7" fmla="*/ 3275 h 6550"/>
                    <a:gd name="connsiteX8" fmla="*/ 158339 w 158339"/>
                    <a:gd name="connsiteY8" fmla="*/ 3275 h 6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8339" h="6550">
                      <a:moveTo>
                        <a:pt x="158339" y="3275"/>
                      </a:moveTo>
                      <a:cubicBezTo>
                        <a:pt x="158339" y="5082"/>
                        <a:pt x="156871" y="6551"/>
                        <a:pt x="155064" y="6551"/>
                      </a:cubicBezTo>
                      <a:lnTo>
                        <a:pt x="3275" y="6551"/>
                      </a:lnTo>
                      <a:cubicBezTo>
                        <a:pt x="1468" y="6551"/>
                        <a:pt x="0" y="5082"/>
                        <a:pt x="0" y="3275"/>
                      </a:cubicBezTo>
                      <a:lnTo>
                        <a:pt x="0" y="3275"/>
                      </a:lnTo>
                      <a:cubicBezTo>
                        <a:pt x="0" y="1468"/>
                        <a:pt x="1468" y="0"/>
                        <a:pt x="3275" y="0"/>
                      </a:cubicBezTo>
                      <a:lnTo>
                        <a:pt x="155064" y="0"/>
                      </a:lnTo>
                      <a:cubicBezTo>
                        <a:pt x="156871" y="0"/>
                        <a:pt x="158339" y="1468"/>
                        <a:pt x="158339" y="3275"/>
                      </a:cubicBezTo>
                      <a:lnTo>
                        <a:pt x="158339" y="3275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42" name="Freeform: Shape 2941">
                  <a:extLst>
                    <a:ext uri="{FF2B5EF4-FFF2-40B4-BE49-F238E27FC236}">
                      <a16:creationId xmlns:a16="http://schemas.microsoft.com/office/drawing/2014/main" id="{7D887CB1-01E7-BAA7-1B14-6DEB97B7445D}"/>
                    </a:ext>
                  </a:extLst>
                </p:cNvPr>
                <p:cNvSpPr/>
                <p:nvPr/>
              </p:nvSpPr>
              <p:spPr>
                <a:xfrm>
                  <a:off x="10199626" y="4565814"/>
                  <a:ext cx="158339" cy="6550"/>
                </a:xfrm>
                <a:custGeom>
                  <a:avLst/>
                  <a:gdLst>
                    <a:gd name="connsiteX0" fmla="*/ 158339 w 158339"/>
                    <a:gd name="connsiteY0" fmla="*/ 3275 h 6550"/>
                    <a:gd name="connsiteX1" fmla="*/ 155064 w 158339"/>
                    <a:gd name="connsiteY1" fmla="*/ 6551 h 6550"/>
                    <a:gd name="connsiteX2" fmla="*/ 3275 w 158339"/>
                    <a:gd name="connsiteY2" fmla="*/ 6551 h 6550"/>
                    <a:gd name="connsiteX3" fmla="*/ 0 w 158339"/>
                    <a:gd name="connsiteY3" fmla="*/ 3275 h 6550"/>
                    <a:gd name="connsiteX4" fmla="*/ 0 w 158339"/>
                    <a:gd name="connsiteY4" fmla="*/ 3275 h 6550"/>
                    <a:gd name="connsiteX5" fmla="*/ 3275 w 158339"/>
                    <a:gd name="connsiteY5" fmla="*/ 0 h 6550"/>
                    <a:gd name="connsiteX6" fmla="*/ 155064 w 158339"/>
                    <a:gd name="connsiteY6" fmla="*/ 0 h 6550"/>
                    <a:gd name="connsiteX7" fmla="*/ 158339 w 158339"/>
                    <a:gd name="connsiteY7" fmla="*/ 3275 h 6550"/>
                    <a:gd name="connsiteX8" fmla="*/ 158339 w 158339"/>
                    <a:gd name="connsiteY8" fmla="*/ 3275 h 6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8339" h="6550">
                      <a:moveTo>
                        <a:pt x="158339" y="3275"/>
                      </a:moveTo>
                      <a:cubicBezTo>
                        <a:pt x="158339" y="5082"/>
                        <a:pt x="156871" y="6551"/>
                        <a:pt x="155064" y="6551"/>
                      </a:cubicBezTo>
                      <a:lnTo>
                        <a:pt x="3275" y="6551"/>
                      </a:lnTo>
                      <a:cubicBezTo>
                        <a:pt x="1468" y="6551"/>
                        <a:pt x="0" y="5082"/>
                        <a:pt x="0" y="3275"/>
                      </a:cubicBezTo>
                      <a:lnTo>
                        <a:pt x="0" y="3275"/>
                      </a:lnTo>
                      <a:cubicBezTo>
                        <a:pt x="0" y="1468"/>
                        <a:pt x="1468" y="0"/>
                        <a:pt x="3275" y="0"/>
                      </a:cubicBezTo>
                      <a:lnTo>
                        <a:pt x="155064" y="0"/>
                      </a:lnTo>
                      <a:cubicBezTo>
                        <a:pt x="156871" y="0"/>
                        <a:pt x="158339" y="1468"/>
                        <a:pt x="158339" y="3275"/>
                      </a:cubicBezTo>
                      <a:lnTo>
                        <a:pt x="158339" y="3275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43" name="Freeform: Shape 2942">
                  <a:extLst>
                    <a:ext uri="{FF2B5EF4-FFF2-40B4-BE49-F238E27FC236}">
                      <a16:creationId xmlns:a16="http://schemas.microsoft.com/office/drawing/2014/main" id="{3DBE7398-CC08-8BC2-A4E1-0BB26E5A83C0}"/>
                    </a:ext>
                  </a:extLst>
                </p:cNvPr>
                <p:cNvSpPr/>
                <p:nvPr/>
              </p:nvSpPr>
              <p:spPr>
                <a:xfrm>
                  <a:off x="10199626" y="4594614"/>
                  <a:ext cx="158339" cy="6550"/>
                </a:xfrm>
                <a:custGeom>
                  <a:avLst/>
                  <a:gdLst>
                    <a:gd name="connsiteX0" fmla="*/ 158339 w 158339"/>
                    <a:gd name="connsiteY0" fmla="*/ 3275 h 6550"/>
                    <a:gd name="connsiteX1" fmla="*/ 155064 w 158339"/>
                    <a:gd name="connsiteY1" fmla="*/ 6550 h 6550"/>
                    <a:gd name="connsiteX2" fmla="*/ 3275 w 158339"/>
                    <a:gd name="connsiteY2" fmla="*/ 6550 h 6550"/>
                    <a:gd name="connsiteX3" fmla="*/ 0 w 158339"/>
                    <a:gd name="connsiteY3" fmla="*/ 3275 h 6550"/>
                    <a:gd name="connsiteX4" fmla="*/ 0 w 158339"/>
                    <a:gd name="connsiteY4" fmla="*/ 3275 h 6550"/>
                    <a:gd name="connsiteX5" fmla="*/ 3275 w 158339"/>
                    <a:gd name="connsiteY5" fmla="*/ 0 h 6550"/>
                    <a:gd name="connsiteX6" fmla="*/ 155064 w 158339"/>
                    <a:gd name="connsiteY6" fmla="*/ 0 h 6550"/>
                    <a:gd name="connsiteX7" fmla="*/ 158339 w 158339"/>
                    <a:gd name="connsiteY7" fmla="*/ 3275 h 6550"/>
                    <a:gd name="connsiteX8" fmla="*/ 158339 w 158339"/>
                    <a:gd name="connsiteY8" fmla="*/ 3275 h 6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8339" h="6550">
                      <a:moveTo>
                        <a:pt x="158339" y="3275"/>
                      </a:moveTo>
                      <a:cubicBezTo>
                        <a:pt x="158339" y="5082"/>
                        <a:pt x="156871" y="6550"/>
                        <a:pt x="155064" y="6550"/>
                      </a:cubicBezTo>
                      <a:lnTo>
                        <a:pt x="3275" y="6550"/>
                      </a:lnTo>
                      <a:cubicBezTo>
                        <a:pt x="1468" y="6550"/>
                        <a:pt x="0" y="5082"/>
                        <a:pt x="0" y="3275"/>
                      </a:cubicBezTo>
                      <a:lnTo>
                        <a:pt x="0" y="3275"/>
                      </a:lnTo>
                      <a:cubicBezTo>
                        <a:pt x="0" y="1468"/>
                        <a:pt x="1468" y="0"/>
                        <a:pt x="3275" y="0"/>
                      </a:cubicBezTo>
                      <a:lnTo>
                        <a:pt x="155064" y="0"/>
                      </a:lnTo>
                      <a:cubicBezTo>
                        <a:pt x="156871" y="0"/>
                        <a:pt x="158339" y="1468"/>
                        <a:pt x="158339" y="3275"/>
                      </a:cubicBezTo>
                      <a:lnTo>
                        <a:pt x="158339" y="3275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2944" name="Graphic 4">
                  <a:extLst>
                    <a:ext uri="{FF2B5EF4-FFF2-40B4-BE49-F238E27FC236}">
                      <a16:creationId xmlns:a16="http://schemas.microsoft.com/office/drawing/2014/main" id="{C2CE100E-EA6D-F43E-FDEA-1C1EA953CD58}"/>
                    </a:ext>
                  </a:extLst>
                </p:cNvPr>
                <p:cNvGrpSpPr/>
                <p:nvPr/>
              </p:nvGrpSpPr>
              <p:grpSpPr>
                <a:xfrm>
                  <a:off x="10206628" y="4126485"/>
                  <a:ext cx="301093" cy="37043"/>
                  <a:chOff x="10206628" y="4126485"/>
                  <a:chExt cx="301093" cy="37043"/>
                </a:xfrm>
                <a:solidFill>
                  <a:srgbClr val="657576"/>
                </a:solidFill>
              </p:grpSpPr>
              <p:sp>
                <p:nvSpPr>
                  <p:cNvPr id="2945" name="Freeform: Shape 2944">
                    <a:extLst>
                      <a:ext uri="{FF2B5EF4-FFF2-40B4-BE49-F238E27FC236}">
                        <a16:creationId xmlns:a16="http://schemas.microsoft.com/office/drawing/2014/main" id="{67AE123F-3455-087B-1A4E-D1213FA79A42}"/>
                      </a:ext>
                    </a:extLst>
                  </p:cNvPr>
                  <p:cNvSpPr/>
                  <p:nvPr/>
                </p:nvSpPr>
                <p:spPr>
                  <a:xfrm>
                    <a:off x="10206628" y="4126824"/>
                    <a:ext cx="33542" cy="36253"/>
                  </a:xfrm>
                  <a:custGeom>
                    <a:avLst/>
                    <a:gdLst>
                      <a:gd name="connsiteX0" fmla="*/ 27105 w 33542"/>
                      <a:gd name="connsiteY0" fmla="*/ 36253 h 36253"/>
                      <a:gd name="connsiteX1" fmla="*/ 23491 w 33542"/>
                      <a:gd name="connsiteY1" fmla="*/ 26202 h 36253"/>
                      <a:gd name="connsiteX2" fmla="*/ 9713 w 33542"/>
                      <a:gd name="connsiteY2" fmla="*/ 26202 h 36253"/>
                      <a:gd name="connsiteX3" fmla="*/ 6211 w 33542"/>
                      <a:gd name="connsiteY3" fmla="*/ 36253 h 36253"/>
                      <a:gd name="connsiteX4" fmla="*/ 0 w 33542"/>
                      <a:gd name="connsiteY4" fmla="*/ 36253 h 36253"/>
                      <a:gd name="connsiteX5" fmla="*/ 13552 w 33542"/>
                      <a:gd name="connsiteY5" fmla="*/ 0 h 36253"/>
                      <a:gd name="connsiteX6" fmla="*/ 19990 w 33542"/>
                      <a:gd name="connsiteY6" fmla="*/ 0 h 36253"/>
                      <a:gd name="connsiteX7" fmla="*/ 33543 w 33542"/>
                      <a:gd name="connsiteY7" fmla="*/ 36253 h 36253"/>
                      <a:gd name="connsiteX8" fmla="*/ 27105 w 33542"/>
                      <a:gd name="connsiteY8" fmla="*/ 36253 h 36253"/>
                      <a:gd name="connsiteX9" fmla="*/ 21910 w 33542"/>
                      <a:gd name="connsiteY9" fmla="*/ 21232 h 36253"/>
                      <a:gd name="connsiteX10" fmla="*/ 18522 w 33542"/>
                      <a:gd name="connsiteY10" fmla="*/ 11407 h 36253"/>
                      <a:gd name="connsiteX11" fmla="*/ 17505 w 33542"/>
                      <a:gd name="connsiteY11" fmla="*/ 8244 h 36253"/>
                      <a:gd name="connsiteX12" fmla="*/ 16602 w 33542"/>
                      <a:gd name="connsiteY12" fmla="*/ 5195 h 36253"/>
                      <a:gd name="connsiteX13" fmla="*/ 14682 w 33542"/>
                      <a:gd name="connsiteY13" fmla="*/ 11858 h 36253"/>
                      <a:gd name="connsiteX14" fmla="*/ 11407 w 33542"/>
                      <a:gd name="connsiteY14" fmla="*/ 21232 h 36253"/>
                      <a:gd name="connsiteX15" fmla="*/ 21910 w 33542"/>
                      <a:gd name="connsiteY15" fmla="*/ 21232 h 36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3542" h="36253">
                        <a:moveTo>
                          <a:pt x="27105" y="36253"/>
                        </a:moveTo>
                        <a:lnTo>
                          <a:pt x="23491" y="26202"/>
                        </a:lnTo>
                        <a:lnTo>
                          <a:pt x="9713" y="26202"/>
                        </a:lnTo>
                        <a:lnTo>
                          <a:pt x="6211" y="36253"/>
                        </a:lnTo>
                        <a:lnTo>
                          <a:pt x="0" y="36253"/>
                        </a:lnTo>
                        <a:lnTo>
                          <a:pt x="13552" y="0"/>
                        </a:lnTo>
                        <a:lnTo>
                          <a:pt x="19990" y="0"/>
                        </a:lnTo>
                        <a:lnTo>
                          <a:pt x="33543" y="36253"/>
                        </a:lnTo>
                        <a:lnTo>
                          <a:pt x="27105" y="36253"/>
                        </a:lnTo>
                        <a:close/>
                        <a:moveTo>
                          <a:pt x="21910" y="21232"/>
                        </a:moveTo>
                        <a:lnTo>
                          <a:pt x="18522" y="11407"/>
                        </a:lnTo>
                        <a:cubicBezTo>
                          <a:pt x="18296" y="10729"/>
                          <a:pt x="17957" y="9713"/>
                          <a:pt x="17505" y="8244"/>
                        </a:cubicBezTo>
                        <a:cubicBezTo>
                          <a:pt x="17053" y="6776"/>
                          <a:pt x="16715" y="5760"/>
                          <a:pt x="16602" y="5195"/>
                        </a:cubicBezTo>
                        <a:cubicBezTo>
                          <a:pt x="16150" y="7228"/>
                          <a:pt x="15472" y="9374"/>
                          <a:pt x="14682" y="11858"/>
                        </a:cubicBezTo>
                        <a:lnTo>
                          <a:pt x="11407" y="21232"/>
                        </a:lnTo>
                        <a:lnTo>
                          <a:pt x="21910" y="21232"/>
                        </a:lnTo>
                        <a:close/>
                      </a:path>
                    </a:pathLst>
                  </a:custGeom>
                  <a:solidFill>
                    <a:srgbClr val="657576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946" name="Freeform: Shape 2945">
                    <a:extLst>
                      <a:ext uri="{FF2B5EF4-FFF2-40B4-BE49-F238E27FC236}">
                        <a16:creationId xmlns:a16="http://schemas.microsoft.com/office/drawing/2014/main" id="{55F900D9-64F3-2B56-4CB1-5AAA6462B37F}"/>
                      </a:ext>
                    </a:extLst>
                  </p:cNvPr>
                  <p:cNvSpPr/>
                  <p:nvPr/>
                </p:nvSpPr>
                <p:spPr>
                  <a:xfrm>
                    <a:off x="10243220" y="4126485"/>
                    <a:ext cx="29702" cy="37043"/>
                  </a:xfrm>
                  <a:custGeom>
                    <a:avLst/>
                    <a:gdLst>
                      <a:gd name="connsiteX0" fmla="*/ 16376 w 29702"/>
                      <a:gd name="connsiteY0" fmla="*/ 17054 h 37043"/>
                      <a:gd name="connsiteX1" fmla="*/ 29703 w 29702"/>
                      <a:gd name="connsiteY1" fmla="*/ 17054 h 37043"/>
                      <a:gd name="connsiteX2" fmla="*/ 29703 w 29702"/>
                      <a:gd name="connsiteY2" fmla="*/ 35124 h 37043"/>
                      <a:gd name="connsiteX3" fmla="*/ 23491 w 29702"/>
                      <a:gd name="connsiteY3" fmla="*/ 36592 h 37043"/>
                      <a:gd name="connsiteX4" fmla="*/ 17054 w 29702"/>
                      <a:gd name="connsiteY4" fmla="*/ 37044 h 37043"/>
                      <a:gd name="connsiteX5" fmla="*/ 4405 w 29702"/>
                      <a:gd name="connsiteY5" fmla="*/ 32187 h 37043"/>
                      <a:gd name="connsiteX6" fmla="*/ 0 w 29702"/>
                      <a:gd name="connsiteY6" fmla="*/ 18522 h 37043"/>
                      <a:gd name="connsiteX7" fmla="*/ 4969 w 29702"/>
                      <a:gd name="connsiteY7" fmla="*/ 4856 h 37043"/>
                      <a:gd name="connsiteX8" fmla="*/ 18748 w 29702"/>
                      <a:gd name="connsiteY8" fmla="*/ 0 h 37043"/>
                      <a:gd name="connsiteX9" fmla="*/ 29477 w 29702"/>
                      <a:gd name="connsiteY9" fmla="*/ 2146 h 37043"/>
                      <a:gd name="connsiteX10" fmla="*/ 27444 w 29702"/>
                      <a:gd name="connsiteY10" fmla="*/ 7002 h 37043"/>
                      <a:gd name="connsiteX11" fmla="*/ 18635 w 29702"/>
                      <a:gd name="connsiteY11" fmla="*/ 4969 h 37043"/>
                      <a:gd name="connsiteX12" fmla="*/ 9487 w 29702"/>
                      <a:gd name="connsiteY12" fmla="*/ 8583 h 37043"/>
                      <a:gd name="connsiteX13" fmla="*/ 6099 w 29702"/>
                      <a:gd name="connsiteY13" fmla="*/ 18522 h 37043"/>
                      <a:gd name="connsiteX14" fmla="*/ 9148 w 29702"/>
                      <a:gd name="connsiteY14" fmla="*/ 28573 h 37043"/>
                      <a:gd name="connsiteX15" fmla="*/ 17844 w 29702"/>
                      <a:gd name="connsiteY15" fmla="*/ 31961 h 37043"/>
                      <a:gd name="connsiteX16" fmla="*/ 23943 w 29702"/>
                      <a:gd name="connsiteY16" fmla="*/ 31284 h 37043"/>
                      <a:gd name="connsiteX17" fmla="*/ 23943 w 29702"/>
                      <a:gd name="connsiteY17" fmla="*/ 22023 h 37043"/>
                      <a:gd name="connsiteX18" fmla="*/ 16489 w 29702"/>
                      <a:gd name="connsiteY18" fmla="*/ 22023 h 37043"/>
                      <a:gd name="connsiteX19" fmla="*/ 16489 w 29702"/>
                      <a:gd name="connsiteY19" fmla="*/ 17054 h 370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29702" h="37043">
                        <a:moveTo>
                          <a:pt x="16376" y="17054"/>
                        </a:moveTo>
                        <a:lnTo>
                          <a:pt x="29703" y="17054"/>
                        </a:lnTo>
                        <a:lnTo>
                          <a:pt x="29703" y="35124"/>
                        </a:lnTo>
                        <a:cubicBezTo>
                          <a:pt x="27557" y="35801"/>
                          <a:pt x="25411" y="36366"/>
                          <a:pt x="23491" y="36592"/>
                        </a:cubicBezTo>
                        <a:cubicBezTo>
                          <a:pt x="21458" y="36931"/>
                          <a:pt x="19312" y="37044"/>
                          <a:pt x="17054" y="37044"/>
                        </a:cubicBezTo>
                        <a:cubicBezTo>
                          <a:pt x="11633" y="37044"/>
                          <a:pt x="7341" y="35463"/>
                          <a:pt x="4405" y="32187"/>
                        </a:cubicBezTo>
                        <a:cubicBezTo>
                          <a:pt x="1468" y="28912"/>
                          <a:pt x="0" y="24395"/>
                          <a:pt x="0" y="18522"/>
                        </a:cubicBezTo>
                        <a:cubicBezTo>
                          <a:pt x="0" y="12762"/>
                          <a:pt x="1694" y="8131"/>
                          <a:pt x="4969" y="4856"/>
                        </a:cubicBezTo>
                        <a:cubicBezTo>
                          <a:pt x="8357" y="1581"/>
                          <a:pt x="12875" y="0"/>
                          <a:pt x="18748" y="0"/>
                        </a:cubicBezTo>
                        <a:cubicBezTo>
                          <a:pt x="22475" y="0"/>
                          <a:pt x="26089" y="678"/>
                          <a:pt x="29477" y="2146"/>
                        </a:cubicBezTo>
                        <a:lnTo>
                          <a:pt x="27444" y="7002"/>
                        </a:lnTo>
                        <a:cubicBezTo>
                          <a:pt x="24508" y="5647"/>
                          <a:pt x="21571" y="4969"/>
                          <a:pt x="18635" y="4969"/>
                        </a:cubicBezTo>
                        <a:cubicBezTo>
                          <a:pt x="14795" y="4969"/>
                          <a:pt x="11746" y="6211"/>
                          <a:pt x="9487" y="8583"/>
                        </a:cubicBezTo>
                        <a:cubicBezTo>
                          <a:pt x="7228" y="10955"/>
                          <a:pt x="6099" y="14343"/>
                          <a:pt x="6099" y="18522"/>
                        </a:cubicBezTo>
                        <a:cubicBezTo>
                          <a:pt x="6099" y="22926"/>
                          <a:pt x="7115" y="26314"/>
                          <a:pt x="9148" y="28573"/>
                        </a:cubicBezTo>
                        <a:cubicBezTo>
                          <a:pt x="11181" y="30832"/>
                          <a:pt x="14117" y="31961"/>
                          <a:pt x="17844" y="31961"/>
                        </a:cubicBezTo>
                        <a:cubicBezTo>
                          <a:pt x="19764" y="31961"/>
                          <a:pt x="21797" y="31736"/>
                          <a:pt x="23943" y="31284"/>
                        </a:cubicBezTo>
                        <a:lnTo>
                          <a:pt x="23943" y="22023"/>
                        </a:lnTo>
                        <a:lnTo>
                          <a:pt x="16489" y="22023"/>
                        </a:lnTo>
                        <a:lnTo>
                          <a:pt x="16489" y="17054"/>
                        </a:lnTo>
                        <a:close/>
                      </a:path>
                    </a:pathLst>
                  </a:custGeom>
                  <a:solidFill>
                    <a:srgbClr val="657576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947" name="Freeform: Shape 2946">
                    <a:extLst>
                      <a:ext uri="{FF2B5EF4-FFF2-40B4-BE49-F238E27FC236}">
                        <a16:creationId xmlns:a16="http://schemas.microsoft.com/office/drawing/2014/main" id="{F8A22A0D-70F2-789D-ED27-BBBB9BF1491C}"/>
                      </a:ext>
                    </a:extLst>
                  </p:cNvPr>
                  <p:cNvSpPr/>
                  <p:nvPr/>
                </p:nvSpPr>
                <p:spPr>
                  <a:xfrm>
                    <a:off x="10281506" y="4127163"/>
                    <a:ext cx="27105" cy="36027"/>
                  </a:xfrm>
                  <a:custGeom>
                    <a:avLst/>
                    <a:gdLst>
                      <a:gd name="connsiteX0" fmla="*/ 5873 w 27105"/>
                      <a:gd name="connsiteY0" fmla="*/ 21571 h 36027"/>
                      <a:gd name="connsiteX1" fmla="*/ 5873 w 27105"/>
                      <a:gd name="connsiteY1" fmla="*/ 36027 h 36027"/>
                      <a:gd name="connsiteX2" fmla="*/ 0 w 27105"/>
                      <a:gd name="connsiteY2" fmla="*/ 36027 h 36027"/>
                      <a:gd name="connsiteX3" fmla="*/ 0 w 27105"/>
                      <a:gd name="connsiteY3" fmla="*/ 0 h 36027"/>
                      <a:gd name="connsiteX4" fmla="*/ 10164 w 27105"/>
                      <a:gd name="connsiteY4" fmla="*/ 0 h 36027"/>
                      <a:gd name="connsiteX5" fmla="*/ 20554 w 27105"/>
                      <a:gd name="connsiteY5" fmla="*/ 2598 h 36027"/>
                      <a:gd name="connsiteX6" fmla="*/ 23943 w 27105"/>
                      <a:gd name="connsiteY6" fmla="*/ 10503 h 36027"/>
                      <a:gd name="connsiteX7" fmla="*/ 16941 w 27105"/>
                      <a:gd name="connsiteY7" fmla="*/ 20103 h 36027"/>
                      <a:gd name="connsiteX8" fmla="*/ 27105 w 27105"/>
                      <a:gd name="connsiteY8" fmla="*/ 36027 h 36027"/>
                      <a:gd name="connsiteX9" fmla="*/ 20442 w 27105"/>
                      <a:gd name="connsiteY9" fmla="*/ 36027 h 36027"/>
                      <a:gd name="connsiteX10" fmla="*/ 11858 w 27105"/>
                      <a:gd name="connsiteY10" fmla="*/ 21571 h 36027"/>
                      <a:gd name="connsiteX11" fmla="*/ 5873 w 27105"/>
                      <a:gd name="connsiteY11" fmla="*/ 21571 h 36027"/>
                      <a:gd name="connsiteX12" fmla="*/ 5873 w 27105"/>
                      <a:gd name="connsiteY12" fmla="*/ 16715 h 36027"/>
                      <a:gd name="connsiteX13" fmla="*/ 9938 w 27105"/>
                      <a:gd name="connsiteY13" fmla="*/ 16715 h 36027"/>
                      <a:gd name="connsiteX14" fmla="*/ 15924 w 27105"/>
                      <a:gd name="connsiteY14" fmla="*/ 15247 h 36027"/>
                      <a:gd name="connsiteX15" fmla="*/ 17731 w 27105"/>
                      <a:gd name="connsiteY15" fmla="*/ 10729 h 36027"/>
                      <a:gd name="connsiteX16" fmla="*/ 15698 w 27105"/>
                      <a:gd name="connsiteY16" fmla="*/ 6325 h 36027"/>
                      <a:gd name="connsiteX17" fmla="*/ 9713 w 27105"/>
                      <a:gd name="connsiteY17" fmla="*/ 4969 h 36027"/>
                      <a:gd name="connsiteX18" fmla="*/ 5873 w 27105"/>
                      <a:gd name="connsiteY18" fmla="*/ 4969 h 36027"/>
                      <a:gd name="connsiteX19" fmla="*/ 5873 w 27105"/>
                      <a:gd name="connsiteY19" fmla="*/ 16715 h 360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27105" h="36027">
                        <a:moveTo>
                          <a:pt x="5873" y="21571"/>
                        </a:moveTo>
                        <a:lnTo>
                          <a:pt x="5873" y="36027"/>
                        </a:lnTo>
                        <a:lnTo>
                          <a:pt x="0" y="36027"/>
                        </a:lnTo>
                        <a:lnTo>
                          <a:pt x="0" y="0"/>
                        </a:lnTo>
                        <a:lnTo>
                          <a:pt x="10164" y="0"/>
                        </a:lnTo>
                        <a:cubicBezTo>
                          <a:pt x="14795" y="0"/>
                          <a:pt x="18296" y="904"/>
                          <a:pt x="20554" y="2598"/>
                        </a:cubicBezTo>
                        <a:cubicBezTo>
                          <a:pt x="22813" y="4405"/>
                          <a:pt x="23943" y="7002"/>
                          <a:pt x="23943" y="10503"/>
                        </a:cubicBezTo>
                        <a:cubicBezTo>
                          <a:pt x="23943" y="15021"/>
                          <a:pt x="21571" y="18183"/>
                          <a:pt x="16941" y="20103"/>
                        </a:cubicBezTo>
                        <a:lnTo>
                          <a:pt x="27105" y="36027"/>
                        </a:lnTo>
                        <a:lnTo>
                          <a:pt x="20442" y="36027"/>
                        </a:lnTo>
                        <a:lnTo>
                          <a:pt x="11858" y="21571"/>
                        </a:lnTo>
                        <a:lnTo>
                          <a:pt x="5873" y="21571"/>
                        </a:lnTo>
                        <a:close/>
                        <a:moveTo>
                          <a:pt x="5873" y="16715"/>
                        </a:moveTo>
                        <a:lnTo>
                          <a:pt x="9938" y="16715"/>
                        </a:lnTo>
                        <a:cubicBezTo>
                          <a:pt x="12649" y="16715"/>
                          <a:pt x="14682" y="16263"/>
                          <a:pt x="15924" y="15247"/>
                        </a:cubicBezTo>
                        <a:cubicBezTo>
                          <a:pt x="17166" y="14230"/>
                          <a:pt x="17731" y="12762"/>
                          <a:pt x="17731" y="10729"/>
                        </a:cubicBezTo>
                        <a:cubicBezTo>
                          <a:pt x="17731" y="8696"/>
                          <a:pt x="17053" y="7228"/>
                          <a:pt x="15698" y="6325"/>
                        </a:cubicBezTo>
                        <a:cubicBezTo>
                          <a:pt x="14343" y="5421"/>
                          <a:pt x="12310" y="4969"/>
                          <a:pt x="9713" y="4969"/>
                        </a:cubicBezTo>
                        <a:lnTo>
                          <a:pt x="5873" y="4969"/>
                        </a:lnTo>
                        <a:lnTo>
                          <a:pt x="5873" y="16715"/>
                        </a:lnTo>
                        <a:close/>
                      </a:path>
                    </a:pathLst>
                  </a:custGeom>
                  <a:solidFill>
                    <a:srgbClr val="657576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948" name="Freeform: Shape 2947">
                    <a:extLst>
                      <a:ext uri="{FF2B5EF4-FFF2-40B4-BE49-F238E27FC236}">
                        <a16:creationId xmlns:a16="http://schemas.microsoft.com/office/drawing/2014/main" id="{67374915-5E22-8B6F-FF8E-A0C489B2127A}"/>
                      </a:ext>
                    </a:extLst>
                  </p:cNvPr>
                  <p:cNvSpPr/>
                  <p:nvPr/>
                </p:nvSpPr>
                <p:spPr>
                  <a:xfrm>
                    <a:off x="10313693" y="4127049"/>
                    <a:ext cx="20441" cy="36027"/>
                  </a:xfrm>
                  <a:custGeom>
                    <a:avLst/>
                    <a:gdLst>
                      <a:gd name="connsiteX0" fmla="*/ 20442 w 20441"/>
                      <a:gd name="connsiteY0" fmla="*/ 36027 h 36027"/>
                      <a:gd name="connsiteX1" fmla="*/ 0 w 20441"/>
                      <a:gd name="connsiteY1" fmla="*/ 36027 h 36027"/>
                      <a:gd name="connsiteX2" fmla="*/ 0 w 20441"/>
                      <a:gd name="connsiteY2" fmla="*/ 0 h 36027"/>
                      <a:gd name="connsiteX3" fmla="*/ 20442 w 20441"/>
                      <a:gd name="connsiteY3" fmla="*/ 0 h 36027"/>
                      <a:gd name="connsiteX4" fmla="*/ 20442 w 20441"/>
                      <a:gd name="connsiteY4" fmla="*/ 4969 h 36027"/>
                      <a:gd name="connsiteX5" fmla="*/ 5986 w 20441"/>
                      <a:gd name="connsiteY5" fmla="*/ 4969 h 36027"/>
                      <a:gd name="connsiteX6" fmla="*/ 5986 w 20441"/>
                      <a:gd name="connsiteY6" fmla="*/ 14795 h 36027"/>
                      <a:gd name="connsiteX7" fmla="*/ 19538 w 20441"/>
                      <a:gd name="connsiteY7" fmla="*/ 14795 h 36027"/>
                      <a:gd name="connsiteX8" fmla="*/ 19538 w 20441"/>
                      <a:gd name="connsiteY8" fmla="*/ 19764 h 36027"/>
                      <a:gd name="connsiteX9" fmla="*/ 5986 w 20441"/>
                      <a:gd name="connsiteY9" fmla="*/ 19764 h 36027"/>
                      <a:gd name="connsiteX10" fmla="*/ 5986 w 20441"/>
                      <a:gd name="connsiteY10" fmla="*/ 31058 h 36027"/>
                      <a:gd name="connsiteX11" fmla="*/ 20442 w 20441"/>
                      <a:gd name="connsiteY11" fmla="*/ 31058 h 36027"/>
                      <a:gd name="connsiteX12" fmla="*/ 20442 w 20441"/>
                      <a:gd name="connsiteY12" fmla="*/ 36027 h 360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0441" h="36027">
                        <a:moveTo>
                          <a:pt x="20442" y="36027"/>
                        </a:moveTo>
                        <a:lnTo>
                          <a:pt x="0" y="36027"/>
                        </a:lnTo>
                        <a:lnTo>
                          <a:pt x="0" y="0"/>
                        </a:lnTo>
                        <a:lnTo>
                          <a:pt x="20442" y="0"/>
                        </a:lnTo>
                        <a:lnTo>
                          <a:pt x="20442" y="4969"/>
                        </a:lnTo>
                        <a:lnTo>
                          <a:pt x="5986" y="4969"/>
                        </a:lnTo>
                        <a:lnTo>
                          <a:pt x="5986" y="14795"/>
                        </a:lnTo>
                        <a:lnTo>
                          <a:pt x="19538" y="14795"/>
                        </a:lnTo>
                        <a:lnTo>
                          <a:pt x="19538" y="19764"/>
                        </a:lnTo>
                        <a:lnTo>
                          <a:pt x="5986" y="19764"/>
                        </a:lnTo>
                        <a:lnTo>
                          <a:pt x="5986" y="31058"/>
                        </a:lnTo>
                        <a:lnTo>
                          <a:pt x="20442" y="31058"/>
                        </a:lnTo>
                        <a:lnTo>
                          <a:pt x="20442" y="36027"/>
                        </a:lnTo>
                        <a:close/>
                      </a:path>
                    </a:pathLst>
                  </a:custGeom>
                  <a:solidFill>
                    <a:srgbClr val="657576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949" name="Freeform: Shape 2948">
                    <a:extLst>
                      <a:ext uri="{FF2B5EF4-FFF2-40B4-BE49-F238E27FC236}">
                        <a16:creationId xmlns:a16="http://schemas.microsoft.com/office/drawing/2014/main" id="{CF7DE5EF-7AF3-D128-8838-E14BBD7A9709}"/>
                      </a:ext>
                    </a:extLst>
                  </p:cNvPr>
                  <p:cNvSpPr/>
                  <p:nvPr/>
                </p:nvSpPr>
                <p:spPr>
                  <a:xfrm>
                    <a:off x="10341928" y="4127049"/>
                    <a:ext cx="20441" cy="36027"/>
                  </a:xfrm>
                  <a:custGeom>
                    <a:avLst/>
                    <a:gdLst>
                      <a:gd name="connsiteX0" fmla="*/ 20442 w 20441"/>
                      <a:gd name="connsiteY0" fmla="*/ 36027 h 36027"/>
                      <a:gd name="connsiteX1" fmla="*/ 0 w 20441"/>
                      <a:gd name="connsiteY1" fmla="*/ 36027 h 36027"/>
                      <a:gd name="connsiteX2" fmla="*/ 0 w 20441"/>
                      <a:gd name="connsiteY2" fmla="*/ 0 h 36027"/>
                      <a:gd name="connsiteX3" fmla="*/ 20442 w 20441"/>
                      <a:gd name="connsiteY3" fmla="*/ 0 h 36027"/>
                      <a:gd name="connsiteX4" fmla="*/ 20442 w 20441"/>
                      <a:gd name="connsiteY4" fmla="*/ 4969 h 36027"/>
                      <a:gd name="connsiteX5" fmla="*/ 5873 w 20441"/>
                      <a:gd name="connsiteY5" fmla="*/ 4969 h 36027"/>
                      <a:gd name="connsiteX6" fmla="*/ 5873 w 20441"/>
                      <a:gd name="connsiteY6" fmla="*/ 14795 h 36027"/>
                      <a:gd name="connsiteX7" fmla="*/ 19425 w 20441"/>
                      <a:gd name="connsiteY7" fmla="*/ 14795 h 36027"/>
                      <a:gd name="connsiteX8" fmla="*/ 19425 w 20441"/>
                      <a:gd name="connsiteY8" fmla="*/ 19764 h 36027"/>
                      <a:gd name="connsiteX9" fmla="*/ 5873 w 20441"/>
                      <a:gd name="connsiteY9" fmla="*/ 19764 h 36027"/>
                      <a:gd name="connsiteX10" fmla="*/ 5873 w 20441"/>
                      <a:gd name="connsiteY10" fmla="*/ 31058 h 36027"/>
                      <a:gd name="connsiteX11" fmla="*/ 20442 w 20441"/>
                      <a:gd name="connsiteY11" fmla="*/ 31058 h 36027"/>
                      <a:gd name="connsiteX12" fmla="*/ 20442 w 20441"/>
                      <a:gd name="connsiteY12" fmla="*/ 36027 h 360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0441" h="36027">
                        <a:moveTo>
                          <a:pt x="20442" y="36027"/>
                        </a:moveTo>
                        <a:lnTo>
                          <a:pt x="0" y="36027"/>
                        </a:lnTo>
                        <a:lnTo>
                          <a:pt x="0" y="0"/>
                        </a:lnTo>
                        <a:lnTo>
                          <a:pt x="20442" y="0"/>
                        </a:lnTo>
                        <a:lnTo>
                          <a:pt x="20442" y="4969"/>
                        </a:lnTo>
                        <a:lnTo>
                          <a:pt x="5873" y="4969"/>
                        </a:lnTo>
                        <a:lnTo>
                          <a:pt x="5873" y="14795"/>
                        </a:lnTo>
                        <a:lnTo>
                          <a:pt x="19425" y="14795"/>
                        </a:lnTo>
                        <a:lnTo>
                          <a:pt x="19425" y="19764"/>
                        </a:lnTo>
                        <a:lnTo>
                          <a:pt x="5873" y="19764"/>
                        </a:lnTo>
                        <a:lnTo>
                          <a:pt x="5873" y="31058"/>
                        </a:lnTo>
                        <a:lnTo>
                          <a:pt x="20442" y="31058"/>
                        </a:lnTo>
                        <a:lnTo>
                          <a:pt x="20442" y="36027"/>
                        </a:lnTo>
                        <a:close/>
                      </a:path>
                    </a:pathLst>
                  </a:custGeom>
                  <a:solidFill>
                    <a:srgbClr val="657576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950" name="Freeform: Shape 2949">
                    <a:extLst>
                      <a:ext uri="{FF2B5EF4-FFF2-40B4-BE49-F238E27FC236}">
                        <a16:creationId xmlns:a16="http://schemas.microsoft.com/office/drawing/2014/main" id="{E3C7DD01-2A5E-A61D-0465-708C949CE23A}"/>
                      </a:ext>
                    </a:extLst>
                  </p:cNvPr>
                  <p:cNvSpPr/>
                  <p:nvPr/>
                </p:nvSpPr>
                <p:spPr>
                  <a:xfrm>
                    <a:off x="10370162" y="4127049"/>
                    <a:ext cx="37156" cy="36027"/>
                  </a:xfrm>
                  <a:custGeom>
                    <a:avLst/>
                    <a:gdLst>
                      <a:gd name="connsiteX0" fmla="*/ 15586 w 37156"/>
                      <a:gd name="connsiteY0" fmla="*/ 36027 h 36027"/>
                      <a:gd name="connsiteX1" fmla="*/ 5082 w 37156"/>
                      <a:gd name="connsiteY1" fmla="*/ 5873 h 36027"/>
                      <a:gd name="connsiteX2" fmla="*/ 4857 w 37156"/>
                      <a:gd name="connsiteY2" fmla="*/ 5873 h 36027"/>
                      <a:gd name="connsiteX3" fmla="*/ 5308 w 37156"/>
                      <a:gd name="connsiteY3" fmla="*/ 18522 h 36027"/>
                      <a:gd name="connsiteX4" fmla="*/ 5308 w 37156"/>
                      <a:gd name="connsiteY4" fmla="*/ 36027 h 36027"/>
                      <a:gd name="connsiteX5" fmla="*/ 0 w 37156"/>
                      <a:gd name="connsiteY5" fmla="*/ 36027 h 36027"/>
                      <a:gd name="connsiteX6" fmla="*/ 0 w 37156"/>
                      <a:gd name="connsiteY6" fmla="*/ 0 h 36027"/>
                      <a:gd name="connsiteX7" fmla="*/ 8358 w 37156"/>
                      <a:gd name="connsiteY7" fmla="*/ 0 h 36027"/>
                      <a:gd name="connsiteX8" fmla="*/ 18409 w 37156"/>
                      <a:gd name="connsiteY8" fmla="*/ 28686 h 36027"/>
                      <a:gd name="connsiteX9" fmla="*/ 18522 w 37156"/>
                      <a:gd name="connsiteY9" fmla="*/ 28686 h 36027"/>
                      <a:gd name="connsiteX10" fmla="*/ 28799 w 37156"/>
                      <a:gd name="connsiteY10" fmla="*/ 0 h 36027"/>
                      <a:gd name="connsiteX11" fmla="*/ 37157 w 37156"/>
                      <a:gd name="connsiteY11" fmla="*/ 0 h 36027"/>
                      <a:gd name="connsiteX12" fmla="*/ 37157 w 37156"/>
                      <a:gd name="connsiteY12" fmla="*/ 36027 h 36027"/>
                      <a:gd name="connsiteX13" fmla="*/ 31510 w 37156"/>
                      <a:gd name="connsiteY13" fmla="*/ 36027 h 36027"/>
                      <a:gd name="connsiteX14" fmla="*/ 31510 w 37156"/>
                      <a:gd name="connsiteY14" fmla="*/ 18183 h 36027"/>
                      <a:gd name="connsiteX15" fmla="*/ 31623 w 37156"/>
                      <a:gd name="connsiteY15" fmla="*/ 11181 h 36027"/>
                      <a:gd name="connsiteX16" fmla="*/ 31849 w 37156"/>
                      <a:gd name="connsiteY16" fmla="*/ 5986 h 36027"/>
                      <a:gd name="connsiteX17" fmla="*/ 31623 w 37156"/>
                      <a:gd name="connsiteY17" fmla="*/ 5986 h 36027"/>
                      <a:gd name="connsiteX18" fmla="*/ 20781 w 37156"/>
                      <a:gd name="connsiteY18" fmla="*/ 36027 h 36027"/>
                      <a:gd name="connsiteX19" fmla="*/ 15586 w 37156"/>
                      <a:gd name="connsiteY19" fmla="*/ 36027 h 360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37156" h="36027">
                        <a:moveTo>
                          <a:pt x="15586" y="36027"/>
                        </a:moveTo>
                        <a:lnTo>
                          <a:pt x="5082" y="5873"/>
                        </a:lnTo>
                        <a:lnTo>
                          <a:pt x="4857" y="5873"/>
                        </a:lnTo>
                        <a:cubicBezTo>
                          <a:pt x="5082" y="10390"/>
                          <a:pt x="5308" y="14569"/>
                          <a:pt x="5308" y="18522"/>
                        </a:cubicBezTo>
                        <a:lnTo>
                          <a:pt x="5308" y="36027"/>
                        </a:lnTo>
                        <a:lnTo>
                          <a:pt x="0" y="36027"/>
                        </a:lnTo>
                        <a:lnTo>
                          <a:pt x="0" y="0"/>
                        </a:lnTo>
                        <a:lnTo>
                          <a:pt x="8358" y="0"/>
                        </a:lnTo>
                        <a:lnTo>
                          <a:pt x="18409" y="28686"/>
                        </a:lnTo>
                        <a:lnTo>
                          <a:pt x="18522" y="28686"/>
                        </a:lnTo>
                        <a:lnTo>
                          <a:pt x="28799" y="0"/>
                        </a:lnTo>
                        <a:lnTo>
                          <a:pt x="37157" y="0"/>
                        </a:lnTo>
                        <a:lnTo>
                          <a:pt x="37157" y="36027"/>
                        </a:lnTo>
                        <a:lnTo>
                          <a:pt x="31510" y="36027"/>
                        </a:lnTo>
                        <a:lnTo>
                          <a:pt x="31510" y="18183"/>
                        </a:lnTo>
                        <a:cubicBezTo>
                          <a:pt x="31510" y="16376"/>
                          <a:pt x="31510" y="14004"/>
                          <a:pt x="31623" y="11181"/>
                        </a:cubicBezTo>
                        <a:cubicBezTo>
                          <a:pt x="31736" y="8357"/>
                          <a:pt x="31736" y="6550"/>
                          <a:pt x="31849" y="5986"/>
                        </a:cubicBezTo>
                        <a:lnTo>
                          <a:pt x="31623" y="5986"/>
                        </a:lnTo>
                        <a:lnTo>
                          <a:pt x="20781" y="36027"/>
                        </a:lnTo>
                        <a:lnTo>
                          <a:pt x="15586" y="36027"/>
                        </a:lnTo>
                        <a:close/>
                      </a:path>
                    </a:pathLst>
                  </a:custGeom>
                  <a:solidFill>
                    <a:srgbClr val="657576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951" name="Freeform: Shape 2950">
                    <a:extLst>
                      <a:ext uri="{FF2B5EF4-FFF2-40B4-BE49-F238E27FC236}">
                        <a16:creationId xmlns:a16="http://schemas.microsoft.com/office/drawing/2014/main" id="{BAE26779-3F5D-749C-2AB2-673EB97BC050}"/>
                      </a:ext>
                    </a:extLst>
                  </p:cNvPr>
                  <p:cNvSpPr/>
                  <p:nvPr/>
                </p:nvSpPr>
                <p:spPr>
                  <a:xfrm>
                    <a:off x="10416806" y="4127049"/>
                    <a:ext cx="20441" cy="36027"/>
                  </a:xfrm>
                  <a:custGeom>
                    <a:avLst/>
                    <a:gdLst>
                      <a:gd name="connsiteX0" fmla="*/ 20442 w 20441"/>
                      <a:gd name="connsiteY0" fmla="*/ 36027 h 36027"/>
                      <a:gd name="connsiteX1" fmla="*/ 0 w 20441"/>
                      <a:gd name="connsiteY1" fmla="*/ 36027 h 36027"/>
                      <a:gd name="connsiteX2" fmla="*/ 0 w 20441"/>
                      <a:gd name="connsiteY2" fmla="*/ 0 h 36027"/>
                      <a:gd name="connsiteX3" fmla="*/ 20442 w 20441"/>
                      <a:gd name="connsiteY3" fmla="*/ 0 h 36027"/>
                      <a:gd name="connsiteX4" fmla="*/ 20442 w 20441"/>
                      <a:gd name="connsiteY4" fmla="*/ 4969 h 36027"/>
                      <a:gd name="connsiteX5" fmla="*/ 5873 w 20441"/>
                      <a:gd name="connsiteY5" fmla="*/ 4969 h 36027"/>
                      <a:gd name="connsiteX6" fmla="*/ 5873 w 20441"/>
                      <a:gd name="connsiteY6" fmla="*/ 14795 h 36027"/>
                      <a:gd name="connsiteX7" fmla="*/ 19425 w 20441"/>
                      <a:gd name="connsiteY7" fmla="*/ 14795 h 36027"/>
                      <a:gd name="connsiteX8" fmla="*/ 19425 w 20441"/>
                      <a:gd name="connsiteY8" fmla="*/ 19764 h 36027"/>
                      <a:gd name="connsiteX9" fmla="*/ 5873 w 20441"/>
                      <a:gd name="connsiteY9" fmla="*/ 19764 h 36027"/>
                      <a:gd name="connsiteX10" fmla="*/ 5873 w 20441"/>
                      <a:gd name="connsiteY10" fmla="*/ 31058 h 36027"/>
                      <a:gd name="connsiteX11" fmla="*/ 20442 w 20441"/>
                      <a:gd name="connsiteY11" fmla="*/ 31058 h 36027"/>
                      <a:gd name="connsiteX12" fmla="*/ 20442 w 20441"/>
                      <a:gd name="connsiteY12" fmla="*/ 36027 h 360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0441" h="36027">
                        <a:moveTo>
                          <a:pt x="20442" y="36027"/>
                        </a:moveTo>
                        <a:lnTo>
                          <a:pt x="0" y="36027"/>
                        </a:lnTo>
                        <a:lnTo>
                          <a:pt x="0" y="0"/>
                        </a:lnTo>
                        <a:lnTo>
                          <a:pt x="20442" y="0"/>
                        </a:lnTo>
                        <a:lnTo>
                          <a:pt x="20442" y="4969"/>
                        </a:lnTo>
                        <a:lnTo>
                          <a:pt x="5873" y="4969"/>
                        </a:lnTo>
                        <a:lnTo>
                          <a:pt x="5873" y="14795"/>
                        </a:lnTo>
                        <a:lnTo>
                          <a:pt x="19425" y="14795"/>
                        </a:lnTo>
                        <a:lnTo>
                          <a:pt x="19425" y="19764"/>
                        </a:lnTo>
                        <a:lnTo>
                          <a:pt x="5873" y="19764"/>
                        </a:lnTo>
                        <a:lnTo>
                          <a:pt x="5873" y="31058"/>
                        </a:lnTo>
                        <a:lnTo>
                          <a:pt x="20442" y="31058"/>
                        </a:lnTo>
                        <a:lnTo>
                          <a:pt x="20442" y="36027"/>
                        </a:lnTo>
                        <a:close/>
                      </a:path>
                    </a:pathLst>
                  </a:custGeom>
                  <a:solidFill>
                    <a:srgbClr val="657576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952" name="Freeform: Shape 2951">
                    <a:extLst>
                      <a:ext uri="{FF2B5EF4-FFF2-40B4-BE49-F238E27FC236}">
                        <a16:creationId xmlns:a16="http://schemas.microsoft.com/office/drawing/2014/main" id="{27588656-2862-5B05-F442-94ADC017BE7D}"/>
                      </a:ext>
                    </a:extLst>
                  </p:cNvPr>
                  <p:cNvSpPr/>
                  <p:nvPr/>
                </p:nvSpPr>
                <p:spPr>
                  <a:xfrm>
                    <a:off x="10445040" y="4127049"/>
                    <a:ext cx="30041" cy="36027"/>
                  </a:xfrm>
                  <a:custGeom>
                    <a:avLst/>
                    <a:gdLst>
                      <a:gd name="connsiteX0" fmla="*/ 30042 w 30041"/>
                      <a:gd name="connsiteY0" fmla="*/ 36027 h 36027"/>
                      <a:gd name="connsiteX1" fmla="*/ 22814 w 30041"/>
                      <a:gd name="connsiteY1" fmla="*/ 36027 h 36027"/>
                      <a:gd name="connsiteX2" fmla="*/ 5082 w 30041"/>
                      <a:gd name="connsiteY2" fmla="*/ 7341 h 36027"/>
                      <a:gd name="connsiteX3" fmla="*/ 4856 w 30041"/>
                      <a:gd name="connsiteY3" fmla="*/ 7341 h 36027"/>
                      <a:gd name="connsiteX4" fmla="*/ 4969 w 30041"/>
                      <a:gd name="connsiteY4" fmla="*/ 8922 h 36027"/>
                      <a:gd name="connsiteX5" fmla="*/ 5308 w 30041"/>
                      <a:gd name="connsiteY5" fmla="*/ 17280 h 36027"/>
                      <a:gd name="connsiteX6" fmla="*/ 5308 w 30041"/>
                      <a:gd name="connsiteY6" fmla="*/ 36027 h 36027"/>
                      <a:gd name="connsiteX7" fmla="*/ 0 w 30041"/>
                      <a:gd name="connsiteY7" fmla="*/ 36027 h 36027"/>
                      <a:gd name="connsiteX8" fmla="*/ 0 w 30041"/>
                      <a:gd name="connsiteY8" fmla="*/ 0 h 36027"/>
                      <a:gd name="connsiteX9" fmla="*/ 7115 w 30041"/>
                      <a:gd name="connsiteY9" fmla="*/ 0 h 36027"/>
                      <a:gd name="connsiteX10" fmla="*/ 24847 w 30041"/>
                      <a:gd name="connsiteY10" fmla="*/ 28573 h 36027"/>
                      <a:gd name="connsiteX11" fmla="*/ 24959 w 30041"/>
                      <a:gd name="connsiteY11" fmla="*/ 28573 h 36027"/>
                      <a:gd name="connsiteX12" fmla="*/ 24734 w 30041"/>
                      <a:gd name="connsiteY12" fmla="*/ 24395 h 36027"/>
                      <a:gd name="connsiteX13" fmla="*/ 24620 w 30041"/>
                      <a:gd name="connsiteY13" fmla="*/ 18861 h 36027"/>
                      <a:gd name="connsiteX14" fmla="*/ 24620 w 30041"/>
                      <a:gd name="connsiteY14" fmla="*/ 0 h 36027"/>
                      <a:gd name="connsiteX15" fmla="*/ 30042 w 30041"/>
                      <a:gd name="connsiteY15" fmla="*/ 0 h 36027"/>
                      <a:gd name="connsiteX16" fmla="*/ 30042 w 30041"/>
                      <a:gd name="connsiteY16" fmla="*/ 36027 h 360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30041" h="36027">
                        <a:moveTo>
                          <a:pt x="30042" y="36027"/>
                        </a:moveTo>
                        <a:lnTo>
                          <a:pt x="22814" y="36027"/>
                        </a:lnTo>
                        <a:lnTo>
                          <a:pt x="5082" y="7341"/>
                        </a:lnTo>
                        <a:lnTo>
                          <a:pt x="4856" y="7341"/>
                        </a:lnTo>
                        <a:lnTo>
                          <a:pt x="4969" y="8922"/>
                        </a:lnTo>
                        <a:cubicBezTo>
                          <a:pt x="5195" y="11972"/>
                          <a:pt x="5308" y="14795"/>
                          <a:pt x="5308" y="17280"/>
                        </a:cubicBezTo>
                        <a:lnTo>
                          <a:pt x="5308" y="36027"/>
                        </a:lnTo>
                        <a:lnTo>
                          <a:pt x="0" y="36027"/>
                        </a:lnTo>
                        <a:lnTo>
                          <a:pt x="0" y="0"/>
                        </a:lnTo>
                        <a:lnTo>
                          <a:pt x="7115" y="0"/>
                        </a:lnTo>
                        <a:lnTo>
                          <a:pt x="24847" y="28573"/>
                        </a:lnTo>
                        <a:lnTo>
                          <a:pt x="24959" y="28573"/>
                        </a:lnTo>
                        <a:cubicBezTo>
                          <a:pt x="24959" y="28235"/>
                          <a:pt x="24847" y="26766"/>
                          <a:pt x="24734" y="24395"/>
                        </a:cubicBezTo>
                        <a:cubicBezTo>
                          <a:pt x="24620" y="22023"/>
                          <a:pt x="24620" y="20216"/>
                          <a:pt x="24620" y="18861"/>
                        </a:cubicBezTo>
                        <a:lnTo>
                          <a:pt x="24620" y="0"/>
                        </a:lnTo>
                        <a:lnTo>
                          <a:pt x="30042" y="0"/>
                        </a:lnTo>
                        <a:lnTo>
                          <a:pt x="30042" y="36027"/>
                        </a:lnTo>
                        <a:close/>
                      </a:path>
                    </a:pathLst>
                  </a:custGeom>
                  <a:solidFill>
                    <a:srgbClr val="657576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953" name="Freeform: Shape 2952">
                    <a:extLst>
                      <a:ext uri="{FF2B5EF4-FFF2-40B4-BE49-F238E27FC236}">
                        <a16:creationId xmlns:a16="http://schemas.microsoft.com/office/drawing/2014/main" id="{580B240C-58AE-C698-15B4-D18D891C36DB}"/>
                      </a:ext>
                    </a:extLst>
                  </p:cNvPr>
                  <p:cNvSpPr/>
                  <p:nvPr/>
                </p:nvSpPr>
                <p:spPr>
                  <a:xfrm>
                    <a:off x="10480616" y="4126937"/>
                    <a:ext cx="27105" cy="36140"/>
                  </a:xfrm>
                  <a:custGeom>
                    <a:avLst/>
                    <a:gdLst>
                      <a:gd name="connsiteX0" fmla="*/ 16489 w 27105"/>
                      <a:gd name="connsiteY0" fmla="*/ 36140 h 36140"/>
                      <a:gd name="connsiteX1" fmla="*/ 10616 w 27105"/>
                      <a:gd name="connsiteY1" fmla="*/ 36140 h 36140"/>
                      <a:gd name="connsiteX2" fmla="*/ 10616 w 27105"/>
                      <a:gd name="connsiteY2" fmla="*/ 5082 h 36140"/>
                      <a:gd name="connsiteX3" fmla="*/ 0 w 27105"/>
                      <a:gd name="connsiteY3" fmla="*/ 5082 h 36140"/>
                      <a:gd name="connsiteX4" fmla="*/ 0 w 27105"/>
                      <a:gd name="connsiteY4" fmla="*/ 0 h 36140"/>
                      <a:gd name="connsiteX5" fmla="*/ 27105 w 27105"/>
                      <a:gd name="connsiteY5" fmla="*/ 0 h 36140"/>
                      <a:gd name="connsiteX6" fmla="*/ 27105 w 27105"/>
                      <a:gd name="connsiteY6" fmla="*/ 5082 h 36140"/>
                      <a:gd name="connsiteX7" fmla="*/ 16489 w 27105"/>
                      <a:gd name="connsiteY7" fmla="*/ 5082 h 36140"/>
                      <a:gd name="connsiteX8" fmla="*/ 16489 w 27105"/>
                      <a:gd name="connsiteY8" fmla="*/ 36140 h 3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7105" h="36140">
                        <a:moveTo>
                          <a:pt x="16489" y="36140"/>
                        </a:moveTo>
                        <a:lnTo>
                          <a:pt x="10616" y="36140"/>
                        </a:lnTo>
                        <a:lnTo>
                          <a:pt x="10616" y="5082"/>
                        </a:lnTo>
                        <a:lnTo>
                          <a:pt x="0" y="5082"/>
                        </a:lnTo>
                        <a:lnTo>
                          <a:pt x="0" y="0"/>
                        </a:lnTo>
                        <a:lnTo>
                          <a:pt x="27105" y="0"/>
                        </a:lnTo>
                        <a:lnTo>
                          <a:pt x="27105" y="5082"/>
                        </a:lnTo>
                        <a:lnTo>
                          <a:pt x="16489" y="5082"/>
                        </a:lnTo>
                        <a:lnTo>
                          <a:pt x="16489" y="36140"/>
                        </a:lnTo>
                        <a:close/>
                      </a:path>
                    </a:pathLst>
                  </a:custGeom>
                  <a:solidFill>
                    <a:srgbClr val="657576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2954" name="Freeform: Shape 2953">
                <a:extLst>
                  <a:ext uri="{FF2B5EF4-FFF2-40B4-BE49-F238E27FC236}">
                    <a16:creationId xmlns:a16="http://schemas.microsoft.com/office/drawing/2014/main" id="{A051B415-9069-1C20-9ECB-224CEACBB09F}"/>
                  </a:ext>
                </a:extLst>
              </p:cNvPr>
              <p:cNvSpPr/>
              <p:nvPr/>
            </p:nvSpPr>
            <p:spPr>
              <a:xfrm>
                <a:off x="10388676" y="4517715"/>
                <a:ext cx="128883" cy="81303"/>
              </a:xfrm>
              <a:custGeom>
                <a:avLst/>
                <a:gdLst>
                  <a:gd name="connsiteX0" fmla="*/ 6333 w 128883"/>
                  <a:gd name="connsiteY0" fmla="*/ 81303 h 81303"/>
                  <a:gd name="connsiteX1" fmla="*/ 5769 w 128883"/>
                  <a:gd name="connsiteY1" fmla="*/ 81303 h 81303"/>
                  <a:gd name="connsiteX2" fmla="*/ 3735 w 128883"/>
                  <a:gd name="connsiteY2" fmla="*/ 79045 h 81303"/>
                  <a:gd name="connsiteX3" fmla="*/ 25533 w 128883"/>
                  <a:gd name="connsiteY3" fmla="*/ 15347 h 81303"/>
                  <a:gd name="connsiteX4" fmla="*/ 31857 w 128883"/>
                  <a:gd name="connsiteY4" fmla="*/ 6764 h 81303"/>
                  <a:gd name="connsiteX5" fmla="*/ 5204 w 128883"/>
                  <a:gd name="connsiteY5" fmla="*/ 47535 h 81303"/>
                  <a:gd name="connsiteX6" fmla="*/ 2380 w 128883"/>
                  <a:gd name="connsiteY6" fmla="*/ 49907 h 81303"/>
                  <a:gd name="connsiteX7" fmla="*/ 9 w 128883"/>
                  <a:gd name="connsiteY7" fmla="*/ 47083 h 81303"/>
                  <a:gd name="connsiteX8" fmla="*/ 33212 w 128883"/>
                  <a:gd name="connsiteY8" fmla="*/ 214 h 81303"/>
                  <a:gd name="connsiteX9" fmla="*/ 35245 w 128883"/>
                  <a:gd name="connsiteY9" fmla="*/ 214 h 81303"/>
                  <a:gd name="connsiteX10" fmla="*/ 36714 w 128883"/>
                  <a:gd name="connsiteY10" fmla="*/ 1682 h 81303"/>
                  <a:gd name="connsiteX11" fmla="*/ 29260 w 128883"/>
                  <a:gd name="connsiteY11" fmla="*/ 18849 h 81303"/>
                  <a:gd name="connsiteX12" fmla="*/ 19321 w 128883"/>
                  <a:gd name="connsiteY12" fmla="*/ 31724 h 81303"/>
                  <a:gd name="connsiteX13" fmla="*/ 27566 w 128883"/>
                  <a:gd name="connsiteY13" fmla="*/ 28223 h 81303"/>
                  <a:gd name="connsiteX14" fmla="*/ 29824 w 128883"/>
                  <a:gd name="connsiteY14" fmla="*/ 29126 h 81303"/>
                  <a:gd name="connsiteX15" fmla="*/ 30389 w 128883"/>
                  <a:gd name="connsiteY15" fmla="*/ 31498 h 81303"/>
                  <a:gd name="connsiteX16" fmla="*/ 24968 w 128883"/>
                  <a:gd name="connsiteY16" fmla="*/ 54424 h 81303"/>
                  <a:gd name="connsiteX17" fmla="*/ 24403 w 128883"/>
                  <a:gd name="connsiteY17" fmla="*/ 59281 h 81303"/>
                  <a:gd name="connsiteX18" fmla="*/ 25984 w 128883"/>
                  <a:gd name="connsiteY18" fmla="*/ 61200 h 81303"/>
                  <a:gd name="connsiteX19" fmla="*/ 28130 w 128883"/>
                  <a:gd name="connsiteY19" fmla="*/ 60184 h 81303"/>
                  <a:gd name="connsiteX20" fmla="*/ 30050 w 128883"/>
                  <a:gd name="connsiteY20" fmla="*/ 58490 h 81303"/>
                  <a:gd name="connsiteX21" fmla="*/ 30050 w 128883"/>
                  <a:gd name="connsiteY21" fmla="*/ 58038 h 81303"/>
                  <a:gd name="connsiteX22" fmla="*/ 35245 w 128883"/>
                  <a:gd name="connsiteY22" fmla="*/ 43131 h 81303"/>
                  <a:gd name="connsiteX23" fmla="*/ 38069 w 128883"/>
                  <a:gd name="connsiteY23" fmla="*/ 42001 h 81303"/>
                  <a:gd name="connsiteX24" fmla="*/ 39989 w 128883"/>
                  <a:gd name="connsiteY24" fmla="*/ 44260 h 81303"/>
                  <a:gd name="connsiteX25" fmla="*/ 35358 w 128883"/>
                  <a:gd name="connsiteY25" fmla="*/ 60184 h 81303"/>
                  <a:gd name="connsiteX26" fmla="*/ 38294 w 128883"/>
                  <a:gd name="connsiteY26" fmla="*/ 61200 h 81303"/>
                  <a:gd name="connsiteX27" fmla="*/ 51621 w 128883"/>
                  <a:gd name="connsiteY27" fmla="*/ 51827 h 81303"/>
                  <a:gd name="connsiteX28" fmla="*/ 46200 w 128883"/>
                  <a:gd name="connsiteY28" fmla="*/ 49229 h 81303"/>
                  <a:gd name="connsiteX29" fmla="*/ 40666 w 128883"/>
                  <a:gd name="connsiteY29" fmla="*/ 39403 h 81303"/>
                  <a:gd name="connsiteX30" fmla="*/ 43264 w 128883"/>
                  <a:gd name="connsiteY30" fmla="*/ 30820 h 81303"/>
                  <a:gd name="connsiteX31" fmla="*/ 44958 w 128883"/>
                  <a:gd name="connsiteY31" fmla="*/ 29691 h 81303"/>
                  <a:gd name="connsiteX32" fmla="*/ 48685 w 128883"/>
                  <a:gd name="connsiteY32" fmla="*/ 30368 h 81303"/>
                  <a:gd name="connsiteX33" fmla="*/ 57607 w 128883"/>
                  <a:gd name="connsiteY33" fmla="*/ 47422 h 81303"/>
                  <a:gd name="connsiteX34" fmla="*/ 63141 w 128883"/>
                  <a:gd name="connsiteY34" fmla="*/ 46744 h 81303"/>
                  <a:gd name="connsiteX35" fmla="*/ 72741 w 128883"/>
                  <a:gd name="connsiteY35" fmla="*/ 43243 h 81303"/>
                  <a:gd name="connsiteX36" fmla="*/ 78500 w 128883"/>
                  <a:gd name="connsiteY36" fmla="*/ 40872 h 81303"/>
                  <a:gd name="connsiteX37" fmla="*/ 108091 w 128883"/>
                  <a:gd name="connsiteY37" fmla="*/ 40081 h 81303"/>
                  <a:gd name="connsiteX38" fmla="*/ 118594 w 128883"/>
                  <a:gd name="connsiteY38" fmla="*/ 45954 h 81303"/>
                  <a:gd name="connsiteX39" fmla="*/ 127290 w 128883"/>
                  <a:gd name="connsiteY39" fmla="*/ 50923 h 81303"/>
                  <a:gd name="connsiteX40" fmla="*/ 128871 w 128883"/>
                  <a:gd name="connsiteY40" fmla="*/ 53521 h 81303"/>
                  <a:gd name="connsiteX41" fmla="*/ 126951 w 128883"/>
                  <a:gd name="connsiteY41" fmla="*/ 55892 h 81303"/>
                  <a:gd name="connsiteX42" fmla="*/ 91714 w 128883"/>
                  <a:gd name="connsiteY42" fmla="*/ 59055 h 81303"/>
                  <a:gd name="connsiteX43" fmla="*/ 81663 w 128883"/>
                  <a:gd name="connsiteY43" fmla="*/ 60749 h 81303"/>
                  <a:gd name="connsiteX44" fmla="*/ 77936 w 128883"/>
                  <a:gd name="connsiteY44" fmla="*/ 60862 h 81303"/>
                  <a:gd name="connsiteX45" fmla="*/ 77823 w 128883"/>
                  <a:gd name="connsiteY45" fmla="*/ 57135 h 81303"/>
                  <a:gd name="connsiteX46" fmla="*/ 92053 w 128883"/>
                  <a:gd name="connsiteY46" fmla="*/ 53859 h 81303"/>
                  <a:gd name="connsiteX47" fmla="*/ 118819 w 128883"/>
                  <a:gd name="connsiteY47" fmla="*/ 52278 h 81303"/>
                  <a:gd name="connsiteX48" fmla="*/ 115770 w 128883"/>
                  <a:gd name="connsiteY48" fmla="*/ 50358 h 81303"/>
                  <a:gd name="connsiteX49" fmla="*/ 106170 w 128883"/>
                  <a:gd name="connsiteY49" fmla="*/ 44937 h 81303"/>
                  <a:gd name="connsiteX50" fmla="*/ 80307 w 128883"/>
                  <a:gd name="connsiteY50" fmla="*/ 45841 h 81303"/>
                  <a:gd name="connsiteX51" fmla="*/ 74774 w 128883"/>
                  <a:gd name="connsiteY51" fmla="*/ 48099 h 81303"/>
                  <a:gd name="connsiteX52" fmla="*/ 64496 w 128883"/>
                  <a:gd name="connsiteY52" fmla="*/ 51940 h 81303"/>
                  <a:gd name="connsiteX53" fmla="*/ 56930 w 128883"/>
                  <a:gd name="connsiteY53" fmla="*/ 52843 h 81303"/>
                  <a:gd name="connsiteX54" fmla="*/ 38069 w 128883"/>
                  <a:gd name="connsiteY54" fmla="*/ 66735 h 81303"/>
                  <a:gd name="connsiteX55" fmla="*/ 31744 w 128883"/>
                  <a:gd name="connsiteY55" fmla="*/ 64250 h 81303"/>
                  <a:gd name="connsiteX56" fmla="*/ 31292 w 128883"/>
                  <a:gd name="connsiteY56" fmla="*/ 64589 h 81303"/>
                  <a:gd name="connsiteX57" fmla="*/ 25533 w 128883"/>
                  <a:gd name="connsiteY57" fmla="*/ 66735 h 81303"/>
                  <a:gd name="connsiteX58" fmla="*/ 19208 w 128883"/>
                  <a:gd name="connsiteY58" fmla="*/ 60636 h 81303"/>
                  <a:gd name="connsiteX59" fmla="*/ 19773 w 128883"/>
                  <a:gd name="connsiteY59" fmla="*/ 53521 h 81303"/>
                  <a:gd name="connsiteX60" fmla="*/ 24177 w 128883"/>
                  <a:gd name="connsiteY60" fmla="*/ 35112 h 81303"/>
                  <a:gd name="connsiteX61" fmla="*/ 16836 w 128883"/>
                  <a:gd name="connsiteY61" fmla="*/ 43808 h 81303"/>
                  <a:gd name="connsiteX62" fmla="*/ 13900 w 128883"/>
                  <a:gd name="connsiteY62" fmla="*/ 59393 h 81303"/>
                  <a:gd name="connsiteX63" fmla="*/ 13674 w 128883"/>
                  <a:gd name="connsiteY63" fmla="*/ 61313 h 81303"/>
                  <a:gd name="connsiteX64" fmla="*/ 8592 w 128883"/>
                  <a:gd name="connsiteY64" fmla="*/ 80287 h 81303"/>
                  <a:gd name="connsiteX65" fmla="*/ 6333 w 128883"/>
                  <a:gd name="connsiteY65" fmla="*/ 81303 h 81303"/>
                  <a:gd name="connsiteX66" fmla="*/ 46313 w 128883"/>
                  <a:gd name="connsiteY66" fmla="*/ 35225 h 81303"/>
                  <a:gd name="connsiteX67" fmla="*/ 45861 w 128883"/>
                  <a:gd name="connsiteY67" fmla="*/ 38952 h 81303"/>
                  <a:gd name="connsiteX68" fmla="*/ 49249 w 128883"/>
                  <a:gd name="connsiteY68" fmla="*/ 45050 h 81303"/>
                  <a:gd name="connsiteX69" fmla="*/ 52186 w 128883"/>
                  <a:gd name="connsiteY69" fmla="*/ 46632 h 81303"/>
                  <a:gd name="connsiteX70" fmla="*/ 46313 w 128883"/>
                  <a:gd name="connsiteY70" fmla="*/ 35225 h 81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128883" h="81303">
                    <a:moveTo>
                      <a:pt x="6333" y="81303"/>
                    </a:moveTo>
                    <a:cubicBezTo>
                      <a:pt x="6107" y="81303"/>
                      <a:pt x="5994" y="81303"/>
                      <a:pt x="5769" y="81303"/>
                    </a:cubicBezTo>
                    <a:cubicBezTo>
                      <a:pt x="4639" y="81078"/>
                      <a:pt x="3848" y="80174"/>
                      <a:pt x="3735" y="79045"/>
                    </a:cubicBezTo>
                    <a:cubicBezTo>
                      <a:pt x="912" y="55780"/>
                      <a:pt x="9043" y="32062"/>
                      <a:pt x="25533" y="15347"/>
                    </a:cubicBezTo>
                    <a:cubicBezTo>
                      <a:pt x="28469" y="12411"/>
                      <a:pt x="31067" y="9475"/>
                      <a:pt x="31857" y="6764"/>
                    </a:cubicBezTo>
                    <a:cubicBezTo>
                      <a:pt x="17062" y="14783"/>
                      <a:pt x="6446" y="30707"/>
                      <a:pt x="5204" y="47535"/>
                    </a:cubicBezTo>
                    <a:cubicBezTo>
                      <a:pt x="5091" y="49003"/>
                      <a:pt x="3735" y="50245"/>
                      <a:pt x="2380" y="49907"/>
                    </a:cubicBezTo>
                    <a:cubicBezTo>
                      <a:pt x="912" y="49794"/>
                      <a:pt x="-104" y="48551"/>
                      <a:pt x="9" y="47083"/>
                    </a:cubicBezTo>
                    <a:cubicBezTo>
                      <a:pt x="1477" y="27093"/>
                      <a:pt x="14917" y="8232"/>
                      <a:pt x="33212" y="214"/>
                    </a:cubicBezTo>
                    <a:cubicBezTo>
                      <a:pt x="33890" y="-125"/>
                      <a:pt x="34681" y="-12"/>
                      <a:pt x="35245" y="214"/>
                    </a:cubicBezTo>
                    <a:cubicBezTo>
                      <a:pt x="35923" y="553"/>
                      <a:pt x="36375" y="1004"/>
                      <a:pt x="36714" y="1682"/>
                    </a:cubicBezTo>
                    <a:cubicBezTo>
                      <a:pt x="39311" y="8684"/>
                      <a:pt x="33212" y="14896"/>
                      <a:pt x="29260" y="18849"/>
                    </a:cubicBezTo>
                    <a:cubicBezTo>
                      <a:pt x="25420" y="22688"/>
                      <a:pt x="22144" y="27093"/>
                      <a:pt x="19321" y="31724"/>
                    </a:cubicBezTo>
                    <a:cubicBezTo>
                      <a:pt x="21580" y="29917"/>
                      <a:pt x="24403" y="28561"/>
                      <a:pt x="27566" y="28223"/>
                    </a:cubicBezTo>
                    <a:cubicBezTo>
                      <a:pt x="28469" y="28110"/>
                      <a:pt x="29260" y="28448"/>
                      <a:pt x="29824" y="29126"/>
                    </a:cubicBezTo>
                    <a:cubicBezTo>
                      <a:pt x="30389" y="29804"/>
                      <a:pt x="30615" y="30594"/>
                      <a:pt x="30389" y="31498"/>
                    </a:cubicBezTo>
                    <a:lnTo>
                      <a:pt x="24968" y="54424"/>
                    </a:lnTo>
                    <a:cubicBezTo>
                      <a:pt x="24629" y="56005"/>
                      <a:pt x="24177" y="57812"/>
                      <a:pt x="24403" y="59281"/>
                    </a:cubicBezTo>
                    <a:cubicBezTo>
                      <a:pt x="24629" y="60297"/>
                      <a:pt x="25307" y="61200"/>
                      <a:pt x="25984" y="61200"/>
                    </a:cubicBezTo>
                    <a:cubicBezTo>
                      <a:pt x="26436" y="61200"/>
                      <a:pt x="27001" y="61088"/>
                      <a:pt x="28130" y="60184"/>
                    </a:cubicBezTo>
                    <a:cubicBezTo>
                      <a:pt x="28808" y="59619"/>
                      <a:pt x="29485" y="59055"/>
                      <a:pt x="30050" y="58490"/>
                    </a:cubicBezTo>
                    <a:cubicBezTo>
                      <a:pt x="30050" y="58377"/>
                      <a:pt x="30050" y="58151"/>
                      <a:pt x="30050" y="58038"/>
                    </a:cubicBezTo>
                    <a:cubicBezTo>
                      <a:pt x="30502" y="52730"/>
                      <a:pt x="32309" y="47535"/>
                      <a:pt x="35245" y="43131"/>
                    </a:cubicBezTo>
                    <a:cubicBezTo>
                      <a:pt x="35810" y="42227"/>
                      <a:pt x="37052" y="41775"/>
                      <a:pt x="38069" y="42001"/>
                    </a:cubicBezTo>
                    <a:cubicBezTo>
                      <a:pt x="39198" y="42227"/>
                      <a:pt x="39989" y="43243"/>
                      <a:pt x="39989" y="44260"/>
                    </a:cubicBezTo>
                    <a:cubicBezTo>
                      <a:pt x="40553" y="49907"/>
                      <a:pt x="38746" y="55667"/>
                      <a:pt x="35358" y="60184"/>
                    </a:cubicBezTo>
                    <a:cubicBezTo>
                      <a:pt x="35697" y="60749"/>
                      <a:pt x="36827" y="61200"/>
                      <a:pt x="38294" y="61200"/>
                    </a:cubicBezTo>
                    <a:cubicBezTo>
                      <a:pt x="43829" y="61426"/>
                      <a:pt x="49701" y="57361"/>
                      <a:pt x="51621" y="51827"/>
                    </a:cubicBezTo>
                    <a:cubicBezTo>
                      <a:pt x="49814" y="51262"/>
                      <a:pt x="47894" y="50471"/>
                      <a:pt x="46200" y="49229"/>
                    </a:cubicBezTo>
                    <a:cubicBezTo>
                      <a:pt x="43151" y="46970"/>
                      <a:pt x="41118" y="43356"/>
                      <a:pt x="40666" y="39403"/>
                    </a:cubicBezTo>
                    <a:cubicBezTo>
                      <a:pt x="40328" y="36128"/>
                      <a:pt x="41231" y="32966"/>
                      <a:pt x="43264" y="30820"/>
                    </a:cubicBezTo>
                    <a:cubicBezTo>
                      <a:pt x="43603" y="30481"/>
                      <a:pt x="44167" y="29917"/>
                      <a:pt x="44958" y="29691"/>
                    </a:cubicBezTo>
                    <a:cubicBezTo>
                      <a:pt x="46200" y="29239"/>
                      <a:pt x="47442" y="29578"/>
                      <a:pt x="48685" y="30368"/>
                    </a:cubicBezTo>
                    <a:cubicBezTo>
                      <a:pt x="54219" y="34321"/>
                      <a:pt x="57494" y="40872"/>
                      <a:pt x="57607" y="47422"/>
                    </a:cubicBezTo>
                    <a:cubicBezTo>
                      <a:pt x="59414" y="47422"/>
                      <a:pt x="61221" y="47196"/>
                      <a:pt x="63141" y="46744"/>
                    </a:cubicBezTo>
                    <a:cubicBezTo>
                      <a:pt x="66416" y="45954"/>
                      <a:pt x="69466" y="44598"/>
                      <a:pt x="72741" y="43243"/>
                    </a:cubicBezTo>
                    <a:cubicBezTo>
                      <a:pt x="74661" y="42453"/>
                      <a:pt x="76581" y="41549"/>
                      <a:pt x="78500" y="40872"/>
                    </a:cubicBezTo>
                    <a:cubicBezTo>
                      <a:pt x="89117" y="36919"/>
                      <a:pt x="99620" y="36693"/>
                      <a:pt x="108091" y="40081"/>
                    </a:cubicBezTo>
                    <a:cubicBezTo>
                      <a:pt x="111930" y="41549"/>
                      <a:pt x="115318" y="43808"/>
                      <a:pt x="118594" y="45954"/>
                    </a:cubicBezTo>
                    <a:cubicBezTo>
                      <a:pt x="121530" y="47874"/>
                      <a:pt x="124241" y="49681"/>
                      <a:pt x="127290" y="50923"/>
                    </a:cubicBezTo>
                    <a:cubicBezTo>
                      <a:pt x="128306" y="51375"/>
                      <a:pt x="128984" y="52391"/>
                      <a:pt x="128871" y="53521"/>
                    </a:cubicBezTo>
                    <a:cubicBezTo>
                      <a:pt x="128758" y="54650"/>
                      <a:pt x="127967" y="55553"/>
                      <a:pt x="126951" y="55892"/>
                    </a:cubicBezTo>
                    <a:cubicBezTo>
                      <a:pt x="115431" y="58829"/>
                      <a:pt x="103573" y="59845"/>
                      <a:pt x="91714" y="59055"/>
                    </a:cubicBezTo>
                    <a:cubicBezTo>
                      <a:pt x="87988" y="58829"/>
                      <a:pt x="83809" y="58490"/>
                      <a:pt x="81663" y="60749"/>
                    </a:cubicBezTo>
                    <a:cubicBezTo>
                      <a:pt x="80646" y="61765"/>
                      <a:pt x="78952" y="61878"/>
                      <a:pt x="77936" y="60862"/>
                    </a:cubicBezTo>
                    <a:cubicBezTo>
                      <a:pt x="76919" y="59845"/>
                      <a:pt x="76806" y="58264"/>
                      <a:pt x="77823" y="57135"/>
                    </a:cubicBezTo>
                    <a:cubicBezTo>
                      <a:pt x="81663" y="53069"/>
                      <a:pt x="87649" y="53521"/>
                      <a:pt x="92053" y="53859"/>
                    </a:cubicBezTo>
                    <a:cubicBezTo>
                      <a:pt x="101088" y="54537"/>
                      <a:pt x="110010" y="53972"/>
                      <a:pt x="118819" y="52278"/>
                    </a:cubicBezTo>
                    <a:cubicBezTo>
                      <a:pt x="117803" y="51601"/>
                      <a:pt x="116787" y="50923"/>
                      <a:pt x="115770" y="50358"/>
                    </a:cubicBezTo>
                    <a:cubicBezTo>
                      <a:pt x="112495" y="48326"/>
                      <a:pt x="109558" y="46293"/>
                      <a:pt x="106170" y="44937"/>
                    </a:cubicBezTo>
                    <a:cubicBezTo>
                      <a:pt x="98830" y="42001"/>
                      <a:pt x="89682" y="42340"/>
                      <a:pt x="80307" y="45841"/>
                    </a:cubicBezTo>
                    <a:cubicBezTo>
                      <a:pt x="78500" y="46519"/>
                      <a:pt x="76694" y="47309"/>
                      <a:pt x="74774" y="48099"/>
                    </a:cubicBezTo>
                    <a:cubicBezTo>
                      <a:pt x="71498" y="49568"/>
                      <a:pt x="68110" y="50923"/>
                      <a:pt x="64496" y="51940"/>
                    </a:cubicBezTo>
                    <a:cubicBezTo>
                      <a:pt x="62576" y="52391"/>
                      <a:pt x="59979" y="52956"/>
                      <a:pt x="56930" y="52843"/>
                    </a:cubicBezTo>
                    <a:cubicBezTo>
                      <a:pt x="54671" y="61088"/>
                      <a:pt x="46539" y="67073"/>
                      <a:pt x="38069" y="66735"/>
                    </a:cubicBezTo>
                    <a:cubicBezTo>
                      <a:pt x="35471" y="66622"/>
                      <a:pt x="33212" y="65718"/>
                      <a:pt x="31744" y="64250"/>
                    </a:cubicBezTo>
                    <a:cubicBezTo>
                      <a:pt x="31631" y="64363"/>
                      <a:pt x="31518" y="64476"/>
                      <a:pt x="31292" y="64589"/>
                    </a:cubicBezTo>
                    <a:cubicBezTo>
                      <a:pt x="30502" y="65153"/>
                      <a:pt x="28243" y="66960"/>
                      <a:pt x="25533" y="66735"/>
                    </a:cubicBezTo>
                    <a:cubicBezTo>
                      <a:pt x="22483" y="66508"/>
                      <a:pt x="19886" y="64024"/>
                      <a:pt x="19208" y="60636"/>
                    </a:cubicBezTo>
                    <a:cubicBezTo>
                      <a:pt x="18643" y="58038"/>
                      <a:pt x="19321" y="55553"/>
                      <a:pt x="19773" y="53521"/>
                    </a:cubicBezTo>
                    <a:lnTo>
                      <a:pt x="24177" y="35112"/>
                    </a:lnTo>
                    <a:cubicBezTo>
                      <a:pt x="21128" y="36806"/>
                      <a:pt x="18418" y="39968"/>
                      <a:pt x="16836" y="43808"/>
                    </a:cubicBezTo>
                    <a:cubicBezTo>
                      <a:pt x="14917" y="48551"/>
                      <a:pt x="14352" y="53859"/>
                      <a:pt x="13900" y="59393"/>
                    </a:cubicBezTo>
                    <a:lnTo>
                      <a:pt x="13674" y="61313"/>
                    </a:lnTo>
                    <a:cubicBezTo>
                      <a:pt x="13109" y="67412"/>
                      <a:pt x="12206" y="74414"/>
                      <a:pt x="8592" y="80287"/>
                    </a:cubicBezTo>
                    <a:cubicBezTo>
                      <a:pt x="8027" y="80739"/>
                      <a:pt x="7236" y="81303"/>
                      <a:pt x="6333" y="81303"/>
                    </a:cubicBezTo>
                    <a:close/>
                    <a:moveTo>
                      <a:pt x="46313" y="35225"/>
                    </a:moveTo>
                    <a:cubicBezTo>
                      <a:pt x="45975" y="36128"/>
                      <a:pt x="45636" y="37484"/>
                      <a:pt x="45861" y="38952"/>
                    </a:cubicBezTo>
                    <a:cubicBezTo>
                      <a:pt x="46087" y="41323"/>
                      <a:pt x="47442" y="43695"/>
                      <a:pt x="49249" y="45050"/>
                    </a:cubicBezTo>
                    <a:cubicBezTo>
                      <a:pt x="50153" y="45728"/>
                      <a:pt x="51057" y="46180"/>
                      <a:pt x="52186" y="46632"/>
                    </a:cubicBezTo>
                    <a:cubicBezTo>
                      <a:pt x="51960" y="42340"/>
                      <a:pt x="49814" y="38048"/>
                      <a:pt x="46313" y="35225"/>
                    </a:cubicBezTo>
                    <a:close/>
                  </a:path>
                </a:pathLst>
              </a:custGeom>
              <a:solidFill>
                <a:srgbClr val="60606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955" name="Graphic 4">
              <a:extLst>
                <a:ext uri="{FF2B5EF4-FFF2-40B4-BE49-F238E27FC236}">
                  <a16:creationId xmlns:a16="http://schemas.microsoft.com/office/drawing/2014/main" id="{A5CA99B1-536B-CB9C-2037-E0DDAF0378D2}"/>
                </a:ext>
              </a:extLst>
            </p:cNvPr>
            <p:cNvGrpSpPr/>
            <p:nvPr/>
          </p:nvGrpSpPr>
          <p:grpSpPr>
            <a:xfrm>
              <a:off x="10044501" y="4528711"/>
              <a:ext cx="688140" cy="412084"/>
              <a:chOff x="10044501" y="4528711"/>
              <a:chExt cx="688140" cy="412084"/>
            </a:xfrm>
          </p:grpSpPr>
          <p:sp>
            <p:nvSpPr>
              <p:cNvPr id="2956" name="Freeform: Shape 2955">
                <a:extLst>
                  <a:ext uri="{FF2B5EF4-FFF2-40B4-BE49-F238E27FC236}">
                    <a16:creationId xmlns:a16="http://schemas.microsoft.com/office/drawing/2014/main" id="{D54D3AE7-0198-07D9-E90B-13158A8D8898}"/>
                  </a:ext>
                </a:extLst>
              </p:cNvPr>
              <p:cNvSpPr/>
              <p:nvPr/>
            </p:nvSpPr>
            <p:spPr>
              <a:xfrm>
                <a:off x="10321260" y="4666104"/>
                <a:ext cx="98369" cy="81654"/>
              </a:xfrm>
              <a:custGeom>
                <a:avLst/>
                <a:gdLst>
                  <a:gd name="connsiteX0" fmla="*/ 98369 w 98369"/>
                  <a:gd name="connsiteY0" fmla="*/ 20442 h 81654"/>
                  <a:gd name="connsiteX1" fmla="*/ 0 w 98369"/>
                  <a:gd name="connsiteY1" fmla="*/ 0 h 81654"/>
                  <a:gd name="connsiteX2" fmla="*/ 678 w 98369"/>
                  <a:gd name="connsiteY2" fmla="*/ 21345 h 81654"/>
                  <a:gd name="connsiteX3" fmla="*/ 60874 w 98369"/>
                  <a:gd name="connsiteY3" fmla="*/ 81654 h 81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369" h="81654">
                    <a:moveTo>
                      <a:pt x="98369" y="20442"/>
                    </a:moveTo>
                    <a:lnTo>
                      <a:pt x="0" y="0"/>
                    </a:lnTo>
                    <a:lnTo>
                      <a:pt x="678" y="21345"/>
                    </a:lnTo>
                    <a:lnTo>
                      <a:pt x="60874" y="81654"/>
                    </a:lnTo>
                    <a:close/>
                  </a:path>
                </a:pathLst>
              </a:custGeom>
              <a:solidFill>
                <a:srgbClr val="DEAD8E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57" name="Freeform: Shape 2956">
                <a:extLst>
                  <a:ext uri="{FF2B5EF4-FFF2-40B4-BE49-F238E27FC236}">
                    <a16:creationId xmlns:a16="http://schemas.microsoft.com/office/drawing/2014/main" id="{17A34DA8-3DBA-F757-6F01-9B748F14BB15}"/>
                  </a:ext>
                </a:extLst>
              </p:cNvPr>
              <p:cNvSpPr/>
              <p:nvPr/>
            </p:nvSpPr>
            <p:spPr>
              <a:xfrm>
                <a:off x="10298725" y="4636906"/>
                <a:ext cx="320804" cy="247178"/>
              </a:xfrm>
              <a:custGeom>
                <a:avLst/>
                <a:gdLst>
                  <a:gd name="connsiteX0" fmla="*/ 111191 w 320804"/>
                  <a:gd name="connsiteY0" fmla="*/ 242538 h 247178"/>
                  <a:gd name="connsiteX1" fmla="*/ 165966 w 320804"/>
                  <a:gd name="connsiteY1" fmla="*/ 218596 h 247178"/>
                  <a:gd name="connsiteX2" fmla="*/ 178051 w 320804"/>
                  <a:gd name="connsiteY2" fmla="*/ 211819 h 247178"/>
                  <a:gd name="connsiteX3" fmla="*/ 242200 w 320804"/>
                  <a:gd name="connsiteY3" fmla="*/ 167096 h 247178"/>
                  <a:gd name="connsiteX4" fmla="*/ 320805 w 320804"/>
                  <a:gd name="connsiteY4" fmla="*/ 89733 h 247178"/>
                  <a:gd name="connsiteX5" fmla="*/ 197025 w 320804"/>
                  <a:gd name="connsiteY5" fmla="*/ 17678 h 247178"/>
                  <a:gd name="connsiteX6" fmla="*/ 148687 w 320804"/>
                  <a:gd name="connsiteY6" fmla="*/ 4691 h 247178"/>
                  <a:gd name="connsiteX7" fmla="*/ 17679 w 320804"/>
                  <a:gd name="connsiteY7" fmla="*/ 80133 h 247178"/>
                  <a:gd name="connsiteX8" fmla="*/ 4690 w 320804"/>
                  <a:gd name="connsiteY8" fmla="*/ 128471 h 247178"/>
                  <a:gd name="connsiteX9" fmla="*/ 62967 w 320804"/>
                  <a:gd name="connsiteY9" fmla="*/ 229551 h 247178"/>
                  <a:gd name="connsiteX10" fmla="*/ 111191 w 320804"/>
                  <a:gd name="connsiteY10" fmla="*/ 242538 h 247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0804" h="247178">
                    <a:moveTo>
                      <a:pt x="111191" y="242538"/>
                    </a:moveTo>
                    <a:lnTo>
                      <a:pt x="165966" y="218596"/>
                    </a:lnTo>
                    <a:cubicBezTo>
                      <a:pt x="170258" y="216675"/>
                      <a:pt x="174324" y="214417"/>
                      <a:pt x="178051" y="211819"/>
                    </a:cubicBezTo>
                    <a:lnTo>
                      <a:pt x="242200" y="167096"/>
                    </a:lnTo>
                    <a:cubicBezTo>
                      <a:pt x="259027" y="157383"/>
                      <a:pt x="275291" y="106561"/>
                      <a:pt x="320805" y="89733"/>
                    </a:cubicBezTo>
                    <a:lnTo>
                      <a:pt x="197025" y="17678"/>
                    </a:lnTo>
                    <a:cubicBezTo>
                      <a:pt x="187312" y="851"/>
                      <a:pt x="165627" y="-5022"/>
                      <a:pt x="148687" y="4691"/>
                    </a:cubicBezTo>
                    <a:lnTo>
                      <a:pt x="17679" y="80133"/>
                    </a:lnTo>
                    <a:cubicBezTo>
                      <a:pt x="850" y="89846"/>
                      <a:pt x="-5022" y="111530"/>
                      <a:pt x="4690" y="128471"/>
                    </a:cubicBezTo>
                    <a:lnTo>
                      <a:pt x="62967" y="229551"/>
                    </a:lnTo>
                    <a:cubicBezTo>
                      <a:pt x="72566" y="246378"/>
                      <a:pt x="94251" y="252138"/>
                      <a:pt x="111191" y="242538"/>
                    </a:cubicBezTo>
                    <a:close/>
                  </a:path>
                </a:pathLst>
              </a:custGeom>
              <a:solidFill>
                <a:srgbClr val="EAB99A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58" name="Freeform: Shape 2957">
                <a:extLst>
                  <a:ext uri="{FF2B5EF4-FFF2-40B4-BE49-F238E27FC236}">
                    <a16:creationId xmlns:a16="http://schemas.microsoft.com/office/drawing/2014/main" id="{F80AEBBE-29AA-2C43-B211-AB4566ABBE93}"/>
                  </a:ext>
                </a:extLst>
              </p:cNvPr>
              <p:cNvSpPr/>
              <p:nvPr/>
            </p:nvSpPr>
            <p:spPr>
              <a:xfrm>
                <a:off x="10429253" y="4547881"/>
                <a:ext cx="288573" cy="239105"/>
              </a:xfrm>
              <a:custGeom>
                <a:avLst/>
                <a:gdLst>
                  <a:gd name="connsiteX0" fmla="*/ 94732 w 288573"/>
                  <a:gd name="connsiteY0" fmla="*/ 233646 h 239105"/>
                  <a:gd name="connsiteX1" fmla="*/ 267866 w 288573"/>
                  <a:gd name="connsiteY1" fmla="*/ 133921 h 239105"/>
                  <a:gd name="connsiteX2" fmla="*/ 283113 w 288573"/>
                  <a:gd name="connsiteY2" fmla="*/ 77339 h 239105"/>
                  <a:gd name="connsiteX3" fmla="*/ 250473 w 288573"/>
                  <a:gd name="connsiteY3" fmla="*/ 20757 h 239105"/>
                  <a:gd name="connsiteX4" fmla="*/ 193892 w 288573"/>
                  <a:gd name="connsiteY4" fmla="*/ 5511 h 239105"/>
                  <a:gd name="connsiteX5" fmla="*/ 20757 w 288573"/>
                  <a:gd name="connsiteY5" fmla="*/ 105235 h 239105"/>
                  <a:gd name="connsiteX6" fmla="*/ 5510 w 288573"/>
                  <a:gd name="connsiteY6" fmla="*/ 161817 h 239105"/>
                  <a:gd name="connsiteX7" fmla="*/ 38037 w 288573"/>
                  <a:gd name="connsiteY7" fmla="*/ 218399 h 239105"/>
                  <a:gd name="connsiteX8" fmla="*/ 94732 w 288573"/>
                  <a:gd name="connsiteY8" fmla="*/ 233646 h 239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8573" h="239105">
                    <a:moveTo>
                      <a:pt x="94732" y="233646"/>
                    </a:moveTo>
                    <a:lnTo>
                      <a:pt x="267866" y="133921"/>
                    </a:lnTo>
                    <a:cubicBezTo>
                      <a:pt x="287630" y="122514"/>
                      <a:pt x="294407" y="97103"/>
                      <a:pt x="283113" y="77339"/>
                    </a:cubicBezTo>
                    <a:lnTo>
                      <a:pt x="250473" y="20757"/>
                    </a:lnTo>
                    <a:cubicBezTo>
                      <a:pt x="239067" y="993"/>
                      <a:pt x="213656" y="-5896"/>
                      <a:pt x="193892" y="5511"/>
                    </a:cubicBezTo>
                    <a:lnTo>
                      <a:pt x="20757" y="105235"/>
                    </a:lnTo>
                    <a:cubicBezTo>
                      <a:pt x="993" y="116642"/>
                      <a:pt x="-5896" y="142053"/>
                      <a:pt x="5510" y="161817"/>
                    </a:cubicBezTo>
                    <a:lnTo>
                      <a:pt x="38037" y="218399"/>
                    </a:lnTo>
                    <a:cubicBezTo>
                      <a:pt x="49557" y="238163"/>
                      <a:pt x="74968" y="244939"/>
                      <a:pt x="94732" y="233646"/>
                    </a:cubicBezTo>
                    <a:close/>
                  </a:path>
                </a:pathLst>
              </a:custGeom>
              <a:solidFill>
                <a:srgbClr val="EAB99A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59" name="Freeform: Shape 2958">
                <a:extLst>
                  <a:ext uri="{FF2B5EF4-FFF2-40B4-BE49-F238E27FC236}">
                    <a16:creationId xmlns:a16="http://schemas.microsoft.com/office/drawing/2014/main" id="{0C44A0F3-F488-D9C6-CE4C-7988B507B590}"/>
                  </a:ext>
                </a:extLst>
              </p:cNvPr>
              <p:cNvSpPr/>
              <p:nvPr/>
            </p:nvSpPr>
            <p:spPr>
              <a:xfrm>
                <a:off x="10565824" y="4528711"/>
                <a:ext cx="166816" cy="196745"/>
              </a:xfrm>
              <a:custGeom>
                <a:avLst/>
                <a:gdLst>
                  <a:gd name="connsiteX0" fmla="*/ 113902 w 166816"/>
                  <a:gd name="connsiteY0" fmla="*/ 192055 h 196745"/>
                  <a:gd name="connsiteX1" fmla="*/ 149138 w 166816"/>
                  <a:gd name="connsiteY1" fmla="*/ 171726 h 196745"/>
                  <a:gd name="connsiteX2" fmla="*/ 162126 w 166816"/>
                  <a:gd name="connsiteY2" fmla="*/ 123389 h 196745"/>
                  <a:gd name="connsiteX3" fmla="*/ 101253 w 166816"/>
                  <a:gd name="connsiteY3" fmla="*/ 17679 h 196745"/>
                  <a:gd name="connsiteX4" fmla="*/ 52915 w 166816"/>
                  <a:gd name="connsiteY4" fmla="*/ 4690 h 196745"/>
                  <a:gd name="connsiteX5" fmla="*/ 17678 w 166816"/>
                  <a:gd name="connsiteY5" fmla="*/ 25019 h 196745"/>
                  <a:gd name="connsiteX6" fmla="*/ 4691 w 166816"/>
                  <a:gd name="connsiteY6" fmla="*/ 73357 h 196745"/>
                  <a:gd name="connsiteX7" fmla="*/ 65564 w 166816"/>
                  <a:gd name="connsiteY7" fmla="*/ 179067 h 196745"/>
                  <a:gd name="connsiteX8" fmla="*/ 113902 w 166816"/>
                  <a:gd name="connsiteY8" fmla="*/ 192055 h 196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816" h="196745">
                    <a:moveTo>
                      <a:pt x="113902" y="192055"/>
                    </a:moveTo>
                    <a:lnTo>
                      <a:pt x="149138" y="171726"/>
                    </a:lnTo>
                    <a:cubicBezTo>
                      <a:pt x="165966" y="162014"/>
                      <a:pt x="171839" y="140329"/>
                      <a:pt x="162126" y="123389"/>
                    </a:cubicBezTo>
                    <a:lnTo>
                      <a:pt x="101253" y="17679"/>
                    </a:lnTo>
                    <a:cubicBezTo>
                      <a:pt x="91540" y="850"/>
                      <a:pt x="69856" y="-5022"/>
                      <a:pt x="52915" y="4690"/>
                    </a:cubicBezTo>
                    <a:lnTo>
                      <a:pt x="17678" y="25019"/>
                    </a:lnTo>
                    <a:cubicBezTo>
                      <a:pt x="851" y="34732"/>
                      <a:pt x="-5022" y="56416"/>
                      <a:pt x="4691" y="73357"/>
                    </a:cubicBezTo>
                    <a:lnTo>
                      <a:pt x="65564" y="179067"/>
                    </a:lnTo>
                    <a:cubicBezTo>
                      <a:pt x="75277" y="195895"/>
                      <a:pt x="97074" y="201768"/>
                      <a:pt x="113902" y="192055"/>
                    </a:cubicBezTo>
                    <a:close/>
                  </a:path>
                </a:pathLst>
              </a:custGeom>
              <a:solidFill>
                <a:srgbClr val="455556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0" name="Freeform: Shape 2959">
                <a:extLst>
                  <a:ext uri="{FF2B5EF4-FFF2-40B4-BE49-F238E27FC236}">
                    <a16:creationId xmlns:a16="http://schemas.microsoft.com/office/drawing/2014/main" id="{2BD67246-D3B0-7966-ED98-D075BB5D1528}"/>
                  </a:ext>
                </a:extLst>
              </p:cNvPr>
              <p:cNvSpPr/>
              <p:nvPr/>
            </p:nvSpPr>
            <p:spPr>
              <a:xfrm>
                <a:off x="10441668" y="4840299"/>
                <a:ext cx="16635" cy="14254"/>
              </a:xfrm>
              <a:custGeom>
                <a:avLst/>
                <a:gdLst>
                  <a:gd name="connsiteX0" fmla="*/ 11617 w 16635"/>
                  <a:gd name="connsiteY0" fmla="*/ 2553 h 14254"/>
                  <a:gd name="connsiteX1" fmla="*/ 662 w 16635"/>
                  <a:gd name="connsiteY1" fmla="*/ 1650 h 14254"/>
                  <a:gd name="connsiteX2" fmla="*/ 5066 w 16635"/>
                  <a:gd name="connsiteY2" fmla="*/ 11701 h 14254"/>
                  <a:gd name="connsiteX3" fmla="*/ 16021 w 16635"/>
                  <a:gd name="connsiteY3" fmla="*/ 12605 h 14254"/>
                  <a:gd name="connsiteX4" fmla="*/ 11617 w 16635"/>
                  <a:gd name="connsiteY4" fmla="*/ 2553 h 14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635" h="14254">
                    <a:moveTo>
                      <a:pt x="11617" y="2553"/>
                    </a:moveTo>
                    <a:cubicBezTo>
                      <a:pt x="7325" y="-496"/>
                      <a:pt x="2469" y="-835"/>
                      <a:pt x="662" y="1650"/>
                    </a:cubicBezTo>
                    <a:cubicBezTo>
                      <a:pt x="-1145" y="4134"/>
                      <a:pt x="888" y="8652"/>
                      <a:pt x="5066" y="11701"/>
                    </a:cubicBezTo>
                    <a:cubicBezTo>
                      <a:pt x="9245" y="14750"/>
                      <a:pt x="14214" y="15089"/>
                      <a:pt x="16021" y="12605"/>
                    </a:cubicBezTo>
                    <a:cubicBezTo>
                      <a:pt x="17716" y="10007"/>
                      <a:pt x="15795" y="5603"/>
                      <a:pt x="11617" y="2553"/>
                    </a:cubicBezTo>
                    <a:close/>
                  </a:path>
                </a:pathLst>
              </a:custGeom>
              <a:solidFill>
                <a:srgbClr val="F3CFB8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1" name="Freeform: Shape 2960">
                <a:extLst>
                  <a:ext uri="{FF2B5EF4-FFF2-40B4-BE49-F238E27FC236}">
                    <a16:creationId xmlns:a16="http://schemas.microsoft.com/office/drawing/2014/main" id="{2FC41B9D-86AD-53C5-0FB2-61B91EAD6AAF}"/>
                  </a:ext>
                </a:extLst>
              </p:cNvPr>
              <p:cNvSpPr/>
              <p:nvPr/>
            </p:nvSpPr>
            <p:spPr>
              <a:xfrm>
                <a:off x="10400107" y="4810596"/>
                <a:ext cx="16683" cy="14254"/>
              </a:xfrm>
              <a:custGeom>
                <a:avLst/>
                <a:gdLst>
                  <a:gd name="connsiteX0" fmla="*/ 11617 w 16683"/>
                  <a:gd name="connsiteY0" fmla="*/ 2553 h 14254"/>
                  <a:gd name="connsiteX1" fmla="*/ 662 w 16683"/>
                  <a:gd name="connsiteY1" fmla="*/ 1650 h 14254"/>
                  <a:gd name="connsiteX2" fmla="*/ 5066 w 16683"/>
                  <a:gd name="connsiteY2" fmla="*/ 11701 h 14254"/>
                  <a:gd name="connsiteX3" fmla="*/ 16021 w 16683"/>
                  <a:gd name="connsiteY3" fmla="*/ 12605 h 14254"/>
                  <a:gd name="connsiteX4" fmla="*/ 11617 w 16683"/>
                  <a:gd name="connsiteY4" fmla="*/ 2553 h 14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683" h="14254">
                    <a:moveTo>
                      <a:pt x="11617" y="2553"/>
                    </a:moveTo>
                    <a:cubicBezTo>
                      <a:pt x="7438" y="-496"/>
                      <a:pt x="2469" y="-835"/>
                      <a:pt x="662" y="1650"/>
                    </a:cubicBezTo>
                    <a:cubicBezTo>
                      <a:pt x="-1145" y="4134"/>
                      <a:pt x="888" y="8652"/>
                      <a:pt x="5066" y="11701"/>
                    </a:cubicBezTo>
                    <a:cubicBezTo>
                      <a:pt x="9245" y="14750"/>
                      <a:pt x="14214" y="15089"/>
                      <a:pt x="16021" y="12605"/>
                    </a:cubicBezTo>
                    <a:cubicBezTo>
                      <a:pt x="17828" y="10007"/>
                      <a:pt x="15795" y="5603"/>
                      <a:pt x="11617" y="2553"/>
                    </a:cubicBezTo>
                    <a:close/>
                  </a:path>
                </a:pathLst>
              </a:custGeom>
              <a:solidFill>
                <a:srgbClr val="F3CFB8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2" name="Freeform: Shape 2961">
                <a:extLst>
                  <a:ext uri="{FF2B5EF4-FFF2-40B4-BE49-F238E27FC236}">
                    <a16:creationId xmlns:a16="http://schemas.microsoft.com/office/drawing/2014/main" id="{2B65E401-A05B-7A47-2884-16F1FD460D2E}"/>
                  </a:ext>
                </a:extLst>
              </p:cNvPr>
              <p:cNvSpPr/>
              <p:nvPr/>
            </p:nvSpPr>
            <p:spPr>
              <a:xfrm>
                <a:off x="10361369" y="4787105"/>
                <a:ext cx="16683" cy="14254"/>
              </a:xfrm>
              <a:custGeom>
                <a:avLst/>
                <a:gdLst>
                  <a:gd name="connsiteX0" fmla="*/ 11617 w 16683"/>
                  <a:gd name="connsiteY0" fmla="*/ 2553 h 14254"/>
                  <a:gd name="connsiteX1" fmla="*/ 662 w 16683"/>
                  <a:gd name="connsiteY1" fmla="*/ 1650 h 14254"/>
                  <a:gd name="connsiteX2" fmla="*/ 5066 w 16683"/>
                  <a:gd name="connsiteY2" fmla="*/ 11701 h 14254"/>
                  <a:gd name="connsiteX3" fmla="*/ 16021 w 16683"/>
                  <a:gd name="connsiteY3" fmla="*/ 12605 h 14254"/>
                  <a:gd name="connsiteX4" fmla="*/ 11617 w 16683"/>
                  <a:gd name="connsiteY4" fmla="*/ 2553 h 14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683" h="14254">
                    <a:moveTo>
                      <a:pt x="11617" y="2553"/>
                    </a:moveTo>
                    <a:cubicBezTo>
                      <a:pt x="7438" y="-496"/>
                      <a:pt x="2469" y="-835"/>
                      <a:pt x="662" y="1650"/>
                    </a:cubicBezTo>
                    <a:cubicBezTo>
                      <a:pt x="-1145" y="4134"/>
                      <a:pt x="888" y="8652"/>
                      <a:pt x="5066" y="11701"/>
                    </a:cubicBezTo>
                    <a:cubicBezTo>
                      <a:pt x="9245" y="14751"/>
                      <a:pt x="14214" y="15089"/>
                      <a:pt x="16021" y="12605"/>
                    </a:cubicBezTo>
                    <a:cubicBezTo>
                      <a:pt x="17828" y="10120"/>
                      <a:pt x="15796" y="5603"/>
                      <a:pt x="11617" y="2553"/>
                    </a:cubicBezTo>
                    <a:close/>
                  </a:path>
                </a:pathLst>
              </a:custGeom>
              <a:solidFill>
                <a:srgbClr val="F3CFB8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3" name="Freeform: Shape 2962">
                <a:extLst>
                  <a:ext uri="{FF2B5EF4-FFF2-40B4-BE49-F238E27FC236}">
                    <a16:creationId xmlns:a16="http://schemas.microsoft.com/office/drawing/2014/main" id="{353561E9-723A-C5CD-CA4A-A5B8706F0C21}"/>
                  </a:ext>
                </a:extLst>
              </p:cNvPr>
              <p:cNvSpPr/>
              <p:nvPr/>
            </p:nvSpPr>
            <p:spPr>
              <a:xfrm>
                <a:off x="10196373" y="4716158"/>
                <a:ext cx="147677" cy="92337"/>
              </a:xfrm>
              <a:custGeom>
                <a:avLst/>
                <a:gdLst>
                  <a:gd name="connsiteX0" fmla="*/ 2010 w 147677"/>
                  <a:gd name="connsiteY0" fmla="*/ 81631 h 92337"/>
                  <a:gd name="connsiteX1" fmla="*/ 2010 w 147677"/>
                  <a:gd name="connsiteY1" fmla="*/ 81631 h 92337"/>
                  <a:gd name="connsiteX2" fmla="*/ 27760 w 147677"/>
                  <a:gd name="connsiteY2" fmla="*/ 90328 h 92337"/>
                  <a:gd name="connsiteX3" fmla="*/ 136971 w 147677"/>
                  <a:gd name="connsiteY3" fmla="*/ 36456 h 92337"/>
                  <a:gd name="connsiteX4" fmla="*/ 145667 w 147677"/>
                  <a:gd name="connsiteY4" fmla="*/ 10706 h 92337"/>
                  <a:gd name="connsiteX5" fmla="*/ 145667 w 147677"/>
                  <a:gd name="connsiteY5" fmla="*/ 10706 h 92337"/>
                  <a:gd name="connsiteX6" fmla="*/ 119917 w 147677"/>
                  <a:gd name="connsiteY6" fmla="*/ 2010 h 92337"/>
                  <a:gd name="connsiteX7" fmla="*/ 10706 w 147677"/>
                  <a:gd name="connsiteY7" fmla="*/ 55881 h 92337"/>
                  <a:gd name="connsiteX8" fmla="*/ 2010 w 147677"/>
                  <a:gd name="connsiteY8" fmla="*/ 81631 h 92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677" h="92337">
                    <a:moveTo>
                      <a:pt x="2010" y="81631"/>
                    </a:moveTo>
                    <a:lnTo>
                      <a:pt x="2010" y="81631"/>
                    </a:lnTo>
                    <a:cubicBezTo>
                      <a:pt x="6640" y="91118"/>
                      <a:pt x="18273" y="95071"/>
                      <a:pt x="27760" y="90328"/>
                    </a:cubicBezTo>
                    <a:lnTo>
                      <a:pt x="136971" y="36456"/>
                    </a:lnTo>
                    <a:cubicBezTo>
                      <a:pt x="146458" y="31826"/>
                      <a:pt x="150411" y="20193"/>
                      <a:pt x="145667" y="10706"/>
                    </a:cubicBezTo>
                    <a:lnTo>
                      <a:pt x="145667" y="10706"/>
                    </a:lnTo>
                    <a:cubicBezTo>
                      <a:pt x="141037" y="1219"/>
                      <a:pt x="129404" y="-2734"/>
                      <a:pt x="119917" y="2010"/>
                    </a:cubicBezTo>
                    <a:lnTo>
                      <a:pt x="10706" y="55881"/>
                    </a:lnTo>
                    <a:cubicBezTo>
                      <a:pt x="1219" y="60512"/>
                      <a:pt x="-2733" y="72145"/>
                      <a:pt x="2010" y="81631"/>
                    </a:cubicBezTo>
                    <a:close/>
                  </a:path>
                </a:pathLst>
              </a:custGeom>
              <a:solidFill>
                <a:srgbClr val="EAB99A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4" name="Freeform: Shape 2963">
                <a:extLst>
                  <a:ext uri="{FF2B5EF4-FFF2-40B4-BE49-F238E27FC236}">
                    <a16:creationId xmlns:a16="http://schemas.microsoft.com/office/drawing/2014/main" id="{A48D53E1-C4C6-C108-FB9E-85C4AFF6B807}"/>
                  </a:ext>
                </a:extLst>
              </p:cNvPr>
              <p:cNvSpPr/>
              <p:nvPr/>
            </p:nvSpPr>
            <p:spPr>
              <a:xfrm>
                <a:off x="10198392" y="4755854"/>
                <a:ext cx="166045" cy="103634"/>
              </a:xfrm>
              <a:custGeom>
                <a:avLst/>
                <a:gdLst>
                  <a:gd name="connsiteX0" fmla="*/ 2250 w 166045"/>
                  <a:gd name="connsiteY0" fmla="*/ 91628 h 103634"/>
                  <a:gd name="connsiteX1" fmla="*/ 2250 w 166045"/>
                  <a:gd name="connsiteY1" fmla="*/ 91628 h 103634"/>
                  <a:gd name="connsiteX2" fmla="*/ 31163 w 166045"/>
                  <a:gd name="connsiteY2" fmla="*/ 101454 h 103634"/>
                  <a:gd name="connsiteX3" fmla="*/ 154039 w 166045"/>
                  <a:gd name="connsiteY3" fmla="*/ 40919 h 103634"/>
                  <a:gd name="connsiteX4" fmla="*/ 163865 w 166045"/>
                  <a:gd name="connsiteY4" fmla="*/ 12007 h 103634"/>
                  <a:gd name="connsiteX5" fmla="*/ 163865 w 166045"/>
                  <a:gd name="connsiteY5" fmla="*/ 12007 h 103634"/>
                  <a:gd name="connsiteX6" fmla="*/ 134953 w 166045"/>
                  <a:gd name="connsiteY6" fmla="*/ 2181 h 103634"/>
                  <a:gd name="connsiteX7" fmla="*/ 12076 w 166045"/>
                  <a:gd name="connsiteY7" fmla="*/ 62716 h 103634"/>
                  <a:gd name="connsiteX8" fmla="*/ 2250 w 166045"/>
                  <a:gd name="connsiteY8" fmla="*/ 91628 h 103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045" h="103634">
                    <a:moveTo>
                      <a:pt x="2250" y="91628"/>
                    </a:moveTo>
                    <a:lnTo>
                      <a:pt x="2250" y="91628"/>
                    </a:lnTo>
                    <a:cubicBezTo>
                      <a:pt x="7445" y="102244"/>
                      <a:pt x="20546" y="106649"/>
                      <a:pt x="31163" y="101454"/>
                    </a:cubicBezTo>
                    <a:lnTo>
                      <a:pt x="154039" y="40919"/>
                    </a:lnTo>
                    <a:cubicBezTo>
                      <a:pt x="164656" y="35611"/>
                      <a:pt x="169060" y="22623"/>
                      <a:pt x="163865" y="12007"/>
                    </a:cubicBezTo>
                    <a:lnTo>
                      <a:pt x="163865" y="12007"/>
                    </a:lnTo>
                    <a:cubicBezTo>
                      <a:pt x="158670" y="1390"/>
                      <a:pt x="145569" y="-3014"/>
                      <a:pt x="134953" y="2181"/>
                    </a:cubicBezTo>
                    <a:lnTo>
                      <a:pt x="12076" y="62716"/>
                    </a:lnTo>
                    <a:cubicBezTo>
                      <a:pt x="1347" y="67911"/>
                      <a:pt x="-3058" y="80899"/>
                      <a:pt x="2250" y="91628"/>
                    </a:cubicBezTo>
                    <a:close/>
                  </a:path>
                </a:pathLst>
              </a:custGeom>
              <a:solidFill>
                <a:srgbClr val="EAB99A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5" name="Freeform: Shape 2964">
                <a:extLst>
                  <a:ext uri="{FF2B5EF4-FFF2-40B4-BE49-F238E27FC236}">
                    <a16:creationId xmlns:a16="http://schemas.microsoft.com/office/drawing/2014/main" id="{16C821CA-F2CB-D7EF-F887-2CDCE498184E}"/>
                  </a:ext>
                </a:extLst>
              </p:cNvPr>
              <p:cNvSpPr/>
              <p:nvPr/>
            </p:nvSpPr>
            <p:spPr>
              <a:xfrm>
                <a:off x="10220258" y="4800239"/>
                <a:ext cx="165976" cy="103634"/>
              </a:xfrm>
              <a:custGeom>
                <a:avLst/>
                <a:gdLst>
                  <a:gd name="connsiteX0" fmla="*/ 2181 w 165976"/>
                  <a:gd name="connsiteY0" fmla="*/ 91628 h 103634"/>
                  <a:gd name="connsiteX1" fmla="*/ 2181 w 165976"/>
                  <a:gd name="connsiteY1" fmla="*/ 91628 h 103634"/>
                  <a:gd name="connsiteX2" fmla="*/ 31093 w 165976"/>
                  <a:gd name="connsiteY2" fmla="*/ 101454 h 103634"/>
                  <a:gd name="connsiteX3" fmla="*/ 153970 w 165976"/>
                  <a:gd name="connsiteY3" fmla="*/ 40919 h 103634"/>
                  <a:gd name="connsiteX4" fmla="*/ 163796 w 165976"/>
                  <a:gd name="connsiteY4" fmla="*/ 12007 h 103634"/>
                  <a:gd name="connsiteX5" fmla="*/ 163796 w 165976"/>
                  <a:gd name="connsiteY5" fmla="*/ 12007 h 103634"/>
                  <a:gd name="connsiteX6" fmla="*/ 134883 w 165976"/>
                  <a:gd name="connsiteY6" fmla="*/ 2181 h 103634"/>
                  <a:gd name="connsiteX7" fmla="*/ 12007 w 165976"/>
                  <a:gd name="connsiteY7" fmla="*/ 62716 h 103634"/>
                  <a:gd name="connsiteX8" fmla="*/ 2181 w 165976"/>
                  <a:gd name="connsiteY8" fmla="*/ 91628 h 103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5976" h="103634">
                    <a:moveTo>
                      <a:pt x="2181" y="91628"/>
                    </a:moveTo>
                    <a:lnTo>
                      <a:pt x="2181" y="91628"/>
                    </a:lnTo>
                    <a:cubicBezTo>
                      <a:pt x="7489" y="102245"/>
                      <a:pt x="20477" y="106649"/>
                      <a:pt x="31093" y="101454"/>
                    </a:cubicBezTo>
                    <a:lnTo>
                      <a:pt x="153970" y="40919"/>
                    </a:lnTo>
                    <a:cubicBezTo>
                      <a:pt x="164586" y="35724"/>
                      <a:pt x="168991" y="22623"/>
                      <a:pt x="163796" y="12007"/>
                    </a:cubicBezTo>
                    <a:lnTo>
                      <a:pt x="163796" y="12007"/>
                    </a:lnTo>
                    <a:cubicBezTo>
                      <a:pt x="158488" y="1390"/>
                      <a:pt x="145500" y="-3014"/>
                      <a:pt x="134883" y="2181"/>
                    </a:cubicBezTo>
                    <a:lnTo>
                      <a:pt x="12007" y="62716"/>
                    </a:lnTo>
                    <a:cubicBezTo>
                      <a:pt x="1390" y="67911"/>
                      <a:pt x="-3014" y="80899"/>
                      <a:pt x="2181" y="91628"/>
                    </a:cubicBezTo>
                    <a:close/>
                  </a:path>
                </a:pathLst>
              </a:custGeom>
              <a:solidFill>
                <a:srgbClr val="EAB99A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6" name="Freeform: Shape 2965">
                <a:extLst>
                  <a:ext uri="{FF2B5EF4-FFF2-40B4-BE49-F238E27FC236}">
                    <a16:creationId xmlns:a16="http://schemas.microsoft.com/office/drawing/2014/main" id="{67D7786F-2ED8-3DA1-7356-2D9A97DC335C}"/>
                  </a:ext>
                </a:extLst>
              </p:cNvPr>
              <p:cNvSpPr/>
              <p:nvPr/>
            </p:nvSpPr>
            <p:spPr>
              <a:xfrm>
                <a:off x="10269015" y="4843305"/>
                <a:ext cx="144272" cy="85717"/>
              </a:xfrm>
              <a:custGeom>
                <a:avLst/>
                <a:gdLst>
                  <a:gd name="connsiteX0" fmla="*/ 1875 w 144272"/>
                  <a:gd name="connsiteY0" fmla="*/ 75780 h 85717"/>
                  <a:gd name="connsiteX1" fmla="*/ 1875 w 144272"/>
                  <a:gd name="connsiteY1" fmla="*/ 75780 h 85717"/>
                  <a:gd name="connsiteX2" fmla="*/ 25818 w 144272"/>
                  <a:gd name="connsiteY2" fmla="*/ 83912 h 85717"/>
                  <a:gd name="connsiteX3" fmla="*/ 140676 w 144272"/>
                  <a:gd name="connsiteY3" fmla="*/ 33993 h 85717"/>
                  <a:gd name="connsiteX4" fmla="*/ 135481 w 144272"/>
                  <a:gd name="connsiteY4" fmla="*/ 9937 h 85717"/>
                  <a:gd name="connsiteX5" fmla="*/ 135481 w 144272"/>
                  <a:gd name="connsiteY5" fmla="*/ 9937 h 85717"/>
                  <a:gd name="connsiteX6" fmla="*/ 111538 w 144272"/>
                  <a:gd name="connsiteY6" fmla="*/ 1806 h 85717"/>
                  <a:gd name="connsiteX7" fmla="*/ 10007 w 144272"/>
                  <a:gd name="connsiteY7" fmla="*/ 51837 h 85717"/>
                  <a:gd name="connsiteX8" fmla="*/ 1875 w 144272"/>
                  <a:gd name="connsiteY8" fmla="*/ 75780 h 8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272" h="85717">
                    <a:moveTo>
                      <a:pt x="1875" y="75780"/>
                    </a:moveTo>
                    <a:lnTo>
                      <a:pt x="1875" y="75780"/>
                    </a:lnTo>
                    <a:cubicBezTo>
                      <a:pt x="6166" y="84590"/>
                      <a:pt x="17009" y="88203"/>
                      <a:pt x="25818" y="83912"/>
                    </a:cubicBezTo>
                    <a:lnTo>
                      <a:pt x="140676" y="33993"/>
                    </a:lnTo>
                    <a:cubicBezTo>
                      <a:pt x="149485" y="29701"/>
                      <a:pt x="139886" y="18746"/>
                      <a:pt x="135481" y="9937"/>
                    </a:cubicBezTo>
                    <a:lnTo>
                      <a:pt x="135481" y="9937"/>
                    </a:lnTo>
                    <a:cubicBezTo>
                      <a:pt x="131189" y="1128"/>
                      <a:pt x="120347" y="-2486"/>
                      <a:pt x="111538" y="1806"/>
                    </a:cubicBezTo>
                    <a:lnTo>
                      <a:pt x="10007" y="51837"/>
                    </a:lnTo>
                    <a:cubicBezTo>
                      <a:pt x="1084" y="56242"/>
                      <a:pt x="-2530" y="66971"/>
                      <a:pt x="1875" y="75780"/>
                    </a:cubicBezTo>
                    <a:close/>
                  </a:path>
                </a:pathLst>
              </a:custGeom>
              <a:solidFill>
                <a:srgbClr val="EAB99A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7" name="Freeform: Shape 2966">
                <a:extLst>
                  <a:ext uri="{FF2B5EF4-FFF2-40B4-BE49-F238E27FC236}">
                    <a16:creationId xmlns:a16="http://schemas.microsoft.com/office/drawing/2014/main" id="{D4F9421E-F7DB-70BC-E0D6-C0B37B65E228}"/>
                  </a:ext>
                </a:extLst>
              </p:cNvPr>
              <p:cNvSpPr/>
              <p:nvPr/>
            </p:nvSpPr>
            <p:spPr>
              <a:xfrm>
                <a:off x="10403243" y="4669302"/>
                <a:ext cx="73383" cy="154001"/>
              </a:xfrm>
              <a:custGeom>
                <a:avLst/>
                <a:gdLst>
                  <a:gd name="connsiteX0" fmla="*/ 23049 w 73383"/>
                  <a:gd name="connsiteY0" fmla="*/ 153786 h 154001"/>
                  <a:gd name="connsiteX1" fmla="*/ 18419 w 73383"/>
                  <a:gd name="connsiteY1" fmla="*/ 149833 h 154001"/>
                  <a:gd name="connsiteX2" fmla="*/ 9158 w 73383"/>
                  <a:gd name="connsiteY2" fmla="*/ 39605 h 154001"/>
                  <a:gd name="connsiteX3" fmla="*/ 65175 w 73383"/>
                  <a:gd name="connsiteY3" fmla="*/ 77 h 154001"/>
                  <a:gd name="connsiteX4" fmla="*/ 73307 w 73383"/>
                  <a:gd name="connsiteY4" fmla="*/ 6063 h 154001"/>
                  <a:gd name="connsiteX5" fmla="*/ 67321 w 73383"/>
                  <a:gd name="connsiteY5" fmla="*/ 14194 h 154001"/>
                  <a:gd name="connsiteX6" fmla="*/ 21581 w 73383"/>
                  <a:gd name="connsiteY6" fmla="*/ 46495 h 154001"/>
                  <a:gd name="connsiteX7" fmla="*/ 31294 w 73383"/>
                  <a:gd name="connsiteY7" fmla="*/ 143847 h 154001"/>
                  <a:gd name="connsiteX8" fmla="*/ 27793 w 73383"/>
                  <a:gd name="connsiteY8" fmla="*/ 153334 h 154001"/>
                  <a:gd name="connsiteX9" fmla="*/ 23049 w 73383"/>
                  <a:gd name="connsiteY9" fmla="*/ 153786 h 15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3383" h="154001">
                    <a:moveTo>
                      <a:pt x="23049" y="153786"/>
                    </a:moveTo>
                    <a:cubicBezTo>
                      <a:pt x="21016" y="153221"/>
                      <a:pt x="19322" y="151866"/>
                      <a:pt x="18419" y="149833"/>
                    </a:cubicBezTo>
                    <a:cubicBezTo>
                      <a:pt x="-2475" y="104206"/>
                      <a:pt x="-5637" y="67162"/>
                      <a:pt x="9158" y="39605"/>
                    </a:cubicBezTo>
                    <a:cubicBezTo>
                      <a:pt x="26889" y="6514"/>
                      <a:pt x="63594" y="303"/>
                      <a:pt x="65175" y="77"/>
                    </a:cubicBezTo>
                    <a:cubicBezTo>
                      <a:pt x="69128" y="-488"/>
                      <a:pt x="72742" y="2110"/>
                      <a:pt x="73307" y="6063"/>
                    </a:cubicBezTo>
                    <a:cubicBezTo>
                      <a:pt x="73871" y="9903"/>
                      <a:pt x="71274" y="13630"/>
                      <a:pt x="67321" y="14194"/>
                    </a:cubicBezTo>
                    <a:cubicBezTo>
                      <a:pt x="66756" y="14307"/>
                      <a:pt x="35811" y="19728"/>
                      <a:pt x="21581" y="46495"/>
                    </a:cubicBezTo>
                    <a:cubicBezTo>
                      <a:pt x="9158" y="69873"/>
                      <a:pt x="12433" y="102625"/>
                      <a:pt x="31294" y="143847"/>
                    </a:cubicBezTo>
                    <a:cubicBezTo>
                      <a:pt x="32988" y="147461"/>
                      <a:pt x="31407" y="151640"/>
                      <a:pt x="27793" y="153334"/>
                    </a:cubicBezTo>
                    <a:cubicBezTo>
                      <a:pt x="26324" y="154125"/>
                      <a:pt x="24630" y="154125"/>
                      <a:pt x="23049" y="153786"/>
                    </a:cubicBezTo>
                    <a:close/>
                  </a:path>
                </a:pathLst>
              </a:custGeom>
              <a:solidFill>
                <a:srgbClr val="DEAD8E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8" name="Freeform: Shape 2967">
                <a:extLst>
                  <a:ext uri="{FF2B5EF4-FFF2-40B4-BE49-F238E27FC236}">
                    <a16:creationId xmlns:a16="http://schemas.microsoft.com/office/drawing/2014/main" id="{4E4CCB24-38ED-499D-098F-35550858C104}"/>
                  </a:ext>
                </a:extLst>
              </p:cNvPr>
              <p:cNvSpPr/>
              <p:nvPr/>
            </p:nvSpPr>
            <p:spPr>
              <a:xfrm>
                <a:off x="10152756" y="4664606"/>
                <a:ext cx="318063" cy="252782"/>
              </a:xfrm>
              <a:custGeom>
                <a:avLst/>
                <a:gdLst>
                  <a:gd name="connsiteX0" fmla="*/ 195948 w 318063"/>
                  <a:gd name="connsiteY0" fmla="*/ 246461 h 252782"/>
                  <a:gd name="connsiteX1" fmla="*/ 143432 w 318063"/>
                  <a:gd name="connsiteY1" fmla="*/ 218001 h 252782"/>
                  <a:gd name="connsiteX2" fmla="*/ 131912 w 318063"/>
                  <a:gd name="connsiteY2" fmla="*/ 210208 h 252782"/>
                  <a:gd name="connsiteX3" fmla="*/ 71829 w 318063"/>
                  <a:gd name="connsiteY3" fmla="*/ 160289 h 252782"/>
                  <a:gd name="connsiteX4" fmla="*/ 0 w 318063"/>
                  <a:gd name="connsiteY4" fmla="*/ 76602 h 252782"/>
                  <a:gd name="connsiteX5" fmla="*/ 129427 w 318063"/>
                  <a:gd name="connsiteY5" fmla="*/ 15164 h 252782"/>
                  <a:gd name="connsiteX6" fmla="*/ 178668 w 318063"/>
                  <a:gd name="connsiteY6" fmla="*/ 6241 h 252782"/>
                  <a:gd name="connsiteX7" fmla="*/ 302900 w 318063"/>
                  <a:gd name="connsiteY7" fmla="*/ 92413 h 252782"/>
                  <a:gd name="connsiteX8" fmla="*/ 311823 w 318063"/>
                  <a:gd name="connsiteY8" fmla="*/ 141654 h 252782"/>
                  <a:gd name="connsiteX9" fmla="*/ 245302 w 318063"/>
                  <a:gd name="connsiteY9" fmla="*/ 237539 h 252782"/>
                  <a:gd name="connsiteX10" fmla="*/ 195948 w 318063"/>
                  <a:gd name="connsiteY10" fmla="*/ 246461 h 252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18063" h="252782">
                    <a:moveTo>
                      <a:pt x="195948" y="246461"/>
                    </a:moveTo>
                    <a:lnTo>
                      <a:pt x="143432" y="218001"/>
                    </a:lnTo>
                    <a:cubicBezTo>
                      <a:pt x="139366" y="215742"/>
                      <a:pt x="135526" y="213144"/>
                      <a:pt x="131912" y="210208"/>
                    </a:cubicBezTo>
                    <a:lnTo>
                      <a:pt x="71829" y="160289"/>
                    </a:lnTo>
                    <a:cubicBezTo>
                      <a:pt x="55792" y="149221"/>
                      <a:pt x="43933" y="97270"/>
                      <a:pt x="0" y="76602"/>
                    </a:cubicBezTo>
                    <a:lnTo>
                      <a:pt x="129427" y="15164"/>
                    </a:lnTo>
                    <a:cubicBezTo>
                      <a:pt x="140495" y="-761"/>
                      <a:pt x="162631" y="-4827"/>
                      <a:pt x="178668" y="6241"/>
                    </a:cubicBezTo>
                    <a:lnTo>
                      <a:pt x="302900" y="92413"/>
                    </a:lnTo>
                    <a:cubicBezTo>
                      <a:pt x="318825" y="103481"/>
                      <a:pt x="322890" y="125617"/>
                      <a:pt x="311823" y="141654"/>
                    </a:cubicBezTo>
                    <a:lnTo>
                      <a:pt x="245302" y="237539"/>
                    </a:lnTo>
                    <a:cubicBezTo>
                      <a:pt x="234121" y="253576"/>
                      <a:pt x="211985" y="257642"/>
                      <a:pt x="195948" y="246461"/>
                    </a:cubicBezTo>
                    <a:close/>
                  </a:path>
                </a:pathLst>
              </a:custGeom>
              <a:solidFill>
                <a:srgbClr val="F5C4A5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9" name="Freeform: Shape 2968">
                <a:extLst>
                  <a:ext uri="{FF2B5EF4-FFF2-40B4-BE49-F238E27FC236}">
                    <a16:creationId xmlns:a16="http://schemas.microsoft.com/office/drawing/2014/main" id="{AE6BA06B-DB3E-0413-1F62-2A3E6C40C32F}"/>
                  </a:ext>
                </a:extLst>
              </p:cNvPr>
              <p:cNvSpPr/>
              <p:nvPr/>
            </p:nvSpPr>
            <p:spPr>
              <a:xfrm>
                <a:off x="10061251" y="4560933"/>
                <a:ext cx="284203" cy="250398"/>
              </a:xfrm>
              <a:custGeom>
                <a:avLst/>
                <a:gdLst>
                  <a:gd name="connsiteX0" fmla="*/ 181969 w 284203"/>
                  <a:gd name="connsiteY0" fmla="*/ 243069 h 250398"/>
                  <a:gd name="connsiteX1" fmla="*/ 17757 w 284203"/>
                  <a:gd name="connsiteY1" fmla="*/ 129114 h 250398"/>
                  <a:gd name="connsiteX2" fmla="*/ 7367 w 284203"/>
                  <a:gd name="connsiteY2" fmla="*/ 71403 h 250398"/>
                  <a:gd name="connsiteX3" fmla="*/ 44523 w 284203"/>
                  <a:gd name="connsiteY3" fmla="*/ 17757 h 250398"/>
                  <a:gd name="connsiteX4" fmla="*/ 102235 w 284203"/>
                  <a:gd name="connsiteY4" fmla="*/ 7366 h 250398"/>
                  <a:gd name="connsiteX5" fmla="*/ 266447 w 284203"/>
                  <a:gd name="connsiteY5" fmla="*/ 121208 h 250398"/>
                  <a:gd name="connsiteX6" fmla="*/ 276837 w 284203"/>
                  <a:gd name="connsiteY6" fmla="*/ 178920 h 250398"/>
                  <a:gd name="connsiteX7" fmla="*/ 239568 w 284203"/>
                  <a:gd name="connsiteY7" fmla="*/ 232565 h 250398"/>
                  <a:gd name="connsiteX8" fmla="*/ 181969 w 284203"/>
                  <a:gd name="connsiteY8" fmla="*/ 243069 h 250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4203" h="250398">
                    <a:moveTo>
                      <a:pt x="181969" y="243069"/>
                    </a:moveTo>
                    <a:lnTo>
                      <a:pt x="17757" y="129114"/>
                    </a:lnTo>
                    <a:cubicBezTo>
                      <a:pt x="-991" y="116126"/>
                      <a:pt x="-5621" y="90150"/>
                      <a:pt x="7367" y="71403"/>
                    </a:cubicBezTo>
                    <a:lnTo>
                      <a:pt x="44523" y="17757"/>
                    </a:lnTo>
                    <a:cubicBezTo>
                      <a:pt x="57511" y="-991"/>
                      <a:pt x="83487" y="-5621"/>
                      <a:pt x="102235" y="7366"/>
                    </a:cubicBezTo>
                    <a:lnTo>
                      <a:pt x="266447" y="121208"/>
                    </a:lnTo>
                    <a:cubicBezTo>
                      <a:pt x="285195" y="134196"/>
                      <a:pt x="289825" y="160172"/>
                      <a:pt x="276837" y="178920"/>
                    </a:cubicBezTo>
                    <a:lnTo>
                      <a:pt x="239568" y="232565"/>
                    </a:lnTo>
                    <a:cubicBezTo>
                      <a:pt x="226580" y="251313"/>
                      <a:pt x="200717" y="256057"/>
                      <a:pt x="181969" y="243069"/>
                    </a:cubicBezTo>
                    <a:close/>
                  </a:path>
                </a:pathLst>
              </a:custGeom>
              <a:solidFill>
                <a:srgbClr val="F5C4A5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70" name="Freeform: Shape 2969">
                <a:extLst>
                  <a:ext uri="{FF2B5EF4-FFF2-40B4-BE49-F238E27FC236}">
                    <a16:creationId xmlns:a16="http://schemas.microsoft.com/office/drawing/2014/main" id="{FC2A0155-C185-BA4C-4A2C-5261BE3CF87C}"/>
                  </a:ext>
                </a:extLst>
              </p:cNvPr>
              <p:cNvSpPr/>
              <p:nvPr/>
            </p:nvSpPr>
            <p:spPr>
              <a:xfrm>
                <a:off x="10044501" y="4542489"/>
                <a:ext cx="173676" cy="194197"/>
              </a:xfrm>
              <a:custGeom>
                <a:avLst/>
                <a:gdLst>
                  <a:gd name="connsiteX0" fmla="*/ 48624 w 173676"/>
                  <a:gd name="connsiteY0" fmla="*/ 187876 h 194197"/>
                  <a:gd name="connsiteX1" fmla="*/ 15194 w 173676"/>
                  <a:gd name="connsiteY1" fmla="*/ 164724 h 194197"/>
                  <a:gd name="connsiteX2" fmla="*/ 6272 w 173676"/>
                  <a:gd name="connsiteY2" fmla="*/ 115483 h 194197"/>
                  <a:gd name="connsiteX3" fmla="*/ 75842 w 173676"/>
                  <a:gd name="connsiteY3" fmla="*/ 15194 h 194197"/>
                  <a:gd name="connsiteX4" fmla="*/ 125083 w 173676"/>
                  <a:gd name="connsiteY4" fmla="*/ 6272 h 194197"/>
                  <a:gd name="connsiteX5" fmla="*/ 158513 w 173676"/>
                  <a:gd name="connsiteY5" fmla="*/ 29424 h 194197"/>
                  <a:gd name="connsiteX6" fmla="*/ 167435 w 173676"/>
                  <a:gd name="connsiteY6" fmla="*/ 78665 h 194197"/>
                  <a:gd name="connsiteX7" fmla="*/ 97865 w 173676"/>
                  <a:gd name="connsiteY7" fmla="*/ 178955 h 194197"/>
                  <a:gd name="connsiteX8" fmla="*/ 48624 w 173676"/>
                  <a:gd name="connsiteY8" fmla="*/ 187876 h 194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3676" h="194197">
                    <a:moveTo>
                      <a:pt x="48624" y="187876"/>
                    </a:moveTo>
                    <a:lnTo>
                      <a:pt x="15194" y="164724"/>
                    </a:lnTo>
                    <a:cubicBezTo>
                      <a:pt x="-843" y="153656"/>
                      <a:pt x="-4796" y="131520"/>
                      <a:pt x="6272" y="115483"/>
                    </a:cubicBezTo>
                    <a:lnTo>
                      <a:pt x="75842" y="15194"/>
                    </a:lnTo>
                    <a:cubicBezTo>
                      <a:pt x="86910" y="-843"/>
                      <a:pt x="109046" y="-4796"/>
                      <a:pt x="125083" y="6272"/>
                    </a:cubicBezTo>
                    <a:lnTo>
                      <a:pt x="158513" y="29424"/>
                    </a:lnTo>
                    <a:cubicBezTo>
                      <a:pt x="174437" y="40492"/>
                      <a:pt x="178503" y="62628"/>
                      <a:pt x="167435" y="78665"/>
                    </a:cubicBezTo>
                    <a:lnTo>
                      <a:pt x="97865" y="178955"/>
                    </a:lnTo>
                    <a:cubicBezTo>
                      <a:pt x="86797" y="194992"/>
                      <a:pt x="64661" y="199058"/>
                      <a:pt x="48624" y="187876"/>
                    </a:cubicBezTo>
                    <a:close/>
                  </a:path>
                </a:pathLst>
              </a:custGeom>
              <a:solidFill>
                <a:srgbClr val="455556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71" name="Freeform: Shape 2970">
                <a:extLst>
                  <a:ext uri="{FF2B5EF4-FFF2-40B4-BE49-F238E27FC236}">
                    <a16:creationId xmlns:a16="http://schemas.microsoft.com/office/drawing/2014/main" id="{5AEE10FF-99B6-5FF0-F838-46EAC54CB805}"/>
                  </a:ext>
                </a:extLst>
              </p:cNvPr>
              <p:cNvSpPr/>
              <p:nvPr/>
            </p:nvSpPr>
            <p:spPr>
              <a:xfrm>
                <a:off x="10374507" y="4900532"/>
                <a:ext cx="14124" cy="16777"/>
              </a:xfrm>
              <a:custGeom>
                <a:avLst/>
                <a:gdLst>
                  <a:gd name="connsiteX0" fmla="*/ 2432 w 14124"/>
                  <a:gd name="connsiteY0" fmla="*/ 5227 h 16777"/>
                  <a:gd name="connsiteX1" fmla="*/ 12370 w 14124"/>
                  <a:gd name="connsiteY1" fmla="*/ 596 h 16777"/>
                  <a:gd name="connsiteX2" fmla="*/ 11693 w 14124"/>
                  <a:gd name="connsiteY2" fmla="*/ 11551 h 16777"/>
                  <a:gd name="connsiteX3" fmla="*/ 1754 w 14124"/>
                  <a:gd name="connsiteY3" fmla="*/ 16182 h 16777"/>
                  <a:gd name="connsiteX4" fmla="*/ 2432 w 14124"/>
                  <a:gd name="connsiteY4" fmla="*/ 5227 h 16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24" h="16777">
                    <a:moveTo>
                      <a:pt x="2432" y="5227"/>
                    </a:moveTo>
                    <a:cubicBezTo>
                      <a:pt x="5368" y="935"/>
                      <a:pt x="9773" y="-1098"/>
                      <a:pt x="12370" y="596"/>
                    </a:cubicBezTo>
                    <a:cubicBezTo>
                      <a:pt x="14968" y="2403"/>
                      <a:pt x="14629" y="7260"/>
                      <a:pt x="11693" y="11551"/>
                    </a:cubicBezTo>
                    <a:cubicBezTo>
                      <a:pt x="8756" y="15843"/>
                      <a:pt x="4239" y="17876"/>
                      <a:pt x="1754" y="16182"/>
                    </a:cubicBezTo>
                    <a:cubicBezTo>
                      <a:pt x="-844" y="14374"/>
                      <a:pt x="-505" y="9518"/>
                      <a:pt x="2432" y="5227"/>
                    </a:cubicBezTo>
                    <a:close/>
                  </a:path>
                </a:pathLst>
              </a:custGeom>
              <a:solidFill>
                <a:srgbClr val="F3CFB8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72" name="Freeform: Shape 2971">
                <a:extLst>
                  <a:ext uri="{FF2B5EF4-FFF2-40B4-BE49-F238E27FC236}">
                    <a16:creationId xmlns:a16="http://schemas.microsoft.com/office/drawing/2014/main" id="{29501967-E5B0-BA4D-E258-AF219642CBB1}"/>
                  </a:ext>
                </a:extLst>
              </p:cNvPr>
              <p:cNvSpPr/>
              <p:nvPr/>
            </p:nvSpPr>
            <p:spPr>
              <a:xfrm>
                <a:off x="10391674" y="4853437"/>
                <a:ext cx="14123" cy="16777"/>
              </a:xfrm>
              <a:custGeom>
                <a:avLst/>
                <a:gdLst>
                  <a:gd name="connsiteX0" fmla="*/ 2432 w 14123"/>
                  <a:gd name="connsiteY0" fmla="*/ 5227 h 16777"/>
                  <a:gd name="connsiteX1" fmla="*/ 12370 w 14123"/>
                  <a:gd name="connsiteY1" fmla="*/ 596 h 16777"/>
                  <a:gd name="connsiteX2" fmla="*/ 11692 w 14123"/>
                  <a:gd name="connsiteY2" fmla="*/ 11551 h 16777"/>
                  <a:gd name="connsiteX3" fmla="*/ 1754 w 14123"/>
                  <a:gd name="connsiteY3" fmla="*/ 16182 h 16777"/>
                  <a:gd name="connsiteX4" fmla="*/ 2432 w 14123"/>
                  <a:gd name="connsiteY4" fmla="*/ 5227 h 16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23" h="16777">
                    <a:moveTo>
                      <a:pt x="2432" y="5227"/>
                    </a:moveTo>
                    <a:cubicBezTo>
                      <a:pt x="5368" y="935"/>
                      <a:pt x="9885" y="-1098"/>
                      <a:pt x="12370" y="596"/>
                    </a:cubicBezTo>
                    <a:cubicBezTo>
                      <a:pt x="14968" y="2403"/>
                      <a:pt x="14629" y="7259"/>
                      <a:pt x="11692" y="11551"/>
                    </a:cubicBezTo>
                    <a:cubicBezTo>
                      <a:pt x="8756" y="15843"/>
                      <a:pt x="4351" y="17876"/>
                      <a:pt x="1754" y="16182"/>
                    </a:cubicBezTo>
                    <a:cubicBezTo>
                      <a:pt x="-844" y="14374"/>
                      <a:pt x="-505" y="9518"/>
                      <a:pt x="2432" y="5227"/>
                    </a:cubicBezTo>
                    <a:close/>
                  </a:path>
                </a:pathLst>
              </a:custGeom>
              <a:solidFill>
                <a:srgbClr val="F3CFB8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73" name="Freeform: Shape 2972">
                <a:extLst>
                  <a:ext uri="{FF2B5EF4-FFF2-40B4-BE49-F238E27FC236}">
                    <a16:creationId xmlns:a16="http://schemas.microsoft.com/office/drawing/2014/main" id="{0B459720-4139-3040-470F-F58F1DDB04C5}"/>
                  </a:ext>
                </a:extLst>
              </p:cNvPr>
              <p:cNvSpPr/>
              <p:nvPr/>
            </p:nvSpPr>
            <p:spPr>
              <a:xfrm>
                <a:off x="10420473" y="4811424"/>
                <a:ext cx="14123" cy="16777"/>
              </a:xfrm>
              <a:custGeom>
                <a:avLst/>
                <a:gdLst>
                  <a:gd name="connsiteX0" fmla="*/ 2432 w 14123"/>
                  <a:gd name="connsiteY0" fmla="*/ 5227 h 16777"/>
                  <a:gd name="connsiteX1" fmla="*/ 12370 w 14123"/>
                  <a:gd name="connsiteY1" fmla="*/ 596 h 16777"/>
                  <a:gd name="connsiteX2" fmla="*/ 11693 w 14123"/>
                  <a:gd name="connsiteY2" fmla="*/ 11551 h 16777"/>
                  <a:gd name="connsiteX3" fmla="*/ 1754 w 14123"/>
                  <a:gd name="connsiteY3" fmla="*/ 16182 h 16777"/>
                  <a:gd name="connsiteX4" fmla="*/ 2432 w 14123"/>
                  <a:gd name="connsiteY4" fmla="*/ 5227 h 16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23" h="16777">
                    <a:moveTo>
                      <a:pt x="2432" y="5227"/>
                    </a:moveTo>
                    <a:cubicBezTo>
                      <a:pt x="5368" y="935"/>
                      <a:pt x="9886" y="-1098"/>
                      <a:pt x="12370" y="596"/>
                    </a:cubicBezTo>
                    <a:cubicBezTo>
                      <a:pt x="14968" y="2403"/>
                      <a:pt x="14629" y="7259"/>
                      <a:pt x="11693" y="11551"/>
                    </a:cubicBezTo>
                    <a:cubicBezTo>
                      <a:pt x="8756" y="15843"/>
                      <a:pt x="4351" y="17876"/>
                      <a:pt x="1754" y="16182"/>
                    </a:cubicBezTo>
                    <a:cubicBezTo>
                      <a:pt x="-844" y="14374"/>
                      <a:pt x="-505" y="9405"/>
                      <a:pt x="2432" y="5227"/>
                    </a:cubicBezTo>
                    <a:close/>
                  </a:path>
                </a:pathLst>
              </a:custGeom>
              <a:solidFill>
                <a:srgbClr val="F3CFB8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74" name="Freeform: Shape 2973">
                <a:extLst>
                  <a:ext uri="{FF2B5EF4-FFF2-40B4-BE49-F238E27FC236}">
                    <a16:creationId xmlns:a16="http://schemas.microsoft.com/office/drawing/2014/main" id="{1AC815AF-36CB-247E-957B-E2BEA0B014DD}"/>
                  </a:ext>
                </a:extLst>
              </p:cNvPr>
              <p:cNvSpPr/>
              <p:nvPr/>
            </p:nvSpPr>
            <p:spPr>
              <a:xfrm>
                <a:off x="10448821" y="4776074"/>
                <a:ext cx="14123" cy="16777"/>
              </a:xfrm>
              <a:custGeom>
                <a:avLst/>
                <a:gdLst>
                  <a:gd name="connsiteX0" fmla="*/ 2432 w 14123"/>
                  <a:gd name="connsiteY0" fmla="*/ 5227 h 16777"/>
                  <a:gd name="connsiteX1" fmla="*/ 12370 w 14123"/>
                  <a:gd name="connsiteY1" fmla="*/ 596 h 16777"/>
                  <a:gd name="connsiteX2" fmla="*/ 11692 w 14123"/>
                  <a:gd name="connsiteY2" fmla="*/ 11551 h 16777"/>
                  <a:gd name="connsiteX3" fmla="*/ 1754 w 14123"/>
                  <a:gd name="connsiteY3" fmla="*/ 16182 h 16777"/>
                  <a:gd name="connsiteX4" fmla="*/ 2432 w 14123"/>
                  <a:gd name="connsiteY4" fmla="*/ 5227 h 16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23" h="16777">
                    <a:moveTo>
                      <a:pt x="2432" y="5227"/>
                    </a:moveTo>
                    <a:cubicBezTo>
                      <a:pt x="5368" y="935"/>
                      <a:pt x="9885" y="-1098"/>
                      <a:pt x="12370" y="596"/>
                    </a:cubicBezTo>
                    <a:cubicBezTo>
                      <a:pt x="14968" y="2403"/>
                      <a:pt x="14629" y="7259"/>
                      <a:pt x="11692" y="11551"/>
                    </a:cubicBezTo>
                    <a:cubicBezTo>
                      <a:pt x="8756" y="15843"/>
                      <a:pt x="4351" y="17876"/>
                      <a:pt x="1754" y="16182"/>
                    </a:cubicBezTo>
                    <a:cubicBezTo>
                      <a:pt x="-844" y="14374"/>
                      <a:pt x="-505" y="9518"/>
                      <a:pt x="2432" y="5227"/>
                    </a:cubicBezTo>
                    <a:close/>
                  </a:path>
                </a:pathLst>
              </a:custGeom>
              <a:solidFill>
                <a:srgbClr val="F3CFB8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75" name="Freeform: Shape 2974">
                <a:extLst>
                  <a:ext uri="{FF2B5EF4-FFF2-40B4-BE49-F238E27FC236}">
                    <a16:creationId xmlns:a16="http://schemas.microsoft.com/office/drawing/2014/main" id="{0D6A0827-2272-E6DB-84E9-F04B8027B759}"/>
                  </a:ext>
                </a:extLst>
              </p:cNvPr>
              <p:cNvSpPr/>
              <p:nvPr/>
            </p:nvSpPr>
            <p:spPr>
              <a:xfrm>
                <a:off x="10399404" y="4737810"/>
                <a:ext cx="142772" cy="101098"/>
              </a:xfrm>
              <a:custGeom>
                <a:avLst/>
                <a:gdLst>
                  <a:gd name="connsiteX0" fmla="*/ 140053 w 142772"/>
                  <a:gd name="connsiteY0" fmla="*/ 91828 h 101098"/>
                  <a:gd name="connsiteX1" fmla="*/ 140053 w 142772"/>
                  <a:gd name="connsiteY1" fmla="*/ 91828 h 101098"/>
                  <a:gd name="connsiteX2" fmla="*/ 113625 w 142772"/>
                  <a:gd name="connsiteY2" fmla="*/ 98378 h 101098"/>
                  <a:gd name="connsiteX3" fmla="*/ 9270 w 142772"/>
                  <a:gd name="connsiteY3" fmla="*/ 35585 h 101098"/>
                  <a:gd name="connsiteX4" fmla="*/ 2720 w 142772"/>
                  <a:gd name="connsiteY4" fmla="*/ 9270 h 101098"/>
                  <a:gd name="connsiteX5" fmla="*/ 2720 w 142772"/>
                  <a:gd name="connsiteY5" fmla="*/ 9270 h 101098"/>
                  <a:gd name="connsiteX6" fmla="*/ 29147 w 142772"/>
                  <a:gd name="connsiteY6" fmla="*/ 2720 h 101098"/>
                  <a:gd name="connsiteX7" fmla="*/ 133502 w 142772"/>
                  <a:gd name="connsiteY7" fmla="*/ 65514 h 101098"/>
                  <a:gd name="connsiteX8" fmla="*/ 140053 w 142772"/>
                  <a:gd name="connsiteY8" fmla="*/ 91828 h 101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2772" h="101098">
                    <a:moveTo>
                      <a:pt x="140053" y="91828"/>
                    </a:moveTo>
                    <a:lnTo>
                      <a:pt x="140053" y="91828"/>
                    </a:lnTo>
                    <a:cubicBezTo>
                      <a:pt x="134632" y="100863"/>
                      <a:pt x="122773" y="103800"/>
                      <a:pt x="113625" y="98378"/>
                    </a:cubicBezTo>
                    <a:lnTo>
                      <a:pt x="9270" y="35585"/>
                    </a:lnTo>
                    <a:cubicBezTo>
                      <a:pt x="235" y="30164"/>
                      <a:pt x="-2701" y="18305"/>
                      <a:pt x="2720" y="9270"/>
                    </a:cubicBezTo>
                    <a:lnTo>
                      <a:pt x="2720" y="9270"/>
                    </a:lnTo>
                    <a:cubicBezTo>
                      <a:pt x="8141" y="235"/>
                      <a:pt x="19999" y="-2701"/>
                      <a:pt x="29147" y="2720"/>
                    </a:cubicBezTo>
                    <a:lnTo>
                      <a:pt x="133502" y="65514"/>
                    </a:lnTo>
                    <a:cubicBezTo>
                      <a:pt x="142538" y="70935"/>
                      <a:pt x="145474" y="82793"/>
                      <a:pt x="140053" y="91828"/>
                    </a:cubicBezTo>
                    <a:close/>
                  </a:path>
                </a:pathLst>
              </a:custGeom>
              <a:solidFill>
                <a:srgbClr val="F5C4A5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76" name="Freeform: Shape 2975">
                <a:extLst>
                  <a:ext uri="{FF2B5EF4-FFF2-40B4-BE49-F238E27FC236}">
                    <a16:creationId xmlns:a16="http://schemas.microsoft.com/office/drawing/2014/main" id="{8904F99C-4A67-EAB8-4AD1-ECF0D1B985D3}"/>
                  </a:ext>
                </a:extLst>
              </p:cNvPr>
              <p:cNvSpPr/>
              <p:nvPr/>
            </p:nvSpPr>
            <p:spPr>
              <a:xfrm>
                <a:off x="10363368" y="4771407"/>
                <a:ext cx="160521" cy="113928"/>
              </a:xfrm>
              <a:custGeom>
                <a:avLst/>
                <a:gdLst>
                  <a:gd name="connsiteX0" fmla="*/ 157454 w 160521"/>
                  <a:gd name="connsiteY0" fmla="*/ 103520 h 113928"/>
                  <a:gd name="connsiteX1" fmla="*/ 157454 w 160521"/>
                  <a:gd name="connsiteY1" fmla="*/ 103520 h 113928"/>
                  <a:gd name="connsiteX2" fmla="*/ 127751 w 160521"/>
                  <a:gd name="connsiteY2" fmla="*/ 110861 h 113928"/>
                  <a:gd name="connsiteX3" fmla="*/ 10408 w 160521"/>
                  <a:gd name="connsiteY3" fmla="*/ 40161 h 113928"/>
                  <a:gd name="connsiteX4" fmla="*/ 3067 w 160521"/>
                  <a:gd name="connsiteY4" fmla="*/ 10458 h 113928"/>
                  <a:gd name="connsiteX5" fmla="*/ 3067 w 160521"/>
                  <a:gd name="connsiteY5" fmla="*/ 10458 h 113928"/>
                  <a:gd name="connsiteX6" fmla="*/ 32770 w 160521"/>
                  <a:gd name="connsiteY6" fmla="*/ 3118 h 113928"/>
                  <a:gd name="connsiteX7" fmla="*/ 150113 w 160521"/>
                  <a:gd name="connsiteY7" fmla="*/ 73817 h 113928"/>
                  <a:gd name="connsiteX8" fmla="*/ 157454 w 160521"/>
                  <a:gd name="connsiteY8" fmla="*/ 103520 h 113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0521" h="113928">
                    <a:moveTo>
                      <a:pt x="157454" y="103520"/>
                    </a:moveTo>
                    <a:lnTo>
                      <a:pt x="157454" y="103520"/>
                    </a:lnTo>
                    <a:cubicBezTo>
                      <a:pt x="151355" y="113684"/>
                      <a:pt x="138029" y="116959"/>
                      <a:pt x="127751" y="110861"/>
                    </a:cubicBezTo>
                    <a:lnTo>
                      <a:pt x="10408" y="40161"/>
                    </a:lnTo>
                    <a:cubicBezTo>
                      <a:pt x="244" y="34063"/>
                      <a:pt x="-3031" y="20736"/>
                      <a:pt x="3067" y="10458"/>
                    </a:cubicBezTo>
                    <a:lnTo>
                      <a:pt x="3067" y="10458"/>
                    </a:lnTo>
                    <a:cubicBezTo>
                      <a:pt x="9166" y="294"/>
                      <a:pt x="22493" y="-3094"/>
                      <a:pt x="32770" y="3118"/>
                    </a:cubicBezTo>
                    <a:lnTo>
                      <a:pt x="150113" y="73817"/>
                    </a:lnTo>
                    <a:cubicBezTo>
                      <a:pt x="160277" y="80028"/>
                      <a:pt x="163553" y="93355"/>
                      <a:pt x="157454" y="103520"/>
                    </a:cubicBezTo>
                    <a:close/>
                  </a:path>
                </a:pathLst>
              </a:custGeom>
              <a:solidFill>
                <a:srgbClr val="F5C4A5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77" name="Freeform: Shape 2976">
                <a:extLst>
                  <a:ext uri="{FF2B5EF4-FFF2-40B4-BE49-F238E27FC236}">
                    <a16:creationId xmlns:a16="http://schemas.microsoft.com/office/drawing/2014/main" id="{A525FFFF-FAFD-533D-7B19-F72E7E17DBC9}"/>
                  </a:ext>
                </a:extLst>
              </p:cNvPr>
              <p:cNvSpPr/>
              <p:nvPr/>
            </p:nvSpPr>
            <p:spPr>
              <a:xfrm>
                <a:off x="10324781" y="4805514"/>
                <a:ext cx="158161" cy="113815"/>
              </a:xfrm>
              <a:custGeom>
                <a:avLst/>
                <a:gdLst>
                  <a:gd name="connsiteX0" fmla="*/ 155044 w 158161"/>
                  <a:gd name="connsiteY0" fmla="*/ 103407 h 113815"/>
                  <a:gd name="connsiteX1" fmla="*/ 155044 w 158161"/>
                  <a:gd name="connsiteY1" fmla="*/ 103407 h 113815"/>
                  <a:gd name="connsiteX2" fmla="*/ 125342 w 158161"/>
                  <a:gd name="connsiteY2" fmla="*/ 110748 h 113815"/>
                  <a:gd name="connsiteX3" fmla="*/ 42784 w 158161"/>
                  <a:gd name="connsiteY3" fmla="*/ 73139 h 113815"/>
                  <a:gd name="connsiteX4" fmla="*/ 658 w 158161"/>
                  <a:gd name="connsiteY4" fmla="*/ 10459 h 113815"/>
                  <a:gd name="connsiteX5" fmla="*/ 658 w 158161"/>
                  <a:gd name="connsiteY5" fmla="*/ 10459 h 113815"/>
                  <a:gd name="connsiteX6" fmla="*/ 30361 w 158161"/>
                  <a:gd name="connsiteY6" fmla="*/ 3118 h 113815"/>
                  <a:gd name="connsiteX7" fmla="*/ 147703 w 158161"/>
                  <a:gd name="connsiteY7" fmla="*/ 73817 h 113815"/>
                  <a:gd name="connsiteX8" fmla="*/ 155044 w 158161"/>
                  <a:gd name="connsiteY8" fmla="*/ 103407 h 11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8161" h="113815">
                    <a:moveTo>
                      <a:pt x="155044" y="103407"/>
                    </a:moveTo>
                    <a:lnTo>
                      <a:pt x="155044" y="103407"/>
                    </a:lnTo>
                    <a:cubicBezTo>
                      <a:pt x="148946" y="113571"/>
                      <a:pt x="135619" y="116846"/>
                      <a:pt x="125342" y="110748"/>
                    </a:cubicBezTo>
                    <a:lnTo>
                      <a:pt x="42784" y="73139"/>
                    </a:lnTo>
                    <a:cubicBezTo>
                      <a:pt x="32619" y="67041"/>
                      <a:pt x="-5441" y="20623"/>
                      <a:pt x="658" y="10459"/>
                    </a:cubicBezTo>
                    <a:lnTo>
                      <a:pt x="658" y="10459"/>
                    </a:lnTo>
                    <a:cubicBezTo>
                      <a:pt x="6756" y="294"/>
                      <a:pt x="20083" y="-3094"/>
                      <a:pt x="30361" y="3118"/>
                    </a:cubicBezTo>
                    <a:lnTo>
                      <a:pt x="147703" y="73817"/>
                    </a:lnTo>
                    <a:cubicBezTo>
                      <a:pt x="157868" y="79803"/>
                      <a:pt x="161256" y="93129"/>
                      <a:pt x="155044" y="103407"/>
                    </a:cubicBezTo>
                    <a:close/>
                  </a:path>
                </a:pathLst>
              </a:custGeom>
              <a:solidFill>
                <a:srgbClr val="F5C4A5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78" name="Freeform: Shape 2977">
                <a:extLst>
                  <a:ext uri="{FF2B5EF4-FFF2-40B4-BE49-F238E27FC236}">
                    <a16:creationId xmlns:a16="http://schemas.microsoft.com/office/drawing/2014/main" id="{6692AD37-E6BC-0F31-9D06-79C5425AE0E2}"/>
                  </a:ext>
                </a:extLst>
              </p:cNvPr>
              <p:cNvSpPr/>
              <p:nvPr/>
            </p:nvSpPr>
            <p:spPr>
              <a:xfrm>
                <a:off x="10281218" y="4848261"/>
                <a:ext cx="137640" cy="92534"/>
              </a:xfrm>
              <a:custGeom>
                <a:avLst/>
                <a:gdLst>
                  <a:gd name="connsiteX0" fmla="*/ 134572 w 137640"/>
                  <a:gd name="connsiteY0" fmla="*/ 84716 h 92534"/>
                  <a:gd name="connsiteX1" fmla="*/ 134572 w 137640"/>
                  <a:gd name="connsiteY1" fmla="*/ 84716 h 92534"/>
                  <a:gd name="connsiteX2" fmla="*/ 109725 w 137640"/>
                  <a:gd name="connsiteY2" fmla="*/ 89460 h 92534"/>
                  <a:gd name="connsiteX3" fmla="*/ 2886 w 137640"/>
                  <a:gd name="connsiteY3" fmla="*/ 24181 h 92534"/>
                  <a:gd name="connsiteX4" fmla="*/ 11356 w 137640"/>
                  <a:gd name="connsiteY4" fmla="*/ 1029 h 92534"/>
                  <a:gd name="connsiteX5" fmla="*/ 11356 w 137640"/>
                  <a:gd name="connsiteY5" fmla="*/ 1029 h 92534"/>
                  <a:gd name="connsiteX6" fmla="*/ 113904 w 137640"/>
                  <a:gd name="connsiteY6" fmla="*/ 41009 h 92534"/>
                  <a:gd name="connsiteX7" fmla="*/ 129715 w 137640"/>
                  <a:gd name="connsiteY7" fmla="*/ 59870 h 92534"/>
                  <a:gd name="connsiteX8" fmla="*/ 134572 w 137640"/>
                  <a:gd name="connsiteY8" fmla="*/ 84716 h 92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7640" h="92534">
                    <a:moveTo>
                      <a:pt x="134572" y="84716"/>
                    </a:moveTo>
                    <a:lnTo>
                      <a:pt x="134572" y="84716"/>
                    </a:lnTo>
                    <a:cubicBezTo>
                      <a:pt x="129038" y="92848"/>
                      <a:pt x="117857" y="94993"/>
                      <a:pt x="109725" y="89460"/>
                    </a:cubicBezTo>
                    <a:lnTo>
                      <a:pt x="2886" y="24181"/>
                    </a:lnTo>
                    <a:cubicBezTo>
                      <a:pt x="-5246" y="18647"/>
                      <a:pt x="5822" y="9160"/>
                      <a:pt x="11356" y="1029"/>
                    </a:cubicBezTo>
                    <a:lnTo>
                      <a:pt x="11356" y="1029"/>
                    </a:lnTo>
                    <a:cubicBezTo>
                      <a:pt x="16890" y="-7103"/>
                      <a:pt x="105885" y="35475"/>
                      <a:pt x="113904" y="41009"/>
                    </a:cubicBezTo>
                    <a:lnTo>
                      <a:pt x="129715" y="59870"/>
                    </a:lnTo>
                    <a:cubicBezTo>
                      <a:pt x="137960" y="65404"/>
                      <a:pt x="140105" y="76584"/>
                      <a:pt x="134572" y="84716"/>
                    </a:cubicBezTo>
                    <a:close/>
                  </a:path>
                </a:pathLst>
              </a:custGeom>
              <a:solidFill>
                <a:srgbClr val="F5C4A5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79" name="Freeform: Shape 2978">
                <a:extLst>
                  <a:ext uri="{FF2B5EF4-FFF2-40B4-BE49-F238E27FC236}">
                    <a16:creationId xmlns:a16="http://schemas.microsoft.com/office/drawing/2014/main" id="{D0E3116C-017A-8214-D3E1-70F2AC9A5E0A}"/>
                  </a:ext>
                </a:extLst>
              </p:cNvPr>
              <p:cNvSpPr/>
              <p:nvPr/>
            </p:nvSpPr>
            <p:spPr>
              <a:xfrm>
                <a:off x="10254775" y="4627282"/>
                <a:ext cx="213417" cy="89393"/>
              </a:xfrm>
              <a:custGeom>
                <a:avLst/>
                <a:gdLst>
                  <a:gd name="connsiteX0" fmla="*/ 132893 w 213417"/>
                  <a:gd name="connsiteY0" fmla="*/ 56553 h 89393"/>
                  <a:gd name="connsiteX1" fmla="*/ 213418 w 213417"/>
                  <a:gd name="connsiteY1" fmla="*/ 9684 h 89393"/>
                  <a:gd name="connsiteX2" fmla="*/ 114597 w 213417"/>
                  <a:gd name="connsiteY2" fmla="*/ 84 h 89393"/>
                  <a:gd name="connsiteX3" fmla="*/ 114597 w 213417"/>
                  <a:gd name="connsiteY3" fmla="*/ 84 h 89393"/>
                  <a:gd name="connsiteX4" fmla="*/ 103529 w 213417"/>
                  <a:gd name="connsiteY4" fmla="*/ 2343 h 89393"/>
                  <a:gd name="connsiteX5" fmla="*/ 10016 w 213417"/>
                  <a:gd name="connsiteY5" fmla="*/ 53504 h 89393"/>
                  <a:gd name="connsiteX6" fmla="*/ 2336 w 213417"/>
                  <a:gd name="connsiteY6" fmla="*/ 79705 h 89393"/>
                  <a:gd name="connsiteX7" fmla="*/ 28538 w 213417"/>
                  <a:gd name="connsiteY7" fmla="*/ 87385 h 89393"/>
                  <a:gd name="connsiteX8" fmla="*/ 109966 w 213417"/>
                  <a:gd name="connsiteY8" fmla="*/ 49889 h 89393"/>
                  <a:gd name="connsiteX9" fmla="*/ 132893 w 213417"/>
                  <a:gd name="connsiteY9" fmla="*/ 56553 h 89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3417" h="89393">
                    <a:moveTo>
                      <a:pt x="132893" y="56553"/>
                    </a:moveTo>
                    <a:lnTo>
                      <a:pt x="213418" y="9684"/>
                    </a:lnTo>
                    <a:lnTo>
                      <a:pt x="114597" y="84"/>
                    </a:lnTo>
                    <a:lnTo>
                      <a:pt x="114597" y="84"/>
                    </a:lnTo>
                    <a:cubicBezTo>
                      <a:pt x="110870" y="-255"/>
                      <a:pt x="107030" y="422"/>
                      <a:pt x="103529" y="2343"/>
                    </a:cubicBezTo>
                    <a:lnTo>
                      <a:pt x="10016" y="53504"/>
                    </a:lnTo>
                    <a:cubicBezTo>
                      <a:pt x="755" y="58586"/>
                      <a:pt x="-2746" y="70331"/>
                      <a:pt x="2336" y="79705"/>
                    </a:cubicBezTo>
                    <a:cubicBezTo>
                      <a:pt x="7418" y="89079"/>
                      <a:pt x="18825" y="91677"/>
                      <a:pt x="28538" y="87385"/>
                    </a:cubicBezTo>
                    <a:lnTo>
                      <a:pt x="109966" y="49889"/>
                    </a:lnTo>
                    <a:lnTo>
                      <a:pt x="132893" y="56553"/>
                    </a:lnTo>
                    <a:close/>
                  </a:path>
                </a:pathLst>
              </a:custGeom>
              <a:solidFill>
                <a:srgbClr val="EAB99A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980" name="Graphic 4">
            <a:extLst>
              <a:ext uri="{FF2B5EF4-FFF2-40B4-BE49-F238E27FC236}">
                <a16:creationId xmlns:a16="http://schemas.microsoft.com/office/drawing/2014/main" id="{FFCE8207-BB99-922F-F41D-5EA71E75C51C}"/>
              </a:ext>
            </a:extLst>
          </p:cNvPr>
          <p:cNvGrpSpPr/>
          <p:nvPr/>
        </p:nvGrpSpPr>
        <p:grpSpPr>
          <a:xfrm>
            <a:off x="9944385" y="5316740"/>
            <a:ext cx="888484" cy="726758"/>
            <a:chOff x="9944385" y="5316740"/>
            <a:chExt cx="888484" cy="726758"/>
          </a:xfrm>
        </p:grpSpPr>
        <p:sp>
          <p:nvSpPr>
            <p:cNvPr id="2981" name="Freeform: Shape 2980">
              <a:extLst>
                <a:ext uri="{FF2B5EF4-FFF2-40B4-BE49-F238E27FC236}">
                  <a16:creationId xmlns:a16="http://schemas.microsoft.com/office/drawing/2014/main" id="{6C6C416F-A245-F462-CC4B-05A4B7C6D9E0}"/>
                </a:ext>
              </a:extLst>
            </p:cNvPr>
            <p:cNvSpPr/>
            <p:nvPr/>
          </p:nvSpPr>
          <p:spPr>
            <a:xfrm>
              <a:off x="10697683" y="5389134"/>
              <a:ext cx="7905" cy="257047"/>
            </a:xfrm>
            <a:custGeom>
              <a:avLst/>
              <a:gdLst>
                <a:gd name="connsiteX0" fmla="*/ 0 w 7905"/>
                <a:gd name="connsiteY0" fmla="*/ 0 h 257047"/>
                <a:gd name="connsiteX1" fmla="*/ 7906 w 7905"/>
                <a:gd name="connsiteY1" fmla="*/ 0 h 257047"/>
                <a:gd name="connsiteX2" fmla="*/ 7906 w 7905"/>
                <a:gd name="connsiteY2" fmla="*/ 257048 h 257047"/>
                <a:gd name="connsiteX3" fmla="*/ 0 w 7905"/>
                <a:gd name="connsiteY3" fmla="*/ 257048 h 257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05" h="257047">
                  <a:moveTo>
                    <a:pt x="0" y="0"/>
                  </a:moveTo>
                  <a:lnTo>
                    <a:pt x="7906" y="0"/>
                  </a:lnTo>
                  <a:lnTo>
                    <a:pt x="7906" y="257048"/>
                  </a:lnTo>
                  <a:lnTo>
                    <a:pt x="0" y="257048"/>
                  </a:lnTo>
                  <a:close/>
                </a:path>
              </a:pathLst>
            </a:custGeom>
            <a:solidFill>
              <a:srgbClr val="D0D0D0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2" name="Freeform: Shape 2981">
              <a:extLst>
                <a:ext uri="{FF2B5EF4-FFF2-40B4-BE49-F238E27FC236}">
                  <a16:creationId xmlns:a16="http://schemas.microsoft.com/office/drawing/2014/main" id="{9B148B63-64DC-E1F0-95BF-86D3BFC41F12}"/>
                </a:ext>
              </a:extLst>
            </p:cNvPr>
            <p:cNvSpPr/>
            <p:nvPr/>
          </p:nvSpPr>
          <p:spPr>
            <a:xfrm>
              <a:off x="10686163" y="5369935"/>
              <a:ext cx="30944" cy="30944"/>
            </a:xfrm>
            <a:custGeom>
              <a:avLst/>
              <a:gdLst>
                <a:gd name="connsiteX0" fmla="*/ 30945 w 30944"/>
                <a:gd name="connsiteY0" fmla="*/ 15472 h 30944"/>
                <a:gd name="connsiteX1" fmla="*/ 15472 w 30944"/>
                <a:gd name="connsiteY1" fmla="*/ 30945 h 30944"/>
                <a:gd name="connsiteX2" fmla="*/ 0 w 30944"/>
                <a:gd name="connsiteY2" fmla="*/ 15472 h 30944"/>
                <a:gd name="connsiteX3" fmla="*/ 15472 w 30944"/>
                <a:gd name="connsiteY3" fmla="*/ 0 h 30944"/>
                <a:gd name="connsiteX4" fmla="*/ 30945 w 30944"/>
                <a:gd name="connsiteY4" fmla="*/ 15472 h 30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944" h="30944">
                  <a:moveTo>
                    <a:pt x="30945" y="15472"/>
                  </a:moveTo>
                  <a:cubicBezTo>
                    <a:pt x="30945" y="24056"/>
                    <a:pt x="24056" y="30945"/>
                    <a:pt x="15472" y="30945"/>
                  </a:cubicBezTo>
                  <a:cubicBezTo>
                    <a:pt x="6889" y="30945"/>
                    <a:pt x="0" y="24056"/>
                    <a:pt x="0" y="15472"/>
                  </a:cubicBezTo>
                  <a:cubicBezTo>
                    <a:pt x="0" y="6889"/>
                    <a:pt x="6889" y="0"/>
                    <a:pt x="15472" y="0"/>
                  </a:cubicBezTo>
                  <a:cubicBezTo>
                    <a:pt x="23943" y="0"/>
                    <a:pt x="30945" y="6889"/>
                    <a:pt x="30945" y="15472"/>
                  </a:cubicBezTo>
                  <a:close/>
                </a:path>
              </a:pathLst>
            </a:custGeom>
            <a:solidFill>
              <a:srgbClr val="A0A0A0"/>
            </a:solidFill>
            <a:ln w="11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983" name="Graphic 4">
              <a:extLst>
                <a:ext uri="{FF2B5EF4-FFF2-40B4-BE49-F238E27FC236}">
                  <a16:creationId xmlns:a16="http://schemas.microsoft.com/office/drawing/2014/main" id="{AC9A9B11-7D36-C440-40EA-B3C3AA4C2718}"/>
                </a:ext>
              </a:extLst>
            </p:cNvPr>
            <p:cNvGrpSpPr/>
            <p:nvPr/>
          </p:nvGrpSpPr>
          <p:grpSpPr>
            <a:xfrm>
              <a:off x="9944385" y="5316740"/>
              <a:ext cx="888484" cy="726758"/>
              <a:chOff x="9944385" y="5316740"/>
              <a:chExt cx="888484" cy="726758"/>
            </a:xfrm>
          </p:grpSpPr>
          <p:sp>
            <p:nvSpPr>
              <p:cNvPr id="2984" name="Freeform: Shape 2983">
                <a:extLst>
                  <a:ext uri="{FF2B5EF4-FFF2-40B4-BE49-F238E27FC236}">
                    <a16:creationId xmlns:a16="http://schemas.microsoft.com/office/drawing/2014/main" id="{C32A785A-3F87-1F2E-DC71-FBA2CFD94BF9}"/>
                  </a:ext>
                </a:extLst>
              </p:cNvPr>
              <p:cNvSpPr/>
              <p:nvPr/>
            </p:nvSpPr>
            <p:spPr>
              <a:xfrm>
                <a:off x="10366887" y="5316740"/>
                <a:ext cx="38624" cy="38513"/>
              </a:xfrm>
              <a:custGeom>
                <a:avLst/>
                <a:gdLst>
                  <a:gd name="connsiteX0" fmla="*/ 38625 w 38624"/>
                  <a:gd name="connsiteY0" fmla="*/ 19200 h 38513"/>
                  <a:gd name="connsiteX1" fmla="*/ 19312 w 38624"/>
                  <a:gd name="connsiteY1" fmla="*/ 38513 h 38513"/>
                  <a:gd name="connsiteX2" fmla="*/ 0 w 38624"/>
                  <a:gd name="connsiteY2" fmla="*/ 19200 h 38513"/>
                  <a:gd name="connsiteX3" fmla="*/ 19312 w 38624"/>
                  <a:gd name="connsiteY3" fmla="*/ 1 h 38513"/>
                  <a:gd name="connsiteX4" fmla="*/ 38625 w 38624"/>
                  <a:gd name="connsiteY4" fmla="*/ 19200 h 38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624" h="38513">
                    <a:moveTo>
                      <a:pt x="38625" y="19200"/>
                    </a:moveTo>
                    <a:cubicBezTo>
                      <a:pt x="38625" y="29817"/>
                      <a:pt x="30042" y="38513"/>
                      <a:pt x="19312" y="38513"/>
                    </a:cubicBezTo>
                    <a:cubicBezTo>
                      <a:pt x="8696" y="38513"/>
                      <a:pt x="0" y="29930"/>
                      <a:pt x="0" y="19200"/>
                    </a:cubicBezTo>
                    <a:cubicBezTo>
                      <a:pt x="0" y="8584"/>
                      <a:pt x="8583" y="1"/>
                      <a:pt x="19312" y="1"/>
                    </a:cubicBezTo>
                    <a:cubicBezTo>
                      <a:pt x="30042" y="-112"/>
                      <a:pt x="38625" y="8471"/>
                      <a:pt x="38625" y="19200"/>
                    </a:cubicBezTo>
                    <a:close/>
                  </a:path>
                </a:pathLst>
              </a:custGeom>
              <a:solidFill>
                <a:srgbClr val="90909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85" name="Freeform: Shape 2984">
                <a:extLst>
                  <a:ext uri="{FF2B5EF4-FFF2-40B4-BE49-F238E27FC236}">
                    <a16:creationId xmlns:a16="http://schemas.microsoft.com/office/drawing/2014/main" id="{5F3EE98D-B1B9-96F0-FA6D-418CE8FBB967}"/>
                  </a:ext>
                </a:extLst>
              </p:cNvPr>
              <p:cNvSpPr/>
              <p:nvPr/>
            </p:nvSpPr>
            <p:spPr>
              <a:xfrm>
                <a:off x="10371518" y="5347347"/>
                <a:ext cx="29363" cy="636068"/>
              </a:xfrm>
              <a:custGeom>
                <a:avLst/>
                <a:gdLst>
                  <a:gd name="connsiteX0" fmla="*/ 17280 w 29363"/>
                  <a:gd name="connsiteY0" fmla="*/ 636068 h 636068"/>
                  <a:gd name="connsiteX1" fmla="*/ 12084 w 29363"/>
                  <a:gd name="connsiteY1" fmla="*/ 636068 h 636068"/>
                  <a:gd name="connsiteX2" fmla="*/ 0 w 29363"/>
                  <a:gd name="connsiteY2" fmla="*/ 623984 h 636068"/>
                  <a:gd name="connsiteX3" fmla="*/ 0 w 29363"/>
                  <a:gd name="connsiteY3" fmla="*/ 12084 h 636068"/>
                  <a:gd name="connsiteX4" fmla="*/ 12084 w 29363"/>
                  <a:gd name="connsiteY4" fmla="*/ 0 h 636068"/>
                  <a:gd name="connsiteX5" fmla="*/ 17280 w 29363"/>
                  <a:gd name="connsiteY5" fmla="*/ 0 h 636068"/>
                  <a:gd name="connsiteX6" fmla="*/ 29364 w 29363"/>
                  <a:gd name="connsiteY6" fmla="*/ 12084 h 636068"/>
                  <a:gd name="connsiteX7" fmla="*/ 29364 w 29363"/>
                  <a:gd name="connsiteY7" fmla="*/ 623984 h 636068"/>
                  <a:gd name="connsiteX8" fmla="*/ 17280 w 29363"/>
                  <a:gd name="connsiteY8" fmla="*/ 636068 h 636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363" h="636068">
                    <a:moveTo>
                      <a:pt x="17280" y="636068"/>
                    </a:moveTo>
                    <a:lnTo>
                      <a:pt x="12084" y="636068"/>
                    </a:lnTo>
                    <a:cubicBezTo>
                      <a:pt x="5421" y="636068"/>
                      <a:pt x="0" y="630647"/>
                      <a:pt x="0" y="623984"/>
                    </a:cubicBezTo>
                    <a:lnTo>
                      <a:pt x="0" y="12084"/>
                    </a:lnTo>
                    <a:cubicBezTo>
                      <a:pt x="0" y="5421"/>
                      <a:pt x="5421" y="0"/>
                      <a:pt x="12084" y="0"/>
                    </a:cubicBezTo>
                    <a:lnTo>
                      <a:pt x="17280" y="0"/>
                    </a:lnTo>
                    <a:cubicBezTo>
                      <a:pt x="23943" y="0"/>
                      <a:pt x="29364" y="5421"/>
                      <a:pt x="29364" y="12084"/>
                    </a:cubicBezTo>
                    <a:lnTo>
                      <a:pt x="29364" y="623984"/>
                    </a:lnTo>
                    <a:cubicBezTo>
                      <a:pt x="29364" y="630647"/>
                      <a:pt x="23943" y="636068"/>
                      <a:pt x="17280" y="636068"/>
                    </a:cubicBezTo>
                    <a:close/>
                  </a:path>
                </a:pathLst>
              </a:custGeom>
              <a:solidFill>
                <a:srgbClr val="90909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86" name="Freeform: Shape 2985">
                <a:extLst>
                  <a:ext uri="{FF2B5EF4-FFF2-40B4-BE49-F238E27FC236}">
                    <a16:creationId xmlns:a16="http://schemas.microsoft.com/office/drawing/2014/main" id="{ADB6B4EF-7117-6F5C-3FE7-F0BBD453B241}"/>
                  </a:ext>
                </a:extLst>
              </p:cNvPr>
              <p:cNvSpPr/>
              <p:nvPr/>
            </p:nvSpPr>
            <p:spPr>
              <a:xfrm>
                <a:off x="10213743" y="5954164"/>
                <a:ext cx="346381" cy="89334"/>
              </a:xfrm>
              <a:custGeom>
                <a:avLst/>
                <a:gdLst>
                  <a:gd name="connsiteX0" fmla="*/ 346381 w 346381"/>
                  <a:gd name="connsiteY0" fmla="*/ 42916 h 89334"/>
                  <a:gd name="connsiteX1" fmla="*/ 346381 w 346381"/>
                  <a:gd name="connsiteY1" fmla="*/ 57486 h 89334"/>
                  <a:gd name="connsiteX2" fmla="*/ 345930 w 346381"/>
                  <a:gd name="connsiteY2" fmla="*/ 63471 h 89334"/>
                  <a:gd name="connsiteX3" fmla="*/ 345252 w 346381"/>
                  <a:gd name="connsiteY3" fmla="*/ 66859 h 89334"/>
                  <a:gd name="connsiteX4" fmla="*/ 332264 w 346381"/>
                  <a:gd name="connsiteY4" fmla="*/ 89334 h 89334"/>
                  <a:gd name="connsiteX5" fmla="*/ 14117 w 346381"/>
                  <a:gd name="connsiteY5" fmla="*/ 89334 h 89334"/>
                  <a:gd name="connsiteX6" fmla="*/ 1129 w 346381"/>
                  <a:gd name="connsiteY6" fmla="*/ 66859 h 89334"/>
                  <a:gd name="connsiteX7" fmla="*/ 452 w 346381"/>
                  <a:gd name="connsiteY7" fmla="*/ 63471 h 89334"/>
                  <a:gd name="connsiteX8" fmla="*/ 0 w 346381"/>
                  <a:gd name="connsiteY8" fmla="*/ 57486 h 89334"/>
                  <a:gd name="connsiteX9" fmla="*/ 0 w 346381"/>
                  <a:gd name="connsiteY9" fmla="*/ 42916 h 89334"/>
                  <a:gd name="connsiteX10" fmla="*/ 113 w 346381"/>
                  <a:gd name="connsiteY10" fmla="*/ 40997 h 89334"/>
                  <a:gd name="connsiteX11" fmla="*/ 42916 w 346381"/>
                  <a:gd name="connsiteY11" fmla="*/ 0 h 89334"/>
                  <a:gd name="connsiteX12" fmla="*/ 303465 w 346381"/>
                  <a:gd name="connsiteY12" fmla="*/ 0 h 89334"/>
                  <a:gd name="connsiteX13" fmla="*/ 346268 w 346381"/>
                  <a:gd name="connsiteY13" fmla="*/ 41109 h 89334"/>
                  <a:gd name="connsiteX14" fmla="*/ 346381 w 346381"/>
                  <a:gd name="connsiteY14" fmla="*/ 42916 h 89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46381" h="89334">
                    <a:moveTo>
                      <a:pt x="346381" y="42916"/>
                    </a:moveTo>
                    <a:lnTo>
                      <a:pt x="346381" y="57486"/>
                    </a:lnTo>
                    <a:cubicBezTo>
                      <a:pt x="346381" y="59518"/>
                      <a:pt x="346268" y="61551"/>
                      <a:pt x="345930" y="63471"/>
                    </a:cubicBezTo>
                    <a:cubicBezTo>
                      <a:pt x="345817" y="64601"/>
                      <a:pt x="345591" y="65730"/>
                      <a:pt x="345252" y="66859"/>
                    </a:cubicBezTo>
                    <a:cubicBezTo>
                      <a:pt x="343332" y="75668"/>
                      <a:pt x="338702" y="83461"/>
                      <a:pt x="332264" y="89334"/>
                    </a:cubicBezTo>
                    <a:lnTo>
                      <a:pt x="14117" y="89334"/>
                    </a:lnTo>
                    <a:cubicBezTo>
                      <a:pt x="7680" y="83461"/>
                      <a:pt x="3049" y="75668"/>
                      <a:pt x="1129" y="66859"/>
                    </a:cubicBezTo>
                    <a:cubicBezTo>
                      <a:pt x="790" y="65730"/>
                      <a:pt x="678" y="64601"/>
                      <a:pt x="452" y="63471"/>
                    </a:cubicBezTo>
                    <a:cubicBezTo>
                      <a:pt x="113" y="61551"/>
                      <a:pt x="0" y="59631"/>
                      <a:pt x="0" y="57486"/>
                    </a:cubicBezTo>
                    <a:lnTo>
                      <a:pt x="0" y="42916"/>
                    </a:lnTo>
                    <a:cubicBezTo>
                      <a:pt x="0" y="42239"/>
                      <a:pt x="0" y="41674"/>
                      <a:pt x="113" y="40997"/>
                    </a:cubicBezTo>
                    <a:cubicBezTo>
                      <a:pt x="1016" y="18183"/>
                      <a:pt x="19990" y="0"/>
                      <a:pt x="42916" y="0"/>
                    </a:cubicBezTo>
                    <a:lnTo>
                      <a:pt x="303465" y="0"/>
                    </a:lnTo>
                    <a:cubicBezTo>
                      <a:pt x="326504" y="0"/>
                      <a:pt x="345365" y="18296"/>
                      <a:pt x="346268" y="41109"/>
                    </a:cubicBezTo>
                    <a:cubicBezTo>
                      <a:pt x="346381" y="41674"/>
                      <a:pt x="346381" y="42352"/>
                      <a:pt x="346381" y="42916"/>
                    </a:cubicBezTo>
                    <a:close/>
                  </a:path>
                </a:pathLst>
              </a:custGeom>
              <a:solidFill>
                <a:srgbClr val="90909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87" name="Freeform: Shape 2986">
                <a:extLst>
                  <a:ext uri="{FF2B5EF4-FFF2-40B4-BE49-F238E27FC236}">
                    <a16:creationId xmlns:a16="http://schemas.microsoft.com/office/drawing/2014/main" id="{553FAB14-0545-6467-FA22-2889C41C57B7}"/>
                  </a:ext>
                </a:extLst>
              </p:cNvPr>
              <p:cNvSpPr/>
              <p:nvPr/>
            </p:nvSpPr>
            <p:spPr>
              <a:xfrm>
                <a:off x="10347349" y="5340571"/>
                <a:ext cx="77814" cy="29138"/>
              </a:xfrm>
              <a:custGeom>
                <a:avLst/>
                <a:gdLst>
                  <a:gd name="connsiteX0" fmla="*/ 63245 w 77814"/>
                  <a:gd name="connsiteY0" fmla="*/ 29138 h 29138"/>
                  <a:gd name="connsiteX1" fmla="*/ 14569 w 77814"/>
                  <a:gd name="connsiteY1" fmla="*/ 29138 h 29138"/>
                  <a:gd name="connsiteX2" fmla="*/ 0 w 77814"/>
                  <a:gd name="connsiteY2" fmla="*/ 14569 h 29138"/>
                  <a:gd name="connsiteX3" fmla="*/ 0 w 77814"/>
                  <a:gd name="connsiteY3" fmla="*/ 14569 h 29138"/>
                  <a:gd name="connsiteX4" fmla="*/ 14569 w 77814"/>
                  <a:gd name="connsiteY4" fmla="*/ 0 h 29138"/>
                  <a:gd name="connsiteX5" fmla="*/ 63245 w 77814"/>
                  <a:gd name="connsiteY5" fmla="*/ 0 h 29138"/>
                  <a:gd name="connsiteX6" fmla="*/ 77815 w 77814"/>
                  <a:gd name="connsiteY6" fmla="*/ 14569 h 29138"/>
                  <a:gd name="connsiteX7" fmla="*/ 77815 w 77814"/>
                  <a:gd name="connsiteY7" fmla="*/ 14569 h 29138"/>
                  <a:gd name="connsiteX8" fmla="*/ 63245 w 77814"/>
                  <a:gd name="connsiteY8" fmla="*/ 29138 h 29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7814" h="29138">
                    <a:moveTo>
                      <a:pt x="63245" y="29138"/>
                    </a:moveTo>
                    <a:lnTo>
                      <a:pt x="14569" y="29138"/>
                    </a:lnTo>
                    <a:cubicBezTo>
                      <a:pt x="6550" y="29138"/>
                      <a:pt x="0" y="22588"/>
                      <a:pt x="0" y="14569"/>
                    </a:cubicBezTo>
                    <a:lnTo>
                      <a:pt x="0" y="14569"/>
                    </a:lnTo>
                    <a:cubicBezTo>
                      <a:pt x="0" y="6551"/>
                      <a:pt x="6550" y="0"/>
                      <a:pt x="14569" y="0"/>
                    </a:cubicBezTo>
                    <a:lnTo>
                      <a:pt x="63245" y="0"/>
                    </a:lnTo>
                    <a:cubicBezTo>
                      <a:pt x="71264" y="0"/>
                      <a:pt x="77815" y="6551"/>
                      <a:pt x="77815" y="14569"/>
                    </a:cubicBezTo>
                    <a:lnTo>
                      <a:pt x="77815" y="14569"/>
                    </a:lnTo>
                    <a:cubicBezTo>
                      <a:pt x="77815" y="22588"/>
                      <a:pt x="71264" y="29138"/>
                      <a:pt x="63245" y="29138"/>
                    </a:cubicBezTo>
                    <a:close/>
                  </a:path>
                </a:pathLst>
              </a:custGeom>
              <a:solidFill>
                <a:srgbClr val="80808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88" name="Freeform: Shape 2987">
                <a:extLst>
                  <a:ext uri="{FF2B5EF4-FFF2-40B4-BE49-F238E27FC236}">
                    <a16:creationId xmlns:a16="http://schemas.microsoft.com/office/drawing/2014/main" id="{30D140ED-A1E9-B52E-0D33-E1EE2A1BA595}"/>
                  </a:ext>
                </a:extLst>
              </p:cNvPr>
              <p:cNvSpPr/>
              <p:nvPr/>
            </p:nvSpPr>
            <p:spPr>
              <a:xfrm>
                <a:off x="9968554" y="5559445"/>
                <a:ext cx="215599" cy="269244"/>
              </a:xfrm>
              <a:custGeom>
                <a:avLst/>
                <a:gdLst>
                  <a:gd name="connsiteX0" fmla="*/ 208258 w 215599"/>
                  <a:gd name="connsiteY0" fmla="*/ 269245 h 269244"/>
                  <a:gd name="connsiteX1" fmla="*/ 107856 w 215599"/>
                  <a:gd name="connsiteY1" fmla="*/ 21119 h 269244"/>
                  <a:gd name="connsiteX2" fmla="*/ 7341 w 215599"/>
                  <a:gd name="connsiteY2" fmla="*/ 269245 h 269244"/>
                  <a:gd name="connsiteX3" fmla="*/ 0 w 215599"/>
                  <a:gd name="connsiteY3" fmla="*/ 266196 h 269244"/>
                  <a:gd name="connsiteX4" fmla="*/ 107856 w 215599"/>
                  <a:gd name="connsiteY4" fmla="*/ 0 h 269244"/>
                  <a:gd name="connsiteX5" fmla="*/ 215599 w 215599"/>
                  <a:gd name="connsiteY5" fmla="*/ 266196 h 269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5599" h="269244">
                    <a:moveTo>
                      <a:pt x="208258" y="269245"/>
                    </a:moveTo>
                    <a:lnTo>
                      <a:pt x="107856" y="21119"/>
                    </a:lnTo>
                    <a:lnTo>
                      <a:pt x="7341" y="269245"/>
                    </a:lnTo>
                    <a:lnTo>
                      <a:pt x="0" y="266196"/>
                    </a:lnTo>
                    <a:lnTo>
                      <a:pt x="107856" y="0"/>
                    </a:lnTo>
                    <a:lnTo>
                      <a:pt x="215599" y="266196"/>
                    </a:lnTo>
                    <a:close/>
                  </a:path>
                </a:pathLst>
              </a:custGeom>
              <a:solidFill>
                <a:srgbClr val="D0D0D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89" name="Freeform: Shape 2988">
                <a:extLst>
                  <a:ext uri="{FF2B5EF4-FFF2-40B4-BE49-F238E27FC236}">
                    <a16:creationId xmlns:a16="http://schemas.microsoft.com/office/drawing/2014/main" id="{01B80EF4-7544-0E98-4DFD-BB5250F1174A}"/>
                  </a:ext>
                </a:extLst>
              </p:cNvPr>
              <p:cNvSpPr/>
              <p:nvPr/>
            </p:nvSpPr>
            <p:spPr>
              <a:xfrm>
                <a:off x="10069174" y="5379640"/>
                <a:ext cx="639386" cy="193253"/>
              </a:xfrm>
              <a:custGeom>
                <a:avLst/>
                <a:gdLst>
                  <a:gd name="connsiteX0" fmla="*/ 635285 w 639386"/>
                  <a:gd name="connsiteY0" fmla="*/ 10963 h 193253"/>
                  <a:gd name="connsiteX1" fmla="*/ 7123 w 639386"/>
                  <a:gd name="connsiteY1" fmla="*/ 193020 h 193253"/>
                  <a:gd name="connsiteX2" fmla="*/ 234 w 639386"/>
                  <a:gd name="connsiteY2" fmla="*/ 189180 h 193253"/>
                  <a:gd name="connsiteX3" fmla="*/ 234 w 639386"/>
                  <a:gd name="connsiteY3" fmla="*/ 189180 h 193253"/>
                  <a:gd name="connsiteX4" fmla="*/ 4074 w 639386"/>
                  <a:gd name="connsiteY4" fmla="*/ 182290 h 193253"/>
                  <a:gd name="connsiteX5" fmla="*/ 632236 w 639386"/>
                  <a:gd name="connsiteY5" fmla="*/ 234 h 193253"/>
                  <a:gd name="connsiteX6" fmla="*/ 639238 w 639386"/>
                  <a:gd name="connsiteY6" fmla="*/ 4074 h 193253"/>
                  <a:gd name="connsiteX7" fmla="*/ 639238 w 639386"/>
                  <a:gd name="connsiteY7" fmla="*/ 4074 h 193253"/>
                  <a:gd name="connsiteX8" fmla="*/ 635285 w 639386"/>
                  <a:gd name="connsiteY8" fmla="*/ 10963 h 193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9386" h="193253">
                    <a:moveTo>
                      <a:pt x="635285" y="10963"/>
                    </a:moveTo>
                    <a:lnTo>
                      <a:pt x="7123" y="193020"/>
                    </a:lnTo>
                    <a:cubicBezTo>
                      <a:pt x="4186" y="193923"/>
                      <a:pt x="1024" y="192116"/>
                      <a:pt x="234" y="189180"/>
                    </a:cubicBezTo>
                    <a:lnTo>
                      <a:pt x="234" y="189180"/>
                    </a:lnTo>
                    <a:cubicBezTo>
                      <a:pt x="-670" y="186243"/>
                      <a:pt x="1137" y="183081"/>
                      <a:pt x="4074" y="182290"/>
                    </a:cubicBezTo>
                    <a:lnTo>
                      <a:pt x="632236" y="234"/>
                    </a:lnTo>
                    <a:cubicBezTo>
                      <a:pt x="635172" y="-670"/>
                      <a:pt x="638335" y="1137"/>
                      <a:pt x="639238" y="4074"/>
                    </a:cubicBezTo>
                    <a:lnTo>
                      <a:pt x="639238" y="4074"/>
                    </a:lnTo>
                    <a:cubicBezTo>
                      <a:pt x="639916" y="7010"/>
                      <a:pt x="638222" y="10059"/>
                      <a:pt x="635285" y="10963"/>
                    </a:cubicBezTo>
                    <a:close/>
                  </a:path>
                </a:pathLst>
              </a:custGeom>
              <a:solidFill>
                <a:srgbClr val="50505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90" name="Freeform: Shape 2989">
                <a:extLst>
                  <a:ext uri="{FF2B5EF4-FFF2-40B4-BE49-F238E27FC236}">
                    <a16:creationId xmlns:a16="http://schemas.microsoft.com/office/drawing/2014/main" id="{0E5AE2F6-D23E-C16F-E47C-D4A62FCE6861}"/>
                  </a:ext>
                </a:extLst>
              </p:cNvPr>
              <p:cNvSpPr/>
              <p:nvPr/>
            </p:nvSpPr>
            <p:spPr>
              <a:xfrm>
                <a:off x="10347462" y="5449556"/>
                <a:ext cx="77701" cy="77701"/>
              </a:xfrm>
              <a:custGeom>
                <a:avLst/>
                <a:gdLst>
                  <a:gd name="connsiteX0" fmla="*/ 77702 w 77701"/>
                  <a:gd name="connsiteY0" fmla="*/ 38851 h 77701"/>
                  <a:gd name="connsiteX1" fmla="*/ 38851 w 77701"/>
                  <a:gd name="connsiteY1" fmla="*/ 77702 h 77701"/>
                  <a:gd name="connsiteX2" fmla="*/ 0 w 77701"/>
                  <a:gd name="connsiteY2" fmla="*/ 38851 h 77701"/>
                  <a:gd name="connsiteX3" fmla="*/ 38851 w 77701"/>
                  <a:gd name="connsiteY3" fmla="*/ 0 h 77701"/>
                  <a:gd name="connsiteX4" fmla="*/ 77702 w 77701"/>
                  <a:gd name="connsiteY4" fmla="*/ 38851 h 77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701" h="77701">
                    <a:moveTo>
                      <a:pt x="77702" y="38851"/>
                    </a:moveTo>
                    <a:cubicBezTo>
                      <a:pt x="77702" y="60309"/>
                      <a:pt x="60309" y="77702"/>
                      <a:pt x="38851" y="77702"/>
                    </a:cubicBezTo>
                    <a:cubicBezTo>
                      <a:pt x="17392" y="77702"/>
                      <a:pt x="0" y="60309"/>
                      <a:pt x="0" y="38851"/>
                    </a:cubicBezTo>
                    <a:cubicBezTo>
                      <a:pt x="0" y="17393"/>
                      <a:pt x="17392" y="0"/>
                      <a:pt x="38851" y="0"/>
                    </a:cubicBezTo>
                    <a:cubicBezTo>
                      <a:pt x="60309" y="0"/>
                      <a:pt x="77702" y="17393"/>
                      <a:pt x="77702" y="38851"/>
                    </a:cubicBezTo>
                    <a:close/>
                  </a:path>
                </a:pathLst>
              </a:custGeom>
              <a:solidFill>
                <a:srgbClr val="80808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91" name="Freeform: Shape 2990">
                <a:extLst>
                  <a:ext uri="{FF2B5EF4-FFF2-40B4-BE49-F238E27FC236}">
                    <a16:creationId xmlns:a16="http://schemas.microsoft.com/office/drawing/2014/main" id="{60F31364-7D82-E91D-E5DF-AA8BF379AEAD}"/>
                  </a:ext>
                </a:extLst>
              </p:cNvPr>
              <p:cNvSpPr/>
              <p:nvPr/>
            </p:nvSpPr>
            <p:spPr>
              <a:xfrm>
                <a:off x="10370840" y="5471804"/>
                <a:ext cx="30945" cy="30946"/>
              </a:xfrm>
              <a:custGeom>
                <a:avLst/>
                <a:gdLst>
                  <a:gd name="connsiteX0" fmla="*/ 30945 w 30945"/>
                  <a:gd name="connsiteY0" fmla="*/ 15474 h 30946"/>
                  <a:gd name="connsiteX1" fmla="*/ 15473 w 30945"/>
                  <a:gd name="connsiteY1" fmla="*/ 30947 h 30946"/>
                  <a:gd name="connsiteX2" fmla="*/ 0 w 30945"/>
                  <a:gd name="connsiteY2" fmla="*/ 15474 h 30946"/>
                  <a:gd name="connsiteX3" fmla="*/ 15473 w 30945"/>
                  <a:gd name="connsiteY3" fmla="*/ 1 h 30946"/>
                  <a:gd name="connsiteX4" fmla="*/ 30945 w 30945"/>
                  <a:gd name="connsiteY4" fmla="*/ 15474 h 30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945" h="30946">
                    <a:moveTo>
                      <a:pt x="30945" y="15474"/>
                    </a:moveTo>
                    <a:cubicBezTo>
                      <a:pt x="30945" y="24057"/>
                      <a:pt x="24056" y="30947"/>
                      <a:pt x="15473" y="30947"/>
                    </a:cubicBezTo>
                    <a:cubicBezTo>
                      <a:pt x="6889" y="30947"/>
                      <a:pt x="0" y="24057"/>
                      <a:pt x="0" y="15474"/>
                    </a:cubicBezTo>
                    <a:cubicBezTo>
                      <a:pt x="0" y="6891"/>
                      <a:pt x="6889" y="1"/>
                      <a:pt x="15473" y="1"/>
                    </a:cubicBezTo>
                    <a:cubicBezTo>
                      <a:pt x="23943" y="-111"/>
                      <a:pt x="30945" y="6891"/>
                      <a:pt x="30945" y="15474"/>
                    </a:cubicBezTo>
                    <a:close/>
                  </a:path>
                </a:pathLst>
              </a:custGeom>
              <a:solidFill>
                <a:srgbClr val="A0A0A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92" name="Freeform: Shape 2991">
                <a:extLst>
                  <a:ext uri="{FF2B5EF4-FFF2-40B4-BE49-F238E27FC236}">
                    <a16:creationId xmlns:a16="http://schemas.microsoft.com/office/drawing/2014/main" id="{2870701F-E358-40C8-884F-0C7224209067}"/>
                  </a:ext>
                </a:extLst>
              </p:cNvPr>
              <p:cNvSpPr/>
              <p:nvPr/>
            </p:nvSpPr>
            <p:spPr>
              <a:xfrm>
                <a:off x="10593780" y="5378631"/>
                <a:ext cx="215599" cy="269131"/>
              </a:xfrm>
              <a:custGeom>
                <a:avLst/>
                <a:gdLst>
                  <a:gd name="connsiteX0" fmla="*/ 208258 w 215599"/>
                  <a:gd name="connsiteY0" fmla="*/ 269132 h 269131"/>
                  <a:gd name="connsiteX1" fmla="*/ 107856 w 215599"/>
                  <a:gd name="connsiteY1" fmla="*/ 21120 h 269131"/>
                  <a:gd name="connsiteX2" fmla="*/ 7341 w 215599"/>
                  <a:gd name="connsiteY2" fmla="*/ 269132 h 269131"/>
                  <a:gd name="connsiteX3" fmla="*/ 0 w 215599"/>
                  <a:gd name="connsiteY3" fmla="*/ 266196 h 269131"/>
                  <a:gd name="connsiteX4" fmla="*/ 107856 w 215599"/>
                  <a:gd name="connsiteY4" fmla="*/ 0 h 269131"/>
                  <a:gd name="connsiteX5" fmla="*/ 215599 w 215599"/>
                  <a:gd name="connsiteY5" fmla="*/ 266196 h 269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5599" h="269131">
                    <a:moveTo>
                      <a:pt x="208258" y="269132"/>
                    </a:moveTo>
                    <a:lnTo>
                      <a:pt x="107856" y="21120"/>
                    </a:lnTo>
                    <a:lnTo>
                      <a:pt x="7341" y="269132"/>
                    </a:lnTo>
                    <a:lnTo>
                      <a:pt x="0" y="266196"/>
                    </a:lnTo>
                    <a:lnTo>
                      <a:pt x="107856" y="0"/>
                    </a:lnTo>
                    <a:lnTo>
                      <a:pt x="215599" y="266196"/>
                    </a:lnTo>
                    <a:close/>
                  </a:path>
                </a:pathLst>
              </a:custGeom>
              <a:solidFill>
                <a:srgbClr val="D0D0D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93" name="Freeform: Shape 2992">
                <a:extLst>
                  <a:ext uri="{FF2B5EF4-FFF2-40B4-BE49-F238E27FC236}">
                    <a16:creationId xmlns:a16="http://schemas.microsoft.com/office/drawing/2014/main" id="{06C5A4BA-62AC-2F66-1BB8-FE228118E9D8}"/>
                  </a:ext>
                </a:extLst>
              </p:cNvPr>
              <p:cNvSpPr/>
              <p:nvPr/>
            </p:nvSpPr>
            <p:spPr>
              <a:xfrm>
                <a:off x="10267163" y="5954164"/>
                <a:ext cx="58276" cy="5985"/>
              </a:xfrm>
              <a:custGeom>
                <a:avLst/>
                <a:gdLst>
                  <a:gd name="connsiteX0" fmla="*/ 58276 w 58276"/>
                  <a:gd name="connsiteY0" fmla="*/ 0 h 5985"/>
                  <a:gd name="connsiteX1" fmla="*/ 29138 w 58276"/>
                  <a:gd name="connsiteY1" fmla="*/ 5986 h 5985"/>
                  <a:gd name="connsiteX2" fmla="*/ 0 w 58276"/>
                  <a:gd name="connsiteY2" fmla="*/ 0 h 5985"/>
                  <a:gd name="connsiteX3" fmla="*/ 58276 w 58276"/>
                  <a:gd name="connsiteY3" fmla="*/ 0 h 5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276" h="5985">
                    <a:moveTo>
                      <a:pt x="58276" y="0"/>
                    </a:moveTo>
                    <a:cubicBezTo>
                      <a:pt x="49354" y="3840"/>
                      <a:pt x="39416" y="5986"/>
                      <a:pt x="29138" y="5986"/>
                    </a:cubicBezTo>
                    <a:cubicBezTo>
                      <a:pt x="18748" y="5986"/>
                      <a:pt x="8922" y="3840"/>
                      <a:pt x="0" y="0"/>
                    </a:cubicBezTo>
                    <a:lnTo>
                      <a:pt x="58276" y="0"/>
                    </a:lnTo>
                    <a:close/>
                  </a:path>
                </a:pathLst>
              </a:custGeom>
              <a:solidFill>
                <a:srgbClr val="A0A0A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94" name="Freeform: Shape 2993">
                <a:extLst>
                  <a:ext uri="{FF2B5EF4-FFF2-40B4-BE49-F238E27FC236}">
                    <a16:creationId xmlns:a16="http://schemas.microsoft.com/office/drawing/2014/main" id="{A0451F50-3A49-E71A-BC35-9ED35D6E36B0}"/>
                  </a:ext>
                </a:extLst>
              </p:cNvPr>
              <p:cNvSpPr/>
              <p:nvPr/>
            </p:nvSpPr>
            <p:spPr>
              <a:xfrm>
                <a:off x="10264000" y="5886966"/>
                <a:ext cx="125700" cy="140382"/>
              </a:xfrm>
              <a:custGeom>
                <a:avLst/>
                <a:gdLst>
                  <a:gd name="connsiteX0" fmla="*/ 125700 w 125700"/>
                  <a:gd name="connsiteY0" fmla="*/ 57824 h 140382"/>
                  <a:gd name="connsiteX1" fmla="*/ 125248 w 125700"/>
                  <a:gd name="connsiteY1" fmla="*/ 67198 h 140382"/>
                  <a:gd name="connsiteX2" fmla="*/ 118472 w 125700"/>
                  <a:gd name="connsiteY2" fmla="*/ 96111 h 140382"/>
                  <a:gd name="connsiteX3" fmla="*/ 112599 w 125700"/>
                  <a:gd name="connsiteY3" fmla="*/ 108195 h 140382"/>
                  <a:gd name="connsiteX4" fmla="*/ 92271 w 125700"/>
                  <a:gd name="connsiteY4" fmla="*/ 130670 h 140382"/>
                  <a:gd name="connsiteX5" fmla="*/ 62568 w 125700"/>
                  <a:gd name="connsiteY5" fmla="*/ 140382 h 140382"/>
                  <a:gd name="connsiteX6" fmla="*/ 32865 w 125700"/>
                  <a:gd name="connsiteY6" fmla="*/ 130670 h 140382"/>
                  <a:gd name="connsiteX7" fmla="*/ 12649 w 125700"/>
                  <a:gd name="connsiteY7" fmla="*/ 108195 h 140382"/>
                  <a:gd name="connsiteX8" fmla="*/ 0 w 125700"/>
                  <a:gd name="connsiteY8" fmla="*/ 67198 h 140382"/>
                  <a:gd name="connsiteX9" fmla="*/ 62455 w 125700"/>
                  <a:gd name="connsiteY9" fmla="*/ 67198 h 140382"/>
                  <a:gd name="connsiteX10" fmla="*/ 107856 w 125700"/>
                  <a:gd name="connsiteY10" fmla="*/ 0 h 140382"/>
                  <a:gd name="connsiteX11" fmla="*/ 108647 w 125700"/>
                  <a:gd name="connsiteY11" fmla="*/ 1129 h 140382"/>
                  <a:gd name="connsiteX12" fmla="*/ 125700 w 125700"/>
                  <a:gd name="connsiteY12" fmla="*/ 57824 h 140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5700" h="140382">
                    <a:moveTo>
                      <a:pt x="125700" y="57824"/>
                    </a:moveTo>
                    <a:cubicBezTo>
                      <a:pt x="125700" y="60987"/>
                      <a:pt x="125587" y="64036"/>
                      <a:pt x="125248" y="67198"/>
                    </a:cubicBezTo>
                    <a:cubicBezTo>
                      <a:pt x="124345" y="77589"/>
                      <a:pt x="121974" y="87301"/>
                      <a:pt x="118472" y="96111"/>
                    </a:cubicBezTo>
                    <a:cubicBezTo>
                      <a:pt x="116778" y="100402"/>
                      <a:pt x="114858" y="104468"/>
                      <a:pt x="112599" y="108195"/>
                    </a:cubicBezTo>
                    <a:cubicBezTo>
                      <a:pt x="107066" y="117456"/>
                      <a:pt x="100176" y="125136"/>
                      <a:pt x="92271" y="130670"/>
                    </a:cubicBezTo>
                    <a:cubicBezTo>
                      <a:pt x="83348" y="136881"/>
                      <a:pt x="73297" y="140382"/>
                      <a:pt x="62568" y="140382"/>
                    </a:cubicBezTo>
                    <a:cubicBezTo>
                      <a:pt x="51726" y="140382"/>
                      <a:pt x="41674" y="136768"/>
                      <a:pt x="32865" y="130670"/>
                    </a:cubicBezTo>
                    <a:cubicBezTo>
                      <a:pt x="24959" y="125136"/>
                      <a:pt x="18070" y="117456"/>
                      <a:pt x="12649" y="108195"/>
                    </a:cubicBezTo>
                    <a:cubicBezTo>
                      <a:pt x="5873" y="96562"/>
                      <a:pt x="1355" y="82445"/>
                      <a:pt x="0" y="67198"/>
                    </a:cubicBezTo>
                    <a:lnTo>
                      <a:pt x="62455" y="67198"/>
                    </a:lnTo>
                    <a:cubicBezTo>
                      <a:pt x="88770" y="56130"/>
                      <a:pt x="107291" y="30267"/>
                      <a:pt x="107856" y="0"/>
                    </a:cubicBezTo>
                    <a:cubicBezTo>
                      <a:pt x="108082" y="452"/>
                      <a:pt x="108421" y="678"/>
                      <a:pt x="108647" y="1129"/>
                    </a:cubicBezTo>
                    <a:cubicBezTo>
                      <a:pt x="119150" y="15924"/>
                      <a:pt x="125700" y="35914"/>
                      <a:pt x="125700" y="57824"/>
                    </a:cubicBezTo>
                    <a:close/>
                  </a:path>
                </a:pathLst>
              </a:custGeom>
              <a:solidFill>
                <a:srgbClr val="90909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95" name="Freeform: Shape 2994">
                <a:extLst>
                  <a:ext uri="{FF2B5EF4-FFF2-40B4-BE49-F238E27FC236}">
                    <a16:creationId xmlns:a16="http://schemas.microsoft.com/office/drawing/2014/main" id="{D7964BE4-BEA5-5962-E930-2047173727FA}"/>
                  </a:ext>
                </a:extLst>
              </p:cNvPr>
              <p:cNvSpPr/>
              <p:nvPr/>
            </p:nvSpPr>
            <p:spPr>
              <a:xfrm>
                <a:off x="10382924" y="5886966"/>
                <a:ext cx="125700" cy="140382"/>
              </a:xfrm>
              <a:custGeom>
                <a:avLst/>
                <a:gdLst>
                  <a:gd name="connsiteX0" fmla="*/ 0 w 125700"/>
                  <a:gd name="connsiteY0" fmla="*/ 57824 h 140382"/>
                  <a:gd name="connsiteX1" fmla="*/ 452 w 125700"/>
                  <a:gd name="connsiteY1" fmla="*/ 67198 h 140382"/>
                  <a:gd name="connsiteX2" fmla="*/ 7228 w 125700"/>
                  <a:gd name="connsiteY2" fmla="*/ 96111 h 140382"/>
                  <a:gd name="connsiteX3" fmla="*/ 13101 w 125700"/>
                  <a:gd name="connsiteY3" fmla="*/ 108195 h 140382"/>
                  <a:gd name="connsiteX4" fmla="*/ 33430 w 125700"/>
                  <a:gd name="connsiteY4" fmla="*/ 130670 h 140382"/>
                  <a:gd name="connsiteX5" fmla="*/ 63132 w 125700"/>
                  <a:gd name="connsiteY5" fmla="*/ 140382 h 140382"/>
                  <a:gd name="connsiteX6" fmla="*/ 92835 w 125700"/>
                  <a:gd name="connsiteY6" fmla="*/ 130670 h 140382"/>
                  <a:gd name="connsiteX7" fmla="*/ 113051 w 125700"/>
                  <a:gd name="connsiteY7" fmla="*/ 108195 h 140382"/>
                  <a:gd name="connsiteX8" fmla="*/ 125700 w 125700"/>
                  <a:gd name="connsiteY8" fmla="*/ 67198 h 140382"/>
                  <a:gd name="connsiteX9" fmla="*/ 63245 w 125700"/>
                  <a:gd name="connsiteY9" fmla="*/ 67198 h 140382"/>
                  <a:gd name="connsiteX10" fmla="*/ 17844 w 125700"/>
                  <a:gd name="connsiteY10" fmla="*/ 0 h 140382"/>
                  <a:gd name="connsiteX11" fmla="*/ 17054 w 125700"/>
                  <a:gd name="connsiteY11" fmla="*/ 1129 h 140382"/>
                  <a:gd name="connsiteX12" fmla="*/ 0 w 125700"/>
                  <a:gd name="connsiteY12" fmla="*/ 57824 h 140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5700" h="140382">
                    <a:moveTo>
                      <a:pt x="0" y="57824"/>
                    </a:moveTo>
                    <a:cubicBezTo>
                      <a:pt x="0" y="60987"/>
                      <a:pt x="113" y="64036"/>
                      <a:pt x="452" y="67198"/>
                    </a:cubicBezTo>
                    <a:cubicBezTo>
                      <a:pt x="1355" y="77589"/>
                      <a:pt x="3727" y="87301"/>
                      <a:pt x="7228" y="96111"/>
                    </a:cubicBezTo>
                    <a:cubicBezTo>
                      <a:pt x="8922" y="100402"/>
                      <a:pt x="10842" y="104468"/>
                      <a:pt x="13101" y="108195"/>
                    </a:cubicBezTo>
                    <a:cubicBezTo>
                      <a:pt x="18635" y="117456"/>
                      <a:pt x="25524" y="125136"/>
                      <a:pt x="33430" y="130670"/>
                    </a:cubicBezTo>
                    <a:cubicBezTo>
                      <a:pt x="42352" y="136881"/>
                      <a:pt x="52404" y="140382"/>
                      <a:pt x="63132" y="140382"/>
                    </a:cubicBezTo>
                    <a:cubicBezTo>
                      <a:pt x="73975" y="140382"/>
                      <a:pt x="84026" y="136768"/>
                      <a:pt x="92835" y="130670"/>
                    </a:cubicBezTo>
                    <a:cubicBezTo>
                      <a:pt x="100741" y="125136"/>
                      <a:pt x="107630" y="117456"/>
                      <a:pt x="113051" y="108195"/>
                    </a:cubicBezTo>
                    <a:cubicBezTo>
                      <a:pt x="119828" y="96562"/>
                      <a:pt x="124345" y="82445"/>
                      <a:pt x="125700" y="67198"/>
                    </a:cubicBezTo>
                    <a:lnTo>
                      <a:pt x="63245" y="67198"/>
                    </a:lnTo>
                    <a:cubicBezTo>
                      <a:pt x="36931" y="56130"/>
                      <a:pt x="18409" y="30267"/>
                      <a:pt x="17844" y="0"/>
                    </a:cubicBezTo>
                    <a:cubicBezTo>
                      <a:pt x="17618" y="452"/>
                      <a:pt x="17280" y="678"/>
                      <a:pt x="17054" y="1129"/>
                    </a:cubicBezTo>
                    <a:cubicBezTo>
                      <a:pt x="6438" y="15924"/>
                      <a:pt x="0" y="35914"/>
                      <a:pt x="0" y="57824"/>
                    </a:cubicBezTo>
                    <a:close/>
                  </a:path>
                </a:pathLst>
              </a:custGeom>
              <a:solidFill>
                <a:srgbClr val="90909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96" name="Freeform: Shape 2995">
                <a:extLst>
                  <a:ext uri="{FF2B5EF4-FFF2-40B4-BE49-F238E27FC236}">
                    <a16:creationId xmlns:a16="http://schemas.microsoft.com/office/drawing/2014/main" id="{0EFAE060-4C27-CA1E-E4B7-97245E81B1D8}"/>
                  </a:ext>
                </a:extLst>
              </p:cNvPr>
              <p:cNvSpPr/>
              <p:nvPr/>
            </p:nvSpPr>
            <p:spPr>
              <a:xfrm>
                <a:off x="10201659" y="6021024"/>
                <a:ext cx="369082" cy="22474"/>
              </a:xfrm>
              <a:custGeom>
                <a:avLst/>
                <a:gdLst>
                  <a:gd name="connsiteX0" fmla="*/ 369082 w 369082"/>
                  <a:gd name="connsiteY0" fmla="*/ 11294 h 22474"/>
                  <a:gd name="connsiteX1" fmla="*/ 357788 w 369082"/>
                  <a:gd name="connsiteY1" fmla="*/ 22475 h 22474"/>
                  <a:gd name="connsiteX2" fmla="*/ 11294 w 369082"/>
                  <a:gd name="connsiteY2" fmla="*/ 22475 h 22474"/>
                  <a:gd name="connsiteX3" fmla="*/ 0 w 369082"/>
                  <a:gd name="connsiteY3" fmla="*/ 11294 h 22474"/>
                  <a:gd name="connsiteX4" fmla="*/ 11294 w 369082"/>
                  <a:gd name="connsiteY4" fmla="*/ 0 h 22474"/>
                  <a:gd name="connsiteX5" fmla="*/ 357788 w 369082"/>
                  <a:gd name="connsiteY5" fmla="*/ 0 h 22474"/>
                  <a:gd name="connsiteX6" fmla="*/ 369082 w 369082"/>
                  <a:gd name="connsiteY6" fmla="*/ 11294 h 22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9082" h="22474">
                    <a:moveTo>
                      <a:pt x="369082" y="11294"/>
                    </a:moveTo>
                    <a:cubicBezTo>
                      <a:pt x="369082" y="17506"/>
                      <a:pt x="364000" y="22475"/>
                      <a:pt x="357788" y="22475"/>
                    </a:cubicBezTo>
                    <a:lnTo>
                      <a:pt x="11294" y="22475"/>
                    </a:lnTo>
                    <a:cubicBezTo>
                      <a:pt x="5082" y="22475"/>
                      <a:pt x="0" y="17506"/>
                      <a:pt x="0" y="11294"/>
                    </a:cubicBezTo>
                    <a:cubicBezTo>
                      <a:pt x="0" y="5082"/>
                      <a:pt x="5082" y="0"/>
                      <a:pt x="11294" y="0"/>
                    </a:cubicBezTo>
                    <a:lnTo>
                      <a:pt x="357788" y="0"/>
                    </a:lnTo>
                    <a:cubicBezTo>
                      <a:pt x="364000" y="0"/>
                      <a:pt x="369082" y="5082"/>
                      <a:pt x="369082" y="11294"/>
                    </a:cubicBezTo>
                    <a:close/>
                  </a:path>
                </a:pathLst>
              </a:custGeom>
              <a:solidFill>
                <a:srgbClr val="80808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97" name="Freeform: Shape 2996">
                <a:extLst>
                  <a:ext uri="{FF2B5EF4-FFF2-40B4-BE49-F238E27FC236}">
                    <a16:creationId xmlns:a16="http://schemas.microsoft.com/office/drawing/2014/main" id="{19398C91-E090-083D-3A07-A58EA1D8EAAA}"/>
                  </a:ext>
                </a:extLst>
              </p:cNvPr>
              <p:cNvSpPr/>
              <p:nvPr/>
            </p:nvSpPr>
            <p:spPr>
              <a:xfrm>
                <a:off x="10317646" y="5936546"/>
                <a:ext cx="137219" cy="17618"/>
              </a:xfrm>
              <a:custGeom>
                <a:avLst/>
                <a:gdLst>
                  <a:gd name="connsiteX0" fmla="*/ 128411 w 137219"/>
                  <a:gd name="connsiteY0" fmla="*/ 17618 h 17618"/>
                  <a:gd name="connsiteX1" fmla="*/ 8809 w 137219"/>
                  <a:gd name="connsiteY1" fmla="*/ 17618 h 17618"/>
                  <a:gd name="connsiteX2" fmla="*/ 0 w 137219"/>
                  <a:gd name="connsiteY2" fmla="*/ 8809 h 17618"/>
                  <a:gd name="connsiteX3" fmla="*/ 0 w 137219"/>
                  <a:gd name="connsiteY3" fmla="*/ 8809 h 17618"/>
                  <a:gd name="connsiteX4" fmla="*/ 8809 w 137219"/>
                  <a:gd name="connsiteY4" fmla="*/ 0 h 17618"/>
                  <a:gd name="connsiteX5" fmla="*/ 128411 w 137219"/>
                  <a:gd name="connsiteY5" fmla="*/ 0 h 17618"/>
                  <a:gd name="connsiteX6" fmla="*/ 137220 w 137219"/>
                  <a:gd name="connsiteY6" fmla="*/ 8809 h 17618"/>
                  <a:gd name="connsiteX7" fmla="*/ 137220 w 137219"/>
                  <a:gd name="connsiteY7" fmla="*/ 8809 h 17618"/>
                  <a:gd name="connsiteX8" fmla="*/ 128411 w 137219"/>
                  <a:gd name="connsiteY8" fmla="*/ 17618 h 17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7219" h="17618">
                    <a:moveTo>
                      <a:pt x="128411" y="17618"/>
                    </a:moveTo>
                    <a:lnTo>
                      <a:pt x="8809" y="17618"/>
                    </a:lnTo>
                    <a:cubicBezTo>
                      <a:pt x="3953" y="17618"/>
                      <a:pt x="0" y="13665"/>
                      <a:pt x="0" y="8809"/>
                    </a:cubicBezTo>
                    <a:lnTo>
                      <a:pt x="0" y="8809"/>
                    </a:lnTo>
                    <a:cubicBezTo>
                      <a:pt x="0" y="3953"/>
                      <a:pt x="3953" y="0"/>
                      <a:pt x="8809" y="0"/>
                    </a:cubicBezTo>
                    <a:lnTo>
                      <a:pt x="128411" y="0"/>
                    </a:lnTo>
                    <a:cubicBezTo>
                      <a:pt x="133267" y="0"/>
                      <a:pt x="137220" y="3953"/>
                      <a:pt x="137220" y="8809"/>
                    </a:cubicBezTo>
                    <a:lnTo>
                      <a:pt x="137220" y="8809"/>
                    </a:lnTo>
                    <a:cubicBezTo>
                      <a:pt x="137220" y="13665"/>
                      <a:pt x="133267" y="17618"/>
                      <a:pt x="128411" y="17618"/>
                    </a:cubicBezTo>
                    <a:close/>
                  </a:path>
                </a:pathLst>
              </a:custGeom>
              <a:solidFill>
                <a:srgbClr val="80808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998" name="Graphic 4">
                <a:extLst>
                  <a:ext uri="{FF2B5EF4-FFF2-40B4-BE49-F238E27FC236}">
                    <a16:creationId xmlns:a16="http://schemas.microsoft.com/office/drawing/2014/main" id="{D3747D48-603C-4604-D48E-0256E92537F5}"/>
                  </a:ext>
                </a:extLst>
              </p:cNvPr>
              <p:cNvGrpSpPr/>
              <p:nvPr/>
            </p:nvGrpSpPr>
            <p:grpSpPr>
              <a:xfrm>
                <a:off x="10562383" y="5547699"/>
                <a:ext cx="270486" cy="100854"/>
                <a:chOff x="10562383" y="5547699"/>
                <a:chExt cx="270486" cy="100854"/>
              </a:xfrm>
              <a:solidFill>
                <a:srgbClr val="39CA6C"/>
              </a:solidFill>
            </p:grpSpPr>
            <p:sp>
              <p:nvSpPr>
                <p:cNvPr id="2999" name="Freeform: Shape 2998">
                  <a:extLst>
                    <a:ext uri="{FF2B5EF4-FFF2-40B4-BE49-F238E27FC236}">
                      <a16:creationId xmlns:a16="http://schemas.microsoft.com/office/drawing/2014/main" id="{33F3BC62-9F66-BB51-5047-95FF19C90652}"/>
                    </a:ext>
                  </a:extLst>
                </p:cNvPr>
                <p:cNvSpPr/>
                <p:nvPr/>
              </p:nvSpPr>
              <p:spPr>
                <a:xfrm>
                  <a:off x="10562383" y="5548264"/>
                  <a:ext cx="67762" cy="100289"/>
                </a:xfrm>
                <a:custGeom>
                  <a:avLst/>
                  <a:gdLst>
                    <a:gd name="connsiteX0" fmla="*/ 64826 w 67762"/>
                    <a:gd name="connsiteY0" fmla="*/ 22926 h 100289"/>
                    <a:gd name="connsiteX1" fmla="*/ 59293 w 67762"/>
                    <a:gd name="connsiteY1" fmla="*/ 38512 h 100289"/>
                    <a:gd name="connsiteX2" fmla="*/ 43707 w 67762"/>
                    <a:gd name="connsiteY2" fmla="*/ 47321 h 100289"/>
                    <a:gd name="connsiteX3" fmla="*/ 43707 w 67762"/>
                    <a:gd name="connsiteY3" fmla="*/ 47773 h 100289"/>
                    <a:gd name="connsiteX4" fmla="*/ 61664 w 67762"/>
                    <a:gd name="connsiteY4" fmla="*/ 55001 h 100289"/>
                    <a:gd name="connsiteX5" fmla="*/ 67763 w 67762"/>
                    <a:gd name="connsiteY5" fmla="*/ 70360 h 100289"/>
                    <a:gd name="connsiteX6" fmla="*/ 57486 w 67762"/>
                    <a:gd name="connsiteY6" fmla="*/ 92383 h 100289"/>
                    <a:gd name="connsiteX7" fmla="*/ 28235 w 67762"/>
                    <a:gd name="connsiteY7" fmla="*/ 100289 h 100289"/>
                    <a:gd name="connsiteX8" fmla="*/ 0 w 67762"/>
                    <a:gd name="connsiteY8" fmla="*/ 94981 h 100289"/>
                    <a:gd name="connsiteX9" fmla="*/ 0 w 67762"/>
                    <a:gd name="connsiteY9" fmla="*/ 77363 h 100289"/>
                    <a:gd name="connsiteX10" fmla="*/ 12536 w 67762"/>
                    <a:gd name="connsiteY10" fmla="*/ 82106 h 100289"/>
                    <a:gd name="connsiteX11" fmla="*/ 26089 w 67762"/>
                    <a:gd name="connsiteY11" fmla="*/ 83913 h 100289"/>
                    <a:gd name="connsiteX12" fmla="*/ 41222 w 67762"/>
                    <a:gd name="connsiteY12" fmla="*/ 80412 h 100289"/>
                    <a:gd name="connsiteX13" fmla="*/ 46079 w 67762"/>
                    <a:gd name="connsiteY13" fmla="*/ 69231 h 100289"/>
                    <a:gd name="connsiteX14" fmla="*/ 40432 w 67762"/>
                    <a:gd name="connsiteY14" fmla="*/ 59518 h 100289"/>
                    <a:gd name="connsiteX15" fmla="*/ 22475 w 67762"/>
                    <a:gd name="connsiteY15" fmla="*/ 56695 h 100289"/>
                    <a:gd name="connsiteX16" fmla="*/ 15021 w 67762"/>
                    <a:gd name="connsiteY16" fmla="*/ 56695 h 100289"/>
                    <a:gd name="connsiteX17" fmla="*/ 15021 w 67762"/>
                    <a:gd name="connsiteY17" fmla="*/ 40884 h 100289"/>
                    <a:gd name="connsiteX18" fmla="*/ 22588 w 67762"/>
                    <a:gd name="connsiteY18" fmla="*/ 40884 h 100289"/>
                    <a:gd name="connsiteX19" fmla="*/ 39190 w 67762"/>
                    <a:gd name="connsiteY19" fmla="*/ 37947 h 100289"/>
                    <a:gd name="connsiteX20" fmla="*/ 44385 w 67762"/>
                    <a:gd name="connsiteY20" fmla="*/ 27783 h 100289"/>
                    <a:gd name="connsiteX21" fmla="*/ 30493 w 67762"/>
                    <a:gd name="connsiteY21" fmla="*/ 16715 h 100289"/>
                    <a:gd name="connsiteX22" fmla="*/ 20668 w 67762"/>
                    <a:gd name="connsiteY22" fmla="*/ 18296 h 100289"/>
                    <a:gd name="connsiteX23" fmla="*/ 9600 w 67762"/>
                    <a:gd name="connsiteY23" fmla="*/ 23830 h 100289"/>
                    <a:gd name="connsiteX24" fmla="*/ 0 w 67762"/>
                    <a:gd name="connsiteY24" fmla="*/ 9600 h 100289"/>
                    <a:gd name="connsiteX25" fmla="*/ 31961 w 67762"/>
                    <a:gd name="connsiteY25" fmla="*/ 0 h 100289"/>
                    <a:gd name="connsiteX26" fmla="*/ 56017 w 67762"/>
                    <a:gd name="connsiteY26" fmla="*/ 6211 h 100289"/>
                    <a:gd name="connsiteX27" fmla="*/ 64826 w 67762"/>
                    <a:gd name="connsiteY27" fmla="*/ 22926 h 100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67762" h="100289">
                      <a:moveTo>
                        <a:pt x="64826" y="22926"/>
                      </a:moveTo>
                      <a:cubicBezTo>
                        <a:pt x="64826" y="29025"/>
                        <a:pt x="63019" y="34220"/>
                        <a:pt x="59293" y="38512"/>
                      </a:cubicBezTo>
                      <a:cubicBezTo>
                        <a:pt x="55565" y="42804"/>
                        <a:pt x="50370" y="45740"/>
                        <a:pt x="43707" y="47321"/>
                      </a:cubicBezTo>
                      <a:lnTo>
                        <a:pt x="43707" y="47773"/>
                      </a:lnTo>
                      <a:cubicBezTo>
                        <a:pt x="51613" y="48789"/>
                        <a:pt x="57599" y="51161"/>
                        <a:pt x="61664" y="55001"/>
                      </a:cubicBezTo>
                      <a:cubicBezTo>
                        <a:pt x="65730" y="58841"/>
                        <a:pt x="67763" y="63923"/>
                        <a:pt x="67763" y="70360"/>
                      </a:cubicBezTo>
                      <a:cubicBezTo>
                        <a:pt x="67763" y="79734"/>
                        <a:pt x="64375" y="87075"/>
                        <a:pt x="57486" y="92383"/>
                      </a:cubicBezTo>
                      <a:cubicBezTo>
                        <a:pt x="50596" y="97578"/>
                        <a:pt x="40884" y="100289"/>
                        <a:pt x="28235" y="100289"/>
                      </a:cubicBezTo>
                      <a:cubicBezTo>
                        <a:pt x="17618" y="100289"/>
                        <a:pt x="8244" y="98482"/>
                        <a:pt x="0" y="94981"/>
                      </a:cubicBezTo>
                      <a:lnTo>
                        <a:pt x="0" y="77363"/>
                      </a:lnTo>
                      <a:cubicBezTo>
                        <a:pt x="3840" y="79283"/>
                        <a:pt x="7905" y="80864"/>
                        <a:pt x="12536" y="82106"/>
                      </a:cubicBezTo>
                      <a:cubicBezTo>
                        <a:pt x="17053" y="83348"/>
                        <a:pt x="21571" y="83913"/>
                        <a:pt x="26089" y="83913"/>
                      </a:cubicBezTo>
                      <a:cubicBezTo>
                        <a:pt x="32865" y="83913"/>
                        <a:pt x="37947" y="82784"/>
                        <a:pt x="41222" y="80412"/>
                      </a:cubicBezTo>
                      <a:cubicBezTo>
                        <a:pt x="44498" y="78040"/>
                        <a:pt x="46079" y="74313"/>
                        <a:pt x="46079" y="69231"/>
                      </a:cubicBezTo>
                      <a:cubicBezTo>
                        <a:pt x="46079" y="64601"/>
                        <a:pt x="44159" y="61438"/>
                        <a:pt x="40432" y="59518"/>
                      </a:cubicBezTo>
                      <a:cubicBezTo>
                        <a:pt x="36705" y="57599"/>
                        <a:pt x="30719" y="56695"/>
                        <a:pt x="22475" y="56695"/>
                      </a:cubicBezTo>
                      <a:lnTo>
                        <a:pt x="15021" y="56695"/>
                      </a:lnTo>
                      <a:lnTo>
                        <a:pt x="15021" y="40884"/>
                      </a:lnTo>
                      <a:lnTo>
                        <a:pt x="22588" y="40884"/>
                      </a:lnTo>
                      <a:cubicBezTo>
                        <a:pt x="30154" y="40884"/>
                        <a:pt x="35689" y="39867"/>
                        <a:pt x="39190" y="37947"/>
                      </a:cubicBezTo>
                      <a:cubicBezTo>
                        <a:pt x="42691" y="35914"/>
                        <a:pt x="44385" y="32526"/>
                        <a:pt x="44385" y="27783"/>
                      </a:cubicBezTo>
                      <a:cubicBezTo>
                        <a:pt x="44385" y="20329"/>
                        <a:pt x="39754" y="16715"/>
                        <a:pt x="30493" y="16715"/>
                      </a:cubicBezTo>
                      <a:cubicBezTo>
                        <a:pt x="27331" y="16715"/>
                        <a:pt x="24056" y="17280"/>
                        <a:pt x="20668" y="18296"/>
                      </a:cubicBezTo>
                      <a:cubicBezTo>
                        <a:pt x="17392" y="19312"/>
                        <a:pt x="13665" y="21232"/>
                        <a:pt x="9600" y="23830"/>
                      </a:cubicBezTo>
                      <a:lnTo>
                        <a:pt x="0" y="9600"/>
                      </a:lnTo>
                      <a:cubicBezTo>
                        <a:pt x="8922" y="3162"/>
                        <a:pt x="19538" y="0"/>
                        <a:pt x="31961" y="0"/>
                      </a:cubicBezTo>
                      <a:cubicBezTo>
                        <a:pt x="42126" y="0"/>
                        <a:pt x="50032" y="2033"/>
                        <a:pt x="56017" y="6211"/>
                      </a:cubicBezTo>
                      <a:cubicBezTo>
                        <a:pt x="61890" y="9826"/>
                        <a:pt x="64826" y="15586"/>
                        <a:pt x="64826" y="22926"/>
                      </a:cubicBezTo>
                      <a:close/>
                    </a:path>
                  </a:pathLst>
                </a:custGeom>
                <a:solidFill>
                  <a:srgbClr val="39CA6C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00" name="Freeform: Shape 2999">
                  <a:extLst>
                    <a:ext uri="{FF2B5EF4-FFF2-40B4-BE49-F238E27FC236}">
                      <a16:creationId xmlns:a16="http://schemas.microsoft.com/office/drawing/2014/main" id="{4A6AA283-9B9E-4C60-F089-03A9B06CA7E0}"/>
                    </a:ext>
                  </a:extLst>
                </p:cNvPr>
                <p:cNvSpPr/>
                <p:nvPr/>
              </p:nvSpPr>
              <p:spPr>
                <a:xfrm>
                  <a:off x="10640424" y="5547699"/>
                  <a:ext cx="68327" cy="100741"/>
                </a:xfrm>
                <a:custGeom>
                  <a:avLst/>
                  <a:gdLst>
                    <a:gd name="connsiteX0" fmla="*/ 68327 w 68327"/>
                    <a:gd name="connsiteY0" fmla="*/ 50483 h 100741"/>
                    <a:gd name="connsiteX1" fmla="*/ 59970 w 68327"/>
                    <a:gd name="connsiteY1" fmla="*/ 88431 h 100741"/>
                    <a:gd name="connsiteX2" fmla="*/ 34107 w 68327"/>
                    <a:gd name="connsiteY2" fmla="*/ 100741 h 100741"/>
                    <a:gd name="connsiteX3" fmla="*/ 8583 w 68327"/>
                    <a:gd name="connsiteY3" fmla="*/ 87979 h 100741"/>
                    <a:gd name="connsiteX4" fmla="*/ 0 w 68327"/>
                    <a:gd name="connsiteY4" fmla="*/ 50483 h 100741"/>
                    <a:gd name="connsiteX5" fmla="*/ 8357 w 68327"/>
                    <a:gd name="connsiteY5" fmla="*/ 12311 h 100741"/>
                    <a:gd name="connsiteX6" fmla="*/ 34107 w 68327"/>
                    <a:gd name="connsiteY6" fmla="*/ 0 h 100741"/>
                    <a:gd name="connsiteX7" fmla="*/ 59744 w 68327"/>
                    <a:gd name="connsiteY7" fmla="*/ 12875 h 100741"/>
                    <a:gd name="connsiteX8" fmla="*/ 68327 w 68327"/>
                    <a:gd name="connsiteY8" fmla="*/ 50483 h 100741"/>
                    <a:gd name="connsiteX9" fmla="*/ 20442 w 68327"/>
                    <a:gd name="connsiteY9" fmla="*/ 50483 h 100741"/>
                    <a:gd name="connsiteX10" fmla="*/ 23604 w 68327"/>
                    <a:gd name="connsiteY10" fmla="*/ 76233 h 100741"/>
                    <a:gd name="connsiteX11" fmla="*/ 34107 w 68327"/>
                    <a:gd name="connsiteY11" fmla="*/ 84026 h 100741"/>
                    <a:gd name="connsiteX12" fmla="*/ 44498 w 68327"/>
                    <a:gd name="connsiteY12" fmla="*/ 76121 h 100741"/>
                    <a:gd name="connsiteX13" fmla="*/ 47773 w 68327"/>
                    <a:gd name="connsiteY13" fmla="*/ 50371 h 100741"/>
                    <a:gd name="connsiteX14" fmla="*/ 44498 w 68327"/>
                    <a:gd name="connsiteY14" fmla="*/ 24508 h 100741"/>
                    <a:gd name="connsiteX15" fmla="*/ 34107 w 68327"/>
                    <a:gd name="connsiteY15" fmla="*/ 16602 h 100741"/>
                    <a:gd name="connsiteX16" fmla="*/ 23717 w 68327"/>
                    <a:gd name="connsiteY16" fmla="*/ 24508 h 100741"/>
                    <a:gd name="connsiteX17" fmla="*/ 20442 w 68327"/>
                    <a:gd name="connsiteY17" fmla="*/ 50483 h 1007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68327" h="100741">
                      <a:moveTo>
                        <a:pt x="68327" y="50483"/>
                      </a:moveTo>
                      <a:cubicBezTo>
                        <a:pt x="68327" y="67537"/>
                        <a:pt x="65504" y="80186"/>
                        <a:pt x="59970" y="88431"/>
                      </a:cubicBezTo>
                      <a:cubicBezTo>
                        <a:pt x="54323" y="96675"/>
                        <a:pt x="45740" y="100741"/>
                        <a:pt x="34107" y="100741"/>
                      </a:cubicBezTo>
                      <a:cubicBezTo>
                        <a:pt x="22813" y="100741"/>
                        <a:pt x="14343" y="96449"/>
                        <a:pt x="8583" y="87979"/>
                      </a:cubicBezTo>
                      <a:cubicBezTo>
                        <a:pt x="2823" y="79509"/>
                        <a:pt x="0" y="66973"/>
                        <a:pt x="0" y="50483"/>
                      </a:cubicBezTo>
                      <a:cubicBezTo>
                        <a:pt x="0" y="33204"/>
                        <a:pt x="2823" y="20442"/>
                        <a:pt x="8357" y="12311"/>
                      </a:cubicBezTo>
                      <a:cubicBezTo>
                        <a:pt x="13891" y="4066"/>
                        <a:pt x="22475" y="0"/>
                        <a:pt x="34107" y="0"/>
                      </a:cubicBezTo>
                      <a:cubicBezTo>
                        <a:pt x="45401" y="0"/>
                        <a:pt x="53871" y="4292"/>
                        <a:pt x="59744" y="12875"/>
                      </a:cubicBezTo>
                      <a:cubicBezTo>
                        <a:pt x="65391" y="21459"/>
                        <a:pt x="68327" y="33995"/>
                        <a:pt x="68327" y="50483"/>
                      </a:cubicBezTo>
                      <a:close/>
                      <a:moveTo>
                        <a:pt x="20442" y="50483"/>
                      </a:moveTo>
                      <a:cubicBezTo>
                        <a:pt x="20442" y="62455"/>
                        <a:pt x="21458" y="71038"/>
                        <a:pt x="23604" y="76233"/>
                      </a:cubicBezTo>
                      <a:cubicBezTo>
                        <a:pt x="25637" y="81429"/>
                        <a:pt x="29138" y="84026"/>
                        <a:pt x="34107" y="84026"/>
                      </a:cubicBezTo>
                      <a:cubicBezTo>
                        <a:pt x="38963" y="84026"/>
                        <a:pt x="42352" y="81429"/>
                        <a:pt x="44498" y="76121"/>
                      </a:cubicBezTo>
                      <a:cubicBezTo>
                        <a:pt x="46643" y="70812"/>
                        <a:pt x="47773" y="62342"/>
                        <a:pt x="47773" y="50371"/>
                      </a:cubicBezTo>
                      <a:cubicBezTo>
                        <a:pt x="47773" y="38399"/>
                        <a:pt x="46643" y="29703"/>
                        <a:pt x="44498" y="24508"/>
                      </a:cubicBezTo>
                      <a:cubicBezTo>
                        <a:pt x="42352" y="19313"/>
                        <a:pt x="38851" y="16602"/>
                        <a:pt x="34107" y="16602"/>
                      </a:cubicBezTo>
                      <a:cubicBezTo>
                        <a:pt x="29251" y="16602"/>
                        <a:pt x="25750" y="19200"/>
                        <a:pt x="23717" y="24508"/>
                      </a:cubicBezTo>
                      <a:cubicBezTo>
                        <a:pt x="21458" y="29816"/>
                        <a:pt x="20442" y="38512"/>
                        <a:pt x="20442" y="50483"/>
                      </a:cubicBezTo>
                      <a:close/>
                    </a:path>
                  </a:pathLst>
                </a:custGeom>
                <a:solidFill>
                  <a:srgbClr val="39CA6C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01" name="Freeform: Shape 3000">
                  <a:extLst>
                    <a:ext uri="{FF2B5EF4-FFF2-40B4-BE49-F238E27FC236}">
                      <a16:creationId xmlns:a16="http://schemas.microsoft.com/office/drawing/2014/main" id="{6E19B589-6F11-955C-C3BB-47C0D0C26E5D}"/>
                    </a:ext>
                  </a:extLst>
                </p:cNvPr>
                <p:cNvSpPr/>
                <p:nvPr/>
              </p:nvSpPr>
              <p:spPr>
                <a:xfrm>
                  <a:off x="10717786" y="5547812"/>
                  <a:ext cx="115084" cy="100402"/>
                </a:xfrm>
                <a:custGeom>
                  <a:avLst/>
                  <a:gdLst>
                    <a:gd name="connsiteX0" fmla="*/ 46531 w 115084"/>
                    <a:gd name="connsiteY0" fmla="*/ 30606 h 100402"/>
                    <a:gd name="connsiteX1" fmla="*/ 40545 w 115084"/>
                    <a:gd name="connsiteY1" fmla="*/ 53759 h 100402"/>
                    <a:gd name="connsiteX2" fmla="*/ 23039 w 115084"/>
                    <a:gd name="connsiteY2" fmla="*/ 61438 h 100402"/>
                    <a:gd name="connsiteX3" fmla="*/ 5986 w 115084"/>
                    <a:gd name="connsiteY3" fmla="*/ 53533 h 100402"/>
                    <a:gd name="connsiteX4" fmla="*/ 0 w 115084"/>
                    <a:gd name="connsiteY4" fmla="*/ 30606 h 100402"/>
                    <a:gd name="connsiteX5" fmla="*/ 23039 w 115084"/>
                    <a:gd name="connsiteY5" fmla="*/ 0 h 100402"/>
                    <a:gd name="connsiteX6" fmla="*/ 40432 w 115084"/>
                    <a:gd name="connsiteY6" fmla="*/ 7906 h 100402"/>
                    <a:gd name="connsiteX7" fmla="*/ 46531 w 115084"/>
                    <a:gd name="connsiteY7" fmla="*/ 30606 h 100402"/>
                    <a:gd name="connsiteX8" fmla="*/ 16941 w 115084"/>
                    <a:gd name="connsiteY8" fmla="*/ 30719 h 100402"/>
                    <a:gd name="connsiteX9" fmla="*/ 18409 w 115084"/>
                    <a:gd name="connsiteY9" fmla="*/ 43368 h 100402"/>
                    <a:gd name="connsiteX10" fmla="*/ 23265 w 115084"/>
                    <a:gd name="connsiteY10" fmla="*/ 47547 h 100402"/>
                    <a:gd name="connsiteX11" fmla="*/ 29703 w 115084"/>
                    <a:gd name="connsiteY11" fmla="*/ 30719 h 100402"/>
                    <a:gd name="connsiteX12" fmla="*/ 23265 w 115084"/>
                    <a:gd name="connsiteY12" fmla="*/ 14004 h 100402"/>
                    <a:gd name="connsiteX13" fmla="*/ 18409 w 115084"/>
                    <a:gd name="connsiteY13" fmla="*/ 18070 h 100402"/>
                    <a:gd name="connsiteX14" fmla="*/ 16941 w 115084"/>
                    <a:gd name="connsiteY14" fmla="*/ 30719 h 100402"/>
                    <a:gd name="connsiteX15" fmla="*/ 92609 w 115084"/>
                    <a:gd name="connsiteY15" fmla="*/ 1468 h 100402"/>
                    <a:gd name="connsiteX16" fmla="*/ 38399 w 115084"/>
                    <a:gd name="connsiteY16" fmla="*/ 99273 h 100402"/>
                    <a:gd name="connsiteX17" fmla="*/ 22362 w 115084"/>
                    <a:gd name="connsiteY17" fmla="*/ 99273 h 100402"/>
                    <a:gd name="connsiteX18" fmla="*/ 76572 w 115084"/>
                    <a:gd name="connsiteY18" fmla="*/ 1468 h 100402"/>
                    <a:gd name="connsiteX19" fmla="*/ 92609 w 115084"/>
                    <a:gd name="connsiteY19" fmla="*/ 1468 h 100402"/>
                    <a:gd name="connsiteX20" fmla="*/ 115084 w 115084"/>
                    <a:gd name="connsiteY20" fmla="*/ 69683 h 100402"/>
                    <a:gd name="connsiteX21" fmla="*/ 109098 w 115084"/>
                    <a:gd name="connsiteY21" fmla="*/ 92722 h 100402"/>
                    <a:gd name="connsiteX22" fmla="*/ 91593 w 115084"/>
                    <a:gd name="connsiteY22" fmla="*/ 100402 h 100402"/>
                    <a:gd name="connsiteX23" fmla="*/ 74539 w 115084"/>
                    <a:gd name="connsiteY23" fmla="*/ 92496 h 100402"/>
                    <a:gd name="connsiteX24" fmla="*/ 68554 w 115084"/>
                    <a:gd name="connsiteY24" fmla="*/ 69683 h 100402"/>
                    <a:gd name="connsiteX25" fmla="*/ 91593 w 115084"/>
                    <a:gd name="connsiteY25" fmla="*/ 39077 h 100402"/>
                    <a:gd name="connsiteX26" fmla="*/ 108986 w 115084"/>
                    <a:gd name="connsiteY26" fmla="*/ 46982 h 100402"/>
                    <a:gd name="connsiteX27" fmla="*/ 115084 w 115084"/>
                    <a:gd name="connsiteY27" fmla="*/ 69683 h 100402"/>
                    <a:gd name="connsiteX28" fmla="*/ 85381 w 115084"/>
                    <a:gd name="connsiteY28" fmla="*/ 69796 h 100402"/>
                    <a:gd name="connsiteX29" fmla="*/ 86850 w 115084"/>
                    <a:gd name="connsiteY29" fmla="*/ 82445 h 100402"/>
                    <a:gd name="connsiteX30" fmla="*/ 91706 w 115084"/>
                    <a:gd name="connsiteY30" fmla="*/ 86624 h 100402"/>
                    <a:gd name="connsiteX31" fmla="*/ 98143 w 115084"/>
                    <a:gd name="connsiteY31" fmla="*/ 69796 h 100402"/>
                    <a:gd name="connsiteX32" fmla="*/ 91706 w 115084"/>
                    <a:gd name="connsiteY32" fmla="*/ 53081 h 100402"/>
                    <a:gd name="connsiteX33" fmla="*/ 86850 w 115084"/>
                    <a:gd name="connsiteY33" fmla="*/ 57147 h 100402"/>
                    <a:gd name="connsiteX34" fmla="*/ 85381 w 115084"/>
                    <a:gd name="connsiteY34" fmla="*/ 69796 h 100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115084" h="100402">
                      <a:moveTo>
                        <a:pt x="46531" y="30606"/>
                      </a:moveTo>
                      <a:cubicBezTo>
                        <a:pt x="46531" y="40884"/>
                        <a:pt x="44498" y="48563"/>
                        <a:pt x="40545" y="53759"/>
                      </a:cubicBezTo>
                      <a:cubicBezTo>
                        <a:pt x="36592" y="58954"/>
                        <a:pt x="30719" y="61438"/>
                        <a:pt x="23039" y="61438"/>
                      </a:cubicBezTo>
                      <a:cubicBezTo>
                        <a:pt x="15699" y="61438"/>
                        <a:pt x="9939" y="58841"/>
                        <a:pt x="5986" y="53533"/>
                      </a:cubicBezTo>
                      <a:cubicBezTo>
                        <a:pt x="1920" y="48225"/>
                        <a:pt x="0" y="40658"/>
                        <a:pt x="0" y="30606"/>
                      </a:cubicBezTo>
                      <a:cubicBezTo>
                        <a:pt x="0" y="10277"/>
                        <a:pt x="7680" y="0"/>
                        <a:pt x="23039" y="0"/>
                      </a:cubicBezTo>
                      <a:cubicBezTo>
                        <a:pt x="30607" y="0"/>
                        <a:pt x="36366" y="2598"/>
                        <a:pt x="40432" y="7906"/>
                      </a:cubicBezTo>
                      <a:cubicBezTo>
                        <a:pt x="44498" y="13214"/>
                        <a:pt x="46531" y="20781"/>
                        <a:pt x="46531" y="30606"/>
                      </a:cubicBezTo>
                      <a:close/>
                      <a:moveTo>
                        <a:pt x="16941" y="30719"/>
                      </a:moveTo>
                      <a:cubicBezTo>
                        <a:pt x="16941" y="36366"/>
                        <a:pt x="17393" y="40658"/>
                        <a:pt x="18409" y="43368"/>
                      </a:cubicBezTo>
                      <a:cubicBezTo>
                        <a:pt x="19425" y="46192"/>
                        <a:pt x="21007" y="47547"/>
                        <a:pt x="23265" y="47547"/>
                      </a:cubicBezTo>
                      <a:cubicBezTo>
                        <a:pt x="27557" y="47547"/>
                        <a:pt x="29703" y="41900"/>
                        <a:pt x="29703" y="30719"/>
                      </a:cubicBezTo>
                      <a:cubicBezTo>
                        <a:pt x="29703" y="19538"/>
                        <a:pt x="27557" y="14004"/>
                        <a:pt x="23265" y="14004"/>
                      </a:cubicBezTo>
                      <a:cubicBezTo>
                        <a:pt x="21007" y="14004"/>
                        <a:pt x="19425" y="15360"/>
                        <a:pt x="18409" y="18070"/>
                      </a:cubicBezTo>
                      <a:cubicBezTo>
                        <a:pt x="17393" y="20894"/>
                        <a:pt x="16941" y="25072"/>
                        <a:pt x="16941" y="30719"/>
                      </a:cubicBezTo>
                      <a:close/>
                      <a:moveTo>
                        <a:pt x="92609" y="1468"/>
                      </a:moveTo>
                      <a:lnTo>
                        <a:pt x="38399" y="99273"/>
                      </a:lnTo>
                      <a:lnTo>
                        <a:pt x="22362" y="99273"/>
                      </a:lnTo>
                      <a:lnTo>
                        <a:pt x="76572" y="1468"/>
                      </a:lnTo>
                      <a:lnTo>
                        <a:pt x="92609" y="1468"/>
                      </a:lnTo>
                      <a:close/>
                      <a:moveTo>
                        <a:pt x="115084" y="69683"/>
                      </a:moveTo>
                      <a:cubicBezTo>
                        <a:pt x="115084" y="79960"/>
                        <a:pt x="113051" y="87640"/>
                        <a:pt x="109098" y="92722"/>
                      </a:cubicBezTo>
                      <a:cubicBezTo>
                        <a:pt x="105145" y="97918"/>
                        <a:pt x="99273" y="100402"/>
                        <a:pt x="91593" y="100402"/>
                      </a:cubicBezTo>
                      <a:cubicBezTo>
                        <a:pt x="84252" y="100402"/>
                        <a:pt x="78492" y="97805"/>
                        <a:pt x="74539" y="92496"/>
                      </a:cubicBezTo>
                      <a:cubicBezTo>
                        <a:pt x="70474" y="87188"/>
                        <a:pt x="68554" y="79621"/>
                        <a:pt x="68554" y="69683"/>
                      </a:cubicBezTo>
                      <a:cubicBezTo>
                        <a:pt x="68554" y="49354"/>
                        <a:pt x="76233" y="39077"/>
                        <a:pt x="91593" y="39077"/>
                      </a:cubicBezTo>
                      <a:cubicBezTo>
                        <a:pt x="99160" y="39077"/>
                        <a:pt x="104920" y="41674"/>
                        <a:pt x="108986" y="46982"/>
                      </a:cubicBezTo>
                      <a:cubicBezTo>
                        <a:pt x="113051" y="52290"/>
                        <a:pt x="115084" y="59857"/>
                        <a:pt x="115084" y="69683"/>
                      </a:cubicBezTo>
                      <a:close/>
                      <a:moveTo>
                        <a:pt x="85381" y="69796"/>
                      </a:moveTo>
                      <a:cubicBezTo>
                        <a:pt x="85381" y="75443"/>
                        <a:pt x="85833" y="79734"/>
                        <a:pt x="86850" y="82445"/>
                      </a:cubicBezTo>
                      <a:cubicBezTo>
                        <a:pt x="87866" y="85268"/>
                        <a:pt x="89447" y="86624"/>
                        <a:pt x="91706" y="86624"/>
                      </a:cubicBezTo>
                      <a:cubicBezTo>
                        <a:pt x="95998" y="86624"/>
                        <a:pt x="98143" y="80977"/>
                        <a:pt x="98143" y="69796"/>
                      </a:cubicBezTo>
                      <a:cubicBezTo>
                        <a:pt x="98143" y="58615"/>
                        <a:pt x="95998" y="53081"/>
                        <a:pt x="91706" y="53081"/>
                      </a:cubicBezTo>
                      <a:cubicBezTo>
                        <a:pt x="89447" y="53081"/>
                        <a:pt x="87866" y="54436"/>
                        <a:pt x="86850" y="57147"/>
                      </a:cubicBezTo>
                      <a:cubicBezTo>
                        <a:pt x="85946" y="59970"/>
                        <a:pt x="85381" y="64149"/>
                        <a:pt x="85381" y="69796"/>
                      </a:cubicBezTo>
                      <a:close/>
                    </a:path>
                  </a:pathLst>
                </a:custGeom>
                <a:solidFill>
                  <a:srgbClr val="39CA6C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002" name="Graphic 4">
                <a:extLst>
                  <a:ext uri="{FF2B5EF4-FFF2-40B4-BE49-F238E27FC236}">
                    <a16:creationId xmlns:a16="http://schemas.microsoft.com/office/drawing/2014/main" id="{FC6056BF-03EC-4A0E-26B7-EFB48E9D123F}"/>
                  </a:ext>
                </a:extLst>
              </p:cNvPr>
              <p:cNvGrpSpPr/>
              <p:nvPr/>
            </p:nvGrpSpPr>
            <p:grpSpPr>
              <a:xfrm>
                <a:off x="9944385" y="5723319"/>
                <a:ext cx="271955" cy="100740"/>
                <a:chOff x="9944385" y="5723319"/>
                <a:chExt cx="271955" cy="100740"/>
              </a:xfrm>
              <a:solidFill>
                <a:srgbClr val="D53D33"/>
              </a:solidFill>
            </p:grpSpPr>
            <p:sp>
              <p:nvSpPr>
                <p:cNvPr id="3003" name="Freeform: Shape 3002">
                  <a:extLst>
                    <a:ext uri="{FF2B5EF4-FFF2-40B4-BE49-F238E27FC236}">
                      <a16:creationId xmlns:a16="http://schemas.microsoft.com/office/drawing/2014/main" id="{1ED4DE12-A4ED-58BA-2B42-9F781DBFCC13}"/>
                    </a:ext>
                  </a:extLst>
                </p:cNvPr>
                <p:cNvSpPr/>
                <p:nvPr/>
              </p:nvSpPr>
              <p:spPr>
                <a:xfrm>
                  <a:off x="9944385" y="5725013"/>
                  <a:ext cx="70134" cy="97691"/>
                </a:xfrm>
                <a:custGeom>
                  <a:avLst/>
                  <a:gdLst>
                    <a:gd name="connsiteX0" fmla="*/ 11520 w 70134"/>
                    <a:gd name="connsiteY0" fmla="*/ 97692 h 97691"/>
                    <a:gd name="connsiteX1" fmla="*/ 48225 w 70134"/>
                    <a:gd name="connsiteY1" fmla="*/ 17393 h 97691"/>
                    <a:gd name="connsiteX2" fmla="*/ 0 w 70134"/>
                    <a:gd name="connsiteY2" fmla="*/ 17393 h 97691"/>
                    <a:gd name="connsiteX3" fmla="*/ 0 w 70134"/>
                    <a:gd name="connsiteY3" fmla="*/ 0 h 97691"/>
                    <a:gd name="connsiteX4" fmla="*/ 70135 w 70134"/>
                    <a:gd name="connsiteY4" fmla="*/ 0 h 97691"/>
                    <a:gd name="connsiteX5" fmla="*/ 70135 w 70134"/>
                    <a:gd name="connsiteY5" fmla="*/ 12988 h 97691"/>
                    <a:gd name="connsiteX6" fmla="*/ 33091 w 70134"/>
                    <a:gd name="connsiteY6" fmla="*/ 97692 h 97691"/>
                    <a:gd name="connsiteX7" fmla="*/ 11520 w 70134"/>
                    <a:gd name="connsiteY7" fmla="*/ 97692 h 97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0134" h="97691">
                      <a:moveTo>
                        <a:pt x="11520" y="97692"/>
                      </a:moveTo>
                      <a:lnTo>
                        <a:pt x="48225" y="17393"/>
                      </a:lnTo>
                      <a:lnTo>
                        <a:pt x="0" y="17393"/>
                      </a:lnTo>
                      <a:lnTo>
                        <a:pt x="0" y="0"/>
                      </a:lnTo>
                      <a:lnTo>
                        <a:pt x="70135" y="0"/>
                      </a:lnTo>
                      <a:lnTo>
                        <a:pt x="70135" y="12988"/>
                      </a:lnTo>
                      <a:lnTo>
                        <a:pt x="33091" y="97692"/>
                      </a:lnTo>
                      <a:lnTo>
                        <a:pt x="11520" y="97692"/>
                      </a:lnTo>
                      <a:close/>
                    </a:path>
                  </a:pathLst>
                </a:custGeom>
                <a:solidFill>
                  <a:srgbClr val="D53D33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04" name="Freeform: Shape 3003">
                  <a:extLst>
                    <a:ext uri="{FF2B5EF4-FFF2-40B4-BE49-F238E27FC236}">
                      <a16:creationId xmlns:a16="http://schemas.microsoft.com/office/drawing/2014/main" id="{AE9E8701-BB63-24AB-37AD-8BB98ED59D5C}"/>
                    </a:ext>
                  </a:extLst>
                </p:cNvPr>
                <p:cNvSpPr/>
                <p:nvPr/>
              </p:nvSpPr>
              <p:spPr>
                <a:xfrm>
                  <a:off x="10023894" y="5723319"/>
                  <a:ext cx="68327" cy="100740"/>
                </a:xfrm>
                <a:custGeom>
                  <a:avLst/>
                  <a:gdLst>
                    <a:gd name="connsiteX0" fmla="*/ 68328 w 68327"/>
                    <a:gd name="connsiteY0" fmla="*/ 50483 h 100740"/>
                    <a:gd name="connsiteX1" fmla="*/ 59971 w 68327"/>
                    <a:gd name="connsiteY1" fmla="*/ 88430 h 100740"/>
                    <a:gd name="connsiteX2" fmla="*/ 34108 w 68327"/>
                    <a:gd name="connsiteY2" fmla="*/ 100741 h 100740"/>
                    <a:gd name="connsiteX3" fmla="*/ 8583 w 68327"/>
                    <a:gd name="connsiteY3" fmla="*/ 87979 h 100740"/>
                    <a:gd name="connsiteX4" fmla="*/ 0 w 68327"/>
                    <a:gd name="connsiteY4" fmla="*/ 50483 h 100740"/>
                    <a:gd name="connsiteX5" fmla="*/ 8358 w 68327"/>
                    <a:gd name="connsiteY5" fmla="*/ 12310 h 100740"/>
                    <a:gd name="connsiteX6" fmla="*/ 34108 w 68327"/>
                    <a:gd name="connsiteY6" fmla="*/ 0 h 100740"/>
                    <a:gd name="connsiteX7" fmla="*/ 59744 w 68327"/>
                    <a:gd name="connsiteY7" fmla="*/ 12875 h 100740"/>
                    <a:gd name="connsiteX8" fmla="*/ 68328 w 68327"/>
                    <a:gd name="connsiteY8" fmla="*/ 50483 h 100740"/>
                    <a:gd name="connsiteX9" fmla="*/ 20555 w 68327"/>
                    <a:gd name="connsiteY9" fmla="*/ 50483 h 100740"/>
                    <a:gd name="connsiteX10" fmla="*/ 23604 w 68327"/>
                    <a:gd name="connsiteY10" fmla="*/ 76346 h 100740"/>
                    <a:gd name="connsiteX11" fmla="*/ 34108 w 68327"/>
                    <a:gd name="connsiteY11" fmla="*/ 84139 h 100740"/>
                    <a:gd name="connsiteX12" fmla="*/ 44498 w 68327"/>
                    <a:gd name="connsiteY12" fmla="*/ 76233 h 100740"/>
                    <a:gd name="connsiteX13" fmla="*/ 47660 w 68327"/>
                    <a:gd name="connsiteY13" fmla="*/ 50483 h 100740"/>
                    <a:gd name="connsiteX14" fmla="*/ 44385 w 68327"/>
                    <a:gd name="connsiteY14" fmla="*/ 24620 h 100740"/>
                    <a:gd name="connsiteX15" fmla="*/ 33995 w 68327"/>
                    <a:gd name="connsiteY15" fmla="*/ 16715 h 100740"/>
                    <a:gd name="connsiteX16" fmla="*/ 23604 w 68327"/>
                    <a:gd name="connsiteY16" fmla="*/ 24620 h 100740"/>
                    <a:gd name="connsiteX17" fmla="*/ 20555 w 68327"/>
                    <a:gd name="connsiteY17" fmla="*/ 50483 h 100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68327" h="100740">
                      <a:moveTo>
                        <a:pt x="68328" y="50483"/>
                      </a:moveTo>
                      <a:cubicBezTo>
                        <a:pt x="68328" y="67537"/>
                        <a:pt x="65504" y="80186"/>
                        <a:pt x="59971" y="88430"/>
                      </a:cubicBezTo>
                      <a:cubicBezTo>
                        <a:pt x="54324" y="96675"/>
                        <a:pt x="45740" y="100741"/>
                        <a:pt x="34108" y="100741"/>
                      </a:cubicBezTo>
                      <a:cubicBezTo>
                        <a:pt x="22814" y="100741"/>
                        <a:pt x="14343" y="96449"/>
                        <a:pt x="8583" y="87979"/>
                      </a:cubicBezTo>
                      <a:cubicBezTo>
                        <a:pt x="2823" y="79509"/>
                        <a:pt x="0" y="66972"/>
                        <a:pt x="0" y="50483"/>
                      </a:cubicBezTo>
                      <a:cubicBezTo>
                        <a:pt x="0" y="33204"/>
                        <a:pt x="2823" y="20555"/>
                        <a:pt x="8358" y="12310"/>
                      </a:cubicBezTo>
                      <a:cubicBezTo>
                        <a:pt x="13892" y="4066"/>
                        <a:pt x="22475" y="0"/>
                        <a:pt x="34108" y="0"/>
                      </a:cubicBezTo>
                      <a:cubicBezTo>
                        <a:pt x="45401" y="0"/>
                        <a:pt x="53872" y="4292"/>
                        <a:pt x="59744" y="12875"/>
                      </a:cubicBezTo>
                      <a:cubicBezTo>
                        <a:pt x="65391" y="21458"/>
                        <a:pt x="68328" y="33994"/>
                        <a:pt x="68328" y="50483"/>
                      </a:cubicBezTo>
                      <a:close/>
                      <a:moveTo>
                        <a:pt x="20555" y="50483"/>
                      </a:moveTo>
                      <a:cubicBezTo>
                        <a:pt x="20555" y="62455"/>
                        <a:pt x="21571" y="71038"/>
                        <a:pt x="23604" y="76346"/>
                      </a:cubicBezTo>
                      <a:cubicBezTo>
                        <a:pt x="25637" y="81541"/>
                        <a:pt x="29138" y="84139"/>
                        <a:pt x="34108" y="84139"/>
                      </a:cubicBezTo>
                      <a:cubicBezTo>
                        <a:pt x="38964" y="84139"/>
                        <a:pt x="42352" y="81541"/>
                        <a:pt x="44498" y="76233"/>
                      </a:cubicBezTo>
                      <a:cubicBezTo>
                        <a:pt x="46644" y="70925"/>
                        <a:pt x="47660" y="62455"/>
                        <a:pt x="47660" y="50483"/>
                      </a:cubicBezTo>
                      <a:cubicBezTo>
                        <a:pt x="47660" y="38512"/>
                        <a:pt x="46531" y="29816"/>
                        <a:pt x="44385" y="24620"/>
                      </a:cubicBezTo>
                      <a:cubicBezTo>
                        <a:pt x="42239" y="19425"/>
                        <a:pt x="38738" y="16715"/>
                        <a:pt x="33995" y="16715"/>
                      </a:cubicBezTo>
                      <a:cubicBezTo>
                        <a:pt x="29138" y="16715"/>
                        <a:pt x="25637" y="19312"/>
                        <a:pt x="23604" y="24620"/>
                      </a:cubicBezTo>
                      <a:cubicBezTo>
                        <a:pt x="21571" y="29816"/>
                        <a:pt x="20555" y="38512"/>
                        <a:pt x="20555" y="50483"/>
                      </a:cubicBezTo>
                      <a:close/>
                    </a:path>
                  </a:pathLst>
                </a:custGeom>
                <a:solidFill>
                  <a:srgbClr val="D53D33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05" name="Freeform: Shape 3004">
                  <a:extLst>
                    <a:ext uri="{FF2B5EF4-FFF2-40B4-BE49-F238E27FC236}">
                      <a16:creationId xmlns:a16="http://schemas.microsoft.com/office/drawing/2014/main" id="{90CBB83B-4CE2-0A07-D173-E3BFBAC496FD}"/>
                    </a:ext>
                  </a:extLst>
                </p:cNvPr>
                <p:cNvSpPr/>
                <p:nvPr/>
              </p:nvSpPr>
              <p:spPr>
                <a:xfrm>
                  <a:off x="10101256" y="5723431"/>
                  <a:ext cx="115084" cy="100402"/>
                </a:xfrm>
                <a:custGeom>
                  <a:avLst/>
                  <a:gdLst>
                    <a:gd name="connsiteX0" fmla="*/ 46531 w 115084"/>
                    <a:gd name="connsiteY0" fmla="*/ 30607 h 100402"/>
                    <a:gd name="connsiteX1" fmla="*/ 40545 w 115084"/>
                    <a:gd name="connsiteY1" fmla="*/ 53759 h 100402"/>
                    <a:gd name="connsiteX2" fmla="*/ 23039 w 115084"/>
                    <a:gd name="connsiteY2" fmla="*/ 61438 h 100402"/>
                    <a:gd name="connsiteX3" fmla="*/ 5986 w 115084"/>
                    <a:gd name="connsiteY3" fmla="*/ 53533 h 100402"/>
                    <a:gd name="connsiteX4" fmla="*/ 0 w 115084"/>
                    <a:gd name="connsiteY4" fmla="*/ 30607 h 100402"/>
                    <a:gd name="connsiteX5" fmla="*/ 23039 w 115084"/>
                    <a:gd name="connsiteY5" fmla="*/ 0 h 100402"/>
                    <a:gd name="connsiteX6" fmla="*/ 40432 w 115084"/>
                    <a:gd name="connsiteY6" fmla="*/ 7906 h 100402"/>
                    <a:gd name="connsiteX7" fmla="*/ 46531 w 115084"/>
                    <a:gd name="connsiteY7" fmla="*/ 30607 h 100402"/>
                    <a:gd name="connsiteX8" fmla="*/ 16941 w 115084"/>
                    <a:gd name="connsiteY8" fmla="*/ 30719 h 100402"/>
                    <a:gd name="connsiteX9" fmla="*/ 18409 w 115084"/>
                    <a:gd name="connsiteY9" fmla="*/ 43369 h 100402"/>
                    <a:gd name="connsiteX10" fmla="*/ 23265 w 115084"/>
                    <a:gd name="connsiteY10" fmla="*/ 47547 h 100402"/>
                    <a:gd name="connsiteX11" fmla="*/ 29703 w 115084"/>
                    <a:gd name="connsiteY11" fmla="*/ 30719 h 100402"/>
                    <a:gd name="connsiteX12" fmla="*/ 23265 w 115084"/>
                    <a:gd name="connsiteY12" fmla="*/ 14005 h 100402"/>
                    <a:gd name="connsiteX13" fmla="*/ 18409 w 115084"/>
                    <a:gd name="connsiteY13" fmla="*/ 18070 h 100402"/>
                    <a:gd name="connsiteX14" fmla="*/ 16941 w 115084"/>
                    <a:gd name="connsiteY14" fmla="*/ 30719 h 100402"/>
                    <a:gd name="connsiteX15" fmla="*/ 92609 w 115084"/>
                    <a:gd name="connsiteY15" fmla="*/ 1468 h 100402"/>
                    <a:gd name="connsiteX16" fmla="*/ 38399 w 115084"/>
                    <a:gd name="connsiteY16" fmla="*/ 99273 h 100402"/>
                    <a:gd name="connsiteX17" fmla="*/ 22362 w 115084"/>
                    <a:gd name="connsiteY17" fmla="*/ 99273 h 100402"/>
                    <a:gd name="connsiteX18" fmla="*/ 76572 w 115084"/>
                    <a:gd name="connsiteY18" fmla="*/ 1468 h 100402"/>
                    <a:gd name="connsiteX19" fmla="*/ 92609 w 115084"/>
                    <a:gd name="connsiteY19" fmla="*/ 1468 h 100402"/>
                    <a:gd name="connsiteX20" fmla="*/ 115084 w 115084"/>
                    <a:gd name="connsiteY20" fmla="*/ 69683 h 100402"/>
                    <a:gd name="connsiteX21" fmla="*/ 109098 w 115084"/>
                    <a:gd name="connsiteY21" fmla="*/ 92723 h 100402"/>
                    <a:gd name="connsiteX22" fmla="*/ 91593 w 115084"/>
                    <a:gd name="connsiteY22" fmla="*/ 100402 h 100402"/>
                    <a:gd name="connsiteX23" fmla="*/ 74539 w 115084"/>
                    <a:gd name="connsiteY23" fmla="*/ 92496 h 100402"/>
                    <a:gd name="connsiteX24" fmla="*/ 68554 w 115084"/>
                    <a:gd name="connsiteY24" fmla="*/ 69683 h 100402"/>
                    <a:gd name="connsiteX25" fmla="*/ 91593 w 115084"/>
                    <a:gd name="connsiteY25" fmla="*/ 39077 h 100402"/>
                    <a:gd name="connsiteX26" fmla="*/ 108985 w 115084"/>
                    <a:gd name="connsiteY26" fmla="*/ 46982 h 100402"/>
                    <a:gd name="connsiteX27" fmla="*/ 115084 w 115084"/>
                    <a:gd name="connsiteY27" fmla="*/ 69683 h 100402"/>
                    <a:gd name="connsiteX28" fmla="*/ 85381 w 115084"/>
                    <a:gd name="connsiteY28" fmla="*/ 69796 h 100402"/>
                    <a:gd name="connsiteX29" fmla="*/ 86850 w 115084"/>
                    <a:gd name="connsiteY29" fmla="*/ 82445 h 100402"/>
                    <a:gd name="connsiteX30" fmla="*/ 91706 w 115084"/>
                    <a:gd name="connsiteY30" fmla="*/ 86624 h 100402"/>
                    <a:gd name="connsiteX31" fmla="*/ 98143 w 115084"/>
                    <a:gd name="connsiteY31" fmla="*/ 69796 h 100402"/>
                    <a:gd name="connsiteX32" fmla="*/ 91706 w 115084"/>
                    <a:gd name="connsiteY32" fmla="*/ 53081 h 100402"/>
                    <a:gd name="connsiteX33" fmla="*/ 86850 w 115084"/>
                    <a:gd name="connsiteY33" fmla="*/ 57147 h 100402"/>
                    <a:gd name="connsiteX34" fmla="*/ 85381 w 115084"/>
                    <a:gd name="connsiteY34" fmla="*/ 69796 h 100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115084" h="100402">
                      <a:moveTo>
                        <a:pt x="46531" y="30607"/>
                      </a:moveTo>
                      <a:cubicBezTo>
                        <a:pt x="46531" y="40884"/>
                        <a:pt x="44498" y="48564"/>
                        <a:pt x="40545" y="53759"/>
                      </a:cubicBezTo>
                      <a:cubicBezTo>
                        <a:pt x="36592" y="58954"/>
                        <a:pt x="30719" y="61438"/>
                        <a:pt x="23039" y="61438"/>
                      </a:cubicBezTo>
                      <a:cubicBezTo>
                        <a:pt x="15699" y="61438"/>
                        <a:pt x="10052" y="58841"/>
                        <a:pt x="5986" y="53533"/>
                      </a:cubicBezTo>
                      <a:cubicBezTo>
                        <a:pt x="1920" y="48225"/>
                        <a:pt x="0" y="40658"/>
                        <a:pt x="0" y="30607"/>
                      </a:cubicBezTo>
                      <a:cubicBezTo>
                        <a:pt x="0" y="10277"/>
                        <a:pt x="7680" y="0"/>
                        <a:pt x="23039" y="0"/>
                      </a:cubicBezTo>
                      <a:cubicBezTo>
                        <a:pt x="30607" y="0"/>
                        <a:pt x="36366" y="2598"/>
                        <a:pt x="40432" y="7906"/>
                      </a:cubicBezTo>
                      <a:cubicBezTo>
                        <a:pt x="44498" y="13214"/>
                        <a:pt x="46531" y="20781"/>
                        <a:pt x="46531" y="30607"/>
                      </a:cubicBezTo>
                      <a:close/>
                      <a:moveTo>
                        <a:pt x="16941" y="30719"/>
                      </a:moveTo>
                      <a:cubicBezTo>
                        <a:pt x="16941" y="36366"/>
                        <a:pt x="17393" y="40658"/>
                        <a:pt x="18409" y="43369"/>
                      </a:cubicBezTo>
                      <a:cubicBezTo>
                        <a:pt x="19425" y="46192"/>
                        <a:pt x="21007" y="47547"/>
                        <a:pt x="23265" y="47547"/>
                      </a:cubicBezTo>
                      <a:cubicBezTo>
                        <a:pt x="27557" y="47547"/>
                        <a:pt x="29703" y="41900"/>
                        <a:pt x="29703" y="30719"/>
                      </a:cubicBezTo>
                      <a:cubicBezTo>
                        <a:pt x="29703" y="19538"/>
                        <a:pt x="27557" y="14005"/>
                        <a:pt x="23265" y="14005"/>
                      </a:cubicBezTo>
                      <a:cubicBezTo>
                        <a:pt x="21007" y="14005"/>
                        <a:pt x="19425" y="15360"/>
                        <a:pt x="18409" y="18070"/>
                      </a:cubicBezTo>
                      <a:cubicBezTo>
                        <a:pt x="17393" y="20894"/>
                        <a:pt x="16941" y="25072"/>
                        <a:pt x="16941" y="30719"/>
                      </a:cubicBezTo>
                      <a:close/>
                      <a:moveTo>
                        <a:pt x="92609" y="1468"/>
                      </a:moveTo>
                      <a:lnTo>
                        <a:pt x="38399" y="99273"/>
                      </a:lnTo>
                      <a:lnTo>
                        <a:pt x="22362" y="99273"/>
                      </a:lnTo>
                      <a:lnTo>
                        <a:pt x="76572" y="1468"/>
                      </a:lnTo>
                      <a:lnTo>
                        <a:pt x="92609" y="1468"/>
                      </a:lnTo>
                      <a:close/>
                      <a:moveTo>
                        <a:pt x="115084" y="69683"/>
                      </a:moveTo>
                      <a:cubicBezTo>
                        <a:pt x="115084" y="79960"/>
                        <a:pt x="113051" y="87640"/>
                        <a:pt x="109098" y="92723"/>
                      </a:cubicBezTo>
                      <a:cubicBezTo>
                        <a:pt x="105145" y="97918"/>
                        <a:pt x="99273" y="100402"/>
                        <a:pt x="91593" y="100402"/>
                      </a:cubicBezTo>
                      <a:cubicBezTo>
                        <a:pt x="84252" y="100402"/>
                        <a:pt x="78492" y="97805"/>
                        <a:pt x="74539" y="92496"/>
                      </a:cubicBezTo>
                      <a:cubicBezTo>
                        <a:pt x="70474" y="87188"/>
                        <a:pt x="68554" y="79622"/>
                        <a:pt x="68554" y="69683"/>
                      </a:cubicBezTo>
                      <a:cubicBezTo>
                        <a:pt x="68554" y="49354"/>
                        <a:pt x="76233" y="39077"/>
                        <a:pt x="91593" y="39077"/>
                      </a:cubicBezTo>
                      <a:cubicBezTo>
                        <a:pt x="99160" y="39077"/>
                        <a:pt x="104920" y="41674"/>
                        <a:pt x="108985" y="46982"/>
                      </a:cubicBezTo>
                      <a:cubicBezTo>
                        <a:pt x="113051" y="52290"/>
                        <a:pt x="115084" y="59857"/>
                        <a:pt x="115084" y="69683"/>
                      </a:cubicBezTo>
                      <a:close/>
                      <a:moveTo>
                        <a:pt x="85381" y="69796"/>
                      </a:moveTo>
                      <a:cubicBezTo>
                        <a:pt x="85381" y="75443"/>
                        <a:pt x="85833" y="79735"/>
                        <a:pt x="86850" y="82445"/>
                      </a:cubicBezTo>
                      <a:cubicBezTo>
                        <a:pt x="87866" y="85269"/>
                        <a:pt x="89447" y="86624"/>
                        <a:pt x="91706" y="86624"/>
                      </a:cubicBezTo>
                      <a:cubicBezTo>
                        <a:pt x="95998" y="86624"/>
                        <a:pt x="98143" y="80977"/>
                        <a:pt x="98143" y="69796"/>
                      </a:cubicBezTo>
                      <a:cubicBezTo>
                        <a:pt x="98143" y="58615"/>
                        <a:pt x="95998" y="53081"/>
                        <a:pt x="91706" y="53081"/>
                      </a:cubicBezTo>
                      <a:cubicBezTo>
                        <a:pt x="89447" y="53081"/>
                        <a:pt x="87866" y="54436"/>
                        <a:pt x="86850" y="57147"/>
                      </a:cubicBezTo>
                      <a:cubicBezTo>
                        <a:pt x="85946" y="59971"/>
                        <a:pt x="85381" y="64149"/>
                        <a:pt x="85381" y="69796"/>
                      </a:cubicBezTo>
                      <a:close/>
                    </a:path>
                  </a:pathLst>
                </a:custGeom>
                <a:solidFill>
                  <a:srgbClr val="D53D33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3006" name="Freeform: Shape 3005">
                <a:extLst>
                  <a:ext uri="{FF2B5EF4-FFF2-40B4-BE49-F238E27FC236}">
                    <a16:creationId xmlns:a16="http://schemas.microsoft.com/office/drawing/2014/main" id="{75936F5C-1BAB-8445-2E26-FE1F2316ECAA}"/>
                  </a:ext>
                </a:extLst>
              </p:cNvPr>
              <p:cNvSpPr/>
              <p:nvPr/>
            </p:nvSpPr>
            <p:spPr>
              <a:xfrm>
                <a:off x="10072457" y="5570061"/>
                <a:ext cx="7905" cy="257160"/>
              </a:xfrm>
              <a:custGeom>
                <a:avLst/>
                <a:gdLst>
                  <a:gd name="connsiteX0" fmla="*/ 0 w 7905"/>
                  <a:gd name="connsiteY0" fmla="*/ 0 h 257160"/>
                  <a:gd name="connsiteX1" fmla="*/ 7906 w 7905"/>
                  <a:gd name="connsiteY1" fmla="*/ 0 h 257160"/>
                  <a:gd name="connsiteX2" fmla="*/ 7906 w 7905"/>
                  <a:gd name="connsiteY2" fmla="*/ 257160 h 257160"/>
                  <a:gd name="connsiteX3" fmla="*/ 0 w 7905"/>
                  <a:gd name="connsiteY3" fmla="*/ 257160 h 25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05" h="257160">
                    <a:moveTo>
                      <a:pt x="0" y="0"/>
                    </a:moveTo>
                    <a:lnTo>
                      <a:pt x="7906" y="0"/>
                    </a:lnTo>
                    <a:lnTo>
                      <a:pt x="7906" y="257160"/>
                    </a:lnTo>
                    <a:lnTo>
                      <a:pt x="0" y="257160"/>
                    </a:lnTo>
                    <a:close/>
                  </a:path>
                </a:pathLst>
              </a:custGeom>
              <a:solidFill>
                <a:srgbClr val="D0D0D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07" name="Freeform: Shape 3006">
                <a:extLst>
                  <a:ext uri="{FF2B5EF4-FFF2-40B4-BE49-F238E27FC236}">
                    <a16:creationId xmlns:a16="http://schemas.microsoft.com/office/drawing/2014/main" id="{76B72211-CCDF-FF2B-3907-AA9E18C15B93}"/>
                  </a:ext>
                </a:extLst>
              </p:cNvPr>
              <p:cNvSpPr/>
              <p:nvPr/>
            </p:nvSpPr>
            <p:spPr>
              <a:xfrm>
                <a:off x="10060938" y="5550862"/>
                <a:ext cx="30944" cy="30945"/>
              </a:xfrm>
              <a:custGeom>
                <a:avLst/>
                <a:gdLst>
                  <a:gd name="connsiteX0" fmla="*/ 30945 w 30944"/>
                  <a:gd name="connsiteY0" fmla="*/ 15473 h 30945"/>
                  <a:gd name="connsiteX1" fmla="*/ 15472 w 30944"/>
                  <a:gd name="connsiteY1" fmla="*/ 30945 h 30945"/>
                  <a:gd name="connsiteX2" fmla="*/ 0 w 30944"/>
                  <a:gd name="connsiteY2" fmla="*/ 15473 h 30945"/>
                  <a:gd name="connsiteX3" fmla="*/ 15472 w 30944"/>
                  <a:gd name="connsiteY3" fmla="*/ 0 h 30945"/>
                  <a:gd name="connsiteX4" fmla="*/ 30945 w 30944"/>
                  <a:gd name="connsiteY4" fmla="*/ 15473 h 30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944" h="30945">
                    <a:moveTo>
                      <a:pt x="30945" y="15473"/>
                    </a:moveTo>
                    <a:cubicBezTo>
                      <a:pt x="30945" y="24056"/>
                      <a:pt x="24056" y="30945"/>
                      <a:pt x="15472" y="30945"/>
                    </a:cubicBezTo>
                    <a:cubicBezTo>
                      <a:pt x="6889" y="30945"/>
                      <a:pt x="0" y="24056"/>
                      <a:pt x="0" y="15473"/>
                    </a:cubicBezTo>
                    <a:cubicBezTo>
                      <a:pt x="0" y="6889"/>
                      <a:pt x="6889" y="0"/>
                      <a:pt x="15472" y="0"/>
                    </a:cubicBezTo>
                    <a:cubicBezTo>
                      <a:pt x="24056" y="0"/>
                      <a:pt x="30945" y="6889"/>
                      <a:pt x="30945" y="15473"/>
                    </a:cubicBezTo>
                    <a:close/>
                  </a:path>
                </a:pathLst>
              </a:custGeom>
              <a:solidFill>
                <a:srgbClr val="A0A0A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08" name="Freeform: Shape 3007">
                <a:extLst>
                  <a:ext uri="{FF2B5EF4-FFF2-40B4-BE49-F238E27FC236}">
                    <a16:creationId xmlns:a16="http://schemas.microsoft.com/office/drawing/2014/main" id="{33BA436A-4267-1A50-01B1-71744BC4EAAA}"/>
                  </a:ext>
                </a:extLst>
              </p:cNvPr>
              <p:cNvSpPr/>
              <p:nvPr/>
            </p:nvSpPr>
            <p:spPr>
              <a:xfrm>
                <a:off x="9963246" y="5814234"/>
                <a:ext cx="226215" cy="54210"/>
              </a:xfrm>
              <a:custGeom>
                <a:avLst/>
                <a:gdLst>
                  <a:gd name="connsiteX0" fmla="*/ 0 w 226215"/>
                  <a:gd name="connsiteY0" fmla="*/ 0 h 54210"/>
                  <a:gd name="connsiteX1" fmla="*/ 41562 w 226215"/>
                  <a:gd name="connsiteY1" fmla="*/ 54211 h 54210"/>
                  <a:gd name="connsiteX2" fmla="*/ 184654 w 226215"/>
                  <a:gd name="connsiteY2" fmla="*/ 54211 h 54210"/>
                  <a:gd name="connsiteX3" fmla="*/ 226215 w 226215"/>
                  <a:gd name="connsiteY3" fmla="*/ 0 h 54210"/>
                  <a:gd name="connsiteX4" fmla="*/ 0 w 226215"/>
                  <a:gd name="connsiteY4" fmla="*/ 0 h 54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215" h="54210">
                    <a:moveTo>
                      <a:pt x="0" y="0"/>
                    </a:moveTo>
                    <a:cubicBezTo>
                      <a:pt x="226" y="29816"/>
                      <a:pt x="18861" y="54211"/>
                      <a:pt x="41562" y="54211"/>
                    </a:cubicBezTo>
                    <a:lnTo>
                      <a:pt x="184654" y="54211"/>
                    </a:lnTo>
                    <a:cubicBezTo>
                      <a:pt x="207467" y="54211"/>
                      <a:pt x="226103" y="29816"/>
                      <a:pt x="22621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0505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09" name="Freeform: Shape 3008">
                <a:extLst>
                  <a:ext uri="{FF2B5EF4-FFF2-40B4-BE49-F238E27FC236}">
                    <a16:creationId xmlns:a16="http://schemas.microsoft.com/office/drawing/2014/main" id="{E7DAFA8A-9BF1-2067-8316-E22C51DDA7FD}"/>
                  </a:ext>
                </a:extLst>
              </p:cNvPr>
              <p:cNvSpPr/>
              <p:nvPr/>
            </p:nvSpPr>
            <p:spPr>
              <a:xfrm>
                <a:off x="10588472" y="5633420"/>
                <a:ext cx="226215" cy="54210"/>
              </a:xfrm>
              <a:custGeom>
                <a:avLst/>
                <a:gdLst>
                  <a:gd name="connsiteX0" fmla="*/ 0 w 226215"/>
                  <a:gd name="connsiteY0" fmla="*/ 0 h 54210"/>
                  <a:gd name="connsiteX1" fmla="*/ 41561 w 226215"/>
                  <a:gd name="connsiteY1" fmla="*/ 54210 h 54210"/>
                  <a:gd name="connsiteX2" fmla="*/ 184654 w 226215"/>
                  <a:gd name="connsiteY2" fmla="*/ 54210 h 54210"/>
                  <a:gd name="connsiteX3" fmla="*/ 226215 w 226215"/>
                  <a:gd name="connsiteY3" fmla="*/ 0 h 54210"/>
                  <a:gd name="connsiteX4" fmla="*/ 0 w 226215"/>
                  <a:gd name="connsiteY4" fmla="*/ 0 h 54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215" h="54210">
                    <a:moveTo>
                      <a:pt x="0" y="0"/>
                    </a:moveTo>
                    <a:cubicBezTo>
                      <a:pt x="226" y="29816"/>
                      <a:pt x="18860" y="54210"/>
                      <a:pt x="41561" y="54210"/>
                    </a:cubicBezTo>
                    <a:lnTo>
                      <a:pt x="184654" y="54210"/>
                    </a:lnTo>
                    <a:cubicBezTo>
                      <a:pt x="207354" y="54210"/>
                      <a:pt x="225989" y="29816"/>
                      <a:pt x="22621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05050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3010" name="Graphic 4">
                <a:extLst>
                  <a:ext uri="{FF2B5EF4-FFF2-40B4-BE49-F238E27FC236}">
                    <a16:creationId xmlns:a16="http://schemas.microsoft.com/office/drawing/2014/main" id="{7D84CFC0-ED4B-096B-ACBA-9B21C33381DA}"/>
                  </a:ext>
                </a:extLst>
              </p:cNvPr>
              <p:cNvGrpSpPr/>
              <p:nvPr/>
            </p:nvGrpSpPr>
            <p:grpSpPr>
              <a:xfrm>
                <a:off x="9949693" y="5499023"/>
                <a:ext cx="253320" cy="80299"/>
                <a:chOff x="9949693" y="5499023"/>
                <a:chExt cx="253320" cy="80299"/>
              </a:xfrm>
            </p:grpSpPr>
            <p:sp>
              <p:nvSpPr>
                <p:cNvPr id="3011" name="Freeform: Shape 3010">
                  <a:extLst>
                    <a:ext uri="{FF2B5EF4-FFF2-40B4-BE49-F238E27FC236}">
                      <a16:creationId xmlns:a16="http://schemas.microsoft.com/office/drawing/2014/main" id="{B8CAD4EE-23E0-8F35-C8D5-24D34298C284}"/>
                    </a:ext>
                  </a:extLst>
                </p:cNvPr>
                <p:cNvSpPr/>
                <p:nvPr/>
              </p:nvSpPr>
              <p:spPr>
                <a:xfrm>
                  <a:off x="9949693" y="5499023"/>
                  <a:ext cx="253320" cy="80299"/>
                </a:xfrm>
                <a:custGeom>
                  <a:avLst/>
                  <a:gdLst>
                    <a:gd name="connsiteX0" fmla="*/ 234911 w 253320"/>
                    <a:gd name="connsiteY0" fmla="*/ 80299 h 80299"/>
                    <a:gd name="connsiteX1" fmla="*/ 18409 w 253320"/>
                    <a:gd name="connsiteY1" fmla="*/ 80299 h 80299"/>
                    <a:gd name="connsiteX2" fmla="*/ 0 w 253320"/>
                    <a:gd name="connsiteY2" fmla="*/ 61890 h 80299"/>
                    <a:gd name="connsiteX3" fmla="*/ 0 w 253320"/>
                    <a:gd name="connsiteY3" fmla="*/ 18409 h 80299"/>
                    <a:gd name="connsiteX4" fmla="*/ 18409 w 253320"/>
                    <a:gd name="connsiteY4" fmla="*/ 0 h 80299"/>
                    <a:gd name="connsiteX5" fmla="*/ 234911 w 253320"/>
                    <a:gd name="connsiteY5" fmla="*/ 0 h 80299"/>
                    <a:gd name="connsiteX6" fmla="*/ 253320 w 253320"/>
                    <a:gd name="connsiteY6" fmla="*/ 18409 h 80299"/>
                    <a:gd name="connsiteX7" fmla="*/ 253320 w 253320"/>
                    <a:gd name="connsiteY7" fmla="*/ 61890 h 80299"/>
                    <a:gd name="connsiteX8" fmla="*/ 234911 w 253320"/>
                    <a:gd name="connsiteY8" fmla="*/ 80299 h 80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3320" h="80299">
                      <a:moveTo>
                        <a:pt x="234911" y="80299"/>
                      </a:moveTo>
                      <a:lnTo>
                        <a:pt x="18409" y="80299"/>
                      </a:lnTo>
                      <a:cubicBezTo>
                        <a:pt x="8244" y="80299"/>
                        <a:pt x="0" y="72055"/>
                        <a:pt x="0" y="61890"/>
                      </a:cubicBezTo>
                      <a:lnTo>
                        <a:pt x="0" y="18409"/>
                      </a:lnTo>
                      <a:cubicBezTo>
                        <a:pt x="0" y="8245"/>
                        <a:pt x="8244" y="0"/>
                        <a:pt x="18409" y="0"/>
                      </a:cubicBezTo>
                      <a:lnTo>
                        <a:pt x="234911" y="0"/>
                      </a:lnTo>
                      <a:cubicBezTo>
                        <a:pt x="245076" y="0"/>
                        <a:pt x="253320" y="8245"/>
                        <a:pt x="253320" y="18409"/>
                      </a:cubicBezTo>
                      <a:lnTo>
                        <a:pt x="253320" y="61890"/>
                      </a:lnTo>
                      <a:cubicBezTo>
                        <a:pt x="253320" y="72055"/>
                        <a:pt x="245076" y="80299"/>
                        <a:pt x="234911" y="80299"/>
                      </a:cubicBezTo>
                      <a:close/>
                    </a:path>
                  </a:pathLst>
                </a:custGeom>
                <a:solidFill>
                  <a:srgbClr val="D53D33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3012" name="Graphic 4">
                  <a:extLst>
                    <a:ext uri="{FF2B5EF4-FFF2-40B4-BE49-F238E27FC236}">
                      <a16:creationId xmlns:a16="http://schemas.microsoft.com/office/drawing/2014/main" id="{84DCF0E8-CE19-389C-768F-CDBA8C5FC7AE}"/>
                    </a:ext>
                  </a:extLst>
                </p:cNvPr>
                <p:cNvGrpSpPr/>
                <p:nvPr/>
              </p:nvGrpSpPr>
              <p:grpSpPr>
                <a:xfrm>
                  <a:off x="9975669" y="5518900"/>
                  <a:ext cx="201369" cy="40657"/>
                  <a:chOff x="9975669" y="5518900"/>
                  <a:chExt cx="201369" cy="40657"/>
                </a:xfrm>
                <a:solidFill>
                  <a:srgbClr val="FFFFFF"/>
                </a:solidFill>
              </p:grpSpPr>
              <p:sp>
                <p:nvSpPr>
                  <p:cNvPr id="3013" name="Freeform: Shape 3012">
                    <a:extLst>
                      <a:ext uri="{FF2B5EF4-FFF2-40B4-BE49-F238E27FC236}">
                        <a16:creationId xmlns:a16="http://schemas.microsoft.com/office/drawing/2014/main" id="{5E52D85F-A413-26D9-B838-F0093487899F}"/>
                      </a:ext>
                    </a:extLst>
                  </p:cNvPr>
                  <p:cNvSpPr/>
                  <p:nvPr/>
                </p:nvSpPr>
                <p:spPr>
                  <a:xfrm>
                    <a:off x="9975669" y="5519013"/>
                    <a:ext cx="25298" cy="40544"/>
                  </a:xfrm>
                  <a:custGeom>
                    <a:avLst/>
                    <a:gdLst>
                      <a:gd name="connsiteX0" fmla="*/ 25298 w 25298"/>
                      <a:gd name="connsiteY0" fmla="*/ 29251 h 40544"/>
                      <a:gd name="connsiteX1" fmla="*/ 21458 w 25298"/>
                      <a:gd name="connsiteY1" fmla="*/ 37495 h 40544"/>
                      <a:gd name="connsiteX2" fmla="*/ 10955 w 25298"/>
                      <a:gd name="connsiteY2" fmla="*/ 40545 h 40544"/>
                      <a:gd name="connsiteX3" fmla="*/ 0 w 25298"/>
                      <a:gd name="connsiteY3" fmla="*/ 38512 h 40544"/>
                      <a:gd name="connsiteX4" fmla="*/ 0 w 25298"/>
                      <a:gd name="connsiteY4" fmla="*/ 32413 h 40544"/>
                      <a:gd name="connsiteX5" fmla="*/ 5760 w 25298"/>
                      <a:gd name="connsiteY5" fmla="*/ 34446 h 40544"/>
                      <a:gd name="connsiteX6" fmla="*/ 11407 w 25298"/>
                      <a:gd name="connsiteY6" fmla="*/ 35124 h 40544"/>
                      <a:gd name="connsiteX7" fmla="*/ 17054 w 25298"/>
                      <a:gd name="connsiteY7" fmla="*/ 33655 h 40544"/>
                      <a:gd name="connsiteX8" fmla="*/ 18861 w 25298"/>
                      <a:gd name="connsiteY8" fmla="*/ 29703 h 40544"/>
                      <a:gd name="connsiteX9" fmla="*/ 17166 w 25298"/>
                      <a:gd name="connsiteY9" fmla="*/ 25976 h 40544"/>
                      <a:gd name="connsiteX10" fmla="*/ 10277 w 25298"/>
                      <a:gd name="connsiteY10" fmla="*/ 22362 h 40544"/>
                      <a:gd name="connsiteX11" fmla="*/ 2710 w 25298"/>
                      <a:gd name="connsiteY11" fmla="*/ 17392 h 40544"/>
                      <a:gd name="connsiteX12" fmla="*/ 565 w 25298"/>
                      <a:gd name="connsiteY12" fmla="*/ 10616 h 40544"/>
                      <a:gd name="connsiteX13" fmla="*/ 4066 w 25298"/>
                      <a:gd name="connsiteY13" fmla="*/ 2823 h 40544"/>
                      <a:gd name="connsiteX14" fmla="*/ 13440 w 25298"/>
                      <a:gd name="connsiteY14" fmla="*/ 0 h 40544"/>
                      <a:gd name="connsiteX15" fmla="*/ 24734 w 25298"/>
                      <a:gd name="connsiteY15" fmla="*/ 2485 h 40544"/>
                      <a:gd name="connsiteX16" fmla="*/ 22701 w 25298"/>
                      <a:gd name="connsiteY16" fmla="*/ 7793 h 40544"/>
                      <a:gd name="connsiteX17" fmla="*/ 13327 w 25298"/>
                      <a:gd name="connsiteY17" fmla="*/ 5534 h 40544"/>
                      <a:gd name="connsiteX18" fmla="*/ 8583 w 25298"/>
                      <a:gd name="connsiteY18" fmla="*/ 6889 h 40544"/>
                      <a:gd name="connsiteX19" fmla="*/ 7002 w 25298"/>
                      <a:gd name="connsiteY19" fmla="*/ 10503 h 40544"/>
                      <a:gd name="connsiteX20" fmla="*/ 7680 w 25298"/>
                      <a:gd name="connsiteY20" fmla="*/ 13101 h 40544"/>
                      <a:gd name="connsiteX21" fmla="*/ 9826 w 25298"/>
                      <a:gd name="connsiteY21" fmla="*/ 15134 h 40544"/>
                      <a:gd name="connsiteX22" fmla="*/ 15134 w 25298"/>
                      <a:gd name="connsiteY22" fmla="*/ 17731 h 40544"/>
                      <a:gd name="connsiteX23" fmla="*/ 21458 w 25298"/>
                      <a:gd name="connsiteY23" fmla="*/ 21119 h 40544"/>
                      <a:gd name="connsiteX24" fmla="*/ 24395 w 25298"/>
                      <a:gd name="connsiteY24" fmla="*/ 24620 h 40544"/>
                      <a:gd name="connsiteX25" fmla="*/ 25298 w 25298"/>
                      <a:gd name="connsiteY25" fmla="*/ 29251 h 405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25298" h="40544">
                        <a:moveTo>
                          <a:pt x="25298" y="29251"/>
                        </a:moveTo>
                        <a:cubicBezTo>
                          <a:pt x="25298" y="32752"/>
                          <a:pt x="24056" y="35462"/>
                          <a:pt x="21458" y="37495"/>
                        </a:cubicBezTo>
                        <a:cubicBezTo>
                          <a:pt x="18974" y="39528"/>
                          <a:pt x="15472" y="40545"/>
                          <a:pt x="10955" y="40545"/>
                        </a:cubicBezTo>
                        <a:cubicBezTo>
                          <a:pt x="6551" y="40545"/>
                          <a:pt x="2823" y="39867"/>
                          <a:pt x="0" y="38512"/>
                        </a:cubicBezTo>
                        <a:lnTo>
                          <a:pt x="0" y="32413"/>
                        </a:lnTo>
                        <a:cubicBezTo>
                          <a:pt x="1807" y="33317"/>
                          <a:pt x="3727" y="33881"/>
                          <a:pt x="5760" y="34446"/>
                        </a:cubicBezTo>
                        <a:cubicBezTo>
                          <a:pt x="7793" y="34898"/>
                          <a:pt x="9713" y="35124"/>
                          <a:pt x="11407" y="35124"/>
                        </a:cubicBezTo>
                        <a:cubicBezTo>
                          <a:pt x="14004" y="35124"/>
                          <a:pt x="15811" y="34672"/>
                          <a:pt x="17054" y="33655"/>
                        </a:cubicBezTo>
                        <a:cubicBezTo>
                          <a:pt x="18296" y="32639"/>
                          <a:pt x="18861" y="31397"/>
                          <a:pt x="18861" y="29703"/>
                        </a:cubicBezTo>
                        <a:cubicBezTo>
                          <a:pt x="18861" y="28235"/>
                          <a:pt x="18296" y="26992"/>
                          <a:pt x="17166" y="25976"/>
                        </a:cubicBezTo>
                        <a:cubicBezTo>
                          <a:pt x="16037" y="24959"/>
                          <a:pt x="13778" y="23717"/>
                          <a:pt x="10277" y="22362"/>
                        </a:cubicBezTo>
                        <a:cubicBezTo>
                          <a:pt x="6663" y="20893"/>
                          <a:pt x="4179" y="19199"/>
                          <a:pt x="2710" y="17392"/>
                        </a:cubicBezTo>
                        <a:cubicBezTo>
                          <a:pt x="1242" y="15472"/>
                          <a:pt x="565" y="13327"/>
                          <a:pt x="565" y="10616"/>
                        </a:cubicBezTo>
                        <a:cubicBezTo>
                          <a:pt x="565" y="7341"/>
                          <a:pt x="1694" y="4743"/>
                          <a:pt x="4066" y="2823"/>
                        </a:cubicBezTo>
                        <a:cubicBezTo>
                          <a:pt x="6438" y="903"/>
                          <a:pt x="9600" y="0"/>
                          <a:pt x="13440" y="0"/>
                        </a:cubicBezTo>
                        <a:cubicBezTo>
                          <a:pt x="17166" y="0"/>
                          <a:pt x="21007" y="790"/>
                          <a:pt x="24734" y="2485"/>
                        </a:cubicBezTo>
                        <a:lnTo>
                          <a:pt x="22701" y="7793"/>
                        </a:lnTo>
                        <a:cubicBezTo>
                          <a:pt x="19200" y="6325"/>
                          <a:pt x="16037" y="5534"/>
                          <a:pt x="13327" y="5534"/>
                        </a:cubicBezTo>
                        <a:cubicBezTo>
                          <a:pt x="11294" y="5534"/>
                          <a:pt x="9600" y="5986"/>
                          <a:pt x="8583" y="6889"/>
                        </a:cubicBezTo>
                        <a:cubicBezTo>
                          <a:pt x="7567" y="7793"/>
                          <a:pt x="7002" y="9035"/>
                          <a:pt x="7002" y="10503"/>
                        </a:cubicBezTo>
                        <a:cubicBezTo>
                          <a:pt x="7002" y="11520"/>
                          <a:pt x="7228" y="12423"/>
                          <a:pt x="7680" y="13101"/>
                        </a:cubicBezTo>
                        <a:cubicBezTo>
                          <a:pt x="8132" y="13778"/>
                          <a:pt x="8809" y="14569"/>
                          <a:pt x="9826" y="15134"/>
                        </a:cubicBezTo>
                        <a:cubicBezTo>
                          <a:pt x="10842" y="15811"/>
                          <a:pt x="12649" y="16602"/>
                          <a:pt x="15134" y="17731"/>
                        </a:cubicBezTo>
                        <a:cubicBezTo>
                          <a:pt x="18070" y="18974"/>
                          <a:pt x="20216" y="20103"/>
                          <a:pt x="21458" y="21119"/>
                        </a:cubicBezTo>
                        <a:cubicBezTo>
                          <a:pt x="22813" y="22136"/>
                          <a:pt x="23830" y="23378"/>
                          <a:pt x="24395" y="24620"/>
                        </a:cubicBezTo>
                        <a:cubicBezTo>
                          <a:pt x="24959" y="25863"/>
                          <a:pt x="25298" y="27444"/>
                          <a:pt x="25298" y="2925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014" name="Freeform: Shape 3013">
                    <a:extLst>
                      <a:ext uri="{FF2B5EF4-FFF2-40B4-BE49-F238E27FC236}">
                        <a16:creationId xmlns:a16="http://schemas.microsoft.com/office/drawing/2014/main" id="{7AD3513A-6A21-BFC6-560F-92B0C8F15EA4}"/>
                      </a:ext>
                    </a:extLst>
                  </p:cNvPr>
                  <p:cNvSpPr/>
                  <p:nvPr/>
                </p:nvSpPr>
                <p:spPr>
                  <a:xfrm>
                    <a:off x="10004129" y="5519578"/>
                    <a:ext cx="29702" cy="39415"/>
                  </a:xfrm>
                  <a:custGeom>
                    <a:avLst/>
                    <a:gdLst>
                      <a:gd name="connsiteX0" fmla="*/ 18070 w 29702"/>
                      <a:gd name="connsiteY0" fmla="*/ 39415 h 39415"/>
                      <a:gd name="connsiteX1" fmla="*/ 11633 w 29702"/>
                      <a:gd name="connsiteY1" fmla="*/ 39415 h 39415"/>
                      <a:gd name="connsiteX2" fmla="*/ 11633 w 29702"/>
                      <a:gd name="connsiteY2" fmla="*/ 5534 h 39415"/>
                      <a:gd name="connsiteX3" fmla="*/ 0 w 29702"/>
                      <a:gd name="connsiteY3" fmla="*/ 5534 h 39415"/>
                      <a:gd name="connsiteX4" fmla="*/ 0 w 29702"/>
                      <a:gd name="connsiteY4" fmla="*/ 0 h 39415"/>
                      <a:gd name="connsiteX5" fmla="*/ 29703 w 29702"/>
                      <a:gd name="connsiteY5" fmla="*/ 0 h 39415"/>
                      <a:gd name="connsiteX6" fmla="*/ 29703 w 29702"/>
                      <a:gd name="connsiteY6" fmla="*/ 5534 h 39415"/>
                      <a:gd name="connsiteX7" fmla="*/ 18070 w 29702"/>
                      <a:gd name="connsiteY7" fmla="*/ 5534 h 39415"/>
                      <a:gd name="connsiteX8" fmla="*/ 18070 w 29702"/>
                      <a:gd name="connsiteY8" fmla="*/ 39415 h 39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9702" h="39415">
                        <a:moveTo>
                          <a:pt x="18070" y="39415"/>
                        </a:moveTo>
                        <a:lnTo>
                          <a:pt x="11633" y="39415"/>
                        </a:lnTo>
                        <a:lnTo>
                          <a:pt x="11633" y="5534"/>
                        </a:lnTo>
                        <a:lnTo>
                          <a:pt x="0" y="5534"/>
                        </a:lnTo>
                        <a:lnTo>
                          <a:pt x="0" y="0"/>
                        </a:lnTo>
                        <a:lnTo>
                          <a:pt x="29703" y="0"/>
                        </a:lnTo>
                        <a:lnTo>
                          <a:pt x="29703" y="5534"/>
                        </a:lnTo>
                        <a:lnTo>
                          <a:pt x="18070" y="5534"/>
                        </a:lnTo>
                        <a:lnTo>
                          <a:pt x="18070" y="3941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015" name="Freeform: Shape 3014">
                    <a:extLst>
                      <a:ext uri="{FF2B5EF4-FFF2-40B4-BE49-F238E27FC236}">
                        <a16:creationId xmlns:a16="http://schemas.microsoft.com/office/drawing/2014/main" id="{0C846796-B3C5-8202-B4D1-912D7E0B31EA}"/>
                      </a:ext>
                    </a:extLst>
                  </p:cNvPr>
                  <p:cNvSpPr/>
                  <p:nvPr/>
                </p:nvSpPr>
                <p:spPr>
                  <a:xfrm>
                    <a:off x="10038011" y="5518900"/>
                    <a:ext cx="36931" cy="40544"/>
                  </a:xfrm>
                  <a:custGeom>
                    <a:avLst/>
                    <a:gdLst>
                      <a:gd name="connsiteX0" fmla="*/ 36931 w 36931"/>
                      <a:gd name="connsiteY0" fmla="*/ 20216 h 40544"/>
                      <a:gd name="connsiteX1" fmla="*/ 32075 w 36931"/>
                      <a:gd name="connsiteY1" fmla="*/ 35237 h 40544"/>
                      <a:gd name="connsiteX2" fmla="*/ 18409 w 36931"/>
                      <a:gd name="connsiteY2" fmla="*/ 40545 h 40544"/>
                      <a:gd name="connsiteX3" fmla="*/ 4744 w 36931"/>
                      <a:gd name="connsiteY3" fmla="*/ 35237 h 40544"/>
                      <a:gd name="connsiteX4" fmla="*/ 0 w 36931"/>
                      <a:gd name="connsiteY4" fmla="*/ 20216 h 40544"/>
                      <a:gd name="connsiteX5" fmla="*/ 4857 w 36931"/>
                      <a:gd name="connsiteY5" fmla="*/ 5195 h 40544"/>
                      <a:gd name="connsiteX6" fmla="*/ 18635 w 36931"/>
                      <a:gd name="connsiteY6" fmla="*/ 0 h 40544"/>
                      <a:gd name="connsiteX7" fmla="*/ 32187 w 36931"/>
                      <a:gd name="connsiteY7" fmla="*/ 5308 h 40544"/>
                      <a:gd name="connsiteX8" fmla="*/ 36931 w 36931"/>
                      <a:gd name="connsiteY8" fmla="*/ 20216 h 40544"/>
                      <a:gd name="connsiteX9" fmla="*/ 6776 w 36931"/>
                      <a:gd name="connsiteY9" fmla="*/ 20216 h 40544"/>
                      <a:gd name="connsiteX10" fmla="*/ 9713 w 36931"/>
                      <a:gd name="connsiteY10" fmla="*/ 31284 h 40544"/>
                      <a:gd name="connsiteX11" fmla="*/ 18409 w 36931"/>
                      <a:gd name="connsiteY11" fmla="*/ 35011 h 40544"/>
                      <a:gd name="connsiteX12" fmla="*/ 27105 w 36931"/>
                      <a:gd name="connsiteY12" fmla="*/ 31284 h 40544"/>
                      <a:gd name="connsiteX13" fmla="*/ 30042 w 36931"/>
                      <a:gd name="connsiteY13" fmla="*/ 20216 h 40544"/>
                      <a:gd name="connsiteX14" fmla="*/ 27105 w 36931"/>
                      <a:gd name="connsiteY14" fmla="*/ 9261 h 40544"/>
                      <a:gd name="connsiteX15" fmla="*/ 18409 w 36931"/>
                      <a:gd name="connsiteY15" fmla="*/ 5534 h 40544"/>
                      <a:gd name="connsiteX16" fmla="*/ 9600 w 36931"/>
                      <a:gd name="connsiteY16" fmla="*/ 9261 h 40544"/>
                      <a:gd name="connsiteX17" fmla="*/ 6776 w 36931"/>
                      <a:gd name="connsiteY17" fmla="*/ 20216 h 405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36931" h="40544">
                        <a:moveTo>
                          <a:pt x="36931" y="20216"/>
                        </a:moveTo>
                        <a:cubicBezTo>
                          <a:pt x="36931" y="26653"/>
                          <a:pt x="35350" y="31623"/>
                          <a:pt x="32075" y="35237"/>
                        </a:cubicBezTo>
                        <a:cubicBezTo>
                          <a:pt x="28799" y="38851"/>
                          <a:pt x="24282" y="40545"/>
                          <a:pt x="18409" y="40545"/>
                        </a:cubicBezTo>
                        <a:cubicBezTo>
                          <a:pt x="12423" y="40545"/>
                          <a:pt x="7906" y="38738"/>
                          <a:pt x="4744" y="35237"/>
                        </a:cubicBezTo>
                        <a:cubicBezTo>
                          <a:pt x="1581" y="31736"/>
                          <a:pt x="0" y="26653"/>
                          <a:pt x="0" y="20216"/>
                        </a:cubicBezTo>
                        <a:cubicBezTo>
                          <a:pt x="0" y="13665"/>
                          <a:pt x="1581" y="8696"/>
                          <a:pt x="4857" y="5195"/>
                        </a:cubicBezTo>
                        <a:cubicBezTo>
                          <a:pt x="8132" y="1694"/>
                          <a:pt x="12649" y="0"/>
                          <a:pt x="18635" y="0"/>
                        </a:cubicBezTo>
                        <a:cubicBezTo>
                          <a:pt x="24508" y="0"/>
                          <a:pt x="29025" y="1807"/>
                          <a:pt x="32187" y="5308"/>
                        </a:cubicBezTo>
                        <a:cubicBezTo>
                          <a:pt x="35237" y="8809"/>
                          <a:pt x="36931" y="13778"/>
                          <a:pt x="36931" y="20216"/>
                        </a:cubicBezTo>
                        <a:close/>
                        <a:moveTo>
                          <a:pt x="6776" y="20216"/>
                        </a:moveTo>
                        <a:cubicBezTo>
                          <a:pt x="6776" y="25072"/>
                          <a:pt x="7793" y="28799"/>
                          <a:pt x="9713" y="31284"/>
                        </a:cubicBezTo>
                        <a:cubicBezTo>
                          <a:pt x="11633" y="33768"/>
                          <a:pt x="14569" y="35011"/>
                          <a:pt x="18409" y="35011"/>
                        </a:cubicBezTo>
                        <a:cubicBezTo>
                          <a:pt x="22249" y="35011"/>
                          <a:pt x="25072" y="33768"/>
                          <a:pt x="27105" y="31284"/>
                        </a:cubicBezTo>
                        <a:cubicBezTo>
                          <a:pt x="29025" y="28799"/>
                          <a:pt x="30042" y="25072"/>
                          <a:pt x="30042" y="20216"/>
                        </a:cubicBezTo>
                        <a:cubicBezTo>
                          <a:pt x="30042" y="15359"/>
                          <a:pt x="29025" y="11746"/>
                          <a:pt x="27105" y="9261"/>
                        </a:cubicBezTo>
                        <a:cubicBezTo>
                          <a:pt x="25185" y="6776"/>
                          <a:pt x="22249" y="5534"/>
                          <a:pt x="18409" y="5534"/>
                        </a:cubicBezTo>
                        <a:cubicBezTo>
                          <a:pt x="14569" y="5534"/>
                          <a:pt x="11633" y="6776"/>
                          <a:pt x="9600" y="9261"/>
                        </a:cubicBezTo>
                        <a:cubicBezTo>
                          <a:pt x="7793" y="11746"/>
                          <a:pt x="6776" y="15359"/>
                          <a:pt x="6776" y="2021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016" name="Freeform: Shape 3015">
                    <a:extLst>
                      <a:ext uri="{FF2B5EF4-FFF2-40B4-BE49-F238E27FC236}">
                        <a16:creationId xmlns:a16="http://schemas.microsoft.com/office/drawing/2014/main" id="{D3A835BE-FCDB-9189-0334-957BCBBBA933}"/>
                      </a:ext>
                    </a:extLst>
                  </p:cNvPr>
                  <p:cNvSpPr/>
                  <p:nvPr/>
                </p:nvSpPr>
                <p:spPr>
                  <a:xfrm>
                    <a:off x="10083412" y="5519578"/>
                    <a:ext cx="23152" cy="39415"/>
                  </a:xfrm>
                  <a:custGeom>
                    <a:avLst/>
                    <a:gdLst>
                      <a:gd name="connsiteX0" fmla="*/ 0 w 23152"/>
                      <a:gd name="connsiteY0" fmla="*/ 39415 h 39415"/>
                      <a:gd name="connsiteX1" fmla="*/ 0 w 23152"/>
                      <a:gd name="connsiteY1" fmla="*/ 0 h 39415"/>
                      <a:gd name="connsiteX2" fmla="*/ 6438 w 23152"/>
                      <a:gd name="connsiteY2" fmla="*/ 0 h 39415"/>
                      <a:gd name="connsiteX3" fmla="*/ 6438 w 23152"/>
                      <a:gd name="connsiteY3" fmla="*/ 33881 h 39415"/>
                      <a:gd name="connsiteX4" fmla="*/ 23152 w 23152"/>
                      <a:gd name="connsiteY4" fmla="*/ 33881 h 39415"/>
                      <a:gd name="connsiteX5" fmla="*/ 23152 w 23152"/>
                      <a:gd name="connsiteY5" fmla="*/ 39415 h 39415"/>
                      <a:gd name="connsiteX6" fmla="*/ 0 w 23152"/>
                      <a:gd name="connsiteY6" fmla="*/ 39415 h 39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3152" h="39415">
                        <a:moveTo>
                          <a:pt x="0" y="39415"/>
                        </a:moveTo>
                        <a:lnTo>
                          <a:pt x="0" y="0"/>
                        </a:lnTo>
                        <a:lnTo>
                          <a:pt x="6438" y="0"/>
                        </a:lnTo>
                        <a:lnTo>
                          <a:pt x="6438" y="33881"/>
                        </a:lnTo>
                        <a:lnTo>
                          <a:pt x="23152" y="33881"/>
                        </a:lnTo>
                        <a:lnTo>
                          <a:pt x="23152" y="39415"/>
                        </a:lnTo>
                        <a:lnTo>
                          <a:pt x="0" y="3941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017" name="Freeform: Shape 3016">
                    <a:extLst>
                      <a:ext uri="{FF2B5EF4-FFF2-40B4-BE49-F238E27FC236}">
                        <a16:creationId xmlns:a16="http://schemas.microsoft.com/office/drawing/2014/main" id="{35818A0D-8322-A61B-0C63-1547B6FEB18F}"/>
                      </a:ext>
                    </a:extLst>
                  </p:cNvPr>
                  <p:cNvSpPr/>
                  <p:nvPr/>
                </p:nvSpPr>
                <p:spPr>
                  <a:xfrm>
                    <a:off x="10113341" y="5519578"/>
                    <a:ext cx="22361" cy="39415"/>
                  </a:xfrm>
                  <a:custGeom>
                    <a:avLst/>
                    <a:gdLst>
                      <a:gd name="connsiteX0" fmla="*/ 22362 w 22361"/>
                      <a:gd name="connsiteY0" fmla="*/ 39415 h 39415"/>
                      <a:gd name="connsiteX1" fmla="*/ 0 w 22361"/>
                      <a:gd name="connsiteY1" fmla="*/ 39415 h 39415"/>
                      <a:gd name="connsiteX2" fmla="*/ 0 w 22361"/>
                      <a:gd name="connsiteY2" fmla="*/ 0 h 39415"/>
                      <a:gd name="connsiteX3" fmla="*/ 22362 w 22361"/>
                      <a:gd name="connsiteY3" fmla="*/ 0 h 39415"/>
                      <a:gd name="connsiteX4" fmla="*/ 22362 w 22361"/>
                      <a:gd name="connsiteY4" fmla="*/ 5421 h 39415"/>
                      <a:gd name="connsiteX5" fmla="*/ 6438 w 22361"/>
                      <a:gd name="connsiteY5" fmla="*/ 5421 h 39415"/>
                      <a:gd name="connsiteX6" fmla="*/ 6438 w 22361"/>
                      <a:gd name="connsiteY6" fmla="*/ 16150 h 39415"/>
                      <a:gd name="connsiteX7" fmla="*/ 21345 w 22361"/>
                      <a:gd name="connsiteY7" fmla="*/ 16150 h 39415"/>
                      <a:gd name="connsiteX8" fmla="*/ 21345 w 22361"/>
                      <a:gd name="connsiteY8" fmla="*/ 21571 h 39415"/>
                      <a:gd name="connsiteX9" fmla="*/ 6438 w 22361"/>
                      <a:gd name="connsiteY9" fmla="*/ 21571 h 39415"/>
                      <a:gd name="connsiteX10" fmla="*/ 6438 w 22361"/>
                      <a:gd name="connsiteY10" fmla="*/ 33995 h 39415"/>
                      <a:gd name="connsiteX11" fmla="*/ 22362 w 22361"/>
                      <a:gd name="connsiteY11" fmla="*/ 33995 h 39415"/>
                      <a:gd name="connsiteX12" fmla="*/ 22362 w 22361"/>
                      <a:gd name="connsiteY12" fmla="*/ 39415 h 39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2361" h="39415">
                        <a:moveTo>
                          <a:pt x="22362" y="39415"/>
                        </a:moveTo>
                        <a:lnTo>
                          <a:pt x="0" y="39415"/>
                        </a:lnTo>
                        <a:lnTo>
                          <a:pt x="0" y="0"/>
                        </a:lnTo>
                        <a:lnTo>
                          <a:pt x="22362" y="0"/>
                        </a:lnTo>
                        <a:lnTo>
                          <a:pt x="22362" y="5421"/>
                        </a:lnTo>
                        <a:lnTo>
                          <a:pt x="6438" y="5421"/>
                        </a:lnTo>
                        <a:lnTo>
                          <a:pt x="6438" y="16150"/>
                        </a:lnTo>
                        <a:lnTo>
                          <a:pt x="21345" y="16150"/>
                        </a:lnTo>
                        <a:lnTo>
                          <a:pt x="21345" y="21571"/>
                        </a:lnTo>
                        <a:lnTo>
                          <a:pt x="6438" y="21571"/>
                        </a:lnTo>
                        <a:lnTo>
                          <a:pt x="6438" y="33995"/>
                        </a:lnTo>
                        <a:lnTo>
                          <a:pt x="22362" y="33995"/>
                        </a:lnTo>
                        <a:lnTo>
                          <a:pt x="22362" y="3941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018" name="Freeform: Shape 3017">
                    <a:extLst>
                      <a:ext uri="{FF2B5EF4-FFF2-40B4-BE49-F238E27FC236}">
                        <a16:creationId xmlns:a16="http://schemas.microsoft.com/office/drawing/2014/main" id="{FC828F52-C990-8701-2E86-43C50AF26F2A}"/>
                      </a:ext>
                    </a:extLst>
                  </p:cNvPr>
                  <p:cNvSpPr/>
                  <p:nvPr/>
                </p:nvSpPr>
                <p:spPr>
                  <a:xfrm>
                    <a:off x="10144060" y="5519691"/>
                    <a:ext cx="32978" cy="39415"/>
                  </a:xfrm>
                  <a:custGeom>
                    <a:avLst/>
                    <a:gdLst>
                      <a:gd name="connsiteX0" fmla="*/ 32978 w 32978"/>
                      <a:gd name="connsiteY0" fmla="*/ 39302 h 39415"/>
                      <a:gd name="connsiteX1" fmla="*/ 25072 w 32978"/>
                      <a:gd name="connsiteY1" fmla="*/ 39302 h 39415"/>
                      <a:gd name="connsiteX2" fmla="*/ 5647 w 32978"/>
                      <a:gd name="connsiteY2" fmla="*/ 7905 h 39415"/>
                      <a:gd name="connsiteX3" fmla="*/ 5421 w 32978"/>
                      <a:gd name="connsiteY3" fmla="*/ 7905 h 39415"/>
                      <a:gd name="connsiteX4" fmla="*/ 5534 w 32978"/>
                      <a:gd name="connsiteY4" fmla="*/ 9713 h 39415"/>
                      <a:gd name="connsiteX5" fmla="*/ 5873 w 32978"/>
                      <a:gd name="connsiteY5" fmla="*/ 18860 h 39415"/>
                      <a:gd name="connsiteX6" fmla="*/ 5873 w 32978"/>
                      <a:gd name="connsiteY6" fmla="*/ 39415 h 39415"/>
                      <a:gd name="connsiteX7" fmla="*/ 0 w 32978"/>
                      <a:gd name="connsiteY7" fmla="*/ 39415 h 39415"/>
                      <a:gd name="connsiteX8" fmla="*/ 0 w 32978"/>
                      <a:gd name="connsiteY8" fmla="*/ 0 h 39415"/>
                      <a:gd name="connsiteX9" fmla="*/ 7793 w 32978"/>
                      <a:gd name="connsiteY9" fmla="*/ 0 h 39415"/>
                      <a:gd name="connsiteX10" fmla="*/ 27105 w 32978"/>
                      <a:gd name="connsiteY10" fmla="*/ 31284 h 39415"/>
                      <a:gd name="connsiteX11" fmla="*/ 27218 w 32978"/>
                      <a:gd name="connsiteY11" fmla="*/ 31284 h 39415"/>
                      <a:gd name="connsiteX12" fmla="*/ 26992 w 32978"/>
                      <a:gd name="connsiteY12" fmla="*/ 26766 h 39415"/>
                      <a:gd name="connsiteX13" fmla="*/ 26879 w 32978"/>
                      <a:gd name="connsiteY13" fmla="*/ 20668 h 39415"/>
                      <a:gd name="connsiteX14" fmla="*/ 26879 w 32978"/>
                      <a:gd name="connsiteY14" fmla="*/ 0 h 39415"/>
                      <a:gd name="connsiteX15" fmla="*/ 32752 w 32978"/>
                      <a:gd name="connsiteY15" fmla="*/ 0 h 39415"/>
                      <a:gd name="connsiteX16" fmla="*/ 32752 w 32978"/>
                      <a:gd name="connsiteY16" fmla="*/ 39302 h 39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32978" h="39415">
                        <a:moveTo>
                          <a:pt x="32978" y="39302"/>
                        </a:moveTo>
                        <a:lnTo>
                          <a:pt x="25072" y="39302"/>
                        </a:lnTo>
                        <a:lnTo>
                          <a:pt x="5647" y="7905"/>
                        </a:lnTo>
                        <a:lnTo>
                          <a:pt x="5421" y="7905"/>
                        </a:lnTo>
                        <a:lnTo>
                          <a:pt x="5534" y="9713"/>
                        </a:lnTo>
                        <a:cubicBezTo>
                          <a:pt x="5760" y="13101"/>
                          <a:pt x="5873" y="16150"/>
                          <a:pt x="5873" y="18860"/>
                        </a:cubicBezTo>
                        <a:lnTo>
                          <a:pt x="5873" y="39415"/>
                        </a:lnTo>
                        <a:lnTo>
                          <a:pt x="0" y="39415"/>
                        </a:lnTo>
                        <a:lnTo>
                          <a:pt x="0" y="0"/>
                        </a:lnTo>
                        <a:lnTo>
                          <a:pt x="7793" y="0"/>
                        </a:lnTo>
                        <a:lnTo>
                          <a:pt x="27105" y="31284"/>
                        </a:lnTo>
                        <a:lnTo>
                          <a:pt x="27218" y="31284"/>
                        </a:lnTo>
                        <a:cubicBezTo>
                          <a:pt x="27218" y="30832"/>
                          <a:pt x="27105" y="29364"/>
                          <a:pt x="26992" y="26766"/>
                        </a:cubicBezTo>
                        <a:cubicBezTo>
                          <a:pt x="26879" y="24169"/>
                          <a:pt x="26879" y="22136"/>
                          <a:pt x="26879" y="20668"/>
                        </a:cubicBezTo>
                        <a:lnTo>
                          <a:pt x="26879" y="0"/>
                        </a:lnTo>
                        <a:lnTo>
                          <a:pt x="32752" y="0"/>
                        </a:lnTo>
                        <a:lnTo>
                          <a:pt x="32752" y="3930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3019" name="Graphic 4">
                <a:extLst>
                  <a:ext uri="{FF2B5EF4-FFF2-40B4-BE49-F238E27FC236}">
                    <a16:creationId xmlns:a16="http://schemas.microsoft.com/office/drawing/2014/main" id="{5351891D-80B0-C60D-D802-B41777349801}"/>
                  </a:ext>
                </a:extLst>
              </p:cNvPr>
              <p:cNvGrpSpPr/>
              <p:nvPr/>
            </p:nvGrpSpPr>
            <p:grpSpPr>
              <a:xfrm>
                <a:off x="10570966" y="5329842"/>
                <a:ext cx="253320" cy="80298"/>
                <a:chOff x="10570966" y="5329842"/>
                <a:chExt cx="253320" cy="80298"/>
              </a:xfrm>
            </p:grpSpPr>
            <p:sp>
              <p:nvSpPr>
                <p:cNvPr id="3020" name="Freeform: Shape 3019">
                  <a:extLst>
                    <a:ext uri="{FF2B5EF4-FFF2-40B4-BE49-F238E27FC236}">
                      <a16:creationId xmlns:a16="http://schemas.microsoft.com/office/drawing/2014/main" id="{77D9755A-F942-F07A-0AF4-9BDFF2DDB96C}"/>
                    </a:ext>
                  </a:extLst>
                </p:cNvPr>
                <p:cNvSpPr/>
                <p:nvPr/>
              </p:nvSpPr>
              <p:spPr>
                <a:xfrm>
                  <a:off x="10570966" y="5329842"/>
                  <a:ext cx="253320" cy="80298"/>
                </a:xfrm>
                <a:custGeom>
                  <a:avLst/>
                  <a:gdLst>
                    <a:gd name="connsiteX0" fmla="*/ 234912 w 253320"/>
                    <a:gd name="connsiteY0" fmla="*/ 80299 h 80298"/>
                    <a:gd name="connsiteX1" fmla="*/ 18409 w 253320"/>
                    <a:gd name="connsiteY1" fmla="*/ 80299 h 80298"/>
                    <a:gd name="connsiteX2" fmla="*/ 0 w 253320"/>
                    <a:gd name="connsiteY2" fmla="*/ 61890 h 80298"/>
                    <a:gd name="connsiteX3" fmla="*/ 0 w 253320"/>
                    <a:gd name="connsiteY3" fmla="*/ 18409 h 80298"/>
                    <a:gd name="connsiteX4" fmla="*/ 18409 w 253320"/>
                    <a:gd name="connsiteY4" fmla="*/ 0 h 80298"/>
                    <a:gd name="connsiteX5" fmla="*/ 234912 w 253320"/>
                    <a:gd name="connsiteY5" fmla="*/ 0 h 80298"/>
                    <a:gd name="connsiteX6" fmla="*/ 253321 w 253320"/>
                    <a:gd name="connsiteY6" fmla="*/ 18409 h 80298"/>
                    <a:gd name="connsiteX7" fmla="*/ 253321 w 253320"/>
                    <a:gd name="connsiteY7" fmla="*/ 61890 h 80298"/>
                    <a:gd name="connsiteX8" fmla="*/ 234912 w 253320"/>
                    <a:gd name="connsiteY8" fmla="*/ 80299 h 80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3320" h="80298">
                      <a:moveTo>
                        <a:pt x="234912" y="80299"/>
                      </a:moveTo>
                      <a:lnTo>
                        <a:pt x="18409" y="80299"/>
                      </a:lnTo>
                      <a:cubicBezTo>
                        <a:pt x="8245" y="80299"/>
                        <a:pt x="0" y="72055"/>
                        <a:pt x="0" y="61890"/>
                      </a:cubicBezTo>
                      <a:lnTo>
                        <a:pt x="0" y="18409"/>
                      </a:lnTo>
                      <a:cubicBezTo>
                        <a:pt x="0" y="8244"/>
                        <a:pt x="8245" y="0"/>
                        <a:pt x="18409" y="0"/>
                      </a:cubicBezTo>
                      <a:lnTo>
                        <a:pt x="234912" y="0"/>
                      </a:lnTo>
                      <a:cubicBezTo>
                        <a:pt x="245076" y="0"/>
                        <a:pt x="253321" y="8244"/>
                        <a:pt x="253321" y="18409"/>
                      </a:cubicBezTo>
                      <a:lnTo>
                        <a:pt x="253321" y="61890"/>
                      </a:lnTo>
                      <a:cubicBezTo>
                        <a:pt x="253321" y="71942"/>
                        <a:pt x="245076" y="80299"/>
                        <a:pt x="234912" y="80299"/>
                      </a:cubicBezTo>
                      <a:close/>
                    </a:path>
                  </a:pathLst>
                </a:custGeom>
                <a:solidFill>
                  <a:srgbClr val="39CA6C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3021" name="Graphic 4">
                  <a:extLst>
                    <a:ext uri="{FF2B5EF4-FFF2-40B4-BE49-F238E27FC236}">
                      <a16:creationId xmlns:a16="http://schemas.microsoft.com/office/drawing/2014/main" id="{1345A1C3-FF60-030E-DC92-E78241489EC8}"/>
                    </a:ext>
                  </a:extLst>
                </p:cNvPr>
                <p:cNvGrpSpPr/>
                <p:nvPr/>
              </p:nvGrpSpPr>
              <p:grpSpPr>
                <a:xfrm>
                  <a:off x="10593441" y="5345314"/>
                  <a:ext cx="208370" cy="49353"/>
                  <a:chOff x="10593441" y="5345314"/>
                  <a:chExt cx="208370" cy="49353"/>
                </a:xfrm>
                <a:solidFill>
                  <a:srgbClr val="FFFFFF"/>
                </a:solidFill>
              </p:grpSpPr>
              <p:sp>
                <p:nvSpPr>
                  <p:cNvPr id="3022" name="Freeform: Shape 3021">
                    <a:extLst>
                      <a:ext uri="{FF2B5EF4-FFF2-40B4-BE49-F238E27FC236}">
                        <a16:creationId xmlns:a16="http://schemas.microsoft.com/office/drawing/2014/main" id="{9DD461B9-6778-32CF-153D-AA96F7ED26B8}"/>
                      </a:ext>
                    </a:extLst>
                  </p:cNvPr>
                  <p:cNvSpPr/>
                  <p:nvPr/>
                </p:nvSpPr>
                <p:spPr>
                  <a:xfrm>
                    <a:off x="10593441" y="5345766"/>
                    <a:ext cx="31283" cy="40092"/>
                  </a:xfrm>
                  <a:custGeom>
                    <a:avLst/>
                    <a:gdLst>
                      <a:gd name="connsiteX0" fmla="*/ 31284 w 31283"/>
                      <a:gd name="connsiteY0" fmla="*/ 0 h 40092"/>
                      <a:gd name="connsiteX1" fmla="*/ 31284 w 31283"/>
                      <a:gd name="connsiteY1" fmla="*/ 25524 h 40092"/>
                      <a:gd name="connsiteX2" fmla="*/ 29364 w 31283"/>
                      <a:gd name="connsiteY2" fmla="*/ 33204 h 40092"/>
                      <a:gd name="connsiteX3" fmla="*/ 23943 w 31283"/>
                      <a:gd name="connsiteY3" fmla="*/ 38286 h 40092"/>
                      <a:gd name="connsiteX4" fmla="*/ 15472 w 31283"/>
                      <a:gd name="connsiteY4" fmla="*/ 40093 h 40092"/>
                      <a:gd name="connsiteX5" fmla="*/ 4066 w 31283"/>
                      <a:gd name="connsiteY5" fmla="*/ 36253 h 40092"/>
                      <a:gd name="connsiteX6" fmla="*/ 0 w 31283"/>
                      <a:gd name="connsiteY6" fmla="*/ 25524 h 40092"/>
                      <a:gd name="connsiteX7" fmla="*/ 0 w 31283"/>
                      <a:gd name="connsiteY7" fmla="*/ 113 h 40092"/>
                      <a:gd name="connsiteX8" fmla="*/ 6437 w 31283"/>
                      <a:gd name="connsiteY8" fmla="*/ 113 h 40092"/>
                      <a:gd name="connsiteX9" fmla="*/ 6437 w 31283"/>
                      <a:gd name="connsiteY9" fmla="*/ 25072 h 40092"/>
                      <a:gd name="connsiteX10" fmla="*/ 8696 w 31283"/>
                      <a:gd name="connsiteY10" fmla="*/ 32300 h 40092"/>
                      <a:gd name="connsiteX11" fmla="*/ 15698 w 31283"/>
                      <a:gd name="connsiteY11" fmla="*/ 34672 h 40092"/>
                      <a:gd name="connsiteX12" fmla="*/ 24846 w 31283"/>
                      <a:gd name="connsiteY12" fmla="*/ 25072 h 40092"/>
                      <a:gd name="connsiteX13" fmla="*/ 24846 w 31283"/>
                      <a:gd name="connsiteY13" fmla="*/ 113 h 40092"/>
                      <a:gd name="connsiteX14" fmla="*/ 31284 w 31283"/>
                      <a:gd name="connsiteY14" fmla="*/ 113 h 40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1283" h="40092">
                        <a:moveTo>
                          <a:pt x="31284" y="0"/>
                        </a:moveTo>
                        <a:lnTo>
                          <a:pt x="31284" y="25524"/>
                        </a:lnTo>
                        <a:cubicBezTo>
                          <a:pt x="31284" y="28460"/>
                          <a:pt x="30606" y="30945"/>
                          <a:pt x="29364" y="33204"/>
                        </a:cubicBezTo>
                        <a:cubicBezTo>
                          <a:pt x="28122" y="35349"/>
                          <a:pt x="26314" y="37044"/>
                          <a:pt x="23943" y="38286"/>
                        </a:cubicBezTo>
                        <a:cubicBezTo>
                          <a:pt x="21571" y="39415"/>
                          <a:pt x="18748" y="40093"/>
                          <a:pt x="15472" y="40093"/>
                        </a:cubicBezTo>
                        <a:cubicBezTo>
                          <a:pt x="10616" y="40093"/>
                          <a:pt x="6776" y="38738"/>
                          <a:pt x="4066" y="36253"/>
                        </a:cubicBezTo>
                        <a:cubicBezTo>
                          <a:pt x="1355" y="33655"/>
                          <a:pt x="0" y="30154"/>
                          <a:pt x="0" y="25524"/>
                        </a:cubicBezTo>
                        <a:lnTo>
                          <a:pt x="0" y="113"/>
                        </a:lnTo>
                        <a:lnTo>
                          <a:pt x="6437" y="113"/>
                        </a:lnTo>
                        <a:lnTo>
                          <a:pt x="6437" y="25072"/>
                        </a:lnTo>
                        <a:cubicBezTo>
                          <a:pt x="6437" y="28347"/>
                          <a:pt x="7228" y="30719"/>
                          <a:pt x="8696" y="32300"/>
                        </a:cubicBezTo>
                        <a:cubicBezTo>
                          <a:pt x="10164" y="33881"/>
                          <a:pt x="12536" y="34672"/>
                          <a:pt x="15698" y="34672"/>
                        </a:cubicBezTo>
                        <a:cubicBezTo>
                          <a:pt x="21797" y="34672"/>
                          <a:pt x="24846" y="31510"/>
                          <a:pt x="24846" y="25072"/>
                        </a:cubicBezTo>
                        <a:lnTo>
                          <a:pt x="24846" y="113"/>
                        </a:lnTo>
                        <a:lnTo>
                          <a:pt x="31284" y="11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023" name="Freeform: Shape 3022">
                    <a:extLst>
                      <a:ext uri="{FF2B5EF4-FFF2-40B4-BE49-F238E27FC236}">
                        <a16:creationId xmlns:a16="http://schemas.microsoft.com/office/drawing/2014/main" id="{D06AD74B-C28C-3AFD-2612-AF89F2089472}"/>
                      </a:ext>
                    </a:extLst>
                  </p:cNvPr>
                  <p:cNvSpPr/>
                  <p:nvPr/>
                </p:nvSpPr>
                <p:spPr>
                  <a:xfrm>
                    <a:off x="10634664" y="5345992"/>
                    <a:ext cx="32977" cy="39415"/>
                  </a:xfrm>
                  <a:custGeom>
                    <a:avLst/>
                    <a:gdLst>
                      <a:gd name="connsiteX0" fmla="*/ 32978 w 32977"/>
                      <a:gd name="connsiteY0" fmla="*/ 39303 h 39415"/>
                      <a:gd name="connsiteX1" fmla="*/ 25072 w 32977"/>
                      <a:gd name="connsiteY1" fmla="*/ 39303 h 39415"/>
                      <a:gd name="connsiteX2" fmla="*/ 5647 w 32977"/>
                      <a:gd name="connsiteY2" fmla="*/ 7906 h 39415"/>
                      <a:gd name="connsiteX3" fmla="*/ 5421 w 32977"/>
                      <a:gd name="connsiteY3" fmla="*/ 7906 h 39415"/>
                      <a:gd name="connsiteX4" fmla="*/ 5534 w 32977"/>
                      <a:gd name="connsiteY4" fmla="*/ 9713 h 39415"/>
                      <a:gd name="connsiteX5" fmla="*/ 5873 w 32977"/>
                      <a:gd name="connsiteY5" fmla="*/ 18860 h 39415"/>
                      <a:gd name="connsiteX6" fmla="*/ 5873 w 32977"/>
                      <a:gd name="connsiteY6" fmla="*/ 39415 h 39415"/>
                      <a:gd name="connsiteX7" fmla="*/ 0 w 32977"/>
                      <a:gd name="connsiteY7" fmla="*/ 39415 h 39415"/>
                      <a:gd name="connsiteX8" fmla="*/ 0 w 32977"/>
                      <a:gd name="connsiteY8" fmla="*/ 0 h 39415"/>
                      <a:gd name="connsiteX9" fmla="*/ 7793 w 32977"/>
                      <a:gd name="connsiteY9" fmla="*/ 0 h 39415"/>
                      <a:gd name="connsiteX10" fmla="*/ 27105 w 32977"/>
                      <a:gd name="connsiteY10" fmla="*/ 31284 h 39415"/>
                      <a:gd name="connsiteX11" fmla="*/ 27218 w 32977"/>
                      <a:gd name="connsiteY11" fmla="*/ 31284 h 39415"/>
                      <a:gd name="connsiteX12" fmla="*/ 26992 w 32977"/>
                      <a:gd name="connsiteY12" fmla="*/ 26766 h 39415"/>
                      <a:gd name="connsiteX13" fmla="*/ 26879 w 32977"/>
                      <a:gd name="connsiteY13" fmla="*/ 20668 h 39415"/>
                      <a:gd name="connsiteX14" fmla="*/ 26879 w 32977"/>
                      <a:gd name="connsiteY14" fmla="*/ 0 h 39415"/>
                      <a:gd name="connsiteX15" fmla="*/ 32752 w 32977"/>
                      <a:gd name="connsiteY15" fmla="*/ 0 h 39415"/>
                      <a:gd name="connsiteX16" fmla="*/ 32752 w 32977"/>
                      <a:gd name="connsiteY16" fmla="*/ 39303 h 39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32977" h="39415">
                        <a:moveTo>
                          <a:pt x="32978" y="39303"/>
                        </a:moveTo>
                        <a:lnTo>
                          <a:pt x="25072" y="39303"/>
                        </a:lnTo>
                        <a:lnTo>
                          <a:pt x="5647" y="7906"/>
                        </a:lnTo>
                        <a:lnTo>
                          <a:pt x="5421" y="7906"/>
                        </a:lnTo>
                        <a:lnTo>
                          <a:pt x="5534" y="9713"/>
                        </a:lnTo>
                        <a:cubicBezTo>
                          <a:pt x="5760" y="13101"/>
                          <a:pt x="5873" y="16150"/>
                          <a:pt x="5873" y="18860"/>
                        </a:cubicBezTo>
                        <a:lnTo>
                          <a:pt x="5873" y="39415"/>
                        </a:lnTo>
                        <a:lnTo>
                          <a:pt x="0" y="39415"/>
                        </a:lnTo>
                        <a:lnTo>
                          <a:pt x="0" y="0"/>
                        </a:lnTo>
                        <a:lnTo>
                          <a:pt x="7793" y="0"/>
                        </a:lnTo>
                        <a:lnTo>
                          <a:pt x="27105" y="31284"/>
                        </a:lnTo>
                        <a:lnTo>
                          <a:pt x="27218" y="31284"/>
                        </a:lnTo>
                        <a:cubicBezTo>
                          <a:pt x="27218" y="30832"/>
                          <a:pt x="27105" y="29364"/>
                          <a:pt x="26992" y="26766"/>
                        </a:cubicBezTo>
                        <a:cubicBezTo>
                          <a:pt x="26879" y="24169"/>
                          <a:pt x="26879" y="22136"/>
                          <a:pt x="26879" y="20668"/>
                        </a:cubicBezTo>
                        <a:lnTo>
                          <a:pt x="26879" y="0"/>
                        </a:lnTo>
                        <a:lnTo>
                          <a:pt x="32752" y="0"/>
                        </a:lnTo>
                        <a:lnTo>
                          <a:pt x="32752" y="3930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024" name="Freeform: Shape 3023">
                    <a:extLst>
                      <a:ext uri="{FF2B5EF4-FFF2-40B4-BE49-F238E27FC236}">
                        <a16:creationId xmlns:a16="http://schemas.microsoft.com/office/drawing/2014/main" id="{6D89964E-A88E-079A-ED60-32F17974BDB0}"/>
                      </a:ext>
                    </a:extLst>
                  </p:cNvPr>
                  <p:cNvSpPr/>
                  <p:nvPr/>
                </p:nvSpPr>
                <p:spPr>
                  <a:xfrm>
                    <a:off x="10678145" y="5345879"/>
                    <a:ext cx="6437" cy="39415"/>
                  </a:xfrm>
                  <a:custGeom>
                    <a:avLst/>
                    <a:gdLst>
                      <a:gd name="connsiteX0" fmla="*/ 0 w 6437"/>
                      <a:gd name="connsiteY0" fmla="*/ 39416 h 39415"/>
                      <a:gd name="connsiteX1" fmla="*/ 0 w 6437"/>
                      <a:gd name="connsiteY1" fmla="*/ 0 h 39415"/>
                      <a:gd name="connsiteX2" fmla="*/ 6437 w 6437"/>
                      <a:gd name="connsiteY2" fmla="*/ 0 h 39415"/>
                      <a:gd name="connsiteX3" fmla="*/ 6437 w 6437"/>
                      <a:gd name="connsiteY3" fmla="*/ 39416 h 39415"/>
                      <a:gd name="connsiteX4" fmla="*/ 0 w 6437"/>
                      <a:gd name="connsiteY4" fmla="*/ 39416 h 39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7" h="39415">
                        <a:moveTo>
                          <a:pt x="0" y="39416"/>
                        </a:moveTo>
                        <a:lnTo>
                          <a:pt x="0" y="0"/>
                        </a:lnTo>
                        <a:lnTo>
                          <a:pt x="6437" y="0"/>
                        </a:lnTo>
                        <a:lnTo>
                          <a:pt x="6437" y="39416"/>
                        </a:lnTo>
                        <a:lnTo>
                          <a:pt x="0" y="3941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025" name="Freeform: Shape 3024">
                    <a:extLst>
                      <a:ext uri="{FF2B5EF4-FFF2-40B4-BE49-F238E27FC236}">
                        <a16:creationId xmlns:a16="http://schemas.microsoft.com/office/drawing/2014/main" id="{82679ABB-33D4-8D63-66EA-67FB80A8FF91}"/>
                      </a:ext>
                    </a:extLst>
                  </p:cNvPr>
                  <p:cNvSpPr/>
                  <p:nvPr/>
                </p:nvSpPr>
                <p:spPr>
                  <a:xfrm>
                    <a:off x="10693166" y="5345314"/>
                    <a:ext cx="36817" cy="49353"/>
                  </a:xfrm>
                  <a:custGeom>
                    <a:avLst/>
                    <a:gdLst>
                      <a:gd name="connsiteX0" fmla="*/ 36818 w 36817"/>
                      <a:gd name="connsiteY0" fmla="*/ 20216 h 49353"/>
                      <a:gd name="connsiteX1" fmla="*/ 34108 w 36817"/>
                      <a:gd name="connsiteY1" fmla="*/ 32300 h 49353"/>
                      <a:gd name="connsiteX2" fmla="*/ 26089 w 36817"/>
                      <a:gd name="connsiteY2" fmla="*/ 39190 h 49353"/>
                      <a:gd name="connsiteX3" fmla="*/ 35575 w 36817"/>
                      <a:gd name="connsiteY3" fmla="*/ 49354 h 49353"/>
                      <a:gd name="connsiteX4" fmla="*/ 26879 w 36817"/>
                      <a:gd name="connsiteY4" fmla="*/ 49354 h 49353"/>
                      <a:gd name="connsiteX5" fmla="*/ 19425 w 36817"/>
                      <a:gd name="connsiteY5" fmla="*/ 40545 h 49353"/>
                      <a:gd name="connsiteX6" fmla="*/ 18409 w 36817"/>
                      <a:gd name="connsiteY6" fmla="*/ 40545 h 49353"/>
                      <a:gd name="connsiteX7" fmla="*/ 4744 w 36817"/>
                      <a:gd name="connsiteY7" fmla="*/ 35237 h 49353"/>
                      <a:gd name="connsiteX8" fmla="*/ 0 w 36817"/>
                      <a:gd name="connsiteY8" fmla="*/ 20216 h 49353"/>
                      <a:gd name="connsiteX9" fmla="*/ 4856 w 36817"/>
                      <a:gd name="connsiteY9" fmla="*/ 5195 h 49353"/>
                      <a:gd name="connsiteX10" fmla="*/ 18635 w 36817"/>
                      <a:gd name="connsiteY10" fmla="*/ 0 h 49353"/>
                      <a:gd name="connsiteX11" fmla="*/ 32187 w 36817"/>
                      <a:gd name="connsiteY11" fmla="*/ 5308 h 49353"/>
                      <a:gd name="connsiteX12" fmla="*/ 36818 w 36817"/>
                      <a:gd name="connsiteY12" fmla="*/ 20216 h 49353"/>
                      <a:gd name="connsiteX13" fmla="*/ 6663 w 36817"/>
                      <a:gd name="connsiteY13" fmla="*/ 20216 h 49353"/>
                      <a:gd name="connsiteX14" fmla="*/ 9600 w 36817"/>
                      <a:gd name="connsiteY14" fmla="*/ 31284 h 49353"/>
                      <a:gd name="connsiteX15" fmla="*/ 18296 w 36817"/>
                      <a:gd name="connsiteY15" fmla="*/ 35011 h 49353"/>
                      <a:gd name="connsiteX16" fmla="*/ 26992 w 36817"/>
                      <a:gd name="connsiteY16" fmla="*/ 31284 h 49353"/>
                      <a:gd name="connsiteX17" fmla="*/ 29929 w 36817"/>
                      <a:gd name="connsiteY17" fmla="*/ 20216 h 49353"/>
                      <a:gd name="connsiteX18" fmla="*/ 26992 w 36817"/>
                      <a:gd name="connsiteY18" fmla="*/ 9261 h 49353"/>
                      <a:gd name="connsiteX19" fmla="*/ 18296 w 36817"/>
                      <a:gd name="connsiteY19" fmla="*/ 5534 h 49353"/>
                      <a:gd name="connsiteX20" fmla="*/ 9487 w 36817"/>
                      <a:gd name="connsiteY20" fmla="*/ 9261 h 49353"/>
                      <a:gd name="connsiteX21" fmla="*/ 6663 w 36817"/>
                      <a:gd name="connsiteY21" fmla="*/ 20216 h 49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36817" h="49353">
                        <a:moveTo>
                          <a:pt x="36818" y="20216"/>
                        </a:moveTo>
                        <a:cubicBezTo>
                          <a:pt x="36818" y="24959"/>
                          <a:pt x="35914" y="29025"/>
                          <a:pt x="34108" y="32300"/>
                        </a:cubicBezTo>
                        <a:cubicBezTo>
                          <a:pt x="32301" y="35575"/>
                          <a:pt x="29590" y="37834"/>
                          <a:pt x="26089" y="39190"/>
                        </a:cubicBezTo>
                        <a:lnTo>
                          <a:pt x="35575" y="49354"/>
                        </a:lnTo>
                        <a:lnTo>
                          <a:pt x="26879" y="49354"/>
                        </a:lnTo>
                        <a:lnTo>
                          <a:pt x="19425" y="40545"/>
                        </a:lnTo>
                        <a:lnTo>
                          <a:pt x="18409" y="40545"/>
                        </a:lnTo>
                        <a:cubicBezTo>
                          <a:pt x="12423" y="40545"/>
                          <a:pt x="7906" y="38738"/>
                          <a:pt x="4744" y="35237"/>
                        </a:cubicBezTo>
                        <a:cubicBezTo>
                          <a:pt x="1581" y="31736"/>
                          <a:pt x="0" y="26653"/>
                          <a:pt x="0" y="20216"/>
                        </a:cubicBezTo>
                        <a:cubicBezTo>
                          <a:pt x="0" y="13665"/>
                          <a:pt x="1581" y="8696"/>
                          <a:pt x="4856" y="5195"/>
                        </a:cubicBezTo>
                        <a:cubicBezTo>
                          <a:pt x="8132" y="1694"/>
                          <a:pt x="12649" y="0"/>
                          <a:pt x="18635" y="0"/>
                        </a:cubicBezTo>
                        <a:cubicBezTo>
                          <a:pt x="24508" y="0"/>
                          <a:pt x="29025" y="1807"/>
                          <a:pt x="32187" y="5308"/>
                        </a:cubicBezTo>
                        <a:cubicBezTo>
                          <a:pt x="35237" y="8696"/>
                          <a:pt x="36818" y="13778"/>
                          <a:pt x="36818" y="20216"/>
                        </a:cubicBezTo>
                        <a:close/>
                        <a:moveTo>
                          <a:pt x="6663" y="20216"/>
                        </a:moveTo>
                        <a:cubicBezTo>
                          <a:pt x="6663" y="25072"/>
                          <a:pt x="7680" y="28799"/>
                          <a:pt x="9600" y="31284"/>
                        </a:cubicBezTo>
                        <a:cubicBezTo>
                          <a:pt x="11520" y="33768"/>
                          <a:pt x="14456" y="35011"/>
                          <a:pt x="18296" y="35011"/>
                        </a:cubicBezTo>
                        <a:cubicBezTo>
                          <a:pt x="22136" y="35011"/>
                          <a:pt x="24959" y="33768"/>
                          <a:pt x="26992" y="31284"/>
                        </a:cubicBezTo>
                        <a:cubicBezTo>
                          <a:pt x="28912" y="28799"/>
                          <a:pt x="29929" y="25072"/>
                          <a:pt x="29929" y="20216"/>
                        </a:cubicBezTo>
                        <a:cubicBezTo>
                          <a:pt x="29929" y="15359"/>
                          <a:pt x="28912" y="11746"/>
                          <a:pt x="26992" y="9261"/>
                        </a:cubicBezTo>
                        <a:cubicBezTo>
                          <a:pt x="25072" y="6776"/>
                          <a:pt x="22136" y="5534"/>
                          <a:pt x="18296" y="5534"/>
                        </a:cubicBezTo>
                        <a:cubicBezTo>
                          <a:pt x="14456" y="5534"/>
                          <a:pt x="11520" y="6776"/>
                          <a:pt x="9487" y="9261"/>
                        </a:cubicBezTo>
                        <a:cubicBezTo>
                          <a:pt x="7680" y="11633"/>
                          <a:pt x="6663" y="15359"/>
                          <a:pt x="6663" y="2021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026" name="Freeform: Shape 3025">
                    <a:extLst>
                      <a:ext uri="{FF2B5EF4-FFF2-40B4-BE49-F238E27FC236}">
                        <a16:creationId xmlns:a16="http://schemas.microsoft.com/office/drawing/2014/main" id="{71F1F97F-5D71-E6C5-F34E-0CDD80F3C896}"/>
                      </a:ext>
                    </a:extLst>
                  </p:cNvPr>
                  <p:cNvSpPr/>
                  <p:nvPr/>
                </p:nvSpPr>
                <p:spPr>
                  <a:xfrm>
                    <a:off x="10738115" y="5345766"/>
                    <a:ext cx="31283" cy="40092"/>
                  </a:xfrm>
                  <a:custGeom>
                    <a:avLst/>
                    <a:gdLst>
                      <a:gd name="connsiteX0" fmla="*/ 31284 w 31283"/>
                      <a:gd name="connsiteY0" fmla="*/ 0 h 40092"/>
                      <a:gd name="connsiteX1" fmla="*/ 31284 w 31283"/>
                      <a:gd name="connsiteY1" fmla="*/ 25524 h 40092"/>
                      <a:gd name="connsiteX2" fmla="*/ 29364 w 31283"/>
                      <a:gd name="connsiteY2" fmla="*/ 33204 h 40092"/>
                      <a:gd name="connsiteX3" fmla="*/ 23943 w 31283"/>
                      <a:gd name="connsiteY3" fmla="*/ 38286 h 40092"/>
                      <a:gd name="connsiteX4" fmla="*/ 15472 w 31283"/>
                      <a:gd name="connsiteY4" fmla="*/ 40093 h 40092"/>
                      <a:gd name="connsiteX5" fmla="*/ 4066 w 31283"/>
                      <a:gd name="connsiteY5" fmla="*/ 36253 h 40092"/>
                      <a:gd name="connsiteX6" fmla="*/ 0 w 31283"/>
                      <a:gd name="connsiteY6" fmla="*/ 25524 h 40092"/>
                      <a:gd name="connsiteX7" fmla="*/ 0 w 31283"/>
                      <a:gd name="connsiteY7" fmla="*/ 113 h 40092"/>
                      <a:gd name="connsiteX8" fmla="*/ 6438 w 31283"/>
                      <a:gd name="connsiteY8" fmla="*/ 113 h 40092"/>
                      <a:gd name="connsiteX9" fmla="*/ 6438 w 31283"/>
                      <a:gd name="connsiteY9" fmla="*/ 25072 h 40092"/>
                      <a:gd name="connsiteX10" fmla="*/ 8696 w 31283"/>
                      <a:gd name="connsiteY10" fmla="*/ 32300 h 40092"/>
                      <a:gd name="connsiteX11" fmla="*/ 15698 w 31283"/>
                      <a:gd name="connsiteY11" fmla="*/ 34672 h 40092"/>
                      <a:gd name="connsiteX12" fmla="*/ 24846 w 31283"/>
                      <a:gd name="connsiteY12" fmla="*/ 25072 h 40092"/>
                      <a:gd name="connsiteX13" fmla="*/ 24846 w 31283"/>
                      <a:gd name="connsiteY13" fmla="*/ 113 h 40092"/>
                      <a:gd name="connsiteX14" fmla="*/ 31284 w 31283"/>
                      <a:gd name="connsiteY14" fmla="*/ 113 h 40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1283" h="40092">
                        <a:moveTo>
                          <a:pt x="31284" y="0"/>
                        </a:moveTo>
                        <a:lnTo>
                          <a:pt x="31284" y="25524"/>
                        </a:lnTo>
                        <a:cubicBezTo>
                          <a:pt x="31284" y="28460"/>
                          <a:pt x="30606" y="30945"/>
                          <a:pt x="29364" y="33204"/>
                        </a:cubicBezTo>
                        <a:cubicBezTo>
                          <a:pt x="28122" y="35349"/>
                          <a:pt x="26314" y="37044"/>
                          <a:pt x="23943" y="38286"/>
                        </a:cubicBezTo>
                        <a:cubicBezTo>
                          <a:pt x="21571" y="39415"/>
                          <a:pt x="18748" y="40093"/>
                          <a:pt x="15472" y="40093"/>
                        </a:cubicBezTo>
                        <a:cubicBezTo>
                          <a:pt x="10616" y="40093"/>
                          <a:pt x="6776" y="38738"/>
                          <a:pt x="4066" y="36253"/>
                        </a:cubicBezTo>
                        <a:cubicBezTo>
                          <a:pt x="1355" y="33655"/>
                          <a:pt x="0" y="30154"/>
                          <a:pt x="0" y="25524"/>
                        </a:cubicBezTo>
                        <a:lnTo>
                          <a:pt x="0" y="113"/>
                        </a:lnTo>
                        <a:lnTo>
                          <a:pt x="6438" y="113"/>
                        </a:lnTo>
                        <a:lnTo>
                          <a:pt x="6438" y="25072"/>
                        </a:lnTo>
                        <a:cubicBezTo>
                          <a:pt x="6438" y="28347"/>
                          <a:pt x="7228" y="30719"/>
                          <a:pt x="8696" y="32300"/>
                        </a:cubicBezTo>
                        <a:cubicBezTo>
                          <a:pt x="10164" y="33881"/>
                          <a:pt x="12536" y="34672"/>
                          <a:pt x="15698" y="34672"/>
                        </a:cubicBezTo>
                        <a:cubicBezTo>
                          <a:pt x="21797" y="34672"/>
                          <a:pt x="24846" y="31510"/>
                          <a:pt x="24846" y="25072"/>
                        </a:cubicBezTo>
                        <a:lnTo>
                          <a:pt x="24846" y="113"/>
                        </a:lnTo>
                        <a:lnTo>
                          <a:pt x="31284" y="11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027" name="Freeform: Shape 3026">
                    <a:extLst>
                      <a:ext uri="{FF2B5EF4-FFF2-40B4-BE49-F238E27FC236}">
                        <a16:creationId xmlns:a16="http://schemas.microsoft.com/office/drawing/2014/main" id="{25A8728A-EB1D-45AA-6EFE-8386AC51469F}"/>
                      </a:ext>
                    </a:extLst>
                  </p:cNvPr>
                  <p:cNvSpPr/>
                  <p:nvPr/>
                </p:nvSpPr>
                <p:spPr>
                  <a:xfrm>
                    <a:off x="10779451" y="5345879"/>
                    <a:ext cx="22361" cy="39415"/>
                  </a:xfrm>
                  <a:custGeom>
                    <a:avLst/>
                    <a:gdLst>
                      <a:gd name="connsiteX0" fmla="*/ 22362 w 22361"/>
                      <a:gd name="connsiteY0" fmla="*/ 39416 h 39415"/>
                      <a:gd name="connsiteX1" fmla="*/ 0 w 22361"/>
                      <a:gd name="connsiteY1" fmla="*/ 39416 h 39415"/>
                      <a:gd name="connsiteX2" fmla="*/ 0 w 22361"/>
                      <a:gd name="connsiteY2" fmla="*/ 0 h 39415"/>
                      <a:gd name="connsiteX3" fmla="*/ 22362 w 22361"/>
                      <a:gd name="connsiteY3" fmla="*/ 0 h 39415"/>
                      <a:gd name="connsiteX4" fmla="*/ 22362 w 22361"/>
                      <a:gd name="connsiteY4" fmla="*/ 5421 h 39415"/>
                      <a:gd name="connsiteX5" fmla="*/ 6437 w 22361"/>
                      <a:gd name="connsiteY5" fmla="*/ 5421 h 39415"/>
                      <a:gd name="connsiteX6" fmla="*/ 6437 w 22361"/>
                      <a:gd name="connsiteY6" fmla="*/ 16150 h 39415"/>
                      <a:gd name="connsiteX7" fmla="*/ 21345 w 22361"/>
                      <a:gd name="connsiteY7" fmla="*/ 16150 h 39415"/>
                      <a:gd name="connsiteX8" fmla="*/ 21345 w 22361"/>
                      <a:gd name="connsiteY8" fmla="*/ 21571 h 39415"/>
                      <a:gd name="connsiteX9" fmla="*/ 6437 w 22361"/>
                      <a:gd name="connsiteY9" fmla="*/ 21571 h 39415"/>
                      <a:gd name="connsiteX10" fmla="*/ 6437 w 22361"/>
                      <a:gd name="connsiteY10" fmla="*/ 33995 h 39415"/>
                      <a:gd name="connsiteX11" fmla="*/ 22362 w 22361"/>
                      <a:gd name="connsiteY11" fmla="*/ 33995 h 39415"/>
                      <a:gd name="connsiteX12" fmla="*/ 22362 w 22361"/>
                      <a:gd name="connsiteY12" fmla="*/ 39416 h 39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2361" h="39415">
                        <a:moveTo>
                          <a:pt x="22362" y="39416"/>
                        </a:moveTo>
                        <a:lnTo>
                          <a:pt x="0" y="39416"/>
                        </a:lnTo>
                        <a:lnTo>
                          <a:pt x="0" y="0"/>
                        </a:lnTo>
                        <a:lnTo>
                          <a:pt x="22362" y="0"/>
                        </a:lnTo>
                        <a:lnTo>
                          <a:pt x="22362" y="5421"/>
                        </a:lnTo>
                        <a:lnTo>
                          <a:pt x="6437" y="5421"/>
                        </a:lnTo>
                        <a:lnTo>
                          <a:pt x="6437" y="16150"/>
                        </a:lnTo>
                        <a:lnTo>
                          <a:pt x="21345" y="16150"/>
                        </a:lnTo>
                        <a:lnTo>
                          <a:pt x="21345" y="21571"/>
                        </a:lnTo>
                        <a:lnTo>
                          <a:pt x="6437" y="21571"/>
                        </a:lnTo>
                        <a:lnTo>
                          <a:pt x="6437" y="33995"/>
                        </a:lnTo>
                        <a:lnTo>
                          <a:pt x="22362" y="33995"/>
                        </a:lnTo>
                        <a:lnTo>
                          <a:pt x="22362" y="3941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1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</p:grpSp>
      <p:grpSp>
        <p:nvGrpSpPr>
          <p:cNvPr id="3028" name="Graphic 4">
            <a:extLst>
              <a:ext uri="{FF2B5EF4-FFF2-40B4-BE49-F238E27FC236}">
                <a16:creationId xmlns:a16="http://schemas.microsoft.com/office/drawing/2014/main" id="{12A066FA-A677-C24E-EFB1-7E52EF877F4F}"/>
              </a:ext>
            </a:extLst>
          </p:cNvPr>
          <p:cNvGrpSpPr/>
          <p:nvPr/>
        </p:nvGrpSpPr>
        <p:grpSpPr>
          <a:xfrm>
            <a:off x="9896951" y="1669162"/>
            <a:ext cx="983353" cy="682846"/>
            <a:chOff x="9896951" y="1669162"/>
            <a:chExt cx="983353" cy="682846"/>
          </a:xfrm>
        </p:grpSpPr>
        <p:grpSp>
          <p:nvGrpSpPr>
            <p:cNvPr id="3029" name="Graphic 4">
              <a:extLst>
                <a:ext uri="{FF2B5EF4-FFF2-40B4-BE49-F238E27FC236}">
                  <a16:creationId xmlns:a16="http://schemas.microsoft.com/office/drawing/2014/main" id="{1A3DDE04-1951-207C-0D5E-D47EEDB6BF6C}"/>
                </a:ext>
              </a:extLst>
            </p:cNvPr>
            <p:cNvGrpSpPr/>
            <p:nvPr/>
          </p:nvGrpSpPr>
          <p:grpSpPr>
            <a:xfrm>
              <a:off x="10790518" y="1853490"/>
              <a:ext cx="89786" cy="89785"/>
              <a:chOff x="10790518" y="1853490"/>
              <a:chExt cx="89786" cy="89785"/>
            </a:xfrm>
          </p:grpSpPr>
          <p:sp>
            <p:nvSpPr>
              <p:cNvPr id="3030" name="Freeform: Shape 3029">
                <a:extLst>
                  <a:ext uri="{FF2B5EF4-FFF2-40B4-BE49-F238E27FC236}">
                    <a16:creationId xmlns:a16="http://schemas.microsoft.com/office/drawing/2014/main" id="{5BD35B19-C82D-3558-17CD-4B152DE7BF27}"/>
                  </a:ext>
                </a:extLst>
              </p:cNvPr>
              <p:cNvSpPr/>
              <p:nvPr/>
            </p:nvSpPr>
            <p:spPr>
              <a:xfrm>
                <a:off x="10790518" y="1853490"/>
                <a:ext cx="89786" cy="89785"/>
              </a:xfrm>
              <a:custGeom>
                <a:avLst/>
                <a:gdLst>
                  <a:gd name="connsiteX0" fmla="*/ 84252 w 89786"/>
                  <a:gd name="connsiteY0" fmla="*/ 89786 h 89785"/>
                  <a:gd name="connsiteX1" fmla="*/ 5534 w 89786"/>
                  <a:gd name="connsiteY1" fmla="*/ 89786 h 89785"/>
                  <a:gd name="connsiteX2" fmla="*/ 0 w 89786"/>
                  <a:gd name="connsiteY2" fmla="*/ 84252 h 89785"/>
                  <a:gd name="connsiteX3" fmla="*/ 0 w 89786"/>
                  <a:gd name="connsiteY3" fmla="*/ 5534 h 89785"/>
                  <a:gd name="connsiteX4" fmla="*/ 5534 w 89786"/>
                  <a:gd name="connsiteY4" fmla="*/ 0 h 89785"/>
                  <a:gd name="connsiteX5" fmla="*/ 84252 w 89786"/>
                  <a:gd name="connsiteY5" fmla="*/ 0 h 89785"/>
                  <a:gd name="connsiteX6" fmla="*/ 89786 w 89786"/>
                  <a:gd name="connsiteY6" fmla="*/ 5534 h 89785"/>
                  <a:gd name="connsiteX7" fmla="*/ 89786 w 89786"/>
                  <a:gd name="connsiteY7" fmla="*/ 84252 h 89785"/>
                  <a:gd name="connsiteX8" fmla="*/ 84252 w 89786"/>
                  <a:gd name="connsiteY8" fmla="*/ 89786 h 89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9786" h="89785">
                    <a:moveTo>
                      <a:pt x="84252" y="89786"/>
                    </a:moveTo>
                    <a:lnTo>
                      <a:pt x="5534" y="89786"/>
                    </a:lnTo>
                    <a:cubicBezTo>
                      <a:pt x="2485" y="89786"/>
                      <a:pt x="0" y="87301"/>
                      <a:pt x="0" y="84252"/>
                    </a:cubicBezTo>
                    <a:lnTo>
                      <a:pt x="0" y="5534"/>
                    </a:lnTo>
                    <a:cubicBezTo>
                      <a:pt x="0" y="2485"/>
                      <a:pt x="2485" y="0"/>
                      <a:pt x="5534" y="0"/>
                    </a:cubicBezTo>
                    <a:lnTo>
                      <a:pt x="84252" y="0"/>
                    </a:lnTo>
                    <a:cubicBezTo>
                      <a:pt x="87301" y="0"/>
                      <a:pt x="89786" y="2485"/>
                      <a:pt x="89786" y="5534"/>
                    </a:cubicBezTo>
                    <a:lnTo>
                      <a:pt x="89786" y="84252"/>
                    </a:lnTo>
                    <a:cubicBezTo>
                      <a:pt x="89673" y="87301"/>
                      <a:pt x="87301" y="89786"/>
                      <a:pt x="84252" y="89786"/>
                    </a:cubicBezTo>
                    <a:close/>
                  </a:path>
                </a:pathLst>
              </a:custGeom>
              <a:solidFill>
                <a:srgbClr val="F7B23F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31" name="Freeform: Shape 3030">
                <a:extLst>
                  <a:ext uri="{FF2B5EF4-FFF2-40B4-BE49-F238E27FC236}">
                    <a16:creationId xmlns:a16="http://schemas.microsoft.com/office/drawing/2014/main" id="{33E88C8B-5F6E-75EC-6C92-CE167F24F253}"/>
                  </a:ext>
                </a:extLst>
              </p:cNvPr>
              <p:cNvSpPr/>
              <p:nvPr/>
            </p:nvSpPr>
            <p:spPr>
              <a:xfrm>
                <a:off x="10818866" y="1869753"/>
                <a:ext cx="33090" cy="57485"/>
              </a:xfrm>
              <a:custGeom>
                <a:avLst/>
                <a:gdLst>
                  <a:gd name="connsiteX0" fmla="*/ 33091 w 33090"/>
                  <a:gd name="connsiteY0" fmla="*/ 57486 h 57485"/>
                  <a:gd name="connsiteX1" fmla="*/ 0 w 33090"/>
                  <a:gd name="connsiteY1" fmla="*/ 57486 h 57485"/>
                  <a:gd name="connsiteX2" fmla="*/ 0 w 33090"/>
                  <a:gd name="connsiteY2" fmla="*/ 0 h 57485"/>
                  <a:gd name="connsiteX3" fmla="*/ 33091 w 33090"/>
                  <a:gd name="connsiteY3" fmla="*/ 0 h 57485"/>
                  <a:gd name="connsiteX4" fmla="*/ 33091 w 33090"/>
                  <a:gd name="connsiteY4" fmla="*/ 10052 h 57485"/>
                  <a:gd name="connsiteX5" fmla="*/ 12197 w 33090"/>
                  <a:gd name="connsiteY5" fmla="*/ 10052 h 57485"/>
                  <a:gd name="connsiteX6" fmla="*/ 12197 w 33090"/>
                  <a:gd name="connsiteY6" fmla="*/ 22701 h 57485"/>
                  <a:gd name="connsiteX7" fmla="*/ 31623 w 33090"/>
                  <a:gd name="connsiteY7" fmla="*/ 22701 h 57485"/>
                  <a:gd name="connsiteX8" fmla="*/ 31623 w 33090"/>
                  <a:gd name="connsiteY8" fmla="*/ 32752 h 57485"/>
                  <a:gd name="connsiteX9" fmla="*/ 12197 w 33090"/>
                  <a:gd name="connsiteY9" fmla="*/ 32752 h 57485"/>
                  <a:gd name="connsiteX10" fmla="*/ 12197 w 33090"/>
                  <a:gd name="connsiteY10" fmla="*/ 47547 h 57485"/>
                  <a:gd name="connsiteX11" fmla="*/ 33091 w 33090"/>
                  <a:gd name="connsiteY11" fmla="*/ 47547 h 57485"/>
                  <a:gd name="connsiteX12" fmla="*/ 33091 w 33090"/>
                  <a:gd name="connsiteY12" fmla="*/ 57486 h 57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3090" h="57485">
                    <a:moveTo>
                      <a:pt x="33091" y="57486"/>
                    </a:moveTo>
                    <a:lnTo>
                      <a:pt x="0" y="57486"/>
                    </a:lnTo>
                    <a:lnTo>
                      <a:pt x="0" y="0"/>
                    </a:lnTo>
                    <a:lnTo>
                      <a:pt x="33091" y="0"/>
                    </a:lnTo>
                    <a:lnTo>
                      <a:pt x="33091" y="10052"/>
                    </a:lnTo>
                    <a:lnTo>
                      <a:pt x="12197" y="10052"/>
                    </a:lnTo>
                    <a:lnTo>
                      <a:pt x="12197" y="22701"/>
                    </a:lnTo>
                    <a:lnTo>
                      <a:pt x="31623" y="22701"/>
                    </a:lnTo>
                    <a:lnTo>
                      <a:pt x="31623" y="32752"/>
                    </a:lnTo>
                    <a:lnTo>
                      <a:pt x="12197" y="32752"/>
                    </a:lnTo>
                    <a:lnTo>
                      <a:pt x="12197" y="47547"/>
                    </a:lnTo>
                    <a:lnTo>
                      <a:pt x="33091" y="47547"/>
                    </a:lnTo>
                    <a:lnTo>
                      <a:pt x="33091" y="57486"/>
                    </a:lnTo>
                    <a:close/>
                  </a:path>
                </a:pathLst>
              </a:custGeom>
              <a:solidFill>
                <a:srgbClr val="E54D42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032" name="Graphic 4">
              <a:extLst>
                <a:ext uri="{FF2B5EF4-FFF2-40B4-BE49-F238E27FC236}">
                  <a16:creationId xmlns:a16="http://schemas.microsoft.com/office/drawing/2014/main" id="{3C30DD08-BC94-9808-2F8E-39BAD545E7E8}"/>
                </a:ext>
              </a:extLst>
            </p:cNvPr>
            <p:cNvGrpSpPr/>
            <p:nvPr/>
          </p:nvGrpSpPr>
          <p:grpSpPr>
            <a:xfrm>
              <a:off x="9896951" y="1853490"/>
              <a:ext cx="89786" cy="89785"/>
              <a:chOff x="9896951" y="1853490"/>
              <a:chExt cx="89786" cy="89785"/>
            </a:xfrm>
          </p:grpSpPr>
          <p:sp>
            <p:nvSpPr>
              <p:cNvPr id="3033" name="Freeform: Shape 3032">
                <a:extLst>
                  <a:ext uri="{FF2B5EF4-FFF2-40B4-BE49-F238E27FC236}">
                    <a16:creationId xmlns:a16="http://schemas.microsoft.com/office/drawing/2014/main" id="{2403F9E8-3BBF-3D6D-1DF3-4E69516356E2}"/>
                  </a:ext>
                </a:extLst>
              </p:cNvPr>
              <p:cNvSpPr/>
              <p:nvPr/>
            </p:nvSpPr>
            <p:spPr>
              <a:xfrm>
                <a:off x="9896951" y="1853490"/>
                <a:ext cx="89786" cy="89785"/>
              </a:xfrm>
              <a:custGeom>
                <a:avLst/>
                <a:gdLst>
                  <a:gd name="connsiteX0" fmla="*/ 84252 w 89786"/>
                  <a:gd name="connsiteY0" fmla="*/ 89786 h 89785"/>
                  <a:gd name="connsiteX1" fmla="*/ 5534 w 89786"/>
                  <a:gd name="connsiteY1" fmla="*/ 89786 h 89785"/>
                  <a:gd name="connsiteX2" fmla="*/ 0 w 89786"/>
                  <a:gd name="connsiteY2" fmla="*/ 84252 h 89785"/>
                  <a:gd name="connsiteX3" fmla="*/ 0 w 89786"/>
                  <a:gd name="connsiteY3" fmla="*/ 5534 h 89785"/>
                  <a:gd name="connsiteX4" fmla="*/ 5534 w 89786"/>
                  <a:gd name="connsiteY4" fmla="*/ 0 h 89785"/>
                  <a:gd name="connsiteX5" fmla="*/ 84252 w 89786"/>
                  <a:gd name="connsiteY5" fmla="*/ 0 h 89785"/>
                  <a:gd name="connsiteX6" fmla="*/ 89786 w 89786"/>
                  <a:gd name="connsiteY6" fmla="*/ 5534 h 89785"/>
                  <a:gd name="connsiteX7" fmla="*/ 89786 w 89786"/>
                  <a:gd name="connsiteY7" fmla="*/ 84252 h 89785"/>
                  <a:gd name="connsiteX8" fmla="*/ 84252 w 89786"/>
                  <a:gd name="connsiteY8" fmla="*/ 89786 h 89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9786" h="89785">
                    <a:moveTo>
                      <a:pt x="84252" y="89786"/>
                    </a:moveTo>
                    <a:lnTo>
                      <a:pt x="5534" y="89786"/>
                    </a:lnTo>
                    <a:cubicBezTo>
                      <a:pt x="2485" y="89786"/>
                      <a:pt x="0" y="87301"/>
                      <a:pt x="0" y="84252"/>
                    </a:cubicBezTo>
                    <a:lnTo>
                      <a:pt x="0" y="5534"/>
                    </a:lnTo>
                    <a:cubicBezTo>
                      <a:pt x="0" y="2485"/>
                      <a:pt x="2485" y="0"/>
                      <a:pt x="5534" y="0"/>
                    </a:cubicBezTo>
                    <a:lnTo>
                      <a:pt x="84252" y="0"/>
                    </a:lnTo>
                    <a:cubicBezTo>
                      <a:pt x="87301" y="0"/>
                      <a:pt x="89786" y="2485"/>
                      <a:pt x="89786" y="5534"/>
                    </a:cubicBezTo>
                    <a:lnTo>
                      <a:pt x="89786" y="84252"/>
                    </a:lnTo>
                    <a:cubicBezTo>
                      <a:pt x="89673" y="87301"/>
                      <a:pt x="87188" y="89786"/>
                      <a:pt x="84252" y="89786"/>
                    </a:cubicBezTo>
                    <a:close/>
                  </a:path>
                </a:pathLst>
              </a:custGeom>
              <a:solidFill>
                <a:srgbClr val="F7B23F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34" name="Freeform: Shape 3033">
                <a:extLst>
                  <a:ext uri="{FF2B5EF4-FFF2-40B4-BE49-F238E27FC236}">
                    <a16:creationId xmlns:a16="http://schemas.microsoft.com/office/drawing/2014/main" id="{9F783B5C-A01F-B673-7CC9-032AF4B65770}"/>
                  </a:ext>
                </a:extLst>
              </p:cNvPr>
              <p:cNvSpPr/>
              <p:nvPr/>
            </p:nvSpPr>
            <p:spPr>
              <a:xfrm>
                <a:off x="9919877" y="1868850"/>
                <a:ext cx="43820" cy="59179"/>
              </a:xfrm>
              <a:custGeom>
                <a:avLst/>
                <a:gdLst>
                  <a:gd name="connsiteX0" fmla="*/ 26992 w 43820"/>
                  <a:gd name="connsiteY0" fmla="*/ 10164 h 59179"/>
                  <a:gd name="connsiteX1" fmla="*/ 16376 w 43820"/>
                  <a:gd name="connsiteY1" fmla="*/ 15360 h 59179"/>
                  <a:gd name="connsiteX2" fmla="*/ 12536 w 43820"/>
                  <a:gd name="connsiteY2" fmla="*/ 29816 h 59179"/>
                  <a:gd name="connsiteX3" fmla="*/ 26992 w 43820"/>
                  <a:gd name="connsiteY3" fmla="*/ 49015 h 59179"/>
                  <a:gd name="connsiteX4" fmla="*/ 41674 w 43820"/>
                  <a:gd name="connsiteY4" fmla="*/ 45966 h 59179"/>
                  <a:gd name="connsiteX5" fmla="*/ 41674 w 43820"/>
                  <a:gd name="connsiteY5" fmla="*/ 56243 h 59179"/>
                  <a:gd name="connsiteX6" fmla="*/ 25863 w 43820"/>
                  <a:gd name="connsiteY6" fmla="*/ 59180 h 59179"/>
                  <a:gd name="connsiteX7" fmla="*/ 6663 w 43820"/>
                  <a:gd name="connsiteY7" fmla="*/ 51613 h 59179"/>
                  <a:gd name="connsiteX8" fmla="*/ 0 w 43820"/>
                  <a:gd name="connsiteY8" fmla="*/ 29703 h 59179"/>
                  <a:gd name="connsiteX9" fmla="*/ 3275 w 43820"/>
                  <a:gd name="connsiteY9" fmla="*/ 14004 h 59179"/>
                  <a:gd name="connsiteX10" fmla="*/ 12649 w 43820"/>
                  <a:gd name="connsiteY10" fmla="*/ 3614 h 59179"/>
                  <a:gd name="connsiteX11" fmla="*/ 26992 w 43820"/>
                  <a:gd name="connsiteY11" fmla="*/ 0 h 59179"/>
                  <a:gd name="connsiteX12" fmla="*/ 43820 w 43820"/>
                  <a:gd name="connsiteY12" fmla="*/ 4066 h 59179"/>
                  <a:gd name="connsiteX13" fmla="*/ 39867 w 43820"/>
                  <a:gd name="connsiteY13" fmla="*/ 14004 h 59179"/>
                  <a:gd name="connsiteX14" fmla="*/ 33317 w 43820"/>
                  <a:gd name="connsiteY14" fmla="*/ 11294 h 59179"/>
                  <a:gd name="connsiteX15" fmla="*/ 26992 w 43820"/>
                  <a:gd name="connsiteY15" fmla="*/ 10164 h 59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3820" h="59179">
                    <a:moveTo>
                      <a:pt x="26992" y="10164"/>
                    </a:moveTo>
                    <a:cubicBezTo>
                      <a:pt x="22362" y="10164"/>
                      <a:pt x="18861" y="11859"/>
                      <a:pt x="16376" y="15360"/>
                    </a:cubicBezTo>
                    <a:cubicBezTo>
                      <a:pt x="13892" y="18861"/>
                      <a:pt x="12536" y="23604"/>
                      <a:pt x="12536" y="29816"/>
                    </a:cubicBezTo>
                    <a:cubicBezTo>
                      <a:pt x="12536" y="42691"/>
                      <a:pt x="17393" y="49015"/>
                      <a:pt x="26992" y="49015"/>
                    </a:cubicBezTo>
                    <a:cubicBezTo>
                      <a:pt x="31058" y="49015"/>
                      <a:pt x="35914" y="47999"/>
                      <a:pt x="41674" y="45966"/>
                    </a:cubicBezTo>
                    <a:lnTo>
                      <a:pt x="41674" y="56243"/>
                    </a:lnTo>
                    <a:cubicBezTo>
                      <a:pt x="36931" y="58163"/>
                      <a:pt x="31623" y="59180"/>
                      <a:pt x="25863" y="59180"/>
                    </a:cubicBezTo>
                    <a:cubicBezTo>
                      <a:pt x="17506" y="59180"/>
                      <a:pt x="11068" y="56582"/>
                      <a:pt x="6663" y="51613"/>
                    </a:cubicBezTo>
                    <a:cubicBezTo>
                      <a:pt x="2259" y="46531"/>
                      <a:pt x="0" y="39303"/>
                      <a:pt x="0" y="29703"/>
                    </a:cubicBezTo>
                    <a:cubicBezTo>
                      <a:pt x="0" y="23717"/>
                      <a:pt x="1129" y="18522"/>
                      <a:pt x="3275" y="14004"/>
                    </a:cubicBezTo>
                    <a:cubicBezTo>
                      <a:pt x="5421" y="9487"/>
                      <a:pt x="8583" y="6099"/>
                      <a:pt x="12649" y="3614"/>
                    </a:cubicBezTo>
                    <a:cubicBezTo>
                      <a:pt x="16715" y="1129"/>
                      <a:pt x="21458" y="0"/>
                      <a:pt x="26992" y="0"/>
                    </a:cubicBezTo>
                    <a:cubicBezTo>
                      <a:pt x="32526" y="0"/>
                      <a:pt x="38173" y="1355"/>
                      <a:pt x="43820" y="4066"/>
                    </a:cubicBezTo>
                    <a:lnTo>
                      <a:pt x="39867" y="14004"/>
                    </a:lnTo>
                    <a:cubicBezTo>
                      <a:pt x="37721" y="12988"/>
                      <a:pt x="35575" y="12084"/>
                      <a:pt x="33317" y="11294"/>
                    </a:cubicBezTo>
                    <a:cubicBezTo>
                      <a:pt x="31284" y="10503"/>
                      <a:pt x="29138" y="10164"/>
                      <a:pt x="26992" y="10164"/>
                    </a:cubicBezTo>
                    <a:close/>
                  </a:path>
                </a:pathLst>
              </a:custGeom>
              <a:solidFill>
                <a:srgbClr val="E54D42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035" name="Graphic 4">
              <a:extLst>
                <a:ext uri="{FF2B5EF4-FFF2-40B4-BE49-F238E27FC236}">
                  <a16:creationId xmlns:a16="http://schemas.microsoft.com/office/drawing/2014/main" id="{7BC3054C-F23C-F059-122A-382D86A6E102}"/>
                </a:ext>
              </a:extLst>
            </p:cNvPr>
            <p:cNvGrpSpPr/>
            <p:nvPr/>
          </p:nvGrpSpPr>
          <p:grpSpPr>
            <a:xfrm>
              <a:off x="9996224" y="1853490"/>
              <a:ext cx="89785" cy="89785"/>
              <a:chOff x="9996224" y="1853490"/>
              <a:chExt cx="89785" cy="89785"/>
            </a:xfrm>
          </p:grpSpPr>
          <p:sp>
            <p:nvSpPr>
              <p:cNvPr id="3036" name="Freeform: Shape 3035">
                <a:extLst>
                  <a:ext uri="{FF2B5EF4-FFF2-40B4-BE49-F238E27FC236}">
                    <a16:creationId xmlns:a16="http://schemas.microsoft.com/office/drawing/2014/main" id="{75FE0DE1-7C0D-021B-4839-624F1362E434}"/>
                  </a:ext>
                </a:extLst>
              </p:cNvPr>
              <p:cNvSpPr/>
              <p:nvPr/>
            </p:nvSpPr>
            <p:spPr>
              <a:xfrm>
                <a:off x="9996224" y="1853490"/>
                <a:ext cx="89785" cy="89785"/>
              </a:xfrm>
              <a:custGeom>
                <a:avLst/>
                <a:gdLst>
                  <a:gd name="connsiteX0" fmla="*/ 84252 w 89785"/>
                  <a:gd name="connsiteY0" fmla="*/ 89786 h 89785"/>
                  <a:gd name="connsiteX1" fmla="*/ 5534 w 89785"/>
                  <a:gd name="connsiteY1" fmla="*/ 89786 h 89785"/>
                  <a:gd name="connsiteX2" fmla="*/ 0 w 89785"/>
                  <a:gd name="connsiteY2" fmla="*/ 84252 h 89785"/>
                  <a:gd name="connsiteX3" fmla="*/ 0 w 89785"/>
                  <a:gd name="connsiteY3" fmla="*/ 5534 h 89785"/>
                  <a:gd name="connsiteX4" fmla="*/ 5534 w 89785"/>
                  <a:gd name="connsiteY4" fmla="*/ 0 h 89785"/>
                  <a:gd name="connsiteX5" fmla="*/ 84252 w 89785"/>
                  <a:gd name="connsiteY5" fmla="*/ 0 h 89785"/>
                  <a:gd name="connsiteX6" fmla="*/ 89786 w 89785"/>
                  <a:gd name="connsiteY6" fmla="*/ 5534 h 89785"/>
                  <a:gd name="connsiteX7" fmla="*/ 89786 w 89785"/>
                  <a:gd name="connsiteY7" fmla="*/ 84252 h 89785"/>
                  <a:gd name="connsiteX8" fmla="*/ 84252 w 89785"/>
                  <a:gd name="connsiteY8" fmla="*/ 89786 h 89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9785" h="89785">
                    <a:moveTo>
                      <a:pt x="84252" y="89786"/>
                    </a:moveTo>
                    <a:lnTo>
                      <a:pt x="5534" y="89786"/>
                    </a:lnTo>
                    <a:cubicBezTo>
                      <a:pt x="2485" y="89786"/>
                      <a:pt x="0" y="87301"/>
                      <a:pt x="0" y="84252"/>
                    </a:cubicBezTo>
                    <a:lnTo>
                      <a:pt x="0" y="5534"/>
                    </a:lnTo>
                    <a:cubicBezTo>
                      <a:pt x="0" y="2485"/>
                      <a:pt x="2485" y="0"/>
                      <a:pt x="5534" y="0"/>
                    </a:cubicBezTo>
                    <a:lnTo>
                      <a:pt x="84252" y="0"/>
                    </a:lnTo>
                    <a:cubicBezTo>
                      <a:pt x="87301" y="0"/>
                      <a:pt x="89786" y="2485"/>
                      <a:pt x="89786" y="5534"/>
                    </a:cubicBezTo>
                    <a:lnTo>
                      <a:pt x="89786" y="84252"/>
                    </a:lnTo>
                    <a:cubicBezTo>
                      <a:pt x="89673" y="87301"/>
                      <a:pt x="87301" y="89786"/>
                      <a:pt x="84252" y="89786"/>
                    </a:cubicBezTo>
                    <a:close/>
                  </a:path>
                </a:pathLst>
              </a:custGeom>
              <a:solidFill>
                <a:srgbClr val="F7B23F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37" name="Freeform: Shape 3036">
                <a:extLst>
                  <a:ext uri="{FF2B5EF4-FFF2-40B4-BE49-F238E27FC236}">
                    <a16:creationId xmlns:a16="http://schemas.microsoft.com/office/drawing/2014/main" id="{28E149AD-C284-8AC8-4107-07321080453A}"/>
                  </a:ext>
                </a:extLst>
              </p:cNvPr>
              <p:cNvSpPr/>
              <p:nvPr/>
            </p:nvSpPr>
            <p:spPr>
              <a:xfrm>
                <a:off x="10013616" y="1868850"/>
                <a:ext cx="54887" cy="59179"/>
              </a:xfrm>
              <a:custGeom>
                <a:avLst/>
                <a:gdLst>
                  <a:gd name="connsiteX0" fmla="*/ 54888 w 54887"/>
                  <a:gd name="connsiteY0" fmla="*/ 29590 h 59179"/>
                  <a:gd name="connsiteX1" fmla="*/ 47773 w 54887"/>
                  <a:gd name="connsiteY1" fmla="*/ 51500 h 59179"/>
                  <a:gd name="connsiteX2" fmla="*/ 27444 w 54887"/>
                  <a:gd name="connsiteY2" fmla="*/ 59180 h 59179"/>
                  <a:gd name="connsiteX3" fmla="*/ 7115 w 54887"/>
                  <a:gd name="connsiteY3" fmla="*/ 51500 h 59179"/>
                  <a:gd name="connsiteX4" fmla="*/ 0 w 54887"/>
                  <a:gd name="connsiteY4" fmla="*/ 29477 h 59179"/>
                  <a:gd name="connsiteX5" fmla="*/ 7115 w 54887"/>
                  <a:gd name="connsiteY5" fmla="*/ 7567 h 59179"/>
                  <a:gd name="connsiteX6" fmla="*/ 27444 w 54887"/>
                  <a:gd name="connsiteY6" fmla="*/ 0 h 59179"/>
                  <a:gd name="connsiteX7" fmla="*/ 47773 w 54887"/>
                  <a:gd name="connsiteY7" fmla="*/ 7680 h 59179"/>
                  <a:gd name="connsiteX8" fmla="*/ 54888 w 54887"/>
                  <a:gd name="connsiteY8" fmla="*/ 29590 h 59179"/>
                  <a:gd name="connsiteX9" fmla="*/ 12875 w 54887"/>
                  <a:gd name="connsiteY9" fmla="*/ 29590 h 59179"/>
                  <a:gd name="connsiteX10" fmla="*/ 16489 w 54887"/>
                  <a:gd name="connsiteY10" fmla="*/ 44159 h 59179"/>
                  <a:gd name="connsiteX11" fmla="*/ 27444 w 54887"/>
                  <a:gd name="connsiteY11" fmla="*/ 49015 h 59179"/>
                  <a:gd name="connsiteX12" fmla="*/ 42013 w 54887"/>
                  <a:gd name="connsiteY12" fmla="*/ 29590 h 59179"/>
                  <a:gd name="connsiteX13" fmla="*/ 27444 w 54887"/>
                  <a:gd name="connsiteY13" fmla="*/ 10164 h 59179"/>
                  <a:gd name="connsiteX14" fmla="*/ 16489 w 54887"/>
                  <a:gd name="connsiteY14" fmla="*/ 15021 h 59179"/>
                  <a:gd name="connsiteX15" fmla="*/ 12875 w 54887"/>
                  <a:gd name="connsiteY15" fmla="*/ 29590 h 59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4887" h="59179">
                    <a:moveTo>
                      <a:pt x="54888" y="29590"/>
                    </a:moveTo>
                    <a:cubicBezTo>
                      <a:pt x="54888" y="39077"/>
                      <a:pt x="52516" y="46418"/>
                      <a:pt x="47773" y="51500"/>
                    </a:cubicBezTo>
                    <a:cubicBezTo>
                      <a:pt x="43029" y="56582"/>
                      <a:pt x="36253" y="59180"/>
                      <a:pt x="27444" y="59180"/>
                    </a:cubicBezTo>
                    <a:cubicBezTo>
                      <a:pt x="18635" y="59180"/>
                      <a:pt x="11858" y="56582"/>
                      <a:pt x="7115" y="51500"/>
                    </a:cubicBezTo>
                    <a:cubicBezTo>
                      <a:pt x="2372" y="46418"/>
                      <a:pt x="0" y="39077"/>
                      <a:pt x="0" y="29477"/>
                    </a:cubicBezTo>
                    <a:cubicBezTo>
                      <a:pt x="0" y="19877"/>
                      <a:pt x="2372" y="12536"/>
                      <a:pt x="7115" y="7567"/>
                    </a:cubicBezTo>
                    <a:cubicBezTo>
                      <a:pt x="11858" y="2485"/>
                      <a:pt x="18635" y="0"/>
                      <a:pt x="27444" y="0"/>
                    </a:cubicBezTo>
                    <a:cubicBezTo>
                      <a:pt x="36253" y="0"/>
                      <a:pt x="43029" y="2598"/>
                      <a:pt x="47773" y="7680"/>
                    </a:cubicBezTo>
                    <a:cubicBezTo>
                      <a:pt x="52516" y="12649"/>
                      <a:pt x="54888" y="19990"/>
                      <a:pt x="54888" y="29590"/>
                    </a:cubicBezTo>
                    <a:close/>
                    <a:moveTo>
                      <a:pt x="12875" y="29590"/>
                    </a:moveTo>
                    <a:cubicBezTo>
                      <a:pt x="12875" y="36027"/>
                      <a:pt x="14117" y="40884"/>
                      <a:pt x="16489" y="44159"/>
                    </a:cubicBezTo>
                    <a:cubicBezTo>
                      <a:pt x="18974" y="47434"/>
                      <a:pt x="22588" y="49015"/>
                      <a:pt x="27444" y="49015"/>
                    </a:cubicBezTo>
                    <a:cubicBezTo>
                      <a:pt x="37156" y="49015"/>
                      <a:pt x="42013" y="42578"/>
                      <a:pt x="42013" y="29590"/>
                    </a:cubicBezTo>
                    <a:cubicBezTo>
                      <a:pt x="42013" y="16602"/>
                      <a:pt x="37156" y="10164"/>
                      <a:pt x="27444" y="10164"/>
                    </a:cubicBezTo>
                    <a:cubicBezTo>
                      <a:pt x="22588" y="10164"/>
                      <a:pt x="18974" y="11859"/>
                      <a:pt x="16489" y="15021"/>
                    </a:cubicBezTo>
                    <a:cubicBezTo>
                      <a:pt x="14117" y="18296"/>
                      <a:pt x="12875" y="23152"/>
                      <a:pt x="12875" y="29590"/>
                    </a:cubicBezTo>
                    <a:close/>
                  </a:path>
                </a:pathLst>
              </a:custGeom>
              <a:solidFill>
                <a:srgbClr val="E54D42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038" name="Graphic 4">
              <a:extLst>
                <a:ext uri="{FF2B5EF4-FFF2-40B4-BE49-F238E27FC236}">
                  <a16:creationId xmlns:a16="http://schemas.microsoft.com/office/drawing/2014/main" id="{1AC0EFC7-D25A-6E0B-47C9-863D78C5C61C}"/>
                </a:ext>
              </a:extLst>
            </p:cNvPr>
            <p:cNvGrpSpPr/>
            <p:nvPr/>
          </p:nvGrpSpPr>
          <p:grpSpPr>
            <a:xfrm>
              <a:off x="10095497" y="1853490"/>
              <a:ext cx="89785" cy="89785"/>
              <a:chOff x="10095497" y="1853490"/>
              <a:chExt cx="89785" cy="89785"/>
            </a:xfrm>
          </p:grpSpPr>
          <p:sp>
            <p:nvSpPr>
              <p:cNvPr id="3039" name="Freeform: Shape 3038">
                <a:extLst>
                  <a:ext uri="{FF2B5EF4-FFF2-40B4-BE49-F238E27FC236}">
                    <a16:creationId xmlns:a16="http://schemas.microsoft.com/office/drawing/2014/main" id="{9E342E92-CF1C-26DE-EC2A-A57987E7CFC6}"/>
                  </a:ext>
                </a:extLst>
              </p:cNvPr>
              <p:cNvSpPr/>
              <p:nvPr/>
            </p:nvSpPr>
            <p:spPr>
              <a:xfrm>
                <a:off x="10095497" y="1853490"/>
                <a:ext cx="89785" cy="89785"/>
              </a:xfrm>
              <a:custGeom>
                <a:avLst/>
                <a:gdLst>
                  <a:gd name="connsiteX0" fmla="*/ 84252 w 89785"/>
                  <a:gd name="connsiteY0" fmla="*/ 89786 h 89785"/>
                  <a:gd name="connsiteX1" fmla="*/ 5534 w 89785"/>
                  <a:gd name="connsiteY1" fmla="*/ 89786 h 89785"/>
                  <a:gd name="connsiteX2" fmla="*/ 0 w 89785"/>
                  <a:gd name="connsiteY2" fmla="*/ 84252 h 89785"/>
                  <a:gd name="connsiteX3" fmla="*/ 0 w 89785"/>
                  <a:gd name="connsiteY3" fmla="*/ 5534 h 89785"/>
                  <a:gd name="connsiteX4" fmla="*/ 5534 w 89785"/>
                  <a:gd name="connsiteY4" fmla="*/ 0 h 89785"/>
                  <a:gd name="connsiteX5" fmla="*/ 84252 w 89785"/>
                  <a:gd name="connsiteY5" fmla="*/ 0 h 89785"/>
                  <a:gd name="connsiteX6" fmla="*/ 89786 w 89785"/>
                  <a:gd name="connsiteY6" fmla="*/ 5534 h 89785"/>
                  <a:gd name="connsiteX7" fmla="*/ 89786 w 89785"/>
                  <a:gd name="connsiteY7" fmla="*/ 84252 h 89785"/>
                  <a:gd name="connsiteX8" fmla="*/ 84252 w 89785"/>
                  <a:gd name="connsiteY8" fmla="*/ 89786 h 89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9785" h="89785">
                    <a:moveTo>
                      <a:pt x="84252" y="89786"/>
                    </a:moveTo>
                    <a:lnTo>
                      <a:pt x="5534" y="89786"/>
                    </a:lnTo>
                    <a:cubicBezTo>
                      <a:pt x="2485" y="89786"/>
                      <a:pt x="0" y="87301"/>
                      <a:pt x="0" y="84252"/>
                    </a:cubicBezTo>
                    <a:lnTo>
                      <a:pt x="0" y="5534"/>
                    </a:lnTo>
                    <a:cubicBezTo>
                      <a:pt x="0" y="2485"/>
                      <a:pt x="2485" y="0"/>
                      <a:pt x="5534" y="0"/>
                    </a:cubicBezTo>
                    <a:lnTo>
                      <a:pt x="84252" y="0"/>
                    </a:lnTo>
                    <a:cubicBezTo>
                      <a:pt x="87301" y="0"/>
                      <a:pt x="89786" y="2485"/>
                      <a:pt x="89786" y="5534"/>
                    </a:cubicBezTo>
                    <a:lnTo>
                      <a:pt x="89786" y="84252"/>
                    </a:lnTo>
                    <a:cubicBezTo>
                      <a:pt x="89673" y="87301"/>
                      <a:pt x="87301" y="89786"/>
                      <a:pt x="84252" y="89786"/>
                    </a:cubicBezTo>
                    <a:close/>
                  </a:path>
                </a:pathLst>
              </a:custGeom>
              <a:solidFill>
                <a:srgbClr val="F7B23F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40" name="Freeform: Shape 3039">
                <a:extLst>
                  <a:ext uri="{FF2B5EF4-FFF2-40B4-BE49-F238E27FC236}">
                    <a16:creationId xmlns:a16="http://schemas.microsoft.com/office/drawing/2014/main" id="{7584F8D3-F44B-0349-BAB5-5DB94843457B}"/>
                  </a:ext>
                </a:extLst>
              </p:cNvPr>
              <p:cNvSpPr/>
              <p:nvPr/>
            </p:nvSpPr>
            <p:spPr>
              <a:xfrm>
                <a:off x="10109727" y="1869753"/>
                <a:ext cx="61551" cy="57598"/>
              </a:xfrm>
              <a:custGeom>
                <a:avLst/>
                <a:gdLst>
                  <a:gd name="connsiteX0" fmla="*/ 24282 w 61551"/>
                  <a:gd name="connsiteY0" fmla="*/ 57486 h 57598"/>
                  <a:gd name="connsiteX1" fmla="*/ 10390 w 61551"/>
                  <a:gd name="connsiteY1" fmla="*/ 12310 h 57598"/>
                  <a:gd name="connsiteX2" fmla="*/ 10052 w 61551"/>
                  <a:gd name="connsiteY2" fmla="*/ 12310 h 57598"/>
                  <a:gd name="connsiteX3" fmla="*/ 10842 w 61551"/>
                  <a:gd name="connsiteY3" fmla="*/ 30719 h 57598"/>
                  <a:gd name="connsiteX4" fmla="*/ 10842 w 61551"/>
                  <a:gd name="connsiteY4" fmla="*/ 57486 h 57598"/>
                  <a:gd name="connsiteX5" fmla="*/ 0 w 61551"/>
                  <a:gd name="connsiteY5" fmla="*/ 57486 h 57598"/>
                  <a:gd name="connsiteX6" fmla="*/ 0 w 61551"/>
                  <a:gd name="connsiteY6" fmla="*/ 0 h 57598"/>
                  <a:gd name="connsiteX7" fmla="*/ 16602 w 61551"/>
                  <a:gd name="connsiteY7" fmla="*/ 0 h 57598"/>
                  <a:gd name="connsiteX8" fmla="*/ 30268 w 61551"/>
                  <a:gd name="connsiteY8" fmla="*/ 44046 h 57598"/>
                  <a:gd name="connsiteX9" fmla="*/ 30493 w 61551"/>
                  <a:gd name="connsiteY9" fmla="*/ 44046 h 57598"/>
                  <a:gd name="connsiteX10" fmla="*/ 44950 w 61551"/>
                  <a:gd name="connsiteY10" fmla="*/ 0 h 57598"/>
                  <a:gd name="connsiteX11" fmla="*/ 61551 w 61551"/>
                  <a:gd name="connsiteY11" fmla="*/ 0 h 57598"/>
                  <a:gd name="connsiteX12" fmla="*/ 61551 w 61551"/>
                  <a:gd name="connsiteY12" fmla="*/ 57486 h 57598"/>
                  <a:gd name="connsiteX13" fmla="*/ 50145 w 61551"/>
                  <a:gd name="connsiteY13" fmla="*/ 57486 h 57598"/>
                  <a:gd name="connsiteX14" fmla="*/ 50145 w 61551"/>
                  <a:gd name="connsiteY14" fmla="*/ 30267 h 57598"/>
                  <a:gd name="connsiteX15" fmla="*/ 50145 w 61551"/>
                  <a:gd name="connsiteY15" fmla="*/ 25863 h 57598"/>
                  <a:gd name="connsiteX16" fmla="*/ 50710 w 61551"/>
                  <a:gd name="connsiteY16" fmla="*/ 12536 h 57598"/>
                  <a:gd name="connsiteX17" fmla="*/ 50371 w 61551"/>
                  <a:gd name="connsiteY17" fmla="*/ 12536 h 57598"/>
                  <a:gd name="connsiteX18" fmla="*/ 35575 w 61551"/>
                  <a:gd name="connsiteY18" fmla="*/ 57599 h 57598"/>
                  <a:gd name="connsiteX19" fmla="*/ 24282 w 61551"/>
                  <a:gd name="connsiteY19" fmla="*/ 57599 h 57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1551" h="57598">
                    <a:moveTo>
                      <a:pt x="24282" y="57486"/>
                    </a:moveTo>
                    <a:lnTo>
                      <a:pt x="10390" y="12310"/>
                    </a:lnTo>
                    <a:lnTo>
                      <a:pt x="10052" y="12310"/>
                    </a:lnTo>
                    <a:cubicBezTo>
                      <a:pt x="10504" y="21458"/>
                      <a:pt x="10842" y="27670"/>
                      <a:pt x="10842" y="30719"/>
                    </a:cubicBezTo>
                    <a:lnTo>
                      <a:pt x="10842" y="57486"/>
                    </a:lnTo>
                    <a:lnTo>
                      <a:pt x="0" y="57486"/>
                    </a:lnTo>
                    <a:lnTo>
                      <a:pt x="0" y="0"/>
                    </a:lnTo>
                    <a:lnTo>
                      <a:pt x="16602" y="0"/>
                    </a:lnTo>
                    <a:lnTo>
                      <a:pt x="30268" y="44046"/>
                    </a:lnTo>
                    <a:lnTo>
                      <a:pt x="30493" y="44046"/>
                    </a:lnTo>
                    <a:lnTo>
                      <a:pt x="44950" y="0"/>
                    </a:lnTo>
                    <a:lnTo>
                      <a:pt x="61551" y="0"/>
                    </a:lnTo>
                    <a:lnTo>
                      <a:pt x="61551" y="57486"/>
                    </a:lnTo>
                    <a:lnTo>
                      <a:pt x="50145" y="57486"/>
                    </a:lnTo>
                    <a:lnTo>
                      <a:pt x="50145" y="30267"/>
                    </a:lnTo>
                    <a:cubicBezTo>
                      <a:pt x="50145" y="29025"/>
                      <a:pt x="50145" y="27444"/>
                      <a:pt x="50145" y="25863"/>
                    </a:cubicBezTo>
                    <a:cubicBezTo>
                      <a:pt x="50145" y="24169"/>
                      <a:pt x="50371" y="19764"/>
                      <a:pt x="50710" y="12536"/>
                    </a:cubicBezTo>
                    <a:lnTo>
                      <a:pt x="50371" y="12536"/>
                    </a:lnTo>
                    <a:lnTo>
                      <a:pt x="35575" y="57599"/>
                    </a:lnTo>
                    <a:lnTo>
                      <a:pt x="24282" y="57599"/>
                    </a:lnTo>
                    <a:close/>
                  </a:path>
                </a:pathLst>
              </a:custGeom>
              <a:solidFill>
                <a:srgbClr val="E54D42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041" name="Graphic 4">
              <a:extLst>
                <a:ext uri="{FF2B5EF4-FFF2-40B4-BE49-F238E27FC236}">
                  <a16:creationId xmlns:a16="http://schemas.microsoft.com/office/drawing/2014/main" id="{B189D322-1712-9B53-7C59-20BEF967BDD9}"/>
                </a:ext>
              </a:extLst>
            </p:cNvPr>
            <p:cNvGrpSpPr/>
            <p:nvPr/>
          </p:nvGrpSpPr>
          <p:grpSpPr>
            <a:xfrm>
              <a:off x="10194769" y="1853490"/>
              <a:ext cx="89786" cy="89785"/>
              <a:chOff x="10194769" y="1853490"/>
              <a:chExt cx="89786" cy="89785"/>
            </a:xfrm>
          </p:grpSpPr>
          <p:sp>
            <p:nvSpPr>
              <p:cNvPr id="3042" name="Freeform: Shape 3041">
                <a:extLst>
                  <a:ext uri="{FF2B5EF4-FFF2-40B4-BE49-F238E27FC236}">
                    <a16:creationId xmlns:a16="http://schemas.microsoft.com/office/drawing/2014/main" id="{BD6FD782-7786-9F66-D2CF-1E9BE61F7531}"/>
                  </a:ext>
                </a:extLst>
              </p:cNvPr>
              <p:cNvSpPr/>
              <p:nvPr/>
            </p:nvSpPr>
            <p:spPr>
              <a:xfrm>
                <a:off x="10194769" y="1853490"/>
                <a:ext cx="89786" cy="89785"/>
              </a:xfrm>
              <a:custGeom>
                <a:avLst/>
                <a:gdLst>
                  <a:gd name="connsiteX0" fmla="*/ 84252 w 89786"/>
                  <a:gd name="connsiteY0" fmla="*/ 89786 h 89785"/>
                  <a:gd name="connsiteX1" fmla="*/ 5534 w 89786"/>
                  <a:gd name="connsiteY1" fmla="*/ 89786 h 89785"/>
                  <a:gd name="connsiteX2" fmla="*/ 0 w 89786"/>
                  <a:gd name="connsiteY2" fmla="*/ 84252 h 89785"/>
                  <a:gd name="connsiteX3" fmla="*/ 0 w 89786"/>
                  <a:gd name="connsiteY3" fmla="*/ 5534 h 89785"/>
                  <a:gd name="connsiteX4" fmla="*/ 5534 w 89786"/>
                  <a:gd name="connsiteY4" fmla="*/ 0 h 89785"/>
                  <a:gd name="connsiteX5" fmla="*/ 84252 w 89786"/>
                  <a:gd name="connsiteY5" fmla="*/ 0 h 89785"/>
                  <a:gd name="connsiteX6" fmla="*/ 89786 w 89786"/>
                  <a:gd name="connsiteY6" fmla="*/ 5534 h 89785"/>
                  <a:gd name="connsiteX7" fmla="*/ 89786 w 89786"/>
                  <a:gd name="connsiteY7" fmla="*/ 84252 h 89785"/>
                  <a:gd name="connsiteX8" fmla="*/ 84252 w 89786"/>
                  <a:gd name="connsiteY8" fmla="*/ 89786 h 89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9786" h="89785">
                    <a:moveTo>
                      <a:pt x="84252" y="89786"/>
                    </a:moveTo>
                    <a:lnTo>
                      <a:pt x="5534" y="89786"/>
                    </a:lnTo>
                    <a:cubicBezTo>
                      <a:pt x="2485" y="89786"/>
                      <a:pt x="0" y="87301"/>
                      <a:pt x="0" y="84252"/>
                    </a:cubicBezTo>
                    <a:lnTo>
                      <a:pt x="0" y="5534"/>
                    </a:lnTo>
                    <a:cubicBezTo>
                      <a:pt x="0" y="2485"/>
                      <a:pt x="2485" y="0"/>
                      <a:pt x="5534" y="0"/>
                    </a:cubicBezTo>
                    <a:lnTo>
                      <a:pt x="84252" y="0"/>
                    </a:lnTo>
                    <a:cubicBezTo>
                      <a:pt x="87301" y="0"/>
                      <a:pt x="89786" y="2485"/>
                      <a:pt x="89786" y="5534"/>
                    </a:cubicBezTo>
                    <a:lnTo>
                      <a:pt x="89786" y="84252"/>
                    </a:lnTo>
                    <a:cubicBezTo>
                      <a:pt x="89786" y="87301"/>
                      <a:pt x="87301" y="89786"/>
                      <a:pt x="84252" y="89786"/>
                    </a:cubicBezTo>
                    <a:close/>
                  </a:path>
                </a:pathLst>
              </a:custGeom>
              <a:solidFill>
                <a:srgbClr val="F7B23F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43" name="Freeform: Shape 3042">
                <a:extLst>
                  <a:ext uri="{FF2B5EF4-FFF2-40B4-BE49-F238E27FC236}">
                    <a16:creationId xmlns:a16="http://schemas.microsoft.com/office/drawing/2014/main" id="{7FD69B31-141A-1282-8CF0-CC0587228D5E}"/>
                  </a:ext>
                </a:extLst>
              </p:cNvPr>
              <p:cNvSpPr/>
              <p:nvPr/>
            </p:nvSpPr>
            <p:spPr>
              <a:xfrm>
                <a:off x="10219954" y="1869753"/>
                <a:ext cx="39641" cy="57485"/>
              </a:xfrm>
              <a:custGeom>
                <a:avLst/>
                <a:gdLst>
                  <a:gd name="connsiteX0" fmla="*/ 39641 w 39641"/>
                  <a:gd name="connsiteY0" fmla="*/ 17844 h 57485"/>
                  <a:gd name="connsiteX1" fmla="*/ 33881 w 39641"/>
                  <a:gd name="connsiteY1" fmla="*/ 32074 h 57485"/>
                  <a:gd name="connsiteX2" fmla="*/ 17393 w 39641"/>
                  <a:gd name="connsiteY2" fmla="*/ 37044 h 57485"/>
                  <a:gd name="connsiteX3" fmla="*/ 12197 w 39641"/>
                  <a:gd name="connsiteY3" fmla="*/ 37044 h 57485"/>
                  <a:gd name="connsiteX4" fmla="*/ 12197 w 39641"/>
                  <a:gd name="connsiteY4" fmla="*/ 57486 h 57485"/>
                  <a:gd name="connsiteX5" fmla="*/ 0 w 39641"/>
                  <a:gd name="connsiteY5" fmla="*/ 57486 h 57485"/>
                  <a:gd name="connsiteX6" fmla="*/ 0 w 39641"/>
                  <a:gd name="connsiteY6" fmla="*/ 0 h 57485"/>
                  <a:gd name="connsiteX7" fmla="*/ 18409 w 39641"/>
                  <a:gd name="connsiteY7" fmla="*/ 0 h 57485"/>
                  <a:gd name="connsiteX8" fmla="*/ 34333 w 39641"/>
                  <a:gd name="connsiteY8" fmla="*/ 4518 h 57485"/>
                  <a:gd name="connsiteX9" fmla="*/ 39641 w 39641"/>
                  <a:gd name="connsiteY9" fmla="*/ 17844 h 57485"/>
                  <a:gd name="connsiteX10" fmla="*/ 12084 w 39641"/>
                  <a:gd name="connsiteY10" fmla="*/ 26992 h 57485"/>
                  <a:gd name="connsiteX11" fmla="*/ 16150 w 39641"/>
                  <a:gd name="connsiteY11" fmla="*/ 26992 h 57485"/>
                  <a:gd name="connsiteX12" fmla="*/ 24620 w 39641"/>
                  <a:gd name="connsiteY12" fmla="*/ 24733 h 57485"/>
                  <a:gd name="connsiteX13" fmla="*/ 27444 w 39641"/>
                  <a:gd name="connsiteY13" fmla="*/ 18296 h 57485"/>
                  <a:gd name="connsiteX14" fmla="*/ 25072 w 39641"/>
                  <a:gd name="connsiteY14" fmla="*/ 11971 h 57485"/>
                  <a:gd name="connsiteX15" fmla="*/ 17731 w 39641"/>
                  <a:gd name="connsiteY15" fmla="*/ 9939 h 57485"/>
                  <a:gd name="connsiteX16" fmla="*/ 12197 w 39641"/>
                  <a:gd name="connsiteY16" fmla="*/ 9939 h 57485"/>
                  <a:gd name="connsiteX17" fmla="*/ 12197 w 39641"/>
                  <a:gd name="connsiteY17" fmla="*/ 26992 h 57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9641" h="57485">
                    <a:moveTo>
                      <a:pt x="39641" y="17844"/>
                    </a:moveTo>
                    <a:cubicBezTo>
                      <a:pt x="39641" y="24056"/>
                      <a:pt x="37721" y="28799"/>
                      <a:pt x="33881" y="32074"/>
                    </a:cubicBezTo>
                    <a:cubicBezTo>
                      <a:pt x="30042" y="35350"/>
                      <a:pt x="24508" y="37044"/>
                      <a:pt x="17393" y="37044"/>
                    </a:cubicBezTo>
                    <a:lnTo>
                      <a:pt x="12197" y="37044"/>
                    </a:lnTo>
                    <a:lnTo>
                      <a:pt x="12197" y="57486"/>
                    </a:lnTo>
                    <a:lnTo>
                      <a:pt x="0" y="57486"/>
                    </a:lnTo>
                    <a:lnTo>
                      <a:pt x="0" y="0"/>
                    </a:lnTo>
                    <a:lnTo>
                      <a:pt x="18409" y="0"/>
                    </a:lnTo>
                    <a:cubicBezTo>
                      <a:pt x="25411" y="0"/>
                      <a:pt x="30719" y="1468"/>
                      <a:pt x="34333" y="4518"/>
                    </a:cubicBezTo>
                    <a:cubicBezTo>
                      <a:pt x="37834" y="7454"/>
                      <a:pt x="39641" y="11859"/>
                      <a:pt x="39641" y="17844"/>
                    </a:cubicBezTo>
                    <a:close/>
                    <a:moveTo>
                      <a:pt x="12084" y="26992"/>
                    </a:moveTo>
                    <a:lnTo>
                      <a:pt x="16150" y="26992"/>
                    </a:lnTo>
                    <a:cubicBezTo>
                      <a:pt x="19877" y="26992"/>
                      <a:pt x="22701" y="26202"/>
                      <a:pt x="24620" y="24733"/>
                    </a:cubicBezTo>
                    <a:cubicBezTo>
                      <a:pt x="26541" y="23265"/>
                      <a:pt x="27444" y="21119"/>
                      <a:pt x="27444" y="18296"/>
                    </a:cubicBezTo>
                    <a:cubicBezTo>
                      <a:pt x="27444" y="15473"/>
                      <a:pt x="26653" y="13327"/>
                      <a:pt x="25072" y="11971"/>
                    </a:cubicBezTo>
                    <a:cubicBezTo>
                      <a:pt x="23491" y="10616"/>
                      <a:pt x="21119" y="9939"/>
                      <a:pt x="17731" y="9939"/>
                    </a:cubicBezTo>
                    <a:lnTo>
                      <a:pt x="12197" y="9939"/>
                    </a:lnTo>
                    <a:lnTo>
                      <a:pt x="12197" y="26992"/>
                    </a:lnTo>
                    <a:close/>
                  </a:path>
                </a:pathLst>
              </a:custGeom>
              <a:solidFill>
                <a:srgbClr val="E54D42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044" name="Graphic 4">
              <a:extLst>
                <a:ext uri="{FF2B5EF4-FFF2-40B4-BE49-F238E27FC236}">
                  <a16:creationId xmlns:a16="http://schemas.microsoft.com/office/drawing/2014/main" id="{B00F6470-8029-5354-9802-A0ACADE92490}"/>
                </a:ext>
              </a:extLst>
            </p:cNvPr>
            <p:cNvGrpSpPr/>
            <p:nvPr/>
          </p:nvGrpSpPr>
          <p:grpSpPr>
            <a:xfrm>
              <a:off x="10294042" y="1853490"/>
              <a:ext cx="89786" cy="89785"/>
              <a:chOff x="10294042" y="1853490"/>
              <a:chExt cx="89786" cy="89785"/>
            </a:xfrm>
          </p:grpSpPr>
          <p:sp>
            <p:nvSpPr>
              <p:cNvPr id="3045" name="Freeform: Shape 3044">
                <a:extLst>
                  <a:ext uri="{FF2B5EF4-FFF2-40B4-BE49-F238E27FC236}">
                    <a16:creationId xmlns:a16="http://schemas.microsoft.com/office/drawing/2014/main" id="{6BAC1A4D-7745-C81F-9C00-6332E9591203}"/>
                  </a:ext>
                </a:extLst>
              </p:cNvPr>
              <p:cNvSpPr/>
              <p:nvPr/>
            </p:nvSpPr>
            <p:spPr>
              <a:xfrm>
                <a:off x="10294042" y="1853490"/>
                <a:ext cx="89786" cy="89785"/>
              </a:xfrm>
              <a:custGeom>
                <a:avLst/>
                <a:gdLst>
                  <a:gd name="connsiteX0" fmla="*/ 84252 w 89786"/>
                  <a:gd name="connsiteY0" fmla="*/ 89786 h 89785"/>
                  <a:gd name="connsiteX1" fmla="*/ 5534 w 89786"/>
                  <a:gd name="connsiteY1" fmla="*/ 89786 h 89785"/>
                  <a:gd name="connsiteX2" fmla="*/ 0 w 89786"/>
                  <a:gd name="connsiteY2" fmla="*/ 84252 h 89785"/>
                  <a:gd name="connsiteX3" fmla="*/ 0 w 89786"/>
                  <a:gd name="connsiteY3" fmla="*/ 5534 h 89785"/>
                  <a:gd name="connsiteX4" fmla="*/ 5534 w 89786"/>
                  <a:gd name="connsiteY4" fmla="*/ 0 h 89785"/>
                  <a:gd name="connsiteX5" fmla="*/ 84252 w 89786"/>
                  <a:gd name="connsiteY5" fmla="*/ 0 h 89785"/>
                  <a:gd name="connsiteX6" fmla="*/ 89786 w 89786"/>
                  <a:gd name="connsiteY6" fmla="*/ 5534 h 89785"/>
                  <a:gd name="connsiteX7" fmla="*/ 89786 w 89786"/>
                  <a:gd name="connsiteY7" fmla="*/ 84252 h 89785"/>
                  <a:gd name="connsiteX8" fmla="*/ 84252 w 89786"/>
                  <a:gd name="connsiteY8" fmla="*/ 89786 h 89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9786" h="89785">
                    <a:moveTo>
                      <a:pt x="84252" y="89786"/>
                    </a:moveTo>
                    <a:lnTo>
                      <a:pt x="5534" y="89786"/>
                    </a:lnTo>
                    <a:cubicBezTo>
                      <a:pt x="2485" y="89786"/>
                      <a:pt x="0" y="87301"/>
                      <a:pt x="0" y="84252"/>
                    </a:cubicBezTo>
                    <a:lnTo>
                      <a:pt x="0" y="5534"/>
                    </a:lnTo>
                    <a:cubicBezTo>
                      <a:pt x="0" y="2485"/>
                      <a:pt x="2485" y="0"/>
                      <a:pt x="5534" y="0"/>
                    </a:cubicBezTo>
                    <a:lnTo>
                      <a:pt x="84252" y="0"/>
                    </a:lnTo>
                    <a:cubicBezTo>
                      <a:pt x="87301" y="0"/>
                      <a:pt x="89786" y="2485"/>
                      <a:pt x="89786" y="5534"/>
                    </a:cubicBezTo>
                    <a:lnTo>
                      <a:pt x="89786" y="84252"/>
                    </a:lnTo>
                    <a:cubicBezTo>
                      <a:pt x="89786" y="87301"/>
                      <a:pt x="87301" y="89786"/>
                      <a:pt x="84252" y="89786"/>
                    </a:cubicBezTo>
                    <a:close/>
                  </a:path>
                </a:pathLst>
              </a:custGeom>
              <a:solidFill>
                <a:srgbClr val="F7B23F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46" name="Freeform: Shape 3045">
                <a:extLst>
                  <a:ext uri="{FF2B5EF4-FFF2-40B4-BE49-F238E27FC236}">
                    <a16:creationId xmlns:a16="http://schemas.microsoft.com/office/drawing/2014/main" id="{8E33FD47-0A3C-9208-202F-09FF37053AAB}"/>
                  </a:ext>
                </a:extLst>
              </p:cNvPr>
              <p:cNvSpPr/>
              <p:nvPr/>
            </p:nvSpPr>
            <p:spPr>
              <a:xfrm>
                <a:off x="10321147" y="1869753"/>
                <a:ext cx="35575" cy="57485"/>
              </a:xfrm>
              <a:custGeom>
                <a:avLst/>
                <a:gdLst>
                  <a:gd name="connsiteX0" fmla="*/ 0 w 35575"/>
                  <a:gd name="connsiteY0" fmla="*/ 57486 h 57485"/>
                  <a:gd name="connsiteX1" fmla="*/ 0 w 35575"/>
                  <a:gd name="connsiteY1" fmla="*/ 0 h 57485"/>
                  <a:gd name="connsiteX2" fmla="*/ 12198 w 35575"/>
                  <a:gd name="connsiteY2" fmla="*/ 0 h 57485"/>
                  <a:gd name="connsiteX3" fmla="*/ 12198 w 35575"/>
                  <a:gd name="connsiteY3" fmla="*/ 47434 h 57485"/>
                  <a:gd name="connsiteX4" fmla="*/ 35575 w 35575"/>
                  <a:gd name="connsiteY4" fmla="*/ 47434 h 57485"/>
                  <a:gd name="connsiteX5" fmla="*/ 35575 w 35575"/>
                  <a:gd name="connsiteY5" fmla="*/ 57486 h 57485"/>
                  <a:gd name="connsiteX6" fmla="*/ 0 w 35575"/>
                  <a:gd name="connsiteY6" fmla="*/ 57486 h 57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575" h="57485">
                    <a:moveTo>
                      <a:pt x="0" y="57486"/>
                    </a:moveTo>
                    <a:lnTo>
                      <a:pt x="0" y="0"/>
                    </a:lnTo>
                    <a:lnTo>
                      <a:pt x="12198" y="0"/>
                    </a:lnTo>
                    <a:lnTo>
                      <a:pt x="12198" y="47434"/>
                    </a:lnTo>
                    <a:lnTo>
                      <a:pt x="35575" y="47434"/>
                    </a:lnTo>
                    <a:lnTo>
                      <a:pt x="35575" y="57486"/>
                    </a:lnTo>
                    <a:lnTo>
                      <a:pt x="0" y="57486"/>
                    </a:lnTo>
                    <a:close/>
                  </a:path>
                </a:pathLst>
              </a:custGeom>
              <a:solidFill>
                <a:srgbClr val="E54D42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047" name="Graphic 4">
              <a:extLst>
                <a:ext uri="{FF2B5EF4-FFF2-40B4-BE49-F238E27FC236}">
                  <a16:creationId xmlns:a16="http://schemas.microsoft.com/office/drawing/2014/main" id="{80554A65-4B8A-7EB2-F565-176B11006559}"/>
                </a:ext>
              </a:extLst>
            </p:cNvPr>
            <p:cNvGrpSpPr/>
            <p:nvPr/>
          </p:nvGrpSpPr>
          <p:grpSpPr>
            <a:xfrm>
              <a:off x="10393315" y="1853490"/>
              <a:ext cx="89785" cy="89785"/>
              <a:chOff x="10393315" y="1853490"/>
              <a:chExt cx="89785" cy="89785"/>
            </a:xfrm>
          </p:grpSpPr>
          <p:sp>
            <p:nvSpPr>
              <p:cNvPr id="3048" name="Freeform: Shape 3047">
                <a:extLst>
                  <a:ext uri="{FF2B5EF4-FFF2-40B4-BE49-F238E27FC236}">
                    <a16:creationId xmlns:a16="http://schemas.microsoft.com/office/drawing/2014/main" id="{405CD9DA-BEA0-66C0-CE70-FD194E517A02}"/>
                  </a:ext>
                </a:extLst>
              </p:cNvPr>
              <p:cNvSpPr/>
              <p:nvPr/>
            </p:nvSpPr>
            <p:spPr>
              <a:xfrm>
                <a:off x="10393315" y="1853490"/>
                <a:ext cx="89785" cy="89785"/>
              </a:xfrm>
              <a:custGeom>
                <a:avLst/>
                <a:gdLst>
                  <a:gd name="connsiteX0" fmla="*/ 84252 w 89785"/>
                  <a:gd name="connsiteY0" fmla="*/ 89786 h 89785"/>
                  <a:gd name="connsiteX1" fmla="*/ 5534 w 89785"/>
                  <a:gd name="connsiteY1" fmla="*/ 89786 h 89785"/>
                  <a:gd name="connsiteX2" fmla="*/ 0 w 89785"/>
                  <a:gd name="connsiteY2" fmla="*/ 84252 h 89785"/>
                  <a:gd name="connsiteX3" fmla="*/ 0 w 89785"/>
                  <a:gd name="connsiteY3" fmla="*/ 5534 h 89785"/>
                  <a:gd name="connsiteX4" fmla="*/ 5534 w 89785"/>
                  <a:gd name="connsiteY4" fmla="*/ 0 h 89785"/>
                  <a:gd name="connsiteX5" fmla="*/ 84252 w 89785"/>
                  <a:gd name="connsiteY5" fmla="*/ 0 h 89785"/>
                  <a:gd name="connsiteX6" fmla="*/ 89786 w 89785"/>
                  <a:gd name="connsiteY6" fmla="*/ 5534 h 89785"/>
                  <a:gd name="connsiteX7" fmla="*/ 89786 w 89785"/>
                  <a:gd name="connsiteY7" fmla="*/ 84252 h 89785"/>
                  <a:gd name="connsiteX8" fmla="*/ 84252 w 89785"/>
                  <a:gd name="connsiteY8" fmla="*/ 89786 h 89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9785" h="89785">
                    <a:moveTo>
                      <a:pt x="84252" y="89786"/>
                    </a:moveTo>
                    <a:lnTo>
                      <a:pt x="5534" y="89786"/>
                    </a:lnTo>
                    <a:cubicBezTo>
                      <a:pt x="2485" y="89786"/>
                      <a:pt x="0" y="87301"/>
                      <a:pt x="0" y="84252"/>
                    </a:cubicBezTo>
                    <a:lnTo>
                      <a:pt x="0" y="5534"/>
                    </a:lnTo>
                    <a:cubicBezTo>
                      <a:pt x="0" y="2485"/>
                      <a:pt x="2485" y="0"/>
                      <a:pt x="5534" y="0"/>
                    </a:cubicBezTo>
                    <a:lnTo>
                      <a:pt x="84252" y="0"/>
                    </a:lnTo>
                    <a:cubicBezTo>
                      <a:pt x="87301" y="0"/>
                      <a:pt x="89786" y="2485"/>
                      <a:pt x="89786" y="5534"/>
                    </a:cubicBezTo>
                    <a:lnTo>
                      <a:pt x="89786" y="84252"/>
                    </a:lnTo>
                    <a:cubicBezTo>
                      <a:pt x="89786" y="87301"/>
                      <a:pt x="87301" y="89786"/>
                      <a:pt x="84252" y="89786"/>
                    </a:cubicBezTo>
                    <a:close/>
                  </a:path>
                </a:pathLst>
              </a:custGeom>
              <a:solidFill>
                <a:srgbClr val="F7B23F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49" name="Freeform: Shape 3048">
                <a:extLst>
                  <a:ext uri="{FF2B5EF4-FFF2-40B4-BE49-F238E27FC236}">
                    <a16:creationId xmlns:a16="http://schemas.microsoft.com/office/drawing/2014/main" id="{7222E797-2E97-6D9B-F1EE-AD20FC8F9D2B}"/>
                  </a:ext>
                </a:extLst>
              </p:cNvPr>
              <p:cNvSpPr/>
              <p:nvPr/>
            </p:nvSpPr>
            <p:spPr>
              <a:xfrm>
                <a:off x="10432166" y="1869753"/>
                <a:ext cx="12197" cy="57485"/>
              </a:xfrm>
              <a:custGeom>
                <a:avLst/>
                <a:gdLst>
                  <a:gd name="connsiteX0" fmla="*/ 0 w 12197"/>
                  <a:gd name="connsiteY0" fmla="*/ 57486 h 57485"/>
                  <a:gd name="connsiteX1" fmla="*/ 0 w 12197"/>
                  <a:gd name="connsiteY1" fmla="*/ 0 h 57485"/>
                  <a:gd name="connsiteX2" fmla="*/ 12197 w 12197"/>
                  <a:gd name="connsiteY2" fmla="*/ 0 h 57485"/>
                  <a:gd name="connsiteX3" fmla="*/ 12197 w 12197"/>
                  <a:gd name="connsiteY3" fmla="*/ 57486 h 57485"/>
                  <a:gd name="connsiteX4" fmla="*/ 0 w 12197"/>
                  <a:gd name="connsiteY4" fmla="*/ 57486 h 57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97" h="57485">
                    <a:moveTo>
                      <a:pt x="0" y="57486"/>
                    </a:moveTo>
                    <a:lnTo>
                      <a:pt x="0" y="0"/>
                    </a:lnTo>
                    <a:lnTo>
                      <a:pt x="12197" y="0"/>
                    </a:lnTo>
                    <a:lnTo>
                      <a:pt x="12197" y="57486"/>
                    </a:lnTo>
                    <a:lnTo>
                      <a:pt x="0" y="57486"/>
                    </a:lnTo>
                    <a:close/>
                  </a:path>
                </a:pathLst>
              </a:custGeom>
              <a:solidFill>
                <a:srgbClr val="E54D42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050" name="Graphic 4">
              <a:extLst>
                <a:ext uri="{FF2B5EF4-FFF2-40B4-BE49-F238E27FC236}">
                  <a16:creationId xmlns:a16="http://schemas.microsoft.com/office/drawing/2014/main" id="{969DD5A3-B882-297F-3F7E-EA8A322E9C16}"/>
                </a:ext>
              </a:extLst>
            </p:cNvPr>
            <p:cNvGrpSpPr/>
            <p:nvPr/>
          </p:nvGrpSpPr>
          <p:grpSpPr>
            <a:xfrm>
              <a:off x="10492587" y="1853490"/>
              <a:ext cx="89786" cy="89785"/>
              <a:chOff x="10492587" y="1853490"/>
              <a:chExt cx="89786" cy="89785"/>
            </a:xfrm>
          </p:grpSpPr>
          <p:sp>
            <p:nvSpPr>
              <p:cNvPr id="3051" name="Freeform: Shape 3050">
                <a:extLst>
                  <a:ext uri="{FF2B5EF4-FFF2-40B4-BE49-F238E27FC236}">
                    <a16:creationId xmlns:a16="http://schemas.microsoft.com/office/drawing/2014/main" id="{144A2515-CB5F-817C-B84B-104A80EB1634}"/>
                  </a:ext>
                </a:extLst>
              </p:cNvPr>
              <p:cNvSpPr/>
              <p:nvPr/>
            </p:nvSpPr>
            <p:spPr>
              <a:xfrm>
                <a:off x="10492587" y="1853490"/>
                <a:ext cx="89786" cy="89785"/>
              </a:xfrm>
              <a:custGeom>
                <a:avLst/>
                <a:gdLst>
                  <a:gd name="connsiteX0" fmla="*/ 84252 w 89786"/>
                  <a:gd name="connsiteY0" fmla="*/ 89786 h 89785"/>
                  <a:gd name="connsiteX1" fmla="*/ 5534 w 89786"/>
                  <a:gd name="connsiteY1" fmla="*/ 89786 h 89785"/>
                  <a:gd name="connsiteX2" fmla="*/ 0 w 89786"/>
                  <a:gd name="connsiteY2" fmla="*/ 84252 h 89785"/>
                  <a:gd name="connsiteX3" fmla="*/ 0 w 89786"/>
                  <a:gd name="connsiteY3" fmla="*/ 5534 h 89785"/>
                  <a:gd name="connsiteX4" fmla="*/ 5534 w 89786"/>
                  <a:gd name="connsiteY4" fmla="*/ 0 h 89785"/>
                  <a:gd name="connsiteX5" fmla="*/ 84252 w 89786"/>
                  <a:gd name="connsiteY5" fmla="*/ 0 h 89785"/>
                  <a:gd name="connsiteX6" fmla="*/ 89786 w 89786"/>
                  <a:gd name="connsiteY6" fmla="*/ 5534 h 89785"/>
                  <a:gd name="connsiteX7" fmla="*/ 89786 w 89786"/>
                  <a:gd name="connsiteY7" fmla="*/ 84252 h 89785"/>
                  <a:gd name="connsiteX8" fmla="*/ 84252 w 89786"/>
                  <a:gd name="connsiteY8" fmla="*/ 89786 h 89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9786" h="89785">
                    <a:moveTo>
                      <a:pt x="84252" y="89786"/>
                    </a:moveTo>
                    <a:lnTo>
                      <a:pt x="5534" y="89786"/>
                    </a:lnTo>
                    <a:cubicBezTo>
                      <a:pt x="2485" y="89786"/>
                      <a:pt x="0" y="87301"/>
                      <a:pt x="0" y="84252"/>
                    </a:cubicBezTo>
                    <a:lnTo>
                      <a:pt x="0" y="5534"/>
                    </a:lnTo>
                    <a:cubicBezTo>
                      <a:pt x="0" y="2485"/>
                      <a:pt x="2485" y="0"/>
                      <a:pt x="5534" y="0"/>
                    </a:cubicBezTo>
                    <a:lnTo>
                      <a:pt x="84252" y="0"/>
                    </a:lnTo>
                    <a:cubicBezTo>
                      <a:pt x="87301" y="0"/>
                      <a:pt x="89786" y="2485"/>
                      <a:pt x="89786" y="5534"/>
                    </a:cubicBezTo>
                    <a:lnTo>
                      <a:pt x="89786" y="84252"/>
                    </a:lnTo>
                    <a:cubicBezTo>
                      <a:pt x="89786" y="87301"/>
                      <a:pt x="87301" y="89786"/>
                      <a:pt x="84252" y="89786"/>
                    </a:cubicBezTo>
                    <a:close/>
                  </a:path>
                </a:pathLst>
              </a:custGeom>
              <a:solidFill>
                <a:srgbClr val="F7B23F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52" name="Freeform: Shape 3051">
                <a:extLst>
                  <a:ext uri="{FF2B5EF4-FFF2-40B4-BE49-F238E27FC236}">
                    <a16:creationId xmlns:a16="http://schemas.microsoft.com/office/drawing/2014/main" id="{0EB724AB-CF32-51B5-1BC6-12AAAF9F3CBE}"/>
                  </a:ext>
                </a:extLst>
              </p:cNvPr>
              <p:cNvSpPr/>
              <p:nvPr/>
            </p:nvSpPr>
            <p:spPr>
              <a:xfrm>
                <a:off x="10509754" y="1869527"/>
                <a:ext cx="55678" cy="57824"/>
              </a:xfrm>
              <a:custGeom>
                <a:avLst/>
                <a:gdLst>
                  <a:gd name="connsiteX0" fmla="*/ 42465 w 55678"/>
                  <a:gd name="connsiteY0" fmla="*/ 57824 h 57824"/>
                  <a:gd name="connsiteX1" fmla="*/ 38286 w 55678"/>
                  <a:gd name="connsiteY1" fmla="*/ 44159 h 57824"/>
                  <a:gd name="connsiteX2" fmla="*/ 17280 w 55678"/>
                  <a:gd name="connsiteY2" fmla="*/ 44159 h 57824"/>
                  <a:gd name="connsiteX3" fmla="*/ 13101 w 55678"/>
                  <a:gd name="connsiteY3" fmla="*/ 57824 h 57824"/>
                  <a:gd name="connsiteX4" fmla="*/ 0 w 55678"/>
                  <a:gd name="connsiteY4" fmla="*/ 57824 h 57824"/>
                  <a:gd name="connsiteX5" fmla="*/ 20329 w 55678"/>
                  <a:gd name="connsiteY5" fmla="*/ 0 h 57824"/>
                  <a:gd name="connsiteX6" fmla="*/ 35237 w 55678"/>
                  <a:gd name="connsiteY6" fmla="*/ 0 h 57824"/>
                  <a:gd name="connsiteX7" fmla="*/ 55678 w 55678"/>
                  <a:gd name="connsiteY7" fmla="*/ 57824 h 57824"/>
                  <a:gd name="connsiteX8" fmla="*/ 42465 w 55678"/>
                  <a:gd name="connsiteY8" fmla="*/ 57824 h 57824"/>
                  <a:gd name="connsiteX9" fmla="*/ 35350 w 55678"/>
                  <a:gd name="connsiteY9" fmla="*/ 33881 h 57824"/>
                  <a:gd name="connsiteX10" fmla="*/ 28799 w 55678"/>
                  <a:gd name="connsiteY10" fmla="*/ 12875 h 57824"/>
                  <a:gd name="connsiteX11" fmla="*/ 27783 w 55678"/>
                  <a:gd name="connsiteY11" fmla="*/ 9035 h 57824"/>
                  <a:gd name="connsiteX12" fmla="*/ 20329 w 55678"/>
                  <a:gd name="connsiteY12" fmla="*/ 33994 h 57824"/>
                  <a:gd name="connsiteX13" fmla="*/ 35350 w 55678"/>
                  <a:gd name="connsiteY13" fmla="*/ 33994 h 57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5678" h="57824">
                    <a:moveTo>
                      <a:pt x="42465" y="57824"/>
                    </a:moveTo>
                    <a:lnTo>
                      <a:pt x="38286" y="44159"/>
                    </a:lnTo>
                    <a:lnTo>
                      <a:pt x="17280" y="44159"/>
                    </a:lnTo>
                    <a:lnTo>
                      <a:pt x="13101" y="57824"/>
                    </a:lnTo>
                    <a:lnTo>
                      <a:pt x="0" y="57824"/>
                    </a:lnTo>
                    <a:lnTo>
                      <a:pt x="20329" y="0"/>
                    </a:lnTo>
                    <a:lnTo>
                      <a:pt x="35237" y="0"/>
                    </a:lnTo>
                    <a:lnTo>
                      <a:pt x="55678" y="57824"/>
                    </a:lnTo>
                    <a:lnTo>
                      <a:pt x="42465" y="57824"/>
                    </a:lnTo>
                    <a:close/>
                    <a:moveTo>
                      <a:pt x="35350" y="33881"/>
                    </a:moveTo>
                    <a:cubicBezTo>
                      <a:pt x="31510" y="21458"/>
                      <a:pt x="29364" y="14456"/>
                      <a:pt x="28799" y="12875"/>
                    </a:cubicBezTo>
                    <a:cubicBezTo>
                      <a:pt x="28348" y="11294"/>
                      <a:pt x="28008" y="9939"/>
                      <a:pt x="27783" y="9035"/>
                    </a:cubicBezTo>
                    <a:cubicBezTo>
                      <a:pt x="26879" y="12423"/>
                      <a:pt x="24395" y="20668"/>
                      <a:pt x="20329" y="33994"/>
                    </a:cubicBezTo>
                    <a:lnTo>
                      <a:pt x="35350" y="33994"/>
                    </a:lnTo>
                    <a:close/>
                  </a:path>
                </a:pathLst>
              </a:custGeom>
              <a:solidFill>
                <a:srgbClr val="E54D42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053" name="Graphic 4">
              <a:extLst>
                <a:ext uri="{FF2B5EF4-FFF2-40B4-BE49-F238E27FC236}">
                  <a16:creationId xmlns:a16="http://schemas.microsoft.com/office/drawing/2014/main" id="{2EB03CDA-8B92-3F3E-E9AF-842D4065372B}"/>
                </a:ext>
              </a:extLst>
            </p:cNvPr>
            <p:cNvGrpSpPr/>
            <p:nvPr/>
          </p:nvGrpSpPr>
          <p:grpSpPr>
            <a:xfrm>
              <a:off x="10591973" y="1853490"/>
              <a:ext cx="89785" cy="89785"/>
              <a:chOff x="10591973" y="1853490"/>
              <a:chExt cx="89785" cy="89785"/>
            </a:xfrm>
          </p:grpSpPr>
          <p:sp>
            <p:nvSpPr>
              <p:cNvPr id="3054" name="Freeform: Shape 3053">
                <a:extLst>
                  <a:ext uri="{FF2B5EF4-FFF2-40B4-BE49-F238E27FC236}">
                    <a16:creationId xmlns:a16="http://schemas.microsoft.com/office/drawing/2014/main" id="{ACEB46AF-95FE-04B1-1FF4-1E70F87AB1E2}"/>
                  </a:ext>
                </a:extLst>
              </p:cNvPr>
              <p:cNvSpPr/>
              <p:nvPr/>
            </p:nvSpPr>
            <p:spPr>
              <a:xfrm>
                <a:off x="10591973" y="1853490"/>
                <a:ext cx="89785" cy="89785"/>
              </a:xfrm>
              <a:custGeom>
                <a:avLst/>
                <a:gdLst>
                  <a:gd name="connsiteX0" fmla="*/ 84252 w 89785"/>
                  <a:gd name="connsiteY0" fmla="*/ 89786 h 89785"/>
                  <a:gd name="connsiteX1" fmla="*/ 5534 w 89785"/>
                  <a:gd name="connsiteY1" fmla="*/ 89786 h 89785"/>
                  <a:gd name="connsiteX2" fmla="*/ 0 w 89785"/>
                  <a:gd name="connsiteY2" fmla="*/ 84252 h 89785"/>
                  <a:gd name="connsiteX3" fmla="*/ 0 w 89785"/>
                  <a:gd name="connsiteY3" fmla="*/ 5534 h 89785"/>
                  <a:gd name="connsiteX4" fmla="*/ 5534 w 89785"/>
                  <a:gd name="connsiteY4" fmla="*/ 0 h 89785"/>
                  <a:gd name="connsiteX5" fmla="*/ 84252 w 89785"/>
                  <a:gd name="connsiteY5" fmla="*/ 0 h 89785"/>
                  <a:gd name="connsiteX6" fmla="*/ 89786 w 89785"/>
                  <a:gd name="connsiteY6" fmla="*/ 5534 h 89785"/>
                  <a:gd name="connsiteX7" fmla="*/ 89786 w 89785"/>
                  <a:gd name="connsiteY7" fmla="*/ 84252 h 89785"/>
                  <a:gd name="connsiteX8" fmla="*/ 84252 w 89785"/>
                  <a:gd name="connsiteY8" fmla="*/ 89786 h 89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9785" h="89785">
                    <a:moveTo>
                      <a:pt x="84252" y="89786"/>
                    </a:moveTo>
                    <a:lnTo>
                      <a:pt x="5534" y="89786"/>
                    </a:lnTo>
                    <a:cubicBezTo>
                      <a:pt x="2485" y="89786"/>
                      <a:pt x="0" y="87301"/>
                      <a:pt x="0" y="84252"/>
                    </a:cubicBezTo>
                    <a:lnTo>
                      <a:pt x="0" y="5534"/>
                    </a:lnTo>
                    <a:cubicBezTo>
                      <a:pt x="0" y="2485"/>
                      <a:pt x="2485" y="0"/>
                      <a:pt x="5534" y="0"/>
                    </a:cubicBezTo>
                    <a:lnTo>
                      <a:pt x="84252" y="0"/>
                    </a:lnTo>
                    <a:cubicBezTo>
                      <a:pt x="87301" y="0"/>
                      <a:pt x="89786" y="2485"/>
                      <a:pt x="89786" y="5534"/>
                    </a:cubicBezTo>
                    <a:lnTo>
                      <a:pt x="89786" y="84252"/>
                    </a:lnTo>
                    <a:cubicBezTo>
                      <a:pt x="89673" y="87301"/>
                      <a:pt x="87188" y="89786"/>
                      <a:pt x="84252" y="89786"/>
                    </a:cubicBezTo>
                    <a:close/>
                  </a:path>
                </a:pathLst>
              </a:custGeom>
              <a:solidFill>
                <a:srgbClr val="F7B23F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55" name="Freeform: Shape 3054">
                <a:extLst>
                  <a:ext uri="{FF2B5EF4-FFF2-40B4-BE49-F238E27FC236}">
                    <a16:creationId xmlns:a16="http://schemas.microsoft.com/office/drawing/2014/main" id="{6479403B-E33B-C0A0-E4F8-B1264C8D2596}"/>
                  </a:ext>
                </a:extLst>
              </p:cNvPr>
              <p:cNvSpPr/>
              <p:nvPr/>
            </p:nvSpPr>
            <p:spPr>
              <a:xfrm>
                <a:off x="10611285" y="1869866"/>
                <a:ext cx="51048" cy="57485"/>
              </a:xfrm>
              <a:custGeom>
                <a:avLst/>
                <a:gdLst>
                  <a:gd name="connsiteX0" fmla="*/ 51048 w 51048"/>
                  <a:gd name="connsiteY0" fmla="*/ 57373 h 57485"/>
                  <a:gd name="connsiteX1" fmla="*/ 35575 w 51048"/>
                  <a:gd name="connsiteY1" fmla="*/ 57373 h 57485"/>
                  <a:gd name="connsiteX2" fmla="*/ 10503 w 51048"/>
                  <a:gd name="connsiteY2" fmla="*/ 13891 h 57485"/>
                  <a:gd name="connsiteX3" fmla="*/ 10164 w 51048"/>
                  <a:gd name="connsiteY3" fmla="*/ 13891 h 57485"/>
                  <a:gd name="connsiteX4" fmla="*/ 10955 w 51048"/>
                  <a:gd name="connsiteY4" fmla="*/ 30380 h 57485"/>
                  <a:gd name="connsiteX5" fmla="*/ 10955 w 51048"/>
                  <a:gd name="connsiteY5" fmla="*/ 57486 h 57485"/>
                  <a:gd name="connsiteX6" fmla="*/ 0 w 51048"/>
                  <a:gd name="connsiteY6" fmla="*/ 57486 h 57485"/>
                  <a:gd name="connsiteX7" fmla="*/ 0 w 51048"/>
                  <a:gd name="connsiteY7" fmla="*/ 0 h 57485"/>
                  <a:gd name="connsiteX8" fmla="*/ 15360 w 51048"/>
                  <a:gd name="connsiteY8" fmla="*/ 0 h 57485"/>
                  <a:gd name="connsiteX9" fmla="*/ 40319 w 51048"/>
                  <a:gd name="connsiteY9" fmla="*/ 43142 h 57485"/>
                  <a:gd name="connsiteX10" fmla="*/ 40545 w 51048"/>
                  <a:gd name="connsiteY10" fmla="*/ 43142 h 57485"/>
                  <a:gd name="connsiteX11" fmla="*/ 39980 w 51048"/>
                  <a:gd name="connsiteY11" fmla="*/ 27331 h 57485"/>
                  <a:gd name="connsiteX12" fmla="*/ 39980 w 51048"/>
                  <a:gd name="connsiteY12" fmla="*/ 113 h 57485"/>
                  <a:gd name="connsiteX13" fmla="*/ 50935 w 51048"/>
                  <a:gd name="connsiteY13" fmla="*/ 113 h 57485"/>
                  <a:gd name="connsiteX14" fmla="*/ 50935 w 51048"/>
                  <a:gd name="connsiteY14" fmla="*/ 57373 h 57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1048" h="57485">
                    <a:moveTo>
                      <a:pt x="51048" y="57373"/>
                    </a:moveTo>
                    <a:lnTo>
                      <a:pt x="35575" y="57373"/>
                    </a:lnTo>
                    <a:lnTo>
                      <a:pt x="10503" y="13891"/>
                    </a:lnTo>
                    <a:lnTo>
                      <a:pt x="10164" y="13891"/>
                    </a:lnTo>
                    <a:cubicBezTo>
                      <a:pt x="10616" y="21571"/>
                      <a:pt x="10955" y="27105"/>
                      <a:pt x="10955" y="30380"/>
                    </a:cubicBezTo>
                    <a:lnTo>
                      <a:pt x="10955" y="57486"/>
                    </a:lnTo>
                    <a:lnTo>
                      <a:pt x="0" y="57486"/>
                    </a:lnTo>
                    <a:lnTo>
                      <a:pt x="0" y="0"/>
                    </a:lnTo>
                    <a:lnTo>
                      <a:pt x="15360" y="0"/>
                    </a:lnTo>
                    <a:lnTo>
                      <a:pt x="40319" y="43142"/>
                    </a:lnTo>
                    <a:lnTo>
                      <a:pt x="40545" y="43142"/>
                    </a:lnTo>
                    <a:cubicBezTo>
                      <a:pt x="40206" y="35688"/>
                      <a:pt x="39980" y="30380"/>
                      <a:pt x="39980" y="27331"/>
                    </a:cubicBezTo>
                    <a:lnTo>
                      <a:pt x="39980" y="113"/>
                    </a:lnTo>
                    <a:lnTo>
                      <a:pt x="50935" y="113"/>
                    </a:lnTo>
                    <a:lnTo>
                      <a:pt x="50935" y="57373"/>
                    </a:lnTo>
                    <a:close/>
                  </a:path>
                </a:pathLst>
              </a:custGeom>
              <a:solidFill>
                <a:srgbClr val="E54D42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056" name="Graphic 4">
              <a:extLst>
                <a:ext uri="{FF2B5EF4-FFF2-40B4-BE49-F238E27FC236}">
                  <a16:creationId xmlns:a16="http://schemas.microsoft.com/office/drawing/2014/main" id="{E3A522A3-56B7-8420-E1E3-AFC60ADFA6A8}"/>
                </a:ext>
              </a:extLst>
            </p:cNvPr>
            <p:cNvGrpSpPr/>
            <p:nvPr/>
          </p:nvGrpSpPr>
          <p:grpSpPr>
            <a:xfrm>
              <a:off x="10691246" y="1853490"/>
              <a:ext cx="89785" cy="89785"/>
              <a:chOff x="10691246" y="1853490"/>
              <a:chExt cx="89785" cy="89785"/>
            </a:xfrm>
          </p:grpSpPr>
          <p:sp>
            <p:nvSpPr>
              <p:cNvPr id="3057" name="Freeform: Shape 3056">
                <a:extLst>
                  <a:ext uri="{FF2B5EF4-FFF2-40B4-BE49-F238E27FC236}">
                    <a16:creationId xmlns:a16="http://schemas.microsoft.com/office/drawing/2014/main" id="{26719FA2-DDFD-A1E8-AC61-2E8130B10F97}"/>
                  </a:ext>
                </a:extLst>
              </p:cNvPr>
              <p:cNvSpPr/>
              <p:nvPr/>
            </p:nvSpPr>
            <p:spPr>
              <a:xfrm>
                <a:off x="10691246" y="1853490"/>
                <a:ext cx="89785" cy="89785"/>
              </a:xfrm>
              <a:custGeom>
                <a:avLst/>
                <a:gdLst>
                  <a:gd name="connsiteX0" fmla="*/ 84252 w 89785"/>
                  <a:gd name="connsiteY0" fmla="*/ 89786 h 89785"/>
                  <a:gd name="connsiteX1" fmla="*/ 5534 w 89785"/>
                  <a:gd name="connsiteY1" fmla="*/ 89786 h 89785"/>
                  <a:gd name="connsiteX2" fmla="*/ 0 w 89785"/>
                  <a:gd name="connsiteY2" fmla="*/ 84252 h 89785"/>
                  <a:gd name="connsiteX3" fmla="*/ 0 w 89785"/>
                  <a:gd name="connsiteY3" fmla="*/ 5534 h 89785"/>
                  <a:gd name="connsiteX4" fmla="*/ 5534 w 89785"/>
                  <a:gd name="connsiteY4" fmla="*/ 0 h 89785"/>
                  <a:gd name="connsiteX5" fmla="*/ 84252 w 89785"/>
                  <a:gd name="connsiteY5" fmla="*/ 0 h 89785"/>
                  <a:gd name="connsiteX6" fmla="*/ 89786 w 89785"/>
                  <a:gd name="connsiteY6" fmla="*/ 5534 h 89785"/>
                  <a:gd name="connsiteX7" fmla="*/ 89786 w 89785"/>
                  <a:gd name="connsiteY7" fmla="*/ 84252 h 89785"/>
                  <a:gd name="connsiteX8" fmla="*/ 84252 w 89785"/>
                  <a:gd name="connsiteY8" fmla="*/ 89786 h 89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9785" h="89785">
                    <a:moveTo>
                      <a:pt x="84252" y="89786"/>
                    </a:moveTo>
                    <a:lnTo>
                      <a:pt x="5534" y="89786"/>
                    </a:lnTo>
                    <a:cubicBezTo>
                      <a:pt x="2485" y="89786"/>
                      <a:pt x="0" y="87301"/>
                      <a:pt x="0" y="84252"/>
                    </a:cubicBezTo>
                    <a:lnTo>
                      <a:pt x="0" y="5534"/>
                    </a:lnTo>
                    <a:cubicBezTo>
                      <a:pt x="0" y="2485"/>
                      <a:pt x="2485" y="0"/>
                      <a:pt x="5534" y="0"/>
                    </a:cubicBezTo>
                    <a:lnTo>
                      <a:pt x="84252" y="0"/>
                    </a:lnTo>
                    <a:cubicBezTo>
                      <a:pt x="87301" y="0"/>
                      <a:pt x="89786" y="2485"/>
                      <a:pt x="89786" y="5534"/>
                    </a:cubicBezTo>
                    <a:lnTo>
                      <a:pt x="89786" y="84252"/>
                    </a:lnTo>
                    <a:cubicBezTo>
                      <a:pt x="89673" y="87301"/>
                      <a:pt x="87188" y="89786"/>
                      <a:pt x="84252" y="89786"/>
                    </a:cubicBezTo>
                    <a:close/>
                  </a:path>
                </a:pathLst>
              </a:custGeom>
              <a:solidFill>
                <a:srgbClr val="F7B23F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58" name="Freeform: Shape 3057">
                <a:extLst>
                  <a:ext uri="{FF2B5EF4-FFF2-40B4-BE49-F238E27FC236}">
                    <a16:creationId xmlns:a16="http://schemas.microsoft.com/office/drawing/2014/main" id="{400C5C90-93D4-03D6-23A9-0ABF9877DCD3}"/>
                  </a:ext>
                </a:extLst>
              </p:cNvPr>
              <p:cNvSpPr/>
              <p:nvPr/>
            </p:nvSpPr>
            <p:spPr>
              <a:xfrm>
                <a:off x="10714285" y="1868850"/>
                <a:ext cx="43820" cy="59179"/>
              </a:xfrm>
              <a:custGeom>
                <a:avLst/>
                <a:gdLst>
                  <a:gd name="connsiteX0" fmla="*/ 26879 w 43820"/>
                  <a:gd name="connsiteY0" fmla="*/ 10164 h 59179"/>
                  <a:gd name="connsiteX1" fmla="*/ 16263 w 43820"/>
                  <a:gd name="connsiteY1" fmla="*/ 15360 h 59179"/>
                  <a:gd name="connsiteX2" fmla="*/ 12536 w 43820"/>
                  <a:gd name="connsiteY2" fmla="*/ 29816 h 59179"/>
                  <a:gd name="connsiteX3" fmla="*/ 26992 w 43820"/>
                  <a:gd name="connsiteY3" fmla="*/ 49015 h 59179"/>
                  <a:gd name="connsiteX4" fmla="*/ 41674 w 43820"/>
                  <a:gd name="connsiteY4" fmla="*/ 45966 h 59179"/>
                  <a:gd name="connsiteX5" fmla="*/ 41674 w 43820"/>
                  <a:gd name="connsiteY5" fmla="*/ 56243 h 59179"/>
                  <a:gd name="connsiteX6" fmla="*/ 25863 w 43820"/>
                  <a:gd name="connsiteY6" fmla="*/ 59180 h 59179"/>
                  <a:gd name="connsiteX7" fmla="*/ 6663 w 43820"/>
                  <a:gd name="connsiteY7" fmla="*/ 51613 h 59179"/>
                  <a:gd name="connsiteX8" fmla="*/ 0 w 43820"/>
                  <a:gd name="connsiteY8" fmla="*/ 29703 h 59179"/>
                  <a:gd name="connsiteX9" fmla="*/ 3275 w 43820"/>
                  <a:gd name="connsiteY9" fmla="*/ 14004 h 59179"/>
                  <a:gd name="connsiteX10" fmla="*/ 12649 w 43820"/>
                  <a:gd name="connsiteY10" fmla="*/ 3614 h 59179"/>
                  <a:gd name="connsiteX11" fmla="*/ 26992 w 43820"/>
                  <a:gd name="connsiteY11" fmla="*/ 0 h 59179"/>
                  <a:gd name="connsiteX12" fmla="*/ 43820 w 43820"/>
                  <a:gd name="connsiteY12" fmla="*/ 4066 h 59179"/>
                  <a:gd name="connsiteX13" fmla="*/ 39867 w 43820"/>
                  <a:gd name="connsiteY13" fmla="*/ 14004 h 59179"/>
                  <a:gd name="connsiteX14" fmla="*/ 33317 w 43820"/>
                  <a:gd name="connsiteY14" fmla="*/ 11294 h 59179"/>
                  <a:gd name="connsiteX15" fmla="*/ 26879 w 43820"/>
                  <a:gd name="connsiteY15" fmla="*/ 10164 h 59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3820" h="59179">
                    <a:moveTo>
                      <a:pt x="26879" y="10164"/>
                    </a:moveTo>
                    <a:cubicBezTo>
                      <a:pt x="22249" y="10164"/>
                      <a:pt x="18748" y="11859"/>
                      <a:pt x="16263" y="15360"/>
                    </a:cubicBezTo>
                    <a:cubicBezTo>
                      <a:pt x="13778" y="18861"/>
                      <a:pt x="12536" y="23604"/>
                      <a:pt x="12536" y="29816"/>
                    </a:cubicBezTo>
                    <a:cubicBezTo>
                      <a:pt x="12536" y="42691"/>
                      <a:pt x="17393" y="49015"/>
                      <a:pt x="26992" y="49015"/>
                    </a:cubicBezTo>
                    <a:cubicBezTo>
                      <a:pt x="31058" y="49015"/>
                      <a:pt x="35915" y="47999"/>
                      <a:pt x="41674" y="45966"/>
                    </a:cubicBezTo>
                    <a:lnTo>
                      <a:pt x="41674" y="56243"/>
                    </a:lnTo>
                    <a:cubicBezTo>
                      <a:pt x="36931" y="58163"/>
                      <a:pt x="31736" y="59180"/>
                      <a:pt x="25863" y="59180"/>
                    </a:cubicBezTo>
                    <a:cubicBezTo>
                      <a:pt x="17506" y="59180"/>
                      <a:pt x="11068" y="56582"/>
                      <a:pt x="6663" y="51613"/>
                    </a:cubicBezTo>
                    <a:cubicBezTo>
                      <a:pt x="2259" y="46531"/>
                      <a:pt x="0" y="39303"/>
                      <a:pt x="0" y="29703"/>
                    </a:cubicBezTo>
                    <a:cubicBezTo>
                      <a:pt x="0" y="23717"/>
                      <a:pt x="1129" y="18522"/>
                      <a:pt x="3275" y="14004"/>
                    </a:cubicBezTo>
                    <a:cubicBezTo>
                      <a:pt x="5421" y="9487"/>
                      <a:pt x="8583" y="6099"/>
                      <a:pt x="12649" y="3614"/>
                    </a:cubicBezTo>
                    <a:cubicBezTo>
                      <a:pt x="16715" y="1242"/>
                      <a:pt x="21571" y="0"/>
                      <a:pt x="26992" y="0"/>
                    </a:cubicBezTo>
                    <a:cubicBezTo>
                      <a:pt x="32639" y="0"/>
                      <a:pt x="38173" y="1355"/>
                      <a:pt x="43820" y="4066"/>
                    </a:cubicBezTo>
                    <a:lnTo>
                      <a:pt x="39867" y="14004"/>
                    </a:lnTo>
                    <a:cubicBezTo>
                      <a:pt x="37721" y="12988"/>
                      <a:pt x="35576" y="12084"/>
                      <a:pt x="33317" y="11294"/>
                    </a:cubicBezTo>
                    <a:cubicBezTo>
                      <a:pt x="31171" y="10503"/>
                      <a:pt x="29025" y="10164"/>
                      <a:pt x="26879" y="10164"/>
                    </a:cubicBezTo>
                    <a:close/>
                  </a:path>
                </a:pathLst>
              </a:custGeom>
              <a:solidFill>
                <a:srgbClr val="E54D42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059" name="Graphic 4">
              <a:extLst>
                <a:ext uri="{FF2B5EF4-FFF2-40B4-BE49-F238E27FC236}">
                  <a16:creationId xmlns:a16="http://schemas.microsoft.com/office/drawing/2014/main" id="{B9974EE0-07C1-4531-D901-BB6076ECDFB7}"/>
                </a:ext>
              </a:extLst>
            </p:cNvPr>
            <p:cNvGrpSpPr/>
            <p:nvPr/>
          </p:nvGrpSpPr>
          <p:grpSpPr>
            <a:xfrm>
              <a:off x="10052680" y="1669162"/>
              <a:ext cx="748379" cy="682846"/>
              <a:chOff x="10052680" y="1669162"/>
              <a:chExt cx="748379" cy="682846"/>
            </a:xfrm>
          </p:grpSpPr>
          <p:sp>
            <p:nvSpPr>
              <p:cNvPr id="3060" name="Freeform: Shape 3059">
                <a:extLst>
                  <a:ext uri="{FF2B5EF4-FFF2-40B4-BE49-F238E27FC236}">
                    <a16:creationId xmlns:a16="http://schemas.microsoft.com/office/drawing/2014/main" id="{81B8194A-E4CA-814B-594F-AE9FFE4B4F3E}"/>
                  </a:ext>
                </a:extLst>
              </p:cNvPr>
              <p:cNvSpPr/>
              <p:nvPr/>
            </p:nvSpPr>
            <p:spPr>
              <a:xfrm>
                <a:off x="10429445" y="2019255"/>
                <a:ext cx="371615" cy="332753"/>
              </a:xfrm>
              <a:custGeom>
                <a:avLst/>
                <a:gdLst>
                  <a:gd name="connsiteX0" fmla="*/ 365930 w 371615"/>
                  <a:gd name="connsiteY0" fmla="*/ 298185 h 332753"/>
                  <a:gd name="connsiteX1" fmla="*/ 343342 w 371615"/>
                  <a:gd name="connsiteY1" fmla="*/ 324500 h 332753"/>
                  <a:gd name="connsiteX2" fmla="*/ 309912 w 371615"/>
                  <a:gd name="connsiteY2" fmla="*/ 326984 h 332753"/>
                  <a:gd name="connsiteX3" fmla="*/ 8254 w 371615"/>
                  <a:gd name="connsiteY3" fmla="*/ 68017 h 332753"/>
                  <a:gd name="connsiteX4" fmla="*/ 5769 w 371615"/>
                  <a:gd name="connsiteY4" fmla="*/ 34587 h 332753"/>
                  <a:gd name="connsiteX5" fmla="*/ 28357 w 371615"/>
                  <a:gd name="connsiteY5" fmla="*/ 8273 h 332753"/>
                  <a:gd name="connsiteX6" fmla="*/ 61787 w 371615"/>
                  <a:gd name="connsiteY6" fmla="*/ 5675 h 332753"/>
                  <a:gd name="connsiteX7" fmla="*/ 363445 w 371615"/>
                  <a:gd name="connsiteY7" fmla="*/ 264643 h 332753"/>
                  <a:gd name="connsiteX8" fmla="*/ 365930 w 371615"/>
                  <a:gd name="connsiteY8" fmla="*/ 298185 h 332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1615" h="332753">
                    <a:moveTo>
                      <a:pt x="365930" y="298185"/>
                    </a:moveTo>
                    <a:lnTo>
                      <a:pt x="343342" y="324500"/>
                    </a:lnTo>
                    <a:cubicBezTo>
                      <a:pt x="334872" y="334438"/>
                      <a:pt x="319851" y="335568"/>
                      <a:pt x="309912" y="326984"/>
                    </a:cubicBezTo>
                    <a:lnTo>
                      <a:pt x="8254" y="68017"/>
                    </a:lnTo>
                    <a:cubicBezTo>
                      <a:pt x="-1685" y="59547"/>
                      <a:pt x="-2814" y="44526"/>
                      <a:pt x="5769" y="34587"/>
                    </a:cubicBezTo>
                    <a:lnTo>
                      <a:pt x="28357" y="8273"/>
                    </a:lnTo>
                    <a:cubicBezTo>
                      <a:pt x="36827" y="-1666"/>
                      <a:pt x="51848" y="-2795"/>
                      <a:pt x="61787" y="5675"/>
                    </a:cubicBezTo>
                    <a:lnTo>
                      <a:pt x="363445" y="264643"/>
                    </a:lnTo>
                    <a:cubicBezTo>
                      <a:pt x="373271" y="273226"/>
                      <a:pt x="374400" y="288247"/>
                      <a:pt x="365930" y="298185"/>
                    </a:cubicBezTo>
                    <a:close/>
                  </a:path>
                </a:pathLst>
              </a:custGeom>
              <a:solidFill>
                <a:srgbClr val="8D5C3E"/>
              </a:solidFill>
              <a:ln w="11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3061" name="Graphic 4">
                <a:extLst>
                  <a:ext uri="{FF2B5EF4-FFF2-40B4-BE49-F238E27FC236}">
                    <a16:creationId xmlns:a16="http://schemas.microsoft.com/office/drawing/2014/main" id="{28D98B8F-EF83-6DA8-B47F-00DD8E4BBC53}"/>
                  </a:ext>
                </a:extLst>
              </p:cNvPr>
              <p:cNvGrpSpPr/>
              <p:nvPr/>
            </p:nvGrpSpPr>
            <p:grpSpPr>
              <a:xfrm>
                <a:off x="10052680" y="1669162"/>
                <a:ext cx="472981" cy="472897"/>
                <a:chOff x="10052680" y="1669162"/>
                <a:chExt cx="472981" cy="472897"/>
              </a:xfrm>
            </p:grpSpPr>
            <p:sp>
              <p:nvSpPr>
                <p:cNvPr id="3062" name="Freeform: Shape 3061">
                  <a:extLst>
                    <a:ext uri="{FF2B5EF4-FFF2-40B4-BE49-F238E27FC236}">
                      <a16:creationId xmlns:a16="http://schemas.microsoft.com/office/drawing/2014/main" id="{4BAFD2F3-8456-7B01-7617-C5F436B79BA5}"/>
                    </a:ext>
                  </a:extLst>
                </p:cNvPr>
                <p:cNvSpPr/>
                <p:nvPr/>
              </p:nvSpPr>
              <p:spPr>
                <a:xfrm>
                  <a:off x="10072009" y="1688424"/>
                  <a:ext cx="434277" cy="434231"/>
                </a:xfrm>
                <a:custGeom>
                  <a:avLst/>
                  <a:gdLst>
                    <a:gd name="connsiteX0" fmla="*/ 358575 w 434277"/>
                    <a:gd name="connsiteY0" fmla="*/ 52353 h 434231"/>
                    <a:gd name="connsiteX1" fmla="*/ 381840 w 434277"/>
                    <a:gd name="connsiteY1" fmla="*/ 358529 h 434231"/>
                    <a:gd name="connsiteX2" fmla="*/ 75665 w 434277"/>
                    <a:gd name="connsiteY2" fmla="*/ 381794 h 434231"/>
                    <a:gd name="connsiteX3" fmla="*/ 52400 w 434277"/>
                    <a:gd name="connsiteY3" fmla="*/ 75619 h 434231"/>
                    <a:gd name="connsiteX4" fmla="*/ 358575 w 434277"/>
                    <a:gd name="connsiteY4" fmla="*/ 52353 h 434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4277" h="434231">
                      <a:moveTo>
                        <a:pt x="358575" y="52353"/>
                      </a:moveTo>
                      <a:cubicBezTo>
                        <a:pt x="449603" y="130507"/>
                        <a:pt x="459994" y="267614"/>
                        <a:pt x="381840" y="358529"/>
                      </a:cubicBezTo>
                      <a:cubicBezTo>
                        <a:pt x="303687" y="449557"/>
                        <a:pt x="166580" y="459947"/>
                        <a:pt x="75665" y="381794"/>
                      </a:cubicBezTo>
                      <a:cubicBezTo>
                        <a:pt x="-15251" y="303641"/>
                        <a:pt x="-25754" y="166534"/>
                        <a:pt x="52400" y="75619"/>
                      </a:cubicBezTo>
                      <a:cubicBezTo>
                        <a:pt x="130553" y="-15297"/>
                        <a:pt x="267660" y="-25687"/>
                        <a:pt x="358575" y="52353"/>
                      </a:cubicBezTo>
                      <a:close/>
                    </a:path>
                  </a:pathLst>
                </a:custGeom>
                <a:solidFill>
                  <a:srgbClr val="D5E5E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63" name="Freeform: Shape 3062">
                  <a:extLst>
                    <a:ext uri="{FF2B5EF4-FFF2-40B4-BE49-F238E27FC236}">
                      <a16:creationId xmlns:a16="http://schemas.microsoft.com/office/drawing/2014/main" id="{F6FE6C7C-81A1-BC99-010D-11A489DE3F5A}"/>
                    </a:ext>
                  </a:extLst>
                </p:cNvPr>
                <p:cNvSpPr/>
                <p:nvPr/>
              </p:nvSpPr>
              <p:spPr>
                <a:xfrm>
                  <a:off x="10052680" y="1669162"/>
                  <a:ext cx="472981" cy="472897"/>
                </a:xfrm>
                <a:custGeom>
                  <a:avLst/>
                  <a:gdLst>
                    <a:gd name="connsiteX0" fmla="*/ 415964 w 472981"/>
                    <a:gd name="connsiteY0" fmla="*/ 390553 h 472897"/>
                    <a:gd name="connsiteX1" fmla="*/ 82345 w 472981"/>
                    <a:gd name="connsiteY1" fmla="*/ 415964 h 472897"/>
                    <a:gd name="connsiteX2" fmla="*/ 56933 w 472981"/>
                    <a:gd name="connsiteY2" fmla="*/ 82344 h 472897"/>
                    <a:gd name="connsiteX3" fmla="*/ 390553 w 472981"/>
                    <a:gd name="connsiteY3" fmla="*/ 56933 h 472897"/>
                    <a:gd name="connsiteX4" fmla="*/ 415964 w 472981"/>
                    <a:gd name="connsiteY4" fmla="*/ 390553 h 472897"/>
                    <a:gd name="connsiteX5" fmla="*/ 86523 w 472981"/>
                    <a:gd name="connsiteY5" fmla="*/ 107643 h 472897"/>
                    <a:gd name="connsiteX6" fmla="*/ 107756 w 472981"/>
                    <a:gd name="connsiteY6" fmla="*/ 386374 h 472897"/>
                    <a:gd name="connsiteX7" fmla="*/ 386487 w 472981"/>
                    <a:gd name="connsiteY7" fmla="*/ 365142 h 472897"/>
                    <a:gd name="connsiteX8" fmla="*/ 365255 w 472981"/>
                    <a:gd name="connsiteY8" fmla="*/ 86410 h 472897"/>
                    <a:gd name="connsiteX9" fmla="*/ 86523 w 472981"/>
                    <a:gd name="connsiteY9" fmla="*/ 107643 h 472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72981" h="472897">
                      <a:moveTo>
                        <a:pt x="415964" y="390553"/>
                      </a:moveTo>
                      <a:cubicBezTo>
                        <a:pt x="330921" y="489487"/>
                        <a:pt x="181278" y="500894"/>
                        <a:pt x="82345" y="415964"/>
                      </a:cubicBezTo>
                      <a:cubicBezTo>
                        <a:pt x="-16589" y="330921"/>
                        <a:pt x="-27996" y="181278"/>
                        <a:pt x="56933" y="82344"/>
                      </a:cubicBezTo>
                      <a:cubicBezTo>
                        <a:pt x="141863" y="-16589"/>
                        <a:pt x="291619" y="-27996"/>
                        <a:pt x="390553" y="56933"/>
                      </a:cubicBezTo>
                      <a:cubicBezTo>
                        <a:pt x="489600" y="141863"/>
                        <a:pt x="501006" y="291506"/>
                        <a:pt x="415964" y="390553"/>
                      </a:cubicBezTo>
                      <a:close/>
                      <a:moveTo>
                        <a:pt x="86523" y="107643"/>
                      </a:moveTo>
                      <a:cubicBezTo>
                        <a:pt x="15485" y="190313"/>
                        <a:pt x="24972" y="315449"/>
                        <a:pt x="107756" y="386374"/>
                      </a:cubicBezTo>
                      <a:cubicBezTo>
                        <a:pt x="190426" y="457412"/>
                        <a:pt x="315562" y="447926"/>
                        <a:pt x="386487" y="365142"/>
                      </a:cubicBezTo>
                      <a:cubicBezTo>
                        <a:pt x="457525" y="282471"/>
                        <a:pt x="448038" y="157448"/>
                        <a:pt x="365255" y="86410"/>
                      </a:cubicBezTo>
                      <a:cubicBezTo>
                        <a:pt x="282584" y="15372"/>
                        <a:pt x="157561" y="24859"/>
                        <a:pt x="86523" y="107643"/>
                      </a:cubicBezTo>
                      <a:close/>
                    </a:path>
                  </a:pathLst>
                </a:custGeom>
                <a:solidFill>
                  <a:srgbClr val="657576"/>
                </a:solidFill>
                <a:ln w="11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619982564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extBox 26">
            <a:extLst>
              <a:ext uri="{FF2B5EF4-FFF2-40B4-BE49-F238E27FC236}">
                <a16:creationId xmlns:a16="http://schemas.microsoft.com/office/drawing/2014/main" id="{86430AC8-1D60-9E40-7B71-B479A4804064}"/>
              </a:ext>
            </a:extLst>
          </p:cNvPr>
          <p:cNvSpPr txBox="1"/>
          <p:nvPr/>
        </p:nvSpPr>
        <p:spPr>
          <a:xfrm>
            <a:off x="4068123" y="316658"/>
            <a:ext cx="403764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sz="2800" dirty="0">
                <a:cs typeface="B Titr" panose="00000700000000000000" pitchFamily="2" charset="-78"/>
              </a:rPr>
              <a:t>پکیج لایه بار آیکون های قالب</a:t>
            </a:r>
            <a:endParaRPr lang="en-US" sz="2800" dirty="0">
              <a:cs typeface="B Titr" panose="00000700000000000000" pitchFamily="2" charset="-78"/>
            </a:endParaRPr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E8AD8BBD-6099-E1FA-D251-F33D07F4788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267969" y="1358283"/>
            <a:ext cx="7808538" cy="50925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7876037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extBox 26">
            <a:extLst>
              <a:ext uri="{FF2B5EF4-FFF2-40B4-BE49-F238E27FC236}">
                <a16:creationId xmlns:a16="http://schemas.microsoft.com/office/drawing/2014/main" id="{86430AC8-1D60-9E40-7B71-B479A4804064}"/>
              </a:ext>
            </a:extLst>
          </p:cNvPr>
          <p:cNvSpPr txBox="1"/>
          <p:nvPr/>
        </p:nvSpPr>
        <p:spPr>
          <a:xfrm>
            <a:off x="4068123" y="316658"/>
            <a:ext cx="403764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sz="2800" dirty="0">
                <a:cs typeface="B Titr" panose="00000700000000000000" pitchFamily="2" charset="-78"/>
              </a:rPr>
              <a:t>پکیج لایه بار آیکون های قالب</a:t>
            </a:r>
            <a:endParaRPr lang="en-US" sz="2800" dirty="0">
              <a:cs typeface="B Titr" panose="00000700000000000000" pitchFamily="2" charset="-78"/>
            </a:endParaRPr>
          </a:p>
        </p:txBody>
      </p:sp>
      <p:grpSp>
        <p:nvGrpSpPr>
          <p:cNvPr id="6" name="Graphic 2">
            <a:extLst>
              <a:ext uri="{FF2B5EF4-FFF2-40B4-BE49-F238E27FC236}">
                <a16:creationId xmlns:a16="http://schemas.microsoft.com/office/drawing/2014/main" id="{EE4BB970-C290-D247-9753-EF7D85B6091B}"/>
              </a:ext>
            </a:extLst>
          </p:cNvPr>
          <p:cNvGrpSpPr/>
          <p:nvPr/>
        </p:nvGrpSpPr>
        <p:grpSpPr>
          <a:xfrm>
            <a:off x="9935503" y="5927687"/>
            <a:ext cx="474378" cy="474378"/>
            <a:chOff x="9935503" y="5927687"/>
            <a:chExt cx="474378" cy="474378"/>
          </a:xfrm>
        </p:grpSpPr>
        <p:grpSp>
          <p:nvGrpSpPr>
            <p:cNvPr id="7" name="Graphic 2">
              <a:extLst>
                <a:ext uri="{FF2B5EF4-FFF2-40B4-BE49-F238E27FC236}">
                  <a16:creationId xmlns:a16="http://schemas.microsoft.com/office/drawing/2014/main" id="{B13CB13F-30C0-28F2-599B-B8B4DE3F4399}"/>
                </a:ext>
              </a:extLst>
            </p:cNvPr>
            <p:cNvGrpSpPr/>
            <p:nvPr/>
          </p:nvGrpSpPr>
          <p:grpSpPr>
            <a:xfrm>
              <a:off x="9935503" y="5927687"/>
              <a:ext cx="474378" cy="474378"/>
              <a:chOff x="9935503" y="5927687"/>
              <a:chExt cx="474378" cy="474378"/>
            </a:xfrm>
          </p:grpSpPr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F51B108B-6C2A-E4AB-3BB5-78F73FEFE66B}"/>
                  </a:ext>
                </a:extLst>
              </p:cNvPr>
              <p:cNvSpPr/>
              <p:nvPr/>
            </p:nvSpPr>
            <p:spPr>
              <a:xfrm>
                <a:off x="9935503" y="5927687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81CEAD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F2B3E194-439D-BCC3-0FC1-610E294D44D4}"/>
                  </a:ext>
                </a:extLst>
              </p:cNvPr>
              <p:cNvSpPr/>
              <p:nvPr/>
            </p:nvSpPr>
            <p:spPr>
              <a:xfrm>
                <a:off x="10073740" y="6110545"/>
                <a:ext cx="336141" cy="291520"/>
              </a:xfrm>
              <a:custGeom>
                <a:avLst/>
                <a:gdLst>
                  <a:gd name="connsiteX0" fmla="*/ 96654 w 336141"/>
                  <a:gd name="connsiteY0" fmla="*/ 291521 h 291520"/>
                  <a:gd name="connsiteX1" fmla="*/ 336142 w 336141"/>
                  <a:gd name="connsiteY1" fmla="*/ 291521 h 291520"/>
                  <a:gd name="connsiteX2" fmla="*/ 336142 w 336141"/>
                  <a:gd name="connsiteY2" fmla="*/ 120596 h 291520"/>
                  <a:gd name="connsiteX3" fmla="*/ 215546 w 336141"/>
                  <a:gd name="connsiteY3" fmla="*/ 0 h 291520"/>
                  <a:gd name="connsiteX4" fmla="*/ 0 w 336141"/>
                  <a:gd name="connsiteY4" fmla="*/ 194866 h 291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6141" h="291520">
                    <a:moveTo>
                      <a:pt x="96654" y="291521"/>
                    </a:moveTo>
                    <a:lnTo>
                      <a:pt x="336142" y="291521"/>
                    </a:lnTo>
                    <a:lnTo>
                      <a:pt x="336142" y="120596"/>
                    </a:lnTo>
                    <a:lnTo>
                      <a:pt x="215546" y="0"/>
                    </a:lnTo>
                    <a:lnTo>
                      <a:pt x="0" y="194866"/>
                    </a:lnTo>
                    <a:close/>
                  </a:path>
                </a:pathLst>
              </a:custGeom>
              <a:solidFill>
                <a:srgbClr val="72BB9B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" name="Graphic 2">
              <a:extLst>
                <a:ext uri="{FF2B5EF4-FFF2-40B4-BE49-F238E27FC236}">
                  <a16:creationId xmlns:a16="http://schemas.microsoft.com/office/drawing/2014/main" id="{7C7E480A-AE1C-071F-F0FA-31D2F92DA264}"/>
                </a:ext>
              </a:extLst>
            </p:cNvPr>
            <p:cNvGrpSpPr/>
            <p:nvPr/>
          </p:nvGrpSpPr>
          <p:grpSpPr>
            <a:xfrm>
              <a:off x="10073740" y="6024342"/>
              <a:ext cx="215545" cy="281069"/>
              <a:chOff x="10073740" y="6024342"/>
              <a:chExt cx="215545" cy="281069"/>
            </a:xfrm>
          </p:grpSpPr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094DEAE4-D735-73E8-BA3D-D9FECED4AD79}"/>
                  </a:ext>
                </a:extLst>
              </p:cNvPr>
              <p:cNvSpPr/>
              <p:nvPr/>
            </p:nvSpPr>
            <p:spPr>
              <a:xfrm>
                <a:off x="10073740" y="6024342"/>
                <a:ext cx="215545" cy="281069"/>
              </a:xfrm>
              <a:custGeom>
                <a:avLst/>
                <a:gdLst>
                  <a:gd name="connsiteX0" fmla="*/ 215546 w 215545"/>
                  <a:gd name="connsiteY0" fmla="*/ 281070 h 281069"/>
                  <a:gd name="connsiteX1" fmla="*/ 0 w 215545"/>
                  <a:gd name="connsiteY1" fmla="*/ 281070 h 281069"/>
                  <a:gd name="connsiteX2" fmla="*/ 0 w 215545"/>
                  <a:gd name="connsiteY2" fmla="*/ 0 h 281069"/>
                  <a:gd name="connsiteX3" fmla="*/ 129342 w 215545"/>
                  <a:gd name="connsiteY3" fmla="*/ 0 h 281069"/>
                  <a:gd name="connsiteX4" fmla="*/ 215546 w 215545"/>
                  <a:gd name="connsiteY4" fmla="*/ 86204 h 281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545" h="281069">
                    <a:moveTo>
                      <a:pt x="215546" y="281070"/>
                    </a:moveTo>
                    <a:lnTo>
                      <a:pt x="0" y="281070"/>
                    </a:lnTo>
                    <a:lnTo>
                      <a:pt x="0" y="0"/>
                    </a:lnTo>
                    <a:lnTo>
                      <a:pt x="129342" y="0"/>
                    </a:lnTo>
                    <a:lnTo>
                      <a:pt x="215546" y="86204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4C3DFB4A-28BC-A19B-DEE7-1F01E8B4FAD2}"/>
                  </a:ext>
                </a:extLst>
              </p:cNvPr>
              <p:cNvSpPr/>
              <p:nvPr/>
            </p:nvSpPr>
            <p:spPr>
              <a:xfrm>
                <a:off x="10203082" y="6024342"/>
                <a:ext cx="86203" cy="86203"/>
              </a:xfrm>
              <a:custGeom>
                <a:avLst/>
                <a:gdLst>
                  <a:gd name="connsiteX0" fmla="*/ 0 w 86203"/>
                  <a:gd name="connsiteY0" fmla="*/ 86204 h 86203"/>
                  <a:gd name="connsiteX1" fmla="*/ 86204 w 86203"/>
                  <a:gd name="connsiteY1" fmla="*/ 86204 h 86203"/>
                  <a:gd name="connsiteX2" fmla="*/ 0 w 86203"/>
                  <a:gd name="connsiteY2" fmla="*/ 0 h 86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203" h="86203">
                    <a:moveTo>
                      <a:pt x="0" y="86204"/>
                    </a:moveTo>
                    <a:lnTo>
                      <a:pt x="86204" y="862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D0D8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3602DE5C-972D-B91D-9261-ABF6CB13A7C7}"/>
                  </a:ext>
                </a:extLst>
              </p:cNvPr>
              <p:cNvSpPr/>
              <p:nvPr/>
            </p:nvSpPr>
            <p:spPr>
              <a:xfrm>
                <a:off x="10167726" y="6140935"/>
                <a:ext cx="23570" cy="39284"/>
              </a:xfrm>
              <a:custGeom>
                <a:avLst/>
                <a:gdLst>
                  <a:gd name="connsiteX0" fmla="*/ 0 w 23570"/>
                  <a:gd name="connsiteY0" fmla="*/ 0 h 39284"/>
                  <a:gd name="connsiteX1" fmla="*/ 23571 w 23570"/>
                  <a:gd name="connsiteY1" fmla="*/ 0 h 39284"/>
                  <a:gd name="connsiteX2" fmla="*/ 23571 w 23570"/>
                  <a:gd name="connsiteY2" fmla="*/ 39285 h 39284"/>
                  <a:gd name="connsiteX3" fmla="*/ 0 w 23570"/>
                  <a:gd name="connsiteY3" fmla="*/ 39285 h 39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570" h="39284">
                    <a:moveTo>
                      <a:pt x="0" y="0"/>
                    </a:moveTo>
                    <a:lnTo>
                      <a:pt x="23571" y="0"/>
                    </a:lnTo>
                    <a:lnTo>
                      <a:pt x="23571" y="39285"/>
                    </a:lnTo>
                    <a:lnTo>
                      <a:pt x="0" y="39285"/>
                    </a:lnTo>
                    <a:close/>
                  </a:path>
                </a:pathLst>
              </a:custGeom>
              <a:solidFill>
                <a:srgbClr val="81CEAD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4377F2D7-289E-3DD2-DFD4-2C3E589BA24E}"/>
                  </a:ext>
                </a:extLst>
              </p:cNvPr>
              <p:cNvSpPr/>
              <p:nvPr/>
            </p:nvSpPr>
            <p:spPr>
              <a:xfrm>
                <a:off x="10155792" y="6203716"/>
                <a:ext cx="47169" cy="70119"/>
              </a:xfrm>
              <a:custGeom>
                <a:avLst/>
                <a:gdLst>
                  <a:gd name="connsiteX0" fmla="*/ 46030 w 47169"/>
                  <a:gd name="connsiteY0" fmla="*/ 39136 h 70119"/>
                  <a:gd name="connsiteX1" fmla="*/ 46030 w 47169"/>
                  <a:gd name="connsiteY1" fmla="*/ 39136 h 70119"/>
                  <a:gd name="connsiteX2" fmla="*/ 35430 w 47169"/>
                  <a:gd name="connsiteY2" fmla="*/ 0 h 70119"/>
                  <a:gd name="connsiteX3" fmla="*/ 11859 w 47169"/>
                  <a:gd name="connsiteY3" fmla="*/ 0 h 70119"/>
                  <a:gd name="connsiteX4" fmla="*/ 1260 w 47169"/>
                  <a:gd name="connsiteY4" fmla="*/ 39136 h 70119"/>
                  <a:gd name="connsiteX5" fmla="*/ 1260 w 47169"/>
                  <a:gd name="connsiteY5" fmla="*/ 39136 h 70119"/>
                  <a:gd name="connsiteX6" fmla="*/ 0 w 47169"/>
                  <a:gd name="connsiteY6" fmla="*/ 46549 h 70119"/>
                  <a:gd name="connsiteX7" fmla="*/ 23571 w 47169"/>
                  <a:gd name="connsiteY7" fmla="*/ 70119 h 70119"/>
                  <a:gd name="connsiteX8" fmla="*/ 47141 w 47169"/>
                  <a:gd name="connsiteY8" fmla="*/ 46549 h 70119"/>
                  <a:gd name="connsiteX9" fmla="*/ 46030 w 47169"/>
                  <a:gd name="connsiteY9" fmla="*/ 39136 h 70119"/>
                  <a:gd name="connsiteX10" fmla="*/ 23719 w 47169"/>
                  <a:gd name="connsiteY10" fmla="*/ 58408 h 70119"/>
                  <a:gd name="connsiteX11" fmla="*/ 11933 w 47169"/>
                  <a:gd name="connsiteY11" fmla="*/ 46623 h 70119"/>
                  <a:gd name="connsiteX12" fmla="*/ 23719 w 47169"/>
                  <a:gd name="connsiteY12" fmla="*/ 34837 h 70119"/>
                  <a:gd name="connsiteX13" fmla="*/ 35505 w 47169"/>
                  <a:gd name="connsiteY13" fmla="*/ 46623 h 70119"/>
                  <a:gd name="connsiteX14" fmla="*/ 23719 w 47169"/>
                  <a:gd name="connsiteY14" fmla="*/ 58408 h 70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7169" h="70119">
                    <a:moveTo>
                      <a:pt x="46030" y="39136"/>
                    </a:moveTo>
                    <a:lnTo>
                      <a:pt x="46030" y="39136"/>
                    </a:lnTo>
                    <a:lnTo>
                      <a:pt x="35430" y="0"/>
                    </a:lnTo>
                    <a:lnTo>
                      <a:pt x="11859" y="0"/>
                    </a:lnTo>
                    <a:lnTo>
                      <a:pt x="1260" y="39136"/>
                    </a:lnTo>
                    <a:lnTo>
                      <a:pt x="1260" y="39136"/>
                    </a:lnTo>
                    <a:cubicBezTo>
                      <a:pt x="445" y="41508"/>
                      <a:pt x="0" y="43954"/>
                      <a:pt x="0" y="46549"/>
                    </a:cubicBezTo>
                    <a:cubicBezTo>
                      <a:pt x="0" y="59594"/>
                      <a:pt x="10526" y="70119"/>
                      <a:pt x="23571" y="70119"/>
                    </a:cubicBezTo>
                    <a:cubicBezTo>
                      <a:pt x="36542" y="70119"/>
                      <a:pt x="47141" y="59594"/>
                      <a:pt x="47141" y="46549"/>
                    </a:cubicBezTo>
                    <a:cubicBezTo>
                      <a:pt x="47290" y="44028"/>
                      <a:pt x="46845" y="41508"/>
                      <a:pt x="46030" y="39136"/>
                    </a:cubicBezTo>
                    <a:close/>
                    <a:moveTo>
                      <a:pt x="23719" y="58408"/>
                    </a:moveTo>
                    <a:cubicBezTo>
                      <a:pt x="17197" y="58408"/>
                      <a:pt x="11933" y="53146"/>
                      <a:pt x="11933" y="46623"/>
                    </a:cubicBezTo>
                    <a:cubicBezTo>
                      <a:pt x="11933" y="40100"/>
                      <a:pt x="17197" y="34837"/>
                      <a:pt x="23719" y="34837"/>
                    </a:cubicBezTo>
                    <a:cubicBezTo>
                      <a:pt x="30242" y="34837"/>
                      <a:pt x="35505" y="40100"/>
                      <a:pt x="35505" y="46623"/>
                    </a:cubicBezTo>
                    <a:cubicBezTo>
                      <a:pt x="35505" y="53146"/>
                      <a:pt x="30242" y="58408"/>
                      <a:pt x="23719" y="58408"/>
                    </a:cubicBezTo>
                    <a:close/>
                  </a:path>
                </a:pathLst>
              </a:custGeom>
              <a:solidFill>
                <a:srgbClr val="81CEAD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5" name="Graphic 2">
            <a:extLst>
              <a:ext uri="{FF2B5EF4-FFF2-40B4-BE49-F238E27FC236}">
                <a16:creationId xmlns:a16="http://schemas.microsoft.com/office/drawing/2014/main" id="{B6F52CAA-4158-1FE2-181F-212883B3F139}"/>
              </a:ext>
            </a:extLst>
          </p:cNvPr>
          <p:cNvGrpSpPr/>
          <p:nvPr/>
        </p:nvGrpSpPr>
        <p:grpSpPr>
          <a:xfrm>
            <a:off x="9194286" y="5927391"/>
            <a:ext cx="474378" cy="474378"/>
            <a:chOff x="9194286" y="5927391"/>
            <a:chExt cx="474378" cy="474378"/>
          </a:xfrm>
        </p:grpSpPr>
        <p:grpSp>
          <p:nvGrpSpPr>
            <p:cNvPr id="16" name="Graphic 2">
              <a:extLst>
                <a:ext uri="{FF2B5EF4-FFF2-40B4-BE49-F238E27FC236}">
                  <a16:creationId xmlns:a16="http://schemas.microsoft.com/office/drawing/2014/main" id="{BB86A05C-E4F5-B676-C0B9-4A144794B727}"/>
                </a:ext>
              </a:extLst>
            </p:cNvPr>
            <p:cNvGrpSpPr/>
            <p:nvPr/>
          </p:nvGrpSpPr>
          <p:grpSpPr>
            <a:xfrm>
              <a:off x="9194286" y="5927391"/>
              <a:ext cx="474378" cy="474378"/>
              <a:chOff x="9194286" y="5927391"/>
              <a:chExt cx="474378" cy="474378"/>
            </a:xfrm>
          </p:grpSpPr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1F062F5E-57EE-1176-6163-B6840F927943}"/>
                  </a:ext>
                </a:extLst>
              </p:cNvPr>
              <p:cNvSpPr/>
              <p:nvPr/>
            </p:nvSpPr>
            <p:spPr>
              <a:xfrm>
                <a:off x="9194286" y="5927391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DE6E53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2634FA44-8E8B-7B59-0823-2AD0D3787414}"/>
                  </a:ext>
                </a:extLst>
              </p:cNvPr>
              <p:cNvSpPr/>
              <p:nvPr/>
            </p:nvSpPr>
            <p:spPr>
              <a:xfrm>
                <a:off x="9332523" y="6110249"/>
                <a:ext cx="336141" cy="291520"/>
              </a:xfrm>
              <a:custGeom>
                <a:avLst/>
                <a:gdLst>
                  <a:gd name="connsiteX0" fmla="*/ 336142 w 336141"/>
                  <a:gd name="connsiteY0" fmla="*/ 120596 h 291520"/>
                  <a:gd name="connsiteX1" fmla="*/ 215546 w 336141"/>
                  <a:gd name="connsiteY1" fmla="*/ 0 h 291520"/>
                  <a:gd name="connsiteX2" fmla="*/ 0 w 336141"/>
                  <a:gd name="connsiteY2" fmla="*/ 194866 h 291520"/>
                  <a:gd name="connsiteX3" fmla="*/ 96654 w 336141"/>
                  <a:gd name="connsiteY3" fmla="*/ 291521 h 291520"/>
                  <a:gd name="connsiteX4" fmla="*/ 336142 w 336141"/>
                  <a:gd name="connsiteY4" fmla="*/ 291521 h 291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6141" h="291520">
                    <a:moveTo>
                      <a:pt x="336142" y="120596"/>
                    </a:moveTo>
                    <a:lnTo>
                      <a:pt x="215546" y="0"/>
                    </a:lnTo>
                    <a:lnTo>
                      <a:pt x="0" y="194866"/>
                    </a:lnTo>
                    <a:lnTo>
                      <a:pt x="96654" y="291521"/>
                    </a:lnTo>
                    <a:lnTo>
                      <a:pt x="336142" y="291521"/>
                    </a:lnTo>
                    <a:close/>
                  </a:path>
                </a:pathLst>
              </a:custGeom>
              <a:solidFill>
                <a:srgbClr val="CC5842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9" name="Graphic 2">
              <a:extLst>
                <a:ext uri="{FF2B5EF4-FFF2-40B4-BE49-F238E27FC236}">
                  <a16:creationId xmlns:a16="http://schemas.microsoft.com/office/drawing/2014/main" id="{C3513036-2DE1-53D7-3E4D-B53A6D4D9B6E}"/>
                </a:ext>
              </a:extLst>
            </p:cNvPr>
            <p:cNvGrpSpPr/>
            <p:nvPr/>
          </p:nvGrpSpPr>
          <p:grpSpPr>
            <a:xfrm>
              <a:off x="9332523" y="6024045"/>
              <a:ext cx="215545" cy="281069"/>
              <a:chOff x="9332523" y="6024045"/>
              <a:chExt cx="215545" cy="281069"/>
            </a:xfrm>
          </p:grpSpPr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DDBEDC69-B83A-8997-BA40-661B1AC4BA26}"/>
                  </a:ext>
                </a:extLst>
              </p:cNvPr>
              <p:cNvSpPr/>
              <p:nvPr/>
            </p:nvSpPr>
            <p:spPr>
              <a:xfrm>
                <a:off x="9332523" y="6024045"/>
                <a:ext cx="215545" cy="281069"/>
              </a:xfrm>
              <a:custGeom>
                <a:avLst/>
                <a:gdLst>
                  <a:gd name="connsiteX0" fmla="*/ 215546 w 215545"/>
                  <a:gd name="connsiteY0" fmla="*/ 281069 h 281069"/>
                  <a:gd name="connsiteX1" fmla="*/ 0 w 215545"/>
                  <a:gd name="connsiteY1" fmla="*/ 281069 h 281069"/>
                  <a:gd name="connsiteX2" fmla="*/ 0 w 215545"/>
                  <a:gd name="connsiteY2" fmla="*/ 0 h 281069"/>
                  <a:gd name="connsiteX3" fmla="*/ 129342 w 215545"/>
                  <a:gd name="connsiteY3" fmla="*/ 0 h 281069"/>
                  <a:gd name="connsiteX4" fmla="*/ 215546 w 215545"/>
                  <a:gd name="connsiteY4" fmla="*/ 86204 h 281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545" h="281069">
                    <a:moveTo>
                      <a:pt x="215546" y="281069"/>
                    </a:moveTo>
                    <a:lnTo>
                      <a:pt x="0" y="281069"/>
                    </a:lnTo>
                    <a:lnTo>
                      <a:pt x="0" y="0"/>
                    </a:lnTo>
                    <a:lnTo>
                      <a:pt x="129342" y="0"/>
                    </a:lnTo>
                    <a:lnTo>
                      <a:pt x="215546" y="86204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B085313C-CCCC-5356-171E-71AEF3BDA242}"/>
                  </a:ext>
                </a:extLst>
              </p:cNvPr>
              <p:cNvSpPr/>
              <p:nvPr/>
            </p:nvSpPr>
            <p:spPr>
              <a:xfrm>
                <a:off x="9461865" y="6024045"/>
                <a:ext cx="86203" cy="86129"/>
              </a:xfrm>
              <a:custGeom>
                <a:avLst/>
                <a:gdLst>
                  <a:gd name="connsiteX0" fmla="*/ 0 w 86203"/>
                  <a:gd name="connsiteY0" fmla="*/ 86129 h 86129"/>
                  <a:gd name="connsiteX1" fmla="*/ 86204 w 86203"/>
                  <a:gd name="connsiteY1" fmla="*/ 86129 h 86129"/>
                  <a:gd name="connsiteX2" fmla="*/ 0 w 86203"/>
                  <a:gd name="connsiteY2" fmla="*/ 0 h 86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203" h="86129">
                    <a:moveTo>
                      <a:pt x="0" y="86129"/>
                    </a:moveTo>
                    <a:lnTo>
                      <a:pt x="86204" y="861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D0D8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765393DB-63EB-70A9-61F3-CAA65DDFA036}"/>
                  </a:ext>
                </a:extLst>
              </p:cNvPr>
              <p:cNvSpPr/>
              <p:nvPr/>
            </p:nvSpPr>
            <p:spPr>
              <a:xfrm>
                <a:off x="9402345" y="6150793"/>
                <a:ext cx="87019" cy="108736"/>
              </a:xfrm>
              <a:custGeom>
                <a:avLst/>
                <a:gdLst>
                  <a:gd name="connsiteX0" fmla="*/ 0 w 87019"/>
                  <a:gd name="connsiteY0" fmla="*/ 108737 h 108736"/>
                  <a:gd name="connsiteX1" fmla="*/ 87020 w 87019"/>
                  <a:gd name="connsiteY1" fmla="*/ 54331 h 108736"/>
                  <a:gd name="connsiteX2" fmla="*/ 0 w 87019"/>
                  <a:gd name="connsiteY2" fmla="*/ 0 h 108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019" h="108736">
                    <a:moveTo>
                      <a:pt x="0" y="108737"/>
                    </a:moveTo>
                    <a:lnTo>
                      <a:pt x="87020" y="543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6E53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3" name="Graphic 2">
            <a:extLst>
              <a:ext uri="{FF2B5EF4-FFF2-40B4-BE49-F238E27FC236}">
                <a16:creationId xmlns:a16="http://schemas.microsoft.com/office/drawing/2014/main" id="{C33D07F0-9058-D602-9B23-FDA9A29B8368}"/>
              </a:ext>
            </a:extLst>
          </p:cNvPr>
          <p:cNvGrpSpPr/>
          <p:nvPr/>
        </p:nvGrpSpPr>
        <p:grpSpPr>
          <a:xfrm>
            <a:off x="8453069" y="5929318"/>
            <a:ext cx="474378" cy="474378"/>
            <a:chOff x="8453069" y="5929318"/>
            <a:chExt cx="474378" cy="474378"/>
          </a:xfrm>
        </p:grpSpPr>
        <p:grpSp>
          <p:nvGrpSpPr>
            <p:cNvPr id="24" name="Graphic 2">
              <a:extLst>
                <a:ext uri="{FF2B5EF4-FFF2-40B4-BE49-F238E27FC236}">
                  <a16:creationId xmlns:a16="http://schemas.microsoft.com/office/drawing/2014/main" id="{80EF4DA8-2CB5-6B1E-F1E0-C2628A24EEC8}"/>
                </a:ext>
              </a:extLst>
            </p:cNvPr>
            <p:cNvGrpSpPr/>
            <p:nvPr/>
          </p:nvGrpSpPr>
          <p:grpSpPr>
            <a:xfrm>
              <a:off x="8453069" y="5929318"/>
              <a:ext cx="474378" cy="474378"/>
              <a:chOff x="8453069" y="5929318"/>
              <a:chExt cx="474378" cy="474378"/>
            </a:xfrm>
          </p:grpSpPr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F7E626A8-9D1F-F15E-1C34-F070E3E82C1C}"/>
                  </a:ext>
                </a:extLst>
              </p:cNvPr>
              <p:cNvSpPr/>
              <p:nvPr/>
            </p:nvSpPr>
            <p:spPr>
              <a:xfrm>
                <a:off x="8453069" y="5929318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A491E8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FAF7FF32-3DB8-189B-44FF-DD26D03F30D0}"/>
                  </a:ext>
                </a:extLst>
              </p:cNvPr>
              <p:cNvSpPr/>
              <p:nvPr/>
            </p:nvSpPr>
            <p:spPr>
              <a:xfrm>
                <a:off x="8591306" y="6112176"/>
                <a:ext cx="336141" cy="291520"/>
              </a:xfrm>
              <a:custGeom>
                <a:avLst/>
                <a:gdLst>
                  <a:gd name="connsiteX0" fmla="*/ 96655 w 336141"/>
                  <a:gd name="connsiteY0" fmla="*/ 291521 h 291520"/>
                  <a:gd name="connsiteX1" fmla="*/ 336142 w 336141"/>
                  <a:gd name="connsiteY1" fmla="*/ 291521 h 291520"/>
                  <a:gd name="connsiteX2" fmla="*/ 336142 w 336141"/>
                  <a:gd name="connsiteY2" fmla="*/ 120596 h 291520"/>
                  <a:gd name="connsiteX3" fmla="*/ 215546 w 336141"/>
                  <a:gd name="connsiteY3" fmla="*/ 0 h 291520"/>
                  <a:gd name="connsiteX4" fmla="*/ 0 w 336141"/>
                  <a:gd name="connsiteY4" fmla="*/ 194940 h 291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6141" h="291520">
                    <a:moveTo>
                      <a:pt x="96655" y="291521"/>
                    </a:moveTo>
                    <a:lnTo>
                      <a:pt x="336142" y="291521"/>
                    </a:lnTo>
                    <a:lnTo>
                      <a:pt x="336142" y="120596"/>
                    </a:lnTo>
                    <a:lnTo>
                      <a:pt x="215546" y="0"/>
                    </a:lnTo>
                    <a:lnTo>
                      <a:pt x="0" y="194940"/>
                    </a:lnTo>
                    <a:close/>
                  </a:path>
                </a:pathLst>
              </a:custGeom>
              <a:solidFill>
                <a:srgbClr val="8D79D8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8" name="Graphic 2">
              <a:extLst>
                <a:ext uri="{FF2B5EF4-FFF2-40B4-BE49-F238E27FC236}">
                  <a16:creationId xmlns:a16="http://schemas.microsoft.com/office/drawing/2014/main" id="{103DC6E3-9857-3CCB-48F3-0B93E97E0024}"/>
                </a:ext>
              </a:extLst>
            </p:cNvPr>
            <p:cNvGrpSpPr/>
            <p:nvPr/>
          </p:nvGrpSpPr>
          <p:grpSpPr>
            <a:xfrm>
              <a:off x="8591306" y="6025973"/>
              <a:ext cx="215545" cy="281143"/>
              <a:chOff x="8591306" y="6025973"/>
              <a:chExt cx="215545" cy="281143"/>
            </a:xfrm>
          </p:grpSpPr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A30E3BB4-6F2B-1793-FD86-B76579541658}"/>
                  </a:ext>
                </a:extLst>
              </p:cNvPr>
              <p:cNvSpPr/>
              <p:nvPr/>
            </p:nvSpPr>
            <p:spPr>
              <a:xfrm>
                <a:off x="8591306" y="6025973"/>
                <a:ext cx="215545" cy="281143"/>
              </a:xfrm>
              <a:custGeom>
                <a:avLst/>
                <a:gdLst>
                  <a:gd name="connsiteX0" fmla="*/ 215546 w 215545"/>
                  <a:gd name="connsiteY0" fmla="*/ 281144 h 281143"/>
                  <a:gd name="connsiteX1" fmla="*/ 0 w 215545"/>
                  <a:gd name="connsiteY1" fmla="*/ 281144 h 281143"/>
                  <a:gd name="connsiteX2" fmla="*/ 0 w 215545"/>
                  <a:gd name="connsiteY2" fmla="*/ 0 h 281143"/>
                  <a:gd name="connsiteX3" fmla="*/ 129342 w 215545"/>
                  <a:gd name="connsiteY3" fmla="*/ 0 h 281143"/>
                  <a:gd name="connsiteX4" fmla="*/ 215546 w 215545"/>
                  <a:gd name="connsiteY4" fmla="*/ 86204 h 281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545" h="281143">
                    <a:moveTo>
                      <a:pt x="215546" y="281144"/>
                    </a:moveTo>
                    <a:lnTo>
                      <a:pt x="0" y="281144"/>
                    </a:lnTo>
                    <a:lnTo>
                      <a:pt x="0" y="0"/>
                    </a:lnTo>
                    <a:lnTo>
                      <a:pt x="129342" y="0"/>
                    </a:lnTo>
                    <a:lnTo>
                      <a:pt x="215546" y="86204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570B91EB-8D88-3083-037A-4F560B896C09}"/>
                  </a:ext>
                </a:extLst>
              </p:cNvPr>
              <p:cNvSpPr/>
              <p:nvPr/>
            </p:nvSpPr>
            <p:spPr>
              <a:xfrm>
                <a:off x="8720648" y="6025973"/>
                <a:ext cx="86203" cy="86203"/>
              </a:xfrm>
              <a:custGeom>
                <a:avLst/>
                <a:gdLst>
                  <a:gd name="connsiteX0" fmla="*/ 0 w 86203"/>
                  <a:gd name="connsiteY0" fmla="*/ 86204 h 86203"/>
                  <a:gd name="connsiteX1" fmla="*/ 86204 w 86203"/>
                  <a:gd name="connsiteY1" fmla="*/ 86204 h 86203"/>
                  <a:gd name="connsiteX2" fmla="*/ 0 w 86203"/>
                  <a:gd name="connsiteY2" fmla="*/ 0 h 86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203" h="86203">
                    <a:moveTo>
                      <a:pt x="0" y="86204"/>
                    </a:moveTo>
                    <a:lnTo>
                      <a:pt x="86204" y="862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D0D8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CEA40D77-F973-C89D-4CD0-7E782C82F50C}"/>
                  </a:ext>
                </a:extLst>
              </p:cNvPr>
              <p:cNvSpPr/>
              <p:nvPr/>
            </p:nvSpPr>
            <p:spPr>
              <a:xfrm>
                <a:off x="8632924" y="6149533"/>
                <a:ext cx="111295" cy="115654"/>
              </a:xfrm>
              <a:custGeom>
                <a:avLst/>
                <a:gdLst>
                  <a:gd name="connsiteX0" fmla="*/ 34283 w 111295"/>
                  <a:gd name="connsiteY0" fmla="*/ 84499 h 115654"/>
                  <a:gd name="connsiteX1" fmla="*/ 17753 w 111295"/>
                  <a:gd name="connsiteY1" fmla="*/ 83387 h 115654"/>
                  <a:gd name="connsiteX2" fmla="*/ 335 w 111295"/>
                  <a:gd name="connsiteY2" fmla="*/ 104215 h 115654"/>
                  <a:gd name="connsiteX3" fmla="*/ 25388 w 111295"/>
                  <a:gd name="connsiteY3" fmla="*/ 114814 h 115654"/>
                  <a:gd name="connsiteX4" fmla="*/ 43177 w 111295"/>
                  <a:gd name="connsiteY4" fmla="*/ 97248 h 115654"/>
                  <a:gd name="connsiteX5" fmla="*/ 43177 w 111295"/>
                  <a:gd name="connsiteY5" fmla="*/ 97248 h 115654"/>
                  <a:gd name="connsiteX6" fmla="*/ 43177 w 111295"/>
                  <a:gd name="connsiteY6" fmla="*/ 43065 h 115654"/>
                  <a:gd name="connsiteX7" fmla="*/ 102401 w 111295"/>
                  <a:gd name="connsiteY7" fmla="*/ 29427 h 115654"/>
                  <a:gd name="connsiteX8" fmla="*/ 102401 w 111295"/>
                  <a:gd name="connsiteY8" fmla="*/ 73900 h 115654"/>
                  <a:gd name="connsiteX9" fmla="*/ 85945 w 111295"/>
                  <a:gd name="connsiteY9" fmla="*/ 72713 h 115654"/>
                  <a:gd name="connsiteX10" fmla="*/ 68453 w 111295"/>
                  <a:gd name="connsiteY10" fmla="*/ 93542 h 115654"/>
                  <a:gd name="connsiteX11" fmla="*/ 93506 w 111295"/>
                  <a:gd name="connsiteY11" fmla="*/ 104141 h 115654"/>
                  <a:gd name="connsiteX12" fmla="*/ 111073 w 111295"/>
                  <a:gd name="connsiteY12" fmla="*/ 88427 h 115654"/>
                  <a:gd name="connsiteX13" fmla="*/ 111295 w 111295"/>
                  <a:gd name="connsiteY13" fmla="*/ 88427 h 115654"/>
                  <a:gd name="connsiteX14" fmla="*/ 111295 w 111295"/>
                  <a:gd name="connsiteY14" fmla="*/ 0 h 115654"/>
                  <a:gd name="connsiteX15" fmla="*/ 34357 w 111295"/>
                  <a:gd name="connsiteY15" fmla="*/ 17715 h 115654"/>
                  <a:gd name="connsiteX16" fmla="*/ 34357 w 111295"/>
                  <a:gd name="connsiteY16" fmla="*/ 84499 h 115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1295" h="115654">
                    <a:moveTo>
                      <a:pt x="34283" y="84499"/>
                    </a:moveTo>
                    <a:cubicBezTo>
                      <a:pt x="29687" y="82423"/>
                      <a:pt x="23757" y="81904"/>
                      <a:pt x="17753" y="83387"/>
                    </a:cubicBezTo>
                    <a:cubicBezTo>
                      <a:pt x="6042" y="86204"/>
                      <a:pt x="-1740" y="95543"/>
                      <a:pt x="335" y="104215"/>
                    </a:cubicBezTo>
                    <a:cubicBezTo>
                      <a:pt x="2411" y="112888"/>
                      <a:pt x="13603" y="117705"/>
                      <a:pt x="25388" y="114814"/>
                    </a:cubicBezTo>
                    <a:cubicBezTo>
                      <a:pt x="35691" y="112369"/>
                      <a:pt x="42955" y="104882"/>
                      <a:pt x="43177" y="97248"/>
                    </a:cubicBezTo>
                    <a:lnTo>
                      <a:pt x="43177" y="97248"/>
                    </a:lnTo>
                    <a:lnTo>
                      <a:pt x="43177" y="43065"/>
                    </a:lnTo>
                    <a:lnTo>
                      <a:pt x="102401" y="29427"/>
                    </a:lnTo>
                    <a:lnTo>
                      <a:pt x="102401" y="73900"/>
                    </a:lnTo>
                    <a:cubicBezTo>
                      <a:pt x="97805" y="71824"/>
                      <a:pt x="91949" y="71305"/>
                      <a:pt x="85945" y="72713"/>
                    </a:cubicBezTo>
                    <a:cubicBezTo>
                      <a:pt x="74234" y="75530"/>
                      <a:pt x="66377" y="84869"/>
                      <a:pt x="68453" y="93542"/>
                    </a:cubicBezTo>
                    <a:cubicBezTo>
                      <a:pt x="70528" y="102214"/>
                      <a:pt x="81720" y="106958"/>
                      <a:pt x="93506" y="104141"/>
                    </a:cubicBezTo>
                    <a:cubicBezTo>
                      <a:pt x="102920" y="101917"/>
                      <a:pt x="109887" y="95395"/>
                      <a:pt x="111073" y="88427"/>
                    </a:cubicBezTo>
                    <a:lnTo>
                      <a:pt x="111295" y="88427"/>
                    </a:lnTo>
                    <a:lnTo>
                      <a:pt x="111295" y="0"/>
                    </a:lnTo>
                    <a:lnTo>
                      <a:pt x="34357" y="17715"/>
                    </a:lnTo>
                    <a:lnTo>
                      <a:pt x="34357" y="84499"/>
                    </a:lnTo>
                    <a:close/>
                  </a:path>
                </a:pathLst>
              </a:custGeom>
              <a:solidFill>
                <a:srgbClr val="A491E8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2" name="Graphic 2">
            <a:extLst>
              <a:ext uri="{FF2B5EF4-FFF2-40B4-BE49-F238E27FC236}">
                <a16:creationId xmlns:a16="http://schemas.microsoft.com/office/drawing/2014/main" id="{8A221630-382B-46B1-6DE9-4BB561853998}"/>
              </a:ext>
            </a:extLst>
          </p:cNvPr>
          <p:cNvGrpSpPr/>
          <p:nvPr/>
        </p:nvGrpSpPr>
        <p:grpSpPr>
          <a:xfrm>
            <a:off x="7711852" y="5927391"/>
            <a:ext cx="474378" cy="474378"/>
            <a:chOff x="7711852" y="5927391"/>
            <a:chExt cx="474378" cy="474378"/>
          </a:xfrm>
        </p:grpSpPr>
        <p:grpSp>
          <p:nvGrpSpPr>
            <p:cNvPr id="33" name="Graphic 2">
              <a:extLst>
                <a:ext uri="{FF2B5EF4-FFF2-40B4-BE49-F238E27FC236}">
                  <a16:creationId xmlns:a16="http://schemas.microsoft.com/office/drawing/2014/main" id="{76323C38-CD20-FECF-0C02-CF07BDCF8E03}"/>
                </a:ext>
              </a:extLst>
            </p:cNvPr>
            <p:cNvGrpSpPr/>
            <p:nvPr/>
          </p:nvGrpSpPr>
          <p:grpSpPr>
            <a:xfrm>
              <a:off x="7711852" y="5927391"/>
              <a:ext cx="474378" cy="474378"/>
              <a:chOff x="7711852" y="5927391"/>
              <a:chExt cx="474378" cy="474378"/>
            </a:xfrm>
          </p:grpSpPr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61164755-0CFB-4940-514D-3B39E438BC03}"/>
                  </a:ext>
                </a:extLst>
              </p:cNvPr>
              <p:cNvSpPr/>
              <p:nvPr/>
            </p:nvSpPr>
            <p:spPr>
              <a:xfrm>
                <a:off x="7711852" y="5927391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CF5664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E4318415-8268-082D-491F-FD68CD832D9A}"/>
                  </a:ext>
                </a:extLst>
              </p:cNvPr>
              <p:cNvSpPr/>
              <p:nvPr/>
            </p:nvSpPr>
            <p:spPr>
              <a:xfrm>
                <a:off x="7850089" y="6110175"/>
                <a:ext cx="336141" cy="291594"/>
              </a:xfrm>
              <a:custGeom>
                <a:avLst/>
                <a:gdLst>
                  <a:gd name="connsiteX0" fmla="*/ 336142 w 336141"/>
                  <a:gd name="connsiteY0" fmla="*/ 120670 h 291594"/>
                  <a:gd name="connsiteX1" fmla="*/ 215546 w 336141"/>
                  <a:gd name="connsiteY1" fmla="*/ 0 h 291594"/>
                  <a:gd name="connsiteX2" fmla="*/ 0 w 336141"/>
                  <a:gd name="connsiteY2" fmla="*/ 194940 h 291594"/>
                  <a:gd name="connsiteX3" fmla="*/ 96580 w 336141"/>
                  <a:gd name="connsiteY3" fmla="*/ 291595 h 291594"/>
                  <a:gd name="connsiteX4" fmla="*/ 336142 w 336141"/>
                  <a:gd name="connsiteY4" fmla="*/ 291595 h 291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6141" h="291594">
                    <a:moveTo>
                      <a:pt x="336142" y="120670"/>
                    </a:moveTo>
                    <a:lnTo>
                      <a:pt x="215546" y="0"/>
                    </a:lnTo>
                    <a:lnTo>
                      <a:pt x="0" y="194940"/>
                    </a:lnTo>
                    <a:lnTo>
                      <a:pt x="96580" y="291595"/>
                    </a:lnTo>
                    <a:lnTo>
                      <a:pt x="336142" y="291595"/>
                    </a:lnTo>
                    <a:close/>
                  </a:path>
                </a:pathLst>
              </a:custGeom>
              <a:solidFill>
                <a:srgbClr val="BD4653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6" name="Graphic 2">
              <a:extLst>
                <a:ext uri="{FF2B5EF4-FFF2-40B4-BE49-F238E27FC236}">
                  <a16:creationId xmlns:a16="http://schemas.microsoft.com/office/drawing/2014/main" id="{6CE59767-407A-D877-2122-F06C0A8B248F}"/>
                </a:ext>
              </a:extLst>
            </p:cNvPr>
            <p:cNvGrpSpPr/>
            <p:nvPr/>
          </p:nvGrpSpPr>
          <p:grpSpPr>
            <a:xfrm>
              <a:off x="7850089" y="6023971"/>
              <a:ext cx="215545" cy="281143"/>
              <a:chOff x="7850089" y="6023971"/>
              <a:chExt cx="215545" cy="281143"/>
            </a:xfrm>
          </p:grpSpPr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54779B93-1DF8-3460-C6A1-7EB78A6B1553}"/>
                  </a:ext>
                </a:extLst>
              </p:cNvPr>
              <p:cNvSpPr/>
              <p:nvPr/>
            </p:nvSpPr>
            <p:spPr>
              <a:xfrm>
                <a:off x="7850089" y="6023971"/>
                <a:ext cx="215545" cy="281143"/>
              </a:xfrm>
              <a:custGeom>
                <a:avLst/>
                <a:gdLst>
                  <a:gd name="connsiteX0" fmla="*/ 215546 w 215545"/>
                  <a:gd name="connsiteY0" fmla="*/ 281144 h 281143"/>
                  <a:gd name="connsiteX1" fmla="*/ 0 w 215545"/>
                  <a:gd name="connsiteY1" fmla="*/ 281144 h 281143"/>
                  <a:gd name="connsiteX2" fmla="*/ 0 w 215545"/>
                  <a:gd name="connsiteY2" fmla="*/ 74 h 281143"/>
                  <a:gd name="connsiteX3" fmla="*/ 129342 w 215545"/>
                  <a:gd name="connsiteY3" fmla="*/ 0 h 281143"/>
                  <a:gd name="connsiteX4" fmla="*/ 215546 w 215545"/>
                  <a:gd name="connsiteY4" fmla="*/ 86204 h 281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545" h="281143">
                    <a:moveTo>
                      <a:pt x="215546" y="281144"/>
                    </a:moveTo>
                    <a:lnTo>
                      <a:pt x="0" y="281144"/>
                    </a:lnTo>
                    <a:lnTo>
                      <a:pt x="0" y="74"/>
                    </a:lnTo>
                    <a:lnTo>
                      <a:pt x="129342" y="0"/>
                    </a:lnTo>
                    <a:lnTo>
                      <a:pt x="215546" y="86204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734EE4D5-E59B-A853-9A00-12B0B1B4933A}"/>
                  </a:ext>
                </a:extLst>
              </p:cNvPr>
              <p:cNvSpPr/>
              <p:nvPr/>
            </p:nvSpPr>
            <p:spPr>
              <a:xfrm>
                <a:off x="7979431" y="6023971"/>
                <a:ext cx="86203" cy="86203"/>
              </a:xfrm>
              <a:custGeom>
                <a:avLst/>
                <a:gdLst>
                  <a:gd name="connsiteX0" fmla="*/ 0 w 86203"/>
                  <a:gd name="connsiteY0" fmla="*/ 86204 h 86203"/>
                  <a:gd name="connsiteX1" fmla="*/ 86204 w 86203"/>
                  <a:gd name="connsiteY1" fmla="*/ 86204 h 86203"/>
                  <a:gd name="connsiteX2" fmla="*/ 0 w 86203"/>
                  <a:gd name="connsiteY2" fmla="*/ 0 h 86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203" h="86203">
                    <a:moveTo>
                      <a:pt x="0" y="86204"/>
                    </a:moveTo>
                    <a:lnTo>
                      <a:pt x="86204" y="862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D0D8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6ED09032-1C3E-BA7C-4E2B-B8D4FCF6E163}"/>
                  </a:ext>
                </a:extLst>
              </p:cNvPr>
              <p:cNvSpPr/>
              <p:nvPr/>
            </p:nvSpPr>
            <p:spPr>
              <a:xfrm>
                <a:off x="7880850" y="6166581"/>
                <a:ext cx="34985" cy="34985"/>
              </a:xfrm>
              <a:custGeom>
                <a:avLst/>
                <a:gdLst>
                  <a:gd name="connsiteX0" fmla="*/ 34986 w 34985"/>
                  <a:gd name="connsiteY0" fmla="*/ 17493 h 34985"/>
                  <a:gd name="connsiteX1" fmla="*/ 17493 w 34985"/>
                  <a:gd name="connsiteY1" fmla="*/ 0 h 34985"/>
                  <a:gd name="connsiteX2" fmla="*/ 0 w 34985"/>
                  <a:gd name="connsiteY2" fmla="*/ 17493 h 34985"/>
                  <a:gd name="connsiteX3" fmla="*/ 17493 w 34985"/>
                  <a:gd name="connsiteY3" fmla="*/ 34986 h 34985"/>
                  <a:gd name="connsiteX4" fmla="*/ 34986 w 34985"/>
                  <a:gd name="connsiteY4" fmla="*/ 17493 h 34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85" h="34985">
                    <a:moveTo>
                      <a:pt x="34986" y="17493"/>
                    </a:moveTo>
                    <a:cubicBezTo>
                      <a:pt x="34986" y="7783"/>
                      <a:pt x="27129" y="0"/>
                      <a:pt x="17493" y="0"/>
                    </a:cubicBezTo>
                    <a:cubicBezTo>
                      <a:pt x="7783" y="0"/>
                      <a:pt x="0" y="7783"/>
                      <a:pt x="0" y="17493"/>
                    </a:cubicBezTo>
                    <a:cubicBezTo>
                      <a:pt x="0" y="27129"/>
                      <a:pt x="7857" y="34986"/>
                      <a:pt x="17493" y="34986"/>
                    </a:cubicBezTo>
                    <a:cubicBezTo>
                      <a:pt x="27129" y="34911"/>
                      <a:pt x="34986" y="27129"/>
                      <a:pt x="34986" y="17493"/>
                    </a:cubicBezTo>
                    <a:close/>
                  </a:path>
                </a:pathLst>
              </a:custGeom>
              <a:solidFill>
                <a:srgbClr val="E6BA4D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4E0DD947-F9A8-FC3F-5D17-6EB55C606394}"/>
                  </a:ext>
                </a:extLst>
              </p:cNvPr>
              <p:cNvSpPr/>
              <p:nvPr/>
            </p:nvSpPr>
            <p:spPr>
              <a:xfrm>
                <a:off x="7887595" y="6181628"/>
                <a:ext cx="147279" cy="72639"/>
              </a:xfrm>
              <a:custGeom>
                <a:avLst/>
                <a:gdLst>
                  <a:gd name="connsiteX0" fmla="*/ 56703 w 147279"/>
                  <a:gd name="connsiteY0" fmla="*/ 41212 h 72639"/>
                  <a:gd name="connsiteX1" fmla="*/ 40841 w 147279"/>
                  <a:gd name="connsiteY1" fmla="*/ 21347 h 72639"/>
                  <a:gd name="connsiteX2" fmla="*/ 0 w 147279"/>
                  <a:gd name="connsiteY2" fmla="*/ 72639 h 72639"/>
                  <a:gd name="connsiteX3" fmla="*/ 147280 w 147279"/>
                  <a:gd name="connsiteY3" fmla="*/ 72639 h 72639"/>
                  <a:gd name="connsiteX4" fmla="*/ 89465 w 147279"/>
                  <a:gd name="connsiteY4" fmla="*/ 0 h 7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7279" h="72639">
                    <a:moveTo>
                      <a:pt x="56703" y="41212"/>
                    </a:moveTo>
                    <a:lnTo>
                      <a:pt x="40841" y="21347"/>
                    </a:lnTo>
                    <a:lnTo>
                      <a:pt x="0" y="72639"/>
                    </a:lnTo>
                    <a:lnTo>
                      <a:pt x="147280" y="72639"/>
                    </a:lnTo>
                    <a:lnTo>
                      <a:pt x="89465" y="0"/>
                    </a:lnTo>
                    <a:close/>
                  </a:path>
                </a:pathLst>
              </a:custGeom>
              <a:solidFill>
                <a:srgbClr val="CF5664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1" name="Graphic 2">
            <a:extLst>
              <a:ext uri="{FF2B5EF4-FFF2-40B4-BE49-F238E27FC236}">
                <a16:creationId xmlns:a16="http://schemas.microsoft.com/office/drawing/2014/main" id="{847EA855-2991-2DC9-7784-FF7041816414}"/>
              </a:ext>
            </a:extLst>
          </p:cNvPr>
          <p:cNvGrpSpPr/>
          <p:nvPr/>
        </p:nvGrpSpPr>
        <p:grpSpPr>
          <a:xfrm>
            <a:off x="6970635" y="5927391"/>
            <a:ext cx="474378" cy="474378"/>
            <a:chOff x="6970635" y="5927391"/>
            <a:chExt cx="474378" cy="474378"/>
          </a:xfrm>
        </p:grpSpPr>
        <p:grpSp>
          <p:nvGrpSpPr>
            <p:cNvPr id="42" name="Graphic 2">
              <a:extLst>
                <a:ext uri="{FF2B5EF4-FFF2-40B4-BE49-F238E27FC236}">
                  <a16:creationId xmlns:a16="http://schemas.microsoft.com/office/drawing/2014/main" id="{E6FBAFFD-FCC2-D3F8-E857-A1A5BA265C68}"/>
                </a:ext>
              </a:extLst>
            </p:cNvPr>
            <p:cNvGrpSpPr/>
            <p:nvPr/>
          </p:nvGrpSpPr>
          <p:grpSpPr>
            <a:xfrm>
              <a:off x="6970635" y="5927391"/>
              <a:ext cx="474378" cy="474378"/>
              <a:chOff x="6970635" y="5927391"/>
              <a:chExt cx="474378" cy="474378"/>
            </a:xfrm>
          </p:grpSpPr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271689CA-E099-EB7B-D77B-66B1B592C876}"/>
                  </a:ext>
                </a:extLst>
              </p:cNvPr>
              <p:cNvSpPr/>
              <p:nvPr/>
            </p:nvSpPr>
            <p:spPr>
              <a:xfrm>
                <a:off x="6970635" y="5927391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739BE9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FBEAC430-A5B8-165B-917D-554CA79B04B7}"/>
                  </a:ext>
                </a:extLst>
              </p:cNvPr>
              <p:cNvSpPr/>
              <p:nvPr/>
            </p:nvSpPr>
            <p:spPr>
              <a:xfrm>
                <a:off x="7108872" y="6110175"/>
                <a:ext cx="336141" cy="291594"/>
              </a:xfrm>
              <a:custGeom>
                <a:avLst/>
                <a:gdLst>
                  <a:gd name="connsiteX0" fmla="*/ 336142 w 336141"/>
                  <a:gd name="connsiteY0" fmla="*/ 120670 h 291594"/>
                  <a:gd name="connsiteX1" fmla="*/ 215546 w 336141"/>
                  <a:gd name="connsiteY1" fmla="*/ 0 h 291594"/>
                  <a:gd name="connsiteX2" fmla="*/ 0 w 336141"/>
                  <a:gd name="connsiteY2" fmla="*/ 194940 h 291594"/>
                  <a:gd name="connsiteX3" fmla="*/ 96580 w 336141"/>
                  <a:gd name="connsiteY3" fmla="*/ 291595 h 291594"/>
                  <a:gd name="connsiteX4" fmla="*/ 336142 w 336141"/>
                  <a:gd name="connsiteY4" fmla="*/ 291595 h 291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6141" h="291594">
                    <a:moveTo>
                      <a:pt x="336142" y="120670"/>
                    </a:moveTo>
                    <a:lnTo>
                      <a:pt x="215546" y="0"/>
                    </a:lnTo>
                    <a:lnTo>
                      <a:pt x="0" y="194940"/>
                    </a:lnTo>
                    <a:lnTo>
                      <a:pt x="96580" y="291595"/>
                    </a:lnTo>
                    <a:lnTo>
                      <a:pt x="336142" y="291595"/>
                    </a:lnTo>
                    <a:close/>
                  </a:path>
                </a:pathLst>
              </a:custGeom>
              <a:solidFill>
                <a:srgbClr val="6188D8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5" name="Graphic 2">
              <a:extLst>
                <a:ext uri="{FF2B5EF4-FFF2-40B4-BE49-F238E27FC236}">
                  <a16:creationId xmlns:a16="http://schemas.microsoft.com/office/drawing/2014/main" id="{0F2F5B5E-AC15-8D4B-BF85-8CEAEDEBCE7D}"/>
                </a:ext>
              </a:extLst>
            </p:cNvPr>
            <p:cNvGrpSpPr/>
            <p:nvPr/>
          </p:nvGrpSpPr>
          <p:grpSpPr>
            <a:xfrm>
              <a:off x="7108872" y="6023971"/>
              <a:ext cx="215545" cy="281143"/>
              <a:chOff x="7108872" y="6023971"/>
              <a:chExt cx="215545" cy="281143"/>
            </a:xfrm>
          </p:grpSpPr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27B48D20-BE75-20D8-43D1-5F2A80DE9CF2}"/>
                  </a:ext>
                </a:extLst>
              </p:cNvPr>
              <p:cNvSpPr/>
              <p:nvPr/>
            </p:nvSpPr>
            <p:spPr>
              <a:xfrm>
                <a:off x="7108872" y="6023971"/>
                <a:ext cx="215545" cy="281143"/>
              </a:xfrm>
              <a:custGeom>
                <a:avLst/>
                <a:gdLst>
                  <a:gd name="connsiteX0" fmla="*/ 215546 w 215545"/>
                  <a:gd name="connsiteY0" fmla="*/ 281144 h 281143"/>
                  <a:gd name="connsiteX1" fmla="*/ 0 w 215545"/>
                  <a:gd name="connsiteY1" fmla="*/ 281144 h 281143"/>
                  <a:gd name="connsiteX2" fmla="*/ 0 w 215545"/>
                  <a:gd name="connsiteY2" fmla="*/ 74 h 281143"/>
                  <a:gd name="connsiteX3" fmla="*/ 129342 w 215545"/>
                  <a:gd name="connsiteY3" fmla="*/ 0 h 281143"/>
                  <a:gd name="connsiteX4" fmla="*/ 215546 w 215545"/>
                  <a:gd name="connsiteY4" fmla="*/ 86204 h 281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545" h="281143">
                    <a:moveTo>
                      <a:pt x="215546" y="281144"/>
                    </a:moveTo>
                    <a:lnTo>
                      <a:pt x="0" y="281144"/>
                    </a:lnTo>
                    <a:lnTo>
                      <a:pt x="0" y="74"/>
                    </a:lnTo>
                    <a:lnTo>
                      <a:pt x="129342" y="0"/>
                    </a:lnTo>
                    <a:lnTo>
                      <a:pt x="215546" y="86204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1A3A32F6-5B56-9E52-FBC2-03002089A674}"/>
                  </a:ext>
                </a:extLst>
              </p:cNvPr>
              <p:cNvSpPr/>
              <p:nvPr/>
            </p:nvSpPr>
            <p:spPr>
              <a:xfrm>
                <a:off x="7238214" y="6023971"/>
                <a:ext cx="86203" cy="86203"/>
              </a:xfrm>
              <a:custGeom>
                <a:avLst/>
                <a:gdLst>
                  <a:gd name="connsiteX0" fmla="*/ 0 w 86203"/>
                  <a:gd name="connsiteY0" fmla="*/ 86204 h 86203"/>
                  <a:gd name="connsiteX1" fmla="*/ 86204 w 86203"/>
                  <a:gd name="connsiteY1" fmla="*/ 86204 h 86203"/>
                  <a:gd name="connsiteX2" fmla="*/ 0 w 86203"/>
                  <a:gd name="connsiteY2" fmla="*/ 0 h 86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203" h="86203">
                    <a:moveTo>
                      <a:pt x="0" y="86204"/>
                    </a:moveTo>
                    <a:lnTo>
                      <a:pt x="86204" y="862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D0D8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4808BC7F-D526-BBD1-7B86-9E79136DC2CD}"/>
                  </a:ext>
                </a:extLst>
              </p:cNvPr>
              <p:cNvSpPr/>
              <p:nvPr/>
            </p:nvSpPr>
            <p:spPr>
              <a:xfrm>
                <a:off x="7155940" y="6133597"/>
                <a:ext cx="60705" cy="21569"/>
              </a:xfrm>
              <a:custGeom>
                <a:avLst/>
                <a:gdLst>
                  <a:gd name="connsiteX0" fmla="*/ 0 w 60705"/>
                  <a:gd name="connsiteY0" fmla="*/ 0 h 21569"/>
                  <a:gd name="connsiteX1" fmla="*/ 60706 w 60705"/>
                  <a:gd name="connsiteY1" fmla="*/ 0 h 21569"/>
                  <a:gd name="connsiteX2" fmla="*/ 60706 w 60705"/>
                  <a:gd name="connsiteY2" fmla="*/ 21569 h 21569"/>
                  <a:gd name="connsiteX3" fmla="*/ 0 w 60705"/>
                  <a:gd name="connsiteY3" fmla="*/ 21569 h 21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705" h="21569">
                    <a:moveTo>
                      <a:pt x="0" y="0"/>
                    </a:moveTo>
                    <a:lnTo>
                      <a:pt x="60706" y="0"/>
                    </a:lnTo>
                    <a:lnTo>
                      <a:pt x="60706" y="21569"/>
                    </a:lnTo>
                    <a:lnTo>
                      <a:pt x="0" y="21569"/>
                    </a:lnTo>
                    <a:close/>
                  </a:path>
                </a:pathLst>
              </a:custGeom>
              <a:solidFill>
                <a:srgbClr val="505A66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825D7349-9A08-BBB8-A749-4006534C623D}"/>
                  </a:ext>
                </a:extLst>
              </p:cNvPr>
              <p:cNvSpPr/>
              <p:nvPr/>
            </p:nvSpPr>
            <p:spPr>
              <a:xfrm>
                <a:off x="7155940" y="6176736"/>
                <a:ext cx="121411" cy="21569"/>
              </a:xfrm>
              <a:custGeom>
                <a:avLst/>
                <a:gdLst>
                  <a:gd name="connsiteX0" fmla="*/ 0 w 121411"/>
                  <a:gd name="connsiteY0" fmla="*/ 0 h 21569"/>
                  <a:gd name="connsiteX1" fmla="*/ 121411 w 121411"/>
                  <a:gd name="connsiteY1" fmla="*/ 0 h 21569"/>
                  <a:gd name="connsiteX2" fmla="*/ 121411 w 121411"/>
                  <a:gd name="connsiteY2" fmla="*/ 21569 h 21569"/>
                  <a:gd name="connsiteX3" fmla="*/ 0 w 121411"/>
                  <a:gd name="connsiteY3" fmla="*/ 21569 h 21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411" h="21569">
                    <a:moveTo>
                      <a:pt x="0" y="0"/>
                    </a:moveTo>
                    <a:lnTo>
                      <a:pt x="121411" y="0"/>
                    </a:lnTo>
                    <a:lnTo>
                      <a:pt x="121411" y="21569"/>
                    </a:lnTo>
                    <a:lnTo>
                      <a:pt x="0" y="21569"/>
                    </a:lnTo>
                    <a:close/>
                  </a:path>
                </a:pathLst>
              </a:custGeom>
              <a:solidFill>
                <a:srgbClr val="505A66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08DF2FB7-FEDB-A124-D14B-3FD342940104}"/>
                  </a:ext>
                </a:extLst>
              </p:cNvPr>
              <p:cNvSpPr/>
              <p:nvPr/>
            </p:nvSpPr>
            <p:spPr>
              <a:xfrm>
                <a:off x="7155940" y="6219875"/>
                <a:ext cx="121411" cy="21569"/>
              </a:xfrm>
              <a:custGeom>
                <a:avLst/>
                <a:gdLst>
                  <a:gd name="connsiteX0" fmla="*/ 0 w 121411"/>
                  <a:gd name="connsiteY0" fmla="*/ 0 h 21569"/>
                  <a:gd name="connsiteX1" fmla="*/ 121411 w 121411"/>
                  <a:gd name="connsiteY1" fmla="*/ 0 h 21569"/>
                  <a:gd name="connsiteX2" fmla="*/ 121411 w 121411"/>
                  <a:gd name="connsiteY2" fmla="*/ 21569 h 21569"/>
                  <a:gd name="connsiteX3" fmla="*/ 0 w 121411"/>
                  <a:gd name="connsiteY3" fmla="*/ 21569 h 21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411" h="21569">
                    <a:moveTo>
                      <a:pt x="0" y="0"/>
                    </a:moveTo>
                    <a:lnTo>
                      <a:pt x="121411" y="0"/>
                    </a:lnTo>
                    <a:lnTo>
                      <a:pt x="121411" y="21569"/>
                    </a:lnTo>
                    <a:lnTo>
                      <a:pt x="0" y="21569"/>
                    </a:lnTo>
                    <a:close/>
                  </a:path>
                </a:pathLst>
              </a:custGeom>
              <a:solidFill>
                <a:srgbClr val="505A66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51" name="Graphic 2">
            <a:extLst>
              <a:ext uri="{FF2B5EF4-FFF2-40B4-BE49-F238E27FC236}">
                <a16:creationId xmlns:a16="http://schemas.microsoft.com/office/drawing/2014/main" id="{C171F39E-5E8C-D2F2-A9FE-D2CA4ED36FCA}"/>
              </a:ext>
            </a:extLst>
          </p:cNvPr>
          <p:cNvGrpSpPr/>
          <p:nvPr/>
        </p:nvGrpSpPr>
        <p:grpSpPr>
          <a:xfrm>
            <a:off x="6229419" y="5927391"/>
            <a:ext cx="474378" cy="474378"/>
            <a:chOff x="6229419" y="5927391"/>
            <a:chExt cx="474378" cy="474378"/>
          </a:xfrm>
        </p:grpSpPr>
        <p:grpSp>
          <p:nvGrpSpPr>
            <p:cNvPr id="52" name="Graphic 2">
              <a:extLst>
                <a:ext uri="{FF2B5EF4-FFF2-40B4-BE49-F238E27FC236}">
                  <a16:creationId xmlns:a16="http://schemas.microsoft.com/office/drawing/2014/main" id="{E492B14F-39C3-3231-B7F1-D53344228176}"/>
                </a:ext>
              </a:extLst>
            </p:cNvPr>
            <p:cNvGrpSpPr/>
            <p:nvPr/>
          </p:nvGrpSpPr>
          <p:grpSpPr>
            <a:xfrm>
              <a:off x="6229419" y="5927391"/>
              <a:ext cx="474378" cy="474378"/>
              <a:chOff x="6229419" y="5927391"/>
              <a:chExt cx="474378" cy="474378"/>
            </a:xfrm>
          </p:grpSpPr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0CBC7CA7-1F17-E83D-1F5F-4264087EE5D6}"/>
                  </a:ext>
                </a:extLst>
              </p:cNvPr>
              <p:cNvSpPr/>
              <p:nvPr/>
            </p:nvSpPr>
            <p:spPr>
              <a:xfrm>
                <a:off x="6229419" y="5927391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DE6E53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C10D1D29-F662-8291-BA67-11C1645219D9}"/>
                  </a:ext>
                </a:extLst>
              </p:cNvPr>
              <p:cNvSpPr/>
              <p:nvPr/>
            </p:nvSpPr>
            <p:spPr>
              <a:xfrm>
                <a:off x="6361503" y="6156501"/>
                <a:ext cx="342293" cy="245268"/>
              </a:xfrm>
              <a:custGeom>
                <a:avLst/>
                <a:gdLst>
                  <a:gd name="connsiteX0" fmla="*/ 142240 w 342293"/>
                  <a:gd name="connsiteY0" fmla="*/ 245269 h 245268"/>
                  <a:gd name="connsiteX1" fmla="*/ 342294 w 342293"/>
                  <a:gd name="connsiteY1" fmla="*/ 245269 h 245268"/>
                  <a:gd name="connsiteX2" fmla="*/ 342294 w 342293"/>
                  <a:gd name="connsiteY2" fmla="*/ 114444 h 245268"/>
                  <a:gd name="connsiteX3" fmla="*/ 227850 w 342293"/>
                  <a:gd name="connsiteY3" fmla="*/ 0 h 245268"/>
                  <a:gd name="connsiteX4" fmla="*/ 0 w 342293"/>
                  <a:gd name="connsiteY4" fmla="*/ 103029 h 245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293" h="245268">
                    <a:moveTo>
                      <a:pt x="142240" y="245269"/>
                    </a:moveTo>
                    <a:lnTo>
                      <a:pt x="342294" y="245269"/>
                    </a:lnTo>
                    <a:lnTo>
                      <a:pt x="342294" y="114444"/>
                    </a:lnTo>
                    <a:lnTo>
                      <a:pt x="227850" y="0"/>
                    </a:lnTo>
                    <a:lnTo>
                      <a:pt x="0" y="103029"/>
                    </a:lnTo>
                    <a:close/>
                  </a:path>
                </a:pathLst>
              </a:custGeom>
              <a:solidFill>
                <a:srgbClr val="CC5842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" name="Graphic 2">
              <a:extLst>
                <a:ext uri="{FF2B5EF4-FFF2-40B4-BE49-F238E27FC236}">
                  <a16:creationId xmlns:a16="http://schemas.microsoft.com/office/drawing/2014/main" id="{6B2E58F6-608B-8911-9F89-7BB3ABE1CD1A}"/>
                </a:ext>
              </a:extLst>
            </p:cNvPr>
            <p:cNvGrpSpPr/>
            <p:nvPr/>
          </p:nvGrpSpPr>
          <p:grpSpPr>
            <a:xfrm>
              <a:off x="6361429" y="6032792"/>
              <a:ext cx="227924" cy="281143"/>
              <a:chOff x="6361429" y="6032792"/>
              <a:chExt cx="227924" cy="281143"/>
            </a:xfrm>
          </p:grpSpPr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77520DB6-DCCC-7C54-E513-828C9A1722C3}"/>
                  </a:ext>
                </a:extLst>
              </p:cNvPr>
              <p:cNvSpPr/>
              <p:nvPr/>
            </p:nvSpPr>
            <p:spPr>
              <a:xfrm>
                <a:off x="6361429" y="6032792"/>
                <a:ext cx="173148" cy="226664"/>
              </a:xfrm>
              <a:custGeom>
                <a:avLst/>
                <a:gdLst>
                  <a:gd name="connsiteX0" fmla="*/ 173148 w 173148"/>
                  <a:gd name="connsiteY0" fmla="*/ 226664 h 226664"/>
                  <a:gd name="connsiteX1" fmla="*/ 0 w 173148"/>
                  <a:gd name="connsiteY1" fmla="*/ 226664 h 226664"/>
                  <a:gd name="connsiteX2" fmla="*/ 0 w 173148"/>
                  <a:gd name="connsiteY2" fmla="*/ 0 h 226664"/>
                  <a:gd name="connsiteX3" fmla="*/ 103919 w 173148"/>
                  <a:gd name="connsiteY3" fmla="*/ 0 h 226664"/>
                  <a:gd name="connsiteX4" fmla="*/ 173148 w 173148"/>
                  <a:gd name="connsiteY4" fmla="*/ 69304 h 226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148" h="226664">
                    <a:moveTo>
                      <a:pt x="173148" y="226664"/>
                    </a:moveTo>
                    <a:lnTo>
                      <a:pt x="0" y="226664"/>
                    </a:lnTo>
                    <a:lnTo>
                      <a:pt x="0" y="0"/>
                    </a:lnTo>
                    <a:lnTo>
                      <a:pt x="103919" y="0"/>
                    </a:lnTo>
                    <a:lnTo>
                      <a:pt x="173148" y="69304"/>
                    </a:lnTo>
                    <a:close/>
                  </a:path>
                </a:pathLst>
              </a:custGeom>
              <a:solidFill>
                <a:srgbClr val="E6E8EC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107E0377-BB07-4A6A-6DF4-E23E95BC8CAC}"/>
                  </a:ext>
                </a:extLst>
              </p:cNvPr>
              <p:cNvSpPr/>
              <p:nvPr/>
            </p:nvSpPr>
            <p:spPr>
              <a:xfrm>
                <a:off x="6465348" y="6032792"/>
                <a:ext cx="69229" cy="69304"/>
              </a:xfrm>
              <a:custGeom>
                <a:avLst/>
                <a:gdLst>
                  <a:gd name="connsiteX0" fmla="*/ 0 w 69229"/>
                  <a:gd name="connsiteY0" fmla="*/ 69304 h 69304"/>
                  <a:gd name="connsiteX1" fmla="*/ 69229 w 69229"/>
                  <a:gd name="connsiteY1" fmla="*/ 69304 h 69304"/>
                  <a:gd name="connsiteX2" fmla="*/ 0 w 69229"/>
                  <a:gd name="connsiteY2" fmla="*/ 0 h 69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229" h="69304">
                    <a:moveTo>
                      <a:pt x="0" y="69304"/>
                    </a:moveTo>
                    <a:lnTo>
                      <a:pt x="69229" y="693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B0BB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4636ECDA-FA59-D38F-F9B1-DBF513FBF7BB}"/>
                  </a:ext>
                </a:extLst>
              </p:cNvPr>
              <p:cNvSpPr/>
              <p:nvPr/>
            </p:nvSpPr>
            <p:spPr>
              <a:xfrm>
                <a:off x="6416205" y="6087271"/>
                <a:ext cx="173148" cy="226663"/>
              </a:xfrm>
              <a:custGeom>
                <a:avLst/>
                <a:gdLst>
                  <a:gd name="connsiteX0" fmla="*/ 173148 w 173148"/>
                  <a:gd name="connsiteY0" fmla="*/ 226664 h 226663"/>
                  <a:gd name="connsiteX1" fmla="*/ 0 w 173148"/>
                  <a:gd name="connsiteY1" fmla="*/ 226664 h 226663"/>
                  <a:gd name="connsiteX2" fmla="*/ 0 w 173148"/>
                  <a:gd name="connsiteY2" fmla="*/ 0 h 226663"/>
                  <a:gd name="connsiteX3" fmla="*/ 103918 w 173148"/>
                  <a:gd name="connsiteY3" fmla="*/ 0 h 226663"/>
                  <a:gd name="connsiteX4" fmla="*/ 173148 w 173148"/>
                  <a:gd name="connsiteY4" fmla="*/ 69229 h 226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148" h="226663">
                    <a:moveTo>
                      <a:pt x="173148" y="226664"/>
                    </a:moveTo>
                    <a:lnTo>
                      <a:pt x="0" y="226664"/>
                    </a:lnTo>
                    <a:lnTo>
                      <a:pt x="0" y="0"/>
                    </a:lnTo>
                    <a:lnTo>
                      <a:pt x="103918" y="0"/>
                    </a:lnTo>
                    <a:lnTo>
                      <a:pt x="173148" y="69229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385DEFAE-D69F-E3F3-7099-C4D6C9C797CF}"/>
                  </a:ext>
                </a:extLst>
              </p:cNvPr>
              <p:cNvSpPr/>
              <p:nvPr/>
            </p:nvSpPr>
            <p:spPr>
              <a:xfrm>
                <a:off x="6520124" y="6087271"/>
                <a:ext cx="69229" cy="69229"/>
              </a:xfrm>
              <a:custGeom>
                <a:avLst/>
                <a:gdLst>
                  <a:gd name="connsiteX0" fmla="*/ 0 w 69229"/>
                  <a:gd name="connsiteY0" fmla="*/ 69229 h 69229"/>
                  <a:gd name="connsiteX1" fmla="*/ 69230 w 69229"/>
                  <a:gd name="connsiteY1" fmla="*/ 69229 h 69229"/>
                  <a:gd name="connsiteX2" fmla="*/ 0 w 69229"/>
                  <a:gd name="connsiteY2" fmla="*/ 0 h 69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229" h="69229">
                    <a:moveTo>
                      <a:pt x="0" y="69229"/>
                    </a:moveTo>
                    <a:lnTo>
                      <a:pt x="69230" y="69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D0D8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60" name="Graphic 2">
            <a:extLst>
              <a:ext uri="{FF2B5EF4-FFF2-40B4-BE49-F238E27FC236}">
                <a16:creationId xmlns:a16="http://schemas.microsoft.com/office/drawing/2014/main" id="{B32EC16E-8E66-E892-3773-669F692A6073}"/>
              </a:ext>
            </a:extLst>
          </p:cNvPr>
          <p:cNvGrpSpPr/>
          <p:nvPr/>
        </p:nvGrpSpPr>
        <p:grpSpPr>
          <a:xfrm>
            <a:off x="5488202" y="5927391"/>
            <a:ext cx="474378" cy="474378"/>
            <a:chOff x="5488202" y="5927391"/>
            <a:chExt cx="474378" cy="474378"/>
          </a:xfrm>
        </p:grpSpPr>
        <p:grpSp>
          <p:nvGrpSpPr>
            <p:cNvPr id="61" name="Graphic 2">
              <a:extLst>
                <a:ext uri="{FF2B5EF4-FFF2-40B4-BE49-F238E27FC236}">
                  <a16:creationId xmlns:a16="http://schemas.microsoft.com/office/drawing/2014/main" id="{975E6B7B-1F58-2196-D363-D8D4D303F18D}"/>
                </a:ext>
              </a:extLst>
            </p:cNvPr>
            <p:cNvGrpSpPr/>
            <p:nvPr/>
          </p:nvGrpSpPr>
          <p:grpSpPr>
            <a:xfrm>
              <a:off x="5488202" y="5927391"/>
              <a:ext cx="474378" cy="474378"/>
              <a:chOff x="5488202" y="5927391"/>
              <a:chExt cx="474378" cy="474378"/>
            </a:xfrm>
          </p:grpSpPr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8DFAD151-220C-599C-19F7-433807BC6D9B}"/>
                  </a:ext>
                </a:extLst>
              </p:cNvPr>
              <p:cNvSpPr/>
              <p:nvPr/>
            </p:nvSpPr>
            <p:spPr>
              <a:xfrm>
                <a:off x="5488202" y="5927391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7DC0E7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76BB2E22-B260-7A8B-72B2-4F9D4BEC7B94}"/>
                  </a:ext>
                </a:extLst>
              </p:cNvPr>
              <p:cNvSpPr/>
              <p:nvPr/>
            </p:nvSpPr>
            <p:spPr>
              <a:xfrm>
                <a:off x="5626439" y="6110175"/>
                <a:ext cx="336141" cy="291594"/>
              </a:xfrm>
              <a:custGeom>
                <a:avLst/>
                <a:gdLst>
                  <a:gd name="connsiteX0" fmla="*/ 336142 w 336141"/>
                  <a:gd name="connsiteY0" fmla="*/ 120670 h 291594"/>
                  <a:gd name="connsiteX1" fmla="*/ 215546 w 336141"/>
                  <a:gd name="connsiteY1" fmla="*/ 0 h 291594"/>
                  <a:gd name="connsiteX2" fmla="*/ 0 w 336141"/>
                  <a:gd name="connsiteY2" fmla="*/ 194940 h 291594"/>
                  <a:gd name="connsiteX3" fmla="*/ 96655 w 336141"/>
                  <a:gd name="connsiteY3" fmla="*/ 291595 h 291594"/>
                  <a:gd name="connsiteX4" fmla="*/ 336142 w 336141"/>
                  <a:gd name="connsiteY4" fmla="*/ 291595 h 291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6141" h="291594">
                    <a:moveTo>
                      <a:pt x="336142" y="120670"/>
                    </a:moveTo>
                    <a:lnTo>
                      <a:pt x="215546" y="0"/>
                    </a:lnTo>
                    <a:lnTo>
                      <a:pt x="0" y="194940"/>
                    </a:lnTo>
                    <a:lnTo>
                      <a:pt x="96655" y="291595"/>
                    </a:lnTo>
                    <a:lnTo>
                      <a:pt x="336142" y="291595"/>
                    </a:lnTo>
                    <a:close/>
                  </a:path>
                </a:pathLst>
              </a:custGeom>
              <a:solidFill>
                <a:srgbClr val="6DADD7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4" name="Graphic 2">
              <a:extLst>
                <a:ext uri="{FF2B5EF4-FFF2-40B4-BE49-F238E27FC236}">
                  <a16:creationId xmlns:a16="http://schemas.microsoft.com/office/drawing/2014/main" id="{53CB0AD9-8F8B-92D6-A63A-C34617B7BF21}"/>
                </a:ext>
              </a:extLst>
            </p:cNvPr>
            <p:cNvGrpSpPr/>
            <p:nvPr/>
          </p:nvGrpSpPr>
          <p:grpSpPr>
            <a:xfrm>
              <a:off x="5626439" y="6023971"/>
              <a:ext cx="215545" cy="281143"/>
              <a:chOff x="5626439" y="6023971"/>
              <a:chExt cx="215545" cy="281143"/>
            </a:xfrm>
          </p:grpSpPr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3F1406C1-BA71-A43D-7D17-66A4BF9F7E48}"/>
                  </a:ext>
                </a:extLst>
              </p:cNvPr>
              <p:cNvSpPr/>
              <p:nvPr/>
            </p:nvSpPr>
            <p:spPr>
              <a:xfrm>
                <a:off x="5626439" y="6023971"/>
                <a:ext cx="215545" cy="281143"/>
              </a:xfrm>
              <a:custGeom>
                <a:avLst/>
                <a:gdLst>
                  <a:gd name="connsiteX0" fmla="*/ 215546 w 215545"/>
                  <a:gd name="connsiteY0" fmla="*/ 281144 h 281143"/>
                  <a:gd name="connsiteX1" fmla="*/ 0 w 215545"/>
                  <a:gd name="connsiteY1" fmla="*/ 281144 h 281143"/>
                  <a:gd name="connsiteX2" fmla="*/ 0 w 215545"/>
                  <a:gd name="connsiteY2" fmla="*/ 0 h 281143"/>
                  <a:gd name="connsiteX3" fmla="*/ 129342 w 215545"/>
                  <a:gd name="connsiteY3" fmla="*/ 0 h 281143"/>
                  <a:gd name="connsiteX4" fmla="*/ 215546 w 215545"/>
                  <a:gd name="connsiteY4" fmla="*/ 86204 h 281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545" h="281143">
                    <a:moveTo>
                      <a:pt x="215546" y="281144"/>
                    </a:moveTo>
                    <a:lnTo>
                      <a:pt x="0" y="281144"/>
                    </a:lnTo>
                    <a:lnTo>
                      <a:pt x="0" y="0"/>
                    </a:lnTo>
                    <a:lnTo>
                      <a:pt x="129342" y="0"/>
                    </a:lnTo>
                    <a:lnTo>
                      <a:pt x="215546" y="86204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CE19F994-94F7-DBF5-0BFE-9BA836C1D53F}"/>
                  </a:ext>
                </a:extLst>
              </p:cNvPr>
              <p:cNvSpPr/>
              <p:nvPr/>
            </p:nvSpPr>
            <p:spPr>
              <a:xfrm>
                <a:off x="5755781" y="6023971"/>
                <a:ext cx="86203" cy="86203"/>
              </a:xfrm>
              <a:custGeom>
                <a:avLst/>
                <a:gdLst>
                  <a:gd name="connsiteX0" fmla="*/ 0 w 86203"/>
                  <a:gd name="connsiteY0" fmla="*/ 86204 h 86203"/>
                  <a:gd name="connsiteX1" fmla="*/ 86204 w 86203"/>
                  <a:gd name="connsiteY1" fmla="*/ 86204 h 86203"/>
                  <a:gd name="connsiteX2" fmla="*/ 0 w 86203"/>
                  <a:gd name="connsiteY2" fmla="*/ 0 h 86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203" h="86203">
                    <a:moveTo>
                      <a:pt x="0" y="86204"/>
                    </a:moveTo>
                    <a:lnTo>
                      <a:pt x="86204" y="862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D0D8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67" name="Graphic 2">
            <a:extLst>
              <a:ext uri="{FF2B5EF4-FFF2-40B4-BE49-F238E27FC236}">
                <a16:creationId xmlns:a16="http://schemas.microsoft.com/office/drawing/2014/main" id="{3A5C755D-16E1-479F-872F-E83CF26EF8A3}"/>
              </a:ext>
            </a:extLst>
          </p:cNvPr>
          <p:cNvGrpSpPr/>
          <p:nvPr/>
        </p:nvGrpSpPr>
        <p:grpSpPr>
          <a:xfrm>
            <a:off x="4746466" y="5927391"/>
            <a:ext cx="474378" cy="474378"/>
            <a:chOff x="4746466" y="5927391"/>
            <a:chExt cx="474378" cy="474378"/>
          </a:xfrm>
        </p:grpSpPr>
        <p:grpSp>
          <p:nvGrpSpPr>
            <p:cNvPr id="68" name="Graphic 2">
              <a:extLst>
                <a:ext uri="{FF2B5EF4-FFF2-40B4-BE49-F238E27FC236}">
                  <a16:creationId xmlns:a16="http://schemas.microsoft.com/office/drawing/2014/main" id="{40F34FFB-041D-C83F-841F-0C5805648D92}"/>
                </a:ext>
              </a:extLst>
            </p:cNvPr>
            <p:cNvGrpSpPr/>
            <p:nvPr/>
          </p:nvGrpSpPr>
          <p:grpSpPr>
            <a:xfrm>
              <a:off x="4746466" y="5927391"/>
              <a:ext cx="474378" cy="474378"/>
              <a:chOff x="4746466" y="5927391"/>
              <a:chExt cx="474378" cy="474378"/>
            </a:xfrm>
          </p:grpSpPr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13EC3058-368C-5F57-019B-5B7A2B270AC3}"/>
                  </a:ext>
                </a:extLst>
              </p:cNvPr>
              <p:cNvSpPr/>
              <p:nvPr/>
            </p:nvSpPr>
            <p:spPr>
              <a:xfrm>
                <a:off x="4746466" y="5927391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CF5664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6AF32A46-EEC8-F67A-C0CF-C257E819A509}"/>
                  </a:ext>
                </a:extLst>
              </p:cNvPr>
              <p:cNvSpPr/>
              <p:nvPr/>
            </p:nvSpPr>
            <p:spPr>
              <a:xfrm>
                <a:off x="4851867" y="6092978"/>
                <a:ext cx="368977" cy="308791"/>
              </a:xfrm>
              <a:custGeom>
                <a:avLst/>
                <a:gdLst>
                  <a:gd name="connsiteX0" fmla="*/ 368978 w 368977"/>
                  <a:gd name="connsiteY0" fmla="*/ 87167 h 308791"/>
                  <a:gd name="connsiteX1" fmla="*/ 281811 w 368977"/>
                  <a:gd name="connsiteY1" fmla="*/ 0 h 308791"/>
                  <a:gd name="connsiteX2" fmla="*/ 0 w 368977"/>
                  <a:gd name="connsiteY2" fmla="*/ 193309 h 308791"/>
                  <a:gd name="connsiteX3" fmla="*/ 115556 w 368977"/>
                  <a:gd name="connsiteY3" fmla="*/ 308791 h 308791"/>
                  <a:gd name="connsiteX4" fmla="*/ 368978 w 368977"/>
                  <a:gd name="connsiteY4" fmla="*/ 308791 h 308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7" h="308791">
                    <a:moveTo>
                      <a:pt x="368978" y="87167"/>
                    </a:moveTo>
                    <a:lnTo>
                      <a:pt x="281811" y="0"/>
                    </a:lnTo>
                    <a:lnTo>
                      <a:pt x="0" y="193309"/>
                    </a:lnTo>
                    <a:lnTo>
                      <a:pt x="115556" y="308791"/>
                    </a:lnTo>
                    <a:lnTo>
                      <a:pt x="368978" y="308791"/>
                    </a:lnTo>
                    <a:close/>
                  </a:path>
                </a:pathLst>
              </a:custGeom>
              <a:solidFill>
                <a:srgbClr val="BD4653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1" name="Graphic 2">
              <a:extLst>
                <a:ext uri="{FF2B5EF4-FFF2-40B4-BE49-F238E27FC236}">
                  <a16:creationId xmlns:a16="http://schemas.microsoft.com/office/drawing/2014/main" id="{4DA86FBD-9F1E-D73C-494A-3A6F1AEA0480}"/>
                </a:ext>
              </a:extLst>
            </p:cNvPr>
            <p:cNvGrpSpPr/>
            <p:nvPr/>
          </p:nvGrpSpPr>
          <p:grpSpPr>
            <a:xfrm>
              <a:off x="4851867" y="6060439"/>
              <a:ext cx="281143" cy="225848"/>
              <a:chOff x="4851867" y="6060439"/>
              <a:chExt cx="281143" cy="225848"/>
            </a:xfrm>
          </p:grpSpPr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26C047C5-1CF2-7050-89BC-94A75BB009BF}"/>
                  </a:ext>
                </a:extLst>
              </p:cNvPr>
              <p:cNvSpPr/>
              <p:nvPr/>
            </p:nvSpPr>
            <p:spPr>
              <a:xfrm>
                <a:off x="4851867" y="6092312"/>
                <a:ext cx="281143" cy="193976"/>
              </a:xfrm>
              <a:custGeom>
                <a:avLst/>
                <a:gdLst>
                  <a:gd name="connsiteX0" fmla="*/ 0 w 281143"/>
                  <a:gd name="connsiteY0" fmla="*/ 0 h 193976"/>
                  <a:gd name="connsiteX1" fmla="*/ 0 w 281143"/>
                  <a:gd name="connsiteY1" fmla="*/ 193976 h 193976"/>
                  <a:gd name="connsiteX2" fmla="*/ 281144 w 281143"/>
                  <a:gd name="connsiteY2" fmla="*/ 193976 h 193976"/>
                  <a:gd name="connsiteX3" fmla="*/ 281144 w 281143"/>
                  <a:gd name="connsiteY3" fmla="*/ 0 h 193976"/>
                  <a:gd name="connsiteX4" fmla="*/ 0 w 281143"/>
                  <a:gd name="connsiteY4" fmla="*/ 0 h 19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1143" h="193976">
                    <a:moveTo>
                      <a:pt x="0" y="0"/>
                    </a:moveTo>
                    <a:lnTo>
                      <a:pt x="0" y="193976"/>
                    </a:lnTo>
                    <a:lnTo>
                      <a:pt x="281144" y="193976"/>
                    </a:lnTo>
                    <a:lnTo>
                      <a:pt x="28114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CD5E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EA09C508-5687-A9EF-C41C-11882F3CB09C}"/>
                  </a:ext>
                </a:extLst>
              </p:cNvPr>
              <p:cNvSpPr/>
              <p:nvPr/>
            </p:nvSpPr>
            <p:spPr>
              <a:xfrm>
                <a:off x="4851867" y="6060439"/>
                <a:ext cx="129268" cy="31872"/>
              </a:xfrm>
              <a:custGeom>
                <a:avLst/>
                <a:gdLst>
                  <a:gd name="connsiteX0" fmla="*/ 129268 w 129268"/>
                  <a:gd name="connsiteY0" fmla="*/ 31872 h 31872"/>
                  <a:gd name="connsiteX1" fmla="*/ 86278 w 129268"/>
                  <a:gd name="connsiteY1" fmla="*/ 0 h 31872"/>
                  <a:gd name="connsiteX2" fmla="*/ 0 w 129268"/>
                  <a:gd name="connsiteY2" fmla="*/ 0 h 31872"/>
                  <a:gd name="connsiteX3" fmla="*/ 0 w 129268"/>
                  <a:gd name="connsiteY3" fmla="*/ 31872 h 31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268" h="31872">
                    <a:moveTo>
                      <a:pt x="129268" y="31872"/>
                    </a:moveTo>
                    <a:lnTo>
                      <a:pt x="86278" y="0"/>
                    </a:lnTo>
                    <a:lnTo>
                      <a:pt x="0" y="0"/>
                    </a:lnTo>
                    <a:lnTo>
                      <a:pt x="0" y="31872"/>
                    </a:lnTo>
                    <a:close/>
                  </a:path>
                </a:pathLst>
              </a:custGeom>
              <a:solidFill>
                <a:srgbClr val="E6BA4D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74" name="Graphic 2">
            <a:extLst>
              <a:ext uri="{FF2B5EF4-FFF2-40B4-BE49-F238E27FC236}">
                <a16:creationId xmlns:a16="http://schemas.microsoft.com/office/drawing/2014/main" id="{EB4AAC69-9AB7-C02C-1022-CC0149ACAE9A}"/>
              </a:ext>
            </a:extLst>
          </p:cNvPr>
          <p:cNvGrpSpPr/>
          <p:nvPr/>
        </p:nvGrpSpPr>
        <p:grpSpPr>
          <a:xfrm>
            <a:off x="4004582" y="5927391"/>
            <a:ext cx="474378" cy="474378"/>
            <a:chOff x="4004582" y="5927391"/>
            <a:chExt cx="474378" cy="474378"/>
          </a:xfrm>
        </p:grpSpPr>
        <p:grpSp>
          <p:nvGrpSpPr>
            <p:cNvPr id="75" name="Graphic 2">
              <a:extLst>
                <a:ext uri="{FF2B5EF4-FFF2-40B4-BE49-F238E27FC236}">
                  <a16:creationId xmlns:a16="http://schemas.microsoft.com/office/drawing/2014/main" id="{37DA333E-A5EE-E772-2193-BFB10A3C6DF7}"/>
                </a:ext>
              </a:extLst>
            </p:cNvPr>
            <p:cNvGrpSpPr/>
            <p:nvPr/>
          </p:nvGrpSpPr>
          <p:grpSpPr>
            <a:xfrm>
              <a:off x="4004582" y="5927391"/>
              <a:ext cx="474378" cy="474378"/>
              <a:chOff x="4004582" y="5927391"/>
              <a:chExt cx="474378" cy="474378"/>
            </a:xfrm>
          </p:grpSpPr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410348B0-D498-9CB7-CA05-E32BD9C9B0A9}"/>
                  </a:ext>
                </a:extLst>
              </p:cNvPr>
              <p:cNvSpPr/>
              <p:nvPr/>
            </p:nvSpPr>
            <p:spPr>
              <a:xfrm>
                <a:off x="4004582" y="5927391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AFD36F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FCB0E7D3-3E3C-A1E6-1A4D-D572E7110A2A}"/>
                  </a:ext>
                </a:extLst>
              </p:cNvPr>
              <p:cNvSpPr/>
              <p:nvPr/>
            </p:nvSpPr>
            <p:spPr>
              <a:xfrm>
                <a:off x="4111243" y="6101947"/>
                <a:ext cx="367717" cy="299822"/>
              </a:xfrm>
              <a:custGeom>
                <a:avLst/>
                <a:gdLst>
                  <a:gd name="connsiteX0" fmla="*/ 367718 w 367717"/>
                  <a:gd name="connsiteY0" fmla="*/ 86648 h 299822"/>
                  <a:gd name="connsiteX1" fmla="*/ 280995 w 367717"/>
                  <a:gd name="connsiteY1" fmla="*/ 0 h 299822"/>
                  <a:gd name="connsiteX2" fmla="*/ 198868 w 367717"/>
                  <a:gd name="connsiteY2" fmla="*/ 82127 h 299822"/>
                  <a:gd name="connsiteX3" fmla="*/ 116890 w 367717"/>
                  <a:gd name="connsiteY3" fmla="*/ 148 h 299822"/>
                  <a:gd name="connsiteX4" fmla="*/ 0 w 367717"/>
                  <a:gd name="connsiteY4" fmla="*/ 117112 h 299822"/>
                  <a:gd name="connsiteX5" fmla="*/ 64041 w 367717"/>
                  <a:gd name="connsiteY5" fmla="*/ 181153 h 299822"/>
                  <a:gd name="connsiteX6" fmla="*/ 57815 w 367717"/>
                  <a:gd name="connsiteY6" fmla="*/ 187379 h 299822"/>
                  <a:gd name="connsiteX7" fmla="*/ 170258 w 367717"/>
                  <a:gd name="connsiteY7" fmla="*/ 299822 h 299822"/>
                  <a:gd name="connsiteX8" fmla="*/ 367718 w 367717"/>
                  <a:gd name="connsiteY8" fmla="*/ 299822 h 2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7717" h="299822">
                    <a:moveTo>
                      <a:pt x="367718" y="86648"/>
                    </a:moveTo>
                    <a:lnTo>
                      <a:pt x="280995" y="0"/>
                    </a:lnTo>
                    <a:lnTo>
                      <a:pt x="198868" y="82127"/>
                    </a:lnTo>
                    <a:lnTo>
                      <a:pt x="116890" y="148"/>
                    </a:lnTo>
                    <a:lnTo>
                      <a:pt x="0" y="117112"/>
                    </a:lnTo>
                    <a:lnTo>
                      <a:pt x="64041" y="181153"/>
                    </a:lnTo>
                    <a:lnTo>
                      <a:pt x="57815" y="187379"/>
                    </a:lnTo>
                    <a:lnTo>
                      <a:pt x="170258" y="299822"/>
                    </a:lnTo>
                    <a:lnTo>
                      <a:pt x="367718" y="299822"/>
                    </a:lnTo>
                    <a:close/>
                  </a:path>
                </a:pathLst>
              </a:custGeom>
              <a:solidFill>
                <a:srgbClr val="9CC05B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8" name="Graphic 2">
              <a:extLst>
                <a:ext uri="{FF2B5EF4-FFF2-40B4-BE49-F238E27FC236}">
                  <a16:creationId xmlns:a16="http://schemas.microsoft.com/office/drawing/2014/main" id="{C678A63D-0C25-EBC1-7E25-AC05F862C063}"/>
                </a:ext>
              </a:extLst>
            </p:cNvPr>
            <p:cNvGrpSpPr/>
            <p:nvPr/>
          </p:nvGrpSpPr>
          <p:grpSpPr>
            <a:xfrm>
              <a:off x="4111243" y="6101873"/>
              <a:ext cx="280995" cy="187379"/>
              <a:chOff x="4111243" y="6101873"/>
              <a:chExt cx="280995" cy="187379"/>
            </a:xfrm>
            <a:solidFill>
              <a:srgbClr val="F5F7FA"/>
            </a:solidFill>
          </p:grpSpPr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B65B9EA5-D3C9-27F5-92C9-A1D1CF0CF8D2}"/>
                  </a:ext>
                </a:extLst>
              </p:cNvPr>
              <p:cNvSpPr/>
              <p:nvPr/>
            </p:nvSpPr>
            <p:spPr>
              <a:xfrm>
                <a:off x="4275497" y="6101947"/>
                <a:ext cx="116741" cy="186712"/>
              </a:xfrm>
              <a:custGeom>
                <a:avLst/>
                <a:gdLst>
                  <a:gd name="connsiteX0" fmla="*/ 66635 w 116741"/>
                  <a:gd name="connsiteY0" fmla="*/ 143129 h 186712"/>
                  <a:gd name="connsiteX1" fmla="*/ 57222 w 116741"/>
                  <a:gd name="connsiteY1" fmla="*/ 186713 h 186712"/>
                  <a:gd name="connsiteX2" fmla="*/ 116074 w 116741"/>
                  <a:gd name="connsiteY2" fmla="*/ 91244 h 186712"/>
                  <a:gd name="connsiteX3" fmla="*/ 116742 w 116741"/>
                  <a:gd name="connsiteY3" fmla="*/ 90503 h 186712"/>
                  <a:gd name="connsiteX4" fmla="*/ 116742 w 116741"/>
                  <a:gd name="connsiteY4" fmla="*/ 0 h 186712"/>
                  <a:gd name="connsiteX5" fmla="*/ 0 w 116741"/>
                  <a:gd name="connsiteY5" fmla="*/ 0 h 186712"/>
                  <a:gd name="connsiteX6" fmla="*/ 0 w 116741"/>
                  <a:gd name="connsiteY6" fmla="*/ 117112 h 186712"/>
                  <a:gd name="connsiteX7" fmla="*/ 63374 w 116741"/>
                  <a:gd name="connsiteY7" fmla="*/ 117112 h 186712"/>
                  <a:gd name="connsiteX8" fmla="*/ 66635 w 116741"/>
                  <a:gd name="connsiteY8" fmla="*/ 143129 h 186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741" h="186712">
                    <a:moveTo>
                      <a:pt x="66635" y="143129"/>
                    </a:moveTo>
                    <a:cubicBezTo>
                      <a:pt x="66635" y="158324"/>
                      <a:pt x="63374" y="173000"/>
                      <a:pt x="57222" y="186713"/>
                    </a:cubicBezTo>
                    <a:cubicBezTo>
                      <a:pt x="92652" y="162919"/>
                      <a:pt x="115185" y="129046"/>
                      <a:pt x="116074" y="91244"/>
                    </a:cubicBezTo>
                    <a:lnTo>
                      <a:pt x="116742" y="90503"/>
                    </a:lnTo>
                    <a:lnTo>
                      <a:pt x="116742" y="0"/>
                    </a:lnTo>
                    <a:lnTo>
                      <a:pt x="0" y="0"/>
                    </a:lnTo>
                    <a:lnTo>
                      <a:pt x="0" y="117112"/>
                    </a:lnTo>
                    <a:lnTo>
                      <a:pt x="63374" y="117112"/>
                    </a:lnTo>
                    <a:cubicBezTo>
                      <a:pt x="65524" y="125562"/>
                      <a:pt x="66635" y="134234"/>
                      <a:pt x="66635" y="143129"/>
                    </a:cubicBez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F8E29B1C-D90F-3E69-0F73-4586D778894C}"/>
                  </a:ext>
                </a:extLst>
              </p:cNvPr>
              <p:cNvSpPr/>
              <p:nvPr/>
            </p:nvSpPr>
            <p:spPr>
              <a:xfrm>
                <a:off x="4111243" y="6101873"/>
                <a:ext cx="116741" cy="187379"/>
              </a:xfrm>
              <a:custGeom>
                <a:avLst/>
                <a:gdLst>
                  <a:gd name="connsiteX0" fmla="*/ 63744 w 116741"/>
                  <a:gd name="connsiteY0" fmla="*/ 117186 h 187379"/>
                  <a:gd name="connsiteX1" fmla="*/ 67228 w 116741"/>
                  <a:gd name="connsiteY1" fmla="*/ 143796 h 187379"/>
                  <a:gd name="connsiteX2" fmla="*/ 57815 w 116741"/>
                  <a:gd name="connsiteY2" fmla="*/ 187380 h 187379"/>
                  <a:gd name="connsiteX3" fmla="*/ 116742 w 116741"/>
                  <a:gd name="connsiteY3" fmla="*/ 90503 h 187379"/>
                  <a:gd name="connsiteX4" fmla="*/ 116742 w 116741"/>
                  <a:gd name="connsiteY4" fmla="*/ 90503 h 187379"/>
                  <a:gd name="connsiteX5" fmla="*/ 116742 w 116741"/>
                  <a:gd name="connsiteY5" fmla="*/ 90058 h 187379"/>
                  <a:gd name="connsiteX6" fmla="*/ 116742 w 116741"/>
                  <a:gd name="connsiteY6" fmla="*/ 89539 h 187379"/>
                  <a:gd name="connsiteX7" fmla="*/ 116742 w 116741"/>
                  <a:gd name="connsiteY7" fmla="*/ 88946 h 187379"/>
                  <a:gd name="connsiteX8" fmla="*/ 116742 w 116741"/>
                  <a:gd name="connsiteY8" fmla="*/ 0 h 187379"/>
                  <a:gd name="connsiteX9" fmla="*/ 0 w 116741"/>
                  <a:gd name="connsiteY9" fmla="*/ 0 h 187379"/>
                  <a:gd name="connsiteX10" fmla="*/ 0 w 116741"/>
                  <a:gd name="connsiteY10" fmla="*/ 117112 h 187379"/>
                  <a:gd name="connsiteX11" fmla="*/ 63744 w 116741"/>
                  <a:gd name="connsiteY11" fmla="*/ 117112 h 187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6741" h="187379">
                    <a:moveTo>
                      <a:pt x="63744" y="117186"/>
                    </a:moveTo>
                    <a:cubicBezTo>
                      <a:pt x="66042" y="125785"/>
                      <a:pt x="67228" y="134753"/>
                      <a:pt x="67228" y="143796"/>
                    </a:cubicBezTo>
                    <a:cubicBezTo>
                      <a:pt x="67228" y="158991"/>
                      <a:pt x="63893" y="173667"/>
                      <a:pt x="57815" y="187380"/>
                    </a:cubicBezTo>
                    <a:cubicBezTo>
                      <a:pt x="93690" y="163290"/>
                      <a:pt x="116371" y="128824"/>
                      <a:pt x="116742" y="90503"/>
                    </a:cubicBezTo>
                    <a:lnTo>
                      <a:pt x="116742" y="90503"/>
                    </a:lnTo>
                    <a:lnTo>
                      <a:pt x="116742" y="90058"/>
                    </a:lnTo>
                    <a:cubicBezTo>
                      <a:pt x="116742" y="89835"/>
                      <a:pt x="116742" y="89687"/>
                      <a:pt x="116742" y="89539"/>
                    </a:cubicBezTo>
                    <a:cubicBezTo>
                      <a:pt x="116742" y="89317"/>
                      <a:pt x="116742" y="89169"/>
                      <a:pt x="116742" y="88946"/>
                    </a:cubicBezTo>
                    <a:lnTo>
                      <a:pt x="116742" y="0"/>
                    </a:lnTo>
                    <a:lnTo>
                      <a:pt x="0" y="0"/>
                    </a:lnTo>
                    <a:lnTo>
                      <a:pt x="0" y="117112"/>
                    </a:lnTo>
                    <a:lnTo>
                      <a:pt x="63744" y="117112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81" name="Graphic 2">
            <a:extLst>
              <a:ext uri="{FF2B5EF4-FFF2-40B4-BE49-F238E27FC236}">
                <a16:creationId xmlns:a16="http://schemas.microsoft.com/office/drawing/2014/main" id="{095C71E1-E407-AD49-CC70-8187FA7F65F8}"/>
              </a:ext>
            </a:extLst>
          </p:cNvPr>
          <p:cNvGrpSpPr/>
          <p:nvPr/>
        </p:nvGrpSpPr>
        <p:grpSpPr>
          <a:xfrm>
            <a:off x="3264551" y="5927391"/>
            <a:ext cx="474378" cy="474378"/>
            <a:chOff x="3264551" y="5927391"/>
            <a:chExt cx="474378" cy="474378"/>
          </a:xfrm>
        </p:grpSpPr>
        <p:grpSp>
          <p:nvGrpSpPr>
            <p:cNvPr id="82" name="Graphic 2">
              <a:extLst>
                <a:ext uri="{FF2B5EF4-FFF2-40B4-BE49-F238E27FC236}">
                  <a16:creationId xmlns:a16="http://schemas.microsoft.com/office/drawing/2014/main" id="{E645C871-7488-7D20-F9D1-BC18911A342A}"/>
                </a:ext>
              </a:extLst>
            </p:cNvPr>
            <p:cNvGrpSpPr/>
            <p:nvPr/>
          </p:nvGrpSpPr>
          <p:grpSpPr>
            <a:xfrm>
              <a:off x="3264551" y="5927391"/>
              <a:ext cx="474378" cy="474378"/>
              <a:chOff x="3264551" y="5927391"/>
              <a:chExt cx="474378" cy="474378"/>
            </a:xfrm>
          </p:grpSpPr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5DFD7A02-DFD9-64F0-5390-42831F60ADFA}"/>
                  </a:ext>
                </a:extLst>
              </p:cNvPr>
              <p:cNvSpPr/>
              <p:nvPr/>
            </p:nvSpPr>
            <p:spPr>
              <a:xfrm>
                <a:off x="3264551" y="5927391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A491E8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DAF718B4-769B-82EF-CB56-6E973713742E}"/>
                  </a:ext>
                </a:extLst>
              </p:cNvPr>
              <p:cNvSpPr/>
              <p:nvPr/>
            </p:nvSpPr>
            <p:spPr>
              <a:xfrm>
                <a:off x="3361206" y="6071187"/>
                <a:ext cx="377724" cy="330582"/>
              </a:xfrm>
              <a:custGeom>
                <a:avLst/>
                <a:gdLst>
                  <a:gd name="connsiteX0" fmla="*/ 377724 w 377724"/>
                  <a:gd name="connsiteY0" fmla="*/ 330583 h 330582"/>
                  <a:gd name="connsiteX1" fmla="*/ 377724 w 377724"/>
                  <a:gd name="connsiteY1" fmla="*/ 154173 h 330582"/>
                  <a:gd name="connsiteX2" fmla="*/ 223551 w 377724"/>
                  <a:gd name="connsiteY2" fmla="*/ 0 h 330582"/>
                  <a:gd name="connsiteX3" fmla="*/ 185749 w 377724"/>
                  <a:gd name="connsiteY3" fmla="*/ 37728 h 330582"/>
                  <a:gd name="connsiteX4" fmla="*/ 249568 w 377724"/>
                  <a:gd name="connsiteY4" fmla="*/ 101547 h 330582"/>
                  <a:gd name="connsiteX5" fmla="*/ 205169 w 377724"/>
                  <a:gd name="connsiteY5" fmla="*/ 145946 h 330582"/>
                  <a:gd name="connsiteX6" fmla="*/ 59594 w 377724"/>
                  <a:gd name="connsiteY6" fmla="*/ 371 h 330582"/>
                  <a:gd name="connsiteX7" fmla="*/ 21792 w 377724"/>
                  <a:gd name="connsiteY7" fmla="*/ 38099 h 330582"/>
                  <a:gd name="connsiteX8" fmla="*/ 85388 w 377724"/>
                  <a:gd name="connsiteY8" fmla="*/ 101695 h 330582"/>
                  <a:gd name="connsiteX9" fmla="*/ 0 w 377724"/>
                  <a:gd name="connsiteY9" fmla="*/ 187083 h 330582"/>
                  <a:gd name="connsiteX10" fmla="*/ 143500 w 377724"/>
                  <a:gd name="connsiteY10" fmla="*/ 330583 h 330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7724" h="330582">
                    <a:moveTo>
                      <a:pt x="377724" y="330583"/>
                    </a:moveTo>
                    <a:lnTo>
                      <a:pt x="377724" y="154173"/>
                    </a:lnTo>
                    <a:lnTo>
                      <a:pt x="223551" y="0"/>
                    </a:lnTo>
                    <a:lnTo>
                      <a:pt x="185749" y="37728"/>
                    </a:lnTo>
                    <a:lnTo>
                      <a:pt x="249568" y="101547"/>
                    </a:lnTo>
                    <a:lnTo>
                      <a:pt x="205169" y="145946"/>
                    </a:lnTo>
                    <a:lnTo>
                      <a:pt x="59594" y="371"/>
                    </a:lnTo>
                    <a:lnTo>
                      <a:pt x="21792" y="38099"/>
                    </a:lnTo>
                    <a:lnTo>
                      <a:pt x="85388" y="101695"/>
                    </a:lnTo>
                    <a:lnTo>
                      <a:pt x="0" y="187083"/>
                    </a:lnTo>
                    <a:lnTo>
                      <a:pt x="143500" y="330583"/>
                    </a:lnTo>
                    <a:close/>
                  </a:path>
                </a:pathLst>
              </a:custGeom>
              <a:solidFill>
                <a:srgbClr val="8D79D8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5" name="Graphic 2">
              <a:extLst>
                <a:ext uri="{FF2B5EF4-FFF2-40B4-BE49-F238E27FC236}">
                  <a16:creationId xmlns:a16="http://schemas.microsoft.com/office/drawing/2014/main" id="{1BAE46BC-96B7-E016-F3E3-201D5B6D0726}"/>
                </a:ext>
              </a:extLst>
            </p:cNvPr>
            <p:cNvGrpSpPr/>
            <p:nvPr/>
          </p:nvGrpSpPr>
          <p:grpSpPr>
            <a:xfrm>
              <a:off x="3361799" y="6071409"/>
              <a:ext cx="280921" cy="187379"/>
              <a:chOff x="3361799" y="6071409"/>
              <a:chExt cx="280921" cy="187379"/>
            </a:xfrm>
            <a:solidFill>
              <a:srgbClr val="F5F7FA"/>
            </a:solidFill>
          </p:grpSpPr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57B68739-7D4F-15FC-8A8F-70E4C360BCCD}"/>
                  </a:ext>
                </a:extLst>
              </p:cNvPr>
              <p:cNvSpPr/>
              <p:nvPr/>
            </p:nvSpPr>
            <p:spPr>
              <a:xfrm>
                <a:off x="3361799" y="6072076"/>
                <a:ext cx="116741" cy="186712"/>
              </a:xfrm>
              <a:custGeom>
                <a:avLst/>
                <a:gdLst>
                  <a:gd name="connsiteX0" fmla="*/ 50106 w 116741"/>
                  <a:gd name="connsiteY0" fmla="*/ 43584 h 186712"/>
                  <a:gd name="connsiteX1" fmla="*/ 59520 w 116741"/>
                  <a:gd name="connsiteY1" fmla="*/ 0 h 186712"/>
                  <a:gd name="connsiteX2" fmla="*/ 667 w 116741"/>
                  <a:gd name="connsiteY2" fmla="*/ 95469 h 186712"/>
                  <a:gd name="connsiteX3" fmla="*/ 0 w 116741"/>
                  <a:gd name="connsiteY3" fmla="*/ 96210 h 186712"/>
                  <a:gd name="connsiteX4" fmla="*/ 0 w 116741"/>
                  <a:gd name="connsiteY4" fmla="*/ 186713 h 186712"/>
                  <a:gd name="connsiteX5" fmla="*/ 116742 w 116741"/>
                  <a:gd name="connsiteY5" fmla="*/ 186713 h 186712"/>
                  <a:gd name="connsiteX6" fmla="*/ 116742 w 116741"/>
                  <a:gd name="connsiteY6" fmla="*/ 69600 h 186712"/>
                  <a:gd name="connsiteX7" fmla="*/ 53442 w 116741"/>
                  <a:gd name="connsiteY7" fmla="*/ 69600 h 186712"/>
                  <a:gd name="connsiteX8" fmla="*/ 50106 w 116741"/>
                  <a:gd name="connsiteY8" fmla="*/ 43584 h 186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741" h="186712">
                    <a:moveTo>
                      <a:pt x="50106" y="43584"/>
                    </a:moveTo>
                    <a:cubicBezTo>
                      <a:pt x="50106" y="28389"/>
                      <a:pt x="53368" y="13713"/>
                      <a:pt x="59520" y="0"/>
                    </a:cubicBezTo>
                    <a:cubicBezTo>
                      <a:pt x="24090" y="23793"/>
                      <a:pt x="1557" y="57667"/>
                      <a:pt x="667" y="95469"/>
                    </a:cubicBezTo>
                    <a:lnTo>
                      <a:pt x="0" y="96210"/>
                    </a:lnTo>
                    <a:lnTo>
                      <a:pt x="0" y="186713"/>
                    </a:lnTo>
                    <a:lnTo>
                      <a:pt x="116742" y="186713"/>
                    </a:lnTo>
                    <a:lnTo>
                      <a:pt x="116742" y="69600"/>
                    </a:lnTo>
                    <a:lnTo>
                      <a:pt x="53442" y="69600"/>
                    </a:lnTo>
                    <a:cubicBezTo>
                      <a:pt x="51218" y="61150"/>
                      <a:pt x="50106" y="52478"/>
                      <a:pt x="50106" y="43584"/>
                    </a:cubicBez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637244BB-4034-FABB-2963-188DB9393DC5}"/>
                  </a:ext>
                </a:extLst>
              </p:cNvPr>
              <p:cNvSpPr/>
              <p:nvPr/>
            </p:nvSpPr>
            <p:spPr>
              <a:xfrm>
                <a:off x="3525978" y="6071409"/>
                <a:ext cx="116741" cy="187379"/>
              </a:xfrm>
              <a:custGeom>
                <a:avLst/>
                <a:gdLst>
                  <a:gd name="connsiteX0" fmla="*/ 52997 w 116741"/>
                  <a:gd name="connsiteY0" fmla="*/ 70267 h 187379"/>
                  <a:gd name="connsiteX1" fmla="*/ 49513 w 116741"/>
                  <a:gd name="connsiteY1" fmla="*/ 43584 h 187379"/>
                  <a:gd name="connsiteX2" fmla="*/ 58927 w 116741"/>
                  <a:gd name="connsiteY2" fmla="*/ 0 h 187379"/>
                  <a:gd name="connsiteX3" fmla="*/ 0 w 116741"/>
                  <a:gd name="connsiteY3" fmla="*/ 96877 h 187379"/>
                  <a:gd name="connsiteX4" fmla="*/ 0 w 116741"/>
                  <a:gd name="connsiteY4" fmla="*/ 96877 h 187379"/>
                  <a:gd name="connsiteX5" fmla="*/ 0 w 116741"/>
                  <a:gd name="connsiteY5" fmla="*/ 97322 h 187379"/>
                  <a:gd name="connsiteX6" fmla="*/ 0 w 116741"/>
                  <a:gd name="connsiteY6" fmla="*/ 97841 h 187379"/>
                  <a:gd name="connsiteX7" fmla="*/ 0 w 116741"/>
                  <a:gd name="connsiteY7" fmla="*/ 98433 h 187379"/>
                  <a:gd name="connsiteX8" fmla="*/ 0 w 116741"/>
                  <a:gd name="connsiteY8" fmla="*/ 187379 h 187379"/>
                  <a:gd name="connsiteX9" fmla="*/ 116742 w 116741"/>
                  <a:gd name="connsiteY9" fmla="*/ 187379 h 187379"/>
                  <a:gd name="connsiteX10" fmla="*/ 116742 w 116741"/>
                  <a:gd name="connsiteY10" fmla="*/ 70267 h 187379"/>
                  <a:gd name="connsiteX11" fmla="*/ 52997 w 116741"/>
                  <a:gd name="connsiteY11" fmla="*/ 70267 h 187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6741" h="187379">
                    <a:moveTo>
                      <a:pt x="52997" y="70267"/>
                    </a:moveTo>
                    <a:cubicBezTo>
                      <a:pt x="50699" y="61669"/>
                      <a:pt x="49513" y="52700"/>
                      <a:pt x="49513" y="43584"/>
                    </a:cubicBezTo>
                    <a:cubicBezTo>
                      <a:pt x="49513" y="28389"/>
                      <a:pt x="52849" y="13712"/>
                      <a:pt x="58927" y="0"/>
                    </a:cubicBezTo>
                    <a:cubicBezTo>
                      <a:pt x="22978" y="24090"/>
                      <a:pt x="371" y="58556"/>
                      <a:pt x="0" y="96877"/>
                    </a:cubicBezTo>
                    <a:lnTo>
                      <a:pt x="0" y="96877"/>
                    </a:lnTo>
                    <a:lnTo>
                      <a:pt x="0" y="97322"/>
                    </a:lnTo>
                    <a:cubicBezTo>
                      <a:pt x="0" y="97470"/>
                      <a:pt x="0" y="97692"/>
                      <a:pt x="0" y="97841"/>
                    </a:cubicBezTo>
                    <a:cubicBezTo>
                      <a:pt x="0" y="98063"/>
                      <a:pt x="0" y="98211"/>
                      <a:pt x="0" y="98433"/>
                    </a:cubicBezTo>
                    <a:lnTo>
                      <a:pt x="0" y="187379"/>
                    </a:lnTo>
                    <a:lnTo>
                      <a:pt x="116742" y="187379"/>
                    </a:lnTo>
                    <a:lnTo>
                      <a:pt x="116742" y="70267"/>
                    </a:lnTo>
                    <a:lnTo>
                      <a:pt x="52997" y="70267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88" name="Graphic 2">
            <a:extLst>
              <a:ext uri="{FF2B5EF4-FFF2-40B4-BE49-F238E27FC236}">
                <a16:creationId xmlns:a16="http://schemas.microsoft.com/office/drawing/2014/main" id="{9D822B7D-798F-DF8F-2E16-08FFFC4F8255}"/>
              </a:ext>
            </a:extLst>
          </p:cNvPr>
          <p:cNvGrpSpPr/>
          <p:nvPr/>
        </p:nvGrpSpPr>
        <p:grpSpPr>
          <a:xfrm>
            <a:off x="2523334" y="5928206"/>
            <a:ext cx="474378" cy="474378"/>
            <a:chOff x="2523334" y="5928206"/>
            <a:chExt cx="474378" cy="474378"/>
          </a:xfrm>
        </p:grpSpPr>
        <p:grpSp>
          <p:nvGrpSpPr>
            <p:cNvPr id="89" name="Graphic 2">
              <a:extLst>
                <a:ext uri="{FF2B5EF4-FFF2-40B4-BE49-F238E27FC236}">
                  <a16:creationId xmlns:a16="http://schemas.microsoft.com/office/drawing/2014/main" id="{68FB0154-4A77-17D6-B656-24295DD89DAF}"/>
                </a:ext>
              </a:extLst>
            </p:cNvPr>
            <p:cNvGrpSpPr/>
            <p:nvPr/>
          </p:nvGrpSpPr>
          <p:grpSpPr>
            <a:xfrm>
              <a:off x="2523334" y="5928206"/>
              <a:ext cx="474378" cy="474378"/>
              <a:chOff x="2523334" y="5928206"/>
              <a:chExt cx="474378" cy="474378"/>
            </a:xfrm>
          </p:grpSpPr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B5017394-B8C5-CE4B-CAFD-AA0C9151E545}"/>
                  </a:ext>
                </a:extLst>
              </p:cNvPr>
              <p:cNvSpPr/>
              <p:nvPr/>
            </p:nvSpPr>
            <p:spPr>
              <a:xfrm>
                <a:off x="2523334" y="5928206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81CEAD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55B5A5B8-655A-ABF3-D796-0AC2EDBA4480}"/>
                  </a:ext>
                </a:extLst>
              </p:cNvPr>
              <p:cNvSpPr/>
              <p:nvPr/>
            </p:nvSpPr>
            <p:spPr>
              <a:xfrm>
                <a:off x="2640002" y="6085492"/>
                <a:ext cx="357711" cy="317092"/>
              </a:xfrm>
              <a:custGeom>
                <a:avLst/>
                <a:gdLst>
                  <a:gd name="connsiteX0" fmla="*/ 116445 w 357711"/>
                  <a:gd name="connsiteY0" fmla="*/ 317093 h 317092"/>
                  <a:gd name="connsiteX1" fmla="*/ 357711 w 357711"/>
                  <a:gd name="connsiteY1" fmla="*/ 317093 h 317092"/>
                  <a:gd name="connsiteX2" fmla="*/ 357711 w 357711"/>
                  <a:gd name="connsiteY2" fmla="*/ 125266 h 317092"/>
                  <a:gd name="connsiteX3" fmla="*/ 232446 w 357711"/>
                  <a:gd name="connsiteY3" fmla="*/ 0 h 317092"/>
                  <a:gd name="connsiteX4" fmla="*/ 0 w 357711"/>
                  <a:gd name="connsiteY4" fmla="*/ 200722 h 317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7711" h="317092">
                    <a:moveTo>
                      <a:pt x="116445" y="317093"/>
                    </a:moveTo>
                    <a:lnTo>
                      <a:pt x="357711" y="317093"/>
                    </a:lnTo>
                    <a:lnTo>
                      <a:pt x="357711" y="125266"/>
                    </a:lnTo>
                    <a:lnTo>
                      <a:pt x="232446" y="0"/>
                    </a:lnTo>
                    <a:lnTo>
                      <a:pt x="0" y="200722"/>
                    </a:lnTo>
                    <a:close/>
                  </a:path>
                </a:pathLst>
              </a:custGeom>
              <a:solidFill>
                <a:srgbClr val="72BB9B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2" name="Graphic 2">
              <a:extLst>
                <a:ext uri="{FF2B5EF4-FFF2-40B4-BE49-F238E27FC236}">
                  <a16:creationId xmlns:a16="http://schemas.microsoft.com/office/drawing/2014/main" id="{AB72DE27-95BD-3973-1558-07B70E3816EE}"/>
                </a:ext>
              </a:extLst>
            </p:cNvPr>
            <p:cNvGrpSpPr/>
            <p:nvPr/>
          </p:nvGrpSpPr>
          <p:grpSpPr>
            <a:xfrm>
              <a:off x="2619989" y="6042946"/>
              <a:ext cx="281069" cy="280476"/>
              <a:chOff x="2619989" y="6042946"/>
              <a:chExt cx="281069" cy="280476"/>
            </a:xfrm>
          </p:grpSpPr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6C7EFFA7-8B76-2F38-A2DF-7422C85F798E}"/>
                  </a:ext>
                </a:extLst>
              </p:cNvPr>
              <p:cNvSpPr/>
              <p:nvPr/>
            </p:nvSpPr>
            <p:spPr>
              <a:xfrm>
                <a:off x="2619989" y="6042946"/>
                <a:ext cx="281069" cy="243193"/>
              </a:xfrm>
              <a:custGeom>
                <a:avLst/>
                <a:gdLst>
                  <a:gd name="connsiteX0" fmla="*/ 140535 w 281069"/>
                  <a:gd name="connsiteY0" fmla="*/ 0 h 243193"/>
                  <a:gd name="connsiteX1" fmla="*/ 0 w 281069"/>
                  <a:gd name="connsiteY1" fmla="*/ 107773 h 243193"/>
                  <a:gd name="connsiteX2" fmla="*/ 30686 w 281069"/>
                  <a:gd name="connsiteY2" fmla="*/ 175075 h 243193"/>
                  <a:gd name="connsiteX3" fmla="*/ 20013 w 281069"/>
                  <a:gd name="connsiteY3" fmla="*/ 243193 h 243193"/>
                  <a:gd name="connsiteX4" fmla="*/ 102140 w 281069"/>
                  <a:gd name="connsiteY4" fmla="*/ 211469 h 243193"/>
                  <a:gd name="connsiteX5" fmla="*/ 140535 w 281069"/>
                  <a:gd name="connsiteY5" fmla="*/ 215546 h 243193"/>
                  <a:gd name="connsiteX6" fmla="*/ 281069 w 281069"/>
                  <a:gd name="connsiteY6" fmla="*/ 107699 h 243193"/>
                  <a:gd name="connsiteX7" fmla="*/ 140535 w 281069"/>
                  <a:gd name="connsiteY7" fmla="*/ 0 h 243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1069" h="243193">
                    <a:moveTo>
                      <a:pt x="140535" y="0"/>
                    </a:moveTo>
                    <a:cubicBezTo>
                      <a:pt x="62929" y="0"/>
                      <a:pt x="0" y="48253"/>
                      <a:pt x="0" y="107773"/>
                    </a:cubicBezTo>
                    <a:cubicBezTo>
                      <a:pt x="0" y="133197"/>
                      <a:pt x="11489" y="156619"/>
                      <a:pt x="30686" y="175075"/>
                    </a:cubicBezTo>
                    <a:lnTo>
                      <a:pt x="20013" y="243193"/>
                    </a:lnTo>
                    <a:lnTo>
                      <a:pt x="102140" y="211469"/>
                    </a:lnTo>
                    <a:cubicBezTo>
                      <a:pt x="114370" y="214138"/>
                      <a:pt x="127267" y="215546"/>
                      <a:pt x="140535" y="215546"/>
                    </a:cubicBezTo>
                    <a:cubicBezTo>
                      <a:pt x="218140" y="215546"/>
                      <a:pt x="281069" y="167293"/>
                      <a:pt x="281069" y="107699"/>
                    </a:cubicBezTo>
                    <a:cubicBezTo>
                      <a:pt x="281069" y="48253"/>
                      <a:pt x="218214" y="0"/>
                      <a:pt x="140535" y="0"/>
                    </a:cubicBez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AC3C7654-1D44-0A7B-B1C5-48B49905EA7B}"/>
                  </a:ext>
                </a:extLst>
              </p:cNvPr>
              <p:cNvSpPr/>
              <p:nvPr/>
            </p:nvSpPr>
            <p:spPr>
              <a:xfrm>
                <a:off x="2727614" y="6173401"/>
                <a:ext cx="173444" cy="150022"/>
              </a:xfrm>
              <a:custGeom>
                <a:avLst/>
                <a:gdLst>
                  <a:gd name="connsiteX0" fmla="*/ 173445 w 173444"/>
                  <a:gd name="connsiteY0" fmla="*/ 66487 h 150022"/>
                  <a:gd name="connsiteX1" fmla="*/ 86722 w 173444"/>
                  <a:gd name="connsiteY1" fmla="*/ 0 h 150022"/>
                  <a:gd name="connsiteX2" fmla="*/ 0 w 173444"/>
                  <a:gd name="connsiteY2" fmla="*/ 66487 h 150022"/>
                  <a:gd name="connsiteX3" fmla="*/ 86722 w 173444"/>
                  <a:gd name="connsiteY3" fmla="*/ 132974 h 150022"/>
                  <a:gd name="connsiteX4" fmla="*/ 110441 w 173444"/>
                  <a:gd name="connsiteY4" fmla="*/ 130454 h 150022"/>
                  <a:gd name="connsiteX5" fmla="*/ 161066 w 173444"/>
                  <a:gd name="connsiteY5" fmla="*/ 150022 h 150022"/>
                  <a:gd name="connsiteX6" fmla="*/ 154470 w 173444"/>
                  <a:gd name="connsiteY6" fmla="*/ 107995 h 150022"/>
                  <a:gd name="connsiteX7" fmla="*/ 173445 w 173444"/>
                  <a:gd name="connsiteY7" fmla="*/ 66487 h 150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3444" h="150022">
                    <a:moveTo>
                      <a:pt x="173445" y="66487"/>
                    </a:moveTo>
                    <a:cubicBezTo>
                      <a:pt x="173445" y="29797"/>
                      <a:pt x="134605" y="0"/>
                      <a:pt x="86722" y="0"/>
                    </a:cubicBezTo>
                    <a:cubicBezTo>
                      <a:pt x="38840" y="0"/>
                      <a:pt x="0" y="29723"/>
                      <a:pt x="0" y="66487"/>
                    </a:cubicBezTo>
                    <a:cubicBezTo>
                      <a:pt x="0" y="103177"/>
                      <a:pt x="38840" y="132974"/>
                      <a:pt x="86722" y="132974"/>
                    </a:cubicBezTo>
                    <a:cubicBezTo>
                      <a:pt x="94950" y="132974"/>
                      <a:pt x="102881" y="132085"/>
                      <a:pt x="110441" y="130454"/>
                    </a:cubicBezTo>
                    <a:lnTo>
                      <a:pt x="161066" y="150022"/>
                    </a:lnTo>
                    <a:lnTo>
                      <a:pt x="154470" y="107995"/>
                    </a:lnTo>
                    <a:cubicBezTo>
                      <a:pt x="166403" y="96580"/>
                      <a:pt x="173445" y="82127"/>
                      <a:pt x="173445" y="66487"/>
                    </a:cubicBezTo>
                    <a:close/>
                  </a:path>
                </a:pathLst>
              </a:custGeom>
              <a:solidFill>
                <a:srgbClr val="CCD0D8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95" name="Graphic 2">
            <a:extLst>
              <a:ext uri="{FF2B5EF4-FFF2-40B4-BE49-F238E27FC236}">
                <a16:creationId xmlns:a16="http://schemas.microsoft.com/office/drawing/2014/main" id="{4025AFB7-CF09-40F9-C1EC-C1C4144E4719}"/>
              </a:ext>
            </a:extLst>
          </p:cNvPr>
          <p:cNvGrpSpPr/>
          <p:nvPr/>
        </p:nvGrpSpPr>
        <p:grpSpPr>
          <a:xfrm>
            <a:off x="1782118" y="5927391"/>
            <a:ext cx="474378" cy="474378"/>
            <a:chOff x="1782118" y="5927391"/>
            <a:chExt cx="474378" cy="474378"/>
          </a:xfrm>
        </p:grpSpPr>
        <p:grpSp>
          <p:nvGrpSpPr>
            <p:cNvPr id="96" name="Graphic 2">
              <a:extLst>
                <a:ext uri="{FF2B5EF4-FFF2-40B4-BE49-F238E27FC236}">
                  <a16:creationId xmlns:a16="http://schemas.microsoft.com/office/drawing/2014/main" id="{B26663EF-1D28-10A3-4036-2E88DE3D05A4}"/>
                </a:ext>
              </a:extLst>
            </p:cNvPr>
            <p:cNvGrpSpPr/>
            <p:nvPr/>
          </p:nvGrpSpPr>
          <p:grpSpPr>
            <a:xfrm>
              <a:off x="1782118" y="5927391"/>
              <a:ext cx="474378" cy="474378"/>
              <a:chOff x="1782118" y="5927391"/>
              <a:chExt cx="474378" cy="474378"/>
            </a:xfrm>
          </p:grpSpPr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9D9AF90E-00CA-4529-9551-B33C863E84A0}"/>
                  </a:ext>
                </a:extLst>
              </p:cNvPr>
              <p:cNvSpPr/>
              <p:nvPr/>
            </p:nvSpPr>
            <p:spPr>
              <a:xfrm>
                <a:off x="1782118" y="5927391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739BE9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ABBB6A2C-D7D5-B1E6-9E1B-53D53D4AE2FA}"/>
                  </a:ext>
                </a:extLst>
              </p:cNvPr>
              <p:cNvSpPr/>
              <p:nvPr/>
            </p:nvSpPr>
            <p:spPr>
              <a:xfrm>
                <a:off x="1907606" y="6094980"/>
                <a:ext cx="348890" cy="306789"/>
              </a:xfrm>
              <a:custGeom>
                <a:avLst/>
                <a:gdLst>
                  <a:gd name="connsiteX0" fmla="*/ 348891 w 348890"/>
                  <a:gd name="connsiteY0" fmla="*/ 115778 h 306789"/>
                  <a:gd name="connsiteX1" fmla="*/ 233113 w 348890"/>
                  <a:gd name="connsiteY1" fmla="*/ 0 h 306789"/>
                  <a:gd name="connsiteX2" fmla="*/ 0 w 348890"/>
                  <a:gd name="connsiteY2" fmla="*/ 199980 h 306789"/>
                  <a:gd name="connsiteX3" fmla="*/ 106735 w 348890"/>
                  <a:gd name="connsiteY3" fmla="*/ 306790 h 306789"/>
                  <a:gd name="connsiteX4" fmla="*/ 348891 w 348890"/>
                  <a:gd name="connsiteY4" fmla="*/ 306790 h 306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8890" h="306789">
                    <a:moveTo>
                      <a:pt x="348891" y="115778"/>
                    </a:moveTo>
                    <a:lnTo>
                      <a:pt x="233113" y="0"/>
                    </a:lnTo>
                    <a:lnTo>
                      <a:pt x="0" y="199980"/>
                    </a:lnTo>
                    <a:lnTo>
                      <a:pt x="106735" y="306790"/>
                    </a:lnTo>
                    <a:lnTo>
                      <a:pt x="348891" y="306790"/>
                    </a:lnTo>
                    <a:close/>
                  </a:path>
                </a:pathLst>
              </a:custGeom>
              <a:solidFill>
                <a:srgbClr val="6188D8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781297B-5CCB-2FD3-50B3-69730B18CBF0}"/>
                </a:ext>
              </a:extLst>
            </p:cNvPr>
            <p:cNvSpPr/>
            <p:nvPr/>
          </p:nvSpPr>
          <p:spPr>
            <a:xfrm>
              <a:off x="1887593" y="6051693"/>
              <a:ext cx="280995" cy="243193"/>
            </a:xfrm>
            <a:custGeom>
              <a:avLst/>
              <a:gdLst>
                <a:gd name="connsiteX0" fmla="*/ 140535 w 280995"/>
                <a:gd name="connsiteY0" fmla="*/ 0 h 243193"/>
                <a:gd name="connsiteX1" fmla="*/ 0 w 280995"/>
                <a:gd name="connsiteY1" fmla="*/ 107773 h 243193"/>
                <a:gd name="connsiteX2" fmla="*/ 30686 w 280995"/>
                <a:gd name="connsiteY2" fmla="*/ 175075 h 243193"/>
                <a:gd name="connsiteX3" fmla="*/ 20013 w 280995"/>
                <a:gd name="connsiteY3" fmla="*/ 243193 h 243193"/>
                <a:gd name="connsiteX4" fmla="*/ 102066 w 280995"/>
                <a:gd name="connsiteY4" fmla="*/ 211618 h 243193"/>
                <a:gd name="connsiteX5" fmla="*/ 140461 w 280995"/>
                <a:gd name="connsiteY5" fmla="*/ 215694 h 243193"/>
                <a:gd name="connsiteX6" fmla="*/ 280995 w 280995"/>
                <a:gd name="connsiteY6" fmla="*/ 107847 h 243193"/>
                <a:gd name="connsiteX7" fmla="*/ 140535 w 280995"/>
                <a:gd name="connsiteY7" fmla="*/ 0 h 24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995" h="243193">
                  <a:moveTo>
                    <a:pt x="140535" y="0"/>
                  </a:moveTo>
                  <a:cubicBezTo>
                    <a:pt x="62929" y="0"/>
                    <a:pt x="0" y="48253"/>
                    <a:pt x="0" y="107773"/>
                  </a:cubicBezTo>
                  <a:cubicBezTo>
                    <a:pt x="0" y="133197"/>
                    <a:pt x="11489" y="156619"/>
                    <a:pt x="30686" y="175075"/>
                  </a:cubicBezTo>
                  <a:lnTo>
                    <a:pt x="20013" y="243193"/>
                  </a:lnTo>
                  <a:lnTo>
                    <a:pt x="102066" y="211618"/>
                  </a:lnTo>
                  <a:cubicBezTo>
                    <a:pt x="114296" y="214286"/>
                    <a:pt x="127193" y="215694"/>
                    <a:pt x="140461" y="215694"/>
                  </a:cubicBezTo>
                  <a:cubicBezTo>
                    <a:pt x="218140" y="215694"/>
                    <a:pt x="280995" y="167441"/>
                    <a:pt x="280995" y="107847"/>
                  </a:cubicBezTo>
                  <a:cubicBezTo>
                    <a:pt x="281069" y="48327"/>
                    <a:pt x="218140" y="0"/>
                    <a:pt x="140535" y="0"/>
                  </a:cubicBezTo>
                  <a:close/>
                </a:path>
              </a:pathLst>
            </a:custGeom>
            <a:solidFill>
              <a:srgbClr val="F5F7FA"/>
            </a:solidFill>
            <a:ln w="74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1" name="Graphic 2">
            <a:extLst>
              <a:ext uri="{FF2B5EF4-FFF2-40B4-BE49-F238E27FC236}">
                <a16:creationId xmlns:a16="http://schemas.microsoft.com/office/drawing/2014/main" id="{AD7BAF33-4EE6-384B-6B9F-6A810441D7A1}"/>
              </a:ext>
            </a:extLst>
          </p:cNvPr>
          <p:cNvGrpSpPr/>
          <p:nvPr/>
        </p:nvGrpSpPr>
        <p:grpSpPr>
          <a:xfrm>
            <a:off x="9934243" y="5186174"/>
            <a:ext cx="474378" cy="474378"/>
            <a:chOff x="9934243" y="5186174"/>
            <a:chExt cx="474378" cy="474378"/>
          </a:xfrm>
        </p:grpSpPr>
        <p:grpSp>
          <p:nvGrpSpPr>
            <p:cNvPr id="102" name="Graphic 2">
              <a:extLst>
                <a:ext uri="{FF2B5EF4-FFF2-40B4-BE49-F238E27FC236}">
                  <a16:creationId xmlns:a16="http://schemas.microsoft.com/office/drawing/2014/main" id="{32ACDE00-2F8A-F4A4-4632-DD0F8E2646C8}"/>
                </a:ext>
              </a:extLst>
            </p:cNvPr>
            <p:cNvGrpSpPr/>
            <p:nvPr/>
          </p:nvGrpSpPr>
          <p:grpSpPr>
            <a:xfrm>
              <a:off x="9934243" y="5186174"/>
              <a:ext cx="474378" cy="474378"/>
              <a:chOff x="9934243" y="5186174"/>
              <a:chExt cx="474378" cy="474378"/>
            </a:xfrm>
          </p:grpSpPr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1AB426D7-ACCD-1639-89AC-4B4B086361CF}"/>
                  </a:ext>
                </a:extLst>
              </p:cNvPr>
              <p:cNvSpPr/>
              <p:nvPr/>
            </p:nvSpPr>
            <p:spPr>
              <a:xfrm>
                <a:off x="9934243" y="5186174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8 w 474378"/>
                  <a:gd name="connsiteY1" fmla="*/ 0 h 474378"/>
                  <a:gd name="connsiteX2" fmla="*/ 474378 w 474378"/>
                  <a:gd name="connsiteY2" fmla="*/ 474378 h 474378"/>
                  <a:gd name="connsiteX3" fmla="*/ 0 w 474378"/>
                  <a:gd name="connsiteY3" fmla="*/ 474378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8" y="0"/>
                    </a:lnTo>
                    <a:lnTo>
                      <a:pt x="474378" y="474378"/>
                    </a:lnTo>
                    <a:lnTo>
                      <a:pt x="0" y="474378"/>
                    </a:lnTo>
                    <a:close/>
                  </a:path>
                </a:pathLst>
              </a:custGeom>
              <a:solidFill>
                <a:srgbClr val="CF5664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6E2F6CA5-970D-A8DF-C3A2-8545B41F9A85}"/>
                  </a:ext>
                </a:extLst>
              </p:cNvPr>
              <p:cNvSpPr/>
              <p:nvPr/>
            </p:nvSpPr>
            <p:spPr>
              <a:xfrm>
                <a:off x="10037420" y="5311810"/>
                <a:ext cx="371201" cy="348742"/>
              </a:xfrm>
              <a:custGeom>
                <a:avLst/>
                <a:gdLst>
                  <a:gd name="connsiteX0" fmla="*/ 122004 w 371201"/>
                  <a:gd name="connsiteY0" fmla="*/ 348742 h 348742"/>
                  <a:gd name="connsiteX1" fmla="*/ 371201 w 371201"/>
                  <a:gd name="connsiteY1" fmla="*/ 348742 h 348742"/>
                  <a:gd name="connsiteX2" fmla="*/ 371201 w 371201"/>
                  <a:gd name="connsiteY2" fmla="*/ 90058 h 348742"/>
                  <a:gd name="connsiteX3" fmla="*/ 281144 w 371201"/>
                  <a:gd name="connsiteY3" fmla="*/ 0 h 348742"/>
                  <a:gd name="connsiteX4" fmla="*/ 0 w 371201"/>
                  <a:gd name="connsiteY4" fmla="*/ 215916 h 348742"/>
                  <a:gd name="connsiteX5" fmla="*/ 59816 w 371201"/>
                  <a:gd name="connsiteY5" fmla="*/ 275658 h 348742"/>
                  <a:gd name="connsiteX6" fmla="*/ 54405 w 371201"/>
                  <a:gd name="connsiteY6" fmla="*/ 281069 h 348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1201" h="348742">
                    <a:moveTo>
                      <a:pt x="122004" y="348742"/>
                    </a:moveTo>
                    <a:lnTo>
                      <a:pt x="371201" y="348742"/>
                    </a:lnTo>
                    <a:lnTo>
                      <a:pt x="371201" y="90058"/>
                    </a:lnTo>
                    <a:lnTo>
                      <a:pt x="281144" y="0"/>
                    </a:lnTo>
                    <a:lnTo>
                      <a:pt x="0" y="215916"/>
                    </a:lnTo>
                    <a:lnTo>
                      <a:pt x="59816" y="275658"/>
                    </a:lnTo>
                    <a:lnTo>
                      <a:pt x="54405" y="281069"/>
                    </a:lnTo>
                    <a:close/>
                  </a:path>
                </a:pathLst>
              </a:custGeom>
              <a:solidFill>
                <a:srgbClr val="BD4653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5" name="Graphic 2">
              <a:extLst>
                <a:ext uri="{FF2B5EF4-FFF2-40B4-BE49-F238E27FC236}">
                  <a16:creationId xmlns:a16="http://schemas.microsoft.com/office/drawing/2014/main" id="{F2980595-CA05-5082-27FE-1B320620212C}"/>
                </a:ext>
              </a:extLst>
            </p:cNvPr>
            <p:cNvGrpSpPr/>
            <p:nvPr/>
          </p:nvGrpSpPr>
          <p:grpSpPr>
            <a:xfrm>
              <a:off x="10037420" y="5311810"/>
              <a:ext cx="281143" cy="281143"/>
              <a:chOff x="10037420" y="5311810"/>
              <a:chExt cx="281143" cy="281143"/>
            </a:xfrm>
          </p:grpSpPr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3A858099-1A96-D204-FB6B-F1ED1001408D}"/>
                  </a:ext>
                </a:extLst>
              </p:cNvPr>
              <p:cNvSpPr/>
              <p:nvPr/>
            </p:nvSpPr>
            <p:spPr>
              <a:xfrm>
                <a:off x="10037420" y="5311810"/>
                <a:ext cx="281143" cy="281143"/>
              </a:xfrm>
              <a:custGeom>
                <a:avLst/>
                <a:gdLst>
                  <a:gd name="connsiteX0" fmla="*/ 281144 w 281143"/>
                  <a:gd name="connsiteY0" fmla="*/ 0 h 281143"/>
                  <a:gd name="connsiteX1" fmla="*/ 0 w 281143"/>
                  <a:gd name="connsiteY1" fmla="*/ 0 h 281143"/>
                  <a:gd name="connsiteX2" fmla="*/ 0 w 281143"/>
                  <a:gd name="connsiteY2" fmla="*/ 215916 h 281143"/>
                  <a:gd name="connsiteX3" fmla="*/ 54331 w 281143"/>
                  <a:gd name="connsiteY3" fmla="*/ 215916 h 281143"/>
                  <a:gd name="connsiteX4" fmla="*/ 54331 w 281143"/>
                  <a:gd name="connsiteY4" fmla="*/ 281144 h 281143"/>
                  <a:gd name="connsiteX5" fmla="*/ 160474 w 281143"/>
                  <a:gd name="connsiteY5" fmla="*/ 215916 h 281143"/>
                  <a:gd name="connsiteX6" fmla="*/ 281070 w 281143"/>
                  <a:gd name="connsiteY6" fmla="*/ 215916 h 281143"/>
                  <a:gd name="connsiteX7" fmla="*/ 281144 w 281143"/>
                  <a:gd name="connsiteY7" fmla="*/ 0 h 281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1143" h="281143">
                    <a:moveTo>
                      <a:pt x="281144" y="0"/>
                    </a:moveTo>
                    <a:lnTo>
                      <a:pt x="0" y="0"/>
                    </a:lnTo>
                    <a:lnTo>
                      <a:pt x="0" y="215916"/>
                    </a:lnTo>
                    <a:lnTo>
                      <a:pt x="54331" y="215916"/>
                    </a:lnTo>
                    <a:lnTo>
                      <a:pt x="54331" y="281144"/>
                    </a:lnTo>
                    <a:lnTo>
                      <a:pt x="160474" y="215916"/>
                    </a:lnTo>
                    <a:lnTo>
                      <a:pt x="281070" y="215916"/>
                    </a:lnTo>
                    <a:lnTo>
                      <a:pt x="281144" y="0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A371987A-074B-316D-4063-BE91C71509F9}"/>
                  </a:ext>
                </a:extLst>
              </p:cNvPr>
              <p:cNvSpPr/>
              <p:nvPr/>
            </p:nvSpPr>
            <p:spPr>
              <a:xfrm>
                <a:off x="10110059" y="5430775"/>
                <a:ext cx="68710" cy="21569"/>
              </a:xfrm>
              <a:custGeom>
                <a:avLst/>
                <a:gdLst>
                  <a:gd name="connsiteX0" fmla="*/ 0 w 68710"/>
                  <a:gd name="connsiteY0" fmla="*/ 0 h 21569"/>
                  <a:gd name="connsiteX1" fmla="*/ 68711 w 68710"/>
                  <a:gd name="connsiteY1" fmla="*/ 0 h 21569"/>
                  <a:gd name="connsiteX2" fmla="*/ 68711 w 68710"/>
                  <a:gd name="connsiteY2" fmla="*/ 21569 h 21569"/>
                  <a:gd name="connsiteX3" fmla="*/ 0 w 68710"/>
                  <a:gd name="connsiteY3" fmla="*/ 21569 h 21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710" h="21569">
                    <a:moveTo>
                      <a:pt x="0" y="0"/>
                    </a:moveTo>
                    <a:lnTo>
                      <a:pt x="68711" y="0"/>
                    </a:lnTo>
                    <a:lnTo>
                      <a:pt x="68711" y="21569"/>
                    </a:lnTo>
                    <a:lnTo>
                      <a:pt x="0" y="21569"/>
                    </a:lnTo>
                    <a:close/>
                  </a:path>
                </a:pathLst>
              </a:custGeom>
              <a:solidFill>
                <a:srgbClr val="505A66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FDFC6F9E-EE4A-32E5-F437-1C0E8FD6CB8B}"/>
                  </a:ext>
                </a:extLst>
              </p:cNvPr>
              <p:cNvSpPr/>
              <p:nvPr/>
            </p:nvSpPr>
            <p:spPr>
              <a:xfrm>
                <a:off x="10110059" y="5387562"/>
                <a:ext cx="135939" cy="21569"/>
              </a:xfrm>
              <a:custGeom>
                <a:avLst/>
                <a:gdLst>
                  <a:gd name="connsiteX0" fmla="*/ 0 w 135939"/>
                  <a:gd name="connsiteY0" fmla="*/ 0 h 21569"/>
                  <a:gd name="connsiteX1" fmla="*/ 135939 w 135939"/>
                  <a:gd name="connsiteY1" fmla="*/ 0 h 21569"/>
                  <a:gd name="connsiteX2" fmla="*/ 135939 w 135939"/>
                  <a:gd name="connsiteY2" fmla="*/ 21569 h 21569"/>
                  <a:gd name="connsiteX3" fmla="*/ 0 w 135939"/>
                  <a:gd name="connsiteY3" fmla="*/ 21569 h 21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5939" h="21569">
                    <a:moveTo>
                      <a:pt x="0" y="0"/>
                    </a:moveTo>
                    <a:lnTo>
                      <a:pt x="135939" y="0"/>
                    </a:lnTo>
                    <a:lnTo>
                      <a:pt x="135939" y="21569"/>
                    </a:lnTo>
                    <a:lnTo>
                      <a:pt x="0" y="21569"/>
                    </a:lnTo>
                    <a:close/>
                  </a:path>
                </a:pathLst>
              </a:custGeom>
              <a:solidFill>
                <a:srgbClr val="505A66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09" name="Graphic 2">
            <a:extLst>
              <a:ext uri="{FF2B5EF4-FFF2-40B4-BE49-F238E27FC236}">
                <a16:creationId xmlns:a16="http://schemas.microsoft.com/office/drawing/2014/main" id="{2C2891E4-CE8D-E3E5-0EB4-CF47286DF920}"/>
              </a:ext>
            </a:extLst>
          </p:cNvPr>
          <p:cNvGrpSpPr/>
          <p:nvPr/>
        </p:nvGrpSpPr>
        <p:grpSpPr>
          <a:xfrm>
            <a:off x="9194286" y="5186174"/>
            <a:ext cx="474378" cy="474378"/>
            <a:chOff x="9194286" y="5186174"/>
            <a:chExt cx="474378" cy="474378"/>
          </a:xfrm>
        </p:grpSpPr>
        <p:grpSp>
          <p:nvGrpSpPr>
            <p:cNvPr id="110" name="Graphic 2">
              <a:extLst>
                <a:ext uri="{FF2B5EF4-FFF2-40B4-BE49-F238E27FC236}">
                  <a16:creationId xmlns:a16="http://schemas.microsoft.com/office/drawing/2014/main" id="{0685E3E1-E287-37B4-6FCE-4106FDF128D6}"/>
                </a:ext>
              </a:extLst>
            </p:cNvPr>
            <p:cNvGrpSpPr/>
            <p:nvPr/>
          </p:nvGrpSpPr>
          <p:grpSpPr>
            <a:xfrm>
              <a:off x="9194286" y="5186174"/>
              <a:ext cx="474378" cy="474378"/>
              <a:chOff x="9194286" y="5186174"/>
              <a:chExt cx="474378" cy="474378"/>
            </a:xfrm>
          </p:grpSpPr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7D58C834-844B-1CBF-9A26-7A6B6D440BEB}"/>
                  </a:ext>
                </a:extLst>
              </p:cNvPr>
              <p:cNvSpPr/>
              <p:nvPr/>
            </p:nvSpPr>
            <p:spPr>
              <a:xfrm>
                <a:off x="9194286" y="5186174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8 h 474378"/>
                  <a:gd name="connsiteX3" fmla="*/ 0 w 474378"/>
                  <a:gd name="connsiteY3" fmla="*/ 474378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8"/>
                    </a:lnTo>
                    <a:lnTo>
                      <a:pt x="0" y="474378"/>
                    </a:lnTo>
                    <a:close/>
                  </a:path>
                </a:pathLst>
              </a:custGeom>
              <a:solidFill>
                <a:srgbClr val="A491E8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AEE7C65A-5C49-B656-FF10-440BBC1CC602}"/>
                  </a:ext>
                </a:extLst>
              </p:cNvPr>
              <p:cNvSpPr/>
              <p:nvPr/>
            </p:nvSpPr>
            <p:spPr>
              <a:xfrm>
                <a:off x="9297537" y="5311810"/>
                <a:ext cx="371127" cy="348742"/>
              </a:xfrm>
              <a:custGeom>
                <a:avLst/>
                <a:gdLst>
                  <a:gd name="connsiteX0" fmla="*/ 371127 w 371127"/>
                  <a:gd name="connsiteY0" fmla="*/ 348742 h 348742"/>
                  <a:gd name="connsiteX1" fmla="*/ 371127 w 371127"/>
                  <a:gd name="connsiteY1" fmla="*/ 90058 h 348742"/>
                  <a:gd name="connsiteX2" fmla="*/ 281069 w 371127"/>
                  <a:gd name="connsiteY2" fmla="*/ 0 h 348742"/>
                  <a:gd name="connsiteX3" fmla="*/ 0 w 371127"/>
                  <a:gd name="connsiteY3" fmla="*/ 215916 h 348742"/>
                  <a:gd name="connsiteX4" fmla="*/ 59742 w 371127"/>
                  <a:gd name="connsiteY4" fmla="*/ 275658 h 348742"/>
                  <a:gd name="connsiteX5" fmla="*/ 54331 w 371127"/>
                  <a:gd name="connsiteY5" fmla="*/ 281069 h 348742"/>
                  <a:gd name="connsiteX6" fmla="*/ 121930 w 371127"/>
                  <a:gd name="connsiteY6" fmla="*/ 348742 h 348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1127" h="348742">
                    <a:moveTo>
                      <a:pt x="371127" y="348742"/>
                    </a:moveTo>
                    <a:lnTo>
                      <a:pt x="371127" y="90058"/>
                    </a:lnTo>
                    <a:lnTo>
                      <a:pt x="281069" y="0"/>
                    </a:lnTo>
                    <a:lnTo>
                      <a:pt x="0" y="215916"/>
                    </a:lnTo>
                    <a:lnTo>
                      <a:pt x="59742" y="275658"/>
                    </a:lnTo>
                    <a:lnTo>
                      <a:pt x="54331" y="281069"/>
                    </a:lnTo>
                    <a:lnTo>
                      <a:pt x="121930" y="348742"/>
                    </a:lnTo>
                    <a:close/>
                  </a:path>
                </a:pathLst>
              </a:custGeom>
              <a:solidFill>
                <a:srgbClr val="8D79D8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3" name="Graphic 2">
              <a:extLst>
                <a:ext uri="{FF2B5EF4-FFF2-40B4-BE49-F238E27FC236}">
                  <a16:creationId xmlns:a16="http://schemas.microsoft.com/office/drawing/2014/main" id="{FE37E601-B716-67C2-DB0D-1C62B17078A4}"/>
                </a:ext>
              </a:extLst>
            </p:cNvPr>
            <p:cNvGrpSpPr/>
            <p:nvPr/>
          </p:nvGrpSpPr>
          <p:grpSpPr>
            <a:xfrm>
              <a:off x="9297463" y="5311810"/>
              <a:ext cx="281143" cy="281143"/>
              <a:chOff x="9297463" y="5311810"/>
              <a:chExt cx="281143" cy="281143"/>
            </a:xfrm>
          </p:grpSpPr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572C839E-3302-0402-3949-EC035C061FAE}"/>
                  </a:ext>
                </a:extLst>
              </p:cNvPr>
              <p:cNvSpPr/>
              <p:nvPr/>
            </p:nvSpPr>
            <p:spPr>
              <a:xfrm>
                <a:off x="9297463" y="5311810"/>
                <a:ext cx="281143" cy="281143"/>
              </a:xfrm>
              <a:custGeom>
                <a:avLst/>
                <a:gdLst>
                  <a:gd name="connsiteX0" fmla="*/ 281144 w 281143"/>
                  <a:gd name="connsiteY0" fmla="*/ 0 h 281143"/>
                  <a:gd name="connsiteX1" fmla="*/ 0 w 281143"/>
                  <a:gd name="connsiteY1" fmla="*/ 0 h 281143"/>
                  <a:gd name="connsiteX2" fmla="*/ 0 w 281143"/>
                  <a:gd name="connsiteY2" fmla="*/ 215916 h 281143"/>
                  <a:gd name="connsiteX3" fmla="*/ 54331 w 281143"/>
                  <a:gd name="connsiteY3" fmla="*/ 215916 h 281143"/>
                  <a:gd name="connsiteX4" fmla="*/ 54331 w 281143"/>
                  <a:gd name="connsiteY4" fmla="*/ 281144 h 281143"/>
                  <a:gd name="connsiteX5" fmla="*/ 160473 w 281143"/>
                  <a:gd name="connsiteY5" fmla="*/ 215916 h 281143"/>
                  <a:gd name="connsiteX6" fmla="*/ 281069 w 281143"/>
                  <a:gd name="connsiteY6" fmla="*/ 215916 h 281143"/>
                  <a:gd name="connsiteX7" fmla="*/ 281069 w 281143"/>
                  <a:gd name="connsiteY7" fmla="*/ 0 h 281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1143" h="281143">
                    <a:moveTo>
                      <a:pt x="281144" y="0"/>
                    </a:moveTo>
                    <a:lnTo>
                      <a:pt x="0" y="0"/>
                    </a:lnTo>
                    <a:lnTo>
                      <a:pt x="0" y="215916"/>
                    </a:lnTo>
                    <a:lnTo>
                      <a:pt x="54331" y="215916"/>
                    </a:lnTo>
                    <a:lnTo>
                      <a:pt x="54331" y="281144"/>
                    </a:lnTo>
                    <a:lnTo>
                      <a:pt x="160473" y="215916"/>
                    </a:lnTo>
                    <a:lnTo>
                      <a:pt x="281069" y="215916"/>
                    </a:lnTo>
                    <a:lnTo>
                      <a:pt x="281069" y="0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1991B5F4-3993-1388-B15A-A2050D7EC130}"/>
                  </a:ext>
                </a:extLst>
              </p:cNvPr>
              <p:cNvSpPr/>
              <p:nvPr/>
            </p:nvSpPr>
            <p:spPr>
              <a:xfrm>
                <a:off x="9354907" y="5403202"/>
                <a:ext cx="43138" cy="43138"/>
              </a:xfrm>
              <a:custGeom>
                <a:avLst/>
                <a:gdLst>
                  <a:gd name="connsiteX0" fmla="*/ 21569 w 43138"/>
                  <a:gd name="connsiteY0" fmla="*/ 43139 h 43138"/>
                  <a:gd name="connsiteX1" fmla="*/ 0 w 43138"/>
                  <a:gd name="connsiteY1" fmla="*/ 21570 h 43138"/>
                  <a:gd name="connsiteX2" fmla="*/ 21569 w 43138"/>
                  <a:gd name="connsiteY2" fmla="*/ 0 h 43138"/>
                  <a:gd name="connsiteX3" fmla="*/ 43139 w 43138"/>
                  <a:gd name="connsiteY3" fmla="*/ 21570 h 43138"/>
                  <a:gd name="connsiteX4" fmla="*/ 21569 w 43138"/>
                  <a:gd name="connsiteY4" fmla="*/ 43139 h 4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138" h="43138">
                    <a:moveTo>
                      <a:pt x="21569" y="43139"/>
                    </a:moveTo>
                    <a:cubicBezTo>
                      <a:pt x="9636" y="43139"/>
                      <a:pt x="0" y="33503"/>
                      <a:pt x="0" y="21570"/>
                    </a:cubicBezTo>
                    <a:cubicBezTo>
                      <a:pt x="0" y="9636"/>
                      <a:pt x="9636" y="0"/>
                      <a:pt x="21569" y="0"/>
                    </a:cubicBezTo>
                    <a:cubicBezTo>
                      <a:pt x="33503" y="0"/>
                      <a:pt x="43139" y="9636"/>
                      <a:pt x="43139" y="21570"/>
                    </a:cubicBezTo>
                    <a:cubicBezTo>
                      <a:pt x="43139" y="33503"/>
                      <a:pt x="33503" y="43139"/>
                      <a:pt x="21569" y="43139"/>
                    </a:cubicBezTo>
                    <a:close/>
                  </a:path>
                </a:pathLst>
              </a:custGeom>
              <a:solidFill>
                <a:srgbClr val="505A66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9AA11568-D2AF-34CD-39E4-EF80862C45D9}"/>
                  </a:ext>
                </a:extLst>
              </p:cNvPr>
              <p:cNvSpPr/>
              <p:nvPr/>
            </p:nvSpPr>
            <p:spPr>
              <a:xfrm>
                <a:off x="9416503" y="5403202"/>
                <a:ext cx="43139" cy="43138"/>
              </a:xfrm>
              <a:custGeom>
                <a:avLst/>
                <a:gdLst>
                  <a:gd name="connsiteX0" fmla="*/ 21570 w 43139"/>
                  <a:gd name="connsiteY0" fmla="*/ 43139 h 43138"/>
                  <a:gd name="connsiteX1" fmla="*/ 0 w 43139"/>
                  <a:gd name="connsiteY1" fmla="*/ 21570 h 43138"/>
                  <a:gd name="connsiteX2" fmla="*/ 21570 w 43139"/>
                  <a:gd name="connsiteY2" fmla="*/ 0 h 43138"/>
                  <a:gd name="connsiteX3" fmla="*/ 43139 w 43139"/>
                  <a:gd name="connsiteY3" fmla="*/ 21570 h 43138"/>
                  <a:gd name="connsiteX4" fmla="*/ 21570 w 43139"/>
                  <a:gd name="connsiteY4" fmla="*/ 43139 h 4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139" h="43138">
                    <a:moveTo>
                      <a:pt x="21570" y="43139"/>
                    </a:moveTo>
                    <a:cubicBezTo>
                      <a:pt x="9636" y="43139"/>
                      <a:pt x="0" y="33503"/>
                      <a:pt x="0" y="21570"/>
                    </a:cubicBezTo>
                    <a:cubicBezTo>
                      <a:pt x="0" y="9636"/>
                      <a:pt x="9636" y="0"/>
                      <a:pt x="21570" y="0"/>
                    </a:cubicBezTo>
                    <a:cubicBezTo>
                      <a:pt x="33503" y="0"/>
                      <a:pt x="43139" y="9636"/>
                      <a:pt x="43139" y="21570"/>
                    </a:cubicBezTo>
                    <a:cubicBezTo>
                      <a:pt x="43139" y="33503"/>
                      <a:pt x="33503" y="43139"/>
                      <a:pt x="21570" y="43139"/>
                    </a:cubicBezTo>
                    <a:close/>
                  </a:path>
                </a:pathLst>
              </a:custGeom>
              <a:solidFill>
                <a:srgbClr val="505A66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47E8D61F-D96A-121D-1BFB-32FFB3FD19CA}"/>
                  </a:ext>
                </a:extLst>
              </p:cNvPr>
              <p:cNvSpPr/>
              <p:nvPr/>
            </p:nvSpPr>
            <p:spPr>
              <a:xfrm>
                <a:off x="9478098" y="5403202"/>
                <a:ext cx="43138" cy="43139"/>
              </a:xfrm>
              <a:custGeom>
                <a:avLst/>
                <a:gdLst>
                  <a:gd name="connsiteX0" fmla="*/ 21569 w 43138"/>
                  <a:gd name="connsiteY0" fmla="*/ 43139 h 43139"/>
                  <a:gd name="connsiteX1" fmla="*/ 0 w 43138"/>
                  <a:gd name="connsiteY1" fmla="*/ 21570 h 43139"/>
                  <a:gd name="connsiteX2" fmla="*/ 21569 w 43138"/>
                  <a:gd name="connsiteY2" fmla="*/ 0 h 43139"/>
                  <a:gd name="connsiteX3" fmla="*/ 43138 w 43138"/>
                  <a:gd name="connsiteY3" fmla="*/ 21570 h 43139"/>
                  <a:gd name="connsiteX4" fmla="*/ 21569 w 43138"/>
                  <a:gd name="connsiteY4" fmla="*/ 43139 h 43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138" h="43139">
                    <a:moveTo>
                      <a:pt x="21569" y="43139"/>
                    </a:moveTo>
                    <a:cubicBezTo>
                      <a:pt x="9635" y="43139"/>
                      <a:pt x="0" y="33429"/>
                      <a:pt x="0" y="21570"/>
                    </a:cubicBezTo>
                    <a:cubicBezTo>
                      <a:pt x="0" y="9710"/>
                      <a:pt x="9635" y="0"/>
                      <a:pt x="21569" y="0"/>
                    </a:cubicBezTo>
                    <a:cubicBezTo>
                      <a:pt x="33503" y="0"/>
                      <a:pt x="43138" y="9636"/>
                      <a:pt x="43138" y="21570"/>
                    </a:cubicBezTo>
                    <a:cubicBezTo>
                      <a:pt x="43064" y="33503"/>
                      <a:pt x="33429" y="43213"/>
                      <a:pt x="21569" y="43139"/>
                    </a:cubicBezTo>
                    <a:close/>
                  </a:path>
                </a:pathLst>
              </a:custGeom>
              <a:solidFill>
                <a:srgbClr val="505A66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18" name="Graphic 2">
            <a:extLst>
              <a:ext uri="{FF2B5EF4-FFF2-40B4-BE49-F238E27FC236}">
                <a16:creationId xmlns:a16="http://schemas.microsoft.com/office/drawing/2014/main" id="{6E1B7468-4E8E-24DE-4375-A48A7D2EB27F}"/>
              </a:ext>
            </a:extLst>
          </p:cNvPr>
          <p:cNvGrpSpPr/>
          <p:nvPr/>
        </p:nvGrpSpPr>
        <p:grpSpPr>
          <a:xfrm>
            <a:off x="8453069" y="5186174"/>
            <a:ext cx="474378" cy="474378"/>
            <a:chOff x="8453069" y="5186174"/>
            <a:chExt cx="474378" cy="474378"/>
          </a:xfrm>
        </p:grpSpPr>
        <p:grpSp>
          <p:nvGrpSpPr>
            <p:cNvPr id="119" name="Graphic 2">
              <a:extLst>
                <a:ext uri="{FF2B5EF4-FFF2-40B4-BE49-F238E27FC236}">
                  <a16:creationId xmlns:a16="http://schemas.microsoft.com/office/drawing/2014/main" id="{9BF73945-4433-34C5-9574-A7C912AE3B45}"/>
                </a:ext>
              </a:extLst>
            </p:cNvPr>
            <p:cNvGrpSpPr/>
            <p:nvPr/>
          </p:nvGrpSpPr>
          <p:grpSpPr>
            <a:xfrm>
              <a:off x="8453069" y="5186174"/>
              <a:ext cx="474378" cy="474378"/>
              <a:chOff x="8453069" y="5186174"/>
              <a:chExt cx="474378" cy="474378"/>
            </a:xfrm>
          </p:grpSpPr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16C65BD7-FD8E-A17E-C095-EE87AE9CA6CD}"/>
                  </a:ext>
                </a:extLst>
              </p:cNvPr>
              <p:cNvSpPr/>
              <p:nvPr/>
            </p:nvSpPr>
            <p:spPr>
              <a:xfrm>
                <a:off x="8453069" y="5186174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8 h 474378"/>
                  <a:gd name="connsiteX3" fmla="*/ 0 w 474378"/>
                  <a:gd name="connsiteY3" fmla="*/ 474378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8"/>
                    </a:lnTo>
                    <a:lnTo>
                      <a:pt x="0" y="474378"/>
                    </a:lnTo>
                    <a:close/>
                  </a:path>
                </a:pathLst>
              </a:custGeom>
              <a:solidFill>
                <a:srgbClr val="7DC0E7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2F173ABE-C5C2-CCF6-16F4-06D0353B03FF}"/>
                  </a:ext>
                </a:extLst>
              </p:cNvPr>
              <p:cNvSpPr/>
              <p:nvPr/>
            </p:nvSpPr>
            <p:spPr>
              <a:xfrm>
                <a:off x="8556320" y="5311810"/>
                <a:ext cx="371127" cy="348742"/>
              </a:xfrm>
              <a:custGeom>
                <a:avLst/>
                <a:gdLst>
                  <a:gd name="connsiteX0" fmla="*/ 121930 w 371127"/>
                  <a:gd name="connsiteY0" fmla="*/ 348742 h 348742"/>
                  <a:gd name="connsiteX1" fmla="*/ 371127 w 371127"/>
                  <a:gd name="connsiteY1" fmla="*/ 348742 h 348742"/>
                  <a:gd name="connsiteX2" fmla="*/ 371127 w 371127"/>
                  <a:gd name="connsiteY2" fmla="*/ 90058 h 348742"/>
                  <a:gd name="connsiteX3" fmla="*/ 281069 w 371127"/>
                  <a:gd name="connsiteY3" fmla="*/ 0 h 348742"/>
                  <a:gd name="connsiteX4" fmla="*/ 0 w 371127"/>
                  <a:gd name="connsiteY4" fmla="*/ 215916 h 348742"/>
                  <a:gd name="connsiteX5" fmla="*/ 59742 w 371127"/>
                  <a:gd name="connsiteY5" fmla="*/ 275658 h 348742"/>
                  <a:gd name="connsiteX6" fmla="*/ 54331 w 371127"/>
                  <a:gd name="connsiteY6" fmla="*/ 281069 h 348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1127" h="348742">
                    <a:moveTo>
                      <a:pt x="121930" y="348742"/>
                    </a:moveTo>
                    <a:lnTo>
                      <a:pt x="371127" y="348742"/>
                    </a:lnTo>
                    <a:lnTo>
                      <a:pt x="371127" y="90058"/>
                    </a:lnTo>
                    <a:lnTo>
                      <a:pt x="281069" y="0"/>
                    </a:lnTo>
                    <a:lnTo>
                      <a:pt x="0" y="215916"/>
                    </a:lnTo>
                    <a:lnTo>
                      <a:pt x="59742" y="275658"/>
                    </a:lnTo>
                    <a:lnTo>
                      <a:pt x="54331" y="281069"/>
                    </a:lnTo>
                    <a:close/>
                  </a:path>
                </a:pathLst>
              </a:custGeom>
              <a:solidFill>
                <a:srgbClr val="6DADD7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8CCF3B2-B043-FA1E-DFF4-AFA55641089E}"/>
                </a:ext>
              </a:extLst>
            </p:cNvPr>
            <p:cNvSpPr/>
            <p:nvPr/>
          </p:nvSpPr>
          <p:spPr>
            <a:xfrm>
              <a:off x="8556246" y="5311810"/>
              <a:ext cx="281143" cy="281143"/>
            </a:xfrm>
            <a:custGeom>
              <a:avLst/>
              <a:gdLst>
                <a:gd name="connsiteX0" fmla="*/ 281144 w 281143"/>
                <a:gd name="connsiteY0" fmla="*/ 0 h 281143"/>
                <a:gd name="connsiteX1" fmla="*/ 0 w 281143"/>
                <a:gd name="connsiteY1" fmla="*/ 0 h 281143"/>
                <a:gd name="connsiteX2" fmla="*/ 0 w 281143"/>
                <a:gd name="connsiteY2" fmla="*/ 215916 h 281143"/>
                <a:gd name="connsiteX3" fmla="*/ 54331 w 281143"/>
                <a:gd name="connsiteY3" fmla="*/ 215916 h 281143"/>
                <a:gd name="connsiteX4" fmla="*/ 54331 w 281143"/>
                <a:gd name="connsiteY4" fmla="*/ 281144 h 281143"/>
                <a:gd name="connsiteX5" fmla="*/ 160474 w 281143"/>
                <a:gd name="connsiteY5" fmla="*/ 215916 h 281143"/>
                <a:gd name="connsiteX6" fmla="*/ 281070 w 281143"/>
                <a:gd name="connsiteY6" fmla="*/ 215916 h 281143"/>
                <a:gd name="connsiteX7" fmla="*/ 281070 w 281143"/>
                <a:gd name="connsiteY7" fmla="*/ 0 h 28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1143" h="281143">
                  <a:moveTo>
                    <a:pt x="281144" y="0"/>
                  </a:moveTo>
                  <a:lnTo>
                    <a:pt x="0" y="0"/>
                  </a:lnTo>
                  <a:lnTo>
                    <a:pt x="0" y="215916"/>
                  </a:lnTo>
                  <a:lnTo>
                    <a:pt x="54331" y="215916"/>
                  </a:lnTo>
                  <a:lnTo>
                    <a:pt x="54331" y="281144"/>
                  </a:lnTo>
                  <a:lnTo>
                    <a:pt x="160474" y="215916"/>
                  </a:lnTo>
                  <a:lnTo>
                    <a:pt x="281070" y="215916"/>
                  </a:lnTo>
                  <a:lnTo>
                    <a:pt x="281070" y="0"/>
                  </a:lnTo>
                  <a:close/>
                </a:path>
              </a:pathLst>
            </a:custGeom>
            <a:solidFill>
              <a:srgbClr val="F5F7FA"/>
            </a:solidFill>
            <a:ln w="74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3" name="Graphic 2">
            <a:extLst>
              <a:ext uri="{FF2B5EF4-FFF2-40B4-BE49-F238E27FC236}">
                <a16:creationId xmlns:a16="http://schemas.microsoft.com/office/drawing/2014/main" id="{6AA1AFEA-A616-9531-71B7-2B7B6103CE01}"/>
              </a:ext>
            </a:extLst>
          </p:cNvPr>
          <p:cNvGrpSpPr/>
          <p:nvPr/>
        </p:nvGrpSpPr>
        <p:grpSpPr>
          <a:xfrm>
            <a:off x="7711852" y="5186174"/>
            <a:ext cx="474378" cy="474378"/>
            <a:chOff x="7711852" y="5186174"/>
            <a:chExt cx="474378" cy="474378"/>
          </a:xfrm>
        </p:grpSpPr>
        <p:grpSp>
          <p:nvGrpSpPr>
            <p:cNvPr id="124" name="Graphic 2">
              <a:extLst>
                <a:ext uri="{FF2B5EF4-FFF2-40B4-BE49-F238E27FC236}">
                  <a16:creationId xmlns:a16="http://schemas.microsoft.com/office/drawing/2014/main" id="{27F23B4A-8A7B-2407-F6C2-D7BFCCD96C95}"/>
                </a:ext>
              </a:extLst>
            </p:cNvPr>
            <p:cNvGrpSpPr/>
            <p:nvPr/>
          </p:nvGrpSpPr>
          <p:grpSpPr>
            <a:xfrm>
              <a:off x="7711852" y="5186174"/>
              <a:ext cx="474378" cy="474378"/>
              <a:chOff x="7711852" y="5186174"/>
              <a:chExt cx="474378" cy="474378"/>
            </a:xfrm>
          </p:grpSpPr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3CEAC631-1585-9782-275B-DBD45BB20A0A}"/>
                  </a:ext>
                </a:extLst>
              </p:cNvPr>
              <p:cNvSpPr/>
              <p:nvPr/>
            </p:nvSpPr>
            <p:spPr>
              <a:xfrm>
                <a:off x="7711852" y="5186174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8 h 474378"/>
                  <a:gd name="connsiteX3" fmla="*/ 0 w 474378"/>
                  <a:gd name="connsiteY3" fmla="*/ 474378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8"/>
                    </a:lnTo>
                    <a:lnTo>
                      <a:pt x="0" y="474378"/>
                    </a:lnTo>
                    <a:close/>
                  </a:path>
                </a:pathLst>
              </a:custGeom>
              <a:solidFill>
                <a:srgbClr val="AFD36F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CD4CA805-388E-9A0B-114B-E04DCA02F864}"/>
                  </a:ext>
                </a:extLst>
              </p:cNvPr>
              <p:cNvSpPr/>
              <p:nvPr/>
            </p:nvSpPr>
            <p:spPr>
              <a:xfrm>
                <a:off x="7808507" y="5360879"/>
                <a:ext cx="377724" cy="299673"/>
              </a:xfrm>
              <a:custGeom>
                <a:avLst/>
                <a:gdLst>
                  <a:gd name="connsiteX0" fmla="*/ 166255 w 377724"/>
                  <a:gd name="connsiteY0" fmla="*/ 299674 h 299673"/>
                  <a:gd name="connsiteX1" fmla="*/ 377724 w 377724"/>
                  <a:gd name="connsiteY1" fmla="*/ 299674 h 299673"/>
                  <a:gd name="connsiteX2" fmla="*/ 377724 w 377724"/>
                  <a:gd name="connsiteY2" fmla="*/ 166032 h 299673"/>
                  <a:gd name="connsiteX3" fmla="*/ 247344 w 377724"/>
                  <a:gd name="connsiteY3" fmla="*/ 35653 h 299673"/>
                  <a:gd name="connsiteX4" fmla="*/ 216658 w 377724"/>
                  <a:gd name="connsiteY4" fmla="*/ 47808 h 299673"/>
                  <a:gd name="connsiteX5" fmla="*/ 168849 w 377724"/>
                  <a:gd name="connsiteY5" fmla="*/ 0 h 299673"/>
                  <a:gd name="connsiteX6" fmla="*/ 120003 w 377724"/>
                  <a:gd name="connsiteY6" fmla="*/ 48920 h 299673"/>
                  <a:gd name="connsiteX7" fmla="*/ 146539 w 377724"/>
                  <a:gd name="connsiteY7" fmla="*/ 75456 h 299673"/>
                  <a:gd name="connsiteX8" fmla="*/ 122301 w 377724"/>
                  <a:gd name="connsiteY8" fmla="*/ 85017 h 299673"/>
                  <a:gd name="connsiteX9" fmla="*/ 72491 w 377724"/>
                  <a:gd name="connsiteY9" fmla="*/ 35208 h 299673"/>
                  <a:gd name="connsiteX10" fmla="*/ 32984 w 377724"/>
                  <a:gd name="connsiteY10" fmla="*/ 74789 h 299673"/>
                  <a:gd name="connsiteX11" fmla="*/ 65672 w 377724"/>
                  <a:gd name="connsiteY11" fmla="*/ 107402 h 299673"/>
                  <a:gd name="connsiteX12" fmla="*/ 0 w 377724"/>
                  <a:gd name="connsiteY12" fmla="*/ 133345 h 299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77724" h="299673">
                    <a:moveTo>
                      <a:pt x="166255" y="299674"/>
                    </a:moveTo>
                    <a:lnTo>
                      <a:pt x="377724" y="299674"/>
                    </a:lnTo>
                    <a:lnTo>
                      <a:pt x="377724" y="166032"/>
                    </a:lnTo>
                    <a:lnTo>
                      <a:pt x="247344" y="35653"/>
                    </a:lnTo>
                    <a:lnTo>
                      <a:pt x="216658" y="47808"/>
                    </a:lnTo>
                    <a:lnTo>
                      <a:pt x="168849" y="0"/>
                    </a:lnTo>
                    <a:lnTo>
                      <a:pt x="120003" y="48920"/>
                    </a:lnTo>
                    <a:lnTo>
                      <a:pt x="146539" y="75456"/>
                    </a:lnTo>
                    <a:lnTo>
                      <a:pt x="122301" y="85017"/>
                    </a:lnTo>
                    <a:lnTo>
                      <a:pt x="72491" y="35208"/>
                    </a:lnTo>
                    <a:lnTo>
                      <a:pt x="32984" y="74789"/>
                    </a:lnTo>
                    <a:lnTo>
                      <a:pt x="65672" y="107402"/>
                    </a:lnTo>
                    <a:lnTo>
                      <a:pt x="0" y="133345"/>
                    </a:lnTo>
                    <a:close/>
                  </a:path>
                </a:pathLst>
              </a:custGeom>
              <a:solidFill>
                <a:srgbClr val="9CC05B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7" name="Graphic 2">
              <a:extLst>
                <a:ext uri="{FF2B5EF4-FFF2-40B4-BE49-F238E27FC236}">
                  <a16:creationId xmlns:a16="http://schemas.microsoft.com/office/drawing/2014/main" id="{DD724EBD-7618-1645-2F6C-E58F0CC96A6F}"/>
                </a:ext>
              </a:extLst>
            </p:cNvPr>
            <p:cNvGrpSpPr/>
            <p:nvPr/>
          </p:nvGrpSpPr>
          <p:grpSpPr>
            <a:xfrm>
              <a:off x="7808581" y="5347685"/>
              <a:ext cx="280995" cy="146612"/>
              <a:chOff x="7808581" y="5347685"/>
              <a:chExt cx="280995" cy="146612"/>
            </a:xfrm>
          </p:grpSpPr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44496E8E-7253-F117-EC88-AEB23922732F}"/>
                  </a:ext>
                </a:extLst>
              </p:cNvPr>
              <p:cNvSpPr/>
              <p:nvPr/>
            </p:nvSpPr>
            <p:spPr>
              <a:xfrm>
                <a:off x="7808581" y="5387933"/>
                <a:ext cx="106883" cy="106364"/>
              </a:xfrm>
              <a:custGeom>
                <a:avLst/>
                <a:gdLst>
                  <a:gd name="connsiteX0" fmla="*/ 98360 w 106883"/>
                  <a:gd name="connsiteY0" fmla="*/ 83535 h 106364"/>
                  <a:gd name="connsiteX1" fmla="*/ 69378 w 106883"/>
                  <a:gd name="connsiteY1" fmla="*/ 69971 h 106364"/>
                  <a:gd name="connsiteX2" fmla="*/ 71009 w 106883"/>
                  <a:gd name="connsiteY2" fmla="*/ 59742 h 106364"/>
                  <a:gd name="connsiteX3" fmla="*/ 73158 w 106883"/>
                  <a:gd name="connsiteY3" fmla="*/ 56555 h 106364"/>
                  <a:gd name="connsiteX4" fmla="*/ 73158 w 106883"/>
                  <a:gd name="connsiteY4" fmla="*/ 56555 h 106364"/>
                  <a:gd name="connsiteX5" fmla="*/ 80941 w 106883"/>
                  <a:gd name="connsiteY5" fmla="*/ 29945 h 106364"/>
                  <a:gd name="connsiteX6" fmla="*/ 53368 w 106883"/>
                  <a:gd name="connsiteY6" fmla="*/ 0 h 106364"/>
                  <a:gd name="connsiteX7" fmla="*/ 53368 w 106883"/>
                  <a:gd name="connsiteY7" fmla="*/ 0 h 106364"/>
                  <a:gd name="connsiteX8" fmla="*/ 53368 w 106883"/>
                  <a:gd name="connsiteY8" fmla="*/ 0 h 106364"/>
                  <a:gd name="connsiteX9" fmla="*/ 53368 w 106883"/>
                  <a:gd name="connsiteY9" fmla="*/ 0 h 106364"/>
                  <a:gd name="connsiteX10" fmla="*/ 53368 w 106883"/>
                  <a:gd name="connsiteY10" fmla="*/ 0 h 106364"/>
                  <a:gd name="connsiteX11" fmla="*/ 25795 w 106883"/>
                  <a:gd name="connsiteY11" fmla="*/ 29945 h 106364"/>
                  <a:gd name="connsiteX12" fmla="*/ 33577 w 106883"/>
                  <a:gd name="connsiteY12" fmla="*/ 56555 h 106364"/>
                  <a:gd name="connsiteX13" fmla="*/ 33577 w 106883"/>
                  <a:gd name="connsiteY13" fmla="*/ 56555 h 106364"/>
                  <a:gd name="connsiteX14" fmla="*/ 33577 w 106883"/>
                  <a:gd name="connsiteY14" fmla="*/ 56555 h 106364"/>
                  <a:gd name="connsiteX15" fmla="*/ 35727 w 106883"/>
                  <a:gd name="connsiteY15" fmla="*/ 59742 h 106364"/>
                  <a:gd name="connsiteX16" fmla="*/ 37358 w 106883"/>
                  <a:gd name="connsiteY16" fmla="*/ 69971 h 106364"/>
                  <a:gd name="connsiteX17" fmla="*/ 8376 w 106883"/>
                  <a:gd name="connsiteY17" fmla="*/ 83535 h 106364"/>
                  <a:gd name="connsiteX18" fmla="*/ 0 w 106883"/>
                  <a:gd name="connsiteY18" fmla="*/ 95172 h 106364"/>
                  <a:gd name="connsiteX19" fmla="*/ 0 w 106883"/>
                  <a:gd name="connsiteY19" fmla="*/ 106365 h 106364"/>
                  <a:gd name="connsiteX20" fmla="*/ 106883 w 106883"/>
                  <a:gd name="connsiteY20" fmla="*/ 106365 h 106364"/>
                  <a:gd name="connsiteX21" fmla="*/ 106883 w 106883"/>
                  <a:gd name="connsiteY21" fmla="*/ 95247 h 106364"/>
                  <a:gd name="connsiteX22" fmla="*/ 98360 w 106883"/>
                  <a:gd name="connsiteY22" fmla="*/ 83535 h 106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06883" h="106364">
                    <a:moveTo>
                      <a:pt x="98360" y="83535"/>
                    </a:moveTo>
                    <a:cubicBezTo>
                      <a:pt x="98360" y="83535"/>
                      <a:pt x="72936" y="77013"/>
                      <a:pt x="69378" y="69971"/>
                    </a:cubicBezTo>
                    <a:cubicBezTo>
                      <a:pt x="67747" y="66710"/>
                      <a:pt x="69378" y="62559"/>
                      <a:pt x="71009" y="59742"/>
                    </a:cubicBezTo>
                    <a:cubicBezTo>
                      <a:pt x="71750" y="58778"/>
                      <a:pt x="72491" y="57667"/>
                      <a:pt x="73158" y="56555"/>
                    </a:cubicBezTo>
                    <a:lnTo>
                      <a:pt x="73158" y="56555"/>
                    </a:lnTo>
                    <a:cubicBezTo>
                      <a:pt x="77383" y="49810"/>
                      <a:pt x="80644" y="40915"/>
                      <a:pt x="80941" y="29945"/>
                    </a:cubicBezTo>
                    <a:cubicBezTo>
                      <a:pt x="81460" y="13416"/>
                      <a:pt x="68637" y="74"/>
                      <a:pt x="53368" y="0"/>
                    </a:cubicBezTo>
                    <a:lnTo>
                      <a:pt x="53368" y="0"/>
                    </a:lnTo>
                    <a:cubicBezTo>
                      <a:pt x="53368" y="0"/>
                      <a:pt x="53368" y="0"/>
                      <a:pt x="53368" y="0"/>
                    </a:cubicBezTo>
                    <a:cubicBezTo>
                      <a:pt x="53368" y="0"/>
                      <a:pt x="53368" y="0"/>
                      <a:pt x="53368" y="0"/>
                    </a:cubicBezTo>
                    <a:lnTo>
                      <a:pt x="53368" y="0"/>
                    </a:lnTo>
                    <a:cubicBezTo>
                      <a:pt x="38173" y="74"/>
                      <a:pt x="25276" y="13416"/>
                      <a:pt x="25795" y="29945"/>
                    </a:cubicBezTo>
                    <a:cubicBezTo>
                      <a:pt x="26091" y="40915"/>
                      <a:pt x="29352" y="49810"/>
                      <a:pt x="33577" y="56555"/>
                    </a:cubicBezTo>
                    <a:lnTo>
                      <a:pt x="33577" y="56555"/>
                    </a:lnTo>
                    <a:lnTo>
                      <a:pt x="33577" y="56555"/>
                    </a:lnTo>
                    <a:cubicBezTo>
                      <a:pt x="34244" y="57667"/>
                      <a:pt x="34986" y="58704"/>
                      <a:pt x="35727" y="59742"/>
                    </a:cubicBezTo>
                    <a:cubicBezTo>
                      <a:pt x="37358" y="62559"/>
                      <a:pt x="38988" y="66710"/>
                      <a:pt x="37358" y="69971"/>
                    </a:cubicBezTo>
                    <a:cubicBezTo>
                      <a:pt x="33799" y="77013"/>
                      <a:pt x="8376" y="83535"/>
                      <a:pt x="8376" y="83535"/>
                    </a:cubicBezTo>
                    <a:cubicBezTo>
                      <a:pt x="3484" y="85166"/>
                      <a:pt x="0" y="89761"/>
                      <a:pt x="0" y="95172"/>
                    </a:cubicBezTo>
                    <a:lnTo>
                      <a:pt x="0" y="106365"/>
                    </a:lnTo>
                    <a:lnTo>
                      <a:pt x="106883" y="106365"/>
                    </a:lnTo>
                    <a:lnTo>
                      <a:pt x="106883" y="95247"/>
                    </a:lnTo>
                    <a:cubicBezTo>
                      <a:pt x="106735" y="89761"/>
                      <a:pt x="103251" y="85166"/>
                      <a:pt x="98360" y="83535"/>
                    </a:cubicBezTo>
                    <a:close/>
                  </a:path>
                </a:pathLst>
              </a:custGeom>
              <a:solidFill>
                <a:srgbClr val="CCD0D8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FFF81396-D673-4C9A-9B28-96EF1E00556B}"/>
                  </a:ext>
                </a:extLst>
              </p:cNvPr>
              <p:cNvSpPr/>
              <p:nvPr/>
            </p:nvSpPr>
            <p:spPr>
              <a:xfrm>
                <a:off x="7982693" y="5387785"/>
                <a:ext cx="106883" cy="106364"/>
              </a:xfrm>
              <a:custGeom>
                <a:avLst/>
                <a:gdLst>
                  <a:gd name="connsiteX0" fmla="*/ 98508 w 106883"/>
                  <a:gd name="connsiteY0" fmla="*/ 83535 h 106364"/>
                  <a:gd name="connsiteX1" fmla="*/ 69526 w 106883"/>
                  <a:gd name="connsiteY1" fmla="*/ 69970 h 106364"/>
                  <a:gd name="connsiteX2" fmla="*/ 71157 w 106883"/>
                  <a:gd name="connsiteY2" fmla="*/ 59742 h 106364"/>
                  <a:gd name="connsiteX3" fmla="*/ 73306 w 106883"/>
                  <a:gd name="connsiteY3" fmla="*/ 56554 h 106364"/>
                  <a:gd name="connsiteX4" fmla="*/ 73306 w 106883"/>
                  <a:gd name="connsiteY4" fmla="*/ 56554 h 106364"/>
                  <a:gd name="connsiteX5" fmla="*/ 81089 w 106883"/>
                  <a:gd name="connsiteY5" fmla="*/ 29945 h 106364"/>
                  <a:gd name="connsiteX6" fmla="*/ 53516 w 106883"/>
                  <a:gd name="connsiteY6" fmla="*/ 0 h 106364"/>
                  <a:gd name="connsiteX7" fmla="*/ 53516 w 106883"/>
                  <a:gd name="connsiteY7" fmla="*/ 0 h 106364"/>
                  <a:gd name="connsiteX8" fmla="*/ 53516 w 106883"/>
                  <a:gd name="connsiteY8" fmla="*/ 0 h 106364"/>
                  <a:gd name="connsiteX9" fmla="*/ 53442 w 106883"/>
                  <a:gd name="connsiteY9" fmla="*/ 0 h 106364"/>
                  <a:gd name="connsiteX10" fmla="*/ 53442 w 106883"/>
                  <a:gd name="connsiteY10" fmla="*/ 0 h 106364"/>
                  <a:gd name="connsiteX11" fmla="*/ 25869 w 106883"/>
                  <a:gd name="connsiteY11" fmla="*/ 29945 h 106364"/>
                  <a:gd name="connsiteX12" fmla="*/ 33652 w 106883"/>
                  <a:gd name="connsiteY12" fmla="*/ 56554 h 106364"/>
                  <a:gd name="connsiteX13" fmla="*/ 33652 w 106883"/>
                  <a:gd name="connsiteY13" fmla="*/ 56554 h 106364"/>
                  <a:gd name="connsiteX14" fmla="*/ 33652 w 106883"/>
                  <a:gd name="connsiteY14" fmla="*/ 56554 h 106364"/>
                  <a:gd name="connsiteX15" fmla="*/ 35801 w 106883"/>
                  <a:gd name="connsiteY15" fmla="*/ 59742 h 106364"/>
                  <a:gd name="connsiteX16" fmla="*/ 37432 w 106883"/>
                  <a:gd name="connsiteY16" fmla="*/ 69970 h 106364"/>
                  <a:gd name="connsiteX17" fmla="*/ 8450 w 106883"/>
                  <a:gd name="connsiteY17" fmla="*/ 83535 h 106364"/>
                  <a:gd name="connsiteX18" fmla="*/ 0 w 106883"/>
                  <a:gd name="connsiteY18" fmla="*/ 95172 h 106364"/>
                  <a:gd name="connsiteX19" fmla="*/ 0 w 106883"/>
                  <a:gd name="connsiteY19" fmla="*/ 106364 h 106364"/>
                  <a:gd name="connsiteX20" fmla="*/ 106884 w 106883"/>
                  <a:gd name="connsiteY20" fmla="*/ 106364 h 106364"/>
                  <a:gd name="connsiteX21" fmla="*/ 106884 w 106883"/>
                  <a:gd name="connsiteY21" fmla="*/ 95172 h 106364"/>
                  <a:gd name="connsiteX22" fmla="*/ 98508 w 106883"/>
                  <a:gd name="connsiteY22" fmla="*/ 83535 h 106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06883" h="106364">
                    <a:moveTo>
                      <a:pt x="98508" y="83535"/>
                    </a:moveTo>
                    <a:cubicBezTo>
                      <a:pt x="98508" y="83535"/>
                      <a:pt x="73084" y="77012"/>
                      <a:pt x="69526" y="69970"/>
                    </a:cubicBezTo>
                    <a:cubicBezTo>
                      <a:pt x="67896" y="66710"/>
                      <a:pt x="69526" y="62558"/>
                      <a:pt x="71157" y="59742"/>
                    </a:cubicBezTo>
                    <a:cubicBezTo>
                      <a:pt x="71898" y="58778"/>
                      <a:pt x="72640" y="57666"/>
                      <a:pt x="73306" y="56554"/>
                    </a:cubicBezTo>
                    <a:lnTo>
                      <a:pt x="73306" y="56554"/>
                    </a:lnTo>
                    <a:cubicBezTo>
                      <a:pt x="77531" y="49810"/>
                      <a:pt x="80793" y="40915"/>
                      <a:pt x="81089" y="29945"/>
                    </a:cubicBezTo>
                    <a:cubicBezTo>
                      <a:pt x="81608" y="13416"/>
                      <a:pt x="68711" y="74"/>
                      <a:pt x="53516" y="0"/>
                    </a:cubicBezTo>
                    <a:lnTo>
                      <a:pt x="53516" y="0"/>
                    </a:lnTo>
                    <a:cubicBezTo>
                      <a:pt x="53516" y="0"/>
                      <a:pt x="53516" y="0"/>
                      <a:pt x="53516" y="0"/>
                    </a:cubicBezTo>
                    <a:cubicBezTo>
                      <a:pt x="53516" y="0"/>
                      <a:pt x="53516" y="0"/>
                      <a:pt x="53442" y="0"/>
                    </a:cubicBezTo>
                    <a:lnTo>
                      <a:pt x="53442" y="0"/>
                    </a:lnTo>
                    <a:cubicBezTo>
                      <a:pt x="38247" y="74"/>
                      <a:pt x="25350" y="13416"/>
                      <a:pt x="25869" y="29945"/>
                    </a:cubicBezTo>
                    <a:cubicBezTo>
                      <a:pt x="26165" y="40915"/>
                      <a:pt x="29427" y="49810"/>
                      <a:pt x="33652" y="56554"/>
                    </a:cubicBezTo>
                    <a:lnTo>
                      <a:pt x="33652" y="56554"/>
                    </a:lnTo>
                    <a:lnTo>
                      <a:pt x="33652" y="56554"/>
                    </a:lnTo>
                    <a:cubicBezTo>
                      <a:pt x="34318" y="57666"/>
                      <a:pt x="35060" y="58704"/>
                      <a:pt x="35801" y="59742"/>
                    </a:cubicBezTo>
                    <a:cubicBezTo>
                      <a:pt x="37432" y="62558"/>
                      <a:pt x="39062" y="66710"/>
                      <a:pt x="37432" y="69970"/>
                    </a:cubicBezTo>
                    <a:cubicBezTo>
                      <a:pt x="33874" y="77012"/>
                      <a:pt x="8450" y="83535"/>
                      <a:pt x="8450" y="83535"/>
                    </a:cubicBezTo>
                    <a:cubicBezTo>
                      <a:pt x="3558" y="85166"/>
                      <a:pt x="0" y="89761"/>
                      <a:pt x="0" y="95172"/>
                    </a:cubicBezTo>
                    <a:lnTo>
                      <a:pt x="0" y="106364"/>
                    </a:lnTo>
                    <a:lnTo>
                      <a:pt x="106884" y="106364"/>
                    </a:lnTo>
                    <a:lnTo>
                      <a:pt x="106884" y="95172"/>
                    </a:lnTo>
                    <a:cubicBezTo>
                      <a:pt x="106884" y="89761"/>
                      <a:pt x="103400" y="85166"/>
                      <a:pt x="98508" y="83535"/>
                    </a:cubicBezTo>
                    <a:close/>
                  </a:path>
                </a:pathLst>
              </a:custGeom>
              <a:solidFill>
                <a:srgbClr val="CCD0D8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E4AB2185-269C-D4A1-41B0-C669E53F814D}"/>
                  </a:ext>
                </a:extLst>
              </p:cNvPr>
              <p:cNvSpPr/>
              <p:nvPr/>
            </p:nvSpPr>
            <p:spPr>
              <a:xfrm>
                <a:off x="7875439" y="5347685"/>
                <a:ext cx="147353" cy="146538"/>
              </a:xfrm>
              <a:custGeom>
                <a:avLst/>
                <a:gdLst>
                  <a:gd name="connsiteX0" fmla="*/ 135717 w 147353"/>
                  <a:gd name="connsiteY0" fmla="*/ 115111 h 146538"/>
                  <a:gd name="connsiteX1" fmla="*/ 95765 w 147353"/>
                  <a:gd name="connsiteY1" fmla="*/ 96432 h 146538"/>
                  <a:gd name="connsiteX2" fmla="*/ 97989 w 147353"/>
                  <a:gd name="connsiteY2" fmla="*/ 82349 h 146538"/>
                  <a:gd name="connsiteX3" fmla="*/ 101028 w 147353"/>
                  <a:gd name="connsiteY3" fmla="*/ 77976 h 146538"/>
                  <a:gd name="connsiteX4" fmla="*/ 101028 w 147353"/>
                  <a:gd name="connsiteY4" fmla="*/ 77976 h 146538"/>
                  <a:gd name="connsiteX5" fmla="*/ 111776 w 147353"/>
                  <a:gd name="connsiteY5" fmla="*/ 41286 h 146538"/>
                  <a:gd name="connsiteX6" fmla="*/ 73751 w 147353"/>
                  <a:gd name="connsiteY6" fmla="*/ 0 h 146538"/>
                  <a:gd name="connsiteX7" fmla="*/ 73751 w 147353"/>
                  <a:gd name="connsiteY7" fmla="*/ 0 h 146538"/>
                  <a:gd name="connsiteX8" fmla="*/ 73677 w 147353"/>
                  <a:gd name="connsiteY8" fmla="*/ 0 h 146538"/>
                  <a:gd name="connsiteX9" fmla="*/ 73603 w 147353"/>
                  <a:gd name="connsiteY9" fmla="*/ 0 h 146538"/>
                  <a:gd name="connsiteX10" fmla="*/ 73603 w 147353"/>
                  <a:gd name="connsiteY10" fmla="*/ 0 h 146538"/>
                  <a:gd name="connsiteX11" fmla="*/ 35578 w 147353"/>
                  <a:gd name="connsiteY11" fmla="*/ 41286 h 146538"/>
                  <a:gd name="connsiteX12" fmla="*/ 46326 w 147353"/>
                  <a:gd name="connsiteY12" fmla="*/ 77976 h 146538"/>
                  <a:gd name="connsiteX13" fmla="*/ 46326 w 147353"/>
                  <a:gd name="connsiteY13" fmla="*/ 77976 h 146538"/>
                  <a:gd name="connsiteX14" fmla="*/ 46326 w 147353"/>
                  <a:gd name="connsiteY14" fmla="*/ 77976 h 146538"/>
                  <a:gd name="connsiteX15" fmla="*/ 49365 w 147353"/>
                  <a:gd name="connsiteY15" fmla="*/ 82349 h 146538"/>
                  <a:gd name="connsiteX16" fmla="*/ 51589 w 147353"/>
                  <a:gd name="connsiteY16" fmla="*/ 96432 h 146538"/>
                  <a:gd name="connsiteX17" fmla="*/ 11637 w 147353"/>
                  <a:gd name="connsiteY17" fmla="*/ 115111 h 146538"/>
                  <a:gd name="connsiteX18" fmla="*/ 0 w 147353"/>
                  <a:gd name="connsiteY18" fmla="*/ 131121 h 146538"/>
                  <a:gd name="connsiteX19" fmla="*/ 0 w 147353"/>
                  <a:gd name="connsiteY19" fmla="*/ 146539 h 146538"/>
                  <a:gd name="connsiteX20" fmla="*/ 147354 w 147353"/>
                  <a:gd name="connsiteY20" fmla="*/ 146539 h 146538"/>
                  <a:gd name="connsiteX21" fmla="*/ 147354 w 147353"/>
                  <a:gd name="connsiteY21" fmla="*/ 131121 h 146538"/>
                  <a:gd name="connsiteX22" fmla="*/ 135717 w 147353"/>
                  <a:gd name="connsiteY22" fmla="*/ 115111 h 146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47353" h="146538">
                    <a:moveTo>
                      <a:pt x="135717" y="115111"/>
                    </a:moveTo>
                    <a:cubicBezTo>
                      <a:pt x="135717" y="115111"/>
                      <a:pt x="100657" y="106142"/>
                      <a:pt x="95765" y="96432"/>
                    </a:cubicBezTo>
                    <a:cubicBezTo>
                      <a:pt x="93542" y="91985"/>
                      <a:pt x="95765" y="86278"/>
                      <a:pt x="97989" y="82349"/>
                    </a:cubicBezTo>
                    <a:cubicBezTo>
                      <a:pt x="99026" y="80941"/>
                      <a:pt x="99990" y="79532"/>
                      <a:pt x="101028" y="77976"/>
                    </a:cubicBezTo>
                    <a:lnTo>
                      <a:pt x="101028" y="77976"/>
                    </a:lnTo>
                    <a:cubicBezTo>
                      <a:pt x="106883" y="68711"/>
                      <a:pt x="111331" y="56481"/>
                      <a:pt x="111776" y="41286"/>
                    </a:cubicBezTo>
                    <a:cubicBezTo>
                      <a:pt x="112442" y="18530"/>
                      <a:pt x="94727" y="74"/>
                      <a:pt x="73751" y="0"/>
                    </a:cubicBezTo>
                    <a:lnTo>
                      <a:pt x="73751" y="0"/>
                    </a:lnTo>
                    <a:cubicBezTo>
                      <a:pt x="73751" y="0"/>
                      <a:pt x="73751" y="0"/>
                      <a:pt x="73677" y="0"/>
                    </a:cubicBezTo>
                    <a:cubicBezTo>
                      <a:pt x="73677" y="0"/>
                      <a:pt x="73677" y="0"/>
                      <a:pt x="73603" y="0"/>
                    </a:cubicBezTo>
                    <a:lnTo>
                      <a:pt x="73603" y="0"/>
                    </a:lnTo>
                    <a:cubicBezTo>
                      <a:pt x="52552" y="74"/>
                      <a:pt x="34837" y="18530"/>
                      <a:pt x="35578" y="41286"/>
                    </a:cubicBezTo>
                    <a:cubicBezTo>
                      <a:pt x="36023" y="56406"/>
                      <a:pt x="40471" y="68637"/>
                      <a:pt x="46326" y="77976"/>
                    </a:cubicBezTo>
                    <a:lnTo>
                      <a:pt x="46326" y="77976"/>
                    </a:lnTo>
                    <a:lnTo>
                      <a:pt x="46326" y="77976"/>
                    </a:lnTo>
                    <a:cubicBezTo>
                      <a:pt x="47290" y="79532"/>
                      <a:pt x="48327" y="81015"/>
                      <a:pt x="49365" y="82349"/>
                    </a:cubicBezTo>
                    <a:cubicBezTo>
                      <a:pt x="51589" y="86278"/>
                      <a:pt x="53812" y="91985"/>
                      <a:pt x="51589" y="96432"/>
                    </a:cubicBezTo>
                    <a:cubicBezTo>
                      <a:pt x="46622" y="106217"/>
                      <a:pt x="11637" y="115111"/>
                      <a:pt x="11637" y="115111"/>
                    </a:cubicBezTo>
                    <a:cubicBezTo>
                      <a:pt x="4892" y="117335"/>
                      <a:pt x="0" y="123709"/>
                      <a:pt x="0" y="131121"/>
                    </a:cubicBezTo>
                    <a:lnTo>
                      <a:pt x="0" y="146539"/>
                    </a:lnTo>
                    <a:lnTo>
                      <a:pt x="147354" y="146539"/>
                    </a:lnTo>
                    <a:lnTo>
                      <a:pt x="147354" y="131121"/>
                    </a:lnTo>
                    <a:cubicBezTo>
                      <a:pt x="147280" y="123709"/>
                      <a:pt x="142462" y="117335"/>
                      <a:pt x="135717" y="115111"/>
                    </a:cubicBez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31" name="Graphic 2">
            <a:extLst>
              <a:ext uri="{FF2B5EF4-FFF2-40B4-BE49-F238E27FC236}">
                <a16:creationId xmlns:a16="http://schemas.microsoft.com/office/drawing/2014/main" id="{BD4B8F2B-660D-F349-F3C6-D4042AC1F761}"/>
              </a:ext>
            </a:extLst>
          </p:cNvPr>
          <p:cNvGrpSpPr/>
          <p:nvPr/>
        </p:nvGrpSpPr>
        <p:grpSpPr>
          <a:xfrm>
            <a:off x="6970635" y="5186174"/>
            <a:ext cx="474378" cy="474378"/>
            <a:chOff x="6970635" y="5186174"/>
            <a:chExt cx="474378" cy="474378"/>
          </a:xfrm>
        </p:grpSpPr>
        <p:grpSp>
          <p:nvGrpSpPr>
            <p:cNvPr id="132" name="Graphic 2">
              <a:extLst>
                <a:ext uri="{FF2B5EF4-FFF2-40B4-BE49-F238E27FC236}">
                  <a16:creationId xmlns:a16="http://schemas.microsoft.com/office/drawing/2014/main" id="{CA53D43E-42DA-4881-B034-D6C850E3B7F3}"/>
                </a:ext>
              </a:extLst>
            </p:cNvPr>
            <p:cNvGrpSpPr/>
            <p:nvPr/>
          </p:nvGrpSpPr>
          <p:grpSpPr>
            <a:xfrm>
              <a:off x="6970635" y="5186174"/>
              <a:ext cx="474378" cy="474378"/>
              <a:chOff x="6970635" y="5186174"/>
              <a:chExt cx="474378" cy="474378"/>
            </a:xfrm>
          </p:grpSpPr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399F636C-DAEF-324D-F8E1-4C59CFB09D4B}"/>
                  </a:ext>
                </a:extLst>
              </p:cNvPr>
              <p:cNvSpPr/>
              <p:nvPr/>
            </p:nvSpPr>
            <p:spPr>
              <a:xfrm>
                <a:off x="6970635" y="5186174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8 h 474378"/>
                  <a:gd name="connsiteX3" fmla="*/ 0 w 474378"/>
                  <a:gd name="connsiteY3" fmla="*/ 474378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8"/>
                    </a:lnTo>
                    <a:lnTo>
                      <a:pt x="0" y="474378"/>
                    </a:lnTo>
                    <a:close/>
                  </a:path>
                </a:pathLst>
              </a:custGeom>
              <a:solidFill>
                <a:srgbClr val="81CEAD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E51AE1D9-9E80-3E6F-3718-923337377157}"/>
                  </a:ext>
                </a:extLst>
              </p:cNvPr>
              <p:cNvSpPr/>
              <p:nvPr/>
            </p:nvSpPr>
            <p:spPr>
              <a:xfrm>
                <a:off x="7073887" y="5339532"/>
                <a:ext cx="371127" cy="321021"/>
              </a:xfrm>
              <a:custGeom>
                <a:avLst/>
                <a:gdLst>
                  <a:gd name="connsiteX0" fmla="*/ 371127 w 371127"/>
                  <a:gd name="connsiteY0" fmla="*/ 182562 h 321021"/>
                  <a:gd name="connsiteX1" fmla="*/ 236374 w 371127"/>
                  <a:gd name="connsiteY1" fmla="*/ 47808 h 321021"/>
                  <a:gd name="connsiteX2" fmla="*/ 200129 w 371127"/>
                  <a:gd name="connsiteY2" fmla="*/ 67673 h 321021"/>
                  <a:gd name="connsiteX3" fmla="*/ 132530 w 371127"/>
                  <a:gd name="connsiteY3" fmla="*/ 0 h 321021"/>
                  <a:gd name="connsiteX4" fmla="*/ 71750 w 371127"/>
                  <a:gd name="connsiteY4" fmla="*/ 60706 h 321021"/>
                  <a:gd name="connsiteX5" fmla="*/ 121634 w 371127"/>
                  <a:gd name="connsiteY5" fmla="*/ 110589 h 321021"/>
                  <a:gd name="connsiteX6" fmla="*/ 0 w 371127"/>
                  <a:gd name="connsiteY6" fmla="*/ 177151 h 321021"/>
                  <a:gd name="connsiteX7" fmla="*/ 143796 w 371127"/>
                  <a:gd name="connsiteY7" fmla="*/ 321021 h 321021"/>
                  <a:gd name="connsiteX8" fmla="*/ 371127 w 371127"/>
                  <a:gd name="connsiteY8" fmla="*/ 321021 h 321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1127" h="321021">
                    <a:moveTo>
                      <a:pt x="371127" y="182562"/>
                    </a:moveTo>
                    <a:lnTo>
                      <a:pt x="236374" y="47808"/>
                    </a:lnTo>
                    <a:lnTo>
                      <a:pt x="200129" y="67673"/>
                    </a:lnTo>
                    <a:lnTo>
                      <a:pt x="132530" y="0"/>
                    </a:lnTo>
                    <a:lnTo>
                      <a:pt x="71750" y="60706"/>
                    </a:lnTo>
                    <a:lnTo>
                      <a:pt x="121634" y="110589"/>
                    </a:lnTo>
                    <a:lnTo>
                      <a:pt x="0" y="177151"/>
                    </a:lnTo>
                    <a:lnTo>
                      <a:pt x="143796" y="321021"/>
                    </a:lnTo>
                    <a:lnTo>
                      <a:pt x="371127" y="321021"/>
                    </a:lnTo>
                    <a:close/>
                  </a:path>
                </a:pathLst>
              </a:custGeom>
              <a:solidFill>
                <a:srgbClr val="72BB9B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35" name="Graphic 2">
              <a:extLst>
                <a:ext uri="{FF2B5EF4-FFF2-40B4-BE49-F238E27FC236}">
                  <a16:creationId xmlns:a16="http://schemas.microsoft.com/office/drawing/2014/main" id="{561951A5-FA82-A7F8-54D9-25F3408F3284}"/>
                </a:ext>
              </a:extLst>
            </p:cNvPr>
            <p:cNvGrpSpPr/>
            <p:nvPr/>
          </p:nvGrpSpPr>
          <p:grpSpPr>
            <a:xfrm>
              <a:off x="7073738" y="5323447"/>
              <a:ext cx="281366" cy="193309"/>
              <a:chOff x="7073738" y="5323447"/>
              <a:chExt cx="281366" cy="193309"/>
            </a:xfrm>
          </p:grpSpPr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8D5744CD-5F64-BE36-D422-DDCA54210C3B}"/>
                  </a:ext>
                </a:extLst>
              </p:cNvPr>
              <p:cNvSpPr/>
              <p:nvPr/>
            </p:nvSpPr>
            <p:spPr>
              <a:xfrm>
                <a:off x="7214422" y="5376074"/>
                <a:ext cx="140682" cy="140682"/>
              </a:xfrm>
              <a:custGeom>
                <a:avLst/>
                <a:gdLst>
                  <a:gd name="connsiteX0" fmla="*/ 129490 w 140682"/>
                  <a:gd name="connsiteY0" fmla="*/ 110441 h 140682"/>
                  <a:gd name="connsiteX1" fmla="*/ 91318 w 140682"/>
                  <a:gd name="connsiteY1" fmla="*/ 92504 h 140682"/>
                  <a:gd name="connsiteX2" fmla="*/ 93467 w 140682"/>
                  <a:gd name="connsiteY2" fmla="*/ 79014 h 140682"/>
                  <a:gd name="connsiteX3" fmla="*/ 96358 w 140682"/>
                  <a:gd name="connsiteY3" fmla="*/ 74789 h 140682"/>
                  <a:gd name="connsiteX4" fmla="*/ 96358 w 140682"/>
                  <a:gd name="connsiteY4" fmla="*/ 74789 h 140682"/>
                  <a:gd name="connsiteX5" fmla="*/ 106661 w 140682"/>
                  <a:gd name="connsiteY5" fmla="*/ 39581 h 140682"/>
                  <a:gd name="connsiteX6" fmla="*/ 70341 w 140682"/>
                  <a:gd name="connsiteY6" fmla="*/ 0 h 140682"/>
                  <a:gd name="connsiteX7" fmla="*/ 70341 w 140682"/>
                  <a:gd name="connsiteY7" fmla="*/ 0 h 140682"/>
                  <a:gd name="connsiteX8" fmla="*/ 70267 w 140682"/>
                  <a:gd name="connsiteY8" fmla="*/ 0 h 140682"/>
                  <a:gd name="connsiteX9" fmla="*/ 70193 w 140682"/>
                  <a:gd name="connsiteY9" fmla="*/ 0 h 140682"/>
                  <a:gd name="connsiteX10" fmla="*/ 70193 w 140682"/>
                  <a:gd name="connsiteY10" fmla="*/ 0 h 140682"/>
                  <a:gd name="connsiteX11" fmla="*/ 33874 w 140682"/>
                  <a:gd name="connsiteY11" fmla="*/ 39655 h 140682"/>
                  <a:gd name="connsiteX12" fmla="*/ 44176 w 140682"/>
                  <a:gd name="connsiteY12" fmla="*/ 74863 h 140682"/>
                  <a:gd name="connsiteX13" fmla="*/ 44176 w 140682"/>
                  <a:gd name="connsiteY13" fmla="*/ 74863 h 140682"/>
                  <a:gd name="connsiteX14" fmla="*/ 44176 w 140682"/>
                  <a:gd name="connsiteY14" fmla="*/ 74863 h 140682"/>
                  <a:gd name="connsiteX15" fmla="*/ 47067 w 140682"/>
                  <a:gd name="connsiteY15" fmla="*/ 79088 h 140682"/>
                  <a:gd name="connsiteX16" fmla="*/ 49217 w 140682"/>
                  <a:gd name="connsiteY16" fmla="*/ 92578 h 140682"/>
                  <a:gd name="connsiteX17" fmla="*/ 11044 w 140682"/>
                  <a:gd name="connsiteY17" fmla="*/ 110515 h 140682"/>
                  <a:gd name="connsiteX18" fmla="*/ 0 w 140682"/>
                  <a:gd name="connsiteY18" fmla="*/ 125933 h 140682"/>
                  <a:gd name="connsiteX19" fmla="*/ 0 w 140682"/>
                  <a:gd name="connsiteY19" fmla="*/ 140683 h 140682"/>
                  <a:gd name="connsiteX20" fmla="*/ 140683 w 140682"/>
                  <a:gd name="connsiteY20" fmla="*/ 140683 h 140682"/>
                  <a:gd name="connsiteX21" fmla="*/ 140683 w 140682"/>
                  <a:gd name="connsiteY21" fmla="*/ 125933 h 140682"/>
                  <a:gd name="connsiteX22" fmla="*/ 129490 w 140682"/>
                  <a:gd name="connsiteY22" fmla="*/ 110441 h 140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40682" h="140682">
                    <a:moveTo>
                      <a:pt x="129490" y="110441"/>
                    </a:moveTo>
                    <a:cubicBezTo>
                      <a:pt x="129490" y="110441"/>
                      <a:pt x="96061" y="101843"/>
                      <a:pt x="91318" y="92504"/>
                    </a:cubicBezTo>
                    <a:cubicBezTo>
                      <a:pt x="89168" y="88205"/>
                      <a:pt x="91318" y="82720"/>
                      <a:pt x="93467" y="79014"/>
                    </a:cubicBezTo>
                    <a:cubicBezTo>
                      <a:pt x="94431" y="77679"/>
                      <a:pt x="95395" y="76271"/>
                      <a:pt x="96358" y="74789"/>
                    </a:cubicBezTo>
                    <a:lnTo>
                      <a:pt x="96358" y="74789"/>
                    </a:lnTo>
                    <a:cubicBezTo>
                      <a:pt x="101917" y="65894"/>
                      <a:pt x="106216" y="54109"/>
                      <a:pt x="106661" y="39581"/>
                    </a:cubicBezTo>
                    <a:cubicBezTo>
                      <a:pt x="107328" y="17715"/>
                      <a:pt x="90429" y="0"/>
                      <a:pt x="70341" y="0"/>
                    </a:cubicBezTo>
                    <a:lnTo>
                      <a:pt x="70341" y="0"/>
                    </a:lnTo>
                    <a:cubicBezTo>
                      <a:pt x="70341" y="0"/>
                      <a:pt x="70267" y="0"/>
                      <a:pt x="70267" y="0"/>
                    </a:cubicBezTo>
                    <a:cubicBezTo>
                      <a:pt x="70267" y="0"/>
                      <a:pt x="70267" y="0"/>
                      <a:pt x="70193" y="0"/>
                    </a:cubicBezTo>
                    <a:lnTo>
                      <a:pt x="70193" y="0"/>
                    </a:lnTo>
                    <a:cubicBezTo>
                      <a:pt x="50106" y="74"/>
                      <a:pt x="33206" y="17789"/>
                      <a:pt x="33874" y="39655"/>
                    </a:cubicBezTo>
                    <a:cubicBezTo>
                      <a:pt x="34318" y="54183"/>
                      <a:pt x="38543" y="65894"/>
                      <a:pt x="44176" y="74863"/>
                    </a:cubicBezTo>
                    <a:lnTo>
                      <a:pt x="44176" y="74863"/>
                    </a:lnTo>
                    <a:lnTo>
                      <a:pt x="44176" y="74863"/>
                    </a:lnTo>
                    <a:cubicBezTo>
                      <a:pt x="45066" y="76345"/>
                      <a:pt x="46029" y="77754"/>
                      <a:pt x="47067" y="79088"/>
                    </a:cubicBezTo>
                    <a:cubicBezTo>
                      <a:pt x="49217" y="82868"/>
                      <a:pt x="51366" y="88353"/>
                      <a:pt x="49217" y="92578"/>
                    </a:cubicBezTo>
                    <a:cubicBezTo>
                      <a:pt x="44473" y="101917"/>
                      <a:pt x="11044" y="110515"/>
                      <a:pt x="11044" y="110515"/>
                    </a:cubicBezTo>
                    <a:cubicBezTo>
                      <a:pt x="4596" y="112665"/>
                      <a:pt x="0" y="118743"/>
                      <a:pt x="0" y="125933"/>
                    </a:cubicBezTo>
                    <a:lnTo>
                      <a:pt x="0" y="140683"/>
                    </a:lnTo>
                    <a:lnTo>
                      <a:pt x="140683" y="140683"/>
                    </a:lnTo>
                    <a:lnTo>
                      <a:pt x="140683" y="125933"/>
                    </a:lnTo>
                    <a:cubicBezTo>
                      <a:pt x="140534" y="118669"/>
                      <a:pt x="135939" y="112591"/>
                      <a:pt x="129490" y="110441"/>
                    </a:cubicBezTo>
                    <a:close/>
                  </a:path>
                </a:pathLst>
              </a:custGeom>
              <a:solidFill>
                <a:srgbClr val="CCD0D8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039C03FB-1230-CB2E-9F4C-3C1C7AB45DE9}"/>
                  </a:ext>
                </a:extLst>
              </p:cNvPr>
              <p:cNvSpPr/>
              <p:nvPr/>
            </p:nvSpPr>
            <p:spPr>
              <a:xfrm>
                <a:off x="7073738" y="5323447"/>
                <a:ext cx="193386" cy="193235"/>
              </a:xfrm>
              <a:custGeom>
                <a:avLst/>
                <a:gdLst>
                  <a:gd name="connsiteX0" fmla="*/ 178263 w 193386"/>
                  <a:gd name="connsiteY0" fmla="*/ 151802 h 193235"/>
                  <a:gd name="connsiteX1" fmla="*/ 125785 w 193386"/>
                  <a:gd name="connsiteY1" fmla="*/ 127193 h 193235"/>
                  <a:gd name="connsiteX2" fmla="*/ 128676 w 193386"/>
                  <a:gd name="connsiteY2" fmla="*/ 108588 h 193235"/>
                  <a:gd name="connsiteX3" fmla="*/ 132604 w 193386"/>
                  <a:gd name="connsiteY3" fmla="*/ 102807 h 193235"/>
                  <a:gd name="connsiteX4" fmla="*/ 132604 w 193386"/>
                  <a:gd name="connsiteY4" fmla="*/ 102807 h 193235"/>
                  <a:gd name="connsiteX5" fmla="*/ 146761 w 193386"/>
                  <a:gd name="connsiteY5" fmla="*/ 54480 h 193235"/>
                  <a:gd name="connsiteX6" fmla="*/ 96877 w 193386"/>
                  <a:gd name="connsiteY6" fmla="*/ 0 h 193235"/>
                  <a:gd name="connsiteX7" fmla="*/ 96877 w 193386"/>
                  <a:gd name="connsiteY7" fmla="*/ 0 h 193235"/>
                  <a:gd name="connsiteX8" fmla="*/ 96803 w 193386"/>
                  <a:gd name="connsiteY8" fmla="*/ 0 h 193235"/>
                  <a:gd name="connsiteX9" fmla="*/ 96729 w 193386"/>
                  <a:gd name="connsiteY9" fmla="*/ 0 h 193235"/>
                  <a:gd name="connsiteX10" fmla="*/ 96729 w 193386"/>
                  <a:gd name="connsiteY10" fmla="*/ 0 h 193235"/>
                  <a:gd name="connsiteX11" fmla="*/ 46771 w 193386"/>
                  <a:gd name="connsiteY11" fmla="*/ 54406 h 193235"/>
                  <a:gd name="connsiteX12" fmla="*/ 60928 w 193386"/>
                  <a:gd name="connsiteY12" fmla="*/ 102733 h 193235"/>
                  <a:gd name="connsiteX13" fmla="*/ 60928 w 193386"/>
                  <a:gd name="connsiteY13" fmla="*/ 102733 h 193235"/>
                  <a:gd name="connsiteX14" fmla="*/ 60928 w 193386"/>
                  <a:gd name="connsiteY14" fmla="*/ 102733 h 193235"/>
                  <a:gd name="connsiteX15" fmla="*/ 64856 w 193386"/>
                  <a:gd name="connsiteY15" fmla="*/ 108514 h 193235"/>
                  <a:gd name="connsiteX16" fmla="*/ 67747 w 193386"/>
                  <a:gd name="connsiteY16" fmla="*/ 127119 h 193235"/>
                  <a:gd name="connsiteX17" fmla="*/ 15269 w 193386"/>
                  <a:gd name="connsiteY17" fmla="*/ 151802 h 193235"/>
                  <a:gd name="connsiteX18" fmla="*/ 0 w 193386"/>
                  <a:gd name="connsiteY18" fmla="*/ 173000 h 193235"/>
                  <a:gd name="connsiteX19" fmla="*/ 0 w 193386"/>
                  <a:gd name="connsiteY19" fmla="*/ 193235 h 193235"/>
                  <a:gd name="connsiteX20" fmla="*/ 193384 w 193386"/>
                  <a:gd name="connsiteY20" fmla="*/ 193235 h 193235"/>
                  <a:gd name="connsiteX21" fmla="*/ 193384 w 193386"/>
                  <a:gd name="connsiteY21" fmla="*/ 173000 h 193235"/>
                  <a:gd name="connsiteX22" fmla="*/ 178263 w 193386"/>
                  <a:gd name="connsiteY22" fmla="*/ 151802 h 193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93386" h="193235">
                    <a:moveTo>
                      <a:pt x="178263" y="151802"/>
                    </a:moveTo>
                    <a:cubicBezTo>
                      <a:pt x="178263" y="151802"/>
                      <a:pt x="132307" y="140016"/>
                      <a:pt x="125785" y="127193"/>
                    </a:cubicBezTo>
                    <a:cubicBezTo>
                      <a:pt x="122820" y="121263"/>
                      <a:pt x="125711" y="113777"/>
                      <a:pt x="128676" y="108588"/>
                    </a:cubicBezTo>
                    <a:cubicBezTo>
                      <a:pt x="130010" y="106810"/>
                      <a:pt x="131344" y="104882"/>
                      <a:pt x="132604" y="102807"/>
                    </a:cubicBezTo>
                    <a:lnTo>
                      <a:pt x="132604" y="102807"/>
                    </a:lnTo>
                    <a:cubicBezTo>
                      <a:pt x="140313" y="90577"/>
                      <a:pt x="146168" y="74418"/>
                      <a:pt x="146761" y="54480"/>
                    </a:cubicBezTo>
                    <a:cubicBezTo>
                      <a:pt x="147651" y="24461"/>
                      <a:pt x="124451" y="148"/>
                      <a:pt x="96877" y="0"/>
                    </a:cubicBezTo>
                    <a:lnTo>
                      <a:pt x="96877" y="0"/>
                    </a:lnTo>
                    <a:cubicBezTo>
                      <a:pt x="96877" y="0"/>
                      <a:pt x="96803" y="0"/>
                      <a:pt x="96803" y="0"/>
                    </a:cubicBezTo>
                    <a:cubicBezTo>
                      <a:pt x="96803" y="0"/>
                      <a:pt x="96803" y="0"/>
                      <a:pt x="96729" y="0"/>
                    </a:cubicBezTo>
                    <a:lnTo>
                      <a:pt x="96729" y="0"/>
                    </a:lnTo>
                    <a:cubicBezTo>
                      <a:pt x="69156" y="74"/>
                      <a:pt x="45881" y="24461"/>
                      <a:pt x="46771" y="54406"/>
                    </a:cubicBezTo>
                    <a:cubicBezTo>
                      <a:pt x="47364" y="74344"/>
                      <a:pt x="53220" y="90503"/>
                      <a:pt x="60928" y="102733"/>
                    </a:cubicBezTo>
                    <a:lnTo>
                      <a:pt x="60928" y="102733"/>
                    </a:lnTo>
                    <a:lnTo>
                      <a:pt x="60928" y="102733"/>
                    </a:lnTo>
                    <a:cubicBezTo>
                      <a:pt x="62188" y="104734"/>
                      <a:pt x="63522" y="106661"/>
                      <a:pt x="64856" y="108514"/>
                    </a:cubicBezTo>
                    <a:cubicBezTo>
                      <a:pt x="67822" y="113703"/>
                      <a:pt x="70712" y="121189"/>
                      <a:pt x="67747" y="127119"/>
                    </a:cubicBezTo>
                    <a:cubicBezTo>
                      <a:pt x="61299" y="139942"/>
                      <a:pt x="15269" y="151802"/>
                      <a:pt x="15269" y="151802"/>
                    </a:cubicBezTo>
                    <a:cubicBezTo>
                      <a:pt x="6449" y="154766"/>
                      <a:pt x="0" y="163142"/>
                      <a:pt x="0" y="173000"/>
                    </a:cubicBezTo>
                    <a:lnTo>
                      <a:pt x="0" y="193235"/>
                    </a:lnTo>
                    <a:lnTo>
                      <a:pt x="193384" y="193235"/>
                    </a:lnTo>
                    <a:lnTo>
                      <a:pt x="193384" y="173000"/>
                    </a:lnTo>
                    <a:cubicBezTo>
                      <a:pt x="193532" y="163142"/>
                      <a:pt x="187157" y="154766"/>
                      <a:pt x="178263" y="151802"/>
                    </a:cubicBez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38" name="Graphic 2">
            <a:extLst>
              <a:ext uri="{FF2B5EF4-FFF2-40B4-BE49-F238E27FC236}">
                <a16:creationId xmlns:a16="http://schemas.microsoft.com/office/drawing/2014/main" id="{78E21049-CB73-69DA-015C-080B9F7DBD71}"/>
              </a:ext>
            </a:extLst>
          </p:cNvPr>
          <p:cNvGrpSpPr/>
          <p:nvPr/>
        </p:nvGrpSpPr>
        <p:grpSpPr>
          <a:xfrm>
            <a:off x="6229419" y="5186174"/>
            <a:ext cx="474378" cy="474378"/>
            <a:chOff x="6229419" y="5186174"/>
            <a:chExt cx="474378" cy="474378"/>
          </a:xfrm>
        </p:grpSpPr>
        <p:grpSp>
          <p:nvGrpSpPr>
            <p:cNvPr id="139" name="Graphic 2">
              <a:extLst>
                <a:ext uri="{FF2B5EF4-FFF2-40B4-BE49-F238E27FC236}">
                  <a16:creationId xmlns:a16="http://schemas.microsoft.com/office/drawing/2014/main" id="{804C180B-B480-29AE-56E8-C0548428721E}"/>
                </a:ext>
              </a:extLst>
            </p:cNvPr>
            <p:cNvGrpSpPr/>
            <p:nvPr/>
          </p:nvGrpSpPr>
          <p:grpSpPr>
            <a:xfrm>
              <a:off x="6229419" y="5186174"/>
              <a:ext cx="474378" cy="474378"/>
              <a:chOff x="6229419" y="5186174"/>
              <a:chExt cx="474378" cy="474378"/>
            </a:xfrm>
          </p:grpSpPr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C95166E8-C7FA-5C7C-CEAE-6F6393CB03F9}"/>
                  </a:ext>
                </a:extLst>
              </p:cNvPr>
              <p:cNvSpPr/>
              <p:nvPr/>
            </p:nvSpPr>
            <p:spPr>
              <a:xfrm>
                <a:off x="6229419" y="5186174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8 h 474378"/>
                  <a:gd name="connsiteX3" fmla="*/ 0 w 474378"/>
                  <a:gd name="connsiteY3" fmla="*/ 474378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8"/>
                    </a:lnTo>
                    <a:lnTo>
                      <a:pt x="0" y="474378"/>
                    </a:lnTo>
                    <a:close/>
                  </a:path>
                </a:pathLst>
              </a:custGeom>
              <a:solidFill>
                <a:srgbClr val="D486BD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361E4285-B395-C062-6227-ECA14E7C3348}"/>
                  </a:ext>
                </a:extLst>
              </p:cNvPr>
              <p:cNvSpPr/>
              <p:nvPr/>
            </p:nvSpPr>
            <p:spPr>
              <a:xfrm>
                <a:off x="6326073" y="5305954"/>
                <a:ext cx="377724" cy="354598"/>
              </a:xfrm>
              <a:custGeom>
                <a:avLst/>
                <a:gdLst>
                  <a:gd name="connsiteX0" fmla="*/ 377724 w 377724"/>
                  <a:gd name="connsiteY0" fmla="*/ 354598 h 354598"/>
                  <a:gd name="connsiteX1" fmla="*/ 377724 w 377724"/>
                  <a:gd name="connsiteY1" fmla="*/ 185156 h 354598"/>
                  <a:gd name="connsiteX2" fmla="*/ 192568 w 377724"/>
                  <a:gd name="connsiteY2" fmla="*/ 0 h 354598"/>
                  <a:gd name="connsiteX3" fmla="*/ 138163 w 377724"/>
                  <a:gd name="connsiteY3" fmla="*/ 160029 h 354598"/>
                  <a:gd name="connsiteX4" fmla="*/ 125488 w 377724"/>
                  <a:gd name="connsiteY4" fmla="*/ 152617 h 354598"/>
                  <a:gd name="connsiteX5" fmla="*/ 33726 w 377724"/>
                  <a:gd name="connsiteY5" fmla="*/ 144908 h 354598"/>
                  <a:gd name="connsiteX6" fmla="*/ 101325 w 377724"/>
                  <a:gd name="connsiteY6" fmla="*/ 212433 h 354598"/>
                  <a:gd name="connsiteX7" fmla="*/ 0 w 377724"/>
                  <a:gd name="connsiteY7" fmla="*/ 257943 h 354598"/>
                  <a:gd name="connsiteX8" fmla="*/ 96581 w 377724"/>
                  <a:gd name="connsiteY8" fmla="*/ 354598 h 354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7724" h="354598">
                    <a:moveTo>
                      <a:pt x="377724" y="354598"/>
                    </a:moveTo>
                    <a:lnTo>
                      <a:pt x="377724" y="185156"/>
                    </a:lnTo>
                    <a:lnTo>
                      <a:pt x="192568" y="0"/>
                    </a:lnTo>
                    <a:lnTo>
                      <a:pt x="138163" y="160029"/>
                    </a:lnTo>
                    <a:lnTo>
                      <a:pt x="125488" y="152617"/>
                    </a:lnTo>
                    <a:lnTo>
                      <a:pt x="33726" y="144908"/>
                    </a:lnTo>
                    <a:lnTo>
                      <a:pt x="101325" y="212433"/>
                    </a:lnTo>
                    <a:lnTo>
                      <a:pt x="0" y="257943"/>
                    </a:lnTo>
                    <a:lnTo>
                      <a:pt x="96581" y="354598"/>
                    </a:lnTo>
                    <a:close/>
                  </a:path>
                </a:pathLst>
              </a:custGeom>
              <a:solidFill>
                <a:srgbClr val="BF6FA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915320E3-C080-1EA1-63E8-5791A90C6890}"/>
                </a:ext>
              </a:extLst>
            </p:cNvPr>
            <p:cNvSpPr/>
            <p:nvPr/>
          </p:nvSpPr>
          <p:spPr>
            <a:xfrm>
              <a:off x="6326073" y="5282754"/>
              <a:ext cx="281069" cy="281143"/>
            </a:xfrm>
            <a:custGeom>
              <a:avLst/>
              <a:gdLst>
                <a:gd name="connsiteX0" fmla="*/ 258981 w 281069"/>
                <a:gd name="connsiteY0" fmla="*/ 236745 h 281143"/>
                <a:gd name="connsiteX1" fmla="*/ 179745 w 281069"/>
                <a:gd name="connsiteY1" fmla="*/ 210357 h 281143"/>
                <a:gd name="connsiteX2" fmla="*/ 178411 w 281069"/>
                <a:gd name="connsiteY2" fmla="*/ 193161 h 281143"/>
                <a:gd name="connsiteX3" fmla="*/ 247344 w 281069"/>
                <a:gd name="connsiteY3" fmla="*/ 168034 h 281143"/>
                <a:gd name="connsiteX4" fmla="*/ 205762 w 281069"/>
                <a:gd name="connsiteY4" fmla="*/ 122523 h 281143"/>
                <a:gd name="connsiteX5" fmla="*/ 205836 w 281069"/>
                <a:gd name="connsiteY5" fmla="*/ 121634 h 281143"/>
                <a:gd name="connsiteX6" fmla="*/ 213248 w 281069"/>
                <a:gd name="connsiteY6" fmla="*/ 79162 h 281143"/>
                <a:gd name="connsiteX7" fmla="*/ 140757 w 281069"/>
                <a:gd name="connsiteY7" fmla="*/ 0 h 281143"/>
                <a:gd name="connsiteX8" fmla="*/ 140757 w 281069"/>
                <a:gd name="connsiteY8" fmla="*/ 0 h 281143"/>
                <a:gd name="connsiteX9" fmla="*/ 140683 w 281069"/>
                <a:gd name="connsiteY9" fmla="*/ 0 h 281143"/>
                <a:gd name="connsiteX10" fmla="*/ 140609 w 281069"/>
                <a:gd name="connsiteY10" fmla="*/ 0 h 281143"/>
                <a:gd name="connsiteX11" fmla="*/ 140609 w 281069"/>
                <a:gd name="connsiteY11" fmla="*/ 0 h 281143"/>
                <a:gd name="connsiteX12" fmla="*/ 140535 w 281069"/>
                <a:gd name="connsiteY12" fmla="*/ 0 h 281143"/>
                <a:gd name="connsiteX13" fmla="*/ 140461 w 281069"/>
                <a:gd name="connsiteY13" fmla="*/ 0 h 281143"/>
                <a:gd name="connsiteX14" fmla="*/ 140461 w 281069"/>
                <a:gd name="connsiteY14" fmla="*/ 0 h 281143"/>
                <a:gd name="connsiteX15" fmla="*/ 140386 w 281069"/>
                <a:gd name="connsiteY15" fmla="*/ 0 h 281143"/>
                <a:gd name="connsiteX16" fmla="*/ 140312 w 281069"/>
                <a:gd name="connsiteY16" fmla="*/ 0 h 281143"/>
                <a:gd name="connsiteX17" fmla="*/ 140312 w 281069"/>
                <a:gd name="connsiteY17" fmla="*/ 0 h 281143"/>
                <a:gd name="connsiteX18" fmla="*/ 67822 w 281069"/>
                <a:gd name="connsiteY18" fmla="*/ 79162 h 281143"/>
                <a:gd name="connsiteX19" fmla="*/ 75234 w 281069"/>
                <a:gd name="connsiteY19" fmla="*/ 121634 h 281143"/>
                <a:gd name="connsiteX20" fmla="*/ 75308 w 281069"/>
                <a:gd name="connsiteY20" fmla="*/ 122523 h 281143"/>
                <a:gd name="connsiteX21" fmla="*/ 33799 w 281069"/>
                <a:gd name="connsiteY21" fmla="*/ 168034 h 281143"/>
                <a:gd name="connsiteX22" fmla="*/ 102659 w 281069"/>
                <a:gd name="connsiteY22" fmla="*/ 193161 h 281143"/>
                <a:gd name="connsiteX23" fmla="*/ 101325 w 281069"/>
                <a:gd name="connsiteY23" fmla="*/ 210357 h 281143"/>
                <a:gd name="connsiteX24" fmla="*/ 22089 w 281069"/>
                <a:gd name="connsiteY24" fmla="*/ 236745 h 281143"/>
                <a:gd name="connsiteX25" fmla="*/ 0 w 281069"/>
                <a:gd name="connsiteY25" fmla="*/ 268395 h 281143"/>
                <a:gd name="connsiteX26" fmla="*/ 0 w 281069"/>
                <a:gd name="connsiteY26" fmla="*/ 281144 h 281143"/>
                <a:gd name="connsiteX27" fmla="*/ 140535 w 281069"/>
                <a:gd name="connsiteY27" fmla="*/ 281144 h 281143"/>
                <a:gd name="connsiteX28" fmla="*/ 281070 w 281069"/>
                <a:gd name="connsiteY28" fmla="*/ 281144 h 281143"/>
                <a:gd name="connsiteX29" fmla="*/ 281070 w 281069"/>
                <a:gd name="connsiteY29" fmla="*/ 268395 h 281143"/>
                <a:gd name="connsiteX30" fmla="*/ 258981 w 281069"/>
                <a:gd name="connsiteY30" fmla="*/ 236745 h 28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81069" h="281143">
                  <a:moveTo>
                    <a:pt x="258981" y="236745"/>
                  </a:moveTo>
                  <a:cubicBezTo>
                    <a:pt x="258981" y="236745"/>
                    <a:pt x="189159" y="229110"/>
                    <a:pt x="179745" y="210357"/>
                  </a:cubicBezTo>
                  <a:cubicBezTo>
                    <a:pt x="178189" y="207319"/>
                    <a:pt x="178263" y="200796"/>
                    <a:pt x="178411" y="193161"/>
                  </a:cubicBezTo>
                  <a:cubicBezTo>
                    <a:pt x="201834" y="193606"/>
                    <a:pt x="247344" y="168034"/>
                    <a:pt x="247344" y="168034"/>
                  </a:cubicBezTo>
                  <a:cubicBezTo>
                    <a:pt x="244676" y="165810"/>
                    <a:pt x="189900" y="173890"/>
                    <a:pt x="205762" y="122523"/>
                  </a:cubicBezTo>
                  <a:lnTo>
                    <a:pt x="205836" y="121634"/>
                  </a:lnTo>
                  <a:cubicBezTo>
                    <a:pt x="209987" y="109107"/>
                    <a:pt x="212729" y="95024"/>
                    <a:pt x="213248" y="79162"/>
                  </a:cubicBezTo>
                  <a:cubicBezTo>
                    <a:pt x="214582" y="35505"/>
                    <a:pt x="180857" y="74"/>
                    <a:pt x="140757" y="0"/>
                  </a:cubicBezTo>
                  <a:lnTo>
                    <a:pt x="140757" y="0"/>
                  </a:lnTo>
                  <a:cubicBezTo>
                    <a:pt x="140757" y="0"/>
                    <a:pt x="140683" y="0"/>
                    <a:pt x="140683" y="0"/>
                  </a:cubicBezTo>
                  <a:cubicBezTo>
                    <a:pt x="140683" y="0"/>
                    <a:pt x="140609" y="0"/>
                    <a:pt x="140609" y="0"/>
                  </a:cubicBezTo>
                  <a:lnTo>
                    <a:pt x="140609" y="0"/>
                  </a:lnTo>
                  <a:cubicBezTo>
                    <a:pt x="140609" y="0"/>
                    <a:pt x="140535" y="0"/>
                    <a:pt x="140535" y="0"/>
                  </a:cubicBezTo>
                  <a:cubicBezTo>
                    <a:pt x="140461" y="0"/>
                    <a:pt x="140461" y="0"/>
                    <a:pt x="140461" y="0"/>
                  </a:cubicBezTo>
                  <a:lnTo>
                    <a:pt x="140461" y="0"/>
                  </a:lnTo>
                  <a:cubicBezTo>
                    <a:pt x="140461" y="0"/>
                    <a:pt x="140386" y="0"/>
                    <a:pt x="140386" y="0"/>
                  </a:cubicBezTo>
                  <a:cubicBezTo>
                    <a:pt x="140386" y="0"/>
                    <a:pt x="140312" y="0"/>
                    <a:pt x="140312" y="0"/>
                  </a:cubicBezTo>
                  <a:lnTo>
                    <a:pt x="140312" y="0"/>
                  </a:lnTo>
                  <a:cubicBezTo>
                    <a:pt x="100287" y="74"/>
                    <a:pt x="66562" y="35578"/>
                    <a:pt x="67822" y="79162"/>
                  </a:cubicBezTo>
                  <a:cubicBezTo>
                    <a:pt x="68266" y="94950"/>
                    <a:pt x="71009" y="109107"/>
                    <a:pt x="75234" y="121634"/>
                  </a:cubicBezTo>
                  <a:lnTo>
                    <a:pt x="75308" y="122523"/>
                  </a:lnTo>
                  <a:cubicBezTo>
                    <a:pt x="91170" y="173890"/>
                    <a:pt x="36394" y="165810"/>
                    <a:pt x="33799" y="168034"/>
                  </a:cubicBezTo>
                  <a:cubicBezTo>
                    <a:pt x="33799" y="168034"/>
                    <a:pt x="79236" y="193606"/>
                    <a:pt x="102659" y="193161"/>
                  </a:cubicBezTo>
                  <a:cubicBezTo>
                    <a:pt x="102807" y="200796"/>
                    <a:pt x="102881" y="207319"/>
                    <a:pt x="101325" y="210357"/>
                  </a:cubicBezTo>
                  <a:cubicBezTo>
                    <a:pt x="91911" y="229036"/>
                    <a:pt x="22089" y="236745"/>
                    <a:pt x="22089" y="236745"/>
                  </a:cubicBezTo>
                  <a:cubicBezTo>
                    <a:pt x="9265" y="241044"/>
                    <a:pt x="0" y="254089"/>
                    <a:pt x="0" y="268395"/>
                  </a:cubicBezTo>
                  <a:lnTo>
                    <a:pt x="0" y="281144"/>
                  </a:lnTo>
                  <a:lnTo>
                    <a:pt x="140535" y="281144"/>
                  </a:lnTo>
                  <a:lnTo>
                    <a:pt x="281070" y="281144"/>
                  </a:lnTo>
                  <a:lnTo>
                    <a:pt x="281070" y="268395"/>
                  </a:lnTo>
                  <a:cubicBezTo>
                    <a:pt x="281070" y="254089"/>
                    <a:pt x="271805" y="241044"/>
                    <a:pt x="258981" y="236745"/>
                  </a:cubicBezTo>
                  <a:close/>
                </a:path>
              </a:pathLst>
            </a:custGeom>
            <a:solidFill>
              <a:srgbClr val="F5F7FA"/>
            </a:solidFill>
            <a:ln w="74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3" name="Graphic 2">
            <a:extLst>
              <a:ext uri="{FF2B5EF4-FFF2-40B4-BE49-F238E27FC236}">
                <a16:creationId xmlns:a16="http://schemas.microsoft.com/office/drawing/2014/main" id="{22F2A1D1-4D36-EC69-4E0D-51320051F5B1}"/>
              </a:ext>
            </a:extLst>
          </p:cNvPr>
          <p:cNvGrpSpPr/>
          <p:nvPr/>
        </p:nvGrpSpPr>
        <p:grpSpPr>
          <a:xfrm>
            <a:off x="5488202" y="5186174"/>
            <a:ext cx="474378" cy="474378"/>
            <a:chOff x="5488202" y="5186174"/>
            <a:chExt cx="474378" cy="474378"/>
          </a:xfrm>
        </p:grpSpPr>
        <p:grpSp>
          <p:nvGrpSpPr>
            <p:cNvPr id="144" name="Graphic 2">
              <a:extLst>
                <a:ext uri="{FF2B5EF4-FFF2-40B4-BE49-F238E27FC236}">
                  <a16:creationId xmlns:a16="http://schemas.microsoft.com/office/drawing/2014/main" id="{96C7DC2A-C004-B6F5-E2EB-09D2D1F69411}"/>
                </a:ext>
              </a:extLst>
            </p:cNvPr>
            <p:cNvGrpSpPr/>
            <p:nvPr/>
          </p:nvGrpSpPr>
          <p:grpSpPr>
            <a:xfrm>
              <a:off x="5488202" y="5186174"/>
              <a:ext cx="474378" cy="474378"/>
              <a:chOff x="5488202" y="5186174"/>
              <a:chExt cx="474378" cy="474378"/>
            </a:xfrm>
          </p:grpSpPr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48CC0DCA-7F7A-FCA3-68CA-D7E970A42AB3}"/>
                  </a:ext>
                </a:extLst>
              </p:cNvPr>
              <p:cNvSpPr/>
              <p:nvPr/>
            </p:nvSpPr>
            <p:spPr>
              <a:xfrm>
                <a:off x="5488202" y="5186174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8 h 474378"/>
                  <a:gd name="connsiteX3" fmla="*/ 0 w 474378"/>
                  <a:gd name="connsiteY3" fmla="*/ 474378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8"/>
                    </a:lnTo>
                    <a:lnTo>
                      <a:pt x="0" y="474378"/>
                    </a:lnTo>
                    <a:close/>
                  </a:path>
                </a:pathLst>
              </a:custGeom>
              <a:solidFill>
                <a:srgbClr val="739BE9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2A1B89C4-F84E-E0BE-28C3-C41383C96253}"/>
                  </a:ext>
                </a:extLst>
              </p:cNvPr>
              <p:cNvSpPr/>
              <p:nvPr/>
            </p:nvSpPr>
            <p:spPr>
              <a:xfrm>
                <a:off x="5586858" y="5299951"/>
                <a:ext cx="375722" cy="360602"/>
              </a:xfrm>
              <a:custGeom>
                <a:avLst/>
                <a:gdLst>
                  <a:gd name="connsiteX0" fmla="*/ 375723 w 375722"/>
                  <a:gd name="connsiteY0" fmla="*/ 360602 h 360602"/>
                  <a:gd name="connsiteX1" fmla="*/ 375723 w 375722"/>
                  <a:gd name="connsiteY1" fmla="*/ 184711 h 360602"/>
                  <a:gd name="connsiteX2" fmla="*/ 191012 w 375722"/>
                  <a:gd name="connsiteY2" fmla="*/ 0 h 360602"/>
                  <a:gd name="connsiteX3" fmla="*/ 97989 w 375722"/>
                  <a:gd name="connsiteY3" fmla="*/ 184860 h 360602"/>
                  <a:gd name="connsiteX4" fmla="*/ 0 w 375722"/>
                  <a:gd name="connsiteY4" fmla="*/ 259352 h 360602"/>
                  <a:gd name="connsiteX5" fmla="*/ 101176 w 375722"/>
                  <a:gd name="connsiteY5" fmla="*/ 360602 h 360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5722" h="360602">
                    <a:moveTo>
                      <a:pt x="375723" y="360602"/>
                    </a:moveTo>
                    <a:lnTo>
                      <a:pt x="375723" y="184711"/>
                    </a:lnTo>
                    <a:lnTo>
                      <a:pt x="191012" y="0"/>
                    </a:lnTo>
                    <a:lnTo>
                      <a:pt x="97989" y="184860"/>
                    </a:lnTo>
                    <a:lnTo>
                      <a:pt x="0" y="259352"/>
                    </a:lnTo>
                    <a:lnTo>
                      <a:pt x="101176" y="360602"/>
                    </a:lnTo>
                    <a:close/>
                  </a:path>
                </a:pathLst>
              </a:custGeom>
              <a:solidFill>
                <a:srgbClr val="6188D8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A55F88C-9C26-F1D2-DE48-59DF1566D9D3}"/>
                </a:ext>
              </a:extLst>
            </p:cNvPr>
            <p:cNvSpPr/>
            <p:nvPr/>
          </p:nvSpPr>
          <p:spPr>
            <a:xfrm>
              <a:off x="5584708" y="5276157"/>
              <a:ext cx="281217" cy="281217"/>
            </a:xfrm>
            <a:custGeom>
              <a:avLst/>
              <a:gdLst>
                <a:gd name="connsiteX0" fmla="*/ 281218 w 281217"/>
                <a:gd name="connsiteY0" fmla="*/ 281144 h 281217"/>
                <a:gd name="connsiteX1" fmla="*/ 281218 w 281217"/>
                <a:gd name="connsiteY1" fmla="*/ 251643 h 281217"/>
                <a:gd name="connsiteX2" fmla="*/ 259055 w 281217"/>
                <a:gd name="connsiteY2" fmla="*/ 220809 h 281217"/>
                <a:gd name="connsiteX3" fmla="*/ 259055 w 281217"/>
                <a:gd name="connsiteY3" fmla="*/ 220809 h 281217"/>
                <a:gd name="connsiteX4" fmla="*/ 182784 w 281217"/>
                <a:gd name="connsiteY4" fmla="*/ 184934 h 281217"/>
                <a:gd name="connsiteX5" fmla="*/ 187009 w 281217"/>
                <a:gd name="connsiteY5" fmla="*/ 157880 h 281217"/>
                <a:gd name="connsiteX6" fmla="*/ 192716 w 281217"/>
                <a:gd name="connsiteY6" fmla="*/ 149504 h 281217"/>
                <a:gd name="connsiteX7" fmla="*/ 192716 w 281217"/>
                <a:gd name="connsiteY7" fmla="*/ 149504 h 281217"/>
                <a:gd name="connsiteX8" fmla="*/ 192716 w 281217"/>
                <a:gd name="connsiteY8" fmla="*/ 149504 h 281217"/>
                <a:gd name="connsiteX9" fmla="*/ 213248 w 281217"/>
                <a:gd name="connsiteY9" fmla="*/ 79162 h 281217"/>
                <a:gd name="connsiteX10" fmla="*/ 140683 w 281217"/>
                <a:gd name="connsiteY10" fmla="*/ 0 h 281217"/>
                <a:gd name="connsiteX11" fmla="*/ 140683 w 281217"/>
                <a:gd name="connsiteY11" fmla="*/ 0 h 281217"/>
                <a:gd name="connsiteX12" fmla="*/ 140609 w 281217"/>
                <a:gd name="connsiteY12" fmla="*/ 0 h 281217"/>
                <a:gd name="connsiteX13" fmla="*/ 140534 w 281217"/>
                <a:gd name="connsiteY13" fmla="*/ 0 h 281217"/>
                <a:gd name="connsiteX14" fmla="*/ 140534 w 281217"/>
                <a:gd name="connsiteY14" fmla="*/ 0 h 281217"/>
                <a:gd name="connsiteX15" fmla="*/ 67969 w 281217"/>
                <a:gd name="connsiteY15" fmla="*/ 79236 h 281217"/>
                <a:gd name="connsiteX16" fmla="*/ 88501 w 281217"/>
                <a:gd name="connsiteY16" fmla="*/ 149578 h 281217"/>
                <a:gd name="connsiteX17" fmla="*/ 88501 w 281217"/>
                <a:gd name="connsiteY17" fmla="*/ 149578 h 281217"/>
                <a:gd name="connsiteX18" fmla="*/ 88501 w 281217"/>
                <a:gd name="connsiteY18" fmla="*/ 149578 h 281217"/>
                <a:gd name="connsiteX19" fmla="*/ 94208 w 281217"/>
                <a:gd name="connsiteY19" fmla="*/ 157954 h 281217"/>
                <a:gd name="connsiteX20" fmla="*/ 98433 w 281217"/>
                <a:gd name="connsiteY20" fmla="*/ 185008 h 281217"/>
                <a:gd name="connsiteX21" fmla="*/ 22162 w 281217"/>
                <a:gd name="connsiteY21" fmla="*/ 220883 h 281217"/>
                <a:gd name="connsiteX22" fmla="*/ 22162 w 281217"/>
                <a:gd name="connsiteY22" fmla="*/ 220883 h 281217"/>
                <a:gd name="connsiteX23" fmla="*/ 0 w 281217"/>
                <a:gd name="connsiteY23" fmla="*/ 251717 h 281217"/>
                <a:gd name="connsiteX24" fmla="*/ 0 w 281217"/>
                <a:gd name="connsiteY24" fmla="*/ 281218 h 281217"/>
                <a:gd name="connsiteX25" fmla="*/ 281218 w 281217"/>
                <a:gd name="connsiteY25" fmla="*/ 281218 h 281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1217" h="281217">
                  <a:moveTo>
                    <a:pt x="281218" y="281144"/>
                  </a:moveTo>
                  <a:lnTo>
                    <a:pt x="281218" y="251643"/>
                  </a:lnTo>
                  <a:cubicBezTo>
                    <a:pt x="281218" y="237338"/>
                    <a:pt x="271952" y="225182"/>
                    <a:pt x="259055" y="220809"/>
                  </a:cubicBezTo>
                  <a:lnTo>
                    <a:pt x="259055" y="220809"/>
                  </a:lnTo>
                  <a:cubicBezTo>
                    <a:pt x="258018" y="220438"/>
                    <a:pt x="192197" y="203687"/>
                    <a:pt x="182784" y="184934"/>
                  </a:cubicBezTo>
                  <a:cubicBezTo>
                    <a:pt x="178485" y="176410"/>
                    <a:pt x="182710" y="165440"/>
                    <a:pt x="187009" y="157880"/>
                  </a:cubicBezTo>
                  <a:cubicBezTo>
                    <a:pt x="188936" y="155211"/>
                    <a:pt x="190863" y="152468"/>
                    <a:pt x="192716" y="149504"/>
                  </a:cubicBezTo>
                  <a:cubicBezTo>
                    <a:pt x="192716" y="149504"/>
                    <a:pt x="192716" y="149504"/>
                    <a:pt x="192716" y="149504"/>
                  </a:cubicBezTo>
                  <a:lnTo>
                    <a:pt x="192716" y="149504"/>
                  </a:lnTo>
                  <a:cubicBezTo>
                    <a:pt x="203835" y="131640"/>
                    <a:pt x="212358" y="108218"/>
                    <a:pt x="213248" y="79162"/>
                  </a:cubicBezTo>
                  <a:cubicBezTo>
                    <a:pt x="214582" y="35505"/>
                    <a:pt x="180782" y="74"/>
                    <a:pt x="140683" y="0"/>
                  </a:cubicBezTo>
                  <a:lnTo>
                    <a:pt x="140683" y="0"/>
                  </a:lnTo>
                  <a:cubicBezTo>
                    <a:pt x="140683" y="0"/>
                    <a:pt x="140609" y="0"/>
                    <a:pt x="140609" y="0"/>
                  </a:cubicBezTo>
                  <a:cubicBezTo>
                    <a:pt x="140609" y="0"/>
                    <a:pt x="140534" y="0"/>
                    <a:pt x="140534" y="0"/>
                  </a:cubicBezTo>
                  <a:lnTo>
                    <a:pt x="140534" y="0"/>
                  </a:lnTo>
                  <a:cubicBezTo>
                    <a:pt x="100435" y="74"/>
                    <a:pt x="66635" y="35579"/>
                    <a:pt x="67969" y="79236"/>
                  </a:cubicBezTo>
                  <a:cubicBezTo>
                    <a:pt x="68859" y="108218"/>
                    <a:pt x="77309" y="131714"/>
                    <a:pt x="88501" y="149578"/>
                  </a:cubicBezTo>
                  <a:lnTo>
                    <a:pt x="88501" y="149578"/>
                  </a:lnTo>
                  <a:cubicBezTo>
                    <a:pt x="88501" y="149578"/>
                    <a:pt x="88501" y="149578"/>
                    <a:pt x="88501" y="149578"/>
                  </a:cubicBezTo>
                  <a:cubicBezTo>
                    <a:pt x="90354" y="152543"/>
                    <a:pt x="92281" y="155285"/>
                    <a:pt x="94208" y="157954"/>
                  </a:cubicBezTo>
                  <a:cubicBezTo>
                    <a:pt x="98508" y="165514"/>
                    <a:pt x="102733" y="176484"/>
                    <a:pt x="98433" y="185008"/>
                  </a:cubicBezTo>
                  <a:cubicBezTo>
                    <a:pt x="89020" y="203687"/>
                    <a:pt x="23200" y="220512"/>
                    <a:pt x="22162" y="220883"/>
                  </a:cubicBezTo>
                  <a:lnTo>
                    <a:pt x="22162" y="220883"/>
                  </a:lnTo>
                  <a:cubicBezTo>
                    <a:pt x="9265" y="225182"/>
                    <a:pt x="0" y="237338"/>
                    <a:pt x="0" y="251717"/>
                  </a:cubicBezTo>
                  <a:lnTo>
                    <a:pt x="0" y="281218"/>
                  </a:lnTo>
                  <a:lnTo>
                    <a:pt x="281218" y="281218"/>
                  </a:lnTo>
                  <a:close/>
                </a:path>
              </a:pathLst>
            </a:custGeom>
            <a:solidFill>
              <a:srgbClr val="F5F7FA"/>
            </a:solidFill>
            <a:ln w="74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8" name="Graphic 2">
            <a:extLst>
              <a:ext uri="{FF2B5EF4-FFF2-40B4-BE49-F238E27FC236}">
                <a16:creationId xmlns:a16="http://schemas.microsoft.com/office/drawing/2014/main" id="{340B8FF4-7C8E-B9E8-672F-654B0D9C43C1}"/>
              </a:ext>
            </a:extLst>
          </p:cNvPr>
          <p:cNvGrpSpPr/>
          <p:nvPr/>
        </p:nvGrpSpPr>
        <p:grpSpPr>
          <a:xfrm>
            <a:off x="4746985" y="5186174"/>
            <a:ext cx="474378" cy="474378"/>
            <a:chOff x="4746985" y="5186174"/>
            <a:chExt cx="474378" cy="474378"/>
          </a:xfrm>
        </p:grpSpPr>
        <p:grpSp>
          <p:nvGrpSpPr>
            <p:cNvPr id="149" name="Graphic 2">
              <a:extLst>
                <a:ext uri="{FF2B5EF4-FFF2-40B4-BE49-F238E27FC236}">
                  <a16:creationId xmlns:a16="http://schemas.microsoft.com/office/drawing/2014/main" id="{6F64BE1E-03D0-32F4-7485-C195606E0BEC}"/>
                </a:ext>
              </a:extLst>
            </p:cNvPr>
            <p:cNvGrpSpPr/>
            <p:nvPr/>
          </p:nvGrpSpPr>
          <p:grpSpPr>
            <a:xfrm>
              <a:off x="4746985" y="5186174"/>
              <a:ext cx="474378" cy="474378"/>
              <a:chOff x="4746985" y="5186174"/>
              <a:chExt cx="474378" cy="474378"/>
            </a:xfrm>
          </p:grpSpPr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8428FCB6-BDFD-2204-F2A3-C85BC026F1C8}"/>
                  </a:ext>
                </a:extLst>
              </p:cNvPr>
              <p:cNvSpPr/>
              <p:nvPr/>
            </p:nvSpPr>
            <p:spPr>
              <a:xfrm>
                <a:off x="4746985" y="5186174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8 h 474378"/>
                  <a:gd name="connsiteX3" fmla="*/ 0 w 474378"/>
                  <a:gd name="connsiteY3" fmla="*/ 474378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8"/>
                    </a:lnTo>
                    <a:lnTo>
                      <a:pt x="0" y="474378"/>
                    </a:lnTo>
                    <a:close/>
                  </a:path>
                </a:pathLst>
              </a:custGeom>
              <a:solidFill>
                <a:srgbClr val="DE6E53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09E392F0-4BC1-88AB-A838-642DA87C8F7F}"/>
                  </a:ext>
                </a:extLst>
              </p:cNvPr>
              <p:cNvSpPr/>
              <p:nvPr/>
            </p:nvSpPr>
            <p:spPr>
              <a:xfrm>
                <a:off x="4843640" y="5344127"/>
                <a:ext cx="377724" cy="316425"/>
              </a:xfrm>
              <a:custGeom>
                <a:avLst/>
                <a:gdLst>
                  <a:gd name="connsiteX0" fmla="*/ 377724 w 377724"/>
                  <a:gd name="connsiteY0" fmla="*/ 96432 h 316425"/>
                  <a:gd name="connsiteX1" fmla="*/ 281218 w 377724"/>
                  <a:gd name="connsiteY1" fmla="*/ 0 h 316425"/>
                  <a:gd name="connsiteX2" fmla="*/ 0 w 377724"/>
                  <a:gd name="connsiteY2" fmla="*/ 193754 h 316425"/>
                  <a:gd name="connsiteX3" fmla="*/ 122597 w 377724"/>
                  <a:gd name="connsiteY3" fmla="*/ 316426 h 316425"/>
                  <a:gd name="connsiteX4" fmla="*/ 377724 w 377724"/>
                  <a:gd name="connsiteY4" fmla="*/ 316426 h 316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7724" h="316425">
                    <a:moveTo>
                      <a:pt x="377724" y="96432"/>
                    </a:moveTo>
                    <a:lnTo>
                      <a:pt x="281218" y="0"/>
                    </a:lnTo>
                    <a:lnTo>
                      <a:pt x="0" y="193754"/>
                    </a:lnTo>
                    <a:lnTo>
                      <a:pt x="122597" y="316426"/>
                    </a:lnTo>
                    <a:lnTo>
                      <a:pt x="377724" y="316426"/>
                    </a:lnTo>
                    <a:close/>
                  </a:path>
                </a:pathLst>
              </a:custGeom>
              <a:solidFill>
                <a:srgbClr val="CC5842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52" name="Graphic 2">
              <a:extLst>
                <a:ext uri="{FF2B5EF4-FFF2-40B4-BE49-F238E27FC236}">
                  <a16:creationId xmlns:a16="http://schemas.microsoft.com/office/drawing/2014/main" id="{26F64D4F-321A-E75D-E446-F002E0137357}"/>
                </a:ext>
              </a:extLst>
            </p:cNvPr>
            <p:cNvGrpSpPr/>
            <p:nvPr/>
          </p:nvGrpSpPr>
          <p:grpSpPr>
            <a:xfrm>
              <a:off x="4843640" y="5343979"/>
              <a:ext cx="281069" cy="193976"/>
              <a:chOff x="4843640" y="5343979"/>
              <a:chExt cx="281069" cy="193976"/>
            </a:xfrm>
          </p:grpSpPr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41F0115C-0775-8FBD-AC10-EF823010D5F7}"/>
                  </a:ext>
                </a:extLst>
              </p:cNvPr>
              <p:cNvSpPr/>
              <p:nvPr/>
            </p:nvSpPr>
            <p:spPr>
              <a:xfrm>
                <a:off x="4843640" y="5343979"/>
                <a:ext cx="281069" cy="193976"/>
              </a:xfrm>
              <a:custGeom>
                <a:avLst/>
                <a:gdLst>
                  <a:gd name="connsiteX0" fmla="*/ 0 w 281069"/>
                  <a:gd name="connsiteY0" fmla="*/ 0 h 193976"/>
                  <a:gd name="connsiteX1" fmla="*/ 281070 w 281069"/>
                  <a:gd name="connsiteY1" fmla="*/ 0 h 193976"/>
                  <a:gd name="connsiteX2" fmla="*/ 281070 w 281069"/>
                  <a:gd name="connsiteY2" fmla="*/ 193976 h 193976"/>
                  <a:gd name="connsiteX3" fmla="*/ 0 w 281069"/>
                  <a:gd name="connsiteY3" fmla="*/ 193976 h 19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1069" h="193976">
                    <a:moveTo>
                      <a:pt x="0" y="0"/>
                    </a:moveTo>
                    <a:lnTo>
                      <a:pt x="281070" y="0"/>
                    </a:lnTo>
                    <a:lnTo>
                      <a:pt x="281070" y="193976"/>
                    </a:lnTo>
                    <a:lnTo>
                      <a:pt x="0" y="193976"/>
                    </a:lnTo>
                    <a:close/>
                  </a:path>
                </a:pathLst>
              </a:custGeom>
              <a:solidFill>
                <a:srgbClr val="F2CD5E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2F0BD6CC-CCA7-57A1-5001-7F42768345A0}"/>
                  </a:ext>
                </a:extLst>
              </p:cNvPr>
              <p:cNvSpPr/>
              <p:nvPr/>
            </p:nvSpPr>
            <p:spPr>
              <a:xfrm>
                <a:off x="4865209" y="5365549"/>
                <a:ext cx="238004" cy="150763"/>
              </a:xfrm>
              <a:custGeom>
                <a:avLst/>
                <a:gdLst>
                  <a:gd name="connsiteX0" fmla="*/ 238005 w 238004"/>
                  <a:gd name="connsiteY0" fmla="*/ 27054 h 150763"/>
                  <a:gd name="connsiteX1" fmla="*/ 174927 w 238004"/>
                  <a:gd name="connsiteY1" fmla="*/ 75382 h 150763"/>
                  <a:gd name="connsiteX2" fmla="*/ 238005 w 238004"/>
                  <a:gd name="connsiteY2" fmla="*/ 123709 h 150763"/>
                  <a:gd name="connsiteX3" fmla="*/ 238005 w 238004"/>
                  <a:gd name="connsiteY3" fmla="*/ 150763 h 150763"/>
                  <a:gd name="connsiteX4" fmla="*/ 237856 w 238004"/>
                  <a:gd name="connsiteY4" fmla="*/ 150763 h 150763"/>
                  <a:gd name="connsiteX5" fmla="*/ 157212 w 238004"/>
                  <a:gd name="connsiteY5" fmla="*/ 88946 h 150763"/>
                  <a:gd name="connsiteX6" fmla="*/ 119113 w 238004"/>
                  <a:gd name="connsiteY6" fmla="*/ 118150 h 150763"/>
                  <a:gd name="connsiteX7" fmla="*/ 81015 w 238004"/>
                  <a:gd name="connsiteY7" fmla="*/ 88946 h 150763"/>
                  <a:gd name="connsiteX8" fmla="*/ 296 w 238004"/>
                  <a:gd name="connsiteY8" fmla="*/ 150763 h 150763"/>
                  <a:gd name="connsiteX9" fmla="*/ 0 w 238004"/>
                  <a:gd name="connsiteY9" fmla="*/ 150763 h 150763"/>
                  <a:gd name="connsiteX10" fmla="*/ 0 w 238004"/>
                  <a:gd name="connsiteY10" fmla="*/ 123857 h 150763"/>
                  <a:gd name="connsiteX11" fmla="*/ 63300 w 238004"/>
                  <a:gd name="connsiteY11" fmla="*/ 75382 h 150763"/>
                  <a:gd name="connsiteX12" fmla="*/ 0 w 238004"/>
                  <a:gd name="connsiteY12" fmla="*/ 26906 h 150763"/>
                  <a:gd name="connsiteX13" fmla="*/ 0 w 238004"/>
                  <a:gd name="connsiteY13" fmla="*/ 0 h 150763"/>
                  <a:gd name="connsiteX14" fmla="*/ 296 w 238004"/>
                  <a:gd name="connsiteY14" fmla="*/ 0 h 150763"/>
                  <a:gd name="connsiteX15" fmla="*/ 119113 w 238004"/>
                  <a:gd name="connsiteY15" fmla="*/ 90947 h 150763"/>
                  <a:gd name="connsiteX16" fmla="*/ 237856 w 238004"/>
                  <a:gd name="connsiteY16" fmla="*/ 0 h 150763"/>
                  <a:gd name="connsiteX17" fmla="*/ 238005 w 238004"/>
                  <a:gd name="connsiteY17" fmla="*/ 0 h 150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38004" h="150763">
                    <a:moveTo>
                      <a:pt x="238005" y="27054"/>
                    </a:moveTo>
                    <a:lnTo>
                      <a:pt x="174927" y="75382"/>
                    </a:lnTo>
                    <a:lnTo>
                      <a:pt x="238005" y="123709"/>
                    </a:lnTo>
                    <a:lnTo>
                      <a:pt x="238005" y="150763"/>
                    </a:lnTo>
                    <a:lnTo>
                      <a:pt x="237856" y="150763"/>
                    </a:lnTo>
                    <a:lnTo>
                      <a:pt x="157212" y="88946"/>
                    </a:lnTo>
                    <a:lnTo>
                      <a:pt x="119113" y="118150"/>
                    </a:lnTo>
                    <a:lnTo>
                      <a:pt x="81015" y="88946"/>
                    </a:lnTo>
                    <a:lnTo>
                      <a:pt x="296" y="150763"/>
                    </a:lnTo>
                    <a:lnTo>
                      <a:pt x="0" y="150763"/>
                    </a:lnTo>
                    <a:lnTo>
                      <a:pt x="0" y="123857"/>
                    </a:lnTo>
                    <a:lnTo>
                      <a:pt x="63300" y="75382"/>
                    </a:lnTo>
                    <a:lnTo>
                      <a:pt x="0" y="26906"/>
                    </a:lnTo>
                    <a:lnTo>
                      <a:pt x="0" y="0"/>
                    </a:lnTo>
                    <a:lnTo>
                      <a:pt x="296" y="0"/>
                    </a:lnTo>
                    <a:lnTo>
                      <a:pt x="119113" y="90947"/>
                    </a:lnTo>
                    <a:lnTo>
                      <a:pt x="237856" y="0"/>
                    </a:lnTo>
                    <a:lnTo>
                      <a:pt x="238005" y="0"/>
                    </a:lnTo>
                    <a:close/>
                  </a:path>
                </a:pathLst>
              </a:custGeom>
              <a:solidFill>
                <a:srgbClr val="E6BA4D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55" name="Graphic 2">
            <a:extLst>
              <a:ext uri="{FF2B5EF4-FFF2-40B4-BE49-F238E27FC236}">
                <a16:creationId xmlns:a16="http://schemas.microsoft.com/office/drawing/2014/main" id="{14EE2070-5B77-A485-EB9C-5E80892716E0}"/>
              </a:ext>
            </a:extLst>
          </p:cNvPr>
          <p:cNvGrpSpPr/>
          <p:nvPr/>
        </p:nvGrpSpPr>
        <p:grpSpPr>
          <a:xfrm>
            <a:off x="4004582" y="5186174"/>
            <a:ext cx="474378" cy="474378"/>
            <a:chOff x="4004582" y="5186174"/>
            <a:chExt cx="474378" cy="474378"/>
          </a:xfrm>
        </p:grpSpPr>
        <p:grpSp>
          <p:nvGrpSpPr>
            <p:cNvPr id="156" name="Graphic 2">
              <a:extLst>
                <a:ext uri="{FF2B5EF4-FFF2-40B4-BE49-F238E27FC236}">
                  <a16:creationId xmlns:a16="http://schemas.microsoft.com/office/drawing/2014/main" id="{FA033D82-80D4-CC98-1EC3-4592B2646039}"/>
                </a:ext>
              </a:extLst>
            </p:cNvPr>
            <p:cNvGrpSpPr/>
            <p:nvPr/>
          </p:nvGrpSpPr>
          <p:grpSpPr>
            <a:xfrm>
              <a:off x="4004582" y="5186174"/>
              <a:ext cx="474378" cy="474378"/>
              <a:chOff x="4004582" y="5186174"/>
              <a:chExt cx="474378" cy="474378"/>
            </a:xfrm>
          </p:grpSpPr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B96172F7-0EA0-AEAF-822C-B16E26E6278A}"/>
                  </a:ext>
                </a:extLst>
              </p:cNvPr>
              <p:cNvSpPr/>
              <p:nvPr/>
            </p:nvSpPr>
            <p:spPr>
              <a:xfrm>
                <a:off x="4004582" y="5186174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8 h 474378"/>
                  <a:gd name="connsiteX3" fmla="*/ 0 w 474378"/>
                  <a:gd name="connsiteY3" fmla="*/ 474378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8"/>
                    </a:lnTo>
                    <a:lnTo>
                      <a:pt x="0" y="474378"/>
                    </a:lnTo>
                    <a:close/>
                  </a:path>
                </a:pathLst>
              </a:custGeom>
              <a:solidFill>
                <a:srgbClr val="CF5664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1F07AFB7-D873-20E8-EECF-8F5C8EC05B06}"/>
                  </a:ext>
                </a:extLst>
              </p:cNvPr>
              <p:cNvSpPr/>
              <p:nvPr/>
            </p:nvSpPr>
            <p:spPr>
              <a:xfrm>
                <a:off x="4101904" y="5344127"/>
                <a:ext cx="377056" cy="316425"/>
              </a:xfrm>
              <a:custGeom>
                <a:avLst/>
                <a:gdLst>
                  <a:gd name="connsiteX0" fmla="*/ 122597 w 377056"/>
                  <a:gd name="connsiteY0" fmla="*/ 316426 h 316425"/>
                  <a:gd name="connsiteX1" fmla="*/ 377057 w 377056"/>
                  <a:gd name="connsiteY1" fmla="*/ 316426 h 316425"/>
                  <a:gd name="connsiteX2" fmla="*/ 377057 w 377056"/>
                  <a:gd name="connsiteY2" fmla="*/ 95839 h 316425"/>
                  <a:gd name="connsiteX3" fmla="*/ 281218 w 377056"/>
                  <a:gd name="connsiteY3" fmla="*/ 0 h 316425"/>
                  <a:gd name="connsiteX4" fmla="*/ 0 w 377056"/>
                  <a:gd name="connsiteY4" fmla="*/ 193754 h 316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7056" h="316425">
                    <a:moveTo>
                      <a:pt x="122597" y="316426"/>
                    </a:moveTo>
                    <a:lnTo>
                      <a:pt x="377057" y="316426"/>
                    </a:lnTo>
                    <a:lnTo>
                      <a:pt x="377057" y="95839"/>
                    </a:lnTo>
                    <a:lnTo>
                      <a:pt x="281218" y="0"/>
                    </a:lnTo>
                    <a:lnTo>
                      <a:pt x="0" y="193754"/>
                    </a:lnTo>
                    <a:close/>
                  </a:path>
                </a:pathLst>
              </a:custGeom>
              <a:solidFill>
                <a:srgbClr val="BD4653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59" name="Graphic 2">
              <a:extLst>
                <a:ext uri="{FF2B5EF4-FFF2-40B4-BE49-F238E27FC236}">
                  <a16:creationId xmlns:a16="http://schemas.microsoft.com/office/drawing/2014/main" id="{19E9926C-187B-929D-78FD-9AFB5C887A09}"/>
                </a:ext>
              </a:extLst>
            </p:cNvPr>
            <p:cNvGrpSpPr/>
            <p:nvPr/>
          </p:nvGrpSpPr>
          <p:grpSpPr>
            <a:xfrm>
              <a:off x="4101904" y="5343979"/>
              <a:ext cx="281069" cy="193976"/>
              <a:chOff x="4101904" y="5343979"/>
              <a:chExt cx="281069" cy="193976"/>
            </a:xfrm>
          </p:grpSpPr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35D9ADC4-308F-F25F-A703-652D4A56A36E}"/>
                  </a:ext>
                </a:extLst>
              </p:cNvPr>
              <p:cNvSpPr/>
              <p:nvPr/>
            </p:nvSpPr>
            <p:spPr>
              <a:xfrm>
                <a:off x="4101904" y="5343979"/>
                <a:ext cx="281069" cy="193976"/>
              </a:xfrm>
              <a:custGeom>
                <a:avLst/>
                <a:gdLst>
                  <a:gd name="connsiteX0" fmla="*/ 0 w 281069"/>
                  <a:gd name="connsiteY0" fmla="*/ 0 h 193976"/>
                  <a:gd name="connsiteX1" fmla="*/ 281070 w 281069"/>
                  <a:gd name="connsiteY1" fmla="*/ 0 h 193976"/>
                  <a:gd name="connsiteX2" fmla="*/ 281070 w 281069"/>
                  <a:gd name="connsiteY2" fmla="*/ 193976 h 193976"/>
                  <a:gd name="connsiteX3" fmla="*/ 0 w 281069"/>
                  <a:gd name="connsiteY3" fmla="*/ 193976 h 19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1069" h="193976">
                    <a:moveTo>
                      <a:pt x="0" y="0"/>
                    </a:moveTo>
                    <a:lnTo>
                      <a:pt x="281070" y="0"/>
                    </a:lnTo>
                    <a:lnTo>
                      <a:pt x="281070" y="193976"/>
                    </a:lnTo>
                    <a:lnTo>
                      <a:pt x="0" y="193976"/>
                    </a:lnTo>
                    <a:close/>
                  </a:path>
                </a:pathLst>
              </a:custGeom>
              <a:solidFill>
                <a:srgbClr val="F2CD5E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BA3EA9DC-88EE-7FAE-F000-69C7E68D245C}"/>
                  </a:ext>
                </a:extLst>
              </p:cNvPr>
              <p:cNvSpPr/>
              <p:nvPr/>
            </p:nvSpPr>
            <p:spPr>
              <a:xfrm>
                <a:off x="4123399" y="5365919"/>
                <a:ext cx="238004" cy="118075"/>
              </a:xfrm>
              <a:custGeom>
                <a:avLst/>
                <a:gdLst>
                  <a:gd name="connsiteX0" fmla="*/ 238005 w 238004"/>
                  <a:gd name="connsiteY0" fmla="*/ 27054 h 118075"/>
                  <a:gd name="connsiteX1" fmla="*/ 119114 w 238004"/>
                  <a:gd name="connsiteY1" fmla="*/ 118076 h 118075"/>
                  <a:gd name="connsiteX2" fmla="*/ 0 w 238004"/>
                  <a:gd name="connsiteY2" fmla="*/ 26832 h 118075"/>
                  <a:gd name="connsiteX3" fmla="*/ 0 w 238004"/>
                  <a:gd name="connsiteY3" fmla="*/ 0 h 118075"/>
                  <a:gd name="connsiteX4" fmla="*/ 371 w 238004"/>
                  <a:gd name="connsiteY4" fmla="*/ 0 h 118075"/>
                  <a:gd name="connsiteX5" fmla="*/ 119114 w 238004"/>
                  <a:gd name="connsiteY5" fmla="*/ 90947 h 118075"/>
                  <a:gd name="connsiteX6" fmla="*/ 237931 w 238004"/>
                  <a:gd name="connsiteY6" fmla="*/ 0 h 118075"/>
                  <a:gd name="connsiteX7" fmla="*/ 238005 w 238004"/>
                  <a:gd name="connsiteY7" fmla="*/ 0 h 118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8004" h="118075">
                    <a:moveTo>
                      <a:pt x="238005" y="27054"/>
                    </a:moveTo>
                    <a:lnTo>
                      <a:pt x="119114" y="118076"/>
                    </a:lnTo>
                    <a:lnTo>
                      <a:pt x="0" y="26832"/>
                    </a:lnTo>
                    <a:lnTo>
                      <a:pt x="0" y="0"/>
                    </a:lnTo>
                    <a:lnTo>
                      <a:pt x="371" y="0"/>
                    </a:lnTo>
                    <a:lnTo>
                      <a:pt x="119114" y="90947"/>
                    </a:lnTo>
                    <a:lnTo>
                      <a:pt x="237931" y="0"/>
                    </a:lnTo>
                    <a:lnTo>
                      <a:pt x="238005" y="0"/>
                    </a:lnTo>
                    <a:close/>
                  </a:path>
                </a:pathLst>
              </a:custGeom>
              <a:solidFill>
                <a:srgbClr val="E6BA4D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62" name="Graphic 2">
            <a:extLst>
              <a:ext uri="{FF2B5EF4-FFF2-40B4-BE49-F238E27FC236}">
                <a16:creationId xmlns:a16="http://schemas.microsoft.com/office/drawing/2014/main" id="{8C1FE3ED-AA81-9FD9-ACAF-F20DDA71D567}"/>
              </a:ext>
            </a:extLst>
          </p:cNvPr>
          <p:cNvGrpSpPr/>
          <p:nvPr/>
        </p:nvGrpSpPr>
        <p:grpSpPr>
          <a:xfrm>
            <a:off x="3264551" y="5186174"/>
            <a:ext cx="474378" cy="474378"/>
            <a:chOff x="3264551" y="5186174"/>
            <a:chExt cx="474378" cy="474378"/>
          </a:xfrm>
        </p:grpSpPr>
        <p:grpSp>
          <p:nvGrpSpPr>
            <p:cNvPr id="163" name="Graphic 2">
              <a:extLst>
                <a:ext uri="{FF2B5EF4-FFF2-40B4-BE49-F238E27FC236}">
                  <a16:creationId xmlns:a16="http://schemas.microsoft.com/office/drawing/2014/main" id="{9809B99C-42B9-1C81-9BEF-56173B7A8A3E}"/>
                </a:ext>
              </a:extLst>
            </p:cNvPr>
            <p:cNvGrpSpPr/>
            <p:nvPr/>
          </p:nvGrpSpPr>
          <p:grpSpPr>
            <a:xfrm>
              <a:off x="3264551" y="5186174"/>
              <a:ext cx="474378" cy="474378"/>
              <a:chOff x="3264551" y="5186174"/>
              <a:chExt cx="474378" cy="474378"/>
            </a:xfrm>
          </p:grpSpPr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12D761BC-E8A2-7328-3F69-21C786E01F1C}"/>
                  </a:ext>
                </a:extLst>
              </p:cNvPr>
              <p:cNvSpPr/>
              <p:nvPr/>
            </p:nvSpPr>
            <p:spPr>
              <a:xfrm>
                <a:off x="3264551" y="5186174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8 h 474378"/>
                  <a:gd name="connsiteX3" fmla="*/ 0 w 474378"/>
                  <a:gd name="connsiteY3" fmla="*/ 474378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8"/>
                    </a:lnTo>
                    <a:lnTo>
                      <a:pt x="0" y="474378"/>
                    </a:lnTo>
                    <a:close/>
                  </a:path>
                </a:pathLst>
              </a:custGeom>
              <a:solidFill>
                <a:srgbClr val="7DC0E7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928256DC-138E-39DB-88E7-03B5B1ACDFD2}"/>
                  </a:ext>
                </a:extLst>
              </p:cNvPr>
              <p:cNvSpPr/>
              <p:nvPr/>
            </p:nvSpPr>
            <p:spPr>
              <a:xfrm>
                <a:off x="3415241" y="5353837"/>
                <a:ext cx="323689" cy="306715"/>
              </a:xfrm>
              <a:custGeom>
                <a:avLst/>
                <a:gdLst>
                  <a:gd name="connsiteX0" fmla="*/ 150615 w 323689"/>
                  <a:gd name="connsiteY0" fmla="*/ 306716 h 306715"/>
                  <a:gd name="connsiteX1" fmla="*/ 323689 w 323689"/>
                  <a:gd name="connsiteY1" fmla="*/ 306716 h 306715"/>
                  <a:gd name="connsiteX2" fmla="*/ 323689 w 323689"/>
                  <a:gd name="connsiteY2" fmla="*/ 118595 h 306715"/>
                  <a:gd name="connsiteX3" fmla="*/ 205095 w 323689"/>
                  <a:gd name="connsiteY3" fmla="*/ 0 h 306715"/>
                  <a:gd name="connsiteX4" fmla="*/ 0 w 323689"/>
                  <a:gd name="connsiteY4" fmla="*/ 156026 h 306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689" h="306715">
                    <a:moveTo>
                      <a:pt x="150615" y="306716"/>
                    </a:moveTo>
                    <a:lnTo>
                      <a:pt x="323689" y="306716"/>
                    </a:lnTo>
                    <a:lnTo>
                      <a:pt x="323689" y="118595"/>
                    </a:lnTo>
                    <a:lnTo>
                      <a:pt x="205095" y="0"/>
                    </a:lnTo>
                    <a:lnTo>
                      <a:pt x="0" y="156026"/>
                    </a:lnTo>
                    <a:close/>
                  </a:path>
                </a:pathLst>
              </a:custGeom>
              <a:solidFill>
                <a:srgbClr val="6DADD7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66" name="Graphic 2">
              <a:extLst>
                <a:ext uri="{FF2B5EF4-FFF2-40B4-BE49-F238E27FC236}">
                  <a16:creationId xmlns:a16="http://schemas.microsoft.com/office/drawing/2014/main" id="{91AC557C-401C-D157-00ED-E6C32D189135}"/>
                </a:ext>
              </a:extLst>
            </p:cNvPr>
            <p:cNvGrpSpPr/>
            <p:nvPr/>
          </p:nvGrpSpPr>
          <p:grpSpPr>
            <a:xfrm>
              <a:off x="3361156" y="5331082"/>
              <a:ext cx="281169" cy="237189"/>
              <a:chOff x="3361156" y="5331082"/>
              <a:chExt cx="281169" cy="237189"/>
            </a:xfrm>
          </p:grpSpPr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9525FF76-34AF-B47C-49B0-EFA016BBBDB7}"/>
                  </a:ext>
                </a:extLst>
              </p:cNvPr>
              <p:cNvSpPr/>
              <p:nvPr/>
            </p:nvSpPr>
            <p:spPr>
              <a:xfrm>
                <a:off x="3361156" y="5331082"/>
                <a:ext cx="281169" cy="237189"/>
              </a:xfrm>
              <a:custGeom>
                <a:avLst/>
                <a:gdLst>
                  <a:gd name="connsiteX0" fmla="*/ 281119 w 281169"/>
                  <a:gd name="connsiteY0" fmla="*/ 75234 h 237189"/>
                  <a:gd name="connsiteX1" fmla="*/ 205738 w 281169"/>
                  <a:gd name="connsiteY1" fmla="*/ 0 h 237189"/>
                  <a:gd name="connsiteX2" fmla="*/ 140585 w 281169"/>
                  <a:gd name="connsiteY2" fmla="*/ 37209 h 237189"/>
                  <a:gd name="connsiteX3" fmla="*/ 75432 w 281169"/>
                  <a:gd name="connsiteY3" fmla="*/ 0 h 237189"/>
                  <a:gd name="connsiteX4" fmla="*/ 50 w 281169"/>
                  <a:gd name="connsiteY4" fmla="*/ 75234 h 237189"/>
                  <a:gd name="connsiteX5" fmla="*/ 140585 w 281169"/>
                  <a:gd name="connsiteY5" fmla="*/ 237189 h 237189"/>
                  <a:gd name="connsiteX6" fmla="*/ 281119 w 281169"/>
                  <a:gd name="connsiteY6" fmla="*/ 75234 h 237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1169" h="237189">
                    <a:moveTo>
                      <a:pt x="281119" y="75234"/>
                    </a:moveTo>
                    <a:cubicBezTo>
                      <a:pt x="279711" y="33725"/>
                      <a:pt x="247394" y="0"/>
                      <a:pt x="205738" y="0"/>
                    </a:cubicBezTo>
                    <a:cubicBezTo>
                      <a:pt x="177942" y="0"/>
                      <a:pt x="153704" y="14973"/>
                      <a:pt x="140585" y="37209"/>
                    </a:cubicBezTo>
                    <a:cubicBezTo>
                      <a:pt x="127465" y="14973"/>
                      <a:pt x="103227" y="0"/>
                      <a:pt x="75432" y="0"/>
                    </a:cubicBezTo>
                    <a:cubicBezTo>
                      <a:pt x="33775" y="0"/>
                      <a:pt x="1384" y="33725"/>
                      <a:pt x="50" y="75234"/>
                    </a:cubicBezTo>
                    <a:cubicBezTo>
                      <a:pt x="-3063" y="169368"/>
                      <a:pt x="140585" y="237189"/>
                      <a:pt x="140585" y="237189"/>
                    </a:cubicBezTo>
                    <a:cubicBezTo>
                      <a:pt x="140585" y="237189"/>
                      <a:pt x="284233" y="169368"/>
                      <a:pt x="281119" y="75234"/>
                    </a:cubicBezTo>
                    <a:close/>
                  </a:path>
                </a:pathLst>
              </a:custGeom>
              <a:solidFill>
                <a:srgbClr val="CF5664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12C2631F-E2B1-DAB8-114C-5E1B36F59424}"/>
                  </a:ext>
                </a:extLst>
              </p:cNvPr>
              <p:cNvSpPr/>
              <p:nvPr/>
            </p:nvSpPr>
            <p:spPr>
              <a:xfrm>
                <a:off x="3458676" y="5438929"/>
                <a:ext cx="86203" cy="21569"/>
              </a:xfrm>
              <a:custGeom>
                <a:avLst/>
                <a:gdLst>
                  <a:gd name="connsiteX0" fmla="*/ 0 w 86203"/>
                  <a:gd name="connsiteY0" fmla="*/ 0 h 21569"/>
                  <a:gd name="connsiteX1" fmla="*/ 86204 w 86203"/>
                  <a:gd name="connsiteY1" fmla="*/ 0 h 21569"/>
                  <a:gd name="connsiteX2" fmla="*/ 86204 w 86203"/>
                  <a:gd name="connsiteY2" fmla="*/ 21569 h 21569"/>
                  <a:gd name="connsiteX3" fmla="*/ 0 w 86203"/>
                  <a:gd name="connsiteY3" fmla="*/ 21569 h 21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6203" h="21569">
                    <a:moveTo>
                      <a:pt x="0" y="0"/>
                    </a:moveTo>
                    <a:lnTo>
                      <a:pt x="86204" y="0"/>
                    </a:lnTo>
                    <a:lnTo>
                      <a:pt x="86204" y="21569"/>
                    </a:lnTo>
                    <a:lnTo>
                      <a:pt x="0" y="21569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69" name="Graphic 2">
            <a:extLst>
              <a:ext uri="{FF2B5EF4-FFF2-40B4-BE49-F238E27FC236}">
                <a16:creationId xmlns:a16="http://schemas.microsoft.com/office/drawing/2014/main" id="{D03906FD-7C4B-6E72-483A-72AD100150E6}"/>
              </a:ext>
            </a:extLst>
          </p:cNvPr>
          <p:cNvGrpSpPr/>
          <p:nvPr/>
        </p:nvGrpSpPr>
        <p:grpSpPr>
          <a:xfrm>
            <a:off x="2523334" y="5186174"/>
            <a:ext cx="474378" cy="474378"/>
            <a:chOff x="2523334" y="5186174"/>
            <a:chExt cx="474378" cy="474378"/>
          </a:xfrm>
        </p:grpSpPr>
        <p:grpSp>
          <p:nvGrpSpPr>
            <p:cNvPr id="170" name="Graphic 2">
              <a:extLst>
                <a:ext uri="{FF2B5EF4-FFF2-40B4-BE49-F238E27FC236}">
                  <a16:creationId xmlns:a16="http://schemas.microsoft.com/office/drawing/2014/main" id="{4931E013-9BD8-E1AB-D8C7-95F4656E9059}"/>
                </a:ext>
              </a:extLst>
            </p:cNvPr>
            <p:cNvGrpSpPr/>
            <p:nvPr/>
          </p:nvGrpSpPr>
          <p:grpSpPr>
            <a:xfrm>
              <a:off x="2523334" y="5186174"/>
              <a:ext cx="474378" cy="474378"/>
              <a:chOff x="2523334" y="5186174"/>
              <a:chExt cx="474378" cy="474378"/>
            </a:xfrm>
          </p:grpSpPr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817217E7-2092-EEC6-E065-2335A97D495F}"/>
                  </a:ext>
                </a:extLst>
              </p:cNvPr>
              <p:cNvSpPr/>
              <p:nvPr/>
            </p:nvSpPr>
            <p:spPr>
              <a:xfrm>
                <a:off x="2523334" y="5186174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8 h 474378"/>
                  <a:gd name="connsiteX3" fmla="*/ 0 w 474378"/>
                  <a:gd name="connsiteY3" fmla="*/ 474378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8"/>
                    </a:lnTo>
                    <a:lnTo>
                      <a:pt x="0" y="474378"/>
                    </a:lnTo>
                    <a:close/>
                  </a:path>
                </a:pathLst>
              </a:custGeom>
              <a:solidFill>
                <a:srgbClr val="AFD36F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59EDCA2F-20E7-738B-3DA9-93241E086330}"/>
                  </a:ext>
                </a:extLst>
              </p:cNvPr>
              <p:cNvSpPr/>
              <p:nvPr/>
            </p:nvSpPr>
            <p:spPr>
              <a:xfrm>
                <a:off x="2674024" y="5353837"/>
                <a:ext cx="323689" cy="306715"/>
              </a:xfrm>
              <a:custGeom>
                <a:avLst/>
                <a:gdLst>
                  <a:gd name="connsiteX0" fmla="*/ 150615 w 323689"/>
                  <a:gd name="connsiteY0" fmla="*/ 306716 h 306715"/>
                  <a:gd name="connsiteX1" fmla="*/ 323689 w 323689"/>
                  <a:gd name="connsiteY1" fmla="*/ 306716 h 306715"/>
                  <a:gd name="connsiteX2" fmla="*/ 323689 w 323689"/>
                  <a:gd name="connsiteY2" fmla="*/ 118595 h 306715"/>
                  <a:gd name="connsiteX3" fmla="*/ 205095 w 323689"/>
                  <a:gd name="connsiteY3" fmla="*/ 0 h 306715"/>
                  <a:gd name="connsiteX4" fmla="*/ 0 w 323689"/>
                  <a:gd name="connsiteY4" fmla="*/ 156026 h 306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689" h="306715">
                    <a:moveTo>
                      <a:pt x="150615" y="306716"/>
                    </a:moveTo>
                    <a:lnTo>
                      <a:pt x="323689" y="306716"/>
                    </a:lnTo>
                    <a:lnTo>
                      <a:pt x="323689" y="118595"/>
                    </a:lnTo>
                    <a:lnTo>
                      <a:pt x="205095" y="0"/>
                    </a:lnTo>
                    <a:lnTo>
                      <a:pt x="0" y="156026"/>
                    </a:lnTo>
                    <a:close/>
                  </a:path>
                </a:pathLst>
              </a:custGeom>
              <a:solidFill>
                <a:srgbClr val="9CC05B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73" name="Graphic 2">
              <a:extLst>
                <a:ext uri="{FF2B5EF4-FFF2-40B4-BE49-F238E27FC236}">
                  <a16:creationId xmlns:a16="http://schemas.microsoft.com/office/drawing/2014/main" id="{0564CDCC-121D-51CD-B715-5215F18A18F7}"/>
                </a:ext>
              </a:extLst>
            </p:cNvPr>
            <p:cNvGrpSpPr/>
            <p:nvPr/>
          </p:nvGrpSpPr>
          <p:grpSpPr>
            <a:xfrm>
              <a:off x="2620087" y="5331082"/>
              <a:ext cx="281021" cy="237189"/>
              <a:chOff x="2620087" y="5331082"/>
              <a:chExt cx="281021" cy="237189"/>
            </a:xfrm>
          </p:grpSpPr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3E131716-D3A4-F99E-12C5-B51B38D07BD6}"/>
                  </a:ext>
                </a:extLst>
              </p:cNvPr>
              <p:cNvSpPr/>
              <p:nvPr/>
            </p:nvSpPr>
            <p:spPr>
              <a:xfrm>
                <a:off x="2620087" y="5331082"/>
                <a:ext cx="281021" cy="237189"/>
              </a:xfrm>
              <a:custGeom>
                <a:avLst/>
                <a:gdLst>
                  <a:gd name="connsiteX0" fmla="*/ 280971 w 281021"/>
                  <a:gd name="connsiteY0" fmla="*/ 75234 h 237189"/>
                  <a:gd name="connsiteX1" fmla="*/ 205589 w 281021"/>
                  <a:gd name="connsiteY1" fmla="*/ 0 h 237189"/>
                  <a:gd name="connsiteX2" fmla="*/ 140510 w 281021"/>
                  <a:gd name="connsiteY2" fmla="*/ 37209 h 237189"/>
                  <a:gd name="connsiteX3" fmla="*/ 75432 w 281021"/>
                  <a:gd name="connsiteY3" fmla="*/ 0 h 237189"/>
                  <a:gd name="connsiteX4" fmla="*/ 50 w 281021"/>
                  <a:gd name="connsiteY4" fmla="*/ 75234 h 237189"/>
                  <a:gd name="connsiteX5" fmla="*/ 140585 w 281021"/>
                  <a:gd name="connsiteY5" fmla="*/ 237189 h 237189"/>
                  <a:gd name="connsiteX6" fmla="*/ 280971 w 281021"/>
                  <a:gd name="connsiteY6" fmla="*/ 75234 h 237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1021" h="237189">
                    <a:moveTo>
                      <a:pt x="280971" y="75234"/>
                    </a:moveTo>
                    <a:cubicBezTo>
                      <a:pt x="279563" y="33725"/>
                      <a:pt x="247246" y="0"/>
                      <a:pt x="205589" y="0"/>
                    </a:cubicBezTo>
                    <a:cubicBezTo>
                      <a:pt x="177794" y="0"/>
                      <a:pt x="153556" y="14973"/>
                      <a:pt x="140510" y="37209"/>
                    </a:cubicBezTo>
                    <a:cubicBezTo>
                      <a:pt x="127391" y="14899"/>
                      <a:pt x="103153" y="0"/>
                      <a:pt x="75432" y="0"/>
                    </a:cubicBezTo>
                    <a:cubicBezTo>
                      <a:pt x="33775" y="0"/>
                      <a:pt x="1384" y="33725"/>
                      <a:pt x="50" y="75234"/>
                    </a:cubicBezTo>
                    <a:cubicBezTo>
                      <a:pt x="-3063" y="169368"/>
                      <a:pt x="140585" y="237189"/>
                      <a:pt x="140585" y="237189"/>
                    </a:cubicBezTo>
                    <a:cubicBezTo>
                      <a:pt x="140585" y="237189"/>
                      <a:pt x="284084" y="169368"/>
                      <a:pt x="280971" y="75234"/>
                    </a:cubicBezTo>
                    <a:close/>
                  </a:path>
                </a:pathLst>
              </a:custGeom>
              <a:solidFill>
                <a:srgbClr val="CF5664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D28F385A-69A3-8CE3-94B7-12A64C5BBCA6}"/>
                  </a:ext>
                </a:extLst>
              </p:cNvPr>
              <p:cNvSpPr/>
              <p:nvPr/>
            </p:nvSpPr>
            <p:spPr>
              <a:xfrm>
                <a:off x="2717459" y="5406612"/>
                <a:ext cx="86129" cy="86203"/>
              </a:xfrm>
              <a:custGeom>
                <a:avLst/>
                <a:gdLst>
                  <a:gd name="connsiteX0" fmla="*/ 86129 w 86129"/>
                  <a:gd name="connsiteY0" fmla="*/ 32317 h 86203"/>
                  <a:gd name="connsiteX1" fmla="*/ 53812 w 86129"/>
                  <a:gd name="connsiteY1" fmla="*/ 32317 h 86203"/>
                  <a:gd name="connsiteX2" fmla="*/ 53812 w 86129"/>
                  <a:gd name="connsiteY2" fmla="*/ 0 h 86203"/>
                  <a:gd name="connsiteX3" fmla="*/ 32317 w 86129"/>
                  <a:gd name="connsiteY3" fmla="*/ 0 h 86203"/>
                  <a:gd name="connsiteX4" fmla="*/ 32317 w 86129"/>
                  <a:gd name="connsiteY4" fmla="*/ 32317 h 86203"/>
                  <a:gd name="connsiteX5" fmla="*/ 0 w 86129"/>
                  <a:gd name="connsiteY5" fmla="*/ 32317 h 86203"/>
                  <a:gd name="connsiteX6" fmla="*/ 0 w 86129"/>
                  <a:gd name="connsiteY6" fmla="*/ 53887 h 86203"/>
                  <a:gd name="connsiteX7" fmla="*/ 32317 w 86129"/>
                  <a:gd name="connsiteY7" fmla="*/ 53887 h 86203"/>
                  <a:gd name="connsiteX8" fmla="*/ 32317 w 86129"/>
                  <a:gd name="connsiteY8" fmla="*/ 86204 h 86203"/>
                  <a:gd name="connsiteX9" fmla="*/ 53812 w 86129"/>
                  <a:gd name="connsiteY9" fmla="*/ 86204 h 86203"/>
                  <a:gd name="connsiteX10" fmla="*/ 53812 w 86129"/>
                  <a:gd name="connsiteY10" fmla="*/ 53887 h 86203"/>
                  <a:gd name="connsiteX11" fmla="*/ 86129 w 86129"/>
                  <a:gd name="connsiteY11" fmla="*/ 53887 h 86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6129" h="86203">
                    <a:moveTo>
                      <a:pt x="86129" y="32317"/>
                    </a:moveTo>
                    <a:lnTo>
                      <a:pt x="53812" y="32317"/>
                    </a:lnTo>
                    <a:lnTo>
                      <a:pt x="53812" y="0"/>
                    </a:lnTo>
                    <a:lnTo>
                      <a:pt x="32317" y="0"/>
                    </a:lnTo>
                    <a:lnTo>
                      <a:pt x="32317" y="32317"/>
                    </a:lnTo>
                    <a:lnTo>
                      <a:pt x="0" y="32317"/>
                    </a:lnTo>
                    <a:lnTo>
                      <a:pt x="0" y="53887"/>
                    </a:lnTo>
                    <a:lnTo>
                      <a:pt x="32317" y="53887"/>
                    </a:lnTo>
                    <a:lnTo>
                      <a:pt x="32317" y="86204"/>
                    </a:lnTo>
                    <a:lnTo>
                      <a:pt x="53812" y="86204"/>
                    </a:lnTo>
                    <a:lnTo>
                      <a:pt x="53812" y="53887"/>
                    </a:lnTo>
                    <a:lnTo>
                      <a:pt x="86129" y="53887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76" name="Graphic 2">
            <a:extLst>
              <a:ext uri="{FF2B5EF4-FFF2-40B4-BE49-F238E27FC236}">
                <a16:creationId xmlns:a16="http://schemas.microsoft.com/office/drawing/2014/main" id="{1368B94D-34FF-4810-FBBA-144AB8477E41}"/>
              </a:ext>
            </a:extLst>
          </p:cNvPr>
          <p:cNvGrpSpPr/>
          <p:nvPr/>
        </p:nvGrpSpPr>
        <p:grpSpPr>
          <a:xfrm>
            <a:off x="1782118" y="5186174"/>
            <a:ext cx="474378" cy="474378"/>
            <a:chOff x="1782118" y="5186174"/>
            <a:chExt cx="474378" cy="474378"/>
          </a:xfrm>
        </p:grpSpPr>
        <p:grpSp>
          <p:nvGrpSpPr>
            <p:cNvPr id="177" name="Graphic 2">
              <a:extLst>
                <a:ext uri="{FF2B5EF4-FFF2-40B4-BE49-F238E27FC236}">
                  <a16:creationId xmlns:a16="http://schemas.microsoft.com/office/drawing/2014/main" id="{797F4542-47DE-DB99-470D-C494F519A09E}"/>
                </a:ext>
              </a:extLst>
            </p:cNvPr>
            <p:cNvGrpSpPr/>
            <p:nvPr/>
          </p:nvGrpSpPr>
          <p:grpSpPr>
            <a:xfrm>
              <a:off x="1782118" y="5186174"/>
              <a:ext cx="474378" cy="474378"/>
              <a:chOff x="1782118" y="5186174"/>
              <a:chExt cx="474378" cy="474378"/>
            </a:xfrm>
          </p:grpSpPr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2FB641D8-8E42-5B3A-AF1C-EF47D51224A3}"/>
                  </a:ext>
                </a:extLst>
              </p:cNvPr>
              <p:cNvSpPr/>
              <p:nvPr/>
            </p:nvSpPr>
            <p:spPr>
              <a:xfrm>
                <a:off x="1782118" y="5186174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8 h 474378"/>
                  <a:gd name="connsiteX3" fmla="*/ 0 w 474378"/>
                  <a:gd name="connsiteY3" fmla="*/ 474378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8"/>
                    </a:lnTo>
                    <a:lnTo>
                      <a:pt x="0" y="474378"/>
                    </a:lnTo>
                    <a:close/>
                  </a:path>
                </a:pathLst>
              </a:custGeom>
              <a:solidFill>
                <a:srgbClr val="F2CD5E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C817E34B-2E02-7EBF-E614-2A07C1AF6860}"/>
                  </a:ext>
                </a:extLst>
              </p:cNvPr>
              <p:cNvSpPr/>
              <p:nvPr/>
            </p:nvSpPr>
            <p:spPr>
              <a:xfrm>
                <a:off x="1932807" y="5353837"/>
                <a:ext cx="323689" cy="306715"/>
              </a:xfrm>
              <a:custGeom>
                <a:avLst/>
                <a:gdLst>
                  <a:gd name="connsiteX0" fmla="*/ 150615 w 323689"/>
                  <a:gd name="connsiteY0" fmla="*/ 306716 h 306715"/>
                  <a:gd name="connsiteX1" fmla="*/ 323689 w 323689"/>
                  <a:gd name="connsiteY1" fmla="*/ 306716 h 306715"/>
                  <a:gd name="connsiteX2" fmla="*/ 323689 w 323689"/>
                  <a:gd name="connsiteY2" fmla="*/ 118595 h 306715"/>
                  <a:gd name="connsiteX3" fmla="*/ 205095 w 323689"/>
                  <a:gd name="connsiteY3" fmla="*/ 0 h 306715"/>
                  <a:gd name="connsiteX4" fmla="*/ 0 w 323689"/>
                  <a:gd name="connsiteY4" fmla="*/ 156026 h 306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689" h="306715">
                    <a:moveTo>
                      <a:pt x="150615" y="306716"/>
                    </a:moveTo>
                    <a:lnTo>
                      <a:pt x="323689" y="306716"/>
                    </a:lnTo>
                    <a:lnTo>
                      <a:pt x="323689" y="118595"/>
                    </a:lnTo>
                    <a:lnTo>
                      <a:pt x="205095" y="0"/>
                    </a:lnTo>
                    <a:lnTo>
                      <a:pt x="0" y="156026"/>
                    </a:lnTo>
                    <a:close/>
                  </a:path>
                </a:pathLst>
              </a:custGeom>
              <a:solidFill>
                <a:srgbClr val="E6BA4D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9E4D124E-C3BA-D562-E532-C5A301E710F3}"/>
                </a:ext>
              </a:extLst>
            </p:cNvPr>
            <p:cNvSpPr/>
            <p:nvPr/>
          </p:nvSpPr>
          <p:spPr>
            <a:xfrm>
              <a:off x="1878866" y="5331082"/>
              <a:ext cx="281025" cy="237189"/>
            </a:xfrm>
            <a:custGeom>
              <a:avLst/>
              <a:gdLst>
                <a:gd name="connsiteX0" fmla="*/ 280976 w 281025"/>
                <a:gd name="connsiteY0" fmla="*/ 75234 h 237189"/>
                <a:gd name="connsiteX1" fmla="*/ 205594 w 281025"/>
                <a:gd name="connsiteY1" fmla="*/ 0 h 237189"/>
                <a:gd name="connsiteX2" fmla="*/ 140515 w 281025"/>
                <a:gd name="connsiteY2" fmla="*/ 37209 h 237189"/>
                <a:gd name="connsiteX3" fmla="*/ 75436 w 281025"/>
                <a:gd name="connsiteY3" fmla="*/ 0 h 237189"/>
                <a:gd name="connsiteX4" fmla="*/ 55 w 281025"/>
                <a:gd name="connsiteY4" fmla="*/ 75234 h 237189"/>
                <a:gd name="connsiteX5" fmla="*/ 140441 w 281025"/>
                <a:gd name="connsiteY5" fmla="*/ 237189 h 237189"/>
                <a:gd name="connsiteX6" fmla="*/ 280976 w 281025"/>
                <a:gd name="connsiteY6" fmla="*/ 75234 h 237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025" h="237189">
                  <a:moveTo>
                    <a:pt x="280976" y="75234"/>
                  </a:moveTo>
                  <a:cubicBezTo>
                    <a:pt x="279568" y="33725"/>
                    <a:pt x="247251" y="0"/>
                    <a:pt x="205594" y="0"/>
                  </a:cubicBezTo>
                  <a:cubicBezTo>
                    <a:pt x="177799" y="0"/>
                    <a:pt x="153561" y="14973"/>
                    <a:pt x="140515" y="37209"/>
                  </a:cubicBezTo>
                  <a:cubicBezTo>
                    <a:pt x="127396" y="14899"/>
                    <a:pt x="103158" y="0"/>
                    <a:pt x="75436" y="0"/>
                  </a:cubicBezTo>
                  <a:cubicBezTo>
                    <a:pt x="33780" y="0"/>
                    <a:pt x="1389" y="33725"/>
                    <a:pt x="55" y="75234"/>
                  </a:cubicBezTo>
                  <a:cubicBezTo>
                    <a:pt x="-3207" y="169368"/>
                    <a:pt x="140441" y="237189"/>
                    <a:pt x="140441" y="237189"/>
                  </a:cubicBezTo>
                  <a:cubicBezTo>
                    <a:pt x="140441" y="237189"/>
                    <a:pt x="284089" y="169368"/>
                    <a:pt x="280976" y="75234"/>
                  </a:cubicBezTo>
                  <a:close/>
                </a:path>
              </a:pathLst>
            </a:custGeom>
            <a:solidFill>
              <a:srgbClr val="CF5664"/>
            </a:solidFill>
            <a:ln w="74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82" name="Graphic 2">
            <a:extLst>
              <a:ext uri="{FF2B5EF4-FFF2-40B4-BE49-F238E27FC236}">
                <a16:creationId xmlns:a16="http://schemas.microsoft.com/office/drawing/2014/main" id="{A13B5E44-7DBF-95BD-978A-FF9FF3FD492C}"/>
              </a:ext>
            </a:extLst>
          </p:cNvPr>
          <p:cNvGrpSpPr/>
          <p:nvPr/>
        </p:nvGrpSpPr>
        <p:grpSpPr>
          <a:xfrm>
            <a:off x="9935873" y="4444957"/>
            <a:ext cx="474379" cy="474378"/>
            <a:chOff x="9935873" y="4444957"/>
            <a:chExt cx="474379" cy="474378"/>
          </a:xfrm>
        </p:grpSpPr>
        <p:grpSp>
          <p:nvGrpSpPr>
            <p:cNvPr id="183" name="Graphic 2">
              <a:extLst>
                <a:ext uri="{FF2B5EF4-FFF2-40B4-BE49-F238E27FC236}">
                  <a16:creationId xmlns:a16="http://schemas.microsoft.com/office/drawing/2014/main" id="{ACCEBF22-201D-3799-B55D-AC8C5E413F52}"/>
                </a:ext>
              </a:extLst>
            </p:cNvPr>
            <p:cNvGrpSpPr/>
            <p:nvPr/>
          </p:nvGrpSpPr>
          <p:grpSpPr>
            <a:xfrm>
              <a:off x="9935873" y="4444957"/>
              <a:ext cx="474379" cy="474378"/>
              <a:chOff x="9935873" y="4444957"/>
              <a:chExt cx="474379" cy="474378"/>
            </a:xfrm>
          </p:grpSpPr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B894D636-69CB-D1D6-69A0-1F2E0B997BCC}"/>
                  </a:ext>
                </a:extLst>
              </p:cNvPr>
              <p:cNvSpPr/>
              <p:nvPr/>
            </p:nvSpPr>
            <p:spPr>
              <a:xfrm>
                <a:off x="9935873" y="4444957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A491E8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DEEA8299-69C8-4866-C3B3-960E1BAF802D}"/>
                  </a:ext>
                </a:extLst>
              </p:cNvPr>
              <p:cNvSpPr/>
              <p:nvPr/>
            </p:nvSpPr>
            <p:spPr>
              <a:xfrm>
                <a:off x="10059805" y="4572743"/>
                <a:ext cx="350447" cy="346592"/>
              </a:xfrm>
              <a:custGeom>
                <a:avLst/>
                <a:gdLst>
                  <a:gd name="connsiteX0" fmla="*/ 350448 w 350447"/>
                  <a:gd name="connsiteY0" fmla="*/ 346593 h 346592"/>
                  <a:gd name="connsiteX1" fmla="*/ 350448 w 350447"/>
                  <a:gd name="connsiteY1" fmla="*/ 107180 h 346592"/>
                  <a:gd name="connsiteX2" fmla="*/ 243267 w 350447"/>
                  <a:gd name="connsiteY2" fmla="*/ 0 h 346592"/>
                  <a:gd name="connsiteX3" fmla="*/ 150763 w 350447"/>
                  <a:gd name="connsiteY3" fmla="*/ 14824 h 346592"/>
                  <a:gd name="connsiteX4" fmla="*/ 117038 w 350447"/>
                  <a:gd name="connsiteY4" fmla="*/ 118150 h 346592"/>
                  <a:gd name="connsiteX5" fmla="*/ 5040 w 350447"/>
                  <a:gd name="connsiteY5" fmla="*/ 163587 h 346592"/>
                  <a:gd name="connsiteX6" fmla="*/ 0 w 350447"/>
                  <a:gd name="connsiteY6" fmla="*/ 243193 h 346592"/>
                  <a:gd name="connsiteX7" fmla="*/ 103399 w 350447"/>
                  <a:gd name="connsiteY7" fmla="*/ 346593 h 346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0447" h="346592">
                    <a:moveTo>
                      <a:pt x="350448" y="346593"/>
                    </a:moveTo>
                    <a:lnTo>
                      <a:pt x="350448" y="107180"/>
                    </a:lnTo>
                    <a:lnTo>
                      <a:pt x="243267" y="0"/>
                    </a:lnTo>
                    <a:lnTo>
                      <a:pt x="150763" y="14824"/>
                    </a:lnTo>
                    <a:lnTo>
                      <a:pt x="117038" y="118150"/>
                    </a:lnTo>
                    <a:lnTo>
                      <a:pt x="5040" y="163587"/>
                    </a:lnTo>
                    <a:lnTo>
                      <a:pt x="0" y="243193"/>
                    </a:lnTo>
                    <a:lnTo>
                      <a:pt x="103399" y="346593"/>
                    </a:lnTo>
                    <a:close/>
                  </a:path>
                </a:pathLst>
              </a:custGeom>
              <a:solidFill>
                <a:srgbClr val="8D79D8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86" name="Graphic 2">
              <a:extLst>
                <a:ext uri="{FF2B5EF4-FFF2-40B4-BE49-F238E27FC236}">
                  <a16:creationId xmlns:a16="http://schemas.microsoft.com/office/drawing/2014/main" id="{74D95B45-D57E-1CA4-AEAC-55EA149CE8EE}"/>
                </a:ext>
              </a:extLst>
            </p:cNvPr>
            <p:cNvGrpSpPr/>
            <p:nvPr/>
          </p:nvGrpSpPr>
          <p:grpSpPr>
            <a:xfrm>
              <a:off x="10040848" y="4553814"/>
              <a:ext cx="281254" cy="281050"/>
              <a:chOff x="10040848" y="4553814"/>
              <a:chExt cx="281254" cy="281050"/>
            </a:xfrm>
          </p:grpSpPr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C93E3C45-A8F3-A5A5-12AD-6A50BC431854}"/>
                  </a:ext>
                </a:extLst>
              </p:cNvPr>
              <p:cNvSpPr/>
              <p:nvPr/>
            </p:nvSpPr>
            <p:spPr>
              <a:xfrm>
                <a:off x="10163816" y="4553814"/>
                <a:ext cx="158287" cy="158184"/>
              </a:xfrm>
              <a:custGeom>
                <a:avLst/>
                <a:gdLst>
                  <a:gd name="connsiteX0" fmla="*/ 139330 w 158287"/>
                  <a:gd name="connsiteY0" fmla="*/ 110395 h 158184"/>
                  <a:gd name="connsiteX1" fmla="*/ 139330 w 158287"/>
                  <a:gd name="connsiteY1" fmla="*/ 18929 h 158184"/>
                  <a:gd name="connsiteX2" fmla="*/ 47864 w 158287"/>
                  <a:gd name="connsiteY2" fmla="*/ 18929 h 158184"/>
                  <a:gd name="connsiteX3" fmla="*/ 18957 w 158287"/>
                  <a:gd name="connsiteY3" fmla="*/ 47762 h 158184"/>
                  <a:gd name="connsiteX4" fmla="*/ 18957 w 158287"/>
                  <a:gd name="connsiteY4" fmla="*/ 139228 h 158184"/>
                  <a:gd name="connsiteX5" fmla="*/ 110423 w 158287"/>
                  <a:gd name="connsiteY5" fmla="*/ 139228 h 158184"/>
                  <a:gd name="connsiteX6" fmla="*/ 139330 w 158287"/>
                  <a:gd name="connsiteY6" fmla="*/ 110395 h 158184"/>
                  <a:gd name="connsiteX7" fmla="*/ 87890 w 158287"/>
                  <a:gd name="connsiteY7" fmla="*/ 116695 h 158184"/>
                  <a:gd name="connsiteX8" fmla="*/ 64690 w 158287"/>
                  <a:gd name="connsiteY8" fmla="*/ 126331 h 158184"/>
                  <a:gd name="connsiteX9" fmla="*/ 41490 w 158287"/>
                  <a:gd name="connsiteY9" fmla="*/ 116695 h 158184"/>
                  <a:gd name="connsiteX10" fmla="*/ 31854 w 158287"/>
                  <a:gd name="connsiteY10" fmla="*/ 93495 h 158184"/>
                  <a:gd name="connsiteX11" fmla="*/ 41490 w 158287"/>
                  <a:gd name="connsiteY11" fmla="*/ 70295 h 158184"/>
                  <a:gd name="connsiteX12" fmla="*/ 70398 w 158287"/>
                  <a:gd name="connsiteY12" fmla="*/ 41462 h 158184"/>
                  <a:gd name="connsiteX13" fmla="*/ 93598 w 158287"/>
                  <a:gd name="connsiteY13" fmla="*/ 31826 h 158184"/>
                  <a:gd name="connsiteX14" fmla="*/ 116798 w 158287"/>
                  <a:gd name="connsiteY14" fmla="*/ 41462 h 158184"/>
                  <a:gd name="connsiteX15" fmla="*/ 126433 w 158287"/>
                  <a:gd name="connsiteY15" fmla="*/ 64662 h 158184"/>
                  <a:gd name="connsiteX16" fmla="*/ 116798 w 158287"/>
                  <a:gd name="connsiteY16" fmla="*/ 87862 h 158184"/>
                  <a:gd name="connsiteX17" fmla="*/ 87890 w 158287"/>
                  <a:gd name="connsiteY17" fmla="*/ 116695 h 158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58287" h="158184">
                    <a:moveTo>
                      <a:pt x="139330" y="110395"/>
                    </a:moveTo>
                    <a:cubicBezTo>
                      <a:pt x="164606" y="85119"/>
                      <a:pt x="164606" y="44204"/>
                      <a:pt x="139330" y="18929"/>
                    </a:cubicBezTo>
                    <a:cubicBezTo>
                      <a:pt x="114055" y="-6272"/>
                      <a:pt x="73140" y="-6347"/>
                      <a:pt x="47864" y="18929"/>
                    </a:cubicBezTo>
                    <a:lnTo>
                      <a:pt x="18957" y="47762"/>
                    </a:lnTo>
                    <a:cubicBezTo>
                      <a:pt x="-6319" y="73038"/>
                      <a:pt x="-6319" y="113953"/>
                      <a:pt x="18957" y="139228"/>
                    </a:cubicBezTo>
                    <a:cubicBezTo>
                      <a:pt x="44233" y="164504"/>
                      <a:pt x="85148" y="164504"/>
                      <a:pt x="110423" y="139228"/>
                    </a:cubicBezTo>
                    <a:lnTo>
                      <a:pt x="139330" y="110395"/>
                    </a:lnTo>
                    <a:close/>
                    <a:moveTo>
                      <a:pt x="87890" y="116695"/>
                    </a:moveTo>
                    <a:cubicBezTo>
                      <a:pt x="81738" y="122922"/>
                      <a:pt x="73510" y="126331"/>
                      <a:pt x="64690" y="126331"/>
                    </a:cubicBezTo>
                    <a:cubicBezTo>
                      <a:pt x="55943" y="126331"/>
                      <a:pt x="47716" y="122922"/>
                      <a:pt x="41490" y="116695"/>
                    </a:cubicBezTo>
                    <a:cubicBezTo>
                      <a:pt x="35337" y="110469"/>
                      <a:pt x="31854" y="102316"/>
                      <a:pt x="31854" y="93495"/>
                    </a:cubicBezTo>
                    <a:cubicBezTo>
                      <a:pt x="31854" y="84749"/>
                      <a:pt x="35264" y="76521"/>
                      <a:pt x="41490" y="70295"/>
                    </a:cubicBezTo>
                    <a:lnTo>
                      <a:pt x="70398" y="41462"/>
                    </a:lnTo>
                    <a:cubicBezTo>
                      <a:pt x="76550" y="35310"/>
                      <a:pt x="84851" y="31826"/>
                      <a:pt x="93598" y="31826"/>
                    </a:cubicBezTo>
                    <a:cubicBezTo>
                      <a:pt x="102344" y="31826"/>
                      <a:pt x="110571" y="35235"/>
                      <a:pt x="116798" y="41462"/>
                    </a:cubicBezTo>
                    <a:cubicBezTo>
                      <a:pt x="123024" y="47688"/>
                      <a:pt x="126433" y="55915"/>
                      <a:pt x="126433" y="64662"/>
                    </a:cubicBezTo>
                    <a:cubicBezTo>
                      <a:pt x="126433" y="73408"/>
                      <a:pt x="123024" y="81636"/>
                      <a:pt x="116798" y="87862"/>
                    </a:cubicBezTo>
                    <a:lnTo>
                      <a:pt x="87890" y="116695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DC6F4506-4E01-E610-F123-A439EC5F11A3}"/>
                  </a:ext>
                </a:extLst>
              </p:cNvPr>
              <p:cNvSpPr/>
              <p:nvPr/>
            </p:nvSpPr>
            <p:spPr>
              <a:xfrm>
                <a:off x="10040848" y="4676735"/>
                <a:ext cx="158287" cy="158129"/>
              </a:xfrm>
              <a:custGeom>
                <a:avLst/>
                <a:gdLst>
                  <a:gd name="connsiteX0" fmla="*/ 139330 w 158287"/>
                  <a:gd name="connsiteY0" fmla="*/ 110367 h 158129"/>
                  <a:gd name="connsiteX1" fmla="*/ 139330 w 158287"/>
                  <a:gd name="connsiteY1" fmla="*/ 18901 h 158129"/>
                  <a:gd name="connsiteX2" fmla="*/ 47864 w 158287"/>
                  <a:gd name="connsiteY2" fmla="*/ 18901 h 158129"/>
                  <a:gd name="connsiteX3" fmla="*/ 18957 w 158287"/>
                  <a:gd name="connsiteY3" fmla="*/ 47734 h 158129"/>
                  <a:gd name="connsiteX4" fmla="*/ 18957 w 158287"/>
                  <a:gd name="connsiteY4" fmla="*/ 139201 h 158129"/>
                  <a:gd name="connsiteX5" fmla="*/ 110423 w 158287"/>
                  <a:gd name="connsiteY5" fmla="*/ 139201 h 158129"/>
                  <a:gd name="connsiteX6" fmla="*/ 139330 w 158287"/>
                  <a:gd name="connsiteY6" fmla="*/ 110367 h 158129"/>
                  <a:gd name="connsiteX7" fmla="*/ 87889 w 158287"/>
                  <a:gd name="connsiteY7" fmla="*/ 116668 h 158129"/>
                  <a:gd name="connsiteX8" fmla="*/ 64689 w 158287"/>
                  <a:gd name="connsiteY8" fmla="*/ 126303 h 158129"/>
                  <a:gd name="connsiteX9" fmla="*/ 41490 w 158287"/>
                  <a:gd name="connsiteY9" fmla="*/ 116668 h 158129"/>
                  <a:gd name="connsiteX10" fmla="*/ 31854 w 158287"/>
                  <a:gd name="connsiteY10" fmla="*/ 93467 h 158129"/>
                  <a:gd name="connsiteX11" fmla="*/ 41490 w 158287"/>
                  <a:gd name="connsiteY11" fmla="*/ 70267 h 158129"/>
                  <a:gd name="connsiteX12" fmla="*/ 70397 w 158287"/>
                  <a:gd name="connsiteY12" fmla="*/ 41434 h 158129"/>
                  <a:gd name="connsiteX13" fmla="*/ 93597 w 158287"/>
                  <a:gd name="connsiteY13" fmla="*/ 31798 h 158129"/>
                  <a:gd name="connsiteX14" fmla="*/ 116797 w 158287"/>
                  <a:gd name="connsiteY14" fmla="*/ 41434 h 158129"/>
                  <a:gd name="connsiteX15" fmla="*/ 126433 w 158287"/>
                  <a:gd name="connsiteY15" fmla="*/ 64634 h 158129"/>
                  <a:gd name="connsiteX16" fmla="*/ 116797 w 158287"/>
                  <a:gd name="connsiteY16" fmla="*/ 87834 h 158129"/>
                  <a:gd name="connsiteX17" fmla="*/ 87889 w 158287"/>
                  <a:gd name="connsiteY17" fmla="*/ 116668 h 158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58287" h="158129">
                    <a:moveTo>
                      <a:pt x="139330" y="110367"/>
                    </a:moveTo>
                    <a:cubicBezTo>
                      <a:pt x="164606" y="85092"/>
                      <a:pt x="164606" y="44177"/>
                      <a:pt x="139330" y="18901"/>
                    </a:cubicBezTo>
                    <a:cubicBezTo>
                      <a:pt x="114055" y="-6300"/>
                      <a:pt x="73139" y="-6300"/>
                      <a:pt x="47864" y="18901"/>
                    </a:cubicBezTo>
                    <a:lnTo>
                      <a:pt x="18957" y="47734"/>
                    </a:lnTo>
                    <a:cubicBezTo>
                      <a:pt x="-6319" y="73010"/>
                      <a:pt x="-6319" y="113925"/>
                      <a:pt x="18957" y="139201"/>
                    </a:cubicBezTo>
                    <a:cubicBezTo>
                      <a:pt x="44233" y="164402"/>
                      <a:pt x="85147" y="164476"/>
                      <a:pt x="110423" y="139201"/>
                    </a:cubicBezTo>
                    <a:lnTo>
                      <a:pt x="139330" y="110367"/>
                    </a:lnTo>
                    <a:close/>
                    <a:moveTo>
                      <a:pt x="87889" y="116668"/>
                    </a:moveTo>
                    <a:cubicBezTo>
                      <a:pt x="81663" y="122894"/>
                      <a:pt x="73436" y="126303"/>
                      <a:pt x="64689" y="126303"/>
                    </a:cubicBezTo>
                    <a:cubicBezTo>
                      <a:pt x="55943" y="126303"/>
                      <a:pt x="47716" y="122894"/>
                      <a:pt x="41490" y="116668"/>
                    </a:cubicBezTo>
                    <a:cubicBezTo>
                      <a:pt x="35263" y="110516"/>
                      <a:pt x="31854" y="102214"/>
                      <a:pt x="31854" y="93467"/>
                    </a:cubicBezTo>
                    <a:cubicBezTo>
                      <a:pt x="31854" y="84721"/>
                      <a:pt x="35263" y="76494"/>
                      <a:pt x="41490" y="70267"/>
                    </a:cubicBezTo>
                    <a:lnTo>
                      <a:pt x="70397" y="41434"/>
                    </a:lnTo>
                    <a:cubicBezTo>
                      <a:pt x="76550" y="35208"/>
                      <a:pt x="84851" y="31798"/>
                      <a:pt x="93597" y="31798"/>
                    </a:cubicBezTo>
                    <a:cubicBezTo>
                      <a:pt x="102344" y="31798"/>
                      <a:pt x="110571" y="35208"/>
                      <a:pt x="116797" y="41434"/>
                    </a:cubicBezTo>
                    <a:cubicBezTo>
                      <a:pt x="123024" y="47660"/>
                      <a:pt x="126433" y="55888"/>
                      <a:pt x="126433" y="64634"/>
                    </a:cubicBezTo>
                    <a:cubicBezTo>
                      <a:pt x="126433" y="73380"/>
                      <a:pt x="123024" y="81608"/>
                      <a:pt x="116797" y="87834"/>
                    </a:cubicBezTo>
                    <a:lnTo>
                      <a:pt x="87889" y="116668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140C2DEB-9281-BB36-72B3-208628348677}"/>
                  </a:ext>
                </a:extLst>
              </p:cNvPr>
              <p:cNvSpPr/>
              <p:nvPr/>
            </p:nvSpPr>
            <p:spPr>
              <a:xfrm>
                <a:off x="10116730" y="4629668"/>
                <a:ext cx="129333" cy="129342"/>
              </a:xfrm>
              <a:custGeom>
                <a:avLst/>
                <a:gdLst>
                  <a:gd name="connsiteX0" fmla="*/ 124673 w 129333"/>
                  <a:gd name="connsiteY0" fmla="*/ 4670 h 129342"/>
                  <a:gd name="connsiteX1" fmla="*/ 102140 w 129333"/>
                  <a:gd name="connsiteY1" fmla="*/ 4670 h 129342"/>
                  <a:gd name="connsiteX2" fmla="*/ 100880 w 129333"/>
                  <a:gd name="connsiteY2" fmla="*/ 6078 h 129342"/>
                  <a:gd name="connsiteX3" fmla="*/ 6078 w 129333"/>
                  <a:gd name="connsiteY3" fmla="*/ 100879 h 129342"/>
                  <a:gd name="connsiteX4" fmla="*/ 4669 w 129333"/>
                  <a:gd name="connsiteY4" fmla="*/ 102140 h 129342"/>
                  <a:gd name="connsiteX5" fmla="*/ 4669 w 129333"/>
                  <a:gd name="connsiteY5" fmla="*/ 124673 h 129342"/>
                  <a:gd name="connsiteX6" fmla="*/ 27203 w 129333"/>
                  <a:gd name="connsiteY6" fmla="*/ 124673 h 129342"/>
                  <a:gd name="connsiteX7" fmla="*/ 27277 w 129333"/>
                  <a:gd name="connsiteY7" fmla="*/ 124747 h 129342"/>
                  <a:gd name="connsiteX8" fmla="*/ 124673 w 129333"/>
                  <a:gd name="connsiteY8" fmla="*/ 27351 h 129342"/>
                  <a:gd name="connsiteX9" fmla="*/ 124599 w 129333"/>
                  <a:gd name="connsiteY9" fmla="*/ 27277 h 129342"/>
                  <a:gd name="connsiteX10" fmla="*/ 124599 w 129333"/>
                  <a:gd name="connsiteY10" fmla="*/ 27277 h 129342"/>
                  <a:gd name="connsiteX11" fmla="*/ 124673 w 129333"/>
                  <a:gd name="connsiteY11" fmla="*/ 4670 h 129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9333" h="129342">
                    <a:moveTo>
                      <a:pt x="124673" y="4670"/>
                    </a:moveTo>
                    <a:cubicBezTo>
                      <a:pt x="118447" y="-1557"/>
                      <a:pt x="108366" y="-1557"/>
                      <a:pt x="102140" y="4670"/>
                    </a:cubicBezTo>
                    <a:cubicBezTo>
                      <a:pt x="101695" y="5114"/>
                      <a:pt x="101324" y="5559"/>
                      <a:pt x="100880" y="6078"/>
                    </a:cubicBezTo>
                    <a:lnTo>
                      <a:pt x="6078" y="100879"/>
                    </a:lnTo>
                    <a:cubicBezTo>
                      <a:pt x="5633" y="101250"/>
                      <a:pt x="5115" y="101695"/>
                      <a:pt x="4669" y="102140"/>
                    </a:cubicBezTo>
                    <a:cubicBezTo>
                      <a:pt x="-1556" y="108366"/>
                      <a:pt x="-1556" y="118446"/>
                      <a:pt x="4669" y="124673"/>
                    </a:cubicBezTo>
                    <a:cubicBezTo>
                      <a:pt x="10896" y="130899"/>
                      <a:pt x="20977" y="130899"/>
                      <a:pt x="27203" y="124673"/>
                    </a:cubicBezTo>
                    <a:lnTo>
                      <a:pt x="27277" y="124747"/>
                    </a:lnTo>
                    <a:lnTo>
                      <a:pt x="124673" y="27351"/>
                    </a:lnTo>
                    <a:lnTo>
                      <a:pt x="124599" y="27277"/>
                    </a:lnTo>
                    <a:lnTo>
                      <a:pt x="124599" y="27277"/>
                    </a:lnTo>
                    <a:cubicBezTo>
                      <a:pt x="130899" y="20976"/>
                      <a:pt x="130899" y="10896"/>
                      <a:pt x="124673" y="4670"/>
                    </a:cubicBezTo>
                    <a:close/>
                  </a:path>
                </a:pathLst>
              </a:custGeom>
              <a:solidFill>
                <a:srgbClr val="474B54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90" name="Graphic 2">
            <a:extLst>
              <a:ext uri="{FF2B5EF4-FFF2-40B4-BE49-F238E27FC236}">
                <a16:creationId xmlns:a16="http://schemas.microsoft.com/office/drawing/2014/main" id="{6F1B3EC5-60B6-6E5A-A40D-C03A45B6A96D}"/>
              </a:ext>
            </a:extLst>
          </p:cNvPr>
          <p:cNvGrpSpPr/>
          <p:nvPr/>
        </p:nvGrpSpPr>
        <p:grpSpPr>
          <a:xfrm>
            <a:off x="9194286" y="4444957"/>
            <a:ext cx="474378" cy="474378"/>
            <a:chOff x="9194286" y="4444957"/>
            <a:chExt cx="474378" cy="474378"/>
          </a:xfrm>
        </p:grpSpPr>
        <p:grpSp>
          <p:nvGrpSpPr>
            <p:cNvPr id="191" name="Graphic 2">
              <a:extLst>
                <a:ext uri="{FF2B5EF4-FFF2-40B4-BE49-F238E27FC236}">
                  <a16:creationId xmlns:a16="http://schemas.microsoft.com/office/drawing/2014/main" id="{DE33429F-A7DC-E5FA-6701-47F2344F625B}"/>
                </a:ext>
              </a:extLst>
            </p:cNvPr>
            <p:cNvGrpSpPr/>
            <p:nvPr/>
          </p:nvGrpSpPr>
          <p:grpSpPr>
            <a:xfrm>
              <a:off x="9194286" y="4444957"/>
              <a:ext cx="474378" cy="474378"/>
              <a:chOff x="9194286" y="4444957"/>
              <a:chExt cx="474378" cy="474378"/>
            </a:xfrm>
          </p:grpSpPr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FBDCFBB0-72B3-4164-B6FF-569638665593}"/>
                  </a:ext>
                </a:extLst>
              </p:cNvPr>
              <p:cNvSpPr/>
              <p:nvPr/>
            </p:nvSpPr>
            <p:spPr>
              <a:xfrm>
                <a:off x="9194286" y="4444957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739BE9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3" name="Freeform: Shape 192">
                <a:extLst>
                  <a:ext uri="{FF2B5EF4-FFF2-40B4-BE49-F238E27FC236}">
                    <a16:creationId xmlns:a16="http://schemas.microsoft.com/office/drawing/2014/main" id="{E77E9954-D1A8-EB45-9FDE-FA3833098149}"/>
                  </a:ext>
                </a:extLst>
              </p:cNvPr>
              <p:cNvSpPr/>
              <p:nvPr/>
            </p:nvSpPr>
            <p:spPr>
              <a:xfrm>
                <a:off x="9320812" y="4568592"/>
                <a:ext cx="347853" cy="350743"/>
              </a:xfrm>
              <a:custGeom>
                <a:avLst/>
                <a:gdLst>
                  <a:gd name="connsiteX0" fmla="*/ 347853 w 347853"/>
                  <a:gd name="connsiteY0" fmla="*/ 113777 h 350743"/>
                  <a:gd name="connsiteX1" fmla="*/ 237857 w 347853"/>
                  <a:gd name="connsiteY1" fmla="*/ 3780 h 350743"/>
                  <a:gd name="connsiteX2" fmla="*/ 151802 w 347853"/>
                  <a:gd name="connsiteY2" fmla="*/ 0 h 350743"/>
                  <a:gd name="connsiteX3" fmla="*/ 0 w 347853"/>
                  <a:gd name="connsiteY3" fmla="*/ 167070 h 350743"/>
                  <a:gd name="connsiteX4" fmla="*/ 964 w 347853"/>
                  <a:gd name="connsiteY4" fmla="*/ 240747 h 350743"/>
                  <a:gd name="connsiteX5" fmla="*/ 110960 w 347853"/>
                  <a:gd name="connsiteY5" fmla="*/ 350744 h 350743"/>
                  <a:gd name="connsiteX6" fmla="*/ 347853 w 347853"/>
                  <a:gd name="connsiteY6" fmla="*/ 350744 h 35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7853" h="350743">
                    <a:moveTo>
                      <a:pt x="347853" y="113777"/>
                    </a:moveTo>
                    <a:lnTo>
                      <a:pt x="237857" y="3780"/>
                    </a:lnTo>
                    <a:lnTo>
                      <a:pt x="151802" y="0"/>
                    </a:lnTo>
                    <a:lnTo>
                      <a:pt x="0" y="167070"/>
                    </a:lnTo>
                    <a:lnTo>
                      <a:pt x="964" y="240747"/>
                    </a:lnTo>
                    <a:lnTo>
                      <a:pt x="110960" y="350744"/>
                    </a:lnTo>
                    <a:lnTo>
                      <a:pt x="347853" y="350744"/>
                    </a:lnTo>
                    <a:close/>
                  </a:path>
                </a:pathLst>
              </a:custGeom>
              <a:solidFill>
                <a:srgbClr val="6188D8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94" name="Graphic 2">
              <a:extLst>
                <a:ext uri="{FF2B5EF4-FFF2-40B4-BE49-F238E27FC236}">
                  <a16:creationId xmlns:a16="http://schemas.microsoft.com/office/drawing/2014/main" id="{663F31BB-5779-FA1A-CF09-EADE91D70816}"/>
                </a:ext>
              </a:extLst>
            </p:cNvPr>
            <p:cNvGrpSpPr/>
            <p:nvPr/>
          </p:nvGrpSpPr>
          <p:grpSpPr>
            <a:xfrm>
              <a:off x="9299631" y="4550451"/>
              <a:ext cx="281255" cy="280958"/>
              <a:chOff x="9299631" y="4550451"/>
              <a:chExt cx="281255" cy="280958"/>
            </a:xfrm>
          </p:grpSpPr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40AFD373-BB8E-BA9D-FB6B-A7E8557FA5A1}"/>
                  </a:ext>
                </a:extLst>
              </p:cNvPr>
              <p:cNvSpPr/>
              <p:nvPr/>
            </p:nvSpPr>
            <p:spPr>
              <a:xfrm>
                <a:off x="9299631" y="4634282"/>
                <a:ext cx="197191" cy="197126"/>
              </a:xfrm>
              <a:custGeom>
                <a:avLst/>
                <a:gdLst>
                  <a:gd name="connsiteX0" fmla="*/ 175131 w 197191"/>
                  <a:gd name="connsiteY0" fmla="*/ 22070 h 197126"/>
                  <a:gd name="connsiteX1" fmla="*/ 68618 w 197191"/>
                  <a:gd name="connsiteY1" fmla="*/ 22070 h 197126"/>
                  <a:gd name="connsiteX2" fmla="*/ 22070 w 197191"/>
                  <a:gd name="connsiteY2" fmla="*/ 68618 h 197126"/>
                  <a:gd name="connsiteX3" fmla="*/ 22070 w 197191"/>
                  <a:gd name="connsiteY3" fmla="*/ 175057 h 197126"/>
                  <a:gd name="connsiteX4" fmla="*/ 128509 w 197191"/>
                  <a:gd name="connsiteY4" fmla="*/ 175057 h 197126"/>
                  <a:gd name="connsiteX5" fmla="*/ 175057 w 197191"/>
                  <a:gd name="connsiteY5" fmla="*/ 128508 h 197126"/>
                  <a:gd name="connsiteX6" fmla="*/ 175131 w 197191"/>
                  <a:gd name="connsiteY6" fmla="*/ 22070 h 197126"/>
                  <a:gd name="connsiteX7" fmla="*/ 152450 w 197191"/>
                  <a:gd name="connsiteY7" fmla="*/ 105827 h 197126"/>
                  <a:gd name="connsiteX8" fmla="*/ 105902 w 197191"/>
                  <a:gd name="connsiteY8" fmla="*/ 152376 h 197126"/>
                  <a:gd name="connsiteX9" fmla="*/ 44825 w 197191"/>
                  <a:gd name="connsiteY9" fmla="*/ 152376 h 197126"/>
                  <a:gd name="connsiteX10" fmla="*/ 44825 w 197191"/>
                  <a:gd name="connsiteY10" fmla="*/ 91299 h 197126"/>
                  <a:gd name="connsiteX11" fmla="*/ 91374 w 197191"/>
                  <a:gd name="connsiteY11" fmla="*/ 44751 h 197126"/>
                  <a:gd name="connsiteX12" fmla="*/ 152450 w 197191"/>
                  <a:gd name="connsiteY12" fmla="*/ 44751 h 197126"/>
                  <a:gd name="connsiteX13" fmla="*/ 152450 w 197191"/>
                  <a:gd name="connsiteY13" fmla="*/ 105827 h 197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7191" h="197126">
                    <a:moveTo>
                      <a:pt x="175131" y="22070"/>
                    </a:moveTo>
                    <a:cubicBezTo>
                      <a:pt x="145705" y="-7357"/>
                      <a:pt x="98044" y="-7357"/>
                      <a:pt x="68618" y="22070"/>
                    </a:cubicBezTo>
                    <a:lnTo>
                      <a:pt x="22070" y="68618"/>
                    </a:lnTo>
                    <a:cubicBezTo>
                      <a:pt x="-7357" y="98044"/>
                      <a:pt x="-7357" y="145705"/>
                      <a:pt x="22070" y="175057"/>
                    </a:cubicBezTo>
                    <a:cubicBezTo>
                      <a:pt x="51422" y="204483"/>
                      <a:pt x="99156" y="204483"/>
                      <a:pt x="128509" y="175057"/>
                    </a:cubicBezTo>
                    <a:lnTo>
                      <a:pt x="175057" y="128508"/>
                    </a:lnTo>
                    <a:cubicBezTo>
                      <a:pt x="204558" y="99082"/>
                      <a:pt x="204558" y="51422"/>
                      <a:pt x="175131" y="22070"/>
                    </a:cubicBezTo>
                    <a:close/>
                    <a:moveTo>
                      <a:pt x="152450" y="105827"/>
                    </a:moveTo>
                    <a:lnTo>
                      <a:pt x="105902" y="152376"/>
                    </a:lnTo>
                    <a:cubicBezTo>
                      <a:pt x="89076" y="169201"/>
                      <a:pt x="61651" y="169201"/>
                      <a:pt x="44825" y="152376"/>
                    </a:cubicBezTo>
                    <a:cubicBezTo>
                      <a:pt x="28000" y="135550"/>
                      <a:pt x="28000" y="108125"/>
                      <a:pt x="44825" y="91299"/>
                    </a:cubicBezTo>
                    <a:lnTo>
                      <a:pt x="91374" y="44751"/>
                    </a:lnTo>
                    <a:cubicBezTo>
                      <a:pt x="108200" y="27925"/>
                      <a:pt x="135624" y="27925"/>
                      <a:pt x="152450" y="44751"/>
                    </a:cubicBezTo>
                    <a:cubicBezTo>
                      <a:pt x="169276" y="61577"/>
                      <a:pt x="169276" y="89002"/>
                      <a:pt x="152450" y="105827"/>
                    </a:cubicBezTo>
                    <a:close/>
                  </a:path>
                </a:pathLst>
              </a:custGeom>
              <a:solidFill>
                <a:srgbClr val="474B54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F66FBFB2-ED60-42B5-7515-D20F62C1D7B1}"/>
                  </a:ext>
                </a:extLst>
              </p:cNvPr>
              <p:cNvSpPr/>
              <p:nvPr/>
            </p:nvSpPr>
            <p:spPr>
              <a:xfrm>
                <a:off x="9384852" y="4550451"/>
                <a:ext cx="196033" cy="197126"/>
              </a:xfrm>
              <a:custGeom>
                <a:avLst/>
                <a:gdLst>
                  <a:gd name="connsiteX0" fmla="*/ 5708 w 196033"/>
                  <a:gd name="connsiteY0" fmla="*/ 90558 h 197126"/>
                  <a:gd name="connsiteX1" fmla="*/ 49810 w 196033"/>
                  <a:gd name="connsiteY1" fmla="*/ 84999 h 197126"/>
                  <a:gd name="connsiteX2" fmla="*/ 90132 w 196033"/>
                  <a:gd name="connsiteY2" fmla="*/ 44677 h 197126"/>
                  <a:gd name="connsiteX3" fmla="*/ 151208 w 196033"/>
                  <a:gd name="connsiteY3" fmla="*/ 44677 h 197126"/>
                  <a:gd name="connsiteX4" fmla="*/ 151208 w 196033"/>
                  <a:gd name="connsiteY4" fmla="*/ 105753 h 197126"/>
                  <a:gd name="connsiteX5" fmla="*/ 104660 w 196033"/>
                  <a:gd name="connsiteY5" fmla="*/ 152301 h 197126"/>
                  <a:gd name="connsiteX6" fmla="*/ 43509 w 196033"/>
                  <a:gd name="connsiteY6" fmla="*/ 152301 h 197126"/>
                  <a:gd name="connsiteX7" fmla="*/ 31428 w 196033"/>
                  <a:gd name="connsiteY7" fmla="*/ 116353 h 197126"/>
                  <a:gd name="connsiteX8" fmla="*/ 6078 w 196033"/>
                  <a:gd name="connsiteY8" fmla="*/ 128508 h 197126"/>
                  <a:gd name="connsiteX9" fmla="*/ 0 w 196033"/>
                  <a:gd name="connsiteY9" fmla="*/ 134661 h 197126"/>
                  <a:gd name="connsiteX10" fmla="*/ 20903 w 196033"/>
                  <a:gd name="connsiteY10" fmla="*/ 175057 h 197126"/>
                  <a:gd name="connsiteX11" fmla="*/ 127416 w 196033"/>
                  <a:gd name="connsiteY11" fmla="*/ 175057 h 197126"/>
                  <a:gd name="connsiteX12" fmla="*/ 173964 w 196033"/>
                  <a:gd name="connsiteY12" fmla="*/ 128508 h 197126"/>
                  <a:gd name="connsiteX13" fmla="*/ 173964 w 196033"/>
                  <a:gd name="connsiteY13" fmla="*/ 22070 h 197126"/>
                  <a:gd name="connsiteX14" fmla="*/ 67525 w 196033"/>
                  <a:gd name="connsiteY14" fmla="*/ 22070 h 197126"/>
                  <a:gd name="connsiteX15" fmla="*/ 20977 w 196033"/>
                  <a:gd name="connsiteY15" fmla="*/ 68618 h 197126"/>
                  <a:gd name="connsiteX16" fmla="*/ 5708 w 196033"/>
                  <a:gd name="connsiteY16" fmla="*/ 90558 h 197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6033" h="197126">
                    <a:moveTo>
                      <a:pt x="5708" y="90558"/>
                    </a:moveTo>
                    <a:cubicBezTo>
                      <a:pt x="19642" y="84258"/>
                      <a:pt x="35059" y="82405"/>
                      <a:pt x="49810" y="84999"/>
                    </a:cubicBezTo>
                    <a:lnTo>
                      <a:pt x="90132" y="44677"/>
                    </a:lnTo>
                    <a:cubicBezTo>
                      <a:pt x="106958" y="27851"/>
                      <a:pt x="134383" y="27851"/>
                      <a:pt x="151208" y="44677"/>
                    </a:cubicBezTo>
                    <a:cubicBezTo>
                      <a:pt x="168034" y="61502"/>
                      <a:pt x="168108" y="88927"/>
                      <a:pt x="151208" y="105753"/>
                    </a:cubicBezTo>
                    <a:lnTo>
                      <a:pt x="104660" y="152301"/>
                    </a:lnTo>
                    <a:cubicBezTo>
                      <a:pt x="87835" y="169127"/>
                      <a:pt x="60409" y="169127"/>
                      <a:pt x="43509" y="152301"/>
                    </a:cubicBezTo>
                    <a:cubicBezTo>
                      <a:pt x="33726" y="142517"/>
                      <a:pt x="29797" y="129175"/>
                      <a:pt x="31428" y="116353"/>
                    </a:cubicBezTo>
                    <a:cubicBezTo>
                      <a:pt x="22162" y="117464"/>
                      <a:pt x="13194" y="121393"/>
                      <a:pt x="6078" y="128508"/>
                    </a:cubicBezTo>
                    <a:lnTo>
                      <a:pt x="0" y="134661"/>
                    </a:lnTo>
                    <a:cubicBezTo>
                      <a:pt x="2521" y="149411"/>
                      <a:pt x="9488" y="163642"/>
                      <a:pt x="20903" y="175057"/>
                    </a:cubicBezTo>
                    <a:cubicBezTo>
                      <a:pt x="50329" y="204483"/>
                      <a:pt x="97990" y="204483"/>
                      <a:pt x="127416" y="175057"/>
                    </a:cubicBezTo>
                    <a:lnTo>
                      <a:pt x="173964" y="128508"/>
                    </a:lnTo>
                    <a:cubicBezTo>
                      <a:pt x="203390" y="99156"/>
                      <a:pt x="203390" y="51422"/>
                      <a:pt x="173964" y="22070"/>
                    </a:cubicBezTo>
                    <a:cubicBezTo>
                      <a:pt x="144537" y="-7357"/>
                      <a:pt x="96878" y="-7357"/>
                      <a:pt x="67525" y="22070"/>
                    </a:cubicBezTo>
                    <a:lnTo>
                      <a:pt x="20977" y="68618"/>
                    </a:lnTo>
                    <a:cubicBezTo>
                      <a:pt x="14380" y="75141"/>
                      <a:pt x="9339" y="82627"/>
                      <a:pt x="5708" y="90558"/>
                    </a:cubicBez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97" name="Graphic 2">
            <a:extLst>
              <a:ext uri="{FF2B5EF4-FFF2-40B4-BE49-F238E27FC236}">
                <a16:creationId xmlns:a16="http://schemas.microsoft.com/office/drawing/2014/main" id="{2CF4EF08-2109-649A-C948-58FC28F69407}"/>
              </a:ext>
            </a:extLst>
          </p:cNvPr>
          <p:cNvGrpSpPr/>
          <p:nvPr/>
        </p:nvGrpSpPr>
        <p:grpSpPr>
          <a:xfrm>
            <a:off x="8453069" y="4444957"/>
            <a:ext cx="474378" cy="474378"/>
            <a:chOff x="8453069" y="4444957"/>
            <a:chExt cx="474378" cy="474378"/>
          </a:xfrm>
        </p:grpSpPr>
        <p:grpSp>
          <p:nvGrpSpPr>
            <p:cNvPr id="198" name="Graphic 2">
              <a:extLst>
                <a:ext uri="{FF2B5EF4-FFF2-40B4-BE49-F238E27FC236}">
                  <a16:creationId xmlns:a16="http://schemas.microsoft.com/office/drawing/2014/main" id="{9321569B-C22E-845D-D5BC-88B9452AFBF7}"/>
                </a:ext>
              </a:extLst>
            </p:cNvPr>
            <p:cNvGrpSpPr/>
            <p:nvPr/>
          </p:nvGrpSpPr>
          <p:grpSpPr>
            <a:xfrm>
              <a:off x="8453069" y="4444957"/>
              <a:ext cx="474378" cy="474378"/>
              <a:chOff x="8453069" y="4444957"/>
              <a:chExt cx="474378" cy="474378"/>
            </a:xfrm>
          </p:grpSpPr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F96C2323-9C6A-26C4-8CC7-8A4663691B67}"/>
                  </a:ext>
                </a:extLst>
              </p:cNvPr>
              <p:cNvSpPr/>
              <p:nvPr/>
            </p:nvSpPr>
            <p:spPr>
              <a:xfrm>
                <a:off x="8453069" y="4444957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7DC0E7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DC1DFD12-30DE-099E-8795-0D95098BCD79}"/>
                  </a:ext>
                </a:extLst>
              </p:cNvPr>
              <p:cNvSpPr/>
              <p:nvPr/>
            </p:nvSpPr>
            <p:spPr>
              <a:xfrm>
                <a:off x="8577890" y="4553619"/>
                <a:ext cx="349557" cy="365716"/>
              </a:xfrm>
              <a:custGeom>
                <a:avLst/>
                <a:gdLst>
                  <a:gd name="connsiteX0" fmla="*/ 349558 w 349557"/>
                  <a:gd name="connsiteY0" fmla="*/ 365716 h 365716"/>
                  <a:gd name="connsiteX1" fmla="*/ 349558 w 349557"/>
                  <a:gd name="connsiteY1" fmla="*/ 131566 h 365716"/>
                  <a:gd name="connsiteX2" fmla="*/ 221920 w 349557"/>
                  <a:gd name="connsiteY2" fmla="*/ 3854 h 365716"/>
                  <a:gd name="connsiteX3" fmla="*/ 168923 w 349557"/>
                  <a:gd name="connsiteY3" fmla="*/ 0 h 365716"/>
                  <a:gd name="connsiteX4" fmla="*/ 0 w 349557"/>
                  <a:gd name="connsiteY4" fmla="*/ 169072 h 365716"/>
                  <a:gd name="connsiteX5" fmla="*/ 9191 w 349557"/>
                  <a:gd name="connsiteY5" fmla="*/ 246899 h 365716"/>
                  <a:gd name="connsiteX6" fmla="*/ 128008 w 349557"/>
                  <a:gd name="connsiteY6" fmla="*/ 365716 h 365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557" h="365716">
                    <a:moveTo>
                      <a:pt x="349558" y="365716"/>
                    </a:moveTo>
                    <a:lnTo>
                      <a:pt x="349558" y="131566"/>
                    </a:lnTo>
                    <a:lnTo>
                      <a:pt x="221920" y="3854"/>
                    </a:lnTo>
                    <a:lnTo>
                      <a:pt x="168923" y="0"/>
                    </a:lnTo>
                    <a:lnTo>
                      <a:pt x="0" y="169072"/>
                    </a:lnTo>
                    <a:lnTo>
                      <a:pt x="9191" y="246899"/>
                    </a:lnTo>
                    <a:lnTo>
                      <a:pt x="128008" y="365716"/>
                    </a:lnTo>
                    <a:close/>
                  </a:path>
                </a:pathLst>
              </a:custGeom>
              <a:solidFill>
                <a:srgbClr val="6DADD7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FA8CFEC7-1D05-2FEA-CFA4-F8108DBDE531}"/>
                </a:ext>
              </a:extLst>
            </p:cNvPr>
            <p:cNvSpPr/>
            <p:nvPr/>
          </p:nvSpPr>
          <p:spPr>
            <a:xfrm>
              <a:off x="8564993" y="4541612"/>
              <a:ext cx="250383" cy="281069"/>
            </a:xfrm>
            <a:custGeom>
              <a:avLst/>
              <a:gdLst>
                <a:gd name="connsiteX0" fmla="*/ 90577 w 250383"/>
                <a:gd name="connsiteY0" fmla="*/ 222587 h 281069"/>
                <a:gd name="connsiteX1" fmla="*/ 112146 w 250383"/>
                <a:gd name="connsiteY1" fmla="*/ 214286 h 281069"/>
                <a:gd name="connsiteX2" fmla="*/ 112220 w 250383"/>
                <a:gd name="connsiteY2" fmla="*/ 214360 h 281069"/>
                <a:gd name="connsiteX3" fmla="*/ 235633 w 250383"/>
                <a:gd name="connsiteY3" fmla="*/ 90873 h 281069"/>
                <a:gd name="connsiteX4" fmla="*/ 235633 w 250383"/>
                <a:gd name="connsiteY4" fmla="*/ 90873 h 281069"/>
                <a:gd name="connsiteX5" fmla="*/ 250383 w 250383"/>
                <a:gd name="connsiteY5" fmla="*/ 53887 h 281069"/>
                <a:gd name="connsiteX6" fmla="*/ 196497 w 250383"/>
                <a:gd name="connsiteY6" fmla="*/ 0 h 281069"/>
                <a:gd name="connsiteX7" fmla="*/ 156842 w 250383"/>
                <a:gd name="connsiteY7" fmla="*/ 17493 h 281069"/>
                <a:gd name="connsiteX8" fmla="*/ 22089 w 250383"/>
                <a:gd name="connsiteY8" fmla="*/ 152320 h 281069"/>
                <a:gd name="connsiteX9" fmla="*/ 22089 w 250383"/>
                <a:gd name="connsiteY9" fmla="*/ 152320 h 281069"/>
                <a:gd name="connsiteX10" fmla="*/ 0 w 250383"/>
                <a:gd name="connsiteY10" fmla="*/ 205688 h 281069"/>
                <a:gd name="connsiteX11" fmla="*/ 75382 w 250383"/>
                <a:gd name="connsiteY11" fmla="*/ 281070 h 281069"/>
                <a:gd name="connsiteX12" fmla="*/ 129861 w 250383"/>
                <a:gd name="connsiteY12" fmla="*/ 257795 h 281069"/>
                <a:gd name="connsiteX13" fmla="*/ 231630 w 250383"/>
                <a:gd name="connsiteY13" fmla="*/ 156026 h 281069"/>
                <a:gd name="connsiteX14" fmla="*/ 216361 w 250383"/>
                <a:gd name="connsiteY14" fmla="*/ 140757 h 281069"/>
                <a:gd name="connsiteX15" fmla="*/ 150764 w 250383"/>
                <a:gd name="connsiteY15" fmla="*/ 206355 h 281069"/>
                <a:gd name="connsiteX16" fmla="*/ 113184 w 250383"/>
                <a:gd name="connsiteY16" fmla="*/ 243935 h 281069"/>
                <a:gd name="connsiteX17" fmla="*/ 113184 w 250383"/>
                <a:gd name="connsiteY17" fmla="*/ 244009 h 281069"/>
                <a:gd name="connsiteX18" fmla="*/ 75382 w 250383"/>
                <a:gd name="connsiteY18" fmla="*/ 259574 h 281069"/>
                <a:gd name="connsiteX19" fmla="*/ 21570 w 250383"/>
                <a:gd name="connsiteY19" fmla="*/ 205688 h 281069"/>
                <a:gd name="connsiteX20" fmla="*/ 37358 w 250383"/>
                <a:gd name="connsiteY20" fmla="*/ 167589 h 281069"/>
                <a:gd name="connsiteX21" fmla="*/ 37358 w 250383"/>
                <a:gd name="connsiteY21" fmla="*/ 167589 h 281069"/>
                <a:gd name="connsiteX22" fmla="*/ 173371 w 250383"/>
                <a:gd name="connsiteY22" fmla="*/ 31502 h 281069"/>
                <a:gd name="connsiteX23" fmla="*/ 173297 w 250383"/>
                <a:gd name="connsiteY23" fmla="*/ 31428 h 281069"/>
                <a:gd name="connsiteX24" fmla="*/ 196571 w 250383"/>
                <a:gd name="connsiteY24" fmla="*/ 21569 h 281069"/>
                <a:gd name="connsiteX25" fmla="*/ 228888 w 250383"/>
                <a:gd name="connsiteY25" fmla="*/ 53887 h 281069"/>
                <a:gd name="connsiteX26" fmla="*/ 220438 w 250383"/>
                <a:gd name="connsiteY26" fmla="*/ 75604 h 281069"/>
                <a:gd name="connsiteX27" fmla="*/ 220438 w 250383"/>
                <a:gd name="connsiteY27" fmla="*/ 75604 h 281069"/>
                <a:gd name="connsiteX28" fmla="*/ 97915 w 250383"/>
                <a:gd name="connsiteY28" fmla="*/ 198276 h 281069"/>
                <a:gd name="connsiteX29" fmla="*/ 97915 w 250383"/>
                <a:gd name="connsiteY29" fmla="*/ 198276 h 281069"/>
                <a:gd name="connsiteX30" fmla="*/ 90651 w 250383"/>
                <a:gd name="connsiteY30" fmla="*/ 201092 h 281069"/>
                <a:gd name="connsiteX31" fmla="*/ 79903 w 250383"/>
                <a:gd name="connsiteY31" fmla="*/ 190344 h 281069"/>
                <a:gd name="connsiteX32" fmla="*/ 81682 w 250383"/>
                <a:gd name="connsiteY32" fmla="*/ 184341 h 281069"/>
                <a:gd name="connsiteX33" fmla="*/ 170702 w 250383"/>
                <a:gd name="connsiteY33" fmla="*/ 95246 h 281069"/>
                <a:gd name="connsiteX34" fmla="*/ 155433 w 250383"/>
                <a:gd name="connsiteY34" fmla="*/ 79977 h 281069"/>
                <a:gd name="connsiteX35" fmla="*/ 65450 w 250383"/>
                <a:gd name="connsiteY35" fmla="*/ 170035 h 281069"/>
                <a:gd name="connsiteX36" fmla="*/ 65450 w 250383"/>
                <a:gd name="connsiteY36" fmla="*/ 170035 h 281069"/>
                <a:gd name="connsiteX37" fmla="*/ 58334 w 250383"/>
                <a:gd name="connsiteY37" fmla="*/ 190270 h 281069"/>
                <a:gd name="connsiteX38" fmla="*/ 90577 w 250383"/>
                <a:gd name="connsiteY38" fmla="*/ 222587 h 28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50383" h="281069">
                  <a:moveTo>
                    <a:pt x="90577" y="222587"/>
                  </a:moveTo>
                  <a:cubicBezTo>
                    <a:pt x="98879" y="222587"/>
                    <a:pt x="106439" y="219474"/>
                    <a:pt x="112146" y="214286"/>
                  </a:cubicBezTo>
                  <a:lnTo>
                    <a:pt x="112220" y="214360"/>
                  </a:lnTo>
                  <a:lnTo>
                    <a:pt x="235633" y="90873"/>
                  </a:lnTo>
                  <a:lnTo>
                    <a:pt x="235633" y="90873"/>
                  </a:lnTo>
                  <a:cubicBezTo>
                    <a:pt x="244750" y="81237"/>
                    <a:pt x="250309" y="68192"/>
                    <a:pt x="250383" y="53887"/>
                  </a:cubicBezTo>
                  <a:cubicBezTo>
                    <a:pt x="250383" y="24164"/>
                    <a:pt x="226294" y="0"/>
                    <a:pt x="196497" y="0"/>
                  </a:cubicBezTo>
                  <a:cubicBezTo>
                    <a:pt x="180783" y="0"/>
                    <a:pt x="166700" y="6745"/>
                    <a:pt x="156842" y="17493"/>
                  </a:cubicBezTo>
                  <a:lnTo>
                    <a:pt x="22089" y="152320"/>
                  </a:lnTo>
                  <a:lnTo>
                    <a:pt x="22089" y="152320"/>
                  </a:lnTo>
                  <a:cubicBezTo>
                    <a:pt x="8450" y="165959"/>
                    <a:pt x="0" y="184860"/>
                    <a:pt x="0" y="205688"/>
                  </a:cubicBezTo>
                  <a:cubicBezTo>
                    <a:pt x="0" y="247344"/>
                    <a:pt x="33726" y="281070"/>
                    <a:pt x="75382" y="281070"/>
                  </a:cubicBezTo>
                  <a:cubicBezTo>
                    <a:pt x="96803" y="281070"/>
                    <a:pt x="116149" y="272101"/>
                    <a:pt x="129861" y="257795"/>
                  </a:cubicBezTo>
                  <a:lnTo>
                    <a:pt x="231630" y="156026"/>
                  </a:lnTo>
                  <a:lnTo>
                    <a:pt x="216361" y="140757"/>
                  </a:lnTo>
                  <a:lnTo>
                    <a:pt x="150764" y="206355"/>
                  </a:lnTo>
                  <a:cubicBezTo>
                    <a:pt x="150764" y="206355"/>
                    <a:pt x="113184" y="243935"/>
                    <a:pt x="113184" y="243935"/>
                  </a:cubicBezTo>
                  <a:lnTo>
                    <a:pt x="113184" y="244009"/>
                  </a:lnTo>
                  <a:cubicBezTo>
                    <a:pt x="103474" y="253644"/>
                    <a:pt x="90132" y="259574"/>
                    <a:pt x="75382" y="259574"/>
                  </a:cubicBezTo>
                  <a:cubicBezTo>
                    <a:pt x="45659" y="259574"/>
                    <a:pt x="21570" y="235485"/>
                    <a:pt x="21570" y="205688"/>
                  </a:cubicBezTo>
                  <a:cubicBezTo>
                    <a:pt x="21570" y="190789"/>
                    <a:pt x="27574" y="177299"/>
                    <a:pt x="37358" y="167589"/>
                  </a:cubicBezTo>
                  <a:lnTo>
                    <a:pt x="37358" y="167589"/>
                  </a:lnTo>
                  <a:lnTo>
                    <a:pt x="173371" y="31502"/>
                  </a:lnTo>
                  <a:lnTo>
                    <a:pt x="173297" y="31428"/>
                  </a:lnTo>
                  <a:cubicBezTo>
                    <a:pt x="179152" y="25350"/>
                    <a:pt x="187380" y="21569"/>
                    <a:pt x="196571" y="21569"/>
                  </a:cubicBezTo>
                  <a:cubicBezTo>
                    <a:pt x="214434" y="21569"/>
                    <a:pt x="228888" y="36023"/>
                    <a:pt x="228888" y="53887"/>
                  </a:cubicBezTo>
                  <a:cubicBezTo>
                    <a:pt x="228888" y="62262"/>
                    <a:pt x="225701" y="69897"/>
                    <a:pt x="220438" y="75604"/>
                  </a:cubicBezTo>
                  <a:lnTo>
                    <a:pt x="220438" y="75604"/>
                  </a:lnTo>
                  <a:lnTo>
                    <a:pt x="97915" y="198276"/>
                  </a:lnTo>
                  <a:lnTo>
                    <a:pt x="97915" y="198276"/>
                  </a:lnTo>
                  <a:cubicBezTo>
                    <a:pt x="95988" y="200054"/>
                    <a:pt x="93468" y="201092"/>
                    <a:pt x="90651" y="201092"/>
                  </a:cubicBezTo>
                  <a:cubicBezTo>
                    <a:pt x="84721" y="201092"/>
                    <a:pt x="79903" y="196274"/>
                    <a:pt x="79903" y="190344"/>
                  </a:cubicBezTo>
                  <a:cubicBezTo>
                    <a:pt x="79903" y="188121"/>
                    <a:pt x="80570" y="186045"/>
                    <a:pt x="81682" y="184341"/>
                  </a:cubicBezTo>
                  <a:lnTo>
                    <a:pt x="170702" y="95246"/>
                  </a:lnTo>
                  <a:lnTo>
                    <a:pt x="155433" y="79977"/>
                  </a:lnTo>
                  <a:lnTo>
                    <a:pt x="65450" y="170035"/>
                  </a:lnTo>
                  <a:lnTo>
                    <a:pt x="65450" y="170035"/>
                  </a:lnTo>
                  <a:cubicBezTo>
                    <a:pt x="61002" y="175594"/>
                    <a:pt x="58334" y="182636"/>
                    <a:pt x="58334" y="190270"/>
                  </a:cubicBezTo>
                  <a:cubicBezTo>
                    <a:pt x="58260" y="208060"/>
                    <a:pt x="72788" y="222587"/>
                    <a:pt x="90577" y="222587"/>
                  </a:cubicBezTo>
                  <a:close/>
                </a:path>
              </a:pathLst>
            </a:custGeom>
            <a:solidFill>
              <a:srgbClr val="F5F7FA"/>
            </a:solidFill>
            <a:ln w="74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2" name="Graphic 2">
            <a:extLst>
              <a:ext uri="{FF2B5EF4-FFF2-40B4-BE49-F238E27FC236}">
                <a16:creationId xmlns:a16="http://schemas.microsoft.com/office/drawing/2014/main" id="{A9F7DAF0-2ABB-F624-82FC-FB500237D88E}"/>
              </a:ext>
            </a:extLst>
          </p:cNvPr>
          <p:cNvGrpSpPr/>
          <p:nvPr/>
        </p:nvGrpSpPr>
        <p:grpSpPr>
          <a:xfrm>
            <a:off x="7711852" y="4444957"/>
            <a:ext cx="474378" cy="474378"/>
            <a:chOff x="7711852" y="4444957"/>
            <a:chExt cx="474378" cy="474378"/>
          </a:xfrm>
        </p:grpSpPr>
        <p:grpSp>
          <p:nvGrpSpPr>
            <p:cNvPr id="203" name="Graphic 2">
              <a:extLst>
                <a:ext uri="{FF2B5EF4-FFF2-40B4-BE49-F238E27FC236}">
                  <a16:creationId xmlns:a16="http://schemas.microsoft.com/office/drawing/2014/main" id="{66E174DE-CA14-4D35-B4B2-5B7D70ABB6D8}"/>
                </a:ext>
              </a:extLst>
            </p:cNvPr>
            <p:cNvGrpSpPr/>
            <p:nvPr/>
          </p:nvGrpSpPr>
          <p:grpSpPr>
            <a:xfrm>
              <a:off x="7711852" y="4444957"/>
              <a:ext cx="474378" cy="474378"/>
              <a:chOff x="7711852" y="4444957"/>
              <a:chExt cx="474378" cy="474378"/>
            </a:xfrm>
          </p:grpSpPr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E8AB0E54-5DA1-C943-E133-5208E9A43BBF}"/>
                  </a:ext>
                </a:extLst>
              </p:cNvPr>
              <p:cNvSpPr/>
              <p:nvPr/>
            </p:nvSpPr>
            <p:spPr>
              <a:xfrm>
                <a:off x="7711852" y="4444957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F2CD5E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E32A35ED-F2F5-C3D3-E404-0C001F011A9E}"/>
                  </a:ext>
                </a:extLst>
              </p:cNvPr>
              <p:cNvSpPr/>
              <p:nvPr/>
            </p:nvSpPr>
            <p:spPr>
              <a:xfrm>
                <a:off x="7817327" y="4588234"/>
                <a:ext cx="368903" cy="331101"/>
              </a:xfrm>
              <a:custGeom>
                <a:avLst/>
                <a:gdLst>
                  <a:gd name="connsiteX0" fmla="*/ 107847 w 368903"/>
                  <a:gd name="connsiteY0" fmla="*/ 331101 h 331101"/>
                  <a:gd name="connsiteX1" fmla="*/ 368904 w 368903"/>
                  <a:gd name="connsiteY1" fmla="*/ 331101 h 331101"/>
                  <a:gd name="connsiteX2" fmla="*/ 368904 w 368903"/>
                  <a:gd name="connsiteY2" fmla="*/ 145723 h 331101"/>
                  <a:gd name="connsiteX3" fmla="*/ 223181 w 368903"/>
                  <a:gd name="connsiteY3" fmla="*/ 0 h 331101"/>
                  <a:gd name="connsiteX4" fmla="*/ 0 w 368903"/>
                  <a:gd name="connsiteY4" fmla="*/ 223180 h 331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03" h="331101">
                    <a:moveTo>
                      <a:pt x="107847" y="331101"/>
                    </a:moveTo>
                    <a:lnTo>
                      <a:pt x="368904" y="331101"/>
                    </a:lnTo>
                    <a:lnTo>
                      <a:pt x="368904" y="145723"/>
                    </a:lnTo>
                    <a:lnTo>
                      <a:pt x="223181" y="0"/>
                    </a:lnTo>
                    <a:lnTo>
                      <a:pt x="0" y="223180"/>
                    </a:lnTo>
                    <a:close/>
                  </a:path>
                </a:pathLst>
              </a:custGeom>
              <a:solidFill>
                <a:srgbClr val="E6BA4D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06" name="Graphic 2">
              <a:extLst>
                <a:ext uri="{FF2B5EF4-FFF2-40B4-BE49-F238E27FC236}">
                  <a16:creationId xmlns:a16="http://schemas.microsoft.com/office/drawing/2014/main" id="{67F79118-7D35-931B-6E91-C8C5FB38F67D}"/>
                </a:ext>
              </a:extLst>
            </p:cNvPr>
            <p:cNvGrpSpPr/>
            <p:nvPr/>
          </p:nvGrpSpPr>
          <p:grpSpPr>
            <a:xfrm>
              <a:off x="7817327" y="4552804"/>
              <a:ext cx="281078" cy="258610"/>
              <a:chOff x="7817327" y="4552804"/>
              <a:chExt cx="281078" cy="258610"/>
            </a:xfrm>
          </p:grpSpPr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66DAC4C5-A017-29CB-D11A-D074BAF2C75C}"/>
                  </a:ext>
                </a:extLst>
              </p:cNvPr>
              <p:cNvSpPr/>
              <p:nvPr/>
            </p:nvSpPr>
            <p:spPr>
              <a:xfrm>
                <a:off x="7817327" y="4723284"/>
                <a:ext cx="110737" cy="88130"/>
              </a:xfrm>
              <a:custGeom>
                <a:avLst/>
                <a:gdLst>
                  <a:gd name="connsiteX0" fmla="*/ 88279 w 110737"/>
                  <a:gd name="connsiteY0" fmla="*/ 0 h 88130"/>
                  <a:gd name="connsiteX1" fmla="*/ 0 w 110737"/>
                  <a:gd name="connsiteY1" fmla="*/ 88131 h 88130"/>
                  <a:gd name="connsiteX2" fmla="*/ 44992 w 110737"/>
                  <a:gd name="connsiteY2" fmla="*/ 88131 h 88130"/>
                  <a:gd name="connsiteX3" fmla="*/ 110738 w 110737"/>
                  <a:gd name="connsiteY3" fmla="*/ 22459 h 88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737" h="88130">
                    <a:moveTo>
                      <a:pt x="88279" y="0"/>
                    </a:moveTo>
                    <a:lnTo>
                      <a:pt x="0" y="88131"/>
                    </a:lnTo>
                    <a:lnTo>
                      <a:pt x="44992" y="88131"/>
                    </a:lnTo>
                    <a:lnTo>
                      <a:pt x="110738" y="22459"/>
                    </a:lnTo>
                    <a:close/>
                  </a:path>
                </a:pathLst>
              </a:custGeom>
              <a:solidFill>
                <a:srgbClr val="505A66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A694532A-377D-EB93-6F70-53021F21BBBC}"/>
                  </a:ext>
                </a:extLst>
              </p:cNvPr>
              <p:cNvSpPr/>
              <p:nvPr/>
            </p:nvSpPr>
            <p:spPr>
              <a:xfrm>
                <a:off x="7866062" y="4552804"/>
                <a:ext cx="232343" cy="232482"/>
              </a:xfrm>
              <a:custGeom>
                <a:avLst/>
                <a:gdLst>
                  <a:gd name="connsiteX0" fmla="*/ 227665 w 232343"/>
                  <a:gd name="connsiteY0" fmla="*/ 88649 h 232482"/>
                  <a:gd name="connsiteX1" fmla="*/ 143536 w 232343"/>
                  <a:gd name="connsiteY1" fmla="*/ 4670 h 232482"/>
                  <a:gd name="connsiteX2" fmla="*/ 121004 w 232343"/>
                  <a:gd name="connsiteY2" fmla="*/ 4670 h 232482"/>
                  <a:gd name="connsiteX3" fmla="*/ 121004 w 232343"/>
                  <a:gd name="connsiteY3" fmla="*/ 27129 h 232482"/>
                  <a:gd name="connsiteX4" fmla="*/ 125006 w 232343"/>
                  <a:gd name="connsiteY4" fmla="*/ 31131 h 232482"/>
                  <a:gd name="connsiteX5" fmla="*/ 54887 w 232343"/>
                  <a:gd name="connsiteY5" fmla="*/ 101102 h 232482"/>
                  <a:gd name="connsiteX6" fmla="*/ 9451 w 232343"/>
                  <a:gd name="connsiteY6" fmla="*/ 101398 h 232482"/>
                  <a:gd name="connsiteX7" fmla="*/ 9451 w 232343"/>
                  <a:gd name="connsiteY7" fmla="*/ 146983 h 232482"/>
                  <a:gd name="connsiteX8" fmla="*/ 85647 w 232343"/>
                  <a:gd name="connsiteY8" fmla="*/ 223032 h 232482"/>
                  <a:gd name="connsiteX9" fmla="*/ 131381 w 232343"/>
                  <a:gd name="connsiteY9" fmla="*/ 223032 h 232482"/>
                  <a:gd name="connsiteX10" fmla="*/ 131381 w 232343"/>
                  <a:gd name="connsiteY10" fmla="*/ 177373 h 232482"/>
                  <a:gd name="connsiteX11" fmla="*/ 131084 w 232343"/>
                  <a:gd name="connsiteY11" fmla="*/ 177077 h 232482"/>
                  <a:gd name="connsiteX12" fmla="*/ 201203 w 232343"/>
                  <a:gd name="connsiteY12" fmla="*/ 107180 h 232482"/>
                  <a:gd name="connsiteX13" fmla="*/ 205206 w 232343"/>
                  <a:gd name="connsiteY13" fmla="*/ 111182 h 232482"/>
                  <a:gd name="connsiteX14" fmla="*/ 227739 w 232343"/>
                  <a:gd name="connsiteY14" fmla="*/ 111182 h 232482"/>
                  <a:gd name="connsiteX15" fmla="*/ 227665 w 232343"/>
                  <a:gd name="connsiteY15" fmla="*/ 88649 h 232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32343" h="232482">
                    <a:moveTo>
                      <a:pt x="227665" y="88649"/>
                    </a:moveTo>
                    <a:lnTo>
                      <a:pt x="143536" y="4670"/>
                    </a:lnTo>
                    <a:cubicBezTo>
                      <a:pt x="137310" y="-1557"/>
                      <a:pt x="127230" y="-1557"/>
                      <a:pt x="121004" y="4670"/>
                    </a:cubicBezTo>
                    <a:cubicBezTo>
                      <a:pt x="114777" y="10896"/>
                      <a:pt x="114777" y="20902"/>
                      <a:pt x="121004" y="27129"/>
                    </a:cubicBezTo>
                    <a:lnTo>
                      <a:pt x="125006" y="31131"/>
                    </a:lnTo>
                    <a:lnTo>
                      <a:pt x="54887" y="101102"/>
                    </a:lnTo>
                    <a:cubicBezTo>
                      <a:pt x="42286" y="88798"/>
                      <a:pt x="21977" y="88872"/>
                      <a:pt x="9451" y="101398"/>
                    </a:cubicBezTo>
                    <a:cubicBezTo>
                      <a:pt x="-3150" y="113999"/>
                      <a:pt x="-3150" y="134457"/>
                      <a:pt x="9451" y="146983"/>
                    </a:cubicBezTo>
                    <a:lnTo>
                      <a:pt x="85647" y="223032"/>
                    </a:lnTo>
                    <a:cubicBezTo>
                      <a:pt x="98248" y="235633"/>
                      <a:pt x="118706" y="235633"/>
                      <a:pt x="131381" y="223032"/>
                    </a:cubicBezTo>
                    <a:cubicBezTo>
                      <a:pt x="143981" y="210431"/>
                      <a:pt x="143981" y="189974"/>
                      <a:pt x="131381" y="177373"/>
                    </a:cubicBezTo>
                    <a:lnTo>
                      <a:pt x="131084" y="177077"/>
                    </a:lnTo>
                    <a:lnTo>
                      <a:pt x="201203" y="107180"/>
                    </a:lnTo>
                    <a:lnTo>
                      <a:pt x="205206" y="111182"/>
                    </a:lnTo>
                    <a:cubicBezTo>
                      <a:pt x="211432" y="117409"/>
                      <a:pt x="221513" y="117409"/>
                      <a:pt x="227739" y="111182"/>
                    </a:cubicBezTo>
                    <a:cubicBezTo>
                      <a:pt x="233891" y="104882"/>
                      <a:pt x="233891" y="94876"/>
                      <a:pt x="227665" y="88649"/>
                    </a:cubicBezTo>
                    <a:close/>
                  </a:path>
                </a:pathLst>
              </a:custGeom>
              <a:solidFill>
                <a:srgbClr val="CF5664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9381C96F-21F5-A48E-6D73-FCA89AC8A54C}"/>
                  </a:ext>
                </a:extLst>
              </p:cNvPr>
              <p:cNvSpPr/>
              <p:nvPr/>
            </p:nvSpPr>
            <p:spPr>
              <a:xfrm rot="-2700000">
                <a:off x="7944678" y="4603339"/>
                <a:ext cx="98877" cy="107549"/>
              </a:xfrm>
              <a:custGeom>
                <a:avLst/>
                <a:gdLst>
                  <a:gd name="connsiteX0" fmla="*/ 0 w 98877"/>
                  <a:gd name="connsiteY0" fmla="*/ 0 h 107549"/>
                  <a:gd name="connsiteX1" fmla="*/ 98877 w 98877"/>
                  <a:gd name="connsiteY1" fmla="*/ 0 h 107549"/>
                  <a:gd name="connsiteX2" fmla="*/ 98877 w 98877"/>
                  <a:gd name="connsiteY2" fmla="*/ 107550 h 107549"/>
                  <a:gd name="connsiteX3" fmla="*/ 0 w 98877"/>
                  <a:gd name="connsiteY3" fmla="*/ 107550 h 107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877" h="107549">
                    <a:moveTo>
                      <a:pt x="0" y="0"/>
                    </a:moveTo>
                    <a:lnTo>
                      <a:pt x="98877" y="0"/>
                    </a:lnTo>
                    <a:lnTo>
                      <a:pt x="98877" y="107550"/>
                    </a:lnTo>
                    <a:lnTo>
                      <a:pt x="0" y="107550"/>
                    </a:lnTo>
                    <a:close/>
                  </a:path>
                </a:pathLst>
              </a:custGeom>
              <a:solidFill>
                <a:srgbClr val="BD4653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10" name="Graphic 2">
            <a:extLst>
              <a:ext uri="{FF2B5EF4-FFF2-40B4-BE49-F238E27FC236}">
                <a16:creationId xmlns:a16="http://schemas.microsoft.com/office/drawing/2014/main" id="{BE568F3B-C3B7-9BF9-D6F8-6B4EF31935C7}"/>
              </a:ext>
            </a:extLst>
          </p:cNvPr>
          <p:cNvGrpSpPr/>
          <p:nvPr/>
        </p:nvGrpSpPr>
        <p:grpSpPr>
          <a:xfrm>
            <a:off x="6970635" y="4444957"/>
            <a:ext cx="474378" cy="474378"/>
            <a:chOff x="6970635" y="4444957"/>
            <a:chExt cx="474378" cy="474378"/>
          </a:xfrm>
        </p:grpSpPr>
        <p:grpSp>
          <p:nvGrpSpPr>
            <p:cNvPr id="211" name="Graphic 2">
              <a:extLst>
                <a:ext uri="{FF2B5EF4-FFF2-40B4-BE49-F238E27FC236}">
                  <a16:creationId xmlns:a16="http://schemas.microsoft.com/office/drawing/2014/main" id="{75D3DF76-7EF6-38A1-8D6B-0B5F67E5DB73}"/>
                </a:ext>
              </a:extLst>
            </p:cNvPr>
            <p:cNvGrpSpPr/>
            <p:nvPr/>
          </p:nvGrpSpPr>
          <p:grpSpPr>
            <a:xfrm>
              <a:off x="6970635" y="4444957"/>
              <a:ext cx="474378" cy="474378"/>
              <a:chOff x="6970635" y="4444957"/>
              <a:chExt cx="474378" cy="474378"/>
            </a:xfrm>
          </p:grpSpPr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CCA2F3F9-0F93-E081-4595-794762306F77}"/>
                  </a:ext>
                </a:extLst>
              </p:cNvPr>
              <p:cNvSpPr/>
              <p:nvPr/>
            </p:nvSpPr>
            <p:spPr>
              <a:xfrm>
                <a:off x="6970635" y="4444957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DE6E53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BE046D15-1750-B53E-4F99-4DA35721A255}"/>
                  </a:ext>
                </a:extLst>
              </p:cNvPr>
              <p:cNvSpPr/>
              <p:nvPr/>
            </p:nvSpPr>
            <p:spPr>
              <a:xfrm>
                <a:off x="7065585" y="4568370"/>
                <a:ext cx="379428" cy="350966"/>
              </a:xfrm>
              <a:custGeom>
                <a:avLst/>
                <a:gdLst>
                  <a:gd name="connsiteX0" fmla="*/ 190048 w 379428"/>
                  <a:gd name="connsiteY0" fmla="*/ 350966 h 350966"/>
                  <a:gd name="connsiteX1" fmla="*/ 379429 w 379428"/>
                  <a:gd name="connsiteY1" fmla="*/ 350966 h 350966"/>
                  <a:gd name="connsiteX2" fmla="*/ 379429 w 379428"/>
                  <a:gd name="connsiteY2" fmla="*/ 127563 h 350966"/>
                  <a:gd name="connsiteX3" fmla="*/ 251940 w 379428"/>
                  <a:gd name="connsiteY3" fmla="*/ 0 h 350966"/>
                  <a:gd name="connsiteX4" fmla="*/ 0 w 379428"/>
                  <a:gd name="connsiteY4" fmla="*/ 160844 h 350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9428" h="350966">
                    <a:moveTo>
                      <a:pt x="190048" y="350966"/>
                    </a:moveTo>
                    <a:lnTo>
                      <a:pt x="379429" y="350966"/>
                    </a:lnTo>
                    <a:lnTo>
                      <a:pt x="379429" y="127563"/>
                    </a:lnTo>
                    <a:lnTo>
                      <a:pt x="251940" y="0"/>
                    </a:lnTo>
                    <a:lnTo>
                      <a:pt x="0" y="160844"/>
                    </a:lnTo>
                    <a:close/>
                  </a:path>
                </a:pathLst>
              </a:custGeom>
              <a:solidFill>
                <a:srgbClr val="CC5842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14" name="Graphic 2">
              <a:extLst>
                <a:ext uri="{FF2B5EF4-FFF2-40B4-BE49-F238E27FC236}">
                  <a16:creationId xmlns:a16="http://schemas.microsoft.com/office/drawing/2014/main" id="{1F9F1A79-B042-2CF1-9860-8C5F05C554A9}"/>
                </a:ext>
              </a:extLst>
            </p:cNvPr>
            <p:cNvGrpSpPr/>
            <p:nvPr/>
          </p:nvGrpSpPr>
          <p:grpSpPr>
            <a:xfrm>
              <a:off x="7049649" y="4549913"/>
              <a:ext cx="281143" cy="281588"/>
              <a:chOff x="7049649" y="4549913"/>
              <a:chExt cx="281143" cy="281588"/>
            </a:xfrm>
          </p:grpSpPr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62A0E52F-0390-04EE-E2F1-41B8845E33AE}"/>
                  </a:ext>
                </a:extLst>
              </p:cNvPr>
              <p:cNvSpPr/>
              <p:nvPr/>
            </p:nvSpPr>
            <p:spPr>
              <a:xfrm>
                <a:off x="7135185" y="4612921"/>
                <a:ext cx="105193" cy="156025"/>
              </a:xfrm>
              <a:custGeom>
                <a:avLst/>
                <a:gdLst>
                  <a:gd name="connsiteX0" fmla="*/ 102807 w 105193"/>
                  <a:gd name="connsiteY0" fmla="*/ 127411 h 156025"/>
                  <a:gd name="connsiteX1" fmla="*/ 21569 w 105193"/>
                  <a:gd name="connsiteY1" fmla="*/ 86792 h 156025"/>
                  <a:gd name="connsiteX2" fmla="*/ 21569 w 105193"/>
                  <a:gd name="connsiteY2" fmla="*/ 69225 h 156025"/>
                  <a:gd name="connsiteX3" fmla="*/ 102881 w 105193"/>
                  <a:gd name="connsiteY3" fmla="*/ 28607 h 156025"/>
                  <a:gd name="connsiteX4" fmla="*/ 88649 w 105193"/>
                  <a:gd name="connsiteY4" fmla="*/ 144 h 156025"/>
                  <a:gd name="connsiteX5" fmla="*/ 7338 w 105193"/>
                  <a:gd name="connsiteY5" fmla="*/ 40763 h 156025"/>
                  <a:gd name="connsiteX6" fmla="*/ 7338 w 105193"/>
                  <a:gd name="connsiteY6" fmla="*/ 115255 h 156025"/>
                  <a:gd name="connsiteX7" fmla="*/ 88649 w 105193"/>
                  <a:gd name="connsiteY7" fmla="*/ 155874 h 156025"/>
                  <a:gd name="connsiteX8" fmla="*/ 102807 w 105193"/>
                  <a:gd name="connsiteY8" fmla="*/ 127411 h 156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5193" h="156025">
                    <a:moveTo>
                      <a:pt x="102807" y="127411"/>
                    </a:moveTo>
                    <a:lnTo>
                      <a:pt x="21569" y="86792"/>
                    </a:lnTo>
                    <a:cubicBezTo>
                      <a:pt x="22014" y="83976"/>
                      <a:pt x="22014" y="72042"/>
                      <a:pt x="21569" y="69225"/>
                    </a:cubicBezTo>
                    <a:lnTo>
                      <a:pt x="102881" y="28607"/>
                    </a:lnTo>
                    <a:cubicBezTo>
                      <a:pt x="112665" y="38910"/>
                      <a:pt x="88205" y="-2747"/>
                      <a:pt x="88649" y="144"/>
                    </a:cubicBezTo>
                    <a:lnTo>
                      <a:pt x="7338" y="40763"/>
                    </a:lnTo>
                    <a:cubicBezTo>
                      <a:pt x="-2446" y="30534"/>
                      <a:pt x="-2446" y="125484"/>
                      <a:pt x="7338" y="115255"/>
                    </a:cubicBezTo>
                    <a:lnTo>
                      <a:pt x="88649" y="155874"/>
                    </a:lnTo>
                    <a:cubicBezTo>
                      <a:pt x="88131" y="158839"/>
                      <a:pt x="112665" y="117182"/>
                      <a:pt x="102807" y="127411"/>
                    </a:cubicBezTo>
                    <a:close/>
                  </a:path>
                </a:pathLst>
              </a:custGeom>
              <a:solidFill>
                <a:srgbClr val="CCD0D8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5D321FF6-19D3-AC42-624D-0735C6B871C2}"/>
                  </a:ext>
                </a:extLst>
              </p:cNvPr>
              <p:cNvSpPr/>
              <p:nvPr/>
            </p:nvSpPr>
            <p:spPr>
              <a:xfrm>
                <a:off x="7222427" y="4549913"/>
                <a:ext cx="108366" cy="108365"/>
              </a:xfrm>
              <a:custGeom>
                <a:avLst/>
                <a:gdLst>
                  <a:gd name="connsiteX0" fmla="*/ 108366 w 108366"/>
                  <a:gd name="connsiteY0" fmla="*/ 54183 h 108365"/>
                  <a:gd name="connsiteX1" fmla="*/ 54183 w 108366"/>
                  <a:gd name="connsiteY1" fmla="*/ 108366 h 108365"/>
                  <a:gd name="connsiteX2" fmla="*/ 0 w 108366"/>
                  <a:gd name="connsiteY2" fmla="*/ 54183 h 108365"/>
                  <a:gd name="connsiteX3" fmla="*/ 54183 w 108366"/>
                  <a:gd name="connsiteY3" fmla="*/ 0 h 108365"/>
                  <a:gd name="connsiteX4" fmla="*/ 108366 w 108366"/>
                  <a:gd name="connsiteY4" fmla="*/ 54183 h 108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366" h="108365">
                    <a:moveTo>
                      <a:pt x="108366" y="54183"/>
                    </a:moveTo>
                    <a:cubicBezTo>
                      <a:pt x="108366" y="84128"/>
                      <a:pt x="84128" y="108366"/>
                      <a:pt x="54183" y="108366"/>
                    </a:cubicBezTo>
                    <a:cubicBezTo>
                      <a:pt x="24238" y="108366"/>
                      <a:pt x="0" y="84128"/>
                      <a:pt x="0" y="54183"/>
                    </a:cubicBezTo>
                    <a:cubicBezTo>
                      <a:pt x="0" y="24238"/>
                      <a:pt x="24238" y="0"/>
                      <a:pt x="54183" y="0"/>
                    </a:cubicBezTo>
                    <a:cubicBezTo>
                      <a:pt x="84128" y="0"/>
                      <a:pt x="108366" y="24312"/>
                      <a:pt x="108366" y="54183"/>
                    </a:cubicBez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5AF2D5CC-02CF-3960-E004-2778E8CBDE18}"/>
                  </a:ext>
                </a:extLst>
              </p:cNvPr>
              <p:cNvSpPr/>
              <p:nvPr/>
            </p:nvSpPr>
            <p:spPr>
              <a:xfrm>
                <a:off x="7222427" y="4723136"/>
                <a:ext cx="108366" cy="108366"/>
              </a:xfrm>
              <a:custGeom>
                <a:avLst/>
                <a:gdLst>
                  <a:gd name="connsiteX0" fmla="*/ 108366 w 108366"/>
                  <a:gd name="connsiteY0" fmla="*/ 54183 h 108366"/>
                  <a:gd name="connsiteX1" fmla="*/ 54183 w 108366"/>
                  <a:gd name="connsiteY1" fmla="*/ 108366 h 108366"/>
                  <a:gd name="connsiteX2" fmla="*/ 0 w 108366"/>
                  <a:gd name="connsiteY2" fmla="*/ 54183 h 108366"/>
                  <a:gd name="connsiteX3" fmla="*/ 54183 w 108366"/>
                  <a:gd name="connsiteY3" fmla="*/ 0 h 108366"/>
                  <a:gd name="connsiteX4" fmla="*/ 108366 w 108366"/>
                  <a:gd name="connsiteY4" fmla="*/ 54183 h 108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366" h="108366">
                    <a:moveTo>
                      <a:pt x="108366" y="54183"/>
                    </a:moveTo>
                    <a:cubicBezTo>
                      <a:pt x="108366" y="84128"/>
                      <a:pt x="84128" y="108366"/>
                      <a:pt x="54183" y="108366"/>
                    </a:cubicBezTo>
                    <a:cubicBezTo>
                      <a:pt x="24238" y="108366"/>
                      <a:pt x="0" y="84128"/>
                      <a:pt x="0" y="54183"/>
                    </a:cubicBezTo>
                    <a:cubicBezTo>
                      <a:pt x="0" y="24238"/>
                      <a:pt x="24238" y="0"/>
                      <a:pt x="54183" y="0"/>
                    </a:cubicBezTo>
                    <a:cubicBezTo>
                      <a:pt x="84128" y="0"/>
                      <a:pt x="108366" y="24238"/>
                      <a:pt x="108366" y="54183"/>
                    </a:cubicBez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111E7735-5237-81D6-4857-CA6D583436A2}"/>
                  </a:ext>
                </a:extLst>
              </p:cNvPr>
              <p:cNvSpPr/>
              <p:nvPr/>
            </p:nvSpPr>
            <p:spPr>
              <a:xfrm>
                <a:off x="7049649" y="4636710"/>
                <a:ext cx="108366" cy="108365"/>
              </a:xfrm>
              <a:custGeom>
                <a:avLst/>
                <a:gdLst>
                  <a:gd name="connsiteX0" fmla="*/ 108366 w 108366"/>
                  <a:gd name="connsiteY0" fmla="*/ 54183 h 108365"/>
                  <a:gd name="connsiteX1" fmla="*/ 54183 w 108366"/>
                  <a:gd name="connsiteY1" fmla="*/ 108366 h 108365"/>
                  <a:gd name="connsiteX2" fmla="*/ 0 w 108366"/>
                  <a:gd name="connsiteY2" fmla="*/ 54183 h 108365"/>
                  <a:gd name="connsiteX3" fmla="*/ 54183 w 108366"/>
                  <a:gd name="connsiteY3" fmla="*/ 0 h 108365"/>
                  <a:gd name="connsiteX4" fmla="*/ 108366 w 108366"/>
                  <a:gd name="connsiteY4" fmla="*/ 54183 h 108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366" h="108365">
                    <a:moveTo>
                      <a:pt x="108366" y="54183"/>
                    </a:moveTo>
                    <a:cubicBezTo>
                      <a:pt x="108366" y="84128"/>
                      <a:pt x="84128" y="108366"/>
                      <a:pt x="54183" y="108366"/>
                    </a:cubicBezTo>
                    <a:cubicBezTo>
                      <a:pt x="24238" y="108366"/>
                      <a:pt x="0" y="84128"/>
                      <a:pt x="0" y="54183"/>
                    </a:cubicBezTo>
                    <a:cubicBezTo>
                      <a:pt x="0" y="24238"/>
                      <a:pt x="24238" y="0"/>
                      <a:pt x="54183" y="0"/>
                    </a:cubicBezTo>
                    <a:cubicBezTo>
                      <a:pt x="84128" y="74"/>
                      <a:pt x="108366" y="24312"/>
                      <a:pt x="108366" y="54183"/>
                    </a:cubicBez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19" name="Graphic 2">
            <a:extLst>
              <a:ext uri="{FF2B5EF4-FFF2-40B4-BE49-F238E27FC236}">
                <a16:creationId xmlns:a16="http://schemas.microsoft.com/office/drawing/2014/main" id="{76B2F191-6D0F-8B64-C317-30EFE7A144D1}"/>
              </a:ext>
            </a:extLst>
          </p:cNvPr>
          <p:cNvGrpSpPr/>
          <p:nvPr/>
        </p:nvGrpSpPr>
        <p:grpSpPr>
          <a:xfrm>
            <a:off x="6229419" y="4444957"/>
            <a:ext cx="474378" cy="474378"/>
            <a:chOff x="6229419" y="4444957"/>
            <a:chExt cx="474378" cy="474378"/>
          </a:xfrm>
        </p:grpSpPr>
        <p:grpSp>
          <p:nvGrpSpPr>
            <p:cNvPr id="220" name="Graphic 2">
              <a:extLst>
                <a:ext uri="{FF2B5EF4-FFF2-40B4-BE49-F238E27FC236}">
                  <a16:creationId xmlns:a16="http://schemas.microsoft.com/office/drawing/2014/main" id="{AEBDCACC-DFC9-4BD3-BA2C-9214A666ED14}"/>
                </a:ext>
              </a:extLst>
            </p:cNvPr>
            <p:cNvGrpSpPr/>
            <p:nvPr/>
          </p:nvGrpSpPr>
          <p:grpSpPr>
            <a:xfrm>
              <a:off x="6229419" y="4444957"/>
              <a:ext cx="474378" cy="474378"/>
              <a:chOff x="6229419" y="4444957"/>
              <a:chExt cx="474378" cy="474378"/>
            </a:xfrm>
          </p:grpSpPr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BCA3D1A1-9A4A-60E7-1F8C-14B2B35FFEC9}"/>
                  </a:ext>
                </a:extLst>
              </p:cNvPr>
              <p:cNvSpPr/>
              <p:nvPr/>
            </p:nvSpPr>
            <p:spPr>
              <a:xfrm>
                <a:off x="6229419" y="4444957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CF5664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26BA742A-0907-3B17-3F41-BEAA7D98D31D}"/>
                  </a:ext>
                </a:extLst>
              </p:cNvPr>
              <p:cNvSpPr/>
              <p:nvPr/>
            </p:nvSpPr>
            <p:spPr>
              <a:xfrm>
                <a:off x="6326073" y="4554583"/>
                <a:ext cx="377724" cy="364752"/>
              </a:xfrm>
              <a:custGeom>
                <a:avLst/>
                <a:gdLst>
                  <a:gd name="connsiteX0" fmla="*/ 377724 w 377724"/>
                  <a:gd name="connsiteY0" fmla="*/ 204798 h 364752"/>
                  <a:gd name="connsiteX1" fmla="*/ 172852 w 377724"/>
                  <a:gd name="connsiteY1" fmla="*/ 0 h 364752"/>
                  <a:gd name="connsiteX2" fmla="*/ 145130 w 377724"/>
                  <a:gd name="connsiteY2" fmla="*/ 30019 h 364752"/>
                  <a:gd name="connsiteX3" fmla="*/ 136236 w 377724"/>
                  <a:gd name="connsiteY3" fmla="*/ 125117 h 364752"/>
                  <a:gd name="connsiteX4" fmla="*/ 38395 w 377724"/>
                  <a:gd name="connsiteY4" fmla="*/ 136829 h 364752"/>
                  <a:gd name="connsiteX5" fmla="*/ 28908 w 377724"/>
                  <a:gd name="connsiteY5" fmla="*/ 216806 h 364752"/>
                  <a:gd name="connsiteX6" fmla="*/ 0 w 377724"/>
                  <a:gd name="connsiteY6" fmla="*/ 255127 h 364752"/>
                  <a:gd name="connsiteX7" fmla="*/ 109626 w 377724"/>
                  <a:gd name="connsiteY7" fmla="*/ 364753 h 364752"/>
                  <a:gd name="connsiteX8" fmla="*/ 377724 w 377724"/>
                  <a:gd name="connsiteY8" fmla="*/ 364753 h 36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7724" h="364752">
                    <a:moveTo>
                      <a:pt x="377724" y="204798"/>
                    </a:moveTo>
                    <a:lnTo>
                      <a:pt x="172852" y="0"/>
                    </a:lnTo>
                    <a:lnTo>
                      <a:pt x="145130" y="30019"/>
                    </a:lnTo>
                    <a:lnTo>
                      <a:pt x="136236" y="125117"/>
                    </a:lnTo>
                    <a:lnTo>
                      <a:pt x="38395" y="136829"/>
                    </a:lnTo>
                    <a:lnTo>
                      <a:pt x="28908" y="216806"/>
                    </a:lnTo>
                    <a:lnTo>
                      <a:pt x="0" y="255127"/>
                    </a:lnTo>
                    <a:lnTo>
                      <a:pt x="109626" y="364753"/>
                    </a:lnTo>
                    <a:lnTo>
                      <a:pt x="377724" y="364753"/>
                    </a:lnTo>
                    <a:close/>
                  </a:path>
                </a:pathLst>
              </a:custGeom>
              <a:solidFill>
                <a:srgbClr val="BD4653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23" name="Graphic 2">
              <a:extLst>
                <a:ext uri="{FF2B5EF4-FFF2-40B4-BE49-F238E27FC236}">
                  <a16:creationId xmlns:a16="http://schemas.microsoft.com/office/drawing/2014/main" id="{C48D995A-6858-F67C-5A0F-3553817C8C81}"/>
                </a:ext>
              </a:extLst>
            </p:cNvPr>
            <p:cNvGrpSpPr/>
            <p:nvPr/>
          </p:nvGrpSpPr>
          <p:grpSpPr>
            <a:xfrm>
              <a:off x="6326073" y="4554583"/>
              <a:ext cx="281143" cy="255052"/>
              <a:chOff x="6326073" y="4554583"/>
              <a:chExt cx="281143" cy="255052"/>
            </a:xfrm>
          </p:grpSpPr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347E9644-1ECA-231F-5AA9-2CF252424906}"/>
                  </a:ext>
                </a:extLst>
              </p:cNvPr>
              <p:cNvSpPr/>
              <p:nvPr/>
            </p:nvSpPr>
            <p:spPr>
              <a:xfrm>
                <a:off x="6347643" y="4619217"/>
                <a:ext cx="238004" cy="125784"/>
              </a:xfrm>
              <a:custGeom>
                <a:avLst/>
                <a:gdLst>
                  <a:gd name="connsiteX0" fmla="*/ 238005 w 238004"/>
                  <a:gd name="connsiteY0" fmla="*/ 125785 h 125784"/>
                  <a:gd name="connsiteX1" fmla="*/ 238005 w 238004"/>
                  <a:gd name="connsiteY1" fmla="*/ 52108 h 125784"/>
                  <a:gd name="connsiteX2" fmla="*/ 129787 w 238004"/>
                  <a:gd name="connsiteY2" fmla="*/ 52108 h 125784"/>
                  <a:gd name="connsiteX3" fmla="*/ 129787 w 238004"/>
                  <a:gd name="connsiteY3" fmla="*/ 0 h 125784"/>
                  <a:gd name="connsiteX4" fmla="*/ 108217 w 238004"/>
                  <a:gd name="connsiteY4" fmla="*/ 0 h 125784"/>
                  <a:gd name="connsiteX5" fmla="*/ 108217 w 238004"/>
                  <a:gd name="connsiteY5" fmla="*/ 52108 h 125784"/>
                  <a:gd name="connsiteX6" fmla="*/ 0 w 238004"/>
                  <a:gd name="connsiteY6" fmla="*/ 52108 h 125784"/>
                  <a:gd name="connsiteX7" fmla="*/ 0 w 238004"/>
                  <a:gd name="connsiteY7" fmla="*/ 125785 h 125784"/>
                  <a:gd name="connsiteX8" fmla="*/ 21569 w 238004"/>
                  <a:gd name="connsiteY8" fmla="*/ 125785 h 125784"/>
                  <a:gd name="connsiteX9" fmla="*/ 21569 w 238004"/>
                  <a:gd name="connsiteY9" fmla="*/ 73677 h 125784"/>
                  <a:gd name="connsiteX10" fmla="*/ 108217 w 238004"/>
                  <a:gd name="connsiteY10" fmla="*/ 73677 h 125784"/>
                  <a:gd name="connsiteX11" fmla="*/ 108217 w 238004"/>
                  <a:gd name="connsiteY11" fmla="*/ 125785 h 125784"/>
                  <a:gd name="connsiteX12" fmla="*/ 129787 w 238004"/>
                  <a:gd name="connsiteY12" fmla="*/ 125785 h 125784"/>
                  <a:gd name="connsiteX13" fmla="*/ 129787 w 238004"/>
                  <a:gd name="connsiteY13" fmla="*/ 73677 h 125784"/>
                  <a:gd name="connsiteX14" fmla="*/ 216435 w 238004"/>
                  <a:gd name="connsiteY14" fmla="*/ 73677 h 125784"/>
                  <a:gd name="connsiteX15" fmla="*/ 216435 w 238004"/>
                  <a:gd name="connsiteY15" fmla="*/ 125785 h 12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38004" h="125784">
                    <a:moveTo>
                      <a:pt x="238005" y="125785"/>
                    </a:moveTo>
                    <a:lnTo>
                      <a:pt x="238005" y="52108"/>
                    </a:lnTo>
                    <a:lnTo>
                      <a:pt x="129787" y="52108"/>
                    </a:lnTo>
                    <a:lnTo>
                      <a:pt x="129787" y="0"/>
                    </a:lnTo>
                    <a:lnTo>
                      <a:pt x="108217" y="0"/>
                    </a:lnTo>
                    <a:lnTo>
                      <a:pt x="108217" y="52108"/>
                    </a:lnTo>
                    <a:lnTo>
                      <a:pt x="0" y="52108"/>
                    </a:lnTo>
                    <a:lnTo>
                      <a:pt x="0" y="125785"/>
                    </a:lnTo>
                    <a:lnTo>
                      <a:pt x="21569" y="125785"/>
                    </a:lnTo>
                    <a:lnTo>
                      <a:pt x="21569" y="73677"/>
                    </a:lnTo>
                    <a:lnTo>
                      <a:pt x="108217" y="73677"/>
                    </a:lnTo>
                    <a:lnTo>
                      <a:pt x="108217" y="125785"/>
                    </a:lnTo>
                    <a:lnTo>
                      <a:pt x="129787" y="125785"/>
                    </a:lnTo>
                    <a:lnTo>
                      <a:pt x="129787" y="73677"/>
                    </a:lnTo>
                    <a:lnTo>
                      <a:pt x="216435" y="73677"/>
                    </a:lnTo>
                    <a:lnTo>
                      <a:pt x="216435" y="125785"/>
                    </a:lnTo>
                    <a:close/>
                  </a:path>
                </a:pathLst>
              </a:custGeom>
              <a:solidFill>
                <a:srgbClr val="CCD0D8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DACD813C-0D70-14EE-26AA-64B7658D80AB}"/>
                  </a:ext>
                </a:extLst>
              </p:cNvPr>
              <p:cNvSpPr/>
              <p:nvPr/>
            </p:nvSpPr>
            <p:spPr>
              <a:xfrm>
                <a:off x="6326073" y="4745002"/>
                <a:ext cx="64634" cy="64634"/>
              </a:xfrm>
              <a:custGeom>
                <a:avLst/>
                <a:gdLst>
                  <a:gd name="connsiteX0" fmla="*/ 0 w 64634"/>
                  <a:gd name="connsiteY0" fmla="*/ 0 h 64634"/>
                  <a:gd name="connsiteX1" fmla="*/ 64634 w 64634"/>
                  <a:gd name="connsiteY1" fmla="*/ 0 h 64634"/>
                  <a:gd name="connsiteX2" fmla="*/ 64634 w 64634"/>
                  <a:gd name="connsiteY2" fmla="*/ 64634 h 64634"/>
                  <a:gd name="connsiteX3" fmla="*/ 0 w 64634"/>
                  <a:gd name="connsiteY3" fmla="*/ 64634 h 64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634" h="64634">
                    <a:moveTo>
                      <a:pt x="0" y="0"/>
                    </a:moveTo>
                    <a:lnTo>
                      <a:pt x="64634" y="0"/>
                    </a:lnTo>
                    <a:lnTo>
                      <a:pt x="64634" y="64634"/>
                    </a:lnTo>
                    <a:lnTo>
                      <a:pt x="0" y="64634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2A2B5130-B474-9B42-C0AE-D273C25151B5}"/>
                  </a:ext>
                </a:extLst>
              </p:cNvPr>
              <p:cNvSpPr/>
              <p:nvPr/>
            </p:nvSpPr>
            <p:spPr>
              <a:xfrm>
                <a:off x="6434291" y="4745002"/>
                <a:ext cx="64634" cy="64634"/>
              </a:xfrm>
              <a:custGeom>
                <a:avLst/>
                <a:gdLst>
                  <a:gd name="connsiteX0" fmla="*/ 0 w 64634"/>
                  <a:gd name="connsiteY0" fmla="*/ 0 h 64634"/>
                  <a:gd name="connsiteX1" fmla="*/ 64634 w 64634"/>
                  <a:gd name="connsiteY1" fmla="*/ 0 h 64634"/>
                  <a:gd name="connsiteX2" fmla="*/ 64634 w 64634"/>
                  <a:gd name="connsiteY2" fmla="*/ 64634 h 64634"/>
                  <a:gd name="connsiteX3" fmla="*/ 0 w 64634"/>
                  <a:gd name="connsiteY3" fmla="*/ 64634 h 64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634" h="64634">
                    <a:moveTo>
                      <a:pt x="0" y="0"/>
                    </a:moveTo>
                    <a:lnTo>
                      <a:pt x="64634" y="0"/>
                    </a:lnTo>
                    <a:lnTo>
                      <a:pt x="64634" y="64634"/>
                    </a:lnTo>
                    <a:lnTo>
                      <a:pt x="0" y="64634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7A283A70-E70B-1F8A-F43F-8FAC321B4C3A}"/>
                  </a:ext>
                </a:extLst>
              </p:cNvPr>
              <p:cNvSpPr/>
              <p:nvPr/>
            </p:nvSpPr>
            <p:spPr>
              <a:xfrm>
                <a:off x="6434291" y="4554583"/>
                <a:ext cx="64634" cy="64634"/>
              </a:xfrm>
              <a:custGeom>
                <a:avLst/>
                <a:gdLst>
                  <a:gd name="connsiteX0" fmla="*/ 0 w 64634"/>
                  <a:gd name="connsiteY0" fmla="*/ 0 h 64634"/>
                  <a:gd name="connsiteX1" fmla="*/ 64634 w 64634"/>
                  <a:gd name="connsiteY1" fmla="*/ 0 h 64634"/>
                  <a:gd name="connsiteX2" fmla="*/ 64634 w 64634"/>
                  <a:gd name="connsiteY2" fmla="*/ 64634 h 64634"/>
                  <a:gd name="connsiteX3" fmla="*/ 0 w 64634"/>
                  <a:gd name="connsiteY3" fmla="*/ 64634 h 64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634" h="64634">
                    <a:moveTo>
                      <a:pt x="0" y="0"/>
                    </a:moveTo>
                    <a:lnTo>
                      <a:pt x="64634" y="0"/>
                    </a:lnTo>
                    <a:lnTo>
                      <a:pt x="64634" y="64634"/>
                    </a:lnTo>
                    <a:lnTo>
                      <a:pt x="0" y="64634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5267CA5B-7117-CF29-AB53-6BF76D103928}"/>
                  </a:ext>
                </a:extLst>
              </p:cNvPr>
              <p:cNvSpPr/>
              <p:nvPr/>
            </p:nvSpPr>
            <p:spPr>
              <a:xfrm>
                <a:off x="6542509" y="4745002"/>
                <a:ext cx="64708" cy="64634"/>
              </a:xfrm>
              <a:custGeom>
                <a:avLst/>
                <a:gdLst>
                  <a:gd name="connsiteX0" fmla="*/ 0 w 64708"/>
                  <a:gd name="connsiteY0" fmla="*/ 0 h 64634"/>
                  <a:gd name="connsiteX1" fmla="*/ 64708 w 64708"/>
                  <a:gd name="connsiteY1" fmla="*/ 0 h 64634"/>
                  <a:gd name="connsiteX2" fmla="*/ 64708 w 64708"/>
                  <a:gd name="connsiteY2" fmla="*/ 64634 h 64634"/>
                  <a:gd name="connsiteX3" fmla="*/ 0 w 64708"/>
                  <a:gd name="connsiteY3" fmla="*/ 64634 h 64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708" h="64634">
                    <a:moveTo>
                      <a:pt x="0" y="0"/>
                    </a:moveTo>
                    <a:lnTo>
                      <a:pt x="64708" y="0"/>
                    </a:lnTo>
                    <a:lnTo>
                      <a:pt x="64708" y="64634"/>
                    </a:lnTo>
                    <a:lnTo>
                      <a:pt x="0" y="64634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29" name="Graphic 2">
            <a:extLst>
              <a:ext uri="{FF2B5EF4-FFF2-40B4-BE49-F238E27FC236}">
                <a16:creationId xmlns:a16="http://schemas.microsoft.com/office/drawing/2014/main" id="{A326824F-EA49-B6EF-0A60-FB356A8B3BE7}"/>
              </a:ext>
            </a:extLst>
          </p:cNvPr>
          <p:cNvGrpSpPr/>
          <p:nvPr/>
        </p:nvGrpSpPr>
        <p:grpSpPr>
          <a:xfrm>
            <a:off x="5488202" y="4444957"/>
            <a:ext cx="474378" cy="474378"/>
            <a:chOff x="5488202" y="4444957"/>
            <a:chExt cx="474378" cy="474378"/>
          </a:xfrm>
        </p:grpSpPr>
        <p:grpSp>
          <p:nvGrpSpPr>
            <p:cNvPr id="230" name="Graphic 2">
              <a:extLst>
                <a:ext uri="{FF2B5EF4-FFF2-40B4-BE49-F238E27FC236}">
                  <a16:creationId xmlns:a16="http://schemas.microsoft.com/office/drawing/2014/main" id="{52705DB2-D928-177C-B660-3BE3457E2E58}"/>
                </a:ext>
              </a:extLst>
            </p:cNvPr>
            <p:cNvGrpSpPr/>
            <p:nvPr/>
          </p:nvGrpSpPr>
          <p:grpSpPr>
            <a:xfrm>
              <a:off x="5488202" y="4444957"/>
              <a:ext cx="474378" cy="474378"/>
              <a:chOff x="5488202" y="4444957"/>
              <a:chExt cx="474378" cy="474378"/>
            </a:xfrm>
          </p:grpSpPr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C7C8CF9F-0A8C-E11F-C436-6BC7A23C80F9}"/>
                  </a:ext>
                </a:extLst>
              </p:cNvPr>
              <p:cNvSpPr/>
              <p:nvPr/>
            </p:nvSpPr>
            <p:spPr>
              <a:xfrm>
                <a:off x="5488202" y="4444957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AFD36F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B444D872-9794-6CF5-F080-DA01B57028DF}"/>
                  </a:ext>
                </a:extLst>
              </p:cNvPr>
              <p:cNvSpPr/>
              <p:nvPr/>
            </p:nvSpPr>
            <p:spPr>
              <a:xfrm>
                <a:off x="5568179" y="4549765"/>
                <a:ext cx="394401" cy="369570"/>
              </a:xfrm>
              <a:custGeom>
                <a:avLst/>
                <a:gdLst>
                  <a:gd name="connsiteX0" fmla="*/ 394401 w 394401"/>
                  <a:gd name="connsiteY0" fmla="*/ 113332 h 369570"/>
                  <a:gd name="connsiteX1" fmla="*/ 281070 w 394401"/>
                  <a:gd name="connsiteY1" fmla="*/ 0 h 369570"/>
                  <a:gd name="connsiteX2" fmla="*/ 139719 w 394401"/>
                  <a:gd name="connsiteY2" fmla="*/ 184489 h 369570"/>
                  <a:gd name="connsiteX3" fmla="*/ 76493 w 394401"/>
                  <a:gd name="connsiteY3" fmla="*/ 121263 h 369570"/>
                  <a:gd name="connsiteX4" fmla="*/ 0 w 394401"/>
                  <a:gd name="connsiteY4" fmla="*/ 156545 h 369570"/>
                  <a:gd name="connsiteX5" fmla="*/ 91170 w 394401"/>
                  <a:gd name="connsiteY5" fmla="*/ 247715 h 369570"/>
                  <a:gd name="connsiteX6" fmla="*/ 65598 w 394401"/>
                  <a:gd name="connsiteY6" fmla="*/ 281144 h 369570"/>
                  <a:gd name="connsiteX7" fmla="*/ 154025 w 394401"/>
                  <a:gd name="connsiteY7" fmla="*/ 369571 h 369570"/>
                  <a:gd name="connsiteX8" fmla="*/ 394401 w 394401"/>
                  <a:gd name="connsiteY8" fmla="*/ 369571 h 36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4401" h="369570">
                    <a:moveTo>
                      <a:pt x="394401" y="113332"/>
                    </a:moveTo>
                    <a:lnTo>
                      <a:pt x="281070" y="0"/>
                    </a:lnTo>
                    <a:lnTo>
                      <a:pt x="139719" y="184489"/>
                    </a:lnTo>
                    <a:lnTo>
                      <a:pt x="76493" y="121263"/>
                    </a:lnTo>
                    <a:lnTo>
                      <a:pt x="0" y="156545"/>
                    </a:lnTo>
                    <a:lnTo>
                      <a:pt x="91170" y="247715"/>
                    </a:lnTo>
                    <a:lnTo>
                      <a:pt x="65598" y="281144"/>
                    </a:lnTo>
                    <a:lnTo>
                      <a:pt x="154025" y="369571"/>
                    </a:lnTo>
                    <a:lnTo>
                      <a:pt x="394401" y="369571"/>
                    </a:lnTo>
                    <a:close/>
                  </a:path>
                </a:pathLst>
              </a:custGeom>
              <a:solidFill>
                <a:srgbClr val="9CC05B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33" name="Graphic 2">
              <a:extLst>
                <a:ext uri="{FF2B5EF4-FFF2-40B4-BE49-F238E27FC236}">
                  <a16:creationId xmlns:a16="http://schemas.microsoft.com/office/drawing/2014/main" id="{31B8FB24-88E2-064F-A9D1-59DEC3152512}"/>
                </a:ext>
              </a:extLst>
            </p:cNvPr>
            <p:cNvGrpSpPr/>
            <p:nvPr/>
          </p:nvGrpSpPr>
          <p:grpSpPr>
            <a:xfrm>
              <a:off x="5568179" y="4549765"/>
              <a:ext cx="281143" cy="281143"/>
              <a:chOff x="5568179" y="4549765"/>
              <a:chExt cx="281143" cy="281143"/>
            </a:xfrm>
          </p:grpSpPr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EF230F74-DFBD-AC59-06CE-115EC75A1DF8}"/>
                  </a:ext>
                </a:extLst>
              </p:cNvPr>
              <p:cNvSpPr/>
              <p:nvPr/>
            </p:nvSpPr>
            <p:spPr>
              <a:xfrm>
                <a:off x="5633777" y="4549765"/>
                <a:ext cx="215545" cy="281143"/>
              </a:xfrm>
              <a:custGeom>
                <a:avLst/>
                <a:gdLst>
                  <a:gd name="connsiteX0" fmla="*/ 0 w 215545"/>
                  <a:gd name="connsiteY0" fmla="*/ 0 h 281143"/>
                  <a:gd name="connsiteX1" fmla="*/ 215546 w 215545"/>
                  <a:gd name="connsiteY1" fmla="*/ 0 h 281143"/>
                  <a:gd name="connsiteX2" fmla="*/ 215546 w 215545"/>
                  <a:gd name="connsiteY2" fmla="*/ 281144 h 281143"/>
                  <a:gd name="connsiteX3" fmla="*/ 0 w 215545"/>
                  <a:gd name="connsiteY3" fmla="*/ 281144 h 281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545" h="281143">
                    <a:moveTo>
                      <a:pt x="0" y="0"/>
                    </a:moveTo>
                    <a:lnTo>
                      <a:pt x="215546" y="0"/>
                    </a:lnTo>
                    <a:lnTo>
                      <a:pt x="215546" y="281144"/>
                    </a:lnTo>
                    <a:lnTo>
                      <a:pt x="0" y="281144"/>
                    </a:lnTo>
                    <a:close/>
                  </a:path>
                </a:pathLst>
              </a:custGeom>
              <a:solidFill>
                <a:srgbClr val="CC5842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22445F84-54F8-A850-5388-C375F80FF24F}"/>
                  </a:ext>
                </a:extLst>
              </p:cNvPr>
              <p:cNvSpPr/>
              <p:nvPr/>
            </p:nvSpPr>
            <p:spPr>
              <a:xfrm>
                <a:off x="5665649" y="4581637"/>
                <a:ext cx="151801" cy="217398"/>
              </a:xfrm>
              <a:custGeom>
                <a:avLst/>
                <a:gdLst>
                  <a:gd name="connsiteX0" fmla="*/ 0 w 151801"/>
                  <a:gd name="connsiteY0" fmla="*/ 0 h 217398"/>
                  <a:gd name="connsiteX1" fmla="*/ 151801 w 151801"/>
                  <a:gd name="connsiteY1" fmla="*/ 0 h 217398"/>
                  <a:gd name="connsiteX2" fmla="*/ 151801 w 151801"/>
                  <a:gd name="connsiteY2" fmla="*/ 217399 h 217398"/>
                  <a:gd name="connsiteX3" fmla="*/ 0 w 151801"/>
                  <a:gd name="connsiteY3" fmla="*/ 217399 h 217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801" h="217398">
                    <a:moveTo>
                      <a:pt x="0" y="0"/>
                    </a:moveTo>
                    <a:lnTo>
                      <a:pt x="151801" y="0"/>
                    </a:lnTo>
                    <a:lnTo>
                      <a:pt x="151801" y="217399"/>
                    </a:lnTo>
                    <a:lnTo>
                      <a:pt x="0" y="217399"/>
                    </a:lnTo>
                    <a:close/>
                  </a:path>
                </a:pathLst>
              </a:custGeom>
              <a:solidFill>
                <a:srgbClr val="DE6E53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A39D0A38-57CD-BFE1-9598-059AD286CFD3}"/>
                  </a:ext>
                </a:extLst>
              </p:cNvPr>
              <p:cNvSpPr/>
              <p:nvPr/>
            </p:nvSpPr>
            <p:spPr>
              <a:xfrm>
                <a:off x="5568179" y="4652868"/>
                <a:ext cx="184562" cy="74936"/>
              </a:xfrm>
              <a:custGeom>
                <a:avLst/>
                <a:gdLst>
                  <a:gd name="connsiteX0" fmla="*/ 184563 w 184562"/>
                  <a:gd name="connsiteY0" fmla="*/ 37506 h 74936"/>
                  <a:gd name="connsiteX1" fmla="*/ 141498 w 184562"/>
                  <a:gd name="connsiteY1" fmla="*/ 0 h 74936"/>
                  <a:gd name="connsiteX2" fmla="*/ 141498 w 184562"/>
                  <a:gd name="connsiteY2" fmla="*/ 21569 h 74936"/>
                  <a:gd name="connsiteX3" fmla="*/ 0 w 184562"/>
                  <a:gd name="connsiteY3" fmla="*/ 21569 h 74936"/>
                  <a:gd name="connsiteX4" fmla="*/ 0 w 184562"/>
                  <a:gd name="connsiteY4" fmla="*/ 53442 h 74936"/>
                  <a:gd name="connsiteX5" fmla="*/ 141498 w 184562"/>
                  <a:gd name="connsiteY5" fmla="*/ 53442 h 74936"/>
                  <a:gd name="connsiteX6" fmla="*/ 141498 w 184562"/>
                  <a:gd name="connsiteY6" fmla="*/ 74937 h 74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4562" h="74936">
                    <a:moveTo>
                      <a:pt x="184563" y="37506"/>
                    </a:moveTo>
                    <a:lnTo>
                      <a:pt x="141498" y="0"/>
                    </a:lnTo>
                    <a:lnTo>
                      <a:pt x="141498" y="21569"/>
                    </a:lnTo>
                    <a:lnTo>
                      <a:pt x="0" y="21569"/>
                    </a:lnTo>
                    <a:lnTo>
                      <a:pt x="0" y="53442"/>
                    </a:lnTo>
                    <a:lnTo>
                      <a:pt x="141498" y="53442"/>
                    </a:lnTo>
                    <a:lnTo>
                      <a:pt x="141498" y="74937"/>
                    </a:lnTo>
                    <a:close/>
                  </a:path>
                </a:pathLst>
              </a:custGeom>
              <a:solidFill>
                <a:srgbClr val="F2CD5E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37" name="Graphic 2">
            <a:extLst>
              <a:ext uri="{FF2B5EF4-FFF2-40B4-BE49-F238E27FC236}">
                <a16:creationId xmlns:a16="http://schemas.microsoft.com/office/drawing/2014/main" id="{715DF69C-5FF7-62E6-B977-28F0FC62ED4F}"/>
              </a:ext>
            </a:extLst>
          </p:cNvPr>
          <p:cNvGrpSpPr/>
          <p:nvPr/>
        </p:nvGrpSpPr>
        <p:grpSpPr>
          <a:xfrm>
            <a:off x="4746985" y="4444957"/>
            <a:ext cx="474378" cy="474378"/>
            <a:chOff x="4746985" y="4444957"/>
            <a:chExt cx="474378" cy="474378"/>
          </a:xfrm>
        </p:grpSpPr>
        <p:grpSp>
          <p:nvGrpSpPr>
            <p:cNvPr id="238" name="Graphic 2">
              <a:extLst>
                <a:ext uri="{FF2B5EF4-FFF2-40B4-BE49-F238E27FC236}">
                  <a16:creationId xmlns:a16="http://schemas.microsoft.com/office/drawing/2014/main" id="{0E91D15F-81B4-BBE1-00EF-F9771216C090}"/>
                </a:ext>
              </a:extLst>
            </p:cNvPr>
            <p:cNvGrpSpPr/>
            <p:nvPr/>
          </p:nvGrpSpPr>
          <p:grpSpPr>
            <a:xfrm>
              <a:off x="4746985" y="4444957"/>
              <a:ext cx="474378" cy="474378"/>
              <a:chOff x="4746985" y="4444957"/>
              <a:chExt cx="474378" cy="474378"/>
            </a:xfrm>
          </p:grpSpPr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67AC3DE9-08BC-1D55-ED9B-C4CCF9067EF5}"/>
                  </a:ext>
                </a:extLst>
              </p:cNvPr>
              <p:cNvSpPr/>
              <p:nvPr/>
            </p:nvSpPr>
            <p:spPr>
              <a:xfrm>
                <a:off x="4746985" y="4444957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739BE9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73344D54-70F0-0C5C-965B-1FD26B0E73FA}"/>
                  </a:ext>
                </a:extLst>
              </p:cNvPr>
              <p:cNvSpPr/>
              <p:nvPr/>
            </p:nvSpPr>
            <p:spPr>
              <a:xfrm>
                <a:off x="4869360" y="4584380"/>
                <a:ext cx="352003" cy="334955"/>
              </a:xfrm>
              <a:custGeom>
                <a:avLst/>
                <a:gdLst>
                  <a:gd name="connsiteX0" fmla="*/ 102733 w 352003"/>
                  <a:gd name="connsiteY0" fmla="*/ 334956 h 334955"/>
                  <a:gd name="connsiteX1" fmla="*/ 352004 w 352003"/>
                  <a:gd name="connsiteY1" fmla="*/ 334956 h 334955"/>
                  <a:gd name="connsiteX2" fmla="*/ 352004 w 352003"/>
                  <a:gd name="connsiteY2" fmla="*/ 119706 h 334955"/>
                  <a:gd name="connsiteX3" fmla="*/ 232297 w 352003"/>
                  <a:gd name="connsiteY3" fmla="*/ 0 h 334955"/>
                  <a:gd name="connsiteX4" fmla="*/ 0 w 352003"/>
                  <a:gd name="connsiteY4" fmla="*/ 232297 h 334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2003" h="334955">
                    <a:moveTo>
                      <a:pt x="102733" y="334956"/>
                    </a:moveTo>
                    <a:lnTo>
                      <a:pt x="352004" y="334956"/>
                    </a:lnTo>
                    <a:lnTo>
                      <a:pt x="352004" y="119706"/>
                    </a:lnTo>
                    <a:lnTo>
                      <a:pt x="232297" y="0"/>
                    </a:lnTo>
                    <a:lnTo>
                      <a:pt x="0" y="232297"/>
                    </a:lnTo>
                    <a:close/>
                  </a:path>
                </a:pathLst>
              </a:custGeom>
              <a:solidFill>
                <a:srgbClr val="6188D8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41" name="Graphic 2">
              <a:extLst>
                <a:ext uri="{FF2B5EF4-FFF2-40B4-BE49-F238E27FC236}">
                  <a16:creationId xmlns:a16="http://schemas.microsoft.com/office/drawing/2014/main" id="{F53D8A8C-241B-6B2A-9699-BFE6B6176DE0}"/>
                </a:ext>
              </a:extLst>
            </p:cNvPr>
            <p:cNvGrpSpPr/>
            <p:nvPr/>
          </p:nvGrpSpPr>
          <p:grpSpPr>
            <a:xfrm>
              <a:off x="4852386" y="4550432"/>
              <a:ext cx="281143" cy="281069"/>
              <a:chOff x="4852386" y="4550432"/>
              <a:chExt cx="281143" cy="281069"/>
            </a:xfrm>
          </p:grpSpPr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70B4C9C7-1130-C82D-A3FB-D803B543747A}"/>
                  </a:ext>
                </a:extLst>
              </p:cNvPr>
              <p:cNvSpPr/>
              <p:nvPr/>
            </p:nvSpPr>
            <p:spPr>
              <a:xfrm>
                <a:off x="4852386" y="4550432"/>
                <a:ext cx="281143" cy="281069"/>
              </a:xfrm>
              <a:custGeom>
                <a:avLst/>
                <a:gdLst>
                  <a:gd name="connsiteX0" fmla="*/ 31798 w 281143"/>
                  <a:gd name="connsiteY0" fmla="*/ 281070 h 281069"/>
                  <a:gd name="connsiteX1" fmla="*/ 106661 w 281143"/>
                  <a:gd name="connsiteY1" fmla="*/ 206207 h 281069"/>
                  <a:gd name="connsiteX2" fmla="*/ 168701 w 281143"/>
                  <a:gd name="connsiteY2" fmla="*/ 224885 h 281069"/>
                  <a:gd name="connsiteX3" fmla="*/ 281144 w 281143"/>
                  <a:gd name="connsiteY3" fmla="*/ 112443 h 281069"/>
                  <a:gd name="connsiteX4" fmla="*/ 168701 w 281143"/>
                  <a:gd name="connsiteY4" fmla="*/ 0 h 281069"/>
                  <a:gd name="connsiteX5" fmla="*/ 56258 w 281143"/>
                  <a:gd name="connsiteY5" fmla="*/ 112443 h 281069"/>
                  <a:gd name="connsiteX6" fmla="*/ 74863 w 281143"/>
                  <a:gd name="connsiteY6" fmla="*/ 174483 h 281069"/>
                  <a:gd name="connsiteX7" fmla="*/ 0 w 281143"/>
                  <a:gd name="connsiteY7" fmla="*/ 249345 h 281069"/>
                  <a:gd name="connsiteX8" fmla="*/ 31798 w 281143"/>
                  <a:gd name="connsiteY8" fmla="*/ 281070 h 281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1143" h="281069">
                    <a:moveTo>
                      <a:pt x="31798" y="281070"/>
                    </a:moveTo>
                    <a:lnTo>
                      <a:pt x="106661" y="206207"/>
                    </a:lnTo>
                    <a:cubicBezTo>
                      <a:pt x="124450" y="217992"/>
                      <a:pt x="145797" y="224885"/>
                      <a:pt x="168701" y="224885"/>
                    </a:cubicBezTo>
                    <a:cubicBezTo>
                      <a:pt x="230815" y="224885"/>
                      <a:pt x="281144" y="174556"/>
                      <a:pt x="281144" y="112443"/>
                    </a:cubicBezTo>
                    <a:cubicBezTo>
                      <a:pt x="281144" y="50329"/>
                      <a:pt x="230815" y="0"/>
                      <a:pt x="168701" y="0"/>
                    </a:cubicBezTo>
                    <a:cubicBezTo>
                      <a:pt x="106587" y="0"/>
                      <a:pt x="56258" y="50329"/>
                      <a:pt x="56258" y="112443"/>
                    </a:cubicBezTo>
                    <a:cubicBezTo>
                      <a:pt x="56258" y="135346"/>
                      <a:pt x="63078" y="156619"/>
                      <a:pt x="74863" y="174483"/>
                    </a:cubicBezTo>
                    <a:lnTo>
                      <a:pt x="0" y="249345"/>
                    </a:lnTo>
                    <a:lnTo>
                      <a:pt x="31798" y="281070"/>
                    </a:lnTo>
                    <a:close/>
                  </a:path>
                </a:pathLst>
              </a:custGeom>
              <a:solidFill>
                <a:srgbClr val="505A66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850AE082-AE09-77FD-0BBD-532979A16553}"/>
                  </a:ext>
                </a:extLst>
              </p:cNvPr>
              <p:cNvSpPr/>
              <p:nvPr/>
            </p:nvSpPr>
            <p:spPr>
              <a:xfrm>
                <a:off x="4940516" y="4582304"/>
                <a:ext cx="161140" cy="161140"/>
              </a:xfrm>
              <a:custGeom>
                <a:avLst/>
                <a:gdLst>
                  <a:gd name="connsiteX0" fmla="*/ 80570 w 161140"/>
                  <a:gd name="connsiteY0" fmla="*/ 161141 h 161140"/>
                  <a:gd name="connsiteX1" fmla="*/ 0 w 161140"/>
                  <a:gd name="connsiteY1" fmla="*/ 80570 h 161140"/>
                  <a:gd name="connsiteX2" fmla="*/ 80570 w 161140"/>
                  <a:gd name="connsiteY2" fmla="*/ 0 h 161140"/>
                  <a:gd name="connsiteX3" fmla="*/ 161141 w 161140"/>
                  <a:gd name="connsiteY3" fmla="*/ 80570 h 161140"/>
                  <a:gd name="connsiteX4" fmla="*/ 80570 w 161140"/>
                  <a:gd name="connsiteY4" fmla="*/ 161141 h 161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140" h="161140">
                    <a:moveTo>
                      <a:pt x="80570" y="161141"/>
                    </a:moveTo>
                    <a:cubicBezTo>
                      <a:pt x="36097" y="161141"/>
                      <a:pt x="0" y="125043"/>
                      <a:pt x="0" y="80570"/>
                    </a:cubicBezTo>
                    <a:cubicBezTo>
                      <a:pt x="0" y="36097"/>
                      <a:pt x="36097" y="0"/>
                      <a:pt x="80570" y="0"/>
                    </a:cubicBezTo>
                    <a:cubicBezTo>
                      <a:pt x="125043" y="0"/>
                      <a:pt x="161141" y="36023"/>
                      <a:pt x="161141" y="80570"/>
                    </a:cubicBezTo>
                    <a:cubicBezTo>
                      <a:pt x="161141" y="125043"/>
                      <a:pt x="125043" y="161141"/>
                      <a:pt x="80570" y="161141"/>
                    </a:cubicBez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B6B9B7A0-075F-E2BA-DEC7-B87406AFABAA}"/>
                  </a:ext>
                </a:extLst>
              </p:cNvPr>
              <p:cNvSpPr/>
              <p:nvPr/>
            </p:nvSpPr>
            <p:spPr>
              <a:xfrm>
                <a:off x="4977355" y="4652053"/>
                <a:ext cx="86203" cy="21569"/>
              </a:xfrm>
              <a:custGeom>
                <a:avLst/>
                <a:gdLst>
                  <a:gd name="connsiteX0" fmla="*/ 0 w 86203"/>
                  <a:gd name="connsiteY0" fmla="*/ 0 h 21569"/>
                  <a:gd name="connsiteX1" fmla="*/ 86203 w 86203"/>
                  <a:gd name="connsiteY1" fmla="*/ 0 h 21569"/>
                  <a:gd name="connsiteX2" fmla="*/ 86203 w 86203"/>
                  <a:gd name="connsiteY2" fmla="*/ 21569 h 21569"/>
                  <a:gd name="connsiteX3" fmla="*/ 0 w 86203"/>
                  <a:gd name="connsiteY3" fmla="*/ 21569 h 21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6203" h="21569">
                    <a:moveTo>
                      <a:pt x="0" y="0"/>
                    </a:moveTo>
                    <a:lnTo>
                      <a:pt x="86203" y="0"/>
                    </a:lnTo>
                    <a:lnTo>
                      <a:pt x="86203" y="21569"/>
                    </a:lnTo>
                    <a:lnTo>
                      <a:pt x="0" y="21569"/>
                    </a:lnTo>
                    <a:close/>
                  </a:path>
                </a:pathLst>
              </a:custGeom>
              <a:solidFill>
                <a:srgbClr val="739BE9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45" name="Graphic 2">
            <a:extLst>
              <a:ext uri="{FF2B5EF4-FFF2-40B4-BE49-F238E27FC236}">
                <a16:creationId xmlns:a16="http://schemas.microsoft.com/office/drawing/2014/main" id="{1C70C41B-F847-9C8F-D9E2-ED5D96BAD0AD}"/>
              </a:ext>
            </a:extLst>
          </p:cNvPr>
          <p:cNvGrpSpPr/>
          <p:nvPr/>
        </p:nvGrpSpPr>
        <p:grpSpPr>
          <a:xfrm>
            <a:off x="4005397" y="4445031"/>
            <a:ext cx="474378" cy="474378"/>
            <a:chOff x="4005397" y="4445031"/>
            <a:chExt cx="474378" cy="474378"/>
          </a:xfrm>
        </p:grpSpPr>
        <p:grpSp>
          <p:nvGrpSpPr>
            <p:cNvPr id="246" name="Graphic 2">
              <a:extLst>
                <a:ext uri="{FF2B5EF4-FFF2-40B4-BE49-F238E27FC236}">
                  <a16:creationId xmlns:a16="http://schemas.microsoft.com/office/drawing/2014/main" id="{BB2F64E2-953C-2E78-7719-6862EA05CF4F}"/>
                </a:ext>
              </a:extLst>
            </p:cNvPr>
            <p:cNvGrpSpPr/>
            <p:nvPr/>
          </p:nvGrpSpPr>
          <p:grpSpPr>
            <a:xfrm>
              <a:off x="4005397" y="4445031"/>
              <a:ext cx="474378" cy="474378"/>
              <a:chOff x="4005397" y="4445031"/>
              <a:chExt cx="474378" cy="474378"/>
            </a:xfrm>
          </p:grpSpPr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93575F4A-DF79-DB23-59FE-BEDB7B2D3C72}"/>
                  </a:ext>
                </a:extLst>
              </p:cNvPr>
              <p:cNvSpPr/>
              <p:nvPr/>
            </p:nvSpPr>
            <p:spPr>
              <a:xfrm>
                <a:off x="4005397" y="4445031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81CEAD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77206CA9-48BD-3306-770E-BA4BAEA5F6D3}"/>
                  </a:ext>
                </a:extLst>
              </p:cNvPr>
              <p:cNvSpPr/>
              <p:nvPr/>
            </p:nvSpPr>
            <p:spPr>
              <a:xfrm>
                <a:off x="4127772" y="4584899"/>
                <a:ext cx="352004" cy="334511"/>
              </a:xfrm>
              <a:custGeom>
                <a:avLst/>
                <a:gdLst>
                  <a:gd name="connsiteX0" fmla="*/ 102214 w 352004"/>
                  <a:gd name="connsiteY0" fmla="*/ 334511 h 334511"/>
                  <a:gd name="connsiteX1" fmla="*/ 352004 w 352004"/>
                  <a:gd name="connsiteY1" fmla="*/ 334511 h 334511"/>
                  <a:gd name="connsiteX2" fmla="*/ 352004 w 352004"/>
                  <a:gd name="connsiteY2" fmla="*/ 119706 h 334511"/>
                  <a:gd name="connsiteX3" fmla="*/ 232297 w 352004"/>
                  <a:gd name="connsiteY3" fmla="*/ 0 h 334511"/>
                  <a:gd name="connsiteX4" fmla="*/ 0 w 352004"/>
                  <a:gd name="connsiteY4" fmla="*/ 232297 h 334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2004" h="334511">
                    <a:moveTo>
                      <a:pt x="102214" y="334511"/>
                    </a:moveTo>
                    <a:lnTo>
                      <a:pt x="352004" y="334511"/>
                    </a:lnTo>
                    <a:lnTo>
                      <a:pt x="352004" y="119706"/>
                    </a:lnTo>
                    <a:lnTo>
                      <a:pt x="232297" y="0"/>
                    </a:lnTo>
                    <a:lnTo>
                      <a:pt x="0" y="232297"/>
                    </a:lnTo>
                    <a:close/>
                  </a:path>
                </a:pathLst>
              </a:custGeom>
              <a:solidFill>
                <a:srgbClr val="72BB9B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49" name="Graphic 2">
              <a:extLst>
                <a:ext uri="{FF2B5EF4-FFF2-40B4-BE49-F238E27FC236}">
                  <a16:creationId xmlns:a16="http://schemas.microsoft.com/office/drawing/2014/main" id="{7BC17A3A-9561-2474-9E09-CEA65DC3F718}"/>
                </a:ext>
              </a:extLst>
            </p:cNvPr>
            <p:cNvGrpSpPr/>
            <p:nvPr/>
          </p:nvGrpSpPr>
          <p:grpSpPr>
            <a:xfrm>
              <a:off x="4110799" y="4550951"/>
              <a:ext cx="281143" cy="281069"/>
              <a:chOff x="4110799" y="4550951"/>
              <a:chExt cx="281143" cy="281069"/>
            </a:xfrm>
          </p:grpSpPr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E199D3D7-E4BC-D8D9-C1EB-D403B6CEFC73}"/>
                  </a:ext>
                </a:extLst>
              </p:cNvPr>
              <p:cNvSpPr/>
              <p:nvPr/>
            </p:nvSpPr>
            <p:spPr>
              <a:xfrm>
                <a:off x="4110799" y="4550951"/>
                <a:ext cx="281143" cy="281069"/>
              </a:xfrm>
              <a:custGeom>
                <a:avLst/>
                <a:gdLst>
                  <a:gd name="connsiteX0" fmla="*/ 31798 w 281143"/>
                  <a:gd name="connsiteY0" fmla="*/ 281069 h 281069"/>
                  <a:gd name="connsiteX1" fmla="*/ 106661 w 281143"/>
                  <a:gd name="connsiteY1" fmla="*/ 206207 h 281069"/>
                  <a:gd name="connsiteX2" fmla="*/ 168701 w 281143"/>
                  <a:gd name="connsiteY2" fmla="*/ 224885 h 281069"/>
                  <a:gd name="connsiteX3" fmla="*/ 281144 w 281143"/>
                  <a:gd name="connsiteY3" fmla="*/ 112442 h 281069"/>
                  <a:gd name="connsiteX4" fmla="*/ 168701 w 281143"/>
                  <a:gd name="connsiteY4" fmla="*/ 0 h 281069"/>
                  <a:gd name="connsiteX5" fmla="*/ 56258 w 281143"/>
                  <a:gd name="connsiteY5" fmla="*/ 112442 h 281069"/>
                  <a:gd name="connsiteX6" fmla="*/ 74863 w 281143"/>
                  <a:gd name="connsiteY6" fmla="*/ 174483 h 281069"/>
                  <a:gd name="connsiteX7" fmla="*/ 0 w 281143"/>
                  <a:gd name="connsiteY7" fmla="*/ 249345 h 281069"/>
                  <a:gd name="connsiteX8" fmla="*/ 31798 w 281143"/>
                  <a:gd name="connsiteY8" fmla="*/ 281069 h 281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1143" h="281069">
                    <a:moveTo>
                      <a:pt x="31798" y="281069"/>
                    </a:moveTo>
                    <a:lnTo>
                      <a:pt x="106661" y="206207"/>
                    </a:lnTo>
                    <a:cubicBezTo>
                      <a:pt x="124450" y="217992"/>
                      <a:pt x="145723" y="224885"/>
                      <a:pt x="168701" y="224885"/>
                    </a:cubicBezTo>
                    <a:cubicBezTo>
                      <a:pt x="230815" y="224885"/>
                      <a:pt x="281144" y="174556"/>
                      <a:pt x="281144" y="112442"/>
                    </a:cubicBezTo>
                    <a:cubicBezTo>
                      <a:pt x="281144" y="50329"/>
                      <a:pt x="230815" y="0"/>
                      <a:pt x="168701" y="0"/>
                    </a:cubicBezTo>
                    <a:cubicBezTo>
                      <a:pt x="106587" y="0"/>
                      <a:pt x="56258" y="50329"/>
                      <a:pt x="56258" y="112442"/>
                    </a:cubicBezTo>
                    <a:cubicBezTo>
                      <a:pt x="56258" y="135346"/>
                      <a:pt x="63077" y="156619"/>
                      <a:pt x="74863" y="174483"/>
                    </a:cubicBezTo>
                    <a:lnTo>
                      <a:pt x="0" y="249345"/>
                    </a:lnTo>
                    <a:lnTo>
                      <a:pt x="31798" y="281069"/>
                    </a:lnTo>
                    <a:close/>
                  </a:path>
                </a:pathLst>
              </a:custGeom>
              <a:solidFill>
                <a:srgbClr val="505A66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7A181F90-37E3-8406-DAD0-926F135EBE24}"/>
                  </a:ext>
                </a:extLst>
              </p:cNvPr>
              <p:cNvSpPr/>
              <p:nvPr/>
            </p:nvSpPr>
            <p:spPr>
              <a:xfrm>
                <a:off x="4198929" y="4582823"/>
                <a:ext cx="161140" cy="161140"/>
              </a:xfrm>
              <a:custGeom>
                <a:avLst/>
                <a:gdLst>
                  <a:gd name="connsiteX0" fmla="*/ 80570 w 161140"/>
                  <a:gd name="connsiteY0" fmla="*/ 161141 h 161140"/>
                  <a:gd name="connsiteX1" fmla="*/ 0 w 161140"/>
                  <a:gd name="connsiteY1" fmla="*/ 80570 h 161140"/>
                  <a:gd name="connsiteX2" fmla="*/ 80570 w 161140"/>
                  <a:gd name="connsiteY2" fmla="*/ 0 h 161140"/>
                  <a:gd name="connsiteX3" fmla="*/ 161140 w 161140"/>
                  <a:gd name="connsiteY3" fmla="*/ 80570 h 161140"/>
                  <a:gd name="connsiteX4" fmla="*/ 80570 w 161140"/>
                  <a:gd name="connsiteY4" fmla="*/ 161141 h 161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140" h="161140">
                    <a:moveTo>
                      <a:pt x="80570" y="161141"/>
                    </a:moveTo>
                    <a:cubicBezTo>
                      <a:pt x="36097" y="161141"/>
                      <a:pt x="0" y="125043"/>
                      <a:pt x="0" y="80570"/>
                    </a:cubicBezTo>
                    <a:cubicBezTo>
                      <a:pt x="0" y="36097"/>
                      <a:pt x="36097" y="0"/>
                      <a:pt x="80570" y="0"/>
                    </a:cubicBezTo>
                    <a:cubicBezTo>
                      <a:pt x="125043" y="0"/>
                      <a:pt x="161140" y="36023"/>
                      <a:pt x="161140" y="80570"/>
                    </a:cubicBezTo>
                    <a:cubicBezTo>
                      <a:pt x="161140" y="125043"/>
                      <a:pt x="125043" y="161141"/>
                      <a:pt x="80570" y="161141"/>
                    </a:cubicBez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5E98F3B2-CCF4-03E8-4A49-42A89FCA99C7}"/>
                  </a:ext>
                </a:extLst>
              </p:cNvPr>
              <p:cNvSpPr/>
              <p:nvPr/>
            </p:nvSpPr>
            <p:spPr>
              <a:xfrm>
                <a:off x="4235768" y="4620255"/>
                <a:ext cx="86203" cy="86203"/>
              </a:xfrm>
              <a:custGeom>
                <a:avLst/>
                <a:gdLst>
                  <a:gd name="connsiteX0" fmla="*/ 53812 w 86203"/>
                  <a:gd name="connsiteY0" fmla="*/ 0 h 86203"/>
                  <a:gd name="connsiteX1" fmla="*/ 32317 w 86203"/>
                  <a:gd name="connsiteY1" fmla="*/ 0 h 86203"/>
                  <a:gd name="connsiteX2" fmla="*/ 32317 w 86203"/>
                  <a:gd name="connsiteY2" fmla="*/ 32317 h 86203"/>
                  <a:gd name="connsiteX3" fmla="*/ 0 w 86203"/>
                  <a:gd name="connsiteY3" fmla="*/ 32317 h 86203"/>
                  <a:gd name="connsiteX4" fmla="*/ 0 w 86203"/>
                  <a:gd name="connsiteY4" fmla="*/ 53886 h 86203"/>
                  <a:gd name="connsiteX5" fmla="*/ 32317 w 86203"/>
                  <a:gd name="connsiteY5" fmla="*/ 53886 h 86203"/>
                  <a:gd name="connsiteX6" fmla="*/ 32317 w 86203"/>
                  <a:gd name="connsiteY6" fmla="*/ 86203 h 86203"/>
                  <a:gd name="connsiteX7" fmla="*/ 53812 w 86203"/>
                  <a:gd name="connsiteY7" fmla="*/ 86203 h 86203"/>
                  <a:gd name="connsiteX8" fmla="*/ 53812 w 86203"/>
                  <a:gd name="connsiteY8" fmla="*/ 53886 h 86203"/>
                  <a:gd name="connsiteX9" fmla="*/ 86204 w 86203"/>
                  <a:gd name="connsiteY9" fmla="*/ 53886 h 86203"/>
                  <a:gd name="connsiteX10" fmla="*/ 86204 w 86203"/>
                  <a:gd name="connsiteY10" fmla="*/ 32317 h 86203"/>
                  <a:gd name="connsiteX11" fmla="*/ 53812 w 86203"/>
                  <a:gd name="connsiteY11" fmla="*/ 32317 h 86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6203" h="86203">
                    <a:moveTo>
                      <a:pt x="53812" y="0"/>
                    </a:moveTo>
                    <a:lnTo>
                      <a:pt x="32317" y="0"/>
                    </a:lnTo>
                    <a:lnTo>
                      <a:pt x="32317" y="32317"/>
                    </a:lnTo>
                    <a:lnTo>
                      <a:pt x="0" y="32317"/>
                    </a:lnTo>
                    <a:lnTo>
                      <a:pt x="0" y="53886"/>
                    </a:lnTo>
                    <a:lnTo>
                      <a:pt x="32317" y="53886"/>
                    </a:lnTo>
                    <a:lnTo>
                      <a:pt x="32317" y="86203"/>
                    </a:lnTo>
                    <a:lnTo>
                      <a:pt x="53812" y="86203"/>
                    </a:lnTo>
                    <a:lnTo>
                      <a:pt x="53812" y="53886"/>
                    </a:lnTo>
                    <a:lnTo>
                      <a:pt x="86204" y="53886"/>
                    </a:lnTo>
                    <a:lnTo>
                      <a:pt x="86204" y="32317"/>
                    </a:lnTo>
                    <a:lnTo>
                      <a:pt x="53812" y="32317"/>
                    </a:lnTo>
                    <a:close/>
                  </a:path>
                </a:pathLst>
              </a:custGeom>
              <a:solidFill>
                <a:srgbClr val="81CEAD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53" name="Graphic 2">
            <a:extLst>
              <a:ext uri="{FF2B5EF4-FFF2-40B4-BE49-F238E27FC236}">
                <a16:creationId xmlns:a16="http://schemas.microsoft.com/office/drawing/2014/main" id="{E3F90AE9-3FAA-18B2-B422-3FDB13B2FF7C}"/>
              </a:ext>
            </a:extLst>
          </p:cNvPr>
          <p:cNvGrpSpPr/>
          <p:nvPr/>
        </p:nvGrpSpPr>
        <p:grpSpPr>
          <a:xfrm>
            <a:off x="3262476" y="4445402"/>
            <a:ext cx="474378" cy="474378"/>
            <a:chOff x="3262476" y="4445402"/>
            <a:chExt cx="474378" cy="474378"/>
          </a:xfrm>
        </p:grpSpPr>
        <p:grpSp>
          <p:nvGrpSpPr>
            <p:cNvPr id="254" name="Graphic 2">
              <a:extLst>
                <a:ext uri="{FF2B5EF4-FFF2-40B4-BE49-F238E27FC236}">
                  <a16:creationId xmlns:a16="http://schemas.microsoft.com/office/drawing/2014/main" id="{D83C4FA6-51DC-0F34-34A0-49F00D356DD7}"/>
                </a:ext>
              </a:extLst>
            </p:cNvPr>
            <p:cNvGrpSpPr/>
            <p:nvPr/>
          </p:nvGrpSpPr>
          <p:grpSpPr>
            <a:xfrm>
              <a:off x="3262476" y="4445402"/>
              <a:ext cx="474378" cy="474378"/>
              <a:chOff x="3262476" y="4445402"/>
              <a:chExt cx="474378" cy="474378"/>
            </a:xfrm>
          </p:grpSpPr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36B7B640-1B52-B027-75AF-A14004D3590C}"/>
                  </a:ext>
                </a:extLst>
              </p:cNvPr>
              <p:cNvSpPr/>
              <p:nvPr/>
            </p:nvSpPr>
            <p:spPr>
              <a:xfrm>
                <a:off x="3262476" y="4445402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A491E8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F8AF1739-133B-A9D9-8DF2-11E0A972F64A}"/>
                  </a:ext>
                </a:extLst>
              </p:cNvPr>
              <p:cNvSpPr/>
              <p:nvPr/>
            </p:nvSpPr>
            <p:spPr>
              <a:xfrm>
                <a:off x="3385814" y="4584825"/>
                <a:ext cx="351040" cy="334955"/>
              </a:xfrm>
              <a:custGeom>
                <a:avLst/>
                <a:gdLst>
                  <a:gd name="connsiteX0" fmla="*/ 102659 w 351040"/>
                  <a:gd name="connsiteY0" fmla="*/ 334956 h 334955"/>
                  <a:gd name="connsiteX1" fmla="*/ 351040 w 351040"/>
                  <a:gd name="connsiteY1" fmla="*/ 334956 h 334955"/>
                  <a:gd name="connsiteX2" fmla="*/ 351040 w 351040"/>
                  <a:gd name="connsiteY2" fmla="*/ 118743 h 334955"/>
                  <a:gd name="connsiteX3" fmla="*/ 232297 w 351040"/>
                  <a:gd name="connsiteY3" fmla="*/ 0 h 334955"/>
                  <a:gd name="connsiteX4" fmla="*/ 0 w 351040"/>
                  <a:gd name="connsiteY4" fmla="*/ 232297 h 334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1040" h="334955">
                    <a:moveTo>
                      <a:pt x="102659" y="334956"/>
                    </a:moveTo>
                    <a:lnTo>
                      <a:pt x="351040" y="334956"/>
                    </a:lnTo>
                    <a:lnTo>
                      <a:pt x="351040" y="118743"/>
                    </a:lnTo>
                    <a:lnTo>
                      <a:pt x="232297" y="0"/>
                    </a:lnTo>
                    <a:lnTo>
                      <a:pt x="0" y="232297"/>
                    </a:lnTo>
                    <a:close/>
                  </a:path>
                </a:pathLst>
              </a:custGeom>
              <a:solidFill>
                <a:srgbClr val="8D79D8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57" name="Graphic 2">
              <a:extLst>
                <a:ext uri="{FF2B5EF4-FFF2-40B4-BE49-F238E27FC236}">
                  <a16:creationId xmlns:a16="http://schemas.microsoft.com/office/drawing/2014/main" id="{2FDEFD6B-EE75-3DE2-264A-C5417081781B}"/>
                </a:ext>
              </a:extLst>
            </p:cNvPr>
            <p:cNvGrpSpPr/>
            <p:nvPr/>
          </p:nvGrpSpPr>
          <p:grpSpPr>
            <a:xfrm>
              <a:off x="3368766" y="4550877"/>
              <a:ext cx="281143" cy="281069"/>
              <a:chOff x="3368766" y="4550877"/>
              <a:chExt cx="281143" cy="281069"/>
            </a:xfrm>
          </p:grpSpPr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462F25CE-18BF-2F3B-33BA-AFE2061B3A85}"/>
                  </a:ext>
                </a:extLst>
              </p:cNvPr>
              <p:cNvSpPr/>
              <p:nvPr/>
            </p:nvSpPr>
            <p:spPr>
              <a:xfrm>
                <a:off x="3368766" y="4550877"/>
                <a:ext cx="281143" cy="281069"/>
              </a:xfrm>
              <a:custGeom>
                <a:avLst/>
                <a:gdLst>
                  <a:gd name="connsiteX0" fmla="*/ 31872 w 281143"/>
                  <a:gd name="connsiteY0" fmla="*/ 281070 h 281069"/>
                  <a:gd name="connsiteX1" fmla="*/ 106735 w 281143"/>
                  <a:gd name="connsiteY1" fmla="*/ 206207 h 281069"/>
                  <a:gd name="connsiteX2" fmla="*/ 168701 w 281143"/>
                  <a:gd name="connsiteY2" fmla="*/ 224885 h 281069"/>
                  <a:gd name="connsiteX3" fmla="*/ 281144 w 281143"/>
                  <a:gd name="connsiteY3" fmla="*/ 112443 h 281069"/>
                  <a:gd name="connsiteX4" fmla="*/ 168701 w 281143"/>
                  <a:gd name="connsiteY4" fmla="*/ 0 h 281069"/>
                  <a:gd name="connsiteX5" fmla="*/ 56258 w 281143"/>
                  <a:gd name="connsiteY5" fmla="*/ 112443 h 281069"/>
                  <a:gd name="connsiteX6" fmla="*/ 74863 w 281143"/>
                  <a:gd name="connsiteY6" fmla="*/ 174483 h 281069"/>
                  <a:gd name="connsiteX7" fmla="*/ 0 w 281143"/>
                  <a:gd name="connsiteY7" fmla="*/ 249345 h 281069"/>
                  <a:gd name="connsiteX8" fmla="*/ 31872 w 281143"/>
                  <a:gd name="connsiteY8" fmla="*/ 281070 h 281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1143" h="281069">
                    <a:moveTo>
                      <a:pt x="31872" y="281070"/>
                    </a:moveTo>
                    <a:lnTo>
                      <a:pt x="106735" y="206207"/>
                    </a:lnTo>
                    <a:cubicBezTo>
                      <a:pt x="124524" y="217992"/>
                      <a:pt x="145797" y="224885"/>
                      <a:pt x="168701" y="224885"/>
                    </a:cubicBezTo>
                    <a:cubicBezTo>
                      <a:pt x="230815" y="224885"/>
                      <a:pt x="281144" y="174557"/>
                      <a:pt x="281144" y="112443"/>
                    </a:cubicBezTo>
                    <a:cubicBezTo>
                      <a:pt x="281144" y="50329"/>
                      <a:pt x="230815" y="0"/>
                      <a:pt x="168701" y="0"/>
                    </a:cubicBezTo>
                    <a:cubicBezTo>
                      <a:pt x="106587" y="0"/>
                      <a:pt x="56258" y="50329"/>
                      <a:pt x="56258" y="112443"/>
                    </a:cubicBezTo>
                    <a:cubicBezTo>
                      <a:pt x="56258" y="135346"/>
                      <a:pt x="63078" y="156619"/>
                      <a:pt x="74863" y="174483"/>
                    </a:cubicBezTo>
                    <a:lnTo>
                      <a:pt x="0" y="249345"/>
                    </a:lnTo>
                    <a:lnTo>
                      <a:pt x="31872" y="281070"/>
                    </a:lnTo>
                    <a:close/>
                  </a:path>
                </a:pathLst>
              </a:custGeom>
              <a:solidFill>
                <a:srgbClr val="505A66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BA1BD70D-59B3-690F-0836-8607D5558B4D}"/>
                  </a:ext>
                </a:extLst>
              </p:cNvPr>
              <p:cNvSpPr/>
              <p:nvPr/>
            </p:nvSpPr>
            <p:spPr>
              <a:xfrm>
                <a:off x="3456897" y="4582749"/>
                <a:ext cx="161140" cy="161140"/>
              </a:xfrm>
              <a:custGeom>
                <a:avLst/>
                <a:gdLst>
                  <a:gd name="connsiteX0" fmla="*/ 80570 w 161140"/>
                  <a:gd name="connsiteY0" fmla="*/ 161140 h 161140"/>
                  <a:gd name="connsiteX1" fmla="*/ 0 w 161140"/>
                  <a:gd name="connsiteY1" fmla="*/ 80570 h 161140"/>
                  <a:gd name="connsiteX2" fmla="*/ 80570 w 161140"/>
                  <a:gd name="connsiteY2" fmla="*/ 0 h 161140"/>
                  <a:gd name="connsiteX3" fmla="*/ 161141 w 161140"/>
                  <a:gd name="connsiteY3" fmla="*/ 80570 h 161140"/>
                  <a:gd name="connsiteX4" fmla="*/ 80570 w 161140"/>
                  <a:gd name="connsiteY4" fmla="*/ 161140 h 161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140" h="161140">
                    <a:moveTo>
                      <a:pt x="80570" y="161140"/>
                    </a:moveTo>
                    <a:cubicBezTo>
                      <a:pt x="36097" y="161140"/>
                      <a:pt x="0" y="125043"/>
                      <a:pt x="0" y="80570"/>
                    </a:cubicBezTo>
                    <a:cubicBezTo>
                      <a:pt x="0" y="36097"/>
                      <a:pt x="36097" y="0"/>
                      <a:pt x="80570" y="0"/>
                    </a:cubicBezTo>
                    <a:cubicBezTo>
                      <a:pt x="125043" y="0"/>
                      <a:pt x="161141" y="36097"/>
                      <a:pt x="161141" y="80570"/>
                    </a:cubicBezTo>
                    <a:cubicBezTo>
                      <a:pt x="161215" y="125043"/>
                      <a:pt x="125117" y="161140"/>
                      <a:pt x="80570" y="161140"/>
                    </a:cubicBez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60" name="Graphic 2">
            <a:extLst>
              <a:ext uri="{FF2B5EF4-FFF2-40B4-BE49-F238E27FC236}">
                <a16:creationId xmlns:a16="http://schemas.microsoft.com/office/drawing/2014/main" id="{1DF39C41-DCE7-6619-1FF4-C96DC4B4AC4F}"/>
              </a:ext>
            </a:extLst>
          </p:cNvPr>
          <p:cNvGrpSpPr/>
          <p:nvPr/>
        </p:nvGrpSpPr>
        <p:grpSpPr>
          <a:xfrm>
            <a:off x="2523334" y="4445402"/>
            <a:ext cx="474378" cy="474378"/>
            <a:chOff x="2523334" y="4445402"/>
            <a:chExt cx="474378" cy="474378"/>
          </a:xfrm>
        </p:grpSpPr>
        <p:grpSp>
          <p:nvGrpSpPr>
            <p:cNvPr id="261" name="Graphic 2">
              <a:extLst>
                <a:ext uri="{FF2B5EF4-FFF2-40B4-BE49-F238E27FC236}">
                  <a16:creationId xmlns:a16="http://schemas.microsoft.com/office/drawing/2014/main" id="{ED36806B-9B86-A061-EFA7-9045BEE9F200}"/>
                </a:ext>
              </a:extLst>
            </p:cNvPr>
            <p:cNvGrpSpPr/>
            <p:nvPr/>
          </p:nvGrpSpPr>
          <p:grpSpPr>
            <a:xfrm>
              <a:off x="2523334" y="4445402"/>
              <a:ext cx="474378" cy="474378"/>
              <a:chOff x="2523334" y="4445402"/>
              <a:chExt cx="474378" cy="474378"/>
            </a:xfrm>
          </p:grpSpPr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17789042-F789-CEC4-AFE5-44A0561129CB}"/>
                  </a:ext>
                </a:extLst>
              </p:cNvPr>
              <p:cNvSpPr/>
              <p:nvPr/>
            </p:nvSpPr>
            <p:spPr>
              <a:xfrm>
                <a:off x="2523334" y="4445402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F2CD5E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C1AE0CAD-CB1E-50A4-1C41-F624D27FDF6B}"/>
                  </a:ext>
                </a:extLst>
              </p:cNvPr>
              <p:cNvSpPr/>
              <p:nvPr/>
            </p:nvSpPr>
            <p:spPr>
              <a:xfrm>
                <a:off x="2643115" y="4579784"/>
                <a:ext cx="354598" cy="339996"/>
              </a:xfrm>
              <a:custGeom>
                <a:avLst/>
                <a:gdLst>
                  <a:gd name="connsiteX0" fmla="*/ 143500 w 354598"/>
                  <a:gd name="connsiteY0" fmla="*/ 339996 h 339996"/>
                  <a:gd name="connsiteX1" fmla="*/ 354598 w 354598"/>
                  <a:gd name="connsiteY1" fmla="*/ 339996 h 339996"/>
                  <a:gd name="connsiteX2" fmla="*/ 354598 w 354598"/>
                  <a:gd name="connsiteY2" fmla="*/ 139645 h 339996"/>
                  <a:gd name="connsiteX3" fmla="*/ 214953 w 354598"/>
                  <a:gd name="connsiteY3" fmla="*/ 0 h 339996"/>
                  <a:gd name="connsiteX4" fmla="*/ 132011 w 354598"/>
                  <a:gd name="connsiteY4" fmla="*/ 92059 h 339996"/>
                  <a:gd name="connsiteX5" fmla="*/ 84647 w 354598"/>
                  <a:gd name="connsiteY5" fmla="*/ 44695 h 339996"/>
                  <a:gd name="connsiteX6" fmla="*/ 0 w 354598"/>
                  <a:gd name="connsiteY6" fmla="*/ 129342 h 339996"/>
                  <a:gd name="connsiteX7" fmla="*/ 51737 w 354598"/>
                  <a:gd name="connsiteY7" fmla="*/ 181079 h 339996"/>
                  <a:gd name="connsiteX8" fmla="*/ 19939 w 354598"/>
                  <a:gd name="connsiteY8" fmla="*/ 216361 h 339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4598" h="339996">
                    <a:moveTo>
                      <a:pt x="143500" y="339996"/>
                    </a:moveTo>
                    <a:lnTo>
                      <a:pt x="354598" y="339996"/>
                    </a:lnTo>
                    <a:lnTo>
                      <a:pt x="354598" y="139645"/>
                    </a:lnTo>
                    <a:lnTo>
                      <a:pt x="214953" y="0"/>
                    </a:lnTo>
                    <a:lnTo>
                      <a:pt x="132011" y="92059"/>
                    </a:lnTo>
                    <a:lnTo>
                      <a:pt x="84647" y="44695"/>
                    </a:lnTo>
                    <a:lnTo>
                      <a:pt x="0" y="129342"/>
                    </a:lnTo>
                    <a:lnTo>
                      <a:pt x="51737" y="181079"/>
                    </a:lnTo>
                    <a:lnTo>
                      <a:pt x="19939" y="216361"/>
                    </a:lnTo>
                    <a:close/>
                  </a:path>
                </a:pathLst>
              </a:custGeom>
              <a:solidFill>
                <a:srgbClr val="E6BA4D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64" name="Graphic 2">
              <a:extLst>
                <a:ext uri="{FF2B5EF4-FFF2-40B4-BE49-F238E27FC236}">
                  <a16:creationId xmlns:a16="http://schemas.microsoft.com/office/drawing/2014/main" id="{105CF04B-604F-22BE-09A0-9A6E20DF9423}"/>
                </a:ext>
              </a:extLst>
            </p:cNvPr>
            <p:cNvGrpSpPr/>
            <p:nvPr/>
          </p:nvGrpSpPr>
          <p:grpSpPr>
            <a:xfrm>
              <a:off x="2619989" y="4545392"/>
              <a:ext cx="281069" cy="250753"/>
              <a:chOff x="2619989" y="4545392"/>
              <a:chExt cx="281069" cy="250753"/>
            </a:xfrm>
          </p:grpSpPr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B958080D-CD40-C819-43AF-723CDA586ED0}"/>
                  </a:ext>
                </a:extLst>
              </p:cNvPr>
              <p:cNvSpPr/>
              <p:nvPr/>
            </p:nvSpPr>
            <p:spPr>
              <a:xfrm>
                <a:off x="2619989" y="4545392"/>
                <a:ext cx="281069" cy="163734"/>
              </a:xfrm>
              <a:custGeom>
                <a:avLst/>
                <a:gdLst>
                  <a:gd name="connsiteX0" fmla="*/ 238079 w 281069"/>
                  <a:gd name="connsiteY0" fmla="*/ 97322 h 163734"/>
                  <a:gd name="connsiteX1" fmla="*/ 238005 w 281069"/>
                  <a:gd name="connsiteY1" fmla="*/ 34318 h 163734"/>
                  <a:gd name="connsiteX2" fmla="*/ 206132 w 281069"/>
                  <a:gd name="connsiteY2" fmla="*/ 34318 h 163734"/>
                  <a:gd name="connsiteX3" fmla="*/ 206132 w 281069"/>
                  <a:gd name="connsiteY3" fmla="*/ 65524 h 163734"/>
                  <a:gd name="connsiteX4" fmla="*/ 144611 w 281069"/>
                  <a:gd name="connsiteY4" fmla="*/ 4003 h 163734"/>
                  <a:gd name="connsiteX5" fmla="*/ 140683 w 281069"/>
                  <a:gd name="connsiteY5" fmla="*/ 0 h 163734"/>
                  <a:gd name="connsiteX6" fmla="*/ 136606 w 281069"/>
                  <a:gd name="connsiteY6" fmla="*/ 4003 h 163734"/>
                  <a:gd name="connsiteX7" fmla="*/ 0 w 281069"/>
                  <a:gd name="connsiteY7" fmla="*/ 140535 h 163734"/>
                  <a:gd name="connsiteX8" fmla="*/ 23200 w 281069"/>
                  <a:gd name="connsiteY8" fmla="*/ 163735 h 163734"/>
                  <a:gd name="connsiteX9" fmla="*/ 140609 w 281069"/>
                  <a:gd name="connsiteY9" fmla="*/ 46400 h 163734"/>
                  <a:gd name="connsiteX10" fmla="*/ 257869 w 281069"/>
                  <a:gd name="connsiteY10" fmla="*/ 163587 h 163734"/>
                  <a:gd name="connsiteX11" fmla="*/ 281069 w 281069"/>
                  <a:gd name="connsiteY11" fmla="*/ 140387 h 163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1069" h="163734">
                    <a:moveTo>
                      <a:pt x="238079" y="97322"/>
                    </a:moveTo>
                    <a:lnTo>
                      <a:pt x="238005" y="34318"/>
                    </a:lnTo>
                    <a:lnTo>
                      <a:pt x="206132" y="34318"/>
                    </a:lnTo>
                    <a:lnTo>
                      <a:pt x="206132" y="65524"/>
                    </a:lnTo>
                    <a:lnTo>
                      <a:pt x="144611" y="4003"/>
                    </a:lnTo>
                    <a:lnTo>
                      <a:pt x="140683" y="0"/>
                    </a:lnTo>
                    <a:lnTo>
                      <a:pt x="136606" y="4003"/>
                    </a:lnTo>
                    <a:lnTo>
                      <a:pt x="0" y="140535"/>
                    </a:lnTo>
                    <a:lnTo>
                      <a:pt x="23200" y="163735"/>
                    </a:lnTo>
                    <a:lnTo>
                      <a:pt x="140609" y="46400"/>
                    </a:lnTo>
                    <a:lnTo>
                      <a:pt x="257869" y="163587"/>
                    </a:lnTo>
                    <a:lnTo>
                      <a:pt x="281069" y="140387"/>
                    </a:lnTo>
                    <a:close/>
                  </a:path>
                </a:pathLst>
              </a:custGeom>
              <a:solidFill>
                <a:srgbClr val="DE6E53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36AD6781-FC7B-427E-3AE8-1EACBC4021C5}"/>
                  </a:ext>
                </a:extLst>
              </p:cNvPr>
              <p:cNvSpPr/>
              <p:nvPr/>
            </p:nvSpPr>
            <p:spPr>
              <a:xfrm>
                <a:off x="2663054" y="4591792"/>
                <a:ext cx="195014" cy="204353"/>
              </a:xfrm>
              <a:custGeom>
                <a:avLst/>
                <a:gdLst>
                  <a:gd name="connsiteX0" fmla="*/ 97470 w 195014"/>
                  <a:gd name="connsiteY0" fmla="*/ 0 h 204353"/>
                  <a:gd name="connsiteX1" fmla="*/ 97470 w 195014"/>
                  <a:gd name="connsiteY1" fmla="*/ 0 h 204353"/>
                  <a:gd name="connsiteX2" fmla="*/ 0 w 195014"/>
                  <a:gd name="connsiteY2" fmla="*/ 97396 h 204353"/>
                  <a:gd name="connsiteX3" fmla="*/ 0 w 195014"/>
                  <a:gd name="connsiteY3" fmla="*/ 204353 h 204353"/>
                  <a:gd name="connsiteX4" fmla="*/ 195014 w 195014"/>
                  <a:gd name="connsiteY4" fmla="*/ 204353 h 204353"/>
                  <a:gd name="connsiteX5" fmla="*/ 195014 w 195014"/>
                  <a:gd name="connsiteY5" fmla="*/ 97396 h 204353"/>
                  <a:gd name="connsiteX6" fmla="*/ 97544 w 195014"/>
                  <a:gd name="connsiteY6" fmla="*/ 0 h 204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5014" h="204353">
                    <a:moveTo>
                      <a:pt x="97470" y="0"/>
                    </a:moveTo>
                    <a:lnTo>
                      <a:pt x="97470" y="0"/>
                    </a:lnTo>
                    <a:lnTo>
                      <a:pt x="0" y="97396"/>
                    </a:lnTo>
                    <a:lnTo>
                      <a:pt x="0" y="204353"/>
                    </a:lnTo>
                    <a:lnTo>
                      <a:pt x="195014" y="204353"/>
                    </a:lnTo>
                    <a:lnTo>
                      <a:pt x="195014" y="97396"/>
                    </a:lnTo>
                    <a:lnTo>
                      <a:pt x="97544" y="0"/>
                    </a:lnTo>
                    <a:close/>
                  </a:path>
                </a:pathLst>
              </a:custGeom>
              <a:solidFill>
                <a:srgbClr val="CC5842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F22571BA-5D02-E614-37F6-73B5790767D0}"/>
                  </a:ext>
                </a:extLst>
              </p:cNvPr>
              <p:cNvSpPr/>
              <p:nvPr/>
            </p:nvSpPr>
            <p:spPr>
              <a:xfrm>
                <a:off x="2728207" y="4709942"/>
                <a:ext cx="64708" cy="86203"/>
              </a:xfrm>
              <a:custGeom>
                <a:avLst/>
                <a:gdLst>
                  <a:gd name="connsiteX0" fmla="*/ 0 w 64708"/>
                  <a:gd name="connsiteY0" fmla="*/ 0 h 86203"/>
                  <a:gd name="connsiteX1" fmla="*/ 64708 w 64708"/>
                  <a:gd name="connsiteY1" fmla="*/ 0 h 86203"/>
                  <a:gd name="connsiteX2" fmla="*/ 64708 w 64708"/>
                  <a:gd name="connsiteY2" fmla="*/ 86203 h 86203"/>
                  <a:gd name="connsiteX3" fmla="*/ 0 w 64708"/>
                  <a:gd name="connsiteY3" fmla="*/ 86203 h 86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708" h="86203">
                    <a:moveTo>
                      <a:pt x="0" y="0"/>
                    </a:moveTo>
                    <a:lnTo>
                      <a:pt x="64708" y="0"/>
                    </a:lnTo>
                    <a:lnTo>
                      <a:pt x="64708" y="86203"/>
                    </a:lnTo>
                    <a:lnTo>
                      <a:pt x="0" y="86203"/>
                    </a:lnTo>
                    <a:close/>
                  </a:path>
                </a:pathLst>
              </a:custGeom>
              <a:solidFill>
                <a:srgbClr val="DE6E53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68" name="Graphic 2">
            <a:extLst>
              <a:ext uri="{FF2B5EF4-FFF2-40B4-BE49-F238E27FC236}">
                <a16:creationId xmlns:a16="http://schemas.microsoft.com/office/drawing/2014/main" id="{34C52D55-1E54-FD39-874E-58AB802B0930}"/>
              </a:ext>
            </a:extLst>
          </p:cNvPr>
          <p:cNvGrpSpPr/>
          <p:nvPr/>
        </p:nvGrpSpPr>
        <p:grpSpPr>
          <a:xfrm>
            <a:off x="1782118" y="4445402"/>
            <a:ext cx="474378" cy="474378"/>
            <a:chOff x="1782118" y="4445402"/>
            <a:chExt cx="474378" cy="474378"/>
          </a:xfrm>
        </p:grpSpPr>
        <p:grpSp>
          <p:nvGrpSpPr>
            <p:cNvPr id="269" name="Graphic 2">
              <a:extLst>
                <a:ext uri="{FF2B5EF4-FFF2-40B4-BE49-F238E27FC236}">
                  <a16:creationId xmlns:a16="http://schemas.microsoft.com/office/drawing/2014/main" id="{9EFD56F5-18BB-A66A-1CE6-235B63444B52}"/>
                </a:ext>
              </a:extLst>
            </p:cNvPr>
            <p:cNvGrpSpPr/>
            <p:nvPr/>
          </p:nvGrpSpPr>
          <p:grpSpPr>
            <a:xfrm>
              <a:off x="1782118" y="4445402"/>
              <a:ext cx="474378" cy="474378"/>
              <a:chOff x="1782118" y="4445402"/>
              <a:chExt cx="474378" cy="474378"/>
            </a:xfrm>
          </p:grpSpPr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765E2624-9982-D27A-1B55-641BDEA88A9A}"/>
                  </a:ext>
                </a:extLst>
              </p:cNvPr>
              <p:cNvSpPr/>
              <p:nvPr/>
            </p:nvSpPr>
            <p:spPr>
              <a:xfrm>
                <a:off x="1782118" y="4445402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AFD36F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89310E17-591F-5CAE-CDB1-3E4FE11137EA}"/>
                  </a:ext>
                </a:extLst>
              </p:cNvPr>
              <p:cNvSpPr/>
              <p:nvPr/>
            </p:nvSpPr>
            <p:spPr>
              <a:xfrm>
                <a:off x="1901898" y="4579784"/>
                <a:ext cx="354598" cy="339996"/>
              </a:xfrm>
              <a:custGeom>
                <a:avLst/>
                <a:gdLst>
                  <a:gd name="connsiteX0" fmla="*/ 354598 w 354598"/>
                  <a:gd name="connsiteY0" fmla="*/ 139645 h 339996"/>
                  <a:gd name="connsiteX1" fmla="*/ 214953 w 354598"/>
                  <a:gd name="connsiteY1" fmla="*/ 0 h 339996"/>
                  <a:gd name="connsiteX2" fmla="*/ 132011 w 354598"/>
                  <a:gd name="connsiteY2" fmla="*/ 92059 h 339996"/>
                  <a:gd name="connsiteX3" fmla="*/ 84647 w 354598"/>
                  <a:gd name="connsiteY3" fmla="*/ 44695 h 339996"/>
                  <a:gd name="connsiteX4" fmla="*/ 0 w 354598"/>
                  <a:gd name="connsiteY4" fmla="*/ 129342 h 339996"/>
                  <a:gd name="connsiteX5" fmla="*/ 51737 w 354598"/>
                  <a:gd name="connsiteY5" fmla="*/ 181079 h 339996"/>
                  <a:gd name="connsiteX6" fmla="*/ 19939 w 354598"/>
                  <a:gd name="connsiteY6" fmla="*/ 216361 h 339996"/>
                  <a:gd name="connsiteX7" fmla="*/ 143500 w 354598"/>
                  <a:gd name="connsiteY7" fmla="*/ 339996 h 339996"/>
                  <a:gd name="connsiteX8" fmla="*/ 354598 w 354598"/>
                  <a:gd name="connsiteY8" fmla="*/ 339996 h 339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4598" h="339996">
                    <a:moveTo>
                      <a:pt x="354598" y="139645"/>
                    </a:moveTo>
                    <a:lnTo>
                      <a:pt x="214953" y="0"/>
                    </a:lnTo>
                    <a:lnTo>
                      <a:pt x="132011" y="92059"/>
                    </a:lnTo>
                    <a:lnTo>
                      <a:pt x="84647" y="44695"/>
                    </a:lnTo>
                    <a:lnTo>
                      <a:pt x="0" y="129342"/>
                    </a:lnTo>
                    <a:lnTo>
                      <a:pt x="51737" y="181079"/>
                    </a:lnTo>
                    <a:lnTo>
                      <a:pt x="19939" y="216361"/>
                    </a:lnTo>
                    <a:lnTo>
                      <a:pt x="143500" y="339996"/>
                    </a:lnTo>
                    <a:lnTo>
                      <a:pt x="354598" y="339996"/>
                    </a:lnTo>
                    <a:close/>
                  </a:path>
                </a:pathLst>
              </a:custGeom>
              <a:solidFill>
                <a:srgbClr val="9CC05B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72" name="Graphic 2">
              <a:extLst>
                <a:ext uri="{FF2B5EF4-FFF2-40B4-BE49-F238E27FC236}">
                  <a16:creationId xmlns:a16="http://schemas.microsoft.com/office/drawing/2014/main" id="{6CD2E4C0-D5EB-25C3-D07C-25CEF14B299B}"/>
                </a:ext>
              </a:extLst>
            </p:cNvPr>
            <p:cNvGrpSpPr/>
            <p:nvPr/>
          </p:nvGrpSpPr>
          <p:grpSpPr>
            <a:xfrm>
              <a:off x="1878772" y="4545392"/>
              <a:ext cx="281069" cy="250753"/>
              <a:chOff x="1878772" y="4545392"/>
              <a:chExt cx="281069" cy="250753"/>
            </a:xfrm>
          </p:grpSpPr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CCA59230-E2DB-B92E-B755-1D5B39F2FA8B}"/>
                  </a:ext>
                </a:extLst>
              </p:cNvPr>
              <p:cNvSpPr/>
              <p:nvPr/>
            </p:nvSpPr>
            <p:spPr>
              <a:xfrm>
                <a:off x="1878772" y="4545392"/>
                <a:ext cx="281069" cy="163734"/>
              </a:xfrm>
              <a:custGeom>
                <a:avLst/>
                <a:gdLst>
                  <a:gd name="connsiteX0" fmla="*/ 238079 w 281069"/>
                  <a:gd name="connsiteY0" fmla="*/ 97322 h 163734"/>
                  <a:gd name="connsiteX1" fmla="*/ 238005 w 281069"/>
                  <a:gd name="connsiteY1" fmla="*/ 34318 h 163734"/>
                  <a:gd name="connsiteX2" fmla="*/ 206132 w 281069"/>
                  <a:gd name="connsiteY2" fmla="*/ 34318 h 163734"/>
                  <a:gd name="connsiteX3" fmla="*/ 206132 w 281069"/>
                  <a:gd name="connsiteY3" fmla="*/ 65524 h 163734"/>
                  <a:gd name="connsiteX4" fmla="*/ 144611 w 281069"/>
                  <a:gd name="connsiteY4" fmla="*/ 4003 h 163734"/>
                  <a:gd name="connsiteX5" fmla="*/ 140683 w 281069"/>
                  <a:gd name="connsiteY5" fmla="*/ 0 h 163734"/>
                  <a:gd name="connsiteX6" fmla="*/ 136606 w 281069"/>
                  <a:gd name="connsiteY6" fmla="*/ 4003 h 163734"/>
                  <a:gd name="connsiteX7" fmla="*/ 0 w 281069"/>
                  <a:gd name="connsiteY7" fmla="*/ 140535 h 163734"/>
                  <a:gd name="connsiteX8" fmla="*/ 23200 w 281069"/>
                  <a:gd name="connsiteY8" fmla="*/ 163735 h 163734"/>
                  <a:gd name="connsiteX9" fmla="*/ 140609 w 281069"/>
                  <a:gd name="connsiteY9" fmla="*/ 46400 h 163734"/>
                  <a:gd name="connsiteX10" fmla="*/ 257869 w 281069"/>
                  <a:gd name="connsiteY10" fmla="*/ 163587 h 163734"/>
                  <a:gd name="connsiteX11" fmla="*/ 281069 w 281069"/>
                  <a:gd name="connsiteY11" fmla="*/ 140387 h 163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1069" h="163734">
                    <a:moveTo>
                      <a:pt x="238079" y="97322"/>
                    </a:moveTo>
                    <a:lnTo>
                      <a:pt x="238005" y="34318"/>
                    </a:lnTo>
                    <a:lnTo>
                      <a:pt x="206132" y="34318"/>
                    </a:lnTo>
                    <a:lnTo>
                      <a:pt x="206132" y="65524"/>
                    </a:lnTo>
                    <a:lnTo>
                      <a:pt x="144611" y="4003"/>
                    </a:lnTo>
                    <a:lnTo>
                      <a:pt x="140683" y="0"/>
                    </a:lnTo>
                    <a:lnTo>
                      <a:pt x="136606" y="4003"/>
                    </a:lnTo>
                    <a:lnTo>
                      <a:pt x="0" y="140535"/>
                    </a:lnTo>
                    <a:lnTo>
                      <a:pt x="23200" y="163735"/>
                    </a:lnTo>
                    <a:lnTo>
                      <a:pt x="140609" y="46400"/>
                    </a:lnTo>
                    <a:lnTo>
                      <a:pt x="257869" y="163587"/>
                    </a:lnTo>
                    <a:lnTo>
                      <a:pt x="281069" y="140387"/>
                    </a:lnTo>
                    <a:close/>
                  </a:path>
                </a:pathLst>
              </a:custGeom>
              <a:solidFill>
                <a:srgbClr val="DE6E53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11E6C8F5-7D25-BE19-8818-55D63F07E5D3}"/>
                  </a:ext>
                </a:extLst>
              </p:cNvPr>
              <p:cNvSpPr/>
              <p:nvPr/>
            </p:nvSpPr>
            <p:spPr>
              <a:xfrm>
                <a:off x="1921837" y="4591792"/>
                <a:ext cx="195014" cy="204353"/>
              </a:xfrm>
              <a:custGeom>
                <a:avLst/>
                <a:gdLst>
                  <a:gd name="connsiteX0" fmla="*/ 97470 w 195014"/>
                  <a:gd name="connsiteY0" fmla="*/ 0 h 204353"/>
                  <a:gd name="connsiteX1" fmla="*/ 97470 w 195014"/>
                  <a:gd name="connsiteY1" fmla="*/ 0 h 204353"/>
                  <a:gd name="connsiteX2" fmla="*/ 0 w 195014"/>
                  <a:gd name="connsiteY2" fmla="*/ 97396 h 204353"/>
                  <a:gd name="connsiteX3" fmla="*/ 0 w 195014"/>
                  <a:gd name="connsiteY3" fmla="*/ 204353 h 204353"/>
                  <a:gd name="connsiteX4" fmla="*/ 195014 w 195014"/>
                  <a:gd name="connsiteY4" fmla="*/ 204353 h 204353"/>
                  <a:gd name="connsiteX5" fmla="*/ 195014 w 195014"/>
                  <a:gd name="connsiteY5" fmla="*/ 97396 h 204353"/>
                  <a:gd name="connsiteX6" fmla="*/ 97470 w 195014"/>
                  <a:gd name="connsiteY6" fmla="*/ 0 h 204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5014" h="204353">
                    <a:moveTo>
                      <a:pt x="97470" y="0"/>
                    </a:moveTo>
                    <a:lnTo>
                      <a:pt x="97470" y="0"/>
                    </a:lnTo>
                    <a:lnTo>
                      <a:pt x="0" y="97396"/>
                    </a:lnTo>
                    <a:lnTo>
                      <a:pt x="0" y="204353"/>
                    </a:lnTo>
                    <a:lnTo>
                      <a:pt x="195014" y="204353"/>
                    </a:lnTo>
                    <a:lnTo>
                      <a:pt x="195014" y="97396"/>
                    </a:lnTo>
                    <a:lnTo>
                      <a:pt x="97470" y="0"/>
                    </a:lnTo>
                    <a:close/>
                  </a:path>
                </a:pathLst>
              </a:custGeom>
              <a:solidFill>
                <a:srgbClr val="CC5842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76" name="Graphic 2">
            <a:extLst>
              <a:ext uri="{FF2B5EF4-FFF2-40B4-BE49-F238E27FC236}">
                <a16:creationId xmlns:a16="http://schemas.microsoft.com/office/drawing/2014/main" id="{61415C5D-4A19-0147-6AB1-311B1EF9EB88}"/>
              </a:ext>
            </a:extLst>
          </p:cNvPr>
          <p:cNvGrpSpPr/>
          <p:nvPr/>
        </p:nvGrpSpPr>
        <p:grpSpPr>
          <a:xfrm>
            <a:off x="9935873" y="3703740"/>
            <a:ext cx="474379" cy="474378"/>
            <a:chOff x="9935873" y="3703740"/>
            <a:chExt cx="474379" cy="474378"/>
          </a:xfrm>
        </p:grpSpPr>
        <p:grpSp>
          <p:nvGrpSpPr>
            <p:cNvPr id="277" name="Graphic 2">
              <a:extLst>
                <a:ext uri="{FF2B5EF4-FFF2-40B4-BE49-F238E27FC236}">
                  <a16:creationId xmlns:a16="http://schemas.microsoft.com/office/drawing/2014/main" id="{3A218469-56A4-2D1B-1187-DA18F2EF677E}"/>
                </a:ext>
              </a:extLst>
            </p:cNvPr>
            <p:cNvGrpSpPr/>
            <p:nvPr/>
          </p:nvGrpSpPr>
          <p:grpSpPr>
            <a:xfrm>
              <a:off x="9935873" y="3703740"/>
              <a:ext cx="474379" cy="474378"/>
              <a:chOff x="9935873" y="3703740"/>
              <a:chExt cx="474379" cy="474378"/>
            </a:xfrm>
          </p:grpSpPr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5EA844B4-FEBD-C7B8-D04B-4EE104DB8680}"/>
                  </a:ext>
                </a:extLst>
              </p:cNvPr>
              <p:cNvSpPr/>
              <p:nvPr/>
            </p:nvSpPr>
            <p:spPr>
              <a:xfrm>
                <a:off x="9935873" y="3703740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CF5664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148C6C78-AB85-0A35-1F8E-64F8520E6ADB}"/>
                  </a:ext>
                </a:extLst>
              </p:cNvPr>
              <p:cNvSpPr/>
              <p:nvPr/>
            </p:nvSpPr>
            <p:spPr>
              <a:xfrm>
                <a:off x="10076705" y="3814774"/>
                <a:ext cx="333547" cy="363344"/>
              </a:xfrm>
              <a:custGeom>
                <a:avLst/>
                <a:gdLst>
                  <a:gd name="connsiteX0" fmla="*/ 82275 w 333547"/>
                  <a:gd name="connsiteY0" fmla="*/ 363344 h 363344"/>
                  <a:gd name="connsiteX1" fmla="*/ 333548 w 333547"/>
                  <a:gd name="connsiteY1" fmla="*/ 363344 h 363344"/>
                  <a:gd name="connsiteX2" fmla="*/ 333548 w 333547"/>
                  <a:gd name="connsiteY2" fmla="*/ 115037 h 363344"/>
                  <a:gd name="connsiteX3" fmla="*/ 236522 w 333547"/>
                  <a:gd name="connsiteY3" fmla="*/ 18012 h 363344"/>
                  <a:gd name="connsiteX4" fmla="*/ 192494 w 333547"/>
                  <a:gd name="connsiteY4" fmla="*/ 67006 h 363344"/>
                  <a:gd name="connsiteX5" fmla="*/ 125413 w 333547"/>
                  <a:gd name="connsiteY5" fmla="*/ 0 h 363344"/>
                  <a:gd name="connsiteX6" fmla="*/ 78569 w 333547"/>
                  <a:gd name="connsiteY6" fmla="*/ 46845 h 363344"/>
                  <a:gd name="connsiteX7" fmla="*/ 148095 w 333547"/>
                  <a:gd name="connsiteY7" fmla="*/ 116371 h 363344"/>
                  <a:gd name="connsiteX8" fmla="*/ 0 w 333547"/>
                  <a:gd name="connsiteY8" fmla="*/ 281070 h 363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3547" h="363344">
                    <a:moveTo>
                      <a:pt x="82275" y="363344"/>
                    </a:moveTo>
                    <a:lnTo>
                      <a:pt x="333548" y="363344"/>
                    </a:lnTo>
                    <a:lnTo>
                      <a:pt x="333548" y="115037"/>
                    </a:lnTo>
                    <a:lnTo>
                      <a:pt x="236522" y="18012"/>
                    </a:lnTo>
                    <a:lnTo>
                      <a:pt x="192494" y="67006"/>
                    </a:lnTo>
                    <a:lnTo>
                      <a:pt x="125413" y="0"/>
                    </a:lnTo>
                    <a:lnTo>
                      <a:pt x="78569" y="46845"/>
                    </a:lnTo>
                    <a:lnTo>
                      <a:pt x="148095" y="116371"/>
                    </a:lnTo>
                    <a:lnTo>
                      <a:pt x="0" y="281070"/>
                    </a:lnTo>
                    <a:close/>
                  </a:path>
                </a:pathLst>
              </a:custGeom>
              <a:solidFill>
                <a:srgbClr val="BD4653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80" name="Graphic 2">
              <a:extLst>
                <a:ext uri="{FF2B5EF4-FFF2-40B4-BE49-F238E27FC236}">
                  <a16:creationId xmlns:a16="http://schemas.microsoft.com/office/drawing/2014/main" id="{A0218107-0A14-106D-3047-7B0F40D7E92E}"/>
                </a:ext>
              </a:extLst>
            </p:cNvPr>
            <p:cNvGrpSpPr/>
            <p:nvPr/>
          </p:nvGrpSpPr>
          <p:grpSpPr>
            <a:xfrm>
              <a:off x="10032157" y="3814774"/>
              <a:ext cx="281143" cy="281069"/>
              <a:chOff x="10032157" y="3814774"/>
              <a:chExt cx="281143" cy="281069"/>
            </a:xfrm>
          </p:grpSpPr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042FD994-DB2A-02F5-4440-9FB5251DCCB3}"/>
                  </a:ext>
                </a:extLst>
              </p:cNvPr>
              <p:cNvSpPr/>
              <p:nvPr/>
            </p:nvSpPr>
            <p:spPr>
              <a:xfrm>
                <a:off x="10051726" y="3864732"/>
                <a:ext cx="242674" cy="231111"/>
              </a:xfrm>
              <a:custGeom>
                <a:avLst/>
                <a:gdLst>
                  <a:gd name="connsiteX0" fmla="*/ 0 w 242674"/>
                  <a:gd name="connsiteY0" fmla="*/ 0 h 231111"/>
                  <a:gd name="connsiteX1" fmla="*/ 24979 w 242674"/>
                  <a:gd name="connsiteY1" fmla="*/ 231112 h 231111"/>
                  <a:gd name="connsiteX2" fmla="*/ 217473 w 242674"/>
                  <a:gd name="connsiteY2" fmla="*/ 231112 h 231111"/>
                  <a:gd name="connsiteX3" fmla="*/ 242674 w 242674"/>
                  <a:gd name="connsiteY3" fmla="*/ 0 h 231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2674" h="231111">
                    <a:moveTo>
                      <a:pt x="0" y="0"/>
                    </a:moveTo>
                    <a:lnTo>
                      <a:pt x="24979" y="231112"/>
                    </a:lnTo>
                    <a:lnTo>
                      <a:pt x="217473" y="231112"/>
                    </a:lnTo>
                    <a:lnTo>
                      <a:pt x="242674" y="0"/>
                    </a:lnTo>
                    <a:close/>
                  </a:path>
                </a:pathLst>
              </a:custGeom>
              <a:solidFill>
                <a:srgbClr val="E6E8EC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4A59385E-8F18-19C6-F0FB-86AA6A367586}"/>
                  </a:ext>
                </a:extLst>
              </p:cNvPr>
              <p:cNvSpPr/>
              <p:nvPr/>
            </p:nvSpPr>
            <p:spPr>
              <a:xfrm>
                <a:off x="10161055" y="3905277"/>
                <a:ext cx="21717" cy="158620"/>
              </a:xfrm>
              <a:custGeom>
                <a:avLst/>
                <a:gdLst>
                  <a:gd name="connsiteX0" fmla="*/ 0 w 21717"/>
                  <a:gd name="connsiteY0" fmla="*/ 0 h 158620"/>
                  <a:gd name="connsiteX1" fmla="*/ 21718 w 21717"/>
                  <a:gd name="connsiteY1" fmla="*/ 0 h 158620"/>
                  <a:gd name="connsiteX2" fmla="*/ 21718 w 21717"/>
                  <a:gd name="connsiteY2" fmla="*/ 158620 h 158620"/>
                  <a:gd name="connsiteX3" fmla="*/ 0 w 21717"/>
                  <a:gd name="connsiteY3" fmla="*/ 158620 h 158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17" h="158620">
                    <a:moveTo>
                      <a:pt x="0" y="0"/>
                    </a:moveTo>
                    <a:lnTo>
                      <a:pt x="21718" y="0"/>
                    </a:lnTo>
                    <a:lnTo>
                      <a:pt x="21718" y="158620"/>
                    </a:lnTo>
                    <a:lnTo>
                      <a:pt x="0" y="158620"/>
                    </a:lnTo>
                    <a:close/>
                  </a:path>
                </a:pathLst>
              </a:custGeom>
              <a:solidFill>
                <a:srgbClr val="CCD0D8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2500023A-9B03-07AF-6F60-3CCA91A03159}"/>
                  </a:ext>
                </a:extLst>
              </p:cNvPr>
              <p:cNvSpPr/>
              <p:nvPr/>
            </p:nvSpPr>
            <p:spPr>
              <a:xfrm>
                <a:off x="10109689" y="3905277"/>
                <a:ext cx="19494" cy="158620"/>
              </a:xfrm>
              <a:custGeom>
                <a:avLst/>
                <a:gdLst>
                  <a:gd name="connsiteX0" fmla="*/ 0 w 19494"/>
                  <a:gd name="connsiteY0" fmla="*/ 0 h 158620"/>
                  <a:gd name="connsiteX1" fmla="*/ 19494 w 19494"/>
                  <a:gd name="connsiteY1" fmla="*/ 0 h 158620"/>
                  <a:gd name="connsiteX2" fmla="*/ 19494 w 19494"/>
                  <a:gd name="connsiteY2" fmla="*/ 158620 h 158620"/>
                  <a:gd name="connsiteX3" fmla="*/ 0 w 19494"/>
                  <a:gd name="connsiteY3" fmla="*/ 158620 h 158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494" h="158620">
                    <a:moveTo>
                      <a:pt x="0" y="0"/>
                    </a:moveTo>
                    <a:lnTo>
                      <a:pt x="19494" y="0"/>
                    </a:lnTo>
                    <a:lnTo>
                      <a:pt x="19494" y="158620"/>
                    </a:lnTo>
                    <a:lnTo>
                      <a:pt x="0" y="158620"/>
                    </a:lnTo>
                    <a:close/>
                  </a:path>
                </a:pathLst>
              </a:custGeom>
              <a:solidFill>
                <a:srgbClr val="CCD0D8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DC900022-96DC-F1C3-ABF1-F55D6D2EB72D}"/>
                  </a:ext>
                </a:extLst>
              </p:cNvPr>
              <p:cNvSpPr/>
              <p:nvPr/>
            </p:nvSpPr>
            <p:spPr>
              <a:xfrm>
                <a:off x="10214645" y="3905277"/>
                <a:ext cx="21569" cy="158620"/>
              </a:xfrm>
              <a:custGeom>
                <a:avLst/>
                <a:gdLst>
                  <a:gd name="connsiteX0" fmla="*/ 0 w 21569"/>
                  <a:gd name="connsiteY0" fmla="*/ 0 h 158620"/>
                  <a:gd name="connsiteX1" fmla="*/ 21570 w 21569"/>
                  <a:gd name="connsiteY1" fmla="*/ 0 h 158620"/>
                  <a:gd name="connsiteX2" fmla="*/ 21570 w 21569"/>
                  <a:gd name="connsiteY2" fmla="*/ 158620 h 158620"/>
                  <a:gd name="connsiteX3" fmla="*/ 0 w 21569"/>
                  <a:gd name="connsiteY3" fmla="*/ 158620 h 158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69" h="158620">
                    <a:moveTo>
                      <a:pt x="0" y="0"/>
                    </a:moveTo>
                    <a:lnTo>
                      <a:pt x="21570" y="0"/>
                    </a:lnTo>
                    <a:lnTo>
                      <a:pt x="21570" y="158620"/>
                    </a:lnTo>
                    <a:lnTo>
                      <a:pt x="0" y="158620"/>
                    </a:lnTo>
                    <a:close/>
                  </a:path>
                </a:pathLst>
              </a:custGeom>
              <a:solidFill>
                <a:srgbClr val="CCD0D8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C19EDBF2-0A23-2DDF-F8D6-93D14F7AFDEF}"/>
                  </a:ext>
                </a:extLst>
              </p:cNvPr>
              <p:cNvSpPr/>
              <p:nvPr/>
            </p:nvSpPr>
            <p:spPr>
              <a:xfrm>
                <a:off x="10032157" y="3832786"/>
                <a:ext cx="281143" cy="31946"/>
              </a:xfrm>
              <a:custGeom>
                <a:avLst/>
                <a:gdLst>
                  <a:gd name="connsiteX0" fmla="*/ 0 w 281143"/>
                  <a:gd name="connsiteY0" fmla="*/ 0 h 31946"/>
                  <a:gd name="connsiteX1" fmla="*/ 281144 w 281143"/>
                  <a:gd name="connsiteY1" fmla="*/ 0 h 31946"/>
                  <a:gd name="connsiteX2" fmla="*/ 281144 w 281143"/>
                  <a:gd name="connsiteY2" fmla="*/ 31946 h 31946"/>
                  <a:gd name="connsiteX3" fmla="*/ 0 w 281143"/>
                  <a:gd name="connsiteY3" fmla="*/ 31946 h 31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1143" h="31946">
                    <a:moveTo>
                      <a:pt x="0" y="0"/>
                    </a:moveTo>
                    <a:lnTo>
                      <a:pt x="281144" y="0"/>
                    </a:lnTo>
                    <a:lnTo>
                      <a:pt x="281144" y="31946"/>
                    </a:lnTo>
                    <a:lnTo>
                      <a:pt x="0" y="31946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B2D5F551-105A-A3E8-658C-6787A22417CB}"/>
                  </a:ext>
                </a:extLst>
              </p:cNvPr>
              <p:cNvSpPr/>
              <p:nvPr/>
            </p:nvSpPr>
            <p:spPr>
              <a:xfrm>
                <a:off x="10137484" y="3814774"/>
                <a:ext cx="64708" cy="18011"/>
              </a:xfrm>
              <a:custGeom>
                <a:avLst/>
                <a:gdLst>
                  <a:gd name="connsiteX0" fmla="*/ 0 w 64708"/>
                  <a:gd name="connsiteY0" fmla="*/ 0 h 18011"/>
                  <a:gd name="connsiteX1" fmla="*/ 64708 w 64708"/>
                  <a:gd name="connsiteY1" fmla="*/ 0 h 18011"/>
                  <a:gd name="connsiteX2" fmla="*/ 64708 w 64708"/>
                  <a:gd name="connsiteY2" fmla="*/ 18011 h 18011"/>
                  <a:gd name="connsiteX3" fmla="*/ 0 w 64708"/>
                  <a:gd name="connsiteY3" fmla="*/ 18011 h 18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708" h="18011">
                    <a:moveTo>
                      <a:pt x="0" y="0"/>
                    </a:moveTo>
                    <a:lnTo>
                      <a:pt x="64708" y="0"/>
                    </a:lnTo>
                    <a:lnTo>
                      <a:pt x="64708" y="18011"/>
                    </a:lnTo>
                    <a:lnTo>
                      <a:pt x="0" y="18011"/>
                    </a:lnTo>
                    <a:close/>
                  </a:path>
                </a:pathLst>
              </a:custGeom>
              <a:solidFill>
                <a:srgbClr val="E6E8EC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87" name="Graphic 2">
            <a:extLst>
              <a:ext uri="{FF2B5EF4-FFF2-40B4-BE49-F238E27FC236}">
                <a16:creationId xmlns:a16="http://schemas.microsoft.com/office/drawing/2014/main" id="{0A80724C-B24A-4D1E-23C0-D8031F3F1997}"/>
              </a:ext>
            </a:extLst>
          </p:cNvPr>
          <p:cNvGrpSpPr/>
          <p:nvPr/>
        </p:nvGrpSpPr>
        <p:grpSpPr>
          <a:xfrm>
            <a:off x="9194286" y="3703740"/>
            <a:ext cx="474378" cy="474378"/>
            <a:chOff x="9194286" y="3703740"/>
            <a:chExt cx="474378" cy="474378"/>
          </a:xfrm>
        </p:grpSpPr>
        <p:grpSp>
          <p:nvGrpSpPr>
            <p:cNvPr id="288" name="Graphic 2">
              <a:extLst>
                <a:ext uri="{FF2B5EF4-FFF2-40B4-BE49-F238E27FC236}">
                  <a16:creationId xmlns:a16="http://schemas.microsoft.com/office/drawing/2014/main" id="{A88CD76D-3744-F0A7-5543-0841998A5D21}"/>
                </a:ext>
              </a:extLst>
            </p:cNvPr>
            <p:cNvGrpSpPr/>
            <p:nvPr/>
          </p:nvGrpSpPr>
          <p:grpSpPr>
            <a:xfrm>
              <a:off x="9194286" y="3703740"/>
              <a:ext cx="474378" cy="474378"/>
              <a:chOff x="9194286" y="3703740"/>
              <a:chExt cx="474378" cy="474378"/>
            </a:xfrm>
          </p:grpSpPr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B91C4E73-6782-8F66-E332-480E948149FF}"/>
                  </a:ext>
                </a:extLst>
              </p:cNvPr>
              <p:cNvSpPr/>
              <p:nvPr/>
            </p:nvSpPr>
            <p:spPr>
              <a:xfrm>
                <a:off x="9194286" y="3703740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7DC0E7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363F9D8D-BC5D-65B5-1B37-918E3C24268A}"/>
                  </a:ext>
                </a:extLst>
              </p:cNvPr>
              <p:cNvSpPr/>
              <p:nvPr/>
            </p:nvSpPr>
            <p:spPr>
              <a:xfrm>
                <a:off x="9332078" y="3841532"/>
                <a:ext cx="336586" cy="336586"/>
              </a:xfrm>
              <a:custGeom>
                <a:avLst/>
                <a:gdLst>
                  <a:gd name="connsiteX0" fmla="*/ 137792 w 336586"/>
                  <a:gd name="connsiteY0" fmla="*/ 336586 h 336586"/>
                  <a:gd name="connsiteX1" fmla="*/ 336586 w 336586"/>
                  <a:gd name="connsiteY1" fmla="*/ 336586 h 336586"/>
                  <a:gd name="connsiteX2" fmla="*/ 336586 w 336586"/>
                  <a:gd name="connsiteY2" fmla="*/ 137792 h 336586"/>
                  <a:gd name="connsiteX3" fmla="*/ 198794 w 336586"/>
                  <a:gd name="connsiteY3" fmla="*/ 0 h 336586"/>
                  <a:gd name="connsiteX4" fmla="*/ 0 w 336586"/>
                  <a:gd name="connsiteY4" fmla="*/ 198794 h 336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6586" h="336586">
                    <a:moveTo>
                      <a:pt x="137792" y="336586"/>
                    </a:moveTo>
                    <a:lnTo>
                      <a:pt x="336586" y="336586"/>
                    </a:lnTo>
                    <a:lnTo>
                      <a:pt x="336586" y="137792"/>
                    </a:lnTo>
                    <a:lnTo>
                      <a:pt x="198794" y="0"/>
                    </a:lnTo>
                    <a:lnTo>
                      <a:pt x="0" y="198794"/>
                    </a:lnTo>
                    <a:close/>
                  </a:path>
                </a:pathLst>
              </a:custGeom>
              <a:solidFill>
                <a:srgbClr val="6DADD7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91" name="Graphic 2">
              <a:extLst>
                <a:ext uri="{FF2B5EF4-FFF2-40B4-BE49-F238E27FC236}">
                  <a16:creationId xmlns:a16="http://schemas.microsoft.com/office/drawing/2014/main" id="{A004E5AB-7419-5886-D543-FACF47DFC566}"/>
                </a:ext>
              </a:extLst>
            </p:cNvPr>
            <p:cNvGrpSpPr/>
            <p:nvPr/>
          </p:nvGrpSpPr>
          <p:grpSpPr>
            <a:xfrm>
              <a:off x="9290940" y="3800395"/>
              <a:ext cx="281069" cy="281143"/>
              <a:chOff x="9290940" y="3800395"/>
              <a:chExt cx="281069" cy="281143"/>
            </a:xfrm>
          </p:grpSpPr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A41FF1DC-101C-4E5B-71E6-BC2E32C8E350}"/>
                  </a:ext>
                </a:extLst>
              </p:cNvPr>
              <p:cNvSpPr/>
              <p:nvPr/>
            </p:nvSpPr>
            <p:spPr>
              <a:xfrm>
                <a:off x="9290940" y="3800395"/>
                <a:ext cx="281069" cy="281069"/>
              </a:xfrm>
              <a:custGeom>
                <a:avLst/>
                <a:gdLst>
                  <a:gd name="connsiteX0" fmla="*/ 281069 w 281069"/>
                  <a:gd name="connsiteY0" fmla="*/ 140535 h 281069"/>
                  <a:gd name="connsiteX1" fmla="*/ 140535 w 281069"/>
                  <a:gd name="connsiteY1" fmla="*/ 281070 h 281069"/>
                  <a:gd name="connsiteX2" fmla="*/ 0 w 281069"/>
                  <a:gd name="connsiteY2" fmla="*/ 140535 h 281069"/>
                  <a:gd name="connsiteX3" fmla="*/ 140535 w 281069"/>
                  <a:gd name="connsiteY3" fmla="*/ 0 h 281069"/>
                  <a:gd name="connsiteX4" fmla="*/ 281069 w 281069"/>
                  <a:gd name="connsiteY4" fmla="*/ 140535 h 281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1069" h="281069">
                    <a:moveTo>
                      <a:pt x="281069" y="140535"/>
                    </a:moveTo>
                    <a:cubicBezTo>
                      <a:pt x="281069" y="218140"/>
                      <a:pt x="218140" y="281070"/>
                      <a:pt x="140535" y="281070"/>
                    </a:cubicBezTo>
                    <a:cubicBezTo>
                      <a:pt x="62930" y="281070"/>
                      <a:pt x="0" y="218140"/>
                      <a:pt x="0" y="140535"/>
                    </a:cubicBezTo>
                    <a:cubicBezTo>
                      <a:pt x="0" y="62929"/>
                      <a:pt x="62930" y="0"/>
                      <a:pt x="140535" y="0"/>
                    </a:cubicBezTo>
                    <a:cubicBezTo>
                      <a:pt x="218214" y="-74"/>
                      <a:pt x="281069" y="62855"/>
                      <a:pt x="281069" y="140535"/>
                    </a:cubicBezTo>
                    <a:close/>
                  </a:path>
                </a:pathLst>
              </a:custGeom>
              <a:solidFill>
                <a:srgbClr val="505A66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9BA90E78-43BA-1E90-EB1D-B6E936566EAC}"/>
                  </a:ext>
                </a:extLst>
              </p:cNvPr>
              <p:cNvSpPr/>
              <p:nvPr/>
            </p:nvSpPr>
            <p:spPr>
              <a:xfrm>
                <a:off x="9431475" y="3800395"/>
                <a:ext cx="140534" cy="281143"/>
              </a:xfrm>
              <a:custGeom>
                <a:avLst/>
                <a:gdLst>
                  <a:gd name="connsiteX0" fmla="*/ 140534 w 140534"/>
                  <a:gd name="connsiteY0" fmla="*/ 140535 h 281143"/>
                  <a:gd name="connsiteX1" fmla="*/ 0 w 140534"/>
                  <a:gd name="connsiteY1" fmla="*/ 0 h 281143"/>
                  <a:gd name="connsiteX2" fmla="*/ 0 w 140534"/>
                  <a:gd name="connsiteY2" fmla="*/ 281144 h 281143"/>
                  <a:gd name="connsiteX3" fmla="*/ 140534 w 140534"/>
                  <a:gd name="connsiteY3" fmla="*/ 140535 h 281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534" h="281143">
                    <a:moveTo>
                      <a:pt x="140534" y="140535"/>
                    </a:moveTo>
                    <a:cubicBezTo>
                      <a:pt x="140534" y="62929"/>
                      <a:pt x="77605" y="0"/>
                      <a:pt x="0" y="0"/>
                    </a:cubicBezTo>
                    <a:lnTo>
                      <a:pt x="0" y="281144"/>
                    </a:lnTo>
                    <a:cubicBezTo>
                      <a:pt x="77679" y="281070"/>
                      <a:pt x="140534" y="218140"/>
                      <a:pt x="140534" y="140535"/>
                    </a:cubicBez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94" name="Graphic 2">
            <a:extLst>
              <a:ext uri="{FF2B5EF4-FFF2-40B4-BE49-F238E27FC236}">
                <a16:creationId xmlns:a16="http://schemas.microsoft.com/office/drawing/2014/main" id="{12FEAAD9-F414-CE4E-E258-46B503779B7F}"/>
              </a:ext>
            </a:extLst>
          </p:cNvPr>
          <p:cNvGrpSpPr/>
          <p:nvPr/>
        </p:nvGrpSpPr>
        <p:grpSpPr>
          <a:xfrm>
            <a:off x="8453069" y="3703740"/>
            <a:ext cx="474378" cy="474378"/>
            <a:chOff x="8453069" y="3703740"/>
            <a:chExt cx="474378" cy="474378"/>
          </a:xfrm>
        </p:grpSpPr>
        <p:grpSp>
          <p:nvGrpSpPr>
            <p:cNvPr id="295" name="Graphic 2">
              <a:extLst>
                <a:ext uri="{FF2B5EF4-FFF2-40B4-BE49-F238E27FC236}">
                  <a16:creationId xmlns:a16="http://schemas.microsoft.com/office/drawing/2014/main" id="{C8A35667-9D16-15FA-1790-F2421392A89A}"/>
                </a:ext>
              </a:extLst>
            </p:cNvPr>
            <p:cNvGrpSpPr/>
            <p:nvPr/>
          </p:nvGrpSpPr>
          <p:grpSpPr>
            <a:xfrm>
              <a:off x="8453069" y="3703740"/>
              <a:ext cx="474378" cy="474378"/>
              <a:chOff x="8453069" y="3703740"/>
              <a:chExt cx="474378" cy="474378"/>
            </a:xfrm>
          </p:grpSpPr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81D65907-178B-000C-2F4A-6DFCB4EDC9CE}"/>
                  </a:ext>
                </a:extLst>
              </p:cNvPr>
              <p:cNvSpPr/>
              <p:nvPr/>
            </p:nvSpPr>
            <p:spPr>
              <a:xfrm>
                <a:off x="8453069" y="3703740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739BE9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BD23AA91-554D-FBD9-1D47-23388E1569F4}"/>
                  </a:ext>
                </a:extLst>
              </p:cNvPr>
              <p:cNvSpPr/>
              <p:nvPr/>
            </p:nvSpPr>
            <p:spPr>
              <a:xfrm>
                <a:off x="8586192" y="3839605"/>
                <a:ext cx="341256" cy="338513"/>
              </a:xfrm>
              <a:custGeom>
                <a:avLst/>
                <a:gdLst>
                  <a:gd name="connsiteX0" fmla="*/ 341256 w 341256"/>
                  <a:gd name="connsiteY0" fmla="*/ 338514 h 338513"/>
                  <a:gd name="connsiteX1" fmla="*/ 341256 w 341256"/>
                  <a:gd name="connsiteY1" fmla="*/ 115556 h 338513"/>
                  <a:gd name="connsiteX2" fmla="*/ 225700 w 341256"/>
                  <a:gd name="connsiteY2" fmla="*/ 0 h 338513"/>
                  <a:gd name="connsiteX3" fmla="*/ 221698 w 341256"/>
                  <a:gd name="connsiteY3" fmla="*/ 33874 h 338513"/>
                  <a:gd name="connsiteX4" fmla="*/ 30168 w 341256"/>
                  <a:gd name="connsiteY4" fmla="*/ 131269 h 338513"/>
                  <a:gd name="connsiteX5" fmla="*/ 0 w 341256"/>
                  <a:gd name="connsiteY5" fmla="*/ 259426 h 338513"/>
                  <a:gd name="connsiteX6" fmla="*/ 79088 w 341256"/>
                  <a:gd name="connsiteY6" fmla="*/ 338514 h 338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1256" h="338513">
                    <a:moveTo>
                      <a:pt x="341256" y="338514"/>
                    </a:moveTo>
                    <a:lnTo>
                      <a:pt x="341256" y="115556"/>
                    </a:lnTo>
                    <a:lnTo>
                      <a:pt x="225700" y="0"/>
                    </a:lnTo>
                    <a:lnTo>
                      <a:pt x="221698" y="33874"/>
                    </a:lnTo>
                    <a:lnTo>
                      <a:pt x="30168" y="131269"/>
                    </a:lnTo>
                    <a:lnTo>
                      <a:pt x="0" y="259426"/>
                    </a:lnTo>
                    <a:lnTo>
                      <a:pt x="79088" y="338514"/>
                    </a:lnTo>
                    <a:close/>
                  </a:path>
                </a:pathLst>
              </a:custGeom>
              <a:solidFill>
                <a:srgbClr val="6188D8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98" name="Graphic 2">
              <a:extLst>
                <a:ext uri="{FF2B5EF4-FFF2-40B4-BE49-F238E27FC236}">
                  <a16:creationId xmlns:a16="http://schemas.microsoft.com/office/drawing/2014/main" id="{D29A29D4-1507-CB08-20C5-187501E94B04}"/>
                </a:ext>
              </a:extLst>
            </p:cNvPr>
            <p:cNvGrpSpPr/>
            <p:nvPr/>
          </p:nvGrpSpPr>
          <p:grpSpPr>
            <a:xfrm>
              <a:off x="8586192" y="3817962"/>
              <a:ext cx="225626" cy="281143"/>
              <a:chOff x="8586192" y="3817962"/>
              <a:chExt cx="225626" cy="281143"/>
            </a:xfrm>
          </p:grpSpPr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17670AD5-F179-BC35-038C-347BEB2DC8A1}"/>
                  </a:ext>
                </a:extLst>
              </p:cNvPr>
              <p:cNvSpPr/>
              <p:nvPr/>
            </p:nvSpPr>
            <p:spPr>
              <a:xfrm>
                <a:off x="8617990" y="3818184"/>
                <a:ext cx="193828" cy="193457"/>
              </a:xfrm>
              <a:custGeom>
                <a:avLst/>
                <a:gdLst>
                  <a:gd name="connsiteX0" fmla="*/ 145427 w 193828"/>
                  <a:gd name="connsiteY0" fmla="*/ 42917 h 193457"/>
                  <a:gd name="connsiteX1" fmla="*/ 96951 w 193828"/>
                  <a:gd name="connsiteY1" fmla="*/ 21421 h 193457"/>
                  <a:gd name="connsiteX2" fmla="*/ 96803 w 193828"/>
                  <a:gd name="connsiteY2" fmla="*/ 21421 h 193457"/>
                  <a:gd name="connsiteX3" fmla="*/ 48475 w 193828"/>
                  <a:gd name="connsiteY3" fmla="*/ 0 h 193457"/>
                  <a:gd name="connsiteX4" fmla="*/ 74 w 193828"/>
                  <a:gd name="connsiteY4" fmla="*/ 21421 h 193457"/>
                  <a:gd name="connsiteX5" fmla="*/ 0 w 193828"/>
                  <a:gd name="connsiteY5" fmla="*/ 21421 h 193457"/>
                  <a:gd name="connsiteX6" fmla="*/ 0 w 193828"/>
                  <a:gd name="connsiteY6" fmla="*/ 172037 h 193457"/>
                  <a:gd name="connsiteX7" fmla="*/ 48475 w 193828"/>
                  <a:gd name="connsiteY7" fmla="*/ 150541 h 193457"/>
                  <a:gd name="connsiteX8" fmla="*/ 96951 w 193828"/>
                  <a:gd name="connsiteY8" fmla="*/ 172037 h 193457"/>
                  <a:gd name="connsiteX9" fmla="*/ 97025 w 193828"/>
                  <a:gd name="connsiteY9" fmla="*/ 172037 h 193457"/>
                  <a:gd name="connsiteX10" fmla="*/ 145353 w 193828"/>
                  <a:gd name="connsiteY10" fmla="*/ 193458 h 193457"/>
                  <a:gd name="connsiteX11" fmla="*/ 193754 w 193828"/>
                  <a:gd name="connsiteY11" fmla="*/ 172037 h 193457"/>
                  <a:gd name="connsiteX12" fmla="*/ 193828 w 193828"/>
                  <a:gd name="connsiteY12" fmla="*/ 172037 h 193457"/>
                  <a:gd name="connsiteX13" fmla="*/ 193828 w 193828"/>
                  <a:gd name="connsiteY13" fmla="*/ 21421 h 193457"/>
                  <a:gd name="connsiteX14" fmla="*/ 145427 w 193828"/>
                  <a:gd name="connsiteY14" fmla="*/ 42917 h 193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3828" h="193457">
                    <a:moveTo>
                      <a:pt x="145427" y="42917"/>
                    </a:moveTo>
                    <a:cubicBezTo>
                      <a:pt x="127119" y="42917"/>
                      <a:pt x="110219" y="34837"/>
                      <a:pt x="96951" y="21421"/>
                    </a:cubicBezTo>
                    <a:lnTo>
                      <a:pt x="96803" y="21421"/>
                    </a:lnTo>
                    <a:cubicBezTo>
                      <a:pt x="83535" y="8005"/>
                      <a:pt x="66784" y="0"/>
                      <a:pt x="48475" y="0"/>
                    </a:cubicBezTo>
                    <a:cubicBezTo>
                      <a:pt x="30168" y="0"/>
                      <a:pt x="13416" y="8005"/>
                      <a:pt x="74" y="21421"/>
                    </a:cubicBezTo>
                    <a:lnTo>
                      <a:pt x="0" y="21421"/>
                    </a:lnTo>
                    <a:lnTo>
                      <a:pt x="0" y="172037"/>
                    </a:lnTo>
                    <a:cubicBezTo>
                      <a:pt x="13268" y="158546"/>
                      <a:pt x="30093" y="150541"/>
                      <a:pt x="48475" y="150541"/>
                    </a:cubicBezTo>
                    <a:cubicBezTo>
                      <a:pt x="66784" y="150541"/>
                      <a:pt x="83683" y="158621"/>
                      <a:pt x="96951" y="172037"/>
                    </a:cubicBezTo>
                    <a:lnTo>
                      <a:pt x="97025" y="172037"/>
                    </a:lnTo>
                    <a:cubicBezTo>
                      <a:pt x="110293" y="185453"/>
                      <a:pt x="127119" y="193458"/>
                      <a:pt x="145353" y="193458"/>
                    </a:cubicBezTo>
                    <a:cubicBezTo>
                      <a:pt x="163661" y="193458"/>
                      <a:pt x="180486" y="185453"/>
                      <a:pt x="193754" y="172037"/>
                    </a:cubicBezTo>
                    <a:lnTo>
                      <a:pt x="193828" y="172037"/>
                    </a:lnTo>
                    <a:lnTo>
                      <a:pt x="193828" y="21421"/>
                    </a:lnTo>
                    <a:cubicBezTo>
                      <a:pt x="180635" y="34911"/>
                      <a:pt x="163809" y="42917"/>
                      <a:pt x="145427" y="42917"/>
                    </a:cubicBez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6D808CA3-F64E-6DFA-4F35-482EC42C26B8}"/>
                  </a:ext>
                </a:extLst>
              </p:cNvPr>
              <p:cNvSpPr/>
              <p:nvPr/>
            </p:nvSpPr>
            <p:spPr>
              <a:xfrm>
                <a:off x="8586192" y="3817962"/>
                <a:ext cx="31872" cy="281143"/>
              </a:xfrm>
              <a:custGeom>
                <a:avLst/>
                <a:gdLst>
                  <a:gd name="connsiteX0" fmla="*/ 15936 w 31872"/>
                  <a:gd name="connsiteY0" fmla="*/ 0 h 281143"/>
                  <a:gd name="connsiteX1" fmla="*/ 0 w 31872"/>
                  <a:gd name="connsiteY1" fmla="*/ 15936 h 281143"/>
                  <a:gd name="connsiteX2" fmla="*/ 0 w 31872"/>
                  <a:gd name="connsiteY2" fmla="*/ 281144 h 281143"/>
                  <a:gd name="connsiteX3" fmla="*/ 31872 w 31872"/>
                  <a:gd name="connsiteY3" fmla="*/ 281144 h 281143"/>
                  <a:gd name="connsiteX4" fmla="*/ 31872 w 31872"/>
                  <a:gd name="connsiteY4" fmla="*/ 15936 h 281143"/>
                  <a:gd name="connsiteX5" fmla="*/ 15936 w 31872"/>
                  <a:gd name="connsiteY5" fmla="*/ 0 h 281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872" h="281143">
                    <a:moveTo>
                      <a:pt x="15936" y="0"/>
                    </a:moveTo>
                    <a:cubicBezTo>
                      <a:pt x="7190" y="0"/>
                      <a:pt x="0" y="7116"/>
                      <a:pt x="0" y="15936"/>
                    </a:cubicBezTo>
                    <a:lnTo>
                      <a:pt x="0" y="281144"/>
                    </a:lnTo>
                    <a:lnTo>
                      <a:pt x="31872" y="281144"/>
                    </a:lnTo>
                    <a:lnTo>
                      <a:pt x="31872" y="15936"/>
                    </a:lnTo>
                    <a:cubicBezTo>
                      <a:pt x="31872" y="7116"/>
                      <a:pt x="24682" y="0"/>
                      <a:pt x="15936" y="0"/>
                    </a:cubicBezTo>
                    <a:close/>
                  </a:path>
                </a:pathLst>
              </a:custGeom>
              <a:solidFill>
                <a:srgbClr val="505A66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01" name="Graphic 2">
            <a:extLst>
              <a:ext uri="{FF2B5EF4-FFF2-40B4-BE49-F238E27FC236}">
                <a16:creationId xmlns:a16="http://schemas.microsoft.com/office/drawing/2014/main" id="{8AEFF2FD-63F8-B751-EAB8-3A64DA7E9619}"/>
              </a:ext>
            </a:extLst>
          </p:cNvPr>
          <p:cNvGrpSpPr/>
          <p:nvPr/>
        </p:nvGrpSpPr>
        <p:grpSpPr>
          <a:xfrm>
            <a:off x="7711852" y="3703740"/>
            <a:ext cx="474378" cy="474378"/>
            <a:chOff x="7711852" y="3703740"/>
            <a:chExt cx="474378" cy="474378"/>
          </a:xfrm>
        </p:grpSpPr>
        <p:grpSp>
          <p:nvGrpSpPr>
            <p:cNvPr id="302" name="Graphic 2">
              <a:extLst>
                <a:ext uri="{FF2B5EF4-FFF2-40B4-BE49-F238E27FC236}">
                  <a16:creationId xmlns:a16="http://schemas.microsoft.com/office/drawing/2014/main" id="{48A65F57-BD60-48BF-A574-50E875E308A4}"/>
                </a:ext>
              </a:extLst>
            </p:cNvPr>
            <p:cNvGrpSpPr/>
            <p:nvPr/>
          </p:nvGrpSpPr>
          <p:grpSpPr>
            <a:xfrm>
              <a:off x="7711852" y="3703740"/>
              <a:ext cx="474378" cy="474378"/>
              <a:chOff x="7711852" y="3703740"/>
              <a:chExt cx="474378" cy="474378"/>
            </a:xfrm>
          </p:grpSpPr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877A67BC-6CC8-AE1B-C296-C05DB5EB0C50}"/>
                  </a:ext>
                </a:extLst>
              </p:cNvPr>
              <p:cNvSpPr/>
              <p:nvPr/>
            </p:nvSpPr>
            <p:spPr>
              <a:xfrm>
                <a:off x="7711852" y="3703740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A491E8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1E3FF9C0-D4E7-61E9-7EB2-D62085A9134C}"/>
                  </a:ext>
                </a:extLst>
              </p:cNvPr>
              <p:cNvSpPr/>
              <p:nvPr/>
            </p:nvSpPr>
            <p:spPr>
              <a:xfrm>
                <a:off x="7808359" y="3817888"/>
                <a:ext cx="377872" cy="360231"/>
              </a:xfrm>
              <a:custGeom>
                <a:avLst/>
                <a:gdLst>
                  <a:gd name="connsiteX0" fmla="*/ 165588 w 377872"/>
                  <a:gd name="connsiteY0" fmla="*/ 360231 h 360231"/>
                  <a:gd name="connsiteX1" fmla="*/ 377872 w 377872"/>
                  <a:gd name="connsiteY1" fmla="*/ 360231 h 360231"/>
                  <a:gd name="connsiteX2" fmla="*/ 377872 w 377872"/>
                  <a:gd name="connsiteY2" fmla="*/ 183303 h 360231"/>
                  <a:gd name="connsiteX3" fmla="*/ 194569 w 377872"/>
                  <a:gd name="connsiteY3" fmla="*/ 0 h 360231"/>
                  <a:gd name="connsiteX4" fmla="*/ 0 w 377872"/>
                  <a:gd name="connsiteY4" fmla="*/ 194643 h 360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7872" h="360231">
                    <a:moveTo>
                      <a:pt x="165588" y="360231"/>
                    </a:moveTo>
                    <a:lnTo>
                      <a:pt x="377872" y="360231"/>
                    </a:lnTo>
                    <a:lnTo>
                      <a:pt x="377872" y="183303"/>
                    </a:lnTo>
                    <a:lnTo>
                      <a:pt x="194569" y="0"/>
                    </a:lnTo>
                    <a:lnTo>
                      <a:pt x="0" y="194643"/>
                    </a:lnTo>
                    <a:close/>
                  </a:path>
                </a:pathLst>
              </a:custGeom>
              <a:solidFill>
                <a:srgbClr val="8D79D8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05" name="Graphic 2">
              <a:extLst>
                <a:ext uri="{FF2B5EF4-FFF2-40B4-BE49-F238E27FC236}">
                  <a16:creationId xmlns:a16="http://schemas.microsoft.com/office/drawing/2014/main" id="{FF40C69F-F8A0-6B26-2F17-54D305B5A385}"/>
                </a:ext>
              </a:extLst>
            </p:cNvPr>
            <p:cNvGrpSpPr/>
            <p:nvPr/>
          </p:nvGrpSpPr>
          <p:grpSpPr>
            <a:xfrm>
              <a:off x="7808507" y="3817962"/>
              <a:ext cx="281069" cy="281069"/>
              <a:chOff x="7808507" y="3817962"/>
              <a:chExt cx="281069" cy="281069"/>
            </a:xfrm>
          </p:grpSpPr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3A540C0B-9673-3DE5-C75A-7EC6C6643FBA}"/>
                  </a:ext>
                </a:extLst>
              </p:cNvPr>
              <p:cNvSpPr/>
              <p:nvPr/>
            </p:nvSpPr>
            <p:spPr>
              <a:xfrm>
                <a:off x="7808507" y="3817962"/>
                <a:ext cx="281069" cy="281069"/>
              </a:xfrm>
              <a:custGeom>
                <a:avLst/>
                <a:gdLst>
                  <a:gd name="connsiteX0" fmla="*/ 194496 w 281069"/>
                  <a:gd name="connsiteY0" fmla="*/ 86648 h 281069"/>
                  <a:gd name="connsiteX1" fmla="*/ 194496 w 281069"/>
                  <a:gd name="connsiteY1" fmla="*/ 0 h 281069"/>
                  <a:gd name="connsiteX2" fmla="*/ 0 w 281069"/>
                  <a:gd name="connsiteY2" fmla="*/ 0 h 281069"/>
                  <a:gd name="connsiteX3" fmla="*/ 0 w 281069"/>
                  <a:gd name="connsiteY3" fmla="*/ 194421 h 281069"/>
                  <a:gd name="connsiteX4" fmla="*/ 86574 w 281069"/>
                  <a:gd name="connsiteY4" fmla="*/ 194421 h 281069"/>
                  <a:gd name="connsiteX5" fmla="*/ 86574 w 281069"/>
                  <a:gd name="connsiteY5" fmla="*/ 281070 h 281069"/>
                  <a:gd name="connsiteX6" fmla="*/ 281070 w 281069"/>
                  <a:gd name="connsiteY6" fmla="*/ 281070 h 281069"/>
                  <a:gd name="connsiteX7" fmla="*/ 281070 w 281069"/>
                  <a:gd name="connsiteY7" fmla="*/ 86648 h 281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1069" h="281069">
                    <a:moveTo>
                      <a:pt x="194496" y="86648"/>
                    </a:moveTo>
                    <a:lnTo>
                      <a:pt x="194496" y="0"/>
                    </a:lnTo>
                    <a:lnTo>
                      <a:pt x="0" y="0"/>
                    </a:lnTo>
                    <a:lnTo>
                      <a:pt x="0" y="194421"/>
                    </a:lnTo>
                    <a:lnTo>
                      <a:pt x="86574" y="194421"/>
                    </a:lnTo>
                    <a:lnTo>
                      <a:pt x="86574" y="281070"/>
                    </a:lnTo>
                    <a:lnTo>
                      <a:pt x="281070" y="281070"/>
                    </a:lnTo>
                    <a:lnTo>
                      <a:pt x="281070" y="86648"/>
                    </a:lnTo>
                    <a:close/>
                  </a:path>
                </a:pathLst>
              </a:custGeom>
              <a:solidFill>
                <a:srgbClr val="E6E8EC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44E686C4-C8EA-7DB2-36CA-3A78EF7D2247}"/>
                  </a:ext>
                </a:extLst>
              </p:cNvPr>
              <p:cNvSpPr/>
              <p:nvPr/>
            </p:nvSpPr>
            <p:spPr>
              <a:xfrm>
                <a:off x="7844456" y="3853836"/>
                <a:ext cx="122597" cy="122597"/>
              </a:xfrm>
              <a:custGeom>
                <a:avLst/>
                <a:gdLst>
                  <a:gd name="connsiteX0" fmla="*/ 0 w 122597"/>
                  <a:gd name="connsiteY0" fmla="*/ 122597 h 122597"/>
                  <a:gd name="connsiteX1" fmla="*/ 0 w 122597"/>
                  <a:gd name="connsiteY1" fmla="*/ 0 h 122597"/>
                  <a:gd name="connsiteX2" fmla="*/ 122597 w 122597"/>
                  <a:gd name="connsiteY2" fmla="*/ 0 h 122597"/>
                  <a:gd name="connsiteX3" fmla="*/ 122597 w 122597"/>
                  <a:gd name="connsiteY3" fmla="*/ 50773 h 122597"/>
                  <a:gd name="connsiteX4" fmla="*/ 50625 w 122597"/>
                  <a:gd name="connsiteY4" fmla="*/ 50773 h 122597"/>
                  <a:gd name="connsiteX5" fmla="*/ 50625 w 122597"/>
                  <a:gd name="connsiteY5" fmla="*/ 122597 h 122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2597" h="122597">
                    <a:moveTo>
                      <a:pt x="0" y="122597"/>
                    </a:moveTo>
                    <a:lnTo>
                      <a:pt x="0" y="0"/>
                    </a:lnTo>
                    <a:lnTo>
                      <a:pt x="122597" y="0"/>
                    </a:lnTo>
                    <a:lnTo>
                      <a:pt x="122597" y="50773"/>
                    </a:lnTo>
                    <a:lnTo>
                      <a:pt x="50625" y="50773"/>
                    </a:lnTo>
                    <a:lnTo>
                      <a:pt x="50625" y="122597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DDE9DA77-AFB9-0870-F75B-625308508151}"/>
                  </a:ext>
                </a:extLst>
              </p:cNvPr>
              <p:cNvSpPr/>
              <p:nvPr/>
            </p:nvSpPr>
            <p:spPr>
              <a:xfrm>
                <a:off x="7931030" y="3940559"/>
                <a:ext cx="122597" cy="122597"/>
              </a:xfrm>
              <a:custGeom>
                <a:avLst/>
                <a:gdLst>
                  <a:gd name="connsiteX0" fmla="*/ 0 w 122597"/>
                  <a:gd name="connsiteY0" fmla="*/ 0 h 122597"/>
                  <a:gd name="connsiteX1" fmla="*/ 122597 w 122597"/>
                  <a:gd name="connsiteY1" fmla="*/ 0 h 122597"/>
                  <a:gd name="connsiteX2" fmla="*/ 122597 w 122597"/>
                  <a:gd name="connsiteY2" fmla="*/ 122597 h 122597"/>
                  <a:gd name="connsiteX3" fmla="*/ 0 w 122597"/>
                  <a:gd name="connsiteY3" fmla="*/ 122597 h 122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597" h="122597">
                    <a:moveTo>
                      <a:pt x="0" y="0"/>
                    </a:moveTo>
                    <a:lnTo>
                      <a:pt x="122597" y="0"/>
                    </a:lnTo>
                    <a:lnTo>
                      <a:pt x="122597" y="122597"/>
                    </a:lnTo>
                    <a:lnTo>
                      <a:pt x="0" y="122597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09" name="Graphic 2">
            <a:extLst>
              <a:ext uri="{FF2B5EF4-FFF2-40B4-BE49-F238E27FC236}">
                <a16:creationId xmlns:a16="http://schemas.microsoft.com/office/drawing/2014/main" id="{4CC31CA1-C48E-DDE2-D5EA-0E81D38515D9}"/>
              </a:ext>
            </a:extLst>
          </p:cNvPr>
          <p:cNvGrpSpPr/>
          <p:nvPr/>
        </p:nvGrpSpPr>
        <p:grpSpPr>
          <a:xfrm>
            <a:off x="6970635" y="3703369"/>
            <a:ext cx="474378" cy="474378"/>
            <a:chOff x="6970635" y="3703369"/>
            <a:chExt cx="474378" cy="474378"/>
          </a:xfrm>
        </p:grpSpPr>
        <p:grpSp>
          <p:nvGrpSpPr>
            <p:cNvPr id="310" name="Graphic 2">
              <a:extLst>
                <a:ext uri="{FF2B5EF4-FFF2-40B4-BE49-F238E27FC236}">
                  <a16:creationId xmlns:a16="http://schemas.microsoft.com/office/drawing/2014/main" id="{17E38B29-8F92-A9EB-6347-9F68343D8619}"/>
                </a:ext>
              </a:extLst>
            </p:cNvPr>
            <p:cNvGrpSpPr/>
            <p:nvPr/>
          </p:nvGrpSpPr>
          <p:grpSpPr>
            <a:xfrm>
              <a:off x="6970635" y="3703369"/>
              <a:ext cx="474378" cy="474378"/>
              <a:chOff x="6970635" y="3703369"/>
              <a:chExt cx="474378" cy="474378"/>
            </a:xfrm>
          </p:grpSpPr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C7BAB58E-0FF0-8C45-1E97-9967A8DA27AB}"/>
                  </a:ext>
                </a:extLst>
              </p:cNvPr>
              <p:cNvSpPr/>
              <p:nvPr/>
            </p:nvSpPr>
            <p:spPr>
              <a:xfrm>
                <a:off x="6970635" y="3703369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81CEAD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2" name="Freeform: Shape 311">
                <a:extLst>
                  <a:ext uri="{FF2B5EF4-FFF2-40B4-BE49-F238E27FC236}">
                    <a16:creationId xmlns:a16="http://schemas.microsoft.com/office/drawing/2014/main" id="{3B4D3476-FCC0-9EF6-AEBA-56107B072C60}"/>
                  </a:ext>
                </a:extLst>
              </p:cNvPr>
              <p:cNvSpPr/>
              <p:nvPr/>
            </p:nvSpPr>
            <p:spPr>
              <a:xfrm>
                <a:off x="7067290" y="3858728"/>
                <a:ext cx="377724" cy="319019"/>
              </a:xfrm>
              <a:custGeom>
                <a:avLst/>
                <a:gdLst>
                  <a:gd name="connsiteX0" fmla="*/ 153506 w 377724"/>
                  <a:gd name="connsiteY0" fmla="*/ 319020 h 319019"/>
                  <a:gd name="connsiteX1" fmla="*/ 377724 w 377724"/>
                  <a:gd name="connsiteY1" fmla="*/ 319020 h 319019"/>
                  <a:gd name="connsiteX2" fmla="*/ 377724 w 377724"/>
                  <a:gd name="connsiteY2" fmla="*/ 108440 h 319019"/>
                  <a:gd name="connsiteX3" fmla="*/ 269358 w 377724"/>
                  <a:gd name="connsiteY3" fmla="*/ 0 h 319019"/>
                  <a:gd name="connsiteX4" fmla="*/ 197683 w 377724"/>
                  <a:gd name="connsiteY4" fmla="*/ 1705 h 319019"/>
                  <a:gd name="connsiteX5" fmla="*/ 176928 w 377724"/>
                  <a:gd name="connsiteY5" fmla="*/ 76790 h 319019"/>
                  <a:gd name="connsiteX6" fmla="*/ 136606 w 377724"/>
                  <a:gd name="connsiteY6" fmla="*/ 97025 h 319019"/>
                  <a:gd name="connsiteX7" fmla="*/ 51737 w 377724"/>
                  <a:gd name="connsiteY7" fmla="*/ 43806 h 319019"/>
                  <a:gd name="connsiteX8" fmla="*/ 0 w 377724"/>
                  <a:gd name="connsiteY8" fmla="*/ 33355 h 319019"/>
                  <a:gd name="connsiteX9" fmla="*/ 87982 w 377724"/>
                  <a:gd name="connsiteY9" fmla="*/ 121337 h 319019"/>
                  <a:gd name="connsiteX10" fmla="*/ 0 w 377724"/>
                  <a:gd name="connsiteY10" fmla="*/ 165440 h 319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7724" h="319019">
                    <a:moveTo>
                      <a:pt x="153506" y="319020"/>
                    </a:moveTo>
                    <a:lnTo>
                      <a:pt x="377724" y="319020"/>
                    </a:lnTo>
                    <a:lnTo>
                      <a:pt x="377724" y="108440"/>
                    </a:lnTo>
                    <a:lnTo>
                      <a:pt x="269358" y="0"/>
                    </a:lnTo>
                    <a:lnTo>
                      <a:pt x="197683" y="1705"/>
                    </a:lnTo>
                    <a:lnTo>
                      <a:pt x="176928" y="76790"/>
                    </a:lnTo>
                    <a:lnTo>
                      <a:pt x="136606" y="97025"/>
                    </a:lnTo>
                    <a:lnTo>
                      <a:pt x="51737" y="43806"/>
                    </a:lnTo>
                    <a:lnTo>
                      <a:pt x="0" y="33355"/>
                    </a:lnTo>
                    <a:lnTo>
                      <a:pt x="87982" y="121337"/>
                    </a:lnTo>
                    <a:lnTo>
                      <a:pt x="0" y="165440"/>
                    </a:lnTo>
                    <a:close/>
                  </a:path>
                </a:pathLst>
              </a:custGeom>
              <a:solidFill>
                <a:srgbClr val="72BB9B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13" name="Graphic 2">
              <a:extLst>
                <a:ext uri="{FF2B5EF4-FFF2-40B4-BE49-F238E27FC236}">
                  <a16:creationId xmlns:a16="http://schemas.microsoft.com/office/drawing/2014/main" id="{F54F034E-2560-EC6F-C1AA-D46468546DE0}"/>
                </a:ext>
              </a:extLst>
            </p:cNvPr>
            <p:cNvGrpSpPr/>
            <p:nvPr/>
          </p:nvGrpSpPr>
          <p:grpSpPr>
            <a:xfrm>
              <a:off x="7067216" y="3843608"/>
              <a:ext cx="281151" cy="229184"/>
              <a:chOff x="7067216" y="3843608"/>
              <a:chExt cx="281151" cy="229184"/>
            </a:xfrm>
          </p:grpSpPr>
          <p:sp>
            <p:nvSpPr>
              <p:cNvPr id="314" name="Freeform: Shape 313">
                <a:extLst>
                  <a:ext uri="{FF2B5EF4-FFF2-40B4-BE49-F238E27FC236}">
                    <a16:creationId xmlns:a16="http://schemas.microsoft.com/office/drawing/2014/main" id="{628165C2-3136-964F-F6A4-188B7B27D5B6}"/>
                  </a:ext>
                </a:extLst>
              </p:cNvPr>
              <p:cNvSpPr/>
              <p:nvPr/>
            </p:nvSpPr>
            <p:spPr>
              <a:xfrm>
                <a:off x="7067216" y="3880298"/>
                <a:ext cx="281104" cy="192494"/>
              </a:xfrm>
              <a:custGeom>
                <a:avLst/>
                <a:gdLst>
                  <a:gd name="connsiteX0" fmla="*/ 256831 w 281104"/>
                  <a:gd name="connsiteY0" fmla="*/ 102733 h 192494"/>
                  <a:gd name="connsiteX1" fmla="*/ 247862 w 281104"/>
                  <a:gd name="connsiteY1" fmla="*/ 97544 h 192494"/>
                  <a:gd name="connsiteX2" fmla="*/ 247344 w 281104"/>
                  <a:gd name="connsiteY2" fmla="*/ 97322 h 192494"/>
                  <a:gd name="connsiteX3" fmla="*/ 226293 w 281104"/>
                  <a:gd name="connsiteY3" fmla="*/ 90354 h 192494"/>
                  <a:gd name="connsiteX4" fmla="*/ 192271 w 281104"/>
                  <a:gd name="connsiteY4" fmla="*/ 84425 h 192494"/>
                  <a:gd name="connsiteX5" fmla="*/ 43657 w 281104"/>
                  <a:gd name="connsiteY5" fmla="*/ 0 h 192494"/>
                  <a:gd name="connsiteX6" fmla="*/ 0 w 281104"/>
                  <a:gd name="connsiteY6" fmla="*/ 11860 h 192494"/>
                  <a:gd name="connsiteX7" fmla="*/ 176484 w 281104"/>
                  <a:gd name="connsiteY7" fmla="*/ 113777 h 192494"/>
                  <a:gd name="connsiteX8" fmla="*/ 176484 w 281104"/>
                  <a:gd name="connsiteY8" fmla="*/ 113777 h 192494"/>
                  <a:gd name="connsiteX9" fmla="*/ 179745 w 281104"/>
                  <a:gd name="connsiteY9" fmla="*/ 118595 h 192494"/>
                  <a:gd name="connsiteX10" fmla="*/ 179078 w 281104"/>
                  <a:gd name="connsiteY10" fmla="*/ 121115 h 192494"/>
                  <a:gd name="connsiteX11" fmla="*/ 204131 w 281104"/>
                  <a:gd name="connsiteY11" fmla="*/ 184563 h 192494"/>
                  <a:gd name="connsiteX12" fmla="*/ 233038 w 281104"/>
                  <a:gd name="connsiteY12" fmla="*/ 192494 h 192494"/>
                  <a:gd name="connsiteX13" fmla="*/ 275065 w 281104"/>
                  <a:gd name="connsiteY13" fmla="*/ 169442 h 192494"/>
                  <a:gd name="connsiteX14" fmla="*/ 256831 w 281104"/>
                  <a:gd name="connsiteY14" fmla="*/ 102733 h 192494"/>
                  <a:gd name="connsiteX15" fmla="*/ 256535 w 281104"/>
                  <a:gd name="connsiteY15" fmla="*/ 158472 h 192494"/>
                  <a:gd name="connsiteX16" fmla="*/ 233187 w 281104"/>
                  <a:gd name="connsiteY16" fmla="*/ 170776 h 192494"/>
                  <a:gd name="connsiteX17" fmla="*/ 215027 w 281104"/>
                  <a:gd name="connsiteY17" fmla="*/ 165810 h 192494"/>
                  <a:gd name="connsiteX18" fmla="*/ 198868 w 281104"/>
                  <a:gd name="connsiteY18" fmla="*/ 146465 h 192494"/>
                  <a:gd name="connsiteX19" fmla="*/ 200573 w 281104"/>
                  <a:gd name="connsiteY19" fmla="*/ 126229 h 192494"/>
                  <a:gd name="connsiteX20" fmla="*/ 223996 w 281104"/>
                  <a:gd name="connsiteY20" fmla="*/ 113925 h 192494"/>
                  <a:gd name="connsiteX21" fmla="*/ 242155 w 281104"/>
                  <a:gd name="connsiteY21" fmla="*/ 118965 h 192494"/>
                  <a:gd name="connsiteX22" fmla="*/ 258314 w 281104"/>
                  <a:gd name="connsiteY22" fmla="*/ 138311 h 192494"/>
                  <a:gd name="connsiteX23" fmla="*/ 256535 w 281104"/>
                  <a:gd name="connsiteY23" fmla="*/ 158472 h 192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81104" h="192494">
                    <a:moveTo>
                      <a:pt x="256831" y="102733"/>
                    </a:moveTo>
                    <a:cubicBezTo>
                      <a:pt x="254459" y="101028"/>
                      <a:pt x="251421" y="99323"/>
                      <a:pt x="247862" y="97544"/>
                    </a:cubicBezTo>
                    <a:cubicBezTo>
                      <a:pt x="247715" y="97470"/>
                      <a:pt x="247566" y="97396"/>
                      <a:pt x="247344" y="97322"/>
                    </a:cubicBezTo>
                    <a:cubicBezTo>
                      <a:pt x="241562" y="94505"/>
                      <a:pt x="234299" y="91540"/>
                      <a:pt x="226293" y="90354"/>
                    </a:cubicBezTo>
                    <a:cubicBezTo>
                      <a:pt x="210802" y="87908"/>
                      <a:pt x="201240" y="86426"/>
                      <a:pt x="192271" y="84425"/>
                    </a:cubicBezTo>
                    <a:lnTo>
                      <a:pt x="43657" y="0"/>
                    </a:lnTo>
                    <a:lnTo>
                      <a:pt x="0" y="11860"/>
                    </a:lnTo>
                    <a:lnTo>
                      <a:pt x="176484" y="113777"/>
                    </a:lnTo>
                    <a:lnTo>
                      <a:pt x="176484" y="113777"/>
                    </a:lnTo>
                    <a:cubicBezTo>
                      <a:pt x="178411" y="114518"/>
                      <a:pt x="179745" y="116371"/>
                      <a:pt x="179745" y="118595"/>
                    </a:cubicBezTo>
                    <a:cubicBezTo>
                      <a:pt x="179745" y="119484"/>
                      <a:pt x="179523" y="120374"/>
                      <a:pt x="179078" y="121115"/>
                    </a:cubicBezTo>
                    <a:cubicBezTo>
                      <a:pt x="170109" y="143574"/>
                      <a:pt x="180412" y="170851"/>
                      <a:pt x="204131" y="184563"/>
                    </a:cubicBezTo>
                    <a:cubicBezTo>
                      <a:pt x="213396" y="189900"/>
                      <a:pt x="223402" y="192494"/>
                      <a:pt x="233038" y="192494"/>
                    </a:cubicBezTo>
                    <a:cubicBezTo>
                      <a:pt x="250309" y="192494"/>
                      <a:pt x="266467" y="184341"/>
                      <a:pt x="275065" y="169442"/>
                    </a:cubicBezTo>
                    <a:cubicBezTo>
                      <a:pt x="287888" y="147280"/>
                      <a:pt x="279587" y="118372"/>
                      <a:pt x="256831" y="102733"/>
                    </a:cubicBezTo>
                    <a:close/>
                    <a:moveTo>
                      <a:pt x="256535" y="158472"/>
                    </a:moveTo>
                    <a:cubicBezTo>
                      <a:pt x="252087" y="166181"/>
                      <a:pt x="243341" y="170776"/>
                      <a:pt x="233187" y="170776"/>
                    </a:cubicBezTo>
                    <a:cubicBezTo>
                      <a:pt x="226961" y="170776"/>
                      <a:pt x="220734" y="169072"/>
                      <a:pt x="215027" y="165810"/>
                    </a:cubicBezTo>
                    <a:cubicBezTo>
                      <a:pt x="207170" y="161289"/>
                      <a:pt x="201463" y="154396"/>
                      <a:pt x="198868" y="146465"/>
                    </a:cubicBezTo>
                    <a:cubicBezTo>
                      <a:pt x="196570" y="139275"/>
                      <a:pt x="197164" y="132085"/>
                      <a:pt x="200573" y="126229"/>
                    </a:cubicBezTo>
                    <a:cubicBezTo>
                      <a:pt x="205020" y="118521"/>
                      <a:pt x="213767" y="113925"/>
                      <a:pt x="223996" y="113925"/>
                    </a:cubicBezTo>
                    <a:cubicBezTo>
                      <a:pt x="230222" y="113925"/>
                      <a:pt x="236522" y="115630"/>
                      <a:pt x="242155" y="118965"/>
                    </a:cubicBezTo>
                    <a:cubicBezTo>
                      <a:pt x="250012" y="123487"/>
                      <a:pt x="255720" y="130306"/>
                      <a:pt x="258314" y="138311"/>
                    </a:cubicBezTo>
                    <a:cubicBezTo>
                      <a:pt x="260537" y="145427"/>
                      <a:pt x="259944" y="152617"/>
                      <a:pt x="256535" y="158472"/>
                    </a:cubicBezTo>
                    <a:close/>
                  </a:path>
                </a:pathLst>
              </a:custGeom>
              <a:solidFill>
                <a:srgbClr val="E6E8EC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5" name="Freeform: Shape 314">
                <a:extLst>
                  <a:ext uri="{FF2B5EF4-FFF2-40B4-BE49-F238E27FC236}">
                    <a16:creationId xmlns:a16="http://schemas.microsoft.com/office/drawing/2014/main" id="{E73E49AF-FA09-01EE-E843-103BD9351411}"/>
                  </a:ext>
                </a:extLst>
              </p:cNvPr>
              <p:cNvSpPr/>
              <p:nvPr/>
            </p:nvSpPr>
            <p:spPr>
              <a:xfrm>
                <a:off x="7067290" y="3843608"/>
                <a:ext cx="281077" cy="192494"/>
              </a:xfrm>
              <a:custGeom>
                <a:avLst/>
                <a:gdLst>
                  <a:gd name="connsiteX0" fmla="*/ 275140 w 281077"/>
                  <a:gd name="connsiteY0" fmla="*/ 23052 h 192494"/>
                  <a:gd name="connsiteX1" fmla="*/ 233113 w 281077"/>
                  <a:gd name="connsiteY1" fmla="*/ 0 h 192494"/>
                  <a:gd name="connsiteX2" fmla="*/ 204206 w 281077"/>
                  <a:gd name="connsiteY2" fmla="*/ 7931 h 192494"/>
                  <a:gd name="connsiteX3" fmla="*/ 179152 w 281077"/>
                  <a:gd name="connsiteY3" fmla="*/ 71379 h 192494"/>
                  <a:gd name="connsiteX4" fmla="*/ 179819 w 281077"/>
                  <a:gd name="connsiteY4" fmla="*/ 73899 h 192494"/>
                  <a:gd name="connsiteX5" fmla="*/ 176558 w 281077"/>
                  <a:gd name="connsiteY5" fmla="*/ 78717 h 192494"/>
                  <a:gd name="connsiteX6" fmla="*/ 176558 w 281077"/>
                  <a:gd name="connsiteY6" fmla="*/ 78717 h 192494"/>
                  <a:gd name="connsiteX7" fmla="*/ 0 w 281077"/>
                  <a:gd name="connsiteY7" fmla="*/ 180635 h 192494"/>
                  <a:gd name="connsiteX8" fmla="*/ 43658 w 281077"/>
                  <a:gd name="connsiteY8" fmla="*/ 192494 h 192494"/>
                  <a:gd name="connsiteX9" fmla="*/ 192197 w 281077"/>
                  <a:gd name="connsiteY9" fmla="*/ 108069 h 192494"/>
                  <a:gd name="connsiteX10" fmla="*/ 226220 w 281077"/>
                  <a:gd name="connsiteY10" fmla="*/ 102140 h 192494"/>
                  <a:gd name="connsiteX11" fmla="*/ 247270 w 281077"/>
                  <a:gd name="connsiteY11" fmla="*/ 95172 h 192494"/>
                  <a:gd name="connsiteX12" fmla="*/ 247789 w 281077"/>
                  <a:gd name="connsiteY12" fmla="*/ 94950 h 192494"/>
                  <a:gd name="connsiteX13" fmla="*/ 256758 w 281077"/>
                  <a:gd name="connsiteY13" fmla="*/ 89761 h 192494"/>
                  <a:gd name="connsiteX14" fmla="*/ 275140 w 281077"/>
                  <a:gd name="connsiteY14" fmla="*/ 23052 h 192494"/>
                  <a:gd name="connsiteX15" fmla="*/ 258166 w 281077"/>
                  <a:gd name="connsiteY15" fmla="*/ 54109 h 192494"/>
                  <a:gd name="connsiteX16" fmla="*/ 242007 w 281077"/>
                  <a:gd name="connsiteY16" fmla="*/ 73454 h 192494"/>
                  <a:gd name="connsiteX17" fmla="*/ 223848 w 281077"/>
                  <a:gd name="connsiteY17" fmla="*/ 78495 h 192494"/>
                  <a:gd name="connsiteX18" fmla="*/ 200500 w 281077"/>
                  <a:gd name="connsiteY18" fmla="*/ 66191 h 192494"/>
                  <a:gd name="connsiteX19" fmla="*/ 198794 w 281077"/>
                  <a:gd name="connsiteY19" fmla="*/ 45955 h 192494"/>
                  <a:gd name="connsiteX20" fmla="*/ 214953 w 281077"/>
                  <a:gd name="connsiteY20" fmla="*/ 26610 h 192494"/>
                  <a:gd name="connsiteX21" fmla="*/ 233113 w 281077"/>
                  <a:gd name="connsiteY21" fmla="*/ 21643 h 192494"/>
                  <a:gd name="connsiteX22" fmla="*/ 256461 w 281077"/>
                  <a:gd name="connsiteY22" fmla="*/ 33948 h 192494"/>
                  <a:gd name="connsiteX23" fmla="*/ 258166 w 281077"/>
                  <a:gd name="connsiteY23" fmla="*/ 54109 h 192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81077" h="192494">
                    <a:moveTo>
                      <a:pt x="275140" y="23052"/>
                    </a:moveTo>
                    <a:cubicBezTo>
                      <a:pt x="266542" y="8153"/>
                      <a:pt x="250383" y="0"/>
                      <a:pt x="233113" y="0"/>
                    </a:cubicBezTo>
                    <a:cubicBezTo>
                      <a:pt x="223477" y="0"/>
                      <a:pt x="213397" y="2520"/>
                      <a:pt x="204206" y="7931"/>
                    </a:cubicBezTo>
                    <a:cubicBezTo>
                      <a:pt x="180487" y="21643"/>
                      <a:pt x="170109" y="48920"/>
                      <a:pt x="179152" y="71379"/>
                    </a:cubicBezTo>
                    <a:cubicBezTo>
                      <a:pt x="179597" y="72120"/>
                      <a:pt x="179819" y="72936"/>
                      <a:pt x="179819" y="73899"/>
                    </a:cubicBezTo>
                    <a:cubicBezTo>
                      <a:pt x="179819" y="76049"/>
                      <a:pt x="178485" y="77902"/>
                      <a:pt x="176558" y="78717"/>
                    </a:cubicBezTo>
                    <a:lnTo>
                      <a:pt x="176558" y="78717"/>
                    </a:lnTo>
                    <a:lnTo>
                      <a:pt x="0" y="180635"/>
                    </a:lnTo>
                    <a:lnTo>
                      <a:pt x="43658" y="192494"/>
                    </a:lnTo>
                    <a:lnTo>
                      <a:pt x="192197" y="108069"/>
                    </a:lnTo>
                    <a:cubicBezTo>
                      <a:pt x="201241" y="106068"/>
                      <a:pt x="210802" y="104511"/>
                      <a:pt x="226220" y="102140"/>
                    </a:cubicBezTo>
                    <a:cubicBezTo>
                      <a:pt x="234225" y="100880"/>
                      <a:pt x="241489" y="97915"/>
                      <a:pt x="247270" y="95172"/>
                    </a:cubicBezTo>
                    <a:cubicBezTo>
                      <a:pt x="247418" y="95098"/>
                      <a:pt x="247567" y="95024"/>
                      <a:pt x="247789" y="94950"/>
                    </a:cubicBezTo>
                    <a:cubicBezTo>
                      <a:pt x="251347" y="93245"/>
                      <a:pt x="254386" y="91466"/>
                      <a:pt x="256758" y="89761"/>
                    </a:cubicBezTo>
                    <a:cubicBezTo>
                      <a:pt x="279513" y="73973"/>
                      <a:pt x="287815" y="45066"/>
                      <a:pt x="275140" y="23052"/>
                    </a:cubicBezTo>
                    <a:close/>
                    <a:moveTo>
                      <a:pt x="258166" y="54109"/>
                    </a:moveTo>
                    <a:cubicBezTo>
                      <a:pt x="255572" y="62040"/>
                      <a:pt x="249864" y="68933"/>
                      <a:pt x="242007" y="73454"/>
                    </a:cubicBezTo>
                    <a:cubicBezTo>
                      <a:pt x="236374" y="76716"/>
                      <a:pt x="230074" y="78495"/>
                      <a:pt x="223848" y="78495"/>
                    </a:cubicBezTo>
                    <a:cubicBezTo>
                      <a:pt x="213619" y="78495"/>
                      <a:pt x="204872" y="73899"/>
                      <a:pt x="200500" y="66191"/>
                    </a:cubicBezTo>
                    <a:cubicBezTo>
                      <a:pt x="197090" y="60261"/>
                      <a:pt x="196497" y="53071"/>
                      <a:pt x="198794" y="45955"/>
                    </a:cubicBezTo>
                    <a:cubicBezTo>
                      <a:pt x="201389" y="38024"/>
                      <a:pt x="207096" y="31131"/>
                      <a:pt x="214953" y="26610"/>
                    </a:cubicBezTo>
                    <a:cubicBezTo>
                      <a:pt x="220586" y="23348"/>
                      <a:pt x="226887" y="21643"/>
                      <a:pt x="233113" y="21643"/>
                    </a:cubicBezTo>
                    <a:cubicBezTo>
                      <a:pt x="243342" y="21643"/>
                      <a:pt x="252088" y="26239"/>
                      <a:pt x="256461" y="33948"/>
                    </a:cubicBezTo>
                    <a:cubicBezTo>
                      <a:pt x="259871" y="39729"/>
                      <a:pt x="260464" y="46919"/>
                      <a:pt x="258166" y="54109"/>
                    </a:cubicBez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6" name="Freeform: Shape 315">
                <a:extLst>
                  <a:ext uri="{FF2B5EF4-FFF2-40B4-BE49-F238E27FC236}">
                    <a16:creationId xmlns:a16="http://schemas.microsoft.com/office/drawing/2014/main" id="{A3249025-31EB-F32F-19A2-19D1A9509C6B}"/>
                  </a:ext>
                </a:extLst>
              </p:cNvPr>
              <p:cNvSpPr/>
              <p:nvPr/>
            </p:nvSpPr>
            <p:spPr>
              <a:xfrm>
                <a:off x="7206416" y="3948416"/>
                <a:ext cx="16899" cy="16899"/>
              </a:xfrm>
              <a:custGeom>
                <a:avLst/>
                <a:gdLst>
                  <a:gd name="connsiteX0" fmla="*/ 8450 w 16899"/>
                  <a:gd name="connsiteY0" fmla="*/ 16900 h 16899"/>
                  <a:gd name="connsiteX1" fmla="*/ 0 w 16899"/>
                  <a:gd name="connsiteY1" fmla="*/ 8450 h 16899"/>
                  <a:gd name="connsiteX2" fmla="*/ 8450 w 16899"/>
                  <a:gd name="connsiteY2" fmla="*/ 0 h 16899"/>
                  <a:gd name="connsiteX3" fmla="*/ 16900 w 16899"/>
                  <a:gd name="connsiteY3" fmla="*/ 8450 h 16899"/>
                  <a:gd name="connsiteX4" fmla="*/ 8450 w 16899"/>
                  <a:gd name="connsiteY4" fmla="*/ 16900 h 16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899" h="16899">
                    <a:moveTo>
                      <a:pt x="8450" y="16900"/>
                    </a:moveTo>
                    <a:cubicBezTo>
                      <a:pt x="3780" y="16900"/>
                      <a:pt x="0" y="13119"/>
                      <a:pt x="0" y="8450"/>
                    </a:cubicBezTo>
                    <a:cubicBezTo>
                      <a:pt x="0" y="3780"/>
                      <a:pt x="3780" y="0"/>
                      <a:pt x="8450" y="0"/>
                    </a:cubicBezTo>
                    <a:cubicBezTo>
                      <a:pt x="13120" y="0"/>
                      <a:pt x="16900" y="3780"/>
                      <a:pt x="16900" y="8450"/>
                    </a:cubicBezTo>
                    <a:cubicBezTo>
                      <a:pt x="16900" y="13119"/>
                      <a:pt x="13120" y="16900"/>
                      <a:pt x="8450" y="16900"/>
                    </a:cubicBezTo>
                    <a:close/>
                  </a:path>
                </a:pathLst>
              </a:custGeom>
              <a:solidFill>
                <a:srgbClr val="CCD0D8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17" name="Graphic 2">
            <a:extLst>
              <a:ext uri="{FF2B5EF4-FFF2-40B4-BE49-F238E27FC236}">
                <a16:creationId xmlns:a16="http://schemas.microsoft.com/office/drawing/2014/main" id="{F763E35A-F6A8-B069-6F91-81920A346422}"/>
              </a:ext>
            </a:extLst>
          </p:cNvPr>
          <p:cNvGrpSpPr/>
          <p:nvPr/>
        </p:nvGrpSpPr>
        <p:grpSpPr>
          <a:xfrm>
            <a:off x="6229419" y="3703740"/>
            <a:ext cx="474378" cy="474378"/>
            <a:chOff x="6229419" y="3703740"/>
            <a:chExt cx="474378" cy="474378"/>
          </a:xfrm>
        </p:grpSpPr>
        <p:grpSp>
          <p:nvGrpSpPr>
            <p:cNvPr id="318" name="Graphic 2">
              <a:extLst>
                <a:ext uri="{FF2B5EF4-FFF2-40B4-BE49-F238E27FC236}">
                  <a16:creationId xmlns:a16="http://schemas.microsoft.com/office/drawing/2014/main" id="{B752DB39-81BF-938B-4013-B2219811B336}"/>
                </a:ext>
              </a:extLst>
            </p:cNvPr>
            <p:cNvGrpSpPr/>
            <p:nvPr/>
          </p:nvGrpSpPr>
          <p:grpSpPr>
            <a:xfrm>
              <a:off x="6229419" y="3703740"/>
              <a:ext cx="474378" cy="474378"/>
              <a:chOff x="6229419" y="3703740"/>
              <a:chExt cx="474378" cy="474378"/>
            </a:xfrm>
          </p:grpSpPr>
          <p:sp>
            <p:nvSpPr>
              <p:cNvPr id="319" name="Freeform: Shape 318">
                <a:extLst>
                  <a:ext uri="{FF2B5EF4-FFF2-40B4-BE49-F238E27FC236}">
                    <a16:creationId xmlns:a16="http://schemas.microsoft.com/office/drawing/2014/main" id="{0B855C31-1DF9-0007-B5E2-8FFB4831F347}"/>
                  </a:ext>
                </a:extLst>
              </p:cNvPr>
              <p:cNvSpPr/>
              <p:nvPr/>
            </p:nvSpPr>
            <p:spPr>
              <a:xfrm>
                <a:off x="6229419" y="3703740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AFD36F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0" name="Freeform: Shape 319">
                <a:extLst>
                  <a:ext uri="{FF2B5EF4-FFF2-40B4-BE49-F238E27FC236}">
                    <a16:creationId xmlns:a16="http://schemas.microsoft.com/office/drawing/2014/main" id="{2B3D050E-F010-2943-F920-B3B52E2F2E37}"/>
                  </a:ext>
                </a:extLst>
              </p:cNvPr>
              <p:cNvSpPr/>
              <p:nvPr/>
            </p:nvSpPr>
            <p:spPr>
              <a:xfrm>
                <a:off x="6406495" y="3809141"/>
                <a:ext cx="297301" cy="368977"/>
              </a:xfrm>
              <a:custGeom>
                <a:avLst/>
                <a:gdLst>
                  <a:gd name="connsiteX0" fmla="*/ 297302 w 297301"/>
                  <a:gd name="connsiteY0" fmla="*/ 237189 h 368977"/>
                  <a:gd name="connsiteX1" fmla="*/ 60113 w 297301"/>
                  <a:gd name="connsiteY1" fmla="*/ 0 h 368977"/>
                  <a:gd name="connsiteX2" fmla="*/ 0 w 297301"/>
                  <a:gd name="connsiteY2" fmla="*/ 256387 h 368977"/>
                  <a:gd name="connsiteX3" fmla="*/ 112591 w 297301"/>
                  <a:gd name="connsiteY3" fmla="*/ 368978 h 368977"/>
                  <a:gd name="connsiteX4" fmla="*/ 297302 w 297301"/>
                  <a:gd name="connsiteY4" fmla="*/ 368978 h 368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7301" h="368977">
                    <a:moveTo>
                      <a:pt x="297302" y="237189"/>
                    </a:moveTo>
                    <a:lnTo>
                      <a:pt x="60113" y="0"/>
                    </a:lnTo>
                    <a:lnTo>
                      <a:pt x="0" y="256387"/>
                    </a:lnTo>
                    <a:lnTo>
                      <a:pt x="112591" y="368978"/>
                    </a:lnTo>
                    <a:lnTo>
                      <a:pt x="297302" y="368978"/>
                    </a:lnTo>
                    <a:close/>
                  </a:path>
                </a:pathLst>
              </a:custGeom>
              <a:solidFill>
                <a:srgbClr val="9CC05B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DDF35784-B8A7-E03F-68D7-3C3E71C87399}"/>
                </a:ext>
              </a:extLst>
            </p:cNvPr>
            <p:cNvSpPr/>
            <p:nvPr/>
          </p:nvSpPr>
          <p:spPr>
            <a:xfrm>
              <a:off x="6376550" y="3809141"/>
              <a:ext cx="180263" cy="281143"/>
            </a:xfrm>
            <a:custGeom>
              <a:avLst/>
              <a:gdLst>
                <a:gd name="connsiteX0" fmla="*/ 154618 w 180263"/>
                <a:gd name="connsiteY0" fmla="*/ 112072 h 281143"/>
                <a:gd name="connsiteX1" fmla="*/ 90058 w 180263"/>
                <a:gd name="connsiteY1" fmla="*/ 0 h 281143"/>
                <a:gd name="connsiteX2" fmla="*/ 25498 w 180263"/>
                <a:gd name="connsiteY2" fmla="*/ 112072 h 281143"/>
                <a:gd name="connsiteX3" fmla="*/ 0 w 180263"/>
                <a:gd name="connsiteY3" fmla="*/ 184044 h 281143"/>
                <a:gd name="connsiteX4" fmla="*/ 90132 w 180263"/>
                <a:gd name="connsiteY4" fmla="*/ 281144 h 281143"/>
                <a:gd name="connsiteX5" fmla="*/ 180264 w 180263"/>
                <a:gd name="connsiteY5" fmla="*/ 184044 h 281143"/>
                <a:gd name="connsiteX6" fmla="*/ 154618 w 180263"/>
                <a:gd name="connsiteY6" fmla="*/ 112072 h 28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0263" h="281143">
                  <a:moveTo>
                    <a:pt x="154618" y="112072"/>
                  </a:moveTo>
                  <a:lnTo>
                    <a:pt x="90058" y="0"/>
                  </a:lnTo>
                  <a:lnTo>
                    <a:pt x="25498" y="112072"/>
                  </a:lnTo>
                  <a:cubicBezTo>
                    <a:pt x="16233" y="127341"/>
                    <a:pt x="0" y="164402"/>
                    <a:pt x="0" y="184044"/>
                  </a:cubicBezTo>
                  <a:cubicBezTo>
                    <a:pt x="0" y="237708"/>
                    <a:pt x="40322" y="281144"/>
                    <a:pt x="90132" y="281144"/>
                  </a:cubicBezTo>
                  <a:cubicBezTo>
                    <a:pt x="139868" y="281144"/>
                    <a:pt x="180264" y="237708"/>
                    <a:pt x="180264" y="184044"/>
                  </a:cubicBezTo>
                  <a:cubicBezTo>
                    <a:pt x="180190" y="164402"/>
                    <a:pt x="163883" y="127341"/>
                    <a:pt x="154618" y="112072"/>
                  </a:cubicBezTo>
                  <a:close/>
                </a:path>
              </a:pathLst>
            </a:custGeom>
            <a:solidFill>
              <a:srgbClr val="739BE9"/>
            </a:solidFill>
            <a:ln w="74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22" name="Graphic 2">
            <a:extLst>
              <a:ext uri="{FF2B5EF4-FFF2-40B4-BE49-F238E27FC236}">
                <a16:creationId xmlns:a16="http://schemas.microsoft.com/office/drawing/2014/main" id="{E4AD85AC-B9D7-649A-8956-CAD10ECD22D0}"/>
              </a:ext>
            </a:extLst>
          </p:cNvPr>
          <p:cNvGrpSpPr/>
          <p:nvPr/>
        </p:nvGrpSpPr>
        <p:grpSpPr>
          <a:xfrm>
            <a:off x="5488202" y="3703740"/>
            <a:ext cx="474378" cy="474378"/>
            <a:chOff x="5488202" y="3703740"/>
            <a:chExt cx="474378" cy="474378"/>
          </a:xfrm>
        </p:grpSpPr>
        <p:grpSp>
          <p:nvGrpSpPr>
            <p:cNvPr id="323" name="Graphic 2">
              <a:extLst>
                <a:ext uri="{FF2B5EF4-FFF2-40B4-BE49-F238E27FC236}">
                  <a16:creationId xmlns:a16="http://schemas.microsoft.com/office/drawing/2014/main" id="{86B88F16-4F98-BDF4-EDFB-7B0658ECC1B9}"/>
                </a:ext>
              </a:extLst>
            </p:cNvPr>
            <p:cNvGrpSpPr/>
            <p:nvPr/>
          </p:nvGrpSpPr>
          <p:grpSpPr>
            <a:xfrm>
              <a:off x="5488202" y="3703740"/>
              <a:ext cx="474378" cy="474378"/>
              <a:chOff x="5488202" y="3703740"/>
              <a:chExt cx="474378" cy="474378"/>
            </a:xfrm>
          </p:grpSpPr>
          <p:sp>
            <p:nvSpPr>
              <p:cNvPr id="324" name="Freeform: Shape 323">
                <a:extLst>
                  <a:ext uri="{FF2B5EF4-FFF2-40B4-BE49-F238E27FC236}">
                    <a16:creationId xmlns:a16="http://schemas.microsoft.com/office/drawing/2014/main" id="{F5D0552C-7D8A-4B41-E939-2D20816752E0}"/>
                  </a:ext>
                </a:extLst>
              </p:cNvPr>
              <p:cNvSpPr/>
              <p:nvPr/>
            </p:nvSpPr>
            <p:spPr>
              <a:xfrm>
                <a:off x="5488202" y="3703740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739BE9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5" name="Freeform: Shape 324">
                <a:extLst>
                  <a:ext uri="{FF2B5EF4-FFF2-40B4-BE49-F238E27FC236}">
                    <a16:creationId xmlns:a16="http://schemas.microsoft.com/office/drawing/2014/main" id="{EE082748-FA74-9E4A-6EBA-4D7FF18830CF}"/>
                  </a:ext>
                </a:extLst>
              </p:cNvPr>
              <p:cNvSpPr/>
              <p:nvPr/>
            </p:nvSpPr>
            <p:spPr>
              <a:xfrm>
                <a:off x="5736361" y="3844497"/>
                <a:ext cx="226219" cy="333621"/>
              </a:xfrm>
              <a:custGeom>
                <a:avLst/>
                <a:gdLst>
                  <a:gd name="connsiteX0" fmla="*/ 226220 w 226219"/>
                  <a:gd name="connsiteY0" fmla="*/ 333622 h 333621"/>
                  <a:gd name="connsiteX1" fmla="*/ 226220 w 226219"/>
                  <a:gd name="connsiteY1" fmla="*/ 108885 h 333621"/>
                  <a:gd name="connsiteX2" fmla="*/ 117335 w 226219"/>
                  <a:gd name="connsiteY2" fmla="*/ 0 h 333621"/>
                  <a:gd name="connsiteX3" fmla="*/ 0 w 226219"/>
                  <a:gd name="connsiteY3" fmla="*/ 144463 h 333621"/>
                  <a:gd name="connsiteX4" fmla="*/ 11563 w 226219"/>
                  <a:gd name="connsiteY4" fmla="*/ 281144 h 333621"/>
                  <a:gd name="connsiteX5" fmla="*/ 64041 w 226219"/>
                  <a:gd name="connsiteY5" fmla="*/ 333622 h 333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6219" h="333621">
                    <a:moveTo>
                      <a:pt x="226220" y="333622"/>
                    </a:moveTo>
                    <a:lnTo>
                      <a:pt x="226220" y="108885"/>
                    </a:lnTo>
                    <a:lnTo>
                      <a:pt x="117335" y="0"/>
                    </a:lnTo>
                    <a:lnTo>
                      <a:pt x="0" y="144463"/>
                    </a:lnTo>
                    <a:lnTo>
                      <a:pt x="11563" y="281144"/>
                    </a:lnTo>
                    <a:lnTo>
                      <a:pt x="64041" y="333622"/>
                    </a:lnTo>
                    <a:close/>
                  </a:path>
                </a:pathLst>
              </a:custGeom>
              <a:solidFill>
                <a:srgbClr val="6188D8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26" name="Graphic 2">
              <a:extLst>
                <a:ext uri="{FF2B5EF4-FFF2-40B4-BE49-F238E27FC236}">
                  <a16:creationId xmlns:a16="http://schemas.microsoft.com/office/drawing/2014/main" id="{A62A26E6-6DCA-672C-18C1-31026C9FB239}"/>
                </a:ext>
              </a:extLst>
            </p:cNvPr>
            <p:cNvGrpSpPr/>
            <p:nvPr/>
          </p:nvGrpSpPr>
          <p:grpSpPr>
            <a:xfrm>
              <a:off x="5597086" y="3844497"/>
              <a:ext cx="256609" cy="281143"/>
              <a:chOff x="5597086" y="3844497"/>
              <a:chExt cx="256609" cy="281143"/>
            </a:xfrm>
          </p:grpSpPr>
          <p:sp>
            <p:nvSpPr>
              <p:cNvPr id="327" name="Freeform: Shape 326">
                <a:extLst>
                  <a:ext uri="{FF2B5EF4-FFF2-40B4-BE49-F238E27FC236}">
                    <a16:creationId xmlns:a16="http://schemas.microsoft.com/office/drawing/2014/main" id="{3682D671-9996-A5D6-BA51-437AC366D0C3}"/>
                  </a:ext>
                </a:extLst>
              </p:cNvPr>
              <p:cNvSpPr/>
              <p:nvPr/>
            </p:nvSpPr>
            <p:spPr>
              <a:xfrm>
                <a:off x="5597086" y="3844497"/>
                <a:ext cx="256609" cy="173370"/>
              </a:xfrm>
              <a:custGeom>
                <a:avLst/>
                <a:gdLst>
                  <a:gd name="connsiteX0" fmla="*/ 0 w 256609"/>
                  <a:gd name="connsiteY0" fmla="*/ 0 h 173370"/>
                  <a:gd name="connsiteX1" fmla="*/ 105846 w 256609"/>
                  <a:gd name="connsiteY1" fmla="*/ 173371 h 173370"/>
                  <a:gd name="connsiteX2" fmla="*/ 150764 w 256609"/>
                  <a:gd name="connsiteY2" fmla="*/ 173371 h 173370"/>
                  <a:gd name="connsiteX3" fmla="*/ 256609 w 256609"/>
                  <a:gd name="connsiteY3" fmla="*/ 0 h 173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609" h="173370">
                    <a:moveTo>
                      <a:pt x="0" y="0"/>
                    </a:moveTo>
                    <a:lnTo>
                      <a:pt x="105846" y="173371"/>
                    </a:lnTo>
                    <a:lnTo>
                      <a:pt x="150764" y="173371"/>
                    </a:lnTo>
                    <a:lnTo>
                      <a:pt x="256609" y="0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8" name="Freeform: Shape 327">
                <a:extLst>
                  <a:ext uri="{FF2B5EF4-FFF2-40B4-BE49-F238E27FC236}">
                    <a16:creationId xmlns:a16="http://schemas.microsoft.com/office/drawing/2014/main" id="{95BBEB54-6A90-6F6C-25EC-2A8B99EBA6D7}"/>
                  </a:ext>
                </a:extLst>
              </p:cNvPr>
              <p:cNvSpPr/>
              <p:nvPr/>
            </p:nvSpPr>
            <p:spPr>
              <a:xfrm>
                <a:off x="5702932" y="4017868"/>
                <a:ext cx="44991" cy="107772"/>
              </a:xfrm>
              <a:custGeom>
                <a:avLst/>
                <a:gdLst>
                  <a:gd name="connsiteX0" fmla="*/ 0 w 44991"/>
                  <a:gd name="connsiteY0" fmla="*/ 0 h 107772"/>
                  <a:gd name="connsiteX1" fmla="*/ 0 w 44991"/>
                  <a:gd name="connsiteY1" fmla="*/ 62781 h 107772"/>
                  <a:gd name="connsiteX2" fmla="*/ 44992 w 44991"/>
                  <a:gd name="connsiteY2" fmla="*/ 107773 h 107772"/>
                  <a:gd name="connsiteX3" fmla="*/ 44918 w 44991"/>
                  <a:gd name="connsiteY3" fmla="*/ 0 h 107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991" h="107772">
                    <a:moveTo>
                      <a:pt x="0" y="0"/>
                    </a:moveTo>
                    <a:lnTo>
                      <a:pt x="0" y="62781"/>
                    </a:lnTo>
                    <a:lnTo>
                      <a:pt x="44992" y="107773"/>
                    </a:lnTo>
                    <a:lnTo>
                      <a:pt x="44918" y="0"/>
                    </a:lnTo>
                    <a:close/>
                  </a:path>
                </a:pathLst>
              </a:custGeom>
              <a:solidFill>
                <a:srgbClr val="E6E8EC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29" name="Graphic 2">
            <a:extLst>
              <a:ext uri="{FF2B5EF4-FFF2-40B4-BE49-F238E27FC236}">
                <a16:creationId xmlns:a16="http://schemas.microsoft.com/office/drawing/2014/main" id="{BCB9F5DD-89CC-D748-CA0E-86FEC78C70FE}"/>
              </a:ext>
            </a:extLst>
          </p:cNvPr>
          <p:cNvGrpSpPr/>
          <p:nvPr/>
        </p:nvGrpSpPr>
        <p:grpSpPr>
          <a:xfrm>
            <a:off x="4746985" y="3703740"/>
            <a:ext cx="474378" cy="474378"/>
            <a:chOff x="4746985" y="3703740"/>
            <a:chExt cx="474378" cy="474378"/>
          </a:xfrm>
        </p:grpSpPr>
        <p:grpSp>
          <p:nvGrpSpPr>
            <p:cNvPr id="330" name="Graphic 2">
              <a:extLst>
                <a:ext uri="{FF2B5EF4-FFF2-40B4-BE49-F238E27FC236}">
                  <a16:creationId xmlns:a16="http://schemas.microsoft.com/office/drawing/2014/main" id="{9880A123-94BB-19A9-00B5-7AA56979C8D1}"/>
                </a:ext>
              </a:extLst>
            </p:cNvPr>
            <p:cNvGrpSpPr/>
            <p:nvPr/>
          </p:nvGrpSpPr>
          <p:grpSpPr>
            <a:xfrm>
              <a:off x="4746985" y="3703740"/>
              <a:ext cx="474378" cy="474378"/>
              <a:chOff x="4746985" y="3703740"/>
              <a:chExt cx="474378" cy="474378"/>
            </a:xfrm>
          </p:grpSpPr>
          <p:sp>
            <p:nvSpPr>
              <p:cNvPr id="331" name="Freeform: Shape 330">
                <a:extLst>
                  <a:ext uri="{FF2B5EF4-FFF2-40B4-BE49-F238E27FC236}">
                    <a16:creationId xmlns:a16="http://schemas.microsoft.com/office/drawing/2014/main" id="{13D7FD90-195F-7788-8E2D-17F9385FDD85}"/>
                  </a:ext>
                </a:extLst>
              </p:cNvPr>
              <p:cNvSpPr/>
              <p:nvPr/>
            </p:nvSpPr>
            <p:spPr>
              <a:xfrm>
                <a:off x="4746985" y="3703740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DE6E53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2" name="Freeform: Shape 331">
                <a:extLst>
                  <a:ext uri="{FF2B5EF4-FFF2-40B4-BE49-F238E27FC236}">
                    <a16:creationId xmlns:a16="http://schemas.microsoft.com/office/drawing/2014/main" id="{D3943D10-50A9-EFB1-7A39-674EE9C64EFA}"/>
                  </a:ext>
                </a:extLst>
              </p:cNvPr>
              <p:cNvSpPr/>
              <p:nvPr/>
            </p:nvSpPr>
            <p:spPr>
              <a:xfrm>
                <a:off x="4872102" y="3881187"/>
                <a:ext cx="349261" cy="296931"/>
              </a:xfrm>
              <a:custGeom>
                <a:avLst/>
                <a:gdLst>
                  <a:gd name="connsiteX0" fmla="*/ 192716 w 349261"/>
                  <a:gd name="connsiteY0" fmla="*/ 296931 h 296931"/>
                  <a:gd name="connsiteX1" fmla="*/ 349261 w 349261"/>
                  <a:gd name="connsiteY1" fmla="*/ 296931 h 296931"/>
                  <a:gd name="connsiteX2" fmla="*/ 349261 w 349261"/>
                  <a:gd name="connsiteY2" fmla="*/ 157879 h 296931"/>
                  <a:gd name="connsiteX3" fmla="*/ 223032 w 349261"/>
                  <a:gd name="connsiteY3" fmla="*/ 31650 h 296931"/>
                  <a:gd name="connsiteX4" fmla="*/ 91540 w 349261"/>
                  <a:gd name="connsiteY4" fmla="*/ 0 h 296931"/>
                  <a:gd name="connsiteX5" fmla="*/ 0 w 349261"/>
                  <a:gd name="connsiteY5" fmla="*/ 104215 h 296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9261" h="296931">
                    <a:moveTo>
                      <a:pt x="192716" y="296931"/>
                    </a:moveTo>
                    <a:lnTo>
                      <a:pt x="349261" y="296931"/>
                    </a:lnTo>
                    <a:lnTo>
                      <a:pt x="349261" y="157879"/>
                    </a:lnTo>
                    <a:lnTo>
                      <a:pt x="223032" y="31650"/>
                    </a:lnTo>
                    <a:lnTo>
                      <a:pt x="91540" y="0"/>
                    </a:lnTo>
                    <a:lnTo>
                      <a:pt x="0" y="104215"/>
                    </a:lnTo>
                    <a:close/>
                  </a:path>
                </a:pathLst>
              </a:custGeom>
              <a:solidFill>
                <a:srgbClr val="CC5842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33" name="Graphic 2">
              <a:extLst>
                <a:ext uri="{FF2B5EF4-FFF2-40B4-BE49-F238E27FC236}">
                  <a16:creationId xmlns:a16="http://schemas.microsoft.com/office/drawing/2014/main" id="{A992E05E-9D4B-C206-9F05-964F2AC7BF43}"/>
                </a:ext>
              </a:extLst>
            </p:cNvPr>
            <p:cNvGrpSpPr/>
            <p:nvPr/>
          </p:nvGrpSpPr>
          <p:grpSpPr>
            <a:xfrm>
              <a:off x="4843640" y="3863472"/>
              <a:ext cx="281069" cy="172481"/>
              <a:chOff x="4843640" y="3863472"/>
              <a:chExt cx="281069" cy="172481"/>
            </a:xfrm>
            <a:solidFill>
              <a:srgbClr val="F5F7FA"/>
            </a:solidFill>
          </p:grpSpPr>
          <p:sp>
            <p:nvSpPr>
              <p:cNvPr id="334" name="Freeform: Shape 333">
                <a:extLst>
                  <a:ext uri="{FF2B5EF4-FFF2-40B4-BE49-F238E27FC236}">
                    <a16:creationId xmlns:a16="http://schemas.microsoft.com/office/drawing/2014/main" id="{5932BC92-CC90-0F9B-1D94-8B92FD7E864C}"/>
                  </a:ext>
                </a:extLst>
              </p:cNvPr>
              <p:cNvSpPr/>
              <p:nvPr/>
            </p:nvSpPr>
            <p:spPr>
              <a:xfrm>
                <a:off x="4843640" y="3863472"/>
                <a:ext cx="281069" cy="172481"/>
              </a:xfrm>
              <a:custGeom>
                <a:avLst/>
                <a:gdLst>
                  <a:gd name="connsiteX0" fmla="*/ 140535 w 281069"/>
                  <a:gd name="connsiteY0" fmla="*/ 0 h 172481"/>
                  <a:gd name="connsiteX1" fmla="*/ 0 w 281069"/>
                  <a:gd name="connsiteY1" fmla="*/ 86204 h 172481"/>
                  <a:gd name="connsiteX2" fmla="*/ 140535 w 281069"/>
                  <a:gd name="connsiteY2" fmla="*/ 172481 h 172481"/>
                  <a:gd name="connsiteX3" fmla="*/ 281069 w 281069"/>
                  <a:gd name="connsiteY3" fmla="*/ 86204 h 172481"/>
                  <a:gd name="connsiteX4" fmla="*/ 140535 w 281069"/>
                  <a:gd name="connsiteY4" fmla="*/ 0 h 172481"/>
                  <a:gd name="connsiteX5" fmla="*/ 140535 w 281069"/>
                  <a:gd name="connsiteY5" fmla="*/ 140090 h 172481"/>
                  <a:gd name="connsiteX6" fmla="*/ 86648 w 281069"/>
                  <a:gd name="connsiteY6" fmla="*/ 86204 h 172481"/>
                  <a:gd name="connsiteX7" fmla="*/ 140535 w 281069"/>
                  <a:gd name="connsiteY7" fmla="*/ 32317 h 172481"/>
                  <a:gd name="connsiteX8" fmla="*/ 194421 w 281069"/>
                  <a:gd name="connsiteY8" fmla="*/ 86204 h 172481"/>
                  <a:gd name="connsiteX9" fmla="*/ 140535 w 281069"/>
                  <a:gd name="connsiteY9" fmla="*/ 140090 h 172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1069" h="172481">
                    <a:moveTo>
                      <a:pt x="140535" y="0"/>
                    </a:moveTo>
                    <a:cubicBezTo>
                      <a:pt x="84499" y="0"/>
                      <a:pt x="34244" y="33355"/>
                      <a:pt x="0" y="86204"/>
                    </a:cubicBezTo>
                    <a:cubicBezTo>
                      <a:pt x="34318" y="139052"/>
                      <a:pt x="84573" y="172407"/>
                      <a:pt x="140535" y="172481"/>
                    </a:cubicBezTo>
                    <a:cubicBezTo>
                      <a:pt x="196571" y="172481"/>
                      <a:pt x="246825" y="139126"/>
                      <a:pt x="281069" y="86204"/>
                    </a:cubicBezTo>
                    <a:cubicBezTo>
                      <a:pt x="246825" y="33355"/>
                      <a:pt x="196571" y="0"/>
                      <a:pt x="140535" y="0"/>
                    </a:cubicBezTo>
                    <a:close/>
                    <a:moveTo>
                      <a:pt x="140535" y="140090"/>
                    </a:moveTo>
                    <a:cubicBezTo>
                      <a:pt x="110812" y="140090"/>
                      <a:pt x="86648" y="115926"/>
                      <a:pt x="86648" y="86204"/>
                    </a:cubicBezTo>
                    <a:cubicBezTo>
                      <a:pt x="86648" y="56481"/>
                      <a:pt x="110812" y="32317"/>
                      <a:pt x="140535" y="32317"/>
                    </a:cubicBezTo>
                    <a:cubicBezTo>
                      <a:pt x="170258" y="32317"/>
                      <a:pt x="194421" y="56481"/>
                      <a:pt x="194421" y="86204"/>
                    </a:cubicBezTo>
                    <a:cubicBezTo>
                      <a:pt x="194421" y="115926"/>
                      <a:pt x="170258" y="140090"/>
                      <a:pt x="140535" y="140090"/>
                    </a:cubicBez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5" name="Freeform: Shape 334">
                <a:extLst>
                  <a:ext uri="{FF2B5EF4-FFF2-40B4-BE49-F238E27FC236}">
                    <a16:creationId xmlns:a16="http://schemas.microsoft.com/office/drawing/2014/main" id="{5D3E84FC-B7C5-0426-E097-0DBD322A32B0}"/>
                  </a:ext>
                </a:extLst>
              </p:cNvPr>
              <p:cNvSpPr/>
              <p:nvPr/>
            </p:nvSpPr>
            <p:spPr>
              <a:xfrm>
                <a:off x="4951857" y="3917359"/>
                <a:ext cx="64633" cy="64634"/>
              </a:xfrm>
              <a:custGeom>
                <a:avLst/>
                <a:gdLst>
                  <a:gd name="connsiteX0" fmla="*/ 32317 w 64633"/>
                  <a:gd name="connsiteY0" fmla="*/ 0 h 64634"/>
                  <a:gd name="connsiteX1" fmla="*/ 0 w 64633"/>
                  <a:gd name="connsiteY1" fmla="*/ 32317 h 64634"/>
                  <a:gd name="connsiteX2" fmla="*/ 32317 w 64633"/>
                  <a:gd name="connsiteY2" fmla="*/ 64634 h 64634"/>
                  <a:gd name="connsiteX3" fmla="*/ 64634 w 64633"/>
                  <a:gd name="connsiteY3" fmla="*/ 32317 h 64634"/>
                  <a:gd name="connsiteX4" fmla="*/ 32317 w 64633"/>
                  <a:gd name="connsiteY4" fmla="*/ 0 h 64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633" h="64634">
                    <a:moveTo>
                      <a:pt x="32317" y="0"/>
                    </a:moveTo>
                    <a:cubicBezTo>
                      <a:pt x="14528" y="0"/>
                      <a:pt x="0" y="14528"/>
                      <a:pt x="0" y="32317"/>
                    </a:cubicBezTo>
                    <a:cubicBezTo>
                      <a:pt x="0" y="50106"/>
                      <a:pt x="14528" y="64634"/>
                      <a:pt x="32317" y="64634"/>
                    </a:cubicBezTo>
                    <a:cubicBezTo>
                      <a:pt x="50106" y="64634"/>
                      <a:pt x="64634" y="50106"/>
                      <a:pt x="64634" y="32317"/>
                    </a:cubicBezTo>
                    <a:cubicBezTo>
                      <a:pt x="64634" y="14528"/>
                      <a:pt x="50180" y="0"/>
                      <a:pt x="32317" y="0"/>
                    </a:cubicBez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36" name="Graphic 2">
            <a:extLst>
              <a:ext uri="{FF2B5EF4-FFF2-40B4-BE49-F238E27FC236}">
                <a16:creationId xmlns:a16="http://schemas.microsoft.com/office/drawing/2014/main" id="{9C28AFCA-5E58-F229-CBCF-07128536531D}"/>
              </a:ext>
            </a:extLst>
          </p:cNvPr>
          <p:cNvGrpSpPr/>
          <p:nvPr/>
        </p:nvGrpSpPr>
        <p:grpSpPr>
          <a:xfrm>
            <a:off x="4006065" y="3703888"/>
            <a:ext cx="474378" cy="474378"/>
            <a:chOff x="4006065" y="3703888"/>
            <a:chExt cx="474378" cy="474378"/>
          </a:xfrm>
        </p:grpSpPr>
        <p:grpSp>
          <p:nvGrpSpPr>
            <p:cNvPr id="337" name="Graphic 2">
              <a:extLst>
                <a:ext uri="{FF2B5EF4-FFF2-40B4-BE49-F238E27FC236}">
                  <a16:creationId xmlns:a16="http://schemas.microsoft.com/office/drawing/2014/main" id="{BD120A54-613C-862F-97CB-5A16331107BE}"/>
                </a:ext>
              </a:extLst>
            </p:cNvPr>
            <p:cNvGrpSpPr/>
            <p:nvPr/>
          </p:nvGrpSpPr>
          <p:grpSpPr>
            <a:xfrm>
              <a:off x="4006065" y="3703888"/>
              <a:ext cx="474378" cy="474378"/>
              <a:chOff x="4006065" y="3703888"/>
              <a:chExt cx="474378" cy="474378"/>
            </a:xfrm>
          </p:grpSpPr>
          <p:sp>
            <p:nvSpPr>
              <p:cNvPr id="338" name="Freeform: Shape 337">
                <a:extLst>
                  <a:ext uri="{FF2B5EF4-FFF2-40B4-BE49-F238E27FC236}">
                    <a16:creationId xmlns:a16="http://schemas.microsoft.com/office/drawing/2014/main" id="{92FC67BE-7CA0-192F-DDC8-22B7FFF73322}"/>
                  </a:ext>
                </a:extLst>
              </p:cNvPr>
              <p:cNvSpPr/>
              <p:nvPr/>
            </p:nvSpPr>
            <p:spPr>
              <a:xfrm>
                <a:off x="4006065" y="3703888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CF5664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9" name="Freeform: Shape 338">
                <a:extLst>
                  <a:ext uri="{FF2B5EF4-FFF2-40B4-BE49-F238E27FC236}">
                    <a16:creationId xmlns:a16="http://schemas.microsoft.com/office/drawing/2014/main" id="{314A5366-D93A-9B01-552B-A7808292278A}"/>
                  </a:ext>
                </a:extLst>
              </p:cNvPr>
              <p:cNvSpPr/>
              <p:nvPr/>
            </p:nvSpPr>
            <p:spPr>
              <a:xfrm>
                <a:off x="4131330" y="3882225"/>
                <a:ext cx="349113" cy="296042"/>
              </a:xfrm>
              <a:custGeom>
                <a:avLst/>
                <a:gdLst>
                  <a:gd name="connsiteX0" fmla="*/ 191679 w 349113"/>
                  <a:gd name="connsiteY0" fmla="*/ 296042 h 296042"/>
                  <a:gd name="connsiteX1" fmla="*/ 349113 w 349113"/>
                  <a:gd name="connsiteY1" fmla="*/ 296042 h 296042"/>
                  <a:gd name="connsiteX2" fmla="*/ 349113 w 349113"/>
                  <a:gd name="connsiteY2" fmla="*/ 157953 h 296042"/>
                  <a:gd name="connsiteX3" fmla="*/ 222884 w 349113"/>
                  <a:gd name="connsiteY3" fmla="*/ 31650 h 296042"/>
                  <a:gd name="connsiteX4" fmla="*/ 91466 w 349113"/>
                  <a:gd name="connsiteY4" fmla="*/ 0 h 296042"/>
                  <a:gd name="connsiteX5" fmla="*/ 0 w 349113"/>
                  <a:gd name="connsiteY5" fmla="*/ 104215 h 296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9113" h="296042">
                    <a:moveTo>
                      <a:pt x="191679" y="296042"/>
                    </a:moveTo>
                    <a:lnTo>
                      <a:pt x="349113" y="296042"/>
                    </a:lnTo>
                    <a:lnTo>
                      <a:pt x="349113" y="157953"/>
                    </a:lnTo>
                    <a:lnTo>
                      <a:pt x="222884" y="31650"/>
                    </a:lnTo>
                    <a:lnTo>
                      <a:pt x="91466" y="0"/>
                    </a:lnTo>
                    <a:lnTo>
                      <a:pt x="0" y="104215"/>
                    </a:lnTo>
                    <a:close/>
                  </a:path>
                </a:pathLst>
              </a:custGeom>
              <a:solidFill>
                <a:srgbClr val="BD4653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B1754CD6-58A3-C393-6DCF-84C879CF4117}"/>
                </a:ext>
              </a:extLst>
            </p:cNvPr>
            <p:cNvSpPr/>
            <p:nvPr/>
          </p:nvSpPr>
          <p:spPr>
            <a:xfrm>
              <a:off x="4102719" y="3864510"/>
              <a:ext cx="281069" cy="172555"/>
            </a:xfrm>
            <a:custGeom>
              <a:avLst/>
              <a:gdLst>
                <a:gd name="connsiteX0" fmla="*/ 140535 w 281069"/>
                <a:gd name="connsiteY0" fmla="*/ 0 h 172555"/>
                <a:gd name="connsiteX1" fmla="*/ 0 w 281069"/>
                <a:gd name="connsiteY1" fmla="*/ 86278 h 172555"/>
                <a:gd name="connsiteX2" fmla="*/ 140535 w 281069"/>
                <a:gd name="connsiteY2" fmla="*/ 172555 h 172555"/>
                <a:gd name="connsiteX3" fmla="*/ 281070 w 281069"/>
                <a:gd name="connsiteY3" fmla="*/ 86278 h 172555"/>
                <a:gd name="connsiteX4" fmla="*/ 140535 w 281069"/>
                <a:gd name="connsiteY4" fmla="*/ 0 h 172555"/>
                <a:gd name="connsiteX5" fmla="*/ 140535 w 281069"/>
                <a:gd name="connsiteY5" fmla="*/ 140090 h 172555"/>
                <a:gd name="connsiteX6" fmla="*/ 86648 w 281069"/>
                <a:gd name="connsiteY6" fmla="*/ 86204 h 172555"/>
                <a:gd name="connsiteX7" fmla="*/ 140535 w 281069"/>
                <a:gd name="connsiteY7" fmla="*/ 32317 h 172555"/>
                <a:gd name="connsiteX8" fmla="*/ 194421 w 281069"/>
                <a:gd name="connsiteY8" fmla="*/ 86204 h 172555"/>
                <a:gd name="connsiteX9" fmla="*/ 140535 w 281069"/>
                <a:gd name="connsiteY9" fmla="*/ 140090 h 17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1069" h="172555">
                  <a:moveTo>
                    <a:pt x="140535" y="0"/>
                  </a:moveTo>
                  <a:cubicBezTo>
                    <a:pt x="84573" y="0"/>
                    <a:pt x="34244" y="33429"/>
                    <a:pt x="0" y="86278"/>
                  </a:cubicBezTo>
                  <a:cubicBezTo>
                    <a:pt x="34318" y="139201"/>
                    <a:pt x="84573" y="172555"/>
                    <a:pt x="140535" y="172555"/>
                  </a:cubicBezTo>
                  <a:cubicBezTo>
                    <a:pt x="196497" y="172555"/>
                    <a:pt x="246825" y="139201"/>
                    <a:pt x="281070" y="86278"/>
                  </a:cubicBezTo>
                  <a:cubicBezTo>
                    <a:pt x="246825" y="33355"/>
                    <a:pt x="196571" y="0"/>
                    <a:pt x="140535" y="0"/>
                  </a:cubicBezTo>
                  <a:close/>
                  <a:moveTo>
                    <a:pt x="140535" y="140090"/>
                  </a:moveTo>
                  <a:cubicBezTo>
                    <a:pt x="110738" y="140090"/>
                    <a:pt x="86648" y="116001"/>
                    <a:pt x="86648" y="86204"/>
                  </a:cubicBezTo>
                  <a:cubicBezTo>
                    <a:pt x="86648" y="56407"/>
                    <a:pt x="110738" y="32317"/>
                    <a:pt x="140535" y="32317"/>
                  </a:cubicBezTo>
                  <a:cubicBezTo>
                    <a:pt x="170332" y="32317"/>
                    <a:pt x="194421" y="56407"/>
                    <a:pt x="194421" y="86204"/>
                  </a:cubicBezTo>
                  <a:cubicBezTo>
                    <a:pt x="194421" y="116001"/>
                    <a:pt x="170332" y="140090"/>
                    <a:pt x="140535" y="140090"/>
                  </a:cubicBezTo>
                  <a:close/>
                </a:path>
              </a:pathLst>
            </a:custGeom>
            <a:solidFill>
              <a:srgbClr val="F5F7FA"/>
            </a:solidFill>
            <a:ln w="74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1" name="Graphic 2">
            <a:extLst>
              <a:ext uri="{FF2B5EF4-FFF2-40B4-BE49-F238E27FC236}">
                <a16:creationId xmlns:a16="http://schemas.microsoft.com/office/drawing/2014/main" id="{4352F9E7-3DC4-D1B7-8ABB-0234AD5613F8}"/>
              </a:ext>
            </a:extLst>
          </p:cNvPr>
          <p:cNvGrpSpPr/>
          <p:nvPr/>
        </p:nvGrpSpPr>
        <p:grpSpPr>
          <a:xfrm>
            <a:off x="3264551" y="3703740"/>
            <a:ext cx="474378" cy="474378"/>
            <a:chOff x="3264551" y="3703740"/>
            <a:chExt cx="474378" cy="474378"/>
          </a:xfrm>
        </p:grpSpPr>
        <p:grpSp>
          <p:nvGrpSpPr>
            <p:cNvPr id="342" name="Graphic 2">
              <a:extLst>
                <a:ext uri="{FF2B5EF4-FFF2-40B4-BE49-F238E27FC236}">
                  <a16:creationId xmlns:a16="http://schemas.microsoft.com/office/drawing/2014/main" id="{143E5D3B-9C26-3B0E-68FB-6EC6661520FF}"/>
                </a:ext>
              </a:extLst>
            </p:cNvPr>
            <p:cNvGrpSpPr/>
            <p:nvPr/>
          </p:nvGrpSpPr>
          <p:grpSpPr>
            <a:xfrm>
              <a:off x="3264551" y="3703740"/>
              <a:ext cx="474378" cy="474378"/>
              <a:chOff x="3264551" y="3703740"/>
              <a:chExt cx="474378" cy="474378"/>
            </a:xfrm>
          </p:grpSpPr>
          <p:sp>
            <p:nvSpPr>
              <p:cNvPr id="343" name="Freeform: Shape 342">
                <a:extLst>
                  <a:ext uri="{FF2B5EF4-FFF2-40B4-BE49-F238E27FC236}">
                    <a16:creationId xmlns:a16="http://schemas.microsoft.com/office/drawing/2014/main" id="{92B953C8-B9C2-5702-082C-336F9D4CF6DC}"/>
                  </a:ext>
                </a:extLst>
              </p:cNvPr>
              <p:cNvSpPr/>
              <p:nvPr/>
            </p:nvSpPr>
            <p:spPr>
              <a:xfrm>
                <a:off x="3264551" y="3703740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AFD36F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4" name="Freeform: Shape 343">
                <a:extLst>
                  <a:ext uri="{FF2B5EF4-FFF2-40B4-BE49-F238E27FC236}">
                    <a16:creationId xmlns:a16="http://schemas.microsoft.com/office/drawing/2014/main" id="{65FFCDA2-2475-E792-0CF6-39CF4D430359}"/>
                  </a:ext>
                </a:extLst>
              </p:cNvPr>
              <p:cNvSpPr/>
              <p:nvPr/>
            </p:nvSpPr>
            <p:spPr>
              <a:xfrm>
                <a:off x="3394561" y="3809141"/>
                <a:ext cx="344369" cy="368977"/>
              </a:xfrm>
              <a:custGeom>
                <a:avLst/>
                <a:gdLst>
                  <a:gd name="connsiteX0" fmla="*/ 344369 w 344369"/>
                  <a:gd name="connsiteY0" fmla="*/ 368978 h 368977"/>
                  <a:gd name="connsiteX1" fmla="*/ 344369 w 344369"/>
                  <a:gd name="connsiteY1" fmla="*/ 146539 h 368977"/>
                  <a:gd name="connsiteX2" fmla="*/ 197905 w 344369"/>
                  <a:gd name="connsiteY2" fmla="*/ 0 h 368977"/>
                  <a:gd name="connsiteX3" fmla="*/ 166107 w 344369"/>
                  <a:gd name="connsiteY3" fmla="*/ 43213 h 368977"/>
                  <a:gd name="connsiteX4" fmla="*/ 122968 w 344369"/>
                  <a:gd name="connsiteY4" fmla="*/ 0 h 368977"/>
                  <a:gd name="connsiteX5" fmla="*/ 91170 w 344369"/>
                  <a:gd name="connsiteY5" fmla="*/ 43065 h 368977"/>
                  <a:gd name="connsiteX6" fmla="*/ 48105 w 344369"/>
                  <a:gd name="connsiteY6" fmla="*/ 0 h 368977"/>
                  <a:gd name="connsiteX7" fmla="*/ 26684 w 344369"/>
                  <a:gd name="connsiteY7" fmla="*/ 189826 h 368977"/>
                  <a:gd name="connsiteX8" fmla="*/ 0 w 344369"/>
                  <a:gd name="connsiteY8" fmla="*/ 216510 h 368977"/>
                  <a:gd name="connsiteX9" fmla="*/ 21199 w 344369"/>
                  <a:gd name="connsiteY9" fmla="*/ 237783 h 368977"/>
                  <a:gd name="connsiteX10" fmla="*/ 16307 w 344369"/>
                  <a:gd name="connsiteY10" fmla="*/ 281144 h 368977"/>
                  <a:gd name="connsiteX11" fmla="*/ 104141 w 344369"/>
                  <a:gd name="connsiteY11" fmla="*/ 368978 h 368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4369" h="368977">
                    <a:moveTo>
                      <a:pt x="344369" y="368978"/>
                    </a:moveTo>
                    <a:lnTo>
                      <a:pt x="344369" y="146539"/>
                    </a:lnTo>
                    <a:lnTo>
                      <a:pt x="197905" y="0"/>
                    </a:lnTo>
                    <a:lnTo>
                      <a:pt x="166107" y="43213"/>
                    </a:lnTo>
                    <a:lnTo>
                      <a:pt x="122968" y="0"/>
                    </a:lnTo>
                    <a:lnTo>
                      <a:pt x="91170" y="43065"/>
                    </a:lnTo>
                    <a:lnTo>
                      <a:pt x="48105" y="0"/>
                    </a:lnTo>
                    <a:lnTo>
                      <a:pt x="26684" y="189826"/>
                    </a:lnTo>
                    <a:lnTo>
                      <a:pt x="0" y="216510"/>
                    </a:lnTo>
                    <a:lnTo>
                      <a:pt x="21199" y="237783"/>
                    </a:lnTo>
                    <a:lnTo>
                      <a:pt x="16307" y="281144"/>
                    </a:lnTo>
                    <a:lnTo>
                      <a:pt x="104141" y="368978"/>
                    </a:lnTo>
                    <a:close/>
                  </a:path>
                </a:pathLst>
              </a:custGeom>
              <a:solidFill>
                <a:srgbClr val="9CC05B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45" name="Graphic 2">
              <a:extLst>
                <a:ext uri="{FF2B5EF4-FFF2-40B4-BE49-F238E27FC236}">
                  <a16:creationId xmlns:a16="http://schemas.microsoft.com/office/drawing/2014/main" id="{800D7CAB-4E6B-F9AB-A65E-6A6DBC956F23}"/>
                </a:ext>
              </a:extLst>
            </p:cNvPr>
            <p:cNvGrpSpPr/>
            <p:nvPr/>
          </p:nvGrpSpPr>
          <p:grpSpPr>
            <a:xfrm>
              <a:off x="3394561" y="3809141"/>
              <a:ext cx="214211" cy="281143"/>
              <a:chOff x="3394561" y="3809141"/>
              <a:chExt cx="214211" cy="281143"/>
            </a:xfrm>
          </p:grpSpPr>
          <p:sp>
            <p:nvSpPr>
              <p:cNvPr id="346" name="Freeform: Shape 345">
                <a:extLst>
                  <a:ext uri="{FF2B5EF4-FFF2-40B4-BE49-F238E27FC236}">
                    <a16:creationId xmlns:a16="http://schemas.microsoft.com/office/drawing/2014/main" id="{76DBB768-78A5-30F7-4623-498A4EA991E6}"/>
                  </a:ext>
                </a:extLst>
              </p:cNvPr>
              <p:cNvSpPr/>
              <p:nvPr/>
            </p:nvSpPr>
            <p:spPr>
              <a:xfrm>
                <a:off x="3410867" y="3809141"/>
                <a:ext cx="31798" cy="281143"/>
              </a:xfrm>
              <a:custGeom>
                <a:avLst/>
                <a:gdLst>
                  <a:gd name="connsiteX0" fmla="*/ 0 w 31798"/>
                  <a:gd name="connsiteY0" fmla="*/ 0 h 281143"/>
                  <a:gd name="connsiteX1" fmla="*/ 31798 w 31798"/>
                  <a:gd name="connsiteY1" fmla="*/ 0 h 281143"/>
                  <a:gd name="connsiteX2" fmla="*/ 31798 w 31798"/>
                  <a:gd name="connsiteY2" fmla="*/ 281143 h 281143"/>
                  <a:gd name="connsiteX3" fmla="*/ 0 w 31798"/>
                  <a:gd name="connsiteY3" fmla="*/ 281143 h 281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798" h="281143">
                    <a:moveTo>
                      <a:pt x="0" y="0"/>
                    </a:moveTo>
                    <a:lnTo>
                      <a:pt x="31798" y="0"/>
                    </a:lnTo>
                    <a:lnTo>
                      <a:pt x="31798" y="281143"/>
                    </a:lnTo>
                    <a:lnTo>
                      <a:pt x="0" y="281143"/>
                    </a:lnTo>
                    <a:close/>
                  </a:path>
                </a:pathLst>
              </a:custGeom>
              <a:solidFill>
                <a:srgbClr val="E6E8EC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E08D2515-5B3F-6AC7-63A9-C5FED8ED798C}"/>
                  </a:ext>
                </a:extLst>
              </p:cNvPr>
              <p:cNvSpPr/>
              <p:nvPr/>
            </p:nvSpPr>
            <p:spPr>
              <a:xfrm>
                <a:off x="3560667" y="3809141"/>
                <a:ext cx="31798" cy="281143"/>
              </a:xfrm>
              <a:custGeom>
                <a:avLst/>
                <a:gdLst>
                  <a:gd name="connsiteX0" fmla="*/ 0 w 31798"/>
                  <a:gd name="connsiteY0" fmla="*/ 0 h 281143"/>
                  <a:gd name="connsiteX1" fmla="*/ 31798 w 31798"/>
                  <a:gd name="connsiteY1" fmla="*/ 0 h 281143"/>
                  <a:gd name="connsiteX2" fmla="*/ 31798 w 31798"/>
                  <a:gd name="connsiteY2" fmla="*/ 281143 h 281143"/>
                  <a:gd name="connsiteX3" fmla="*/ 0 w 31798"/>
                  <a:gd name="connsiteY3" fmla="*/ 281143 h 281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798" h="281143">
                    <a:moveTo>
                      <a:pt x="0" y="0"/>
                    </a:moveTo>
                    <a:lnTo>
                      <a:pt x="31798" y="0"/>
                    </a:lnTo>
                    <a:lnTo>
                      <a:pt x="31798" y="281143"/>
                    </a:lnTo>
                    <a:lnTo>
                      <a:pt x="0" y="281143"/>
                    </a:lnTo>
                    <a:close/>
                  </a:path>
                </a:pathLst>
              </a:custGeom>
              <a:solidFill>
                <a:srgbClr val="E6E8EC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5B8F0D21-BE16-0F13-F0C0-258127309B05}"/>
                  </a:ext>
                </a:extLst>
              </p:cNvPr>
              <p:cNvSpPr/>
              <p:nvPr/>
            </p:nvSpPr>
            <p:spPr>
              <a:xfrm>
                <a:off x="3485730" y="3809141"/>
                <a:ext cx="31798" cy="281143"/>
              </a:xfrm>
              <a:custGeom>
                <a:avLst/>
                <a:gdLst>
                  <a:gd name="connsiteX0" fmla="*/ 0 w 31798"/>
                  <a:gd name="connsiteY0" fmla="*/ 0 h 281143"/>
                  <a:gd name="connsiteX1" fmla="*/ 31798 w 31798"/>
                  <a:gd name="connsiteY1" fmla="*/ 0 h 281143"/>
                  <a:gd name="connsiteX2" fmla="*/ 31798 w 31798"/>
                  <a:gd name="connsiteY2" fmla="*/ 281143 h 281143"/>
                  <a:gd name="connsiteX3" fmla="*/ 0 w 31798"/>
                  <a:gd name="connsiteY3" fmla="*/ 281143 h 281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798" h="281143">
                    <a:moveTo>
                      <a:pt x="0" y="0"/>
                    </a:moveTo>
                    <a:lnTo>
                      <a:pt x="31798" y="0"/>
                    </a:lnTo>
                    <a:lnTo>
                      <a:pt x="31798" y="281143"/>
                    </a:lnTo>
                    <a:lnTo>
                      <a:pt x="0" y="281143"/>
                    </a:lnTo>
                    <a:close/>
                  </a:path>
                </a:pathLst>
              </a:custGeom>
              <a:solidFill>
                <a:srgbClr val="E6E8EC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0E7AAF40-D46B-A585-975A-27D7D85F4EA3}"/>
                  </a:ext>
                </a:extLst>
              </p:cNvPr>
              <p:cNvSpPr/>
              <p:nvPr/>
            </p:nvSpPr>
            <p:spPr>
              <a:xfrm>
                <a:off x="3394561" y="3995261"/>
                <a:ext cx="64485" cy="30389"/>
              </a:xfrm>
              <a:custGeom>
                <a:avLst/>
                <a:gdLst>
                  <a:gd name="connsiteX0" fmla="*/ 0 w 64485"/>
                  <a:gd name="connsiteY0" fmla="*/ 0 h 30389"/>
                  <a:gd name="connsiteX1" fmla="*/ 64486 w 64485"/>
                  <a:gd name="connsiteY1" fmla="*/ 0 h 30389"/>
                  <a:gd name="connsiteX2" fmla="*/ 64486 w 64485"/>
                  <a:gd name="connsiteY2" fmla="*/ 30390 h 30389"/>
                  <a:gd name="connsiteX3" fmla="*/ 0 w 64485"/>
                  <a:gd name="connsiteY3" fmla="*/ 30390 h 30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485" h="30389">
                    <a:moveTo>
                      <a:pt x="0" y="0"/>
                    </a:moveTo>
                    <a:lnTo>
                      <a:pt x="64486" y="0"/>
                    </a:lnTo>
                    <a:lnTo>
                      <a:pt x="64486" y="30390"/>
                    </a:lnTo>
                    <a:lnTo>
                      <a:pt x="0" y="30390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1617518E-D379-6683-7727-50959C88ED4F}"/>
                  </a:ext>
                </a:extLst>
              </p:cNvPr>
              <p:cNvSpPr/>
              <p:nvPr/>
            </p:nvSpPr>
            <p:spPr>
              <a:xfrm>
                <a:off x="3469349" y="3870810"/>
                <a:ext cx="64485" cy="30389"/>
              </a:xfrm>
              <a:custGeom>
                <a:avLst/>
                <a:gdLst>
                  <a:gd name="connsiteX0" fmla="*/ 0 w 64485"/>
                  <a:gd name="connsiteY0" fmla="*/ 0 h 30389"/>
                  <a:gd name="connsiteX1" fmla="*/ 64486 w 64485"/>
                  <a:gd name="connsiteY1" fmla="*/ 0 h 30389"/>
                  <a:gd name="connsiteX2" fmla="*/ 64486 w 64485"/>
                  <a:gd name="connsiteY2" fmla="*/ 30390 h 30389"/>
                  <a:gd name="connsiteX3" fmla="*/ 0 w 64485"/>
                  <a:gd name="connsiteY3" fmla="*/ 30390 h 30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485" h="30389">
                    <a:moveTo>
                      <a:pt x="0" y="0"/>
                    </a:moveTo>
                    <a:lnTo>
                      <a:pt x="64486" y="0"/>
                    </a:lnTo>
                    <a:lnTo>
                      <a:pt x="64486" y="30390"/>
                    </a:lnTo>
                    <a:lnTo>
                      <a:pt x="0" y="30390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1" name="Freeform: Shape 350">
                <a:extLst>
                  <a:ext uri="{FF2B5EF4-FFF2-40B4-BE49-F238E27FC236}">
                    <a16:creationId xmlns:a16="http://schemas.microsoft.com/office/drawing/2014/main" id="{7E9BD368-781C-74D9-751A-4630607A252C}"/>
                  </a:ext>
                </a:extLst>
              </p:cNvPr>
              <p:cNvSpPr/>
              <p:nvPr/>
            </p:nvSpPr>
            <p:spPr>
              <a:xfrm>
                <a:off x="3544286" y="3995261"/>
                <a:ext cx="64485" cy="30389"/>
              </a:xfrm>
              <a:custGeom>
                <a:avLst/>
                <a:gdLst>
                  <a:gd name="connsiteX0" fmla="*/ 0 w 64485"/>
                  <a:gd name="connsiteY0" fmla="*/ 0 h 30389"/>
                  <a:gd name="connsiteX1" fmla="*/ 64486 w 64485"/>
                  <a:gd name="connsiteY1" fmla="*/ 0 h 30389"/>
                  <a:gd name="connsiteX2" fmla="*/ 64486 w 64485"/>
                  <a:gd name="connsiteY2" fmla="*/ 30390 h 30389"/>
                  <a:gd name="connsiteX3" fmla="*/ 0 w 64485"/>
                  <a:gd name="connsiteY3" fmla="*/ 30390 h 30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485" h="30389">
                    <a:moveTo>
                      <a:pt x="0" y="0"/>
                    </a:moveTo>
                    <a:lnTo>
                      <a:pt x="64486" y="0"/>
                    </a:lnTo>
                    <a:lnTo>
                      <a:pt x="64486" y="30390"/>
                    </a:lnTo>
                    <a:lnTo>
                      <a:pt x="0" y="30390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52" name="Graphic 2">
            <a:extLst>
              <a:ext uri="{FF2B5EF4-FFF2-40B4-BE49-F238E27FC236}">
                <a16:creationId xmlns:a16="http://schemas.microsoft.com/office/drawing/2014/main" id="{E8C38C94-A838-75F8-B4FA-A45EE0A901AE}"/>
              </a:ext>
            </a:extLst>
          </p:cNvPr>
          <p:cNvGrpSpPr/>
          <p:nvPr/>
        </p:nvGrpSpPr>
        <p:grpSpPr>
          <a:xfrm>
            <a:off x="2523334" y="3703740"/>
            <a:ext cx="474378" cy="474378"/>
            <a:chOff x="2523334" y="3703740"/>
            <a:chExt cx="474378" cy="474378"/>
          </a:xfrm>
        </p:grpSpPr>
        <p:grpSp>
          <p:nvGrpSpPr>
            <p:cNvPr id="353" name="Graphic 2">
              <a:extLst>
                <a:ext uri="{FF2B5EF4-FFF2-40B4-BE49-F238E27FC236}">
                  <a16:creationId xmlns:a16="http://schemas.microsoft.com/office/drawing/2014/main" id="{5165E58B-A4F8-F481-A451-5B18A0EAD8F7}"/>
                </a:ext>
              </a:extLst>
            </p:cNvPr>
            <p:cNvGrpSpPr/>
            <p:nvPr/>
          </p:nvGrpSpPr>
          <p:grpSpPr>
            <a:xfrm>
              <a:off x="2523334" y="3703740"/>
              <a:ext cx="474378" cy="474378"/>
              <a:chOff x="2523334" y="3703740"/>
              <a:chExt cx="474378" cy="474378"/>
            </a:xfrm>
          </p:grpSpPr>
          <p:sp>
            <p:nvSpPr>
              <p:cNvPr id="354" name="Freeform: Shape 353">
                <a:extLst>
                  <a:ext uri="{FF2B5EF4-FFF2-40B4-BE49-F238E27FC236}">
                    <a16:creationId xmlns:a16="http://schemas.microsoft.com/office/drawing/2014/main" id="{D6A0DE2B-4E85-9DE3-5CEF-68DADC7C3544}"/>
                  </a:ext>
                </a:extLst>
              </p:cNvPr>
              <p:cNvSpPr/>
              <p:nvPr/>
            </p:nvSpPr>
            <p:spPr>
              <a:xfrm>
                <a:off x="2523334" y="3703740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A491E8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5" name="Freeform: Shape 354">
                <a:extLst>
                  <a:ext uri="{FF2B5EF4-FFF2-40B4-BE49-F238E27FC236}">
                    <a16:creationId xmlns:a16="http://schemas.microsoft.com/office/drawing/2014/main" id="{BF771ACA-00C0-A4F5-F09E-FDDDC70AC82C}"/>
                  </a:ext>
                </a:extLst>
              </p:cNvPr>
              <p:cNvSpPr/>
              <p:nvPr/>
            </p:nvSpPr>
            <p:spPr>
              <a:xfrm>
                <a:off x="2620656" y="3818480"/>
                <a:ext cx="377057" cy="359638"/>
              </a:xfrm>
              <a:custGeom>
                <a:avLst/>
                <a:gdLst>
                  <a:gd name="connsiteX0" fmla="*/ 377057 w 377057"/>
                  <a:gd name="connsiteY0" fmla="*/ 226590 h 359638"/>
                  <a:gd name="connsiteX1" fmla="*/ 163142 w 377057"/>
                  <a:gd name="connsiteY1" fmla="*/ 12675 h 359638"/>
                  <a:gd name="connsiteX2" fmla="*/ 128230 w 377057"/>
                  <a:gd name="connsiteY2" fmla="*/ 48105 h 359638"/>
                  <a:gd name="connsiteX3" fmla="*/ 80126 w 377057"/>
                  <a:gd name="connsiteY3" fmla="*/ 0 h 359638"/>
                  <a:gd name="connsiteX4" fmla="*/ 54628 w 377057"/>
                  <a:gd name="connsiteY4" fmla="*/ 25498 h 359638"/>
                  <a:gd name="connsiteX5" fmla="*/ 88501 w 377057"/>
                  <a:gd name="connsiteY5" fmla="*/ 59446 h 359638"/>
                  <a:gd name="connsiteX6" fmla="*/ 58778 w 377057"/>
                  <a:gd name="connsiteY6" fmla="*/ 89168 h 359638"/>
                  <a:gd name="connsiteX7" fmla="*/ 25498 w 377057"/>
                  <a:gd name="connsiteY7" fmla="*/ 55962 h 359638"/>
                  <a:gd name="connsiteX8" fmla="*/ 0 w 377057"/>
                  <a:gd name="connsiteY8" fmla="*/ 81460 h 359638"/>
                  <a:gd name="connsiteX9" fmla="*/ 48031 w 377057"/>
                  <a:gd name="connsiteY9" fmla="*/ 129491 h 359638"/>
                  <a:gd name="connsiteX10" fmla="*/ 14083 w 377057"/>
                  <a:gd name="connsiteY10" fmla="*/ 163957 h 359638"/>
                  <a:gd name="connsiteX11" fmla="*/ 209764 w 377057"/>
                  <a:gd name="connsiteY11" fmla="*/ 359638 h 359638"/>
                  <a:gd name="connsiteX12" fmla="*/ 377057 w 377057"/>
                  <a:gd name="connsiteY12" fmla="*/ 359638 h 359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77057" h="359638">
                    <a:moveTo>
                      <a:pt x="377057" y="226590"/>
                    </a:moveTo>
                    <a:lnTo>
                      <a:pt x="163142" y="12675"/>
                    </a:lnTo>
                    <a:lnTo>
                      <a:pt x="128230" y="48105"/>
                    </a:lnTo>
                    <a:lnTo>
                      <a:pt x="80126" y="0"/>
                    </a:lnTo>
                    <a:lnTo>
                      <a:pt x="54628" y="25498"/>
                    </a:lnTo>
                    <a:lnTo>
                      <a:pt x="88501" y="59446"/>
                    </a:lnTo>
                    <a:lnTo>
                      <a:pt x="58778" y="89168"/>
                    </a:lnTo>
                    <a:lnTo>
                      <a:pt x="25498" y="55962"/>
                    </a:lnTo>
                    <a:lnTo>
                      <a:pt x="0" y="81460"/>
                    </a:lnTo>
                    <a:lnTo>
                      <a:pt x="48031" y="129491"/>
                    </a:lnTo>
                    <a:lnTo>
                      <a:pt x="14083" y="163957"/>
                    </a:lnTo>
                    <a:lnTo>
                      <a:pt x="209764" y="359638"/>
                    </a:lnTo>
                    <a:lnTo>
                      <a:pt x="377057" y="359638"/>
                    </a:lnTo>
                    <a:close/>
                  </a:path>
                </a:pathLst>
              </a:custGeom>
              <a:solidFill>
                <a:srgbClr val="8D79D8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56" name="Graphic 2">
              <a:extLst>
                <a:ext uri="{FF2B5EF4-FFF2-40B4-BE49-F238E27FC236}">
                  <a16:creationId xmlns:a16="http://schemas.microsoft.com/office/drawing/2014/main" id="{CDAB4B26-6247-1BC4-BAD9-3081DA673B3B}"/>
                </a:ext>
              </a:extLst>
            </p:cNvPr>
            <p:cNvGrpSpPr/>
            <p:nvPr/>
          </p:nvGrpSpPr>
          <p:grpSpPr>
            <a:xfrm>
              <a:off x="2620508" y="3817962"/>
              <a:ext cx="279957" cy="281069"/>
              <a:chOff x="2620508" y="3817962"/>
              <a:chExt cx="279957" cy="281069"/>
            </a:xfrm>
            <a:solidFill>
              <a:srgbClr val="F5F7FA"/>
            </a:solidFill>
          </p:grpSpPr>
          <p:sp>
            <p:nvSpPr>
              <p:cNvPr id="357" name="Freeform: Shape 356">
                <a:extLst>
                  <a:ext uri="{FF2B5EF4-FFF2-40B4-BE49-F238E27FC236}">
                    <a16:creationId xmlns:a16="http://schemas.microsoft.com/office/drawing/2014/main" id="{6206B618-4234-D1F9-7464-88A52056A9AD}"/>
                  </a:ext>
                </a:extLst>
              </p:cNvPr>
              <p:cNvSpPr/>
              <p:nvPr/>
            </p:nvSpPr>
            <p:spPr>
              <a:xfrm>
                <a:off x="2620508" y="3817962"/>
                <a:ext cx="212877" cy="212506"/>
              </a:xfrm>
              <a:custGeom>
                <a:avLst/>
                <a:gdLst>
                  <a:gd name="connsiteX0" fmla="*/ 175891 w 212877"/>
                  <a:gd name="connsiteY0" fmla="*/ 160548 h 212506"/>
                  <a:gd name="connsiteX1" fmla="*/ 190937 w 212877"/>
                  <a:gd name="connsiteY1" fmla="*/ 158991 h 212506"/>
                  <a:gd name="connsiteX2" fmla="*/ 199980 w 212877"/>
                  <a:gd name="connsiteY2" fmla="*/ 162623 h 212506"/>
                  <a:gd name="connsiteX3" fmla="*/ 199980 w 212877"/>
                  <a:gd name="connsiteY3" fmla="*/ 162623 h 212506"/>
                  <a:gd name="connsiteX4" fmla="*/ 199980 w 212877"/>
                  <a:gd name="connsiteY4" fmla="*/ 162623 h 212506"/>
                  <a:gd name="connsiteX5" fmla="*/ 199980 w 212877"/>
                  <a:gd name="connsiteY5" fmla="*/ 162623 h 212506"/>
                  <a:gd name="connsiteX6" fmla="*/ 199980 w 212877"/>
                  <a:gd name="connsiteY6" fmla="*/ 162623 h 212506"/>
                  <a:gd name="connsiteX7" fmla="*/ 212877 w 212877"/>
                  <a:gd name="connsiteY7" fmla="*/ 130677 h 212506"/>
                  <a:gd name="connsiteX8" fmla="*/ 212877 w 212877"/>
                  <a:gd name="connsiteY8" fmla="*/ 130677 h 212506"/>
                  <a:gd name="connsiteX9" fmla="*/ 212877 w 212877"/>
                  <a:gd name="connsiteY9" fmla="*/ 130602 h 212506"/>
                  <a:gd name="connsiteX10" fmla="*/ 212285 w 212877"/>
                  <a:gd name="connsiteY10" fmla="*/ 130454 h 212506"/>
                  <a:gd name="connsiteX11" fmla="*/ 204131 w 212877"/>
                  <a:gd name="connsiteY11" fmla="*/ 127119 h 212506"/>
                  <a:gd name="connsiteX12" fmla="*/ 193828 w 212877"/>
                  <a:gd name="connsiteY12" fmla="*/ 95543 h 212506"/>
                  <a:gd name="connsiteX13" fmla="*/ 203390 w 212877"/>
                  <a:gd name="connsiteY13" fmla="*/ 83832 h 212506"/>
                  <a:gd name="connsiteX14" fmla="*/ 212359 w 212877"/>
                  <a:gd name="connsiteY14" fmla="*/ 79977 h 212506"/>
                  <a:gd name="connsiteX15" fmla="*/ 212359 w 212877"/>
                  <a:gd name="connsiteY15" fmla="*/ 79977 h 212506"/>
                  <a:gd name="connsiteX16" fmla="*/ 212359 w 212877"/>
                  <a:gd name="connsiteY16" fmla="*/ 79977 h 212506"/>
                  <a:gd name="connsiteX17" fmla="*/ 212359 w 212877"/>
                  <a:gd name="connsiteY17" fmla="*/ 79977 h 212506"/>
                  <a:gd name="connsiteX18" fmla="*/ 198868 w 212877"/>
                  <a:gd name="connsiteY18" fmla="*/ 48327 h 212506"/>
                  <a:gd name="connsiteX19" fmla="*/ 198868 w 212877"/>
                  <a:gd name="connsiteY19" fmla="*/ 48327 h 212506"/>
                  <a:gd name="connsiteX20" fmla="*/ 198868 w 212877"/>
                  <a:gd name="connsiteY20" fmla="*/ 48327 h 212506"/>
                  <a:gd name="connsiteX21" fmla="*/ 198868 w 212877"/>
                  <a:gd name="connsiteY21" fmla="*/ 48327 h 212506"/>
                  <a:gd name="connsiteX22" fmla="*/ 198794 w 212877"/>
                  <a:gd name="connsiteY22" fmla="*/ 48253 h 212506"/>
                  <a:gd name="connsiteX23" fmla="*/ 198350 w 212877"/>
                  <a:gd name="connsiteY23" fmla="*/ 48550 h 212506"/>
                  <a:gd name="connsiteX24" fmla="*/ 190196 w 212877"/>
                  <a:gd name="connsiteY24" fmla="*/ 52034 h 212506"/>
                  <a:gd name="connsiteX25" fmla="*/ 160622 w 212877"/>
                  <a:gd name="connsiteY25" fmla="*/ 36987 h 212506"/>
                  <a:gd name="connsiteX26" fmla="*/ 159065 w 212877"/>
                  <a:gd name="connsiteY26" fmla="*/ 21940 h 212506"/>
                  <a:gd name="connsiteX27" fmla="*/ 162697 w 212877"/>
                  <a:gd name="connsiteY27" fmla="*/ 12897 h 212506"/>
                  <a:gd name="connsiteX28" fmla="*/ 162697 w 212877"/>
                  <a:gd name="connsiteY28" fmla="*/ 12897 h 212506"/>
                  <a:gd name="connsiteX29" fmla="*/ 162697 w 212877"/>
                  <a:gd name="connsiteY29" fmla="*/ 12897 h 212506"/>
                  <a:gd name="connsiteX30" fmla="*/ 162697 w 212877"/>
                  <a:gd name="connsiteY30" fmla="*/ 12897 h 212506"/>
                  <a:gd name="connsiteX31" fmla="*/ 162697 w 212877"/>
                  <a:gd name="connsiteY31" fmla="*/ 12897 h 212506"/>
                  <a:gd name="connsiteX32" fmla="*/ 130751 w 212877"/>
                  <a:gd name="connsiteY32" fmla="*/ 0 h 212506"/>
                  <a:gd name="connsiteX33" fmla="*/ 130751 w 212877"/>
                  <a:gd name="connsiteY33" fmla="*/ 0 h 212506"/>
                  <a:gd name="connsiteX34" fmla="*/ 130677 w 212877"/>
                  <a:gd name="connsiteY34" fmla="*/ 0 h 212506"/>
                  <a:gd name="connsiteX35" fmla="*/ 130528 w 212877"/>
                  <a:gd name="connsiteY35" fmla="*/ 593 h 212506"/>
                  <a:gd name="connsiteX36" fmla="*/ 127193 w 212877"/>
                  <a:gd name="connsiteY36" fmla="*/ 8747 h 212506"/>
                  <a:gd name="connsiteX37" fmla="*/ 95617 w 212877"/>
                  <a:gd name="connsiteY37" fmla="*/ 19049 h 212506"/>
                  <a:gd name="connsiteX38" fmla="*/ 83906 w 212877"/>
                  <a:gd name="connsiteY38" fmla="*/ 9488 h 212506"/>
                  <a:gd name="connsiteX39" fmla="*/ 80051 w 212877"/>
                  <a:gd name="connsiteY39" fmla="*/ 519 h 212506"/>
                  <a:gd name="connsiteX40" fmla="*/ 80051 w 212877"/>
                  <a:gd name="connsiteY40" fmla="*/ 519 h 212506"/>
                  <a:gd name="connsiteX41" fmla="*/ 80051 w 212877"/>
                  <a:gd name="connsiteY41" fmla="*/ 519 h 212506"/>
                  <a:gd name="connsiteX42" fmla="*/ 80051 w 212877"/>
                  <a:gd name="connsiteY42" fmla="*/ 519 h 212506"/>
                  <a:gd name="connsiteX43" fmla="*/ 48327 w 212877"/>
                  <a:gd name="connsiteY43" fmla="*/ 13935 h 212506"/>
                  <a:gd name="connsiteX44" fmla="*/ 48327 w 212877"/>
                  <a:gd name="connsiteY44" fmla="*/ 13935 h 212506"/>
                  <a:gd name="connsiteX45" fmla="*/ 48327 w 212877"/>
                  <a:gd name="connsiteY45" fmla="*/ 13935 h 212506"/>
                  <a:gd name="connsiteX46" fmla="*/ 48327 w 212877"/>
                  <a:gd name="connsiteY46" fmla="*/ 13935 h 212506"/>
                  <a:gd name="connsiteX47" fmla="*/ 48253 w 212877"/>
                  <a:gd name="connsiteY47" fmla="*/ 13935 h 212506"/>
                  <a:gd name="connsiteX48" fmla="*/ 48550 w 212877"/>
                  <a:gd name="connsiteY48" fmla="*/ 14380 h 212506"/>
                  <a:gd name="connsiteX49" fmla="*/ 52033 w 212877"/>
                  <a:gd name="connsiteY49" fmla="*/ 22533 h 212506"/>
                  <a:gd name="connsiteX50" fmla="*/ 36987 w 212877"/>
                  <a:gd name="connsiteY50" fmla="*/ 52108 h 212506"/>
                  <a:gd name="connsiteX51" fmla="*/ 21940 w 212877"/>
                  <a:gd name="connsiteY51" fmla="*/ 53664 h 212506"/>
                  <a:gd name="connsiteX52" fmla="*/ 12897 w 212877"/>
                  <a:gd name="connsiteY52" fmla="*/ 50032 h 212506"/>
                  <a:gd name="connsiteX53" fmla="*/ 12897 w 212877"/>
                  <a:gd name="connsiteY53" fmla="*/ 50032 h 212506"/>
                  <a:gd name="connsiteX54" fmla="*/ 12897 w 212877"/>
                  <a:gd name="connsiteY54" fmla="*/ 50032 h 212506"/>
                  <a:gd name="connsiteX55" fmla="*/ 12897 w 212877"/>
                  <a:gd name="connsiteY55" fmla="*/ 50032 h 212506"/>
                  <a:gd name="connsiteX56" fmla="*/ 12897 w 212877"/>
                  <a:gd name="connsiteY56" fmla="*/ 50032 h 212506"/>
                  <a:gd name="connsiteX57" fmla="*/ 0 w 212877"/>
                  <a:gd name="connsiteY57" fmla="*/ 81979 h 212506"/>
                  <a:gd name="connsiteX58" fmla="*/ 0 w 212877"/>
                  <a:gd name="connsiteY58" fmla="*/ 81979 h 212506"/>
                  <a:gd name="connsiteX59" fmla="*/ 0 w 212877"/>
                  <a:gd name="connsiteY59" fmla="*/ 82053 h 212506"/>
                  <a:gd name="connsiteX60" fmla="*/ 519 w 212877"/>
                  <a:gd name="connsiteY60" fmla="*/ 82201 h 212506"/>
                  <a:gd name="connsiteX61" fmla="*/ 8672 w 212877"/>
                  <a:gd name="connsiteY61" fmla="*/ 85462 h 212506"/>
                  <a:gd name="connsiteX62" fmla="*/ 18975 w 212877"/>
                  <a:gd name="connsiteY62" fmla="*/ 117038 h 212506"/>
                  <a:gd name="connsiteX63" fmla="*/ 9488 w 212877"/>
                  <a:gd name="connsiteY63" fmla="*/ 128749 h 212506"/>
                  <a:gd name="connsiteX64" fmla="*/ 519 w 212877"/>
                  <a:gd name="connsiteY64" fmla="*/ 132530 h 212506"/>
                  <a:gd name="connsiteX65" fmla="*/ 519 w 212877"/>
                  <a:gd name="connsiteY65" fmla="*/ 132530 h 212506"/>
                  <a:gd name="connsiteX66" fmla="*/ 519 w 212877"/>
                  <a:gd name="connsiteY66" fmla="*/ 132530 h 212506"/>
                  <a:gd name="connsiteX67" fmla="*/ 519 w 212877"/>
                  <a:gd name="connsiteY67" fmla="*/ 132530 h 212506"/>
                  <a:gd name="connsiteX68" fmla="*/ 13935 w 212877"/>
                  <a:gd name="connsiteY68" fmla="*/ 164180 h 212506"/>
                  <a:gd name="connsiteX69" fmla="*/ 13935 w 212877"/>
                  <a:gd name="connsiteY69" fmla="*/ 164180 h 212506"/>
                  <a:gd name="connsiteX70" fmla="*/ 13935 w 212877"/>
                  <a:gd name="connsiteY70" fmla="*/ 164180 h 212506"/>
                  <a:gd name="connsiteX71" fmla="*/ 13935 w 212877"/>
                  <a:gd name="connsiteY71" fmla="*/ 164180 h 212506"/>
                  <a:gd name="connsiteX72" fmla="*/ 13935 w 212877"/>
                  <a:gd name="connsiteY72" fmla="*/ 164254 h 212506"/>
                  <a:gd name="connsiteX73" fmla="*/ 14380 w 212877"/>
                  <a:gd name="connsiteY73" fmla="*/ 163957 h 212506"/>
                  <a:gd name="connsiteX74" fmla="*/ 22533 w 212877"/>
                  <a:gd name="connsiteY74" fmla="*/ 160474 h 212506"/>
                  <a:gd name="connsiteX75" fmla="*/ 52108 w 212877"/>
                  <a:gd name="connsiteY75" fmla="*/ 175520 h 212506"/>
                  <a:gd name="connsiteX76" fmla="*/ 53664 w 212877"/>
                  <a:gd name="connsiteY76" fmla="*/ 190567 h 212506"/>
                  <a:gd name="connsiteX77" fmla="*/ 50032 w 212877"/>
                  <a:gd name="connsiteY77" fmla="*/ 199610 h 212506"/>
                  <a:gd name="connsiteX78" fmla="*/ 50032 w 212877"/>
                  <a:gd name="connsiteY78" fmla="*/ 199610 h 212506"/>
                  <a:gd name="connsiteX79" fmla="*/ 50032 w 212877"/>
                  <a:gd name="connsiteY79" fmla="*/ 199610 h 212506"/>
                  <a:gd name="connsiteX80" fmla="*/ 50032 w 212877"/>
                  <a:gd name="connsiteY80" fmla="*/ 199610 h 212506"/>
                  <a:gd name="connsiteX81" fmla="*/ 50032 w 212877"/>
                  <a:gd name="connsiteY81" fmla="*/ 199610 h 212506"/>
                  <a:gd name="connsiteX82" fmla="*/ 81979 w 212877"/>
                  <a:gd name="connsiteY82" fmla="*/ 212507 h 212506"/>
                  <a:gd name="connsiteX83" fmla="*/ 81979 w 212877"/>
                  <a:gd name="connsiteY83" fmla="*/ 212507 h 212506"/>
                  <a:gd name="connsiteX84" fmla="*/ 82053 w 212877"/>
                  <a:gd name="connsiteY84" fmla="*/ 212507 h 212506"/>
                  <a:gd name="connsiteX85" fmla="*/ 82201 w 212877"/>
                  <a:gd name="connsiteY85" fmla="*/ 211914 h 212506"/>
                  <a:gd name="connsiteX86" fmla="*/ 85536 w 212877"/>
                  <a:gd name="connsiteY86" fmla="*/ 203761 h 212506"/>
                  <a:gd name="connsiteX87" fmla="*/ 117112 w 212877"/>
                  <a:gd name="connsiteY87" fmla="*/ 193458 h 212506"/>
                  <a:gd name="connsiteX88" fmla="*/ 128898 w 212877"/>
                  <a:gd name="connsiteY88" fmla="*/ 202945 h 212506"/>
                  <a:gd name="connsiteX89" fmla="*/ 132678 w 212877"/>
                  <a:gd name="connsiteY89" fmla="*/ 211914 h 212506"/>
                  <a:gd name="connsiteX90" fmla="*/ 132678 w 212877"/>
                  <a:gd name="connsiteY90" fmla="*/ 211914 h 212506"/>
                  <a:gd name="connsiteX91" fmla="*/ 132678 w 212877"/>
                  <a:gd name="connsiteY91" fmla="*/ 211914 h 212506"/>
                  <a:gd name="connsiteX92" fmla="*/ 132678 w 212877"/>
                  <a:gd name="connsiteY92" fmla="*/ 211914 h 212506"/>
                  <a:gd name="connsiteX93" fmla="*/ 164402 w 212877"/>
                  <a:gd name="connsiteY93" fmla="*/ 198424 h 212506"/>
                  <a:gd name="connsiteX94" fmla="*/ 164402 w 212877"/>
                  <a:gd name="connsiteY94" fmla="*/ 198424 h 212506"/>
                  <a:gd name="connsiteX95" fmla="*/ 164402 w 212877"/>
                  <a:gd name="connsiteY95" fmla="*/ 198424 h 212506"/>
                  <a:gd name="connsiteX96" fmla="*/ 164402 w 212877"/>
                  <a:gd name="connsiteY96" fmla="*/ 198424 h 212506"/>
                  <a:gd name="connsiteX97" fmla="*/ 164476 w 212877"/>
                  <a:gd name="connsiteY97" fmla="*/ 198424 h 212506"/>
                  <a:gd name="connsiteX98" fmla="*/ 164179 w 212877"/>
                  <a:gd name="connsiteY98" fmla="*/ 197979 h 212506"/>
                  <a:gd name="connsiteX99" fmla="*/ 160696 w 212877"/>
                  <a:gd name="connsiteY99" fmla="*/ 189826 h 212506"/>
                  <a:gd name="connsiteX100" fmla="*/ 175891 w 212877"/>
                  <a:gd name="connsiteY100" fmla="*/ 160548 h 212506"/>
                  <a:gd name="connsiteX101" fmla="*/ 122820 w 212877"/>
                  <a:gd name="connsiteY101" fmla="*/ 144611 h 212506"/>
                  <a:gd name="connsiteX102" fmla="*/ 68192 w 212877"/>
                  <a:gd name="connsiteY102" fmla="*/ 122523 h 212506"/>
                  <a:gd name="connsiteX103" fmla="*/ 90280 w 212877"/>
                  <a:gd name="connsiteY103" fmla="*/ 67970 h 212506"/>
                  <a:gd name="connsiteX104" fmla="*/ 144908 w 212877"/>
                  <a:gd name="connsiteY104" fmla="*/ 90058 h 212506"/>
                  <a:gd name="connsiteX105" fmla="*/ 122820 w 212877"/>
                  <a:gd name="connsiteY105" fmla="*/ 144611 h 212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</a:cxnLst>
                <a:rect l="l" t="t" r="r" b="b"/>
                <a:pathLst>
                  <a:path w="212877" h="212506">
                    <a:moveTo>
                      <a:pt x="175891" y="160548"/>
                    </a:moveTo>
                    <a:cubicBezTo>
                      <a:pt x="180857" y="158472"/>
                      <a:pt x="186045" y="158027"/>
                      <a:pt x="190937" y="158991"/>
                    </a:cubicBezTo>
                    <a:lnTo>
                      <a:pt x="199980" y="162623"/>
                    </a:lnTo>
                    <a:cubicBezTo>
                      <a:pt x="199980" y="162623"/>
                      <a:pt x="199980" y="162623"/>
                      <a:pt x="199980" y="162623"/>
                    </a:cubicBezTo>
                    <a:lnTo>
                      <a:pt x="199980" y="162623"/>
                    </a:lnTo>
                    <a:lnTo>
                      <a:pt x="199980" y="162623"/>
                    </a:lnTo>
                    <a:lnTo>
                      <a:pt x="199980" y="162623"/>
                    </a:lnTo>
                    <a:lnTo>
                      <a:pt x="212877" y="130677"/>
                    </a:lnTo>
                    <a:lnTo>
                      <a:pt x="212877" y="130677"/>
                    </a:lnTo>
                    <a:lnTo>
                      <a:pt x="212877" y="130602"/>
                    </a:lnTo>
                    <a:cubicBezTo>
                      <a:pt x="212729" y="130602"/>
                      <a:pt x="212507" y="130528"/>
                      <a:pt x="212285" y="130454"/>
                    </a:cubicBezTo>
                    <a:lnTo>
                      <a:pt x="204131" y="127119"/>
                    </a:lnTo>
                    <a:cubicBezTo>
                      <a:pt x="193680" y="120596"/>
                      <a:pt x="189084" y="107328"/>
                      <a:pt x="193828" y="95543"/>
                    </a:cubicBezTo>
                    <a:cubicBezTo>
                      <a:pt x="195829" y="90577"/>
                      <a:pt x="199239" y="86574"/>
                      <a:pt x="203390" y="83832"/>
                    </a:cubicBezTo>
                    <a:lnTo>
                      <a:pt x="212359" y="79977"/>
                    </a:lnTo>
                    <a:cubicBezTo>
                      <a:pt x="212359" y="79977"/>
                      <a:pt x="212359" y="79977"/>
                      <a:pt x="212359" y="79977"/>
                    </a:cubicBezTo>
                    <a:lnTo>
                      <a:pt x="212359" y="79977"/>
                    </a:lnTo>
                    <a:lnTo>
                      <a:pt x="212359" y="79977"/>
                    </a:lnTo>
                    <a:lnTo>
                      <a:pt x="198868" y="48327"/>
                    </a:lnTo>
                    <a:lnTo>
                      <a:pt x="198868" y="48327"/>
                    </a:lnTo>
                    <a:lnTo>
                      <a:pt x="198868" y="48327"/>
                    </a:lnTo>
                    <a:lnTo>
                      <a:pt x="198868" y="48327"/>
                    </a:lnTo>
                    <a:lnTo>
                      <a:pt x="198794" y="48253"/>
                    </a:lnTo>
                    <a:cubicBezTo>
                      <a:pt x="198646" y="48327"/>
                      <a:pt x="198498" y="48401"/>
                      <a:pt x="198350" y="48550"/>
                    </a:cubicBezTo>
                    <a:lnTo>
                      <a:pt x="190196" y="52034"/>
                    </a:lnTo>
                    <a:cubicBezTo>
                      <a:pt x="178188" y="54850"/>
                      <a:pt x="165588" y="48698"/>
                      <a:pt x="160622" y="36987"/>
                    </a:cubicBezTo>
                    <a:cubicBezTo>
                      <a:pt x="158546" y="32095"/>
                      <a:pt x="158102" y="26832"/>
                      <a:pt x="159065" y="21940"/>
                    </a:cubicBezTo>
                    <a:lnTo>
                      <a:pt x="162697" y="12897"/>
                    </a:lnTo>
                    <a:cubicBezTo>
                      <a:pt x="162697" y="12897"/>
                      <a:pt x="162697" y="12897"/>
                      <a:pt x="162697" y="12897"/>
                    </a:cubicBezTo>
                    <a:lnTo>
                      <a:pt x="162697" y="12897"/>
                    </a:lnTo>
                    <a:lnTo>
                      <a:pt x="162697" y="12897"/>
                    </a:lnTo>
                    <a:lnTo>
                      <a:pt x="162697" y="12897"/>
                    </a:lnTo>
                    <a:lnTo>
                      <a:pt x="130751" y="0"/>
                    </a:lnTo>
                    <a:lnTo>
                      <a:pt x="130751" y="0"/>
                    </a:lnTo>
                    <a:lnTo>
                      <a:pt x="130677" y="0"/>
                    </a:lnTo>
                    <a:cubicBezTo>
                      <a:pt x="130602" y="222"/>
                      <a:pt x="130602" y="371"/>
                      <a:pt x="130528" y="593"/>
                    </a:cubicBezTo>
                    <a:lnTo>
                      <a:pt x="127193" y="8747"/>
                    </a:lnTo>
                    <a:cubicBezTo>
                      <a:pt x="120670" y="19197"/>
                      <a:pt x="107402" y="23793"/>
                      <a:pt x="95617" y="19049"/>
                    </a:cubicBezTo>
                    <a:cubicBezTo>
                      <a:pt x="90651" y="17048"/>
                      <a:pt x="86648" y="13638"/>
                      <a:pt x="83906" y="9488"/>
                    </a:cubicBezTo>
                    <a:lnTo>
                      <a:pt x="80051" y="519"/>
                    </a:lnTo>
                    <a:cubicBezTo>
                      <a:pt x="80051" y="519"/>
                      <a:pt x="80051" y="519"/>
                      <a:pt x="80051" y="519"/>
                    </a:cubicBezTo>
                    <a:lnTo>
                      <a:pt x="80051" y="519"/>
                    </a:lnTo>
                    <a:lnTo>
                      <a:pt x="80051" y="519"/>
                    </a:lnTo>
                    <a:lnTo>
                      <a:pt x="48327" y="13935"/>
                    </a:lnTo>
                    <a:lnTo>
                      <a:pt x="48327" y="13935"/>
                    </a:lnTo>
                    <a:lnTo>
                      <a:pt x="48327" y="13935"/>
                    </a:lnTo>
                    <a:lnTo>
                      <a:pt x="48327" y="13935"/>
                    </a:lnTo>
                    <a:lnTo>
                      <a:pt x="48253" y="13935"/>
                    </a:lnTo>
                    <a:cubicBezTo>
                      <a:pt x="48327" y="14083"/>
                      <a:pt x="48401" y="14231"/>
                      <a:pt x="48550" y="14380"/>
                    </a:cubicBezTo>
                    <a:lnTo>
                      <a:pt x="52033" y="22533"/>
                    </a:lnTo>
                    <a:cubicBezTo>
                      <a:pt x="54850" y="34541"/>
                      <a:pt x="48698" y="47142"/>
                      <a:pt x="36987" y="52108"/>
                    </a:cubicBezTo>
                    <a:cubicBezTo>
                      <a:pt x="32021" y="54183"/>
                      <a:pt x="26832" y="54628"/>
                      <a:pt x="21940" y="53664"/>
                    </a:cubicBezTo>
                    <a:lnTo>
                      <a:pt x="12897" y="50032"/>
                    </a:lnTo>
                    <a:cubicBezTo>
                      <a:pt x="12897" y="50032"/>
                      <a:pt x="12897" y="50032"/>
                      <a:pt x="12897" y="50032"/>
                    </a:cubicBezTo>
                    <a:lnTo>
                      <a:pt x="12897" y="50032"/>
                    </a:lnTo>
                    <a:lnTo>
                      <a:pt x="12897" y="50032"/>
                    </a:lnTo>
                    <a:lnTo>
                      <a:pt x="12897" y="50032"/>
                    </a:lnTo>
                    <a:lnTo>
                      <a:pt x="0" y="81979"/>
                    </a:lnTo>
                    <a:lnTo>
                      <a:pt x="0" y="81979"/>
                    </a:lnTo>
                    <a:lnTo>
                      <a:pt x="0" y="82053"/>
                    </a:lnTo>
                    <a:cubicBezTo>
                      <a:pt x="148" y="82053"/>
                      <a:pt x="371" y="82127"/>
                      <a:pt x="519" y="82201"/>
                    </a:cubicBezTo>
                    <a:lnTo>
                      <a:pt x="8672" y="85462"/>
                    </a:lnTo>
                    <a:cubicBezTo>
                      <a:pt x="19123" y="91985"/>
                      <a:pt x="23719" y="105253"/>
                      <a:pt x="18975" y="117038"/>
                    </a:cubicBezTo>
                    <a:cubicBezTo>
                      <a:pt x="16974" y="122004"/>
                      <a:pt x="13564" y="126007"/>
                      <a:pt x="9488" y="128749"/>
                    </a:cubicBezTo>
                    <a:lnTo>
                      <a:pt x="519" y="132530"/>
                    </a:lnTo>
                    <a:cubicBezTo>
                      <a:pt x="519" y="132530"/>
                      <a:pt x="519" y="132530"/>
                      <a:pt x="519" y="132530"/>
                    </a:cubicBezTo>
                    <a:lnTo>
                      <a:pt x="519" y="132530"/>
                    </a:lnTo>
                    <a:lnTo>
                      <a:pt x="519" y="132530"/>
                    </a:lnTo>
                    <a:lnTo>
                      <a:pt x="13935" y="164180"/>
                    </a:lnTo>
                    <a:lnTo>
                      <a:pt x="13935" y="164180"/>
                    </a:lnTo>
                    <a:lnTo>
                      <a:pt x="13935" y="164180"/>
                    </a:lnTo>
                    <a:lnTo>
                      <a:pt x="13935" y="164180"/>
                    </a:lnTo>
                    <a:lnTo>
                      <a:pt x="13935" y="164254"/>
                    </a:lnTo>
                    <a:cubicBezTo>
                      <a:pt x="14083" y="164180"/>
                      <a:pt x="14231" y="164031"/>
                      <a:pt x="14380" y="163957"/>
                    </a:cubicBezTo>
                    <a:lnTo>
                      <a:pt x="22533" y="160474"/>
                    </a:lnTo>
                    <a:cubicBezTo>
                      <a:pt x="34541" y="157657"/>
                      <a:pt x="47141" y="163809"/>
                      <a:pt x="52108" y="175520"/>
                    </a:cubicBezTo>
                    <a:cubicBezTo>
                      <a:pt x="54183" y="180486"/>
                      <a:pt x="54628" y="185675"/>
                      <a:pt x="53664" y="190567"/>
                    </a:cubicBezTo>
                    <a:lnTo>
                      <a:pt x="50032" y="199610"/>
                    </a:lnTo>
                    <a:cubicBezTo>
                      <a:pt x="50032" y="199610"/>
                      <a:pt x="50032" y="199610"/>
                      <a:pt x="50032" y="199610"/>
                    </a:cubicBezTo>
                    <a:lnTo>
                      <a:pt x="50032" y="199610"/>
                    </a:lnTo>
                    <a:lnTo>
                      <a:pt x="50032" y="199610"/>
                    </a:lnTo>
                    <a:lnTo>
                      <a:pt x="50032" y="199610"/>
                    </a:lnTo>
                    <a:lnTo>
                      <a:pt x="81979" y="212507"/>
                    </a:lnTo>
                    <a:lnTo>
                      <a:pt x="81979" y="212507"/>
                    </a:lnTo>
                    <a:lnTo>
                      <a:pt x="82053" y="212507"/>
                    </a:lnTo>
                    <a:cubicBezTo>
                      <a:pt x="82053" y="212285"/>
                      <a:pt x="82127" y="212136"/>
                      <a:pt x="82201" y="211914"/>
                    </a:cubicBezTo>
                    <a:lnTo>
                      <a:pt x="85536" y="203761"/>
                    </a:lnTo>
                    <a:cubicBezTo>
                      <a:pt x="92059" y="193309"/>
                      <a:pt x="105253" y="188714"/>
                      <a:pt x="117112" y="193458"/>
                    </a:cubicBezTo>
                    <a:cubicBezTo>
                      <a:pt x="122078" y="195459"/>
                      <a:pt x="126081" y="198794"/>
                      <a:pt x="128898" y="202945"/>
                    </a:cubicBezTo>
                    <a:lnTo>
                      <a:pt x="132678" y="211914"/>
                    </a:lnTo>
                    <a:cubicBezTo>
                      <a:pt x="132678" y="211914"/>
                      <a:pt x="132678" y="211914"/>
                      <a:pt x="132678" y="211914"/>
                    </a:cubicBezTo>
                    <a:lnTo>
                      <a:pt x="132678" y="211914"/>
                    </a:lnTo>
                    <a:lnTo>
                      <a:pt x="132678" y="211914"/>
                    </a:lnTo>
                    <a:lnTo>
                      <a:pt x="164402" y="198424"/>
                    </a:lnTo>
                    <a:lnTo>
                      <a:pt x="164402" y="198424"/>
                    </a:lnTo>
                    <a:lnTo>
                      <a:pt x="164402" y="198424"/>
                    </a:lnTo>
                    <a:lnTo>
                      <a:pt x="164402" y="198424"/>
                    </a:lnTo>
                    <a:lnTo>
                      <a:pt x="164476" y="198424"/>
                    </a:lnTo>
                    <a:cubicBezTo>
                      <a:pt x="164402" y="198276"/>
                      <a:pt x="164254" y="198127"/>
                      <a:pt x="164179" y="197979"/>
                    </a:cubicBezTo>
                    <a:lnTo>
                      <a:pt x="160696" y="189826"/>
                    </a:lnTo>
                    <a:cubicBezTo>
                      <a:pt x="158027" y="178114"/>
                      <a:pt x="164179" y="165514"/>
                      <a:pt x="175891" y="160548"/>
                    </a:cubicBezTo>
                    <a:close/>
                    <a:moveTo>
                      <a:pt x="122820" y="144611"/>
                    </a:moveTo>
                    <a:cubicBezTo>
                      <a:pt x="101695" y="153580"/>
                      <a:pt x="77235" y="143722"/>
                      <a:pt x="68192" y="122523"/>
                    </a:cubicBezTo>
                    <a:cubicBezTo>
                      <a:pt x="59223" y="101399"/>
                      <a:pt x="69081" y="76938"/>
                      <a:pt x="90280" y="67970"/>
                    </a:cubicBezTo>
                    <a:cubicBezTo>
                      <a:pt x="111479" y="59001"/>
                      <a:pt x="135865" y="68859"/>
                      <a:pt x="144908" y="90058"/>
                    </a:cubicBezTo>
                    <a:cubicBezTo>
                      <a:pt x="153877" y="111257"/>
                      <a:pt x="143944" y="135643"/>
                      <a:pt x="122820" y="144611"/>
                    </a:cubicBez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8" name="Freeform: Shape 357">
                <a:extLst>
                  <a:ext uri="{FF2B5EF4-FFF2-40B4-BE49-F238E27FC236}">
                    <a16:creationId xmlns:a16="http://schemas.microsoft.com/office/drawing/2014/main" id="{96AC56FC-FA7A-0A82-6FCD-C18468D151CD}"/>
                  </a:ext>
                </a:extLst>
              </p:cNvPr>
              <p:cNvSpPr/>
              <p:nvPr/>
            </p:nvSpPr>
            <p:spPr>
              <a:xfrm>
                <a:off x="2792470" y="3991258"/>
                <a:ext cx="107995" cy="107772"/>
              </a:xfrm>
              <a:custGeom>
                <a:avLst/>
                <a:gdLst>
                  <a:gd name="connsiteX0" fmla="*/ 107995 w 107995"/>
                  <a:gd name="connsiteY0" fmla="*/ 64782 h 107772"/>
                  <a:gd name="connsiteX1" fmla="*/ 107995 w 107995"/>
                  <a:gd name="connsiteY1" fmla="*/ 43213 h 107772"/>
                  <a:gd name="connsiteX2" fmla="*/ 95765 w 107995"/>
                  <a:gd name="connsiteY2" fmla="*/ 43213 h 107772"/>
                  <a:gd name="connsiteX3" fmla="*/ 91170 w 107995"/>
                  <a:gd name="connsiteY3" fmla="*/ 32095 h 107772"/>
                  <a:gd name="connsiteX4" fmla="*/ 99768 w 107995"/>
                  <a:gd name="connsiteY4" fmla="*/ 23497 h 107772"/>
                  <a:gd name="connsiteX5" fmla="*/ 84499 w 107995"/>
                  <a:gd name="connsiteY5" fmla="*/ 8302 h 107772"/>
                  <a:gd name="connsiteX6" fmla="*/ 75901 w 107995"/>
                  <a:gd name="connsiteY6" fmla="*/ 16826 h 107772"/>
                  <a:gd name="connsiteX7" fmla="*/ 64634 w 107995"/>
                  <a:gd name="connsiteY7" fmla="*/ 12156 h 107772"/>
                  <a:gd name="connsiteX8" fmla="*/ 64634 w 107995"/>
                  <a:gd name="connsiteY8" fmla="*/ 0 h 107772"/>
                  <a:gd name="connsiteX9" fmla="*/ 43065 w 107995"/>
                  <a:gd name="connsiteY9" fmla="*/ 0 h 107772"/>
                  <a:gd name="connsiteX10" fmla="*/ 43065 w 107995"/>
                  <a:gd name="connsiteY10" fmla="*/ 12156 h 107772"/>
                  <a:gd name="connsiteX11" fmla="*/ 31946 w 107995"/>
                  <a:gd name="connsiteY11" fmla="*/ 16752 h 107772"/>
                  <a:gd name="connsiteX12" fmla="*/ 23348 w 107995"/>
                  <a:gd name="connsiteY12" fmla="*/ 8153 h 107772"/>
                  <a:gd name="connsiteX13" fmla="*/ 8079 w 107995"/>
                  <a:gd name="connsiteY13" fmla="*/ 23422 h 107772"/>
                  <a:gd name="connsiteX14" fmla="*/ 16677 w 107995"/>
                  <a:gd name="connsiteY14" fmla="*/ 32021 h 107772"/>
                  <a:gd name="connsiteX15" fmla="*/ 12008 w 107995"/>
                  <a:gd name="connsiteY15" fmla="*/ 43213 h 107772"/>
                  <a:gd name="connsiteX16" fmla="*/ 0 w 107995"/>
                  <a:gd name="connsiteY16" fmla="*/ 43213 h 107772"/>
                  <a:gd name="connsiteX17" fmla="*/ 0 w 107995"/>
                  <a:gd name="connsiteY17" fmla="*/ 64782 h 107772"/>
                  <a:gd name="connsiteX18" fmla="*/ 12082 w 107995"/>
                  <a:gd name="connsiteY18" fmla="*/ 64782 h 107772"/>
                  <a:gd name="connsiteX19" fmla="*/ 16752 w 107995"/>
                  <a:gd name="connsiteY19" fmla="*/ 75901 h 107772"/>
                  <a:gd name="connsiteX20" fmla="*/ 8153 w 107995"/>
                  <a:gd name="connsiteY20" fmla="*/ 84425 h 107772"/>
                  <a:gd name="connsiteX21" fmla="*/ 23422 w 107995"/>
                  <a:gd name="connsiteY21" fmla="*/ 99694 h 107772"/>
                  <a:gd name="connsiteX22" fmla="*/ 32021 w 107995"/>
                  <a:gd name="connsiteY22" fmla="*/ 91096 h 107772"/>
                  <a:gd name="connsiteX23" fmla="*/ 42991 w 107995"/>
                  <a:gd name="connsiteY23" fmla="*/ 95617 h 107772"/>
                  <a:gd name="connsiteX24" fmla="*/ 42991 w 107995"/>
                  <a:gd name="connsiteY24" fmla="*/ 107773 h 107772"/>
                  <a:gd name="connsiteX25" fmla="*/ 64560 w 107995"/>
                  <a:gd name="connsiteY25" fmla="*/ 107773 h 107772"/>
                  <a:gd name="connsiteX26" fmla="*/ 64560 w 107995"/>
                  <a:gd name="connsiteY26" fmla="*/ 95617 h 107772"/>
                  <a:gd name="connsiteX27" fmla="*/ 75678 w 107995"/>
                  <a:gd name="connsiteY27" fmla="*/ 91021 h 107772"/>
                  <a:gd name="connsiteX28" fmla="*/ 84276 w 107995"/>
                  <a:gd name="connsiteY28" fmla="*/ 99545 h 107772"/>
                  <a:gd name="connsiteX29" fmla="*/ 99545 w 107995"/>
                  <a:gd name="connsiteY29" fmla="*/ 84351 h 107772"/>
                  <a:gd name="connsiteX30" fmla="*/ 90947 w 107995"/>
                  <a:gd name="connsiteY30" fmla="*/ 75752 h 107772"/>
                  <a:gd name="connsiteX31" fmla="*/ 95543 w 107995"/>
                  <a:gd name="connsiteY31" fmla="*/ 64782 h 107772"/>
                  <a:gd name="connsiteX32" fmla="*/ 107995 w 107995"/>
                  <a:gd name="connsiteY32" fmla="*/ 64782 h 107772"/>
                  <a:gd name="connsiteX33" fmla="*/ 53961 w 107995"/>
                  <a:gd name="connsiteY33" fmla="*/ 69823 h 107772"/>
                  <a:gd name="connsiteX34" fmla="*/ 38024 w 107995"/>
                  <a:gd name="connsiteY34" fmla="*/ 53887 h 107772"/>
                  <a:gd name="connsiteX35" fmla="*/ 53961 w 107995"/>
                  <a:gd name="connsiteY35" fmla="*/ 37950 h 107772"/>
                  <a:gd name="connsiteX36" fmla="*/ 69897 w 107995"/>
                  <a:gd name="connsiteY36" fmla="*/ 53887 h 107772"/>
                  <a:gd name="connsiteX37" fmla="*/ 53961 w 107995"/>
                  <a:gd name="connsiteY37" fmla="*/ 69823 h 107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7995" h="107772">
                    <a:moveTo>
                      <a:pt x="107995" y="64782"/>
                    </a:moveTo>
                    <a:lnTo>
                      <a:pt x="107995" y="43213"/>
                    </a:lnTo>
                    <a:lnTo>
                      <a:pt x="95765" y="43213"/>
                    </a:lnTo>
                    <a:cubicBezTo>
                      <a:pt x="94728" y="39285"/>
                      <a:pt x="93171" y="35504"/>
                      <a:pt x="91170" y="32095"/>
                    </a:cubicBezTo>
                    <a:lnTo>
                      <a:pt x="99768" y="23497"/>
                    </a:lnTo>
                    <a:lnTo>
                      <a:pt x="84499" y="8302"/>
                    </a:lnTo>
                    <a:lnTo>
                      <a:pt x="75901" y="16826"/>
                    </a:lnTo>
                    <a:cubicBezTo>
                      <a:pt x="72417" y="14750"/>
                      <a:pt x="68637" y="13194"/>
                      <a:pt x="64634" y="12156"/>
                    </a:cubicBezTo>
                    <a:lnTo>
                      <a:pt x="64634" y="0"/>
                    </a:lnTo>
                    <a:lnTo>
                      <a:pt x="43065" y="0"/>
                    </a:lnTo>
                    <a:lnTo>
                      <a:pt x="43065" y="12156"/>
                    </a:lnTo>
                    <a:cubicBezTo>
                      <a:pt x="39136" y="13194"/>
                      <a:pt x="35356" y="14750"/>
                      <a:pt x="31946" y="16752"/>
                    </a:cubicBezTo>
                    <a:lnTo>
                      <a:pt x="23348" y="8153"/>
                    </a:lnTo>
                    <a:lnTo>
                      <a:pt x="8079" y="23422"/>
                    </a:lnTo>
                    <a:lnTo>
                      <a:pt x="16677" y="32021"/>
                    </a:lnTo>
                    <a:cubicBezTo>
                      <a:pt x="14602" y="35430"/>
                      <a:pt x="13045" y="39210"/>
                      <a:pt x="12008" y="43213"/>
                    </a:cubicBezTo>
                    <a:lnTo>
                      <a:pt x="0" y="43213"/>
                    </a:lnTo>
                    <a:lnTo>
                      <a:pt x="0" y="64782"/>
                    </a:lnTo>
                    <a:lnTo>
                      <a:pt x="12082" y="64782"/>
                    </a:lnTo>
                    <a:cubicBezTo>
                      <a:pt x="13120" y="68711"/>
                      <a:pt x="14676" y="72491"/>
                      <a:pt x="16752" y="75901"/>
                    </a:cubicBezTo>
                    <a:lnTo>
                      <a:pt x="8153" y="84425"/>
                    </a:lnTo>
                    <a:lnTo>
                      <a:pt x="23422" y="99694"/>
                    </a:lnTo>
                    <a:lnTo>
                      <a:pt x="32021" y="91096"/>
                    </a:lnTo>
                    <a:cubicBezTo>
                      <a:pt x="35430" y="93097"/>
                      <a:pt x="39062" y="94579"/>
                      <a:pt x="42991" y="95617"/>
                    </a:cubicBezTo>
                    <a:lnTo>
                      <a:pt x="42991" y="107773"/>
                    </a:lnTo>
                    <a:lnTo>
                      <a:pt x="64560" y="107773"/>
                    </a:lnTo>
                    <a:lnTo>
                      <a:pt x="64560" y="95617"/>
                    </a:lnTo>
                    <a:cubicBezTo>
                      <a:pt x="68488" y="94579"/>
                      <a:pt x="72269" y="93023"/>
                      <a:pt x="75678" y="91021"/>
                    </a:cubicBezTo>
                    <a:lnTo>
                      <a:pt x="84276" y="99545"/>
                    </a:lnTo>
                    <a:lnTo>
                      <a:pt x="99545" y="84351"/>
                    </a:lnTo>
                    <a:lnTo>
                      <a:pt x="90947" y="75752"/>
                    </a:lnTo>
                    <a:cubicBezTo>
                      <a:pt x="92949" y="72343"/>
                      <a:pt x="94505" y="68711"/>
                      <a:pt x="95543" y="64782"/>
                    </a:cubicBezTo>
                    <a:lnTo>
                      <a:pt x="107995" y="64782"/>
                    </a:lnTo>
                    <a:close/>
                    <a:moveTo>
                      <a:pt x="53961" y="69823"/>
                    </a:moveTo>
                    <a:cubicBezTo>
                      <a:pt x="45140" y="69823"/>
                      <a:pt x="38024" y="62707"/>
                      <a:pt x="38024" y="53887"/>
                    </a:cubicBezTo>
                    <a:cubicBezTo>
                      <a:pt x="38024" y="45140"/>
                      <a:pt x="45140" y="37950"/>
                      <a:pt x="53961" y="37950"/>
                    </a:cubicBezTo>
                    <a:cubicBezTo>
                      <a:pt x="62781" y="37950"/>
                      <a:pt x="69897" y="45066"/>
                      <a:pt x="69897" y="53887"/>
                    </a:cubicBezTo>
                    <a:cubicBezTo>
                      <a:pt x="69897" y="62707"/>
                      <a:pt x="62781" y="69823"/>
                      <a:pt x="53961" y="69823"/>
                    </a:cubicBez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59" name="Graphic 2">
            <a:extLst>
              <a:ext uri="{FF2B5EF4-FFF2-40B4-BE49-F238E27FC236}">
                <a16:creationId xmlns:a16="http://schemas.microsoft.com/office/drawing/2014/main" id="{F7E0B559-5BD6-A24E-5B05-FABB034F116F}"/>
              </a:ext>
            </a:extLst>
          </p:cNvPr>
          <p:cNvGrpSpPr/>
          <p:nvPr/>
        </p:nvGrpSpPr>
        <p:grpSpPr>
          <a:xfrm>
            <a:off x="1782118" y="3703740"/>
            <a:ext cx="474378" cy="474378"/>
            <a:chOff x="1782118" y="3703740"/>
            <a:chExt cx="474378" cy="474378"/>
          </a:xfrm>
        </p:grpSpPr>
        <p:grpSp>
          <p:nvGrpSpPr>
            <p:cNvPr id="360" name="Graphic 2">
              <a:extLst>
                <a:ext uri="{FF2B5EF4-FFF2-40B4-BE49-F238E27FC236}">
                  <a16:creationId xmlns:a16="http://schemas.microsoft.com/office/drawing/2014/main" id="{72C5B0F4-4146-A636-C598-D709ED17001B}"/>
                </a:ext>
              </a:extLst>
            </p:cNvPr>
            <p:cNvGrpSpPr/>
            <p:nvPr/>
          </p:nvGrpSpPr>
          <p:grpSpPr>
            <a:xfrm>
              <a:off x="1782118" y="3703740"/>
              <a:ext cx="474378" cy="474378"/>
              <a:chOff x="1782118" y="3703740"/>
              <a:chExt cx="474378" cy="474378"/>
            </a:xfrm>
          </p:grpSpPr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id="{E429F644-DA46-14B3-40B1-7F33A3EF5CDE}"/>
                  </a:ext>
                </a:extLst>
              </p:cNvPr>
              <p:cNvSpPr/>
              <p:nvPr/>
            </p:nvSpPr>
            <p:spPr>
              <a:xfrm>
                <a:off x="1782118" y="3703740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739BE9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BC681FC1-DA7D-38BF-F487-773C36E8017C}"/>
                  </a:ext>
                </a:extLst>
              </p:cNvPr>
              <p:cNvSpPr/>
              <p:nvPr/>
            </p:nvSpPr>
            <p:spPr>
              <a:xfrm>
                <a:off x="1879439" y="3800321"/>
                <a:ext cx="377057" cy="377798"/>
              </a:xfrm>
              <a:custGeom>
                <a:avLst/>
                <a:gdLst>
                  <a:gd name="connsiteX0" fmla="*/ 377057 w 377057"/>
                  <a:gd name="connsiteY0" fmla="*/ 377798 h 377798"/>
                  <a:gd name="connsiteX1" fmla="*/ 377057 w 377057"/>
                  <a:gd name="connsiteY1" fmla="*/ 179004 h 377798"/>
                  <a:gd name="connsiteX2" fmla="*/ 239265 w 377057"/>
                  <a:gd name="connsiteY2" fmla="*/ 41212 h 377798"/>
                  <a:gd name="connsiteX3" fmla="*/ 206725 w 377057"/>
                  <a:gd name="connsiteY3" fmla="*/ 44473 h 377798"/>
                  <a:gd name="connsiteX4" fmla="*/ 162326 w 377057"/>
                  <a:gd name="connsiteY4" fmla="*/ 0 h 377798"/>
                  <a:gd name="connsiteX5" fmla="*/ 130528 w 377057"/>
                  <a:gd name="connsiteY5" fmla="*/ 31798 h 377798"/>
                  <a:gd name="connsiteX6" fmla="*/ 148985 w 377057"/>
                  <a:gd name="connsiteY6" fmla="*/ 50255 h 377798"/>
                  <a:gd name="connsiteX7" fmla="*/ 131640 w 377057"/>
                  <a:gd name="connsiteY7" fmla="*/ 51959 h 377798"/>
                  <a:gd name="connsiteX8" fmla="*/ 59594 w 377057"/>
                  <a:gd name="connsiteY8" fmla="*/ 132456 h 377798"/>
                  <a:gd name="connsiteX9" fmla="*/ 45066 w 377057"/>
                  <a:gd name="connsiteY9" fmla="*/ 117928 h 377798"/>
                  <a:gd name="connsiteX10" fmla="*/ 0 w 377057"/>
                  <a:gd name="connsiteY10" fmla="*/ 163068 h 377798"/>
                  <a:gd name="connsiteX11" fmla="*/ 42916 w 377057"/>
                  <a:gd name="connsiteY11" fmla="*/ 205984 h 377798"/>
                  <a:gd name="connsiteX12" fmla="*/ 40470 w 377057"/>
                  <a:gd name="connsiteY12" fmla="*/ 240006 h 377798"/>
                  <a:gd name="connsiteX13" fmla="*/ 178263 w 377057"/>
                  <a:gd name="connsiteY13" fmla="*/ 377798 h 377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7057" h="377798">
                    <a:moveTo>
                      <a:pt x="377057" y="377798"/>
                    </a:moveTo>
                    <a:lnTo>
                      <a:pt x="377057" y="179004"/>
                    </a:lnTo>
                    <a:lnTo>
                      <a:pt x="239265" y="41212"/>
                    </a:lnTo>
                    <a:lnTo>
                      <a:pt x="206725" y="44473"/>
                    </a:lnTo>
                    <a:lnTo>
                      <a:pt x="162326" y="0"/>
                    </a:lnTo>
                    <a:lnTo>
                      <a:pt x="130528" y="31798"/>
                    </a:lnTo>
                    <a:lnTo>
                      <a:pt x="148985" y="50255"/>
                    </a:lnTo>
                    <a:lnTo>
                      <a:pt x="131640" y="51959"/>
                    </a:lnTo>
                    <a:lnTo>
                      <a:pt x="59594" y="132456"/>
                    </a:lnTo>
                    <a:lnTo>
                      <a:pt x="45066" y="117928"/>
                    </a:lnTo>
                    <a:lnTo>
                      <a:pt x="0" y="163068"/>
                    </a:lnTo>
                    <a:lnTo>
                      <a:pt x="42916" y="205984"/>
                    </a:lnTo>
                    <a:lnTo>
                      <a:pt x="40470" y="240006"/>
                    </a:lnTo>
                    <a:lnTo>
                      <a:pt x="178263" y="377798"/>
                    </a:lnTo>
                    <a:close/>
                  </a:path>
                </a:pathLst>
              </a:custGeom>
              <a:solidFill>
                <a:srgbClr val="6188D8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F48A893D-7904-D3D4-5268-1166FA34F92C}"/>
                </a:ext>
              </a:extLst>
            </p:cNvPr>
            <p:cNvSpPr/>
            <p:nvPr/>
          </p:nvSpPr>
          <p:spPr>
            <a:xfrm>
              <a:off x="1878846" y="3800543"/>
              <a:ext cx="280995" cy="281069"/>
            </a:xfrm>
            <a:custGeom>
              <a:avLst/>
              <a:gdLst>
                <a:gd name="connsiteX0" fmla="*/ 280995 w 280995"/>
                <a:gd name="connsiteY0" fmla="*/ 162845 h 281069"/>
                <a:gd name="connsiteX1" fmla="*/ 280995 w 280995"/>
                <a:gd name="connsiteY1" fmla="*/ 162845 h 281069"/>
                <a:gd name="connsiteX2" fmla="*/ 280995 w 280995"/>
                <a:gd name="connsiteY2" fmla="*/ 117927 h 281069"/>
                <a:gd name="connsiteX3" fmla="*/ 280995 w 280995"/>
                <a:gd name="connsiteY3" fmla="*/ 117927 h 281069"/>
                <a:gd name="connsiteX4" fmla="*/ 280995 w 280995"/>
                <a:gd name="connsiteY4" fmla="*/ 117927 h 281069"/>
                <a:gd name="connsiteX5" fmla="*/ 280995 w 280995"/>
                <a:gd name="connsiteY5" fmla="*/ 117927 h 281069"/>
                <a:gd name="connsiteX6" fmla="*/ 280995 w 280995"/>
                <a:gd name="connsiteY6" fmla="*/ 117779 h 281069"/>
                <a:gd name="connsiteX7" fmla="*/ 280328 w 280995"/>
                <a:gd name="connsiteY7" fmla="*/ 117927 h 281069"/>
                <a:gd name="connsiteX8" fmla="*/ 268765 w 280995"/>
                <a:gd name="connsiteY8" fmla="*/ 117927 h 281069"/>
                <a:gd name="connsiteX9" fmla="*/ 240895 w 280995"/>
                <a:gd name="connsiteY9" fmla="*/ 84795 h 281069"/>
                <a:gd name="connsiteX10" fmla="*/ 246677 w 280995"/>
                <a:gd name="connsiteY10" fmla="*/ 65894 h 281069"/>
                <a:gd name="connsiteX11" fmla="*/ 255646 w 280995"/>
                <a:gd name="connsiteY11" fmla="*/ 56925 h 281069"/>
                <a:gd name="connsiteX12" fmla="*/ 255720 w 280995"/>
                <a:gd name="connsiteY12" fmla="*/ 56925 h 281069"/>
                <a:gd name="connsiteX13" fmla="*/ 255720 w 280995"/>
                <a:gd name="connsiteY13" fmla="*/ 56925 h 281069"/>
                <a:gd name="connsiteX14" fmla="*/ 255720 w 280995"/>
                <a:gd name="connsiteY14" fmla="*/ 56925 h 281069"/>
                <a:gd name="connsiteX15" fmla="*/ 255720 w 280995"/>
                <a:gd name="connsiteY15" fmla="*/ 56925 h 281069"/>
                <a:gd name="connsiteX16" fmla="*/ 223996 w 280995"/>
                <a:gd name="connsiteY16" fmla="*/ 25201 h 281069"/>
                <a:gd name="connsiteX17" fmla="*/ 223996 w 280995"/>
                <a:gd name="connsiteY17" fmla="*/ 25201 h 281069"/>
                <a:gd name="connsiteX18" fmla="*/ 223922 w 280995"/>
                <a:gd name="connsiteY18" fmla="*/ 25127 h 281069"/>
                <a:gd name="connsiteX19" fmla="*/ 223477 w 280995"/>
                <a:gd name="connsiteY19" fmla="*/ 25720 h 281069"/>
                <a:gd name="connsiteX20" fmla="*/ 215323 w 280995"/>
                <a:gd name="connsiteY20" fmla="*/ 33873 h 281069"/>
                <a:gd name="connsiteX21" fmla="*/ 172185 w 280995"/>
                <a:gd name="connsiteY21" fmla="*/ 30167 h 281069"/>
                <a:gd name="connsiteX22" fmla="*/ 162919 w 280995"/>
                <a:gd name="connsiteY22" fmla="*/ 12749 h 281069"/>
                <a:gd name="connsiteX23" fmla="*/ 162919 w 280995"/>
                <a:gd name="connsiteY23" fmla="*/ 0 h 281069"/>
                <a:gd name="connsiteX24" fmla="*/ 162919 w 280995"/>
                <a:gd name="connsiteY24" fmla="*/ 0 h 281069"/>
                <a:gd name="connsiteX25" fmla="*/ 162919 w 280995"/>
                <a:gd name="connsiteY25" fmla="*/ 0 h 281069"/>
                <a:gd name="connsiteX26" fmla="*/ 162919 w 280995"/>
                <a:gd name="connsiteY26" fmla="*/ 0 h 281069"/>
                <a:gd name="connsiteX27" fmla="*/ 118002 w 280995"/>
                <a:gd name="connsiteY27" fmla="*/ 0 h 281069"/>
                <a:gd name="connsiteX28" fmla="*/ 118002 w 280995"/>
                <a:gd name="connsiteY28" fmla="*/ 0 h 281069"/>
                <a:gd name="connsiteX29" fmla="*/ 118002 w 280995"/>
                <a:gd name="connsiteY29" fmla="*/ 0 h 281069"/>
                <a:gd name="connsiteX30" fmla="*/ 118002 w 280995"/>
                <a:gd name="connsiteY30" fmla="*/ 0 h 281069"/>
                <a:gd name="connsiteX31" fmla="*/ 117853 w 280995"/>
                <a:gd name="connsiteY31" fmla="*/ 0 h 281069"/>
                <a:gd name="connsiteX32" fmla="*/ 118002 w 280995"/>
                <a:gd name="connsiteY32" fmla="*/ 667 h 281069"/>
                <a:gd name="connsiteX33" fmla="*/ 118002 w 280995"/>
                <a:gd name="connsiteY33" fmla="*/ 12230 h 281069"/>
                <a:gd name="connsiteX34" fmla="*/ 84869 w 280995"/>
                <a:gd name="connsiteY34" fmla="*/ 40100 h 281069"/>
                <a:gd name="connsiteX35" fmla="*/ 65968 w 280995"/>
                <a:gd name="connsiteY35" fmla="*/ 34318 h 281069"/>
                <a:gd name="connsiteX36" fmla="*/ 57000 w 280995"/>
                <a:gd name="connsiteY36" fmla="*/ 25349 h 281069"/>
                <a:gd name="connsiteX37" fmla="*/ 57000 w 280995"/>
                <a:gd name="connsiteY37" fmla="*/ 25275 h 281069"/>
                <a:gd name="connsiteX38" fmla="*/ 57000 w 280995"/>
                <a:gd name="connsiteY38" fmla="*/ 25275 h 281069"/>
                <a:gd name="connsiteX39" fmla="*/ 57000 w 280995"/>
                <a:gd name="connsiteY39" fmla="*/ 25275 h 281069"/>
                <a:gd name="connsiteX40" fmla="*/ 57000 w 280995"/>
                <a:gd name="connsiteY40" fmla="*/ 25275 h 281069"/>
                <a:gd name="connsiteX41" fmla="*/ 25201 w 280995"/>
                <a:gd name="connsiteY41" fmla="*/ 56999 h 281069"/>
                <a:gd name="connsiteX42" fmla="*/ 25201 w 280995"/>
                <a:gd name="connsiteY42" fmla="*/ 56999 h 281069"/>
                <a:gd name="connsiteX43" fmla="*/ 25127 w 280995"/>
                <a:gd name="connsiteY43" fmla="*/ 57074 h 281069"/>
                <a:gd name="connsiteX44" fmla="*/ 25720 w 280995"/>
                <a:gd name="connsiteY44" fmla="*/ 57518 h 281069"/>
                <a:gd name="connsiteX45" fmla="*/ 33874 w 280995"/>
                <a:gd name="connsiteY45" fmla="*/ 65672 h 281069"/>
                <a:gd name="connsiteX46" fmla="*/ 30168 w 280995"/>
                <a:gd name="connsiteY46" fmla="*/ 108811 h 281069"/>
                <a:gd name="connsiteX47" fmla="*/ 12749 w 280995"/>
                <a:gd name="connsiteY47" fmla="*/ 118076 h 281069"/>
                <a:gd name="connsiteX48" fmla="*/ 0 w 280995"/>
                <a:gd name="connsiteY48" fmla="*/ 118076 h 281069"/>
                <a:gd name="connsiteX49" fmla="*/ 0 w 280995"/>
                <a:gd name="connsiteY49" fmla="*/ 118076 h 281069"/>
                <a:gd name="connsiteX50" fmla="*/ 0 w 280995"/>
                <a:gd name="connsiteY50" fmla="*/ 118076 h 281069"/>
                <a:gd name="connsiteX51" fmla="*/ 0 w 280995"/>
                <a:gd name="connsiteY51" fmla="*/ 118076 h 281069"/>
                <a:gd name="connsiteX52" fmla="*/ 0 w 280995"/>
                <a:gd name="connsiteY52" fmla="*/ 162994 h 281069"/>
                <a:gd name="connsiteX53" fmla="*/ 0 w 280995"/>
                <a:gd name="connsiteY53" fmla="*/ 162994 h 281069"/>
                <a:gd name="connsiteX54" fmla="*/ 0 w 280995"/>
                <a:gd name="connsiteY54" fmla="*/ 162994 h 281069"/>
                <a:gd name="connsiteX55" fmla="*/ 0 w 280995"/>
                <a:gd name="connsiteY55" fmla="*/ 162994 h 281069"/>
                <a:gd name="connsiteX56" fmla="*/ 0 w 280995"/>
                <a:gd name="connsiteY56" fmla="*/ 163142 h 281069"/>
                <a:gd name="connsiteX57" fmla="*/ 667 w 280995"/>
                <a:gd name="connsiteY57" fmla="*/ 162994 h 281069"/>
                <a:gd name="connsiteX58" fmla="*/ 12230 w 280995"/>
                <a:gd name="connsiteY58" fmla="*/ 162994 h 281069"/>
                <a:gd name="connsiteX59" fmla="*/ 40100 w 280995"/>
                <a:gd name="connsiteY59" fmla="*/ 196126 h 281069"/>
                <a:gd name="connsiteX60" fmla="*/ 34318 w 280995"/>
                <a:gd name="connsiteY60" fmla="*/ 215027 h 281069"/>
                <a:gd name="connsiteX61" fmla="*/ 25350 w 280995"/>
                <a:gd name="connsiteY61" fmla="*/ 223996 h 281069"/>
                <a:gd name="connsiteX62" fmla="*/ 25275 w 280995"/>
                <a:gd name="connsiteY62" fmla="*/ 223996 h 281069"/>
                <a:gd name="connsiteX63" fmla="*/ 25275 w 280995"/>
                <a:gd name="connsiteY63" fmla="*/ 223996 h 281069"/>
                <a:gd name="connsiteX64" fmla="*/ 25275 w 280995"/>
                <a:gd name="connsiteY64" fmla="*/ 223996 h 281069"/>
                <a:gd name="connsiteX65" fmla="*/ 25275 w 280995"/>
                <a:gd name="connsiteY65" fmla="*/ 223996 h 281069"/>
                <a:gd name="connsiteX66" fmla="*/ 57074 w 280995"/>
                <a:gd name="connsiteY66" fmla="*/ 255720 h 281069"/>
                <a:gd name="connsiteX67" fmla="*/ 57074 w 280995"/>
                <a:gd name="connsiteY67" fmla="*/ 255720 h 281069"/>
                <a:gd name="connsiteX68" fmla="*/ 57148 w 280995"/>
                <a:gd name="connsiteY68" fmla="*/ 255794 h 281069"/>
                <a:gd name="connsiteX69" fmla="*/ 57593 w 280995"/>
                <a:gd name="connsiteY69" fmla="*/ 255201 h 281069"/>
                <a:gd name="connsiteX70" fmla="*/ 65746 w 280995"/>
                <a:gd name="connsiteY70" fmla="*/ 247047 h 281069"/>
                <a:gd name="connsiteX71" fmla="*/ 108885 w 280995"/>
                <a:gd name="connsiteY71" fmla="*/ 250828 h 281069"/>
                <a:gd name="connsiteX72" fmla="*/ 118150 w 280995"/>
                <a:gd name="connsiteY72" fmla="*/ 268246 h 281069"/>
                <a:gd name="connsiteX73" fmla="*/ 118150 w 280995"/>
                <a:gd name="connsiteY73" fmla="*/ 280995 h 281069"/>
                <a:gd name="connsiteX74" fmla="*/ 118150 w 280995"/>
                <a:gd name="connsiteY74" fmla="*/ 281069 h 281069"/>
                <a:gd name="connsiteX75" fmla="*/ 118150 w 280995"/>
                <a:gd name="connsiteY75" fmla="*/ 281069 h 281069"/>
                <a:gd name="connsiteX76" fmla="*/ 118150 w 280995"/>
                <a:gd name="connsiteY76" fmla="*/ 281069 h 281069"/>
                <a:gd name="connsiteX77" fmla="*/ 163068 w 280995"/>
                <a:gd name="connsiteY77" fmla="*/ 281069 h 281069"/>
                <a:gd name="connsiteX78" fmla="*/ 163068 w 280995"/>
                <a:gd name="connsiteY78" fmla="*/ 281069 h 281069"/>
                <a:gd name="connsiteX79" fmla="*/ 163068 w 280995"/>
                <a:gd name="connsiteY79" fmla="*/ 281069 h 281069"/>
                <a:gd name="connsiteX80" fmla="*/ 163068 w 280995"/>
                <a:gd name="connsiteY80" fmla="*/ 281069 h 281069"/>
                <a:gd name="connsiteX81" fmla="*/ 163216 w 280995"/>
                <a:gd name="connsiteY81" fmla="*/ 281069 h 281069"/>
                <a:gd name="connsiteX82" fmla="*/ 163068 w 280995"/>
                <a:gd name="connsiteY82" fmla="*/ 280402 h 281069"/>
                <a:gd name="connsiteX83" fmla="*/ 163068 w 280995"/>
                <a:gd name="connsiteY83" fmla="*/ 268839 h 281069"/>
                <a:gd name="connsiteX84" fmla="*/ 196200 w 280995"/>
                <a:gd name="connsiteY84" fmla="*/ 241044 h 281069"/>
                <a:gd name="connsiteX85" fmla="*/ 215101 w 280995"/>
                <a:gd name="connsiteY85" fmla="*/ 246825 h 281069"/>
                <a:gd name="connsiteX86" fmla="*/ 224070 w 280995"/>
                <a:gd name="connsiteY86" fmla="*/ 255794 h 281069"/>
                <a:gd name="connsiteX87" fmla="*/ 224070 w 280995"/>
                <a:gd name="connsiteY87" fmla="*/ 255794 h 281069"/>
                <a:gd name="connsiteX88" fmla="*/ 224070 w 280995"/>
                <a:gd name="connsiteY88" fmla="*/ 255794 h 281069"/>
                <a:gd name="connsiteX89" fmla="*/ 224070 w 280995"/>
                <a:gd name="connsiteY89" fmla="*/ 255794 h 281069"/>
                <a:gd name="connsiteX90" fmla="*/ 224070 w 280995"/>
                <a:gd name="connsiteY90" fmla="*/ 255794 h 281069"/>
                <a:gd name="connsiteX91" fmla="*/ 255794 w 280995"/>
                <a:gd name="connsiteY91" fmla="*/ 224070 h 281069"/>
                <a:gd name="connsiteX92" fmla="*/ 255794 w 280995"/>
                <a:gd name="connsiteY92" fmla="*/ 224070 h 281069"/>
                <a:gd name="connsiteX93" fmla="*/ 255868 w 280995"/>
                <a:gd name="connsiteY93" fmla="*/ 223996 h 281069"/>
                <a:gd name="connsiteX94" fmla="*/ 255275 w 280995"/>
                <a:gd name="connsiteY94" fmla="*/ 223551 h 281069"/>
                <a:gd name="connsiteX95" fmla="*/ 247122 w 280995"/>
                <a:gd name="connsiteY95" fmla="*/ 215472 h 281069"/>
                <a:gd name="connsiteX96" fmla="*/ 250828 w 280995"/>
                <a:gd name="connsiteY96" fmla="*/ 172333 h 281069"/>
                <a:gd name="connsiteX97" fmla="*/ 268246 w 280995"/>
                <a:gd name="connsiteY97" fmla="*/ 163068 h 281069"/>
                <a:gd name="connsiteX98" fmla="*/ 280995 w 280995"/>
                <a:gd name="connsiteY98" fmla="*/ 163068 h 281069"/>
                <a:gd name="connsiteX99" fmla="*/ 280995 w 280995"/>
                <a:gd name="connsiteY99" fmla="*/ 162845 h 281069"/>
                <a:gd name="connsiteX100" fmla="*/ 280995 w 280995"/>
                <a:gd name="connsiteY100" fmla="*/ 162845 h 281069"/>
                <a:gd name="connsiteX101" fmla="*/ 140461 w 280995"/>
                <a:gd name="connsiteY101" fmla="*/ 194643 h 281069"/>
                <a:gd name="connsiteX102" fmla="*/ 86204 w 280995"/>
                <a:gd name="connsiteY102" fmla="*/ 140386 h 281069"/>
                <a:gd name="connsiteX103" fmla="*/ 140461 w 280995"/>
                <a:gd name="connsiteY103" fmla="*/ 86055 h 281069"/>
                <a:gd name="connsiteX104" fmla="*/ 194718 w 280995"/>
                <a:gd name="connsiteY104" fmla="*/ 140386 h 281069"/>
                <a:gd name="connsiteX105" fmla="*/ 140461 w 280995"/>
                <a:gd name="connsiteY105" fmla="*/ 194643 h 28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280995" h="281069">
                  <a:moveTo>
                    <a:pt x="280995" y="162845"/>
                  </a:moveTo>
                  <a:lnTo>
                    <a:pt x="280995" y="162845"/>
                  </a:lnTo>
                  <a:lnTo>
                    <a:pt x="280995" y="117927"/>
                  </a:lnTo>
                  <a:lnTo>
                    <a:pt x="280995" y="117927"/>
                  </a:lnTo>
                  <a:lnTo>
                    <a:pt x="280995" y="117927"/>
                  </a:lnTo>
                  <a:lnTo>
                    <a:pt x="280995" y="117927"/>
                  </a:lnTo>
                  <a:lnTo>
                    <a:pt x="280995" y="117779"/>
                  </a:lnTo>
                  <a:cubicBezTo>
                    <a:pt x="280773" y="117853"/>
                    <a:pt x="280551" y="117853"/>
                    <a:pt x="280328" y="117927"/>
                  </a:cubicBezTo>
                  <a:lnTo>
                    <a:pt x="268765" y="117927"/>
                  </a:lnTo>
                  <a:cubicBezTo>
                    <a:pt x="252977" y="115185"/>
                    <a:pt x="240895" y="101398"/>
                    <a:pt x="240895" y="84795"/>
                  </a:cubicBezTo>
                  <a:cubicBezTo>
                    <a:pt x="240895" y="77828"/>
                    <a:pt x="243045" y="71305"/>
                    <a:pt x="246677" y="65894"/>
                  </a:cubicBezTo>
                  <a:lnTo>
                    <a:pt x="255646" y="56925"/>
                  </a:lnTo>
                  <a:cubicBezTo>
                    <a:pt x="255646" y="56925"/>
                    <a:pt x="255646" y="56925"/>
                    <a:pt x="255720" y="56925"/>
                  </a:cubicBezTo>
                  <a:lnTo>
                    <a:pt x="255720" y="56925"/>
                  </a:lnTo>
                  <a:lnTo>
                    <a:pt x="255720" y="56925"/>
                  </a:lnTo>
                  <a:lnTo>
                    <a:pt x="255720" y="56925"/>
                  </a:lnTo>
                  <a:lnTo>
                    <a:pt x="223996" y="25201"/>
                  </a:lnTo>
                  <a:lnTo>
                    <a:pt x="223996" y="25201"/>
                  </a:lnTo>
                  <a:lnTo>
                    <a:pt x="223922" y="25127"/>
                  </a:lnTo>
                  <a:cubicBezTo>
                    <a:pt x="223773" y="25349"/>
                    <a:pt x="223625" y="25498"/>
                    <a:pt x="223477" y="25720"/>
                  </a:cubicBezTo>
                  <a:lnTo>
                    <a:pt x="215323" y="33873"/>
                  </a:lnTo>
                  <a:cubicBezTo>
                    <a:pt x="202204" y="43139"/>
                    <a:pt x="183896" y="41879"/>
                    <a:pt x="172185" y="30167"/>
                  </a:cubicBezTo>
                  <a:cubicBezTo>
                    <a:pt x="167219" y="25201"/>
                    <a:pt x="164180" y="19123"/>
                    <a:pt x="162919" y="12749"/>
                  </a:cubicBezTo>
                  <a:lnTo>
                    <a:pt x="162919" y="0"/>
                  </a:lnTo>
                  <a:lnTo>
                    <a:pt x="162919" y="0"/>
                  </a:lnTo>
                  <a:lnTo>
                    <a:pt x="162919" y="0"/>
                  </a:lnTo>
                  <a:lnTo>
                    <a:pt x="162919" y="0"/>
                  </a:lnTo>
                  <a:lnTo>
                    <a:pt x="118002" y="0"/>
                  </a:lnTo>
                  <a:lnTo>
                    <a:pt x="118002" y="0"/>
                  </a:lnTo>
                  <a:lnTo>
                    <a:pt x="118002" y="0"/>
                  </a:lnTo>
                  <a:lnTo>
                    <a:pt x="118002" y="0"/>
                  </a:lnTo>
                  <a:lnTo>
                    <a:pt x="117853" y="0"/>
                  </a:lnTo>
                  <a:cubicBezTo>
                    <a:pt x="117928" y="222"/>
                    <a:pt x="117928" y="445"/>
                    <a:pt x="118002" y="667"/>
                  </a:cubicBezTo>
                  <a:lnTo>
                    <a:pt x="118002" y="12230"/>
                  </a:lnTo>
                  <a:cubicBezTo>
                    <a:pt x="115259" y="28018"/>
                    <a:pt x="101473" y="40100"/>
                    <a:pt x="84869" y="40100"/>
                  </a:cubicBezTo>
                  <a:cubicBezTo>
                    <a:pt x="77902" y="40100"/>
                    <a:pt x="71379" y="37950"/>
                    <a:pt x="65968" y="34318"/>
                  </a:cubicBezTo>
                  <a:lnTo>
                    <a:pt x="57000" y="25349"/>
                  </a:lnTo>
                  <a:cubicBezTo>
                    <a:pt x="57000" y="25349"/>
                    <a:pt x="57000" y="25349"/>
                    <a:pt x="57000" y="25275"/>
                  </a:cubicBezTo>
                  <a:lnTo>
                    <a:pt x="57000" y="25275"/>
                  </a:lnTo>
                  <a:lnTo>
                    <a:pt x="57000" y="25275"/>
                  </a:lnTo>
                  <a:lnTo>
                    <a:pt x="57000" y="25275"/>
                  </a:lnTo>
                  <a:lnTo>
                    <a:pt x="25201" y="56999"/>
                  </a:lnTo>
                  <a:lnTo>
                    <a:pt x="25201" y="56999"/>
                  </a:lnTo>
                  <a:lnTo>
                    <a:pt x="25127" y="57074"/>
                  </a:lnTo>
                  <a:cubicBezTo>
                    <a:pt x="25350" y="57222"/>
                    <a:pt x="25498" y="57370"/>
                    <a:pt x="25720" y="57518"/>
                  </a:cubicBezTo>
                  <a:lnTo>
                    <a:pt x="33874" y="65672"/>
                  </a:lnTo>
                  <a:cubicBezTo>
                    <a:pt x="43139" y="78791"/>
                    <a:pt x="41879" y="97099"/>
                    <a:pt x="30168" y="108811"/>
                  </a:cubicBezTo>
                  <a:cubicBezTo>
                    <a:pt x="25201" y="113777"/>
                    <a:pt x="19123" y="116816"/>
                    <a:pt x="12749" y="118076"/>
                  </a:cubicBezTo>
                  <a:lnTo>
                    <a:pt x="0" y="118076"/>
                  </a:lnTo>
                  <a:cubicBezTo>
                    <a:pt x="0" y="118076"/>
                    <a:pt x="0" y="118076"/>
                    <a:pt x="0" y="118076"/>
                  </a:cubicBezTo>
                  <a:lnTo>
                    <a:pt x="0" y="118076"/>
                  </a:lnTo>
                  <a:lnTo>
                    <a:pt x="0" y="118076"/>
                  </a:lnTo>
                  <a:lnTo>
                    <a:pt x="0" y="162994"/>
                  </a:lnTo>
                  <a:lnTo>
                    <a:pt x="0" y="162994"/>
                  </a:lnTo>
                  <a:lnTo>
                    <a:pt x="0" y="162994"/>
                  </a:lnTo>
                  <a:lnTo>
                    <a:pt x="0" y="162994"/>
                  </a:lnTo>
                  <a:lnTo>
                    <a:pt x="0" y="163142"/>
                  </a:lnTo>
                  <a:cubicBezTo>
                    <a:pt x="222" y="163068"/>
                    <a:pt x="445" y="163068"/>
                    <a:pt x="667" y="162994"/>
                  </a:cubicBezTo>
                  <a:lnTo>
                    <a:pt x="12230" y="162994"/>
                  </a:lnTo>
                  <a:cubicBezTo>
                    <a:pt x="28018" y="165736"/>
                    <a:pt x="40100" y="179523"/>
                    <a:pt x="40100" y="196126"/>
                  </a:cubicBezTo>
                  <a:cubicBezTo>
                    <a:pt x="40100" y="203093"/>
                    <a:pt x="37950" y="209616"/>
                    <a:pt x="34318" y="215027"/>
                  </a:cubicBezTo>
                  <a:lnTo>
                    <a:pt x="25350" y="223996"/>
                  </a:lnTo>
                  <a:cubicBezTo>
                    <a:pt x="25350" y="223996"/>
                    <a:pt x="25350" y="223996"/>
                    <a:pt x="25275" y="223996"/>
                  </a:cubicBezTo>
                  <a:lnTo>
                    <a:pt x="25275" y="223996"/>
                  </a:lnTo>
                  <a:lnTo>
                    <a:pt x="25275" y="223996"/>
                  </a:lnTo>
                  <a:lnTo>
                    <a:pt x="25275" y="223996"/>
                  </a:lnTo>
                  <a:lnTo>
                    <a:pt x="57074" y="255720"/>
                  </a:lnTo>
                  <a:lnTo>
                    <a:pt x="57074" y="255720"/>
                  </a:lnTo>
                  <a:lnTo>
                    <a:pt x="57148" y="255794"/>
                  </a:lnTo>
                  <a:cubicBezTo>
                    <a:pt x="57296" y="255571"/>
                    <a:pt x="57444" y="255349"/>
                    <a:pt x="57593" y="255201"/>
                  </a:cubicBezTo>
                  <a:lnTo>
                    <a:pt x="65746" y="247047"/>
                  </a:lnTo>
                  <a:cubicBezTo>
                    <a:pt x="78865" y="237782"/>
                    <a:pt x="97174" y="239042"/>
                    <a:pt x="108885" y="250828"/>
                  </a:cubicBezTo>
                  <a:cubicBezTo>
                    <a:pt x="113851" y="255794"/>
                    <a:pt x="116890" y="261872"/>
                    <a:pt x="118150" y="268246"/>
                  </a:cubicBezTo>
                  <a:lnTo>
                    <a:pt x="118150" y="280995"/>
                  </a:lnTo>
                  <a:cubicBezTo>
                    <a:pt x="118150" y="280995"/>
                    <a:pt x="118150" y="280995"/>
                    <a:pt x="118150" y="281069"/>
                  </a:cubicBezTo>
                  <a:lnTo>
                    <a:pt x="118150" y="281069"/>
                  </a:lnTo>
                  <a:lnTo>
                    <a:pt x="118150" y="281069"/>
                  </a:lnTo>
                  <a:lnTo>
                    <a:pt x="163068" y="281069"/>
                  </a:lnTo>
                  <a:lnTo>
                    <a:pt x="163068" y="281069"/>
                  </a:lnTo>
                  <a:lnTo>
                    <a:pt x="163068" y="281069"/>
                  </a:lnTo>
                  <a:lnTo>
                    <a:pt x="163068" y="281069"/>
                  </a:lnTo>
                  <a:lnTo>
                    <a:pt x="163216" y="281069"/>
                  </a:lnTo>
                  <a:cubicBezTo>
                    <a:pt x="163216" y="280847"/>
                    <a:pt x="163142" y="280625"/>
                    <a:pt x="163068" y="280402"/>
                  </a:cubicBezTo>
                  <a:lnTo>
                    <a:pt x="163068" y="268839"/>
                  </a:lnTo>
                  <a:cubicBezTo>
                    <a:pt x="165810" y="253051"/>
                    <a:pt x="179597" y="240969"/>
                    <a:pt x="196200" y="241044"/>
                  </a:cubicBezTo>
                  <a:cubicBezTo>
                    <a:pt x="203168" y="241044"/>
                    <a:pt x="209690" y="243193"/>
                    <a:pt x="215101" y="246825"/>
                  </a:cubicBezTo>
                  <a:lnTo>
                    <a:pt x="224070" y="255794"/>
                  </a:lnTo>
                  <a:cubicBezTo>
                    <a:pt x="224070" y="255794"/>
                    <a:pt x="224070" y="255794"/>
                    <a:pt x="224070" y="255794"/>
                  </a:cubicBezTo>
                  <a:lnTo>
                    <a:pt x="224070" y="255794"/>
                  </a:lnTo>
                  <a:lnTo>
                    <a:pt x="224070" y="255794"/>
                  </a:lnTo>
                  <a:lnTo>
                    <a:pt x="224070" y="255794"/>
                  </a:lnTo>
                  <a:lnTo>
                    <a:pt x="255794" y="224070"/>
                  </a:lnTo>
                  <a:lnTo>
                    <a:pt x="255794" y="224070"/>
                  </a:lnTo>
                  <a:lnTo>
                    <a:pt x="255868" y="223996"/>
                  </a:lnTo>
                  <a:cubicBezTo>
                    <a:pt x="255646" y="223847"/>
                    <a:pt x="255497" y="223699"/>
                    <a:pt x="255275" y="223551"/>
                  </a:cubicBezTo>
                  <a:lnTo>
                    <a:pt x="247122" y="215472"/>
                  </a:lnTo>
                  <a:cubicBezTo>
                    <a:pt x="237856" y="202352"/>
                    <a:pt x="239117" y="184044"/>
                    <a:pt x="250828" y="172333"/>
                  </a:cubicBezTo>
                  <a:cubicBezTo>
                    <a:pt x="255794" y="167367"/>
                    <a:pt x="261872" y="164328"/>
                    <a:pt x="268246" y="163068"/>
                  </a:cubicBezTo>
                  <a:lnTo>
                    <a:pt x="280995" y="163068"/>
                  </a:lnTo>
                  <a:cubicBezTo>
                    <a:pt x="280995" y="162845"/>
                    <a:pt x="280995" y="162845"/>
                    <a:pt x="280995" y="162845"/>
                  </a:cubicBezTo>
                  <a:lnTo>
                    <a:pt x="280995" y="162845"/>
                  </a:lnTo>
                  <a:close/>
                  <a:moveTo>
                    <a:pt x="140461" y="194643"/>
                  </a:moveTo>
                  <a:cubicBezTo>
                    <a:pt x="110441" y="194643"/>
                    <a:pt x="86204" y="170331"/>
                    <a:pt x="86204" y="140386"/>
                  </a:cubicBezTo>
                  <a:cubicBezTo>
                    <a:pt x="86204" y="110367"/>
                    <a:pt x="110515" y="86055"/>
                    <a:pt x="140461" y="86055"/>
                  </a:cubicBezTo>
                  <a:cubicBezTo>
                    <a:pt x="170406" y="86055"/>
                    <a:pt x="194718" y="110367"/>
                    <a:pt x="194718" y="140386"/>
                  </a:cubicBezTo>
                  <a:cubicBezTo>
                    <a:pt x="194792" y="170331"/>
                    <a:pt x="170480" y="194643"/>
                    <a:pt x="140461" y="194643"/>
                  </a:cubicBezTo>
                  <a:close/>
                </a:path>
              </a:pathLst>
            </a:custGeom>
            <a:solidFill>
              <a:srgbClr val="F5F7FA"/>
            </a:solidFill>
            <a:ln w="74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65" name="Graphic 2">
            <a:extLst>
              <a:ext uri="{FF2B5EF4-FFF2-40B4-BE49-F238E27FC236}">
                <a16:creationId xmlns:a16="http://schemas.microsoft.com/office/drawing/2014/main" id="{0090079D-4009-0592-39FD-FEA8A9ABD589}"/>
              </a:ext>
            </a:extLst>
          </p:cNvPr>
          <p:cNvGrpSpPr/>
          <p:nvPr/>
        </p:nvGrpSpPr>
        <p:grpSpPr>
          <a:xfrm>
            <a:off x="9935799" y="2962671"/>
            <a:ext cx="474379" cy="474378"/>
            <a:chOff x="9935799" y="2962671"/>
            <a:chExt cx="474379" cy="474378"/>
          </a:xfrm>
        </p:grpSpPr>
        <p:grpSp>
          <p:nvGrpSpPr>
            <p:cNvPr id="366" name="Graphic 2">
              <a:extLst>
                <a:ext uri="{FF2B5EF4-FFF2-40B4-BE49-F238E27FC236}">
                  <a16:creationId xmlns:a16="http://schemas.microsoft.com/office/drawing/2014/main" id="{A5520BFC-EF4C-7D02-8491-D24F5D777E45}"/>
                </a:ext>
              </a:extLst>
            </p:cNvPr>
            <p:cNvGrpSpPr/>
            <p:nvPr/>
          </p:nvGrpSpPr>
          <p:grpSpPr>
            <a:xfrm>
              <a:off x="9935799" y="2962671"/>
              <a:ext cx="474379" cy="474378"/>
              <a:chOff x="9935799" y="2962671"/>
              <a:chExt cx="474379" cy="474378"/>
            </a:xfrm>
          </p:grpSpPr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AE927DE6-D71B-F741-9E14-2FA01A6B53C8}"/>
                  </a:ext>
                </a:extLst>
              </p:cNvPr>
              <p:cNvSpPr/>
              <p:nvPr/>
            </p:nvSpPr>
            <p:spPr>
              <a:xfrm>
                <a:off x="9935799" y="2962671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7DC0E7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8" name="Freeform: Shape 367">
                <a:extLst>
                  <a:ext uri="{FF2B5EF4-FFF2-40B4-BE49-F238E27FC236}">
                    <a16:creationId xmlns:a16="http://schemas.microsoft.com/office/drawing/2014/main" id="{2451E8C0-C622-4463-8D05-AE2CC01C9E56}"/>
                  </a:ext>
                </a:extLst>
              </p:cNvPr>
              <p:cNvSpPr/>
              <p:nvPr/>
            </p:nvSpPr>
            <p:spPr>
              <a:xfrm>
                <a:off x="10040904" y="3132632"/>
                <a:ext cx="369274" cy="304417"/>
              </a:xfrm>
              <a:custGeom>
                <a:avLst/>
                <a:gdLst>
                  <a:gd name="connsiteX0" fmla="*/ 369275 w 369274"/>
                  <a:gd name="connsiteY0" fmla="*/ 304418 h 304417"/>
                  <a:gd name="connsiteX1" fmla="*/ 369275 w 369274"/>
                  <a:gd name="connsiteY1" fmla="*/ 88205 h 304417"/>
                  <a:gd name="connsiteX2" fmla="*/ 281070 w 369274"/>
                  <a:gd name="connsiteY2" fmla="*/ 0 h 304417"/>
                  <a:gd name="connsiteX3" fmla="*/ 250161 w 369274"/>
                  <a:gd name="connsiteY3" fmla="*/ 77679 h 304417"/>
                  <a:gd name="connsiteX4" fmla="*/ 125043 w 369274"/>
                  <a:gd name="connsiteY4" fmla="*/ 77679 h 304417"/>
                  <a:gd name="connsiteX5" fmla="*/ 0 w 369274"/>
                  <a:gd name="connsiteY5" fmla="*/ 155656 h 304417"/>
                  <a:gd name="connsiteX6" fmla="*/ 148763 w 369274"/>
                  <a:gd name="connsiteY6" fmla="*/ 304418 h 304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9274" h="304417">
                    <a:moveTo>
                      <a:pt x="369275" y="304418"/>
                    </a:moveTo>
                    <a:lnTo>
                      <a:pt x="369275" y="88205"/>
                    </a:lnTo>
                    <a:lnTo>
                      <a:pt x="281070" y="0"/>
                    </a:lnTo>
                    <a:lnTo>
                      <a:pt x="250161" y="77679"/>
                    </a:lnTo>
                    <a:lnTo>
                      <a:pt x="125043" y="77679"/>
                    </a:lnTo>
                    <a:lnTo>
                      <a:pt x="0" y="155656"/>
                    </a:lnTo>
                    <a:lnTo>
                      <a:pt x="148763" y="304418"/>
                    </a:lnTo>
                    <a:close/>
                  </a:path>
                </a:pathLst>
              </a:custGeom>
              <a:solidFill>
                <a:srgbClr val="6DADD7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69" name="Graphic 2">
              <a:extLst>
                <a:ext uri="{FF2B5EF4-FFF2-40B4-BE49-F238E27FC236}">
                  <a16:creationId xmlns:a16="http://schemas.microsoft.com/office/drawing/2014/main" id="{3DEB95C1-DD67-451F-6700-EE26670B998C}"/>
                </a:ext>
              </a:extLst>
            </p:cNvPr>
            <p:cNvGrpSpPr/>
            <p:nvPr/>
          </p:nvGrpSpPr>
          <p:grpSpPr>
            <a:xfrm>
              <a:off x="10040904" y="3132336"/>
              <a:ext cx="281143" cy="155951"/>
              <a:chOff x="10040904" y="3132336"/>
              <a:chExt cx="281143" cy="155951"/>
            </a:xfrm>
          </p:grpSpPr>
          <p:sp>
            <p:nvSpPr>
              <p:cNvPr id="370" name="Freeform: Shape 369">
                <a:extLst>
                  <a:ext uri="{FF2B5EF4-FFF2-40B4-BE49-F238E27FC236}">
                    <a16:creationId xmlns:a16="http://schemas.microsoft.com/office/drawing/2014/main" id="{EB63890F-4DB5-E7BE-A19E-2E72690F4020}"/>
                  </a:ext>
                </a:extLst>
              </p:cNvPr>
              <p:cNvSpPr/>
              <p:nvPr/>
            </p:nvSpPr>
            <p:spPr>
              <a:xfrm>
                <a:off x="10040904" y="3132410"/>
                <a:ext cx="125043" cy="155877"/>
              </a:xfrm>
              <a:custGeom>
                <a:avLst/>
                <a:gdLst>
                  <a:gd name="connsiteX0" fmla="*/ 125043 w 125043"/>
                  <a:gd name="connsiteY0" fmla="*/ 77902 h 155877"/>
                  <a:gd name="connsiteX1" fmla="*/ 0 w 125043"/>
                  <a:gd name="connsiteY1" fmla="*/ 0 h 155877"/>
                  <a:gd name="connsiteX2" fmla="*/ 0 w 125043"/>
                  <a:gd name="connsiteY2" fmla="*/ 155878 h 155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5043" h="155877">
                    <a:moveTo>
                      <a:pt x="125043" y="77902"/>
                    </a:moveTo>
                    <a:lnTo>
                      <a:pt x="0" y="0"/>
                    </a:lnTo>
                    <a:lnTo>
                      <a:pt x="0" y="155878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1" name="Freeform: Shape 370">
                <a:extLst>
                  <a:ext uri="{FF2B5EF4-FFF2-40B4-BE49-F238E27FC236}">
                    <a16:creationId xmlns:a16="http://schemas.microsoft.com/office/drawing/2014/main" id="{775409C2-02F4-C0FD-622D-42BD10C5F8BA}"/>
                  </a:ext>
                </a:extLst>
              </p:cNvPr>
              <p:cNvSpPr/>
              <p:nvPr/>
            </p:nvSpPr>
            <p:spPr>
              <a:xfrm>
                <a:off x="10165947" y="3132336"/>
                <a:ext cx="125117" cy="155951"/>
              </a:xfrm>
              <a:custGeom>
                <a:avLst/>
                <a:gdLst>
                  <a:gd name="connsiteX0" fmla="*/ 125117 w 125117"/>
                  <a:gd name="connsiteY0" fmla="*/ 77976 h 155951"/>
                  <a:gd name="connsiteX1" fmla="*/ 125117 w 125117"/>
                  <a:gd name="connsiteY1" fmla="*/ 77976 h 155951"/>
                  <a:gd name="connsiteX2" fmla="*/ 0 w 125117"/>
                  <a:gd name="connsiteY2" fmla="*/ 0 h 155951"/>
                  <a:gd name="connsiteX3" fmla="*/ 0 w 125117"/>
                  <a:gd name="connsiteY3" fmla="*/ 77976 h 155951"/>
                  <a:gd name="connsiteX4" fmla="*/ 0 w 125117"/>
                  <a:gd name="connsiteY4" fmla="*/ 155952 h 155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117" h="155951">
                    <a:moveTo>
                      <a:pt x="125117" y="77976"/>
                    </a:moveTo>
                    <a:lnTo>
                      <a:pt x="125117" y="77976"/>
                    </a:lnTo>
                    <a:lnTo>
                      <a:pt x="0" y="0"/>
                    </a:lnTo>
                    <a:lnTo>
                      <a:pt x="0" y="77976"/>
                    </a:lnTo>
                    <a:lnTo>
                      <a:pt x="0" y="155952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B1894D87-C0B4-C9C5-B90C-F2B905ADA070}"/>
                  </a:ext>
                </a:extLst>
              </p:cNvPr>
              <p:cNvSpPr/>
              <p:nvPr/>
            </p:nvSpPr>
            <p:spPr>
              <a:xfrm>
                <a:off x="10291064" y="3132632"/>
                <a:ext cx="30982" cy="155655"/>
              </a:xfrm>
              <a:custGeom>
                <a:avLst/>
                <a:gdLst>
                  <a:gd name="connsiteX0" fmla="*/ 0 w 30982"/>
                  <a:gd name="connsiteY0" fmla="*/ 0 h 155655"/>
                  <a:gd name="connsiteX1" fmla="*/ 30983 w 30982"/>
                  <a:gd name="connsiteY1" fmla="*/ 0 h 155655"/>
                  <a:gd name="connsiteX2" fmla="*/ 30983 w 30982"/>
                  <a:gd name="connsiteY2" fmla="*/ 155656 h 155655"/>
                  <a:gd name="connsiteX3" fmla="*/ 0 w 30982"/>
                  <a:gd name="connsiteY3" fmla="*/ 155656 h 155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982" h="155655">
                    <a:moveTo>
                      <a:pt x="0" y="0"/>
                    </a:moveTo>
                    <a:lnTo>
                      <a:pt x="30983" y="0"/>
                    </a:lnTo>
                    <a:lnTo>
                      <a:pt x="30983" y="155656"/>
                    </a:lnTo>
                    <a:lnTo>
                      <a:pt x="0" y="155656"/>
                    </a:lnTo>
                    <a:close/>
                  </a:path>
                </a:pathLst>
              </a:custGeom>
              <a:solidFill>
                <a:srgbClr val="E6E8EC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73" name="Graphic 2">
            <a:extLst>
              <a:ext uri="{FF2B5EF4-FFF2-40B4-BE49-F238E27FC236}">
                <a16:creationId xmlns:a16="http://schemas.microsoft.com/office/drawing/2014/main" id="{C3148207-EE6B-8DF4-3B36-809F52623A17}"/>
              </a:ext>
            </a:extLst>
          </p:cNvPr>
          <p:cNvGrpSpPr/>
          <p:nvPr/>
        </p:nvGrpSpPr>
        <p:grpSpPr>
          <a:xfrm>
            <a:off x="9194138" y="2962004"/>
            <a:ext cx="474378" cy="474378"/>
            <a:chOff x="9194138" y="2962004"/>
            <a:chExt cx="474378" cy="474378"/>
          </a:xfrm>
        </p:grpSpPr>
        <p:grpSp>
          <p:nvGrpSpPr>
            <p:cNvPr id="374" name="Graphic 2">
              <a:extLst>
                <a:ext uri="{FF2B5EF4-FFF2-40B4-BE49-F238E27FC236}">
                  <a16:creationId xmlns:a16="http://schemas.microsoft.com/office/drawing/2014/main" id="{603CDDEA-57EE-24D0-E818-F0363D5A7723}"/>
                </a:ext>
              </a:extLst>
            </p:cNvPr>
            <p:cNvGrpSpPr/>
            <p:nvPr/>
          </p:nvGrpSpPr>
          <p:grpSpPr>
            <a:xfrm>
              <a:off x="9194138" y="2962004"/>
              <a:ext cx="474378" cy="474378"/>
              <a:chOff x="9194138" y="2962004"/>
              <a:chExt cx="474378" cy="474378"/>
            </a:xfrm>
          </p:grpSpPr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5D509B57-152D-AF54-53BB-60DCE36F62BA}"/>
                  </a:ext>
                </a:extLst>
              </p:cNvPr>
              <p:cNvSpPr/>
              <p:nvPr/>
            </p:nvSpPr>
            <p:spPr>
              <a:xfrm>
                <a:off x="9194138" y="2962004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A491E8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50B5BFCF-3C62-DEFB-C24C-7B7EB4127FD0}"/>
                  </a:ext>
                </a:extLst>
              </p:cNvPr>
              <p:cNvSpPr/>
              <p:nvPr/>
            </p:nvSpPr>
            <p:spPr>
              <a:xfrm>
                <a:off x="9298427" y="3132262"/>
                <a:ext cx="370089" cy="304121"/>
              </a:xfrm>
              <a:custGeom>
                <a:avLst/>
                <a:gdLst>
                  <a:gd name="connsiteX0" fmla="*/ 370090 w 370089"/>
                  <a:gd name="connsiteY0" fmla="*/ 304121 h 304121"/>
                  <a:gd name="connsiteX1" fmla="*/ 370090 w 370089"/>
                  <a:gd name="connsiteY1" fmla="*/ 89020 h 304121"/>
                  <a:gd name="connsiteX2" fmla="*/ 281144 w 370089"/>
                  <a:gd name="connsiteY2" fmla="*/ 74 h 304121"/>
                  <a:gd name="connsiteX3" fmla="*/ 204057 w 370089"/>
                  <a:gd name="connsiteY3" fmla="*/ 48105 h 304121"/>
                  <a:gd name="connsiteX4" fmla="*/ 156026 w 370089"/>
                  <a:gd name="connsiteY4" fmla="*/ 0 h 304121"/>
                  <a:gd name="connsiteX5" fmla="*/ 93542 w 370089"/>
                  <a:gd name="connsiteY5" fmla="*/ 62559 h 304121"/>
                  <a:gd name="connsiteX6" fmla="*/ 30983 w 370089"/>
                  <a:gd name="connsiteY6" fmla="*/ 0 h 304121"/>
                  <a:gd name="connsiteX7" fmla="*/ 741 w 370089"/>
                  <a:gd name="connsiteY7" fmla="*/ 30242 h 304121"/>
                  <a:gd name="connsiteX8" fmla="*/ 17419 w 370089"/>
                  <a:gd name="connsiteY8" fmla="*/ 46845 h 304121"/>
                  <a:gd name="connsiteX9" fmla="*/ 10377 w 370089"/>
                  <a:gd name="connsiteY9" fmla="*/ 133271 h 304121"/>
                  <a:gd name="connsiteX10" fmla="*/ 21866 w 370089"/>
                  <a:gd name="connsiteY10" fmla="*/ 144760 h 304121"/>
                  <a:gd name="connsiteX11" fmla="*/ 0 w 370089"/>
                  <a:gd name="connsiteY11" fmla="*/ 155656 h 304121"/>
                  <a:gd name="connsiteX12" fmla="*/ 148391 w 370089"/>
                  <a:gd name="connsiteY12" fmla="*/ 304047 h 304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70089" h="304121">
                    <a:moveTo>
                      <a:pt x="370090" y="304121"/>
                    </a:moveTo>
                    <a:lnTo>
                      <a:pt x="370090" y="89020"/>
                    </a:lnTo>
                    <a:lnTo>
                      <a:pt x="281144" y="74"/>
                    </a:lnTo>
                    <a:lnTo>
                      <a:pt x="204057" y="48105"/>
                    </a:lnTo>
                    <a:lnTo>
                      <a:pt x="156026" y="0"/>
                    </a:lnTo>
                    <a:lnTo>
                      <a:pt x="93542" y="62559"/>
                    </a:lnTo>
                    <a:lnTo>
                      <a:pt x="30983" y="0"/>
                    </a:lnTo>
                    <a:lnTo>
                      <a:pt x="741" y="30242"/>
                    </a:lnTo>
                    <a:lnTo>
                      <a:pt x="17419" y="46845"/>
                    </a:lnTo>
                    <a:lnTo>
                      <a:pt x="10377" y="133271"/>
                    </a:lnTo>
                    <a:lnTo>
                      <a:pt x="21866" y="144760"/>
                    </a:lnTo>
                    <a:lnTo>
                      <a:pt x="0" y="155656"/>
                    </a:lnTo>
                    <a:lnTo>
                      <a:pt x="148391" y="304047"/>
                    </a:lnTo>
                    <a:close/>
                  </a:path>
                </a:pathLst>
              </a:custGeom>
              <a:solidFill>
                <a:srgbClr val="8D79D8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77" name="Graphic 2">
              <a:extLst>
                <a:ext uri="{FF2B5EF4-FFF2-40B4-BE49-F238E27FC236}">
                  <a16:creationId xmlns:a16="http://schemas.microsoft.com/office/drawing/2014/main" id="{79F7B5B4-2C14-C418-DBBB-00CD13CD11F2}"/>
                </a:ext>
              </a:extLst>
            </p:cNvPr>
            <p:cNvGrpSpPr/>
            <p:nvPr/>
          </p:nvGrpSpPr>
          <p:grpSpPr>
            <a:xfrm>
              <a:off x="9298427" y="3132262"/>
              <a:ext cx="281143" cy="155952"/>
              <a:chOff x="9298427" y="3132262"/>
              <a:chExt cx="281143" cy="155952"/>
            </a:xfrm>
          </p:grpSpPr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75B7A1F3-E7C0-073C-4CBD-7C1590B31782}"/>
                  </a:ext>
                </a:extLst>
              </p:cNvPr>
              <p:cNvSpPr/>
              <p:nvPr/>
            </p:nvSpPr>
            <p:spPr>
              <a:xfrm>
                <a:off x="9454453" y="3132336"/>
                <a:ext cx="125117" cy="155877"/>
              </a:xfrm>
              <a:custGeom>
                <a:avLst/>
                <a:gdLst>
                  <a:gd name="connsiteX0" fmla="*/ 0 w 125117"/>
                  <a:gd name="connsiteY0" fmla="*/ 77976 h 155877"/>
                  <a:gd name="connsiteX1" fmla="*/ 125117 w 125117"/>
                  <a:gd name="connsiteY1" fmla="*/ 155878 h 155877"/>
                  <a:gd name="connsiteX2" fmla="*/ 125117 w 125117"/>
                  <a:gd name="connsiteY2" fmla="*/ 0 h 155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5117" h="155877">
                    <a:moveTo>
                      <a:pt x="0" y="77976"/>
                    </a:moveTo>
                    <a:lnTo>
                      <a:pt x="125117" y="155878"/>
                    </a:lnTo>
                    <a:lnTo>
                      <a:pt x="125117" y="0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943D2F15-58E1-7239-1E02-BCB6806358A9}"/>
                  </a:ext>
                </a:extLst>
              </p:cNvPr>
              <p:cNvSpPr/>
              <p:nvPr/>
            </p:nvSpPr>
            <p:spPr>
              <a:xfrm>
                <a:off x="9329410" y="3132262"/>
                <a:ext cx="125043" cy="155952"/>
              </a:xfrm>
              <a:custGeom>
                <a:avLst/>
                <a:gdLst>
                  <a:gd name="connsiteX0" fmla="*/ 0 w 125043"/>
                  <a:gd name="connsiteY0" fmla="*/ 77976 h 155952"/>
                  <a:gd name="connsiteX1" fmla="*/ 0 w 125043"/>
                  <a:gd name="connsiteY1" fmla="*/ 77976 h 155952"/>
                  <a:gd name="connsiteX2" fmla="*/ 125043 w 125043"/>
                  <a:gd name="connsiteY2" fmla="*/ 155952 h 155952"/>
                  <a:gd name="connsiteX3" fmla="*/ 125043 w 125043"/>
                  <a:gd name="connsiteY3" fmla="*/ 78050 h 155952"/>
                  <a:gd name="connsiteX4" fmla="*/ 125043 w 125043"/>
                  <a:gd name="connsiteY4" fmla="*/ 0 h 155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043" h="155952">
                    <a:moveTo>
                      <a:pt x="0" y="77976"/>
                    </a:moveTo>
                    <a:lnTo>
                      <a:pt x="0" y="77976"/>
                    </a:lnTo>
                    <a:lnTo>
                      <a:pt x="125043" y="155952"/>
                    </a:lnTo>
                    <a:lnTo>
                      <a:pt x="125043" y="78050"/>
                    </a:lnTo>
                    <a:lnTo>
                      <a:pt x="125043" y="0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592D4BFE-D2A4-C3CF-419F-FB5338323A41}"/>
                  </a:ext>
                </a:extLst>
              </p:cNvPr>
              <p:cNvSpPr/>
              <p:nvPr/>
            </p:nvSpPr>
            <p:spPr>
              <a:xfrm>
                <a:off x="9298427" y="3132262"/>
                <a:ext cx="30982" cy="155655"/>
              </a:xfrm>
              <a:custGeom>
                <a:avLst/>
                <a:gdLst>
                  <a:gd name="connsiteX0" fmla="*/ 0 w 30982"/>
                  <a:gd name="connsiteY0" fmla="*/ 0 h 155655"/>
                  <a:gd name="connsiteX1" fmla="*/ 30983 w 30982"/>
                  <a:gd name="connsiteY1" fmla="*/ 0 h 155655"/>
                  <a:gd name="connsiteX2" fmla="*/ 30983 w 30982"/>
                  <a:gd name="connsiteY2" fmla="*/ 155656 h 155655"/>
                  <a:gd name="connsiteX3" fmla="*/ 0 w 30982"/>
                  <a:gd name="connsiteY3" fmla="*/ 155656 h 155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982" h="155655">
                    <a:moveTo>
                      <a:pt x="0" y="0"/>
                    </a:moveTo>
                    <a:lnTo>
                      <a:pt x="30983" y="0"/>
                    </a:lnTo>
                    <a:lnTo>
                      <a:pt x="30983" y="155656"/>
                    </a:lnTo>
                    <a:lnTo>
                      <a:pt x="0" y="155656"/>
                    </a:lnTo>
                    <a:close/>
                  </a:path>
                </a:pathLst>
              </a:custGeom>
              <a:solidFill>
                <a:srgbClr val="E6E8EC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81" name="Graphic 2">
            <a:extLst>
              <a:ext uri="{FF2B5EF4-FFF2-40B4-BE49-F238E27FC236}">
                <a16:creationId xmlns:a16="http://schemas.microsoft.com/office/drawing/2014/main" id="{C6CF9A09-BE47-016C-5E03-E69CBE92C3F1}"/>
              </a:ext>
            </a:extLst>
          </p:cNvPr>
          <p:cNvGrpSpPr/>
          <p:nvPr/>
        </p:nvGrpSpPr>
        <p:grpSpPr>
          <a:xfrm>
            <a:off x="8453069" y="2962523"/>
            <a:ext cx="474378" cy="474378"/>
            <a:chOff x="8453069" y="2962523"/>
            <a:chExt cx="474378" cy="474378"/>
          </a:xfrm>
        </p:grpSpPr>
        <p:grpSp>
          <p:nvGrpSpPr>
            <p:cNvPr id="382" name="Graphic 2">
              <a:extLst>
                <a:ext uri="{FF2B5EF4-FFF2-40B4-BE49-F238E27FC236}">
                  <a16:creationId xmlns:a16="http://schemas.microsoft.com/office/drawing/2014/main" id="{6DBB63B2-734D-F9E0-4878-A0BAD83056D0}"/>
                </a:ext>
              </a:extLst>
            </p:cNvPr>
            <p:cNvGrpSpPr/>
            <p:nvPr/>
          </p:nvGrpSpPr>
          <p:grpSpPr>
            <a:xfrm>
              <a:off x="8453069" y="2962523"/>
              <a:ext cx="474378" cy="474378"/>
              <a:chOff x="8453069" y="2962523"/>
              <a:chExt cx="474378" cy="474378"/>
            </a:xfrm>
          </p:grpSpPr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1986E1D9-27A4-F918-E7CE-DFCB4F1FC720}"/>
                  </a:ext>
                </a:extLst>
              </p:cNvPr>
              <p:cNvSpPr/>
              <p:nvPr/>
            </p:nvSpPr>
            <p:spPr>
              <a:xfrm>
                <a:off x="8453069" y="2962523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CF5664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87B437E5-1EAE-F15B-2E96-4EFECCAA4B85}"/>
                  </a:ext>
                </a:extLst>
              </p:cNvPr>
              <p:cNvSpPr/>
              <p:nvPr/>
            </p:nvSpPr>
            <p:spPr>
              <a:xfrm>
                <a:off x="8573146" y="3199713"/>
                <a:ext cx="354301" cy="237189"/>
              </a:xfrm>
              <a:custGeom>
                <a:avLst/>
                <a:gdLst>
                  <a:gd name="connsiteX0" fmla="*/ 0 w 354301"/>
                  <a:gd name="connsiteY0" fmla="*/ 87760 h 237189"/>
                  <a:gd name="connsiteX1" fmla="*/ 149429 w 354301"/>
                  <a:gd name="connsiteY1" fmla="*/ 237189 h 237189"/>
                  <a:gd name="connsiteX2" fmla="*/ 354302 w 354301"/>
                  <a:gd name="connsiteY2" fmla="*/ 237189 h 237189"/>
                  <a:gd name="connsiteX3" fmla="*/ 354302 w 354301"/>
                  <a:gd name="connsiteY3" fmla="*/ 73158 h 237189"/>
                  <a:gd name="connsiteX4" fmla="*/ 281144 w 354301"/>
                  <a:gd name="connsiteY4" fmla="*/ 0 h 237189"/>
                  <a:gd name="connsiteX5" fmla="*/ 184044 w 354301"/>
                  <a:gd name="connsiteY5" fmla="*/ 43435 h 237189"/>
                  <a:gd name="connsiteX6" fmla="*/ 140609 w 354301"/>
                  <a:gd name="connsiteY6" fmla="*/ 0 h 237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4301" h="237189">
                    <a:moveTo>
                      <a:pt x="0" y="87760"/>
                    </a:moveTo>
                    <a:lnTo>
                      <a:pt x="149429" y="237189"/>
                    </a:lnTo>
                    <a:lnTo>
                      <a:pt x="354302" y="237189"/>
                    </a:lnTo>
                    <a:lnTo>
                      <a:pt x="354302" y="73158"/>
                    </a:lnTo>
                    <a:lnTo>
                      <a:pt x="281144" y="0"/>
                    </a:lnTo>
                    <a:lnTo>
                      <a:pt x="184044" y="43435"/>
                    </a:lnTo>
                    <a:lnTo>
                      <a:pt x="140609" y="0"/>
                    </a:lnTo>
                    <a:close/>
                  </a:path>
                </a:pathLst>
              </a:custGeom>
              <a:solidFill>
                <a:srgbClr val="BD4653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85" name="Graphic 2">
              <a:extLst>
                <a:ext uri="{FF2B5EF4-FFF2-40B4-BE49-F238E27FC236}">
                  <a16:creationId xmlns:a16="http://schemas.microsoft.com/office/drawing/2014/main" id="{DD5B3E73-B5AC-41AA-DF70-E6F42826D993}"/>
                </a:ext>
              </a:extLst>
            </p:cNvPr>
            <p:cNvGrpSpPr/>
            <p:nvPr/>
          </p:nvGrpSpPr>
          <p:grpSpPr>
            <a:xfrm>
              <a:off x="8573146" y="3111953"/>
              <a:ext cx="281143" cy="175520"/>
              <a:chOff x="8573146" y="3111953"/>
              <a:chExt cx="281143" cy="175520"/>
            </a:xfrm>
            <a:solidFill>
              <a:srgbClr val="F5F7FA"/>
            </a:solidFill>
          </p:grpSpPr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46AE7261-FAF0-E9A2-6C4F-0CE488F56EE6}"/>
                  </a:ext>
                </a:extLst>
              </p:cNvPr>
              <p:cNvSpPr/>
              <p:nvPr/>
            </p:nvSpPr>
            <p:spPr>
              <a:xfrm>
                <a:off x="8713755" y="3111953"/>
                <a:ext cx="140534" cy="175520"/>
              </a:xfrm>
              <a:custGeom>
                <a:avLst/>
                <a:gdLst>
                  <a:gd name="connsiteX0" fmla="*/ 140535 w 140534"/>
                  <a:gd name="connsiteY0" fmla="*/ 87760 h 175520"/>
                  <a:gd name="connsiteX1" fmla="*/ 0 w 140534"/>
                  <a:gd name="connsiteY1" fmla="*/ 0 h 175520"/>
                  <a:gd name="connsiteX2" fmla="*/ 0 w 140534"/>
                  <a:gd name="connsiteY2" fmla="*/ 87760 h 175520"/>
                  <a:gd name="connsiteX3" fmla="*/ 0 w 140534"/>
                  <a:gd name="connsiteY3" fmla="*/ 175520 h 175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534" h="175520">
                    <a:moveTo>
                      <a:pt x="140535" y="87760"/>
                    </a:moveTo>
                    <a:lnTo>
                      <a:pt x="0" y="0"/>
                    </a:lnTo>
                    <a:lnTo>
                      <a:pt x="0" y="87760"/>
                    </a:lnTo>
                    <a:lnTo>
                      <a:pt x="0" y="175520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27DF06F8-EE21-F348-623B-5BF2C7FB7282}"/>
                  </a:ext>
                </a:extLst>
              </p:cNvPr>
              <p:cNvSpPr/>
              <p:nvPr/>
            </p:nvSpPr>
            <p:spPr>
              <a:xfrm>
                <a:off x="8573146" y="3111953"/>
                <a:ext cx="140608" cy="175520"/>
              </a:xfrm>
              <a:custGeom>
                <a:avLst/>
                <a:gdLst>
                  <a:gd name="connsiteX0" fmla="*/ 140609 w 140608"/>
                  <a:gd name="connsiteY0" fmla="*/ 87760 h 175520"/>
                  <a:gd name="connsiteX1" fmla="*/ 0 w 140608"/>
                  <a:gd name="connsiteY1" fmla="*/ 0 h 175520"/>
                  <a:gd name="connsiteX2" fmla="*/ 0 w 140608"/>
                  <a:gd name="connsiteY2" fmla="*/ 175520 h 175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0608" h="175520">
                    <a:moveTo>
                      <a:pt x="140609" y="87760"/>
                    </a:moveTo>
                    <a:lnTo>
                      <a:pt x="0" y="0"/>
                    </a:lnTo>
                    <a:lnTo>
                      <a:pt x="0" y="175520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88" name="Graphic 2">
            <a:extLst>
              <a:ext uri="{FF2B5EF4-FFF2-40B4-BE49-F238E27FC236}">
                <a16:creationId xmlns:a16="http://schemas.microsoft.com/office/drawing/2014/main" id="{8D89D815-E898-8F15-7451-D0CE031E6C8C}"/>
              </a:ext>
            </a:extLst>
          </p:cNvPr>
          <p:cNvGrpSpPr/>
          <p:nvPr/>
        </p:nvGrpSpPr>
        <p:grpSpPr>
          <a:xfrm>
            <a:off x="7711630" y="2962375"/>
            <a:ext cx="474378" cy="474378"/>
            <a:chOff x="7711630" y="2962375"/>
            <a:chExt cx="474378" cy="474378"/>
          </a:xfrm>
        </p:grpSpPr>
        <p:grpSp>
          <p:nvGrpSpPr>
            <p:cNvPr id="389" name="Graphic 2">
              <a:extLst>
                <a:ext uri="{FF2B5EF4-FFF2-40B4-BE49-F238E27FC236}">
                  <a16:creationId xmlns:a16="http://schemas.microsoft.com/office/drawing/2014/main" id="{0B353C4D-1534-CB0A-1AD6-E811C4382644}"/>
                </a:ext>
              </a:extLst>
            </p:cNvPr>
            <p:cNvGrpSpPr/>
            <p:nvPr/>
          </p:nvGrpSpPr>
          <p:grpSpPr>
            <a:xfrm>
              <a:off x="7711630" y="2962375"/>
              <a:ext cx="474378" cy="474378"/>
              <a:chOff x="7711630" y="2962375"/>
              <a:chExt cx="474378" cy="474378"/>
            </a:xfrm>
          </p:grpSpPr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83B7947A-DE9B-6B55-E041-915280C17266}"/>
                  </a:ext>
                </a:extLst>
              </p:cNvPr>
              <p:cNvSpPr/>
              <p:nvPr/>
            </p:nvSpPr>
            <p:spPr>
              <a:xfrm>
                <a:off x="7711630" y="2962375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739BE9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F984485B-6E92-E2AB-7F4B-630732ABFD56}"/>
                  </a:ext>
                </a:extLst>
              </p:cNvPr>
              <p:cNvSpPr/>
              <p:nvPr/>
            </p:nvSpPr>
            <p:spPr>
              <a:xfrm>
                <a:off x="7796499" y="3129223"/>
                <a:ext cx="389509" cy="307530"/>
              </a:xfrm>
              <a:custGeom>
                <a:avLst/>
                <a:gdLst>
                  <a:gd name="connsiteX0" fmla="*/ 389509 w 389509"/>
                  <a:gd name="connsiteY0" fmla="*/ 307531 h 307530"/>
                  <a:gd name="connsiteX1" fmla="*/ 389509 w 389509"/>
                  <a:gd name="connsiteY1" fmla="*/ 108366 h 307530"/>
                  <a:gd name="connsiteX2" fmla="*/ 281144 w 389509"/>
                  <a:gd name="connsiteY2" fmla="*/ 0 h 307530"/>
                  <a:gd name="connsiteX3" fmla="*/ 194569 w 389509"/>
                  <a:gd name="connsiteY3" fmla="*/ 54035 h 307530"/>
                  <a:gd name="connsiteX4" fmla="*/ 140535 w 389509"/>
                  <a:gd name="connsiteY4" fmla="*/ 0 h 307530"/>
                  <a:gd name="connsiteX5" fmla="*/ 83461 w 389509"/>
                  <a:gd name="connsiteY5" fmla="*/ 57074 h 307530"/>
                  <a:gd name="connsiteX6" fmla="*/ 114148 w 389509"/>
                  <a:gd name="connsiteY6" fmla="*/ 87760 h 307530"/>
                  <a:gd name="connsiteX7" fmla="*/ 0 w 389509"/>
                  <a:gd name="connsiteY7" fmla="*/ 87760 h 307530"/>
                  <a:gd name="connsiteX8" fmla="*/ 219845 w 389509"/>
                  <a:gd name="connsiteY8" fmla="*/ 307531 h 307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9509" h="307530">
                    <a:moveTo>
                      <a:pt x="389509" y="307531"/>
                    </a:moveTo>
                    <a:lnTo>
                      <a:pt x="389509" y="108366"/>
                    </a:lnTo>
                    <a:lnTo>
                      <a:pt x="281144" y="0"/>
                    </a:lnTo>
                    <a:lnTo>
                      <a:pt x="194569" y="54035"/>
                    </a:lnTo>
                    <a:lnTo>
                      <a:pt x="140535" y="0"/>
                    </a:lnTo>
                    <a:lnTo>
                      <a:pt x="83461" y="57074"/>
                    </a:lnTo>
                    <a:lnTo>
                      <a:pt x="114148" y="87760"/>
                    </a:lnTo>
                    <a:lnTo>
                      <a:pt x="0" y="87760"/>
                    </a:lnTo>
                    <a:lnTo>
                      <a:pt x="219845" y="307531"/>
                    </a:lnTo>
                    <a:close/>
                  </a:path>
                </a:pathLst>
              </a:custGeom>
              <a:solidFill>
                <a:srgbClr val="6188D8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92" name="Graphic 2">
              <a:extLst>
                <a:ext uri="{FF2B5EF4-FFF2-40B4-BE49-F238E27FC236}">
                  <a16:creationId xmlns:a16="http://schemas.microsoft.com/office/drawing/2014/main" id="{B558C695-73ED-19D1-0582-D5017B7CD4E9}"/>
                </a:ext>
              </a:extLst>
            </p:cNvPr>
            <p:cNvGrpSpPr/>
            <p:nvPr/>
          </p:nvGrpSpPr>
          <p:grpSpPr>
            <a:xfrm>
              <a:off x="7796499" y="3129223"/>
              <a:ext cx="281143" cy="175520"/>
              <a:chOff x="7796499" y="3129223"/>
              <a:chExt cx="281143" cy="175520"/>
            </a:xfrm>
            <a:solidFill>
              <a:srgbClr val="F5F7FA"/>
            </a:solidFill>
          </p:grpSpPr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A93466B2-A007-3651-3869-E5BB36AD19A2}"/>
                  </a:ext>
                </a:extLst>
              </p:cNvPr>
              <p:cNvSpPr/>
              <p:nvPr/>
            </p:nvSpPr>
            <p:spPr>
              <a:xfrm>
                <a:off x="7796499" y="3129223"/>
                <a:ext cx="140534" cy="175520"/>
              </a:xfrm>
              <a:custGeom>
                <a:avLst/>
                <a:gdLst>
                  <a:gd name="connsiteX0" fmla="*/ 0 w 140534"/>
                  <a:gd name="connsiteY0" fmla="*/ 87760 h 175520"/>
                  <a:gd name="connsiteX1" fmla="*/ 140535 w 140534"/>
                  <a:gd name="connsiteY1" fmla="*/ 175520 h 175520"/>
                  <a:gd name="connsiteX2" fmla="*/ 140535 w 140534"/>
                  <a:gd name="connsiteY2" fmla="*/ 87760 h 175520"/>
                  <a:gd name="connsiteX3" fmla="*/ 140535 w 140534"/>
                  <a:gd name="connsiteY3" fmla="*/ 0 h 175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534" h="175520">
                    <a:moveTo>
                      <a:pt x="0" y="87760"/>
                    </a:moveTo>
                    <a:lnTo>
                      <a:pt x="140535" y="175520"/>
                    </a:lnTo>
                    <a:lnTo>
                      <a:pt x="140535" y="87760"/>
                    </a:lnTo>
                    <a:lnTo>
                      <a:pt x="140535" y="0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1CFDA9C0-0153-BBAC-8893-2B085ACA1ABC}"/>
                  </a:ext>
                </a:extLst>
              </p:cNvPr>
              <p:cNvSpPr/>
              <p:nvPr/>
            </p:nvSpPr>
            <p:spPr>
              <a:xfrm>
                <a:off x="7937034" y="3129223"/>
                <a:ext cx="140608" cy="175520"/>
              </a:xfrm>
              <a:custGeom>
                <a:avLst/>
                <a:gdLst>
                  <a:gd name="connsiteX0" fmla="*/ 0 w 140608"/>
                  <a:gd name="connsiteY0" fmla="*/ 87760 h 175520"/>
                  <a:gd name="connsiteX1" fmla="*/ 140609 w 140608"/>
                  <a:gd name="connsiteY1" fmla="*/ 175520 h 175520"/>
                  <a:gd name="connsiteX2" fmla="*/ 140609 w 140608"/>
                  <a:gd name="connsiteY2" fmla="*/ 0 h 175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0608" h="175520">
                    <a:moveTo>
                      <a:pt x="0" y="87760"/>
                    </a:moveTo>
                    <a:lnTo>
                      <a:pt x="140609" y="175520"/>
                    </a:lnTo>
                    <a:lnTo>
                      <a:pt x="140609" y="0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95" name="Graphic 2">
            <a:extLst>
              <a:ext uri="{FF2B5EF4-FFF2-40B4-BE49-F238E27FC236}">
                <a16:creationId xmlns:a16="http://schemas.microsoft.com/office/drawing/2014/main" id="{E8428ACE-20C0-4563-A203-A542D4B890BB}"/>
              </a:ext>
            </a:extLst>
          </p:cNvPr>
          <p:cNvGrpSpPr/>
          <p:nvPr/>
        </p:nvGrpSpPr>
        <p:grpSpPr>
          <a:xfrm>
            <a:off x="6970635" y="2961856"/>
            <a:ext cx="474378" cy="474378"/>
            <a:chOff x="6970635" y="2961856"/>
            <a:chExt cx="474378" cy="474378"/>
          </a:xfrm>
        </p:grpSpPr>
        <p:grpSp>
          <p:nvGrpSpPr>
            <p:cNvPr id="396" name="Graphic 2">
              <a:extLst>
                <a:ext uri="{FF2B5EF4-FFF2-40B4-BE49-F238E27FC236}">
                  <a16:creationId xmlns:a16="http://schemas.microsoft.com/office/drawing/2014/main" id="{1308CD57-77D8-CE3A-D114-6269A812892B}"/>
                </a:ext>
              </a:extLst>
            </p:cNvPr>
            <p:cNvGrpSpPr/>
            <p:nvPr/>
          </p:nvGrpSpPr>
          <p:grpSpPr>
            <a:xfrm>
              <a:off x="6970635" y="2961856"/>
              <a:ext cx="474378" cy="474378"/>
              <a:chOff x="6970635" y="2961856"/>
              <a:chExt cx="474378" cy="474378"/>
            </a:xfrm>
          </p:grpSpPr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DA8093C4-5FA2-F505-B791-32BADDB72614}"/>
                  </a:ext>
                </a:extLst>
              </p:cNvPr>
              <p:cNvSpPr/>
              <p:nvPr/>
            </p:nvSpPr>
            <p:spPr>
              <a:xfrm>
                <a:off x="6970635" y="2961856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AFD36F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E71DCB10-7CCA-7D08-EA81-2F5A9F2859C7}"/>
                  </a:ext>
                </a:extLst>
              </p:cNvPr>
              <p:cNvSpPr/>
              <p:nvPr/>
            </p:nvSpPr>
            <p:spPr>
              <a:xfrm>
                <a:off x="7082782" y="3083045"/>
                <a:ext cx="362232" cy="353189"/>
              </a:xfrm>
              <a:custGeom>
                <a:avLst/>
                <a:gdLst>
                  <a:gd name="connsiteX0" fmla="*/ 362233 w 362232"/>
                  <a:gd name="connsiteY0" fmla="*/ 112443 h 353189"/>
                  <a:gd name="connsiteX1" fmla="*/ 249864 w 362232"/>
                  <a:gd name="connsiteY1" fmla="*/ 0 h 353189"/>
                  <a:gd name="connsiteX2" fmla="*/ 200499 w 362232"/>
                  <a:gd name="connsiteY2" fmla="*/ 124821 h 353189"/>
                  <a:gd name="connsiteX3" fmla="*/ 0 w 362232"/>
                  <a:gd name="connsiteY3" fmla="*/ 249790 h 353189"/>
                  <a:gd name="connsiteX4" fmla="*/ 103400 w 362232"/>
                  <a:gd name="connsiteY4" fmla="*/ 353190 h 353189"/>
                  <a:gd name="connsiteX5" fmla="*/ 362233 w 362232"/>
                  <a:gd name="connsiteY5" fmla="*/ 353190 h 353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2232" h="353189">
                    <a:moveTo>
                      <a:pt x="362233" y="112443"/>
                    </a:moveTo>
                    <a:lnTo>
                      <a:pt x="249864" y="0"/>
                    </a:lnTo>
                    <a:lnTo>
                      <a:pt x="200499" y="124821"/>
                    </a:lnTo>
                    <a:lnTo>
                      <a:pt x="0" y="249790"/>
                    </a:lnTo>
                    <a:lnTo>
                      <a:pt x="103400" y="353190"/>
                    </a:lnTo>
                    <a:lnTo>
                      <a:pt x="362233" y="353190"/>
                    </a:lnTo>
                    <a:close/>
                  </a:path>
                </a:pathLst>
              </a:custGeom>
              <a:solidFill>
                <a:srgbClr val="9CC05B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99" name="Graphic 2">
              <a:extLst>
                <a:ext uri="{FF2B5EF4-FFF2-40B4-BE49-F238E27FC236}">
                  <a16:creationId xmlns:a16="http://schemas.microsoft.com/office/drawing/2014/main" id="{DA681C66-22A2-8433-0635-18B258A81183}"/>
                </a:ext>
              </a:extLst>
            </p:cNvPr>
            <p:cNvGrpSpPr/>
            <p:nvPr/>
          </p:nvGrpSpPr>
          <p:grpSpPr>
            <a:xfrm>
              <a:off x="7082782" y="3082823"/>
              <a:ext cx="250086" cy="250012"/>
              <a:chOff x="7082782" y="3082823"/>
              <a:chExt cx="250086" cy="250012"/>
            </a:xfrm>
          </p:grpSpPr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F283D19C-48A0-AA71-A7B7-AB405BC098FF}"/>
                  </a:ext>
                </a:extLst>
              </p:cNvPr>
              <p:cNvSpPr/>
              <p:nvPr/>
            </p:nvSpPr>
            <p:spPr>
              <a:xfrm>
                <a:off x="7082782" y="3082823"/>
                <a:ext cx="200499" cy="250012"/>
              </a:xfrm>
              <a:custGeom>
                <a:avLst/>
                <a:gdLst>
                  <a:gd name="connsiteX0" fmla="*/ 200499 w 200499"/>
                  <a:gd name="connsiteY0" fmla="*/ 125043 h 250012"/>
                  <a:gd name="connsiteX1" fmla="*/ 0 w 200499"/>
                  <a:gd name="connsiteY1" fmla="*/ 0 h 250012"/>
                  <a:gd name="connsiteX2" fmla="*/ 0 w 200499"/>
                  <a:gd name="connsiteY2" fmla="*/ 250012 h 25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0499" h="250012">
                    <a:moveTo>
                      <a:pt x="200499" y="125043"/>
                    </a:moveTo>
                    <a:lnTo>
                      <a:pt x="0" y="0"/>
                    </a:lnTo>
                    <a:lnTo>
                      <a:pt x="0" y="250012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EF8AC830-21AA-9F7F-10A0-F8B8A0C65051}"/>
                  </a:ext>
                </a:extLst>
              </p:cNvPr>
              <p:cNvSpPr/>
              <p:nvPr/>
            </p:nvSpPr>
            <p:spPr>
              <a:xfrm>
                <a:off x="7283281" y="3083267"/>
                <a:ext cx="49587" cy="249567"/>
              </a:xfrm>
              <a:custGeom>
                <a:avLst/>
                <a:gdLst>
                  <a:gd name="connsiteX0" fmla="*/ 49587 w 49587"/>
                  <a:gd name="connsiteY0" fmla="*/ 249568 h 249567"/>
                  <a:gd name="connsiteX1" fmla="*/ 49587 w 49587"/>
                  <a:gd name="connsiteY1" fmla="*/ 0 h 249567"/>
                  <a:gd name="connsiteX2" fmla="*/ 0 w 49587"/>
                  <a:gd name="connsiteY2" fmla="*/ 0 h 249567"/>
                  <a:gd name="connsiteX3" fmla="*/ 0 w 49587"/>
                  <a:gd name="connsiteY3" fmla="*/ 124599 h 249567"/>
                  <a:gd name="connsiteX4" fmla="*/ 0 w 49587"/>
                  <a:gd name="connsiteY4" fmla="*/ 249568 h 249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587" h="249567">
                    <a:moveTo>
                      <a:pt x="49587" y="249568"/>
                    </a:moveTo>
                    <a:lnTo>
                      <a:pt x="49587" y="0"/>
                    </a:lnTo>
                    <a:lnTo>
                      <a:pt x="0" y="0"/>
                    </a:lnTo>
                    <a:lnTo>
                      <a:pt x="0" y="124599"/>
                    </a:lnTo>
                    <a:lnTo>
                      <a:pt x="0" y="249568"/>
                    </a:lnTo>
                    <a:close/>
                  </a:path>
                </a:pathLst>
              </a:custGeom>
              <a:solidFill>
                <a:srgbClr val="E6E8EC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02" name="Graphic 2">
            <a:extLst>
              <a:ext uri="{FF2B5EF4-FFF2-40B4-BE49-F238E27FC236}">
                <a16:creationId xmlns:a16="http://schemas.microsoft.com/office/drawing/2014/main" id="{B20235AF-0F38-5366-8DF5-1036642712F2}"/>
              </a:ext>
            </a:extLst>
          </p:cNvPr>
          <p:cNvGrpSpPr/>
          <p:nvPr/>
        </p:nvGrpSpPr>
        <p:grpSpPr>
          <a:xfrm>
            <a:off x="6229641" y="2961930"/>
            <a:ext cx="474378" cy="474378"/>
            <a:chOff x="6229641" y="2961930"/>
            <a:chExt cx="474378" cy="474378"/>
          </a:xfrm>
        </p:grpSpPr>
        <p:grpSp>
          <p:nvGrpSpPr>
            <p:cNvPr id="403" name="Graphic 2">
              <a:extLst>
                <a:ext uri="{FF2B5EF4-FFF2-40B4-BE49-F238E27FC236}">
                  <a16:creationId xmlns:a16="http://schemas.microsoft.com/office/drawing/2014/main" id="{77A65F33-8C33-8DEA-34B9-D3D0BD321A46}"/>
                </a:ext>
              </a:extLst>
            </p:cNvPr>
            <p:cNvGrpSpPr/>
            <p:nvPr/>
          </p:nvGrpSpPr>
          <p:grpSpPr>
            <a:xfrm>
              <a:off x="6229641" y="2961930"/>
              <a:ext cx="474378" cy="474378"/>
              <a:chOff x="6229641" y="2961930"/>
              <a:chExt cx="474378" cy="474378"/>
            </a:xfrm>
          </p:grpSpPr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DE11D278-47D9-9947-D03D-629A1A8AAEAD}"/>
                  </a:ext>
                </a:extLst>
              </p:cNvPr>
              <p:cNvSpPr/>
              <p:nvPr/>
            </p:nvSpPr>
            <p:spPr>
              <a:xfrm>
                <a:off x="6229641" y="2961930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DE6E53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5A50B575-ED9B-61AB-7EDA-2C07B061D480}"/>
                  </a:ext>
                </a:extLst>
              </p:cNvPr>
              <p:cNvSpPr/>
              <p:nvPr/>
            </p:nvSpPr>
            <p:spPr>
              <a:xfrm>
                <a:off x="6341787" y="3083342"/>
                <a:ext cx="362233" cy="352967"/>
              </a:xfrm>
              <a:custGeom>
                <a:avLst/>
                <a:gdLst>
                  <a:gd name="connsiteX0" fmla="*/ 362233 w 362233"/>
                  <a:gd name="connsiteY0" fmla="*/ 352967 h 352967"/>
                  <a:gd name="connsiteX1" fmla="*/ 362233 w 362233"/>
                  <a:gd name="connsiteY1" fmla="*/ 112368 h 352967"/>
                  <a:gd name="connsiteX2" fmla="*/ 249864 w 362233"/>
                  <a:gd name="connsiteY2" fmla="*/ 0 h 352967"/>
                  <a:gd name="connsiteX3" fmla="*/ 149652 w 362233"/>
                  <a:gd name="connsiteY3" fmla="*/ 100212 h 352967"/>
                  <a:gd name="connsiteX4" fmla="*/ 49662 w 362233"/>
                  <a:gd name="connsiteY4" fmla="*/ 222 h 352967"/>
                  <a:gd name="connsiteX5" fmla="*/ 39433 w 362233"/>
                  <a:gd name="connsiteY5" fmla="*/ 210431 h 352967"/>
                  <a:gd name="connsiteX6" fmla="*/ 0 w 362233"/>
                  <a:gd name="connsiteY6" fmla="*/ 249790 h 352967"/>
                  <a:gd name="connsiteX7" fmla="*/ 103252 w 362233"/>
                  <a:gd name="connsiteY7" fmla="*/ 352967 h 352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2233" h="352967">
                    <a:moveTo>
                      <a:pt x="362233" y="352967"/>
                    </a:moveTo>
                    <a:lnTo>
                      <a:pt x="362233" y="112368"/>
                    </a:lnTo>
                    <a:lnTo>
                      <a:pt x="249864" y="0"/>
                    </a:lnTo>
                    <a:lnTo>
                      <a:pt x="149652" y="100212"/>
                    </a:lnTo>
                    <a:lnTo>
                      <a:pt x="49662" y="222"/>
                    </a:lnTo>
                    <a:lnTo>
                      <a:pt x="39433" y="210431"/>
                    </a:lnTo>
                    <a:lnTo>
                      <a:pt x="0" y="249790"/>
                    </a:lnTo>
                    <a:lnTo>
                      <a:pt x="103252" y="352967"/>
                    </a:lnTo>
                    <a:close/>
                  </a:path>
                </a:pathLst>
              </a:custGeom>
              <a:solidFill>
                <a:srgbClr val="CC5842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06" name="Graphic 2">
              <a:extLst>
                <a:ext uri="{FF2B5EF4-FFF2-40B4-BE49-F238E27FC236}">
                  <a16:creationId xmlns:a16="http://schemas.microsoft.com/office/drawing/2014/main" id="{12EBA56F-EB8E-ECDE-1D71-52B3E3F5E5C7}"/>
                </a:ext>
              </a:extLst>
            </p:cNvPr>
            <p:cNvGrpSpPr/>
            <p:nvPr/>
          </p:nvGrpSpPr>
          <p:grpSpPr>
            <a:xfrm>
              <a:off x="6341787" y="3083564"/>
              <a:ext cx="250086" cy="250012"/>
              <a:chOff x="6341787" y="3083564"/>
              <a:chExt cx="250086" cy="250012"/>
            </a:xfrm>
          </p:grpSpPr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BC810FD3-FA0B-37FE-C805-1DA20F4C7CFF}"/>
                  </a:ext>
                </a:extLst>
              </p:cNvPr>
              <p:cNvSpPr/>
              <p:nvPr/>
            </p:nvSpPr>
            <p:spPr>
              <a:xfrm>
                <a:off x="6391448" y="3083564"/>
                <a:ext cx="200425" cy="250012"/>
              </a:xfrm>
              <a:custGeom>
                <a:avLst/>
                <a:gdLst>
                  <a:gd name="connsiteX0" fmla="*/ 0 w 200425"/>
                  <a:gd name="connsiteY0" fmla="*/ 125043 h 250012"/>
                  <a:gd name="connsiteX1" fmla="*/ 200425 w 200425"/>
                  <a:gd name="connsiteY1" fmla="*/ 250012 h 250012"/>
                  <a:gd name="connsiteX2" fmla="*/ 200425 w 200425"/>
                  <a:gd name="connsiteY2" fmla="*/ 0 h 25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0425" h="250012">
                    <a:moveTo>
                      <a:pt x="0" y="125043"/>
                    </a:moveTo>
                    <a:lnTo>
                      <a:pt x="200425" y="250012"/>
                    </a:lnTo>
                    <a:lnTo>
                      <a:pt x="200425" y="0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82DA5609-9747-FEF6-261C-ECFD6BC5CB89}"/>
                  </a:ext>
                </a:extLst>
              </p:cNvPr>
              <p:cNvSpPr/>
              <p:nvPr/>
            </p:nvSpPr>
            <p:spPr>
              <a:xfrm>
                <a:off x="6341787" y="3083564"/>
                <a:ext cx="49661" cy="249567"/>
              </a:xfrm>
              <a:custGeom>
                <a:avLst/>
                <a:gdLst>
                  <a:gd name="connsiteX0" fmla="*/ 74 w 49661"/>
                  <a:gd name="connsiteY0" fmla="*/ 0 h 249567"/>
                  <a:gd name="connsiteX1" fmla="*/ 0 w 49661"/>
                  <a:gd name="connsiteY1" fmla="*/ 249568 h 249567"/>
                  <a:gd name="connsiteX2" fmla="*/ 49662 w 49661"/>
                  <a:gd name="connsiteY2" fmla="*/ 249568 h 249567"/>
                  <a:gd name="connsiteX3" fmla="*/ 49662 w 49661"/>
                  <a:gd name="connsiteY3" fmla="*/ 125043 h 249567"/>
                  <a:gd name="connsiteX4" fmla="*/ 49662 w 49661"/>
                  <a:gd name="connsiteY4" fmla="*/ 0 h 249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661" h="249567">
                    <a:moveTo>
                      <a:pt x="74" y="0"/>
                    </a:moveTo>
                    <a:lnTo>
                      <a:pt x="0" y="249568"/>
                    </a:lnTo>
                    <a:lnTo>
                      <a:pt x="49662" y="249568"/>
                    </a:lnTo>
                    <a:lnTo>
                      <a:pt x="49662" y="125043"/>
                    </a:lnTo>
                    <a:lnTo>
                      <a:pt x="49662" y="0"/>
                    </a:lnTo>
                    <a:close/>
                  </a:path>
                </a:pathLst>
              </a:custGeom>
              <a:solidFill>
                <a:srgbClr val="E6E8EC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09" name="Graphic 2">
            <a:extLst>
              <a:ext uri="{FF2B5EF4-FFF2-40B4-BE49-F238E27FC236}">
                <a16:creationId xmlns:a16="http://schemas.microsoft.com/office/drawing/2014/main" id="{5CCBFDF9-6CEB-EA99-727C-38BE68876C51}"/>
              </a:ext>
            </a:extLst>
          </p:cNvPr>
          <p:cNvGrpSpPr/>
          <p:nvPr/>
        </p:nvGrpSpPr>
        <p:grpSpPr>
          <a:xfrm>
            <a:off x="5488424" y="2961930"/>
            <a:ext cx="474378" cy="474378"/>
            <a:chOff x="5488424" y="2961930"/>
            <a:chExt cx="474378" cy="474378"/>
          </a:xfrm>
        </p:grpSpPr>
        <p:grpSp>
          <p:nvGrpSpPr>
            <p:cNvPr id="410" name="Graphic 2">
              <a:extLst>
                <a:ext uri="{FF2B5EF4-FFF2-40B4-BE49-F238E27FC236}">
                  <a16:creationId xmlns:a16="http://schemas.microsoft.com/office/drawing/2014/main" id="{69F6C188-5E22-7DF8-A970-F35BCA592134}"/>
                </a:ext>
              </a:extLst>
            </p:cNvPr>
            <p:cNvGrpSpPr/>
            <p:nvPr/>
          </p:nvGrpSpPr>
          <p:grpSpPr>
            <a:xfrm>
              <a:off x="5488424" y="2961930"/>
              <a:ext cx="474378" cy="474378"/>
              <a:chOff x="5488424" y="2961930"/>
              <a:chExt cx="474378" cy="474378"/>
            </a:xfrm>
          </p:grpSpPr>
          <p:sp>
            <p:nvSpPr>
              <p:cNvPr id="411" name="Freeform: Shape 410">
                <a:extLst>
                  <a:ext uri="{FF2B5EF4-FFF2-40B4-BE49-F238E27FC236}">
                    <a16:creationId xmlns:a16="http://schemas.microsoft.com/office/drawing/2014/main" id="{D467232B-EE46-C1B1-C6B0-8EEB9A0F45C7}"/>
                  </a:ext>
                </a:extLst>
              </p:cNvPr>
              <p:cNvSpPr/>
              <p:nvPr/>
            </p:nvSpPr>
            <p:spPr>
              <a:xfrm>
                <a:off x="5488424" y="2961930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81CEAD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CD9BC3F2-1F80-7F1C-57F7-FD603FD6847F}"/>
                  </a:ext>
                </a:extLst>
              </p:cNvPr>
              <p:cNvSpPr/>
              <p:nvPr/>
            </p:nvSpPr>
            <p:spPr>
              <a:xfrm>
                <a:off x="5600941" y="3052359"/>
                <a:ext cx="361862" cy="383950"/>
              </a:xfrm>
              <a:custGeom>
                <a:avLst/>
                <a:gdLst>
                  <a:gd name="connsiteX0" fmla="*/ 361862 w 361862"/>
                  <a:gd name="connsiteY0" fmla="*/ 383950 h 383950"/>
                  <a:gd name="connsiteX1" fmla="*/ 361862 w 361862"/>
                  <a:gd name="connsiteY1" fmla="*/ 237041 h 383950"/>
                  <a:gd name="connsiteX2" fmla="*/ 124821 w 361862"/>
                  <a:gd name="connsiteY2" fmla="*/ 0 h 383950"/>
                  <a:gd name="connsiteX3" fmla="*/ 92874 w 361862"/>
                  <a:gd name="connsiteY3" fmla="*/ 106216 h 383950"/>
                  <a:gd name="connsiteX4" fmla="*/ 0 w 361862"/>
                  <a:gd name="connsiteY4" fmla="*/ 199017 h 383950"/>
                  <a:gd name="connsiteX5" fmla="*/ 49810 w 361862"/>
                  <a:gd name="connsiteY5" fmla="*/ 248901 h 383950"/>
                  <a:gd name="connsiteX6" fmla="*/ 48698 w 361862"/>
                  <a:gd name="connsiteY6" fmla="*/ 252607 h 383950"/>
                  <a:gd name="connsiteX7" fmla="*/ 222 w 361862"/>
                  <a:gd name="connsiteY7" fmla="*/ 280921 h 383950"/>
                  <a:gd name="connsiteX8" fmla="*/ 103251 w 361862"/>
                  <a:gd name="connsiteY8" fmla="*/ 383950 h 383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1862" h="383950">
                    <a:moveTo>
                      <a:pt x="361862" y="383950"/>
                    </a:moveTo>
                    <a:lnTo>
                      <a:pt x="361862" y="237041"/>
                    </a:lnTo>
                    <a:lnTo>
                      <a:pt x="124821" y="0"/>
                    </a:lnTo>
                    <a:lnTo>
                      <a:pt x="92874" y="106216"/>
                    </a:lnTo>
                    <a:lnTo>
                      <a:pt x="0" y="199017"/>
                    </a:lnTo>
                    <a:lnTo>
                      <a:pt x="49810" y="248901"/>
                    </a:lnTo>
                    <a:lnTo>
                      <a:pt x="48698" y="252607"/>
                    </a:lnTo>
                    <a:lnTo>
                      <a:pt x="222" y="280921"/>
                    </a:lnTo>
                    <a:lnTo>
                      <a:pt x="103251" y="383950"/>
                    </a:lnTo>
                    <a:close/>
                  </a:path>
                </a:pathLst>
              </a:custGeom>
              <a:solidFill>
                <a:srgbClr val="72BB9B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13" name="Graphic 2">
              <a:extLst>
                <a:ext uri="{FF2B5EF4-FFF2-40B4-BE49-F238E27FC236}">
                  <a16:creationId xmlns:a16="http://schemas.microsoft.com/office/drawing/2014/main" id="{A7EDF207-33A3-EF2F-0F6A-3AAD89335A33}"/>
                </a:ext>
              </a:extLst>
            </p:cNvPr>
            <p:cNvGrpSpPr/>
            <p:nvPr/>
          </p:nvGrpSpPr>
          <p:grpSpPr>
            <a:xfrm>
              <a:off x="5600941" y="3052210"/>
              <a:ext cx="249345" cy="281069"/>
              <a:chOff x="5600941" y="3052210"/>
              <a:chExt cx="249345" cy="281069"/>
            </a:xfrm>
          </p:grpSpPr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F55F32AF-EBF2-7845-587F-F7B6A52567A7}"/>
                  </a:ext>
                </a:extLst>
              </p:cNvPr>
              <p:cNvSpPr/>
              <p:nvPr/>
            </p:nvSpPr>
            <p:spPr>
              <a:xfrm>
                <a:off x="5600941" y="3052210"/>
                <a:ext cx="249345" cy="199165"/>
              </a:xfrm>
              <a:custGeom>
                <a:avLst/>
                <a:gdLst>
                  <a:gd name="connsiteX0" fmla="*/ 124673 w 249345"/>
                  <a:gd name="connsiteY0" fmla="*/ 0 h 199165"/>
                  <a:gd name="connsiteX1" fmla="*/ 0 w 249345"/>
                  <a:gd name="connsiteY1" fmla="*/ 199165 h 199165"/>
                  <a:gd name="connsiteX2" fmla="*/ 249345 w 249345"/>
                  <a:gd name="connsiteY2" fmla="*/ 199165 h 1991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9345" h="199165">
                    <a:moveTo>
                      <a:pt x="124673" y="0"/>
                    </a:moveTo>
                    <a:lnTo>
                      <a:pt x="0" y="199165"/>
                    </a:lnTo>
                    <a:lnTo>
                      <a:pt x="249345" y="199165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1505AE79-B711-0561-C441-1FF3575869D8}"/>
                  </a:ext>
                </a:extLst>
              </p:cNvPr>
              <p:cNvSpPr/>
              <p:nvPr/>
            </p:nvSpPr>
            <p:spPr>
              <a:xfrm>
                <a:off x="5601163" y="3283989"/>
                <a:ext cx="248900" cy="49290"/>
              </a:xfrm>
              <a:custGeom>
                <a:avLst/>
                <a:gdLst>
                  <a:gd name="connsiteX0" fmla="*/ 0 w 248900"/>
                  <a:gd name="connsiteY0" fmla="*/ 0 h 49290"/>
                  <a:gd name="connsiteX1" fmla="*/ 248901 w 248900"/>
                  <a:gd name="connsiteY1" fmla="*/ 0 h 49290"/>
                  <a:gd name="connsiteX2" fmla="*/ 248901 w 248900"/>
                  <a:gd name="connsiteY2" fmla="*/ 49291 h 49290"/>
                  <a:gd name="connsiteX3" fmla="*/ 0 w 248900"/>
                  <a:gd name="connsiteY3" fmla="*/ 49291 h 49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8900" h="49290">
                    <a:moveTo>
                      <a:pt x="0" y="0"/>
                    </a:moveTo>
                    <a:lnTo>
                      <a:pt x="248901" y="0"/>
                    </a:lnTo>
                    <a:lnTo>
                      <a:pt x="248901" y="49291"/>
                    </a:lnTo>
                    <a:lnTo>
                      <a:pt x="0" y="49291"/>
                    </a:lnTo>
                    <a:close/>
                  </a:path>
                </a:pathLst>
              </a:custGeom>
              <a:solidFill>
                <a:srgbClr val="E6E8EC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16" name="Graphic 2">
            <a:extLst>
              <a:ext uri="{FF2B5EF4-FFF2-40B4-BE49-F238E27FC236}">
                <a16:creationId xmlns:a16="http://schemas.microsoft.com/office/drawing/2014/main" id="{B40DC4C5-866F-4F16-5E45-7C02B73E32D7}"/>
              </a:ext>
            </a:extLst>
          </p:cNvPr>
          <p:cNvGrpSpPr/>
          <p:nvPr/>
        </p:nvGrpSpPr>
        <p:grpSpPr>
          <a:xfrm>
            <a:off x="4746985" y="2962523"/>
            <a:ext cx="474378" cy="474378"/>
            <a:chOff x="4746985" y="2962523"/>
            <a:chExt cx="474378" cy="474378"/>
          </a:xfrm>
        </p:grpSpPr>
        <p:grpSp>
          <p:nvGrpSpPr>
            <p:cNvPr id="417" name="Graphic 2">
              <a:extLst>
                <a:ext uri="{FF2B5EF4-FFF2-40B4-BE49-F238E27FC236}">
                  <a16:creationId xmlns:a16="http://schemas.microsoft.com/office/drawing/2014/main" id="{BC6A2482-55C7-3384-AC30-67CE75278637}"/>
                </a:ext>
              </a:extLst>
            </p:cNvPr>
            <p:cNvGrpSpPr/>
            <p:nvPr/>
          </p:nvGrpSpPr>
          <p:grpSpPr>
            <a:xfrm>
              <a:off x="4746985" y="2962523"/>
              <a:ext cx="474378" cy="474378"/>
              <a:chOff x="4746985" y="2962523"/>
              <a:chExt cx="474378" cy="474378"/>
            </a:xfrm>
          </p:grpSpPr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89D78758-7DD2-E3DD-64C3-ECC0951A3BF7}"/>
                  </a:ext>
                </a:extLst>
              </p:cNvPr>
              <p:cNvSpPr/>
              <p:nvPr/>
            </p:nvSpPr>
            <p:spPr>
              <a:xfrm>
                <a:off x="4746985" y="2962523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7DC0E7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DA052E14-3B05-18DC-94E0-9A0B214DD964}"/>
                  </a:ext>
                </a:extLst>
              </p:cNvPr>
              <p:cNvSpPr/>
              <p:nvPr/>
            </p:nvSpPr>
            <p:spPr>
              <a:xfrm>
                <a:off x="4878773" y="3087863"/>
                <a:ext cx="342590" cy="349038"/>
              </a:xfrm>
              <a:custGeom>
                <a:avLst/>
                <a:gdLst>
                  <a:gd name="connsiteX0" fmla="*/ 100361 w 342590"/>
                  <a:gd name="connsiteY0" fmla="*/ 349039 h 349038"/>
                  <a:gd name="connsiteX1" fmla="*/ 342590 w 342590"/>
                  <a:gd name="connsiteY1" fmla="*/ 349039 h 349038"/>
                  <a:gd name="connsiteX2" fmla="*/ 342590 w 342590"/>
                  <a:gd name="connsiteY2" fmla="*/ 185823 h 349038"/>
                  <a:gd name="connsiteX3" fmla="*/ 281144 w 342590"/>
                  <a:gd name="connsiteY3" fmla="*/ 124376 h 349038"/>
                  <a:gd name="connsiteX4" fmla="*/ 206651 w 342590"/>
                  <a:gd name="connsiteY4" fmla="*/ 157286 h 349038"/>
                  <a:gd name="connsiteX5" fmla="*/ 49365 w 342590"/>
                  <a:gd name="connsiteY5" fmla="*/ 0 h 349038"/>
                  <a:gd name="connsiteX6" fmla="*/ 10081 w 342590"/>
                  <a:gd name="connsiteY6" fmla="*/ 39284 h 349038"/>
                  <a:gd name="connsiteX7" fmla="*/ 7709 w 342590"/>
                  <a:gd name="connsiteY7" fmla="*/ 235707 h 349038"/>
                  <a:gd name="connsiteX8" fmla="*/ 31057 w 342590"/>
                  <a:gd name="connsiteY8" fmla="*/ 234966 h 349038"/>
                  <a:gd name="connsiteX9" fmla="*/ 0 w 342590"/>
                  <a:gd name="connsiteY9" fmla="*/ 248678 h 349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2590" h="349038">
                    <a:moveTo>
                      <a:pt x="100361" y="349039"/>
                    </a:moveTo>
                    <a:lnTo>
                      <a:pt x="342590" y="349039"/>
                    </a:lnTo>
                    <a:lnTo>
                      <a:pt x="342590" y="185823"/>
                    </a:lnTo>
                    <a:lnTo>
                      <a:pt x="281144" y="124376"/>
                    </a:lnTo>
                    <a:lnTo>
                      <a:pt x="206651" y="157286"/>
                    </a:lnTo>
                    <a:lnTo>
                      <a:pt x="49365" y="0"/>
                    </a:lnTo>
                    <a:lnTo>
                      <a:pt x="10081" y="39284"/>
                    </a:lnTo>
                    <a:lnTo>
                      <a:pt x="7709" y="235707"/>
                    </a:lnTo>
                    <a:lnTo>
                      <a:pt x="31057" y="234966"/>
                    </a:lnTo>
                    <a:lnTo>
                      <a:pt x="0" y="248678"/>
                    </a:lnTo>
                    <a:close/>
                  </a:path>
                </a:pathLst>
              </a:custGeom>
              <a:solidFill>
                <a:srgbClr val="6DADD7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20" name="Graphic 2">
              <a:extLst>
                <a:ext uri="{FF2B5EF4-FFF2-40B4-BE49-F238E27FC236}">
                  <a16:creationId xmlns:a16="http://schemas.microsoft.com/office/drawing/2014/main" id="{30F06664-5388-54ED-ACCF-629C35257CA2}"/>
                </a:ext>
              </a:extLst>
            </p:cNvPr>
            <p:cNvGrpSpPr/>
            <p:nvPr/>
          </p:nvGrpSpPr>
          <p:grpSpPr>
            <a:xfrm>
              <a:off x="4878773" y="3087641"/>
              <a:ext cx="281143" cy="249122"/>
              <a:chOff x="4878773" y="3087641"/>
              <a:chExt cx="281143" cy="249122"/>
            </a:xfrm>
          </p:grpSpPr>
          <p:sp>
            <p:nvSpPr>
              <p:cNvPr id="421" name="Freeform: Shape 420">
                <a:extLst>
                  <a:ext uri="{FF2B5EF4-FFF2-40B4-BE49-F238E27FC236}">
                    <a16:creationId xmlns:a16="http://schemas.microsoft.com/office/drawing/2014/main" id="{D1E56B1E-D572-498F-9438-CA9712B78834}"/>
                  </a:ext>
                </a:extLst>
              </p:cNvPr>
              <p:cNvSpPr/>
              <p:nvPr/>
            </p:nvSpPr>
            <p:spPr>
              <a:xfrm>
                <a:off x="4960678" y="3087641"/>
                <a:ext cx="199239" cy="249122"/>
              </a:xfrm>
              <a:custGeom>
                <a:avLst/>
                <a:gdLst>
                  <a:gd name="connsiteX0" fmla="*/ 0 w 199239"/>
                  <a:gd name="connsiteY0" fmla="*/ 0 h 249122"/>
                  <a:gd name="connsiteX1" fmla="*/ 0 w 199239"/>
                  <a:gd name="connsiteY1" fmla="*/ 249123 h 249122"/>
                  <a:gd name="connsiteX2" fmla="*/ 199239 w 199239"/>
                  <a:gd name="connsiteY2" fmla="*/ 124599 h 249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9239" h="249122">
                    <a:moveTo>
                      <a:pt x="0" y="0"/>
                    </a:moveTo>
                    <a:lnTo>
                      <a:pt x="0" y="249123"/>
                    </a:lnTo>
                    <a:lnTo>
                      <a:pt x="199239" y="124599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ABC6D1B4-0853-1B77-CCFA-10B7F88832D5}"/>
                  </a:ext>
                </a:extLst>
              </p:cNvPr>
              <p:cNvSpPr/>
              <p:nvPr/>
            </p:nvSpPr>
            <p:spPr>
              <a:xfrm>
                <a:off x="4878773" y="3087863"/>
                <a:ext cx="49365" cy="248678"/>
              </a:xfrm>
              <a:custGeom>
                <a:avLst/>
                <a:gdLst>
                  <a:gd name="connsiteX0" fmla="*/ 0 w 49365"/>
                  <a:gd name="connsiteY0" fmla="*/ 0 h 248678"/>
                  <a:gd name="connsiteX1" fmla="*/ 49365 w 49365"/>
                  <a:gd name="connsiteY1" fmla="*/ 0 h 248678"/>
                  <a:gd name="connsiteX2" fmla="*/ 49365 w 49365"/>
                  <a:gd name="connsiteY2" fmla="*/ 248678 h 248678"/>
                  <a:gd name="connsiteX3" fmla="*/ 0 w 49365"/>
                  <a:gd name="connsiteY3" fmla="*/ 248678 h 248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365" h="248678">
                    <a:moveTo>
                      <a:pt x="0" y="0"/>
                    </a:moveTo>
                    <a:lnTo>
                      <a:pt x="49365" y="0"/>
                    </a:lnTo>
                    <a:lnTo>
                      <a:pt x="49365" y="248678"/>
                    </a:lnTo>
                    <a:lnTo>
                      <a:pt x="0" y="248678"/>
                    </a:lnTo>
                    <a:close/>
                  </a:path>
                </a:pathLst>
              </a:custGeom>
              <a:solidFill>
                <a:srgbClr val="E6E8EC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23" name="Graphic 2">
            <a:extLst>
              <a:ext uri="{FF2B5EF4-FFF2-40B4-BE49-F238E27FC236}">
                <a16:creationId xmlns:a16="http://schemas.microsoft.com/office/drawing/2014/main" id="{6B897B64-7C97-0F90-2CBA-EE19447239E8}"/>
              </a:ext>
            </a:extLst>
          </p:cNvPr>
          <p:cNvGrpSpPr/>
          <p:nvPr/>
        </p:nvGrpSpPr>
        <p:grpSpPr>
          <a:xfrm>
            <a:off x="4005768" y="2962523"/>
            <a:ext cx="474378" cy="474378"/>
            <a:chOff x="4005768" y="2962523"/>
            <a:chExt cx="474378" cy="474378"/>
          </a:xfrm>
        </p:grpSpPr>
        <p:grpSp>
          <p:nvGrpSpPr>
            <p:cNvPr id="424" name="Graphic 2">
              <a:extLst>
                <a:ext uri="{FF2B5EF4-FFF2-40B4-BE49-F238E27FC236}">
                  <a16:creationId xmlns:a16="http://schemas.microsoft.com/office/drawing/2014/main" id="{C1B7761E-0F19-AB16-4A55-42E752A1925C}"/>
                </a:ext>
              </a:extLst>
            </p:cNvPr>
            <p:cNvGrpSpPr/>
            <p:nvPr/>
          </p:nvGrpSpPr>
          <p:grpSpPr>
            <a:xfrm>
              <a:off x="4005768" y="2962523"/>
              <a:ext cx="474378" cy="474378"/>
              <a:chOff x="4005768" y="2962523"/>
              <a:chExt cx="474378" cy="474378"/>
            </a:xfrm>
          </p:grpSpPr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42957E38-613E-4D7A-2392-BDAD3DFAD1DA}"/>
                  </a:ext>
                </a:extLst>
              </p:cNvPr>
              <p:cNvSpPr/>
              <p:nvPr/>
            </p:nvSpPr>
            <p:spPr>
              <a:xfrm>
                <a:off x="4005768" y="2962523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F2CD5E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B0F8FAF4-DCBB-32C4-4829-DC295DC9F557}"/>
                  </a:ext>
                </a:extLst>
              </p:cNvPr>
              <p:cNvSpPr/>
              <p:nvPr/>
            </p:nvSpPr>
            <p:spPr>
              <a:xfrm>
                <a:off x="4143560" y="3100315"/>
                <a:ext cx="336586" cy="336586"/>
              </a:xfrm>
              <a:custGeom>
                <a:avLst/>
                <a:gdLst>
                  <a:gd name="connsiteX0" fmla="*/ 336587 w 336586"/>
                  <a:gd name="connsiteY0" fmla="*/ 137792 h 336586"/>
                  <a:gd name="connsiteX1" fmla="*/ 198794 w 336586"/>
                  <a:gd name="connsiteY1" fmla="*/ 0 h 336586"/>
                  <a:gd name="connsiteX2" fmla="*/ 0 w 336586"/>
                  <a:gd name="connsiteY2" fmla="*/ 198794 h 336586"/>
                  <a:gd name="connsiteX3" fmla="*/ 137792 w 336586"/>
                  <a:gd name="connsiteY3" fmla="*/ 336587 h 336586"/>
                  <a:gd name="connsiteX4" fmla="*/ 336587 w 336586"/>
                  <a:gd name="connsiteY4" fmla="*/ 336587 h 336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6586" h="336586">
                    <a:moveTo>
                      <a:pt x="336587" y="137792"/>
                    </a:moveTo>
                    <a:lnTo>
                      <a:pt x="198794" y="0"/>
                    </a:lnTo>
                    <a:lnTo>
                      <a:pt x="0" y="198794"/>
                    </a:lnTo>
                    <a:lnTo>
                      <a:pt x="137792" y="336587"/>
                    </a:lnTo>
                    <a:lnTo>
                      <a:pt x="336587" y="336587"/>
                    </a:lnTo>
                    <a:close/>
                  </a:path>
                </a:pathLst>
              </a:custGeom>
              <a:solidFill>
                <a:srgbClr val="E6BA4D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241B4D06-E896-62C0-C408-944FD8D01ABA}"/>
                </a:ext>
              </a:extLst>
            </p:cNvPr>
            <p:cNvSpPr/>
            <p:nvPr/>
          </p:nvSpPr>
          <p:spPr>
            <a:xfrm>
              <a:off x="4102395" y="3059122"/>
              <a:ext cx="281152" cy="281180"/>
            </a:xfrm>
            <a:custGeom>
              <a:avLst/>
              <a:gdLst>
                <a:gd name="connsiteX0" fmla="*/ 239960 w 281152"/>
                <a:gd name="connsiteY0" fmla="*/ 41193 h 281180"/>
                <a:gd name="connsiteX1" fmla="*/ 239960 w 281152"/>
                <a:gd name="connsiteY1" fmla="*/ 239988 h 281180"/>
                <a:gd name="connsiteX2" fmla="*/ 41165 w 281152"/>
                <a:gd name="connsiteY2" fmla="*/ 239988 h 281180"/>
                <a:gd name="connsiteX3" fmla="*/ 41165 w 281152"/>
                <a:gd name="connsiteY3" fmla="*/ 41193 h 281180"/>
                <a:gd name="connsiteX4" fmla="*/ 239960 w 281152"/>
                <a:gd name="connsiteY4" fmla="*/ 41193 h 281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152" h="281180">
                  <a:moveTo>
                    <a:pt x="239960" y="41193"/>
                  </a:moveTo>
                  <a:cubicBezTo>
                    <a:pt x="294884" y="96117"/>
                    <a:pt x="294884" y="185063"/>
                    <a:pt x="239960" y="239988"/>
                  </a:cubicBezTo>
                  <a:cubicBezTo>
                    <a:pt x="185036" y="294912"/>
                    <a:pt x="96090" y="294912"/>
                    <a:pt x="41165" y="239988"/>
                  </a:cubicBezTo>
                  <a:cubicBezTo>
                    <a:pt x="-13685" y="185063"/>
                    <a:pt x="-13759" y="96117"/>
                    <a:pt x="41165" y="41193"/>
                  </a:cubicBezTo>
                  <a:cubicBezTo>
                    <a:pt x="96090" y="-13731"/>
                    <a:pt x="185036" y="-13731"/>
                    <a:pt x="239960" y="41193"/>
                  </a:cubicBezTo>
                  <a:close/>
                </a:path>
              </a:pathLst>
            </a:custGeom>
            <a:solidFill>
              <a:srgbClr val="CF5664"/>
            </a:solidFill>
            <a:ln w="74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28" name="Graphic 2">
            <a:extLst>
              <a:ext uri="{FF2B5EF4-FFF2-40B4-BE49-F238E27FC236}">
                <a16:creationId xmlns:a16="http://schemas.microsoft.com/office/drawing/2014/main" id="{A5EF63B7-721D-0E39-24BB-4B7D26660B26}"/>
              </a:ext>
            </a:extLst>
          </p:cNvPr>
          <p:cNvGrpSpPr/>
          <p:nvPr/>
        </p:nvGrpSpPr>
        <p:grpSpPr>
          <a:xfrm>
            <a:off x="3264551" y="2962523"/>
            <a:ext cx="474378" cy="474378"/>
            <a:chOff x="3264551" y="2962523"/>
            <a:chExt cx="474378" cy="474378"/>
          </a:xfrm>
        </p:grpSpPr>
        <p:grpSp>
          <p:nvGrpSpPr>
            <p:cNvPr id="429" name="Graphic 2">
              <a:extLst>
                <a:ext uri="{FF2B5EF4-FFF2-40B4-BE49-F238E27FC236}">
                  <a16:creationId xmlns:a16="http://schemas.microsoft.com/office/drawing/2014/main" id="{4CF69C71-10C7-5B0B-066C-C3E533B42D99}"/>
                </a:ext>
              </a:extLst>
            </p:cNvPr>
            <p:cNvGrpSpPr/>
            <p:nvPr/>
          </p:nvGrpSpPr>
          <p:grpSpPr>
            <a:xfrm>
              <a:off x="3264551" y="2962523"/>
              <a:ext cx="474378" cy="474378"/>
              <a:chOff x="3264551" y="2962523"/>
              <a:chExt cx="474378" cy="474378"/>
            </a:xfrm>
          </p:grpSpPr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D1793FE8-C519-7AA8-F9A2-958BAAE7D7C1}"/>
                  </a:ext>
                </a:extLst>
              </p:cNvPr>
              <p:cNvSpPr/>
              <p:nvPr/>
            </p:nvSpPr>
            <p:spPr>
              <a:xfrm>
                <a:off x="3264551" y="2962523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A491E8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CF55789E-BF17-37C1-B41B-648238F372C9}"/>
                  </a:ext>
                </a:extLst>
              </p:cNvPr>
              <p:cNvSpPr/>
              <p:nvPr/>
            </p:nvSpPr>
            <p:spPr>
              <a:xfrm>
                <a:off x="3376697" y="3074669"/>
                <a:ext cx="362232" cy="362232"/>
              </a:xfrm>
              <a:custGeom>
                <a:avLst/>
                <a:gdLst>
                  <a:gd name="connsiteX0" fmla="*/ 362233 w 362232"/>
                  <a:gd name="connsiteY0" fmla="*/ 112146 h 362232"/>
                  <a:gd name="connsiteX1" fmla="*/ 250086 w 362232"/>
                  <a:gd name="connsiteY1" fmla="*/ 0 h 362232"/>
                  <a:gd name="connsiteX2" fmla="*/ 170925 w 362232"/>
                  <a:gd name="connsiteY2" fmla="*/ 79162 h 362232"/>
                  <a:gd name="connsiteX3" fmla="*/ 91688 w 362232"/>
                  <a:gd name="connsiteY3" fmla="*/ 0 h 362232"/>
                  <a:gd name="connsiteX4" fmla="*/ 12971 w 362232"/>
                  <a:gd name="connsiteY4" fmla="*/ 78717 h 362232"/>
                  <a:gd name="connsiteX5" fmla="*/ 92207 w 362232"/>
                  <a:gd name="connsiteY5" fmla="*/ 157879 h 362232"/>
                  <a:gd name="connsiteX6" fmla="*/ 0 w 362232"/>
                  <a:gd name="connsiteY6" fmla="*/ 250087 h 362232"/>
                  <a:gd name="connsiteX7" fmla="*/ 112220 w 362232"/>
                  <a:gd name="connsiteY7" fmla="*/ 362233 h 362232"/>
                  <a:gd name="connsiteX8" fmla="*/ 362233 w 362232"/>
                  <a:gd name="connsiteY8" fmla="*/ 362233 h 362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2232" h="362232">
                    <a:moveTo>
                      <a:pt x="362233" y="112146"/>
                    </a:moveTo>
                    <a:lnTo>
                      <a:pt x="250086" y="0"/>
                    </a:lnTo>
                    <a:lnTo>
                      <a:pt x="170925" y="79162"/>
                    </a:lnTo>
                    <a:lnTo>
                      <a:pt x="91688" y="0"/>
                    </a:lnTo>
                    <a:lnTo>
                      <a:pt x="12971" y="78717"/>
                    </a:lnTo>
                    <a:lnTo>
                      <a:pt x="92207" y="157879"/>
                    </a:lnTo>
                    <a:lnTo>
                      <a:pt x="0" y="250087"/>
                    </a:lnTo>
                    <a:lnTo>
                      <a:pt x="112220" y="362233"/>
                    </a:lnTo>
                    <a:lnTo>
                      <a:pt x="362233" y="362233"/>
                    </a:lnTo>
                    <a:close/>
                  </a:path>
                </a:pathLst>
              </a:custGeom>
              <a:solidFill>
                <a:srgbClr val="8D79D8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32" name="Graphic 2">
              <a:extLst>
                <a:ext uri="{FF2B5EF4-FFF2-40B4-BE49-F238E27FC236}">
                  <a16:creationId xmlns:a16="http://schemas.microsoft.com/office/drawing/2014/main" id="{1CB67FB6-7B7B-07F1-8C50-54565D956BB8}"/>
                </a:ext>
              </a:extLst>
            </p:cNvPr>
            <p:cNvGrpSpPr/>
            <p:nvPr/>
          </p:nvGrpSpPr>
          <p:grpSpPr>
            <a:xfrm>
              <a:off x="3376697" y="3074669"/>
              <a:ext cx="250086" cy="250086"/>
              <a:chOff x="3376697" y="3074669"/>
              <a:chExt cx="250086" cy="250086"/>
            </a:xfrm>
            <a:solidFill>
              <a:srgbClr val="F5F7FA"/>
            </a:solidFill>
          </p:grpSpPr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2F7D84CE-921D-E383-9CE1-5D816E8DF38D}"/>
                  </a:ext>
                </a:extLst>
              </p:cNvPr>
              <p:cNvSpPr/>
              <p:nvPr/>
            </p:nvSpPr>
            <p:spPr>
              <a:xfrm>
                <a:off x="3376697" y="3074669"/>
                <a:ext cx="91688" cy="250086"/>
              </a:xfrm>
              <a:custGeom>
                <a:avLst/>
                <a:gdLst>
                  <a:gd name="connsiteX0" fmla="*/ 0 w 91688"/>
                  <a:gd name="connsiteY0" fmla="*/ 0 h 250086"/>
                  <a:gd name="connsiteX1" fmla="*/ 91689 w 91688"/>
                  <a:gd name="connsiteY1" fmla="*/ 0 h 250086"/>
                  <a:gd name="connsiteX2" fmla="*/ 91689 w 91688"/>
                  <a:gd name="connsiteY2" fmla="*/ 250087 h 250086"/>
                  <a:gd name="connsiteX3" fmla="*/ 0 w 91688"/>
                  <a:gd name="connsiteY3" fmla="*/ 250087 h 250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688" h="250086">
                    <a:moveTo>
                      <a:pt x="0" y="0"/>
                    </a:moveTo>
                    <a:lnTo>
                      <a:pt x="91689" y="0"/>
                    </a:lnTo>
                    <a:lnTo>
                      <a:pt x="91689" y="250087"/>
                    </a:lnTo>
                    <a:lnTo>
                      <a:pt x="0" y="250087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DF644A02-32D0-2CCB-666B-4170C09A9407}"/>
                  </a:ext>
                </a:extLst>
              </p:cNvPr>
              <p:cNvSpPr/>
              <p:nvPr/>
            </p:nvSpPr>
            <p:spPr>
              <a:xfrm>
                <a:off x="3535095" y="3074669"/>
                <a:ext cx="91688" cy="250086"/>
              </a:xfrm>
              <a:custGeom>
                <a:avLst/>
                <a:gdLst>
                  <a:gd name="connsiteX0" fmla="*/ 0 w 91688"/>
                  <a:gd name="connsiteY0" fmla="*/ 0 h 250086"/>
                  <a:gd name="connsiteX1" fmla="*/ 91688 w 91688"/>
                  <a:gd name="connsiteY1" fmla="*/ 0 h 250086"/>
                  <a:gd name="connsiteX2" fmla="*/ 91688 w 91688"/>
                  <a:gd name="connsiteY2" fmla="*/ 250087 h 250086"/>
                  <a:gd name="connsiteX3" fmla="*/ 0 w 91688"/>
                  <a:gd name="connsiteY3" fmla="*/ 250087 h 250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688" h="250086">
                    <a:moveTo>
                      <a:pt x="0" y="0"/>
                    </a:moveTo>
                    <a:lnTo>
                      <a:pt x="91688" y="0"/>
                    </a:lnTo>
                    <a:lnTo>
                      <a:pt x="91688" y="250087"/>
                    </a:lnTo>
                    <a:lnTo>
                      <a:pt x="0" y="250087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35" name="Graphic 2">
            <a:extLst>
              <a:ext uri="{FF2B5EF4-FFF2-40B4-BE49-F238E27FC236}">
                <a16:creationId xmlns:a16="http://schemas.microsoft.com/office/drawing/2014/main" id="{A2BD35B3-DBF6-9AF3-2FDC-D63FE2803CFD}"/>
              </a:ext>
            </a:extLst>
          </p:cNvPr>
          <p:cNvGrpSpPr/>
          <p:nvPr/>
        </p:nvGrpSpPr>
        <p:grpSpPr>
          <a:xfrm>
            <a:off x="2523334" y="2962523"/>
            <a:ext cx="474378" cy="474378"/>
            <a:chOff x="2523334" y="2962523"/>
            <a:chExt cx="474378" cy="47437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BB1D5590-F848-BACF-7AFF-0E15B23E6D97}"/>
                </a:ext>
              </a:extLst>
            </p:cNvPr>
            <p:cNvSpPr/>
            <p:nvPr/>
          </p:nvSpPr>
          <p:spPr>
            <a:xfrm>
              <a:off x="2523334" y="2962523"/>
              <a:ext cx="474378" cy="474378"/>
            </a:xfrm>
            <a:custGeom>
              <a:avLst/>
              <a:gdLst>
                <a:gd name="connsiteX0" fmla="*/ 0 w 474378"/>
                <a:gd name="connsiteY0" fmla="*/ 0 h 474378"/>
                <a:gd name="connsiteX1" fmla="*/ 474379 w 474378"/>
                <a:gd name="connsiteY1" fmla="*/ 0 h 474378"/>
                <a:gd name="connsiteX2" fmla="*/ 474379 w 474378"/>
                <a:gd name="connsiteY2" fmla="*/ 474379 h 474378"/>
                <a:gd name="connsiteX3" fmla="*/ 0 w 474378"/>
                <a:gd name="connsiteY3" fmla="*/ 474379 h 47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4378" h="474378">
                  <a:moveTo>
                    <a:pt x="0" y="0"/>
                  </a:moveTo>
                  <a:lnTo>
                    <a:pt x="474379" y="0"/>
                  </a:lnTo>
                  <a:lnTo>
                    <a:pt x="474379" y="474379"/>
                  </a:lnTo>
                  <a:lnTo>
                    <a:pt x="0" y="474379"/>
                  </a:lnTo>
                  <a:close/>
                </a:path>
              </a:pathLst>
            </a:custGeom>
            <a:solidFill>
              <a:srgbClr val="AFD36F"/>
            </a:solidFill>
            <a:ln w="74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88B9259F-F79B-7893-FDDF-443D3AE100A1}"/>
                </a:ext>
              </a:extLst>
            </p:cNvPr>
            <p:cNvSpPr/>
            <p:nvPr/>
          </p:nvSpPr>
          <p:spPr>
            <a:xfrm>
              <a:off x="2635480" y="3074669"/>
              <a:ext cx="362232" cy="362232"/>
            </a:xfrm>
            <a:custGeom>
              <a:avLst/>
              <a:gdLst>
                <a:gd name="connsiteX0" fmla="*/ 112220 w 362232"/>
                <a:gd name="connsiteY0" fmla="*/ 362233 h 362232"/>
                <a:gd name="connsiteX1" fmla="*/ 362233 w 362232"/>
                <a:gd name="connsiteY1" fmla="*/ 362233 h 362232"/>
                <a:gd name="connsiteX2" fmla="*/ 362233 w 362232"/>
                <a:gd name="connsiteY2" fmla="*/ 112146 h 362232"/>
                <a:gd name="connsiteX3" fmla="*/ 250087 w 362232"/>
                <a:gd name="connsiteY3" fmla="*/ 0 h 362232"/>
                <a:gd name="connsiteX4" fmla="*/ 0 w 362232"/>
                <a:gd name="connsiteY4" fmla="*/ 250087 h 362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232" h="362232">
                  <a:moveTo>
                    <a:pt x="112220" y="362233"/>
                  </a:moveTo>
                  <a:lnTo>
                    <a:pt x="362233" y="362233"/>
                  </a:lnTo>
                  <a:lnTo>
                    <a:pt x="362233" y="112146"/>
                  </a:lnTo>
                  <a:lnTo>
                    <a:pt x="250087" y="0"/>
                  </a:lnTo>
                  <a:lnTo>
                    <a:pt x="0" y="250087"/>
                  </a:lnTo>
                  <a:close/>
                </a:path>
              </a:pathLst>
            </a:custGeom>
            <a:solidFill>
              <a:srgbClr val="9CC05B"/>
            </a:solidFill>
            <a:ln w="74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DFF4F25D-E3AF-6250-444C-C76E40F3B430}"/>
                </a:ext>
              </a:extLst>
            </p:cNvPr>
            <p:cNvSpPr/>
            <p:nvPr/>
          </p:nvSpPr>
          <p:spPr>
            <a:xfrm>
              <a:off x="2635480" y="3074669"/>
              <a:ext cx="250086" cy="250086"/>
            </a:xfrm>
            <a:custGeom>
              <a:avLst/>
              <a:gdLst>
                <a:gd name="connsiteX0" fmla="*/ 0 w 250086"/>
                <a:gd name="connsiteY0" fmla="*/ 0 h 250086"/>
                <a:gd name="connsiteX1" fmla="*/ 250087 w 250086"/>
                <a:gd name="connsiteY1" fmla="*/ 0 h 250086"/>
                <a:gd name="connsiteX2" fmla="*/ 250087 w 250086"/>
                <a:gd name="connsiteY2" fmla="*/ 250087 h 250086"/>
                <a:gd name="connsiteX3" fmla="*/ 0 w 250086"/>
                <a:gd name="connsiteY3" fmla="*/ 250087 h 250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0086" h="250086">
                  <a:moveTo>
                    <a:pt x="0" y="0"/>
                  </a:moveTo>
                  <a:lnTo>
                    <a:pt x="250087" y="0"/>
                  </a:lnTo>
                  <a:lnTo>
                    <a:pt x="250087" y="250087"/>
                  </a:lnTo>
                  <a:lnTo>
                    <a:pt x="0" y="250087"/>
                  </a:lnTo>
                  <a:close/>
                </a:path>
              </a:pathLst>
            </a:custGeom>
            <a:solidFill>
              <a:srgbClr val="F5F7FA"/>
            </a:solidFill>
            <a:ln w="74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39" name="Graphic 2">
            <a:extLst>
              <a:ext uri="{FF2B5EF4-FFF2-40B4-BE49-F238E27FC236}">
                <a16:creationId xmlns:a16="http://schemas.microsoft.com/office/drawing/2014/main" id="{219100EA-2475-C028-E65E-715972D5828E}"/>
              </a:ext>
            </a:extLst>
          </p:cNvPr>
          <p:cNvGrpSpPr/>
          <p:nvPr/>
        </p:nvGrpSpPr>
        <p:grpSpPr>
          <a:xfrm>
            <a:off x="1782118" y="2962523"/>
            <a:ext cx="474378" cy="474378"/>
            <a:chOff x="1782118" y="2962523"/>
            <a:chExt cx="474378" cy="474378"/>
          </a:xfrm>
        </p:grpSpPr>
        <p:grpSp>
          <p:nvGrpSpPr>
            <p:cNvPr id="440" name="Graphic 2">
              <a:extLst>
                <a:ext uri="{FF2B5EF4-FFF2-40B4-BE49-F238E27FC236}">
                  <a16:creationId xmlns:a16="http://schemas.microsoft.com/office/drawing/2014/main" id="{785B2EE8-1071-9AEB-7E26-FD47761E193E}"/>
                </a:ext>
              </a:extLst>
            </p:cNvPr>
            <p:cNvGrpSpPr/>
            <p:nvPr/>
          </p:nvGrpSpPr>
          <p:grpSpPr>
            <a:xfrm>
              <a:off x="1782118" y="2962523"/>
              <a:ext cx="474378" cy="474378"/>
              <a:chOff x="1782118" y="2962523"/>
              <a:chExt cx="474378" cy="474378"/>
            </a:xfrm>
          </p:grpSpPr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A89D0AF0-2D93-E9F6-25C7-D23F26EEEF9B}"/>
                  </a:ext>
                </a:extLst>
              </p:cNvPr>
              <p:cNvSpPr/>
              <p:nvPr/>
            </p:nvSpPr>
            <p:spPr>
              <a:xfrm>
                <a:off x="1782118" y="2962523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CF5664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8C545B7E-4AB7-F824-D6C9-4AD951F1BD1C}"/>
                  </a:ext>
                </a:extLst>
              </p:cNvPr>
              <p:cNvSpPr/>
              <p:nvPr/>
            </p:nvSpPr>
            <p:spPr>
              <a:xfrm>
                <a:off x="1941850" y="3208459"/>
                <a:ext cx="314646" cy="228442"/>
              </a:xfrm>
              <a:custGeom>
                <a:avLst/>
                <a:gdLst>
                  <a:gd name="connsiteX0" fmla="*/ 87834 w 314646"/>
                  <a:gd name="connsiteY0" fmla="*/ 228443 h 228442"/>
                  <a:gd name="connsiteX1" fmla="*/ 314647 w 314646"/>
                  <a:gd name="connsiteY1" fmla="*/ 228443 h 228442"/>
                  <a:gd name="connsiteX2" fmla="*/ 314647 w 314646"/>
                  <a:gd name="connsiteY2" fmla="*/ 89465 h 228442"/>
                  <a:gd name="connsiteX3" fmla="*/ 225256 w 314646"/>
                  <a:gd name="connsiteY3" fmla="*/ 0 h 228442"/>
                  <a:gd name="connsiteX4" fmla="*/ 0 w 314646"/>
                  <a:gd name="connsiteY4" fmla="*/ 140609 h 228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646" h="228442">
                    <a:moveTo>
                      <a:pt x="87834" y="228443"/>
                    </a:moveTo>
                    <a:lnTo>
                      <a:pt x="314647" y="228443"/>
                    </a:lnTo>
                    <a:lnTo>
                      <a:pt x="314647" y="89465"/>
                    </a:lnTo>
                    <a:lnTo>
                      <a:pt x="225256" y="0"/>
                    </a:lnTo>
                    <a:lnTo>
                      <a:pt x="0" y="140609"/>
                    </a:lnTo>
                    <a:close/>
                  </a:path>
                </a:pathLst>
              </a:custGeom>
              <a:solidFill>
                <a:srgbClr val="BD4653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790300BD-0AE8-C5F9-00CF-B37E2617CE5B}"/>
                </a:ext>
              </a:extLst>
            </p:cNvPr>
            <p:cNvSpPr/>
            <p:nvPr/>
          </p:nvSpPr>
          <p:spPr>
            <a:xfrm>
              <a:off x="1941850" y="3067924"/>
              <a:ext cx="225255" cy="281143"/>
            </a:xfrm>
            <a:custGeom>
              <a:avLst/>
              <a:gdLst>
                <a:gd name="connsiteX0" fmla="*/ 0 w 225255"/>
                <a:gd name="connsiteY0" fmla="*/ 0 h 281143"/>
                <a:gd name="connsiteX1" fmla="*/ 0 w 225255"/>
                <a:gd name="connsiteY1" fmla="*/ 281144 h 281143"/>
                <a:gd name="connsiteX2" fmla="*/ 225256 w 225255"/>
                <a:gd name="connsiteY2" fmla="*/ 140535 h 28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5255" h="281143">
                  <a:moveTo>
                    <a:pt x="0" y="0"/>
                  </a:moveTo>
                  <a:lnTo>
                    <a:pt x="0" y="281144"/>
                  </a:lnTo>
                  <a:lnTo>
                    <a:pt x="225256" y="140535"/>
                  </a:lnTo>
                  <a:close/>
                </a:path>
              </a:pathLst>
            </a:custGeom>
            <a:solidFill>
              <a:srgbClr val="F5F7FA"/>
            </a:solidFill>
            <a:ln w="74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45" name="Graphic 2">
            <a:extLst>
              <a:ext uri="{FF2B5EF4-FFF2-40B4-BE49-F238E27FC236}">
                <a16:creationId xmlns:a16="http://schemas.microsoft.com/office/drawing/2014/main" id="{B2188D62-AB98-D041-BBB7-D42D3EF6FD05}"/>
              </a:ext>
            </a:extLst>
          </p:cNvPr>
          <p:cNvGrpSpPr/>
          <p:nvPr/>
        </p:nvGrpSpPr>
        <p:grpSpPr>
          <a:xfrm>
            <a:off x="9935503" y="2221306"/>
            <a:ext cx="474378" cy="474378"/>
            <a:chOff x="9935503" y="2221306"/>
            <a:chExt cx="474378" cy="474378"/>
          </a:xfrm>
        </p:grpSpPr>
        <p:grpSp>
          <p:nvGrpSpPr>
            <p:cNvPr id="446" name="Graphic 2">
              <a:extLst>
                <a:ext uri="{FF2B5EF4-FFF2-40B4-BE49-F238E27FC236}">
                  <a16:creationId xmlns:a16="http://schemas.microsoft.com/office/drawing/2014/main" id="{A34815AA-2703-153F-7E03-0E590BBEFC94}"/>
                </a:ext>
              </a:extLst>
            </p:cNvPr>
            <p:cNvGrpSpPr/>
            <p:nvPr/>
          </p:nvGrpSpPr>
          <p:grpSpPr>
            <a:xfrm>
              <a:off x="9935503" y="2221306"/>
              <a:ext cx="474378" cy="474378"/>
              <a:chOff x="9935503" y="2221306"/>
              <a:chExt cx="474378" cy="474378"/>
            </a:xfrm>
          </p:grpSpPr>
          <p:sp>
            <p:nvSpPr>
              <p:cNvPr id="447" name="Freeform: Shape 446">
                <a:extLst>
                  <a:ext uri="{FF2B5EF4-FFF2-40B4-BE49-F238E27FC236}">
                    <a16:creationId xmlns:a16="http://schemas.microsoft.com/office/drawing/2014/main" id="{6D9DA525-3BCF-B57A-DD10-B9C9CF0E5052}"/>
                  </a:ext>
                </a:extLst>
              </p:cNvPr>
              <p:cNvSpPr/>
              <p:nvPr/>
            </p:nvSpPr>
            <p:spPr>
              <a:xfrm>
                <a:off x="9935503" y="2221306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739BE9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8" name="Freeform: Shape 447">
                <a:extLst>
                  <a:ext uri="{FF2B5EF4-FFF2-40B4-BE49-F238E27FC236}">
                    <a16:creationId xmlns:a16="http://schemas.microsoft.com/office/drawing/2014/main" id="{EDC5791E-84FF-D679-8154-B8BD727FBB81}"/>
                  </a:ext>
                </a:extLst>
              </p:cNvPr>
              <p:cNvSpPr/>
              <p:nvPr/>
            </p:nvSpPr>
            <p:spPr>
              <a:xfrm>
                <a:off x="10049799" y="2383188"/>
                <a:ext cx="360082" cy="312497"/>
              </a:xfrm>
              <a:custGeom>
                <a:avLst/>
                <a:gdLst>
                  <a:gd name="connsiteX0" fmla="*/ 360083 w 360082"/>
                  <a:gd name="connsiteY0" fmla="*/ 312497 h 312497"/>
                  <a:gd name="connsiteX1" fmla="*/ 360083 w 360082"/>
                  <a:gd name="connsiteY1" fmla="*/ 99249 h 312497"/>
                  <a:gd name="connsiteX2" fmla="*/ 280995 w 360082"/>
                  <a:gd name="connsiteY2" fmla="*/ 20087 h 312497"/>
                  <a:gd name="connsiteX3" fmla="*/ 159657 w 360082"/>
                  <a:gd name="connsiteY3" fmla="*/ 12527 h 312497"/>
                  <a:gd name="connsiteX4" fmla="*/ 121781 w 360082"/>
                  <a:gd name="connsiteY4" fmla="*/ 79162 h 312497"/>
                  <a:gd name="connsiteX5" fmla="*/ 42546 w 360082"/>
                  <a:gd name="connsiteY5" fmla="*/ 0 h 312497"/>
                  <a:gd name="connsiteX6" fmla="*/ 0 w 360082"/>
                  <a:gd name="connsiteY6" fmla="*/ 42620 h 312497"/>
                  <a:gd name="connsiteX7" fmla="*/ 90873 w 360082"/>
                  <a:gd name="connsiteY7" fmla="*/ 133493 h 312497"/>
                  <a:gd name="connsiteX8" fmla="*/ 81904 w 360082"/>
                  <a:gd name="connsiteY8" fmla="*/ 149207 h 312497"/>
                  <a:gd name="connsiteX9" fmla="*/ 147 w 360082"/>
                  <a:gd name="connsiteY9" fmla="*/ 186342 h 312497"/>
                  <a:gd name="connsiteX10" fmla="*/ 126303 w 360082"/>
                  <a:gd name="connsiteY10" fmla="*/ 312497 h 312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0082" h="312497">
                    <a:moveTo>
                      <a:pt x="360083" y="312497"/>
                    </a:moveTo>
                    <a:lnTo>
                      <a:pt x="360083" y="99249"/>
                    </a:lnTo>
                    <a:lnTo>
                      <a:pt x="280995" y="20087"/>
                    </a:lnTo>
                    <a:lnTo>
                      <a:pt x="159657" y="12527"/>
                    </a:lnTo>
                    <a:lnTo>
                      <a:pt x="121781" y="79162"/>
                    </a:lnTo>
                    <a:lnTo>
                      <a:pt x="42546" y="0"/>
                    </a:lnTo>
                    <a:lnTo>
                      <a:pt x="0" y="42620"/>
                    </a:lnTo>
                    <a:lnTo>
                      <a:pt x="90873" y="133493"/>
                    </a:lnTo>
                    <a:lnTo>
                      <a:pt x="81904" y="149207"/>
                    </a:lnTo>
                    <a:lnTo>
                      <a:pt x="147" y="186342"/>
                    </a:lnTo>
                    <a:lnTo>
                      <a:pt x="126303" y="312497"/>
                    </a:lnTo>
                    <a:close/>
                  </a:path>
                </a:pathLst>
              </a:custGeom>
              <a:solidFill>
                <a:srgbClr val="6188D8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49" name="Graphic 2">
              <a:extLst>
                <a:ext uri="{FF2B5EF4-FFF2-40B4-BE49-F238E27FC236}">
                  <a16:creationId xmlns:a16="http://schemas.microsoft.com/office/drawing/2014/main" id="{02A36BBF-5449-8137-C56C-2EA34E5DDAE6}"/>
                </a:ext>
              </a:extLst>
            </p:cNvPr>
            <p:cNvGrpSpPr/>
            <p:nvPr/>
          </p:nvGrpSpPr>
          <p:grpSpPr>
            <a:xfrm>
              <a:off x="10049724" y="2342347"/>
              <a:ext cx="281068" cy="265652"/>
              <a:chOff x="10049724" y="2342347"/>
              <a:chExt cx="281068" cy="265652"/>
            </a:xfrm>
          </p:grpSpPr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0B2190D1-BDF9-C476-75C9-2D0E01B48CAD}"/>
                  </a:ext>
                </a:extLst>
              </p:cNvPr>
              <p:cNvSpPr/>
              <p:nvPr/>
            </p:nvSpPr>
            <p:spPr>
              <a:xfrm>
                <a:off x="10049724" y="2380816"/>
                <a:ext cx="280847" cy="227182"/>
              </a:xfrm>
              <a:custGeom>
                <a:avLst/>
                <a:gdLst>
                  <a:gd name="connsiteX0" fmla="*/ 219918 w 280847"/>
                  <a:gd name="connsiteY0" fmla="*/ 143722 h 227182"/>
                  <a:gd name="connsiteX1" fmla="*/ 179226 w 280847"/>
                  <a:gd name="connsiteY1" fmla="*/ 143722 h 227182"/>
                  <a:gd name="connsiteX2" fmla="*/ 96210 w 280847"/>
                  <a:gd name="connsiteY2" fmla="*/ 0 h 227182"/>
                  <a:gd name="connsiteX3" fmla="*/ 96136 w 280847"/>
                  <a:gd name="connsiteY3" fmla="*/ 74 h 227182"/>
                  <a:gd name="connsiteX4" fmla="*/ 96136 w 280847"/>
                  <a:gd name="connsiteY4" fmla="*/ 0 h 227182"/>
                  <a:gd name="connsiteX5" fmla="*/ 0 w 280847"/>
                  <a:gd name="connsiteY5" fmla="*/ 0 h 227182"/>
                  <a:gd name="connsiteX6" fmla="*/ 74 w 280847"/>
                  <a:gd name="connsiteY6" fmla="*/ 44992 h 227182"/>
                  <a:gd name="connsiteX7" fmla="*/ 70267 w 280847"/>
                  <a:gd name="connsiteY7" fmla="*/ 44992 h 227182"/>
                  <a:gd name="connsiteX8" fmla="*/ 153283 w 280847"/>
                  <a:gd name="connsiteY8" fmla="*/ 188714 h 227182"/>
                  <a:gd name="connsiteX9" fmla="*/ 153283 w 280847"/>
                  <a:gd name="connsiteY9" fmla="*/ 188640 h 227182"/>
                  <a:gd name="connsiteX10" fmla="*/ 153283 w 280847"/>
                  <a:gd name="connsiteY10" fmla="*/ 188714 h 227182"/>
                  <a:gd name="connsiteX11" fmla="*/ 219918 w 280847"/>
                  <a:gd name="connsiteY11" fmla="*/ 188714 h 227182"/>
                  <a:gd name="connsiteX12" fmla="*/ 219918 w 280847"/>
                  <a:gd name="connsiteY12" fmla="*/ 227183 h 227182"/>
                  <a:gd name="connsiteX13" fmla="*/ 280847 w 280847"/>
                  <a:gd name="connsiteY13" fmla="*/ 166181 h 227182"/>
                  <a:gd name="connsiteX14" fmla="*/ 219918 w 280847"/>
                  <a:gd name="connsiteY14" fmla="*/ 105253 h 227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80847" h="227182">
                    <a:moveTo>
                      <a:pt x="219918" y="143722"/>
                    </a:moveTo>
                    <a:lnTo>
                      <a:pt x="179226" y="143722"/>
                    </a:lnTo>
                    <a:lnTo>
                      <a:pt x="96210" y="0"/>
                    </a:lnTo>
                    <a:lnTo>
                      <a:pt x="96136" y="74"/>
                    </a:lnTo>
                    <a:lnTo>
                      <a:pt x="96136" y="0"/>
                    </a:lnTo>
                    <a:lnTo>
                      <a:pt x="0" y="0"/>
                    </a:lnTo>
                    <a:lnTo>
                      <a:pt x="74" y="44992"/>
                    </a:lnTo>
                    <a:lnTo>
                      <a:pt x="70267" y="44992"/>
                    </a:lnTo>
                    <a:lnTo>
                      <a:pt x="153283" y="188714"/>
                    </a:lnTo>
                    <a:lnTo>
                      <a:pt x="153283" y="188640"/>
                    </a:lnTo>
                    <a:lnTo>
                      <a:pt x="153283" y="188714"/>
                    </a:lnTo>
                    <a:lnTo>
                      <a:pt x="219918" y="188714"/>
                    </a:lnTo>
                    <a:lnTo>
                      <a:pt x="219918" y="227183"/>
                    </a:lnTo>
                    <a:lnTo>
                      <a:pt x="280847" y="166181"/>
                    </a:lnTo>
                    <a:lnTo>
                      <a:pt x="219918" y="105253"/>
                    </a:lnTo>
                    <a:close/>
                  </a:path>
                </a:pathLst>
              </a:custGeom>
              <a:solidFill>
                <a:srgbClr val="CCD0D8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DCF1D137-0B2C-36B0-D328-3A95DBE6D087}"/>
                  </a:ext>
                </a:extLst>
              </p:cNvPr>
              <p:cNvSpPr/>
              <p:nvPr/>
            </p:nvSpPr>
            <p:spPr>
              <a:xfrm>
                <a:off x="10049946" y="2342347"/>
                <a:ext cx="280847" cy="227182"/>
              </a:xfrm>
              <a:custGeom>
                <a:avLst/>
                <a:gdLst>
                  <a:gd name="connsiteX0" fmla="*/ 219919 w 280847"/>
                  <a:gd name="connsiteY0" fmla="*/ 83461 h 227182"/>
                  <a:gd name="connsiteX1" fmla="*/ 179152 w 280847"/>
                  <a:gd name="connsiteY1" fmla="*/ 83461 h 227182"/>
                  <a:gd name="connsiteX2" fmla="*/ 96211 w 280847"/>
                  <a:gd name="connsiteY2" fmla="*/ 227183 h 227182"/>
                  <a:gd name="connsiteX3" fmla="*/ 96137 w 280847"/>
                  <a:gd name="connsiteY3" fmla="*/ 227109 h 227182"/>
                  <a:gd name="connsiteX4" fmla="*/ 96137 w 280847"/>
                  <a:gd name="connsiteY4" fmla="*/ 227183 h 227182"/>
                  <a:gd name="connsiteX5" fmla="*/ 0 w 280847"/>
                  <a:gd name="connsiteY5" fmla="*/ 227183 h 227182"/>
                  <a:gd name="connsiteX6" fmla="*/ 0 w 280847"/>
                  <a:gd name="connsiteY6" fmla="*/ 182191 h 227182"/>
                  <a:gd name="connsiteX7" fmla="*/ 70268 w 280847"/>
                  <a:gd name="connsiteY7" fmla="*/ 182191 h 227182"/>
                  <a:gd name="connsiteX8" fmla="*/ 153210 w 280847"/>
                  <a:gd name="connsiteY8" fmla="*/ 38469 h 227182"/>
                  <a:gd name="connsiteX9" fmla="*/ 153284 w 280847"/>
                  <a:gd name="connsiteY9" fmla="*/ 38543 h 227182"/>
                  <a:gd name="connsiteX10" fmla="*/ 153284 w 280847"/>
                  <a:gd name="connsiteY10" fmla="*/ 38469 h 227182"/>
                  <a:gd name="connsiteX11" fmla="*/ 219919 w 280847"/>
                  <a:gd name="connsiteY11" fmla="*/ 38469 h 227182"/>
                  <a:gd name="connsiteX12" fmla="*/ 219919 w 280847"/>
                  <a:gd name="connsiteY12" fmla="*/ 0 h 227182"/>
                  <a:gd name="connsiteX13" fmla="*/ 280847 w 280847"/>
                  <a:gd name="connsiteY13" fmla="*/ 60928 h 227182"/>
                  <a:gd name="connsiteX14" fmla="*/ 219919 w 280847"/>
                  <a:gd name="connsiteY14" fmla="*/ 121930 h 227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80847" h="227182">
                    <a:moveTo>
                      <a:pt x="219919" y="83461"/>
                    </a:moveTo>
                    <a:lnTo>
                      <a:pt x="179152" y="83461"/>
                    </a:lnTo>
                    <a:lnTo>
                      <a:pt x="96211" y="227183"/>
                    </a:lnTo>
                    <a:lnTo>
                      <a:pt x="96137" y="227109"/>
                    </a:lnTo>
                    <a:lnTo>
                      <a:pt x="96137" y="227183"/>
                    </a:lnTo>
                    <a:lnTo>
                      <a:pt x="0" y="227183"/>
                    </a:lnTo>
                    <a:lnTo>
                      <a:pt x="0" y="182191"/>
                    </a:lnTo>
                    <a:lnTo>
                      <a:pt x="70268" y="182191"/>
                    </a:lnTo>
                    <a:lnTo>
                      <a:pt x="153210" y="38469"/>
                    </a:lnTo>
                    <a:lnTo>
                      <a:pt x="153284" y="38543"/>
                    </a:lnTo>
                    <a:lnTo>
                      <a:pt x="153284" y="38469"/>
                    </a:lnTo>
                    <a:lnTo>
                      <a:pt x="219919" y="38469"/>
                    </a:lnTo>
                    <a:lnTo>
                      <a:pt x="219919" y="0"/>
                    </a:lnTo>
                    <a:lnTo>
                      <a:pt x="280847" y="60928"/>
                    </a:lnTo>
                    <a:lnTo>
                      <a:pt x="219919" y="121930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52" name="Graphic 2">
            <a:extLst>
              <a:ext uri="{FF2B5EF4-FFF2-40B4-BE49-F238E27FC236}">
                <a16:creationId xmlns:a16="http://schemas.microsoft.com/office/drawing/2014/main" id="{AF394135-B310-30ED-4AEF-F0E90F845C8F}"/>
              </a:ext>
            </a:extLst>
          </p:cNvPr>
          <p:cNvGrpSpPr/>
          <p:nvPr/>
        </p:nvGrpSpPr>
        <p:grpSpPr>
          <a:xfrm>
            <a:off x="9193989" y="2221306"/>
            <a:ext cx="474378" cy="474378"/>
            <a:chOff x="9193989" y="2221306"/>
            <a:chExt cx="474378" cy="474378"/>
          </a:xfrm>
        </p:grpSpPr>
        <p:grpSp>
          <p:nvGrpSpPr>
            <p:cNvPr id="453" name="Graphic 2">
              <a:extLst>
                <a:ext uri="{FF2B5EF4-FFF2-40B4-BE49-F238E27FC236}">
                  <a16:creationId xmlns:a16="http://schemas.microsoft.com/office/drawing/2014/main" id="{44A2D6C9-586E-2BAE-0318-707223AAC6C8}"/>
                </a:ext>
              </a:extLst>
            </p:cNvPr>
            <p:cNvGrpSpPr/>
            <p:nvPr/>
          </p:nvGrpSpPr>
          <p:grpSpPr>
            <a:xfrm>
              <a:off x="9193989" y="2221306"/>
              <a:ext cx="474378" cy="474378"/>
              <a:chOff x="9193989" y="2221306"/>
              <a:chExt cx="474378" cy="474378"/>
            </a:xfrm>
          </p:grpSpPr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5B4132B1-BA01-BC7C-3614-4F6DE416B3C5}"/>
                  </a:ext>
                </a:extLst>
              </p:cNvPr>
              <p:cNvSpPr/>
              <p:nvPr/>
            </p:nvSpPr>
            <p:spPr>
              <a:xfrm>
                <a:off x="9193989" y="2221306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AFD36F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296EA839-D3ED-6388-1715-38D78BD0BD75}"/>
                  </a:ext>
                </a:extLst>
              </p:cNvPr>
              <p:cNvSpPr/>
              <p:nvPr/>
            </p:nvSpPr>
            <p:spPr>
              <a:xfrm>
                <a:off x="9290570" y="2360952"/>
                <a:ext cx="377798" cy="334733"/>
              </a:xfrm>
              <a:custGeom>
                <a:avLst/>
                <a:gdLst>
                  <a:gd name="connsiteX0" fmla="*/ 155656 w 377798"/>
                  <a:gd name="connsiteY0" fmla="*/ 334734 h 334733"/>
                  <a:gd name="connsiteX1" fmla="*/ 377798 w 377798"/>
                  <a:gd name="connsiteY1" fmla="*/ 334734 h 334733"/>
                  <a:gd name="connsiteX2" fmla="*/ 377798 w 377798"/>
                  <a:gd name="connsiteY2" fmla="*/ 130306 h 334733"/>
                  <a:gd name="connsiteX3" fmla="*/ 247492 w 377798"/>
                  <a:gd name="connsiteY3" fmla="*/ 0 h 334733"/>
                  <a:gd name="connsiteX4" fmla="*/ 202278 w 377798"/>
                  <a:gd name="connsiteY4" fmla="*/ 45288 h 334733"/>
                  <a:gd name="connsiteX5" fmla="*/ 94283 w 377798"/>
                  <a:gd name="connsiteY5" fmla="*/ 38617 h 334733"/>
                  <a:gd name="connsiteX6" fmla="*/ 38618 w 377798"/>
                  <a:gd name="connsiteY6" fmla="*/ 44547 h 334733"/>
                  <a:gd name="connsiteX7" fmla="*/ 0 w 377798"/>
                  <a:gd name="connsiteY7" fmla="*/ 132900 h 334733"/>
                  <a:gd name="connsiteX8" fmla="*/ 57296 w 377798"/>
                  <a:gd name="connsiteY8" fmla="*/ 190196 h 334733"/>
                  <a:gd name="connsiteX9" fmla="*/ 34244 w 377798"/>
                  <a:gd name="connsiteY9" fmla="*/ 213322 h 334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7798" h="334733">
                    <a:moveTo>
                      <a:pt x="155656" y="334734"/>
                    </a:moveTo>
                    <a:lnTo>
                      <a:pt x="377798" y="334734"/>
                    </a:lnTo>
                    <a:lnTo>
                      <a:pt x="377798" y="130306"/>
                    </a:lnTo>
                    <a:lnTo>
                      <a:pt x="247492" y="0"/>
                    </a:lnTo>
                    <a:lnTo>
                      <a:pt x="202278" y="45288"/>
                    </a:lnTo>
                    <a:lnTo>
                      <a:pt x="94283" y="38617"/>
                    </a:lnTo>
                    <a:lnTo>
                      <a:pt x="38618" y="44547"/>
                    </a:lnTo>
                    <a:lnTo>
                      <a:pt x="0" y="132900"/>
                    </a:lnTo>
                    <a:lnTo>
                      <a:pt x="57296" y="190196"/>
                    </a:lnTo>
                    <a:lnTo>
                      <a:pt x="34244" y="213322"/>
                    </a:lnTo>
                    <a:close/>
                  </a:path>
                </a:pathLst>
              </a:custGeom>
              <a:solidFill>
                <a:srgbClr val="9CC05B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56" name="Graphic 2">
              <a:extLst>
                <a:ext uri="{FF2B5EF4-FFF2-40B4-BE49-F238E27FC236}">
                  <a16:creationId xmlns:a16="http://schemas.microsoft.com/office/drawing/2014/main" id="{6E2CA7D1-3121-092D-BF0A-01C41C1D230C}"/>
                </a:ext>
              </a:extLst>
            </p:cNvPr>
            <p:cNvGrpSpPr/>
            <p:nvPr/>
          </p:nvGrpSpPr>
          <p:grpSpPr>
            <a:xfrm>
              <a:off x="9290570" y="2333675"/>
              <a:ext cx="281069" cy="267282"/>
              <a:chOff x="9290570" y="2333675"/>
              <a:chExt cx="281069" cy="267282"/>
            </a:xfrm>
            <a:solidFill>
              <a:srgbClr val="F5F7FA"/>
            </a:solidFill>
          </p:grpSpPr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FC73FBA4-20E1-E91C-66A6-5AAC437DBEF6}"/>
                  </a:ext>
                </a:extLst>
              </p:cNvPr>
              <p:cNvSpPr/>
              <p:nvPr/>
            </p:nvSpPr>
            <p:spPr>
              <a:xfrm>
                <a:off x="9290570" y="2440706"/>
                <a:ext cx="281069" cy="160251"/>
              </a:xfrm>
              <a:custGeom>
                <a:avLst/>
                <a:gdLst>
                  <a:gd name="connsiteX0" fmla="*/ 236077 w 281069"/>
                  <a:gd name="connsiteY0" fmla="*/ 76716 h 160251"/>
                  <a:gd name="connsiteX1" fmla="*/ 60928 w 281069"/>
                  <a:gd name="connsiteY1" fmla="*/ 76716 h 160251"/>
                  <a:gd name="connsiteX2" fmla="*/ 60928 w 281069"/>
                  <a:gd name="connsiteY2" fmla="*/ 38247 h 160251"/>
                  <a:gd name="connsiteX3" fmla="*/ 0 w 281069"/>
                  <a:gd name="connsiteY3" fmla="*/ 99249 h 160251"/>
                  <a:gd name="connsiteX4" fmla="*/ 60928 w 281069"/>
                  <a:gd name="connsiteY4" fmla="*/ 160251 h 160251"/>
                  <a:gd name="connsiteX5" fmla="*/ 60928 w 281069"/>
                  <a:gd name="connsiteY5" fmla="*/ 121708 h 160251"/>
                  <a:gd name="connsiteX6" fmla="*/ 281070 w 281069"/>
                  <a:gd name="connsiteY6" fmla="*/ 121782 h 160251"/>
                  <a:gd name="connsiteX7" fmla="*/ 281070 w 281069"/>
                  <a:gd name="connsiteY7" fmla="*/ 111183 h 160251"/>
                  <a:gd name="connsiteX8" fmla="*/ 281070 w 281069"/>
                  <a:gd name="connsiteY8" fmla="*/ 76716 h 160251"/>
                  <a:gd name="connsiteX9" fmla="*/ 281070 w 281069"/>
                  <a:gd name="connsiteY9" fmla="*/ 0 h 160251"/>
                  <a:gd name="connsiteX10" fmla="*/ 236077 w 281069"/>
                  <a:gd name="connsiteY10" fmla="*/ 44992 h 160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1069" h="160251">
                    <a:moveTo>
                      <a:pt x="236077" y="76716"/>
                    </a:moveTo>
                    <a:lnTo>
                      <a:pt x="60928" y="76716"/>
                    </a:lnTo>
                    <a:lnTo>
                      <a:pt x="60928" y="38247"/>
                    </a:lnTo>
                    <a:lnTo>
                      <a:pt x="0" y="99249"/>
                    </a:lnTo>
                    <a:lnTo>
                      <a:pt x="60928" y="160251"/>
                    </a:lnTo>
                    <a:lnTo>
                      <a:pt x="60928" y="121708"/>
                    </a:lnTo>
                    <a:lnTo>
                      <a:pt x="281070" y="121782"/>
                    </a:lnTo>
                    <a:lnTo>
                      <a:pt x="281070" y="111183"/>
                    </a:lnTo>
                    <a:lnTo>
                      <a:pt x="281070" y="76716"/>
                    </a:lnTo>
                    <a:lnTo>
                      <a:pt x="281070" y="0"/>
                    </a:lnTo>
                    <a:lnTo>
                      <a:pt x="236077" y="44992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0275DF5B-93CE-CCCD-F7AB-B542237FFC87}"/>
                  </a:ext>
                </a:extLst>
              </p:cNvPr>
              <p:cNvSpPr/>
              <p:nvPr/>
            </p:nvSpPr>
            <p:spPr>
              <a:xfrm>
                <a:off x="9290570" y="2333675"/>
                <a:ext cx="281069" cy="160177"/>
              </a:xfrm>
              <a:custGeom>
                <a:avLst/>
                <a:gdLst>
                  <a:gd name="connsiteX0" fmla="*/ 44918 w 281069"/>
                  <a:gd name="connsiteY0" fmla="*/ 83461 h 160177"/>
                  <a:gd name="connsiteX1" fmla="*/ 220141 w 281069"/>
                  <a:gd name="connsiteY1" fmla="*/ 83461 h 160177"/>
                  <a:gd name="connsiteX2" fmla="*/ 220141 w 281069"/>
                  <a:gd name="connsiteY2" fmla="*/ 121930 h 160177"/>
                  <a:gd name="connsiteX3" fmla="*/ 281070 w 281069"/>
                  <a:gd name="connsiteY3" fmla="*/ 60928 h 160177"/>
                  <a:gd name="connsiteX4" fmla="*/ 220141 w 281069"/>
                  <a:gd name="connsiteY4" fmla="*/ 0 h 160177"/>
                  <a:gd name="connsiteX5" fmla="*/ 220141 w 281069"/>
                  <a:gd name="connsiteY5" fmla="*/ 38469 h 160177"/>
                  <a:gd name="connsiteX6" fmla="*/ 0 w 281069"/>
                  <a:gd name="connsiteY6" fmla="*/ 38469 h 160177"/>
                  <a:gd name="connsiteX7" fmla="*/ 0 w 281069"/>
                  <a:gd name="connsiteY7" fmla="*/ 160177 h 160177"/>
                  <a:gd name="connsiteX8" fmla="*/ 44992 w 281069"/>
                  <a:gd name="connsiteY8" fmla="*/ 115185 h 160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1069" h="160177">
                    <a:moveTo>
                      <a:pt x="44918" y="83461"/>
                    </a:moveTo>
                    <a:lnTo>
                      <a:pt x="220141" y="83461"/>
                    </a:lnTo>
                    <a:lnTo>
                      <a:pt x="220141" y="121930"/>
                    </a:lnTo>
                    <a:lnTo>
                      <a:pt x="281070" y="60928"/>
                    </a:lnTo>
                    <a:lnTo>
                      <a:pt x="220141" y="0"/>
                    </a:lnTo>
                    <a:lnTo>
                      <a:pt x="220141" y="38469"/>
                    </a:lnTo>
                    <a:lnTo>
                      <a:pt x="0" y="38469"/>
                    </a:lnTo>
                    <a:lnTo>
                      <a:pt x="0" y="160177"/>
                    </a:lnTo>
                    <a:lnTo>
                      <a:pt x="44992" y="115185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59" name="Graphic 2">
            <a:extLst>
              <a:ext uri="{FF2B5EF4-FFF2-40B4-BE49-F238E27FC236}">
                <a16:creationId xmlns:a16="http://schemas.microsoft.com/office/drawing/2014/main" id="{72F5868A-8467-FEAD-17D6-A58BF0198970}"/>
              </a:ext>
            </a:extLst>
          </p:cNvPr>
          <p:cNvGrpSpPr/>
          <p:nvPr/>
        </p:nvGrpSpPr>
        <p:grpSpPr>
          <a:xfrm>
            <a:off x="8453069" y="2221306"/>
            <a:ext cx="474378" cy="474378"/>
            <a:chOff x="8453069" y="2221306"/>
            <a:chExt cx="474378" cy="474378"/>
          </a:xfrm>
        </p:grpSpPr>
        <p:grpSp>
          <p:nvGrpSpPr>
            <p:cNvPr id="460" name="Graphic 2">
              <a:extLst>
                <a:ext uri="{FF2B5EF4-FFF2-40B4-BE49-F238E27FC236}">
                  <a16:creationId xmlns:a16="http://schemas.microsoft.com/office/drawing/2014/main" id="{5CA0E4E7-00EC-7C44-B8AE-D6C5B6A377A5}"/>
                </a:ext>
              </a:extLst>
            </p:cNvPr>
            <p:cNvGrpSpPr/>
            <p:nvPr/>
          </p:nvGrpSpPr>
          <p:grpSpPr>
            <a:xfrm>
              <a:off x="8453069" y="2221306"/>
              <a:ext cx="474378" cy="474378"/>
              <a:chOff x="8453069" y="2221306"/>
              <a:chExt cx="474378" cy="474378"/>
            </a:xfrm>
          </p:grpSpPr>
          <p:sp>
            <p:nvSpPr>
              <p:cNvPr id="461" name="Freeform: Shape 460">
                <a:extLst>
                  <a:ext uri="{FF2B5EF4-FFF2-40B4-BE49-F238E27FC236}">
                    <a16:creationId xmlns:a16="http://schemas.microsoft.com/office/drawing/2014/main" id="{57D51245-A9A2-2631-FB93-1A00CAB781FD}"/>
                  </a:ext>
                </a:extLst>
              </p:cNvPr>
              <p:cNvSpPr/>
              <p:nvPr/>
            </p:nvSpPr>
            <p:spPr>
              <a:xfrm>
                <a:off x="8453069" y="2221306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DE6E53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id="{5D26FC9F-298F-B658-459E-A8D9927C7F31}"/>
                  </a:ext>
                </a:extLst>
              </p:cNvPr>
              <p:cNvSpPr/>
              <p:nvPr/>
            </p:nvSpPr>
            <p:spPr>
              <a:xfrm>
                <a:off x="8549724" y="2396308"/>
                <a:ext cx="377724" cy="299377"/>
              </a:xfrm>
              <a:custGeom>
                <a:avLst/>
                <a:gdLst>
                  <a:gd name="connsiteX0" fmla="*/ 377724 w 377724"/>
                  <a:gd name="connsiteY0" fmla="*/ 299378 h 299377"/>
                  <a:gd name="connsiteX1" fmla="*/ 377724 w 377724"/>
                  <a:gd name="connsiteY1" fmla="*/ 96655 h 299377"/>
                  <a:gd name="connsiteX2" fmla="*/ 281070 w 377724"/>
                  <a:gd name="connsiteY2" fmla="*/ 0 h 299377"/>
                  <a:gd name="connsiteX3" fmla="*/ 26091 w 377724"/>
                  <a:gd name="connsiteY3" fmla="*/ 5114 h 299377"/>
                  <a:gd name="connsiteX4" fmla="*/ 0 w 377724"/>
                  <a:gd name="connsiteY4" fmla="*/ 167737 h 299377"/>
                  <a:gd name="connsiteX5" fmla="*/ 131640 w 377724"/>
                  <a:gd name="connsiteY5" fmla="*/ 299378 h 299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7724" h="299377">
                    <a:moveTo>
                      <a:pt x="377724" y="299378"/>
                    </a:moveTo>
                    <a:lnTo>
                      <a:pt x="377724" y="96655"/>
                    </a:lnTo>
                    <a:lnTo>
                      <a:pt x="281070" y="0"/>
                    </a:lnTo>
                    <a:lnTo>
                      <a:pt x="26091" y="5114"/>
                    </a:lnTo>
                    <a:lnTo>
                      <a:pt x="0" y="167737"/>
                    </a:lnTo>
                    <a:lnTo>
                      <a:pt x="131640" y="299378"/>
                    </a:lnTo>
                    <a:close/>
                  </a:path>
                </a:pathLst>
              </a:custGeom>
              <a:solidFill>
                <a:srgbClr val="CC5842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C7B5609F-3E46-A915-E1B5-CD2E741A0CDD}"/>
                </a:ext>
              </a:extLst>
            </p:cNvPr>
            <p:cNvSpPr/>
            <p:nvPr/>
          </p:nvSpPr>
          <p:spPr>
            <a:xfrm>
              <a:off x="8549724" y="2335305"/>
              <a:ext cx="281069" cy="228739"/>
            </a:xfrm>
            <a:custGeom>
              <a:avLst/>
              <a:gdLst>
                <a:gd name="connsiteX0" fmla="*/ 236078 w 281069"/>
                <a:gd name="connsiteY0" fmla="*/ 183748 h 228739"/>
                <a:gd name="connsiteX1" fmla="*/ 44992 w 281069"/>
                <a:gd name="connsiteY1" fmla="*/ 183748 h 228739"/>
                <a:gd name="connsiteX2" fmla="*/ 44992 w 281069"/>
                <a:gd name="connsiteY2" fmla="*/ 83461 h 228739"/>
                <a:gd name="connsiteX3" fmla="*/ 220141 w 281069"/>
                <a:gd name="connsiteY3" fmla="*/ 83461 h 228739"/>
                <a:gd name="connsiteX4" fmla="*/ 220141 w 281069"/>
                <a:gd name="connsiteY4" fmla="*/ 121930 h 228739"/>
                <a:gd name="connsiteX5" fmla="*/ 281070 w 281069"/>
                <a:gd name="connsiteY5" fmla="*/ 61002 h 228739"/>
                <a:gd name="connsiteX6" fmla="*/ 220141 w 281069"/>
                <a:gd name="connsiteY6" fmla="*/ 0 h 228739"/>
                <a:gd name="connsiteX7" fmla="*/ 220141 w 281069"/>
                <a:gd name="connsiteY7" fmla="*/ 38469 h 228739"/>
                <a:gd name="connsiteX8" fmla="*/ 0 w 281069"/>
                <a:gd name="connsiteY8" fmla="*/ 38469 h 228739"/>
                <a:gd name="connsiteX9" fmla="*/ 0 w 281069"/>
                <a:gd name="connsiteY9" fmla="*/ 228740 h 228739"/>
                <a:gd name="connsiteX10" fmla="*/ 281070 w 281069"/>
                <a:gd name="connsiteY10" fmla="*/ 228740 h 228739"/>
                <a:gd name="connsiteX11" fmla="*/ 281070 w 281069"/>
                <a:gd name="connsiteY11" fmla="*/ 107032 h 228739"/>
                <a:gd name="connsiteX12" fmla="*/ 236078 w 281069"/>
                <a:gd name="connsiteY12" fmla="*/ 152024 h 22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1069" h="228739">
                  <a:moveTo>
                    <a:pt x="236078" y="183748"/>
                  </a:moveTo>
                  <a:lnTo>
                    <a:pt x="44992" y="183748"/>
                  </a:lnTo>
                  <a:lnTo>
                    <a:pt x="44992" y="83461"/>
                  </a:lnTo>
                  <a:lnTo>
                    <a:pt x="220141" y="83461"/>
                  </a:lnTo>
                  <a:lnTo>
                    <a:pt x="220141" y="121930"/>
                  </a:lnTo>
                  <a:lnTo>
                    <a:pt x="281070" y="61002"/>
                  </a:lnTo>
                  <a:lnTo>
                    <a:pt x="220141" y="0"/>
                  </a:lnTo>
                  <a:lnTo>
                    <a:pt x="220141" y="38469"/>
                  </a:lnTo>
                  <a:lnTo>
                    <a:pt x="0" y="38469"/>
                  </a:lnTo>
                  <a:lnTo>
                    <a:pt x="0" y="228740"/>
                  </a:lnTo>
                  <a:lnTo>
                    <a:pt x="281070" y="228740"/>
                  </a:lnTo>
                  <a:lnTo>
                    <a:pt x="281070" y="107032"/>
                  </a:lnTo>
                  <a:lnTo>
                    <a:pt x="236078" y="152024"/>
                  </a:lnTo>
                  <a:close/>
                </a:path>
              </a:pathLst>
            </a:custGeom>
            <a:solidFill>
              <a:srgbClr val="F5F7FA"/>
            </a:solidFill>
            <a:ln w="74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64" name="Graphic 2">
            <a:extLst>
              <a:ext uri="{FF2B5EF4-FFF2-40B4-BE49-F238E27FC236}">
                <a16:creationId xmlns:a16="http://schemas.microsoft.com/office/drawing/2014/main" id="{C36D8602-F01C-F9EE-498A-E20A55CBC485}"/>
              </a:ext>
            </a:extLst>
          </p:cNvPr>
          <p:cNvGrpSpPr/>
          <p:nvPr/>
        </p:nvGrpSpPr>
        <p:grpSpPr>
          <a:xfrm>
            <a:off x="7711852" y="2221306"/>
            <a:ext cx="474378" cy="474378"/>
            <a:chOff x="7711852" y="2221306"/>
            <a:chExt cx="474378" cy="474378"/>
          </a:xfrm>
        </p:grpSpPr>
        <p:grpSp>
          <p:nvGrpSpPr>
            <p:cNvPr id="465" name="Graphic 2">
              <a:extLst>
                <a:ext uri="{FF2B5EF4-FFF2-40B4-BE49-F238E27FC236}">
                  <a16:creationId xmlns:a16="http://schemas.microsoft.com/office/drawing/2014/main" id="{DB8D188C-57DD-1654-3DC9-0A9DC59F083D}"/>
                </a:ext>
              </a:extLst>
            </p:cNvPr>
            <p:cNvGrpSpPr/>
            <p:nvPr/>
          </p:nvGrpSpPr>
          <p:grpSpPr>
            <a:xfrm>
              <a:off x="7711852" y="2221306"/>
              <a:ext cx="474378" cy="474378"/>
              <a:chOff x="7711852" y="2221306"/>
              <a:chExt cx="474378" cy="474378"/>
            </a:xfrm>
          </p:grpSpPr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ACAE6428-760F-35AD-2768-75E653E7A889}"/>
                  </a:ext>
                </a:extLst>
              </p:cNvPr>
              <p:cNvSpPr/>
              <p:nvPr/>
            </p:nvSpPr>
            <p:spPr>
              <a:xfrm>
                <a:off x="7711852" y="2221306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A491E8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7" name="Freeform: Shape 466">
                <a:extLst>
                  <a:ext uri="{FF2B5EF4-FFF2-40B4-BE49-F238E27FC236}">
                    <a16:creationId xmlns:a16="http://schemas.microsoft.com/office/drawing/2014/main" id="{F8ADC821-5B3F-709E-C848-F249AA99AC5E}"/>
                  </a:ext>
                </a:extLst>
              </p:cNvPr>
              <p:cNvSpPr/>
              <p:nvPr/>
            </p:nvSpPr>
            <p:spPr>
              <a:xfrm>
                <a:off x="7810286" y="2326856"/>
                <a:ext cx="375944" cy="368829"/>
              </a:xfrm>
              <a:custGeom>
                <a:avLst/>
                <a:gdLst>
                  <a:gd name="connsiteX0" fmla="*/ 375945 w 375944"/>
                  <a:gd name="connsiteY0" fmla="*/ 368830 h 368829"/>
                  <a:gd name="connsiteX1" fmla="*/ 375945 w 375944"/>
                  <a:gd name="connsiteY1" fmla="*/ 125859 h 368829"/>
                  <a:gd name="connsiteX2" fmla="*/ 250161 w 375944"/>
                  <a:gd name="connsiteY2" fmla="*/ 0 h 368829"/>
                  <a:gd name="connsiteX3" fmla="*/ 201388 w 375944"/>
                  <a:gd name="connsiteY3" fmla="*/ 61521 h 368829"/>
                  <a:gd name="connsiteX4" fmla="*/ 151431 w 375944"/>
                  <a:gd name="connsiteY4" fmla="*/ 11563 h 368829"/>
                  <a:gd name="connsiteX5" fmla="*/ 59445 w 375944"/>
                  <a:gd name="connsiteY5" fmla="*/ 53886 h 368829"/>
                  <a:gd name="connsiteX6" fmla="*/ 0 w 375944"/>
                  <a:gd name="connsiteY6" fmla="*/ 162994 h 368829"/>
                  <a:gd name="connsiteX7" fmla="*/ 67525 w 375944"/>
                  <a:gd name="connsiteY7" fmla="*/ 230518 h 368829"/>
                  <a:gd name="connsiteX8" fmla="*/ 27573 w 375944"/>
                  <a:gd name="connsiteY8" fmla="*/ 280995 h 368829"/>
                  <a:gd name="connsiteX9" fmla="*/ 115407 w 375944"/>
                  <a:gd name="connsiteY9" fmla="*/ 368830 h 368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5944" h="368829">
                    <a:moveTo>
                      <a:pt x="375945" y="368830"/>
                    </a:moveTo>
                    <a:lnTo>
                      <a:pt x="375945" y="125859"/>
                    </a:lnTo>
                    <a:lnTo>
                      <a:pt x="250161" y="0"/>
                    </a:lnTo>
                    <a:lnTo>
                      <a:pt x="201388" y="61521"/>
                    </a:lnTo>
                    <a:lnTo>
                      <a:pt x="151431" y="11563"/>
                    </a:lnTo>
                    <a:lnTo>
                      <a:pt x="59445" y="53886"/>
                    </a:lnTo>
                    <a:lnTo>
                      <a:pt x="0" y="162994"/>
                    </a:lnTo>
                    <a:lnTo>
                      <a:pt x="67525" y="230518"/>
                    </a:lnTo>
                    <a:lnTo>
                      <a:pt x="27573" y="280995"/>
                    </a:lnTo>
                    <a:lnTo>
                      <a:pt x="115407" y="368830"/>
                    </a:lnTo>
                    <a:close/>
                  </a:path>
                </a:pathLst>
              </a:custGeom>
              <a:solidFill>
                <a:srgbClr val="8D79D8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68" name="Graphic 2">
              <a:extLst>
                <a:ext uri="{FF2B5EF4-FFF2-40B4-BE49-F238E27FC236}">
                  <a16:creationId xmlns:a16="http://schemas.microsoft.com/office/drawing/2014/main" id="{85CF0983-2E00-0DD3-B735-3C64A3153439}"/>
                </a:ext>
              </a:extLst>
            </p:cNvPr>
            <p:cNvGrpSpPr/>
            <p:nvPr/>
          </p:nvGrpSpPr>
          <p:grpSpPr>
            <a:xfrm>
              <a:off x="7808507" y="2326707"/>
              <a:ext cx="281001" cy="281143"/>
              <a:chOff x="7808507" y="2326707"/>
              <a:chExt cx="281001" cy="281143"/>
            </a:xfrm>
            <a:solidFill>
              <a:srgbClr val="F5F7FA"/>
            </a:solidFill>
          </p:grpSpPr>
          <p:sp>
            <p:nvSpPr>
              <p:cNvPr id="469" name="Freeform: Shape 468">
                <a:extLst>
                  <a:ext uri="{FF2B5EF4-FFF2-40B4-BE49-F238E27FC236}">
                    <a16:creationId xmlns:a16="http://schemas.microsoft.com/office/drawing/2014/main" id="{57C461D4-1BA8-F147-96B4-F779FF2B4206}"/>
                  </a:ext>
                </a:extLst>
              </p:cNvPr>
              <p:cNvSpPr/>
              <p:nvPr/>
            </p:nvSpPr>
            <p:spPr>
              <a:xfrm>
                <a:off x="7808507" y="2326707"/>
                <a:ext cx="251717" cy="163141"/>
              </a:xfrm>
              <a:custGeom>
                <a:avLst/>
                <a:gdLst>
                  <a:gd name="connsiteX0" fmla="*/ 43065 w 251717"/>
                  <a:gd name="connsiteY0" fmla="*/ 140757 h 163141"/>
                  <a:gd name="connsiteX1" fmla="*/ 50699 w 251717"/>
                  <a:gd name="connsiteY1" fmla="*/ 102881 h 163141"/>
                  <a:gd name="connsiteX2" fmla="*/ 71602 w 251717"/>
                  <a:gd name="connsiteY2" fmla="*/ 71898 h 163141"/>
                  <a:gd name="connsiteX3" fmla="*/ 102585 w 251717"/>
                  <a:gd name="connsiteY3" fmla="*/ 50996 h 163141"/>
                  <a:gd name="connsiteX4" fmla="*/ 140535 w 251717"/>
                  <a:gd name="connsiteY4" fmla="*/ 43361 h 163141"/>
                  <a:gd name="connsiteX5" fmla="*/ 178485 w 251717"/>
                  <a:gd name="connsiteY5" fmla="*/ 50996 h 163141"/>
                  <a:gd name="connsiteX6" fmla="*/ 193013 w 251717"/>
                  <a:gd name="connsiteY6" fmla="*/ 58704 h 163141"/>
                  <a:gd name="connsiteX7" fmla="*/ 165514 w 251717"/>
                  <a:gd name="connsiteY7" fmla="*/ 86129 h 163141"/>
                  <a:gd name="connsiteX8" fmla="*/ 251717 w 251717"/>
                  <a:gd name="connsiteY8" fmla="*/ 86129 h 163141"/>
                  <a:gd name="connsiteX9" fmla="*/ 251717 w 251717"/>
                  <a:gd name="connsiteY9" fmla="*/ 0 h 163141"/>
                  <a:gd name="connsiteX10" fmla="*/ 223996 w 251717"/>
                  <a:gd name="connsiteY10" fmla="*/ 27721 h 163141"/>
                  <a:gd name="connsiteX11" fmla="*/ 140535 w 251717"/>
                  <a:gd name="connsiteY11" fmla="*/ 296 h 163141"/>
                  <a:gd name="connsiteX12" fmla="*/ 0 w 251717"/>
                  <a:gd name="connsiteY12" fmla="*/ 140683 h 163141"/>
                  <a:gd name="connsiteX13" fmla="*/ 1779 w 251717"/>
                  <a:gd name="connsiteY13" fmla="*/ 163142 h 163141"/>
                  <a:gd name="connsiteX14" fmla="*/ 45659 w 251717"/>
                  <a:gd name="connsiteY14" fmla="*/ 163142 h 163141"/>
                  <a:gd name="connsiteX15" fmla="*/ 43065 w 251717"/>
                  <a:gd name="connsiteY15" fmla="*/ 140757 h 163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51717" h="163141">
                    <a:moveTo>
                      <a:pt x="43065" y="140757"/>
                    </a:moveTo>
                    <a:cubicBezTo>
                      <a:pt x="43065" y="127563"/>
                      <a:pt x="45659" y="114814"/>
                      <a:pt x="50699" y="102881"/>
                    </a:cubicBezTo>
                    <a:cubicBezTo>
                      <a:pt x="55591" y="91318"/>
                      <a:pt x="62633" y="80867"/>
                      <a:pt x="71602" y="71898"/>
                    </a:cubicBezTo>
                    <a:cubicBezTo>
                      <a:pt x="80570" y="62929"/>
                      <a:pt x="91022" y="55888"/>
                      <a:pt x="102585" y="50996"/>
                    </a:cubicBezTo>
                    <a:cubicBezTo>
                      <a:pt x="114592" y="45955"/>
                      <a:pt x="127341" y="43361"/>
                      <a:pt x="140535" y="43361"/>
                    </a:cubicBezTo>
                    <a:cubicBezTo>
                      <a:pt x="153729" y="43361"/>
                      <a:pt x="166477" y="45955"/>
                      <a:pt x="178485" y="50996"/>
                    </a:cubicBezTo>
                    <a:cubicBezTo>
                      <a:pt x="183600" y="53145"/>
                      <a:pt x="188418" y="55739"/>
                      <a:pt x="193013" y="58704"/>
                    </a:cubicBezTo>
                    <a:lnTo>
                      <a:pt x="165514" y="86129"/>
                    </a:lnTo>
                    <a:lnTo>
                      <a:pt x="251717" y="86129"/>
                    </a:lnTo>
                    <a:lnTo>
                      <a:pt x="251717" y="0"/>
                    </a:lnTo>
                    <a:lnTo>
                      <a:pt x="223996" y="27721"/>
                    </a:lnTo>
                    <a:cubicBezTo>
                      <a:pt x="200647" y="10451"/>
                      <a:pt x="171814" y="296"/>
                      <a:pt x="140535" y="296"/>
                    </a:cubicBezTo>
                    <a:cubicBezTo>
                      <a:pt x="62930" y="296"/>
                      <a:pt x="0" y="63152"/>
                      <a:pt x="0" y="140683"/>
                    </a:cubicBezTo>
                    <a:cubicBezTo>
                      <a:pt x="0" y="148317"/>
                      <a:pt x="593" y="155804"/>
                      <a:pt x="1779" y="163142"/>
                    </a:cubicBezTo>
                    <a:lnTo>
                      <a:pt x="45659" y="163142"/>
                    </a:lnTo>
                    <a:cubicBezTo>
                      <a:pt x="43954" y="155878"/>
                      <a:pt x="43065" y="148392"/>
                      <a:pt x="43065" y="140757"/>
                    </a:cubicBez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0" name="Freeform: Shape 469">
                <a:extLst>
                  <a:ext uri="{FF2B5EF4-FFF2-40B4-BE49-F238E27FC236}">
                    <a16:creationId xmlns:a16="http://schemas.microsoft.com/office/drawing/2014/main" id="{D0149669-F3C5-B535-0ED4-7CD420977E65}"/>
                  </a:ext>
                </a:extLst>
              </p:cNvPr>
              <p:cNvSpPr/>
              <p:nvPr/>
            </p:nvSpPr>
            <p:spPr>
              <a:xfrm>
                <a:off x="7837785" y="2444931"/>
                <a:ext cx="251723" cy="162919"/>
              </a:xfrm>
              <a:custGeom>
                <a:avLst/>
                <a:gdLst>
                  <a:gd name="connsiteX0" fmla="*/ 250012 w 251723"/>
                  <a:gd name="connsiteY0" fmla="*/ 0 h 162919"/>
                  <a:gd name="connsiteX1" fmla="*/ 206132 w 251723"/>
                  <a:gd name="connsiteY1" fmla="*/ 0 h 162919"/>
                  <a:gd name="connsiteX2" fmla="*/ 208727 w 251723"/>
                  <a:gd name="connsiteY2" fmla="*/ 22459 h 162919"/>
                  <a:gd name="connsiteX3" fmla="*/ 201092 w 251723"/>
                  <a:gd name="connsiteY3" fmla="*/ 60335 h 162919"/>
                  <a:gd name="connsiteX4" fmla="*/ 180190 w 251723"/>
                  <a:gd name="connsiteY4" fmla="*/ 91318 h 162919"/>
                  <a:gd name="connsiteX5" fmla="*/ 149207 w 251723"/>
                  <a:gd name="connsiteY5" fmla="*/ 112220 h 162919"/>
                  <a:gd name="connsiteX6" fmla="*/ 111257 w 251723"/>
                  <a:gd name="connsiteY6" fmla="*/ 119855 h 162919"/>
                  <a:gd name="connsiteX7" fmla="*/ 73306 w 251723"/>
                  <a:gd name="connsiteY7" fmla="*/ 112220 h 162919"/>
                  <a:gd name="connsiteX8" fmla="*/ 58556 w 251723"/>
                  <a:gd name="connsiteY8" fmla="*/ 104437 h 162919"/>
                  <a:gd name="connsiteX9" fmla="*/ 86204 w 251723"/>
                  <a:gd name="connsiteY9" fmla="*/ 76790 h 162919"/>
                  <a:gd name="connsiteX10" fmla="*/ 0 w 251723"/>
                  <a:gd name="connsiteY10" fmla="*/ 76790 h 162919"/>
                  <a:gd name="connsiteX11" fmla="*/ 0 w 251723"/>
                  <a:gd name="connsiteY11" fmla="*/ 162919 h 162919"/>
                  <a:gd name="connsiteX12" fmla="*/ 27574 w 251723"/>
                  <a:gd name="connsiteY12" fmla="*/ 135346 h 162919"/>
                  <a:gd name="connsiteX13" fmla="*/ 111183 w 251723"/>
                  <a:gd name="connsiteY13" fmla="*/ 162919 h 162919"/>
                  <a:gd name="connsiteX14" fmla="*/ 251717 w 251723"/>
                  <a:gd name="connsiteY14" fmla="*/ 22533 h 162919"/>
                  <a:gd name="connsiteX15" fmla="*/ 250012 w 251723"/>
                  <a:gd name="connsiteY15" fmla="*/ 0 h 162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51723" h="162919">
                    <a:moveTo>
                      <a:pt x="250012" y="0"/>
                    </a:moveTo>
                    <a:lnTo>
                      <a:pt x="206132" y="0"/>
                    </a:lnTo>
                    <a:cubicBezTo>
                      <a:pt x="207837" y="7338"/>
                      <a:pt x="208727" y="14824"/>
                      <a:pt x="208727" y="22459"/>
                    </a:cubicBezTo>
                    <a:cubicBezTo>
                      <a:pt x="208727" y="35653"/>
                      <a:pt x="206132" y="48401"/>
                      <a:pt x="201092" y="60335"/>
                    </a:cubicBezTo>
                    <a:cubicBezTo>
                      <a:pt x="196200" y="71972"/>
                      <a:pt x="189159" y="82349"/>
                      <a:pt x="180190" y="91318"/>
                    </a:cubicBezTo>
                    <a:cubicBezTo>
                      <a:pt x="171221" y="100287"/>
                      <a:pt x="160770" y="107328"/>
                      <a:pt x="149207" y="112220"/>
                    </a:cubicBezTo>
                    <a:cubicBezTo>
                      <a:pt x="137199" y="117261"/>
                      <a:pt x="124451" y="119855"/>
                      <a:pt x="111257" y="119855"/>
                    </a:cubicBezTo>
                    <a:cubicBezTo>
                      <a:pt x="98063" y="119855"/>
                      <a:pt x="85314" y="117261"/>
                      <a:pt x="73306" y="112220"/>
                    </a:cubicBezTo>
                    <a:cubicBezTo>
                      <a:pt x="68118" y="110071"/>
                      <a:pt x="63226" y="107402"/>
                      <a:pt x="58556" y="104437"/>
                    </a:cubicBezTo>
                    <a:lnTo>
                      <a:pt x="86204" y="76790"/>
                    </a:lnTo>
                    <a:lnTo>
                      <a:pt x="0" y="76790"/>
                    </a:lnTo>
                    <a:lnTo>
                      <a:pt x="0" y="162919"/>
                    </a:lnTo>
                    <a:lnTo>
                      <a:pt x="27574" y="135346"/>
                    </a:lnTo>
                    <a:cubicBezTo>
                      <a:pt x="50922" y="152691"/>
                      <a:pt x="79903" y="162919"/>
                      <a:pt x="111183" y="162919"/>
                    </a:cubicBezTo>
                    <a:cubicBezTo>
                      <a:pt x="188788" y="162919"/>
                      <a:pt x="251717" y="100064"/>
                      <a:pt x="251717" y="22533"/>
                    </a:cubicBezTo>
                    <a:cubicBezTo>
                      <a:pt x="251792" y="14824"/>
                      <a:pt x="251199" y="7338"/>
                      <a:pt x="250012" y="0"/>
                    </a:cubicBez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71" name="Graphic 2">
            <a:extLst>
              <a:ext uri="{FF2B5EF4-FFF2-40B4-BE49-F238E27FC236}">
                <a16:creationId xmlns:a16="http://schemas.microsoft.com/office/drawing/2014/main" id="{9C9B2798-B1AD-BA7F-192F-2C41E1223BB8}"/>
              </a:ext>
            </a:extLst>
          </p:cNvPr>
          <p:cNvGrpSpPr/>
          <p:nvPr/>
        </p:nvGrpSpPr>
        <p:grpSpPr>
          <a:xfrm>
            <a:off x="6970635" y="2221306"/>
            <a:ext cx="474378" cy="474378"/>
            <a:chOff x="6970635" y="2221306"/>
            <a:chExt cx="474378" cy="474378"/>
          </a:xfrm>
        </p:grpSpPr>
        <p:grpSp>
          <p:nvGrpSpPr>
            <p:cNvPr id="472" name="Graphic 2">
              <a:extLst>
                <a:ext uri="{FF2B5EF4-FFF2-40B4-BE49-F238E27FC236}">
                  <a16:creationId xmlns:a16="http://schemas.microsoft.com/office/drawing/2014/main" id="{2181FFA2-C343-76FD-0566-9E8B355153B0}"/>
                </a:ext>
              </a:extLst>
            </p:cNvPr>
            <p:cNvGrpSpPr/>
            <p:nvPr/>
          </p:nvGrpSpPr>
          <p:grpSpPr>
            <a:xfrm>
              <a:off x="6970635" y="2221306"/>
              <a:ext cx="474378" cy="474378"/>
              <a:chOff x="6970635" y="2221306"/>
              <a:chExt cx="474378" cy="474378"/>
            </a:xfrm>
          </p:grpSpPr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30BB47C2-5E19-52E5-017C-1FA3B3C32ECC}"/>
                  </a:ext>
                </a:extLst>
              </p:cNvPr>
              <p:cNvSpPr/>
              <p:nvPr/>
            </p:nvSpPr>
            <p:spPr>
              <a:xfrm>
                <a:off x="6970635" y="2221306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CF5664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27EE1DA1-B80D-FF82-3C86-0947BC23C9DF}"/>
                  </a:ext>
                </a:extLst>
              </p:cNvPr>
              <p:cNvSpPr/>
              <p:nvPr/>
            </p:nvSpPr>
            <p:spPr>
              <a:xfrm>
                <a:off x="7104573" y="2326707"/>
                <a:ext cx="340440" cy="368977"/>
              </a:xfrm>
              <a:custGeom>
                <a:avLst/>
                <a:gdLst>
                  <a:gd name="connsiteX0" fmla="*/ 340441 w 340440"/>
                  <a:gd name="connsiteY0" fmla="*/ 368978 h 368977"/>
                  <a:gd name="connsiteX1" fmla="*/ 340441 w 340440"/>
                  <a:gd name="connsiteY1" fmla="*/ 126007 h 368977"/>
                  <a:gd name="connsiteX2" fmla="*/ 214508 w 340440"/>
                  <a:gd name="connsiteY2" fmla="*/ 0 h 368977"/>
                  <a:gd name="connsiteX3" fmla="*/ 181005 w 340440"/>
                  <a:gd name="connsiteY3" fmla="*/ 40989 h 368977"/>
                  <a:gd name="connsiteX4" fmla="*/ 98582 w 340440"/>
                  <a:gd name="connsiteY4" fmla="*/ 28907 h 368977"/>
                  <a:gd name="connsiteX5" fmla="*/ 0 w 340440"/>
                  <a:gd name="connsiteY5" fmla="*/ 65375 h 368977"/>
                  <a:gd name="connsiteX6" fmla="*/ 4966 w 340440"/>
                  <a:gd name="connsiteY6" fmla="*/ 241118 h 368977"/>
                  <a:gd name="connsiteX7" fmla="*/ 132826 w 340440"/>
                  <a:gd name="connsiteY7" fmla="*/ 368978 h 368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0440" h="368977">
                    <a:moveTo>
                      <a:pt x="340441" y="368978"/>
                    </a:moveTo>
                    <a:lnTo>
                      <a:pt x="340441" y="126007"/>
                    </a:lnTo>
                    <a:lnTo>
                      <a:pt x="214508" y="0"/>
                    </a:lnTo>
                    <a:lnTo>
                      <a:pt x="181005" y="40989"/>
                    </a:lnTo>
                    <a:lnTo>
                      <a:pt x="98582" y="28907"/>
                    </a:lnTo>
                    <a:lnTo>
                      <a:pt x="0" y="65375"/>
                    </a:lnTo>
                    <a:lnTo>
                      <a:pt x="4966" y="241118"/>
                    </a:lnTo>
                    <a:lnTo>
                      <a:pt x="132826" y="368978"/>
                    </a:lnTo>
                    <a:close/>
                  </a:path>
                </a:pathLst>
              </a:custGeom>
              <a:solidFill>
                <a:srgbClr val="BD4653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29CCD3E3-5B8B-CACD-15D3-25CB4903B262}"/>
                </a:ext>
              </a:extLst>
            </p:cNvPr>
            <p:cNvSpPr/>
            <p:nvPr/>
          </p:nvSpPr>
          <p:spPr>
            <a:xfrm>
              <a:off x="7067216" y="2326707"/>
              <a:ext cx="281075" cy="281069"/>
            </a:xfrm>
            <a:custGeom>
              <a:avLst/>
              <a:gdLst>
                <a:gd name="connsiteX0" fmla="*/ 279364 w 281075"/>
                <a:gd name="connsiteY0" fmla="*/ 118224 h 281069"/>
                <a:gd name="connsiteX1" fmla="*/ 235484 w 281075"/>
                <a:gd name="connsiteY1" fmla="*/ 118224 h 281069"/>
                <a:gd name="connsiteX2" fmla="*/ 238079 w 281075"/>
                <a:gd name="connsiteY2" fmla="*/ 140683 h 281069"/>
                <a:gd name="connsiteX3" fmla="*/ 230444 w 281075"/>
                <a:gd name="connsiteY3" fmla="*/ 178559 h 281069"/>
                <a:gd name="connsiteX4" fmla="*/ 209542 w 281075"/>
                <a:gd name="connsiteY4" fmla="*/ 209542 h 281069"/>
                <a:gd name="connsiteX5" fmla="*/ 178559 w 281075"/>
                <a:gd name="connsiteY5" fmla="*/ 230444 h 281069"/>
                <a:gd name="connsiteX6" fmla="*/ 140609 w 281075"/>
                <a:gd name="connsiteY6" fmla="*/ 238079 h 281069"/>
                <a:gd name="connsiteX7" fmla="*/ 102658 w 281075"/>
                <a:gd name="connsiteY7" fmla="*/ 230444 h 281069"/>
                <a:gd name="connsiteX8" fmla="*/ 71676 w 281075"/>
                <a:gd name="connsiteY8" fmla="*/ 209542 h 281069"/>
                <a:gd name="connsiteX9" fmla="*/ 50773 w 281075"/>
                <a:gd name="connsiteY9" fmla="*/ 178559 h 281069"/>
                <a:gd name="connsiteX10" fmla="*/ 43138 w 281075"/>
                <a:gd name="connsiteY10" fmla="*/ 140683 h 281069"/>
                <a:gd name="connsiteX11" fmla="*/ 50773 w 281075"/>
                <a:gd name="connsiteY11" fmla="*/ 102807 h 281069"/>
                <a:gd name="connsiteX12" fmla="*/ 71676 w 281075"/>
                <a:gd name="connsiteY12" fmla="*/ 71824 h 281069"/>
                <a:gd name="connsiteX13" fmla="*/ 102658 w 281075"/>
                <a:gd name="connsiteY13" fmla="*/ 50922 h 281069"/>
                <a:gd name="connsiteX14" fmla="*/ 140609 w 281075"/>
                <a:gd name="connsiteY14" fmla="*/ 43287 h 281069"/>
                <a:gd name="connsiteX15" fmla="*/ 178559 w 281075"/>
                <a:gd name="connsiteY15" fmla="*/ 50922 h 281069"/>
                <a:gd name="connsiteX16" fmla="*/ 193161 w 281075"/>
                <a:gd name="connsiteY16" fmla="*/ 58630 h 281069"/>
                <a:gd name="connsiteX17" fmla="*/ 165662 w 281075"/>
                <a:gd name="connsiteY17" fmla="*/ 86129 h 281069"/>
                <a:gd name="connsiteX18" fmla="*/ 251791 w 281075"/>
                <a:gd name="connsiteY18" fmla="*/ 86129 h 281069"/>
                <a:gd name="connsiteX19" fmla="*/ 251791 w 281075"/>
                <a:gd name="connsiteY19" fmla="*/ 0 h 281069"/>
                <a:gd name="connsiteX20" fmla="*/ 223996 w 281075"/>
                <a:gd name="connsiteY20" fmla="*/ 27721 h 281069"/>
                <a:gd name="connsiteX21" fmla="*/ 140534 w 281075"/>
                <a:gd name="connsiteY21" fmla="*/ 296 h 281069"/>
                <a:gd name="connsiteX22" fmla="*/ 0 w 281075"/>
                <a:gd name="connsiteY22" fmla="*/ 140683 h 281069"/>
                <a:gd name="connsiteX23" fmla="*/ 140534 w 281075"/>
                <a:gd name="connsiteY23" fmla="*/ 281069 h 281069"/>
                <a:gd name="connsiteX24" fmla="*/ 281069 w 281075"/>
                <a:gd name="connsiteY24" fmla="*/ 140683 h 281069"/>
                <a:gd name="connsiteX25" fmla="*/ 279364 w 281075"/>
                <a:gd name="connsiteY25" fmla="*/ 118224 h 28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1075" h="281069">
                  <a:moveTo>
                    <a:pt x="279364" y="118224"/>
                  </a:moveTo>
                  <a:lnTo>
                    <a:pt x="235484" y="118224"/>
                  </a:lnTo>
                  <a:cubicBezTo>
                    <a:pt x="237189" y="125488"/>
                    <a:pt x="238079" y="133048"/>
                    <a:pt x="238079" y="140683"/>
                  </a:cubicBezTo>
                  <a:cubicBezTo>
                    <a:pt x="238079" y="153877"/>
                    <a:pt x="235484" y="166626"/>
                    <a:pt x="230444" y="178559"/>
                  </a:cubicBezTo>
                  <a:cubicBezTo>
                    <a:pt x="225552" y="190196"/>
                    <a:pt x="218511" y="200573"/>
                    <a:pt x="209542" y="209542"/>
                  </a:cubicBezTo>
                  <a:cubicBezTo>
                    <a:pt x="200573" y="218511"/>
                    <a:pt x="190122" y="225478"/>
                    <a:pt x="178559" y="230444"/>
                  </a:cubicBezTo>
                  <a:cubicBezTo>
                    <a:pt x="166551" y="235485"/>
                    <a:pt x="153803" y="238079"/>
                    <a:pt x="140609" y="238079"/>
                  </a:cubicBezTo>
                  <a:cubicBezTo>
                    <a:pt x="127415" y="238079"/>
                    <a:pt x="114666" y="235559"/>
                    <a:pt x="102658" y="230444"/>
                  </a:cubicBezTo>
                  <a:cubicBezTo>
                    <a:pt x="91095" y="225552"/>
                    <a:pt x="80644" y="218511"/>
                    <a:pt x="71676" y="209542"/>
                  </a:cubicBezTo>
                  <a:cubicBezTo>
                    <a:pt x="62707" y="200573"/>
                    <a:pt x="55665" y="190196"/>
                    <a:pt x="50773" y="178559"/>
                  </a:cubicBezTo>
                  <a:cubicBezTo>
                    <a:pt x="45733" y="166626"/>
                    <a:pt x="43138" y="153877"/>
                    <a:pt x="43138" y="140683"/>
                  </a:cubicBezTo>
                  <a:cubicBezTo>
                    <a:pt x="43138" y="127489"/>
                    <a:pt x="45733" y="114740"/>
                    <a:pt x="50773" y="102807"/>
                  </a:cubicBezTo>
                  <a:cubicBezTo>
                    <a:pt x="55665" y="91244"/>
                    <a:pt x="62707" y="80793"/>
                    <a:pt x="71676" y="71824"/>
                  </a:cubicBezTo>
                  <a:cubicBezTo>
                    <a:pt x="80644" y="62855"/>
                    <a:pt x="91095" y="55814"/>
                    <a:pt x="102658" y="50922"/>
                  </a:cubicBezTo>
                  <a:cubicBezTo>
                    <a:pt x="114666" y="45881"/>
                    <a:pt x="127415" y="43287"/>
                    <a:pt x="140609" y="43287"/>
                  </a:cubicBezTo>
                  <a:cubicBezTo>
                    <a:pt x="153803" y="43287"/>
                    <a:pt x="166551" y="45881"/>
                    <a:pt x="178559" y="50922"/>
                  </a:cubicBezTo>
                  <a:cubicBezTo>
                    <a:pt x="183673" y="53071"/>
                    <a:pt x="188491" y="55665"/>
                    <a:pt x="193161" y="58630"/>
                  </a:cubicBezTo>
                  <a:lnTo>
                    <a:pt x="165662" y="86129"/>
                  </a:lnTo>
                  <a:lnTo>
                    <a:pt x="251791" y="86129"/>
                  </a:lnTo>
                  <a:lnTo>
                    <a:pt x="251791" y="0"/>
                  </a:lnTo>
                  <a:lnTo>
                    <a:pt x="223996" y="27721"/>
                  </a:lnTo>
                  <a:cubicBezTo>
                    <a:pt x="200647" y="10451"/>
                    <a:pt x="171814" y="296"/>
                    <a:pt x="140534" y="296"/>
                  </a:cubicBezTo>
                  <a:cubicBezTo>
                    <a:pt x="62929" y="296"/>
                    <a:pt x="0" y="63152"/>
                    <a:pt x="0" y="140683"/>
                  </a:cubicBezTo>
                  <a:cubicBezTo>
                    <a:pt x="0" y="218214"/>
                    <a:pt x="62929" y="281069"/>
                    <a:pt x="140534" y="281069"/>
                  </a:cubicBezTo>
                  <a:cubicBezTo>
                    <a:pt x="218140" y="281069"/>
                    <a:pt x="281069" y="218214"/>
                    <a:pt x="281069" y="140683"/>
                  </a:cubicBezTo>
                  <a:cubicBezTo>
                    <a:pt x="281144" y="133048"/>
                    <a:pt x="280550" y="125562"/>
                    <a:pt x="279364" y="118224"/>
                  </a:cubicBezTo>
                  <a:close/>
                </a:path>
              </a:pathLst>
            </a:custGeom>
            <a:solidFill>
              <a:srgbClr val="F5F7FA"/>
            </a:solidFill>
            <a:ln w="74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76" name="Graphic 2">
            <a:extLst>
              <a:ext uri="{FF2B5EF4-FFF2-40B4-BE49-F238E27FC236}">
                <a16:creationId xmlns:a16="http://schemas.microsoft.com/office/drawing/2014/main" id="{87AE252E-C034-094F-9F05-5AD6460E334F}"/>
              </a:ext>
            </a:extLst>
          </p:cNvPr>
          <p:cNvGrpSpPr/>
          <p:nvPr/>
        </p:nvGrpSpPr>
        <p:grpSpPr>
          <a:xfrm>
            <a:off x="6229419" y="2221306"/>
            <a:ext cx="474378" cy="474378"/>
            <a:chOff x="6229419" y="2221306"/>
            <a:chExt cx="474378" cy="474378"/>
          </a:xfrm>
        </p:grpSpPr>
        <p:grpSp>
          <p:nvGrpSpPr>
            <p:cNvPr id="477" name="Graphic 2">
              <a:extLst>
                <a:ext uri="{FF2B5EF4-FFF2-40B4-BE49-F238E27FC236}">
                  <a16:creationId xmlns:a16="http://schemas.microsoft.com/office/drawing/2014/main" id="{8FA86A19-F2B9-8A15-691D-44832E2B404A}"/>
                </a:ext>
              </a:extLst>
            </p:cNvPr>
            <p:cNvGrpSpPr/>
            <p:nvPr/>
          </p:nvGrpSpPr>
          <p:grpSpPr>
            <a:xfrm>
              <a:off x="6229419" y="2221306"/>
              <a:ext cx="474378" cy="474378"/>
              <a:chOff x="6229419" y="2221306"/>
              <a:chExt cx="474378" cy="474378"/>
            </a:xfrm>
          </p:grpSpPr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CDD6B83D-C460-2DA8-F1AE-C1746FB47646}"/>
                  </a:ext>
                </a:extLst>
              </p:cNvPr>
              <p:cNvSpPr/>
              <p:nvPr/>
            </p:nvSpPr>
            <p:spPr>
              <a:xfrm>
                <a:off x="6229419" y="2221306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AFD36F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9" name="Freeform: Shape 478">
                <a:extLst>
                  <a:ext uri="{FF2B5EF4-FFF2-40B4-BE49-F238E27FC236}">
                    <a16:creationId xmlns:a16="http://schemas.microsoft.com/office/drawing/2014/main" id="{8354E9DB-CCEE-A65C-CF1D-DBE0632EAA3D}"/>
                  </a:ext>
                </a:extLst>
              </p:cNvPr>
              <p:cNvSpPr/>
              <p:nvPr/>
            </p:nvSpPr>
            <p:spPr>
              <a:xfrm>
                <a:off x="6326073" y="2328857"/>
                <a:ext cx="377724" cy="366828"/>
              </a:xfrm>
              <a:custGeom>
                <a:avLst/>
                <a:gdLst>
                  <a:gd name="connsiteX0" fmla="*/ 377724 w 377724"/>
                  <a:gd name="connsiteY0" fmla="*/ 366828 h 366828"/>
                  <a:gd name="connsiteX1" fmla="*/ 377724 w 377724"/>
                  <a:gd name="connsiteY1" fmla="*/ 236893 h 366828"/>
                  <a:gd name="connsiteX2" fmla="*/ 140831 w 377724"/>
                  <a:gd name="connsiteY2" fmla="*/ 0 h 366828"/>
                  <a:gd name="connsiteX3" fmla="*/ 137274 w 377724"/>
                  <a:gd name="connsiteY3" fmla="*/ 35578 h 366828"/>
                  <a:gd name="connsiteX4" fmla="*/ 124376 w 377724"/>
                  <a:gd name="connsiteY4" fmla="*/ 22755 h 366828"/>
                  <a:gd name="connsiteX5" fmla="*/ 84795 w 377724"/>
                  <a:gd name="connsiteY5" fmla="*/ 62336 h 366828"/>
                  <a:gd name="connsiteX6" fmla="*/ 130084 w 377724"/>
                  <a:gd name="connsiteY6" fmla="*/ 107625 h 366828"/>
                  <a:gd name="connsiteX7" fmla="*/ 128453 w 377724"/>
                  <a:gd name="connsiteY7" fmla="*/ 124154 h 366828"/>
                  <a:gd name="connsiteX8" fmla="*/ 104512 w 377724"/>
                  <a:gd name="connsiteY8" fmla="*/ 127267 h 366828"/>
                  <a:gd name="connsiteX9" fmla="*/ 64560 w 377724"/>
                  <a:gd name="connsiteY9" fmla="*/ 87241 h 366828"/>
                  <a:gd name="connsiteX10" fmla="*/ 24979 w 377724"/>
                  <a:gd name="connsiteY10" fmla="*/ 126822 h 366828"/>
                  <a:gd name="connsiteX11" fmla="*/ 34393 w 377724"/>
                  <a:gd name="connsiteY11" fmla="*/ 136310 h 366828"/>
                  <a:gd name="connsiteX12" fmla="*/ 0 w 377724"/>
                  <a:gd name="connsiteY12" fmla="*/ 140757 h 366828"/>
                  <a:gd name="connsiteX13" fmla="*/ 225997 w 377724"/>
                  <a:gd name="connsiteY13" fmla="*/ 366828 h 366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7724" h="366828">
                    <a:moveTo>
                      <a:pt x="377724" y="366828"/>
                    </a:moveTo>
                    <a:lnTo>
                      <a:pt x="377724" y="236893"/>
                    </a:lnTo>
                    <a:lnTo>
                      <a:pt x="140831" y="0"/>
                    </a:lnTo>
                    <a:lnTo>
                      <a:pt x="137274" y="35578"/>
                    </a:lnTo>
                    <a:lnTo>
                      <a:pt x="124376" y="22755"/>
                    </a:lnTo>
                    <a:lnTo>
                      <a:pt x="84795" y="62336"/>
                    </a:lnTo>
                    <a:lnTo>
                      <a:pt x="130084" y="107625"/>
                    </a:lnTo>
                    <a:lnTo>
                      <a:pt x="128453" y="124154"/>
                    </a:lnTo>
                    <a:lnTo>
                      <a:pt x="104512" y="127267"/>
                    </a:lnTo>
                    <a:lnTo>
                      <a:pt x="64560" y="87241"/>
                    </a:lnTo>
                    <a:lnTo>
                      <a:pt x="24979" y="126822"/>
                    </a:lnTo>
                    <a:lnTo>
                      <a:pt x="34393" y="136310"/>
                    </a:lnTo>
                    <a:lnTo>
                      <a:pt x="0" y="140757"/>
                    </a:lnTo>
                    <a:lnTo>
                      <a:pt x="225997" y="366828"/>
                    </a:lnTo>
                    <a:close/>
                  </a:path>
                </a:pathLst>
              </a:custGeom>
              <a:solidFill>
                <a:srgbClr val="9CC05B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609E45FC-B0E2-35D3-F55E-1F990249CC19}"/>
                </a:ext>
              </a:extLst>
            </p:cNvPr>
            <p:cNvSpPr/>
            <p:nvPr/>
          </p:nvSpPr>
          <p:spPr>
            <a:xfrm>
              <a:off x="6326073" y="2326707"/>
              <a:ext cx="281069" cy="281143"/>
            </a:xfrm>
            <a:custGeom>
              <a:avLst/>
              <a:gdLst>
                <a:gd name="connsiteX0" fmla="*/ 281070 w 281069"/>
                <a:gd name="connsiteY0" fmla="*/ 142907 h 281143"/>
                <a:gd name="connsiteX1" fmla="*/ 216435 w 281069"/>
                <a:gd name="connsiteY1" fmla="*/ 89242 h 281143"/>
                <a:gd name="connsiteX2" fmla="*/ 216435 w 281069"/>
                <a:gd name="connsiteY2" fmla="*/ 120374 h 281143"/>
                <a:gd name="connsiteX3" fmla="*/ 160251 w 281069"/>
                <a:gd name="connsiteY3" fmla="*/ 120374 h 281143"/>
                <a:gd name="connsiteX4" fmla="*/ 160251 w 281069"/>
                <a:gd name="connsiteY4" fmla="*/ 64486 h 281143"/>
                <a:gd name="connsiteX5" fmla="*/ 192568 w 281069"/>
                <a:gd name="connsiteY5" fmla="*/ 64486 h 281143"/>
                <a:gd name="connsiteX6" fmla="*/ 138682 w 281069"/>
                <a:gd name="connsiteY6" fmla="*/ 0 h 281143"/>
                <a:gd name="connsiteX7" fmla="*/ 84795 w 281069"/>
                <a:gd name="connsiteY7" fmla="*/ 64486 h 281143"/>
                <a:gd name="connsiteX8" fmla="*/ 117113 w 281069"/>
                <a:gd name="connsiteY8" fmla="*/ 64486 h 281143"/>
                <a:gd name="connsiteX9" fmla="*/ 117113 w 281069"/>
                <a:gd name="connsiteY9" fmla="*/ 120374 h 281143"/>
                <a:gd name="connsiteX10" fmla="*/ 64634 w 281069"/>
                <a:gd name="connsiteY10" fmla="*/ 120374 h 281143"/>
                <a:gd name="connsiteX11" fmla="*/ 64634 w 281069"/>
                <a:gd name="connsiteY11" fmla="*/ 89242 h 281143"/>
                <a:gd name="connsiteX12" fmla="*/ 0 w 281069"/>
                <a:gd name="connsiteY12" fmla="*/ 142907 h 281143"/>
                <a:gd name="connsiteX13" fmla="*/ 64634 w 281069"/>
                <a:gd name="connsiteY13" fmla="*/ 196645 h 281143"/>
                <a:gd name="connsiteX14" fmla="*/ 64634 w 281069"/>
                <a:gd name="connsiteY14" fmla="*/ 163364 h 281143"/>
                <a:gd name="connsiteX15" fmla="*/ 117113 w 281069"/>
                <a:gd name="connsiteY15" fmla="*/ 163364 h 281143"/>
                <a:gd name="connsiteX16" fmla="*/ 117113 w 281069"/>
                <a:gd name="connsiteY16" fmla="*/ 216658 h 281143"/>
                <a:gd name="connsiteX17" fmla="*/ 84795 w 281069"/>
                <a:gd name="connsiteY17" fmla="*/ 216658 h 281143"/>
                <a:gd name="connsiteX18" fmla="*/ 138682 w 281069"/>
                <a:gd name="connsiteY18" fmla="*/ 281144 h 281143"/>
                <a:gd name="connsiteX19" fmla="*/ 192568 w 281069"/>
                <a:gd name="connsiteY19" fmla="*/ 216658 h 281143"/>
                <a:gd name="connsiteX20" fmla="*/ 160251 w 281069"/>
                <a:gd name="connsiteY20" fmla="*/ 216658 h 281143"/>
                <a:gd name="connsiteX21" fmla="*/ 160251 w 281069"/>
                <a:gd name="connsiteY21" fmla="*/ 163364 h 281143"/>
                <a:gd name="connsiteX22" fmla="*/ 216435 w 281069"/>
                <a:gd name="connsiteY22" fmla="*/ 163364 h 281143"/>
                <a:gd name="connsiteX23" fmla="*/ 216435 w 281069"/>
                <a:gd name="connsiteY23" fmla="*/ 196645 h 28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1069" h="281143">
                  <a:moveTo>
                    <a:pt x="281070" y="142907"/>
                  </a:moveTo>
                  <a:lnTo>
                    <a:pt x="216435" y="89242"/>
                  </a:lnTo>
                  <a:lnTo>
                    <a:pt x="216435" y="120374"/>
                  </a:lnTo>
                  <a:lnTo>
                    <a:pt x="160251" y="120374"/>
                  </a:lnTo>
                  <a:lnTo>
                    <a:pt x="160251" y="64486"/>
                  </a:lnTo>
                  <a:lnTo>
                    <a:pt x="192568" y="64486"/>
                  </a:lnTo>
                  <a:lnTo>
                    <a:pt x="138682" y="0"/>
                  </a:lnTo>
                  <a:lnTo>
                    <a:pt x="84795" y="64486"/>
                  </a:lnTo>
                  <a:lnTo>
                    <a:pt x="117113" y="64486"/>
                  </a:lnTo>
                  <a:lnTo>
                    <a:pt x="117113" y="120374"/>
                  </a:lnTo>
                  <a:lnTo>
                    <a:pt x="64634" y="120374"/>
                  </a:lnTo>
                  <a:lnTo>
                    <a:pt x="64634" y="89242"/>
                  </a:lnTo>
                  <a:lnTo>
                    <a:pt x="0" y="142907"/>
                  </a:lnTo>
                  <a:lnTo>
                    <a:pt x="64634" y="196645"/>
                  </a:lnTo>
                  <a:lnTo>
                    <a:pt x="64634" y="163364"/>
                  </a:lnTo>
                  <a:lnTo>
                    <a:pt x="117113" y="163364"/>
                  </a:lnTo>
                  <a:lnTo>
                    <a:pt x="117113" y="216658"/>
                  </a:lnTo>
                  <a:lnTo>
                    <a:pt x="84795" y="216658"/>
                  </a:lnTo>
                  <a:lnTo>
                    <a:pt x="138682" y="281144"/>
                  </a:lnTo>
                  <a:lnTo>
                    <a:pt x="192568" y="216658"/>
                  </a:lnTo>
                  <a:lnTo>
                    <a:pt x="160251" y="216658"/>
                  </a:lnTo>
                  <a:lnTo>
                    <a:pt x="160251" y="163364"/>
                  </a:lnTo>
                  <a:lnTo>
                    <a:pt x="216435" y="163364"/>
                  </a:lnTo>
                  <a:lnTo>
                    <a:pt x="216435" y="196645"/>
                  </a:lnTo>
                  <a:close/>
                </a:path>
              </a:pathLst>
            </a:custGeom>
            <a:solidFill>
              <a:srgbClr val="F5F7FA"/>
            </a:solidFill>
            <a:ln w="74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81" name="Graphic 2">
            <a:extLst>
              <a:ext uri="{FF2B5EF4-FFF2-40B4-BE49-F238E27FC236}">
                <a16:creationId xmlns:a16="http://schemas.microsoft.com/office/drawing/2014/main" id="{0F3B5BED-332A-2B3B-9A85-4067BC2427E1}"/>
              </a:ext>
            </a:extLst>
          </p:cNvPr>
          <p:cNvGrpSpPr/>
          <p:nvPr/>
        </p:nvGrpSpPr>
        <p:grpSpPr>
          <a:xfrm>
            <a:off x="5488202" y="2221306"/>
            <a:ext cx="474378" cy="474378"/>
            <a:chOff x="5488202" y="2221306"/>
            <a:chExt cx="474378" cy="474378"/>
          </a:xfrm>
        </p:grpSpPr>
        <p:grpSp>
          <p:nvGrpSpPr>
            <p:cNvPr id="482" name="Graphic 2">
              <a:extLst>
                <a:ext uri="{FF2B5EF4-FFF2-40B4-BE49-F238E27FC236}">
                  <a16:creationId xmlns:a16="http://schemas.microsoft.com/office/drawing/2014/main" id="{EBBB363A-9C7E-0D27-8DBB-3B746E5884A8}"/>
                </a:ext>
              </a:extLst>
            </p:cNvPr>
            <p:cNvGrpSpPr/>
            <p:nvPr/>
          </p:nvGrpSpPr>
          <p:grpSpPr>
            <a:xfrm>
              <a:off x="5488202" y="2221306"/>
              <a:ext cx="474378" cy="474378"/>
              <a:chOff x="5488202" y="2221306"/>
              <a:chExt cx="474378" cy="474378"/>
            </a:xfrm>
          </p:grpSpPr>
          <p:sp>
            <p:nvSpPr>
              <p:cNvPr id="483" name="Freeform: Shape 482">
                <a:extLst>
                  <a:ext uri="{FF2B5EF4-FFF2-40B4-BE49-F238E27FC236}">
                    <a16:creationId xmlns:a16="http://schemas.microsoft.com/office/drawing/2014/main" id="{3DBBEFD3-D3CE-1837-052D-5C3203F55BE2}"/>
                  </a:ext>
                </a:extLst>
              </p:cNvPr>
              <p:cNvSpPr/>
              <p:nvPr/>
            </p:nvSpPr>
            <p:spPr>
              <a:xfrm>
                <a:off x="5488202" y="2221306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DE6E53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4" name="Freeform: Shape 483">
                <a:extLst>
                  <a:ext uri="{FF2B5EF4-FFF2-40B4-BE49-F238E27FC236}">
                    <a16:creationId xmlns:a16="http://schemas.microsoft.com/office/drawing/2014/main" id="{A9334B56-1E3B-88CD-E1D7-9CAF1204C090}"/>
                  </a:ext>
                </a:extLst>
              </p:cNvPr>
              <p:cNvSpPr/>
              <p:nvPr/>
            </p:nvSpPr>
            <p:spPr>
              <a:xfrm>
                <a:off x="5671801" y="2327449"/>
                <a:ext cx="290779" cy="368236"/>
              </a:xfrm>
              <a:custGeom>
                <a:avLst/>
                <a:gdLst>
                  <a:gd name="connsiteX0" fmla="*/ 142165 w 290779"/>
                  <a:gd name="connsiteY0" fmla="*/ 368237 h 368236"/>
                  <a:gd name="connsiteX1" fmla="*/ 290779 w 290779"/>
                  <a:gd name="connsiteY1" fmla="*/ 368237 h 368236"/>
                  <a:gd name="connsiteX2" fmla="*/ 290779 w 290779"/>
                  <a:gd name="connsiteY2" fmla="*/ 237189 h 368236"/>
                  <a:gd name="connsiteX3" fmla="*/ 53590 w 290779"/>
                  <a:gd name="connsiteY3" fmla="*/ 0 h 368236"/>
                  <a:gd name="connsiteX4" fmla="*/ 53664 w 290779"/>
                  <a:gd name="connsiteY4" fmla="*/ 49810 h 368236"/>
                  <a:gd name="connsiteX5" fmla="*/ 33947 w 290779"/>
                  <a:gd name="connsiteY5" fmla="*/ 30093 h 368236"/>
                  <a:gd name="connsiteX6" fmla="*/ 0 w 290779"/>
                  <a:gd name="connsiteY6" fmla="*/ 64115 h 368236"/>
                  <a:gd name="connsiteX7" fmla="*/ 50847 w 290779"/>
                  <a:gd name="connsiteY7" fmla="*/ 114963 h 368236"/>
                  <a:gd name="connsiteX8" fmla="*/ 53812 w 290779"/>
                  <a:gd name="connsiteY8" fmla="*/ 112072 h 368236"/>
                  <a:gd name="connsiteX9" fmla="*/ 54035 w 290779"/>
                  <a:gd name="connsiteY9" fmla="*/ 280106 h 368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0779" h="368236">
                    <a:moveTo>
                      <a:pt x="142165" y="368237"/>
                    </a:moveTo>
                    <a:lnTo>
                      <a:pt x="290779" y="368237"/>
                    </a:lnTo>
                    <a:lnTo>
                      <a:pt x="290779" y="237189"/>
                    </a:lnTo>
                    <a:lnTo>
                      <a:pt x="53590" y="0"/>
                    </a:lnTo>
                    <a:lnTo>
                      <a:pt x="53664" y="49810"/>
                    </a:lnTo>
                    <a:lnTo>
                      <a:pt x="33947" y="30093"/>
                    </a:lnTo>
                    <a:lnTo>
                      <a:pt x="0" y="64115"/>
                    </a:lnTo>
                    <a:lnTo>
                      <a:pt x="50847" y="114963"/>
                    </a:lnTo>
                    <a:lnTo>
                      <a:pt x="53812" y="112072"/>
                    </a:lnTo>
                    <a:lnTo>
                      <a:pt x="54035" y="280106"/>
                    </a:lnTo>
                    <a:close/>
                  </a:path>
                </a:pathLst>
              </a:custGeom>
              <a:solidFill>
                <a:srgbClr val="CC5842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2999288E-55ED-439F-070B-64C496FFBC7A}"/>
                </a:ext>
              </a:extLst>
            </p:cNvPr>
            <p:cNvSpPr/>
            <p:nvPr/>
          </p:nvSpPr>
          <p:spPr>
            <a:xfrm>
              <a:off x="5671801" y="2327449"/>
              <a:ext cx="107179" cy="279661"/>
            </a:xfrm>
            <a:custGeom>
              <a:avLst/>
              <a:gdLst>
                <a:gd name="connsiteX0" fmla="*/ 75011 w 107179"/>
                <a:gd name="connsiteY0" fmla="*/ 64115 h 279661"/>
                <a:gd name="connsiteX1" fmla="*/ 107180 w 107179"/>
                <a:gd name="connsiteY1" fmla="*/ 64115 h 279661"/>
                <a:gd name="connsiteX2" fmla="*/ 53590 w 107179"/>
                <a:gd name="connsiteY2" fmla="*/ 0 h 279661"/>
                <a:gd name="connsiteX3" fmla="*/ 0 w 107179"/>
                <a:gd name="connsiteY3" fmla="*/ 64115 h 279661"/>
                <a:gd name="connsiteX4" fmla="*/ 32169 w 107179"/>
                <a:gd name="connsiteY4" fmla="*/ 64115 h 279661"/>
                <a:gd name="connsiteX5" fmla="*/ 32169 w 107179"/>
                <a:gd name="connsiteY5" fmla="*/ 215472 h 279661"/>
                <a:gd name="connsiteX6" fmla="*/ 0 w 107179"/>
                <a:gd name="connsiteY6" fmla="*/ 215472 h 279661"/>
                <a:gd name="connsiteX7" fmla="*/ 53590 w 107179"/>
                <a:gd name="connsiteY7" fmla="*/ 279661 h 279661"/>
                <a:gd name="connsiteX8" fmla="*/ 107180 w 107179"/>
                <a:gd name="connsiteY8" fmla="*/ 215472 h 279661"/>
                <a:gd name="connsiteX9" fmla="*/ 75011 w 107179"/>
                <a:gd name="connsiteY9" fmla="*/ 215472 h 27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179" h="279661">
                  <a:moveTo>
                    <a:pt x="75011" y="64115"/>
                  </a:moveTo>
                  <a:lnTo>
                    <a:pt x="107180" y="64115"/>
                  </a:lnTo>
                  <a:lnTo>
                    <a:pt x="53590" y="0"/>
                  </a:lnTo>
                  <a:lnTo>
                    <a:pt x="0" y="64115"/>
                  </a:lnTo>
                  <a:lnTo>
                    <a:pt x="32169" y="64115"/>
                  </a:lnTo>
                  <a:lnTo>
                    <a:pt x="32169" y="215472"/>
                  </a:lnTo>
                  <a:lnTo>
                    <a:pt x="0" y="215472"/>
                  </a:lnTo>
                  <a:lnTo>
                    <a:pt x="53590" y="279661"/>
                  </a:lnTo>
                  <a:lnTo>
                    <a:pt x="107180" y="215472"/>
                  </a:lnTo>
                  <a:lnTo>
                    <a:pt x="75011" y="215472"/>
                  </a:lnTo>
                  <a:close/>
                </a:path>
              </a:pathLst>
            </a:custGeom>
            <a:solidFill>
              <a:srgbClr val="F5F7FA"/>
            </a:solidFill>
            <a:ln w="74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86" name="Graphic 2">
            <a:extLst>
              <a:ext uri="{FF2B5EF4-FFF2-40B4-BE49-F238E27FC236}">
                <a16:creationId xmlns:a16="http://schemas.microsoft.com/office/drawing/2014/main" id="{80B2F9DE-B3B0-3B0E-42E4-A194466C30DB}"/>
              </a:ext>
            </a:extLst>
          </p:cNvPr>
          <p:cNvGrpSpPr/>
          <p:nvPr/>
        </p:nvGrpSpPr>
        <p:grpSpPr>
          <a:xfrm>
            <a:off x="4746985" y="2221306"/>
            <a:ext cx="474378" cy="474378"/>
            <a:chOff x="4746985" y="2221306"/>
            <a:chExt cx="474378" cy="474378"/>
          </a:xfrm>
        </p:grpSpPr>
        <p:grpSp>
          <p:nvGrpSpPr>
            <p:cNvPr id="487" name="Graphic 2">
              <a:extLst>
                <a:ext uri="{FF2B5EF4-FFF2-40B4-BE49-F238E27FC236}">
                  <a16:creationId xmlns:a16="http://schemas.microsoft.com/office/drawing/2014/main" id="{C26DEB23-3458-6283-58CD-841D599E1CD1}"/>
                </a:ext>
              </a:extLst>
            </p:cNvPr>
            <p:cNvGrpSpPr/>
            <p:nvPr/>
          </p:nvGrpSpPr>
          <p:grpSpPr>
            <a:xfrm>
              <a:off x="4746985" y="2221306"/>
              <a:ext cx="474378" cy="474378"/>
              <a:chOff x="4746985" y="2221306"/>
              <a:chExt cx="474378" cy="474378"/>
            </a:xfrm>
          </p:grpSpPr>
          <p:sp>
            <p:nvSpPr>
              <p:cNvPr id="488" name="Freeform: Shape 487">
                <a:extLst>
                  <a:ext uri="{FF2B5EF4-FFF2-40B4-BE49-F238E27FC236}">
                    <a16:creationId xmlns:a16="http://schemas.microsoft.com/office/drawing/2014/main" id="{2B3B66B5-0D0D-3BA0-5EFF-06605E8C7E06}"/>
                  </a:ext>
                </a:extLst>
              </p:cNvPr>
              <p:cNvSpPr/>
              <p:nvPr/>
            </p:nvSpPr>
            <p:spPr>
              <a:xfrm>
                <a:off x="4746985" y="2221306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7DC0E7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9" name="Freeform: Shape 488">
                <a:extLst>
                  <a:ext uri="{FF2B5EF4-FFF2-40B4-BE49-F238E27FC236}">
                    <a16:creationId xmlns:a16="http://schemas.microsoft.com/office/drawing/2014/main" id="{A8EFB167-5D97-ECA3-968C-777796E15DB3}"/>
                  </a:ext>
                </a:extLst>
              </p:cNvPr>
              <p:cNvSpPr/>
              <p:nvPr/>
            </p:nvSpPr>
            <p:spPr>
              <a:xfrm>
                <a:off x="4843640" y="2422324"/>
                <a:ext cx="377724" cy="273360"/>
              </a:xfrm>
              <a:custGeom>
                <a:avLst/>
                <a:gdLst>
                  <a:gd name="connsiteX0" fmla="*/ 377724 w 377724"/>
                  <a:gd name="connsiteY0" fmla="*/ 150393 h 273360"/>
                  <a:gd name="connsiteX1" fmla="*/ 281069 w 377724"/>
                  <a:gd name="connsiteY1" fmla="*/ 53738 h 273360"/>
                  <a:gd name="connsiteX2" fmla="*/ 236819 w 377724"/>
                  <a:gd name="connsiteY2" fmla="*/ 90577 h 273360"/>
                  <a:gd name="connsiteX3" fmla="*/ 193532 w 377724"/>
                  <a:gd name="connsiteY3" fmla="*/ 47290 h 273360"/>
                  <a:gd name="connsiteX4" fmla="*/ 118372 w 377724"/>
                  <a:gd name="connsiteY4" fmla="*/ 53664 h 273360"/>
                  <a:gd name="connsiteX5" fmla="*/ 64782 w 377724"/>
                  <a:gd name="connsiteY5" fmla="*/ 0 h 273360"/>
                  <a:gd name="connsiteX6" fmla="*/ 0 w 377724"/>
                  <a:gd name="connsiteY6" fmla="*/ 53738 h 273360"/>
                  <a:gd name="connsiteX7" fmla="*/ 219623 w 377724"/>
                  <a:gd name="connsiteY7" fmla="*/ 273361 h 273360"/>
                  <a:gd name="connsiteX8" fmla="*/ 377724 w 377724"/>
                  <a:gd name="connsiteY8" fmla="*/ 273361 h 273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7724" h="273360">
                    <a:moveTo>
                      <a:pt x="377724" y="150393"/>
                    </a:moveTo>
                    <a:lnTo>
                      <a:pt x="281069" y="53738"/>
                    </a:lnTo>
                    <a:lnTo>
                      <a:pt x="236819" y="90577"/>
                    </a:lnTo>
                    <a:lnTo>
                      <a:pt x="193532" y="47290"/>
                    </a:lnTo>
                    <a:lnTo>
                      <a:pt x="118372" y="53664"/>
                    </a:lnTo>
                    <a:lnTo>
                      <a:pt x="64782" y="0"/>
                    </a:lnTo>
                    <a:lnTo>
                      <a:pt x="0" y="53738"/>
                    </a:lnTo>
                    <a:lnTo>
                      <a:pt x="219623" y="273361"/>
                    </a:lnTo>
                    <a:lnTo>
                      <a:pt x="377724" y="273361"/>
                    </a:lnTo>
                    <a:close/>
                  </a:path>
                </a:pathLst>
              </a:custGeom>
              <a:solidFill>
                <a:srgbClr val="6DADD7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C6EF0CFC-0F54-494F-1FEA-2166C2D5A782}"/>
                </a:ext>
              </a:extLst>
            </p:cNvPr>
            <p:cNvSpPr/>
            <p:nvPr/>
          </p:nvSpPr>
          <p:spPr>
            <a:xfrm>
              <a:off x="4843640" y="2422176"/>
              <a:ext cx="281069" cy="107698"/>
            </a:xfrm>
            <a:custGeom>
              <a:avLst/>
              <a:gdLst>
                <a:gd name="connsiteX0" fmla="*/ 281069 w 281069"/>
                <a:gd name="connsiteY0" fmla="*/ 53886 h 107698"/>
                <a:gd name="connsiteX1" fmla="*/ 216435 w 281069"/>
                <a:gd name="connsiteY1" fmla="*/ 0 h 107698"/>
                <a:gd name="connsiteX2" fmla="*/ 216435 w 281069"/>
                <a:gd name="connsiteY2" fmla="*/ 31279 h 107698"/>
                <a:gd name="connsiteX3" fmla="*/ 64634 w 281069"/>
                <a:gd name="connsiteY3" fmla="*/ 31279 h 107698"/>
                <a:gd name="connsiteX4" fmla="*/ 64634 w 281069"/>
                <a:gd name="connsiteY4" fmla="*/ 0 h 107698"/>
                <a:gd name="connsiteX5" fmla="*/ 0 w 281069"/>
                <a:gd name="connsiteY5" fmla="*/ 53886 h 107698"/>
                <a:gd name="connsiteX6" fmla="*/ 64634 w 281069"/>
                <a:gd name="connsiteY6" fmla="*/ 107699 h 107698"/>
                <a:gd name="connsiteX7" fmla="*/ 64634 w 281069"/>
                <a:gd name="connsiteY7" fmla="*/ 74344 h 107698"/>
                <a:gd name="connsiteX8" fmla="*/ 216435 w 281069"/>
                <a:gd name="connsiteY8" fmla="*/ 74344 h 107698"/>
                <a:gd name="connsiteX9" fmla="*/ 216435 w 281069"/>
                <a:gd name="connsiteY9" fmla="*/ 107699 h 10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1069" h="107698">
                  <a:moveTo>
                    <a:pt x="281069" y="53886"/>
                  </a:moveTo>
                  <a:lnTo>
                    <a:pt x="216435" y="0"/>
                  </a:lnTo>
                  <a:lnTo>
                    <a:pt x="216435" y="31279"/>
                  </a:lnTo>
                  <a:lnTo>
                    <a:pt x="64634" y="31279"/>
                  </a:lnTo>
                  <a:lnTo>
                    <a:pt x="64634" y="0"/>
                  </a:lnTo>
                  <a:lnTo>
                    <a:pt x="0" y="53886"/>
                  </a:lnTo>
                  <a:lnTo>
                    <a:pt x="64634" y="107699"/>
                  </a:lnTo>
                  <a:lnTo>
                    <a:pt x="64634" y="74344"/>
                  </a:lnTo>
                  <a:lnTo>
                    <a:pt x="216435" y="74344"/>
                  </a:lnTo>
                  <a:lnTo>
                    <a:pt x="216435" y="107699"/>
                  </a:lnTo>
                  <a:close/>
                </a:path>
              </a:pathLst>
            </a:custGeom>
            <a:solidFill>
              <a:srgbClr val="F5F7FA"/>
            </a:solidFill>
            <a:ln w="74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91" name="Graphic 2">
            <a:extLst>
              <a:ext uri="{FF2B5EF4-FFF2-40B4-BE49-F238E27FC236}">
                <a16:creationId xmlns:a16="http://schemas.microsoft.com/office/drawing/2014/main" id="{CDB27743-E4B8-29ED-FCC3-35F118780FA0}"/>
              </a:ext>
            </a:extLst>
          </p:cNvPr>
          <p:cNvGrpSpPr/>
          <p:nvPr/>
        </p:nvGrpSpPr>
        <p:grpSpPr>
          <a:xfrm>
            <a:off x="4005768" y="2221306"/>
            <a:ext cx="474378" cy="474378"/>
            <a:chOff x="4005768" y="2221306"/>
            <a:chExt cx="474378" cy="474378"/>
          </a:xfrm>
        </p:grpSpPr>
        <p:grpSp>
          <p:nvGrpSpPr>
            <p:cNvPr id="492" name="Graphic 2">
              <a:extLst>
                <a:ext uri="{FF2B5EF4-FFF2-40B4-BE49-F238E27FC236}">
                  <a16:creationId xmlns:a16="http://schemas.microsoft.com/office/drawing/2014/main" id="{AFB6DF24-FB61-05D5-0873-325DB361516F}"/>
                </a:ext>
              </a:extLst>
            </p:cNvPr>
            <p:cNvGrpSpPr/>
            <p:nvPr/>
          </p:nvGrpSpPr>
          <p:grpSpPr>
            <a:xfrm>
              <a:off x="4005768" y="2221306"/>
              <a:ext cx="474378" cy="474378"/>
              <a:chOff x="4005768" y="2221306"/>
              <a:chExt cx="474378" cy="474378"/>
            </a:xfrm>
          </p:grpSpPr>
          <p:sp>
            <p:nvSpPr>
              <p:cNvPr id="493" name="Freeform: Shape 492">
                <a:extLst>
                  <a:ext uri="{FF2B5EF4-FFF2-40B4-BE49-F238E27FC236}">
                    <a16:creationId xmlns:a16="http://schemas.microsoft.com/office/drawing/2014/main" id="{E5146EB0-36ED-5A07-FE99-1F6D30D8D317}"/>
                  </a:ext>
                </a:extLst>
              </p:cNvPr>
              <p:cNvSpPr/>
              <p:nvPr/>
            </p:nvSpPr>
            <p:spPr>
              <a:xfrm>
                <a:off x="4005768" y="2221306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739BE9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4" name="Freeform: Shape 493">
                <a:extLst>
                  <a:ext uri="{FF2B5EF4-FFF2-40B4-BE49-F238E27FC236}">
                    <a16:creationId xmlns:a16="http://schemas.microsoft.com/office/drawing/2014/main" id="{E945AF44-ED8F-B6D0-BF16-17CC4960D8E5}"/>
                  </a:ext>
                </a:extLst>
              </p:cNvPr>
              <p:cNvSpPr/>
              <p:nvPr/>
            </p:nvSpPr>
            <p:spPr>
              <a:xfrm>
                <a:off x="4118433" y="2341087"/>
                <a:ext cx="361713" cy="354598"/>
              </a:xfrm>
              <a:custGeom>
                <a:avLst/>
                <a:gdLst>
                  <a:gd name="connsiteX0" fmla="*/ 104215 w 361713"/>
                  <a:gd name="connsiteY0" fmla="*/ 354598 h 354598"/>
                  <a:gd name="connsiteX1" fmla="*/ 361714 w 361713"/>
                  <a:gd name="connsiteY1" fmla="*/ 354598 h 354598"/>
                  <a:gd name="connsiteX2" fmla="*/ 361714 w 361713"/>
                  <a:gd name="connsiteY2" fmla="*/ 112591 h 354598"/>
                  <a:gd name="connsiteX3" fmla="*/ 249123 w 361713"/>
                  <a:gd name="connsiteY3" fmla="*/ 0 h 354598"/>
                  <a:gd name="connsiteX4" fmla="*/ 166255 w 361713"/>
                  <a:gd name="connsiteY4" fmla="*/ 82868 h 354598"/>
                  <a:gd name="connsiteX5" fmla="*/ 86055 w 361713"/>
                  <a:gd name="connsiteY5" fmla="*/ 2743 h 354598"/>
                  <a:gd name="connsiteX6" fmla="*/ 296 w 361713"/>
                  <a:gd name="connsiteY6" fmla="*/ 88427 h 354598"/>
                  <a:gd name="connsiteX7" fmla="*/ 81089 w 361713"/>
                  <a:gd name="connsiteY7" fmla="*/ 169220 h 354598"/>
                  <a:gd name="connsiteX8" fmla="*/ 0 w 361713"/>
                  <a:gd name="connsiteY8" fmla="*/ 250309 h 354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1713" h="354598">
                    <a:moveTo>
                      <a:pt x="104215" y="354598"/>
                    </a:moveTo>
                    <a:lnTo>
                      <a:pt x="361714" y="354598"/>
                    </a:lnTo>
                    <a:lnTo>
                      <a:pt x="361714" y="112591"/>
                    </a:lnTo>
                    <a:lnTo>
                      <a:pt x="249123" y="0"/>
                    </a:lnTo>
                    <a:lnTo>
                      <a:pt x="166255" y="82868"/>
                    </a:lnTo>
                    <a:lnTo>
                      <a:pt x="86055" y="2743"/>
                    </a:lnTo>
                    <a:lnTo>
                      <a:pt x="296" y="88427"/>
                    </a:lnTo>
                    <a:lnTo>
                      <a:pt x="81089" y="169220"/>
                    </a:lnTo>
                    <a:lnTo>
                      <a:pt x="0" y="250309"/>
                    </a:lnTo>
                    <a:close/>
                  </a:path>
                </a:pathLst>
              </a:custGeom>
              <a:solidFill>
                <a:srgbClr val="6188D8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95" name="Graphic 2">
              <a:extLst>
                <a:ext uri="{FF2B5EF4-FFF2-40B4-BE49-F238E27FC236}">
                  <a16:creationId xmlns:a16="http://schemas.microsoft.com/office/drawing/2014/main" id="{A919CCC0-8279-57EE-BC37-1174A3792E20}"/>
                </a:ext>
              </a:extLst>
            </p:cNvPr>
            <p:cNvGrpSpPr/>
            <p:nvPr/>
          </p:nvGrpSpPr>
          <p:grpSpPr>
            <a:xfrm>
              <a:off x="4102423" y="2326707"/>
              <a:ext cx="281069" cy="281143"/>
              <a:chOff x="4102423" y="2326707"/>
              <a:chExt cx="281069" cy="281143"/>
            </a:xfrm>
            <a:solidFill>
              <a:srgbClr val="F5F7FA"/>
            </a:solidFill>
          </p:grpSpPr>
          <p:sp>
            <p:nvSpPr>
              <p:cNvPr id="496" name="Freeform: Shape 495">
                <a:extLst>
                  <a:ext uri="{FF2B5EF4-FFF2-40B4-BE49-F238E27FC236}">
                    <a16:creationId xmlns:a16="http://schemas.microsoft.com/office/drawing/2014/main" id="{1B591DD8-FB2D-2884-5CE3-7C1B5D47D190}"/>
                  </a:ext>
                </a:extLst>
              </p:cNvPr>
              <p:cNvSpPr/>
              <p:nvPr/>
            </p:nvSpPr>
            <p:spPr>
              <a:xfrm>
                <a:off x="4102423" y="2504081"/>
                <a:ext cx="102435" cy="101694"/>
              </a:xfrm>
              <a:custGeom>
                <a:avLst/>
                <a:gdLst>
                  <a:gd name="connsiteX0" fmla="*/ 16233 w 102435"/>
                  <a:gd name="connsiteY0" fmla="*/ 0 h 101694"/>
                  <a:gd name="connsiteX1" fmla="*/ 44102 w 102435"/>
                  <a:gd name="connsiteY1" fmla="*/ 27722 h 101694"/>
                  <a:gd name="connsiteX2" fmla="*/ 0 w 102435"/>
                  <a:gd name="connsiteY2" fmla="*/ 71453 h 101694"/>
                  <a:gd name="connsiteX3" fmla="*/ 30464 w 102435"/>
                  <a:gd name="connsiteY3" fmla="*/ 101695 h 101694"/>
                  <a:gd name="connsiteX4" fmla="*/ 74566 w 102435"/>
                  <a:gd name="connsiteY4" fmla="*/ 57963 h 101694"/>
                  <a:gd name="connsiteX5" fmla="*/ 102436 w 102435"/>
                  <a:gd name="connsiteY5" fmla="*/ 85611 h 101694"/>
                  <a:gd name="connsiteX6" fmla="*/ 102436 w 102435"/>
                  <a:gd name="connsiteY6" fmla="*/ 0 h 101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2435" h="101694">
                    <a:moveTo>
                      <a:pt x="16233" y="0"/>
                    </a:moveTo>
                    <a:lnTo>
                      <a:pt x="44102" y="27722"/>
                    </a:lnTo>
                    <a:lnTo>
                      <a:pt x="0" y="71453"/>
                    </a:lnTo>
                    <a:lnTo>
                      <a:pt x="30464" y="101695"/>
                    </a:lnTo>
                    <a:lnTo>
                      <a:pt x="74566" y="57963"/>
                    </a:lnTo>
                    <a:lnTo>
                      <a:pt x="102436" y="85611"/>
                    </a:lnTo>
                    <a:lnTo>
                      <a:pt x="102436" y="0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7" name="Freeform: Shape 496">
                <a:extLst>
                  <a:ext uri="{FF2B5EF4-FFF2-40B4-BE49-F238E27FC236}">
                    <a16:creationId xmlns:a16="http://schemas.microsoft.com/office/drawing/2014/main" id="{755F04BA-5141-D9CF-C378-211B9A028FFF}"/>
                  </a:ext>
                </a:extLst>
              </p:cNvPr>
              <p:cNvSpPr/>
              <p:nvPr/>
            </p:nvSpPr>
            <p:spPr>
              <a:xfrm>
                <a:off x="4280018" y="2505118"/>
                <a:ext cx="103473" cy="102732"/>
              </a:xfrm>
              <a:custGeom>
                <a:avLst/>
                <a:gdLst>
                  <a:gd name="connsiteX0" fmla="*/ 86204 w 103473"/>
                  <a:gd name="connsiteY0" fmla="*/ 0 h 102732"/>
                  <a:gd name="connsiteX1" fmla="*/ 0 w 103473"/>
                  <a:gd name="connsiteY1" fmla="*/ 0 h 102732"/>
                  <a:gd name="connsiteX2" fmla="*/ 0 w 103473"/>
                  <a:gd name="connsiteY2" fmla="*/ 85536 h 102732"/>
                  <a:gd name="connsiteX3" fmla="*/ 27870 w 103473"/>
                  <a:gd name="connsiteY3" fmla="*/ 57889 h 102732"/>
                  <a:gd name="connsiteX4" fmla="*/ 73010 w 103473"/>
                  <a:gd name="connsiteY4" fmla="*/ 102733 h 102732"/>
                  <a:gd name="connsiteX5" fmla="*/ 103474 w 103473"/>
                  <a:gd name="connsiteY5" fmla="*/ 72417 h 102732"/>
                  <a:gd name="connsiteX6" fmla="*/ 58408 w 103473"/>
                  <a:gd name="connsiteY6" fmla="*/ 27647 h 102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3473" h="102732">
                    <a:moveTo>
                      <a:pt x="86204" y="0"/>
                    </a:moveTo>
                    <a:lnTo>
                      <a:pt x="0" y="0"/>
                    </a:lnTo>
                    <a:lnTo>
                      <a:pt x="0" y="85536"/>
                    </a:lnTo>
                    <a:lnTo>
                      <a:pt x="27870" y="57889"/>
                    </a:lnTo>
                    <a:lnTo>
                      <a:pt x="73010" y="102733"/>
                    </a:lnTo>
                    <a:lnTo>
                      <a:pt x="103474" y="72417"/>
                    </a:lnTo>
                    <a:lnTo>
                      <a:pt x="58408" y="27647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8" name="Freeform: Shape 497">
                <a:extLst>
                  <a:ext uri="{FF2B5EF4-FFF2-40B4-BE49-F238E27FC236}">
                    <a16:creationId xmlns:a16="http://schemas.microsoft.com/office/drawing/2014/main" id="{472AB67F-9891-FBE1-91E0-B8E3FE758A27}"/>
                  </a:ext>
                </a:extLst>
              </p:cNvPr>
              <p:cNvSpPr/>
              <p:nvPr/>
            </p:nvSpPr>
            <p:spPr>
              <a:xfrm>
                <a:off x="4102423" y="2328783"/>
                <a:ext cx="102435" cy="100657"/>
              </a:xfrm>
              <a:custGeom>
                <a:avLst/>
                <a:gdLst>
                  <a:gd name="connsiteX0" fmla="*/ 30464 w 102435"/>
                  <a:gd name="connsiteY0" fmla="*/ 0 h 100657"/>
                  <a:gd name="connsiteX1" fmla="*/ 0 w 102435"/>
                  <a:gd name="connsiteY1" fmla="*/ 30242 h 100657"/>
                  <a:gd name="connsiteX2" fmla="*/ 43584 w 102435"/>
                  <a:gd name="connsiteY2" fmla="*/ 73529 h 100657"/>
                  <a:gd name="connsiteX3" fmla="*/ 16233 w 102435"/>
                  <a:gd name="connsiteY3" fmla="*/ 100657 h 100657"/>
                  <a:gd name="connsiteX4" fmla="*/ 102436 w 102435"/>
                  <a:gd name="connsiteY4" fmla="*/ 100657 h 100657"/>
                  <a:gd name="connsiteX5" fmla="*/ 102436 w 102435"/>
                  <a:gd name="connsiteY5" fmla="*/ 15047 h 100657"/>
                  <a:gd name="connsiteX6" fmla="*/ 74047 w 102435"/>
                  <a:gd name="connsiteY6" fmla="*/ 43213 h 100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2435" h="100657">
                    <a:moveTo>
                      <a:pt x="30464" y="0"/>
                    </a:moveTo>
                    <a:lnTo>
                      <a:pt x="0" y="30242"/>
                    </a:lnTo>
                    <a:lnTo>
                      <a:pt x="43584" y="73529"/>
                    </a:lnTo>
                    <a:lnTo>
                      <a:pt x="16233" y="100657"/>
                    </a:lnTo>
                    <a:lnTo>
                      <a:pt x="102436" y="100657"/>
                    </a:lnTo>
                    <a:lnTo>
                      <a:pt x="102436" y="15047"/>
                    </a:lnTo>
                    <a:lnTo>
                      <a:pt x="74047" y="43213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9" name="Freeform: Shape 498">
                <a:extLst>
                  <a:ext uri="{FF2B5EF4-FFF2-40B4-BE49-F238E27FC236}">
                    <a16:creationId xmlns:a16="http://schemas.microsoft.com/office/drawing/2014/main" id="{21B782F9-528A-D746-426C-15A3418E6BFC}"/>
                  </a:ext>
                </a:extLst>
              </p:cNvPr>
              <p:cNvSpPr/>
              <p:nvPr/>
            </p:nvSpPr>
            <p:spPr>
              <a:xfrm>
                <a:off x="4281056" y="2326707"/>
                <a:ext cx="102435" cy="101769"/>
              </a:xfrm>
              <a:custGeom>
                <a:avLst/>
                <a:gdLst>
                  <a:gd name="connsiteX0" fmla="*/ 86203 w 102435"/>
                  <a:gd name="connsiteY0" fmla="*/ 101769 h 101769"/>
                  <a:gd name="connsiteX1" fmla="*/ 58334 w 102435"/>
                  <a:gd name="connsiteY1" fmla="*/ 74048 h 101769"/>
                  <a:gd name="connsiteX2" fmla="*/ 102436 w 102435"/>
                  <a:gd name="connsiteY2" fmla="*/ 30316 h 101769"/>
                  <a:gd name="connsiteX3" fmla="*/ 71972 w 102435"/>
                  <a:gd name="connsiteY3" fmla="*/ 0 h 101769"/>
                  <a:gd name="connsiteX4" fmla="*/ 27870 w 102435"/>
                  <a:gd name="connsiteY4" fmla="*/ 43806 h 101769"/>
                  <a:gd name="connsiteX5" fmla="*/ 0 w 102435"/>
                  <a:gd name="connsiteY5" fmla="*/ 16159 h 101769"/>
                  <a:gd name="connsiteX6" fmla="*/ 0 w 102435"/>
                  <a:gd name="connsiteY6" fmla="*/ 101769 h 101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2435" h="101769">
                    <a:moveTo>
                      <a:pt x="86203" y="101769"/>
                    </a:moveTo>
                    <a:lnTo>
                      <a:pt x="58334" y="74048"/>
                    </a:lnTo>
                    <a:lnTo>
                      <a:pt x="102436" y="30316"/>
                    </a:lnTo>
                    <a:lnTo>
                      <a:pt x="71972" y="0"/>
                    </a:lnTo>
                    <a:lnTo>
                      <a:pt x="27870" y="43806"/>
                    </a:lnTo>
                    <a:lnTo>
                      <a:pt x="0" y="16159"/>
                    </a:lnTo>
                    <a:lnTo>
                      <a:pt x="0" y="101769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500" name="Graphic 2">
            <a:extLst>
              <a:ext uri="{FF2B5EF4-FFF2-40B4-BE49-F238E27FC236}">
                <a16:creationId xmlns:a16="http://schemas.microsoft.com/office/drawing/2014/main" id="{201C67DB-985A-76FC-97D0-D593C6B59A57}"/>
              </a:ext>
            </a:extLst>
          </p:cNvPr>
          <p:cNvGrpSpPr/>
          <p:nvPr/>
        </p:nvGrpSpPr>
        <p:grpSpPr>
          <a:xfrm>
            <a:off x="3264551" y="2221306"/>
            <a:ext cx="474378" cy="474378"/>
            <a:chOff x="3264551" y="2221306"/>
            <a:chExt cx="474378" cy="474378"/>
          </a:xfrm>
        </p:grpSpPr>
        <p:grpSp>
          <p:nvGrpSpPr>
            <p:cNvPr id="501" name="Graphic 2">
              <a:extLst>
                <a:ext uri="{FF2B5EF4-FFF2-40B4-BE49-F238E27FC236}">
                  <a16:creationId xmlns:a16="http://schemas.microsoft.com/office/drawing/2014/main" id="{BE201C92-3904-62C9-800E-154BFC8B528C}"/>
                </a:ext>
              </a:extLst>
            </p:cNvPr>
            <p:cNvGrpSpPr/>
            <p:nvPr/>
          </p:nvGrpSpPr>
          <p:grpSpPr>
            <a:xfrm>
              <a:off x="3264551" y="2221306"/>
              <a:ext cx="474378" cy="474378"/>
              <a:chOff x="3264551" y="2221306"/>
              <a:chExt cx="474378" cy="474378"/>
            </a:xfrm>
          </p:grpSpPr>
          <p:sp>
            <p:nvSpPr>
              <p:cNvPr id="502" name="Freeform: Shape 501">
                <a:extLst>
                  <a:ext uri="{FF2B5EF4-FFF2-40B4-BE49-F238E27FC236}">
                    <a16:creationId xmlns:a16="http://schemas.microsoft.com/office/drawing/2014/main" id="{B6CB0AFE-92D4-E1CE-3E42-9A199A3E81FF}"/>
                  </a:ext>
                </a:extLst>
              </p:cNvPr>
              <p:cNvSpPr/>
              <p:nvPr/>
            </p:nvSpPr>
            <p:spPr>
              <a:xfrm>
                <a:off x="3264551" y="2221306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81CEAD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3" name="Freeform: Shape 502">
                <a:extLst>
                  <a:ext uri="{FF2B5EF4-FFF2-40B4-BE49-F238E27FC236}">
                    <a16:creationId xmlns:a16="http://schemas.microsoft.com/office/drawing/2014/main" id="{96BE5826-6861-6D60-374E-FE4572B5CB47}"/>
                  </a:ext>
                </a:extLst>
              </p:cNvPr>
              <p:cNvSpPr/>
              <p:nvPr/>
            </p:nvSpPr>
            <p:spPr>
              <a:xfrm>
                <a:off x="3361206" y="2511789"/>
                <a:ext cx="271063" cy="183895"/>
              </a:xfrm>
              <a:custGeom>
                <a:avLst/>
                <a:gdLst>
                  <a:gd name="connsiteX0" fmla="*/ 96581 w 271063"/>
                  <a:gd name="connsiteY0" fmla="*/ 183896 h 183895"/>
                  <a:gd name="connsiteX1" fmla="*/ 271063 w 271063"/>
                  <a:gd name="connsiteY1" fmla="*/ 183896 h 183895"/>
                  <a:gd name="connsiteX2" fmla="*/ 87241 w 271063"/>
                  <a:gd name="connsiteY2" fmla="*/ 0 h 183895"/>
                  <a:gd name="connsiteX3" fmla="*/ 0 w 271063"/>
                  <a:gd name="connsiteY3" fmla="*/ 87241 h 183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1063" h="183895">
                    <a:moveTo>
                      <a:pt x="96581" y="183896"/>
                    </a:moveTo>
                    <a:lnTo>
                      <a:pt x="271063" y="183896"/>
                    </a:lnTo>
                    <a:lnTo>
                      <a:pt x="87241" y="0"/>
                    </a:lnTo>
                    <a:lnTo>
                      <a:pt x="0" y="87241"/>
                    </a:lnTo>
                    <a:close/>
                  </a:path>
                </a:pathLst>
              </a:custGeom>
              <a:solidFill>
                <a:srgbClr val="72BB9B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4" name="Freeform: Shape 503">
                <a:extLst>
                  <a:ext uri="{FF2B5EF4-FFF2-40B4-BE49-F238E27FC236}">
                    <a16:creationId xmlns:a16="http://schemas.microsoft.com/office/drawing/2014/main" id="{BC226998-24C2-A677-2A7E-EC658DD4DA6E}"/>
                  </a:ext>
                </a:extLst>
              </p:cNvPr>
              <p:cNvSpPr/>
              <p:nvPr/>
            </p:nvSpPr>
            <p:spPr>
              <a:xfrm>
                <a:off x="3555108" y="2317887"/>
                <a:ext cx="183821" cy="271137"/>
              </a:xfrm>
              <a:custGeom>
                <a:avLst/>
                <a:gdLst>
                  <a:gd name="connsiteX0" fmla="*/ 87241 w 183821"/>
                  <a:gd name="connsiteY0" fmla="*/ 0 h 271137"/>
                  <a:gd name="connsiteX1" fmla="*/ 0 w 183821"/>
                  <a:gd name="connsiteY1" fmla="*/ 87241 h 271137"/>
                  <a:gd name="connsiteX2" fmla="*/ 183822 w 183821"/>
                  <a:gd name="connsiteY2" fmla="*/ 271137 h 271137"/>
                  <a:gd name="connsiteX3" fmla="*/ 183822 w 183821"/>
                  <a:gd name="connsiteY3" fmla="*/ 96581 h 271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821" h="271137">
                    <a:moveTo>
                      <a:pt x="87241" y="0"/>
                    </a:moveTo>
                    <a:lnTo>
                      <a:pt x="0" y="87241"/>
                    </a:lnTo>
                    <a:lnTo>
                      <a:pt x="183822" y="271137"/>
                    </a:lnTo>
                    <a:lnTo>
                      <a:pt x="183822" y="96581"/>
                    </a:lnTo>
                    <a:close/>
                  </a:path>
                </a:pathLst>
              </a:custGeom>
              <a:solidFill>
                <a:srgbClr val="72BB9B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5" name="Freeform: Shape 504">
                <a:extLst>
                  <a:ext uri="{FF2B5EF4-FFF2-40B4-BE49-F238E27FC236}">
                    <a16:creationId xmlns:a16="http://schemas.microsoft.com/office/drawing/2014/main" id="{5FC181C6-CB4B-A5AC-8FFB-A31340600773}"/>
                  </a:ext>
                </a:extLst>
              </p:cNvPr>
              <p:cNvSpPr/>
              <p:nvPr/>
            </p:nvSpPr>
            <p:spPr>
              <a:xfrm>
                <a:off x="3361206" y="2317961"/>
                <a:ext cx="377724" cy="377724"/>
              </a:xfrm>
              <a:custGeom>
                <a:avLst/>
                <a:gdLst>
                  <a:gd name="connsiteX0" fmla="*/ 377724 w 377724"/>
                  <a:gd name="connsiteY0" fmla="*/ 291521 h 377724"/>
                  <a:gd name="connsiteX1" fmla="*/ 86204 w 377724"/>
                  <a:gd name="connsiteY1" fmla="*/ 0 h 377724"/>
                  <a:gd name="connsiteX2" fmla="*/ 0 w 377724"/>
                  <a:gd name="connsiteY2" fmla="*/ 86204 h 377724"/>
                  <a:gd name="connsiteX3" fmla="*/ 291521 w 377724"/>
                  <a:gd name="connsiteY3" fmla="*/ 377724 h 377724"/>
                  <a:gd name="connsiteX4" fmla="*/ 374908 w 377724"/>
                  <a:gd name="connsiteY4" fmla="*/ 377724 h 377724"/>
                  <a:gd name="connsiteX5" fmla="*/ 377724 w 377724"/>
                  <a:gd name="connsiteY5" fmla="*/ 374907 h 377724"/>
                  <a:gd name="connsiteX6" fmla="*/ 377724 w 377724"/>
                  <a:gd name="connsiteY6" fmla="*/ 291521 h 377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7724" h="377724">
                    <a:moveTo>
                      <a:pt x="377724" y="291521"/>
                    </a:moveTo>
                    <a:lnTo>
                      <a:pt x="86204" y="0"/>
                    </a:lnTo>
                    <a:lnTo>
                      <a:pt x="0" y="86204"/>
                    </a:lnTo>
                    <a:lnTo>
                      <a:pt x="291521" y="377724"/>
                    </a:lnTo>
                    <a:lnTo>
                      <a:pt x="374908" y="377724"/>
                    </a:lnTo>
                    <a:cubicBezTo>
                      <a:pt x="375871" y="376761"/>
                      <a:pt x="376835" y="375797"/>
                      <a:pt x="377724" y="374907"/>
                    </a:cubicBezTo>
                    <a:lnTo>
                      <a:pt x="377724" y="291521"/>
                    </a:lnTo>
                    <a:close/>
                  </a:path>
                </a:pathLst>
              </a:custGeom>
              <a:solidFill>
                <a:srgbClr val="72BB9B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06" name="Graphic 2">
              <a:extLst>
                <a:ext uri="{FF2B5EF4-FFF2-40B4-BE49-F238E27FC236}">
                  <a16:creationId xmlns:a16="http://schemas.microsoft.com/office/drawing/2014/main" id="{02CAD82E-BB63-FBC1-89E2-0FCF773CB875}"/>
                </a:ext>
              </a:extLst>
            </p:cNvPr>
            <p:cNvGrpSpPr/>
            <p:nvPr/>
          </p:nvGrpSpPr>
          <p:grpSpPr>
            <a:xfrm>
              <a:off x="3361206" y="2317961"/>
              <a:ext cx="281069" cy="281069"/>
              <a:chOff x="3361206" y="2317961"/>
              <a:chExt cx="281069" cy="281069"/>
            </a:xfrm>
            <a:solidFill>
              <a:srgbClr val="F5F7FA"/>
            </a:solidFill>
          </p:grpSpPr>
          <p:sp>
            <p:nvSpPr>
              <p:cNvPr id="507" name="Freeform: Shape 506">
                <a:extLst>
                  <a:ext uri="{FF2B5EF4-FFF2-40B4-BE49-F238E27FC236}">
                    <a16:creationId xmlns:a16="http://schemas.microsoft.com/office/drawing/2014/main" id="{A2C23E8B-A8BE-163A-0213-56F34FBD7E05}"/>
                  </a:ext>
                </a:extLst>
              </p:cNvPr>
              <p:cNvSpPr/>
              <p:nvPr/>
            </p:nvSpPr>
            <p:spPr>
              <a:xfrm>
                <a:off x="3539839" y="2317961"/>
                <a:ext cx="102436" cy="102362"/>
              </a:xfrm>
              <a:custGeom>
                <a:avLst/>
                <a:gdLst>
                  <a:gd name="connsiteX0" fmla="*/ 16233 w 102436"/>
                  <a:gd name="connsiteY0" fmla="*/ 0 h 102362"/>
                  <a:gd name="connsiteX1" fmla="*/ 44102 w 102436"/>
                  <a:gd name="connsiteY1" fmla="*/ 27796 h 102362"/>
                  <a:gd name="connsiteX2" fmla="*/ 0 w 102436"/>
                  <a:gd name="connsiteY2" fmla="*/ 71898 h 102362"/>
                  <a:gd name="connsiteX3" fmla="*/ 30464 w 102436"/>
                  <a:gd name="connsiteY3" fmla="*/ 102362 h 102362"/>
                  <a:gd name="connsiteX4" fmla="*/ 74566 w 102436"/>
                  <a:gd name="connsiteY4" fmla="*/ 58260 h 102362"/>
                  <a:gd name="connsiteX5" fmla="*/ 102436 w 102436"/>
                  <a:gd name="connsiteY5" fmla="*/ 86204 h 102362"/>
                  <a:gd name="connsiteX6" fmla="*/ 102436 w 102436"/>
                  <a:gd name="connsiteY6" fmla="*/ 0 h 102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2436" h="102362">
                    <a:moveTo>
                      <a:pt x="16233" y="0"/>
                    </a:moveTo>
                    <a:lnTo>
                      <a:pt x="44102" y="27796"/>
                    </a:lnTo>
                    <a:lnTo>
                      <a:pt x="0" y="71898"/>
                    </a:lnTo>
                    <a:lnTo>
                      <a:pt x="30464" y="102362"/>
                    </a:lnTo>
                    <a:lnTo>
                      <a:pt x="74566" y="58260"/>
                    </a:lnTo>
                    <a:lnTo>
                      <a:pt x="102436" y="86204"/>
                    </a:lnTo>
                    <a:lnTo>
                      <a:pt x="102436" y="0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8" name="Freeform: Shape 507">
                <a:extLst>
                  <a:ext uri="{FF2B5EF4-FFF2-40B4-BE49-F238E27FC236}">
                    <a16:creationId xmlns:a16="http://schemas.microsoft.com/office/drawing/2014/main" id="{3404EEB4-417A-51F5-E7D7-607DA2FC168A}"/>
                  </a:ext>
                </a:extLst>
              </p:cNvPr>
              <p:cNvSpPr/>
              <p:nvPr/>
            </p:nvSpPr>
            <p:spPr>
              <a:xfrm>
                <a:off x="3361206" y="2317961"/>
                <a:ext cx="101472" cy="103325"/>
              </a:xfrm>
              <a:custGeom>
                <a:avLst/>
                <a:gdLst>
                  <a:gd name="connsiteX0" fmla="*/ 70935 w 101472"/>
                  <a:gd name="connsiteY0" fmla="*/ 103326 h 103325"/>
                  <a:gd name="connsiteX1" fmla="*/ 101473 w 101472"/>
                  <a:gd name="connsiteY1" fmla="*/ 72862 h 103325"/>
                  <a:gd name="connsiteX2" fmla="*/ 57370 w 101472"/>
                  <a:gd name="connsiteY2" fmla="*/ 28833 h 103325"/>
                  <a:gd name="connsiteX3" fmla="*/ 86204 w 101472"/>
                  <a:gd name="connsiteY3" fmla="*/ 0 h 103325"/>
                  <a:gd name="connsiteX4" fmla="*/ 0 w 101472"/>
                  <a:gd name="connsiteY4" fmla="*/ 0 h 103325"/>
                  <a:gd name="connsiteX5" fmla="*/ 0 w 101472"/>
                  <a:gd name="connsiteY5" fmla="*/ 86204 h 103325"/>
                  <a:gd name="connsiteX6" fmla="*/ 26906 w 101472"/>
                  <a:gd name="connsiteY6" fmla="*/ 59297 h 103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1472" h="103325">
                    <a:moveTo>
                      <a:pt x="70935" y="103326"/>
                    </a:moveTo>
                    <a:lnTo>
                      <a:pt x="101473" y="72862"/>
                    </a:lnTo>
                    <a:lnTo>
                      <a:pt x="57370" y="28833"/>
                    </a:lnTo>
                    <a:lnTo>
                      <a:pt x="86204" y="0"/>
                    </a:lnTo>
                    <a:lnTo>
                      <a:pt x="0" y="0"/>
                    </a:lnTo>
                    <a:lnTo>
                      <a:pt x="0" y="86204"/>
                    </a:lnTo>
                    <a:lnTo>
                      <a:pt x="26906" y="59297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9" name="Freeform: Shape 508">
                <a:extLst>
                  <a:ext uri="{FF2B5EF4-FFF2-40B4-BE49-F238E27FC236}">
                    <a16:creationId xmlns:a16="http://schemas.microsoft.com/office/drawing/2014/main" id="{6E1CA824-21E0-BE06-2E12-F3FB219F0E17}"/>
                  </a:ext>
                </a:extLst>
              </p:cNvPr>
              <p:cNvSpPr/>
              <p:nvPr/>
            </p:nvSpPr>
            <p:spPr>
              <a:xfrm>
                <a:off x="3538875" y="2497558"/>
                <a:ext cx="103399" cy="101472"/>
              </a:xfrm>
              <a:custGeom>
                <a:avLst/>
                <a:gdLst>
                  <a:gd name="connsiteX0" fmla="*/ 30464 w 103399"/>
                  <a:gd name="connsiteY0" fmla="*/ 0 h 101472"/>
                  <a:gd name="connsiteX1" fmla="*/ 0 w 103399"/>
                  <a:gd name="connsiteY1" fmla="*/ 30464 h 101472"/>
                  <a:gd name="connsiteX2" fmla="*/ 44102 w 103399"/>
                  <a:gd name="connsiteY2" fmla="*/ 74640 h 101472"/>
                  <a:gd name="connsiteX3" fmla="*/ 17196 w 103399"/>
                  <a:gd name="connsiteY3" fmla="*/ 101472 h 101472"/>
                  <a:gd name="connsiteX4" fmla="*/ 103400 w 103399"/>
                  <a:gd name="connsiteY4" fmla="*/ 101472 h 101472"/>
                  <a:gd name="connsiteX5" fmla="*/ 103400 w 103399"/>
                  <a:gd name="connsiteY5" fmla="*/ 15269 h 101472"/>
                  <a:gd name="connsiteX6" fmla="*/ 74567 w 103399"/>
                  <a:gd name="connsiteY6" fmla="*/ 44102 h 101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3399" h="101472">
                    <a:moveTo>
                      <a:pt x="30464" y="0"/>
                    </a:moveTo>
                    <a:lnTo>
                      <a:pt x="0" y="30464"/>
                    </a:lnTo>
                    <a:lnTo>
                      <a:pt x="44102" y="74640"/>
                    </a:lnTo>
                    <a:lnTo>
                      <a:pt x="17196" y="101472"/>
                    </a:lnTo>
                    <a:lnTo>
                      <a:pt x="103400" y="101472"/>
                    </a:lnTo>
                    <a:lnTo>
                      <a:pt x="103400" y="15269"/>
                    </a:lnTo>
                    <a:lnTo>
                      <a:pt x="74567" y="44102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0" name="Freeform: Shape 509">
                <a:extLst>
                  <a:ext uri="{FF2B5EF4-FFF2-40B4-BE49-F238E27FC236}">
                    <a16:creationId xmlns:a16="http://schemas.microsoft.com/office/drawing/2014/main" id="{716F7D83-8640-AFB2-C0BE-EA2E9C47740B}"/>
                  </a:ext>
                </a:extLst>
              </p:cNvPr>
              <p:cNvSpPr/>
              <p:nvPr/>
            </p:nvSpPr>
            <p:spPr>
              <a:xfrm>
                <a:off x="3361206" y="2496520"/>
                <a:ext cx="102436" cy="102510"/>
              </a:xfrm>
              <a:custGeom>
                <a:avLst/>
                <a:gdLst>
                  <a:gd name="connsiteX0" fmla="*/ 71972 w 102436"/>
                  <a:gd name="connsiteY0" fmla="*/ 0 h 102510"/>
                  <a:gd name="connsiteX1" fmla="*/ 27870 w 102436"/>
                  <a:gd name="connsiteY1" fmla="*/ 44176 h 102510"/>
                  <a:gd name="connsiteX2" fmla="*/ 0 w 102436"/>
                  <a:gd name="connsiteY2" fmla="*/ 16307 h 102510"/>
                  <a:gd name="connsiteX3" fmla="*/ 0 w 102436"/>
                  <a:gd name="connsiteY3" fmla="*/ 102510 h 102510"/>
                  <a:gd name="connsiteX4" fmla="*/ 86204 w 102436"/>
                  <a:gd name="connsiteY4" fmla="*/ 102510 h 102510"/>
                  <a:gd name="connsiteX5" fmla="*/ 58334 w 102436"/>
                  <a:gd name="connsiteY5" fmla="*/ 74640 h 102510"/>
                  <a:gd name="connsiteX6" fmla="*/ 102436 w 102436"/>
                  <a:gd name="connsiteY6" fmla="*/ 30538 h 102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2436" h="102510">
                    <a:moveTo>
                      <a:pt x="71972" y="0"/>
                    </a:moveTo>
                    <a:lnTo>
                      <a:pt x="27870" y="44176"/>
                    </a:lnTo>
                    <a:lnTo>
                      <a:pt x="0" y="16307"/>
                    </a:lnTo>
                    <a:lnTo>
                      <a:pt x="0" y="102510"/>
                    </a:lnTo>
                    <a:lnTo>
                      <a:pt x="86204" y="102510"/>
                    </a:lnTo>
                    <a:lnTo>
                      <a:pt x="58334" y="74640"/>
                    </a:lnTo>
                    <a:lnTo>
                      <a:pt x="102436" y="30538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511" name="Graphic 2">
            <a:extLst>
              <a:ext uri="{FF2B5EF4-FFF2-40B4-BE49-F238E27FC236}">
                <a16:creationId xmlns:a16="http://schemas.microsoft.com/office/drawing/2014/main" id="{A7EEE262-AAE0-CDDE-C6AC-2949F60CA7D2}"/>
              </a:ext>
            </a:extLst>
          </p:cNvPr>
          <p:cNvGrpSpPr/>
          <p:nvPr/>
        </p:nvGrpSpPr>
        <p:grpSpPr>
          <a:xfrm>
            <a:off x="2523334" y="2221306"/>
            <a:ext cx="474378" cy="474378"/>
            <a:chOff x="2523334" y="2221306"/>
            <a:chExt cx="474378" cy="474378"/>
          </a:xfrm>
        </p:grpSpPr>
        <p:grpSp>
          <p:nvGrpSpPr>
            <p:cNvPr id="512" name="Graphic 2">
              <a:extLst>
                <a:ext uri="{FF2B5EF4-FFF2-40B4-BE49-F238E27FC236}">
                  <a16:creationId xmlns:a16="http://schemas.microsoft.com/office/drawing/2014/main" id="{56EA2FAA-8CE0-351C-95DA-0C9DC77C4936}"/>
                </a:ext>
              </a:extLst>
            </p:cNvPr>
            <p:cNvGrpSpPr/>
            <p:nvPr/>
          </p:nvGrpSpPr>
          <p:grpSpPr>
            <a:xfrm>
              <a:off x="2523334" y="2221306"/>
              <a:ext cx="474378" cy="474378"/>
              <a:chOff x="2523334" y="2221306"/>
              <a:chExt cx="474378" cy="474378"/>
            </a:xfrm>
          </p:grpSpPr>
          <p:sp>
            <p:nvSpPr>
              <p:cNvPr id="513" name="Freeform: Shape 512">
                <a:extLst>
                  <a:ext uri="{FF2B5EF4-FFF2-40B4-BE49-F238E27FC236}">
                    <a16:creationId xmlns:a16="http://schemas.microsoft.com/office/drawing/2014/main" id="{12E8D4D8-403F-9B80-9F0F-FA58A9725A4F}"/>
                  </a:ext>
                </a:extLst>
              </p:cNvPr>
              <p:cNvSpPr/>
              <p:nvPr/>
            </p:nvSpPr>
            <p:spPr>
              <a:xfrm>
                <a:off x="2523334" y="2221306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CF5664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4" name="Freeform: Shape 513">
                <a:extLst>
                  <a:ext uri="{FF2B5EF4-FFF2-40B4-BE49-F238E27FC236}">
                    <a16:creationId xmlns:a16="http://schemas.microsoft.com/office/drawing/2014/main" id="{7A9D39B8-DE90-8CEC-57E8-9DA8F60A0719}"/>
                  </a:ext>
                </a:extLst>
              </p:cNvPr>
              <p:cNvSpPr/>
              <p:nvPr/>
            </p:nvSpPr>
            <p:spPr>
              <a:xfrm>
                <a:off x="2635258" y="2488960"/>
                <a:ext cx="301452" cy="206725"/>
              </a:xfrm>
              <a:custGeom>
                <a:avLst/>
                <a:gdLst>
                  <a:gd name="connsiteX0" fmla="*/ 301453 w 301452"/>
                  <a:gd name="connsiteY0" fmla="*/ 206725 h 206725"/>
                  <a:gd name="connsiteX1" fmla="*/ 94802 w 301452"/>
                  <a:gd name="connsiteY1" fmla="*/ 0 h 206725"/>
                  <a:gd name="connsiteX2" fmla="*/ 0 w 301452"/>
                  <a:gd name="connsiteY2" fmla="*/ 94802 h 206725"/>
                  <a:gd name="connsiteX3" fmla="*/ 111850 w 301452"/>
                  <a:gd name="connsiteY3" fmla="*/ 206725 h 206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1452" h="206725">
                    <a:moveTo>
                      <a:pt x="301453" y="206725"/>
                    </a:moveTo>
                    <a:lnTo>
                      <a:pt x="94802" y="0"/>
                    </a:lnTo>
                    <a:lnTo>
                      <a:pt x="0" y="94802"/>
                    </a:lnTo>
                    <a:lnTo>
                      <a:pt x="111850" y="206725"/>
                    </a:lnTo>
                    <a:close/>
                  </a:path>
                </a:pathLst>
              </a:custGeom>
              <a:solidFill>
                <a:srgbClr val="BD4653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5" name="Freeform: Shape 514">
                <a:extLst>
                  <a:ext uri="{FF2B5EF4-FFF2-40B4-BE49-F238E27FC236}">
                    <a16:creationId xmlns:a16="http://schemas.microsoft.com/office/drawing/2014/main" id="{D9608B62-14D3-A6BA-7E01-13D3E5497108}"/>
                  </a:ext>
                </a:extLst>
              </p:cNvPr>
              <p:cNvSpPr/>
              <p:nvPr/>
            </p:nvSpPr>
            <p:spPr>
              <a:xfrm>
                <a:off x="2790988" y="2335528"/>
                <a:ext cx="206725" cy="301527"/>
              </a:xfrm>
              <a:custGeom>
                <a:avLst/>
                <a:gdLst>
                  <a:gd name="connsiteX0" fmla="*/ 206725 w 206725"/>
                  <a:gd name="connsiteY0" fmla="*/ 111924 h 301527"/>
                  <a:gd name="connsiteX1" fmla="*/ 94876 w 206725"/>
                  <a:gd name="connsiteY1" fmla="*/ 0 h 301527"/>
                  <a:gd name="connsiteX2" fmla="*/ 0 w 206725"/>
                  <a:gd name="connsiteY2" fmla="*/ 94802 h 301527"/>
                  <a:gd name="connsiteX3" fmla="*/ 206725 w 206725"/>
                  <a:gd name="connsiteY3" fmla="*/ 301527 h 301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6725" h="301527">
                    <a:moveTo>
                      <a:pt x="206725" y="111924"/>
                    </a:moveTo>
                    <a:lnTo>
                      <a:pt x="94876" y="0"/>
                    </a:lnTo>
                    <a:lnTo>
                      <a:pt x="0" y="94802"/>
                    </a:lnTo>
                    <a:lnTo>
                      <a:pt x="206725" y="301527"/>
                    </a:lnTo>
                    <a:close/>
                  </a:path>
                </a:pathLst>
              </a:custGeom>
              <a:solidFill>
                <a:srgbClr val="BD4653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16" name="Graphic 2">
              <a:extLst>
                <a:ext uri="{FF2B5EF4-FFF2-40B4-BE49-F238E27FC236}">
                  <a16:creationId xmlns:a16="http://schemas.microsoft.com/office/drawing/2014/main" id="{D2C74B83-A5B0-BCA7-21E0-400D2F9DDF8A}"/>
                </a:ext>
              </a:extLst>
            </p:cNvPr>
            <p:cNvGrpSpPr/>
            <p:nvPr/>
          </p:nvGrpSpPr>
          <p:grpSpPr>
            <a:xfrm>
              <a:off x="2619989" y="2317887"/>
              <a:ext cx="281069" cy="281143"/>
              <a:chOff x="2619989" y="2317887"/>
              <a:chExt cx="281069" cy="281143"/>
            </a:xfrm>
            <a:solidFill>
              <a:srgbClr val="F5F7FA"/>
            </a:solidFill>
          </p:grpSpPr>
          <p:sp>
            <p:nvSpPr>
              <p:cNvPr id="517" name="Freeform: Shape 516">
                <a:extLst>
                  <a:ext uri="{FF2B5EF4-FFF2-40B4-BE49-F238E27FC236}">
                    <a16:creationId xmlns:a16="http://schemas.microsoft.com/office/drawing/2014/main" id="{614E4957-BE8B-D138-16F0-44BFE71FCF80}"/>
                  </a:ext>
                </a:extLst>
              </p:cNvPr>
              <p:cNvSpPr/>
              <p:nvPr/>
            </p:nvSpPr>
            <p:spPr>
              <a:xfrm>
                <a:off x="2619989" y="2488960"/>
                <a:ext cx="110070" cy="110070"/>
              </a:xfrm>
              <a:custGeom>
                <a:avLst/>
                <a:gdLst>
                  <a:gd name="connsiteX0" fmla="*/ 23867 w 110070"/>
                  <a:gd name="connsiteY0" fmla="*/ 0 h 110070"/>
                  <a:gd name="connsiteX1" fmla="*/ 51663 w 110070"/>
                  <a:gd name="connsiteY1" fmla="*/ 27870 h 110070"/>
                  <a:gd name="connsiteX2" fmla="*/ 0 w 110070"/>
                  <a:gd name="connsiteY2" fmla="*/ 79607 h 110070"/>
                  <a:gd name="connsiteX3" fmla="*/ 30464 w 110070"/>
                  <a:gd name="connsiteY3" fmla="*/ 110071 h 110070"/>
                  <a:gd name="connsiteX4" fmla="*/ 82201 w 110070"/>
                  <a:gd name="connsiteY4" fmla="*/ 58334 h 110070"/>
                  <a:gd name="connsiteX5" fmla="*/ 110071 w 110070"/>
                  <a:gd name="connsiteY5" fmla="*/ 86204 h 110070"/>
                  <a:gd name="connsiteX6" fmla="*/ 110071 w 110070"/>
                  <a:gd name="connsiteY6" fmla="*/ 0 h 110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0070" h="110070">
                    <a:moveTo>
                      <a:pt x="23867" y="0"/>
                    </a:moveTo>
                    <a:lnTo>
                      <a:pt x="51663" y="27870"/>
                    </a:lnTo>
                    <a:lnTo>
                      <a:pt x="0" y="79607"/>
                    </a:lnTo>
                    <a:lnTo>
                      <a:pt x="30464" y="110071"/>
                    </a:lnTo>
                    <a:lnTo>
                      <a:pt x="82201" y="58334"/>
                    </a:lnTo>
                    <a:lnTo>
                      <a:pt x="110071" y="86204"/>
                    </a:lnTo>
                    <a:lnTo>
                      <a:pt x="110071" y="0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8" name="Freeform: Shape 517">
                <a:extLst>
                  <a:ext uri="{FF2B5EF4-FFF2-40B4-BE49-F238E27FC236}">
                    <a16:creationId xmlns:a16="http://schemas.microsoft.com/office/drawing/2014/main" id="{BE1628CF-C2E3-1FCC-722E-D9C2BB75DEEF}"/>
                  </a:ext>
                </a:extLst>
              </p:cNvPr>
              <p:cNvSpPr/>
              <p:nvPr/>
            </p:nvSpPr>
            <p:spPr>
              <a:xfrm>
                <a:off x="2790988" y="2317887"/>
                <a:ext cx="110070" cy="112442"/>
              </a:xfrm>
              <a:custGeom>
                <a:avLst/>
                <a:gdLst>
                  <a:gd name="connsiteX0" fmla="*/ 110071 w 110070"/>
                  <a:gd name="connsiteY0" fmla="*/ 30538 h 112442"/>
                  <a:gd name="connsiteX1" fmla="*/ 79607 w 110070"/>
                  <a:gd name="connsiteY1" fmla="*/ 0 h 112442"/>
                  <a:gd name="connsiteX2" fmla="*/ 26684 w 110070"/>
                  <a:gd name="connsiteY2" fmla="*/ 52923 h 112442"/>
                  <a:gd name="connsiteX3" fmla="*/ 0 w 110070"/>
                  <a:gd name="connsiteY3" fmla="*/ 26239 h 112442"/>
                  <a:gd name="connsiteX4" fmla="*/ 0 w 110070"/>
                  <a:gd name="connsiteY4" fmla="*/ 112443 h 112442"/>
                  <a:gd name="connsiteX5" fmla="*/ 86278 w 110070"/>
                  <a:gd name="connsiteY5" fmla="*/ 112443 h 112442"/>
                  <a:gd name="connsiteX6" fmla="*/ 57222 w 110070"/>
                  <a:gd name="connsiteY6" fmla="*/ 83461 h 112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0070" h="112442">
                    <a:moveTo>
                      <a:pt x="110071" y="30538"/>
                    </a:moveTo>
                    <a:lnTo>
                      <a:pt x="79607" y="0"/>
                    </a:lnTo>
                    <a:lnTo>
                      <a:pt x="26684" y="52923"/>
                    </a:lnTo>
                    <a:lnTo>
                      <a:pt x="0" y="26239"/>
                    </a:lnTo>
                    <a:lnTo>
                      <a:pt x="0" y="112443"/>
                    </a:lnTo>
                    <a:lnTo>
                      <a:pt x="86278" y="112443"/>
                    </a:lnTo>
                    <a:lnTo>
                      <a:pt x="57222" y="83461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519" name="Graphic 2">
            <a:extLst>
              <a:ext uri="{FF2B5EF4-FFF2-40B4-BE49-F238E27FC236}">
                <a16:creationId xmlns:a16="http://schemas.microsoft.com/office/drawing/2014/main" id="{9B5D9CA7-FAAC-545E-FB8D-4344D3C1916E}"/>
              </a:ext>
            </a:extLst>
          </p:cNvPr>
          <p:cNvGrpSpPr/>
          <p:nvPr/>
        </p:nvGrpSpPr>
        <p:grpSpPr>
          <a:xfrm>
            <a:off x="1782118" y="2221306"/>
            <a:ext cx="474378" cy="474378"/>
            <a:chOff x="1782118" y="2221306"/>
            <a:chExt cx="474378" cy="474378"/>
          </a:xfrm>
        </p:grpSpPr>
        <p:grpSp>
          <p:nvGrpSpPr>
            <p:cNvPr id="520" name="Graphic 2">
              <a:extLst>
                <a:ext uri="{FF2B5EF4-FFF2-40B4-BE49-F238E27FC236}">
                  <a16:creationId xmlns:a16="http://schemas.microsoft.com/office/drawing/2014/main" id="{A93EDB60-6DC6-1C0B-CD38-844730A8F61D}"/>
                </a:ext>
              </a:extLst>
            </p:cNvPr>
            <p:cNvGrpSpPr/>
            <p:nvPr/>
          </p:nvGrpSpPr>
          <p:grpSpPr>
            <a:xfrm>
              <a:off x="1782118" y="2221306"/>
              <a:ext cx="474378" cy="474378"/>
              <a:chOff x="1782118" y="2221306"/>
              <a:chExt cx="474378" cy="474378"/>
            </a:xfrm>
          </p:grpSpPr>
          <p:sp>
            <p:nvSpPr>
              <p:cNvPr id="521" name="Freeform: Shape 520">
                <a:extLst>
                  <a:ext uri="{FF2B5EF4-FFF2-40B4-BE49-F238E27FC236}">
                    <a16:creationId xmlns:a16="http://schemas.microsoft.com/office/drawing/2014/main" id="{A7273D8B-2FB6-FD5A-7257-54CF6968B42E}"/>
                  </a:ext>
                </a:extLst>
              </p:cNvPr>
              <p:cNvSpPr/>
              <p:nvPr/>
            </p:nvSpPr>
            <p:spPr>
              <a:xfrm>
                <a:off x="1782118" y="2221306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A491E8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2" name="Freeform: Shape 521">
                <a:extLst>
                  <a:ext uri="{FF2B5EF4-FFF2-40B4-BE49-F238E27FC236}">
                    <a16:creationId xmlns:a16="http://schemas.microsoft.com/office/drawing/2014/main" id="{2F86F0D3-9B71-B30D-D775-418BF06B28E2}"/>
                  </a:ext>
                </a:extLst>
              </p:cNvPr>
              <p:cNvSpPr/>
              <p:nvPr/>
            </p:nvSpPr>
            <p:spPr>
              <a:xfrm>
                <a:off x="1878772" y="2504155"/>
                <a:ext cx="286332" cy="191530"/>
              </a:xfrm>
              <a:custGeom>
                <a:avLst/>
                <a:gdLst>
                  <a:gd name="connsiteX0" fmla="*/ 96581 w 286332"/>
                  <a:gd name="connsiteY0" fmla="*/ 191530 h 191530"/>
                  <a:gd name="connsiteX1" fmla="*/ 286332 w 286332"/>
                  <a:gd name="connsiteY1" fmla="*/ 191530 h 191530"/>
                  <a:gd name="connsiteX2" fmla="*/ 94876 w 286332"/>
                  <a:gd name="connsiteY2" fmla="*/ 0 h 191530"/>
                  <a:gd name="connsiteX3" fmla="*/ 0 w 286332"/>
                  <a:gd name="connsiteY3" fmla="*/ 94876 h 19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6332" h="191530">
                    <a:moveTo>
                      <a:pt x="96581" y="191530"/>
                    </a:moveTo>
                    <a:lnTo>
                      <a:pt x="286332" y="191530"/>
                    </a:lnTo>
                    <a:lnTo>
                      <a:pt x="94876" y="0"/>
                    </a:lnTo>
                    <a:lnTo>
                      <a:pt x="0" y="94876"/>
                    </a:lnTo>
                    <a:close/>
                  </a:path>
                </a:pathLst>
              </a:custGeom>
              <a:solidFill>
                <a:srgbClr val="8D79D8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3" name="Freeform: Shape 522">
                <a:extLst>
                  <a:ext uri="{FF2B5EF4-FFF2-40B4-BE49-F238E27FC236}">
                    <a16:creationId xmlns:a16="http://schemas.microsoft.com/office/drawing/2014/main" id="{5B588287-542A-2B24-2F8F-87AE02EDFD5E}"/>
                  </a:ext>
                </a:extLst>
              </p:cNvPr>
              <p:cNvSpPr/>
              <p:nvPr/>
            </p:nvSpPr>
            <p:spPr>
              <a:xfrm>
                <a:off x="2065040" y="2317887"/>
                <a:ext cx="191456" cy="286332"/>
              </a:xfrm>
              <a:custGeom>
                <a:avLst/>
                <a:gdLst>
                  <a:gd name="connsiteX0" fmla="*/ 94876 w 191456"/>
                  <a:gd name="connsiteY0" fmla="*/ 0 h 286332"/>
                  <a:gd name="connsiteX1" fmla="*/ 0 w 191456"/>
                  <a:gd name="connsiteY1" fmla="*/ 94876 h 286332"/>
                  <a:gd name="connsiteX2" fmla="*/ 191456 w 191456"/>
                  <a:gd name="connsiteY2" fmla="*/ 286332 h 286332"/>
                  <a:gd name="connsiteX3" fmla="*/ 191456 w 191456"/>
                  <a:gd name="connsiteY3" fmla="*/ 96581 h 286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1456" h="286332">
                    <a:moveTo>
                      <a:pt x="94876" y="0"/>
                    </a:moveTo>
                    <a:lnTo>
                      <a:pt x="0" y="94876"/>
                    </a:lnTo>
                    <a:lnTo>
                      <a:pt x="191456" y="286332"/>
                    </a:lnTo>
                    <a:lnTo>
                      <a:pt x="191456" y="96581"/>
                    </a:lnTo>
                    <a:close/>
                  </a:path>
                </a:pathLst>
              </a:custGeom>
              <a:solidFill>
                <a:srgbClr val="8D79D8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4" name="Graphic 2">
              <a:extLst>
                <a:ext uri="{FF2B5EF4-FFF2-40B4-BE49-F238E27FC236}">
                  <a16:creationId xmlns:a16="http://schemas.microsoft.com/office/drawing/2014/main" id="{31F8BDA5-09CE-441B-F7E4-3B3FBBFB08C0}"/>
                </a:ext>
              </a:extLst>
            </p:cNvPr>
            <p:cNvGrpSpPr/>
            <p:nvPr/>
          </p:nvGrpSpPr>
          <p:grpSpPr>
            <a:xfrm>
              <a:off x="1878772" y="2317887"/>
              <a:ext cx="281069" cy="281143"/>
              <a:chOff x="1878772" y="2317887"/>
              <a:chExt cx="281069" cy="281143"/>
            </a:xfrm>
            <a:solidFill>
              <a:srgbClr val="F5F7FA"/>
            </a:solidFill>
          </p:grpSpPr>
          <p:sp>
            <p:nvSpPr>
              <p:cNvPr id="525" name="Freeform: Shape 524">
                <a:extLst>
                  <a:ext uri="{FF2B5EF4-FFF2-40B4-BE49-F238E27FC236}">
                    <a16:creationId xmlns:a16="http://schemas.microsoft.com/office/drawing/2014/main" id="{49D203A8-B7F3-DFA5-3E96-E56237D42428}"/>
                  </a:ext>
                </a:extLst>
              </p:cNvPr>
              <p:cNvSpPr/>
              <p:nvPr/>
            </p:nvSpPr>
            <p:spPr>
              <a:xfrm>
                <a:off x="2049845" y="2317887"/>
                <a:ext cx="109996" cy="110070"/>
              </a:xfrm>
              <a:custGeom>
                <a:avLst/>
                <a:gdLst>
                  <a:gd name="connsiteX0" fmla="*/ 109997 w 109996"/>
                  <a:gd name="connsiteY0" fmla="*/ 0 h 110070"/>
                  <a:gd name="connsiteX1" fmla="*/ 23793 w 109996"/>
                  <a:gd name="connsiteY1" fmla="*/ 0 h 110070"/>
                  <a:gd name="connsiteX2" fmla="*/ 51663 w 109996"/>
                  <a:gd name="connsiteY2" fmla="*/ 27870 h 110070"/>
                  <a:gd name="connsiteX3" fmla="*/ 0 w 109996"/>
                  <a:gd name="connsiteY3" fmla="*/ 79607 h 110070"/>
                  <a:gd name="connsiteX4" fmla="*/ 30464 w 109996"/>
                  <a:gd name="connsiteY4" fmla="*/ 110071 h 110070"/>
                  <a:gd name="connsiteX5" fmla="*/ 82127 w 109996"/>
                  <a:gd name="connsiteY5" fmla="*/ 58334 h 110070"/>
                  <a:gd name="connsiteX6" fmla="*/ 109997 w 109996"/>
                  <a:gd name="connsiteY6" fmla="*/ 86204 h 110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9996" h="110070">
                    <a:moveTo>
                      <a:pt x="109997" y="0"/>
                    </a:moveTo>
                    <a:lnTo>
                      <a:pt x="23793" y="0"/>
                    </a:lnTo>
                    <a:lnTo>
                      <a:pt x="51663" y="27870"/>
                    </a:lnTo>
                    <a:lnTo>
                      <a:pt x="0" y="79607"/>
                    </a:lnTo>
                    <a:lnTo>
                      <a:pt x="30464" y="110071"/>
                    </a:lnTo>
                    <a:lnTo>
                      <a:pt x="82127" y="58334"/>
                    </a:lnTo>
                    <a:lnTo>
                      <a:pt x="109997" y="86204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6" name="Freeform: Shape 525">
                <a:extLst>
                  <a:ext uri="{FF2B5EF4-FFF2-40B4-BE49-F238E27FC236}">
                    <a16:creationId xmlns:a16="http://schemas.microsoft.com/office/drawing/2014/main" id="{3024383A-6508-9489-4AF1-3FB1D4B8D46A}"/>
                  </a:ext>
                </a:extLst>
              </p:cNvPr>
              <p:cNvSpPr/>
              <p:nvPr/>
            </p:nvSpPr>
            <p:spPr>
              <a:xfrm>
                <a:off x="1878772" y="2488960"/>
                <a:ext cx="110070" cy="110070"/>
              </a:xfrm>
              <a:custGeom>
                <a:avLst/>
                <a:gdLst>
                  <a:gd name="connsiteX0" fmla="*/ 79607 w 110070"/>
                  <a:gd name="connsiteY0" fmla="*/ 0 h 110070"/>
                  <a:gd name="connsiteX1" fmla="*/ 27870 w 110070"/>
                  <a:gd name="connsiteY1" fmla="*/ 51737 h 110070"/>
                  <a:gd name="connsiteX2" fmla="*/ 0 w 110070"/>
                  <a:gd name="connsiteY2" fmla="*/ 23867 h 110070"/>
                  <a:gd name="connsiteX3" fmla="*/ 0 w 110070"/>
                  <a:gd name="connsiteY3" fmla="*/ 110071 h 110070"/>
                  <a:gd name="connsiteX4" fmla="*/ 86204 w 110070"/>
                  <a:gd name="connsiteY4" fmla="*/ 110071 h 110070"/>
                  <a:gd name="connsiteX5" fmla="*/ 58334 w 110070"/>
                  <a:gd name="connsiteY5" fmla="*/ 82201 h 110070"/>
                  <a:gd name="connsiteX6" fmla="*/ 110071 w 110070"/>
                  <a:gd name="connsiteY6" fmla="*/ 30464 h 110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0070" h="110070">
                    <a:moveTo>
                      <a:pt x="79607" y="0"/>
                    </a:moveTo>
                    <a:lnTo>
                      <a:pt x="27870" y="51737"/>
                    </a:lnTo>
                    <a:lnTo>
                      <a:pt x="0" y="23867"/>
                    </a:lnTo>
                    <a:lnTo>
                      <a:pt x="0" y="110071"/>
                    </a:lnTo>
                    <a:lnTo>
                      <a:pt x="86204" y="110071"/>
                    </a:lnTo>
                    <a:lnTo>
                      <a:pt x="58334" y="82201"/>
                    </a:lnTo>
                    <a:lnTo>
                      <a:pt x="110071" y="30464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528" name="Graphic 2">
            <a:extLst>
              <a:ext uri="{FF2B5EF4-FFF2-40B4-BE49-F238E27FC236}">
                <a16:creationId xmlns:a16="http://schemas.microsoft.com/office/drawing/2014/main" id="{E9CCFC86-1FAE-F765-02C0-7044BE1CF709}"/>
              </a:ext>
            </a:extLst>
          </p:cNvPr>
          <p:cNvGrpSpPr/>
          <p:nvPr/>
        </p:nvGrpSpPr>
        <p:grpSpPr>
          <a:xfrm>
            <a:off x="9935354" y="1480015"/>
            <a:ext cx="474378" cy="474378"/>
            <a:chOff x="9935354" y="1480015"/>
            <a:chExt cx="474378" cy="474378"/>
          </a:xfrm>
        </p:grpSpPr>
        <p:grpSp>
          <p:nvGrpSpPr>
            <p:cNvPr id="529" name="Graphic 2">
              <a:extLst>
                <a:ext uri="{FF2B5EF4-FFF2-40B4-BE49-F238E27FC236}">
                  <a16:creationId xmlns:a16="http://schemas.microsoft.com/office/drawing/2014/main" id="{43D31114-2A3C-8BA8-B061-917702742FE1}"/>
                </a:ext>
              </a:extLst>
            </p:cNvPr>
            <p:cNvGrpSpPr/>
            <p:nvPr/>
          </p:nvGrpSpPr>
          <p:grpSpPr>
            <a:xfrm>
              <a:off x="9935354" y="1480015"/>
              <a:ext cx="474378" cy="474378"/>
              <a:chOff x="9935354" y="1480015"/>
              <a:chExt cx="474378" cy="474378"/>
            </a:xfrm>
          </p:grpSpPr>
          <p:sp>
            <p:nvSpPr>
              <p:cNvPr id="530" name="Freeform: Shape 529">
                <a:extLst>
                  <a:ext uri="{FF2B5EF4-FFF2-40B4-BE49-F238E27FC236}">
                    <a16:creationId xmlns:a16="http://schemas.microsoft.com/office/drawing/2014/main" id="{BD1258C7-42E3-12BC-5140-AE0045951BA4}"/>
                  </a:ext>
                </a:extLst>
              </p:cNvPr>
              <p:cNvSpPr/>
              <p:nvPr/>
            </p:nvSpPr>
            <p:spPr>
              <a:xfrm>
                <a:off x="9935354" y="1480015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DE6E53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1" name="Freeform: Shape 530">
                <a:extLst>
                  <a:ext uri="{FF2B5EF4-FFF2-40B4-BE49-F238E27FC236}">
                    <a16:creationId xmlns:a16="http://schemas.microsoft.com/office/drawing/2014/main" id="{D83E81F8-9AA4-15E8-E381-3C4E01EFCFA3}"/>
                  </a:ext>
                </a:extLst>
              </p:cNvPr>
              <p:cNvSpPr/>
              <p:nvPr/>
            </p:nvSpPr>
            <p:spPr>
              <a:xfrm>
                <a:off x="10038532" y="1652719"/>
                <a:ext cx="371201" cy="301675"/>
              </a:xfrm>
              <a:custGeom>
                <a:avLst/>
                <a:gdLst>
                  <a:gd name="connsiteX0" fmla="*/ 154915 w 371201"/>
                  <a:gd name="connsiteY0" fmla="*/ 301675 h 301675"/>
                  <a:gd name="connsiteX1" fmla="*/ 371201 w 371201"/>
                  <a:gd name="connsiteY1" fmla="*/ 301675 h 301675"/>
                  <a:gd name="connsiteX2" fmla="*/ 371201 w 371201"/>
                  <a:gd name="connsiteY2" fmla="*/ 103177 h 301675"/>
                  <a:gd name="connsiteX3" fmla="*/ 268024 w 371201"/>
                  <a:gd name="connsiteY3" fmla="*/ 0 h 301675"/>
                  <a:gd name="connsiteX4" fmla="*/ 0 w 371201"/>
                  <a:gd name="connsiteY4" fmla="*/ 146761 h 301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1201" h="301675">
                    <a:moveTo>
                      <a:pt x="154915" y="301675"/>
                    </a:moveTo>
                    <a:lnTo>
                      <a:pt x="371201" y="301675"/>
                    </a:lnTo>
                    <a:lnTo>
                      <a:pt x="371201" y="103177"/>
                    </a:lnTo>
                    <a:lnTo>
                      <a:pt x="268024" y="0"/>
                    </a:lnTo>
                    <a:lnTo>
                      <a:pt x="0" y="146761"/>
                    </a:lnTo>
                    <a:close/>
                  </a:path>
                </a:pathLst>
              </a:custGeom>
              <a:solidFill>
                <a:srgbClr val="CC5842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2" name="Graphic 2">
              <a:extLst>
                <a:ext uri="{FF2B5EF4-FFF2-40B4-BE49-F238E27FC236}">
                  <a16:creationId xmlns:a16="http://schemas.microsoft.com/office/drawing/2014/main" id="{73CCCD61-4BC2-D159-3011-A6A70D63ACEA}"/>
                </a:ext>
              </a:extLst>
            </p:cNvPr>
            <p:cNvGrpSpPr/>
            <p:nvPr/>
          </p:nvGrpSpPr>
          <p:grpSpPr>
            <a:xfrm>
              <a:off x="10038532" y="1585416"/>
              <a:ext cx="268024" cy="281143"/>
              <a:chOff x="10038532" y="1585416"/>
              <a:chExt cx="268024" cy="281143"/>
            </a:xfrm>
          </p:grpSpPr>
          <p:sp>
            <p:nvSpPr>
              <p:cNvPr id="533" name="Freeform: Shape 532">
                <a:extLst>
                  <a:ext uri="{FF2B5EF4-FFF2-40B4-BE49-F238E27FC236}">
                    <a16:creationId xmlns:a16="http://schemas.microsoft.com/office/drawing/2014/main" id="{455319C7-8256-1502-0D87-8A60264CCA84}"/>
                  </a:ext>
                </a:extLst>
              </p:cNvPr>
              <p:cNvSpPr/>
              <p:nvPr/>
            </p:nvSpPr>
            <p:spPr>
              <a:xfrm>
                <a:off x="10038902" y="1585416"/>
                <a:ext cx="267654" cy="134308"/>
              </a:xfrm>
              <a:custGeom>
                <a:avLst/>
                <a:gdLst>
                  <a:gd name="connsiteX0" fmla="*/ 133864 w 267654"/>
                  <a:gd name="connsiteY0" fmla="*/ 0 h 134308"/>
                  <a:gd name="connsiteX1" fmla="*/ 0 w 267654"/>
                  <a:gd name="connsiteY1" fmla="*/ 67377 h 134308"/>
                  <a:gd name="connsiteX2" fmla="*/ 133864 w 267654"/>
                  <a:gd name="connsiteY2" fmla="*/ 134309 h 134308"/>
                  <a:gd name="connsiteX3" fmla="*/ 267654 w 267654"/>
                  <a:gd name="connsiteY3" fmla="*/ 67303 h 134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7654" h="134308">
                    <a:moveTo>
                      <a:pt x="133864" y="0"/>
                    </a:moveTo>
                    <a:lnTo>
                      <a:pt x="0" y="67377"/>
                    </a:lnTo>
                    <a:lnTo>
                      <a:pt x="133864" y="134309"/>
                    </a:lnTo>
                    <a:lnTo>
                      <a:pt x="267654" y="67303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4" name="Freeform: Shape 533">
                <a:extLst>
                  <a:ext uri="{FF2B5EF4-FFF2-40B4-BE49-F238E27FC236}">
                    <a16:creationId xmlns:a16="http://schemas.microsoft.com/office/drawing/2014/main" id="{A91EFB39-D534-8376-704A-57FED12923B7}"/>
                  </a:ext>
                </a:extLst>
              </p:cNvPr>
              <p:cNvSpPr/>
              <p:nvPr/>
            </p:nvSpPr>
            <p:spPr>
              <a:xfrm>
                <a:off x="10038532" y="1652719"/>
                <a:ext cx="134011" cy="213841"/>
              </a:xfrm>
              <a:custGeom>
                <a:avLst/>
                <a:gdLst>
                  <a:gd name="connsiteX0" fmla="*/ 0 w 134011"/>
                  <a:gd name="connsiteY0" fmla="*/ 146761 h 213841"/>
                  <a:gd name="connsiteX1" fmla="*/ 134012 w 134011"/>
                  <a:gd name="connsiteY1" fmla="*/ 213841 h 213841"/>
                  <a:gd name="connsiteX2" fmla="*/ 134012 w 134011"/>
                  <a:gd name="connsiteY2" fmla="*/ 67006 h 213841"/>
                  <a:gd name="connsiteX3" fmla="*/ 0 w 134011"/>
                  <a:gd name="connsiteY3" fmla="*/ 0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4011" h="213841">
                    <a:moveTo>
                      <a:pt x="0" y="146761"/>
                    </a:moveTo>
                    <a:lnTo>
                      <a:pt x="134012" y="213841"/>
                    </a:lnTo>
                    <a:lnTo>
                      <a:pt x="134012" y="67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8EC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5" name="Freeform: Shape 534">
                <a:extLst>
                  <a:ext uri="{FF2B5EF4-FFF2-40B4-BE49-F238E27FC236}">
                    <a16:creationId xmlns:a16="http://schemas.microsoft.com/office/drawing/2014/main" id="{9CA5D3D3-4CE0-F489-CBC3-0C7368375EA9}"/>
                  </a:ext>
                </a:extLst>
              </p:cNvPr>
              <p:cNvSpPr/>
              <p:nvPr/>
            </p:nvSpPr>
            <p:spPr>
              <a:xfrm>
                <a:off x="10172544" y="1652719"/>
                <a:ext cx="134012" cy="213841"/>
              </a:xfrm>
              <a:custGeom>
                <a:avLst/>
                <a:gdLst>
                  <a:gd name="connsiteX0" fmla="*/ 0 w 134012"/>
                  <a:gd name="connsiteY0" fmla="*/ 213841 h 213841"/>
                  <a:gd name="connsiteX1" fmla="*/ 134013 w 134012"/>
                  <a:gd name="connsiteY1" fmla="*/ 146761 h 213841"/>
                  <a:gd name="connsiteX2" fmla="*/ 134013 w 134012"/>
                  <a:gd name="connsiteY2" fmla="*/ 0 h 213841"/>
                  <a:gd name="connsiteX3" fmla="*/ 0 w 134012"/>
                  <a:gd name="connsiteY3" fmla="*/ 67006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4012" h="213841">
                    <a:moveTo>
                      <a:pt x="0" y="213841"/>
                    </a:moveTo>
                    <a:lnTo>
                      <a:pt x="134013" y="146761"/>
                    </a:lnTo>
                    <a:lnTo>
                      <a:pt x="134013" y="0"/>
                    </a:lnTo>
                    <a:lnTo>
                      <a:pt x="0" y="67006"/>
                    </a:lnTo>
                    <a:close/>
                  </a:path>
                </a:pathLst>
              </a:custGeom>
              <a:solidFill>
                <a:srgbClr val="CCD0D8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536" name="Graphic 2">
            <a:extLst>
              <a:ext uri="{FF2B5EF4-FFF2-40B4-BE49-F238E27FC236}">
                <a16:creationId xmlns:a16="http://schemas.microsoft.com/office/drawing/2014/main" id="{CA020898-DB4C-3C60-9083-B0C85FF97963}"/>
              </a:ext>
            </a:extLst>
          </p:cNvPr>
          <p:cNvGrpSpPr/>
          <p:nvPr/>
        </p:nvGrpSpPr>
        <p:grpSpPr>
          <a:xfrm>
            <a:off x="9193989" y="1482610"/>
            <a:ext cx="474378" cy="474378"/>
            <a:chOff x="9193989" y="1482610"/>
            <a:chExt cx="474378" cy="474378"/>
          </a:xfrm>
        </p:grpSpPr>
        <p:grpSp>
          <p:nvGrpSpPr>
            <p:cNvPr id="537" name="Graphic 2">
              <a:extLst>
                <a:ext uri="{FF2B5EF4-FFF2-40B4-BE49-F238E27FC236}">
                  <a16:creationId xmlns:a16="http://schemas.microsoft.com/office/drawing/2014/main" id="{10D76D5C-DF13-802E-D9EC-E01C1342C99D}"/>
                </a:ext>
              </a:extLst>
            </p:cNvPr>
            <p:cNvGrpSpPr/>
            <p:nvPr/>
          </p:nvGrpSpPr>
          <p:grpSpPr>
            <a:xfrm>
              <a:off x="9193989" y="1482610"/>
              <a:ext cx="474378" cy="474378"/>
              <a:chOff x="9193989" y="1482610"/>
              <a:chExt cx="474378" cy="474378"/>
            </a:xfrm>
          </p:grpSpPr>
          <p:sp>
            <p:nvSpPr>
              <p:cNvPr id="538" name="Freeform: Shape 537">
                <a:extLst>
                  <a:ext uri="{FF2B5EF4-FFF2-40B4-BE49-F238E27FC236}">
                    <a16:creationId xmlns:a16="http://schemas.microsoft.com/office/drawing/2014/main" id="{A052C644-AA00-3840-0156-858F9407C898}"/>
                  </a:ext>
                </a:extLst>
              </p:cNvPr>
              <p:cNvSpPr/>
              <p:nvPr/>
            </p:nvSpPr>
            <p:spPr>
              <a:xfrm>
                <a:off x="9193989" y="1482610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CF5664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9" name="Freeform: Shape 538">
                <a:extLst>
                  <a:ext uri="{FF2B5EF4-FFF2-40B4-BE49-F238E27FC236}">
                    <a16:creationId xmlns:a16="http://schemas.microsoft.com/office/drawing/2014/main" id="{F51AE727-49FC-AADD-E7A8-279DF72573BF}"/>
                  </a:ext>
                </a:extLst>
              </p:cNvPr>
              <p:cNvSpPr/>
              <p:nvPr/>
            </p:nvSpPr>
            <p:spPr>
              <a:xfrm>
                <a:off x="9308359" y="1605429"/>
                <a:ext cx="360008" cy="351559"/>
              </a:xfrm>
              <a:custGeom>
                <a:avLst/>
                <a:gdLst>
                  <a:gd name="connsiteX0" fmla="*/ 360009 w 360008"/>
                  <a:gd name="connsiteY0" fmla="*/ 351559 h 351559"/>
                  <a:gd name="connsiteX1" fmla="*/ 360009 w 360008"/>
                  <a:gd name="connsiteY1" fmla="*/ 114370 h 351559"/>
                  <a:gd name="connsiteX2" fmla="*/ 245788 w 360008"/>
                  <a:gd name="connsiteY2" fmla="*/ 148 h 351559"/>
                  <a:gd name="connsiteX3" fmla="*/ 200054 w 360008"/>
                  <a:gd name="connsiteY3" fmla="*/ 45881 h 351559"/>
                  <a:gd name="connsiteX4" fmla="*/ 154173 w 360008"/>
                  <a:gd name="connsiteY4" fmla="*/ 0 h 351559"/>
                  <a:gd name="connsiteX5" fmla="*/ 108663 w 360008"/>
                  <a:gd name="connsiteY5" fmla="*/ 45511 h 351559"/>
                  <a:gd name="connsiteX6" fmla="*/ 63300 w 360008"/>
                  <a:gd name="connsiteY6" fmla="*/ 222 h 351559"/>
                  <a:gd name="connsiteX7" fmla="*/ 74 w 360008"/>
                  <a:gd name="connsiteY7" fmla="*/ 63448 h 351559"/>
                  <a:gd name="connsiteX8" fmla="*/ 45659 w 360008"/>
                  <a:gd name="connsiteY8" fmla="*/ 109033 h 351559"/>
                  <a:gd name="connsiteX9" fmla="*/ 0 w 360008"/>
                  <a:gd name="connsiteY9" fmla="*/ 154692 h 351559"/>
                  <a:gd name="connsiteX10" fmla="*/ 45807 w 360008"/>
                  <a:gd name="connsiteY10" fmla="*/ 200499 h 351559"/>
                  <a:gd name="connsiteX11" fmla="*/ 222 w 360008"/>
                  <a:gd name="connsiteY11" fmla="*/ 246084 h 351559"/>
                  <a:gd name="connsiteX12" fmla="*/ 105623 w 360008"/>
                  <a:gd name="connsiteY12" fmla="*/ 351559 h 351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0008" h="351559">
                    <a:moveTo>
                      <a:pt x="360009" y="351559"/>
                    </a:moveTo>
                    <a:lnTo>
                      <a:pt x="360009" y="114370"/>
                    </a:lnTo>
                    <a:lnTo>
                      <a:pt x="245788" y="148"/>
                    </a:lnTo>
                    <a:lnTo>
                      <a:pt x="200054" y="45881"/>
                    </a:lnTo>
                    <a:lnTo>
                      <a:pt x="154173" y="0"/>
                    </a:lnTo>
                    <a:lnTo>
                      <a:pt x="108663" y="45511"/>
                    </a:lnTo>
                    <a:lnTo>
                      <a:pt x="63300" y="222"/>
                    </a:lnTo>
                    <a:lnTo>
                      <a:pt x="74" y="63448"/>
                    </a:lnTo>
                    <a:lnTo>
                      <a:pt x="45659" y="109033"/>
                    </a:lnTo>
                    <a:lnTo>
                      <a:pt x="0" y="154692"/>
                    </a:lnTo>
                    <a:lnTo>
                      <a:pt x="45807" y="200499"/>
                    </a:lnTo>
                    <a:lnTo>
                      <a:pt x="222" y="246084"/>
                    </a:lnTo>
                    <a:lnTo>
                      <a:pt x="105623" y="351559"/>
                    </a:lnTo>
                    <a:close/>
                  </a:path>
                </a:pathLst>
              </a:custGeom>
              <a:solidFill>
                <a:srgbClr val="BD4653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0" name="Graphic 2">
              <a:extLst>
                <a:ext uri="{FF2B5EF4-FFF2-40B4-BE49-F238E27FC236}">
                  <a16:creationId xmlns:a16="http://schemas.microsoft.com/office/drawing/2014/main" id="{F91C204A-14C5-CE15-1327-407B19E7958F}"/>
                </a:ext>
              </a:extLst>
            </p:cNvPr>
            <p:cNvGrpSpPr/>
            <p:nvPr/>
          </p:nvGrpSpPr>
          <p:grpSpPr>
            <a:xfrm>
              <a:off x="9306654" y="1603724"/>
              <a:ext cx="246009" cy="245935"/>
              <a:chOff x="9306654" y="1603724"/>
              <a:chExt cx="246009" cy="245935"/>
            </a:xfrm>
            <a:solidFill>
              <a:srgbClr val="F5F7FA"/>
            </a:solidFill>
          </p:grpSpPr>
          <p:sp>
            <p:nvSpPr>
              <p:cNvPr id="541" name="Freeform: Shape 540">
                <a:extLst>
                  <a:ext uri="{FF2B5EF4-FFF2-40B4-BE49-F238E27FC236}">
                    <a16:creationId xmlns:a16="http://schemas.microsoft.com/office/drawing/2014/main" id="{2CFCC860-4BFF-2510-AB97-8D06CCDC695F}"/>
                  </a:ext>
                </a:extLst>
              </p:cNvPr>
              <p:cNvSpPr/>
              <p:nvPr/>
            </p:nvSpPr>
            <p:spPr>
              <a:xfrm>
                <a:off x="9397602" y="1603724"/>
                <a:ext cx="63448" cy="63448"/>
              </a:xfrm>
              <a:custGeom>
                <a:avLst/>
                <a:gdLst>
                  <a:gd name="connsiteX0" fmla="*/ 0 w 63448"/>
                  <a:gd name="connsiteY0" fmla="*/ 0 h 63448"/>
                  <a:gd name="connsiteX1" fmla="*/ 63449 w 63448"/>
                  <a:gd name="connsiteY1" fmla="*/ 0 h 63448"/>
                  <a:gd name="connsiteX2" fmla="*/ 63449 w 63448"/>
                  <a:gd name="connsiteY2" fmla="*/ 63448 h 63448"/>
                  <a:gd name="connsiteX3" fmla="*/ 0 w 63448"/>
                  <a:gd name="connsiteY3" fmla="*/ 63448 h 63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448" h="63448">
                    <a:moveTo>
                      <a:pt x="0" y="0"/>
                    </a:moveTo>
                    <a:lnTo>
                      <a:pt x="63449" y="0"/>
                    </a:lnTo>
                    <a:lnTo>
                      <a:pt x="63449" y="63448"/>
                    </a:lnTo>
                    <a:lnTo>
                      <a:pt x="0" y="63448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2" name="Freeform: Shape 541">
                <a:extLst>
                  <a:ext uri="{FF2B5EF4-FFF2-40B4-BE49-F238E27FC236}">
                    <a16:creationId xmlns:a16="http://schemas.microsoft.com/office/drawing/2014/main" id="{E462D718-E9ED-F3F6-B9BF-95626D0ADF51}"/>
                  </a:ext>
                </a:extLst>
              </p:cNvPr>
              <p:cNvSpPr/>
              <p:nvPr/>
            </p:nvSpPr>
            <p:spPr>
              <a:xfrm>
                <a:off x="9488920" y="1786286"/>
                <a:ext cx="63744" cy="63374"/>
              </a:xfrm>
              <a:custGeom>
                <a:avLst/>
                <a:gdLst>
                  <a:gd name="connsiteX0" fmla="*/ 0 w 63744"/>
                  <a:gd name="connsiteY0" fmla="*/ 0 h 63374"/>
                  <a:gd name="connsiteX1" fmla="*/ 63744 w 63744"/>
                  <a:gd name="connsiteY1" fmla="*/ 0 h 63374"/>
                  <a:gd name="connsiteX2" fmla="*/ 63744 w 63744"/>
                  <a:gd name="connsiteY2" fmla="*/ 63374 h 63374"/>
                  <a:gd name="connsiteX3" fmla="*/ 0 w 63744"/>
                  <a:gd name="connsiteY3" fmla="*/ 63374 h 63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44" h="63374">
                    <a:moveTo>
                      <a:pt x="0" y="0"/>
                    </a:moveTo>
                    <a:lnTo>
                      <a:pt x="63744" y="0"/>
                    </a:lnTo>
                    <a:lnTo>
                      <a:pt x="63744" y="63374"/>
                    </a:lnTo>
                    <a:lnTo>
                      <a:pt x="0" y="63374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3" name="Freeform: Shape 542">
                <a:extLst>
                  <a:ext uri="{FF2B5EF4-FFF2-40B4-BE49-F238E27FC236}">
                    <a16:creationId xmlns:a16="http://schemas.microsoft.com/office/drawing/2014/main" id="{4FC1E73B-454D-71A0-F197-B4CAC186A84E}"/>
                  </a:ext>
                </a:extLst>
              </p:cNvPr>
              <p:cNvSpPr/>
              <p:nvPr/>
            </p:nvSpPr>
            <p:spPr>
              <a:xfrm>
                <a:off x="9397602" y="1695042"/>
                <a:ext cx="63448" cy="63374"/>
              </a:xfrm>
              <a:custGeom>
                <a:avLst/>
                <a:gdLst>
                  <a:gd name="connsiteX0" fmla="*/ 0 w 63448"/>
                  <a:gd name="connsiteY0" fmla="*/ 0 h 63374"/>
                  <a:gd name="connsiteX1" fmla="*/ 63449 w 63448"/>
                  <a:gd name="connsiteY1" fmla="*/ 0 h 63374"/>
                  <a:gd name="connsiteX2" fmla="*/ 63449 w 63448"/>
                  <a:gd name="connsiteY2" fmla="*/ 63374 h 63374"/>
                  <a:gd name="connsiteX3" fmla="*/ 0 w 63448"/>
                  <a:gd name="connsiteY3" fmla="*/ 63374 h 63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448" h="63374">
                    <a:moveTo>
                      <a:pt x="0" y="0"/>
                    </a:moveTo>
                    <a:lnTo>
                      <a:pt x="63449" y="0"/>
                    </a:lnTo>
                    <a:lnTo>
                      <a:pt x="63449" y="63374"/>
                    </a:lnTo>
                    <a:lnTo>
                      <a:pt x="0" y="63374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4" name="Freeform: Shape 543">
                <a:extLst>
                  <a:ext uri="{FF2B5EF4-FFF2-40B4-BE49-F238E27FC236}">
                    <a16:creationId xmlns:a16="http://schemas.microsoft.com/office/drawing/2014/main" id="{214E1684-1CBB-9502-6241-01F19A81D0FD}"/>
                  </a:ext>
                </a:extLst>
              </p:cNvPr>
              <p:cNvSpPr/>
              <p:nvPr/>
            </p:nvSpPr>
            <p:spPr>
              <a:xfrm>
                <a:off x="9306654" y="1695042"/>
                <a:ext cx="63077" cy="63448"/>
              </a:xfrm>
              <a:custGeom>
                <a:avLst/>
                <a:gdLst>
                  <a:gd name="connsiteX0" fmla="*/ 0 w 63077"/>
                  <a:gd name="connsiteY0" fmla="*/ 0 h 63448"/>
                  <a:gd name="connsiteX1" fmla="*/ 63077 w 63077"/>
                  <a:gd name="connsiteY1" fmla="*/ 0 h 63448"/>
                  <a:gd name="connsiteX2" fmla="*/ 63077 w 63077"/>
                  <a:gd name="connsiteY2" fmla="*/ 63448 h 63448"/>
                  <a:gd name="connsiteX3" fmla="*/ 0 w 63077"/>
                  <a:gd name="connsiteY3" fmla="*/ 63448 h 63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077" h="63448">
                    <a:moveTo>
                      <a:pt x="0" y="0"/>
                    </a:moveTo>
                    <a:lnTo>
                      <a:pt x="63077" y="0"/>
                    </a:lnTo>
                    <a:lnTo>
                      <a:pt x="63077" y="63448"/>
                    </a:lnTo>
                    <a:lnTo>
                      <a:pt x="0" y="63448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5" name="Freeform: Shape 544">
                <a:extLst>
                  <a:ext uri="{FF2B5EF4-FFF2-40B4-BE49-F238E27FC236}">
                    <a16:creationId xmlns:a16="http://schemas.microsoft.com/office/drawing/2014/main" id="{4B664FE0-9B63-0D21-E9B4-53F7C3B9C56E}"/>
                  </a:ext>
                </a:extLst>
              </p:cNvPr>
              <p:cNvSpPr/>
              <p:nvPr/>
            </p:nvSpPr>
            <p:spPr>
              <a:xfrm>
                <a:off x="9397602" y="1786286"/>
                <a:ext cx="63448" cy="63374"/>
              </a:xfrm>
              <a:custGeom>
                <a:avLst/>
                <a:gdLst>
                  <a:gd name="connsiteX0" fmla="*/ 0 w 63448"/>
                  <a:gd name="connsiteY0" fmla="*/ 0 h 63374"/>
                  <a:gd name="connsiteX1" fmla="*/ 63449 w 63448"/>
                  <a:gd name="connsiteY1" fmla="*/ 0 h 63374"/>
                  <a:gd name="connsiteX2" fmla="*/ 63449 w 63448"/>
                  <a:gd name="connsiteY2" fmla="*/ 63374 h 63374"/>
                  <a:gd name="connsiteX3" fmla="*/ 0 w 63448"/>
                  <a:gd name="connsiteY3" fmla="*/ 63374 h 63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448" h="63374">
                    <a:moveTo>
                      <a:pt x="0" y="0"/>
                    </a:moveTo>
                    <a:lnTo>
                      <a:pt x="63449" y="0"/>
                    </a:lnTo>
                    <a:lnTo>
                      <a:pt x="63449" y="63374"/>
                    </a:lnTo>
                    <a:lnTo>
                      <a:pt x="0" y="63374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6" name="Freeform: Shape 545">
                <a:extLst>
                  <a:ext uri="{FF2B5EF4-FFF2-40B4-BE49-F238E27FC236}">
                    <a16:creationId xmlns:a16="http://schemas.microsoft.com/office/drawing/2014/main" id="{2083AC3F-8315-BF6E-5F7D-152C6ECDE616}"/>
                  </a:ext>
                </a:extLst>
              </p:cNvPr>
              <p:cNvSpPr/>
              <p:nvPr/>
            </p:nvSpPr>
            <p:spPr>
              <a:xfrm>
                <a:off x="9306654" y="1786286"/>
                <a:ext cx="63077" cy="63374"/>
              </a:xfrm>
              <a:custGeom>
                <a:avLst/>
                <a:gdLst>
                  <a:gd name="connsiteX0" fmla="*/ 0 w 63077"/>
                  <a:gd name="connsiteY0" fmla="*/ 0 h 63374"/>
                  <a:gd name="connsiteX1" fmla="*/ 63077 w 63077"/>
                  <a:gd name="connsiteY1" fmla="*/ 0 h 63374"/>
                  <a:gd name="connsiteX2" fmla="*/ 63077 w 63077"/>
                  <a:gd name="connsiteY2" fmla="*/ 63374 h 63374"/>
                  <a:gd name="connsiteX3" fmla="*/ 0 w 63077"/>
                  <a:gd name="connsiteY3" fmla="*/ 63374 h 63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077" h="63374">
                    <a:moveTo>
                      <a:pt x="0" y="0"/>
                    </a:moveTo>
                    <a:lnTo>
                      <a:pt x="63077" y="0"/>
                    </a:lnTo>
                    <a:lnTo>
                      <a:pt x="63077" y="63374"/>
                    </a:lnTo>
                    <a:lnTo>
                      <a:pt x="0" y="63374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7" name="Freeform: Shape 546">
                <a:extLst>
                  <a:ext uri="{FF2B5EF4-FFF2-40B4-BE49-F238E27FC236}">
                    <a16:creationId xmlns:a16="http://schemas.microsoft.com/office/drawing/2014/main" id="{34FB1F3C-C7E9-969A-62C9-60B25598D668}"/>
                  </a:ext>
                </a:extLst>
              </p:cNvPr>
              <p:cNvSpPr/>
              <p:nvPr/>
            </p:nvSpPr>
            <p:spPr>
              <a:xfrm>
                <a:off x="9306654" y="1603724"/>
                <a:ext cx="63077" cy="63448"/>
              </a:xfrm>
              <a:custGeom>
                <a:avLst/>
                <a:gdLst>
                  <a:gd name="connsiteX0" fmla="*/ 0 w 63077"/>
                  <a:gd name="connsiteY0" fmla="*/ 0 h 63448"/>
                  <a:gd name="connsiteX1" fmla="*/ 63077 w 63077"/>
                  <a:gd name="connsiteY1" fmla="*/ 0 h 63448"/>
                  <a:gd name="connsiteX2" fmla="*/ 63077 w 63077"/>
                  <a:gd name="connsiteY2" fmla="*/ 63448 h 63448"/>
                  <a:gd name="connsiteX3" fmla="*/ 0 w 63077"/>
                  <a:gd name="connsiteY3" fmla="*/ 63448 h 63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077" h="63448">
                    <a:moveTo>
                      <a:pt x="0" y="0"/>
                    </a:moveTo>
                    <a:lnTo>
                      <a:pt x="63077" y="0"/>
                    </a:lnTo>
                    <a:lnTo>
                      <a:pt x="63077" y="63448"/>
                    </a:lnTo>
                    <a:lnTo>
                      <a:pt x="0" y="63448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8" name="Freeform: Shape 547">
                <a:extLst>
                  <a:ext uri="{FF2B5EF4-FFF2-40B4-BE49-F238E27FC236}">
                    <a16:creationId xmlns:a16="http://schemas.microsoft.com/office/drawing/2014/main" id="{74DC377B-3F6E-6C06-E544-855910D3AF27}"/>
                  </a:ext>
                </a:extLst>
              </p:cNvPr>
              <p:cNvSpPr/>
              <p:nvPr/>
            </p:nvSpPr>
            <p:spPr>
              <a:xfrm>
                <a:off x="9488920" y="1603724"/>
                <a:ext cx="63744" cy="63448"/>
              </a:xfrm>
              <a:custGeom>
                <a:avLst/>
                <a:gdLst>
                  <a:gd name="connsiteX0" fmla="*/ 0 w 63744"/>
                  <a:gd name="connsiteY0" fmla="*/ 0 h 63448"/>
                  <a:gd name="connsiteX1" fmla="*/ 63744 w 63744"/>
                  <a:gd name="connsiteY1" fmla="*/ 0 h 63448"/>
                  <a:gd name="connsiteX2" fmla="*/ 63744 w 63744"/>
                  <a:gd name="connsiteY2" fmla="*/ 63448 h 63448"/>
                  <a:gd name="connsiteX3" fmla="*/ 0 w 63744"/>
                  <a:gd name="connsiteY3" fmla="*/ 63448 h 63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44" h="63448">
                    <a:moveTo>
                      <a:pt x="0" y="0"/>
                    </a:moveTo>
                    <a:lnTo>
                      <a:pt x="63744" y="0"/>
                    </a:lnTo>
                    <a:lnTo>
                      <a:pt x="63744" y="63448"/>
                    </a:lnTo>
                    <a:lnTo>
                      <a:pt x="0" y="63448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9" name="Freeform: Shape 548">
                <a:extLst>
                  <a:ext uri="{FF2B5EF4-FFF2-40B4-BE49-F238E27FC236}">
                    <a16:creationId xmlns:a16="http://schemas.microsoft.com/office/drawing/2014/main" id="{3308F255-D5DE-1C57-D926-446A79B1F1CD}"/>
                  </a:ext>
                </a:extLst>
              </p:cNvPr>
              <p:cNvSpPr/>
              <p:nvPr/>
            </p:nvSpPr>
            <p:spPr>
              <a:xfrm>
                <a:off x="9488920" y="1695042"/>
                <a:ext cx="63744" cy="63448"/>
              </a:xfrm>
              <a:custGeom>
                <a:avLst/>
                <a:gdLst>
                  <a:gd name="connsiteX0" fmla="*/ 0 w 63744"/>
                  <a:gd name="connsiteY0" fmla="*/ 0 h 63448"/>
                  <a:gd name="connsiteX1" fmla="*/ 63744 w 63744"/>
                  <a:gd name="connsiteY1" fmla="*/ 0 h 63448"/>
                  <a:gd name="connsiteX2" fmla="*/ 63744 w 63744"/>
                  <a:gd name="connsiteY2" fmla="*/ 63448 h 63448"/>
                  <a:gd name="connsiteX3" fmla="*/ 0 w 63744"/>
                  <a:gd name="connsiteY3" fmla="*/ 63448 h 63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44" h="63448">
                    <a:moveTo>
                      <a:pt x="0" y="0"/>
                    </a:moveTo>
                    <a:lnTo>
                      <a:pt x="63744" y="0"/>
                    </a:lnTo>
                    <a:lnTo>
                      <a:pt x="63744" y="63448"/>
                    </a:lnTo>
                    <a:lnTo>
                      <a:pt x="0" y="63448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550" name="Graphic 2">
            <a:extLst>
              <a:ext uri="{FF2B5EF4-FFF2-40B4-BE49-F238E27FC236}">
                <a16:creationId xmlns:a16="http://schemas.microsoft.com/office/drawing/2014/main" id="{B78BEF68-04C5-39E1-5EA1-1213F0419EE3}"/>
              </a:ext>
            </a:extLst>
          </p:cNvPr>
          <p:cNvGrpSpPr/>
          <p:nvPr/>
        </p:nvGrpSpPr>
        <p:grpSpPr>
          <a:xfrm>
            <a:off x="8453069" y="1480089"/>
            <a:ext cx="474378" cy="474378"/>
            <a:chOff x="8453069" y="1480089"/>
            <a:chExt cx="474378" cy="474378"/>
          </a:xfrm>
        </p:grpSpPr>
        <p:grpSp>
          <p:nvGrpSpPr>
            <p:cNvPr id="551" name="Graphic 2">
              <a:extLst>
                <a:ext uri="{FF2B5EF4-FFF2-40B4-BE49-F238E27FC236}">
                  <a16:creationId xmlns:a16="http://schemas.microsoft.com/office/drawing/2014/main" id="{872E1005-B687-E1AE-6321-6A906C914DC2}"/>
                </a:ext>
              </a:extLst>
            </p:cNvPr>
            <p:cNvGrpSpPr/>
            <p:nvPr/>
          </p:nvGrpSpPr>
          <p:grpSpPr>
            <a:xfrm>
              <a:off x="8453069" y="1480089"/>
              <a:ext cx="474378" cy="474378"/>
              <a:chOff x="8453069" y="1480089"/>
              <a:chExt cx="474378" cy="474378"/>
            </a:xfrm>
          </p:grpSpPr>
          <p:sp>
            <p:nvSpPr>
              <p:cNvPr id="552" name="Freeform: Shape 551">
                <a:extLst>
                  <a:ext uri="{FF2B5EF4-FFF2-40B4-BE49-F238E27FC236}">
                    <a16:creationId xmlns:a16="http://schemas.microsoft.com/office/drawing/2014/main" id="{6540033A-6D9E-0E32-68C8-EFA925409F41}"/>
                  </a:ext>
                </a:extLst>
              </p:cNvPr>
              <p:cNvSpPr/>
              <p:nvPr/>
            </p:nvSpPr>
            <p:spPr>
              <a:xfrm>
                <a:off x="8453069" y="1480089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739BE9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3" name="Freeform: Shape 552">
                <a:extLst>
                  <a:ext uri="{FF2B5EF4-FFF2-40B4-BE49-F238E27FC236}">
                    <a16:creationId xmlns:a16="http://schemas.microsoft.com/office/drawing/2014/main" id="{24EEE132-2344-5BA6-2094-88D38661B8EF}"/>
                  </a:ext>
                </a:extLst>
              </p:cNvPr>
              <p:cNvSpPr/>
              <p:nvPr/>
            </p:nvSpPr>
            <p:spPr>
              <a:xfrm>
                <a:off x="8567290" y="1603057"/>
                <a:ext cx="360157" cy="351410"/>
              </a:xfrm>
              <a:custGeom>
                <a:avLst/>
                <a:gdLst>
                  <a:gd name="connsiteX0" fmla="*/ 360157 w 360157"/>
                  <a:gd name="connsiteY0" fmla="*/ 351411 h 351410"/>
                  <a:gd name="connsiteX1" fmla="*/ 360157 w 360157"/>
                  <a:gd name="connsiteY1" fmla="*/ 114222 h 351410"/>
                  <a:gd name="connsiteX2" fmla="*/ 245936 w 360157"/>
                  <a:gd name="connsiteY2" fmla="*/ 0 h 351410"/>
                  <a:gd name="connsiteX3" fmla="*/ 177522 w 360157"/>
                  <a:gd name="connsiteY3" fmla="*/ 68488 h 351410"/>
                  <a:gd name="connsiteX4" fmla="*/ 109033 w 360157"/>
                  <a:gd name="connsiteY4" fmla="*/ 0 h 351410"/>
                  <a:gd name="connsiteX5" fmla="*/ 0 w 360157"/>
                  <a:gd name="connsiteY5" fmla="*/ 109033 h 351410"/>
                  <a:gd name="connsiteX6" fmla="*/ 68415 w 360157"/>
                  <a:gd name="connsiteY6" fmla="*/ 177521 h 351410"/>
                  <a:gd name="connsiteX7" fmla="*/ 0 w 360157"/>
                  <a:gd name="connsiteY7" fmla="*/ 246010 h 351410"/>
                  <a:gd name="connsiteX8" fmla="*/ 105401 w 360157"/>
                  <a:gd name="connsiteY8" fmla="*/ 351411 h 351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0157" h="351410">
                    <a:moveTo>
                      <a:pt x="360157" y="351411"/>
                    </a:moveTo>
                    <a:lnTo>
                      <a:pt x="360157" y="114222"/>
                    </a:lnTo>
                    <a:lnTo>
                      <a:pt x="245936" y="0"/>
                    </a:lnTo>
                    <a:lnTo>
                      <a:pt x="177522" y="68488"/>
                    </a:lnTo>
                    <a:lnTo>
                      <a:pt x="109033" y="0"/>
                    </a:lnTo>
                    <a:lnTo>
                      <a:pt x="0" y="109033"/>
                    </a:lnTo>
                    <a:lnTo>
                      <a:pt x="68415" y="177521"/>
                    </a:lnTo>
                    <a:lnTo>
                      <a:pt x="0" y="246010"/>
                    </a:lnTo>
                    <a:lnTo>
                      <a:pt x="105401" y="351411"/>
                    </a:lnTo>
                    <a:close/>
                  </a:path>
                </a:pathLst>
              </a:custGeom>
              <a:solidFill>
                <a:srgbClr val="6188D8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4" name="Graphic 2">
              <a:extLst>
                <a:ext uri="{FF2B5EF4-FFF2-40B4-BE49-F238E27FC236}">
                  <a16:creationId xmlns:a16="http://schemas.microsoft.com/office/drawing/2014/main" id="{1772145B-2E88-66C0-82B8-2F3E7CC7B88E}"/>
                </a:ext>
              </a:extLst>
            </p:cNvPr>
            <p:cNvGrpSpPr/>
            <p:nvPr/>
          </p:nvGrpSpPr>
          <p:grpSpPr>
            <a:xfrm>
              <a:off x="8567291" y="1603057"/>
              <a:ext cx="245935" cy="245935"/>
              <a:chOff x="8567291" y="1603057"/>
              <a:chExt cx="245935" cy="245935"/>
            </a:xfrm>
            <a:solidFill>
              <a:srgbClr val="F5F7FA"/>
            </a:solidFill>
          </p:grpSpPr>
          <p:sp>
            <p:nvSpPr>
              <p:cNvPr id="555" name="Freeform: Shape 554">
                <a:extLst>
                  <a:ext uri="{FF2B5EF4-FFF2-40B4-BE49-F238E27FC236}">
                    <a16:creationId xmlns:a16="http://schemas.microsoft.com/office/drawing/2014/main" id="{7DBBBEF6-E314-D140-06B3-911763A7EF0A}"/>
                  </a:ext>
                </a:extLst>
              </p:cNvPr>
              <p:cNvSpPr/>
              <p:nvPr/>
            </p:nvSpPr>
            <p:spPr>
              <a:xfrm>
                <a:off x="8567291" y="1603057"/>
                <a:ext cx="109032" cy="109033"/>
              </a:xfrm>
              <a:custGeom>
                <a:avLst/>
                <a:gdLst>
                  <a:gd name="connsiteX0" fmla="*/ 0 w 109032"/>
                  <a:gd name="connsiteY0" fmla="*/ 0 h 109033"/>
                  <a:gd name="connsiteX1" fmla="*/ 109033 w 109032"/>
                  <a:gd name="connsiteY1" fmla="*/ 0 h 109033"/>
                  <a:gd name="connsiteX2" fmla="*/ 109033 w 109032"/>
                  <a:gd name="connsiteY2" fmla="*/ 109033 h 109033"/>
                  <a:gd name="connsiteX3" fmla="*/ 0 w 109032"/>
                  <a:gd name="connsiteY3" fmla="*/ 109033 h 109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032" h="109033">
                    <a:moveTo>
                      <a:pt x="0" y="0"/>
                    </a:moveTo>
                    <a:lnTo>
                      <a:pt x="109033" y="0"/>
                    </a:lnTo>
                    <a:lnTo>
                      <a:pt x="109033" y="109033"/>
                    </a:lnTo>
                    <a:lnTo>
                      <a:pt x="0" y="109033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6" name="Freeform: Shape 555">
                <a:extLst>
                  <a:ext uri="{FF2B5EF4-FFF2-40B4-BE49-F238E27FC236}">
                    <a16:creationId xmlns:a16="http://schemas.microsoft.com/office/drawing/2014/main" id="{7420D305-6D6E-701A-BFC9-FDC3BFA1C525}"/>
                  </a:ext>
                </a:extLst>
              </p:cNvPr>
              <p:cNvSpPr/>
              <p:nvPr/>
            </p:nvSpPr>
            <p:spPr>
              <a:xfrm>
                <a:off x="8704193" y="1603057"/>
                <a:ext cx="109032" cy="109033"/>
              </a:xfrm>
              <a:custGeom>
                <a:avLst/>
                <a:gdLst>
                  <a:gd name="connsiteX0" fmla="*/ 0 w 109032"/>
                  <a:gd name="connsiteY0" fmla="*/ 0 h 109033"/>
                  <a:gd name="connsiteX1" fmla="*/ 109033 w 109032"/>
                  <a:gd name="connsiteY1" fmla="*/ 0 h 109033"/>
                  <a:gd name="connsiteX2" fmla="*/ 109033 w 109032"/>
                  <a:gd name="connsiteY2" fmla="*/ 109033 h 109033"/>
                  <a:gd name="connsiteX3" fmla="*/ 0 w 109032"/>
                  <a:gd name="connsiteY3" fmla="*/ 109033 h 109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032" h="109033">
                    <a:moveTo>
                      <a:pt x="0" y="0"/>
                    </a:moveTo>
                    <a:lnTo>
                      <a:pt x="109033" y="0"/>
                    </a:lnTo>
                    <a:lnTo>
                      <a:pt x="109033" y="109033"/>
                    </a:lnTo>
                    <a:lnTo>
                      <a:pt x="0" y="109033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7" name="Freeform: Shape 556">
                <a:extLst>
                  <a:ext uri="{FF2B5EF4-FFF2-40B4-BE49-F238E27FC236}">
                    <a16:creationId xmlns:a16="http://schemas.microsoft.com/office/drawing/2014/main" id="{79214A1B-F1A3-8267-5CBE-BCDBC7F4D8EF}"/>
                  </a:ext>
                </a:extLst>
              </p:cNvPr>
              <p:cNvSpPr/>
              <p:nvPr/>
            </p:nvSpPr>
            <p:spPr>
              <a:xfrm>
                <a:off x="8567291" y="1739960"/>
                <a:ext cx="109032" cy="109033"/>
              </a:xfrm>
              <a:custGeom>
                <a:avLst/>
                <a:gdLst>
                  <a:gd name="connsiteX0" fmla="*/ 0 w 109032"/>
                  <a:gd name="connsiteY0" fmla="*/ 0 h 109033"/>
                  <a:gd name="connsiteX1" fmla="*/ 109033 w 109032"/>
                  <a:gd name="connsiteY1" fmla="*/ 0 h 109033"/>
                  <a:gd name="connsiteX2" fmla="*/ 109033 w 109032"/>
                  <a:gd name="connsiteY2" fmla="*/ 109033 h 109033"/>
                  <a:gd name="connsiteX3" fmla="*/ 0 w 109032"/>
                  <a:gd name="connsiteY3" fmla="*/ 109033 h 109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032" h="109033">
                    <a:moveTo>
                      <a:pt x="0" y="0"/>
                    </a:moveTo>
                    <a:lnTo>
                      <a:pt x="109033" y="0"/>
                    </a:lnTo>
                    <a:lnTo>
                      <a:pt x="109033" y="109033"/>
                    </a:lnTo>
                    <a:lnTo>
                      <a:pt x="0" y="109033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8" name="Freeform: Shape 557">
                <a:extLst>
                  <a:ext uri="{FF2B5EF4-FFF2-40B4-BE49-F238E27FC236}">
                    <a16:creationId xmlns:a16="http://schemas.microsoft.com/office/drawing/2014/main" id="{F7CF6C4E-6855-B28A-42EB-BBD20FBE9FE9}"/>
                  </a:ext>
                </a:extLst>
              </p:cNvPr>
              <p:cNvSpPr/>
              <p:nvPr/>
            </p:nvSpPr>
            <p:spPr>
              <a:xfrm>
                <a:off x="8704193" y="1739960"/>
                <a:ext cx="109032" cy="109033"/>
              </a:xfrm>
              <a:custGeom>
                <a:avLst/>
                <a:gdLst>
                  <a:gd name="connsiteX0" fmla="*/ 0 w 109032"/>
                  <a:gd name="connsiteY0" fmla="*/ 0 h 109033"/>
                  <a:gd name="connsiteX1" fmla="*/ 109033 w 109032"/>
                  <a:gd name="connsiteY1" fmla="*/ 0 h 109033"/>
                  <a:gd name="connsiteX2" fmla="*/ 109033 w 109032"/>
                  <a:gd name="connsiteY2" fmla="*/ 109033 h 109033"/>
                  <a:gd name="connsiteX3" fmla="*/ 0 w 109032"/>
                  <a:gd name="connsiteY3" fmla="*/ 109033 h 109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032" h="109033">
                    <a:moveTo>
                      <a:pt x="0" y="0"/>
                    </a:moveTo>
                    <a:lnTo>
                      <a:pt x="109033" y="0"/>
                    </a:lnTo>
                    <a:lnTo>
                      <a:pt x="109033" y="109033"/>
                    </a:lnTo>
                    <a:lnTo>
                      <a:pt x="0" y="109033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559" name="Graphic 2">
            <a:extLst>
              <a:ext uri="{FF2B5EF4-FFF2-40B4-BE49-F238E27FC236}">
                <a16:creationId xmlns:a16="http://schemas.microsoft.com/office/drawing/2014/main" id="{748DA262-D21F-750B-6D78-AC2EE484CD26}"/>
              </a:ext>
            </a:extLst>
          </p:cNvPr>
          <p:cNvGrpSpPr/>
          <p:nvPr/>
        </p:nvGrpSpPr>
        <p:grpSpPr>
          <a:xfrm>
            <a:off x="7711852" y="1480089"/>
            <a:ext cx="474378" cy="474378"/>
            <a:chOff x="7711852" y="1480089"/>
            <a:chExt cx="474378" cy="474378"/>
          </a:xfrm>
        </p:grpSpPr>
        <p:grpSp>
          <p:nvGrpSpPr>
            <p:cNvPr id="560" name="Graphic 2">
              <a:extLst>
                <a:ext uri="{FF2B5EF4-FFF2-40B4-BE49-F238E27FC236}">
                  <a16:creationId xmlns:a16="http://schemas.microsoft.com/office/drawing/2014/main" id="{F5F79839-148E-0D97-4D4D-C5B6CA306F79}"/>
                </a:ext>
              </a:extLst>
            </p:cNvPr>
            <p:cNvGrpSpPr/>
            <p:nvPr/>
          </p:nvGrpSpPr>
          <p:grpSpPr>
            <a:xfrm>
              <a:off x="7711852" y="1480089"/>
              <a:ext cx="474378" cy="474378"/>
              <a:chOff x="7711852" y="1480089"/>
              <a:chExt cx="474378" cy="474378"/>
            </a:xfrm>
          </p:grpSpPr>
          <p:sp>
            <p:nvSpPr>
              <p:cNvPr id="561" name="Freeform: Shape 560">
                <a:extLst>
                  <a:ext uri="{FF2B5EF4-FFF2-40B4-BE49-F238E27FC236}">
                    <a16:creationId xmlns:a16="http://schemas.microsoft.com/office/drawing/2014/main" id="{E988975B-2048-2726-1A0A-3504758E720C}"/>
                  </a:ext>
                </a:extLst>
              </p:cNvPr>
              <p:cNvSpPr/>
              <p:nvPr/>
            </p:nvSpPr>
            <p:spPr>
              <a:xfrm>
                <a:off x="7711852" y="1480089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AFD36F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2" name="Freeform: Shape 561">
                <a:extLst>
                  <a:ext uri="{FF2B5EF4-FFF2-40B4-BE49-F238E27FC236}">
                    <a16:creationId xmlns:a16="http://schemas.microsoft.com/office/drawing/2014/main" id="{07CCC67A-459A-922D-9BF6-E614A96C34E0}"/>
                  </a:ext>
                </a:extLst>
              </p:cNvPr>
              <p:cNvSpPr/>
              <p:nvPr/>
            </p:nvSpPr>
            <p:spPr>
              <a:xfrm>
                <a:off x="7825926" y="1627740"/>
                <a:ext cx="360305" cy="326728"/>
              </a:xfrm>
              <a:custGeom>
                <a:avLst/>
                <a:gdLst>
                  <a:gd name="connsiteX0" fmla="*/ 360305 w 360305"/>
                  <a:gd name="connsiteY0" fmla="*/ 326728 h 326728"/>
                  <a:gd name="connsiteX1" fmla="*/ 360305 w 360305"/>
                  <a:gd name="connsiteY1" fmla="*/ 114147 h 326728"/>
                  <a:gd name="connsiteX2" fmla="*/ 246232 w 360305"/>
                  <a:gd name="connsiteY2" fmla="*/ 74 h 326728"/>
                  <a:gd name="connsiteX3" fmla="*/ 76790 w 360305"/>
                  <a:gd name="connsiteY3" fmla="*/ 37654 h 326728"/>
                  <a:gd name="connsiteX4" fmla="*/ 39210 w 360305"/>
                  <a:gd name="connsiteY4" fmla="*/ 0 h 326728"/>
                  <a:gd name="connsiteX5" fmla="*/ 0 w 360305"/>
                  <a:gd name="connsiteY5" fmla="*/ 39210 h 326728"/>
                  <a:gd name="connsiteX6" fmla="*/ 39581 w 360305"/>
                  <a:gd name="connsiteY6" fmla="*/ 78717 h 326728"/>
                  <a:gd name="connsiteX7" fmla="*/ 222 w 360305"/>
                  <a:gd name="connsiteY7" fmla="*/ 118076 h 326728"/>
                  <a:gd name="connsiteX8" fmla="*/ 39507 w 360305"/>
                  <a:gd name="connsiteY8" fmla="*/ 157360 h 326728"/>
                  <a:gd name="connsiteX9" fmla="*/ 148 w 360305"/>
                  <a:gd name="connsiteY9" fmla="*/ 196719 h 326728"/>
                  <a:gd name="connsiteX10" fmla="*/ 130158 w 360305"/>
                  <a:gd name="connsiteY10" fmla="*/ 326728 h 326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0305" h="326728">
                    <a:moveTo>
                      <a:pt x="360305" y="326728"/>
                    </a:moveTo>
                    <a:lnTo>
                      <a:pt x="360305" y="114147"/>
                    </a:lnTo>
                    <a:lnTo>
                      <a:pt x="246232" y="74"/>
                    </a:lnTo>
                    <a:lnTo>
                      <a:pt x="76790" y="37654"/>
                    </a:lnTo>
                    <a:lnTo>
                      <a:pt x="39210" y="0"/>
                    </a:lnTo>
                    <a:lnTo>
                      <a:pt x="0" y="39210"/>
                    </a:lnTo>
                    <a:lnTo>
                      <a:pt x="39581" y="78717"/>
                    </a:lnTo>
                    <a:lnTo>
                      <a:pt x="222" y="118076"/>
                    </a:lnTo>
                    <a:lnTo>
                      <a:pt x="39507" y="157360"/>
                    </a:lnTo>
                    <a:lnTo>
                      <a:pt x="148" y="196719"/>
                    </a:lnTo>
                    <a:lnTo>
                      <a:pt x="130158" y="326728"/>
                    </a:lnTo>
                    <a:close/>
                  </a:path>
                </a:pathLst>
              </a:custGeom>
              <a:solidFill>
                <a:srgbClr val="9CC05B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3" name="Graphic 2">
              <a:extLst>
                <a:ext uri="{FF2B5EF4-FFF2-40B4-BE49-F238E27FC236}">
                  <a16:creationId xmlns:a16="http://schemas.microsoft.com/office/drawing/2014/main" id="{B825F90E-99B4-9230-142D-23FF9C541D19}"/>
                </a:ext>
              </a:extLst>
            </p:cNvPr>
            <p:cNvGrpSpPr/>
            <p:nvPr/>
          </p:nvGrpSpPr>
          <p:grpSpPr>
            <a:xfrm>
              <a:off x="7826074" y="1627666"/>
              <a:ext cx="245935" cy="196793"/>
              <a:chOff x="7826074" y="1627666"/>
              <a:chExt cx="245935" cy="196793"/>
            </a:xfrm>
            <a:solidFill>
              <a:srgbClr val="F5F7FA"/>
            </a:solidFill>
          </p:grpSpPr>
          <p:sp>
            <p:nvSpPr>
              <p:cNvPr id="564" name="Freeform: Shape 563">
                <a:extLst>
                  <a:ext uri="{FF2B5EF4-FFF2-40B4-BE49-F238E27FC236}">
                    <a16:creationId xmlns:a16="http://schemas.microsoft.com/office/drawing/2014/main" id="{7177441C-88D6-0B2E-3A87-39E4CA0E6338}"/>
                  </a:ext>
                </a:extLst>
              </p:cNvPr>
              <p:cNvSpPr/>
              <p:nvPr/>
            </p:nvSpPr>
            <p:spPr>
              <a:xfrm>
                <a:off x="7826074" y="1785100"/>
                <a:ext cx="38913" cy="39358"/>
              </a:xfrm>
              <a:custGeom>
                <a:avLst/>
                <a:gdLst>
                  <a:gd name="connsiteX0" fmla="*/ 0 w 38913"/>
                  <a:gd name="connsiteY0" fmla="*/ 0 h 39358"/>
                  <a:gd name="connsiteX1" fmla="*/ 38914 w 38913"/>
                  <a:gd name="connsiteY1" fmla="*/ 0 h 39358"/>
                  <a:gd name="connsiteX2" fmla="*/ 38914 w 38913"/>
                  <a:gd name="connsiteY2" fmla="*/ 39359 h 39358"/>
                  <a:gd name="connsiteX3" fmla="*/ 0 w 38913"/>
                  <a:gd name="connsiteY3" fmla="*/ 39359 h 39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913" h="39358">
                    <a:moveTo>
                      <a:pt x="0" y="0"/>
                    </a:moveTo>
                    <a:lnTo>
                      <a:pt x="38914" y="0"/>
                    </a:lnTo>
                    <a:lnTo>
                      <a:pt x="38914" y="39359"/>
                    </a:lnTo>
                    <a:lnTo>
                      <a:pt x="0" y="39359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5" name="Freeform: Shape 564">
                <a:extLst>
                  <a:ext uri="{FF2B5EF4-FFF2-40B4-BE49-F238E27FC236}">
                    <a16:creationId xmlns:a16="http://schemas.microsoft.com/office/drawing/2014/main" id="{612A1ADE-A0EA-2D6A-9F08-4715BE071A0D}"/>
                  </a:ext>
                </a:extLst>
              </p:cNvPr>
              <p:cNvSpPr/>
              <p:nvPr/>
            </p:nvSpPr>
            <p:spPr>
              <a:xfrm>
                <a:off x="7892857" y="1785100"/>
                <a:ext cx="179152" cy="39358"/>
              </a:xfrm>
              <a:custGeom>
                <a:avLst/>
                <a:gdLst>
                  <a:gd name="connsiteX0" fmla="*/ 0 w 179152"/>
                  <a:gd name="connsiteY0" fmla="*/ 0 h 39358"/>
                  <a:gd name="connsiteX1" fmla="*/ 179152 w 179152"/>
                  <a:gd name="connsiteY1" fmla="*/ 0 h 39358"/>
                  <a:gd name="connsiteX2" fmla="*/ 179152 w 179152"/>
                  <a:gd name="connsiteY2" fmla="*/ 39359 h 39358"/>
                  <a:gd name="connsiteX3" fmla="*/ 0 w 179152"/>
                  <a:gd name="connsiteY3" fmla="*/ 39359 h 39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9152" h="39358">
                    <a:moveTo>
                      <a:pt x="0" y="0"/>
                    </a:moveTo>
                    <a:lnTo>
                      <a:pt x="179152" y="0"/>
                    </a:lnTo>
                    <a:lnTo>
                      <a:pt x="179152" y="39359"/>
                    </a:lnTo>
                    <a:lnTo>
                      <a:pt x="0" y="39359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6" name="Freeform: Shape 565">
                <a:extLst>
                  <a:ext uri="{FF2B5EF4-FFF2-40B4-BE49-F238E27FC236}">
                    <a16:creationId xmlns:a16="http://schemas.microsoft.com/office/drawing/2014/main" id="{53BC56AA-5687-0991-3CBC-529F8CB11FD8}"/>
                  </a:ext>
                </a:extLst>
              </p:cNvPr>
              <p:cNvSpPr/>
              <p:nvPr/>
            </p:nvSpPr>
            <p:spPr>
              <a:xfrm>
                <a:off x="7826074" y="1706383"/>
                <a:ext cx="38913" cy="39358"/>
              </a:xfrm>
              <a:custGeom>
                <a:avLst/>
                <a:gdLst>
                  <a:gd name="connsiteX0" fmla="*/ 0 w 38913"/>
                  <a:gd name="connsiteY0" fmla="*/ 0 h 39358"/>
                  <a:gd name="connsiteX1" fmla="*/ 38914 w 38913"/>
                  <a:gd name="connsiteY1" fmla="*/ 0 h 39358"/>
                  <a:gd name="connsiteX2" fmla="*/ 38914 w 38913"/>
                  <a:gd name="connsiteY2" fmla="*/ 39359 h 39358"/>
                  <a:gd name="connsiteX3" fmla="*/ 0 w 38913"/>
                  <a:gd name="connsiteY3" fmla="*/ 39359 h 39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913" h="39358">
                    <a:moveTo>
                      <a:pt x="0" y="0"/>
                    </a:moveTo>
                    <a:lnTo>
                      <a:pt x="38914" y="0"/>
                    </a:lnTo>
                    <a:lnTo>
                      <a:pt x="38914" y="39359"/>
                    </a:lnTo>
                    <a:lnTo>
                      <a:pt x="0" y="39359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7" name="Freeform: Shape 566">
                <a:extLst>
                  <a:ext uri="{FF2B5EF4-FFF2-40B4-BE49-F238E27FC236}">
                    <a16:creationId xmlns:a16="http://schemas.microsoft.com/office/drawing/2014/main" id="{0C20E0AA-9834-433C-11F7-F4F71FC13E14}"/>
                  </a:ext>
                </a:extLst>
              </p:cNvPr>
              <p:cNvSpPr/>
              <p:nvPr/>
            </p:nvSpPr>
            <p:spPr>
              <a:xfrm>
                <a:off x="7892857" y="1706383"/>
                <a:ext cx="179152" cy="39358"/>
              </a:xfrm>
              <a:custGeom>
                <a:avLst/>
                <a:gdLst>
                  <a:gd name="connsiteX0" fmla="*/ 0 w 179152"/>
                  <a:gd name="connsiteY0" fmla="*/ 0 h 39358"/>
                  <a:gd name="connsiteX1" fmla="*/ 179152 w 179152"/>
                  <a:gd name="connsiteY1" fmla="*/ 0 h 39358"/>
                  <a:gd name="connsiteX2" fmla="*/ 179152 w 179152"/>
                  <a:gd name="connsiteY2" fmla="*/ 39359 h 39358"/>
                  <a:gd name="connsiteX3" fmla="*/ 0 w 179152"/>
                  <a:gd name="connsiteY3" fmla="*/ 39359 h 39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9152" h="39358">
                    <a:moveTo>
                      <a:pt x="0" y="0"/>
                    </a:moveTo>
                    <a:lnTo>
                      <a:pt x="179152" y="0"/>
                    </a:lnTo>
                    <a:lnTo>
                      <a:pt x="179152" y="39359"/>
                    </a:lnTo>
                    <a:lnTo>
                      <a:pt x="0" y="39359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8" name="Freeform: Shape 567">
                <a:extLst>
                  <a:ext uri="{FF2B5EF4-FFF2-40B4-BE49-F238E27FC236}">
                    <a16:creationId xmlns:a16="http://schemas.microsoft.com/office/drawing/2014/main" id="{A021EEBB-B259-3130-C2A8-F20E8EA3C1EB}"/>
                  </a:ext>
                </a:extLst>
              </p:cNvPr>
              <p:cNvSpPr/>
              <p:nvPr/>
            </p:nvSpPr>
            <p:spPr>
              <a:xfrm>
                <a:off x="7826074" y="1627666"/>
                <a:ext cx="38913" cy="39358"/>
              </a:xfrm>
              <a:custGeom>
                <a:avLst/>
                <a:gdLst>
                  <a:gd name="connsiteX0" fmla="*/ 0 w 38913"/>
                  <a:gd name="connsiteY0" fmla="*/ 0 h 39358"/>
                  <a:gd name="connsiteX1" fmla="*/ 38914 w 38913"/>
                  <a:gd name="connsiteY1" fmla="*/ 0 h 39358"/>
                  <a:gd name="connsiteX2" fmla="*/ 38914 w 38913"/>
                  <a:gd name="connsiteY2" fmla="*/ 39359 h 39358"/>
                  <a:gd name="connsiteX3" fmla="*/ 0 w 38913"/>
                  <a:gd name="connsiteY3" fmla="*/ 39359 h 39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913" h="39358">
                    <a:moveTo>
                      <a:pt x="0" y="0"/>
                    </a:moveTo>
                    <a:lnTo>
                      <a:pt x="38914" y="0"/>
                    </a:lnTo>
                    <a:lnTo>
                      <a:pt x="38914" y="39359"/>
                    </a:lnTo>
                    <a:lnTo>
                      <a:pt x="0" y="39359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9" name="Freeform: Shape 568">
                <a:extLst>
                  <a:ext uri="{FF2B5EF4-FFF2-40B4-BE49-F238E27FC236}">
                    <a16:creationId xmlns:a16="http://schemas.microsoft.com/office/drawing/2014/main" id="{FF5720E3-0831-3C59-BDD8-21A95FEB7175}"/>
                  </a:ext>
                </a:extLst>
              </p:cNvPr>
              <p:cNvSpPr/>
              <p:nvPr/>
            </p:nvSpPr>
            <p:spPr>
              <a:xfrm>
                <a:off x="7892857" y="1627666"/>
                <a:ext cx="179152" cy="39358"/>
              </a:xfrm>
              <a:custGeom>
                <a:avLst/>
                <a:gdLst>
                  <a:gd name="connsiteX0" fmla="*/ 0 w 179152"/>
                  <a:gd name="connsiteY0" fmla="*/ 0 h 39358"/>
                  <a:gd name="connsiteX1" fmla="*/ 179152 w 179152"/>
                  <a:gd name="connsiteY1" fmla="*/ 0 h 39358"/>
                  <a:gd name="connsiteX2" fmla="*/ 179152 w 179152"/>
                  <a:gd name="connsiteY2" fmla="*/ 39359 h 39358"/>
                  <a:gd name="connsiteX3" fmla="*/ 0 w 179152"/>
                  <a:gd name="connsiteY3" fmla="*/ 39359 h 39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9152" h="39358">
                    <a:moveTo>
                      <a:pt x="0" y="0"/>
                    </a:moveTo>
                    <a:lnTo>
                      <a:pt x="179152" y="0"/>
                    </a:lnTo>
                    <a:lnTo>
                      <a:pt x="179152" y="39359"/>
                    </a:lnTo>
                    <a:lnTo>
                      <a:pt x="0" y="39359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570" name="Graphic 2">
            <a:extLst>
              <a:ext uri="{FF2B5EF4-FFF2-40B4-BE49-F238E27FC236}">
                <a16:creationId xmlns:a16="http://schemas.microsoft.com/office/drawing/2014/main" id="{A93B7EA5-E792-9A76-BA78-2BCD258F31DA}"/>
              </a:ext>
            </a:extLst>
          </p:cNvPr>
          <p:cNvGrpSpPr/>
          <p:nvPr/>
        </p:nvGrpSpPr>
        <p:grpSpPr>
          <a:xfrm>
            <a:off x="6970635" y="1480089"/>
            <a:ext cx="474378" cy="474378"/>
            <a:chOff x="6970635" y="1480089"/>
            <a:chExt cx="474378" cy="474378"/>
          </a:xfrm>
        </p:grpSpPr>
        <p:grpSp>
          <p:nvGrpSpPr>
            <p:cNvPr id="571" name="Graphic 2">
              <a:extLst>
                <a:ext uri="{FF2B5EF4-FFF2-40B4-BE49-F238E27FC236}">
                  <a16:creationId xmlns:a16="http://schemas.microsoft.com/office/drawing/2014/main" id="{34F6159D-68D3-E1E9-7BC9-724DA0BD2760}"/>
                </a:ext>
              </a:extLst>
            </p:cNvPr>
            <p:cNvGrpSpPr/>
            <p:nvPr/>
          </p:nvGrpSpPr>
          <p:grpSpPr>
            <a:xfrm>
              <a:off x="6970635" y="1480089"/>
              <a:ext cx="474378" cy="474378"/>
              <a:chOff x="6970635" y="1480089"/>
              <a:chExt cx="474378" cy="474378"/>
            </a:xfrm>
          </p:grpSpPr>
          <p:sp>
            <p:nvSpPr>
              <p:cNvPr id="572" name="Freeform: Shape 571">
                <a:extLst>
                  <a:ext uri="{FF2B5EF4-FFF2-40B4-BE49-F238E27FC236}">
                    <a16:creationId xmlns:a16="http://schemas.microsoft.com/office/drawing/2014/main" id="{6ADC4CD4-67F1-FA08-9D7E-57CF3D2A91FD}"/>
                  </a:ext>
                </a:extLst>
              </p:cNvPr>
              <p:cNvSpPr/>
              <p:nvPr/>
            </p:nvSpPr>
            <p:spPr>
              <a:xfrm>
                <a:off x="6970635" y="1480089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A491E8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3" name="Freeform: Shape 572">
                <a:extLst>
                  <a:ext uri="{FF2B5EF4-FFF2-40B4-BE49-F238E27FC236}">
                    <a16:creationId xmlns:a16="http://schemas.microsoft.com/office/drawing/2014/main" id="{A1BE88F8-71DE-FE8B-DE17-64894D24FB7B}"/>
                  </a:ext>
                </a:extLst>
              </p:cNvPr>
              <p:cNvSpPr/>
              <p:nvPr/>
            </p:nvSpPr>
            <p:spPr>
              <a:xfrm>
                <a:off x="7084635" y="1626183"/>
                <a:ext cx="360379" cy="328284"/>
              </a:xfrm>
              <a:custGeom>
                <a:avLst/>
                <a:gdLst>
                  <a:gd name="connsiteX0" fmla="*/ 360380 w 360379"/>
                  <a:gd name="connsiteY0" fmla="*/ 328285 h 328284"/>
                  <a:gd name="connsiteX1" fmla="*/ 360380 w 360379"/>
                  <a:gd name="connsiteY1" fmla="*/ 114222 h 328284"/>
                  <a:gd name="connsiteX2" fmla="*/ 246158 w 360379"/>
                  <a:gd name="connsiteY2" fmla="*/ 0 h 328284"/>
                  <a:gd name="connsiteX3" fmla="*/ 203390 w 360379"/>
                  <a:gd name="connsiteY3" fmla="*/ 34244 h 328284"/>
                  <a:gd name="connsiteX4" fmla="*/ 87982 w 360379"/>
                  <a:gd name="connsiteY4" fmla="*/ 13713 h 328284"/>
                  <a:gd name="connsiteX5" fmla="*/ 222 w 360379"/>
                  <a:gd name="connsiteY5" fmla="*/ 39359 h 328284"/>
                  <a:gd name="connsiteX6" fmla="*/ 61225 w 360379"/>
                  <a:gd name="connsiteY6" fmla="*/ 100435 h 328284"/>
                  <a:gd name="connsiteX7" fmla="*/ 0 w 360379"/>
                  <a:gd name="connsiteY7" fmla="*/ 118298 h 328284"/>
                  <a:gd name="connsiteX8" fmla="*/ 43658 w 360379"/>
                  <a:gd name="connsiteY8" fmla="*/ 162030 h 328284"/>
                  <a:gd name="connsiteX9" fmla="*/ 222 w 360379"/>
                  <a:gd name="connsiteY9" fmla="*/ 196793 h 328284"/>
                  <a:gd name="connsiteX10" fmla="*/ 131714 w 360379"/>
                  <a:gd name="connsiteY10" fmla="*/ 328285 h 328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0379" h="328284">
                    <a:moveTo>
                      <a:pt x="360380" y="328285"/>
                    </a:moveTo>
                    <a:lnTo>
                      <a:pt x="360380" y="114222"/>
                    </a:lnTo>
                    <a:lnTo>
                      <a:pt x="246158" y="0"/>
                    </a:lnTo>
                    <a:lnTo>
                      <a:pt x="203390" y="34244"/>
                    </a:lnTo>
                    <a:lnTo>
                      <a:pt x="87982" y="13713"/>
                    </a:lnTo>
                    <a:lnTo>
                      <a:pt x="222" y="39359"/>
                    </a:lnTo>
                    <a:lnTo>
                      <a:pt x="61225" y="100435"/>
                    </a:lnTo>
                    <a:lnTo>
                      <a:pt x="0" y="118298"/>
                    </a:lnTo>
                    <a:lnTo>
                      <a:pt x="43658" y="162030"/>
                    </a:lnTo>
                    <a:lnTo>
                      <a:pt x="222" y="196793"/>
                    </a:lnTo>
                    <a:lnTo>
                      <a:pt x="131714" y="328285"/>
                    </a:lnTo>
                    <a:close/>
                  </a:path>
                </a:pathLst>
              </a:custGeom>
              <a:solidFill>
                <a:srgbClr val="8D79D8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4" name="Graphic 2">
              <a:extLst>
                <a:ext uri="{FF2B5EF4-FFF2-40B4-BE49-F238E27FC236}">
                  <a16:creationId xmlns:a16="http://schemas.microsoft.com/office/drawing/2014/main" id="{5EFAD0AD-5B03-D1A6-0A8E-5A3CC70825D2}"/>
                </a:ext>
              </a:extLst>
            </p:cNvPr>
            <p:cNvGrpSpPr/>
            <p:nvPr/>
          </p:nvGrpSpPr>
          <p:grpSpPr>
            <a:xfrm>
              <a:off x="7084857" y="1626183"/>
              <a:ext cx="246009" cy="196793"/>
              <a:chOff x="7084857" y="1626183"/>
              <a:chExt cx="246009" cy="196793"/>
            </a:xfrm>
            <a:solidFill>
              <a:srgbClr val="F5F7FA"/>
            </a:solidFill>
          </p:grpSpPr>
          <p:sp>
            <p:nvSpPr>
              <p:cNvPr id="575" name="Freeform: Shape 574">
                <a:extLst>
                  <a:ext uri="{FF2B5EF4-FFF2-40B4-BE49-F238E27FC236}">
                    <a16:creationId xmlns:a16="http://schemas.microsoft.com/office/drawing/2014/main" id="{77779069-E821-005F-50ED-3E39CEE8E392}"/>
                  </a:ext>
                </a:extLst>
              </p:cNvPr>
              <p:cNvSpPr/>
              <p:nvPr/>
            </p:nvSpPr>
            <p:spPr>
              <a:xfrm>
                <a:off x="7084857" y="1626183"/>
                <a:ext cx="246009" cy="39358"/>
              </a:xfrm>
              <a:custGeom>
                <a:avLst/>
                <a:gdLst>
                  <a:gd name="connsiteX0" fmla="*/ 0 w 246009"/>
                  <a:gd name="connsiteY0" fmla="*/ 0 h 39358"/>
                  <a:gd name="connsiteX1" fmla="*/ 246010 w 246009"/>
                  <a:gd name="connsiteY1" fmla="*/ 0 h 39358"/>
                  <a:gd name="connsiteX2" fmla="*/ 246010 w 246009"/>
                  <a:gd name="connsiteY2" fmla="*/ 39359 h 39358"/>
                  <a:gd name="connsiteX3" fmla="*/ 0 w 246009"/>
                  <a:gd name="connsiteY3" fmla="*/ 39359 h 39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009" h="39358">
                    <a:moveTo>
                      <a:pt x="0" y="0"/>
                    </a:moveTo>
                    <a:lnTo>
                      <a:pt x="246010" y="0"/>
                    </a:lnTo>
                    <a:lnTo>
                      <a:pt x="246010" y="39359"/>
                    </a:lnTo>
                    <a:lnTo>
                      <a:pt x="0" y="39359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6" name="Freeform: Shape 575">
                <a:extLst>
                  <a:ext uri="{FF2B5EF4-FFF2-40B4-BE49-F238E27FC236}">
                    <a16:creationId xmlns:a16="http://schemas.microsoft.com/office/drawing/2014/main" id="{28200864-FE67-74D9-1811-13DACD1647EC}"/>
                  </a:ext>
                </a:extLst>
              </p:cNvPr>
              <p:cNvSpPr/>
              <p:nvPr/>
            </p:nvSpPr>
            <p:spPr>
              <a:xfrm>
                <a:off x="7084857" y="1704901"/>
                <a:ext cx="246009" cy="39358"/>
              </a:xfrm>
              <a:custGeom>
                <a:avLst/>
                <a:gdLst>
                  <a:gd name="connsiteX0" fmla="*/ 0 w 246009"/>
                  <a:gd name="connsiteY0" fmla="*/ 0 h 39358"/>
                  <a:gd name="connsiteX1" fmla="*/ 246010 w 246009"/>
                  <a:gd name="connsiteY1" fmla="*/ 0 h 39358"/>
                  <a:gd name="connsiteX2" fmla="*/ 246010 w 246009"/>
                  <a:gd name="connsiteY2" fmla="*/ 39359 h 39358"/>
                  <a:gd name="connsiteX3" fmla="*/ 0 w 246009"/>
                  <a:gd name="connsiteY3" fmla="*/ 39359 h 39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009" h="39358">
                    <a:moveTo>
                      <a:pt x="0" y="0"/>
                    </a:moveTo>
                    <a:lnTo>
                      <a:pt x="246010" y="0"/>
                    </a:lnTo>
                    <a:lnTo>
                      <a:pt x="246010" y="39359"/>
                    </a:lnTo>
                    <a:lnTo>
                      <a:pt x="0" y="39359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7" name="Freeform: Shape 576">
                <a:extLst>
                  <a:ext uri="{FF2B5EF4-FFF2-40B4-BE49-F238E27FC236}">
                    <a16:creationId xmlns:a16="http://schemas.microsoft.com/office/drawing/2014/main" id="{D11A66CC-F9E7-3034-2118-584A5875EB45}"/>
                  </a:ext>
                </a:extLst>
              </p:cNvPr>
              <p:cNvSpPr/>
              <p:nvPr/>
            </p:nvSpPr>
            <p:spPr>
              <a:xfrm>
                <a:off x="7084857" y="1783618"/>
                <a:ext cx="246009" cy="39358"/>
              </a:xfrm>
              <a:custGeom>
                <a:avLst/>
                <a:gdLst>
                  <a:gd name="connsiteX0" fmla="*/ 0 w 246009"/>
                  <a:gd name="connsiteY0" fmla="*/ 0 h 39358"/>
                  <a:gd name="connsiteX1" fmla="*/ 246010 w 246009"/>
                  <a:gd name="connsiteY1" fmla="*/ 0 h 39358"/>
                  <a:gd name="connsiteX2" fmla="*/ 246010 w 246009"/>
                  <a:gd name="connsiteY2" fmla="*/ 39359 h 39358"/>
                  <a:gd name="connsiteX3" fmla="*/ 0 w 246009"/>
                  <a:gd name="connsiteY3" fmla="*/ 39359 h 39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009" h="39358">
                    <a:moveTo>
                      <a:pt x="0" y="0"/>
                    </a:moveTo>
                    <a:lnTo>
                      <a:pt x="246010" y="0"/>
                    </a:lnTo>
                    <a:lnTo>
                      <a:pt x="246010" y="39359"/>
                    </a:lnTo>
                    <a:lnTo>
                      <a:pt x="0" y="39359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578" name="Graphic 2">
            <a:extLst>
              <a:ext uri="{FF2B5EF4-FFF2-40B4-BE49-F238E27FC236}">
                <a16:creationId xmlns:a16="http://schemas.microsoft.com/office/drawing/2014/main" id="{263986CB-901F-B76E-BAE3-0CAF930B5F82}"/>
              </a:ext>
            </a:extLst>
          </p:cNvPr>
          <p:cNvGrpSpPr/>
          <p:nvPr/>
        </p:nvGrpSpPr>
        <p:grpSpPr>
          <a:xfrm>
            <a:off x="6228974" y="1483796"/>
            <a:ext cx="474378" cy="474378"/>
            <a:chOff x="6228974" y="1483796"/>
            <a:chExt cx="474378" cy="474378"/>
          </a:xfrm>
        </p:grpSpPr>
        <p:grpSp>
          <p:nvGrpSpPr>
            <p:cNvPr id="579" name="Graphic 2">
              <a:extLst>
                <a:ext uri="{FF2B5EF4-FFF2-40B4-BE49-F238E27FC236}">
                  <a16:creationId xmlns:a16="http://schemas.microsoft.com/office/drawing/2014/main" id="{6C3C856D-1CFA-D86A-0297-38EFD94278DF}"/>
                </a:ext>
              </a:extLst>
            </p:cNvPr>
            <p:cNvGrpSpPr/>
            <p:nvPr/>
          </p:nvGrpSpPr>
          <p:grpSpPr>
            <a:xfrm>
              <a:off x="6228974" y="1483796"/>
              <a:ext cx="474378" cy="474378"/>
              <a:chOff x="6228974" y="1483796"/>
              <a:chExt cx="474378" cy="474378"/>
            </a:xfrm>
          </p:grpSpPr>
          <p:sp>
            <p:nvSpPr>
              <p:cNvPr id="580" name="Freeform: Shape 579">
                <a:extLst>
                  <a:ext uri="{FF2B5EF4-FFF2-40B4-BE49-F238E27FC236}">
                    <a16:creationId xmlns:a16="http://schemas.microsoft.com/office/drawing/2014/main" id="{91379941-3D06-6A92-5616-2A799F98B6C5}"/>
                  </a:ext>
                </a:extLst>
              </p:cNvPr>
              <p:cNvSpPr/>
              <p:nvPr/>
            </p:nvSpPr>
            <p:spPr>
              <a:xfrm>
                <a:off x="6228974" y="1483796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7DC0E7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1" name="Freeform: Shape 580">
                <a:extLst>
                  <a:ext uri="{FF2B5EF4-FFF2-40B4-BE49-F238E27FC236}">
                    <a16:creationId xmlns:a16="http://schemas.microsoft.com/office/drawing/2014/main" id="{E95E5F33-7D9F-56BA-9AA4-37DC9DCAD4D0}"/>
                  </a:ext>
                </a:extLst>
              </p:cNvPr>
              <p:cNvSpPr/>
              <p:nvPr/>
            </p:nvSpPr>
            <p:spPr>
              <a:xfrm>
                <a:off x="6372251" y="1599944"/>
                <a:ext cx="331101" cy="358230"/>
              </a:xfrm>
              <a:custGeom>
                <a:avLst/>
                <a:gdLst>
                  <a:gd name="connsiteX0" fmla="*/ 331101 w 331101"/>
                  <a:gd name="connsiteY0" fmla="*/ 358230 h 358230"/>
                  <a:gd name="connsiteX1" fmla="*/ 331101 w 331101"/>
                  <a:gd name="connsiteY1" fmla="*/ 192049 h 358230"/>
                  <a:gd name="connsiteX2" fmla="*/ 159510 w 331101"/>
                  <a:gd name="connsiteY2" fmla="*/ 20458 h 358230"/>
                  <a:gd name="connsiteX3" fmla="*/ 142387 w 331101"/>
                  <a:gd name="connsiteY3" fmla="*/ 54776 h 358230"/>
                  <a:gd name="connsiteX4" fmla="*/ 87612 w 331101"/>
                  <a:gd name="connsiteY4" fmla="*/ 0 h 358230"/>
                  <a:gd name="connsiteX5" fmla="*/ 0 w 331101"/>
                  <a:gd name="connsiteY5" fmla="*/ 87612 h 358230"/>
                  <a:gd name="connsiteX6" fmla="*/ 84276 w 331101"/>
                  <a:gd name="connsiteY6" fmla="*/ 171888 h 358230"/>
                  <a:gd name="connsiteX7" fmla="*/ 67006 w 331101"/>
                  <a:gd name="connsiteY7" fmla="*/ 206577 h 358230"/>
                  <a:gd name="connsiteX8" fmla="*/ 101176 w 331101"/>
                  <a:gd name="connsiteY8" fmla="*/ 240747 h 358230"/>
                  <a:gd name="connsiteX9" fmla="*/ 67006 w 331101"/>
                  <a:gd name="connsiteY9" fmla="*/ 274991 h 358230"/>
                  <a:gd name="connsiteX10" fmla="*/ 150244 w 331101"/>
                  <a:gd name="connsiteY10" fmla="*/ 358230 h 358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31101" h="358230">
                    <a:moveTo>
                      <a:pt x="331101" y="358230"/>
                    </a:moveTo>
                    <a:lnTo>
                      <a:pt x="331101" y="192049"/>
                    </a:lnTo>
                    <a:lnTo>
                      <a:pt x="159510" y="20458"/>
                    </a:lnTo>
                    <a:lnTo>
                      <a:pt x="142387" y="54776"/>
                    </a:lnTo>
                    <a:lnTo>
                      <a:pt x="87612" y="0"/>
                    </a:lnTo>
                    <a:lnTo>
                      <a:pt x="0" y="87612"/>
                    </a:lnTo>
                    <a:lnTo>
                      <a:pt x="84276" y="171888"/>
                    </a:lnTo>
                    <a:lnTo>
                      <a:pt x="67006" y="206577"/>
                    </a:lnTo>
                    <a:lnTo>
                      <a:pt x="101176" y="240747"/>
                    </a:lnTo>
                    <a:lnTo>
                      <a:pt x="67006" y="274991"/>
                    </a:lnTo>
                    <a:lnTo>
                      <a:pt x="150244" y="358230"/>
                    </a:lnTo>
                    <a:close/>
                  </a:path>
                </a:pathLst>
              </a:custGeom>
              <a:solidFill>
                <a:srgbClr val="6DADD7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2" name="Graphic 2">
              <a:extLst>
                <a:ext uri="{FF2B5EF4-FFF2-40B4-BE49-F238E27FC236}">
                  <a16:creationId xmlns:a16="http://schemas.microsoft.com/office/drawing/2014/main" id="{80F74A67-8A36-4244-B7FE-4265FEBA422D}"/>
                </a:ext>
              </a:extLst>
            </p:cNvPr>
            <p:cNvGrpSpPr/>
            <p:nvPr/>
          </p:nvGrpSpPr>
          <p:grpSpPr>
            <a:xfrm>
              <a:off x="6372177" y="1593792"/>
              <a:ext cx="187972" cy="281143"/>
              <a:chOff x="6372177" y="1593792"/>
              <a:chExt cx="187972" cy="281143"/>
            </a:xfrm>
            <a:solidFill>
              <a:srgbClr val="F5F7FA"/>
            </a:solidFill>
          </p:grpSpPr>
          <p:sp>
            <p:nvSpPr>
              <p:cNvPr id="583" name="Freeform: Shape 582">
                <a:extLst>
                  <a:ext uri="{FF2B5EF4-FFF2-40B4-BE49-F238E27FC236}">
                    <a16:creationId xmlns:a16="http://schemas.microsoft.com/office/drawing/2014/main" id="{F13A8FA9-CF67-013D-0284-75A88FE13B0D}"/>
                  </a:ext>
                </a:extLst>
              </p:cNvPr>
              <p:cNvSpPr/>
              <p:nvPr/>
            </p:nvSpPr>
            <p:spPr>
              <a:xfrm>
                <a:off x="6372177" y="1593792"/>
                <a:ext cx="187972" cy="212803"/>
              </a:xfrm>
              <a:custGeom>
                <a:avLst/>
                <a:gdLst>
                  <a:gd name="connsiteX0" fmla="*/ 187972 w 187972"/>
                  <a:gd name="connsiteY0" fmla="*/ 93764 h 212803"/>
                  <a:gd name="connsiteX1" fmla="*/ 93986 w 187972"/>
                  <a:gd name="connsiteY1" fmla="*/ 0 h 212803"/>
                  <a:gd name="connsiteX2" fmla="*/ 0 w 187972"/>
                  <a:gd name="connsiteY2" fmla="*/ 93764 h 212803"/>
                  <a:gd name="connsiteX3" fmla="*/ 55591 w 187972"/>
                  <a:gd name="connsiteY3" fmla="*/ 93764 h 212803"/>
                  <a:gd name="connsiteX4" fmla="*/ 93986 w 187972"/>
                  <a:gd name="connsiteY4" fmla="*/ 55443 h 212803"/>
                  <a:gd name="connsiteX5" fmla="*/ 132381 w 187972"/>
                  <a:gd name="connsiteY5" fmla="*/ 93764 h 212803"/>
                  <a:gd name="connsiteX6" fmla="*/ 112887 w 187972"/>
                  <a:gd name="connsiteY6" fmla="*/ 127119 h 212803"/>
                  <a:gd name="connsiteX7" fmla="*/ 112887 w 187972"/>
                  <a:gd name="connsiteY7" fmla="*/ 127193 h 212803"/>
                  <a:gd name="connsiteX8" fmla="*/ 72417 w 187972"/>
                  <a:gd name="connsiteY8" fmla="*/ 174705 h 212803"/>
                  <a:gd name="connsiteX9" fmla="*/ 72417 w 187972"/>
                  <a:gd name="connsiteY9" fmla="*/ 174705 h 212803"/>
                  <a:gd name="connsiteX10" fmla="*/ 67006 w 187972"/>
                  <a:gd name="connsiteY10" fmla="*/ 196200 h 212803"/>
                  <a:gd name="connsiteX11" fmla="*/ 67080 w 187972"/>
                  <a:gd name="connsiteY11" fmla="*/ 196200 h 212803"/>
                  <a:gd name="connsiteX12" fmla="*/ 67080 w 187972"/>
                  <a:gd name="connsiteY12" fmla="*/ 212803 h 212803"/>
                  <a:gd name="connsiteX13" fmla="*/ 123857 w 187972"/>
                  <a:gd name="connsiteY13" fmla="*/ 212803 h 212803"/>
                  <a:gd name="connsiteX14" fmla="*/ 123857 w 187972"/>
                  <a:gd name="connsiteY14" fmla="*/ 196200 h 212803"/>
                  <a:gd name="connsiteX15" fmla="*/ 123783 w 187972"/>
                  <a:gd name="connsiteY15" fmla="*/ 196200 h 212803"/>
                  <a:gd name="connsiteX16" fmla="*/ 141646 w 187972"/>
                  <a:gd name="connsiteY16" fmla="*/ 174705 h 212803"/>
                  <a:gd name="connsiteX17" fmla="*/ 141572 w 187972"/>
                  <a:gd name="connsiteY17" fmla="*/ 174705 h 212803"/>
                  <a:gd name="connsiteX18" fmla="*/ 187972 w 187972"/>
                  <a:gd name="connsiteY18" fmla="*/ 93764 h 212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87972" h="212803">
                    <a:moveTo>
                      <a:pt x="187972" y="93764"/>
                    </a:moveTo>
                    <a:cubicBezTo>
                      <a:pt x="187972" y="41953"/>
                      <a:pt x="145871" y="0"/>
                      <a:pt x="93986" y="0"/>
                    </a:cubicBezTo>
                    <a:cubicBezTo>
                      <a:pt x="42101" y="0"/>
                      <a:pt x="0" y="41953"/>
                      <a:pt x="0" y="93764"/>
                    </a:cubicBezTo>
                    <a:lnTo>
                      <a:pt x="55591" y="93764"/>
                    </a:lnTo>
                    <a:cubicBezTo>
                      <a:pt x="55591" y="72639"/>
                      <a:pt x="72862" y="55443"/>
                      <a:pt x="93986" y="55443"/>
                    </a:cubicBezTo>
                    <a:cubicBezTo>
                      <a:pt x="115185" y="55443"/>
                      <a:pt x="132381" y="72639"/>
                      <a:pt x="132381" y="93764"/>
                    </a:cubicBezTo>
                    <a:cubicBezTo>
                      <a:pt x="132381" y="108069"/>
                      <a:pt x="124524" y="120522"/>
                      <a:pt x="112887" y="127119"/>
                    </a:cubicBezTo>
                    <a:lnTo>
                      <a:pt x="112887" y="127193"/>
                    </a:lnTo>
                    <a:cubicBezTo>
                      <a:pt x="94505" y="137866"/>
                      <a:pt x="80126" y="154618"/>
                      <a:pt x="72417" y="174705"/>
                    </a:cubicBezTo>
                    <a:lnTo>
                      <a:pt x="72417" y="174705"/>
                    </a:lnTo>
                    <a:cubicBezTo>
                      <a:pt x="69823" y="181524"/>
                      <a:pt x="67969" y="188714"/>
                      <a:pt x="67006" y="196200"/>
                    </a:cubicBezTo>
                    <a:lnTo>
                      <a:pt x="67080" y="196200"/>
                    </a:lnTo>
                    <a:lnTo>
                      <a:pt x="67080" y="212803"/>
                    </a:lnTo>
                    <a:lnTo>
                      <a:pt x="123857" y="212803"/>
                    </a:lnTo>
                    <a:lnTo>
                      <a:pt x="123857" y="196200"/>
                    </a:lnTo>
                    <a:lnTo>
                      <a:pt x="123783" y="196200"/>
                    </a:lnTo>
                    <a:cubicBezTo>
                      <a:pt x="126822" y="187009"/>
                      <a:pt x="133271" y="179374"/>
                      <a:pt x="141646" y="174705"/>
                    </a:cubicBezTo>
                    <a:lnTo>
                      <a:pt x="141572" y="174705"/>
                    </a:lnTo>
                    <a:cubicBezTo>
                      <a:pt x="169368" y="158398"/>
                      <a:pt x="187972" y="128231"/>
                      <a:pt x="187972" y="93764"/>
                    </a:cubicBez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4" name="Freeform: Shape 583">
                <a:extLst>
                  <a:ext uri="{FF2B5EF4-FFF2-40B4-BE49-F238E27FC236}">
                    <a16:creationId xmlns:a16="http://schemas.microsoft.com/office/drawing/2014/main" id="{DD33FD26-843C-FD30-FDA5-EEB5B327F4A9}"/>
                  </a:ext>
                </a:extLst>
              </p:cNvPr>
              <p:cNvSpPr/>
              <p:nvPr/>
            </p:nvSpPr>
            <p:spPr>
              <a:xfrm>
                <a:off x="6439257" y="1828091"/>
                <a:ext cx="56777" cy="46844"/>
              </a:xfrm>
              <a:custGeom>
                <a:avLst/>
                <a:gdLst>
                  <a:gd name="connsiteX0" fmla="*/ 0 w 56777"/>
                  <a:gd name="connsiteY0" fmla="*/ 0 h 46844"/>
                  <a:gd name="connsiteX1" fmla="*/ 56777 w 56777"/>
                  <a:gd name="connsiteY1" fmla="*/ 0 h 46844"/>
                  <a:gd name="connsiteX2" fmla="*/ 56777 w 56777"/>
                  <a:gd name="connsiteY2" fmla="*/ 46845 h 46844"/>
                  <a:gd name="connsiteX3" fmla="*/ 0 w 56777"/>
                  <a:gd name="connsiteY3" fmla="*/ 46845 h 46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77" h="46844">
                    <a:moveTo>
                      <a:pt x="0" y="0"/>
                    </a:moveTo>
                    <a:lnTo>
                      <a:pt x="56777" y="0"/>
                    </a:lnTo>
                    <a:lnTo>
                      <a:pt x="56777" y="46845"/>
                    </a:lnTo>
                    <a:lnTo>
                      <a:pt x="0" y="46845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585" name="Graphic 2">
            <a:extLst>
              <a:ext uri="{FF2B5EF4-FFF2-40B4-BE49-F238E27FC236}">
                <a16:creationId xmlns:a16="http://schemas.microsoft.com/office/drawing/2014/main" id="{5EE16E81-C699-264E-B9BC-D04072C6EE24}"/>
              </a:ext>
            </a:extLst>
          </p:cNvPr>
          <p:cNvGrpSpPr/>
          <p:nvPr/>
        </p:nvGrpSpPr>
        <p:grpSpPr>
          <a:xfrm>
            <a:off x="5488202" y="1480089"/>
            <a:ext cx="474378" cy="474378"/>
            <a:chOff x="5488202" y="1480089"/>
            <a:chExt cx="474378" cy="474378"/>
          </a:xfrm>
        </p:grpSpPr>
        <p:grpSp>
          <p:nvGrpSpPr>
            <p:cNvPr id="586" name="Graphic 2">
              <a:extLst>
                <a:ext uri="{FF2B5EF4-FFF2-40B4-BE49-F238E27FC236}">
                  <a16:creationId xmlns:a16="http://schemas.microsoft.com/office/drawing/2014/main" id="{28D8CE3B-403B-6C41-26EA-B8F0C4911478}"/>
                </a:ext>
              </a:extLst>
            </p:cNvPr>
            <p:cNvGrpSpPr/>
            <p:nvPr/>
          </p:nvGrpSpPr>
          <p:grpSpPr>
            <a:xfrm>
              <a:off x="5488202" y="1480089"/>
              <a:ext cx="474378" cy="474378"/>
              <a:chOff x="5488202" y="1480089"/>
              <a:chExt cx="474378" cy="474378"/>
            </a:xfrm>
          </p:grpSpPr>
          <p:sp>
            <p:nvSpPr>
              <p:cNvPr id="587" name="Freeform: Shape 586">
                <a:extLst>
                  <a:ext uri="{FF2B5EF4-FFF2-40B4-BE49-F238E27FC236}">
                    <a16:creationId xmlns:a16="http://schemas.microsoft.com/office/drawing/2014/main" id="{15313634-0113-4670-3C99-B4BF26C72DDF}"/>
                  </a:ext>
                </a:extLst>
              </p:cNvPr>
              <p:cNvSpPr/>
              <p:nvPr/>
            </p:nvSpPr>
            <p:spPr>
              <a:xfrm>
                <a:off x="5488202" y="1480089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DE6E53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8" name="Freeform: Shape 587">
                <a:extLst>
                  <a:ext uri="{FF2B5EF4-FFF2-40B4-BE49-F238E27FC236}">
                    <a16:creationId xmlns:a16="http://schemas.microsoft.com/office/drawing/2014/main" id="{E6CDF891-F0D0-BBBB-8157-D07949796221}"/>
                  </a:ext>
                </a:extLst>
              </p:cNvPr>
              <p:cNvSpPr/>
              <p:nvPr/>
            </p:nvSpPr>
            <p:spPr>
              <a:xfrm>
                <a:off x="5697002" y="1585491"/>
                <a:ext cx="265578" cy="368977"/>
              </a:xfrm>
              <a:custGeom>
                <a:avLst/>
                <a:gdLst>
                  <a:gd name="connsiteX0" fmla="*/ 265578 w 265578"/>
                  <a:gd name="connsiteY0" fmla="*/ 368978 h 368977"/>
                  <a:gd name="connsiteX1" fmla="*/ 265578 w 265578"/>
                  <a:gd name="connsiteY1" fmla="*/ 208801 h 368977"/>
                  <a:gd name="connsiteX2" fmla="*/ 56777 w 265578"/>
                  <a:gd name="connsiteY2" fmla="*/ 0 h 368977"/>
                  <a:gd name="connsiteX3" fmla="*/ 0 w 265578"/>
                  <a:gd name="connsiteY3" fmla="*/ 212729 h 368977"/>
                  <a:gd name="connsiteX4" fmla="*/ 37506 w 265578"/>
                  <a:gd name="connsiteY4" fmla="*/ 250161 h 368977"/>
                  <a:gd name="connsiteX5" fmla="*/ 0 w 265578"/>
                  <a:gd name="connsiteY5" fmla="*/ 281144 h 368977"/>
                  <a:gd name="connsiteX6" fmla="*/ 87834 w 265578"/>
                  <a:gd name="connsiteY6" fmla="*/ 368978 h 368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5578" h="368977">
                    <a:moveTo>
                      <a:pt x="265578" y="368978"/>
                    </a:moveTo>
                    <a:lnTo>
                      <a:pt x="265578" y="208801"/>
                    </a:lnTo>
                    <a:lnTo>
                      <a:pt x="56777" y="0"/>
                    </a:lnTo>
                    <a:lnTo>
                      <a:pt x="0" y="212729"/>
                    </a:lnTo>
                    <a:lnTo>
                      <a:pt x="37506" y="250161"/>
                    </a:lnTo>
                    <a:lnTo>
                      <a:pt x="0" y="281144"/>
                    </a:lnTo>
                    <a:lnTo>
                      <a:pt x="87834" y="368978"/>
                    </a:lnTo>
                    <a:close/>
                  </a:path>
                </a:pathLst>
              </a:custGeom>
              <a:solidFill>
                <a:srgbClr val="CC5842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9" name="Graphic 2">
              <a:extLst>
                <a:ext uri="{FF2B5EF4-FFF2-40B4-BE49-F238E27FC236}">
                  <a16:creationId xmlns:a16="http://schemas.microsoft.com/office/drawing/2014/main" id="{84144288-9B86-85F1-3F0F-A42398518462}"/>
                </a:ext>
              </a:extLst>
            </p:cNvPr>
            <p:cNvGrpSpPr/>
            <p:nvPr/>
          </p:nvGrpSpPr>
          <p:grpSpPr>
            <a:xfrm>
              <a:off x="5697002" y="1585491"/>
              <a:ext cx="56777" cy="281143"/>
              <a:chOff x="5697002" y="1585491"/>
              <a:chExt cx="56777" cy="281143"/>
            </a:xfrm>
            <a:solidFill>
              <a:srgbClr val="F5F7FA"/>
            </a:solidFill>
          </p:grpSpPr>
          <p:sp>
            <p:nvSpPr>
              <p:cNvPr id="590" name="Freeform: Shape 589">
                <a:extLst>
                  <a:ext uri="{FF2B5EF4-FFF2-40B4-BE49-F238E27FC236}">
                    <a16:creationId xmlns:a16="http://schemas.microsoft.com/office/drawing/2014/main" id="{2E77C0DB-6790-0A60-3B3E-2FA1B4F46108}"/>
                  </a:ext>
                </a:extLst>
              </p:cNvPr>
              <p:cNvSpPr/>
              <p:nvPr/>
            </p:nvSpPr>
            <p:spPr>
              <a:xfrm>
                <a:off x="5697002" y="1819789"/>
                <a:ext cx="56777" cy="46844"/>
              </a:xfrm>
              <a:custGeom>
                <a:avLst/>
                <a:gdLst>
                  <a:gd name="connsiteX0" fmla="*/ 0 w 56777"/>
                  <a:gd name="connsiteY0" fmla="*/ 0 h 46844"/>
                  <a:gd name="connsiteX1" fmla="*/ 56777 w 56777"/>
                  <a:gd name="connsiteY1" fmla="*/ 0 h 46844"/>
                  <a:gd name="connsiteX2" fmla="*/ 56777 w 56777"/>
                  <a:gd name="connsiteY2" fmla="*/ 46845 h 46844"/>
                  <a:gd name="connsiteX3" fmla="*/ 0 w 56777"/>
                  <a:gd name="connsiteY3" fmla="*/ 46845 h 46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77" h="46844">
                    <a:moveTo>
                      <a:pt x="0" y="0"/>
                    </a:moveTo>
                    <a:lnTo>
                      <a:pt x="56777" y="0"/>
                    </a:lnTo>
                    <a:lnTo>
                      <a:pt x="56777" y="46845"/>
                    </a:lnTo>
                    <a:lnTo>
                      <a:pt x="0" y="46845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1" name="Freeform: Shape 590">
                <a:extLst>
                  <a:ext uri="{FF2B5EF4-FFF2-40B4-BE49-F238E27FC236}">
                    <a16:creationId xmlns:a16="http://schemas.microsoft.com/office/drawing/2014/main" id="{690F40D8-DDDF-6772-68E5-7F4AAB810272}"/>
                  </a:ext>
                </a:extLst>
              </p:cNvPr>
              <p:cNvSpPr/>
              <p:nvPr/>
            </p:nvSpPr>
            <p:spPr>
              <a:xfrm>
                <a:off x="5697002" y="1585491"/>
                <a:ext cx="56777" cy="212729"/>
              </a:xfrm>
              <a:custGeom>
                <a:avLst/>
                <a:gdLst>
                  <a:gd name="connsiteX0" fmla="*/ 0 w 56777"/>
                  <a:gd name="connsiteY0" fmla="*/ 0 h 212729"/>
                  <a:gd name="connsiteX1" fmla="*/ 56777 w 56777"/>
                  <a:gd name="connsiteY1" fmla="*/ 0 h 212729"/>
                  <a:gd name="connsiteX2" fmla="*/ 56777 w 56777"/>
                  <a:gd name="connsiteY2" fmla="*/ 212729 h 212729"/>
                  <a:gd name="connsiteX3" fmla="*/ 0 w 56777"/>
                  <a:gd name="connsiteY3" fmla="*/ 212729 h 212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77" h="212729">
                    <a:moveTo>
                      <a:pt x="0" y="0"/>
                    </a:moveTo>
                    <a:lnTo>
                      <a:pt x="56777" y="0"/>
                    </a:lnTo>
                    <a:lnTo>
                      <a:pt x="56777" y="212729"/>
                    </a:lnTo>
                    <a:lnTo>
                      <a:pt x="0" y="212729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592" name="Graphic 2">
            <a:extLst>
              <a:ext uri="{FF2B5EF4-FFF2-40B4-BE49-F238E27FC236}">
                <a16:creationId xmlns:a16="http://schemas.microsoft.com/office/drawing/2014/main" id="{95C40DA8-A0A1-99E5-0A9F-8D6E1D407570}"/>
              </a:ext>
            </a:extLst>
          </p:cNvPr>
          <p:cNvGrpSpPr/>
          <p:nvPr/>
        </p:nvGrpSpPr>
        <p:grpSpPr>
          <a:xfrm>
            <a:off x="4746985" y="1480089"/>
            <a:ext cx="474378" cy="474378"/>
            <a:chOff x="4746985" y="1480089"/>
            <a:chExt cx="474378" cy="474378"/>
          </a:xfrm>
        </p:grpSpPr>
        <p:grpSp>
          <p:nvGrpSpPr>
            <p:cNvPr id="593" name="Graphic 2">
              <a:extLst>
                <a:ext uri="{FF2B5EF4-FFF2-40B4-BE49-F238E27FC236}">
                  <a16:creationId xmlns:a16="http://schemas.microsoft.com/office/drawing/2014/main" id="{587E0599-0B7E-8048-9C7B-D2BBC6E727A6}"/>
                </a:ext>
              </a:extLst>
            </p:cNvPr>
            <p:cNvGrpSpPr/>
            <p:nvPr/>
          </p:nvGrpSpPr>
          <p:grpSpPr>
            <a:xfrm>
              <a:off x="4746985" y="1480089"/>
              <a:ext cx="474378" cy="474378"/>
              <a:chOff x="4746985" y="1480089"/>
              <a:chExt cx="474378" cy="474378"/>
            </a:xfrm>
          </p:grpSpPr>
          <p:sp>
            <p:nvSpPr>
              <p:cNvPr id="594" name="Freeform: Shape 593">
                <a:extLst>
                  <a:ext uri="{FF2B5EF4-FFF2-40B4-BE49-F238E27FC236}">
                    <a16:creationId xmlns:a16="http://schemas.microsoft.com/office/drawing/2014/main" id="{EC1D5652-C322-41AC-4F08-3282EFA358F7}"/>
                  </a:ext>
                </a:extLst>
              </p:cNvPr>
              <p:cNvSpPr/>
              <p:nvPr/>
            </p:nvSpPr>
            <p:spPr>
              <a:xfrm>
                <a:off x="4746985" y="1480089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A491E8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5" name="Freeform: Shape 594">
                <a:extLst>
                  <a:ext uri="{FF2B5EF4-FFF2-40B4-BE49-F238E27FC236}">
                    <a16:creationId xmlns:a16="http://schemas.microsoft.com/office/drawing/2014/main" id="{86EFD883-FA76-B059-8766-C7E24D6F2875}"/>
                  </a:ext>
                </a:extLst>
              </p:cNvPr>
              <p:cNvSpPr/>
              <p:nvPr/>
            </p:nvSpPr>
            <p:spPr>
              <a:xfrm>
                <a:off x="4950968" y="1585491"/>
                <a:ext cx="270395" cy="368977"/>
              </a:xfrm>
              <a:custGeom>
                <a:avLst/>
                <a:gdLst>
                  <a:gd name="connsiteX0" fmla="*/ 87834 w 270395"/>
                  <a:gd name="connsiteY0" fmla="*/ 368978 h 368977"/>
                  <a:gd name="connsiteX1" fmla="*/ 270396 w 270395"/>
                  <a:gd name="connsiteY1" fmla="*/ 368978 h 368977"/>
                  <a:gd name="connsiteX2" fmla="*/ 270396 w 270395"/>
                  <a:gd name="connsiteY2" fmla="*/ 203983 h 368977"/>
                  <a:gd name="connsiteX3" fmla="*/ 66413 w 270395"/>
                  <a:gd name="connsiteY3" fmla="*/ 0 h 368977"/>
                  <a:gd name="connsiteX4" fmla="*/ 0 w 270395"/>
                  <a:gd name="connsiteY4" fmla="*/ 54702 h 368977"/>
                  <a:gd name="connsiteX5" fmla="*/ 40915 w 270395"/>
                  <a:gd name="connsiteY5" fmla="*/ 95617 h 368977"/>
                  <a:gd name="connsiteX6" fmla="*/ 0 w 270395"/>
                  <a:gd name="connsiteY6" fmla="*/ 281069 h 368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0395" h="368977">
                    <a:moveTo>
                      <a:pt x="87834" y="368978"/>
                    </a:moveTo>
                    <a:lnTo>
                      <a:pt x="270396" y="368978"/>
                    </a:lnTo>
                    <a:lnTo>
                      <a:pt x="270396" y="203983"/>
                    </a:lnTo>
                    <a:lnTo>
                      <a:pt x="66413" y="0"/>
                    </a:lnTo>
                    <a:lnTo>
                      <a:pt x="0" y="54702"/>
                    </a:lnTo>
                    <a:lnTo>
                      <a:pt x="40915" y="95617"/>
                    </a:lnTo>
                    <a:lnTo>
                      <a:pt x="0" y="281069"/>
                    </a:lnTo>
                    <a:close/>
                  </a:path>
                </a:pathLst>
              </a:custGeom>
              <a:solidFill>
                <a:srgbClr val="8D79D8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6" name="Graphic 2">
              <a:extLst>
                <a:ext uri="{FF2B5EF4-FFF2-40B4-BE49-F238E27FC236}">
                  <a16:creationId xmlns:a16="http://schemas.microsoft.com/office/drawing/2014/main" id="{7AC142C7-705A-7C11-ADA7-AADBC3EE4115}"/>
                </a:ext>
              </a:extLst>
            </p:cNvPr>
            <p:cNvGrpSpPr/>
            <p:nvPr/>
          </p:nvGrpSpPr>
          <p:grpSpPr>
            <a:xfrm>
              <a:off x="4950968" y="1585491"/>
              <a:ext cx="66413" cy="281069"/>
              <a:chOff x="4950968" y="1585491"/>
              <a:chExt cx="66413" cy="281069"/>
            </a:xfrm>
            <a:solidFill>
              <a:srgbClr val="F5F7FA"/>
            </a:solidFill>
          </p:grpSpPr>
          <p:sp>
            <p:nvSpPr>
              <p:cNvPr id="597" name="Freeform: Shape 596">
                <a:extLst>
                  <a:ext uri="{FF2B5EF4-FFF2-40B4-BE49-F238E27FC236}">
                    <a16:creationId xmlns:a16="http://schemas.microsoft.com/office/drawing/2014/main" id="{2017DD77-D82C-0D58-6E67-42823E8D227F}"/>
                  </a:ext>
                </a:extLst>
              </p:cNvPr>
              <p:cNvSpPr/>
              <p:nvPr/>
            </p:nvSpPr>
            <p:spPr>
              <a:xfrm>
                <a:off x="4950968" y="1585491"/>
                <a:ext cx="66413" cy="54701"/>
              </a:xfrm>
              <a:custGeom>
                <a:avLst/>
                <a:gdLst>
                  <a:gd name="connsiteX0" fmla="*/ 0 w 66413"/>
                  <a:gd name="connsiteY0" fmla="*/ 0 h 54701"/>
                  <a:gd name="connsiteX1" fmla="*/ 66413 w 66413"/>
                  <a:gd name="connsiteY1" fmla="*/ 0 h 54701"/>
                  <a:gd name="connsiteX2" fmla="*/ 66413 w 66413"/>
                  <a:gd name="connsiteY2" fmla="*/ 54702 h 54701"/>
                  <a:gd name="connsiteX3" fmla="*/ 0 w 66413"/>
                  <a:gd name="connsiteY3" fmla="*/ 54702 h 54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413" h="54701">
                    <a:moveTo>
                      <a:pt x="0" y="0"/>
                    </a:moveTo>
                    <a:lnTo>
                      <a:pt x="66413" y="0"/>
                    </a:lnTo>
                    <a:lnTo>
                      <a:pt x="66413" y="54702"/>
                    </a:lnTo>
                    <a:lnTo>
                      <a:pt x="0" y="54702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8" name="Freeform: Shape 597">
                <a:extLst>
                  <a:ext uri="{FF2B5EF4-FFF2-40B4-BE49-F238E27FC236}">
                    <a16:creationId xmlns:a16="http://schemas.microsoft.com/office/drawing/2014/main" id="{15E32661-59EE-C56B-589B-7C9C1D0038C9}"/>
                  </a:ext>
                </a:extLst>
              </p:cNvPr>
              <p:cNvSpPr/>
              <p:nvPr/>
            </p:nvSpPr>
            <p:spPr>
              <a:xfrm>
                <a:off x="4950968" y="1665320"/>
                <a:ext cx="66413" cy="201240"/>
              </a:xfrm>
              <a:custGeom>
                <a:avLst/>
                <a:gdLst>
                  <a:gd name="connsiteX0" fmla="*/ 0 w 66413"/>
                  <a:gd name="connsiteY0" fmla="*/ 0 h 201240"/>
                  <a:gd name="connsiteX1" fmla="*/ 66413 w 66413"/>
                  <a:gd name="connsiteY1" fmla="*/ 0 h 201240"/>
                  <a:gd name="connsiteX2" fmla="*/ 66413 w 66413"/>
                  <a:gd name="connsiteY2" fmla="*/ 201240 h 201240"/>
                  <a:gd name="connsiteX3" fmla="*/ 0 w 66413"/>
                  <a:gd name="connsiteY3" fmla="*/ 201240 h 201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413" h="201240">
                    <a:moveTo>
                      <a:pt x="0" y="0"/>
                    </a:moveTo>
                    <a:lnTo>
                      <a:pt x="66413" y="0"/>
                    </a:lnTo>
                    <a:lnTo>
                      <a:pt x="66413" y="201240"/>
                    </a:lnTo>
                    <a:lnTo>
                      <a:pt x="0" y="201240"/>
                    </a:lnTo>
                    <a:close/>
                  </a:path>
                </a:pathLst>
              </a:custGeom>
              <a:solidFill>
                <a:srgbClr val="F5F7FA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599" name="Graphic 2">
            <a:extLst>
              <a:ext uri="{FF2B5EF4-FFF2-40B4-BE49-F238E27FC236}">
                <a16:creationId xmlns:a16="http://schemas.microsoft.com/office/drawing/2014/main" id="{72E761BA-10B7-2B8D-B62D-A33729421BE5}"/>
              </a:ext>
            </a:extLst>
          </p:cNvPr>
          <p:cNvGrpSpPr/>
          <p:nvPr/>
        </p:nvGrpSpPr>
        <p:grpSpPr>
          <a:xfrm>
            <a:off x="4005768" y="1480089"/>
            <a:ext cx="474378" cy="474378"/>
            <a:chOff x="4005768" y="1480089"/>
            <a:chExt cx="474378" cy="474378"/>
          </a:xfrm>
        </p:grpSpPr>
        <p:grpSp>
          <p:nvGrpSpPr>
            <p:cNvPr id="600" name="Graphic 2">
              <a:extLst>
                <a:ext uri="{FF2B5EF4-FFF2-40B4-BE49-F238E27FC236}">
                  <a16:creationId xmlns:a16="http://schemas.microsoft.com/office/drawing/2014/main" id="{336BCCB9-04FB-7F31-2D09-99D0517866A5}"/>
                </a:ext>
              </a:extLst>
            </p:cNvPr>
            <p:cNvGrpSpPr/>
            <p:nvPr/>
          </p:nvGrpSpPr>
          <p:grpSpPr>
            <a:xfrm>
              <a:off x="4005768" y="1480089"/>
              <a:ext cx="474378" cy="474378"/>
              <a:chOff x="4005768" y="1480089"/>
              <a:chExt cx="474378" cy="474378"/>
            </a:xfrm>
          </p:grpSpPr>
          <p:sp>
            <p:nvSpPr>
              <p:cNvPr id="601" name="Freeform: Shape 600">
                <a:extLst>
                  <a:ext uri="{FF2B5EF4-FFF2-40B4-BE49-F238E27FC236}">
                    <a16:creationId xmlns:a16="http://schemas.microsoft.com/office/drawing/2014/main" id="{45090470-3006-73E0-7F6E-A9DFFF1AE7B3}"/>
                  </a:ext>
                </a:extLst>
              </p:cNvPr>
              <p:cNvSpPr/>
              <p:nvPr/>
            </p:nvSpPr>
            <p:spPr>
              <a:xfrm>
                <a:off x="4005768" y="1480089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CF5664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2" name="Freeform: Shape 601">
                <a:extLst>
                  <a:ext uri="{FF2B5EF4-FFF2-40B4-BE49-F238E27FC236}">
                    <a16:creationId xmlns:a16="http://schemas.microsoft.com/office/drawing/2014/main" id="{8D383FA0-4194-99F5-8599-32EBE064DF5E}"/>
                  </a:ext>
                </a:extLst>
              </p:cNvPr>
              <p:cNvSpPr/>
              <p:nvPr/>
            </p:nvSpPr>
            <p:spPr>
              <a:xfrm>
                <a:off x="4154086" y="1631668"/>
                <a:ext cx="326061" cy="322799"/>
              </a:xfrm>
              <a:custGeom>
                <a:avLst/>
                <a:gdLst>
                  <a:gd name="connsiteX0" fmla="*/ 102065 w 326061"/>
                  <a:gd name="connsiteY0" fmla="*/ 322800 h 322799"/>
                  <a:gd name="connsiteX1" fmla="*/ 326061 w 326061"/>
                  <a:gd name="connsiteY1" fmla="*/ 322800 h 322799"/>
                  <a:gd name="connsiteX2" fmla="*/ 326061 w 326061"/>
                  <a:gd name="connsiteY2" fmla="*/ 105401 h 322799"/>
                  <a:gd name="connsiteX3" fmla="*/ 220660 w 326061"/>
                  <a:gd name="connsiteY3" fmla="*/ 0 h 322799"/>
                  <a:gd name="connsiteX4" fmla="*/ 0 w 326061"/>
                  <a:gd name="connsiteY4" fmla="*/ 220660 h 322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6061" h="322799">
                    <a:moveTo>
                      <a:pt x="102065" y="322800"/>
                    </a:moveTo>
                    <a:lnTo>
                      <a:pt x="326061" y="322800"/>
                    </a:lnTo>
                    <a:lnTo>
                      <a:pt x="326061" y="105401"/>
                    </a:lnTo>
                    <a:lnTo>
                      <a:pt x="220660" y="0"/>
                    </a:lnTo>
                    <a:lnTo>
                      <a:pt x="0" y="220660"/>
                    </a:lnTo>
                    <a:close/>
                  </a:path>
                </a:pathLst>
              </a:custGeom>
              <a:solidFill>
                <a:srgbClr val="BD4653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86C15588-F5D5-420D-2AAB-9D318FA0331D}"/>
                </a:ext>
              </a:extLst>
            </p:cNvPr>
            <p:cNvSpPr/>
            <p:nvPr/>
          </p:nvSpPr>
          <p:spPr>
            <a:xfrm>
              <a:off x="4111169" y="1588752"/>
              <a:ext cx="263576" cy="263576"/>
            </a:xfrm>
            <a:custGeom>
              <a:avLst/>
              <a:gdLst>
                <a:gd name="connsiteX0" fmla="*/ 263577 w 263576"/>
                <a:gd name="connsiteY0" fmla="*/ 42916 h 263576"/>
                <a:gd name="connsiteX1" fmla="*/ 220734 w 263576"/>
                <a:gd name="connsiteY1" fmla="*/ 74 h 263576"/>
                <a:gd name="connsiteX2" fmla="*/ 131788 w 263576"/>
                <a:gd name="connsiteY2" fmla="*/ 88946 h 263576"/>
                <a:gd name="connsiteX3" fmla="*/ 42917 w 263576"/>
                <a:gd name="connsiteY3" fmla="*/ 0 h 263576"/>
                <a:gd name="connsiteX4" fmla="*/ 0 w 263576"/>
                <a:gd name="connsiteY4" fmla="*/ 42916 h 263576"/>
                <a:gd name="connsiteX5" fmla="*/ 88946 w 263576"/>
                <a:gd name="connsiteY5" fmla="*/ 131788 h 263576"/>
                <a:gd name="connsiteX6" fmla="*/ 0 w 263576"/>
                <a:gd name="connsiteY6" fmla="*/ 220734 h 263576"/>
                <a:gd name="connsiteX7" fmla="*/ 42917 w 263576"/>
                <a:gd name="connsiteY7" fmla="*/ 263577 h 263576"/>
                <a:gd name="connsiteX8" fmla="*/ 131788 w 263576"/>
                <a:gd name="connsiteY8" fmla="*/ 174705 h 263576"/>
                <a:gd name="connsiteX9" fmla="*/ 220734 w 263576"/>
                <a:gd name="connsiteY9" fmla="*/ 263577 h 263576"/>
                <a:gd name="connsiteX10" fmla="*/ 263577 w 263576"/>
                <a:gd name="connsiteY10" fmla="*/ 220734 h 263576"/>
                <a:gd name="connsiteX11" fmla="*/ 174705 w 263576"/>
                <a:gd name="connsiteY11" fmla="*/ 131788 h 263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3576" h="263576">
                  <a:moveTo>
                    <a:pt x="263577" y="42916"/>
                  </a:moveTo>
                  <a:lnTo>
                    <a:pt x="220734" y="74"/>
                  </a:lnTo>
                  <a:lnTo>
                    <a:pt x="131788" y="88946"/>
                  </a:lnTo>
                  <a:lnTo>
                    <a:pt x="42917" y="0"/>
                  </a:lnTo>
                  <a:lnTo>
                    <a:pt x="0" y="42916"/>
                  </a:lnTo>
                  <a:lnTo>
                    <a:pt x="88946" y="131788"/>
                  </a:lnTo>
                  <a:lnTo>
                    <a:pt x="0" y="220734"/>
                  </a:lnTo>
                  <a:lnTo>
                    <a:pt x="42917" y="263577"/>
                  </a:lnTo>
                  <a:lnTo>
                    <a:pt x="131788" y="174705"/>
                  </a:lnTo>
                  <a:lnTo>
                    <a:pt x="220734" y="263577"/>
                  </a:lnTo>
                  <a:lnTo>
                    <a:pt x="263577" y="220734"/>
                  </a:lnTo>
                  <a:lnTo>
                    <a:pt x="174705" y="131788"/>
                  </a:lnTo>
                  <a:close/>
                </a:path>
              </a:pathLst>
            </a:custGeom>
            <a:solidFill>
              <a:srgbClr val="F5F7FA"/>
            </a:solidFill>
            <a:ln w="74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04" name="Graphic 2">
            <a:extLst>
              <a:ext uri="{FF2B5EF4-FFF2-40B4-BE49-F238E27FC236}">
                <a16:creationId xmlns:a16="http://schemas.microsoft.com/office/drawing/2014/main" id="{40C5E18F-D326-137B-EEAC-E2E2CD51EF54}"/>
              </a:ext>
            </a:extLst>
          </p:cNvPr>
          <p:cNvGrpSpPr/>
          <p:nvPr/>
        </p:nvGrpSpPr>
        <p:grpSpPr>
          <a:xfrm>
            <a:off x="3264551" y="1480089"/>
            <a:ext cx="474378" cy="474378"/>
            <a:chOff x="3264551" y="1480089"/>
            <a:chExt cx="474378" cy="474378"/>
          </a:xfrm>
        </p:grpSpPr>
        <p:grpSp>
          <p:nvGrpSpPr>
            <p:cNvPr id="605" name="Graphic 2">
              <a:extLst>
                <a:ext uri="{FF2B5EF4-FFF2-40B4-BE49-F238E27FC236}">
                  <a16:creationId xmlns:a16="http://schemas.microsoft.com/office/drawing/2014/main" id="{5663547C-8E04-563A-4233-E6FC553E07C2}"/>
                </a:ext>
              </a:extLst>
            </p:cNvPr>
            <p:cNvGrpSpPr/>
            <p:nvPr/>
          </p:nvGrpSpPr>
          <p:grpSpPr>
            <a:xfrm>
              <a:off x="3264551" y="1480089"/>
              <a:ext cx="474378" cy="474378"/>
              <a:chOff x="3264551" y="1480089"/>
              <a:chExt cx="474378" cy="474378"/>
            </a:xfrm>
          </p:grpSpPr>
          <p:sp>
            <p:nvSpPr>
              <p:cNvPr id="606" name="Freeform: Shape 605">
                <a:extLst>
                  <a:ext uri="{FF2B5EF4-FFF2-40B4-BE49-F238E27FC236}">
                    <a16:creationId xmlns:a16="http://schemas.microsoft.com/office/drawing/2014/main" id="{B6CD8849-F7EB-1675-0FE8-CDDDC42FBE28}"/>
                  </a:ext>
                </a:extLst>
              </p:cNvPr>
              <p:cNvSpPr/>
              <p:nvPr/>
            </p:nvSpPr>
            <p:spPr>
              <a:xfrm>
                <a:off x="3264551" y="1480089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AFD36F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7" name="Freeform: Shape 606">
                <a:extLst>
                  <a:ext uri="{FF2B5EF4-FFF2-40B4-BE49-F238E27FC236}">
                    <a16:creationId xmlns:a16="http://schemas.microsoft.com/office/drawing/2014/main" id="{E5A6B6A8-1027-E6F6-23B4-3B51CBB7AE5E}"/>
                  </a:ext>
                </a:extLst>
              </p:cNvPr>
              <p:cNvSpPr/>
              <p:nvPr/>
            </p:nvSpPr>
            <p:spPr>
              <a:xfrm>
                <a:off x="3469201" y="1671101"/>
                <a:ext cx="269728" cy="283367"/>
              </a:xfrm>
              <a:custGeom>
                <a:avLst/>
                <a:gdLst>
                  <a:gd name="connsiteX0" fmla="*/ 109774 w 269728"/>
                  <a:gd name="connsiteY0" fmla="*/ 283367 h 283367"/>
                  <a:gd name="connsiteX1" fmla="*/ 269729 w 269728"/>
                  <a:gd name="connsiteY1" fmla="*/ 283367 h 283367"/>
                  <a:gd name="connsiteX2" fmla="*/ 269729 w 269728"/>
                  <a:gd name="connsiteY2" fmla="*/ 96210 h 283367"/>
                  <a:gd name="connsiteX3" fmla="*/ 173519 w 269728"/>
                  <a:gd name="connsiteY3" fmla="*/ 0 h 283367"/>
                  <a:gd name="connsiteX4" fmla="*/ 0 w 269728"/>
                  <a:gd name="connsiteY4" fmla="*/ 173593 h 283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9728" h="283367">
                    <a:moveTo>
                      <a:pt x="109774" y="283367"/>
                    </a:moveTo>
                    <a:lnTo>
                      <a:pt x="269729" y="283367"/>
                    </a:lnTo>
                    <a:lnTo>
                      <a:pt x="269729" y="96210"/>
                    </a:lnTo>
                    <a:lnTo>
                      <a:pt x="173519" y="0"/>
                    </a:lnTo>
                    <a:lnTo>
                      <a:pt x="0" y="173593"/>
                    </a:lnTo>
                    <a:close/>
                  </a:path>
                </a:pathLst>
              </a:custGeom>
              <a:solidFill>
                <a:srgbClr val="9CC05B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6021D2D0-B634-5F03-ACAD-7734C4A72CE2}"/>
                </a:ext>
              </a:extLst>
            </p:cNvPr>
            <p:cNvSpPr/>
            <p:nvPr/>
          </p:nvSpPr>
          <p:spPr>
            <a:xfrm>
              <a:off x="3361206" y="1624997"/>
              <a:ext cx="281069" cy="219696"/>
            </a:xfrm>
            <a:custGeom>
              <a:avLst/>
              <a:gdLst>
                <a:gd name="connsiteX0" fmla="*/ 235411 w 281069"/>
                <a:gd name="connsiteY0" fmla="*/ 0 h 219696"/>
                <a:gd name="connsiteX1" fmla="*/ 107995 w 281069"/>
                <a:gd name="connsiteY1" fmla="*/ 127934 h 219696"/>
                <a:gd name="connsiteX2" fmla="*/ 45659 w 281069"/>
                <a:gd name="connsiteY2" fmla="*/ 65375 h 219696"/>
                <a:gd name="connsiteX3" fmla="*/ 0 w 281069"/>
                <a:gd name="connsiteY3" fmla="*/ 111257 h 219696"/>
                <a:gd name="connsiteX4" fmla="*/ 107995 w 281069"/>
                <a:gd name="connsiteY4" fmla="*/ 219697 h 219696"/>
                <a:gd name="connsiteX5" fmla="*/ 281070 w 281069"/>
                <a:gd name="connsiteY5" fmla="*/ 45881 h 219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1069" h="219696">
                  <a:moveTo>
                    <a:pt x="235411" y="0"/>
                  </a:moveTo>
                  <a:lnTo>
                    <a:pt x="107995" y="127934"/>
                  </a:lnTo>
                  <a:lnTo>
                    <a:pt x="45659" y="65375"/>
                  </a:lnTo>
                  <a:lnTo>
                    <a:pt x="0" y="111257"/>
                  </a:lnTo>
                  <a:lnTo>
                    <a:pt x="107995" y="219697"/>
                  </a:lnTo>
                  <a:lnTo>
                    <a:pt x="281070" y="45881"/>
                  </a:lnTo>
                  <a:close/>
                </a:path>
              </a:pathLst>
            </a:custGeom>
            <a:solidFill>
              <a:srgbClr val="F5F7FA"/>
            </a:solidFill>
            <a:ln w="74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09" name="Graphic 2">
            <a:extLst>
              <a:ext uri="{FF2B5EF4-FFF2-40B4-BE49-F238E27FC236}">
                <a16:creationId xmlns:a16="http://schemas.microsoft.com/office/drawing/2014/main" id="{2C4F9390-8E4E-1F70-0059-977F36835F12}"/>
              </a:ext>
            </a:extLst>
          </p:cNvPr>
          <p:cNvGrpSpPr/>
          <p:nvPr/>
        </p:nvGrpSpPr>
        <p:grpSpPr>
          <a:xfrm>
            <a:off x="2522741" y="1479497"/>
            <a:ext cx="474378" cy="474378"/>
            <a:chOff x="2522741" y="1479497"/>
            <a:chExt cx="474378" cy="474378"/>
          </a:xfrm>
        </p:grpSpPr>
        <p:grpSp>
          <p:nvGrpSpPr>
            <p:cNvPr id="610" name="Graphic 2">
              <a:extLst>
                <a:ext uri="{FF2B5EF4-FFF2-40B4-BE49-F238E27FC236}">
                  <a16:creationId xmlns:a16="http://schemas.microsoft.com/office/drawing/2014/main" id="{F47D72C9-711D-1930-9F7D-7531E32C175F}"/>
                </a:ext>
              </a:extLst>
            </p:cNvPr>
            <p:cNvGrpSpPr/>
            <p:nvPr/>
          </p:nvGrpSpPr>
          <p:grpSpPr>
            <a:xfrm>
              <a:off x="2522741" y="1479497"/>
              <a:ext cx="474378" cy="474378"/>
              <a:chOff x="2522741" y="1479497"/>
              <a:chExt cx="474378" cy="474378"/>
            </a:xfrm>
          </p:grpSpPr>
          <p:sp>
            <p:nvSpPr>
              <p:cNvPr id="611" name="Freeform: Shape 610">
                <a:extLst>
                  <a:ext uri="{FF2B5EF4-FFF2-40B4-BE49-F238E27FC236}">
                    <a16:creationId xmlns:a16="http://schemas.microsoft.com/office/drawing/2014/main" id="{C70BB39A-6936-167E-E90C-74C0B043289C}"/>
                  </a:ext>
                </a:extLst>
              </p:cNvPr>
              <p:cNvSpPr/>
              <p:nvPr/>
            </p:nvSpPr>
            <p:spPr>
              <a:xfrm>
                <a:off x="2522741" y="1479497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81CEAD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2" name="Freeform: Shape 611">
                <a:extLst>
                  <a:ext uri="{FF2B5EF4-FFF2-40B4-BE49-F238E27FC236}">
                    <a16:creationId xmlns:a16="http://schemas.microsoft.com/office/drawing/2014/main" id="{1DDBE80F-2DC5-EB9E-9D49-9E280E794143}"/>
                  </a:ext>
                </a:extLst>
              </p:cNvPr>
              <p:cNvSpPr/>
              <p:nvPr/>
            </p:nvSpPr>
            <p:spPr>
              <a:xfrm>
                <a:off x="2620360" y="1692670"/>
                <a:ext cx="376760" cy="261204"/>
              </a:xfrm>
              <a:custGeom>
                <a:avLst/>
                <a:gdLst>
                  <a:gd name="connsiteX0" fmla="*/ 376761 w 376760"/>
                  <a:gd name="connsiteY0" fmla="*/ 95617 h 261204"/>
                  <a:gd name="connsiteX1" fmla="*/ 280921 w 376760"/>
                  <a:gd name="connsiteY1" fmla="*/ 0 h 261204"/>
                  <a:gd name="connsiteX2" fmla="*/ 0 w 376760"/>
                  <a:gd name="connsiteY2" fmla="*/ 65598 h 261204"/>
                  <a:gd name="connsiteX3" fmla="*/ 196497 w 376760"/>
                  <a:gd name="connsiteY3" fmla="*/ 261205 h 261204"/>
                  <a:gd name="connsiteX4" fmla="*/ 376761 w 376760"/>
                  <a:gd name="connsiteY4" fmla="*/ 261205 h 261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6760" h="261204">
                    <a:moveTo>
                      <a:pt x="376761" y="95617"/>
                    </a:moveTo>
                    <a:lnTo>
                      <a:pt x="280921" y="0"/>
                    </a:lnTo>
                    <a:lnTo>
                      <a:pt x="0" y="65598"/>
                    </a:lnTo>
                    <a:lnTo>
                      <a:pt x="196497" y="261205"/>
                    </a:lnTo>
                    <a:lnTo>
                      <a:pt x="376761" y="261205"/>
                    </a:lnTo>
                    <a:close/>
                  </a:path>
                </a:pathLst>
              </a:custGeom>
              <a:solidFill>
                <a:srgbClr val="72BB9B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4A86B958-247B-6044-9C12-A1CDD7483804}"/>
                </a:ext>
              </a:extLst>
            </p:cNvPr>
            <p:cNvSpPr/>
            <p:nvPr/>
          </p:nvSpPr>
          <p:spPr>
            <a:xfrm rot="-11720">
              <a:off x="2620216" y="1693190"/>
              <a:ext cx="281145" cy="64634"/>
            </a:xfrm>
            <a:custGeom>
              <a:avLst/>
              <a:gdLst>
                <a:gd name="connsiteX0" fmla="*/ 0 w 281145"/>
                <a:gd name="connsiteY0" fmla="*/ 0 h 64634"/>
                <a:gd name="connsiteX1" fmla="*/ 281145 w 281145"/>
                <a:gd name="connsiteY1" fmla="*/ 0 h 64634"/>
                <a:gd name="connsiteX2" fmla="*/ 281145 w 281145"/>
                <a:gd name="connsiteY2" fmla="*/ 64634 h 64634"/>
                <a:gd name="connsiteX3" fmla="*/ 0 w 281145"/>
                <a:gd name="connsiteY3" fmla="*/ 64634 h 64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1145" h="64634">
                  <a:moveTo>
                    <a:pt x="0" y="0"/>
                  </a:moveTo>
                  <a:lnTo>
                    <a:pt x="281145" y="0"/>
                  </a:lnTo>
                  <a:lnTo>
                    <a:pt x="281145" y="64634"/>
                  </a:lnTo>
                  <a:lnTo>
                    <a:pt x="0" y="64634"/>
                  </a:lnTo>
                  <a:close/>
                </a:path>
              </a:pathLst>
            </a:custGeom>
            <a:solidFill>
              <a:srgbClr val="F5F7FA"/>
            </a:solidFill>
            <a:ln w="74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14" name="Graphic 2">
            <a:extLst>
              <a:ext uri="{FF2B5EF4-FFF2-40B4-BE49-F238E27FC236}">
                <a16:creationId xmlns:a16="http://schemas.microsoft.com/office/drawing/2014/main" id="{F4AAEFF8-A026-9BE3-8220-1442332C6CEA}"/>
              </a:ext>
            </a:extLst>
          </p:cNvPr>
          <p:cNvGrpSpPr/>
          <p:nvPr/>
        </p:nvGrpSpPr>
        <p:grpSpPr>
          <a:xfrm>
            <a:off x="1782118" y="1480089"/>
            <a:ext cx="474378" cy="474378"/>
            <a:chOff x="1782118" y="1480089"/>
            <a:chExt cx="474378" cy="474378"/>
          </a:xfrm>
        </p:grpSpPr>
        <p:grpSp>
          <p:nvGrpSpPr>
            <p:cNvPr id="615" name="Graphic 2">
              <a:extLst>
                <a:ext uri="{FF2B5EF4-FFF2-40B4-BE49-F238E27FC236}">
                  <a16:creationId xmlns:a16="http://schemas.microsoft.com/office/drawing/2014/main" id="{D62A71E8-DF71-2D3A-0D05-B5879D7A857C}"/>
                </a:ext>
              </a:extLst>
            </p:cNvPr>
            <p:cNvGrpSpPr/>
            <p:nvPr/>
          </p:nvGrpSpPr>
          <p:grpSpPr>
            <a:xfrm>
              <a:off x="1782118" y="1480089"/>
              <a:ext cx="474378" cy="474378"/>
              <a:chOff x="1782118" y="1480089"/>
              <a:chExt cx="474378" cy="474378"/>
            </a:xfrm>
          </p:grpSpPr>
          <p:sp>
            <p:nvSpPr>
              <p:cNvPr id="616" name="Freeform: Shape 615">
                <a:extLst>
                  <a:ext uri="{FF2B5EF4-FFF2-40B4-BE49-F238E27FC236}">
                    <a16:creationId xmlns:a16="http://schemas.microsoft.com/office/drawing/2014/main" id="{82CD6D93-307F-EF3B-61FD-8D8BCE9F08A8}"/>
                  </a:ext>
                </a:extLst>
              </p:cNvPr>
              <p:cNvSpPr/>
              <p:nvPr/>
            </p:nvSpPr>
            <p:spPr>
              <a:xfrm>
                <a:off x="1782118" y="1480089"/>
                <a:ext cx="474378" cy="474378"/>
              </a:xfrm>
              <a:custGeom>
                <a:avLst/>
                <a:gdLst>
                  <a:gd name="connsiteX0" fmla="*/ 0 w 474378"/>
                  <a:gd name="connsiteY0" fmla="*/ 0 h 474378"/>
                  <a:gd name="connsiteX1" fmla="*/ 474379 w 474378"/>
                  <a:gd name="connsiteY1" fmla="*/ 0 h 474378"/>
                  <a:gd name="connsiteX2" fmla="*/ 474379 w 474378"/>
                  <a:gd name="connsiteY2" fmla="*/ 474379 h 474378"/>
                  <a:gd name="connsiteX3" fmla="*/ 0 w 474378"/>
                  <a:gd name="connsiteY3" fmla="*/ 474379 h 47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78" h="474378">
                    <a:moveTo>
                      <a:pt x="0" y="0"/>
                    </a:moveTo>
                    <a:lnTo>
                      <a:pt x="474379" y="0"/>
                    </a:lnTo>
                    <a:lnTo>
                      <a:pt x="474379" y="474379"/>
                    </a:lnTo>
                    <a:lnTo>
                      <a:pt x="0" y="474379"/>
                    </a:lnTo>
                    <a:close/>
                  </a:path>
                </a:pathLst>
              </a:custGeom>
              <a:solidFill>
                <a:srgbClr val="7DC0E7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7" name="Freeform: Shape 616">
                <a:extLst>
                  <a:ext uri="{FF2B5EF4-FFF2-40B4-BE49-F238E27FC236}">
                    <a16:creationId xmlns:a16="http://schemas.microsoft.com/office/drawing/2014/main" id="{3956EB3F-477F-9B26-606D-A780450EDEF0}"/>
                  </a:ext>
                </a:extLst>
              </p:cNvPr>
              <p:cNvSpPr/>
              <p:nvPr/>
            </p:nvSpPr>
            <p:spPr>
              <a:xfrm>
                <a:off x="1878772" y="1576670"/>
                <a:ext cx="377724" cy="377798"/>
              </a:xfrm>
              <a:custGeom>
                <a:avLst/>
                <a:gdLst>
                  <a:gd name="connsiteX0" fmla="*/ 377724 w 377724"/>
                  <a:gd name="connsiteY0" fmla="*/ 204872 h 377798"/>
                  <a:gd name="connsiteX1" fmla="*/ 172852 w 377724"/>
                  <a:gd name="connsiteY1" fmla="*/ 0 h 377798"/>
                  <a:gd name="connsiteX2" fmla="*/ 118669 w 377724"/>
                  <a:gd name="connsiteY2" fmla="*/ 116371 h 377798"/>
                  <a:gd name="connsiteX3" fmla="*/ 0 w 377724"/>
                  <a:gd name="connsiteY3" fmla="*/ 172926 h 377798"/>
                  <a:gd name="connsiteX4" fmla="*/ 204872 w 377724"/>
                  <a:gd name="connsiteY4" fmla="*/ 377798 h 377798"/>
                  <a:gd name="connsiteX5" fmla="*/ 377724 w 377724"/>
                  <a:gd name="connsiteY5" fmla="*/ 377798 h 377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7724" h="377798">
                    <a:moveTo>
                      <a:pt x="377724" y="204872"/>
                    </a:moveTo>
                    <a:lnTo>
                      <a:pt x="172852" y="0"/>
                    </a:lnTo>
                    <a:lnTo>
                      <a:pt x="118669" y="116371"/>
                    </a:lnTo>
                    <a:lnTo>
                      <a:pt x="0" y="172926"/>
                    </a:lnTo>
                    <a:lnTo>
                      <a:pt x="204872" y="377798"/>
                    </a:lnTo>
                    <a:lnTo>
                      <a:pt x="377724" y="377798"/>
                    </a:lnTo>
                    <a:close/>
                  </a:path>
                </a:pathLst>
              </a:custGeom>
              <a:solidFill>
                <a:srgbClr val="6DADD7"/>
              </a:solidFill>
              <a:ln w="74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B0B7E188-5E93-8752-2428-FBF792186F8A}"/>
                </a:ext>
              </a:extLst>
            </p:cNvPr>
            <p:cNvSpPr/>
            <p:nvPr/>
          </p:nvSpPr>
          <p:spPr>
            <a:xfrm>
              <a:off x="1878772" y="1576670"/>
              <a:ext cx="281069" cy="281143"/>
            </a:xfrm>
            <a:custGeom>
              <a:avLst/>
              <a:gdLst>
                <a:gd name="connsiteX0" fmla="*/ 281069 w 281069"/>
                <a:gd name="connsiteY0" fmla="*/ 108292 h 281143"/>
                <a:gd name="connsiteX1" fmla="*/ 172852 w 281069"/>
                <a:gd name="connsiteY1" fmla="*/ 108292 h 281143"/>
                <a:gd name="connsiteX2" fmla="*/ 172852 w 281069"/>
                <a:gd name="connsiteY2" fmla="*/ 0 h 281143"/>
                <a:gd name="connsiteX3" fmla="*/ 108218 w 281069"/>
                <a:gd name="connsiteY3" fmla="*/ 0 h 281143"/>
                <a:gd name="connsiteX4" fmla="*/ 108218 w 281069"/>
                <a:gd name="connsiteY4" fmla="*/ 108292 h 281143"/>
                <a:gd name="connsiteX5" fmla="*/ 0 w 281069"/>
                <a:gd name="connsiteY5" fmla="*/ 108292 h 281143"/>
                <a:gd name="connsiteX6" fmla="*/ 0 w 281069"/>
                <a:gd name="connsiteY6" fmla="*/ 172926 h 281143"/>
                <a:gd name="connsiteX7" fmla="*/ 108218 w 281069"/>
                <a:gd name="connsiteY7" fmla="*/ 172926 h 281143"/>
                <a:gd name="connsiteX8" fmla="*/ 108218 w 281069"/>
                <a:gd name="connsiteY8" fmla="*/ 281144 h 281143"/>
                <a:gd name="connsiteX9" fmla="*/ 172852 w 281069"/>
                <a:gd name="connsiteY9" fmla="*/ 281144 h 281143"/>
                <a:gd name="connsiteX10" fmla="*/ 172852 w 281069"/>
                <a:gd name="connsiteY10" fmla="*/ 172926 h 281143"/>
                <a:gd name="connsiteX11" fmla="*/ 281069 w 281069"/>
                <a:gd name="connsiteY11" fmla="*/ 172926 h 28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1069" h="281143">
                  <a:moveTo>
                    <a:pt x="281069" y="108292"/>
                  </a:moveTo>
                  <a:lnTo>
                    <a:pt x="172852" y="108292"/>
                  </a:lnTo>
                  <a:lnTo>
                    <a:pt x="172852" y="0"/>
                  </a:lnTo>
                  <a:lnTo>
                    <a:pt x="108218" y="0"/>
                  </a:lnTo>
                  <a:lnTo>
                    <a:pt x="108218" y="108292"/>
                  </a:lnTo>
                  <a:lnTo>
                    <a:pt x="0" y="108292"/>
                  </a:lnTo>
                  <a:lnTo>
                    <a:pt x="0" y="172926"/>
                  </a:lnTo>
                  <a:lnTo>
                    <a:pt x="108218" y="172926"/>
                  </a:lnTo>
                  <a:lnTo>
                    <a:pt x="108218" y="281144"/>
                  </a:lnTo>
                  <a:lnTo>
                    <a:pt x="172852" y="281144"/>
                  </a:lnTo>
                  <a:lnTo>
                    <a:pt x="172852" y="172926"/>
                  </a:lnTo>
                  <a:lnTo>
                    <a:pt x="281069" y="172926"/>
                  </a:lnTo>
                  <a:close/>
                </a:path>
              </a:pathLst>
            </a:custGeom>
            <a:solidFill>
              <a:srgbClr val="F5F7FA"/>
            </a:solidFill>
            <a:ln w="74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60497299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extBox 26">
            <a:extLst>
              <a:ext uri="{FF2B5EF4-FFF2-40B4-BE49-F238E27FC236}">
                <a16:creationId xmlns:a16="http://schemas.microsoft.com/office/drawing/2014/main" id="{86430AC8-1D60-9E40-7B71-B479A4804064}"/>
              </a:ext>
            </a:extLst>
          </p:cNvPr>
          <p:cNvSpPr txBox="1"/>
          <p:nvPr/>
        </p:nvSpPr>
        <p:spPr>
          <a:xfrm>
            <a:off x="4068123" y="316658"/>
            <a:ext cx="403764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sz="2800" dirty="0">
                <a:cs typeface="B Titr" panose="00000700000000000000" pitchFamily="2" charset="-78"/>
              </a:rPr>
              <a:t>پکیج لایه بار آیکون های قالب</a:t>
            </a:r>
            <a:endParaRPr lang="en-US" sz="2800" dirty="0">
              <a:cs typeface="B Titr" panose="00000700000000000000" pitchFamily="2" charset="-78"/>
            </a:endParaRPr>
          </a:p>
        </p:txBody>
      </p:sp>
      <p:grpSp>
        <p:nvGrpSpPr>
          <p:cNvPr id="6" name="Graphic 2">
            <a:extLst>
              <a:ext uri="{FF2B5EF4-FFF2-40B4-BE49-F238E27FC236}">
                <a16:creationId xmlns:a16="http://schemas.microsoft.com/office/drawing/2014/main" id="{29893893-7F1F-1D9D-56FA-D18277E9576D}"/>
              </a:ext>
            </a:extLst>
          </p:cNvPr>
          <p:cNvGrpSpPr/>
          <p:nvPr/>
        </p:nvGrpSpPr>
        <p:grpSpPr>
          <a:xfrm>
            <a:off x="9566876" y="6048022"/>
            <a:ext cx="429944" cy="429944"/>
            <a:chOff x="9566876" y="6048022"/>
            <a:chExt cx="429944" cy="429944"/>
          </a:xfrm>
        </p:grpSpPr>
        <p:grpSp>
          <p:nvGrpSpPr>
            <p:cNvPr id="7" name="Graphic 2">
              <a:extLst>
                <a:ext uri="{FF2B5EF4-FFF2-40B4-BE49-F238E27FC236}">
                  <a16:creationId xmlns:a16="http://schemas.microsoft.com/office/drawing/2014/main" id="{B48B7B77-A574-6D0F-D067-7C38A74BA398}"/>
                </a:ext>
              </a:extLst>
            </p:cNvPr>
            <p:cNvGrpSpPr/>
            <p:nvPr/>
          </p:nvGrpSpPr>
          <p:grpSpPr>
            <a:xfrm>
              <a:off x="9566876" y="6048022"/>
              <a:ext cx="429944" cy="429944"/>
              <a:chOff x="9566876" y="6048022"/>
              <a:chExt cx="429944" cy="429944"/>
            </a:xfrm>
          </p:grpSpPr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192033D5-93AE-63A4-14BD-1DA02A5586E5}"/>
                  </a:ext>
                </a:extLst>
              </p:cNvPr>
              <p:cNvSpPr/>
              <p:nvPr/>
            </p:nvSpPr>
            <p:spPr>
              <a:xfrm>
                <a:off x="9566876" y="6048022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739BE9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8E6BED50-3DAC-D91F-4D06-FB9E764F3810}"/>
                  </a:ext>
                </a:extLst>
              </p:cNvPr>
              <p:cNvSpPr/>
              <p:nvPr/>
            </p:nvSpPr>
            <p:spPr>
              <a:xfrm>
                <a:off x="9695927" y="6177005"/>
                <a:ext cx="300894" cy="300961"/>
              </a:xfrm>
              <a:custGeom>
                <a:avLst/>
                <a:gdLst>
                  <a:gd name="connsiteX0" fmla="*/ 300894 w 300894"/>
                  <a:gd name="connsiteY0" fmla="*/ 87601 h 300961"/>
                  <a:gd name="connsiteX1" fmla="*/ 213360 w 300894"/>
                  <a:gd name="connsiteY1" fmla="*/ 0 h 300961"/>
                  <a:gd name="connsiteX2" fmla="*/ 0 w 300894"/>
                  <a:gd name="connsiteY2" fmla="*/ 213360 h 300961"/>
                  <a:gd name="connsiteX3" fmla="*/ 87534 w 300894"/>
                  <a:gd name="connsiteY3" fmla="*/ 300961 h 300961"/>
                  <a:gd name="connsiteX4" fmla="*/ 300894 w 300894"/>
                  <a:gd name="connsiteY4" fmla="*/ 300961 h 300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0894" h="300961">
                    <a:moveTo>
                      <a:pt x="300894" y="87601"/>
                    </a:moveTo>
                    <a:lnTo>
                      <a:pt x="213360" y="0"/>
                    </a:lnTo>
                    <a:lnTo>
                      <a:pt x="0" y="213360"/>
                    </a:lnTo>
                    <a:lnTo>
                      <a:pt x="87534" y="300961"/>
                    </a:lnTo>
                    <a:lnTo>
                      <a:pt x="300894" y="300961"/>
                    </a:lnTo>
                    <a:close/>
                  </a:path>
                </a:pathLst>
              </a:custGeom>
              <a:solidFill>
                <a:srgbClr val="6188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" name="Graphic 2">
              <a:extLst>
                <a:ext uri="{FF2B5EF4-FFF2-40B4-BE49-F238E27FC236}">
                  <a16:creationId xmlns:a16="http://schemas.microsoft.com/office/drawing/2014/main" id="{D9210FD2-6373-FB93-57F2-11D619FBE0F3}"/>
                </a:ext>
              </a:extLst>
            </p:cNvPr>
            <p:cNvGrpSpPr/>
            <p:nvPr/>
          </p:nvGrpSpPr>
          <p:grpSpPr>
            <a:xfrm>
              <a:off x="9654364" y="6135412"/>
              <a:ext cx="254922" cy="254953"/>
              <a:chOff x="9654364" y="6135412"/>
              <a:chExt cx="254922" cy="254953"/>
            </a:xfrm>
          </p:grpSpPr>
          <p:grpSp>
            <p:nvGrpSpPr>
              <p:cNvPr id="11" name="Graphic 2">
                <a:extLst>
                  <a:ext uri="{FF2B5EF4-FFF2-40B4-BE49-F238E27FC236}">
                    <a16:creationId xmlns:a16="http://schemas.microsoft.com/office/drawing/2014/main" id="{ADD16A7E-6194-E878-EC65-2D402C07663D}"/>
                  </a:ext>
                </a:extLst>
              </p:cNvPr>
              <p:cNvGrpSpPr/>
              <p:nvPr/>
            </p:nvGrpSpPr>
            <p:grpSpPr>
              <a:xfrm>
                <a:off x="9654364" y="6135412"/>
                <a:ext cx="254754" cy="254754"/>
                <a:chOff x="9654364" y="6135412"/>
                <a:chExt cx="254754" cy="254754"/>
              </a:xfrm>
            </p:grpSpPr>
            <p:sp>
              <p:nvSpPr>
                <p:cNvPr id="12" name="Freeform: Shape 11">
                  <a:extLst>
                    <a:ext uri="{FF2B5EF4-FFF2-40B4-BE49-F238E27FC236}">
                      <a16:creationId xmlns:a16="http://schemas.microsoft.com/office/drawing/2014/main" id="{F2D7CE51-8477-1A85-ABC1-709499D87D9A}"/>
                    </a:ext>
                  </a:extLst>
                </p:cNvPr>
                <p:cNvSpPr/>
                <p:nvPr/>
              </p:nvSpPr>
              <p:spPr>
                <a:xfrm rot="-2700000">
                  <a:off x="9630892" y="6233499"/>
                  <a:ext cx="301697" cy="58579"/>
                </a:xfrm>
                <a:custGeom>
                  <a:avLst/>
                  <a:gdLst>
                    <a:gd name="connsiteX0" fmla="*/ 0 w 301697"/>
                    <a:gd name="connsiteY0" fmla="*/ 0 h 58579"/>
                    <a:gd name="connsiteX1" fmla="*/ 301698 w 301697"/>
                    <a:gd name="connsiteY1" fmla="*/ 0 h 58579"/>
                    <a:gd name="connsiteX2" fmla="*/ 301698 w 301697"/>
                    <a:gd name="connsiteY2" fmla="*/ 58579 h 58579"/>
                    <a:gd name="connsiteX3" fmla="*/ 0 w 301697"/>
                    <a:gd name="connsiteY3" fmla="*/ 58579 h 58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1697" h="58579">
                      <a:moveTo>
                        <a:pt x="0" y="0"/>
                      </a:moveTo>
                      <a:lnTo>
                        <a:pt x="301698" y="0"/>
                      </a:lnTo>
                      <a:lnTo>
                        <a:pt x="301698" y="58579"/>
                      </a:lnTo>
                      <a:lnTo>
                        <a:pt x="0" y="58579"/>
                      </a:lnTo>
                      <a:close/>
                    </a:path>
                  </a:pathLst>
                </a:custGeom>
                <a:solidFill>
                  <a:srgbClr val="F5F7FA"/>
                </a:solidFill>
                <a:ln w="671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" name="Freeform: Shape 12">
                  <a:extLst>
                    <a:ext uri="{FF2B5EF4-FFF2-40B4-BE49-F238E27FC236}">
                      <a16:creationId xmlns:a16="http://schemas.microsoft.com/office/drawing/2014/main" id="{54D3EFB7-D32C-47FB-8DBC-D9017DE7411C}"/>
                    </a:ext>
                  </a:extLst>
                </p:cNvPr>
                <p:cNvSpPr/>
                <p:nvPr/>
              </p:nvSpPr>
              <p:spPr>
                <a:xfrm rot="-2700000">
                  <a:off x="9680454" y="6321404"/>
                  <a:ext cx="11017" cy="19548"/>
                </a:xfrm>
                <a:custGeom>
                  <a:avLst/>
                  <a:gdLst>
                    <a:gd name="connsiteX0" fmla="*/ 0 w 11017"/>
                    <a:gd name="connsiteY0" fmla="*/ 0 h 19548"/>
                    <a:gd name="connsiteX1" fmla="*/ 11018 w 11017"/>
                    <a:gd name="connsiteY1" fmla="*/ 0 h 19548"/>
                    <a:gd name="connsiteX2" fmla="*/ 11018 w 11017"/>
                    <a:gd name="connsiteY2" fmla="*/ 19549 h 19548"/>
                    <a:gd name="connsiteX3" fmla="*/ 0 w 11017"/>
                    <a:gd name="connsiteY3" fmla="*/ 19549 h 19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017" h="19548">
                      <a:moveTo>
                        <a:pt x="0" y="0"/>
                      </a:moveTo>
                      <a:lnTo>
                        <a:pt x="11018" y="0"/>
                      </a:lnTo>
                      <a:lnTo>
                        <a:pt x="11018" y="19549"/>
                      </a:lnTo>
                      <a:lnTo>
                        <a:pt x="0" y="19549"/>
                      </a:lnTo>
                      <a:close/>
                    </a:path>
                  </a:pathLst>
                </a:custGeom>
                <a:solidFill>
                  <a:srgbClr val="505A66"/>
                </a:solidFill>
                <a:ln w="671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" name="Freeform: Shape 13">
                  <a:extLst>
                    <a:ext uri="{FF2B5EF4-FFF2-40B4-BE49-F238E27FC236}">
                      <a16:creationId xmlns:a16="http://schemas.microsoft.com/office/drawing/2014/main" id="{9EB8613B-08C4-641E-830A-7C672D5EA065}"/>
                    </a:ext>
                  </a:extLst>
                </p:cNvPr>
                <p:cNvSpPr/>
                <p:nvPr/>
              </p:nvSpPr>
              <p:spPr>
                <a:xfrm rot="-2696597">
                  <a:off x="9703872" y="6297646"/>
                  <a:ext cx="11017" cy="19548"/>
                </a:xfrm>
                <a:custGeom>
                  <a:avLst/>
                  <a:gdLst>
                    <a:gd name="connsiteX0" fmla="*/ 0 w 11017"/>
                    <a:gd name="connsiteY0" fmla="*/ 0 h 19548"/>
                    <a:gd name="connsiteX1" fmla="*/ 11018 w 11017"/>
                    <a:gd name="connsiteY1" fmla="*/ 0 h 19548"/>
                    <a:gd name="connsiteX2" fmla="*/ 11018 w 11017"/>
                    <a:gd name="connsiteY2" fmla="*/ 19549 h 19548"/>
                    <a:gd name="connsiteX3" fmla="*/ 0 w 11017"/>
                    <a:gd name="connsiteY3" fmla="*/ 19549 h 19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017" h="19548">
                      <a:moveTo>
                        <a:pt x="0" y="0"/>
                      </a:moveTo>
                      <a:lnTo>
                        <a:pt x="11018" y="0"/>
                      </a:lnTo>
                      <a:lnTo>
                        <a:pt x="11018" y="19549"/>
                      </a:lnTo>
                      <a:lnTo>
                        <a:pt x="0" y="19549"/>
                      </a:lnTo>
                      <a:close/>
                    </a:path>
                  </a:pathLst>
                </a:custGeom>
                <a:solidFill>
                  <a:srgbClr val="505A66"/>
                </a:solidFill>
                <a:ln w="671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" name="Freeform: Shape 14">
                  <a:extLst>
                    <a:ext uri="{FF2B5EF4-FFF2-40B4-BE49-F238E27FC236}">
                      <a16:creationId xmlns:a16="http://schemas.microsoft.com/office/drawing/2014/main" id="{AE1C1B32-15F8-BF71-AC9B-E9E8874F80AB}"/>
                    </a:ext>
                  </a:extLst>
                </p:cNvPr>
                <p:cNvSpPr/>
                <p:nvPr/>
              </p:nvSpPr>
              <p:spPr>
                <a:xfrm rot="-2700000">
                  <a:off x="9727345" y="6274554"/>
                  <a:ext cx="11017" cy="19548"/>
                </a:xfrm>
                <a:custGeom>
                  <a:avLst/>
                  <a:gdLst>
                    <a:gd name="connsiteX0" fmla="*/ 0 w 11017"/>
                    <a:gd name="connsiteY0" fmla="*/ 0 h 19548"/>
                    <a:gd name="connsiteX1" fmla="*/ 11018 w 11017"/>
                    <a:gd name="connsiteY1" fmla="*/ 0 h 19548"/>
                    <a:gd name="connsiteX2" fmla="*/ 11018 w 11017"/>
                    <a:gd name="connsiteY2" fmla="*/ 19548 h 19548"/>
                    <a:gd name="connsiteX3" fmla="*/ 0 w 11017"/>
                    <a:gd name="connsiteY3" fmla="*/ 19548 h 19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017" h="19548">
                      <a:moveTo>
                        <a:pt x="0" y="0"/>
                      </a:moveTo>
                      <a:lnTo>
                        <a:pt x="11018" y="0"/>
                      </a:lnTo>
                      <a:lnTo>
                        <a:pt x="11018" y="19548"/>
                      </a:lnTo>
                      <a:lnTo>
                        <a:pt x="0" y="19548"/>
                      </a:lnTo>
                      <a:close/>
                    </a:path>
                  </a:pathLst>
                </a:custGeom>
                <a:solidFill>
                  <a:srgbClr val="505A66"/>
                </a:solidFill>
                <a:ln w="671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" name="Freeform: Shape 15">
                  <a:extLst>
                    <a:ext uri="{FF2B5EF4-FFF2-40B4-BE49-F238E27FC236}">
                      <a16:creationId xmlns:a16="http://schemas.microsoft.com/office/drawing/2014/main" id="{8CD656A6-8839-910F-59DE-781318112E92}"/>
                    </a:ext>
                  </a:extLst>
                </p:cNvPr>
                <p:cNvSpPr/>
                <p:nvPr/>
              </p:nvSpPr>
              <p:spPr>
                <a:xfrm rot="-2700000">
                  <a:off x="9750824" y="6251569"/>
                  <a:ext cx="11017" cy="19548"/>
                </a:xfrm>
                <a:custGeom>
                  <a:avLst/>
                  <a:gdLst>
                    <a:gd name="connsiteX0" fmla="*/ 0 w 11017"/>
                    <a:gd name="connsiteY0" fmla="*/ 0 h 19548"/>
                    <a:gd name="connsiteX1" fmla="*/ 11017 w 11017"/>
                    <a:gd name="connsiteY1" fmla="*/ 0 h 19548"/>
                    <a:gd name="connsiteX2" fmla="*/ 11017 w 11017"/>
                    <a:gd name="connsiteY2" fmla="*/ 19549 h 19548"/>
                    <a:gd name="connsiteX3" fmla="*/ 0 w 11017"/>
                    <a:gd name="connsiteY3" fmla="*/ 19549 h 19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017" h="19548">
                      <a:moveTo>
                        <a:pt x="0" y="0"/>
                      </a:moveTo>
                      <a:lnTo>
                        <a:pt x="11017" y="0"/>
                      </a:lnTo>
                      <a:lnTo>
                        <a:pt x="11017" y="19549"/>
                      </a:lnTo>
                      <a:lnTo>
                        <a:pt x="0" y="19549"/>
                      </a:lnTo>
                      <a:close/>
                    </a:path>
                  </a:pathLst>
                </a:custGeom>
                <a:solidFill>
                  <a:srgbClr val="505A66"/>
                </a:solidFill>
                <a:ln w="671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" name="Freeform: Shape 16">
                  <a:extLst>
                    <a:ext uri="{FF2B5EF4-FFF2-40B4-BE49-F238E27FC236}">
                      <a16:creationId xmlns:a16="http://schemas.microsoft.com/office/drawing/2014/main" id="{6D04547A-EA23-0BBD-322B-B08028EAEB24}"/>
                    </a:ext>
                  </a:extLst>
                </p:cNvPr>
                <p:cNvSpPr/>
                <p:nvPr/>
              </p:nvSpPr>
              <p:spPr>
                <a:xfrm rot="-2700729">
                  <a:off x="9774837" y="6227621"/>
                  <a:ext cx="11018" cy="19550"/>
                </a:xfrm>
                <a:custGeom>
                  <a:avLst/>
                  <a:gdLst>
                    <a:gd name="connsiteX0" fmla="*/ 0 w 11018"/>
                    <a:gd name="connsiteY0" fmla="*/ 0 h 19550"/>
                    <a:gd name="connsiteX1" fmla="*/ 11018 w 11018"/>
                    <a:gd name="connsiteY1" fmla="*/ 0 h 19550"/>
                    <a:gd name="connsiteX2" fmla="*/ 11018 w 11018"/>
                    <a:gd name="connsiteY2" fmla="*/ 19550 h 19550"/>
                    <a:gd name="connsiteX3" fmla="*/ 0 w 11018"/>
                    <a:gd name="connsiteY3" fmla="*/ 19550 h 19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018" h="19550">
                      <a:moveTo>
                        <a:pt x="0" y="0"/>
                      </a:moveTo>
                      <a:lnTo>
                        <a:pt x="11018" y="0"/>
                      </a:lnTo>
                      <a:lnTo>
                        <a:pt x="11018" y="19550"/>
                      </a:lnTo>
                      <a:lnTo>
                        <a:pt x="0" y="19550"/>
                      </a:lnTo>
                      <a:close/>
                    </a:path>
                  </a:pathLst>
                </a:custGeom>
                <a:solidFill>
                  <a:srgbClr val="505A66"/>
                </a:solidFill>
                <a:ln w="671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" name="Freeform: Shape 17">
                  <a:extLst>
                    <a:ext uri="{FF2B5EF4-FFF2-40B4-BE49-F238E27FC236}">
                      <a16:creationId xmlns:a16="http://schemas.microsoft.com/office/drawing/2014/main" id="{0BCD2411-491C-ACAE-675B-51651873F6C0}"/>
                    </a:ext>
                  </a:extLst>
                </p:cNvPr>
                <p:cNvSpPr/>
                <p:nvPr/>
              </p:nvSpPr>
              <p:spPr>
                <a:xfrm rot="-2700000">
                  <a:off x="9797473" y="6203979"/>
                  <a:ext cx="11017" cy="19548"/>
                </a:xfrm>
                <a:custGeom>
                  <a:avLst/>
                  <a:gdLst>
                    <a:gd name="connsiteX0" fmla="*/ 0 w 11017"/>
                    <a:gd name="connsiteY0" fmla="*/ 0 h 19548"/>
                    <a:gd name="connsiteX1" fmla="*/ 11017 w 11017"/>
                    <a:gd name="connsiteY1" fmla="*/ 0 h 19548"/>
                    <a:gd name="connsiteX2" fmla="*/ 11017 w 11017"/>
                    <a:gd name="connsiteY2" fmla="*/ 19549 h 19548"/>
                    <a:gd name="connsiteX3" fmla="*/ 0 w 11017"/>
                    <a:gd name="connsiteY3" fmla="*/ 19549 h 19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017" h="19548">
                      <a:moveTo>
                        <a:pt x="0" y="0"/>
                      </a:moveTo>
                      <a:lnTo>
                        <a:pt x="11017" y="0"/>
                      </a:lnTo>
                      <a:lnTo>
                        <a:pt x="11017" y="19549"/>
                      </a:lnTo>
                      <a:lnTo>
                        <a:pt x="0" y="19549"/>
                      </a:lnTo>
                      <a:close/>
                    </a:path>
                  </a:pathLst>
                </a:custGeom>
                <a:solidFill>
                  <a:srgbClr val="505A66"/>
                </a:solidFill>
                <a:ln w="671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" name="Freeform: Shape 18">
                  <a:extLst>
                    <a:ext uri="{FF2B5EF4-FFF2-40B4-BE49-F238E27FC236}">
                      <a16:creationId xmlns:a16="http://schemas.microsoft.com/office/drawing/2014/main" id="{E44BB948-6B5F-4292-D72D-0B5A617CEB25}"/>
                    </a:ext>
                  </a:extLst>
                </p:cNvPr>
                <p:cNvSpPr/>
                <p:nvPr/>
              </p:nvSpPr>
              <p:spPr>
                <a:xfrm rot="-2700729">
                  <a:off x="9821720" y="6180718"/>
                  <a:ext cx="11018" cy="19550"/>
                </a:xfrm>
                <a:custGeom>
                  <a:avLst/>
                  <a:gdLst>
                    <a:gd name="connsiteX0" fmla="*/ 0 w 11018"/>
                    <a:gd name="connsiteY0" fmla="*/ 0 h 19550"/>
                    <a:gd name="connsiteX1" fmla="*/ 11018 w 11018"/>
                    <a:gd name="connsiteY1" fmla="*/ 0 h 19550"/>
                    <a:gd name="connsiteX2" fmla="*/ 11018 w 11018"/>
                    <a:gd name="connsiteY2" fmla="*/ 19550 h 19550"/>
                    <a:gd name="connsiteX3" fmla="*/ 0 w 11018"/>
                    <a:gd name="connsiteY3" fmla="*/ 19550 h 19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018" h="19550">
                      <a:moveTo>
                        <a:pt x="0" y="0"/>
                      </a:moveTo>
                      <a:lnTo>
                        <a:pt x="11018" y="0"/>
                      </a:lnTo>
                      <a:lnTo>
                        <a:pt x="11018" y="19550"/>
                      </a:lnTo>
                      <a:lnTo>
                        <a:pt x="0" y="19550"/>
                      </a:lnTo>
                      <a:close/>
                    </a:path>
                  </a:pathLst>
                </a:custGeom>
                <a:solidFill>
                  <a:srgbClr val="505A66"/>
                </a:solidFill>
                <a:ln w="671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" name="Freeform: Shape 19">
                  <a:extLst>
                    <a:ext uri="{FF2B5EF4-FFF2-40B4-BE49-F238E27FC236}">
                      <a16:creationId xmlns:a16="http://schemas.microsoft.com/office/drawing/2014/main" id="{6561549B-7E0E-49FE-42C4-1CB1D5285B03}"/>
                    </a:ext>
                  </a:extLst>
                </p:cNvPr>
                <p:cNvSpPr/>
                <p:nvPr/>
              </p:nvSpPr>
              <p:spPr>
                <a:xfrm rot="-2700000">
                  <a:off x="9844444" y="6157417"/>
                  <a:ext cx="11017" cy="19548"/>
                </a:xfrm>
                <a:custGeom>
                  <a:avLst/>
                  <a:gdLst>
                    <a:gd name="connsiteX0" fmla="*/ 0 w 11017"/>
                    <a:gd name="connsiteY0" fmla="*/ 0 h 19548"/>
                    <a:gd name="connsiteX1" fmla="*/ 11017 w 11017"/>
                    <a:gd name="connsiteY1" fmla="*/ 0 h 19548"/>
                    <a:gd name="connsiteX2" fmla="*/ 11017 w 11017"/>
                    <a:gd name="connsiteY2" fmla="*/ 19549 h 19548"/>
                    <a:gd name="connsiteX3" fmla="*/ 0 w 11017"/>
                    <a:gd name="connsiteY3" fmla="*/ 19549 h 19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017" h="19548">
                      <a:moveTo>
                        <a:pt x="0" y="0"/>
                      </a:moveTo>
                      <a:lnTo>
                        <a:pt x="11017" y="0"/>
                      </a:lnTo>
                      <a:lnTo>
                        <a:pt x="11017" y="19549"/>
                      </a:lnTo>
                      <a:lnTo>
                        <a:pt x="0" y="19549"/>
                      </a:lnTo>
                      <a:close/>
                    </a:path>
                  </a:pathLst>
                </a:custGeom>
                <a:solidFill>
                  <a:srgbClr val="505A66"/>
                </a:solidFill>
                <a:ln w="671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1" name="Graphic 2">
                <a:extLst>
                  <a:ext uri="{FF2B5EF4-FFF2-40B4-BE49-F238E27FC236}">
                    <a16:creationId xmlns:a16="http://schemas.microsoft.com/office/drawing/2014/main" id="{44CB8C77-B1D4-BF1D-C9F5-1C9B1E66BD4C}"/>
                  </a:ext>
                </a:extLst>
              </p:cNvPr>
              <p:cNvGrpSpPr/>
              <p:nvPr/>
            </p:nvGrpSpPr>
            <p:grpSpPr>
              <a:xfrm>
                <a:off x="9655022" y="6135489"/>
                <a:ext cx="254264" cy="254876"/>
                <a:chOff x="9655022" y="6135489"/>
                <a:chExt cx="254264" cy="254876"/>
              </a:xfrm>
            </p:grpSpPr>
            <p:sp>
              <p:nvSpPr>
                <p:cNvPr id="22" name="Freeform: Shape 21">
                  <a:extLst>
                    <a:ext uri="{FF2B5EF4-FFF2-40B4-BE49-F238E27FC236}">
                      <a16:creationId xmlns:a16="http://schemas.microsoft.com/office/drawing/2014/main" id="{40952A59-ED43-A2F1-2ECC-78C353C05A88}"/>
                    </a:ext>
                  </a:extLst>
                </p:cNvPr>
                <p:cNvSpPr/>
                <p:nvPr/>
              </p:nvSpPr>
              <p:spPr>
                <a:xfrm rot="-2700243">
                  <a:off x="9660243" y="6150486"/>
                  <a:ext cx="58583" cy="39033"/>
                </a:xfrm>
                <a:custGeom>
                  <a:avLst/>
                  <a:gdLst>
                    <a:gd name="connsiteX0" fmla="*/ 0 w 58583"/>
                    <a:gd name="connsiteY0" fmla="*/ 0 h 39033"/>
                    <a:gd name="connsiteX1" fmla="*/ 58583 w 58583"/>
                    <a:gd name="connsiteY1" fmla="*/ 0 h 39033"/>
                    <a:gd name="connsiteX2" fmla="*/ 58583 w 58583"/>
                    <a:gd name="connsiteY2" fmla="*/ 39033 h 39033"/>
                    <a:gd name="connsiteX3" fmla="*/ 0 w 58583"/>
                    <a:gd name="connsiteY3" fmla="*/ 39033 h 390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583" h="39033">
                      <a:moveTo>
                        <a:pt x="0" y="0"/>
                      </a:moveTo>
                      <a:lnTo>
                        <a:pt x="58583" y="0"/>
                      </a:lnTo>
                      <a:lnTo>
                        <a:pt x="58583" y="39033"/>
                      </a:lnTo>
                      <a:lnTo>
                        <a:pt x="0" y="39033"/>
                      </a:lnTo>
                      <a:close/>
                    </a:path>
                  </a:pathLst>
                </a:custGeom>
                <a:solidFill>
                  <a:srgbClr val="D486BD"/>
                </a:solidFill>
                <a:ln w="671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" name="Freeform: Shape 22">
                  <a:extLst>
                    <a:ext uri="{FF2B5EF4-FFF2-40B4-BE49-F238E27FC236}">
                      <a16:creationId xmlns:a16="http://schemas.microsoft.com/office/drawing/2014/main" id="{02D7D218-0960-E266-421F-16EC3F005141}"/>
                    </a:ext>
                  </a:extLst>
                </p:cNvPr>
                <p:cNvSpPr/>
                <p:nvPr/>
              </p:nvSpPr>
              <p:spPr>
                <a:xfrm>
                  <a:off x="9862933" y="6344012"/>
                  <a:ext cx="46353" cy="46353"/>
                </a:xfrm>
                <a:custGeom>
                  <a:avLst/>
                  <a:gdLst>
                    <a:gd name="connsiteX0" fmla="*/ 46354 w 46353"/>
                    <a:gd name="connsiteY0" fmla="*/ 46354 h 46353"/>
                    <a:gd name="connsiteX1" fmla="*/ 41382 w 46353"/>
                    <a:gd name="connsiteY1" fmla="*/ 0 h 46353"/>
                    <a:gd name="connsiteX2" fmla="*/ 0 w 46353"/>
                    <a:gd name="connsiteY2" fmla="*/ 41449 h 46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6353" h="46353">
                      <a:moveTo>
                        <a:pt x="46354" y="46354"/>
                      </a:moveTo>
                      <a:lnTo>
                        <a:pt x="41382" y="0"/>
                      </a:lnTo>
                      <a:lnTo>
                        <a:pt x="0" y="41449"/>
                      </a:lnTo>
                      <a:close/>
                    </a:path>
                  </a:pathLst>
                </a:custGeom>
                <a:solidFill>
                  <a:srgbClr val="F2CD5E"/>
                </a:solidFill>
                <a:ln w="671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" name="Freeform: Shape 23">
                  <a:extLst>
                    <a:ext uri="{FF2B5EF4-FFF2-40B4-BE49-F238E27FC236}">
                      <a16:creationId xmlns:a16="http://schemas.microsoft.com/office/drawing/2014/main" id="{136CFDC9-7B58-852F-3A19-0E4DD0C17BFE}"/>
                    </a:ext>
                  </a:extLst>
                </p:cNvPr>
                <p:cNvSpPr/>
                <p:nvPr/>
              </p:nvSpPr>
              <p:spPr>
                <a:xfrm rot="-2700000">
                  <a:off x="9770792" y="6163389"/>
                  <a:ext cx="58579" cy="236198"/>
                </a:xfrm>
                <a:custGeom>
                  <a:avLst/>
                  <a:gdLst>
                    <a:gd name="connsiteX0" fmla="*/ 0 w 58579"/>
                    <a:gd name="connsiteY0" fmla="*/ 0 h 236198"/>
                    <a:gd name="connsiteX1" fmla="*/ 58579 w 58579"/>
                    <a:gd name="connsiteY1" fmla="*/ 0 h 236198"/>
                    <a:gd name="connsiteX2" fmla="*/ 58579 w 58579"/>
                    <a:gd name="connsiteY2" fmla="*/ 236198 h 236198"/>
                    <a:gd name="connsiteX3" fmla="*/ 0 w 58579"/>
                    <a:gd name="connsiteY3" fmla="*/ 236198 h 236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579" h="236198">
                      <a:moveTo>
                        <a:pt x="0" y="0"/>
                      </a:moveTo>
                      <a:lnTo>
                        <a:pt x="58579" y="0"/>
                      </a:lnTo>
                      <a:lnTo>
                        <a:pt x="58579" y="236198"/>
                      </a:lnTo>
                      <a:lnTo>
                        <a:pt x="0" y="236198"/>
                      </a:lnTo>
                      <a:close/>
                    </a:path>
                  </a:pathLst>
                </a:custGeom>
                <a:solidFill>
                  <a:srgbClr val="E6BA4D"/>
                </a:solidFill>
                <a:ln w="671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" name="Freeform: Shape 24">
                  <a:extLst>
                    <a:ext uri="{FF2B5EF4-FFF2-40B4-BE49-F238E27FC236}">
                      <a16:creationId xmlns:a16="http://schemas.microsoft.com/office/drawing/2014/main" id="{B7BE4EE2-FB5B-DE4B-B2C1-52D2F1666DD5}"/>
                    </a:ext>
                  </a:extLst>
                </p:cNvPr>
                <p:cNvSpPr/>
                <p:nvPr/>
              </p:nvSpPr>
              <p:spPr>
                <a:xfrm rot="-2700486">
                  <a:off x="9687359" y="6178675"/>
                  <a:ext cx="58579" cy="39097"/>
                </a:xfrm>
                <a:custGeom>
                  <a:avLst/>
                  <a:gdLst>
                    <a:gd name="connsiteX0" fmla="*/ 0 w 58579"/>
                    <a:gd name="connsiteY0" fmla="*/ 0 h 39097"/>
                    <a:gd name="connsiteX1" fmla="*/ 58579 w 58579"/>
                    <a:gd name="connsiteY1" fmla="*/ 0 h 39097"/>
                    <a:gd name="connsiteX2" fmla="*/ 58579 w 58579"/>
                    <a:gd name="connsiteY2" fmla="*/ 39098 h 39097"/>
                    <a:gd name="connsiteX3" fmla="*/ 0 w 58579"/>
                    <a:gd name="connsiteY3" fmla="*/ 39098 h 39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579" h="39097">
                      <a:moveTo>
                        <a:pt x="0" y="0"/>
                      </a:moveTo>
                      <a:lnTo>
                        <a:pt x="58579" y="0"/>
                      </a:lnTo>
                      <a:lnTo>
                        <a:pt x="58579" y="39098"/>
                      </a:lnTo>
                      <a:lnTo>
                        <a:pt x="0" y="39098"/>
                      </a:lnTo>
                      <a:close/>
                    </a:path>
                  </a:pathLst>
                </a:custGeom>
                <a:solidFill>
                  <a:srgbClr val="E6E8EC"/>
                </a:solidFill>
                <a:ln w="671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26" name="Graphic 2">
            <a:extLst>
              <a:ext uri="{FF2B5EF4-FFF2-40B4-BE49-F238E27FC236}">
                <a16:creationId xmlns:a16="http://schemas.microsoft.com/office/drawing/2014/main" id="{D902383E-CC64-750C-354D-16C2327B992F}"/>
              </a:ext>
            </a:extLst>
          </p:cNvPr>
          <p:cNvGrpSpPr/>
          <p:nvPr/>
        </p:nvGrpSpPr>
        <p:grpSpPr>
          <a:xfrm>
            <a:off x="8895088" y="6048022"/>
            <a:ext cx="429944" cy="429944"/>
            <a:chOff x="8895088" y="6048022"/>
            <a:chExt cx="429944" cy="429944"/>
          </a:xfrm>
        </p:grpSpPr>
        <p:grpSp>
          <p:nvGrpSpPr>
            <p:cNvPr id="28" name="Graphic 2">
              <a:extLst>
                <a:ext uri="{FF2B5EF4-FFF2-40B4-BE49-F238E27FC236}">
                  <a16:creationId xmlns:a16="http://schemas.microsoft.com/office/drawing/2014/main" id="{DF064CBE-4898-22F4-1E49-D746C6CB0E4E}"/>
                </a:ext>
              </a:extLst>
            </p:cNvPr>
            <p:cNvGrpSpPr/>
            <p:nvPr/>
          </p:nvGrpSpPr>
          <p:grpSpPr>
            <a:xfrm>
              <a:off x="8895088" y="6048022"/>
              <a:ext cx="429944" cy="429944"/>
              <a:chOff x="8895088" y="6048022"/>
              <a:chExt cx="429944" cy="429944"/>
            </a:xfrm>
          </p:grpSpPr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79772469-EA6D-108F-CEBB-C63BE9884884}"/>
                  </a:ext>
                </a:extLst>
              </p:cNvPr>
              <p:cNvSpPr/>
              <p:nvPr/>
            </p:nvSpPr>
            <p:spPr>
              <a:xfrm>
                <a:off x="8895088" y="6048022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CF5664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012FC9F9-061D-481F-CCEF-514B4528693D}"/>
                  </a:ext>
                </a:extLst>
              </p:cNvPr>
              <p:cNvSpPr/>
              <p:nvPr/>
            </p:nvSpPr>
            <p:spPr>
              <a:xfrm>
                <a:off x="9024138" y="6177005"/>
                <a:ext cx="300894" cy="300961"/>
              </a:xfrm>
              <a:custGeom>
                <a:avLst/>
                <a:gdLst>
                  <a:gd name="connsiteX0" fmla="*/ 87534 w 300894"/>
                  <a:gd name="connsiteY0" fmla="*/ 300961 h 300961"/>
                  <a:gd name="connsiteX1" fmla="*/ 300894 w 300894"/>
                  <a:gd name="connsiteY1" fmla="*/ 300961 h 300961"/>
                  <a:gd name="connsiteX2" fmla="*/ 300894 w 300894"/>
                  <a:gd name="connsiteY2" fmla="*/ 87601 h 300961"/>
                  <a:gd name="connsiteX3" fmla="*/ 213360 w 300894"/>
                  <a:gd name="connsiteY3" fmla="*/ 0 h 300961"/>
                  <a:gd name="connsiteX4" fmla="*/ 0 w 300894"/>
                  <a:gd name="connsiteY4" fmla="*/ 213360 h 300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0894" h="300961">
                    <a:moveTo>
                      <a:pt x="87534" y="300961"/>
                    </a:moveTo>
                    <a:lnTo>
                      <a:pt x="300894" y="300961"/>
                    </a:lnTo>
                    <a:lnTo>
                      <a:pt x="300894" y="87601"/>
                    </a:lnTo>
                    <a:lnTo>
                      <a:pt x="213360" y="0"/>
                    </a:lnTo>
                    <a:lnTo>
                      <a:pt x="0" y="213360"/>
                    </a:lnTo>
                    <a:close/>
                  </a:path>
                </a:pathLst>
              </a:custGeom>
              <a:solidFill>
                <a:srgbClr val="BD4653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1" name="Graphic 2">
              <a:extLst>
                <a:ext uri="{FF2B5EF4-FFF2-40B4-BE49-F238E27FC236}">
                  <a16:creationId xmlns:a16="http://schemas.microsoft.com/office/drawing/2014/main" id="{6933958F-039D-FE66-B908-136F4C9B8574}"/>
                </a:ext>
              </a:extLst>
            </p:cNvPr>
            <p:cNvGrpSpPr/>
            <p:nvPr/>
          </p:nvGrpSpPr>
          <p:grpSpPr>
            <a:xfrm>
              <a:off x="8982576" y="6135304"/>
              <a:ext cx="254754" cy="254754"/>
              <a:chOff x="8982576" y="6135304"/>
              <a:chExt cx="254754" cy="254754"/>
            </a:xfrm>
          </p:grpSpPr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11F20382-BFC9-29E8-0D0D-63CFBA7C6861}"/>
                  </a:ext>
                </a:extLst>
              </p:cNvPr>
              <p:cNvSpPr/>
              <p:nvPr/>
            </p:nvSpPr>
            <p:spPr>
              <a:xfrm rot="-2700000">
                <a:off x="8959104" y="6233391"/>
                <a:ext cx="301697" cy="58579"/>
              </a:xfrm>
              <a:custGeom>
                <a:avLst/>
                <a:gdLst>
                  <a:gd name="connsiteX0" fmla="*/ 0 w 301697"/>
                  <a:gd name="connsiteY0" fmla="*/ 0 h 58579"/>
                  <a:gd name="connsiteX1" fmla="*/ 301697 w 301697"/>
                  <a:gd name="connsiteY1" fmla="*/ 0 h 58579"/>
                  <a:gd name="connsiteX2" fmla="*/ 301697 w 301697"/>
                  <a:gd name="connsiteY2" fmla="*/ 58579 h 58579"/>
                  <a:gd name="connsiteX3" fmla="*/ 0 w 301697"/>
                  <a:gd name="connsiteY3" fmla="*/ 58579 h 5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1697" h="58579">
                    <a:moveTo>
                      <a:pt x="0" y="0"/>
                    </a:moveTo>
                    <a:lnTo>
                      <a:pt x="301697" y="0"/>
                    </a:lnTo>
                    <a:lnTo>
                      <a:pt x="301697" y="58579"/>
                    </a:lnTo>
                    <a:lnTo>
                      <a:pt x="0" y="58579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D5696682-8318-E3D1-18CB-20702BF006B3}"/>
                  </a:ext>
                </a:extLst>
              </p:cNvPr>
              <p:cNvSpPr/>
              <p:nvPr/>
            </p:nvSpPr>
            <p:spPr>
              <a:xfrm rot="-2700000">
                <a:off x="9008672" y="6321418"/>
                <a:ext cx="11017" cy="19548"/>
              </a:xfrm>
              <a:custGeom>
                <a:avLst/>
                <a:gdLst>
                  <a:gd name="connsiteX0" fmla="*/ 0 w 11017"/>
                  <a:gd name="connsiteY0" fmla="*/ 0 h 19548"/>
                  <a:gd name="connsiteX1" fmla="*/ 11017 w 11017"/>
                  <a:gd name="connsiteY1" fmla="*/ 0 h 19548"/>
                  <a:gd name="connsiteX2" fmla="*/ 11017 w 11017"/>
                  <a:gd name="connsiteY2" fmla="*/ 19549 h 19548"/>
                  <a:gd name="connsiteX3" fmla="*/ 0 w 11017"/>
                  <a:gd name="connsiteY3" fmla="*/ 19549 h 1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17" h="19548">
                    <a:moveTo>
                      <a:pt x="0" y="0"/>
                    </a:moveTo>
                    <a:lnTo>
                      <a:pt x="11017" y="0"/>
                    </a:lnTo>
                    <a:lnTo>
                      <a:pt x="11017" y="19549"/>
                    </a:lnTo>
                    <a:lnTo>
                      <a:pt x="0" y="19549"/>
                    </a:ln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98154CBC-C28F-8C9C-945E-251BE7DA5B5C}"/>
                  </a:ext>
                </a:extLst>
              </p:cNvPr>
              <p:cNvSpPr/>
              <p:nvPr/>
            </p:nvSpPr>
            <p:spPr>
              <a:xfrm rot="-2697812">
                <a:off x="9032750" y="6297860"/>
                <a:ext cx="11018" cy="19550"/>
              </a:xfrm>
              <a:custGeom>
                <a:avLst/>
                <a:gdLst>
                  <a:gd name="connsiteX0" fmla="*/ 0 w 11018"/>
                  <a:gd name="connsiteY0" fmla="*/ 0 h 19550"/>
                  <a:gd name="connsiteX1" fmla="*/ 11018 w 11018"/>
                  <a:gd name="connsiteY1" fmla="*/ 0 h 19550"/>
                  <a:gd name="connsiteX2" fmla="*/ 11018 w 11018"/>
                  <a:gd name="connsiteY2" fmla="*/ 19550 h 19550"/>
                  <a:gd name="connsiteX3" fmla="*/ 0 w 11018"/>
                  <a:gd name="connsiteY3" fmla="*/ 19550 h 1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18" h="19550">
                    <a:moveTo>
                      <a:pt x="0" y="0"/>
                    </a:moveTo>
                    <a:lnTo>
                      <a:pt x="11018" y="0"/>
                    </a:lnTo>
                    <a:lnTo>
                      <a:pt x="11018" y="19550"/>
                    </a:lnTo>
                    <a:lnTo>
                      <a:pt x="0" y="19550"/>
                    </a:ln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29CC21B1-C12C-D505-DEC0-E569E88D8113}"/>
                  </a:ext>
                </a:extLst>
              </p:cNvPr>
              <p:cNvSpPr/>
              <p:nvPr/>
            </p:nvSpPr>
            <p:spPr>
              <a:xfrm rot="-2700000">
                <a:off x="9055564" y="6274554"/>
                <a:ext cx="11017" cy="19548"/>
              </a:xfrm>
              <a:custGeom>
                <a:avLst/>
                <a:gdLst>
                  <a:gd name="connsiteX0" fmla="*/ 0 w 11017"/>
                  <a:gd name="connsiteY0" fmla="*/ 0 h 19548"/>
                  <a:gd name="connsiteX1" fmla="*/ 11017 w 11017"/>
                  <a:gd name="connsiteY1" fmla="*/ 0 h 19548"/>
                  <a:gd name="connsiteX2" fmla="*/ 11017 w 11017"/>
                  <a:gd name="connsiteY2" fmla="*/ 19548 h 19548"/>
                  <a:gd name="connsiteX3" fmla="*/ -1 w 11017"/>
                  <a:gd name="connsiteY3" fmla="*/ 19548 h 1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17" h="19548">
                    <a:moveTo>
                      <a:pt x="0" y="0"/>
                    </a:moveTo>
                    <a:lnTo>
                      <a:pt x="11017" y="0"/>
                    </a:lnTo>
                    <a:lnTo>
                      <a:pt x="11017" y="19548"/>
                    </a:lnTo>
                    <a:lnTo>
                      <a:pt x="-1" y="19548"/>
                    </a:ln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FAC0FB1A-9DCA-92F2-9707-079FECF2C034}"/>
                  </a:ext>
                </a:extLst>
              </p:cNvPr>
              <p:cNvSpPr/>
              <p:nvPr/>
            </p:nvSpPr>
            <p:spPr>
              <a:xfrm rot="-2700000">
                <a:off x="9078962" y="6251179"/>
                <a:ext cx="11017" cy="19548"/>
              </a:xfrm>
              <a:custGeom>
                <a:avLst/>
                <a:gdLst>
                  <a:gd name="connsiteX0" fmla="*/ 0 w 11017"/>
                  <a:gd name="connsiteY0" fmla="*/ 0 h 19548"/>
                  <a:gd name="connsiteX1" fmla="*/ 11017 w 11017"/>
                  <a:gd name="connsiteY1" fmla="*/ 0 h 19548"/>
                  <a:gd name="connsiteX2" fmla="*/ 11017 w 11017"/>
                  <a:gd name="connsiteY2" fmla="*/ 19549 h 19548"/>
                  <a:gd name="connsiteX3" fmla="*/ 0 w 11017"/>
                  <a:gd name="connsiteY3" fmla="*/ 19549 h 1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17" h="19548">
                    <a:moveTo>
                      <a:pt x="0" y="0"/>
                    </a:moveTo>
                    <a:lnTo>
                      <a:pt x="11017" y="0"/>
                    </a:lnTo>
                    <a:lnTo>
                      <a:pt x="11017" y="19549"/>
                    </a:lnTo>
                    <a:lnTo>
                      <a:pt x="0" y="19549"/>
                    </a:ln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C6061839-3C81-9BC4-A814-94D2543A48F7}"/>
                  </a:ext>
                </a:extLst>
              </p:cNvPr>
              <p:cNvSpPr/>
              <p:nvPr/>
            </p:nvSpPr>
            <p:spPr>
              <a:xfrm rot="-2702188">
                <a:off x="9103028" y="6227722"/>
                <a:ext cx="11018" cy="19550"/>
              </a:xfrm>
              <a:custGeom>
                <a:avLst/>
                <a:gdLst>
                  <a:gd name="connsiteX0" fmla="*/ 0 w 11018"/>
                  <a:gd name="connsiteY0" fmla="*/ 0 h 19550"/>
                  <a:gd name="connsiteX1" fmla="*/ 11018 w 11018"/>
                  <a:gd name="connsiteY1" fmla="*/ 0 h 19550"/>
                  <a:gd name="connsiteX2" fmla="*/ 11018 w 11018"/>
                  <a:gd name="connsiteY2" fmla="*/ 19550 h 19550"/>
                  <a:gd name="connsiteX3" fmla="*/ 0 w 11018"/>
                  <a:gd name="connsiteY3" fmla="*/ 19550 h 1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18" h="19550">
                    <a:moveTo>
                      <a:pt x="0" y="0"/>
                    </a:moveTo>
                    <a:lnTo>
                      <a:pt x="11018" y="0"/>
                    </a:lnTo>
                    <a:lnTo>
                      <a:pt x="11018" y="19550"/>
                    </a:lnTo>
                    <a:lnTo>
                      <a:pt x="0" y="19550"/>
                    </a:ln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802B206B-56B2-7D0D-97F6-A462DFC0A2A5}"/>
                  </a:ext>
                </a:extLst>
              </p:cNvPr>
              <p:cNvSpPr/>
              <p:nvPr/>
            </p:nvSpPr>
            <p:spPr>
              <a:xfrm rot="-2700000">
                <a:off x="9125826" y="6204281"/>
                <a:ext cx="11017" cy="19548"/>
              </a:xfrm>
              <a:custGeom>
                <a:avLst/>
                <a:gdLst>
                  <a:gd name="connsiteX0" fmla="*/ 0 w 11017"/>
                  <a:gd name="connsiteY0" fmla="*/ 0 h 19548"/>
                  <a:gd name="connsiteX1" fmla="*/ 11017 w 11017"/>
                  <a:gd name="connsiteY1" fmla="*/ 0 h 19548"/>
                  <a:gd name="connsiteX2" fmla="*/ 11017 w 11017"/>
                  <a:gd name="connsiteY2" fmla="*/ 19549 h 19548"/>
                  <a:gd name="connsiteX3" fmla="*/ 0 w 11017"/>
                  <a:gd name="connsiteY3" fmla="*/ 19549 h 1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17" h="19548">
                    <a:moveTo>
                      <a:pt x="0" y="0"/>
                    </a:moveTo>
                    <a:lnTo>
                      <a:pt x="11017" y="0"/>
                    </a:lnTo>
                    <a:lnTo>
                      <a:pt x="11017" y="19549"/>
                    </a:lnTo>
                    <a:lnTo>
                      <a:pt x="0" y="19549"/>
                    </a:ln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B0283CA8-39BD-C7FA-DD69-28B2D4E5A81B}"/>
                  </a:ext>
                </a:extLst>
              </p:cNvPr>
              <p:cNvSpPr/>
              <p:nvPr/>
            </p:nvSpPr>
            <p:spPr>
              <a:xfrm rot="-2700000">
                <a:off x="9149312" y="6180859"/>
                <a:ext cx="11017" cy="19548"/>
              </a:xfrm>
              <a:custGeom>
                <a:avLst/>
                <a:gdLst>
                  <a:gd name="connsiteX0" fmla="*/ 0 w 11017"/>
                  <a:gd name="connsiteY0" fmla="*/ 0 h 19548"/>
                  <a:gd name="connsiteX1" fmla="*/ 11017 w 11017"/>
                  <a:gd name="connsiteY1" fmla="*/ 0 h 19548"/>
                  <a:gd name="connsiteX2" fmla="*/ 11017 w 11017"/>
                  <a:gd name="connsiteY2" fmla="*/ 19549 h 19548"/>
                  <a:gd name="connsiteX3" fmla="*/ 0 w 11017"/>
                  <a:gd name="connsiteY3" fmla="*/ 19549 h 1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17" h="19548">
                    <a:moveTo>
                      <a:pt x="0" y="0"/>
                    </a:moveTo>
                    <a:lnTo>
                      <a:pt x="11017" y="0"/>
                    </a:lnTo>
                    <a:lnTo>
                      <a:pt x="11017" y="19549"/>
                    </a:lnTo>
                    <a:lnTo>
                      <a:pt x="0" y="19549"/>
                    </a:ln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3AC352F0-7E3D-5A80-3E06-F4BDA7C57090}"/>
                  </a:ext>
                </a:extLst>
              </p:cNvPr>
              <p:cNvSpPr/>
              <p:nvPr/>
            </p:nvSpPr>
            <p:spPr>
              <a:xfrm rot="-2700000">
                <a:off x="9172663" y="6157437"/>
                <a:ext cx="11017" cy="19548"/>
              </a:xfrm>
              <a:custGeom>
                <a:avLst/>
                <a:gdLst>
                  <a:gd name="connsiteX0" fmla="*/ 0 w 11017"/>
                  <a:gd name="connsiteY0" fmla="*/ 0 h 19548"/>
                  <a:gd name="connsiteX1" fmla="*/ 11017 w 11017"/>
                  <a:gd name="connsiteY1" fmla="*/ 0 h 19548"/>
                  <a:gd name="connsiteX2" fmla="*/ 11017 w 11017"/>
                  <a:gd name="connsiteY2" fmla="*/ 19549 h 19548"/>
                  <a:gd name="connsiteX3" fmla="*/ 0 w 11017"/>
                  <a:gd name="connsiteY3" fmla="*/ 19549 h 1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17" h="19548">
                    <a:moveTo>
                      <a:pt x="0" y="0"/>
                    </a:moveTo>
                    <a:lnTo>
                      <a:pt x="11017" y="0"/>
                    </a:lnTo>
                    <a:lnTo>
                      <a:pt x="11017" y="19549"/>
                    </a:lnTo>
                    <a:lnTo>
                      <a:pt x="0" y="19549"/>
                    </a:ln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1" name="Graphic 2">
            <a:extLst>
              <a:ext uri="{FF2B5EF4-FFF2-40B4-BE49-F238E27FC236}">
                <a16:creationId xmlns:a16="http://schemas.microsoft.com/office/drawing/2014/main" id="{1F6DB5FB-ECD0-BD54-B220-4A7B6239A97B}"/>
              </a:ext>
            </a:extLst>
          </p:cNvPr>
          <p:cNvGrpSpPr/>
          <p:nvPr/>
        </p:nvGrpSpPr>
        <p:grpSpPr>
          <a:xfrm>
            <a:off x="8223300" y="6048022"/>
            <a:ext cx="429944" cy="429944"/>
            <a:chOff x="8223300" y="6048022"/>
            <a:chExt cx="429944" cy="429944"/>
          </a:xfrm>
        </p:grpSpPr>
        <p:grpSp>
          <p:nvGrpSpPr>
            <p:cNvPr id="42" name="Graphic 2">
              <a:extLst>
                <a:ext uri="{FF2B5EF4-FFF2-40B4-BE49-F238E27FC236}">
                  <a16:creationId xmlns:a16="http://schemas.microsoft.com/office/drawing/2014/main" id="{372B05D9-AB60-6D5E-EC2D-BDE1D15679E1}"/>
                </a:ext>
              </a:extLst>
            </p:cNvPr>
            <p:cNvGrpSpPr/>
            <p:nvPr/>
          </p:nvGrpSpPr>
          <p:grpSpPr>
            <a:xfrm>
              <a:off x="8223300" y="6048022"/>
              <a:ext cx="429944" cy="429944"/>
              <a:chOff x="8223300" y="6048022"/>
              <a:chExt cx="429944" cy="429944"/>
            </a:xfrm>
          </p:grpSpPr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2651B02A-CAE4-14DC-AD52-7291BAF6776B}"/>
                  </a:ext>
                </a:extLst>
              </p:cNvPr>
              <p:cNvSpPr/>
              <p:nvPr/>
            </p:nvSpPr>
            <p:spPr>
              <a:xfrm>
                <a:off x="8223300" y="6048022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AFD36F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96D665D9-6462-6270-2ED3-C51055E14DA6}"/>
                  </a:ext>
                </a:extLst>
              </p:cNvPr>
              <p:cNvSpPr/>
              <p:nvPr/>
            </p:nvSpPr>
            <p:spPr>
              <a:xfrm>
                <a:off x="8310834" y="6160950"/>
                <a:ext cx="342410" cy="317016"/>
              </a:xfrm>
              <a:custGeom>
                <a:avLst/>
                <a:gdLst>
                  <a:gd name="connsiteX0" fmla="*/ 342411 w 342410"/>
                  <a:gd name="connsiteY0" fmla="*/ 94588 h 317016"/>
                  <a:gd name="connsiteX1" fmla="*/ 247890 w 342410"/>
                  <a:gd name="connsiteY1" fmla="*/ 0 h 317016"/>
                  <a:gd name="connsiteX2" fmla="*/ 18138 w 342410"/>
                  <a:gd name="connsiteY2" fmla="*/ 214233 h 317016"/>
                  <a:gd name="connsiteX3" fmla="*/ 0 w 342410"/>
                  <a:gd name="connsiteY3" fmla="*/ 219675 h 317016"/>
                  <a:gd name="connsiteX4" fmla="*/ 97342 w 342410"/>
                  <a:gd name="connsiteY4" fmla="*/ 317017 h 317016"/>
                  <a:gd name="connsiteX5" fmla="*/ 342411 w 342410"/>
                  <a:gd name="connsiteY5" fmla="*/ 317017 h 317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2410" h="317016">
                    <a:moveTo>
                      <a:pt x="342411" y="94588"/>
                    </a:moveTo>
                    <a:lnTo>
                      <a:pt x="247890" y="0"/>
                    </a:lnTo>
                    <a:lnTo>
                      <a:pt x="18138" y="214233"/>
                    </a:lnTo>
                    <a:lnTo>
                      <a:pt x="0" y="219675"/>
                    </a:lnTo>
                    <a:lnTo>
                      <a:pt x="97342" y="317017"/>
                    </a:lnTo>
                    <a:lnTo>
                      <a:pt x="342411" y="317017"/>
                    </a:lnTo>
                    <a:close/>
                  </a:path>
                </a:pathLst>
              </a:custGeom>
              <a:solidFill>
                <a:srgbClr val="9CC05B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5" name="Graphic 2">
              <a:extLst>
                <a:ext uri="{FF2B5EF4-FFF2-40B4-BE49-F238E27FC236}">
                  <a16:creationId xmlns:a16="http://schemas.microsoft.com/office/drawing/2014/main" id="{48253648-C56C-0492-5A2D-0BEDC3F804E3}"/>
                </a:ext>
              </a:extLst>
            </p:cNvPr>
            <p:cNvGrpSpPr/>
            <p:nvPr/>
          </p:nvGrpSpPr>
          <p:grpSpPr>
            <a:xfrm>
              <a:off x="8310834" y="6156113"/>
              <a:ext cx="254876" cy="229669"/>
              <a:chOff x="8310834" y="6156113"/>
              <a:chExt cx="254876" cy="229669"/>
            </a:xfrm>
          </p:grpSpPr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6BD023EF-88E0-3D81-4C31-B7670D63591F}"/>
                  </a:ext>
                </a:extLst>
              </p:cNvPr>
              <p:cNvSpPr/>
              <p:nvPr/>
            </p:nvSpPr>
            <p:spPr>
              <a:xfrm>
                <a:off x="8394539" y="6156113"/>
                <a:ext cx="171171" cy="171372"/>
              </a:xfrm>
              <a:custGeom>
                <a:avLst/>
                <a:gdLst>
                  <a:gd name="connsiteX0" fmla="*/ 151690 w 171171"/>
                  <a:gd name="connsiteY0" fmla="*/ 0 h 171372"/>
                  <a:gd name="connsiteX1" fmla="*/ 137918 w 171171"/>
                  <a:gd name="connsiteY1" fmla="*/ 5710 h 171372"/>
                  <a:gd name="connsiteX2" fmla="*/ 137918 w 171171"/>
                  <a:gd name="connsiteY2" fmla="*/ 5710 h 171372"/>
                  <a:gd name="connsiteX3" fmla="*/ 137918 w 171171"/>
                  <a:gd name="connsiteY3" fmla="*/ 5710 h 171372"/>
                  <a:gd name="connsiteX4" fmla="*/ 136843 w 171171"/>
                  <a:gd name="connsiteY4" fmla="*/ 6852 h 171372"/>
                  <a:gd name="connsiteX5" fmla="*/ 0 w 171171"/>
                  <a:gd name="connsiteY5" fmla="*/ 156325 h 171372"/>
                  <a:gd name="connsiteX6" fmla="*/ 15048 w 171171"/>
                  <a:gd name="connsiteY6" fmla="*/ 171373 h 171372"/>
                  <a:gd name="connsiteX7" fmla="*/ 164320 w 171171"/>
                  <a:gd name="connsiteY7" fmla="*/ 34328 h 171372"/>
                  <a:gd name="connsiteX8" fmla="*/ 171172 w 171171"/>
                  <a:gd name="connsiteY8" fmla="*/ 19414 h 171372"/>
                  <a:gd name="connsiteX9" fmla="*/ 151690 w 171171"/>
                  <a:gd name="connsiteY9" fmla="*/ 0 h 171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1171" h="171372">
                    <a:moveTo>
                      <a:pt x="151690" y="0"/>
                    </a:moveTo>
                    <a:cubicBezTo>
                      <a:pt x="146316" y="0"/>
                      <a:pt x="141411" y="2217"/>
                      <a:pt x="137918" y="5710"/>
                    </a:cubicBezTo>
                    <a:lnTo>
                      <a:pt x="137918" y="5710"/>
                    </a:lnTo>
                    <a:lnTo>
                      <a:pt x="137918" y="5710"/>
                    </a:lnTo>
                    <a:cubicBezTo>
                      <a:pt x="137582" y="6046"/>
                      <a:pt x="137179" y="6449"/>
                      <a:pt x="136843" y="6852"/>
                    </a:cubicBezTo>
                    <a:lnTo>
                      <a:pt x="0" y="156325"/>
                    </a:lnTo>
                    <a:lnTo>
                      <a:pt x="15048" y="171373"/>
                    </a:lnTo>
                    <a:lnTo>
                      <a:pt x="164320" y="34328"/>
                    </a:lnTo>
                    <a:cubicBezTo>
                      <a:pt x="168552" y="30768"/>
                      <a:pt x="171172" y="25393"/>
                      <a:pt x="171172" y="19414"/>
                    </a:cubicBezTo>
                    <a:cubicBezTo>
                      <a:pt x="171239" y="8800"/>
                      <a:pt x="162438" y="0"/>
                      <a:pt x="151690" y="0"/>
                    </a:cubicBezTo>
                    <a:close/>
                  </a:path>
                </a:pathLst>
              </a:custGeom>
              <a:solidFill>
                <a:srgbClr val="DE6E53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CC16B0DA-9DB2-D73E-F282-5774301E50E4}"/>
                  </a:ext>
                </a:extLst>
              </p:cNvPr>
              <p:cNvSpPr/>
              <p:nvPr/>
            </p:nvSpPr>
            <p:spPr>
              <a:xfrm>
                <a:off x="8310834" y="6306123"/>
                <a:ext cx="104866" cy="79659"/>
              </a:xfrm>
              <a:custGeom>
                <a:avLst/>
                <a:gdLst>
                  <a:gd name="connsiteX0" fmla="*/ 77323 w 104866"/>
                  <a:gd name="connsiteY0" fmla="*/ 0 h 79659"/>
                  <a:gd name="connsiteX1" fmla="*/ 63551 w 104866"/>
                  <a:gd name="connsiteY1" fmla="*/ 13772 h 79659"/>
                  <a:gd name="connsiteX2" fmla="*/ 62006 w 104866"/>
                  <a:gd name="connsiteY2" fmla="*/ 13637 h 79659"/>
                  <a:gd name="connsiteX3" fmla="*/ 59521 w 104866"/>
                  <a:gd name="connsiteY3" fmla="*/ 13503 h 79659"/>
                  <a:gd name="connsiteX4" fmla="*/ 29895 w 104866"/>
                  <a:gd name="connsiteY4" fmla="*/ 33791 h 79659"/>
                  <a:gd name="connsiteX5" fmla="*/ 0 w 104866"/>
                  <a:gd name="connsiteY5" fmla="*/ 74501 h 79659"/>
                  <a:gd name="connsiteX6" fmla="*/ 65365 w 104866"/>
                  <a:gd name="connsiteY6" fmla="*/ 77525 h 79659"/>
                  <a:gd name="connsiteX7" fmla="*/ 73695 w 104866"/>
                  <a:gd name="connsiteY7" fmla="*/ 73897 h 79659"/>
                  <a:gd name="connsiteX8" fmla="*/ 91296 w 104866"/>
                  <a:gd name="connsiteY8" fmla="*/ 45413 h 79659"/>
                  <a:gd name="connsiteX9" fmla="*/ 91094 w 104866"/>
                  <a:gd name="connsiteY9" fmla="*/ 41450 h 79659"/>
                  <a:gd name="connsiteX10" fmla="*/ 104866 w 104866"/>
                  <a:gd name="connsiteY10" fmla="*/ 27611 h 79659"/>
                  <a:gd name="connsiteX11" fmla="*/ 77323 w 104866"/>
                  <a:gd name="connsiteY11" fmla="*/ 0 h 79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4866" h="79659">
                    <a:moveTo>
                      <a:pt x="77323" y="0"/>
                    </a:moveTo>
                    <a:lnTo>
                      <a:pt x="63551" y="13772"/>
                    </a:lnTo>
                    <a:cubicBezTo>
                      <a:pt x="63014" y="13705"/>
                      <a:pt x="62543" y="13705"/>
                      <a:pt x="62006" y="13637"/>
                    </a:cubicBezTo>
                    <a:cubicBezTo>
                      <a:pt x="61200" y="13570"/>
                      <a:pt x="60394" y="13503"/>
                      <a:pt x="59521" y="13503"/>
                    </a:cubicBezTo>
                    <a:cubicBezTo>
                      <a:pt x="46018" y="13503"/>
                      <a:pt x="34463" y="21900"/>
                      <a:pt x="29895" y="33791"/>
                    </a:cubicBezTo>
                    <a:cubicBezTo>
                      <a:pt x="23513" y="47697"/>
                      <a:pt x="22572" y="64895"/>
                      <a:pt x="0" y="74501"/>
                    </a:cubicBezTo>
                    <a:cubicBezTo>
                      <a:pt x="0" y="74501"/>
                      <a:pt x="48033" y="83705"/>
                      <a:pt x="65365" y="77525"/>
                    </a:cubicBezTo>
                    <a:cubicBezTo>
                      <a:pt x="68388" y="76450"/>
                      <a:pt x="71210" y="75240"/>
                      <a:pt x="73695" y="73897"/>
                    </a:cubicBezTo>
                    <a:cubicBezTo>
                      <a:pt x="84175" y="68657"/>
                      <a:pt x="91296" y="57841"/>
                      <a:pt x="91296" y="45413"/>
                    </a:cubicBezTo>
                    <a:cubicBezTo>
                      <a:pt x="91296" y="44069"/>
                      <a:pt x="91229" y="42726"/>
                      <a:pt x="91094" y="41450"/>
                    </a:cubicBezTo>
                    <a:lnTo>
                      <a:pt x="104866" y="27611"/>
                    </a:lnTo>
                    <a:lnTo>
                      <a:pt x="77323" y="0"/>
                    </a:ln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8" name="Graphic 2">
            <a:extLst>
              <a:ext uri="{FF2B5EF4-FFF2-40B4-BE49-F238E27FC236}">
                <a16:creationId xmlns:a16="http://schemas.microsoft.com/office/drawing/2014/main" id="{D8B6DCC3-7119-B1CF-B5D9-D83ECA0453D3}"/>
              </a:ext>
            </a:extLst>
          </p:cNvPr>
          <p:cNvGrpSpPr/>
          <p:nvPr/>
        </p:nvGrpSpPr>
        <p:grpSpPr>
          <a:xfrm>
            <a:off x="7551512" y="6048022"/>
            <a:ext cx="429944" cy="429944"/>
            <a:chOff x="7551512" y="6048022"/>
            <a:chExt cx="429944" cy="429944"/>
          </a:xfrm>
        </p:grpSpPr>
        <p:grpSp>
          <p:nvGrpSpPr>
            <p:cNvPr id="49" name="Graphic 2">
              <a:extLst>
                <a:ext uri="{FF2B5EF4-FFF2-40B4-BE49-F238E27FC236}">
                  <a16:creationId xmlns:a16="http://schemas.microsoft.com/office/drawing/2014/main" id="{9F351B8B-26F8-4CF4-56CA-7372141A34E1}"/>
                </a:ext>
              </a:extLst>
            </p:cNvPr>
            <p:cNvGrpSpPr/>
            <p:nvPr/>
          </p:nvGrpSpPr>
          <p:grpSpPr>
            <a:xfrm>
              <a:off x="7551512" y="6048022"/>
              <a:ext cx="429944" cy="429944"/>
              <a:chOff x="7551512" y="6048022"/>
              <a:chExt cx="429944" cy="429944"/>
            </a:xfrm>
          </p:grpSpPr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8A8DA5DC-0CF4-14E1-A9BF-0D4D3DCF84EA}"/>
                  </a:ext>
                </a:extLst>
              </p:cNvPr>
              <p:cNvSpPr/>
              <p:nvPr/>
            </p:nvSpPr>
            <p:spPr>
              <a:xfrm>
                <a:off x="7551512" y="6048022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F2CD5E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506DBA62-2471-A992-D000-A0C0492A22FF}"/>
                  </a:ext>
                </a:extLst>
              </p:cNvPr>
              <p:cNvSpPr/>
              <p:nvPr/>
            </p:nvSpPr>
            <p:spPr>
              <a:xfrm>
                <a:off x="7647040" y="6147044"/>
                <a:ext cx="334416" cy="330922"/>
              </a:xfrm>
              <a:custGeom>
                <a:avLst/>
                <a:gdLst>
                  <a:gd name="connsiteX0" fmla="*/ 87601 w 334416"/>
                  <a:gd name="connsiteY0" fmla="*/ 330923 h 330922"/>
                  <a:gd name="connsiteX1" fmla="*/ 334416 w 334416"/>
                  <a:gd name="connsiteY1" fmla="*/ 330923 h 330922"/>
                  <a:gd name="connsiteX2" fmla="*/ 334416 w 334416"/>
                  <a:gd name="connsiteY2" fmla="*/ 91094 h 330922"/>
                  <a:gd name="connsiteX3" fmla="*/ 243389 w 334416"/>
                  <a:gd name="connsiteY3" fmla="*/ 0 h 330922"/>
                  <a:gd name="connsiteX4" fmla="*/ 0 w 334416"/>
                  <a:gd name="connsiteY4" fmla="*/ 243322 h 330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4416" h="330922">
                    <a:moveTo>
                      <a:pt x="87601" y="330923"/>
                    </a:moveTo>
                    <a:lnTo>
                      <a:pt x="334416" y="330923"/>
                    </a:lnTo>
                    <a:lnTo>
                      <a:pt x="334416" y="91094"/>
                    </a:lnTo>
                    <a:lnTo>
                      <a:pt x="243389" y="0"/>
                    </a:lnTo>
                    <a:lnTo>
                      <a:pt x="0" y="243322"/>
                    </a:lnTo>
                    <a:close/>
                  </a:path>
                </a:pathLst>
              </a:custGeom>
              <a:solidFill>
                <a:srgbClr val="E6BA4D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" name="Graphic 2">
              <a:extLst>
                <a:ext uri="{FF2B5EF4-FFF2-40B4-BE49-F238E27FC236}">
                  <a16:creationId xmlns:a16="http://schemas.microsoft.com/office/drawing/2014/main" id="{59F5F730-F72F-7540-513B-920BE0CF8CB4}"/>
                </a:ext>
              </a:extLst>
            </p:cNvPr>
            <p:cNvGrpSpPr/>
            <p:nvPr/>
          </p:nvGrpSpPr>
          <p:grpSpPr>
            <a:xfrm>
              <a:off x="7647040" y="6135606"/>
              <a:ext cx="254817" cy="254759"/>
              <a:chOff x="7647040" y="6135606"/>
              <a:chExt cx="254817" cy="254759"/>
            </a:xfrm>
          </p:grpSpPr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885B4771-5818-8227-9521-7846B4ED2ECA}"/>
                  </a:ext>
                </a:extLst>
              </p:cNvPr>
              <p:cNvSpPr/>
              <p:nvPr/>
            </p:nvSpPr>
            <p:spPr>
              <a:xfrm>
                <a:off x="7647040" y="6307534"/>
                <a:ext cx="82898" cy="82831"/>
              </a:xfrm>
              <a:custGeom>
                <a:avLst/>
                <a:gdLst>
                  <a:gd name="connsiteX0" fmla="*/ 55288 w 82898"/>
                  <a:gd name="connsiteY0" fmla="*/ 0 h 82831"/>
                  <a:gd name="connsiteX1" fmla="*/ 67 w 82898"/>
                  <a:gd name="connsiteY1" fmla="*/ 27610 h 82831"/>
                  <a:gd name="connsiteX2" fmla="*/ 0 w 82898"/>
                  <a:gd name="connsiteY2" fmla="*/ 82832 h 82831"/>
                  <a:gd name="connsiteX3" fmla="*/ 55288 w 82898"/>
                  <a:gd name="connsiteY3" fmla="*/ 82832 h 82831"/>
                  <a:gd name="connsiteX4" fmla="*/ 82899 w 82898"/>
                  <a:gd name="connsiteY4" fmla="*/ 27610 h 82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898" h="82831">
                    <a:moveTo>
                      <a:pt x="55288" y="0"/>
                    </a:moveTo>
                    <a:lnTo>
                      <a:pt x="67" y="27610"/>
                    </a:lnTo>
                    <a:lnTo>
                      <a:pt x="0" y="82832"/>
                    </a:lnTo>
                    <a:lnTo>
                      <a:pt x="55288" y="82832"/>
                    </a:lnTo>
                    <a:lnTo>
                      <a:pt x="82899" y="27610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29E9CDFE-605A-9FA0-20A6-C9373E7AE31A}"/>
                  </a:ext>
                </a:extLst>
              </p:cNvPr>
              <p:cNvSpPr/>
              <p:nvPr/>
            </p:nvSpPr>
            <p:spPr>
              <a:xfrm>
                <a:off x="7695409" y="6135606"/>
                <a:ext cx="206448" cy="206390"/>
              </a:xfrm>
              <a:custGeom>
                <a:avLst/>
                <a:gdLst>
                  <a:gd name="connsiteX0" fmla="*/ 195020 w 206448"/>
                  <a:gd name="connsiteY0" fmla="*/ 11437 h 206390"/>
                  <a:gd name="connsiteX1" fmla="*/ 139732 w 206448"/>
                  <a:gd name="connsiteY1" fmla="*/ 11437 h 206390"/>
                  <a:gd name="connsiteX2" fmla="*/ 137246 w 206448"/>
                  <a:gd name="connsiteY2" fmla="*/ 14125 h 206390"/>
                  <a:gd name="connsiteX3" fmla="*/ 0 w 206448"/>
                  <a:gd name="connsiteY3" fmla="*/ 164941 h 206390"/>
                  <a:gd name="connsiteX4" fmla="*/ 41449 w 206448"/>
                  <a:gd name="connsiteY4" fmla="*/ 206390 h 206390"/>
                  <a:gd name="connsiteX5" fmla="*/ 192266 w 206448"/>
                  <a:gd name="connsiteY5" fmla="*/ 69144 h 206390"/>
                  <a:gd name="connsiteX6" fmla="*/ 194953 w 206448"/>
                  <a:gd name="connsiteY6" fmla="*/ 66659 h 206390"/>
                  <a:gd name="connsiteX7" fmla="*/ 195020 w 206448"/>
                  <a:gd name="connsiteY7" fmla="*/ 11437 h 206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6448" h="206390">
                    <a:moveTo>
                      <a:pt x="195020" y="11437"/>
                    </a:moveTo>
                    <a:cubicBezTo>
                      <a:pt x="179771" y="-3812"/>
                      <a:pt x="155049" y="-3812"/>
                      <a:pt x="139732" y="11437"/>
                    </a:cubicBezTo>
                    <a:cubicBezTo>
                      <a:pt x="138859" y="12311"/>
                      <a:pt x="138052" y="13251"/>
                      <a:pt x="137246" y="14125"/>
                    </a:cubicBezTo>
                    <a:lnTo>
                      <a:pt x="0" y="164941"/>
                    </a:lnTo>
                    <a:lnTo>
                      <a:pt x="41449" y="206390"/>
                    </a:lnTo>
                    <a:lnTo>
                      <a:pt x="192266" y="69144"/>
                    </a:lnTo>
                    <a:cubicBezTo>
                      <a:pt x="193206" y="68338"/>
                      <a:pt x="194080" y="67532"/>
                      <a:pt x="194953" y="66659"/>
                    </a:cubicBezTo>
                    <a:cubicBezTo>
                      <a:pt x="210270" y="51476"/>
                      <a:pt x="210270" y="26687"/>
                      <a:pt x="195020" y="11437"/>
                    </a:cubicBez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07EF4657-72D7-38B1-302A-41F837F9A918}"/>
                  </a:ext>
                </a:extLst>
              </p:cNvPr>
              <p:cNvSpPr/>
              <p:nvPr/>
            </p:nvSpPr>
            <p:spPr>
              <a:xfrm>
                <a:off x="7678765" y="6317409"/>
                <a:ext cx="41298" cy="41298"/>
              </a:xfrm>
              <a:custGeom>
                <a:avLst/>
                <a:gdLst>
                  <a:gd name="connsiteX0" fmla="*/ 19331 w 41298"/>
                  <a:gd name="connsiteY0" fmla="*/ 29761 h 41298"/>
                  <a:gd name="connsiteX1" fmla="*/ 16644 w 41298"/>
                  <a:gd name="connsiteY1" fmla="*/ 38427 h 41298"/>
                  <a:gd name="connsiteX2" fmla="*/ 2872 w 41298"/>
                  <a:gd name="connsiteY2" fmla="*/ 38427 h 41298"/>
                  <a:gd name="connsiteX3" fmla="*/ 2872 w 41298"/>
                  <a:gd name="connsiteY3" fmla="*/ 24655 h 41298"/>
                  <a:gd name="connsiteX4" fmla="*/ 11538 w 41298"/>
                  <a:gd name="connsiteY4" fmla="*/ 21900 h 41298"/>
                  <a:gd name="connsiteX5" fmla="*/ 33505 w 41298"/>
                  <a:gd name="connsiteY5" fmla="*/ 0 h 41298"/>
                  <a:gd name="connsiteX6" fmla="*/ 41298 w 41298"/>
                  <a:gd name="connsiteY6" fmla="*/ 7793 h 41298"/>
                  <a:gd name="connsiteX7" fmla="*/ 19331 w 41298"/>
                  <a:gd name="connsiteY7" fmla="*/ 29761 h 41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298" h="41298">
                    <a:moveTo>
                      <a:pt x="19331" y="29761"/>
                    </a:moveTo>
                    <a:cubicBezTo>
                      <a:pt x="19868" y="32783"/>
                      <a:pt x="18995" y="36075"/>
                      <a:pt x="16644" y="38427"/>
                    </a:cubicBezTo>
                    <a:cubicBezTo>
                      <a:pt x="12814" y="42256"/>
                      <a:pt x="6634" y="42256"/>
                      <a:pt x="2872" y="38427"/>
                    </a:cubicBezTo>
                    <a:cubicBezTo>
                      <a:pt x="-957" y="34665"/>
                      <a:pt x="-957" y="28417"/>
                      <a:pt x="2872" y="24655"/>
                    </a:cubicBezTo>
                    <a:cubicBezTo>
                      <a:pt x="5223" y="22303"/>
                      <a:pt x="8515" y="21363"/>
                      <a:pt x="11538" y="21900"/>
                    </a:cubicBezTo>
                    <a:lnTo>
                      <a:pt x="33505" y="0"/>
                    </a:lnTo>
                    <a:lnTo>
                      <a:pt x="41298" y="7793"/>
                    </a:lnTo>
                    <a:lnTo>
                      <a:pt x="19331" y="29761"/>
                    </a:lnTo>
                    <a:close/>
                  </a:path>
                </a:pathLst>
              </a:custGeom>
              <a:solidFill>
                <a:srgbClr val="CCD0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56" name="Graphic 2">
            <a:extLst>
              <a:ext uri="{FF2B5EF4-FFF2-40B4-BE49-F238E27FC236}">
                <a16:creationId xmlns:a16="http://schemas.microsoft.com/office/drawing/2014/main" id="{C54215C3-0275-AA14-7045-C282FC64B97A}"/>
              </a:ext>
            </a:extLst>
          </p:cNvPr>
          <p:cNvGrpSpPr/>
          <p:nvPr/>
        </p:nvGrpSpPr>
        <p:grpSpPr>
          <a:xfrm>
            <a:off x="6879723" y="6048022"/>
            <a:ext cx="429944" cy="429944"/>
            <a:chOff x="6879723" y="6048022"/>
            <a:chExt cx="429944" cy="429944"/>
          </a:xfrm>
        </p:grpSpPr>
        <p:grpSp>
          <p:nvGrpSpPr>
            <p:cNvPr id="57" name="Graphic 2">
              <a:extLst>
                <a:ext uri="{FF2B5EF4-FFF2-40B4-BE49-F238E27FC236}">
                  <a16:creationId xmlns:a16="http://schemas.microsoft.com/office/drawing/2014/main" id="{E0A0DFE2-5136-D95C-325D-6D57A42EE6D8}"/>
                </a:ext>
              </a:extLst>
            </p:cNvPr>
            <p:cNvGrpSpPr/>
            <p:nvPr/>
          </p:nvGrpSpPr>
          <p:grpSpPr>
            <a:xfrm>
              <a:off x="6879723" y="6048022"/>
              <a:ext cx="429944" cy="429944"/>
              <a:chOff x="6879723" y="6048022"/>
              <a:chExt cx="429944" cy="429944"/>
            </a:xfrm>
          </p:grpSpPr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B4CF3D29-FE59-45A0-3780-A252EDD67537}"/>
                  </a:ext>
                </a:extLst>
              </p:cNvPr>
              <p:cNvSpPr/>
              <p:nvPr/>
            </p:nvSpPr>
            <p:spPr>
              <a:xfrm>
                <a:off x="6879723" y="6048022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81CEAD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F35B059D-47C3-6C11-BCBA-126113B0C4FC}"/>
                  </a:ext>
                </a:extLst>
              </p:cNvPr>
              <p:cNvSpPr/>
              <p:nvPr/>
            </p:nvSpPr>
            <p:spPr>
              <a:xfrm>
                <a:off x="6975319" y="6156113"/>
                <a:ext cx="334349" cy="321853"/>
              </a:xfrm>
              <a:custGeom>
                <a:avLst/>
                <a:gdLst>
                  <a:gd name="connsiteX0" fmla="*/ 87736 w 334349"/>
                  <a:gd name="connsiteY0" fmla="*/ 321854 h 321853"/>
                  <a:gd name="connsiteX1" fmla="*/ 334349 w 334349"/>
                  <a:gd name="connsiteY1" fmla="*/ 321854 h 321853"/>
                  <a:gd name="connsiteX2" fmla="*/ 334349 w 334349"/>
                  <a:gd name="connsiteY2" fmla="*/ 100365 h 321853"/>
                  <a:gd name="connsiteX3" fmla="*/ 234051 w 334349"/>
                  <a:gd name="connsiteY3" fmla="*/ 0 h 321853"/>
                  <a:gd name="connsiteX4" fmla="*/ 0 w 334349"/>
                  <a:gd name="connsiteY4" fmla="*/ 234051 h 321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4349" h="321853">
                    <a:moveTo>
                      <a:pt x="87736" y="321854"/>
                    </a:moveTo>
                    <a:lnTo>
                      <a:pt x="334349" y="321854"/>
                    </a:lnTo>
                    <a:lnTo>
                      <a:pt x="334349" y="100365"/>
                    </a:lnTo>
                    <a:lnTo>
                      <a:pt x="234051" y="0"/>
                    </a:lnTo>
                    <a:lnTo>
                      <a:pt x="0" y="234051"/>
                    </a:lnTo>
                    <a:close/>
                  </a:path>
                </a:pathLst>
              </a:custGeom>
              <a:solidFill>
                <a:srgbClr val="72BB9B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0" name="Graphic 2">
              <a:extLst>
                <a:ext uri="{FF2B5EF4-FFF2-40B4-BE49-F238E27FC236}">
                  <a16:creationId xmlns:a16="http://schemas.microsoft.com/office/drawing/2014/main" id="{E1A8988C-835E-9345-2F00-B4025AFC6CDC}"/>
                </a:ext>
              </a:extLst>
            </p:cNvPr>
            <p:cNvGrpSpPr/>
            <p:nvPr/>
          </p:nvGrpSpPr>
          <p:grpSpPr>
            <a:xfrm>
              <a:off x="6975319" y="6135008"/>
              <a:ext cx="254690" cy="255155"/>
              <a:chOff x="6975319" y="6135008"/>
              <a:chExt cx="254690" cy="255155"/>
            </a:xfrm>
          </p:grpSpPr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1CD025DA-B29F-86B8-1C16-490B315E03D7}"/>
                  </a:ext>
                </a:extLst>
              </p:cNvPr>
              <p:cNvSpPr/>
              <p:nvPr/>
            </p:nvSpPr>
            <p:spPr>
              <a:xfrm rot="-2700000">
                <a:off x="7175984" y="6140229"/>
                <a:ext cx="39030" cy="58579"/>
              </a:xfrm>
              <a:custGeom>
                <a:avLst/>
                <a:gdLst>
                  <a:gd name="connsiteX0" fmla="*/ 0 w 39030"/>
                  <a:gd name="connsiteY0" fmla="*/ 0 h 58579"/>
                  <a:gd name="connsiteX1" fmla="*/ 39030 w 39030"/>
                  <a:gd name="connsiteY1" fmla="*/ 0 h 58579"/>
                  <a:gd name="connsiteX2" fmla="*/ 39030 w 39030"/>
                  <a:gd name="connsiteY2" fmla="*/ 58579 h 58579"/>
                  <a:gd name="connsiteX3" fmla="*/ 0 w 39030"/>
                  <a:gd name="connsiteY3" fmla="*/ 58579 h 5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030" h="58579">
                    <a:moveTo>
                      <a:pt x="0" y="0"/>
                    </a:moveTo>
                    <a:lnTo>
                      <a:pt x="39030" y="0"/>
                    </a:lnTo>
                    <a:lnTo>
                      <a:pt x="39030" y="58579"/>
                    </a:lnTo>
                    <a:lnTo>
                      <a:pt x="0" y="58579"/>
                    </a:lnTo>
                    <a:close/>
                  </a:path>
                </a:pathLst>
              </a:custGeom>
              <a:solidFill>
                <a:srgbClr val="D486BD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3899EFD9-27D8-AA82-40D6-070506C60C20}"/>
                  </a:ext>
                </a:extLst>
              </p:cNvPr>
              <p:cNvSpPr/>
              <p:nvPr/>
            </p:nvSpPr>
            <p:spPr>
              <a:xfrm>
                <a:off x="6975319" y="6343877"/>
                <a:ext cx="46286" cy="46286"/>
              </a:xfrm>
              <a:custGeom>
                <a:avLst/>
                <a:gdLst>
                  <a:gd name="connsiteX0" fmla="*/ 0 w 46286"/>
                  <a:gd name="connsiteY0" fmla="*/ 46286 h 46286"/>
                  <a:gd name="connsiteX1" fmla="*/ 46286 w 46286"/>
                  <a:gd name="connsiteY1" fmla="*/ 41382 h 46286"/>
                  <a:gd name="connsiteX2" fmla="*/ 4904 w 46286"/>
                  <a:gd name="connsiteY2" fmla="*/ 0 h 46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286" h="46286">
                    <a:moveTo>
                      <a:pt x="0" y="46286"/>
                    </a:moveTo>
                    <a:lnTo>
                      <a:pt x="46286" y="41382"/>
                    </a:lnTo>
                    <a:lnTo>
                      <a:pt x="4904" y="0"/>
                    </a:lnTo>
                    <a:close/>
                  </a:path>
                </a:pathLst>
              </a:custGeom>
              <a:solidFill>
                <a:srgbClr val="F2CD5E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D643373E-FDF5-2C8F-B5BA-BD8D66B99BDB}"/>
                  </a:ext>
                </a:extLst>
              </p:cNvPr>
              <p:cNvSpPr/>
              <p:nvPr/>
            </p:nvSpPr>
            <p:spPr>
              <a:xfrm rot="-2700000">
                <a:off x="6966255" y="6251829"/>
                <a:ext cx="236198" cy="58579"/>
              </a:xfrm>
              <a:custGeom>
                <a:avLst/>
                <a:gdLst>
                  <a:gd name="connsiteX0" fmla="*/ 0 w 236198"/>
                  <a:gd name="connsiteY0" fmla="*/ 0 h 58579"/>
                  <a:gd name="connsiteX1" fmla="*/ 236198 w 236198"/>
                  <a:gd name="connsiteY1" fmla="*/ 0 h 58579"/>
                  <a:gd name="connsiteX2" fmla="*/ 236198 w 236198"/>
                  <a:gd name="connsiteY2" fmla="*/ 58579 h 58579"/>
                  <a:gd name="connsiteX3" fmla="*/ 0 w 236198"/>
                  <a:gd name="connsiteY3" fmla="*/ 58579 h 5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6198" h="58579">
                    <a:moveTo>
                      <a:pt x="0" y="0"/>
                    </a:moveTo>
                    <a:lnTo>
                      <a:pt x="236198" y="0"/>
                    </a:lnTo>
                    <a:lnTo>
                      <a:pt x="236198" y="58579"/>
                    </a:lnTo>
                    <a:lnTo>
                      <a:pt x="0" y="58579"/>
                    </a:lnTo>
                    <a:close/>
                  </a:path>
                </a:pathLst>
              </a:custGeom>
              <a:solidFill>
                <a:srgbClr val="E6BA4D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ED608617-3D9C-6EA1-199F-63B0A9D79DE6}"/>
                  </a:ext>
                </a:extLst>
              </p:cNvPr>
              <p:cNvSpPr/>
              <p:nvPr/>
            </p:nvSpPr>
            <p:spPr>
              <a:xfrm rot="-2700486">
                <a:off x="7148309" y="6168144"/>
                <a:ext cx="39097" cy="58579"/>
              </a:xfrm>
              <a:custGeom>
                <a:avLst/>
                <a:gdLst>
                  <a:gd name="connsiteX0" fmla="*/ 0 w 39097"/>
                  <a:gd name="connsiteY0" fmla="*/ 0 h 58579"/>
                  <a:gd name="connsiteX1" fmla="*/ 39098 w 39097"/>
                  <a:gd name="connsiteY1" fmla="*/ 0 h 58579"/>
                  <a:gd name="connsiteX2" fmla="*/ 39098 w 39097"/>
                  <a:gd name="connsiteY2" fmla="*/ 58579 h 58579"/>
                  <a:gd name="connsiteX3" fmla="*/ 0 w 39097"/>
                  <a:gd name="connsiteY3" fmla="*/ 58579 h 5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097" h="58579">
                    <a:moveTo>
                      <a:pt x="0" y="0"/>
                    </a:moveTo>
                    <a:lnTo>
                      <a:pt x="39098" y="0"/>
                    </a:lnTo>
                    <a:lnTo>
                      <a:pt x="39098" y="58579"/>
                    </a:lnTo>
                    <a:lnTo>
                      <a:pt x="0" y="58579"/>
                    </a:lnTo>
                    <a:close/>
                  </a:path>
                </a:pathLst>
              </a:custGeom>
              <a:solidFill>
                <a:srgbClr val="E6E8EC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65" name="Graphic 2">
            <a:extLst>
              <a:ext uri="{FF2B5EF4-FFF2-40B4-BE49-F238E27FC236}">
                <a16:creationId xmlns:a16="http://schemas.microsoft.com/office/drawing/2014/main" id="{FA06DD63-4824-1098-EE5E-FAEBBA4E9327}"/>
              </a:ext>
            </a:extLst>
          </p:cNvPr>
          <p:cNvGrpSpPr/>
          <p:nvPr/>
        </p:nvGrpSpPr>
        <p:grpSpPr>
          <a:xfrm>
            <a:off x="6207935" y="6048022"/>
            <a:ext cx="429944" cy="429944"/>
            <a:chOff x="6207935" y="6048022"/>
            <a:chExt cx="429944" cy="429944"/>
          </a:xfrm>
        </p:grpSpPr>
        <p:grpSp>
          <p:nvGrpSpPr>
            <p:cNvPr id="66" name="Graphic 2">
              <a:extLst>
                <a:ext uri="{FF2B5EF4-FFF2-40B4-BE49-F238E27FC236}">
                  <a16:creationId xmlns:a16="http://schemas.microsoft.com/office/drawing/2014/main" id="{19DDAF8A-D168-63F2-7FE5-31762559664E}"/>
                </a:ext>
              </a:extLst>
            </p:cNvPr>
            <p:cNvGrpSpPr/>
            <p:nvPr/>
          </p:nvGrpSpPr>
          <p:grpSpPr>
            <a:xfrm>
              <a:off x="6207935" y="6048022"/>
              <a:ext cx="429944" cy="429944"/>
              <a:chOff x="6207935" y="6048022"/>
              <a:chExt cx="429944" cy="429944"/>
            </a:xfrm>
          </p:grpSpPr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11B11B6C-75C2-9DC0-DDC1-27EFDE93930A}"/>
                  </a:ext>
                </a:extLst>
              </p:cNvPr>
              <p:cNvSpPr/>
              <p:nvPr/>
            </p:nvSpPr>
            <p:spPr>
              <a:xfrm>
                <a:off x="6207935" y="6048022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7DC0E7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5C4EC0CE-2386-0F08-0FE2-FEAE489E4971}"/>
                  </a:ext>
                </a:extLst>
              </p:cNvPr>
              <p:cNvSpPr/>
              <p:nvPr/>
            </p:nvSpPr>
            <p:spPr>
              <a:xfrm>
                <a:off x="6320057" y="6164712"/>
                <a:ext cx="317822" cy="313254"/>
              </a:xfrm>
              <a:custGeom>
                <a:avLst/>
                <a:gdLst>
                  <a:gd name="connsiteX0" fmla="*/ 87601 w 317822"/>
                  <a:gd name="connsiteY0" fmla="*/ 313255 h 313254"/>
                  <a:gd name="connsiteX1" fmla="*/ 317823 w 317822"/>
                  <a:gd name="connsiteY1" fmla="*/ 313255 h 313254"/>
                  <a:gd name="connsiteX2" fmla="*/ 317823 w 317822"/>
                  <a:gd name="connsiteY2" fmla="*/ 92170 h 313254"/>
                  <a:gd name="connsiteX3" fmla="*/ 225653 w 317822"/>
                  <a:gd name="connsiteY3" fmla="*/ 0 h 313254"/>
                  <a:gd name="connsiteX4" fmla="*/ 0 w 317822"/>
                  <a:gd name="connsiteY4" fmla="*/ 225654 h 313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7822" h="313254">
                    <a:moveTo>
                      <a:pt x="87601" y="313255"/>
                    </a:moveTo>
                    <a:lnTo>
                      <a:pt x="317823" y="313255"/>
                    </a:lnTo>
                    <a:lnTo>
                      <a:pt x="317823" y="92170"/>
                    </a:lnTo>
                    <a:lnTo>
                      <a:pt x="225653" y="0"/>
                    </a:lnTo>
                    <a:lnTo>
                      <a:pt x="0" y="225654"/>
                    </a:lnTo>
                    <a:close/>
                  </a:path>
                </a:pathLst>
              </a:custGeom>
              <a:solidFill>
                <a:srgbClr val="6DADD7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9" name="Graphic 2">
              <a:extLst>
                <a:ext uri="{FF2B5EF4-FFF2-40B4-BE49-F238E27FC236}">
                  <a16:creationId xmlns:a16="http://schemas.microsoft.com/office/drawing/2014/main" id="{0C741F36-0689-C1F6-E4DD-E761A0E32D48}"/>
                </a:ext>
              </a:extLst>
            </p:cNvPr>
            <p:cNvGrpSpPr/>
            <p:nvPr/>
          </p:nvGrpSpPr>
          <p:grpSpPr>
            <a:xfrm>
              <a:off x="6320057" y="6138646"/>
              <a:ext cx="229012" cy="251719"/>
              <a:chOff x="6320057" y="6138646"/>
              <a:chExt cx="229012" cy="251719"/>
            </a:xfrm>
          </p:grpSpPr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167C0DDE-C55A-1ABC-2B35-861491FBD28A}"/>
                  </a:ext>
                </a:extLst>
              </p:cNvPr>
              <p:cNvSpPr/>
              <p:nvPr/>
            </p:nvSpPr>
            <p:spPr>
              <a:xfrm>
                <a:off x="6320057" y="6164174"/>
                <a:ext cx="195288" cy="226191"/>
              </a:xfrm>
              <a:custGeom>
                <a:avLst/>
                <a:gdLst>
                  <a:gd name="connsiteX0" fmla="*/ 116824 w 195288"/>
                  <a:gd name="connsiteY0" fmla="*/ 226191 h 226191"/>
                  <a:gd name="connsiteX1" fmla="*/ 0 w 195288"/>
                  <a:gd name="connsiteY1" fmla="*/ 226191 h 226191"/>
                  <a:gd name="connsiteX2" fmla="*/ 0 w 195288"/>
                  <a:gd name="connsiteY2" fmla="*/ 0 h 226191"/>
                  <a:gd name="connsiteX3" fmla="*/ 195289 w 195288"/>
                  <a:gd name="connsiteY3" fmla="*/ 0 h 226191"/>
                  <a:gd name="connsiteX4" fmla="*/ 195289 w 195288"/>
                  <a:gd name="connsiteY4" fmla="*/ 147727 h 226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88" h="226191">
                    <a:moveTo>
                      <a:pt x="116824" y="226191"/>
                    </a:moveTo>
                    <a:lnTo>
                      <a:pt x="0" y="226191"/>
                    </a:lnTo>
                    <a:lnTo>
                      <a:pt x="0" y="0"/>
                    </a:lnTo>
                    <a:lnTo>
                      <a:pt x="195289" y="0"/>
                    </a:lnTo>
                    <a:lnTo>
                      <a:pt x="195289" y="147727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959D260C-40D2-D91E-C898-6CE382CCA2F1}"/>
                  </a:ext>
                </a:extLst>
              </p:cNvPr>
              <p:cNvSpPr/>
              <p:nvPr/>
            </p:nvSpPr>
            <p:spPr>
              <a:xfrm>
                <a:off x="6436881" y="6311901"/>
                <a:ext cx="78464" cy="78464"/>
              </a:xfrm>
              <a:custGeom>
                <a:avLst/>
                <a:gdLst>
                  <a:gd name="connsiteX0" fmla="*/ 0 w 78464"/>
                  <a:gd name="connsiteY0" fmla="*/ 0 h 78464"/>
                  <a:gd name="connsiteX1" fmla="*/ 78465 w 78464"/>
                  <a:gd name="connsiteY1" fmla="*/ 0 h 78464"/>
                  <a:gd name="connsiteX2" fmla="*/ 0 w 78464"/>
                  <a:gd name="connsiteY2" fmla="*/ 78465 h 7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464" h="78464">
                    <a:moveTo>
                      <a:pt x="0" y="0"/>
                    </a:moveTo>
                    <a:lnTo>
                      <a:pt x="78465" y="0"/>
                    </a:lnTo>
                    <a:lnTo>
                      <a:pt x="0" y="78465"/>
                    </a:lnTo>
                    <a:close/>
                  </a:path>
                </a:pathLst>
              </a:custGeom>
              <a:solidFill>
                <a:srgbClr val="CCD0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D97A42CA-DEBC-7D62-3CAF-69DBE03BFDB5}"/>
                  </a:ext>
                </a:extLst>
              </p:cNvPr>
              <p:cNvSpPr/>
              <p:nvPr/>
            </p:nvSpPr>
            <p:spPr>
              <a:xfrm>
                <a:off x="6413704" y="6138646"/>
                <a:ext cx="135365" cy="136037"/>
              </a:xfrm>
              <a:custGeom>
                <a:avLst/>
                <a:gdLst>
                  <a:gd name="connsiteX0" fmla="*/ 67 w 135365"/>
                  <a:gd name="connsiteY0" fmla="*/ 106344 h 136037"/>
                  <a:gd name="connsiteX1" fmla="*/ 29558 w 135365"/>
                  <a:gd name="connsiteY1" fmla="*/ 136037 h 136037"/>
                  <a:gd name="connsiteX2" fmla="*/ 29492 w 135365"/>
                  <a:gd name="connsiteY2" fmla="*/ 135903 h 136037"/>
                  <a:gd name="connsiteX3" fmla="*/ 135365 w 135365"/>
                  <a:gd name="connsiteY3" fmla="*/ 29559 h 136037"/>
                  <a:gd name="connsiteX4" fmla="*/ 105941 w 135365"/>
                  <a:gd name="connsiteY4" fmla="*/ 0 h 136037"/>
                  <a:gd name="connsiteX5" fmla="*/ 0 w 135365"/>
                  <a:gd name="connsiteY5" fmla="*/ 106344 h 136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5365" h="136037">
                    <a:moveTo>
                      <a:pt x="67" y="106344"/>
                    </a:moveTo>
                    <a:lnTo>
                      <a:pt x="29558" y="136037"/>
                    </a:lnTo>
                    <a:lnTo>
                      <a:pt x="29492" y="135903"/>
                    </a:lnTo>
                    <a:lnTo>
                      <a:pt x="135365" y="29559"/>
                    </a:lnTo>
                    <a:lnTo>
                      <a:pt x="105941" y="0"/>
                    </a:lnTo>
                    <a:lnTo>
                      <a:pt x="0" y="106344"/>
                    </a:lnTo>
                    <a:close/>
                  </a:path>
                </a:pathLst>
              </a:custGeom>
              <a:solidFill>
                <a:srgbClr val="474B54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EA77780A-7593-CC47-0D37-97D28D33B98C}"/>
                  </a:ext>
                </a:extLst>
              </p:cNvPr>
              <p:cNvSpPr/>
              <p:nvPr/>
            </p:nvSpPr>
            <p:spPr>
              <a:xfrm>
                <a:off x="6402955" y="6244990"/>
                <a:ext cx="40307" cy="40508"/>
              </a:xfrm>
              <a:custGeom>
                <a:avLst/>
                <a:gdLst>
                  <a:gd name="connsiteX0" fmla="*/ 0 w 40307"/>
                  <a:gd name="connsiteY0" fmla="*/ 40509 h 40508"/>
                  <a:gd name="connsiteX1" fmla="*/ 10816 w 40307"/>
                  <a:gd name="connsiteY1" fmla="*/ 0 h 40508"/>
                  <a:gd name="connsiteX2" fmla="*/ 40307 w 40307"/>
                  <a:gd name="connsiteY2" fmla="*/ 29693 h 40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307" h="40508">
                    <a:moveTo>
                      <a:pt x="0" y="40509"/>
                    </a:moveTo>
                    <a:lnTo>
                      <a:pt x="10816" y="0"/>
                    </a:lnTo>
                    <a:lnTo>
                      <a:pt x="40307" y="29693"/>
                    </a:lnTo>
                    <a:close/>
                  </a:path>
                </a:pathLst>
              </a:custGeom>
              <a:solidFill>
                <a:srgbClr val="CCD0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74" name="Graphic 2">
            <a:extLst>
              <a:ext uri="{FF2B5EF4-FFF2-40B4-BE49-F238E27FC236}">
                <a16:creationId xmlns:a16="http://schemas.microsoft.com/office/drawing/2014/main" id="{AD10D850-CCE1-0AA8-C53A-1DD47ACF89FD}"/>
              </a:ext>
            </a:extLst>
          </p:cNvPr>
          <p:cNvGrpSpPr/>
          <p:nvPr/>
        </p:nvGrpSpPr>
        <p:grpSpPr>
          <a:xfrm>
            <a:off x="5536214" y="6048022"/>
            <a:ext cx="429944" cy="429944"/>
            <a:chOff x="5536214" y="6048022"/>
            <a:chExt cx="429944" cy="429944"/>
          </a:xfrm>
        </p:grpSpPr>
        <p:grpSp>
          <p:nvGrpSpPr>
            <p:cNvPr id="75" name="Graphic 2">
              <a:extLst>
                <a:ext uri="{FF2B5EF4-FFF2-40B4-BE49-F238E27FC236}">
                  <a16:creationId xmlns:a16="http://schemas.microsoft.com/office/drawing/2014/main" id="{F00C0EBA-D6BF-4573-C9E6-D4A541D8E1EC}"/>
                </a:ext>
              </a:extLst>
            </p:cNvPr>
            <p:cNvGrpSpPr/>
            <p:nvPr/>
          </p:nvGrpSpPr>
          <p:grpSpPr>
            <a:xfrm>
              <a:off x="5536214" y="6048022"/>
              <a:ext cx="429944" cy="429944"/>
              <a:chOff x="5536214" y="6048022"/>
              <a:chExt cx="429944" cy="429944"/>
            </a:xfrm>
          </p:grpSpPr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93772140-21AE-1AF6-4BE7-B51414D8A91F}"/>
                  </a:ext>
                </a:extLst>
              </p:cNvPr>
              <p:cNvSpPr/>
              <p:nvPr/>
            </p:nvSpPr>
            <p:spPr>
              <a:xfrm>
                <a:off x="5536214" y="6048022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A491E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77BE7F93-7882-323F-1240-284EE080098E}"/>
                  </a:ext>
                </a:extLst>
              </p:cNvPr>
              <p:cNvSpPr/>
              <p:nvPr/>
            </p:nvSpPr>
            <p:spPr>
              <a:xfrm>
                <a:off x="5642760" y="6144289"/>
                <a:ext cx="323398" cy="333677"/>
              </a:xfrm>
              <a:custGeom>
                <a:avLst/>
                <a:gdLst>
                  <a:gd name="connsiteX0" fmla="*/ 323399 w 323398"/>
                  <a:gd name="connsiteY0" fmla="*/ 105874 h 333677"/>
                  <a:gd name="connsiteX1" fmla="*/ 217458 w 323398"/>
                  <a:gd name="connsiteY1" fmla="*/ 0 h 333677"/>
                  <a:gd name="connsiteX2" fmla="*/ 0 w 323398"/>
                  <a:gd name="connsiteY2" fmla="*/ 254070 h 333677"/>
                  <a:gd name="connsiteX3" fmla="*/ 79607 w 323398"/>
                  <a:gd name="connsiteY3" fmla="*/ 333677 h 333677"/>
                  <a:gd name="connsiteX4" fmla="*/ 323399 w 323398"/>
                  <a:gd name="connsiteY4" fmla="*/ 333677 h 333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398" h="333677">
                    <a:moveTo>
                      <a:pt x="323399" y="105874"/>
                    </a:moveTo>
                    <a:lnTo>
                      <a:pt x="217458" y="0"/>
                    </a:lnTo>
                    <a:lnTo>
                      <a:pt x="0" y="254070"/>
                    </a:lnTo>
                    <a:lnTo>
                      <a:pt x="79607" y="333677"/>
                    </a:lnTo>
                    <a:lnTo>
                      <a:pt x="323399" y="333677"/>
                    </a:lnTo>
                    <a:close/>
                  </a:path>
                </a:pathLst>
              </a:custGeom>
              <a:solidFill>
                <a:srgbClr val="8D79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8" name="Graphic 2">
              <a:extLst>
                <a:ext uri="{FF2B5EF4-FFF2-40B4-BE49-F238E27FC236}">
                  <a16:creationId xmlns:a16="http://schemas.microsoft.com/office/drawing/2014/main" id="{F43E0D90-2266-75E3-DD59-BDF343EAA476}"/>
                </a:ext>
              </a:extLst>
            </p:cNvPr>
            <p:cNvGrpSpPr/>
            <p:nvPr/>
          </p:nvGrpSpPr>
          <p:grpSpPr>
            <a:xfrm>
              <a:off x="5642760" y="6143550"/>
              <a:ext cx="216786" cy="254809"/>
              <a:chOff x="5642760" y="6143550"/>
              <a:chExt cx="216786" cy="254809"/>
            </a:xfrm>
          </p:grpSpPr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543C41D4-9CBC-7060-C180-DDD367617FD0}"/>
                  </a:ext>
                </a:extLst>
              </p:cNvPr>
              <p:cNvSpPr/>
              <p:nvPr/>
            </p:nvSpPr>
            <p:spPr>
              <a:xfrm>
                <a:off x="5642760" y="6143550"/>
                <a:ext cx="216786" cy="254809"/>
              </a:xfrm>
              <a:custGeom>
                <a:avLst/>
                <a:gdLst>
                  <a:gd name="connsiteX0" fmla="*/ 0 w 216786"/>
                  <a:gd name="connsiteY0" fmla="*/ 0 h 254809"/>
                  <a:gd name="connsiteX1" fmla="*/ 0 w 216786"/>
                  <a:gd name="connsiteY1" fmla="*/ 254810 h 254809"/>
                  <a:gd name="connsiteX2" fmla="*/ 216786 w 216786"/>
                  <a:gd name="connsiteY2" fmla="*/ 254810 h 254809"/>
                  <a:gd name="connsiteX3" fmla="*/ 216786 w 216786"/>
                  <a:gd name="connsiteY3" fmla="*/ 0 h 254809"/>
                  <a:gd name="connsiteX4" fmla="*/ 0 w 216786"/>
                  <a:gd name="connsiteY4" fmla="*/ 0 h 254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6786" h="254809">
                    <a:moveTo>
                      <a:pt x="0" y="0"/>
                    </a:moveTo>
                    <a:lnTo>
                      <a:pt x="0" y="254810"/>
                    </a:lnTo>
                    <a:lnTo>
                      <a:pt x="216786" y="254810"/>
                    </a:lnTo>
                    <a:lnTo>
                      <a:pt x="2167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0DC94071-E0DA-2BCD-8DA2-2AECE6692391}"/>
                  </a:ext>
                </a:extLst>
              </p:cNvPr>
              <p:cNvSpPr/>
              <p:nvPr/>
            </p:nvSpPr>
            <p:spPr>
              <a:xfrm>
                <a:off x="5671646" y="6172437"/>
                <a:ext cx="159012" cy="197035"/>
              </a:xfrm>
              <a:custGeom>
                <a:avLst/>
                <a:gdLst>
                  <a:gd name="connsiteX0" fmla="*/ 129588 w 159012"/>
                  <a:gd name="connsiteY0" fmla="*/ 0 h 197035"/>
                  <a:gd name="connsiteX1" fmla="*/ 118571 w 159012"/>
                  <a:gd name="connsiteY1" fmla="*/ 19482 h 197035"/>
                  <a:gd name="connsiteX2" fmla="*/ 40442 w 159012"/>
                  <a:gd name="connsiteY2" fmla="*/ 19482 h 197035"/>
                  <a:gd name="connsiteX3" fmla="*/ 29424 w 159012"/>
                  <a:gd name="connsiteY3" fmla="*/ 0 h 197035"/>
                  <a:gd name="connsiteX4" fmla="*/ 0 w 159012"/>
                  <a:gd name="connsiteY4" fmla="*/ 0 h 197035"/>
                  <a:gd name="connsiteX5" fmla="*/ 0 w 159012"/>
                  <a:gd name="connsiteY5" fmla="*/ 197035 h 197035"/>
                  <a:gd name="connsiteX6" fmla="*/ 159012 w 159012"/>
                  <a:gd name="connsiteY6" fmla="*/ 197035 h 197035"/>
                  <a:gd name="connsiteX7" fmla="*/ 159012 w 159012"/>
                  <a:gd name="connsiteY7" fmla="*/ 0 h 197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9012" h="197035">
                    <a:moveTo>
                      <a:pt x="129588" y="0"/>
                    </a:moveTo>
                    <a:lnTo>
                      <a:pt x="118571" y="19482"/>
                    </a:lnTo>
                    <a:lnTo>
                      <a:pt x="40442" y="19482"/>
                    </a:lnTo>
                    <a:lnTo>
                      <a:pt x="29424" y="0"/>
                    </a:lnTo>
                    <a:lnTo>
                      <a:pt x="0" y="0"/>
                    </a:lnTo>
                    <a:lnTo>
                      <a:pt x="0" y="197035"/>
                    </a:lnTo>
                    <a:lnTo>
                      <a:pt x="159012" y="197035"/>
                    </a:lnTo>
                    <a:lnTo>
                      <a:pt x="159012" y="0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CF301CB0-F591-E389-3F24-44CA5BD20F33}"/>
                  </a:ext>
                </a:extLst>
              </p:cNvPr>
              <p:cNvSpPr/>
              <p:nvPr/>
            </p:nvSpPr>
            <p:spPr>
              <a:xfrm>
                <a:off x="5712088" y="6236459"/>
                <a:ext cx="39030" cy="19549"/>
              </a:xfrm>
              <a:custGeom>
                <a:avLst/>
                <a:gdLst>
                  <a:gd name="connsiteX0" fmla="*/ 0 w 39030"/>
                  <a:gd name="connsiteY0" fmla="*/ 0 h 19549"/>
                  <a:gd name="connsiteX1" fmla="*/ 39031 w 39030"/>
                  <a:gd name="connsiteY1" fmla="*/ 0 h 19549"/>
                  <a:gd name="connsiteX2" fmla="*/ 39031 w 39030"/>
                  <a:gd name="connsiteY2" fmla="*/ 19549 h 19549"/>
                  <a:gd name="connsiteX3" fmla="*/ 0 w 39030"/>
                  <a:gd name="connsiteY3" fmla="*/ 19549 h 19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030" h="19549">
                    <a:moveTo>
                      <a:pt x="0" y="0"/>
                    </a:moveTo>
                    <a:lnTo>
                      <a:pt x="39031" y="0"/>
                    </a:lnTo>
                    <a:lnTo>
                      <a:pt x="39031" y="19549"/>
                    </a:lnTo>
                    <a:lnTo>
                      <a:pt x="0" y="19549"/>
                    </a:ln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5B7A2445-BB30-8049-021E-26B7ABDB0F87}"/>
                  </a:ext>
                </a:extLst>
              </p:cNvPr>
              <p:cNvSpPr/>
              <p:nvPr/>
            </p:nvSpPr>
            <p:spPr>
              <a:xfrm>
                <a:off x="5712088" y="6275490"/>
                <a:ext cx="78128" cy="19549"/>
              </a:xfrm>
              <a:custGeom>
                <a:avLst/>
                <a:gdLst>
                  <a:gd name="connsiteX0" fmla="*/ 0 w 78128"/>
                  <a:gd name="connsiteY0" fmla="*/ 0 h 19549"/>
                  <a:gd name="connsiteX1" fmla="*/ 78129 w 78128"/>
                  <a:gd name="connsiteY1" fmla="*/ 0 h 19549"/>
                  <a:gd name="connsiteX2" fmla="*/ 78129 w 78128"/>
                  <a:gd name="connsiteY2" fmla="*/ 19549 h 19549"/>
                  <a:gd name="connsiteX3" fmla="*/ 0 w 78128"/>
                  <a:gd name="connsiteY3" fmla="*/ 19549 h 19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128" h="19549">
                    <a:moveTo>
                      <a:pt x="0" y="0"/>
                    </a:moveTo>
                    <a:lnTo>
                      <a:pt x="78129" y="0"/>
                    </a:lnTo>
                    <a:lnTo>
                      <a:pt x="78129" y="19549"/>
                    </a:lnTo>
                    <a:lnTo>
                      <a:pt x="0" y="19549"/>
                    </a:ln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1BE08DB2-87A6-DA44-FF6F-8258A6C7864A}"/>
                  </a:ext>
                </a:extLst>
              </p:cNvPr>
              <p:cNvSpPr/>
              <p:nvPr/>
            </p:nvSpPr>
            <p:spPr>
              <a:xfrm>
                <a:off x="5712088" y="6314588"/>
                <a:ext cx="78128" cy="19549"/>
              </a:xfrm>
              <a:custGeom>
                <a:avLst/>
                <a:gdLst>
                  <a:gd name="connsiteX0" fmla="*/ 0 w 78128"/>
                  <a:gd name="connsiteY0" fmla="*/ 0 h 19549"/>
                  <a:gd name="connsiteX1" fmla="*/ 78129 w 78128"/>
                  <a:gd name="connsiteY1" fmla="*/ 0 h 19549"/>
                  <a:gd name="connsiteX2" fmla="*/ 78129 w 78128"/>
                  <a:gd name="connsiteY2" fmla="*/ 19549 h 19549"/>
                  <a:gd name="connsiteX3" fmla="*/ 0 w 78128"/>
                  <a:gd name="connsiteY3" fmla="*/ 19549 h 19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128" h="19549">
                    <a:moveTo>
                      <a:pt x="0" y="0"/>
                    </a:moveTo>
                    <a:lnTo>
                      <a:pt x="78129" y="0"/>
                    </a:lnTo>
                    <a:lnTo>
                      <a:pt x="78129" y="19549"/>
                    </a:lnTo>
                    <a:lnTo>
                      <a:pt x="0" y="19549"/>
                    </a:ln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84" name="Graphic 2">
            <a:extLst>
              <a:ext uri="{FF2B5EF4-FFF2-40B4-BE49-F238E27FC236}">
                <a16:creationId xmlns:a16="http://schemas.microsoft.com/office/drawing/2014/main" id="{C0CB7B8E-31E6-54D6-8E83-6503871497A5}"/>
              </a:ext>
            </a:extLst>
          </p:cNvPr>
          <p:cNvGrpSpPr/>
          <p:nvPr/>
        </p:nvGrpSpPr>
        <p:grpSpPr>
          <a:xfrm>
            <a:off x="4864359" y="6048022"/>
            <a:ext cx="429944" cy="429944"/>
            <a:chOff x="4864359" y="6048022"/>
            <a:chExt cx="429944" cy="429944"/>
          </a:xfrm>
        </p:grpSpPr>
        <p:grpSp>
          <p:nvGrpSpPr>
            <p:cNvPr id="85" name="Graphic 2">
              <a:extLst>
                <a:ext uri="{FF2B5EF4-FFF2-40B4-BE49-F238E27FC236}">
                  <a16:creationId xmlns:a16="http://schemas.microsoft.com/office/drawing/2014/main" id="{45028CEB-2E89-1BBB-829F-ADCE7C5E2499}"/>
                </a:ext>
              </a:extLst>
            </p:cNvPr>
            <p:cNvGrpSpPr/>
            <p:nvPr/>
          </p:nvGrpSpPr>
          <p:grpSpPr>
            <a:xfrm>
              <a:off x="4864359" y="6048022"/>
              <a:ext cx="429944" cy="429944"/>
              <a:chOff x="4864359" y="6048022"/>
              <a:chExt cx="429944" cy="429944"/>
            </a:xfrm>
          </p:grpSpPr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E51BFE88-21CF-30DF-69B3-070A7C4AB244}"/>
                  </a:ext>
                </a:extLst>
              </p:cNvPr>
              <p:cNvSpPr/>
              <p:nvPr/>
            </p:nvSpPr>
            <p:spPr>
              <a:xfrm>
                <a:off x="4864359" y="6048022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81CEAD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08FAEE00-0E84-90D2-C853-1B291588C67C}"/>
                  </a:ext>
                </a:extLst>
              </p:cNvPr>
              <p:cNvSpPr/>
              <p:nvPr/>
            </p:nvSpPr>
            <p:spPr>
              <a:xfrm>
                <a:off x="4970971" y="6144289"/>
                <a:ext cx="323331" cy="333677"/>
              </a:xfrm>
              <a:custGeom>
                <a:avLst/>
                <a:gdLst>
                  <a:gd name="connsiteX0" fmla="*/ 79607 w 323331"/>
                  <a:gd name="connsiteY0" fmla="*/ 333677 h 333677"/>
                  <a:gd name="connsiteX1" fmla="*/ 323332 w 323331"/>
                  <a:gd name="connsiteY1" fmla="*/ 333677 h 333677"/>
                  <a:gd name="connsiteX2" fmla="*/ 323332 w 323331"/>
                  <a:gd name="connsiteY2" fmla="*/ 105874 h 333677"/>
                  <a:gd name="connsiteX3" fmla="*/ 217458 w 323331"/>
                  <a:gd name="connsiteY3" fmla="*/ 0 h 333677"/>
                  <a:gd name="connsiteX4" fmla="*/ 0 w 323331"/>
                  <a:gd name="connsiteY4" fmla="*/ 254070 h 333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331" h="333677">
                    <a:moveTo>
                      <a:pt x="79607" y="333677"/>
                    </a:moveTo>
                    <a:lnTo>
                      <a:pt x="323332" y="333677"/>
                    </a:lnTo>
                    <a:lnTo>
                      <a:pt x="323332" y="105874"/>
                    </a:lnTo>
                    <a:lnTo>
                      <a:pt x="217458" y="0"/>
                    </a:lnTo>
                    <a:lnTo>
                      <a:pt x="0" y="254070"/>
                    </a:lnTo>
                    <a:close/>
                  </a:path>
                </a:pathLst>
              </a:custGeom>
              <a:solidFill>
                <a:srgbClr val="72BB9B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8" name="Graphic 2">
              <a:extLst>
                <a:ext uri="{FF2B5EF4-FFF2-40B4-BE49-F238E27FC236}">
                  <a16:creationId xmlns:a16="http://schemas.microsoft.com/office/drawing/2014/main" id="{A52C375D-D036-0165-962F-192523F36F47}"/>
                </a:ext>
              </a:extLst>
            </p:cNvPr>
            <p:cNvGrpSpPr/>
            <p:nvPr/>
          </p:nvGrpSpPr>
          <p:grpSpPr>
            <a:xfrm>
              <a:off x="4970971" y="6143550"/>
              <a:ext cx="216718" cy="254809"/>
              <a:chOff x="4970971" y="6143550"/>
              <a:chExt cx="216718" cy="254809"/>
            </a:xfrm>
          </p:grpSpPr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BB468F61-81A6-3F68-5867-AFE0E6DFDAB2}"/>
                  </a:ext>
                </a:extLst>
              </p:cNvPr>
              <p:cNvSpPr/>
              <p:nvPr/>
            </p:nvSpPr>
            <p:spPr>
              <a:xfrm>
                <a:off x="4970971" y="6143550"/>
                <a:ext cx="216718" cy="254809"/>
              </a:xfrm>
              <a:custGeom>
                <a:avLst/>
                <a:gdLst>
                  <a:gd name="connsiteX0" fmla="*/ 0 w 216718"/>
                  <a:gd name="connsiteY0" fmla="*/ 0 h 254809"/>
                  <a:gd name="connsiteX1" fmla="*/ 0 w 216718"/>
                  <a:gd name="connsiteY1" fmla="*/ 254810 h 254809"/>
                  <a:gd name="connsiteX2" fmla="*/ 216719 w 216718"/>
                  <a:gd name="connsiteY2" fmla="*/ 254810 h 254809"/>
                  <a:gd name="connsiteX3" fmla="*/ 216719 w 216718"/>
                  <a:gd name="connsiteY3" fmla="*/ 0 h 254809"/>
                  <a:gd name="connsiteX4" fmla="*/ 0 w 216718"/>
                  <a:gd name="connsiteY4" fmla="*/ 0 h 254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6718" h="254809">
                    <a:moveTo>
                      <a:pt x="0" y="0"/>
                    </a:moveTo>
                    <a:lnTo>
                      <a:pt x="0" y="254810"/>
                    </a:lnTo>
                    <a:lnTo>
                      <a:pt x="216719" y="254810"/>
                    </a:lnTo>
                    <a:lnTo>
                      <a:pt x="2167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3B4A0F09-73BA-5019-18FC-98FED63D6E3E}"/>
                  </a:ext>
                </a:extLst>
              </p:cNvPr>
              <p:cNvSpPr/>
              <p:nvPr/>
            </p:nvSpPr>
            <p:spPr>
              <a:xfrm>
                <a:off x="4999858" y="6172437"/>
                <a:ext cx="159012" cy="197035"/>
              </a:xfrm>
              <a:custGeom>
                <a:avLst/>
                <a:gdLst>
                  <a:gd name="connsiteX0" fmla="*/ 129588 w 159012"/>
                  <a:gd name="connsiteY0" fmla="*/ 0 h 197035"/>
                  <a:gd name="connsiteX1" fmla="*/ 118571 w 159012"/>
                  <a:gd name="connsiteY1" fmla="*/ 19482 h 197035"/>
                  <a:gd name="connsiteX2" fmla="*/ 40442 w 159012"/>
                  <a:gd name="connsiteY2" fmla="*/ 19482 h 197035"/>
                  <a:gd name="connsiteX3" fmla="*/ 29424 w 159012"/>
                  <a:gd name="connsiteY3" fmla="*/ 0 h 197035"/>
                  <a:gd name="connsiteX4" fmla="*/ 0 w 159012"/>
                  <a:gd name="connsiteY4" fmla="*/ 0 h 197035"/>
                  <a:gd name="connsiteX5" fmla="*/ 0 w 159012"/>
                  <a:gd name="connsiteY5" fmla="*/ 197035 h 197035"/>
                  <a:gd name="connsiteX6" fmla="*/ 159012 w 159012"/>
                  <a:gd name="connsiteY6" fmla="*/ 197035 h 197035"/>
                  <a:gd name="connsiteX7" fmla="*/ 159012 w 159012"/>
                  <a:gd name="connsiteY7" fmla="*/ 0 h 197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9012" h="197035">
                    <a:moveTo>
                      <a:pt x="129588" y="0"/>
                    </a:moveTo>
                    <a:lnTo>
                      <a:pt x="118571" y="19482"/>
                    </a:lnTo>
                    <a:lnTo>
                      <a:pt x="40442" y="19482"/>
                    </a:lnTo>
                    <a:lnTo>
                      <a:pt x="29424" y="0"/>
                    </a:lnTo>
                    <a:lnTo>
                      <a:pt x="0" y="0"/>
                    </a:lnTo>
                    <a:lnTo>
                      <a:pt x="0" y="197035"/>
                    </a:lnTo>
                    <a:lnTo>
                      <a:pt x="159012" y="197035"/>
                    </a:lnTo>
                    <a:lnTo>
                      <a:pt x="159012" y="0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B640CB0A-0E23-6BDA-E954-47C9372F5EC0}"/>
                  </a:ext>
                </a:extLst>
              </p:cNvPr>
              <p:cNvSpPr/>
              <p:nvPr/>
            </p:nvSpPr>
            <p:spPr>
              <a:xfrm>
                <a:off x="5027805" y="6238004"/>
                <a:ext cx="110442" cy="89481"/>
              </a:xfrm>
              <a:custGeom>
                <a:avLst/>
                <a:gdLst>
                  <a:gd name="connsiteX0" fmla="*/ 90020 w 110442"/>
                  <a:gd name="connsiteY0" fmla="*/ 0 h 89481"/>
                  <a:gd name="connsiteX1" fmla="*/ 41382 w 110442"/>
                  <a:gd name="connsiteY1" fmla="*/ 48570 h 89481"/>
                  <a:gd name="connsiteX2" fmla="*/ 20422 w 110442"/>
                  <a:gd name="connsiteY2" fmla="*/ 27610 h 89481"/>
                  <a:gd name="connsiteX3" fmla="*/ 0 w 110442"/>
                  <a:gd name="connsiteY3" fmla="*/ 48033 h 89481"/>
                  <a:gd name="connsiteX4" fmla="*/ 41382 w 110442"/>
                  <a:gd name="connsiteY4" fmla="*/ 89415 h 89481"/>
                  <a:gd name="connsiteX5" fmla="*/ 41382 w 110442"/>
                  <a:gd name="connsiteY5" fmla="*/ 89415 h 89481"/>
                  <a:gd name="connsiteX6" fmla="*/ 41382 w 110442"/>
                  <a:gd name="connsiteY6" fmla="*/ 89482 h 89481"/>
                  <a:gd name="connsiteX7" fmla="*/ 110442 w 110442"/>
                  <a:gd name="connsiteY7" fmla="*/ 20422 h 89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0442" h="89481">
                    <a:moveTo>
                      <a:pt x="90020" y="0"/>
                    </a:moveTo>
                    <a:lnTo>
                      <a:pt x="41382" y="48570"/>
                    </a:lnTo>
                    <a:lnTo>
                      <a:pt x="20422" y="27610"/>
                    </a:lnTo>
                    <a:lnTo>
                      <a:pt x="0" y="48033"/>
                    </a:lnTo>
                    <a:lnTo>
                      <a:pt x="41382" y="89415"/>
                    </a:lnTo>
                    <a:lnTo>
                      <a:pt x="41382" y="89415"/>
                    </a:lnTo>
                    <a:lnTo>
                      <a:pt x="41382" y="89482"/>
                    </a:lnTo>
                    <a:lnTo>
                      <a:pt x="110442" y="20422"/>
                    </a:lnTo>
                    <a:close/>
                  </a:path>
                </a:pathLst>
              </a:custGeom>
              <a:solidFill>
                <a:srgbClr val="81CEAD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92" name="Graphic 2">
            <a:extLst>
              <a:ext uri="{FF2B5EF4-FFF2-40B4-BE49-F238E27FC236}">
                <a16:creationId xmlns:a16="http://schemas.microsoft.com/office/drawing/2014/main" id="{CD71FF13-7F64-3210-D84A-3B1B2720A842}"/>
              </a:ext>
            </a:extLst>
          </p:cNvPr>
          <p:cNvGrpSpPr/>
          <p:nvPr/>
        </p:nvGrpSpPr>
        <p:grpSpPr>
          <a:xfrm>
            <a:off x="4192570" y="6048022"/>
            <a:ext cx="429944" cy="429944"/>
            <a:chOff x="4192570" y="6048022"/>
            <a:chExt cx="429944" cy="429944"/>
          </a:xfrm>
        </p:grpSpPr>
        <p:grpSp>
          <p:nvGrpSpPr>
            <p:cNvPr id="93" name="Graphic 2">
              <a:extLst>
                <a:ext uri="{FF2B5EF4-FFF2-40B4-BE49-F238E27FC236}">
                  <a16:creationId xmlns:a16="http://schemas.microsoft.com/office/drawing/2014/main" id="{2D8F0E23-BB3A-3DB8-9ECC-811F3E5AF941}"/>
                </a:ext>
              </a:extLst>
            </p:cNvPr>
            <p:cNvGrpSpPr/>
            <p:nvPr/>
          </p:nvGrpSpPr>
          <p:grpSpPr>
            <a:xfrm>
              <a:off x="4192570" y="6048022"/>
              <a:ext cx="429944" cy="429944"/>
              <a:chOff x="4192570" y="6048022"/>
              <a:chExt cx="429944" cy="429944"/>
            </a:xfrm>
          </p:grpSpPr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73D744DF-9D8A-DB67-3765-3DADE6481A9C}"/>
                  </a:ext>
                </a:extLst>
              </p:cNvPr>
              <p:cNvSpPr/>
              <p:nvPr/>
            </p:nvSpPr>
            <p:spPr>
              <a:xfrm>
                <a:off x="4192570" y="6048022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DE6E53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42F8F067-6EE9-49E4-83E6-283E448CEC76}"/>
                  </a:ext>
                </a:extLst>
              </p:cNvPr>
              <p:cNvSpPr/>
              <p:nvPr/>
            </p:nvSpPr>
            <p:spPr>
              <a:xfrm>
                <a:off x="4280171" y="6167466"/>
                <a:ext cx="342343" cy="310500"/>
              </a:xfrm>
              <a:custGeom>
                <a:avLst/>
                <a:gdLst>
                  <a:gd name="connsiteX0" fmla="*/ 119242 w 342343"/>
                  <a:gd name="connsiteY0" fmla="*/ 310500 h 310500"/>
                  <a:gd name="connsiteX1" fmla="*/ 342343 w 342343"/>
                  <a:gd name="connsiteY1" fmla="*/ 310500 h 310500"/>
                  <a:gd name="connsiteX2" fmla="*/ 342343 w 342343"/>
                  <a:gd name="connsiteY2" fmla="*/ 137112 h 310500"/>
                  <a:gd name="connsiteX3" fmla="*/ 205298 w 342343"/>
                  <a:gd name="connsiteY3" fmla="*/ 0 h 310500"/>
                  <a:gd name="connsiteX4" fmla="*/ 0 w 342343"/>
                  <a:gd name="connsiteY4" fmla="*/ 191258 h 31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343" h="310500">
                    <a:moveTo>
                      <a:pt x="119242" y="310500"/>
                    </a:moveTo>
                    <a:lnTo>
                      <a:pt x="342343" y="310500"/>
                    </a:lnTo>
                    <a:lnTo>
                      <a:pt x="342343" y="137112"/>
                    </a:lnTo>
                    <a:lnTo>
                      <a:pt x="205298" y="0"/>
                    </a:lnTo>
                    <a:lnTo>
                      <a:pt x="0" y="191258"/>
                    </a:lnTo>
                    <a:close/>
                  </a:path>
                </a:pathLst>
              </a:custGeom>
              <a:solidFill>
                <a:srgbClr val="CC5842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6" name="Graphic 2">
              <a:extLst>
                <a:ext uri="{FF2B5EF4-FFF2-40B4-BE49-F238E27FC236}">
                  <a16:creationId xmlns:a16="http://schemas.microsoft.com/office/drawing/2014/main" id="{0A2A8D84-0316-BFDF-B3D1-5DDF19CC5369}"/>
                </a:ext>
              </a:extLst>
            </p:cNvPr>
            <p:cNvGrpSpPr/>
            <p:nvPr/>
          </p:nvGrpSpPr>
          <p:grpSpPr>
            <a:xfrm>
              <a:off x="4280239" y="6167264"/>
              <a:ext cx="254809" cy="191459"/>
              <a:chOff x="4280239" y="6167264"/>
              <a:chExt cx="254809" cy="191459"/>
            </a:xfrm>
          </p:grpSpPr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084FBF79-1F35-930E-BF31-B3457156B198}"/>
                  </a:ext>
                </a:extLst>
              </p:cNvPr>
              <p:cNvSpPr/>
              <p:nvPr/>
            </p:nvSpPr>
            <p:spPr>
              <a:xfrm>
                <a:off x="4280239" y="6167264"/>
                <a:ext cx="254809" cy="191459"/>
              </a:xfrm>
              <a:custGeom>
                <a:avLst/>
                <a:gdLst>
                  <a:gd name="connsiteX0" fmla="*/ 205030 w 254809"/>
                  <a:gd name="connsiteY0" fmla="*/ 0 h 191459"/>
                  <a:gd name="connsiteX1" fmla="*/ 49712 w 254809"/>
                  <a:gd name="connsiteY1" fmla="*/ 0 h 191459"/>
                  <a:gd name="connsiteX2" fmla="*/ 0 w 254809"/>
                  <a:gd name="connsiteY2" fmla="*/ 93782 h 191459"/>
                  <a:gd name="connsiteX3" fmla="*/ 0 w 254809"/>
                  <a:gd name="connsiteY3" fmla="*/ 191460 h 191459"/>
                  <a:gd name="connsiteX4" fmla="*/ 254809 w 254809"/>
                  <a:gd name="connsiteY4" fmla="*/ 191460 h 191459"/>
                  <a:gd name="connsiteX5" fmla="*/ 254809 w 254809"/>
                  <a:gd name="connsiteY5" fmla="*/ 93782 h 191459"/>
                  <a:gd name="connsiteX6" fmla="*/ 205030 w 254809"/>
                  <a:gd name="connsiteY6" fmla="*/ 0 h 191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4809" h="191459">
                    <a:moveTo>
                      <a:pt x="205030" y="0"/>
                    </a:moveTo>
                    <a:lnTo>
                      <a:pt x="49712" y="0"/>
                    </a:lnTo>
                    <a:lnTo>
                      <a:pt x="0" y="93782"/>
                    </a:lnTo>
                    <a:lnTo>
                      <a:pt x="0" y="191460"/>
                    </a:lnTo>
                    <a:lnTo>
                      <a:pt x="254809" y="191460"/>
                    </a:lnTo>
                    <a:lnTo>
                      <a:pt x="254809" y="93782"/>
                    </a:lnTo>
                    <a:lnTo>
                      <a:pt x="205030" y="0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CCB502C7-D531-EA8C-0C09-09B0E7652486}"/>
                  </a:ext>
                </a:extLst>
              </p:cNvPr>
              <p:cNvSpPr/>
              <p:nvPr/>
            </p:nvSpPr>
            <p:spPr>
              <a:xfrm>
                <a:off x="4312888" y="6190844"/>
                <a:ext cx="189376" cy="99088"/>
              </a:xfrm>
              <a:custGeom>
                <a:avLst/>
                <a:gdLst>
                  <a:gd name="connsiteX0" fmla="*/ 142016 w 189376"/>
                  <a:gd name="connsiteY0" fmla="*/ 99089 h 99088"/>
                  <a:gd name="connsiteX1" fmla="*/ 161565 w 189376"/>
                  <a:gd name="connsiteY1" fmla="*/ 70202 h 99088"/>
                  <a:gd name="connsiteX2" fmla="*/ 189377 w 189376"/>
                  <a:gd name="connsiteY2" fmla="*/ 70202 h 99088"/>
                  <a:gd name="connsiteX3" fmla="*/ 153168 w 189376"/>
                  <a:gd name="connsiteY3" fmla="*/ 0 h 99088"/>
                  <a:gd name="connsiteX4" fmla="*/ 36209 w 189376"/>
                  <a:gd name="connsiteY4" fmla="*/ 0 h 99088"/>
                  <a:gd name="connsiteX5" fmla="*/ 0 w 189376"/>
                  <a:gd name="connsiteY5" fmla="*/ 70202 h 99088"/>
                  <a:gd name="connsiteX6" fmla="*/ 24856 w 189376"/>
                  <a:gd name="connsiteY6" fmla="*/ 70202 h 99088"/>
                  <a:gd name="connsiteX7" fmla="*/ 44338 w 189376"/>
                  <a:gd name="connsiteY7" fmla="*/ 99089 h 99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9376" h="99088">
                    <a:moveTo>
                      <a:pt x="142016" y="99089"/>
                    </a:moveTo>
                    <a:lnTo>
                      <a:pt x="161565" y="70202"/>
                    </a:lnTo>
                    <a:lnTo>
                      <a:pt x="189377" y="70202"/>
                    </a:lnTo>
                    <a:lnTo>
                      <a:pt x="153168" y="0"/>
                    </a:lnTo>
                    <a:lnTo>
                      <a:pt x="36209" y="0"/>
                    </a:lnTo>
                    <a:lnTo>
                      <a:pt x="0" y="70202"/>
                    </a:lnTo>
                    <a:lnTo>
                      <a:pt x="24856" y="70202"/>
                    </a:lnTo>
                    <a:lnTo>
                      <a:pt x="44338" y="99089"/>
                    </a:lnTo>
                    <a:close/>
                  </a:path>
                </a:pathLst>
              </a:custGeom>
              <a:solidFill>
                <a:srgbClr val="CCD0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99" name="Graphic 2">
            <a:extLst>
              <a:ext uri="{FF2B5EF4-FFF2-40B4-BE49-F238E27FC236}">
                <a16:creationId xmlns:a16="http://schemas.microsoft.com/office/drawing/2014/main" id="{44E46E57-E0BF-1C1F-28BB-FDB84181C03F}"/>
              </a:ext>
            </a:extLst>
          </p:cNvPr>
          <p:cNvGrpSpPr/>
          <p:nvPr/>
        </p:nvGrpSpPr>
        <p:grpSpPr>
          <a:xfrm>
            <a:off x="3520782" y="6048022"/>
            <a:ext cx="429944" cy="429944"/>
            <a:chOff x="3520782" y="6048022"/>
            <a:chExt cx="429944" cy="429944"/>
          </a:xfrm>
        </p:grpSpPr>
        <p:grpSp>
          <p:nvGrpSpPr>
            <p:cNvPr id="100" name="Graphic 2">
              <a:extLst>
                <a:ext uri="{FF2B5EF4-FFF2-40B4-BE49-F238E27FC236}">
                  <a16:creationId xmlns:a16="http://schemas.microsoft.com/office/drawing/2014/main" id="{83D21BE0-87BA-B2D0-70A2-529A4D77074B}"/>
                </a:ext>
              </a:extLst>
            </p:cNvPr>
            <p:cNvGrpSpPr/>
            <p:nvPr/>
          </p:nvGrpSpPr>
          <p:grpSpPr>
            <a:xfrm>
              <a:off x="3520782" y="6048022"/>
              <a:ext cx="429944" cy="429944"/>
              <a:chOff x="3520782" y="6048022"/>
              <a:chExt cx="429944" cy="429944"/>
            </a:xfrm>
          </p:grpSpPr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B202F5F3-F9FF-E29C-1A09-6DEDE684CC70}"/>
                  </a:ext>
                </a:extLst>
              </p:cNvPr>
              <p:cNvSpPr/>
              <p:nvPr/>
            </p:nvSpPr>
            <p:spPr>
              <a:xfrm>
                <a:off x="3520782" y="6048022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739BE9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DAF94068-3922-C2E3-DD7F-6D932925B71B}"/>
                  </a:ext>
                </a:extLst>
              </p:cNvPr>
              <p:cNvSpPr/>
              <p:nvPr/>
            </p:nvSpPr>
            <p:spPr>
              <a:xfrm>
                <a:off x="3608383" y="6167466"/>
                <a:ext cx="342343" cy="310500"/>
              </a:xfrm>
              <a:custGeom>
                <a:avLst/>
                <a:gdLst>
                  <a:gd name="connsiteX0" fmla="*/ 119242 w 342343"/>
                  <a:gd name="connsiteY0" fmla="*/ 310500 h 310500"/>
                  <a:gd name="connsiteX1" fmla="*/ 342343 w 342343"/>
                  <a:gd name="connsiteY1" fmla="*/ 310500 h 310500"/>
                  <a:gd name="connsiteX2" fmla="*/ 342343 w 342343"/>
                  <a:gd name="connsiteY2" fmla="*/ 137112 h 310500"/>
                  <a:gd name="connsiteX3" fmla="*/ 205298 w 342343"/>
                  <a:gd name="connsiteY3" fmla="*/ 0 h 310500"/>
                  <a:gd name="connsiteX4" fmla="*/ 0 w 342343"/>
                  <a:gd name="connsiteY4" fmla="*/ 191258 h 31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343" h="310500">
                    <a:moveTo>
                      <a:pt x="119242" y="310500"/>
                    </a:moveTo>
                    <a:lnTo>
                      <a:pt x="342343" y="310500"/>
                    </a:lnTo>
                    <a:lnTo>
                      <a:pt x="342343" y="137112"/>
                    </a:lnTo>
                    <a:lnTo>
                      <a:pt x="205298" y="0"/>
                    </a:lnTo>
                    <a:lnTo>
                      <a:pt x="0" y="191258"/>
                    </a:lnTo>
                    <a:close/>
                  </a:path>
                </a:pathLst>
              </a:custGeom>
              <a:solidFill>
                <a:srgbClr val="6188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3" name="Graphic 2">
              <a:extLst>
                <a:ext uri="{FF2B5EF4-FFF2-40B4-BE49-F238E27FC236}">
                  <a16:creationId xmlns:a16="http://schemas.microsoft.com/office/drawing/2014/main" id="{F27A8B8B-5629-06DF-A2D2-E3F42FD8E6E4}"/>
                </a:ext>
              </a:extLst>
            </p:cNvPr>
            <p:cNvGrpSpPr/>
            <p:nvPr/>
          </p:nvGrpSpPr>
          <p:grpSpPr>
            <a:xfrm>
              <a:off x="3608450" y="6167264"/>
              <a:ext cx="254809" cy="191459"/>
              <a:chOff x="3608450" y="6167264"/>
              <a:chExt cx="254809" cy="191459"/>
            </a:xfrm>
          </p:grpSpPr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DCF87C20-480D-943C-EE89-90982D48E406}"/>
                  </a:ext>
                </a:extLst>
              </p:cNvPr>
              <p:cNvSpPr/>
              <p:nvPr/>
            </p:nvSpPr>
            <p:spPr>
              <a:xfrm>
                <a:off x="3608450" y="6167264"/>
                <a:ext cx="254809" cy="191459"/>
              </a:xfrm>
              <a:custGeom>
                <a:avLst/>
                <a:gdLst>
                  <a:gd name="connsiteX0" fmla="*/ 205030 w 254809"/>
                  <a:gd name="connsiteY0" fmla="*/ 0 h 191459"/>
                  <a:gd name="connsiteX1" fmla="*/ 49712 w 254809"/>
                  <a:gd name="connsiteY1" fmla="*/ 0 h 191459"/>
                  <a:gd name="connsiteX2" fmla="*/ 0 w 254809"/>
                  <a:gd name="connsiteY2" fmla="*/ 93782 h 191459"/>
                  <a:gd name="connsiteX3" fmla="*/ 0 w 254809"/>
                  <a:gd name="connsiteY3" fmla="*/ 191460 h 191459"/>
                  <a:gd name="connsiteX4" fmla="*/ 254809 w 254809"/>
                  <a:gd name="connsiteY4" fmla="*/ 191460 h 191459"/>
                  <a:gd name="connsiteX5" fmla="*/ 254809 w 254809"/>
                  <a:gd name="connsiteY5" fmla="*/ 93782 h 191459"/>
                  <a:gd name="connsiteX6" fmla="*/ 205030 w 254809"/>
                  <a:gd name="connsiteY6" fmla="*/ 0 h 191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4809" h="191459">
                    <a:moveTo>
                      <a:pt x="205030" y="0"/>
                    </a:moveTo>
                    <a:lnTo>
                      <a:pt x="49712" y="0"/>
                    </a:lnTo>
                    <a:lnTo>
                      <a:pt x="0" y="93782"/>
                    </a:lnTo>
                    <a:lnTo>
                      <a:pt x="0" y="191460"/>
                    </a:lnTo>
                    <a:lnTo>
                      <a:pt x="254809" y="191460"/>
                    </a:lnTo>
                    <a:lnTo>
                      <a:pt x="254809" y="93782"/>
                    </a:lnTo>
                    <a:lnTo>
                      <a:pt x="205030" y="0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8FC37EE4-BF87-AA6B-16D8-3BDA5B10DA62}"/>
                  </a:ext>
                </a:extLst>
              </p:cNvPr>
              <p:cNvSpPr/>
              <p:nvPr/>
            </p:nvSpPr>
            <p:spPr>
              <a:xfrm>
                <a:off x="3641099" y="6190844"/>
                <a:ext cx="189377" cy="99088"/>
              </a:xfrm>
              <a:custGeom>
                <a:avLst/>
                <a:gdLst>
                  <a:gd name="connsiteX0" fmla="*/ 142016 w 189377"/>
                  <a:gd name="connsiteY0" fmla="*/ 99089 h 99088"/>
                  <a:gd name="connsiteX1" fmla="*/ 161565 w 189377"/>
                  <a:gd name="connsiteY1" fmla="*/ 70202 h 99088"/>
                  <a:gd name="connsiteX2" fmla="*/ 189377 w 189377"/>
                  <a:gd name="connsiteY2" fmla="*/ 70202 h 99088"/>
                  <a:gd name="connsiteX3" fmla="*/ 153168 w 189377"/>
                  <a:gd name="connsiteY3" fmla="*/ 0 h 99088"/>
                  <a:gd name="connsiteX4" fmla="*/ 36209 w 189377"/>
                  <a:gd name="connsiteY4" fmla="*/ 0 h 99088"/>
                  <a:gd name="connsiteX5" fmla="*/ 0 w 189377"/>
                  <a:gd name="connsiteY5" fmla="*/ 70202 h 99088"/>
                  <a:gd name="connsiteX6" fmla="*/ 24856 w 189377"/>
                  <a:gd name="connsiteY6" fmla="*/ 70202 h 99088"/>
                  <a:gd name="connsiteX7" fmla="*/ 44338 w 189377"/>
                  <a:gd name="connsiteY7" fmla="*/ 99089 h 99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9377" h="99088">
                    <a:moveTo>
                      <a:pt x="142016" y="99089"/>
                    </a:moveTo>
                    <a:lnTo>
                      <a:pt x="161565" y="70202"/>
                    </a:lnTo>
                    <a:lnTo>
                      <a:pt x="189377" y="70202"/>
                    </a:lnTo>
                    <a:lnTo>
                      <a:pt x="153168" y="0"/>
                    </a:lnTo>
                    <a:lnTo>
                      <a:pt x="36209" y="0"/>
                    </a:lnTo>
                    <a:lnTo>
                      <a:pt x="0" y="70202"/>
                    </a:lnTo>
                    <a:lnTo>
                      <a:pt x="24856" y="70202"/>
                    </a:lnTo>
                    <a:lnTo>
                      <a:pt x="44338" y="99089"/>
                    </a:lnTo>
                    <a:close/>
                  </a:path>
                </a:pathLst>
              </a:custGeom>
              <a:solidFill>
                <a:srgbClr val="CCD0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3A360CB1-CBA2-167E-EE5D-8E3882118A4E}"/>
                  </a:ext>
                </a:extLst>
              </p:cNvPr>
              <p:cNvSpPr/>
              <p:nvPr/>
            </p:nvSpPr>
            <p:spPr>
              <a:xfrm>
                <a:off x="3658969" y="6230950"/>
                <a:ext cx="153570" cy="19482"/>
              </a:xfrm>
              <a:custGeom>
                <a:avLst/>
                <a:gdLst>
                  <a:gd name="connsiteX0" fmla="*/ 0 w 153570"/>
                  <a:gd name="connsiteY0" fmla="*/ 19482 h 19482"/>
                  <a:gd name="connsiteX1" fmla="*/ 153571 w 153570"/>
                  <a:gd name="connsiteY1" fmla="*/ 19482 h 19482"/>
                  <a:gd name="connsiteX2" fmla="*/ 143561 w 153570"/>
                  <a:gd name="connsiteY2" fmla="*/ 0 h 19482"/>
                  <a:gd name="connsiteX3" fmla="*/ 10077 w 153570"/>
                  <a:gd name="connsiteY3" fmla="*/ 0 h 19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3570" h="19482">
                    <a:moveTo>
                      <a:pt x="0" y="19482"/>
                    </a:moveTo>
                    <a:lnTo>
                      <a:pt x="153571" y="19482"/>
                    </a:lnTo>
                    <a:lnTo>
                      <a:pt x="143561" y="0"/>
                    </a:lnTo>
                    <a:lnTo>
                      <a:pt x="10077" y="0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657F2A6E-B3A6-68E8-6473-25FEDF2539AB}"/>
                  </a:ext>
                </a:extLst>
              </p:cNvPr>
              <p:cNvSpPr/>
              <p:nvPr/>
            </p:nvSpPr>
            <p:spPr>
              <a:xfrm>
                <a:off x="3674756" y="6201862"/>
                <a:ext cx="122064" cy="18003"/>
              </a:xfrm>
              <a:custGeom>
                <a:avLst/>
                <a:gdLst>
                  <a:gd name="connsiteX0" fmla="*/ 9271 w 122064"/>
                  <a:gd name="connsiteY0" fmla="*/ 0 h 18003"/>
                  <a:gd name="connsiteX1" fmla="*/ 0 w 122064"/>
                  <a:gd name="connsiteY1" fmla="*/ 18004 h 18003"/>
                  <a:gd name="connsiteX2" fmla="*/ 122064 w 122064"/>
                  <a:gd name="connsiteY2" fmla="*/ 18004 h 18003"/>
                  <a:gd name="connsiteX3" fmla="*/ 112793 w 122064"/>
                  <a:gd name="connsiteY3" fmla="*/ 0 h 18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064" h="18003">
                    <a:moveTo>
                      <a:pt x="9271" y="0"/>
                    </a:moveTo>
                    <a:lnTo>
                      <a:pt x="0" y="18004"/>
                    </a:lnTo>
                    <a:lnTo>
                      <a:pt x="122064" y="18004"/>
                    </a:lnTo>
                    <a:lnTo>
                      <a:pt x="112793" y="0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08" name="Graphic 2">
            <a:extLst>
              <a:ext uri="{FF2B5EF4-FFF2-40B4-BE49-F238E27FC236}">
                <a16:creationId xmlns:a16="http://schemas.microsoft.com/office/drawing/2014/main" id="{BD6138DF-3337-35DE-B6CE-7F10D0142D6C}"/>
              </a:ext>
            </a:extLst>
          </p:cNvPr>
          <p:cNvGrpSpPr/>
          <p:nvPr/>
        </p:nvGrpSpPr>
        <p:grpSpPr>
          <a:xfrm>
            <a:off x="2848994" y="6048022"/>
            <a:ext cx="429944" cy="429944"/>
            <a:chOff x="2848994" y="6048022"/>
            <a:chExt cx="429944" cy="429944"/>
          </a:xfrm>
        </p:grpSpPr>
        <p:grpSp>
          <p:nvGrpSpPr>
            <p:cNvPr id="109" name="Graphic 2">
              <a:extLst>
                <a:ext uri="{FF2B5EF4-FFF2-40B4-BE49-F238E27FC236}">
                  <a16:creationId xmlns:a16="http://schemas.microsoft.com/office/drawing/2014/main" id="{0F796BC0-9BF2-0DEE-2413-879739C2BB30}"/>
                </a:ext>
              </a:extLst>
            </p:cNvPr>
            <p:cNvGrpSpPr/>
            <p:nvPr/>
          </p:nvGrpSpPr>
          <p:grpSpPr>
            <a:xfrm>
              <a:off x="2848994" y="6048022"/>
              <a:ext cx="429944" cy="429944"/>
              <a:chOff x="2848994" y="6048022"/>
              <a:chExt cx="429944" cy="429944"/>
            </a:xfrm>
          </p:grpSpPr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ECE0EFF5-6E1E-CA53-DA9A-278DF8713941}"/>
                  </a:ext>
                </a:extLst>
              </p:cNvPr>
              <p:cNvSpPr/>
              <p:nvPr/>
            </p:nvSpPr>
            <p:spPr>
              <a:xfrm>
                <a:off x="2848994" y="6048022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CF5664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73CC17DD-778C-F272-BB2A-338AD31E994F}"/>
                  </a:ext>
                </a:extLst>
              </p:cNvPr>
              <p:cNvSpPr/>
              <p:nvPr/>
            </p:nvSpPr>
            <p:spPr>
              <a:xfrm>
                <a:off x="2936595" y="6147581"/>
                <a:ext cx="342343" cy="330385"/>
              </a:xfrm>
              <a:custGeom>
                <a:avLst/>
                <a:gdLst>
                  <a:gd name="connsiteX0" fmla="*/ 99425 w 342343"/>
                  <a:gd name="connsiteY0" fmla="*/ 330385 h 330385"/>
                  <a:gd name="connsiteX1" fmla="*/ 342343 w 342343"/>
                  <a:gd name="connsiteY1" fmla="*/ 330385 h 330385"/>
                  <a:gd name="connsiteX2" fmla="*/ 342343 w 342343"/>
                  <a:gd name="connsiteY2" fmla="*/ 137246 h 330385"/>
                  <a:gd name="connsiteX3" fmla="*/ 205097 w 342343"/>
                  <a:gd name="connsiteY3" fmla="*/ 0 h 330385"/>
                  <a:gd name="connsiteX4" fmla="*/ 0 w 342343"/>
                  <a:gd name="connsiteY4" fmla="*/ 230961 h 330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343" h="330385">
                    <a:moveTo>
                      <a:pt x="99425" y="330385"/>
                    </a:moveTo>
                    <a:lnTo>
                      <a:pt x="342343" y="330385"/>
                    </a:lnTo>
                    <a:lnTo>
                      <a:pt x="342343" y="137246"/>
                    </a:lnTo>
                    <a:lnTo>
                      <a:pt x="205097" y="0"/>
                    </a:lnTo>
                    <a:lnTo>
                      <a:pt x="0" y="230961"/>
                    </a:lnTo>
                    <a:close/>
                  </a:path>
                </a:pathLst>
              </a:custGeom>
              <a:solidFill>
                <a:srgbClr val="BD4653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2" name="Graphic 2">
              <a:extLst>
                <a:ext uri="{FF2B5EF4-FFF2-40B4-BE49-F238E27FC236}">
                  <a16:creationId xmlns:a16="http://schemas.microsoft.com/office/drawing/2014/main" id="{947796C0-A1E7-DD83-EB21-5C05A59DF168}"/>
                </a:ext>
              </a:extLst>
            </p:cNvPr>
            <p:cNvGrpSpPr/>
            <p:nvPr/>
          </p:nvGrpSpPr>
          <p:grpSpPr>
            <a:xfrm>
              <a:off x="2936595" y="6147447"/>
              <a:ext cx="254809" cy="231162"/>
              <a:chOff x="2936595" y="6147447"/>
              <a:chExt cx="254809" cy="231162"/>
            </a:xfrm>
          </p:grpSpPr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8819CDD0-0329-C433-72F0-54D4F8A583D6}"/>
                  </a:ext>
                </a:extLst>
              </p:cNvPr>
              <p:cNvSpPr/>
              <p:nvPr/>
            </p:nvSpPr>
            <p:spPr>
              <a:xfrm>
                <a:off x="2936595" y="6147447"/>
                <a:ext cx="254809" cy="231162"/>
              </a:xfrm>
              <a:custGeom>
                <a:avLst/>
                <a:gdLst>
                  <a:gd name="connsiteX0" fmla="*/ 204963 w 254809"/>
                  <a:gd name="connsiteY0" fmla="*/ 0 h 231162"/>
                  <a:gd name="connsiteX1" fmla="*/ 49779 w 254809"/>
                  <a:gd name="connsiteY1" fmla="*/ 0 h 231162"/>
                  <a:gd name="connsiteX2" fmla="*/ 0 w 254809"/>
                  <a:gd name="connsiteY2" fmla="*/ 94453 h 231162"/>
                  <a:gd name="connsiteX3" fmla="*/ 0 w 254809"/>
                  <a:gd name="connsiteY3" fmla="*/ 231163 h 231162"/>
                  <a:gd name="connsiteX4" fmla="*/ 254809 w 254809"/>
                  <a:gd name="connsiteY4" fmla="*/ 231163 h 231162"/>
                  <a:gd name="connsiteX5" fmla="*/ 254809 w 254809"/>
                  <a:gd name="connsiteY5" fmla="*/ 94453 h 231162"/>
                  <a:gd name="connsiteX6" fmla="*/ 204963 w 254809"/>
                  <a:gd name="connsiteY6" fmla="*/ 0 h 231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4809" h="231162">
                    <a:moveTo>
                      <a:pt x="204963" y="0"/>
                    </a:moveTo>
                    <a:lnTo>
                      <a:pt x="49779" y="0"/>
                    </a:lnTo>
                    <a:lnTo>
                      <a:pt x="0" y="94453"/>
                    </a:lnTo>
                    <a:lnTo>
                      <a:pt x="0" y="231163"/>
                    </a:lnTo>
                    <a:lnTo>
                      <a:pt x="254809" y="231163"/>
                    </a:lnTo>
                    <a:lnTo>
                      <a:pt x="254809" y="94453"/>
                    </a:lnTo>
                    <a:lnTo>
                      <a:pt x="204963" y="0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496124A9-ADD0-D3B3-67E2-08482D39556B}"/>
                  </a:ext>
                </a:extLst>
              </p:cNvPr>
              <p:cNvSpPr/>
              <p:nvPr/>
            </p:nvSpPr>
            <p:spPr>
              <a:xfrm>
                <a:off x="2969110" y="6171228"/>
                <a:ext cx="189780" cy="70604"/>
              </a:xfrm>
              <a:custGeom>
                <a:avLst/>
                <a:gdLst>
                  <a:gd name="connsiteX0" fmla="*/ 153369 w 189780"/>
                  <a:gd name="connsiteY0" fmla="*/ 0 h 70604"/>
                  <a:gd name="connsiteX1" fmla="*/ 36411 w 189780"/>
                  <a:gd name="connsiteY1" fmla="*/ 0 h 70604"/>
                  <a:gd name="connsiteX2" fmla="*/ 0 w 189780"/>
                  <a:gd name="connsiteY2" fmla="*/ 70605 h 70604"/>
                  <a:gd name="connsiteX3" fmla="*/ 189780 w 189780"/>
                  <a:gd name="connsiteY3" fmla="*/ 70605 h 70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9780" h="70604">
                    <a:moveTo>
                      <a:pt x="153369" y="0"/>
                    </a:moveTo>
                    <a:lnTo>
                      <a:pt x="36411" y="0"/>
                    </a:lnTo>
                    <a:lnTo>
                      <a:pt x="0" y="70605"/>
                    </a:lnTo>
                    <a:lnTo>
                      <a:pt x="189780" y="70605"/>
                    </a:lnTo>
                    <a:close/>
                  </a:path>
                </a:pathLst>
              </a:custGeom>
              <a:solidFill>
                <a:srgbClr val="CCD0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05088F30-9AC9-946B-46B4-CE4DE192E1E0}"/>
                  </a:ext>
                </a:extLst>
              </p:cNvPr>
              <p:cNvSpPr/>
              <p:nvPr/>
            </p:nvSpPr>
            <p:spPr>
              <a:xfrm>
                <a:off x="3023995" y="6270720"/>
                <a:ext cx="78061" cy="19481"/>
              </a:xfrm>
              <a:custGeom>
                <a:avLst/>
                <a:gdLst>
                  <a:gd name="connsiteX0" fmla="*/ 9741 w 78061"/>
                  <a:gd name="connsiteY0" fmla="*/ 0 h 19481"/>
                  <a:gd name="connsiteX1" fmla="*/ 0 w 78061"/>
                  <a:gd name="connsiteY1" fmla="*/ 9741 h 19481"/>
                  <a:gd name="connsiteX2" fmla="*/ 9741 w 78061"/>
                  <a:gd name="connsiteY2" fmla="*/ 19482 h 19481"/>
                  <a:gd name="connsiteX3" fmla="*/ 68321 w 78061"/>
                  <a:gd name="connsiteY3" fmla="*/ 19482 h 19481"/>
                  <a:gd name="connsiteX4" fmla="*/ 78062 w 78061"/>
                  <a:gd name="connsiteY4" fmla="*/ 9741 h 19481"/>
                  <a:gd name="connsiteX5" fmla="*/ 68321 w 78061"/>
                  <a:gd name="connsiteY5" fmla="*/ 0 h 19481"/>
                  <a:gd name="connsiteX6" fmla="*/ 9741 w 78061"/>
                  <a:gd name="connsiteY6" fmla="*/ 0 h 19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8061" h="19481">
                    <a:moveTo>
                      <a:pt x="9741" y="0"/>
                    </a:moveTo>
                    <a:cubicBezTo>
                      <a:pt x="4367" y="0"/>
                      <a:pt x="0" y="4366"/>
                      <a:pt x="0" y="9741"/>
                    </a:cubicBezTo>
                    <a:cubicBezTo>
                      <a:pt x="0" y="15115"/>
                      <a:pt x="4367" y="19482"/>
                      <a:pt x="9741" y="19482"/>
                    </a:cubicBezTo>
                    <a:lnTo>
                      <a:pt x="68321" y="19482"/>
                    </a:lnTo>
                    <a:cubicBezTo>
                      <a:pt x="73695" y="19482"/>
                      <a:pt x="78062" y="15115"/>
                      <a:pt x="78062" y="9741"/>
                    </a:cubicBezTo>
                    <a:cubicBezTo>
                      <a:pt x="78062" y="4366"/>
                      <a:pt x="73695" y="0"/>
                      <a:pt x="68321" y="0"/>
                    </a:cubicBezTo>
                    <a:lnTo>
                      <a:pt x="9741" y="0"/>
                    </a:lnTo>
                    <a:close/>
                  </a:path>
                </a:pathLst>
              </a:custGeom>
              <a:solidFill>
                <a:srgbClr val="CCD0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16" name="Graphic 2">
            <a:extLst>
              <a:ext uri="{FF2B5EF4-FFF2-40B4-BE49-F238E27FC236}">
                <a16:creationId xmlns:a16="http://schemas.microsoft.com/office/drawing/2014/main" id="{BA611018-3798-B98A-D49F-12F500EAAEAF}"/>
              </a:ext>
            </a:extLst>
          </p:cNvPr>
          <p:cNvGrpSpPr/>
          <p:nvPr/>
        </p:nvGrpSpPr>
        <p:grpSpPr>
          <a:xfrm>
            <a:off x="2177206" y="6048022"/>
            <a:ext cx="429944" cy="429944"/>
            <a:chOff x="2177206" y="6048022"/>
            <a:chExt cx="429944" cy="429944"/>
          </a:xfrm>
        </p:grpSpPr>
        <p:grpSp>
          <p:nvGrpSpPr>
            <p:cNvPr id="117" name="Graphic 2">
              <a:extLst>
                <a:ext uri="{FF2B5EF4-FFF2-40B4-BE49-F238E27FC236}">
                  <a16:creationId xmlns:a16="http://schemas.microsoft.com/office/drawing/2014/main" id="{A42D2E77-C166-6EAF-0C35-F263A4816BAB}"/>
                </a:ext>
              </a:extLst>
            </p:cNvPr>
            <p:cNvGrpSpPr/>
            <p:nvPr/>
          </p:nvGrpSpPr>
          <p:grpSpPr>
            <a:xfrm>
              <a:off x="2177206" y="6048022"/>
              <a:ext cx="429944" cy="429944"/>
              <a:chOff x="2177206" y="6048022"/>
              <a:chExt cx="429944" cy="429944"/>
            </a:xfrm>
          </p:grpSpPr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FDF26E56-33FA-0D7D-5702-75366143EB2C}"/>
                  </a:ext>
                </a:extLst>
              </p:cNvPr>
              <p:cNvSpPr/>
              <p:nvPr/>
            </p:nvSpPr>
            <p:spPr>
              <a:xfrm>
                <a:off x="2177206" y="6048022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4 w 429944"/>
                  <a:gd name="connsiteY1" fmla="*/ 0 h 429944"/>
                  <a:gd name="connsiteX2" fmla="*/ 429944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4" y="0"/>
                    </a:lnTo>
                    <a:lnTo>
                      <a:pt x="429944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AFD36F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93E793A4-F6EE-9DB5-97AF-B59CCED3C605}"/>
                  </a:ext>
                </a:extLst>
              </p:cNvPr>
              <p:cNvSpPr/>
              <p:nvPr/>
            </p:nvSpPr>
            <p:spPr>
              <a:xfrm>
                <a:off x="2264807" y="6147581"/>
                <a:ext cx="342343" cy="330385"/>
              </a:xfrm>
              <a:custGeom>
                <a:avLst/>
                <a:gdLst>
                  <a:gd name="connsiteX0" fmla="*/ 99425 w 342343"/>
                  <a:gd name="connsiteY0" fmla="*/ 330385 h 330385"/>
                  <a:gd name="connsiteX1" fmla="*/ 342343 w 342343"/>
                  <a:gd name="connsiteY1" fmla="*/ 330385 h 330385"/>
                  <a:gd name="connsiteX2" fmla="*/ 342343 w 342343"/>
                  <a:gd name="connsiteY2" fmla="*/ 137246 h 330385"/>
                  <a:gd name="connsiteX3" fmla="*/ 205097 w 342343"/>
                  <a:gd name="connsiteY3" fmla="*/ 0 h 330385"/>
                  <a:gd name="connsiteX4" fmla="*/ 0 w 342343"/>
                  <a:gd name="connsiteY4" fmla="*/ 230961 h 330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343" h="330385">
                    <a:moveTo>
                      <a:pt x="99425" y="330385"/>
                    </a:moveTo>
                    <a:lnTo>
                      <a:pt x="342343" y="330385"/>
                    </a:lnTo>
                    <a:lnTo>
                      <a:pt x="342343" y="137246"/>
                    </a:lnTo>
                    <a:lnTo>
                      <a:pt x="205097" y="0"/>
                    </a:lnTo>
                    <a:lnTo>
                      <a:pt x="0" y="230961"/>
                    </a:lnTo>
                    <a:close/>
                  </a:path>
                </a:pathLst>
              </a:custGeom>
              <a:solidFill>
                <a:srgbClr val="9CC05B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0" name="Graphic 2">
              <a:extLst>
                <a:ext uri="{FF2B5EF4-FFF2-40B4-BE49-F238E27FC236}">
                  <a16:creationId xmlns:a16="http://schemas.microsoft.com/office/drawing/2014/main" id="{F06B628E-A3A5-8FC2-D6F9-01A68311797B}"/>
                </a:ext>
              </a:extLst>
            </p:cNvPr>
            <p:cNvGrpSpPr/>
            <p:nvPr/>
          </p:nvGrpSpPr>
          <p:grpSpPr>
            <a:xfrm>
              <a:off x="2264807" y="6147447"/>
              <a:ext cx="254809" cy="231162"/>
              <a:chOff x="2264807" y="6147447"/>
              <a:chExt cx="254809" cy="231162"/>
            </a:xfrm>
          </p:grpSpPr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4CC56EBB-B441-7D42-1DF9-516A9413015C}"/>
                  </a:ext>
                </a:extLst>
              </p:cNvPr>
              <p:cNvSpPr/>
              <p:nvPr/>
            </p:nvSpPr>
            <p:spPr>
              <a:xfrm>
                <a:off x="2264807" y="6147447"/>
                <a:ext cx="254809" cy="231162"/>
              </a:xfrm>
              <a:custGeom>
                <a:avLst/>
                <a:gdLst>
                  <a:gd name="connsiteX0" fmla="*/ 204963 w 254809"/>
                  <a:gd name="connsiteY0" fmla="*/ 0 h 231162"/>
                  <a:gd name="connsiteX1" fmla="*/ 49780 w 254809"/>
                  <a:gd name="connsiteY1" fmla="*/ 0 h 231162"/>
                  <a:gd name="connsiteX2" fmla="*/ 0 w 254809"/>
                  <a:gd name="connsiteY2" fmla="*/ 94453 h 231162"/>
                  <a:gd name="connsiteX3" fmla="*/ 0 w 254809"/>
                  <a:gd name="connsiteY3" fmla="*/ 231163 h 231162"/>
                  <a:gd name="connsiteX4" fmla="*/ 254809 w 254809"/>
                  <a:gd name="connsiteY4" fmla="*/ 231163 h 231162"/>
                  <a:gd name="connsiteX5" fmla="*/ 254809 w 254809"/>
                  <a:gd name="connsiteY5" fmla="*/ 94453 h 231162"/>
                  <a:gd name="connsiteX6" fmla="*/ 204963 w 254809"/>
                  <a:gd name="connsiteY6" fmla="*/ 0 h 231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4809" h="231162">
                    <a:moveTo>
                      <a:pt x="204963" y="0"/>
                    </a:moveTo>
                    <a:lnTo>
                      <a:pt x="49780" y="0"/>
                    </a:lnTo>
                    <a:lnTo>
                      <a:pt x="0" y="94453"/>
                    </a:lnTo>
                    <a:lnTo>
                      <a:pt x="0" y="231163"/>
                    </a:lnTo>
                    <a:lnTo>
                      <a:pt x="254809" y="231163"/>
                    </a:lnTo>
                    <a:lnTo>
                      <a:pt x="254809" y="94453"/>
                    </a:lnTo>
                    <a:lnTo>
                      <a:pt x="204963" y="0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76D637EE-9D49-AA1B-085D-AE60D7CB9908}"/>
                  </a:ext>
                </a:extLst>
              </p:cNvPr>
              <p:cNvSpPr/>
              <p:nvPr/>
            </p:nvSpPr>
            <p:spPr>
              <a:xfrm>
                <a:off x="2297321" y="6171228"/>
                <a:ext cx="189780" cy="70604"/>
              </a:xfrm>
              <a:custGeom>
                <a:avLst/>
                <a:gdLst>
                  <a:gd name="connsiteX0" fmla="*/ 153369 w 189780"/>
                  <a:gd name="connsiteY0" fmla="*/ 0 h 70604"/>
                  <a:gd name="connsiteX1" fmla="*/ 36411 w 189780"/>
                  <a:gd name="connsiteY1" fmla="*/ 0 h 70604"/>
                  <a:gd name="connsiteX2" fmla="*/ 0 w 189780"/>
                  <a:gd name="connsiteY2" fmla="*/ 70605 h 70604"/>
                  <a:gd name="connsiteX3" fmla="*/ 189780 w 189780"/>
                  <a:gd name="connsiteY3" fmla="*/ 70605 h 70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9780" h="70604">
                    <a:moveTo>
                      <a:pt x="153369" y="0"/>
                    </a:moveTo>
                    <a:lnTo>
                      <a:pt x="36411" y="0"/>
                    </a:lnTo>
                    <a:lnTo>
                      <a:pt x="0" y="70605"/>
                    </a:lnTo>
                    <a:lnTo>
                      <a:pt x="189780" y="70605"/>
                    </a:lnTo>
                    <a:close/>
                  </a:path>
                </a:pathLst>
              </a:custGeom>
              <a:solidFill>
                <a:srgbClr val="CCD0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DCA51487-3F9A-EBA0-31CA-4261FB653186}"/>
                  </a:ext>
                </a:extLst>
              </p:cNvPr>
              <p:cNvSpPr/>
              <p:nvPr/>
            </p:nvSpPr>
            <p:spPr>
              <a:xfrm>
                <a:off x="2315460" y="6211266"/>
                <a:ext cx="153503" cy="19549"/>
              </a:xfrm>
              <a:custGeom>
                <a:avLst/>
                <a:gdLst>
                  <a:gd name="connsiteX0" fmla="*/ 0 w 153503"/>
                  <a:gd name="connsiteY0" fmla="*/ 19549 h 19549"/>
                  <a:gd name="connsiteX1" fmla="*/ 153504 w 153503"/>
                  <a:gd name="connsiteY1" fmla="*/ 19549 h 19549"/>
                  <a:gd name="connsiteX2" fmla="*/ 143494 w 153503"/>
                  <a:gd name="connsiteY2" fmla="*/ 0 h 19549"/>
                  <a:gd name="connsiteX3" fmla="*/ 10010 w 153503"/>
                  <a:gd name="connsiteY3" fmla="*/ 0 h 19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3503" h="19549">
                    <a:moveTo>
                      <a:pt x="0" y="19549"/>
                    </a:moveTo>
                    <a:lnTo>
                      <a:pt x="153504" y="19549"/>
                    </a:lnTo>
                    <a:lnTo>
                      <a:pt x="143494" y="0"/>
                    </a:lnTo>
                    <a:lnTo>
                      <a:pt x="10010" y="0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EC3801A8-B544-C95C-607E-B512C033FBAE}"/>
                  </a:ext>
                </a:extLst>
              </p:cNvPr>
              <p:cNvSpPr/>
              <p:nvPr/>
            </p:nvSpPr>
            <p:spPr>
              <a:xfrm>
                <a:off x="2331180" y="6182245"/>
                <a:ext cx="122063" cy="18003"/>
              </a:xfrm>
              <a:custGeom>
                <a:avLst/>
                <a:gdLst>
                  <a:gd name="connsiteX0" fmla="*/ 9271 w 122063"/>
                  <a:gd name="connsiteY0" fmla="*/ 0 h 18003"/>
                  <a:gd name="connsiteX1" fmla="*/ 0 w 122063"/>
                  <a:gd name="connsiteY1" fmla="*/ 18004 h 18003"/>
                  <a:gd name="connsiteX2" fmla="*/ 122064 w 122063"/>
                  <a:gd name="connsiteY2" fmla="*/ 18004 h 18003"/>
                  <a:gd name="connsiteX3" fmla="*/ 112793 w 122063"/>
                  <a:gd name="connsiteY3" fmla="*/ 0 h 18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063" h="18003">
                    <a:moveTo>
                      <a:pt x="9271" y="0"/>
                    </a:moveTo>
                    <a:lnTo>
                      <a:pt x="0" y="18004"/>
                    </a:lnTo>
                    <a:lnTo>
                      <a:pt x="122064" y="18004"/>
                    </a:lnTo>
                    <a:lnTo>
                      <a:pt x="112793" y="0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0A08E5B0-1C51-A9B3-3E99-5A7EDAC6896E}"/>
                  </a:ext>
                </a:extLst>
              </p:cNvPr>
              <p:cNvSpPr/>
              <p:nvPr/>
            </p:nvSpPr>
            <p:spPr>
              <a:xfrm>
                <a:off x="2352207" y="6270720"/>
                <a:ext cx="78128" cy="19481"/>
              </a:xfrm>
              <a:custGeom>
                <a:avLst/>
                <a:gdLst>
                  <a:gd name="connsiteX0" fmla="*/ 9741 w 78128"/>
                  <a:gd name="connsiteY0" fmla="*/ 0 h 19481"/>
                  <a:gd name="connsiteX1" fmla="*/ 0 w 78128"/>
                  <a:gd name="connsiteY1" fmla="*/ 9741 h 19481"/>
                  <a:gd name="connsiteX2" fmla="*/ 9808 w 78128"/>
                  <a:gd name="connsiteY2" fmla="*/ 19482 h 19481"/>
                  <a:gd name="connsiteX3" fmla="*/ 68388 w 78128"/>
                  <a:gd name="connsiteY3" fmla="*/ 19482 h 19481"/>
                  <a:gd name="connsiteX4" fmla="*/ 78129 w 78128"/>
                  <a:gd name="connsiteY4" fmla="*/ 9741 h 19481"/>
                  <a:gd name="connsiteX5" fmla="*/ 68388 w 78128"/>
                  <a:gd name="connsiteY5" fmla="*/ 0 h 19481"/>
                  <a:gd name="connsiteX6" fmla="*/ 9741 w 78128"/>
                  <a:gd name="connsiteY6" fmla="*/ 0 h 19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8128" h="19481">
                    <a:moveTo>
                      <a:pt x="9741" y="0"/>
                    </a:moveTo>
                    <a:cubicBezTo>
                      <a:pt x="4367" y="0"/>
                      <a:pt x="0" y="4366"/>
                      <a:pt x="0" y="9741"/>
                    </a:cubicBezTo>
                    <a:cubicBezTo>
                      <a:pt x="0" y="15115"/>
                      <a:pt x="4367" y="19482"/>
                      <a:pt x="9808" y="19482"/>
                    </a:cubicBezTo>
                    <a:lnTo>
                      <a:pt x="68388" y="19482"/>
                    </a:lnTo>
                    <a:cubicBezTo>
                      <a:pt x="73762" y="19482"/>
                      <a:pt x="78129" y="15115"/>
                      <a:pt x="78129" y="9741"/>
                    </a:cubicBezTo>
                    <a:cubicBezTo>
                      <a:pt x="78129" y="4366"/>
                      <a:pt x="73762" y="0"/>
                      <a:pt x="68388" y="0"/>
                    </a:cubicBezTo>
                    <a:lnTo>
                      <a:pt x="9741" y="0"/>
                    </a:lnTo>
                    <a:close/>
                  </a:path>
                </a:pathLst>
              </a:custGeom>
              <a:solidFill>
                <a:srgbClr val="CCD0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27" name="Graphic 2">
            <a:extLst>
              <a:ext uri="{FF2B5EF4-FFF2-40B4-BE49-F238E27FC236}">
                <a16:creationId xmlns:a16="http://schemas.microsoft.com/office/drawing/2014/main" id="{B595EF74-1A1F-311B-7CE2-E445959A4BE5}"/>
              </a:ext>
            </a:extLst>
          </p:cNvPr>
          <p:cNvGrpSpPr/>
          <p:nvPr/>
        </p:nvGrpSpPr>
        <p:grpSpPr>
          <a:xfrm>
            <a:off x="9566876" y="5376234"/>
            <a:ext cx="429944" cy="429944"/>
            <a:chOff x="9566876" y="5376234"/>
            <a:chExt cx="429944" cy="429944"/>
          </a:xfrm>
        </p:grpSpPr>
        <p:grpSp>
          <p:nvGrpSpPr>
            <p:cNvPr id="128" name="Graphic 2">
              <a:extLst>
                <a:ext uri="{FF2B5EF4-FFF2-40B4-BE49-F238E27FC236}">
                  <a16:creationId xmlns:a16="http://schemas.microsoft.com/office/drawing/2014/main" id="{B64FBCF6-52B8-EB94-DC7A-11E8F159F80E}"/>
                </a:ext>
              </a:extLst>
            </p:cNvPr>
            <p:cNvGrpSpPr/>
            <p:nvPr/>
          </p:nvGrpSpPr>
          <p:grpSpPr>
            <a:xfrm>
              <a:off x="9566876" y="5376234"/>
              <a:ext cx="429944" cy="429944"/>
              <a:chOff x="9566876" y="5376234"/>
              <a:chExt cx="429944" cy="429944"/>
            </a:xfrm>
          </p:grpSpPr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4C556FD9-F87A-AA07-0731-1821D0D68793}"/>
                  </a:ext>
                </a:extLst>
              </p:cNvPr>
              <p:cNvSpPr/>
              <p:nvPr/>
            </p:nvSpPr>
            <p:spPr>
              <a:xfrm>
                <a:off x="9566876" y="5376234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81CEAD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FD72A2E0-D850-0ABE-E327-948DD85402D7}"/>
                  </a:ext>
                </a:extLst>
              </p:cNvPr>
              <p:cNvSpPr/>
              <p:nvPr/>
            </p:nvSpPr>
            <p:spPr>
              <a:xfrm>
                <a:off x="9654478" y="5587041"/>
                <a:ext cx="342343" cy="219137"/>
              </a:xfrm>
              <a:custGeom>
                <a:avLst/>
                <a:gdLst>
                  <a:gd name="connsiteX0" fmla="*/ 342343 w 342343"/>
                  <a:gd name="connsiteY0" fmla="*/ 219137 h 219137"/>
                  <a:gd name="connsiteX1" fmla="*/ 342343 w 342343"/>
                  <a:gd name="connsiteY1" fmla="*/ 88877 h 219137"/>
                  <a:gd name="connsiteX2" fmla="*/ 254742 w 342343"/>
                  <a:gd name="connsiteY2" fmla="*/ 1276 h 219137"/>
                  <a:gd name="connsiteX3" fmla="*/ 124482 w 342343"/>
                  <a:gd name="connsiteY3" fmla="*/ 1276 h 219137"/>
                  <a:gd name="connsiteX4" fmla="*/ 123273 w 342343"/>
                  <a:gd name="connsiteY4" fmla="*/ 0 h 219137"/>
                  <a:gd name="connsiteX5" fmla="*/ 121996 w 342343"/>
                  <a:gd name="connsiteY5" fmla="*/ 1276 h 219137"/>
                  <a:gd name="connsiteX6" fmla="*/ 0 w 342343"/>
                  <a:gd name="connsiteY6" fmla="*/ 1276 h 219137"/>
                  <a:gd name="connsiteX7" fmla="*/ 60998 w 342343"/>
                  <a:gd name="connsiteY7" fmla="*/ 62275 h 219137"/>
                  <a:gd name="connsiteX8" fmla="*/ 54415 w 342343"/>
                  <a:gd name="connsiteY8" fmla="*/ 68858 h 219137"/>
                  <a:gd name="connsiteX9" fmla="*/ 204694 w 342343"/>
                  <a:gd name="connsiteY9" fmla="*/ 219137 h 219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2343" h="219137">
                    <a:moveTo>
                      <a:pt x="342343" y="219137"/>
                    </a:moveTo>
                    <a:lnTo>
                      <a:pt x="342343" y="88877"/>
                    </a:lnTo>
                    <a:lnTo>
                      <a:pt x="254742" y="1276"/>
                    </a:lnTo>
                    <a:lnTo>
                      <a:pt x="124482" y="1276"/>
                    </a:lnTo>
                    <a:lnTo>
                      <a:pt x="123273" y="0"/>
                    </a:lnTo>
                    <a:lnTo>
                      <a:pt x="121996" y="1276"/>
                    </a:lnTo>
                    <a:lnTo>
                      <a:pt x="0" y="1276"/>
                    </a:lnTo>
                    <a:lnTo>
                      <a:pt x="60998" y="62275"/>
                    </a:lnTo>
                    <a:lnTo>
                      <a:pt x="54415" y="68858"/>
                    </a:lnTo>
                    <a:lnTo>
                      <a:pt x="204694" y="219137"/>
                    </a:lnTo>
                    <a:close/>
                  </a:path>
                </a:pathLst>
              </a:custGeom>
              <a:solidFill>
                <a:srgbClr val="72BB9B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31" name="Graphic 2">
              <a:extLst>
                <a:ext uri="{FF2B5EF4-FFF2-40B4-BE49-F238E27FC236}">
                  <a16:creationId xmlns:a16="http://schemas.microsoft.com/office/drawing/2014/main" id="{22B4A2D7-7787-405F-DA3C-B98042CBE9E7}"/>
                </a:ext>
              </a:extLst>
            </p:cNvPr>
            <p:cNvGrpSpPr/>
            <p:nvPr/>
          </p:nvGrpSpPr>
          <p:grpSpPr>
            <a:xfrm>
              <a:off x="9654478" y="5539546"/>
              <a:ext cx="254808" cy="135163"/>
              <a:chOff x="9654478" y="5539546"/>
              <a:chExt cx="254808" cy="135163"/>
            </a:xfrm>
          </p:grpSpPr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7C1B242D-77C2-6E68-89FD-DDEB0BC452CF}"/>
                  </a:ext>
                </a:extLst>
              </p:cNvPr>
              <p:cNvSpPr/>
              <p:nvPr/>
            </p:nvSpPr>
            <p:spPr>
              <a:xfrm>
                <a:off x="9654478" y="5539546"/>
                <a:ext cx="254808" cy="97611"/>
              </a:xfrm>
              <a:custGeom>
                <a:avLst/>
                <a:gdLst>
                  <a:gd name="connsiteX0" fmla="*/ 254809 w 254808"/>
                  <a:gd name="connsiteY0" fmla="*/ 48772 h 97611"/>
                  <a:gd name="connsiteX1" fmla="*/ 127371 w 254808"/>
                  <a:gd name="connsiteY1" fmla="*/ 0 h 97611"/>
                  <a:gd name="connsiteX2" fmla="*/ 0 w 254808"/>
                  <a:gd name="connsiteY2" fmla="*/ 48772 h 97611"/>
                  <a:gd name="connsiteX3" fmla="*/ 127371 w 254808"/>
                  <a:gd name="connsiteY3" fmla="*/ 97611 h 97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4808" h="97611">
                    <a:moveTo>
                      <a:pt x="254809" y="48772"/>
                    </a:moveTo>
                    <a:lnTo>
                      <a:pt x="127371" y="0"/>
                    </a:lnTo>
                    <a:lnTo>
                      <a:pt x="0" y="48772"/>
                    </a:lnTo>
                    <a:lnTo>
                      <a:pt x="127371" y="97611"/>
                    </a:ln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11AB8C6E-BD55-AEDE-24D1-B112D8A0AEEB}"/>
                  </a:ext>
                </a:extLst>
              </p:cNvPr>
              <p:cNvSpPr/>
              <p:nvPr/>
            </p:nvSpPr>
            <p:spPr>
              <a:xfrm>
                <a:off x="9703720" y="5607127"/>
                <a:ext cx="156258" cy="67581"/>
              </a:xfrm>
              <a:custGeom>
                <a:avLst/>
                <a:gdLst>
                  <a:gd name="connsiteX0" fmla="*/ 78129 w 156258"/>
                  <a:gd name="connsiteY0" fmla="*/ 30029 h 67581"/>
                  <a:gd name="connsiteX1" fmla="*/ 0 w 156258"/>
                  <a:gd name="connsiteY1" fmla="*/ 67 h 67581"/>
                  <a:gd name="connsiteX2" fmla="*/ 0 w 156258"/>
                  <a:gd name="connsiteY2" fmla="*/ 38292 h 67581"/>
                  <a:gd name="connsiteX3" fmla="*/ 78129 w 156258"/>
                  <a:gd name="connsiteY3" fmla="*/ 67582 h 67581"/>
                  <a:gd name="connsiteX4" fmla="*/ 156258 w 156258"/>
                  <a:gd name="connsiteY4" fmla="*/ 38292 h 67581"/>
                  <a:gd name="connsiteX5" fmla="*/ 156258 w 156258"/>
                  <a:gd name="connsiteY5" fmla="*/ 0 h 67581"/>
                  <a:gd name="connsiteX6" fmla="*/ 78129 w 156258"/>
                  <a:gd name="connsiteY6" fmla="*/ 30029 h 67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6258" h="67581">
                    <a:moveTo>
                      <a:pt x="78129" y="30029"/>
                    </a:moveTo>
                    <a:lnTo>
                      <a:pt x="0" y="67"/>
                    </a:lnTo>
                    <a:lnTo>
                      <a:pt x="0" y="38292"/>
                    </a:lnTo>
                    <a:cubicBezTo>
                      <a:pt x="0" y="54482"/>
                      <a:pt x="35000" y="67582"/>
                      <a:pt x="78129" y="67582"/>
                    </a:cubicBezTo>
                    <a:cubicBezTo>
                      <a:pt x="121258" y="67582"/>
                      <a:pt x="156258" y="54482"/>
                      <a:pt x="156258" y="38292"/>
                    </a:cubicBezTo>
                    <a:lnTo>
                      <a:pt x="156258" y="0"/>
                    </a:lnTo>
                    <a:lnTo>
                      <a:pt x="78129" y="30029"/>
                    </a:lnTo>
                    <a:close/>
                  </a:path>
                </a:pathLst>
              </a:custGeom>
              <a:solidFill>
                <a:srgbClr val="474B54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34" name="Graphic 2">
            <a:extLst>
              <a:ext uri="{FF2B5EF4-FFF2-40B4-BE49-F238E27FC236}">
                <a16:creationId xmlns:a16="http://schemas.microsoft.com/office/drawing/2014/main" id="{AC62E089-C76E-7A6C-5C5C-0DF2004B5ED4}"/>
              </a:ext>
            </a:extLst>
          </p:cNvPr>
          <p:cNvGrpSpPr/>
          <p:nvPr/>
        </p:nvGrpSpPr>
        <p:grpSpPr>
          <a:xfrm>
            <a:off x="8895491" y="5376234"/>
            <a:ext cx="429944" cy="429944"/>
            <a:chOff x="8895491" y="5376234"/>
            <a:chExt cx="429944" cy="429944"/>
          </a:xfrm>
        </p:grpSpPr>
        <p:grpSp>
          <p:nvGrpSpPr>
            <p:cNvPr id="135" name="Graphic 2">
              <a:extLst>
                <a:ext uri="{FF2B5EF4-FFF2-40B4-BE49-F238E27FC236}">
                  <a16:creationId xmlns:a16="http://schemas.microsoft.com/office/drawing/2014/main" id="{9E1C1015-AD60-AF8A-A10D-77473948A003}"/>
                </a:ext>
              </a:extLst>
            </p:cNvPr>
            <p:cNvGrpSpPr/>
            <p:nvPr/>
          </p:nvGrpSpPr>
          <p:grpSpPr>
            <a:xfrm>
              <a:off x="8895491" y="5376234"/>
              <a:ext cx="429944" cy="429944"/>
              <a:chOff x="8895491" y="5376234"/>
              <a:chExt cx="429944" cy="429944"/>
            </a:xfrm>
          </p:grpSpPr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89AA098F-FE21-3EE9-8C38-D0AE0EA9FB92}"/>
                  </a:ext>
                </a:extLst>
              </p:cNvPr>
              <p:cNvSpPr/>
              <p:nvPr/>
            </p:nvSpPr>
            <p:spPr>
              <a:xfrm>
                <a:off x="8895491" y="5376234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AFD36F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8C8B4EF9-51BF-BC6B-9C31-0F0B84B1E26F}"/>
                  </a:ext>
                </a:extLst>
              </p:cNvPr>
              <p:cNvSpPr/>
              <p:nvPr/>
            </p:nvSpPr>
            <p:spPr>
              <a:xfrm>
                <a:off x="9012449" y="5471762"/>
                <a:ext cx="312985" cy="334416"/>
              </a:xfrm>
              <a:custGeom>
                <a:avLst/>
                <a:gdLst>
                  <a:gd name="connsiteX0" fmla="*/ 94722 w 312985"/>
                  <a:gd name="connsiteY0" fmla="*/ 334416 h 334416"/>
                  <a:gd name="connsiteX1" fmla="*/ 312986 w 312985"/>
                  <a:gd name="connsiteY1" fmla="*/ 334416 h 334416"/>
                  <a:gd name="connsiteX2" fmla="*/ 312986 w 312985"/>
                  <a:gd name="connsiteY2" fmla="*/ 117765 h 334416"/>
                  <a:gd name="connsiteX3" fmla="*/ 195289 w 312985"/>
                  <a:gd name="connsiteY3" fmla="*/ 0 h 334416"/>
                  <a:gd name="connsiteX4" fmla="*/ 0 w 312985"/>
                  <a:gd name="connsiteY4" fmla="*/ 239694 h 334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2985" h="334416">
                    <a:moveTo>
                      <a:pt x="94722" y="334416"/>
                    </a:moveTo>
                    <a:lnTo>
                      <a:pt x="312986" y="334416"/>
                    </a:lnTo>
                    <a:lnTo>
                      <a:pt x="312986" y="117765"/>
                    </a:lnTo>
                    <a:lnTo>
                      <a:pt x="195289" y="0"/>
                    </a:lnTo>
                    <a:lnTo>
                      <a:pt x="0" y="239694"/>
                    </a:lnTo>
                    <a:close/>
                  </a:path>
                </a:pathLst>
              </a:custGeom>
              <a:solidFill>
                <a:srgbClr val="9CC05B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38" name="Graphic 2">
              <a:extLst>
                <a:ext uri="{FF2B5EF4-FFF2-40B4-BE49-F238E27FC236}">
                  <a16:creationId xmlns:a16="http://schemas.microsoft.com/office/drawing/2014/main" id="{552D0610-2B40-B3E5-B30C-4FBD73A36044}"/>
                </a:ext>
              </a:extLst>
            </p:cNvPr>
            <p:cNvGrpSpPr/>
            <p:nvPr/>
          </p:nvGrpSpPr>
          <p:grpSpPr>
            <a:xfrm>
              <a:off x="9012449" y="5471762"/>
              <a:ext cx="195222" cy="254809"/>
              <a:chOff x="9012449" y="5471762"/>
              <a:chExt cx="195222" cy="254809"/>
            </a:xfrm>
          </p:grpSpPr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EC6FAF88-9BC8-DFD8-5376-2AE9EB480CB3}"/>
                  </a:ext>
                </a:extLst>
              </p:cNvPr>
              <p:cNvSpPr/>
              <p:nvPr/>
            </p:nvSpPr>
            <p:spPr>
              <a:xfrm>
                <a:off x="9012449" y="5471762"/>
                <a:ext cx="195222" cy="239694"/>
              </a:xfrm>
              <a:custGeom>
                <a:avLst/>
                <a:gdLst>
                  <a:gd name="connsiteX0" fmla="*/ 0 w 195222"/>
                  <a:gd name="connsiteY0" fmla="*/ 0 h 239694"/>
                  <a:gd name="connsiteX1" fmla="*/ 0 w 195222"/>
                  <a:gd name="connsiteY1" fmla="*/ 239694 h 239694"/>
                  <a:gd name="connsiteX2" fmla="*/ 195222 w 195222"/>
                  <a:gd name="connsiteY2" fmla="*/ 239694 h 239694"/>
                  <a:gd name="connsiteX3" fmla="*/ 195222 w 195222"/>
                  <a:gd name="connsiteY3" fmla="*/ 0 h 239694"/>
                  <a:gd name="connsiteX4" fmla="*/ 0 w 195222"/>
                  <a:gd name="connsiteY4" fmla="*/ 0 h 239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22" h="239694">
                    <a:moveTo>
                      <a:pt x="0" y="0"/>
                    </a:moveTo>
                    <a:lnTo>
                      <a:pt x="0" y="239694"/>
                    </a:lnTo>
                    <a:lnTo>
                      <a:pt x="195222" y="239694"/>
                    </a:lnTo>
                    <a:lnTo>
                      <a:pt x="19522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5842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744F9A94-F57C-904B-7A03-F06D07A0A4CB}"/>
                  </a:ext>
                </a:extLst>
              </p:cNvPr>
              <p:cNvSpPr/>
              <p:nvPr/>
            </p:nvSpPr>
            <p:spPr>
              <a:xfrm>
                <a:off x="9031998" y="5491311"/>
                <a:ext cx="156190" cy="200663"/>
              </a:xfrm>
              <a:custGeom>
                <a:avLst/>
                <a:gdLst>
                  <a:gd name="connsiteX0" fmla="*/ 0 w 156190"/>
                  <a:gd name="connsiteY0" fmla="*/ 0 h 200663"/>
                  <a:gd name="connsiteX1" fmla="*/ 156191 w 156190"/>
                  <a:gd name="connsiteY1" fmla="*/ 0 h 200663"/>
                  <a:gd name="connsiteX2" fmla="*/ 156191 w 156190"/>
                  <a:gd name="connsiteY2" fmla="*/ 200663 h 200663"/>
                  <a:gd name="connsiteX3" fmla="*/ 0 w 156190"/>
                  <a:gd name="connsiteY3" fmla="*/ 200663 h 200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6190" h="200663">
                    <a:moveTo>
                      <a:pt x="0" y="0"/>
                    </a:moveTo>
                    <a:lnTo>
                      <a:pt x="156191" y="0"/>
                    </a:lnTo>
                    <a:lnTo>
                      <a:pt x="156191" y="200663"/>
                    </a:lnTo>
                    <a:lnTo>
                      <a:pt x="0" y="200663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8753D063-ED41-5D8A-F423-3405573F9CEB}"/>
                  </a:ext>
                </a:extLst>
              </p:cNvPr>
              <p:cNvSpPr/>
              <p:nvPr/>
            </p:nvSpPr>
            <p:spPr>
              <a:xfrm>
                <a:off x="9061423" y="5525975"/>
                <a:ext cx="98081" cy="19549"/>
              </a:xfrm>
              <a:custGeom>
                <a:avLst/>
                <a:gdLst>
                  <a:gd name="connsiteX0" fmla="*/ 0 w 98081"/>
                  <a:gd name="connsiteY0" fmla="*/ 0 h 19549"/>
                  <a:gd name="connsiteX1" fmla="*/ 98081 w 98081"/>
                  <a:gd name="connsiteY1" fmla="*/ 0 h 19549"/>
                  <a:gd name="connsiteX2" fmla="*/ 98081 w 98081"/>
                  <a:gd name="connsiteY2" fmla="*/ 19549 h 19549"/>
                  <a:gd name="connsiteX3" fmla="*/ 0 w 98081"/>
                  <a:gd name="connsiteY3" fmla="*/ 19549 h 19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081" h="19549">
                    <a:moveTo>
                      <a:pt x="0" y="0"/>
                    </a:moveTo>
                    <a:lnTo>
                      <a:pt x="98081" y="0"/>
                    </a:lnTo>
                    <a:lnTo>
                      <a:pt x="98081" y="19549"/>
                    </a:lnTo>
                    <a:lnTo>
                      <a:pt x="0" y="19549"/>
                    </a:ln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7834AC38-3304-A708-C6C4-6A77BCCD7174}"/>
                  </a:ext>
                </a:extLst>
              </p:cNvPr>
              <p:cNvSpPr/>
              <p:nvPr/>
            </p:nvSpPr>
            <p:spPr>
              <a:xfrm>
                <a:off x="9061423" y="5565073"/>
                <a:ext cx="56430" cy="19549"/>
              </a:xfrm>
              <a:custGeom>
                <a:avLst/>
                <a:gdLst>
                  <a:gd name="connsiteX0" fmla="*/ 0 w 56430"/>
                  <a:gd name="connsiteY0" fmla="*/ 0 h 19549"/>
                  <a:gd name="connsiteX1" fmla="*/ 56431 w 56430"/>
                  <a:gd name="connsiteY1" fmla="*/ 0 h 19549"/>
                  <a:gd name="connsiteX2" fmla="*/ 56431 w 56430"/>
                  <a:gd name="connsiteY2" fmla="*/ 19549 h 19549"/>
                  <a:gd name="connsiteX3" fmla="*/ 0 w 56430"/>
                  <a:gd name="connsiteY3" fmla="*/ 19549 h 19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430" h="19549">
                    <a:moveTo>
                      <a:pt x="0" y="0"/>
                    </a:moveTo>
                    <a:lnTo>
                      <a:pt x="56431" y="0"/>
                    </a:lnTo>
                    <a:lnTo>
                      <a:pt x="56431" y="19549"/>
                    </a:lnTo>
                    <a:lnTo>
                      <a:pt x="0" y="19549"/>
                    </a:ln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7C1DBE2D-F2FF-290B-2101-1AA3E5BFA2A6}"/>
                  </a:ext>
                </a:extLst>
              </p:cNvPr>
              <p:cNvSpPr/>
              <p:nvPr/>
            </p:nvSpPr>
            <p:spPr>
              <a:xfrm>
                <a:off x="9090511" y="5692243"/>
                <a:ext cx="39098" cy="34328"/>
              </a:xfrm>
              <a:custGeom>
                <a:avLst/>
                <a:gdLst>
                  <a:gd name="connsiteX0" fmla="*/ 0 w 39098"/>
                  <a:gd name="connsiteY0" fmla="*/ 0 h 34328"/>
                  <a:gd name="connsiteX1" fmla="*/ 0 w 39098"/>
                  <a:gd name="connsiteY1" fmla="*/ 34329 h 34328"/>
                  <a:gd name="connsiteX2" fmla="*/ 19549 w 39098"/>
                  <a:gd name="connsiteY2" fmla="*/ 17064 h 34328"/>
                  <a:gd name="connsiteX3" fmla="*/ 39099 w 39098"/>
                  <a:gd name="connsiteY3" fmla="*/ 34329 h 34328"/>
                  <a:gd name="connsiteX4" fmla="*/ 39099 w 39098"/>
                  <a:gd name="connsiteY4" fmla="*/ 0 h 34328"/>
                  <a:gd name="connsiteX5" fmla="*/ 0 w 39098"/>
                  <a:gd name="connsiteY5" fmla="*/ 0 h 34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098" h="34328">
                    <a:moveTo>
                      <a:pt x="0" y="0"/>
                    </a:moveTo>
                    <a:lnTo>
                      <a:pt x="0" y="34329"/>
                    </a:lnTo>
                    <a:lnTo>
                      <a:pt x="19549" y="17064"/>
                    </a:lnTo>
                    <a:lnTo>
                      <a:pt x="39099" y="34329"/>
                    </a:lnTo>
                    <a:lnTo>
                      <a:pt x="3909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BA4D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45762E6E-26F3-15CE-D022-BD3DB03480D4}"/>
                  </a:ext>
                </a:extLst>
              </p:cNvPr>
              <p:cNvSpPr/>
              <p:nvPr/>
            </p:nvSpPr>
            <p:spPr>
              <a:xfrm>
                <a:off x="9071029" y="5619421"/>
                <a:ext cx="78196" cy="78196"/>
              </a:xfrm>
              <a:custGeom>
                <a:avLst/>
                <a:gdLst>
                  <a:gd name="connsiteX0" fmla="*/ 78196 w 78196"/>
                  <a:gd name="connsiteY0" fmla="*/ 39098 h 78196"/>
                  <a:gd name="connsiteX1" fmla="*/ 39099 w 78196"/>
                  <a:gd name="connsiteY1" fmla="*/ 78196 h 78196"/>
                  <a:gd name="connsiteX2" fmla="*/ 0 w 78196"/>
                  <a:gd name="connsiteY2" fmla="*/ 39098 h 78196"/>
                  <a:gd name="connsiteX3" fmla="*/ 39099 w 78196"/>
                  <a:gd name="connsiteY3" fmla="*/ 0 h 78196"/>
                  <a:gd name="connsiteX4" fmla="*/ 78196 w 78196"/>
                  <a:gd name="connsiteY4" fmla="*/ 39098 h 78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196" h="78196">
                    <a:moveTo>
                      <a:pt x="78196" y="39098"/>
                    </a:moveTo>
                    <a:cubicBezTo>
                      <a:pt x="78196" y="60730"/>
                      <a:pt x="60663" y="78196"/>
                      <a:pt x="39099" y="78196"/>
                    </a:cubicBezTo>
                    <a:cubicBezTo>
                      <a:pt x="17467" y="78196"/>
                      <a:pt x="0" y="60662"/>
                      <a:pt x="0" y="39098"/>
                    </a:cubicBezTo>
                    <a:cubicBezTo>
                      <a:pt x="0" y="17534"/>
                      <a:pt x="17534" y="0"/>
                      <a:pt x="39099" y="0"/>
                    </a:cubicBezTo>
                    <a:cubicBezTo>
                      <a:pt x="60663" y="-67"/>
                      <a:pt x="78196" y="17467"/>
                      <a:pt x="78196" y="39098"/>
                    </a:cubicBezTo>
                    <a:close/>
                  </a:path>
                </a:pathLst>
              </a:custGeom>
              <a:solidFill>
                <a:srgbClr val="F2CD5E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8A1C6E41-908C-2A09-A2EC-F15F4ACE9A1F}"/>
                  </a:ext>
                </a:extLst>
              </p:cNvPr>
              <p:cNvSpPr/>
              <p:nvPr/>
            </p:nvSpPr>
            <p:spPr>
              <a:xfrm>
                <a:off x="9090243" y="5638634"/>
                <a:ext cx="39634" cy="39635"/>
              </a:xfrm>
              <a:custGeom>
                <a:avLst/>
                <a:gdLst>
                  <a:gd name="connsiteX0" fmla="*/ 39635 w 39634"/>
                  <a:gd name="connsiteY0" fmla="*/ 19818 h 39635"/>
                  <a:gd name="connsiteX1" fmla="*/ 19817 w 39634"/>
                  <a:gd name="connsiteY1" fmla="*/ 39636 h 39635"/>
                  <a:gd name="connsiteX2" fmla="*/ 0 w 39634"/>
                  <a:gd name="connsiteY2" fmla="*/ 19818 h 39635"/>
                  <a:gd name="connsiteX3" fmla="*/ 19817 w 39634"/>
                  <a:gd name="connsiteY3" fmla="*/ 0 h 39635"/>
                  <a:gd name="connsiteX4" fmla="*/ 39635 w 39634"/>
                  <a:gd name="connsiteY4" fmla="*/ 19818 h 39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634" h="39635">
                    <a:moveTo>
                      <a:pt x="39635" y="19818"/>
                    </a:moveTo>
                    <a:cubicBezTo>
                      <a:pt x="39635" y="30768"/>
                      <a:pt x="30768" y="39636"/>
                      <a:pt x="19817" y="39636"/>
                    </a:cubicBezTo>
                    <a:cubicBezTo>
                      <a:pt x="8867" y="39636"/>
                      <a:pt x="0" y="30768"/>
                      <a:pt x="0" y="19818"/>
                    </a:cubicBezTo>
                    <a:cubicBezTo>
                      <a:pt x="0" y="8868"/>
                      <a:pt x="8867" y="0"/>
                      <a:pt x="19817" y="0"/>
                    </a:cubicBezTo>
                    <a:cubicBezTo>
                      <a:pt x="30768" y="0"/>
                      <a:pt x="39635" y="8868"/>
                      <a:pt x="39635" y="19818"/>
                    </a:cubicBezTo>
                    <a:close/>
                  </a:path>
                </a:pathLst>
              </a:custGeom>
              <a:solidFill>
                <a:srgbClr val="E6BA4D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46" name="Graphic 2">
            <a:extLst>
              <a:ext uri="{FF2B5EF4-FFF2-40B4-BE49-F238E27FC236}">
                <a16:creationId xmlns:a16="http://schemas.microsoft.com/office/drawing/2014/main" id="{1E2A924D-392F-7A74-3710-F74BB29DBBF1}"/>
              </a:ext>
            </a:extLst>
          </p:cNvPr>
          <p:cNvGrpSpPr/>
          <p:nvPr/>
        </p:nvGrpSpPr>
        <p:grpSpPr>
          <a:xfrm>
            <a:off x="8223300" y="5376234"/>
            <a:ext cx="429944" cy="429944"/>
            <a:chOff x="8223300" y="5376234"/>
            <a:chExt cx="429944" cy="429944"/>
          </a:xfrm>
        </p:grpSpPr>
        <p:grpSp>
          <p:nvGrpSpPr>
            <p:cNvPr id="147" name="Graphic 2">
              <a:extLst>
                <a:ext uri="{FF2B5EF4-FFF2-40B4-BE49-F238E27FC236}">
                  <a16:creationId xmlns:a16="http://schemas.microsoft.com/office/drawing/2014/main" id="{19F453B8-C142-02D6-F57D-077F71EBC2F5}"/>
                </a:ext>
              </a:extLst>
            </p:cNvPr>
            <p:cNvGrpSpPr/>
            <p:nvPr/>
          </p:nvGrpSpPr>
          <p:grpSpPr>
            <a:xfrm>
              <a:off x="8223300" y="5376234"/>
              <a:ext cx="429944" cy="429944"/>
              <a:chOff x="8223300" y="5376234"/>
              <a:chExt cx="429944" cy="429944"/>
            </a:xfrm>
          </p:grpSpPr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05B0210A-A0D1-D388-8E31-573F1D892E29}"/>
                  </a:ext>
                </a:extLst>
              </p:cNvPr>
              <p:cNvSpPr/>
              <p:nvPr/>
            </p:nvSpPr>
            <p:spPr>
              <a:xfrm>
                <a:off x="8223300" y="5376234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DE6E53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D6E3369F-3A6B-E9B8-942D-5BD1231B755A}"/>
                  </a:ext>
                </a:extLst>
              </p:cNvPr>
              <p:cNvSpPr/>
              <p:nvPr/>
            </p:nvSpPr>
            <p:spPr>
              <a:xfrm>
                <a:off x="8329577" y="5482444"/>
                <a:ext cx="323667" cy="323734"/>
              </a:xfrm>
              <a:custGeom>
                <a:avLst/>
                <a:gdLst>
                  <a:gd name="connsiteX0" fmla="*/ 106210 w 323667"/>
                  <a:gd name="connsiteY0" fmla="*/ 323735 h 323734"/>
                  <a:gd name="connsiteX1" fmla="*/ 323668 w 323667"/>
                  <a:gd name="connsiteY1" fmla="*/ 323735 h 323734"/>
                  <a:gd name="connsiteX2" fmla="*/ 323668 w 323667"/>
                  <a:gd name="connsiteY2" fmla="*/ 106210 h 323734"/>
                  <a:gd name="connsiteX3" fmla="*/ 217525 w 323667"/>
                  <a:gd name="connsiteY3" fmla="*/ 0 h 323734"/>
                  <a:gd name="connsiteX4" fmla="*/ 0 w 323667"/>
                  <a:gd name="connsiteY4" fmla="*/ 217525 h 323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667" h="323734">
                    <a:moveTo>
                      <a:pt x="106210" y="323735"/>
                    </a:moveTo>
                    <a:lnTo>
                      <a:pt x="323668" y="323735"/>
                    </a:lnTo>
                    <a:lnTo>
                      <a:pt x="323668" y="106210"/>
                    </a:lnTo>
                    <a:lnTo>
                      <a:pt x="217525" y="0"/>
                    </a:lnTo>
                    <a:lnTo>
                      <a:pt x="0" y="217525"/>
                    </a:lnTo>
                    <a:close/>
                  </a:path>
                </a:pathLst>
              </a:custGeom>
              <a:solidFill>
                <a:srgbClr val="CC5842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50" name="Graphic 2">
              <a:extLst>
                <a:ext uri="{FF2B5EF4-FFF2-40B4-BE49-F238E27FC236}">
                  <a16:creationId xmlns:a16="http://schemas.microsoft.com/office/drawing/2014/main" id="{90340051-8B8F-380D-31C9-61827B124339}"/>
                </a:ext>
              </a:extLst>
            </p:cNvPr>
            <p:cNvGrpSpPr/>
            <p:nvPr/>
          </p:nvGrpSpPr>
          <p:grpSpPr>
            <a:xfrm>
              <a:off x="8310833" y="5463820"/>
              <a:ext cx="254873" cy="254771"/>
              <a:chOff x="8310833" y="5463820"/>
              <a:chExt cx="254873" cy="254771"/>
            </a:xfrm>
          </p:grpSpPr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533D453D-91A5-7C85-B223-01BC171D0FC2}"/>
                  </a:ext>
                </a:extLst>
              </p:cNvPr>
              <p:cNvSpPr/>
              <p:nvPr/>
            </p:nvSpPr>
            <p:spPr>
              <a:xfrm>
                <a:off x="8398435" y="5551772"/>
                <a:ext cx="78733" cy="78733"/>
              </a:xfrm>
              <a:custGeom>
                <a:avLst/>
                <a:gdLst>
                  <a:gd name="connsiteX0" fmla="*/ 78733 w 78733"/>
                  <a:gd name="connsiteY0" fmla="*/ 39367 h 78733"/>
                  <a:gd name="connsiteX1" fmla="*/ 39367 w 78733"/>
                  <a:gd name="connsiteY1" fmla="*/ 78733 h 78733"/>
                  <a:gd name="connsiteX2" fmla="*/ 0 w 78733"/>
                  <a:gd name="connsiteY2" fmla="*/ 39367 h 78733"/>
                  <a:gd name="connsiteX3" fmla="*/ 39367 w 78733"/>
                  <a:gd name="connsiteY3" fmla="*/ 0 h 78733"/>
                  <a:gd name="connsiteX4" fmla="*/ 78733 w 78733"/>
                  <a:gd name="connsiteY4" fmla="*/ 39367 h 78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733" h="78733">
                    <a:moveTo>
                      <a:pt x="78733" y="39367"/>
                    </a:moveTo>
                    <a:cubicBezTo>
                      <a:pt x="78733" y="61133"/>
                      <a:pt x="61133" y="78733"/>
                      <a:pt x="39367" y="78733"/>
                    </a:cubicBezTo>
                    <a:cubicBezTo>
                      <a:pt x="17601" y="78733"/>
                      <a:pt x="0" y="61133"/>
                      <a:pt x="0" y="39367"/>
                    </a:cubicBezTo>
                    <a:cubicBezTo>
                      <a:pt x="0" y="17601"/>
                      <a:pt x="17601" y="0"/>
                      <a:pt x="39367" y="0"/>
                    </a:cubicBezTo>
                    <a:cubicBezTo>
                      <a:pt x="61065" y="0"/>
                      <a:pt x="78733" y="17601"/>
                      <a:pt x="78733" y="39367"/>
                    </a:cubicBezTo>
                    <a:close/>
                  </a:path>
                </a:pathLst>
              </a:custGeom>
              <a:solidFill>
                <a:srgbClr val="F2CD5E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2A2E3209-6FEF-80BA-A4CA-335F996A2DF9}"/>
                  </a:ext>
                </a:extLst>
              </p:cNvPr>
              <p:cNvSpPr/>
              <p:nvPr/>
            </p:nvSpPr>
            <p:spPr>
              <a:xfrm>
                <a:off x="8418186" y="5571590"/>
                <a:ext cx="39098" cy="39098"/>
              </a:xfrm>
              <a:custGeom>
                <a:avLst/>
                <a:gdLst>
                  <a:gd name="connsiteX0" fmla="*/ 39098 w 39098"/>
                  <a:gd name="connsiteY0" fmla="*/ 19549 h 39098"/>
                  <a:gd name="connsiteX1" fmla="*/ 19549 w 39098"/>
                  <a:gd name="connsiteY1" fmla="*/ 0 h 39098"/>
                  <a:gd name="connsiteX2" fmla="*/ 0 w 39098"/>
                  <a:gd name="connsiteY2" fmla="*/ 19549 h 39098"/>
                  <a:gd name="connsiteX3" fmla="*/ 19549 w 39098"/>
                  <a:gd name="connsiteY3" fmla="*/ 39098 h 39098"/>
                  <a:gd name="connsiteX4" fmla="*/ 39098 w 39098"/>
                  <a:gd name="connsiteY4" fmla="*/ 19549 h 39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098" h="39098">
                    <a:moveTo>
                      <a:pt x="39098" y="19549"/>
                    </a:moveTo>
                    <a:cubicBezTo>
                      <a:pt x="39098" y="8733"/>
                      <a:pt x="30365" y="0"/>
                      <a:pt x="19549" y="0"/>
                    </a:cubicBezTo>
                    <a:cubicBezTo>
                      <a:pt x="8733" y="0"/>
                      <a:pt x="0" y="8733"/>
                      <a:pt x="0" y="19549"/>
                    </a:cubicBezTo>
                    <a:cubicBezTo>
                      <a:pt x="0" y="30298"/>
                      <a:pt x="8733" y="39098"/>
                      <a:pt x="19549" y="39098"/>
                    </a:cubicBezTo>
                    <a:cubicBezTo>
                      <a:pt x="30365" y="39098"/>
                      <a:pt x="39098" y="30298"/>
                      <a:pt x="39098" y="19549"/>
                    </a:cubicBezTo>
                    <a:close/>
                  </a:path>
                </a:pathLst>
              </a:custGeom>
              <a:solidFill>
                <a:srgbClr val="E6BA4D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D7F69064-B1F6-1756-C381-F3B76186084D}"/>
                  </a:ext>
                </a:extLst>
              </p:cNvPr>
              <p:cNvSpPr/>
              <p:nvPr/>
            </p:nvSpPr>
            <p:spPr>
              <a:xfrm>
                <a:off x="8447946" y="5601417"/>
                <a:ext cx="51929" cy="51929"/>
              </a:xfrm>
              <a:custGeom>
                <a:avLst/>
                <a:gdLst>
                  <a:gd name="connsiteX0" fmla="*/ 27409 w 51929"/>
                  <a:gd name="connsiteY0" fmla="*/ 336 h 51929"/>
                  <a:gd name="connsiteX1" fmla="*/ 25796 w 51929"/>
                  <a:gd name="connsiteY1" fmla="*/ 4904 h 51929"/>
                  <a:gd name="connsiteX2" fmla="*/ 17399 w 51929"/>
                  <a:gd name="connsiteY2" fmla="*/ 17332 h 51929"/>
                  <a:gd name="connsiteX3" fmla="*/ 4971 w 51929"/>
                  <a:gd name="connsiteY3" fmla="*/ 25729 h 51929"/>
                  <a:gd name="connsiteX4" fmla="*/ 336 w 51929"/>
                  <a:gd name="connsiteY4" fmla="*/ 27342 h 51929"/>
                  <a:gd name="connsiteX5" fmla="*/ 0 w 51929"/>
                  <a:gd name="connsiteY5" fmla="*/ 27678 h 51929"/>
                  <a:gd name="connsiteX6" fmla="*/ 24251 w 51929"/>
                  <a:gd name="connsiteY6" fmla="*/ 51929 h 51929"/>
                  <a:gd name="connsiteX7" fmla="*/ 25864 w 51929"/>
                  <a:gd name="connsiteY7" fmla="*/ 25864 h 51929"/>
                  <a:gd name="connsiteX8" fmla="*/ 51929 w 51929"/>
                  <a:gd name="connsiteY8" fmla="*/ 24251 h 51929"/>
                  <a:gd name="connsiteX9" fmla="*/ 27678 w 51929"/>
                  <a:gd name="connsiteY9" fmla="*/ 0 h 51929"/>
                  <a:gd name="connsiteX10" fmla="*/ 27409 w 51929"/>
                  <a:gd name="connsiteY10" fmla="*/ 336 h 51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1929" h="51929">
                    <a:moveTo>
                      <a:pt x="27409" y="336"/>
                    </a:moveTo>
                    <a:cubicBezTo>
                      <a:pt x="26939" y="1881"/>
                      <a:pt x="26401" y="3426"/>
                      <a:pt x="25796" y="4904"/>
                    </a:cubicBezTo>
                    <a:cubicBezTo>
                      <a:pt x="23848" y="9539"/>
                      <a:pt x="21027" y="13772"/>
                      <a:pt x="17399" y="17332"/>
                    </a:cubicBezTo>
                    <a:cubicBezTo>
                      <a:pt x="13839" y="20893"/>
                      <a:pt x="9674" y="23714"/>
                      <a:pt x="4971" y="25729"/>
                    </a:cubicBezTo>
                    <a:cubicBezTo>
                      <a:pt x="3493" y="26334"/>
                      <a:pt x="1948" y="26939"/>
                      <a:pt x="336" y="27342"/>
                    </a:cubicBezTo>
                    <a:lnTo>
                      <a:pt x="0" y="27678"/>
                    </a:lnTo>
                    <a:lnTo>
                      <a:pt x="24251" y="51929"/>
                    </a:lnTo>
                    <a:lnTo>
                      <a:pt x="25864" y="25864"/>
                    </a:lnTo>
                    <a:lnTo>
                      <a:pt x="51929" y="24251"/>
                    </a:lnTo>
                    <a:lnTo>
                      <a:pt x="27678" y="0"/>
                    </a:lnTo>
                    <a:lnTo>
                      <a:pt x="27409" y="336"/>
                    </a:lnTo>
                    <a:close/>
                  </a:path>
                </a:pathLst>
              </a:custGeom>
              <a:solidFill>
                <a:srgbClr val="E6BA4D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C2E4C216-A296-92DE-08FD-E166D7D6E542}"/>
                  </a:ext>
                </a:extLst>
              </p:cNvPr>
              <p:cNvSpPr/>
              <p:nvPr/>
            </p:nvSpPr>
            <p:spPr>
              <a:xfrm>
                <a:off x="8310833" y="5595103"/>
                <a:ext cx="124013" cy="123489"/>
              </a:xfrm>
              <a:custGeom>
                <a:avLst/>
                <a:gdLst>
                  <a:gd name="connsiteX0" fmla="*/ 99291 w 124013"/>
                  <a:gd name="connsiteY0" fmla="*/ 23647 h 123489"/>
                  <a:gd name="connsiteX1" fmla="*/ 90894 w 124013"/>
                  <a:gd name="connsiteY1" fmla="*/ 11219 h 123489"/>
                  <a:gd name="connsiteX2" fmla="*/ 88005 w 124013"/>
                  <a:gd name="connsiteY2" fmla="*/ 0 h 123489"/>
                  <a:gd name="connsiteX3" fmla="*/ 3561 w 124013"/>
                  <a:gd name="connsiteY3" fmla="*/ 59655 h 123489"/>
                  <a:gd name="connsiteX4" fmla="*/ 18677 w 124013"/>
                  <a:gd name="connsiteY4" fmla="*/ 104866 h 123489"/>
                  <a:gd name="connsiteX5" fmla="*/ 63888 w 124013"/>
                  <a:gd name="connsiteY5" fmla="*/ 119914 h 123489"/>
                  <a:gd name="connsiteX6" fmla="*/ 124013 w 124013"/>
                  <a:gd name="connsiteY6" fmla="*/ 35000 h 123489"/>
                  <a:gd name="connsiteX7" fmla="*/ 111652 w 124013"/>
                  <a:gd name="connsiteY7" fmla="*/ 32044 h 123489"/>
                  <a:gd name="connsiteX8" fmla="*/ 99291 w 124013"/>
                  <a:gd name="connsiteY8" fmla="*/ 23647 h 123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4013" h="123489">
                    <a:moveTo>
                      <a:pt x="99291" y="23647"/>
                    </a:moveTo>
                    <a:cubicBezTo>
                      <a:pt x="95731" y="20086"/>
                      <a:pt x="92909" y="15921"/>
                      <a:pt x="90894" y="11219"/>
                    </a:cubicBezTo>
                    <a:cubicBezTo>
                      <a:pt x="89349" y="7591"/>
                      <a:pt x="88408" y="3896"/>
                      <a:pt x="88005" y="0"/>
                    </a:cubicBezTo>
                    <a:cubicBezTo>
                      <a:pt x="55222" y="23042"/>
                      <a:pt x="4166" y="59050"/>
                      <a:pt x="3561" y="59655"/>
                    </a:cubicBezTo>
                    <a:cubicBezTo>
                      <a:pt x="-4769" y="67985"/>
                      <a:pt x="2016" y="88206"/>
                      <a:pt x="18677" y="104866"/>
                    </a:cubicBezTo>
                    <a:cubicBezTo>
                      <a:pt x="35337" y="121526"/>
                      <a:pt x="55558" y="128244"/>
                      <a:pt x="63888" y="119914"/>
                    </a:cubicBezTo>
                    <a:cubicBezTo>
                      <a:pt x="64493" y="119310"/>
                      <a:pt x="101239" y="67246"/>
                      <a:pt x="124013" y="35000"/>
                    </a:cubicBezTo>
                    <a:cubicBezTo>
                      <a:pt x="119781" y="34664"/>
                      <a:pt x="115616" y="33657"/>
                      <a:pt x="111652" y="32044"/>
                    </a:cubicBezTo>
                    <a:cubicBezTo>
                      <a:pt x="107084" y="30029"/>
                      <a:pt x="102919" y="27207"/>
                      <a:pt x="99291" y="23647"/>
                    </a:cubicBez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883F37B9-F98D-EE7F-9E43-ED674645EAD3}"/>
                  </a:ext>
                </a:extLst>
              </p:cNvPr>
              <p:cNvSpPr/>
              <p:nvPr/>
            </p:nvSpPr>
            <p:spPr>
              <a:xfrm>
                <a:off x="8442370" y="5463820"/>
                <a:ext cx="123336" cy="124295"/>
              </a:xfrm>
              <a:custGeom>
                <a:avLst/>
                <a:gdLst>
                  <a:gd name="connsiteX0" fmla="*/ 104665 w 123336"/>
                  <a:gd name="connsiteY0" fmla="*/ 18623 h 124295"/>
                  <a:gd name="connsiteX1" fmla="*/ 59453 w 123336"/>
                  <a:gd name="connsiteY1" fmla="*/ 3575 h 124295"/>
                  <a:gd name="connsiteX2" fmla="*/ 0 w 123336"/>
                  <a:gd name="connsiteY2" fmla="*/ 88556 h 124295"/>
                  <a:gd name="connsiteX3" fmla="*/ 10614 w 123336"/>
                  <a:gd name="connsiteY3" fmla="*/ 91378 h 124295"/>
                  <a:gd name="connsiteX4" fmla="*/ 23042 w 123336"/>
                  <a:gd name="connsiteY4" fmla="*/ 99775 h 124295"/>
                  <a:gd name="connsiteX5" fmla="*/ 31440 w 123336"/>
                  <a:gd name="connsiteY5" fmla="*/ 112203 h 124295"/>
                  <a:gd name="connsiteX6" fmla="*/ 34396 w 123336"/>
                  <a:gd name="connsiteY6" fmla="*/ 124295 h 124295"/>
                  <a:gd name="connsiteX7" fmla="*/ 119847 w 123336"/>
                  <a:gd name="connsiteY7" fmla="*/ 63969 h 124295"/>
                  <a:gd name="connsiteX8" fmla="*/ 104665 w 123336"/>
                  <a:gd name="connsiteY8" fmla="*/ 18623 h 124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336" h="124295">
                    <a:moveTo>
                      <a:pt x="104665" y="18623"/>
                    </a:moveTo>
                    <a:cubicBezTo>
                      <a:pt x="88004" y="1963"/>
                      <a:pt x="67784" y="-4755"/>
                      <a:pt x="59453" y="3575"/>
                    </a:cubicBezTo>
                    <a:cubicBezTo>
                      <a:pt x="58849" y="4247"/>
                      <a:pt x="22236" y="56713"/>
                      <a:pt x="0" y="88556"/>
                    </a:cubicBezTo>
                    <a:cubicBezTo>
                      <a:pt x="3628" y="88960"/>
                      <a:pt x="7188" y="89900"/>
                      <a:pt x="10614" y="91378"/>
                    </a:cubicBezTo>
                    <a:cubicBezTo>
                      <a:pt x="15250" y="93326"/>
                      <a:pt x="19415" y="96147"/>
                      <a:pt x="23042" y="99775"/>
                    </a:cubicBezTo>
                    <a:cubicBezTo>
                      <a:pt x="26603" y="103336"/>
                      <a:pt x="29424" y="107501"/>
                      <a:pt x="31440" y="112203"/>
                    </a:cubicBezTo>
                    <a:cubicBezTo>
                      <a:pt x="33052" y="116100"/>
                      <a:pt x="34060" y="120130"/>
                      <a:pt x="34396" y="124295"/>
                    </a:cubicBezTo>
                    <a:cubicBezTo>
                      <a:pt x="66440" y="101723"/>
                      <a:pt x="119175" y="64574"/>
                      <a:pt x="119847" y="63969"/>
                    </a:cubicBezTo>
                    <a:cubicBezTo>
                      <a:pt x="128043" y="55504"/>
                      <a:pt x="121325" y="35283"/>
                      <a:pt x="104665" y="18623"/>
                    </a:cubicBez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56" name="Graphic 2">
            <a:extLst>
              <a:ext uri="{FF2B5EF4-FFF2-40B4-BE49-F238E27FC236}">
                <a16:creationId xmlns:a16="http://schemas.microsoft.com/office/drawing/2014/main" id="{34EADB29-9CBA-643D-20E4-6446B6E38A16}"/>
              </a:ext>
            </a:extLst>
          </p:cNvPr>
          <p:cNvGrpSpPr/>
          <p:nvPr/>
        </p:nvGrpSpPr>
        <p:grpSpPr>
          <a:xfrm>
            <a:off x="7551512" y="5376637"/>
            <a:ext cx="429944" cy="429944"/>
            <a:chOff x="7551512" y="5376637"/>
            <a:chExt cx="429944" cy="429944"/>
          </a:xfrm>
        </p:grpSpPr>
        <p:grpSp>
          <p:nvGrpSpPr>
            <p:cNvPr id="157" name="Graphic 2">
              <a:extLst>
                <a:ext uri="{FF2B5EF4-FFF2-40B4-BE49-F238E27FC236}">
                  <a16:creationId xmlns:a16="http://schemas.microsoft.com/office/drawing/2014/main" id="{AD53F29C-E0F1-1959-A8EC-26F258B53D1E}"/>
                </a:ext>
              </a:extLst>
            </p:cNvPr>
            <p:cNvGrpSpPr/>
            <p:nvPr/>
          </p:nvGrpSpPr>
          <p:grpSpPr>
            <a:xfrm>
              <a:off x="7551512" y="5376637"/>
              <a:ext cx="429944" cy="429944"/>
              <a:chOff x="7551512" y="5376637"/>
              <a:chExt cx="429944" cy="429944"/>
            </a:xfrm>
          </p:grpSpPr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405DC5F9-54AD-7A72-4487-3E6B3C3F57F3}"/>
                  </a:ext>
                </a:extLst>
              </p:cNvPr>
              <p:cNvSpPr/>
              <p:nvPr/>
            </p:nvSpPr>
            <p:spPr>
              <a:xfrm>
                <a:off x="7551512" y="5376637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A491E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CBE37533-7B2F-B10F-DA2E-D72837FC745B}"/>
                  </a:ext>
                </a:extLst>
              </p:cNvPr>
              <p:cNvSpPr/>
              <p:nvPr/>
            </p:nvSpPr>
            <p:spPr>
              <a:xfrm>
                <a:off x="7737261" y="5501589"/>
                <a:ext cx="244195" cy="304992"/>
              </a:xfrm>
              <a:custGeom>
                <a:avLst/>
                <a:gdLst>
                  <a:gd name="connsiteX0" fmla="*/ 61939 w 244195"/>
                  <a:gd name="connsiteY0" fmla="*/ 304992 h 304992"/>
                  <a:gd name="connsiteX1" fmla="*/ 244195 w 244195"/>
                  <a:gd name="connsiteY1" fmla="*/ 304992 h 304992"/>
                  <a:gd name="connsiteX2" fmla="*/ 244195 w 244195"/>
                  <a:gd name="connsiteY2" fmla="*/ 171037 h 304992"/>
                  <a:gd name="connsiteX3" fmla="*/ 73158 w 244195"/>
                  <a:gd name="connsiteY3" fmla="*/ 0 h 304992"/>
                  <a:gd name="connsiteX4" fmla="*/ 0 w 244195"/>
                  <a:gd name="connsiteY4" fmla="*/ 243053 h 304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4195" h="304992">
                    <a:moveTo>
                      <a:pt x="61939" y="304992"/>
                    </a:moveTo>
                    <a:lnTo>
                      <a:pt x="244195" y="304992"/>
                    </a:lnTo>
                    <a:lnTo>
                      <a:pt x="244195" y="171037"/>
                    </a:lnTo>
                    <a:lnTo>
                      <a:pt x="73158" y="0"/>
                    </a:lnTo>
                    <a:lnTo>
                      <a:pt x="0" y="243053"/>
                    </a:lnTo>
                    <a:close/>
                  </a:path>
                </a:pathLst>
              </a:custGeom>
              <a:solidFill>
                <a:srgbClr val="8D79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60" name="Graphic 2">
              <a:extLst>
                <a:ext uri="{FF2B5EF4-FFF2-40B4-BE49-F238E27FC236}">
                  <a16:creationId xmlns:a16="http://schemas.microsoft.com/office/drawing/2014/main" id="{5216C919-E97A-51BB-47A1-034C1D4E00C9}"/>
                </a:ext>
              </a:extLst>
            </p:cNvPr>
            <p:cNvGrpSpPr/>
            <p:nvPr/>
          </p:nvGrpSpPr>
          <p:grpSpPr>
            <a:xfrm>
              <a:off x="7678614" y="5489833"/>
              <a:ext cx="175740" cy="254742"/>
              <a:chOff x="7678614" y="5489833"/>
              <a:chExt cx="175740" cy="254742"/>
            </a:xfrm>
          </p:grpSpPr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B48A9F65-6BAE-2139-64BE-19FF28B199EF}"/>
                  </a:ext>
                </a:extLst>
              </p:cNvPr>
              <p:cNvSpPr/>
              <p:nvPr/>
            </p:nvSpPr>
            <p:spPr>
              <a:xfrm>
                <a:off x="7737261" y="5638433"/>
                <a:ext cx="58580" cy="106142"/>
              </a:xfrm>
              <a:custGeom>
                <a:avLst/>
                <a:gdLst>
                  <a:gd name="connsiteX0" fmla="*/ 0 w 58580"/>
                  <a:gd name="connsiteY0" fmla="*/ 0 h 106142"/>
                  <a:gd name="connsiteX1" fmla="*/ 0 w 58580"/>
                  <a:gd name="connsiteY1" fmla="*/ 106142 h 106142"/>
                  <a:gd name="connsiteX2" fmla="*/ 29223 w 58580"/>
                  <a:gd name="connsiteY2" fmla="*/ 78465 h 106142"/>
                  <a:gd name="connsiteX3" fmla="*/ 58580 w 58580"/>
                  <a:gd name="connsiteY3" fmla="*/ 106142 h 106142"/>
                  <a:gd name="connsiteX4" fmla="*/ 58580 w 58580"/>
                  <a:gd name="connsiteY4" fmla="*/ 0 h 106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580" h="106142">
                    <a:moveTo>
                      <a:pt x="0" y="0"/>
                    </a:moveTo>
                    <a:lnTo>
                      <a:pt x="0" y="106142"/>
                    </a:lnTo>
                    <a:lnTo>
                      <a:pt x="29223" y="78465"/>
                    </a:lnTo>
                    <a:lnTo>
                      <a:pt x="58580" y="106142"/>
                    </a:lnTo>
                    <a:lnTo>
                      <a:pt x="58580" y="0"/>
                    </a:lnTo>
                    <a:close/>
                  </a:path>
                </a:pathLst>
              </a:custGeom>
              <a:solidFill>
                <a:srgbClr val="AFD36F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DC3E93A7-CCE5-5E83-A74E-BD63E51470D3}"/>
                  </a:ext>
                </a:extLst>
              </p:cNvPr>
              <p:cNvSpPr/>
              <p:nvPr/>
            </p:nvSpPr>
            <p:spPr>
              <a:xfrm>
                <a:off x="7678614" y="5489833"/>
                <a:ext cx="175740" cy="175740"/>
              </a:xfrm>
              <a:custGeom>
                <a:avLst/>
                <a:gdLst>
                  <a:gd name="connsiteX0" fmla="*/ 175740 w 175740"/>
                  <a:gd name="connsiteY0" fmla="*/ 87870 h 175740"/>
                  <a:gd name="connsiteX1" fmla="*/ 157602 w 175740"/>
                  <a:gd name="connsiteY1" fmla="*/ 69195 h 175740"/>
                  <a:gd name="connsiteX2" fmla="*/ 163984 w 175740"/>
                  <a:gd name="connsiteY2" fmla="*/ 43935 h 175740"/>
                  <a:gd name="connsiteX3" fmla="*/ 138926 w 175740"/>
                  <a:gd name="connsiteY3" fmla="*/ 36814 h 175740"/>
                  <a:gd name="connsiteX4" fmla="*/ 131805 w 175740"/>
                  <a:gd name="connsiteY4" fmla="*/ 11756 h 175740"/>
                  <a:gd name="connsiteX5" fmla="*/ 106613 w 175740"/>
                  <a:gd name="connsiteY5" fmla="*/ 18138 h 175740"/>
                  <a:gd name="connsiteX6" fmla="*/ 87870 w 175740"/>
                  <a:gd name="connsiteY6" fmla="*/ 0 h 175740"/>
                  <a:gd name="connsiteX7" fmla="*/ 69194 w 175740"/>
                  <a:gd name="connsiteY7" fmla="*/ 18138 h 175740"/>
                  <a:gd name="connsiteX8" fmla="*/ 44002 w 175740"/>
                  <a:gd name="connsiteY8" fmla="*/ 11756 h 175740"/>
                  <a:gd name="connsiteX9" fmla="*/ 36881 w 175740"/>
                  <a:gd name="connsiteY9" fmla="*/ 36814 h 175740"/>
                  <a:gd name="connsiteX10" fmla="*/ 11824 w 175740"/>
                  <a:gd name="connsiteY10" fmla="*/ 43935 h 175740"/>
                  <a:gd name="connsiteX11" fmla="*/ 18206 w 175740"/>
                  <a:gd name="connsiteY11" fmla="*/ 69195 h 175740"/>
                  <a:gd name="connsiteX12" fmla="*/ 0 w 175740"/>
                  <a:gd name="connsiteY12" fmla="*/ 87870 h 175740"/>
                  <a:gd name="connsiteX13" fmla="*/ 18206 w 175740"/>
                  <a:gd name="connsiteY13" fmla="*/ 106546 h 175740"/>
                  <a:gd name="connsiteX14" fmla="*/ 11824 w 175740"/>
                  <a:gd name="connsiteY14" fmla="*/ 131805 h 175740"/>
                  <a:gd name="connsiteX15" fmla="*/ 36881 w 175740"/>
                  <a:gd name="connsiteY15" fmla="*/ 138926 h 175740"/>
                  <a:gd name="connsiteX16" fmla="*/ 44002 w 175740"/>
                  <a:gd name="connsiteY16" fmla="*/ 163984 h 175740"/>
                  <a:gd name="connsiteX17" fmla="*/ 69194 w 175740"/>
                  <a:gd name="connsiteY17" fmla="*/ 157669 h 175740"/>
                  <a:gd name="connsiteX18" fmla="*/ 87870 w 175740"/>
                  <a:gd name="connsiteY18" fmla="*/ 175740 h 175740"/>
                  <a:gd name="connsiteX19" fmla="*/ 106613 w 175740"/>
                  <a:gd name="connsiteY19" fmla="*/ 157602 h 175740"/>
                  <a:gd name="connsiteX20" fmla="*/ 131805 w 175740"/>
                  <a:gd name="connsiteY20" fmla="*/ 163984 h 175740"/>
                  <a:gd name="connsiteX21" fmla="*/ 138926 w 175740"/>
                  <a:gd name="connsiteY21" fmla="*/ 138926 h 175740"/>
                  <a:gd name="connsiteX22" fmla="*/ 163984 w 175740"/>
                  <a:gd name="connsiteY22" fmla="*/ 131805 h 175740"/>
                  <a:gd name="connsiteX23" fmla="*/ 157602 w 175740"/>
                  <a:gd name="connsiteY23" fmla="*/ 106546 h 175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75740" h="175740">
                    <a:moveTo>
                      <a:pt x="175740" y="87870"/>
                    </a:moveTo>
                    <a:lnTo>
                      <a:pt x="157602" y="69195"/>
                    </a:lnTo>
                    <a:lnTo>
                      <a:pt x="163984" y="43935"/>
                    </a:lnTo>
                    <a:lnTo>
                      <a:pt x="138926" y="36814"/>
                    </a:lnTo>
                    <a:lnTo>
                      <a:pt x="131805" y="11756"/>
                    </a:lnTo>
                    <a:lnTo>
                      <a:pt x="106613" y="18138"/>
                    </a:lnTo>
                    <a:lnTo>
                      <a:pt x="87870" y="0"/>
                    </a:lnTo>
                    <a:lnTo>
                      <a:pt x="69194" y="18138"/>
                    </a:lnTo>
                    <a:lnTo>
                      <a:pt x="44002" y="11756"/>
                    </a:lnTo>
                    <a:lnTo>
                      <a:pt x="36881" y="36814"/>
                    </a:lnTo>
                    <a:lnTo>
                      <a:pt x="11824" y="43935"/>
                    </a:lnTo>
                    <a:lnTo>
                      <a:pt x="18206" y="69195"/>
                    </a:lnTo>
                    <a:lnTo>
                      <a:pt x="0" y="87870"/>
                    </a:lnTo>
                    <a:lnTo>
                      <a:pt x="18206" y="106546"/>
                    </a:lnTo>
                    <a:lnTo>
                      <a:pt x="11824" y="131805"/>
                    </a:lnTo>
                    <a:lnTo>
                      <a:pt x="36881" y="138926"/>
                    </a:lnTo>
                    <a:lnTo>
                      <a:pt x="44002" y="163984"/>
                    </a:lnTo>
                    <a:lnTo>
                      <a:pt x="69194" y="157669"/>
                    </a:lnTo>
                    <a:lnTo>
                      <a:pt x="87870" y="175740"/>
                    </a:lnTo>
                    <a:lnTo>
                      <a:pt x="106613" y="157602"/>
                    </a:lnTo>
                    <a:lnTo>
                      <a:pt x="131805" y="163984"/>
                    </a:lnTo>
                    <a:lnTo>
                      <a:pt x="138926" y="138926"/>
                    </a:lnTo>
                    <a:lnTo>
                      <a:pt x="163984" y="131805"/>
                    </a:lnTo>
                    <a:lnTo>
                      <a:pt x="157602" y="106546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C24F2BD9-B8B0-1150-B230-3C5CFE593FCC}"/>
                  </a:ext>
                </a:extLst>
              </p:cNvPr>
              <p:cNvSpPr/>
              <p:nvPr/>
            </p:nvSpPr>
            <p:spPr>
              <a:xfrm>
                <a:off x="7717712" y="5528864"/>
                <a:ext cx="97611" cy="97678"/>
              </a:xfrm>
              <a:custGeom>
                <a:avLst/>
                <a:gdLst>
                  <a:gd name="connsiteX0" fmla="*/ 48772 w 97611"/>
                  <a:gd name="connsiteY0" fmla="*/ 97678 h 97678"/>
                  <a:gd name="connsiteX1" fmla="*/ 0 w 97611"/>
                  <a:gd name="connsiteY1" fmla="*/ 48839 h 97678"/>
                  <a:gd name="connsiteX2" fmla="*/ 48772 w 97611"/>
                  <a:gd name="connsiteY2" fmla="*/ 0 h 97678"/>
                  <a:gd name="connsiteX3" fmla="*/ 97611 w 97611"/>
                  <a:gd name="connsiteY3" fmla="*/ 48839 h 97678"/>
                  <a:gd name="connsiteX4" fmla="*/ 48772 w 97611"/>
                  <a:gd name="connsiteY4" fmla="*/ 97678 h 97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611" h="97678">
                    <a:moveTo>
                      <a:pt x="48772" y="97678"/>
                    </a:moveTo>
                    <a:cubicBezTo>
                      <a:pt x="21833" y="97678"/>
                      <a:pt x="0" y="75778"/>
                      <a:pt x="0" y="48839"/>
                    </a:cubicBezTo>
                    <a:cubicBezTo>
                      <a:pt x="0" y="21900"/>
                      <a:pt x="21900" y="0"/>
                      <a:pt x="48772" y="0"/>
                    </a:cubicBezTo>
                    <a:cubicBezTo>
                      <a:pt x="75711" y="0"/>
                      <a:pt x="97611" y="21900"/>
                      <a:pt x="97611" y="48839"/>
                    </a:cubicBezTo>
                    <a:cubicBezTo>
                      <a:pt x="97611" y="75778"/>
                      <a:pt x="75711" y="97678"/>
                      <a:pt x="48772" y="97678"/>
                    </a:cubicBezTo>
                    <a:close/>
                  </a:path>
                </a:pathLst>
              </a:custGeom>
              <a:solidFill>
                <a:srgbClr val="E6E8EC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3D257691-E3BC-4CC0-A49B-187C514931D7}"/>
                  </a:ext>
                </a:extLst>
              </p:cNvPr>
              <p:cNvSpPr/>
              <p:nvPr/>
            </p:nvSpPr>
            <p:spPr>
              <a:xfrm>
                <a:off x="7737194" y="5548413"/>
                <a:ext cx="58579" cy="58579"/>
              </a:xfrm>
              <a:custGeom>
                <a:avLst/>
                <a:gdLst>
                  <a:gd name="connsiteX0" fmla="*/ 29290 w 58579"/>
                  <a:gd name="connsiteY0" fmla="*/ 0 h 58579"/>
                  <a:gd name="connsiteX1" fmla="*/ 0 w 58579"/>
                  <a:gd name="connsiteY1" fmla="*/ 29290 h 58579"/>
                  <a:gd name="connsiteX2" fmla="*/ 29290 w 58579"/>
                  <a:gd name="connsiteY2" fmla="*/ 58580 h 58579"/>
                  <a:gd name="connsiteX3" fmla="*/ 58580 w 58579"/>
                  <a:gd name="connsiteY3" fmla="*/ 29290 h 58579"/>
                  <a:gd name="connsiteX4" fmla="*/ 29290 w 58579"/>
                  <a:gd name="connsiteY4" fmla="*/ 0 h 5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579" h="58579">
                    <a:moveTo>
                      <a:pt x="29290" y="0"/>
                    </a:moveTo>
                    <a:cubicBezTo>
                      <a:pt x="13167" y="0"/>
                      <a:pt x="0" y="13167"/>
                      <a:pt x="0" y="29290"/>
                    </a:cubicBezTo>
                    <a:cubicBezTo>
                      <a:pt x="0" y="45413"/>
                      <a:pt x="13167" y="58580"/>
                      <a:pt x="29290" y="58580"/>
                    </a:cubicBezTo>
                    <a:cubicBezTo>
                      <a:pt x="45413" y="58580"/>
                      <a:pt x="58580" y="45413"/>
                      <a:pt x="58580" y="29290"/>
                    </a:cubicBezTo>
                    <a:cubicBezTo>
                      <a:pt x="58647" y="13100"/>
                      <a:pt x="45413" y="0"/>
                      <a:pt x="29290" y="0"/>
                    </a:cubicBezTo>
                    <a:close/>
                  </a:path>
                </a:pathLst>
              </a:custGeom>
              <a:solidFill>
                <a:srgbClr val="AFD36F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65" name="Graphic 2">
            <a:extLst>
              <a:ext uri="{FF2B5EF4-FFF2-40B4-BE49-F238E27FC236}">
                <a16:creationId xmlns:a16="http://schemas.microsoft.com/office/drawing/2014/main" id="{4830EA45-C0C7-D239-AA31-AAA36CBD29F4}"/>
              </a:ext>
            </a:extLst>
          </p:cNvPr>
          <p:cNvGrpSpPr/>
          <p:nvPr/>
        </p:nvGrpSpPr>
        <p:grpSpPr>
          <a:xfrm>
            <a:off x="6879723" y="5376637"/>
            <a:ext cx="429944" cy="429944"/>
            <a:chOff x="6879723" y="5376637"/>
            <a:chExt cx="429944" cy="429944"/>
          </a:xfrm>
        </p:grpSpPr>
        <p:grpSp>
          <p:nvGrpSpPr>
            <p:cNvPr id="166" name="Graphic 2">
              <a:extLst>
                <a:ext uri="{FF2B5EF4-FFF2-40B4-BE49-F238E27FC236}">
                  <a16:creationId xmlns:a16="http://schemas.microsoft.com/office/drawing/2014/main" id="{BEF34469-E107-3180-E99A-4529B1102AD2}"/>
                </a:ext>
              </a:extLst>
            </p:cNvPr>
            <p:cNvGrpSpPr/>
            <p:nvPr/>
          </p:nvGrpSpPr>
          <p:grpSpPr>
            <a:xfrm>
              <a:off x="6879723" y="5376637"/>
              <a:ext cx="429944" cy="429944"/>
              <a:chOff x="6879723" y="5376637"/>
              <a:chExt cx="429944" cy="429944"/>
            </a:xfrm>
          </p:grpSpPr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12A976A9-5F71-EA37-D3A3-1C6A077BDC08}"/>
                  </a:ext>
                </a:extLst>
              </p:cNvPr>
              <p:cNvSpPr/>
              <p:nvPr/>
            </p:nvSpPr>
            <p:spPr>
              <a:xfrm>
                <a:off x="6879723" y="5376637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CF5664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390D2F5C-DE06-0C06-2DAE-554BE0C2CF67}"/>
                  </a:ext>
                </a:extLst>
              </p:cNvPr>
              <p:cNvSpPr/>
              <p:nvPr/>
            </p:nvSpPr>
            <p:spPr>
              <a:xfrm>
                <a:off x="7026979" y="5479823"/>
                <a:ext cx="282688" cy="326757"/>
              </a:xfrm>
              <a:custGeom>
                <a:avLst/>
                <a:gdLst>
                  <a:gd name="connsiteX0" fmla="*/ 71546 w 282688"/>
                  <a:gd name="connsiteY0" fmla="*/ 326758 h 326757"/>
                  <a:gd name="connsiteX1" fmla="*/ 282689 w 282688"/>
                  <a:gd name="connsiteY1" fmla="*/ 326758 h 326757"/>
                  <a:gd name="connsiteX2" fmla="*/ 282689 w 282688"/>
                  <a:gd name="connsiteY2" fmla="*/ 146651 h 326757"/>
                  <a:gd name="connsiteX3" fmla="*/ 136104 w 282688"/>
                  <a:gd name="connsiteY3" fmla="*/ 0 h 326757"/>
                  <a:gd name="connsiteX4" fmla="*/ 0 w 282688"/>
                  <a:gd name="connsiteY4" fmla="*/ 255212 h 326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2688" h="326757">
                    <a:moveTo>
                      <a:pt x="71546" y="326758"/>
                    </a:moveTo>
                    <a:lnTo>
                      <a:pt x="282689" y="326758"/>
                    </a:lnTo>
                    <a:lnTo>
                      <a:pt x="282689" y="146651"/>
                    </a:lnTo>
                    <a:lnTo>
                      <a:pt x="136104" y="0"/>
                    </a:lnTo>
                    <a:lnTo>
                      <a:pt x="0" y="255212"/>
                    </a:lnTo>
                    <a:close/>
                  </a:path>
                </a:pathLst>
              </a:custGeom>
              <a:solidFill>
                <a:srgbClr val="BD4653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69" name="Graphic 2">
              <a:extLst>
                <a:ext uri="{FF2B5EF4-FFF2-40B4-BE49-F238E27FC236}">
                  <a16:creationId xmlns:a16="http://schemas.microsoft.com/office/drawing/2014/main" id="{58CF8D6A-78C5-5AF8-4BA7-101EEDEC91E5}"/>
                </a:ext>
              </a:extLst>
            </p:cNvPr>
            <p:cNvGrpSpPr/>
            <p:nvPr/>
          </p:nvGrpSpPr>
          <p:grpSpPr>
            <a:xfrm>
              <a:off x="7026375" y="5479756"/>
              <a:ext cx="136641" cy="254742"/>
              <a:chOff x="7026375" y="5479756"/>
              <a:chExt cx="136641" cy="254742"/>
            </a:xfrm>
          </p:grpSpPr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38CD306B-8778-E1A0-9557-59A8FB917784}"/>
                  </a:ext>
                </a:extLst>
              </p:cNvPr>
              <p:cNvSpPr/>
              <p:nvPr/>
            </p:nvSpPr>
            <p:spPr>
              <a:xfrm>
                <a:off x="7026375" y="5479756"/>
                <a:ext cx="136641" cy="254742"/>
              </a:xfrm>
              <a:custGeom>
                <a:avLst/>
                <a:gdLst>
                  <a:gd name="connsiteX0" fmla="*/ 0 w 136641"/>
                  <a:gd name="connsiteY0" fmla="*/ 0 h 254742"/>
                  <a:gd name="connsiteX1" fmla="*/ 0 w 136641"/>
                  <a:gd name="connsiteY1" fmla="*/ 254742 h 254742"/>
                  <a:gd name="connsiteX2" fmla="*/ 68321 w 136641"/>
                  <a:gd name="connsiteY2" fmla="*/ 196162 h 254742"/>
                  <a:gd name="connsiteX3" fmla="*/ 136642 w 136641"/>
                  <a:gd name="connsiteY3" fmla="*/ 254742 h 254742"/>
                  <a:gd name="connsiteX4" fmla="*/ 136642 w 136641"/>
                  <a:gd name="connsiteY4" fmla="*/ 0 h 254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41" h="254742">
                    <a:moveTo>
                      <a:pt x="0" y="0"/>
                    </a:moveTo>
                    <a:lnTo>
                      <a:pt x="0" y="254742"/>
                    </a:lnTo>
                    <a:lnTo>
                      <a:pt x="68321" y="196162"/>
                    </a:lnTo>
                    <a:lnTo>
                      <a:pt x="136642" y="254742"/>
                    </a:lnTo>
                    <a:lnTo>
                      <a:pt x="136642" y="0"/>
                    </a:lnTo>
                    <a:close/>
                  </a:path>
                </a:pathLst>
              </a:custGeom>
              <a:solidFill>
                <a:srgbClr val="F2CD5E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9C88563B-C1F0-9AD6-9AE6-606F5DA3B33F}"/>
                  </a:ext>
                </a:extLst>
              </p:cNvPr>
              <p:cNvSpPr/>
              <p:nvPr/>
            </p:nvSpPr>
            <p:spPr>
              <a:xfrm>
                <a:off x="7055665" y="5548548"/>
                <a:ext cx="78129" cy="74836"/>
              </a:xfrm>
              <a:custGeom>
                <a:avLst/>
                <a:gdLst>
                  <a:gd name="connsiteX0" fmla="*/ 63215 w 78129"/>
                  <a:gd name="connsiteY0" fmla="*/ 74837 h 74836"/>
                  <a:gd name="connsiteX1" fmla="*/ 39031 w 78129"/>
                  <a:gd name="connsiteY1" fmla="*/ 62073 h 74836"/>
                  <a:gd name="connsiteX2" fmla="*/ 14914 w 78129"/>
                  <a:gd name="connsiteY2" fmla="*/ 74837 h 74836"/>
                  <a:gd name="connsiteX3" fmla="*/ 19549 w 78129"/>
                  <a:gd name="connsiteY3" fmla="*/ 47764 h 74836"/>
                  <a:gd name="connsiteX4" fmla="*/ 0 w 78129"/>
                  <a:gd name="connsiteY4" fmla="*/ 28551 h 74836"/>
                  <a:gd name="connsiteX5" fmla="*/ 27006 w 78129"/>
                  <a:gd name="connsiteY5" fmla="*/ 24655 h 74836"/>
                  <a:gd name="connsiteX6" fmla="*/ 39031 w 78129"/>
                  <a:gd name="connsiteY6" fmla="*/ 0 h 74836"/>
                  <a:gd name="connsiteX7" fmla="*/ 51123 w 78129"/>
                  <a:gd name="connsiteY7" fmla="*/ 24655 h 74836"/>
                  <a:gd name="connsiteX8" fmla="*/ 78129 w 78129"/>
                  <a:gd name="connsiteY8" fmla="*/ 28551 h 74836"/>
                  <a:gd name="connsiteX9" fmla="*/ 58580 w 78129"/>
                  <a:gd name="connsiteY9" fmla="*/ 47764 h 74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129" h="74836">
                    <a:moveTo>
                      <a:pt x="63215" y="74837"/>
                    </a:moveTo>
                    <a:lnTo>
                      <a:pt x="39031" y="62073"/>
                    </a:lnTo>
                    <a:lnTo>
                      <a:pt x="14914" y="74837"/>
                    </a:lnTo>
                    <a:lnTo>
                      <a:pt x="19549" y="47764"/>
                    </a:lnTo>
                    <a:lnTo>
                      <a:pt x="0" y="28551"/>
                    </a:lnTo>
                    <a:lnTo>
                      <a:pt x="27006" y="24655"/>
                    </a:lnTo>
                    <a:lnTo>
                      <a:pt x="39031" y="0"/>
                    </a:lnTo>
                    <a:lnTo>
                      <a:pt x="51123" y="24655"/>
                    </a:lnTo>
                    <a:lnTo>
                      <a:pt x="78129" y="28551"/>
                    </a:lnTo>
                    <a:lnTo>
                      <a:pt x="58580" y="47764"/>
                    </a:lnTo>
                    <a:close/>
                  </a:path>
                </a:pathLst>
              </a:custGeom>
              <a:solidFill>
                <a:srgbClr val="CF5664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72" name="Graphic 2">
            <a:extLst>
              <a:ext uri="{FF2B5EF4-FFF2-40B4-BE49-F238E27FC236}">
                <a16:creationId xmlns:a16="http://schemas.microsoft.com/office/drawing/2014/main" id="{C47A5F95-73C6-C7F6-983E-4D5A4A1F757F}"/>
              </a:ext>
            </a:extLst>
          </p:cNvPr>
          <p:cNvGrpSpPr/>
          <p:nvPr/>
        </p:nvGrpSpPr>
        <p:grpSpPr>
          <a:xfrm>
            <a:off x="6207935" y="5376234"/>
            <a:ext cx="429944" cy="429944"/>
            <a:chOff x="6207935" y="5376234"/>
            <a:chExt cx="429944" cy="429944"/>
          </a:xfrm>
        </p:grpSpPr>
        <p:grpSp>
          <p:nvGrpSpPr>
            <p:cNvPr id="173" name="Graphic 2">
              <a:extLst>
                <a:ext uri="{FF2B5EF4-FFF2-40B4-BE49-F238E27FC236}">
                  <a16:creationId xmlns:a16="http://schemas.microsoft.com/office/drawing/2014/main" id="{E54DF952-A636-23A4-370A-2A9D8846E28F}"/>
                </a:ext>
              </a:extLst>
            </p:cNvPr>
            <p:cNvGrpSpPr/>
            <p:nvPr/>
          </p:nvGrpSpPr>
          <p:grpSpPr>
            <a:xfrm>
              <a:off x="6207935" y="5376234"/>
              <a:ext cx="429944" cy="429944"/>
              <a:chOff x="6207935" y="5376234"/>
              <a:chExt cx="429944" cy="429944"/>
            </a:xfrm>
          </p:grpSpPr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C8861BC8-12B7-474E-E2C9-D3529AF2E100}"/>
                  </a:ext>
                </a:extLst>
              </p:cNvPr>
              <p:cNvSpPr/>
              <p:nvPr/>
            </p:nvSpPr>
            <p:spPr>
              <a:xfrm>
                <a:off x="6207935" y="5376234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F2CD5E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890882BD-D7D4-942A-CECC-968B8C753D26}"/>
                  </a:ext>
                </a:extLst>
              </p:cNvPr>
              <p:cNvSpPr/>
              <p:nvPr/>
            </p:nvSpPr>
            <p:spPr>
              <a:xfrm>
                <a:off x="6355191" y="5479823"/>
                <a:ext cx="282688" cy="326354"/>
              </a:xfrm>
              <a:custGeom>
                <a:avLst/>
                <a:gdLst>
                  <a:gd name="connsiteX0" fmla="*/ 71143 w 282688"/>
                  <a:gd name="connsiteY0" fmla="*/ 326355 h 326354"/>
                  <a:gd name="connsiteX1" fmla="*/ 282689 w 282688"/>
                  <a:gd name="connsiteY1" fmla="*/ 326355 h 326354"/>
                  <a:gd name="connsiteX2" fmla="*/ 282689 w 282688"/>
                  <a:gd name="connsiteY2" fmla="*/ 146651 h 326354"/>
                  <a:gd name="connsiteX3" fmla="*/ 136104 w 282688"/>
                  <a:gd name="connsiteY3" fmla="*/ 0 h 326354"/>
                  <a:gd name="connsiteX4" fmla="*/ 0 w 282688"/>
                  <a:gd name="connsiteY4" fmla="*/ 255212 h 326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2688" h="326354">
                    <a:moveTo>
                      <a:pt x="71143" y="326355"/>
                    </a:moveTo>
                    <a:lnTo>
                      <a:pt x="282689" y="326355"/>
                    </a:lnTo>
                    <a:lnTo>
                      <a:pt x="282689" y="146651"/>
                    </a:lnTo>
                    <a:lnTo>
                      <a:pt x="136104" y="0"/>
                    </a:lnTo>
                    <a:lnTo>
                      <a:pt x="0" y="255212"/>
                    </a:lnTo>
                    <a:close/>
                  </a:path>
                </a:pathLst>
              </a:custGeom>
              <a:solidFill>
                <a:srgbClr val="E6BA4D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84C40D3E-CD1E-B65E-F502-6E47D3866036}"/>
                </a:ext>
              </a:extLst>
            </p:cNvPr>
            <p:cNvSpPr/>
            <p:nvPr/>
          </p:nvSpPr>
          <p:spPr>
            <a:xfrm>
              <a:off x="6354587" y="5479823"/>
              <a:ext cx="136708" cy="254675"/>
            </a:xfrm>
            <a:custGeom>
              <a:avLst/>
              <a:gdLst>
                <a:gd name="connsiteX0" fmla="*/ 0 w 136708"/>
                <a:gd name="connsiteY0" fmla="*/ 0 h 254675"/>
                <a:gd name="connsiteX1" fmla="*/ 0 w 136708"/>
                <a:gd name="connsiteY1" fmla="*/ 254675 h 254675"/>
                <a:gd name="connsiteX2" fmla="*/ 0 w 136708"/>
                <a:gd name="connsiteY2" fmla="*/ 254675 h 254675"/>
                <a:gd name="connsiteX3" fmla="*/ 68321 w 136708"/>
                <a:gd name="connsiteY3" fmla="*/ 196028 h 254675"/>
                <a:gd name="connsiteX4" fmla="*/ 136709 w 136708"/>
                <a:gd name="connsiteY4" fmla="*/ 254675 h 254675"/>
                <a:gd name="connsiteX5" fmla="*/ 136709 w 136708"/>
                <a:gd name="connsiteY5" fmla="*/ 254675 h 254675"/>
                <a:gd name="connsiteX6" fmla="*/ 136709 w 136708"/>
                <a:gd name="connsiteY6" fmla="*/ 0 h 25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708" h="254675">
                  <a:moveTo>
                    <a:pt x="0" y="0"/>
                  </a:moveTo>
                  <a:lnTo>
                    <a:pt x="0" y="254675"/>
                  </a:lnTo>
                  <a:lnTo>
                    <a:pt x="0" y="254675"/>
                  </a:lnTo>
                  <a:lnTo>
                    <a:pt x="68321" y="196028"/>
                  </a:lnTo>
                  <a:lnTo>
                    <a:pt x="136709" y="254675"/>
                  </a:lnTo>
                  <a:lnTo>
                    <a:pt x="136709" y="254675"/>
                  </a:lnTo>
                  <a:lnTo>
                    <a:pt x="136709" y="0"/>
                  </a:lnTo>
                  <a:close/>
                </a:path>
              </a:pathLst>
            </a:custGeom>
            <a:solidFill>
              <a:srgbClr val="CF5664"/>
            </a:solidFill>
            <a:ln w="67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7" name="Graphic 2">
            <a:extLst>
              <a:ext uri="{FF2B5EF4-FFF2-40B4-BE49-F238E27FC236}">
                <a16:creationId xmlns:a16="http://schemas.microsoft.com/office/drawing/2014/main" id="{FB7C3202-FD5B-B03E-E93D-414CE6CB0741}"/>
              </a:ext>
            </a:extLst>
          </p:cNvPr>
          <p:cNvGrpSpPr/>
          <p:nvPr/>
        </p:nvGrpSpPr>
        <p:grpSpPr>
          <a:xfrm>
            <a:off x="5536214" y="5376234"/>
            <a:ext cx="429944" cy="429944"/>
            <a:chOff x="5536214" y="5376234"/>
            <a:chExt cx="429944" cy="429944"/>
          </a:xfrm>
        </p:grpSpPr>
        <p:grpSp>
          <p:nvGrpSpPr>
            <p:cNvPr id="178" name="Graphic 2">
              <a:extLst>
                <a:ext uri="{FF2B5EF4-FFF2-40B4-BE49-F238E27FC236}">
                  <a16:creationId xmlns:a16="http://schemas.microsoft.com/office/drawing/2014/main" id="{29C8928B-FF72-C90F-B91A-B94166451C93}"/>
                </a:ext>
              </a:extLst>
            </p:cNvPr>
            <p:cNvGrpSpPr/>
            <p:nvPr/>
          </p:nvGrpSpPr>
          <p:grpSpPr>
            <a:xfrm>
              <a:off x="5536214" y="5376234"/>
              <a:ext cx="429944" cy="429944"/>
              <a:chOff x="5536214" y="5376234"/>
              <a:chExt cx="429944" cy="429944"/>
            </a:xfrm>
          </p:grpSpPr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9D8119AA-A25E-C245-89B2-D436F1680A6E}"/>
                  </a:ext>
                </a:extLst>
              </p:cNvPr>
              <p:cNvSpPr/>
              <p:nvPr/>
            </p:nvSpPr>
            <p:spPr>
              <a:xfrm>
                <a:off x="5536214" y="5376234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AFD36F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8EF6DE62-CF21-9B12-4EE6-6339C4A407FB}"/>
                  </a:ext>
                </a:extLst>
              </p:cNvPr>
              <p:cNvSpPr/>
              <p:nvPr/>
            </p:nvSpPr>
            <p:spPr>
              <a:xfrm>
                <a:off x="5631742" y="5479353"/>
                <a:ext cx="334416" cy="326825"/>
              </a:xfrm>
              <a:custGeom>
                <a:avLst/>
                <a:gdLst>
                  <a:gd name="connsiteX0" fmla="*/ 334416 w 334416"/>
                  <a:gd name="connsiteY0" fmla="*/ 120922 h 326825"/>
                  <a:gd name="connsiteX1" fmla="*/ 213495 w 334416"/>
                  <a:gd name="connsiteY1" fmla="*/ 0 h 326825"/>
                  <a:gd name="connsiteX2" fmla="*/ 174127 w 334416"/>
                  <a:gd name="connsiteY2" fmla="*/ 44338 h 326825"/>
                  <a:gd name="connsiteX3" fmla="*/ 136709 w 334416"/>
                  <a:gd name="connsiteY3" fmla="*/ 6920 h 326825"/>
                  <a:gd name="connsiteX4" fmla="*/ 98081 w 334416"/>
                  <a:gd name="connsiteY4" fmla="*/ 45547 h 326825"/>
                  <a:gd name="connsiteX5" fmla="*/ 58513 w 334416"/>
                  <a:gd name="connsiteY5" fmla="*/ 5979 h 326825"/>
                  <a:gd name="connsiteX6" fmla="*/ 12764 w 334416"/>
                  <a:gd name="connsiteY6" fmla="*/ 165260 h 326825"/>
                  <a:gd name="connsiteX7" fmla="*/ 41315 w 334416"/>
                  <a:gd name="connsiteY7" fmla="*/ 193811 h 326825"/>
                  <a:gd name="connsiteX8" fmla="*/ 0 w 334416"/>
                  <a:gd name="connsiteY8" fmla="*/ 240366 h 326825"/>
                  <a:gd name="connsiteX9" fmla="*/ 86459 w 334416"/>
                  <a:gd name="connsiteY9" fmla="*/ 326825 h 326825"/>
                  <a:gd name="connsiteX10" fmla="*/ 334416 w 334416"/>
                  <a:gd name="connsiteY10" fmla="*/ 326825 h 326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34416" h="326825">
                    <a:moveTo>
                      <a:pt x="334416" y="120922"/>
                    </a:moveTo>
                    <a:lnTo>
                      <a:pt x="213495" y="0"/>
                    </a:lnTo>
                    <a:lnTo>
                      <a:pt x="174127" y="44338"/>
                    </a:lnTo>
                    <a:lnTo>
                      <a:pt x="136709" y="6920"/>
                    </a:lnTo>
                    <a:lnTo>
                      <a:pt x="98081" y="45547"/>
                    </a:lnTo>
                    <a:lnTo>
                      <a:pt x="58513" y="5979"/>
                    </a:lnTo>
                    <a:lnTo>
                      <a:pt x="12764" y="165260"/>
                    </a:lnTo>
                    <a:lnTo>
                      <a:pt x="41315" y="193811"/>
                    </a:lnTo>
                    <a:lnTo>
                      <a:pt x="0" y="240366"/>
                    </a:lnTo>
                    <a:lnTo>
                      <a:pt x="86459" y="326825"/>
                    </a:lnTo>
                    <a:lnTo>
                      <a:pt x="334416" y="326825"/>
                    </a:lnTo>
                    <a:close/>
                  </a:path>
                </a:pathLst>
              </a:custGeom>
              <a:solidFill>
                <a:srgbClr val="9CC05B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81" name="Graphic 2">
              <a:extLst>
                <a:ext uri="{FF2B5EF4-FFF2-40B4-BE49-F238E27FC236}">
                  <a16:creationId xmlns:a16="http://schemas.microsoft.com/office/drawing/2014/main" id="{8D1AE9FB-6C06-7E9B-11C5-A417761E03D3}"/>
                </a:ext>
              </a:extLst>
            </p:cNvPr>
            <p:cNvGrpSpPr/>
            <p:nvPr/>
          </p:nvGrpSpPr>
          <p:grpSpPr>
            <a:xfrm>
              <a:off x="5631742" y="5479857"/>
              <a:ext cx="254799" cy="240939"/>
              <a:chOff x="5631742" y="5479857"/>
              <a:chExt cx="254799" cy="240939"/>
            </a:xfrm>
          </p:grpSpPr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2845DF58-023D-4C44-3B6C-209F75607B86}"/>
                  </a:ext>
                </a:extLst>
              </p:cNvPr>
              <p:cNvSpPr/>
              <p:nvPr/>
            </p:nvSpPr>
            <p:spPr>
              <a:xfrm>
                <a:off x="5709871" y="5486273"/>
                <a:ext cx="58579" cy="234319"/>
              </a:xfrm>
              <a:custGeom>
                <a:avLst/>
                <a:gdLst>
                  <a:gd name="connsiteX0" fmla="*/ 0 w 58579"/>
                  <a:gd name="connsiteY0" fmla="*/ 0 h 234319"/>
                  <a:gd name="connsiteX1" fmla="*/ 58580 w 58579"/>
                  <a:gd name="connsiteY1" fmla="*/ 0 h 234319"/>
                  <a:gd name="connsiteX2" fmla="*/ 58580 w 58579"/>
                  <a:gd name="connsiteY2" fmla="*/ 234320 h 234319"/>
                  <a:gd name="connsiteX3" fmla="*/ 0 w 58579"/>
                  <a:gd name="connsiteY3" fmla="*/ 234320 h 23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579" h="234319">
                    <a:moveTo>
                      <a:pt x="0" y="0"/>
                    </a:moveTo>
                    <a:lnTo>
                      <a:pt x="58580" y="0"/>
                    </a:lnTo>
                    <a:lnTo>
                      <a:pt x="58580" y="234320"/>
                    </a:lnTo>
                    <a:lnTo>
                      <a:pt x="0" y="234320"/>
                    </a:ln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99D9D4E8-4E68-C8D6-34C6-2EDAF669B667}"/>
                  </a:ext>
                </a:extLst>
              </p:cNvPr>
              <p:cNvSpPr/>
              <p:nvPr/>
            </p:nvSpPr>
            <p:spPr>
              <a:xfrm>
                <a:off x="5729420" y="5554594"/>
                <a:ext cx="19549" cy="97610"/>
              </a:xfrm>
              <a:custGeom>
                <a:avLst/>
                <a:gdLst>
                  <a:gd name="connsiteX0" fmla="*/ 0 w 19549"/>
                  <a:gd name="connsiteY0" fmla="*/ 0 h 97610"/>
                  <a:gd name="connsiteX1" fmla="*/ 19549 w 19549"/>
                  <a:gd name="connsiteY1" fmla="*/ 0 h 97610"/>
                  <a:gd name="connsiteX2" fmla="*/ 19549 w 19549"/>
                  <a:gd name="connsiteY2" fmla="*/ 97611 h 97610"/>
                  <a:gd name="connsiteX3" fmla="*/ 0 w 19549"/>
                  <a:gd name="connsiteY3" fmla="*/ 97611 h 97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549" h="97610">
                    <a:moveTo>
                      <a:pt x="0" y="0"/>
                    </a:moveTo>
                    <a:lnTo>
                      <a:pt x="19549" y="0"/>
                    </a:lnTo>
                    <a:lnTo>
                      <a:pt x="19549" y="97611"/>
                    </a:lnTo>
                    <a:lnTo>
                      <a:pt x="0" y="97611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CACB1098-7435-E64E-E871-314D3809FBD5}"/>
                  </a:ext>
                </a:extLst>
              </p:cNvPr>
              <p:cNvSpPr/>
              <p:nvPr/>
            </p:nvSpPr>
            <p:spPr>
              <a:xfrm rot="-600519">
                <a:off x="5808045" y="5483164"/>
                <a:ext cx="58581" cy="234324"/>
              </a:xfrm>
              <a:custGeom>
                <a:avLst/>
                <a:gdLst>
                  <a:gd name="connsiteX0" fmla="*/ 0 w 58581"/>
                  <a:gd name="connsiteY0" fmla="*/ 0 h 234324"/>
                  <a:gd name="connsiteX1" fmla="*/ 58581 w 58581"/>
                  <a:gd name="connsiteY1" fmla="*/ 0 h 234324"/>
                  <a:gd name="connsiteX2" fmla="*/ 58581 w 58581"/>
                  <a:gd name="connsiteY2" fmla="*/ 234324 h 234324"/>
                  <a:gd name="connsiteX3" fmla="*/ 0 w 58581"/>
                  <a:gd name="connsiteY3" fmla="*/ 234324 h 23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581" h="234324">
                    <a:moveTo>
                      <a:pt x="0" y="0"/>
                    </a:moveTo>
                    <a:lnTo>
                      <a:pt x="58581" y="0"/>
                    </a:lnTo>
                    <a:lnTo>
                      <a:pt x="58581" y="234324"/>
                    </a:lnTo>
                    <a:lnTo>
                      <a:pt x="0" y="234324"/>
                    </a:ln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D108699B-A511-8A13-E6FC-8362274ADF5B}"/>
                  </a:ext>
                </a:extLst>
              </p:cNvPr>
              <p:cNvSpPr/>
              <p:nvPr/>
            </p:nvSpPr>
            <p:spPr>
              <a:xfrm rot="-598428">
                <a:off x="5827564" y="5551463"/>
                <a:ext cx="19549" cy="97612"/>
              </a:xfrm>
              <a:custGeom>
                <a:avLst/>
                <a:gdLst>
                  <a:gd name="connsiteX0" fmla="*/ 0 w 19549"/>
                  <a:gd name="connsiteY0" fmla="*/ 0 h 97612"/>
                  <a:gd name="connsiteX1" fmla="*/ 19549 w 19549"/>
                  <a:gd name="connsiteY1" fmla="*/ 0 h 97612"/>
                  <a:gd name="connsiteX2" fmla="*/ 19549 w 19549"/>
                  <a:gd name="connsiteY2" fmla="*/ 97612 h 97612"/>
                  <a:gd name="connsiteX3" fmla="*/ 0 w 19549"/>
                  <a:gd name="connsiteY3" fmla="*/ 97612 h 97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549" h="97612">
                    <a:moveTo>
                      <a:pt x="0" y="0"/>
                    </a:moveTo>
                    <a:lnTo>
                      <a:pt x="19549" y="0"/>
                    </a:lnTo>
                    <a:lnTo>
                      <a:pt x="19549" y="97612"/>
                    </a:lnTo>
                    <a:lnTo>
                      <a:pt x="0" y="97612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410738C2-CB9B-FB4A-4F02-515F5184BDA8}"/>
                  </a:ext>
                </a:extLst>
              </p:cNvPr>
              <p:cNvSpPr/>
              <p:nvPr/>
            </p:nvSpPr>
            <p:spPr>
              <a:xfrm>
                <a:off x="5631742" y="5485399"/>
                <a:ext cx="58579" cy="234319"/>
              </a:xfrm>
              <a:custGeom>
                <a:avLst/>
                <a:gdLst>
                  <a:gd name="connsiteX0" fmla="*/ 0 w 58579"/>
                  <a:gd name="connsiteY0" fmla="*/ 0 h 234319"/>
                  <a:gd name="connsiteX1" fmla="*/ 58580 w 58579"/>
                  <a:gd name="connsiteY1" fmla="*/ 0 h 234319"/>
                  <a:gd name="connsiteX2" fmla="*/ 58580 w 58579"/>
                  <a:gd name="connsiteY2" fmla="*/ 234320 h 234319"/>
                  <a:gd name="connsiteX3" fmla="*/ 0 w 58579"/>
                  <a:gd name="connsiteY3" fmla="*/ 234320 h 23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579" h="234319">
                    <a:moveTo>
                      <a:pt x="0" y="0"/>
                    </a:moveTo>
                    <a:lnTo>
                      <a:pt x="58580" y="0"/>
                    </a:lnTo>
                    <a:lnTo>
                      <a:pt x="58580" y="234320"/>
                    </a:lnTo>
                    <a:lnTo>
                      <a:pt x="0" y="234320"/>
                    </a:ln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92402849-B5E0-449D-40BC-F1FC0C51FB42}"/>
                  </a:ext>
                </a:extLst>
              </p:cNvPr>
              <p:cNvSpPr/>
              <p:nvPr/>
            </p:nvSpPr>
            <p:spPr>
              <a:xfrm>
                <a:off x="5651224" y="5553787"/>
                <a:ext cx="19549" cy="97610"/>
              </a:xfrm>
              <a:custGeom>
                <a:avLst/>
                <a:gdLst>
                  <a:gd name="connsiteX0" fmla="*/ 0 w 19549"/>
                  <a:gd name="connsiteY0" fmla="*/ 0 h 97610"/>
                  <a:gd name="connsiteX1" fmla="*/ 19549 w 19549"/>
                  <a:gd name="connsiteY1" fmla="*/ 0 h 97610"/>
                  <a:gd name="connsiteX2" fmla="*/ 19549 w 19549"/>
                  <a:gd name="connsiteY2" fmla="*/ 97611 h 97610"/>
                  <a:gd name="connsiteX3" fmla="*/ 0 w 19549"/>
                  <a:gd name="connsiteY3" fmla="*/ 97611 h 97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549" h="97610">
                    <a:moveTo>
                      <a:pt x="0" y="0"/>
                    </a:moveTo>
                    <a:lnTo>
                      <a:pt x="19549" y="0"/>
                    </a:lnTo>
                    <a:lnTo>
                      <a:pt x="19549" y="97611"/>
                    </a:lnTo>
                    <a:lnTo>
                      <a:pt x="0" y="97611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88" name="Graphic 2">
            <a:extLst>
              <a:ext uri="{FF2B5EF4-FFF2-40B4-BE49-F238E27FC236}">
                <a16:creationId xmlns:a16="http://schemas.microsoft.com/office/drawing/2014/main" id="{0CEA28BB-26C0-0AE5-47FF-F4549899302C}"/>
              </a:ext>
            </a:extLst>
          </p:cNvPr>
          <p:cNvGrpSpPr/>
          <p:nvPr/>
        </p:nvGrpSpPr>
        <p:grpSpPr>
          <a:xfrm>
            <a:off x="4864359" y="5376234"/>
            <a:ext cx="429944" cy="429944"/>
            <a:chOff x="4864359" y="5376234"/>
            <a:chExt cx="429944" cy="429944"/>
          </a:xfrm>
        </p:grpSpPr>
        <p:grpSp>
          <p:nvGrpSpPr>
            <p:cNvPr id="189" name="Graphic 2">
              <a:extLst>
                <a:ext uri="{FF2B5EF4-FFF2-40B4-BE49-F238E27FC236}">
                  <a16:creationId xmlns:a16="http://schemas.microsoft.com/office/drawing/2014/main" id="{544C4BB2-D9D1-88E8-039E-94DCB637803E}"/>
                </a:ext>
              </a:extLst>
            </p:cNvPr>
            <p:cNvGrpSpPr/>
            <p:nvPr/>
          </p:nvGrpSpPr>
          <p:grpSpPr>
            <a:xfrm>
              <a:off x="4864359" y="5376234"/>
              <a:ext cx="429944" cy="429944"/>
              <a:chOff x="4864359" y="5376234"/>
              <a:chExt cx="429944" cy="429944"/>
            </a:xfrm>
          </p:grpSpPr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66B953F1-1BB4-A4E8-CB5A-466ADCED0683}"/>
                  </a:ext>
                </a:extLst>
              </p:cNvPr>
              <p:cNvSpPr/>
              <p:nvPr/>
            </p:nvSpPr>
            <p:spPr>
              <a:xfrm>
                <a:off x="4864359" y="5376234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7DC0E7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B7A88C3D-5FB7-2158-1F27-D92C96F57A21}"/>
                  </a:ext>
                </a:extLst>
              </p:cNvPr>
              <p:cNvSpPr/>
              <p:nvPr/>
            </p:nvSpPr>
            <p:spPr>
              <a:xfrm>
                <a:off x="4952027" y="5530477"/>
                <a:ext cx="342276" cy="275701"/>
              </a:xfrm>
              <a:custGeom>
                <a:avLst/>
                <a:gdLst>
                  <a:gd name="connsiteX0" fmla="*/ 342276 w 342276"/>
                  <a:gd name="connsiteY0" fmla="*/ 95327 h 275701"/>
                  <a:gd name="connsiteX1" fmla="*/ 246949 w 342276"/>
                  <a:gd name="connsiteY1" fmla="*/ 0 h 275701"/>
                  <a:gd name="connsiteX2" fmla="*/ 0 w 342276"/>
                  <a:gd name="connsiteY2" fmla="*/ 150279 h 275701"/>
                  <a:gd name="connsiteX3" fmla="*/ 125423 w 342276"/>
                  <a:gd name="connsiteY3" fmla="*/ 275702 h 275701"/>
                  <a:gd name="connsiteX4" fmla="*/ 342276 w 342276"/>
                  <a:gd name="connsiteY4" fmla="*/ 275702 h 275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276" h="275701">
                    <a:moveTo>
                      <a:pt x="342276" y="95327"/>
                    </a:moveTo>
                    <a:lnTo>
                      <a:pt x="246949" y="0"/>
                    </a:lnTo>
                    <a:lnTo>
                      <a:pt x="0" y="150279"/>
                    </a:lnTo>
                    <a:lnTo>
                      <a:pt x="125423" y="275702"/>
                    </a:lnTo>
                    <a:lnTo>
                      <a:pt x="342276" y="275702"/>
                    </a:lnTo>
                    <a:close/>
                  </a:path>
                </a:pathLst>
              </a:custGeom>
              <a:solidFill>
                <a:srgbClr val="6DADD7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92" name="Graphic 2">
              <a:extLst>
                <a:ext uri="{FF2B5EF4-FFF2-40B4-BE49-F238E27FC236}">
                  <a16:creationId xmlns:a16="http://schemas.microsoft.com/office/drawing/2014/main" id="{2CB2E472-CC64-C8F2-AAB8-A3ABAAAF799D}"/>
                </a:ext>
              </a:extLst>
            </p:cNvPr>
            <p:cNvGrpSpPr/>
            <p:nvPr/>
          </p:nvGrpSpPr>
          <p:grpSpPr>
            <a:xfrm>
              <a:off x="4951893" y="5495409"/>
              <a:ext cx="254876" cy="219406"/>
              <a:chOff x="4951893" y="5495409"/>
              <a:chExt cx="254876" cy="219406"/>
            </a:xfrm>
          </p:grpSpPr>
          <p:sp>
            <p:nvSpPr>
              <p:cNvPr id="193" name="Freeform: Shape 192">
                <a:extLst>
                  <a:ext uri="{FF2B5EF4-FFF2-40B4-BE49-F238E27FC236}">
                    <a16:creationId xmlns:a16="http://schemas.microsoft.com/office/drawing/2014/main" id="{5633C892-3527-D507-90BB-4A1E852FD623}"/>
                  </a:ext>
                </a:extLst>
              </p:cNvPr>
              <p:cNvSpPr/>
              <p:nvPr/>
            </p:nvSpPr>
            <p:spPr>
              <a:xfrm>
                <a:off x="4952027" y="5495409"/>
                <a:ext cx="254742" cy="219406"/>
              </a:xfrm>
              <a:custGeom>
                <a:avLst/>
                <a:gdLst>
                  <a:gd name="connsiteX0" fmla="*/ 254742 w 254742"/>
                  <a:gd name="connsiteY0" fmla="*/ 108359 h 219406"/>
                  <a:gd name="connsiteX1" fmla="*/ 243590 w 254742"/>
                  <a:gd name="connsiteY1" fmla="*/ 83235 h 219406"/>
                  <a:gd name="connsiteX2" fmla="*/ 254742 w 254742"/>
                  <a:gd name="connsiteY2" fmla="*/ 58110 h 219406"/>
                  <a:gd name="connsiteX3" fmla="*/ 240030 w 254742"/>
                  <a:gd name="connsiteY3" fmla="*/ 30163 h 219406"/>
                  <a:gd name="connsiteX4" fmla="*/ 127371 w 254742"/>
                  <a:gd name="connsiteY4" fmla="*/ 0 h 219406"/>
                  <a:gd name="connsiteX5" fmla="*/ 0 w 254742"/>
                  <a:gd name="connsiteY5" fmla="*/ 34127 h 219406"/>
                  <a:gd name="connsiteX6" fmla="*/ 0 w 254742"/>
                  <a:gd name="connsiteY6" fmla="*/ 185279 h 219406"/>
                  <a:gd name="connsiteX7" fmla="*/ 127371 w 254742"/>
                  <a:gd name="connsiteY7" fmla="*/ 219406 h 219406"/>
                  <a:gd name="connsiteX8" fmla="*/ 127371 w 254742"/>
                  <a:gd name="connsiteY8" fmla="*/ 219406 h 219406"/>
                  <a:gd name="connsiteX9" fmla="*/ 127371 w 254742"/>
                  <a:gd name="connsiteY9" fmla="*/ 219406 h 219406"/>
                  <a:gd name="connsiteX10" fmla="*/ 127371 w 254742"/>
                  <a:gd name="connsiteY10" fmla="*/ 219406 h 219406"/>
                  <a:gd name="connsiteX11" fmla="*/ 127371 w 254742"/>
                  <a:gd name="connsiteY11" fmla="*/ 219406 h 219406"/>
                  <a:gd name="connsiteX12" fmla="*/ 229013 w 254742"/>
                  <a:gd name="connsiteY12" fmla="*/ 192199 h 219406"/>
                  <a:gd name="connsiteX13" fmla="*/ 228946 w 254742"/>
                  <a:gd name="connsiteY13" fmla="*/ 191997 h 219406"/>
                  <a:gd name="connsiteX14" fmla="*/ 254742 w 254742"/>
                  <a:gd name="connsiteY14" fmla="*/ 159012 h 219406"/>
                  <a:gd name="connsiteX15" fmla="*/ 243389 w 254742"/>
                  <a:gd name="connsiteY15" fmla="*/ 133686 h 219406"/>
                  <a:gd name="connsiteX16" fmla="*/ 254742 w 254742"/>
                  <a:gd name="connsiteY16" fmla="*/ 108359 h 219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4742" h="219406">
                    <a:moveTo>
                      <a:pt x="254742" y="108359"/>
                    </a:moveTo>
                    <a:cubicBezTo>
                      <a:pt x="254742" y="98417"/>
                      <a:pt x="250443" y="89482"/>
                      <a:pt x="243590" y="83235"/>
                    </a:cubicBezTo>
                    <a:cubicBezTo>
                      <a:pt x="250443" y="76987"/>
                      <a:pt x="254742" y="68052"/>
                      <a:pt x="254742" y="58110"/>
                    </a:cubicBezTo>
                    <a:cubicBezTo>
                      <a:pt x="254742" y="46555"/>
                      <a:pt x="249435" y="33724"/>
                      <a:pt x="240030" y="30163"/>
                    </a:cubicBezTo>
                    <a:lnTo>
                      <a:pt x="127371" y="0"/>
                    </a:lnTo>
                    <a:lnTo>
                      <a:pt x="0" y="34127"/>
                    </a:lnTo>
                    <a:lnTo>
                      <a:pt x="0" y="185279"/>
                    </a:lnTo>
                    <a:lnTo>
                      <a:pt x="127371" y="219406"/>
                    </a:lnTo>
                    <a:lnTo>
                      <a:pt x="127371" y="219406"/>
                    </a:lnTo>
                    <a:lnTo>
                      <a:pt x="127371" y="219406"/>
                    </a:lnTo>
                    <a:lnTo>
                      <a:pt x="127371" y="219406"/>
                    </a:lnTo>
                    <a:lnTo>
                      <a:pt x="127371" y="219406"/>
                    </a:lnTo>
                    <a:lnTo>
                      <a:pt x="229013" y="192199"/>
                    </a:lnTo>
                    <a:lnTo>
                      <a:pt x="228946" y="191997"/>
                    </a:lnTo>
                    <a:cubicBezTo>
                      <a:pt x="243792" y="188370"/>
                      <a:pt x="254742" y="175001"/>
                      <a:pt x="254742" y="159012"/>
                    </a:cubicBezTo>
                    <a:cubicBezTo>
                      <a:pt x="254742" y="148935"/>
                      <a:pt x="250375" y="139934"/>
                      <a:pt x="243389" y="133686"/>
                    </a:cubicBezTo>
                    <a:cubicBezTo>
                      <a:pt x="250375" y="127505"/>
                      <a:pt x="254742" y="118436"/>
                      <a:pt x="254742" y="108359"/>
                    </a:cubicBez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0BD7E504-C496-256E-0CC1-B5BFC255CDD9}"/>
                  </a:ext>
                </a:extLst>
              </p:cNvPr>
              <p:cNvSpPr/>
              <p:nvPr/>
            </p:nvSpPr>
            <p:spPr>
              <a:xfrm>
                <a:off x="5042987" y="5519660"/>
                <a:ext cx="88407" cy="23714"/>
              </a:xfrm>
              <a:custGeom>
                <a:avLst/>
                <a:gdLst>
                  <a:gd name="connsiteX0" fmla="*/ 0 w 88407"/>
                  <a:gd name="connsiteY0" fmla="*/ 14041 h 23714"/>
                  <a:gd name="connsiteX1" fmla="*/ 35941 w 88407"/>
                  <a:gd name="connsiteY1" fmla="*/ 23714 h 23714"/>
                  <a:gd name="connsiteX2" fmla="*/ 88407 w 88407"/>
                  <a:gd name="connsiteY2" fmla="*/ 9607 h 23714"/>
                  <a:gd name="connsiteX3" fmla="*/ 52467 w 88407"/>
                  <a:gd name="connsiteY3" fmla="*/ 0 h 23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407" h="23714">
                    <a:moveTo>
                      <a:pt x="0" y="14041"/>
                    </a:moveTo>
                    <a:lnTo>
                      <a:pt x="35941" y="23714"/>
                    </a:lnTo>
                    <a:lnTo>
                      <a:pt x="88407" y="9607"/>
                    </a:lnTo>
                    <a:lnTo>
                      <a:pt x="52467" y="0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24CBF96F-C8F1-3310-3047-0ECB50E73862}"/>
                  </a:ext>
                </a:extLst>
              </p:cNvPr>
              <p:cNvSpPr/>
              <p:nvPr/>
            </p:nvSpPr>
            <p:spPr>
              <a:xfrm>
                <a:off x="4951960" y="5579651"/>
                <a:ext cx="235125" cy="64088"/>
              </a:xfrm>
              <a:custGeom>
                <a:avLst/>
                <a:gdLst>
                  <a:gd name="connsiteX0" fmla="*/ 220615 w 235125"/>
                  <a:gd name="connsiteY0" fmla="*/ 9673 h 64088"/>
                  <a:gd name="connsiteX1" fmla="*/ 216853 w 235125"/>
                  <a:gd name="connsiteY1" fmla="*/ 10144 h 64088"/>
                  <a:gd name="connsiteX2" fmla="*/ 127237 w 235125"/>
                  <a:gd name="connsiteY2" fmla="*/ 34059 h 64088"/>
                  <a:gd name="connsiteX3" fmla="*/ 0 w 235125"/>
                  <a:gd name="connsiteY3" fmla="*/ 0 h 64088"/>
                  <a:gd name="connsiteX4" fmla="*/ 0 w 235125"/>
                  <a:gd name="connsiteY4" fmla="*/ 30029 h 64088"/>
                  <a:gd name="connsiteX5" fmla="*/ 127237 w 235125"/>
                  <a:gd name="connsiteY5" fmla="*/ 64088 h 64088"/>
                  <a:gd name="connsiteX6" fmla="*/ 224041 w 235125"/>
                  <a:gd name="connsiteY6" fmla="*/ 38090 h 64088"/>
                  <a:gd name="connsiteX7" fmla="*/ 235126 w 235125"/>
                  <a:gd name="connsiteY7" fmla="*/ 24050 h 64088"/>
                  <a:gd name="connsiteX8" fmla="*/ 220615 w 235125"/>
                  <a:gd name="connsiteY8" fmla="*/ 9673 h 64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5125" h="64088">
                    <a:moveTo>
                      <a:pt x="220615" y="9673"/>
                    </a:moveTo>
                    <a:cubicBezTo>
                      <a:pt x="219339" y="9673"/>
                      <a:pt x="218063" y="9875"/>
                      <a:pt x="216853" y="10144"/>
                    </a:cubicBezTo>
                    <a:lnTo>
                      <a:pt x="127237" y="34059"/>
                    </a:lnTo>
                    <a:lnTo>
                      <a:pt x="0" y="0"/>
                    </a:lnTo>
                    <a:lnTo>
                      <a:pt x="0" y="30029"/>
                    </a:lnTo>
                    <a:lnTo>
                      <a:pt x="127237" y="64088"/>
                    </a:lnTo>
                    <a:lnTo>
                      <a:pt x="224041" y="38090"/>
                    </a:lnTo>
                    <a:cubicBezTo>
                      <a:pt x="230423" y="36545"/>
                      <a:pt x="235126" y="30902"/>
                      <a:pt x="235126" y="24050"/>
                    </a:cubicBezTo>
                    <a:cubicBezTo>
                      <a:pt x="235059" y="16123"/>
                      <a:pt x="228610" y="9673"/>
                      <a:pt x="220615" y="9673"/>
                    </a:cubicBez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54E9C27F-55C3-0A6E-D94C-16361A933531}"/>
                  </a:ext>
                </a:extLst>
              </p:cNvPr>
              <p:cNvSpPr/>
              <p:nvPr/>
            </p:nvSpPr>
            <p:spPr>
              <a:xfrm>
                <a:off x="4951893" y="5629968"/>
                <a:ext cx="235125" cy="64491"/>
              </a:xfrm>
              <a:custGeom>
                <a:avLst/>
                <a:gdLst>
                  <a:gd name="connsiteX0" fmla="*/ 224041 w 235125"/>
                  <a:gd name="connsiteY0" fmla="*/ 38493 h 64491"/>
                  <a:gd name="connsiteX1" fmla="*/ 235126 w 235125"/>
                  <a:gd name="connsiteY1" fmla="*/ 24453 h 64491"/>
                  <a:gd name="connsiteX2" fmla="*/ 220682 w 235125"/>
                  <a:gd name="connsiteY2" fmla="*/ 10010 h 64491"/>
                  <a:gd name="connsiteX3" fmla="*/ 216920 w 235125"/>
                  <a:gd name="connsiteY3" fmla="*/ 10547 h 64491"/>
                  <a:gd name="connsiteX4" fmla="*/ 216920 w 235125"/>
                  <a:gd name="connsiteY4" fmla="*/ 10547 h 64491"/>
                  <a:gd name="connsiteX5" fmla="*/ 127237 w 235125"/>
                  <a:gd name="connsiteY5" fmla="*/ 34060 h 64491"/>
                  <a:gd name="connsiteX6" fmla="*/ 0 w 235125"/>
                  <a:gd name="connsiteY6" fmla="*/ 0 h 64491"/>
                  <a:gd name="connsiteX7" fmla="*/ 0 w 235125"/>
                  <a:gd name="connsiteY7" fmla="*/ 30432 h 64491"/>
                  <a:gd name="connsiteX8" fmla="*/ 127237 w 235125"/>
                  <a:gd name="connsiteY8" fmla="*/ 64492 h 64491"/>
                  <a:gd name="connsiteX9" fmla="*/ 224041 w 235125"/>
                  <a:gd name="connsiteY9" fmla="*/ 38493 h 64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5125" h="64491">
                    <a:moveTo>
                      <a:pt x="224041" y="38493"/>
                    </a:moveTo>
                    <a:cubicBezTo>
                      <a:pt x="230423" y="37016"/>
                      <a:pt x="235126" y="31305"/>
                      <a:pt x="235126" y="24453"/>
                    </a:cubicBezTo>
                    <a:cubicBezTo>
                      <a:pt x="235126" y="16458"/>
                      <a:pt x="228677" y="10010"/>
                      <a:pt x="220682" y="10010"/>
                    </a:cubicBezTo>
                    <a:cubicBezTo>
                      <a:pt x="219406" y="10010"/>
                      <a:pt x="218130" y="10211"/>
                      <a:pt x="216920" y="10547"/>
                    </a:cubicBezTo>
                    <a:lnTo>
                      <a:pt x="216920" y="10547"/>
                    </a:lnTo>
                    <a:lnTo>
                      <a:pt x="127237" y="34060"/>
                    </a:lnTo>
                    <a:lnTo>
                      <a:pt x="0" y="0"/>
                    </a:lnTo>
                    <a:lnTo>
                      <a:pt x="0" y="30432"/>
                    </a:lnTo>
                    <a:lnTo>
                      <a:pt x="127237" y="64492"/>
                    </a:lnTo>
                    <a:lnTo>
                      <a:pt x="224041" y="38493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6F3D0CA3-C31B-2D35-E379-B3D56EC6D7CD}"/>
                  </a:ext>
                </a:extLst>
              </p:cNvPr>
              <p:cNvSpPr/>
              <p:nvPr/>
            </p:nvSpPr>
            <p:spPr>
              <a:xfrm>
                <a:off x="4951960" y="5529334"/>
                <a:ext cx="235125" cy="64088"/>
              </a:xfrm>
              <a:custGeom>
                <a:avLst/>
                <a:gdLst>
                  <a:gd name="connsiteX0" fmla="*/ 220615 w 235125"/>
                  <a:gd name="connsiteY0" fmla="*/ 9741 h 64088"/>
                  <a:gd name="connsiteX1" fmla="*/ 216853 w 235125"/>
                  <a:gd name="connsiteY1" fmla="*/ 10211 h 64088"/>
                  <a:gd name="connsiteX2" fmla="*/ 127237 w 235125"/>
                  <a:gd name="connsiteY2" fmla="*/ 34060 h 64088"/>
                  <a:gd name="connsiteX3" fmla="*/ 0 w 235125"/>
                  <a:gd name="connsiteY3" fmla="*/ 0 h 64088"/>
                  <a:gd name="connsiteX4" fmla="*/ 0 w 235125"/>
                  <a:gd name="connsiteY4" fmla="*/ 30029 h 64088"/>
                  <a:gd name="connsiteX5" fmla="*/ 127237 w 235125"/>
                  <a:gd name="connsiteY5" fmla="*/ 64089 h 64088"/>
                  <a:gd name="connsiteX6" fmla="*/ 224041 w 235125"/>
                  <a:gd name="connsiteY6" fmla="*/ 38158 h 64088"/>
                  <a:gd name="connsiteX7" fmla="*/ 235126 w 235125"/>
                  <a:gd name="connsiteY7" fmla="*/ 24117 h 64088"/>
                  <a:gd name="connsiteX8" fmla="*/ 220615 w 235125"/>
                  <a:gd name="connsiteY8" fmla="*/ 9741 h 64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5125" h="64088">
                    <a:moveTo>
                      <a:pt x="220615" y="9741"/>
                    </a:moveTo>
                    <a:cubicBezTo>
                      <a:pt x="219339" y="9741"/>
                      <a:pt x="218063" y="9876"/>
                      <a:pt x="216853" y="10211"/>
                    </a:cubicBezTo>
                    <a:lnTo>
                      <a:pt x="127237" y="34060"/>
                    </a:lnTo>
                    <a:lnTo>
                      <a:pt x="0" y="0"/>
                    </a:lnTo>
                    <a:lnTo>
                      <a:pt x="0" y="30029"/>
                    </a:lnTo>
                    <a:lnTo>
                      <a:pt x="127237" y="64089"/>
                    </a:lnTo>
                    <a:lnTo>
                      <a:pt x="224041" y="38158"/>
                    </a:lnTo>
                    <a:cubicBezTo>
                      <a:pt x="230423" y="36613"/>
                      <a:pt x="235126" y="30903"/>
                      <a:pt x="235126" y="24117"/>
                    </a:cubicBezTo>
                    <a:cubicBezTo>
                      <a:pt x="235059" y="16190"/>
                      <a:pt x="228610" y="9741"/>
                      <a:pt x="220615" y="9741"/>
                    </a:cubicBez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98" name="Graphic 2">
            <a:extLst>
              <a:ext uri="{FF2B5EF4-FFF2-40B4-BE49-F238E27FC236}">
                <a16:creationId xmlns:a16="http://schemas.microsoft.com/office/drawing/2014/main" id="{275BE0BE-F079-0EFE-5830-EBD798674FB4}"/>
              </a:ext>
            </a:extLst>
          </p:cNvPr>
          <p:cNvGrpSpPr/>
          <p:nvPr/>
        </p:nvGrpSpPr>
        <p:grpSpPr>
          <a:xfrm>
            <a:off x="4192570" y="5376234"/>
            <a:ext cx="429944" cy="429944"/>
            <a:chOff x="4192570" y="5376234"/>
            <a:chExt cx="429944" cy="429944"/>
          </a:xfrm>
        </p:grpSpPr>
        <p:grpSp>
          <p:nvGrpSpPr>
            <p:cNvPr id="199" name="Graphic 2">
              <a:extLst>
                <a:ext uri="{FF2B5EF4-FFF2-40B4-BE49-F238E27FC236}">
                  <a16:creationId xmlns:a16="http://schemas.microsoft.com/office/drawing/2014/main" id="{FF7EF443-B1B8-89B2-8D63-8EBB743BC634}"/>
                </a:ext>
              </a:extLst>
            </p:cNvPr>
            <p:cNvGrpSpPr/>
            <p:nvPr/>
          </p:nvGrpSpPr>
          <p:grpSpPr>
            <a:xfrm>
              <a:off x="4192570" y="5376234"/>
              <a:ext cx="429944" cy="429944"/>
              <a:chOff x="4192570" y="5376234"/>
              <a:chExt cx="429944" cy="429944"/>
            </a:xfrm>
          </p:grpSpPr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9FDA1654-640F-B6DF-54CE-1714B6277FFA}"/>
                  </a:ext>
                </a:extLst>
              </p:cNvPr>
              <p:cNvSpPr/>
              <p:nvPr/>
            </p:nvSpPr>
            <p:spPr>
              <a:xfrm>
                <a:off x="4192570" y="5376234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739BE9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BB393783-6547-6171-528F-5938BEBAFD3E}"/>
                  </a:ext>
                </a:extLst>
              </p:cNvPr>
              <p:cNvSpPr/>
              <p:nvPr/>
            </p:nvSpPr>
            <p:spPr>
              <a:xfrm>
                <a:off x="4280171" y="5520601"/>
                <a:ext cx="342343" cy="285577"/>
              </a:xfrm>
              <a:custGeom>
                <a:avLst/>
                <a:gdLst>
                  <a:gd name="connsiteX0" fmla="*/ 342343 w 342343"/>
                  <a:gd name="connsiteY0" fmla="*/ 103120 h 285577"/>
                  <a:gd name="connsiteX1" fmla="*/ 254876 w 342343"/>
                  <a:gd name="connsiteY1" fmla="*/ 15586 h 285577"/>
                  <a:gd name="connsiteX2" fmla="*/ 250443 w 342343"/>
                  <a:gd name="connsiteY2" fmla="*/ 18206 h 285577"/>
                  <a:gd name="connsiteX3" fmla="*/ 232304 w 342343"/>
                  <a:gd name="connsiteY3" fmla="*/ 0 h 285577"/>
                  <a:gd name="connsiteX4" fmla="*/ 187026 w 342343"/>
                  <a:gd name="connsiteY4" fmla="*/ 45278 h 285577"/>
                  <a:gd name="connsiteX5" fmla="*/ 193139 w 342343"/>
                  <a:gd name="connsiteY5" fmla="*/ 51392 h 285577"/>
                  <a:gd name="connsiteX6" fmla="*/ 0 w 342343"/>
                  <a:gd name="connsiteY6" fmla="*/ 163513 h 285577"/>
                  <a:gd name="connsiteX7" fmla="*/ 122131 w 342343"/>
                  <a:gd name="connsiteY7" fmla="*/ 285577 h 285577"/>
                  <a:gd name="connsiteX8" fmla="*/ 342343 w 342343"/>
                  <a:gd name="connsiteY8" fmla="*/ 285577 h 285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2343" h="285577">
                    <a:moveTo>
                      <a:pt x="342343" y="103120"/>
                    </a:moveTo>
                    <a:lnTo>
                      <a:pt x="254876" y="15586"/>
                    </a:lnTo>
                    <a:lnTo>
                      <a:pt x="250443" y="18206"/>
                    </a:lnTo>
                    <a:lnTo>
                      <a:pt x="232304" y="0"/>
                    </a:lnTo>
                    <a:lnTo>
                      <a:pt x="187026" y="45278"/>
                    </a:lnTo>
                    <a:lnTo>
                      <a:pt x="193139" y="51392"/>
                    </a:lnTo>
                    <a:lnTo>
                      <a:pt x="0" y="163513"/>
                    </a:lnTo>
                    <a:lnTo>
                      <a:pt x="122131" y="285577"/>
                    </a:lnTo>
                    <a:lnTo>
                      <a:pt x="342343" y="285577"/>
                    </a:lnTo>
                    <a:close/>
                  </a:path>
                </a:pathLst>
              </a:custGeom>
              <a:solidFill>
                <a:srgbClr val="6188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02" name="Graphic 2">
              <a:extLst>
                <a:ext uri="{FF2B5EF4-FFF2-40B4-BE49-F238E27FC236}">
                  <a16:creationId xmlns:a16="http://schemas.microsoft.com/office/drawing/2014/main" id="{CEA8B7B7-793B-5E83-4D64-36958439FD42}"/>
                </a:ext>
              </a:extLst>
            </p:cNvPr>
            <p:cNvGrpSpPr/>
            <p:nvPr/>
          </p:nvGrpSpPr>
          <p:grpSpPr>
            <a:xfrm>
              <a:off x="4280172" y="5517847"/>
              <a:ext cx="254809" cy="178561"/>
              <a:chOff x="4280172" y="5517847"/>
              <a:chExt cx="254809" cy="178561"/>
            </a:xfrm>
          </p:grpSpPr>
          <p:sp>
            <p:nvSpPr>
              <p:cNvPr id="203" name="Freeform: Shape 202">
                <a:extLst>
                  <a:ext uri="{FF2B5EF4-FFF2-40B4-BE49-F238E27FC236}">
                    <a16:creationId xmlns:a16="http://schemas.microsoft.com/office/drawing/2014/main" id="{1FCD2FA6-07C1-A905-1755-ABDE95C30D6C}"/>
                  </a:ext>
                </a:extLst>
              </p:cNvPr>
              <p:cNvSpPr/>
              <p:nvPr/>
            </p:nvSpPr>
            <p:spPr>
              <a:xfrm>
                <a:off x="4280172" y="5536119"/>
                <a:ext cx="254809" cy="147927"/>
              </a:xfrm>
              <a:custGeom>
                <a:avLst/>
                <a:gdLst>
                  <a:gd name="connsiteX0" fmla="*/ 0 w 254809"/>
                  <a:gd name="connsiteY0" fmla="*/ 0 h 147927"/>
                  <a:gd name="connsiteX1" fmla="*/ 254809 w 254809"/>
                  <a:gd name="connsiteY1" fmla="*/ 0 h 147927"/>
                  <a:gd name="connsiteX2" fmla="*/ 254809 w 254809"/>
                  <a:gd name="connsiteY2" fmla="*/ 147928 h 147927"/>
                  <a:gd name="connsiteX3" fmla="*/ 0 w 254809"/>
                  <a:gd name="connsiteY3" fmla="*/ 147928 h 147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4809" h="147927">
                    <a:moveTo>
                      <a:pt x="0" y="0"/>
                    </a:moveTo>
                    <a:lnTo>
                      <a:pt x="254809" y="0"/>
                    </a:lnTo>
                    <a:lnTo>
                      <a:pt x="254809" y="147928"/>
                    </a:lnTo>
                    <a:lnTo>
                      <a:pt x="0" y="147928"/>
                    </a:ln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618D741E-2051-10D1-8B4C-55AD899FB1E8}"/>
                  </a:ext>
                </a:extLst>
              </p:cNvPr>
              <p:cNvSpPr/>
              <p:nvPr/>
            </p:nvSpPr>
            <p:spPr>
              <a:xfrm>
                <a:off x="4302676" y="5517847"/>
                <a:ext cx="209799" cy="178494"/>
              </a:xfrm>
              <a:custGeom>
                <a:avLst/>
                <a:gdLst>
                  <a:gd name="connsiteX0" fmla="*/ 209800 w 209799"/>
                  <a:gd name="connsiteY0" fmla="*/ 155183 h 178494"/>
                  <a:gd name="connsiteX1" fmla="*/ 209800 w 209799"/>
                  <a:gd name="connsiteY1" fmla="*/ 2754 h 178494"/>
                  <a:gd name="connsiteX2" fmla="*/ 192199 w 209799"/>
                  <a:gd name="connsiteY2" fmla="*/ 873 h 178494"/>
                  <a:gd name="connsiteX3" fmla="*/ 175068 w 209799"/>
                  <a:gd name="connsiteY3" fmla="*/ 0 h 178494"/>
                  <a:gd name="connsiteX4" fmla="*/ 133081 w 209799"/>
                  <a:gd name="connsiteY4" fmla="*/ 5509 h 178494"/>
                  <a:gd name="connsiteX5" fmla="*/ 104866 w 209799"/>
                  <a:gd name="connsiteY5" fmla="*/ 15989 h 178494"/>
                  <a:gd name="connsiteX6" fmla="*/ 76651 w 209799"/>
                  <a:gd name="connsiteY6" fmla="*/ 5509 h 178494"/>
                  <a:gd name="connsiteX7" fmla="*/ 34664 w 209799"/>
                  <a:gd name="connsiteY7" fmla="*/ 0 h 178494"/>
                  <a:gd name="connsiteX8" fmla="*/ 17601 w 209799"/>
                  <a:gd name="connsiteY8" fmla="*/ 873 h 178494"/>
                  <a:gd name="connsiteX9" fmla="*/ 0 w 209799"/>
                  <a:gd name="connsiteY9" fmla="*/ 2754 h 178494"/>
                  <a:gd name="connsiteX10" fmla="*/ 0 w 209799"/>
                  <a:gd name="connsiteY10" fmla="*/ 155183 h 178494"/>
                  <a:gd name="connsiteX11" fmla="*/ 81152 w 209799"/>
                  <a:gd name="connsiteY11" fmla="*/ 166200 h 178494"/>
                  <a:gd name="connsiteX12" fmla="*/ 104866 w 209799"/>
                  <a:gd name="connsiteY12" fmla="*/ 178494 h 178494"/>
                  <a:gd name="connsiteX13" fmla="*/ 128580 w 209799"/>
                  <a:gd name="connsiteY13" fmla="*/ 166200 h 178494"/>
                  <a:gd name="connsiteX14" fmla="*/ 209800 w 209799"/>
                  <a:gd name="connsiteY14" fmla="*/ 155183 h 178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9799" h="178494">
                    <a:moveTo>
                      <a:pt x="209800" y="155183"/>
                    </a:moveTo>
                    <a:lnTo>
                      <a:pt x="209800" y="2754"/>
                    </a:lnTo>
                    <a:lnTo>
                      <a:pt x="192199" y="873"/>
                    </a:lnTo>
                    <a:cubicBezTo>
                      <a:pt x="186556" y="269"/>
                      <a:pt x="180778" y="0"/>
                      <a:pt x="175068" y="0"/>
                    </a:cubicBezTo>
                    <a:cubicBezTo>
                      <a:pt x="160826" y="0"/>
                      <a:pt x="146719" y="1881"/>
                      <a:pt x="133081" y="5509"/>
                    </a:cubicBezTo>
                    <a:cubicBezTo>
                      <a:pt x="123407" y="8128"/>
                      <a:pt x="113935" y="11622"/>
                      <a:pt x="104866" y="15989"/>
                    </a:cubicBezTo>
                    <a:cubicBezTo>
                      <a:pt x="95797" y="11622"/>
                      <a:pt x="86325" y="8128"/>
                      <a:pt x="76651" y="5509"/>
                    </a:cubicBezTo>
                    <a:cubicBezTo>
                      <a:pt x="63014" y="1881"/>
                      <a:pt x="48906" y="0"/>
                      <a:pt x="34664" y="0"/>
                    </a:cubicBezTo>
                    <a:cubicBezTo>
                      <a:pt x="28954" y="0"/>
                      <a:pt x="23244" y="269"/>
                      <a:pt x="17601" y="873"/>
                    </a:cubicBezTo>
                    <a:lnTo>
                      <a:pt x="0" y="2754"/>
                    </a:lnTo>
                    <a:lnTo>
                      <a:pt x="0" y="155183"/>
                    </a:lnTo>
                    <a:lnTo>
                      <a:pt x="81152" y="166200"/>
                    </a:lnTo>
                    <a:cubicBezTo>
                      <a:pt x="85922" y="168148"/>
                      <a:pt x="104866" y="178494"/>
                      <a:pt x="104866" y="178494"/>
                    </a:cubicBezTo>
                    <a:cubicBezTo>
                      <a:pt x="104866" y="178494"/>
                      <a:pt x="123811" y="168148"/>
                      <a:pt x="128580" y="166200"/>
                    </a:cubicBezTo>
                    <a:cubicBezTo>
                      <a:pt x="128580" y="166268"/>
                      <a:pt x="172784" y="151689"/>
                      <a:pt x="209800" y="155183"/>
                    </a:cubicBez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1E031C11-20A5-9F98-C028-FD45A1750558}"/>
                  </a:ext>
                </a:extLst>
              </p:cNvPr>
              <p:cNvSpPr/>
              <p:nvPr/>
            </p:nvSpPr>
            <p:spPr>
              <a:xfrm>
                <a:off x="4397734" y="5529670"/>
                <a:ext cx="19616" cy="166737"/>
              </a:xfrm>
              <a:custGeom>
                <a:avLst/>
                <a:gdLst>
                  <a:gd name="connsiteX0" fmla="*/ 0 w 19616"/>
                  <a:gd name="connsiteY0" fmla="*/ 161431 h 166737"/>
                  <a:gd name="connsiteX1" fmla="*/ 9808 w 19616"/>
                  <a:gd name="connsiteY1" fmla="*/ 166737 h 166737"/>
                  <a:gd name="connsiteX2" fmla="*/ 19616 w 19616"/>
                  <a:gd name="connsiteY2" fmla="*/ 161431 h 166737"/>
                  <a:gd name="connsiteX3" fmla="*/ 19616 w 19616"/>
                  <a:gd name="connsiteY3" fmla="*/ 0 h 166737"/>
                  <a:gd name="connsiteX4" fmla="*/ 9808 w 19616"/>
                  <a:gd name="connsiteY4" fmla="*/ 4165 h 166737"/>
                  <a:gd name="connsiteX5" fmla="*/ 0 w 19616"/>
                  <a:gd name="connsiteY5" fmla="*/ 0 h 166737"/>
                  <a:gd name="connsiteX6" fmla="*/ 0 w 19616"/>
                  <a:gd name="connsiteY6" fmla="*/ 161431 h 16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616" h="166737">
                    <a:moveTo>
                      <a:pt x="0" y="161431"/>
                    </a:moveTo>
                    <a:cubicBezTo>
                      <a:pt x="5240" y="164185"/>
                      <a:pt x="9808" y="166737"/>
                      <a:pt x="9808" y="166737"/>
                    </a:cubicBezTo>
                    <a:cubicBezTo>
                      <a:pt x="9808" y="166737"/>
                      <a:pt x="14376" y="164252"/>
                      <a:pt x="19616" y="161431"/>
                    </a:cubicBezTo>
                    <a:lnTo>
                      <a:pt x="19616" y="0"/>
                    </a:lnTo>
                    <a:cubicBezTo>
                      <a:pt x="16325" y="1343"/>
                      <a:pt x="12966" y="2620"/>
                      <a:pt x="9808" y="4165"/>
                    </a:cubicBezTo>
                    <a:cubicBezTo>
                      <a:pt x="6584" y="2620"/>
                      <a:pt x="3292" y="1343"/>
                      <a:pt x="0" y="0"/>
                    </a:cubicBezTo>
                    <a:lnTo>
                      <a:pt x="0" y="161431"/>
                    </a:lnTo>
                    <a:close/>
                  </a:path>
                </a:pathLst>
              </a:custGeom>
              <a:solidFill>
                <a:srgbClr val="E6E8EC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06" name="Graphic 2">
            <a:extLst>
              <a:ext uri="{FF2B5EF4-FFF2-40B4-BE49-F238E27FC236}">
                <a16:creationId xmlns:a16="http://schemas.microsoft.com/office/drawing/2014/main" id="{4E772FBB-1B1A-2CED-0F02-A6EBDD349F9F}"/>
              </a:ext>
            </a:extLst>
          </p:cNvPr>
          <p:cNvGrpSpPr/>
          <p:nvPr/>
        </p:nvGrpSpPr>
        <p:grpSpPr>
          <a:xfrm>
            <a:off x="3520782" y="5376234"/>
            <a:ext cx="429944" cy="429944"/>
            <a:chOff x="3520782" y="5376234"/>
            <a:chExt cx="429944" cy="429944"/>
          </a:xfrm>
        </p:grpSpPr>
        <p:grpSp>
          <p:nvGrpSpPr>
            <p:cNvPr id="207" name="Graphic 2">
              <a:extLst>
                <a:ext uri="{FF2B5EF4-FFF2-40B4-BE49-F238E27FC236}">
                  <a16:creationId xmlns:a16="http://schemas.microsoft.com/office/drawing/2014/main" id="{A7452A20-C949-747C-D255-7E0002D217EC}"/>
                </a:ext>
              </a:extLst>
            </p:cNvPr>
            <p:cNvGrpSpPr/>
            <p:nvPr/>
          </p:nvGrpSpPr>
          <p:grpSpPr>
            <a:xfrm>
              <a:off x="3520782" y="5376234"/>
              <a:ext cx="429944" cy="429944"/>
              <a:chOff x="3520782" y="5376234"/>
              <a:chExt cx="429944" cy="429944"/>
            </a:xfrm>
          </p:grpSpPr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6F673B7C-7882-F1B9-1DB6-475F80997451}"/>
                  </a:ext>
                </a:extLst>
              </p:cNvPr>
              <p:cNvSpPr/>
              <p:nvPr/>
            </p:nvSpPr>
            <p:spPr>
              <a:xfrm>
                <a:off x="3520782" y="5376234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CF5664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102805F6-62F8-619E-35EC-7DEECB8D7AD7}"/>
                  </a:ext>
                </a:extLst>
              </p:cNvPr>
              <p:cNvSpPr/>
              <p:nvPr/>
            </p:nvSpPr>
            <p:spPr>
              <a:xfrm>
                <a:off x="3636464" y="5471628"/>
                <a:ext cx="314262" cy="334550"/>
              </a:xfrm>
              <a:custGeom>
                <a:avLst/>
                <a:gdLst>
                  <a:gd name="connsiteX0" fmla="*/ 88676 w 314262"/>
                  <a:gd name="connsiteY0" fmla="*/ 334550 h 334550"/>
                  <a:gd name="connsiteX1" fmla="*/ 314263 w 314262"/>
                  <a:gd name="connsiteY1" fmla="*/ 334550 h 334550"/>
                  <a:gd name="connsiteX2" fmla="*/ 314263 w 314262"/>
                  <a:gd name="connsiteY2" fmla="*/ 107755 h 334550"/>
                  <a:gd name="connsiteX3" fmla="*/ 206508 w 314262"/>
                  <a:gd name="connsiteY3" fmla="*/ 0 h 334550"/>
                  <a:gd name="connsiteX4" fmla="*/ 0 w 314262"/>
                  <a:gd name="connsiteY4" fmla="*/ 245874 h 334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262" h="334550">
                    <a:moveTo>
                      <a:pt x="88676" y="334550"/>
                    </a:moveTo>
                    <a:lnTo>
                      <a:pt x="314263" y="334550"/>
                    </a:lnTo>
                    <a:lnTo>
                      <a:pt x="314263" y="107755"/>
                    </a:lnTo>
                    <a:lnTo>
                      <a:pt x="206508" y="0"/>
                    </a:lnTo>
                    <a:lnTo>
                      <a:pt x="0" y="245874"/>
                    </a:lnTo>
                    <a:close/>
                  </a:path>
                </a:pathLst>
              </a:custGeom>
              <a:solidFill>
                <a:srgbClr val="BD4653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10" name="Graphic 2">
              <a:extLst>
                <a:ext uri="{FF2B5EF4-FFF2-40B4-BE49-F238E27FC236}">
                  <a16:creationId xmlns:a16="http://schemas.microsoft.com/office/drawing/2014/main" id="{64BDEAC4-E976-08A0-3832-242D897290FE}"/>
                </a:ext>
              </a:extLst>
            </p:cNvPr>
            <p:cNvGrpSpPr/>
            <p:nvPr/>
          </p:nvGrpSpPr>
          <p:grpSpPr>
            <a:xfrm>
              <a:off x="3628402" y="5471628"/>
              <a:ext cx="214770" cy="254943"/>
              <a:chOff x="3628402" y="5471628"/>
              <a:chExt cx="214770" cy="254943"/>
            </a:xfrm>
          </p:grpSpPr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E4783ED8-4EC5-B8AF-05F1-13159D078A52}"/>
                  </a:ext>
                </a:extLst>
              </p:cNvPr>
              <p:cNvSpPr/>
              <p:nvPr/>
            </p:nvSpPr>
            <p:spPr>
              <a:xfrm>
                <a:off x="3686983" y="5471628"/>
                <a:ext cx="156190" cy="19683"/>
              </a:xfrm>
              <a:custGeom>
                <a:avLst/>
                <a:gdLst>
                  <a:gd name="connsiteX0" fmla="*/ 0 w 156190"/>
                  <a:gd name="connsiteY0" fmla="*/ 0 h 19683"/>
                  <a:gd name="connsiteX1" fmla="*/ 156191 w 156190"/>
                  <a:gd name="connsiteY1" fmla="*/ 0 h 19683"/>
                  <a:gd name="connsiteX2" fmla="*/ 156191 w 156190"/>
                  <a:gd name="connsiteY2" fmla="*/ 19683 h 19683"/>
                  <a:gd name="connsiteX3" fmla="*/ 0 w 156190"/>
                  <a:gd name="connsiteY3" fmla="*/ 19683 h 19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6190" h="19683">
                    <a:moveTo>
                      <a:pt x="0" y="0"/>
                    </a:moveTo>
                    <a:lnTo>
                      <a:pt x="156191" y="0"/>
                    </a:lnTo>
                    <a:lnTo>
                      <a:pt x="156191" y="19683"/>
                    </a:lnTo>
                    <a:lnTo>
                      <a:pt x="0" y="19683"/>
                    </a:lnTo>
                    <a:close/>
                  </a:path>
                </a:pathLst>
              </a:custGeom>
              <a:solidFill>
                <a:srgbClr val="CCD0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473CB52F-4615-687A-AE35-2752279A4559}"/>
                  </a:ext>
                </a:extLst>
              </p:cNvPr>
              <p:cNvSpPr/>
              <p:nvPr/>
            </p:nvSpPr>
            <p:spPr>
              <a:xfrm>
                <a:off x="3686983" y="5510860"/>
                <a:ext cx="156190" cy="215711"/>
              </a:xfrm>
              <a:custGeom>
                <a:avLst/>
                <a:gdLst>
                  <a:gd name="connsiteX0" fmla="*/ 0 w 156190"/>
                  <a:gd name="connsiteY0" fmla="*/ 0 h 215711"/>
                  <a:gd name="connsiteX1" fmla="*/ 156191 w 156190"/>
                  <a:gd name="connsiteY1" fmla="*/ 0 h 215711"/>
                  <a:gd name="connsiteX2" fmla="*/ 156191 w 156190"/>
                  <a:gd name="connsiteY2" fmla="*/ 215711 h 215711"/>
                  <a:gd name="connsiteX3" fmla="*/ 0 w 156190"/>
                  <a:gd name="connsiteY3" fmla="*/ 215711 h 215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6190" h="215711">
                    <a:moveTo>
                      <a:pt x="0" y="0"/>
                    </a:moveTo>
                    <a:lnTo>
                      <a:pt x="156191" y="0"/>
                    </a:lnTo>
                    <a:lnTo>
                      <a:pt x="156191" y="215711"/>
                    </a:lnTo>
                    <a:lnTo>
                      <a:pt x="0" y="215711"/>
                    </a:lnTo>
                    <a:close/>
                  </a:path>
                </a:pathLst>
              </a:custGeom>
              <a:solidFill>
                <a:srgbClr val="CCD0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F16244A5-AD8C-5513-8F88-69F22DA7C1E7}"/>
                  </a:ext>
                </a:extLst>
              </p:cNvPr>
              <p:cNvSpPr/>
              <p:nvPr/>
            </p:nvSpPr>
            <p:spPr>
              <a:xfrm>
                <a:off x="3628402" y="5471762"/>
                <a:ext cx="58580" cy="254742"/>
              </a:xfrm>
              <a:custGeom>
                <a:avLst/>
                <a:gdLst>
                  <a:gd name="connsiteX0" fmla="*/ 58580 w 58580"/>
                  <a:gd name="connsiteY0" fmla="*/ 0 h 254742"/>
                  <a:gd name="connsiteX1" fmla="*/ 29290 w 58580"/>
                  <a:gd name="connsiteY1" fmla="*/ 0 h 254742"/>
                  <a:gd name="connsiteX2" fmla="*/ 0 w 58580"/>
                  <a:gd name="connsiteY2" fmla="*/ 29290 h 254742"/>
                  <a:gd name="connsiteX3" fmla="*/ 0 w 58580"/>
                  <a:gd name="connsiteY3" fmla="*/ 225519 h 254742"/>
                  <a:gd name="connsiteX4" fmla="*/ 0 w 58580"/>
                  <a:gd name="connsiteY4" fmla="*/ 225519 h 254742"/>
                  <a:gd name="connsiteX5" fmla="*/ 29290 w 58580"/>
                  <a:gd name="connsiteY5" fmla="*/ 254742 h 254742"/>
                  <a:gd name="connsiteX6" fmla="*/ 58580 w 58580"/>
                  <a:gd name="connsiteY6" fmla="*/ 254742 h 254742"/>
                  <a:gd name="connsiteX7" fmla="*/ 58580 w 58580"/>
                  <a:gd name="connsiteY7" fmla="*/ 0 h 254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8580" h="254742">
                    <a:moveTo>
                      <a:pt x="58580" y="0"/>
                    </a:moveTo>
                    <a:lnTo>
                      <a:pt x="29290" y="0"/>
                    </a:lnTo>
                    <a:cubicBezTo>
                      <a:pt x="13100" y="0"/>
                      <a:pt x="-67" y="13100"/>
                      <a:pt x="0" y="29290"/>
                    </a:cubicBezTo>
                    <a:cubicBezTo>
                      <a:pt x="0" y="31910"/>
                      <a:pt x="0" y="165058"/>
                      <a:pt x="0" y="225519"/>
                    </a:cubicBezTo>
                    <a:cubicBezTo>
                      <a:pt x="0" y="225519"/>
                      <a:pt x="0" y="225519"/>
                      <a:pt x="0" y="225519"/>
                    </a:cubicBezTo>
                    <a:cubicBezTo>
                      <a:pt x="0" y="241710"/>
                      <a:pt x="13100" y="254810"/>
                      <a:pt x="29290" y="254742"/>
                    </a:cubicBezTo>
                    <a:cubicBezTo>
                      <a:pt x="29290" y="254742"/>
                      <a:pt x="40912" y="254742"/>
                      <a:pt x="58580" y="254742"/>
                    </a:cubicBezTo>
                    <a:lnTo>
                      <a:pt x="58580" y="0"/>
                    </a:ln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57B1FF92-1A07-9121-130F-B2B4657FBF5C}"/>
                  </a:ext>
                </a:extLst>
              </p:cNvPr>
              <p:cNvSpPr/>
              <p:nvPr/>
            </p:nvSpPr>
            <p:spPr>
              <a:xfrm>
                <a:off x="3647952" y="5491244"/>
                <a:ext cx="195221" cy="19549"/>
              </a:xfrm>
              <a:custGeom>
                <a:avLst/>
                <a:gdLst>
                  <a:gd name="connsiteX0" fmla="*/ 0 w 195221"/>
                  <a:gd name="connsiteY0" fmla="*/ 9808 h 19549"/>
                  <a:gd name="connsiteX1" fmla="*/ 9136 w 195221"/>
                  <a:gd name="connsiteY1" fmla="*/ 19549 h 19549"/>
                  <a:gd name="connsiteX2" fmla="*/ 9136 w 195221"/>
                  <a:gd name="connsiteY2" fmla="*/ 19549 h 19549"/>
                  <a:gd name="connsiteX3" fmla="*/ 195222 w 195221"/>
                  <a:gd name="connsiteY3" fmla="*/ 19549 h 19549"/>
                  <a:gd name="connsiteX4" fmla="*/ 195222 w 195221"/>
                  <a:gd name="connsiteY4" fmla="*/ 0 h 19549"/>
                  <a:gd name="connsiteX5" fmla="*/ 9136 w 195221"/>
                  <a:gd name="connsiteY5" fmla="*/ 0 h 19549"/>
                  <a:gd name="connsiteX6" fmla="*/ 0 w 195221"/>
                  <a:gd name="connsiteY6" fmla="*/ 9808 h 19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5221" h="19549">
                    <a:moveTo>
                      <a:pt x="0" y="9808"/>
                    </a:moveTo>
                    <a:cubicBezTo>
                      <a:pt x="0" y="14981"/>
                      <a:pt x="4031" y="19213"/>
                      <a:pt x="9136" y="19549"/>
                    </a:cubicBezTo>
                    <a:lnTo>
                      <a:pt x="9136" y="19549"/>
                    </a:lnTo>
                    <a:lnTo>
                      <a:pt x="195222" y="19549"/>
                    </a:lnTo>
                    <a:lnTo>
                      <a:pt x="195222" y="0"/>
                    </a:lnTo>
                    <a:cubicBezTo>
                      <a:pt x="135164" y="0"/>
                      <a:pt x="9271" y="0"/>
                      <a:pt x="9136" y="0"/>
                    </a:cubicBezTo>
                    <a:cubicBezTo>
                      <a:pt x="4031" y="403"/>
                      <a:pt x="0" y="4635"/>
                      <a:pt x="0" y="9808"/>
                    </a:cubicBez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15" name="Graphic 2">
            <a:extLst>
              <a:ext uri="{FF2B5EF4-FFF2-40B4-BE49-F238E27FC236}">
                <a16:creationId xmlns:a16="http://schemas.microsoft.com/office/drawing/2014/main" id="{116B497C-46EE-2B7B-FE9E-5B4436452347}"/>
              </a:ext>
            </a:extLst>
          </p:cNvPr>
          <p:cNvGrpSpPr/>
          <p:nvPr/>
        </p:nvGrpSpPr>
        <p:grpSpPr>
          <a:xfrm>
            <a:off x="2848994" y="5376234"/>
            <a:ext cx="429944" cy="429944"/>
            <a:chOff x="2848994" y="5376234"/>
            <a:chExt cx="429944" cy="429944"/>
          </a:xfrm>
        </p:grpSpPr>
        <p:grpSp>
          <p:nvGrpSpPr>
            <p:cNvPr id="216" name="Graphic 2">
              <a:extLst>
                <a:ext uri="{FF2B5EF4-FFF2-40B4-BE49-F238E27FC236}">
                  <a16:creationId xmlns:a16="http://schemas.microsoft.com/office/drawing/2014/main" id="{5FC995F0-3C0B-E933-659A-DE5B2BA8ABF4}"/>
                </a:ext>
              </a:extLst>
            </p:cNvPr>
            <p:cNvGrpSpPr/>
            <p:nvPr/>
          </p:nvGrpSpPr>
          <p:grpSpPr>
            <a:xfrm>
              <a:off x="2848994" y="5376234"/>
              <a:ext cx="429944" cy="429944"/>
              <a:chOff x="2848994" y="5376234"/>
              <a:chExt cx="429944" cy="429944"/>
            </a:xfrm>
          </p:grpSpPr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26E781F5-AB8E-38C9-284A-650ACA53AD81}"/>
                  </a:ext>
                </a:extLst>
              </p:cNvPr>
              <p:cNvSpPr/>
              <p:nvPr/>
            </p:nvSpPr>
            <p:spPr>
              <a:xfrm>
                <a:off x="2848994" y="5376234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A491E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5D1F2FF0-9BD6-1C01-877E-C7A34DF10B9B}"/>
                  </a:ext>
                </a:extLst>
              </p:cNvPr>
              <p:cNvSpPr/>
              <p:nvPr/>
            </p:nvSpPr>
            <p:spPr>
              <a:xfrm>
                <a:off x="2964743" y="5471561"/>
                <a:ext cx="314195" cy="334617"/>
              </a:xfrm>
              <a:custGeom>
                <a:avLst/>
                <a:gdLst>
                  <a:gd name="connsiteX0" fmla="*/ 88676 w 314195"/>
                  <a:gd name="connsiteY0" fmla="*/ 334618 h 334617"/>
                  <a:gd name="connsiteX1" fmla="*/ 314195 w 314195"/>
                  <a:gd name="connsiteY1" fmla="*/ 334618 h 334617"/>
                  <a:gd name="connsiteX2" fmla="*/ 314195 w 314195"/>
                  <a:gd name="connsiteY2" fmla="*/ 107755 h 334617"/>
                  <a:gd name="connsiteX3" fmla="*/ 206441 w 314195"/>
                  <a:gd name="connsiteY3" fmla="*/ 0 h 334617"/>
                  <a:gd name="connsiteX4" fmla="*/ 0 w 314195"/>
                  <a:gd name="connsiteY4" fmla="*/ 245942 h 334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195" h="334617">
                    <a:moveTo>
                      <a:pt x="88676" y="334618"/>
                    </a:moveTo>
                    <a:lnTo>
                      <a:pt x="314195" y="334618"/>
                    </a:lnTo>
                    <a:lnTo>
                      <a:pt x="314195" y="107755"/>
                    </a:lnTo>
                    <a:lnTo>
                      <a:pt x="206441" y="0"/>
                    </a:lnTo>
                    <a:lnTo>
                      <a:pt x="0" y="245942"/>
                    </a:lnTo>
                    <a:close/>
                  </a:path>
                </a:pathLst>
              </a:custGeom>
              <a:solidFill>
                <a:srgbClr val="8D79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19" name="Graphic 2">
              <a:extLst>
                <a:ext uri="{FF2B5EF4-FFF2-40B4-BE49-F238E27FC236}">
                  <a16:creationId xmlns:a16="http://schemas.microsoft.com/office/drawing/2014/main" id="{37F50105-B415-78FC-F4BA-A170509D65F7}"/>
                </a:ext>
              </a:extLst>
            </p:cNvPr>
            <p:cNvGrpSpPr/>
            <p:nvPr/>
          </p:nvGrpSpPr>
          <p:grpSpPr>
            <a:xfrm>
              <a:off x="2956614" y="5471762"/>
              <a:ext cx="214770" cy="254742"/>
              <a:chOff x="2956614" y="5471762"/>
              <a:chExt cx="214770" cy="254742"/>
            </a:xfrm>
          </p:grpSpPr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95D70F03-5C21-F241-91A2-365606F168C7}"/>
                  </a:ext>
                </a:extLst>
              </p:cNvPr>
              <p:cNvSpPr/>
              <p:nvPr/>
            </p:nvSpPr>
            <p:spPr>
              <a:xfrm>
                <a:off x="2956614" y="5471762"/>
                <a:ext cx="214770" cy="254742"/>
              </a:xfrm>
              <a:custGeom>
                <a:avLst/>
                <a:gdLst>
                  <a:gd name="connsiteX0" fmla="*/ 214771 w 214770"/>
                  <a:gd name="connsiteY0" fmla="*/ 0 h 254742"/>
                  <a:gd name="connsiteX1" fmla="*/ 29290 w 214770"/>
                  <a:gd name="connsiteY1" fmla="*/ 0 h 254742"/>
                  <a:gd name="connsiteX2" fmla="*/ 0 w 214770"/>
                  <a:gd name="connsiteY2" fmla="*/ 29290 h 254742"/>
                  <a:gd name="connsiteX3" fmla="*/ 0 w 214770"/>
                  <a:gd name="connsiteY3" fmla="*/ 225519 h 254742"/>
                  <a:gd name="connsiteX4" fmla="*/ 0 w 214770"/>
                  <a:gd name="connsiteY4" fmla="*/ 225519 h 254742"/>
                  <a:gd name="connsiteX5" fmla="*/ 29290 w 214770"/>
                  <a:gd name="connsiteY5" fmla="*/ 254742 h 254742"/>
                  <a:gd name="connsiteX6" fmla="*/ 214771 w 214770"/>
                  <a:gd name="connsiteY6" fmla="*/ 254742 h 254742"/>
                  <a:gd name="connsiteX7" fmla="*/ 214771 w 214770"/>
                  <a:gd name="connsiteY7" fmla="*/ 0 h 254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4770" h="254742">
                    <a:moveTo>
                      <a:pt x="214771" y="0"/>
                    </a:moveTo>
                    <a:lnTo>
                      <a:pt x="29290" y="0"/>
                    </a:lnTo>
                    <a:cubicBezTo>
                      <a:pt x="13100" y="0"/>
                      <a:pt x="0" y="13100"/>
                      <a:pt x="0" y="29290"/>
                    </a:cubicBezTo>
                    <a:cubicBezTo>
                      <a:pt x="0" y="31910"/>
                      <a:pt x="0" y="165058"/>
                      <a:pt x="0" y="225519"/>
                    </a:cubicBezTo>
                    <a:cubicBezTo>
                      <a:pt x="0" y="225519"/>
                      <a:pt x="0" y="225519"/>
                      <a:pt x="0" y="225519"/>
                    </a:cubicBezTo>
                    <a:cubicBezTo>
                      <a:pt x="0" y="241710"/>
                      <a:pt x="13100" y="254742"/>
                      <a:pt x="29290" y="254742"/>
                    </a:cubicBezTo>
                    <a:cubicBezTo>
                      <a:pt x="29424" y="254742"/>
                      <a:pt x="162909" y="254742"/>
                      <a:pt x="214771" y="254742"/>
                    </a:cubicBezTo>
                    <a:lnTo>
                      <a:pt x="214771" y="0"/>
                    </a:ln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8F094576-B5EC-29FD-FFAF-B8D4739AB569}"/>
                  </a:ext>
                </a:extLst>
              </p:cNvPr>
              <p:cNvSpPr/>
              <p:nvPr/>
            </p:nvSpPr>
            <p:spPr>
              <a:xfrm>
                <a:off x="2976163" y="5491244"/>
                <a:ext cx="195221" cy="19549"/>
              </a:xfrm>
              <a:custGeom>
                <a:avLst/>
                <a:gdLst>
                  <a:gd name="connsiteX0" fmla="*/ 0 w 195221"/>
                  <a:gd name="connsiteY0" fmla="*/ 9808 h 19549"/>
                  <a:gd name="connsiteX1" fmla="*/ 9136 w 195221"/>
                  <a:gd name="connsiteY1" fmla="*/ 19549 h 19549"/>
                  <a:gd name="connsiteX2" fmla="*/ 9136 w 195221"/>
                  <a:gd name="connsiteY2" fmla="*/ 19549 h 19549"/>
                  <a:gd name="connsiteX3" fmla="*/ 195222 w 195221"/>
                  <a:gd name="connsiteY3" fmla="*/ 19549 h 19549"/>
                  <a:gd name="connsiteX4" fmla="*/ 195222 w 195221"/>
                  <a:gd name="connsiteY4" fmla="*/ 0 h 19549"/>
                  <a:gd name="connsiteX5" fmla="*/ 9136 w 195221"/>
                  <a:gd name="connsiteY5" fmla="*/ 0 h 19549"/>
                  <a:gd name="connsiteX6" fmla="*/ 0 w 195221"/>
                  <a:gd name="connsiteY6" fmla="*/ 9808 h 19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5221" h="19549">
                    <a:moveTo>
                      <a:pt x="0" y="9808"/>
                    </a:moveTo>
                    <a:cubicBezTo>
                      <a:pt x="0" y="14981"/>
                      <a:pt x="4031" y="19213"/>
                      <a:pt x="9136" y="19549"/>
                    </a:cubicBezTo>
                    <a:lnTo>
                      <a:pt x="9136" y="19549"/>
                    </a:lnTo>
                    <a:lnTo>
                      <a:pt x="195222" y="19549"/>
                    </a:lnTo>
                    <a:lnTo>
                      <a:pt x="195222" y="0"/>
                    </a:lnTo>
                    <a:cubicBezTo>
                      <a:pt x="135164" y="0"/>
                      <a:pt x="9271" y="0"/>
                      <a:pt x="9136" y="0"/>
                    </a:cubicBezTo>
                    <a:cubicBezTo>
                      <a:pt x="4031" y="403"/>
                      <a:pt x="0" y="4635"/>
                      <a:pt x="0" y="9808"/>
                    </a:cubicBez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22" name="Graphic 2">
            <a:extLst>
              <a:ext uri="{FF2B5EF4-FFF2-40B4-BE49-F238E27FC236}">
                <a16:creationId xmlns:a16="http://schemas.microsoft.com/office/drawing/2014/main" id="{7774547F-26CE-5F19-1F9D-8B711E29EE7F}"/>
              </a:ext>
            </a:extLst>
          </p:cNvPr>
          <p:cNvGrpSpPr/>
          <p:nvPr/>
        </p:nvGrpSpPr>
        <p:grpSpPr>
          <a:xfrm>
            <a:off x="2177206" y="5376234"/>
            <a:ext cx="429944" cy="429944"/>
            <a:chOff x="2177206" y="5376234"/>
            <a:chExt cx="429944" cy="429944"/>
          </a:xfrm>
        </p:grpSpPr>
        <p:grpSp>
          <p:nvGrpSpPr>
            <p:cNvPr id="223" name="Graphic 2">
              <a:extLst>
                <a:ext uri="{FF2B5EF4-FFF2-40B4-BE49-F238E27FC236}">
                  <a16:creationId xmlns:a16="http://schemas.microsoft.com/office/drawing/2014/main" id="{6584D007-6FAD-176B-B580-BC28F01A61CE}"/>
                </a:ext>
              </a:extLst>
            </p:cNvPr>
            <p:cNvGrpSpPr/>
            <p:nvPr/>
          </p:nvGrpSpPr>
          <p:grpSpPr>
            <a:xfrm>
              <a:off x="2177206" y="5376234"/>
              <a:ext cx="429944" cy="429944"/>
              <a:chOff x="2177206" y="5376234"/>
              <a:chExt cx="429944" cy="429944"/>
            </a:xfrm>
          </p:grpSpPr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898D3DF1-0DBB-A8AF-06A5-701A435C69B4}"/>
                  </a:ext>
                </a:extLst>
              </p:cNvPr>
              <p:cNvSpPr/>
              <p:nvPr/>
            </p:nvSpPr>
            <p:spPr>
              <a:xfrm>
                <a:off x="2177206" y="5376234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4 w 429944"/>
                  <a:gd name="connsiteY1" fmla="*/ 0 h 429944"/>
                  <a:gd name="connsiteX2" fmla="*/ 429944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4" y="0"/>
                    </a:lnTo>
                    <a:lnTo>
                      <a:pt x="429944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F2CD5E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13F95704-DAD1-5562-8886-DDFDB111C4E8}"/>
                  </a:ext>
                </a:extLst>
              </p:cNvPr>
              <p:cNvSpPr/>
              <p:nvPr/>
            </p:nvSpPr>
            <p:spPr>
              <a:xfrm>
                <a:off x="2274481" y="5493595"/>
                <a:ext cx="332669" cy="312583"/>
              </a:xfrm>
              <a:custGeom>
                <a:avLst/>
                <a:gdLst>
                  <a:gd name="connsiteX0" fmla="*/ 124818 w 332669"/>
                  <a:gd name="connsiteY0" fmla="*/ 312583 h 312583"/>
                  <a:gd name="connsiteX1" fmla="*/ 332670 w 332669"/>
                  <a:gd name="connsiteY1" fmla="*/ 312583 h 312583"/>
                  <a:gd name="connsiteX2" fmla="*/ 332670 w 332669"/>
                  <a:gd name="connsiteY2" fmla="*/ 87601 h 312583"/>
                  <a:gd name="connsiteX3" fmla="*/ 245136 w 332669"/>
                  <a:gd name="connsiteY3" fmla="*/ 0 h 312583"/>
                  <a:gd name="connsiteX4" fmla="*/ 0 w 332669"/>
                  <a:gd name="connsiteY4" fmla="*/ 187765 h 312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2669" h="312583">
                    <a:moveTo>
                      <a:pt x="124818" y="312583"/>
                    </a:moveTo>
                    <a:lnTo>
                      <a:pt x="332670" y="312583"/>
                    </a:lnTo>
                    <a:lnTo>
                      <a:pt x="332670" y="87601"/>
                    </a:lnTo>
                    <a:lnTo>
                      <a:pt x="245136" y="0"/>
                    </a:lnTo>
                    <a:lnTo>
                      <a:pt x="0" y="187765"/>
                    </a:lnTo>
                    <a:close/>
                  </a:path>
                </a:pathLst>
              </a:custGeom>
              <a:solidFill>
                <a:srgbClr val="E6BA4D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26" name="Graphic 2">
              <a:extLst>
                <a:ext uri="{FF2B5EF4-FFF2-40B4-BE49-F238E27FC236}">
                  <a16:creationId xmlns:a16="http://schemas.microsoft.com/office/drawing/2014/main" id="{F0CBAB83-3CA7-4823-4299-F93BBE77DAE5}"/>
                </a:ext>
              </a:extLst>
            </p:cNvPr>
            <p:cNvGrpSpPr/>
            <p:nvPr/>
          </p:nvGrpSpPr>
          <p:grpSpPr>
            <a:xfrm>
              <a:off x="2264807" y="5493595"/>
              <a:ext cx="254742" cy="195288"/>
              <a:chOff x="2264807" y="5493595"/>
              <a:chExt cx="254742" cy="195288"/>
            </a:xfrm>
          </p:grpSpPr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7C7DC09A-C889-2C19-5104-5675CBED61C1}"/>
                  </a:ext>
                </a:extLst>
              </p:cNvPr>
              <p:cNvSpPr/>
              <p:nvPr/>
            </p:nvSpPr>
            <p:spPr>
              <a:xfrm>
                <a:off x="2264807" y="5493595"/>
                <a:ext cx="254742" cy="195288"/>
              </a:xfrm>
              <a:custGeom>
                <a:avLst/>
                <a:gdLst>
                  <a:gd name="connsiteX0" fmla="*/ 39501 w 254742"/>
                  <a:gd name="connsiteY0" fmla="*/ 0 h 195288"/>
                  <a:gd name="connsiteX1" fmla="*/ 39098 w 254742"/>
                  <a:gd name="connsiteY1" fmla="*/ 0 h 195288"/>
                  <a:gd name="connsiteX2" fmla="*/ 39098 w 254742"/>
                  <a:gd name="connsiteY2" fmla="*/ 19549 h 195288"/>
                  <a:gd name="connsiteX3" fmla="*/ 0 w 254742"/>
                  <a:gd name="connsiteY3" fmla="*/ 19549 h 195288"/>
                  <a:gd name="connsiteX4" fmla="*/ 0 w 254742"/>
                  <a:gd name="connsiteY4" fmla="*/ 166066 h 195288"/>
                  <a:gd name="connsiteX5" fmla="*/ 29290 w 254742"/>
                  <a:gd name="connsiteY5" fmla="*/ 195289 h 195288"/>
                  <a:gd name="connsiteX6" fmla="*/ 225452 w 254742"/>
                  <a:gd name="connsiteY6" fmla="*/ 195289 h 195288"/>
                  <a:gd name="connsiteX7" fmla="*/ 254742 w 254742"/>
                  <a:gd name="connsiteY7" fmla="*/ 166066 h 195288"/>
                  <a:gd name="connsiteX8" fmla="*/ 254742 w 254742"/>
                  <a:gd name="connsiteY8" fmla="*/ 67 h 195288"/>
                  <a:gd name="connsiteX9" fmla="*/ 39501 w 254742"/>
                  <a:gd name="connsiteY9" fmla="*/ 67 h 195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4742" h="195288">
                    <a:moveTo>
                      <a:pt x="39501" y="0"/>
                    </a:moveTo>
                    <a:lnTo>
                      <a:pt x="39098" y="0"/>
                    </a:lnTo>
                    <a:lnTo>
                      <a:pt x="39098" y="19549"/>
                    </a:lnTo>
                    <a:lnTo>
                      <a:pt x="0" y="19549"/>
                    </a:lnTo>
                    <a:lnTo>
                      <a:pt x="0" y="166066"/>
                    </a:lnTo>
                    <a:cubicBezTo>
                      <a:pt x="67" y="182189"/>
                      <a:pt x="13167" y="195289"/>
                      <a:pt x="29290" y="195289"/>
                    </a:cubicBezTo>
                    <a:lnTo>
                      <a:pt x="225452" y="195289"/>
                    </a:lnTo>
                    <a:cubicBezTo>
                      <a:pt x="241642" y="195289"/>
                      <a:pt x="254742" y="182189"/>
                      <a:pt x="254742" y="166066"/>
                    </a:cubicBezTo>
                    <a:lnTo>
                      <a:pt x="254742" y="67"/>
                    </a:lnTo>
                    <a:lnTo>
                      <a:pt x="39501" y="67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B438B2D8-A213-AADD-78CF-7E6284FFACB2}"/>
                  </a:ext>
                </a:extLst>
              </p:cNvPr>
              <p:cNvSpPr/>
              <p:nvPr/>
            </p:nvSpPr>
            <p:spPr>
              <a:xfrm>
                <a:off x="2343608" y="5581935"/>
                <a:ext cx="58579" cy="58579"/>
              </a:xfrm>
              <a:custGeom>
                <a:avLst/>
                <a:gdLst>
                  <a:gd name="connsiteX0" fmla="*/ 0 w 58579"/>
                  <a:gd name="connsiteY0" fmla="*/ 0 h 58579"/>
                  <a:gd name="connsiteX1" fmla="*/ 58580 w 58579"/>
                  <a:gd name="connsiteY1" fmla="*/ 0 h 58579"/>
                  <a:gd name="connsiteX2" fmla="*/ 58580 w 58579"/>
                  <a:gd name="connsiteY2" fmla="*/ 58580 h 58579"/>
                  <a:gd name="connsiteX3" fmla="*/ 0 w 58579"/>
                  <a:gd name="connsiteY3" fmla="*/ 58580 h 5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579" h="58579">
                    <a:moveTo>
                      <a:pt x="0" y="0"/>
                    </a:moveTo>
                    <a:lnTo>
                      <a:pt x="58580" y="0"/>
                    </a:lnTo>
                    <a:lnTo>
                      <a:pt x="58580" y="58580"/>
                    </a:lnTo>
                    <a:lnTo>
                      <a:pt x="0" y="58580"/>
                    </a:ln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E42AAC92-F21D-3814-20A5-1C248ABD2291}"/>
                  </a:ext>
                </a:extLst>
              </p:cNvPr>
              <p:cNvSpPr/>
              <p:nvPr/>
            </p:nvSpPr>
            <p:spPr>
              <a:xfrm>
                <a:off x="2343608" y="5542904"/>
                <a:ext cx="136708" cy="19549"/>
              </a:xfrm>
              <a:custGeom>
                <a:avLst/>
                <a:gdLst>
                  <a:gd name="connsiteX0" fmla="*/ 0 w 136708"/>
                  <a:gd name="connsiteY0" fmla="*/ 0 h 19549"/>
                  <a:gd name="connsiteX1" fmla="*/ 136709 w 136708"/>
                  <a:gd name="connsiteY1" fmla="*/ 0 h 19549"/>
                  <a:gd name="connsiteX2" fmla="*/ 136709 w 136708"/>
                  <a:gd name="connsiteY2" fmla="*/ 19549 h 19549"/>
                  <a:gd name="connsiteX3" fmla="*/ 0 w 136708"/>
                  <a:gd name="connsiteY3" fmla="*/ 19549 h 19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6708" h="19549">
                    <a:moveTo>
                      <a:pt x="0" y="0"/>
                    </a:moveTo>
                    <a:lnTo>
                      <a:pt x="136709" y="0"/>
                    </a:lnTo>
                    <a:lnTo>
                      <a:pt x="136709" y="19549"/>
                    </a:lnTo>
                    <a:lnTo>
                      <a:pt x="0" y="19549"/>
                    </a:ln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7E7C5DD3-FA3D-9D1E-C13C-DB975AA399CD}"/>
                  </a:ext>
                </a:extLst>
              </p:cNvPr>
              <p:cNvSpPr/>
              <p:nvPr/>
            </p:nvSpPr>
            <p:spPr>
              <a:xfrm>
                <a:off x="2421737" y="5581935"/>
                <a:ext cx="58579" cy="19481"/>
              </a:xfrm>
              <a:custGeom>
                <a:avLst/>
                <a:gdLst>
                  <a:gd name="connsiteX0" fmla="*/ 0 w 58579"/>
                  <a:gd name="connsiteY0" fmla="*/ 0 h 19481"/>
                  <a:gd name="connsiteX1" fmla="*/ 58580 w 58579"/>
                  <a:gd name="connsiteY1" fmla="*/ 0 h 19481"/>
                  <a:gd name="connsiteX2" fmla="*/ 58580 w 58579"/>
                  <a:gd name="connsiteY2" fmla="*/ 19482 h 19481"/>
                  <a:gd name="connsiteX3" fmla="*/ 0 w 58579"/>
                  <a:gd name="connsiteY3" fmla="*/ 19482 h 19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579" h="19481">
                    <a:moveTo>
                      <a:pt x="0" y="0"/>
                    </a:moveTo>
                    <a:lnTo>
                      <a:pt x="58580" y="0"/>
                    </a:lnTo>
                    <a:lnTo>
                      <a:pt x="58580" y="19482"/>
                    </a:lnTo>
                    <a:lnTo>
                      <a:pt x="0" y="19482"/>
                    </a:ln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0B039BF1-72A6-412E-25DD-3E928F918626}"/>
                  </a:ext>
                </a:extLst>
              </p:cNvPr>
              <p:cNvSpPr/>
              <p:nvPr/>
            </p:nvSpPr>
            <p:spPr>
              <a:xfrm>
                <a:off x="2421737" y="5620966"/>
                <a:ext cx="58579" cy="19549"/>
              </a:xfrm>
              <a:custGeom>
                <a:avLst/>
                <a:gdLst>
                  <a:gd name="connsiteX0" fmla="*/ 0 w 58579"/>
                  <a:gd name="connsiteY0" fmla="*/ 0 h 19549"/>
                  <a:gd name="connsiteX1" fmla="*/ 58580 w 58579"/>
                  <a:gd name="connsiteY1" fmla="*/ 0 h 19549"/>
                  <a:gd name="connsiteX2" fmla="*/ 58580 w 58579"/>
                  <a:gd name="connsiteY2" fmla="*/ 19549 h 19549"/>
                  <a:gd name="connsiteX3" fmla="*/ 0 w 58579"/>
                  <a:gd name="connsiteY3" fmla="*/ 19549 h 19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579" h="19549">
                    <a:moveTo>
                      <a:pt x="0" y="0"/>
                    </a:moveTo>
                    <a:lnTo>
                      <a:pt x="58580" y="0"/>
                    </a:lnTo>
                    <a:lnTo>
                      <a:pt x="58580" y="19549"/>
                    </a:lnTo>
                    <a:lnTo>
                      <a:pt x="0" y="19549"/>
                    </a:ln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50974987-5AFC-39D5-01E7-9C0A02A0E6FF}"/>
                  </a:ext>
                </a:extLst>
              </p:cNvPr>
              <p:cNvSpPr/>
              <p:nvPr/>
            </p:nvSpPr>
            <p:spPr>
              <a:xfrm>
                <a:off x="2284289" y="5513077"/>
                <a:ext cx="19549" cy="156258"/>
              </a:xfrm>
              <a:custGeom>
                <a:avLst/>
                <a:gdLst>
                  <a:gd name="connsiteX0" fmla="*/ 67 w 19549"/>
                  <a:gd name="connsiteY0" fmla="*/ 146517 h 156258"/>
                  <a:gd name="connsiteX1" fmla="*/ 9808 w 19549"/>
                  <a:gd name="connsiteY1" fmla="*/ 156258 h 156258"/>
                  <a:gd name="connsiteX2" fmla="*/ 19549 w 19549"/>
                  <a:gd name="connsiteY2" fmla="*/ 146517 h 156258"/>
                  <a:gd name="connsiteX3" fmla="*/ 19549 w 19549"/>
                  <a:gd name="connsiteY3" fmla="*/ 146450 h 156258"/>
                  <a:gd name="connsiteX4" fmla="*/ 19549 w 19549"/>
                  <a:gd name="connsiteY4" fmla="*/ 146450 h 156258"/>
                  <a:gd name="connsiteX5" fmla="*/ 19549 w 19549"/>
                  <a:gd name="connsiteY5" fmla="*/ 0 h 156258"/>
                  <a:gd name="connsiteX6" fmla="*/ 0 w 19549"/>
                  <a:gd name="connsiteY6" fmla="*/ 0 h 156258"/>
                  <a:gd name="connsiteX7" fmla="*/ 67 w 19549"/>
                  <a:gd name="connsiteY7" fmla="*/ 146517 h 156258"/>
                  <a:gd name="connsiteX8" fmla="*/ 67 w 19549"/>
                  <a:gd name="connsiteY8" fmla="*/ 146517 h 156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549" h="156258">
                    <a:moveTo>
                      <a:pt x="67" y="146517"/>
                    </a:moveTo>
                    <a:cubicBezTo>
                      <a:pt x="67" y="151891"/>
                      <a:pt x="4434" y="156258"/>
                      <a:pt x="9808" y="156258"/>
                    </a:cubicBezTo>
                    <a:cubicBezTo>
                      <a:pt x="15182" y="156258"/>
                      <a:pt x="19549" y="151891"/>
                      <a:pt x="19549" y="146517"/>
                    </a:cubicBezTo>
                    <a:cubicBezTo>
                      <a:pt x="19549" y="146517"/>
                      <a:pt x="19549" y="146450"/>
                      <a:pt x="19549" y="146450"/>
                    </a:cubicBezTo>
                    <a:lnTo>
                      <a:pt x="19549" y="146450"/>
                    </a:lnTo>
                    <a:lnTo>
                      <a:pt x="19549" y="0"/>
                    </a:lnTo>
                    <a:lnTo>
                      <a:pt x="0" y="0"/>
                    </a:lnTo>
                    <a:lnTo>
                      <a:pt x="67" y="146517"/>
                    </a:lnTo>
                    <a:cubicBezTo>
                      <a:pt x="67" y="146517"/>
                      <a:pt x="67" y="146517"/>
                      <a:pt x="67" y="146517"/>
                    </a:cubicBezTo>
                    <a:close/>
                  </a:path>
                </a:pathLst>
              </a:custGeom>
              <a:solidFill>
                <a:srgbClr val="CCD0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34" name="Graphic 2">
            <a:extLst>
              <a:ext uri="{FF2B5EF4-FFF2-40B4-BE49-F238E27FC236}">
                <a16:creationId xmlns:a16="http://schemas.microsoft.com/office/drawing/2014/main" id="{FC52BECE-90E4-FD8F-AA4A-A835BEB8A02A}"/>
              </a:ext>
            </a:extLst>
          </p:cNvPr>
          <p:cNvGrpSpPr/>
          <p:nvPr/>
        </p:nvGrpSpPr>
        <p:grpSpPr>
          <a:xfrm>
            <a:off x="9566876" y="4704446"/>
            <a:ext cx="429944" cy="429944"/>
            <a:chOff x="9566876" y="4704446"/>
            <a:chExt cx="429944" cy="429944"/>
          </a:xfrm>
        </p:grpSpPr>
        <p:grpSp>
          <p:nvGrpSpPr>
            <p:cNvPr id="235" name="Graphic 2">
              <a:extLst>
                <a:ext uri="{FF2B5EF4-FFF2-40B4-BE49-F238E27FC236}">
                  <a16:creationId xmlns:a16="http://schemas.microsoft.com/office/drawing/2014/main" id="{49C1CF1B-6CC1-F070-D621-372CDD589F32}"/>
                </a:ext>
              </a:extLst>
            </p:cNvPr>
            <p:cNvGrpSpPr/>
            <p:nvPr/>
          </p:nvGrpSpPr>
          <p:grpSpPr>
            <a:xfrm>
              <a:off x="9566876" y="4704446"/>
              <a:ext cx="429944" cy="429944"/>
              <a:chOff x="9566876" y="4704446"/>
              <a:chExt cx="429944" cy="429944"/>
            </a:xfrm>
          </p:grpSpPr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C17142E0-9894-1392-7A1B-691F32FC4088}"/>
                  </a:ext>
                </a:extLst>
              </p:cNvPr>
              <p:cNvSpPr/>
              <p:nvPr/>
            </p:nvSpPr>
            <p:spPr>
              <a:xfrm>
                <a:off x="9566876" y="4704446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A491E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5E588F8A-D9A2-7843-8754-0032EE553303}"/>
                  </a:ext>
                </a:extLst>
              </p:cNvPr>
              <p:cNvSpPr/>
              <p:nvPr/>
            </p:nvSpPr>
            <p:spPr>
              <a:xfrm>
                <a:off x="9654478" y="4860435"/>
                <a:ext cx="342343" cy="273955"/>
              </a:xfrm>
              <a:custGeom>
                <a:avLst/>
                <a:gdLst>
                  <a:gd name="connsiteX0" fmla="*/ 342343 w 342343"/>
                  <a:gd name="connsiteY0" fmla="*/ 273955 h 273955"/>
                  <a:gd name="connsiteX1" fmla="*/ 342343 w 342343"/>
                  <a:gd name="connsiteY1" fmla="*/ 121325 h 273955"/>
                  <a:gd name="connsiteX2" fmla="*/ 254809 w 342343"/>
                  <a:gd name="connsiteY2" fmla="*/ 33791 h 273955"/>
                  <a:gd name="connsiteX3" fmla="*/ 95797 w 342343"/>
                  <a:gd name="connsiteY3" fmla="*/ 0 h 273955"/>
                  <a:gd name="connsiteX4" fmla="*/ 0 w 342343"/>
                  <a:gd name="connsiteY4" fmla="*/ 33791 h 273955"/>
                  <a:gd name="connsiteX5" fmla="*/ 76315 w 342343"/>
                  <a:gd name="connsiteY5" fmla="*/ 110106 h 273955"/>
                  <a:gd name="connsiteX6" fmla="*/ 74636 w 342343"/>
                  <a:gd name="connsiteY6" fmla="*/ 111718 h 273955"/>
                  <a:gd name="connsiteX7" fmla="*/ 128580 w 342343"/>
                  <a:gd name="connsiteY7" fmla="*/ 165663 h 273955"/>
                  <a:gd name="connsiteX8" fmla="*/ 127371 w 342343"/>
                  <a:gd name="connsiteY8" fmla="*/ 166872 h 273955"/>
                  <a:gd name="connsiteX9" fmla="*/ 234521 w 342343"/>
                  <a:gd name="connsiteY9" fmla="*/ 273955 h 273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2343" h="273955">
                    <a:moveTo>
                      <a:pt x="342343" y="273955"/>
                    </a:moveTo>
                    <a:lnTo>
                      <a:pt x="342343" y="121325"/>
                    </a:lnTo>
                    <a:lnTo>
                      <a:pt x="254809" y="33791"/>
                    </a:lnTo>
                    <a:lnTo>
                      <a:pt x="95797" y="0"/>
                    </a:lnTo>
                    <a:lnTo>
                      <a:pt x="0" y="33791"/>
                    </a:lnTo>
                    <a:lnTo>
                      <a:pt x="76315" y="110106"/>
                    </a:lnTo>
                    <a:lnTo>
                      <a:pt x="74636" y="111718"/>
                    </a:lnTo>
                    <a:lnTo>
                      <a:pt x="128580" y="165663"/>
                    </a:lnTo>
                    <a:lnTo>
                      <a:pt x="127371" y="166872"/>
                    </a:lnTo>
                    <a:lnTo>
                      <a:pt x="234521" y="273955"/>
                    </a:lnTo>
                    <a:close/>
                  </a:path>
                </a:pathLst>
              </a:custGeom>
              <a:solidFill>
                <a:srgbClr val="8D79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38" name="Graphic 2">
              <a:extLst>
                <a:ext uri="{FF2B5EF4-FFF2-40B4-BE49-F238E27FC236}">
                  <a16:creationId xmlns:a16="http://schemas.microsoft.com/office/drawing/2014/main" id="{96362481-D869-AF96-60E1-DF4DEBFAD2BE}"/>
                </a:ext>
              </a:extLst>
            </p:cNvPr>
            <p:cNvGrpSpPr/>
            <p:nvPr/>
          </p:nvGrpSpPr>
          <p:grpSpPr>
            <a:xfrm>
              <a:off x="9654478" y="4843371"/>
              <a:ext cx="254741" cy="183935"/>
              <a:chOff x="9654478" y="4843371"/>
              <a:chExt cx="254741" cy="183935"/>
            </a:xfrm>
          </p:grpSpPr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F5182260-4421-C600-65E8-D2C946A80909}"/>
                  </a:ext>
                </a:extLst>
              </p:cNvPr>
              <p:cNvSpPr/>
              <p:nvPr/>
            </p:nvSpPr>
            <p:spPr>
              <a:xfrm>
                <a:off x="9748057" y="4978468"/>
                <a:ext cx="67582" cy="48839"/>
              </a:xfrm>
              <a:custGeom>
                <a:avLst/>
                <a:gdLst>
                  <a:gd name="connsiteX0" fmla="*/ 0 w 67582"/>
                  <a:gd name="connsiteY0" fmla="*/ 13570 h 48839"/>
                  <a:gd name="connsiteX1" fmla="*/ 33791 w 67582"/>
                  <a:gd name="connsiteY1" fmla="*/ 48839 h 48839"/>
                  <a:gd name="connsiteX2" fmla="*/ 67582 w 67582"/>
                  <a:gd name="connsiteY2" fmla="*/ 13570 h 48839"/>
                  <a:gd name="connsiteX3" fmla="*/ 33791 w 67582"/>
                  <a:gd name="connsiteY3" fmla="*/ 0 h 48839"/>
                  <a:gd name="connsiteX4" fmla="*/ 0 w 67582"/>
                  <a:gd name="connsiteY4" fmla="*/ 13570 h 48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582" h="48839">
                    <a:moveTo>
                      <a:pt x="0" y="13570"/>
                    </a:moveTo>
                    <a:lnTo>
                      <a:pt x="33791" y="48839"/>
                    </a:lnTo>
                    <a:lnTo>
                      <a:pt x="67582" y="13570"/>
                    </a:lnTo>
                    <a:cubicBezTo>
                      <a:pt x="58781" y="5173"/>
                      <a:pt x="46891" y="0"/>
                      <a:pt x="33791" y="0"/>
                    </a:cubicBezTo>
                    <a:cubicBezTo>
                      <a:pt x="20692" y="0"/>
                      <a:pt x="8801" y="5173"/>
                      <a:pt x="0" y="13570"/>
                    </a:cubicBezTo>
                    <a:close/>
                  </a:path>
                </a:pathLst>
              </a:custGeom>
              <a:solidFill>
                <a:srgbClr val="CCD0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7F70EC43-0FD2-7B03-C8C7-03825C29E3E8}"/>
                  </a:ext>
                </a:extLst>
              </p:cNvPr>
              <p:cNvSpPr/>
              <p:nvPr/>
            </p:nvSpPr>
            <p:spPr>
              <a:xfrm>
                <a:off x="9701503" y="4911423"/>
                <a:ext cx="160691" cy="60192"/>
              </a:xfrm>
              <a:custGeom>
                <a:avLst/>
                <a:gdLst>
                  <a:gd name="connsiteX0" fmla="*/ 0 w 160691"/>
                  <a:gd name="connsiteY0" fmla="*/ 31910 h 60192"/>
                  <a:gd name="connsiteX1" fmla="*/ 27005 w 160691"/>
                  <a:gd name="connsiteY1" fmla="*/ 60125 h 60192"/>
                  <a:gd name="connsiteX2" fmla="*/ 80346 w 160691"/>
                  <a:gd name="connsiteY2" fmla="*/ 39031 h 60192"/>
                  <a:gd name="connsiteX3" fmla="*/ 133685 w 160691"/>
                  <a:gd name="connsiteY3" fmla="*/ 60193 h 60192"/>
                  <a:gd name="connsiteX4" fmla="*/ 160691 w 160691"/>
                  <a:gd name="connsiteY4" fmla="*/ 31977 h 60192"/>
                  <a:gd name="connsiteX5" fmla="*/ 80346 w 160691"/>
                  <a:gd name="connsiteY5" fmla="*/ 0 h 60192"/>
                  <a:gd name="connsiteX6" fmla="*/ 0 w 160691"/>
                  <a:gd name="connsiteY6" fmla="*/ 31910 h 6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0691" h="60192">
                    <a:moveTo>
                      <a:pt x="0" y="31910"/>
                    </a:moveTo>
                    <a:lnTo>
                      <a:pt x="27005" y="60125"/>
                    </a:lnTo>
                    <a:cubicBezTo>
                      <a:pt x="41516" y="46488"/>
                      <a:pt x="60326" y="38964"/>
                      <a:pt x="80346" y="39031"/>
                    </a:cubicBezTo>
                    <a:cubicBezTo>
                      <a:pt x="100365" y="39031"/>
                      <a:pt x="119175" y="46488"/>
                      <a:pt x="133685" y="60193"/>
                    </a:cubicBezTo>
                    <a:lnTo>
                      <a:pt x="160691" y="31977"/>
                    </a:lnTo>
                    <a:cubicBezTo>
                      <a:pt x="139731" y="12160"/>
                      <a:pt x="111449" y="0"/>
                      <a:pt x="80346" y="0"/>
                    </a:cubicBezTo>
                    <a:cubicBezTo>
                      <a:pt x="49242" y="-67"/>
                      <a:pt x="20960" y="12092"/>
                      <a:pt x="0" y="31910"/>
                    </a:cubicBezTo>
                    <a:close/>
                  </a:path>
                </a:pathLst>
              </a:custGeom>
              <a:solidFill>
                <a:srgbClr val="E6E8EC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1C3FF0DD-90E4-C9B3-9A41-453BBA286E94}"/>
                  </a:ext>
                </a:extLst>
              </p:cNvPr>
              <p:cNvSpPr/>
              <p:nvPr/>
            </p:nvSpPr>
            <p:spPr>
              <a:xfrm>
                <a:off x="9654478" y="4843371"/>
                <a:ext cx="254741" cy="79069"/>
              </a:xfrm>
              <a:custGeom>
                <a:avLst/>
                <a:gdLst>
                  <a:gd name="connsiteX0" fmla="*/ 127371 w 254741"/>
                  <a:gd name="connsiteY0" fmla="*/ 0 h 79069"/>
                  <a:gd name="connsiteX1" fmla="*/ 0 w 254741"/>
                  <a:gd name="connsiteY1" fmla="*/ 50787 h 79069"/>
                  <a:gd name="connsiteX2" fmla="*/ 27005 w 254741"/>
                  <a:gd name="connsiteY2" fmla="*/ 79070 h 79069"/>
                  <a:gd name="connsiteX3" fmla="*/ 70605 w 254741"/>
                  <a:gd name="connsiteY3" fmla="*/ 50519 h 79069"/>
                  <a:gd name="connsiteX4" fmla="*/ 127371 w 254741"/>
                  <a:gd name="connsiteY4" fmla="*/ 39098 h 79069"/>
                  <a:gd name="connsiteX5" fmla="*/ 184137 w 254741"/>
                  <a:gd name="connsiteY5" fmla="*/ 50519 h 79069"/>
                  <a:gd name="connsiteX6" fmla="*/ 227736 w 254741"/>
                  <a:gd name="connsiteY6" fmla="*/ 79070 h 79069"/>
                  <a:gd name="connsiteX7" fmla="*/ 254742 w 254741"/>
                  <a:gd name="connsiteY7" fmla="*/ 50787 h 79069"/>
                  <a:gd name="connsiteX8" fmla="*/ 127371 w 254741"/>
                  <a:gd name="connsiteY8" fmla="*/ 0 h 7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4741" h="79069">
                    <a:moveTo>
                      <a:pt x="127371" y="0"/>
                    </a:moveTo>
                    <a:cubicBezTo>
                      <a:pt x="77995" y="0"/>
                      <a:pt x="33119" y="19348"/>
                      <a:pt x="0" y="50787"/>
                    </a:cubicBezTo>
                    <a:lnTo>
                      <a:pt x="27005" y="79070"/>
                    </a:lnTo>
                    <a:cubicBezTo>
                      <a:pt x="39769" y="66910"/>
                      <a:pt x="54415" y="57371"/>
                      <a:pt x="70605" y="50519"/>
                    </a:cubicBezTo>
                    <a:cubicBezTo>
                      <a:pt x="88541" y="42927"/>
                      <a:pt x="107620" y="39098"/>
                      <a:pt x="127371" y="39098"/>
                    </a:cubicBezTo>
                    <a:cubicBezTo>
                      <a:pt x="147054" y="39098"/>
                      <a:pt x="166200" y="42995"/>
                      <a:pt x="184137" y="50519"/>
                    </a:cubicBezTo>
                    <a:cubicBezTo>
                      <a:pt x="200327" y="57371"/>
                      <a:pt x="214972" y="66910"/>
                      <a:pt x="227736" y="79070"/>
                    </a:cubicBezTo>
                    <a:lnTo>
                      <a:pt x="254742" y="50787"/>
                    </a:lnTo>
                    <a:cubicBezTo>
                      <a:pt x="221623" y="19348"/>
                      <a:pt x="176747" y="0"/>
                      <a:pt x="127371" y="0"/>
                    </a:cubicBez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42" name="Graphic 2">
            <a:extLst>
              <a:ext uri="{FF2B5EF4-FFF2-40B4-BE49-F238E27FC236}">
                <a16:creationId xmlns:a16="http://schemas.microsoft.com/office/drawing/2014/main" id="{20E650C8-ED4E-FE55-0F98-94AAFD072797}"/>
              </a:ext>
            </a:extLst>
          </p:cNvPr>
          <p:cNvGrpSpPr/>
          <p:nvPr/>
        </p:nvGrpSpPr>
        <p:grpSpPr>
          <a:xfrm>
            <a:off x="8895088" y="4704446"/>
            <a:ext cx="429944" cy="429944"/>
            <a:chOff x="8895088" y="4704446"/>
            <a:chExt cx="429944" cy="429944"/>
          </a:xfrm>
        </p:grpSpPr>
        <p:grpSp>
          <p:nvGrpSpPr>
            <p:cNvPr id="243" name="Graphic 2">
              <a:extLst>
                <a:ext uri="{FF2B5EF4-FFF2-40B4-BE49-F238E27FC236}">
                  <a16:creationId xmlns:a16="http://schemas.microsoft.com/office/drawing/2014/main" id="{9F943AC9-EC68-DF52-9976-DA7B328631A5}"/>
                </a:ext>
              </a:extLst>
            </p:cNvPr>
            <p:cNvGrpSpPr/>
            <p:nvPr/>
          </p:nvGrpSpPr>
          <p:grpSpPr>
            <a:xfrm>
              <a:off x="8895088" y="4704446"/>
              <a:ext cx="429944" cy="429944"/>
              <a:chOff x="8895088" y="4704446"/>
              <a:chExt cx="429944" cy="429944"/>
            </a:xfrm>
          </p:grpSpPr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E7942DFC-9BF2-2916-758E-9FF6287CC6DE}"/>
                  </a:ext>
                </a:extLst>
              </p:cNvPr>
              <p:cNvSpPr/>
              <p:nvPr/>
            </p:nvSpPr>
            <p:spPr>
              <a:xfrm>
                <a:off x="8895088" y="4704446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81CEAD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6E06F2D1-6950-88A4-FCF4-7E5113C7016A}"/>
                  </a:ext>
                </a:extLst>
              </p:cNvPr>
              <p:cNvSpPr/>
              <p:nvPr/>
            </p:nvSpPr>
            <p:spPr>
              <a:xfrm>
                <a:off x="8982689" y="4866951"/>
                <a:ext cx="342343" cy="267438"/>
              </a:xfrm>
              <a:custGeom>
                <a:avLst/>
                <a:gdLst>
                  <a:gd name="connsiteX0" fmla="*/ 130663 w 342343"/>
                  <a:gd name="connsiteY0" fmla="*/ 267439 h 267438"/>
                  <a:gd name="connsiteX1" fmla="*/ 342343 w 342343"/>
                  <a:gd name="connsiteY1" fmla="*/ 267439 h 267438"/>
                  <a:gd name="connsiteX2" fmla="*/ 342343 w 342343"/>
                  <a:gd name="connsiteY2" fmla="*/ 116488 h 267438"/>
                  <a:gd name="connsiteX3" fmla="*/ 225923 w 342343"/>
                  <a:gd name="connsiteY3" fmla="*/ 0 h 267438"/>
                  <a:gd name="connsiteX4" fmla="*/ 0 w 342343"/>
                  <a:gd name="connsiteY4" fmla="*/ 136776 h 267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343" h="267438">
                    <a:moveTo>
                      <a:pt x="130663" y="267439"/>
                    </a:moveTo>
                    <a:lnTo>
                      <a:pt x="342343" y="267439"/>
                    </a:lnTo>
                    <a:lnTo>
                      <a:pt x="342343" y="116488"/>
                    </a:lnTo>
                    <a:lnTo>
                      <a:pt x="225923" y="0"/>
                    </a:lnTo>
                    <a:lnTo>
                      <a:pt x="0" y="136776"/>
                    </a:lnTo>
                    <a:close/>
                  </a:path>
                </a:pathLst>
              </a:custGeom>
              <a:solidFill>
                <a:srgbClr val="72BB9B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46" name="Graphic 2">
              <a:extLst>
                <a:ext uri="{FF2B5EF4-FFF2-40B4-BE49-F238E27FC236}">
                  <a16:creationId xmlns:a16="http://schemas.microsoft.com/office/drawing/2014/main" id="{29EB3647-01BC-0C8B-269D-CD7F79B2656E}"/>
                </a:ext>
              </a:extLst>
            </p:cNvPr>
            <p:cNvGrpSpPr/>
            <p:nvPr/>
          </p:nvGrpSpPr>
          <p:grpSpPr>
            <a:xfrm>
              <a:off x="8982689" y="4866951"/>
              <a:ext cx="254809" cy="136775"/>
              <a:chOff x="8982689" y="4866951"/>
              <a:chExt cx="254809" cy="136775"/>
            </a:xfrm>
          </p:grpSpPr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BE2B020B-F656-D4E3-5552-FBA7B8909AD8}"/>
                  </a:ext>
                </a:extLst>
              </p:cNvPr>
              <p:cNvSpPr/>
              <p:nvPr/>
            </p:nvSpPr>
            <p:spPr>
              <a:xfrm>
                <a:off x="8982689" y="4866951"/>
                <a:ext cx="225922" cy="136775"/>
              </a:xfrm>
              <a:custGeom>
                <a:avLst/>
                <a:gdLst>
                  <a:gd name="connsiteX0" fmla="*/ 225923 w 225922"/>
                  <a:gd name="connsiteY0" fmla="*/ 0 h 136775"/>
                  <a:gd name="connsiteX1" fmla="*/ 0 w 225922"/>
                  <a:gd name="connsiteY1" fmla="*/ 0 h 136775"/>
                  <a:gd name="connsiteX2" fmla="*/ 0 w 225922"/>
                  <a:gd name="connsiteY2" fmla="*/ 136776 h 136775"/>
                  <a:gd name="connsiteX3" fmla="*/ 225856 w 225922"/>
                  <a:gd name="connsiteY3" fmla="*/ 136776 h 136775"/>
                  <a:gd name="connsiteX4" fmla="*/ 225856 w 225922"/>
                  <a:gd name="connsiteY4" fmla="*/ 0 h 136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922" h="136775">
                    <a:moveTo>
                      <a:pt x="225923" y="0"/>
                    </a:moveTo>
                    <a:lnTo>
                      <a:pt x="0" y="0"/>
                    </a:lnTo>
                    <a:lnTo>
                      <a:pt x="0" y="136776"/>
                    </a:lnTo>
                    <a:lnTo>
                      <a:pt x="225856" y="136776"/>
                    </a:lnTo>
                    <a:lnTo>
                      <a:pt x="225856" y="0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C5A0315A-6EC0-BEE5-9A8A-23B8AC25174E}"/>
                  </a:ext>
                </a:extLst>
              </p:cNvPr>
              <p:cNvSpPr/>
              <p:nvPr/>
            </p:nvSpPr>
            <p:spPr>
              <a:xfrm>
                <a:off x="9208612" y="4896711"/>
                <a:ext cx="28886" cy="77322"/>
              </a:xfrm>
              <a:custGeom>
                <a:avLst/>
                <a:gdLst>
                  <a:gd name="connsiteX0" fmla="*/ 0 w 28886"/>
                  <a:gd name="connsiteY0" fmla="*/ 0 h 77322"/>
                  <a:gd name="connsiteX1" fmla="*/ 28888 w 28886"/>
                  <a:gd name="connsiteY1" fmla="*/ 0 h 77322"/>
                  <a:gd name="connsiteX2" fmla="*/ 28888 w 28886"/>
                  <a:gd name="connsiteY2" fmla="*/ 77323 h 77322"/>
                  <a:gd name="connsiteX3" fmla="*/ 0 w 28886"/>
                  <a:gd name="connsiteY3" fmla="*/ 77323 h 77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886" h="77322">
                    <a:moveTo>
                      <a:pt x="0" y="0"/>
                    </a:moveTo>
                    <a:lnTo>
                      <a:pt x="28888" y="0"/>
                    </a:lnTo>
                    <a:lnTo>
                      <a:pt x="28888" y="77323"/>
                    </a:lnTo>
                    <a:lnTo>
                      <a:pt x="0" y="77323"/>
                    </a:lnTo>
                    <a:close/>
                  </a:path>
                </a:pathLst>
              </a:custGeom>
              <a:solidFill>
                <a:srgbClr val="E6E8EC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2F12FD2A-EBB0-19BF-044D-924A3A2C7F8C}"/>
                  </a:ext>
                </a:extLst>
              </p:cNvPr>
              <p:cNvSpPr/>
              <p:nvPr/>
            </p:nvSpPr>
            <p:spPr>
              <a:xfrm>
                <a:off x="9011576" y="4895838"/>
                <a:ext cx="168148" cy="79002"/>
              </a:xfrm>
              <a:custGeom>
                <a:avLst/>
                <a:gdLst>
                  <a:gd name="connsiteX0" fmla="*/ 0 w 168148"/>
                  <a:gd name="connsiteY0" fmla="*/ 0 h 79002"/>
                  <a:gd name="connsiteX1" fmla="*/ 168149 w 168148"/>
                  <a:gd name="connsiteY1" fmla="*/ 0 h 79002"/>
                  <a:gd name="connsiteX2" fmla="*/ 168149 w 168148"/>
                  <a:gd name="connsiteY2" fmla="*/ 79002 h 79002"/>
                  <a:gd name="connsiteX3" fmla="*/ 0 w 168148"/>
                  <a:gd name="connsiteY3" fmla="*/ 79002 h 7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148" h="79002">
                    <a:moveTo>
                      <a:pt x="0" y="0"/>
                    </a:moveTo>
                    <a:lnTo>
                      <a:pt x="168149" y="0"/>
                    </a:lnTo>
                    <a:lnTo>
                      <a:pt x="168149" y="79002"/>
                    </a:lnTo>
                    <a:lnTo>
                      <a:pt x="0" y="79002"/>
                    </a:lnTo>
                    <a:close/>
                  </a:path>
                </a:pathLst>
              </a:custGeom>
              <a:solidFill>
                <a:srgbClr val="CF5664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50" name="Graphic 2">
            <a:extLst>
              <a:ext uri="{FF2B5EF4-FFF2-40B4-BE49-F238E27FC236}">
                <a16:creationId xmlns:a16="http://schemas.microsoft.com/office/drawing/2014/main" id="{C2D87AE4-6751-441C-F45B-FA95820D4C31}"/>
              </a:ext>
            </a:extLst>
          </p:cNvPr>
          <p:cNvGrpSpPr/>
          <p:nvPr/>
        </p:nvGrpSpPr>
        <p:grpSpPr>
          <a:xfrm>
            <a:off x="8223300" y="4704446"/>
            <a:ext cx="429944" cy="429944"/>
            <a:chOff x="8223300" y="4704446"/>
            <a:chExt cx="429944" cy="429944"/>
          </a:xfrm>
        </p:grpSpPr>
        <p:grpSp>
          <p:nvGrpSpPr>
            <p:cNvPr id="251" name="Graphic 2">
              <a:extLst>
                <a:ext uri="{FF2B5EF4-FFF2-40B4-BE49-F238E27FC236}">
                  <a16:creationId xmlns:a16="http://schemas.microsoft.com/office/drawing/2014/main" id="{63F53B21-815F-275A-BFEA-FB06942375C0}"/>
                </a:ext>
              </a:extLst>
            </p:cNvPr>
            <p:cNvGrpSpPr/>
            <p:nvPr/>
          </p:nvGrpSpPr>
          <p:grpSpPr>
            <a:xfrm>
              <a:off x="8223300" y="4704446"/>
              <a:ext cx="429944" cy="429944"/>
              <a:chOff x="8223300" y="4704446"/>
              <a:chExt cx="429944" cy="429944"/>
            </a:xfrm>
          </p:grpSpPr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BAD060CB-86F5-EB17-4210-4C2BA316405A}"/>
                  </a:ext>
                </a:extLst>
              </p:cNvPr>
              <p:cNvSpPr/>
              <p:nvPr/>
            </p:nvSpPr>
            <p:spPr>
              <a:xfrm>
                <a:off x="8223300" y="4704446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739BE9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BB1F8307-AD8F-D2D5-9F1D-1E63407D4133}"/>
                  </a:ext>
                </a:extLst>
              </p:cNvPr>
              <p:cNvSpPr/>
              <p:nvPr/>
            </p:nvSpPr>
            <p:spPr>
              <a:xfrm>
                <a:off x="8310901" y="4866951"/>
                <a:ext cx="342343" cy="267438"/>
              </a:xfrm>
              <a:custGeom>
                <a:avLst/>
                <a:gdLst>
                  <a:gd name="connsiteX0" fmla="*/ 130663 w 342343"/>
                  <a:gd name="connsiteY0" fmla="*/ 267439 h 267438"/>
                  <a:gd name="connsiteX1" fmla="*/ 342343 w 342343"/>
                  <a:gd name="connsiteY1" fmla="*/ 267439 h 267438"/>
                  <a:gd name="connsiteX2" fmla="*/ 342343 w 342343"/>
                  <a:gd name="connsiteY2" fmla="*/ 116488 h 267438"/>
                  <a:gd name="connsiteX3" fmla="*/ 225922 w 342343"/>
                  <a:gd name="connsiteY3" fmla="*/ 0 h 267438"/>
                  <a:gd name="connsiteX4" fmla="*/ 0 w 342343"/>
                  <a:gd name="connsiteY4" fmla="*/ 136776 h 267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343" h="267438">
                    <a:moveTo>
                      <a:pt x="130663" y="267439"/>
                    </a:moveTo>
                    <a:lnTo>
                      <a:pt x="342343" y="267439"/>
                    </a:lnTo>
                    <a:lnTo>
                      <a:pt x="342343" y="116488"/>
                    </a:lnTo>
                    <a:lnTo>
                      <a:pt x="225922" y="0"/>
                    </a:lnTo>
                    <a:lnTo>
                      <a:pt x="0" y="136776"/>
                    </a:lnTo>
                    <a:close/>
                  </a:path>
                </a:pathLst>
              </a:custGeom>
              <a:solidFill>
                <a:srgbClr val="6188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54" name="Graphic 2">
              <a:extLst>
                <a:ext uri="{FF2B5EF4-FFF2-40B4-BE49-F238E27FC236}">
                  <a16:creationId xmlns:a16="http://schemas.microsoft.com/office/drawing/2014/main" id="{C2C78F21-5379-9AF2-A9E7-20433321864E}"/>
                </a:ext>
              </a:extLst>
            </p:cNvPr>
            <p:cNvGrpSpPr/>
            <p:nvPr/>
          </p:nvGrpSpPr>
          <p:grpSpPr>
            <a:xfrm>
              <a:off x="8310901" y="4866951"/>
              <a:ext cx="254809" cy="136775"/>
              <a:chOff x="8310901" y="4866951"/>
              <a:chExt cx="254809" cy="136775"/>
            </a:xfrm>
          </p:grpSpPr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6F58C9A1-CEBE-1033-C583-ACA9C6824FB9}"/>
                  </a:ext>
                </a:extLst>
              </p:cNvPr>
              <p:cNvSpPr/>
              <p:nvPr/>
            </p:nvSpPr>
            <p:spPr>
              <a:xfrm>
                <a:off x="8310901" y="4866951"/>
                <a:ext cx="225922" cy="136775"/>
              </a:xfrm>
              <a:custGeom>
                <a:avLst/>
                <a:gdLst>
                  <a:gd name="connsiteX0" fmla="*/ 225922 w 225922"/>
                  <a:gd name="connsiteY0" fmla="*/ 0 h 136775"/>
                  <a:gd name="connsiteX1" fmla="*/ 0 w 225922"/>
                  <a:gd name="connsiteY1" fmla="*/ 0 h 136775"/>
                  <a:gd name="connsiteX2" fmla="*/ 0 w 225922"/>
                  <a:gd name="connsiteY2" fmla="*/ 136776 h 136775"/>
                  <a:gd name="connsiteX3" fmla="*/ 225922 w 225922"/>
                  <a:gd name="connsiteY3" fmla="*/ 136776 h 136775"/>
                  <a:gd name="connsiteX4" fmla="*/ 225922 w 225922"/>
                  <a:gd name="connsiteY4" fmla="*/ 0 h 136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922" h="136775">
                    <a:moveTo>
                      <a:pt x="225922" y="0"/>
                    </a:moveTo>
                    <a:lnTo>
                      <a:pt x="0" y="0"/>
                    </a:lnTo>
                    <a:lnTo>
                      <a:pt x="0" y="136776"/>
                    </a:lnTo>
                    <a:lnTo>
                      <a:pt x="225922" y="136776"/>
                    </a:lnTo>
                    <a:lnTo>
                      <a:pt x="225922" y="0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B5D60B7B-3A4E-8E49-B524-F3C243F35B1C}"/>
                  </a:ext>
                </a:extLst>
              </p:cNvPr>
              <p:cNvSpPr/>
              <p:nvPr/>
            </p:nvSpPr>
            <p:spPr>
              <a:xfrm>
                <a:off x="8536823" y="4896711"/>
                <a:ext cx="28886" cy="77322"/>
              </a:xfrm>
              <a:custGeom>
                <a:avLst/>
                <a:gdLst>
                  <a:gd name="connsiteX0" fmla="*/ 0 w 28886"/>
                  <a:gd name="connsiteY0" fmla="*/ 0 h 77322"/>
                  <a:gd name="connsiteX1" fmla="*/ 28887 w 28886"/>
                  <a:gd name="connsiteY1" fmla="*/ 0 h 77322"/>
                  <a:gd name="connsiteX2" fmla="*/ 28887 w 28886"/>
                  <a:gd name="connsiteY2" fmla="*/ 77323 h 77322"/>
                  <a:gd name="connsiteX3" fmla="*/ 0 w 28886"/>
                  <a:gd name="connsiteY3" fmla="*/ 77323 h 77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886" h="77322">
                    <a:moveTo>
                      <a:pt x="0" y="0"/>
                    </a:moveTo>
                    <a:lnTo>
                      <a:pt x="28887" y="0"/>
                    </a:lnTo>
                    <a:lnTo>
                      <a:pt x="28887" y="77323"/>
                    </a:lnTo>
                    <a:lnTo>
                      <a:pt x="0" y="77323"/>
                    </a:lnTo>
                    <a:close/>
                  </a:path>
                </a:pathLst>
              </a:custGeom>
              <a:solidFill>
                <a:srgbClr val="E6E8EC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3EE81AD9-272C-0C41-0867-24443155FF27}"/>
                  </a:ext>
                </a:extLst>
              </p:cNvPr>
              <p:cNvSpPr/>
              <p:nvPr/>
            </p:nvSpPr>
            <p:spPr>
              <a:xfrm>
                <a:off x="8339788" y="4895838"/>
                <a:ext cx="168148" cy="79002"/>
              </a:xfrm>
              <a:custGeom>
                <a:avLst/>
                <a:gdLst>
                  <a:gd name="connsiteX0" fmla="*/ 0 w 168148"/>
                  <a:gd name="connsiteY0" fmla="*/ 0 h 79002"/>
                  <a:gd name="connsiteX1" fmla="*/ 168149 w 168148"/>
                  <a:gd name="connsiteY1" fmla="*/ 0 h 79002"/>
                  <a:gd name="connsiteX2" fmla="*/ 168149 w 168148"/>
                  <a:gd name="connsiteY2" fmla="*/ 79002 h 79002"/>
                  <a:gd name="connsiteX3" fmla="*/ 0 w 168148"/>
                  <a:gd name="connsiteY3" fmla="*/ 79002 h 7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148" h="79002">
                    <a:moveTo>
                      <a:pt x="0" y="0"/>
                    </a:moveTo>
                    <a:lnTo>
                      <a:pt x="168149" y="0"/>
                    </a:lnTo>
                    <a:lnTo>
                      <a:pt x="168149" y="79002"/>
                    </a:lnTo>
                    <a:lnTo>
                      <a:pt x="0" y="79002"/>
                    </a:lnTo>
                    <a:close/>
                  </a:path>
                </a:pathLst>
              </a:custGeom>
              <a:solidFill>
                <a:srgbClr val="CCD0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DB88816A-E60C-27A2-A048-A449180268BB}"/>
                  </a:ext>
                </a:extLst>
              </p:cNvPr>
              <p:cNvSpPr/>
              <p:nvPr/>
            </p:nvSpPr>
            <p:spPr>
              <a:xfrm>
                <a:off x="8339788" y="4895838"/>
                <a:ext cx="129319" cy="79002"/>
              </a:xfrm>
              <a:custGeom>
                <a:avLst/>
                <a:gdLst>
                  <a:gd name="connsiteX0" fmla="*/ 129319 w 129319"/>
                  <a:gd name="connsiteY0" fmla="*/ 79002 h 79002"/>
                  <a:gd name="connsiteX1" fmla="*/ 0 w 129319"/>
                  <a:gd name="connsiteY1" fmla="*/ 79002 h 79002"/>
                  <a:gd name="connsiteX2" fmla="*/ 0 w 129319"/>
                  <a:gd name="connsiteY2" fmla="*/ 0 h 79002"/>
                  <a:gd name="connsiteX3" fmla="*/ 50317 w 129319"/>
                  <a:gd name="connsiteY3" fmla="*/ 0 h 7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319" h="79002">
                    <a:moveTo>
                      <a:pt x="129319" y="79002"/>
                    </a:moveTo>
                    <a:lnTo>
                      <a:pt x="0" y="79002"/>
                    </a:lnTo>
                    <a:lnTo>
                      <a:pt x="0" y="0"/>
                    </a:lnTo>
                    <a:lnTo>
                      <a:pt x="50317" y="0"/>
                    </a:lnTo>
                    <a:close/>
                  </a:path>
                </a:pathLst>
              </a:custGeom>
              <a:solidFill>
                <a:srgbClr val="CF5664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59" name="Graphic 2">
            <a:extLst>
              <a:ext uri="{FF2B5EF4-FFF2-40B4-BE49-F238E27FC236}">
                <a16:creationId xmlns:a16="http://schemas.microsoft.com/office/drawing/2014/main" id="{60DDD414-4785-4B70-85D8-8BAF6F8B360F}"/>
              </a:ext>
            </a:extLst>
          </p:cNvPr>
          <p:cNvGrpSpPr/>
          <p:nvPr/>
        </p:nvGrpSpPr>
        <p:grpSpPr>
          <a:xfrm>
            <a:off x="7551512" y="4704446"/>
            <a:ext cx="429944" cy="429944"/>
            <a:chOff x="7551512" y="4704446"/>
            <a:chExt cx="429944" cy="429944"/>
          </a:xfrm>
        </p:grpSpPr>
        <p:grpSp>
          <p:nvGrpSpPr>
            <p:cNvPr id="260" name="Graphic 2">
              <a:extLst>
                <a:ext uri="{FF2B5EF4-FFF2-40B4-BE49-F238E27FC236}">
                  <a16:creationId xmlns:a16="http://schemas.microsoft.com/office/drawing/2014/main" id="{27CB43EA-2EBF-5F9A-8E7D-19F0BFF571B0}"/>
                </a:ext>
              </a:extLst>
            </p:cNvPr>
            <p:cNvGrpSpPr/>
            <p:nvPr/>
          </p:nvGrpSpPr>
          <p:grpSpPr>
            <a:xfrm>
              <a:off x="7551512" y="4704446"/>
              <a:ext cx="429944" cy="429944"/>
              <a:chOff x="7551512" y="4704446"/>
              <a:chExt cx="429944" cy="429944"/>
            </a:xfrm>
          </p:grpSpPr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6BBE19DF-EC8E-D724-5D43-F100DD5FB611}"/>
                  </a:ext>
                </a:extLst>
              </p:cNvPr>
              <p:cNvSpPr/>
              <p:nvPr/>
            </p:nvSpPr>
            <p:spPr>
              <a:xfrm>
                <a:off x="7551512" y="4704446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CF5664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F5A4F721-7053-8295-10AD-E8104B47DFE4}"/>
                  </a:ext>
                </a:extLst>
              </p:cNvPr>
              <p:cNvSpPr/>
              <p:nvPr/>
            </p:nvSpPr>
            <p:spPr>
              <a:xfrm>
                <a:off x="7639113" y="4866951"/>
                <a:ext cx="342343" cy="267438"/>
              </a:xfrm>
              <a:custGeom>
                <a:avLst/>
                <a:gdLst>
                  <a:gd name="connsiteX0" fmla="*/ 342343 w 342343"/>
                  <a:gd name="connsiteY0" fmla="*/ 116488 h 267438"/>
                  <a:gd name="connsiteX1" fmla="*/ 225922 w 342343"/>
                  <a:gd name="connsiteY1" fmla="*/ 0 h 267438"/>
                  <a:gd name="connsiteX2" fmla="*/ 0 w 342343"/>
                  <a:gd name="connsiteY2" fmla="*/ 136776 h 267438"/>
                  <a:gd name="connsiteX3" fmla="*/ 130663 w 342343"/>
                  <a:gd name="connsiteY3" fmla="*/ 267439 h 267438"/>
                  <a:gd name="connsiteX4" fmla="*/ 342343 w 342343"/>
                  <a:gd name="connsiteY4" fmla="*/ 267439 h 267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343" h="267438">
                    <a:moveTo>
                      <a:pt x="342343" y="116488"/>
                    </a:moveTo>
                    <a:lnTo>
                      <a:pt x="225922" y="0"/>
                    </a:lnTo>
                    <a:lnTo>
                      <a:pt x="0" y="136776"/>
                    </a:lnTo>
                    <a:lnTo>
                      <a:pt x="130663" y="267439"/>
                    </a:lnTo>
                    <a:lnTo>
                      <a:pt x="342343" y="267439"/>
                    </a:lnTo>
                    <a:close/>
                  </a:path>
                </a:pathLst>
              </a:custGeom>
              <a:solidFill>
                <a:srgbClr val="BD4653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63" name="Graphic 2">
              <a:extLst>
                <a:ext uri="{FF2B5EF4-FFF2-40B4-BE49-F238E27FC236}">
                  <a16:creationId xmlns:a16="http://schemas.microsoft.com/office/drawing/2014/main" id="{95A7DD43-20F0-2452-8918-2625053FBCC8}"/>
                </a:ext>
              </a:extLst>
            </p:cNvPr>
            <p:cNvGrpSpPr/>
            <p:nvPr/>
          </p:nvGrpSpPr>
          <p:grpSpPr>
            <a:xfrm>
              <a:off x="7639113" y="4866951"/>
              <a:ext cx="254809" cy="136775"/>
              <a:chOff x="7639113" y="4866951"/>
              <a:chExt cx="254809" cy="136775"/>
            </a:xfrm>
          </p:grpSpPr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AF461084-6E91-9FE2-23C9-D931C909E16A}"/>
                  </a:ext>
                </a:extLst>
              </p:cNvPr>
              <p:cNvSpPr/>
              <p:nvPr/>
            </p:nvSpPr>
            <p:spPr>
              <a:xfrm>
                <a:off x="7639113" y="4866951"/>
                <a:ext cx="225922" cy="136775"/>
              </a:xfrm>
              <a:custGeom>
                <a:avLst/>
                <a:gdLst>
                  <a:gd name="connsiteX0" fmla="*/ 225922 w 225922"/>
                  <a:gd name="connsiteY0" fmla="*/ 0 h 136775"/>
                  <a:gd name="connsiteX1" fmla="*/ 0 w 225922"/>
                  <a:gd name="connsiteY1" fmla="*/ 0 h 136775"/>
                  <a:gd name="connsiteX2" fmla="*/ 0 w 225922"/>
                  <a:gd name="connsiteY2" fmla="*/ 136776 h 136775"/>
                  <a:gd name="connsiteX3" fmla="*/ 225922 w 225922"/>
                  <a:gd name="connsiteY3" fmla="*/ 136776 h 136775"/>
                  <a:gd name="connsiteX4" fmla="*/ 225922 w 225922"/>
                  <a:gd name="connsiteY4" fmla="*/ 0 h 136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922" h="136775">
                    <a:moveTo>
                      <a:pt x="225922" y="0"/>
                    </a:moveTo>
                    <a:lnTo>
                      <a:pt x="0" y="0"/>
                    </a:lnTo>
                    <a:lnTo>
                      <a:pt x="0" y="136776"/>
                    </a:lnTo>
                    <a:lnTo>
                      <a:pt x="225922" y="136776"/>
                    </a:lnTo>
                    <a:lnTo>
                      <a:pt x="225922" y="0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1D35F758-4993-C3B2-A9D4-BB968AD89326}"/>
                  </a:ext>
                </a:extLst>
              </p:cNvPr>
              <p:cNvSpPr/>
              <p:nvPr/>
            </p:nvSpPr>
            <p:spPr>
              <a:xfrm>
                <a:off x="7865035" y="4896711"/>
                <a:ext cx="28886" cy="77322"/>
              </a:xfrm>
              <a:custGeom>
                <a:avLst/>
                <a:gdLst>
                  <a:gd name="connsiteX0" fmla="*/ 0 w 28886"/>
                  <a:gd name="connsiteY0" fmla="*/ 0 h 77322"/>
                  <a:gd name="connsiteX1" fmla="*/ 28887 w 28886"/>
                  <a:gd name="connsiteY1" fmla="*/ 0 h 77322"/>
                  <a:gd name="connsiteX2" fmla="*/ 28887 w 28886"/>
                  <a:gd name="connsiteY2" fmla="*/ 77323 h 77322"/>
                  <a:gd name="connsiteX3" fmla="*/ 0 w 28886"/>
                  <a:gd name="connsiteY3" fmla="*/ 77323 h 77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886" h="77322">
                    <a:moveTo>
                      <a:pt x="0" y="0"/>
                    </a:moveTo>
                    <a:lnTo>
                      <a:pt x="28887" y="0"/>
                    </a:lnTo>
                    <a:lnTo>
                      <a:pt x="28887" y="77323"/>
                    </a:lnTo>
                    <a:lnTo>
                      <a:pt x="0" y="77323"/>
                    </a:lnTo>
                    <a:close/>
                  </a:path>
                </a:pathLst>
              </a:custGeom>
              <a:solidFill>
                <a:srgbClr val="E6E8EC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122A4465-9529-E0DC-BC84-79F13735FAFF}"/>
                  </a:ext>
                </a:extLst>
              </p:cNvPr>
              <p:cNvSpPr/>
              <p:nvPr/>
            </p:nvSpPr>
            <p:spPr>
              <a:xfrm>
                <a:off x="7668000" y="4895838"/>
                <a:ext cx="168148" cy="79002"/>
              </a:xfrm>
              <a:custGeom>
                <a:avLst/>
                <a:gdLst>
                  <a:gd name="connsiteX0" fmla="*/ 0 w 168148"/>
                  <a:gd name="connsiteY0" fmla="*/ 0 h 79002"/>
                  <a:gd name="connsiteX1" fmla="*/ 168149 w 168148"/>
                  <a:gd name="connsiteY1" fmla="*/ 0 h 79002"/>
                  <a:gd name="connsiteX2" fmla="*/ 168149 w 168148"/>
                  <a:gd name="connsiteY2" fmla="*/ 79002 h 79002"/>
                  <a:gd name="connsiteX3" fmla="*/ 0 w 168148"/>
                  <a:gd name="connsiteY3" fmla="*/ 79002 h 7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148" h="79002">
                    <a:moveTo>
                      <a:pt x="0" y="0"/>
                    </a:moveTo>
                    <a:lnTo>
                      <a:pt x="168149" y="0"/>
                    </a:lnTo>
                    <a:lnTo>
                      <a:pt x="168149" y="79002"/>
                    </a:lnTo>
                    <a:lnTo>
                      <a:pt x="0" y="79002"/>
                    </a:lnTo>
                    <a:close/>
                  </a:path>
                </a:pathLst>
              </a:custGeom>
              <a:solidFill>
                <a:srgbClr val="CCD0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67" name="Graphic 2">
            <a:extLst>
              <a:ext uri="{FF2B5EF4-FFF2-40B4-BE49-F238E27FC236}">
                <a16:creationId xmlns:a16="http://schemas.microsoft.com/office/drawing/2014/main" id="{8ABBEC9D-7CF5-5F0A-2825-FFFD3239B111}"/>
              </a:ext>
            </a:extLst>
          </p:cNvPr>
          <p:cNvGrpSpPr/>
          <p:nvPr/>
        </p:nvGrpSpPr>
        <p:grpSpPr>
          <a:xfrm>
            <a:off x="6879723" y="4704446"/>
            <a:ext cx="429944" cy="429944"/>
            <a:chOff x="6879723" y="4704446"/>
            <a:chExt cx="429944" cy="429944"/>
          </a:xfrm>
        </p:grpSpPr>
        <p:grpSp>
          <p:nvGrpSpPr>
            <p:cNvPr id="268" name="Graphic 2">
              <a:extLst>
                <a:ext uri="{FF2B5EF4-FFF2-40B4-BE49-F238E27FC236}">
                  <a16:creationId xmlns:a16="http://schemas.microsoft.com/office/drawing/2014/main" id="{302EDEC9-4376-4324-4B67-35B30C3E9F09}"/>
                </a:ext>
              </a:extLst>
            </p:cNvPr>
            <p:cNvGrpSpPr/>
            <p:nvPr/>
          </p:nvGrpSpPr>
          <p:grpSpPr>
            <a:xfrm>
              <a:off x="6879723" y="4704446"/>
              <a:ext cx="429944" cy="429944"/>
              <a:chOff x="6879723" y="4704446"/>
              <a:chExt cx="429944" cy="429944"/>
            </a:xfrm>
          </p:grpSpPr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33CCC37D-11BF-E644-010B-1C242F17555E}"/>
                  </a:ext>
                </a:extLst>
              </p:cNvPr>
              <p:cNvSpPr/>
              <p:nvPr/>
            </p:nvSpPr>
            <p:spPr>
              <a:xfrm>
                <a:off x="6879723" y="4704446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F2CD5E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BFD24A92-1C6D-A42B-7306-78D1CB2ADB84}"/>
                  </a:ext>
                </a:extLst>
              </p:cNvPr>
              <p:cNvSpPr/>
              <p:nvPr/>
            </p:nvSpPr>
            <p:spPr>
              <a:xfrm>
                <a:off x="7016567" y="4805416"/>
                <a:ext cx="293101" cy="328974"/>
              </a:xfrm>
              <a:custGeom>
                <a:avLst/>
                <a:gdLst>
                  <a:gd name="connsiteX0" fmla="*/ 293101 w 293101"/>
                  <a:gd name="connsiteY0" fmla="*/ 328975 h 328974"/>
                  <a:gd name="connsiteX1" fmla="*/ 293101 w 293101"/>
                  <a:gd name="connsiteY1" fmla="*/ 195625 h 328974"/>
                  <a:gd name="connsiteX2" fmla="*/ 97409 w 293101"/>
                  <a:gd name="connsiteY2" fmla="*/ 0 h 328974"/>
                  <a:gd name="connsiteX3" fmla="*/ 76181 w 293101"/>
                  <a:gd name="connsiteY3" fmla="*/ 136104 h 328974"/>
                  <a:gd name="connsiteX4" fmla="*/ 0 w 293101"/>
                  <a:gd name="connsiteY4" fmla="*/ 236536 h 328974"/>
                  <a:gd name="connsiteX5" fmla="*/ 92505 w 293101"/>
                  <a:gd name="connsiteY5" fmla="*/ 328975 h 328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3101" h="328974">
                    <a:moveTo>
                      <a:pt x="293101" y="328975"/>
                    </a:moveTo>
                    <a:lnTo>
                      <a:pt x="293101" y="195625"/>
                    </a:lnTo>
                    <a:lnTo>
                      <a:pt x="97409" y="0"/>
                    </a:lnTo>
                    <a:lnTo>
                      <a:pt x="76181" y="136104"/>
                    </a:lnTo>
                    <a:lnTo>
                      <a:pt x="0" y="236536"/>
                    </a:lnTo>
                    <a:lnTo>
                      <a:pt x="92505" y="328975"/>
                    </a:lnTo>
                    <a:close/>
                  </a:path>
                </a:pathLst>
              </a:custGeom>
              <a:solidFill>
                <a:srgbClr val="E6BA4D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71" name="Graphic 2">
              <a:extLst>
                <a:ext uri="{FF2B5EF4-FFF2-40B4-BE49-F238E27FC236}">
                  <a16:creationId xmlns:a16="http://schemas.microsoft.com/office/drawing/2014/main" id="{549D89C0-9177-1D1B-0C9B-9677B7A6F593}"/>
                </a:ext>
              </a:extLst>
            </p:cNvPr>
            <p:cNvGrpSpPr/>
            <p:nvPr/>
          </p:nvGrpSpPr>
          <p:grpSpPr>
            <a:xfrm>
              <a:off x="7016567" y="4798160"/>
              <a:ext cx="156325" cy="254809"/>
              <a:chOff x="7016567" y="4798160"/>
              <a:chExt cx="156325" cy="254809"/>
            </a:xfrm>
          </p:grpSpPr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8CB64FF4-1FED-917C-82D1-1192E61A2140}"/>
                  </a:ext>
                </a:extLst>
              </p:cNvPr>
              <p:cNvSpPr/>
              <p:nvPr/>
            </p:nvSpPr>
            <p:spPr>
              <a:xfrm>
                <a:off x="7016567" y="4963756"/>
                <a:ext cx="156325" cy="78196"/>
              </a:xfrm>
              <a:custGeom>
                <a:avLst/>
                <a:gdLst>
                  <a:gd name="connsiteX0" fmla="*/ 146517 w 156325"/>
                  <a:gd name="connsiteY0" fmla="*/ 0 h 78196"/>
                  <a:gd name="connsiteX1" fmla="*/ 9808 w 156325"/>
                  <a:gd name="connsiteY1" fmla="*/ 0 h 78196"/>
                  <a:gd name="connsiteX2" fmla="*/ 0 w 156325"/>
                  <a:gd name="connsiteY2" fmla="*/ 78196 h 78196"/>
                  <a:gd name="connsiteX3" fmla="*/ 156325 w 156325"/>
                  <a:gd name="connsiteY3" fmla="*/ 78196 h 78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6325" h="78196">
                    <a:moveTo>
                      <a:pt x="146517" y="0"/>
                    </a:moveTo>
                    <a:lnTo>
                      <a:pt x="9808" y="0"/>
                    </a:lnTo>
                    <a:lnTo>
                      <a:pt x="0" y="78196"/>
                    </a:lnTo>
                    <a:lnTo>
                      <a:pt x="156325" y="78196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5D35AEE8-DD88-FC26-26A2-DBEB5F33DE1F}"/>
                  </a:ext>
                </a:extLst>
              </p:cNvPr>
              <p:cNvSpPr/>
              <p:nvPr/>
            </p:nvSpPr>
            <p:spPr>
              <a:xfrm>
                <a:off x="7065406" y="4798160"/>
                <a:ext cx="58579" cy="83301"/>
              </a:xfrm>
              <a:custGeom>
                <a:avLst/>
                <a:gdLst>
                  <a:gd name="connsiteX0" fmla="*/ 43733 w 58579"/>
                  <a:gd name="connsiteY0" fmla="*/ 83301 h 83301"/>
                  <a:gd name="connsiteX1" fmla="*/ 43733 w 58579"/>
                  <a:gd name="connsiteY1" fmla="*/ 54750 h 83301"/>
                  <a:gd name="connsiteX2" fmla="*/ 58580 w 58579"/>
                  <a:gd name="connsiteY2" fmla="*/ 29290 h 83301"/>
                  <a:gd name="connsiteX3" fmla="*/ 29290 w 58579"/>
                  <a:gd name="connsiteY3" fmla="*/ 0 h 83301"/>
                  <a:gd name="connsiteX4" fmla="*/ 0 w 58579"/>
                  <a:gd name="connsiteY4" fmla="*/ 29290 h 83301"/>
                  <a:gd name="connsiteX5" fmla="*/ 14846 w 58579"/>
                  <a:gd name="connsiteY5" fmla="*/ 54750 h 83301"/>
                  <a:gd name="connsiteX6" fmla="*/ 14846 w 58579"/>
                  <a:gd name="connsiteY6" fmla="*/ 83301 h 83301"/>
                  <a:gd name="connsiteX7" fmla="*/ 43733 w 58579"/>
                  <a:gd name="connsiteY7" fmla="*/ 83301 h 83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8579" h="83301">
                    <a:moveTo>
                      <a:pt x="43733" y="83301"/>
                    </a:moveTo>
                    <a:lnTo>
                      <a:pt x="43733" y="54750"/>
                    </a:lnTo>
                    <a:cubicBezTo>
                      <a:pt x="52601" y="49712"/>
                      <a:pt x="58580" y="40173"/>
                      <a:pt x="58580" y="29290"/>
                    </a:cubicBezTo>
                    <a:cubicBezTo>
                      <a:pt x="58580" y="13100"/>
                      <a:pt x="45480" y="0"/>
                      <a:pt x="29290" y="0"/>
                    </a:cubicBezTo>
                    <a:cubicBezTo>
                      <a:pt x="13100" y="0"/>
                      <a:pt x="0" y="13100"/>
                      <a:pt x="0" y="29290"/>
                    </a:cubicBezTo>
                    <a:cubicBezTo>
                      <a:pt x="0" y="40240"/>
                      <a:pt x="5979" y="49712"/>
                      <a:pt x="14846" y="54750"/>
                    </a:cubicBezTo>
                    <a:lnTo>
                      <a:pt x="14846" y="83301"/>
                    </a:lnTo>
                    <a:lnTo>
                      <a:pt x="43733" y="83301"/>
                    </a:lnTo>
                    <a:close/>
                  </a:path>
                </a:pathLst>
              </a:custGeom>
              <a:solidFill>
                <a:srgbClr val="CF5664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F3FF376D-42D1-B285-51BA-7777260AE9CF}"/>
                  </a:ext>
                </a:extLst>
              </p:cNvPr>
              <p:cNvSpPr/>
              <p:nvPr/>
            </p:nvSpPr>
            <p:spPr>
              <a:xfrm>
                <a:off x="7036116" y="5041952"/>
                <a:ext cx="28886" cy="11017"/>
              </a:xfrm>
              <a:custGeom>
                <a:avLst/>
                <a:gdLst>
                  <a:gd name="connsiteX0" fmla="*/ 0 w 28886"/>
                  <a:gd name="connsiteY0" fmla="*/ 0 h 11017"/>
                  <a:gd name="connsiteX1" fmla="*/ 28887 w 28886"/>
                  <a:gd name="connsiteY1" fmla="*/ 0 h 11017"/>
                  <a:gd name="connsiteX2" fmla="*/ 28887 w 28886"/>
                  <a:gd name="connsiteY2" fmla="*/ 11017 h 11017"/>
                  <a:gd name="connsiteX3" fmla="*/ 0 w 28886"/>
                  <a:gd name="connsiteY3" fmla="*/ 11017 h 11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886" h="11017">
                    <a:moveTo>
                      <a:pt x="0" y="0"/>
                    </a:moveTo>
                    <a:lnTo>
                      <a:pt x="28887" y="0"/>
                    </a:lnTo>
                    <a:lnTo>
                      <a:pt x="28887" y="11017"/>
                    </a:lnTo>
                    <a:lnTo>
                      <a:pt x="0" y="11017"/>
                    </a:lnTo>
                    <a:close/>
                  </a:path>
                </a:pathLst>
              </a:custGeom>
              <a:solidFill>
                <a:srgbClr val="474B54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D1EC9CD1-F0E1-63D2-1153-73301BB53BCA}"/>
                  </a:ext>
                </a:extLst>
              </p:cNvPr>
              <p:cNvSpPr/>
              <p:nvPr/>
            </p:nvSpPr>
            <p:spPr>
              <a:xfrm>
                <a:off x="7124053" y="5041952"/>
                <a:ext cx="28886" cy="11017"/>
              </a:xfrm>
              <a:custGeom>
                <a:avLst/>
                <a:gdLst>
                  <a:gd name="connsiteX0" fmla="*/ 0 w 28886"/>
                  <a:gd name="connsiteY0" fmla="*/ 0 h 11017"/>
                  <a:gd name="connsiteX1" fmla="*/ 28887 w 28886"/>
                  <a:gd name="connsiteY1" fmla="*/ 0 h 11017"/>
                  <a:gd name="connsiteX2" fmla="*/ 28887 w 28886"/>
                  <a:gd name="connsiteY2" fmla="*/ 11017 h 11017"/>
                  <a:gd name="connsiteX3" fmla="*/ 0 w 28886"/>
                  <a:gd name="connsiteY3" fmla="*/ 11017 h 11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886" h="11017">
                    <a:moveTo>
                      <a:pt x="0" y="0"/>
                    </a:moveTo>
                    <a:lnTo>
                      <a:pt x="28887" y="0"/>
                    </a:lnTo>
                    <a:lnTo>
                      <a:pt x="28887" y="11017"/>
                    </a:lnTo>
                    <a:lnTo>
                      <a:pt x="0" y="11017"/>
                    </a:lnTo>
                    <a:close/>
                  </a:path>
                </a:pathLst>
              </a:custGeom>
              <a:solidFill>
                <a:srgbClr val="474B54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82E4CAB4-FDC7-EE87-5797-F43AD29AB2F0}"/>
                  </a:ext>
                </a:extLst>
              </p:cNvPr>
              <p:cNvSpPr/>
              <p:nvPr/>
            </p:nvSpPr>
            <p:spPr>
              <a:xfrm>
                <a:off x="7065406" y="4951798"/>
                <a:ext cx="58579" cy="28886"/>
              </a:xfrm>
              <a:custGeom>
                <a:avLst/>
                <a:gdLst>
                  <a:gd name="connsiteX0" fmla="*/ 0 w 58579"/>
                  <a:gd name="connsiteY0" fmla="*/ 0 h 28886"/>
                  <a:gd name="connsiteX1" fmla="*/ 58580 w 58579"/>
                  <a:gd name="connsiteY1" fmla="*/ 0 h 28886"/>
                  <a:gd name="connsiteX2" fmla="*/ 58580 w 58579"/>
                  <a:gd name="connsiteY2" fmla="*/ 28887 h 28886"/>
                  <a:gd name="connsiteX3" fmla="*/ 0 w 58579"/>
                  <a:gd name="connsiteY3" fmla="*/ 28887 h 28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579" h="28886">
                    <a:moveTo>
                      <a:pt x="0" y="0"/>
                    </a:moveTo>
                    <a:lnTo>
                      <a:pt x="58580" y="0"/>
                    </a:lnTo>
                    <a:lnTo>
                      <a:pt x="58580" y="28887"/>
                    </a:lnTo>
                    <a:lnTo>
                      <a:pt x="0" y="28887"/>
                    </a:lnTo>
                    <a:close/>
                  </a:path>
                </a:pathLst>
              </a:custGeom>
              <a:solidFill>
                <a:srgbClr val="E6E8EC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7377CE37-5123-417B-3C7A-13C1D44686BD}"/>
                  </a:ext>
                </a:extLst>
              </p:cNvPr>
              <p:cNvSpPr/>
              <p:nvPr/>
            </p:nvSpPr>
            <p:spPr>
              <a:xfrm>
                <a:off x="7084955" y="4881462"/>
                <a:ext cx="19481" cy="70336"/>
              </a:xfrm>
              <a:custGeom>
                <a:avLst/>
                <a:gdLst>
                  <a:gd name="connsiteX0" fmla="*/ 0 w 19481"/>
                  <a:gd name="connsiteY0" fmla="*/ 0 h 70336"/>
                  <a:gd name="connsiteX1" fmla="*/ 19482 w 19481"/>
                  <a:gd name="connsiteY1" fmla="*/ 0 h 70336"/>
                  <a:gd name="connsiteX2" fmla="*/ 19482 w 19481"/>
                  <a:gd name="connsiteY2" fmla="*/ 70336 h 70336"/>
                  <a:gd name="connsiteX3" fmla="*/ 0 w 19481"/>
                  <a:gd name="connsiteY3" fmla="*/ 70336 h 70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481" h="70336">
                    <a:moveTo>
                      <a:pt x="0" y="0"/>
                    </a:moveTo>
                    <a:lnTo>
                      <a:pt x="19482" y="0"/>
                    </a:lnTo>
                    <a:lnTo>
                      <a:pt x="19482" y="70336"/>
                    </a:lnTo>
                    <a:lnTo>
                      <a:pt x="0" y="70336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78" name="Graphic 2">
            <a:extLst>
              <a:ext uri="{FF2B5EF4-FFF2-40B4-BE49-F238E27FC236}">
                <a16:creationId xmlns:a16="http://schemas.microsoft.com/office/drawing/2014/main" id="{49CB0DB8-5E9A-110E-70F6-ADC9857AFA56}"/>
              </a:ext>
            </a:extLst>
          </p:cNvPr>
          <p:cNvGrpSpPr/>
          <p:nvPr/>
        </p:nvGrpSpPr>
        <p:grpSpPr>
          <a:xfrm>
            <a:off x="6207935" y="4704446"/>
            <a:ext cx="429944" cy="429944"/>
            <a:chOff x="6207935" y="4704446"/>
            <a:chExt cx="429944" cy="429944"/>
          </a:xfrm>
        </p:grpSpPr>
        <p:grpSp>
          <p:nvGrpSpPr>
            <p:cNvPr id="279" name="Graphic 2">
              <a:extLst>
                <a:ext uri="{FF2B5EF4-FFF2-40B4-BE49-F238E27FC236}">
                  <a16:creationId xmlns:a16="http://schemas.microsoft.com/office/drawing/2014/main" id="{43C984BD-06F0-64CC-D71B-943411553815}"/>
                </a:ext>
              </a:extLst>
            </p:cNvPr>
            <p:cNvGrpSpPr/>
            <p:nvPr/>
          </p:nvGrpSpPr>
          <p:grpSpPr>
            <a:xfrm>
              <a:off x="6207935" y="4704446"/>
              <a:ext cx="429944" cy="429944"/>
              <a:chOff x="6207935" y="4704446"/>
              <a:chExt cx="429944" cy="429944"/>
            </a:xfrm>
          </p:grpSpPr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87B19395-CC7F-2C09-0279-747E809092BD}"/>
                  </a:ext>
                </a:extLst>
              </p:cNvPr>
              <p:cNvSpPr/>
              <p:nvPr/>
            </p:nvSpPr>
            <p:spPr>
              <a:xfrm>
                <a:off x="6207935" y="4704446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DE6E53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62777C41-3010-AF77-E92B-C2D35EE97878}"/>
                  </a:ext>
                </a:extLst>
              </p:cNvPr>
              <p:cNvSpPr/>
              <p:nvPr/>
            </p:nvSpPr>
            <p:spPr>
              <a:xfrm>
                <a:off x="6304135" y="4863592"/>
                <a:ext cx="333744" cy="270797"/>
              </a:xfrm>
              <a:custGeom>
                <a:avLst/>
                <a:gdLst>
                  <a:gd name="connsiteX0" fmla="*/ 333744 w 333744"/>
                  <a:gd name="connsiteY0" fmla="*/ 114540 h 270797"/>
                  <a:gd name="connsiteX1" fmla="*/ 219271 w 333744"/>
                  <a:gd name="connsiteY1" fmla="*/ 0 h 270797"/>
                  <a:gd name="connsiteX2" fmla="*/ 0 w 333744"/>
                  <a:gd name="connsiteY2" fmla="*/ 151018 h 270797"/>
                  <a:gd name="connsiteX3" fmla="*/ 119780 w 333744"/>
                  <a:gd name="connsiteY3" fmla="*/ 270798 h 270797"/>
                  <a:gd name="connsiteX4" fmla="*/ 333744 w 333744"/>
                  <a:gd name="connsiteY4" fmla="*/ 270798 h 270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744" h="270797">
                    <a:moveTo>
                      <a:pt x="333744" y="114540"/>
                    </a:moveTo>
                    <a:lnTo>
                      <a:pt x="219271" y="0"/>
                    </a:lnTo>
                    <a:lnTo>
                      <a:pt x="0" y="151018"/>
                    </a:lnTo>
                    <a:lnTo>
                      <a:pt x="119780" y="270798"/>
                    </a:lnTo>
                    <a:lnTo>
                      <a:pt x="333744" y="270798"/>
                    </a:lnTo>
                    <a:close/>
                  </a:path>
                </a:pathLst>
              </a:custGeom>
              <a:solidFill>
                <a:srgbClr val="CC5842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82" name="Graphic 2">
              <a:extLst>
                <a:ext uri="{FF2B5EF4-FFF2-40B4-BE49-F238E27FC236}">
                  <a16:creationId xmlns:a16="http://schemas.microsoft.com/office/drawing/2014/main" id="{7CAC19FC-7CB0-2386-0E27-2A2AB51E1BE4}"/>
                </a:ext>
              </a:extLst>
            </p:cNvPr>
            <p:cNvGrpSpPr/>
            <p:nvPr/>
          </p:nvGrpSpPr>
          <p:grpSpPr>
            <a:xfrm>
              <a:off x="6295603" y="4845991"/>
              <a:ext cx="254675" cy="177150"/>
              <a:chOff x="6295603" y="4845991"/>
              <a:chExt cx="254675" cy="177150"/>
            </a:xfrm>
          </p:grpSpPr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A5676E26-095C-88BA-B337-DF9B7DFEB32C}"/>
                  </a:ext>
                </a:extLst>
              </p:cNvPr>
              <p:cNvSpPr/>
              <p:nvPr/>
            </p:nvSpPr>
            <p:spPr>
              <a:xfrm>
                <a:off x="6295603" y="4845991"/>
                <a:ext cx="254675" cy="177150"/>
              </a:xfrm>
              <a:custGeom>
                <a:avLst/>
                <a:gdLst>
                  <a:gd name="connsiteX0" fmla="*/ 244329 w 254675"/>
                  <a:gd name="connsiteY0" fmla="*/ 53407 h 177150"/>
                  <a:gd name="connsiteX1" fmla="*/ 244329 w 254675"/>
                  <a:gd name="connsiteY1" fmla="*/ 53407 h 177150"/>
                  <a:gd name="connsiteX2" fmla="*/ 185951 w 254675"/>
                  <a:gd name="connsiteY2" fmla="*/ 0 h 177150"/>
                  <a:gd name="connsiteX3" fmla="*/ 185951 w 254675"/>
                  <a:gd name="connsiteY3" fmla="*/ 0 h 177150"/>
                  <a:gd name="connsiteX4" fmla="*/ 68791 w 254675"/>
                  <a:gd name="connsiteY4" fmla="*/ 0 h 177150"/>
                  <a:gd name="connsiteX5" fmla="*/ 68791 w 254675"/>
                  <a:gd name="connsiteY5" fmla="*/ 0 h 177150"/>
                  <a:gd name="connsiteX6" fmla="*/ 10413 w 254675"/>
                  <a:gd name="connsiteY6" fmla="*/ 53407 h 177150"/>
                  <a:gd name="connsiteX7" fmla="*/ 10413 w 254675"/>
                  <a:gd name="connsiteY7" fmla="*/ 53407 h 177150"/>
                  <a:gd name="connsiteX8" fmla="*/ 0 w 254675"/>
                  <a:gd name="connsiteY8" fmla="*/ 147861 h 177150"/>
                  <a:gd name="connsiteX9" fmla="*/ 29290 w 254675"/>
                  <a:gd name="connsiteY9" fmla="*/ 177151 h 177150"/>
                  <a:gd name="connsiteX10" fmla="*/ 55893 w 254675"/>
                  <a:gd name="connsiteY10" fmla="*/ 160087 h 177150"/>
                  <a:gd name="connsiteX11" fmla="*/ 83772 w 254675"/>
                  <a:gd name="connsiteY11" fmla="*/ 117160 h 177150"/>
                  <a:gd name="connsiteX12" fmla="*/ 170903 w 254675"/>
                  <a:gd name="connsiteY12" fmla="*/ 117160 h 177150"/>
                  <a:gd name="connsiteX13" fmla="*/ 198782 w 254675"/>
                  <a:gd name="connsiteY13" fmla="*/ 160087 h 177150"/>
                  <a:gd name="connsiteX14" fmla="*/ 225385 w 254675"/>
                  <a:gd name="connsiteY14" fmla="*/ 177151 h 177150"/>
                  <a:gd name="connsiteX15" fmla="*/ 254675 w 254675"/>
                  <a:gd name="connsiteY15" fmla="*/ 147861 h 177150"/>
                  <a:gd name="connsiteX16" fmla="*/ 244329 w 254675"/>
                  <a:gd name="connsiteY16" fmla="*/ 53407 h 17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4675" h="177150">
                    <a:moveTo>
                      <a:pt x="244329" y="53407"/>
                    </a:moveTo>
                    <a:lnTo>
                      <a:pt x="244329" y="53407"/>
                    </a:lnTo>
                    <a:cubicBezTo>
                      <a:pt x="241709" y="23445"/>
                      <a:pt x="216584" y="0"/>
                      <a:pt x="185951" y="0"/>
                    </a:cubicBezTo>
                    <a:lnTo>
                      <a:pt x="185951" y="0"/>
                    </a:lnTo>
                    <a:lnTo>
                      <a:pt x="68791" y="0"/>
                    </a:lnTo>
                    <a:lnTo>
                      <a:pt x="68791" y="0"/>
                    </a:lnTo>
                    <a:cubicBezTo>
                      <a:pt x="38158" y="0"/>
                      <a:pt x="13100" y="23445"/>
                      <a:pt x="10413" y="53407"/>
                    </a:cubicBezTo>
                    <a:lnTo>
                      <a:pt x="10413" y="53407"/>
                    </a:lnTo>
                    <a:cubicBezTo>
                      <a:pt x="10413" y="53407"/>
                      <a:pt x="0" y="145711"/>
                      <a:pt x="0" y="147861"/>
                    </a:cubicBezTo>
                    <a:cubicBezTo>
                      <a:pt x="0" y="164051"/>
                      <a:pt x="13100" y="177151"/>
                      <a:pt x="29290" y="177151"/>
                    </a:cubicBezTo>
                    <a:cubicBezTo>
                      <a:pt x="41113" y="177151"/>
                      <a:pt x="51257" y="170164"/>
                      <a:pt x="55893" y="160087"/>
                    </a:cubicBezTo>
                    <a:lnTo>
                      <a:pt x="83772" y="117160"/>
                    </a:lnTo>
                    <a:lnTo>
                      <a:pt x="170903" y="117160"/>
                    </a:lnTo>
                    <a:lnTo>
                      <a:pt x="198782" y="160087"/>
                    </a:lnTo>
                    <a:cubicBezTo>
                      <a:pt x="203418" y="170164"/>
                      <a:pt x="213629" y="177151"/>
                      <a:pt x="225385" y="177151"/>
                    </a:cubicBezTo>
                    <a:cubicBezTo>
                      <a:pt x="241575" y="177151"/>
                      <a:pt x="254675" y="164051"/>
                      <a:pt x="254675" y="147861"/>
                    </a:cubicBezTo>
                    <a:cubicBezTo>
                      <a:pt x="254742" y="145711"/>
                      <a:pt x="244329" y="53407"/>
                      <a:pt x="244329" y="53407"/>
                    </a:cubicBez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9FBE0A3B-8994-75FA-CC4C-0D222DC9998A}"/>
                  </a:ext>
                </a:extLst>
              </p:cNvPr>
              <p:cNvSpPr/>
              <p:nvPr/>
            </p:nvSpPr>
            <p:spPr>
              <a:xfrm>
                <a:off x="6476918" y="4875281"/>
                <a:ext cx="19482" cy="19549"/>
              </a:xfrm>
              <a:custGeom>
                <a:avLst/>
                <a:gdLst>
                  <a:gd name="connsiteX0" fmla="*/ 9742 w 19482"/>
                  <a:gd name="connsiteY0" fmla="*/ 0 h 19549"/>
                  <a:gd name="connsiteX1" fmla="*/ 19483 w 19482"/>
                  <a:gd name="connsiteY1" fmla="*/ 9808 h 19549"/>
                  <a:gd name="connsiteX2" fmla="*/ 9742 w 19482"/>
                  <a:gd name="connsiteY2" fmla="*/ 19549 h 19549"/>
                  <a:gd name="connsiteX3" fmla="*/ 1 w 19482"/>
                  <a:gd name="connsiteY3" fmla="*/ 9808 h 19549"/>
                  <a:gd name="connsiteX4" fmla="*/ 9742 w 19482"/>
                  <a:gd name="connsiteY4" fmla="*/ 0 h 19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82" h="19549">
                    <a:moveTo>
                      <a:pt x="9742" y="0"/>
                    </a:moveTo>
                    <a:cubicBezTo>
                      <a:pt x="15116" y="0"/>
                      <a:pt x="19483" y="4367"/>
                      <a:pt x="19483" y="9808"/>
                    </a:cubicBezTo>
                    <a:cubicBezTo>
                      <a:pt x="19483" y="15182"/>
                      <a:pt x="15116" y="19549"/>
                      <a:pt x="9742" y="19549"/>
                    </a:cubicBezTo>
                    <a:cubicBezTo>
                      <a:pt x="4368" y="19549"/>
                      <a:pt x="1" y="15182"/>
                      <a:pt x="1" y="9808"/>
                    </a:cubicBezTo>
                    <a:cubicBezTo>
                      <a:pt x="-66" y="4367"/>
                      <a:pt x="4300" y="0"/>
                      <a:pt x="9742" y="0"/>
                    </a:cubicBez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3BF46B8F-60EF-FB90-05DA-0286937A0ACC}"/>
                  </a:ext>
                </a:extLst>
              </p:cNvPr>
              <p:cNvSpPr/>
              <p:nvPr/>
            </p:nvSpPr>
            <p:spPr>
              <a:xfrm>
                <a:off x="6335037" y="4875281"/>
                <a:ext cx="58580" cy="58580"/>
              </a:xfrm>
              <a:custGeom>
                <a:avLst/>
                <a:gdLst>
                  <a:gd name="connsiteX0" fmla="*/ 58580 w 58580"/>
                  <a:gd name="connsiteY0" fmla="*/ 39098 h 58580"/>
                  <a:gd name="connsiteX1" fmla="*/ 39098 w 58580"/>
                  <a:gd name="connsiteY1" fmla="*/ 39098 h 58580"/>
                  <a:gd name="connsiteX2" fmla="*/ 39098 w 58580"/>
                  <a:gd name="connsiteY2" fmla="*/ 58580 h 58580"/>
                  <a:gd name="connsiteX3" fmla="*/ 19549 w 58580"/>
                  <a:gd name="connsiteY3" fmla="*/ 58580 h 58580"/>
                  <a:gd name="connsiteX4" fmla="*/ 19549 w 58580"/>
                  <a:gd name="connsiteY4" fmla="*/ 39098 h 58580"/>
                  <a:gd name="connsiteX5" fmla="*/ 0 w 58580"/>
                  <a:gd name="connsiteY5" fmla="*/ 39098 h 58580"/>
                  <a:gd name="connsiteX6" fmla="*/ 0 w 58580"/>
                  <a:gd name="connsiteY6" fmla="*/ 19549 h 58580"/>
                  <a:gd name="connsiteX7" fmla="*/ 19549 w 58580"/>
                  <a:gd name="connsiteY7" fmla="*/ 19549 h 58580"/>
                  <a:gd name="connsiteX8" fmla="*/ 19549 w 58580"/>
                  <a:gd name="connsiteY8" fmla="*/ 0 h 58580"/>
                  <a:gd name="connsiteX9" fmla="*/ 39098 w 58580"/>
                  <a:gd name="connsiteY9" fmla="*/ 0 h 58580"/>
                  <a:gd name="connsiteX10" fmla="*/ 39098 w 58580"/>
                  <a:gd name="connsiteY10" fmla="*/ 19549 h 58580"/>
                  <a:gd name="connsiteX11" fmla="*/ 58580 w 58580"/>
                  <a:gd name="connsiteY11" fmla="*/ 19549 h 5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8580" h="58580">
                    <a:moveTo>
                      <a:pt x="58580" y="39098"/>
                    </a:moveTo>
                    <a:lnTo>
                      <a:pt x="39098" y="39098"/>
                    </a:lnTo>
                    <a:lnTo>
                      <a:pt x="39098" y="58580"/>
                    </a:lnTo>
                    <a:lnTo>
                      <a:pt x="19549" y="58580"/>
                    </a:lnTo>
                    <a:lnTo>
                      <a:pt x="19549" y="39098"/>
                    </a:lnTo>
                    <a:lnTo>
                      <a:pt x="0" y="39098"/>
                    </a:lnTo>
                    <a:lnTo>
                      <a:pt x="0" y="19549"/>
                    </a:lnTo>
                    <a:lnTo>
                      <a:pt x="19549" y="19549"/>
                    </a:lnTo>
                    <a:lnTo>
                      <a:pt x="19549" y="0"/>
                    </a:lnTo>
                    <a:lnTo>
                      <a:pt x="39098" y="0"/>
                    </a:lnTo>
                    <a:lnTo>
                      <a:pt x="39098" y="19549"/>
                    </a:lnTo>
                    <a:lnTo>
                      <a:pt x="58580" y="19549"/>
                    </a:ln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9493953C-7C89-4165-9B0F-9B2473214287}"/>
                  </a:ext>
                </a:extLst>
              </p:cNvPr>
              <p:cNvSpPr/>
              <p:nvPr/>
            </p:nvSpPr>
            <p:spPr>
              <a:xfrm>
                <a:off x="6457303" y="4894831"/>
                <a:ext cx="19548" cy="19548"/>
              </a:xfrm>
              <a:custGeom>
                <a:avLst/>
                <a:gdLst>
                  <a:gd name="connsiteX0" fmla="*/ 9808 w 19548"/>
                  <a:gd name="connsiteY0" fmla="*/ 19549 h 19548"/>
                  <a:gd name="connsiteX1" fmla="*/ 0 w 19548"/>
                  <a:gd name="connsiteY1" fmla="*/ 9741 h 19548"/>
                  <a:gd name="connsiteX2" fmla="*/ 9808 w 19548"/>
                  <a:gd name="connsiteY2" fmla="*/ 0 h 19548"/>
                  <a:gd name="connsiteX3" fmla="*/ 19549 w 19548"/>
                  <a:gd name="connsiteY3" fmla="*/ 9741 h 19548"/>
                  <a:gd name="connsiteX4" fmla="*/ 9808 w 19548"/>
                  <a:gd name="connsiteY4" fmla="*/ 19549 h 1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48" h="19548">
                    <a:moveTo>
                      <a:pt x="9808" y="19549"/>
                    </a:moveTo>
                    <a:cubicBezTo>
                      <a:pt x="4434" y="19549"/>
                      <a:pt x="0" y="15182"/>
                      <a:pt x="0" y="9741"/>
                    </a:cubicBezTo>
                    <a:cubicBezTo>
                      <a:pt x="0" y="4366"/>
                      <a:pt x="4367" y="0"/>
                      <a:pt x="9808" y="0"/>
                    </a:cubicBezTo>
                    <a:cubicBezTo>
                      <a:pt x="15182" y="0"/>
                      <a:pt x="19549" y="4366"/>
                      <a:pt x="19549" y="9741"/>
                    </a:cubicBezTo>
                    <a:cubicBezTo>
                      <a:pt x="19549" y="15182"/>
                      <a:pt x="15182" y="19549"/>
                      <a:pt x="9808" y="19549"/>
                    </a:cubicBez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63D6F075-523B-5322-C147-DBA7F1DB3FD7}"/>
                  </a:ext>
                </a:extLst>
              </p:cNvPr>
              <p:cNvSpPr/>
              <p:nvPr/>
            </p:nvSpPr>
            <p:spPr>
              <a:xfrm>
                <a:off x="6476919" y="4914379"/>
                <a:ext cx="19549" cy="19482"/>
              </a:xfrm>
              <a:custGeom>
                <a:avLst/>
                <a:gdLst>
                  <a:gd name="connsiteX0" fmla="*/ 9741 w 19549"/>
                  <a:gd name="connsiteY0" fmla="*/ 19482 h 19482"/>
                  <a:gd name="connsiteX1" fmla="*/ 0 w 19549"/>
                  <a:gd name="connsiteY1" fmla="*/ 9741 h 19482"/>
                  <a:gd name="connsiteX2" fmla="*/ 9741 w 19549"/>
                  <a:gd name="connsiteY2" fmla="*/ 0 h 19482"/>
                  <a:gd name="connsiteX3" fmla="*/ 19549 w 19549"/>
                  <a:gd name="connsiteY3" fmla="*/ 9741 h 19482"/>
                  <a:gd name="connsiteX4" fmla="*/ 9741 w 19549"/>
                  <a:gd name="connsiteY4" fmla="*/ 19482 h 19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49" h="19482">
                    <a:moveTo>
                      <a:pt x="9741" y="19482"/>
                    </a:moveTo>
                    <a:cubicBezTo>
                      <a:pt x="4367" y="19482"/>
                      <a:pt x="0" y="15115"/>
                      <a:pt x="0" y="9741"/>
                    </a:cubicBezTo>
                    <a:cubicBezTo>
                      <a:pt x="0" y="4367"/>
                      <a:pt x="4367" y="0"/>
                      <a:pt x="9741" y="0"/>
                    </a:cubicBezTo>
                    <a:cubicBezTo>
                      <a:pt x="15115" y="0"/>
                      <a:pt x="19482" y="4367"/>
                      <a:pt x="19549" y="9741"/>
                    </a:cubicBezTo>
                    <a:cubicBezTo>
                      <a:pt x="19482" y="15182"/>
                      <a:pt x="15115" y="19482"/>
                      <a:pt x="9741" y="19482"/>
                    </a:cubicBez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7C4924C8-8596-ED26-AA87-EBC8C746274F}"/>
                  </a:ext>
                </a:extLst>
              </p:cNvPr>
              <p:cNvSpPr/>
              <p:nvPr/>
            </p:nvSpPr>
            <p:spPr>
              <a:xfrm>
                <a:off x="6496401" y="4894831"/>
                <a:ext cx="19482" cy="19548"/>
              </a:xfrm>
              <a:custGeom>
                <a:avLst/>
                <a:gdLst>
                  <a:gd name="connsiteX0" fmla="*/ 9741 w 19482"/>
                  <a:gd name="connsiteY0" fmla="*/ 19549 h 19548"/>
                  <a:gd name="connsiteX1" fmla="*/ 0 w 19482"/>
                  <a:gd name="connsiteY1" fmla="*/ 9741 h 19548"/>
                  <a:gd name="connsiteX2" fmla="*/ 9741 w 19482"/>
                  <a:gd name="connsiteY2" fmla="*/ 0 h 19548"/>
                  <a:gd name="connsiteX3" fmla="*/ 19482 w 19482"/>
                  <a:gd name="connsiteY3" fmla="*/ 9741 h 19548"/>
                  <a:gd name="connsiteX4" fmla="*/ 9741 w 19482"/>
                  <a:gd name="connsiteY4" fmla="*/ 19549 h 1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82" h="19548">
                    <a:moveTo>
                      <a:pt x="9741" y="19549"/>
                    </a:moveTo>
                    <a:cubicBezTo>
                      <a:pt x="4366" y="19549"/>
                      <a:pt x="0" y="15182"/>
                      <a:pt x="0" y="9741"/>
                    </a:cubicBezTo>
                    <a:cubicBezTo>
                      <a:pt x="0" y="4366"/>
                      <a:pt x="4366" y="0"/>
                      <a:pt x="9741" y="0"/>
                    </a:cubicBezTo>
                    <a:cubicBezTo>
                      <a:pt x="15115" y="0"/>
                      <a:pt x="19482" y="4366"/>
                      <a:pt x="19482" y="9741"/>
                    </a:cubicBezTo>
                    <a:cubicBezTo>
                      <a:pt x="19549" y="15182"/>
                      <a:pt x="15182" y="19549"/>
                      <a:pt x="9741" y="19549"/>
                    </a:cubicBez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89" name="Graphic 2">
            <a:extLst>
              <a:ext uri="{FF2B5EF4-FFF2-40B4-BE49-F238E27FC236}">
                <a16:creationId xmlns:a16="http://schemas.microsoft.com/office/drawing/2014/main" id="{B1EB0B78-C2C8-F83F-F904-348904DAB571}"/>
              </a:ext>
            </a:extLst>
          </p:cNvPr>
          <p:cNvGrpSpPr/>
          <p:nvPr/>
        </p:nvGrpSpPr>
        <p:grpSpPr>
          <a:xfrm>
            <a:off x="5536147" y="4704446"/>
            <a:ext cx="429944" cy="429944"/>
            <a:chOff x="5536147" y="4704446"/>
            <a:chExt cx="429944" cy="429944"/>
          </a:xfrm>
        </p:grpSpPr>
        <p:grpSp>
          <p:nvGrpSpPr>
            <p:cNvPr id="290" name="Graphic 2">
              <a:extLst>
                <a:ext uri="{FF2B5EF4-FFF2-40B4-BE49-F238E27FC236}">
                  <a16:creationId xmlns:a16="http://schemas.microsoft.com/office/drawing/2014/main" id="{03A34DC9-7F63-88B9-BB77-D10EA8C4E4C9}"/>
                </a:ext>
              </a:extLst>
            </p:cNvPr>
            <p:cNvGrpSpPr/>
            <p:nvPr/>
          </p:nvGrpSpPr>
          <p:grpSpPr>
            <a:xfrm>
              <a:off x="5536147" y="4704446"/>
              <a:ext cx="429944" cy="429944"/>
              <a:chOff x="5536147" y="4704446"/>
              <a:chExt cx="429944" cy="429944"/>
            </a:xfrm>
          </p:grpSpPr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C1146399-D7C6-8EE0-239D-7A7BA1CB8B27}"/>
                  </a:ext>
                </a:extLst>
              </p:cNvPr>
              <p:cNvSpPr/>
              <p:nvPr/>
            </p:nvSpPr>
            <p:spPr>
              <a:xfrm>
                <a:off x="5536147" y="4704446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CF5664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20F1B7B8-8F0A-9AD1-1671-DBB817B9F7B8}"/>
                  </a:ext>
                </a:extLst>
              </p:cNvPr>
              <p:cNvSpPr/>
              <p:nvPr/>
            </p:nvSpPr>
            <p:spPr>
              <a:xfrm>
                <a:off x="5689247" y="4820598"/>
                <a:ext cx="276844" cy="313792"/>
              </a:xfrm>
              <a:custGeom>
                <a:avLst/>
                <a:gdLst>
                  <a:gd name="connsiteX0" fmla="*/ 276844 w 276844"/>
                  <a:gd name="connsiteY0" fmla="*/ 152227 h 313792"/>
                  <a:gd name="connsiteX1" fmla="*/ 124617 w 276844"/>
                  <a:gd name="connsiteY1" fmla="*/ 0 h 313792"/>
                  <a:gd name="connsiteX2" fmla="*/ 0 w 276844"/>
                  <a:gd name="connsiteY2" fmla="*/ 214435 h 313792"/>
                  <a:gd name="connsiteX3" fmla="*/ 99358 w 276844"/>
                  <a:gd name="connsiteY3" fmla="*/ 313792 h 313792"/>
                  <a:gd name="connsiteX4" fmla="*/ 276844 w 276844"/>
                  <a:gd name="connsiteY4" fmla="*/ 313792 h 313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6844" h="313792">
                    <a:moveTo>
                      <a:pt x="276844" y="152227"/>
                    </a:moveTo>
                    <a:lnTo>
                      <a:pt x="124617" y="0"/>
                    </a:lnTo>
                    <a:lnTo>
                      <a:pt x="0" y="214435"/>
                    </a:lnTo>
                    <a:lnTo>
                      <a:pt x="99358" y="313792"/>
                    </a:lnTo>
                    <a:lnTo>
                      <a:pt x="276844" y="313792"/>
                    </a:lnTo>
                    <a:close/>
                  </a:path>
                </a:pathLst>
              </a:custGeom>
              <a:solidFill>
                <a:srgbClr val="BD4653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93" name="Graphic 2">
              <a:extLst>
                <a:ext uri="{FF2B5EF4-FFF2-40B4-BE49-F238E27FC236}">
                  <a16:creationId xmlns:a16="http://schemas.microsoft.com/office/drawing/2014/main" id="{75F2BBDF-11B8-3095-ED54-5CD3358E6C24}"/>
                </a:ext>
              </a:extLst>
            </p:cNvPr>
            <p:cNvGrpSpPr/>
            <p:nvPr/>
          </p:nvGrpSpPr>
          <p:grpSpPr>
            <a:xfrm>
              <a:off x="5663249" y="4799974"/>
              <a:ext cx="175806" cy="254742"/>
              <a:chOff x="5663249" y="4799974"/>
              <a:chExt cx="175806" cy="254742"/>
            </a:xfrm>
          </p:grpSpPr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1CA78A23-3329-892B-A62C-A9E9074805BE}"/>
                  </a:ext>
                </a:extLst>
              </p:cNvPr>
              <p:cNvSpPr/>
              <p:nvPr/>
            </p:nvSpPr>
            <p:spPr>
              <a:xfrm>
                <a:off x="5663249" y="4799974"/>
                <a:ext cx="175806" cy="254742"/>
              </a:xfrm>
              <a:custGeom>
                <a:avLst/>
                <a:gdLst>
                  <a:gd name="connsiteX0" fmla="*/ 97678 w 175806"/>
                  <a:gd name="connsiteY0" fmla="*/ 0 h 254742"/>
                  <a:gd name="connsiteX1" fmla="*/ 78129 w 175806"/>
                  <a:gd name="connsiteY1" fmla="*/ 0 h 254742"/>
                  <a:gd name="connsiteX2" fmla="*/ 0 w 175806"/>
                  <a:gd name="connsiteY2" fmla="*/ 78129 h 254742"/>
                  <a:gd name="connsiteX3" fmla="*/ 0 w 175806"/>
                  <a:gd name="connsiteY3" fmla="*/ 176613 h 254742"/>
                  <a:gd name="connsiteX4" fmla="*/ 78129 w 175806"/>
                  <a:gd name="connsiteY4" fmla="*/ 254742 h 254742"/>
                  <a:gd name="connsiteX5" fmla="*/ 97678 w 175806"/>
                  <a:gd name="connsiteY5" fmla="*/ 254742 h 254742"/>
                  <a:gd name="connsiteX6" fmla="*/ 175807 w 175806"/>
                  <a:gd name="connsiteY6" fmla="*/ 176613 h 254742"/>
                  <a:gd name="connsiteX7" fmla="*/ 175807 w 175806"/>
                  <a:gd name="connsiteY7" fmla="*/ 78062 h 254742"/>
                  <a:gd name="connsiteX8" fmla="*/ 97678 w 175806"/>
                  <a:gd name="connsiteY8" fmla="*/ 0 h 254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5806" h="254742">
                    <a:moveTo>
                      <a:pt x="97678" y="0"/>
                    </a:moveTo>
                    <a:lnTo>
                      <a:pt x="78129" y="0"/>
                    </a:lnTo>
                    <a:cubicBezTo>
                      <a:pt x="34933" y="0"/>
                      <a:pt x="0" y="35000"/>
                      <a:pt x="0" y="78129"/>
                    </a:cubicBezTo>
                    <a:lnTo>
                      <a:pt x="0" y="176613"/>
                    </a:lnTo>
                    <a:cubicBezTo>
                      <a:pt x="0" y="219742"/>
                      <a:pt x="35000" y="254742"/>
                      <a:pt x="78129" y="254742"/>
                    </a:cubicBezTo>
                    <a:lnTo>
                      <a:pt x="97678" y="254742"/>
                    </a:lnTo>
                    <a:cubicBezTo>
                      <a:pt x="140807" y="254742"/>
                      <a:pt x="175807" y="219742"/>
                      <a:pt x="175807" y="176613"/>
                    </a:cubicBezTo>
                    <a:lnTo>
                      <a:pt x="175807" y="78062"/>
                    </a:lnTo>
                    <a:cubicBezTo>
                      <a:pt x="175807" y="35000"/>
                      <a:pt x="140807" y="0"/>
                      <a:pt x="97678" y="0"/>
                    </a:cubicBez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AD195696-2AD0-D268-8758-5604906F8423}"/>
                  </a:ext>
                </a:extLst>
              </p:cNvPr>
              <p:cNvSpPr/>
              <p:nvPr/>
            </p:nvSpPr>
            <p:spPr>
              <a:xfrm>
                <a:off x="5736676" y="4848343"/>
                <a:ext cx="28886" cy="58647"/>
              </a:xfrm>
              <a:custGeom>
                <a:avLst/>
                <a:gdLst>
                  <a:gd name="connsiteX0" fmla="*/ 14444 w 28886"/>
                  <a:gd name="connsiteY0" fmla="*/ 0 h 58647"/>
                  <a:gd name="connsiteX1" fmla="*/ 0 w 28886"/>
                  <a:gd name="connsiteY1" fmla="*/ 14444 h 58647"/>
                  <a:gd name="connsiteX2" fmla="*/ 0 w 28886"/>
                  <a:gd name="connsiteY2" fmla="*/ 44204 h 58647"/>
                  <a:gd name="connsiteX3" fmla="*/ 14444 w 28886"/>
                  <a:gd name="connsiteY3" fmla="*/ 58647 h 58647"/>
                  <a:gd name="connsiteX4" fmla="*/ 28887 w 28886"/>
                  <a:gd name="connsiteY4" fmla="*/ 44204 h 58647"/>
                  <a:gd name="connsiteX5" fmla="*/ 28887 w 28886"/>
                  <a:gd name="connsiteY5" fmla="*/ 14444 h 58647"/>
                  <a:gd name="connsiteX6" fmla="*/ 14444 w 28886"/>
                  <a:gd name="connsiteY6" fmla="*/ 0 h 58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886" h="58647">
                    <a:moveTo>
                      <a:pt x="14444" y="0"/>
                    </a:moveTo>
                    <a:cubicBezTo>
                      <a:pt x="6449" y="0"/>
                      <a:pt x="0" y="6517"/>
                      <a:pt x="0" y="14444"/>
                    </a:cubicBezTo>
                    <a:lnTo>
                      <a:pt x="0" y="44204"/>
                    </a:lnTo>
                    <a:cubicBezTo>
                      <a:pt x="0" y="52198"/>
                      <a:pt x="6449" y="58647"/>
                      <a:pt x="14444" y="58647"/>
                    </a:cubicBezTo>
                    <a:cubicBezTo>
                      <a:pt x="22438" y="58647"/>
                      <a:pt x="28887" y="52198"/>
                      <a:pt x="28887" y="44204"/>
                    </a:cubicBezTo>
                    <a:lnTo>
                      <a:pt x="28887" y="14444"/>
                    </a:lnTo>
                    <a:cubicBezTo>
                      <a:pt x="28887" y="6517"/>
                      <a:pt x="22438" y="67"/>
                      <a:pt x="14444" y="0"/>
                    </a:cubicBez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96" name="Graphic 2">
            <a:extLst>
              <a:ext uri="{FF2B5EF4-FFF2-40B4-BE49-F238E27FC236}">
                <a16:creationId xmlns:a16="http://schemas.microsoft.com/office/drawing/2014/main" id="{C9AF7DEB-538C-C965-22C7-03D85A70C3E3}"/>
              </a:ext>
            </a:extLst>
          </p:cNvPr>
          <p:cNvGrpSpPr/>
          <p:nvPr/>
        </p:nvGrpSpPr>
        <p:grpSpPr>
          <a:xfrm>
            <a:off x="4863082" y="4703908"/>
            <a:ext cx="429944" cy="429944"/>
            <a:chOff x="4863082" y="4703908"/>
            <a:chExt cx="429944" cy="429944"/>
          </a:xfrm>
        </p:grpSpPr>
        <p:grpSp>
          <p:nvGrpSpPr>
            <p:cNvPr id="297" name="Graphic 2">
              <a:extLst>
                <a:ext uri="{FF2B5EF4-FFF2-40B4-BE49-F238E27FC236}">
                  <a16:creationId xmlns:a16="http://schemas.microsoft.com/office/drawing/2014/main" id="{09948A8A-D013-8422-612A-8B01F0900E26}"/>
                </a:ext>
              </a:extLst>
            </p:cNvPr>
            <p:cNvGrpSpPr/>
            <p:nvPr/>
          </p:nvGrpSpPr>
          <p:grpSpPr>
            <a:xfrm>
              <a:off x="4863082" y="4703908"/>
              <a:ext cx="429944" cy="429944"/>
              <a:chOff x="4863082" y="4703908"/>
              <a:chExt cx="429944" cy="429944"/>
            </a:xfrm>
          </p:grpSpPr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FEDEDF38-34AC-5C35-272A-365D0EFC17B2}"/>
                  </a:ext>
                </a:extLst>
              </p:cNvPr>
              <p:cNvSpPr/>
              <p:nvPr/>
            </p:nvSpPr>
            <p:spPr>
              <a:xfrm>
                <a:off x="4863082" y="4703908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5 h 429944"/>
                  <a:gd name="connsiteX3" fmla="*/ 0 w 429944"/>
                  <a:gd name="connsiteY3" fmla="*/ 429945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5"/>
                    </a:lnTo>
                    <a:lnTo>
                      <a:pt x="0" y="429945"/>
                    </a:lnTo>
                    <a:close/>
                  </a:path>
                </a:pathLst>
              </a:custGeom>
              <a:solidFill>
                <a:srgbClr val="A491E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7B7716E8-FA24-820C-AAE4-5A4DD0220B6F}"/>
                  </a:ext>
                </a:extLst>
              </p:cNvPr>
              <p:cNvSpPr/>
              <p:nvPr/>
            </p:nvSpPr>
            <p:spPr>
              <a:xfrm>
                <a:off x="4957939" y="4819926"/>
                <a:ext cx="335088" cy="313926"/>
              </a:xfrm>
              <a:custGeom>
                <a:avLst/>
                <a:gdLst>
                  <a:gd name="connsiteX0" fmla="*/ 131267 w 335088"/>
                  <a:gd name="connsiteY0" fmla="*/ 313927 h 313926"/>
                  <a:gd name="connsiteX1" fmla="*/ 335088 w 335088"/>
                  <a:gd name="connsiteY1" fmla="*/ 313927 h 313926"/>
                  <a:gd name="connsiteX2" fmla="*/ 335088 w 335088"/>
                  <a:gd name="connsiteY2" fmla="*/ 90490 h 313926"/>
                  <a:gd name="connsiteX3" fmla="*/ 244598 w 335088"/>
                  <a:gd name="connsiteY3" fmla="*/ 0 h 313926"/>
                  <a:gd name="connsiteX4" fmla="*/ 0 w 335088"/>
                  <a:gd name="connsiteY4" fmla="*/ 182659 h 313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5088" h="313926">
                    <a:moveTo>
                      <a:pt x="131267" y="313927"/>
                    </a:moveTo>
                    <a:lnTo>
                      <a:pt x="335088" y="313927"/>
                    </a:lnTo>
                    <a:lnTo>
                      <a:pt x="335088" y="90490"/>
                    </a:lnTo>
                    <a:lnTo>
                      <a:pt x="244598" y="0"/>
                    </a:lnTo>
                    <a:lnTo>
                      <a:pt x="0" y="182659"/>
                    </a:lnTo>
                    <a:close/>
                  </a:path>
                </a:pathLst>
              </a:custGeom>
              <a:solidFill>
                <a:srgbClr val="8D79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00" name="Graphic 2">
              <a:extLst>
                <a:ext uri="{FF2B5EF4-FFF2-40B4-BE49-F238E27FC236}">
                  <a16:creationId xmlns:a16="http://schemas.microsoft.com/office/drawing/2014/main" id="{09641AEA-815B-E4BB-0A26-74C667C2E2A9}"/>
                </a:ext>
              </a:extLst>
            </p:cNvPr>
            <p:cNvGrpSpPr/>
            <p:nvPr/>
          </p:nvGrpSpPr>
          <p:grpSpPr>
            <a:xfrm>
              <a:off x="4952161" y="4812940"/>
              <a:ext cx="254809" cy="243724"/>
              <a:chOff x="4952161" y="4812940"/>
              <a:chExt cx="254809" cy="243724"/>
            </a:xfrm>
          </p:grpSpPr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0253CE22-0B77-A695-22AC-28E202AE7296}"/>
                  </a:ext>
                </a:extLst>
              </p:cNvPr>
              <p:cNvSpPr/>
              <p:nvPr/>
            </p:nvSpPr>
            <p:spPr>
              <a:xfrm>
                <a:off x="4952161" y="4812940"/>
                <a:ext cx="254809" cy="195422"/>
              </a:xfrm>
              <a:custGeom>
                <a:avLst/>
                <a:gdLst>
                  <a:gd name="connsiteX0" fmla="*/ 235260 w 254809"/>
                  <a:gd name="connsiteY0" fmla="*/ 0 h 195422"/>
                  <a:gd name="connsiteX1" fmla="*/ 19549 w 254809"/>
                  <a:gd name="connsiteY1" fmla="*/ 0 h 195422"/>
                  <a:gd name="connsiteX2" fmla="*/ 0 w 254809"/>
                  <a:gd name="connsiteY2" fmla="*/ 19549 h 195422"/>
                  <a:gd name="connsiteX3" fmla="*/ 0 w 254809"/>
                  <a:gd name="connsiteY3" fmla="*/ 175874 h 195422"/>
                  <a:gd name="connsiteX4" fmla="*/ 19549 w 254809"/>
                  <a:gd name="connsiteY4" fmla="*/ 195423 h 195422"/>
                  <a:gd name="connsiteX5" fmla="*/ 235260 w 254809"/>
                  <a:gd name="connsiteY5" fmla="*/ 195423 h 195422"/>
                  <a:gd name="connsiteX6" fmla="*/ 254809 w 254809"/>
                  <a:gd name="connsiteY6" fmla="*/ 175874 h 195422"/>
                  <a:gd name="connsiteX7" fmla="*/ 254809 w 254809"/>
                  <a:gd name="connsiteY7" fmla="*/ 19549 h 195422"/>
                  <a:gd name="connsiteX8" fmla="*/ 235260 w 254809"/>
                  <a:gd name="connsiteY8" fmla="*/ 0 h 195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4809" h="195422">
                    <a:moveTo>
                      <a:pt x="235260" y="0"/>
                    </a:moveTo>
                    <a:lnTo>
                      <a:pt x="19549" y="0"/>
                    </a:lnTo>
                    <a:cubicBezTo>
                      <a:pt x="8733" y="0"/>
                      <a:pt x="0" y="8733"/>
                      <a:pt x="0" y="19549"/>
                    </a:cubicBezTo>
                    <a:lnTo>
                      <a:pt x="0" y="175874"/>
                    </a:lnTo>
                    <a:cubicBezTo>
                      <a:pt x="0" y="186623"/>
                      <a:pt x="8733" y="195423"/>
                      <a:pt x="19549" y="195423"/>
                    </a:cubicBezTo>
                    <a:lnTo>
                      <a:pt x="235260" y="195423"/>
                    </a:lnTo>
                    <a:cubicBezTo>
                      <a:pt x="246076" y="195423"/>
                      <a:pt x="254809" y="186690"/>
                      <a:pt x="254809" y="175874"/>
                    </a:cubicBezTo>
                    <a:lnTo>
                      <a:pt x="254809" y="19549"/>
                    </a:lnTo>
                    <a:cubicBezTo>
                      <a:pt x="254809" y="8733"/>
                      <a:pt x="246076" y="0"/>
                      <a:pt x="235260" y="0"/>
                    </a:cubicBez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6F0F9903-5F26-94D5-75C8-2162A34E28F2}"/>
                  </a:ext>
                </a:extLst>
              </p:cNvPr>
              <p:cNvSpPr/>
              <p:nvPr/>
            </p:nvSpPr>
            <p:spPr>
              <a:xfrm>
                <a:off x="4952161" y="4812940"/>
                <a:ext cx="254809" cy="168013"/>
              </a:xfrm>
              <a:custGeom>
                <a:avLst/>
                <a:gdLst>
                  <a:gd name="connsiteX0" fmla="*/ 235260 w 254809"/>
                  <a:gd name="connsiteY0" fmla="*/ 0 h 168013"/>
                  <a:gd name="connsiteX1" fmla="*/ 19549 w 254809"/>
                  <a:gd name="connsiteY1" fmla="*/ 0 h 168013"/>
                  <a:gd name="connsiteX2" fmla="*/ 0 w 254809"/>
                  <a:gd name="connsiteY2" fmla="*/ 19549 h 168013"/>
                  <a:gd name="connsiteX3" fmla="*/ 0 w 254809"/>
                  <a:gd name="connsiteY3" fmla="*/ 168014 h 168013"/>
                  <a:gd name="connsiteX4" fmla="*/ 254809 w 254809"/>
                  <a:gd name="connsiteY4" fmla="*/ 168014 h 168013"/>
                  <a:gd name="connsiteX5" fmla="*/ 254809 w 254809"/>
                  <a:gd name="connsiteY5" fmla="*/ 19549 h 168013"/>
                  <a:gd name="connsiteX6" fmla="*/ 235260 w 254809"/>
                  <a:gd name="connsiteY6" fmla="*/ 0 h 168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4809" h="168013">
                    <a:moveTo>
                      <a:pt x="235260" y="0"/>
                    </a:moveTo>
                    <a:lnTo>
                      <a:pt x="19549" y="0"/>
                    </a:lnTo>
                    <a:cubicBezTo>
                      <a:pt x="8733" y="0"/>
                      <a:pt x="0" y="8733"/>
                      <a:pt x="0" y="19549"/>
                    </a:cubicBezTo>
                    <a:lnTo>
                      <a:pt x="0" y="168014"/>
                    </a:lnTo>
                    <a:lnTo>
                      <a:pt x="254809" y="168014"/>
                    </a:lnTo>
                    <a:lnTo>
                      <a:pt x="254809" y="19549"/>
                    </a:lnTo>
                    <a:cubicBezTo>
                      <a:pt x="254809" y="8733"/>
                      <a:pt x="246076" y="0"/>
                      <a:pt x="235260" y="0"/>
                    </a:cubicBez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7F46C6C6-3434-746E-8BA8-415801E2BE3D}"/>
                  </a:ext>
                </a:extLst>
              </p:cNvPr>
              <p:cNvSpPr/>
              <p:nvPr/>
            </p:nvSpPr>
            <p:spPr>
              <a:xfrm>
                <a:off x="4971710" y="4832421"/>
                <a:ext cx="215711" cy="128916"/>
              </a:xfrm>
              <a:custGeom>
                <a:avLst/>
                <a:gdLst>
                  <a:gd name="connsiteX0" fmla="*/ 0 w 215711"/>
                  <a:gd name="connsiteY0" fmla="*/ 0 h 128916"/>
                  <a:gd name="connsiteX1" fmla="*/ 215711 w 215711"/>
                  <a:gd name="connsiteY1" fmla="*/ 0 h 128916"/>
                  <a:gd name="connsiteX2" fmla="*/ 215711 w 215711"/>
                  <a:gd name="connsiteY2" fmla="*/ 128916 h 128916"/>
                  <a:gd name="connsiteX3" fmla="*/ 0 w 215711"/>
                  <a:gd name="connsiteY3" fmla="*/ 128916 h 128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711" h="128916">
                    <a:moveTo>
                      <a:pt x="0" y="0"/>
                    </a:moveTo>
                    <a:lnTo>
                      <a:pt x="215711" y="0"/>
                    </a:lnTo>
                    <a:lnTo>
                      <a:pt x="215711" y="128916"/>
                    </a:lnTo>
                    <a:lnTo>
                      <a:pt x="0" y="128916"/>
                    </a:lnTo>
                    <a:close/>
                  </a:path>
                </a:pathLst>
              </a:custGeom>
              <a:solidFill>
                <a:srgbClr val="CCD0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293BA304-FBE2-ADB6-8EEE-52EB647AE305}"/>
                  </a:ext>
                </a:extLst>
              </p:cNvPr>
              <p:cNvSpPr/>
              <p:nvPr/>
            </p:nvSpPr>
            <p:spPr>
              <a:xfrm>
                <a:off x="5050310" y="5008295"/>
                <a:ext cx="58579" cy="28886"/>
              </a:xfrm>
              <a:custGeom>
                <a:avLst/>
                <a:gdLst>
                  <a:gd name="connsiteX0" fmla="*/ 0 w 58579"/>
                  <a:gd name="connsiteY0" fmla="*/ 0 h 28886"/>
                  <a:gd name="connsiteX1" fmla="*/ 58580 w 58579"/>
                  <a:gd name="connsiteY1" fmla="*/ 0 h 28886"/>
                  <a:gd name="connsiteX2" fmla="*/ 58580 w 58579"/>
                  <a:gd name="connsiteY2" fmla="*/ 28887 h 28886"/>
                  <a:gd name="connsiteX3" fmla="*/ 0 w 58579"/>
                  <a:gd name="connsiteY3" fmla="*/ 28887 h 28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579" h="28886">
                    <a:moveTo>
                      <a:pt x="0" y="0"/>
                    </a:moveTo>
                    <a:lnTo>
                      <a:pt x="58580" y="0"/>
                    </a:lnTo>
                    <a:lnTo>
                      <a:pt x="58580" y="28887"/>
                    </a:lnTo>
                    <a:lnTo>
                      <a:pt x="0" y="28887"/>
                    </a:lnTo>
                    <a:close/>
                  </a:path>
                </a:pathLst>
              </a:custGeom>
              <a:solidFill>
                <a:srgbClr val="E6E8EC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7CEC90A3-F774-9ED1-1C13-7488E3B501A8}"/>
                  </a:ext>
                </a:extLst>
              </p:cNvPr>
              <p:cNvSpPr/>
              <p:nvPr/>
            </p:nvSpPr>
            <p:spPr>
              <a:xfrm>
                <a:off x="5021020" y="5037115"/>
                <a:ext cx="117159" cy="19549"/>
              </a:xfrm>
              <a:custGeom>
                <a:avLst/>
                <a:gdLst>
                  <a:gd name="connsiteX0" fmla="*/ 0 w 117159"/>
                  <a:gd name="connsiteY0" fmla="*/ 0 h 19549"/>
                  <a:gd name="connsiteX1" fmla="*/ 117160 w 117159"/>
                  <a:gd name="connsiteY1" fmla="*/ 0 h 19549"/>
                  <a:gd name="connsiteX2" fmla="*/ 117160 w 117159"/>
                  <a:gd name="connsiteY2" fmla="*/ 19549 h 19549"/>
                  <a:gd name="connsiteX3" fmla="*/ 0 w 117159"/>
                  <a:gd name="connsiteY3" fmla="*/ 19549 h 19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159" h="19549">
                    <a:moveTo>
                      <a:pt x="0" y="0"/>
                    </a:moveTo>
                    <a:lnTo>
                      <a:pt x="117160" y="0"/>
                    </a:lnTo>
                    <a:lnTo>
                      <a:pt x="117160" y="19549"/>
                    </a:lnTo>
                    <a:lnTo>
                      <a:pt x="0" y="19549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06" name="Graphic 2">
            <a:extLst>
              <a:ext uri="{FF2B5EF4-FFF2-40B4-BE49-F238E27FC236}">
                <a16:creationId xmlns:a16="http://schemas.microsoft.com/office/drawing/2014/main" id="{B46D878C-2F4F-4FD8-BD08-460A79BB5B74}"/>
              </a:ext>
            </a:extLst>
          </p:cNvPr>
          <p:cNvGrpSpPr/>
          <p:nvPr/>
        </p:nvGrpSpPr>
        <p:grpSpPr>
          <a:xfrm>
            <a:off x="4192570" y="4704446"/>
            <a:ext cx="429944" cy="429944"/>
            <a:chOff x="4192570" y="4704446"/>
            <a:chExt cx="429944" cy="429944"/>
          </a:xfrm>
        </p:grpSpPr>
        <p:grpSp>
          <p:nvGrpSpPr>
            <p:cNvPr id="307" name="Graphic 2">
              <a:extLst>
                <a:ext uri="{FF2B5EF4-FFF2-40B4-BE49-F238E27FC236}">
                  <a16:creationId xmlns:a16="http://schemas.microsoft.com/office/drawing/2014/main" id="{B0D2E255-6382-4267-4701-67C5583CA365}"/>
                </a:ext>
              </a:extLst>
            </p:cNvPr>
            <p:cNvGrpSpPr/>
            <p:nvPr/>
          </p:nvGrpSpPr>
          <p:grpSpPr>
            <a:xfrm>
              <a:off x="4192570" y="4704446"/>
              <a:ext cx="429944" cy="429944"/>
              <a:chOff x="4192570" y="4704446"/>
              <a:chExt cx="429944" cy="429944"/>
            </a:xfrm>
          </p:grpSpPr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04CF9A38-8469-5E91-2F52-A1238C1A692D}"/>
                  </a:ext>
                </a:extLst>
              </p:cNvPr>
              <p:cNvSpPr/>
              <p:nvPr/>
            </p:nvSpPr>
            <p:spPr>
              <a:xfrm>
                <a:off x="4192570" y="4704446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739BE9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9" name="Freeform: Shape 308">
                <a:extLst>
                  <a:ext uri="{FF2B5EF4-FFF2-40B4-BE49-F238E27FC236}">
                    <a16:creationId xmlns:a16="http://schemas.microsoft.com/office/drawing/2014/main" id="{E77D198F-C508-EA35-988E-D15BB01F1EAB}"/>
                  </a:ext>
                </a:extLst>
              </p:cNvPr>
              <p:cNvSpPr/>
              <p:nvPr/>
            </p:nvSpPr>
            <p:spPr>
              <a:xfrm>
                <a:off x="4280171" y="4840751"/>
                <a:ext cx="342343" cy="293638"/>
              </a:xfrm>
              <a:custGeom>
                <a:avLst/>
                <a:gdLst>
                  <a:gd name="connsiteX0" fmla="*/ 114406 w 342343"/>
                  <a:gd name="connsiteY0" fmla="*/ 293639 h 293638"/>
                  <a:gd name="connsiteX1" fmla="*/ 342343 w 342343"/>
                  <a:gd name="connsiteY1" fmla="*/ 293639 h 293638"/>
                  <a:gd name="connsiteX2" fmla="*/ 342343 w 342343"/>
                  <a:gd name="connsiteY2" fmla="*/ 109367 h 293638"/>
                  <a:gd name="connsiteX3" fmla="*/ 233043 w 342343"/>
                  <a:gd name="connsiteY3" fmla="*/ 0 h 293638"/>
                  <a:gd name="connsiteX4" fmla="*/ 0 w 342343"/>
                  <a:gd name="connsiteY4" fmla="*/ 179233 h 29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343" h="293638">
                    <a:moveTo>
                      <a:pt x="114406" y="293639"/>
                    </a:moveTo>
                    <a:lnTo>
                      <a:pt x="342343" y="293639"/>
                    </a:lnTo>
                    <a:lnTo>
                      <a:pt x="342343" y="109367"/>
                    </a:lnTo>
                    <a:lnTo>
                      <a:pt x="233043" y="0"/>
                    </a:lnTo>
                    <a:lnTo>
                      <a:pt x="0" y="179233"/>
                    </a:lnTo>
                    <a:close/>
                  </a:path>
                </a:pathLst>
              </a:custGeom>
              <a:solidFill>
                <a:srgbClr val="6188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10" name="Graphic 2">
              <a:extLst>
                <a:ext uri="{FF2B5EF4-FFF2-40B4-BE49-F238E27FC236}">
                  <a16:creationId xmlns:a16="http://schemas.microsoft.com/office/drawing/2014/main" id="{F0D64CF9-62A0-80C2-100D-225924BDD730}"/>
                </a:ext>
              </a:extLst>
            </p:cNvPr>
            <p:cNvGrpSpPr/>
            <p:nvPr/>
          </p:nvGrpSpPr>
          <p:grpSpPr>
            <a:xfrm>
              <a:off x="4280171" y="4834773"/>
              <a:ext cx="254809" cy="185211"/>
              <a:chOff x="4280171" y="4834773"/>
              <a:chExt cx="254809" cy="185211"/>
            </a:xfrm>
          </p:grpSpPr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53F13ED2-0DE9-C305-B113-1A4827344446}"/>
                  </a:ext>
                </a:extLst>
              </p:cNvPr>
              <p:cNvSpPr/>
              <p:nvPr/>
            </p:nvSpPr>
            <p:spPr>
              <a:xfrm>
                <a:off x="4280172" y="4991098"/>
                <a:ext cx="254809" cy="28886"/>
              </a:xfrm>
              <a:custGeom>
                <a:avLst/>
                <a:gdLst>
                  <a:gd name="connsiteX0" fmla="*/ 0 w 254809"/>
                  <a:gd name="connsiteY0" fmla="*/ 0 h 28886"/>
                  <a:gd name="connsiteX1" fmla="*/ 254809 w 254809"/>
                  <a:gd name="connsiteY1" fmla="*/ 0 h 28886"/>
                  <a:gd name="connsiteX2" fmla="*/ 254809 w 254809"/>
                  <a:gd name="connsiteY2" fmla="*/ 28887 h 28886"/>
                  <a:gd name="connsiteX3" fmla="*/ 0 w 254809"/>
                  <a:gd name="connsiteY3" fmla="*/ 28887 h 28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4809" h="28886">
                    <a:moveTo>
                      <a:pt x="0" y="0"/>
                    </a:moveTo>
                    <a:lnTo>
                      <a:pt x="254809" y="0"/>
                    </a:lnTo>
                    <a:lnTo>
                      <a:pt x="254809" y="28887"/>
                    </a:lnTo>
                    <a:lnTo>
                      <a:pt x="0" y="28887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2" name="Freeform: Shape 311">
                <a:extLst>
                  <a:ext uri="{FF2B5EF4-FFF2-40B4-BE49-F238E27FC236}">
                    <a16:creationId xmlns:a16="http://schemas.microsoft.com/office/drawing/2014/main" id="{DB4508AE-04DF-07F8-F926-F30EF39FA07F}"/>
                  </a:ext>
                </a:extLst>
              </p:cNvPr>
              <p:cNvSpPr/>
              <p:nvPr/>
            </p:nvSpPr>
            <p:spPr>
              <a:xfrm>
                <a:off x="4297302" y="4834773"/>
                <a:ext cx="220547" cy="136775"/>
              </a:xfrm>
              <a:custGeom>
                <a:avLst/>
                <a:gdLst>
                  <a:gd name="connsiteX0" fmla="*/ 220548 w 220547"/>
                  <a:gd name="connsiteY0" fmla="*/ 136776 h 136775"/>
                  <a:gd name="connsiteX1" fmla="*/ 220548 w 220547"/>
                  <a:gd name="connsiteY1" fmla="*/ 19549 h 136775"/>
                  <a:gd name="connsiteX2" fmla="*/ 203619 w 220547"/>
                  <a:gd name="connsiteY2" fmla="*/ 0 h 136775"/>
                  <a:gd name="connsiteX3" fmla="*/ 16929 w 220547"/>
                  <a:gd name="connsiteY3" fmla="*/ 0 h 136775"/>
                  <a:gd name="connsiteX4" fmla="*/ 0 w 220547"/>
                  <a:gd name="connsiteY4" fmla="*/ 19549 h 136775"/>
                  <a:gd name="connsiteX5" fmla="*/ 0 w 220547"/>
                  <a:gd name="connsiteY5" fmla="*/ 136776 h 136775"/>
                  <a:gd name="connsiteX6" fmla="*/ 220548 w 220547"/>
                  <a:gd name="connsiteY6" fmla="*/ 136776 h 136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0547" h="136775">
                    <a:moveTo>
                      <a:pt x="220548" y="136776"/>
                    </a:moveTo>
                    <a:lnTo>
                      <a:pt x="220548" y="19549"/>
                    </a:lnTo>
                    <a:cubicBezTo>
                      <a:pt x="220548" y="8800"/>
                      <a:pt x="212957" y="0"/>
                      <a:pt x="203619" y="0"/>
                    </a:cubicBezTo>
                    <a:lnTo>
                      <a:pt x="16929" y="0"/>
                    </a:lnTo>
                    <a:cubicBezTo>
                      <a:pt x="7591" y="0"/>
                      <a:pt x="0" y="8733"/>
                      <a:pt x="0" y="19549"/>
                    </a:cubicBezTo>
                    <a:lnTo>
                      <a:pt x="0" y="136776"/>
                    </a:lnTo>
                    <a:lnTo>
                      <a:pt x="220548" y="136776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3" name="Freeform: Shape 312">
                <a:extLst>
                  <a:ext uri="{FF2B5EF4-FFF2-40B4-BE49-F238E27FC236}">
                    <a16:creationId xmlns:a16="http://schemas.microsoft.com/office/drawing/2014/main" id="{FC4A0035-581D-7D5D-CF34-A45626AD1DFC}"/>
                  </a:ext>
                </a:extLst>
              </p:cNvPr>
              <p:cNvSpPr/>
              <p:nvPr/>
            </p:nvSpPr>
            <p:spPr>
              <a:xfrm>
                <a:off x="4315306" y="4854322"/>
                <a:ext cx="184540" cy="97678"/>
              </a:xfrm>
              <a:custGeom>
                <a:avLst/>
                <a:gdLst>
                  <a:gd name="connsiteX0" fmla="*/ 0 w 184540"/>
                  <a:gd name="connsiteY0" fmla="*/ 0 h 97678"/>
                  <a:gd name="connsiteX1" fmla="*/ 184540 w 184540"/>
                  <a:gd name="connsiteY1" fmla="*/ 0 h 97678"/>
                  <a:gd name="connsiteX2" fmla="*/ 184540 w 184540"/>
                  <a:gd name="connsiteY2" fmla="*/ 97678 h 97678"/>
                  <a:gd name="connsiteX3" fmla="*/ 0 w 184540"/>
                  <a:gd name="connsiteY3" fmla="*/ 97678 h 97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4540" h="97678">
                    <a:moveTo>
                      <a:pt x="0" y="0"/>
                    </a:moveTo>
                    <a:lnTo>
                      <a:pt x="184540" y="0"/>
                    </a:lnTo>
                    <a:lnTo>
                      <a:pt x="184540" y="97678"/>
                    </a:lnTo>
                    <a:lnTo>
                      <a:pt x="0" y="97678"/>
                    </a:lnTo>
                    <a:close/>
                  </a:path>
                </a:pathLst>
              </a:custGeom>
              <a:solidFill>
                <a:srgbClr val="CCD0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4" name="Freeform: Shape 313">
                <a:extLst>
                  <a:ext uri="{FF2B5EF4-FFF2-40B4-BE49-F238E27FC236}">
                    <a16:creationId xmlns:a16="http://schemas.microsoft.com/office/drawing/2014/main" id="{B7ABDFBE-FF80-56BC-744F-97418D7C39B8}"/>
                  </a:ext>
                </a:extLst>
              </p:cNvPr>
              <p:cNvSpPr/>
              <p:nvPr/>
            </p:nvSpPr>
            <p:spPr>
              <a:xfrm>
                <a:off x="4280171" y="4971549"/>
                <a:ext cx="254809" cy="19548"/>
              </a:xfrm>
              <a:custGeom>
                <a:avLst/>
                <a:gdLst>
                  <a:gd name="connsiteX0" fmla="*/ 237679 w 254809"/>
                  <a:gd name="connsiteY0" fmla="*/ 0 h 19548"/>
                  <a:gd name="connsiteX1" fmla="*/ 17131 w 254809"/>
                  <a:gd name="connsiteY1" fmla="*/ 0 h 19548"/>
                  <a:gd name="connsiteX2" fmla="*/ 0 w 254809"/>
                  <a:gd name="connsiteY2" fmla="*/ 19549 h 19548"/>
                  <a:gd name="connsiteX3" fmla="*/ 254809 w 254809"/>
                  <a:gd name="connsiteY3" fmla="*/ 19549 h 1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4809" h="19548">
                    <a:moveTo>
                      <a:pt x="237679" y="0"/>
                    </a:moveTo>
                    <a:lnTo>
                      <a:pt x="17131" y="0"/>
                    </a:lnTo>
                    <a:lnTo>
                      <a:pt x="0" y="19549"/>
                    </a:lnTo>
                    <a:lnTo>
                      <a:pt x="254809" y="19549"/>
                    </a:lnTo>
                    <a:close/>
                  </a:path>
                </a:pathLst>
              </a:custGeom>
              <a:solidFill>
                <a:srgbClr val="E6E8EC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15" name="Graphic 2">
            <a:extLst>
              <a:ext uri="{FF2B5EF4-FFF2-40B4-BE49-F238E27FC236}">
                <a16:creationId xmlns:a16="http://schemas.microsoft.com/office/drawing/2014/main" id="{DAEF93CA-D307-7CC9-41C4-0164624CD3D6}"/>
              </a:ext>
            </a:extLst>
          </p:cNvPr>
          <p:cNvGrpSpPr/>
          <p:nvPr/>
        </p:nvGrpSpPr>
        <p:grpSpPr>
          <a:xfrm>
            <a:off x="3520849" y="4704446"/>
            <a:ext cx="429944" cy="429944"/>
            <a:chOff x="3520849" y="4704446"/>
            <a:chExt cx="429944" cy="429944"/>
          </a:xfrm>
        </p:grpSpPr>
        <p:grpSp>
          <p:nvGrpSpPr>
            <p:cNvPr id="316" name="Graphic 2">
              <a:extLst>
                <a:ext uri="{FF2B5EF4-FFF2-40B4-BE49-F238E27FC236}">
                  <a16:creationId xmlns:a16="http://schemas.microsoft.com/office/drawing/2014/main" id="{637F4584-9E9A-D51C-B2CB-2C17A8B29B32}"/>
                </a:ext>
              </a:extLst>
            </p:cNvPr>
            <p:cNvGrpSpPr/>
            <p:nvPr/>
          </p:nvGrpSpPr>
          <p:grpSpPr>
            <a:xfrm>
              <a:off x="3520849" y="4704446"/>
              <a:ext cx="429944" cy="429944"/>
              <a:chOff x="3520849" y="4704446"/>
              <a:chExt cx="429944" cy="429944"/>
            </a:xfrm>
          </p:grpSpPr>
          <p:sp>
            <p:nvSpPr>
              <p:cNvPr id="317" name="Freeform: Shape 316">
                <a:extLst>
                  <a:ext uri="{FF2B5EF4-FFF2-40B4-BE49-F238E27FC236}">
                    <a16:creationId xmlns:a16="http://schemas.microsoft.com/office/drawing/2014/main" id="{902E7E14-9F48-D0C2-6A96-7CF8BA6433F4}"/>
                  </a:ext>
                </a:extLst>
              </p:cNvPr>
              <p:cNvSpPr/>
              <p:nvPr/>
            </p:nvSpPr>
            <p:spPr>
              <a:xfrm>
                <a:off x="3520849" y="4704446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F2CD5E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8" name="Freeform: Shape 317">
                <a:extLst>
                  <a:ext uri="{FF2B5EF4-FFF2-40B4-BE49-F238E27FC236}">
                    <a16:creationId xmlns:a16="http://schemas.microsoft.com/office/drawing/2014/main" id="{D2682ACE-F254-387C-C806-9CF45C15855B}"/>
                  </a:ext>
                </a:extLst>
              </p:cNvPr>
              <p:cNvSpPr/>
              <p:nvPr/>
            </p:nvSpPr>
            <p:spPr>
              <a:xfrm>
                <a:off x="3643921" y="4807767"/>
                <a:ext cx="306872" cy="326623"/>
              </a:xfrm>
              <a:custGeom>
                <a:avLst/>
                <a:gdLst>
                  <a:gd name="connsiteX0" fmla="*/ 306873 w 306872"/>
                  <a:gd name="connsiteY0" fmla="*/ 120989 h 326623"/>
                  <a:gd name="connsiteX1" fmla="*/ 185884 w 306872"/>
                  <a:gd name="connsiteY1" fmla="*/ 0 h 326623"/>
                  <a:gd name="connsiteX2" fmla="*/ 0 w 306872"/>
                  <a:gd name="connsiteY2" fmla="*/ 241441 h 326623"/>
                  <a:gd name="connsiteX3" fmla="*/ 85250 w 306872"/>
                  <a:gd name="connsiteY3" fmla="*/ 326623 h 326623"/>
                  <a:gd name="connsiteX4" fmla="*/ 306873 w 306872"/>
                  <a:gd name="connsiteY4" fmla="*/ 326623 h 32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6872" h="326623">
                    <a:moveTo>
                      <a:pt x="306873" y="120989"/>
                    </a:moveTo>
                    <a:lnTo>
                      <a:pt x="185884" y="0"/>
                    </a:lnTo>
                    <a:lnTo>
                      <a:pt x="0" y="241441"/>
                    </a:lnTo>
                    <a:lnTo>
                      <a:pt x="85250" y="326623"/>
                    </a:lnTo>
                    <a:lnTo>
                      <a:pt x="306873" y="326623"/>
                    </a:lnTo>
                    <a:close/>
                  </a:path>
                </a:pathLst>
              </a:custGeom>
              <a:solidFill>
                <a:srgbClr val="E6BA4D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19" name="Graphic 2">
              <a:extLst>
                <a:ext uri="{FF2B5EF4-FFF2-40B4-BE49-F238E27FC236}">
                  <a16:creationId xmlns:a16="http://schemas.microsoft.com/office/drawing/2014/main" id="{B4216767-C6C1-922E-268D-B150AB274A5D}"/>
                </a:ext>
              </a:extLst>
            </p:cNvPr>
            <p:cNvGrpSpPr/>
            <p:nvPr/>
          </p:nvGrpSpPr>
          <p:grpSpPr>
            <a:xfrm>
              <a:off x="3638144" y="4799974"/>
              <a:ext cx="195356" cy="254742"/>
              <a:chOff x="3638144" y="4799974"/>
              <a:chExt cx="195356" cy="254742"/>
            </a:xfrm>
          </p:grpSpPr>
          <p:sp>
            <p:nvSpPr>
              <p:cNvPr id="320" name="Freeform: Shape 319">
                <a:extLst>
                  <a:ext uri="{FF2B5EF4-FFF2-40B4-BE49-F238E27FC236}">
                    <a16:creationId xmlns:a16="http://schemas.microsoft.com/office/drawing/2014/main" id="{6419FB29-1BEC-8C2A-5325-6F65DA9EA8F6}"/>
                  </a:ext>
                </a:extLst>
              </p:cNvPr>
              <p:cNvSpPr/>
              <p:nvPr/>
            </p:nvSpPr>
            <p:spPr>
              <a:xfrm>
                <a:off x="3638144" y="4799974"/>
                <a:ext cx="195356" cy="254742"/>
              </a:xfrm>
              <a:custGeom>
                <a:avLst/>
                <a:gdLst>
                  <a:gd name="connsiteX0" fmla="*/ 175807 w 195356"/>
                  <a:gd name="connsiteY0" fmla="*/ 0 h 254742"/>
                  <a:gd name="connsiteX1" fmla="*/ 19549 w 195356"/>
                  <a:gd name="connsiteY1" fmla="*/ 0 h 254742"/>
                  <a:gd name="connsiteX2" fmla="*/ 0 w 195356"/>
                  <a:gd name="connsiteY2" fmla="*/ 19482 h 254742"/>
                  <a:gd name="connsiteX3" fmla="*/ 0 w 195356"/>
                  <a:gd name="connsiteY3" fmla="*/ 235193 h 254742"/>
                  <a:gd name="connsiteX4" fmla="*/ 19549 w 195356"/>
                  <a:gd name="connsiteY4" fmla="*/ 254742 h 254742"/>
                  <a:gd name="connsiteX5" fmla="*/ 175807 w 195356"/>
                  <a:gd name="connsiteY5" fmla="*/ 254742 h 254742"/>
                  <a:gd name="connsiteX6" fmla="*/ 195356 w 195356"/>
                  <a:gd name="connsiteY6" fmla="*/ 235193 h 254742"/>
                  <a:gd name="connsiteX7" fmla="*/ 195356 w 195356"/>
                  <a:gd name="connsiteY7" fmla="*/ 19482 h 254742"/>
                  <a:gd name="connsiteX8" fmla="*/ 175807 w 195356"/>
                  <a:gd name="connsiteY8" fmla="*/ 0 h 254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5356" h="254742">
                    <a:moveTo>
                      <a:pt x="175807" y="0"/>
                    </a:moveTo>
                    <a:lnTo>
                      <a:pt x="19549" y="0"/>
                    </a:lnTo>
                    <a:cubicBezTo>
                      <a:pt x="8733" y="0"/>
                      <a:pt x="0" y="8734"/>
                      <a:pt x="0" y="19482"/>
                    </a:cubicBezTo>
                    <a:lnTo>
                      <a:pt x="0" y="235193"/>
                    </a:lnTo>
                    <a:cubicBezTo>
                      <a:pt x="0" y="246009"/>
                      <a:pt x="8733" y="254742"/>
                      <a:pt x="19549" y="254742"/>
                    </a:cubicBezTo>
                    <a:lnTo>
                      <a:pt x="175807" y="254742"/>
                    </a:lnTo>
                    <a:cubicBezTo>
                      <a:pt x="186623" y="254742"/>
                      <a:pt x="195356" y="246009"/>
                      <a:pt x="195356" y="235193"/>
                    </a:cubicBezTo>
                    <a:lnTo>
                      <a:pt x="195356" y="19482"/>
                    </a:lnTo>
                    <a:cubicBezTo>
                      <a:pt x="195356" y="8734"/>
                      <a:pt x="186556" y="0"/>
                      <a:pt x="175807" y="0"/>
                    </a:cubicBez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1" name="Freeform: Shape 320">
                <a:extLst>
                  <a:ext uri="{FF2B5EF4-FFF2-40B4-BE49-F238E27FC236}">
                    <a16:creationId xmlns:a16="http://schemas.microsoft.com/office/drawing/2014/main" id="{F60C99A1-105E-1D0D-A3F9-2BE57578A7C4}"/>
                  </a:ext>
                </a:extLst>
              </p:cNvPr>
              <p:cNvSpPr/>
              <p:nvPr/>
            </p:nvSpPr>
            <p:spPr>
              <a:xfrm>
                <a:off x="3727290" y="5031405"/>
                <a:ext cx="16996" cy="16996"/>
              </a:xfrm>
              <a:custGeom>
                <a:avLst/>
                <a:gdLst>
                  <a:gd name="connsiteX0" fmla="*/ 8464 w 16996"/>
                  <a:gd name="connsiteY0" fmla="*/ 16996 h 16996"/>
                  <a:gd name="connsiteX1" fmla="*/ 0 w 16996"/>
                  <a:gd name="connsiteY1" fmla="*/ 8465 h 16996"/>
                  <a:gd name="connsiteX2" fmla="*/ 8464 w 16996"/>
                  <a:gd name="connsiteY2" fmla="*/ 0 h 16996"/>
                  <a:gd name="connsiteX3" fmla="*/ 16996 w 16996"/>
                  <a:gd name="connsiteY3" fmla="*/ 8465 h 16996"/>
                  <a:gd name="connsiteX4" fmla="*/ 8464 w 16996"/>
                  <a:gd name="connsiteY4" fmla="*/ 16996 h 16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996" h="16996">
                    <a:moveTo>
                      <a:pt x="8464" y="16996"/>
                    </a:moveTo>
                    <a:cubicBezTo>
                      <a:pt x="3829" y="16996"/>
                      <a:pt x="0" y="13167"/>
                      <a:pt x="0" y="8465"/>
                    </a:cubicBezTo>
                    <a:cubicBezTo>
                      <a:pt x="0" y="3762"/>
                      <a:pt x="3829" y="0"/>
                      <a:pt x="8464" y="0"/>
                    </a:cubicBezTo>
                    <a:cubicBezTo>
                      <a:pt x="13167" y="0"/>
                      <a:pt x="16996" y="3762"/>
                      <a:pt x="16996" y="8465"/>
                    </a:cubicBezTo>
                    <a:cubicBezTo>
                      <a:pt x="16996" y="13167"/>
                      <a:pt x="13167" y="16996"/>
                      <a:pt x="8464" y="16996"/>
                    </a:cubicBezTo>
                    <a:close/>
                  </a:path>
                </a:pathLst>
              </a:custGeom>
              <a:solidFill>
                <a:srgbClr val="474B54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2" name="Freeform: Shape 321">
                <a:extLst>
                  <a:ext uri="{FF2B5EF4-FFF2-40B4-BE49-F238E27FC236}">
                    <a16:creationId xmlns:a16="http://schemas.microsoft.com/office/drawing/2014/main" id="{D6FC8F21-21B4-0266-E117-41642BD8197A}"/>
                  </a:ext>
                </a:extLst>
              </p:cNvPr>
              <p:cNvSpPr/>
              <p:nvPr/>
            </p:nvSpPr>
            <p:spPr>
              <a:xfrm>
                <a:off x="3666963" y="4828861"/>
                <a:ext cx="137582" cy="197035"/>
              </a:xfrm>
              <a:custGeom>
                <a:avLst/>
                <a:gdLst>
                  <a:gd name="connsiteX0" fmla="*/ 0 w 137582"/>
                  <a:gd name="connsiteY0" fmla="*/ 0 h 197035"/>
                  <a:gd name="connsiteX1" fmla="*/ 137582 w 137582"/>
                  <a:gd name="connsiteY1" fmla="*/ 0 h 197035"/>
                  <a:gd name="connsiteX2" fmla="*/ 137582 w 137582"/>
                  <a:gd name="connsiteY2" fmla="*/ 197036 h 197035"/>
                  <a:gd name="connsiteX3" fmla="*/ 0 w 137582"/>
                  <a:gd name="connsiteY3" fmla="*/ 197036 h 197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582" h="197035">
                    <a:moveTo>
                      <a:pt x="0" y="0"/>
                    </a:moveTo>
                    <a:lnTo>
                      <a:pt x="137582" y="0"/>
                    </a:lnTo>
                    <a:lnTo>
                      <a:pt x="137582" y="197036"/>
                    </a:lnTo>
                    <a:lnTo>
                      <a:pt x="0" y="197036"/>
                    </a:lnTo>
                    <a:close/>
                  </a:path>
                </a:pathLst>
              </a:custGeom>
              <a:solidFill>
                <a:srgbClr val="CCD0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23" name="Graphic 2">
            <a:extLst>
              <a:ext uri="{FF2B5EF4-FFF2-40B4-BE49-F238E27FC236}">
                <a16:creationId xmlns:a16="http://schemas.microsoft.com/office/drawing/2014/main" id="{AE0BF885-2BF5-80F2-91BD-A56C70100832}"/>
              </a:ext>
            </a:extLst>
          </p:cNvPr>
          <p:cNvGrpSpPr/>
          <p:nvPr/>
        </p:nvGrpSpPr>
        <p:grpSpPr>
          <a:xfrm>
            <a:off x="2848994" y="4704446"/>
            <a:ext cx="429944" cy="429944"/>
            <a:chOff x="2848994" y="4704446"/>
            <a:chExt cx="429944" cy="429944"/>
          </a:xfrm>
        </p:grpSpPr>
        <p:grpSp>
          <p:nvGrpSpPr>
            <p:cNvPr id="324" name="Graphic 2">
              <a:extLst>
                <a:ext uri="{FF2B5EF4-FFF2-40B4-BE49-F238E27FC236}">
                  <a16:creationId xmlns:a16="http://schemas.microsoft.com/office/drawing/2014/main" id="{02F6C79F-5E80-A5C1-A0F9-FB73DBA525B0}"/>
                </a:ext>
              </a:extLst>
            </p:cNvPr>
            <p:cNvGrpSpPr/>
            <p:nvPr/>
          </p:nvGrpSpPr>
          <p:grpSpPr>
            <a:xfrm>
              <a:off x="2848994" y="4704446"/>
              <a:ext cx="429944" cy="429944"/>
              <a:chOff x="2848994" y="4704446"/>
              <a:chExt cx="429944" cy="429944"/>
            </a:xfrm>
          </p:grpSpPr>
          <p:sp>
            <p:nvSpPr>
              <p:cNvPr id="325" name="Freeform: Shape 324">
                <a:extLst>
                  <a:ext uri="{FF2B5EF4-FFF2-40B4-BE49-F238E27FC236}">
                    <a16:creationId xmlns:a16="http://schemas.microsoft.com/office/drawing/2014/main" id="{1F60F359-2066-46DE-18C4-B9C5B5F66444}"/>
                  </a:ext>
                </a:extLst>
              </p:cNvPr>
              <p:cNvSpPr/>
              <p:nvPr/>
            </p:nvSpPr>
            <p:spPr>
              <a:xfrm>
                <a:off x="2848994" y="4704446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AFD36F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6" name="Freeform: Shape 325">
                <a:extLst>
                  <a:ext uri="{FF2B5EF4-FFF2-40B4-BE49-F238E27FC236}">
                    <a16:creationId xmlns:a16="http://schemas.microsoft.com/office/drawing/2014/main" id="{435BF637-55C4-5513-D36C-C2E492625E5D}"/>
                  </a:ext>
                </a:extLst>
              </p:cNvPr>
              <p:cNvSpPr/>
              <p:nvPr/>
            </p:nvSpPr>
            <p:spPr>
              <a:xfrm>
                <a:off x="2993361" y="4805751"/>
                <a:ext cx="285577" cy="328638"/>
              </a:xfrm>
              <a:custGeom>
                <a:avLst/>
                <a:gdLst>
                  <a:gd name="connsiteX0" fmla="*/ 83570 w 285577"/>
                  <a:gd name="connsiteY0" fmla="*/ 328639 h 328638"/>
                  <a:gd name="connsiteX1" fmla="*/ 285577 w 285577"/>
                  <a:gd name="connsiteY1" fmla="*/ 328639 h 328638"/>
                  <a:gd name="connsiteX2" fmla="*/ 285577 w 285577"/>
                  <a:gd name="connsiteY2" fmla="*/ 142486 h 328638"/>
                  <a:gd name="connsiteX3" fmla="*/ 143024 w 285577"/>
                  <a:gd name="connsiteY3" fmla="*/ 0 h 328638"/>
                  <a:gd name="connsiteX4" fmla="*/ 0 w 285577"/>
                  <a:gd name="connsiteY4" fmla="*/ 245068 h 328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577" h="328638">
                    <a:moveTo>
                      <a:pt x="83570" y="328639"/>
                    </a:moveTo>
                    <a:lnTo>
                      <a:pt x="285577" y="328639"/>
                    </a:lnTo>
                    <a:lnTo>
                      <a:pt x="285577" y="142486"/>
                    </a:lnTo>
                    <a:lnTo>
                      <a:pt x="143024" y="0"/>
                    </a:lnTo>
                    <a:lnTo>
                      <a:pt x="0" y="245068"/>
                    </a:lnTo>
                    <a:close/>
                  </a:path>
                </a:pathLst>
              </a:custGeom>
              <a:solidFill>
                <a:srgbClr val="9CC05B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27" name="Graphic 2">
              <a:extLst>
                <a:ext uri="{FF2B5EF4-FFF2-40B4-BE49-F238E27FC236}">
                  <a16:creationId xmlns:a16="http://schemas.microsoft.com/office/drawing/2014/main" id="{F16C60B9-93CD-734F-E631-9AEE2E78E501}"/>
                </a:ext>
              </a:extLst>
            </p:cNvPr>
            <p:cNvGrpSpPr/>
            <p:nvPr/>
          </p:nvGrpSpPr>
          <p:grpSpPr>
            <a:xfrm>
              <a:off x="2985837" y="4799974"/>
              <a:ext cx="156325" cy="254809"/>
              <a:chOff x="2985837" y="4799974"/>
              <a:chExt cx="156325" cy="254809"/>
            </a:xfrm>
          </p:grpSpPr>
          <p:sp>
            <p:nvSpPr>
              <p:cNvPr id="328" name="Freeform: Shape 327">
                <a:extLst>
                  <a:ext uri="{FF2B5EF4-FFF2-40B4-BE49-F238E27FC236}">
                    <a16:creationId xmlns:a16="http://schemas.microsoft.com/office/drawing/2014/main" id="{A0F77236-3846-98F4-FDEC-D083A604FA04}"/>
                  </a:ext>
                </a:extLst>
              </p:cNvPr>
              <p:cNvSpPr/>
              <p:nvPr/>
            </p:nvSpPr>
            <p:spPr>
              <a:xfrm>
                <a:off x="2985837" y="4799974"/>
                <a:ext cx="156325" cy="254809"/>
              </a:xfrm>
              <a:custGeom>
                <a:avLst/>
                <a:gdLst>
                  <a:gd name="connsiteX0" fmla="*/ 136776 w 156325"/>
                  <a:gd name="connsiteY0" fmla="*/ 0 h 254809"/>
                  <a:gd name="connsiteX1" fmla="*/ 19549 w 156325"/>
                  <a:gd name="connsiteY1" fmla="*/ 0 h 254809"/>
                  <a:gd name="connsiteX2" fmla="*/ 0 w 156325"/>
                  <a:gd name="connsiteY2" fmla="*/ 19549 h 254809"/>
                  <a:gd name="connsiteX3" fmla="*/ 0 w 156325"/>
                  <a:gd name="connsiteY3" fmla="*/ 235260 h 254809"/>
                  <a:gd name="connsiteX4" fmla="*/ 19549 w 156325"/>
                  <a:gd name="connsiteY4" fmla="*/ 254810 h 254809"/>
                  <a:gd name="connsiteX5" fmla="*/ 136776 w 156325"/>
                  <a:gd name="connsiteY5" fmla="*/ 254810 h 254809"/>
                  <a:gd name="connsiteX6" fmla="*/ 156325 w 156325"/>
                  <a:gd name="connsiteY6" fmla="*/ 235260 h 254809"/>
                  <a:gd name="connsiteX7" fmla="*/ 156325 w 156325"/>
                  <a:gd name="connsiteY7" fmla="*/ 19549 h 254809"/>
                  <a:gd name="connsiteX8" fmla="*/ 136776 w 156325"/>
                  <a:gd name="connsiteY8" fmla="*/ 0 h 254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6325" h="254809">
                    <a:moveTo>
                      <a:pt x="136776" y="0"/>
                    </a:moveTo>
                    <a:lnTo>
                      <a:pt x="19549" y="0"/>
                    </a:lnTo>
                    <a:cubicBezTo>
                      <a:pt x="8733" y="0"/>
                      <a:pt x="0" y="8734"/>
                      <a:pt x="0" y="19549"/>
                    </a:cubicBezTo>
                    <a:lnTo>
                      <a:pt x="0" y="235260"/>
                    </a:lnTo>
                    <a:cubicBezTo>
                      <a:pt x="0" y="246009"/>
                      <a:pt x="8733" y="254810"/>
                      <a:pt x="19549" y="254810"/>
                    </a:cubicBezTo>
                    <a:lnTo>
                      <a:pt x="136776" y="254810"/>
                    </a:lnTo>
                    <a:cubicBezTo>
                      <a:pt x="147592" y="254810"/>
                      <a:pt x="156325" y="246076"/>
                      <a:pt x="156325" y="235260"/>
                    </a:cubicBezTo>
                    <a:lnTo>
                      <a:pt x="156325" y="19549"/>
                    </a:lnTo>
                    <a:cubicBezTo>
                      <a:pt x="156325" y="8734"/>
                      <a:pt x="147525" y="0"/>
                      <a:pt x="136776" y="0"/>
                    </a:cubicBez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9" name="Freeform: Shape 328">
                <a:extLst>
                  <a:ext uri="{FF2B5EF4-FFF2-40B4-BE49-F238E27FC236}">
                    <a16:creationId xmlns:a16="http://schemas.microsoft.com/office/drawing/2014/main" id="{16DE419F-8080-92D2-8819-92E1CE858A91}"/>
                  </a:ext>
                </a:extLst>
              </p:cNvPr>
              <p:cNvSpPr/>
              <p:nvPr/>
            </p:nvSpPr>
            <p:spPr>
              <a:xfrm>
                <a:off x="3054225" y="5025359"/>
                <a:ext cx="19482" cy="19481"/>
              </a:xfrm>
              <a:custGeom>
                <a:avLst/>
                <a:gdLst>
                  <a:gd name="connsiteX0" fmla="*/ 9741 w 19482"/>
                  <a:gd name="connsiteY0" fmla="*/ 19482 h 19481"/>
                  <a:gd name="connsiteX1" fmla="*/ 0 w 19482"/>
                  <a:gd name="connsiteY1" fmla="*/ 9741 h 19481"/>
                  <a:gd name="connsiteX2" fmla="*/ 9741 w 19482"/>
                  <a:gd name="connsiteY2" fmla="*/ 0 h 19481"/>
                  <a:gd name="connsiteX3" fmla="*/ 19482 w 19482"/>
                  <a:gd name="connsiteY3" fmla="*/ 9741 h 19481"/>
                  <a:gd name="connsiteX4" fmla="*/ 9741 w 19482"/>
                  <a:gd name="connsiteY4" fmla="*/ 19482 h 19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82" h="19481">
                    <a:moveTo>
                      <a:pt x="9741" y="19482"/>
                    </a:moveTo>
                    <a:cubicBezTo>
                      <a:pt x="4367" y="19482"/>
                      <a:pt x="0" y="15115"/>
                      <a:pt x="0" y="9741"/>
                    </a:cubicBezTo>
                    <a:cubicBezTo>
                      <a:pt x="0" y="4366"/>
                      <a:pt x="4367" y="0"/>
                      <a:pt x="9741" y="0"/>
                    </a:cubicBezTo>
                    <a:cubicBezTo>
                      <a:pt x="15115" y="0"/>
                      <a:pt x="19482" y="4366"/>
                      <a:pt x="19482" y="9741"/>
                    </a:cubicBezTo>
                    <a:cubicBezTo>
                      <a:pt x="19549" y="15115"/>
                      <a:pt x="15182" y="19482"/>
                      <a:pt x="9741" y="19482"/>
                    </a:cubicBezTo>
                    <a:close/>
                  </a:path>
                </a:pathLst>
              </a:custGeom>
              <a:solidFill>
                <a:srgbClr val="474B54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0" name="Freeform: Shape 329">
                <a:extLst>
                  <a:ext uri="{FF2B5EF4-FFF2-40B4-BE49-F238E27FC236}">
                    <a16:creationId xmlns:a16="http://schemas.microsoft.com/office/drawing/2014/main" id="{AA3C130D-01C1-5002-E832-E5DA362F6393}"/>
                  </a:ext>
                </a:extLst>
              </p:cNvPr>
              <p:cNvSpPr/>
              <p:nvPr/>
            </p:nvSpPr>
            <p:spPr>
              <a:xfrm>
                <a:off x="3005386" y="4839072"/>
                <a:ext cx="117227" cy="176613"/>
              </a:xfrm>
              <a:custGeom>
                <a:avLst/>
                <a:gdLst>
                  <a:gd name="connsiteX0" fmla="*/ 0 w 117227"/>
                  <a:gd name="connsiteY0" fmla="*/ 0 h 176613"/>
                  <a:gd name="connsiteX1" fmla="*/ 117227 w 117227"/>
                  <a:gd name="connsiteY1" fmla="*/ 0 h 176613"/>
                  <a:gd name="connsiteX2" fmla="*/ 117227 w 117227"/>
                  <a:gd name="connsiteY2" fmla="*/ 176613 h 176613"/>
                  <a:gd name="connsiteX3" fmla="*/ 0 w 117227"/>
                  <a:gd name="connsiteY3" fmla="*/ 176613 h 17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227" h="176613">
                    <a:moveTo>
                      <a:pt x="0" y="0"/>
                    </a:moveTo>
                    <a:lnTo>
                      <a:pt x="117227" y="0"/>
                    </a:lnTo>
                    <a:lnTo>
                      <a:pt x="117227" y="176613"/>
                    </a:lnTo>
                    <a:lnTo>
                      <a:pt x="0" y="176613"/>
                    </a:lnTo>
                    <a:close/>
                  </a:path>
                </a:pathLst>
              </a:custGeom>
              <a:solidFill>
                <a:srgbClr val="CCD0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31" name="Graphic 2">
            <a:extLst>
              <a:ext uri="{FF2B5EF4-FFF2-40B4-BE49-F238E27FC236}">
                <a16:creationId xmlns:a16="http://schemas.microsoft.com/office/drawing/2014/main" id="{2CCDA34A-A85A-4D71-A060-F498A3160A64}"/>
              </a:ext>
            </a:extLst>
          </p:cNvPr>
          <p:cNvGrpSpPr/>
          <p:nvPr/>
        </p:nvGrpSpPr>
        <p:grpSpPr>
          <a:xfrm>
            <a:off x="2177273" y="4704446"/>
            <a:ext cx="429944" cy="429944"/>
            <a:chOff x="2177273" y="4704446"/>
            <a:chExt cx="429944" cy="429944"/>
          </a:xfrm>
        </p:grpSpPr>
        <p:grpSp>
          <p:nvGrpSpPr>
            <p:cNvPr id="332" name="Graphic 2">
              <a:extLst>
                <a:ext uri="{FF2B5EF4-FFF2-40B4-BE49-F238E27FC236}">
                  <a16:creationId xmlns:a16="http://schemas.microsoft.com/office/drawing/2014/main" id="{FE3E7AE8-C8C4-8407-BACF-D23779F82C6A}"/>
                </a:ext>
              </a:extLst>
            </p:cNvPr>
            <p:cNvGrpSpPr/>
            <p:nvPr/>
          </p:nvGrpSpPr>
          <p:grpSpPr>
            <a:xfrm>
              <a:off x="2177273" y="4704446"/>
              <a:ext cx="429944" cy="429944"/>
              <a:chOff x="2177273" y="4704446"/>
              <a:chExt cx="429944" cy="429944"/>
            </a:xfrm>
          </p:grpSpPr>
          <p:sp>
            <p:nvSpPr>
              <p:cNvPr id="333" name="Freeform: Shape 332">
                <a:extLst>
                  <a:ext uri="{FF2B5EF4-FFF2-40B4-BE49-F238E27FC236}">
                    <a16:creationId xmlns:a16="http://schemas.microsoft.com/office/drawing/2014/main" id="{5EF73DBC-7EAD-B2B2-C6CF-76C9FABB4A09}"/>
                  </a:ext>
                </a:extLst>
              </p:cNvPr>
              <p:cNvSpPr/>
              <p:nvPr/>
            </p:nvSpPr>
            <p:spPr>
              <a:xfrm>
                <a:off x="2177273" y="4704446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4 w 429944"/>
                  <a:gd name="connsiteY1" fmla="*/ 0 h 429944"/>
                  <a:gd name="connsiteX2" fmla="*/ 429944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4" y="0"/>
                    </a:lnTo>
                    <a:lnTo>
                      <a:pt x="429944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7DC0E7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4" name="Freeform: Shape 333">
                <a:extLst>
                  <a:ext uri="{FF2B5EF4-FFF2-40B4-BE49-F238E27FC236}">
                    <a16:creationId xmlns:a16="http://schemas.microsoft.com/office/drawing/2014/main" id="{634406E4-A5EE-DD64-F79F-199DC370F242}"/>
                  </a:ext>
                </a:extLst>
              </p:cNvPr>
              <p:cNvSpPr/>
              <p:nvPr/>
            </p:nvSpPr>
            <p:spPr>
              <a:xfrm>
                <a:off x="2329567" y="4807028"/>
                <a:ext cx="277650" cy="327362"/>
              </a:xfrm>
              <a:custGeom>
                <a:avLst/>
                <a:gdLst>
                  <a:gd name="connsiteX0" fmla="*/ 85317 w 277650"/>
                  <a:gd name="connsiteY0" fmla="*/ 327362 h 327362"/>
                  <a:gd name="connsiteX1" fmla="*/ 277650 w 277650"/>
                  <a:gd name="connsiteY1" fmla="*/ 327362 h 327362"/>
                  <a:gd name="connsiteX2" fmla="*/ 277650 w 277650"/>
                  <a:gd name="connsiteY2" fmla="*/ 151018 h 327362"/>
                  <a:gd name="connsiteX3" fmla="*/ 126632 w 277650"/>
                  <a:gd name="connsiteY3" fmla="*/ 0 h 327362"/>
                  <a:gd name="connsiteX4" fmla="*/ 0 w 277650"/>
                  <a:gd name="connsiteY4" fmla="*/ 242045 h 327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650" h="327362">
                    <a:moveTo>
                      <a:pt x="85317" y="327362"/>
                    </a:moveTo>
                    <a:lnTo>
                      <a:pt x="277650" y="327362"/>
                    </a:lnTo>
                    <a:lnTo>
                      <a:pt x="277650" y="151018"/>
                    </a:lnTo>
                    <a:lnTo>
                      <a:pt x="126632" y="0"/>
                    </a:lnTo>
                    <a:lnTo>
                      <a:pt x="0" y="242045"/>
                    </a:lnTo>
                    <a:close/>
                  </a:path>
                </a:pathLst>
              </a:custGeom>
              <a:solidFill>
                <a:srgbClr val="6DADD7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35" name="Graphic 2">
              <a:extLst>
                <a:ext uri="{FF2B5EF4-FFF2-40B4-BE49-F238E27FC236}">
                  <a16:creationId xmlns:a16="http://schemas.microsoft.com/office/drawing/2014/main" id="{C7EA9A4C-1EA8-0B24-DE31-B6055E93DCB3}"/>
                </a:ext>
              </a:extLst>
            </p:cNvPr>
            <p:cNvGrpSpPr/>
            <p:nvPr/>
          </p:nvGrpSpPr>
          <p:grpSpPr>
            <a:xfrm>
              <a:off x="2323857" y="4799974"/>
              <a:ext cx="136776" cy="254742"/>
              <a:chOff x="2323857" y="4799974"/>
              <a:chExt cx="136776" cy="254742"/>
            </a:xfrm>
          </p:grpSpPr>
          <p:sp>
            <p:nvSpPr>
              <p:cNvPr id="336" name="Freeform: Shape 335">
                <a:extLst>
                  <a:ext uri="{FF2B5EF4-FFF2-40B4-BE49-F238E27FC236}">
                    <a16:creationId xmlns:a16="http://schemas.microsoft.com/office/drawing/2014/main" id="{1C2A3687-8276-4389-B51C-127F3B82B36D}"/>
                  </a:ext>
                </a:extLst>
              </p:cNvPr>
              <p:cNvSpPr/>
              <p:nvPr/>
            </p:nvSpPr>
            <p:spPr>
              <a:xfrm>
                <a:off x="2323857" y="4799974"/>
                <a:ext cx="136776" cy="254742"/>
              </a:xfrm>
              <a:custGeom>
                <a:avLst/>
                <a:gdLst>
                  <a:gd name="connsiteX0" fmla="*/ 117160 w 136776"/>
                  <a:gd name="connsiteY0" fmla="*/ 0 h 254742"/>
                  <a:gd name="connsiteX1" fmla="*/ 19549 w 136776"/>
                  <a:gd name="connsiteY1" fmla="*/ 0 h 254742"/>
                  <a:gd name="connsiteX2" fmla="*/ 0 w 136776"/>
                  <a:gd name="connsiteY2" fmla="*/ 19482 h 254742"/>
                  <a:gd name="connsiteX3" fmla="*/ 0 w 136776"/>
                  <a:gd name="connsiteY3" fmla="*/ 235193 h 254742"/>
                  <a:gd name="connsiteX4" fmla="*/ 19549 w 136776"/>
                  <a:gd name="connsiteY4" fmla="*/ 254742 h 254742"/>
                  <a:gd name="connsiteX5" fmla="*/ 117227 w 136776"/>
                  <a:gd name="connsiteY5" fmla="*/ 254742 h 254742"/>
                  <a:gd name="connsiteX6" fmla="*/ 136776 w 136776"/>
                  <a:gd name="connsiteY6" fmla="*/ 235193 h 254742"/>
                  <a:gd name="connsiteX7" fmla="*/ 136776 w 136776"/>
                  <a:gd name="connsiteY7" fmla="*/ 19482 h 254742"/>
                  <a:gd name="connsiteX8" fmla="*/ 117160 w 136776"/>
                  <a:gd name="connsiteY8" fmla="*/ 0 h 254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6776" h="254742">
                    <a:moveTo>
                      <a:pt x="117160" y="0"/>
                    </a:moveTo>
                    <a:lnTo>
                      <a:pt x="19549" y="0"/>
                    </a:lnTo>
                    <a:cubicBezTo>
                      <a:pt x="8733" y="0"/>
                      <a:pt x="0" y="8734"/>
                      <a:pt x="0" y="19482"/>
                    </a:cubicBezTo>
                    <a:lnTo>
                      <a:pt x="0" y="235193"/>
                    </a:lnTo>
                    <a:cubicBezTo>
                      <a:pt x="0" y="245942"/>
                      <a:pt x="8733" y="254742"/>
                      <a:pt x="19549" y="254742"/>
                    </a:cubicBezTo>
                    <a:lnTo>
                      <a:pt x="117227" y="254742"/>
                    </a:lnTo>
                    <a:cubicBezTo>
                      <a:pt x="127976" y="254742"/>
                      <a:pt x="136776" y="246009"/>
                      <a:pt x="136776" y="235193"/>
                    </a:cubicBezTo>
                    <a:lnTo>
                      <a:pt x="136776" y="19482"/>
                    </a:lnTo>
                    <a:cubicBezTo>
                      <a:pt x="136709" y="8734"/>
                      <a:pt x="127976" y="0"/>
                      <a:pt x="117160" y="0"/>
                    </a:cubicBez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7" name="Freeform: Shape 336">
                <a:extLst>
                  <a:ext uri="{FF2B5EF4-FFF2-40B4-BE49-F238E27FC236}">
                    <a16:creationId xmlns:a16="http://schemas.microsoft.com/office/drawing/2014/main" id="{BDED7F50-9C5D-151A-B2F0-11CD2BB17FEA}"/>
                  </a:ext>
                </a:extLst>
              </p:cNvPr>
              <p:cNvSpPr/>
              <p:nvPr/>
            </p:nvSpPr>
            <p:spPr>
              <a:xfrm>
                <a:off x="2343339" y="4937623"/>
                <a:ext cx="97678" cy="97677"/>
              </a:xfrm>
              <a:custGeom>
                <a:avLst/>
                <a:gdLst>
                  <a:gd name="connsiteX0" fmla="*/ 48839 w 97678"/>
                  <a:gd name="connsiteY0" fmla="*/ 97678 h 97677"/>
                  <a:gd name="connsiteX1" fmla="*/ 0 w 97678"/>
                  <a:gd name="connsiteY1" fmla="*/ 48839 h 97677"/>
                  <a:gd name="connsiteX2" fmla="*/ 48839 w 97678"/>
                  <a:gd name="connsiteY2" fmla="*/ 0 h 97677"/>
                  <a:gd name="connsiteX3" fmla="*/ 97678 w 97678"/>
                  <a:gd name="connsiteY3" fmla="*/ 48839 h 97677"/>
                  <a:gd name="connsiteX4" fmla="*/ 48839 w 97678"/>
                  <a:gd name="connsiteY4" fmla="*/ 97678 h 97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678" h="97677">
                    <a:moveTo>
                      <a:pt x="48839" y="97678"/>
                    </a:moveTo>
                    <a:cubicBezTo>
                      <a:pt x="21833" y="97678"/>
                      <a:pt x="0" y="75845"/>
                      <a:pt x="0" y="48839"/>
                    </a:cubicBezTo>
                    <a:cubicBezTo>
                      <a:pt x="0" y="21833"/>
                      <a:pt x="21833" y="0"/>
                      <a:pt x="48839" y="0"/>
                    </a:cubicBezTo>
                    <a:cubicBezTo>
                      <a:pt x="75845" y="0"/>
                      <a:pt x="97678" y="21833"/>
                      <a:pt x="97678" y="48839"/>
                    </a:cubicBezTo>
                    <a:cubicBezTo>
                      <a:pt x="97678" y="75845"/>
                      <a:pt x="75845" y="97678"/>
                      <a:pt x="48839" y="97678"/>
                    </a:cubicBezTo>
                    <a:close/>
                  </a:path>
                </a:pathLst>
              </a:custGeom>
              <a:solidFill>
                <a:srgbClr val="E6E8EC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8" name="Freeform: Shape 337">
                <a:extLst>
                  <a:ext uri="{FF2B5EF4-FFF2-40B4-BE49-F238E27FC236}">
                    <a16:creationId xmlns:a16="http://schemas.microsoft.com/office/drawing/2014/main" id="{796710E3-A164-EF00-01FD-8F28BADCDD40}"/>
                  </a:ext>
                </a:extLst>
              </p:cNvPr>
              <p:cNvSpPr/>
              <p:nvPr/>
            </p:nvSpPr>
            <p:spPr>
              <a:xfrm>
                <a:off x="2362888" y="4957172"/>
                <a:ext cx="58580" cy="58580"/>
              </a:xfrm>
              <a:custGeom>
                <a:avLst/>
                <a:gdLst>
                  <a:gd name="connsiteX0" fmla="*/ 29290 w 58580"/>
                  <a:gd name="connsiteY0" fmla="*/ 0 h 58580"/>
                  <a:gd name="connsiteX1" fmla="*/ 0 w 58580"/>
                  <a:gd name="connsiteY1" fmla="*/ 29290 h 58580"/>
                  <a:gd name="connsiteX2" fmla="*/ 29290 w 58580"/>
                  <a:gd name="connsiteY2" fmla="*/ 58580 h 58580"/>
                  <a:gd name="connsiteX3" fmla="*/ 58580 w 58580"/>
                  <a:gd name="connsiteY3" fmla="*/ 29290 h 58580"/>
                  <a:gd name="connsiteX4" fmla="*/ 29290 w 58580"/>
                  <a:gd name="connsiteY4" fmla="*/ 0 h 5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580" h="58580">
                    <a:moveTo>
                      <a:pt x="29290" y="0"/>
                    </a:moveTo>
                    <a:cubicBezTo>
                      <a:pt x="13100" y="0"/>
                      <a:pt x="0" y="13100"/>
                      <a:pt x="0" y="29290"/>
                    </a:cubicBezTo>
                    <a:cubicBezTo>
                      <a:pt x="0" y="45480"/>
                      <a:pt x="13167" y="58580"/>
                      <a:pt x="29290" y="58580"/>
                    </a:cubicBezTo>
                    <a:cubicBezTo>
                      <a:pt x="45480" y="58580"/>
                      <a:pt x="58580" y="45480"/>
                      <a:pt x="58580" y="29290"/>
                    </a:cubicBezTo>
                    <a:cubicBezTo>
                      <a:pt x="58647" y="13100"/>
                      <a:pt x="45480" y="0"/>
                      <a:pt x="29290" y="0"/>
                    </a:cubicBez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9" name="Freeform: Shape 338">
                <a:extLst>
                  <a:ext uri="{FF2B5EF4-FFF2-40B4-BE49-F238E27FC236}">
                    <a16:creationId xmlns:a16="http://schemas.microsoft.com/office/drawing/2014/main" id="{E9634A2F-24A1-0C9B-488D-FCD55B84A090}"/>
                  </a:ext>
                </a:extLst>
              </p:cNvPr>
              <p:cNvSpPr/>
              <p:nvPr/>
            </p:nvSpPr>
            <p:spPr>
              <a:xfrm>
                <a:off x="2343339" y="4819523"/>
                <a:ext cx="97678" cy="97678"/>
              </a:xfrm>
              <a:custGeom>
                <a:avLst/>
                <a:gdLst>
                  <a:gd name="connsiteX0" fmla="*/ 0 w 97678"/>
                  <a:gd name="connsiteY0" fmla="*/ 0 h 97678"/>
                  <a:gd name="connsiteX1" fmla="*/ 97678 w 97678"/>
                  <a:gd name="connsiteY1" fmla="*/ 0 h 97678"/>
                  <a:gd name="connsiteX2" fmla="*/ 97678 w 97678"/>
                  <a:gd name="connsiteY2" fmla="*/ 97678 h 97678"/>
                  <a:gd name="connsiteX3" fmla="*/ 0 w 97678"/>
                  <a:gd name="connsiteY3" fmla="*/ 97678 h 97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7678" h="97678">
                    <a:moveTo>
                      <a:pt x="0" y="0"/>
                    </a:moveTo>
                    <a:lnTo>
                      <a:pt x="97678" y="0"/>
                    </a:lnTo>
                    <a:lnTo>
                      <a:pt x="97678" y="97678"/>
                    </a:lnTo>
                    <a:lnTo>
                      <a:pt x="0" y="97678"/>
                    </a:lnTo>
                    <a:close/>
                  </a:path>
                </a:pathLst>
              </a:custGeom>
              <a:solidFill>
                <a:srgbClr val="CCD0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41" name="Graphic 2">
            <a:extLst>
              <a:ext uri="{FF2B5EF4-FFF2-40B4-BE49-F238E27FC236}">
                <a16:creationId xmlns:a16="http://schemas.microsoft.com/office/drawing/2014/main" id="{C2D1DB46-1C40-B892-2655-B950CF986E75}"/>
              </a:ext>
            </a:extLst>
          </p:cNvPr>
          <p:cNvGrpSpPr/>
          <p:nvPr/>
        </p:nvGrpSpPr>
        <p:grpSpPr>
          <a:xfrm>
            <a:off x="9566876" y="4032657"/>
            <a:ext cx="429944" cy="429944"/>
            <a:chOff x="9566876" y="4032657"/>
            <a:chExt cx="429944" cy="429944"/>
          </a:xfrm>
        </p:grpSpPr>
        <p:grpSp>
          <p:nvGrpSpPr>
            <p:cNvPr id="342" name="Graphic 2">
              <a:extLst>
                <a:ext uri="{FF2B5EF4-FFF2-40B4-BE49-F238E27FC236}">
                  <a16:creationId xmlns:a16="http://schemas.microsoft.com/office/drawing/2014/main" id="{34F75BC5-04F6-D6ED-8D3F-0B71ED1DE75C}"/>
                </a:ext>
              </a:extLst>
            </p:cNvPr>
            <p:cNvGrpSpPr/>
            <p:nvPr/>
          </p:nvGrpSpPr>
          <p:grpSpPr>
            <a:xfrm>
              <a:off x="9566876" y="4032657"/>
              <a:ext cx="429944" cy="429944"/>
              <a:chOff x="9566876" y="4032657"/>
              <a:chExt cx="429944" cy="429944"/>
            </a:xfrm>
          </p:grpSpPr>
          <p:sp>
            <p:nvSpPr>
              <p:cNvPr id="343" name="Freeform: Shape 342">
                <a:extLst>
                  <a:ext uri="{FF2B5EF4-FFF2-40B4-BE49-F238E27FC236}">
                    <a16:creationId xmlns:a16="http://schemas.microsoft.com/office/drawing/2014/main" id="{2C7653C9-F304-44E6-4B75-FD3DF3FD5AB9}"/>
                  </a:ext>
                </a:extLst>
              </p:cNvPr>
              <p:cNvSpPr/>
              <p:nvPr/>
            </p:nvSpPr>
            <p:spPr>
              <a:xfrm>
                <a:off x="9566876" y="4032657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739BE9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4" name="Freeform: Shape 343">
                <a:extLst>
                  <a:ext uri="{FF2B5EF4-FFF2-40B4-BE49-F238E27FC236}">
                    <a16:creationId xmlns:a16="http://schemas.microsoft.com/office/drawing/2014/main" id="{38EE90DA-731E-DD50-06E7-A65033FF2FD4}"/>
                  </a:ext>
                </a:extLst>
              </p:cNvPr>
              <p:cNvSpPr/>
              <p:nvPr/>
            </p:nvSpPr>
            <p:spPr>
              <a:xfrm>
                <a:off x="9654478" y="4161574"/>
                <a:ext cx="342343" cy="301028"/>
              </a:xfrm>
              <a:custGeom>
                <a:avLst/>
                <a:gdLst>
                  <a:gd name="connsiteX0" fmla="*/ 95528 w 342343"/>
                  <a:gd name="connsiteY0" fmla="*/ 301028 h 301028"/>
                  <a:gd name="connsiteX1" fmla="*/ 342343 w 342343"/>
                  <a:gd name="connsiteY1" fmla="*/ 301028 h 301028"/>
                  <a:gd name="connsiteX2" fmla="*/ 342343 w 342343"/>
                  <a:gd name="connsiteY2" fmla="*/ 122803 h 301028"/>
                  <a:gd name="connsiteX3" fmla="*/ 245001 w 342343"/>
                  <a:gd name="connsiteY3" fmla="*/ 25461 h 301028"/>
                  <a:gd name="connsiteX4" fmla="*/ 233647 w 342343"/>
                  <a:gd name="connsiteY4" fmla="*/ 33791 h 301028"/>
                  <a:gd name="connsiteX5" fmla="*/ 155385 w 342343"/>
                  <a:gd name="connsiteY5" fmla="*/ 0 h 301028"/>
                  <a:gd name="connsiteX6" fmla="*/ 55556 w 342343"/>
                  <a:gd name="connsiteY6" fmla="*/ 23580 h 301028"/>
                  <a:gd name="connsiteX7" fmla="*/ 55825 w 342343"/>
                  <a:gd name="connsiteY7" fmla="*/ 161767 h 301028"/>
                  <a:gd name="connsiteX8" fmla="*/ 76046 w 342343"/>
                  <a:gd name="connsiteY8" fmla="*/ 149607 h 301028"/>
                  <a:gd name="connsiteX9" fmla="*/ 0 w 342343"/>
                  <a:gd name="connsiteY9" fmla="*/ 205500 h 301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2343" h="301028">
                    <a:moveTo>
                      <a:pt x="95528" y="301028"/>
                    </a:moveTo>
                    <a:lnTo>
                      <a:pt x="342343" y="301028"/>
                    </a:lnTo>
                    <a:lnTo>
                      <a:pt x="342343" y="122803"/>
                    </a:lnTo>
                    <a:lnTo>
                      <a:pt x="245001" y="25461"/>
                    </a:lnTo>
                    <a:lnTo>
                      <a:pt x="233647" y="33791"/>
                    </a:lnTo>
                    <a:lnTo>
                      <a:pt x="155385" y="0"/>
                    </a:lnTo>
                    <a:lnTo>
                      <a:pt x="55556" y="23580"/>
                    </a:lnTo>
                    <a:lnTo>
                      <a:pt x="55825" y="161767"/>
                    </a:lnTo>
                    <a:lnTo>
                      <a:pt x="76046" y="149607"/>
                    </a:lnTo>
                    <a:lnTo>
                      <a:pt x="0" y="205500"/>
                    </a:lnTo>
                    <a:close/>
                  </a:path>
                </a:pathLst>
              </a:custGeom>
              <a:solidFill>
                <a:srgbClr val="6188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45" name="Graphic 2">
              <a:extLst>
                <a:ext uri="{FF2B5EF4-FFF2-40B4-BE49-F238E27FC236}">
                  <a16:creationId xmlns:a16="http://schemas.microsoft.com/office/drawing/2014/main" id="{BF7466EA-E515-26A6-851D-FD72909946AA}"/>
                </a:ext>
              </a:extLst>
            </p:cNvPr>
            <p:cNvGrpSpPr/>
            <p:nvPr/>
          </p:nvGrpSpPr>
          <p:grpSpPr>
            <a:xfrm>
              <a:off x="9654477" y="4112264"/>
              <a:ext cx="254809" cy="254809"/>
              <a:chOff x="9654477" y="4112264"/>
              <a:chExt cx="254809" cy="254809"/>
            </a:xfrm>
          </p:grpSpPr>
          <p:sp>
            <p:nvSpPr>
              <p:cNvPr id="346" name="Freeform: Shape 345">
                <a:extLst>
                  <a:ext uri="{FF2B5EF4-FFF2-40B4-BE49-F238E27FC236}">
                    <a16:creationId xmlns:a16="http://schemas.microsoft.com/office/drawing/2014/main" id="{80888590-3586-FFB8-3CF1-127E7BC19D4C}"/>
                  </a:ext>
                </a:extLst>
              </p:cNvPr>
              <p:cNvSpPr/>
              <p:nvPr/>
            </p:nvSpPr>
            <p:spPr>
              <a:xfrm>
                <a:off x="9664218" y="4112264"/>
                <a:ext cx="235260" cy="74770"/>
              </a:xfrm>
              <a:custGeom>
                <a:avLst/>
                <a:gdLst>
                  <a:gd name="connsiteX0" fmla="*/ 235260 w 235260"/>
                  <a:gd name="connsiteY0" fmla="*/ 74770 h 74770"/>
                  <a:gd name="connsiteX1" fmla="*/ 117630 w 235260"/>
                  <a:gd name="connsiteY1" fmla="*/ 0 h 74770"/>
                  <a:gd name="connsiteX2" fmla="*/ 0 w 235260"/>
                  <a:gd name="connsiteY2" fmla="*/ 74770 h 7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5260" h="74770">
                    <a:moveTo>
                      <a:pt x="235260" y="74770"/>
                    </a:moveTo>
                    <a:lnTo>
                      <a:pt x="117630" y="0"/>
                    </a:lnTo>
                    <a:lnTo>
                      <a:pt x="0" y="74770"/>
                    </a:lnTo>
                    <a:close/>
                  </a:path>
                </a:pathLst>
              </a:custGeom>
              <a:solidFill>
                <a:srgbClr val="E6E8EC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FE3B5285-9577-24D0-3B7A-9B0296C846FD}"/>
                  </a:ext>
                </a:extLst>
              </p:cNvPr>
              <p:cNvSpPr/>
              <p:nvPr/>
            </p:nvSpPr>
            <p:spPr>
              <a:xfrm>
                <a:off x="9654477" y="4338187"/>
                <a:ext cx="254809" cy="28886"/>
              </a:xfrm>
              <a:custGeom>
                <a:avLst/>
                <a:gdLst>
                  <a:gd name="connsiteX0" fmla="*/ 0 w 254809"/>
                  <a:gd name="connsiteY0" fmla="*/ 0 h 28886"/>
                  <a:gd name="connsiteX1" fmla="*/ 254810 w 254809"/>
                  <a:gd name="connsiteY1" fmla="*/ 0 h 28886"/>
                  <a:gd name="connsiteX2" fmla="*/ 254810 w 254809"/>
                  <a:gd name="connsiteY2" fmla="*/ 28887 h 28886"/>
                  <a:gd name="connsiteX3" fmla="*/ 0 w 254809"/>
                  <a:gd name="connsiteY3" fmla="*/ 28887 h 28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4809" h="28886">
                    <a:moveTo>
                      <a:pt x="0" y="0"/>
                    </a:moveTo>
                    <a:lnTo>
                      <a:pt x="254810" y="0"/>
                    </a:lnTo>
                    <a:lnTo>
                      <a:pt x="254810" y="28887"/>
                    </a:lnTo>
                    <a:lnTo>
                      <a:pt x="0" y="28887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A5750CC2-DFB3-CC30-8A4D-454D3BA3CE52}"/>
                  </a:ext>
                </a:extLst>
              </p:cNvPr>
              <p:cNvSpPr/>
              <p:nvPr/>
            </p:nvSpPr>
            <p:spPr>
              <a:xfrm>
                <a:off x="9673153" y="4298282"/>
                <a:ext cx="217390" cy="28886"/>
              </a:xfrm>
              <a:custGeom>
                <a:avLst/>
                <a:gdLst>
                  <a:gd name="connsiteX0" fmla="*/ 0 w 217390"/>
                  <a:gd name="connsiteY0" fmla="*/ 0 h 28886"/>
                  <a:gd name="connsiteX1" fmla="*/ 217390 w 217390"/>
                  <a:gd name="connsiteY1" fmla="*/ 0 h 28886"/>
                  <a:gd name="connsiteX2" fmla="*/ 217390 w 217390"/>
                  <a:gd name="connsiteY2" fmla="*/ 28887 h 28886"/>
                  <a:gd name="connsiteX3" fmla="*/ 0 w 217390"/>
                  <a:gd name="connsiteY3" fmla="*/ 28887 h 28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390" h="28886">
                    <a:moveTo>
                      <a:pt x="0" y="0"/>
                    </a:moveTo>
                    <a:lnTo>
                      <a:pt x="217390" y="0"/>
                    </a:lnTo>
                    <a:lnTo>
                      <a:pt x="217390" y="28887"/>
                    </a:lnTo>
                    <a:lnTo>
                      <a:pt x="0" y="28887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7564BD56-0C20-AD27-0BCF-F1192D65A7E4}"/>
                  </a:ext>
                </a:extLst>
              </p:cNvPr>
              <p:cNvSpPr/>
              <p:nvPr/>
            </p:nvSpPr>
            <p:spPr>
              <a:xfrm>
                <a:off x="9692702" y="4198052"/>
                <a:ext cx="39098" cy="89213"/>
              </a:xfrm>
              <a:custGeom>
                <a:avLst/>
                <a:gdLst>
                  <a:gd name="connsiteX0" fmla="*/ 0 w 39098"/>
                  <a:gd name="connsiteY0" fmla="*/ 0 h 89213"/>
                  <a:gd name="connsiteX1" fmla="*/ 39098 w 39098"/>
                  <a:gd name="connsiteY1" fmla="*/ 0 h 89213"/>
                  <a:gd name="connsiteX2" fmla="*/ 39098 w 39098"/>
                  <a:gd name="connsiteY2" fmla="*/ 89213 h 89213"/>
                  <a:gd name="connsiteX3" fmla="*/ 0 w 39098"/>
                  <a:gd name="connsiteY3" fmla="*/ 89213 h 89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098" h="89213">
                    <a:moveTo>
                      <a:pt x="0" y="0"/>
                    </a:moveTo>
                    <a:lnTo>
                      <a:pt x="39098" y="0"/>
                    </a:lnTo>
                    <a:lnTo>
                      <a:pt x="39098" y="89213"/>
                    </a:lnTo>
                    <a:lnTo>
                      <a:pt x="0" y="89213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A5ADBC4D-E4CB-DB16-7537-63B77D04A45B}"/>
                  </a:ext>
                </a:extLst>
              </p:cNvPr>
              <p:cNvSpPr/>
              <p:nvPr/>
            </p:nvSpPr>
            <p:spPr>
              <a:xfrm>
                <a:off x="9831964" y="4198052"/>
                <a:ext cx="39098" cy="89213"/>
              </a:xfrm>
              <a:custGeom>
                <a:avLst/>
                <a:gdLst>
                  <a:gd name="connsiteX0" fmla="*/ 0 w 39098"/>
                  <a:gd name="connsiteY0" fmla="*/ 0 h 89213"/>
                  <a:gd name="connsiteX1" fmla="*/ 39098 w 39098"/>
                  <a:gd name="connsiteY1" fmla="*/ 0 h 89213"/>
                  <a:gd name="connsiteX2" fmla="*/ 39098 w 39098"/>
                  <a:gd name="connsiteY2" fmla="*/ 89213 h 89213"/>
                  <a:gd name="connsiteX3" fmla="*/ 0 w 39098"/>
                  <a:gd name="connsiteY3" fmla="*/ 89213 h 89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098" h="89213">
                    <a:moveTo>
                      <a:pt x="0" y="0"/>
                    </a:moveTo>
                    <a:lnTo>
                      <a:pt x="39098" y="0"/>
                    </a:lnTo>
                    <a:lnTo>
                      <a:pt x="39098" y="89213"/>
                    </a:lnTo>
                    <a:lnTo>
                      <a:pt x="0" y="89213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1" name="Freeform: Shape 350">
                <a:extLst>
                  <a:ext uri="{FF2B5EF4-FFF2-40B4-BE49-F238E27FC236}">
                    <a16:creationId xmlns:a16="http://schemas.microsoft.com/office/drawing/2014/main" id="{9275684F-ECEF-85AC-9CAE-DC928A101E35}"/>
                  </a:ext>
                </a:extLst>
              </p:cNvPr>
              <p:cNvSpPr/>
              <p:nvPr/>
            </p:nvSpPr>
            <p:spPr>
              <a:xfrm>
                <a:off x="9762367" y="4198052"/>
                <a:ext cx="39030" cy="89213"/>
              </a:xfrm>
              <a:custGeom>
                <a:avLst/>
                <a:gdLst>
                  <a:gd name="connsiteX0" fmla="*/ 0 w 39030"/>
                  <a:gd name="connsiteY0" fmla="*/ 0 h 89213"/>
                  <a:gd name="connsiteX1" fmla="*/ 39031 w 39030"/>
                  <a:gd name="connsiteY1" fmla="*/ 0 h 89213"/>
                  <a:gd name="connsiteX2" fmla="*/ 39031 w 39030"/>
                  <a:gd name="connsiteY2" fmla="*/ 89213 h 89213"/>
                  <a:gd name="connsiteX3" fmla="*/ 0 w 39030"/>
                  <a:gd name="connsiteY3" fmla="*/ 89213 h 89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030" h="89213">
                    <a:moveTo>
                      <a:pt x="0" y="0"/>
                    </a:moveTo>
                    <a:lnTo>
                      <a:pt x="39031" y="0"/>
                    </a:lnTo>
                    <a:lnTo>
                      <a:pt x="39031" y="89213"/>
                    </a:lnTo>
                    <a:lnTo>
                      <a:pt x="0" y="89213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2" name="Freeform: Shape 351">
                <a:extLst>
                  <a:ext uri="{FF2B5EF4-FFF2-40B4-BE49-F238E27FC236}">
                    <a16:creationId xmlns:a16="http://schemas.microsoft.com/office/drawing/2014/main" id="{2397F338-CED9-491A-7BAC-4562ED9ACE0F}"/>
                  </a:ext>
                </a:extLst>
              </p:cNvPr>
              <p:cNvSpPr/>
              <p:nvPr/>
            </p:nvSpPr>
            <p:spPr>
              <a:xfrm>
                <a:off x="9654478" y="4327169"/>
                <a:ext cx="254808" cy="11017"/>
              </a:xfrm>
              <a:custGeom>
                <a:avLst/>
                <a:gdLst>
                  <a:gd name="connsiteX0" fmla="*/ 236066 w 254808"/>
                  <a:gd name="connsiteY0" fmla="*/ 0 h 11017"/>
                  <a:gd name="connsiteX1" fmla="*/ 18675 w 254808"/>
                  <a:gd name="connsiteY1" fmla="*/ 0 h 11017"/>
                  <a:gd name="connsiteX2" fmla="*/ 0 w 254808"/>
                  <a:gd name="connsiteY2" fmla="*/ 11017 h 11017"/>
                  <a:gd name="connsiteX3" fmla="*/ 254809 w 254808"/>
                  <a:gd name="connsiteY3" fmla="*/ 11017 h 11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4808" h="11017">
                    <a:moveTo>
                      <a:pt x="236066" y="0"/>
                    </a:moveTo>
                    <a:lnTo>
                      <a:pt x="18675" y="0"/>
                    </a:lnTo>
                    <a:lnTo>
                      <a:pt x="0" y="11017"/>
                    </a:lnTo>
                    <a:lnTo>
                      <a:pt x="254809" y="11017"/>
                    </a:lnTo>
                    <a:close/>
                  </a:path>
                </a:pathLst>
              </a:custGeom>
              <a:solidFill>
                <a:srgbClr val="E6E8EC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3" name="Freeform: Shape 352">
                <a:extLst>
                  <a:ext uri="{FF2B5EF4-FFF2-40B4-BE49-F238E27FC236}">
                    <a16:creationId xmlns:a16="http://schemas.microsoft.com/office/drawing/2014/main" id="{670421EA-C309-A1A0-5CC6-6C5C91C7CAE6}"/>
                  </a:ext>
                </a:extLst>
              </p:cNvPr>
              <p:cNvSpPr/>
              <p:nvPr/>
            </p:nvSpPr>
            <p:spPr>
              <a:xfrm>
                <a:off x="9673153" y="4287265"/>
                <a:ext cx="217390" cy="11017"/>
              </a:xfrm>
              <a:custGeom>
                <a:avLst/>
                <a:gdLst>
                  <a:gd name="connsiteX0" fmla="*/ 197909 w 217390"/>
                  <a:gd name="connsiteY0" fmla="*/ 0 h 11017"/>
                  <a:gd name="connsiteX1" fmla="*/ 18676 w 217390"/>
                  <a:gd name="connsiteY1" fmla="*/ 0 h 11017"/>
                  <a:gd name="connsiteX2" fmla="*/ 0 w 217390"/>
                  <a:gd name="connsiteY2" fmla="*/ 11017 h 11017"/>
                  <a:gd name="connsiteX3" fmla="*/ 217391 w 217390"/>
                  <a:gd name="connsiteY3" fmla="*/ 11017 h 11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390" h="11017">
                    <a:moveTo>
                      <a:pt x="197909" y="0"/>
                    </a:moveTo>
                    <a:lnTo>
                      <a:pt x="18676" y="0"/>
                    </a:lnTo>
                    <a:lnTo>
                      <a:pt x="0" y="11017"/>
                    </a:lnTo>
                    <a:lnTo>
                      <a:pt x="217391" y="11017"/>
                    </a:lnTo>
                    <a:close/>
                  </a:path>
                </a:pathLst>
              </a:custGeom>
              <a:solidFill>
                <a:srgbClr val="E6E8EC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4" name="Freeform: Shape 353">
                <a:extLst>
                  <a:ext uri="{FF2B5EF4-FFF2-40B4-BE49-F238E27FC236}">
                    <a16:creationId xmlns:a16="http://schemas.microsoft.com/office/drawing/2014/main" id="{BC5CDD61-BB34-A64B-7293-57CA1B914998}"/>
                  </a:ext>
                </a:extLst>
              </p:cNvPr>
              <p:cNvSpPr/>
              <p:nvPr/>
            </p:nvSpPr>
            <p:spPr>
              <a:xfrm>
                <a:off x="9664218" y="4187034"/>
                <a:ext cx="235260" cy="11017"/>
              </a:xfrm>
              <a:custGeom>
                <a:avLst/>
                <a:gdLst>
                  <a:gd name="connsiteX0" fmla="*/ 0 w 235260"/>
                  <a:gd name="connsiteY0" fmla="*/ 0 h 11017"/>
                  <a:gd name="connsiteX1" fmla="*/ 235260 w 235260"/>
                  <a:gd name="connsiteY1" fmla="*/ 0 h 11017"/>
                  <a:gd name="connsiteX2" fmla="*/ 235260 w 235260"/>
                  <a:gd name="connsiteY2" fmla="*/ 11017 h 11017"/>
                  <a:gd name="connsiteX3" fmla="*/ 0 w 235260"/>
                  <a:gd name="connsiteY3" fmla="*/ 11017 h 11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5260" h="11017">
                    <a:moveTo>
                      <a:pt x="0" y="0"/>
                    </a:moveTo>
                    <a:lnTo>
                      <a:pt x="235260" y="0"/>
                    </a:lnTo>
                    <a:lnTo>
                      <a:pt x="235260" y="11017"/>
                    </a:lnTo>
                    <a:lnTo>
                      <a:pt x="0" y="11017"/>
                    </a:lnTo>
                    <a:close/>
                  </a:path>
                </a:pathLst>
              </a:custGeom>
              <a:solidFill>
                <a:srgbClr val="CCD0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55" name="Graphic 2">
            <a:extLst>
              <a:ext uri="{FF2B5EF4-FFF2-40B4-BE49-F238E27FC236}">
                <a16:creationId xmlns:a16="http://schemas.microsoft.com/office/drawing/2014/main" id="{54C5B94C-C183-22CF-AF3D-A8C7A945ADFA}"/>
              </a:ext>
            </a:extLst>
          </p:cNvPr>
          <p:cNvGrpSpPr/>
          <p:nvPr/>
        </p:nvGrpSpPr>
        <p:grpSpPr>
          <a:xfrm>
            <a:off x="8895088" y="4032657"/>
            <a:ext cx="429944" cy="429944"/>
            <a:chOff x="8895088" y="4032657"/>
            <a:chExt cx="429944" cy="429944"/>
          </a:xfrm>
        </p:grpSpPr>
        <p:grpSp>
          <p:nvGrpSpPr>
            <p:cNvPr id="356" name="Graphic 2">
              <a:extLst>
                <a:ext uri="{FF2B5EF4-FFF2-40B4-BE49-F238E27FC236}">
                  <a16:creationId xmlns:a16="http://schemas.microsoft.com/office/drawing/2014/main" id="{3B482771-4D0E-8D07-A1AE-920A656CCE55}"/>
                </a:ext>
              </a:extLst>
            </p:cNvPr>
            <p:cNvGrpSpPr/>
            <p:nvPr/>
          </p:nvGrpSpPr>
          <p:grpSpPr>
            <a:xfrm>
              <a:off x="8895088" y="4032657"/>
              <a:ext cx="429944" cy="429944"/>
              <a:chOff x="8895088" y="4032657"/>
              <a:chExt cx="429944" cy="429944"/>
            </a:xfrm>
          </p:grpSpPr>
          <p:sp>
            <p:nvSpPr>
              <p:cNvPr id="357" name="Freeform: Shape 356">
                <a:extLst>
                  <a:ext uri="{FF2B5EF4-FFF2-40B4-BE49-F238E27FC236}">
                    <a16:creationId xmlns:a16="http://schemas.microsoft.com/office/drawing/2014/main" id="{C5DFF39E-0898-8798-5648-D8D964AD9198}"/>
                  </a:ext>
                </a:extLst>
              </p:cNvPr>
              <p:cNvSpPr/>
              <p:nvPr/>
            </p:nvSpPr>
            <p:spPr>
              <a:xfrm>
                <a:off x="8895088" y="4032657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F2CD5E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8" name="Freeform: Shape 357">
                <a:extLst>
                  <a:ext uri="{FF2B5EF4-FFF2-40B4-BE49-F238E27FC236}">
                    <a16:creationId xmlns:a16="http://schemas.microsoft.com/office/drawing/2014/main" id="{992544F2-EF8D-454D-8969-1618EBDE99E5}"/>
                  </a:ext>
                </a:extLst>
              </p:cNvPr>
              <p:cNvSpPr/>
              <p:nvPr/>
            </p:nvSpPr>
            <p:spPr>
              <a:xfrm>
                <a:off x="8982689" y="4148205"/>
                <a:ext cx="342343" cy="314396"/>
              </a:xfrm>
              <a:custGeom>
                <a:avLst/>
                <a:gdLst>
                  <a:gd name="connsiteX0" fmla="*/ 342343 w 342343"/>
                  <a:gd name="connsiteY0" fmla="*/ 93110 h 314396"/>
                  <a:gd name="connsiteX1" fmla="*/ 249234 w 342343"/>
                  <a:gd name="connsiteY1" fmla="*/ 0 h 314396"/>
                  <a:gd name="connsiteX2" fmla="*/ 0 w 342343"/>
                  <a:gd name="connsiteY2" fmla="*/ 227467 h 314396"/>
                  <a:gd name="connsiteX3" fmla="*/ 86929 w 342343"/>
                  <a:gd name="connsiteY3" fmla="*/ 314397 h 314396"/>
                  <a:gd name="connsiteX4" fmla="*/ 342343 w 342343"/>
                  <a:gd name="connsiteY4" fmla="*/ 314397 h 314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343" h="314396">
                    <a:moveTo>
                      <a:pt x="342343" y="93110"/>
                    </a:moveTo>
                    <a:lnTo>
                      <a:pt x="249234" y="0"/>
                    </a:lnTo>
                    <a:lnTo>
                      <a:pt x="0" y="227467"/>
                    </a:lnTo>
                    <a:lnTo>
                      <a:pt x="86929" y="314397"/>
                    </a:lnTo>
                    <a:lnTo>
                      <a:pt x="342343" y="314397"/>
                    </a:lnTo>
                    <a:close/>
                  </a:path>
                </a:pathLst>
              </a:custGeom>
              <a:solidFill>
                <a:srgbClr val="E6BA4D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59" name="Graphic 2">
              <a:extLst>
                <a:ext uri="{FF2B5EF4-FFF2-40B4-BE49-F238E27FC236}">
                  <a16:creationId xmlns:a16="http://schemas.microsoft.com/office/drawing/2014/main" id="{F8361E6B-4DBD-8DEF-23E6-FD0ECA7E4704}"/>
                </a:ext>
              </a:extLst>
            </p:cNvPr>
            <p:cNvGrpSpPr/>
            <p:nvPr/>
          </p:nvGrpSpPr>
          <p:grpSpPr>
            <a:xfrm>
              <a:off x="8982689" y="4141286"/>
              <a:ext cx="254809" cy="234386"/>
              <a:chOff x="8982689" y="4141286"/>
              <a:chExt cx="254809" cy="234386"/>
            </a:xfrm>
          </p:grpSpPr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0AC78BD0-037C-5304-3F20-B35A24EBC032}"/>
                  </a:ext>
                </a:extLst>
              </p:cNvPr>
              <p:cNvSpPr/>
              <p:nvPr/>
            </p:nvSpPr>
            <p:spPr>
              <a:xfrm>
                <a:off x="8982689" y="4141286"/>
                <a:ext cx="254809" cy="234386"/>
              </a:xfrm>
              <a:custGeom>
                <a:avLst/>
                <a:gdLst>
                  <a:gd name="connsiteX0" fmla="*/ 254809 w 254809"/>
                  <a:gd name="connsiteY0" fmla="*/ 19549 h 234386"/>
                  <a:gd name="connsiteX1" fmla="*/ 235260 w 254809"/>
                  <a:gd name="connsiteY1" fmla="*/ 0 h 234386"/>
                  <a:gd name="connsiteX2" fmla="*/ 29290 w 254809"/>
                  <a:gd name="connsiteY2" fmla="*/ 0 h 234386"/>
                  <a:gd name="connsiteX3" fmla="*/ 0 w 254809"/>
                  <a:gd name="connsiteY3" fmla="*/ 29290 h 234386"/>
                  <a:gd name="connsiteX4" fmla="*/ 0 w 254809"/>
                  <a:gd name="connsiteY4" fmla="*/ 234387 h 234386"/>
                  <a:gd name="connsiteX5" fmla="*/ 235260 w 254809"/>
                  <a:gd name="connsiteY5" fmla="*/ 234387 h 234386"/>
                  <a:gd name="connsiteX6" fmla="*/ 254809 w 254809"/>
                  <a:gd name="connsiteY6" fmla="*/ 214838 h 234386"/>
                  <a:gd name="connsiteX7" fmla="*/ 254809 w 254809"/>
                  <a:gd name="connsiteY7" fmla="*/ 76651 h 234386"/>
                  <a:gd name="connsiteX8" fmla="*/ 254809 w 254809"/>
                  <a:gd name="connsiteY8" fmla="*/ 76651 h 234386"/>
                  <a:gd name="connsiteX9" fmla="*/ 254809 w 254809"/>
                  <a:gd name="connsiteY9" fmla="*/ 19549 h 234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4809" h="234386">
                    <a:moveTo>
                      <a:pt x="254809" y="19549"/>
                    </a:moveTo>
                    <a:cubicBezTo>
                      <a:pt x="254809" y="8733"/>
                      <a:pt x="246076" y="0"/>
                      <a:pt x="235260" y="0"/>
                    </a:cubicBezTo>
                    <a:lnTo>
                      <a:pt x="29290" y="0"/>
                    </a:lnTo>
                    <a:cubicBezTo>
                      <a:pt x="13100" y="0"/>
                      <a:pt x="0" y="13100"/>
                      <a:pt x="0" y="29290"/>
                    </a:cubicBezTo>
                    <a:cubicBezTo>
                      <a:pt x="0" y="32716"/>
                      <a:pt x="0" y="234387"/>
                      <a:pt x="0" y="234387"/>
                    </a:cubicBezTo>
                    <a:lnTo>
                      <a:pt x="235260" y="234387"/>
                    </a:lnTo>
                    <a:cubicBezTo>
                      <a:pt x="246076" y="234387"/>
                      <a:pt x="254809" y="225654"/>
                      <a:pt x="254809" y="214838"/>
                    </a:cubicBezTo>
                    <a:lnTo>
                      <a:pt x="254809" y="76651"/>
                    </a:lnTo>
                    <a:lnTo>
                      <a:pt x="254809" y="76651"/>
                    </a:lnTo>
                    <a:lnTo>
                      <a:pt x="254809" y="19549"/>
                    </a:lnTo>
                    <a:close/>
                  </a:path>
                </a:pathLst>
              </a:custGeom>
              <a:solidFill>
                <a:srgbClr val="DE6E53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id="{33BBC34A-A883-C513-CD02-8A4B7035EDC5}"/>
                  </a:ext>
                </a:extLst>
              </p:cNvPr>
              <p:cNvSpPr/>
              <p:nvPr/>
            </p:nvSpPr>
            <p:spPr>
              <a:xfrm>
                <a:off x="9100722" y="4229223"/>
                <a:ext cx="136708" cy="97610"/>
              </a:xfrm>
              <a:custGeom>
                <a:avLst/>
                <a:gdLst>
                  <a:gd name="connsiteX0" fmla="*/ 136709 w 136708"/>
                  <a:gd name="connsiteY0" fmla="*/ 8464 h 97610"/>
                  <a:gd name="connsiteX1" fmla="*/ 136709 w 136708"/>
                  <a:gd name="connsiteY1" fmla="*/ 19482 h 97610"/>
                  <a:gd name="connsiteX2" fmla="*/ 19549 w 136708"/>
                  <a:gd name="connsiteY2" fmla="*/ 19482 h 97610"/>
                  <a:gd name="connsiteX3" fmla="*/ 19549 w 136708"/>
                  <a:gd name="connsiteY3" fmla="*/ 78129 h 97610"/>
                  <a:gd name="connsiteX4" fmla="*/ 136709 w 136708"/>
                  <a:gd name="connsiteY4" fmla="*/ 78129 h 97610"/>
                  <a:gd name="connsiteX5" fmla="*/ 136709 w 136708"/>
                  <a:gd name="connsiteY5" fmla="*/ 89146 h 97610"/>
                  <a:gd name="connsiteX6" fmla="*/ 136709 w 136708"/>
                  <a:gd name="connsiteY6" fmla="*/ 97611 h 97610"/>
                  <a:gd name="connsiteX7" fmla="*/ 0 w 136708"/>
                  <a:gd name="connsiteY7" fmla="*/ 97611 h 97610"/>
                  <a:gd name="connsiteX8" fmla="*/ 0 w 136708"/>
                  <a:gd name="connsiteY8" fmla="*/ 0 h 97610"/>
                  <a:gd name="connsiteX9" fmla="*/ 136709 w 136708"/>
                  <a:gd name="connsiteY9" fmla="*/ 0 h 97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6708" h="97610">
                    <a:moveTo>
                      <a:pt x="136709" y="8464"/>
                    </a:moveTo>
                    <a:lnTo>
                      <a:pt x="136709" y="19482"/>
                    </a:lnTo>
                    <a:lnTo>
                      <a:pt x="19549" y="19482"/>
                    </a:lnTo>
                    <a:lnTo>
                      <a:pt x="19549" y="78129"/>
                    </a:lnTo>
                    <a:lnTo>
                      <a:pt x="136709" y="78129"/>
                    </a:lnTo>
                    <a:lnTo>
                      <a:pt x="136709" y="89146"/>
                    </a:lnTo>
                    <a:lnTo>
                      <a:pt x="136709" y="97611"/>
                    </a:lnTo>
                    <a:lnTo>
                      <a:pt x="0" y="97611"/>
                    </a:lnTo>
                    <a:lnTo>
                      <a:pt x="0" y="0"/>
                    </a:lnTo>
                    <a:lnTo>
                      <a:pt x="136709" y="0"/>
                    </a:lnTo>
                    <a:close/>
                  </a:path>
                </a:pathLst>
              </a:custGeom>
              <a:solidFill>
                <a:srgbClr val="CC5842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5C4B1DC4-277E-BEC1-8695-8C778E7C35A6}"/>
                  </a:ext>
                </a:extLst>
              </p:cNvPr>
              <p:cNvSpPr/>
              <p:nvPr/>
            </p:nvSpPr>
            <p:spPr>
              <a:xfrm>
                <a:off x="9134244" y="4263618"/>
                <a:ext cx="28887" cy="28886"/>
              </a:xfrm>
              <a:custGeom>
                <a:avLst/>
                <a:gdLst>
                  <a:gd name="connsiteX0" fmla="*/ 28887 w 28887"/>
                  <a:gd name="connsiteY0" fmla="*/ 14443 h 28886"/>
                  <a:gd name="connsiteX1" fmla="*/ 14444 w 28887"/>
                  <a:gd name="connsiteY1" fmla="*/ 28887 h 28886"/>
                  <a:gd name="connsiteX2" fmla="*/ 0 w 28887"/>
                  <a:gd name="connsiteY2" fmla="*/ 14443 h 28886"/>
                  <a:gd name="connsiteX3" fmla="*/ 14444 w 28887"/>
                  <a:gd name="connsiteY3" fmla="*/ 0 h 28886"/>
                  <a:gd name="connsiteX4" fmla="*/ 28887 w 28887"/>
                  <a:gd name="connsiteY4" fmla="*/ 14443 h 28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87" h="28886">
                    <a:moveTo>
                      <a:pt x="28887" y="14443"/>
                    </a:moveTo>
                    <a:cubicBezTo>
                      <a:pt x="28887" y="22438"/>
                      <a:pt x="22437" y="28887"/>
                      <a:pt x="14444" y="28887"/>
                    </a:cubicBezTo>
                    <a:cubicBezTo>
                      <a:pt x="6449" y="28887"/>
                      <a:pt x="0" y="22438"/>
                      <a:pt x="0" y="14443"/>
                    </a:cubicBezTo>
                    <a:cubicBezTo>
                      <a:pt x="0" y="6449"/>
                      <a:pt x="6449" y="0"/>
                      <a:pt x="14444" y="0"/>
                    </a:cubicBezTo>
                    <a:cubicBezTo>
                      <a:pt x="22370" y="0"/>
                      <a:pt x="28887" y="6449"/>
                      <a:pt x="28887" y="14443"/>
                    </a:cubicBez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3" name="Freeform: Shape 362">
                <a:extLst>
                  <a:ext uri="{FF2B5EF4-FFF2-40B4-BE49-F238E27FC236}">
                    <a16:creationId xmlns:a16="http://schemas.microsoft.com/office/drawing/2014/main" id="{AFE0E47D-91FC-6A58-D470-8D687AC49A09}"/>
                  </a:ext>
                </a:extLst>
              </p:cNvPr>
              <p:cNvSpPr/>
              <p:nvPr/>
            </p:nvSpPr>
            <p:spPr>
              <a:xfrm>
                <a:off x="9002238" y="4160834"/>
                <a:ext cx="235192" cy="38157"/>
              </a:xfrm>
              <a:custGeom>
                <a:avLst/>
                <a:gdLst>
                  <a:gd name="connsiteX0" fmla="*/ 215711 w 235192"/>
                  <a:gd name="connsiteY0" fmla="*/ 19549 h 38157"/>
                  <a:gd name="connsiteX1" fmla="*/ 235193 w 235192"/>
                  <a:gd name="connsiteY1" fmla="*/ 38158 h 38157"/>
                  <a:gd name="connsiteX2" fmla="*/ 235193 w 235192"/>
                  <a:gd name="connsiteY2" fmla="*/ 19213 h 38157"/>
                  <a:gd name="connsiteX3" fmla="*/ 215711 w 235192"/>
                  <a:gd name="connsiteY3" fmla="*/ 0 h 38157"/>
                  <a:gd name="connsiteX4" fmla="*/ 9136 w 235192"/>
                  <a:gd name="connsiteY4" fmla="*/ 0 h 38157"/>
                  <a:gd name="connsiteX5" fmla="*/ 0 w 235192"/>
                  <a:gd name="connsiteY5" fmla="*/ 9741 h 38157"/>
                  <a:gd name="connsiteX6" fmla="*/ 9136 w 235192"/>
                  <a:gd name="connsiteY6" fmla="*/ 19482 h 38157"/>
                  <a:gd name="connsiteX7" fmla="*/ 9136 w 235192"/>
                  <a:gd name="connsiteY7" fmla="*/ 19482 h 38157"/>
                  <a:gd name="connsiteX8" fmla="*/ 215711 w 235192"/>
                  <a:gd name="connsiteY8" fmla="*/ 19549 h 38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5192" h="38157">
                    <a:moveTo>
                      <a:pt x="215711" y="19549"/>
                    </a:moveTo>
                    <a:cubicBezTo>
                      <a:pt x="226191" y="19549"/>
                      <a:pt x="234723" y="27812"/>
                      <a:pt x="235193" y="38158"/>
                    </a:cubicBezTo>
                    <a:lnTo>
                      <a:pt x="235193" y="19213"/>
                    </a:lnTo>
                    <a:cubicBezTo>
                      <a:pt x="234991" y="8599"/>
                      <a:pt x="226393" y="0"/>
                      <a:pt x="215711" y="0"/>
                    </a:cubicBezTo>
                    <a:cubicBezTo>
                      <a:pt x="215711" y="0"/>
                      <a:pt x="9338" y="0"/>
                      <a:pt x="9136" y="0"/>
                    </a:cubicBezTo>
                    <a:cubicBezTo>
                      <a:pt x="4031" y="336"/>
                      <a:pt x="0" y="4568"/>
                      <a:pt x="0" y="9741"/>
                    </a:cubicBezTo>
                    <a:cubicBezTo>
                      <a:pt x="0" y="14914"/>
                      <a:pt x="4031" y="19213"/>
                      <a:pt x="9136" y="19482"/>
                    </a:cubicBezTo>
                    <a:lnTo>
                      <a:pt x="9136" y="19482"/>
                    </a:lnTo>
                    <a:lnTo>
                      <a:pt x="215711" y="19549"/>
                    </a:lnTo>
                    <a:close/>
                  </a:path>
                </a:pathLst>
              </a:custGeom>
              <a:solidFill>
                <a:srgbClr val="AFD36F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64" name="Graphic 2">
            <a:extLst>
              <a:ext uri="{FF2B5EF4-FFF2-40B4-BE49-F238E27FC236}">
                <a16:creationId xmlns:a16="http://schemas.microsoft.com/office/drawing/2014/main" id="{E92D399A-2574-1615-0F73-D96C44070C4F}"/>
              </a:ext>
            </a:extLst>
          </p:cNvPr>
          <p:cNvGrpSpPr/>
          <p:nvPr/>
        </p:nvGrpSpPr>
        <p:grpSpPr>
          <a:xfrm>
            <a:off x="8223300" y="4032657"/>
            <a:ext cx="429944" cy="429944"/>
            <a:chOff x="8223300" y="4032657"/>
            <a:chExt cx="429944" cy="429944"/>
          </a:xfrm>
        </p:grpSpPr>
        <p:grpSp>
          <p:nvGrpSpPr>
            <p:cNvPr id="365" name="Graphic 2">
              <a:extLst>
                <a:ext uri="{FF2B5EF4-FFF2-40B4-BE49-F238E27FC236}">
                  <a16:creationId xmlns:a16="http://schemas.microsoft.com/office/drawing/2014/main" id="{FB8DE554-6035-2536-FAA2-30DFB11689DF}"/>
                </a:ext>
              </a:extLst>
            </p:cNvPr>
            <p:cNvGrpSpPr/>
            <p:nvPr/>
          </p:nvGrpSpPr>
          <p:grpSpPr>
            <a:xfrm>
              <a:off x="8223300" y="4032657"/>
              <a:ext cx="429944" cy="429944"/>
              <a:chOff x="8223300" y="4032657"/>
              <a:chExt cx="429944" cy="429944"/>
            </a:xfrm>
          </p:grpSpPr>
          <p:sp>
            <p:nvSpPr>
              <p:cNvPr id="366" name="Freeform: Shape 365">
                <a:extLst>
                  <a:ext uri="{FF2B5EF4-FFF2-40B4-BE49-F238E27FC236}">
                    <a16:creationId xmlns:a16="http://schemas.microsoft.com/office/drawing/2014/main" id="{F5B5C52C-0758-F3B8-F9A1-C7385897699B}"/>
                  </a:ext>
                </a:extLst>
              </p:cNvPr>
              <p:cNvSpPr/>
              <p:nvPr/>
            </p:nvSpPr>
            <p:spPr>
              <a:xfrm>
                <a:off x="8223300" y="4032657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DE6E53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159875E5-FD1C-493F-7342-9C01A29A1102}"/>
                  </a:ext>
                </a:extLst>
              </p:cNvPr>
              <p:cNvSpPr/>
              <p:nvPr/>
            </p:nvSpPr>
            <p:spPr>
              <a:xfrm>
                <a:off x="8316611" y="4182265"/>
                <a:ext cx="336632" cy="280337"/>
              </a:xfrm>
              <a:custGeom>
                <a:avLst/>
                <a:gdLst>
                  <a:gd name="connsiteX0" fmla="*/ 116891 w 336632"/>
                  <a:gd name="connsiteY0" fmla="*/ 280337 h 280337"/>
                  <a:gd name="connsiteX1" fmla="*/ 336633 w 336632"/>
                  <a:gd name="connsiteY1" fmla="*/ 280337 h 280337"/>
                  <a:gd name="connsiteX2" fmla="*/ 336633 w 336632"/>
                  <a:gd name="connsiteY2" fmla="*/ 92438 h 280337"/>
                  <a:gd name="connsiteX3" fmla="*/ 244195 w 336632"/>
                  <a:gd name="connsiteY3" fmla="*/ 0 h 280337"/>
                  <a:gd name="connsiteX4" fmla="*/ 0 w 336632"/>
                  <a:gd name="connsiteY4" fmla="*/ 163446 h 280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6632" h="280337">
                    <a:moveTo>
                      <a:pt x="116891" y="280337"/>
                    </a:moveTo>
                    <a:lnTo>
                      <a:pt x="336633" y="280337"/>
                    </a:lnTo>
                    <a:lnTo>
                      <a:pt x="336633" y="92438"/>
                    </a:lnTo>
                    <a:lnTo>
                      <a:pt x="244195" y="0"/>
                    </a:lnTo>
                    <a:lnTo>
                      <a:pt x="0" y="163446"/>
                    </a:lnTo>
                    <a:close/>
                  </a:path>
                </a:pathLst>
              </a:custGeom>
              <a:solidFill>
                <a:srgbClr val="CC5842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68" name="Graphic 2">
              <a:extLst>
                <a:ext uri="{FF2B5EF4-FFF2-40B4-BE49-F238E27FC236}">
                  <a16:creationId xmlns:a16="http://schemas.microsoft.com/office/drawing/2014/main" id="{410664C8-408C-7D27-847B-BC4055B1BD70}"/>
                </a:ext>
              </a:extLst>
            </p:cNvPr>
            <p:cNvGrpSpPr/>
            <p:nvPr/>
          </p:nvGrpSpPr>
          <p:grpSpPr>
            <a:xfrm>
              <a:off x="8310901" y="4175681"/>
              <a:ext cx="254809" cy="175806"/>
              <a:chOff x="8310901" y="4175681"/>
              <a:chExt cx="254809" cy="175806"/>
            </a:xfrm>
          </p:grpSpPr>
          <p:sp>
            <p:nvSpPr>
              <p:cNvPr id="369" name="Freeform: Shape 368">
                <a:extLst>
                  <a:ext uri="{FF2B5EF4-FFF2-40B4-BE49-F238E27FC236}">
                    <a16:creationId xmlns:a16="http://schemas.microsoft.com/office/drawing/2014/main" id="{F3B377E7-ADAD-1FF7-1DD7-085E86D52A64}"/>
                  </a:ext>
                </a:extLst>
              </p:cNvPr>
              <p:cNvSpPr/>
              <p:nvPr/>
            </p:nvSpPr>
            <p:spPr>
              <a:xfrm>
                <a:off x="8310901" y="4175681"/>
                <a:ext cx="254809" cy="175806"/>
              </a:xfrm>
              <a:custGeom>
                <a:avLst/>
                <a:gdLst>
                  <a:gd name="connsiteX0" fmla="*/ 235260 w 254809"/>
                  <a:gd name="connsiteY0" fmla="*/ 0 h 175806"/>
                  <a:gd name="connsiteX1" fmla="*/ 19549 w 254809"/>
                  <a:gd name="connsiteY1" fmla="*/ 0 h 175806"/>
                  <a:gd name="connsiteX2" fmla="*/ 0 w 254809"/>
                  <a:gd name="connsiteY2" fmla="*/ 19549 h 175806"/>
                  <a:gd name="connsiteX3" fmla="*/ 0 w 254809"/>
                  <a:gd name="connsiteY3" fmla="*/ 156325 h 175806"/>
                  <a:gd name="connsiteX4" fmla="*/ 19549 w 254809"/>
                  <a:gd name="connsiteY4" fmla="*/ 175807 h 175806"/>
                  <a:gd name="connsiteX5" fmla="*/ 235260 w 254809"/>
                  <a:gd name="connsiteY5" fmla="*/ 175807 h 175806"/>
                  <a:gd name="connsiteX6" fmla="*/ 254809 w 254809"/>
                  <a:gd name="connsiteY6" fmla="*/ 156258 h 175806"/>
                  <a:gd name="connsiteX7" fmla="*/ 254809 w 254809"/>
                  <a:gd name="connsiteY7" fmla="*/ 19549 h 175806"/>
                  <a:gd name="connsiteX8" fmla="*/ 235260 w 254809"/>
                  <a:gd name="connsiteY8" fmla="*/ 0 h 175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4809" h="175806">
                    <a:moveTo>
                      <a:pt x="235260" y="0"/>
                    </a:moveTo>
                    <a:lnTo>
                      <a:pt x="19549" y="0"/>
                    </a:lnTo>
                    <a:cubicBezTo>
                      <a:pt x="8733" y="0"/>
                      <a:pt x="0" y="8733"/>
                      <a:pt x="0" y="19549"/>
                    </a:cubicBezTo>
                    <a:lnTo>
                      <a:pt x="0" y="156325"/>
                    </a:lnTo>
                    <a:cubicBezTo>
                      <a:pt x="0" y="167074"/>
                      <a:pt x="8733" y="175807"/>
                      <a:pt x="19549" y="175807"/>
                    </a:cubicBezTo>
                    <a:lnTo>
                      <a:pt x="235260" y="175807"/>
                    </a:lnTo>
                    <a:cubicBezTo>
                      <a:pt x="246076" y="175807"/>
                      <a:pt x="254809" y="167074"/>
                      <a:pt x="254809" y="156258"/>
                    </a:cubicBezTo>
                    <a:lnTo>
                      <a:pt x="254809" y="19549"/>
                    </a:lnTo>
                    <a:cubicBezTo>
                      <a:pt x="254809" y="8733"/>
                      <a:pt x="246009" y="0"/>
                      <a:pt x="235260" y="0"/>
                    </a:cubicBez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0" name="Freeform: Shape 369">
                <a:extLst>
                  <a:ext uri="{FF2B5EF4-FFF2-40B4-BE49-F238E27FC236}">
                    <a16:creationId xmlns:a16="http://schemas.microsoft.com/office/drawing/2014/main" id="{6B59C646-1A10-AF0A-7264-E40ADA647A7A}"/>
                  </a:ext>
                </a:extLst>
              </p:cNvPr>
              <p:cNvSpPr/>
              <p:nvPr/>
            </p:nvSpPr>
            <p:spPr>
              <a:xfrm>
                <a:off x="8310901" y="4214712"/>
                <a:ext cx="254809" cy="39030"/>
              </a:xfrm>
              <a:custGeom>
                <a:avLst/>
                <a:gdLst>
                  <a:gd name="connsiteX0" fmla="*/ 0 w 254809"/>
                  <a:gd name="connsiteY0" fmla="*/ 0 h 39030"/>
                  <a:gd name="connsiteX1" fmla="*/ 254809 w 254809"/>
                  <a:gd name="connsiteY1" fmla="*/ 0 h 39030"/>
                  <a:gd name="connsiteX2" fmla="*/ 254809 w 254809"/>
                  <a:gd name="connsiteY2" fmla="*/ 39031 h 39030"/>
                  <a:gd name="connsiteX3" fmla="*/ 0 w 254809"/>
                  <a:gd name="connsiteY3" fmla="*/ 39031 h 39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4809" h="39030">
                    <a:moveTo>
                      <a:pt x="0" y="0"/>
                    </a:moveTo>
                    <a:lnTo>
                      <a:pt x="254809" y="0"/>
                    </a:lnTo>
                    <a:lnTo>
                      <a:pt x="254809" y="39031"/>
                    </a:lnTo>
                    <a:lnTo>
                      <a:pt x="0" y="39031"/>
                    </a:ln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71" name="Graphic 2">
            <a:extLst>
              <a:ext uri="{FF2B5EF4-FFF2-40B4-BE49-F238E27FC236}">
                <a16:creationId xmlns:a16="http://schemas.microsoft.com/office/drawing/2014/main" id="{5743D4D7-145A-4DA5-FA60-B319A0AF9820}"/>
              </a:ext>
            </a:extLst>
          </p:cNvPr>
          <p:cNvGrpSpPr/>
          <p:nvPr/>
        </p:nvGrpSpPr>
        <p:grpSpPr>
          <a:xfrm>
            <a:off x="7551512" y="4032657"/>
            <a:ext cx="429944" cy="429944"/>
            <a:chOff x="7551512" y="4032657"/>
            <a:chExt cx="429944" cy="429944"/>
          </a:xfrm>
        </p:grpSpPr>
        <p:grpSp>
          <p:nvGrpSpPr>
            <p:cNvPr id="372" name="Graphic 2">
              <a:extLst>
                <a:ext uri="{FF2B5EF4-FFF2-40B4-BE49-F238E27FC236}">
                  <a16:creationId xmlns:a16="http://schemas.microsoft.com/office/drawing/2014/main" id="{6E1452F4-F1B2-9FFB-9876-6DF642C122CB}"/>
                </a:ext>
              </a:extLst>
            </p:cNvPr>
            <p:cNvGrpSpPr/>
            <p:nvPr/>
          </p:nvGrpSpPr>
          <p:grpSpPr>
            <a:xfrm>
              <a:off x="7551512" y="4032657"/>
              <a:ext cx="429944" cy="429944"/>
              <a:chOff x="7551512" y="4032657"/>
              <a:chExt cx="429944" cy="429944"/>
            </a:xfrm>
          </p:grpSpPr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D8E87D0B-A984-7EE0-FFC4-3A56476857D9}"/>
                  </a:ext>
                </a:extLst>
              </p:cNvPr>
              <p:cNvSpPr/>
              <p:nvPr/>
            </p:nvSpPr>
            <p:spPr>
              <a:xfrm>
                <a:off x="7551512" y="4032657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A491E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A42C8348-E3CA-4101-F57E-A679AAEF9047}"/>
                  </a:ext>
                </a:extLst>
              </p:cNvPr>
              <p:cNvSpPr/>
              <p:nvPr/>
            </p:nvSpPr>
            <p:spPr>
              <a:xfrm>
                <a:off x="7639113" y="4193282"/>
                <a:ext cx="342343" cy="269319"/>
              </a:xfrm>
              <a:custGeom>
                <a:avLst/>
                <a:gdLst>
                  <a:gd name="connsiteX0" fmla="*/ 342343 w 342343"/>
                  <a:gd name="connsiteY0" fmla="*/ 87064 h 269319"/>
                  <a:gd name="connsiteX1" fmla="*/ 255347 w 342343"/>
                  <a:gd name="connsiteY1" fmla="*/ 0 h 269319"/>
                  <a:gd name="connsiteX2" fmla="*/ 0 w 342343"/>
                  <a:gd name="connsiteY2" fmla="*/ 136171 h 269319"/>
                  <a:gd name="connsiteX3" fmla="*/ 133148 w 342343"/>
                  <a:gd name="connsiteY3" fmla="*/ 269320 h 269319"/>
                  <a:gd name="connsiteX4" fmla="*/ 342343 w 342343"/>
                  <a:gd name="connsiteY4" fmla="*/ 269320 h 26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343" h="269319">
                    <a:moveTo>
                      <a:pt x="342343" y="87064"/>
                    </a:moveTo>
                    <a:lnTo>
                      <a:pt x="255347" y="0"/>
                    </a:lnTo>
                    <a:lnTo>
                      <a:pt x="0" y="136171"/>
                    </a:lnTo>
                    <a:lnTo>
                      <a:pt x="133148" y="269320"/>
                    </a:lnTo>
                    <a:lnTo>
                      <a:pt x="342343" y="269320"/>
                    </a:lnTo>
                    <a:close/>
                  </a:path>
                </a:pathLst>
              </a:custGeom>
              <a:solidFill>
                <a:srgbClr val="8D79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75" name="Graphic 2">
              <a:extLst>
                <a:ext uri="{FF2B5EF4-FFF2-40B4-BE49-F238E27FC236}">
                  <a16:creationId xmlns:a16="http://schemas.microsoft.com/office/drawing/2014/main" id="{8E99E6E9-7779-31DA-957F-EF1AA460AC8C}"/>
                </a:ext>
              </a:extLst>
            </p:cNvPr>
            <p:cNvGrpSpPr/>
            <p:nvPr/>
          </p:nvGrpSpPr>
          <p:grpSpPr>
            <a:xfrm>
              <a:off x="7639113" y="4192745"/>
              <a:ext cx="254809" cy="136708"/>
              <a:chOff x="7639113" y="4192745"/>
              <a:chExt cx="254809" cy="136708"/>
            </a:xfrm>
          </p:grpSpPr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E250171C-9372-0A3E-B3E0-FC40072E381A}"/>
                  </a:ext>
                </a:extLst>
              </p:cNvPr>
              <p:cNvSpPr/>
              <p:nvPr/>
            </p:nvSpPr>
            <p:spPr>
              <a:xfrm>
                <a:off x="7639113" y="4192745"/>
                <a:ext cx="254809" cy="136708"/>
              </a:xfrm>
              <a:custGeom>
                <a:avLst/>
                <a:gdLst>
                  <a:gd name="connsiteX0" fmla="*/ 0 w 254809"/>
                  <a:gd name="connsiteY0" fmla="*/ 0 h 136708"/>
                  <a:gd name="connsiteX1" fmla="*/ 254809 w 254809"/>
                  <a:gd name="connsiteY1" fmla="*/ 0 h 136708"/>
                  <a:gd name="connsiteX2" fmla="*/ 254809 w 254809"/>
                  <a:gd name="connsiteY2" fmla="*/ 136709 h 136708"/>
                  <a:gd name="connsiteX3" fmla="*/ 0 w 254809"/>
                  <a:gd name="connsiteY3" fmla="*/ 136709 h 136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4809" h="136708">
                    <a:moveTo>
                      <a:pt x="0" y="0"/>
                    </a:moveTo>
                    <a:lnTo>
                      <a:pt x="254809" y="0"/>
                    </a:lnTo>
                    <a:lnTo>
                      <a:pt x="254809" y="136709"/>
                    </a:lnTo>
                    <a:lnTo>
                      <a:pt x="0" y="136709"/>
                    </a:lnTo>
                    <a:close/>
                  </a:path>
                </a:pathLst>
              </a:custGeom>
              <a:solidFill>
                <a:srgbClr val="AFD36F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7BAD1A6C-9B1F-6017-A955-8CCBE228C354}"/>
                  </a:ext>
                </a:extLst>
              </p:cNvPr>
              <p:cNvSpPr/>
              <p:nvPr/>
            </p:nvSpPr>
            <p:spPr>
              <a:xfrm>
                <a:off x="7717645" y="4212293"/>
                <a:ext cx="97678" cy="97678"/>
              </a:xfrm>
              <a:custGeom>
                <a:avLst/>
                <a:gdLst>
                  <a:gd name="connsiteX0" fmla="*/ 48839 w 97678"/>
                  <a:gd name="connsiteY0" fmla="*/ 97678 h 97678"/>
                  <a:gd name="connsiteX1" fmla="*/ 0 w 97678"/>
                  <a:gd name="connsiteY1" fmla="*/ 48839 h 97678"/>
                  <a:gd name="connsiteX2" fmla="*/ 48839 w 97678"/>
                  <a:gd name="connsiteY2" fmla="*/ 0 h 97678"/>
                  <a:gd name="connsiteX3" fmla="*/ 97678 w 97678"/>
                  <a:gd name="connsiteY3" fmla="*/ 48839 h 97678"/>
                  <a:gd name="connsiteX4" fmla="*/ 48839 w 97678"/>
                  <a:gd name="connsiteY4" fmla="*/ 97678 h 97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678" h="97678">
                    <a:moveTo>
                      <a:pt x="48839" y="97678"/>
                    </a:moveTo>
                    <a:cubicBezTo>
                      <a:pt x="21900" y="97678"/>
                      <a:pt x="0" y="75778"/>
                      <a:pt x="0" y="48839"/>
                    </a:cubicBezTo>
                    <a:cubicBezTo>
                      <a:pt x="0" y="21900"/>
                      <a:pt x="21833" y="0"/>
                      <a:pt x="48839" y="0"/>
                    </a:cubicBezTo>
                    <a:cubicBezTo>
                      <a:pt x="75845" y="0"/>
                      <a:pt x="97678" y="21833"/>
                      <a:pt x="97678" y="48839"/>
                    </a:cubicBezTo>
                    <a:cubicBezTo>
                      <a:pt x="97678" y="75778"/>
                      <a:pt x="75845" y="97678"/>
                      <a:pt x="48839" y="97678"/>
                    </a:cubicBezTo>
                    <a:close/>
                  </a:path>
                </a:pathLst>
              </a:custGeom>
              <a:solidFill>
                <a:srgbClr val="9CC05B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6FBA6A9D-B40D-3CAE-89E2-AE15019F17FF}"/>
                  </a:ext>
                </a:extLst>
              </p:cNvPr>
              <p:cNvSpPr/>
              <p:nvPr/>
            </p:nvSpPr>
            <p:spPr>
              <a:xfrm>
                <a:off x="7747271" y="4226200"/>
                <a:ext cx="38090" cy="69798"/>
              </a:xfrm>
              <a:custGeom>
                <a:avLst/>
                <a:gdLst>
                  <a:gd name="connsiteX0" fmla="*/ 30096 w 38090"/>
                  <a:gd name="connsiteY0" fmla="*/ 31843 h 69798"/>
                  <a:gd name="connsiteX1" fmla="*/ 23714 w 38090"/>
                  <a:gd name="connsiteY1" fmla="*/ 28820 h 69798"/>
                  <a:gd name="connsiteX2" fmla="*/ 16190 w 38090"/>
                  <a:gd name="connsiteY2" fmla="*/ 25125 h 69798"/>
                  <a:gd name="connsiteX3" fmla="*/ 14309 w 38090"/>
                  <a:gd name="connsiteY3" fmla="*/ 21833 h 69798"/>
                  <a:gd name="connsiteX4" fmla="*/ 15585 w 38090"/>
                  <a:gd name="connsiteY4" fmla="*/ 18877 h 69798"/>
                  <a:gd name="connsiteX5" fmla="*/ 20825 w 38090"/>
                  <a:gd name="connsiteY5" fmla="*/ 17332 h 69798"/>
                  <a:gd name="connsiteX6" fmla="*/ 30902 w 38090"/>
                  <a:gd name="connsiteY6" fmla="*/ 19751 h 69798"/>
                  <a:gd name="connsiteX7" fmla="*/ 36411 w 38090"/>
                  <a:gd name="connsiteY7" fmla="*/ 10211 h 69798"/>
                  <a:gd name="connsiteX8" fmla="*/ 36411 w 38090"/>
                  <a:gd name="connsiteY8" fmla="*/ 10144 h 69798"/>
                  <a:gd name="connsiteX9" fmla="*/ 35269 w 38090"/>
                  <a:gd name="connsiteY9" fmla="*/ 9607 h 69798"/>
                  <a:gd name="connsiteX10" fmla="*/ 24587 w 38090"/>
                  <a:gd name="connsiteY10" fmla="*/ 6651 h 69798"/>
                  <a:gd name="connsiteX11" fmla="*/ 24587 w 38090"/>
                  <a:gd name="connsiteY11" fmla="*/ 0 h 69798"/>
                  <a:gd name="connsiteX12" fmla="*/ 13906 w 38090"/>
                  <a:gd name="connsiteY12" fmla="*/ 0 h 69798"/>
                  <a:gd name="connsiteX13" fmla="*/ 13906 w 38090"/>
                  <a:gd name="connsiteY13" fmla="*/ 7390 h 69798"/>
                  <a:gd name="connsiteX14" fmla="*/ 4904 w 38090"/>
                  <a:gd name="connsiteY14" fmla="*/ 12562 h 69798"/>
                  <a:gd name="connsiteX15" fmla="*/ 873 w 38090"/>
                  <a:gd name="connsiteY15" fmla="*/ 23110 h 69798"/>
                  <a:gd name="connsiteX16" fmla="*/ 2015 w 38090"/>
                  <a:gd name="connsiteY16" fmla="*/ 28954 h 69798"/>
                  <a:gd name="connsiteX17" fmla="*/ 5307 w 38090"/>
                  <a:gd name="connsiteY17" fmla="*/ 33522 h 69798"/>
                  <a:gd name="connsiteX18" fmla="*/ 16458 w 38090"/>
                  <a:gd name="connsiteY18" fmla="*/ 39770 h 69798"/>
                  <a:gd name="connsiteX19" fmla="*/ 16458 w 38090"/>
                  <a:gd name="connsiteY19" fmla="*/ 39770 h 69798"/>
                  <a:gd name="connsiteX20" fmla="*/ 16458 w 38090"/>
                  <a:gd name="connsiteY20" fmla="*/ 39770 h 69798"/>
                  <a:gd name="connsiteX21" fmla="*/ 24789 w 38090"/>
                  <a:gd name="connsiteY21" fmla="*/ 46958 h 69798"/>
                  <a:gd name="connsiteX22" fmla="*/ 22908 w 38090"/>
                  <a:gd name="connsiteY22" fmla="*/ 50586 h 69798"/>
                  <a:gd name="connsiteX23" fmla="*/ 17265 w 38090"/>
                  <a:gd name="connsiteY23" fmla="*/ 52131 h 69798"/>
                  <a:gd name="connsiteX24" fmla="*/ 5576 w 38090"/>
                  <a:gd name="connsiteY24" fmla="*/ 49040 h 69798"/>
                  <a:gd name="connsiteX25" fmla="*/ 0 w 38090"/>
                  <a:gd name="connsiteY25" fmla="*/ 58714 h 69798"/>
                  <a:gd name="connsiteX26" fmla="*/ 940 w 38090"/>
                  <a:gd name="connsiteY26" fmla="*/ 59319 h 69798"/>
                  <a:gd name="connsiteX27" fmla="*/ 13839 w 38090"/>
                  <a:gd name="connsiteY27" fmla="*/ 63148 h 69798"/>
                  <a:gd name="connsiteX28" fmla="*/ 13839 w 38090"/>
                  <a:gd name="connsiteY28" fmla="*/ 69799 h 69798"/>
                  <a:gd name="connsiteX29" fmla="*/ 24520 w 38090"/>
                  <a:gd name="connsiteY29" fmla="*/ 69799 h 69798"/>
                  <a:gd name="connsiteX30" fmla="*/ 24520 w 38090"/>
                  <a:gd name="connsiteY30" fmla="*/ 62342 h 69798"/>
                  <a:gd name="connsiteX31" fmla="*/ 34127 w 38090"/>
                  <a:gd name="connsiteY31" fmla="*/ 56833 h 69798"/>
                  <a:gd name="connsiteX32" fmla="*/ 37082 w 38090"/>
                  <a:gd name="connsiteY32" fmla="*/ 51862 h 69798"/>
                  <a:gd name="connsiteX33" fmla="*/ 38090 w 38090"/>
                  <a:gd name="connsiteY33" fmla="*/ 46085 h 69798"/>
                  <a:gd name="connsiteX34" fmla="*/ 34463 w 38090"/>
                  <a:gd name="connsiteY34" fmla="*/ 35605 h 69798"/>
                  <a:gd name="connsiteX35" fmla="*/ 30096 w 38090"/>
                  <a:gd name="connsiteY35" fmla="*/ 31843 h 69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38090" h="69798">
                    <a:moveTo>
                      <a:pt x="30096" y="31843"/>
                    </a:moveTo>
                    <a:cubicBezTo>
                      <a:pt x="28349" y="30768"/>
                      <a:pt x="26199" y="29760"/>
                      <a:pt x="23714" y="28820"/>
                    </a:cubicBezTo>
                    <a:cubicBezTo>
                      <a:pt x="19952" y="27342"/>
                      <a:pt x="17601" y="26200"/>
                      <a:pt x="16190" y="25125"/>
                    </a:cubicBezTo>
                    <a:cubicBezTo>
                      <a:pt x="14914" y="24117"/>
                      <a:pt x="14376" y="23110"/>
                      <a:pt x="14309" y="21833"/>
                    </a:cubicBezTo>
                    <a:cubicBezTo>
                      <a:pt x="14309" y="21027"/>
                      <a:pt x="14510" y="19885"/>
                      <a:pt x="15585" y="18877"/>
                    </a:cubicBezTo>
                    <a:cubicBezTo>
                      <a:pt x="16727" y="17870"/>
                      <a:pt x="18474" y="17332"/>
                      <a:pt x="20825" y="17332"/>
                    </a:cubicBezTo>
                    <a:cubicBezTo>
                      <a:pt x="25595" y="17332"/>
                      <a:pt x="28820" y="18743"/>
                      <a:pt x="30902" y="19751"/>
                    </a:cubicBezTo>
                    <a:lnTo>
                      <a:pt x="36411" y="10211"/>
                    </a:lnTo>
                    <a:lnTo>
                      <a:pt x="36411" y="10144"/>
                    </a:lnTo>
                    <a:lnTo>
                      <a:pt x="35269" y="9607"/>
                    </a:lnTo>
                    <a:cubicBezTo>
                      <a:pt x="33052" y="8532"/>
                      <a:pt x="29693" y="7054"/>
                      <a:pt x="24587" y="6651"/>
                    </a:cubicBezTo>
                    <a:lnTo>
                      <a:pt x="24587" y="0"/>
                    </a:lnTo>
                    <a:lnTo>
                      <a:pt x="13906" y="0"/>
                    </a:lnTo>
                    <a:lnTo>
                      <a:pt x="13906" y="7390"/>
                    </a:lnTo>
                    <a:cubicBezTo>
                      <a:pt x="10211" y="8330"/>
                      <a:pt x="7121" y="10144"/>
                      <a:pt x="4904" y="12562"/>
                    </a:cubicBezTo>
                    <a:cubicBezTo>
                      <a:pt x="2284" y="15384"/>
                      <a:pt x="873" y="19079"/>
                      <a:pt x="873" y="23110"/>
                    </a:cubicBezTo>
                    <a:cubicBezTo>
                      <a:pt x="873" y="25259"/>
                      <a:pt x="1276" y="27207"/>
                      <a:pt x="2015" y="28954"/>
                    </a:cubicBezTo>
                    <a:cubicBezTo>
                      <a:pt x="2754" y="30634"/>
                      <a:pt x="3896" y="32179"/>
                      <a:pt x="5307" y="33522"/>
                    </a:cubicBezTo>
                    <a:cubicBezTo>
                      <a:pt x="7793" y="35873"/>
                      <a:pt x="11353" y="37889"/>
                      <a:pt x="16458" y="39770"/>
                    </a:cubicBezTo>
                    <a:lnTo>
                      <a:pt x="16458" y="39770"/>
                    </a:lnTo>
                    <a:lnTo>
                      <a:pt x="16458" y="39770"/>
                    </a:lnTo>
                    <a:cubicBezTo>
                      <a:pt x="23378" y="42256"/>
                      <a:pt x="24789" y="44472"/>
                      <a:pt x="24789" y="46958"/>
                    </a:cubicBezTo>
                    <a:cubicBezTo>
                      <a:pt x="24789" y="48436"/>
                      <a:pt x="24184" y="49645"/>
                      <a:pt x="22908" y="50586"/>
                    </a:cubicBezTo>
                    <a:cubicBezTo>
                      <a:pt x="21564" y="51593"/>
                      <a:pt x="19549" y="52131"/>
                      <a:pt x="17265" y="52131"/>
                    </a:cubicBezTo>
                    <a:cubicBezTo>
                      <a:pt x="12159" y="52131"/>
                      <a:pt x="7994" y="50384"/>
                      <a:pt x="5576" y="49040"/>
                    </a:cubicBezTo>
                    <a:lnTo>
                      <a:pt x="0" y="58714"/>
                    </a:lnTo>
                    <a:lnTo>
                      <a:pt x="940" y="59319"/>
                    </a:lnTo>
                    <a:cubicBezTo>
                      <a:pt x="4031" y="61334"/>
                      <a:pt x="8934" y="62745"/>
                      <a:pt x="13839" y="63148"/>
                    </a:cubicBezTo>
                    <a:lnTo>
                      <a:pt x="13839" y="69799"/>
                    </a:lnTo>
                    <a:lnTo>
                      <a:pt x="24520" y="69799"/>
                    </a:lnTo>
                    <a:lnTo>
                      <a:pt x="24520" y="62342"/>
                    </a:lnTo>
                    <a:cubicBezTo>
                      <a:pt x="28417" y="61334"/>
                      <a:pt x="31708" y="59453"/>
                      <a:pt x="34127" y="56833"/>
                    </a:cubicBezTo>
                    <a:cubicBezTo>
                      <a:pt x="35403" y="55355"/>
                      <a:pt x="36411" y="53676"/>
                      <a:pt x="37082" y="51862"/>
                    </a:cubicBezTo>
                    <a:cubicBezTo>
                      <a:pt x="37754" y="50048"/>
                      <a:pt x="38090" y="48100"/>
                      <a:pt x="38090" y="46085"/>
                    </a:cubicBezTo>
                    <a:cubicBezTo>
                      <a:pt x="38090" y="41852"/>
                      <a:pt x="36881" y="38426"/>
                      <a:pt x="34463" y="35605"/>
                    </a:cubicBezTo>
                    <a:cubicBezTo>
                      <a:pt x="33522" y="34261"/>
                      <a:pt x="31977" y="32985"/>
                      <a:pt x="30096" y="31843"/>
                    </a:cubicBez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79" name="Graphic 2">
            <a:extLst>
              <a:ext uri="{FF2B5EF4-FFF2-40B4-BE49-F238E27FC236}">
                <a16:creationId xmlns:a16="http://schemas.microsoft.com/office/drawing/2014/main" id="{0097B993-99BE-A27B-7580-EBAD402243A4}"/>
              </a:ext>
            </a:extLst>
          </p:cNvPr>
          <p:cNvGrpSpPr/>
          <p:nvPr/>
        </p:nvGrpSpPr>
        <p:grpSpPr>
          <a:xfrm>
            <a:off x="6879925" y="4032657"/>
            <a:ext cx="429944" cy="429944"/>
            <a:chOff x="6879925" y="4032657"/>
            <a:chExt cx="429944" cy="429944"/>
          </a:xfrm>
        </p:grpSpPr>
        <p:grpSp>
          <p:nvGrpSpPr>
            <p:cNvPr id="380" name="Graphic 2">
              <a:extLst>
                <a:ext uri="{FF2B5EF4-FFF2-40B4-BE49-F238E27FC236}">
                  <a16:creationId xmlns:a16="http://schemas.microsoft.com/office/drawing/2014/main" id="{3310494C-9A01-7426-65C3-4D1B707EC25E}"/>
                </a:ext>
              </a:extLst>
            </p:cNvPr>
            <p:cNvGrpSpPr/>
            <p:nvPr/>
          </p:nvGrpSpPr>
          <p:grpSpPr>
            <a:xfrm>
              <a:off x="6879925" y="4032657"/>
              <a:ext cx="429944" cy="429944"/>
              <a:chOff x="6879925" y="4032657"/>
              <a:chExt cx="429944" cy="429944"/>
            </a:xfrm>
          </p:grpSpPr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F0871989-0B55-DB1A-5B35-23EC787CAF43}"/>
                  </a:ext>
                </a:extLst>
              </p:cNvPr>
              <p:cNvSpPr/>
              <p:nvPr/>
            </p:nvSpPr>
            <p:spPr>
              <a:xfrm>
                <a:off x="6879925" y="4032657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4 w 429944"/>
                  <a:gd name="connsiteY1" fmla="*/ 0 h 429944"/>
                  <a:gd name="connsiteX2" fmla="*/ 429944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4" y="0"/>
                    </a:lnTo>
                    <a:lnTo>
                      <a:pt x="429944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739BE9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C674CB11-7CE2-4EA5-6E1A-6781679BA29F}"/>
                  </a:ext>
                </a:extLst>
              </p:cNvPr>
              <p:cNvSpPr/>
              <p:nvPr/>
            </p:nvSpPr>
            <p:spPr>
              <a:xfrm>
                <a:off x="6962622" y="4133493"/>
                <a:ext cx="347247" cy="329108"/>
              </a:xfrm>
              <a:custGeom>
                <a:avLst/>
                <a:gdLst>
                  <a:gd name="connsiteX0" fmla="*/ 168552 w 347247"/>
                  <a:gd name="connsiteY0" fmla="*/ 329109 h 329108"/>
                  <a:gd name="connsiteX1" fmla="*/ 347247 w 347247"/>
                  <a:gd name="connsiteY1" fmla="*/ 329109 h 329108"/>
                  <a:gd name="connsiteX2" fmla="*/ 347247 w 347247"/>
                  <a:gd name="connsiteY2" fmla="*/ 146584 h 329108"/>
                  <a:gd name="connsiteX3" fmla="*/ 204895 w 347247"/>
                  <a:gd name="connsiteY3" fmla="*/ 4165 h 329108"/>
                  <a:gd name="connsiteX4" fmla="*/ 174061 w 347247"/>
                  <a:gd name="connsiteY4" fmla="*/ 27745 h 329108"/>
                  <a:gd name="connsiteX5" fmla="*/ 146316 w 347247"/>
                  <a:gd name="connsiteY5" fmla="*/ 0 h 329108"/>
                  <a:gd name="connsiteX6" fmla="*/ 69598 w 347247"/>
                  <a:gd name="connsiteY6" fmla="*/ 76718 h 329108"/>
                  <a:gd name="connsiteX7" fmla="*/ 87064 w 347247"/>
                  <a:gd name="connsiteY7" fmla="*/ 94117 h 329108"/>
                  <a:gd name="connsiteX8" fmla="*/ 59521 w 347247"/>
                  <a:gd name="connsiteY8" fmla="*/ 115144 h 329108"/>
                  <a:gd name="connsiteX9" fmla="*/ 35068 w 347247"/>
                  <a:gd name="connsiteY9" fmla="*/ 90691 h 329108"/>
                  <a:gd name="connsiteX10" fmla="*/ 13637 w 347247"/>
                  <a:gd name="connsiteY10" fmla="*/ 112121 h 329108"/>
                  <a:gd name="connsiteX11" fmla="*/ 35202 w 347247"/>
                  <a:gd name="connsiteY11" fmla="*/ 133686 h 329108"/>
                  <a:gd name="connsiteX12" fmla="*/ 0 w 347247"/>
                  <a:gd name="connsiteY12" fmla="*/ 160557 h 329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47247" h="329108">
                    <a:moveTo>
                      <a:pt x="168552" y="329109"/>
                    </a:moveTo>
                    <a:lnTo>
                      <a:pt x="347247" y="329109"/>
                    </a:lnTo>
                    <a:lnTo>
                      <a:pt x="347247" y="146584"/>
                    </a:lnTo>
                    <a:lnTo>
                      <a:pt x="204895" y="4165"/>
                    </a:lnTo>
                    <a:lnTo>
                      <a:pt x="174061" y="27745"/>
                    </a:lnTo>
                    <a:lnTo>
                      <a:pt x="146316" y="0"/>
                    </a:lnTo>
                    <a:lnTo>
                      <a:pt x="69598" y="76718"/>
                    </a:lnTo>
                    <a:lnTo>
                      <a:pt x="87064" y="94117"/>
                    </a:lnTo>
                    <a:lnTo>
                      <a:pt x="59521" y="115144"/>
                    </a:lnTo>
                    <a:lnTo>
                      <a:pt x="35068" y="90691"/>
                    </a:lnTo>
                    <a:lnTo>
                      <a:pt x="13637" y="112121"/>
                    </a:lnTo>
                    <a:lnTo>
                      <a:pt x="35202" y="133686"/>
                    </a:lnTo>
                    <a:lnTo>
                      <a:pt x="0" y="160557"/>
                    </a:lnTo>
                    <a:close/>
                  </a:path>
                </a:pathLst>
              </a:custGeom>
              <a:solidFill>
                <a:srgbClr val="6188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6CB41BF7-5794-4BDB-5A91-F3683CD6F7C4}"/>
                </a:ext>
              </a:extLst>
            </p:cNvPr>
            <p:cNvSpPr/>
            <p:nvPr/>
          </p:nvSpPr>
          <p:spPr>
            <a:xfrm>
              <a:off x="6962689" y="4128186"/>
              <a:ext cx="216450" cy="254828"/>
            </a:xfrm>
            <a:custGeom>
              <a:avLst/>
              <a:gdLst>
                <a:gd name="connsiteX0" fmla="*/ 205500 w 216450"/>
                <a:gd name="connsiteY0" fmla="*/ 200394 h 254828"/>
                <a:gd name="connsiteX1" fmla="*/ 159281 w 216450"/>
                <a:gd name="connsiteY1" fmla="*/ 215241 h 254828"/>
                <a:gd name="connsiteX2" fmla="*/ 97409 w 216450"/>
                <a:gd name="connsiteY2" fmla="*/ 165932 h 254828"/>
                <a:gd name="connsiteX3" fmla="*/ 161296 w 216450"/>
                <a:gd name="connsiteY3" fmla="*/ 165932 h 254828"/>
                <a:gd name="connsiteX4" fmla="*/ 169425 w 216450"/>
                <a:gd name="connsiteY4" fmla="*/ 137045 h 254828"/>
                <a:gd name="connsiteX5" fmla="*/ 91901 w 216450"/>
                <a:gd name="connsiteY5" fmla="*/ 137045 h 254828"/>
                <a:gd name="connsiteX6" fmla="*/ 91565 w 216450"/>
                <a:gd name="connsiteY6" fmla="*/ 127237 h 254828"/>
                <a:gd name="connsiteX7" fmla="*/ 91901 w 216450"/>
                <a:gd name="connsiteY7" fmla="*/ 117496 h 254828"/>
                <a:gd name="connsiteX8" fmla="*/ 174934 w 216450"/>
                <a:gd name="connsiteY8" fmla="*/ 117496 h 254828"/>
                <a:gd name="connsiteX9" fmla="*/ 183062 w 216450"/>
                <a:gd name="connsiteY9" fmla="*/ 88542 h 254828"/>
                <a:gd name="connsiteX10" fmla="*/ 97409 w 216450"/>
                <a:gd name="connsiteY10" fmla="*/ 88542 h 254828"/>
                <a:gd name="connsiteX11" fmla="*/ 159214 w 216450"/>
                <a:gd name="connsiteY11" fmla="*/ 38762 h 254828"/>
                <a:gd name="connsiteX12" fmla="*/ 194416 w 216450"/>
                <a:gd name="connsiteY12" fmla="*/ 48234 h 254828"/>
                <a:gd name="connsiteX13" fmla="*/ 205231 w 216450"/>
                <a:gd name="connsiteY13" fmla="*/ 9808 h 254828"/>
                <a:gd name="connsiteX14" fmla="*/ 150010 w 216450"/>
                <a:gd name="connsiteY14" fmla="*/ 0 h 254828"/>
                <a:gd name="connsiteX15" fmla="*/ 46622 w 216450"/>
                <a:gd name="connsiteY15" fmla="*/ 88475 h 254828"/>
                <a:gd name="connsiteX16" fmla="*/ 21699 w 216450"/>
                <a:gd name="connsiteY16" fmla="*/ 88475 h 254828"/>
                <a:gd name="connsiteX17" fmla="*/ 13570 w 216450"/>
                <a:gd name="connsiteY17" fmla="*/ 117429 h 254828"/>
                <a:gd name="connsiteX18" fmla="*/ 42323 w 216450"/>
                <a:gd name="connsiteY18" fmla="*/ 117429 h 254828"/>
                <a:gd name="connsiteX19" fmla="*/ 42054 w 216450"/>
                <a:gd name="connsiteY19" fmla="*/ 127169 h 254828"/>
                <a:gd name="connsiteX20" fmla="*/ 42323 w 216450"/>
                <a:gd name="connsiteY20" fmla="*/ 136978 h 254828"/>
                <a:gd name="connsiteX21" fmla="*/ 8129 w 216450"/>
                <a:gd name="connsiteY21" fmla="*/ 136978 h 254828"/>
                <a:gd name="connsiteX22" fmla="*/ 0 w 216450"/>
                <a:gd name="connsiteY22" fmla="*/ 165865 h 254828"/>
                <a:gd name="connsiteX23" fmla="*/ 46354 w 216450"/>
                <a:gd name="connsiteY23" fmla="*/ 165865 h 254828"/>
                <a:gd name="connsiteX24" fmla="*/ 146047 w 216450"/>
                <a:gd name="connsiteY24" fmla="*/ 254742 h 254828"/>
                <a:gd name="connsiteX25" fmla="*/ 216450 w 216450"/>
                <a:gd name="connsiteY25" fmla="*/ 238552 h 254828"/>
                <a:gd name="connsiteX26" fmla="*/ 205500 w 216450"/>
                <a:gd name="connsiteY26" fmla="*/ 200394 h 25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6450" h="254828">
                  <a:moveTo>
                    <a:pt x="205500" y="200394"/>
                  </a:moveTo>
                  <a:cubicBezTo>
                    <a:pt x="205500" y="200394"/>
                    <a:pt x="179300" y="214233"/>
                    <a:pt x="159281" y="215241"/>
                  </a:cubicBezTo>
                  <a:cubicBezTo>
                    <a:pt x="128446" y="215241"/>
                    <a:pt x="107150" y="195154"/>
                    <a:pt x="97409" y="165932"/>
                  </a:cubicBezTo>
                  <a:lnTo>
                    <a:pt x="161296" y="165932"/>
                  </a:lnTo>
                  <a:lnTo>
                    <a:pt x="169425" y="137045"/>
                  </a:lnTo>
                  <a:lnTo>
                    <a:pt x="91901" y="137045"/>
                  </a:lnTo>
                  <a:cubicBezTo>
                    <a:pt x="91632" y="133820"/>
                    <a:pt x="91565" y="130596"/>
                    <a:pt x="91565" y="127237"/>
                  </a:cubicBezTo>
                  <a:cubicBezTo>
                    <a:pt x="91565" y="123945"/>
                    <a:pt x="91632" y="120653"/>
                    <a:pt x="91901" y="117496"/>
                  </a:cubicBezTo>
                  <a:lnTo>
                    <a:pt x="174934" y="117496"/>
                  </a:lnTo>
                  <a:lnTo>
                    <a:pt x="183062" y="88542"/>
                  </a:lnTo>
                  <a:lnTo>
                    <a:pt x="97409" y="88542"/>
                  </a:lnTo>
                  <a:cubicBezTo>
                    <a:pt x="107083" y="59117"/>
                    <a:pt x="128379" y="38762"/>
                    <a:pt x="159214" y="38762"/>
                  </a:cubicBezTo>
                  <a:cubicBezTo>
                    <a:pt x="171844" y="38762"/>
                    <a:pt x="183801" y="42188"/>
                    <a:pt x="194416" y="48234"/>
                  </a:cubicBezTo>
                  <a:lnTo>
                    <a:pt x="205231" y="9808"/>
                  </a:lnTo>
                  <a:cubicBezTo>
                    <a:pt x="191124" y="3225"/>
                    <a:pt x="166335" y="0"/>
                    <a:pt x="150010" y="0"/>
                  </a:cubicBezTo>
                  <a:cubicBezTo>
                    <a:pt x="97678" y="0"/>
                    <a:pt x="59386" y="37083"/>
                    <a:pt x="46622" y="88475"/>
                  </a:cubicBezTo>
                  <a:lnTo>
                    <a:pt x="21699" y="88475"/>
                  </a:lnTo>
                  <a:lnTo>
                    <a:pt x="13570" y="117429"/>
                  </a:lnTo>
                  <a:lnTo>
                    <a:pt x="42323" y="117429"/>
                  </a:lnTo>
                  <a:cubicBezTo>
                    <a:pt x="42121" y="120653"/>
                    <a:pt x="42054" y="123945"/>
                    <a:pt x="42054" y="127169"/>
                  </a:cubicBezTo>
                  <a:cubicBezTo>
                    <a:pt x="42054" y="130461"/>
                    <a:pt x="42121" y="133753"/>
                    <a:pt x="42323" y="136978"/>
                  </a:cubicBezTo>
                  <a:lnTo>
                    <a:pt x="8129" y="136978"/>
                  </a:lnTo>
                  <a:lnTo>
                    <a:pt x="0" y="165865"/>
                  </a:lnTo>
                  <a:lnTo>
                    <a:pt x="46354" y="165865"/>
                  </a:lnTo>
                  <a:cubicBezTo>
                    <a:pt x="58177" y="216584"/>
                    <a:pt x="93849" y="252324"/>
                    <a:pt x="146047" y="254742"/>
                  </a:cubicBezTo>
                  <a:cubicBezTo>
                    <a:pt x="165999" y="255683"/>
                    <a:pt x="199521" y="248897"/>
                    <a:pt x="216450" y="238552"/>
                  </a:cubicBezTo>
                  <a:lnTo>
                    <a:pt x="205500" y="200394"/>
                  </a:lnTo>
                  <a:close/>
                </a:path>
              </a:pathLst>
            </a:custGeom>
            <a:solidFill>
              <a:srgbClr val="F5F7FA"/>
            </a:solidFill>
            <a:ln w="67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84" name="Graphic 2">
            <a:extLst>
              <a:ext uri="{FF2B5EF4-FFF2-40B4-BE49-F238E27FC236}">
                <a16:creationId xmlns:a16="http://schemas.microsoft.com/office/drawing/2014/main" id="{9E71B44C-54C3-5C8C-CA7F-4635890749B6}"/>
              </a:ext>
            </a:extLst>
          </p:cNvPr>
          <p:cNvGrpSpPr/>
          <p:nvPr/>
        </p:nvGrpSpPr>
        <p:grpSpPr>
          <a:xfrm>
            <a:off x="6207935" y="4032657"/>
            <a:ext cx="429944" cy="429944"/>
            <a:chOff x="6207935" y="4032657"/>
            <a:chExt cx="429944" cy="429944"/>
          </a:xfrm>
        </p:grpSpPr>
        <p:grpSp>
          <p:nvGrpSpPr>
            <p:cNvPr id="385" name="Graphic 2">
              <a:extLst>
                <a:ext uri="{FF2B5EF4-FFF2-40B4-BE49-F238E27FC236}">
                  <a16:creationId xmlns:a16="http://schemas.microsoft.com/office/drawing/2014/main" id="{EE7DF1AC-C737-C9D1-BA92-649A0CF8797A}"/>
                </a:ext>
              </a:extLst>
            </p:cNvPr>
            <p:cNvGrpSpPr/>
            <p:nvPr/>
          </p:nvGrpSpPr>
          <p:grpSpPr>
            <a:xfrm>
              <a:off x="6207935" y="4032657"/>
              <a:ext cx="429944" cy="429944"/>
              <a:chOff x="6207935" y="4032657"/>
              <a:chExt cx="429944" cy="429944"/>
            </a:xfrm>
          </p:grpSpPr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C23B7D71-3D9B-30AC-EE46-F5DAC3703BBD}"/>
                  </a:ext>
                </a:extLst>
              </p:cNvPr>
              <p:cNvSpPr/>
              <p:nvPr/>
            </p:nvSpPr>
            <p:spPr>
              <a:xfrm>
                <a:off x="6207935" y="4032657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81CEAD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D5FD39BB-C533-A0AE-0F96-CFDC3F70D420}"/>
                  </a:ext>
                </a:extLst>
              </p:cNvPr>
              <p:cNvSpPr/>
              <p:nvPr/>
            </p:nvSpPr>
            <p:spPr>
              <a:xfrm>
                <a:off x="6353176" y="4128186"/>
                <a:ext cx="284703" cy="334416"/>
              </a:xfrm>
              <a:custGeom>
                <a:avLst/>
                <a:gdLst>
                  <a:gd name="connsiteX0" fmla="*/ 284704 w 284703"/>
                  <a:gd name="connsiteY0" fmla="*/ 334416 h 334416"/>
                  <a:gd name="connsiteX1" fmla="*/ 284704 w 284703"/>
                  <a:gd name="connsiteY1" fmla="*/ 189041 h 334416"/>
                  <a:gd name="connsiteX2" fmla="*/ 133014 w 284703"/>
                  <a:gd name="connsiteY2" fmla="*/ 37351 h 334416"/>
                  <a:gd name="connsiteX3" fmla="*/ 131738 w 284703"/>
                  <a:gd name="connsiteY3" fmla="*/ 41987 h 334416"/>
                  <a:gd name="connsiteX4" fmla="*/ 89751 w 284703"/>
                  <a:gd name="connsiteY4" fmla="*/ 0 h 334416"/>
                  <a:gd name="connsiteX5" fmla="*/ 57102 w 284703"/>
                  <a:gd name="connsiteY5" fmla="*/ 32649 h 334416"/>
                  <a:gd name="connsiteX6" fmla="*/ 67380 w 284703"/>
                  <a:gd name="connsiteY6" fmla="*/ 42927 h 334416"/>
                  <a:gd name="connsiteX7" fmla="*/ 19415 w 284703"/>
                  <a:gd name="connsiteY7" fmla="*/ 122601 h 334416"/>
                  <a:gd name="connsiteX8" fmla="*/ 89818 w 284703"/>
                  <a:gd name="connsiteY8" fmla="*/ 193005 h 334416"/>
                  <a:gd name="connsiteX9" fmla="*/ 86795 w 284703"/>
                  <a:gd name="connsiteY9" fmla="*/ 203888 h 334416"/>
                  <a:gd name="connsiteX10" fmla="*/ 0 w 284703"/>
                  <a:gd name="connsiteY10" fmla="*/ 214435 h 334416"/>
                  <a:gd name="connsiteX11" fmla="*/ 120049 w 284703"/>
                  <a:gd name="connsiteY11" fmla="*/ 334416 h 334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4703" h="334416">
                    <a:moveTo>
                      <a:pt x="284704" y="334416"/>
                    </a:moveTo>
                    <a:lnTo>
                      <a:pt x="284704" y="189041"/>
                    </a:lnTo>
                    <a:lnTo>
                      <a:pt x="133014" y="37351"/>
                    </a:lnTo>
                    <a:lnTo>
                      <a:pt x="131738" y="41987"/>
                    </a:lnTo>
                    <a:lnTo>
                      <a:pt x="89751" y="0"/>
                    </a:lnTo>
                    <a:lnTo>
                      <a:pt x="57102" y="32649"/>
                    </a:lnTo>
                    <a:lnTo>
                      <a:pt x="67380" y="42927"/>
                    </a:lnTo>
                    <a:lnTo>
                      <a:pt x="19415" y="122601"/>
                    </a:lnTo>
                    <a:lnTo>
                      <a:pt x="89818" y="193005"/>
                    </a:lnTo>
                    <a:lnTo>
                      <a:pt x="86795" y="203888"/>
                    </a:lnTo>
                    <a:lnTo>
                      <a:pt x="0" y="214435"/>
                    </a:lnTo>
                    <a:lnTo>
                      <a:pt x="120049" y="334416"/>
                    </a:lnTo>
                    <a:close/>
                  </a:path>
                </a:pathLst>
              </a:custGeom>
              <a:solidFill>
                <a:srgbClr val="72BB9B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455A8995-5DAA-C055-A3E1-D9724FA5C1F7}"/>
                </a:ext>
              </a:extLst>
            </p:cNvPr>
            <p:cNvSpPr/>
            <p:nvPr/>
          </p:nvSpPr>
          <p:spPr>
            <a:xfrm>
              <a:off x="6353176" y="4128118"/>
              <a:ext cx="139530" cy="254674"/>
            </a:xfrm>
            <a:custGeom>
              <a:avLst/>
              <a:gdLst>
                <a:gd name="connsiteX0" fmla="*/ 126229 w 139530"/>
                <a:gd name="connsiteY0" fmla="*/ 130125 h 254674"/>
                <a:gd name="connsiteX1" fmla="*/ 109501 w 139530"/>
                <a:gd name="connsiteY1" fmla="*/ 116287 h 254674"/>
                <a:gd name="connsiteX2" fmla="*/ 86257 w 139530"/>
                <a:gd name="connsiteY2" fmla="*/ 105202 h 254674"/>
                <a:gd name="connsiteX3" fmla="*/ 58916 w 139530"/>
                <a:gd name="connsiteY3" fmla="*/ 91632 h 254674"/>
                <a:gd name="connsiteX4" fmla="*/ 52131 w 139530"/>
                <a:gd name="connsiteY4" fmla="*/ 79741 h 254674"/>
                <a:gd name="connsiteX5" fmla="*/ 56833 w 139530"/>
                <a:gd name="connsiteY5" fmla="*/ 68926 h 254674"/>
                <a:gd name="connsiteX6" fmla="*/ 75912 w 139530"/>
                <a:gd name="connsiteY6" fmla="*/ 63350 h 254674"/>
                <a:gd name="connsiteX7" fmla="*/ 112659 w 139530"/>
                <a:gd name="connsiteY7" fmla="*/ 72284 h 254674"/>
                <a:gd name="connsiteX8" fmla="*/ 132745 w 139530"/>
                <a:gd name="connsiteY8" fmla="*/ 37419 h 254674"/>
                <a:gd name="connsiteX9" fmla="*/ 132813 w 139530"/>
                <a:gd name="connsiteY9" fmla="*/ 37150 h 254674"/>
                <a:gd name="connsiteX10" fmla="*/ 128714 w 139530"/>
                <a:gd name="connsiteY10" fmla="*/ 35067 h 254674"/>
                <a:gd name="connsiteX11" fmla="*/ 89684 w 139530"/>
                <a:gd name="connsiteY11" fmla="*/ 24184 h 254674"/>
                <a:gd name="connsiteX12" fmla="*/ 89684 w 139530"/>
                <a:gd name="connsiteY12" fmla="*/ 0 h 254674"/>
                <a:gd name="connsiteX13" fmla="*/ 50585 w 139530"/>
                <a:gd name="connsiteY13" fmla="*/ 0 h 254674"/>
                <a:gd name="connsiteX14" fmla="*/ 50585 w 139530"/>
                <a:gd name="connsiteY14" fmla="*/ 26939 h 254674"/>
                <a:gd name="connsiteX15" fmla="*/ 17601 w 139530"/>
                <a:gd name="connsiteY15" fmla="*/ 45883 h 254674"/>
                <a:gd name="connsiteX16" fmla="*/ 2956 w 139530"/>
                <a:gd name="connsiteY16" fmla="*/ 84242 h 254674"/>
                <a:gd name="connsiteX17" fmla="*/ 7255 w 139530"/>
                <a:gd name="connsiteY17" fmla="*/ 105672 h 254674"/>
                <a:gd name="connsiteX18" fmla="*/ 19348 w 139530"/>
                <a:gd name="connsiteY18" fmla="*/ 122534 h 254674"/>
                <a:gd name="connsiteX19" fmla="*/ 59991 w 139530"/>
                <a:gd name="connsiteY19" fmla="*/ 145308 h 254674"/>
                <a:gd name="connsiteX20" fmla="*/ 59991 w 139530"/>
                <a:gd name="connsiteY20" fmla="*/ 145308 h 254674"/>
                <a:gd name="connsiteX21" fmla="*/ 59991 w 139530"/>
                <a:gd name="connsiteY21" fmla="*/ 145308 h 254674"/>
                <a:gd name="connsiteX22" fmla="*/ 90356 w 139530"/>
                <a:gd name="connsiteY22" fmla="*/ 171642 h 254674"/>
                <a:gd name="connsiteX23" fmla="*/ 83503 w 139530"/>
                <a:gd name="connsiteY23" fmla="*/ 184876 h 254674"/>
                <a:gd name="connsiteX24" fmla="*/ 62879 w 139530"/>
                <a:gd name="connsiteY24" fmla="*/ 190452 h 254674"/>
                <a:gd name="connsiteX25" fmla="*/ 20355 w 139530"/>
                <a:gd name="connsiteY25" fmla="*/ 179099 h 254674"/>
                <a:gd name="connsiteX26" fmla="*/ 0 w 139530"/>
                <a:gd name="connsiteY26" fmla="*/ 214300 h 254674"/>
                <a:gd name="connsiteX27" fmla="*/ 3426 w 139530"/>
                <a:gd name="connsiteY27" fmla="*/ 216517 h 254674"/>
                <a:gd name="connsiteX28" fmla="*/ 50653 w 139530"/>
                <a:gd name="connsiteY28" fmla="*/ 230558 h 254674"/>
                <a:gd name="connsiteX29" fmla="*/ 50653 w 139530"/>
                <a:gd name="connsiteY29" fmla="*/ 254675 h 254674"/>
                <a:gd name="connsiteX30" fmla="*/ 89751 w 139530"/>
                <a:gd name="connsiteY30" fmla="*/ 254675 h 254674"/>
                <a:gd name="connsiteX31" fmla="*/ 89751 w 139530"/>
                <a:gd name="connsiteY31" fmla="*/ 227535 h 254674"/>
                <a:gd name="connsiteX32" fmla="*/ 124751 w 139530"/>
                <a:gd name="connsiteY32" fmla="*/ 207381 h 254674"/>
                <a:gd name="connsiteX33" fmla="*/ 135769 w 139530"/>
                <a:gd name="connsiteY33" fmla="*/ 189176 h 254674"/>
                <a:gd name="connsiteX34" fmla="*/ 139531 w 139530"/>
                <a:gd name="connsiteY34" fmla="*/ 168216 h 254674"/>
                <a:gd name="connsiteX35" fmla="*/ 126229 w 139530"/>
                <a:gd name="connsiteY35" fmla="*/ 130125 h 25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39530" h="254674">
                  <a:moveTo>
                    <a:pt x="126229" y="130125"/>
                  </a:moveTo>
                  <a:cubicBezTo>
                    <a:pt x="121795" y="125020"/>
                    <a:pt x="116354" y="120452"/>
                    <a:pt x="109501" y="116287"/>
                  </a:cubicBezTo>
                  <a:cubicBezTo>
                    <a:pt x="102985" y="112256"/>
                    <a:pt x="95394" y="108628"/>
                    <a:pt x="86257" y="105202"/>
                  </a:cubicBezTo>
                  <a:cubicBezTo>
                    <a:pt x="72486" y="99828"/>
                    <a:pt x="64021" y="95663"/>
                    <a:pt x="58916" y="91632"/>
                  </a:cubicBezTo>
                  <a:cubicBezTo>
                    <a:pt x="54146" y="87937"/>
                    <a:pt x="52131" y="84377"/>
                    <a:pt x="52131" y="79741"/>
                  </a:cubicBezTo>
                  <a:cubicBezTo>
                    <a:pt x="52131" y="76718"/>
                    <a:pt x="52937" y="72419"/>
                    <a:pt x="56833" y="68926"/>
                  </a:cubicBezTo>
                  <a:cubicBezTo>
                    <a:pt x="60864" y="65298"/>
                    <a:pt x="67515" y="63350"/>
                    <a:pt x="75912" y="63350"/>
                  </a:cubicBezTo>
                  <a:cubicBezTo>
                    <a:pt x="93244" y="63350"/>
                    <a:pt x="105068" y="68522"/>
                    <a:pt x="112659" y="72284"/>
                  </a:cubicBezTo>
                  <a:lnTo>
                    <a:pt x="132745" y="37419"/>
                  </a:lnTo>
                  <a:lnTo>
                    <a:pt x="132813" y="37150"/>
                  </a:lnTo>
                  <a:lnTo>
                    <a:pt x="128714" y="35067"/>
                  </a:lnTo>
                  <a:cubicBezTo>
                    <a:pt x="120653" y="31037"/>
                    <a:pt x="108158" y="25662"/>
                    <a:pt x="89684" y="24184"/>
                  </a:cubicBezTo>
                  <a:lnTo>
                    <a:pt x="89684" y="0"/>
                  </a:lnTo>
                  <a:lnTo>
                    <a:pt x="50585" y="0"/>
                  </a:lnTo>
                  <a:lnTo>
                    <a:pt x="50585" y="26939"/>
                  </a:lnTo>
                  <a:cubicBezTo>
                    <a:pt x="37150" y="30432"/>
                    <a:pt x="25864" y="36948"/>
                    <a:pt x="17601" y="45883"/>
                  </a:cubicBezTo>
                  <a:cubicBezTo>
                    <a:pt x="8062" y="56296"/>
                    <a:pt x="2956" y="69597"/>
                    <a:pt x="2956" y="84242"/>
                  </a:cubicBezTo>
                  <a:cubicBezTo>
                    <a:pt x="2956" y="91968"/>
                    <a:pt x="4367" y="99156"/>
                    <a:pt x="7255" y="105672"/>
                  </a:cubicBezTo>
                  <a:cubicBezTo>
                    <a:pt x="10010" y="111786"/>
                    <a:pt x="14040" y="117429"/>
                    <a:pt x="19348" y="122534"/>
                  </a:cubicBezTo>
                  <a:cubicBezTo>
                    <a:pt x="28484" y="131200"/>
                    <a:pt x="41382" y="138456"/>
                    <a:pt x="59991" y="145308"/>
                  </a:cubicBezTo>
                  <a:lnTo>
                    <a:pt x="59991" y="145308"/>
                  </a:lnTo>
                  <a:lnTo>
                    <a:pt x="59991" y="145308"/>
                  </a:lnTo>
                  <a:cubicBezTo>
                    <a:pt x="85183" y="154511"/>
                    <a:pt x="90356" y="162506"/>
                    <a:pt x="90356" y="171642"/>
                  </a:cubicBezTo>
                  <a:cubicBezTo>
                    <a:pt x="90356" y="177083"/>
                    <a:pt x="88071" y="181517"/>
                    <a:pt x="83503" y="184876"/>
                  </a:cubicBezTo>
                  <a:cubicBezTo>
                    <a:pt x="78599" y="188504"/>
                    <a:pt x="71277" y="190452"/>
                    <a:pt x="62879" y="190452"/>
                  </a:cubicBezTo>
                  <a:cubicBezTo>
                    <a:pt x="44137" y="190452"/>
                    <a:pt x="28954" y="183936"/>
                    <a:pt x="20355" y="179099"/>
                  </a:cubicBezTo>
                  <a:lnTo>
                    <a:pt x="0" y="214300"/>
                  </a:lnTo>
                  <a:lnTo>
                    <a:pt x="3426" y="216517"/>
                  </a:lnTo>
                  <a:cubicBezTo>
                    <a:pt x="14712" y="223840"/>
                    <a:pt x="32783" y="229147"/>
                    <a:pt x="50653" y="230558"/>
                  </a:cubicBezTo>
                  <a:lnTo>
                    <a:pt x="50653" y="254675"/>
                  </a:lnTo>
                  <a:lnTo>
                    <a:pt x="89751" y="254675"/>
                  </a:lnTo>
                  <a:lnTo>
                    <a:pt x="89751" y="227535"/>
                  </a:lnTo>
                  <a:cubicBezTo>
                    <a:pt x="104060" y="223974"/>
                    <a:pt x="116085" y="217122"/>
                    <a:pt x="124751" y="207381"/>
                  </a:cubicBezTo>
                  <a:cubicBezTo>
                    <a:pt x="129521" y="202007"/>
                    <a:pt x="133283" y="195893"/>
                    <a:pt x="135769" y="189176"/>
                  </a:cubicBezTo>
                  <a:cubicBezTo>
                    <a:pt x="138254" y="182525"/>
                    <a:pt x="139531" y="175471"/>
                    <a:pt x="139531" y="168216"/>
                  </a:cubicBezTo>
                  <a:cubicBezTo>
                    <a:pt x="139463" y="152966"/>
                    <a:pt x="135164" y="140404"/>
                    <a:pt x="126229" y="130125"/>
                  </a:cubicBezTo>
                  <a:close/>
                </a:path>
              </a:pathLst>
            </a:custGeom>
            <a:solidFill>
              <a:srgbClr val="F5F7FA"/>
            </a:solidFill>
            <a:ln w="67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89" name="Graphic 2">
            <a:extLst>
              <a:ext uri="{FF2B5EF4-FFF2-40B4-BE49-F238E27FC236}">
                <a16:creationId xmlns:a16="http://schemas.microsoft.com/office/drawing/2014/main" id="{BA933E7F-8702-7903-CDB8-385BD51C4A41}"/>
              </a:ext>
            </a:extLst>
          </p:cNvPr>
          <p:cNvGrpSpPr/>
          <p:nvPr/>
        </p:nvGrpSpPr>
        <p:grpSpPr>
          <a:xfrm>
            <a:off x="5536147" y="4032657"/>
            <a:ext cx="429944" cy="429944"/>
            <a:chOff x="5536147" y="4032657"/>
            <a:chExt cx="429944" cy="429944"/>
          </a:xfrm>
        </p:grpSpPr>
        <p:grpSp>
          <p:nvGrpSpPr>
            <p:cNvPr id="390" name="Graphic 2">
              <a:extLst>
                <a:ext uri="{FF2B5EF4-FFF2-40B4-BE49-F238E27FC236}">
                  <a16:creationId xmlns:a16="http://schemas.microsoft.com/office/drawing/2014/main" id="{E1A69DCA-374D-A138-B8C8-71008410F139}"/>
                </a:ext>
              </a:extLst>
            </p:cNvPr>
            <p:cNvGrpSpPr/>
            <p:nvPr/>
          </p:nvGrpSpPr>
          <p:grpSpPr>
            <a:xfrm>
              <a:off x="5536147" y="4032657"/>
              <a:ext cx="429944" cy="429944"/>
              <a:chOff x="5536147" y="4032657"/>
              <a:chExt cx="429944" cy="429944"/>
            </a:xfrm>
          </p:grpSpPr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6612A995-2137-7E0F-81C3-0178EA2D25F3}"/>
                  </a:ext>
                </a:extLst>
              </p:cNvPr>
              <p:cNvSpPr/>
              <p:nvPr/>
            </p:nvSpPr>
            <p:spPr>
              <a:xfrm>
                <a:off x="5536147" y="4032657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F2CD5E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45DC3402-B093-64D1-1B30-4B4F7C184B4B}"/>
                  </a:ext>
                </a:extLst>
              </p:cNvPr>
              <p:cNvSpPr/>
              <p:nvPr/>
            </p:nvSpPr>
            <p:spPr>
              <a:xfrm>
                <a:off x="5629525" y="4140950"/>
                <a:ext cx="336566" cy="321652"/>
              </a:xfrm>
              <a:custGeom>
                <a:avLst/>
                <a:gdLst>
                  <a:gd name="connsiteX0" fmla="*/ 336566 w 336566"/>
                  <a:gd name="connsiteY0" fmla="*/ 321652 h 321652"/>
                  <a:gd name="connsiteX1" fmla="*/ 336566 w 336566"/>
                  <a:gd name="connsiteY1" fmla="*/ 120720 h 321652"/>
                  <a:gd name="connsiteX2" fmla="*/ 215980 w 336566"/>
                  <a:gd name="connsiteY2" fmla="*/ 134 h 321652"/>
                  <a:gd name="connsiteX3" fmla="*/ 197439 w 336566"/>
                  <a:gd name="connsiteY3" fmla="*/ 21497 h 321652"/>
                  <a:gd name="connsiteX4" fmla="*/ 175941 w 336566"/>
                  <a:gd name="connsiteY4" fmla="*/ 0 h 321652"/>
                  <a:gd name="connsiteX5" fmla="*/ 155989 w 336566"/>
                  <a:gd name="connsiteY5" fmla="*/ 19952 h 321652"/>
                  <a:gd name="connsiteX6" fmla="*/ 136037 w 336566"/>
                  <a:gd name="connsiteY6" fmla="*/ 0 h 321652"/>
                  <a:gd name="connsiteX7" fmla="*/ 116085 w 336566"/>
                  <a:gd name="connsiteY7" fmla="*/ 19952 h 321652"/>
                  <a:gd name="connsiteX8" fmla="*/ 96066 w 336566"/>
                  <a:gd name="connsiteY8" fmla="*/ 0 h 321652"/>
                  <a:gd name="connsiteX9" fmla="*/ 76450 w 336566"/>
                  <a:gd name="connsiteY9" fmla="*/ 19616 h 321652"/>
                  <a:gd name="connsiteX10" fmla="*/ 56229 w 336566"/>
                  <a:gd name="connsiteY10" fmla="*/ 0 h 321652"/>
                  <a:gd name="connsiteX11" fmla="*/ 0 w 336566"/>
                  <a:gd name="connsiteY11" fmla="*/ 64626 h 321652"/>
                  <a:gd name="connsiteX12" fmla="*/ 85519 w 336566"/>
                  <a:gd name="connsiteY12" fmla="*/ 150145 h 321652"/>
                  <a:gd name="connsiteX13" fmla="*/ 8666 w 336566"/>
                  <a:gd name="connsiteY13" fmla="*/ 238485 h 321652"/>
                  <a:gd name="connsiteX14" fmla="*/ 91834 w 336566"/>
                  <a:gd name="connsiteY14" fmla="*/ 321652 h 321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36566" h="321652">
                    <a:moveTo>
                      <a:pt x="336566" y="321652"/>
                    </a:moveTo>
                    <a:lnTo>
                      <a:pt x="336566" y="120720"/>
                    </a:lnTo>
                    <a:lnTo>
                      <a:pt x="215980" y="134"/>
                    </a:lnTo>
                    <a:lnTo>
                      <a:pt x="197439" y="21497"/>
                    </a:lnTo>
                    <a:lnTo>
                      <a:pt x="175941" y="0"/>
                    </a:lnTo>
                    <a:lnTo>
                      <a:pt x="155989" y="19952"/>
                    </a:lnTo>
                    <a:lnTo>
                      <a:pt x="136037" y="0"/>
                    </a:lnTo>
                    <a:lnTo>
                      <a:pt x="116085" y="19952"/>
                    </a:lnTo>
                    <a:lnTo>
                      <a:pt x="96066" y="0"/>
                    </a:lnTo>
                    <a:lnTo>
                      <a:pt x="76450" y="19616"/>
                    </a:lnTo>
                    <a:lnTo>
                      <a:pt x="56229" y="0"/>
                    </a:lnTo>
                    <a:lnTo>
                      <a:pt x="0" y="64626"/>
                    </a:lnTo>
                    <a:lnTo>
                      <a:pt x="85519" y="150145"/>
                    </a:lnTo>
                    <a:lnTo>
                      <a:pt x="8666" y="238485"/>
                    </a:lnTo>
                    <a:lnTo>
                      <a:pt x="91834" y="321652"/>
                    </a:lnTo>
                    <a:close/>
                  </a:path>
                </a:pathLst>
              </a:custGeom>
              <a:solidFill>
                <a:srgbClr val="E6BA4D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93" name="Graphic 2">
              <a:extLst>
                <a:ext uri="{FF2B5EF4-FFF2-40B4-BE49-F238E27FC236}">
                  <a16:creationId xmlns:a16="http://schemas.microsoft.com/office/drawing/2014/main" id="{E5A7A236-0E56-4524-4395-8DEDFB528C62}"/>
                </a:ext>
              </a:extLst>
            </p:cNvPr>
            <p:cNvGrpSpPr/>
            <p:nvPr/>
          </p:nvGrpSpPr>
          <p:grpSpPr>
            <a:xfrm>
              <a:off x="5623748" y="4140950"/>
              <a:ext cx="254809" cy="238484"/>
              <a:chOff x="5623748" y="4140950"/>
              <a:chExt cx="254809" cy="238484"/>
            </a:xfrm>
          </p:grpSpPr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9BAF5AD1-6432-C4EF-71D0-4D6875F23979}"/>
                  </a:ext>
                </a:extLst>
              </p:cNvPr>
              <p:cNvSpPr/>
              <p:nvPr/>
            </p:nvSpPr>
            <p:spPr>
              <a:xfrm>
                <a:off x="5638191" y="4223177"/>
                <a:ext cx="225922" cy="156257"/>
              </a:xfrm>
              <a:custGeom>
                <a:avLst/>
                <a:gdLst>
                  <a:gd name="connsiteX0" fmla="*/ 0 w 225922"/>
                  <a:gd name="connsiteY0" fmla="*/ 0 h 156257"/>
                  <a:gd name="connsiteX1" fmla="*/ 225923 w 225922"/>
                  <a:gd name="connsiteY1" fmla="*/ 0 h 156257"/>
                  <a:gd name="connsiteX2" fmla="*/ 225923 w 225922"/>
                  <a:gd name="connsiteY2" fmla="*/ 156258 h 156257"/>
                  <a:gd name="connsiteX3" fmla="*/ 0 w 225922"/>
                  <a:gd name="connsiteY3" fmla="*/ 156258 h 156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5922" h="156257">
                    <a:moveTo>
                      <a:pt x="0" y="0"/>
                    </a:moveTo>
                    <a:lnTo>
                      <a:pt x="225923" y="0"/>
                    </a:lnTo>
                    <a:lnTo>
                      <a:pt x="225923" y="156258"/>
                    </a:lnTo>
                    <a:lnTo>
                      <a:pt x="0" y="156258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C447C851-6BA7-260C-2105-D7FBBA00A53D}"/>
                  </a:ext>
                </a:extLst>
              </p:cNvPr>
              <p:cNvSpPr/>
              <p:nvPr/>
            </p:nvSpPr>
            <p:spPr>
              <a:xfrm>
                <a:off x="5657740" y="4242726"/>
                <a:ext cx="186824" cy="97678"/>
              </a:xfrm>
              <a:custGeom>
                <a:avLst/>
                <a:gdLst>
                  <a:gd name="connsiteX0" fmla="*/ 0 w 186824"/>
                  <a:gd name="connsiteY0" fmla="*/ 0 h 97678"/>
                  <a:gd name="connsiteX1" fmla="*/ 186824 w 186824"/>
                  <a:gd name="connsiteY1" fmla="*/ 0 h 97678"/>
                  <a:gd name="connsiteX2" fmla="*/ 186824 w 186824"/>
                  <a:gd name="connsiteY2" fmla="*/ 97678 h 97678"/>
                  <a:gd name="connsiteX3" fmla="*/ 0 w 186824"/>
                  <a:gd name="connsiteY3" fmla="*/ 97678 h 97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824" h="97678">
                    <a:moveTo>
                      <a:pt x="0" y="0"/>
                    </a:moveTo>
                    <a:lnTo>
                      <a:pt x="186824" y="0"/>
                    </a:lnTo>
                    <a:lnTo>
                      <a:pt x="186824" y="97678"/>
                    </a:lnTo>
                    <a:lnTo>
                      <a:pt x="0" y="97678"/>
                    </a:lnTo>
                    <a:close/>
                  </a:path>
                </a:pathLst>
              </a:custGeom>
              <a:solidFill>
                <a:srgbClr val="CCD0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F88A9C24-87DE-5AA5-5F1E-8178A0E96DEC}"/>
                  </a:ext>
                </a:extLst>
              </p:cNvPr>
              <p:cNvSpPr/>
              <p:nvPr/>
            </p:nvSpPr>
            <p:spPr>
              <a:xfrm>
                <a:off x="5816551" y="4140950"/>
                <a:ext cx="62005" cy="71142"/>
              </a:xfrm>
              <a:custGeom>
                <a:avLst/>
                <a:gdLst>
                  <a:gd name="connsiteX0" fmla="*/ 62006 w 62005"/>
                  <a:gd name="connsiteY0" fmla="*/ 39098 h 71142"/>
                  <a:gd name="connsiteX1" fmla="*/ 28887 w 62005"/>
                  <a:gd name="connsiteY1" fmla="*/ 0 h 71142"/>
                  <a:gd name="connsiteX2" fmla="*/ 0 w 62005"/>
                  <a:gd name="connsiteY2" fmla="*/ 0 h 71142"/>
                  <a:gd name="connsiteX3" fmla="*/ 19885 w 62005"/>
                  <a:gd name="connsiteY3" fmla="*/ 39098 h 71142"/>
                  <a:gd name="connsiteX4" fmla="*/ 19885 w 62005"/>
                  <a:gd name="connsiteY4" fmla="*/ 50115 h 71142"/>
                  <a:gd name="connsiteX5" fmla="*/ 19885 w 62005"/>
                  <a:gd name="connsiteY5" fmla="*/ 50115 h 71142"/>
                  <a:gd name="connsiteX6" fmla="*/ 40979 w 62005"/>
                  <a:gd name="connsiteY6" fmla="*/ 71142 h 71142"/>
                  <a:gd name="connsiteX7" fmla="*/ 62006 w 62005"/>
                  <a:gd name="connsiteY7" fmla="*/ 50115 h 71142"/>
                  <a:gd name="connsiteX8" fmla="*/ 62006 w 62005"/>
                  <a:gd name="connsiteY8" fmla="*/ 39098 h 71142"/>
                  <a:gd name="connsiteX9" fmla="*/ 62006 w 62005"/>
                  <a:gd name="connsiteY9" fmla="*/ 39098 h 71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2005" h="71142">
                    <a:moveTo>
                      <a:pt x="62006" y="39098"/>
                    </a:moveTo>
                    <a:lnTo>
                      <a:pt x="28887" y="0"/>
                    </a:lnTo>
                    <a:lnTo>
                      <a:pt x="0" y="0"/>
                    </a:lnTo>
                    <a:lnTo>
                      <a:pt x="19885" y="39098"/>
                    </a:lnTo>
                    <a:lnTo>
                      <a:pt x="19885" y="50115"/>
                    </a:lnTo>
                    <a:lnTo>
                      <a:pt x="19885" y="50115"/>
                    </a:lnTo>
                    <a:cubicBezTo>
                      <a:pt x="19885" y="61737"/>
                      <a:pt x="29357" y="71142"/>
                      <a:pt x="40979" y="71142"/>
                    </a:cubicBezTo>
                    <a:cubicBezTo>
                      <a:pt x="52601" y="71142"/>
                      <a:pt x="62006" y="61737"/>
                      <a:pt x="62006" y="50115"/>
                    </a:cubicBezTo>
                    <a:lnTo>
                      <a:pt x="62006" y="39098"/>
                    </a:lnTo>
                    <a:lnTo>
                      <a:pt x="62006" y="39098"/>
                    </a:lnTo>
                    <a:close/>
                  </a:path>
                </a:pathLst>
              </a:custGeom>
              <a:solidFill>
                <a:srgbClr val="CF5664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1F36DC61-A82B-E4F7-5888-2883418AD45F}"/>
                  </a:ext>
                </a:extLst>
              </p:cNvPr>
              <p:cNvSpPr/>
              <p:nvPr/>
            </p:nvSpPr>
            <p:spPr>
              <a:xfrm>
                <a:off x="5729958" y="4140950"/>
                <a:ext cx="42188" cy="71142"/>
              </a:xfrm>
              <a:custGeom>
                <a:avLst/>
                <a:gdLst>
                  <a:gd name="connsiteX0" fmla="*/ 21161 w 42188"/>
                  <a:gd name="connsiteY0" fmla="*/ 71142 h 71142"/>
                  <a:gd name="connsiteX1" fmla="*/ 42188 w 42188"/>
                  <a:gd name="connsiteY1" fmla="*/ 50115 h 71142"/>
                  <a:gd name="connsiteX2" fmla="*/ 42188 w 42188"/>
                  <a:gd name="connsiteY2" fmla="*/ 39098 h 71142"/>
                  <a:gd name="connsiteX3" fmla="*/ 42188 w 42188"/>
                  <a:gd name="connsiteY3" fmla="*/ 39098 h 71142"/>
                  <a:gd name="connsiteX4" fmla="*/ 35538 w 42188"/>
                  <a:gd name="connsiteY4" fmla="*/ 0 h 71142"/>
                  <a:gd name="connsiteX5" fmla="*/ 6651 w 42188"/>
                  <a:gd name="connsiteY5" fmla="*/ 0 h 71142"/>
                  <a:gd name="connsiteX6" fmla="*/ 0 w 42188"/>
                  <a:gd name="connsiteY6" fmla="*/ 39098 h 71142"/>
                  <a:gd name="connsiteX7" fmla="*/ 0 w 42188"/>
                  <a:gd name="connsiteY7" fmla="*/ 50115 h 71142"/>
                  <a:gd name="connsiteX8" fmla="*/ 0 w 42188"/>
                  <a:gd name="connsiteY8" fmla="*/ 50115 h 71142"/>
                  <a:gd name="connsiteX9" fmla="*/ 21161 w 42188"/>
                  <a:gd name="connsiteY9" fmla="*/ 71142 h 71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2188" h="71142">
                    <a:moveTo>
                      <a:pt x="21161" y="71142"/>
                    </a:moveTo>
                    <a:cubicBezTo>
                      <a:pt x="32783" y="71142"/>
                      <a:pt x="42188" y="61737"/>
                      <a:pt x="42188" y="50115"/>
                    </a:cubicBezTo>
                    <a:lnTo>
                      <a:pt x="42188" y="39098"/>
                    </a:lnTo>
                    <a:lnTo>
                      <a:pt x="42188" y="39098"/>
                    </a:lnTo>
                    <a:lnTo>
                      <a:pt x="35538" y="0"/>
                    </a:lnTo>
                    <a:lnTo>
                      <a:pt x="6651" y="0"/>
                    </a:lnTo>
                    <a:lnTo>
                      <a:pt x="0" y="39098"/>
                    </a:lnTo>
                    <a:lnTo>
                      <a:pt x="0" y="50115"/>
                    </a:lnTo>
                    <a:lnTo>
                      <a:pt x="0" y="50115"/>
                    </a:lnTo>
                    <a:cubicBezTo>
                      <a:pt x="134" y="61737"/>
                      <a:pt x="9540" y="71142"/>
                      <a:pt x="21161" y="71142"/>
                    </a:cubicBezTo>
                    <a:close/>
                  </a:path>
                </a:pathLst>
              </a:custGeom>
              <a:solidFill>
                <a:srgbClr val="CF5664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7C3528A1-D8B0-ED9C-D288-BC00B62AFB17}"/>
                  </a:ext>
                </a:extLst>
              </p:cNvPr>
              <p:cNvSpPr/>
              <p:nvPr/>
            </p:nvSpPr>
            <p:spPr>
              <a:xfrm>
                <a:off x="5676887" y="4140950"/>
                <a:ext cx="48771" cy="71142"/>
              </a:xfrm>
              <a:custGeom>
                <a:avLst/>
                <a:gdLst>
                  <a:gd name="connsiteX0" fmla="*/ 67 w 48771"/>
                  <a:gd name="connsiteY0" fmla="*/ 50115 h 71142"/>
                  <a:gd name="connsiteX1" fmla="*/ 67 w 48771"/>
                  <a:gd name="connsiteY1" fmla="*/ 50115 h 71142"/>
                  <a:gd name="connsiteX2" fmla="*/ 21094 w 48771"/>
                  <a:gd name="connsiteY2" fmla="*/ 71142 h 71142"/>
                  <a:gd name="connsiteX3" fmla="*/ 42188 w 48771"/>
                  <a:gd name="connsiteY3" fmla="*/ 50115 h 71142"/>
                  <a:gd name="connsiteX4" fmla="*/ 42188 w 48771"/>
                  <a:gd name="connsiteY4" fmla="*/ 39098 h 71142"/>
                  <a:gd name="connsiteX5" fmla="*/ 48771 w 48771"/>
                  <a:gd name="connsiteY5" fmla="*/ 0 h 71142"/>
                  <a:gd name="connsiteX6" fmla="*/ 19885 w 48771"/>
                  <a:gd name="connsiteY6" fmla="*/ 0 h 71142"/>
                  <a:gd name="connsiteX7" fmla="*/ 0 w 48771"/>
                  <a:gd name="connsiteY7" fmla="*/ 39031 h 71142"/>
                  <a:gd name="connsiteX8" fmla="*/ 67 w 48771"/>
                  <a:gd name="connsiteY8" fmla="*/ 50115 h 71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771" h="71142">
                    <a:moveTo>
                      <a:pt x="67" y="50115"/>
                    </a:moveTo>
                    <a:lnTo>
                      <a:pt x="67" y="50115"/>
                    </a:lnTo>
                    <a:cubicBezTo>
                      <a:pt x="67" y="61737"/>
                      <a:pt x="9472" y="71142"/>
                      <a:pt x="21094" y="71142"/>
                    </a:cubicBezTo>
                    <a:cubicBezTo>
                      <a:pt x="32716" y="71142"/>
                      <a:pt x="42188" y="61737"/>
                      <a:pt x="42188" y="50115"/>
                    </a:cubicBezTo>
                    <a:lnTo>
                      <a:pt x="42188" y="39098"/>
                    </a:lnTo>
                    <a:lnTo>
                      <a:pt x="48771" y="0"/>
                    </a:lnTo>
                    <a:lnTo>
                      <a:pt x="19885" y="0"/>
                    </a:lnTo>
                    <a:lnTo>
                      <a:pt x="0" y="39031"/>
                    </a:lnTo>
                    <a:lnTo>
                      <a:pt x="67" y="50115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3A313B28-02A1-4015-6019-68059CB00C08}"/>
                  </a:ext>
                </a:extLst>
              </p:cNvPr>
              <p:cNvSpPr/>
              <p:nvPr/>
            </p:nvSpPr>
            <p:spPr>
              <a:xfrm>
                <a:off x="5776580" y="4141017"/>
                <a:ext cx="48771" cy="71075"/>
              </a:xfrm>
              <a:custGeom>
                <a:avLst/>
                <a:gdLst>
                  <a:gd name="connsiteX0" fmla="*/ 6651 w 48771"/>
                  <a:gd name="connsiteY0" fmla="*/ 50048 h 71075"/>
                  <a:gd name="connsiteX1" fmla="*/ 6651 w 48771"/>
                  <a:gd name="connsiteY1" fmla="*/ 50048 h 71075"/>
                  <a:gd name="connsiteX2" fmla="*/ 27745 w 48771"/>
                  <a:gd name="connsiteY2" fmla="*/ 71075 h 71075"/>
                  <a:gd name="connsiteX3" fmla="*/ 48772 w 48771"/>
                  <a:gd name="connsiteY3" fmla="*/ 50048 h 71075"/>
                  <a:gd name="connsiteX4" fmla="*/ 48772 w 48771"/>
                  <a:gd name="connsiteY4" fmla="*/ 39031 h 71075"/>
                  <a:gd name="connsiteX5" fmla="*/ 28887 w 48771"/>
                  <a:gd name="connsiteY5" fmla="*/ 0 h 71075"/>
                  <a:gd name="connsiteX6" fmla="*/ 0 w 48771"/>
                  <a:gd name="connsiteY6" fmla="*/ 0 h 71075"/>
                  <a:gd name="connsiteX7" fmla="*/ 6651 w 48771"/>
                  <a:gd name="connsiteY7" fmla="*/ 39031 h 71075"/>
                  <a:gd name="connsiteX8" fmla="*/ 6651 w 48771"/>
                  <a:gd name="connsiteY8" fmla="*/ 50048 h 71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771" h="71075">
                    <a:moveTo>
                      <a:pt x="6651" y="50048"/>
                    </a:moveTo>
                    <a:lnTo>
                      <a:pt x="6651" y="50048"/>
                    </a:lnTo>
                    <a:cubicBezTo>
                      <a:pt x="6651" y="61670"/>
                      <a:pt x="16056" y="71075"/>
                      <a:pt x="27745" y="71075"/>
                    </a:cubicBezTo>
                    <a:cubicBezTo>
                      <a:pt x="39367" y="71075"/>
                      <a:pt x="48772" y="61670"/>
                      <a:pt x="48772" y="50048"/>
                    </a:cubicBezTo>
                    <a:lnTo>
                      <a:pt x="48772" y="39031"/>
                    </a:lnTo>
                    <a:lnTo>
                      <a:pt x="28887" y="0"/>
                    </a:lnTo>
                    <a:lnTo>
                      <a:pt x="0" y="0"/>
                    </a:lnTo>
                    <a:lnTo>
                      <a:pt x="6651" y="39031"/>
                    </a:lnTo>
                    <a:lnTo>
                      <a:pt x="6651" y="50048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E7C477E4-F7B0-EA2A-5A1F-55BE410A7B04}"/>
                  </a:ext>
                </a:extLst>
              </p:cNvPr>
              <p:cNvSpPr/>
              <p:nvPr/>
            </p:nvSpPr>
            <p:spPr>
              <a:xfrm>
                <a:off x="5623748" y="4141017"/>
                <a:ext cx="62006" cy="71142"/>
              </a:xfrm>
              <a:custGeom>
                <a:avLst/>
                <a:gdLst>
                  <a:gd name="connsiteX0" fmla="*/ 42121 w 62006"/>
                  <a:gd name="connsiteY0" fmla="*/ 50048 h 71142"/>
                  <a:gd name="connsiteX1" fmla="*/ 42121 w 62006"/>
                  <a:gd name="connsiteY1" fmla="*/ 39031 h 71142"/>
                  <a:gd name="connsiteX2" fmla="*/ 62006 w 62006"/>
                  <a:gd name="connsiteY2" fmla="*/ 0 h 71142"/>
                  <a:gd name="connsiteX3" fmla="*/ 33119 w 62006"/>
                  <a:gd name="connsiteY3" fmla="*/ 0 h 71142"/>
                  <a:gd name="connsiteX4" fmla="*/ 0 w 62006"/>
                  <a:gd name="connsiteY4" fmla="*/ 39098 h 71142"/>
                  <a:gd name="connsiteX5" fmla="*/ 0 w 62006"/>
                  <a:gd name="connsiteY5" fmla="*/ 39098 h 71142"/>
                  <a:gd name="connsiteX6" fmla="*/ 0 w 62006"/>
                  <a:gd name="connsiteY6" fmla="*/ 50115 h 71142"/>
                  <a:gd name="connsiteX7" fmla="*/ 0 w 62006"/>
                  <a:gd name="connsiteY7" fmla="*/ 50115 h 71142"/>
                  <a:gd name="connsiteX8" fmla="*/ 21094 w 62006"/>
                  <a:gd name="connsiteY8" fmla="*/ 71142 h 71142"/>
                  <a:gd name="connsiteX9" fmla="*/ 42121 w 62006"/>
                  <a:gd name="connsiteY9" fmla="*/ 50048 h 71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2006" h="71142">
                    <a:moveTo>
                      <a:pt x="42121" y="50048"/>
                    </a:moveTo>
                    <a:lnTo>
                      <a:pt x="42121" y="39031"/>
                    </a:lnTo>
                    <a:lnTo>
                      <a:pt x="62006" y="0"/>
                    </a:lnTo>
                    <a:lnTo>
                      <a:pt x="33119" y="0"/>
                    </a:lnTo>
                    <a:lnTo>
                      <a:pt x="0" y="39098"/>
                    </a:lnTo>
                    <a:lnTo>
                      <a:pt x="0" y="39098"/>
                    </a:lnTo>
                    <a:lnTo>
                      <a:pt x="0" y="50115"/>
                    </a:lnTo>
                    <a:lnTo>
                      <a:pt x="0" y="50115"/>
                    </a:lnTo>
                    <a:cubicBezTo>
                      <a:pt x="0" y="61737"/>
                      <a:pt x="9405" y="71142"/>
                      <a:pt x="21094" y="71142"/>
                    </a:cubicBezTo>
                    <a:cubicBezTo>
                      <a:pt x="32716" y="71075"/>
                      <a:pt x="42121" y="61670"/>
                      <a:pt x="42121" y="50048"/>
                    </a:cubicBezTo>
                    <a:close/>
                  </a:path>
                </a:pathLst>
              </a:custGeom>
              <a:solidFill>
                <a:srgbClr val="CF5664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01" name="Graphic 2">
            <a:extLst>
              <a:ext uri="{FF2B5EF4-FFF2-40B4-BE49-F238E27FC236}">
                <a16:creationId xmlns:a16="http://schemas.microsoft.com/office/drawing/2014/main" id="{DDD74F8D-7B6B-81FF-BB82-9CF91A0D7140}"/>
              </a:ext>
            </a:extLst>
          </p:cNvPr>
          <p:cNvGrpSpPr/>
          <p:nvPr/>
        </p:nvGrpSpPr>
        <p:grpSpPr>
          <a:xfrm>
            <a:off x="4864359" y="4032657"/>
            <a:ext cx="429944" cy="429944"/>
            <a:chOff x="4864359" y="4032657"/>
            <a:chExt cx="429944" cy="429944"/>
          </a:xfrm>
        </p:grpSpPr>
        <p:grpSp>
          <p:nvGrpSpPr>
            <p:cNvPr id="402" name="Graphic 2">
              <a:extLst>
                <a:ext uri="{FF2B5EF4-FFF2-40B4-BE49-F238E27FC236}">
                  <a16:creationId xmlns:a16="http://schemas.microsoft.com/office/drawing/2014/main" id="{5A4D4FD0-0AA5-D239-1466-F07AC44F8539}"/>
                </a:ext>
              </a:extLst>
            </p:cNvPr>
            <p:cNvGrpSpPr/>
            <p:nvPr/>
          </p:nvGrpSpPr>
          <p:grpSpPr>
            <a:xfrm>
              <a:off x="4864359" y="4032657"/>
              <a:ext cx="429944" cy="429944"/>
              <a:chOff x="4864359" y="4032657"/>
              <a:chExt cx="429944" cy="429944"/>
            </a:xfrm>
          </p:grpSpPr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14C46944-5F82-236A-1719-39EF59EC44F2}"/>
                  </a:ext>
                </a:extLst>
              </p:cNvPr>
              <p:cNvSpPr/>
              <p:nvPr/>
            </p:nvSpPr>
            <p:spPr>
              <a:xfrm>
                <a:off x="4864359" y="4032657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7DC0E7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9162155B-F287-339C-F695-A858995AF859}"/>
                  </a:ext>
                </a:extLst>
              </p:cNvPr>
              <p:cNvSpPr/>
              <p:nvPr/>
            </p:nvSpPr>
            <p:spPr>
              <a:xfrm>
                <a:off x="4962440" y="4187975"/>
                <a:ext cx="331863" cy="274627"/>
              </a:xfrm>
              <a:custGeom>
                <a:avLst/>
                <a:gdLst>
                  <a:gd name="connsiteX0" fmla="*/ 331864 w 331863"/>
                  <a:gd name="connsiteY0" fmla="*/ 274627 h 274627"/>
                  <a:gd name="connsiteX1" fmla="*/ 331864 w 331863"/>
                  <a:gd name="connsiteY1" fmla="*/ 87601 h 274627"/>
                  <a:gd name="connsiteX2" fmla="*/ 244330 w 331863"/>
                  <a:gd name="connsiteY2" fmla="*/ 67 h 274627"/>
                  <a:gd name="connsiteX3" fmla="*/ 127707 w 331863"/>
                  <a:gd name="connsiteY3" fmla="*/ 91632 h 274627"/>
                  <a:gd name="connsiteX4" fmla="*/ 36008 w 331863"/>
                  <a:gd name="connsiteY4" fmla="*/ 0 h 274627"/>
                  <a:gd name="connsiteX5" fmla="*/ 0 w 331863"/>
                  <a:gd name="connsiteY5" fmla="*/ 29693 h 274627"/>
                  <a:gd name="connsiteX6" fmla="*/ 70807 w 331863"/>
                  <a:gd name="connsiteY6" fmla="*/ 100499 h 274627"/>
                  <a:gd name="connsiteX7" fmla="*/ 53945 w 331863"/>
                  <a:gd name="connsiteY7" fmla="*/ 117361 h 274627"/>
                  <a:gd name="connsiteX8" fmla="*/ 71949 w 331863"/>
                  <a:gd name="connsiteY8" fmla="*/ 135433 h 274627"/>
                  <a:gd name="connsiteX9" fmla="*/ 58446 w 331863"/>
                  <a:gd name="connsiteY9" fmla="*/ 146047 h 274627"/>
                  <a:gd name="connsiteX10" fmla="*/ 92505 w 331863"/>
                  <a:gd name="connsiteY10" fmla="*/ 180039 h 274627"/>
                  <a:gd name="connsiteX11" fmla="*/ 82093 w 331863"/>
                  <a:gd name="connsiteY11" fmla="*/ 190519 h 274627"/>
                  <a:gd name="connsiteX12" fmla="*/ 166201 w 331863"/>
                  <a:gd name="connsiteY12" fmla="*/ 274627 h 274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31863" h="274627">
                    <a:moveTo>
                      <a:pt x="331864" y="274627"/>
                    </a:moveTo>
                    <a:lnTo>
                      <a:pt x="331864" y="87601"/>
                    </a:lnTo>
                    <a:lnTo>
                      <a:pt x="244330" y="67"/>
                    </a:lnTo>
                    <a:lnTo>
                      <a:pt x="127707" y="91632"/>
                    </a:lnTo>
                    <a:lnTo>
                      <a:pt x="36008" y="0"/>
                    </a:lnTo>
                    <a:lnTo>
                      <a:pt x="0" y="29693"/>
                    </a:lnTo>
                    <a:lnTo>
                      <a:pt x="70807" y="100499"/>
                    </a:lnTo>
                    <a:lnTo>
                      <a:pt x="53945" y="117361"/>
                    </a:lnTo>
                    <a:lnTo>
                      <a:pt x="71949" y="135433"/>
                    </a:lnTo>
                    <a:lnTo>
                      <a:pt x="58446" y="146047"/>
                    </a:lnTo>
                    <a:lnTo>
                      <a:pt x="92505" y="180039"/>
                    </a:lnTo>
                    <a:lnTo>
                      <a:pt x="82093" y="190519"/>
                    </a:lnTo>
                    <a:lnTo>
                      <a:pt x="166201" y="274627"/>
                    </a:lnTo>
                    <a:close/>
                  </a:path>
                </a:pathLst>
              </a:custGeom>
              <a:solidFill>
                <a:srgbClr val="6DADD7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05" name="Graphic 2">
              <a:extLst>
                <a:ext uri="{FF2B5EF4-FFF2-40B4-BE49-F238E27FC236}">
                  <a16:creationId xmlns:a16="http://schemas.microsoft.com/office/drawing/2014/main" id="{345925E8-E510-6408-E02C-BE10F1D4434A}"/>
                </a:ext>
              </a:extLst>
            </p:cNvPr>
            <p:cNvGrpSpPr/>
            <p:nvPr/>
          </p:nvGrpSpPr>
          <p:grpSpPr>
            <a:xfrm>
              <a:off x="4951960" y="4187975"/>
              <a:ext cx="254809" cy="196229"/>
              <a:chOff x="4951960" y="4187975"/>
              <a:chExt cx="254809" cy="196229"/>
            </a:xfrm>
          </p:grpSpPr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1D497395-C649-58AC-E8D4-1165C94AE841}"/>
                  </a:ext>
                </a:extLst>
              </p:cNvPr>
              <p:cNvSpPr/>
              <p:nvPr/>
            </p:nvSpPr>
            <p:spPr>
              <a:xfrm>
                <a:off x="4951960" y="4187975"/>
                <a:ext cx="212150" cy="146113"/>
              </a:xfrm>
              <a:custGeom>
                <a:avLst/>
                <a:gdLst>
                  <a:gd name="connsiteX0" fmla="*/ 46488 w 212150"/>
                  <a:gd name="connsiteY0" fmla="*/ 0 h 146113"/>
                  <a:gd name="connsiteX1" fmla="*/ 46354 w 212150"/>
                  <a:gd name="connsiteY1" fmla="*/ 0 h 146113"/>
                  <a:gd name="connsiteX2" fmla="*/ 0 w 212150"/>
                  <a:gd name="connsiteY2" fmla="*/ 0 h 146113"/>
                  <a:gd name="connsiteX3" fmla="*/ 10547 w 212150"/>
                  <a:gd name="connsiteY3" fmla="*/ 28887 h 146113"/>
                  <a:gd name="connsiteX4" fmla="*/ 26334 w 212150"/>
                  <a:gd name="connsiteY4" fmla="*/ 28887 h 146113"/>
                  <a:gd name="connsiteX5" fmla="*/ 68926 w 212150"/>
                  <a:gd name="connsiteY5" fmla="*/ 146047 h 146113"/>
                  <a:gd name="connsiteX6" fmla="*/ 68926 w 212150"/>
                  <a:gd name="connsiteY6" fmla="*/ 146114 h 146113"/>
                  <a:gd name="connsiteX7" fmla="*/ 201671 w 212150"/>
                  <a:gd name="connsiteY7" fmla="*/ 146114 h 146113"/>
                  <a:gd name="connsiteX8" fmla="*/ 212151 w 212150"/>
                  <a:gd name="connsiteY8" fmla="*/ 117227 h 146113"/>
                  <a:gd name="connsiteX9" fmla="*/ 89213 w 212150"/>
                  <a:gd name="connsiteY9" fmla="*/ 117227 h 14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2150" h="146113">
                    <a:moveTo>
                      <a:pt x="46488" y="0"/>
                    </a:moveTo>
                    <a:lnTo>
                      <a:pt x="46354" y="0"/>
                    </a:lnTo>
                    <a:lnTo>
                      <a:pt x="0" y="0"/>
                    </a:lnTo>
                    <a:lnTo>
                      <a:pt x="10547" y="28887"/>
                    </a:lnTo>
                    <a:lnTo>
                      <a:pt x="26334" y="28887"/>
                    </a:lnTo>
                    <a:lnTo>
                      <a:pt x="68926" y="146047"/>
                    </a:lnTo>
                    <a:lnTo>
                      <a:pt x="68926" y="146114"/>
                    </a:lnTo>
                    <a:lnTo>
                      <a:pt x="201671" y="146114"/>
                    </a:lnTo>
                    <a:lnTo>
                      <a:pt x="212151" y="117227"/>
                    </a:lnTo>
                    <a:lnTo>
                      <a:pt x="89213" y="117227"/>
                    </a:lnTo>
                    <a:close/>
                  </a:path>
                </a:pathLst>
              </a:custGeom>
              <a:solidFill>
                <a:srgbClr val="E6E8EC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414A2697-8574-4EB9-C8D7-CBE51762036E}"/>
                  </a:ext>
                </a:extLst>
              </p:cNvPr>
              <p:cNvSpPr/>
              <p:nvPr/>
            </p:nvSpPr>
            <p:spPr>
              <a:xfrm>
                <a:off x="5097402" y="4345106"/>
                <a:ext cx="39097" cy="39097"/>
              </a:xfrm>
              <a:custGeom>
                <a:avLst/>
                <a:gdLst>
                  <a:gd name="connsiteX0" fmla="*/ 19482 w 39097"/>
                  <a:gd name="connsiteY0" fmla="*/ 0 h 39097"/>
                  <a:gd name="connsiteX1" fmla="*/ 0 w 39097"/>
                  <a:gd name="connsiteY1" fmla="*/ 19549 h 39097"/>
                  <a:gd name="connsiteX2" fmla="*/ 19549 w 39097"/>
                  <a:gd name="connsiteY2" fmla="*/ 39098 h 39097"/>
                  <a:gd name="connsiteX3" fmla="*/ 39098 w 39097"/>
                  <a:gd name="connsiteY3" fmla="*/ 19616 h 39097"/>
                  <a:gd name="connsiteX4" fmla="*/ 19482 w 39097"/>
                  <a:gd name="connsiteY4" fmla="*/ 0 h 39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097" h="39097">
                    <a:moveTo>
                      <a:pt x="19482" y="0"/>
                    </a:moveTo>
                    <a:cubicBezTo>
                      <a:pt x="8733" y="0"/>
                      <a:pt x="0" y="8733"/>
                      <a:pt x="0" y="19549"/>
                    </a:cubicBezTo>
                    <a:cubicBezTo>
                      <a:pt x="0" y="30298"/>
                      <a:pt x="8733" y="39098"/>
                      <a:pt x="19549" y="39098"/>
                    </a:cubicBezTo>
                    <a:cubicBezTo>
                      <a:pt x="30365" y="39098"/>
                      <a:pt x="39098" y="30365"/>
                      <a:pt x="39098" y="19616"/>
                    </a:cubicBezTo>
                    <a:cubicBezTo>
                      <a:pt x="39031" y="8733"/>
                      <a:pt x="30298" y="0"/>
                      <a:pt x="19482" y="0"/>
                    </a:cubicBez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FD67E639-3B9A-B664-3088-46C66914869F}"/>
                  </a:ext>
                </a:extLst>
              </p:cNvPr>
              <p:cNvSpPr/>
              <p:nvPr/>
            </p:nvSpPr>
            <p:spPr>
              <a:xfrm>
                <a:off x="5038755" y="4345106"/>
                <a:ext cx="39098" cy="39030"/>
              </a:xfrm>
              <a:custGeom>
                <a:avLst/>
                <a:gdLst>
                  <a:gd name="connsiteX0" fmla="*/ 19549 w 39098"/>
                  <a:gd name="connsiteY0" fmla="*/ 0 h 39030"/>
                  <a:gd name="connsiteX1" fmla="*/ 0 w 39098"/>
                  <a:gd name="connsiteY1" fmla="*/ 19549 h 39030"/>
                  <a:gd name="connsiteX2" fmla="*/ 19549 w 39098"/>
                  <a:gd name="connsiteY2" fmla="*/ 39031 h 39030"/>
                  <a:gd name="connsiteX3" fmla="*/ 39098 w 39098"/>
                  <a:gd name="connsiteY3" fmla="*/ 19482 h 39030"/>
                  <a:gd name="connsiteX4" fmla="*/ 19549 w 39098"/>
                  <a:gd name="connsiteY4" fmla="*/ 0 h 39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098" h="39030">
                    <a:moveTo>
                      <a:pt x="19549" y="0"/>
                    </a:moveTo>
                    <a:cubicBezTo>
                      <a:pt x="8733" y="0"/>
                      <a:pt x="0" y="8733"/>
                      <a:pt x="0" y="19549"/>
                    </a:cubicBezTo>
                    <a:cubicBezTo>
                      <a:pt x="0" y="30298"/>
                      <a:pt x="8733" y="39031"/>
                      <a:pt x="19549" y="39031"/>
                    </a:cubicBezTo>
                    <a:cubicBezTo>
                      <a:pt x="30365" y="39031"/>
                      <a:pt x="39098" y="30298"/>
                      <a:pt x="39098" y="19482"/>
                    </a:cubicBezTo>
                    <a:cubicBezTo>
                      <a:pt x="39098" y="8733"/>
                      <a:pt x="30365" y="0"/>
                      <a:pt x="19549" y="0"/>
                    </a:cubicBez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D47AF6C1-2E49-2F0E-A91A-D86C3D4C2AEC}"/>
                  </a:ext>
                </a:extLst>
              </p:cNvPr>
              <p:cNvSpPr/>
              <p:nvPr/>
            </p:nvSpPr>
            <p:spPr>
              <a:xfrm>
                <a:off x="5019206" y="4187975"/>
                <a:ext cx="187563" cy="97678"/>
              </a:xfrm>
              <a:custGeom>
                <a:avLst/>
                <a:gdLst>
                  <a:gd name="connsiteX0" fmla="*/ 0 w 187563"/>
                  <a:gd name="connsiteY0" fmla="*/ 0 h 97678"/>
                  <a:gd name="connsiteX1" fmla="*/ 35605 w 187563"/>
                  <a:gd name="connsiteY1" fmla="*/ 97678 h 97678"/>
                  <a:gd name="connsiteX2" fmla="*/ 152026 w 187563"/>
                  <a:gd name="connsiteY2" fmla="*/ 97678 h 97678"/>
                  <a:gd name="connsiteX3" fmla="*/ 187563 w 187563"/>
                  <a:gd name="connsiteY3" fmla="*/ 67 h 97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7563" h="97678">
                    <a:moveTo>
                      <a:pt x="0" y="0"/>
                    </a:moveTo>
                    <a:lnTo>
                      <a:pt x="35605" y="97678"/>
                    </a:lnTo>
                    <a:lnTo>
                      <a:pt x="152026" y="97678"/>
                    </a:lnTo>
                    <a:lnTo>
                      <a:pt x="187563" y="67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10" name="Graphic 2">
            <a:extLst>
              <a:ext uri="{FF2B5EF4-FFF2-40B4-BE49-F238E27FC236}">
                <a16:creationId xmlns:a16="http://schemas.microsoft.com/office/drawing/2014/main" id="{4AE89BEA-75BD-839C-3CC6-35E8F45065B1}"/>
              </a:ext>
            </a:extLst>
          </p:cNvPr>
          <p:cNvGrpSpPr/>
          <p:nvPr/>
        </p:nvGrpSpPr>
        <p:grpSpPr>
          <a:xfrm>
            <a:off x="4192570" y="4032657"/>
            <a:ext cx="429944" cy="429944"/>
            <a:chOff x="4192570" y="4032657"/>
            <a:chExt cx="429944" cy="429944"/>
          </a:xfrm>
        </p:grpSpPr>
        <p:grpSp>
          <p:nvGrpSpPr>
            <p:cNvPr id="411" name="Graphic 2">
              <a:extLst>
                <a:ext uri="{FF2B5EF4-FFF2-40B4-BE49-F238E27FC236}">
                  <a16:creationId xmlns:a16="http://schemas.microsoft.com/office/drawing/2014/main" id="{E750031B-A977-F498-D5CD-1EA26DB8BE52}"/>
                </a:ext>
              </a:extLst>
            </p:cNvPr>
            <p:cNvGrpSpPr/>
            <p:nvPr/>
          </p:nvGrpSpPr>
          <p:grpSpPr>
            <a:xfrm>
              <a:off x="4192570" y="4032657"/>
              <a:ext cx="429944" cy="429944"/>
              <a:chOff x="4192570" y="4032657"/>
              <a:chExt cx="429944" cy="429944"/>
            </a:xfrm>
          </p:grpSpPr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70B64F52-534B-217F-DC22-08C32849BFA2}"/>
                  </a:ext>
                </a:extLst>
              </p:cNvPr>
              <p:cNvSpPr/>
              <p:nvPr/>
            </p:nvSpPr>
            <p:spPr>
              <a:xfrm>
                <a:off x="4192570" y="4032657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AFD36F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72B4EF26-7272-DCEE-9145-76CD0C37E175}"/>
                  </a:ext>
                </a:extLst>
              </p:cNvPr>
              <p:cNvSpPr/>
              <p:nvPr/>
            </p:nvSpPr>
            <p:spPr>
              <a:xfrm>
                <a:off x="4280171" y="4160230"/>
                <a:ext cx="342343" cy="302371"/>
              </a:xfrm>
              <a:custGeom>
                <a:avLst/>
                <a:gdLst>
                  <a:gd name="connsiteX0" fmla="*/ 157064 w 342343"/>
                  <a:gd name="connsiteY0" fmla="*/ 302372 h 302371"/>
                  <a:gd name="connsiteX1" fmla="*/ 342343 w 342343"/>
                  <a:gd name="connsiteY1" fmla="*/ 302372 h 302371"/>
                  <a:gd name="connsiteX2" fmla="*/ 342343 w 342343"/>
                  <a:gd name="connsiteY2" fmla="*/ 156527 h 302371"/>
                  <a:gd name="connsiteX3" fmla="*/ 254809 w 342343"/>
                  <a:gd name="connsiteY3" fmla="*/ 68993 h 302371"/>
                  <a:gd name="connsiteX4" fmla="*/ 209598 w 342343"/>
                  <a:gd name="connsiteY4" fmla="*/ 96603 h 302371"/>
                  <a:gd name="connsiteX5" fmla="*/ 113062 w 342343"/>
                  <a:gd name="connsiteY5" fmla="*/ 0 h 302371"/>
                  <a:gd name="connsiteX6" fmla="*/ 61133 w 342343"/>
                  <a:gd name="connsiteY6" fmla="*/ 69530 h 302371"/>
                  <a:gd name="connsiteX7" fmla="*/ 134223 w 342343"/>
                  <a:gd name="connsiteY7" fmla="*/ 142621 h 302371"/>
                  <a:gd name="connsiteX8" fmla="*/ 109972 w 342343"/>
                  <a:gd name="connsiteY8" fmla="*/ 157467 h 302371"/>
                  <a:gd name="connsiteX9" fmla="*/ 25192 w 342343"/>
                  <a:gd name="connsiteY9" fmla="*/ 72620 h 302371"/>
                  <a:gd name="connsiteX10" fmla="*/ 0 w 342343"/>
                  <a:gd name="connsiteY10" fmla="*/ 97880 h 302371"/>
                  <a:gd name="connsiteX11" fmla="*/ 78734 w 342343"/>
                  <a:gd name="connsiteY11" fmla="*/ 176546 h 302371"/>
                  <a:gd name="connsiteX12" fmla="*/ 49242 w 342343"/>
                  <a:gd name="connsiteY12" fmla="*/ 194550 h 302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42343" h="302371">
                    <a:moveTo>
                      <a:pt x="157064" y="302372"/>
                    </a:moveTo>
                    <a:lnTo>
                      <a:pt x="342343" y="302372"/>
                    </a:lnTo>
                    <a:lnTo>
                      <a:pt x="342343" y="156527"/>
                    </a:lnTo>
                    <a:lnTo>
                      <a:pt x="254809" y="68993"/>
                    </a:lnTo>
                    <a:lnTo>
                      <a:pt x="209598" y="96603"/>
                    </a:lnTo>
                    <a:lnTo>
                      <a:pt x="113062" y="0"/>
                    </a:lnTo>
                    <a:lnTo>
                      <a:pt x="61133" y="69530"/>
                    </a:lnTo>
                    <a:lnTo>
                      <a:pt x="134223" y="142621"/>
                    </a:lnTo>
                    <a:lnTo>
                      <a:pt x="109972" y="157467"/>
                    </a:lnTo>
                    <a:lnTo>
                      <a:pt x="25192" y="72620"/>
                    </a:lnTo>
                    <a:lnTo>
                      <a:pt x="0" y="97880"/>
                    </a:lnTo>
                    <a:lnTo>
                      <a:pt x="78734" y="176546"/>
                    </a:lnTo>
                    <a:lnTo>
                      <a:pt x="49242" y="194550"/>
                    </a:lnTo>
                    <a:close/>
                  </a:path>
                </a:pathLst>
              </a:custGeom>
              <a:solidFill>
                <a:srgbClr val="9CC05B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14" name="Graphic 2">
              <a:extLst>
                <a:ext uri="{FF2B5EF4-FFF2-40B4-BE49-F238E27FC236}">
                  <a16:creationId xmlns:a16="http://schemas.microsoft.com/office/drawing/2014/main" id="{13A95AA7-AFD6-A45A-BB10-4B04E001327C}"/>
                </a:ext>
              </a:extLst>
            </p:cNvPr>
            <p:cNvGrpSpPr/>
            <p:nvPr/>
          </p:nvGrpSpPr>
          <p:grpSpPr>
            <a:xfrm>
              <a:off x="4280171" y="4156334"/>
              <a:ext cx="254809" cy="198446"/>
              <a:chOff x="4280171" y="4156334"/>
              <a:chExt cx="254809" cy="198446"/>
            </a:xfrm>
          </p:grpSpPr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F7643D3F-78BA-85E1-BC04-C0262B587931}"/>
                  </a:ext>
                </a:extLst>
              </p:cNvPr>
              <p:cNvSpPr/>
              <p:nvPr/>
            </p:nvSpPr>
            <p:spPr>
              <a:xfrm>
                <a:off x="4280171" y="4229223"/>
                <a:ext cx="254809" cy="125557"/>
              </a:xfrm>
              <a:custGeom>
                <a:avLst/>
                <a:gdLst>
                  <a:gd name="connsiteX0" fmla="*/ 0 w 254809"/>
                  <a:gd name="connsiteY0" fmla="*/ 0 h 125557"/>
                  <a:gd name="connsiteX1" fmla="*/ 0 w 254809"/>
                  <a:gd name="connsiteY1" fmla="*/ 28887 h 125557"/>
                  <a:gd name="connsiteX2" fmla="*/ 20019 w 254809"/>
                  <a:gd name="connsiteY2" fmla="*/ 28887 h 125557"/>
                  <a:gd name="connsiteX3" fmla="*/ 49242 w 254809"/>
                  <a:gd name="connsiteY3" fmla="*/ 125557 h 125557"/>
                  <a:gd name="connsiteX4" fmla="*/ 205567 w 254809"/>
                  <a:gd name="connsiteY4" fmla="*/ 125557 h 125557"/>
                  <a:gd name="connsiteX5" fmla="*/ 234790 w 254809"/>
                  <a:gd name="connsiteY5" fmla="*/ 28887 h 125557"/>
                  <a:gd name="connsiteX6" fmla="*/ 254809 w 254809"/>
                  <a:gd name="connsiteY6" fmla="*/ 28887 h 125557"/>
                  <a:gd name="connsiteX7" fmla="*/ 254809 w 254809"/>
                  <a:gd name="connsiteY7" fmla="*/ 0 h 125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4809" h="125557">
                    <a:moveTo>
                      <a:pt x="0" y="0"/>
                    </a:moveTo>
                    <a:lnTo>
                      <a:pt x="0" y="28887"/>
                    </a:lnTo>
                    <a:lnTo>
                      <a:pt x="20019" y="28887"/>
                    </a:lnTo>
                    <a:lnTo>
                      <a:pt x="49242" y="125557"/>
                    </a:lnTo>
                    <a:lnTo>
                      <a:pt x="205567" y="125557"/>
                    </a:lnTo>
                    <a:lnTo>
                      <a:pt x="234790" y="28887"/>
                    </a:lnTo>
                    <a:lnTo>
                      <a:pt x="254809" y="28887"/>
                    </a:lnTo>
                    <a:lnTo>
                      <a:pt x="254809" y="0"/>
                    </a:lnTo>
                    <a:close/>
                  </a:path>
                </a:pathLst>
              </a:custGeom>
              <a:solidFill>
                <a:srgbClr val="739BE9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AB1BD6D4-3EF2-FE9C-5209-D9E4887AC0C0}"/>
                  </a:ext>
                </a:extLst>
              </p:cNvPr>
              <p:cNvSpPr/>
              <p:nvPr/>
            </p:nvSpPr>
            <p:spPr>
              <a:xfrm>
                <a:off x="4358704" y="4252937"/>
                <a:ext cx="19549" cy="78061"/>
              </a:xfrm>
              <a:custGeom>
                <a:avLst/>
                <a:gdLst>
                  <a:gd name="connsiteX0" fmla="*/ 19549 w 19549"/>
                  <a:gd name="connsiteY0" fmla="*/ 68321 h 78061"/>
                  <a:gd name="connsiteX1" fmla="*/ 9741 w 19549"/>
                  <a:gd name="connsiteY1" fmla="*/ 78062 h 78061"/>
                  <a:gd name="connsiteX2" fmla="*/ 0 w 19549"/>
                  <a:gd name="connsiteY2" fmla="*/ 68321 h 78061"/>
                  <a:gd name="connsiteX3" fmla="*/ 0 w 19549"/>
                  <a:gd name="connsiteY3" fmla="*/ 9741 h 78061"/>
                  <a:gd name="connsiteX4" fmla="*/ 9741 w 19549"/>
                  <a:gd name="connsiteY4" fmla="*/ 0 h 78061"/>
                  <a:gd name="connsiteX5" fmla="*/ 19482 w 19549"/>
                  <a:gd name="connsiteY5" fmla="*/ 9741 h 78061"/>
                  <a:gd name="connsiteX6" fmla="*/ 19549 w 19549"/>
                  <a:gd name="connsiteY6" fmla="*/ 68321 h 78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549" h="78061">
                    <a:moveTo>
                      <a:pt x="19549" y="68321"/>
                    </a:moveTo>
                    <a:cubicBezTo>
                      <a:pt x="19549" y="73695"/>
                      <a:pt x="15182" y="78062"/>
                      <a:pt x="9741" y="78062"/>
                    </a:cubicBezTo>
                    <a:cubicBezTo>
                      <a:pt x="4367" y="78062"/>
                      <a:pt x="0" y="73695"/>
                      <a:pt x="0" y="68321"/>
                    </a:cubicBezTo>
                    <a:lnTo>
                      <a:pt x="0" y="9741"/>
                    </a:lnTo>
                    <a:cubicBezTo>
                      <a:pt x="0" y="4367"/>
                      <a:pt x="4367" y="0"/>
                      <a:pt x="9741" y="0"/>
                    </a:cubicBezTo>
                    <a:cubicBezTo>
                      <a:pt x="15115" y="0"/>
                      <a:pt x="19549" y="4367"/>
                      <a:pt x="19482" y="9741"/>
                    </a:cubicBezTo>
                    <a:lnTo>
                      <a:pt x="19549" y="68321"/>
                    </a:lnTo>
                    <a:close/>
                  </a:path>
                </a:pathLst>
              </a:custGeom>
              <a:solidFill>
                <a:srgbClr val="6188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7" name="Freeform: Shape 416">
                <a:extLst>
                  <a:ext uri="{FF2B5EF4-FFF2-40B4-BE49-F238E27FC236}">
                    <a16:creationId xmlns:a16="http://schemas.microsoft.com/office/drawing/2014/main" id="{82CD6783-1873-3BF9-7B64-D63FE81AC101}"/>
                  </a:ext>
                </a:extLst>
              </p:cNvPr>
              <p:cNvSpPr/>
              <p:nvPr/>
            </p:nvSpPr>
            <p:spPr>
              <a:xfrm>
                <a:off x="4397869" y="4252937"/>
                <a:ext cx="19481" cy="78061"/>
              </a:xfrm>
              <a:custGeom>
                <a:avLst/>
                <a:gdLst>
                  <a:gd name="connsiteX0" fmla="*/ 19482 w 19481"/>
                  <a:gd name="connsiteY0" fmla="*/ 68321 h 78061"/>
                  <a:gd name="connsiteX1" fmla="*/ 9741 w 19481"/>
                  <a:gd name="connsiteY1" fmla="*/ 78062 h 78061"/>
                  <a:gd name="connsiteX2" fmla="*/ 0 w 19481"/>
                  <a:gd name="connsiteY2" fmla="*/ 68321 h 78061"/>
                  <a:gd name="connsiteX3" fmla="*/ 0 w 19481"/>
                  <a:gd name="connsiteY3" fmla="*/ 9741 h 78061"/>
                  <a:gd name="connsiteX4" fmla="*/ 9741 w 19481"/>
                  <a:gd name="connsiteY4" fmla="*/ 0 h 78061"/>
                  <a:gd name="connsiteX5" fmla="*/ 19482 w 19481"/>
                  <a:gd name="connsiteY5" fmla="*/ 9741 h 78061"/>
                  <a:gd name="connsiteX6" fmla="*/ 19482 w 19481"/>
                  <a:gd name="connsiteY6" fmla="*/ 68321 h 78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481" h="78061">
                    <a:moveTo>
                      <a:pt x="19482" y="68321"/>
                    </a:moveTo>
                    <a:cubicBezTo>
                      <a:pt x="19482" y="73695"/>
                      <a:pt x="15115" y="78062"/>
                      <a:pt x="9741" y="78062"/>
                    </a:cubicBezTo>
                    <a:cubicBezTo>
                      <a:pt x="4367" y="78062"/>
                      <a:pt x="0" y="73695"/>
                      <a:pt x="0" y="68321"/>
                    </a:cubicBezTo>
                    <a:lnTo>
                      <a:pt x="0" y="9741"/>
                    </a:lnTo>
                    <a:cubicBezTo>
                      <a:pt x="0" y="4367"/>
                      <a:pt x="4367" y="0"/>
                      <a:pt x="9741" y="0"/>
                    </a:cubicBezTo>
                    <a:cubicBezTo>
                      <a:pt x="15115" y="0"/>
                      <a:pt x="19482" y="4367"/>
                      <a:pt x="19482" y="9741"/>
                    </a:cubicBezTo>
                    <a:lnTo>
                      <a:pt x="19482" y="68321"/>
                    </a:lnTo>
                    <a:close/>
                  </a:path>
                </a:pathLst>
              </a:custGeom>
              <a:solidFill>
                <a:srgbClr val="6188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5A11EEA3-5869-9B23-CDE5-C4AB6636C10F}"/>
                  </a:ext>
                </a:extLst>
              </p:cNvPr>
              <p:cNvSpPr/>
              <p:nvPr/>
            </p:nvSpPr>
            <p:spPr>
              <a:xfrm>
                <a:off x="4436900" y="4252937"/>
                <a:ext cx="19481" cy="78061"/>
              </a:xfrm>
              <a:custGeom>
                <a:avLst/>
                <a:gdLst>
                  <a:gd name="connsiteX0" fmla="*/ 19482 w 19481"/>
                  <a:gd name="connsiteY0" fmla="*/ 68321 h 78061"/>
                  <a:gd name="connsiteX1" fmla="*/ 9741 w 19481"/>
                  <a:gd name="connsiteY1" fmla="*/ 78062 h 78061"/>
                  <a:gd name="connsiteX2" fmla="*/ 0 w 19481"/>
                  <a:gd name="connsiteY2" fmla="*/ 68321 h 78061"/>
                  <a:gd name="connsiteX3" fmla="*/ 0 w 19481"/>
                  <a:gd name="connsiteY3" fmla="*/ 9741 h 78061"/>
                  <a:gd name="connsiteX4" fmla="*/ 9741 w 19481"/>
                  <a:gd name="connsiteY4" fmla="*/ 0 h 78061"/>
                  <a:gd name="connsiteX5" fmla="*/ 19482 w 19481"/>
                  <a:gd name="connsiteY5" fmla="*/ 9741 h 78061"/>
                  <a:gd name="connsiteX6" fmla="*/ 19482 w 19481"/>
                  <a:gd name="connsiteY6" fmla="*/ 68321 h 78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481" h="78061">
                    <a:moveTo>
                      <a:pt x="19482" y="68321"/>
                    </a:moveTo>
                    <a:cubicBezTo>
                      <a:pt x="19482" y="73695"/>
                      <a:pt x="15115" y="78062"/>
                      <a:pt x="9741" y="78062"/>
                    </a:cubicBezTo>
                    <a:cubicBezTo>
                      <a:pt x="4367" y="78062"/>
                      <a:pt x="0" y="73695"/>
                      <a:pt x="0" y="68321"/>
                    </a:cubicBezTo>
                    <a:lnTo>
                      <a:pt x="0" y="9741"/>
                    </a:lnTo>
                    <a:cubicBezTo>
                      <a:pt x="0" y="4367"/>
                      <a:pt x="4367" y="0"/>
                      <a:pt x="9741" y="0"/>
                    </a:cubicBezTo>
                    <a:cubicBezTo>
                      <a:pt x="15115" y="0"/>
                      <a:pt x="19482" y="4367"/>
                      <a:pt x="19482" y="9741"/>
                    </a:cubicBezTo>
                    <a:lnTo>
                      <a:pt x="19482" y="68321"/>
                    </a:lnTo>
                    <a:close/>
                  </a:path>
                </a:pathLst>
              </a:custGeom>
              <a:solidFill>
                <a:srgbClr val="6188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E79D36DE-AEA1-1B52-B46A-7555895DFFE9}"/>
                  </a:ext>
                </a:extLst>
              </p:cNvPr>
              <p:cNvSpPr/>
              <p:nvPr/>
            </p:nvSpPr>
            <p:spPr>
              <a:xfrm>
                <a:off x="4329346" y="4156468"/>
                <a:ext cx="68387" cy="72821"/>
              </a:xfrm>
              <a:custGeom>
                <a:avLst/>
                <a:gdLst>
                  <a:gd name="connsiteX0" fmla="*/ 34194 w 68387"/>
                  <a:gd name="connsiteY0" fmla="*/ 72755 h 72821"/>
                  <a:gd name="connsiteX1" fmla="*/ 66171 w 68387"/>
                  <a:gd name="connsiteY1" fmla="*/ 22236 h 72821"/>
                  <a:gd name="connsiteX2" fmla="*/ 66104 w 68387"/>
                  <a:gd name="connsiteY2" fmla="*/ 22236 h 72821"/>
                  <a:gd name="connsiteX3" fmla="*/ 68388 w 68387"/>
                  <a:gd name="connsiteY3" fmla="*/ 14443 h 72821"/>
                  <a:gd name="connsiteX4" fmla="*/ 53945 w 68387"/>
                  <a:gd name="connsiteY4" fmla="*/ 0 h 72821"/>
                  <a:gd name="connsiteX5" fmla="*/ 41181 w 68387"/>
                  <a:gd name="connsiteY5" fmla="*/ 7726 h 72821"/>
                  <a:gd name="connsiteX6" fmla="*/ 0 w 68387"/>
                  <a:gd name="connsiteY6" fmla="*/ 72755 h 72821"/>
                  <a:gd name="connsiteX7" fmla="*/ 67 w 68387"/>
                  <a:gd name="connsiteY7" fmla="*/ 72822 h 72821"/>
                  <a:gd name="connsiteX8" fmla="*/ 34194 w 68387"/>
                  <a:gd name="connsiteY8" fmla="*/ 72755 h 72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387" h="72821">
                    <a:moveTo>
                      <a:pt x="34194" y="72755"/>
                    </a:moveTo>
                    <a:lnTo>
                      <a:pt x="66171" y="22236"/>
                    </a:lnTo>
                    <a:lnTo>
                      <a:pt x="66104" y="22236"/>
                    </a:lnTo>
                    <a:cubicBezTo>
                      <a:pt x="67582" y="19952"/>
                      <a:pt x="68388" y="17332"/>
                      <a:pt x="68388" y="14443"/>
                    </a:cubicBezTo>
                    <a:cubicBezTo>
                      <a:pt x="68388" y="6449"/>
                      <a:pt x="61939" y="0"/>
                      <a:pt x="53945" y="0"/>
                    </a:cubicBezTo>
                    <a:cubicBezTo>
                      <a:pt x="48369" y="0"/>
                      <a:pt x="43599" y="3090"/>
                      <a:pt x="41181" y="7726"/>
                    </a:cubicBezTo>
                    <a:lnTo>
                      <a:pt x="0" y="72755"/>
                    </a:lnTo>
                    <a:lnTo>
                      <a:pt x="67" y="72822"/>
                    </a:lnTo>
                    <a:lnTo>
                      <a:pt x="34194" y="72755"/>
                    </a:ln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70C9F6B7-1AE1-4DDE-4FB2-5FCD7A34EB37}"/>
                  </a:ext>
                </a:extLst>
              </p:cNvPr>
              <p:cNvSpPr/>
              <p:nvPr/>
            </p:nvSpPr>
            <p:spPr>
              <a:xfrm>
                <a:off x="4417283" y="4156334"/>
                <a:ext cx="68388" cy="72821"/>
              </a:xfrm>
              <a:custGeom>
                <a:avLst/>
                <a:gdLst>
                  <a:gd name="connsiteX0" fmla="*/ 2284 w 68388"/>
                  <a:gd name="connsiteY0" fmla="*/ 22303 h 72821"/>
                  <a:gd name="connsiteX1" fmla="*/ 34261 w 68388"/>
                  <a:gd name="connsiteY1" fmla="*/ 72822 h 72821"/>
                  <a:gd name="connsiteX2" fmla="*/ 68321 w 68388"/>
                  <a:gd name="connsiteY2" fmla="*/ 72822 h 72821"/>
                  <a:gd name="connsiteX3" fmla="*/ 68388 w 68388"/>
                  <a:gd name="connsiteY3" fmla="*/ 72755 h 72821"/>
                  <a:gd name="connsiteX4" fmla="*/ 27208 w 68388"/>
                  <a:gd name="connsiteY4" fmla="*/ 7726 h 72821"/>
                  <a:gd name="connsiteX5" fmla="*/ 14443 w 68388"/>
                  <a:gd name="connsiteY5" fmla="*/ 0 h 72821"/>
                  <a:gd name="connsiteX6" fmla="*/ 0 w 68388"/>
                  <a:gd name="connsiteY6" fmla="*/ 14443 h 72821"/>
                  <a:gd name="connsiteX7" fmla="*/ 2284 w 68388"/>
                  <a:gd name="connsiteY7" fmla="*/ 22303 h 72821"/>
                  <a:gd name="connsiteX8" fmla="*/ 2284 w 68388"/>
                  <a:gd name="connsiteY8" fmla="*/ 22303 h 72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388" h="72821">
                    <a:moveTo>
                      <a:pt x="2284" y="22303"/>
                    </a:moveTo>
                    <a:lnTo>
                      <a:pt x="34261" y="72822"/>
                    </a:lnTo>
                    <a:lnTo>
                      <a:pt x="68321" y="72822"/>
                    </a:lnTo>
                    <a:lnTo>
                      <a:pt x="68388" y="72755"/>
                    </a:lnTo>
                    <a:lnTo>
                      <a:pt x="27208" y="7726"/>
                    </a:lnTo>
                    <a:cubicBezTo>
                      <a:pt x="24789" y="3090"/>
                      <a:pt x="19952" y="0"/>
                      <a:pt x="14443" y="0"/>
                    </a:cubicBezTo>
                    <a:cubicBezTo>
                      <a:pt x="6449" y="0"/>
                      <a:pt x="0" y="6449"/>
                      <a:pt x="0" y="14443"/>
                    </a:cubicBezTo>
                    <a:cubicBezTo>
                      <a:pt x="67" y="17332"/>
                      <a:pt x="873" y="20019"/>
                      <a:pt x="2284" y="22303"/>
                    </a:cubicBezTo>
                    <a:lnTo>
                      <a:pt x="2284" y="22303"/>
                    </a:ln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21" name="Graphic 2">
            <a:extLst>
              <a:ext uri="{FF2B5EF4-FFF2-40B4-BE49-F238E27FC236}">
                <a16:creationId xmlns:a16="http://schemas.microsoft.com/office/drawing/2014/main" id="{15B1459C-F554-96B2-911D-B91FEAF7360E}"/>
              </a:ext>
            </a:extLst>
          </p:cNvPr>
          <p:cNvGrpSpPr/>
          <p:nvPr/>
        </p:nvGrpSpPr>
        <p:grpSpPr>
          <a:xfrm>
            <a:off x="3520782" y="4032657"/>
            <a:ext cx="429944" cy="429944"/>
            <a:chOff x="3520782" y="4032657"/>
            <a:chExt cx="429944" cy="429944"/>
          </a:xfrm>
        </p:grpSpPr>
        <p:grpSp>
          <p:nvGrpSpPr>
            <p:cNvPr id="422" name="Graphic 2">
              <a:extLst>
                <a:ext uri="{FF2B5EF4-FFF2-40B4-BE49-F238E27FC236}">
                  <a16:creationId xmlns:a16="http://schemas.microsoft.com/office/drawing/2014/main" id="{F2D66A99-6794-46E6-F40C-83339E08F677}"/>
                </a:ext>
              </a:extLst>
            </p:cNvPr>
            <p:cNvGrpSpPr/>
            <p:nvPr/>
          </p:nvGrpSpPr>
          <p:grpSpPr>
            <a:xfrm>
              <a:off x="3520782" y="4032657"/>
              <a:ext cx="429944" cy="429944"/>
              <a:chOff x="3520782" y="4032657"/>
              <a:chExt cx="429944" cy="429944"/>
            </a:xfrm>
          </p:grpSpPr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75CEB6E0-4DC8-0177-18BE-4435A36DFEFB}"/>
                  </a:ext>
                </a:extLst>
              </p:cNvPr>
              <p:cNvSpPr/>
              <p:nvPr/>
            </p:nvSpPr>
            <p:spPr>
              <a:xfrm>
                <a:off x="3520782" y="4032657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A491E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FE1B7086-E8DE-E733-9E60-D8049C66C6E6}"/>
                  </a:ext>
                </a:extLst>
              </p:cNvPr>
              <p:cNvSpPr/>
              <p:nvPr/>
            </p:nvSpPr>
            <p:spPr>
              <a:xfrm>
                <a:off x="3638144" y="4124894"/>
                <a:ext cx="312583" cy="337707"/>
              </a:xfrm>
              <a:custGeom>
                <a:avLst/>
                <a:gdLst>
                  <a:gd name="connsiteX0" fmla="*/ 95528 w 312583"/>
                  <a:gd name="connsiteY0" fmla="*/ 337708 h 337707"/>
                  <a:gd name="connsiteX1" fmla="*/ 312583 w 312583"/>
                  <a:gd name="connsiteY1" fmla="*/ 337708 h 337707"/>
                  <a:gd name="connsiteX2" fmla="*/ 312583 w 312583"/>
                  <a:gd name="connsiteY2" fmla="*/ 182122 h 337707"/>
                  <a:gd name="connsiteX3" fmla="*/ 130461 w 312583"/>
                  <a:gd name="connsiteY3" fmla="*/ 0 h 337707"/>
                  <a:gd name="connsiteX4" fmla="*/ 68858 w 312583"/>
                  <a:gd name="connsiteY4" fmla="*/ 5777 h 337707"/>
                  <a:gd name="connsiteX5" fmla="*/ 58311 w 312583"/>
                  <a:gd name="connsiteY5" fmla="*/ 72150 h 337707"/>
                  <a:gd name="connsiteX6" fmla="*/ 0 w 312583"/>
                  <a:gd name="connsiteY6" fmla="*/ 242180 h 33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2583" h="337707">
                    <a:moveTo>
                      <a:pt x="95528" y="337708"/>
                    </a:moveTo>
                    <a:lnTo>
                      <a:pt x="312583" y="337708"/>
                    </a:lnTo>
                    <a:lnTo>
                      <a:pt x="312583" y="182122"/>
                    </a:lnTo>
                    <a:lnTo>
                      <a:pt x="130461" y="0"/>
                    </a:lnTo>
                    <a:lnTo>
                      <a:pt x="68858" y="5777"/>
                    </a:lnTo>
                    <a:lnTo>
                      <a:pt x="58311" y="72150"/>
                    </a:lnTo>
                    <a:lnTo>
                      <a:pt x="0" y="242180"/>
                    </a:lnTo>
                    <a:close/>
                  </a:path>
                </a:pathLst>
              </a:custGeom>
              <a:solidFill>
                <a:srgbClr val="8D79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25" name="Graphic 2">
              <a:extLst>
                <a:ext uri="{FF2B5EF4-FFF2-40B4-BE49-F238E27FC236}">
                  <a16:creationId xmlns:a16="http://schemas.microsoft.com/office/drawing/2014/main" id="{11A372F6-21B5-5693-D3CC-22EDFD0AC066}"/>
                </a:ext>
              </a:extLst>
            </p:cNvPr>
            <p:cNvGrpSpPr/>
            <p:nvPr/>
          </p:nvGrpSpPr>
          <p:grpSpPr>
            <a:xfrm>
              <a:off x="3638144" y="4112264"/>
              <a:ext cx="195288" cy="254809"/>
              <a:chOff x="3638144" y="4112264"/>
              <a:chExt cx="195288" cy="254809"/>
            </a:xfrm>
          </p:grpSpPr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6AB46A12-DC11-D458-A2D0-4B2E3F14FF43}"/>
                  </a:ext>
                </a:extLst>
              </p:cNvPr>
              <p:cNvSpPr/>
              <p:nvPr/>
            </p:nvSpPr>
            <p:spPr>
              <a:xfrm>
                <a:off x="3686983" y="4112264"/>
                <a:ext cx="97677" cy="98551"/>
              </a:xfrm>
              <a:custGeom>
                <a:avLst/>
                <a:gdLst>
                  <a:gd name="connsiteX0" fmla="*/ 0 w 97677"/>
                  <a:gd name="connsiteY0" fmla="*/ 98551 h 98551"/>
                  <a:gd name="connsiteX1" fmla="*/ 19549 w 97677"/>
                  <a:gd name="connsiteY1" fmla="*/ 98551 h 98551"/>
                  <a:gd name="connsiteX2" fmla="*/ 19549 w 97677"/>
                  <a:gd name="connsiteY2" fmla="*/ 48839 h 98551"/>
                  <a:gd name="connsiteX3" fmla="*/ 19549 w 97677"/>
                  <a:gd name="connsiteY3" fmla="*/ 48839 h 98551"/>
                  <a:gd name="connsiteX4" fmla="*/ 48839 w 97677"/>
                  <a:gd name="connsiteY4" fmla="*/ 19549 h 98551"/>
                  <a:gd name="connsiteX5" fmla="*/ 78129 w 97677"/>
                  <a:gd name="connsiteY5" fmla="*/ 48839 h 98551"/>
                  <a:gd name="connsiteX6" fmla="*/ 78129 w 97677"/>
                  <a:gd name="connsiteY6" fmla="*/ 48839 h 98551"/>
                  <a:gd name="connsiteX7" fmla="*/ 78129 w 97677"/>
                  <a:gd name="connsiteY7" fmla="*/ 98551 h 98551"/>
                  <a:gd name="connsiteX8" fmla="*/ 97678 w 97677"/>
                  <a:gd name="connsiteY8" fmla="*/ 98551 h 98551"/>
                  <a:gd name="connsiteX9" fmla="*/ 97678 w 97677"/>
                  <a:gd name="connsiteY9" fmla="*/ 48839 h 98551"/>
                  <a:gd name="connsiteX10" fmla="*/ 48839 w 97677"/>
                  <a:gd name="connsiteY10" fmla="*/ 0 h 98551"/>
                  <a:gd name="connsiteX11" fmla="*/ 0 w 97677"/>
                  <a:gd name="connsiteY11" fmla="*/ 48839 h 98551"/>
                  <a:gd name="connsiteX12" fmla="*/ 0 w 97677"/>
                  <a:gd name="connsiteY12" fmla="*/ 48839 h 98551"/>
                  <a:gd name="connsiteX13" fmla="*/ 0 w 97677"/>
                  <a:gd name="connsiteY13" fmla="*/ 98551 h 98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7677" h="98551">
                    <a:moveTo>
                      <a:pt x="0" y="98551"/>
                    </a:moveTo>
                    <a:lnTo>
                      <a:pt x="19549" y="98551"/>
                    </a:lnTo>
                    <a:lnTo>
                      <a:pt x="19549" y="48839"/>
                    </a:lnTo>
                    <a:lnTo>
                      <a:pt x="19549" y="48839"/>
                    </a:lnTo>
                    <a:cubicBezTo>
                      <a:pt x="19549" y="32716"/>
                      <a:pt x="32716" y="19549"/>
                      <a:pt x="48839" y="19549"/>
                    </a:cubicBezTo>
                    <a:cubicBezTo>
                      <a:pt x="65029" y="19549"/>
                      <a:pt x="78129" y="32716"/>
                      <a:pt x="78129" y="48839"/>
                    </a:cubicBezTo>
                    <a:lnTo>
                      <a:pt x="78129" y="48839"/>
                    </a:lnTo>
                    <a:lnTo>
                      <a:pt x="78129" y="98551"/>
                    </a:lnTo>
                    <a:lnTo>
                      <a:pt x="97678" y="98551"/>
                    </a:lnTo>
                    <a:lnTo>
                      <a:pt x="97678" y="48839"/>
                    </a:lnTo>
                    <a:cubicBezTo>
                      <a:pt x="97678" y="21900"/>
                      <a:pt x="75845" y="0"/>
                      <a:pt x="48839" y="0"/>
                    </a:cubicBezTo>
                    <a:cubicBezTo>
                      <a:pt x="21900" y="0"/>
                      <a:pt x="0" y="21900"/>
                      <a:pt x="0" y="48839"/>
                    </a:cubicBezTo>
                    <a:lnTo>
                      <a:pt x="0" y="48839"/>
                    </a:lnTo>
                    <a:lnTo>
                      <a:pt x="0" y="98551"/>
                    </a:lnTo>
                    <a:close/>
                  </a:path>
                </a:pathLst>
              </a:custGeom>
              <a:solidFill>
                <a:srgbClr val="E6E8EC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9D806A86-6F3B-2C21-6517-6F246FE67134}"/>
                  </a:ext>
                </a:extLst>
              </p:cNvPr>
              <p:cNvSpPr/>
              <p:nvPr/>
            </p:nvSpPr>
            <p:spPr>
              <a:xfrm>
                <a:off x="3638144" y="4199194"/>
                <a:ext cx="195288" cy="167879"/>
              </a:xfrm>
              <a:custGeom>
                <a:avLst/>
                <a:gdLst>
                  <a:gd name="connsiteX0" fmla="*/ 175740 w 195288"/>
                  <a:gd name="connsiteY0" fmla="*/ 0 h 167879"/>
                  <a:gd name="connsiteX1" fmla="*/ 19482 w 195288"/>
                  <a:gd name="connsiteY1" fmla="*/ 0 h 167879"/>
                  <a:gd name="connsiteX2" fmla="*/ 0 w 195288"/>
                  <a:gd name="connsiteY2" fmla="*/ 167880 h 167879"/>
                  <a:gd name="connsiteX3" fmla="*/ 195289 w 195288"/>
                  <a:gd name="connsiteY3" fmla="*/ 167880 h 167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5288" h="167879">
                    <a:moveTo>
                      <a:pt x="175740" y="0"/>
                    </a:moveTo>
                    <a:lnTo>
                      <a:pt x="19482" y="0"/>
                    </a:lnTo>
                    <a:lnTo>
                      <a:pt x="0" y="167880"/>
                    </a:lnTo>
                    <a:lnTo>
                      <a:pt x="195289" y="167880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28" name="Graphic 2">
            <a:extLst>
              <a:ext uri="{FF2B5EF4-FFF2-40B4-BE49-F238E27FC236}">
                <a16:creationId xmlns:a16="http://schemas.microsoft.com/office/drawing/2014/main" id="{AAD91070-8E87-46BA-5203-7DA484C36F5D}"/>
              </a:ext>
            </a:extLst>
          </p:cNvPr>
          <p:cNvGrpSpPr/>
          <p:nvPr/>
        </p:nvGrpSpPr>
        <p:grpSpPr>
          <a:xfrm>
            <a:off x="2848994" y="4032657"/>
            <a:ext cx="429944" cy="429944"/>
            <a:chOff x="2848994" y="4032657"/>
            <a:chExt cx="429944" cy="429944"/>
          </a:xfrm>
        </p:grpSpPr>
        <p:grpSp>
          <p:nvGrpSpPr>
            <p:cNvPr id="429" name="Graphic 2">
              <a:extLst>
                <a:ext uri="{FF2B5EF4-FFF2-40B4-BE49-F238E27FC236}">
                  <a16:creationId xmlns:a16="http://schemas.microsoft.com/office/drawing/2014/main" id="{B1A166CC-B3F6-9A45-2495-7771E1E2F7C6}"/>
                </a:ext>
              </a:extLst>
            </p:cNvPr>
            <p:cNvGrpSpPr/>
            <p:nvPr/>
          </p:nvGrpSpPr>
          <p:grpSpPr>
            <a:xfrm>
              <a:off x="2848994" y="4032657"/>
              <a:ext cx="429944" cy="429944"/>
              <a:chOff x="2848994" y="4032657"/>
              <a:chExt cx="429944" cy="429944"/>
            </a:xfrm>
          </p:grpSpPr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A5227A18-C566-9C7B-49DA-8370A0828C47}"/>
                  </a:ext>
                </a:extLst>
              </p:cNvPr>
              <p:cNvSpPr/>
              <p:nvPr/>
            </p:nvSpPr>
            <p:spPr>
              <a:xfrm>
                <a:off x="2848994" y="4032657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DE6E53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C0B75BE8-B37C-08E1-1945-CCABB57C0A0E}"/>
                  </a:ext>
                </a:extLst>
              </p:cNvPr>
              <p:cNvSpPr/>
              <p:nvPr/>
            </p:nvSpPr>
            <p:spPr>
              <a:xfrm>
                <a:off x="2997392" y="4196977"/>
                <a:ext cx="281546" cy="265625"/>
              </a:xfrm>
              <a:custGeom>
                <a:avLst/>
                <a:gdLst>
                  <a:gd name="connsiteX0" fmla="*/ 281546 w 281546"/>
                  <a:gd name="connsiteY0" fmla="*/ 164320 h 265625"/>
                  <a:gd name="connsiteX1" fmla="*/ 117227 w 281546"/>
                  <a:gd name="connsiteY1" fmla="*/ 0 h 265625"/>
                  <a:gd name="connsiteX2" fmla="*/ 0 w 281546"/>
                  <a:gd name="connsiteY2" fmla="*/ 117227 h 265625"/>
                  <a:gd name="connsiteX3" fmla="*/ 148465 w 281546"/>
                  <a:gd name="connsiteY3" fmla="*/ 265625 h 265625"/>
                  <a:gd name="connsiteX4" fmla="*/ 281546 w 281546"/>
                  <a:gd name="connsiteY4" fmla="*/ 265625 h 265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1546" h="265625">
                    <a:moveTo>
                      <a:pt x="281546" y="164320"/>
                    </a:moveTo>
                    <a:lnTo>
                      <a:pt x="117227" y="0"/>
                    </a:lnTo>
                    <a:lnTo>
                      <a:pt x="0" y="117227"/>
                    </a:lnTo>
                    <a:lnTo>
                      <a:pt x="148465" y="265625"/>
                    </a:lnTo>
                    <a:lnTo>
                      <a:pt x="281546" y="265625"/>
                    </a:lnTo>
                    <a:close/>
                  </a:path>
                </a:pathLst>
              </a:custGeom>
              <a:solidFill>
                <a:srgbClr val="CC5842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73028E28-CDC5-2320-6508-949707450E53}"/>
                  </a:ext>
                </a:extLst>
              </p:cNvPr>
              <p:cNvSpPr/>
              <p:nvPr/>
            </p:nvSpPr>
            <p:spPr>
              <a:xfrm rot="-2700000">
                <a:off x="2979269" y="4165837"/>
                <a:ext cx="75844" cy="113665"/>
              </a:xfrm>
              <a:custGeom>
                <a:avLst/>
                <a:gdLst>
                  <a:gd name="connsiteX0" fmla="*/ 0 w 75844"/>
                  <a:gd name="connsiteY0" fmla="*/ 0 h 113665"/>
                  <a:gd name="connsiteX1" fmla="*/ 75844 w 75844"/>
                  <a:gd name="connsiteY1" fmla="*/ 0 h 113665"/>
                  <a:gd name="connsiteX2" fmla="*/ 75844 w 75844"/>
                  <a:gd name="connsiteY2" fmla="*/ 113665 h 113665"/>
                  <a:gd name="connsiteX3" fmla="*/ 0 w 75844"/>
                  <a:gd name="connsiteY3" fmla="*/ 113665 h 113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844" h="113665">
                    <a:moveTo>
                      <a:pt x="0" y="0"/>
                    </a:moveTo>
                    <a:lnTo>
                      <a:pt x="75844" y="0"/>
                    </a:lnTo>
                    <a:lnTo>
                      <a:pt x="75844" y="113665"/>
                    </a:lnTo>
                    <a:lnTo>
                      <a:pt x="0" y="113665"/>
                    </a:lnTo>
                    <a:close/>
                  </a:path>
                </a:pathLst>
              </a:custGeom>
              <a:solidFill>
                <a:srgbClr val="CC5842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33" name="Graphic 2">
              <a:extLst>
                <a:ext uri="{FF2B5EF4-FFF2-40B4-BE49-F238E27FC236}">
                  <a16:creationId xmlns:a16="http://schemas.microsoft.com/office/drawing/2014/main" id="{CBE4F05E-34FB-F3B4-89B0-63072A03BF35}"/>
                </a:ext>
              </a:extLst>
            </p:cNvPr>
            <p:cNvGrpSpPr/>
            <p:nvPr/>
          </p:nvGrpSpPr>
          <p:grpSpPr>
            <a:xfrm>
              <a:off x="2944589" y="4144107"/>
              <a:ext cx="254809" cy="254809"/>
              <a:chOff x="2944589" y="4144107"/>
              <a:chExt cx="254809" cy="254809"/>
            </a:xfrm>
          </p:grpSpPr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82DE0EF4-BDEA-F9C2-35A0-08E35050A26D}"/>
                  </a:ext>
                </a:extLst>
              </p:cNvPr>
              <p:cNvSpPr/>
              <p:nvPr/>
            </p:nvSpPr>
            <p:spPr>
              <a:xfrm>
                <a:off x="2944589" y="4144107"/>
                <a:ext cx="254809" cy="254809"/>
              </a:xfrm>
              <a:custGeom>
                <a:avLst/>
                <a:gdLst>
                  <a:gd name="connsiteX0" fmla="*/ 117160 w 254809"/>
                  <a:gd name="connsiteY0" fmla="*/ 0 h 254809"/>
                  <a:gd name="connsiteX1" fmla="*/ 0 w 254809"/>
                  <a:gd name="connsiteY1" fmla="*/ 0 h 254809"/>
                  <a:gd name="connsiteX2" fmla="*/ 0 w 254809"/>
                  <a:gd name="connsiteY2" fmla="*/ 117227 h 254809"/>
                  <a:gd name="connsiteX3" fmla="*/ 137649 w 254809"/>
                  <a:gd name="connsiteY3" fmla="*/ 254809 h 254809"/>
                  <a:gd name="connsiteX4" fmla="*/ 254809 w 254809"/>
                  <a:gd name="connsiteY4" fmla="*/ 137582 h 254809"/>
                  <a:gd name="connsiteX5" fmla="*/ 117160 w 254809"/>
                  <a:gd name="connsiteY5" fmla="*/ 0 h 254809"/>
                  <a:gd name="connsiteX6" fmla="*/ 58580 w 254809"/>
                  <a:gd name="connsiteY6" fmla="*/ 90221 h 254809"/>
                  <a:gd name="connsiteX7" fmla="*/ 29290 w 254809"/>
                  <a:gd name="connsiteY7" fmla="*/ 60931 h 254809"/>
                  <a:gd name="connsiteX8" fmla="*/ 58580 w 254809"/>
                  <a:gd name="connsiteY8" fmla="*/ 31641 h 254809"/>
                  <a:gd name="connsiteX9" fmla="*/ 87870 w 254809"/>
                  <a:gd name="connsiteY9" fmla="*/ 60931 h 254809"/>
                  <a:gd name="connsiteX10" fmla="*/ 58580 w 254809"/>
                  <a:gd name="connsiteY10" fmla="*/ 90221 h 254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4809" h="254809">
                    <a:moveTo>
                      <a:pt x="117160" y="0"/>
                    </a:moveTo>
                    <a:lnTo>
                      <a:pt x="0" y="0"/>
                    </a:lnTo>
                    <a:lnTo>
                      <a:pt x="0" y="117227"/>
                    </a:lnTo>
                    <a:lnTo>
                      <a:pt x="137649" y="254809"/>
                    </a:lnTo>
                    <a:lnTo>
                      <a:pt x="254809" y="137582"/>
                    </a:lnTo>
                    <a:lnTo>
                      <a:pt x="117160" y="0"/>
                    </a:lnTo>
                    <a:close/>
                    <a:moveTo>
                      <a:pt x="58580" y="90221"/>
                    </a:moveTo>
                    <a:cubicBezTo>
                      <a:pt x="42390" y="90221"/>
                      <a:pt x="29290" y="77121"/>
                      <a:pt x="29290" y="60931"/>
                    </a:cubicBezTo>
                    <a:cubicBezTo>
                      <a:pt x="29290" y="44741"/>
                      <a:pt x="42390" y="31641"/>
                      <a:pt x="58580" y="31641"/>
                    </a:cubicBezTo>
                    <a:cubicBezTo>
                      <a:pt x="74770" y="31641"/>
                      <a:pt x="87870" y="44741"/>
                      <a:pt x="87870" y="60931"/>
                    </a:cubicBezTo>
                    <a:cubicBezTo>
                      <a:pt x="87870" y="77121"/>
                      <a:pt x="74770" y="90221"/>
                      <a:pt x="58580" y="90221"/>
                    </a:cubicBezTo>
                    <a:close/>
                  </a:path>
                </a:pathLst>
              </a:custGeom>
              <a:solidFill>
                <a:srgbClr val="F2CD5E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407FA078-D0E2-14F5-BF49-41C55DB651A6}"/>
                  </a:ext>
                </a:extLst>
              </p:cNvPr>
              <p:cNvSpPr/>
              <p:nvPr/>
            </p:nvSpPr>
            <p:spPr>
              <a:xfrm rot="-2700000">
                <a:off x="3053450" y="4256905"/>
                <a:ext cx="11017" cy="97677"/>
              </a:xfrm>
              <a:custGeom>
                <a:avLst/>
                <a:gdLst>
                  <a:gd name="connsiteX0" fmla="*/ 0 w 11017"/>
                  <a:gd name="connsiteY0" fmla="*/ 0 h 97677"/>
                  <a:gd name="connsiteX1" fmla="*/ 11017 w 11017"/>
                  <a:gd name="connsiteY1" fmla="*/ 0 h 97677"/>
                  <a:gd name="connsiteX2" fmla="*/ 11017 w 11017"/>
                  <a:gd name="connsiteY2" fmla="*/ 97677 h 97677"/>
                  <a:gd name="connsiteX3" fmla="*/ 0 w 11017"/>
                  <a:gd name="connsiteY3" fmla="*/ 97677 h 97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17" h="97677">
                    <a:moveTo>
                      <a:pt x="0" y="0"/>
                    </a:moveTo>
                    <a:lnTo>
                      <a:pt x="11017" y="0"/>
                    </a:lnTo>
                    <a:lnTo>
                      <a:pt x="11017" y="97677"/>
                    </a:lnTo>
                    <a:lnTo>
                      <a:pt x="0" y="97677"/>
                    </a:ln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3C2EDB3E-2E86-3748-EEA1-6F0F5724EAFD}"/>
                  </a:ext>
                </a:extLst>
              </p:cNvPr>
              <p:cNvSpPr/>
              <p:nvPr/>
            </p:nvSpPr>
            <p:spPr>
              <a:xfrm rot="-2700486">
                <a:off x="3075118" y="4235321"/>
                <a:ext cx="11017" cy="97677"/>
              </a:xfrm>
              <a:custGeom>
                <a:avLst/>
                <a:gdLst>
                  <a:gd name="connsiteX0" fmla="*/ 0 w 11017"/>
                  <a:gd name="connsiteY0" fmla="*/ 0 h 97677"/>
                  <a:gd name="connsiteX1" fmla="*/ 11017 w 11017"/>
                  <a:gd name="connsiteY1" fmla="*/ 0 h 97677"/>
                  <a:gd name="connsiteX2" fmla="*/ 11017 w 11017"/>
                  <a:gd name="connsiteY2" fmla="*/ 97677 h 97677"/>
                  <a:gd name="connsiteX3" fmla="*/ 0 w 11017"/>
                  <a:gd name="connsiteY3" fmla="*/ 97677 h 97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17" h="97677">
                    <a:moveTo>
                      <a:pt x="0" y="0"/>
                    </a:moveTo>
                    <a:lnTo>
                      <a:pt x="11017" y="0"/>
                    </a:lnTo>
                    <a:lnTo>
                      <a:pt x="11017" y="97677"/>
                    </a:lnTo>
                    <a:lnTo>
                      <a:pt x="0" y="97677"/>
                    </a:ln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D442DB39-1FB5-A591-60A8-6D575222B842}"/>
                  </a:ext>
                </a:extLst>
              </p:cNvPr>
              <p:cNvSpPr/>
              <p:nvPr/>
            </p:nvSpPr>
            <p:spPr>
              <a:xfrm rot="-2700000">
                <a:off x="3096674" y="4213800"/>
                <a:ext cx="11017" cy="97677"/>
              </a:xfrm>
              <a:custGeom>
                <a:avLst/>
                <a:gdLst>
                  <a:gd name="connsiteX0" fmla="*/ 0 w 11017"/>
                  <a:gd name="connsiteY0" fmla="*/ 0 h 97677"/>
                  <a:gd name="connsiteX1" fmla="*/ 11017 w 11017"/>
                  <a:gd name="connsiteY1" fmla="*/ 0 h 97677"/>
                  <a:gd name="connsiteX2" fmla="*/ 11017 w 11017"/>
                  <a:gd name="connsiteY2" fmla="*/ 97677 h 97677"/>
                  <a:gd name="connsiteX3" fmla="*/ 0 w 11017"/>
                  <a:gd name="connsiteY3" fmla="*/ 97677 h 97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17" h="97677">
                    <a:moveTo>
                      <a:pt x="0" y="0"/>
                    </a:moveTo>
                    <a:lnTo>
                      <a:pt x="11017" y="0"/>
                    </a:lnTo>
                    <a:lnTo>
                      <a:pt x="11017" y="97677"/>
                    </a:lnTo>
                    <a:lnTo>
                      <a:pt x="0" y="97677"/>
                    </a:ln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38" name="Graphic 2">
            <a:extLst>
              <a:ext uri="{FF2B5EF4-FFF2-40B4-BE49-F238E27FC236}">
                <a16:creationId xmlns:a16="http://schemas.microsoft.com/office/drawing/2014/main" id="{31865DF3-B86A-CEC0-5F0D-50E769605401}"/>
              </a:ext>
            </a:extLst>
          </p:cNvPr>
          <p:cNvGrpSpPr/>
          <p:nvPr/>
        </p:nvGrpSpPr>
        <p:grpSpPr>
          <a:xfrm>
            <a:off x="2177206" y="4032657"/>
            <a:ext cx="429944" cy="429944"/>
            <a:chOff x="2177206" y="4032657"/>
            <a:chExt cx="429944" cy="429944"/>
          </a:xfrm>
        </p:grpSpPr>
        <p:grpSp>
          <p:nvGrpSpPr>
            <p:cNvPr id="439" name="Graphic 2">
              <a:extLst>
                <a:ext uri="{FF2B5EF4-FFF2-40B4-BE49-F238E27FC236}">
                  <a16:creationId xmlns:a16="http://schemas.microsoft.com/office/drawing/2014/main" id="{BA792A16-45DE-D758-7D81-B8D70EB074F2}"/>
                </a:ext>
              </a:extLst>
            </p:cNvPr>
            <p:cNvGrpSpPr/>
            <p:nvPr/>
          </p:nvGrpSpPr>
          <p:grpSpPr>
            <a:xfrm>
              <a:off x="2177206" y="4032657"/>
              <a:ext cx="429944" cy="429944"/>
              <a:chOff x="2177206" y="4032657"/>
              <a:chExt cx="429944" cy="429944"/>
            </a:xfrm>
          </p:grpSpPr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A0FD59FD-2771-10A8-7E23-187992983730}"/>
                  </a:ext>
                </a:extLst>
              </p:cNvPr>
              <p:cNvSpPr/>
              <p:nvPr/>
            </p:nvSpPr>
            <p:spPr>
              <a:xfrm>
                <a:off x="2177206" y="4032657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4 w 429944"/>
                  <a:gd name="connsiteY1" fmla="*/ 0 h 429944"/>
                  <a:gd name="connsiteX2" fmla="*/ 429944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4" y="0"/>
                    </a:lnTo>
                    <a:lnTo>
                      <a:pt x="429944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CF5664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F6099B3B-D6B1-DF13-DDB6-A8F371E97544}"/>
                  </a:ext>
                </a:extLst>
              </p:cNvPr>
              <p:cNvSpPr/>
              <p:nvPr/>
            </p:nvSpPr>
            <p:spPr>
              <a:xfrm>
                <a:off x="2325604" y="4196977"/>
                <a:ext cx="281546" cy="265625"/>
              </a:xfrm>
              <a:custGeom>
                <a:avLst/>
                <a:gdLst>
                  <a:gd name="connsiteX0" fmla="*/ 148398 w 281546"/>
                  <a:gd name="connsiteY0" fmla="*/ 265625 h 265625"/>
                  <a:gd name="connsiteX1" fmla="*/ 281546 w 281546"/>
                  <a:gd name="connsiteY1" fmla="*/ 265625 h 265625"/>
                  <a:gd name="connsiteX2" fmla="*/ 281546 w 281546"/>
                  <a:gd name="connsiteY2" fmla="*/ 164387 h 265625"/>
                  <a:gd name="connsiteX3" fmla="*/ 117227 w 281546"/>
                  <a:gd name="connsiteY3" fmla="*/ 0 h 265625"/>
                  <a:gd name="connsiteX4" fmla="*/ 0 w 281546"/>
                  <a:gd name="connsiteY4" fmla="*/ 117227 h 265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1546" h="265625">
                    <a:moveTo>
                      <a:pt x="148398" y="265625"/>
                    </a:moveTo>
                    <a:lnTo>
                      <a:pt x="281546" y="265625"/>
                    </a:lnTo>
                    <a:lnTo>
                      <a:pt x="281546" y="164387"/>
                    </a:lnTo>
                    <a:lnTo>
                      <a:pt x="117227" y="0"/>
                    </a:lnTo>
                    <a:lnTo>
                      <a:pt x="0" y="117227"/>
                    </a:lnTo>
                    <a:close/>
                  </a:path>
                </a:pathLst>
              </a:custGeom>
              <a:solidFill>
                <a:srgbClr val="BD4653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A4583F45-5C0B-EF4D-19FF-83EC34798156}"/>
                  </a:ext>
                </a:extLst>
              </p:cNvPr>
              <p:cNvSpPr/>
              <p:nvPr/>
            </p:nvSpPr>
            <p:spPr>
              <a:xfrm rot="-2700000">
                <a:off x="2307548" y="4165770"/>
                <a:ext cx="75844" cy="113665"/>
              </a:xfrm>
              <a:custGeom>
                <a:avLst/>
                <a:gdLst>
                  <a:gd name="connsiteX0" fmla="*/ 0 w 75844"/>
                  <a:gd name="connsiteY0" fmla="*/ 0 h 113665"/>
                  <a:gd name="connsiteX1" fmla="*/ 75844 w 75844"/>
                  <a:gd name="connsiteY1" fmla="*/ 0 h 113665"/>
                  <a:gd name="connsiteX2" fmla="*/ 75844 w 75844"/>
                  <a:gd name="connsiteY2" fmla="*/ 113665 h 113665"/>
                  <a:gd name="connsiteX3" fmla="*/ 0 w 75844"/>
                  <a:gd name="connsiteY3" fmla="*/ 113665 h 113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844" h="113665">
                    <a:moveTo>
                      <a:pt x="0" y="0"/>
                    </a:moveTo>
                    <a:lnTo>
                      <a:pt x="75844" y="0"/>
                    </a:lnTo>
                    <a:lnTo>
                      <a:pt x="75844" y="113665"/>
                    </a:lnTo>
                    <a:lnTo>
                      <a:pt x="0" y="113665"/>
                    </a:lnTo>
                    <a:close/>
                  </a:path>
                </a:pathLst>
              </a:custGeom>
              <a:solidFill>
                <a:srgbClr val="BD4653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764E7917-624F-CBB5-30A9-0C8547D81E14}"/>
                </a:ext>
              </a:extLst>
            </p:cNvPr>
            <p:cNvSpPr/>
            <p:nvPr/>
          </p:nvSpPr>
          <p:spPr>
            <a:xfrm>
              <a:off x="2272801" y="4144174"/>
              <a:ext cx="254809" cy="254809"/>
            </a:xfrm>
            <a:custGeom>
              <a:avLst/>
              <a:gdLst>
                <a:gd name="connsiteX0" fmla="*/ 117160 w 254809"/>
                <a:gd name="connsiteY0" fmla="*/ 0 h 254809"/>
                <a:gd name="connsiteX1" fmla="*/ 0 w 254809"/>
                <a:gd name="connsiteY1" fmla="*/ 0 h 254809"/>
                <a:gd name="connsiteX2" fmla="*/ 0 w 254809"/>
                <a:gd name="connsiteY2" fmla="*/ 117227 h 254809"/>
                <a:gd name="connsiteX3" fmla="*/ 137649 w 254809"/>
                <a:gd name="connsiteY3" fmla="*/ 254809 h 254809"/>
                <a:gd name="connsiteX4" fmla="*/ 254809 w 254809"/>
                <a:gd name="connsiteY4" fmla="*/ 137582 h 254809"/>
                <a:gd name="connsiteX5" fmla="*/ 117160 w 254809"/>
                <a:gd name="connsiteY5" fmla="*/ 0 h 254809"/>
                <a:gd name="connsiteX6" fmla="*/ 58580 w 254809"/>
                <a:gd name="connsiteY6" fmla="*/ 90154 h 254809"/>
                <a:gd name="connsiteX7" fmla="*/ 29290 w 254809"/>
                <a:gd name="connsiteY7" fmla="*/ 60864 h 254809"/>
                <a:gd name="connsiteX8" fmla="*/ 58580 w 254809"/>
                <a:gd name="connsiteY8" fmla="*/ 31574 h 254809"/>
                <a:gd name="connsiteX9" fmla="*/ 87870 w 254809"/>
                <a:gd name="connsiteY9" fmla="*/ 60864 h 254809"/>
                <a:gd name="connsiteX10" fmla="*/ 58580 w 254809"/>
                <a:gd name="connsiteY10" fmla="*/ 90154 h 25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809" h="254809">
                  <a:moveTo>
                    <a:pt x="117160" y="0"/>
                  </a:moveTo>
                  <a:lnTo>
                    <a:pt x="0" y="0"/>
                  </a:lnTo>
                  <a:lnTo>
                    <a:pt x="0" y="117227"/>
                  </a:lnTo>
                  <a:lnTo>
                    <a:pt x="137649" y="254809"/>
                  </a:lnTo>
                  <a:lnTo>
                    <a:pt x="254809" y="137582"/>
                  </a:lnTo>
                  <a:lnTo>
                    <a:pt x="117160" y="0"/>
                  </a:lnTo>
                  <a:close/>
                  <a:moveTo>
                    <a:pt x="58580" y="90154"/>
                  </a:moveTo>
                  <a:cubicBezTo>
                    <a:pt x="42390" y="90154"/>
                    <a:pt x="29290" y="77054"/>
                    <a:pt x="29290" y="60864"/>
                  </a:cubicBezTo>
                  <a:cubicBezTo>
                    <a:pt x="29290" y="44674"/>
                    <a:pt x="42390" y="31574"/>
                    <a:pt x="58580" y="31574"/>
                  </a:cubicBezTo>
                  <a:cubicBezTo>
                    <a:pt x="74770" y="31574"/>
                    <a:pt x="87870" y="44674"/>
                    <a:pt x="87870" y="60864"/>
                  </a:cubicBezTo>
                  <a:cubicBezTo>
                    <a:pt x="87870" y="77054"/>
                    <a:pt x="74770" y="90154"/>
                    <a:pt x="58580" y="90154"/>
                  </a:cubicBezTo>
                  <a:close/>
                </a:path>
              </a:pathLst>
            </a:custGeom>
            <a:solidFill>
              <a:srgbClr val="F2CD5E"/>
            </a:solidFill>
            <a:ln w="67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45" name="Graphic 2">
            <a:extLst>
              <a:ext uri="{FF2B5EF4-FFF2-40B4-BE49-F238E27FC236}">
                <a16:creationId xmlns:a16="http://schemas.microsoft.com/office/drawing/2014/main" id="{352BB4D9-1539-9935-D57A-FAE8066DB92B}"/>
              </a:ext>
            </a:extLst>
          </p:cNvPr>
          <p:cNvGrpSpPr/>
          <p:nvPr/>
        </p:nvGrpSpPr>
        <p:grpSpPr>
          <a:xfrm>
            <a:off x="9566876" y="3360869"/>
            <a:ext cx="429944" cy="429944"/>
            <a:chOff x="9566876" y="3360869"/>
            <a:chExt cx="429944" cy="429944"/>
          </a:xfrm>
        </p:grpSpPr>
        <p:grpSp>
          <p:nvGrpSpPr>
            <p:cNvPr id="446" name="Graphic 2">
              <a:extLst>
                <a:ext uri="{FF2B5EF4-FFF2-40B4-BE49-F238E27FC236}">
                  <a16:creationId xmlns:a16="http://schemas.microsoft.com/office/drawing/2014/main" id="{A549B230-CD68-3D01-7CFD-1E8AF33A40FE}"/>
                </a:ext>
              </a:extLst>
            </p:cNvPr>
            <p:cNvGrpSpPr/>
            <p:nvPr/>
          </p:nvGrpSpPr>
          <p:grpSpPr>
            <a:xfrm>
              <a:off x="9566876" y="3360869"/>
              <a:ext cx="429944" cy="429944"/>
              <a:chOff x="9566876" y="3360869"/>
              <a:chExt cx="429944" cy="429944"/>
            </a:xfrm>
          </p:grpSpPr>
          <p:sp>
            <p:nvSpPr>
              <p:cNvPr id="447" name="Freeform: Shape 446">
                <a:extLst>
                  <a:ext uri="{FF2B5EF4-FFF2-40B4-BE49-F238E27FC236}">
                    <a16:creationId xmlns:a16="http://schemas.microsoft.com/office/drawing/2014/main" id="{452ADF23-C1E7-99A8-9C1F-318F9BCF7FCD}"/>
                  </a:ext>
                </a:extLst>
              </p:cNvPr>
              <p:cNvSpPr/>
              <p:nvPr/>
            </p:nvSpPr>
            <p:spPr>
              <a:xfrm>
                <a:off x="9566876" y="3360869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7DC0E7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8" name="Freeform: Shape 447">
                <a:extLst>
                  <a:ext uri="{FF2B5EF4-FFF2-40B4-BE49-F238E27FC236}">
                    <a16:creationId xmlns:a16="http://schemas.microsoft.com/office/drawing/2014/main" id="{552BC415-90B9-289F-E539-6ADF409B3079}"/>
                  </a:ext>
                </a:extLst>
              </p:cNvPr>
              <p:cNvSpPr/>
              <p:nvPr/>
            </p:nvSpPr>
            <p:spPr>
              <a:xfrm>
                <a:off x="9654478" y="3448470"/>
                <a:ext cx="342343" cy="342343"/>
              </a:xfrm>
              <a:custGeom>
                <a:avLst/>
                <a:gdLst>
                  <a:gd name="connsiteX0" fmla="*/ 342343 w 342343"/>
                  <a:gd name="connsiteY0" fmla="*/ 110039 h 342343"/>
                  <a:gd name="connsiteX1" fmla="*/ 254809 w 342343"/>
                  <a:gd name="connsiteY1" fmla="*/ 22438 h 342343"/>
                  <a:gd name="connsiteX2" fmla="*/ 239022 w 342343"/>
                  <a:gd name="connsiteY2" fmla="*/ 36881 h 342343"/>
                  <a:gd name="connsiteX3" fmla="*/ 202141 w 342343"/>
                  <a:gd name="connsiteY3" fmla="*/ 0 h 342343"/>
                  <a:gd name="connsiteX4" fmla="*/ 181114 w 342343"/>
                  <a:gd name="connsiteY4" fmla="*/ 20960 h 342343"/>
                  <a:gd name="connsiteX5" fmla="*/ 217054 w 342343"/>
                  <a:gd name="connsiteY5" fmla="*/ 56900 h 342343"/>
                  <a:gd name="connsiteX6" fmla="*/ 175941 w 342343"/>
                  <a:gd name="connsiteY6" fmla="*/ 94386 h 342343"/>
                  <a:gd name="connsiteX7" fmla="*/ 81488 w 342343"/>
                  <a:gd name="connsiteY7" fmla="*/ 0 h 342343"/>
                  <a:gd name="connsiteX8" fmla="*/ 60528 w 342343"/>
                  <a:gd name="connsiteY8" fmla="*/ 20960 h 342343"/>
                  <a:gd name="connsiteX9" fmla="*/ 153973 w 342343"/>
                  <a:gd name="connsiteY9" fmla="*/ 114406 h 342343"/>
                  <a:gd name="connsiteX10" fmla="*/ 0 w 342343"/>
                  <a:gd name="connsiteY10" fmla="*/ 254742 h 342343"/>
                  <a:gd name="connsiteX11" fmla="*/ 87601 w 342343"/>
                  <a:gd name="connsiteY11" fmla="*/ 342343 h 342343"/>
                  <a:gd name="connsiteX12" fmla="*/ 342343 w 342343"/>
                  <a:gd name="connsiteY12" fmla="*/ 342343 h 342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42343" h="342343">
                    <a:moveTo>
                      <a:pt x="342343" y="110039"/>
                    </a:moveTo>
                    <a:lnTo>
                      <a:pt x="254809" y="22438"/>
                    </a:lnTo>
                    <a:lnTo>
                      <a:pt x="239022" y="36881"/>
                    </a:lnTo>
                    <a:lnTo>
                      <a:pt x="202141" y="0"/>
                    </a:lnTo>
                    <a:lnTo>
                      <a:pt x="181114" y="20960"/>
                    </a:lnTo>
                    <a:lnTo>
                      <a:pt x="217054" y="56900"/>
                    </a:lnTo>
                    <a:lnTo>
                      <a:pt x="175941" y="94386"/>
                    </a:lnTo>
                    <a:lnTo>
                      <a:pt x="81488" y="0"/>
                    </a:lnTo>
                    <a:lnTo>
                      <a:pt x="60528" y="20960"/>
                    </a:lnTo>
                    <a:lnTo>
                      <a:pt x="153973" y="114406"/>
                    </a:lnTo>
                    <a:lnTo>
                      <a:pt x="0" y="254742"/>
                    </a:lnTo>
                    <a:lnTo>
                      <a:pt x="87601" y="342343"/>
                    </a:lnTo>
                    <a:lnTo>
                      <a:pt x="342343" y="342343"/>
                    </a:lnTo>
                    <a:close/>
                  </a:path>
                </a:pathLst>
              </a:custGeom>
              <a:solidFill>
                <a:srgbClr val="6DADD7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49" name="Graphic 2">
              <a:extLst>
                <a:ext uri="{FF2B5EF4-FFF2-40B4-BE49-F238E27FC236}">
                  <a16:creationId xmlns:a16="http://schemas.microsoft.com/office/drawing/2014/main" id="{BF6F145E-0F89-B779-CF01-945AF76C5DEF}"/>
                </a:ext>
              </a:extLst>
            </p:cNvPr>
            <p:cNvGrpSpPr/>
            <p:nvPr/>
          </p:nvGrpSpPr>
          <p:grpSpPr>
            <a:xfrm>
              <a:off x="9654477" y="3448470"/>
              <a:ext cx="254809" cy="254742"/>
              <a:chOff x="9654477" y="3448470"/>
              <a:chExt cx="254809" cy="254742"/>
            </a:xfrm>
          </p:grpSpPr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CE44197C-6B3A-30B5-78A1-351A56E34824}"/>
                  </a:ext>
                </a:extLst>
              </p:cNvPr>
              <p:cNvSpPr/>
              <p:nvPr/>
            </p:nvSpPr>
            <p:spPr>
              <a:xfrm>
                <a:off x="9654477" y="3470908"/>
                <a:ext cx="254809" cy="232304"/>
              </a:xfrm>
              <a:custGeom>
                <a:avLst/>
                <a:gdLst>
                  <a:gd name="connsiteX0" fmla="*/ 0 w 254809"/>
                  <a:gd name="connsiteY0" fmla="*/ 0 h 232304"/>
                  <a:gd name="connsiteX1" fmla="*/ 254810 w 254809"/>
                  <a:gd name="connsiteY1" fmla="*/ 0 h 232304"/>
                  <a:gd name="connsiteX2" fmla="*/ 254810 w 254809"/>
                  <a:gd name="connsiteY2" fmla="*/ 232304 h 232304"/>
                  <a:gd name="connsiteX3" fmla="*/ 0 w 254809"/>
                  <a:gd name="connsiteY3" fmla="*/ 232304 h 232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4809" h="232304">
                    <a:moveTo>
                      <a:pt x="0" y="0"/>
                    </a:moveTo>
                    <a:lnTo>
                      <a:pt x="254810" y="0"/>
                    </a:lnTo>
                    <a:lnTo>
                      <a:pt x="254810" y="232304"/>
                    </a:lnTo>
                    <a:lnTo>
                      <a:pt x="0" y="232304"/>
                    </a:lnTo>
                    <a:close/>
                  </a:path>
                </a:pathLst>
              </a:custGeom>
              <a:solidFill>
                <a:srgbClr val="E6E8EC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4DE1F6A3-FF80-1956-0C4C-C3A3E2B940D8}"/>
                  </a:ext>
                </a:extLst>
              </p:cNvPr>
              <p:cNvSpPr/>
              <p:nvPr/>
            </p:nvSpPr>
            <p:spPr>
              <a:xfrm>
                <a:off x="9827732" y="3448470"/>
                <a:ext cx="28886" cy="40777"/>
              </a:xfrm>
              <a:custGeom>
                <a:avLst/>
                <a:gdLst>
                  <a:gd name="connsiteX0" fmla="*/ 0 w 28886"/>
                  <a:gd name="connsiteY0" fmla="*/ 0 h 40777"/>
                  <a:gd name="connsiteX1" fmla="*/ 28887 w 28886"/>
                  <a:gd name="connsiteY1" fmla="*/ 0 h 40777"/>
                  <a:gd name="connsiteX2" fmla="*/ 28887 w 28886"/>
                  <a:gd name="connsiteY2" fmla="*/ 40778 h 40777"/>
                  <a:gd name="connsiteX3" fmla="*/ 0 w 28886"/>
                  <a:gd name="connsiteY3" fmla="*/ 40778 h 40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886" h="40777">
                    <a:moveTo>
                      <a:pt x="0" y="0"/>
                    </a:moveTo>
                    <a:lnTo>
                      <a:pt x="28887" y="0"/>
                    </a:lnTo>
                    <a:lnTo>
                      <a:pt x="28887" y="40778"/>
                    </a:lnTo>
                    <a:lnTo>
                      <a:pt x="0" y="40778"/>
                    </a:ln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660245C2-C471-3498-EBE8-DE037EF95C70}"/>
                  </a:ext>
                </a:extLst>
              </p:cNvPr>
              <p:cNvSpPr/>
              <p:nvPr/>
            </p:nvSpPr>
            <p:spPr>
              <a:xfrm>
                <a:off x="9707146" y="3448470"/>
                <a:ext cx="28886" cy="40777"/>
              </a:xfrm>
              <a:custGeom>
                <a:avLst/>
                <a:gdLst>
                  <a:gd name="connsiteX0" fmla="*/ 0 w 28886"/>
                  <a:gd name="connsiteY0" fmla="*/ 0 h 40777"/>
                  <a:gd name="connsiteX1" fmla="*/ 28887 w 28886"/>
                  <a:gd name="connsiteY1" fmla="*/ 0 h 40777"/>
                  <a:gd name="connsiteX2" fmla="*/ 28887 w 28886"/>
                  <a:gd name="connsiteY2" fmla="*/ 40778 h 40777"/>
                  <a:gd name="connsiteX3" fmla="*/ 0 w 28886"/>
                  <a:gd name="connsiteY3" fmla="*/ 40778 h 40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886" h="40777">
                    <a:moveTo>
                      <a:pt x="0" y="0"/>
                    </a:moveTo>
                    <a:lnTo>
                      <a:pt x="28887" y="0"/>
                    </a:lnTo>
                    <a:lnTo>
                      <a:pt x="28887" y="40778"/>
                    </a:lnTo>
                    <a:lnTo>
                      <a:pt x="0" y="40778"/>
                    </a:ln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6F2BDA7E-6053-B071-E60A-0E6EC569219D}"/>
                  </a:ext>
                </a:extLst>
              </p:cNvPr>
              <p:cNvSpPr/>
              <p:nvPr/>
            </p:nvSpPr>
            <p:spPr>
              <a:xfrm>
                <a:off x="9683364" y="3529488"/>
                <a:ext cx="197035" cy="144837"/>
              </a:xfrm>
              <a:custGeom>
                <a:avLst/>
                <a:gdLst>
                  <a:gd name="connsiteX0" fmla="*/ 0 w 197035"/>
                  <a:gd name="connsiteY0" fmla="*/ 0 h 144837"/>
                  <a:gd name="connsiteX1" fmla="*/ 197035 w 197035"/>
                  <a:gd name="connsiteY1" fmla="*/ 0 h 144837"/>
                  <a:gd name="connsiteX2" fmla="*/ 197035 w 197035"/>
                  <a:gd name="connsiteY2" fmla="*/ 144838 h 144837"/>
                  <a:gd name="connsiteX3" fmla="*/ 0 w 197035"/>
                  <a:gd name="connsiteY3" fmla="*/ 144838 h 144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7035" h="144837">
                    <a:moveTo>
                      <a:pt x="0" y="0"/>
                    </a:moveTo>
                    <a:lnTo>
                      <a:pt x="197035" y="0"/>
                    </a:lnTo>
                    <a:lnTo>
                      <a:pt x="197035" y="144838"/>
                    </a:lnTo>
                    <a:lnTo>
                      <a:pt x="0" y="144838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7819A9EA-8A01-B92A-75DC-DDD66E7D3BF5}"/>
                  </a:ext>
                </a:extLst>
              </p:cNvPr>
              <p:cNvSpPr/>
              <p:nvPr/>
            </p:nvSpPr>
            <p:spPr>
              <a:xfrm>
                <a:off x="9711848" y="3562271"/>
                <a:ext cx="65902" cy="80547"/>
              </a:xfrm>
              <a:custGeom>
                <a:avLst/>
                <a:gdLst>
                  <a:gd name="connsiteX0" fmla="*/ 28417 w 65902"/>
                  <a:gd name="connsiteY0" fmla="*/ 41785 h 80547"/>
                  <a:gd name="connsiteX1" fmla="*/ 6852 w 65902"/>
                  <a:gd name="connsiteY1" fmla="*/ 62140 h 80547"/>
                  <a:gd name="connsiteX2" fmla="*/ 0 w 65902"/>
                  <a:gd name="connsiteY2" fmla="*/ 80547 h 80547"/>
                  <a:gd name="connsiteX3" fmla="*/ 65903 w 65902"/>
                  <a:gd name="connsiteY3" fmla="*/ 80547 h 80547"/>
                  <a:gd name="connsiteX4" fmla="*/ 65903 w 65902"/>
                  <a:gd name="connsiteY4" fmla="*/ 62611 h 80547"/>
                  <a:gd name="connsiteX5" fmla="*/ 31575 w 65902"/>
                  <a:gd name="connsiteY5" fmla="*/ 62611 h 80547"/>
                  <a:gd name="connsiteX6" fmla="*/ 36881 w 65902"/>
                  <a:gd name="connsiteY6" fmla="*/ 57774 h 80547"/>
                  <a:gd name="connsiteX7" fmla="*/ 45749 w 65902"/>
                  <a:gd name="connsiteY7" fmla="*/ 51325 h 80547"/>
                  <a:gd name="connsiteX8" fmla="*/ 61133 w 65902"/>
                  <a:gd name="connsiteY8" fmla="*/ 36881 h 80547"/>
                  <a:gd name="connsiteX9" fmla="*/ 65365 w 65902"/>
                  <a:gd name="connsiteY9" fmla="*/ 23042 h 80547"/>
                  <a:gd name="connsiteX10" fmla="*/ 61671 w 65902"/>
                  <a:gd name="connsiteY10" fmla="*/ 10748 h 80547"/>
                  <a:gd name="connsiteX11" fmla="*/ 51526 w 65902"/>
                  <a:gd name="connsiteY11" fmla="*/ 2620 h 80547"/>
                  <a:gd name="connsiteX12" fmla="*/ 33455 w 65902"/>
                  <a:gd name="connsiteY12" fmla="*/ 0 h 80547"/>
                  <a:gd name="connsiteX13" fmla="*/ 16056 w 65902"/>
                  <a:gd name="connsiteY13" fmla="*/ 2821 h 80547"/>
                  <a:gd name="connsiteX14" fmla="*/ 6315 w 65902"/>
                  <a:gd name="connsiteY14" fmla="*/ 10816 h 80547"/>
                  <a:gd name="connsiteX15" fmla="*/ 1545 w 65902"/>
                  <a:gd name="connsiteY15" fmla="*/ 25326 h 80547"/>
                  <a:gd name="connsiteX16" fmla="*/ 23580 w 65902"/>
                  <a:gd name="connsiteY16" fmla="*/ 27073 h 80547"/>
                  <a:gd name="connsiteX17" fmla="*/ 27141 w 65902"/>
                  <a:gd name="connsiteY17" fmla="*/ 17735 h 80547"/>
                  <a:gd name="connsiteX18" fmla="*/ 33993 w 65902"/>
                  <a:gd name="connsiteY18" fmla="*/ 15115 h 80547"/>
                  <a:gd name="connsiteX19" fmla="*/ 40711 w 65902"/>
                  <a:gd name="connsiteY19" fmla="*/ 17668 h 80547"/>
                  <a:gd name="connsiteX20" fmla="*/ 43398 w 65902"/>
                  <a:gd name="connsiteY20" fmla="*/ 23848 h 80547"/>
                  <a:gd name="connsiteX21" fmla="*/ 40711 w 65902"/>
                  <a:gd name="connsiteY21" fmla="*/ 30902 h 80547"/>
                  <a:gd name="connsiteX22" fmla="*/ 28417 w 65902"/>
                  <a:gd name="connsiteY22" fmla="*/ 41785 h 80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5902" h="80547">
                    <a:moveTo>
                      <a:pt x="28417" y="41785"/>
                    </a:moveTo>
                    <a:cubicBezTo>
                      <a:pt x="17870" y="49578"/>
                      <a:pt x="10682" y="56363"/>
                      <a:pt x="6852" y="62140"/>
                    </a:cubicBezTo>
                    <a:cubicBezTo>
                      <a:pt x="3024" y="67850"/>
                      <a:pt x="739" y="74031"/>
                      <a:pt x="0" y="80547"/>
                    </a:cubicBezTo>
                    <a:lnTo>
                      <a:pt x="65903" y="80547"/>
                    </a:lnTo>
                    <a:lnTo>
                      <a:pt x="65903" y="62611"/>
                    </a:lnTo>
                    <a:lnTo>
                      <a:pt x="31575" y="62611"/>
                    </a:lnTo>
                    <a:cubicBezTo>
                      <a:pt x="33589" y="60662"/>
                      <a:pt x="35336" y="59050"/>
                      <a:pt x="36881" y="57774"/>
                    </a:cubicBezTo>
                    <a:cubicBezTo>
                      <a:pt x="38360" y="56564"/>
                      <a:pt x="41315" y="54415"/>
                      <a:pt x="45749" y="51325"/>
                    </a:cubicBezTo>
                    <a:cubicBezTo>
                      <a:pt x="53206" y="46085"/>
                      <a:pt x="58312" y="41248"/>
                      <a:pt x="61133" y="36881"/>
                    </a:cubicBezTo>
                    <a:cubicBezTo>
                      <a:pt x="63954" y="32515"/>
                      <a:pt x="65365" y="27879"/>
                      <a:pt x="65365" y="23042"/>
                    </a:cubicBezTo>
                    <a:cubicBezTo>
                      <a:pt x="65365" y="18541"/>
                      <a:pt x="64156" y="14443"/>
                      <a:pt x="61671" y="10748"/>
                    </a:cubicBezTo>
                    <a:cubicBezTo>
                      <a:pt x="59185" y="7121"/>
                      <a:pt x="55826" y="4367"/>
                      <a:pt x="51526" y="2620"/>
                    </a:cubicBezTo>
                    <a:cubicBezTo>
                      <a:pt x="47227" y="873"/>
                      <a:pt x="41181" y="0"/>
                      <a:pt x="33455" y="0"/>
                    </a:cubicBezTo>
                    <a:cubicBezTo>
                      <a:pt x="25998" y="0"/>
                      <a:pt x="20221" y="940"/>
                      <a:pt x="16056" y="2821"/>
                    </a:cubicBezTo>
                    <a:cubicBezTo>
                      <a:pt x="11891" y="4702"/>
                      <a:pt x="8599" y="7322"/>
                      <a:pt x="6315" y="10816"/>
                    </a:cubicBezTo>
                    <a:cubicBezTo>
                      <a:pt x="4031" y="14309"/>
                      <a:pt x="2418" y="19146"/>
                      <a:pt x="1545" y="25326"/>
                    </a:cubicBezTo>
                    <a:lnTo>
                      <a:pt x="23580" y="27073"/>
                    </a:lnTo>
                    <a:cubicBezTo>
                      <a:pt x="24184" y="22639"/>
                      <a:pt x="25394" y="19482"/>
                      <a:pt x="27141" y="17735"/>
                    </a:cubicBezTo>
                    <a:cubicBezTo>
                      <a:pt x="28954" y="15988"/>
                      <a:pt x="31238" y="15115"/>
                      <a:pt x="33993" y="15115"/>
                    </a:cubicBezTo>
                    <a:cubicBezTo>
                      <a:pt x="36680" y="15115"/>
                      <a:pt x="38897" y="15988"/>
                      <a:pt x="40711" y="17668"/>
                    </a:cubicBezTo>
                    <a:cubicBezTo>
                      <a:pt x="42457" y="19347"/>
                      <a:pt x="43398" y="21430"/>
                      <a:pt x="43398" y="23848"/>
                    </a:cubicBezTo>
                    <a:cubicBezTo>
                      <a:pt x="43398" y="26065"/>
                      <a:pt x="42525" y="28417"/>
                      <a:pt x="40711" y="30902"/>
                    </a:cubicBezTo>
                    <a:cubicBezTo>
                      <a:pt x="39031" y="33388"/>
                      <a:pt x="34866" y="37015"/>
                      <a:pt x="28417" y="41785"/>
                    </a:cubicBez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D6EB4AA6-74AC-F6EB-B221-9CF5B5479859}"/>
                  </a:ext>
                </a:extLst>
              </p:cNvPr>
              <p:cNvSpPr/>
              <p:nvPr/>
            </p:nvSpPr>
            <p:spPr>
              <a:xfrm>
                <a:off x="9786551" y="3562406"/>
                <a:ext cx="65432" cy="81756"/>
              </a:xfrm>
              <a:custGeom>
                <a:avLst/>
                <a:gdLst>
                  <a:gd name="connsiteX0" fmla="*/ 32918 w 65432"/>
                  <a:gd name="connsiteY0" fmla="*/ 68321 h 81756"/>
                  <a:gd name="connsiteX1" fmla="*/ 25998 w 65432"/>
                  <a:gd name="connsiteY1" fmla="*/ 65768 h 81756"/>
                  <a:gd name="connsiteX2" fmla="*/ 21968 w 65432"/>
                  <a:gd name="connsiteY2" fmla="*/ 56565 h 81756"/>
                  <a:gd name="connsiteX3" fmla="*/ 0 w 65432"/>
                  <a:gd name="connsiteY3" fmla="*/ 59453 h 81756"/>
                  <a:gd name="connsiteX4" fmla="*/ 6181 w 65432"/>
                  <a:gd name="connsiteY4" fmla="*/ 71747 h 81756"/>
                  <a:gd name="connsiteX5" fmla="*/ 16459 w 65432"/>
                  <a:gd name="connsiteY5" fmla="*/ 79204 h 81756"/>
                  <a:gd name="connsiteX6" fmla="*/ 33522 w 65432"/>
                  <a:gd name="connsiteY6" fmla="*/ 81757 h 81756"/>
                  <a:gd name="connsiteX7" fmla="*/ 51392 w 65432"/>
                  <a:gd name="connsiteY7" fmla="*/ 78331 h 81756"/>
                  <a:gd name="connsiteX8" fmla="*/ 61805 w 65432"/>
                  <a:gd name="connsiteY8" fmla="*/ 68590 h 81756"/>
                  <a:gd name="connsiteX9" fmla="*/ 65432 w 65432"/>
                  <a:gd name="connsiteY9" fmla="*/ 55355 h 81756"/>
                  <a:gd name="connsiteX10" fmla="*/ 63216 w 65432"/>
                  <a:gd name="connsiteY10" fmla="*/ 45883 h 81756"/>
                  <a:gd name="connsiteX11" fmla="*/ 57102 w 65432"/>
                  <a:gd name="connsiteY11" fmla="*/ 39501 h 81756"/>
                  <a:gd name="connsiteX12" fmla="*/ 50116 w 65432"/>
                  <a:gd name="connsiteY12" fmla="*/ 36881 h 81756"/>
                  <a:gd name="connsiteX13" fmla="*/ 58581 w 65432"/>
                  <a:gd name="connsiteY13" fmla="*/ 29559 h 81756"/>
                  <a:gd name="connsiteX14" fmla="*/ 61402 w 65432"/>
                  <a:gd name="connsiteY14" fmla="*/ 20288 h 81756"/>
                  <a:gd name="connsiteX15" fmla="*/ 54482 w 65432"/>
                  <a:gd name="connsiteY15" fmla="*/ 5777 h 81756"/>
                  <a:gd name="connsiteX16" fmla="*/ 32112 w 65432"/>
                  <a:gd name="connsiteY16" fmla="*/ 0 h 81756"/>
                  <a:gd name="connsiteX17" fmla="*/ 11219 w 65432"/>
                  <a:gd name="connsiteY17" fmla="*/ 5307 h 81756"/>
                  <a:gd name="connsiteX18" fmla="*/ 1277 w 65432"/>
                  <a:gd name="connsiteY18" fmla="*/ 20557 h 81756"/>
                  <a:gd name="connsiteX19" fmla="*/ 22035 w 65432"/>
                  <a:gd name="connsiteY19" fmla="*/ 24319 h 81756"/>
                  <a:gd name="connsiteX20" fmla="*/ 25327 w 65432"/>
                  <a:gd name="connsiteY20" fmla="*/ 16056 h 81756"/>
                  <a:gd name="connsiteX21" fmla="*/ 31642 w 65432"/>
                  <a:gd name="connsiteY21" fmla="*/ 13705 h 81756"/>
                  <a:gd name="connsiteX22" fmla="*/ 37554 w 65432"/>
                  <a:gd name="connsiteY22" fmla="*/ 15854 h 81756"/>
                  <a:gd name="connsiteX23" fmla="*/ 39703 w 65432"/>
                  <a:gd name="connsiteY23" fmla="*/ 21632 h 81756"/>
                  <a:gd name="connsiteX24" fmla="*/ 36814 w 65432"/>
                  <a:gd name="connsiteY24" fmla="*/ 28148 h 81756"/>
                  <a:gd name="connsiteX25" fmla="*/ 29626 w 65432"/>
                  <a:gd name="connsiteY25" fmla="*/ 30902 h 81756"/>
                  <a:gd name="connsiteX26" fmla="*/ 26737 w 65432"/>
                  <a:gd name="connsiteY26" fmla="*/ 30634 h 81756"/>
                  <a:gd name="connsiteX27" fmla="*/ 25596 w 65432"/>
                  <a:gd name="connsiteY27" fmla="*/ 46353 h 81756"/>
                  <a:gd name="connsiteX28" fmla="*/ 32716 w 65432"/>
                  <a:gd name="connsiteY28" fmla="*/ 45077 h 81756"/>
                  <a:gd name="connsiteX29" fmla="*/ 40375 w 65432"/>
                  <a:gd name="connsiteY29" fmla="*/ 48100 h 81756"/>
                  <a:gd name="connsiteX30" fmla="*/ 43196 w 65432"/>
                  <a:gd name="connsiteY30" fmla="*/ 56632 h 81756"/>
                  <a:gd name="connsiteX31" fmla="*/ 40240 w 65432"/>
                  <a:gd name="connsiteY31" fmla="*/ 65298 h 81756"/>
                  <a:gd name="connsiteX32" fmla="*/ 32918 w 65432"/>
                  <a:gd name="connsiteY32" fmla="*/ 68321 h 81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65432" h="81756">
                    <a:moveTo>
                      <a:pt x="32918" y="68321"/>
                    </a:moveTo>
                    <a:cubicBezTo>
                      <a:pt x="30096" y="68321"/>
                      <a:pt x="27812" y="67448"/>
                      <a:pt x="25998" y="65768"/>
                    </a:cubicBezTo>
                    <a:cubicBezTo>
                      <a:pt x="24185" y="64089"/>
                      <a:pt x="22841" y="60998"/>
                      <a:pt x="21968" y="56565"/>
                    </a:cubicBezTo>
                    <a:lnTo>
                      <a:pt x="0" y="59453"/>
                    </a:lnTo>
                    <a:cubicBezTo>
                      <a:pt x="1411" y="64424"/>
                      <a:pt x="3493" y="68522"/>
                      <a:pt x="6181" y="71747"/>
                    </a:cubicBezTo>
                    <a:cubicBezTo>
                      <a:pt x="8868" y="74972"/>
                      <a:pt x="12294" y="77457"/>
                      <a:pt x="16459" y="79204"/>
                    </a:cubicBezTo>
                    <a:cubicBezTo>
                      <a:pt x="20624" y="80883"/>
                      <a:pt x="26267" y="81757"/>
                      <a:pt x="33522" y="81757"/>
                    </a:cubicBezTo>
                    <a:cubicBezTo>
                      <a:pt x="40912" y="81757"/>
                      <a:pt x="46824" y="80615"/>
                      <a:pt x="51392" y="78331"/>
                    </a:cubicBezTo>
                    <a:cubicBezTo>
                      <a:pt x="55960" y="76046"/>
                      <a:pt x="59387" y="72822"/>
                      <a:pt x="61805" y="68590"/>
                    </a:cubicBezTo>
                    <a:cubicBezTo>
                      <a:pt x="64223" y="64357"/>
                      <a:pt x="65432" y="59924"/>
                      <a:pt x="65432" y="55355"/>
                    </a:cubicBezTo>
                    <a:cubicBezTo>
                      <a:pt x="65432" y="51661"/>
                      <a:pt x="64693" y="48503"/>
                      <a:pt x="63216" y="45883"/>
                    </a:cubicBezTo>
                    <a:cubicBezTo>
                      <a:pt x="61738" y="43263"/>
                      <a:pt x="59722" y="41113"/>
                      <a:pt x="57102" y="39501"/>
                    </a:cubicBezTo>
                    <a:cubicBezTo>
                      <a:pt x="55490" y="38494"/>
                      <a:pt x="53139" y="37620"/>
                      <a:pt x="50116" y="36881"/>
                    </a:cubicBezTo>
                    <a:cubicBezTo>
                      <a:pt x="53878" y="34799"/>
                      <a:pt x="56699" y="32380"/>
                      <a:pt x="58581" y="29559"/>
                    </a:cubicBezTo>
                    <a:cubicBezTo>
                      <a:pt x="60461" y="26804"/>
                      <a:pt x="61402" y="23647"/>
                      <a:pt x="61402" y="20288"/>
                    </a:cubicBezTo>
                    <a:cubicBezTo>
                      <a:pt x="61402" y="14443"/>
                      <a:pt x="59118" y="9607"/>
                      <a:pt x="54482" y="5777"/>
                    </a:cubicBezTo>
                    <a:cubicBezTo>
                      <a:pt x="49914" y="1948"/>
                      <a:pt x="42390" y="0"/>
                      <a:pt x="32112" y="0"/>
                    </a:cubicBezTo>
                    <a:cubicBezTo>
                      <a:pt x="23110" y="0"/>
                      <a:pt x="16190" y="1747"/>
                      <a:pt x="11219" y="5307"/>
                    </a:cubicBezTo>
                    <a:cubicBezTo>
                      <a:pt x="6315" y="8868"/>
                      <a:pt x="3024" y="13906"/>
                      <a:pt x="1277" y="20557"/>
                    </a:cubicBezTo>
                    <a:lnTo>
                      <a:pt x="22035" y="24319"/>
                    </a:lnTo>
                    <a:cubicBezTo>
                      <a:pt x="22572" y="20355"/>
                      <a:pt x="23714" y="17601"/>
                      <a:pt x="25327" y="16056"/>
                    </a:cubicBezTo>
                    <a:cubicBezTo>
                      <a:pt x="26939" y="14511"/>
                      <a:pt x="29022" y="13705"/>
                      <a:pt x="31642" y="13705"/>
                    </a:cubicBezTo>
                    <a:cubicBezTo>
                      <a:pt x="34127" y="13705"/>
                      <a:pt x="36142" y="14443"/>
                      <a:pt x="37554" y="15854"/>
                    </a:cubicBezTo>
                    <a:cubicBezTo>
                      <a:pt x="38964" y="17332"/>
                      <a:pt x="39703" y="19213"/>
                      <a:pt x="39703" y="21632"/>
                    </a:cubicBezTo>
                    <a:cubicBezTo>
                      <a:pt x="39703" y="24184"/>
                      <a:pt x="38762" y="26334"/>
                      <a:pt x="36814" y="28148"/>
                    </a:cubicBezTo>
                    <a:cubicBezTo>
                      <a:pt x="34866" y="30029"/>
                      <a:pt x="32515" y="30902"/>
                      <a:pt x="29626" y="30902"/>
                    </a:cubicBezTo>
                    <a:cubicBezTo>
                      <a:pt x="28954" y="30902"/>
                      <a:pt x="28014" y="30835"/>
                      <a:pt x="26737" y="30634"/>
                    </a:cubicBezTo>
                    <a:lnTo>
                      <a:pt x="25596" y="46353"/>
                    </a:lnTo>
                    <a:cubicBezTo>
                      <a:pt x="28618" y="45480"/>
                      <a:pt x="30969" y="45077"/>
                      <a:pt x="32716" y="45077"/>
                    </a:cubicBezTo>
                    <a:cubicBezTo>
                      <a:pt x="35941" y="45077"/>
                      <a:pt x="38493" y="46085"/>
                      <a:pt x="40375" y="48100"/>
                    </a:cubicBezTo>
                    <a:cubicBezTo>
                      <a:pt x="42256" y="50115"/>
                      <a:pt x="43196" y="52937"/>
                      <a:pt x="43196" y="56632"/>
                    </a:cubicBezTo>
                    <a:cubicBezTo>
                      <a:pt x="43196" y="60192"/>
                      <a:pt x="42256" y="63081"/>
                      <a:pt x="40240" y="65298"/>
                    </a:cubicBezTo>
                    <a:cubicBezTo>
                      <a:pt x="38292" y="67246"/>
                      <a:pt x="35874" y="68321"/>
                      <a:pt x="32918" y="68321"/>
                    </a:cubicBez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56" name="Graphic 2">
            <a:extLst>
              <a:ext uri="{FF2B5EF4-FFF2-40B4-BE49-F238E27FC236}">
                <a16:creationId xmlns:a16="http://schemas.microsoft.com/office/drawing/2014/main" id="{9BE3B625-9759-B0B3-D5D8-8E5481655C56}"/>
              </a:ext>
            </a:extLst>
          </p:cNvPr>
          <p:cNvGrpSpPr/>
          <p:nvPr/>
        </p:nvGrpSpPr>
        <p:grpSpPr>
          <a:xfrm>
            <a:off x="8895088" y="3360869"/>
            <a:ext cx="429944" cy="429944"/>
            <a:chOff x="8895088" y="3360869"/>
            <a:chExt cx="429944" cy="429944"/>
          </a:xfrm>
        </p:grpSpPr>
        <p:grpSp>
          <p:nvGrpSpPr>
            <p:cNvPr id="457" name="Graphic 2">
              <a:extLst>
                <a:ext uri="{FF2B5EF4-FFF2-40B4-BE49-F238E27FC236}">
                  <a16:creationId xmlns:a16="http://schemas.microsoft.com/office/drawing/2014/main" id="{CF705172-6141-5C91-C850-DCBF2380174B}"/>
                </a:ext>
              </a:extLst>
            </p:cNvPr>
            <p:cNvGrpSpPr/>
            <p:nvPr/>
          </p:nvGrpSpPr>
          <p:grpSpPr>
            <a:xfrm>
              <a:off x="8895088" y="3360869"/>
              <a:ext cx="429944" cy="429944"/>
              <a:chOff x="8895088" y="3360869"/>
              <a:chExt cx="429944" cy="429944"/>
            </a:xfrm>
          </p:grpSpPr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EF0CED8B-A27A-2A5C-572A-4C1AB31F0F71}"/>
                  </a:ext>
                </a:extLst>
              </p:cNvPr>
              <p:cNvSpPr/>
              <p:nvPr/>
            </p:nvSpPr>
            <p:spPr>
              <a:xfrm>
                <a:off x="8895088" y="3360869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81CEAD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A5E597D9-219D-A356-B3AA-7D5F68646C24}"/>
                  </a:ext>
                </a:extLst>
              </p:cNvPr>
              <p:cNvSpPr/>
              <p:nvPr/>
            </p:nvSpPr>
            <p:spPr>
              <a:xfrm>
                <a:off x="8982689" y="3448470"/>
                <a:ext cx="342343" cy="342343"/>
              </a:xfrm>
              <a:custGeom>
                <a:avLst/>
                <a:gdLst>
                  <a:gd name="connsiteX0" fmla="*/ 342343 w 342343"/>
                  <a:gd name="connsiteY0" fmla="*/ 110039 h 342343"/>
                  <a:gd name="connsiteX1" fmla="*/ 254809 w 342343"/>
                  <a:gd name="connsiteY1" fmla="*/ 22438 h 342343"/>
                  <a:gd name="connsiteX2" fmla="*/ 239022 w 342343"/>
                  <a:gd name="connsiteY2" fmla="*/ 36881 h 342343"/>
                  <a:gd name="connsiteX3" fmla="*/ 202141 w 342343"/>
                  <a:gd name="connsiteY3" fmla="*/ 0 h 342343"/>
                  <a:gd name="connsiteX4" fmla="*/ 181114 w 342343"/>
                  <a:gd name="connsiteY4" fmla="*/ 20960 h 342343"/>
                  <a:gd name="connsiteX5" fmla="*/ 217055 w 342343"/>
                  <a:gd name="connsiteY5" fmla="*/ 56900 h 342343"/>
                  <a:gd name="connsiteX6" fmla="*/ 175941 w 342343"/>
                  <a:gd name="connsiteY6" fmla="*/ 94386 h 342343"/>
                  <a:gd name="connsiteX7" fmla="*/ 81488 w 342343"/>
                  <a:gd name="connsiteY7" fmla="*/ 0 h 342343"/>
                  <a:gd name="connsiteX8" fmla="*/ 60528 w 342343"/>
                  <a:gd name="connsiteY8" fmla="*/ 20960 h 342343"/>
                  <a:gd name="connsiteX9" fmla="*/ 153974 w 342343"/>
                  <a:gd name="connsiteY9" fmla="*/ 114406 h 342343"/>
                  <a:gd name="connsiteX10" fmla="*/ 0 w 342343"/>
                  <a:gd name="connsiteY10" fmla="*/ 254742 h 342343"/>
                  <a:gd name="connsiteX11" fmla="*/ 87601 w 342343"/>
                  <a:gd name="connsiteY11" fmla="*/ 342343 h 342343"/>
                  <a:gd name="connsiteX12" fmla="*/ 342343 w 342343"/>
                  <a:gd name="connsiteY12" fmla="*/ 342343 h 342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42343" h="342343">
                    <a:moveTo>
                      <a:pt x="342343" y="110039"/>
                    </a:moveTo>
                    <a:lnTo>
                      <a:pt x="254809" y="22438"/>
                    </a:lnTo>
                    <a:lnTo>
                      <a:pt x="239022" y="36881"/>
                    </a:lnTo>
                    <a:lnTo>
                      <a:pt x="202141" y="0"/>
                    </a:lnTo>
                    <a:lnTo>
                      <a:pt x="181114" y="20960"/>
                    </a:lnTo>
                    <a:lnTo>
                      <a:pt x="217055" y="56900"/>
                    </a:lnTo>
                    <a:lnTo>
                      <a:pt x="175941" y="94386"/>
                    </a:lnTo>
                    <a:lnTo>
                      <a:pt x="81488" y="0"/>
                    </a:lnTo>
                    <a:lnTo>
                      <a:pt x="60528" y="20960"/>
                    </a:lnTo>
                    <a:lnTo>
                      <a:pt x="153974" y="114406"/>
                    </a:lnTo>
                    <a:lnTo>
                      <a:pt x="0" y="254742"/>
                    </a:lnTo>
                    <a:lnTo>
                      <a:pt x="87601" y="342343"/>
                    </a:lnTo>
                    <a:lnTo>
                      <a:pt x="342343" y="342343"/>
                    </a:lnTo>
                    <a:close/>
                  </a:path>
                </a:pathLst>
              </a:custGeom>
              <a:solidFill>
                <a:srgbClr val="72BB9B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60" name="Graphic 2">
              <a:extLst>
                <a:ext uri="{FF2B5EF4-FFF2-40B4-BE49-F238E27FC236}">
                  <a16:creationId xmlns:a16="http://schemas.microsoft.com/office/drawing/2014/main" id="{4D17AC73-F4BA-277B-4CFC-CD9C1FDB63A5}"/>
                </a:ext>
              </a:extLst>
            </p:cNvPr>
            <p:cNvGrpSpPr/>
            <p:nvPr/>
          </p:nvGrpSpPr>
          <p:grpSpPr>
            <a:xfrm>
              <a:off x="8982689" y="3448470"/>
              <a:ext cx="254809" cy="254742"/>
              <a:chOff x="8982689" y="3448470"/>
              <a:chExt cx="254809" cy="254742"/>
            </a:xfrm>
          </p:grpSpPr>
          <p:sp>
            <p:nvSpPr>
              <p:cNvPr id="461" name="Freeform: Shape 460">
                <a:extLst>
                  <a:ext uri="{FF2B5EF4-FFF2-40B4-BE49-F238E27FC236}">
                    <a16:creationId xmlns:a16="http://schemas.microsoft.com/office/drawing/2014/main" id="{ACA09CDA-C81C-9C84-CB88-71D405E42789}"/>
                  </a:ext>
                </a:extLst>
              </p:cNvPr>
              <p:cNvSpPr/>
              <p:nvPr/>
            </p:nvSpPr>
            <p:spPr>
              <a:xfrm>
                <a:off x="8982689" y="3470908"/>
                <a:ext cx="254809" cy="232304"/>
              </a:xfrm>
              <a:custGeom>
                <a:avLst/>
                <a:gdLst>
                  <a:gd name="connsiteX0" fmla="*/ 0 w 254809"/>
                  <a:gd name="connsiteY0" fmla="*/ 0 h 232304"/>
                  <a:gd name="connsiteX1" fmla="*/ 254809 w 254809"/>
                  <a:gd name="connsiteY1" fmla="*/ 0 h 232304"/>
                  <a:gd name="connsiteX2" fmla="*/ 254809 w 254809"/>
                  <a:gd name="connsiteY2" fmla="*/ 232304 h 232304"/>
                  <a:gd name="connsiteX3" fmla="*/ 0 w 254809"/>
                  <a:gd name="connsiteY3" fmla="*/ 232304 h 232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4809" h="232304">
                    <a:moveTo>
                      <a:pt x="0" y="0"/>
                    </a:moveTo>
                    <a:lnTo>
                      <a:pt x="254809" y="0"/>
                    </a:lnTo>
                    <a:lnTo>
                      <a:pt x="254809" y="232304"/>
                    </a:lnTo>
                    <a:lnTo>
                      <a:pt x="0" y="232304"/>
                    </a:lnTo>
                    <a:close/>
                  </a:path>
                </a:pathLst>
              </a:custGeom>
              <a:solidFill>
                <a:srgbClr val="E6E8EC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id="{10C3CF53-9F9C-5411-971D-096D34C78BE2}"/>
                  </a:ext>
                </a:extLst>
              </p:cNvPr>
              <p:cNvSpPr/>
              <p:nvPr/>
            </p:nvSpPr>
            <p:spPr>
              <a:xfrm>
                <a:off x="9155943" y="3448470"/>
                <a:ext cx="28886" cy="40777"/>
              </a:xfrm>
              <a:custGeom>
                <a:avLst/>
                <a:gdLst>
                  <a:gd name="connsiteX0" fmla="*/ 0 w 28886"/>
                  <a:gd name="connsiteY0" fmla="*/ 0 h 40777"/>
                  <a:gd name="connsiteX1" fmla="*/ 28887 w 28886"/>
                  <a:gd name="connsiteY1" fmla="*/ 0 h 40777"/>
                  <a:gd name="connsiteX2" fmla="*/ 28887 w 28886"/>
                  <a:gd name="connsiteY2" fmla="*/ 40778 h 40777"/>
                  <a:gd name="connsiteX3" fmla="*/ 0 w 28886"/>
                  <a:gd name="connsiteY3" fmla="*/ 40778 h 40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886" h="40777">
                    <a:moveTo>
                      <a:pt x="0" y="0"/>
                    </a:moveTo>
                    <a:lnTo>
                      <a:pt x="28887" y="0"/>
                    </a:lnTo>
                    <a:lnTo>
                      <a:pt x="28887" y="40778"/>
                    </a:lnTo>
                    <a:lnTo>
                      <a:pt x="0" y="40778"/>
                    </a:ln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3" name="Freeform: Shape 462">
                <a:extLst>
                  <a:ext uri="{FF2B5EF4-FFF2-40B4-BE49-F238E27FC236}">
                    <a16:creationId xmlns:a16="http://schemas.microsoft.com/office/drawing/2014/main" id="{A7FEBCED-35FC-F434-CCBF-A186EC7E40E5}"/>
                  </a:ext>
                </a:extLst>
              </p:cNvPr>
              <p:cNvSpPr/>
              <p:nvPr/>
            </p:nvSpPr>
            <p:spPr>
              <a:xfrm>
                <a:off x="9035357" y="3448470"/>
                <a:ext cx="28886" cy="40777"/>
              </a:xfrm>
              <a:custGeom>
                <a:avLst/>
                <a:gdLst>
                  <a:gd name="connsiteX0" fmla="*/ 0 w 28886"/>
                  <a:gd name="connsiteY0" fmla="*/ 0 h 40777"/>
                  <a:gd name="connsiteX1" fmla="*/ 28887 w 28886"/>
                  <a:gd name="connsiteY1" fmla="*/ 0 h 40777"/>
                  <a:gd name="connsiteX2" fmla="*/ 28887 w 28886"/>
                  <a:gd name="connsiteY2" fmla="*/ 40778 h 40777"/>
                  <a:gd name="connsiteX3" fmla="*/ 1 w 28886"/>
                  <a:gd name="connsiteY3" fmla="*/ 40778 h 40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886" h="40777">
                    <a:moveTo>
                      <a:pt x="0" y="0"/>
                    </a:moveTo>
                    <a:lnTo>
                      <a:pt x="28887" y="0"/>
                    </a:lnTo>
                    <a:lnTo>
                      <a:pt x="28887" y="40778"/>
                    </a:lnTo>
                    <a:lnTo>
                      <a:pt x="1" y="40778"/>
                    </a:ln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4" name="Freeform: Shape 463">
                <a:extLst>
                  <a:ext uri="{FF2B5EF4-FFF2-40B4-BE49-F238E27FC236}">
                    <a16:creationId xmlns:a16="http://schemas.microsoft.com/office/drawing/2014/main" id="{37759A91-43C3-3D8E-B5C8-9D7291263146}"/>
                  </a:ext>
                </a:extLst>
              </p:cNvPr>
              <p:cNvSpPr/>
              <p:nvPr/>
            </p:nvSpPr>
            <p:spPr>
              <a:xfrm>
                <a:off x="9011576" y="3529488"/>
                <a:ext cx="197035" cy="144837"/>
              </a:xfrm>
              <a:custGeom>
                <a:avLst/>
                <a:gdLst>
                  <a:gd name="connsiteX0" fmla="*/ 0 w 197035"/>
                  <a:gd name="connsiteY0" fmla="*/ 0 h 144837"/>
                  <a:gd name="connsiteX1" fmla="*/ 197035 w 197035"/>
                  <a:gd name="connsiteY1" fmla="*/ 0 h 144837"/>
                  <a:gd name="connsiteX2" fmla="*/ 197035 w 197035"/>
                  <a:gd name="connsiteY2" fmla="*/ 144838 h 144837"/>
                  <a:gd name="connsiteX3" fmla="*/ -1 w 197035"/>
                  <a:gd name="connsiteY3" fmla="*/ 144838 h 144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7035" h="144837">
                    <a:moveTo>
                      <a:pt x="0" y="0"/>
                    </a:moveTo>
                    <a:lnTo>
                      <a:pt x="197035" y="0"/>
                    </a:lnTo>
                    <a:lnTo>
                      <a:pt x="197035" y="144838"/>
                    </a:lnTo>
                    <a:lnTo>
                      <a:pt x="-1" y="144838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5" name="Freeform: Shape 464">
                <a:extLst>
                  <a:ext uri="{FF2B5EF4-FFF2-40B4-BE49-F238E27FC236}">
                    <a16:creationId xmlns:a16="http://schemas.microsoft.com/office/drawing/2014/main" id="{55608C4D-5F5E-9D15-41D0-5F7F5B0A1DA3}"/>
                  </a:ext>
                </a:extLst>
              </p:cNvPr>
              <p:cNvSpPr/>
              <p:nvPr/>
            </p:nvSpPr>
            <p:spPr>
              <a:xfrm>
                <a:off x="9029378" y="3551388"/>
                <a:ext cx="40777" cy="40777"/>
              </a:xfrm>
              <a:custGeom>
                <a:avLst/>
                <a:gdLst>
                  <a:gd name="connsiteX0" fmla="*/ 0 w 40777"/>
                  <a:gd name="connsiteY0" fmla="*/ 0 h 40777"/>
                  <a:gd name="connsiteX1" fmla="*/ 40777 w 40777"/>
                  <a:gd name="connsiteY1" fmla="*/ 0 h 40777"/>
                  <a:gd name="connsiteX2" fmla="*/ 40777 w 40777"/>
                  <a:gd name="connsiteY2" fmla="*/ 40777 h 40777"/>
                  <a:gd name="connsiteX3" fmla="*/ 0 w 40777"/>
                  <a:gd name="connsiteY3" fmla="*/ 40777 h 40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777" h="40777">
                    <a:moveTo>
                      <a:pt x="0" y="0"/>
                    </a:moveTo>
                    <a:lnTo>
                      <a:pt x="40777" y="0"/>
                    </a:lnTo>
                    <a:lnTo>
                      <a:pt x="40777" y="40777"/>
                    </a:lnTo>
                    <a:lnTo>
                      <a:pt x="0" y="40777"/>
                    </a:lnTo>
                    <a:close/>
                  </a:path>
                </a:pathLst>
              </a:custGeom>
              <a:solidFill>
                <a:srgbClr val="CCD0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A649FD23-8B87-007A-B160-E99C112303D9}"/>
                  </a:ext>
                </a:extLst>
              </p:cNvPr>
              <p:cNvSpPr/>
              <p:nvPr/>
            </p:nvSpPr>
            <p:spPr>
              <a:xfrm>
                <a:off x="9089705" y="3551388"/>
                <a:ext cx="40710" cy="40777"/>
              </a:xfrm>
              <a:custGeom>
                <a:avLst/>
                <a:gdLst>
                  <a:gd name="connsiteX0" fmla="*/ 0 w 40710"/>
                  <a:gd name="connsiteY0" fmla="*/ 0 h 40777"/>
                  <a:gd name="connsiteX1" fmla="*/ 40711 w 40710"/>
                  <a:gd name="connsiteY1" fmla="*/ 0 h 40777"/>
                  <a:gd name="connsiteX2" fmla="*/ 40711 w 40710"/>
                  <a:gd name="connsiteY2" fmla="*/ 40777 h 40777"/>
                  <a:gd name="connsiteX3" fmla="*/ 0 w 40710"/>
                  <a:gd name="connsiteY3" fmla="*/ 40777 h 40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710" h="40777">
                    <a:moveTo>
                      <a:pt x="0" y="0"/>
                    </a:moveTo>
                    <a:lnTo>
                      <a:pt x="40711" y="0"/>
                    </a:lnTo>
                    <a:lnTo>
                      <a:pt x="40711" y="40777"/>
                    </a:lnTo>
                    <a:lnTo>
                      <a:pt x="0" y="40777"/>
                    </a:lnTo>
                    <a:close/>
                  </a:path>
                </a:pathLst>
              </a:custGeom>
              <a:solidFill>
                <a:srgbClr val="CCD0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7" name="Freeform: Shape 466">
                <a:extLst>
                  <a:ext uri="{FF2B5EF4-FFF2-40B4-BE49-F238E27FC236}">
                    <a16:creationId xmlns:a16="http://schemas.microsoft.com/office/drawing/2014/main" id="{DEB6FDE5-2DD0-9479-2454-DF216965DCF8}"/>
                  </a:ext>
                </a:extLst>
              </p:cNvPr>
              <p:cNvSpPr/>
              <p:nvPr/>
            </p:nvSpPr>
            <p:spPr>
              <a:xfrm>
                <a:off x="9150032" y="3551388"/>
                <a:ext cx="40777" cy="40777"/>
              </a:xfrm>
              <a:custGeom>
                <a:avLst/>
                <a:gdLst>
                  <a:gd name="connsiteX0" fmla="*/ 0 w 40777"/>
                  <a:gd name="connsiteY0" fmla="*/ 0 h 40777"/>
                  <a:gd name="connsiteX1" fmla="*/ 40777 w 40777"/>
                  <a:gd name="connsiteY1" fmla="*/ 0 h 40777"/>
                  <a:gd name="connsiteX2" fmla="*/ 40777 w 40777"/>
                  <a:gd name="connsiteY2" fmla="*/ 40777 h 40777"/>
                  <a:gd name="connsiteX3" fmla="*/ 0 w 40777"/>
                  <a:gd name="connsiteY3" fmla="*/ 40777 h 40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777" h="40777">
                    <a:moveTo>
                      <a:pt x="0" y="0"/>
                    </a:moveTo>
                    <a:lnTo>
                      <a:pt x="40777" y="0"/>
                    </a:lnTo>
                    <a:lnTo>
                      <a:pt x="40777" y="40777"/>
                    </a:lnTo>
                    <a:lnTo>
                      <a:pt x="0" y="40777"/>
                    </a:lnTo>
                    <a:close/>
                  </a:path>
                </a:pathLst>
              </a:custGeom>
              <a:solidFill>
                <a:srgbClr val="CCD0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8" name="Freeform: Shape 467">
                <a:extLst>
                  <a:ext uri="{FF2B5EF4-FFF2-40B4-BE49-F238E27FC236}">
                    <a16:creationId xmlns:a16="http://schemas.microsoft.com/office/drawing/2014/main" id="{92F630D3-EFE2-6661-0145-0FD9B8D7909E}"/>
                  </a:ext>
                </a:extLst>
              </p:cNvPr>
              <p:cNvSpPr/>
              <p:nvPr/>
            </p:nvSpPr>
            <p:spPr>
              <a:xfrm>
                <a:off x="9029378" y="3611715"/>
                <a:ext cx="40777" cy="40777"/>
              </a:xfrm>
              <a:custGeom>
                <a:avLst/>
                <a:gdLst>
                  <a:gd name="connsiteX0" fmla="*/ 0 w 40777"/>
                  <a:gd name="connsiteY0" fmla="*/ 0 h 40777"/>
                  <a:gd name="connsiteX1" fmla="*/ 40777 w 40777"/>
                  <a:gd name="connsiteY1" fmla="*/ 0 h 40777"/>
                  <a:gd name="connsiteX2" fmla="*/ 40777 w 40777"/>
                  <a:gd name="connsiteY2" fmla="*/ 40778 h 40777"/>
                  <a:gd name="connsiteX3" fmla="*/ 0 w 40777"/>
                  <a:gd name="connsiteY3" fmla="*/ 40778 h 40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777" h="40777">
                    <a:moveTo>
                      <a:pt x="0" y="0"/>
                    </a:moveTo>
                    <a:lnTo>
                      <a:pt x="40777" y="0"/>
                    </a:lnTo>
                    <a:lnTo>
                      <a:pt x="40777" y="40778"/>
                    </a:lnTo>
                    <a:lnTo>
                      <a:pt x="0" y="40778"/>
                    </a:lnTo>
                    <a:close/>
                  </a:path>
                </a:pathLst>
              </a:custGeom>
              <a:solidFill>
                <a:srgbClr val="CCD0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9" name="Freeform: Shape 468">
                <a:extLst>
                  <a:ext uri="{FF2B5EF4-FFF2-40B4-BE49-F238E27FC236}">
                    <a16:creationId xmlns:a16="http://schemas.microsoft.com/office/drawing/2014/main" id="{6784E736-EDE1-D1FE-201D-BCA83D4A977C}"/>
                  </a:ext>
                </a:extLst>
              </p:cNvPr>
              <p:cNvSpPr/>
              <p:nvPr/>
            </p:nvSpPr>
            <p:spPr>
              <a:xfrm>
                <a:off x="9089705" y="3611715"/>
                <a:ext cx="40777" cy="40777"/>
              </a:xfrm>
              <a:custGeom>
                <a:avLst/>
                <a:gdLst>
                  <a:gd name="connsiteX0" fmla="*/ 0 w 40777"/>
                  <a:gd name="connsiteY0" fmla="*/ 0 h 40777"/>
                  <a:gd name="connsiteX1" fmla="*/ 40777 w 40777"/>
                  <a:gd name="connsiteY1" fmla="*/ 0 h 40777"/>
                  <a:gd name="connsiteX2" fmla="*/ 40777 w 40777"/>
                  <a:gd name="connsiteY2" fmla="*/ 40778 h 40777"/>
                  <a:gd name="connsiteX3" fmla="*/ 0 w 40777"/>
                  <a:gd name="connsiteY3" fmla="*/ 40778 h 40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777" h="40777">
                    <a:moveTo>
                      <a:pt x="0" y="0"/>
                    </a:moveTo>
                    <a:lnTo>
                      <a:pt x="40777" y="0"/>
                    </a:lnTo>
                    <a:lnTo>
                      <a:pt x="40777" y="40778"/>
                    </a:lnTo>
                    <a:lnTo>
                      <a:pt x="0" y="40778"/>
                    </a:lnTo>
                    <a:close/>
                  </a:path>
                </a:pathLst>
              </a:custGeom>
              <a:solidFill>
                <a:srgbClr val="CCD0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0" name="Freeform: Shape 469">
                <a:extLst>
                  <a:ext uri="{FF2B5EF4-FFF2-40B4-BE49-F238E27FC236}">
                    <a16:creationId xmlns:a16="http://schemas.microsoft.com/office/drawing/2014/main" id="{B221248A-57C7-969C-6677-1FA9B4BCF138}"/>
                  </a:ext>
                </a:extLst>
              </p:cNvPr>
              <p:cNvSpPr/>
              <p:nvPr/>
            </p:nvSpPr>
            <p:spPr>
              <a:xfrm>
                <a:off x="9150032" y="3611715"/>
                <a:ext cx="40777" cy="40777"/>
              </a:xfrm>
              <a:custGeom>
                <a:avLst/>
                <a:gdLst>
                  <a:gd name="connsiteX0" fmla="*/ 0 w 40777"/>
                  <a:gd name="connsiteY0" fmla="*/ 0 h 40777"/>
                  <a:gd name="connsiteX1" fmla="*/ 40777 w 40777"/>
                  <a:gd name="connsiteY1" fmla="*/ 0 h 40777"/>
                  <a:gd name="connsiteX2" fmla="*/ 40777 w 40777"/>
                  <a:gd name="connsiteY2" fmla="*/ 40778 h 40777"/>
                  <a:gd name="connsiteX3" fmla="*/ 0 w 40777"/>
                  <a:gd name="connsiteY3" fmla="*/ 40778 h 40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777" h="40777">
                    <a:moveTo>
                      <a:pt x="0" y="0"/>
                    </a:moveTo>
                    <a:lnTo>
                      <a:pt x="40777" y="0"/>
                    </a:lnTo>
                    <a:lnTo>
                      <a:pt x="40777" y="40778"/>
                    </a:lnTo>
                    <a:lnTo>
                      <a:pt x="0" y="40778"/>
                    </a:lnTo>
                    <a:close/>
                  </a:path>
                </a:pathLst>
              </a:custGeom>
              <a:solidFill>
                <a:srgbClr val="CCD0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71" name="Graphic 2">
            <a:extLst>
              <a:ext uri="{FF2B5EF4-FFF2-40B4-BE49-F238E27FC236}">
                <a16:creationId xmlns:a16="http://schemas.microsoft.com/office/drawing/2014/main" id="{EF2035B0-5AE3-EF65-5FFC-AFA6A47B86F7}"/>
              </a:ext>
            </a:extLst>
          </p:cNvPr>
          <p:cNvGrpSpPr/>
          <p:nvPr/>
        </p:nvGrpSpPr>
        <p:grpSpPr>
          <a:xfrm>
            <a:off x="8223300" y="3360869"/>
            <a:ext cx="429944" cy="429944"/>
            <a:chOff x="8223300" y="3360869"/>
            <a:chExt cx="429944" cy="429944"/>
          </a:xfrm>
        </p:grpSpPr>
        <p:grpSp>
          <p:nvGrpSpPr>
            <p:cNvPr id="472" name="Graphic 2">
              <a:extLst>
                <a:ext uri="{FF2B5EF4-FFF2-40B4-BE49-F238E27FC236}">
                  <a16:creationId xmlns:a16="http://schemas.microsoft.com/office/drawing/2014/main" id="{616D6C56-C573-F149-5275-8CE04B13401F}"/>
                </a:ext>
              </a:extLst>
            </p:cNvPr>
            <p:cNvGrpSpPr/>
            <p:nvPr/>
          </p:nvGrpSpPr>
          <p:grpSpPr>
            <a:xfrm>
              <a:off x="8223300" y="3360869"/>
              <a:ext cx="429944" cy="429944"/>
              <a:chOff x="8223300" y="3360869"/>
              <a:chExt cx="429944" cy="429944"/>
            </a:xfrm>
          </p:grpSpPr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D1147D37-B72A-6158-2397-C933C0F1E95A}"/>
                  </a:ext>
                </a:extLst>
              </p:cNvPr>
              <p:cNvSpPr/>
              <p:nvPr/>
            </p:nvSpPr>
            <p:spPr>
              <a:xfrm>
                <a:off x="8223300" y="3360869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739BE9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A29E4A85-D7C5-6D32-3D36-224F12598B7E}"/>
                  </a:ext>
                </a:extLst>
              </p:cNvPr>
              <p:cNvSpPr/>
              <p:nvPr/>
            </p:nvSpPr>
            <p:spPr>
              <a:xfrm>
                <a:off x="8310901" y="3448470"/>
                <a:ext cx="342343" cy="342343"/>
              </a:xfrm>
              <a:custGeom>
                <a:avLst/>
                <a:gdLst>
                  <a:gd name="connsiteX0" fmla="*/ 342343 w 342343"/>
                  <a:gd name="connsiteY0" fmla="*/ 110039 h 342343"/>
                  <a:gd name="connsiteX1" fmla="*/ 254809 w 342343"/>
                  <a:gd name="connsiteY1" fmla="*/ 22438 h 342343"/>
                  <a:gd name="connsiteX2" fmla="*/ 239022 w 342343"/>
                  <a:gd name="connsiteY2" fmla="*/ 36881 h 342343"/>
                  <a:gd name="connsiteX3" fmla="*/ 202141 w 342343"/>
                  <a:gd name="connsiteY3" fmla="*/ 0 h 342343"/>
                  <a:gd name="connsiteX4" fmla="*/ 181182 w 342343"/>
                  <a:gd name="connsiteY4" fmla="*/ 20960 h 342343"/>
                  <a:gd name="connsiteX5" fmla="*/ 217055 w 342343"/>
                  <a:gd name="connsiteY5" fmla="*/ 56900 h 342343"/>
                  <a:gd name="connsiteX6" fmla="*/ 175941 w 342343"/>
                  <a:gd name="connsiteY6" fmla="*/ 94386 h 342343"/>
                  <a:gd name="connsiteX7" fmla="*/ 81555 w 342343"/>
                  <a:gd name="connsiteY7" fmla="*/ 0 h 342343"/>
                  <a:gd name="connsiteX8" fmla="*/ 60528 w 342343"/>
                  <a:gd name="connsiteY8" fmla="*/ 20960 h 342343"/>
                  <a:gd name="connsiteX9" fmla="*/ 153974 w 342343"/>
                  <a:gd name="connsiteY9" fmla="*/ 114406 h 342343"/>
                  <a:gd name="connsiteX10" fmla="*/ 0 w 342343"/>
                  <a:gd name="connsiteY10" fmla="*/ 254742 h 342343"/>
                  <a:gd name="connsiteX11" fmla="*/ 87601 w 342343"/>
                  <a:gd name="connsiteY11" fmla="*/ 342343 h 342343"/>
                  <a:gd name="connsiteX12" fmla="*/ 342343 w 342343"/>
                  <a:gd name="connsiteY12" fmla="*/ 342343 h 342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42343" h="342343">
                    <a:moveTo>
                      <a:pt x="342343" y="110039"/>
                    </a:moveTo>
                    <a:lnTo>
                      <a:pt x="254809" y="22438"/>
                    </a:lnTo>
                    <a:lnTo>
                      <a:pt x="239022" y="36881"/>
                    </a:lnTo>
                    <a:lnTo>
                      <a:pt x="202141" y="0"/>
                    </a:lnTo>
                    <a:lnTo>
                      <a:pt x="181182" y="20960"/>
                    </a:lnTo>
                    <a:lnTo>
                      <a:pt x="217055" y="56900"/>
                    </a:lnTo>
                    <a:lnTo>
                      <a:pt x="175941" y="94386"/>
                    </a:lnTo>
                    <a:lnTo>
                      <a:pt x="81555" y="0"/>
                    </a:lnTo>
                    <a:lnTo>
                      <a:pt x="60528" y="20960"/>
                    </a:lnTo>
                    <a:lnTo>
                      <a:pt x="153974" y="114406"/>
                    </a:lnTo>
                    <a:lnTo>
                      <a:pt x="0" y="254742"/>
                    </a:lnTo>
                    <a:lnTo>
                      <a:pt x="87601" y="342343"/>
                    </a:lnTo>
                    <a:lnTo>
                      <a:pt x="342343" y="342343"/>
                    </a:lnTo>
                    <a:close/>
                  </a:path>
                </a:pathLst>
              </a:custGeom>
              <a:solidFill>
                <a:srgbClr val="6188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75" name="Graphic 2">
              <a:extLst>
                <a:ext uri="{FF2B5EF4-FFF2-40B4-BE49-F238E27FC236}">
                  <a16:creationId xmlns:a16="http://schemas.microsoft.com/office/drawing/2014/main" id="{20A795DD-CDF7-A966-D0E7-3DDEC0839A20}"/>
                </a:ext>
              </a:extLst>
            </p:cNvPr>
            <p:cNvGrpSpPr/>
            <p:nvPr/>
          </p:nvGrpSpPr>
          <p:grpSpPr>
            <a:xfrm>
              <a:off x="8310901" y="3448470"/>
              <a:ext cx="254809" cy="254742"/>
              <a:chOff x="8310901" y="3448470"/>
              <a:chExt cx="254809" cy="254742"/>
            </a:xfrm>
          </p:grpSpPr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1EEF1670-F9D2-4D55-0090-EF97AD1350CD}"/>
                  </a:ext>
                </a:extLst>
              </p:cNvPr>
              <p:cNvSpPr/>
              <p:nvPr/>
            </p:nvSpPr>
            <p:spPr>
              <a:xfrm>
                <a:off x="8310901" y="3470908"/>
                <a:ext cx="254809" cy="232304"/>
              </a:xfrm>
              <a:custGeom>
                <a:avLst/>
                <a:gdLst>
                  <a:gd name="connsiteX0" fmla="*/ 0 w 254809"/>
                  <a:gd name="connsiteY0" fmla="*/ 0 h 232304"/>
                  <a:gd name="connsiteX1" fmla="*/ 254809 w 254809"/>
                  <a:gd name="connsiteY1" fmla="*/ 0 h 232304"/>
                  <a:gd name="connsiteX2" fmla="*/ 254809 w 254809"/>
                  <a:gd name="connsiteY2" fmla="*/ 232304 h 232304"/>
                  <a:gd name="connsiteX3" fmla="*/ 0 w 254809"/>
                  <a:gd name="connsiteY3" fmla="*/ 232304 h 232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4809" h="232304">
                    <a:moveTo>
                      <a:pt x="0" y="0"/>
                    </a:moveTo>
                    <a:lnTo>
                      <a:pt x="254809" y="0"/>
                    </a:lnTo>
                    <a:lnTo>
                      <a:pt x="254809" y="232304"/>
                    </a:lnTo>
                    <a:lnTo>
                      <a:pt x="0" y="232304"/>
                    </a:lnTo>
                    <a:close/>
                  </a:path>
                </a:pathLst>
              </a:custGeom>
              <a:solidFill>
                <a:srgbClr val="E6E8EC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3ACDB41C-1ED1-BD0F-B621-7C6069C6D601}"/>
                  </a:ext>
                </a:extLst>
              </p:cNvPr>
              <p:cNvSpPr/>
              <p:nvPr/>
            </p:nvSpPr>
            <p:spPr>
              <a:xfrm>
                <a:off x="8484155" y="3448470"/>
                <a:ext cx="28886" cy="40777"/>
              </a:xfrm>
              <a:custGeom>
                <a:avLst/>
                <a:gdLst>
                  <a:gd name="connsiteX0" fmla="*/ 0 w 28886"/>
                  <a:gd name="connsiteY0" fmla="*/ 0 h 40777"/>
                  <a:gd name="connsiteX1" fmla="*/ 28887 w 28886"/>
                  <a:gd name="connsiteY1" fmla="*/ 0 h 40777"/>
                  <a:gd name="connsiteX2" fmla="*/ 28887 w 28886"/>
                  <a:gd name="connsiteY2" fmla="*/ 40778 h 40777"/>
                  <a:gd name="connsiteX3" fmla="*/ 0 w 28886"/>
                  <a:gd name="connsiteY3" fmla="*/ 40778 h 40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886" h="40777">
                    <a:moveTo>
                      <a:pt x="0" y="0"/>
                    </a:moveTo>
                    <a:lnTo>
                      <a:pt x="28887" y="0"/>
                    </a:lnTo>
                    <a:lnTo>
                      <a:pt x="28887" y="40778"/>
                    </a:lnTo>
                    <a:lnTo>
                      <a:pt x="0" y="40778"/>
                    </a:ln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D4151BBD-E8C8-BB18-D61D-511A2BA2C86B}"/>
                  </a:ext>
                </a:extLst>
              </p:cNvPr>
              <p:cNvSpPr/>
              <p:nvPr/>
            </p:nvSpPr>
            <p:spPr>
              <a:xfrm>
                <a:off x="8363569" y="3448470"/>
                <a:ext cx="28886" cy="40777"/>
              </a:xfrm>
              <a:custGeom>
                <a:avLst/>
                <a:gdLst>
                  <a:gd name="connsiteX0" fmla="*/ 0 w 28886"/>
                  <a:gd name="connsiteY0" fmla="*/ 0 h 40777"/>
                  <a:gd name="connsiteX1" fmla="*/ 28887 w 28886"/>
                  <a:gd name="connsiteY1" fmla="*/ 0 h 40777"/>
                  <a:gd name="connsiteX2" fmla="*/ 28887 w 28886"/>
                  <a:gd name="connsiteY2" fmla="*/ 40778 h 40777"/>
                  <a:gd name="connsiteX3" fmla="*/ 0 w 28886"/>
                  <a:gd name="connsiteY3" fmla="*/ 40778 h 40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886" h="40777">
                    <a:moveTo>
                      <a:pt x="0" y="0"/>
                    </a:moveTo>
                    <a:lnTo>
                      <a:pt x="28887" y="0"/>
                    </a:lnTo>
                    <a:lnTo>
                      <a:pt x="28887" y="40778"/>
                    </a:lnTo>
                    <a:lnTo>
                      <a:pt x="0" y="40778"/>
                    </a:ln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9" name="Freeform: Shape 478">
                <a:extLst>
                  <a:ext uri="{FF2B5EF4-FFF2-40B4-BE49-F238E27FC236}">
                    <a16:creationId xmlns:a16="http://schemas.microsoft.com/office/drawing/2014/main" id="{A5895A53-334C-9346-E733-164E8697A1F0}"/>
                  </a:ext>
                </a:extLst>
              </p:cNvPr>
              <p:cNvSpPr/>
              <p:nvPr/>
            </p:nvSpPr>
            <p:spPr>
              <a:xfrm>
                <a:off x="8339788" y="3529488"/>
                <a:ext cx="197035" cy="144837"/>
              </a:xfrm>
              <a:custGeom>
                <a:avLst/>
                <a:gdLst>
                  <a:gd name="connsiteX0" fmla="*/ 0 w 197035"/>
                  <a:gd name="connsiteY0" fmla="*/ 0 h 144837"/>
                  <a:gd name="connsiteX1" fmla="*/ 197035 w 197035"/>
                  <a:gd name="connsiteY1" fmla="*/ 0 h 144837"/>
                  <a:gd name="connsiteX2" fmla="*/ 197035 w 197035"/>
                  <a:gd name="connsiteY2" fmla="*/ 144838 h 144837"/>
                  <a:gd name="connsiteX3" fmla="*/ 0 w 197035"/>
                  <a:gd name="connsiteY3" fmla="*/ 144838 h 144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7035" h="144837">
                    <a:moveTo>
                      <a:pt x="0" y="0"/>
                    </a:moveTo>
                    <a:lnTo>
                      <a:pt x="197035" y="0"/>
                    </a:lnTo>
                    <a:lnTo>
                      <a:pt x="197035" y="144838"/>
                    </a:lnTo>
                    <a:lnTo>
                      <a:pt x="0" y="144838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80" name="Graphic 2">
            <a:extLst>
              <a:ext uri="{FF2B5EF4-FFF2-40B4-BE49-F238E27FC236}">
                <a16:creationId xmlns:a16="http://schemas.microsoft.com/office/drawing/2014/main" id="{802C8C23-E9E6-B662-3763-C56EFA324B06}"/>
              </a:ext>
            </a:extLst>
          </p:cNvPr>
          <p:cNvGrpSpPr/>
          <p:nvPr/>
        </p:nvGrpSpPr>
        <p:grpSpPr>
          <a:xfrm>
            <a:off x="7551512" y="3360869"/>
            <a:ext cx="429944" cy="429944"/>
            <a:chOff x="7551512" y="3360869"/>
            <a:chExt cx="429944" cy="429944"/>
          </a:xfrm>
        </p:grpSpPr>
        <p:grpSp>
          <p:nvGrpSpPr>
            <p:cNvPr id="481" name="Graphic 2">
              <a:extLst>
                <a:ext uri="{FF2B5EF4-FFF2-40B4-BE49-F238E27FC236}">
                  <a16:creationId xmlns:a16="http://schemas.microsoft.com/office/drawing/2014/main" id="{974F5D9C-2D9A-D5D0-5BC6-7C4281CA8216}"/>
                </a:ext>
              </a:extLst>
            </p:cNvPr>
            <p:cNvGrpSpPr/>
            <p:nvPr/>
          </p:nvGrpSpPr>
          <p:grpSpPr>
            <a:xfrm>
              <a:off x="7551512" y="3360869"/>
              <a:ext cx="429944" cy="429944"/>
              <a:chOff x="7551512" y="3360869"/>
              <a:chExt cx="429944" cy="429944"/>
            </a:xfrm>
          </p:grpSpPr>
          <p:sp>
            <p:nvSpPr>
              <p:cNvPr id="482" name="Freeform: Shape 481">
                <a:extLst>
                  <a:ext uri="{FF2B5EF4-FFF2-40B4-BE49-F238E27FC236}">
                    <a16:creationId xmlns:a16="http://schemas.microsoft.com/office/drawing/2014/main" id="{39367204-FF1D-4642-43DB-F1E9BF70F134}"/>
                  </a:ext>
                </a:extLst>
              </p:cNvPr>
              <p:cNvSpPr/>
              <p:nvPr/>
            </p:nvSpPr>
            <p:spPr>
              <a:xfrm>
                <a:off x="7551512" y="3360869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CF5664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3" name="Freeform: Shape 482">
                <a:extLst>
                  <a:ext uri="{FF2B5EF4-FFF2-40B4-BE49-F238E27FC236}">
                    <a16:creationId xmlns:a16="http://schemas.microsoft.com/office/drawing/2014/main" id="{B78EA4F6-A818-551B-7361-F6C771BA9016}"/>
                  </a:ext>
                </a:extLst>
              </p:cNvPr>
              <p:cNvSpPr/>
              <p:nvPr/>
            </p:nvSpPr>
            <p:spPr>
              <a:xfrm>
                <a:off x="7807597" y="3478902"/>
                <a:ext cx="173858" cy="174933"/>
              </a:xfrm>
              <a:custGeom>
                <a:avLst/>
                <a:gdLst>
                  <a:gd name="connsiteX0" fmla="*/ 173859 w 173858"/>
                  <a:gd name="connsiteY0" fmla="*/ 99626 h 174933"/>
                  <a:gd name="connsiteX1" fmla="*/ 74233 w 173858"/>
                  <a:gd name="connsiteY1" fmla="*/ 0 h 174933"/>
                  <a:gd name="connsiteX2" fmla="*/ 0 w 173858"/>
                  <a:gd name="connsiteY2" fmla="*/ 1008 h 174933"/>
                  <a:gd name="connsiteX3" fmla="*/ 173859 w 173858"/>
                  <a:gd name="connsiteY3" fmla="*/ 174934 h 174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858" h="174933">
                    <a:moveTo>
                      <a:pt x="173859" y="99626"/>
                    </a:moveTo>
                    <a:lnTo>
                      <a:pt x="74233" y="0"/>
                    </a:lnTo>
                    <a:lnTo>
                      <a:pt x="0" y="1008"/>
                    </a:lnTo>
                    <a:lnTo>
                      <a:pt x="173859" y="174934"/>
                    </a:lnTo>
                    <a:close/>
                  </a:path>
                </a:pathLst>
              </a:custGeom>
              <a:solidFill>
                <a:srgbClr val="BD4653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4" name="Freeform: Shape 483">
                <a:extLst>
                  <a:ext uri="{FF2B5EF4-FFF2-40B4-BE49-F238E27FC236}">
                    <a16:creationId xmlns:a16="http://schemas.microsoft.com/office/drawing/2014/main" id="{EEEB4D9F-EE88-25E4-EC37-2166C3BE2E38}"/>
                  </a:ext>
                </a:extLst>
              </p:cNvPr>
              <p:cNvSpPr/>
              <p:nvPr/>
            </p:nvSpPr>
            <p:spPr>
              <a:xfrm>
                <a:off x="7656713" y="3479776"/>
                <a:ext cx="324742" cy="311037"/>
              </a:xfrm>
              <a:custGeom>
                <a:avLst/>
                <a:gdLst>
                  <a:gd name="connsiteX0" fmla="*/ 324743 w 324742"/>
                  <a:gd name="connsiteY0" fmla="*/ 186824 h 311037"/>
                  <a:gd name="connsiteX1" fmla="*/ 177957 w 324742"/>
                  <a:gd name="connsiteY1" fmla="*/ 40039 h 311037"/>
                  <a:gd name="connsiteX2" fmla="*/ 146719 w 324742"/>
                  <a:gd name="connsiteY2" fmla="*/ 77860 h 311037"/>
                  <a:gd name="connsiteX3" fmla="*/ 68926 w 324742"/>
                  <a:gd name="connsiteY3" fmla="*/ 0 h 311037"/>
                  <a:gd name="connsiteX4" fmla="*/ 18071 w 324742"/>
                  <a:gd name="connsiteY4" fmla="*/ 17063 h 311037"/>
                  <a:gd name="connsiteX5" fmla="*/ 0 w 324742"/>
                  <a:gd name="connsiteY5" fmla="*/ 68925 h 311037"/>
                  <a:gd name="connsiteX6" fmla="*/ 84444 w 324742"/>
                  <a:gd name="connsiteY6" fmla="*/ 153369 h 311037"/>
                  <a:gd name="connsiteX7" fmla="*/ 23042 w 324742"/>
                  <a:gd name="connsiteY7" fmla="*/ 227803 h 311037"/>
                  <a:gd name="connsiteX8" fmla="*/ 106210 w 324742"/>
                  <a:gd name="connsiteY8" fmla="*/ 311038 h 311037"/>
                  <a:gd name="connsiteX9" fmla="*/ 324743 w 324742"/>
                  <a:gd name="connsiteY9" fmla="*/ 311038 h 311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4742" h="311037">
                    <a:moveTo>
                      <a:pt x="324743" y="186824"/>
                    </a:moveTo>
                    <a:lnTo>
                      <a:pt x="177957" y="40039"/>
                    </a:lnTo>
                    <a:lnTo>
                      <a:pt x="146719" y="77860"/>
                    </a:lnTo>
                    <a:lnTo>
                      <a:pt x="68926" y="0"/>
                    </a:lnTo>
                    <a:lnTo>
                      <a:pt x="18071" y="17063"/>
                    </a:lnTo>
                    <a:lnTo>
                      <a:pt x="0" y="68925"/>
                    </a:lnTo>
                    <a:lnTo>
                      <a:pt x="84444" y="153369"/>
                    </a:lnTo>
                    <a:lnTo>
                      <a:pt x="23042" y="227803"/>
                    </a:lnTo>
                    <a:lnTo>
                      <a:pt x="106210" y="311038"/>
                    </a:lnTo>
                    <a:lnTo>
                      <a:pt x="324743" y="311038"/>
                    </a:lnTo>
                    <a:close/>
                  </a:path>
                </a:pathLst>
              </a:custGeom>
              <a:solidFill>
                <a:srgbClr val="BD4653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85" name="Graphic 2">
              <a:extLst>
                <a:ext uri="{FF2B5EF4-FFF2-40B4-BE49-F238E27FC236}">
                  <a16:creationId xmlns:a16="http://schemas.microsoft.com/office/drawing/2014/main" id="{08C6AD97-21FC-4C6E-D000-6125DD9480FD}"/>
                </a:ext>
              </a:extLst>
            </p:cNvPr>
            <p:cNvGrpSpPr/>
            <p:nvPr/>
          </p:nvGrpSpPr>
          <p:grpSpPr>
            <a:xfrm>
              <a:off x="7639045" y="3462376"/>
              <a:ext cx="254876" cy="254742"/>
              <a:chOff x="7639045" y="3462376"/>
              <a:chExt cx="254876" cy="254742"/>
            </a:xfrm>
          </p:grpSpPr>
          <p:sp>
            <p:nvSpPr>
              <p:cNvPr id="486" name="Freeform: Shape 485">
                <a:extLst>
                  <a:ext uri="{FF2B5EF4-FFF2-40B4-BE49-F238E27FC236}">
                    <a16:creationId xmlns:a16="http://schemas.microsoft.com/office/drawing/2014/main" id="{200C3A5B-E686-AD20-9BBF-EB396B737729}"/>
                  </a:ext>
                </a:extLst>
              </p:cNvPr>
              <p:cNvSpPr/>
              <p:nvPr/>
            </p:nvSpPr>
            <p:spPr>
              <a:xfrm>
                <a:off x="7668806" y="3662074"/>
                <a:ext cx="58830" cy="55044"/>
              </a:xfrm>
              <a:custGeom>
                <a:avLst/>
                <a:gdLst>
                  <a:gd name="connsiteX0" fmla="*/ 33455 w 58830"/>
                  <a:gd name="connsiteY0" fmla="*/ 1234 h 55044"/>
                  <a:gd name="connsiteX1" fmla="*/ 0 w 58830"/>
                  <a:gd name="connsiteY1" fmla="*/ 34622 h 55044"/>
                  <a:gd name="connsiteX2" fmla="*/ 20423 w 58830"/>
                  <a:gd name="connsiteY2" fmla="*/ 55044 h 55044"/>
                  <a:gd name="connsiteX3" fmla="*/ 58378 w 58830"/>
                  <a:gd name="connsiteY3" fmla="*/ 17088 h 55044"/>
                  <a:gd name="connsiteX4" fmla="*/ 33455 w 58830"/>
                  <a:gd name="connsiteY4" fmla="*/ 1234 h 5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830" h="55044">
                    <a:moveTo>
                      <a:pt x="33455" y="1234"/>
                    </a:moveTo>
                    <a:lnTo>
                      <a:pt x="0" y="34622"/>
                    </a:lnTo>
                    <a:lnTo>
                      <a:pt x="20423" y="55044"/>
                    </a:lnTo>
                    <a:lnTo>
                      <a:pt x="58378" y="17088"/>
                    </a:lnTo>
                    <a:cubicBezTo>
                      <a:pt x="63350" y="19305"/>
                      <a:pt x="25461" y="-5752"/>
                      <a:pt x="33455" y="1234"/>
                    </a:cubicBezTo>
                    <a:close/>
                  </a:path>
                </a:pathLst>
              </a:custGeom>
              <a:solidFill>
                <a:srgbClr val="CCD0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7" name="Freeform: Shape 486">
                <a:extLst>
                  <a:ext uri="{FF2B5EF4-FFF2-40B4-BE49-F238E27FC236}">
                    <a16:creationId xmlns:a16="http://schemas.microsoft.com/office/drawing/2014/main" id="{075B8EBD-7037-6A1F-21E3-4A20E2D89322}"/>
                  </a:ext>
                </a:extLst>
              </p:cNvPr>
              <p:cNvSpPr/>
              <p:nvPr/>
            </p:nvSpPr>
            <p:spPr>
              <a:xfrm>
                <a:off x="7804801" y="3661878"/>
                <a:ext cx="59427" cy="55239"/>
              </a:xfrm>
              <a:custGeom>
                <a:avLst/>
                <a:gdLst>
                  <a:gd name="connsiteX0" fmla="*/ 25973 w 59427"/>
                  <a:gd name="connsiteY0" fmla="*/ 1430 h 55239"/>
                  <a:gd name="connsiteX1" fmla="*/ 1049 w 59427"/>
                  <a:gd name="connsiteY1" fmla="*/ 17284 h 55239"/>
                  <a:gd name="connsiteX2" fmla="*/ 39005 w 59427"/>
                  <a:gd name="connsiteY2" fmla="*/ 55240 h 55239"/>
                  <a:gd name="connsiteX3" fmla="*/ 59428 w 59427"/>
                  <a:gd name="connsiteY3" fmla="*/ 34818 h 55239"/>
                  <a:gd name="connsiteX4" fmla="*/ 25973 w 59427"/>
                  <a:gd name="connsiteY4" fmla="*/ 1430 h 5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427" h="55239">
                    <a:moveTo>
                      <a:pt x="25973" y="1430"/>
                    </a:moveTo>
                    <a:cubicBezTo>
                      <a:pt x="34974" y="-6430"/>
                      <a:pt x="-7080" y="20844"/>
                      <a:pt x="1049" y="17284"/>
                    </a:cubicBezTo>
                    <a:lnTo>
                      <a:pt x="39005" y="55240"/>
                    </a:lnTo>
                    <a:lnTo>
                      <a:pt x="59428" y="34818"/>
                    </a:lnTo>
                    <a:lnTo>
                      <a:pt x="25973" y="1430"/>
                    </a:lnTo>
                    <a:close/>
                  </a:path>
                </a:pathLst>
              </a:custGeom>
              <a:solidFill>
                <a:srgbClr val="CCD0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8" name="Freeform: Shape 487">
                <a:extLst>
                  <a:ext uri="{FF2B5EF4-FFF2-40B4-BE49-F238E27FC236}">
                    <a16:creationId xmlns:a16="http://schemas.microsoft.com/office/drawing/2014/main" id="{BE506A4A-0AC7-497F-A031-90C2A37C2B93}"/>
                  </a:ext>
                </a:extLst>
              </p:cNvPr>
              <p:cNvSpPr/>
              <p:nvPr/>
            </p:nvSpPr>
            <p:spPr>
              <a:xfrm>
                <a:off x="7697693" y="3521359"/>
                <a:ext cx="137582" cy="137582"/>
              </a:xfrm>
              <a:custGeom>
                <a:avLst/>
                <a:gdLst>
                  <a:gd name="connsiteX0" fmla="*/ 68791 w 137582"/>
                  <a:gd name="connsiteY0" fmla="*/ 0 h 137582"/>
                  <a:gd name="connsiteX1" fmla="*/ 0 w 137582"/>
                  <a:gd name="connsiteY1" fmla="*/ 68791 h 137582"/>
                  <a:gd name="connsiteX2" fmla="*/ 68791 w 137582"/>
                  <a:gd name="connsiteY2" fmla="*/ 137582 h 137582"/>
                  <a:gd name="connsiteX3" fmla="*/ 137582 w 137582"/>
                  <a:gd name="connsiteY3" fmla="*/ 68791 h 137582"/>
                  <a:gd name="connsiteX4" fmla="*/ 68791 w 137582"/>
                  <a:gd name="connsiteY4" fmla="*/ 0 h 137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582" h="137582">
                    <a:moveTo>
                      <a:pt x="68791" y="0"/>
                    </a:moveTo>
                    <a:cubicBezTo>
                      <a:pt x="30835" y="0"/>
                      <a:pt x="0" y="30768"/>
                      <a:pt x="0" y="68791"/>
                    </a:cubicBezTo>
                    <a:cubicBezTo>
                      <a:pt x="0" y="106814"/>
                      <a:pt x="30835" y="137582"/>
                      <a:pt x="68791" y="137582"/>
                    </a:cubicBezTo>
                    <a:cubicBezTo>
                      <a:pt x="106747" y="137582"/>
                      <a:pt x="137582" y="106747"/>
                      <a:pt x="137582" y="68791"/>
                    </a:cubicBezTo>
                    <a:cubicBezTo>
                      <a:pt x="137582" y="30835"/>
                      <a:pt x="106814" y="0"/>
                      <a:pt x="68791" y="0"/>
                    </a:cubicBez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9" name="Freeform: Shape 488">
                <a:extLst>
                  <a:ext uri="{FF2B5EF4-FFF2-40B4-BE49-F238E27FC236}">
                    <a16:creationId xmlns:a16="http://schemas.microsoft.com/office/drawing/2014/main" id="{9DDAD801-D8AB-6739-E1BA-EF708AEADC55}"/>
                  </a:ext>
                </a:extLst>
              </p:cNvPr>
              <p:cNvSpPr/>
              <p:nvPr/>
            </p:nvSpPr>
            <p:spPr>
              <a:xfrm>
                <a:off x="7639045" y="3462376"/>
                <a:ext cx="86392" cy="86324"/>
              </a:xfrm>
              <a:custGeom>
                <a:avLst/>
                <a:gdLst>
                  <a:gd name="connsiteX0" fmla="*/ 81824 w 86392"/>
                  <a:gd name="connsiteY0" fmla="*/ 19415 h 86324"/>
                  <a:gd name="connsiteX1" fmla="*/ 86392 w 86392"/>
                  <a:gd name="connsiteY1" fmla="*/ 17601 h 86324"/>
                  <a:gd name="connsiteX2" fmla="*/ 48839 w 86392"/>
                  <a:gd name="connsiteY2" fmla="*/ 0 h 86324"/>
                  <a:gd name="connsiteX3" fmla="*/ 0 w 86392"/>
                  <a:gd name="connsiteY3" fmla="*/ 48839 h 86324"/>
                  <a:gd name="connsiteX4" fmla="*/ 17601 w 86392"/>
                  <a:gd name="connsiteY4" fmla="*/ 86325 h 86324"/>
                  <a:gd name="connsiteX5" fmla="*/ 19415 w 86392"/>
                  <a:gd name="connsiteY5" fmla="*/ 81757 h 86324"/>
                  <a:gd name="connsiteX6" fmla="*/ 44540 w 86392"/>
                  <a:gd name="connsiteY6" fmla="*/ 44473 h 86324"/>
                  <a:gd name="connsiteX7" fmla="*/ 81824 w 86392"/>
                  <a:gd name="connsiteY7" fmla="*/ 19415 h 86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6392" h="86324">
                    <a:moveTo>
                      <a:pt x="81824" y="19415"/>
                    </a:moveTo>
                    <a:cubicBezTo>
                      <a:pt x="83369" y="18743"/>
                      <a:pt x="84847" y="18138"/>
                      <a:pt x="86392" y="17601"/>
                    </a:cubicBezTo>
                    <a:cubicBezTo>
                      <a:pt x="77457" y="6852"/>
                      <a:pt x="63954" y="0"/>
                      <a:pt x="48839" y="0"/>
                    </a:cubicBezTo>
                    <a:cubicBezTo>
                      <a:pt x="21900" y="0"/>
                      <a:pt x="0" y="21833"/>
                      <a:pt x="0" y="48839"/>
                    </a:cubicBezTo>
                    <a:cubicBezTo>
                      <a:pt x="0" y="63954"/>
                      <a:pt x="6852" y="77390"/>
                      <a:pt x="17601" y="86325"/>
                    </a:cubicBezTo>
                    <a:cubicBezTo>
                      <a:pt x="18206" y="84780"/>
                      <a:pt x="18810" y="83302"/>
                      <a:pt x="19415" y="81757"/>
                    </a:cubicBezTo>
                    <a:cubicBezTo>
                      <a:pt x="25327" y="67784"/>
                      <a:pt x="33791" y="55288"/>
                      <a:pt x="44540" y="44473"/>
                    </a:cubicBezTo>
                    <a:cubicBezTo>
                      <a:pt x="55356" y="33724"/>
                      <a:pt x="67918" y="25259"/>
                      <a:pt x="81824" y="19415"/>
                    </a:cubicBez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0" name="Freeform: Shape 489">
                <a:extLst>
                  <a:ext uri="{FF2B5EF4-FFF2-40B4-BE49-F238E27FC236}">
                    <a16:creationId xmlns:a16="http://schemas.microsoft.com/office/drawing/2014/main" id="{87AB05A0-6499-2958-7696-CF05AC2A743E}"/>
                  </a:ext>
                </a:extLst>
              </p:cNvPr>
              <p:cNvSpPr/>
              <p:nvPr/>
            </p:nvSpPr>
            <p:spPr>
              <a:xfrm>
                <a:off x="7807597" y="3462376"/>
                <a:ext cx="86325" cy="86392"/>
              </a:xfrm>
              <a:custGeom>
                <a:avLst/>
                <a:gdLst>
                  <a:gd name="connsiteX0" fmla="*/ 37486 w 86325"/>
                  <a:gd name="connsiteY0" fmla="*/ 0 h 86392"/>
                  <a:gd name="connsiteX1" fmla="*/ 0 w 86325"/>
                  <a:gd name="connsiteY1" fmla="*/ 17601 h 86392"/>
                  <a:gd name="connsiteX2" fmla="*/ 4568 w 86325"/>
                  <a:gd name="connsiteY2" fmla="*/ 19415 h 86392"/>
                  <a:gd name="connsiteX3" fmla="*/ 41852 w 86325"/>
                  <a:gd name="connsiteY3" fmla="*/ 44540 h 86392"/>
                  <a:gd name="connsiteX4" fmla="*/ 66977 w 86325"/>
                  <a:gd name="connsiteY4" fmla="*/ 81824 h 86392"/>
                  <a:gd name="connsiteX5" fmla="*/ 68791 w 86325"/>
                  <a:gd name="connsiteY5" fmla="*/ 86392 h 86392"/>
                  <a:gd name="connsiteX6" fmla="*/ 86325 w 86325"/>
                  <a:gd name="connsiteY6" fmla="*/ 48906 h 86392"/>
                  <a:gd name="connsiteX7" fmla="*/ 37486 w 86325"/>
                  <a:gd name="connsiteY7" fmla="*/ 0 h 86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6325" h="86392">
                    <a:moveTo>
                      <a:pt x="37486" y="0"/>
                    </a:moveTo>
                    <a:cubicBezTo>
                      <a:pt x="22371" y="0"/>
                      <a:pt x="8935" y="6852"/>
                      <a:pt x="0" y="17601"/>
                    </a:cubicBezTo>
                    <a:cubicBezTo>
                      <a:pt x="1545" y="18206"/>
                      <a:pt x="3090" y="18810"/>
                      <a:pt x="4568" y="19415"/>
                    </a:cubicBezTo>
                    <a:cubicBezTo>
                      <a:pt x="18541" y="25327"/>
                      <a:pt x="31037" y="33791"/>
                      <a:pt x="41852" y="44540"/>
                    </a:cubicBezTo>
                    <a:cubicBezTo>
                      <a:pt x="52601" y="55288"/>
                      <a:pt x="61065" y="67851"/>
                      <a:pt x="66977" y="81824"/>
                    </a:cubicBezTo>
                    <a:cubicBezTo>
                      <a:pt x="67649" y="83369"/>
                      <a:pt x="68254" y="84847"/>
                      <a:pt x="68791" y="86392"/>
                    </a:cubicBezTo>
                    <a:cubicBezTo>
                      <a:pt x="79540" y="77457"/>
                      <a:pt x="86392" y="63954"/>
                      <a:pt x="86325" y="48906"/>
                    </a:cubicBezTo>
                    <a:cubicBezTo>
                      <a:pt x="86325" y="21833"/>
                      <a:pt x="64424" y="0"/>
                      <a:pt x="37486" y="0"/>
                    </a:cubicBez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1" name="Freeform: Shape 490">
                <a:extLst>
                  <a:ext uri="{FF2B5EF4-FFF2-40B4-BE49-F238E27FC236}">
                    <a16:creationId xmlns:a16="http://schemas.microsoft.com/office/drawing/2014/main" id="{40C050B4-133D-9E25-CB78-154A37F355EA}"/>
                  </a:ext>
                </a:extLst>
              </p:cNvPr>
              <p:cNvSpPr/>
              <p:nvPr/>
            </p:nvSpPr>
            <p:spPr>
              <a:xfrm>
                <a:off x="7756743" y="3541580"/>
                <a:ext cx="57505" cy="78599"/>
              </a:xfrm>
              <a:custGeom>
                <a:avLst/>
                <a:gdLst>
                  <a:gd name="connsiteX0" fmla="*/ 19549 w 57505"/>
                  <a:gd name="connsiteY0" fmla="*/ 0 h 78599"/>
                  <a:gd name="connsiteX1" fmla="*/ 0 w 57505"/>
                  <a:gd name="connsiteY1" fmla="*/ 0 h 78599"/>
                  <a:gd name="connsiteX2" fmla="*/ 0 w 57505"/>
                  <a:gd name="connsiteY2" fmla="*/ 57908 h 78599"/>
                  <a:gd name="connsiteX3" fmla="*/ 49847 w 57505"/>
                  <a:gd name="connsiteY3" fmla="*/ 78599 h 78599"/>
                  <a:gd name="connsiteX4" fmla="*/ 57505 w 57505"/>
                  <a:gd name="connsiteY4" fmla="*/ 60662 h 78599"/>
                  <a:gd name="connsiteX5" fmla="*/ 19549 w 57505"/>
                  <a:gd name="connsiteY5" fmla="*/ 44540 h 78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505" h="78599">
                    <a:moveTo>
                      <a:pt x="19549" y="0"/>
                    </a:moveTo>
                    <a:lnTo>
                      <a:pt x="0" y="0"/>
                    </a:lnTo>
                    <a:lnTo>
                      <a:pt x="0" y="57908"/>
                    </a:lnTo>
                    <a:lnTo>
                      <a:pt x="49847" y="78599"/>
                    </a:lnTo>
                    <a:lnTo>
                      <a:pt x="57505" y="60662"/>
                    </a:lnTo>
                    <a:lnTo>
                      <a:pt x="19549" y="44540"/>
                    </a:ln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2" name="Freeform: Shape 491">
                <a:extLst>
                  <a:ext uri="{FF2B5EF4-FFF2-40B4-BE49-F238E27FC236}">
                    <a16:creationId xmlns:a16="http://schemas.microsoft.com/office/drawing/2014/main" id="{F03D4366-43BA-8A2F-9477-4AD64B674594}"/>
                  </a:ext>
                </a:extLst>
              </p:cNvPr>
              <p:cNvSpPr/>
              <p:nvPr/>
            </p:nvSpPr>
            <p:spPr>
              <a:xfrm>
                <a:off x="7668806" y="3492069"/>
                <a:ext cx="195288" cy="195355"/>
              </a:xfrm>
              <a:custGeom>
                <a:avLst/>
                <a:gdLst>
                  <a:gd name="connsiteX0" fmla="*/ 97678 w 195288"/>
                  <a:gd name="connsiteY0" fmla="*/ 0 h 195355"/>
                  <a:gd name="connsiteX1" fmla="*/ 0 w 195288"/>
                  <a:gd name="connsiteY1" fmla="*/ 97678 h 195355"/>
                  <a:gd name="connsiteX2" fmla="*/ 97678 w 195288"/>
                  <a:gd name="connsiteY2" fmla="*/ 195356 h 195355"/>
                  <a:gd name="connsiteX3" fmla="*/ 195289 w 195288"/>
                  <a:gd name="connsiteY3" fmla="*/ 97678 h 195355"/>
                  <a:gd name="connsiteX4" fmla="*/ 97678 w 195288"/>
                  <a:gd name="connsiteY4" fmla="*/ 0 h 195355"/>
                  <a:gd name="connsiteX5" fmla="*/ 97678 w 195288"/>
                  <a:gd name="connsiteY5" fmla="*/ 166939 h 195355"/>
                  <a:gd name="connsiteX6" fmla="*/ 28887 w 195288"/>
                  <a:gd name="connsiteY6" fmla="*/ 98148 h 195355"/>
                  <a:gd name="connsiteX7" fmla="*/ 97678 w 195288"/>
                  <a:gd name="connsiteY7" fmla="*/ 29357 h 195355"/>
                  <a:gd name="connsiteX8" fmla="*/ 166469 w 195288"/>
                  <a:gd name="connsiteY8" fmla="*/ 98148 h 195355"/>
                  <a:gd name="connsiteX9" fmla="*/ 97678 w 195288"/>
                  <a:gd name="connsiteY9" fmla="*/ 166939 h 195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5288" h="195355">
                    <a:moveTo>
                      <a:pt x="97678" y="0"/>
                    </a:moveTo>
                    <a:cubicBezTo>
                      <a:pt x="43733" y="0"/>
                      <a:pt x="0" y="43733"/>
                      <a:pt x="0" y="97678"/>
                    </a:cubicBezTo>
                    <a:cubicBezTo>
                      <a:pt x="0" y="151623"/>
                      <a:pt x="43733" y="195356"/>
                      <a:pt x="97678" y="195356"/>
                    </a:cubicBezTo>
                    <a:cubicBezTo>
                      <a:pt x="151623" y="195356"/>
                      <a:pt x="195289" y="151623"/>
                      <a:pt x="195289" y="97678"/>
                    </a:cubicBezTo>
                    <a:cubicBezTo>
                      <a:pt x="195356" y="43733"/>
                      <a:pt x="151623" y="0"/>
                      <a:pt x="97678" y="0"/>
                    </a:cubicBezTo>
                    <a:close/>
                    <a:moveTo>
                      <a:pt x="97678" y="166939"/>
                    </a:moveTo>
                    <a:cubicBezTo>
                      <a:pt x="59722" y="166939"/>
                      <a:pt x="28887" y="136104"/>
                      <a:pt x="28887" y="98148"/>
                    </a:cubicBezTo>
                    <a:cubicBezTo>
                      <a:pt x="28887" y="60192"/>
                      <a:pt x="59722" y="29357"/>
                      <a:pt x="97678" y="29357"/>
                    </a:cubicBezTo>
                    <a:cubicBezTo>
                      <a:pt x="135701" y="29357"/>
                      <a:pt x="166469" y="60125"/>
                      <a:pt x="166469" y="98148"/>
                    </a:cubicBezTo>
                    <a:cubicBezTo>
                      <a:pt x="166469" y="136104"/>
                      <a:pt x="135701" y="166939"/>
                      <a:pt x="97678" y="166939"/>
                    </a:cubicBezTo>
                    <a:close/>
                  </a:path>
                </a:pathLst>
              </a:custGeom>
              <a:solidFill>
                <a:srgbClr val="E6E8EC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93" name="Graphic 2">
            <a:extLst>
              <a:ext uri="{FF2B5EF4-FFF2-40B4-BE49-F238E27FC236}">
                <a16:creationId xmlns:a16="http://schemas.microsoft.com/office/drawing/2014/main" id="{58770749-86BF-F7EB-4707-AFFF45BD471E}"/>
              </a:ext>
            </a:extLst>
          </p:cNvPr>
          <p:cNvGrpSpPr/>
          <p:nvPr/>
        </p:nvGrpSpPr>
        <p:grpSpPr>
          <a:xfrm>
            <a:off x="6879992" y="3360063"/>
            <a:ext cx="429944" cy="429944"/>
            <a:chOff x="6879992" y="3360063"/>
            <a:chExt cx="429944" cy="429944"/>
          </a:xfrm>
        </p:grpSpPr>
        <p:grpSp>
          <p:nvGrpSpPr>
            <p:cNvPr id="494" name="Graphic 2">
              <a:extLst>
                <a:ext uri="{FF2B5EF4-FFF2-40B4-BE49-F238E27FC236}">
                  <a16:creationId xmlns:a16="http://schemas.microsoft.com/office/drawing/2014/main" id="{02357EC9-D120-5BAD-BADA-42559FB40B0D}"/>
                </a:ext>
              </a:extLst>
            </p:cNvPr>
            <p:cNvGrpSpPr/>
            <p:nvPr/>
          </p:nvGrpSpPr>
          <p:grpSpPr>
            <a:xfrm>
              <a:off x="6879992" y="3360063"/>
              <a:ext cx="429944" cy="429944"/>
              <a:chOff x="6879992" y="3360063"/>
              <a:chExt cx="429944" cy="429944"/>
            </a:xfrm>
          </p:grpSpPr>
          <p:sp>
            <p:nvSpPr>
              <p:cNvPr id="495" name="Freeform: Shape 494">
                <a:extLst>
                  <a:ext uri="{FF2B5EF4-FFF2-40B4-BE49-F238E27FC236}">
                    <a16:creationId xmlns:a16="http://schemas.microsoft.com/office/drawing/2014/main" id="{B71E4DAD-0F74-36F2-5264-1AFA39A73BA6}"/>
                  </a:ext>
                </a:extLst>
              </p:cNvPr>
              <p:cNvSpPr/>
              <p:nvPr/>
            </p:nvSpPr>
            <p:spPr>
              <a:xfrm>
                <a:off x="6879992" y="3360063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4 w 429944"/>
                  <a:gd name="connsiteY1" fmla="*/ 0 h 429944"/>
                  <a:gd name="connsiteX2" fmla="*/ 429944 w 429944"/>
                  <a:gd name="connsiteY2" fmla="*/ 429945 h 429944"/>
                  <a:gd name="connsiteX3" fmla="*/ 0 w 429944"/>
                  <a:gd name="connsiteY3" fmla="*/ 429945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4" y="0"/>
                    </a:lnTo>
                    <a:lnTo>
                      <a:pt x="429944" y="429945"/>
                    </a:lnTo>
                    <a:lnTo>
                      <a:pt x="0" y="429945"/>
                    </a:lnTo>
                    <a:close/>
                  </a:path>
                </a:pathLst>
              </a:custGeom>
              <a:solidFill>
                <a:srgbClr val="F2CD5E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6" name="Freeform: Shape 495">
                <a:extLst>
                  <a:ext uri="{FF2B5EF4-FFF2-40B4-BE49-F238E27FC236}">
                    <a16:creationId xmlns:a16="http://schemas.microsoft.com/office/drawing/2014/main" id="{336EAC78-375B-DE12-F75C-642B436DBBE9}"/>
                  </a:ext>
                </a:extLst>
              </p:cNvPr>
              <p:cNvSpPr/>
              <p:nvPr/>
            </p:nvSpPr>
            <p:spPr>
              <a:xfrm>
                <a:off x="7026576" y="3456801"/>
                <a:ext cx="283292" cy="333206"/>
              </a:xfrm>
              <a:custGeom>
                <a:avLst/>
                <a:gdLst>
                  <a:gd name="connsiteX0" fmla="*/ 78734 w 283292"/>
                  <a:gd name="connsiteY0" fmla="*/ 333207 h 333206"/>
                  <a:gd name="connsiteX1" fmla="*/ 283293 w 283292"/>
                  <a:gd name="connsiteY1" fmla="*/ 333207 h 333206"/>
                  <a:gd name="connsiteX2" fmla="*/ 283293 w 283292"/>
                  <a:gd name="connsiteY2" fmla="*/ 146315 h 333206"/>
                  <a:gd name="connsiteX3" fmla="*/ 136978 w 283292"/>
                  <a:gd name="connsiteY3" fmla="*/ 0 h 333206"/>
                  <a:gd name="connsiteX4" fmla="*/ 0 w 283292"/>
                  <a:gd name="connsiteY4" fmla="*/ 254473 h 333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3292" h="333206">
                    <a:moveTo>
                      <a:pt x="78734" y="333207"/>
                    </a:moveTo>
                    <a:lnTo>
                      <a:pt x="283293" y="333207"/>
                    </a:lnTo>
                    <a:lnTo>
                      <a:pt x="283293" y="146315"/>
                    </a:lnTo>
                    <a:lnTo>
                      <a:pt x="136978" y="0"/>
                    </a:lnTo>
                    <a:lnTo>
                      <a:pt x="0" y="254473"/>
                    </a:lnTo>
                    <a:close/>
                  </a:path>
                </a:pathLst>
              </a:custGeom>
              <a:solidFill>
                <a:srgbClr val="E6BA4D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97" name="Graphic 2">
              <a:extLst>
                <a:ext uri="{FF2B5EF4-FFF2-40B4-BE49-F238E27FC236}">
                  <a16:creationId xmlns:a16="http://schemas.microsoft.com/office/drawing/2014/main" id="{C4847F00-44CB-145A-4318-E909824625C9}"/>
                </a:ext>
              </a:extLst>
            </p:cNvPr>
            <p:cNvGrpSpPr/>
            <p:nvPr/>
          </p:nvGrpSpPr>
          <p:grpSpPr>
            <a:xfrm>
              <a:off x="6997286" y="3456532"/>
              <a:ext cx="195356" cy="254809"/>
              <a:chOff x="6997286" y="3456532"/>
              <a:chExt cx="195356" cy="254809"/>
            </a:xfrm>
          </p:grpSpPr>
          <p:sp>
            <p:nvSpPr>
              <p:cNvPr id="498" name="Freeform: Shape 497">
                <a:extLst>
                  <a:ext uri="{FF2B5EF4-FFF2-40B4-BE49-F238E27FC236}">
                    <a16:creationId xmlns:a16="http://schemas.microsoft.com/office/drawing/2014/main" id="{20B158E6-4D76-03A0-155A-9753B03434B4}"/>
                  </a:ext>
                </a:extLst>
              </p:cNvPr>
              <p:cNvSpPr/>
              <p:nvPr/>
            </p:nvSpPr>
            <p:spPr>
              <a:xfrm>
                <a:off x="7026576" y="3456532"/>
                <a:ext cx="136708" cy="254809"/>
              </a:xfrm>
              <a:custGeom>
                <a:avLst/>
                <a:gdLst>
                  <a:gd name="connsiteX0" fmla="*/ 0 w 136708"/>
                  <a:gd name="connsiteY0" fmla="*/ 0 h 254809"/>
                  <a:gd name="connsiteX1" fmla="*/ 136709 w 136708"/>
                  <a:gd name="connsiteY1" fmla="*/ 0 h 254809"/>
                  <a:gd name="connsiteX2" fmla="*/ 136709 w 136708"/>
                  <a:gd name="connsiteY2" fmla="*/ 254809 h 254809"/>
                  <a:gd name="connsiteX3" fmla="*/ 0 w 136708"/>
                  <a:gd name="connsiteY3" fmla="*/ 254809 h 254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6708" h="254809">
                    <a:moveTo>
                      <a:pt x="0" y="0"/>
                    </a:moveTo>
                    <a:lnTo>
                      <a:pt x="136709" y="0"/>
                    </a:lnTo>
                    <a:lnTo>
                      <a:pt x="136709" y="254809"/>
                    </a:lnTo>
                    <a:lnTo>
                      <a:pt x="0" y="254809"/>
                    </a:lnTo>
                    <a:close/>
                  </a:path>
                </a:pathLst>
              </a:custGeom>
              <a:solidFill>
                <a:srgbClr val="474B54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9" name="Freeform: Shape 498">
                <a:extLst>
                  <a:ext uri="{FF2B5EF4-FFF2-40B4-BE49-F238E27FC236}">
                    <a16:creationId xmlns:a16="http://schemas.microsoft.com/office/drawing/2014/main" id="{31A79639-DAFF-5527-72D8-C6D408770C24}"/>
                  </a:ext>
                </a:extLst>
              </p:cNvPr>
              <p:cNvSpPr/>
              <p:nvPr/>
            </p:nvSpPr>
            <p:spPr>
              <a:xfrm>
                <a:off x="6997286" y="3486225"/>
                <a:ext cx="195356" cy="195355"/>
              </a:xfrm>
              <a:custGeom>
                <a:avLst/>
                <a:gdLst>
                  <a:gd name="connsiteX0" fmla="*/ 97678 w 195356"/>
                  <a:gd name="connsiteY0" fmla="*/ 0 h 195355"/>
                  <a:gd name="connsiteX1" fmla="*/ 0 w 195356"/>
                  <a:gd name="connsiteY1" fmla="*/ 97678 h 195355"/>
                  <a:gd name="connsiteX2" fmla="*/ 97678 w 195356"/>
                  <a:gd name="connsiteY2" fmla="*/ 195356 h 195355"/>
                  <a:gd name="connsiteX3" fmla="*/ 195356 w 195356"/>
                  <a:gd name="connsiteY3" fmla="*/ 97678 h 195355"/>
                  <a:gd name="connsiteX4" fmla="*/ 97678 w 195356"/>
                  <a:gd name="connsiteY4" fmla="*/ 0 h 195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356" h="195355">
                    <a:moveTo>
                      <a:pt x="97678" y="0"/>
                    </a:moveTo>
                    <a:cubicBezTo>
                      <a:pt x="43733" y="0"/>
                      <a:pt x="0" y="43733"/>
                      <a:pt x="0" y="97678"/>
                    </a:cubicBezTo>
                    <a:cubicBezTo>
                      <a:pt x="0" y="151623"/>
                      <a:pt x="43733" y="195356"/>
                      <a:pt x="97678" y="195356"/>
                    </a:cubicBezTo>
                    <a:cubicBezTo>
                      <a:pt x="151623" y="195356"/>
                      <a:pt x="195356" y="151623"/>
                      <a:pt x="195356" y="97678"/>
                    </a:cubicBezTo>
                    <a:cubicBezTo>
                      <a:pt x="195289" y="43733"/>
                      <a:pt x="151555" y="0"/>
                      <a:pt x="97678" y="0"/>
                    </a:cubicBez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0" name="Freeform: Shape 499">
                <a:extLst>
                  <a:ext uri="{FF2B5EF4-FFF2-40B4-BE49-F238E27FC236}">
                    <a16:creationId xmlns:a16="http://schemas.microsoft.com/office/drawing/2014/main" id="{B1E31C76-2A12-F51A-C804-85F99457FFFA}"/>
                  </a:ext>
                </a:extLst>
              </p:cNvPr>
              <p:cNvSpPr/>
              <p:nvPr/>
            </p:nvSpPr>
            <p:spPr>
              <a:xfrm>
                <a:off x="7026173" y="3515515"/>
                <a:ext cx="137582" cy="137582"/>
              </a:xfrm>
              <a:custGeom>
                <a:avLst/>
                <a:gdLst>
                  <a:gd name="connsiteX0" fmla="*/ 0 w 137582"/>
                  <a:gd name="connsiteY0" fmla="*/ 68791 h 137582"/>
                  <a:gd name="connsiteX1" fmla="*/ 68791 w 137582"/>
                  <a:gd name="connsiteY1" fmla="*/ 137582 h 137582"/>
                  <a:gd name="connsiteX2" fmla="*/ 137582 w 137582"/>
                  <a:gd name="connsiteY2" fmla="*/ 68791 h 137582"/>
                  <a:gd name="connsiteX3" fmla="*/ 68791 w 137582"/>
                  <a:gd name="connsiteY3" fmla="*/ 0 h 137582"/>
                  <a:gd name="connsiteX4" fmla="*/ 0 w 137582"/>
                  <a:gd name="connsiteY4" fmla="*/ 68791 h 137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582" h="137582">
                    <a:moveTo>
                      <a:pt x="0" y="68791"/>
                    </a:moveTo>
                    <a:cubicBezTo>
                      <a:pt x="0" y="106747"/>
                      <a:pt x="30835" y="137582"/>
                      <a:pt x="68791" y="137582"/>
                    </a:cubicBezTo>
                    <a:cubicBezTo>
                      <a:pt x="106814" y="137582"/>
                      <a:pt x="137582" y="106747"/>
                      <a:pt x="137582" y="68791"/>
                    </a:cubicBezTo>
                    <a:cubicBezTo>
                      <a:pt x="137582" y="30768"/>
                      <a:pt x="106814" y="0"/>
                      <a:pt x="68791" y="0"/>
                    </a:cubicBezTo>
                    <a:cubicBezTo>
                      <a:pt x="30768" y="0"/>
                      <a:pt x="0" y="30835"/>
                      <a:pt x="0" y="68791"/>
                    </a:cubicBez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1" name="Freeform: Shape 500">
                <a:extLst>
                  <a:ext uri="{FF2B5EF4-FFF2-40B4-BE49-F238E27FC236}">
                    <a16:creationId xmlns:a16="http://schemas.microsoft.com/office/drawing/2014/main" id="{87D4D293-A48F-D69A-4720-9AA6CE1C159B}"/>
                  </a:ext>
                </a:extLst>
              </p:cNvPr>
              <p:cNvSpPr/>
              <p:nvPr/>
            </p:nvSpPr>
            <p:spPr>
              <a:xfrm>
                <a:off x="7085156" y="3535736"/>
                <a:ext cx="57505" cy="78599"/>
              </a:xfrm>
              <a:custGeom>
                <a:avLst/>
                <a:gdLst>
                  <a:gd name="connsiteX0" fmla="*/ 19549 w 57505"/>
                  <a:gd name="connsiteY0" fmla="*/ 0 h 78599"/>
                  <a:gd name="connsiteX1" fmla="*/ 0 w 57505"/>
                  <a:gd name="connsiteY1" fmla="*/ 0 h 78599"/>
                  <a:gd name="connsiteX2" fmla="*/ 0 w 57505"/>
                  <a:gd name="connsiteY2" fmla="*/ 57908 h 78599"/>
                  <a:gd name="connsiteX3" fmla="*/ 49847 w 57505"/>
                  <a:gd name="connsiteY3" fmla="*/ 78599 h 78599"/>
                  <a:gd name="connsiteX4" fmla="*/ 57505 w 57505"/>
                  <a:gd name="connsiteY4" fmla="*/ 60595 h 78599"/>
                  <a:gd name="connsiteX5" fmla="*/ 19549 w 57505"/>
                  <a:gd name="connsiteY5" fmla="*/ 44540 h 78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505" h="78599">
                    <a:moveTo>
                      <a:pt x="19549" y="0"/>
                    </a:moveTo>
                    <a:lnTo>
                      <a:pt x="0" y="0"/>
                    </a:lnTo>
                    <a:lnTo>
                      <a:pt x="0" y="57908"/>
                    </a:lnTo>
                    <a:lnTo>
                      <a:pt x="49847" y="78599"/>
                    </a:lnTo>
                    <a:lnTo>
                      <a:pt x="57505" y="60595"/>
                    </a:lnTo>
                    <a:lnTo>
                      <a:pt x="19549" y="44540"/>
                    </a:ln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502" name="Graphic 2">
            <a:extLst>
              <a:ext uri="{FF2B5EF4-FFF2-40B4-BE49-F238E27FC236}">
                <a16:creationId xmlns:a16="http://schemas.microsoft.com/office/drawing/2014/main" id="{74A81570-9A4B-58F8-FB8E-037CA134EEA0}"/>
              </a:ext>
            </a:extLst>
          </p:cNvPr>
          <p:cNvGrpSpPr/>
          <p:nvPr/>
        </p:nvGrpSpPr>
        <p:grpSpPr>
          <a:xfrm>
            <a:off x="6207935" y="3360869"/>
            <a:ext cx="429944" cy="429944"/>
            <a:chOff x="6207935" y="3360869"/>
            <a:chExt cx="429944" cy="429944"/>
          </a:xfrm>
        </p:grpSpPr>
        <p:grpSp>
          <p:nvGrpSpPr>
            <p:cNvPr id="503" name="Graphic 2">
              <a:extLst>
                <a:ext uri="{FF2B5EF4-FFF2-40B4-BE49-F238E27FC236}">
                  <a16:creationId xmlns:a16="http://schemas.microsoft.com/office/drawing/2014/main" id="{DE55EC75-A274-EA9F-0D3E-9DFF1C8E2899}"/>
                </a:ext>
              </a:extLst>
            </p:cNvPr>
            <p:cNvGrpSpPr/>
            <p:nvPr/>
          </p:nvGrpSpPr>
          <p:grpSpPr>
            <a:xfrm>
              <a:off x="6207935" y="3360869"/>
              <a:ext cx="429944" cy="429944"/>
              <a:chOff x="6207935" y="3360869"/>
              <a:chExt cx="429944" cy="429944"/>
            </a:xfrm>
          </p:grpSpPr>
          <p:sp>
            <p:nvSpPr>
              <p:cNvPr id="504" name="Freeform: Shape 503">
                <a:extLst>
                  <a:ext uri="{FF2B5EF4-FFF2-40B4-BE49-F238E27FC236}">
                    <a16:creationId xmlns:a16="http://schemas.microsoft.com/office/drawing/2014/main" id="{BD4E44EE-DDF2-FED4-40A9-43535917A27A}"/>
                  </a:ext>
                </a:extLst>
              </p:cNvPr>
              <p:cNvSpPr/>
              <p:nvPr/>
            </p:nvSpPr>
            <p:spPr>
              <a:xfrm>
                <a:off x="6207935" y="3360869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DE6E53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5" name="Freeform: Shape 504">
                <a:extLst>
                  <a:ext uri="{FF2B5EF4-FFF2-40B4-BE49-F238E27FC236}">
                    <a16:creationId xmlns:a16="http://schemas.microsoft.com/office/drawing/2014/main" id="{D0C15714-F0BC-C073-D899-7DAFF4EBC1B0}"/>
                  </a:ext>
                </a:extLst>
              </p:cNvPr>
              <p:cNvSpPr/>
              <p:nvPr/>
            </p:nvSpPr>
            <p:spPr>
              <a:xfrm>
                <a:off x="6329529" y="3482396"/>
                <a:ext cx="308350" cy="308417"/>
              </a:xfrm>
              <a:custGeom>
                <a:avLst/>
                <a:gdLst>
                  <a:gd name="connsiteX0" fmla="*/ 128245 w 308350"/>
                  <a:gd name="connsiteY0" fmla="*/ 308418 h 308417"/>
                  <a:gd name="connsiteX1" fmla="*/ 308351 w 308350"/>
                  <a:gd name="connsiteY1" fmla="*/ 308418 h 308417"/>
                  <a:gd name="connsiteX2" fmla="*/ 308351 w 308350"/>
                  <a:gd name="connsiteY2" fmla="*/ 128244 h 308417"/>
                  <a:gd name="connsiteX3" fmla="*/ 180106 w 308350"/>
                  <a:gd name="connsiteY3" fmla="*/ 0 h 308417"/>
                  <a:gd name="connsiteX4" fmla="*/ 0 w 308350"/>
                  <a:gd name="connsiteY4" fmla="*/ 180174 h 308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50" h="308417">
                    <a:moveTo>
                      <a:pt x="128245" y="308418"/>
                    </a:moveTo>
                    <a:lnTo>
                      <a:pt x="308351" y="308418"/>
                    </a:lnTo>
                    <a:lnTo>
                      <a:pt x="308351" y="128244"/>
                    </a:lnTo>
                    <a:lnTo>
                      <a:pt x="180106" y="0"/>
                    </a:lnTo>
                    <a:lnTo>
                      <a:pt x="0" y="180174"/>
                    </a:lnTo>
                    <a:close/>
                  </a:path>
                </a:pathLst>
              </a:custGeom>
              <a:solidFill>
                <a:srgbClr val="CC5842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06" name="Graphic 2">
              <a:extLst>
                <a:ext uri="{FF2B5EF4-FFF2-40B4-BE49-F238E27FC236}">
                  <a16:creationId xmlns:a16="http://schemas.microsoft.com/office/drawing/2014/main" id="{C1F4146D-0B0A-546D-392D-C8FEBCAECFC8}"/>
                </a:ext>
              </a:extLst>
            </p:cNvPr>
            <p:cNvGrpSpPr/>
            <p:nvPr/>
          </p:nvGrpSpPr>
          <p:grpSpPr>
            <a:xfrm>
              <a:off x="6295536" y="3448470"/>
              <a:ext cx="254742" cy="254741"/>
              <a:chOff x="6295536" y="3448470"/>
              <a:chExt cx="254742" cy="254741"/>
            </a:xfrm>
          </p:grpSpPr>
          <p:grpSp>
            <p:nvGrpSpPr>
              <p:cNvPr id="507" name="Graphic 2">
                <a:extLst>
                  <a:ext uri="{FF2B5EF4-FFF2-40B4-BE49-F238E27FC236}">
                    <a16:creationId xmlns:a16="http://schemas.microsoft.com/office/drawing/2014/main" id="{66AD4266-2B97-8C65-7A11-33B9985D43BE}"/>
                  </a:ext>
                </a:extLst>
              </p:cNvPr>
              <p:cNvGrpSpPr/>
              <p:nvPr/>
            </p:nvGrpSpPr>
            <p:grpSpPr>
              <a:xfrm>
                <a:off x="6295536" y="3448470"/>
                <a:ext cx="254742" cy="254741"/>
                <a:chOff x="6295536" y="3448470"/>
                <a:chExt cx="254742" cy="254741"/>
              </a:xfrm>
            </p:grpSpPr>
            <p:sp>
              <p:nvSpPr>
                <p:cNvPr id="508" name="Freeform: Shape 507">
                  <a:extLst>
                    <a:ext uri="{FF2B5EF4-FFF2-40B4-BE49-F238E27FC236}">
                      <a16:creationId xmlns:a16="http://schemas.microsoft.com/office/drawing/2014/main" id="{90C0428A-B129-DB96-58A9-9D74AE5F47CF}"/>
                    </a:ext>
                  </a:extLst>
                </p:cNvPr>
                <p:cNvSpPr/>
                <p:nvPr/>
              </p:nvSpPr>
              <p:spPr>
                <a:xfrm>
                  <a:off x="6295536" y="3448470"/>
                  <a:ext cx="254742" cy="254741"/>
                </a:xfrm>
                <a:custGeom>
                  <a:avLst/>
                  <a:gdLst>
                    <a:gd name="connsiteX0" fmla="*/ 127371 w 254742"/>
                    <a:gd name="connsiteY0" fmla="*/ 0 h 254741"/>
                    <a:gd name="connsiteX1" fmla="*/ 0 w 254742"/>
                    <a:gd name="connsiteY1" fmla="*/ 127371 h 254741"/>
                    <a:gd name="connsiteX2" fmla="*/ 127371 w 254742"/>
                    <a:gd name="connsiteY2" fmla="*/ 254742 h 254741"/>
                    <a:gd name="connsiteX3" fmla="*/ 254742 w 254742"/>
                    <a:gd name="connsiteY3" fmla="*/ 127371 h 254741"/>
                    <a:gd name="connsiteX4" fmla="*/ 127371 w 254742"/>
                    <a:gd name="connsiteY4" fmla="*/ 0 h 2547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4742" h="254741">
                      <a:moveTo>
                        <a:pt x="127371" y="0"/>
                      </a:moveTo>
                      <a:cubicBezTo>
                        <a:pt x="57035" y="0"/>
                        <a:pt x="0" y="57035"/>
                        <a:pt x="0" y="127371"/>
                      </a:cubicBezTo>
                      <a:cubicBezTo>
                        <a:pt x="0" y="197707"/>
                        <a:pt x="57035" y="254742"/>
                        <a:pt x="127371" y="254742"/>
                      </a:cubicBezTo>
                      <a:cubicBezTo>
                        <a:pt x="197707" y="254742"/>
                        <a:pt x="254742" y="197707"/>
                        <a:pt x="254742" y="127371"/>
                      </a:cubicBezTo>
                      <a:cubicBezTo>
                        <a:pt x="254809" y="57035"/>
                        <a:pt x="197774" y="0"/>
                        <a:pt x="127371" y="0"/>
                      </a:cubicBezTo>
                      <a:close/>
                    </a:path>
                  </a:pathLst>
                </a:custGeom>
                <a:solidFill>
                  <a:srgbClr val="505A66"/>
                </a:solidFill>
                <a:ln w="671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9" name="Freeform: Shape 508">
                  <a:extLst>
                    <a:ext uri="{FF2B5EF4-FFF2-40B4-BE49-F238E27FC236}">
                      <a16:creationId xmlns:a16="http://schemas.microsoft.com/office/drawing/2014/main" id="{59C99555-BE5E-3F2A-46EC-37CC08BCCBBE}"/>
                    </a:ext>
                  </a:extLst>
                </p:cNvPr>
                <p:cNvSpPr/>
                <p:nvPr/>
              </p:nvSpPr>
              <p:spPr>
                <a:xfrm>
                  <a:off x="6324356" y="3477290"/>
                  <a:ext cx="197035" cy="197035"/>
                </a:xfrm>
                <a:custGeom>
                  <a:avLst/>
                  <a:gdLst>
                    <a:gd name="connsiteX0" fmla="*/ 98551 w 197035"/>
                    <a:gd name="connsiteY0" fmla="*/ 197036 h 197035"/>
                    <a:gd name="connsiteX1" fmla="*/ 197035 w 197035"/>
                    <a:gd name="connsiteY1" fmla="*/ 98551 h 197035"/>
                    <a:gd name="connsiteX2" fmla="*/ 98551 w 197035"/>
                    <a:gd name="connsiteY2" fmla="*/ 0 h 197035"/>
                    <a:gd name="connsiteX3" fmla="*/ 0 w 197035"/>
                    <a:gd name="connsiteY3" fmla="*/ 98551 h 197035"/>
                    <a:gd name="connsiteX4" fmla="*/ 98551 w 197035"/>
                    <a:gd name="connsiteY4" fmla="*/ 197036 h 1970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7035" h="197035">
                      <a:moveTo>
                        <a:pt x="98551" y="197036"/>
                      </a:moveTo>
                      <a:cubicBezTo>
                        <a:pt x="152966" y="197036"/>
                        <a:pt x="197035" y="152899"/>
                        <a:pt x="197035" y="98551"/>
                      </a:cubicBezTo>
                      <a:cubicBezTo>
                        <a:pt x="197035" y="44137"/>
                        <a:pt x="152899" y="67"/>
                        <a:pt x="98551" y="0"/>
                      </a:cubicBezTo>
                      <a:cubicBezTo>
                        <a:pt x="44136" y="0"/>
                        <a:pt x="0" y="44137"/>
                        <a:pt x="0" y="98551"/>
                      </a:cubicBezTo>
                      <a:cubicBezTo>
                        <a:pt x="67" y="152966"/>
                        <a:pt x="44203" y="197036"/>
                        <a:pt x="98551" y="197036"/>
                      </a:cubicBezTo>
                      <a:close/>
                    </a:path>
                  </a:pathLst>
                </a:custGeom>
                <a:solidFill>
                  <a:srgbClr val="F5F7FA"/>
                </a:solidFill>
                <a:ln w="671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510" name="Freeform: Shape 509">
                <a:extLst>
                  <a:ext uri="{FF2B5EF4-FFF2-40B4-BE49-F238E27FC236}">
                    <a16:creationId xmlns:a16="http://schemas.microsoft.com/office/drawing/2014/main" id="{656B0517-29A3-17FD-C9CE-D8F2525EC670}"/>
                  </a:ext>
                </a:extLst>
              </p:cNvPr>
              <p:cNvSpPr/>
              <p:nvPr/>
            </p:nvSpPr>
            <p:spPr>
              <a:xfrm>
                <a:off x="6408531" y="3506379"/>
                <a:ext cx="82428" cy="114002"/>
              </a:xfrm>
              <a:custGeom>
                <a:avLst/>
                <a:gdLst>
                  <a:gd name="connsiteX0" fmla="*/ 28820 w 82428"/>
                  <a:gd name="connsiteY0" fmla="*/ 0 h 114002"/>
                  <a:gd name="connsiteX1" fmla="*/ 0 w 82428"/>
                  <a:gd name="connsiteY1" fmla="*/ 0 h 114002"/>
                  <a:gd name="connsiteX2" fmla="*/ 0 w 82428"/>
                  <a:gd name="connsiteY2" fmla="*/ 83906 h 114002"/>
                  <a:gd name="connsiteX3" fmla="*/ 71143 w 82428"/>
                  <a:gd name="connsiteY3" fmla="*/ 114002 h 114002"/>
                  <a:gd name="connsiteX4" fmla="*/ 82429 w 82428"/>
                  <a:gd name="connsiteY4" fmla="*/ 87400 h 114002"/>
                  <a:gd name="connsiteX5" fmla="*/ 28820 w 82428"/>
                  <a:gd name="connsiteY5" fmla="*/ 64693 h 114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428" h="114002">
                    <a:moveTo>
                      <a:pt x="28820" y="0"/>
                    </a:moveTo>
                    <a:lnTo>
                      <a:pt x="0" y="0"/>
                    </a:lnTo>
                    <a:lnTo>
                      <a:pt x="0" y="83906"/>
                    </a:lnTo>
                    <a:lnTo>
                      <a:pt x="71143" y="114002"/>
                    </a:lnTo>
                    <a:lnTo>
                      <a:pt x="82429" y="87400"/>
                    </a:lnTo>
                    <a:lnTo>
                      <a:pt x="28820" y="64693"/>
                    </a:ln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511" name="Graphic 2">
            <a:extLst>
              <a:ext uri="{FF2B5EF4-FFF2-40B4-BE49-F238E27FC236}">
                <a16:creationId xmlns:a16="http://schemas.microsoft.com/office/drawing/2014/main" id="{DDAEFA78-E2B8-6CEE-F8B1-2149513CF126}"/>
              </a:ext>
            </a:extLst>
          </p:cNvPr>
          <p:cNvGrpSpPr/>
          <p:nvPr/>
        </p:nvGrpSpPr>
        <p:grpSpPr>
          <a:xfrm>
            <a:off x="5536147" y="3360869"/>
            <a:ext cx="429944" cy="429944"/>
            <a:chOff x="5536147" y="3360869"/>
            <a:chExt cx="429944" cy="429944"/>
          </a:xfrm>
        </p:grpSpPr>
        <p:grpSp>
          <p:nvGrpSpPr>
            <p:cNvPr id="512" name="Graphic 2">
              <a:extLst>
                <a:ext uri="{FF2B5EF4-FFF2-40B4-BE49-F238E27FC236}">
                  <a16:creationId xmlns:a16="http://schemas.microsoft.com/office/drawing/2014/main" id="{58882F99-8C8E-4910-2315-D1FB96D17DE3}"/>
                </a:ext>
              </a:extLst>
            </p:cNvPr>
            <p:cNvGrpSpPr/>
            <p:nvPr/>
          </p:nvGrpSpPr>
          <p:grpSpPr>
            <a:xfrm>
              <a:off x="5536147" y="3360869"/>
              <a:ext cx="429944" cy="429944"/>
              <a:chOff x="5536147" y="3360869"/>
              <a:chExt cx="429944" cy="429944"/>
            </a:xfrm>
          </p:grpSpPr>
          <p:sp>
            <p:nvSpPr>
              <p:cNvPr id="513" name="Freeform: Shape 512">
                <a:extLst>
                  <a:ext uri="{FF2B5EF4-FFF2-40B4-BE49-F238E27FC236}">
                    <a16:creationId xmlns:a16="http://schemas.microsoft.com/office/drawing/2014/main" id="{3D8E03B7-8878-44FC-6AD1-84C28B8A7083}"/>
                  </a:ext>
                </a:extLst>
              </p:cNvPr>
              <p:cNvSpPr/>
              <p:nvPr/>
            </p:nvSpPr>
            <p:spPr>
              <a:xfrm>
                <a:off x="5536147" y="3360869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81CEAD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4" name="Freeform: Shape 513">
                <a:extLst>
                  <a:ext uri="{FF2B5EF4-FFF2-40B4-BE49-F238E27FC236}">
                    <a16:creationId xmlns:a16="http://schemas.microsoft.com/office/drawing/2014/main" id="{F8C17A69-2C56-6C36-A9C7-1E88A9472962}"/>
                  </a:ext>
                </a:extLst>
              </p:cNvPr>
              <p:cNvSpPr/>
              <p:nvPr/>
            </p:nvSpPr>
            <p:spPr>
              <a:xfrm>
                <a:off x="5658614" y="3458413"/>
                <a:ext cx="307477" cy="331057"/>
              </a:xfrm>
              <a:custGeom>
                <a:avLst/>
                <a:gdLst>
                  <a:gd name="connsiteX0" fmla="*/ 307478 w 307477"/>
                  <a:gd name="connsiteY0" fmla="*/ 331057 h 331057"/>
                  <a:gd name="connsiteX1" fmla="*/ 307478 w 307477"/>
                  <a:gd name="connsiteY1" fmla="*/ 184809 h 331057"/>
                  <a:gd name="connsiteX2" fmla="*/ 185078 w 307477"/>
                  <a:gd name="connsiteY2" fmla="*/ 62409 h 331057"/>
                  <a:gd name="connsiteX3" fmla="*/ 166671 w 307477"/>
                  <a:gd name="connsiteY3" fmla="*/ 64357 h 331057"/>
                  <a:gd name="connsiteX4" fmla="*/ 102313 w 307477"/>
                  <a:gd name="connsiteY4" fmla="*/ 0 h 331057"/>
                  <a:gd name="connsiteX5" fmla="*/ 74636 w 307477"/>
                  <a:gd name="connsiteY5" fmla="*/ 27611 h 331057"/>
                  <a:gd name="connsiteX6" fmla="*/ 116824 w 307477"/>
                  <a:gd name="connsiteY6" fmla="*/ 69732 h 331057"/>
                  <a:gd name="connsiteX7" fmla="*/ 93110 w 307477"/>
                  <a:gd name="connsiteY7" fmla="*/ 72284 h 331057"/>
                  <a:gd name="connsiteX8" fmla="*/ 63014 w 307477"/>
                  <a:gd name="connsiteY8" fmla="*/ 42188 h 331057"/>
                  <a:gd name="connsiteX9" fmla="*/ 19482 w 307477"/>
                  <a:gd name="connsiteY9" fmla="*/ 85720 h 331057"/>
                  <a:gd name="connsiteX10" fmla="*/ 75240 w 307477"/>
                  <a:gd name="connsiteY10" fmla="*/ 141479 h 331057"/>
                  <a:gd name="connsiteX11" fmla="*/ 46152 w 307477"/>
                  <a:gd name="connsiteY11" fmla="*/ 126699 h 331057"/>
                  <a:gd name="connsiteX12" fmla="*/ 0 w 307477"/>
                  <a:gd name="connsiteY12" fmla="*/ 137985 h 331057"/>
                  <a:gd name="connsiteX13" fmla="*/ 75979 w 307477"/>
                  <a:gd name="connsiteY13" fmla="*/ 213965 h 331057"/>
                  <a:gd name="connsiteX14" fmla="*/ 73426 w 307477"/>
                  <a:gd name="connsiteY14" fmla="*/ 254742 h 331057"/>
                  <a:gd name="connsiteX15" fmla="*/ 149742 w 307477"/>
                  <a:gd name="connsiteY15" fmla="*/ 331057 h 331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07477" h="331057">
                    <a:moveTo>
                      <a:pt x="307478" y="331057"/>
                    </a:moveTo>
                    <a:lnTo>
                      <a:pt x="307478" y="184809"/>
                    </a:lnTo>
                    <a:lnTo>
                      <a:pt x="185078" y="62409"/>
                    </a:lnTo>
                    <a:lnTo>
                      <a:pt x="166671" y="64357"/>
                    </a:lnTo>
                    <a:lnTo>
                      <a:pt x="102313" y="0"/>
                    </a:lnTo>
                    <a:lnTo>
                      <a:pt x="74636" y="27611"/>
                    </a:lnTo>
                    <a:lnTo>
                      <a:pt x="116824" y="69732"/>
                    </a:lnTo>
                    <a:lnTo>
                      <a:pt x="93110" y="72284"/>
                    </a:lnTo>
                    <a:lnTo>
                      <a:pt x="63014" y="42188"/>
                    </a:lnTo>
                    <a:lnTo>
                      <a:pt x="19482" y="85720"/>
                    </a:lnTo>
                    <a:lnTo>
                      <a:pt x="75240" y="141479"/>
                    </a:lnTo>
                    <a:lnTo>
                      <a:pt x="46152" y="126699"/>
                    </a:lnTo>
                    <a:lnTo>
                      <a:pt x="0" y="137985"/>
                    </a:lnTo>
                    <a:lnTo>
                      <a:pt x="75979" y="213965"/>
                    </a:lnTo>
                    <a:lnTo>
                      <a:pt x="73426" y="254742"/>
                    </a:lnTo>
                    <a:lnTo>
                      <a:pt x="149742" y="331057"/>
                    </a:lnTo>
                    <a:close/>
                  </a:path>
                </a:pathLst>
              </a:custGeom>
              <a:solidFill>
                <a:srgbClr val="72BB9B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15" name="Graphic 2">
              <a:extLst>
                <a:ext uri="{FF2B5EF4-FFF2-40B4-BE49-F238E27FC236}">
                  <a16:creationId xmlns:a16="http://schemas.microsoft.com/office/drawing/2014/main" id="{D0D508ED-8AEA-3A50-0174-782436092A25}"/>
                </a:ext>
              </a:extLst>
            </p:cNvPr>
            <p:cNvGrpSpPr/>
            <p:nvPr/>
          </p:nvGrpSpPr>
          <p:grpSpPr>
            <a:xfrm>
              <a:off x="5658614" y="3459689"/>
              <a:ext cx="185077" cy="254809"/>
              <a:chOff x="5658614" y="3459689"/>
              <a:chExt cx="185077" cy="254809"/>
            </a:xfrm>
          </p:grpSpPr>
          <p:sp>
            <p:nvSpPr>
              <p:cNvPr id="516" name="Freeform: Shape 515">
                <a:extLst>
                  <a:ext uri="{FF2B5EF4-FFF2-40B4-BE49-F238E27FC236}">
                    <a16:creationId xmlns:a16="http://schemas.microsoft.com/office/drawing/2014/main" id="{32C8A84B-37D9-A203-F9AA-37D1C6BC64AF}"/>
                  </a:ext>
                </a:extLst>
              </p:cNvPr>
              <p:cNvSpPr/>
              <p:nvPr/>
            </p:nvSpPr>
            <p:spPr>
              <a:xfrm>
                <a:off x="5732040" y="3459689"/>
                <a:ext cx="28886" cy="254809"/>
              </a:xfrm>
              <a:custGeom>
                <a:avLst/>
                <a:gdLst>
                  <a:gd name="connsiteX0" fmla="*/ 0 w 28886"/>
                  <a:gd name="connsiteY0" fmla="*/ 0 h 254809"/>
                  <a:gd name="connsiteX1" fmla="*/ 28887 w 28886"/>
                  <a:gd name="connsiteY1" fmla="*/ 0 h 254809"/>
                  <a:gd name="connsiteX2" fmla="*/ 28887 w 28886"/>
                  <a:gd name="connsiteY2" fmla="*/ 254809 h 254809"/>
                  <a:gd name="connsiteX3" fmla="*/ 0 w 28886"/>
                  <a:gd name="connsiteY3" fmla="*/ 254809 h 254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886" h="254809">
                    <a:moveTo>
                      <a:pt x="0" y="0"/>
                    </a:moveTo>
                    <a:lnTo>
                      <a:pt x="28887" y="0"/>
                    </a:lnTo>
                    <a:lnTo>
                      <a:pt x="28887" y="254809"/>
                    </a:lnTo>
                    <a:lnTo>
                      <a:pt x="0" y="254809"/>
                    </a:lnTo>
                    <a:close/>
                  </a:path>
                </a:pathLst>
              </a:custGeom>
              <a:solidFill>
                <a:srgbClr val="CCD0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7" name="Freeform: Shape 516">
                <a:extLst>
                  <a:ext uri="{FF2B5EF4-FFF2-40B4-BE49-F238E27FC236}">
                    <a16:creationId xmlns:a16="http://schemas.microsoft.com/office/drawing/2014/main" id="{677A5F07-CD94-34EF-AB21-DE347A46E731}"/>
                  </a:ext>
                </a:extLst>
              </p:cNvPr>
              <p:cNvSpPr/>
              <p:nvPr/>
            </p:nvSpPr>
            <p:spPr>
              <a:xfrm>
                <a:off x="5658614" y="3574363"/>
                <a:ext cx="165595" cy="46689"/>
              </a:xfrm>
              <a:custGeom>
                <a:avLst/>
                <a:gdLst>
                  <a:gd name="connsiteX0" fmla="*/ 28820 w 165595"/>
                  <a:gd name="connsiteY0" fmla="*/ 0 h 46689"/>
                  <a:gd name="connsiteX1" fmla="*/ 0 w 165595"/>
                  <a:gd name="connsiteY1" fmla="*/ 23378 h 46689"/>
                  <a:gd name="connsiteX2" fmla="*/ 28820 w 165595"/>
                  <a:gd name="connsiteY2" fmla="*/ 46689 h 46689"/>
                  <a:gd name="connsiteX3" fmla="*/ 165596 w 165595"/>
                  <a:gd name="connsiteY3" fmla="*/ 46689 h 46689"/>
                  <a:gd name="connsiteX4" fmla="*/ 165596 w 165595"/>
                  <a:gd name="connsiteY4" fmla="*/ 0 h 46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595" h="46689">
                    <a:moveTo>
                      <a:pt x="28820" y="0"/>
                    </a:moveTo>
                    <a:lnTo>
                      <a:pt x="0" y="23378"/>
                    </a:lnTo>
                    <a:lnTo>
                      <a:pt x="28820" y="46689"/>
                    </a:lnTo>
                    <a:lnTo>
                      <a:pt x="165596" y="46689"/>
                    </a:lnTo>
                    <a:lnTo>
                      <a:pt x="165596" y="0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8" name="Freeform: Shape 517">
                <a:extLst>
                  <a:ext uri="{FF2B5EF4-FFF2-40B4-BE49-F238E27FC236}">
                    <a16:creationId xmlns:a16="http://schemas.microsoft.com/office/drawing/2014/main" id="{D2D948F9-1E05-E8C1-8FF2-8B986F223FAB}"/>
                  </a:ext>
                </a:extLst>
              </p:cNvPr>
              <p:cNvSpPr/>
              <p:nvPr/>
            </p:nvSpPr>
            <p:spPr>
              <a:xfrm>
                <a:off x="5678096" y="3498787"/>
                <a:ext cx="165595" cy="46689"/>
              </a:xfrm>
              <a:custGeom>
                <a:avLst/>
                <a:gdLst>
                  <a:gd name="connsiteX0" fmla="*/ 136776 w 165595"/>
                  <a:gd name="connsiteY0" fmla="*/ 46689 h 46689"/>
                  <a:gd name="connsiteX1" fmla="*/ 165596 w 165595"/>
                  <a:gd name="connsiteY1" fmla="*/ 23378 h 46689"/>
                  <a:gd name="connsiteX2" fmla="*/ 136709 w 165595"/>
                  <a:gd name="connsiteY2" fmla="*/ 0 h 46689"/>
                  <a:gd name="connsiteX3" fmla="*/ 0 w 165595"/>
                  <a:gd name="connsiteY3" fmla="*/ 0 h 46689"/>
                  <a:gd name="connsiteX4" fmla="*/ 0 w 165595"/>
                  <a:gd name="connsiteY4" fmla="*/ 46689 h 46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595" h="46689">
                    <a:moveTo>
                      <a:pt x="136776" y="46689"/>
                    </a:moveTo>
                    <a:lnTo>
                      <a:pt x="165596" y="23378"/>
                    </a:lnTo>
                    <a:lnTo>
                      <a:pt x="136709" y="0"/>
                    </a:lnTo>
                    <a:lnTo>
                      <a:pt x="0" y="0"/>
                    </a:lnTo>
                    <a:lnTo>
                      <a:pt x="0" y="46689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519" name="Graphic 2">
            <a:extLst>
              <a:ext uri="{FF2B5EF4-FFF2-40B4-BE49-F238E27FC236}">
                <a16:creationId xmlns:a16="http://schemas.microsoft.com/office/drawing/2014/main" id="{1F5164AD-8901-8F5B-B385-2865BD912313}"/>
              </a:ext>
            </a:extLst>
          </p:cNvPr>
          <p:cNvGrpSpPr/>
          <p:nvPr/>
        </p:nvGrpSpPr>
        <p:grpSpPr>
          <a:xfrm>
            <a:off x="4864426" y="3360869"/>
            <a:ext cx="429944" cy="429944"/>
            <a:chOff x="4864426" y="3360869"/>
            <a:chExt cx="429944" cy="429944"/>
          </a:xfrm>
        </p:grpSpPr>
        <p:grpSp>
          <p:nvGrpSpPr>
            <p:cNvPr id="520" name="Graphic 2">
              <a:extLst>
                <a:ext uri="{FF2B5EF4-FFF2-40B4-BE49-F238E27FC236}">
                  <a16:creationId xmlns:a16="http://schemas.microsoft.com/office/drawing/2014/main" id="{5F0C517A-F94F-0E40-47FC-5FA05962A07C}"/>
                </a:ext>
              </a:extLst>
            </p:cNvPr>
            <p:cNvGrpSpPr/>
            <p:nvPr/>
          </p:nvGrpSpPr>
          <p:grpSpPr>
            <a:xfrm>
              <a:off x="4864426" y="3360869"/>
              <a:ext cx="429944" cy="429944"/>
              <a:chOff x="4864426" y="3360869"/>
              <a:chExt cx="429944" cy="429944"/>
            </a:xfrm>
          </p:grpSpPr>
          <p:sp>
            <p:nvSpPr>
              <p:cNvPr id="521" name="Freeform: Shape 520">
                <a:extLst>
                  <a:ext uri="{FF2B5EF4-FFF2-40B4-BE49-F238E27FC236}">
                    <a16:creationId xmlns:a16="http://schemas.microsoft.com/office/drawing/2014/main" id="{3103A305-27D0-B7C5-6804-22BB1CF322D7}"/>
                  </a:ext>
                </a:extLst>
              </p:cNvPr>
              <p:cNvSpPr/>
              <p:nvPr/>
            </p:nvSpPr>
            <p:spPr>
              <a:xfrm>
                <a:off x="4864426" y="3360869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4 w 429944"/>
                  <a:gd name="connsiteY1" fmla="*/ 0 h 429944"/>
                  <a:gd name="connsiteX2" fmla="*/ 429944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4" y="0"/>
                    </a:lnTo>
                    <a:lnTo>
                      <a:pt x="429944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A491E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2" name="Freeform: Shape 521">
                <a:extLst>
                  <a:ext uri="{FF2B5EF4-FFF2-40B4-BE49-F238E27FC236}">
                    <a16:creationId xmlns:a16="http://schemas.microsoft.com/office/drawing/2014/main" id="{28CEE7D6-AD9D-A415-62C8-2095AE993489}"/>
                  </a:ext>
                </a:extLst>
              </p:cNvPr>
              <p:cNvSpPr/>
              <p:nvPr/>
            </p:nvSpPr>
            <p:spPr>
              <a:xfrm>
                <a:off x="4989378" y="3485687"/>
                <a:ext cx="304991" cy="305126"/>
              </a:xfrm>
              <a:custGeom>
                <a:avLst/>
                <a:gdLst>
                  <a:gd name="connsiteX0" fmla="*/ 124953 w 304991"/>
                  <a:gd name="connsiteY0" fmla="*/ 305126 h 305126"/>
                  <a:gd name="connsiteX1" fmla="*/ 304992 w 304991"/>
                  <a:gd name="connsiteY1" fmla="*/ 305126 h 305126"/>
                  <a:gd name="connsiteX2" fmla="*/ 304992 w 304991"/>
                  <a:gd name="connsiteY2" fmla="*/ 124886 h 305126"/>
                  <a:gd name="connsiteX3" fmla="*/ 180106 w 304991"/>
                  <a:gd name="connsiteY3" fmla="*/ 0 h 305126"/>
                  <a:gd name="connsiteX4" fmla="*/ 0 w 304991"/>
                  <a:gd name="connsiteY4" fmla="*/ 180107 h 305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4991" h="305126">
                    <a:moveTo>
                      <a:pt x="124953" y="305126"/>
                    </a:moveTo>
                    <a:lnTo>
                      <a:pt x="304992" y="305126"/>
                    </a:lnTo>
                    <a:lnTo>
                      <a:pt x="304992" y="124886"/>
                    </a:lnTo>
                    <a:lnTo>
                      <a:pt x="180106" y="0"/>
                    </a:lnTo>
                    <a:lnTo>
                      <a:pt x="0" y="180107"/>
                    </a:lnTo>
                    <a:close/>
                  </a:path>
                </a:pathLst>
              </a:custGeom>
              <a:solidFill>
                <a:srgbClr val="8D79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3" name="Graphic 2">
              <a:extLst>
                <a:ext uri="{FF2B5EF4-FFF2-40B4-BE49-F238E27FC236}">
                  <a16:creationId xmlns:a16="http://schemas.microsoft.com/office/drawing/2014/main" id="{AFE498FC-06F1-CF2F-52AB-4A3F35099C1E}"/>
                </a:ext>
              </a:extLst>
            </p:cNvPr>
            <p:cNvGrpSpPr/>
            <p:nvPr/>
          </p:nvGrpSpPr>
          <p:grpSpPr>
            <a:xfrm>
              <a:off x="4952027" y="3448336"/>
              <a:ext cx="254742" cy="254742"/>
              <a:chOff x="4952027" y="3448336"/>
              <a:chExt cx="254742" cy="254742"/>
            </a:xfrm>
          </p:grpSpPr>
          <p:sp>
            <p:nvSpPr>
              <p:cNvPr id="524" name="Freeform: Shape 523">
                <a:extLst>
                  <a:ext uri="{FF2B5EF4-FFF2-40B4-BE49-F238E27FC236}">
                    <a16:creationId xmlns:a16="http://schemas.microsoft.com/office/drawing/2014/main" id="{43619C8E-7709-0EE3-B6A5-859367728BE4}"/>
                  </a:ext>
                </a:extLst>
              </p:cNvPr>
              <p:cNvSpPr/>
              <p:nvPr/>
            </p:nvSpPr>
            <p:spPr>
              <a:xfrm>
                <a:off x="4952027" y="3448336"/>
                <a:ext cx="254742" cy="254742"/>
              </a:xfrm>
              <a:custGeom>
                <a:avLst/>
                <a:gdLst>
                  <a:gd name="connsiteX0" fmla="*/ 127371 w 254742"/>
                  <a:gd name="connsiteY0" fmla="*/ 0 h 254742"/>
                  <a:gd name="connsiteX1" fmla="*/ 0 w 254742"/>
                  <a:gd name="connsiteY1" fmla="*/ 127371 h 254742"/>
                  <a:gd name="connsiteX2" fmla="*/ 127371 w 254742"/>
                  <a:gd name="connsiteY2" fmla="*/ 254742 h 254742"/>
                  <a:gd name="connsiteX3" fmla="*/ 254742 w 254742"/>
                  <a:gd name="connsiteY3" fmla="*/ 127371 h 254742"/>
                  <a:gd name="connsiteX4" fmla="*/ 127371 w 254742"/>
                  <a:gd name="connsiteY4" fmla="*/ 0 h 254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4742" h="254742">
                    <a:moveTo>
                      <a:pt x="127371" y="0"/>
                    </a:moveTo>
                    <a:cubicBezTo>
                      <a:pt x="57035" y="0"/>
                      <a:pt x="0" y="57035"/>
                      <a:pt x="0" y="127371"/>
                    </a:cubicBezTo>
                    <a:cubicBezTo>
                      <a:pt x="0" y="197707"/>
                      <a:pt x="57035" y="254742"/>
                      <a:pt x="127371" y="254742"/>
                    </a:cubicBezTo>
                    <a:cubicBezTo>
                      <a:pt x="197707" y="254742"/>
                      <a:pt x="254742" y="197707"/>
                      <a:pt x="254742" y="127371"/>
                    </a:cubicBezTo>
                    <a:cubicBezTo>
                      <a:pt x="254809" y="57035"/>
                      <a:pt x="197774" y="0"/>
                      <a:pt x="127371" y="0"/>
                    </a:cubicBezTo>
                    <a:close/>
                  </a:path>
                </a:pathLst>
              </a:custGeom>
              <a:solidFill>
                <a:srgbClr val="CCD0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5" name="Freeform: Shape 524">
                <a:extLst>
                  <a:ext uri="{FF2B5EF4-FFF2-40B4-BE49-F238E27FC236}">
                    <a16:creationId xmlns:a16="http://schemas.microsoft.com/office/drawing/2014/main" id="{E89E01DE-DD03-128A-27E7-9F09FE7A7B04}"/>
                  </a:ext>
                </a:extLst>
              </p:cNvPr>
              <p:cNvSpPr/>
              <p:nvPr/>
            </p:nvSpPr>
            <p:spPr>
              <a:xfrm>
                <a:off x="4980914" y="3477223"/>
                <a:ext cx="197035" cy="197035"/>
              </a:xfrm>
              <a:custGeom>
                <a:avLst/>
                <a:gdLst>
                  <a:gd name="connsiteX0" fmla="*/ 98484 w 197035"/>
                  <a:gd name="connsiteY0" fmla="*/ 197035 h 197035"/>
                  <a:gd name="connsiteX1" fmla="*/ 197036 w 197035"/>
                  <a:gd name="connsiteY1" fmla="*/ 98551 h 197035"/>
                  <a:gd name="connsiteX2" fmla="*/ 98484 w 197035"/>
                  <a:gd name="connsiteY2" fmla="*/ 0 h 197035"/>
                  <a:gd name="connsiteX3" fmla="*/ 0 w 197035"/>
                  <a:gd name="connsiteY3" fmla="*/ 98551 h 197035"/>
                  <a:gd name="connsiteX4" fmla="*/ 98484 w 197035"/>
                  <a:gd name="connsiteY4" fmla="*/ 197035 h 197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7035" h="197035">
                    <a:moveTo>
                      <a:pt x="98484" y="197035"/>
                    </a:moveTo>
                    <a:cubicBezTo>
                      <a:pt x="152899" y="197035"/>
                      <a:pt x="197036" y="152966"/>
                      <a:pt x="197036" y="98551"/>
                    </a:cubicBezTo>
                    <a:cubicBezTo>
                      <a:pt x="197036" y="44137"/>
                      <a:pt x="152899" y="0"/>
                      <a:pt x="98484" y="0"/>
                    </a:cubicBezTo>
                    <a:cubicBezTo>
                      <a:pt x="44070" y="0"/>
                      <a:pt x="-67" y="44137"/>
                      <a:pt x="0" y="98551"/>
                    </a:cubicBezTo>
                    <a:cubicBezTo>
                      <a:pt x="0" y="152899"/>
                      <a:pt x="44137" y="197035"/>
                      <a:pt x="98484" y="197035"/>
                    </a:cubicBez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6" name="Freeform: Shape 525">
                <a:extLst>
                  <a:ext uri="{FF2B5EF4-FFF2-40B4-BE49-F238E27FC236}">
                    <a16:creationId xmlns:a16="http://schemas.microsoft.com/office/drawing/2014/main" id="{1E5EEF1C-8E8E-3FBB-295A-BE53176326D0}"/>
                  </a:ext>
                </a:extLst>
              </p:cNvPr>
              <p:cNvSpPr/>
              <p:nvPr/>
            </p:nvSpPr>
            <p:spPr>
              <a:xfrm>
                <a:off x="5040367" y="3575774"/>
                <a:ext cx="78129" cy="77927"/>
              </a:xfrm>
              <a:custGeom>
                <a:avLst/>
                <a:gdLst>
                  <a:gd name="connsiteX0" fmla="*/ 39031 w 78129"/>
                  <a:gd name="connsiteY0" fmla="*/ 77927 h 77927"/>
                  <a:gd name="connsiteX1" fmla="*/ 78129 w 78129"/>
                  <a:gd name="connsiteY1" fmla="*/ 0 h 77927"/>
                  <a:gd name="connsiteX2" fmla="*/ 0 w 78129"/>
                  <a:gd name="connsiteY2" fmla="*/ 0 h 77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129" h="77927">
                    <a:moveTo>
                      <a:pt x="39031" y="77927"/>
                    </a:moveTo>
                    <a:lnTo>
                      <a:pt x="781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5664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7" name="Freeform: Shape 526">
                <a:extLst>
                  <a:ext uri="{FF2B5EF4-FFF2-40B4-BE49-F238E27FC236}">
                    <a16:creationId xmlns:a16="http://schemas.microsoft.com/office/drawing/2014/main" id="{35353998-8078-7ACF-96E3-746E4BD07AEE}"/>
                  </a:ext>
                </a:extLst>
              </p:cNvPr>
              <p:cNvSpPr/>
              <p:nvPr/>
            </p:nvSpPr>
            <p:spPr>
              <a:xfrm>
                <a:off x="5040367" y="3497780"/>
                <a:ext cx="78129" cy="77927"/>
              </a:xfrm>
              <a:custGeom>
                <a:avLst/>
                <a:gdLst>
                  <a:gd name="connsiteX0" fmla="*/ 39031 w 78129"/>
                  <a:gd name="connsiteY0" fmla="*/ 0 h 77927"/>
                  <a:gd name="connsiteX1" fmla="*/ 0 w 78129"/>
                  <a:gd name="connsiteY1" fmla="*/ 77927 h 77927"/>
                  <a:gd name="connsiteX2" fmla="*/ 78129 w 78129"/>
                  <a:gd name="connsiteY2" fmla="*/ 77927 h 77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129" h="77927">
                    <a:moveTo>
                      <a:pt x="39031" y="0"/>
                    </a:moveTo>
                    <a:lnTo>
                      <a:pt x="0" y="77927"/>
                    </a:lnTo>
                    <a:lnTo>
                      <a:pt x="78129" y="77927"/>
                    </a:lnTo>
                    <a:close/>
                  </a:path>
                </a:pathLst>
              </a:custGeom>
              <a:solidFill>
                <a:srgbClr val="6188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8" name="Freeform: Shape 527">
                <a:extLst>
                  <a:ext uri="{FF2B5EF4-FFF2-40B4-BE49-F238E27FC236}">
                    <a16:creationId xmlns:a16="http://schemas.microsoft.com/office/drawing/2014/main" id="{AD82F007-5AD0-4E01-05FA-E3A91C513628}"/>
                  </a:ext>
                </a:extLst>
              </p:cNvPr>
              <p:cNvSpPr/>
              <p:nvPr/>
            </p:nvSpPr>
            <p:spPr>
              <a:xfrm>
                <a:off x="5065425" y="3561331"/>
                <a:ext cx="28887" cy="28887"/>
              </a:xfrm>
              <a:custGeom>
                <a:avLst/>
                <a:gdLst>
                  <a:gd name="connsiteX0" fmla="*/ 14443 w 28887"/>
                  <a:gd name="connsiteY0" fmla="*/ 0 h 28887"/>
                  <a:gd name="connsiteX1" fmla="*/ 0 w 28887"/>
                  <a:gd name="connsiteY1" fmla="*/ 14443 h 28887"/>
                  <a:gd name="connsiteX2" fmla="*/ 14443 w 28887"/>
                  <a:gd name="connsiteY2" fmla="*/ 28887 h 28887"/>
                  <a:gd name="connsiteX3" fmla="*/ 28887 w 28887"/>
                  <a:gd name="connsiteY3" fmla="*/ 14443 h 28887"/>
                  <a:gd name="connsiteX4" fmla="*/ 14443 w 28887"/>
                  <a:gd name="connsiteY4" fmla="*/ 0 h 28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87" h="28887">
                    <a:moveTo>
                      <a:pt x="14443" y="0"/>
                    </a:moveTo>
                    <a:cubicBezTo>
                      <a:pt x="6449" y="0"/>
                      <a:pt x="0" y="6449"/>
                      <a:pt x="0" y="14443"/>
                    </a:cubicBezTo>
                    <a:cubicBezTo>
                      <a:pt x="0" y="22438"/>
                      <a:pt x="6449" y="28887"/>
                      <a:pt x="14443" y="28887"/>
                    </a:cubicBezTo>
                    <a:cubicBezTo>
                      <a:pt x="22438" y="28887"/>
                      <a:pt x="28887" y="22438"/>
                      <a:pt x="28887" y="14443"/>
                    </a:cubicBezTo>
                    <a:cubicBezTo>
                      <a:pt x="28954" y="6449"/>
                      <a:pt x="22438" y="0"/>
                      <a:pt x="14443" y="0"/>
                    </a:cubicBezTo>
                    <a:close/>
                  </a:path>
                </a:pathLst>
              </a:custGeom>
              <a:solidFill>
                <a:srgbClr val="E6E8EC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529" name="Graphic 2">
            <a:extLst>
              <a:ext uri="{FF2B5EF4-FFF2-40B4-BE49-F238E27FC236}">
                <a16:creationId xmlns:a16="http://schemas.microsoft.com/office/drawing/2014/main" id="{13E4DF98-0021-63FF-8860-0507759588D6}"/>
              </a:ext>
            </a:extLst>
          </p:cNvPr>
          <p:cNvGrpSpPr/>
          <p:nvPr/>
        </p:nvGrpSpPr>
        <p:grpSpPr>
          <a:xfrm>
            <a:off x="4192570" y="3360869"/>
            <a:ext cx="429944" cy="429944"/>
            <a:chOff x="4192570" y="3360869"/>
            <a:chExt cx="429944" cy="429944"/>
          </a:xfrm>
        </p:grpSpPr>
        <p:grpSp>
          <p:nvGrpSpPr>
            <p:cNvPr id="530" name="Graphic 2">
              <a:extLst>
                <a:ext uri="{FF2B5EF4-FFF2-40B4-BE49-F238E27FC236}">
                  <a16:creationId xmlns:a16="http://schemas.microsoft.com/office/drawing/2014/main" id="{FAB16311-593A-0797-A2FC-AF2782F759FC}"/>
                </a:ext>
              </a:extLst>
            </p:cNvPr>
            <p:cNvGrpSpPr/>
            <p:nvPr/>
          </p:nvGrpSpPr>
          <p:grpSpPr>
            <a:xfrm>
              <a:off x="4192570" y="3360869"/>
              <a:ext cx="429944" cy="429944"/>
              <a:chOff x="4192570" y="3360869"/>
              <a:chExt cx="429944" cy="429944"/>
            </a:xfrm>
          </p:grpSpPr>
          <p:sp>
            <p:nvSpPr>
              <p:cNvPr id="531" name="Freeform: Shape 530">
                <a:extLst>
                  <a:ext uri="{FF2B5EF4-FFF2-40B4-BE49-F238E27FC236}">
                    <a16:creationId xmlns:a16="http://schemas.microsoft.com/office/drawing/2014/main" id="{DDAC234F-09BE-784D-2E67-C8BBA9393CB6}"/>
                  </a:ext>
                </a:extLst>
              </p:cNvPr>
              <p:cNvSpPr/>
              <p:nvPr/>
            </p:nvSpPr>
            <p:spPr>
              <a:xfrm>
                <a:off x="4192570" y="3360869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CF5664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2" name="Freeform: Shape 531">
                <a:extLst>
                  <a:ext uri="{FF2B5EF4-FFF2-40B4-BE49-F238E27FC236}">
                    <a16:creationId xmlns:a16="http://schemas.microsoft.com/office/drawing/2014/main" id="{9F3CA075-C7AA-86A6-E3AE-4AB6EC0A36A9}"/>
                  </a:ext>
                </a:extLst>
              </p:cNvPr>
              <p:cNvSpPr/>
              <p:nvPr/>
            </p:nvSpPr>
            <p:spPr>
              <a:xfrm>
                <a:off x="4280171" y="3494085"/>
                <a:ext cx="342343" cy="296728"/>
              </a:xfrm>
              <a:custGeom>
                <a:avLst/>
                <a:gdLst>
                  <a:gd name="connsiteX0" fmla="*/ 120922 w 342343"/>
                  <a:gd name="connsiteY0" fmla="*/ 296729 h 296728"/>
                  <a:gd name="connsiteX1" fmla="*/ 342343 w 342343"/>
                  <a:gd name="connsiteY1" fmla="*/ 296729 h 296728"/>
                  <a:gd name="connsiteX2" fmla="*/ 342343 w 342343"/>
                  <a:gd name="connsiteY2" fmla="*/ 87601 h 296728"/>
                  <a:gd name="connsiteX3" fmla="*/ 254809 w 342343"/>
                  <a:gd name="connsiteY3" fmla="*/ 0 h 296728"/>
                  <a:gd name="connsiteX4" fmla="*/ 0 w 342343"/>
                  <a:gd name="connsiteY4" fmla="*/ 175807 h 296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343" h="296728">
                    <a:moveTo>
                      <a:pt x="120922" y="296729"/>
                    </a:moveTo>
                    <a:lnTo>
                      <a:pt x="342343" y="296729"/>
                    </a:lnTo>
                    <a:lnTo>
                      <a:pt x="342343" y="87601"/>
                    </a:lnTo>
                    <a:lnTo>
                      <a:pt x="254809" y="0"/>
                    </a:lnTo>
                    <a:lnTo>
                      <a:pt x="0" y="175807"/>
                    </a:lnTo>
                    <a:close/>
                  </a:path>
                </a:pathLst>
              </a:custGeom>
              <a:solidFill>
                <a:srgbClr val="BD4653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3" name="Graphic 2">
              <a:extLst>
                <a:ext uri="{FF2B5EF4-FFF2-40B4-BE49-F238E27FC236}">
                  <a16:creationId xmlns:a16="http://schemas.microsoft.com/office/drawing/2014/main" id="{9A9C5715-3D97-E173-E054-0FC776FB1F2B}"/>
                </a:ext>
              </a:extLst>
            </p:cNvPr>
            <p:cNvGrpSpPr/>
            <p:nvPr/>
          </p:nvGrpSpPr>
          <p:grpSpPr>
            <a:xfrm>
              <a:off x="4280171" y="3494085"/>
              <a:ext cx="254742" cy="195356"/>
              <a:chOff x="4280171" y="3494085"/>
              <a:chExt cx="254742" cy="195356"/>
            </a:xfrm>
          </p:grpSpPr>
          <p:sp>
            <p:nvSpPr>
              <p:cNvPr id="534" name="Freeform: Shape 533">
                <a:extLst>
                  <a:ext uri="{FF2B5EF4-FFF2-40B4-BE49-F238E27FC236}">
                    <a16:creationId xmlns:a16="http://schemas.microsoft.com/office/drawing/2014/main" id="{EDBF0345-851E-1DF5-150A-FD2E42CE4140}"/>
                  </a:ext>
                </a:extLst>
              </p:cNvPr>
              <p:cNvSpPr/>
              <p:nvPr/>
            </p:nvSpPr>
            <p:spPr>
              <a:xfrm>
                <a:off x="4280171" y="3494085"/>
                <a:ext cx="254742" cy="195356"/>
              </a:xfrm>
              <a:custGeom>
                <a:avLst/>
                <a:gdLst>
                  <a:gd name="connsiteX0" fmla="*/ 63686 w 254742"/>
                  <a:gd name="connsiteY0" fmla="*/ 195356 h 195356"/>
                  <a:gd name="connsiteX1" fmla="*/ 127371 w 254742"/>
                  <a:gd name="connsiteY1" fmla="*/ 175807 h 195356"/>
                  <a:gd name="connsiteX2" fmla="*/ 191057 w 254742"/>
                  <a:gd name="connsiteY2" fmla="*/ 195356 h 195356"/>
                  <a:gd name="connsiteX3" fmla="*/ 254742 w 254742"/>
                  <a:gd name="connsiteY3" fmla="*/ 175807 h 195356"/>
                  <a:gd name="connsiteX4" fmla="*/ 254742 w 254742"/>
                  <a:gd name="connsiteY4" fmla="*/ 0 h 195356"/>
                  <a:gd name="connsiteX5" fmla="*/ 191057 w 254742"/>
                  <a:gd name="connsiteY5" fmla="*/ 19549 h 195356"/>
                  <a:gd name="connsiteX6" fmla="*/ 127371 w 254742"/>
                  <a:gd name="connsiteY6" fmla="*/ 0 h 195356"/>
                  <a:gd name="connsiteX7" fmla="*/ 127371 w 254742"/>
                  <a:gd name="connsiteY7" fmla="*/ 0 h 195356"/>
                  <a:gd name="connsiteX8" fmla="*/ 127371 w 254742"/>
                  <a:gd name="connsiteY8" fmla="*/ 0 h 195356"/>
                  <a:gd name="connsiteX9" fmla="*/ 63686 w 254742"/>
                  <a:gd name="connsiteY9" fmla="*/ 19549 h 195356"/>
                  <a:gd name="connsiteX10" fmla="*/ 0 w 254742"/>
                  <a:gd name="connsiteY10" fmla="*/ 0 h 195356"/>
                  <a:gd name="connsiteX11" fmla="*/ 0 w 254742"/>
                  <a:gd name="connsiteY11" fmla="*/ 175807 h 195356"/>
                  <a:gd name="connsiteX12" fmla="*/ 63686 w 254742"/>
                  <a:gd name="connsiteY12" fmla="*/ 195356 h 195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4742" h="195356">
                    <a:moveTo>
                      <a:pt x="63686" y="195356"/>
                    </a:moveTo>
                    <a:lnTo>
                      <a:pt x="127371" y="175807"/>
                    </a:lnTo>
                    <a:lnTo>
                      <a:pt x="191057" y="195356"/>
                    </a:lnTo>
                    <a:lnTo>
                      <a:pt x="254742" y="175807"/>
                    </a:lnTo>
                    <a:lnTo>
                      <a:pt x="254742" y="0"/>
                    </a:lnTo>
                    <a:lnTo>
                      <a:pt x="191057" y="19549"/>
                    </a:lnTo>
                    <a:lnTo>
                      <a:pt x="127371" y="0"/>
                    </a:lnTo>
                    <a:lnTo>
                      <a:pt x="127371" y="0"/>
                    </a:lnTo>
                    <a:lnTo>
                      <a:pt x="127371" y="0"/>
                    </a:lnTo>
                    <a:lnTo>
                      <a:pt x="63686" y="19549"/>
                    </a:lnTo>
                    <a:lnTo>
                      <a:pt x="0" y="0"/>
                    </a:lnTo>
                    <a:lnTo>
                      <a:pt x="0" y="175807"/>
                    </a:lnTo>
                    <a:lnTo>
                      <a:pt x="63686" y="195356"/>
                    </a:lnTo>
                    <a:close/>
                  </a:path>
                </a:pathLst>
              </a:custGeom>
              <a:solidFill>
                <a:srgbClr val="CCD0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5" name="Freeform: Shape 534">
                <a:extLst>
                  <a:ext uri="{FF2B5EF4-FFF2-40B4-BE49-F238E27FC236}">
                    <a16:creationId xmlns:a16="http://schemas.microsoft.com/office/drawing/2014/main" id="{01CA065C-3141-299F-7616-A15FCB72F954}"/>
                  </a:ext>
                </a:extLst>
              </p:cNvPr>
              <p:cNvSpPr/>
              <p:nvPr/>
            </p:nvSpPr>
            <p:spPr>
              <a:xfrm>
                <a:off x="4299721" y="3520553"/>
                <a:ext cx="38627" cy="146718"/>
              </a:xfrm>
              <a:custGeom>
                <a:avLst/>
                <a:gdLst>
                  <a:gd name="connsiteX0" fmla="*/ 38628 w 38627"/>
                  <a:gd name="connsiteY0" fmla="*/ 11824 h 146718"/>
                  <a:gd name="connsiteX1" fmla="*/ 0 w 38627"/>
                  <a:gd name="connsiteY1" fmla="*/ 0 h 146718"/>
                  <a:gd name="connsiteX2" fmla="*/ 0 w 38627"/>
                  <a:gd name="connsiteY2" fmla="*/ 134895 h 146718"/>
                  <a:gd name="connsiteX3" fmla="*/ 38628 w 38627"/>
                  <a:gd name="connsiteY3" fmla="*/ 146719 h 146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27" h="146718">
                    <a:moveTo>
                      <a:pt x="38628" y="11824"/>
                    </a:moveTo>
                    <a:lnTo>
                      <a:pt x="0" y="0"/>
                    </a:lnTo>
                    <a:lnTo>
                      <a:pt x="0" y="134895"/>
                    </a:lnTo>
                    <a:lnTo>
                      <a:pt x="38628" y="146719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" name="Freeform: Shape 535">
                <a:extLst>
                  <a:ext uri="{FF2B5EF4-FFF2-40B4-BE49-F238E27FC236}">
                    <a16:creationId xmlns:a16="http://schemas.microsoft.com/office/drawing/2014/main" id="{6EB583F5-BF24-24BE-E388-33D408BA3247}"/>
                  </a:ext>
                </a:extLst>
              </p:cNvPr>
              <p:cNvSpPr/>
              <p:nvPr/>
            </p:nvSpPr>
            <p:spPr>
              <a:xfrm>
                <a:off x="4413118" y="3516254"/>
                <a:ext cx="52601" cy="151017"/>
              </a:xfrm>
              <a:custGeom>
                <a:avLst/>
                <a:gdLst>
                  <a:gd name="connsiteX0" fmla="*/ 52601 w 52601"/>
                  <a:gd name="connsiteY0" fmla="*/ 151018 h 151017"/>
                  <a:gd name="connsiteX1" fmla="*/ 52601 w 52601"/>
                  <a:gd name="connsiteY1" fmla="*/ 16123 h 151017"/>
                  <a:gd name="connsiteX2" fmla="*/ 0 w 52601"/>
                  <a:gd name="connsiteY2" fmla="*/ 0 h 151017"/>
                  <a:gd name="connsiteX3" fmla="*/ 0 w 52601"/>
                  <a:gd name="connsiteY3" fmla="*/ 134895 h 151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601" h="151017">
                    <a:moveTo>
                      <a:pt x="52601" y="151018"/>
                    </a:moveTo>
                    <a:lnTo>
                      <a:pt x="52601" y="16123"/>
                    </a:lnTo>
                    <a:lnTo>
                      <a:pt x="0" y="0"/>
                    </a:lnTo>
                    <a:lnTo>
                      <a:pt x="0" y="134895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" name="Freeform: Shape 536">
                <a:extLst>
                  <a:ext uri="{FF2B5EF4-FFF2-40B4-BE49-F238E27FC236}">
                    <a16:creationId xmlns:a16="http://schemas.microsoft.com/office/drawing/2014/main" id="{4C40CC54-F1F2-6B36-C806-AA157F511A6D}"/>
                  </a:ext>
                </a:extLst>
              </p:cNvPr>
              <p:cNvSpPr/>
              <p:nvPr/>
            </p:nvSpPr>
            <p:spPr>
              <a:xfrm>
                <a:off x="4349366" y="3516254"/>
                <a:ext cx="52668" cy="151017"/>
              </a:xfrm>
              <a:custGeom>
                <a:avLst/>
                <a:gdLst>
                  <a:gd name="connsiteX0" fmla="*/ 52668 w 52668"/>
                  <a:gd name="connsiteY0" fmla="*/ 134895 h 151017"/>
                  <a:gd name="connsiteX1" fmla="*/ 52668 w 52668"/>
                  <a:gd name="connsiteY1" fmla="*/ 0 h 151017"/>
                  <a:gd name="connsiteX2" fmla="*/ 0 w 52668"/>
                  <a:gd name="connsiteY2" fmla="*/ 16123 h 151017"/>
                  <a:gd name="connsiteX3" fmla="*/ 0 w 52668"/>
                  <a:gd name="connsiteY3" fmla="*/ 151018 h 151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668" h="151017">
                    <a:moveTo>
                      <a:pt x="52668" y="134895"/>
                    </a:moveTo>
                    <a:lnTo>
                      <a:pt x="52668" y="0"/>
                    </a:lnTo>
                    <a:lnTo>
                      <a:pt x="0" y="16123"/>
                    </a:lnTo>
                    <a:lnTo>
                      <a:pt x="0" y="151018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" name="Freeform: Shape 537">
                <a:extLst>
                  <a:ext uri="{FF2B5EF4-FFF2-40B4-BE49-F238E27FC236}">
                    <a16:creationId xmlns:a16="http://schemas.microsoft.com/office/drawing/2014/main" id="{5E434B03-E852-4B34-5901-464825CB0093}"/>
                  </a:ext>
                </a:extLst>
              </p:cNvPr>
              <p:cNvSpPr/>
              <p:nvPr/>
            </p:nvSpPr>
            <p:spPr>
              <a:xfrm>
                <a:off x="4476804" y="3520553"/>
                <a:ext cx="38627" cy="146718"/>
              </a:xfrm>
              <a:custGeom>
                <a:avLst/>
                <a:gdLst>
                  <a:gd name="connsiteX0" fmla="*/ 38628 w 38627"/>
                  <a:gd name="connsiteY0" fmla="*/ 134895 h 146718"/>
                  <a:gd name="connsiteX1" fmla="*/ 38628 w 38627"/>
                  <a:gd name="connsiteY1" fmla="*/ 0 h 146718"/>
                  <a:gd name="connsiteX2" fmla="*/ 0 w 38627"/>
                  <a:gd name="connsiteY2" fmla="*/ 11824 h 146718"/>
                  <a:gd name="connsiteX3" fmla="*/ 0 w 38627"/>
                  <a:gd name="connsiteY3" fmla="*/ 146719 h 146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27" h="146718">
                    <a:moveTo>
                      <a:pt x="38628" y="134895"/>
                    </a:moveTo>
                    <a:lnTo>
                      <a:pt x="38628" y="0"/>
                    </a:lnTo>
                    <a:lnTo>
                      <a:pt x="0" y="11824"/>
                    </a:lnTo>
                    <a:lnTo>
                      <a:pt x="0" y="146719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9" name="Freeform: Shape 538">
                <a:extLst>
                  <a:ext uri="{FF2B5EF4-FFF2-40B4-BE49-F238E27FC236}">
                    <a16:creationId xmlns:a16="http://schemas.microsoft.com/office/drawing/2014/main" id="{BF401F21-1B06-61FD-84C6-73C40FDAA564}"/>
                  </a:ext>
                </a:extLst>
              </p:cNvPr>
              <p:cNvSpPr/>
              <p:nvPr/>
            </p:nvSpPr>
            <p:spPr>
              <a:xfrm>
                <a:off x="4443953" y="3572147"/>
                <a:ext cx="55221" cy="55220"/>
              </a:xfrm>
              <a:custGeom>
                <a:avLst/>
                <a:gdLst>
                  <a:gd name="connsiteX0" fmla="*/ 13839 w 55221"/>
                  <a:gd name="connsiteY0" fmla="*/ 0 h 55220"/>
                  <a:gd name="connsiteX1" fmla="*/ 0 w 55221"/>
                  <a:gd name="connsiteY1" fmla="*/ 13772 h 55220"/>
                  <a:gd name="connsiteX2" fmla="*/ 13839 w 55221"/>
                  <a:gd name="connsiteY2" fmla="*/ 27610 h 55220"/>
                  <a:gd name="connsiteX3" fmla="*/ 0 w 55221"/>
                  <a:gd name="connsiteY3" fmla="*/ 41449 h 55220"/>
                  <a:gd name="connsiteX4" fmla="*/ 13839 w 55221"/>
                  <a:gd name="connsiteY4" fmla="*/ 55221 h 55220"/>
                  <a:gd name="connsiteX5" fmla="*/ 27611 w 55221"/>
                  <a:gd name="connsiteY5" fmla="*/ 41449 h 55220"/>
                  <a:gd name="connsiteX6" fmla="*/ 41449 w 55221"/>
                  <a:gd name="connsiteY6" fmla="*/ 55221 h 55220"/>
                  <a:gd name="connsiteX7" fmla="*/ 55221 w 55221"/>
                  <a:gd name="connsiteY7" fmla="*/ 41449 h 55220"/>
                  <a:gd name="connsiteX8" fmla="*/ 41449 w 55221"/>
                  <a:gd name="connsiteY8" fmla="*/ 27610 h 55220"/>
                  <a:gd name="connsiteX9" fmla="*/ 55221 w 55221"/>
                  <a:gd name="connsiteY9" fmla="*/ 13839 h 55220"/>
                  <a:gd name="connsiteX10" fmla="*/ 41449 w 55221"/>
                  <a:gd name="connsiteY10" fmla="*/ 0 h 55220"/>
                  <a:gd name="connsiteX11" fmla="*/ 27611 w 55221"/>
                  <a:gd name="connsiteY11" fmla="*/ 13839 h 55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21" h="55220">
                    <a:moveTo>
                      <a:pt x="13839" y="0"/>
                    </a:moveTo>
                    <a:lnTo>
                      <a:pt x="0" y="13772"/>
                    </a:lnTo>
                    <a:lnTo>
                      <a:pt x="13839" y="27610"/>
                    </a:lnTo>
                    <a:lnTo>
                      <a:pt x="0" y="41449"/>
                    </a:lnTo>
                    <a:lnTo>
                      <a:pt x="13839" y="55221"/>
                    </a:lnTo>
                    <a:lnTo>
                      <a:pt x="27611" y="41449"/>
                    </a:lnTo>
                    <a:lnTo>
                      <a:pt x="41449" y="55221"/>
                    </a:lnTo>
                    <a:lnTo>
                      <a:pt x="55221" y="41449"/>
                    </a:lnTo>
                    <a:lnTo>
                      <a:pt x="41449" y="27610"/>
                    </a:lnTo>
                    <a:lnTo>
                      <a:pt x="55221" y="13839"/>
                    </a:lnTo>
                    <a:lnTo>
                      <a:pt x="41449" y="0"/>
                    </a:lnTo>
                    <a:lnTo>
                      <a:pt x="27611" y="13839"/>
                    </a:lnTo>
                    <a:close/>
                  </a:path>
                </a:pathLst>
              </a:custGeom>
              <a:solidFill>
                <a:srgbClr val="CF5664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0" name="Freeform: Shape 539">
                <a:extLst>
                  <a:ext uri="{FF2B5EF4-FFF2-40B4-BE49-F238E27FC236}">
                    <a16:creationId xmlns:a16="http://schemas.microsoft.com/office/drawing/2014/main" id="{5A80F3A7-019B-3053-C479-E4B52387068A}"/>
                  </a:ext>
                </a:extLst>
              </p:cNvPr>
              <p:cNvSpPr/>
              <p:nvPr/>
            </p:nvSpPr>
            <p:spPr>
              <a:xfrm>
                <a:off x="4349366" y="3587060"/>
                <a:ext cx="52668" cy="24117"/>
              </a:xfrm>
              <a:custGeom>
                <a:avLst/>
                <a:gdLst>
                  <a:gd name="connsiteX0" fmla="*/ 0 w 52668"/>
                  <a:gd name="connsiteY0" fmla="*/ 24117 h 24117"/>
                  <a:gd name="connsiteX1" fmla="*/ 52668 w 52668"/>
                  <a:gd name="connsiteY1" fmla="*/ 19549 h 24117"/>
                  <a:gd name="connsiteX2" fmla="*/ 52668 w 52668"/>
                  <a:gd name="connsiteY2" fmla="*/ 0 h 24117"/>
                  <a:gd name="connsiteX3" fmla="*/ 0 w 52668"/>
                  <a:gd name="connsiteY3" fmla="*/ 4299 h 24117"/>
                  <a:gd name="connsiteX4" fmla="*/ 0 w 52668"/>
                  <a:gd name="connsiteY4" fmla="*/ 24117 h 24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668" h="24117">
                    <a:moveTo>
                      <a:pt x="0" y="24117"/>
                    </a:moveTo>
                    <a:cubicBezTo>
                      <a:pt x="16593" y="21161"/>
                      <a:pt x="34328" y="19549"/>
                      <a:pt x="52668" y="19549"/>
                    </a:cubicBezTo>
                    <a:lnTo>
                      <a:pt x="52668" y="0"/>
                    </a:lnTo>
                    <a:cubicBezTo>
                      <a:pt x="34463" y="0"/>
                      <a:pt x="16727" y="1478"/>
                      <a:pt x="0" y="4299"/>
                    </a:cubicBezTo>
                    <a:lnTo>
                      <a:pt x="0" y="24117"/>
                    </a:lnTo>
                    <a:close/>
                  </a:path>
                </a:pathLst>
              </a:custGeom>
              <a:solidFill>
                <a:srgbClr val="CF5664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1" name="Freeform: Shape 540">
                <a:extLst>
                  <a:ext uri="{FF2B5EF4-FFF2-40B4-BE49-F238E27FC236}">
                    <a16:creationId xmlns:a16="http://schemas.microsoft.com/office/drawing/2014/main" id="{0618AD00-492F-9710-2B94-97C4910D5AE9}"/>
                  </a:ext>
                </a:extLst>
              </p:cNvPr>
              <p:cNvSpPr/>
              <p:nvPr/>
            </p:nvSpPr>
            <p:spPr>
              <a:xfrm>
                <a:off x="4413118" y="3587262"/>
                <a:ext cx="23781" cy="21228"/>
              </a:xfrm>
              <a:custGeom>
                <a:avLst/>
                <a:gdLst>
                  <a:gd name="connsiteX0" fmla="*/ 0 w 23781"/>
                  <a:gd name="connsiteY0" fmla="*/ 19549 h 21228"/>
                  <a:gd name="connsiteX1" fmla="*/ 23781 w 23781"/>
                  <a:gd name="connsiteY1" fmla="*/ 21228 h 21228"/>
                  <a:gd name="connsiteX2" fmla="*/ 23781 w 23781"/>
                  <a:gd name="connsiteY2" fmla="*/ 1612 h 21228"/>
                  <a:gd name="connsiteX3" fmla="*/ 0 w 23781"/>
                  <a:gd name="connsiteY3" fmla="*/ 0 h 21228"/>
                  <a:gd name="connsiteX4" fmla="*/ 0 w 23781"/>
                  <a:gd name="connsiteY4" fmla="*/ 19549 h 21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781" h="21228">
                    <a:moveTo>
                      <a:pt x="0" y="19549"/>
                    </a:moveTo>
                    <a:cubicBezTo>
                      <a:pt x="8062" y="19818"/>
                      <a:pt x="16056" y="20422"/>
                      <a:pt x="23781" y="21228"/>
                    </a:cubicBezTo>
                    <a:lnTo>
                      <a:pt x="23781" y="1612"/>
                    </a:lnTo>
                    <a:cubicBezTo>
                      <a:pt x="15989" y="806"/>
                      <a:pt x="8062" y="269"/>
                      <a:pt x="0" y="0"/>
                    </a:cubicBezTo>
                    <a:lnTo>
                      <a:pt x="0" y="19549"/>
                    </a:lnTo>
                    <a:close/>
                  </a:path>
                </a:pathLst>
              </a:custGeom>
              <a:solidFill>
                <a:srgbClr val="CF5664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2" name="Freeform: Shape 541">
                <a:extLst>
                  <a:ext uri="{FF2B5EF4-FFF2-40B4-BE49-F238E27FC236}">
                    <a16:creationId xmlns:a16="http://schemas.microsoft.com/office/drawing/2014/main" id="{7EFF429D-219A-9AEF-24BA-CBEC7C0E1F84}"/>
                  </a:ext>
                </a:extLst>
              </p:cNvPr>
              <p:cNvSpPr/>
              <p:nvPr/>
            </p:nvSpPr>
            <p:spPr>
              <a:xfrm>
                <a:off x="4299721" y="3593509"/>
                <a:ext cx="38627" cy="32716"/>
              </a:xfrm>
              <a:custGeom>
                <a:avLst/>
                <a:gdLst>
                  <a:gd name="connsiteX0" fmla="*/ 0 w 38627"/>
                  <a:gd name="connsiteY0" fmla="*/ 32716 h 32716"/>
                  <a:gd name="connsiteX1" fmla="*/ 38628 w 38627"/>
                  <a:gd name="connsiteY1" fmla="*/ 19952 h 32716"/>
                  <a:gd name="connsiteX2" fmla="*/ 38628 w 38627"/>
                  <a:gd name="connsiteY2" fmla="*/ 0 h 32716"/>
                  <a:gd name="connsiteX3" fmla="*/ 0 w 38627"/>
                  <a:gd name="connsiteY3" fmla="*/ 11488 h 32716"/>
                  <a:gd name="connsiteX4" fmla="*/ 0 w 38627"/>
                  <a:gd name="connsiteY4" fmla="*/ 32716 h 32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627" h="32716">
                    <a:moveTo>
                      <a:pt x="0" y="32716"/>
                    </a:moveTo>
                    <a:cubicBezTo>
                      <a:pt x="11488" y="27476"/>
                      <a:pt x="24520" y="23177"/>
                      <a:pt x="38628" y="19952"/>
                    </a:cubicBezTo>
                    <a:lnTo>
                      <a:pt x="38628" y="0"/>
                    </a:lnTo>
                    <a:cubicBezTo>
                      <a:pt x="24789" y="2889"/>
                      <a:pt x="11824" y="6718"/>
                      <a:pt x="0" y="11488"/>
                    </a:cubicBezTo>
                    <a:lnTo>
                      <a:pt x="0" y="32716"/>
                    </a:lnTo>
                    <a:close/>
                  </a:path>
                </a:pathLst>
              </a:custGeom>
              <a:solidFill>
                <a:srgbClr val="CF5664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543" name="Graphic 2">
            <a:extLst>
              <a:ext uri="{FF2B5EF4-FFF2-40B4-BE49-F238E27FC236}">
                <a16:creationId xmlns:a16="http://schemas.microsoft.com/office/drawing/2014/main" id="{49DDF235-E4D8-8097-134D-3340BBFBBE74}"/>
              </a:ext>
            </a:extLst>
          </p:cNvPr>
          <p:cNvGrpSpPr/>
          <p:nvPr/>
        </p:nvGrpSpPr>
        <p:grpSpPr>
          <a:xfrm>
            <a:off x="3520849" y="3360802"/>
            <a:ext cx="429944" cy="429944"/>
            <a:chOff x="3520849" y="3360802"/>
            <a:chExt cx="429944" cy="429944"/>
          </a:xfrm>
        </p:grpSpPr>
        <p:grpSp>
          <p:nvGrpSpPr>
            <p:cNvPr id="544" name="Graphic 2">
              <a:extLst>
                <a:ext uri="{FF2B5EF4-FFF2-40B4-BE49-F238E27FC236}">
                  <a16:creationId xmlns:a16="http://schemas.microsoft.com/office/drawing/2014/main" id="{12ACA4BE-BDAD-2C55-4002-C7E267321BBA}"/>
                </a:ext>
              </a:extLst>
            </p:cNvPr>
            <p:cNvGrpSpPr/>
            <p:nvPr/>
          </p:nvGrpSpPr>
          <p:grpSpPr>
            <a:xfrm>
              <a:off x="3520849" y="3360802"/>
              <a:ext cx="429944" cy="429944"/>
              <a:chOff x="3520849" y="3360802"/>
              <a:chExt cx="429944" cy="429944"/>
            </a:xfrm>
          </p:grpSpPr>
          <p:sp>
            <p:nvSpPr>
              <p:cNvPr id="545" name="Freeform: Shape 544">
                <a:extLst>
                  <a:ext uri="{FF2B5EF4-FFF2-40B4-BE49-F238E27FC236}">
                    <a16:creationId xmlns:a16="http://schemas.microsoft.com/office/drawing/2014/main" id="{F70B54ED-6D7F-F759-DDC2-6989A8AAC80D}"/>
                  </a:ext>
                </a:extLst>
              </p:cNvPr>
              <p:cNvSpPr/>
              <p:nvPr/>
            </p:nvSpPr>
            <p:spPr>
              <a:xfrm>
                <a:off x="3520849" y="3360802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739BE9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6" name="Freeform: Shape 545">
                <a:extLst>
                  <a:ext uri="{FF2B5EF4-FFF2-40B4-BE49-F238E27FC236}">
                    <a16:creationId xmlns:a16="http://schemas.microsoft.com/office/drawing/2014/main" id="{FD1E9C44-5502-DD13-6EA5-FDBB7E46F8BD}"/>
                  </a:ext>
                </a:extLst>
              </p:cNvPr>
              <p:cNvSpPr/>
              <p:nvPr/>
            </p:nvSpPr>
            <p:spPr>
              <a:xfrm>
                <a:off x="3608450" y="3494152"/>
                <a:ext cx="342343" cy="296594"/>
              </a:xfrm>
              <a:custGeom>
                <a:avLst/>
                <a:gdLst>
                  <a:gd name="connsiteX0" fmla="*/ 120787 w 342343"/>
                  <a:gd name="connsiteY0" fmla="*/ 296594 h 296594"/>
                  <a:gd name="connsiteX1" fmla="*/ 342343 w 342343"/>
                  <a:gd name="connsiteY1" fmla="*/ 296594 h 296594"/>
                  <a:gd name="connsiteX2" fmla="*/ 342343 w 342343"/>
                  <a:gd name="connsiteY2" fmla="*/ 87534 h 296594"/>
                  <a:gd name="connsiteX3" fmla="*/ 254742 w 342343"/>
                  <a:gd name="connsiteY3" fmla="*/ 0 h 296594"/>
                  <a:gd name="connsiteX4" fmla="*/ 0 w 342343"/>
                  <a:gd name="connsiteY4" fmla="*/ 175740 h 296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343" h="296594">
                    <a:moveTo>
                      <a:pt x="120787" y="296594"/>
                    </a:moveTo>
                    <a:lnTo>
                      <a:pt x="342343" y="296594"/>
                    </a:lnTo>
                    <a:lnTo>
                      <a:pt x="342343" y="87534"/>
                    </a:lnTo>
                    <a:lnTo>
                      <a:pt x="254742" y="0"/>
                    </a:lnTo>
                    <a:lnTo>
                      <a:pt x="0" y="175740"/>
                    </a:lnTo>
                    <a:close/>
                  </a:path>
                </a:pathLst>
              </a:custGeom>
              <a:solidFill>
                <a:srgbClr val="6188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7" name="Graphic 2">
              <a:extLst>
                <a:ext uri="{FF2B5EF4-FFF2-40B4-BE49-F238E27FC236}">
                  <a16:creationId xmlns:a16="http://schemas.microsoft.com/office/drawing/2014/main" id="{5849D397-1AE2-ACA4-B98A-EA019201C968}"/>
                </a:ext>
              </a:extLst>
            </p:cNvPr>
            <p:cNvGrpSpPr/>
            <p:nvPr/>
          </p:nvGrpSpPr>
          <p:grpSpPr>
            <a:xfrm>
              <a:off x="3608450" y="3494085"/>
              <a:ext cx="254742" cy="195356"/>
              <a:chOff x="3608450" y="3494085"/>
              <a:chExt cx="254742" cy="195356"/>
            </a:xfrm>
          </p:grpSpPr>
          <p:sp>
            <p:nvSpPr>
              <p:cNvPr id="548" name="Freeform: Shape 547">
                <a:extLst>
                  <a:ext uri="{FF2B5EF4-FFF2-40B4-BE49-F238E27FC236}">
                    <a16:creationId xmlns:a16="http://schemas.microsoft.com/office/drawing/2014/main" id="{46E24B39-12AC-205F-7F41-21756E4459EF}"/>
                  </a:ext>
                </a:extLst>
              </p:cNvPr>
              <p:cNvSpPr/>
              <p:nvPr/>
            </p:nvSpPr>
            <p:spPr>
              <a:xfrm>
                <a:off x="3608450" y="3494085"/>
                <a:ext cx="254742" cy="195356"/>
              </a:xfrm>
              <a:custGeom>
                <a:avLst/>
                <a:gdLst>
                  <a:gd name="connsiteX0" fmla="*/ 63685 w 254742"/>
                  <a:gd name="connsiteY0" fmla="*/ 195356 h 195356"/>
                  <a:gd name="connsiteX1" fmla="*/ 127371 w 254742"/>
                  <a:gd name="connsiteY1" fmla="*/ 175807 h 195356"/>
                  <a:gd name="connsiteX2" fmla="*/ 191057 w 254742"/>
                  <a:gd name="connsiteY2" fmla="*/ 195356 h 195356"/>
                  <a:gd name="connsiteX3" fmla="*/ 254742 w 254742"/>
                  <a:gd name="connsiteY3" fmla="*/ 175807 h 195356"/>
                  <a:gd name="connsiteX4" fmla="*/ 254742 w 254742"/>
                  <a:gd name="connsiteY4" fmla="*/ 0 h 195356"/>
                  <a:gd name="connsiteX5" fmla="*/ 191057 w 254742"/>
                  <a:gd name="connsiteY5" fmla="*/ 19549 h 195356"/>
                  <a:gd name="connsiteX6" fmla="*/ 127371 w 254742"/>
                  <a:gd name="connsiteY6" fmla="*/ 0 h 195356"/>
                  <a:gd name="connsiteX7" fmla="*/ 127371 w 254742"/>
                  <a:gd name="connsiteY7" fmla="*/ 0 h 195356"/>
                  <a:gd name="connsiteX8" fmla="*/ 127371 w 254742"/>
                  <a:gd name="connsiteY8" fmla="*/ 0 h 195356"/>
                  <a:gd name="connsiteX9" fmla="*/ 63685 w 254742"/>
                  <a:gd name="connsiteY9" fmla="*/ 19549 h 195356"/>
                  <a:gd name="connsiteX10" fmla="*/ 0 w 254742"/>
                  <a:gd name="connsiteY10" fmla="*/ 0 h 195356"/>
                  <a:gd name="connsiteX11" fmla="*/ 0 w 254742"/>
                  <a:gd name="connsiteY11" fmla="*/ 175807 h 195356"/>
                  <a:gd name="connsiteX12" fmla="*/ 63685 w 254742"/>
                  <a:gd name="connsiteY12" fmla="*/ 195356 h 195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4742" h="195356">
                    <a:moveTo>
                      <a:pt x="63685" y="195356"/>
                    </a:moveTo>
                    <a:lnTo>
                      <a:pt x="127371" y="175807"/>
                    </a:lnTo>
                    <a:lnTo>
                      <a:pt x="191057" y="195356"/>
                    </a:lnTo>
                    <a:lnTo>
                      <a:pt x="254742" y="175807"/>
                    </a:lnTo>
                    <a:lnTo>
                      <a:pt x="254742" y="0"/>
                    </a:lnTo>
                    <a:lnTo>
                      <a:pt x="191057" y="19549"/>
                    </a:lnTo>
                    <a:lnTo>
                      <a:pt x="127371" y="0"/>
                    </a:lnTo>
                    <a:lnTo>
                      <a:pt x="127371" y="0"/>
                    </a:lnTo>
                    <a:lnTo>
                      <a:pt x="127371" y="0"/>
                    </a:lnTo>
                    <a:lnTo>
                      <a:pt x="63685" y="19549"/>
                    </a:lnTo>
                    <a:lnTo>
                      <a:pt x="0" y="0"/>
                    </a:lnTo>
                    <a:lnTo>
                      <a:pt x="0" y="175807"/>
                    </a:lnTo>
                    <a:lnTo>
                      <a:pt x="63685" y="195356"/>
                    </a:lnTo>
                    <a:close/>
                  </a:path>
                </a:pathLst>
              </a:custGeom>
              <a:solidFill>
                <a:srgbClr val="CCD0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9" name="Freeform: Shape 548">
                <a:extLst>
                  <a:ext uri="{FF2B5EF4-FFF2-40B4-BE49-F238E27FC236}">
                    <a16:creationId xmlns:a16="http://schemas.microsoft.com/office/drawing/2014/main" id="{C13B4A37-E9EE-4597-331C-4779BF3906C0}"/>
                  </a:ext>
                </a:extLst>
              </p:cNvPr>
              <p:cNvSpPr/>
              <p:nvPr/>
            </p:nvSpPr>
            <p:spPr>
              <a:xfrm>
                <a:off x="3627932" y="3520553"/>
                <a:ext cx="38694" cy="146785"/>
              </a:xfrm>
              <a:custGeom>
                <a:avLst/>
                <a:gdLst>
                  <a:gd name="connsiteX0" fmla="*/ 38695 w 38694"/>
                  <a:gd name="connsiteY0" fmla="*/ 11824 h 146785"/>
                  <a:gd name="connsiteX1" fmla="*/ 0 w 38694"/>
                  <a:gd name="connsiteY1" fmla="*/ 0 h 146785"/>
                  <a:gd name="connsiteX2" fmla="*/ 0 w 38694"/>
                  <a:gd name="connsiteY2" fmla="*/ 134895 h 146785"/>
                  <a:gd name="connsiteX3" fmla="*/ 38695 w 38694"/>
                  <a:gd name="connsiteY3" fmla="*/ 146786 h 146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94" h="146785">
                    <a:moveTo>
                      <a:pt x="38695" y="11824"/>
                    </a:moveTo>
                    <a:lnTo>
                      <a:pt x="0" y="0"/>
                    </a:lnTo>
                    <a:lnTo>
                      <a:pt x="0" y="134895"/>
                    </a:lnTo>
                    <a:lnTo>
                      <a:pt x="38695" y="146786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0" name="Freeform: Shape 549">
                <a:extLst>
                  <a:ext uri="{FF2B5EF4-FFF2-40B4-BE49-F238E27FC236}">
                    <a16:creationId xmlns:a16="http://schemas.microsoft.com/office/drawing/2014/main" id="{589093DA-B8C9-29F4-720A-972953E298D3}"/>
                  </a:ext>
                </a:extLst>
              </p:cNvPr>
              <p:cNvSpPr/>
              <p:nvPr/>
            </p:nvSpPr>
            <p:spPr>
              <a:xfrm>
                <a:off x="3741330" y="3516254"/>
                <a:ext cx="52668" cy="151085"/>
              </a:xfrm>
              <a:custGeom>
                <a:avLst/>
                <a:gdLst>
                  <a:gd name="connsiteX0" fmla="*/ 52668 w 52668"/>
                  <a:gd name="connsiteY0" fmla="*/ 151085 h 151085"/>
                  <a:gd name="connsiteX1" fmla="*/ 52668 w 52668"/>
                  <a:gd name="connsiteY1" fmla="*/ 16123 h 151085"/>
                  <a:gd name="connsiteX2" fmla="*/ 0 w 52668"/>
                  <a:gd name="connsiteY2" fmla="*/ 0 h 151085"/>
                  <a:gd name="connsiteX3" fmla="*/ 0 w 52668"/>
                  <a:gd name="connsiteY3" fmla="*/ 134895 h 15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668" h="151085">
                    <a:moveTo>
                      <a:pt x="52668" y="151085"/>
                    </a:moveTo>
                    <a:lnTo>
                      <a:pt x="52668" y="16123"/>
                    </a:lnTo>
                    <a:lnTo>
                      <a:pt x="0" y="0"/>
                    </a:lnTo>
                    <a:lnTo>
                      <a:pt x="0" y="134895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1" name="Freeform: Shape 550">
                <a:extLst>
                  <a:ext uri="{FF2B5EF4-FFF2-40B4-BE49-F238E27FC236}">
                    <a16:creationId xmlns:a16="http://schemas.microsoft.com/office/drawing/2014/main" id="{9E3E50A6-C2F9-EE28-4918-3FCDA2E4F47E}"/>
                  </a:ext>
                </a:extLst>
              </p:cNvPr>
              <p:cNvSpPr/>
              <p:nvPr/>
            </p:nvSpPr>
            <p:spPr>
              <a:xfrm>
                <a:off x="3677645" y="3516254"/>
                <a:ext cx="52668" cy="151085"/>
              </a:xfrm>
              <a:custGeom>
                <a:avLst/>
                <a:gdLst>
                  <a:gd name="connsiteX0" fmla="*/ 52668 w 52668"/>
                  <a:gd name="connsiteY0" fmla="*/ 134895 h 151085"/>
                  <a:gd name="connsiteX1" fmla="*/ 52668 w 52668"/>
                  <a:gd name="connsiteY1" fmla="*/ 0 h 151085"/>
                  <a:gd name="connsiteX2" fmla="*/ 0 w 52668"/>
                  <a:gd name="connsiteY2" fmla="*/ 16123 h 151085"/>
                  <a:gd name="connsiteX3" fmla="*/ 0 w 52668"/>
                  <a:gd name="connsiteY3" fmla="*/ 151085 h 15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668" h="151085">
                    <a:moveTo>
                      <a:pt x="52668" y="134895"/>
                    </a:moveTo>
                    <a:lnTo>
                      <a:pt x="52668" y="0"/>
                    </a:lnTo>
                    <a:lnTo>
                      <a:pt x="0" y="16123"/>
                    </a:lnTo>
                    <a:lnTo>
                      <a:pt x="0" y="151085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2" name="Freeform: Shape 551">
                <a:extLst>
                  <a:ext uri="{FF2B5EF4-FFF2-40B4-BE49-F238E27FC236}">
                    <a16:creationId xmlns:a16="http://schemas.microsoft.com/office/drawing/2014/main" id="{5E407227-C9F6-925F-17D2-366F076A5A6A}"/>
                  </a:ext>
                </a:extLst>
              </p:cNvPr>
              <p:cNvSpPr/>
              <p:nvPr/>
            </p:nvSpPr>
            <p:spPr>
              <a:xfrm>
                <a:off x="3805016" y="3520553"/>
                <a:ext cx="38694" cy="146785"/>
              </a:xfrm>
              <a:custGeom>
                <a:avLst/>
                <a:gdLst>
                  <a:gd name="connsiteX0" fmla="*/ 38695 w 38694"/>
                  <a:gd name="connsiteY0" fmla="*/ 134895 h 146785"/>
                  <a:gd name="connsiteX1" fmla="*/ 38695 w 38694"/>
                  <a:gd name="connsiteY1" fmla="*/ 0 h 146785"/>
                  <a:gd name="connsiteX2" fmla="*/ 0 w 38694"/>
                  <a:gd name="connsiteY2" fmla="*/ 11824 h 146785"/>
                  <a:gd name="connsiteX3" fmla="*/ 0 w 38694"/>
                  <a:gd name="connsiteY3" fmla="*/ 146786 h 146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94" h="146785">
                    <a:moveTo>
                      <a:pt x="38695" y="134895"/>
                    </a:moveTo>
                    <a:lnTo>
                      <a:pt x="38695" y="0"/>
                    </a:lnTo>
                    <a:lnTo>
                      <a:pt x="0" y="11824"/>
                    </a:lnTo>
                    <a:lnTo>
                      <a:pt x="0" y="146786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553" name="Graphic 2">
            <a:extLst>
              <a:ext uri="{FF2B5EF4-FFF2-40B4-BE49-F238E27FC236}">
                <a16:creationId xmlns:a16="http://schemas.microsoft.com/office/drawing/2014/main" id="{17BD88ED-11F0-1ECB-BB6F-22C7745DD47F}"/>
              </a:ext>
            </a:extLst>
          </p:cNvPr>
          <p:cNvGrpSpPr/>
          <p:nvPr/>
        </p:nvGrpSpPr>
        <p:grpSpPr>
          <a:xfrm>
            <a:off x="2848994" y="3360869"/>
            <a:ext cx="429944" cy="429944"/>
            <a:chOff x="2848994" y="3360869"/>
            <a:chExt cx="429944" cy="429944"/>
          </a:xfrm>
        </p:grpSpPr>
        <p:grpSp>
          <p:nvGrpSpPr>
            <p:cNvPr id="554" name="Graphic 2">
              <a:extLst>
                <a:ext uri="{FF2B5EF4-FFF2-40B4-BE49-F238E27FC236}">
                  <a16:creationId xmlns:a16="http://schemas.microsoft.com/office/drawing/2014/main" id="{9E40049E-6AB7-4480-8301-7D06D06B0161}"/>
                </a:ext>
              </a:extLst>
            </p:cNvPr>
            <p:cNvGrpSpPr/>
            <p:nvPr/>
          </p:nvGrpSpPr>
          <p:grpSpPr>
            <a:xfrm>
              <a:off x="2848994" y="3360869"/>
              <a:ext cx="429944" cy="429944"/>
              <a:chOff x="2848994" y="3360869"/>
              <a:chExt cx="429944" cy="429944"/>
            </a:xfrm>
          </p:grpSpPr>
          <p:sp>
            <p:nvSpPr>
              <p:cNvPr id="555" name="Freeform: Shape 554">
                <a:extLst>
                  <a:ext uri="{FF2B5EF4-FFF2-40B4-BE49-F238E27FC236}">
                    <a16:creationId xmlns:a16="http://schemas.microsoft.com/office/drawing/2014/main" id="{E2828533-2865-A445-6AC7-537FE9AE7476}"/>
                  </a:ext>
                </a:extLst>
              </p:cNvPr>
              <p:cNvSpPr/>
              <p:nvPr/>
            </p:nvSpPr>
            <p:spPr>
              <a:xfrm>
                <a:off x="2848994" y="3360869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7DC0E7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6" name="Freeform: Shape 555">
                <a:extLst>
                  <a:ext uri="{FF2B5EF4-FFF2-40B4-BE49-F238E27FC236}">
                    <a16:creationId xmlns:a16="http://schemas.microsoft.com/office/drawing/2014/main" id="{B31866E9-DB8B-5DA6-3386-ADB019D2870B}"/>
                  </a:ext>
                </a:extLst>
              </p:cNvPr>
              <p:cNvSpPr/>
              <p:nvPr/>
            </p:nvSpPr>
            <p:spPr>
              <a:xfrm>
                <a:off x="2980328" y="3469027"/>
                <a:ext cx="298609" cy="321786"/>
              </a:xfrm>
              <a:custGeom>
                <a:avLst/>
                <a:gdLst>
                  <a:gd name="connsiteX0" fmla="*/ 298610 w 298609"/>
                  <a:gd name="connsiteY0" fmla="*/ 321787 h 321786"/>
                  <a:gd name="connsiteX1" fmla="*/ 298610 w 298609"/>
                  <a:gd name="connsiteY1" fmla="*/ 166066 h 321786"/>
                  <a:gd name="connsiteX2" fmla="*/ 146719 w 298609"/>
                  <a:gd name="connsiteY2" fmla="*/ 14108 h 321786"/>
                  <a:gd name="connsiteX3" fmla="*/ 136642 w 298609"/>
                  <a:gd name="connsiteY3" fmla="*/ 51123 h 321786"/>
                  <a:gd name="connsiteX4" fmla="*/ 85519 w 298609"/>
                  <a:gd name="connsiteY4" fmla="*/ 0 h 321786"/>
                  <a:gd name="connsiteX5" fmla="*/ 0 w 298609"/>
                  <a:gd name="connsiteY5" fmla="*/ 85519 h 321786"/>
                  <a:gd name="connsiteX6" fmla="*/ 99962 w 298609"/>
                  <a:gd name="connsiteY6" fmla="*/ 185414 h 321786"/>
                  <a:gd name="connsiteX7" fmla="*/ 83638 w 298609"/>
                  <a:gd name="connsiteY7" fmla="*/ 245068 h 321786"/>
                  <a:gd name="connsiteX8" fmla="*/ 160356 w 298609"/>
                  <a:gd name="connsiteY8" fmla="*/ 321787 h 321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8609" h="321786">
                    <a:moveTo>
                      <a:pt x="298610" y="321787"/>
                    </a:moveTo>
                    <a:lnTo>
                      <a:pt x="298610" y="166066"/>
                    </a:lnTo>
                    <a:lnTo>
                      <a:pt x="146719" y="14108"/>
                    </a:lnTo>
                    <a:lnTo>
                      <a:pt x="136642" y="51123"/>
                    </a:lnTo>
                    <a:lnTo>
                      <a:pt x="85519" y="0"/>
                    </a:lnTo>
                    <a:lnTo>
                      <a:pt x="0" y="85519"/>
                    </a:lnTo>
                    <a:lnTo>
                      <a:pt x="99962" y="185414"/>
                    </a:lnTo>
                    <a:lnTo>
                      <a:pt x="83638" y="245068"/>
                    </a:lnTo>
                    <a:lnTo>
                      <a:pt x="160356" y="321787"/>
                    </a:lnTo>
                    <a:close/>
                  </a:path>
                </a:pathLst>
              </a:custGeom>
              <a:solidFill>
                <a:srgbClr val="6DADD7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0629AF1-CDAE-CDC7-276E-4309A2F026B2}"/>
                </a:ext>
              </a:extLst>
            </p:cNvPr>
            <p:cNvSpPr/>
            <p:nvPr/>
          </p:nvSpPr>
          <p:spPr>
            <a:xfrm>
              <a:off x="2969378" y="3459353"/>
              <a:ext cx="189309" cy="254741"/>
            </a:xfrm>
            <a:custGeom>
              <a:avLst/>
              <a:gdLst>
                <a:gd name="connsiteX0" fmla="*/ 94655 w 189309"/>
                <a:gd name="connsiteY0" fmla="*/ 0 h 254741"/>
                <a:gd name="connsiteX1" fmla="*/ 94655 w 189309"/>
                <a:gd name="connsiteY1" fmla="*/ 0 h 254741"/>
                <a:gd name="connsiteX2" fmla="*/ 94655 w 189309"/>
                <a:gd name="connsiteY2" fmla="*/ 0 h 254741"/>
                <a:gd name="connsiteX3" fmla="*/ 94655 w 189309"/>
                <a:gd name="connsiteY3" fmla="*/ 0 h 254741"/>
                <a:gd name="connsiteX4" fmla="*/ 94655 w 189309"/>
                <a:gd name="connsiteY4" fmla="*/ 0 h 254741"/>
                <a:gd name="connsiteX5" fmla="*/ 0 w 189309"/>
                <a:gd name="connsiteY5" fmla="*/ 94521 h 254741"/>
                <a:gd name="connsiteX6" fmla="*/ 94655 w 189309"/>
                <a:gd name="connsiteY6" fmla="*/ 254742 h 254741"/>
                <a:gd name="connsiteX7" fmla="*/ 189310 w 189309"/>
                <a:gd name="connsiteY7" fmla="*/ 94521 h 254741"/>
                <a:gd name="connsiteX8" fmla="*/ 94655 w 189309"/>
                <a:gd name="connsiteY8" fmla="*/ 0 h 254741"/>
                <a:gd name="connsiteX9" fmla="*/ 94588 w 189309"/>
                <a:gd name="connsiteY9" fmla="*/ 143024 h 254741"/>
                <a:gd name="connsiteX10" fmla="*/ 45749 w 189309"/>
                <a:gd name="connsiteY10" fmla="*/ 94252 h 254741"/>
                <a:gd name="connsiteX11" fmla="*/ 94588 w 189309"/>
                <a:gd name="connsiteY11" fmla="*/ 45547 h 254741"/>
                <a:gd name="connsiteX12" fmla="*/ 143427 w 189309"/>
                <a:gd name="connsiteY12" fmla="*/ 94252 h 254741"/>
                <a:gd name="connsiteX13" fmla="*/ 94588 w 189309"/>
                <a:gd name="connsiteY13" fmla="*/ 143024 h 25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9309" h="254741">
                  <a:moveTo>
                    <a:pt x="94655" y="0"/>
                  </a:moveTo>
                  <a:lnTo>
                    <a:pt x="94655" y="0"/>
                  </a:lnTo>
                  <a:cubicBezTo>
                    <a:pt x="94588" y="0"/>
                    <a:pt x="94588" y="0"/>
                    <a:pt x="94655" y="0"/>
                  </a:cubicBezTo>
                  <a:cubicBezTo>
                    <a:pt x="94588" y="0"/>
                    <a:pt x="94588" y="0"/>
                    <a:pt x="94655" y="0"/>
                  </a:cubicBezTo>
                  <a:lnTo>
                    <a:pt x="94655" y="0"/>
                  </a:lnTo>
                  <a:cubicBezTo>
                    <a:pt x="42323" y="0"/>
                    <a:pt x="0" y="42323"/>
                    <a:pt x="0" y="94521"/>
                  </a:cubicBezTo>
                  <a:cubicBezTo>
                    <a:pt x="0" y="161901"/>
                    <a:pt x="94655" y="254742"/>
                    <a:pt x="94655" y="254742"/>
                  </a:cubicBezTo>
                  <a:cubicBezTo>
                    <a:pt x="94655" y="254742"/>
                    <a:pt x="189310" y="161834"/>
                    <a:pt x="189310" y="94521"/>
                  </a:cubicBezTo>
                  <a:cubicBezTo>
                    <a:pt x="189243" y="42323"/>
                    <a:pt x="146920" y="0"/>
                    <a:pt x="94655" y="0"/>
                  </a:cubicBezTo>
                  <a:close/>
                  <a:moveTo>
                    <a:pt x="94588" y="143024"/>
                  </a:moveTo>
                  <a:cubicBezTo>
                    <a:pt x="67649" y="143024"/>
                    <a:pt x="45749" y="121191"/>
                    <a:pt x="45749" y="94252"/>
                  </a:cubicBezTo>
                  <a:cubicBezTo>
                    <a:pt x="45749" y="67313"/>
                    <a:pt x="67582" y="45480"/>
                    <a:pt x="94588" y="45547"/>
                  </a:cubicBezTo>
                  <a:cubicBezTo>
                    <a:pt x="121527" y="45547"/>
                    <a:pt x="143427" y="67380"/>
                    <a:pt x="143427" y="94252"/>
                  </a:cubicBezTo>
                  <a:cubicBezTo>
                    <a:pt x="143427" y="121258"/>
                    <a:pt x="121594" y="143024"/>
                    <a:pt x="94588" y="143024"/>
                  </a:cubicBezTo>
                  <a:close/>
                </a:path>
              </a:pathLst>
            </a:custGeom>
            <a:solidFill>
              <a:srgbClr val="F5F7FA"/>
            </a:solidFill>
            <a:ln w="67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58" name="Graphic 2">
            <a:extLst>
              <a:ext uri="{FF2B5EF4-FFF2-40B4-BE49-F238E27FC236}">
                <a16:creationId xmlns:a16="http://schemas.microsoft.com/office/drawing/2014/main" id="{FC0E889E-8AA0-57D6-945F-EAD61DCCBDEA}"/>
              </a:ext>
            </a:extLst>
          </p:cNvPr>
          <p:cNvGrpSpPr/>
          <p:nvPr/>
        </p:nvGrpSpPr>
        <p:grpSpPr>
          <a:xfrm>
            <a:off x="2177139" y="3360869"/>
            <a:ext cx="429944" cy="429944"/>
            <a:chOff x="2177139" y="3360869"/>
            <a:chExt cx="429944" cy="429944"/>
          </a:xfrm>
        </p:grpSpPr>
        <p:grpSp>
          <p:nvGrpSpPr>
            <p:cNvPr id="559" name="Graphic 2">
              <a:extLst>
                <a:ext uri="{FF2B5EF4-FFF2-40B4-BE49-F238E27FC236}">
                  <a16:creationId xmlns:a16="http://schemas.microsoft.com/office/drawing/2014/main" id="{CAD782A4-F6EA-7019-F5BA-8921C5103F18}"/>
                </a:ext>
              </a:extLst>
            </p:cNvPr>
            <p:cNvGrpSpPr/>
            <p:nvPr/>
          </p:nvGrpSpPr>
          <p:grpSpPr>
            <a:xfrm>
              <a:off x="2177139" y="3360869"/>
              <a:ext cx="429944" cy="429944"/>
              <a:chOff x="2177139" y="3360869"/>
              <a:chExt cx="429944" cy="429944"/>
            </a:xfrm>
          </p:grpSpPr>
          <p:sp>
            <p:nvSpPr>
              <p:cNvPr id="560" name="Freeform: Shape 559">
                <a:extLst>
                  <a:ext uri="{FF2B5EF4-FFF2-40B4-BE49-F238E27FC236}">
                    <a16:creationId xmlns:a16="http://schemas.microsoft.com/office/drawing/2014/main" id="{A8450ECD-45D3-1647-A97A-B152387CF9B3}"/>
                  </a:ext>
                </a:extLst>
              </p:cNvPr>
              <p:cNvSpPr/>
              <p:nvPr/>
            </p:nvSpPr>
            <p:spPr>
              <a:xfrm>
                <a:off x="2177139" y="3360869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4 w 429944"/>
                  <a:gd name="connsiteY1" fmla="*/ 0 h 429944"/>
                  <a:gd name="connsiteX2" fmla="*/ 429944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4" y="0"/>
                    </a:lnTo>
                    <a:lnTo>
                      <a:pt x="429944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AFD36F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1" name="Freeform: Shape 560">
                <a:extLst>
                  <a:ext uri="{FF2B5EF4-FFF2-40B4-BE49-F238E27FC236}">
                    <a16:creationId xmlns:a16="http://schemas.microsoft.com/office/drawing/2014/main" id="{903D50CC-0B07-C049-5A65-B2BB894249B7}"/>
                  </a:ext>
                </a:extLst>
              </p:cNvPr>
              <p:cNvSpPr/>
              <p:nvPr/>
            </p:nvSpPr>
            <p:spPr>
              <a:xfrm>
                <a:off x="2328895" y="3478029"/>
                <a:ext cx="278187" cy="312784"/>
              </a:xfrm>
              <a:custGeom>
                <a:avLst/>
                <a:gdLst>
                  <a:gd name="connsiteX0" fmla="*/ 278188 w 278187"/>
                  <a:gd name="connsiteY0" fmla="*/ 159886 h 312784"/>
                  <a:gd name="connsiteX1" fmla="*/ 118302 w 278187"/>
                  <a:gd name="connsiteY1" fmla="*/ 0 h 312784"/>
                  <a:gd name="connsiteX2" fmla="*/ 108158 w 278187"/>
                  <a:gd name="connsiteY2" fmla="*/ 43129 h 312784"/>
                  <a:gd name="connsiteX3" fmla="*/ 71814 w 278187"/>
                  <a:gd name="connsiteY3" fmla="*/ 6785 h 312784"/>
                  <a:gd name="connsiteX4" fmla="*/ 0 w 278187"/>
                  <a:gd name="connsiteY4" fmla="*/ 78599 h 312784"/>
                  <a:gd name="connsiteX5" fmla="*/ 64021 w 278187"/>
                  <a:gd name="connsiteY5" fmla="*/ 142621 h 312784"/>
                  <a:gd name="connsiteX6" fmla="*/ 91027 w 278187"/>
                  <a:gd name="connsiteY6" fmla="*/ 115615 h 312784"/>
                  <a:gd name="connsiteX7" fmla="*/ 63282 w 278187"/>
                  <a:gd name="connsiteY7" fmla="*/ 233178 h 312784"/>
                  <a:gd name="connsiteX8" fmla="*/ 142889 w 278187"/>
                  <a:gd name="connsiteY8" fmla="*/ 312785 h 312784"/>
                  <a:gd name="connsiteX9" fmla="*/ 278188 w 278187"/>
                  <a:gd name="connsiteY9" fmla="*/ 312785 h 312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8187" h="312784">
                    <a:moveTo>
                      <a:pt x="278188" y="159886"/>
                    </a:moveTo>
                    <a:lnTo>
                      <a:pt x="118302" y="0"/>
                    </a:lnTo>
                    <a:lnTo>
                      <a:pt x="108158" y="43129"/>
                    </a:lnTo>
                    <a:lnTo>
                      <a:pt x="71814" y="6785"/>
                    </a:lnTo>
                    <a:lnTo>
                      <a:pt x="0" y="78599"/>
                    </a:lnTo>
                    <a:lnTo>
                      <a:pt x="64021" y="142621"/>
                    </a:lnTo>
                    <a:lnTo>
                      <a:pt x="91027" y="115615"/>
                    </a:lnTo>
                    <a:lnTo>
                      <a:pt x="63282" y="233178"/>
                    </a:lnTo>
                    <a:lnTo>
                      <a:pt x="142889" y="312785"/>
                    </a:lnTo>
                    <a:lnTo>
                      <a:pt x="278188" y="312785"/>
                    </a:lnTo>
                    <a:close/>
                  </a:path>
                </a:pathLst>
              </a:custGeom>
              <a:solidFill>
                <a:srgbClr val="9CC05B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7149F4A7-FBC1-FCE0-14D6-61ACBD1F223D}"/>
                </a:ext>
              </a:extLst>
            </p:cNvPr>
            <p:cNvSpPr/>
            <p:nvPr/>
          </p:nvSpPr>
          <p:spPr>
            <a:xfrm>
              <a:off x="2305987" y="3456397"/>
              <a:ext cx="172380" cy="254742"/>
            </a:xfrm>
            <a:custGeom>
              <a:avLst/>
              <a:gdLst>
                <a:gd name="connsiteX0" fmla="*/ 86190 w 172380"/>
                <a:gd name="connsiteY0" fmla="*/ 0 h 254742"/>
                <a:gd name="connsiteX1" fmla="*/ 86190 w 172380"/>
                <a:gd name="connsiteY1" fmla="*/ 0 h 254742"/>
                <a:gd name="connsiteX2" fmla="*/ 86190 w 172380"/>
                <a:gd name="connsiteY2" fmla="*/ 0 h 254742"/>
                <a:gd name="connsiteX3" fmla="*/ 0 w 172380"/>
                <a:gd name="connsiteY3" fmla="*/ 94521 h 254742"/>
                <a:gd name="connsiteX4" fmla="*/ 86190 w 172380"/>
                <a:gd name="connsiteY4" fmla="*/ 254742 h 254742"/>
                <a:gd name="connsiteX5" fmla="*/ 172381 w 172380"/>
                <a:gd name="connsiteY5" fmla="*/ 94521 h 254742"/>
                <a:gd name="connsiteX6" fmla="*/ 86190 w 172380"/>
                <a:gd name="connsiteY6" fmla="*/ 0 h 254742"/>
                <a:gd name="connsiteX7" fmla="*/ 86190 w 172380"/>
                <a:gd name="connsiteY7" fmla="*/ 133820 h 254742"/>
                <a:gd name="connsiteX8" fmla="*/ 47160 w 172380"/>
                <a:gd name="connsiteY8" fmla="*/ 94722 h 254742"/>
                <a:gd name="connsiteX9" fmla="*/ 86190 w 172380"/>
                <a:gd name="connsiteY9" fmla="*/ 55691 h 254742"/>
                <a:gd name="connsiteX10" fmla="*/ 125289 w 172380"/>
                <a:gd name="connsiteY10" fmla="*/ 94722 h 254742"/>
                <a:gd name="connsiteX11" fmla="*/ 86190 w 172380"/>
                <a:gd name="connsiteY11" fmla="*/ 133820 h 254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2380" h="254742">
                  <a:moveTo>
                    <a:pt x="86190" y="0"/>
                  </a:moveTo>
                  <a:cubicBezTo>
                    <a:pt x="86190" y="0"/>
                    <a:pt x="86190" y="0"/>
                    <a:pt x="86190" y="0"/>
                  </a:cubicBezTo>
                  <a:lnTo>
                    <a:pt x="86190" y="0"/>
                  </a:lnTo>
                  <a:cubicBezTo>
                    <a:pt x="38561" y="0"/>
                    <a:pt x="0" y="42323"/>
                    <a:pt x="0" y="94521"/>
                  </a:cubicBezTo>
                  <a:cubicBezTo>
                    <a:pt x="0" y="161834"/>
                    <a:pt x="86190" y="254742"/>
                    <a:pt x="86190" y="254742"/>
                  </a:cubicBezTo>
                  <a:cubicBezTo>
                    <a:pt x="86190" y="254742"/>
                    <a:pt x="172381" y="161834"/>
                    <a:pt x="172381" y="94521"/>
                  </a:cubicBezTo>
                  <a:cubicBezTo>
                    <a:pt x="172381" y="42390"/>
                    <a:pt x="133820" y="67"/>
                    <a:pt x="86190" y="0"/>
                  </a:cubicBezTo>
                  <a:close/>
                  <a:moveTo>
                    <a:pt x="86190" y="133820"/>
                  </a:moveTo>
                  <a:cubicBezTo>
                    <a:pt x="64626" y="133820"/>
                    <a:pt x="47160" y="116354"/>
                    <a:pt x="47160" y="94722"/>
                  </a:cubicBezTo>
                  <a:cubicBezTo>
                    <a:pt x="47160" y="73158"/>
                    <a:pt x="64626" y="55691"/>
                    <a:pt x="86190" y="55691"/>
                  </a:cubicBezTo>
                  <a:cubicBezTo>
                    <a:pt x="107755" y="55691"/>
                    <a:pt x="125289" y="73158"/>
                    <a:pt x="125289" y="94722"/>
                  </a:cubicBezTo>
                  <a:cubicBezTo>
                    <a:pt x="125289" y="116354"/>
                    <a:pt x="107755" y="133820"/>
                    <a:pt x="86190" y="133820"/>
                  </a:cubicBezTo>
                  <a:close/>
                </a:path>
              </a:pathLst>
            </a:custGeom>
            <a:solidFill>
              <a:srgbClr val="F5F7FA"/>
            </a:solidFill>
            <a:ln w="67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64" name="Graphic 2">
            <a:extLst>
              <a:ext uri="{FF2B5EF4-FFF2-40B4-BE49-F238E27FC236}">
                <a16:creationId xmlns:a16="http://schemas.microsoft.com/office/drawing/2014/main" id="{09909F3E-B903-9490-6E18-248CB0C4AD8C}"/>
              </a:ext>
            </a:extLst>
          </p:cNvPr>
          <p:cNvGrpSpPr/>
          <p:nvPr/>
        </p:nvGrpSpPr>
        <p:grpSpPr>
          <a:xfrm>
            <a:off x="9566876" y="2689954"/>
            <a:ext cx="429944" cy="429944"/>
            <a:chOff x="9566876" y="2689954"/>
            <a:chExt cx="429944" cy="429944"/>
          </a:xfrm>
        </p:grpSpPr>
        <p:grpSp>
          <p:nvGrpSpPr>
            <p:cNvPr id="565" name="Graphic 2">
              <a:extLst>
                <a:ext uri="{FF2B5EF4-FFF2-40B4-BE49-F238E27FC236}">
                  <a16:creationId xmlns:a16="http://schemas.microsoft.com/office/drawing/2014/main" id="{E0436D80-9727-B469-6B3F-A4B2DD9FE379}"/>
                </a:ext>
              </a:extLst>
            </p:cNvPr>
            <p:cNvGrpSpPr/>
            <p:nvPr/>
          </p:nvGrpSpPr>
          <p:grpSpPr>
            <a:xfrm>
              <a:off x="9566876" y="2689954"/>
              <a:ext cx="429944" cy="429944"/>
              <a:chOff x="9566876" y="2689954"/>
              <a:chExt cx="429944" cy="429944"/>
            </a:xfrm>
          </p:grpSpPr>
          <p:sp>
            <p:nvSpPr>
              <p:cNvPr id="566" name="Freeform: Shape 565">
                <a:extLst>
                  <a:ext uri="{FF2B5EF4-FFF2-40B4-BE49-F238E27FC236}">
                    <a16:creationId xmlns:a16="http://schemas.microsoft.com/office/drawing/2014/main" id="{277E7086-ACF2-C83A-926F-683FAD0B81D0}"/>
                  </a:ext>
                </a:extLst>
              </p:cNvPr>
              <p:cNvSpPr/>
              <p:nvPr/>
            </p:nvSpPr>
            <p:spPr>
              <a:xfrm>
                <a:off x="9566876" y="2689954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5 h 429944"/>
                  <a:gd name="connsiteX3" fmla="*/ 0 w 429944"/>
                  <a:gd name="connsiteY3" fmla="*/ 429945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5"/>
                    </a:lnTo>
                    <a:lnTo>
                      <a:pt x="0" y="429945"/>
                    </a:lnTo>
                    <a:close/>
                  </a:path>
                </a:pathLst>
              </a:custGeom>
              <a:solidFill>
                <a:srgbClr val="81CEAD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7" name="Freeform: Shape 566">
                <a:extLst>
                  <a:ext uri="{FF2B5EF4-FFF2-40B4-BE49-F238E27FC236}">
                    <a16:creationId xmlns:a16="http://schemas.microsoft.com/office/drawing/2014/main" id="{5D1036C8-13B7-EA9B-32A4-BF6380719BEB}"/>
                  </a:ext>
                </a:extLst>
              </p:cNvPr>
              <p:cNvSpPr/>
              <p:nvPr/>
            </p:nvSpPr>
            <p:spPr>
              <a:xfrm>
                <a:off x="9680610" y="2790454"/>
                <a:ext cx="316211" cy="329445"/>
              </a:xfrm>
              <a:custGeom>
                <a:avLst/>
                <a:gdLst>
                  <a:gd name="connsiteX0" fmla="*/ 316211 w 316211"/>
                  <a:gd name="connsiteY0" fmla="*/ 329445 h 329445"/>
                  <a:gd name="connsiteX1" fmla="*/ 316211 w 316211"/>
                  <a:gd name="connsiteY1" fmla="*/ 101440 h 329445"/>
                  <a:gd name="connsiteX2" fmla="*/ 214771 w 316211"/>
                  <a:gd name="connsiteY2" fmla="*/ 0 h 329445"/>
                  <a:gd name="connsiteX3" fmla="*/ 105471 w 316211"/>
                  <a:gd name="connsiteY3" fmla="*/ 109300 h 329445"/>
                  <a:gd name="connsiteX4" fmla="*/ 77995 w 316211"/>
                  <a:gd name="connsiteY4" fmla="*/ 81757 h 329445"/>
                  <a:gd name="connsiteX5" fmla="*/ 60461 w 316211"/>
                  <a:gd name="connsiteY5" fmla="*/ 99290 h 329445"/>
                  <a:gd name="connsiteX6" fmla="*/ 87938 w 316211"/>
                  <a:gd name="connsiteY6" fmla="*/ 126834 h 329445"/>
                  <a:gd name="connsiteX7" fmla="*/ 0 w 316211"/>
                  <a:gd name="connsiteY7" fmla="*/ 214771 h 329445"/>
                  <a:gd name="connsiteX8" fmla="*/ 114675 w 316211"/>
                  <a:gd name="connsiteY8" fmla="*/ 329445 h 329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6211" h="329445">
                    <a:moveTo>
                      <a:pt x="316211" y="329445"/>
                    </a:moveTo>
                    <a:lnTo>
                      <a:pt x="316211" y="101440"/>
                    </a:lnTo>
                    <a:lnTo>
                      <a:pt x="214771" y="0"/>
                    </a:lnTo>
                    <a:lnTo>
                      <a:pt x="105471" y="109300"/>
                    </a:lnTo>
                    <a:lnTo>
                      <a:pt x="77995" y="81757"/>
                    </a:lnTo>
                    <a:lnTo>
                      <a:pt x="60461" y="99290"/>
                    </a:lnTo>
                    <a:lnTo>
                      <a:pt x="87938" y="126834"/>
                    </a:lnTo>
                    <a:lnTo>
                      <a:pt x="0" y="214771"/>
                    </a:lnTo>
                    <a:lnTo>
                      <a:pt x="114675" y="329445"/>
                    </a:lnTo>
                    <a:close/>
                  </a:path>
                </a:pathLst>
              </a:custGeom>
              <a:solidFill>
                <a:srgbClr val="72BB9B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8" name="Graphic 2">
              <a:extLst>
                <a:ext uri="{FF2B5EF4-FFF2-40B4-BE49-F238E27FC236}">
                  <a16:creationId xmlns:a16="http://schemas.microsoft.com/office/drawing/2014/main" id="{9B6F1A63-3CB4-0BB4-B012-D69BE467DCBD}"/>
                </a:ext>
              </a:extLst>
            </p:cNvPr>
            <p:cNvGrpSpPr/>
            <p:nvPr/>
          </p:nvGrpSpPr>
          <p:grpSpPr>
            <a:xfrm>
              <a:off x="9654548" y="2776707"/>
              <a:ext cx="254622" cy="254747"/>
              <a:chOff x="9654548" y="2776707"/>
              <a:chExt cx="254622" cy="254747"/>
            </a:xfrm>
          </p:grpSpPr>
          <p:sp>
            <p:nvSpPr>
              <p:cNvPr id="569" name="Freeform: Shape 568">
                <a:extLst>
                  <a:ext uri="{FF2B5EF4-FFF2-40B4-BE49-F238E27FC236}">
                    <a16:creationId xmlns:a16="http://schemas.microsoft.com/office/drawing/2014/main" id="{21B6F8C3-EE19-8960-547C-537A10D83C78}"/>
                  </a:ext>
                </a:extLst>
              </p:cNvPr>
              <p:cNvSpPr/>
              <p:nvPr/>
            </p:nvSpPr>
            <p:spPr>
              <a:xfrm>
                <a:off x="9747386" y="2807853"/>
                <a:ext cx="130662" cy="130730"/>
              </a:xfrm>
              <a:custGeom>
                <a:avLst/>
                <a:gdLst>
                  <a:gd name="connsiteX0" fmla="*/ 110241 w 130662"/>
                  <a:gd name="connsiteY0" fmla="*/ 0 h 130730"/>
                  <a:gd name="connsiteX1" fmla="*/ 0 w 130662"/>
                  <a:gd name="connsiteY1" fmla="*/ 110106 h 130730"/>
                  <a:gd name="connsiteX2" fmla="*/ 20221 w 130662"/>
                  <a:gd name="connsiteY2" fmla="*/ 130730 h 130730"/>
                  <a:gd name="connsiteX3" fmla="*/ 130662 w 130662"/>
                  <a:gd name="connsiteY3" fmla="*/ 20422 h 130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0662" h="130730">
                    <a:moveTo>
                      <a:pt x="110241" y="0"/>
                    </a:moveTo>
                    <a:lnTo>
                      <a:pt x="0" y="110106"/>
                    </a:lnTo>
                    <a:lnTo>
                      <a:pt x="20221" y="130730"/>
                    </a:lnTo>
                    <a:lnTo>
                      <a:pt x="130662" y="20422"/>
                    </a:ln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0" name="Freeform: Shape 569">
                <a:extLst>
                  <a:ext uri="{FF2B5EF4-FFF2-40B4-BE49-F238E27FC236}">
                    <a16:creationId xmlns:a16="http://schemas.microsoft.com/office/drawing/2014/main" id="{CCF59C67-CF03-3C9F-2EB5-3684233D274D}"/>
                  </a:ext>
                </a:extLst>
              </p:cNvPr>
              <p:cNvSpPr/>
              <p:nvPr/>
            </p:nvSpPr>
            <p:spPr>
              <a:xfrm>
                <a:off x="9654548" y="2868060"/>
                <a:ext cx="163495" cy="163394"/>
              </a:xfrm>
              <a:custGeom>
                <a:avLst/>
                <a:gdLst>
                  <a:gd name="connsiteX0" fmla="*/ 108155 w 163495"/>
                  <a:gd name="connsiteY0" fmla="*/ 12346 h 163394"/>
                  <a:gd name="connsiteX1" fmla="*/ 108088 w 163495"/>
                  <a:gd name="connsiteY1" fmla="*/ 12346 h 163394"/>
                  <a:gd name="connsiteX2" fmla="*/ 104057 w 163495"/>
                  <a:gd name="connsiteY2" fmla="*/ 4150 h 163394"/>
                  <a:gd name="connsiteX3" fmla="*/ 87262 w 163495"/>
                  <a:gd name="connsiteY3" fmla="*/ 2874 h 163394"/>
                  <a:gd name="connsiteX4" fmla="*/ 84709 w 163495"/>
                  <a:gd name="connsiteY4" fmla="*/ 6770 h 163394"/>
                  <a:gd name="connsiteX5" fmla="*/ 84104 w 163495"/>
                  <a:gd name="connsiteY5" fmla="*/ 10532 h 163394"/>
                  <a:gd name="connsiteX6" fmla="*/ 84104 w 163495"/>
                  <a:gd name="connsiteY6" fmla="*/ 10532 h 163394"/>
                  <a:gd name="connsiteX7" fmla="*/ 84104 w 163495"/>
                  <a:gd name="connsiteY7" fmla="*/ 10532 h 163394"/>
                  <a:gd name="connsiteX8" fmla="*/ 67847 w 163495"/>
                  <a:gd name="connsiteY8" fmla="*/ 41569 h 163394"/>
                  <a:gd name="connsiteX9" fmla="*/ 33116 w 163495"/>
                  <a:gd name="connsiteY9" fmla="*/ 58431 h 163394"/>
                  <a:gd name="connsiteX10" fmla="*/ 9738 w 163495"/>
                  <a:gd name="connsiteY10" fmla="*/ 68373 h 163394"/>
                  <a:gd name="connsiteX11" fmla="*/ 13970 w 163495"/>
                  <a:gd name="connsiteY11" fmla="*/ 125005 h 163394"/>
                  <a:gd name="connsiteX12" fmla="*/ 38356 w 163495"/>
                  <a:gd name="connsiteY12" fmla="*/ 149391 h 163394"/>
                  <a:gd name="connsiteX13" fmla="*/ 95054 w 163495"/>
                  <a:gd name="connsiteY13" fmla="*/ 153691 h 163394"/>
                  <a:gd name="connsiteX14" fmla="*/ 104460 w 163495"/>
                  <a:gd name="connsiteY14" fmla="*/ 130178 h 163394"/>
                  <a:gd name="connsiteX15" fmla="*/ 121859 w 163495"/>
                  <a:gd name="connsiteY15" fmla="*/ 95581 h 163394"/>
                  <a:gd name="connsiteX16" fmla="*/ 152963 w 163495"/>
                  <a:gd name="connsiteY16" fmla="*/ 79324 h 163394"/>
                  <a:gd name="connsiteX17" fmla="*/ 152963 w 163495"/>
                  <a:gd name="connsiteY17" fmla="*/ 79324 h 163394"/>
                  <a:gd name="connsiteX18" fmla="*/ 152963 w 163495"/>
                  <a:gd name="connsiteY18" fmla="*/ 79324 h 163394"/>
                  <a:gd name="connsiteX19" fmla="*/ 160621 w 163495"/>
                  <a:gd name="connsiteY19" fmla="*/ 76166 h 163394"/>
                  <a:gd name="connsiteX20" fmla="*/ 159345 w 163495"/>
                  <a:gd name="connsiteY20" fmla="*/ 59439 h 163394"/>
                  <a:gd name="connsiteX21" fmla="*/ 151149 w 163495"/>
                  <a:gd name="connsiteY21" fmla="*/ 55341 h 163394"/>
                  <a:gd name="connsiteX22" fmla="*/ 151149 w 163495"/>
                  <a:gd name="connsiteY22" fmla="*/ 55206 h 163394"/>
                  <a:gd name="connsiteX23" fmla="*/ 111984 w 163495"/>
                  <a:gd name="connsiteY23" fmla="*/ 49630 h 163394"/>
                  <a:gd name="connsiteX24" fmla="*/ 108155 w 163495"/>
                  <a:gd name="connsiteY24" fmla="*/ 12346 h 163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3495" h="163394">
                    <a:moveTo>
                      <a:pt x="108155" y="12346"/>
                    </a:moveTo>
                    <a:lnTo>
                      <a:pt x="108088" y="12346"/>
                    </a:lnTo>
                    <a:cubicBezTo>
                      <a:pt x="107751" y="9458"/>
                      <a:pt x="106408" y="6502"/>
                      <a:pt x="104057" y="4150"/>
                    </a:cubicBezTo>
                    <a:cubicBezTo>
                      <a:pt x="99086" y="-821"/>
                      <a:pt x="91561" y="-1425"/>
                      <a:pt x="87262" y="2874"/>
                    </a:cubicBezTo>
                    <a:cubicBezTo>
                      <a:pt x="86120" y="3949"/>
                      <a:pt x="85314" y="5292"/>
                      <a:pt x="84709" y="6770"/>
                    </a:cubicBezTo>
                    <a:cubicBezTo>
                      <a:pt x="84575" y="8047"/>
                      <a:pt x="84306" y="9256"/>
                      <a:pt x="84104" y="10532"/>
                    </a:cubicBezTo>
                    <a:lnTo>
                      <a:pt x="84104" y="10532"/>
                    </a:lnTo>
                    <a:lnTo>
                      <a:pt x="84104" y="10532"/>
                    </a:lnTo>
                    <a:cubicBezTo>
                      <a:pt x="81820" y="22154"/>
                      <a:pt x="76446" y="32970"/>
                      <a:pt x="67847" y="41569"/>
                    </a:cubicBezTo>
                    <a:cubicBezTo>
                      <a:pt x="58308" y="51108"/>
                      <a:pt x="46149" y="56684"/>
                      <a:pt x="33116" y="58431"/>
                    </a:cubicBezTo>
                    <a:cubicBezTo>
                      <a:pt x="33116" y="58431"/>
                      <a:pt x="15918" y="62126"/>
                      <a:pt x="9738" y="68373"/>
                    </a:cubicBezTo>
                    <a:cubicBezTo>
                      <a:pt x="-4773" y="82817"/>
                      <a:pt x="-2825" y="108210"/>
                      <a:pt x="13970" y="125005"/>
                    </a:cubicBezTo>
                    <a:lnTo>
                      <a:pt x="38356" y="149391"/>
                    </a:lnTo>
                    <a:cubicBezTo>
                      <a:pt x="55218" y="166253"/>
                      <a:pt x="80612" y="168134"/>
                      <a:pt x="95054" y="153691"/>
                    </a:cubicBezTo>
                    <a:cubicBezTo>
                      <a:pt x="101235" y="147443"/>
                      <a:pt x="104460" y="130178"/>
                      <a:pt x="104460" y="130178"/>
                    </a:cubicBezTo>
                    <a:cubicBezTo>
                      <a:pt x="106206" y="117145"/>
                      <a:pt x="112320" y="105120"/>
                      <a:pt x="121859" y="95581"/>
                    </a:cubicBezTo>
                    <a:cubicBezTo>
                      <a:pt x="130458" y="86982"/>
                      <a:pt x="141273" y="81608"/>
                      <a:pt x="152963" y="79324"/>
                    </a:cubicBezTo>
                    <a:lnTo>
                      <a:pt x="152963" y="79324"/>
                    </a:lnTo>
                    <a:lnTo>
                      <a:pt x="152963" y="79324"/>
                    </a:lnTo>
                    <a:cubicBezTo>
                      <a:pt x="154239" y="79122"/>
                      <a:pt x="159547" y="77308"/>
                      <a:pt x="160621" y="76166"/>
                    </a:cubicBezTo>
                    <a:cubicBezTo>
                      <a:pt x="164921" y="71934"/>
                      <a:pt x="164316" y="64410"/>
                      <a:pt x="159345" y="59439"/>
                    </a:cubicBezTo>
                    <a:cubicBezTo>
                      <a:pt x="156994" y="57087"/>
                      <a:pt x="154038" y="55677"/>
                      <a:pt x="151149" y="55341"/>
                    </a:cubicBezTo>
                    <a:lnTo>
                      <a:pt x="151149" y="55206"/>
                    </a:lnTo>
                    <a:lnTo>
                      <a:pt x="111984" y="49630"/>
                    </a:lnTo>
                    <a:lnTo>
                      <a:pt x="108155" y="12346"/>
                    </a:lnTo>
                    <a:close/>
                  </a:path>
                </a:pathLst>
              </a:custGeom>
              <a:solidFill>
                <a:srgbClr val="CF5664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1" name="Freeform: Shape 570">
                <a:extLst>
                  <a:ext uri="{FF2B5EF4-FFF2-40B4-BE49-F238E27FC236}">
                    <a16:creationId xmlns:a16="http://schemas.microsoft.com/office/drawing/2014/main" id="{ABB85C18-3A28-370D-AEDE-16563533403A}"/>
                  </a:ext>
                </a:extLst>
              </p:cNvPr>
              <p:cNvSpPr/>
              <p:nvPr/>
            </p:nvSpPr>
            <p:spPr>
              <a:xfrm>
                <a:off x="9681080" y="2896865"/>
                <a:ext cx="124877" cy="122601"/>
              </a:xfrm>
              <a:custGeom>
                <a:avLst/>
                <a:gdLst>
                  <a:gd name="connsiteX0" fmla="*/ 123542 w 124877"/>
                  <a:gd name="connsiteY0" fmla="*/ 37553 h 122601"/>
                  <a:gd name="connsiteX1" fmla="*/ 124483 w 124877"/>
                  <a:gd name="connsiteY1" fmla="*/ 38023 h 122601"/>
                  <a:gd name="connsiteX2" fmla="*/ 124483 w 124877"/>
                  <a:gd name="connsiteY2" fmla="*/ 38023 h 122601"/>
                  <a:gd name="connsiteX3" fmla="*/ 124483 w 124877"/>
                  <a:gd name="connsiteY3" fmla="*/ 38023 h 122601"/>
                  <a:gd name="connsiteX4" fmla="*/ 124483 w 124877"/>
                  <a:gd name="connsiteY4" fmla="*/ 38023 h 122601"/>
                  <a:gd name="connsiteX5" fmla="*/ 124415 w 124877"/>
                  <a:gd name="connsiteY5" fmla="*/ 40106 h 122601"/>
                  <a:gd name="connsiteX6" fmla="*/ 114674 w 124877"/>
                  <a:gd name="connsiteY6" fmla="*/ 42591 h 122601"/>
                  <a:gd name="connsiteX7" fmla="*/ 87467 w 124877"/>
                  <a:gd name="connsiteY7" fmla="*/ 58916 h 122601"/>
                  <a:gd name="connsiteX8" fmla="*/ 66977 w 124877"/>
                  <a:gd name="connsiteY8" fmla="*/ 99492 h 122601"/>
                  <a:gd name="connsiteX9" fmla="*/ 64895 w 124877"/>
                  <a:gd name="connsiteY9" fmla="*/ 107688 h 122601"/>
                  <a:gd name="connsiteX10" fmla="*/ 60595 w 124877"/>
                  <a:gd name="connsiteY10" fmla="*/ 117026 h 122601"/>
                  <a:gd name="connsiteX11" fmla="*/ 51056 w 124877"/>
                  <a:gd name="connsiteY11" fmla="*/ 122601 h 122601"/>
                  <a:gd name="connsiteX12" fmla="*/ 0 w 124877"/>
                  <a:gd name="connsiteY12" fmla="*/ 71680 h 122601"/>
                  <a:gd name="connsiteX13" fmla="*/ 71680 w 124877"/>
                  <a:gd name="connsiteY13" fmla="*/ 0 h 122601"/>
                  <a:gd name="connsiteX14" fmla="*/ 73426 w 124877"/>
                  <a:gd name="connsiteY14" fmla="*/ 17265 h 122601"/>
                  <a:gd name="connsiteX15" fmla="*/ 78129 w 124877"/>
                  <a:gd name="connsiteY15" fmla="*/ 29827 h 122601"/>
                  <a:gd name="connsiteX16" fmla="*/ 88608 w 124877"/>
                  <a:gd name="connsiteY16" fmla="*/ 34597 h 122601"/>
                  <a:gd name="connsiteX17" fmla="*/ 89214 w 124877"/>
                  <a:gd name="connsiteY17" fmla="*/ 34664 h 122601"/>
                  <a:gd name="connsiteX18" fmla="*/ 120586 w 124877"/>
                  <a:gd name="connsiteY18" fmla="*/ 37150 h 122601"/>
                  <a:gd name="connsiteX19" fmla="*/ 123542 w 124877"/>
                  <a:gd name="connsiteY19" fmla="*/ 37553 h 122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4877" h="122601">
                    <a:moveTo>
                      <a:pt x="123542" y="37553"/>
                    </a:moveTo>
                    <a:cubicBezTo>
                      <a:pt x="123877" y="37620"/>
                      <a:pt x="124214" y="37755"/>
                      <a:pt x="124483" y="38023"/>
                    </a:cubicBezTo>
                    <a:cubicBezTo>
                      <a:pt x="124483" y="38023"/>
                      <a:pt x="124483" y="38023"/>
                      <a:pt x="124483" y="38023"/>
                    </a:cubicBezTo>
                    <a:lnTo>
                      <a:pt x="124483" y="38023"/>
                    </a:lnTo>
                    <a:lnTo>
                      <a:pt x="124483" y="38023"/>
                    </a:lnTo>
                    <a:cubicBezTo>
                      <a:pt x="125020" y="38628"/>
                      <a:pt x="125020" y="39568"/>
                      <a:pt x="124415" y="40106"/>
                    </a:cubicBezTo>
                    <a:cubicBezTo>
                      <a:pt x="124146" y="40375"/>
                      <a:pt x="114674" y="42591"/>
                      <a:pt x="114674" y="42591"/>
                    </a:cubicBezTo>
                    <a:cubicBezTo>
                      <a:pt x="104396" y="46085"/>
                      <a:pt x="95058" y="51325"/>
                      <a:pt x="87467" y="58916"/>
                    </a:cubicBezTo>
                    <a:cubicBezTo>
                      <a:pt x="76248" y="70135"/>
                      <a:pt x="69127" y="84175"/>
                      <a:pt x="66977" y="99492"/>
                    </a:cubicBezTo>
                    <a:cubicBezTo>
                      <a:pt x="66775" y="100365"/>
                      <a:pt x="66104" y="103791"/>
                      <a:pt x="64895" y="107688"/>
                    </a:cubicBezTo>
                    <a:cubicBezTo>
                      <a:pt x="62610" y="115010"/>
                      <a:pt x="60730" y="116958"/>
                      <a:pt x="60595" y="117026"/>
                    </a:cubicBezTo>
                    <a:cubicBezTo>
                      <a:pt x="57975" y="119713"/>
                      <a:pt x="54684" y="121527"/>
                      <a:pt x="51056" y="122601"/>
                    </a:cubicBezTo>
                    <a:lnTo>
                      <a:pt x="0" y="71680"/>
                    </a:lnTo>
                    <a:lnTo>
                      <a:pt x="71680" y="0"/>
                    </a:lnTo>
                    <a:lnTo>
                      <a:pt x="73426" y="17265"/>
                    </a:lnTo>
                    <a:cubicBezTo>
                      <a:pt x="73360" y="19751"/>
                      <a:pt x="74568" y="26267"/>
                      <a:pt x="78129" y="29827"/>
                    </a:cubicBezTo>
                    <a:cubicBezTo>
                      <a:pt x="81152" y="32851"/>
                      <a:pt x="84914" y="34463"/>
                      <a:pt x="88608" y="34597"/>
                    </a:cubicBezTo>
                    <a:cubicBezTo>
                      <a:pt x="88877" y="34664"/>
                      <a:pt x="89012" y="34664"/>
                      <a:pt x="89214" y="34664"/>
                    </a:cubicBezTo>
                    <a:lnTo>
                      <a:pt x="120586" y="37150"/>
                    </a:lnTo>
                    <a:cubicBezTo>
                      <a:pt x="120720" y="37217"/>
                      <a:pt x="123475" y="37553"/>
                      <a:pt x="123542" y="37553"/>
                    </a:cubicBezTo>
                    <a:close/>
                  </a:path>
                </a:pathLst>
              </a:custGeom>
              <a:solidFill>
                <a:srgbClr val="E6E8EC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2" name="Freeform: Shape 571">
                <a:extLst>
                  <a:ext uri="{FF2B5EF4-FFF2-40B4-BE49-F238E27FC236}">
                    <a16:creationId xmlns:a16="http://schemas.microsoft.com/office/drawing/2014/main" id="{54C7CF77-E9AE-7EFD-6358-4BCFD1373ABA}"/>
                  </a:ext>
                </a:extLst>
              </p:cNvPr>
              <p:cNvSpPr/>
              <p:nvPr/>
            </p:nvSpPr>
            <p:spPr>
              <a:xfrm rot="-2700000">
                <a:off x="9702877" y="2954272"/>
                <a:ext cx="28886" cy="28886"/>
              </a:xfrm>
              <a:custGeom>
                <a:avLst/>
                <a:gdLst>
                  <a:gd name="connsiteX0" fmla="*/ 0 w 28886"/>
                  <a:gd name="connsiteY0" fmla="*/ 0 h 28886"/>
                  <a:gd name="connsiteX1" fmla="*/ 28887 w 28886"/>
                  <a:gd name="connsiteY1" fmla="*/ 0 h 28886"/>
                  <a:gd name="connsiteX2" fmla="*/ 28887 w 28886"/>
                  <a:gd name="connsiteY2" fmla="*/ 28887 h 28886"/>
                  <a:gd name="connsiteX3" fmla="*/ 0 w 28886"/>
                  <a:gd name="connsiteY3" fmla="*/ 28887 h 28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886" h="28886">
                    <a:moveTo>
                      <a:pt x="0" y="0"/>
                    </a:moveTo>
                    <a:lnTo>
                      <a:pt x="28887" y="0"/>
                    </a:lnTo>
                    <a:lnTo>
                      <a:pt x="28887" y="28887"/>
                    </a:lnTo>
                    <a:lnTo>
                      <a:pt x="0" y="28887"/>
                    </a:ln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3" name="Freeform: Shape 572">
                <a:extLst>
                  <a:ext uri="{FF2B5EF4-FFF2-40B4-BE49-F238E27FC236}">
                    <a16:creationId xmlns:a16="http://schemas.microsoft.com/office/drawing/2014/main" id="{AC0700A1-B3A4-4022-D64F-1782E9B1DF3E}"/>
                  </a:ext>
                </a:extLst>
              </p:cNvPr>
              <p:cNvSpPr/>
              <p:nvPr/>
            </p:nvSpPr>
            <p:spPr>
              <a:xfrm rot="-2700000">
                <a:off x="9862057" y="2784791"/>
                <a:ext cx="39030" cy="39030"/>
              </a:xfrm>
              <a:custGeom>
                <a:avLst/>
                <a:gdLst>
                  <a:gd name="connsiteX0" fmla="*/ 0 w 39030"/>
                  <a:gd name="connsiteY0" fmla="*/ 0 h 39030"/>
                  <a:gd name="connsiteX1" fmla="*/ 39031 w 39030"/>
                  <a:gd name="connsiteY1" fmla="*/ 0 h 39030"/>
                  <a:gd name="connsiteX2" fmla="*/ 39031 w 39030"/>
                  <a:gd name="connsiteY2" fmla="*/ 39031 h 39030"/>
                  <a:gd name="connsiteX3" fmla="*/ 0 w 39030"/>
                  <a:gd name="connsiteY3" fmla="*/ 39031 h 39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030" h="39030">
                    <a:moveTo>
                      <a:pt x="0" y="0"/>
                    </a:moveTo>
                    <a:lnTo>
                      <a:pt x="39031" y="0"/>
                    </a:lnTo>
                    <a:lnTo>
                      <a:pt x="39031" y="39031"/>
                    </a:lnTo>
                    <a:lnTo>
                      <a:pt x="0" y="39031"/>
                    </a:lnTo>
                    <a:close/>
                  </a:path>
                </a:pathLst>
              </a:custGeom>
              <a:solidFill>
                <a:srgbClr val="474B54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574" name="Graphic 2">
            <a:extLst>
              <a:ext uri="{FF2B5EF4-FFF2-40B4-BE49-F238E27FC236}">
                <a16:creationId xmlns:a16="http://schemas.microsoft.com/office/drawing/2014/main" id="{6F8B72B4-7035-843A-9CAC-DB2DB2790429}"/>
              </a:ext>
            </a:extLst>
          </p:cNvPr>
          <p:cNvGrpSpPr/>
          <p:nvPr/>
        </p:nvGrpSpPr>
        <p:grpSpPr>
          <a:xfrm>
            <a:off x="8895088" y="2689954"/>
            <a:ext cx="429944" cy="429944"/>
            <a:chOff x="8895088" y="2689954"/>
            <a:chExt cx="429944" cy="429944"/>
          </a:xfrm>
        </p:grpSpPr>
        <p:grpSp>
          <p:nvGrpSpPr>
            <p:cNvPr id="575" name="Graphic 2">
              <a:extLst>
                <a:ext uri="{FF2B5EF4-FFF2-40B4-BE49-F238E27FC236}">
                  <a16:creationId xmlns:a16="http://schemas.microsoft.com/office/drawing/2014/main" id="{85E93A68-A16D-D886-39BF-B9E9672C439C}"/>
                </a:ext>
              </a:extLst>
            </p:cNvPr>
            <p:cNvGrpSpPr/>
            <p:nvPr/>
          </p:nvGrpSpPr>
          <p:grpSpPr>
            <a:xfrm>
              <a:off x="8895088" y="2689954"/>
              <a:ext cx="429944" cy="429944"/>
              <a:chOff x="8895088" y="2689954"/>
              <a:chExt cx="429944" cy="429944"/>
            </a:xfrm>
          </p:grpSpPr>
          <p:sp>
            <p:nvSpPr>
              <p:cNvPr id="576" name="Freeform: Shape 575">
                <a:extLst>
                  <a:ext uri="{FF2B5EF4-FFF2-40B4-BE49-F238E27FC236}">
                    <a16:creationId xmlns:a16="http://schemas.microsoft.com/office/drawing/2014/main" id="{8C990303-224D-6FC1-BCA0-BC4CE34E06E3}"/>
                  </a:ext>
                </a:extLst>
              </p:cNvPr>
              <p:cNvSpPr/>
              <p:nvPr/>
            </p:nvSpPr>
            <p:spPr>
              <a:xfrm>
                <a:off x="8895088" y="2689954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5 h 429944"/>
                  <a:gd name="connsiteX3" fmla="*/ 0 w 429944"/>
                  <a:gd name="connsiteY3" fmla="*/ 429945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5"/>
                    </a:lnTo>
                    <a:lnTo>
                      <a:pt x="0" y="429945"/>
                    </a:lnTo>
                    <a:close/>
                  </a:path>
                </a:pathLst>
              </a:custGeom>
              <a:solidFill>
                <a:srgbClr val="A491E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7" name="Freeform: Shape 576">
                <a:extLst>
                  <a:ext uri="{FF2B5EF4-FFF2-40B4-BE49-F238E27FC236}">
                    <a16:creationId xmlns:a16="http://schemas.microsoft.com/office/drawing/2014/main" id="{A457A4A7-A36E-12EB-2C6F-8333F2C4AB5B}"/>
                  </a:ext>
                </a:extLst>
              </p:cNvPr>
              <p:cNvSpPr/>
              <p:nvPr/>
            </p:nvSpPr>
            <p:spPr>
              <a:xfrm>
                <a:off x="9019973" y="2813966"/>
                <a:ext cx="305059" cy="305932"/>
              </a:xfrm>
              <a:custGeom>
                <a:avLst/>
                <a:gdLst>
                  <a:gd name="connsiteX0" fmla="*/ 125826 w 305059"/>
                  <a:gd name="connsiteY0" fmla="*/ 305932 h 305932"/>
                  <a:gd name="connsiteX1" fmla="*/ 305059 w 305059"/>
                  <a:gd name="connsiteY1" fmla="*/ 305932 h 305932"/>
                  <a:gd name="connsiteX2" fmla="*/ 305059 w 305059"/>
                  <a:gd name="connsiteY2" fmla="*/ 124885 h 305932"/>
                  <a:gd name="connsiteX3" fmla="*/ 180174 w 305059"/>
                  <a:gd name="connsiteY3" fmla="*/ 0 h 305932"/>
                  <a:gd name="connsiteX4" fmla="*/ 113062 w 305059"/>
                  <a:gd name="connsiteY4" fmla="*/ 67112 h 305932"/>
                  <a:gd name="connsiteX5" fmla="*/ 86325 w 305059"/>
                  <a:gd name="connsiteY5" fmla="*/ 40307 h 305932"/>
                  <a:gd name="connsiteX6" fmla="*/ 23849 w 305059"/>
                  <a:gd name="connsiteY6" fmla="*/ 102784 h 305932"/>
                  <a:gd name="connsiteX7" fmla="*/ 50653 w 305059"/>
                  <a:gd name="connsiteY7" fmla="*/ 129588 h 305932"/>
                  <a:gd name="connsiteX8" fmla="*/ 0 w 305059"/>
                  <a:gd name="connsiteY8" fmla="*/ 180174 h 305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5059" h="305932">
                    <a:moveTo>
                      <a:pt x="125826" y="305932"/>
                    </a:moveTo>
                    <a:lnTo>
                      <a:pt x="305059" y="305932"/>
                    </a:lnTo>
                    <a:lnTo>
                      <a:pt x="305059" y="124885"/>
                    </a:lnTo>
                    <a:lnTo>
                      <a:pt x="180174" y="0"/>
                    </a:lnTo>
                    <a:lnTo>
                      <a:pt x="113062" y="67112"/>
                    </a:lnTo>
                    <a:lnTo>
                      <a:pt x="86325" y="40307"/>
                    </a:lnTo>
                    <a:lnTo>
                      <a:pt x="23849" y="102784"/>
                    </a:lnTo>
                    <a:lnTo>
                      <a:pt x="50653" y="129588"/>
                    </a:lnTo>
                    <a:lnTo>
                      <a:pt x="0" y="180174"/>
                    </a:lnTo>
                    <a:close/>
                  </a:path>
                </a:pathLst>
              </a:custGeom>
              <a:solidFill>
                <a:srgbClr val="8D79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8" name="Graphic 2">
              <a:extLst>
                <a:ext uri="{FF2B5EF4-FFF2-40B4-BE49-F238E27FC236}">
                  <a16:creationId xmlns:a16="http://schemas.microsoft.com/office/drawing/2014/main" id="{F3B66550-17C5-99B3-D346-5DB79F49C814}"/>
                </a:ext>
              </a:extLst>
            </p:cNvPr>
            <p:cNvGrpSpPr/>
            <p:nvPr/>
          </p:nvGrpSpPr>
          <p:grpSpPr>
            <a:xfrm>
              <a:off x="8982689" y="2776682"/>
              <a:ext cx="254742" cy="254809"/>
              <a:chOff x="8982689" y="2776682"/>
              <a:chExt cx="254742" cy="254809"/>
            </a:xfrm>
          </p:grpSpPr>
          <p:sp>
            <p:nvSpPr>
              <p:cNvPr id="579" name="Freeform: Shape 578">
                <a:extLst>
                  <a:ext uri="{FF2B5EF4-FFF2-40B4-BE49-F238E27FC236}">
                    <a16:creationId xmlns:a16="http://schemas.microsoft.com/office/drawing/2014/main" id="{A033D750-9058-7FEC-570F-3A56197F37D2}"/>
                  </a:ext>
                </a:extLst>
              </p:cNvPr>
              <p:cNvSpPr/>
              <p:nvPr/>
            </p:nvSpPr>
            <p:spPr>
              <a:xfrm>
                <a:off x="8982689" y="2776682"/>
                <a:ext cx="254742" cy="254809"/>
              </a:xfrm>
              <a:custGeom>
                <a:avLst/>
                <a:gdLst>
                  <a:gd name="connsiteX0" fmla="*/ 127371 w 254742"/>
                  <a:gd name="connsiteY0" fmla="*/ 0 h 254809"/>
                  <a:gd name="connsiteX1" fmla="*/ 0 w 254742"/>
                  <a:gd name="connsiteY1" fmla="*/ 127371 h 254809"/>
                  <a:gd name="connsiteX2" fmla="*/ 127371 w 254742"/>
                  <a:gd name="connsiteY2" fmla="*/ 254809 h 254809"/>
                  <a:gd name="connsiteX3" fmla="*/ 254742 w 254742"/>
                  <a:gd name="connsiteY3" fmla="*/ 127371 h 254809"/>
                  <a:gd name="connsiteX4" fmla="*/ 127371 w 254742"/>
                  <a:gd name="connsiteY4" fmla="*/ 0 h 254809"/>
                  <a:gd name="connsiteX5" fmla="*/ 127371 w 254742"/>
                  <a:gd name="connsiteY5" fmla="*/ 146987 h 254809"/>
                  <a:gd name="connsiteX6" fmla="*/ 107822 w 254742"/>
                  <a:gd name="connsiteY6" fmla="*/ 127438 h 254809"/>
                  <a:gd name="connsiteX7" fmla="*/ 127371 w 254742"/>
                  <a:gd name="connsiteY7" fmla="*/ 107956 h 254809"/>
                  <a:gd name="connsiteX8" fmla="*/ 146920 w 254742"/>
                  <a:gd name="connsiteY8" fmla="*/ 127505 h 254809"/>
                  <a:gd name="connsiteX9" fmla="*/ 127371 w 254742"/>
                  <a:gd name="connsiteY9" fmla="*/ 146987 h 254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4742" h="254809">
                    <a:moveTo>
                      <a:pt x="127371" y="0"/>
                    </a:moveTo>
                    <a:cubicBezTo>
                      <a:pt x="56968" y="0"/>
                      <a:pt x="0" y="57035"/>
                      <a:pt x="0" y="127371"/>
                    </a:cubicBezTo>
                    <a:cubicBezTo>
                      <a:pt x="0" y="197774"/>
                      <a:pt x="57035" y="254809"/>
                      <a:pt x="127371" y="254809"/>
                    </a:cubicBezTo>
                    <a:cubicBezTo>
                      <a:pt x="197707" y="254809"/>
                      <a:pt x="254742" y="197774"/>
                      <a:pt x="254742" y="127371"/>
                    </a:cubicBezTo>
                    <a:cubicBezTo>
                      <a:pt x="254809" y="57035"/>
                      <a:pt x="197774" y="0"/>
                      <a:pt x="127371" y="0"/>
                    </a:cubicBezTo>
                    <a:close/>
                    <a:moveTo>
                      <a:pt x="127371" y="146987"/>
                    </a:moveTo>
                    <a:cubicBezTo>
                      <a:pt x="116556" y="146987"/>
                      <a:pt x="107822" y="138254"/>
                      <a:pt x="107822" y="127438"/>
                    </a:cubicBezTo>
                    <a:cubicBezTo>
                      <a:pt x="107822" y="116622"/>
                      <a:pt x="116556" y="107889"/>
                      <a:pt x="127371" y="107956"/>
                    </a:cubicBezTo>
                    <a:cubicBezTo>
                      <a:pt x="138120" y="107956"/>
                      <a:pt x="146920" y="116690"/>
                      <a:pt x="146920" y="127505"/>
                    </a:cubicBezTo>
                    <a:cubicBezTo>
                      <a:pt x="146920" y="138254"/>
                      <a:pt x="138187" y="146987"/>
                      <a:pt x="127371" y="146987"/>
                    </a:cubicBez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0" name="Freeform: Shape 579">
                <a:extLst>
                  <a:ext uri="{FF2B5EF4-FFF2-40B4-BE49-F238E27FC236}">
                    <a16:creationId xmlns:a16="http://schemas.microsoft.com/office/drawing/2014/main" id="{2D3CF51A-4F89-E21F-8ED7-BFCF19668D20}"/>
                  </a:ext>
                </a:extLst>
              </p:cNvPr>
              <p:cNvSpPr/>
              <p:nvPr/>
            </p:nvSpPr>
            <p:spPr>
              <a:xfrm>
                <a:off x="9017689" y="2811817"/>
                <a:ext cx="42994" cy="43128"/>
              </a:xfrm>
              <a:custGeom>
                <a:avLst/>
                <a:gdLst>
                  <a:gd name="connsiteX0" fmla="*/ 0 w 42994"/>
                  <a:gd name="connsiteY0" fmla="*/ 37419 h 43128"/>
                  <a:gd name="connsiteX1" fmla="*/ 37284 w 42994"/>
                  <a:gd name="connsiteY1" fmla="*/ 0 h 43128"/>
                  <a:gd name="connsiteX2" fmla="*/ 42995 w 42994"/>
                  <a:gd name="connsiteY2" fmla="*/ 9607 h 43128"/>
                  <a:gd name="connsiteX3" fmla="*/ 9539 w 42994"/>
                  <a:gd name="connsiteY3" fmla="*/ 43129 h 43128"/>
                  <a:gd name="connsiteX4" fmla="*/ 0 w 42994"/>
                  <a:gd name="connsiteY4" fmla="*/ 37419 h 43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994" h="43128">
                    <a:moveTo>
                      <a:pt x="0" y="37419"/>
                    </a:moveTo>
                    <a:cubicBezTo>
                      <a:pt x="9136" y="22102"/>
                      <a:pt x="21968" y="9203"/>
                      <a:pt x="37284" y="0"/>
                    </a:cubicBezTo>
                    <a:lnTo>
                      <a:pt x="42995" y="9607"/>
                    </a:lnTo>
                    <a:cubicBezTo>
                      <a:pt x="29290" y="17869"/>
                      <a:pt x="17735" y="29357"/>
                      <a:pt x="9539" y="43129"/>
                    </a:cubicBezTo>
                    <a:lnTo>
                      <a:pt x="0" y="37419"/>
                    </a:lnTo>
                    <a:close/>
                  </a:path>
                </a:pathLst>
              </a:custGeom>
              <a:solidFill>
                <a:srgbClr val="ABB0BB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1" name="Freeform: Shape 580">
                <a:extLst>
                  <a:ext uri="{FF2B5EF4-FFF2-40B4-BE49-F238E27FC236}">
                    <a16:creationId xmlns:a16="http://schemas.microsoft.com/office/drawing/2014/main" id="{EB2FFAE3-3B6B-A37B-BF69-4484D76127CD}"/>
                  </a:ext>
                </a:extLst>
              </p:cNvPr>
              <p:cNvSpPr/>
              <p:nvPr/>
            </p:nvSpPr>
            <p:spPr>
              <a:xfrm>
                <a:off x="9036634" y="2830761"/>
                <a:ext cx="35268" cy="35403"/>
              </a:xfrm>
              <a:custGeom>
                <a:avLst/>
                <a:gdLst>
                  <a:gd name="connsiteX0" fmla="*/ 0 w 35268"/>
                  <a:gd name="connsiteY0" fmla="*/ 29760 h 35403"/>
                  <a:gd name="connsiteX1" fmla="*/ 29626 w 35268"/>
                  <a:gd name="connsiteY1" fmla="*/ 0 h 35403"/>
                  <a:gd name="connsiteX2" fmla="*/ 35268 w 35268"/>
                  <a:gd name="connsiteY2" fmla="*/ 9472 h 35403"/>
                  <a:gd name="connsiteX3" fmla="*/ 9472 w 35268"/>
                  <a:gd name="connsiteY3" fmla="*/ 35403 h 35403"/>
                  <a:gd name="connsiteX4" fmla="*/ 0 w 35268"/>
                  <a:gd name="connsiteY4" fmla="*/ 29760 h 35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268" h="35403">
                    <a:moveTo>
                      <a:pt x="0" y="29760"/>
                    </a:moveTo>
                    <a:cubicBezTo>
                      <a:pt x="7255" y="17601"/>
                      <a:pt x="17466" y="7322"/>
                      <a:pt x="29626" y="0"/>
                    </a:cubicBezTo>
                    <a:lnTo>
                      <a:pt x="35268" y="9472"/>
                    </a:lnTo>
                    <a:cubicBezTo>
                      <a:pt x="24655" y="15787"/>
                      <a:pt x="15787" y="24789"/>
                      <a:pt x="9472" y="35403"/>
                    </a:cubicBezTo>
                    <a:lnTo>
                      <a:pt x="0" y="29760"/>
                    </a:lnTo>
                    <a:close/>
                  </a:path>
                </a:pathLst>
              </a:custGeom>
              <a:solidFill>
                <a:srgbClr val="ABB0BB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2" name="Freeform: Shape 581">
                <a:extLst>
                  <a:ext uri="{FF2B5EF4-FFF2-40B4-BE49-F238E27FC236}">
                    <a16:creationId xmlns:a16="http://schemas.microsoft.com/office/drawing/2014/main" id="{0A7D2BE6-FF0E-2295-FE71-26A50DEC428A}"/>
                  </a:ext>
                </a:extLst>
              </p:cNvPr>
              <p:cNvSpPr/>
              <p:nvPr/>
            </p:nvSpPr>
            <p:spPr>
              <a:xfrm>
                <a:off x="9055712" y="2849974"/>
                <a:ext cx="29290" cy="29289"/>
              </a:xfrm>
              <a:custGeom>
                <a:avLst/>
                <a:gdLst>
                  <a:gd name="connsiteX0" fmla="*/ 12361 w 29290"/>
                  <a:gd name="connsiteY0" fmla="*/ 29290 h 29289"/>
                  <a:gd name="connsiteX1" fmla="*/ 0 w 29290"/>
                  <a:gd name="connsiteY1" fmla="*/ 21968 h 29289"/>
                  <a:gd name="connsiteX2" fmla="*/ 21967 w 29290"/>
                  <a:gd name="connsiteY2" fmla="*/ 0 h 29289"/>
                  <a:gd name="connsiteX3" fmla="*/ 29290 w 29290"/>
                  <a:gd name="connsiteY3" fmla="*/ 12294 h 29289"/>
                  <a:gd name="connsiteX4" fmla="*/ 12361 w 29290"/>
                  <a:gd name="connsiteY4" fmla="*/ 29290 h 29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290" h="29289">
                    <a:moveTo>
                      <a:pt x="12361" y="29290"/>
                    </a:moveTo>
                    <a:lnTo>
                      <a:pt x="0" y="21968"/>
                    </a:lnTo>
                    <a:cubicBezTo>
                      <a:pt x="5374" y="12966"/>
                      <a:pt x="12898" y="5374"/>
                      <a:pt x="21967" y="0"/>
                    </a:cubicBezTo>
                    <a:lnTo>
                      <a:pt x="29290" y="12294"/>
                    </a:lnTo>
                    <a:cubicBezTo>
                      <a:pt x="22303" y="16459"/>
                      <a:pt x="16459" y="22303"/>
                      <a:pt x="12361" y="29290"/>
                    </a:cubicBezTo>
                    <a:close/>
                  </a:path>
                </a:pathLst>
              </a:custGeom>
              <a:solidFill>
                <a:srgbClr val="ABB0BB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3" name="Freeform: Shape 582">
                <a:extLst>
                  <a:ext uri="{FF2B5EF4-FFF2-40B4-BE49-F238E27FC236}">
                    <a16:creationId xmlns:a16="http://schemas.microsoft.com/office/drawing/2014/main" id="{3BA6C86A-BB23-A961-2AD7-354E408D6FA1}"/>
                  </a:ext>
                </a:extLst>
              </p:cNvPr>
              <p:cNvSpPr/>
              <p:nvPr/>
            </p:nvSpPr>
            <p:spPr>
              <a:xfrm>
                <a:off x="9139619" y="2933948"/>
                <a:ext cx="20690" cy="20623"/>
              </a:xfrm>
              <a:custGeom>
                <a:avLst/>
                <a:gdLst>
                  <a:gd name="connsiteX0" fmla="*/ 8867 w 20690"/>
                  <a:gd name="connsiteY0" fmla="*/ 20624 h 20623"/>
                  <a:gd name="connsiteX1" fmla="*/ 0 w 20690"/>
                  <a:gd name="connsiteY1" fmla="*/ 9069 h 20623"/>
                  <a:gd name="connsiteX2" fmla="*/ 9136 w 20690"/>
                  <a:gd name="connsiteY2" fmla="*/ 0 h 20623"/>
                  <a:gd name="connsiteX3" fmla="*/ 20691 w 20690"/>
                  <a:gd name="connsiteY3" fmla="*/ 8868 h 20623"/>
                  <a:gd name="connsiteX4" fmla="*/ 8867 w 20690"/>
                  <a:gd name="connsiteY4" fmla="*/ 20624 h 20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690" h="20623">
                    <a:moveTo>
                      <a:pt x="8867" y="20624"/>
                    </a:moveTo>
                    <a:lnTo>
                      <a:pt x="0" y="9069"/>
                    </a:lnTo>
                    <a:cubicBezTo>
                      <a:pt x="3426" y="6449"/>
                      <a:pt x="6516" y="3359"/>
                      <a:pt x="9136" y="0"/>
                    </a:cubicBezTo>
                    <a:lnTo>
                      <a:pt x="20691" y="8868"/>
                    </a:lnTo>
                    <a:cubicBezTo>
                      <a:pt x="17332" y="13234"/>
                      <a:pt x="13369" y="17198"/>
                      <a:pt x="8867" y="20624"/>
                    </a:cubicBezTo>
                    <a:close/>
                  </a:path>
                </a:pathLst>
              </a:custGeom>
              <a:solidFill>
                <a:srgbClr val="ABB0BB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4" name="Freeform: Shape 583">
                <a:extLst>
                  <a:ext uri="{FF2B5EF4-FFF2-40B4-BE49-F238E27FC236}">
                    <a16:creationId xmlns:a16="http://schemas.microsoft.com/office/drawing/2014/main" id="{F56CF39C-427D-DCA0-0575-4B83BFD0B5F5}"/>
                  </a:ext>
                </a:extLst>
              </p:cNvPr>
              <p:cNvSpPr/>
              <p:nvPr/>
            </p:nvSpPr>
            <p:spPr>
              <a:xfrm>
                <a:off x="9155070" y="2949332"/>
                <a:ext cx="22706" cy="22572"/>
              </a:xfrm>
              <a:custGeom>
                <a:avLst/>
                <a:gdLst>
                  <a:gd name="connsiteX0" fmla="*/ 0 w 22706"/>
                  <a:gd name="connsiteY0" fmla="*/ 13839 h 22572"/>
                  <a:gd name="connsiteX1" fmla="*/ 13906 w 22706"/>
                  <a:gd name="connsiteY1" fmla="*/ 0 h 22572"/>
                  <a:gd name="connsiteX2" fmla="*/ 22706 w 22706"/>
                  <a:gd name="connsiteY2" fmla="*/ 6718 h 22572"/>
                  <a:gd name="connsiteX3" fmla="*/ 6718 w 22706"/>
                  <a:gd name="connsiteY3" fmla="*/ 22572 h 22572"/>
                  <a:gd name="connsiteX4" fmla="*/ 0 w 22706"/>
                  <a:gd name="connsiteY4" fmla="*/ 13839 h 2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6" h="22572">
                    <a:moveTo>
                      <a:pt x="0" y="13839"/>
                    </a:moveTo>
                    <a:cubicBezTo>
                      <a:pt x="5240" y="9875"/>
                      <a:pt x="9942" y="5240"/>
                      <a:pt x="13906" y="0"/>
                    </a:cubicBezTo>
                    <a:lnTo>
                      <a:pt x="22706" y="6718"/>
                    </a:lnTo>
                    <a:cubicBezTo>
                      <a:pt x="18139" y="12697"/>
                      <a:pt x="12764" y="18004"/>
                      <a:pt x="6718" y="22572"/>
                    </a:cubicBezTo>
                    <a:lnTo>
                      <a:pt x="0" y="13839"/>
                    </a:lnTo>
                    <a:close/>
                  </a:path>
                </a:pathLst>
              </a:custGeom>
              <a:solidFill>
                <a:srgbClr val="ABB0BB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5" name="Freeform: Shape 584">
                <a:extLst>
                  <a:ext uri="{FF2B5EF4-FFF2-40B4-BE49-F238E27FC236}">
                    <a16:creationId xmlns:a16="http://schemas.microsoft.com/office/drawing/2014/main" id="{ACCC8A21-CC18-21E0-C68D-E857A8E4E23F}"/>
                  </a:ext>
                </a:extLst>
              </p:cNvPr>
              <p:cNvSpPr/>
              <p:nvPr/>
            </p:nvSpPr>
            <p:spPr>
              <a:xfrm>
                <a:off x="9168640" y="2962902"/>
                <a:ext cx="26669" cy="26602"/>
              </a:xfrm>
              <a:custGeom>
                <a:avLst/>
                <a:gdLst>
                  <a:gd name="connsiteX0" fmla="*/ 6583 w 26669"/>
                  <a:gd name="connsiteY0" fmla="*/ 26603 h 26602"/>
                  <a:gd name="connsiteX1" fmla="*/ 0 w 26669"/>
                  <a:gd name="connsiteY1" fmla="*/ 18004 h 26602"/>
                  <a:gd name="connsiteX2" fmla="*/ 18004 w 26669"/>
                  <a:gd name="connsiteY2" fmla="*/ 0 h 26602"/>
                  <a:gd name="connsiteX3" fmla="*/ 26670 w 26669"/>
                  <a:gd name="connsiteY3" fmla="*/ 6584 h 26602"/>
                  <a:gd name="connsiteX4" fmla="*/ 6583 w 26669"/>
                  <a:gd name="connsiteY4" fmla="*/ 26603 h 26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69" h="26602">
                    <a:moveTo>
                      <a:pt x="6583" y="26603"/>
                    </a:moveTo>
                    <a:lnTo>
                      <a:pt x="0" y="18004"/>
                    </a:lnTo>
                    <a:cubicBezTo>
                      <a:pt x="6785" y="12831"/>
                      <a:pt x="12831" y="6785"/>
                      <a:pt x="18004" y="0"/>
                    </a:cubicBezTo>
                    <a:lnTo>
                      <a:pt x="26670" y="6584"/>
                    </a:lnTo>
                    <a:cubicBezTo>
                      <a:pt x="20893" y="14108"/>
                      <a:pt x="14107" y="20825"/>
                      <a:pt x="6583" y="26603"/>
                    </a:cubicBezTo>
                    <a:close/>
                  </a:path>
                </a:pathLst>
              </a:custGeom>
              <a:solidFill>
                <a:srgbClr val="ABB0BB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586" name="Graphic 2">
            <a:extLst>
              <a:ext uri="{FF2B5EF4-FFF2-40B4-BE49-F238E27FC236}">
                <a16:creationId xmlns:a16="http://schemas.microsoft.com/office/drawing/2014/main" id="{9248B840-1D30-333F-9594-F6C0F02D86B5}"/>
              </a:ext>
            </a:extLst>
          </p:cNvPr>
          <p:cNvGrpSpPr/>
          <p:nvPr/>
        </p:nvGrpSpPr>
        <p:grpSpPr>
          <a:xfrm>
            <a:off x="8223300" y="2689081"/>
            <a:ext cx="429944" cy="429944"/>
            <a:chOff x="8223300" y="2689081"/>
            <a:chExt cx="429944" cy="429944"/>
          </a:xfrm>
        </p:grpSpPr>
        <p:grpSp>
          <p:nvGrpSpPr>
            <p:cNvPr id="587" name="Graphic 2">
              <a:extLst>
                <a:ext uri="{FF2B5EF4-FFF2-40B4-BE49-F238E27FC236}">
                  <a16:creationId xmlns:a16="http://schemas.microsoft.com/office/drawing/2014/main" id="{D4A68CF3-810A-1A5D-9073-90C98F61B4D8}"/>
                </a:ext>
              </a:extLst>
            </p:cNvPr>
            <p:cNvGrpSpPr/>
            <p:nvPr/>
          </p:nvGrpSpPr>
          <p:grpSpPr>
            <a:xfrm>
              <a:off x="8223300" y="2689081"/>
              <a:ext cx="429944" cy="429944"/>
              <a:chOff x="8223300" y="2689081"/>
              <a:chExt cx="429944" cy="429944"/>
            </a:xfrm>
          </p:grpSpPr>
          <p:sp>
            <p:nvSpPr>
              <p:cNvPr id="588" name="Freeform: Shape 587">
                <a:extLst>
                  <a:ext uri="{FF2B5EF4-FFF2-40B4-BE49-F238E27FC236}">
                    <a16:creationId xmlns:a16="http://schemas.microsoft.com/office/drawing/2014/main" id="{33B04D8D-05A7-9374-4390-3B6F91C6C9DC}"/>
                  </a:ext>
                </a:extLst>
              </p:cNvPr>
              <p:cNvSpPr/>
              <p:nvPr/>
            </p:nvSpPr>
            <p:spPr>
              <a:xfrm>
                <a:off x="8223300" y="2689081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F2CD5E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9" name="Freeform: Shape 588">
                <a:extLst>
                  <a:ext uri="{FF2B5EF4-FFF2-40B4-BE49-F238E27FC236}">
                    <a16:creationId xmlns:a16="http://schemas.microsoft.com/office/drawing/2014/main" id="{F63DC78D-3432-77EC-9362-3FC6E62A164D}"/>
                  </a:ext>
                </a:extLst>
              </p:cNvPr>
              <p:cNvSpPr/>
              <p:nvPr/>
            </p:nvSpPr>
            <p:spPr>
              <a:xfrm>
                <a:off x="8310901" y="2827201"/>
                <a:ext cx="342343" cy="291824"/>
              </a:xfrm>
              <a:custGeom>
                <a:avLst/>
                <a:gdLst>
                  <a:gd name="connsiteX0" fmla="*/ 106277 w 342343"/>
                  <a:gd name="connsiteY0" fmla="*/ 291825 h 291824"/>
                  <a:gd name="connsiteX1" fmla="*/ 342343 w 342343"/>
                  <a:gd name="connsiteY1" fmla="*/ 291825 h 291824"/>
                  <a:gd name="connsiteX2" fmla="*/ 342343 w 342343"/>
                  <a:gd name="connsiteY2" fmla="*/ 87601 h 291824"/>
                  <a:gd name="connsiteX3" fmla="*/ 254809 w 342343"/>
                  <a:gd name="connsiteY3" fmla="*/ 0 h 291824"/>
                  <a:gd name="connsiteX4" fmla="*/ 0 w 342343"/>
                  <a:gd name="connsiteY4" fmla="*/ 185548 h 29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343" h="291824">
                    <a:moveTo>
                      <a:pt x="106277" y="291825"/>
                    </a:moveTo>
                    <a:lnTo>
                      <a:pt x="342343" y="291825"/>
                    </a:lnTo>
                    <a:lnTo>
                      <a:pt x="342343" y="87601"/>
                    </a:lnTo>
                    <a:lnTo>
                      <a:pt x="254809" y="0"/>
                    </a:lnTo>
                    <a:lnTo>
                      <a:pt x="0" y="185548"/>
                    </a:lnTo>
                    <a:close/>
                  </a:path>
                </a:pathLst>
              </a:custGeom>
              <a:solidFill>
                <a:srgbClr val="E6BA4D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0" name="Graphic 2">
              <a:extLst>
                <a:ext uri="{FF2B5EF4-FFF2-40B4-BE49-F238E27FC236}">
                  <a16:creationId xmlns:a16="http://schemas.microsoft.com/office/drawing/2014/main" id="{F1B37436-6225-0A50-C6A2-E53F23ADDADC}"/>
                </a:ext>
              </a:extLst>
            </p:cNvPr>
            <p:cNvGrpSpPr/>
            <p:nvPr/>
          </p:nvGrpSpPr>
          <p:grpSpPr>
            <a:xfrm>
              <a:off x="8310901" y="2827201"/>
              <a:ext cx="254809" cy="185547"/>
              <a:chOff x="8310901" y="2827201"/>
              <a:chExt cx="254809" cy="185547"/>
            </a:xfrm>
          </p:grpSpPr>
          <p:sp>
            <p:nvSpPr>
              <p:cNvPr id="591" name="Freeform: Shape 590">
                <a:extLst>
                  <a:ext uri="{FF2B5EF4-FFF2-40B4-BE49-F238E27FC236}">
                    <a16:creationId xmlns:a16="http://schemas.microsoft.com/office/drawing/2014/main" id="{EED36924-21EE-3467-AA2C-6EB029A0323B}"/>
                  </a:ext>
                </a:extLst>
              </p:cNvPr>
              <p:cNvSpPr/>
              <p:nvPr/>
            </p:nvSpPr>
            <p:spPr>
              <a:xfrm>
                <a:off x="8310901" y="2827201"/>
                <a:ext cx="254809" cy="185547"/>
              </a:xfrm>
              <a:custGeom>
                <a:avLst/>
                <a:gdLst>
                  <a:gd name="connsiteX0" fmla="*/ 0 w 254809"/>
                  <a:gd name="connsiteY0" fmla="*/ 0 h 185547"/>
                  <a:gd name="connsiteX1" fmla="*/ 254809 w 254809"/>
                  <a:gd name="connsiteY1" fmla="*/ 0 h 185547"/>
                  <a:gd name="connsiteX2" fmla="*/ 254809 w 254809"/>
                  <a:gd name="connsiteY2" fmla="*/ 185548 h 185547"/>
                  <a:gd name="connsiteX3" fmla="*/ 0 w 254809"/>
                  <a:gd name="connsiteY3" fmla="*/ 185548 h 185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4809" h="185547">
                    <a:moveTo>
                      <a:pt x="0" y="0"/>
                    </a:moveTo>
                    <a:lnTo>
                      <a:pt x="254809" y="0"/>
                    </a:lnTo>
                    <a:lnTo>
                      <a:pt x="254809" y="185548"/>
                    </a:lnTo>
                    <a:lnTo>
                      <a:pt x="0" y="185548"/>
                    </a:ln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2" name="Freeform: Shape 591">
                <a:extLst>
                  <a:ext uri="{FF2B5EF4-FFF2-40B4-BE49-F238E27FC236}">
                    <a16:creationId xmlns:a16="http://schemas.microsoft.com/office/drawing/2014/main" id="{7CB14979-4156-29E4-4B84-C6C6E2ED8382}"/>
                  </a:ext>
                </a:extLst>
              </p:cNvPr>
              <p:cNvSpPr/>
              <p:nvPr/>
            </p:nvSpPr>
            <p:spPr>
              <a:xfrm>
                <a:off x="8339788" y="2856087"/>
                <a:ext cx="197035" cy="117630"/>
              </a:xfrm>
              <a:custGeom>
                <a:avLst/>
                <a:gdLst>
                  <a:gd name="connsiteX0" fmla="*/ 197036 w 197035"/>
                  <a:gd name="connsiteY0" fmla="*/ 117630 h 117630"/>
                  <a:gd name="connsiteX1" fmla="*/ 148600 w 197035"/>
                  <a:gd name="connsiteY1" fmla="*/ 117630 h 117630"/>
                  <a:gd name="connsiteX2" fmla="*/ 137515 w 197035"/>
                  <a:gd name="connsiteY2" fmla="*/ 98081 h 117630"/>
                  <a:gd name="connsiteX3" fmla="*/ 59454 w 197035"/>
                  <a:gd name="connsiteY3" fmla="*/ 98081 h 117630"/>
                  <a:gd name="connsiteX4" fmla="*/ 48436 w 197035"/>
                  <a:gd name="connsiteY4" fmla="*/ 117630 h 117630"/>
                  <a:gd name="connsiteX5" fmla="*/ 0 w 197035"/>
                  <a:gd name="connsiteY5" fmla="*/ 117630 h 117630"/>
                  <a:gd name="connsiteX6" fmla="*/ 0 w 197035"/>
                  <a:gd name="connsiteY6" fmla="*/ 0 h 117630"/>
                  <a:gd name="connsiteX7" fmla="*/ 197036 w 197035"/>
                  <a:gd name="connsiteY7" fmla="*/ 0 h 117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7035" h="117630">
                    <a:moveTo>
                      <a:pt x="197036" y="117630"/>
                    </a:moveTo>
                    <a:lnTo>
                      <a:pt x="148600" y="117630"/>
                    </a:lnTo>
                    <a:lnTo>
                      <a:pt x="137515" y="98081"/>
                    </a:lnTo>
                    <a:lnTo>
                      <a:pt x="59454" y="98081"/>
                    </a:lnTo>
                    <a:lnTo>
                      <a:pt x="48436" y="117630"/>
                    </a:lnTo>
                    <a:lnTo>
                      <a:pt x="0" y="117630"/>
                    </a:lnTo>
                    <a:lnTo>
                      <a:pt x="0" y="0"/>
                    </a:lnTo>
                    <a:lnTo>
                      <a:pt x="197036" y="0"/>
                    </a:lnTo>
                    <a:close/>
                  </a:path>
                </a:pathLst>
              </a:custGeom>
              <a:solidFill>
                <a:srgbClr val="E6E8EC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3" name="Freeform: Shape 592">
                <a:extLst>
                  <a:ext uri="{FF2B5EF4-FFF2-40B4-BE49-F238E27FC236}">
                    <a16:creationId xmlns:a16="http://schemas.microsoft.com/office/drawing/2014/main" id="{8442F650-CBE4-5AE5-D7EC-C5C9B9823C2C}"/>
                  </a:ext>
                </a:extLst>
              </p:cNvPr>
              <p:cNvSpPr/>
              <p:nvPr/>
            </p:nvSpPr>
            <p:spPr>
              <a:xfrm>
                <a:off x="8359337" y="2875637"/>
                <a:ext cx="157870" cy="58579"/>
              </a:xfrm>
              <a:custGeom>
                <a:avLst/>
                <a:gdLst>
                  <a:gd name="connsiteX0" fmla="*/ 29290 w 157870"/>
                  <a:gd name="connsiteY0" fmla="*/ 58580 h 58579"/>
                  <a:gd name="connsiteX1" fmla="*/ 128580 w 157870"/>
                  <a:gd name="connsiteY1" fmla="*/ 58580 h 58579"/>
                  <a:gd name="connsiteX2" fmla="*/ 157870 w 157870"/>
                  <a:gd name="connsiteY2" fmla="*/ 29290 h 58579"/>
                  <a:gd name="connsiteX3" fmla="*/ 128580 w 157870"/>
                  <a:gd name="connsiteY3" fmla="*/ 0 h 58579"/>
                  <a:gd name="connsiteX4" fmla="*/ 29290 w 157870"/>
                  <a:gd name="connsiteY4" fmla="*/ 0 h 58579"/>
                  <a:gd name="connsiteX5" fmla="*/ 0 w 157870"/>
                  <a:gd name="connsiteY5" fmla="*/ 29290 h 58579"/>
                  <a:gd name="connsiteX6" fmla="*/ 29290 w 157870"/>
                  <a:gd name="connsiteY6" fmla="*/ 58580 h 58579"/>
                  <a:gd name="connsiteX7" fmla="*/ 128647 w 157870"/>
                  <a:gd name="connsiteY7" fmla="*/ 19415 h 58579"/>
                  <a:gd name="connsiteX8" fmla="*/ 138523 w 157870"/>
                  <a:gd name="connsiteY8" fmla="*/ 29290 h 58579"/>
                  <a:gd name="connsiteX9" fmla="*/ 128647 w 157870"/>
                  <a:gd name="connsiteY9" fmla="*/ 39165 h 58579"/>
                  <a:gd name="connsiteX10" fmla="*/ 118772 w 157870"/>
                  <a:gd name="connsiteY10" fmla="*/ 29223 h 58579"/>
                  <a:gd name="connsiteX11" fmla="*/ 128647 w 157870"/>
                  <a:gd name="connsiteY11" fmla="*/ 19415 h 58579"/>
                  <a:gd name="connsiteX12" fmla="*/ 64492 w 157870"/>
                  <a:gd name="connsiteY12" fmla="*/ 19482 h 58579"/>
                  <a:gd name="connsiteX13" fmla="*/ 93378 w 157870"/>
                  <a:gd name="connsiteY13" fmla="*/ 19482 h 58579"/>
                  <a:gd name="connsiteX14" fmla="*/ 93378 w 157870"/>
                  <a:gd name="connsiteY14" fmla="*/ 39031 h 58579"/>
                  <a:gd name="connsiteX15" fmla="*/ 64559 w 157870"/>
                  <a:gd name="connsiteY15" fmla="*/ 39031 h 58579"/>
                  <a:gd name="connsiteX16" fmla="*/ 64492 w 157870"/>
                  <a:gd name="connsiteY16" fmla="*/ 19482 h 58579"/>
                  <a:gd name="connsiteX17" fmla="*/ 29357 w 157870"/>
                  <a:gd name="connsiteY17" fmla="*/ 19415 h 58579"/>
                  <a:gd name="connsiteX18" fmla="*/ 39232 w 157870"/>
                  <a:gd name="connsiteY18" fmla="*/ 29290 h 58579"/>
                  <a:gd name="connsiteX19" fmla="*/ 29357 w 157870"/>
                  <a:gd name="connsiteY19" fmla="*/ 39165 h 58579"/>
                  <a:gd name="connsiteX20" fmla="*/ 19482 w 157870"/>
                  <a:gd name="connsiteY20" fmla="*/ 29290 h 58579"/>
                  <a:gd name="connsiteX21" fmla="*/ 29357 w 157870"/>
                  <a:gd name="connsiteY21" fmla="*/ 19415 h 5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57870" h="58579">
                    <a:moveTo>
                      <a:pt x="29290" y="58580"/>
                    </a:moveTo>
                    <a:lnTo>
                      <a:pt x="128580" y="58580"/>
                    </a:lnTo>
                    <a:cubicBezTo>
                      <a:pt x="144770" y="58580"/>
                      <a:pt x="157870" y="45480"/>
                      <a:pt x="157870" y="29290"/>
                    </a:cubicBezTo>
                    <a:cubicBezTo>
                      <a:pt x="157870" y="13167"/>
                      <a:pt x="144770" y="0"/>
                      <a:pt x="128580" y="0"/>
                    </a:cubicBezTo>
                    <a:lnTo>
                      <a:pt x="29290" y="0"/>
                    </a:lnTo>
                    <a:cubicBezTo>
                      <a:pt x="13100" y="0"/>
                      <a:pt x="0" y="13100"/>
                      <a:pt x="0" y="29290"/>
                    </a:cubicBezTo>
                    <a:cubicBezTo>
                      <a:pt x="0" y="45480"/>
                      <a:pt x="13100" y="58580"/>
                      <a:pt x="29290" y="58580"/>
                    </a:cubicBezTo>
                    <a:close/>
                    <a:moveTo>
                      <a:pt x="128647" y="19415"/>
                    </a:moveTo>
                    <a:cubicBezTo>
                      <a:pt x="134089" y="19415"/>
                      <a:pt x="138523" y="23849"/>
                      <a:pt x="138523" y="29290"/>
                    </a:cubicBezTo>
                    <a:cubicBezTo>
                      <a:pt x="138523" y="34799"/>
                      <a:pt x="134089" y="39165"/>
                      <a:pt x="128647" y="39165"/>
                    </a:cubicBezTo>
                    <a:cubicBezTo>
                      <a:pt x="123206" y="39165"/>
                      <a:pt x="118772" y="34731"/>
                      <a:pt x="118772" y="29223"/>
                    </a:cubicBezTo>
                    <a:cubicBezTo>
                      <a:pt x="118772" y="23781"/>
                      <a:pt x="123206" y="19415"/>
                      <a:pt x="128647" y="19415"/>
                    </a:cubicBezTo>
                    <a:close/>
                    <a:moveTo>
                      <a:pt x="64492" y="19482"/>
                    </a:moveTo>
                    <a:lnTo>
                      <a:pt x="93378" y="19482"/>
                    </a:lnTo>
                    <a:lnTo>
                      <a:pt x="93378" y="39031"/>
                    </a:lnTo>
                    <a:lnTo>
                      <a:pt x="64559" y="39031"/>
                    </a:lnTo>
                    <a:lnTo>
                      <a:pt x="64492" y="19482"/>
                    </a:lnTo>
                    <a:close/>
                    <a:moveTo>
                      <a:pt x="29357" y="19415"/>
                    </a:moveTo>
                    <a:cubicBezTo>
                      <a:pt x="34799" y="19415"/>
                      <a:pt x="39232" y="23849"/>
                      <a:pt x="39232" y="29290"/>
                    </a:cubicBezTo>
                    <a:cubicBezTo>
                      <a:pt x="39232" y="34799"/>
                      <a:pt x="34799" y="39165"/>
                      <a:pt x="29357" y="39165"/>
                    </a:cubicBezTo>
                    <a:cubicBezTo>
                      <a:pt x="23916" y="39165"/>
                      <a:pt x="19482" y="34731"/>
                      <a:pt x="19482" y="29290"/>
                    </a:cubicBezTo>
                    <a:cubicBezTo>
                      <a:pt x="19415" y="23781"/>
                      <a:pt x="23848" y="19415"/>
                      <a:pt x="29357" y="19415"/>
                    </a:cubicBez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594" name="Graphic 2">
            <a:extLst>
              <a:ext uri="{FF2B5EF4-FFF2-40B4-BE49-F238E27FC236}">
                <a16:creationId xmlns:a16="http://schemas.microsoft.com/office/drawing/2014/main" id="{F7028F42-78F6-6FE1-5F97-533E297FCFC4}"/>
              </a:ext>
            </a:extLst>
          </p:cNvPr>
          <p:cNvGrpSpPr/>
          <p:nvPr/>
        </p:nvGrpSpPr>
        <p:grpSpPr>
          <a:xfrm>
            <a:off x="7551512" y="2689081"/>
            <a:ext cx="429944" cy="429944"/>
            <a:chOff x="7551512" y="2689081"/>
            <a:chExt cx="429944" cy="429944"/>
          </a:xfrm>
        </p:grpSpPr>
        <p:grpSp>
          <p:nvGrpSpPr>
            <p:cNvPr id="595" name="Graphic 2">
              <a:extLst>
                <a:ext uri="{FF2B5EF4-FFF2-40B4-BE49-F238E27FC236}">
                  <a16:creationId xmlns:a16="http://schemas.microsoft.com/office/drawing/2014/main" id="{79EF69D5-1422-2FDC-3ACC-18C045BE8696}"/>
                </a:ext>
              </a:extLst>
            </p:cNvPr>
            <p:cNvGrpSpPr/>
            <p:nvPr/>
          </p:nvGrpSpPr>
          <p:grpSpPr>
            <a:xfrm>
              <a:off x="7551512" y="2689081"/>
              <a:ext cx="429944" cy="429944"/>
              <a:chOff x="7551512" y="2689081"/>
              <a:chExt cx="429944" cy="429944"/>
            </a:xfrm>
          </p:grpSpPr>
          <p:sp>
            <p:nvSpPr>
              <p:cNvPr id="596" name="Freeform: Shape 595">
                <a:extLst>
                  <a:ext uri="{FF2B5EF4-FFF2-40B4-BE49-F238E27FC236}">
                    <a16:creationId xmlns:a16="http://schemas.microsoft.com/office/drawing/2014/main" id="{2A3A2AA8-F4F9-EB55-6692-4613B5F84F3B}"/>
                  </a:ext>
                </a:extLst>
              </p:cNvPr>
              <p:cNvSpPr/>
              <p:nvPr/>
            </p:nvSpPr>
            <p:spPr>
              <a:xfrm>
                <a:off x="7551512" y="2689081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AFD36F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7" name="Freeform: Shape 596">
                <a:extLst>
                  <a:ext uri="{FF2B5EF4-FFF2-40B4-BE49-F238E27FC236}">
                    <a16:creationId xmlns:a16="http://schemas.microsoft.com/office/drawing/2014/main" id="{483DED31-90EB-CFF5-362E-3C36D56B24CB}"/>
                  </a:ext>
                </a:extLst>
              </p:cNvPr>
              <p:cNvSpPr/>
              <p:nvPr/>
            </p:nvSpPr>
            <p:spPr>
              <a:xfrm>
                <a:off x="7686474" y="2790723"/>
                <a:ext cx="294982" cy="328302"/>
              </a:xfrm>
              <a:custGeom>
                <a:avLst/>
                <a:gdLst>
                  <a:gd name="connsiteX0" fmla="*/ 83302 w 294982"/>
                  <a:gd name="connsiteY0" fmla="*/ 328303 h 328302"/>
                  <a:gd name="connsiteX1" fmla="*/ 294982 w 294982"/>
                  <a:gd name="connsiteY1" fmla="*/ 328303 h 328302"/>
                  <a:gd name="connsiteX2" fmla="*/ 294982 w 294982"/>
                  <a:gd name="connsiteY2" fmla="*/ 132544 h 328302"/>
                  <a:gd name="connsiteX3" fmla="*/ 162439 w 294982"/>
                  <a:gd name="connsiteY3" fmla="*/ 0 h 328302"/>
                  <a:gd name="connsiteX4" fmla="*/ 0 w 294982"/>
                  <a:gd name="connsiteY4" fmla="*/ 245001 h 328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982" h="328302">
                    <a:moveTo>
                      <a:pt x="83302" y="328303"/>
                    </a:moveTo>
                    <a:lnTo>
                      <a:pt x="294982" y="328303"/>
                    </a:lnTo>
                    <a:lnTo>
                      <a:pt x="294982" y="132544"/>
                    </a:lnTo>
                    <a:lnTo>
                      <a:pt x="162439" y="0"/>
                    </a:lnTo>
                    <a:lnTo>
                      <a:pt x="0" y="245001"/>
                    </a:lnTo>
                    <a:close/>
                  </a:path>
                </a:pathLst>
              </a:custGeom>
              <a:solidFill>
                <a:srgbClr val="9CC05B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8" name="Graphic 2">
              <a:extLst>
                <a:ext uri="{FF2B5EF4-FFF2-40B4-BE49-F238E27FC236}">
                  <a16:creationId xmlns:a16="http://schemas.microsoft.com/office/drawing/2014/main" id="{37FFBA23-50EB-E068-46E4-46A201CB4C9F}"/>
                </a:ext>
              </a:extLst>
            </p:cNvPr>
            <p:cNvGrpSpPr/>
            <p:nvPr/>
          </p:nvGrpSpPr>
          <p:grpSpPr>
            <a:xfrm>
              <a:off x="7678681" y="2784609"/>
              <a:ext cx="175605" cy="254742"/>
              <a:chOff x="7678681" y="2784609"/>
              <a:chExt cx="175605" cy="254742"/>
            </a:xfrm>
          </p:grpSpPr>
          <p:sp>
            <p:nvSpPr>
              <p:cNvPr id="599" name="Freeform: Shape 598">
                <a:extLst>
                  <a:ext uri="{FF2B5EF4-FFF2-40B4-BE49-F238E27FC236}">
                    <a16:creationId xmlns:a16="http://schemas.microsoft.com/office/drawing/2014/main" id="{A754080F-FA25-17A4-8757-97FA0E3AA1F3}"/>
                  </a:ext>
                </a:extLst>
              </p:cNvPr>
              <p:cNvSpPr/>
              <p:nvPr/>
            </p:nvSpPr>
            <p:spPr>
              <a:xfrm>
                <a:off x="7678681" y="2784609"/>
                <a:ext cx="175605" cy="254742"/>
              </a:xfrm>
              <a:custGeom>
                <a:avLst/>
                <a:gdLst>
                  <a:gd name="connsiteX0" fmla="*/ 156124 w 175605"/>
                  <a:gd name="connsiteY0" fmla="*/ 0 h 254742"/>
                  <a:gd name="connsiteX1" fmla="*/ 19482 w 175605"/>
                  <a:gd name="connsiteY1" fmla="*/ 0 h 254742"/>
                  <a:gd name="connsiteX2" fmla="*/ 0 w 175605"/>
                  <a:gd name="connsiteY2" fmla="*/ 19482 h 254742"/>
                  <a:gd name="connsiteX3" fmla="*/ 0 w 175605"/>
                  <a:gd name="connsiteY3" fmla="*/ 235193 h 254742"/>
                  <a:gd name="connsiteX4" fmla="*/ 19482 w 175605"/>
                  <a:gd name="connsiteY4" fmla="*/ 254742 h 254742"/>
                  <a:gd name="connsiteX5" fmla="*/ 156124 w 175605"/>
                  <a:gd name="connsiteY5" fmla="*/ 254742 h 254742"/>
                  <a:gd name="connsiteX6" fmla="*/ 175606 w 175605"/>
                  <a:gd name="connsiteY6" fmla="*/ 235193 h 254742"/>
                  <a:gd name="connsiteX7" fmla="*/ 175606 w 175605"/>
                  <a:gd name="connsiteY7" fmla="*/ 19482 h 254742"/>
                  <a:gd name="connsiteX8" fmla="*/ 156124 w 175605"/>
                  <a:gd name="connsiteY8" fmla="*/ 0 h 254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5605" h="254742">
                    <a:moveTo>
                      <a:pt x="156124" y="0"/>
                    </a:moveTo>
                    <a:lnTo>
                      <a:pt x="19482" y="0"/>
                    </a:lnTo>
                    <a:cubicBezTo>
                      <a:pt x="8733" y="0"/>
                      <a:pt x="0" y="8733"/>
                      <a:pt x="0" y="19482"/>
                    </a:cubicBezTo>
                    <a:lnTo>
                      <a:pt x="0" y="235193"/>
                    </a:lnTo>
                    <a:cubicBezTo>
                      <a:pt x="0" y="246009"/>
                      <a:pt x="8733" y="254742"/>
                      <a:pt x="19482" y="254742"/>
                    </a:cubicBezTo>
                    <a:lnTo>
                      <a:pt x="156124" y="254742"/>
                    </a:lnTo>
                    <a:cubicBezTo>
                      <a:pt x="166872" y="254742"/>
                      <a:pt x="175606" y="246009"/>
                      <a:pt x="175606" y="235193"/>
                    </a:cubicBezTo>
                    <a:lnTo>
                      <a:pt x="175606" y="19482"/>
                    </a:lnTo>
                    <a:cubicBezTo>
                      <a:pt x="175606" y="8733"/>
                      <a:pt x="166872" y="0"/>
                      <a:pt x="156124" y="0"/>
                    </a:cubicBezTo>
                    <a:close/>
                  </a:path>
                </a:pathLst>
              </a:custGeom>
              <a:solidFill>
                <a:srgbClr val="474B54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0" name="Freeform: Shape 599">
                <a:extLst>
                  <a:ext uri="{FF2B5EF4-FFF2-40B4-BE49-F238E27FC236}">
                    <a16:creationId xmlns:a16="http://schemas.microsoft.com/office/drawing/2014/main" id="{E37AFB54-54BF-8F37-FB2C-B9393E7B9051}"/>
                  </a:ext>
                </a:extLst>
              </p:cNvPr>
              <p:cNvSpPr/>
              <p:nvPr/>
            </p:nvSpPr>
            <p:spPr>
              <a:xfrm>
                <a:off x="7752040" y="2824245"/>
                <a:ext cx="28886" cy="28887"/>
              </a:xfrm>
              <a:custGeom>
                <a:avLst/>
                <a:gdLst>
                  <a:gd name="connsiteX0" fmla="*/ 14444 w 28886"/>
                  <a:gd name="connsiteY0" fmla="*/ 0 h 28887"/>
                  <a:gd name="connsiteX1" fmla="*/ 28887 w 28886"/>
                  <a:gd name="connsiteY1" fmla="*/ 14444 h 28887"/>
                  <a:gd name="connsiteX2" fmla="*/ 14444 w 28886"/>
                  <a:gd name="connsiteY2" fmla="*/ 28887 h 28887"/>
                  <a:gd name="connsiteX3" fmla="*/ 0 w 28886"/>
                  <a:gd name="connsiteY3" fmla="*/ 14444 h 28887"/>
                  <a:gd name="connsiteX4" fmla="*/ 14444 w 28886"/>
                  <a:gd name="connsiteY4" fmla="*/ 0 h 28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86" h="28887">
                    <a:moveTo>
                      <a:pt x="14444" y="0"/>
                    </a:moveTo>
                    <a:cubicBezTo>
                      <a:pt x="22438" y="0"/>
                      <a:pt x="28887" y="6449"/>
                      <a:pt x="28887" y="14444"/>
                    </a:cubicBezTo>
                    <a:cubicBezTo>
                      <a:pt x="28887" y="22438"/>
                      <a:pt x="22438" y="28954"/>
                      <a:pt x="14444" y="28887"/>
                    </a:cubicBezTo>
                    <a:cubicBezTo>
                      <a:pt x="6517" y="28887"/>
                      <a:pt x="0" y="22438"/>
                      <a:pt x="0" y="14444"/>
                    </a:cubicBezTo>
                    <a:cubicBezTo>
                      <a:pt x="67" y="6449"/>
                      <a:pt x="6517" y="0"/>
                      <a:pt x="14444" y="0"/>
                    </a:cubicBez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1" name="Freeform: Shape 600">
                <a:extLst>
                  <a:ext uri="{FF2B5EF4-FFF2-40B4-BE49-F238E27FC236}">
                    <a16:creationId xmlns:a16="http://schemas.microsoft.com/office/drawing/2014/main" id="{21685863-6CC5-074E-55C0-1A8DA1548C40}"/>
                  </a:ext>
                </a:extLst>
              </p:cNvPr>
              <p:cNvSpPr/>
              <p:nvPr/>
            </p:nvSpPr>
            <p:spPr>
              <a:xfrm>
                <a:off x="7707971" y="2892901"/>
                <a:ext cx="117025" cy="117159"/>
              </a:xfrm>
              <a:custGeom>
                <a:avLst/>
                <a:gdLst>
                  <a:gd name="connsiteX0" fmla="*/ 58513 w 117025"/>
                  <a:gd name="connsiteY0" fmla="*/ 117160 h 117159"/>
                  <a:gd name="connsiteX1" fmla="*/ 0 w 117025"/>
                  <a:gd name="connsiteY1" fmla="*/ 58580 h 117159"/>
                  <a:gd name="connsiteX2" fmla="*/ 58513 w 117025"/>
                  <a:gd name="connsiteY2" fmla="*/ 0 h 117159"/>
                  <a:gd name="connsiteX3" fmla="*/ 117025 w 117025"/>
                  <a:gd name="connsiteY3" fmla="*/ 58580 h 117159"/>
                  <a:gd name="connsiteX4" fmla="*/ 58513 w 117025"/>
                  <a:gd name="connsiteY4" fmla="*/ 117160 h 117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025" h="117159">
                    <a:moveTo>
                      <a:pt x="58513" y="117160"/>
                    </a:moveTo>
                    <a:cubicBezTo>
                      <a:pt x="26200" y="117160"/>
                      <a:pt x="0" y="90960"/>
                      <a:pt x="0" y="58580"/>
                    </a:cubicBezTo>
                    <a:cubicBezTo>
                      <a:pt x="0" y="26200"/>
                      <a:pt x="26200" y="0"/>
                      <a:pt x="58513" y="0"/>
                    </a:cubicBezTo>
                    <a:cubicBezTo>
                      <a:pt x="90826" y="0"/>
                      <a:pt x="117025" y="26200"/>
                      <a:pt x="117025" y="58580"/>
                    </a:cubicBezTo>
                    <a:cubicBezTo>
                      <a:pt x="117093" y="90960"/>
                      <a:pt x="90893" y="117160"/>
                      <a:pt x="58513" y="117160"/>
                    </a:cubicBezTo>
                    <a:close/>
                  </a:path>
                </a:pathLst>
              </a:custGeom>
              <a:solidFill>
                <a:srgbClr val="CCD0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2" name="Freeform: Shape 601">
                <a:extLst>
                  <a:ext uri="{FF2B5EF4-FFF2-40B4-BE49-F238E27FC236}">
                    <a16:creationId xmlns:a16="http://schemas.microsoft.com/office/drawing/2014/main" id="{EBD7EDFE-0303-9D52-7725-38CB99EBBCB1}"/>
                  </a:ext>
                </a:extLst>
              </p:cNvPr>
              <p:cNvSpPr/>
              <p:nvPr/>
            </p:nvSpPr>
            <p:spPr>
              <a:xfrm>
                <a:off x="7727453" y="2912450"/>
                <a:ext cx="78061" cy="78129"/>
              </a:xfrm>
              <a:custGeom>
                <a:avLst/>
                <a:gdLst>
                  <a:gd name="connsiteX0" fmla="*/ 39031 w 78061"/>
                  <a:gd name="connsiteY0" fmla="*/ 0 h 78129"/>
                  <a:gd name="connsiteX1" fmla="*/ 0 w 78061"/>
                  <a:gd name="connsiteY1" fmla="*/ 39098 h 78129"/>
                  <a:gd name="connsiteX2" fmla="*/ 39031 w 78061"/>
                  <a:gd name="connsiteY2" fmla="*/ 78129 h 78129"/>
                  <a:gd name="connsiteX3" fmla="*/ 78062 w 78061"/>
                  <a:gd name="connsiteY3" fmla="*/ 39098 h 78129"/>
                  <a:gd name="connsiteX4" fmla="*/ 39031 w 78061"/>
                  <a:gd name="connsiteY4" fmla="*/ 0 h 78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061" h="78129">
                    <a:moveTo>
                      <a:pt x="39031" y="0"/>
                    </a:moveTo>
                    <a:cubicBezTo>
                      <a:pt x="17466" y="0"/>
                      <a:pt x="0" y="17467"/>
                      <a:pt x="0" y="39098"/>
                    </a:cubicBezTo>
                    <a:cubicBezTo>
                      <a:pt x="0" y="60663"/>
                      <a:pt x="17466" y="78129"/>
                      <a:pt x="39031" y="78129"/>
                    </a:cubicBezTo>
                    <a:cubicBezTo>
                      <a:pt x="60595" y="78129"/>
                      <a:pt x="78062" y="60663"/>
                      <a:pt x="78062" y="39098"/>
                    </a:cubicBezTo>
                    <a:cubicBezTo>
                      <a:pt x="78062" y="17467"/>
                      <a:pt x="60595" y="-67"/>
                      <a:pt x="39031" y="0"/>
                    </a:cubicBezTo>
                    <a:close/>
                  </a:path>
                </a:pathLst>
              </a:custGeom>
              <a:solidFill>
                <a:srgbClr val="E6E8EC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3" name="Freeform: Shape 602">
                <a:extLst>
                  <a:ext uri="{FF2B5EF4-FFF2-40B4-BE49-F238E27FC236}">
                    <a16:creationId xmlns:a16="http://schemas.microsoft.com/office/drawing/2014/main" id="{8B5679D5-3EFA-1420-6EE7-D1197AF4B8CB}"/>
                  </a:ext>
                </a:extLst>
              </p:cNvPr>
              <p:cNvSpPr/>
              <p:nvPr/>
            </p:nvSpPr>
            <p:spPr>
              <a:xfrm>
                <a:off x="7756743" y="2941808"/>
                <a:ext cx="19482" cy="19481"/>
              </a:xfrm>
              <a:custGeom>
                <a:avLst/>
                <a:gdLst>
                  <a:gd name="connsiteX0" fmla="*/ 9741 w 19482"/>
                  <a:gd name="connsiteY0" fmla="*/ 19482 h 19481"/>
                  <a:gd name="connsiteX1" fmla="*/ 0 w 19482"/>
                  <a:gd name="connsiteY1" fmla="*/ 9741 h 19481"/>
                  <a:gd name="connsiteX2" fmla="*/ 9741 w 19482"/>
                  <a:gd name="connsiteY2" fmla="*/ 0 h 19481"/>
                  <a:gd name="connsiteX3" fmla="*/ 19482 w 19482"/>
                  <a:gd name="connsiteY3" fmla="*/ 9741 h 19481"/>
                  <a:gd name="connsiteX4" fmla="*/ 9741 w 19482"/>
                  <a:gd name="connsiteY4" fmla="*/ 19482 h 19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82" h="19481">
                    <a:moveTo>
                      <a:pt x="9741" y="19482"/>
                    </a:moveTo>
                    <a:cubicBezTo>
                      <a:pt x="4367" y="19482"/>
                      <a:pt x="0" y="15115"/>
                      <a:pt x="0" y="9741"/>
                    </a:cubicBezTo>
                    <a:cubicBezTo>
                      <a:pt x="0" y="4299"/>
                      <a:pt x="4367" y="0"/>
                      <a:pt x="9741" y="0"/>
                    </a:cubicBezTo>
                    <a:cubicBezTo>
                      <a:pt x="15115" y="0"/>
                      <a:pt x="19482" y="4367"/>
                      <a:pt x="19482" y="9741"/>
                    </a:cubicBezTo>
                    <a:cubicBezTo>
                      <a:pt x="19482" y="15048"/>
                      <a:pt x="15115" y="19482"/>
                      <a:pt x="9741" y="19482"/>
                    </a:cubicBezTo>
                    <a:close/>
                  </a:path>
                </a:pathLst>
              </a:custGeom>
              <a:solidFill>
                <a:srgbClr val="CCD0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604" name="Graphic 2">
            <a:extLst>
              <a:ext uri="{FF2B5EF4-FFF2-40B4-BE49-F238E27FC236}">
                <a16:creationId xmlns:a16="http://schemas.microsoft.com/office/drawing/2014/main" id="{BBE82ED6-E5D0-6CE4-C980-214DF5EBF127}"/>
              </a:ext>
            </a:extLst>
          </p:cNvPr>
          <p:cNvGrpSpPr/>
          <p:nvPr/>
        </p:nvGrpSpPr>
        <p:grpSpPr>
          <a:xfrm>
            <a:off x="6879723" y="2689081"/>
            <a:ext cx="429944" cy="429944"/>
            <a:chOff x="6879723" y="2689081"/>
            <a:chExt cx="429944" cy="429944"/>
          </a:xfrm>
        </p:grpSpPr>
        <p:grpSp>
          <p:nvGrpSpPr>
            <p:cNvPr id="605" name="Graphic 2">
              <a:extLst>
                <a:ext uri="{FF2B5EF4-FFF2-40B4-BE49-F238E27FC236}">
                  <a16:creationId xmlns:a16="http://schemas.microsoft.com/office/drawing/2014/main" id="{42A378F5-03EF-E0AA-7EA9-46F202135E0F}"/>
                </a:ext>
              </a:extLst>
            </p:cNvPr>
            <p:cNvGrpSpPr/>
            <p:nvPr/>
          </p:nvGrpSpPr>
          <p:grpSpPr>
            <a:xfrm>
              <a:off x="6879723" y="2689081"/>
              <a:ext cx="429944" cy="429944"/>
              <a:chOff x="6879723" y="2689081"/>
              <a:chExt cx="429944" cy="429944"/>
            </a:xfrm>
          </p:grpSpPr>
          <p:sp>
            <p:nvSpPr>
              <p:cNvPr id="606" name="Freeform: Shape 605">
                <a:extLst>
                  <a:ext uri="{FF2B5EF4-FFF2-40B4-BE49-F238E27FC236}">
                    <a16:creationId xmlns:a16="http://schemas.microsoft.com/office/drawing/2014/main" id="{D7C24FCC-E443-8636-AB59-9824D988B1DA}"/>
                  </a:ext>
                </a:extLst>
              </p:cNvPr>
              <p:cNvSpPr/>
              <p:nvPr/>
            </p:nvSpPr>
            <p:spPr>
              <a:xfrm>
                <a:off x="6879723" y="2689081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739BE9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7" name="Freeform: Shape 606">
                <a:extLst>
                  <a:ext uri="{FF2B5EF4-FFF2-40B4-BE49-F238E27FC236}">
                    <a16:creationId xmlns:a16="http://schemas.microsoft.com/office/drawing/2014/main" id="{1BF62FDD-3DBF-7DE0-2A75-EB257730C929}"/>
                  </a:ext>
                </a:extLst>
              </p:cNvPr>
              <p:cNvSpPr/>
              <p:nvPr/>
            </p:nvSpPr>
            <p:spPr>
              <a:xfrm>
                <a:off x="7007094" y="2807248"/>
                <a:ext cx="302573" cy="311776"/>
              </a:xfrm>
              <a:custGeom>
                <a:avLst/>
                <a:gdLst>
                  <a:gd name="connsiteX0" fmla="*/ 302574 w 302573"/>
                  <a:gd name="connsiteY0" fmla="*/ 311777 h 311776"/>
                  <a:gd name="connsiteX1" fmla="*/ 302574 w 302573"/>
                  <a:gd name="connsiteY1" fmla="*/ 187429 h 311776"/>
                  <a:gd name="connsiteX2" fmla="*/ 115212 w 302573"/>
                  <a:gd name="connsiteY2" fmla="*/ 0 h 311776"/>
                  <a:gd name="connsiteX3" fmla="*/ 97342 w 302573"/>
                  <a:gd name="connsiteY3" fmla="*/ 102784 h 311776"/>
                  <a:gd name="connsiteX4" fmla="*/ 95058 w 302573"/>
                  <a:gd name="connsiteY4" fmla="*/ 100432 h 311776"/>
                  <a:gd name="connsiteX5" fmla="*/ 73830 w 302573"/>
                  <a:gd name="connsiteY5" fmla="*/ 121661 h 311776"/>
                  <a:gd name="connsiteX6" fmla="*/ 28753 w 302573"/>
                  <a:gd name="connsiteY6" fmla="*/ 76584 h 311776"/>
                  <a:gd name="connsiteX7" fmla="*/ 0 w 302573"/>
                  <a:gd name="connsiteY7" fmla="*/ 105336 h 311776"/>
                  <a:gd name="connsiteX8" fmla="*/ 45077 w 302573"/>
                  <a:gd name="connsiteY8" fmla="*/ 150413 h 311776"/>
                  <a:gd name="connsiteX9" fmla="*/ 26737 w 302573"/>
                  <a:gd name="connsiteY9" fmla="*/ 168753 h 311776"/>
                  <a:gd name="connsiteX10" fmla="*/ 77189 w 302573"/>
                  <a:gd name="connsiteY10" fmla="*/ 219137 h 311776"/>
                  <a:gd name="connsiteX11" fmla="*/ 75039 w 302573"/>
                  <a:gd name="connsiteY11" fmla="*/ 231700 h 311776"/>
                  <a:gd name="connsiteX12" fmla="*/ 29156 w 302573"/>
                  <a:gd name="connsiteY12" fmla="*/ 243322 h 311776"/>
                  <a:gd name="connsiteX13" fmla="*/ 97611 w 302573"/>
                  <a:gd name="connsiteY13" fmla="*/ 311777 h 311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2573" h="311776">
                    <a:moveTo>
                      <a:pt x="302574" y="311777"/>
                    </a:moveTo>
                    <a:lnTo>
                      <a:pt x="302574" y="187429"/>
                    </a:lnTo>
                    <a:lnTo>
                      <a:pt x="115212" y="0"/>
                    </a:lnTo>
                    <a:lnTo>
                      <a:pt x="97342" y="102784"/>
                    </a:lnTo>
                    <a:lnTo>
                      <a:pt x="95058" y="100432"/>
                    </a:lnTo>
                    <a:lnTo>
                      <a:pt x="73830" y="121661"/>
                    </a:lnTo>
                    <a:lnTo>
                      <a:pt x="28753" y="76584"/>
                    </a:lnTo>
                    <a:lnTo>
                      <a:pt x="0" y="105336"/>
                    </a:lnTo>
                    <a:lnTo>
                      <a:pt x="45077" y="150413"/>
                    </a:lnTo>
                    <a:lnTo>
                      <a:pt x="26737" y="168753"/>
                    </a:lnTo>
                    <a:lnTo>
                      <a:pt x="77189" y="219137"/>
                    </a:lnTo>
                    <a:lnTo>
                      <a:pt x="75039" y="231700"/>
                    </a:lnTo>
                    <a:lnTo>
                      <a:pt x="29156" y="243322"/>
                    </a:lnTo>
                    <a:lnTo>
                      <a:pt x="97611" y="311777"/>
                    </a:lnTo>
                    <a:close/>
                  </a:path>
                </a:pathLst>
              </a:custGeom>
              <a:solidFill>
                <a:srgbClr val="6188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08" name="Graphic 2">
              <a:extLst>
                <a:ext uri="{FF2B5EF4-FFF2-40B4-BE49-F238E27FC236}">
                  <a16:creationId xmlns:a16="http://schemas.microsoft.com/office/drawing/2014/main" id="{796EFFCC-9A42-E20D-BB20-15BD23A63B96}"/>
                </a:ext>
              </a:extLst>
            </p:cNvPr>
            <p:cNvGrpSpPr/>
            <p:nvPr/>
          </p:nvGrpSpPr>
          <p:grpSpPr>
            <a:xfrm>
              <a:off x="7006960" y="2795761"/>
              <a:ext cx="175403" cy="254809"/>
              <a:chOff x="7006960" y="2795761"/>
              <a:chExt cx="175403" cy="254809"/>
            </a:xfrm>
          </p:grpSpPr>
          <p:sp>
            <p:nvSpPr>
              <p:cNvPr id="609" name="Freeform: Shape 608">
                <a:extLst>
                  <a:ext uri="{FF2B5EF4-FFF2-40B4-BE49-F238E27FC236}">
                    <a16:creationId xmlns:a16="http://schemas.microsoft.com/office/drawing/2014/main" id="{60370D1C-EB89-A9FE-5768-DD5990AD55D9}"/>
                  </a:ext>
                </a:extLst>
              </p:cNvPr>
              <p:cNvSpPr/>
              <p:nvPr/>
            </p:nvSpPr>
            <p:spPr>
              <a:xfrm>
                <a:off x="7055799" y="2795761"/>
                <a:ext cx="77927" cy="156325"/>
              </a:xfrm>
              <a:custGeom>
                <a:avLst/>
                <a:gdLst>
                  <a:gd name="connsiteX0" fmla="*/ 38964 w 77927"/>
                  <a:gd name="connsiteY0" fmla="*/ 156325 h 156325"/>
                  <a:gd name="connsiteX1" fmla="*/ 77928 w 77927"/>
                  <a:gd name="connsiteY1" fmla="*/ 117227 h 156325"/>
                  <a:gd name="connsiteX2" fmla="*/ 77928 w 77927"/>
                  <a:gd name="connsiteY2" fmla="*/ 39098 h 156325"/>
                  <a:gd name="connsiteX3" fmla="*/ 38964 w 77927"/>
                  <a:gd name="connsiteY3" fmla="*/ 0 h 156325"/>
                  <a:gd name="connsiteX4" fmla="*/ 0 w 77927"/>
                  <a:gd name="connsiteY4" fmla="*/ 39098 h 156325"/>
                  <a:gd name="connsiteX5" fmla="*/ 0 w 77927"/>
                  <a:gd name="connsiteY5" fmla="*/ 117227 h 156325"/>
                  <a:gd name="connsiteX6" fmla="*/ 38964 w 77927"/>
                  <a:gd name="connsiteY6" fmla="*/ 156325 h 156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7927" h="156325">
                    <a:moveTo>
                      <a:pt x="38964" y="156325"/>
                    </a:moveTo>
                    <a:cubicBezTo>
                      <a:pt x="60461" y="156325"/>
                      <a:pt x="77928" y="138859"/>
                      <a:pt x="77928" y="117227"/>
                    </a:cubicBezTo>
                    <a:lnTo>
                      <a:pt x="77928" y="39098"/>
                    </a:lnTo>
                    <a:cubicBezTo>
                      <a:pt x="77928" y="17466"/>
                      <a:pt x="60461" y="0"/>
                      <a:pt x="38964" y="0"/>
                    </a:cubicBezTo>
                    <a:cubicBezTo>
                      <a:pt x="17400" y="0"/>
                      <a:pt x="0" y="17466"/>
                      <a:pt x="0" y="39098"/>
                    </a:cubicBezTo>
                    <a:lnTo>
                      <a:pt x="0" y="117227"/>
                    </a:lnTo>
                    <a:cubicBezTo>
                      <a:pt x="-67" y="138859"/>
                      <a:pt x="17400" y="156325"/>
                      <a:pt x="38964" y="156325"/>
                    </a:cubicBezTo>
                    <a:close/>
                  </a:path>
                </a:pathLst>
              </a:custGeom>
              <a:solidFill>
                <a:srgbClr val="E6E8EC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0" name="Freeform: Shape 609">
                <a:extLst>
                  <a:ext uri="{FF2B5EF4-FFF2-40B4-BE49-F238E27FC236}">
                    <a16:creationId xmlns:a16="http://schemas.microsoft.com/office/drawing/2014/main" id="{AC3C1FC2-9261-9211-C5C1-5F9EDF757A1B}"/>
                  </a:ext>
                </a:extLst>
              </p:cNvPr>
              <p:cNvSpPr/>
              <p:nvPr/>
            </p:nvSpPr>
            <p:spPr>
              <a:xfrm>
                <a:off x="7006960" y="2883832"/>
                <a:ext cx="175403" cy="166737"/>
              </a:xfrm>
              <a:custGeom>
                <a:avLst/>
                <a:gdLst>
                  <a:gd name="connsiteX0" fmla="*/ 146651 w 175403"/>
                  <a:gd name="connsiteY0" fmla="*/ 0 h 166737"/>
                  <a:gd name="connsiteX1" fmla="*/ 146651 w 175403"/>
                  <a:gd name="connsiteY1" fmla="*/ 28887 h 166737"/>
                  <a:gd name="connsiteX2" fmla="*/ 87736 w 175403"/>
                  <a:gd name="connsiteY2" fmla="*/ 87937 h 166737"/>
                  <a:gd name="connsiteX3" fmla="*/ 28820 w 175403"/>
                  <a:gd name="connsiteY3" fmla="*/ 28887 h 166737"/>
                  <a:gd name="connsiteX4" fmla="*/ 28820 w 175403"/>
                  <a:gd name="connsiteY4" fmla="*/ 0 h 166737"/>
                  <a:gd name="connsiteX5" fmla="*/ 0 w 175403"/>
                  <a:gd name="connsiteY5" fmla="*/ 0 h 166737"/>
                  <a:gd name="connsiteX6" fmla="*/ 0 w 175403"/>
                  <a:gd name="connsiteY6" fmla="*/ 28887 h 166737"/>
                  <a:gd name="connsiteX7" fmla="*/ 73292 w 175403"/>
                  <a:gd name="connsiteY7" fmla="*/ 115615 h 166737"/>
                  <a:gd name="connsiteX8" fmla="*/ 73292 w 175403"/>
                  <a:gd name="connsiteY8" fmla="*/ 147256 h 166737"/>
                  <a:gd name="connsiteX9" fmla="*/ 29223 w 175403"/>
                  <a:gd name="connsiteY9" fmla="*/ 166738 h 166737"/>
                  <a:gd name="connsiteX10" fmla="*/ 146181 w 175403"/>
                  <a:gd name="connsiteY10" fmla="*/ 166738 h 166737"/>
                  <a:gd name="connsiteX11" fmla="*/ 102112 w 175403"/>
                  <a:gd name="connsiteY11" fmla="*/ 147256 h 166737"/>
                  <a:gd name="connsiteX12" fmla="*/ 102112 w 175403"/>
                  <a:gd name="connsiteY12" fmla="*/ 115615 h 166737"/>
                  <a:gd name="connsiteX13" fmla="*/ 175404 w 175403"/>
                  <a:gd name="connsiteY13" fmla="*/ 28887 h 166737"/>
                  <a:gd name="connsiteX14" fmla="*/ 175404 w 175403"/>
                  <a:gd name="connsiteY14" fmla="*/ 0 h 166737"/>
                  <a:gd name="connsiteX15" fmla="*/ 146651 w 175403"/>
                  <a:gd name="connsiteY15" fmla="*/ 0 h 16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75403" h="166737">
                    <a:moveTo>
                      <a:pt x="146651" y="0"/>
                    </a:moveTo>
                    <a:lnTo>
                      <a:pt x="146651" y="28887"/>
                    </a:lnTo>
                    <a:cubicBezTo>
                      <a:pt x="146651" y="61469"/>
                      <a:pt x="120317" y="87937"/>
                      <a:pt x="87736" y="87937"/>
                    </a:cubicBezTo>
                    <a:cubicBezTo>
                      <a:pt x="55221" y="87937"/>
                      <a:pt x="28820" y="61536"/>
                      <a:pt x="28820" y="28887"/>
                    </a:cubicBezTo>
                    <a:lnTo>
                      <a:pt x="28820" y="0"/>
                    </a:lnTo>
                    <a:lnTo>
                      <a:pt x="0" y="0"/>
                    </a:lnTo>
                    <a:lnTo>
                      <a:pt x="0" y="28887"/>
                    </a:lnTo>
                    <a:cubicBezTo>
                      <a:pt x="0" y="72553"/>
                      <a:pt x="31708" y="108695"/>
                      <a:pt x="73292" y="115615"/>
                    </a:cubicBezTo>
                    <a:lnTo>
                      <a:pt x="73292" y="147256"/>
                    </a:lnTo>
                    <a:lnTo>
                      <a:pt x="29223" y="166738"/>
                    </a:lnTo>
                    <a:lnTo>
                      <a:pt x="146181" y="166738"/>
                    </a:lnTo>
                    <a:lnTo>
                      <a:pt x="102112" y="147256"/>
                    </a:lnTo>
                    <a:lnTo>
                      <a:pt x="102112" y="115615"/>
                    </a:lnTo>
                    <a:cubicBezTo>
                      <a:pt x="143696" y="108695"/>
                      <a:pt x="175404" y="72553"/>
                      <a:pt x="175404" y="28887"/>
                    </a:cubicBezTo>
                    <a:lnTo>
                      <a:pt x="175404" y="0"/>
                    </a:lnTo>
                    <a:lnTo>
                      <a:pt x="146651" y="0"/>
                    </a:lnTo>
                    <a:close/>
                  </a:path>
                </a:pathLst>
              </a:custGeom>
              <a:solidFill>
                <a:srgbClr val="474B54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611" name="Graphic 2">
            <a:extLst>
              <a:ext uri="{FF2B5EF4-FFF2-40B4-BE49-F238E27FC236}">
                <a16:creationId xmlns:a16="http://schemas.microsoft.com/office/drawing/2014/main" id="{B48B8293-2DA2-030F-3447-3767A45FDB61}"/>
              </a:ext>
            </a:extLst>
          </p:cNvPr>
          <p:cNvGrpSpPr/>
          <p:nvPr/>
        </p:nvGrpSpPr>
        <p:grpSpPr>
          <a:xfrm>
            <a:off x="6207935" y="2689081"/>
            <a:ext cx="429944" cy="429944"/>
            <a:chOff x="6207935" y="2689081"/>
            <a:chExt cx="429944" cy="429944"/>
          </a:xfrm>
        </p:grpSpPr>
        <p:grpSp>
          <p:nvGrpSpPr>
            <p:cNvPr id="612" name="Graphic 2">
              <a:extLst>
                <a:ext uri="{FF2B5EF4-FFF2-40B4-BE49-F238E27FC236}">
                  <a16:creationId xmlns:a16="http://schemas.microsoft.com/office/drawing/2014/main" id="{D83E2DA1-3AF3-C479-9F7C-B9C79A686B47}"/>
                </a:ext>
              </a:extLst>
            </p:cNvPr>
            <p:cNvGrpSpPr/>
            <p:nvPr/>
          </p:nvGrpSpPr>
          <p:grpSpPr>
            <a:xfrm>
              <a:off x="6207935" y="2689081"/>
              <a:ext cx="429944" cy="429944"/>
              <a:chOff x="6207935" y="2689081"/>
              <a:chExt cx="429944" cy="429944"/>
            </a:xfrm>
          </p:grpSpPr>
          <p:sp>
            <p:nvSpPr>
              <p:cNvPr id="613" name="Freeform: Shape 612">
                <a:extLst>
                  <a:ext uri="{FF2B5EF4-FFF2-40B4-BE49-F238E27FC236}">
                    <a16:creationId xmlns:a16="http://schemas.microsoft.com/office/drawing/2014/main" id="{C4AC18B0-9D9A-505D-691C-0BA6D72BDC3C}"/>
                  </a:ext>
                </a:extLst>
              </p:cNvPr>
              <p:cNvSpPr/>
              <p:nvPr/>
            </p:nvSpPr>
            <p:spPr>
              <a:xfrm>
                <a:off x="6207935" y="2689081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81CEAD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4" name="Freeform: Shape 613">
                <a:extLst>
                  <a:ext uri="{FF2B5EF4-FFF2-40B4-BE49-F238E27FC236}">
                    <a16:creationId xmlns:a16="http://schemas.microsoft.com/office/drawing/2014/main" id="{75EA3D67-A595-C87B-7AD3-E57A8BC4CF4A}"/>
                  </a:ext>
                </a:extLst>
              </p:cNvPr>
              <p:cNvSpPr/>
              <p:nvPr/>
            </p:nvSpPr>
            <p:spPr>
              <a:xfrm>
                <a:off x="6300709" y="2774532"/>
                <a:ext cx="337170" cy="344492"/>
              </a:xfrm>
              <a:custGeom>
                <a:avLst/>
                <a:gdLst>
                  <a:gd name="connsiteX0" fmla="*/ 337171 w 337170"/>
                  <a:gd name="connsiteY0" fmla="*/ 344493 h 344492"/>
                  <a:gd name="connsiteX1" fmla="*/ 337171 w 337170"/>
                  <a:gd name="connsiteY1" fmla="*/ 156325 h 344492"/>
                  <a:gd name="connsiteX2" fmla="*/ 211815 w 337170"/>
                  <a:gd name="connsiteY2" fmla="*/ 30902 h 344492"/>
                  <a:gd name="connsiteX3" fmla="*/ 198916 w 337170"/>
                  <a:gd name="connsiteY3" fmla="*/ 43801 h 344492"/>
                  <a:gd name="connsiteX4" fmla="*/ 155183 w 337170"/>
                  <a:gd name="connsiteY4" fmla="*/ 0 h 344492"/>
                  <a:gd name="connsiteX5" fmla="*/ 32716 w 337170"/>
                  <a:gd name="connsiteY5" fmla="*/ 45480 h 344492"/>
                  <a:gd name="connsiteX6" fmla="*/ 6919 w 337170"/>
                  <a:gd name="connsiteY6" fmla="*/ 148196 h 344492"/>
                  <a:gd name="connsiteX7" fmla="*/ 50720 w 337170"/>
                  <a:gd name="connsiteY7" fmla="*/ 191997 h 344492"/>
                  <a:gd name="connsiteX8" fmla="*/ 0 w 337170"/>
                  <a:gd name="connsiteY8" fmla="*/ 242717 h 344492"/>
                  <a:gd name="connsiteX9" fmla="*/ 101843 w 337170"/>
                  <a:gd name="connsiteY9" fmla="*/ 344493 h 344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7170" h="344492">
                    <a:moveTo>
                      <a:pt x="337171" y="344493"/>
                    </a:moveTo>
                    <a:lnTo>
                      <a:pt x="337171" y="156325"/>
                    </a:lnTo>
                    <a:lnTo>
                      <a:pt x="211815" y="30902"/>
                    </a:lnTo>
                    <a:lnTo>
                      <a:pt x="198916" y="43801"/>
                    </a:lnTo>
                    <a:lnTo>
                      <a:pt x="155183" y="0"/>
                    </a:lnTo>
                    <a:lnTo>
                      <a:pt x="32716" y="45480"/>
                    </a:lnTo>
                    <a:lnTo>
                      <a:pt x="6919" y="148196"/>
                    </a:lnTo>
                    <a:lnTo>
                      <a:pt x="50720" y="191997"/>
                    </a:lnTo>
                    <a:lnTo>
                      <a:pt x="0" y="242717"/>
                    </a:lnTo>
                    <a:lnTo>
                      <a:pt x="101843" y="344493"/>
                    </a:lnTo>
                    <a:close/>
                  </a:path>
                </a:pathLst>
              </a:custGeom>
              <a:solidFill>
                <a:srgbClr val="72BB9B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15" name="Graphic 2">
              <a:extLst>
                <a:ext uri="{FF2B5EF4-FFF2-40B4-BE49-F238E27FC236}">
                  <a16:creationId xmlns:a16="http://schemas.microsoft.com/office/drawing/2014/main" id="{664C9611-F172-21C2-B24D-E77239245131}"/>
                </a:ext>
              </a:extLst>
            </p:cNvPr>
            <p:cNvGrpSpPr/>
            <p:nvPr/>
          </p:nvGrpSpPr>
          <p:grpSpPr>
            <a:xfrm>
              <a:off x="6295603" y="2768688"/>
              <a:ext cx="254809" cy="254809"/>
              <a:chOff x="6295603" y="2768688"/>
              <a:chExt cx="254809" cy="254809"/>
            </a:xfrm>
          </p:grpSpPr>
          <p:sp>
            <p:nvSpPr>
              <p:cNvPr id="616" name="Freeform: Shape 615">
                <a:extLst>
                  <a:ext uri="{FF2B5EF4-FFF2-40B4-BE49-F238E27FC236}">
                    <a16:creationId xmlns:a16="http://schemas.microsoft.com/office/drawing/2014/main" id="{BA695083-EC43-D8BD-F9C6-42520039B47D}"/>
                  </a:ext>
                </a:extLst>
              </p:cNvPr>
              <p:cNvSpPr/>
              <p:nvPr/>
            </p:nvSpPr>
            <p:spPr>
              <a:xfrm>
                <a:off x="6295603" y="2768688"/>
                <a:ext cx="254809" cy="254809"/>
              </a:xfrm>
              <a:custGeom>
                <a:avLst/>
                <a:gdLst>
                  <a:gd name="connsiteX0" fmla="*/ 254742 w 254809"/>
                  <a:gd name="connsiteY0" fmla="*/ 127169 h 254809"/>
                  <a:gd name="connsiteX1" fmla="*/ 127371 w 254809"/>
                  <a:gd name="connsiteY1" fmla="*/ 0 h 254809"/>
                  <a:gd name="connsiteX2" fmla="*/ 0 w 254809"/>
                  <a:gd name="connsiteY2" fmla="*/ 127169 h 254809"/>
                  <a:gd name="connsiteX3" fmla="*/ 0 w 254809"/>
                  <a:gd name="connsiteY3" fmla="*/ 235260 h 254809"/>
                  <a:gd name="connsiteX4" fmla="*/ 19549 w 254809"/>
                  <a:gd name="connsiteY4" fmla="*/ 254809 h 254809"/>
                  <a:gd name="connsiteX5" fmla="*/ 28887 w 254809"/>
                  <a:gd name="connsiteY5" fmla="*/ 254809 h 254809"/>
                  <a:gd name="connsiteX6" fmla="*/ 28887 w 254809"/>
                  <a:gd name="connsiteY6" fmla="*/ 127237 h 254809"/>
                  <a:gd name="connsiteX7" fmla="*/ 28887 w 254809"/>
                  <a:gd name="connsiteY7" fmla="*/ 127237 h 254809"/>
                  <a:gd name="connsiteX8" fmla="*/ 127371 w 254809"/>
                  <a:gd name="connsiteY8" fmla="*/ 28820 h 254809"/>
                  <a:gd name="connsiteX9" fmla="*/ 225922 w 254809"/>
                  <a:gd name="connsiteY9" fmla="*/ 127237 h 254809"/>
                  <a:gd name="connsiteX10" fmla="*/ 225922 w 254809"/>
                  <a:gd name="connsiteY10" fmla="*/ 254809 h 254809"/>
                  <a:gd name="connsiteX11" fmla="*/ 235260 w 254809"/>
                  <a:gd name="connsiteY11" fmla="*/ 254809 h 254809"/>
                  <a:gd name="connsiteX12" fmla="*/ 254809 w 254809"/>
                  <a:gd name="connsiteY12" fmla="*/ 235260 h 254809"/>
                  <a:gd name="connsiteX13" fmla="*/ 254742 w 254809"/>
                  <a:gd name="connsiteY13" fmla="*/ 127169 h 254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809" h="254809">
                    <a:moveTo>
                      <a:pt x="254742" y="127169"/>
                    </a:moveTo>
                    <a:cubicBezTo>
                      <a:pt x="254742" y="56900"/>
                      <a:pt x="197707" y="0"/>
                      <a:pt x="127371" y="0"/>
                    </a:cubicBezTo>
                    <a:cubicBezTo>
                      <a:pt x="56968" y="0"/>
                      <a:pt x="0" y="56968"/>
                      <a:pt x="0" y="127169"/>
                    </a:cubicBezTo>
                    <a:cubicBezTo>
                      <a:pt x="0" y="139732"/>
                      <a:pt x="0" y="235260"/>
                      <a:pt x="0" y="235260"/>
                    </a:cubicBezTo>
                    <a:cubicBezTo>
                      <a:pt x="0" y="246009"/>
                      <a:pt x="8733" y="254809"/>
                      <a:pt x="19549" y="254809"/>
                    </a:cubicBezTo>
                    <a:lnTo>
                      <a:pt x="28887" y="254809"/>
                    </a:lnTo>
                    <a:lnTo>
                      <a:pt x="28887" y="127237"/>
                    </a:lnTo>
                    <a:cubicBezTo>
                      <a:pt x="28887" y="127237"/>
                      <a:pt x="28887" y="127237"/>
                      <a:pt x="28887" y="127237"/>
                    </a:cubicBezTo>
                    <a:cubicBezTo>
                      <a:pt x="28887" y="72956"/>
                      <a:pt x="73023" y="28887"/>
                      <a:pt x="127371" y="28820"/>
                    </a:cubicBezTo>
                    <a:cubicBezTo>
                      <a:pt x="181786" y="28820"/>
                      <a:pt x="225922" y="72889"/>
                      <a:pt x="225922" y="127237"/>
                    </a:cubicBezTo>
                    <a:lnTo>
                      <a:pt x="225922" y="254809"/>
                    </a:lnTo>
                    <a:lnTo>
                      <a:pt x="235260" y="254809"/>
                    </a:lnTo>
                    <a:cubicBezTo>
                      <a:pt x="246009" y="254809"/>
                      <a:pt x="254809" y="246076"/>
                      <a:pt x="254809" y="235260"/>
                    </a:cubicBezTo>
                    <a:cubicBezTo>
                      <a:pt x="254742" y="235260"/>
                      <a:pt x="254742" y="139799"/>
                      <a:pt x="254742" y="127169"/>
                    </a:cubicBezTo>
                    <a:close/>
                  </a:path>
                </a:pathLst>
              </a:custGeom>
              <a:solidFill>
                <a:srgbClr val="474B54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7" name="Freeform: Shape 616">
                <a:extLst>
                  <a:ext uri="{FF2B5EF4-FFF2-40B4-BE49-F238E27FC236}">
                    <a16:creationId xmlns:a16="http://schemas.microsoft.com/office/drawing/2014/main" id="{008A2779-357C-9DEE-2C67-7C27B0F720EF}"/>
                  </a:ext>
                </a:extLst>
              </p:cNvPr>
              <p:cNvSpPr/>
              <p:nvPr/>
            </p:nvSpPr>
            <p:spPr>
              <a:xfrm>
                <a:off x="6324423" y="2925819"/>
                <a:ext cx="49242" cy="97677"/>
              </a:xfrm>
              <a:custGeom>
                <a:avLst/>
                <a:gdLst>
                  <a:gd name="connsiteX0" fmla="*/ 0 w 49242"/>
                  <a:gd name="connsiteY0" fmla="*/ 0 h 97677"/>
                  <a:gd name="connsiteX1" fmla="*/ 0 w 49242"/>
                  <a:gd name="connsiteY1" fmla="*/ 97678 h 97677"/>
                  <a:gd name="connsiteX2" fmla="*/ 29693 w 49242"/>
                  <a:gd name="connsiteY2" fmla="*/ 97678 h 97677"/>
                  <a:gd name="connsiteX3" fmla="*/ 49242 w 49242"/>
                  <a:gd name="connsiteY3" fmla="*/ 78196 h 97677"/>
                  <a:gd name="connsiteX4" fmla="*/ 49242 w 49242"/>
                  <a:gd name="connsiteY4" fmla="*/ 19683 h 97677"/>
                  <a:gd name="connsiteX5" fmla="*/ 29693 w 49242"/>
                  <a:gd name="connsiteY5" fmla="*/ 134 h 97677"/>
                  <a:gd name="connsiteX6" fmla="*/ 0 w 49242"/>
                  <a:gd name="connsiteY6" fmla="*/ 134 h 97677"/>
                  <a:gd name="connsiteX7" fmla="*/ 0 w 49242"/>
                  <a:gd name="connsiteY7" fmla="*/ 0 h 97677"/>
                  <a:gd name="connsiteX8" fmla="*/ 0 w 49242"/>
                  <a:gd name="connsiteY8" fmla="*/ 0 h 97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242" h="97677">
                    <a:moveTo>
                      <a:pt x="0" y="0"/>
                    </a:moveTo>
                    <a:lnTo>
                      <a:pt x="0" y="97678"/>
                    </a:lnTo>
                    <a:lnTo>
                      <a:pt x="29693" y="97678"/>
                    </a:lnTo>
                    <a:cubicBezTo>
                      <a:pt x="40509" y="97678"/>
                      <a:pt x="49242" y="88945"/>
                      <a:pt x="49242" y="78196"/>
                    </a:cubicBezTo>
                    <a:lnTo>
                      <a:pt x="49242" y="19683"/>
                    </a:lnTo>
                    <a:cubicBezTo>
                      <a:pt x="49242" y="8935"/>
                      <a:pt x="40509" y="134"/>
                      <a:pt x="29693" y="134"/>
                    </a:cubicBezTo>
                    <a:lnTo>
                      <a:pt x="0" y="13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8" name="Freeform: Shape 617">
                <a:extLst>
                  <a:ext uri="{FF2B5EF4-FFF2-40B4-BE49-F238E27FC236}">
                    <a16:creationId xmlns:a16="http://schemas.microsoft.com/office/drawing/2014/main" id="{0A85DCBF-6163-3377-E264-6E32C93DBB61}"/>
                  </a:ext>
                </a:extLst>
              </p:cNvPr>
              <p:cNvSpPr/>
              <p:nvPr/>
            </p:nvSpPr>
            <p:spPr>
              <a:xfrm>
                <a:off x="6472216" y="2925819"/>
                <a:ext cx="49242" cy="97677"/>
              </a:xfrm>
              <a:custGeom>
                <a:avLst/>
                <a:gdLst>
                  <a:gd name="connsiteX0" fmla="*/ 49242 w 49242"/>
                  <a:gd name="connsiteY0" fmla="*/ 0 h 97677"/>
                  <a:gd name="connsiteX1" fmla="*/ 49242 w 49242"/>
                  <a:gd name="connsiteY1" fmla="*/ 97678 h 97677"/>
                  <a:gd name="connsiteX2" fmla="*/ 19549 w 49242"/>
                  <a:gd name="connsiteY2" fmla="*/ 97678 h 97677"/>
                  <a:gd name="connsiteX3" fmla="*/ 0 w 49242"/>
                  <a:gd name="connsiteY3" fmla="*/ 78129 h 97677"/>
                  <a:gd name="connsiteX4" fmla="*/ 0 w 49242"/>
                  <a:gd name="connsiteY4" fmla="*/ 19683 h 97677"/>
                  <a:gd name="connsiteX5" fmla="*/ 19549 w 49242"/>
                  <a:gd name="connsiteY5" fmla="*/ 134 h 97677"/>
                  <a:gd name="connsiteX6" fmla="*/ 49242 w 49242"/>
                  <a:gd name="connsiteY6" fmla="*/ 134 h 97677"/>
                  <a:gd name="connsiteX7" fmla="*/ 49242 w 49242"/>
                  <a:gd name="connsiteY7" fmla="*/ 0 h 97677"/>
                  <a:gd name="connsiteX8" fmla="*/ 49242 w 49242"/>
                  <a:gd name="connsiteY8" fmla="*/ 0 h 97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242" h="97677">
                    <a:moveTo>
                      <a:pt x="49242" y="0"/>
                    </a:moveTo>
                    <a:lnTo>
                      <a:pt x="49242" y="97678"/>
                    </a:lnTo>
                    <a:lnTo>
                      <a:pt x="19549" y="97678"/>
                    </a:lnTo>
                    <a:cubicBezTo>
                      <a:pt x="8734" y="97678"/>
                      <a:pt x="0" y="88945"/>
                      <a:pt x="0" y="78129"/>
                    </a:cubicBezTo>
                    <a:lnTo>
                      <a:pt x="0" y="19683"/>
                    </a:lnTo>
                    <a:cubicBezTo>
                      <a:pt x="0" y="8935"/>
                      <a:pt x="8734" y="134"/>
                      <a:pt x="19549" y="134"/>
                    </a:cubicBezTo>
                    <a:lnTo>
                      <a:pt x="49242" y="134"/>
                    </a:lnTo>
                    <a:lnTo>
                      <a:pt x="49242" y="0"/>
                    </a:lnTo>
                    <a:lnTo>
                      <a:pt x="49242" y="0"/>
                    </a:ln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619" name="Graphic 2">
            <a:extLst>
              <a:ext uri="{FF2B5EF4-FFF2-40B4-BE49-F238E27FC236}">
                <a16:creationId xmlns:a16="http://schemas.microsoft.com/office/drawing/2014/main" id="{D37A7F9F-1BE2-88A7-0548-9046305A664C}"/>
              </a:ext>
            </a:extLst>
          </p:cNvPr>
          <p:cNvGrpSpPr/>
          <p:nvPr/>
        </p:nvGrpSpPr>
        <p:grpSpPr>
          <a:xfrm>
            <a:off x="5536147" y="2689081"/>
            <a:ext cx="429944" cy="429944"/>
            <a:chOff x="5536147" y="2689081"/>
            <a:chExt cx="429944" cy="429944"/>
          </a:xfrm>
        </p:grpSpPr>
        <p:grpSp>
          <p:nvGrpSpPr>
            <p:cNvPr id="620" name="Graphic 2">
              <a:extLst>
                <a:ext uri="{FF2B5EF4-FFF2-40B4-BE49-F238E27FC236}">
                  <a16:creationId xmlns:a16="http://schemas.microsoft.com/office/drawing/2014/main" id="{F9F4EA5E-0923-C7AF-8E74-B78D10A90378}"/>
                </a:ext>
              </a:extLst>
            </p:cNvPr>
            <p:cNvGrpSpPr/>
            <p:nvPr/>
          </p:nvGrpSpPr>
          <p:grpSpPr>
            <a:xfrm>
              <a:off x="5536147" y="2689081"/>
              <a:ext cx="429944" cy="429944"/>
              <a:chOff x="5536147" y="2689081"/>
              <a:chExt cx="429944" cy="429944"/>
            </a:xfrm>
          </p:grpSpPr>
          <p:sp>
            <p:nvSpPr>
              <p:cNvPr id="621" name="Freeform: Shape 620">
                <a:extLst>
                  <a:ext uri="{FF2B5EF4-FFF2-40B4-BE49-F238E27FC236}">
                    <a16:creationId xmlns:a16="http://schemas.microsoft.com/office/drawing/2014/main" id="{DFB748C4-3D12-B2BE-B630-D06D30769096}"/>
                  </a:ext>
                </a:extLst>
              </p:cNvPr>
              <p:cNvSpPr/>
              <p:nvPr/>
            </p:nvSpPr>
            <p:spPr>
              <a:xfrm>
                <a:off x="5536147" y="2689081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A491E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2" name="Freeform: Shape 621">
                <a:extLst>
                  <a:ext uri="{FF2B5EF4-FFF2-40B4-BE49-F238E27FC236}">
                    <a16:creationId xmlns:a16="http://schemas.microsoft.com/office/drawing/2014/main" id="{ABFEBF58-5D85-BF82-88F2-7437AC64A8BD}"/>
                  </a:ext>
                </a:extLst>
              </p:cNvPr>
              <p:cNvSpPr/>
              <p:nvPr/>
            </p:nvSpPr>
            <p:spPr>
              <a:xfrm>
                <a:off x="5630063" y="2798112"/>
                <a:ext cx="336028" cy="320913"/>
              </a:xfrm>
              <a:custGeom>
                <a:avLst/>
                <a:gdLst>
                  <a:gd name="connsiteX0" fmla="*/ 151824 w 336028"/>
                  <a:gd name="connsiteY0" fmla="*/ 320913 h 320913"/>
                  <a:gd name="connsiteX1" fmla="*/ 336029 w 336028"/>
                  <a:gd name="connsiteY1" fmla="*/ 320913 h 320913"/>
                  <a:gd name="connsiteX2" fmla="*/ 336029 w 336028"/>
                  <a:gd name="connsiteY2" fmla="*/ 95596 h 320913"/>
                  <a:gd name="connsiteX3" fmla="*/ 240500 w 336028"/>
                  <a:gd name="connsiteY3" fmla="*/ 0 h 320913"/>
                  <a:gd name="connsiteX4" fmla="*/ 0 w 336028"/>
                  <a:gd name="connsiteY4" fmla="*/ 132208 h 320913"/>
                  <a:gd name="connsiteX5" fmla="*/ 93110 w 336028"/>
                  <a:gd name="connsiteY5" fmla="*/ 225318 h 320913"/>
                  <a:gd name="connsiteX6" fmla="*/ 74703 w 336028"/>
                  <a:gd name="connsiteY6" fmla="*/ 243725 h 320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6028" h="320913">
                    <a:moveTo>
                      <a:pt x="151824" y="320913"/>
                    </a:moveTo>
                    <a:lnTo>
                      <a:pt x="336029" y="320913"/>
                    </a:lnTo>
                    <a:lnTo>
                      <a:pt x="336029" y="95596"/>
                    </a:lnTo>
                    <a:lnTo>
                      <a:pt x="240500" y="0"/>
                    </a:lnTo>
                    <a:lnTo>
                      <a:pt x="0" y="132208"/>
                    </a:lnTo>
                    <a:lnTo>
                      <a:pt x="93110" y="225318"/>
                    </a:lnTo>
                    <a:lnTo>
                      <a:pt x="74703" y="243725"/>
                    </a:lnTo>
                    <a:close/>
                  </a:path>
                </a:pathLst>
              </a:custGeom>
              <a:solidFill>
                <a:srgbClr val="8D79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23" name="Graphic 2">
              <a:extLst>
                <a:ext uri="{FF2B5EF4-FFF2-40B4-BE49-F238E27FC236}">
                  <a16:creationId xmlns:a16="http://schemas.microsoft.com/office/drawing/2014/main" id="{65EFE591-1676-127B-6461-7CEAC07E0664}"/>
                </a:ext>
              </a:extLst>
            </p:cNvPr>
            <p:cNvGrpSpPr/>
            <p:nvPr/>
          </p:nvGrpSpPr>
          <p:grpSpPr>
            <a:xfrm>
              <a:off x="5615821" y="2798112"/>
              <a:ext cx="254741" cy="243724"/>
              <a:chOff x="5615821" y="2798112"/>
              <a:chExt cx="254741" cy="243724"/>
            </a:xfrm>
          </p:grpSpPr>
          <p:sp>
            <p:nvSpPr>
              <p:cNvPr id="624" name="Freeform: Shape 623">
                <a:extLst>
                  <a:ext uri="{FF2B5EF4-FFF2-40B4-BE49-F238E27FC236}">
                    <a16:creationId xmlns:a16="http://schemas.microsoft.com/office/drawing/2014/main" id="{928D091B-9B3F-B69D-333A-D6EFA4E261A7}"/>
                  </a:ext>
                </a:extLst>
              </p:cNvPr>
              <p:cNvSpPr/>
              <p:nvPr/>
            </p:nvSpPr>
            <p:spPr>
              <a:xfrm>
                <a:off x="5658614" y="2929917"/>
                <a:ext cx="89885" cy="111919"/>
              </a:xfrm>
              <a:custGeom>
                <a:avLst/>
                <a:gdLst>
                  <a:gd name="connsiteX0" fmla="*/ 0 w 89885"/>
                  <a:gd name="connsiteY0" fmla="*/ 4031 h 111919"/>
                  <a:gd name="connsiteX1" fmla="*/ 46152 w 89885"/>
                  <a:gd name="connsiteY1" fmla="*/ 111920 h 111919"/>
                  <a:gd name="connsiteX2" fmla="*/ 89885 w 89885"/>
                  <a:gd name="connsiteY2" fmla="*/ 93311 h 111919"/>
                  <a:gd name="connsiteX3" fmla="*/ 50116 w 89885"/>
                  <a:gd name="connsiteY3" fmla="*/ 0 h 111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9885" h="111919">
                    <a:moveTo>
                      <a:pt x="0" y="4031"/>
                    </a:moveTo>
                    <a:lnTo>
                      <a:pt x="46152" y="111920"/>
                    </a:lnTo>
                    <a:lnTo>
                      <a:pt x="89885" y="93311"/>
                    </a:lnTo>
                    <a:lnTo>
                      <a:pt x="50116" y="0"/>
                    </a:ln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5" name="Freeform: Shape 624">
                <a:extLst>
                  <a:ext uri="{FF2B5EF4-FFF2-40B4-BE49-F238E27FC236}">
                    <a16:creationId xmlns:a16="http://schemas.microsoft.com/office/drawing/2014/main" id="{F1E40B70-8386-286B-4BC4-4AE315F3CD7D}"/>
                  </a:ext>
                </a:extLst>
              </p:cNvPr>
              <p:cNvSpPr/>
              <p:nvPr/>
            </p:nvSpPr>
            <p:spPr>
              <a:xfrm>
                <a:off x="5615821" y="2846951"/>
                <a:ext cx="107418" cy="97677"/>
              </a:xfrm>
              <a:custGeom>
                <a:avLst/>
                <a:gdLst>
                  <a:gd name="connsiteX0" fmla="*/ 107419 w 107418"/>
                  <a:gd name="connsiteY0" fmla="*/ 0 h 97677"/>
                  <a:gd name="connsiteX1" fmla="*/ 48839 w 107418"/>
                  <a:gd name="connsiteY1" fmla="*/ 0 h 97677"/>
                  <a:gd name="connsiteX2" fmla="*/ 0 w 107418"/>
                  <a:gd name="connsiteY2" fmla="*/ 48839 h 97677"/>
                  <a:gd name="connsiteX3" fmla="*/ 48839 w 107418"/>
                  <a:gd name="connsiteY3" fmla="*/ 97678 h 97677"/>
                  <a:gd name="connsiteX4" fmla="*/ 107419 w 107418"/>
                  <a:gd name="connsiteY4" fmla="*/ 97678 h 97677"/>
                  <a:gd name="connsiteX5" fmla="*/ 107419 w 107418"/>
                  <a:gd name="connsiteY5" fmla="*/ 0 h 97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418" h="97677">
                    <a:moveTo>
                      <a:pt x="107419" y="0"/>
                    </a:moveTo>
                    <a:lnTo>
                      <a:pt x="48839" y="0"/>
                    </a:lnTo>
                    <a:cubicBezTo>
                      <a:pt x="21900" y="0"/>
                      <a:pt x="0" y="21900"/>
                      <a:pt x="0" y="48839"/>
                    </a:cubicBezTo>
                    <a:cubicBezTo>
                      <a:pt x="0" y="75778"/>
                      <a:pt x="21833" y="97678"/>
                      <a:pt x="48839" y="97678"/>
                    </a:cubicBezTo>
                    <a:lnTo>
                      <a:pt x="107419" y="97678"/>
                    </a:lnTo>
                    <a:lnTo>
                      <a:pt x="107419" y="0"/>
                    </a:lnTo>
                    <a:close/>
                  </a:path>
                </a:pathLst>
              </a:custGeom>
              <a:solidFill>
                <a:srgbClr val="E6E8EC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6" name="Freeform: Shape 625">
                <a:extLst>
                  <a:ext uri="{FF2B5EF4-FFF2-40B4-BE49-F238E27FC236}">
                    <a16:creationId xmlns:a16="http://schemas.microsoft.com/office/drawing/2014/main" id="{F40BF840-2FE3-521D-6F5B-4D4E59031E03}"/>
                  </a:ext>
                </a:extLst>
              </p:cNvPr>
              <p:cNvSpPr/>
              <p:nvPr/>
            </p:nvSpPr>
            <p:spPr>
              <a:xfrm>
                <a:off x="5742789" y="2798112"/>
                <a:ext cx="127773" cy="195356"/>
              </a:xfrm>
              <a:custGeom>
                <a:avLst/>
                <a:gdLst>
                  <a:gd name="connsiteX0" fmla="*/ 0 w 127773"/>
                  <a:gd name="connsiteY0" fmla="*/ 48839 h 195356"/>
                  <a:gd name="connsiteX1" fmla="*/ 0 w 127773"/>
                  <a:gd name="connsiteY1" fmla="*/ 146517 h 195356"/>
                  <a:gd name="connsiteX2" fmla="*/ 127774 w 127773"/>
                  <a:gd name="connsiteY2" fmla="*/ 195356 h 195356"/>
                  <a:gd name="connsiteX3" fmla="*/ 127774 w 127773"/>
                  <a:gd name="connsiteY3" fmla="*/ 0 h 195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7773" h="195356">
                    <a:moveTo>
                      <a:pt x="0" y="48839"/>
                    </a:moveTo>
                    <a:lnTo>
                      <a:pt x="0" y="146517"/>
                    </a:lnTo>
                    <a:lnTo>
                      <a:pt x="127774" y="195356"/>
                    </a:lnTo>
                    <a:lnTo>
                      <a:pt x="127774" y="0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7" name="Freeform: Shape 626">
                <a:extLst>
                  <a:ext uri="{FF2B5EF4-FFF2-40B4-BE49-F238E27FC236}">
                    <a16:creationId xmlns:a16="http://schemas.microsoft.com/office/drawing/2014/main" id="{58B324F4-D279-2868-8C52-0CCDDFAA6C05}"/>
                  </a:ext>
                </a:extLst>
              </p:cNvPr>
              <p:cNvSpPr/>
              <p:nvPr/>
            </p:nvSpPr>
            <p:spPr>
              <a:xfrm>
                <a:off x="5723240" y="2846951"/>
                <a:ext cx="19549" cy="97678"/>
              </a:xfrm>
              <a:custGeom>
                <a:avLst/>
                <a:gdLst>
                  <a:gd name="connsiteX0" fmla="*/ 0 w 19549"/>
                  <a:gd name="connsiteY0" fmla="*/ 0 h 97678"/>
                  <a:gd name="connsiteX1" fmla="*/ 19549 w 19549"/>
                  <a:gd name="connsiteY1" fmla="*/ 0 h 97678"/>
                  <a:gd name="connsiteX2" fmla="*/ 19549 w 19549"/>
                  <a:gd name="connsiteY2" fmla="*/ 97678 h 97678"/>
                  <a:gd name="connsiteX3" fmla="*/ 0 w 19549"/>
                  <a:gd name="connsiteY3" fmla="*/ 97678 h 97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549" h="97678">
                    <a:moveTo>
                      <a:pt x="0" y="0"/>
                    </a:moveTo>
                    <a:lnTo>
                      <a:pt x="19549" y="0"/>
                    </a:lnTo>
                    <a:lnTo>
                      <a:pt x="19549" y="97678"/>
                    </a:lnTo>
                    <a:lnTo>
                      <a:pt x="0" y="97678"/>
                    </a:lnTo>
                    <a:close/>
                  </a:path>
                </a:pathLst>
              </a:custGeom>
              <a:solidFill>
                <a:srgbClr val="CCD0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628" name="Graphic 2">
            <a:extLst>
              <a:ext uri="{FF2B5EF4-FFF2-40B4-BE49-F238E27FC236}">
                <a16:creationId xmlns:a16="http://schemas.microsoft.com/office/drawing/2014/main" id="{940E0EB1-6BBA-2418-D050-697E0C708EF9}"/>
              </a:ext>
            </a:extLst>
          </p:cNvPr>
          <p:cNvGrpSpPr/>
          <p:nvPr/>
        </p:nvGrpSpPr>
        <p:grpSpPr>
          <a:xfrm>
            <a:off x="4864359" y="2689081"/>
            <a:ext cx="429944" cy="429944"/>
            <a:chOff x="4864359" y="2689081"/>
            <a:chExt cx="429944" cy="429944"/>
          </a:xfrm>
        </p:grpSpPr>
        <p:grpSp>
          <p:nvGrpSpPr>
            <p:cNvPr id="629" name="Graphic 2">
              <a:extLst>
                <a:ext uri="{FF2B5EF4-FFF2-40B4-BE49-F238E27FC236}">
                  <a16:creationId xmlns:a16="http://schemas.microsoft.com/office/drawing/2014/main" id="{757755BA-DE00-6F18-3320-1A105427F0B8}"/>
                </a:ext>
              </a:extLst>
            </p:cNvPr>
            <p:cNvGrpSpPr/>
            <p:nvPr/>
          </p:nvGrpSpPr>
          <p:grpSpPr>
            <a:xfrm>
              <a:off x="4864359" y="2689081"/>
              <a:ext cx="429944" cy="429944"/>
              <a:chOff x="4864359" y="2689081"/>
              <a:chExt cx="429944" cy="429944"/>
            </a:xfrm>
          </p:grpSpPr>
          <p:sp>
            <p:nvSpPr>
              <p:cNvPr id="630" name="Freeform: Shape 629">
                <a:extLst>
                  <a:ext uri="{FF2B5EF4-FFF2-40B4-BE49-F238E27FC236}">
                    <a16:creationId xmlns:a16="http://schemas.microsoft.com/office/drawing/2014/main" id="{EFDCC12E-2E4B-7B18-15CB-30B0917A8BEF}"/>
                  </a:ext>
                </a:extLst>
              </p:cNvPr>
              <p:cNvSpPr/>
              <p:nvPr/>
            </p:nvSpPr>
            <p:spPr>
              <a:xfrm>
                <a:off x="4864359" y="2689081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F2CD5E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1" name="Freeform: Shape 630">
                <a:extLst>
                  <a:ext uri="{FF2B5EF4-FFF2-40B4-BE49-F238E27FC236}">
                    <a16:creationId xmlns:a16="http://schemas.microsoft.com/office/drawing/2014/main" id="{F4AEEDAE-9D97-AF88-DEE8-1260E23B521A}"/>
                  </a:ext>
                </a:extLst>
              </p:cNvPr>
              <p:cNvSpPr/>
              <p:nvPr/>
            </p:nvSpPr>
            <p:spPr>
              <a:xfrm>
                <a:off x="4961029" y="2827805"/>
                <a:ext cx="333274" cy="291220"/>
              </a:xfrm>
              <a:custGeom>
                <a:avLst/>
                <a:gdLst>
                  <a:gd name="connsiteX0" fmla="*/ 333274 w 333274"/>
                  <a:gd name="connsiteY0" fmla="*/ 161901 h 291220"/>
                  <a:gd name="connsiteX1" fmla="*/ 245740 w 333274"/>
                  <a:gd name="connsiteY1" fmla="*/ 74300 h 291220"/>
                  <a:gd name="connsiteX2" fmla="*/ 232439 w 333274"/>
                  <a:gd name="connsiteY2" fmla="*/ 87601 h 291220"/>
                  <a:gd name="connsiteX3" fmla="*/ 144838 w 333274"/>
                  <a:gd name="connsiteY3" fmla="*/ 0 h 291220"/>
                  <a:gd name="connsiteX4" fmla="*/ 0 w 333274"/>
                  <a:gd name="connsiteY4" fmla="*/ 144838 h 291220"/>
                  <a:gd name="connsiteX5" fmla="*/ 146450 w 333274"/>
                  <a:gd name="connsiteY5" fmla="*/ 291220 h 291220"/>
                  <a:gd name="connsiteX6" fmla="*/ 333274 w 333274"/>
                  <a:gd name="connsiteY6" fmla="*/ 291220 h 291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3274" h="291220">
                    <a:moveTo>
                      <a:pt x="333274" y="161901"/>
                    </a:moveTo>
                    <a:lnTo>
                      <a:pt x="245740" y="74300"/>
                    </a:lnTo>
                    <a:lnTo>
                      <a:pt x="232439" y="87601"/>
                    </a:lnTo>
                    <a:lnTo>
                      <a:pt x="144838" y="0"/>
                    </a:lnTo>
                    <a:lnTo>
                      <a:pt x="0" y="144838"/>
                    </a:lnTo>
                    <a:lnTo>
                      <a:pt x="146450" y="291220"/>
                    </a:lnTo>
                    <a:lnTo>
                      <a:pt x="333274" y="291220"/>
                    </a:lnTo>
                    <a:close/>
                  </a:path>
                </a:pathLst>
              </a:custGeom>
              <a:solidFill>
                <a:srgbClr val="E6BA4D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32" name="Graphic 2">
              <a:extLst>
                <a:ext uri="{FF2B5EF4-FFF2-40B4-BE49-F238E27FC236}">
                  <a16:creationId xmlns:a16="http://schemas.microsoft.com/office/drawing/2014/main" id="{65402FE9-6452-C024-697A-538F729538D2}"/>
                </a:ext>
              </a:extLst>
            </p:cNvPr>
            <p:cNvGrpSpPr/>
            <p:nvPr/>
          </p:nvGrpSpPr>
          <p:grpSpPr>
            <a:xfrm>
              <a:off x="4951960" y="2827805"/>
              <a:ext cx="254809" cy="182121"/>
              <a:chOff x="4951960" y="2827805"/>
              <a:chExt cx="254809" cy="182121"/>
            </a:xfrm>
          </p:grpSpPr>
          <p:sp>
            <p:nvSpPr>
              <p:cNvPr id="633" name="Freeform: Shape 632">
                <a:extLst>
                  <a:ext uri="{FF2B5EF4-FFF2-40B4-BE49-F238E27FC236}">
                    <a16:creationId xmlns:a16="http://schemas.microsoft.com/office/drawing/2014/main" id="{3C4D799F-E451-7432-58E2-820C8F4A4533}"/>
                  </a:ext>
                </a:extLst>
              </p:cNvPr>
              <p:cNvSpPr/>
              <p:nvPr/>
            </p:nvSpPr>
            <p:spPr>
              <a:xfrm>
                <a:off x="5021893" y="2827805"/>
                <a:ext cx="83973" cy="182121"/>
              </a:xfrm>
              <a:custGeom>
                <a:avLst/>
                <a:gdLst>
                  <a:gd name="connsiteX0" fmla="*/ 0 w 83973"/>
                  <a:gd name="connsiteY0" fmla="*/ 143897 h 182121"/>
                  <a:gd name="connsiteX1" fmla="*/ 83974 w 83973"/>
                  <a:gd name="connsiteY1" fmla="*/ 182122 h 182121"/>
                  <a:gd name="connsiteX2" fmla="*/ 83974 w 83973"/>
                  <a:gd name="connsiteY2" fmla="*/ 0 h 182121"/>
                  <a:gd name="connsiteX3" fmla="*/ 0 w 83973"/>
                  <a:gd name="connsiteY3" fmla="*/ 46152 h 182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973" h="182121">
                    <a:moveTo>
                      <a:pt x="0" y="143897"/>
                    </a:moveTo>
                    <a:lnTo>
                      <a:pt x="83974" y="182122"/>
                    </a:lnTo>
                    <a:lnTo>
                      <a:pt x="83974" y="0"/>
                    </a:lnTo>
                    <a:lnTo>
                      <a:pt x="0" y="46152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4" name="Freeform: Shape 633">
                <a:extLst>
                  <a:ext uri="{FF2B5EF4-FFF2-40B4-BE49-F238E27FC236}">
                    <a16:creationId xmlns:a16="http://schemas.microsoft.com/office/drawing/2014/main" id="{7FC10E53-9441-EFEB-0FB9-0C558B1D64A4}"/>
                  </a:ext>
                </a:extLst>
              </p:cNvPr>
              <p:cNvSpPr/>
              <p:nvPr/>
            </p:nvSpPr>
            <p:spPr>
              <a:xfrm>
                <a:off x="4951960" y="2873957"/>
                <a:ext cx="55960" cy="97745"/>
              </a:xfrm>
              <a:custGeom>
                <a:avLst/>
                <a:gdLst>
                  <a:gd name="connsiteX0" fmla="*/ 0 w 55960"/>
                  <a:gd name="connsiteY0" fmla="*/ 13973 h 97745"/>
                  <a:gd name="connsiteX1" fmla="*/ 0 w 55960"/>
                  <a:gd name="connsiteY1" fmla="*/ 83772 h 97745"/>
                  <a:gd name="connsiteX2" fmla="*/ 13973 w 55960"/>
                  <a:gd name="connsiteY2" fmla="*/ 97745 h 97745"/>
                  <a:gd name="connsiteX3" fmla="*/ 55960 w 55960"/>
                  <a:gd name="connsiteY3" fmla="*/ 97745 h 97745"/>
                  <a:gd name="connsiteX4" fmla="*/ 55960 w 55960"/>
                  <a:gd name="connsiteY4" fmla="*/ 0 h 97745"/>
                  <a:gd name="connsiteX5" fmla="*/ 13973 w 55960"/>
                  <a:gd name="connsiteY5" fmla="*/ 0 h 97745"/>
                  <a:gd name="connsiteX6" fmla="*/ 0 w 55960"/>
                  <a:gd name="connsiteY6" fmla="*/ 13973 h 97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960" h="97745">
                    <a:moveTo>
                      <a:pt x="0" y="13973"/>
                    </a:moveTo>
                    <a:lnTo>
                      <a:pt x="0" y="83772"/>
                    </a:lnTo>
                    <a:cubicBezTo>
                      <a:pt x="0" y="91498"/>
                      <a:pt x="6248" y="97745"/>
                      <a:pt x="13973" y="97745"/>
                    </a:cubicBezTo>
                    <a:lnTo>
                      <a:pt x="55960" y="97745"/>
                    </a:lnTo>
                    <a:lnTo>
                      <a:pt x="55960" y="0"/>
                    </a:lnTo>
                    <a:lnTo>
                      <a:pt x="13973" y="0"/>
                    </a:lnTo>
                    <a:cubicBezTo>
                      <a:pt x="6248" y="0"/>
                      <a:pt x="0" y="6248"/>
                      <a:pt x="0" y="13973"/>
                    </a:cubicBezTo>
                    <a:close/>
                  </a:path>
                </a:pathLst>
              </a:custGeom>
              <a:solidFill>
                <a:srgbClr val="E6E8EC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5" name="Freeform: Shape 634">
                <a:extLst>
                  <a:ext uri="{FF2B5EF4-FFF2-40B4-BE49-F238E27FC236}">
                    <a16:creationId xmlns:a16="http://schemas.microsoft.com/office/drawing/2014/main" id="{BFE9B53E-0F3A-E90E-56AE-AFED4A684031}"/>
                  </a:ext>
                </a:extLst>
              </p:cNvPr>
              <p:cNvSpPr/>
              <p:nvPr/>
            </p:nvSpPr>
            <p:spPr>
              <a:xfrm>
                <a:off x="5007920" y="2873957"/>
                <a:ext cx="13973" cy="97745"/>
              </a:xfrm>
              <a:custGeom>
                <a:avLst/>
                <a:gdLst>
                  <a:gd name="connsiteX0" fmla="*/ 0 w 13973"/>
                  <a:gd name="connsiteY0" fmla="*/ 0 h 97745"/>
                  <a:gd name="connsiteX1" fmla="*/ 13973 w 13973"/>
                  <a:gd name="connsiteY1" fmla="*/ 0 h 97745"/>
                  <a:gd name="connsiteX2" fmla="*/ 13973 w 13973"/>
                  <a:gd name="connsiteY2" fmla="*/ 97745 h 97745"/>
                  <a:gd name="connsiteX3" fmla="*/ 0 w 13973"/>
                  <a:gd name="connsiteY3" fmla="*/ 97745 h 97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73" h="97745">
                    <a:moveTo>
                      <a:pt x="0" y="0"/>
                    </a:moveTo>
                    <a:lnTo>
                      <a:pt x="13973" y="0"/>
                    </a:lnTo>
                    <a:lnTo>
                      <a:pt x="13973" y="97745"/>
                    </a:lnTo>
                    <a:lnTo>
                      <a:pt x="0" y="97745"/>
                    </a:lnTo>
                    <a:close/>
                  </a:path>
                </a:pathLst>
              </a:custGeom>
              <a:solidFill>
                <a:srgbClr val="CCD0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6" name="Freeform: Shape 635">
                <a:extLst>
                  <a:ext uri="{FF2B5EF4-FFF2-40B4-BE49-F238E27FC236}">
                    <a16:creationId xmlns:a16="http://schemas.microsoft.com/office/drawing/2014/main" id="{A0FA3FDC-7438-431F-0C7F-D04D72835C18}"/>
                  </a:ext>
                </a:extLst>
              </p:cNvPr>
              <p:cNvSpPr/>
              <p:nvPr/>
            </p:nvSpPr>
            <p:spPr>
              <a:xfrm>
                <a:off x="5137642" y="2888333"/>
                <a:ext cx="69127" cy="68992"/>
              </a:xfrm>
              <a:custGeom>
                <a:avLst/>
                <a:gdLst>
                  <a:gd name="connsiteX0" fmla="*/ 48369 w 69127"/>
                  <a:gd name="connsiteY0" fmla="*/ 34530 h 68992"/>
                  <a:gd name="connsiteX1" fmla="*/ 69127 w 69127"/>
                  <a:gd name="connsiteY1" fmla="*/ 13772 h 68992"/>
                  <a:gd name="connsiteX2" fmla="*/ 55288 w 69127"/>
                  <a:gd name="connsiteY2" fmla="*/ 0 h 68992"/>
                  <a:gd name="connsiteX3" fmla="*/ 34597 w 69127"/>
                  <a:gd name="connsiteY3" fmla="*/ 20691 h 68992"/>
                  <a:gd name="connsiteX4" fmla="*/ 13839 w 69127"/>
                  <a:gd name="connsiteY4" fmla="*/ 0 h 68992"/>
                  <a:gd name="connsiteX5" fmla="*/ 0 w 69127"/>
                  <a:gd name="connsiteY5" fmla="*/ 13772 h 68992"/>
                  <a:gd name="connsiteX6" fmla="*/ 20758 w 69127"/>
                  <a:gd name="connsiteY6" fmla="*/ 34530 h 68992"/>
                  <a:gd name="connsiteX7" fmla="*/ 0 w 69127"/>
                  <a:gd name="connsiteY7" fmla="*/ 55221 h 68992"/>
                  <a:gd name="connsiteX8" fmla="*/ 13839 w 69127"/>
                  <a:gd name="connsiteY8" fmla="*/ 68993 h 68992"/>
                  <a:gd name="connsiteX9" fmla="*/ 34597 w 69127"/>
                  <a:gd name="connsiteY9" fmla="*/ 48302 h 68992"/>
                  <a:gd name="connsiteX10" fmla="*/ 55288 w 69127"/>
                  <a:gd name="connsiteY10" fmla="*/ 68993 h 68992"/>
                  <a:gd name="connsiteX11" fmla="*/ 69127 w 69127"/>
                  <a:gd name="connsiteY11" fmla="*/ 55221 h 68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9127" h="68992">
                    <a:moveTo>
                      <a:pt x="48369" y="34530"/>
                    </a:moveTo>
                    <a:lnTo>
                      <a:pt x="69127" y="13772"/>
                    </a:lnTo>
                    <a:lnTo>
                      <a:pt x="55288" y="0"/>
                    </a:lnTo>
                    <a:lnTo>
                      <a:pt x="34597" y="20691"/>
                    </a:lnTo>
                    <a:lnTo>
                      <a:pt x="13839" y="0"/>
                    </a:lnTo>
                    <a:lnTo>
                      <a:pt x="0" y="13772"/>
                    </a:lnTo>
                    <a:lnTo>
                      <a:pt x="20758" y="34530"/>
                    </a:lnTo>
                    <a:lnTo>
                      <a:pt x="0" y="55221"/>
                    </a:lnTo>
                    <a:lnTo>
                      <a:pt x="13839" y="68993"/>
                    </a:lnTo>
                    <a:lnTo>
                      <a:pt x="34597" y="48302"/>
                    </a:lnTo>
                    <a:lnTo>
                      <a:pt x="55288" y="68993"/>
                    </a:lnTo>
                    <a:lnTo>
                      <a:pt x="69127" y="55221"/>
                    </a:lnTo>
                    <a:close/>
                  </a:path>
                </a:pathLst>
              </a:custGeom>
              <a:solidFill>
                <a:srgbClr val="CF5664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637" name="Graphic 2">
            <a:extLst>
              <a:ext uri="{FF2B5EF4-FFF2-40B4-BE49-F238E27FC236}">
                <a16:creationId xmlns:a16="http://schemas.microsoft.com/office/drawing/2014/main" id="{D1EA06E3-EF4F-6FE7-F9AF-5FDE8460367C}"/>
              </a:ext>
            </a:extLst>
          </p:cNvPr>
          <p:cNvGrpSpPr/>
          <p:nvPr/>
        </p:nvGrpSpPr>
        <p:grpSpPr>
          <a:xfrm>
            <a:off x="4192570" y="2689081"/>
            <a:ext cx="429944" cy="429944"/>
            <a:chOff x="4192570" y="2689081"/>
            <a:chExt cx="429944" cy="429944"/>
          </a:xfrm>
        </p:grpSpPr>
        <p:grpSp>
          <p:nvGrpSpPr>
            <p:cNvPr id="638" name="Graphic 2">
              <a:extLst>
                <a:ext uri="{FF2B5EF4-FFF2-40B4-BE49-F238E27FC236}">
                  <a16:creationId xmlns:a16="http://schemas.microsoft.com/office/drawing/2014/main" id="{45128501-24C9-34A1-1B8A-7FE78FC15852}"/>
                </a:ext>
              </a:extLst>
            </p:cNvPr>
            <p:cNvGrpSpPr/>
            <p:nvPr/>
          </p:nvGrpSpPr>
          <p:grpSpPr>
            <a:xfrm>
              <a:off x="4192570" y="2689081"/>
              <a:ext cx="429944" cy="429944"/>
              <a:chOff x="4192570" y="2689081"/>
              <a:chExt cx="429944" cy="429944"/>
            </a:xfrm>
          </p:grpSpPr>
          <p:sp>
            <p:nvSpPr>
              <p:cNvPr id="639" name="Freeform: Shape 638">
                <a:extLst>
                  <a:ext uri="{FF2B5EF4-FFF2-40B4-BE49-F238E27FC236}">
                    <a16:creationId xmlns:a16="http://schemas.microsoft.com/office/drawing/2014/main" id="{DA92EA16-568C-1408-0C19-1ACF1687A861}"/>
                  </a:ext>
                </a:extLst>
              </p:cNvPr>
              <p:cNvSpPr/>
              <p:nvPr/>
            </p:nvSpPr>
            <p:spPr>
              <a:xfrm>
                <a:off x="4192570" y="2689081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AFD36F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0" name="Freeform: Shape 639">
                <a:extLst>
                  <a:ext uri="{FF2B5EF4-FFF2-40B4-BE49-F238E27FC236}">
                    <a16:creationId xmlns:a16="http://schemas.microsoft.com/office/drawing/2014/main" id="{4D2E4B55-F87B-9F08-26DC-9465F2891292}"/>
                  </a:ext>
                </a:extLst>
              </p:cNvPr>
              <p:cNvSpPr/>
              <p:nvPr/>
            </p:nvSpPr>
            <p:spPr>
              <a:xfrm>
                <a:off x="4284269" y="2827805"/>
                <a:ext cx="338245" cy="291220"/>
              </a:xfrm>
              <a:custGeom>
                <a:avLst/>
                <a:gdLst>
                  <a:gd name="connsiteX0" fmla="*/ 0 w 338245"/>
                  <a:gd name="connsiteY0" fmla="*/ 139799 h 291220"/>
                  <a:gd name="connsiteX1" fmla="*/ 151421 w 338245"/>
                  <a:gd name="connsiteY1" fmla="*/ 291220 h 291220"/>
                  <a:gd name="connsiteX2" fmla="*/ 338245 w 338245"/>
                  <a:gd name="connsiteY2" fmla="*/ 291220 h 291220"/>
                  <a:gd name="connsiteX3" fmla="*/ 338245 w 338245"/>
                  <a:gd name="connsiteY3" fmla="*/ 128244 h 291220"/>
                  <a:gd name="connsiteX4" fmla="*/ 221220 w 338245"/>
                  <a:gd name="connsiteY4" fmla="*/ 11219 h 291220"/>
                  <a:gd name="connsiteX5" fmla="*/ 205164 w 338245"/>
                  <a:gd name="connsiteY5" fmla="*/ 27207 h 291220"/>
                  <a:gd name="connsiteX6" fmla="*/ 243725 w 338245"/>
                  <a:gd name="connsiteY6" fmla="*/ 65835 h 291220"/>
                  <a:gd name="connsiteX7" fmla="*/ 231901 w 338245"/>
                  <a:gd name="connsiteY7" fmla="*/ 77659 h 291220"/>
                  <a:gd name="connsiteX8" fmla="*/ 192938 w 338245"/>
                  <a:gd name="connsiteY8" fmla="*/ 38695 h 291220"/>
                  <a:gd name="connsiteX9" fmla="*/ 190721 w 338245"/>
                  <a:gd name="connsiteY9" fmla="*/ 40912 h 291220"/>
                  <a:gd name="connsiteX10" fmla="*/ 149809 w 338245"/>
                  <a:gd name="connsiteY10" fmla="*/ 0 h 291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38245" h="291220">
                    <a:moveTo>
                      <a:pt x="0" y="139799"/>
                    </a:moveTo>
                    <a:lnTo>
                      <a:pt x="151421" y="291220"/>
                    </a:lnTo>
                    <a:lnTo>
                      <a:pt x="338245" y="291220"/>
                    </a:lnTo>
                    <a:lnTo>
                      <a:pt x="338245" y="128244"/>
                    </a:lnTo>
                    <a:lnTo>
                      <a:pt x="221220" y="11219"/>
                    </a:lnTo>
                    <a:lnTo>
                      <a:pt x="205164" y="27207"/>
                    </a:lnTo>
                    <a:lnTo>
                      <a:pt x="243725" y="65835"/>
                    </a:lnTo>
                    <a:lnTo>
                      <a:pt x="231901" y="77659"/>
                    </a:lnTo>
                    <a:lnTo>
                      <a:pt x="192938" y="38695"/>
                    </a:lnTo>
                    <a:lnTo>
                      <a:pt x="190721" y="40912"/>
                    </a:lnTo>
                    <a:lnTo>
                      <a:pt x="149809" y="0"/>
                    </a:lnTo>
                    <a:close/>
                  </a:path>
                </a:pathLst>
              </a:custGeom>
              <a:solidFill>
                <a:srgbClr val="9CC05B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41" name="Graphic 2">
              <a:extLst>
                <a:ext uri="{FF2B5EF4-FFF2-40B4-BE49-F238E27FC236}">
                  <a16:creationId xmlns:a16="http://schemas.microsoft.com/office/drawing/2014/main" id="{B33C97DF-1AE2-9A22-D276-35DAD736E0E1}"/>
                </a:ext>
              </a:extLst>
            </p:cNvPr>
            <p:cNvGrpSpPr/>
            <p:nvPr/>
          </p:nvGrpSpPr>
          <p:grpSpPr>
            <a:xfrm>
              <a:off x="4280171" y="2827805"/>
              <a:ext cx="254809" cy="182121"/>
              <a:chOff x="4280171" y="2827805"/>
              <a:chExt cx="254809" cy="182121"/>
            </a:xfrm>
          </p:grpSpPr>
          <p:sp>
            <p:nvSpPr>
              <p:cNvPr id="642" name="Freeform: Shape 641">
                <a:extLst>
                  <a:ext uri="{FF2B5EF4-FFF2-40B4-BE49-F238E27FC236}">
                    <a16:creationId xmlns:a16="http://schemas.microsoft.com/office/drawing/2014/main" id="{780F7C94-2E42-B75A-B801-327A73A68749}"/>
                  </a:ext>
                </a:extLst>
              </p:cNvPr>
              <p:cNvSpPr/>
              <p:nvPr/>
            </p:nvSpPr>
            <p:spPr>
              <a:xfrm>
                <a:off x="4350105" y="2827805"/>
                <a:ext cx="83973" cy="182121"/>
              </a:xfrm>
              <a:custGeom>
                <a:avLst/>
                <a:gdLst>
                  <a:gd name="connsiteX0" fmla="*/ 0 w 83973"/>
                  <a:gd name="connsiteY0" fmla="*/ 143897 h 182121"/>
                  <a:gd name="connsiteX1" fmla="*/ 83974 w 83973"/>
                  <a:gd name="connsiteY1" fmla="*/ 182122 h 182121"/>
                  <a:gd name="connsiteX2" fmla="*/ 83974 w 83973"/>
                  <a:gd name="connsiteY2" fmla="*/ 0 h 182121"/>
                  <a:gd name="connsiteX3" fmla="*/ 0 w 83973"/>
                  <a:gd name="connsiteY3" fmla="*/ 46152 h 182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973" h="182121">
                    <a:moveTo>
                      <a:pt x="0" y="143897"/>
                    </a:moveTo>
                    <a:lnTo>
                      <a:pt x="83974" y="182122"/>
                    </a:lnTo>
                    <a:lnTo>
                      <a:pt x="83974" y="0"/>
                    </a:lnTo>
                    <a:lnTo>
                      <a:pt x="0" y="46152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3" name="Freeform: Shape 642">
                <a:extLst>
                  <a:ext uri="{FF2B5EF4-FFF2-40B4-BE49-F238E27FC236}">
                    <a16:creationId xmlns:a16="http://schemas.microsoft.com/office/drawing/2014/main" id="{BA7E044E-C50C-D5EE-411E-8ED277D939CB}"/>
                  </a:ext>
                </a:extLst>
              </p:cNvPr>
              <p:cNvSpPr/>
              <p:nvPr/>
            </p:nvSpPr>
            <p:spPr>
              <a:xfrm>
                <a:off x="4280171" y="2873957"/>
                <a:ext cx="55960" cy="97745"/>
              </a:xfrm>
              <a:custGeom>
                <a:avLst/>
                <a:gdLst>
                  <a:gd name="connsiteX0" fmla="*/ 0 w 55960"/>
                  <a:gd name="connsiteY0" fmla="*/ 13973 h 97745"/>
                  <a:gd name="connsiteX1" fmla="*/ 0 w 55960"/>
                  <a:gd name="connsiteY1" fmla="*/ 83772 h 97745"/>
                  <a:gd name="connsiteX2" fmla="*/ 13973 w 55960"/>
                  <a:gd name="connsiteY2" fmla="*/ 97745 h 97745"/>
                  <a:gd name="connsiteX3" fmla="*/ 55960 w 55960"/>
                  <a:gd name="connsiteY3" fmla="*/ 97745 h 97745"/>
                  <a:gd name="connsiteX4" fmla="*/ 55960 w 55960"/>
                  <a:gd name="connsiteY4" fmla="*/ 0 h 97745"/>
                  <a:gd name="connsiteX5" fmla="*/ 13973 w 55960"/>
                  <a:gd name="connsiteY5" fmla="*/ 0 h 97745"/>
                  <a:gd name="connsiteX6" fmla="*/ 0 w 55960"/>
                  <a:gd name="connsiteY6" fmla="*/ 13973 h 97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960" h="97745">
                    <a:moveTo>
                      <a:pt x="0" y="13973"/>
                    </a:moveTo>
                    <a:lnTo>
                      <a:pt x="0" y="83772"/>
                    </a:lnTo>
                    <a:cubicBezTo>
                      <a:pt x="0" y="91498"/>
                      <a:pt x="6248" y="97745"/>
                      <a:pt x="13973" y="97745"/>
                    </a:cubicBezTo>
                    <a:lnTo>
                      <a:pt x="55960" y="97745"/>
                    </a:lnTo>
                    <a:lnTo>
                      <a:pt x="55960" y="0"/>
                    </a:lnTo>
                    <a:lnTo>
                      <a:pt x="13973" y="0"/>
                    </a:lnTo>
                    <a:cubicBezTo>
                      <a:pt x="6248" y="0"/>
                      <a:pt x="0" y="6248"/>
                      <a:pt x="0" y="13973"/>
                    </a:cubicBezTo>
                    <a:close/>
                  </a:path>
                </a:pathLst>
              </a:custGeom>
              <a:solidFill>
                <a:srgbClr val="E6E8EC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4" name="Freeform: Shape 643">
                <a:extLst>
                  <a:ext uri="{FF2B5EF4-FFF2-40B4-BE49-F238E27FC236}">
                    <a16:creationId xmlns:a16="http://schemas.microsoft.com/office/drawing/2014/main" id="{DBAB7479-39CA-A0F0-2348-9128BFDBEBB0}"/>
                  </a:ext>
                </a:extLst>
              </p:cNvPr>
              <p:cNvSpPr/>
              <p:nvPr/>
            </p:nvSpPr>
            <p:spPr>
              <a:xfrm>
                <a:off x="4460547" y="2866231"/>
                <a:ext cx="34933" cy="93042"/>
              </a:xfrm>
              <a:custGeom>
                <a:avLst/>
                <a:gdLst>
                  <a:gd name="connsiteX0" fmla="*/ 16392 w 34933"/>
                  <a:gd name="connsiteY0" fmla="*/ 0 h 93042"/>
                  <a:gd name="connsiteX1" fmla="*/ 0 w 34933"/>
                  <a:gd name="connsiteY1" fmla="*/ 15653 h 93042"/>
                  <a:gd name="connsiteX2" fmla="*/ 12294 w 34933"/>
                  <a:gd name="connsiteY2" fmla="*/ 46555 h 93042"/>
                  <a:gd name="connsiteX3" fmla="*/ 0 w 34933"/>
                  <a:gd name="connsiteY3" fmla="*/ 77390 h 93042"/>
                  <a:gd name="connsiteX4" fmla="*/ 16392 w 34933"/>
                  <a:gd name="connsiteY4" fmla="*/ 93043 h 93042"/>
                  <a:gd name="connsiteX5" fmla="*/ 34933 w 34933"/>
                  <a:gd name="connsiteY5" fmla="*/ 46555 h 93042"/>
                  <a:gd name="connsiteX6" fmla="*/ 16392 w 34933"/>
                  <a:gd name="connsiteY6" fmla="*/ 0 h 93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33" h="93042">
                    <a:moveTo>
                      <a:pt x="16392" y="0"/>
                    </a:moveTo>
                    <a:lnTo>
                      <a:pt x="0" y="15653"/>
                    </a:lnTo>
                    <a:cubicBezTo>
                      <a:pt x="7927" y="24050"/>
                      <a:pt x="12294" y="34933"/>
                      <a:pt x="12294" y="46555"/>
                    </a:cubicBezTo>
                    <a:cubicBezTo>
                      <a:pt x="12294" y="58110"/>
                      <a:pt x="7927" y="68993"/>
                      <a:pt x="0" y="77390"/>
                    </a:cubicBezTo>
                    <a:lnTo>
                      <a:pt x="16392" y="93043"/>
                    </a:lnTo>
                    <a:cubicBezTo>
                      <a:pt x="27879" y="80883"/>
                      <a:pt x="34933" y="64559"/>
                      <a:pt x="34933" y="46555"/>
                    </a:cubicBezTo>
                    <a:cubicBezTo>
                      <a:pt x="34933" y="28484"/>
                      <a:pt x="27879" y="12092"/>
                      <a:pt x="16392" y="0"/>
                    </a:cubicBezTo>
                    <a:close/>
                  </a:path>
                </a:pathLst>
              </a:custGeom>
              <a:solidFill>
                <a:srgbClr val="F2CD5E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5" name="Freeform: Shape 644">
                <a:extLst>
                  <a:ext uri="{FF2B5EF4-FFF2-40B4-BE49-F238E27FC236}">
                    <a16:creationId xmlns:a16="http://schemas.microsoft.com/office/drawing/2014/main" id="{BA985408-0A80-8590-B2F5-09E6C76BF5E5}"/>
                  </a:ext>
                </a:extLst>
              </p:cNvPr>
              <p:cNvSpPr/>
              <p:nvPr/>
            </p:nvSpPr>
            <p:spPr>
              <a:xfrm>
                <a:off x="4489098" y="2839024"/>
                <a:ext cx="45883" cy="147457"/>
              </a:xfrm>
              <a:custGeom>
                <a:avLst/>
                <a:gdLst>
                  <a:gd name="connsiteX0" fmla="*/ 16392 w 45883"/>
                  <a:gd name="connsiteY0" fmla="*/ 0 h 147457"/>
                  <a:gd name="connsiteX1" fmla="*/ 0 w 45883"/>
                  <a:gd name="connsiteY1" fmla="*/ 15653 h 147457"/>
                  <a:gd name="connsiteX2" fmla="*/ 16593 w 45883"/>
                  <a:gd name="connsiteY2" fmla="*/ 40845 h 147457"/>
                  <a:gd name="connsiteX3" fmla="*/ 23244 w 45883"/>
                  <a:gd name="connsiteY3" fmla="*/ 73695 h 147457"/>
                  <a:gd name="connsiteX4" fmla="*/ 16593 w 45883"/>
                  <a:gd name="connsiteY4" fmla="*/ 106546 h 147457"/>
                  <a:gd name="connsiteX5" fmla="*/ 0 w 45883"/>
                  <a:gd name="connsiteY5" fmla="*/ 131805 h 147457"/>
                  <a:gd name="connsiteX6" fmla="*/ 16392 w 45883"/>
                  <a:gd name="connsiteY6" fmla="*/ 147458 h 147457"/>
                  <a:gd name="connsiteX7" fmla="*/ 45883 w 45883"/>
                  <a:gd name="connsiteY7" fmla="*/ 73762 h 147457"/>
                  <a:gd name="connsiteX8" fmla="*/ 16392 w 45883"/>
                  <a:gd name="connsiteY8" fmla="*/ 0 h 147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883" h="147457">
                    <a:moveTo>
                      <a:pt x="16392" y="0"/>
                    </a:moveTo>
                    <a:lnTo>
                      <a:pt x="0" y="15653"/>
                    </a:lnTo>
                    <a:cubicBezTo>
                      <a:pt x="7054" y="23042"/>
                      <a:pt x="12630" y="31507"/>
                      <a:pt x="16593" y="40845"/>
                    </a:cubicBezTo>
                    <a:cubicBezTo>
                      <a:pt x="21027" y="51257"/>
                      <a:pt x="23244" y="62342"/>
                      <a:pt x="23244" y="73695"/>
                    </a:cubicBezTo>
                    <a:cubicBezTo>
                      <a:pt x="23244" y="85116"/>
                      <a:pt x="21027" y="96133"/>
                      <a:pt x="16593" y="106546"/>
                    </a:cubicBezTo>
                    <a:cubicBezTo>
                      <a:pt x="12630" y="115951"/>
                      <a:pt x="7054" y="124348"/>
                      <a:pt x="0" y="131805"/>
                    </a:cubicBezTo>
                    <a:lnTo>
                      <a:pt x="16392" y="147458"/>
                    </a:lnTo>
                    <a:cubicBezTo>
                      <a:pt x="34664" y="128244"/>
                      <a:pt x="45883" y="102313"/>
                      <a:pt x="45883" y="73762"/>
                    </a:cubicBezTo>
                    <a:cubicBezTo>
                      <a:pt x="45883" y="45144"/>
                      <a:pt x="34664" y="19213"/>
                      <a:pt x="16392" y="0"/>
                    </a:cubicBezTo>
                    <a:close/>
                  </a:path>
                </a:pathLst>
              </a:custGeom>
              <a:solidFill>
                <a:srgbClr val="F2CD5E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6" name="Freeform: Shape 645">
                <a:extLst>
                  <a:ext uri="{FF2B5EF4-FFF2-40B4-BE49-F238E27FC236}">
                    <a16:creationId xmlns:a16="http://schemas.microsoft.com/office/drawing/2014/main" id="{EC1D202B-D793-7AE6-5AD0-626363EFDD39}"/>
                  </a:ext>
                </a:extLst>
              </p:cNvPr>
              <p:cNvSpPr/>
              <p:nvPr/>
            </p:nvSpPr>
            <p:spPr>
              <a:xfrm>
                <a:off x="4336132" y="2873957"/>
                <a:ext cx="13973" cy="97745"/>
              </a:xfrm>
              <a:custGeom>
                <a:avLst/>
                <a:gdLst>
                  <a:gd name="connsiteX0" fmla="*/ 0 w 13973"/>
                  <a:gd name="connsiteY0" fmla="*/ 0 h 97745"/>
                  <a:gd name="connsiteX1" fmla="*/ 13973 w 13973"/>
                  <a:gd name="connsiteY1" fmla="*/ 0 h 97745"/>
                  <a:gd name="connsiteX2" fmla="*/ 13973 w 13973"/>
                  <a:gd name="connsiteY2" fmla="*/ 97745 h 97745"/>
                  <a:gd name="connsiteX3" fmla="*/ 0 w 13973"/>
                  <a:gd name="connsiteY3" fmla="*/ 97745 h 97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73" h="97745">
                    <a:moveTo>
                      <a:pt x="0" y="0"/>
                    </a:moveTo>
                    <a:lnTo>
                      <a:pt x="13973" y="0"/>
                    </a:lnTo>
                    <a:lnTo>
                      <a:pt x="13973" y="97745"/>
                    </a:lnTo>
                    <a:lnTo>
                      <a:pt x="0" y="97745"/>
                    </a:lnTo>
                    <a:close/>
                  </a:path>
                </a:pathLst>
              </a:custGeom>
              <a:solidFill>
                <a:srgbClr val="CCD0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647" name="Graphic 2">
            <a:extLst>
              <a:ext uri="{FF2B5EF4-FFF2-40B4-BE49-F238E27FC236}">
                <a16:creationId xmlns:a16="http://schemas.microsoft.com/office/drawing/2014/main" id="{14C2FB4E-3F8C-0E5F-0017-080A3EA3FEAF}"/>
              </a:ext>
            </a:extLst>
          </p:cNvPr>
          <p:cNvGrpSpPr/>
          <p:nvPr/>
        </p:nvGrpSpPr>
        <p:grpSpPr>
          <a:xfrm>
            <a:off x="3520782" y="2689081"/>
            <a:ext cx="429944" cy="429944"/>
            <a:chOff x="3520782" y="2689081"/>
            <a:chExt cx="429944" cy="429944"/>
          </a:xfrm>
        </p:grpSpPr>
        <p:grpSp>
          <p:nvGrpSpPr>
            <p:cNvPr id="648" name="Graphic 2">
              <a:extLst>
                <a:ext uri="{FF2B5EF4-FFF2-40B4-BE49-F238E27FC236}">
                  <a16:creationId xmlns:a16="http://schemas.microsoft.com/office/drawing/2014/main" id="{300DF5C5-E184-DEA8-CD1D-32906E116D0C}"/>
                </a:ext>
              </a:extLst>
            </p:cNvPr>
            <p:cNvGrpSpPr/>
            <p:nvPr/>
          </p:nvGrpSpPr>
          <p:grpSpPr>
            <a:xfrm>
              <a:off x="3520782" y="2689081"/>
              <a:ext cx="429944" cy="429944"/>
              <a:chOff x="3520782" y="2689081"/>
              <a:chExt cx="429944" cy="429944"/>
            </a:xfrm>
          </p:grpSpPr>
          <p:sp>
            <p:nvSpPr>
              <p:cNvPr id="649" name="Freeform: Shape 648">
                <a:extLst>
                  <a:ext uri="{FF2B5EF4-FFF2-40B4-BE49-F238E27FC236}">
                    <a16:creationId xmlns:a16="http://schemas.microsoft.com/office/drawing/2014/main" id="{370DCBA4-EEEE-9266-075A-8106B683E4F5}"/>
                  </a:ext>
                </a:extLst>
              </p:cNvPr>
              <p:cNvSpPr/>
              <p:nvPr/>
            </p:nvSpPr>
            <p:spPr>
              <a:xfrm>
                <a:off x="3520782" y="2689081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7DC0E7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0" name="Freeform: Shape 649">
                <a:extLst>
                  <a:ext uri="{FF2B5EF4-FFF2-40B4-BE49-F238E27FC236}">
                    <a16:creationId xmlns:a16="http://schemas.microsoft.com/office/drawing/2014/main" id="{AA490F62-AFAD-443B-E298-3D14C7CF2210}"/>
                  </a:ext>
                </a:extLst>
              </p:cNvPr>
              <p:cNvSpPr/>
              <p:nvPr/>
            </p:nvSpPr>
            <p:spPr>
              <a:xfrm>
                <a:off x="3619468" y="2784609"/>
                <a:ext cx="331258" cy="334416"/>
              </a:xfrm>
              <a:custGeom>
                <a:avLst/>
                <a:gdLst>
                  <a:gd name="connsiteX0" fmla="*/ 138791 w 331258"/>
                  <a:gd name="connsiteY0" fmla="*/ 334416 h 334416"/>
                  <a:gd name="connsiteX1" fmla="*/ 331259 w 331258"/>
                  <a:gd name="connsiteY1" fmla="*/ 334416 h 334416"/>
                  <a:gd name="connsiteX2" fmla="*/ 331259 w 331258"/>
                  <a:gd name="connsiteY2" fmla="*/ 122131 h 334416"/>
                  <a:gd name="connsiteX3" fmla="*/ 209195 w 331258"/>
                  <a:gd name="connsiteY3" fmla="*/ 0 h 334416"/>
                  <a:gd name="connsiteX4" fmla="*/ 0 w 331258"/>
                  <a:gd name="connsiteY4" fmla="*/ 195625 h 334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1258" h="334416">
                    <a:moveTo>
                      <a:pt x="138791" y="334416"/>
                    </a:moveTo>
                    <a:lnTo>
                      <a:pt x="331259" y="334416"/>
                    </a:lnTo>
                    <a:lnTo>
                      <a:pt x="331259" y="122131"/>
                    </a:lnTo>
                    <a:lnTo>
                      <a:pt x="209195" y="0"/>
                    </a:lnTo>
                    <a:lnTo>
                      <a:pt x="0" y="195625"/>
                    </a:lnTo>
                    <a:close/>
                  </a:path>
                </a:pathLst>
              </a:custGeom>
              <a:solidFill>
                <a:srgbClr val="6DADD7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51" name="Graphic 2">
              <a:extLst>
                <a:ext uri="{FF2B5EF4-FFF2-40B4-BE49-F238E27FC236}">
                  <a16:creationId xmlns:a16="http://schemas.microsoft.com/office/drawing/2014/main" id="{A559A651-0CE8-27BB-42D9-C7843E51EF64}"/>
                </a:ext>
              </a:extLst>
            </p:cNvPr>
            <p:cNvGrpSpPr/>
            <p:nvPr/>
          </p:nvGrpSpPr>
          <p:grpSpPr>
            <a:xfrm>
              <a:off x="3613690" y="2784609"/>
              <a:ext cx="214972" cy="254809"/>
              <a:chOff x="3613690" y="2784609"/>
              <a:chExt cx="214972" cy="254809"/>
            </a:xfrm>
          </p:grpSpPr>
          <p:sp>
            <p:nvSpPr>
              <p:cNvPr id="652" name="Freeform: Shape 651">
                <a:extLst>
                  <a:ext uri="{FF2B5EF4-FFF2-40B4-BE49-F238E27FC236}">
                    <a16:creationId xmlns:a16="http://schemas.microsoft.com/office/drawing/2014/main" id="{3B3DD951-C7D6-280A-76C6-854317331B3C}"/>
                  </a:ext>
                </a:extLst>
              </p:cNvPr>
              <p:cNvSpPr/>
              <p:nvPr/>
            </p:nvSpPr>
            <p:spPr>
              <a:xfrm>
                <a:off x="3711436" y="2784609"/>
                <a:ext cx="117227" cy="254809"/>
              </a:xfrm>
              <a:custGeom>
                <a:avLst/>
                <a:gdLst>
                  <a:gd name="connsiteX0" fmla="*/ 0 w 117227"/>
                  <a:gd name="connsiteY0" fmla="*/ 201335 h 254809"/>
                  <a:gd name="connsiteX1" fmla="*/ 117227 w 117227"/>
                  <a:gd name="connsiteY1" fmla="*/ 254809 h 254809"/>
                  <a:gd name="connsiteX2" fmla="*/ 117227 w 117227"/>
                  <a:gd name="connsiteY2" fmla="*/ 0 h 254809"/>
                  <a:gd name="connsiteX3" fmla="*/ 0 w 117227"/>
                  <a:gd name="connsiteY3" fmla="*/ 64626 h 254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227" h="254809">
                    <a:moveTo>
                      <a:pt x="0" y="201335"/>
                    </a:moveTo>
                    <a:lnTo>
                      <a:pt x="117227" y="254809"/>
                    </a:lnTo>
                    <a:lnTo>
                      <a:pt x="117227" y="0"/>
                    </a:lnTo>
                    <a:lnTo>
                      <a:pt x="0" y="64626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3" name="Freeform: Shape 652">
                <a:extLst>
                  <a:ext uri="{FF2B5EF4-FFF2-40B4-BE49-F238E27FC236}">
                    <a16:creationId xmlns:a16="http://schemas.microsoft.com/office/drawing/2014/main" id="{DC316CB4-1645-0389-9E95-FC756694B678}"/>
                  </a:ext>
                </a:extLst>
              </p:cNvPr>
              <p:cNvSpPr/>
              <p:nvPr/>
            </p:nvSpPr>
            <p:spPr>
              <a:xfrm>
                <a:off x="3613690" y="2849235"/>
                <a:ext cx="78129" cy="136708"/>
              </a:xfrm>
              <a:custGeom>
                <a:avLst/>
                <a:gdLst>
                  <a:gd name="connsiteX0" fmla="*/ 19549 w 78129"/>
                  <a:gd name="connsiteY0" fmla="*/ 0 h 136708"/>
                  <a:gd name="connsiteX1" fmla="*/ 0 w 78129"/>
                  <a:gd name="connsiteY1" fmla="*/ 19549 h 136708"/>
                  <a:gd name="connsiteX2" fmla="*/ 0 w 78129"/>
                  <a:gd name="connsiteY2" fmla="*/ 117160 h 136708"/>
                  <a:gd name="connsiteX3" fmla="*/ 19549 w 78129"/>
                  <a:gd name="connsiteY3" fmla="*/ 136709 h 136708"/>
                  <a:gd name="connsiteX4" fmla="*/ 78129 w 78129"/>
                  <a:gd name="connsiteY4" fmla="*/ 136709 h 136708"/>
                  <a:gd name="connsiteX5" fmla="*/ 78129 w 78129"/>
                  <a:gd name="connsiteY5" fmla="*/ 0 h 136708"/>
                  <a:gd name="connsiteX6" fmla="*/ 19549 w 78129"/>
                  <a:gd name="connsiteY6" fmla="*/ 0 h 136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8129" h="136708">
                    <a:moveTo>
                      <a:pt x="19549" y="0"/>
                    </a:moveTo>
                    <a:cubicBezTo>
                      <a:pt x="8733" y="0"/>
                      <a:pt x="0" y="8733"/>
                      <a:pt x="0" y="19549"/>
                    </a:cubicBezTo>
                    <a:lnTo>
                      <a:pt x="0" y="117160"/>
                    </a:lnTo>
                    <a:cubicBezTo>
                      <a:pt x="0" y="127976"/>
                      <a:pt x="8733" y="136709"/>
                      <a:pt x="19549" y="136709"/>
                    </a:cubicBezTo>
                    <a:lnTo>
                      <a:pt x="78129" y="136709"/>
                    </a:lnTo>
                    <a:lnTo>
                      <a:pt x="78129" y="0"/>
                    </a:lnTo>
                    <a:lnTo>
                      <a:pt x="19549" y="0"/>
                    </a:lnTo>
                    <a:close/>
                  </a:path>
                </a:pathLst>
              </a:custGeom>
              <a:solidFill>
                <a:srgbClr val="E6E8EC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4" name="Freeform: Shape 653">
                <a:extLst>
                  <a:ext uri="{FF2B5EF4-FFF2-40B4-BE49-F238E27FC236}">
                    <a16:creationId xmlns:a16="http://schemas.microsoft.com/office/drawing/2014/main" id="{55A9BC7F-7571-1C52-FB7B-FD03E7461450}"/>
                  </a:ext>
                </a:extLst>
              </p:cNvPr>
              <p:cNvSpPr/>
              <p:nvPr/>
            </p:nvSpPr>
            <p:spPr>
              <a:xfrm>
                <a:off x="3691887" y="2849235"/>
                <a:ext cx="19549" cy="136708"/>
              </a:xfrm>
              <a:custGeom>
                <a:avLst/>
                <a:gdLst>
                  <a:gd name="connsiteX0" fmla="*/ 0 w 19549"/>
                  <a:gd name="connsiteY0" fmla="*/ 0 h 136708"/>
                  <a:gd name="connsiteX1" fmla="*/ 19549 w 19549"/>
                  <a:gd name="connsiteY1" fmla="*/ 0 h 136708"/>
                  <a:gd name="connsiteX2" fmla="*/ 19549 w 19549"/>
                  <a:gd name="connsiteY2" fmla="*/ 136709 h 136708"/>
                  <a:gd name="connsiteX3" fmla="*/ 0 w 19549"/>
                  <a:gd name="connsiteY3" fmla="*/ 136709 h 136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549" h="136708">
                    <a:moveTo>
                      <a:pt x="0" y="0"/>
                    </a:moveTo>
                    <a:lnTo>
                      <a:pt x="19549" y="0"/>
                    </a:lnTo>
                    <a:lnTo>
                      <a:pt x="19549" y="136709"/>
                    </a:lnTo>
                    <a:lnTo>
                      <a:pt x="0" y="136709"/>
                    </a:lnTo>
                    <a:close/>
                  </a:path>
                </a:pathLst>
              </a:custGeom>
              <a:solidFill>
                <a:srgbClr val="CCD0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655" name="Graphic 2">
            <a:extLst>
              <a:ext uri="{FF2B5EF4-FFF2-40B4-BE49-F238E27FC236}">
                <a16:creationId xmlns:a16="http://schemas.microsoft.com/office/drawing/2014/main" id="{21C53FA2-B24D-E587-A1DF-144013327C3A}"/>
              </a:ext>
            </a:extLst>
          </p:cNvPr>
          <p:cNvGrpSpPr/>
          <p:nvPr/>
        </p:nvGrpSpPr>
        <p:grpSpPr>
          <a:xfrm>
            <a:off x="2849330" y="2689081"/>
            <a:ext cx="429944" cy="429944"/>
            <a:chOff x="2849330" y="2689081"/>
            <a:chExt cx="429944" cy="429944"/>
          </a:xfrm>
        </p:grpSpPr>
        <p:grpSp>
          <p:nvGrpSpPr>
            <p:cNvPr id="656" name="Graphic 2">
              <a:extLst>
                <a:ext uri="{FF2B5EF4-FFF2-40B4-BE49-F238E27FC236}">
                  <a16:creationId xmlns:a16="http://schemas.microsoft.com/office/drawing/2014/main" id="{8383900D-10CE-4E59-0DFF-6E8BDA600EF8}"/>
                </a:ext>
              </a:extLst>
            </p:cNvPr>
            <p:cNvGrpSpPr/>
            <p:nvPr/>
          </p:nvGrpSpPr>
          <p:grpSpPr>
            <a:xfrm>
              <a:off x="2849330" y="2689081"/>
              <a:ext cx="429944" cy="429944"/>
              <a:chOff x="2849330" y="2689081"/>
              <a:chExt cx="429944" cy="429944"/>
            </a:xfrm>
          </p:grpSpPr>
          <p:sp>
            <p:nvSpPr>
              <p:cNvPr id="657" name="Freeform: Shape 656">
                <a:extLst>
                  <a:ext uri="{FF2B5EF4-FFF2-40B4-BE49-F238E27FC236}">
                    <a16:creationId xmlns:a16="http://schemas.microsoft.com/office/drawing/2014/main" id="{3EB86B26-B029-D83E-8EA4-124090637855}"/>
                  </a:ext>
                </a:extLst>
              </p:cNvPr>
              <p:cNvSpPr/>
              <p:nvPr/>
            </p:nvSpPr>
            <p:spPr>
              <a:xfrm>
                <a:off x="2849330" y="2689081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4 w 429944"/>
                  <a:gd name="connsiteY1" fmla="*/ 0 h 429944"/>
                  <a:gd name="connsiteX2" fmla="*/ 429944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4" y="0"/>
                    </a:lnTo>
                    <a:lnTo>
                      <a:pt x="429944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739BE9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8" name="Freeform: Shape 657">
                <a:extLst>
                  <a:ext uri="{FF2B5EF4-FFF2-40B4-BE49-F238E27FC236}">
                    <a16:creationId xmlns:a16="http://schemas.microsoft.com/office/drawing/2014/main" id="{F303A5ED-C8E4-97AF-AB31-E04DE1003016}"/>
                  </a:ext>
                </a:extLst>
              </p:cNvPr>
              <p:cNvSpPr/>
              <p:nvPr/>
            </p:nvSpPr>
            <p:spPr>
              <a:xfrm>
                <a:off x="2936729" y="2784475"/>
                <a:ext cx="342544" cy="334550"/>
              </a:xfrm>
              <a:custGeom>
                <a:avLst/>
                <a:gdLst>
                  <a:gd name="connsiteX0" fmla="*/ 342545 w 342544"/>
                  <a:gd name="connsiteY0" fmla="*/ 105001 h 334550"/>
                  <a:gd name="connsiteX1" fmla="*/ 237544 w 342544"/>
                  <a:gd name="connsiteY1" fmla="*/ 0 h 334550"/>
                  <a:gd name="connsiteX2" fmla="*/ 83705 w 342544"/>
                  <a:gd name="connsiteY2" fmla="*/ 71142 h 334550"/>
                  <a:gd name="connsiteX3" fmla="*/ 72150 w 342544"/>
                  <a:gd name="connsiteY3" fmla="*/ 191057 h 334550"/>
                  <a:gd name="connsiteX4" fmla="*/ 0 w 342544"/>
                  <a:gd name="connsiteY4" fmla="*/ 241777 h 334550"/>
                  <a:gd name="connsiteX5" fmla="*/ 92774 w 342544"/>
                  <a:gd name="connsiteY5" fmla="*/ 334551 h 334550"/>
                  <a:gd name="connsiteX6" fmla="*/ 342545 w 342544"/>
                  <a:gd name="connsiteY6" fmla="*/ 334551 h 334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2544" h="334550">
                    <a:moveTo>
                      <a:pt x="342545" y="105001"/>
                    </a:moveTo>
                    <a:lnTo>
                      <a:pt x="237544" y="0"/>
                    </a:lnTo>
                    <a:lnTo>
                      <a:pt x="83705" y="71142"/>
                    </a:lnTo>
                    <a:lnTo>
                      <a:pt x="72150" y="191057"/>
                    </a:lnTo>
                    <a:lnTo>
                      <a:pt x="0" y="241777"/>
                    </a:lnTo>
                    <a:lnTo>
                      <a:pt x="92774" y="334551"/>
                    </a:lnTo>
                    <a:lnTo>
                      <a:pt x="342545" y="334551"/>
                    </a:lnTo>
                    <a:close/>
                  </a:path>
                </a:pathLst>
              </a:custGeom>
              <a:solidFill>
                <a:srgbClr val="6188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EE835B21-01C9-B12F-F0C9-C62CFC9B2DD9}"/>
                </a:ext>
              </a:extLst>
            </p:cNvPr>
            <p:cNvSpPr/>
            <p:nvPr/>
          </p:nvSpPr>
          <p:spPr>
            <a:xfrm>
              <a:off x="2929680" y="2784609"/>
              <a:ext cx="244795" cy="254769"/>
            </a:xfrm>
            <a:custGeom>
              <a:avLst/>
              <a:gdLst>
                <a:gd name="connsiteX0" fmla="*/ 244796 w 244795"/>
                <a:gd name="connsiteY0" fmla="*/ 0 h 254769"/>
                <a:gd name="connsiteX1" fmla="*/ 75438 w 244795"/>
                <a:gd name="connsiteY1" fmla="*/ 39165 h 254769"/>
                <a:gd name="connsiteX2" fmla="*/ 75438 w 244795"/>
                <a:gd name="connsiteY2" fmla="*/ 186152 h 254769"/>
                <a:gd name="connsiteX3" fmla="*/ 39161 w 244795"/>
                <a:gd name="connsiteY3" fmla="*/ 183600 h 254769"/>
                <a:gd name="connsiteX4" fmla="*/ 735 w 244795"/>
                <a:gd name="connsiteY4" fmla="*/ 229550 h 254769"/>
                <a:gd name="connsiteX5" fmla="*/ 55755 w 244795"/>
                <a:gd name="connsiteY5" fmla="*/ 252995 h 254769"/>
                <a:gd name="connsiteX6" fmla="*/ 94920 w 244795"/>
                <a:gd name="connsiteY6" fmla="*/ 214233 h 254769"/>
                <a:gd name="connsiteX7" fmla="*/ 94920 w 244795"/>
                <a:gd name="connsiteY7" fmla="*/ 214233 h 254769"/>
                <a:gd name="connsiteX8" fmla="*/ 94920 w 244795"/>
                <a:gd name="connsiteY8" fmla="*/ 94789 h 254769"/>
                <a:gd name="connsiteX9" fmla="*/ 225247 w 244795"/>
                <a:gd name="connsiteY9" fmla="*/ 64626 h 254769"/>
                <a:gd name="connsiteX10" fmla="*/ 225247 w 244795"/>
                <a:gd name="connsiteY10" fmla="*/ 162640 h 254769"/>
                <a:gd name="connsiteX11" fmla="*/ 188970 w 244795"/>
                <a:gd name="connsiteY11" fmla="*/ 160087 h 254769"/>
                <a:gd name="connsiteX12" fmla="*/ 150544 w 244795"/>
                <a:gd name="connsiteY12" fmla="*/ 206037 h 254769"/>
                <a:gd name="connsiteX13" fmla="*/ 205631 w 244795"/>
                <a:gd name="connsiteY13" fmla="*/ 229416 h 254769"/>
                <a:gd name="connsiteX14" fmla="*/ 244325 w 244795"/>
                <a:gd name="connsiteY14" fmla="*/ 194751 h 254769"/>
                <a:gd name="connsiteX15" fmla="*/ 244796 w 244795"/>
                <a:gd name="connsiteY15" fmla="*/ 194751 h 254769"/>
                <a:gd name="connsiteX16" fmla="*/ 244796 w 244795"/>
                <a:gd name="connsiteY16" fmla="*/ 0 h 25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4795" h="254769">
                  <a:moveTo>
                    <a:pt x="244796" y="0"/>
                  </a:moveTo>
                  <a:lnTo>
                    <a:pt x="75438" y="39165"/>
                  </a:lnTo>
                  <a:lnTo>
                    <a:pt x="75438" y="186152"/>
                  </a:lnTo>
                  <a:cubicBezTo>
                    <a:pt x="65361" y="181584"/>
                    <a:pt x="52396" y="180375"/>
                    <a:pt x="39161" y="183600"/>
                  </a:cubicBezTo>
                  <a:cubicBezTo>
                    <a:pt x="13365" y="189847"/>
                    <a:pt x="-3833" y="210404"/>
                    <a:pt x="735" y="229550"/>
                  </a:cubicBezTo>
                  <a:cubicBezTo>
                    <a:pt x="5303" y="248696"/>
                    <a:pt x="29958" y="259176"/>
                    <a:pt x="55755" y="252995"/>
                  </a:cubicBezTo>
                  <a:cubicBezTo>
                    <a:pt x="78394" y="247554"/>
                    <a:pt x="94382" y="231095"/>
                    <a:pt x="94920" y="214233"/>
                  </a:cubicBezTo>
                  <a:lnTo>
                    <a:pt x="94920" y="214233"/>
                  </a:lnTo>
                  <a:lnTo>
                    <a:pt x="94920" y="94789"/>
                  </a:lnTo>
                  <a:lnTo>
                    <a:pt x="225247" y="64626"/>
                  </a:lnTo>
                  <a:lnTo>
                    <a:pt x="225247" y="162640"/>
                  </a:lnTo>
                  <a:cubicBezTo>
                    <a:pt x="215170" y="158139"/>
                    <a:pt x="202204" y="156863"/>
                    <a:pt x="188970" y="160087"/>
                  </a:cubicBezTo>
                  <a:cubicBezTo>
                    <a:pt x="163173" y="166268"/>
                    <a:pt x="145976" y="186824"/>
                    <a:pt x="150544" y="206037"/>
                  </a:cubicBezTo>
                  <a:cubicBezTo>
                    <a:pt x="155112" y="225183"/>
                    <a:pt x="179767" y="235663"/>
                    <a:pt x="205631" y="229416"/>
                  </a:cubicBezTo>
                  <a:cubicBezTo>
                    <a:pt x="226389" y="224444"/>
                    <a:pt x="241571" y="210135"/>
                    <a:pt x="244325" y="194751"/>
                  </a:cubicBezTo>
                  <a:lnTo>
                    <a:pt x="244796" y="194751"/>
                  </a:lnTo>
                  <a:lnTo>
                    <a:pt x="244796" y="0"/>
                  </a:lnTo>
                  <a:close/>
                </a:path>
              </a:pathLst>
            </a:custGeom>
            <a:solidFill>
              <a:srgbClr val="F5F7FA"/>
            </a:solidFill>
            <a:ln w="67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60" name="Graphic 2">
            <a:extLst>
              <a:ext uri="{FF2B5EF4-FFF2-40B4-BE49-F238E27FC236}">
                <a16:creationId xmlns:a16="http://schemas.microsoft.com/office/drawing/2014/main" id="{273F7DAA-6976-3F68-6AB3-7A8F85F286C2}"/>
              </a:ext>
            </a:extLst>
          </p:cNvPr>
          <p:cNvGrpSpPr/>
          <p:nvPr/>
        </p:nvGrpSpPr>
        <p:grpSpPr>
          <a:xfrm>
            <a:off x="2177139" y="2689081"/>
            <a:ext cx="429944" cy="429944"/>
            <a:chOff x="2177139" y="2689081"/>
            <a:chExt cx="429944" cy="429944"/>
          </a:xfrm>
        </p:grpSpPr>
        <p:grpSp>
          <p:nvGrpSpPr>
            <p:cNvPr id="661" name="Graphic 2">
              <a:extLst>
                <a:ext uri="{FF2B5EF4-FFF2-40B4-BE49-F238E27FC236}">
                  <a16:creationId xmlns:a16="http://schemas.microsoft.com/office/drawing/2014/main" id="{6C29081B-516A-5A2B-8D02-2B35151C39F2}"/>
                </a:ext>
              </a:extLst>
            </p:cNvPr>
            <p:cNvGrpSpPr/>
            <p:nvPr/>
          </p:nvGrpSpPr>
          <p:grpSpPr>
            <a:xfrm>
              <a:off x="2177139" y="2689081"/>
              <a:ext cx="429944" cy="429944"/>
              <a:chOff x="2177139" y="2689081"/>
              <a:chExt cx="429944" cy="429944"/>
            </a:xfrm>
          </p:grpSpPr>
          <p:sp>
            <p:nvSpPr>
              <p:cNvPr id="662" name="Freeform: Shape 661">
                <a:extLst>
                  <a:ext uri="{FF2B5EF4-FFF2-40B4-BE49-F238E27FC236}">
                    <a16:creationId xmlns:a16="http://schemas.microsoft.com/office/drawing/2014/main" id="{F995B553-AF0D-B229-8B85-168957484401}"/>
                  </a:ext>
                </a:extLst>
              </p:cNvPr>
              <p:cNvSpPr/>
              <p:nvPr/>
            </p:nvSpPr>
            <p:spPr>
              <a:xfrm>
                <a:off x="2177139" y="2689081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4 w 429944"/>
                  <a:gd name="connsiteY1" fmla="*/ 0 h 429944"/>
                  <a:gd name="connsiteX2" fmla="*/ 429944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4" y="0"/>
                    </a:lnTo>
                    <a:lnTo>
                      <a:pt x="429944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CF5664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3" name="Freeform: Shape 662">
                <a:extLst>
                  <a:ext uri="{FF2B5EF4-FFF2-40B4-BE49-F238E27FC236}">
                    <a16:creationId xmlns:a16="http://schemas.microsoft.com/office/drawing/2014/main" id="{A4DE1CD7-A815-D6C3-34AE-D5B63BE6568B}"/>
                  </a:ext>
                </a:extLst>
              </p:cNvPr>
              <p:cNvSpPr/>
              <p:nvPr/>
            </p:nvSpPr>
            <p:spPr>
              <a:xfrm>
                <a:off x="2311362" y="2825118"/>
                <a:ext cx="295721" cy="293907"/>
              </a:xfrm>
              <a:custGeom>
                <a:avLst/>
                <a:gdLst>
                  <a:gd name="connsiteX0" fmla="*/ 295721 w 295721"/>
                  <a:gd name="connsiteY0" fmla="*/ 293907 h 293907"/>
                  <a:gd name="connsiteX1" fmla="*/ 295721 w 295721"/>
                  <a:gd name="connsiteY1" fmla="*/ 135097 h 293907"/>
                  <a:gd name="connsiteX2" fmla="*/ 176009 w 295721"/>
                  <a:gd name="connsiteY2" fmla="*/ 15384 h 293907"/>
                  <a:gd name="connsiteX3" fmla="*/ 101843 w 295721"/>
                  <a:gd name="connsiteY3" fmla="*/ 0 h 293907"/>
                  <a:gd name="connsiteX4" fmla="*/ 88407 w 295721"/>
                  <a:gd name="connsiteY4" fmla="*/ 125490 h 293907"/>
                  <a:gd name="connsiteX5" fmla="*/ 0 w 295721"/>
                  <a:gd name="connsiteY5" fmla="*/ 191393 h 293907"/>
                  <a:gd name="connsiteX6" fmla="*/ 102448 w 295721"/>
                  <a:gd name="connsiteY6" fmla="*/ 293907 h 293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5721" h="293907">
                    <a:moveTo>
                      <a:pt x="295721" y="293907"/>
                    </a:moveTo>
                    <a:lnTo>
                      <a:pt x="295721" y="135097"/>
                    </a:lnTo>
                    <a:lnTo>
                      <a:pt x="176009" y="15384"/>
                    </a:lnTo>
                    <a:lnTo>
                      <a:pt x="101843" y="0"/>
                    </a:lnTo>
                    <a:lnTo>
                      <a:pt x="88407" y="125490"/>
                    </a:lnTo>
                    <a:lnTo>
                      <a:pt x="0" y="191393"/>
                    </a:lnTo>
                    <a:lnTo>
                      <a:pt x="102448" y="293907"/>
                    </a:lnTo>
                    <a:close/>
                  </a:path>
                </a:pathLst>
              </a:custGeom>
              <a:solidFill>
                <a:srgbClr val="BD4653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07A07A04-5C94-1D11-C460-7D6C52CE0C2C}"/>
                </a:ext>
              </a:extLst>
            </p:cNvPr>
            <p:cNvSpPr/>
            <p:nvPr/>
          </p:nvSpPr>
          <p:spPr>
            <a:xfrm>
              <a:off x="2302139" y="2776682"/>
              <a:ext cx="195884" cy="254784"/>
            </a:xfrm>
            <a:custGeom>
              <a:avLst/>
              <a:gdLst>
                <a:gd name="connsiteX0" fmla="*/ 113350 w 195884"/>
                <a:gd name="connsiteY0" fmla="*/ 0 h 254784"/>
                <a:gd name="connsiteX1" fmla="*/ 113350 w 195884"/>
                <a:gd name="connsiteY1" fmla="*/ 0 h 254784"/>
                <a:gd name="connsiteX2" fmla="*/ 93801 w 195884"/>
                <a:gd name="connsiteY2" fmla="*/ 0 h 254784"/>
                <a:gd name="connsiteX3" fmla="*/ 93801 w 195884"/>
                <a:gd name="connsiteY3" fmla="*/ 174934 h 254784"/>
                <a:gd name="connsiteX4" fmla="*/ 46709 w 195884"/>
                <a:gd name="connsiteY4" fmla="*/ 170030 h 254784"/>
                <a:gd name="connsiteX5" fmla="*/ 893 w 195884"/>
                <a:gd name="connsiteY5" fmla="*/ 224713 h 254784"/>
                <a:gd name="connsiteX6" fmla="*/ 66594 w 195884"/>
                <a:gd name="connsiteY6" fmla="*/ 252660 h 254784"/>
                <a:gd name="connsiteX7" fmla="*/ 113283 w 195884"/>
                <a:gd name="connsiteY7" fmla="*/ 203888 h 254784"/>
                <a:gd name="connsiteX8" fmla="*/ 113350 w 195884"/>
                <a:gd name="connsiteY8" fmla="*/ 203888 h 254784"/>
                <a:gd name="connsiteX9" fmla="*/ 113350 w 195884"/>
                <a:gd name="connsiteY9" fmla="*/ 60797 h 254784"/>
                <a:gd name="connsiteX10" fmla="*/ 178581 w 195884"/>
                <a:gd name="connsiteY10" fmla="*/ 137381 h 254784"/>
                <a:gd name="connsiteX11" fmla="*/ 113350 w 195884"/>
                <a:gd name="connsiteY11" fmla="*/ 0 h 254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884" h="254784">
                  <a:moveTo>
                    <a:pt x="113350" y="0"/>
                  </a:moveTo>
                  <a:lnTo>
                    <a:pt x="113350" y="0"/>
                  </a:lnTo>
                  <a:lnTo>
                    <a:pt x="93801" y="0"/>
                  </a:lnTo>
                  <a:lnTo>
                    <a:pt x="93801" y="174934"/>
                  </a:lnTo>
                  <a:cubicBezTo>
                    <a:pt x="81306" y="168014"/>
                    <a:pt x="64242" y="165797"/>
                    <a:pt x="46709" y="170030"/>
                  </a:cubicBezTo>
                  <a:cubicBezTo>
                    <a:pt x="15941" y="177419"/>
                    <a:pt x="-4616" y="201940"/>
                    <a:pt x="893" y="224713"/>
                  </a:cubicBezTo>
                  <a:cubicBezTo>
                    <a:pt x="6401" y="247554"/>
                    <a:pt x="35826" y="260049"/>
                    <a:pt x="66594" y="252660"/>
                  </a:cubicBezTo>
                  <a:cubicBezTo>
                    <a:pt x="94742" y="245942"/>
                    <a:pt x="114291" y="224848"/>
                    <a:pt x="113283" y="203888"/>
                  </a:cubicBezTo>
                  <a:lnTo>
                    <a:pt x="113350" y="203888"/>
                  </a:lnTo>
                  <a:lnTo>
                    <a:pt x="113350" y="60797"/>
                  </a:lnTo>
                  <a:cubicBezTo>
                    <a:pt x="145327" y="84377"/>
                    <a:pt x="173408" y="81219"/>
                    <a:pt x="178581" y="137381"/>
                  </a:cubicBezTo>
                  <a:cubicBezTo>
                    <a:pt x="240654" y="42995"/>
                    <a:pt x="115970" y="45480"/>
                    <a:pt x="113350" y="0"/>
                  </a:cubicBezTo>
                  <a:close/>
                </a:path>
              </a:pathLst>
            </a:custGeom>
            <a:solidFill>
              <a:srgbClr val="F5F7FA"/>
            </a:solidFill>
            <a:ln w="67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66" name="Graphic 2">
            <a:extLst>
              <a:ext uri="{FF2B5EF4-FFF2-40B4-BE49-F238E27FC236}">
                <a16:creationId xmlns:a16="http://schemas.microsoft.com/office/drawing/2014/main" id="{DE172726-6EE1-AEDE-13AA-19AD4E68782B}"/>
              </a:ext>
            </a:extLst>
          </p:cNvPr>
          <p:cNvGrpSpPr/>
          <p:nvPr/>
        </p:nvGrpSpPr>
        <p:grpSpPr>
          <a:xfrm>
            <a:off x="9566876" y="2018166"/>
            <a:ext cx="429944" cy="429944"/>
            <a:chOff x="9566876" y="2018166"/>
            <a:chExt cx="429944" cy="429944"/>
          </a:xfrm>
        </p:grpSpPr>
        <p:grpSp>
          <p:nvGrpSpPr>
            <p:cNvPr id="667" name="Graphic 2">
              <a:extLst>
                <a:ext uri="{FF2B5EF4-FFF2-40B4-BE49-F238E27FC236}">
                  <a16:creationId xmlns:a16="http://schemas.microsoft.com/office/drawing/2014/main" id="{ABBA3253-2468-96C6-86B5-63B324B5843F}"/>
                </a:ext>
              </a:extLst>
            </p:cNvPr>
            <p:cNvGrpSpPr/>
            <p:nvPr/>
          </p:nvGrpSpPr>
          <p:grpSpPr>
            <a:xfrm>
              <a:off x="9566876" y="2018166"/>
              <a:ext cx="429944" cy="429944"/>
              <a:chOff x="9566876" y="2018166"/>
              <a:chExt cx="429944" cy="429944"/>
            </a:xfrm>
          </p:grpSpPr>
          <p:sp>
            <p:nvSpPr>
              <p:cNvPr id="668" name="Freeform: Shape 667">
                <a:extLst>
                  <a:ext uri="{FF2B5EF4-FFF2-40B4-BE49-F238E27FC236}">
                    <a16:creationId xmlns:a16="http://schemas.microsoft.com/office/drawing/2014/main" id="{3411C9C3-7F80-A3C5-9326-7E85A318BB18}"/>
                  </a:ext>
                </a:extLst>
              </p:cNvPr>
              <p:cNvSpPr/>
              <p:nvPr/>
            </p:nvSpPr>
            <p:spPr>
              <a:xfrm>
                <a:off x="9566876" y="2018166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5 h 429944"/>
                  <a:gd name="connsiteX3" fmla="*/ 0 w 429944"/>
                  <a:gd name="connsiteY3" fmla="*/ 429945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5"/>
                    </a:lnTo>
                    <a:lnTo>
                      <a:pt x="0" y="429945"/>
                    </a:lnTo>
                    <a:close/>
                  </a:path>
                </a:pathLst>
              </a:custGeom>
              <a:solidFill>
                <a:srgbClr val="F2CD5E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9" name="Freeform: Shape 668">
                <a:extLst>
                  <a:ext uri="{FF2B5EF4-FFF2-40B4-BE49-F238E27FC236}">
                    <a16:creationId xmlns:a16="http://schemas.microsoft.com/office/drawing/2014/main" id="{5A8D22B1-D4DE-FC69-455F-9241CDFE8132}"/>
                  </a:ext>
                </a:extLst>
              </p:cNvPr>
              <p:cNvSpPr/>
              <p:nvPr/>
            </p:nvSpPr>
            <p:spPr>
              <a:xfrm>
                <a:off x="9665226" y="2112821"/>
                <a:ext cx="331594" cy="335289"/>
              </a:xfrm>
              <a:custGeom>
                <a:avLst/>
                <a:gdLst>
                  <a:gd name="connsiteX0" fmla="*/ 80480 w 331594"/>
                  <a:gd name="connsiteY0" fmla="*/ 335290 h 335289"/>
                  <a:gd name="connsiteX1" fmla="*/ 331595 w 331594"/>
                  <a:gd name="connsiteY1" fmla="*/ 335290 h 335289"/>
                  <a:gd name="connsiteX2" fmla="*/ 331595 w 331594"/>
                  <a:gd name="connsiteY2" fmla="*/ 98350 h 335289"/>
                  <a:gd name="connsiteX3" fmla="*/ 233312 w 331594"/>
                  <a:gd name="connsiteY3" fmla="*/ 0 h 335289"/>
                  <a:gd name="connsiteX4" fmla="*/ 10211 w 331594"/>
                  <a:gd name="connsiteY4" fmla="*/ 8935 h 335289"/>
                  <a:gd name="connsiteX5" fmla="*/ 0 w 331594"/>
                  <a:gd name="connsiteY5" fmla="*/ 254809 h 335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1594" h="335289">
                    <a:moveTo>
                      <a:pt x="80480" y="335290"/>
                    </a:moveTo>
                    <a:lnTo>
                      <a:pt x="331595" y="335290"/>
                    </a:lnTo>
                    <a:lnTo>
                      <a:pt x="331595" y="98350"/>
                    </a:lnTo>
                    <a:lnTo>
                      <a:pt x="233312" y="0"/>
                    </a:lnTo>
                    <a:lnTo>
                      <a:pt x="10211" y="8935"/>
                    </a:lnTo>
                    <a:lnTo>
                      <a:pt x="0" y="254809"/>
                    </a:lnTo>
                    <a:close/>
                  </a:path>
                </a:pathLst>
              </a:custGeom>
              <a:solidFill>
                <a:srgbClr val="E6BA4D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70" name="Graphic 2">
              <a:extLst>
                <a:ext uri="{FF2B5EF4-FFF2-40B4-BE49-F238E27FC236}">
                  <a16:creationId xmlns:a16="http://schemas.microsoft.com/office/drawing/2014/main" id="{FC08F218-3F7F-8599-C91B-74C7287362E0}"/>
                </a:ext>
              </a:extLst>
            </p:cNvPr>
            <p:cNvGrpSpPr/>
            <p:nvPr/>
          </p:nvGrpSpPr>
          <p:grpSpPr>
            <a:xfrm>
              <a:off x="9665226" y="2112821"/>
              <a:ext cx="233311" cy="254809"/>
              <a:chOff x="9665226" y="2112821"/>
              <a:chExt cx="233311" cy="254809"/>
            </a:xfrm>
          </p:grpSpPr>
          <p:sp>
            <p:nvSpPr>
              <p:cNvPr id="671" name="Freeform: Shape 670">
                <a:extLst>
                  <a:ext uri="{FF2B5EF4-FFF2-40B4-BE49-F238E27FC236}">
                    <a16:creationId xmlns:a16="http://schemas.microsoft.com/office/drawing/2014/main" id="{94F79D34-FD8F-BAC4-8D8B-1FDF3A93368C}"/>
                  </a:ext>
                </a:extLst>
              </p:cNvPr>
              <p:cNvSpPr/>
              <p:nvPr/>
            </p:nvSpPr>
            <p:spPr>
              <a:xfrm>
                <a:off x="9665226" y="2112821"/>
                <a:ext cx="233311" cy="254809"/>
              </a:xfrm>
              <a:custGeom>
                <a:avLst/>
                <a:gdLst>
                  <a:gd name="connsiteX0" fmla="*/ 0 w 233311"/>
                  <a:gd name="connsiteY0" fmla="*/ 0 h 254809"/>
                  <a:gd name="connsiteX1" fmla="*/ 0 w 233311"/>
                  <a:gd name="connsiteY1" fmla="*/ 254809 h 254809"/>
                  <a:gd name="connsiteX2" fmla="*/ 233312 w 233311"/>
                  <a:gd name="connsiteY2" fmla="*/ 254809 h 254809"/>
                  <a:gd name="connsiteX3" fmla="*/ 233312 w 233311"/>
                  <a:gd name="connsiteY3" fmla="*/ 67 h 254809"/>
                  <a:gd name="connsiteX4" fmla="*/ 0 w 233311"/>
                  <a:gd name="connsiteY4" fmla="*/ 0 h 254809"/>
                  <a:gd name="connsiteX5" fmla="*/ 48368 w 233311"/>
                  <a:gd name="connsiteY5" fmla="*/ 236066 h 254809"/>
                  <a:gd name="connsiteX6" fmla="*/ 19549 w 233311"/>
                  <a:gd name="connsiteY6" fmla="*/ 236066 h 254809"/>
                  <a:gd name="connsiteX7" fmla="*/ 19549 w 233311"/>
                  <a:gd name="connsiteY7" fmla="*/ 207179 h 254809"/>
                  <a:gd name="connsiteX8" fmla="*/ 48368 w 233311"/>
                  <a:gd name="connsiteY8" fmla="*/ 207179 h 254809"/>
                  <a:gd name="connsiteX9" fmla="*/ 48368 w 233311"/>
                  <a:gd name="connsiteY9" fmla="*/ 236066 h 254809"/>
                  <a:gd name="connsiteX10" fmla="*/ 48368 w 233311"/>
                  <a:gd name="connsiteY10" fmla="*/ 189310 h 254809"/>
                  <a:gd name="connsiteX11" fmla="*/ 19549 w 233311"/>
                  <a:gd name="connsiteY11" fmla="*/ 189310 h 254809"/>
                  <a:gd name="connsiteX12" fmla="*/ 19549 w 233311"/>
                  <a:gd name="connsiteY12" fmla="*/ 160423 h 254809"/>
                  <a:gd name="connsiteX13" fmla="*/ 48368 w 233311"/>
                  <a:gd name="connsiteY13" fmla="*/ 160423 h 254809"/>
                  <a:gd name="connsiteX14" fmla="*/ 48368 w 233311"/>
                  <a:gd name="connsiteY14" fmla="*/ 189310 h 254809"/>
                  <a:gd name="connsiteX15" fmla="*/ 48368 w 233311"/>
                  <a:gd name="connsiteY15" fmla="*/ 141815 h 254809"/>
                  <a:gd name="connsiteX16" fmla="*/ 19549 w 233311"/>
                  <a:gd name="connsiteY16" fmla="*/ 141815 h 254809"/>
                  <a:gd name="connsiteX17" fmla="*/ 19549 w 233311"/>
                  <a:gd name="connsiteY17" fmla="*/ 112928 h 254809"/>
                  <a:gd name="connsiteX18" fmla="*/ 48368 w 233311"/>
                  <a:gd name="connsiteY18" fmla="*/ 112928 h 254809"/>
                  <a:gd name="connsiteX19" fmla="*/ 48368 w 233311"/>
                  <a:gd name="connsiteY19" fmla="*/ 141815 h 254809"/>
                  <a:gd name="connsiteX20" fmla="*/ 48368 w 233311"/>
                  <a:gd name="connsiteY20" fmla="*/ 95125 h 254809"/>
                  <a:gd name="connsiteX21" fmla="*/ 19549 w 233311"/>
                  <a:gd name="connsiteY21" fmla="*/ 95125 h 254809"/>
                  <a:gd name="connsiteX22" fmla="*/ 19549 w 233311"/>
                  <a:gd name="connsiteY22" fmla="*/ 66305 h 254809"/>
                  <a:gd name="connsiteX23" fmla="*/ 48368 w 233311"/>
                  <a:gd name="connsiteY23" fmla="*/ 66305 h 254809"/>
                  <a:gd name="connsiteX24" fmla="*/ 48368 w 233311"/>
                  <a:gd name="connsiteY24" fmla="*/ 95125 h 254809"/>
                  <a:gd name="connsiteX25" fmla="*/ 48368 w 233311"/>
                  <a:gd name="connsiteY25" fmla="*/ 48436 h 254809"/>
                  <a:gd name="connsiteX26" fmla="*/ 19549 w 233311"/>
                  <a:gd name="connsiteY26" fmla="*/ 48436 h 254809"/>
                  <a:gd name="connsiteX27" fmla="*/ 19549 w 233311"/>
                  <a:gd name="connsiteY27" fmla="*/ 19549 h 254809"/>
                  <a:gd name="connsiteX28" fmla="*/ 48368 w 233311"/>
                  <a:gd name="connsiteY28" fmla="*/ 19549 h 254809"/>
                  <a:gd name="connsiteX29" fmla="*/ 48368 w 233311"/>
                  <a:gd name="connsiteY29" fmla="*/ 48436 h 254809"/>
                  <a:gd name="connsiteX30" fmla="*/ 213763 w 233311"/>
                  <a:gd name="connsiteY30" fmla="*/ 235999 h 254809"/>
                  <a:gd name="connsiteX31" fmla="*/ 184876 w 233311"/>
                  <a:gd name="connsiteY31" fmla="*/ 235999 h 254809"/>
                  <a:gd name="connsiteX32" fmla="*/ 184876 w 233311"/>
                  <a:gd name="connsiteY32" fmla="*/ 207112 h 254809"/>
                  <a:gd name="connsiteX33" fmla="*/ 213763 w 233311"/>
                  <a:gd name="connsiteY33" fmla="*/ 207112 h 254809"/>
                  <a:gd name="connsiteX34" fmla="*/ 213763 w 233311"/>
                  <a:gd name="connsiteY34" fmla="*/ 235999 h 254809"/>
                  <a:gd name="connsiteX35" fmla="*/ 213763 w 233311"/>
                  <a:gd name="connsiteY35" fmla="*/ 189310 h 254809"/>
                  <a:gd name="connsiteX36" fmla="*/ 184876 w 233311"/>
                  <a:gd name="connsiteY36" fmla="*/ 189310 h 254809"/>
                  <a:gd name="connsiteX37" fmla="*/ 184876 w 233311"/>
                  <a:gd name="connsiteY37" fmla="*/ 160423 h 254809"/>
                  <a:gd name="connsiteX38" fmla="*/ 213763 w 233311"/>
                  <a:gd name="connsiteY38" fmla="*/ 160423 h 254809"/>
                  <a:gd name="connsiteX39" fmla="*/ 213763 w 233311"/>
                  <a:gd name="connsiteY39" fmla="*/ 189310 h 254809"/>
                  <a:gd name="connsiteX40" fmla="*/ 213763 w 233311"/>
                  <a:gd name="connsiteY40" fmla="*/ 141815 h 254809"/>
                  <a:gd name="connsiteX41" fmla="*/ 184876 w 233311"/>
                  <a:gd name="connsiteY41" fmla="*/ 141815 h 254809"/>
                  <a:gd name="connsiteX42" fmla="*/ 184876 w 233311"/>
                  <a:gd name="connsiteY42" fmla="*/ 112928 h 254809"/>
                  <a:gd name="connsiteX43" fmla="*/ 213763 w 233311"/>
                  <a:gd name="connsiteY43" fmla="*/ 112928 h 254809"/>
                  <a:gd name="connsiteX44" fmla="*/ 213763 w 233311"/>
                  <a:gd name="connsiteY44" fmla="*/ 141815 h 254809"/>
                  <a:gd name="connsiteX45" fmla="*/ 213763 w 233311"/>
                  <a:gd name="connsiteY45" fmla="*/ 95125 h 254809"/>
                  <a:gd name="connsiteX46" fmla="*/ 184876 w 233311"/>
                  <a:gd name="connsiteY46" fmla="*/ 95125 h 254809"/>
                  <a:gd name="connsiteX47" fmla="*/ 184876 w 233311"/>
                  <a:gd name="connsiteY47" fmla="*/ 66238 h 254809"/>
                  <a:gd name="connsiteX48" fmla="*/ 213763 w 233311"/>
                  <a:gd name="connsiteY48" fmla="*/ 66238 h 254809"/>
                  <a:gd name="connsiteX49" fmla="*/ 213763 w 233311"/>
                  <a:gd name="connsiteY49" fmla="*/ 95125 h 254809"/>
                  <a:gd name="connsiteX50" fmla="*/ 213763 w 233311"/>
                  <a:gd name="connsiteY50" fmla="*/ 48436 h 254809"/>
                  <a:gd name="connsiteX51" fmla="*/ 184944 w 233311"/>
                  <a:gd name="connsiteY51" fmla="*/ 48436 h 254809"/>
                  <a:gd name="connsiteX52" fmla="*/ 184944 w 233311"/>
                  <a:gd name="connsiteY52" fmla="*/ 19549 h 254809"/>
                  <a:gd name="connsiteX53" fmla="*/ 213763 w 233311"/>
                  <a:gd name="connsiteY53" fmla="*/ 19549 h 254809"/>
                  <a:gd name="connsiteX54" fmla="*/ 213763 w 233311"/>
                  <a:gd name="connsiteY54" fmla="*/ 48436 h 254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233311" h="254809">
                    <a:moveTo>
                      <a:pt x="0" y="0"/>
                    </a:moveTo>
                    <a:lnTo>
                      <a:pt x="0" y="254809"/>
                    </a:lnTo>
                    <a:lnTo>
                      <a:pt x="233312" y="254809"/>
                    </a:lnTo>
                    <a:lnTo>
                      <a:pt x="233312" y="67"/>
                    </a:lnTo>
                    <a:lnTo>
                      <a:pt x="0" y="0"/>
                    </a:lnTo>
                    <a:close/>
                    <a:moveTo>
                      <a:pt x="48368" y="236066"/>
                    </a:moveTo>
                    <a:lnTo>
                      <a:pt x="19549" y="236066"/>
                    </a:lnTo>
                    <a:lnTo>
                      <a:pt x="19549" y="207179"/>
                    </a:lnTo>
                    <a:lnTo>
                      <a:pt x="48368" y="207179"/>
                    </a:lnTo>
                    <a:lnTo>
                      <a:pt x="48368" y="236066"/>
                    </a:lnTo>
                    <a:close/>
                    <a:moveTo>
                      <a:pt x="48368" y="189310"/>
                    </a:moveTo>
                    <a:lnTo>
                      <a:pt x="19549" y="189310"/>
                    </a:lnTo>
                    <a:lnTo>
                      <a:pt x="19549" y="160423"/>
                    </a:lnTo>
                    <a:lnTo>
                      <a:pt x="48368" y="160423"/>
                    </a:lnTo>
                    <a:lnTo>
                      <a:pt x="48368" y="189310"/>
                    </a:lnTo>
                    <a:close/>
                    <a:moveTo>
                      <a:pt x="48368" y="141815"/>
                    </a:moveTo>
                    <a:lnTo>
                      <a:pt x="19549" y="141815"/>
                    </a:lnTo>
                    <a:lnTo>
                      <a:pt x="19549" y="112928"/>
                    </a:lnTo>
                    <a:lnTo>
                      <a:pt x="48368" y="112928"/>
                    </a:lnTo>
                    <a:lnTo>
                      <a:pt x="48368" y="141815"/>
                    </a:lnTo>
                    <a:close/>
                    <a:moveTo>
                      <a:pt x="48368" y="95125"/>
                    </a:moveTo>
                    <a:lnTo>
                      <a:pt x="19549" y="95125"/>
                    </a:lnTo>
                    <a:lnTo>
                      <a:pt x="19549" y="66305"/>
                    </a:lnTo>
                    <a:lnTo>
                      <a:pt x="48368" y="66305"/>
                    </a:lnTo>
                    <a:lnTo>
                      <a:pt x="48368" y="95125"/>
                    </a:lnTo>
                    <a:close/>
                    <a:moveTo>
                      <a:pt x="48368" y="48436"/>
                    </a:moveTo>
                    <a:lnTo>
                      <a:pt x="19549" y="48436"/>
                    </a:lnTo>
                    <a:lnTo>
                      <a:pt x="19549" y="19549"/>
                    </a:lnTo>
                    <a:lnTo>
                      <a:pt x="48368" y="19549"/>
                    </a:lnTo>
                    <a:lnTo>
                      <a:pt x="48368" y="48436"/>
                    </a:lnTo>
                    <a:close/>
                    <a:moveTo>
                      <a:pt x="213763" y="235999"/>
                    </a:moveTo>
                    <a:lnTo>
                      <a:pt x="184876" y="235999"/>
                    </a:lnTo>
                    <a:lnTo>
                      <a:pt x="184876" y="207112"/>
                    </a:lnTo>
                    <a:lnTo>
                      <a:pt x="213763" y="207112"/>
                    </a:lnTo>
                    <a:lnTo>
                      <a:pt x="213763" y="235999"/>
                    </a:lnTo>
                    <a:close/>
                    <a:moveTo>
                      <a:pt x="213763" y="189310"/>
                    </a:moveTo>
                    <a:lnTo>
                      <a:pt x="184876" y="189310"/>
                    </a:lnTo>
                    <a:lnTo>
                      <a:pt x="184876" y="160423"/>
                    </a:lnTo>
                    <a:lnTo>
                      <a:pt x="213763" y="160423"/>
                    </a:lnTo>
                    <a:lnTo>
                      <a:pt x="213763" y="189310"/>
                    </a:lnTo>
                    <a:close/>
                    <a:moveTo>
                      <a:pt x="213763" y="141815"/>
                    </a:moveTo>
                    <a:lnTo>
                      <a:pt x="184876" y="141815"/>
                    </a:lnTo>
                    <a:lnTo>
                      <a:pt x="184876" y="112928"/>
                    </a:lnTo>
                    <a:lnTo>
                      <a:pt x="213763" y="112928"/>
                    </a:lnTo>
                    <a:lnTo>
                      <a:pt x="213763" y="141815"/>
                    </a:lnTo>
                    <a:close/>
                    <a:moveTo>
                      <a:pt x="213763" y="95125"/>
                    </a:moveTo>
                    <a:lnTo>
                      <a:pt x="184876" y="95125"/>
                    </a:lnTo>
                    <a:lnTo>
                      <a:pt x="184876" y="66238"/>
                    </a:lnTo>
                    <a:lnTo>
                      <a:pt x="213763" y="66238"/>
                    </a:lnTo>
                    <a:lnTo>
                      <a:pt x="213763" y="95125"/>
                    </a:lnTo>
                    <a:close/>
                    <a:moveTo>
                      <a:pt x="213763" y="48436"/>
                    </a:moveTo>
                    <a:lnTo>
                      <a:pt x="184944" y="48436"/>
                    </a:lnTo>
                    <a:lnTo>
                      <a:pt x="184944" y="19549"/>
                    </a:lnTo>
                    <a:lnTo>
                      <a:pt x="213763" y="19549"/>
                    </a:lnTo>
                    <a:lnTo>
                      <a:pt x="213763" y="48436"/>
                    </a:ln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2" name="Freeform: Shape 671">
                <a:extLst>
                  <a:ext uri="{FF2B5EF4-FFF2-40B4-BE49-F238E27FC236}">
                    <a16:creationId xmlns:a16="http://schemas.microsoft.com/office/drawing/2014/main" id="{647F0EB2-B9D2-8BCE-D052-448250DC733B}"/>
                  </a:ext>
                </a:extLst>
              </p:cNvPr>
              <p:cNvSpPr/>
              <p:nvPr/>
            </p:nvSpPr>
            <p:spPr>
              <a:xfrm>
                <a:off x="9733077" y="2251209"/>
                <a:ext cx="97543" cy="97678"/>
              </a:xfrm>
              <a:custGeom>
                <a:avLst/>
                <a:gdLst>
                  <a:gd name="connsiteX0" fmla="*/ 0 w 97543"/>
                  <a:gd name="connsiteY0" fmla="*/ 0 h 97678"/>
                  <a:gd name="connsiteX1" fmla="*/ 97544 w 97543"/>
                  <a:gd name="connsiteY1" fmla="*/ 0 h 97678"/>
                  <a:gd name="connsiteX2" fmla="*/ 97544 w 97543"/>
                  <a:gd name="connsiteY2" fmla="*/ 97678 h 97678"/>
                  <a:gd name="connsiteX3" fmla="*/ 0 w 97543"/>
                  <a:gd name="connsiteY3" fmla="*/ 97678 h 97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7543" h="97678">
                    <a:moveTo>
                      <a:pt x="0" y="0"/>
                    </a:moveTo>
                    <a:lnTo>
                      <a:pt x="97544" y="0"/>
                    </a:lnTo>
                    <a:lnTo>
                      <a:pt x="97544" y="97678"/>
                    </a:lnTo>
                    <a:lnTo>
                      <a:pt x="0" y="97678"/>
                    </a:lnTo>
                    <a:close/>
                  </a:path>
                </a:pathLst>
              </a:custGeom>
              <a:solidFill>
                <a:srgbClr val="474B54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3" name="Freeform: Shape 672">
                <a:extLst>
                  <a:ext uri="{FF2B5EF4-FFF2-40B4-BE49-F238E27FC236}">
                    <a16:creationId xmlns:a16="http://schemas.microsoft.com/office/drawing/2014/main" id="{27A083E2-F5F2-874C-A077-DF865A3D6828}"/>
                  </a:ext>
                </a:extLst>
              </p:cNvPr>
              <p:cNvSpPr/>
              <p:nvPr/>
            </p:nvSpPr>
            <p:spPr>
              <a:xfrm>
                <a:off x="9733077" y="2132370"/>
                <a:ext cx="97543" cy="97678"/>
              </a:xfrm>
              <a:custGeom>
                <a:avLst/>
                <a:gdLst>
                  <a:gd name="connsiteX0" fmla="*/ 0 w 97543"/>
                  <a:gd name="connsiteY0" fmla="*/ 0 h 97678"/>
                  <a:gd name="connsiteX1" fmla="*/ 97544 w 97543"/>
                  <a:gd name="connsiteY1" fmla="*/ 0 h 97678"/>
                  <a:gd name="connsiteX2" fmla="*/ 97544 w 97543"/>
                  <a:gd name="connsiteY2" fmla="*/ 97678 h 97678"/>
                  <a:gd name="connsiteX3" fmla="*/ 0 w 97543"/>
                  <a:gd name="connsiteY3" fmla="*/ 97678 h 97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7543" h="97678">
                    <a:moveTo>
                      <a:pt x="0" y="0"/>
                    </a:moveTo>
                    <a:lnTo>
                      <a:pt x="97544" y="0"/>
                    </a:lnTo>
                    <a:lnTo>
                      <a:pt x="97544" y="97678"/>
                    </a:lnTo>
                    <a:lnTo>
                      <a:pt x="0" y="97678"/>
                    </a:lnTo>
                    <a:close/>
                  </a:path>
                </a:pathLst>
              </a:custGeom>
              <a:solidFill>
                <a:srgbClr val="474B54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674" name="Graphic 2">
            <a:extLst>
              <a:ext uri="{FF2B5EF4-FFF2-40B4-BE49-F238E27FC236}">
                <a16:creationId xmlns:a16="http://schemas.microsoft.com/office/drawing/2014/main" id="{A24632A5-F2D2-6440-69E8-C2211E087528}"/>
              </a:ext>
            </a:extLst>
          </p:cNvPr>
          <p:cNvGrpSpPr/>
          <p:nvPr/>
        </p:nvGrpSpPr>
        <p:grpSpPr>
          <a:xfrm>
            <a:off x="8895088" y="2018166"/>
            <a:ext cx="429944" cy="429944"/>
            <a:chOff x="8895088" y="2018166"/>
            <a:chExt cx="429944" cy="429944"/>
          </a:xfrm>
        </p:grpSpPr>
        <p:grpSp>
          <p:nvGrpSpPr>
            <p:cNvPr id="675" name="Graphic 2">
              <a:extLst>
                <a:ext uri="{FF2B5EF4-FFF2-40B4-BE49-F238E27FC236}">
                  <a16:creationId xmlns:a16="http://schemas.microsoft.com/office/drawing/2014/main" id="{E7FE33F1-9EBF-BE51-ED98-8A3B74B9E9E6}"/>
                </a:ext>
              </a:extLst>
            </p:cNvPr>
            <p:cNvGrpSpPr/>
            <p:nvPr/>
          </p:nvGrpSpPr>
          <p:grpSpPr>
            <a:xfrm>
              <a:off x="8895088" y="2018166"/>
              <a:ext cx="429944" cy="429944"/>
              <a:chOff x="8895088" y="2018166"/>
              <a:chExt cx="429944" cy="429944"/>
            </a:xfrm>
          </p:grpSpPr>
          <p:sp>
            <p:nvSpPr>
              <p:cNvPr id="676" name="Freeform: Shape 675">
                <a:extLst>
                  <a:ext uri="{FF2B5EF4-FFF2-40B4-BE49-F238E27FC236}">
                    <a16:creationId xmlns:a16="http://schemas.microsoft.com/office/drawing/2014/main" id="{C4DECE55-A6D4-0F85-710C-40CDF71F9BE0}"/>
                  </a:ext>
                </a:extLst>
              </p:cNvPr>
              <p:cNvSpPr/>
              <p:nvPr/>
            </p:nvSpPr>
            <p:spPr>
              <a:xfrm>
                <a:off x="8895088" y="2018166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5 h 429944"/>
                  <a:gd name="connsiteX3" fmla="*/ 0 w 429944"/>
                  <a:gd name="connsiteY3" fmla="*/ 429945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5"/>
                    </a:lnTo>
                    <a:lnTo>
                      <a:pt x="0" y="429945"/>
                    </a:lnTo>
                    <a:close/>
                  </a:path>
                </a:pathLst>
              </a:custGeom>
              <a:solidFill>
                <a:srgbClr val="81CEAD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7" name="Freeform: Shape 676">
                <a:extLst>
                  <a:ext uri="{FF2B5EF4-FFF2-40B4-BE49-F238E27FC236}">
                    <a16:creationId xmlns:a16="http://schemas.microsoft.com/office/drawing/2014/main" id="{D523A5B2-81DC-4F62-84F2-FDBECCD3D6BF}"/>
                  </a:ext>
                </a:extLst>
              </p:cNvPr>
              <p:cNvSpPr/>
              <p:nvPr/>
            </p:nvSpPr>
            <p:spPr>
              <a:xfrm>
                <a:off x="9019973" y="2142178"/>
                <a:ext cx="305059" cy="305932"/>
              </a:xfrm>
              <a:custGeom>
                <a:avLst/>
                <a:gdLst>
                  <a:gd name="connsiteX0" fmla="*/ 305059 w 305059"/>
                  <a:gd name="connsiteY0" fmla="*/ 305932 h 305932"/>
                  <a:gd name="connsiteX1" fmla="*/ 305059 w 305059"/>
                  <a:gd name="connsiteY1" fmla="*/ 124885 h 305932"/>
                  <a:gd name="connsiteX2" fmla="*/ 180174 w 305059"/>
                  <a:gd name="connsiteY2" fmla="*/ 0 h 305932"/>
                  <a:gd name="connsiteX3" fmla="*/ 128782 w 305059"/>
                  <a:gd name="connsiteY3" fmla="*/ 51392 h 305932"/>
                  <a:gd name="connsiteX4" fmla="*/ 105404 w 305059"/>
                  <a:gd name="connsiteY4" fmla="*/ 27946 h 305932"/>
                  <a:gd name="connsiteX5" fmla="*/ 32918 w 305059"/>
                  <a:gd name="connsiteY5" fmla="*/ 100432 h 305932"/>
                  <a:gd name="connsiteX6" fmla="*/ 56363 w 305059"/>
                  <a:gd name="connsiteY6" fmla="*/ 123878 h 305932"/>
                  <a:gd name="connsiteX7" fmla="*/ 0 w 305059"/>
                  <a:gd name="connsiteY7" fmla="*/ 180174 h 305932"/>
                  <a:gd name="connsiteX8" fmla="*/ 125759 w 305059"/>
                  <a:gd name="connsiteY8" fmla="*/ 305932 h 305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5059" h="305932">
                    <a:moveTo>
                      <a:pt x="305059" y="305932"/>
                    </a:moveTo>
                    <a:lnTo>
                      <a:pt x="305059" y="124885"/>
                    </a:lnTo>
                    <a:lnTo>
                      <a:pt x="180174" y="0"/>
                    </a:lnTo>
                    <a:lnTo>
                      <a:pt x="128782" y="51392"/>
                    </a:lnTo>
                    <a:lnTo>
                      <a:pt x="105404" y="27946"/>
                    </a:lnTo>
                    <a:lnTo>
                      <a:pt x="32918" y="100432"/>
                    </a:lnTo>
                    <a:lnTo>
                      <a:pt x="56363" y="123878"/>
                    </a:lnTo>
                    <a:lnTo>
                      <a:pt x="0" y="180174"/>
                    </a:lnTo>
                    <a:lnTo>
                      <a:pt x="125759" y="305932"/>
                    </a:lnTo>
                    <a:close/>
                  </a:path>
                </a:pathLst>
              </a:custGeom>
              <a:solidFill>
                <a:srgbClr val="72BB9B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78" name="Graphic 2">
              <a:extLst>
                <a:ext uri="{FF2B5EF4-FFF2-40B4-BE49-F238E27FC236}">
                  <a16:creationId xmlns:a16="http://schemas.microsoft.com/office/drawing/2014/main" id="{2D016B68-86E9-A8DD-D31C-14A6BFE37FC1}"/>
                </a:ext>
              </a:extLst>
            </p:cNvPr>
            <p:cNvGrpSpPr/>
            <p:nvPr/>
          </p:nvGrpSpPr>
          <p:grpSpPr>
            <a:xfrm>
              <a:off x="8982689" y="2104894"/>
              <a:ext cx="254742" cy="254742"/>
              <a:chOff x="8982689" y="2104894"/>
              <a:chExt cx="254742" cy="254742"/>
            </a:xfrm>
          </p:grpSpPr>
          <p:sp>
            <p:nvSpPr>
              <p:cNvPr id="679" name="Freeform: Shape 678">
                <a:extLst>
                  <a:ext uri="{FF2B5EF4-FFF2-40B4-BE49-F238E27FC236}">
                    <a16:creationId xmlns:a16="http://schemas.microsoft.com/office/drawing/2014/main" id="{84A2DC15-F6E6-3261-3535-F934492393DE}"/>
                  </a:ext>
                </a:extLst>
              </p:cNvPr>
              <p:cNvSpPr/>
              <p:nvPr/>
            </p:nvSpPr>
            <p:spPr>
              <a:xfrm>
                <a:off x="8982689" y="2104894"/>
                <a:ext cx="254742" cy="254742"/>
              </a:xfrm>
              <a:custGeom>
                <a:avLst/>
                <a:gdLst>
                  <a:gd name="connsiteX0" fmla="*/ 127371 w 254742"/>
                  <a:gd name="connsiteY0" fmla="*/ 0 h 254742"/>
                  <a:gd name="connsiteX1" fmla="*/ 0 w 254742"/>
                  <a:gd name="connsiteY1" fmla="*/ 127371 h 254742"/>
                  <a:gd name="connsiteX2" fmla="*/ 127371 w 254742"/>
                  <a:gd name="connsiteY2" fmla="*/ 254742 h 254742"/>
                  <a:gd name="connsiteX3" fmla="*/ 254742 w 254742"/>
                  <a:gd name="connsiteY3" fmla="*/ 127371 h 254742"/>
                  <a:gd name="connsiteX4" fmla="*/ 127371 w 254742"/>
                  <a:gd name="connsiteY4" fmla="*/ 0 h 254742"/>
                  <a:gd name="connsiteX5" fmla="*/ 127371 w 254742"/>
                  <a:gd name="connsiteY5" fmla="*/ 146987 h 254742"/>
                  <a:gd name="connsiteX6" fmla="*/ 107822 w 254742"/>
                  <a:gd name="connsiteY6" fmla="*/ 127438 h 254742"/>
                  <a:gd name="connsiteX7" fmla="*/ 127371 w 254742"/>
                  <a:gd name="connsiteY7" fmla="*/ 107889 h 254742"/>
                  <a:gd name="connsiteX8" fmla="*/ 146920 w 254742"/>
                  <a:gd name="connsiteY8" fmla="*/ 127438 h 254742"/>
                  <a:gd name="connsiteX9" fmla="*/ 127371 w 254742"/>
                  <a:gd name="connsiteY9" fmla="*/ 146987 h 254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4742" h="254742">
                    <a:moveTo>
                      <a:pt x="127371" y="0"/>
                    </a:moveTo>
                    <a:cubicBezTo>
                      <a:pt x="57035" y="0"/>
                      <a:pt x="0" y="57035"/>
                      <a:pt x="0" y="127371"/>
                    </a:cubicBezTo>
                    <a:cubicBezTo>
                      <a:pt x="0" y="197707"/>
                      <a:pt x="57035" y="254742"/>
                      <a:pt x="127371" y="254742"/>
                    </a:cubicBezTo>
                    <a:cubicBezTo>
                      <a:pt x="197707" y="254742"/>
                      <a:pt x="254742" y="197707"/>
                      <a:pt x="254742" y="127371"/>
                    </a:cubicBezTo>
                    <a:cubicBezTo>
                      <a:pt x="254809" y="57035"/>
                      <a:pt x="197774" y="0"/>
                      <a:pt x="127371" y="0"/>
                    </a:cubicBezTo>
                    <a:close/>
                    <a:moveTo>
                      <a:pt x="127371" y="146987"/>
                    </a:moveTo>
                    <a:cubicBezTo>
                      <a:pt x="116556" y="146987"/>
                      <a:pt x="107822" y="138254"/>
                      <a:pt x="107822" y="127438"/>
                    </a:cubicBezTo>
                    <a:cubicBezTo>
                      <a:pt x="107822" y="116622"/>
                      <a:pt x="116556" y="107889"/>
                      <a:pt x="127371" y="107889"/>
                    </a:cubicBezTo>
                    <a:cubicBezTo>
                      <a:pt x="138187" y="107889"/>
                      <a:pt x="146920" y="116622"/>
                      <a:pt x="146920" y="127438"/>
                    </a:cubicBezTo>
                    <a:cubicBezTo>
                      <a:pt x="146920" y="138254"/>
                      <a:pt x="138187" y="146987"/>
                      <a:pt x="127371" y="146987"/>
                    </a:cubicBez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0" name="Freeform: Shape 679">
                <a:extLst>
                  <a:ext uri="{FF2B5EF4-FFF2-40B4-BE49-F238E27FC236}">
                    <a16:creationId xmlns:a16="http://schemas.microsoft.com/office/drawing/2014/main" id="{396C6929-51CF-0E2E-8C55-37CBF8D0E465}"/>
                  </a:ext>
                </a:extLst>
              </p:cNvPr>
              <p:cNvSpPr/>
              <p:nvPr/>
            </p:nvSpPr>
            <p:spPr>
              <a:xfrm>
                <a:off x="9003246" y="2203042"/>
                <a:ext cx="58848" cy="58848"/>
              </a:xfrm>
              <a:custGeom>
                <a:avLst/>
                <a:gdLst>
                  <a:gd name="connsiteX0" fmla="*/ 29424 w 58848"/>
                  <a:gd name="connsiteY0" fmla="*/ 58849 h 58848"/>
                  <a:gd name="connsiteX1" fmla="*/ 0 w 58848"/>
                  <a:gd name="connsiteY1" fmla="*/ 29424 h 58848"/>
                  <a:gd name="connsiteX2" fmla="*/ 29424 w 58848"/>
                  <a:gd name="connsiteY2" fmla="*/ 0 h 58848"/>
                  <a:gd name="connsiteX3" fmla="*/ 58849 w 58848"/>
                  <a:gd name="connsiteY3" fmla="*/ 29424 h 58848"/>
                  <a:gd name="connsiteX4" fmla="*/ 29424 w 58848"/>
                  <a:gd name="connsiteY4" fmla="*/ 58849 h 58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848" h="58848">
                    <a:moveTo>
                      <a:pt x="29424" y="58849"/>
                    </a:moveTo>
                    <a:cubicBezTo>
                      <a:pt x="13167" y="58849"/>
                      <a:pt x="0" y="45682"/>
                      <a:pt x="0" y="29424"/>
                    </a:cubicBezTo>
                    <a:cubicBezTo>
                      <a:pt x="0" y="13167"/>
                      <a:pt x="13167" y="0"/>
                      <a:pt x="29424" y="0"/>
                    </a:cubicBezTo>
                    <a:cubicBezTo>
                      <a:pt x="45682" y="0"/>
                      <a:pt x="58849" y="13167"/>
                      <a:pt x="58849" y="29424"/>
                    </a:cubicBezTo>
                    <a:cubicBezTo>
                      <a:pt x="58849" y="45682"/>
                      <a:pt x="45682" y="58849"/>
                      <a:pt x="29424" y="58849"/>
                    </a:cubicBezTo>
                    <a:close/>
                  </a:path>
                </a:pathLst>
              </a:custGeom>
              <a:solidFill>
                <a:srgbClr val="474B54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1" name="Freeform: Shape 680">
                <a:extLst>
                  <a:ext uri="{FF2B5EF4-FFF2-40B4-BE49-F238E27FC236}">
                    <a16:creationId xmlns:a16="http://schemas.microsoft.com/office/drawing/2014/main" id="{A789FE70-F58F-424C-B056-BAD3F2B2C3C2}"/>
                  </a:ext>
                </a:extLst>
              </p:cNvPr>
              <p:cNvSpPr/>
              <p:nvPr/>
            </p:nvSpPr>
            <p:spPr>
              <a:xfrm>
                <a:off x="9080636" y="2281238"/>
                <a:ext cx="58848" cy="58848"/>
              </a:xfrm>
              <a:custGeom>
                <a:avLst/>
                <a:gdLst>
                  <a:gd name="connsiteX0" fmla="*/ 29424 w 58848"/>
                  <a:gd name="connsiteY0" fmla="*/ 58849 h 58848"/>
                  <a:gd name="connsiteX1" fmla="*/ 0 w 58848"/>
                  <a:gd name="connsiteY1" fmla="*/ 29424 h 58848"/>
                  <a:gd name="connsiteX2" fmla="*/ 29424 w 58848"/>
                  <a:gd name="connsiteY2" fmla="*/ 0 h 58848"/>
                  <a:gd name="connsiteX3" fmla="*/ 58849 w 58848"/>
                  <a:gd name="connsiteY3" fmla="*/ 29424 h 58848"/>
                  <a:gd name="connsiteX4" fmla="*/ 29424 w 58848"/>
                  <a:gd name="connsiteY4" fmla="*/ 58849 h 58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848" h="58848">
                    <a:moveTo>
                      <a:pt x="29424" y="58849"/>
                    </a:moveTo>
                    <a:cubicBezTo>
                      <a:pt x="13167" y="58849"/>
                      <a:pt x="0" y="45682"/>
                      <a:pt x="0" y="29424"/>
                    </a:cubicBezTo>
                    <a:cubicBezTo>
                      <a:pt x="0" y="13167"/>
                      <a:pt x="13167" y="0"/>
                      <a:pt x="29424" y="0"/>
                    </a:cubicBezTo>
                    <a:cubicBezTo>
                      <a:pt x="45682" y="0"/>
                      <a:pt x="58849" y="13167"/>
                      <a:pt x="58849" y="29424"/>
                    </a:cubicBezTo>
                    <a:cubicBezTo>
                      <a:pt x="58849" y="45614"/>
                      <a:pt x="45682" y="58849"/>
                      <a:pt x="29424" y="58849"/>
                    </a:cubicBezTo>
                    <a:close/>
                  </a:path>
                </a:pathLst>
              </a:custGeom>
              <a:solidFill>
                <a:srgbClr val="474B54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2" name="Freeform: Shape 681">
                <a:extLst>
                  <a:ext uri="{FF2B5EF4-FFF2-40B4-BE49-F238E27FC236}">
                    <a16:creationId xmlns:a16="http://schemas.microsoft.com/office/drawing/2014/main" id="{04F348B2-0BBF-56A4-F796-BC68841E5EB8}"/>
                  </a:ext>
                </a:extLst>
              </p:cNvPr>
              <p:cNvSpPr/>
              <p:nvPr/>
            </p:nvSpPr>
            <p:spPr>
              <a:xfrm>
                <a:off x="9080636" y="2124846"/>
                <a:ext cx="58848" cy="58848"/>
              </a:xfrm>
              <a:custGeom>
                <a:avLst/>
                <a:gdLst>
                  <a:gd name="connsiteX0" fmla="*/ 29424 w 58848"/>
                  <a:gd name="connsiteY0" fmla="*/ 58849 h 58848"/>
                  <a:gd name="connsiteX1" fmla="*/ 0 w 58848"/>
                  <a:gd name="connsiteY1" fmla="*/ 29424 h 58848"/>
                  <a:gd name="connsiteX2" fmla="*/ 29424 w 58848"/>
                  <a:gd name="connsiteY2" fmla="*/ 0 h 58848"/>
                  <a:gd name="connsiteX3" fmla="*/ 58849 w 58848"/>
                  <a:gd name="connsiteY3" fmla="*/ 29424 h 58848"/>
                  <a:gd name="connsiteX4" fmla="*/ 29424 w 58848"/>
                  <a:gd name="connsiteY4" fmla="*/ 58849 h 58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848" h="58848">
                    <a:moveTo>
                      <a:pt x="29424" y="58849"/>
                    </a:moveTo>
                    <a:cubicBezTo>
                      <a:pt x="13167" y="58849"/>
                      <a:pt x="0" y="45682"/>
                      <a:pt x="0" y="29424"/>
                    </a:cubicBezTo>
                    <a:cubicBezTo>
                      <a:pt x="0" y="13167"/>
                      <a:pt x="13167" y="0"/>
                      <a:pt x="29424" y="0"/>
                    </a:cubicBezTo>
                    <a:cubicBezTo>
                      <a:pt x="45682" y="0"/>
                      <a:pt x="58849" y="13167"/>
                      <a:pt x="58849" y="29424"/>
                    </a:cubicBezTo>
                    <a:cubicBezTo>
                      <a:pt x="58849" y="45682"/>
                      <a:pt x="45682" y="58849"/>
                      <a:pt x="29424" y="58849"/>
                    </a:cubicBezTo>
                    <a:close/>
                  </a:path>
                </a:pathLst>
              </a:custGeom>
              <a:solidFill>
                <a:srgbClr val="474B54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3" name="Freeform: Shape 682">
                <a:extLst>
                  <a:ext uri="{FF2B5EF4-FFF2-40B4-BE49-F238E27FC236}">
                    <a16:creationId xmlns:a16="http://schemas.microsoft.com/office/drawing/2014/main" id="{C214AF37-F23F-2D39-4B44-64E30D259203}"/>
                  </a:ext>
                </a:extLst>
              </p:cNvPr>
              <p:cNvSpPr/>
              <p:nvPr/>
            </p:nvSpPr>
            <p:spPr>
              <a:xfrm>
                <a:off x="9158967" y="2203714"/>
                <a:ext cx="58848" cy="58848"/>
              </a:xfrm>
              <a:custGeom>
                <a:avLst/>
                <a:gdLst>
                  <a:gd name="connsiteX0" fmla="*/ 29424 w 58848"/>
                  <a:gd name="connsiteY0" fmla="*/ 58849 h 58848"/>
                  <a:gd name="connsiteX1" fmla="*/ 0 w 58848"/>
                  <a:gd name="connsiteY1" fmla="*/ 29424 h 58848"/>
                  <a:gd name="connsiteX2" fmla="*/ 29424 w 58848"/>
                  <a:gd name="connsiteY2" fmla="*/ 0 h 58848"/>
                  <a:gd name="connsiteX3" fmla="*/ 58849 w 58848"/>
                  <a:gd name="connsiteY3" fmla="*/ 29424 h 58848"/>
                  <a:gd name="connsiteX4" fmla="*/ 29424 w 58848"/>
                  <a:gd name="connsiteY4" fmla="*/ 58849 h 58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848" h="58848">
                    <a:moveTo>
                      <a:pt x="29424" y="58849"/>
                    </a:moveTo>
                    <a:cubicBezTo>
                      <a:pt x="13167" y="58849"/>
                      <a:pt x="0" y="45682"/>
                      <a:pt x="0" y="29424"/>
                    </a:cubicBezTo>
                    <a:cubicBezTo>
                      <a:pt x="0" y="13167"/>
                      <a:pt x="13167" y="0"/>
                      <a:pt x="29424" y="0"/>
                    </a:cubicBezTo>
                    <a:cubicBezTo>
                      <a:pt x="45681" y="0"/>
                      <a:pt x="58849" y="13167"/>
                      <a:pt x="58849" y="29424"/>
                    </a:cubicBezTo>
                    <a:cubicBezTo>
                      <a:pt x="58781" y="45682"/>
                      <a:pt x="45614" y="58849"/>
                      <a:pt x="29424" y="58849"/>
                    </a:cubicBezTo>
                    <a:close/>
                  </a:path>
                </a:pathLst>
              </a:custGeom>
              <a:solidFill>
                <a:srgbClr val="474B54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684" name="Graphic 2">
            <a:extLst>
              <a:ext uri="{FF2B5EF4-FFF2-40B4-BE49-F238E27FC236}">
                <a16:creationId xmlns:a16="http://schemas.microsoft.com/office/drawing/2014/main" id="{F9357BB6-2563-41DF-9369-5366585EDC97}"/>
              </a:ext>
            </a:extLst>
          </p:cNvPr>
          <p:cNvGrpSpPr/>
          <p:nvPr/>
        </p:nvGrpSpPr>
        <p:grpSpPr>
          <a:xfrm>
            <a:off x="8223367" y="2018166"/>
            <a:ext cx="429944" cy="429944"/>
            <a:chOff x="8223367" y="2018166"/>
            <a:chExt cx="429944" cy="429944"/>
          </a:xfrm>
        </p:grpSpPr>
        <p:grpSp>
          <p:nvGrpSpPr>
            <p:cNvPr id="685" name="Graphic 2">
              <a:extLst>
                <a:ext uri="{FF2B5EF4-FFF2-40B4-BE49-F238E27FC236}">
                  <a16:creationId xmlns:a16="http://schemas.microsoft.com/office/drawing/2014/main" id="{18673B8C-EB35-8579-F91F-EB6B37D5DA94}"/>
                </a:ext>
              </a:extLst>
            </p:cNvPr>
            <p:cNvGrpSpPr/>
            <p:nvPr/>
          </p:nvGrpSpPr>
          <p:grpSpPr>
            <a:xfrm>
              <a:off x="8223367" y="2018166"/>
              <a:ext cx="429944" cy="429944"/>
              <a:chOff x="8223367" y="2018166"/>
              <a:chExt cx="429944" cy="429944"/>
            </a:xfrm>
          </p:grpSpPr>
          <p:sp>
            <p:nvSpPr>
              <p:cNvPr id="686" name="Freeform: Shape 685">
                <a:extLst>
                  <a:ext uri="{FF2B5EF4-FFF2-40B4-BE49-F238E27FC236}">
                    <a16:creationId xmlns:a16="http://schemas.microsoft.com/office/drawing/2014/main" id="{FC4CF987-CB3E-7448-CAD8-E4A32984399A}"/>
                  </a:ext>
                </a:extLst>
              </p:cNvPr>
              <p:cNvSpPr/>
              <p:nvPr/>
            </p:nvSpPr>
            <p:spPr>
              <a:xfrm>
                <a:off x="8223367" y="2018166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5 h 429944"/>
                  <a:gd name="connsiteX3" fmla="*/ 0 w 429944"/>
                  <a:gd name="connsiteY3" fmla="*/ 429945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5"/>
                    </a:lnTo>
                    <a:lnTo>
                      <a:pt x="0" y="429945"/>
                    </a:lnTo>
                    <a:close/>
                  </a:path>
                </a:pathLst>
              </a:custGeom>
              <a:solidFill>
                <a:srgbClr val="7DC0E7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7" name="Freeform: Shape 686">
                <a:extLst>
                  <a:ext uri="{FF2B5EF4-FFF2-40B4-BE49-F238E27FC236}">
                    <a16:creationId xmlns:a16="http://schemas.microsoft.com/office/drawing/2014/main" id="{F888916D-0EDB-9B4C-1472-12B40DDCD580}"/>
                  </a:ext>
                </a:extLst>
              </p:cNvPr>
              <p:cNvSpPr/>
              <p:nvPr/>
            </p:nvSpPr>
            <p:spPr>
              <a:xfrm>
                <a:off x="8350402" y="2135192"/>
                <a:ext cx="302909" cy="312918"/>
              </a:xfrm>
              <a:custGeom>
                <a:avLst/>
                <a:gdLst>
                  <a:gd name="connsiteX0" fmla="*/ 302910 w 302909"/>
                  <a:gd name="connsiteY0" fmla="*/ 312919 h 312918"/>
                  <a:gd name="connsiteX1" fmla="*/ 302910 w 302909"/>
                  <a:gd name="connsiteY1" fmla="*/ 145106 h 312918"/>
                  <a:gd name="connsiteX2" fmla="*/ 157803 w 302909"/>
                  <a:gd name="connsiteY2" fmla="*/ 0 h 312918"/>
                  <a:gd name="connsiteX3" fmla="*/ 71881 w 302909"/>
                  <a:gd name="connsiteY3" fmla="*/ 207045 h 312918"/>
                  <a:gd name="connsiteX4" fmla="*/ 0 w 302909"/>
                  <a:gd name="connsiteY4" fmla="*/ 225318 h 312918"/>
                  <a:gd name="connsiteX5" fmla="*/ 87534 w 302909"/>
                  <a:gd name="connsiteY5" fmla="*/ 312919 h 312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2909" h="312918">
                    <a:moveTo>
                      <a:pt x="302910" y="312919"/>
                    </a:moveTo>
                    <a:lnTo>
                      <a:pt x="302910" y="145106"/>
                    </a:lnTo>
                    <a:lnTo>
                      <a:pt x="157803" y="0"/>
                    </a:lnTo>
                    <a:lnTo>
                      <a:pt x="71881" y="207045"/>
                    </a:lnTo>
                    <a:lnTo>
                      <a:pt x="0" y="225318"/>
                    </a:lnTo>
                    <a:lnTo>
                      <a:pt x="87534" y="312919"/>
                    </a:lnTo>
                    <a:close/>
                  </a:path>
                </a:pathLst>
              </a:custGeom>
              <a:solidFill>
                <a:srgbClr val="6DADD7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88" name="Graphic 2">
              <a:extLst>
                <a:ext uri="{FF2B5EF4-FFF2-40B4-BE49-F238E27FC236}">
                  <a16:creationId xmlns:a16="http://schemas.microsoft.com/office/drawing/2014/main" id="{58859ABF-A04B-70DA-1E6E-63AF81A33AE3}"/>
                </a:ext>
              </a:extLst>
            </p:cNvPr>
            <p:cNvGrpSpPr/>
            <p:nvPr/>
          </p:nvGrpSpPr>
          <p:grpSpPr>
            <a:xfrm>
              <a:off x="8340594" y="2105700"/>
              <a:ext cx="195356" cy="254809"/>
              <a:chOff x="8340594" y="2105700"/>
              <a:chExt cx="195356" cy="254809"/>
            </a:xfrm>
          </p:grpSpPr>
          <p:sp>
            <p:nvSpPr>
              <p:cNvPr id="689" name="Freeform: Shape 688">
                <a:extLst>
                  <a:ext uri="{FF2B5EF4-FFF2-40B4-BE49-F238E27FC236}">
                    <a16:creationId xmlns:a16="http://schemas.microsoft.com/office/drawing/2014/main" id="{06562683-01A8-84EF-1E08-60B2619CB7AF}"/>
                  </a:ext>
                </a:extLst>
              </p:cNvPr>
              <p:cNvSpPr/>
              <p:nvPr/>
            </p:nvSpPr>
            <p:spPr>
              <a:xfrm>
                <a:off x="8340594" y="2105700"/>
                <a:ext cx="195356" cy="195356"/>
              </a:xfrm>
              <a:custGeom>
                <a:avLst/>
                <a:gdLst>
                  <a:gd name="connsiteX0" fmla="*/ 195356 w 195356"/>
                  <a:gd name="connsiteY0" fmla="*/ 97678 h 195356"/>
                  <a:gd name="connsiteX1" fmla="*/ 97678 w 195356"/>
                  <a:gd name="connsiteY1" fmla="*/ 195356 h 195356"/>
                  <a:gd name="connsiteX2" fmla="*/ 0 w 195356"/>
                  <a:gd name="connsiteY2" fmla="*/ 97678 h 195356"/>
                  <a:gd name="connsiteX3" fmla="*/ 97678 w 195356"/>
                  <a:gd name="connsiteY3" fmla="*/ 0 h 195356"/>
                  <a:gd name="connsiteX4" fmla="*/ 195356 w 195356"/>
                  <a:gd name="connsiteY4" fmla="*/ 97678 h 195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356" h="195356">
                    <a:moveTo>
                      <a:pt x="195356" y="97678"/>
                    </a:moveTo>
                    <a:cubicBezTo>
                      <a:pt x="195356" y="151623"/>
                      <a:pt x="151623" y="195356"/>
                      <a:pt x="97678" y="195356"/>
                    </a:cubicBezTo>
                    <a:cubicBezTo>
                      <a:pt x="43733" y="195356"/>
                      <a:pt x="0" y="151623"/>
                      <a:pt x="0" y="97678"/>
                    </a:cubicBezTo>
                    <a:cubicBezTo>
                      <a:pt x="0" y="43733"/>
                      <a:pt x="43733" y="0"/>
                      <a:pt x="97678" y="0"/>
                    </a:cubicBezTo>
                    <a:cubicBezTo>
                      <a:pt x="151623" y="67"/>
                      <a:pt x="195356" y="43801"/>
                      <a:pt x="195356" y="97678"/>
                    </a:cubicBez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0" name="Freeform: Shape 689">
                <a:extLst>
                  <a:ext uri="{FF2B5EF4-FFF2-40B4-BE49-F238E27FC236}">
                    <a16:creationId xmlns:a16="http://schemas.microsoft.com/office/drawing/2014/main" id="{F6F00CA2-38A4-15A0-14CE-B076D206473D}"/>
                  </a:ext>
                </a:extLst>
              </p:cNvPr>
              <p:cNvSpPr/>
              <p:nvPr/>
            </p:nvSpPr>
            <p:spPr>
              <a:xfrm>
                <a:off x="8350402" y="2331622"/>
                <a:ext cx="175806" cy="28886"/>
              </a:xfrm>
              <a:custGeom>
                <a:avLst/>
                <a:gdLst>
                  <a:gd name="connsiteX0" fmla="*/ 39031 w 175806"/>
                  <a:gd name="connsiteY0" fmla="*/ 0 h 28886"/>
                  <a:gd name="connsiteX1" fmla="*/ 0 w 175806"/>
                  <a:gd name="connsiteY1" fmla="*/ 28887 h 28886"/>
                  <a:gd name="connsiteX2" fmla="*/ 175807 w 175806"/>
                  <a:gd name="connsiteY2" fmla="*/ 28887 h 28886"/>
                  <a:gd name="connsiteX3" fmla="*/ 136709 w 175806"/>
                  <a:gd name="connsiteY3" fmla="*/ 0 h 28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5806" h="28886">
                    <a:moveTo>
                      <a:pt x="39031" y="0"/>
                    </a:moveTo>
                    <a:lnTo>
                      <a:pt x="0" y="28887"/>
                    </a:lnTo>
                    <a:lnTo>
                      <a:pt x="175807" y="28887"/>
                    </a:lnTo>
                    <a:lnTo>
                      <a:pt x="136709" y="0"/>
                    </a:lnTo>
                    <a:close/>
                  </a:path>
                </a:pathLst>
              </a:custGeom>
              <a:solidFill>
                <a:srgbClr val="E6E8EC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1" name="Freeform: Shape 690">
                <a:extLst>
                  <a:ext uri="{FF2B5EF4-FFF2-40B4-BE49-F238E27FC236}">
                    <a16:creationId xmlns:a16="http://schemas.microsoft.com/office/drawing/2014/main" id="{4529B266-1473-3E11-CA54-51274B1C8BB9}"/>
                  </a:ext>
                </a:extLst>
              </p:cNvPr>
              <p:cNvSpPr/>
              <p:nvPr/>
            </p:nvSpPr>
            <p:spPr>
              <a:xfrm>
                <a:off x="8389433" y="2157226"/>
                <a:ext cx="97678" cy="97677"/>
              </a:xfrm>
              <a:custGeom>
                <a:avLst/>
                <a:gdLst>
                  <a:gd name="connsiteX0" fmla="*/ 48839 w 97678"/>
                  <a:gd name="connsiteY0" fmla="*/ 97678 h 97677"/>
                  <a:gd name="connsiteX1" fmla="*/ 0 w 97678"/>
                  <a:gd name="connsiteY1" fmla="*/ 48839 h 97677"/>
                  <a:gd name="connsiteX2" fmla="*/ 48839 w 97678"/>
                  <a:gd name="connsiteY2" fmla="*/ 0 h 97677"/>
                  <a:gd name="connsiteX3" fmla="*/ 97678 w 97678"/>
                  <a:gd name="connsiteY3" fmla="*/ 48839 h 97677"/>
                  <a:gd name="connsiteX4" fmla="*/ 48839 w 97678"/>
                  <a:gd name="connsiteY4" fmla="*/ 97678 h 97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678" h="97677">
                    <a:moveTo>
                      <a:pt x="48839" y="97678"/>
                    </a:moveTo>
                    <a:cubicBezTo>
                      <a:pt x="21900" y="97678"/>
                      <a:pt x="0" y="75845"/>
                      <a:pt x="0" y="48839"/>
                    </a:cubicBezTo>
                    <a:cubicBezTo>
                      <a:pt x="0" y="21900"/>
                      <a:pt x="21900" y="0"/>
                      <a:pt x="48839" y="0"/>
                    </a:cubicBezTo>
                    <a:cubicBezTo>
                      <a:pt x="75778" y="0"/>
                      <a:pt x="97678" y="21833"/>
                      <a:pt x="97678" y="48839"/>
                    </a:cubicBezTo>
                    <a:cubicBezTo>
                      <a:pt x="97678" y="75778"/>
                      <a:pt x="75845" y="97678"/>
                      <a:pt x="48839" y="97678"/>
                    </a:cubicBezTo>
                    <a:close/>
                  </a:path>
                </a:pathLst>
              </a:custGeom>
              <a:solidFill>
                <a:srgbClr val="CCD0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2" name="Freeform: Shape 691">
                <a:extLst>
                  <a:ext uri="{FF2B5EF4-FFF2-40B4-BE49-F238E27FC236}">
                    <a16:creationId xmlns:a16="http://schemas.microsoft.com/office/drawing/2014/main" id="{316F3518-338E-5027-94DE-3647C7F3546A}"/>
                  </a:ext>
                </a:extLst>
              </p:cNvPr>
              <p:cNvSpPr/>
              <p:nvPr/>
            </p:nvSpPr>
            <p:spPr>
              <a:xfrm>
                <a:off x="8418790" y="2299108"/>
                <a:ext cx="39098" cy="32514"/>
              </a:xfrm>
              <a:custGeom>
                <a:avLst/>
                <a:gdLst>
                  <a:gd name="connsiteX0" fmla="*/ 0 w 39098"/>
                  <a:gd name="connsiteY0" fmla="*/ 0 h 32514"/>
                  <a:gd name="connsiteX1" fmla="*/ 39098 w 39098"/>
                  <a:gd name="connsiteY1" fmla="*/ 0 h 32514"/>
                  <a:gd name="connsiteX2" fmla="*/ 39098 w 39098"/>
                  <a:gd name="connsiteY2" fmla="*/ 32515 h 32514"/>
                  <a:gd name="connsiteX3" fmla="*/ 0 w 39098"/>
                  <a:gd name="connsiteY3" fmla="*/ 32515 h 3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098" h="32514">
                    <a:moveTo>
                      <a:pt x="0" y="0"/>
                    </a:moveTo>
                    <a:lnTo>
                      <a:pt x="39098" y="0"/>
                    </a:lnTo>
                    <a:lnTo>
                      <a:pt x="39098" y="32515"/>
                    </a:lnTo>
                    <a:lnTo>
                      <a:pt x="0" y="32515"/>
                    </a:lnTo>
                    <a:close/>
                  </a:path>
                </a:pathLst>
              </a:custGeom>
              <a:solidFill>
                <a:srgbClr val="CCD0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3" name="Freeform: Shape 692">
                <a:extLst>
                  <a:ext uri="{FF2B5EF4-FFF2-40B4-BE49-F238E27FC236}">
                    <a16:creationId xmlns:a16="http://schemas.microsoft.com/office/drawing/2014/main" id="{8FD6401E-BD6F-7AAF-5C47-0F308C146D1F}"/>
                  </a:ext>
                </a:extLst>
              </p:cNvPr>
              <p:cNvSpPr/>
              <p:nvPr/>
            </p:nvSpPr>
            <p:spPr>
              <a:xfrm>
                <a:off x="8418723" y="2186516"/>
                <a:ext cx="39098" cy="39098"/>
              </a:xfrm>
              <a:custGeom>
                <a:avLst/>
                <a:gdLst>
                  <a:gd name="connsiteX0" fmla="*/ 19549 w 39098"/>
                  <a:gd name="connsiteY0" fmla="*/ 0 h 39098"/>
                  <a:gd name="connsiteX1" fmla="*/ 0 w 39098"/>
                  <a:gd name="connsiteY1" fmla="*/ 19549 h 39098"/>
                  <a:gd name="connsiteX2" fmla="*/ 19549 w 39098"/>
                  <a:gd name="connsiteY2" fmla="*/ 39098 h 39098"/>
                  <a:gd name="connsiteX3" fmla="*/ 39098 w 39098"/>
                  <a:gd name="connsiteY3" fmla="*/ 19549 h 39098"/>
                  <a:gd name="connsiteX4" fmla="*/ 19549 w 39098"/>
                  <a:gd name="connsiteY4" fmla="*/ 0 h 39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098" h="39098">
                    <a:moveTo>
                      <a:pt x="19549" y="0"/>
                    </a:moveTo>
                    <a:cubicBezTo>
                      <a:pt x="8734" y="0"/>
                      <a:pt x="0" y="8733"/>
                      <a:pt x="0" y="19549"/>
                    </a:cubicBezTo>
                    <a:cubicBezTo>
                      <a:pt x="0" y="30365"/>
                      <a:pt x="8734" y="39098"/>
                      <a:pt x="19549" y="39098"/>
                    </a:cubicBezTo>
                    <a:cubicBezTo>
                      <a:pt x="30298" y="39098"/>
                      <a:pt x="39098" y="30365"/>
                      <a:pt x="39098" y="19549"/>
                    </a:cubicBezTo>
                    <a:cubicBezTo>
                      <a:pt x="39098" y="8733"/>
                      <a:pt x="30365" y="0"/>
                      <a:pt x="19549" y="0"/>
                    </a:cubicBezTo>
                    <a:close/>
                  </a:path>
                </a:pathLst>
              </a:custGeom>
              <a:solidFill>
                <a:srgbClr val="E6E8EC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694" name="Graphic 2">
            <a:extLst>
              <a:ext uri="{FF2B5EF4-FFF2-40B4-BE49-F238E27FC236}">
                <a16:creationId xmlns:a16="http://schemas.microsoft.com/office/drawing/2014/main" id="{8D96CD44-3ECB-8884-BE09-71EB9CA38F17}"/>
              </a:ext>
            </a:extLst>
          </p:cNvPr>
          <p:cNvGrpSpPr/>
          <p:nvPr/>
        </p:nvGrpSpPr>
        <p:grpSpPr>
          <a:xfrm>
            <a:off x="7551512" y="2017293"/>
            <a:ext cx="429944" cy="429944"/>
            <a:chOff x="7551512" y="2017293"/>
            <a:chExt cx="429944" cy="429944"/>
          </a:xfrm>
        </p:grpSpPr>
        <p:grpSp>
          <p:nvGrpSpPr>
            <p:cNvPr id="695" name="Graphic 2">
              <a:extLst>
                <a:ext uri="{FF2B5EF4-FFF2-40B4-BE49-F238E27FC236}">
                  <a16:creationId xmlns:a16="http://schemas.microsoft.com/office/drawing/2014/main" id="{984D7B97-D526-6FCC-751A-EE89808F1DA1}"/>
                </a:ext>
              </a:extLst>
            </p:cNvPr>
            <p:cNvGrpSpPr/>
            <p:nvPr/>
          </p:nvGrpSpPr>
          <p:grpSpPr>
            <a:xfrm>
              <a:off x="7551512" y="2017293"/>
              <a:ext cx="429944" cy="429944"/>
              <a:chOff x="7551512" y="2017293"/>
              <a:chExt cx="429944" cy="429944"/>
            </a:xfrm>
          </p:grpSpPr>
          <p:sp>
            <p:nvSpPr>
              <p:cNvPr id="696" name="Freeform: Shape 695">
                <a:extLst>
                  <a:ext uri="{FF2B5EF4-FFF2-40B4-BE49-F238E27FC236}">
                    <a16:creationId xmlns:a16="http://schemas.microsoft.com/office/drawing/2014/main" id="{DED08D6C-0851-E9BC-9917-34EA0EED55DD}"/>
                  </a:ext>
                </a:extLst>
              </p:cNvPr>
              <p:cNvSpPr/>
              <p:nvPr/>
            </p:nvSpPr>
            <p:spPr>
              <a:xfrm>
                <a:off x="7551512" y="2017293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AFD36F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7" name="Freeform: Shape 696">
                <a:extLst>
                  <a:ext uri="{FF2B5EF4-FFF2-40B4-BE49-F238E27FC236}">
                    <a16:creationId xmlns:a16="http://schemas.microsoft.com/office/drawing/2014/main" id="{B57A3D0B-219F-D5FF-9B3C-AE1C65F24F65}"/>
                  </a:ext>
                </a:extLst>
              </p:cNvPr>
              <p:cNvSpPr/>
              <p:nvPr/>
            </p:nvSpPr>
            <p:spPr>
              <a:xfrm>
                <a:off x="7645024" y="2179798"/>
                <a:ext cx="336431" cy="267438"/>
              </a:xfrm>
              <a:custGeom>
                <a:avLst/>
                <a:gdLst>
                  <a:gd name="connsiteX0" fmla="*/ 136440 w 336431"/>
                  <a:gd name="connsiteY0" fmla="*/ 267439 h 267438"/>
                  <a:gd name="connsiteX1" fmla="*/ 336432 w 336431"/>
                  <a:gd name="connsiteY1" fmla="*/ 267439 h 267438"/>
                  <a:gd name="connsiteX2" fmla="*/ 336432 w 336431"/>
                  <a:gd name="connsiteY2" fmla="*/ 87400 h 267438"/>
                  <a:gd name="connsiteX3" fmla="*/ 249099 w 336431"/>
                  <a:gd name="connsiteY3" fmla="*/ 0 h 267438"/>
                  <a:gd name="connsiteX4" fmla="*/ 189780 w 336431"/>
                  <a:gd name="connsiteY4" fmla="*/ 31238 h 267438"/>
                  <a:gd name="connsiteX5" fmla="*/ 164320 w 336431"/>
                  <a:gd name="connsiteY5" fmla="*/ 5777 h 267438"/>
                  <a:gd name="connsiteX6" fmla="*/ 130461 w 336431"/>
                  <a:gd name="connsiteY6" fmla="*/ 39635 h 267438"/>
                  <a:gd name="connsiteX7" fmla="*/ 145375 w 336431"/>
                  <a:gd name="connsiteY7" fmla="*/ 54616 h 267438"/>
                  <a:gd name="connsiteX8" fmla="*/ 0 w 336431"/>
                  <a:gd name="connsiteY8" fmla="*/ 131066 h 267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6431" h="267438">
                    <a:moveTo>
                      <a:pt x="136440" y="267439"/>
                    </a:moveTo>
                    <a:lnTo>
                      <a:pt x="336432" y="267439"/>
                    </a:lnTo>
                    <a:lnTo>
                      <a:pt x="336432" y="87400"/>
                    </a:lnTo>
                    <a:lnTo>
                      <a:pt x="249099" y="0"/>
                    </a:lnTo>
                    <a:lnTo>
                      <a:pt x="189780" y="31238"/>
                    </a:lnTo>
                    <a:lnTo>
                      <a:pt x="164320" y="5777"/>
                    </a:lnTo>
                    <a:lnTo>
                      <a:pt x="130461" y="39635"/>
                    </a:lnTo>
                    <a:lnTo>
                      <a:pt x="145375" y="54616"/>
                    </a:lnTo>
                    <a:lnTo>
                      <a:pt x="0" y="131066"/>
                    </a:lnTo>
                    <a:close/>
                  </a:path>
                </a:pathLst>
              </a:custGeom>
              <a:solidFill>
                <a:srgbClr val="9CC05B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98" name="Graphic 2">
              <a:extLst>
                <a:ext uri="{FF2B5EF4-FFF2-40B4-BE49-F238E27FC236}">
                  <a16:creationId xmlns:a16="http://schemas.microsoft.com/office/drawing/2014/main" id="{48EAFBC0-DA68-01BE-C7BF-AEDF43086778}"/>
                </a:ext>
              </a:extLst>
            </p:cNvPr>
            <p:cNvGrpSpPr/>
            <p:nvPr/>
          </p:nvGrpSpPr>
          <p:grpSpPr>
            <a:xfrm>
              <a:off x="7639314" y="2179798"/>
              <a:ext cx="254809" cy="136776"/>
              <a:chOff x="7639314" y="2179798"/>
              <a:chExt cx="254809" cy="136776"/>
            </a:xfrm>
          </p:grpSpPr>
          <p:sp>
            <p:nvSpPr>
              <p:cNvPr id="699" name="Freeform: Shape 698">
                <a:extLst>
                  <a:ext uri="{FF2B5EF4-FFF2-40B4-BE49-F238E27FC236}">
                    <a16:creationId xmlns:a16="http://schemas.microsoft.com/office/drawing/2014/main" id="{599F37F0-B1A2-515A-08EB-76C22CA5A17D}"/>
                  </a:ext>
                </a:extLst>
              </p:cNvPr>
              <p:cNvSpPr/>
              <p:nvPr/>
            </p:nvSpPr>
            <p:spPr>
              <a:xfrm>
                <a:off x="7815054" y="2179798"/>
                <a:ext cx="79069" cy="136776"/>
              </a:xfrm>
              <a:custGeom>
                <a:avLst/>
                <a:gdLst>
                  <a:gd name="connsiteX0" fmla="*/ 0 w 79069"/>
                  <a:gd name="connsiteY0" fmla="*/ 36948 h 136776"/>
                  <a:gd name="connsiteX1" fmla="*/ 0 w 79069"/>
                  <a:gd name="connsiteY1" fmla="*/ 94588 h 136776"/>
                  <a:gd name="connsiteX2" fmla="*/ 79070 w 79069"/>
                  <a:gd name="connsiteY2" fmla="*/ 136776 h 136776"/>
                  <a:gd name="connsiteX3" fmla="*/ 79070 w 79069"/>
                  <a:gd name="connsiteY3" fmla="*/ 0 h 136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069" h="136776">
                    <a:moveTo>
                      <a:pt x="0" y="36948"/>
                    </a:moveTo>
                    <a:lnTo>
                      <a:pt x="0" y="94588"/>
                    </a:lnTo>
                    <a:lnTo>
                      <a:pt x="79070" y="136776"/>
                    </a:lnTo>
                    <a:lnTo>
                      <a:pt x="79070" y="0"/>
                    </a:lnTo>
                    <a:close/>
                  </a:path>
                </a:pathLst>
              </a:custGeom>
              <a:solidFill>
                <a:srgbClr val="474B54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0" name="Freeform: Shape 699">
                <a:extLst>
                  <a:ext uri="{FF2B5EF4-FFF2-40B4-BE49-F238E27FC236}">
                    <a16:creationId xmlns:a16="http://schemas.microsoft.com/office/drawing/2014/main" id="{7B5BD5CC-F640-AE95-6DC5-623C6604F397}"/>
                  </a:ext>
                </a:extLst>
              </p:cNvPr>
              <p:cNvSpPr/>
              <p:nvPr/>
            </p:nvSpPr>
            <p:spPr>
              <a:xfrm>
                <a:off x="7639314" y="2179798"/>
                <a:ext cx="175739" cy="136776"/>
              </a:xfrm>
              <a:custGeom>
                <a:avLst/>
                <a:gdLst>
                  <a:gd name="connsiteX0" fmla="*/ 156191 w 175739"/>
                  <a:gd name="connsiteY0" fmla="*/ 0 h 136776"/>
                  <a:gd name="connsiteX1" fmla="*/ 19549 w 175739"/>
                  <a:gd name="connsiteY1" fmla="*/ 0 h 136776"/>
                  <a:gd name="connsiteX2" fmla="*/ 0 w 175739"/>
                  <a:gd name="connsiteY2" fmla="*/ 19549 h 136776"/>
                  <a:gd name="connsiteX3" fmla="*/ 0 w 175739"/>
                  <a:gd name="connsiteY3" fmla="*/ 117227 h 136776"/>
                  <a:gd name="connsiteX4" fmla="*/ 19549 w 175739"/>
                  <a:gd name="connsiteY4" fmla="*/ 136776 h 136776"/>
                  <a:gd name="connsiteX5" fmla="*/ 156191 w 175739"/>
                  <a:gd name="connsiteY5" fmla="*/ 136776 h 136776"/>
                  <a:gd name="connsiteX6" fmla="*/ 175740 w 175739"/>
                  <a:gd name="connsiteY6" fmla="*/ 117227 h 136776"/>
                  <a:gd name="connsiteX7" fmla="*/ 175740 w 175739"/>
                  <a:gd name="connsiteY7" fmla="*/ 19549 h 136776"/>
                  <a:gd name="connsiteX8" fmla="*/ 156191 w 175739"/>
                  <a:gd name="connsiteY8" fmla="*/ 0 h 136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5739" h="136776">
                    <a:moveTo>
                      <a:pt x="156191" y="0"/>
                    </a:moveTo>
                    <a:lnTo>
                      <a:pt x="19549" y="0"/>
                    </a:lnTo>
                    <a:cubicBezTo>
                      <a:pt x="8733" y="0"/>
                      <a:pt x="0" y="8733"/>
                      <a:pt x="0" y="19549"/>
                    </a:cubicBezTo>
                    <a:lnTo>
                      <a:pt x="0" y="117227"/>
                    </a:lnTo>
                    <a:cubicBezTo>
                      <a:pt x="0" y="128043"/>
                      <a:pt x="8733" y="136776"/>
                      <a:pt x="19549" y="136776"/>
                    </a:cubicBezTo>
                    <a:lnTo>
                      <a:pt x="156191" y="136776"/>
                    </a:lnTo>
                    <a:cubicBezTo>
                      <a:pt x="167006" y="136776"/>
                      <a:pt x="175740" y="128043"/>
                      <a:pt x="175740" y="117227"/>
                    </a:cubicBezTo>
                    <a:lnTo>
                      <a:pt x="175740" y="19549"/>
                    </a:lnTo>
                    <a:cubicBezTo>
                      <a:pt x="175740" y="8800"/>
                      <a:pt x="167006" y="0"/>
                      <a:pt x="156191" y="0"/>
                    </a:cubicBez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701" name="Graphic 2">
            <a:extLst>
              <a:ext uri="{FF2B5EF4-FFF2-40B4-BE49-F238E27FC236}">
                <a16:creationId xmlns:a16="http://schemas.microsoft.com/office/drawing/2014/main" id="{7B101F8F-72AE-5321-2FD6-7DDEA552133F}"/>
              </a:ext>
            </a:extLst>
          </p:cNvPr>
          <p:cNvGrpSpPr/>
          <p:nvPr/>
        </p:nvGrpSpPr>
        <p:grpSpPr>
          <a:xfrm>
            <a:off x="6879723" y="2017293"/>
            <a:ext cx="429944" cy="429944"/>
            <a:chOff x="6879723" y="2017293"/>
            <a:chExt cx="429944" cy="429944"/>
          </a:xfrm>
        </p:grpSpPr>
        <p:grpSp>
          <p:nvGrpSpPr>
            <p:cNvPr id="702" name="Graphic 2">
              <a:extLst>
                <a:ext uri="{FF2B5EF4-FFF2-40B4-BE49-F238E27FC236}">
                  <a16:creationId xmlns:a16="http://schemas.microsoft.com/office/drawing/2014/main" id="{2894B52A-FD15-EFDB-F35F-2A01837B4541}"/>
                </a:ext>
              </a:extLst>
            </p:cNvPr>
            <p:cNvGrpSpPr/>
            <p:nvPr/>
          </p:nvGrpSpPr>
          <p:grpSpPr>
            <a:xfrm>
              <a:off x="6879723" y="2017293"/>
              <a:ext cx="429944" cy="429944"/>
              <a:chOff x="6879723" y="2017293"/>
              <a:chExt cx="429944" cy="429944"/>
            </a:xfrm>
          </p:grpSpPr>
          <p:sp>
            <p:nvSpPr>
              <p:cNvPr id="703" name="Freeform: Shape 702">
                <a:extLst>
                  <a:ext uri="{FF2B5EF4-FFF2-40B4-BE49-F238E27FC236}">
                    <a16:creationId xmlns:a16="http://schemas.microsoft.com/office/drawing/2014/main" id="{CD1452E9-43E9-794E-26F4-A698C5AE968A}"/>
                  </a:ext>
                </a:extLst>
              </p:cNvPr>
              <p:cNvSpPr/>
              <p:nvPr/>
            </p:nvSpPr>
            <p:spPr>
              <a:xfrm>
                <a:off x="6879723" y="2017293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A491E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4" name="Freeform: Shape 703">
                <a:extLst>
                  <a:ext uri="{FF2B5EF4-FFF2-40B4-BE49-F238E27FC236}">
                    <a16:creationId xmlns:a16="http://schemas.microsoft.com/office/drawing/2014/main" id="{6407E73E-34AC-0D04-8E9F-70FB64F12951}"/>
                  </a:ext>
                </a:extLst>
              </p:cNvPr>
              <p:cNvSpPr/>
              <p:nvPr/>
            </p:nvSpPr>
            <p:spPr>
              <a:xfrm>
                <a:off x="6973102" y="2175700"/>
                <a:ext cx="336566" cy="271536"/>
              </a:xfrm>
              <a:custGeom>
                <a:avLst/>
                <a:gdLst>
                  <a:gd name="connsiteX0" fmla="*/ 126498 w 336566"/>
                  <a:gd name="connsiteY0" fmla="*/ 271537 h 271536"/>
                  <a:gd name="connsiteX1" fmla="*/ 336566 w 336566"/>
                  <a:gd name="connsiteY1" fmla="*/ 271537 h 271536"/>
                  <a:gd name="connsiteX2" fmla="*/ 336566 w 336566"/>
                  <a:gd name="connsiteY2" fmla="*/ 93311 h 271536"/>
                  <a:gd name="connsiteX3" fmla="*/ 243255 w 336566"/>
                  <a:gd name="connsiteY3" fmla="*/ 0 h 271536"/>
                  <a:gd name="connsiteX4" fmla="*/ 0 w 336566"/>
                  <a:gd name="connsiteY4" fmla="*/ 145039 h 271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6566" h="271536">
                    <a:moveTo>
                      <a:pt x="126498" y="271537"/>
                    </a:moveTo>
                    <a:lnTo>
                      <a:pt x="336566" y="271537"/>
                    </a:lnTo>
                    <a:lnTo>
                      <a:pt x="336566" y="93311"/>
                    </a:lnTo>
                    <a:lnTo>
                      <a:pt x="243255" y="0"/>
                    </a:lnTo>
                    <a:lnTo>
                      <a:pt x="0" y="145039"/>
                    </a:lnTo>
                    <a:close/>
                  </a:path>
                </a:pathLst>
              </a:custGeom>
              <a:solidFill>
                <a:srgbClr val="8D79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05" name="Graphic 2">
              <a:extLst>
                <a:ext uri="{FF2B5EF4-FFF2-40B4-BE49-F238E27FC236}">
                  <a16:creationId xmlns:a16="http://schemas.microsoft.com/office/drawing/2014/main" id="{13A3CD55-4A53-AD32-9A90-3E1453166338}"/>
                </a:ext>
              </a:extLst>
            </p:cNvPr>
            <p:cNvGrpSpPr/>
            <p:nvPr/>
          </p:nvGrpSpPr>
          <p:grpSpPr>
            <a:xfrm>
              <a:off x="6967324" y="2169990"/>
              <a:ext cx="254809" cy="156392"/>
              <a:chOff x="6967324" y="2169990"/>
              <a:chExt cx="254809" cy="156392"/>
            </a:xfrm>
          </p:grpSpPr>
          <p:sp>
            <p:nvSpPr>
              <p:cNvPr id="706" name="Freeform: Shape 705">
                <a:extLst>
                  <a:ext uri="{FF2B5EF4-FFF2-40B4-BE49-F238E27FC236}">
                    <a16:creationId xmlns:a16="http://schemas.microsoft.com/office/drawing/2014/main" id="{51BDA75C-FE49-224E-9D61-9029FF123A44}"/>
                  </a:ext>
                </a:extLst>
              </p:cNvPr>
              <p:cNvSpPr/>
              <p:nvPr/>
            </p:nvSpPr>
            <p:spPr>
              <a:xfrm>
                <a:off x="6967324" y="2169990"/>
                <a:ext cx="254809" cy="156392"/>
              </a:xfrm>
              <a:custGeom>
                <a:avLst/>
                <a:gdLst>
                  <a:gd name="connsiteX0" fmla="*/ 235260 w 254809"/>
                  <a:gd name="connsiteY0" fmla="*/ 0 h 156392"/>
                  <a:gd name="connsiteX1" fmla="*/ 19549 w 254809"/>
                  <a:gd name="connsiteY1" fmla="*/ 0 h 156392"/>
                  <a:gd name="connsiteX2" fmla="*/ 0 w 254809"/>
                  <a:gd name="connsiteY2" fmla="*/ 19549 h 156392"/>
                  <a:gd name="connsiteX3" fmla="*/ 0 w 254809"/>
                  <a:gd name="connsiteY3" fmla="*/ 136843 h 156392"/>
                  <a:gd name="connsiteX4" fmla="*/ 19549 w 254809"/>
                  <a:gd name="connsiteY4" fmla="*/ 156392 h 156392"/>
                  <a:gd name="connsiteX5" fmla="*/ 235260 w 254809"/>
                  <a:gd name="connsiteY5" fmla="*/ 156392 h 156392"/>
                  <a:gd name="connsiteX6" fmla="*/ 254809 w 254809"/>
                  <a:gd name="connsiteY6" fmla="*/ 136843 h 156392"/>
                  <a:gd name="connsiteX7" fmla="*/ 254809 w 254809"/>
                  <a:gd name="connsiteY7" fmla="*/ 19482 h 156392"/>
                  <a:gd name="connsiteX8" fmla="*/ 235260 w 254809"/>
                  <a:gd name="connsiteY8" fmla="*/ 0 h 156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4809" h="156392">
                    <a:moveTo>
                      <a:pt x="235260" y="0"/>
                    </a:moveTo>
                    <a:lnTo>
                      <a:pt x="19549" y="0"/>
                    </a:lnTo>
                    <a:cubicBezTo>
                      <a:pt x="8800" y="0"/>
                      <a:pt x="0" y="8733"/>
                      <a:pt x="0" y="19549"/>
                    </a:cubicBezTo>
                    <a:lnTo>
                      <a:pt x="0" y="136843"/>
                    </a:lnTo>
                    <a:cubicBezTo>
                      <a:pt x="0" y="147659"/>
                      <a:pt x="8733" y="156392"/>
                      <a:pt x="19549" y="156392"/>
                    </a:cubicBezTo>
                    <a:lnTo>
                      <a:pt x="235260" y="156392"/>
                    </a:lnTo>
                    <a:cubicBezTo>
                      <a:pt x="246009" y="156392"/>
                      <a:pt x="254809" y="147659"/>
                      <a:pt x="254809" y="136843"/>
                    </a:cubicBezTo>
                    <a:lnTo>
                      <a:pt x="254809" y="19482"/>
                    </a:lnTo>
                    <a:cubicBezTo>
                      <a:pt x="254809" y="8733"/>
                      <a:pt x="246009" y="0"/>
                      <a:pt x="235260" y="0"/>
                    </a:cubicBez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7" name="Freeform: Shape 706">
                <a:extLst>
                  <a:ext uri="{FF2B5EF4-FFF2-40B4-BE49-F238E27FC236}">
                    <a16:creationId xmlns:a16="http://schemas.microsoft.com/office/drawing/2014/main" id="{6BE9F562-58F9-7B54-FFC1-15CD5B03BB24}"/>
                  </a:ext>
                </a:extLst>
              </p:cNvPr>
              <p:cNvSpPr/>
              <p:nvPr/>
            </p:nvSpPr>
            <p:spPr>
              <a:xfrm>
                <a:off x="7012872" y="2211305"/>
                <a:ext cx="85384" cy="73762"/>
              </a:xfrm>
              <a:custGeom>
                <a:avLst/>
                <a:gdLst>
                  <a:gd name="connsiteX0" fmla="*/ 47428 w 85384"/>
                  <a:gd name="connsiteY0" fmla="*/ 73762 h 73762"/>
                  <a:gd name="connsiteX1" fmla="*/ 53541 w 85384"/>
                  <a:gd name="connsiteY1" fmla="*/ 44136 h 73762"/>
                  <a:gd name="connsiteX2" fmla="*/ 29223 w 85384"/>
                  <a:gd name="connsiteY2" fmla="*/ 44136 h 73762"/>
                  <a:gd name="connsiteX3" fmla="*/ 22975 w 85384"/>
                  <a:gd name="connsiteY3" fmla="*/ 73762 h 73762"/>
                  <a:gd name="connsiteX4" fmla="*/ 0 w 85384"/>
                  <a:gd name="connsiteY4" fmla="*/ 73762 h 73762"/>
                  <a:gd name="connsiteX5" fmla="*/ 15586 w 85384"/>
                  <a:gd name="connsiteY5" fmla="*/ 0 h 73762"/>
                  <a:gd name="connsiteX6" fmla="*/ 38359 w 85384"/>
                  <a:gd name="connsiteY6" fmla="*/ 0 h 73762"/>
                  <a:gd name="connsiteX7" fmla="*/ 33254 w 85384"/>
                  <a:gd name="connsiteY7" fmla="*/ 24587 h 73762"/>
                  <a:gd name="connsiteX8" fmla="*/ 57639 w 85384"/>
                  <a:gd name="connsiteY8" fmla="*/ 24520 h 73762"/>
                  <a:gd name="connsiteX9" fmla="*/ 62745 w 85384"/>
                  <a:gd name="connsiteY9" fmla="*/ 0 h 73762"/>
                  <a:gd name="connsiteX10" fmla="*/ 85384 w 85384"/>
                  <a:gd name="connsiteY10" fmla="*/ 0 h 73762"/>
                  <a:gd name="connsiteX11" fmla="*/ 70067 w 85384"/>
                  <a:gd name="connsiteY11" fmla="*/ 73762 h 73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5384" h="73762">
                    <a:moveTo>
                      <a:pt x="47428" y="73762"/>
                    </a:moveTo>
                    <a:lnTo>
                      <a:pt x="53541" y="44136"/>
                    </a:lnTo>
                    <a:lnTo>
                      <a:pt x="29223" y="44136"/>
                    </a:lnTo>
                    <a:lnTo>
                      <a:pt x="22975" y="73762"/>
                    </a:lnTo>
                    <a:lnTo>
                      <a:pt x="0" y="73762"/>
                    </a:lnTo>
                    <a:lnTo>
                      <a:pt x="15586" y="0"/>
                    </a:lnTo>
                    <a:lnTo>
                      <a:pt x="38359" y="0"/>
                    </a:lnTo>
                    <a:lnTo>
                      <a:pt x="33254" y="24587"/>
                    </a:lnTo>
                    <a:lnTo>
                      <a:pt x="57639" y="24520"/>
                    </a:lnTo>
                    <a:lnTo>
                      <a:pt x="62745" y="0"/>
                    </a:lnTo>
                    <a:lnTo>
                      <a:pt x="85384" y="0"/>
                    </a:lnTo>
                    <a:lnTo>
                      <a:pt x="70067" y="73762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8" name="Freeform: Shape 707">
                <a:extLst>
                  <a:ext uri="{FF2B5EF4-FFF2-40B4-BE49-F238E27FC236}">
                    <a16:creationId xmlns:a16="http://schemas.microsoft.com/office/drawing/2014/main" id="{D4EB38B7-B296-CA68-6F85-665F2C788F2D}"/>
                  </a:ext>
                </a:extLst>
              </p:cNvPr>
              <p:cNvSpPr/>
              <p:nvPr/>
            </p:nvSpPr>
            <p:spPr>
              <a:xfrm>
                <a:off x="7097382" y="2211305"/>
                <a:ext cx="79137" cy="73762"/>
              </a:xfrm>
              <a:custGeom>
                <a:avLst/>
                <a:gdLst>
                  <a:gd name="connsiteX0" fmla="*/ 46891 w 79137"/>
                  <a:gd name="connsiteY0" fmla="*/ 0 h 73762"/>
                  <a:gd name="connsiteX1" fmla="*/ 15115 w 79137"/>
                  <a:gd name="connsiteY1" fmla="*/ 0 h 73762"/>
                  <a:gd name="connsiteX2" fmla="*/ 0 w 79137"/>
                  <a:gd name="connsiteY2" fmla="*/ 73762 h 73762"/>
                  <a:gd name="connsiteX3" fmla="*/ 26939 w 79137"/>
                  <a:gd name="connsiteY3" fmla="*/ 73762 h 73762"/>
                  <a:gd name="connsiteX4" fmla="*/ 71277 w 79137"/>
                  <a:gd name="connsiteY4" fmla="*/ 57236 h 73762"/>
                  <a:gd name="connsiteX5" fmla="*/ 46891 w 79137"/>
                  <a:gd name="connsiteY5" fmla="*/ 0 h 73762"/>
                  <a:gd name="connsiteX6" fmla="*/ 42256 w 79137"/>
                  <a:gd name="connsiteY6" fmla="*/ 53273 h 73762"/>
                  <a:gd name="connsiteX7" fmla="*/ 26603 w 79137"/>
                  <a:gd name="connsiteY7" fmla="*/ 53810 h 73762"/>
                  <a:gd name="connsiteX8" fmla="*/ 33724 w 79137"/>
                  <a:gd name="connsiteY8" fmla="*/ 19012 h 73762"/>
                  <a:gd name="connsiteX9" fmla="*/ 42054 w 79137"/>
                  <a:gd name="connsiteY9" fmla="*/ 19012 h 73762"/>
                  <a:gd name="connsiteX10" fmla="*/ 42256 w 79137"/>
                  <a:gd name="connsiteY10" fmla="*/ 53273 h 73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9137" h="73762">
                    <a:moveTo>
                      <a:pt x="46891" y="0"/>
                    </a:moveTo>
                    <a:lnTo>
                      <a:pt x="15115" y="0"/>
                    </a:lnTo>
                    <a:lnTo>
                      <a:pt x="0" y="73762"/>
                    </a:lnTo>
                    <a:lnTo>
                      <a:pt x="26939" y="73762"/>
                    </a:lnTo>
                    <a:cubicBezTo>
                      <a:pt x="42121" y="73762"/>
                      <a:pt x="59252" y="74031"/>
                      <a:pt x="71277" y="57236"/>
                    </a:cubicBezTo>
                    <a:cubicBezTo>
                      <a:pt x="83907" y="39837"/>
                      <a:pt x="84914" y="0"/>
                      <a:pt x="46891" y="0"/>
                    </a:cubicBezTo>
                    <a:close/>
                    <a:moveTo>
                      <a:pt x="42256" y="53273"/>
                    </a:moveTo>
                    <a:cubicBezTo>
                      <a:pt x="39501" y="53877"/>
                      <a:pt x="26603" y="53810"/>
                      <a:pt x="26603" y="53810"/>
                    </a:cubicBezTo>
                    <a:lnTo>
                      <a:pt x="33724" y="19012"/>
                    </a:lnTo>
                    <a:lnTo>
                      <a:pt x="42054" y="19012"/>
                    </a:lnTo>
                    <a:cubicBezTo>
                      <a:pt x="65231" y="19549"/>
                      <a:pt x="57975" y="49712"/>
                      <a:pt x="42256" y="53273"/>
                    </a:cubicBez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709" name="Graphic 2">
            <a:extLst>
              <a:ext uri="{FF2B5EF4-FFF2-40B4-BE49-F238E27FC236}">
                <a16:creationId xmlns:a16="http://schemas.microsoft.com/office/drawing/2014/main" id="{D82B6040-8155-4CEB-5927-5FE2DF93EC52}"/>
              </a:ext>
            </a:extLst>
          </p:cNvPr>
          <p:cNvGrpSpPr/>
          <p:nvPr/>
        </p:nvGrpSpPr>
        <p:grpSpPr>
          <a:xfrm>
            <a:off x="6207935" y="2017293"/>
            <a:ext cx="429944" cy="429944"/>
            <a:chOff x="6207935" y="2017293"/>
            <a:chExt cx="429944" cy="429944"/>
          </a:xfrm>
        </p:grpSpPr>
        <p:grpSp>
          <p:nvGrpSpPr>
            <p:cNvPr id="710" name="Graphic 2">
              <a:extLst>
                <a:ext uri="{FF2B5EF4-FFF2-40B4-BE49-F238E27FC236}">
                  <a16:creationId xmlns:a16="http://schemas.microsoft.com/office/drawing/2014/main" id="{C9938D34-42BC-C601-55C2-2C88768945CC}"/>
                </a:ext>
              </a:extLst>
            </p:cNvPr>
            <p:cNvGrpSpPr/>
            <p:nvPr/>
          </p:nvGrpSpPr>
          <p:grpSpPr>
            <a:xfrm>
              <a:off x="6207935" y="2017293"/>
              <a:ext cx="429944" cy="429944"/>
              <a:chOff x="6207935" y="2017293"/>
              <a:chExt cx="429944" cy="429944"/>
            </a:xfrm>
          </p:grpSpPr>
          <p:sp>
            <p:nvSpPr>
              <p:cNvPr id="711" name="Freeform: Shape 710">
                <a:extLst>
                  <a:ext uri="{FF2B5EF4-FFF2-40B4-BE49-F238E27FC236}">
                    <a16:creationId xmlns:a16="http://schemas.microsoft.com/office/drawing/2014/main" id="{85100DAD-3766-40A8-9F27-A3A43B5A22AB}"/>
                  </a:ext>
                </a:extLst>
              </p:cNvPr>
              <p:cNvSpPr/>
              <p:nvPr/>
            </p:nvSpPr>
            <p:spPr>
              <a:xfrm>
                <a:off x="6207935" y="2017293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F2CD5E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2" name="Freeform: Shape 711">
                <a:extLst>
                  <a:ext uri="{FF2B5EF4-FFF2-40B4-BE49-F238E27FC236}">
                    <a16:creationId xmlns:a16="http://schemas.microsoft.com/office/drawing/2014/main" id="{1B8F7F5B-4541-0D97-22E9-8F86CBD72168}"/>
                  </a:ext>
                </a:extLst>
              </p:cNvPr>
              <p:cNvSpPr/>
              <p:nvPr/>
            </p:nvSpPr>
            <p:spPr>
              <a:xfrm>
                <a:off x="6302590" y="2116247"/>
                <a:ext cx="335289" cy="330990"/>
              </a:xfrm>
              <a:custGeom>
                <a:avLst/>
                <a:gdLst>
                  <a:gd name="connsiteX0" fmla="*/ 335290 w 335289"/>
                  <a:gd name="connsiteY0" fmla="*/ 98954 h 330990"/>
                  <a:gd name="connsiteX1" fmla="*/ 236335 w 335289"/>
                  <a:gd name="connsiteY1" fmla="*/ 0 h 330990"/>
                  <a:gd name="connsiteX2" fmla="*/ 200327 w 335289"/>
                  <a:gd name="connsiteY2" fmla="*/ 36008 h 330990"/>
                  <a:gd name="connsiteX3" fmla="*/ 192467 w 335289"/>
                  <a:gd name="connsiteY3" fmla="*/ 28148 h 330990"/>
                  <a:gd name="connsiteX4" fmla="*/ 21027 w 335289"/>
                  <a:gd name="connsiteY4" fmla="*/ 94050 h 330990"/>
                  <a:gd name="connsiteX5" fmla="*/ 82160 w 335289"/>
                  <a:gd name="connsiteY5" fmla="*/ 154175 h 330990"/>
                  <a:gd name="connsiteX6" fmla="*/ 0 w 335289"/>
                  <a:gd name="connsiteY6" fmla="*/ 236335 h 330990"/>
                  <a:gd name="connsiteX7" fmla="*/ 94655 w 335289"/>
                  <a:gd name="connsiteY7" fmla="*/ 330990 h 330990"/>
                  <a:gd name="connsiteX8" fmla="*/ 335290 w 335289"/>
                  <a:gd name="connsiteY8" fmla="*/ 330990 h 330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5289" h="330990">
                    <a:moveTo>
                      <a:pt x="335290" y="98954"/>
                    </a:moveTo>
                    <a:lnTo>
                      <a:pt x="236335" y="0"/>
                    </a:lnTo>
                    <a:lnTo>
                      <a:pt x="200327" y="36008"/>
                    </a:lnTo>
                    <a:lnTo>
                      <a:pt x="192467" y="28148"/>
                    </a:lnTo>
                    <a:lnTo>
                      <a:pt x="21027" y="94050"/>
                    </a:lnTo>
                    <a:lnTo>
                      <a:pt x="82160" y="154175"/>
                    </a:lnTo>
                    <a:lnTo>
                      <a:pt x="0" y="236335"/>
                    </a:lnTo>
                    <a:lnTo>
                      <a:pt x="94655" y="330990"/>
                    </a:lnTo>
                    <a:lnTo>
                      <a:pt x="335290" y="330990"/>
                    </a:lnTo>
                    <a:close/>
                  </a:path>
                </a:pathLst>
              </a:custGeom>
              <a:solidFill>
                <a:srgbClr val="E6BA4D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13" name="Graphic 2">
              <a:extLst>
                <a:ext uri="{FF2B5EF4-FFF2-40B4-BE49-F238E27FC236}">
                  <a16:creationId xmlns:a16="http://schemas.microsoft.com/office/drawing/2014/main" id="{4719EA78-B121-3A70-C888-BB71DD28FF5A}"/>
                </a:ext>
              </a:extLst>
            </p:cNvPr>
            <p:cNvGrpSpPr/>
            <p:nvPr/>
          </p:nvGrpSpPr>
          <p:grpSpPr>
            <a:xfrm>
              <a:off x="6295536" y="2107484"/>
              <a:ext cx="254876" cy="249464"/>
              <a:chOff x="6295536" y="2107484"/>
              <a:chExt cx="254876" cy="249464"/>
            </a:xfrm>
          </p:grpSpPr>
          <p:sp>
            <p:nvSpPr>
              <p:cNvPr id="714" name="Freeform: Shape 713">
                <a:extLst>
                  <a:ext uri="{FF2B5EF4-FFF2-40B4-BE49-F238E27FC236}">
                    <a16:creationId xmlns:a16="http://schemas.microsoft.com/office/drawing/2014/main" id="{8244D073-A9EB-195F-4DDE-B4ABB5C9FD5F}"/>
                  </a:ext>
                </a:extLst>
              </p:cNvPr>
              <p:cNvSpPr/>
              <p:nvPr/>
            </p:nvSpPr>
            <p:spPr>
              <a:xfrm>
                <a:off x="6295536" y="2107484"/>
                <a:ext cx="254876" cy="249464"/>
              </a:xfrm>
              <a:custGeom>
                <a:avLst/>
                <a:gdLst>
                  <a:gd name="connsiteX0" fmla="*/ 254675 w 254876"/>
                  <a:gd name="connsiteY0" fmla="*/ 91863 h 249464"/>
                  <a:gd name="connsiteX1" fmla="*/ 84847 w 254876"/>
                  <a:gd name="connsiteY1" fmla="*/ 91863 h 249464"/>
                  <a:gd name="connsiteX2" fmla="*/ 254339 w 254876"/>
                  <a:gd name="connsiteY2" fmla="*/ 52698 h 249464"/>
                  <a:gd name="connsiteX3" fmla="*/ 245673 w 254876"/>
                  <a:gd name="connsiteY3" fmla="*/ 15212 h 249464"/>
                  <a:gd name="connsiteX4" fmla="*/ 222496 w 254876"/>
                  <a:gd name="connsiteY4" fmla="*/ 500 h 249464"/>
                  <a:gd name="connsiteX5" fmla="*/ 14981 w 254876"/>
                  <a:gd name="connsiteY5" fmla="*/ 48466 h 249464"/>
                  <a:gd name="connsiteX6" fmla="*/ 67 w 254876"/>
                  <a:gd name="connsiteY6" fmla="*/ 67142 h 249464"/>
                  <a:gd name="connsiteX7" fmla="*/ 0 w 254876"/>
                  <a:gd name="connsiteY7" fmla="*/ 67142 h 249464"/>
                  <a:gd name="connsiteX8" fmla="*/ 67 w 254876"/>
                  <a:gd name="connsiteY8" fmla="*/ 229916 h 249464"/>
                  <a:gd name="connsiteX9" fmla="*/ 19616 w 254876"/>
                  <a:gd name="connsiteY9" fmla="*/ 249465 h 249464"/>
                  <a:gd name="connsiteX10" fmla="*/ 235328 w 254876"/>
                  <a:gd name="connsiteY10" fmla="*/ 249465 h 249464"/>
                  <a:gd name="connsiteX11" fmla="*/ 254876 w 254876"/>
                  <a:gd name="connsiteY11" fmla="*/ 229916 h 249464"/>
                  <a:gd name="connsiteX12" fmla="*/ 254675 w 254876"/>
                  <a:gd name="connsiteY12" fmla="*/ 91863 h 249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4876" h="249464">
                    <a:moveTo>
                      <a:pt x="254675" y="91863"/>
                    </a:moveTo>
                    <a:lnTo>
                      <a:pt x="84847" y="91863"/>
                    </a:lnTo>
                    <a:lnTo>
                      <a:pt x="254339" y="52698"/>
                    </a:lnTo>
                    <a:lnTo>
                      <a:pt x="245673" y="15212"/>
                    </a:lnTo>
                    <a:cubicBezTo>
                      <a:pt x="243255" y="4665"/>
                      <a:pt x="232909" y="-1918"/>
                      <a:pt x="222496" y="500"/>
                    </a:cubicBezTo>
                    <a:lnTo>
                      <a:pt x="14981" y="48466"/>
                    </a:lnTo>
                    <a:cubicBezTo>
                      <a:pt x="6180" y="50481"/>
                      <a:pt x="134" y="58408"/>
                      <a:pt x="67" y="67142"/>
                    </a:cubicBezTo>
                    <a:lnTo>
                      <a:pt x="0" y="67142"/>
                    </a:lnTo>
                    <a:lnTo>
                      <a:pt x="67" y="229916"/>
                    </a:lnTo>
                    <a:cubicBezTo>
                      <a:pt x="67" y="240732"/>
                      <a:pt x="8800" y="249465"/>
                      <a:pt x="19616" y="249465"/>
                    </a:cubicBezTo>
                    <a:lnTo>
                      <a:pt x="235328" y="249465"/>
                    </a:lnTo>
                    <a:cubicBezTo>
                      <a:pt x="246076" y="249465"/>
                      <a:pt x="254809" y="240732"/>
                      <a:pt x="254876" y="229916"/>
                    </a:cubicBezTo>
                    <a:lnTo>
                      <a:pt x="254675" y="91863"/>
                    </a:lnTo>
                    <a:close/>
                  </a:path>
                </a:pathLst>
              </a:custGeom>
              <a:solidFill>
                <a:srgbClr val="474B54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5" name="Freeform: Shape 714">
                <a:extLst>
                  <a:ext uri="{FF2B5EF4-FFF2-40B4-BE49-F238E27FC236}">
                    <a16:creationId xmlns:a16="http://schemas.microsoft.com/office/drawing/2014/main" id="{449C5FC1-EE6B-62A5-E85F-D80126FF8049}"/>
                  </a:ext>
                </a:extLst>
              </p:cNvPr>
              <p:cNvSpPr/>
              <p:nvPr/>
            </p:nvSpPr>
            <p:spPr>
              <a:xfrm>
                <a:off x="6469865" y="2128339"/>
                <a:ext cx="59453" cy="27879"/>
              </a:xfrm>
              <a:custGeom>
                <a:avLst/>
                <a:gdLst>
                  <a:gd name="connsiteX0" fmla="*/ 25931 w 59453"/>
                  <a:gd name="connsiteY0" fmla="*/ 0 h 27879"/>
                  <a:gd name="connsiteX1" fmla="*/ 59453 w 59453"/>
                  <a:gd name="connsiteY1" fmla="*/ 21900 h 27879"/>
                  <a:gd name="connsiteX2" fmla="*/ 33589 w 59453"/>
                  <a:gd name="connsiteY2" fmla="*/ 27879 h 27879"/>
                  <a:gd name="connsiteX3" fmla="*/ 0 w 59453"/>
                  <a:gd name="connsiteY3" fmla="*/ 5979 h 27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453" h="27879">
                    <a:moveTo>
                      <a:pt x="25931" y="0"/>
                    </a:moveTo>
                    <a:lnTo>
                      <a:pt x="59453" y="21900"/>
                    </a:lnTo>
                    <a:lnTo>
                      <a:pt x="33589" y="27879"/>
                    </a:lnTo>
                    <a:lnTo>
                      <a:pt x="0" y="5979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6" name="Freeform: Shape 715">
                <a:extLst>
                  <a:ext uri="{FF2B5EF4-FFF2-40B4-BE49-F238E27FC236}">
                    <a16:creationId xmlns:a16="http://schemas.microsoft.com/office/drawing/2014/main" id="{99B65520-B985-87A0-06EB-3773B70B7486}"/>
                  </a:ext>
                </a:extLst>
              </p:cNvPr>
              <p:cNvSpPr/>
              <p:nvPr/>
            </p:nvSpPr>
            <p:spPr>
              <a:xfrm>
                <a:off x="6417667" y="2140432"/>
                <a:ext cx="59453" cy="27879"/>
              </a:xfrm>
              <a:custGeom>
                <a:avLst/>
                <a:gdLst>
                  <a:gd name="connsiteX0" fmla="*/ 25864 w 59453"/>
                  <a:gd name="connsiteY0" fmla="*/ 0 h 27879"/>
                  <a:gd name="connsiteX1" fmla="*/ 59454 w 59453"/>
                  <a:gd name="connsiteY1" fmla="*/ 21900 h 27879"/>
                  <a:gd name="connsiteX2" fmla="*/ 33589 w 59453"/>
                  <a:gd name="connsiteY2" fmla="*/ 27879 h 27879"/>
                  <a:gd name="connsiteX3" fmla="*/ 0 w 59453"/>
                  <a:gd name="connsiteY3" fmla="*/ 5979 h 27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453" h="27879">
                    <a:moveTo>
                      <a:pt x="25864" y="0"/>
                    </a:moveTo>
                    <a:lnTo>
                      <a:pt x="59454" y="21900"/>
                    </a:lnTo>
                    <a:lnTo>
                      <a:pt x="33589" y="27879"/>
                    </a:lnTo>
                    <a:lnTo>
                      <a:pt x="0" y="5979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7" name="Freeform: Shape 716">
                <a:extLst>
                  <a:ext uri="{FF2B5EF4-FFF2-40B4-BE49-F238E27FC236}">
                    <a16:creationId xmlns:a16="http://schemas.microsoft.com/office/drawing/2014/main" id="{C7D85185-3DEF-2E6F-4459-B7BD25881A0D}"/>
                  </a:ext>
                </a:extLst>
              </p:cNvPr>
              <p:cNvSpPr/>
              <p:nvPr/>
            </p:nvSpPr>
            <p:spPr>
              <a:xfrm>
                <a:off x="6366746" y="2152188"/>
                <a:ext cx="59453" cy="27879"/>
              </a:xfrm>
              <a:custGeom>
                <a:avLst/>
                <a:gdLst>
                  <a:gd name="connsiteX0" fmla="*/ 25864 w 59453"/>
                  <a:gd name="connsiteY0" fmla="*/ 0 h 27879"/>
                  <a:gd name="connsiteX1" fmla="*/ 59453 w 59453"/>
                  <a:gd name="connsiteY1" fmla="*/ 21900 h 27879"/>
                  <a:gd name="connsiteX2" fmla="*/ 33589 w 59453"/>
                  <a:gd name="connsiteY2" fmla="*/ 27879 h 27879"/>
                  <a:gd name="connsiteX3" fmla="*/ 0 w 59453"/>
                  <a:gd name="connsiteY3" fmla="*/ 5979 h 27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453" h="27879">
                    <a:moveTo>
                      <a:pt x="25864" y="0"/>
                    </a:moveTo>
                    <a:lnTo>
                      <a:pt x="59453" y="21900"/>
                    </a:lnTo>
                    <a:lnTo>
                      <a:pt x="33589" y="27879"/>
                    </a:lnTo>
                    <a:lnTo>
                      <a:pt x="0" y="5979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8" name="Freeform: Shape 717">
                <a:extLst>
                  <a:ext uri="{FF2B5EF4-FFF2-40B4-BE49-F238E27FC236}">
                    <a16:creationId xmlns:a16="http://schemas.microsoft.com/office/drawing/2014/main" id="{B9880C7E-E4A8-57FB-5607-D63401C49508}"/>
                  </a:ext>
                </a:extLst>
              </p:cNvPr>
              <p:cNvSpPr/>
              <p:nvPr/>
            </p:nvSpPr>
            <p:spPr>
              <a:xfrm>
                <a:off x="6314682" y="2164213"/>
                <a:ext cx="59453" cy="27879"/>
              </a:xfrm>
              <a:custGeom>
                <a:avLst/>
                <a:gdLst>
                  <a:gd name="connsiteX0" fmla="*/ 25864 w 59453"/>
                  <a:gd name="connsiteY0" fmla="*/ 0 h 27879"/>
                  <a:gd name="connsiteX1" fmla="*/ 59453 w 59453"/>
                  <a:gd name="connsiteY1" fmla="*/ 21900 h 27879"/>
                  <a:gd name="connsiteX2" fmla="*/ 33522 w 59453"/>
                  <a:gd name="connsiteY2" fmla="*/ 27879 h 27879"/>
                  <a:gd name="connsiteX3" fmla="*/ 0 w 59453"/>
                  <a:gd name="connsiteY3" fmla="*/ 5979 h 27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453" h="27879">
                    <a:moveTo>
                      <a:pt x="25864" y="0"/>
                    </a:moveTo>
                    <a:lnTo>
                      <a:pt x="59453" y="21900"/>
                    </a:lnTo>
                    <a:lnTo>
                      <a:pt x="33522" y="27879"/>
                    </a:lnTo>
                    <a:lnTo>
                      <a:pt x="0" y="5979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9" name="Freeform: Shape 718">
                <a:extLst>
                  <a:ext uri="{FF2B5EF4-FFF2-40B4-BE49-F238E27FC236}">
                    <a16:creationId xmlns:a16="http://schemas.microsoft.com/office/drawing/2014/main" id="{0F764B92-616C-E53C-8D09-A6107B6BB543}"/>
                  </a:ext>
                </a:extLst>
              </p:cNvPr>
              <p:cNvSpPr/>
              <p:nvPr/>
            </p:nvSpPr>
            <p:spPr>
              <a:xfrm>
                <a:off x="6315085" y="2218896"/>
                <a:ext cx="215711" cy="118570"/>
              </a:xfrm>
              <a:custGeom>
                <a:avLst/>
                <a:gdLst>
                  <a:gd name="connsiteX0" fmla="*/ 0 w 215711"/>
                  <a:gd name="connsiteY0" fmla="*/ 0 h 118570"/>
                  <a:gd name="connsiteX1" fmla="*/ 215711 w 215711"/>
                  <a:gd name="connsiteY1" fmla="*/ 0 h 118570"/>
                  <a:gd name="connsiteX2" fmla="*/ 215711 w 215711"/>
                  <a:gd name="connsiteY2" fmla="*/ 118571 h 118570"/>
                  <a:gd name="connsiteX3" fmla="*/ 0 w 215711"/>
                  <a:gd name="connsiteY3" fmla="*/ 118571 h 118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711" h="118570">
                    <a:moveTo>
                      <a:pt x="0" y="0"/>
                    </a:moveTo>
                    <a:lnTo>
                      <a:pt x="215711" y="0"/>
                    </a:lnTo>
                    <a:lnTo>
                      <a:pt x="215711" y="118571"/>
                    </a:lnTo>
                    <a:lnTo>
                      <a:pt x="0" y="118571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0" name="Freeform: Shape 719">
                <a:extLst>
                  <a:ext uri="{FF2B5EF4-FFF2-40B4-BE49-F238E27FC236}">
                    <a16:creationId xmlns:a16="http://schemas.microsoft.com/office/drawing/2014/main" id="{2F1592E1-7AC1-9B55-64DD-1D76F2B76166}"/>
                  </a:ext>
                </a:extLst>
              </p:cNvPr>
              <p:cNvSpPr/>
              <p:nvPr/>
            </p:nvSpPr>
            <p:spPr>
              <a:xfrm>
                <a:off x="6402552" y="2247246"/>
                <a:ext cx="50787" cy="63483"/>
              </a:xfrm>
              <a:custGeom>
                <a:avLst/>
                <a:gdLst>
                  <a:gd name="connsiteX0" fmla="*/ 0 w 50787"/>
                  <a:gd name="connsiteY0" fmla="*/ 0 h 63483"/>
                  <a:gd name="connsiteX1" fmla="*/ 0 w 50787"/>
                  <a:gd name="connsiteY1" fmla="*/ 63484 h 63483"/>
                  <a:gd name="connsiteX2" fmla="*/ 50787 w 50787"/>
                  <a:gd name="connsiteY2" fmla="*/ 31708 h 63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787" h="63483">
                    <a:moveTo>
                      <a:pt x="0" y="0"/>
                    </a:moveTo>
                    <a:lnTo>
                      <a:pt x="0" y="63484"/>
                    </a:lnTo>
                    <a:lnTo>
                      <a:pt x="50787" y="31708"/>
                    </a:lnTo>
                    <a:close/>
                  </a:path>
                </a:pathLst>
              </a:custGeom>
              <a:solidFill>
                <a:srgbClr val="CF5664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721" name="Graphic 2">
            <a:extLst>
              <a:ext uri="{FF2B5EF4-FFF2-40B4-BE49-F238E27FC236}">
                <a16:creationId xmlns:a16="http://schemas.microsoft.com/office/drawing/2014/main" id="{7417D5F7-6444-6326-C949-D5162F184AA6}"/>
              </a:ext>
            </a:extLst>
          </p:cNvPr>
          <p:cNvGrpSpPr/>
          <p:nvPr/>
        </p:nvGrpSpPr>
        <p:grpSpPr>
          <a:xfrm>
            <a:off x="5536147" y="2017293"/>
            <a:ext cx="429944" cy="429944"/>
            <a:chOff x="5536147" y="2017293"/>
            <a:chExt cx="429944" cy="429944"/>
          </a:xfrm>
        </p:grpSpPr>
        <p:grpSp>
          <p:nvGrpSpPr>
            <p:cNvPr id="722" name="Graphic 2">
              <a:extLst>
                <a:ext uri="{FF2B5EF4-FFF2-40B4-BE49-F238E27FC236}">
                  <a16:creationId xmlns:a16="http://schemas.microsoft.com/office/drawing/2014/main" id="{2A8DB671-2744-A4EF-758E-42D3E8301492}"/>
                </a:ext>
              </a:extLst>
            </p:cNvPr>
            <p:cNvGrpSpPr/>
            <p:nvPr/>
          </p:nvGrpSpPr>
          <p:grpSpPr>
            <a:xfrm>
              <a:off x="5536147" y="2017293"/>
              <a:ext cx="429944" cy="429944"/>
              <a:chOff x="5536147" y="2017293"/>
              <a:chExt cx="429944" cy="429944"/>
            </a:xfrm>
          </p:grpSpPr>
          <p:sp>
            <p:nvSpPr>
              <p:cNvPr id="723" name="Freeform: Shape 722">
                <a:extLst>
                  <a:ext uri="{FF2B5EF4-FFF2-40B4-BE49-F238E27FC236}">
                    <a16:creationId xmlns:a16="http://schemas.microsoft.com/office/drawing/2014/main" id="{74A3E403-CA0F-E2A2-DF16-6A3E686BAF1D}"/>
                  </a:ext>
                </a:extLst>
              </p:cNvPr>
              <p:cNvSpPr/>
              <p:nvPr/>
            </p:nvSpPr>
            <p:spPr>
              <a:xfrm>
                <a:off x="5536147" y="2017293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81CEAD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4" name="Freeform: Shape 723">
                <a:extLst>
                  <a:ext uri="{FF2B5EF4-FFF2-40B4-BE49-F238E27FC236}">
                    <a16:creationId xmlns:a16="http://schemas.microsoft.com/office/drawing/2014/main" id="{D6805D72-B52C-3D3F-08C1-8A706BD3E701}"/>
                  </a:ext>
                </a:extLst>
              </p:cNvPr>
              <p:cNvSpPr/>
              <p:nvPr/>
            </p:nvSpPr>
            <p:spPr>
              <a:xfrm>
                <a:off x="5639669" y="2200892"/>
                <a:ext cx="326422" cy="246344"/>
              </a:xfrm>
              <a:custGeom>
                <a:avLst/>
                <a:gdLst>
                  <a:gd name="connsiteX0" fmla="*/ 326422 w 326422"/>
                  <a:gd name="connsiteY0" fmla="*/ 246345 h 246344"/>
                  <a:gd name="connsiteX1" fmla="*/ 326422 w 326422"/>
                  <a:gd name="connsiteY1" fmla="*/ 71613 h 246344"/>
                  <a:gd name="connsiteX2" fmla="*/ 254809 w 326422"/>
                  <a:gd name="connsiteY2" fmla="*/ 0 h 246344"/>
                  <a:gd name="connsiteX3" fmla="*/ 123878 w 326422"/>
                  <a:gd name="connsiteY3" fmla="*/ 66641 h 246344"/>
                  <a:gd name="connsiteX4" fmla="*/ 58580 w 326422"/>
                  <a:gd name="connsiteY4" fmla="*/ 1344 h 246344"/>
                  <a:gd name="connsiteX5" fmla="*/ 25192 w 326422"/>
                  <a:gd name="connsiteY5" fmla="*/ 34731 h 246344"/>
                  <a:gd name="connsiteX6" fmla="*/ 79607 w 326422"/>
                  <a:gd name="connsiteY6" fmla="*/ 89213 h 246344"/>
                  <a:gd name="connsiteX7" fmla="*/ 0 w 326422"/>
                  <a:gd name="connsiteY7" fmla="*/ 129722 h 246344"/>
                  <a:gd name="connsiteX8" fmla="*/ 116623 w 326422"/>
                  <a:gd name="connsiteY8" fmla="*/ 246345 h 246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6422" h="246344">
                    <a:moveTo>
                      <a:pt x="326422" y="246345"/>
                    </a:moveTo>
                    <a:lnTo>
                      <a:pt x="326422" y="71613"/>
                    </a:lnTo>
                    <a:lnTo>
                      <a:pt x="254809" y="0"/>
                    </a:lnTo>
                    <a:lnTo>
                      <a:pt x="123878" y="66641"/>
                    </a:lnTo>
                    <a:lnTo>
                      <a:pt x="58580" y="1344"/>
                    </a:lnTo>
                    <a:lnTo>
                      <a:pt x="25192" y="34731"/>
                    </a:lnTo>
                    <a:lnTo>
                      <a:pt x="79607" y="89213"/>
                    </a:lnTo>
                    <a:lnTo>
                      <a:pt x="0" y="129722"/>
                    </a:lnTo>
                    <a:lnTo>
                      <a:pt x="116623" y="246345"/>
                    </a:lnTo>
                    <a:close/>
                  </a:path>
                </a:pathLst>
              </a:custGeom>
              <a:solidFill>
                <a:srgbClr val="72BB9B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25" name="Graphic 2">
              <a:extLst>
                <a:ext uri="{FF2B5EF4-FFF2-40B4-BE49-F238E27FC236}">
                  <a16:creationId xmlns:a16="http://schemas.microsoft.com/office/drawing/2014/main" id="{D21AC7F9-B7F0-AA90-E396-028D68B3AB09}"/>
                </a:ext>
              </a:extLst>
            </p:cNvPr>
            <p:cNvGrpSpPr/>
            <p:nvPr/>
          </p:nvGrpSpPr>
          <p:grpSpPr>
            <a:xfrm>
              <a:off x="5639669" y="2142783"/>
              <a:ext cx="254809" cy="187831"/>
              <a:chOff x="5639669" y="2142783"/>
              <a:chExt cx="254809" cy="187831"/>
            </a:xfrm>
          </p:grpSpPr>
          <p:sp>
            <p:nvSpPr>
              <p:cNvPr id="726" name="Freeform: Shape 725">
                <a:extLst>
                  <a:ext uri="{FF2B5EF4-FFF2-40B4-BE49-F238E27FC236}">
                    <a16:creationId xmlns:a16="http://schemas.microsoft.com/office/drawing/2014/main" id="{E6219310-A38F-A985-49EE-C06F08C21D89}"/>
                  </a:ext>
                </a:extLst>
              </p:cNvPr>
              <p:cNvSpPr/>
              <p:nvPr/>
            </p:nvSpPr>
            <p:spPr>
              <a:xfrm>
                <a:off x="5713297" y="2142783"/>
                <a:ext cx="181181" cy="162975"/>
              </a:xfrm>
              <a:custGeom>
                <a:avLst/>
                <a:gdLst>
                  <a:gd name="connsiteX0" fmla="*/ 181181 w 181181"/>
                  <a:gd name="connsiteY0" fmla="*/ 58110 h 162975"/>
                  <a:gd name="connsiteX1" fmla="*/ 44472 w 181181"/>
                  <a:gd name="connsiteY1" fmla="*/ 0 h 162975"/>
                  <a:gd name="connsiteX2" fmla="*/ 44472 w 181181"/>
                  <a:gd name="connsiteY2" fmla="*/ 0 h 162975"/>
                  <a:gd name="connsiteX3" fmla="*/ 44472 w 181181"/>
                  <a:gd name="connsiteY3" fmla="*/ 0 h 162975"/>
                  <a:gd name="connsiteX4" fmla="*/ 0 w 181181"/>
                  <a:gd name="connsiteY4" fmla="*/ 104866 h 162975"/>
                  <a:gd name="connsiteX5" fmla="*/ 136642 w 181181"/>
                  <a:gd name="connsiteY5" fmla="*/ 162976 h 162975"/>
                  <a:gd name="connsiteX6" fmla="*/ 136642 w 181181"/>
                  <a:gd name="connsiteY6" fmla="*/ 162976 h 162975"/>
                  <a:gd name="connsiteX7" fmla="*/ 136709 w 181181"/>
                  <a:gd name="connsiteY7" fmla="*/ 162976 h 162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1181" h="162975">
                    <a:moveTo>
                      <a:pt x="181181" y="58110"/>
                    </a:moveTo>
                    <a:lnTo>
                      <a:pt x="44472" y="0"/>
                    </a:lnTo>
                    <a:lnTo>
                      <a:pt x="44472" y="0"/>
                    </a:lnTo>
                    <a:lnTo>
                      <a:pt x="44472" y="0"/>
                    </a:lnTo>
                    <a:lnTo>
                      <a:pt x="0" y="104866"/>
                    </a:lnTo>
                    <a:lnTo>
                      <a:pt x="136642" y="162976"/>
                    </a:lnTo>
                    <a:lnTo>
                      <a:pt x="136642" y="162976"/>
                    </a:lnTo>
                    <a:lnTo>
                      <a:pt x="136709" y="162976"/>
                    </a:lnTo>
                    <a:close/>
                  </a:path>
                </a:pathLst>
              </a:custGeom>
              <a:solidFill>
                <a:srgbClr val="E6E8EC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7" name="Freeform: Shape 726">
                <a:extLst>
                  <a:ext uri="{FF2B5EF4-FFF2-40B4-BE49-F238E27FC236}">
                    <a16:creationId xmlns:a16="http://schemas.microsoft.com/office/drawing/2014/main" id="{D5105CA0-75A3-59EC-8FC3-CB1978118F9E}"/>
                  </a:ext>
                </a:extLst>
              </p:cNvPr>
              <p:cNvSpPr/>
              <p:nvPr/>
            </p:nvSpPr>
            <p:spPr>
              <a:xfrm rot="-4019008">
                <a:off x="5763648" y="2166745"/>
                <a:ext cx="80279" cy="114809"/>
              </a:xfrm>
              <a:custGeom>
                <a:avLst/>
                <a:gdLst>
                  <a:gd name="connsiteX0" fmla="*/ 0 w 80279"/>
                  <a:gd name="connsiteY0" fmla="*/ 0 h 114809"/>
                  <a:gd name="connsiteX1" fmla="*/ 80280 w 80279"/>
                  <a:gd name="connsiteY1" fmla="*/ 0 h 114809"/>
                  <a:gd name="connsiteX2" fmla="*/ 80280 w 80279"/>
                  <a:gd name="connsiteY2" fmla="*/ 114810 h 114809"/>
                  <a:gd name="connsiteX3" fmla="*/ 0 w 80279"/>
                  <a:gd name="connsiteY3" fmla="*/ 114810 h 114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279" h="114809">
                    <a:moveTo>
                      <a:pt x="0" y="0"/>
                    </a:moveTo>
                    <a:lnTo>
                      <a:pt x="80280" y="0"/>
                    </a:lnTo>
                    <a:lnTo>
                      <a:pt x="80280" y="114810"/>
                    </a:lnTo>
                    <a:lnTo>
                      <a:pt x="0" y="114810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8" name="Freeform: Shape 727">
                <a:extLst>
                  <a:ext uri="{FF2B5EF4-FFF2-40B4-BE49-F238E27FC236}">
                    <a16:creationId xmlns:a16="http://schemas.microsoft.com/office/drawing/2014/main" id="{300BED43-298B-20A8-4DEB-155E121FB941}"/>
                  </a:ext>
                </a:extLst>
              </p:cNvPr>
              <p:cNvSpPr/>
              <p:nvPr/>
            </p:nvSpPr>
            <p:spPr>
              <a:xfrm>
                <a:off x="5639669" y="2213321"/>
                <a:ext cx="175806" cy="117294"/>
              </a:xfrm>
              <a:custGeom>
                <a:avLst/>
                <a:gdLst>
                  <a:gd name="connsiteX0" fmla="*/ 0 w 175806"/>
                  <a:gd name="connsiteY0" fmla="*/ 0 h 117294"/>
                  <a:gd name="connsiteX1" fmla="*/ 175807 w 175806"/>
                  <a:gd name="connsiteY1" fmla="*/ 0 h 117294"/>
                  <a:gd name="connsiteX2" fmla="*/ 175807 w 175806"/>
                  <a:gd name="connsiteY2" fmla="*/ 117294 h 117294"/>
                  <a:gd name="connsiteX3" fmla="*/ 0 w 175806"/>
                  <a:gd name="connsiteY3" fmla="*/ 117294 h 117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5806" h="117294">
                    <a:moveTo>
                      <a:pt x="0" y="0"/>
                    </a:moveTo>
                    <a:lnTo>
                      <a:pt x="175807" y="0"/>
                    </a:lnTo>
                    <a:lnTo>
                      <a:pt x="175807" y="117294"/>
                    </a:lnTo>
                    <a:lnTo>
                      <a:pt x="0" y="117294"/>
                    </a:lnTo>
                    <a:close/>
                  </a:path>
                </a:pathLst>
              </a:custGeom>
              <a:solidFill>
                <a:srgbClr val="474B54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9" name="Freeform: Shape 728">
                <a:extLst>
                  <a:ext uri="{FF2B5EF4-FFF2-40B4-BE49-F238E27FC236}">
                    <a16:creationId xmlns:a16="http://schemas.microsoft.com/office/drawing/2014/main" id="{CD480EA3-45F8-1385-5B8A-60D3AC612F47}"/>
                  </a:ext>
                </a:extLst>
              </p:cNvPr>
              <p:cNvSpPr/>
              <p:nvPr/>
            </p:nvSpPr>
            <p:spPr>
              <a:xfrm>
                <a:off x="5717328" y="2232870"/>
                <a:ext cx="78196" cy="78196"/>
              </a:xfrm>
              <a:custGeom>
                <a:avLst/>
                <a:gdLst>
                  <a:gd name="connsiteX0" fmla="*/ 39098 w 78196"/>
                  <a:gd name="connsiteY0" fmla="*/ 0 h 78196"/>
                  <a:gd name="connsiteX1" fmla="*/ 78196 w 78196"/>
                  <a:gd name="connsiteY1" fmla="*/ 39098 h 78196"/>
                  <a:gd name="connsiteX2" fmla="*/ 39098 w 78196"/>
                  <a:gd name="connsiteY2" fmla="*/ 78196 h 78196"/>
                  <a:gd name="connsiteX3" fmla="*/ 0 w 78196"/>
                  <a:gd name="connsiteY3" fmla="*/ 39098 h 78196"/>
                  <a:gd name="connsiteX4" fmla="*/ 39098 w 78196"/>
                  <a:gd name="connsiteY4" fmla="*/ 0 h 78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196" h="78196">
                    <a:moveTo>
                      <a:pt x="39098" y="0"/>
                    </a:moveTo>
                    <a:cubicBezTo>
                      <a:pt x="60663" y="0"/>
                      <a:pt x="78196" y="17534"/>
                      <a:pt x="78196" y="39098"/>
                    </a:cubicBezTo>
                    <a:cubicBezTo>
                      <a:pt x="78196" y="60730"/>
                      <a:pt x="60730" y="78196"/>
                      <a:pt x="39098" y="78196"/>
                    </a:cubicBezTo>
                    <a:cubicBezTo>
                      <a:pt x="17534" y="78196"/>
                      <a:pt x="0" y="60662"/>
                      <a:pt x="0" y="39098"/>
                    </a:cubicBezTo>
                    <a:cubicBezTo>
                      <a:pt x="67" y="17467"/>
                      <a:pt x="17534" y="0"/>
                      <a:pt x="39098" y="0"/>
                    </a:cubicBez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0" name="Freeform: Shape 729">
                <a:extLst>
                  <a:ext uri="{FF2B5EF4-FFF2-40B4-BE49-F238E27FC236}">
                    <a16:creationId xmlns:a16="http://schemas.microsoft.com/office/drawing/2014/main" id="{1F636DF6-421D-4F26-7B17-A9E546EE4B71}"/>
                  </a:ext>
                </a:extLst>
              </p:cNvPr>
              <p:cNvSpPr/>
              <p:nvPr/>
            </p:nvSpPr>
            <p:spPr>
              <a:xfrm>
                <a:off x="5659218" y="2232870"/>
                <a:ext cx="39098" cy="19549"/>
              </a:xfrm>
              <a:custGeom>
                <a:avLst/>
                <a:gdLst>
                  <a:gd name="connsiteX0" fmla="*/ 0 w 39098"/>
                  <a:gd name="connsiteY0" fmla="*/ 0 h 19549"/>
                  <a:gd name="connsiteX1" fmla="*/ 39098 w 39098"/>
                  <a:gd name="connsiteY1" fmla="*/ 0 h 19549"/>
                  <a:gd name="connsiteX2" fmla="*/ 39098 w 39098"/>
                  <a:gd name="connsiteY2" fmla="*/ 19549 h 19549"/>
                  <a:gd name="connsiteX3" fmla="*/ 0 w 39098"/>
                  <a:gd name="connsiteY3" fmla="*/ 19549 h 19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098" h="19549">
                    <a:moveTo>
                      <a:pt x="0" y="0"/>
                    </a:moveTo>
                    <a:lnTo>
                      <a:pt x="39098" y="0"/>
                    </a:lnTo>
                    <a:lnTo>
                      <a:pt x="39098" y="19549"/>
                    </a:lnTo>
                    <a:lnTo>
                      <a:pt x="0" y="19549"/>
                    </a:lnTo>
                    <a:close/>
                  </a:path>
                </a:pathLst>
              </a:custGeom>
              <a:solidFill>
                <a:srgbClr val="CCD0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1" name="Freeform: Shape 730">
                <a:extLst>
                  <a:ext uri="{FF2B5EF4-FFF2-40B4-BE49-F238E27FC236}">
                    <a16:creationId xmlns:a16="http://schemas.microsoft.com/office/drawing/2014/main" id="{F32ED8F0-4A40-770D-2D40-D01C334D2B7A}"/>
                  </a:ext>
                </a:extLst>
              </p:cNvPr>
              <p:cNvSpPr/>
              <p:nvPr/>
            </p:nvSpPr>
            <p:spPr>
              <a:xfrm>
                <a:off x="5736877" y="2252419"/>
                <a:ext cx="39098" cy="39098"/>
              </a:xfrm>
              <a:custGeom>
                <a:avLst/>
                <a:gdLst>
                  <a:gd name="connsiteX0" fmla="*/ 19549 w 39098"/>
                  <a:gd name="connsiteY0" fmla="*/ 39098 h 39098"/>
                  <a:gd name="connsiteX1" fmla="*/ 39098 w 39098"/>
                  <a:gd name="connsiteY1" fmla="*/ 19549 h 39098"/>
                  <a:gd name="connsiteX2" fmla="*/ 19549 w 39098"/>
                  <a:gd name="connsiteY2" fmla="*/ 0 h 39098"/>
                  <a:gd name="connsiteX3" fmla="*/ 0 w 39098"/>
                  <a:gd name="connsiteY3" fmla="*/ 19549 h 39098"/>
                  <a:gd name="connsiteX4" fmla="*/ 19549 w 39098"/>
                  <a:gd name="connsiteY4" fmla="*/ 39098 h 39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098" h="39098">
                    <a:moveTo>
                      <a:pt x="19549" y="39098"/>
                    </a:moveTo>
                    <a:cubicBezTo>
                      <a:pt x="30365" y="39098"/>
                      <a:pt x="39098" y="30298"/>
                      <a:pt x="39098" y="19549"/>
                    </a:cubicBezTo>
                    <a:cubicBezTo>
                      <a:pt x="39098" y="8733"/>
                      <a:pt x="30365" y="0"/>
                      <a:pt x="19549" y="0"/>
                    </a:cubicBezTo>
                    <a:cubicBezTo>
                      <a:pt x="8733" y="0"/>
                      <a:pt x="0" y="8733"/>
                      <a:pt x="0" y="19549"/>
                    </a:cubicBezTo>
                    <a:cubicBezTo>
                      <a:pt x="67" y="30365"/>
                      <a:pt x="8800" y="39098"/>
                      <a:pt x="19549" y="39098"/>
                    </a:cubicBez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2" name="Freeform: Shape 731">
                <a:extLst>
                  <a:ext uri="{FF2B5EF4-FFF2-40B4-BE49-F238E27FC236}">
                    <a16:creationId xmlns:a16="http://schemas.microsoft.com/office/drawing/2014/main" id="{D75001A0-1A71-2CC0-E4CA-DD1438337D7F}"/>
                  </a:ext>
                </a:extLst>
              </p:cNvPr>
              <p:cNvSpPr/>
              <p:nvPr/>
            </p:nvSpPr>
            <p:spPr>
              <a:xfrm>
                <a:off x="5659218" y="2202236"/>
                <a:ext cx="39098" cy="11084"/>
              </a:xfrm>
              <a:custGeom>
                <a:avLst/>
                <a:gdLst>
                  <a:gd name="connsiteX0" fmla="*/ 0 w 39098"/>
                  <a:gd name="connsiteY0" fmla="*/ 0 h 11084"/>
                  <a:gd name="connsiteX1" fmla="*/ 39098 w 39098"/>
                  <a:gd name="connsiteY1" fmla="*/ 0 h 11084"/>
                  <a:gd name="connsiteX2" fmla="*/ 39098 w 39098"/>
                  <a:gd name="connsiteY2" fmla="*/ 11084 h 11084"/>
                  <a:gd name="connsiteX3" fmla="*/ 0 w 39098"/>
                  <a:gd name="connsiteY3" fmla="*/ 11084 h 11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098" h="11084">
                    <a:moveTo>
                      <a:pt x="0" y="0"/>
                    </a:moveTo>
                    <a:lnTo>
                      <a:pt x="39098" y="0"/>
                    </a:lnTo>
                    <a:lnTo>
                      <a:pt x="39098" y="11084"/>
                    </a:lnTo>
                    <a:lnTo>
                      <a:pt x="0" y="11084"/>
                    </a:ln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733" name="Graphic 2">
            <a:extLst>
              <a:ext uri="{FF2B5EF4-FFF2-40B4-BE49-F238E27FC236}">
                <a16:creationId xmlns:a16="http://schemas.microsoft.com/office/drawing/2014/main" id="{2E01FDFC-55E7-E559-1C73-F6BDF5548DAC}"/>
              </a:ext>
            </a:extLst>
          </p:cNvPr>
          <p:cNvGrpSpPr/>
          <p:nvPr/>
        </p:nvGrpSpPr>
        <p:grpSpPr>
          <a:xfrm>
            <a:off x="4864694" y="2017427"/>
            <a:ext cx="429944" cy="429944"/>
            <a:chOff x="4864694" y="2017427"/>
            <a:chExt cx="429944" cy="429944"/>
          </a:xfrm>
        </p:grpSpPr>
        <p:grpSp>
          <p:nvGrpSpPr>
            <p:cNvPr id="734" name="Graphic 2">
              <a:extLst>
                <a:ext uri="{FF2B5EF4-FFF2-40B4-BE49-F238E27FC236}">
                  <a16:creationId xmlns:a16="http://schemas.microsoft.com/office/drawing/2014/main" id="{131E3FE6-FC46-5E20-08C9-2B7569B839C9}"/>
                </a:ext>
              </a:extLst>
            </p:cNvPr>
            <p:cNvGrpSpPr/>
            <p:nvPr/>
          </p:nvGrpSpPr>
          <p:grpSpPr>
            <a:xfrm>
              <a:off x="4864694" y="2017427"/>
              <a:ext cx="429944" cy="429944"/>
              <a:chOff x="4864694" y="2017427"/>
              <a:chExt cx="429944" cy="429944"/>
            </a:xfrm>
          </p:grpSpPr>
          <p:sp>
            <p:nvSpPr>
              <p:cNvPr id="735" name="Freeform: Shape 734">
                <a:extLst>
                  <a:ext uri="{FF2B5EF4-FFF2-40B4-BE49-F238E27FC236}">
                    <a16:creationId xmlns:a16="http://schemas.microsoft.com/office/drawing/2014/main" id="{6D75E540-A44C-8BB3-A6F5-9561CE708D96}"/>
                  </a:ext>
                </a:extLst>
              </p:cNvPr>
              <p:cNvSpPr/>
              <p:nvPr/>
            </p:nvSpPr>
            <p:spPr>
              <a:xfrm>
                <a:off x="4864694" y="2017427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4 w 429944"/>
                  <a:gd name="connsiteY1" fmla="*/ 0 h 429944"/>
                  <a:gd name="connsiteX2" fmla="*/ 429944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4" y="0"/>
                    </a:lnTo>
                    <a:lnTo>
                      <a:pt x="429944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DE6E53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6" name="Freeform: Shape 735">
                <a:extLst>
                  <a:ext uri="{FF2B5EF4-FFF2-40B4-BE49-F238E27FC236}">
                    <a16:creationId xmlns:a16="http://schemas.microsoft.com/office/drawing/2014/main" id="{0743C9DD-545E-21B1-4FF1-978615CA32E5}"/>
                  </a:ext>
                </a:extLst>
              </p:cNvPr>
              <p:cNvSpPr/>
              <p:nvPr/>
            </p:nvSpPr>
            <p:spPr>
              <a:xfrm>
                <a:off x="4952833" y="2118330"/>
                <a:ext cx="341805" cy="329041"/>
              </a:xfrm>
              <a:custGeom>
                <a:avLst/>
                <a:gdLst>
                  <a:gd name="connsiteX0" fmla="*/ 121862 w 341805"/>
                  <a:gd name="connsiteY0" fmla="*/ 329042 h 329041"/>
                  <a:gd name="connsiteX1" fmla="*/ 341806 w 341805"/>
                  <a:gd name="connsiteY1" fmla="*/ 329042 h 329041"/>
                  <a:gd name="connsiteX2" fmla="*/ 341806 w 341805"/>
                  <a:gd name="connsiteY2" fmla="*/ 134559 h 329041"/>
                  <a:gd name="connsiteX3" fmla="*/ 207247 w 341805"/>
                  <a:gd name="connsiteY3" fmla="*/ 0 h 329041"/>
                  <a:gd name="connsiteX4" fmla="*/ 0 w 341805"/>
                  <a:gd name="connsiteY4" fmla="*/ 207180 h 329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1805" h="329041">
                    <a:moveTo>
                      <a:pt x="121862" y="329042"/>
                    </a:moveTo>
                    <a:lnTo>
                      <a:pt x="341806" y="329042"/>
                    </a:lnTo>
                    <a:lnTo>
                      <a:pt x="341806" y="134559"/>
                    </a:lnTo>
                    <a:lnTo>
                      <a:pt x="207247" y="0"/>
                    </a:lnTo>
                    <a:lnTo>
                      <a:pt x="0" y="207180"/>
                    </a:lnTo>
                    <a:close/>
                  </a:path>
                </a:pathLst>
              </a:custGeom>
              <a:solidFill>
                <a:srgbClr val="CC5842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37" name="Graphic 2">
              <a:extLst>
                <a:ext uri="{FF2B5EF4-FFF2-40B4-BE49-F238E27FC236}">
                  <a16:creationId xmlns:a16="http://schemas.microsoft.com/office/drawing/2014/main" id="{5632689F-BC09-6922-C4BF-0FF752B6EAD1}"/>
                </a:ext>
              </a:extLst>
            </p:cNvPr>
            <p:cNvGrpSpPr/>
            <p:nvPr/>
          </p:nvGrpSpPr>
          <p:grpSpPr>
            <a:xfrm>
              <a:off x="4952833" y="2117725"/>
              <a:ext cx="253667" cy="254742"/>
              <a:chOff x="4952833" y="2117725"/>
              <a:chExt cx="253667" cy="254742"/>
            </a:xfrm>
          </p:grpSpPr>
          <p:sp>
            <p:nvSpPr>
              <p:cNvPr id="738" name="Freeform: Shape 737">
                <a:extLst>
                  <a:ext uri="{FF2B5EF4-FFF2-40B4-BE49-F238E27FC236}">
                    <a16:creationId xmlns:a16="http://schemas.microsoft.com/office/drawing/2014/main" id="{EA2B1BE8-0388-E340-5D53-B60AFE57AE1A}"/>
                  </a:ext>
                </a:extLst>
              </p:cNvPr>
              <p:cNvSpPr/>
              <p:nvPr/>
            </p:nvSpPr>
            <p:spPr>
              <a:xfrm>
                <a:off x="4952833" y="2117725"/>
                <a:ext cx="207716" cy="207784"/>
              </a:xfrm>
              <a:custGeom>
                <a:avLst/>
                <a:gdLst>
                  <a:gd name="connsiteX0" fmla="*/ 0 w 207716"/>
                  <a:gd name="connsiteY0" fmla="*/ 0 h 207784"/>
                  <a:gd name="connsiteX1" fmla="*/ 207717 w 207716"/>
                  <a:gd name="connsiteY1" fmla="*/ 0 h 207784"/>
                  <a:gd name="connsiteX2" fmla="*/ 207717 w 207716"/>
                  <a:gd name="connsiteY2" fmla="*/ 207784 h 207784"/>
                  <a:gd name="connsiteX3" fmla="*/ 0 w 207716"/>
                  <a:gd name="connsiteY3" fmla="*/ 207784 h 207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7716" h="207784">
                    <a:moveTo>
                      <a:pt x="0" y="0"/>
                    </a:moveTo>
                    <a:lnTo>
                      <a:pt x="207717" y="0"/>
                    </a:lnTo>
                    <a:lnTo>
                      <a:pt x="207717" y="207784"/>
                    </a:lnTo>
                    <a:lnTo>
                      <a:pt x="0" y="207784"/>
                    </a:lnTo>
                    <a:close/>
                  </a:path>
                </a:pathLst>
              </a:custGeom>
              <a:solidFill>
                <a:srgbClr val="E6E8EC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9" name="Freeform: Shape 738">
                <a:extLst>
                  <a:ext uri="{FF2B5EF4-FFF2-40B4-BE49-F238E27FC236}">
                    <a16:creationId xmlns:a16="http://schemas.microsoft.com/office/drawing/2014/main" id="{F3085FFB-8470-7CA9-275F-88FEC88914E6}"/>
                  </a:ext>
                </a:extLst>
              </p:cNvPr>
              <p:cNvSpPr/>
              <p:nvPr/>
            </p:nvSpPr>
            <p:spPr>
              <a:xfrm>
                <a:off x="4976346" y="2141305"/>
                <a:ext cx="160624" cy="136104"/>
              </a:xfrm>
              <a:custGeom>
                <a:avLst/>
                <a:gdLst>
                  <a:gd name="connsiteX0" fmla="*/ 0 w 160624"/>
                  <a:gd name="connsiteY0" fmla="*/ 0 h 136104"/>
                  <a:gd name="connsiteX1" fmla="*/ 160625 w 160624"/>
                  <a:gd name="connsiteY1" fmla="*/ 0 h 136104"/>
                  <a:gd name="connsiteX2" fmla="*/ 160625 w 160624"/>
                  <a:gd name="connsiteY2" fmla="*/ 136104 h 136104"/>
                  <a:gd name="connsiteX3" fmla="*/ 0 w 160624"/>
                  <a:gd name="connsiteY3" fmla="*/ 136104 h 136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0624" h="136104">
                    <a:moveTo>
                      <a:pt x="0" y="0"/>
                    </a:moveTo>
                    <a:lnTo>
                      <a:pt x="160625" y="0"/>
                    </a:lnTo>
                    <a:lnTo>
                      <a:pt x="160625" y="136104"/>
                    </a:lnTo>
                    <a:lnTo>
                      <a:pt x="0" y="136104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0" name="Freeform: Shape 739">
                <a:extLst>
                  <a:ext uri="{FF2B5EF4-FFF2-40B4-BE49-F238E27FC236}">
                    <a16:creationId xmlns:a16="http://schemas.microsoft.com/office/drawing/2014/main" id="{B82CA0D6-990B-C60B-E318-B531548A84AA}"/>
                  </a:ext>
                </a:extLst>
              </p:cNvPr>
              <p:cNvSpPr/>
              <p:nvPr/>
            </p:nvSpPr>
            <p:spPr>
              <a:xfrm>
                <a:off x="4998783" y="2164683"/>
                <a:ext cx="207716" cy="207784"/>
              </a:xfrm>
              <a:custGeom>
                <a:avLst/>
                <a:gdLst>
                  <a:gd name="connsiteX0" fmla="*/ 0 w 207716"/>
                  <a:gd name="connsiteY0" fmla="*/ 0 h 207784"/>
                  <a:gd name="connsiteX1" fmla="*/ 207717 w 207716"/>
                  <a:gd name="connsiteY1" fmla="*/ 0 h 207784"/>
                  <a:gd name="connsiteX2" fmla="*/ 207717 w 207716"/>
                  <a:gd name="connsiteY2" fmla="*/ 207784 h 207784"/>
                  <a:gd name="connsiteX3" fmla="*/ 0 w 207716"/>
                  <a:gd name="connsiteY3" fmla="*/ 207784 h 207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7716" h="207784">
                    <a:moveTo>
                      <a:pt x="0" y="0"/>
                    </a:moveTo>
                    <a:lnTo>
                      <a:pt x="207717" y="0"/>
                    </a:lnTo>
                    <a:lnTo>
                      <a:pt x="207717" y="207784"/>
                    </a:lnTo>
                    <a:lnTo>
                      <a:pt x="0" y="207784"/>
                    </a:lnTo>
                    <a:close/>
                  </a:path>
                </a:pathLst>
              </a:custGeom>
              <a:solidFill>
                <a:srgbClr val="E6E8EC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1" name="Freeform: Shape 740">
                <a:extLst>
                  <a:ext uri="{FF2B5EF4-FFF2-40B4-BE49-F238E27FC236}">
                    <a16:creationId xmlns:a16="http://schemas.microsoft.com/office/drawing/2014/main" id="{EBE579C4-CD8B-3DB8-5D75-44D341BB31C0}"/>
                  </a:ext>
                </a:extLst>
              </p:cNvPr>
              <p:cNvSpPr/>
              <p:nvPr/>
            </p:nvSpPr>
            <p:spPr>
              <a:xfrm>
                <a:off x="5022296" y="2188263"/>
                <a:ext cx="160624" cy="136104"/>
              </a:xfrm>
              <a:custGeom>
                <a:avLst/>
                <a:gdLst>
                  <a:gd name="connsiteX0" fmla="*/ 0 w 160624"/>
                  <a:gd name="connsiteY0" fmla="*/ 0 h 136104"/>
                  <a:gd name="connsiteX1" fmla="*/ 160625 w 160624"/>
                  <a:gd name="connsiteY1" fmla="*/ 0 h 136104"/>
                  <a:gd name="connsiteX2" fmla="*/ 160625 w 160624"/>
                  <a:gd name="connsiteY2" fmla="*/ 136104 h 136104"/>
                  <a:gd name="connsiteX3" fmla="*/ 0 w 160624"/>
                  <a:gd name="connsiteY3" fmla="*/ 136104 h 136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0624" h="136104">
                    <a:moveTo>
                      <a:pt x="0" y="0"/>
                    </a:moveTo>
                    <a:lnTo>
                      <a:pt x="160625" y="0"/>
                    </a:lnTo>
                    <a:lnTo>
                      <a:pt x="160625" y="136104"/>
                    </a:lnTo>
                    <a:lnTo>
                      <a:pt x="0" y="136104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2" name="Freeform: Shape 741">
                <a:extLst>
                  <a:ext uri="{FF2B5EF4-FFF2-40B4-BE49-F238E27FC236}">
                    <a16:creationId xmlns:a16="http://schemas.microsoft.com/office/drawing/2014/main" id="{76E4CF2E-9493-2DD8-4CA4-AB08D9DFF2EA}"/>
                  </a:ext>
                </a:extLst>
              </p:cNvPr>
              <p:cNvSpPr/>
              <p:nvPr/>
            </p:nvSpPr>
            <p:spPr>
              <a:xfrm>
                <a:off x="5041509" y="2232601"/>
                <a:ext cx="30364" cy="30364"/>
              </a:xfrm>
              <a:custGeom>
                <a:avLst/>
                <a:gdLst>
                  <a:gd name="connsiteX0" fmla="*/ 15182 w 30364"/>
                  <a:gd name="connsiteY0" fmla="*/ 30365 h 30364"/>
                  <a:gd name="connsiteX1" fmla="*/ 30365 w 30364"/>
                  <a:gd name="connsiteY1" fmla="*/ 15182 h 30364"/>
                  <a:gd name="connsiteX2" fmla="*/ 15182 w 30364"/>
                  <a:gd name="connsiteY2" fmla="*/ 0 h 30364"/>
                  <a:gd name="connsiteX3" fmla="*/ 0 w 30364"/>
                  <a:gd name="connsiteY3" fmla="*/ 15182 h 30364"/>
                  <a:gd name="connsiteX4" fmla="*/ 15182 w 30364"/>
                  <a:gd name="connsiteY4" fmla="*/ 30365 h 30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364" h="30364">
                    <a:moveTo>
                      <a:pt x="15182" y="30365"/>
                    </a:moveTo>
                    <a:cubicBezTo>
                      <a:pt x="23580" y="30365"/>
                      <a:pt x="30365" y="23580"/>
                      <a:pt x="30365" y="15182"/>
                    </a:cubicBezTo>
                    <a:cubicBezTo>
                      <a:pt x="30365" y="6785"/>
                      <a:pt x="23580" y="0"/>
                      <a:pt x="15182" y="0"/>
                    </a:cubicBezTo>
                    <a:cubicBezTo>
                      <a:pt x="6785" y="0"/>
                      <a:pt x="0" y="6785"/>
                      <a:pt x="0" y="15182"/>
                    </a:cubicBezTo>
                    <a:cubicBezTo>
                      <a:pt x="0" y="23580"/>
                      <a:pt x="6785" y="30365"/>
                      <a:pt x="15182" y="30365"/>
                    </a:cubicBezTo>
                    <a:close/>
                  </a:path>
                </a:pathLst>
              </a:custGeom>
              <a:solidFill>
                <a:srgbClr val="E6BA4D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3" name="Freeform: Shape 742">
                <a:extLst>
                  <a:ext uri="{FF2B5EF4-FFF2-40B4-BE49-F238E27FC236}">
                    <a16:creationId xmlns:a16="http://schemas.microsoft.com/office/drawing/2014/main" id="{37DE1913-1AA6-095E-5C5F-626D5E3B88E4}"/>
                  </a:ext>
                </a:extLst>
              </p:cNvPr>
              <p:cNvSpPr/>
              <p:nvPr/>
            </p:nvSpPr>
            <p:spPr>
              <a:xfrm>
                <a:off x="5047354" y="2245701"/>
                <a:ext cx="127975" cy="63080"/>
              </a:xfrm>
              <a:custGeom>
                <a:avLst/>
                <a:gdLst>
                  <a:gd name="connsiteX0" fmla="*/ 127976 w 127975"/>
                  <a:gd name="connsiteY0" fmla="*/ 63081 h 63080"/>
                  <a:gd name="connsiteX1" fmla="*/ 77726 w 127975"/>
                  <a:gd name="connsiteY1" fmla="*/ 0 h 63080"/>
                  <a:gd name="connsiteX2" fmla="*/ 49242 w 127975"/>
                  <a:gd name="connsiteY2" fmla="*/ 35806 h 63080"/>
                  <a:gd name="connsiteX3" fmla="*/ 35470 w 127975"/>
                  <a:gd name="connsiteY3" fmla="*/ 18541 h 63080"/>
                  <a:gd name="connsiteX4" fmla="*/ 0 w 127975"/>
                  <a:gd name="connsiteY4" fmla="*/ 63081 h 63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975" h="63080">
                    <a:moveTo>
                      <a:pt x="127976" y="63081"/>
                    </a:moveTo>
                    <a:lnTo>
                      <a:pt x="77726" y="0"/>
                    </a:lnTo>
                    <a:lnTo>
                      <a:pt x="49242" y="35806"/>
                    </a:lnTo>
                    <a:lnTo>
                      <a:pt x="35470" y="18541"/>
                    </a:lnTo>
                    <a:lnTo>
                      <a:pt x="0" y="63081"/>
                    </a:lnTo>
                    <a:close/>
                  </a:path>
                </a:pathLst>
              </a:custGeom>
              <a:solidFill>
                <a:srgbClr val="CF5664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744" name="Graphic 2">
            <a:extLst>
              <a:ext uri="{FF2B5EF4-FFF2-40B4-BE49-F238E27FC236}">
                <a16:creationId xmlns:a16="http://schemas.microsoft.com/office/drawing/2014/main" id="{16DD71E9-454F-A725-EDFE-8BFC519DB1F7}"/>
              </a:ext>
            </a:extLst>
          </p:cNvPr>
          <p:cNvGrpSpPr/>
          <p:nvPr/>
        </p:nvGrpSpPr>
        <p:grpSpPr>
          <a:xfrm>
            <a:off x="4192638" y="2017293"/>
            <a:ext cx="429944" cy="429944"/>
            <a:chOff x="4192638" y="2017293"/>
            <a:chExt cx="429944" cy="429944"/>
          </a:xfrm>
        </p:grpSpPr>
        <p:grpSp>
          <p:nvGrpSpPr>
            <p:cNvPr id="745" name="Graphic 2">
              <a:extLst>
                <a:ext uri="{FF2B5EF4-FFF2-40B4-BE49-F238E27FC236}">
                  <a16:creationId xmlns:a16="http://schemas.microsoft.com/office/drawing/2014/main" id="{3E75462F-07FE-C271-9027-9174BB330640}"/>
                </a:ext>
              </a:extLst>
            </p:cNvPr>
            <p:cNvGrpSpPr/>
            <p:nvPr/>
          </p:nvGrpSpPr>
          <p:grpSpPr>
            <a:xfrm>
              <a:off x="4192638" y="2017293"/>
              <a:ext cx="429944" cy="429944"/>
              <a:chOff x="4192638" y="2017293"/>
              <a:chExt cx="429944" cy="429944"/>
            </a:xfrm>
          </p:grpSpPr>
          <p:sp>
            <p:nvSpPr>
              <p:cNvPr id="746" name="Freeform: Shape 745">
                <a:extLst>
                  <a:ext uri="{FF2B5EF4-FFF2-40B4-BE49-F238E27FC236}">
                    <a16:creationId xmlns:a16="http://schemas.microsoft.com/office/drawing/2014/main" id="{E2628529-0AC3-CD6C-47E3-C57624FADBA0}"/>
                  </a:ext>
                </a:extLst>
              </p:cNvPr>
              <p:cNvSpPr/>
              <p:nvPr/>
            </p:nvSpPr>
            <p:spPr>
              <a:xfrm>
                <a:off x="4192638" y="2017293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4 w 429944"/>
                  <a:gd name="connsiteY1" fmla="*/ 0 h 429944"/>
                  <a:gd name="connsiteX2" fmla="*/ 429944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4" y="0"/>
                    </a:lnTo>
                    <a:lnTo>
                      <a:pt x="429944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A491E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7" name="Freeform: Shape 746">
                <a:extLst>
                  <a:ext uri="{FF2B5EF4-FFF2-40B4-BE49-F238E27FC236}">
                    <a16:creationId xmlns:a16="http://schemas.microsoft.com/office/drawing/2014/main" id="{0B648896-B1B4-2F06-E538-27A735A10068}"/>
                  </a:ext>
                </a:extLst>
              </p:cNvPr>
              <p:cNvSpPr/>
              <p:nvPr/>
            </p:nvSpPr>
            <p:spPr>
              <a:xfrm>
                <a:off x="4280239" y="2113023"/>
                <a:ext cx="342343" cy="334214"/>
              </a:xfrm>
              <a:custGeom>
                <a:avLst/>
                <a:gdLst>
                  <a:gd name="connsiteX0" fmla="*/ 342343 w 342343"/>
                  <a:gd name="connsiteY0" fmla="*/ 87601 h 334214"/>
                  <a:gd name="connsiteX1" fmla="*/ 254809 w 342343"/>
                  <a:gd name="connsiteY1" fmla="*/ 0 h 334214"/>
                  <a:gd name="connsiteX2" fmla="*/ 0 w 342343"/>
                  <a:gd name="connsiteY2" fmla="*/ 254809 h 334214"/>
                  <a:gd name="connsiteX3" fmla="*/ 79473 w 342343"/>
                  <a:gd name="connsiteY3" fmla="*/ 334215 h 334214"/>
                  <a:gd name="connsiteX4" fmla="*/ 342343 w 342343"/>
                  <a:gd name="connsiteY4" fmla="*/ 334215 h 334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343" h="334214">
                    <a:moveTo>
                      <a:pt x="342343" y="87601"/>
                    </a:moveTo>
                    <a:lnTo>
                      <a:pt x="254809" y="0"/>
                    </a:lnTo>
                    <a:lnTo>
                      <a:pt x="0" y="254809"/>
                    </a:lnTo>
                    <a:lnTo>
                      <a:pt x="79473" y="334215"/>
                    </a:lnTo>
                    <a:lnTo>
                      <a:pt x="342343" y="334215"/>
                    </a:lnTo>
                    <a:close/>
                  </a:path>
                </a:pathLst>
              </a:custGeom>
              <a:solidFill>
                <a:srgbClr val="8D79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48" name="Graphic 2">
              <a:extLst>
                <a:ext uri="{FF2B5EF4-FFF2-40B4-BE49-F238E27FC236}">
                  <a16:creationId xmlns:a16="http://schemas.microsoft.com/office/drawing/2014/main" id="{69A7D614-AD44-833B-7FB0-5D1DEB4D98BD}"/>
                </a:ext>
              </a:extLst>
            </p:cNvPr>
            <p:cNvGrpSpPr/>
            <p:nvPr/>
          </p:nvGrpSpPr>
          <p:grpSpPr>
            <a:xfrm>
              <a:off x="4280239" y="2113023"/>
              <a:ext cx="254809" cy="254809"/>
              <a:chOff x="4280239" y="2113023"/>
              <a:chExt cx="254809" cy="254809"/>
            </a:xfrm>
          </p:grpSpPr>
          <p:sp>
            <p:nvSpPr>
              <p:cNvPr id="749" name="Freeform: Shape 748">
                <a:extLst>
                  <a:ext uri="{FF2B5EF4-FFF2-40B4-BE49-F238E27FC236}">
                    <a16:creationId xmlns:a16="http://schemas.microsoft.com/office/drawing/2014/main" id="{41DB313B-7EF2-FDC8-DD7E-817A4CEF5BA7}"/>
                  </a:ext>
                </a:extLst>
              </p:cNvPr>
              <p:cNvSpPr/>
              <p:nvPr/>
            </p:nvSpPr>
            <p:spPr>
              <a:xfrm>
                <a:off x="4280239" y="2113023"/>
                <a:ext cx="254809" cy="254809"/>
              </a:xfrm>
              <a:custGeom>
                <a:avLst/>
                <a:gdLst>
                  <a:gd name="connsiteX0" fmla="*/ 0 w 254809"/>
                  <a:gd name="connsiteY0" fmla="*/ 0 h 254809"/>
                  <a:gd name="connsiteX1" fmla="*/ 254809 w 254809"/>
                  <a:gd name="connsiteY1" fmla="*/ 0 h 254809"/>
                  <a:gd name="connsiteX2" fmla="*/ 254809 w 254809"/>
                  <a:gd name="connsiteY2" fmla="*/ 254809 h 254809"/>
                  <a:gd name="connsiteX3" fmla="*/ 0 w 254809"/>
                  <a:gd name="connsiteY3" fmla="*/ 254809 h 254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4809" h="254809">
                    <a:moveTo>
                      <a:pt x="0" y="0"/>
                    </a:moveTo>
                    <a:lnTo>
                      <a:pt x="254809" y="0"/>
                    </a:lnTo>
                    <a:lnTo>
                      <a:pt x="254809" y="254809"/>
                    </a:lnTo>
                    <a:lnTo>
                      <a:pt x="0" y="254809"/>
                    </a:lnTo>
                    <a:close/>
                  </a:path>
                </a:pathLst>
              </a:custGeom>
              <a:solidFill>
                <a:srgbClr val="E6E8EC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0" name="Freeform: Shape 749">
                <a:extLst>
                  <a:ext uri="{FF2B5EF4-FFF2-40B4-BE49-F238E27FC236}">
                    <a16:creationId xmlns:a16="http://schemas.microsoft.com/office/drawing/2014/main" id="{24E4317F-D760-8741-CEBF-821FD383912F}"/>
                  </a:ext>
                </a:extLst>
              </p:cNvPr>
              <p:cNvSpPr/>
              <p:nvPr/>
            </p:nvSpPr>
            <p:spPr>
              <a:xfrm>
                <a:off x="4309126" y="2141909"/>
                <a:ext cx="197035" cy="166872"/>
              </a:xfrm>
              <a:custGeom>
                <a:avLst/>
                <a:gdLst>
                  <a:gd name="connsiteX0" fmla="*/ 0 w 197035"/>
                  <a:gd name="connsiteY0" fmla="*/ 0 h 166872"/>
                  <a:gd name="connsiteX1" fmla="*/ 197035 w 197035"/>
                  <a:gd name="connsiteY1" fmla="*/ 0 h 166872"/>
                  <a:gd name="connsiteX2" fmla="*/ 197035 w 197035"/>
                  <a:gd name="connsiteY2" fmla="*/ 166872 h 166872"/>
                  <a:gd name="connsiteX3" fmla="*/ 0 w 197035"/>
                  <a:gd name="connsiteY3" fmla="*/ 166872 h 166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7035" h="166872">
                    <a:moveTo>
                      <a:pt x="0" y="0"/>
                    </a:moveTo>
                    <a:lnTo>
                      <a:pt x="197035" y="0"/>
                    </a:lnTo>
                    <a:lnTo>
                      <a:pt x="197035" y="166872"/>
                    </a:lnTo>
                    <a:lnTo>
                      <a:pt x="0" y="166872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1" name="Freeform: Shape 750">
                <a:extLst>
                  <a:ext uri="{FF2B5EF4-FFF2-40B4-BE49-F238E27FC236}">
                    <a16:creationId xmlns:a16="http://schemas.microsoft.com/office/drawing/2014/main" id="{F5733519-6628-618F-D693-7667DDEBCF21}"/>
                  </a:ext>
                </a:extLst>
              </p:cNvPr>
              <p:cNvSpPr/>
              <p:nvPr/>
            </p:nvSpPr>
            <p:spPr>
              <a:xfrm>
                <a:off x="4332638" y="2196190"/>
                <a:ext cx="37351" cy="37351"/>
              </a:xfrm>
              <a:custGeom>
                <a:avLst/>
                <a:gdLst>
                  <a:gd name="connsiteX0" fmla="*/ 18676 w 37351"/>
                  <a:gd name="connsiteY0" fmla="*/ 37351 h 37351"/>
                  <a:gd name="connsiteX1" fmla="*/ 37352 w 37351"/>
                  <a:gd name="connsiteY1" fmla="*/ 18676 h 37351"/>
                  <a:gd name="connsiteX2" fmla="*/ 18676 w 37351"/>
                  <a:gd name="connsiteY2" fmla="*/ 0 h 37351"/>
                  <a:gd name="connsiteX3" fmla="*/ 0 w 37351"/>
                  <a:gd name="connsiteY3" fmla="*/ 18676 h 37351"/>
                  <a:gd name="connsiteX4" fmla="*/ 18676 w 37351"/>
                  <a:gd name="connsiteY4" fmla="*/ 37351 h 37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351" h="37351">
                    <a:moveTo>
                      <a:pt x="18676" y="37351"/>
                    </a:moveTo>
                    <a:cubicBezTo>
                      <a:pt x="28954" y="37351"/>
                      <a:pt x="37352" y="29021"/>
                      <a:pt x="37352" y="18676"/>
                    </a:cubicBezTo>
                    <a:cubicBezTo>
                      <a:pt x="37352" y="8397"/>
                      <a:pt x="29021" y="0"/>
                      <a:pt x="18676" y="0"/>
                    </a:cubicBezTo>
                    <a:cubicBezTo>
                      <a:pt x="8397" y="0"/>
                      <a:pt x="67" y="8330"/>
                      <a:pt x="0" y="18676"/>
                    </a:cubicBezTo>
                    <a:cubicBezTo>
                      <a:pt x="0" y="28954"/>
                      <a:pt x="8330" y="37351"/>
                      <a:pt x="18676" y="37351"/>
                    </a:cubicBezTo>
                    <a:close/>
                  </a:path>
                </a:pathLst>
              </a:custGeom>
              <a:solidFill>
                <a:srgbClr val="E6BA4D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2" name="Freeform: Shape 751">
                <a:extLst>
                  <a:ext uri="{FF2B5EF4-FFF2-40B4-BE49-F238E27FC236}">
                    <a16:creationId xmlns:a16="http://schemas.microsoft.com/office/drawing/2014/main" id="{E3C399EB-F3D9-BEDD-6E98-76CA59B2EB78}"/>
                  </a:ext>
                </a:extLst>
              </p:cNvPr>
              <p:cNvSpPr/>
              <p:nvPr/>
            </p:nvSpPr>
            <p:spPr>
              <a:xfrm>
                <a:off x="4339894" y="2212313"/>
                <a:ext cx="156929" cy="77322"/>
              </a:xfrm>
              <a:custGeom>
                <a:avLst/>
                <a:gdLst>
                  <a:gd name="connsiteX0" fmla="*/ 156930 w 156929"/>
                  <a:gd name="connsiteY0" fmla="*/ 77323 h 77322"/>
                  <a:gd name="connsiteX1" fmla="*/ 95327 w 156929"/>
                  <a:gd name="connsiteY1" fmla="*/ 0 h 77322"/>
                  <a:gd name="connsiteX2" fmla="*/ 60327 w 156929"/>
                  <a:gd name="connsiteY2" fmla="*/ 43935 h 77322"/>
                  <a:gd name="connsiteX3" fmla="*/ 43465 w 156929"/>
                  <a:gd name="connsiteY3" fmla="*/ 22706 h 77322"/>
                  <a:gd name="connsiteX4" fmla="*/ 0 w 156929"/>
                  <a:gd name="connsiteY4" fmla="*/ 77323 h 77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6929" h="77322">
                    <a:moveTo>
                      <a:pt x="156930" y="77323"/>
                    </a:moveTo>
                    <a:lnTo>
                      <a:pt x="95327" y="0"/>
                    </a:lnTo>
                    <a:lnTo>
                      <a:pt x="60327" y="43935"/>
                    </a:lnTo>
                    <a:lnTo>
                      <a:pt x="43465" y="22706"/>
                    </a:lnTo>
                    <a:lnTo>
                      <a:pt x="0" y="77323"/>
                    </a:lnTo>
                    <a:close/>
                  </a:path>
                </a:pathLst>
              </a:custGeom>
              <a:solidFill>
                <a:srgbClr val="CF5664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753" name="Graphic 2">
            <a:extLst>
              <a:ext uri="{FF2B5EF4-FFF2-40B4-BE49-F238E27FC236}">
                <a16:creationId xmlns:a16="http://schemas.microsoft.com/office/drawing/2014/main" id="{28AEC0CA-7B45-BCAE-2AAA-15657E84080A}"/>
              </a:ext>
            </a:extLst>
          </p:cNvPr>
          <p:cNvGrpSpPr/>
          <p:nvPr/>
        </p:nvGrpSpPr>
        <p:grpSpPr>
          <a:xfrm>
            <a:off x="3520782" y="2017293"/>
            <a:ext cx="429944" cy="429944"/>
            <a:chOff x="3520782" y="2017293"/>
            <a:chExt cx="429944" cy="429944"/>
          </a:xfrm>
        </p:grpSpPr>
        <p:grpSp>
          <p:nvGrpSpPr>
            <p:cNvPr id="754" name="Graphic 2">
              <a:extLst>
                <a:ext uri="{FF2B5EF4-FFF2-40B4-BE49-F238E27FC236}">
                  <a16:creationId xmlns:a16="http://schemas.microsoft.com/office/drawing/2014/main" id="{321585A9-4BAC-5563-2FA4-4A2AE00152AB}"/>
                </a:ext>
              </a:extLst>
            </p:cNvPr>
            <p:cNvGrpSpPr/>
            <p:nvPr/>
          </p:nvGrpSpPr>
          <p:grpSpPr>
            <a:xfrm>
              <a:off x="3520782" y="2017293"/>
              <a:ext cx="429944" cy="429944"/>
              <a:chOff x="3520782" y="2017293"/>
              <a:chExt cx="429944" cy="429944"/>
            </a:xfrm>
          </p:grpSpPr>
          <p:sp>
            <p:nvSpPr>
              <p:cNvPr id="755" name="Freeform: Shape 754">
                <a:extLst>
                  <a:ext uri="{FF2B5EF4-FFF2-40B4-BE49-F238E27FC236}">
                    <a16:creationId xmlns:a16="http://schemas.microsoft.com/office/drawing/2014/main" id="{7A266481-7866-AEFD-47A2-516E486C8E0C}"/>
                  </a:ext>
                </a:extLst>
              </p:cNvPr>
              <p:cNvSpPr/>
              <p:nvPr/>
            </p:nvSpPr>
            <p:spPr>
              <a:xfrm>
                <a:off x="3520782" y="2017293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CF5664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6" name="Freeform: Shape 755">
                <a:extLst>
                  <a:ext uri="{FF2B5EF4-FFF2-40B4-BE49-F238E27FC236}">
                    <a16:creationId xmlns:a16="http://schemas.microsoft.com/office/drawing/2014/main" id="{2FC93D42-B479-8C3B-DB7B-CB89BA51D38C}"/>
                  </a:ext>
                </a:extLst>
              </p:cNvPr>
              <p:cNvSpPr/>
              <p:nvPr/>
            </p:nvSpPr>
            <p:spPr>
              <a:xfrm>
                <a:off x="3654602" y="2124443"/>
                <a:ext cx="296124" cy="322794"/>
              </a:xfrm>
              <a:custGeom>
                <a:avLst/>
                <a:gdLst>
                  <a:gd name="connsiteX0" fmla="*/ 124684 w 296124"/>
                  <a:gd name="connsiteY0" fmla="*/ 322794 h 322794"/>
                  <a:gd name="connsiteX1" fmla="*/ 296124 w 296124"/>
                  <a:gd name="connsiteY1" fmla="*/ 322794 h 322794"/>
                  <a:gd name="connsiteX2" fmla="*/ 296124 w 296124"/>
                  <a:gd name="connsiteY2" fmla="*/ 173859 h 322794"/>
                  <a:gd name="connsiteX3" fmla="*/ 200596 w 296124"/>
                  <a:gd name="connsiteY3" fmla="*/ 78331 h 322794"/>
                  <a:gd name="connsiteX4" fmla="*/ 194281 w 296124"/>
                  <a:gd name="connsiteY4" fmla="*/ 82093 h 322794"/>
                  <a:gd name="connsiteX5" fmla="*/ 112189 w 296124"/>
                  <a:gd name="connsiteY5" fmla="*/ 0 h 322794"/>
                  <a:gd name="connsiteX6" fmla="*/ 57236 w 296124"/>
                  <a:gd name="connsiteY6" fmla="*/ 54952 h 322794"/>
                  <a:gd name="connsiteX7" fmla="*/ 125423 w 296124"/>
                  <a:gd name="connsiteY7" fmla="*/ 123206 h 322794"/>
                  <a:gd name="connsiteX8" fmla="*/ 0 w 296124"/>
                  <a:gd name="connsiteY8" fmla="*/ 198043 h 322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6124" h="322794">
                    <a:moveTo>
                      <a:pt x="124684" y="322794"/>
                    </a:moveTo>
                    <a:lnTo>
                      <a:pt x="296124" y="322794"/>
                    </a:lnTo>
                    <a:lnTo>
                      <a:pt x="296124" y="173859"/>
                    </a:lnTo>
                    <a:lnTo>
                      <a:pt x="200596" y="78331"/>
                    </a:lnTo>
                    <a:lnTo>
                      <a:pt x="194281" y="82093"/>
                    </a:lnTo>
                    <a:lnTo>
                      <a:pt x="112189" y="0"/>
                    </a:lnTo>
                    <a:lnTo>
                      <a:pt x="57236" y="54952"/>
                    </a:lnTo>
                    <a:lnTo>
                      <a:pt x="125423" y="123206"/>
                    </a:lnTo>
                    <a:lnTo>
                      <a:pt x="0" y="198043"/>
                    </a:lnTo>
                    <a:close/>
                  </a:path>
                </a:pathLst>
              </a:custGeom>
              <a:solidFill>
                <a:srgbClr val="BD4653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57" name="Graphic 2">
              <a:extLst>
                <a:ext uri="{FF2B5EF4-FFF2-40B4-BE49-F238E27FC236}">
                  <a16:creationId xmlns:a16="http://schemas.microsoft.com/office/drawing/2014/main" id="{C9C2B133-4B93-D231-A739-0FD85189137F}"/>
                </a:ext>
              </a:extLst>
            </p:cNvPr>
            <p:cNvGrpSpPr/>
            <p:nvPr/>
          </p:nvGrpSpPr>
          <p:grpSpPr>
            <a:xfrm>
              <a:off x="3600456" y="2124443"/>
              <a:ext cx="254742" cy="216853"/>
              <a:chOff x="3600456" y="2124443"/>
              <a:chExt cx="254742" cy="216853"/>
            </a:xfrm>
          </p:grpSpPr>
          <p:sp>
            <p:nvSpPr>
              <p:cNvPr id="758" name="Freeform: Shape 757">
                <a:extLst>
                  <a:ext uri="{FF2B5EF4-FFF2-40B4-BE49-F238E27FC236}">
                    <a16:creationId xmlns:a16="http://schemas.microsoft.com/office/drawing/2014/main" id="{69D57F2C-CA91-F958-5C26-F5D481066C35}"/>
                  </a:ext>
                </a:extLst>
              </p:cNvPr>
              <p:cNvSpPr/>
              <p:nvPr/>
            </p:nvSpPr>
            <p:spPr>
              <a:xfrm>
                <a:off x="3600456" y="2124443"/>
                <a:ext cx="254742" cy="216853"/>
              </a:xfrm>
              <a:custGeom>
                <a:avLst/>
                <a:gdLst>
                  <a:gd name="connsiteX0" fmla="*/ 199588 w 254742"/>
                  <a:gd name="connsiteY0" fmla="*/ 78331 h 216853"/>
                  <a:gd name="connsiteX1" fmla="*/ 166335 w 254742"/>
                  <a:gd name="connsiteY1" fmla="*/ 0 h 216853"/>
                  <a:gd name="connsiteX2" fmla="*/ 0 w 254742"/>
                  <a:gd name="connsiteY2" fmla="*/ 70605 h 216853"/>
                  <a:gd name="connsiteX3" fmla="*/ 54146 w 254742"/>
                  <a:gd name="connsiteY3" fmla="*/ 198043 h 216853"/>
                  <a:gd name="connsiteX4" fmla="*/ 74031 w 254742"/>
                  <a:gd name="connsiteY4" fmla="*/ 189579 h 216853"/>
                  <a:gd name="connsiteX5" fmla="*/ 74031 w 254742"/>
                  <a:gd name="connsiteY5" fmla="*/ 216853 h 216853"/>
                  <a:gd name="connsiteX6" fmla="*/ 254742 w 254742"/>
                  <a:gd name="connsiteY6" fmla="*/ 216853 h 216853"/>
                  <a:gd name="connsiteX7" fmla="*/ 254742 w 254742"/>
                  <a:gd name="connsiteY7" fmla="*/ 78331 h 216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4742" h="216853">
                    <a:moveTo>
                      <a:pt x="199588" y="78331"/>
                    </a:moveTo>
                    <a:lnTo>
                      <a:pt x="166335" y="0"/>
                    </a:lnTo>
                    <a:lnTo>
                      <a:pt x="0" y="70605"/>
                    </a:lnTo>
                    <a:lnTo>
                      <a:pt x="54146" y="198043"/>
                    </a:lnTo>
                    <a:lnTo>
                      <a:pt x="74031" y="189579"/>
                    </a:lnTo>
                    <a:lnTo>
                      <a:pt x="74031" y="216853"/>
                    </a:lnTo>
                    <a:lnTo>
                      <a:pt x="254742" y="216853"/>
                    </a:lnTo>
                    <a:lnTo>
                      <a:pt x="254742" y="78331"/>
                    </a:lnTo>
                    <a:close/>
                  </a:path>
                </a:pathLst>
              </a:custGeom>
              <a:solidFill>
                <a:srgbClr val="E6E8EC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9" name="Freeform: Shape 758">
                <a:extLst>
                  <a:ext uri="{FF2B5EF4-FFF2-40B4-BE49-F238E27FC236}">
                    <a16:creationId xmlns:a16="http://schemas.microsoft.com/office/drawing/2014/main" id="{B3A4EF86-FDEF-81C6-067E-6949A84F6F84}"/>
                  </a:ext>
                </a:extLst>
              </p:cNvPr>
              <p:cNvSpPr/>
              <p:nvPr/>
            </p:nvSpPr>
            <p:spPr>
              <a:xfrm>
                <a:off x="3627261" y="2151314"/>
                <a:ext cx="150547" cy="144367"/>
              </a:xfrm>
              <a:custGeom>
                <a:avLst/>
                <a:gdLst>
                  <a:gd name="connsiteX0" fmla="*/ 47227 w 150547"/>
                  <a:gd name="connsiteY0" fmla="*/ 140538 h 144367"/>
                  <a:gd name="connsiteX1" fmla="*/ 38158 w 150547"/>
                  <a:gd name="connsiteY1" fmla="*/ 144367 h 144367"/>
                  <a:gd name="connsiteX2" fmla="*/ 0 w 150547"/>
                  <a:gd name="connsiteY2" fmla="*/ 54549 h 144367"/>
                  <a:gd name="connsiteX3" fmla="*/ 128715 w 150547"/>
                  <a:gd name="connsiteY3" fmla="*/ 0 h 144367"/>
                  <a:gd name="connsiteX4" fmla="*/ 150548 w 150547"/>
                  <a:gd name="connsiteY4" fmla="*/ 51459 h 144367"/>
                  <a:gd name="connsiteX5" fmla="*/ 47227 w 150547"/>
                  <a:gd name="connsiteY5" fmla="*/ 51459 h 144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0547" h="144367">
                    <a:moveTo>
                      <a:pt x="47227" y="140538"/>
                    </a:moveTo>
                    <a:lnTo>
                      <a:pt x="38158" y="144367"/>
                    </a:lnTo>
                    <a:lnTo>
                      <a:pt x="0" y="54549"/>
                    </a:lnTo>
                    <a:lnTo>
                      <a:pt x="128715" y="0"/>
                    </a:lnTo>
                    <a:lnTo>
                      <a:pt x="150548" y="51459"/>
                    </a:lnTo>
                    <a:lnTo>
                      <a:pt x="47227" y="51459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0" name="Freeform: Shape 759">
                <a:extLst>
                  <a:ext uri="{FF2B5EF4-FFF2-40B4-BE49-F238E27FC236}">
                    <a16:creationId xmlns:a16="http://schemas.microsoft.com/office/drawing/2014/main" id="{559A5663-8005-5E19-FA9C-3D2AA716E830}"/>
                  </a:ext>
                </a:extLst>
              </p:cNvPr>
              <p:cNvSpPr/>
              <p:nvPr/>
            </p:nvSpPr>
            <p:spPr>
              <a:xfrm>
                <a:off x="3694977" y="2223263"/>
                <a:ext cx="139799" cy="97543"/>
              </a:xfrm>
              <a:custGeom>
                <a:avLst/>
                <a:gdLst>
                  <a:gd name="connsiteX0" fmla="*/ 0 w 139799"/>
                  <a:gd name="connsiteY0" fmla="*/ 0 h 97543"/>
                  <a:gd name="connsiteX1" fmla="*/ 139799 w 139799"/>
                  <a:gd name="connsiteY1" fmla="*/ 0 h 97543"/>
                  <a:gd name="connsiteX2" fmla="*/ 139799 w 139799"/>
                  <a:gd name="connsiteY2" fmla="*/ 97544 h 97543"/>
                  <a:gd name="connsiteX3" fmla="*/ 0 w 139799"/>
                  <a:gd name="connsiteY3" fmla="*/ 97544 h 97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799" h="97543">
                    <a:moveTo>
                      <a:pt x="0" y="0"/>
                    </a:moveTo>
                    <a:lnTo>
                      <a:pt x="139799" y="0"/>
                    </a:lnTo>
                    <a:lnTo>
                      <a:pt x="139799" y="97544"/>
                    </a:lnTo>
                    <a:lnTo>
                      <a:pt x="0" y="97544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1" name="Freeform: Shape 760">
                <a:extLst>
                  <a:ext uri="{FF2B5EF4-FFF2-40B4-BE49-F238E27FC236}">
                    <a16:creationId xmlns:a16="http://schemas.microsoft.com/office/drawing/2014/main" id="{58D74797-C740-EF28-5AB9-4EBCE57D0548}"/>
                  </a:ext>
                </a:extLst>
              </p:cNvPr>
              <p:cNvSpPr/>
              <p:nvPr/>
            </p:nvSpPr>
            <p:spPr>
              <a:xfrm>
                <a:off x="3711772" y="2240662"/>
                <a:ext cx="26468" cy="26468"/>
              </a:xfrm>
              <a:custGeom>
                <a:avLst/>
                <a:gdLst>
                  <a:gd name="connsiteX0" fmla="*/ 26468 w 26468"/>
                  <a:gd name="connsiteY0" fmla="*/ 13234 h 26468"/>
                  <a:gd name="connsiteX1" fmla="*/ 13234 w 26468"/>
                  <a:gd name="connsiteY1" fmla="*/ 26468 h 26468"/>
                  <a:gd name="connsiteX2" fmla="*/ 0 w 26468"/>
                  <a:gd name="connsiteY2" fmla="*/ 13234 h 26468"/>
                  <a:gd name="connsiteX3" fmla="*/ 13234 w 26468"/>
                  <a:gd name="connsiteY3" fmla="*/ 0 h 26468"/>
                  <a:gd name="connsiteX4" fmla="*/ 26468 w 26468"/>
                  <a:gd name="connsiteY4" fmla="*/ 13234 h 26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468" h="26468">
                    <a:moveTo>
                      <a:pt x="26468" y="13234"/>
                    </a:moveTo>
                    <a:cubicBezTo>
                      <a:pt x="26468" y="20557"/>
                      <a:pt x="20557" y="26468"/>
                      <a:pt x="13234" y="26468"/>
                    </a:cubicBezTo>
                    <a:cubicBezTo>
                      <a:pt x="5912" y="26468"/>
                      <a:pt x="0" y="20557"/>
                      <a:pt x="0" y="13234"/>
                    </a:cubicBezTo>
                    <a:cubicBezTo>
                      <a:pt x="0" y="5912"/>
                      <a:pt x="5912" y="0"/>
                      <a:pt x="13234" y="0"/>
                    </a:cubicBezTo>
                    <a:cubicBezTo>
                      <a:pt x="20557" y="0"/>
                      <a:pt x="26468" y="5912"/>
                      <a:pt x="26468" y="13234"/>
                    </a:cubicBezTo>
                    <a:close/>
                  </a:path>
                </a:pathLst>
              </a:custGeom>
              <a:solidFill>
                <a:srgbClr val="E6BA4D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2" name="Freeform: Shape 761">
                <a:extLst>
                  <a:ext uri="{FF2B5EF4-FFF2-40B4-BE49-F238E27FC236}">
                    <a16:creationId xmlns:a16="http://schemas.microsoft.com/office/drawing/2014/main" id="{902B9BA1-DD2A-225D-4CAB-D0807A95800F}"/>
                  </a:ext>
                </a:extLst>
              </p:cNvPr>
              <p:cNvSpPr/>
              <p:nvPr/>
            </p:nvSpPr>
            <p:spPr>
              <a:xfrm>
                <a:off x="3716944" y="2252150"/>
                <a:ext cx="111315" cy="54817"/>
              </a:xfrm>
              <a:custGeom>
                <a:avLst/>
                <a:gdLst>
                  <a:gd name="connsiteX0" fmla="*/ 67582 w 111315"/>
                  <a:gd name="connsiteY0" fmla="*/ 0 h 54817"/>
                  <a:gd name="connsiteX1" fmla="*/ 42793 w 111315"/>
                  <a:gd name="connsiteY1" fmla="*/ 31104 h 54817"/>
                  <a:gd name="connsiteX2" fmla="*/ 30835 w 111315"/>
                  <a:gd name="connsiteY2" fmla="*/ 16056 h 54817"/>
                  <a:gd name="connsiteX3" fmla="*/ 0 w 111315"/>
                  <a:gd name="connsiteY3" fmla="*/ 54818 h 54817"/>
                  <a:gd name="connsiteX4" fmla="*/ 111315 w 111315"/>
                  <a:gd name="connsiteY4" fmla="*/ 54818 h 54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315" h="54817">
                    <a:moveTo>
                      <a:pt x="67582" y="0"/>
                    </a:moveTo>
                    <a:lnTo>
                      <a:pt x="42793" y="31104"/>
                    </a:lnTo>
                    <a:lnTo>
                      <a:pt x="30835" y="16056"/>
                    </a:lnTo>
                    <a:lnTo>
                      <a:pt x="0" y="54818"/>
                    </a:lnTo>
                    <a:lnTo>
                      <a:pt x="111315" y="54818"/>
                    </a:lnTo>
                    <a:close/>
                  </a:path>
                </a:pathLst>
              </a:custGeom>
              <a:solidFill>
                <a:srgbClr val="CF5664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763" name="Graphic 2">
            <a:extLst>
              <a:ext uri="{FF2B5EF4-FFF2-40B4-BE49-F238E27FC236}">
                <a16:creationId xmlns:a16="http://schemas.microsoft.com/office/drawing/2014/main" id="{8F4714BA-16B7-5492-2DAB-6BA0737C7D4E}"/>
              </a:ext>
            </a:extLst>
          </p:cNvPr>
          <p:cNvGrpSpPr/>
          <p:nvPr/>
        </p:nvGrpSpPr>
        <p:grpSpPr>
          <a:xfrm>
            <a:off x="2849330" y="2017293"/>
            <a:ext cx="429944" cy="429944"/>
            <a:chOff x="2849330" y="2017293"/>
            <a:chExt cx="429944" cy="429944"/>
          </a:xfrm>
        </p:grpSpPr>
        <p:grpSp>
          <p:nvGrpSpPr>
            <p:cNvPr id="764" name="Graphic 2">
              <a:extLst>
                <a:ext uri="{FF2B5EF4-FFF2-40B4-BE49-F238E27FC236}">
                  <a16:creationId xmlns:a16="http://schemas.microsoft.com/office/drawing/2014/main" id="{C384AFF9-B2B8-606F-2E75-D3E95C64B6BC}"/>
                </a:ext>
              </a:extLst>
            </p:cNvPr>
            <p:cNvGrpSpPr/>
            <p:nvPr/>
          </p:nvGrpSpPr>
          <p:grpSpPr>
            <a:xfrm>
              <a:off x="2849330" y="2017293"/>
              <a:ext cx="429944" cy="429944"/>
              <a:chOff x="2849330" y="2017293"/>
              <a:chExt cx="429944" cy="429944"/>
            </a:xfrm>
          </p:grpSpPr>
          <p:sp>
            <p:nvSpPr>
              <p:cNvPr id="765" name="Freeform: Shape 764">
                <a:extLst>
                  <a:ext uri="{FF2B5EF4-FFF2-40B4-BE49-F238E27FC236}">
                    <a16:creationId xmlns:a16="http://schemas.microsoft.com/office/drawing/2014/main" id="{6208C4EF-D988-FA61-8A44-BE007DC8D20C}"/>
                  </a:ext>
                </a:extLst>
              </p:cNvPr>
              <p:cNvSpPr/>
              <p:nvPr/>
            </p:nvSpPr>
            <p:spPr>
              <a:xfrm>
                <a:off x="2849330" y="2017293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4 w 429944"/>
                  <a:gd name="connsiteY1" fmla="*/ 0 h 429944"/>
                  <a:gd name="connsiteX2" fmla="*/ 429944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4" y="0"/>
                    </a:lnTo>
                    <a:lnTo>
                      <a:pt x="429944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739BE9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6" name="Freeform: Shape 765">
                <a:extLst>
                  <a:ext uri="{FF2B5EF4-FFF2-40B4-BE49-F238E27FC236}">
                    <a16:creationId xmlns:a16="http://schemas.microsoft.com/office/drawing/2014/main" id="{BDF7DE2F-83FE-3BEC-20BC-D12CE4AA616E}"/>
                  </a:ext>
                </a:extLst>
              </p:cNvPr>
              <p:cNvSpPr/>
              <p:nvPr/>
            </p:nvSpPr>
            <p:spPr>
              <a:xfrm>
                <a:off x="2936931" y="2145336"/>
                <a:ext cx="342343" cy="301901"/>
              </a:xfrm>
              <a:custGeom>
                <a:avLst/>
                <a:gdLst>
                  <a:gd name="connsiteX0" fmla="*/ 142755 w 342343"/>
                  <a:gd name="connsiteY0" fmla="*/ 301902 h 301901"/>
                  <a:gd name="connsiteX1" fmla="*/ 342343 w 342343"/>
                  <a:gd name="connsiteY1" fmla="*/ 301902 h 301901"/>
                  <a:gd name="connsiteX2" fmla="*/ 342343 w 342343"/>
                  <a:gd name="connsiteY2" fmla="*/ 134626 h 301901"/>
                  <a:gd name="connsiteX3" fmla="*/ 207717 w 342343"/>
                  <a:gd name="connsiteY3" fmla="*/ 0 h 301901"/>
                  <a:gd name="connsiteX4" fmla="*/ 0 w 342343"/>
                  <a:gd name="connsiteY4" fmla="*/ 159147 h 301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343" h="301901">
                    <a:moveTo>
                      <a:pt x="142755" y="301902"/>
                    </a:moveTo>
                    <a:lnTo>
                      <a:pt x="342343" y="301902"/>
                    </a:lnTo>
                    <a:lnTo>
                      <a:pt x="342343" y="134626"/>
                    </a:lnTo>
                    <a:lnTo>
                      <a:pt x="207717" y="0"/>
                    </a:lnTo>
                    <a:lnTo>
                      <a:pt x="0" y="159147"/>
                    </a:lnTo>
                    <a:close/>
                  </a:path>
                </a:pathLst>
              </a:custGeom>
              <a:solidFill>
                <a:srgbClr val="6188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67" name="Graphic 2">
              <a:extLst>
                <a:ext uri="{FF2B5EF4-FFF2-40B4-BE49-F238E27FC236}">
                  <a16:creationId xmlns:a16="http://schemas.microsoft.com/office/drawing/2014/main" id="{FC9F985E-266D-04D2-DF09-23670DC0E18D}"/>
                </a:ext>
              </a:extLst>
            </p:cNvPr>
            <p:cNvGrpSpPr/>
            <p:nvPr/>
          </p:nvGrpSpPr>
          <p:grpSpPr>
            <a:xfrm>
              <a:off x="2936931" y="2145336"/>
              <a:ext cx="254742" cy="206171"/>
              <a:chOff x="2936931" y="2145336"/>
              <a:chExt cx="254742" cy="206171"/>
            </a:xfrm>
          </p:grpSpPr>
          <p:sp>
            <p:nvSpPr>
              <p:cNvPr id="768" name="Freeform: Shape 767">
                <a:extLst>
                  <a:ext uri="{FF2B5EF4-FFF2-40B4-BE49-F238E27FC236}">
                    <a16:creationId xmlns:a16="http://schemas.microsoft.com/office/drawing/2014/main" id="{69DFDB11-182D-F7E5-F7CC-1B4C29F0C54D}"/>
                  </a:ext>
                </a:extLst>
              </p:cNvPr>
              <p:cNvSpPr/>
              <p:nvPr/>
            </p:nvSpPr>
            <p:spPr>
              <a:xfrm>
                <a:off x="2936931" y="2145336"/>
                <a:ext cx="207716" cy="159146"/>
              </a:xfrm>
              <a:custGeom>
                <a:avLst/>
                <a:gdLst>
                  <a:gd name="connsiteX0" fmla="*/ 0 w 207716"/>
                  <a:gd name="connsiteY0" fmla="*/ 0 h 159146"/>
                  <a:gd name="connsiteX1" fmla="*/ 207717 w 207716"/>
                  <a:gd name="connsiteY1" fmla="*/ 0 h 159146"/>
                  <a:gd name="connsiteX2" fmla="*/ 207717 w 207716"/>
                  <a:gd name="connsiteY2" fmla="*/ 159147 h 159146"/>
                  <a:gd name="connsiteX3" fmla="*/ 0 w 207716"/>
                  <a:gd name="connsiteY3" fmla="*/ 159147 h 159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7716" h="159146">
                    <a:moveTo>
                      <a:pt x="0" y="0"/>
                    </a:moveTo>
                    <a:lnTo>
                      <a:pt x="207717" y="0"/>
                    </a:lnTo>
                    <a:lnTo>
                      <a:pt x="207717" y="159147"/>
                    </a:lnTo>
                    <a:lnTo>
                      <a:pt x="0" y="159147"/>
                    </a:lnTo>
                    <a:close/>
                  </a:path>
                </a:pathLst>
              </a:custGeom>
              <a:solidFill>
                <a:srgbClr val="E6E8EC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9" name="Freeform: Shape 768">
                <a:extLst>
                  <a:ext uri="{FF2B5EF4-FFF2-40B4-BE49-F238E27FC236}">
                    <a16:creationId xmlns:a16="http://schemas.microsoft.com/office/drawing/2014/main" id="{6259526D-3D44-2B8C-E3BA-3A1E58C23265}"/>
                  </a:ext>
                </a:extLst>
              </p:cNvPr>
              <p:cNvSpPr/>
              <p:nvPr/>
            </p:nvSpPr>
            <p:spPr>
              <a:xfrm>
                <a:off x="2960444" y="2168848"/>
                <a:ext cx="160624" cy="112121"/>
              </a:xfrm>
              <a:custGeom>
                <a:avLst/>
                <a:gdLst>
                  <a:gd name="connsiteX0" fmla="*/ 0 w 160624"/>
                  <a:gd name="connsiteY0" fmla="*/ 0 h 112121"/>
                  <a:gd name="connsiteX1" fmla="*/ 160625 w 160624"/>
                  <a:gd name="connsiteY1" fmla="*/ 0 h 112121"/>
                  <a:gd name="connsiteX2" fmla="*/ 160625 w 160624"/>
                  <a:gd name="connsiteY2" fmla="*/ 112121 h 112121"/>
                  <a:gd name="connsiteX3" fmla="*/ 0 w 160624"/>
                  <a:gd name="connsiteY3" fmla="*/ 112121 h 112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0624" h="112121">
                    <a:moveTo>
                      <a:pt x="0" y="0"/>
                    </a:moveTo>
                    <a:lnTo>
                      <a:pt x="160625" y="0"/>
                    </a:lnTo>
                    <a:lnTo>
                      <a:pt x="160625" y="112121"/>
                    </a:lnTo>
                    <a:lnTo>
                      <a:pt x="0" y="112121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0" name="Freeform: Shape 769">
                <a:extLst>
                  <a:ext uri="{FF2B5EF4-FFF2-40B4-BE49-F238E27FC236}">
                    <a16:creationId xmlns:a16="http://schemas.microsoft.com/office/drawing/2014/main" id="{1C892CCE-E965-0366-ABAE-499AEB0AB406}"/>
                  </a:ext>
                </a:extLst>
              </p:cNvPr>
              <p:cNvSpPr/>
              <p:nvPr/>
            </p:nvSpPr>
            <p:spPr>
              <a:xfrm>
                <a:off x="2983956" y="2192361"/>
                <a:ext cx="207716" cy="159146"/>
              </a:xfrm>
              <a:custGeom>
                <a:avLst/>
                <a:gdLst>
                  <a:gd name="connsiteX0" fmla="*/ 0 w 207716"/>
                  <a:gd name="connsiteY0" fmla="*/ 0 h 159146"/>
                  <a:gd name="connsiteX1" fmla="*/ 207717 w 207716"/>
                  <a:gd name="connsiteY1" fmla="*/ 0 h 159146"/>
                  <a:gd name="connsiteX2" fmla="*/ 207717 w 207716"/>
                  <a:gd name="connsiteY2" fmla="*/ 159147 h 159146"/>
                  <a:gd name="connsiteX3" fmla="*/ 0 w 207716"/>
                  <a:gd name="connsiteY3" fmla="*/ 159147 h 159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7716" h="159146">
                    <a:moveTo>
                      <a:pt x="0" y="0"/>
                    </a:moveTo>
                    <a:lnTo>
                      <a:pt x="207717" y="0"/>
                    </a:lnTo>
                    <a:lnTo>
                      <a:pt x="207717" y="159147"/>
                    </a:lnTo>
                    <a:lnTo>
                      <a:pt x="0" y="159147"/>
                    </a:lnTo>
                    <a:close/>
                  </a:path>
                </a:pathLst>
              </a:custGeom>
              <a:solidFill>
                <a:srgbClr val="E6E8EC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1" name="Freeform: Shape 770">
                <a:extLst>
                  <a:ext uri="{FF2B5EF4-FFF2-40B4-BE49-F238E27FC236}">
                    <a16:creationId xmlns:a16="http://schemas.microsoft.com/office/drawing/2014/main" id="{B1969AD9-FE3A-ECE6-16CE-67D969F343CE}"/>
                  </a:ext>
                </a:extLst>
              </p:cNvPr>
              <p:cNvSpPr/>
              <p:nvPr/>
            </p:nvSpPr>
            <p:spPr>
              <a:xfrm>
                <a:off x="3007536" y="2215873"/>
                <a:ext cx="160624" cy="112054"/>
              </a:xfrm>
              <a:custGeom>
                <a:avLst/>
                <a:gdLst>
                  <a:gd name="connsiteX0" fmla="*/ 0 w 160624"/>
                  <a:gd name="connsiteY0" fmla="*/ 0 h 112054"/>
                  <a:gd name="connsiteX1" fmla="*/ 160625 w 160624"/>
                  <a:gd name="connsiteY1" fmla="*/ 0 h 112054"/>
                  <a:gd name="connsiteX2" fmla="*/ 160625 w 160624"/>
                  <a:gd name="connsiteY2" fmla="*/ 112054 h 112054"/>
                  <a:gd name="connsiteX3" fmla="*/ 0 w 160624"/>
                  <a:gd name="connsiteY3" fmla="*/ 112054 h 112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0624" h="112054">
                    <a:moveTo>
                      <a:pt x="0" y="0"/>
                    </a:moveTo>
                    <a:lnTo>
                      <a:pt x="160625" y="0"/>
                    </a:lnTo>
                    <a:lnTo>
                      <a:pt x="160625" y="112054"/>
                    </a:lnTo>
                    <a:lnTo>
                      <a:pt x="0" y="112054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2" name="Freeform: Shape 771">
                <a:extLst>
                  <a:ext uri="{FF2B5EF4-FFF2-40B4-BE49-F238E27FC236}">
                    <a16:creationId xmlns:a16="http://schemas.microsoft.com/office/drawing/2014/main" id="{9D09E743-C995-E439-84AC-6C0E2F1923A7}"/>
                  </a:ext>
                </a:extLst>
              </p:cNvPr>
              <p:cNvSpPr/>
              <p:nvPr/>
            </p:nvSpPr>
            <p:spPr>
              <a:xfrm>
                <a:off x="3026883" y="2235960"/>
                <a:ext cx="30364" cy="30364"/>
              </a:xfrm>
              <a:custGeom>
                <a:avLst/>
                <a:gdLst>
                  <a:gd name="connsiteX0" fmla="*/ 15182 w 30364"/>
                  <a:gd name="connsiteY0" fmla="*/ 30365 h 30364"/>
                  <a:gd name="connsiteX1" fmla="*/ 30365 w 30364"/>
                  <a:gd name="connsiteY1" fmla="*/ 15182 h 30364"/>
                  <a:gd name="connsiteX2" fmla="*/ 15182 w 30364"/>
                  <a:gd name="connsiteY2" fmla="*/ 0 h 30364"/>
                  <a:gd name="connsiteX3" fmla="*/ 0 w 30364"/>
                  <a:gd name="connsiteY3" fmla="*/ 15182 h 30364"/>
                  <a:gd name="connsiteX4" fmla="*/ 15182 w 30364"/>
                  <a:gd name="connsiteY4" fmla="*/ 30365 h 30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364" h="30364">
                    <a:moveTo>
                      <a:pt x="15182" y="30365"/>
                    </a:moveTo>
                    <a:cubicBezTo>
                      <a:pt x="23580" y="30365"/>
                      <a:pt x="30365" y="23580"/>
                      <a:pt x="30365" y="15182"/>
                    </a:cubicBezTo>
                    <a:cubicBezTo>
                      <a:pt x="30365" y="6785"/>
                      <a:pt x="23580" y="0"/>
                      <a:pt x="15182" y="0"/>
                    </a:cubicBezTo>
                    <a:cubicBezTo>
                      <a:pt x="6785" y="0"/>
                      <a:pt x="0" y="6785"/>
                      <a:pt x="0" y="15182"/>
                    </a:cubicBezTo>
                    <a:cubicBezTo>
                      <a:pt x="0" y="23513"/>
                      <a:pt x="6785" y="30365"/>
                      <a:pt x="15182" y="30365"/>
                    </a:cubicBezTo>
                    <a:close/>
                  </a:path>
                </a:pathLst>
              </a:custGeom>
              <a:solidFill>
                <a:srgbClr val="E6BA4D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3" name="Freeform: Shape 772">
                <a:extLst>
                  <a:ext uri="{FF2B5EF4-FFF2-40B4-BE49-F238E27FC236}">
                    <a16:creationId xmlns:a16="http://schemas.microsoft.com/office/drawing/2014/main" id="{1C781FEA-6025-0A8B-49C7-904FFFA7CB82}"/>
                  </a:ext>
                </a:extLst>
              </p:cNvPr>
              <p:cNvSpPr/>
              <p:nvPr/>
            </p:nvSpPr>
            <p:spPr>
              <a:xfrm>
                <a:off x="3032795" y="2249060"/>
                <a:ext cx="127908" cy="63013"/>
              </a:xfrm>
              <a:custGeom>
                <a:avLst/>
                <a:gdLst>
                  <a:gd name="connsiteX0" fmla="*/ 127908 w 127908"/>
                  <a:gd name="connsiteY0" fmla="*/ 63014 h 63013"/>
                  <a:gd name="connsiteX1" fmla="*/ 77659 w 127908"/>
                  <a:gd name="connsiteY1" fmla="*/ 0 h 63013"/>
                  <a:gd name="connsiteX2" fmla="*/ 49175 w 127908"/>
                  <a:gd name="connsiteY2" fmla="*/ 35739 h 63013"/>
                  <a:gd name="connsiteX3" fmla="*/ 35403 w 127908"/>
                  <a:gd name="connsiteY3" fmla="*/ 18541 h 63013"/>
                  <a:gd name="connsiteX4" fmla="*/ 0 w 127908"/>
                  <a:gd name="connsiteY4" fmla="*/ 63014 h 63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908" h="63013">
                    <a:moveTo>
                      <a:pt x="127908" y="63014"/>
                    </a:moveTo>
                    <a:lnTo>
                      <a:pt x="77659" y="0"/>
                    </a:lnTo>
                    <a:lnTo>
                      <a:pt x="49175" y="35739"/>
                    </a:lnTo>
                    <a:lnTo>
                      <a:pt x="35403" y="18541"/>
                    </a:lnTo>
                    <a:lnTo>
                      <a:pt x="0" y="63014"/>
                    </a:lnTo>
                    <a:close/>
                  </a:path>
                </a:pathLst>
              </a:custGeom>
              <a:solidFill>
                <a:srgbClr val="CF5664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774" name="Graphic 2">
            <a:extLst>
              <a:ext uri="{FF2B5EF4-FFF2-40B4-BE49-F238E27FC236}">
                <a16:creationId xmlns:a16="http://schemas.microsoft.com/office/drawing/2014/main" id="{A42C9CE2-90D7-A99F-274D-5A5B31FC2B62}"/>
              </a:ext>
            </a:extLst>
          </p:cNvPr>
          <p:cNvGrpSpPr/>
          <p:nvPr/>
        </p:nvGrpSpPr>
        <p:grpSpPr>
          <a:xfrm>
            <a:off x="2177139" y="2017427"/>
            <a:ext cx="429944" cy="429944"/>
            <a:chOff x="2177139" y="2017427"/>
            <a:chExt cx="429944" cy="429944"/>
          </a:xfrm>
        </p:grpSpPr>
        <p:grpSp>
          <p:nvGrpSpPr>
            <p:cNvPr id="775" name="Graphic 2">
              <a:extLst>
                <a:ext uri="{FF2B5EF4-FFF2-40B4-BE49-F238E27FC236}">
                  <a16:creationId xmlns:a16="http://schemas.microsoft.com/office/drawing/2014/main" id="{F8353A59-8455-B4EF-E2C3-35DA7341E07D}"/>
                </a:ext>
              </a:extLst>
            </p:cNvPr>
            <p:cNvGrpSpPr/>
            <p:nvPr/>
          </p:nvGrpSpPr>
          <p:grpSpPr>
            <a:xfrm>
              <a:off x="2177139" y="2017427"/>
              <a:ext cx="429944" cy="429944"/>
              <a:chOff x="2177139" y="2017427"/>
              <a:chExt cx="429944" cy="429944"/>
            </a:xfrm>
          </p:grpSpPr>
          <p:sp>
            <p:nvSpPr>
              <p:cNvPr id="776" name="Freeform: Shape 775">
                <a:extLst>
                  <a:ext uri="{FF2B5EF4-FFF2-40B4-BE49-F238E27FC236}">
                    <a16:creationId xmlns:a16="http://schemas.microsoft.com/office/drawing/2014/main" id="{BFA4769D-EBC3-353D-BFA0-A8A0DB74B62B}"/>
                  </a:ext>
                </a:extLst>
              </p:cNvPr>
              <p:cNvSpPr/>
              <p:nvPr/>
            </p:nvSpPr>
            <p:spPr>
              <a:xfrm>
                <a:off x="2177139" y="2017427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4 w 429944"/>
                  <a:gd name="connsiteY1" fmla="*/ 0 h 429944"/>
                  <a:gd name="connsiteX2" fmla="*/ 429944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4" y="0"/>
                    </a:lnTo>
                    <a:lnTo>
                      <a:pt x="429944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AFD36F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7" name="Freeform: Shape 776">
                <a:extLst>
                  <a:ext uri="{FF2B5EF4-FFF2-40B4-BE49-F238E27FC236}">
                    <a16:creationId xmlns:a16="http://schemas.microsoft.com/office/drawing/2014/main" id="{E3DCEBA9-7E87-2F0F-9FDD-2D314DE2AD4C}"/>
                  </a:ext>
                </a:extLst>
              </p:cNvPr>
              <p:cNvSpPr/>
              <p:nvPr/>
            </p:nvSpPr>
            <p:spPr>
              <a:xfrm>
                <a:off x="2264740" y="2150643"/>
                <a:ext cx="342343" cy="296728"/>
              </a:xfrm>
              <a:custGeom>
                <a:avLst/>
                <a:gdLst>
                  <a:gd name="connsiteX0" fmla="*/ 101373 w 342343"/>
                  <a:gd name="connsiteY0" fmla="*/ 296729 h 296728"/>
                  <a:gd name="connsiteX1" fmla="*/ 342343 w 342343"/>
                  <a:gd name="connsiteY1" fmla="*/ 296729 h 296728"/>
                  <a:gd name="connsiteX2" fmla="*/ 342343 w 342343"/>
                  <a:gd name="connsiteY2" fmla="*/ 87601 h 296728"/>
                  <a:gd name="connsiteX3" fmla="*/ 254742 w 342343"/>
                  <a:gd name="connsiteY3" fmla="*/ 0 h 296728"/>
                  <a:gd name="connsiteX4" fmla="*/ 0 w 342343"/>
                  <a:gd name="connsiteY4" fmla="*/ 195356 h 296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343" h="296728">
                    <a:moveTo>
                      <a:pt x="101373" y="296729"/>
                    </a:moveTo>
                    <a:lnTo>
                      <a:pt x="342343" y="296729"/>
                    </a:lnTo>
                    <a:lnTo>
                      <a:pt x="342343" y="87601"/>
                    </a:lnTo>
                    <a:lnTo>
                      <a:pt x="254742" y="0"/>
                    </a:lnTo>
                    <a:lnTo>
                      <a:pt x="0" y="195356"/>
                    </a:lnTo>
                    <a:close/>
                  </a:path>
                </a:pathLst>
              </a:custGeom>
              <a:solidFill>
                <a:srgbClr val="9CC05B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78" name="Graphic 2">
              <a:extLst>
                <a:ext uri="{FF2B5EF4-FFF2-40B4-BE49-F238E27FC236}">
                  <a16:creationId xmlns:a16="http://schemas.microsoft.com/office/drawing/2014/main" id="{DB20A5F0-9EBC-6EC5-A21D-95A07F7CCFE7}"/>
                </a:ext>
              </a:extLst>
            </p:cNvPr>
            <p:cNvGrpSpPr/>
            <p:nvPr/>
          </p:nvGrpSpPr>
          <p:grpSpPr>
            <a:xfrm>
              <a:off x="2264740" y="2150643"/>
              <a:ext cx="254809" cy="195356"/>
              <a:chOff x="2264740" y="2150643"/>
              <a:chExt cx="254809" cy="195356"/>
            </a:xfrm>
          </p:grpSpPr>
          <p:sp>
            <p:nvSpPr>
              <p:cNvPr id="779" name="Freeform: Shape 778">
                <a:extLst>
                  <a:ext uri="{FF2B5EF4-FFF2-40B4-BE49-F238E27FC236}">
                    <a16:creationId xmlns:a16="http://schemas.microsoft.com/office/drawing/2014/main" id="{8A29C861-7DA2-AA50-2062-06603297870F}"/>
                  </a:ext>
                </a:extLst>
              </p:cNvPr>
              <p:cNvSpPr/>
              <p:nvPr/>
            </p:nvSpPr>
            <p:spPr>
              <a:xfrm>
                <a:off x="2264740" y="2150643"/>
                <a:ext cx="254809" cy="195356"/>
              </a:xfrm>
              <a:custGeom>
                <a:avLst/>
                <a:gdLst>
                  <a:gd name="connsiteX0" fmla="*/ 0 w 254809"/>
                  <a:gd name="connsiteY0" fmla="*/ 0 h 195356"/>
                  <a:gd name="connsiteX1" fmla="*/ 254809 w 254809"/>
                  <a:gd name="connsiteY1" fmla="*/ 0 h 195356"/>
                  <a:gd name="connsiteX2" fmla="*/ 254809 w 254809"/>
                  <a:gd name="connsiteY2" fmla="*/ 195356 h 195356"/>
                  <a:gd name="connsiteX3" fmla="*/ 0 w 254809"/>
                  <a:gd name="connsiteY3" fmla="*/ 195356 h 195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4809" h="195356">
                    <a:moveTo>
                      <a:pt x="0" y="0"/>
                    </a:moveTo>
                    <a:lnTo>
                      <a:pt x="254809" y="0"/>
                    </a:lnTo>
                    <a:lnTo>
                      <a:pt x="254809" y="195356"/>
                    </a:lnTo>
                    <a:lnTo>
                      <a:pt x="0" y="195356"/>
                    </a:lnTo>
                    <a:close/>
                  </a:path>
                </a:pathLst>
              </a:custGeom>
              <a:solidFill>
                <a:srgbClr val="E6E8EC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0" name="Freeform: Shape 779">
                <a:extLst>
                  <a:ext uri="{FF2B5EF4-FFF2-40B4-BE49-F238E27FC236}">
                    <a16:creationId xmlns:a16="http://schemas.microsoft.com/office/drawing/2014/main" id="{CC517774-97C5-875A-0C9D-5590EE1C2556}"/>
                  </a:ext>
                </a:extLst>
              </p:cNvPr>
              <p:cNvSpPr/>
              <p:nvPr/>
            </p:nvSpPr>
            <p:spPr>
              <a:xfrm>
                <a:off x="2293627" y="2179530"/>
                <a:ext cx="197035" cy="137582"/>
              </a:xfrm>
              <a:custGeom>
                <a:avLst/>
                <a:gdLst>
                  <a:gd name="connsiteX0" fmla="*/ 0 w 197035"/>
                  <a:gd name="connsiteY0" fmla="*/ 0 h 137582"/>
                  <a:gd name="connsiteX1" fmla="*/ 197036 w 197035"/>
                  <a:gd name="connsiteY1" fmla="*/ 0 h 137582"/>
                  <a:gd name="connsiteX2" fmla="*/ 197036 w 197035"/>
                  <a:gd name="connsiteY2" fmla="*/ 137582 h 137582"/>
                  <a:gd name="connsiteX3" fmla="*/ 0 w 197035"/>
                  <a:gd name="connsiteY3" fmla="*/ 137582 h 137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7035" h="137582">
                    <a:moveTo>
                      <a:pt x="0" y="0"/>
                    </a:moveTo>
                    <a:lnTo>
                      <a:pt x="197036" y="0"/>
                    </a:lnTo>
                    <a:lnTo>
                      <a:pt x="197036" y="137582"/>
                    </a:lnTo>
                    <a:lnTo>
                      <a:pt x="0" y="137582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1" name="Freeform: Shape 780">
                <a:extLst>
                  <a:ext uri="{FF2B5EF4-FFF2-40B4-BE49-F238E27FC236}">
                    <a16:creationId xmlns:a16="http://schemas.microsoft.com/office/drawing/2014/main" id="{E5D97E1A-04CA-12CC-36D9-87CEE8E62B49}"/>
                  </a:ext>
                </a:extLst>
              </p:cNvPr>
              <p:cNvSpPr/>
              <p:nvPr/>
            </p:nvSpPr>
            <p:spPr>
              <a:xfrm>
                <a:off x="2317341" y="2204050"/>
                <a:ext cx="37284" cy="37351"/>
              </a:xfrm>
              <a:custGeom>
                <a:avLst/>
                <a:gdLst>
                  <a:gd name="connsiteX0" fmla="*/ 18609 w 37284"/>
                  <a:gd name="connsiteY0" fmla="*/ 37351 h 37351"/>
                  <a:gd name="connsiteX1" fmla="*/ 37284 w 37284"/>
                  <a:gd name="connsiteY1" fmla="*/ 18676 h 37351"/>
                  <a:gd name="connsiteX2" fmla="*/ 18676 w 37284"/>
                  <a:gd name="connsiteY2" fmla="*/ 0 h 37351"/>
                  <a:gd name="connsiteX3" fmla="*/ 0 w 37284"/>
                  <a:gd name="connsiteY3" fmla="*/ 18609 h 37351"/>
                  <a:gd name="connsiteX4" fmla="*/ 18609 w 37284"/>
                  <a:gd name="connsiteY4" fmla="*/ 37351 h 37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84" h="37351">
                    <a:moveTo>
                      <a:pt x="18609" y="37351"/>
                    </a:moveTo>
                    <a:cubicBezTo>
                      <a:pt x="28887" y="37351"/>
                      <a:pt x="37284" y="29021"/>
                      <a:pt x="37284" y="18676"/>
                    </a:cubicBezTo>
                    <a:cubicBezTo>
                      <a:pt x="37284" y="8397"/>
                      <a:pt x="28954" y="0"/>
                      <a:pt x="18676" y="0"/>
                    </a:cubicBezTo>
                    <a:cubicBezTo>
                      <a:pt x="8397" y="0"/>
                      <a:pt x="0" y="8330"/>
                      <a:pt x="0" y="18609"/>
                    </a:cubicBezTo>
                    <a:cubicBezTo>
                      <a:pt x="0" y="29021"/>
                      <a:pt x="8330" y="37351"/>
                      <a:pt x="18609" y="37351"/>
                    </a:cubicBezTo>
                    <a:close/>
                  </a:path>
                </a:pathLst>
              </a:custGeom>
              <a:solidFill>
                <a:srgbClr val="E6BA4D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2" name="Freeform: Shape 781">
                <a:extLst>
                  <a:ext uri="{FF2B5EF4-FFF2-40B4-BE49-F238E27FC236}">
                    <a16:creationId xmlns:a16="http://schemas.microsoft.com/office/drawing/2014/main" id="{96F4E26C-0A5B-1471-2559-22C49CD4C795}"/>
                  </a:ext>
                </a:extLst>
              </p:cNvPr>
              <p:cNvSpPr/>
              <p:nvPr/>
            </p:nvSpPr>
            <p:spPr>
              <a:xfrm>
                <a:off x="2324596" y="2220240"/>
                <a:ext cx="156862" cy="77322"/>
              </a:xfrm>
              <a:custGeom>
                <a:avLst/>
                <a:gdLst>
                  <a:gd name="connsiteX0" fmla="*/ 156863 w 156862"/>
                  <a:gd name="connsiteY0" fmla="*/ 77323 h 77322"/>
                  <a:gd name="connsiteX1" fmla="*/ 95260 w 156862"/>
                  <a:gd name="connsiteY1" fmla="*/ 0 h 77322"/>
                  <a:gd name="connsiteX2" fmla="*/ 60327 w 156862"/>
                  <a:gd name="connsiteY2" fmla="*/ 43868 h 77322"/>
                  <a:gd name="connsiteX3" fmla="*/ 43465 w 156862"/>
                  <a:gd name="connsiteY3" fmla="*/ 22706 h 77322"/>
                  <a:gd name="connsiteX4" fmla="*/ 0 w 156862"/>
                  <a:gd name="connsiteY4" fmla="*/ 77323 h 77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6862" h="77322">
                    <a:moveTo>
                      <a:pt x="156863" y="77323"/>
                    </a:moveTo>
                    <a:lnTo>
                      <a:pt x="95260" y="0"/>
                    </a:lnTo>
                    <a:lnTo>
                      <a:pt x="60327" y="43868"/>
                    </a:lnTo>
                    <a:lnTo>
                      <a:pt x="43465" y="22706"/>
                    </a:lnTo>
                    <a:lnTo>
                      <a:pt x="0" y="77323"/>
                    </a:lnTo>
                    <a:close/>
                  </a:path>
                </a:pathLst>
              </a:custGeom>
              <a:solidFill>
                <a:srgbClr val="CF5664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784" name="Graphic 2">
            <a:extLst>
              <a:ext uri="{FF2B5EF4-FFF2-40B4-BE49-F238E27FC236}">
                <a16:creationId xmlns:a16="http://schemas.microsoft.com/office/drawing/2014/main" id="{1C7E1301-B3F2-834D-A530-555823EEA0EE}"/>
              </a:ext>
            </a:extLst>
          </p:cNvPr>
          <p:cNvGrpSpPr/>
          <p:nvPr/>
        </p:nvGrpSpPr>
        <p:grpSpPr>
          <a:xfrm>
            <a:off x="9566876" y="1345505"/>
            <a:ext cx="429944" cy="429944"/>
            <a:chOff x="9566876" y="1345505"/>
            <a:chExt cx="429944" cy="429944"/>
          </a:xfrm>
        </p:grpSpPr>
        <p:grpSp>
          <p:nvGrpSpPr>
            <p:cNvPr id="785" name="Graphic 2">
              <a:extLst>
                <a:ext uri="{FF2B5EF4-FFF2-40B4-BE49-F238E27FC236}">
                  <a16:creationId xmlns:a16="http://schemas.microsoft.com/office/drawing/2014/main" id="{C9550D61-859D-8066-D5C7-613743AE08D1}"/>
                </a:ext>
              </a:extLst>
            </p:cNvPr>
            <p:cNvGrpSpPr/>
            <p:nvPr/>
          </p:nvGrpSpPr>
          <p:grpSpPr>
            <a:xfrm>
              <a:off x="9566876" y="1345505"/>
              <a:ext cx="429944" cy="429944"/>
              <a:chOff x="9566876" y="1345505"/>
              <a:chExt cx="429944" cy="429944"/>
            </a:xfrm>
          </p:grpSpPr>
          <p:sp>
            <p:nvSpPr>
              <p:cNvPr id="786" name="Freeform: Shape 785">
                <a:extLst>
                  <a:ext uri="{FF2B5EF4-FFF2-40B4-BE49-F238E27FC236}">
                    <a16:creationId xmlns:a16="http://schemas.microsoft.com/office/drawing/2014/main" id="{2897EB07-2AB6-CEF2-4BAE-5D96EDA24A2F}"/>
                  </a:ext>
                </a:extLst>
              </p:cNvPr>
              <p:cNvSpPr/>
              <p:nvPr/>
            </p:nvSpPr>
            <p:spPr>
              <a:xfrm>
                <a:off x="9566876" y="1345505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7DC0E7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7" name="Freeform: Shape 786">
                <a:extLst>
                  <a:ext uri="{FF2B5EF4-FFF2-40B4-BE49-F238E27FC236}">
                    <a16:creationId xmlns:a16="http://schemas.microsoft.com/office/drawing/2014/main" id="{D24BC755-899F-AA8E-2294-3E04DDAB12DB}"/>
                  </a:ext>
                </a:extLst>
              </p:cNvPr>
              <p:cNvSpPr/>
              <p:nvPr/>
            </p:nvSpPr>
            <p:spPr>
              <a:xfrm>
                <a:off x="9690216" y="1463067"/>
                <a:ext cx="306604" cy="312381"/>
              </a:xfrm>
              <a:custGeom>
                <a:avLst/>
                <a:gdLst>
                  <a:gd name="connsiteX0" fmla="*/ 306604 w 306604"/>
                  <a:gd name="connsiteY0" fmla="*/ 112860 h 312381"/>
                  <a:gd name="connsiteX1" fmla="*/ 193811 w 306604"/>
                  <a:gd name="connsiteY1" fmla="*/ 0 h 312381"/>
                  <a:gd name="connsiteX2" fmla="*/ 0 w 306604"/>
                  <a:gd name="connsiteY2" fmla="*/ 193811 h 312381"/>
                  <a:gd name="connsiteX3" fmla="*/ 118571 w 306604"/>
                  <a:gd name="connsiteY3" fmla="*/ 312382 h 312381"/>
                  <a:gd name="connsiteX4" fmla="*/ 306604 w 306604"/>
                  <a:gd name="connsiteY4" fmla="*/ 312382 h 312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6604" h="312381">
                    <a:moveTo>
                      <a:pt x="306604" y="112860"/>
                    </a:moveTo>
                    <a:lnTo>
                      <a:pt x="193811" y="0"/>
                    </a:lnTo>
                    <a:lnTo>
                      <a:pt x="0" y="193811"/>
                    </a:lnTo>
                    <a:lnTo>
                      <a:pt x="118571" y="312382"/>
                    </a:lnTo>
                    <a:lnTo>
                      <a:pt x="306604" y="312382"/>
                    </a:lnTo>
                    <a:close/>
                  </a:path>
                </a:pathLst>
              </a:custGeom>
              <a:solidFill>
                <a:srgbClr val="6DADD7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88" name="Graphic 2">
              <a:extLst>
                <a:ext uri="{FF2B5EF4-FFF2-40B4-BE49-F238E27FC236}">
                  <a16:creationId xmlns:a16="http://schemas.microsoft.com/office/drawing/2014/main" id="{468778AA-9651-35B4-0C2E-7D392FBE8D3C}"/>
                </a:ext>
              </a:extLst>
            </p:cNvPr>
            <p:cNvGrpSpPr/>
            <p:nvPr/>
          </p:nvGrpSpPr>
          <p:grpSpPr>
            <a:xfrm>
              <a:off x="9654444" y="1433176"/>
              <a:ext cx="254815" cy="254680"/>
              <a:chOff x="9654444" y="1433176"/>
              <a:chExt cx="254815" cy="254680"/>
            </a:xfrm>
          </p:grpSpPr>
          <p:sp>
            <p:nvSpPr>
              <p:cNvPr id="789" name="Freeform: Shape 788">
                <a:extLst>
                  <a:ext uri="{FF2B5EF4-FFF2-40B4-BE49-F238E27FC236}">
                    <a16:creationId xmlns:a16="http://schemas.microsoft.com/office/drawing/2014/main" id="{70DA42F3-C9F0-A4C6-D5B0-9222A4F5EB70}"/>
                  </a:ext>
                </a:extLst>
              </p:cNvPr>
              <p:cNvSpPr/>
              <p:nvPr/>
            </p:nvSpPr>
            <p:spPr>
              <a:xfrm rot="-2700486">
                <a:off x="9814950" y="1449357"/>
                <a:ext cx="78128" cy="78128"/>
              </a:xfrm>
              <a:custGeom>
                <a:avLst/>
                <a:gdLst>
                  <a:gd name="connsiteX0" fmla="*/ 0 w 78128"/>
                  <a:gd name="connsiteY0" fmla="*/ 0 h 78128"/>
                  <a:gd name="connsiteX1" fmla="*/ 78128 w 78128"/>
                  <a:gd name="connsiteY1" fmla="*/ 0 h 78128"/>
                  <a:gd name="connsiteX2" fmla="*/ 78128 w 78128"/>
                  <a:gd name="connsiteY2" fmla="*/ 78128 h 78128"/>
                  <a:gd name="connsiteX3" fmla="*/ 0 w 78128"/>
                  <a:gd name="connsiteY3" fmla="*/ 78128 h 78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128" h="78128">
                    <a:moveTo>
                      <a:pt x="0" y="0"/>
                    </a:moveTo>
                    <a:lnTo>
                      <a:pt x="78128" y="0"/>
                    </a:lnTo>
                    <a:lnTo>
                      <a:pt x="78128" y="78128"/>
                    </a:lnTo>
                    <a:lnTo>
                      <a:pt x="0" y="78128"/>
                    </a:lnTo>
                    <a:close/>
                  </a:path>
                </a:pathLst>
              </a:custGeom>
              <a:solidFill>
                <a:srgbClr val="E6E8EC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0" name="Freeform: Shape 789">
                <a:extLst>
                  <a:ext uri="{FF2B5EF4-FFF2-40B4-BE49-F238E27FC236}">
                    <a16:creationId xmlns:a16="http://schemas.microsoft.com/office/drawing/2014/main" id="{9D08FD5E-1E0F-D616-BFFA-E729D4C12C75}"/>
                  </a:ext>
                </a:extLst>
              </p:cNvPr>
              <p:cNvSpPr/>
              <p:nvPr/>
            </p:nvSpPr>
            <p:spPr>
              <a:xfrm rot="-2696354">
                <a:off x="9826866" y="1476799"/>
                <a:ext cx="11018" cy="19550"/>
              </a:xfrm>
              <a:custGeom>
                <a:avLst/>
                <a:gdLst>
                  <a:gd name="connsiteX0" fmla="*/ 0 w 11018"/>
                  <a:gd name="connsiteY0" fmla="*/ 0 h 19550"/>
                  <a:gd name="connsiteX1" fmla="*/ 11018 w 11018"/>
                  <a:gd name="connsiteY1" fmla="*/ 0 h 19550"/>
                  <a:gd name="connsiteX2" fmla="*/ 11018 w 11018"/>
                  <a:gd name="connsiteY2" fmla="*/ 19550 h 19550"/>
                  <a:gd name="connsiteX3" fmla="*/ 0 w 11018"/>
                  <a:gd name="connsiteY3" fmla="*/ 19550 h 1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18" h="19550">
                    <a:moveTo>
                      <a:pt x="0" y="0"/>
                    </a:moveTo>
                    <a:lnTo>
                      <a:pt x="11018" y="0"/>
                    </a:lnTo>
                    <a:lnTo>
                      <a:pt x="11018" y="19550"/>
                    </a:lnTo>
                    <a:lnTo>
                      <a:pt x="0" y="19550"/>
                    </a:lnTo>
                    <a:close/>
                  </a:path>
                </a:pathLst>
              </a:custGeom>
              <a:solidFill>
                <a:srgbClr val="CCD0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1" name="Freeform: Shape 790">
                <a:extLst>
                  <a:ext uri="{FF2B5EF4-FFF2-40B4-BE49-F238E27FC236}">
                    <a16:creationId xmlns:a16="http://schemas.microsoft.com/office/drawing/2014/main" id="{952D8A57-3EAF-C48D-2983-40344F851531}"/>
                  </a:ext>
                </a:extLst>
              </p:cNvPr>
              <p:cNvSpPr/>
              <p:nvPr/>
            </p:nvSpPr>
            <p:spPr>
              <a:xfrm rot="-2700000">
                <a:off x="9849858" y="1500632"/>
                <a:ext cx="11017" cy="19548"/>
              </a:xfrm>
              <a:custGeom>
                <a:avLst/>
                <a:gdLst>
                  <a:gd name="connsiteX0" fmla="*/ 0 w 11017"/>
                  <a:gd name="connsiteY0" fmla="*/ 0 h 19548"/>
                  <a:gd name="connsiteX1" fmla="*/ 11017 w 11017"/>
                  <a:gd name="connsiteY1" fmla="*/ 0 h 19548"/>
                  <a:gd name="connsiteX2" fmla="*/ 11017 w 11017"/>
                  <a:gd name="connsiteY2" fmla="*/ 19549 h 19548"/>
                  <a:gd name="connsiteX3" fmla="*/ 0 w 11017"/>
                  <a:gd name="connsiteY3" fmla="*/ 19549 h 1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17" h="19548">
                    <a:moveTo>
                      <a:pt x="0" y="0"/>
                    </a:moveTo>
                    <a:lnTo>
                      <a:pt x="11017" y="0"/>
                    </a:lnTo>
                    <a:lnTo>
                      <a:pt x="11017" y="19549"/>
                    </a:lnTo>
                    <a:lnTo>
                      <a:pt x="0" y="19549"/>
                    </a:lnTo>
                    <a:close/>
                  </a:path>
                </a:pathLst>
              </a:custGeom>
              <a:solidFill>
                <a:srgbClr val="CCD0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2" name="Freeform: Shape 791">
                <a:extLst>
                  <a:ext uri="{FF2B5EF4-FFF2-40B4-BE49-F238E27FC236}">
                    <a16:creationId xmlns:a16="http://schemas.microsoft.com/office/drawing/2014/main" id="{48A733CD-38C5-30A0-81E7-6A3F087AFA0D}"/>
                  </a:ext>
                </a:extLst>
              </p:cNvPr>
              <p:cNvSpPr/>
              <p:nvPr/>
            </p:nvSpPr>
            <p:spPr>
              <a:xfrm>
                <a:off x="9654444" y="1474488"/>
                <a:ext cx="213393" cy="213368"/>
              </a:xfrm>
              <a:custGeom>
                <a:avLst/>
                <a:gdLst>
                  <a:gd name="connsiteX0" fmla="*/ 213394 w 213393"/>
                  <a:gd name="connsiteY0" fmla="*/ 82899 h 213368"/>
                  <a:gd name="connsiteX1" fmla="*/ 130495 w 213393"/>
                  <a:gd name="connsiteY1" fmla="*/ 0 h 213368"/>
                  <a:gd name="connsiteX2" fmla="*/ 5744 w 213393"/>
                  <a:gd name="connsiteY2" fmla="*/ 124751 h 213368"/>
                  <a:gd name="connsiteX3" fmla="*/ 5744 w 213393"/>
                  <a:gd name="connsiteY3" fmla="*/ 152362 h 213368"/>
                  <a:gd name="connsiteX4" fmla="*/ 60965 w 213393"/>
                  <a:gd name="connsiteY4" fmla="*/ 207650 h 213368"/>
                  <a:gd name="connsiteX5" fmla="*/ 88575 w 213393"/>
                  <a:gd name="connsiteY5" fmla="*/ 207650 h 213368"/>
                  <a:gd name="connsiteX6" fmla="*/ 213394 w 213393"/>
                  <a:gd name="connsiteY6" fmla="*/ 82899 h 213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3393" h="213368">
                    <a:moveTo>
                      <a:pt x="213394" y="82899"/>
                    </a:moveTo>
                    <a:lnTo>
                      <a:pt x="130495" y="0"/>
                    </a:lnTo>
                    <a:lnTo>
                      <a:pt x="5744" y="124751"/>
                    </a:lnTo>
                    <a:cubicBezTo>
                      <a:pt x="-1915" y="132342"/>
                      <a:pt x="-1915" y="144770"/>
                      <a:pt x="5744" y="152362"/>
                    </a:cubicBezTo>
                    <a:lnTo>
                      <a:pt x="60965" y="207650"/>
                    </a:lnTo>
                    <a:cubicBezTo>
                      <a:pt x="68623" y="215308"/>
                      <a:pt x="80984" y="215241"/>
                      <a:pt x="88575" y="207650"/>
                    </a:cubicBezTo>
                    <a:lnTo>
                      <a:pt x="213394" y="82899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793" name="Graphic 2">
            <a:extLst>
              <a:ext uri="{FF2B5EF4-FFF2-40B4-BE49-F238E27FC236}">
                <a16:creationId xmlns:a16="http://schemas.microsoft.com/office/drawing/2014/main" id="{77513A57-8D8D-4907-53EB-32DD60D1D539}"/>
              </a:ext>
            </a:extLst>
          </p:cNvPr>
          <p:cNvGrpSpPr/>
          <p:nvPr/>
        </p:nvGrpSpPr>
        <p:grpSpPr>
          <a:xfrm>
            <a:off x="8895088" y="1345505"/>
            <a:ext cx="429944" cy="429944"/>
            <a:chOff x="8895088" y="1345505"/>
            <a:chExt cx="429944" cy="429944"/>
          </a:xfrm>
        </p:grpSpPr>
        <p:grpSp>
          <p:nvGrpSpPr>
            <p:cNvPr id="794" name="Graphic 2">
              <a:extLst>
                <a:ext uri="{FF2B5EF4-FFF2-40B4-BE49-F238E27FC236}">
                  <a16:creationId xmlns:a16="http://schemas.microsoft.com/office/drawing/2014/main" id="{D054E846-92FB-4420-06A2-DD7412894AEB}"/>
                </a:ext>
              </a:extLst>
            </p:cNvPr>
            <p:cNvGrpSpPr/>
            <p:nvPr/>
          </p:nvGrpSpPr>
          <p:grpSpPr>
            <a:xfrm>
              <a:off x="8895088" y="1345505"/>
              <a:ext cx="429944" cy="429944"/>
              <a:chOff x="8895088" y="1345505"/>
              <a:chExt cx="429944" cy="429944"/>
            </a:xfrm>
          </p:grpSpPr>
          <p:sp>
            <p:nvSpPr>
              <p:cNvPr id="795" name="Freeform: Shape 794">
                <a:extLst>
                  <a:ext uri="{FF2B5EF4-FFF2-40B4-BE49-F238E27FC236}">
                    <a16:creationId xmlns:a16="http://schemas.microsoft.com/office/drawing/2014/main" id="{B0498B5C-9848-B0A9-5806-01766B75DBAA}"/>
                  </a:ext>
                </a:extLst>
              </p:cNvPr>
              <p:cNvSpPr/>
              <p:nvPr/>
            </p:nvSpPr>
            <p:spPr>
              <a:xfrm>
                <a:off x="8895088" y="1345505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CF5664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6" name="Freeform: Shape 795">
                <a:extLst>
                  <a:ext uri="{FF2B5EF4-FFF2-40B4-BE49-F238E27FC236}">
                    <a16:creationId xmlns:a16="http://schemas.microsoft.com/office/drawing/2014/main" id="{29D283EC-2688-0334-BEAF-9C3869BE64BB}"/>
                  </a:ext>
                </a:extLst>
              </p:cNvPr>
              <p:cNvSpPr/>
              <p:nvPr/>
            </p:nvSpPr>
            <p:spPr>
              <a:xfrm>
                <a:off x="9020040" y="1470390"/>
                <a:ext cx="304992" cy="305059"/>
              </a:xfrm>
              <a:custGeom>
                <a:avLst/>
                <a:gdLst>
                  <a:gd name="connsiteX0" fmla="*/ 304992 w 304992"/>
                  <a:gd name="connsiteY0" fmla="*/ 305059 h 305059"/>
                  <a:gd name="connsiteX1" fmla="*/ 304992 w 304992"/>
                  <a:gd name="connsiteY1" fmla="*/ 124885 h 305059"/>
                  <a:gd name="connsiteX2" fmla="*/ 180107 w 304992"/>
                  <a:gd name="connsiteY2" fmla="*/ 0 h 305059"/>
                  <a:gd name="connsiteX3" fmla="*/ 126632 w 304992"/>
                  <a:gd name="connsiteY3" fmla="*/ 53542 h 305059"/>
                  <a:gd name="connsiteX4" fmla="*/ 106478 w 304992"/>
                  <a:gd name="connsiteY4" fmla="*/ 33388 h 305059"/>
                  <a:gd name="connsiteX5" fmla="*/ 41046 w 304992"/>
                  <a:gd name="connsiteY5" fmla="*/ 98820 h 305059"/>
                  <a:gd name="connsiteX6" fmla="*/ 61200 w 304992"/>
                  <a:gd name="connsiteY6" fmla="*/ 118974 h 305059"/>
                  <a:gd name="connsiteX7" fmla="*/ 0 w 304992"/>
                  <a:gd name="connsiteY7" fmla="*/ 180174 h 305059"/>
                  <a:gd name="connsiteX8" fmla="*/ 124885 w 304992"/>
                  <a:gd name="connsiteY8" fmla="*/ 305059 h 305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4992" h="305059">
                    <a:moveTo>
                      <a:pt x="304992" y="305059"/>
                    </a:moveTo>
                    <a:lnTo>
                      <a:pt x="304992" y="124885"/>
                    </a:lnTo>
                    <a:lnTo>
                      <a:pt x="180107" y="0"/>
                    </a:lnTo>
                    <a:lnTo>
                      <a:pt x="126632" y="53542"/>
                    </a:lnTo>
                    <a:lnTo>
                      <a:pt x="106478" y="33388"/>
                    </a:lnTo>
                    <a:lnTo>
                      <a:pt x="41046" y="98820"/>
                    </a:lnTo>
                    <a:lnTo>
                      <a:pt x="61200" y="118974"/>
                    </a:lnTo>
                    <a:lnTo>
                      <a:pt x="0" y="180174"/>
                    </a:lnTo>
                    <a:lnTo>
                      <a:pt x="124885" y="305059"/>
                    </a:lnTo>
                    <a:close/>
                  </a:path>
                </a:pathLst>
              </a:custGeom>
              <a:solidFill>
                <a:srgbClr val="BD4653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97" name="Graphic 2">
              <a:extLst>
                <a:ext uri="{FF2B5EF4-FFF2-40B4-BE49-F238E27FC236}">
                  <a16:creationId xmlns:a16="http://schemas.microsoft.com/office/drawing/2014/main" id="{4EB2C14B-9D33-BA98-7115-FCC45A5B698C}"/>
                </a:ext>
              </a:extLst>
            </p:cNvPr>
            <p:cNvGrpSpPr/>
            <p:nvPr/>
          </p:nvGrpSpPr>
          <p:grpSpPr>
            <a:xfrm>
              <a:off x="8982689" y="1433106"/>
              <a:ext cx="254742" cy="254742"/>
              <a:chOff x="8982689" y="1433106"/>
              <a:chExt cx="254742" cy="254742"/>
            </a:xfrm>
          </p:grpSpPr>
          <p:sp>
            <p:nvSpPr>
              <p:cNvPr id="798" name="Freeform: Shape 797">
                <a:extLst>
                  <a:ext uri="{FF2B5EF4-FFF2-40B4-BE49-F238E27FC236}">
                    <a16:creationId xmlns:a16="http://schemas.microsoft.com/office/drawing/2014/main" id="{3CD7692B-FF20-32DA-4537-A7E9DECF28CB}"/>
                  </a:ext>
                </a:extLst>
              </p:cNvPr>
              <p:cNvSpPr/>
              <p:nvPr/>
            </p:nvSpPr>
            <p:spPr>
              <a:xfrm>
                <a:off x="8982689" y="1433106"/>
                <a:ext cx="254742" cy="254742"/>
              </a:xfrm>
              <a:custGeom>
                <a:avLst/>
                <a:gdLst>
                  <a:gd name="connsiteX0" fmla="*/ 127371 w 254742"/>
                  <a:gd name="connsiteY0" fmla="*/ 0 h 254742"/>
                  <a:gd name="connsiteX1" fmla="*/ 0 w 254742"/>
                  <a:gd name="connsiteY1" fmla="*/ 127371 h 254742"/>
                  <a:gd name="connsiteX2" fmla="*/ 127371 w 254742"/>
                  <a:gd name="connsiteY2" fmla="*/ 254742 h 254742"/>
                  <a:gd name="connsiteX3" fmla="*/ 254742 w 254742"/>
                  <a:gd name="connsiteY3" fmla="*/ 127371 h 254742"/>
                  <a:gd name="connsiteX4" fmla="*/ 127371 w 254742"/>
                  <a:gd name="connsiteY4" fmla="*/ 0 h 254742"/>
                  <a:gd name="connsiteX5" fmla="*/ 127371 w 254742"/>
                  <a:gd name="connsiteY5" fmla="*/ 146987 h 254742"/>
                  <a:gd name="connsiteX6" fmla="*/ 107822 w 254742"/>
                  <a:gd name="connsiteY6" fmla="*/ 127438 h 254742"/>
                  <a:gd name="connsiteX7" fmla="*/ 127371 w 254742"/>
                  <a:gd name="connsiteY7" fmla="*/ 107889 h 254742"/>
                  <a:gd name="connsiteX8" fmla="*/ 146920 w 254742"/>
                  <a:gd name="connsiteY8" fmla="*/ 127438 h 254742"/>
                  <a:gd name="connsiteX9" fmla="*/ 127371 w 254742"/>
                  <a:gd name="connsiteY9" fmla="*/ 146987 h 254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4742" h="254742">
                    <a:moveTo>
                      <a:pt x="127371" y="0"/>
                    </a:moveTo>
                    <a:cubicBezTo>
                      <a:pt x="57035" y="0"/>
                      <a:pt x="0" y="57035"/>
                      <a:pt x="0" y="127371"/>
                    </a:cubicBezTo>
                    <a:cubicBezTo>
                      <a:pt x="0" y="197707"/>
                      <a:pt x="57035" y="254742"/>
                      <a:pt x="127371" y="254742"/>
                    </a:cubicBezTo>
                    <a:cubicBezTo>
                      <a:pt x="197707" y="254742"/>
                      <a:pt x="254742" y="197707"/>
                      <a:pt x="254742" y="127371"/>
                    </a:cubicBezTo>
                    <a:cubicBezTo>
                      <a:pt x="254809" y="57035"/>
                      <a:pt x="197774" y="0"/>
                      <a:pt x="127371" y="0"/>
                    </a:cubicBezTo>
                    <a:close/>
                    <a:moveTo>
                      <a:pt x="127371" y="146987"/>
                    </a:moveTo>
                    <a:cubicBezTo>
                      <a:pt x="116556" y="146987"/>
                      <a:pt x="107822" y="138254"/>
                      <a:pt x="107822" y="127438"/>
                    </a:cubicBezTo>
                    <a:cubicBezTo>
                      <a:pt x="107822" y="116690"/>
                      <a:pt x="116556" y="107889"/>
                      <a:pt x="127371" y="107889"/>
                    </a:cubicBezTo>
                    <a:cubicBezTo>
                      <a:pt x="138187" y="107889"/>
                      <a:pt x="146920" y="116622"/>
                      <a:pt x="146920" y="127438"/>
                    </a:cubicBezTo>
                    <a:cubicBezTo>
                      <a:pt x="146920" y="138254"/>
                      <a:pt x="138187" y="146987"/>
                      <a:pt x="127371" y="146987"/>
                    </a:cubicBezTo>
                    <a:close/>
                  </a:path>
                </a:pathLst>
              </a:custGeom>
              <a:solidFill>
                <a:srgbClr val="E6E8EC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9" name="Freeform: Shape 798">
                <a:extLst>
                  <a:ext uri="{FF2B5EF4-FFF2-40B4-BE49-F238E27FC236}">
                    <a16:creationId xmlns:a16="http://schemas.microsoft.com/office/drawing/2014/main" id="{08E86D8C-88C2-D113-114D-E2BA43182499}"/>
                  </a:ext>
                </a:extLst>
              </p:cNvPr>
              <p:cNvSpPr/>
              <p:nvPr/>
            </p:nvSpPr>
            <p:spPr>
              <a:xfrm>
                <a:off x="9017420" y="1467837"/>
                <a:ext cx="67649" cy="67716"/>
              </a:xfrm>
              <a:custGeom>
                <a:avLst/>
                <a:gdLst>
                  <a:gd name="connsiteX0" fmla="*/ 50720 w 67649"/>
                  <a:gd name="connsiteY0" fmla="*/ 67716 h 67716"/>
                  <a:gd name="connsiteX1" fmla="*/ 0 w 67649"/>
                  <a:gd name="connsiteY1" fmla="*/ 37486 h 67716"/>
                  <a:gd name="connsiteX2" fmla="*/ 37419 w 67649"/>
                  <a:gd name="connsiteY2" fmla="*/ 0 h 67716"/>
                  <a:gd name="connsiteX3" fmla="*/ 67650 w 67649"/>
                  <a:gd name="connsiteY3" fmla="*/ 50787 h 67716"/>
                  <a:gd name="connsiteX4" fmla="*/ 50720 w 67649"/>
                  <a:gd name="connsiteY4" fmla="*/ 67716 h 67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649" h="67716">
                    <a:moveTo>
                      <a:pt x="50720" y="67716"/>
                    </a:moveTo>
                    <a:lnTo>
                      <a:pt x="0" y="37486"/>
                    </a:lnTo>
                    <a:cubicBezTo>
                      <a:pt x="9204" y="22102"/>
                      <a:pt x="22102" y="9204"/>
                      <a:pt x="37419" y="0"/>
                    </a:cubicBezTo>
                    <a:lnTo>
                      <a:pt x="67650" y="50787"/>
                    </a:lnTo>
                    <a:cubicBezTo>
                      <a:pt x="60730" y="54885"/>
                      <a:pt x="54885" y="60730"/>
                      <a:pt x="50720" y="67716"/>
                    </a:cubicBez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0" name="Freeform: Shape 799">
                <a:extLst>
                  <a:ext uri="{FF2B5EF4-FFF2-40B4-BE49-F238E27FC236}">
                    <a16:creationId xmlns:a16="http://schemas.microsoft.com/office/drawing/2014/main" id="{187C1050-86FE-9D45-F48D-F4EC9278B5D0}"/>
                  </a:ext>
                </a:extLst>
              </p:cNvPr>
              <p:cNvSpPr/>
              <p:nvPr/>
            </p:nvSpPr>
            <p:spPr>
              <a:xfrm>
                <a:off x="9139754" y="1590237"/>
                <a:ext cx="55959" cy="55959"/>
              </a:xfrm>
              <a:custGeom>
                <a:avLst/>
                <a:gdLst>
                  <a:gd name="connsiteX0" fmla="*/ 35806 w 55959"/>
                  <a:gd name="connsiteY0" fmla="*/ 55960 h 55959"/>
                  <a:gd name="connsiteX1" fmla="*/ 0 w 55959"/>
                  <a:gd name="connsiteY1" fmla="*/ 9136 h 55959"/>
                  <a:gd name="connsiteX2" fmla="*/ 9136 w 55959"/>
                  <a:gd name="connsiteY2" fmla="*/ 0 h 55959"/>
                  <a:gd name="connsiteX3" fmla="*/ 55960 w 55959"/>
                  <a:gd name="connsiteY3" fmla="*/ 35806 h 55959"/>
                  <a:gd name="connsiteX4" fmla="*/ 35806 w 55959"/>
                  <a:gd name="connsiteY4" fmla="*/ 55960 h 55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959" h="55959">
                    <a:moveTo>
                      <a:pt x="35806" y="55960"/>
                    </a:moveTo>
                    <a:lnTo>
                      <a:pt x="0" y="9136"/>
                    </a:lnTo>
                    <a:cubicBezTo>
                      <a:pt x="3425" y="6516"/>
                      <a:pt x="6449" y="3426"/>
                      <a:pt x="9136" y="0"/>
                    </a:cubicBezTo>
                    <a:lnTo>
                      <a:pt x="55960" y="35806"/>
                    </a:lnTo>
                    <a:cubicBezTo>
                      <a:pt x="50182" y="43330"/>
                      <a:pt x="43397" y="50115"/>
                      <a:pt x="35806" y="55960"/>
                    </a:cubicBez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801" name="Graphic 2">
            <a:extLst>
              <a:ext uri="{FF2B5EF4-FFF2-40B4-BE49-F238E27FC236}">
                <a16:creationId xmlns:a16="http://schemas.microsoft.com/office/drawing/2014/main" id="{0A3B8AC9-33E0-BEE6-A5FE-40DB76BEA492}"/>
              </a:ext>
            </a:extLst>
          </p:cNvPr>
          <p:cNvGrpSpPr/>
          <p:nvPr/>
        </p:nvGrpSpPr>
        <p:grpSpPr>
          <a:xfrm>
            <a:off x="8223367" y="1345505"/>
            <a:ext cx="429944" cy="429944"/>
            <a:chOff x="8223367" y="1345505"/>
            <a:chExt cx="429944" cy="429944"/>
          </a:xfrm>
        </p:grpSpPr>
        <p:grpSp>
          <p:nvGrpSpPr>
            <p:cNvPr id="802" name="Graphic 2">
              <a:extLst>
                <a:ext uri="{FF2B5EF4-FFF2-40B4-BE49-F238E27FC236}">
                  <a16:creationId xmlns:a16="http://schemas.microsoft.com/office/drawing/2014/main" id="{CF7E1854-6A1E-D634-45D4-289DEC21BC69}"/>
                </a:ext>
              </a:extLst>
            </p:cNvPr>
            <p:cNvGrpSpPr/>
            <p:nvPr/>
          </p:nvGrpSpPr>
          <p:grpSpPr>
            <a:xfrm>
              <a:off x="8223367" y="1345505"/>
              <a:ext cx="429944" cy="429944"/>
              <a:chOff x="8223367" y="1345505"/>
              <a:chExt cx="429944" cy="429944"/>
            </a:xfrm>
          </p:grpSpPr>
          <p:sp>
            <p:nvSpPr>
              <p:cNvPr id="803" name="Freeform: Shape 802">
                <a:extLst>
                  <a:ext uri="{FF2B5EF4-FFF2-40B4-BE49-F238E27FC236}">
                    <a16:creationId xmlns:a16="http://schemas.microsoft.com/office/drawing/2014/main" id="{FDD54140-5259-832E-F882-035F583AD892}"/>
                  </a:ext>
                </a:extLst>
              </p:cNvPr>
              <p:cNvSpPr/>
              <p:nvPr/>
            </p:nvSpPr>
            <p:spPr>
              <a:xfrm>
                <a:off x="8223367" y="1345505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F2CD5E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4" name="Freeform: Shape 803">
                <a:extLst>
                  <a:ext uri="{FF2B5EF4-FFF2-40B4-BE49-F238E27FC236}">
                    <a16:creationId xmlns:a16="http://schemas.microsoft.com/office/drawing/2014/main" id="{67FEF341-CDCE-89C4-515F-2BE3AAB83BCF}"/>
                  </a:ext>
                </a:extLst>
              </p:cNvPr>
              <p:cNvSpPr/>
              <p:nvPr/>
            </p:nvSpPr>
            <p:spPr>
              <a:xfrm>
                <a:off x="8310901" y="1466359"/>
                <a:ext cx="342410" cy="309089"/>
              </a:xfrm>
              <a:custGeom>
                <a:avLst/>
                <a:gdLst>
                  <a:gd name="connsiteX0" fmla="*/ 83638 w 342410"/>
                  <a:gd name="connsiteY0" fmla="*/ 309090 h 309089"/>
                  <a:gd name="connsiteX1" fmla="*/ 342411 w 342410"/>
                  <a:gd name="connsiteY1" fmla="*/ 309090 h 309089"/>
                  <a:gd name="connsiteX2" fmla="*/ 342411 w 342410"/>
                  <a:gd name="connsiteY2" fmla="*/ 116891 h 309089"/>
                  <a:gd name="connsiteX3" fmla="*/ 225519 w 342410"/>
                  <a:gd name="connsiteY3" fmla="*/ 0 h 309089"/>
                  <a:gd name="connsiteX4" fmla="*/ 0 w 342410"/>
                  <a:gd name="connsiteY4" fmla="*/ 225519 h 309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410" h="309089">
                    <a:moveTo>
                      <a:pt x="83638" y="309090"/>
                    </a:moveTo>
                    <a:lnTo>
                      <a:pt x="342411" y="309090"/>
                    </a:lnTo>
                    <a:lnTo>
                      <a:pt x="342411" y="116891"/>
                    </a:lnTo>
                    <a:lnTo>
                      <a:pt x="225519" y="0"/>
                    </a:lnTo>
                    <a:lnTo>
                      <a:pt x="0" y="225519"/>
                    </a:lnTo>
                    <a:close/>
                  </a:path>
                </a:pathLst>
              </a:custGeom>
              <a:solidFill>
                <a:srgbClr val="E6BA4D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05" name="Graphic 2">
              <a:extLst>
                <a:ext uri="{FF2B5EF4-FFF2-40B4-BE49-F238E27FC236}">
                  <a16:creationId xmlns:a16="http://schemas.microsoft.com/office/drawing/2014/main" id="{2D1B2EE2-EDAA-56BE-8517-F1DA4058DC0D}"/>
                </a:ext>
              </a:extLst>
            </p:cNvPr>
            <p:cNvGrpSpPr/>
            <p:nvPr/>
          </p:nvGrpSpPr>
          <p:grpSpPr>
            <a:xfrm>
              <a:off x="8310901" y="1437069"/>
              <a:ext cx="254809" cy="254809"/>
              <a:chOff x="8310901" y="1437069"/>
              <a:chExt cx="254809" cy="254809"/>
            </a:xfrm>
          </p:grpSpPr>
          <p:sp>
            <p:nvSpPr>
              <p:cNvPr id="806" name="Freeform: Shape 805">
                <a:extLst>
                  <a:ext uri="{FF2B5EF4-FFF2-40B4-BE49-F238E27FC236}">
                    <a16:creationId xmlns:a16="http://schemas.microsoft.com/office/drawing/2014/main" id="{707CF9E6-1210-3CD3-EBD1-69617D6F2572}"/>
                  </a:ext>
                </a:extLst>
              </p:cNvPr>
              <p:cNvSpPr/>
              <p:nvPr/>
            </p:nvSpPr>
            <p:spPr>
              <a:xfrm>
                <a:off x="8310901" y="1437069"/>
                <a:ext cx="254809" cy="254809"/>
              </a:xfrm>
              <a:custGeom>
                <a:avLst/>
                <a:gdLst>
                  <a:gd name="connsiteX0" fmla="*/ 196162 w 254809"/>
                  <a:gd name="connsiteY0" fmla="*/ 0 h 254809"/>
                  <a:gd name="connsiteX1" fmla="*/ 0 w 254809"/>
                  <a:gd name="connsiteY1" fmla="*/ 0 h 254809"/>
                  <a:gd name="connsiteX2" fmla="*/ 0 w 254809"/>
                  <a:gd name="connsiteY2" fmla="*/ 254809 h 254809"/>
                  <a:gd name="connsiteX3" fmla="*/ 254809 w 254809"/>
                  <a:gd name="connsiteY3" fmla="*/ 254809 h 254809"/>
                  <a:gd name="connsiteX4" fmla="*/ 254809 w 254809"/>
                  <a:gd name="connsiteY4" fmla="*/ 58580 h 254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4809" h="254809">
                    <a:moveTo>
                      <a:pt x="196162" y="0"/>
                    </a:moveTo>
                    <a:lnTo>
                      <a:pt x="0" y="0"/>
                    </a:lnTo>
                    <a:lnTo>
                      <a:pt x="0" y="254809"/>
                    </a:lnTo>
                    <a:lnTo>
                      <a:pt x="254809" y="254809"/>
                    </a:lnTo>
                    <a:lnTo>
                      <a:pt x="254809" y="58580"/>
                    </a:ln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7" name="Freeform: Shape 806">
                <a:extLst>
                  <a:ext uri="{FF2B5EF4-FFF2-40B4-BE49-F238E27FC236}">
                    <a16:creationId xmlns:a16="http://schemas.microsoft.com/office/drawing/2014/main" id="{C6DA67A3-1A12-6C02-340E-2CACFE0D1A50}"/>
                  </a:ext>
                </a:extLst>
              </p:cNvPr>
              <p:cNvSpPr/>
              <p:nvPr/>
            </p:nvSpPr>
            <p:spPr>
              <a:xfrm>
                <a:off x="8350402" y="1564373"/>
                <a:ext cx="175806" cy="98551"/>
              </a:xfrm>
              <a:custGeom>
                <a:avLst/>
                <a:gdLst>
                  <a:gd name="connsiteX0" fmla="*/ 0 w 175806"/>
                  <a:gd name="connsiteY0" fmla="*/ 0 h 98551"/>
                  <a:gd name="connsiteX1" fmla="*/ 175807 w 175806"/>
                  <a:gd name="connsiteY1" fmla="*/ 0 h 98551"/>
                  <a:gd name="connsiteX2" fmla="*/ 175807 w 175806"/>
                  <a:gd name="connsiteY2" fmla="*/ 98551 h 98551"/>
                  <a:gd name="connsiteX3" fmla="*/ 0 w 175806"/>
                  <a:gd name="connsiteY3" fmla="*/ 98551 h 98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5806" h="98551">
                    <a:moveTo>
                      <a:pt x="0" y="0"/>
                    </a:moveTo>
                    <a:lnTo>
                      <a:pt x="175807" y="0"/>
                    </a:lnTo>
                    <a:lnTo>
                      <a:pt x="175807" y="98551"/>
                    </a:lnTo>
                    <a:lnTo>
                      <a:pt x="0" y="98551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8" name="Freeform: Shape 807">
                <a:extLst>
                  <a:ext uri="{FF2B5EF4-FFF2-40B4-BE49-F238E27FC236}">
                    <a16:creationId xmlns:a16="http://schemas.microsoft.com/office/drawing/2014/main" id="{AB0590EE-CE40-D150-5DA9-36138AE155DF}"/>
                  </a:ext>
                </a:extLst>
              </p:cNvPr>
              <p:cNvSpPr/>
              <p:nvPr/>
            </p:nvSpPr>
            <p:spPr>
              <a:xfrm>
                <a:off x="8379692" y="1465956"/>
                <a:ext cx="117227" cy="67917"/>
              </a:xfrm>
              <a:custGeom>
                <a:avLst/>
                <a:gdLst>
                  <a:gd name="connsiteX0" fmla="*/ 0 w 117227"/>
                  <a:gd name="connsiteY0" fmla="*/ 0 h 67917"/>
                  <a:gd name="connsiteX1" fmla="*/ 0 w 117227"/>
                  <a:gd name="connsiteY1" fmla="*/ 67918 h 67917"/>
                  <a:gd name="connsiteX2" fmla="*/ 117227 w 117227"/>
                  <a:gd name="connsiteY2" fmla="*/ 67918 h 67917"/>
                  <a:gd name="connsiteX3" fmla="*/ 117227 w 117227"/>
                  <a:gd name="connsiteY3" fmla="*/ 0 h 67917"/>
                  <a:gd name="connsiteX4" fmla="*/ 0 w 117227"/>
                  <a:gd name="connsiteY4" fmla="*/ 0 h 67917"/>
                  <a:gd name="connsiteX5" fmla="*/ 102784 w 117227"/>
                  <a:gd name="connsiteY5" fmla="*/ 53474 h 67917"/>
                  <a:gd name="connsiteX6" fmla="*/ 78935 w 117227"/>
                  <a:gd name="connsiteY6" fmla="*/ 53474 h 67917"/>
                  <a:gd name="connsiteX7" fmla="*/ 78935 w 117227"/>
                  <a:gd name="connsiteY7" fmla="*/ 14443 h 67917"/>
                  <a:gd name="connsiteX8" fmla="*/ 102784 w 117227"/>
                  <a:gd name="connsiteY8" fmla="*/ 14443 h 67917"/>
                  <a:gd name="connsiteX9" fmla="*/ 102784 w 117227"/>
                  <a:gd name="connsiteY9" fmla="*/ 53474 h 67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7227" h="67917">
                    <a:moveTo>
                      <a:pt x="0" y="0"/>
                    </a:moveTo>
                    <a:lnTo>
                      <a:pt x="0" y="67918"/>
                    </a:lnTo>
                    <a:lnTo>
                      <a:pt x="117227" y="67918"/>
                    </a:lnTo>
                    <a:lnTo>
                      <a:pt x="117227" y="0"/>
                    </a:lnTo>
                    <a:lnTo>
                      <a:pt x="0" y="0"/>
                    </a:lnTo>
                    <a:close/>
                    <a:moveTo>
                      <a:pt x="102784" y="53474"/>
                    </a:moveTo>
                    <a:lnTo>
                      <a:pt x="78935" y="53474"/>
                    </a:lnTo>
                    <a:lnTo>
                      <a:pt x="78935" y="14443"/>
                    </a:lnTo>
                    <a:lnTo>
                      <a:pt x="102784" y="14443"/>
                    </a:lnTo>
                    <a:lnTo>
                      <a:pt x="102784" y="53474"/>
                    </a:lnTo>
                    <a:close/>
                  </a:path>
                </a:pathLst>
              </a:custGeom>
              <a:solidFill>
                <a:srgbClr val="CCD0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9" name="Freeform: Shape 808">
                <a:extLst>
                  <a:ext uri="{FF2B5EF4-FFF2-40B4-BE49-F238E27FC236}">
                    <a16:creationId xmlns:a16="http://schemas.microsoft.com/office/drawing/2014/main" id="{438A6504-A9EA-86C9-E1FE-D79F08D41D59}"/>
                  </a:ext>
                </a:extLst>
              </p:cNvPr>
              <p:cNvSpPr/>
              <p:nvPr/>
            </p:nvSpPr>
            <p:spPr>
              <a:xfrm>
                <a:off x="8379692" y="1608174"/>
                <a:ext cx="117227" cy="11084"/>
              </a:xfrm>
              <a:custGeom>
                <a:avLst/>
                <a:gdLst>
                  <a:gd name="connsiteX0" fmla="*/ 0 w 117227"/>
                  <a:gd name="connsiteY0" fmla="*/ 0 h 11084"/>
                  <a:gd name="connsiteX1" fmla="*/ 117227 w 117227"/>
                  <a:gd name="connsiteY1" fmla="*/ 0 h 11084"/>
                  <a:gd name="connsiteX2" fmla="*/ 117227 w 117227"/>
                  <a:gd name="connsiteY2" fmla="*/ 11085 h 11084"/>
                  <a:gd name="connsiteX3" fmla="*/ 0 w 117227"/>
                  <a:gd name="connsiteY3" fmla="*/ 11085 h 11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227" h="11084">
                    <a:moveTo>
                      <a:pt x="0" y="0"/>
                    </a:moveTo>
                    <a:lnTo>
                      <a:pt x="117227" y="0"/>
                    </a:lnTo>
                    <a:lnTo>
                      <a:pt x="117227" y="11085"/>
                    </a:lnTo>
                    <a:lnTo>
                      <a:pt x="0" y="11085"/>
                    </a:ln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0" name="Freeform: Shape 809">
                <a:extLst>
                  <a:ext uri="{FF2B5EF4-FFF2-40B4-BE49-F238E27FC236}">
                    <a16:creationId xmlns:a16="http://schemas.microsoft.com/office/drawing/2014/main" id="{0FE6FB99-116D-E6CB-6186-1A6C52FF8A8B}"/>
                  </a:ext>
                </a:extLst>
              </p:cNvPr>
              <p:cNvSpPr/>
              <p:nvPr/>
            </p:nvSpPr>
            <p:spPr>
              <a:xfrm>
                <a:off x="8379692" y="1586072"/>
                <a:ext cx="117227" cy="11017"/>
              </a:xfrm>
              <a:custGeom>
                <a:avLst/>
                <a:gdLst>
                  <a:gd name="connsiteX0" fmla="*/ 0 w 117227"/>
                  <a:gd name="connsiteY0" fmla="*/ 0 h 11017"/>
                  <a:gd name="connsiteX1" fmla="*/ 117227 w 117227"/>
                  <a:gd name="connsiteY1" fmla="*/ 0 h 11017"/>
                  <a:gd name="connsiteX2" fmla="*/ 117227 w 117227"/>
                  <a:gd name="connsiteY2" fmla="*/ 11017 h 11017"/>
                  <a:gd name="connsiteX3" fmla="*/ 0 w 117227"/>
                  <a:gd name="connsiteY3" fmla="*/ 11017 h 11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227" h="11017">
                    <a:moveTo>
                      <a:pt x="0" y="0"/>
                    </a:moveTo>
                    <a:lnTo>
                      <a:pt x="117227" y="0"/>
                    </a:lnTo>
                    <a:lnTo>
                      <a:pt x="117227" y="11017"/>
                    </a:lnTo>
                    <a:lnTo>
                      <a:pt x="0" y="11017"/>
                    </a:ln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1" name="Freeform: Shape 810">
                <a:extLst>
                  <a:ext uri="{FF2B5EF4-FFF2-40B4-BE49-F238E27FC236}">
                    <a16:creationId xmlns:a16="http://schemas.microsoft.com/office/drawing/2014/main" id="{45E85215-5051-38BF-3529-B3525602AF12}"/>
                  </a:ext>
                </a:extLst>
              </p:cNvPr>
              <p:cNvSpPr/>
              <p:nvPr/>
            </p:nvSpPr>
            <p:spPr>
              <a:xfrm>
                <a:off x="8379692" y="1630276"/>
                <a:ext cx="117227" cy="11017"/>
              </a:xfrm>
              <a:custGeom>
                <a:avLst/>
                <a:gdLst>
                  <a:gd name="connsiteX0" fmla="*/ 0 w 117227"/>
                  <a:gd name="connsiteY0" fmla="*/ 0 h 11017"/>
                  <a:gd name="connsiteX1" fmla="*/ 117227 w 117227"/>
                  <a:gd name="connsiteY1" fmla="*/ 0 h 11017"/>
                  <a:gd name="connsiteX2" fmla="*/ 117227 w 117227"/>
                  <a:gd name="connsiteY2" fmla="*/ 11017 h 11017"/>
                  <a:gd name="connsiteX3" fmla="*/ 0 w 117227"/>
                  <a:gd name="connsiteY3" fmla="*/ 11017 h 11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227" h="11017">
                    <a:moveTo>
                      <a:pt x="0" y="0"/>
                    </a:moveTo>
                    <a:lnTo>
                      <a:pt x="117227" y="0"/>
                    </a:lnTo>
                    <a:lnTo>
                      <a:pt x="117227" y="11017"/>
                    </a:lnTo>
                    <a:lnTo>
                      <a:pt x="0" y="11017"/>
                    </a:ln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812" name="Graphic 2">
            <a:extLst>
              <a:ext uri="{FF2B5EF4-FFF2-40B4-BE49-F238E27FC236}">
                <a16:creationId xmlns:a16="http://schemas.microsoft.com/office/drawing/2014/main" id="{A7CD2EF2-3727-FEDC-0CB7-5A4C0492B160}"/>
              </a:ext>
            </a:extLst>
          </p:cNvPr>
          <p:cNvGrpSpPr/>
          <p:nvPr/>
        </p:nvGrpSpPr>
        <p:grpSpPr>
          <a:xfrm>
            <a:off x="7551512" y="1345505"/>
            <a:ext cx="429944" cy="429944"/>
            <a:chOff x="7551512" y="1345505"/>
            <a:chExt cx="429944" cy="429944"/>
          </a:xfrm>
        </p:grpSpPr>
        <p:grpSp>
          <p:nvGrpSpPr>
            <p:cNvPr id="813" name="Graphic 2">
              <a:extLst>
                <a:ext uri="{FF2B5EF4-FFF2-40B4-BE49-F238E27FC236}">
                  <a16:creationId xmlns:a16="http://schemas.microsoft.com/office/drawing/2014/main" id="{BDDC4F46-9BD8-B14E-E84A-DE693D840BD1}"/>
                </a:ext>
              </a:extLst>
            </p:cNvPr>
            <p:cNvGrpSpPr/>
            <p:nvPr/>
          </p:nvGrpSpPr>
          <p:grpSpPr>
            <a:xfrm>
              <a:off x="7551512" y="1345505"/>
              <a:ext cx="429944" cy="429944"/>
              <a:chOff x="7551512" y="1345505"/>
              <a:chExt cx="429944" cy="429944"/>
            </a:xfrm>
          </p:grpSpPr>
          <p:sp>
            <p:nvSpPr>
              <p:cNvPr id="814" name="Freeform: Shape 813">
                <a:extLst>
                  <a:ext uri="{FF2B5EF4-FFF2-40B4-BE49-F238E27FC236}">
                    <a16:creationId xmlns:a16="http://schemas.microsoft.com/office/drawing/2014/main" id="{C6F5A68A-3CFE-88EC-4B69-F97F74762995}"/>
                  </a:ext>
                </a:extLst>
              </p:cNvPr>
              <p:cNvSpPr/>
              <p:nvPr/>
            </p:nvSpPr>
            <p:spPr>
              <a:xfrm>
                <a:off x="7551512" y="1345505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AFD36F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5" name="Freeform: Shape 814">
                <a:extLst>
                  <a:ext uri="{FF2B5EF4-FFF2-40B4-BE49-F238E27FC236}">
                    <a16:creationId xmlns:a16="http://schemas.microsoft.com/office/drawing/2014/main" id="{4434E499-2661-9149-10B4-53F04C72BDF6}"/>
                  </a:ext>
                </a:extLst>
              </p:cNvPr>
              <p:cNvSpPr/>
              <p:nvPr/>
            </p:nvSpPr>
            <p:spPr>
              <a:xfrm>
                <a:off x="7639113" y="1466359"/>
                <a:ext cx="342343" cy="309089"/>
              </a:xfrm>
              <a:custGeom>
                <a:avLst/>
                <a:gdLst>
                  <a:gd name="connsiteX0" fmla="*/ 83638 w 342343"/>
                  <a:gd name="connsiteY0" fmla="*/ 309090 h 309089"/>
                  <a:gd name="connsiteX1" fmla="*/ 342343 w 342343"/>
                  <a:gd name="connsiteY1" fmla="*/ 309090 h 309089"/>
                  <a:gd name="connsiteX2" fmla="*/ 342343 w 342343"/>
                  <a:gd name="connsiteY2" fmla="*/ 116891 h 309089"/>
                  <a:gd name="connsiteX3" fmla="*/ 225519 w 342343"/>
                  <a:gd name="connsiteY3" fmla="*/ 0 h 309089"/>
                  <a:gd name="connsiteX4" fmla="*/ 0 w 342343"/>
                  <a:gd name="connsiteY4" fmla="*/ 225519 h 309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343" h="309089">
                    <a:moveTo>
                      <a:pt x="83638" y="309090"/>
                    </a:moveTo>
                    <a:lnTo>
                      <a:pt x="342343" y="309090"/>
                    </a:lnTo>
                    <a:lnTo>
                      <a:pt x="342343" y="116891"/>
                    </a:lnTo>
                    <a:lnTo>
                      <a:pt x="225519" y="0"/>
                    </a:lnTo>
                    <a:lnTo>
                      <a:pt x="0" y="225519"/>
                    </a:lnTo>
                    <a:close/>
                  </a:path>
                </a:pathLst>
              </a:custGeom>
              <a:solidFill>
                <a:srgbClr val="9CC05B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16" name="Graphic 2">
              <a:extLst>
                <a:ext uri="{FF2B5EF4-FFF2-40B4-BE49-F238E27FC236}">
                  <a16:creationId xmlns:a16="http://schemas.microsoft.com/office/drawing/2014/main" id="{D95B605A-A748-063A-752B-0B9E2B89264A}"/>
                </a:ext>
              </a:extLst>
            </p:cNvPr>
            <p:cNvGrpSpPr/>
            <p:nvPr/>
          </p:nvGrpSpPr>
          <p:grpSpPr>
            <a:xfrm>
              <a:off x="7639113" y="1437069"/>
              <a:ext cx="254809" cy="254809"/>
              <a:chOff x="7639113" y="1437069"/>
              <a:chExt cx="254809" cy="254809"/>
            </a:xfrm>
          </p:grpSpPr>
          <p:sp>
            <p:nvSpPr>
              <p:cNvPr id="817" name="Freeform: Shape 816">
                <a:extLst>
                  <a:ext uri="{FF2B5EF4-FFF2-40B4-BE49-F238E27FC236}">
                    <a16:creationId xmlns:a16="http://schemas.microsoft.com/office/drawing/2014/main" id="{5C46AC41-9F5B-6570-A160-42C5A4F878DA}"/>
                  </a:ext>
                </a:extLst>
              </p:cNvPr>
              <p:cNvSpPr/>
              <p:nvPr/>
            </p:nvSpPr>
            <p:spPr>
              <a:xfrm>
                <a:off x="7639113" y="1437069"/>
                <a:ext cx="254809" cy="254809"/>
              </a:xfrm>
              <a:custGeom>
                <a:avLst/>
                <a:gdLst>
                  <a:gd name="connsiteX0" fmla="*/ 196229 w 254809"/>
                  <a:gd name="connsiteY0" fmla="*/ 0 h 254809"/>
                  <a:gd name="connsiteX1" fmla="*/ 0 w 254809"/>
                  <a:gd name="connsiteY1" fmla="*/ 0 h 254809"/>
                  <a:gd name="connsiteX2" fmla="*/ 0 w 254809"/>
                  <a:gd name="connsiteY2" fmla="*/ 254809 h 254809"/>
                  <a:gd name="connsiteX3" fmla="*/ 254809 w 254809"/>
                  <a:gd name="connsiteY3" fmla="*/ 254809 h 254809"/>
                  <a:gd name="connsiteX4" fmla="*/ 254809 w 254809"/>
                  <a:gd name="connsiteY4" fmla="*/ 58647 h 254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4809" h="254809">
                    <a:moveTo>
                      <a:pt x="196229" y="0"/>
                    </a:moveTo>
                    <a:lnTo>
                      <a:pt x="0" y="0"/>
                    </a:lnTo>
                    <a:lnTo>
                      <a:pt x="0" y="254809"/>
                    </a:lnTo>
                    <a:lnTo>
                      <a:pt x="254809" y="254809"/>
                    </a:lnTo>
                    <a:lnTo>
                      <a:pt x="254809" y="58647"/>
                    </a:lnTo>
                    <a:close/>
                  </a:path>
                </a:pathLst>
              </a:custGeom>
              <a:solidFill>
                <a:srgbClr val="505A66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8" name="Freeform: Shape 817">
                <a:extLst>
                  <a:ext uri="{FF2B5EF4-FFF2-40B4-BE49-F238E27FC236}">
                    <a16:creationId xmlns:a16="http://schemas.microsoft.com/office/drawing/2014/main" id="{2D3A5C79-9766-B526-DBCC-644970D1F9AA}"/>
                  </a:ext>
                </a:extLst>
              </p:cNvPr>
              <p:cNvSpPr/>
              <p:nvPr/>
            </p:nvSpPr>
            <p:spPr>
              <a:xfrm>
                <a:off x="7707904" y="1465956"/>
                <a:ext cx="117227" cy="67917"/>
              </a:xfrm>
              <a:custGeom>
                <a:avLst/>
                <a:gdLst>
                  <a:gd name="connsiteX0" fmla="*/ 0 w 117227"/>
                  <a:gd name="connsiteY0" fmla="*/ 0 h 67917"/>
                  <a:gd name="connsiteX1" fmla="*/ 0 w 117227"/>
                  <a:gd name="connsiteY1" fmla="*/ 67918 h 67917"/>
                  <a:gd name="connsiteX2" fmla="*/ 117227 w 117227"/>
                  <a:gd name="connsiteY2" fmla="*/ 67918 h 67917"/>
                  <a:gd name="connsiteX3" fmla="*/ 117227 w 117227"/>
                  <a:gd name="connsiteY3" fmla="*/ 0 h 67917"/>
                  <a:gd name="connsiteX4" fmla="*/ 0 w 117227"/>
                  <a:gd name="connsiteY4" fmla="*/ 0 h 67917"/>
                  <a:gd name="connsiteX5" fmla="*/ 102784 w 117227"/>
                  <a:gd name="connsiteY5" fmla="*/ 53542 h 67917"/>
                  <a:gd name="connsiteX6" fmla="*/ 78935 w 117227"/>
                  <a:gd name="connsiteY6" fmla="*/ 53542 h 67917"/>
                  <a:gd name="connsiteX7" fmla="*/ 78935 w 117227"/>
                  <a:gd name="connsiteY7" fmla="*/ 14511 h 67917"/>
                  <a:gd name="connsiteX8" fmla="*/ 102784 w 117227"/>
                  <a:gd name="connsiteY8" fmla="*/ 14511 h 67917"/>
                  <a:gd name="connsiteX9" fmla="*/ 102784 w 117227"/>
                  <a:gd name="connsiteY9" fmla="*/ 53542 h 67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7227" h="67917">
                    <a:moveTo>
                      <a:pt x="0" y="0"/>
                    </a:moveTo>
                    <a:lnTo>
                      <a:pt x="0" y="67918"/>
                    </a:lnTo>
                    <a:lnTo>
                      <a:pt x="117227" y="67918"/>
                    </a:lnTo>
                    <a:lnTo>
                      <a:pt x="117227" y="0"/>
                    </a:lnTo>
                    <a:lnTo>
                      <a:pt x="0" y="0"/>
                    </a:lnTo>
                    <a:close/>
                    <a:moveTo>
                      <a:pt x="102784" y="53542"/>
                    </a:moveTo>
                    <a:lnTo>
                      <a:pt x="78935" y="53542"/>
                    </a:lnTo>
                    <a:lnTo>
                      <a:pt x="78935" y="14511"/>
                    </a:lnTo>
                    <a:lnTo>
                      <a:pt x="102784" y="14511"/>
                    </a:lnTo>
                    <a:lnTo>
                      <a:pt x="102784" y="53542"/>
                    </a:lnTo>
                    <a:close/>
                  </a:path>
                </a:pathLst>
              </a:custGeom>
              <a:solidFill>
                <a:srgbClr val="CCD0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9" name="Freeform: Shape 818">
                <a:extLst>
                  <a:ext uri="{FF2B5EF4-FFF2-40B4-BE49-F238E27FC236}">
                    <a16:creationId xmlns:a16="http://schemas.microsoft.com/office/drawing/2014/main" id="{7AEDCFEA-A1B6-90E6-E9C1-1A76F0CB8C61}"/>
                  </a:ext>
                </a:extLst>
              </p:cNvPr>
              <p:cNvSpPr/>
              <p:nvPr/>
            </p:nvSpPr>
            <p:spPr>
              <a:xfrm>
                <a:off x="7678614" y="1564373"/>
                <a:ext cx="175806" cy="98551"/>
              </a:xfrm>
              <a:custGeom>
                <a:avLst/>
                <a:gdLst>
                  <a:gd name="connsiteX0" fmla="*/ 0 w 175806"/>
                  <a:gd name="connsiteY0" fmla="*/ 0 h 98551"/>
                  <a:gd name="connsiteX1" fmla="*/ 175807 w 175806"/>
                  <a:gd name="connsiteY1" fmla="*/ 0 h 98551"/>
                  <a:gd name="connsiteX2" fmla="*/ 175807 w 175806"/>
                  <a:gd name="connsiteY2" fmla="*/ 98551 h 98551"/>
                  <a:gd name="connsiteX3" fmla="*/ 0 w 175806"/>
                  <a:gd name="connsiteY3" fmla="*/ 98551 h 98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5806" h="98551">
                    <a:moveTo>
                      <a:pt x="0" y="0"/>
                    </a:moveTo>
                    <a:lnTo>
                      <a:pt x="175807" y="0"/>
                    </a:lnTo>
                    <a:lnTo>
                      <a:pt x="175807" y="98551"/>
                    </a:lnTo>
                    <a:lnTo>
                      <a:pt x="0" y="98551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820" name="Graphic 2">
            <a:extLst>
              <a:ext uri="{FF2B5EF4-FFF2-40B4-BE49-F238E27FC236}">
                <a16:creationId xmlns:a16="http://schemas.microsoft.com/office/drawing/2014/main" id="{84101545-26D1-468E-DBF3-86AF36747484}"/>
              </a:ext>
            </a:extLst>
          </p:cNvPr>
          <p:cNvGrpSpPr/>
          <p:nvPr/>
        </p:nvGrpSpPr>
        <p:grpSpPr>
          <a:xfrm>
            <a:off x="6879723" y="1345505"/>
            <a:ext cx="429944" cy="429944"/>
            <a:chOff x="6879723" y="1345505"/>
            <a:chExt cx="429944" cy="429944"/>
          </a:xfrm>
        </p:grpSpPr>
        <p:grpSp>
          <p:nvGrpSpPr>
            <p:cNvPr id="821" name="Graphic 2">
              <a:extLst>
                <a:ext uri="{FF2B5EF4-FFF2-40B4-BE49-F238E27FC236}">
                  <a16:creationId xmlns:a16="http://schemas.microsoft.com/office/drawing/2014/main" id="{435AB2DC-50F0-606C-F9CC-E440CA75E31C}"/>
                </a:ext>
              </a:extLst>
            </p:cNvPr>
            <p:cNvGrpSpPr/>
            <p:nvPr/>
          </p:nvGrpSpPr>
          <p:grpSpPr>
            <a:xfrm>
              <a:off x="6879723" y="1345505"/>
              <a:ext cx="429944" cy="429944"/>
              <a:chOff x="6879723" y="1345505"/>
              <a:chExt cx="429944" cy="429944"/>
            </a:xfrm>
          </p:grpSpPr>
          <p:sp>
            <p:nvSpPr>
              <p:cNvPr id="822" name="Freeform: Shape 821">
                <a:extLst>
                  <a:ext uri="{FF2B5EF4-FFF2-40B4-BE49-F238E27FC236}">
                    <a16:creationId xmlns:a16="http://schemas.microsoft.com/office/drawing/2014/main" id="{7E8FA5B1-7396-B064-FDDF-79217258F987}"/>
                  </a:ext>
                </a:extLst>
              </p:cNvPr>
              <p:cNvSpPr/>
              <p:nvPr/>
            </p:nvSpPr>
            <p:spPr>
              <a:xfrm>
                <a:off x="6879723" y="1345505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DE6E53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3" name="Freeform: Shape 822">
                <a:extLst>
                  <a:ext uri="{FF2B5EF4-FFF2-40B4-BE49-F238E27FC236}">
                    <a16:creationId xmlns:a16="http://schemas.microsoft.com/office/drawing/2014/main" id="{908A4ADF-1542-D00E-3E67-02B75FC616AB}"/>
                  </a:ext>
                </a:extLst>
              </p:cNvPr>
              <p:cNvSpPr/>
              <p:nvPr/>
            </p:nvSpPr>
            <p:spPr>
              <a:xfrm>
                <a:off x="6967324" y="1430150"/>
                <a:ext cx="342343" cy="345299"/>
              </a:xfrm>
              <a:custGeom>
                <a:avLst/>
                <a:gdLst>
                  <a:gd name="connsiteX0" fmla="*/ 342343 w 342343"/>
                  <a:gd name="connsiteY0" fmla="*/ 345299 h 345299"/>
                  <a:gd name="connsiteX1" fmla="*/ 342343 w 342343"/>
                  <a:gd name="connsiteY1" fmla="*/ 214905 h 345299"/>
                  <a:gd name="connsiteX2" fmla="*/ 127371 w 342343"/>
                  <a:gd name="connsiteY2" fmla="*/ 0 h 345299"/>
                  <a:gd name="connsiteX3" fmla="*/ 109838 w 342343"/>
                  <a:gd name="connsiteY3" fmla="*/ 51526 h 345299"/>
                  <a:gd name="connsiteX4" fmla="*/ 140740 w 342343"/>
                  <a:gd name="connsiteY4" fmla="*/ 109434 h 345299"/>
                  <a:gd name="connsiteX5" fmla="*/ 93379 w 342343"/>
                  <a:gd name="connsiteY5" fmla="*/ 186354 h 345299"/>
                  <a:gd name="connsiteX6" fmla="*/ 134290 w 342343"/>
                  <a:gd name="connsiteY6" fmla="*/ 227266 h 345299"/>
                  <a:gd name="connsiteX7" fmla="*/ 0 w 342343"/>
                  <a:gd name="connsiteY7" fmla="*/ 244128 h 345299"/>
                  <a:gd name="connsiteX8" fmla="*/ 101171 w 342343"/>
                  <a:gd name="connsiteY8" fmla="*/ 345299 h 34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2343" h="345299">
                    <a:moveTo>
                      <a:pt x="342343" y="345299"/>
                    </a:moveTo>
                    <a:lnTo>
                      <a:pt x="342343" y="214905"/>
                    </a:lnTo>
                    <a:lnTo>
                      <a:pt x="127371" y="0"/>
                    </a:lnTo>
                    <a:lnTo>
                      <a:pt x="109838" y="51526"/>
                    </a:lnTo>
                    <a:lnTo>
                      <a:pt x="140740" y="109434"/>
                    </a:lnTo>
                    <a:lnTo>
                      <a:pt x="93379" y="186354"/>
                    </a:lnTo>
                    <a:lnTo>
                      <a:pt x="134290" y="227266"/>
                    </a:lnTo>
                    <a:lnTo>
                      <a:pt x="0" y="244128"/>
                    </a:lnTo>
                    <a:lnTo>
                      <a:pt x="101171" y="345299"/>
                    </a:lnTo>
                    <a:close/>
                  </a:path>
                </a:pathLst>
              </a:custGeom>
              <a:solidFill>
                <a:srgbClr val="CC5842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24" name="Graphic 2">
              <a:extLst>
                <a:ext uri="{FF2B5EF4-FFF2-40B4-BE49-F238E27FC236}">
                  <a16:creationId xmlns:a16="http://schemas.microsoft.com/office/drawing/2014/main" id="{DAAD3BF1-2F57-762F-F55F-AD6B0F0E7F1F}"/>
                </a:ext>
              </a:extLst>
            </p:cNvPr>
            <p:cNvGrpSpPr/>
            <p:nvPr/>
          </p:nvGrpSpPr>
          <p:grpSpPr>
            <a:xfrm>
              <a:off x="6967324" y="1430150"/>
              <a:ext cx="254809" cy="244127"/>
              <a:chOff x="6967324" y="1430150"/>
              <a:chExt cx="254809" cy="244127"/>
            </a:xfrm>
          </p:grpSpPr>
          <p:sp>
            <p:nvSpPr>
              <p:cNvPr id="825" name="Freeform: Shape 824">
                <a:extLst>
                  <a:ext uri="{FF2B5EF4-FFF2-40B4-BE49-F238E27FC236}">
                    <a16:creationId xmlns:a16="http://schemas.microsoft.com/office/drawing/2014/main" id="{414F4360-DB4A-17AD-4A52-1486DE639C94}"/>
                  </a:ext>
                </a:extLst>
              </p:cNvPr>
              <p:cNvSpPr/>
              <p:nvPr/>
            </p:nvSpPr>
            <p:spPr>
              <a:xfrm>
                <a:off x="6967324" y="1616504"/>
                <a:ext cx="254809" cy="57773"/>
              </a:xfrm>
              <a:custGeom>
                <a:avLst/>
                <a:gdLst>
                  <a:gd name="connsiteX0" fmla="*/ 225922 w 254809"/>
                  <a:gd name="connsiteY0" fmla="*/ 0 h 57773"/>
                  <a:gd name="connsiteX1" fmla="*/ 225922 w 254809"/>
                  <a:gd name="connsiteY1" fmla="*/ 28887 h 57773"/>
                  <a:gd name="connsiteX2" fmla="*/ 28887 w 254809"/>
                  <a:gd name="connsiteY2" fmla="*/ 28887 h 57773"/>
                  <a:gd name="connsiteX3" fmla="*/ 28887 w 254809"/>
                  <a:gd name="connsiteY3" fmla="*/ 0 h 57773"/>
                  <a:gd name="connsiteX4" fmla="*/ 0 w 254809"/>
                  <a:gd name="connsiteY4" fmla="*/ 0 h 57773"/>
                  <a:gd name="connsiteX5" fmla="*/ 0 w 254809"/>
                  <a:gd name="connsiteY5" fmla="*/ 57774 h 57773"/>
                  <a:gd name="connsiteX6" fmla="*/ 254809 w 254809"/>
                  <a:gd name="connsiteY6" fmla="*/ 57774 h 57773"/>
                  <a:gd name="connsiteX7" fmla="*/ 254809 w 254809"/>
                  <a:gd name="connsiteY7" fmla="*/ 0 h 57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4809" h="57773">
                    <a:moveTo>
                      <a:pt x="225922" y="0"/>
                    </a:moveTo>
                    <a:lnTo>
                      <a:pt x="225922" y="28887"/>
                    </a:lnTo>
                    <a:lnTo>
                      <a:pt x="28887" y="28887"/>
                    </a:lnTo>
                    <a:lnTo>
                      <a:pt x="28887" y="0"/>
                    </a:lnTo>
                    <a:lnTo>
                      <a:pt x="0" y="0"/>
                    </a:lnTo>
                    <a:lnTo>
                      <a:pt x="0" y="57774"/>
                    </a:lnTo>
                    <a:lnTo>
                      <a:pt x="254809" y="57774"/>
                    </a:lnTo>
                    <a:lnTo>
                      <a:pt x="254809" y="0"/>
                    </a:lnTo>
                    <a:close/>
                  </a:path>
                </a:pathLst>
              </a:custGeom>
              <a:solidFill>
                <a:srgbClr val="E6E8EC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6" name="Freeform: Shape 825">
                <a:extLst>
                  <a:ext uri="{FF2B5EF4-FFF2-40B4-BE49-F238E27FC236}">
                    <a16:creationId xmlns:a16="http://schemas.microsoft.com/office/drawing/2014/main" id="{6098E548-35E7-CE77-6FCE-E459F3AF8B6B}"/>
                  </a:ext>
                </a:extLst>
              </p:cNvPr>
              <p:cNvSpPr/>
              <p:nvPr/>
            </p:nvSpPr>
            <p:spPr>
              <a:xfrm>
                <a:off x="7006826" y="1430150"/>
                <a:ext cx="175806" cy="186354"/>
              </a:xfrm>
              <a:custGeom>
                <a:avLst/>
                <a:gdLst>
                  <a:gd name="connsiteX0" fmla="*/ 53878 w 175806"/>
                  <a:gd name="connsiteY0" fmla="*/ 186354 h 186354"/>
                  <a:gd name="connsiteX1" fmla="*/ 121930 w 175806"/>
                  <a:gd name="connsiteY1" fmla="*/ 186354 h 186354"/>
                  <a:gd name="connsiteX2" fmla="*/ 121930 w 175806"/>
                  <a:gd name="connsiteY2" fmla="*/ 97611 h 186354"/>
                  <a:gd name="connsiteX3" fmla="*/ 175807 w 175806"/>
                  <a:gd name="connsiteY3" fmla="*/ 97611 h 186354"/>
                  <a:gd name="connsiteX4" fmla="*/ 87870 w 175806"/>
                  <a:gd name="connsiteY4" fmla="*/ 0 h 186354"/>
                  <a:gd name="connsiteX5" fmla="*/ 0 w 175806"/>
                  <a:gd name="connsiteY5" fmla="*/ 97611 h 186354"/>
                  <a:gd name="connsiteX6" fmla="*/ 53878 w 175806"/>
                  <a:gd name="connsiteY6" fmla="*/ 97611 h 186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5806" h="186354">
                    <a:moveTo>
                      <a:pt x="53878" y="186354"/>
                    </a:moveTo>
                    <a:lnTo>
                      <a:pt x="121930" y="186354"/>
                    </a:lnTo>
                    <a:lnTo>
                      <a:pt x="121930" y="97611"/>
                    </a:lnTo>
                    <a:lnTo>
                      <a:pt x="175807" y="97611"/>
                    </a:lnTo>
                    <a:lnTo>
                      <a:pt x="87870" y="0"/>
                    </a:lnTo>
                    <a:lnTo>
                      <a:pt x="0" y="97611"/>
                    </a:lnTo>
                    <a:lnTo>
                      <a:pt x="53878" y="97611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827" name="Graphic 2">
            <a:extLst>
              <a:ext uri="{FF2B5EF4-FFF2-40B4-BE49-F238E27FC236}">
                <a16:creationId xmlns:a16="http://schemas.microsoft.com/office/drawing/2014/main" id="{A60735E6-041C-F876-7FE1-8035F10754CA}"/>
              </a:ext>
            </a:extLst>
          </p:cNvPr>
          <p:cNvGrpSpPr/>
          <p:nvPr/>
        </p:nvGrpSpPr>
        <p:grpSpPr>
          <a:xfrm>
            <a:off x="6207935" y="1345505"/>
            <a:ext cx="429944" cy="429944"/>
            <a:chOff x="6207935" y="1345505"/>
            <a:chExt cx="429944" cy="429944"/>
          </a:xfrm>
        </p:grpSpPr>
        <p:grpSp>
          <p:nvGrpSpPr>
            <p:cNvPr id="828" name="Graphic 2">
              <a:extLst>
                <a:ext uri="{FF2B5EF4-FFF2-40B4-BE49-F238E27FC236}">
                  <a16:creationId xmlns:a16="http://schemas.microsoft.com/office/drawing/2014/main" id="{41927CDF-ED2B-6766-F460-A1EA4359A8FE}"/>
                </a:ext>
              </a:extLst>
            </p:cNvPr>
            <p:cNvGrpSpPr/>
            <p:nvPr/>
          </p:nvGrpSpPr>
          <p:grpSpPr>
            <a:xfrm>
              <a:off x="6207935" y="1345505"/>
              <a:ext cx="429944" cy="429944"/>
              <a:chOff x="6207935" y="1345505"/>
              <a:chExt cx="429944" cy="429944"/>
            </a:xfrm>
          </p:grpSpPr>
          <p:sp>
            <p:nvSpPr>
              <p:cNvPr id="829" name="Freeform: Shape 828">
                <a:extLst>
                  <a:ext uri="{FF2B5EF4-FFF2-40B4-BE49-F238E27FC236}">
                    <a16:creationId xmlns:a16="http://schemas.microsoft.com/office/drawing/2014/main" id="{C7BE2660-C5B4-32C9-F694-E247010AE09B}"/>
                  </a:ext>
                </a:extLst>
              </p:cNvPr>
              <p:cNvSpPr/>
              <p:nvPr/>
            </p:nvSpPr>
            <p:spPr>
              <a:xfrm>
                <a:off x="6207935" y="1345505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A491E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0" name="Freeform: Shape 829">
                <a:extLst>
                  <a:ext uri="{FF2B5EF4-FFF2-40B4-BE49-F238E27FC236}">
                    <a16:creationId xmlns:a16="http://schemas.microsoft.com/office/drawing/2014/main" id="{299F98E2-391D-A84C-2722-9A42B299CD1C}"/>
                  </a:ext>
                </a:extLst>
              </p:cNvPr>
              <p:cNvSpPr/>
              <p:nvPr/>
            </p:nvSpPr>
            <p:spPr>
              <a:xfrm>
                <a:off x="6295536" y="1430150"/>
                <a:ext cx="342343" cy="345299"/>
              </a:xfrm>
              <a:custGeom>
                <a:avLst/>
                <a:gdLst>
                  <a:gd name="connsiteX0" fmla="*/ 342343 w 342343"/>
                  <a:gd name="connsiteY0" fmla="*/ 345299 h 345299"/>
                  <a:gd name="connsiteX1" fmla="*/ 342343 w 342343"/>
                  <a:gd name="connsiteY1" fmla="*/ 180913 h 345299"/>
                  <a:gd name="connsiteX2" fmla="*/ 161431 w 342343"/>
                  <a:gd name="connsiteY2" fmla="*/ 0 h 345299"/>
                  <a:gd name="connsiteX3" fmla="*/ 109838 w 342343"/>
                  <a:gd name="connsiteY3" fmla="*/ 51526 h 345299"/>
                  <a:gd name="connsiteX4" fmla="*/ 177890 w 342343"/>
                  <a:gd name="connsiteY4" fmla="*/ 119645 h 345299"/>
                  <a:gd name="connsiteX5" fmla="*/ 127371 w 342343"/>
                  <a:gd name="connsiteY5" fmla="*/ 186354 h 345299"/>
                  <a:gd name="connsiteX6" fmla="*/ 164454 w 342343"/>
                  <a:gd name="connsiteY6" fmla="*/ 223370 h 345299"/>
                  <a:gd name="connsiteX7" fmla="*/ 0 w 342343"/>
                  <a:gd name="connsiteY7" fmla="*/ 244128 h 345299"/>
                  <a:gd name="connsiteX8" fmla="*/ 101171 w 342343"/>
                  <a:gd name="connsiteY8" fmla="*/ 345299 h 34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2343" h="345299">
                    <a:moveTo>
                      <a:pt x="342343" y="345299"/>
                    </a:moveTo>
                    <a:lnTo>
                      <a:pt x="342343" y="180913"/>
                    </a:lnTo>
                    <a:lnTo>
                      <a:pt x="161431" y="0"/>
                    </a:lnTo>
                    <a:lnTo>
                      <a:pt x="109838" y="51526"/>
                    </a:lnTo>
                    <a:lnTo>
                      <a:pt x="177890" y="119645"/>
                    </a:lnTo>
                    <a:lnTo>
                      <a:pt x="127371" y="186354"/>
                    </a:lnTo>
                    <a:lnTo>
                      <a:pt x="164454" y="223370"/>
                    </a:lnTo>
                    <a:lnTo>
                      <a:pt x="0" y="244128"/>
                    </a:lnTo>
                    <a:lnTo>
                      <a:pt x="101171" y="345299"/>
                    </a:lnTo>
                    <a:close/>
                  </a:path>
                </a:pathLst>
              </a:custGeom>
              <a:solidFill>
                <a:srgbClr val="8D79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31" name="Graphic 2">
              <a:extLst>
                <a:ext uri="{FF2B5EF4-FFF2-40B4-BE49-F238E27FC236}">
                  <a16:creationId xmlns:a16="http://schemas.microsoft.com/office/drawing/2014/main" id="{82DE4AE5-6954-7E37-FD87-D31DAA8CC417}"/>
                </a:ext>
              </a:extLst>
            </p:cNvPr>
            <p:cNvGrpSpPr/>
            <p:nvPr/>
          </p:nvGrpSpPr>
          <p:grpSpPr>
            <a:xfrm>
              <a:off x="6295536" y="1430150"/>
              <a:ext cx="254809" cy="244127"/>
              <a:chOff x="6295536" y="1430150"/>
              <a:chExt cx="254809" cy="244127"/>
            </a:xfrm>
          </p:grpSpPr>
          <p:sp>
            <p:nvSpPr>
              <p:cNvPr id="832" name="Freeform: Shape 831">
                <a:extLst>
                  <a:ext uri="{FF2B5EF4-FFF2-40B4-BE49-F238E27FC236}">
                    <a16:creationId xmlns:a16="http://schemas.microsoft.com/office/drawing/2014/main" id="{2C81AA35-8747-98E5-F52C-9E3CAFFE0E02}"/>
                  </a:ext>
                </a:extLst>
              </p:cNvPr>
              <p:cNvSpPr/>
              <p:nvPr/>
            </p:nvSpPr>
            <p:spPr>
              <a:xfrm>
                <a:off x="6295536" y="1616504"/>
                <a:ext cx="254809" cy="57773"/>
              </a:xfrm>
              <a:custGeom>
                <a:avLst/>
                <a:gdLst>
                  <a:gd name="connsiteX0" fmla="*/ 225922 w 254809"/>
                  <a:gd name="connsiteY0" fmla="*/ 0 h 57773"/>
                  <a:gd name="connsiteX1" fmla="*/ 225922 w 254809"/>
                  <a:gd name="connsiteY1" fmla="*/ 28887 h 57773"/>
                  <a:gd name="connsiteX2" fmla="*/ 28887 w 254809"/>
                  <a:gd name="connsiteY2" fmla="*/ 28887 h 57773"/>
                  <a:gd name="connsiteX3" fmla="*/ 28887 w 254809"/>
                  <a:gd name="connsiteY3" fmla="*/ 0 h 57773"/>
                  <a:gd name="connsiteX4" fmla="*/ 0 w 254809"/>
                  <a:gd name="connsiteY4" fmla="*/ 0 h 57773"/>
                  <a:gd name="connsiteX5" fmla="*/ 0 w 254809"/>
                  <a:gd name="connsiteY5" fmla="*/ 57774 h 57773"/>
                  <a:gd name="connsiteX6" fmla="*/ 254809 w 254809"/>
                  <a:gd name="connsiteY6" fmla="*/ 57774 h 57773"/>
                  <a:gd name="connsiteX7" fmla="*/ 254809 w 254809"/>
                  <a:gd name="connsiteY7" fmla="*/ 0 h 57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4809" h="57773">
                    <a:moveTo>
                      <a:pt x="225922" y="0"/>
                    </a:moveTo>
                    <a:lnTo>
                      <a:pt x="225922" y="28887"/>
                    </a:lnTo>
                    <a:lnTo>
                      <a:pt x="28887" y="28887"/>
                    </a:lnTo>
                    <a:lnTo>
                      <a:pt x="28887" y="0"/>
                    </a:lnTo>
                    <a:lnTo>
                      <a:pt x="0" y="0"/>
                    </a:lnTo>
                    <a:lnTo>
                      <a:pt x="0" y="57774"/>
                    </a:lnTo>
                    <a:lnTo>
                      <a:pt x="254809" y="57774"/>
                    </a:lnTo>
                    <a:lnTo>
                      <a:pt x="254809" y="0"/>
                    </a:lnTo>
                    <a:close/>
                  </a:path>
                </a:pathLst>
              </a:custGeom>
              <a:solidFill>
                <a:srgbClr val="E6E8EC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3" name="Freeform: Shape 832">
                <a:extLst>
                  <a:ext uri="{FF2B5EF4-FFF2-40B4-BE49-F238E27FC236}">
                    <a16:creationId xmlns:a16="http://schemas.microsoft.com/office/drawing/2014/main" id="{4A47029E-651B-626C-E172-4CE85D247B01}"/>
                  </a:ext>
                </a:extLst>
              </p:cNvPr>
              <p:cNvSpPr/>
              <p:nvPr/>
            </p:nvSpPr>
            <p:spPr>
              <a:xfrm>
                <a:off x="6335037" y="1430150"/>
                <a:ext cx="175806" cy="186354"/>
              </a:xfrm>
              <a:custGeom>
                <a:avLst/>
                <a:gdLst>
                  <a:gd name="connsiteX0" fmla="*/ 175807 w 175806"/>
                  <a:gd name="connsiteY0" fmla="*/ 88743 h 186354"/>
                  <a:gd name="connsiteX1" fmla="*/ 121930 w 175806"/>
                  <a:gd name="connsiteY1" fmla="*/ 88743 h 186354"/>
                  <a:gd name="connsiteX2" fmla="*/ 121930 w 175806"/>
                  <a:gd name="connsiteY2" fmla="*/ 0 h 186354"/>
                  <a:gd name="connsiteX3" fmla="*/ 53878 w 175806"/>
                  <a:gd name="connsiteY3" fmla="*/ 0 h 186354"/>
                  <a:gd name="connsiteX4" fmla="*/ 53878 w 175806"/>
                  <a:gd name="connsiteY4" fmla="*/ 88743 h 186354"/>
                  <a:gd name="connsiteX5" fmla="*/ 0 w 175806"/>
                  <a:gd name="connsiteY5" fmla="*/ 88743 h 186354"/>
                  <a:gd name="connsiteX6" fmla="*/ 87870 w 175806"/>
                  <a:gd name="connsiteY6" fmla="*/ 186354 h 186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5806" h="186354">
                    <a:moveTo>
                      <a:pt x="175807" y="88743"/>
                    </a:moveTo>
                    <a:lnTo>
                      <a:pt x="121930" y="88743"/>
                    </a:lnTo>
                    <a:lnTo>
                      <a:pt x="121930" y="0"/>
                    </a:lnTo>
                    <a:lnTo>
                      <a:pt x="53878" y="0"/>
                    </a:lnTo>
                    <a:lnTo>
                      <a:pt x="53878" y="88743"/>
                    </a:lnTo>
                    <a:lnTo>
                      <a:pt x="0" y="88743"/>
                    </a:lnTo>
                    <a:lnTo>
                      <a:pt x="87870" y="186354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834" name="Graphic 2">
            <a:extLst>
              <a:ext uri="{FF2B5EF4-FFF2-40B4-BE49-F238E27FC236}">
                <a16:creationId xmlns:a16="http://schemas.microsoft.com/office/drawing/2014/main" id="{17E11368-64C8-1DD4-6803-06A8AB0AAE82}"/>
              </a:ext>
            </a:extLst>
          </p:cNvPr>
          <p:cNvGrpSpPr/>
          <p:nvPr/>
        </p:nvGrpSpPr>
        <p:grpSpPr>
          <a:xfrm>
            <a:off x="5536147" y="1345505"/>
            <a:ext cx="429944" cy="429944"/>
            <a:chOff x="5536147" y="1345505"/>
            <a:chExt cx="429944" cy="429944"/>
          </a:xfrm>
        </p:grpSpPr>
        <p:grpSp>
          <p:nvGrpSpPr>
            <p:cNvPr id="835" name="Graphic 2">
              <a:extLst>
                <a:ext uri="{FF2B5EF4-FFF2-40B4-BE49-F238E27FC236}">
                  <a16:creationId xmlns:a16="http://schemas.microsoft.com/office/drawing/2014/main" id="{345340A7-9797-F753-CA27-4D9D8525ECBA}"/>
                </a:ext>
              </a:extLst>
            </p:cNvPr>
            <p:cNvGrpSpPr/>
            <p:nvPr/>
          </p:nvGrpSpPr>
          <p:grpSpPr>
            <a:xfrm>
              <a:off x="5536147" y="1345505"/>
              <a:ext cx="429944" cy="429944"/>
              <a:chOff x="5536147" y="1345505"/>
              <a:chExt cx="429944" cy="429944"/>
            </a:xfrm>
          </p:grpSpPr>
          <p:sp>
            <p:nvSpPr>
              <p:cNvPr id="836" name="Freeform: Shape 835">
                <a:extLst>
                  <a:ext uri="{FF2B5EF4-FFF2-40B4-BE49-F238E27FC236}">
                    <a16:creationId xmlns:a16="http://schemas.microsoft.com/office/drawing/2014/main" id="{2287AF96-0CBF-7E62-6A8D-7E13F81B8F98}"/>
                  </a:ext>
                </a:extLst>
              </p:cNvPr>
              <p:cNvSpPr/>
              <p:nvPr/>
            </p:nvSpPr>
            <p:spPr>
              <a:xfrm>
                <a:off x="5536147" y="1345505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7DC0E7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7" name="Freeform: Shape 836">
                <a:extLst>
                  <a:ext uri="{FF2B5EF4-FFF2-40B4-BE49-F238E27FC236}">
                    <a16:creationId xmlns:a16="http://schemas.microsoft.com/office/drawing/2014/main" id="{475C45F4-FF48-8C03-7F4E-23199541754B}"/>
                  </a:ext>
                </a:extLst>
              </p:cNvPr>
              <p:cNvSpPr/>
              <p:nvPr/>
            </p:nvSpPr>
            <p:spPr>
              <a:xfrm>
                <a:off x="5692136" y="1456014"/>
                <a:ext cx="273955" cy="319435"/>
              </a:xfrm>
              <a:custGeom>
                <a:avLst/>
                <a:gdLst>
                  <a:gd name="connsiteX0" fmla="*/ 273955 w 273955"/>
                  <a:gd name="connsiteY0" fmla="*/ 155922 h 319435"/>
                  <a:gd name="connsiteX1" fmla="*/ 118033 w 273955"/>
                  <a:gd name="connsiteY1" fmla="*/ 0 h 319435"/>
                  <a:gd name="connsiteX2" fmla="*/ 115413 w 273955"/>
                  <a:gd name="connsiteY2" fmla="*/ 11085 h 319435"/>
                  <a:gd name="connsiteX3" fmla="*/ 87601 w 273955"/>
                  <a:gd name="connsiteY3" fmla="*/ 10749 h 319435"/>
                  <a:gd name="connsiteX4" fmla="*/ 17131 w 273955"/>
                  <a:gd name="connsiteY4" fmla="*/ 2351 h 319435"/>
                  <a:gd name="connsiteX5" fmla="*/ 0 w 273955"/>
                  <a:gd name="connsiteY5" fmla="*/ 19482 h 319435"/>
                  <a:gd name="connsiteX6" fmla="*/ 24185 w 273955"/>
                  <a:gd name="connsiteY6" fmla="*/ 43666 h 319435"/>
                  <a:gd name="connsiteX7" fmla="*/ 0 w 273955"/>
                  <a:gd name="connsiteY7" fmla="*/ 67918 h 319435"/>
                  <a:gd name="connsiteX8" fmla="*/ 83033 w 273955"/>
                  <a:gd name="connsiteY8" fmla="*/ 150951 h 319435"/>
                  <a:gd name="connsiteX9" fmla="*/ 58983 w 273955"/>
                  <a:gd name="connsiteY9" fmla="*/ 254742 h 319435"/>
                  <a:gd name="connsiteX10" fmla="*/ 123676 w 273955"/>
                  <a:gd name="connsiteY10" fmla="*/ 319435 h 319435"/>
                  <a:gd name="connsiteX11" fmla="*/ 273955 w 273955"/>
                  <a:gd name="connsiteY11" fmla="*/ 319435 h 319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3955" h="319435">
                    <a:moveTo>
                      <a:pt x="273955" y="155922"/>
                    </a:moveTo>
                    <a:lnTo>
                      <a:pt x="118033" y="0"/>
                    </a:lnTo>
                    <a:lnTo>
                      <a:pt x="115413" y="11085"/>
                    </a:lnTo>
                    <a:lnTo>
                      <a:pt x="87601" y="10749"/>
                    </a:lnTo>
                    <a:lnTo>
                      <a:pt x="17131" y="2351"/>
                    </a:lnTo>
                    <a:lnTo>
                      <a:pt x="0" y="19482"/>
                    </a:lnTo>
                    <a:lnTo>
                      <a:pt x="24185" y="43666"/>
                    </a:lnTo>
                    <a:lnTo>
                      <a:pt x="0" y="67918"/>
                    </a:lnTo>
                    <a:lnTo>
                      <a:pt x="83033" y="150951"/>
                    </a:lnTo>
                    <a:lnTo>
                      <a:pt x="58983" y="254742"/>
                    </a:lnTo>
                    <a:lnTo>
                      <a:pt x="123676" y="319435"/>
                    </a:lnTo>
                    <a:lnTo>
                      <a:pt x="273955" y="319435"/>
                    </a:lnTo>
                    <a:close/>
                  </a:path>
                </a:pathLst>
              </a:custGeom>
              <a:solidFill>
                <a:srgbClr val="6DADD7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38" name="Graphic 2">
              <a:extLst>
                <a:ext uri="{FF2B5EF4-FFF2-40B4-BE49-F238E27FC236}">
                  <a16:creationId xmlns:a16="http://schemas.microsoft.com/office/drawing/2014/main" id="{5CABC120-EF20-758C-1972-E42A8C25AAE3}"/>
                </a:ext>
              </a:extLst>
            </p:cNvPr>
            <p:cNvGrpSpPr/>
            <p:nvPr/>
          </p:nvGrpSpPr>
          <p:grpSpPr>
            <a:xfrm>
              <a:off x="5623748" y="1456014"/>
              <a:ext cx="254809" cy="254742"/>
              <a:chOff x="5623748" y="1456014"/>
              <a:chExt cx="254809" cy="254742"/>
            </a:xfrm>
          </p:grpSpPr>
          <p:sp>
            <p:nvSpPr>
              <p:cNvPr id="839" name="Freeform: Shape 838">
                <a:extLst>
                  <a:ext uri="{FF2B5EF4-FFF2-40B4-BE49-F238E27FC236}">
                    <a16:creationId xmlns:a16="http://schemas.microsoft.com/office/drawing/2014/main" id="{3742542C-E3EB-6B23-6C0F-18689DBE44AA}"/>
                  </a:ext>
                </a:extLst>
              </p:cNvPr>
              <p:cNvSpPr/>
              <p:nvPr/>
            </p:nvSpPr>
            <p:spPr>
              <a:xfrm>
                <a:off x="5623748" y="1543480"/>
                <a:ext cx="254809" cy="167275"/>
              </a:xfrm>
              <a:custGeom>
                <a:avLst/>
                <a:gdLst>
                  <a:gd name="connsiteX0" fmla="*/ 127371 w 254809"/>
                  <a:gd name="connsiteY0" fmla="*/ 167275 h 167275"/>
                  <a:gd name="connsiteX1" fmla="*/ 254809 w 254809"/>
                  <a:gd name="connsiteY1" fmla="*/ 39031 h 167275"/>
                  <a:gd name="connsiteX2" fmla="*/ 186421 w 254809"/>
                  <a:gd name="connsiteY2" fmla="*/ 39031 h 167275"/>
                  <a:gd name="connsiteX3" fmla="*/ 186421 w 254809"/>
                  <a:gd name="connsiteY3" fmla="*/ 0 h 167275"/>
                  <a:gd name="connsiteX4" fmla="*/ 68388 w 254809"/>
                  <a:gd name="connsiteY4" fmla="*/ 0 h 167275"/>
                  <a:gd name="connsiteX5" fmla="*/ 68388 w 254809"/>
                  <a:gd name="connsiteY5" fmla="*/ 39031 h 167275"/>
                  <a:gd name="connsiteX6" fmla="*/ 0 w 254809"/>
                  <a:gd name="connsiteY6" fmla="*/ 39031 h 167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4809" h="167275">
                    <a:moveTo>
                      <a:pt x="127371" y="167275"/>
                    </a:moveTo>
                    <a:lnTo>
                      <a:pt x="254809" y="39031"/>
                    </a:lnTo>
                    <a:lnTo>
                      <a:pt x="186421" y="39031"/>
                    </a:lnTo>
                    <a:lnTo>
                      <a:pt x="186421" y="0"/>
                    </a:lnTo>
                    <a:lnTo>
                      <a:pt x="68388" y="0"/>
                    </a:lnTo>
                    <a:lnTo>
                      <a:pt x="68388" y="39031"/>
                    </a:lnTo>
                    <a:lnTo>
                      <a:pt x="0" y="39031"/>
                    </a:ln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0" name="Freeform: Shape 839">
                <a:extLst>
                  <a:ext uri="{FF2B5EF4-FFF2-40B4-BE49-F238E27FC236}">
                    <a16:creationId xmlns:a16="http://schemas.microsoft.com/office/drawing/2014/main" id="{4D897B33-9CD7-08B2-1E2A-11DA23984A97}"/>
                  </a:ext>
                </a:extLst>
              </p:cNvPr>
              <p:cNvSpPr/>
              <p:nvPr/>
            </p:nvSpPr>
            <p:spPr>
              <a:xfrm>
                <a:off x="5692136" y="1495045"/>
                <a:ext cx="118033" cy="28886"/>
              </a:xfrm>
              <a:custGeom>
                <a:avLst/>
                <a:gdLst>
                  <a:gd name="connsiteX0" fmla="*/ 0 w 118033"/>
                  <a:gd name="connsiteY0" fmla="*/ 0 h 28886"/>
                  <a:gd name="connsiteX1" fmla="*/ 118033 w 118033"/>
                  <a:gd name="connsiteY1" fmla="*/ 0 h 28886"/>
                  <a:gd name="connsiteX2" fmla="*/ 118033 w 118033"/>
                  <a:gd name="connsiteY2" fmla="*/ 28887 h 28886"/>
                  <a:gd name="connsiteX3" fmla="*/ 0 w 118033"/>
                  <a:gd name="connsiteY3" fmla="*/ 28887 h 28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033" h="28886">
                    <a:moveTo>
                      <a:pt x="0" y="0"/>
                    </a:moveTo>
                    <a:lnTo>
                      <a:pt x="118033" y="0"/>
                    </a:lnTo>
                    <a:lnTo>
                      <a:pt x="118033" y="28887"/>
                    </a:lnTo>
                    <a:lnTo>
                      <a:pt x="0" y="28887"/>
                    </a:lnTo>
                    <a:close/>
                  </a:path>
                </a:pathLst>
              </a:custGeom>
              <a:solidFill>
                <a:srgbClr val="E6E8EC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1" name="Freeform: Shape 840">
                <a:extLst>
                  <a:ext uri="{FF2B5EF4-FFF2-40B4-BE49-F238E27FC236}">
                    <a16:creationId xmlns:a16="http://schemas.microsoft.com/office/drawing/2014/main" id="{8407B577-1A8A-1DAF-EC32-30F6EE7C59B4}"/>
                  </a:ext>
                </a:extLst>
              </p:cNvPr>
              <p:cNvSpPr/>
              <p:nvPr/>
            </p:nvSpPr>
            <p:spPr>
              <a:xfrm>
                <a:off x="5692136" y="1456014"/>
                <a:ext cx="118033" cy="19549"/>
              </a:xfrm>
              <a:custGeom>
                <a:avLst/>
                <a:gdLst>
                  <a:gd name="connsiteX0" fmla="*/ 0 w 118033"/>
                  <a:gd name="connsiteY0" fmla="*/ 0 h 19549"/>
                  <a:gd name="connsiteX1" fmla="*/ 118033 w 118033"/>
                  <a:gd name="connsiteY1" fmla="*/ 0 h 19549"/>
                  <a:gd name="connsiteX2" fmla="*/ 118033 w 118033"/>
                  <a:gd name="connsiteY2" fmla="*/ 19549 h 19549"/>
                  <a:gd name="connsiteX3" fmla="*/ 0 w 118033"/>
                  <a:gd name="connsiteY3" fmla="*/ 19549 h 19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033" h="19549">
                    <a:moveTo>
                      <a:pt x="0" y="0"/>
                    </a:moveTo>
                    <a:lnTo>
                      <a:pt x="118033" y="0"/>
                    </a:lnTo>
                    <a:lnTo>
                      <a:pt x="118033" y="19549"/>
                    </a:lnTo>
                    <a:lnTo>
                      <a:pt x="0" y="19549"/>
                    </a:lnTo>
                    <a:close/>
                  </a:path>
                </a:pathLst>
              </a:custGeom>
              <a:solidFill>
                <a:srgbClr val="CCD0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842" name="Graphic 2">
            <a:extLst>
              <a:ext uri="{FF2B5EF4-FFF2-40B4-BE49-F238E27FC236}">
                <a16:creationId xmlns:a16="http://schemas.microsoft.com/office/drawing/2014/main" id="{6BBEFEB3-C4C5-9C52-E622-05C558689119}"/>
              </a:ext>
            </a:extLst>
          </p:cNvPr>
          <p:cNvGrpSpPr/>
          <p:nvPr/>
        </p:nvGrpSpPr>
        <p:grpSpPr>
          <a:xfrm>
            <a:off x="4864426" y="1345505"/>
            <a:ext cx="429944" cy="429944"/>
            <a:chOff x="4864426" y="1345505"/>
            <a:chExt cx="429944" cy="429944"/>
          </a:xfrm>
        </p:grpSpPr>
        <p:grpSp>
          <p:nvGrpSpPr>
            <p:cNvPr id="843" name="Graphic 2">
              <a:extLst>
                <a:ext uri="{FF2B5EF4-FFF2-40B4-BE49-F238E27FC236}">
                  <a16:creationId xmlns:a16="http://schemas.microsoft.com/office/drawing/2014/main" id="{1A4D7CF6-2FB0-910F-F7CD-AF24FA637432}"/>
                </a:ext>
              </a:extLst>
            </p:cNvPr>
            <p:cNvGrpSpPr/>
            <p:nvPr/>
          </p:nvGrpSpPr>
          <p:grpSpPr>
            <a:xfrm>
              <a:off x="4864426" y="1345505"/>
              <a:ext cx="429944" cy="429944"/>
              <a:chOff x="4864426" y="1345505"/>
              <a:chExt cx="429944" cy="429944"/>
            </a:xfrm>
          </p:grpSpPr>
          <p:sp>
            <p:nvSpPr>
              <p:cNvPr id="844" name="Freeform: Shape 843">
                <a:extLst>
                  <a:ext uri="{FF2B5EF4-FFF2-40B4-BE49-F238E27FC236}">
                    <a16:creationId xmlns:a16="http://schemas.microsoft.com/office/drawing/2014/main" id="{49555BAB-78CF-B4FA-4057-AB2A75E867B8}"/>
                  </a:ext>
                </a:extLst>
              </p:cNvPr>
              <p:cNvSpPr/>
              <p:nvPr/>
            </p:nvSpPr>
            <p:spPr>
              <a:xfrm>
                <a:off x="4864426" y="1345505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4 w 429944"/>
                  <a:gd name="connsiteY1" fmla="*/ 0 h 429944"/>
                  <a:gd name="connsiteX2" fmla="*/ 429944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4" y="0"/>
                    </a:lnTo>
                    <a:lnTo>
                      <a:pt x="429944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CF5664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5" name="Freeform: Shape 844">
                <a:extLst>
                  <a:ext uri="{FF2B5EF4-FFF2-40B4-BE49-F238E27FC236}">
                    <a16:creationId xmlns:a16="http://schemas.microsoft.com/office/drawing/2014/main" id="{36CF7E52-9AD6-917B-8271-69ADA51F9BA5}"/>
                  </a:ext>
                </a:extLst>
              </p:cNvPr>
              <p:cNvSpPr/>
              <p:nvPr/>
            </p:nvSpPr>
            <p:spPr>
              <a:xfrm>
                <a:off x="4968620" y="1498068"/>
                <a:ext cx="325750" cy="277381"/>
              </a:xfrm>
              <a:custGeom>
                <a:avLst/>
                <a:gdLst>
                  <a:gd name="connsiteX0" fmla="*/ 325750 w 325750"/>
                  <a:gd name="connsiteY0" fmla="*/ 142755 h 277381"/>
                  <a:gd name="connsiteX1" fmla="*/ 182928 w 325750"/>
                  <a:gd name="connsiteY1" fmla="*/ 0 h 277381"/>
                  <a:gd name="connsiteX2" fmla="*/ 0 w 325750"/>
                  <a:gd name="connsiteY2" fmla="*/ 142621 h 277381"/>
                  <a:gd name="connsiteX3" fmla="*/ 134693 w 325750"/>
                  <a:gd name="connsiteY3" fmla="*/ 277381 h 277381"/>
                  <a:gd name="connsiteX4" fmla="*/ 325750 w 325750"/>
                  <a:gd name="connsiteY4" fmla="*/ 277381 h 277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5750" h="277381">
                    <a:moveTo>
                      <a:pt x="325750" y="142755"/>
                    </a:moveTo>
                    <a:lnTo>
                      <a:pt x="182928" y="0"/>
                    </a:lnTo>
                    <a:lnTo>
                      <a:pt x="0" y="142621"/>
                    </a:lnTo>
                    <a:lnTo>
                      <a:pt x="134693" y="277381"/>
                    </a:lnTo>
                    <a:lnTo>
                      <a:pt x="325750" y="277381"/>
                    </a:lnTo>
                    <a:close/>
                  </a:path>
                </a:pathLst>
              </a:custGeom>
              <a:solidFill>
                <a:srgbClr val="BD4653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46" name="Graphic 2">
              <a:extLst>
                <a:ext uri="{FF2B5EF4-FFF2-40B4-BE49-F238E27FC236}">
                  <a16:creationId xmlns:a16="http://schemas.microsoft.com/office/drawing/2014/main" id="{226A94C4-4D7C-3422-AD3A-6BC728DEF2C0}"/>
                </a:ext>
              </a:extLst>
            </p:cNvPr>
            <p:cNvGrpSpPr/>
            <p:nvPr/>
          </p:nvGrpSpPr>
          <p:grpSpPr>
            <a:xfrm>
              <a:off x="4951960" y="1476100"/>
              <a:ext cx="254876" cy="184741"/>
              <a:chOff x="4951960" y="1476100"/>
              <a:chExt cx="254876" cy="184741"/>
            </a:xfrm>
          </p:grpSpPr>
          <p:sp>
            <p:nvSpPr>
              <p:cNvPr id="847" name="Freeform: Shape 846">
                <a:extLst>
                  <a:ext uri="{FF2B5EF4-FFF2-40B4-BE49-F238E27FC236}">
                    <a16:creationId xmlns:a16="http://schemas.microsoft.com/office/drawing/2014/main" id="{4CE99CDE-85B8-7A93-0662-CE43E6A69695}"/>
                  </a:ext>
                </a:extLst>
              </p:cNvPr>
              <p:cNvSpPr/>
              <p:nvPr/>
            </p:nvSpPr>
            <p:spPr>
              <a:xfrm>
                <a:off x="4951960" y="1476100"/>
                <a:ext cx="254876" cy="184741"/>
              </a:xfrm>
              <a:custGeom>
                <a:avLst/>
                <a:gdLst>
                  <a:gd name="connsiteX0" fmla="*/ 184003 w 254876"/>
                  <a:gd name="connsiteY0" fmla="*/ 184742 h 184741"/>
                  <a:gd name="connsiteX1" fmla="*/ 62275 w 254876"/>
                  <a:gd name="connsiteY1" fmla="*/ 184742 h 184741"/>
                  <a:gd name="connsiteX2" fmla="*/ 18138 w 254876"/>
                  <a:gd name="connsiteY2" fmla="*/ 166133 h 184741"/>
                  <a:gd name="connsiteX3" fmla="*/ 0 w 254876"/>
                  <a:gd name="connsiteY3" fmla="*/ 121526 h 184741"/>
                  <a:gd name="connsiteX4" fmla="*/ 27208 w 254876"/>
                  <a:gd name="connsiteY4" fmla="*/ 69261 h 184741"/>
                  <a:gd name="connsiteX5" fmla="*/ 27208 w 254876"/>
                  <a:gd name="connsiteY5" fmla="*/ 67918 h 184741"/>
                  <a:gd name="connsiteX6" fmla="*/ 74501 w 254876"/>
                  <a:gd name="connsiteY6" fmla="*/ 19952 h 184741"/>
                  <a:gd name="connsiteX7" fmla="*/ 91901 w 254876"/>
                  <a:gd name="connsiteY7" fmla="*/ 23311 h 184741"/>
                  <a:gd name="connsiteX8" fmla="*/ 146450 w 254876"/>
                  <a:gd name="connsiteY8" fmla="*/ 0 h 184741"/>
                  <a:gd name="connsiteX9" fmla="*/ 192736 w 254876"/>
                  <a:gd name="connsiteY9" fmla="*/ 15921 h 184741"/>
                  <a:gd name="connsiteX10" fmla="*/ 217592 w 254876"/>
                  <a:gd name="connsiteY10" fmla="*/ 49511 h 184741"/>
                  <a:gd name="connsiteX11" fmla="*/ 254876 w 254876"/>
                  <a:gd name="connsiteY11" fmla="*/ 112860 h 184741"/>
                  <a:gd name="connsiteX12" fmla="*/ 234253 w 254876"/>
                  <a:gd name="connsiteY12" fmla="*/ 163648 h 184741"/>
                  <a:gd name="connsiteX13" fmla="*/ 184003 w 254876"/>
                  <a:gd name="connsiteY13" fmla="*/ 184742 h 184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876" h="184741">
                    <a:moveTo>
                      <a:pt x="184003" y="184742"/>
                    </a:moveTo>
                    <a:lnTo>
                      <a:pt x="62275" y="184742"/>
                    </a:lnTo>
                    <a:cubicBezTo>
                      <a:pt x="45614" y="184742"/>
                      <a:pt x="29895" y="178158"/>
                      <a:pt x="18138" y="166133"/>
                    </a:cubicBezTo>
                    <a:cubicBezTo>
                      <a:pt x="6449" y="154175"/>
                      <a:pt x="0" y="138388"/>
                      <a:pt x="0" y="121526"/>
                    </a:cubicBezTo>
                    <a:cubicBezTo>
                      <a:pt x="0" y="100432"/>
                      <a:pt x="10413" y="80950"/>
                      <a:pt x="27208" y="69261"/>
                    </a:cubicBezTo>
                    <a:cubicBezTo>
                      <a:pt x="27208" y="68791"/>
                      <a:pt x="27208" y="68388"/>
                      <a:pt x="27208" y="67918"/>
                    </a:cubicBezTo>
                    <a:cubicBezTo>
                      <a:pt x="27208" y="41449"/>
                      <a:pt x="48436" y="19952"/>
                      <a:pt x="74501" y="19952"/>
                    </a:cubicBezTo>
                    <a:cubicBezTo>
                      <a:pt x="80480" y="19952"/>
                      <a:pt x="86392" y="21094"/>
                      <a:pt x="91901" y="23311"/>
                    </a:cubicBezTo>
                    <a:cubicBezTo>
                      <a:pt x="106143" y="8532"/>
                      <a:pt x="125692" y="0"/>
                      <a:pt x="146450" y="0"/>
                    </a:cubicBezTo>
                    <a:cubicBezTo>
                      <a:pt x="163379" y="0"/>
                      <a:pt x="179368" y="5509"/>
                      <a:pt x="192736" y="15921"/>
                    </a:cubicBezTo>
                    <a:cubicBezTo>
                      <a:pt x="203888" y="24587"/>
                      <a:pt x="212554" y="36344"/>
                      <a:pt x="217592" y="49511"/>
                    </a:cubicBezTo>
                    <a:cubicBezTo>
                      <a:pt x="240433" y="61939"/>
                      <a:pt x="254876" y="86123"/>
                      <a:pt x="254876" y="112860"/>
                    </a:cubicBezTo>
                    <a:cubicBezTo>
                      <a:pt x="254876" y="132006"/>
                      <a:pt x="247554" y="150077"/>
                      <a:pt x="234253" y="163648"/>
                    </a:cubicBezTo>
                    <a:cubicBezTo>
                      <a:pt x="220750" y="177218"/>
                      <a:pt x="203014" y="184742"/>
                      <a:pt x="184003" y="184742"/>
                    </a:cubicBez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8" name="Freeform: Shape 847">
                <a:extLst>
                  <a:ext uri="{FF2B5EF4-FFF2-40B4-BE49-F238E27FC236}">
                    <a16:creationId xmlns:a16="http://schemas.microsoft.com/office/drawing/2014/main" id="{4C9A817C-ACB1-FDA4-13EE-86CEE319E7BA}"/>
                  </a:ext>
                </a:extLst>
              </p:cNvPr>
              <p:cNvSpPr/>
              <p:nvPr/>
            </p:nvSpPr>
            <p:spPr>
              <a:xfrm>
                <a:off x="5030559" y="1530045"/>
                <a:ext cx="97610" cy="106881"/>
              </a:xfrm>
              <a:custGeom>
                <a:avLst/>
                <a:gdLst>
                  <a:gd name="connsiteX0" fmla="*/ 29290 w 97610"/>
                  <a:gd name="connsiteY0" fmla="*/ 58513 h 106881"/>
                  <a:gd name="connsiteX1" fmla="*/ 29290 w 97610"/>
                  <a:gd name="connsiteY1" fmla="*/ 106882 h 106881"/>
                  <a:gd name="connsiteX2" fmla="*/ 68321 w 97610"/>
                  <a:gd name="connsiteY2" fmla="*/ 106882 h 106881"/>
                  <a:gd name="connsiteX3" fmla="*/ 68321 w 97610"/>
                  <a:gd name="connsiteY3" fmla="*/ 58513 h 106881"/>
                  <a:gd name="connsiteX4" fmla="*/ 97611 w 97610"/>
                  <a:gd name="connsiteY4" fmla="*/ 58513 h 106881"/>
                  <a:gd name="connsiteX5" fmla="*/ 48772 w 97610"/>
                  <a:gd name="connsiteY5" fmla="*/ 0 h 106881"/>
                  <a:gd name="connsiteX6" fmla="*/ 0 w 97610"/>
                  <a:gd name="connsiteY6" fmla="*/ 58513 h 106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610" h="106881">
                    <a:moveTo>
                      <a:pt x="29290" y="58513"/>
                    </a:moveTo>
                    <a:lnTo>
                      <a:pt x="29290" y="106882"/>
                    </a:lnTo>
                    <a:lnTo>
                      <a:pt x="68321" y="106882"/>
                    </a:lnTo>
                    <a:lnTo>
                      <a:pt x="68321" y="58513"/>
                    </a:lnTo>
                    <a:lnTo>
                      <a:pt x="97611" y="58513"/>
                    </a:lnTo>
                    <a:lnTo>
                      <a:pt x="48772" y="0"/>
                    </a:lnTo>
                    <a:lnTo>
                      <a:pt x="0" y="58513"/>
                    </a:lnTo>
                    <a:close/>
                  </a:path>
                </a:pathLst>
              </a:custGeom>
              <a:solidFill>
                <a:srgbClr val="CF5664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849" name="Graphic 2">
            <a:extLst>
              <a:ext uri="{FF2B5EF4-FFF2-40B4-BE49-F238E27FC236}">
                <a16:creationId xmlns:a16="http://schemas.microsoft.com/office/drawing/2014/main" id="{28D56926-7A28-E784-9DE9-D74D43130D43}"/>
              </a:ext>
            </a:extLst>
          </p:cNvPr>
          <p:cNvGrpSpPr/>
          <p:nvPr/>
        </p:nvGrpSpPr>
        <p:grpSpPr>
          <a:xfrm>
            <a:off x="4192570" y="1345505"/>
            <a:ext cx="429944" cy="429944"/>
            <a:chOff x="4192570" y="1345505"/>
            <a:chExt cx="429944" cy="429944"/>
          </a:xfrm>
        </p:grpSpPr>
        <p:grpSp>
          <p:nvGrpSpPr>
            <p:cNvPr id="850" name="Graphic 2">
              <a:extLst>
                <a:ext uri="{FF2B5EF4-FFF2-40B4-BE49-F238E27FC236}">
                  <a16:creationId xmlns:a16="http://schemas.microsoft.com/office/drawing/2014/main" id="{316DEB8E-5904-B4EF-45FE-8477C668417C}"/>
                </a:ext>
              </a:extLst>
            </p:cNvPr>
            <p:cNvGrpSpPr/>
            <p:nvPr/>
          </p:nvGrpSpPr>
          <p:grpSpPr>
            <a:xfrm>
              <a:off x="4192570" y="1345505"/>
              <a:ext cx="429944" cy="429944"/>
              <a:chOff x="4192570" y="1345505"/>
              <a:chExt cx="429944" cy="429944"/>
            </a:xfrm>
          </p:grpSpPr>
          <p:sp>
            <p:nvSpPr>
              <p:cNvPr id="851" name="Freeform: Shape 850">
                <a:extLst>
                  <a:ext uri="{FF2B5EF4-FFF2-40B4-BE49-F238E27FC236}">
                    <a16:creationId xmlns:a16="http://schemas.microsoft.com/office/drawing/2014/main" id="{ED09F3ED-6654-7F86-D287-43A5D73A8C14}"/>
                  </a:ext>
                </a:extLst>
              </p:cNvPr>
              <p:cNvSpPr/>
              <p:nvPr/>
            </p:nvSpPr>
            <p:spPr>
              <a:xfrm>
                <a:off x="4192570" y="1345505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AFD36F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2" name="Freeform: Shape 851">
                <a:extLst>
                  <a:ext uri="{FF2B5EF4-FFF2-40B4-BE49-F238E27FC236}">
                    <a16:creationId xmlns:a16="http://schemas.microsoft.com/office/drawing/2014/main" id="{2AC35838-EECB-1B7E-E1BC-05BBBB9F667A}"/>
                  </a:ext>
                </a:extLst>
              </p:cNvPr>
              <p:cNvSpPr/>
              <p:nvPr/>
            </p:nvSpPr>
            <p:spPr>
              <a:xfrm>
                <a:off x="4296832" y="1498068"/>
                <a:ext cx="325683" cy="277381"/>
              </a:xfrm>
              <a:custGeom>
                <a:avLst/>
                <a:gdLst>
                  <a:gd name="connsiteX0" fmla="*/ 325683 w 325683"/>
                  <a:gd name="connsiteY0" fmla="*/ 142755 h 277381"/>
                  <a:gd name="connsiteX1" fmla="*/ 182928 w 325683"/>
                  <a:gd name="connsiteY1" fmla="*/ 0 h 277381"/>
                  <a:gd name="connsiteX2" fmla="*/ 0 w 325683"/>
                  <a:gd name="connsiteY2" fmla="*/ 142688 h 277381"/>
                  <a:gd name="connsiteX3" fmla="*/ 134693 w 325683"/>
                  <a:gd name="connsiteY3" fmla="*/ 277381 h 277381"/>
                  <a:gd name="connsiteX4" fmla="*/ 325683 w 325683"/>
                  <a:gd name="connsiteY4" fmla="*/ 277381 h 277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5683" h="277381">
                    <a:moveTo>
                      <a:pt x="325683" y="142755"/>
                    </a:moveTo>
                    <a:lnTo>
                      <a:pt x="182928" y="0"/>
                    </a:lnTo>
                    <a:lnTo>
                      <a:pt x="0" y="142688"/>
                    </a:lnTo>
                    <a:lnTo>
                      <a:pt x="134693" y="277381"/>
                    </a:lnTo>
                    <a:lnTo>
                      <a:pt x="325683" y="277381"/>
                    </a:lnTo>
                    <a:close/>
                  </a:path>
                </a:pathLst>
              </a:custGeom>
              <a:solidFill>
                <a:srgbClr val="9CC05B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53" name="Graphic 2">
              <a:extLst>
                <a:ext uri="{FF2B5EF4-FFF2-40B4-BE49-F238E27FC236}">
                  <a16:creationId xmlns:a16="http://schemas.microsoft.com/office/drawing/2014/main" id="{80B56B04-14AF-684D-9FD3-277EA1DF78FF}"/>
                </a:ext>
              </a:extLst>
            </p:cNvPr>
            <p:cNvGrpSpPr/>
            <p:nvPr/>
          </p:nvGrpSpPr>
          <p:grpSpPr>
            <a:xfrm>
              <a:off x="4280171" y="1476100"/>
              <a:ext cx="254876" cy="184741"/>
              <a:chOff x="4280171" y="1476100"/>
              <a:chExt cx="254876" cy="184741"/>
            </a:xfrm>
          </p:grpSpPr>
          <p:sp>
            <p:nvSpPr>
              <p:cNvPr id="854" name="Freeform: Shape 853">
                <a:extLst>
                  <a:ext uri="{FF2B5EF4-FFF2-40B4-BE49-F238E27FC236}">
                    <a16:creationId xmlns:a16="http://schemas.microsoft.com/office/drawing/2014/main" id="{76BBF950-4666-D76F-3144-2DC1885CED7D}"/>
                  </a:ext>
                </a:extLst>
              </p:cNvPr>
              <p:cNvSpPr/>
              <p:nvPr/>
            </p:nvSpPr>
            <p:spPr>
              <a:xfrm>
                <a:off x="4280171" y="1476100"/>
                <a:ext cx="254876" cy="184741"/>
              </a:xfrm>
              <a:custGeom>
                <a:avLst/>
                <a:gdLst>
                  <a:gd name="connsiteX0" fmla="*/ 184003 w 254876"/>
                  <a:gd name="connsiteY0" fmla="*/ 184742 h 184741"/>
                  <a:gd name="connsiteX1" fmla="*/ 62275 w 254876"/>
                  <a:gd name="connsiteY1" fmla="*/ 184742 h 184741"/>
                  <a:gd name="connsiteX2" fmla="*/ 18138 w 254876"/>
                  <a:gd name="connsiteY2" fmla="*/ 166133 h 184741"/>
                  <a:gd name="connsiteX3" fmla="*/ 0 w 254876"/>
                  <a:gd name="connsiteY3" fmla="*/ 121526 h 184741"/>
                  <a:gd name="connsiteX4" fmla="*/ 27208 w 254876"/>
                  <a:gd name="connsiteY4" fmla="*/ 69261 h 184741"/>
                  <a:gd name="connsiteX5" fmla="*/ 27208 w 254876"/>
                  <a:gd name="connsiteY5" fmla="*/ 67918 h 184741"/>
                  <a:gd name="connsiteX6" fmla="*/ 74501 w 254876"/>
                  <a:gd name="connsiteY6" fmla="*/ 19952 h 184741"/>
                  <a:gd name="connsiteX7" fmla="*/ 91901 w 254876"/>
                  <a:gd name="connsiteY7" fmla="*/ 23311 h 184741"/>
                  <a:gd name="connsiteX8" fmla="*/ 146450 w 254876"/>
                  <a:gd name="connsiteY8" fmla="*/ 0 h 184741"/>
                  <a:gd name="connsiteX9" fmla="*/ 192736 w 254876"/>
                  <a:gd name="connsiteY9" fmla="*/ 15921 h 184741"/>
                  <a:gd name="connsiteX10" fmla="*/ 217592 w 254876"/>
                  <a:gd name="connsiteY10" fmla="*/ 49511 h 184741"/>
                  <a:gd name="connsiteX11" fmla="*/ 254876 w 254876"/>
                  <a:gd name="connsiteY11" fmla="*/ 112860 h 184741"/>
                  <a:gd name="connsiteX12" fmla="*/ 234253 w 254876"/>
                  <a:gd name="connsiteY12" fmla="*/ 163648 h 184741"/>
                  <a:gd name="connsiteX13" fmla="*/ 184003 w 254876"/>
                  <a:gd name="connsiteY13" fmla="*/ 184742 h 184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876" h="184741">
                    <a:moveTo>
                      <a:pt x="184003" y="184742"/>
                    </a:moveTo>
                    <a:lnTo>
                      <a:pt x="62275" y="184742"/>
                    </a:lnTo>
                    <a:cubicBezTo>
                      <a:pt x="45614" y="184742"/>
                      <a:pt x="29895" y="178158"/>
                      <a:pt x="18138" y="166133"/>
                    </a:cubicBezTo>
                    <a:cubicBezTo>
                      <a:pt x="6449" y="154175"/>
                      <a:pt x="0" y="138388"/>
                      <a:pt x="0" y="121526"/>
                    </a:cubicBezTo>
                    <a:cubicBezTo>
                      <a:pt x="0" y="100432"/>
                      <a:pt x="10413" y="80950"/>
                      <a:pt x="27208" y="69261"/>
                    </a:cubicBezTo>
                    <a:cubicBezTo>
                      <a:pt x="27208" y="68791"/>
                      <a:pt x="27208" y="68388"/>
                      <a:pt x="27208" y="67918"/>
                    </a:cubicBezTo>
                    <a:cubicBezTo>
                      <a:pt x="27208" y="41449"/>
                      <a:pt x="48436" y="19952"/>
                      <a:pt x="74501" y="19952"/>
                    </a:cubicBezTo>
                    <a:cubicBezTo>
                      <a:pt x="80480" y="19952"/>
                      <a:pt x="86392" y="21094"/>
                      <a:pt x="91901" y="23311"/>
                    </a:cubicBezTo>
                    <a:cubicBezTo>
                      <a:pt x="106143" y="8532"/>
                      <a:pt x="125692" y="0"/>
                      <a:pt x="146450" y="0"/>
                    </a:cubicBezTo>
                    <a:cubicBezTo>
                      <a:pt x="163379" y="0"/>
                      <a:pt x="179368" y="5509"/>
                      <a:pt x="192736" y="15921"/>
                    </a:cubicBezTo>
                    <a:cubicBezTo>
                      <a:pt x="203888" y="24587"/>
                      <a:pt x="212554" y="36344"/>
                      <a:pt x="217592" y="49511"/>
                    </a:cubicBezTo>
                    <a:cubicBezTo>
                      <a:pt x="240433" y="61939"/>
                      <a:pt x="254876" y="86123"/>
                      <a:pt x="254876" y="112860"/>
                    </a:cubicBezTo>
                    <a:cubicBezTo>
                      <a:pt x="254876" y="132006"/>
                      <a:pt x="247554" y="150077"/>
                      <a:pt x="234253" y="163648"/>
                    </a:cubicBezTo>
                    <a:cubicBezTo>
                      <a:pt x="220817" y="177218"/>
                      <a:pt x="202947" y="184742"/>
                      <a:pt x="184003" y="184742"/>
                    </a:cubicBez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5" name="Freeform: Shape 854">
                <a:extLst>
                  <a:ext uri="{FF2B5EF4-FFF2-40B4-BE49-F238E27FC236}">
                    <a16:creationId xmlns:a16="http://schemas.microsoft.com/office/drawing/2014/main" id="{12E1AD44-F8A6-3724-1347-DF3EF5060DEA}"/>
                  </a:ext>
                </a:extLst>
              </p:cNvPr>
              <p:cNvSpPr/>
              <p:nvPr/>
            </p:nvSpPr>
            <p:spPr>
              <a:xfrm>
                <a:off x="4358771" y="1530045"/>
                <a:ext cx="97610" cy="106881"/>
              </a:xfrm>
              <a:custGeom>
                <a:avLst/>
                <a:gdLst>
                  <a:gd name="connsiteX0" fmla="*/ 68321 w 97610"/>
                  <a:gd name="connsiteY0" fmla="*/ 48369 h 106881"/>
                  <a:gd name="connsiteX1" fmla="*/ 68321 w 97610"/>
                  <a:gd name="connsiteY1" fmla="*/ 0 h 106881"/>
                  <a:gd name="connsiteX2" fmla="*/ 29290 w 97610"/>
                  <a:gd name="connsiteY2" fmla="*/ 0 h 106881"/>
                  <a:gd name="connsiteX3" fmla="*/ 29290 w 97610"/>
                  <a:gd name="connsiteY3" fmla="*/ 48369 h 106881"/>
                  <a:gd name="connsiteX4" fmla="*/ 0 w 97610"/>
                  <a:gd name="connsiteY4" fmla="*/ 48369 h 106881"/>
                  <a:gd name="connsiteX5" fmla="*/ 48772 w 97610"/>
                  <a:gd name="connsiteY5" fmla="*/ 106882 h 106881"/>
                  <a:gd name="connsiteX6" fmla="*/ 97611 w 97610"/>
                  <a:gd name="connsiteY6" fmla="*/ 48369 h 106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610" h="106881">
                    <a:moveTo>
                      <a:pt x="68321" y="48369"/>
                    </a:moveTo>
                    <a:lnTo>
                      <a:pt x="68321" y="0"/>
                    </a:lnTo>
                    <a:lnTo>
                      <a:pt x="29290" y="0"/>
                    </a:lnTo>
                    <a:lnTo>
                      <a:pt x="29290" y="48369"/>
                    </a:lnTo>
                    <a:lnTo>
                      <a:pt x="0" y="48369"/>
                    </a:lnTo>
                    <a:lnTo>
                      <a:pt x="48772" y="106882"/>
                    </a:lnTo>
                    <a:lnTo>
                      <a:pt x="97611" y="48369"/>
                    </a:lnTo>
                    <a:close/>
                  </a:path>
                </a:pathLst>
              </a:custGeom>
              <a:solidFill>
                <a:srgbClr val="AFD36F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856" name="Graphic 2">
            <a:extLst>
              <a:ext uri="{FF2B5EF4-FFF2-40B4-BE49-F238E27FC236}">
                <a16:creationId xmlns:a16="http://schemas.microsoft.com/office/drawing/2014/main" id="{6D88B7DE-847E-8263-EC33-F08D3B0209A6}"/>
              </a:ext>
            </a:extLst>
          </p:cNvPr>
          <p:cNvGrpSpPr/>
          <p:nvPr/>
        </p:nvGrpSpPr>
        <p:grpSpPr>
          <a:xfrm>
            <a:off x="3520782" y="1345505"/>
            <a:ext cx="429944" cy="429944"/>
            <a:chOff x="3520782" y="1345505"/>
            <a:chExt cx="429944" cy="429944"/>
          </a:xfrm>
        </p:grpSpPr>
        <p:grpSp>
          <p:nvGrpSpPr>
            <p:cNvPr id="857" name="Graphic 2">
              <a:extLst>
                <a:ext uri="{FF2B5EF4-FFF2-40B4-BE49-F238E27FC236}">
                  <a16:creationId xmlns:a16="http://schemas.microsoft.com/office/drawing/2014/main" id="{4962F7EE-F4FB-1431-33B2-F0762DE3D806}"/>
                </a:ext>
              </a:extLst>
            </p:cNvPr>
            <p:cNvGrpSpPr/>
            <p:nvPr/>
          </p:nvGrpSpPr>
          <p:grpSpPr>
            <a:xfrm>
              <a:off x="3520782" y="1345505"/>
              <a:ext cx="429944" cy="429944"/>
              <a:chOff x="3520782" y="1345505"/>
              <a:chExt cx="429944" cy="429944"/>
            </a:xfrm>
          </p:grpSpPr>
          <p:sp>
            <p:nvSpPr>
              <p:cNvPr id="858" name="Freeform: Shape 857">
                <a:extLst>
                  <a:ext uri="{FF2B5EF4-FFF2-40B4-BE49-F238E27FC236}">
                    <a16:creationId xmlns:a16="http://schemas.microsoft.com/office/drawing/2014/main" id="{90886CFF-9735-FB62-E8E5-BFA5579E6EED}"/>
                  </a:ext>
                </a:extLst>
              </p:cNvPr>
              <p:cNvSpPr/>
              <p:nvPr/>
            </p:nvSpPr>
            <p:spPr>
              <a:xfrm>
                <a:off x="3520782" y="1345505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739BE9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9" name="Freeform: Shape 858">
                <a:extLst>
                  <a:ext uri="{FF2B5EF4-FFF2-40B4-BE49-F238E27FC236}">
                    <a16:creationId xmlns:a16="http://schemas.microsoft.com/office/drawing/2014/main" id="{41141D93-1758-35CD-ACB9-A9141DC244EC}"/>
                  </a:ext>
                </a:extLst>
              </p:cNvPr>
              <p:cNvSpPr/>
              <p:nvPr/>
            </p:nvSpPr>
            <p:spPr>
              <a:xfrm>
                <a:off x="3625044" y="1498068"/>
                <a:ext cx="325683" cy="277381"/>
              </a:xfrm>
              <a:custGeom>
                <a:avLst/>
                <a:gdLst>
                  <a:gd name="connsiteX0" fmla="*/ 325683 w 325683"/>
                  <a:gd name="connsiteY0" fmla="*/ 142755 h 277381"/>
                  <a:gd name="connsiteX1" fmla="*/ 182928 w 325683"/>
                  <a:gd name="connsiteY1" fmla="*/ 0 h 277381"/>
                  <a:gd name="connsiteX2" fmla="*/ 0 w 325683"/>
                  <a:gd name="connsiteY2" fmla="*/ 142621 h 277381"/>
                  <a:gd name="connsiteX3" fmla="*/ 134694 w 325683"/>
                  <a:gd name="connsiteY3" fmla="*/ 277381 h 277381"/>
                  <a:gd name="connsiteX4" fmla="*/ 325683 w 325683"/>
                  <a:gd name="connsiteY4" fmla="*/ 277381 h 277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5683" h="277381">
                    <a:moveTo>
                      <a:pt x="325683" y="142755"/>
                    </a:moveTo>
                    <a:lnTo>
                      <a:pt x="182928" y="0"/>
                    </a:lnTo>
                    <a:lnTo>
                      <a:pt x="0" y="142621"/>
                    </a:lnTo>
                    <a:lnTo>
                      <a:pt x="134694" y="277381"/>
                    </a:lnTo>
                    <a:lnTo>
                      <a:pt x="325683" y="277381"/>
                    </a:lnTo>
                    <a:close/>
                  </a:path>
                </a:pathLst>
              </a:custGeom>
              <a:solidFill>
                <a:srgbClr val="6188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60" name="Graphic 2">
              <a:extLst>
                <a:ext uri="{FF2B5EF4-FFF2-40B4-BE49-F238E27FC236}">
                  <a16:creationId xmlns:a16="http://schemas.microsoft.com/office/drawing/2014/main" id="{5AB5DADF-B4DC-F21C-1504-9B59EB1EDC57}"/>
                </a:ext>
              </a:extLst>
            </p:cNvPr>
            <p:cNvGrpSpPr/>
            <p:nvPr/>
          </p:nvGrpSpPr>
          <p:grpSpPr>
            <a:xfrm>
              <a:off x="3608383" y="1476100"/>
              <a:ext cx="254876" cy="184741"/>
              <a:chOff x="3608383" y="1476100"/>
              <a:chExt cx="254876" cy="184741"/>
            </a:xfrm>
          </p:grpSpPr>
          <p:sp>
            <p:nvSpPr>
              <p:cNvPr id="861" name="Freeform: Shape 860">
                <a:extLst>
                  <a:ext uri="{FF2B5EF4-FFF2-40B4-BE49-F238E27FC236}">
                    <a16:creationId xmlns:a16="http://schemas.microsoft.com/office/drawing/2014/main" id="{4DFFCB7F-5D39-AC31-5AF7-E34CD721871E}"/>
                  </a:ext>
                </a:extLst>
              </p:cNvPr>
              <p:cNvSpPr/>
              <p:nvPr/>
            </p:nvSpPr>
            <p:spPr>
              <a:xfrm>
                <a:off x="3608383" y="1476100"/>
                <a:ext cx="254876" cy="184741"/>
              </a:xfrm>
              <a:custGeom>
                <a:avLst/>
                <a:gdLst>
                  <a:gd name="connsiteX0" fmla="*/ 184003 w 254876"/>
                  <a:gd name="connsiteY0" fmla="*/ 184742 h 184741"/>
                  <a:gd name="connsiteX1" fmla="*/ 62275 w 254876"/>
                  <a:gd name="connsiteY1" fmla="*/ 184742 h 184741"/>
                  <a:gd name="connsiteX2" fmla="*/ 18138 w 254876"/>
                  <a:gd name="connsiteY2" fmla="*/ 166133 h 184741"/>
                  <a:gd name="connsiteX3" fmla="*/ 0 w 254876"/>
                  <a:gd name="connsiteY3" fmla="*/ 121526 h 184741"/>
                  <a:gd name="connsiteX4" fmla="*/ 27207 w 254876"/>
                  <a:gd name="connsiteY4" fmla="*/ 69261 h 184741"/>
                  <a:gd name="connsiteX5" fmla="*/ 27207 w 254876"/>
                  <a:gd name="connsiteY5" fmla="*/ 67918 h 184741"/>
                  <a:gd name="connsiteX6" fmla="*/ 74501 w 254876"/>
                  <a:gd name="connsiteY6" fmla="*/ 19952 h 184741"/>
                  <a:gd name="connsiteX7" fmla="*/ 91901 w 254876"/>
                  <a:gd name="connsiteY7" fmla="*/ 23311 h 184741"/>
                  <a:gd name="connsiteX8" fmla="*/ 146450 w 254876"/>
                  <a:gd name="connsiteY8" fmla="*/ 0 h 184741"/>
                  <a:gd name="connsiteX9" fmla="*/ 192736 w 254876"/>
                  <a:gd name="connsiteY9" fmla="*/ 15921 h 184741"/>
                  <a:gd name="connsiteX10" fmla="*/ 217592 w 254876"/>
                  <a:gd name="connsiteY10" fmla="*/ 49511 h 184741"/>
                  <a:gd name="connsiteX11" fmla="*/ 254876 w 254876"/>
                  <a:gd name="connsiteY11" fmla="*/ 112860 h 184741"/>
                  <a:gd name="connsiteX12" fmla="*/ 234253 w 254876"/>
                  <a:gd name="connsiteY12" fmla="*/ 163648 h 184741"/>
                  <a:gd name="connsiteX13" fmla="*/ 184003 w 254876"/>
                  <a:gd name="connsiteY13" fmla="*/ 184742 h 184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876" h="184741">
                    <a:moveTo>
                      <a:pt x="184003" y="184742"/>
                    </a:moveTo>
                    <a:lnTo>
                      <a:pt x="62275" y="184742"/>
                    </a:lnTo>
                    <a:cubicBezTo>
                      <a:pt x="45614" y="184742"/>
                      <a:pt x="29895" y="178158"/>
                      <a:pt x="18138" y="166133"/>
                    </a:cubicBezTo>
                    <a:cubicBezTo>
                      <a:pt x="6449" y="154175"/>
                      <a:pt x="0" y="138388"/>
                      <a:pt x="0" y="121526"/>
                    </a:cubicBezTo>
                    <a:cubicBezTo>
                      <a:pt x="0" y="100432"/>
                      <a:pt x="10413" y="80950"/>
                      <a:pt x="27207" y="69261"/>
                    </a:cubicBezTo>
                    <a:cubicBezTo>
                      <a:pt x="27207" y="68791"/>
                      <a:pt x="27207" y="68388"/>
                      <a:pt x="27207" y="67918"/>
                    </a:cubicBezTo>
                    <a:cubicBezTo>
                      <a:pt x="27207" y="41449"/>
                      <a:pt x="48436" y="19952"/>
                      <a:pt x="74501" y="19952"/>
                    </a:cubicBezTo>
                    <a:cubicBezTo>
                      <a:pt x="80480" y="19952"/>
                      <a:pt x="86392" y="21094"/>
                      <a:pt x="91901" y="23311"/>
                    </a:cubicBezTo>
                    <a:cubicBezTo>
                      <a:pt x="106143" y="8532"/>
                      <a:pt x="125692" y="0"/>
                      <a:pt x="146450" y="0"/>
                    </a:cubicBezTo>
                    <a:cubicBezTo>
                      <a:pt x="163379" y="0"/>
                      <a:pt x="179367" y="5509"/>
                      <a:pt x="192736" y="15921"/>
                    </a:cubicBezTo>
                    <a:cubicBezTo>
                      <a:pt x="203888" y="24587"/>
                      <a:pt x="212554" y="36344"/>
                      <a:pt x="217592" y="49511"/>
                    </a:cubicBezTo>
                    <a:cubicBezTo>
                      <a:pt x="240433" y="61939"/>
                      <a:pt x="254876" y="86123"/>
                      <a:pt x="254876" y="112860"/>
                    </a:cubicBezTo>
                    <a:cubicBezTo>
                      <a:pt x="254876" y="132006"/>
                      <a:pt x="247554" y="150077"/>
                      <a:pt x="234253" y="163648"/>
                    </a:cubicBezTo>
                    <a:cubicBezTo>
                      <a:pt x="220817" y="177218"/>
                      <a:pt x="202947" y="184742"/>
                      <a:pt x="184003" y="184742"/>
                    </a:cubicBez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2" name="Freeform: Shape 861">
                <a:extLst>
                  <a:ext uri="{FF2B5EF4-FFF2-40B4-BE49-F238E27FC236}">
                    <a16:creationId xmlns:a16="http://schemas.microsoft.com/office/drawing/2014/main" id="{FB9708C0-9555-5C3D-20FE-DBC07ECF4A9F}"/>
                  </a:ext>
                </a:extLst>
              </p:cNvPr>
              <p:cNvSpPr/>
              <p:nvPr/>
            </p:nvSpPr>
            <p:spPr>
              <a:xfrm>
                <a:off x="3695716" y="1536494"/>
                <a:ext cx="80010" cy="51929"/>
              </a:xfrm>
              <a:custGeom>
                <a:avLst/>
                <a:gdLst>
                  <a:gd name="connsiteX0" fmla="*/ 0 w 80010"/>
                  <a:gd name="connsiteY0" fmla="*/ 44741 h 51929"/>
                  <a:gd name="connsiteX1" fmla="*/ 44674 w 80010"/>
                  <a:gd name="connsiteY1" fmla="*/ 67 h 51929"/>
                  <a:gd name="connsiteX2" fmla="*/ 71209 w 80010"/>
                  <a:gd name="connsiteY2" fmla="*/ 8800 h 51929"/>
                  <a:gd name="connsiteX3" fmla="*/ 80010 w 80010"/>
                  <a:gd name="connsiteY3" fmla="*/ 0 h 51929"/>
                  <a:gd name="connsiteX4" fmla="*/ 80010 w 80010"/>
                  <a:gd name="connsiteY4" fmla="*/ 27409 h 51929"/>
                  <a:gd name="connsiteX5" fmla="*/ 52601 w 80010"/>
                  <a:gd name="connsiteY5" fmla="*/ 27409 h 51929"/>
                  <a:gd name="connsiteX6" fmla="*/ 61334 w 80010"/>
                  <a:gd name="connsiteY6" fmla="*/ 18676 h 51929"/>
                  <a:gd name="connsiteX7" fmla="*/ 56699 w 80010"/>
                  <a:gd name="connsiteY7" fmla="*/ 16257 h 51929"/>
                  <a:gd name="connsiteX8" fmla="*/ 44674 w 80010"/>
                  <a:gd name="connsiteY8" fmla="*/ 13839 h 51929"/>
                  <a:gd name="connsiteX9" fmla="*/ 32582 w 80010"/>
                  <a:gd name="connsiteY9" fmla="*/ 16257 h 51929"/>
                  <a:gd name="connsiteX10" fmla="*/ 22706 w 80010"/>
                  <a:gd name="connsiteY10" fmla="*/ 22908 h 51929"/>
                  <a:gd name="connsiteX11" fmla="*/ 16056 w 80010"/>
                  <a:gd name="connsiteY11" fmla="*/ 32783 h 51929"/>
                  <a:gd name="connsiteX12" fmla="*/ 13637 w 80010"/>
                  <a:gd name="connsiteY12" fmla="*/ 44808 h 51929"/>
                  <a:gd name="connsiteX13" fmla="*/ 14443 w 80010"/>
                  <a:gd name="connsiteY13" fmla="*/ 51929 h 51929"/>
                  <a:gd name="connsiteX14" fmla="*/ 470 w 80010"/>
                  <a:gd name="connsiteY14" fmla="*/ 51929 h 51929"/>
                  <a:gd name="connsiteX15" fmla="*/ 0 w 80010"/>
                  <a:gd name="connsiteY15" fmla="*/ 44741 h 51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0010" h="51929">
                    <a:moveTo>
                      <a:pt x="0" y="44741"/>
                    </a:moveTo>
                    <a:cubicBezTo>
                      <a:pt x="0" y="20086"/>
                      <a:pt x="20019" y="67"/>
                      <a:pt x="44674" y="67"/>
                    </a:cubicBezTo>
                    <a:cubicBezTo>
                      <a:pt x="54616" y="67"/>
                      <a:pt x="63820" y="3292"/>
                      <a:pt x="71209" y="8800"/>
                    </a:cubicBezTo>
                    <a:lnTo>
                      <a:pt x="80010" y="0"/>
                    </a:lnTo>
                    <a:lnTo>
                      <a:pt x="80010" y="27409"/>
                    </a:lnTo>
                    <a:lnTo>
                      <a:pt x="52601" y="27409"/>
                    </a:lnTo>
                    <a:lnTo>
                      <a:pt x="61334" y="18676"/>
                    </a:lnTo>
                    <a:cubicBezTo>
                      <a:pt x="59856" y="17735"/>
                      <a:pt x="58311" y="16929"/>
                      <a:pt x="56699" y="16257"/>
                    </a:cubicBezTo>
                    <a:cubicBezTo>
                      <a:pt x="52870" y="14645"/>
                      <a:pt x="48839" y="13839"/>
                      <a:pt x="44674" y="13839"/>
                    </a:cubicBezTo>
                    <a:cubicBezTo>
                      <a:pt x="40509" y="13839"/>
                      <a:pt x="36411" y="14645"/>
                      <a:pt x="32582" y="16257"/>
                    </a:cubicBezTo>
                    <a:cubicBezTo>
                      <a:pt x="28887" y="17802"/>
                      <a:pt x="25595" y="20086"/>
                      <a:pt x="22706" y="22908"/>
                    </a:cubicBezTo>
                    <a:cubicBezTo>
                      <a:pt x="19885" y="25797"/>
                      <a:pt x="17601" y="29088"/>
                      <a:pt x="16056" y="32783"/>
                    </a:cubicBezTo>
                    <a:cubicBezTo>
                      <a:pt x="14443" y="36612"/>
                      <a:pt x="13637" y="40643"/>
                      <a:pt x="13637" y="44808"/>
                    </a:cubicBezTo>
                    <a:cubicBezTo>
                      <a:pt x="13637" y="47227"/>
                      <a:pt x="13906" y="49645"/>
                      <a:pt x="14443" y="51929"/>
                    </a:cubicBezTo>
                    <a:lnTo>
                      <a:pt x="470" y="51929"/>
                    </a:lnTo>
                    <a:cubicBezTo>
                      <a:pt x="202" y="49578"/>
                      <a:pt x="0" y="47160"/>
                      <a:pt x="0" y="44741"/>
                    </a:cubicBezTo>
                    <a:close/>
                  </a:path>
                </a:pathLst>
              </a:custGeom>
              <a:solidFill>
                <a:srgbClr val="739BE9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3" name="Freeform: Shape 862">
                <a:extLst>
                  <a:ext uri="{FF2B5EF4-FFF2-40B4-BE49-F238E27FC236}">
                    <a16:creationId xmlns:a16="http://schemas.microsoft.com/office/drawing/2014/main" id="{28FB1758-E72E-4AF9-EDFD-6E5B9CC29DEA}"/>
                  </a:ext>
                </a:extLst>
              </p:cNvPr>
              <p:cNvSpPr/>
              <p:nvPr/>
            </p:nvSpPr>
            <p:spPr>
              <a:xfrm>
                <a:off x="3705054" y="1574047"/>
                <a:ext cx="80077" cy="51862"/>
              </a:xfrm>
              <a:custGeom>
                <a:avLst/>
                <a:gdLst>
                  <a:gd name="connsiteX0" fmla="*/ 35403 w 80077"/>
                  <a:gd name="connsiteY0" fmla="*/ 51862 h 51862"/>
                  <a:gd name="connsiteX1" fmla="*/ 8800 w 80077"/>
                  <a:gd name="connsiteY1" fmla="*/ 43062 h 51862"/>
                  <a:gd name="connsiteX2" fmla="*/ 0 w 80077"/>
                  <a:gd name="connsiteY2" fmla="*/ 51862 h 51862"/>
                  <a:gd name="connsiteX3" fmla="*/ 0 w 80077"/>
                  <a:gd name="connsiteY3" fmla="*/ 24453 h 51862"/>
                  <a:gd name="connsiteX4" fmla="*/ 27409 w 80077"/>
                  <a:gd name="connsiteY4" fmla="*/ 24453 h 51862"/>
                  <a:gd name="connsiteX5" fmla="*/ 18609 w 80077"/>
                  <a:gd name="connsiteY5" fmla="*/ 33254 h 51862"/>
                  <a:gd name="connsiteX6" fmla="*/ 23311 w 80077"/>
                  <a:gd name="connsiteY6" fmla="*/ 35739 h 51862"/>
                  <a:gd name="connsiteX7" fmla="*/ 35403 w 80077"/>
                  <a:gd name="connsiteY7" fmla="*/ 38158 h 51862"/>
                  <a:gd name="connsiteX8" fmla="*/ 47428 w 80077"/>
                  <a:gd name="connsiteY8" fmla="*/ 35739 h 51862"/>
                  <a:gd name="connsiteX9" fmla="*/ 57304 w 80077"/>
                  <a:gd name="connsiteY9" fmla="*/ 29088 h 51862"/>
                  <a:gd name="connsiteX10" fmla="*/ 63954 w 80077"/>
                  <a:gd name="connsiteY10" fmla="*/ 19213 h 51862"/>
                  <a:gd name="connsiteX11" fmla="*/ 66373 w 80077"/>
                  <a:gd name="connsiteY11" fmla="*/ 7121 h 51862"/>
                  <a:gd name="connsiteX12" fmla="*/ 65566 w 80077"/>
                  <a:gd name="connsiteY12" fmla="*/ 0 h 51862"/>
                  <a:gd name="connsiteX13" fmla="*/ 79540 w 80077"/>
                  <a:gd name="connsiteY13" fmla="*/ 0 h 51862"/>
                  <a:gd name="connsiteX14" fmla="*/ 80077 w 80077"/>
                  <a:gd name="connsiteY14" fmla="*/ 7121 h 51862"/>
                  <a:gd name="connsiteX15" fmla="*/ 35403 w 80077"/>
                  <a:gd name="connsiteY15" fmla="*/ 51862 h 51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0077" h="51862">
                    <a:moveTo>
                      <a:pt x="35403" y="51862"/>
                    </a:moveTo>
                    <a:cubicBezTo>
                      <a:pt x="25461" y="51862"/>
                      <a:pt x="16257" y="48570"/>
                      <a:pt x="8800" y="43062"/>
                    </a:cubicBezTo>
                    <a:lnTo>
                      <a:pt x="0" y="51862"/>
                    </a:lnTo>
                    <a:lnTo>
                      <a:pt x="0" y="24453"/>
                    </a:lnTo>
                    <a:lnTo>
                      <a:pt x="27409" y="24453"/>
                    </a:lnTo>
                    <a:lnTo>
                      <a:pt x="18609" y="33254"/>
                    </a:lnTo>
                    <a:cubicBezTo>
                      <a:pt x="20086" y="34194"/>
                      <a:pt x="21699" y="35067"/>
                      <a:pt x="23311" y="35739"/>
                    </a:cubicBezTo>
                    <a:cubicBezTo>
                      <a:pt x="27140" y="37351"/>
                      <a:pt x="31171" y="38158"/>
                      <a:pt x="35403" y="38158"/>
                    </a:cubicBezTo>
                    <a:cubicBezTo>
                      <a:pt x="39568" y="38158"/>
                      <a:pt x="43666" y="37351"/>
                      <a:pt x="47428" y="35739"/>
                    </a:cubicBezTo>
                    <a:cubicBezTo>
                      <a:pt x="51123" y="34194"/>
                      <a:pt x="54415" y="31977"/>
                      <a:pt x="57304" y="29088"/>
                    </a:cubicBezTo>
                    <a:cubicBezTo>
                      <a:pt x="60125" y="26267"/>
                      <a:pt x="62409" y="22908"/>
                      <a:pt x="63954" y="19213"/>
                    </a:cubicBezTo>
                    <a:cubicBezTo>
                      <a:pt x="65566" y="15384"/>
                      <a:pt x="66373" y="11353"/>
                      <a:pt x="66373" y="7121"/>
                    </a:cubicBezTo>
                    <a:cubicBezTo>
                      <a:pt x="66373" y="4703"/>
                      <a:pt x="66104" y="2284"/>
                      <a:pt x="65566" y="0"/>
                    </a:cubicBezTo>
                    <a:lnTo>
                      <a:pt x="79540" y="0"/>
                    </a:lnTo>
                    <a:cubicBezTo>
                      <a:pt x="79943" y="2284"/>
                      <a:pt x="80077" y="4703"/>
                      <a:pt x="80077" y="7121"/>
                    </a:cubicBezTo>
                    <a:cubicBezTo>
                      <a:pt x="80077" y="31910"/>
                      <a:pt x="60125" y="51862"/>
                      <a:pt x="35403" y="51862"/>
                    </a:cubicBezTo>
                    <a:close/>
                  </a:path>
                </a:pathLst>
              </a:custGeom>
              <a:solidFill>
                <a:srgbClr val="739BE9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864" name="Graphic 2">
            <a:extLst>
              <a:ext uri="{FF2B5EF4-FFF2-40B4-BE49-F238E27FC236}">
                <a16:creationId xmlns:a16="http://schemas.microsoft.com/office/drawing/2014/main" id="{FCC8C545-9674-5C51-0243-87AC98FA71E1}"/>
              </a:ext>
            </a:extLst>
          </p:cNvPr>
          <p:cNvGrpSpPr/>
          <p:nvPr/>
        </p:nvGrpSpPr>
        <p:grpSpPr>
          <a:xfrm>
            <a:off x="2848994" y="1345505"/>
            <a:ext cx="429944" cy="429944"/>
            <a:chOff x="2848994" y="1345505"/>
            <a:chExt cx="429944" cy="429944"/>
          </a:xfrm>
        </p:grpSpPr>
        <p:grpSp>
          <p:nvGrpSpPr>
            <p:cNvPr id="865" name="Graphic 2">
              <a:extLst>
                <a:ext uri="{FF2B5EF4-FFF2-40B4-BE49-F238E27FC236}">
                  <a16:creationId xmlns:a16="http://schemas.microsoft.com/office/drawing/2014/main" id="{456AAA43-CB0A-2CBF-621B-E06EF191AAFD}"/>
                </a:ext>
              </a:extLst>
            </p:cNvPr>
            <p:cNvGrpSpPr/>
            <p:nvPr/>
          </p:nvGrpSpPr>
          <p:grpSpPr>
            <a:xfrm>
              <a:off x="2848994" y="1345505"/>
              <a:ext cx="429944" cy="429944"/>
              <a:chOff x="2848994" y="1345505"/>
              <a:chExt cx="429944" cy="429944"/>
            </a:xfrm>
          </p:grpSpPr>
          <p:sp>
            <p:nvSpPr>
              <p:cNvPr id="866" name="Freeform: Shape 865">
                <a:extLst>
                  <a:ext uri="{FF2B5EF4-FFF2-40B4-BE49-F238E27FC236}">
                    <a16:creationId xmlns:a16="http://schemas.microsoft.com/office/drawing/2014/main" id="{11650213-1AE8-C8C0-6E02-0CD877BF0AE7}"/>
                  </a:ext>
                </a:extLst>
              </p:cNvPr>
              <p:cNvSpPr/>
              <p:nvPr/>
            </p:nvSpPr>
            <p:spPr>
              <a:xfrm>
                <a:off x="2848994" y="1345505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5 w 429944"/>
                  <a:gd name="connsiteY1" fmla="*/ 0 h 429944"/>
                  <a:gd name="connsiteX2" fmla="*/ 429945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5" y="0"/>
                    </a:lnTo>
                    <a:lnTo>
                      <a:pt x="429945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81CEAD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7" name="Freeform: Shape 866">
                <a:extLst>
                  <a:ext uri="{FF2B5EF4-FFF2-40B4-BE49-F238E27FC236}">
                    <a16:creationId xmlns:a16="http://schemas.microsoft.com/office/drawing/2014/main" id="{F7BA22B1-524C-7E3C-3225-005579C87E72}"/>
                  </a:ext>
                </a:extLst>
              </p:cNvPr>
              <p:cNvSpPr/>
              <p:nvPr/>
            </p:nvSpPr>
            <p:spPr>
              <a:xfrm>
                <a:off x="2953255" y="1498068"/>
                <a:ext cx="325682" cy="277381"/>
              </a:xfrm>
              <a:custGeom>
                <a:avLst/>
                <a:gdLst>
                  <a:gd name="connsiteX0" fmla="*/ 134694 w 325682"/>
                  <a:gd name="connsiteY0" fmla="*/ 277381 h 277381"/>
                  <a:gd name="connsiteX1" fmla="*/ 325683 w 325682"/>
                  <a:gd name="connsiteY1" fmla="*/ 277381 h 277381"/>
                  <a:gd name="connsiteX2" fmla="*/ 325683 w 325682"/>
                  <a:gd name="connsiteY2" fmla="*/ 142755 h 277381"/>
                  <a:gd name="connsiteX3" fmla="*/ 182928 w 325682"/>
                  <a:gd name="connsiteY3" fmla="*/ 0 h 277381"/>
                  <a:gd name="connsiteX4" fmla="*/ 0 w 325682"/>
                  <a:gd name="connsiteY4" fmla="*/ 142688 h 277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5682" h="277381">
                    <a:moveTo>
                      <a:pt x="134694" y="277381"/>
                    </a:moveTo>
                    <a:lnTo>
                      <a:pt x="325683" y="277381"/>
                    </a:lnTo>
                    <a:lnTo>
                      <a:pt x="325683" y="142755"/>
                    </a:lnTo>
                    <a:lnTo>
                      <a:pt x="182928" y="0"/>
                    </a:lnTo>
                    <a:lnTo>
                      <a:pt x="0" y="142688"/>
                    </a:lnTo>
                    <a:close/>
                  </a:path>
                </a:pathLst>
              </a:custGeom>
              <a:solidFill>
                <a:srgbClr val="72BB9B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68" name="Graphic 2">
              <a:extLst>
                <a:ext uri="{FF2B5EF4-FFF2-40B4-BE49-F238E27FC236}">
                  <a16:creationId xmlns:a16="http://schemas.microsoft.com/office/drawing/2014/main" id="{F8A5E9E7-3B8C-9907-39D5-EC878836BC5C}"/>
                </a:ext>
              </a:extLst>
            </p:cNvPr>
            <p:cNvGrpSpPr/>
            <p:nvPr/>
          </p:nvGrpSpPr>
          <p:grpSpPr>
            <a:xfrm>
              <a:off x="2936528" y="1476100"/>
              <a:ext cx="254809" cy="184741"/>
              <a:chOff x="2936528" y="1476100"/>
              <a:chExt cx="254809" cy="184741"/>
            </a:xfrm>
          </p:grpSpPr>
          <p:sp>
            <p:nvSpPr>
              <p:cNvPr id="869" name="Freeform: Shape 868">
                <a:extLst>
                  <a:ext uri="{FF2B5EF4-FFF2-40B4-BE49-F238E27FC236}">
                    <a16:creationId xmlns:a16="http://schemas.microsoft.com/office/drawing/2014/main" id="{075BBA1B-1029-2735-CD66-2B85A046ABE0}"/>
                  </a:ext>
                </a:extLst>
              </p:cNvPr>
              <p:cNvSpPr/>
              <p:nvPr/>
            </p:nvSpPr>
            <p:spPr>
              <a:xfrm>
                <a:off x="2936528" y="1476100"/>
                <a:ext cx="254809" cy="184741"/>
              </a:xfrm>
              <a:custGeom>
                <a:avLst/>
                <a:gdLst>
                  <a:gd name="connsiteX0" fmla="*/ 184070 w 254809"/>
                  <a:gd name="connsiteY0" fmla="*/ 184742 h 184741"/>
                  <a:gd name="connsiteX1" fmla="*/ 62275 w 254809"/>
                  <a:gd name="connsiteY1" fmla="*/ 184742 h 184741"/>
                  <a:gd name="connsiteX2" fmla="*/ 18138 w 254809"/>
                  <a:gd name="connsiteY2" fmla="*/ 166133 h 184741"/>
                  <a:gd name="connsiteX3" fmla="*/ 0 w 254809"/>
                  <a:gd name="connsiteY3" fmla="*/ 121526 h 184741"/>
                  <a:gd name="connsiteX4" fmla="*/ 27207 w 254809"/>
                  <a:gd name="connsiteY4" fmla="*/ 69261 h 184741"/>
                  <a:gd name="connsiteX5" fmla="*/ 27207 w 254809"/>
                  <a:gd name="connsiteY5" fmla="*/ 67918 h 184741"/>
                  <a:gd name="connsiteX6" fmla="*/ 74501 w 254809"/>
                  <a:gd name="connsiteY6" fmla="*/ 19952 h 184741"/>
                  <a:gd name="connsiteX7" fmla="*/ 91833 w 254809"/>
                  <a:gd name="connsiteY7" fmla="*/ 23311 h 184741"/>
                  <a:gd name="connsiteX8" fmla="*/ 146383 w 254809"/>
                  <a:gd name="connsiteY8" fmla="*/ 0 h 184741"/>
                  <a:gd name="connsiteX9" fmla="*/ 192669 w 254809"/>
                  <a:gd name="connsiteY9" fmla="*/ 15921 h 184741"/>
                  <a:gd name="connsiteX10" fmla="*/ 217525 w 254809"/>
                  <a:gd name="connsiteY10" fmla="*/ 49511 h 184741"/>
                  <a:gd name="connsiteX11" fmla="*/ 254809 w 254809"/>
                  <a:gd name="connsiteY11" fmla="*/ 112860 h 184741"/>
                  <a:gd name="connsiteX12" fmla="*/ 234185 w 254809"/>
                  <a:gd name="connsiteY12" fmla="*/ 163648 h 184741"/>
                  <a:gd name="connsiteX13" fmla="*/ 184070 w 254809"/>
                  <a:gd name="connsiteY13" fmla="*/ 184742 h 184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809" h="184741">
                    <a:moveTo>
                      <a:pt x="184070" y="184742"/>
                    </a:moveTo>
                    <a:lnTo>
                      <a:pt x="62275" y="184742"/>
                    </a:lnTo>
                    <a:cubicBezTo>
                      <a:pt x="45614" y="184742"/>
                      <a:pt x="29895" y="178158"/>
                      <a:pt x="18138" y="166133"/>
                    </a:cubicBezTo>
                    <a:cubicBezTo>
                      <a:pt x="6449" y="154175"/>
                      <a:pt x="0" y="138388"/>
                      <a:pt x="0" y="121526"/>
                    </a:cubicBezTo>
                    <a:cubicBezTo>
                      <a:pt x="0" y="100432"/>
                      <a:pt x="10413" y="80950"/>
                      <a:pt x="27207" y="69261"/>
                    </a:cubicBezTo>
                    <a:cubicBezTo>
                      <a:pt x="27207" y="68791"/>
                      <a:pt x="27207" y="68388"/>
                      <a:pt x="27207" y="67918"/>
                    </a:cubicBezTo>
                    <a:cubicBezTo>
                      <a:pt x="27207" y="41449"/>
                      <a:pt x="48436" y="19952"/>
                      <a:pt x="74501" y="19952"/>
                    </a:cubicBezTo>
                    <a:cubicBezTo>
                      <a:pt x="80480" y="19952"/>
                      <a:pt x="86392" y="21094"/>
                      <a:pt x="91833" y="23311"/>
                    </a:cubicBezTo>
                    <a:cubicBezTo>
                      <a:pt x="106075" y="8532"/>
                      <a:pt x="125624" y="0"/>
                      <a:pt x="146383" y="0"/>
                    </a:cubicBezTo>
                    <a:cubicBezTo>
                      <a:pt x="163245" y="0"/>
                      <a:pt x="179300" y="5509"/>
                      <a:pt x="192669" y="15921"/>
                    </a:cubicBezTo>
                    <a:cubicBezTo>
                      <a:pt x="203821" y="24587"/>
                      <a:pt x="212487" y="36344"/>
                      <a:pt x="217525" y="49511"/>
                    </a:cubicBezTo>
                    <a:cubicBezTo>
                      <a:pt x="240366" y="61939"/>
                      <a:pt x="254809" y="86123"/>
                      <a:pt x="254809" y="112860"/>
                    </a:cubicBezTo>
                    <a:cubicBezTo>
                      <a:pt x="254809" y="132006"/>
                      <a:pt x="247487" y="150077"/>
                      <a:pt x="234185" y="163648"/>
                    </a:cubicBezTo>
                    <a:cubicBezTo>
                      <a:pt x="220884" y="177218"/>
                      <a:pt x="203082" y="184742"/>
                      <a:pt x="184070" y="184742"/>
                    </a:cubicBezTo>
                    <a:close/>
                  </a:path>
                </a:pathLst>
              </a:custGeom>
              <a:solidFill>
                <a:srgbClr val="F5F7FA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0" name="Freeform: Shape 869">
                <a:extLst>
                  <a:ext uri="{FF2B5EF4-FFF2-40B4-BE49-F238E27FC236}">
                    <a16:creationId xmlns:a16="http://schemas.microsoft.com/office/drawing/2014/main" id="{B15ECDD5-B4B8-137E-6763-8C91A50E7385}"/>
                  </a:ext>
                </a:extLst>
              </p:cNvPr>
              <p:cNvSpPr/>
              <p:nvPr/>
            </p:nvSpPr>
            <p:spPr>
              <a:xfrm>
                <a:off x="3017277" y="1544219"/>
                <a:ext cx="93445" cy="72754"/>
              </a:xfrm>
              <a:custGeom>
                <a:avLst/>
                <a:gdLst>
                  <a:gd name="connsiteX0" fmla="*/ 35873 w 93445"/>
                  <a:gd name="connsiteY0" fmla="*/ 72755 h 72754"/>
                  <a:gd name="connsiteX1" fmla="*/ 20691 w 93445"/>
                  <a:gd name="connsiteY1" fmla="*/ 57572 h 72754"/>
                  <a:gd name="connsiteX2" fmla="*/ 20691 w 93445"/>
                  <a:gd name="connsiteY2" fmla="*/ 57572 h 72754"/>
                  <a:gd name="connsiteX3" fmla="*/ 0 w 93445"/>
                  <a:gd name="connsiteY3" fmla="*/ 36814 h 72754"/>
                  <a:gd name="connsiteX4" fmla="*/ 15182 w 93445"/>
                  <a:gd name="connsiteY4" fmla="*/ 21632 h 72754"/>
                  <a:gd name="connsiteX5" fmla="*/ 35873 w 93445"/>
                  <a:gd name="connsiteY5" fmla="*/ 42390 h 72754"/>
                  <a:gd name="connsiteX6" fmla="*/ 78263 w 93445"/>
                  <a:gd name="connsiteY6" fmla="*/ 0 h 72754"/>
                  <a:gd name="connsiteX7" fmla="*/ 93446 w 93445"/>
                  <a:gd name="connsiteY7" fmla="*/ 15182 h 72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3445" h="72754">
                    <a:moveTo>
                      <a:pt x="35873" y="72755"/>
                    </a:moveTo>
                    <a:lnTo>
                      <a:pt x="20691" y="57572"/>
                    </a:lnTo>
                    <a:lnTo>
                      <a:pt x="20691" y="57572"/>
                    </a:lnTo>
                    <a:lnTo>
                      <a:pt x="0" y="36814"/>
                    </a:lnTo>
                    <a:lnTo>
                      <a:pt x="15182" y="21632"/>
                    </a:lnTo>
                    <a:lnTo>
                      <a:pt x="35873" y="42390"/>
                    </a:lnTo>
                    <a:lnTo>
                      <a:pt x="78263" y="0"/>
                    </a:lnTo>
                    <a:lnTo>
                      <a:pt x="93446" y="15182"/>
                    </a:lnTo>
                    <a:close/>
                  </a:path>
                </a:pathLst>
              </a:custGeom>
              <a:solidFill>
                <a:srgbClr val="81CEAD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871" name="Graphic 2">
            <a:extLst>
              <a:ext uri="{FF2B5EF4-FFF2-40B4-BE49-F238E27FC236}">
                <a16:creationId xmlns:a16="http://schemas.microsoft.com/office/drawing/2014/main" id="{E88549DB-FEAF-9E81-B485-FD16BEC057FF}"/>
              </a:ext>
            </a:extLst>
          </p:cNvPr>
          <p:cNvGrpSpPr/>
          <p:nvPr/>
        </p:nvGrpSpPr>
        <p:grpSpPr>
          <a:xfrm>
            <a:off x="2177139" y="1345505"/>
            <a:ext cx="429944" cy="429944"/>
            <a:chOff x="2177139" y="1345505"/>
            <a:chExt cx="429944" cy="429944"/>
          </a:xfrm>
        </p:grpSpPr>
        <p:grpSp>
          <p:nvGrpSpPr>
            <p:cNvPr id="872" name="Graphic 2">
              <a:extLst>
                <a:ext uri="{FF2B5EF4-FFF2-40B4-BE49-F238E27FC236}">
                  <a16:creationId xmlns:a16="http://schemas.microsoft.com/office/drawing/2014/main" id="{D0AD1C41-94CA-D4B5-2419-7E5218D197A7}"/>
                </a:ext>
              </a:extLst>
            </p:cNvPr>
            <p:cNvGrpSpPr/>
            <p:nvPr/>
          </p:nvGrpSpPr>
          <p:grpSpPr>
            <a:xfrm>
              <a:off x="2177139" y="1345505"/>
              <a:ext cx="429944" cy="429944"/>
              <a:chOff x="2177139" y="1345505"/>
              <a:chExt cx="429944" cy="429944"/>
            </a:xfrm>
          </p:grpSpPr>
          <p:sp>
            <p:nvSpPr>
              <p:cNvPr id="873" name="Freeform: Shape 872">
                <a:extLst>
                  <a:ext uri="{FF2B5EF4-FFF2-40B4-BE49-F238E27FC236}">
                    <a16:creationId xmlns:a16="http://schemas.microsoft.com/office/drawing/2014/main" id="{841E3FCB-6C2C-8370-2613-675C4A4AE1C8}"/>
                  </a:ext>
                </a:extLst>
              </p:cNvPr>
              <p:cNvSpPr/>
              <p:nvPr/>
            </p:nvSpPr>
            <p:spPr>
              <a:xfrm>
                <a:off x="2177139" y="1345505"/>
                <a:ext cx="429944" cy="429944"/>
              </a:xfrm>
              <a:custGeom>
                <a:avLst/>
                <a:gdLst>
                  <a:gd name="connsiteX0" fmla="*/ 0 w 429944"/>
                  <a:gd name="connsiteY0" fmla="*/ 0 h 429944"/>
                  <a:gd name="connsiteX1" fmla="*/ 429944 w 429944"/>
                  <a:gd name="connsiteY1" fmla="*/ 0 h 429944"/>
                  <a:gd name="connsiteX2" fmla="*/ 429944 w 429944"/>
                  <a:gd name="connsiteY2" fmla="*/ 429944 h 429944"/>
                  <a:gd name="connsiteX3" fmla="*/ 0 w 429944"/>
                  <a:gd name="connsiteY3" fmla="*/ 429944 h 429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944" h="429944">
                    <a:moveTo>
                      <a:pt x="0" y="0"/>
                    </a:moveTo>
                    <a:lnTo>
                      <a:pt x="429944" y="0"/>
                    </a:lnTo>
                    <a:lnTo>
                      <a:pt x="429944" y="429944"/>
                    </a:lnTo>
                    <a:lnTo>
                      <a:pt x="0" y="429944"/>
                    </a:lnTo>
                    <a:close/>
                  </a:path>
                </a:pathLst>
              </a:custGeom>
              <a:solidFill>
                <a:srgbClr val="A491E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4" name="Freeform: Shape 873">
                <a:extLst>
                  <a:ext uri="{FF2B5EF4-FFF2-40B4-BE49-F238E27FC236}">
                    <a16:creationId xmlns:a16="http://schemas.microsoft.com/office/drawing/2014/main" id="{3E391F9A-4CA3-FD07-CFDA-38D0DCC6E62F}"/>
                  </a:ext>
                </a:extLst>
              </p:cNvPr>
              <p:cNvSpPr/>
              <p:nvPr/>
            </p:nvSpPr>
            <p:spPr>
              <a:xfrm>
                <a:off x="2281467" y="1498068"/>
                <a:ext cx="325615" cy="277381"/>
              </a:xfrm>
              <a:custGeom>
                <a:avLst/>
                <a:gdLst>
                  <a:gd name="connsiteX0" fmla="*/ 325616 w 325615"/>
                  <a:gd name="connsiteY0" fmla="*/ 142688 h 277381"/>
                  <a:gd name="connsiteX1" fmla="*/ 182928 w 325615"/>
                  <a:gd name="connsiteY1" fmla="*/ 0 h 277381"/>
                  <a:gd name="connsiteX2" fmla="*/ 0 w 325615"/>
                  <a:gd name="connsiteY2" fmla="*/ 142688 h 277381"/>
                  <a:gd name="connsiteX3" fmla="*/ 134694 w 325615"/>
                  <a:gd name="connsiteY3" fmla="*/ 277381 h 277381"/>
                  <a:gd name="connsiteX4" fmla="*/ 325616 w 325615"/>
                  <a:gd name="connsiteY4" fmla="*/ 277381 h 277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5615" h="277381">
                    <a:moveTo>
                      <a:pt x="325616" y="142688"/>
                    </a:moveTo>
                    <a:lnTo>
                      <a:pt x="182928" y="0"/>
                    </a:lnTo>
                    <a:lnTo>
                      <a:pt x="0" y="142688"/>
                    </a:lnTo>
                    <a:lnTo>
                      <a:pt x="134694" y="277381"/>
                    </a:lnTo>
                    <a:lnTo>
                      <a:pt x="325616" y="277381"/>
                    </a:lnTo>
                    <a:close/>
                  </a:path>
                </a:pathLst>
              </a:custGeom>
              <a:solidFill>
                <a:srgbClr val="8D79D8"/>
              </a:solidFill>
              <a:ln w="67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8FE69122-A68C-2012-6A44-E22555546A30}"/>
                </a:ext>
              </a:extLst>
            </p:cNvPr>
            <p:cNvSpPr/>
            <p:nvPr/>
          </p:nvSpPr>
          <p:spPr>
            <a:xfrm>
              <a:off x="2264807" y="1476100"/>
              <a:ext cx="254876" cy="184741"/>
            </a:xfrm>
            <a:custGeom>
              <a:avLst/>
              <a:gdLst>
                <a:gd name="connsiteX0" fmla="*/ 184003 w 254876"/>
                <a:gd name="connsiteY0" fmla="*/ 184742 h 184741"/>
                <a:gd name="connsiteX1" fmla="*/ 62275 w 254876"/>
                <a:gd name="connsiteY1" fmla="*/ 184742 h 184741"/>
                <a:gd name="connsiteX2" fmla="*/ 18138 w 254876"/>
                <a:gd name="connsiteY2" fmla="*/ 166133 h 184741"/>
                <a:gd name="connsiteX3" fmla="*/ 0 w 254876"/>
                <a:gd name="connsiteY3" fmla="*/ 121526 h 184741"/>
                <a:gd name="connsiteX4" fmla="*/ 27207 w 254876"/>
                <a:gd name="connsiteY4" fmla="*/ 69261 h 184741"/>
                <a:gd name="connsiteX5" fmla="*/ 27207 w 254876"/>
                <a:gd name="connsiteY5" fmla="*/ 67918 h 184741"/>
                <a:gd name="connsiteX6" fmla="*/ 74501 w 254876"/>
                <a:gd name="connsiteY6" fmla="*/ 19952 h 184741"/>
                <a:gd name="connsiteX7" fmla="*/ 91901 w 254876"/>
                <a:gd name="connsiteY7" fmla="*/ 23311 h 184741"/>
                <a:gd name="connsiteX8" fmla="*/ 146450 w 254876"/>
                <a:gd name="connsiteY8" fmla="*/ 0 h 184741"/>
                <a:gd name="connsiteX9" fmla="*/ 192736 w 254876"/>
                <a:gd name="connsiteY9" fmla="*/ 15921 h 184741"/>
                <a:gd name="connsiteX10" fmla="*/ 217592 w 254876"/>
                <a:gd name="connsiteY10" fmla="*/ 49511 h 184741"/>
                <a:gd name="connsiteX11" fmla="*/ 254876 w 254876"/>
                <a:gd name="connsiteY11" fmla="*/ 112860 h 184741"/>
                <a:gd name="connsiteX12" fmla="*/ 234253 w 254876"/>
                <a:gd name="connsiteY12" fmla="*/ 163580 h 184741"/>
                <a:gd name="connsiteX13" fmla="*/ 184003 w 254876"/>
                <a:gd name="connsiteY13" fmla="*/ 184742 h 18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4876" h="184741">
                  <a:moveTo>
                    <a:pt x="184003" y="184742"/>
                  </a:moveTo>
                  <a:lnTo>
                    <a:pt x="62275" y="184742"/>
                  </a:lnTo>
                  <a:cubicBezTo>
                    <a:pt x="45614" y="184742"/>
                    <a:pt x="29895" y="178158"/>
                    <a:pt x="18138" y="166133"/>
                  </a:cubicBezTo>
                  <a:cubicBezTo>
                    <a:pt x="6449" y="154175"/>
                    <a:pt x="0" y="138388"/>
                    <a:pt x="0" y="121526"/>
                  </a:cubicBezTo>
                  <a:cubicBezTo>
                    <a:pt x="0" y="100432"/>
                    <a:pt x="10413" y="80950"/>
                    <a:pt x="27207" y="69261"/>
                  </a:cubicBezTo>
                  <a:cubicBezTo>
                    <a:pt x="27207" y="68791"/>
                    <a:pt x="27207" y="68388"/>
                    <a:pt x="27207" y="67918"/>
                  </a:cubicBezTo>
                  <a:cubicBezTo>
                    <a:pt x="27207" y="41449"/>
                    <a:pt x="48436" y="19952"/>
                    <a:pt x="74501" y="19952"/>
                  </a:cubicBezTo>
                  <a:cubicBezTo>
                    <a:pt x="80480" y="19952"/>
                    <a:pt x="86392" y="21094"/>
                    <a:pt x="91901" y="23311"/>
                  </a:cubicBezTo>
                  <a:cubicBezTo>
                    <a:pt x="106143" y="8532"/>
                    <a:pt x="125692" y="0"/>
                    <a:pt x="146450" y="0"/>
                  </a:cubicBezTo>
                  <a:cubicBezTo>
                    <a:pt x="163379" y="0"/>
                    <a:pt x="179367" y="5509"/>
                    <a:pt x="192736" y="15921"/>
                  </a:cubicBezTo>
                  <a:cubicBezTo>
                    <a:pt x="203888" y="24587"/>
                    <a:pt x="212554" y="36344"/>
                    <a:pt x="217592" y="49511"/>
                  </a:cubicBezTo>
                  <a:cubicBezTo>
                    <a:pt x="240433" y="61939"/>
                    <a:pt x="254876" y="86123"/>
                    <a:pt x="254876" y="112860"/>
                  </a:cubicBezTo>
                  <a:cubicBezTo>
                    <a:pt x="254876" y="132006"/>
                    <a:pt x="247554" y="150077"/>
                    <a:pt x="234253" y="163580"/>
                  </a:cubicBezTo>
                  <a:cubicBezTo>
                    <a:pt x="220817" y="177218"/>
                    <a:pt x="203014" y="184742"/>
                    <a:pt x="184003" y="184742"/>
                  </a:cubicBezTo>
                  <a:close/>
                </a:path>
              </a:pathLst>
            </a:custGeom>
            <a:solidFill>
              <a:srgbClr val="F5F7FA"/>
            </a:solidFill>
            <a:ln w="67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737775431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extBox 26">
            <a:extLst>
              <a:ext uri="{FF2B5EF4-FFF2-40B4-BE49-F238E27FC236}">
                <a16:creationId xmlns:a16="http://schemas.microsoft.com/office/drawing/2014/main" id="{86430AC8-1D60-9E40-7B71-B479A4804064}"/>
              </a:ext>
            </a:extLst>
          </p:cNvPr>
          <p:cNvSpPr txBox="1"/>
          <p:nvPr/>
        </p:nvSpPr>
        <p:spPr>
          <a:xfrm>
            <a:off x="4068123" y="316658"/>
            <a:ext cx="403764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sz="2800" dirty="0">
                <a:cs typeface="B Titr" panose="00000700000000000000" pitchFamily="2" charset="-78"/>
              </a:rPr>
              <a:t>پکیج لایه بار آیکون های قالب</a:t>
            </a:r>
            <a:endParaRPr lang="en-US" sz="2800" dirty="0">
              <a:cs typeface="B Titr" panose="00000700000000000000" pitchFamily="2" charset="-78"/>
            </a:endParaRPr>
          </a:p>
        </p:txBody>
      </p:sp>
      <p:grpSp>
        <p:nvGrpSpPr>
          <p:cNvPr id="889" name="Group 888">
            <a:extLst>
              <a:ext uri="{FF2B5EF4-FFF2-40B4-BE49-F238E27FC236}">
                <a16:creationId xmlns:a16="http://schemas.microsoft.com/office/drawing/2014/main" id="{D7355517-0830-1E9D-E9D0-030D3D4171B9}"/>
              </a:ext>
            </a:extLst>
          </p:cNvPr>
          <p:cNvGrpSpPr/>
          <p:nvPr/>
        </p:nvGrpSpPr>
        <p:grpSpPr>
          <a:xfrm>
            <a:off x="2269596" y="1403286"/>
            <a:ext cx="7635095" cy="5011092"/>
            <a:chOff x="2269596" y="1403286"/>
            <a:chExt cx="7635095" cy="5011092"/>
          </a:xfrm>
        </p:grpSpPr>
        <p:grpSp>
          <p:nvGrpSpPr>
            <p:cNvPr id="5" name="Graphic 2">
              <a:extLst>
                <a:ext uri="{FF2B5EF4-FFF2-40B4-BE49-F238E27FC236}">
                  <a16:creationId xmlns:a16="http://schemas.microsoft.com/office/drawing/2014/main" id="{67F91888-FF23-D5D9-E6E7-8916C43C421A}"/>
                </a:ext>
              </a:extLst>
            </p:cNvPr>
            <p:cNvGrpSpPr/>
            <p:nvPr/>
          </p:nvGrpSpPr>
          <p:grpSpPr>
            <a:xfrm>
              <a:off x="2269989" y="5994339"/>
              <a:ext cx="7634702" cy="420039"/>
              <a:chOff x="2269989" y="5994339"/>
              <a:chExt cx="7634702" cy="420039"/>
            </a:xfrm>
          </p:grpSpPr>
          <p:grpSp>
            <p:nvGrpSpPr>
              <p:cNvPr id="6" name="Graphic 2">
                <a:extLst>
                  <a:ext uri="{FF2B5EF4-FFF2-40B4-BE49-F238E27FC236}">
                    <a16:creationId xmlns:a16="http://schemas.microsoft.com/office/drawing/2014/main" id="{D6F85AF9-CC39-02E0-8D2E-517A75B5ED65}"/>
                  </a:ext>
                </a:extLst>
              </p:cNvPr>
              <p:cNvGrpSpPr/>
              <p:nvPr/>
            </p:nvGrpSpPr>
            <p:grpSpPr>
              <a:xfrm>
                <a:off x="9484848" y="5994601"/>
                <a:ext cx="419843" cy="419777"/>
                <a:chOff x="9484848" y="5994601"/>
                <a:chExt cx="419843" cy="419777"/>
              </a:xfrm>
            </p:grpSpPr>
            <p:grpSp>
              <p:nvGrpSpPr>
                <p:cNvPr id="7" name="Graphic 2">
                  <a:extLst>
                    <a:ext uri="{FF2B5EF4-FFF2-40B4-BE49-F238E27FC236}">
                      <a16:creationId xmlns:a16="http://schemas.microsoft.com/office/drawing/2014/main" id="{5D61ADF2-ACC9-A850-1100-B0ADB08FC659}"/>
                    </a:ext>
                  </a:extLst>
                </p:cNvPr>
                <p:cNvGrpSpPr/>
                <p:nvPr/>
              </p:nvGrpSpPr>
              <p:grpSpPr>
                <a:xfrm>
                  <a:off x="9484848" y="5994601"/>
                  <a:ext cx="419843" cy="419777"/>
                  <a:chOff x="9484848" y="5994601"/>
                  <a:chExt cx="419843" cy="419777"/>
                </a:xfrm>
              </p:grpSpPr>
              <p:sp>
                <p:nvSpPr>
                  <p:cNvPr id="8" name="Freeform: Shape 7">
                    <a:extLst>
                      <a:ext uri="{FF2B5EF4-FFF2-40B4-BE49-F238E27FC236}">
                        <a16:creationId xmlns:a16="http://schemas.microsoft.com/office/drawing/2014/main" id="{366DCCE9-5843-7BAC-D05B-AE3153B141B1}"/>
                      </a:ext>
                    </a:extLst>
                  </p:cNvPr>
                  <p:cNvSpPr/>
                  <p:nvPr/>
                </p:nvSpPr>
                <p:spPr>
                  <a:xfrm>
                    <a:off x="9484848" y="5994601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8 w 419777"/>
                      <a:gd name="connsiteY1" fmla="*/ 0 h 419777"/>
                      <a:gd name="connsiteX2" fmla="*/ 419778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8" y="0"/>
                        </a:lnTo>
                        <a:lnTo>
                          <a:pt x="419778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739BE9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" name="Freeform: Shape 8">
                    <a:extLst>
                      <a:ext uri="{FF2B5EF4-FFF2-40B4-BE49-F238E27FC236}">
                        <a16:creationId xmlns:a16="http://schemas.microsoft.com/office/drawing/2014/main" id="{2BDC5982-FF09-0469-E36B-3AF625CD51C4}"/>
                      </a:ext>
                    </a:extLst>
                  </p:cNvPr>
                  <p:cNvSpPr/>
                  <p:nvPr/>
                </p:nvSpPr>
                <p:spPr>
                  <a:xfrm>
                    <a:off x="9558637" y="6112598"/>
                    <a:ext cx="346054" cy="301780"/>
                  </a:xfrm>
                  <a:custGeom>
                    <a:avLst/>
                    <a:gdLst>
                      <a:gd name="connsiteX0" fmla="*/ 346054 w 346054"/>
                      <a:gd name="connsiteY0" fmla="*/ 136756 h 301780"/>
                      <a:gd name="connsiteX1" fmla="*/ 220449 w 346054"/>
                      <a:gd name="connsiteY1" fmla="*/ 11150 h 301780"/>
                      <a:gd name="connsiteX2" fmla="*/ 122456 w 346054"/>
                      <a:gd name="connsiteY2" fmla="*/ 17447 h 301780"/>
                      <a:gd name="connsiteX3" fmla="*/ 118587 w 346054"/>
                      <a:gd name="connsiteY3" fmla="*/ 60802 h 301780"/>
                      <a:gd name="connsiteX4" fmla="*/ 61392 w 346054"/>
                      <a:gd name="connsiteY4" fmla="*/ 3607 h 301780"/>
                      <a:gd name="connsiteX5" fmla="*/ 49651 w 346054"/>
                      <a:gd name="connsiteY5" fmla="*/ 15283 h 301780"/>
                      <a:gd name="connsiteX6" fmla="*/ 34369 w 346054"/>
                      <a:gd name="connsiteY6" fmla="*/ 0 h 301780"/>
                      <a:gd name="connsiteX7" fmla="*/ 0 w 346054"/>
                      <a:gd name="connsiteY7" fmla="*/ 34369 h 301780"/>
                      <a:gd name="connsiteX8" fmla="*/ 15282 w 346054"/>
                      <a:gd name="connsiteY8" fmla="*/ 49652 h 301780"/>
                      <a:gd name="connsiteX9" fmla="*/ 7412 w 346054"/>
                      <a:gd name="connsiteY9" fmla="*/ 57523 h 301780"/>
                      <a:gd name="connsiteX10" fmla="*/ 114717 w 346054"/>
                      <a:gd name="connsiteY10" fmla="*/ 164828 h 301780"/>
                      <a:gd name="connsiteX11" fmla="*/ 119637 w 346054"/>
                      <a:gd name="connsiteY11" fmla="*/ 220186 h 301780"/>
                      <a:gd name="connsiteX12" fmla="*/ 201230 w 346054"/>
                      <a:gd name="connsiteY12" fmla="*/ 301781 h 301780"/>
                      <a:gd name="connsiteX13" fmla="*/ 345988 w 346054"/>
                      <a:gd name="connsiteY13" fmla="*/ 301781 h 301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346054" h="301780">
                        <a:moveTo>
                          <a:pt x="346054" y="136756"/>
                        </a:moveTo>
                        <a:lnTo>
                          <a:pt x="220449" y="11150"/>
                        </a:lnTo>
                        <a:lnTo>
                          <a:pt x="122456" y="17447"/>
                        </a:lnTo>
                        <a:lnTo>
                          <a:pt x="118587" y="60802"/>
                        </a:lnTo>
                        <a:lnTo>
                          <a:pt x="61392" y="3607"/>
                        </a:lnTo>
                        <a:lnTo>
                          <a:pt x="49651" y="15283"/>
                        </a:lnTo>
                        <a:lnTo>
                          <a:pt x="34369" y="0"/>
                        </a:lnTo>
                        <a:lnTo>
                          <a:pt x="0" y="34369"/>
                        </a:lnTo>
                        <a:lnTo>
                          <a:pt x="15282" y="49652"/>
                        </a:lnTo>
                        <a:lnTo>
                          <a:pt x="7412" y="57523"/>
                        </a:lnTo>
                        <a:lnTo>
                          <a:pt x="114717" y="164828"/>
                        </a:lnTo>
                        <a:lnTo>
                          <a:pt x="119637" y="220186"/>
                        </a:lnTo>
                        <a:lnTo>
                          <a:pt x="201230" y="301781"/>
                        </a:lnTo>
                        <a:lnTo>
                          <a:pt x="345988" y="301781"/>
                        </a:lnTo>
                        <a:close/>
                      </a:path>
                    </a:pathLst>
                  </a:custGeom>
                  <a:solidFill>
                    <a:srgbClr val="6188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0" name="Graphic 2">
                  <a:extLst>
                    <a:ext uri="{FF2B5EF4-FFF2-40B4-BE49-F238E27FC236}">
                      <a16:creationId xmlns:a16="http://schemas.microsoft.com/office/drawing/2014/main" id="{88E2446B-6193-AF23-ADBE-CE9C9E24BC41}"/>
                    </a:ext>
                  </a:extLst>
                </p:cNvPr>
                <p:cNvGrpSpPr/>
                <p:nvPr/>
              </p:nvGrpSpPr>
              <p:grpSpPr>
                <a:xfrm>
                  <a:off x="9554833" y="6104990"/>
                  <a:ext cx="247013" cy="248718"/>
                  <a:chOff x="9554833" y="6104990"/>
                  <a:chExt cx="247013" cy="248718"/>
                </a:xfrm>
              </p:grpSpPr>
              <p:sp>
                <p:nvSpPr>
                  <p:cNvPr id="11" name="Freeform: Shape 10">
                    <a:extLst>
                      <a:ext uri="{FF2B5EF4-FFF2-40B4-BE49-F238E27FC236}">
                        <a16:creationId xmlns:a16="http://schemas.microsoft.com/office/drawing/2014/main" id="{DFF87010-C4EF-C8B4-404D-9DAD81291C03}"/>
                      </a:ext>
                    </a:extLst>
                  </p:cNvPr>
                  <p:cNvSpPr/>
                  <p:nvPr/>
                </p:nvSpPr>
                <p:spPr>
                  <a:xfrm>
                    <a:off x="9554833" y="6104990"/>
                    <a:ext cx="76281" cy="76215"/>
                  </a:xfrm>
                  <a:custGeom>
                    <a:avLst/>
                    <a:gdLst>
                      <a:gd name="connsiteX0" fmla="*/ 38174 w 76281"/>
                      <a:gd name="connsiteY0" fmla="*/ 0 h 76215"/>
                      <a:gd name="connsiteX1" fmla="*/ 0 w 76281"/>
                      <a:gd name="connsiteY1" fmla="*/ 38108 h 76215"/>
                      <a:gd name="connsiteX2" fmla="*/ 38174 w 76281"/>
                      <a:gd name="connsiteY2" fmla="*/ 76216 h 76215"/>
                      <a:gd name="connsiteX3" fmla="*/ 76281 w 76281"/>
                      <a:gd name="connsiteY3" fmla="*/ 38108 h 76215"/>
                      <a:gd name="connsiteX4" fmla="*/ 38174 w 76281"/>
                      <a:gd name="connsiteY4" fmla="*/ 0 h 76215"/>
                      <a:gd name="connsiteX5" fmla="*/ 38174 w 76281"/>
                      <a:gd name="connsiteY5" fmla="*/ 57194 h 76215"/>
                      <a:gd name="connsiteX6" fmla="*/ 19087 w 76281"/>
                      <a:gd name="connsiteY6" fmla="*/ 38108 h 76215"/>
                      <a:gd name="connsiteX7" fmla="*/ 38174 w 76281"/>
                      <a:gd name="connsiteY7" fmla="*/ 19021 h 76215"/>
                      <a:gd name="connsiteX8" fmla="*/ 57260 w 76281"/>
                      <a:gd name="connsiteY8" fmla="*/ 38108 h 76215"/>
                      <a:gd name="connsiteX9" fmla="*/ 38174 w 76281"/>
                      <a:gd name="connsiteY9" fmla="*/ 57194 h 76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6281" h="76215">
                        <a:moveTo>
                          <a:pt x="38174" y="0"/>
                        </a:moveTo>
                        <a:cubicBezTo>
                          <a:pt x="17119" y="0"/>
                          <a:pt x="66" y="17053"/>
                          <a:pt x="0" y="38108"/>
                        </a:cubicBezTo>
                        <a:cubicBezTo>
                          <a:pt x="0" y="59162"/>
                          <a:pt x="17119" y="76216"/>
                          <a:pt x="38174" y="76216"/>
                        </a:cubicBezTo>
                        <a:cubicBezTo>
                          <a:pt x="59228" y="76216"/>
                          <a:pt x="76281" y="59162"/>
                          <a:pt x="76281" y="38108"/>
                        </a:cubicBezTo>
                        <a:cubicBezTo>
                          <a:pt x="76281" y="17053"/>
                          <a:pt x="59228" y="0"/>
                          <a:pt x="38174" y="0"/>
                        </a:cubicBezTo>
                        <a:close/>
                        <a:moveTo>
                          <a:pt x="38174" y="57194"/>
                        </a:moveTo>
                        <a:cubicBezTo>
                          <a:pt x="27614" y="57194"/>
                          <a:pt x="19087" y="48668"/>
                          <a:pt x="19087" y="38108"/>
                        </a:cubicBezTo>
                        <a:cubicBezTo>
                          <a:pt x="19087" y="27613"/>
                          <a:pt x="27614" y="19021"/>
                          <a:pt x="38174" y="19021"/>
                        </a:cubicBezTo>
                        <a:cubicBezTo>
                          <a:pt x="48668" y="19021"/>
                          <a:pt x="57260" y="27613"/>
                          <a:pt x="57260" y="38108"/>
                        </a:cubicBezTo>
                        <a:cubicBezTo>
                          <a:pt x="57260" y="48668"/>
                          <a:pt x="48668" y="57194"/>
                          <a:pt x="38174" y="57194"/>
                        </a:cubicBezTo>
                        <a:close/>
                      </a:path>
                    </a:pathLst>
                  </a:custGeom>
                  <a:solidFill>
                    <a:srgbClr val="E6E8EC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" name="Freeform: Shape 11">
                    <a:extLst>
                      <a:ext uri="{FF2B5EF4-FFF2-40B4-BE49-F238E27FC236}">
                        <a16:creationId xmlns:a16="http://schemas.microsoft.com/office/drawing/2014/main" id="{55AD8F8E-9AC6-316B-DEE8-406300405BEF}"/>
                      </a:ext>
                    </a:extLst>
                  </p:cNvPr>
                  <p:cNvSpPr/>
                  <p:nvPr/>
                </p:nvSpPr>
                <p:spPr>
                  <a:xfrm>
                    <a:off x="9656104" y="6104990"/>
                    <a:ext cx="145741" cy="248718"/>
                  </a:xfrm>
                  <a:custGeom>
                    <a:avLst/>
                    <a:gdLst>
                      <a:gd name="connsiteX0" fmla="*/ 28072 w 145741"/>
                      <a:gd name="connsiteY0" fmla="*/ 73789 h 248718"/>
                      <a:gd name="connsiteX1" fmla="*/ 41453 w 145741"/>
                      <a:gd name="connsiteY1" fmla="*/ 41518 h 248718"/>
                      <a:gd name="connsiteX2" fmla="*/ 73723 w 145741"/>
                      <a:gd name="connsiteY2" fmla="*/ 28204 h 248718"/>
                      <a:gd name="connsiteX3" fmla="*/ 105993 w 145741"/>
                      <a:gd name="connsiteY3" fmla="*/ 41518 h 248718"/>
                      <a:gd name="connsiteX4" fmla="*/ 116423 w 145741"/>
                      <a:gd name="connsiteY4" fmla="*/ 57588 h 248718"/>
                      <a:gd name="connsiteX5" fmla="*/ 145741 w 145741"/>
                      <a:gd name="connsiteY5" fmla="*/ 57588 h 248718"/>
                      <a:gd name="connsiteX6" fmla="*/ 73789 w 145741"/>
                      <a:gd name="connsiteY6" fmla="*/ 0 h 248718"/>
                      <a:gd name="connsiteX7" fmla="*/ 0 w 145741"/>
                      <a:gd name="connsiteY7" fmla="*/ 73789 h 248718"/>
                      <a:gd name="connsiteX8" fmla="*/ 0 w 145741"/>
                      <a:gd name="connsiteY8" fmla="*/ 174470 h 248718"/>
                      <a:gd name="connsiteX9" fmla="*/ 0 w 145741"/>
                      <a:gd name="connsiteY9" fmla="*/ 174470 h 248718"/>
                      <a:gd name="connsiteX10" fmla="*/ 0 w 145741"/>
                      <a:gd name="connsiteY10" fmla="*/ 174929 h 248718"/>
                      <a:gd name="connsiteX11" fmla="*/ 73789 w 145741"/>
                      <a:gd name="connsiteY11" fmla="*/ 248718 h 248718"/>
                      <a:gd name="connsiteX12" fmla="*/ 145741 w 145741"/>
                      <a:gd name="connsiteY12" fmla="*/ 191130 h 248718"/>
                      <a:gd name="connsiteX13" fmla="*/ 116423 w 145741"/>
                      <a:gd name="connsiteY13" fmla="*/ 191130 h 248718"/>
                      <a:gd name="connsiteX14" fmla="*/ 105993 w 145741"/>
                      <a:gd name="connsiteY14" fmla="*/ 207199 h 248718"/>
                      <a:gd name="connsiteX15" fmla="*/ 73789 w 145741"/>
                      <a:gd name="connsiteY15" fmla="*/ 220514 h 248718"/>
                      <a:gd name="connsiteX16" fmla="*/ 41518 w 145741"/>
                      <a:gd name="connsiteY16" fmla="*/ 207134 h 248718"/>
                      <a:gd name="connsiteX17" fmla="*/ 28138 w 145741"/>
                      <a:gd name="connsiteY17" fmla="*/ 174863 h 248718"/>
                      <a:gd name="connsiteX18" fmla="*/ 28138 w 145741"/>
                      <a:gd name="connsiteY18" fmla="*/ 174404 h 248718"/>
                      <a:gd name="connsiteX19" fmla="*/ 28138 w 145741"/>
                      <a:gd name="connsiteY19" fmla="*/ 73789 h 248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45741" h="248718">
                        <a:moveTo>
                          <a:pt x="28072" y="73789"/>
                        </a:moveTo>
                        <a:cubicBezTo>
                          <a:pt x="28072" y="61589"/>
                          <a:pt x="32795" y="50176"/>
                          <a:pt x="41453" y="41518"/>
                        </a:cubicBezTo>
                        <a:cubicBezTo>
                          <a:pt x="50045" y="32926"/>
                          <a:pt x="61524" y="28204"/>
                          <a:pt x="73723" y="28204"/>
                        </a:cubicBezTo>
                        <a:cubicBezTo>
                          <a:pt x="85923" y="28204"/>
                          <a:pt x="97336" y="32926"/>
                          <a:pt x="105993" y="41518"/>
                        </a:cubicBezTo>
                        <a:cubicBezTo>
                          <a:pt x="110651" y="46175"/>
                          <a:pt x="114127" y="51619"/>
                          <a:pt x="116423" y="57588"/>
                        </a:cubicBezTo>
                        <a:lnTo>
                          <a:pt x="145741" y="57588"/>
                        </a:lnTo>
                        <a:cubicBezTo>
                          <a:pt x="138395" y="24662"/>
                          <a:pt x="108945" y="0"/>
                          <a:pt x="73789" y="0"/>
                        </a:cubicBezTo>
                        <a:cubicBezTo>
                          <a:pt x="33057" y="0"/>
                          <a:pt x="0" y="33057"/>
                          <a:pt x="0" y="73789"/>
                        </a:cubicBezTo>
                        <a:lnTo>
                          <a:pt x="0" y="174470"/>
                        </a:lnTo>
                        <a:lnTo>
                          <a:pt x="0" y="174470"/>
                        </a:lnTo>
                        <a:cubicBezTo>
                          <a:pt x="0" y="174601"/>
                          <a:pt x="0" y="174798"/>
                          <a:pt x="0" y="174929"/>
                        </a:cubicBezTo>
                        <a:cubicBezTo>
                          <a:pt x="0" y="215661"/>
                          <a:pt x="33057" y="248718"/>
                          <a:pt x="73789" y="248718"/>
                        </a:cubicBezTo>
                        <a:cubicBezTo>
                          <a:pt x="108945" y="248718"/>
                          <a:pt x="138395" y="224056"/>
                          <a:pt x="145741" y="191130"/>
                        </a:cubicBezTo>
                        <a:lnTo>
                          <a:pt x="116423" y="191130"/>
                        </a:lnTo>
                        <a:cubicBezTo>
                          <a:pt x="114192" y="197099"/>
                          <a:pt x="110651" y="202543"/>
                          <a:pt x="105993" y="207199"/>
                        </a:cubicBezTo>
                        <a:cubicBezTo>
                          <a:pt x="97401" y="215857"/>
                          <a:pt x="85923" y="220580"/>
                          <a:pt x="73789" y="220514"/>
                        </a:cubicBezTo>
                        <a:cubicBezTo>
                          <a:pt x="61589" y="220514"/>
                          <a:pt x="50177" y="215792"/>
                          <a:pt x="41518" y="207134"/>
                        </a:cubicBezTo>
                        <a:cubicBezTo>
                          <a:pt x="32926" y="198541"/>
                          <a:pt x="28138" y="187063"/>
                          <a:pt x="28138" y="174863"/>
                        </a:cubicBezTo>
                        <a:lnTo>
                          <a:pt x="28138" y="174404"/>
                        </a:lnTo>
                        <a:lnTo>
                          <a:pt x="28138" y="73789"/>
                        </a:ln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3" name="Graphic 2">
                <a:extLst>
                  <a:ext uri="{FF2B5EF4-FFF2-40B4-BE49-F238E27FC236}">
                    <a16:creationId xmlns:a16="http://schemas.microsoft.com/office/drawing/2014/main" id="{C2596039-6561-944B-2F40-0F3E242F24E4}"/>
                  </a:ext>
                </a:extLst>
              </p:cNvPr>
              <p:cNvGrpSpPr/>
              <p:nvPr/>
            </p:nvGrpSpPr>
            <p:grpSpPr>
              <a:xfrm>
                <a:off x="8829011" y="5994601"/>
                <a:ext cx="419777" cy="419777"/>
                <a:chOff x="8829011" y="5994601"/>
                <a:chExt cx="419777" cy="419777"/>
              </a:xfrm>
            </p:grpSpPr>
            <p:grpSp>
              <p:nvGrpSpPr>
                <p:cNvPr id="14" name="Graphic 2">
                  <a:extLst>
                    <a:ext uri="{FF2B5EF4-FFF2-40B4-BE49-F238E27FC236}">
                      <a16:creationId xmlns:a16="http://schemas.microsoft.com/office/drawing/2014/main" id="{648ED6CF-21A1-9992-F566-243EBBF37016}"/>
                    </a:ext>
                  </a:extLst>
                </p:cNvPr>
                <p:cNvGrpSpPr/>
                <p:nvPr/>
              </p:nvGrpSpPr>
              <p:grpSpPr>
                <a:xfrm>
                  <a:off x="8829011" y="5994601"/>
                  <a:ext cx="419777" cy="419777"/>
                  <a:chOff x="8829011" y="5994601"/>
                  <a:chExt cx="419777" cy="419777"/>
                </a:xfrm>
              </p:grpSpPr>
              <p:sp>
                <p:nvSpPr>
                  <p:cNvPr id="15" name="Freeform: Shape 14">
                    <a:extLst>
                      <a:ext uri="{FF2B5EF4-FFF2-40B4-BE49-F238E27FC236}">
                        <a16:creationId xmlns:a16="http://schemas.microsoft.com/office/drawing/2014/main" id="{048E35E2-85ED-32BF-AAD3-4AF29E413581}"/>
                      </a:ext>
                    </a:extLst>
                  </p:cNvPr>
                  <p:cNvSpPr/>
                  <p:nvPr/>
                </p:nvSpPr>
                <p:spPr>
                  <a:xfrm>
                    <a:off x="8829011" y="5994601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8 w 419777"/>
                      <a:gd name="connsiteY1" fmla="*/ 0 h 419777"/>
                      <a:gd name="connsiteX2" fmla="*/ 419778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8" y="0"/>
                        </a:lnTo>
                        <a:lnTo>
                          <a:pt x="419778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7DC0E7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" name="Freeform: Shape 15">
                    <a:extLst>
                      <a:ext uri="{FF2B5EF4-FFF2-40B4-BE49-F238E27FC236}">
                        <a16:creationId xmlns:a16="http://schemas.microsoft.com/office/drawing/2014/main" id="{9C2D48A7-1516-F31A-BBD3-D70C79A9367E}"/>
                      </a:ext>
                    </a:extLst>
                  </p:cNvPr>
                  <p:cNvSpPr/>
                  <p:nvPr/>
                </p:nvSpPr>
                <p:spPr>
                  <a:xfrm>
                    <a:off x="8914541" y="6103678"/>
                    <a:ext cx="334248" cy="310700"/>
                  </a:xfrm>
                  <a:custGeom>
                    <a:avLst/>
                    <a:gdLst>
                      <a:gd name="connsiteX0" fmla="*/ 163057 w 334248"/>
                      <a:gd name="connsiteY0" fmla="*/ 310701 h 310700"/>
                      <a:gd name="connsiteX1" fmla="*/ 334248 w 334248"/>
                      <a:gd name="connsiteY1" fmla="*/ 310701 h 310700"/>
                      <a:gd name="connsiteX2" fmla="*/ 334248 w 334248"/>
                      <a:gd name="connsiteY2" fmla="*/ 85530 h 310700"/>
                      <a:gd name="connsiteX3" fmla="*/ 248718 w 334248"/>
                      <a:gd name="connsiteY3" fmla="*/ 0 h 310700"/>
                      <a:gd name="connsiteX4" fmla="*/ 122063 w 334248"/>
                      <a:gd name="connsiteY4" fmla="*/ 18169 h 310700"/>
                      <a:gd name="connsiteX5" fmla="*/ 117931 w 334248"/>
                      <a:gd name="connsiteY5" fmla="*/ 63950 h 310700"/>
                      <a:gd name="connsiteX6" fmla="*/ 65066 w 334248"/>
                      <a:gd name="connsiteY6" fmla="*/ 11150 h 310700"/>
                      <a:gd name="connsiteX7" fmla="*/ 54440 w 334248"/>
                      <a:gd name="connsiteY7" fmla="*/ 21776 h 310700"/>
                      <a:gd name="connsiteX8" fmla="*/ 35353 w 334248"/>
                      <a:gd name="connsiteY8" fmla="*/ 2689 h 310700"/>
                      <a:gd name="connsiteX9" fmla="*/ 0 w 334248"/>
                      <a:gd name="connsiteY9" fmla="*/ 38108 h 310700"/>
                      <a:gd name="connsiteX10" fmla="*/ 19021 w 334248"/>
                      <a:gd name="connsiteY10" fmla="*/ 57194 h 310700"/>
                      <a:gd name="connsiteX11" fmla="*/ 11150 w 334248"/>
                      <a:gd name="connsiteY11" fmla="*/ 65065 h 310700"/>
                      <a:gd name="connsiteX12" fmla="*/ 108945 w 334248"/>
                      <a:gd name="connsiteY12" fmla="*/ 162861 h 310700"/>
                      <a:gd name="connsiteX13" fmla="*/ 101140 w 334248"/>
                      <a:gd name="connsiteY13" fmla="*/ 248718 h 310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334248" h="310700">
                        <a:moveTo>
                          <a:pt x="163057" y="310701"/>
                        </a:moveTo>
                        <a:lnTo>
                          <a:pt x="334248" y="310701"/>
                        </a:lnTo>
                        <a:lnTo>
                          <a:pt x="334248" y="85530"/>
                        </a:lnTo>
                        <a:lnTo>
                          <a:pt x="248718" y="0"/>
                        </a:lnTo>
                        <a:lnTo>
                          <a:pt x="122063" y="18169"/>
                        </a:lnTo>
                        <a:lnTo>
                          <a:pt x="117931" y="63950"/>
                        </a:lnTo>
                        <a:lnTo>
                          <a:pt x="65066" y="11150"/>
                        </a:lnTo>
                        <a:lnTo>
                          <a:pt x="54440" y="21776"/>
                        </a:lnTo>
                        <a:lnTo>
                          <a:pt x="35353" y="2689"/>
                        </a:lnTo>
                        <a:lnTo>
                          <a:pt x="0" y="38108"/>
                        </a:lnTo>
                        <a:lnTo>
                          <a:pt x="19021" y="57194"/>
                        </a:lnTo>
                        <a:lnTo>
                          <a:pt x="11150" y="65065"/>
                        </a:lnTo>
                        <a:lnTo>
                          <a:pt x="108945" y="162861"/>
                        </a:lnTo>
                        <a:lnTo>
                          <a:pt x="101140" y="248718"/>
                        </a:lnTo>
                        <a:close/>
                      </a:path>
                    </a:pathLst>
                  </a:custGeom>
                  <a:solidFill>
                    <a:srgbClr val="6DADD7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7" name="Graphic 2">
                  <a:extLst>
                    <a:ext uri="{FF2B5EF4-FFF2-40B4-BE49-F238E27FC236}">
                      <a16:creationId xmlns:a16="http://schemas.microsoft.com/office/drawing/2014/main" id="{754D5B94-9FC3-79AC-0385-8AC08CA2A852}"/>
                    </a:ext>
                  </a:extLst>
                </p:cNvPr>
                <p:cNvGrpSpPr/>
                <p:nvPr/>
              </p:nvGrpSpPr>
              <p:grpSpPr>
                <a:xfrm>
                  <a:off x="8914541" y="6103678"/>
                  <a:ext cx="248718" cy="248718"/>
                  <a:chOff x="8914541" y="6103678"/>
                  <a:chExt cx="248718" cy="248718"/>
                </a:xfrm>
              </p:grpSpPr>
              <p:sp>
                <p:nvSpPr>
                  <p:cNvPr id="18" name="Freeform: Shape 17">
                    <a:extLst>
                      <a:ext uri="{FF2B5EF4-FFF2-40B4-BE49-F238E27FC236}">
                        <a16:creationId xmlns:a16="http://schemas.microsoft.com/office/drawing/2014/main" id="{54418E73-36B1-06DF-E48B-B62D56A87D9B}"/>
                      </a:ext>
                    </a:extLst>
                  </p:cNvPr>
                  <p:cNvSpPr/>
                  <p:nvPr/>
                </p:nvSpPr>
                <p:spPr>
                  <a:xfrm>
                    <a:off x="9015681" y="6103678"/>
                    <a:ext cx="147578" cy="248718"/>
                  </a:xfrm>
                  <a:custGeom>
                    <a:avLst/>
                    <a:gdLst>
                      <a:gd name="connsiteX0" fmla="*/ 147578 w 147578"/>
                      <a:gd name="connsiteY0" fmla="*/ 28138 h 248718"/>
                      <a:gd name="connsiteX1" fmla="*/ 147578 w 147578"/>
                      <a:gd name="connsiteY1" fmla="*/ 0 h 248718"/>
                      <a:gd name="connsiteX2" fmla="*/ 28138 w 147578"/>
                      <a:gd name="connsiteY2" fmla="*/ 0 h 248718"/>
                      <a:gd name="connsiteX3" fmla="*/ 0 w 147578"/>
                      <a:gd name="connsiteY3" fmla="*/ 0 h 248718"/>
                      <a:gd name="connsiteX4" fmla="*/ 0 w 147578"/>
                      <a:gd name="connsiteY4" fmla="*/ 248718 h 248718"/>
                      <a:gd name="connsiteX5" fmla="*/ 28203 w 147578"/>
                      <a:gd name="connsiteY5" fmla="*/ 248718 h 248718"/>
                      <a:gd name="connsiteX6" fmla="*/ 28138 w 147578"/>
                      <a:gd name="connsiteY6" fmla="*/ 124359 h 248718"/>
                      <a:gd name="connsiteX7" fmla="*/ 114389 w 147578"/>
                      <a:gd name="connsiteY7" fmla="*/ 124359 h 248718"/>
                      <a:gd name="connsiteX8" fmla="*/ 114389 w 147578"/>
                      <a:gd name="connsiteY8" fmla="*/ 96155 h 248718"/>
                      <a:gd name="connsiteX9" fmla="*/ 28203 w 147578"/>
                      <a:gd name="connsiteY9" fmla="*/ 96155 h 248718"/>
                      <a:gd name="connsiteX10" fmla="*/ 28138 w 147578"/>
                      <a:gd name="connsiteY10" fmla="*/ 28138 h 248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47578" h="248718">
                        <a:moveTo>
                          <a:pt x="147578" y="28138"/>
                        </a:moveTo>
                        <a:lnTo>
                          <a:pt x="147578" y="0"/>
                        </a:lnTo>
                        <a:lnTo>
                          <a:pt x="28138" y="0"/>
                        </a:lnTo>
                        <a:lnTo>
                          <a:pt x="0" y="0"/>
                        </a:lnTo>
                        <a:lnTo>
                          <a:pt x="0" y="248718"/>
                        </a:lnTo>
                        <a:lnTo>
                          <a:pt x="28203" y="248718"/>
                        </a:lnTo>
                        <a:lnTo>
                          <a:pt x="28138" y="124359"/>
                        </a:lnTo>
                        <a:lnTo>
                          <a:pt x="114389" y="124359"/>
                        </a:lnTo>
                        <a:lnTo>
                          <a:pt x="114389" y="96155"/>
                        </a:lnTo>
                        <a:lnTo>
                          <a:pt x="28203" y="96155"/>
                        </a:lnTo>
                        <a:lnTo>
                          <a:pt x="28138" y="28138"/>
                        </a:ln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9" name="Freeform: Shape 18">
                    <a:extLst>
                      <a:ext uri="{FF2B5EF4-FFF2-40B4-BE49-F238E27FC236}">
                        <a16:creationId xmlns:a16="http://schemas.microsoft.com/office/drawing/2014/main" id="{1B7C8ADD-C376-2EBC-E888-BA0B877D836E}"/>
                      </a:ext>
                    </a:extLst>
                  </p:cNvPr>
                  <p:cNvSpPr/>
                  <p:nvPr/>
                </p:nvSpPr>
                <p:spPr>
                  <a:xfrm>
                    <a:off x="8914541" y="6103678"/>
                    <a:ext cx="76215" cy="76281"/>
                  </a:xfrm>
                  <a:custGeom>
                    <a:avLst/>
                    <a:gdLst>
                      <a:gd name="connsiteX0" fmla="*/ 38108 w 76215"/>
                      <a:gd name="connsiteY0" fmla="*/ 0 h 76281"/>
                      <a:gd name="connsiteX1" fmla="*/ 0 w 76215"/>
                      <a:gd name="connsiteY1" fmla="*/ 38108 h 76281"/>
                      <a:gd name="connsiteX2" fmla="*/ 38108 w 76215"/>
                      <a:gd name="connsiteY2" fmla="*/ 76281 h 76281"/>
                      <a:gd name="connsiteX3" fmla="*/ 76216 w 76215"/>
                      <a:gd name="connsiteY3" fmla="*/ 38108 h 76281"/>
                      <a:gd name="connsiteX4" fmla="*/ 38108 w 76215"/>
                      <a:gd name="connsiteY4" fmla="*/ 0 h 76281"/>
                      <a:gd name="connsiteX5" fmla="*/ 38108 w 76215"/>
                      <a:gd name="connsiteY5" fmla="*/ 57194 h 76281"/>
                      <a:gd name="connsiteX6" fmla="*/ 19021 w 76215"/>
                      <a:gd name="connsiteY6" fmla="*/ 38108 h 76281"/>
                      <a:gd name="connsiteX7" fmla="*/ 38108 w 76215"/>
                      <a:gd name="connsiteY7" fmla="*/ 19021 h 76281"/>
                      <a:gd name="connsiteX8" fmla="*/ 57195 w 76215"/>
                      <a:gd name="connsiteY8" fmla="*/ 38108 h 76281"/>
                      <a:gd name="connsiteX9" fmla="*/ 38108 w 76215"/>
                      <a:gd name="connsiteY9" fmla="*/ 57194 h 76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6215" h="76281">
                        <a:moveTo>
                          <a:pt x="38108" y="0"/>
                        </a:moveTo>
                        <a:cubicBezTo>
                          <a:pt x="17054" y="0"/>
                          <a:pt x="0" y="17053"/>
                          <a:pt x="0" y="38108"/>
                        </a:cubicBezTo>
                        <a:cubicBezTo>
                          <a:pt x="0" y="59163"/>
                          <a:pt x="17054" y="76216"/>
                          <a:pt x="38108" y="76281"/>
                        </a:cubicBezTo>
                        <a:cubicBezTo>
                          <a:pt x="59163" y="76281"/>
                          <a:pt x="76216" y="59228"/>
                          <a:pt x="76216" y="38108"/>
                        </a:cubicBezTo>
                        <a:cubicBezTo>
                          <a:pt x="76216" y="17053"/>
                          <a:pt x="59163" y="0"/>
                          <a:pt x="38108" y="0"/>
                        </a:cubicBezTo>
                        <a:close/>
                        <a:moveTo>
                          <a:pt x="38108" y="57194"/>
                        </a:moveTo>
                        <a:cubicBezTo>
                          <a:pt x="27614" y="57194"/>
                          <a:pt x="19021" y="48668"/>
                          <a:pt x="19021" y="38108"/>
                        </a:cubicBezTo>
                        <a:cubicBezTo>
                          <a:pt x="19021" y="27614"/>
                          <a:pt x="27548" y="19021"/>
                          <a:pt x="38108" y="19021"/>
                        </a:cubicBezTo>
                        <a:cubicBezTo>
                          <a:pt x="48603" y="19021"/>
                          <a:pt x="57195" y="27614"/>
                          <a:pt x="57195" y="38108"/>
                        </a:cubicBezTo>
                        <a:cubicBezTo>
                          <a:pt x="57195" y="48602"/>
                          <a:pt x="48603" y="57194"/>
                          <a:pt x="38108" y="57194"/>
                        </a:cubicBezTo>
                        <a:close/>
                      </a:path>
                    </a:pathLst>
                  </a:custGeom>
                  <a:solidFill>
                    <a:srgbClr val="E6E8EC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0" name="Graphic 2">
                <a:extLst>
                  <a:ext uri="{FF2B5EF4-FFF2-40B4-BE49-F238E27FC236}">
                    <a16:creationId xmlns:a16="http://schemas.microsoft.com/office/drawing/2014/main" id="{6B999ECA-A1CC-393A-017A-E30C5EF885DF}"/>
                  </a:ext>
                </a:extLst>
              </p:cNvPr>
              <p:cNvGrpSpPr/>
              <p:nvPr/>
            </p:nvGrpSpPr>
            <p:grpSpPr>
              <a:xfrm>
                <a:off x="8173109" y="5994601"/>
                <a:ext cx="419777" cy="419777"/>
                <a:chOff x="8173109" y="5994601"/>
                <a:chExt cx="419777" cy="419777"/>
              </a:xfrm>
            </p:grpSpPr>
            <p:grpSp>
              <p:nvGrpSpPr>
                <p:cNvPr id="21" name="Graphic 2">
                  <a:extLst>
                    <a:ext uri="{FF2B5EF4-FFF2-40B4-BE49-F238E27FC236}">
                      <a16:creationId xmlns:a16="http://schemas.microsoft.com/office/drawing/2014/main" id="{60BD6203-9D9E-AF76-4605-BB6E8BB30456}"/>
                    </a:ext>
                  </a:extLst>
                </p:cNvPr>
                <p:cNvGrpSpPr/>
                <p:nvPr/>
              </p:nvGrpSpPr>
              <p:grpSpPr>
                <a:xfrm>
                  <a:off x="8173109" y="5994601"/>
                  <a:ext cx="419777" cy="419777"/>
                  <a:chOff x="8173109" y="5994601"/>
                  <a:chExt cx="419777" cy="419777"/>
                </a:xfrm>
              </p:grpSpPr>
              <p:sp>
                <p:nvSpPr>
                  <p:cNvPr id="22" name="Freeform: Shape 21">
                    <a:extLst>
                      <a:ext uri="{FF2B5EF4-FFF2-40B4-BE49-F238E27FC236}">
                        <a16:creationId xmlns:a16="http://schemas.microsoft.com/office/drawing/2014/main" id="{751E6E22-B162-20A5-D178-42D377D1C94F}"/>
                      </a:ext>
                    </a:extLst>
                  </p:cNvPr>
                  <p:cNvSpPr/>
                  <p:nvPr/>
                </p:nvSpPr>
                <p:spPr>
                  <a:xfrm>
                    <a:off x="8173109" y="5994601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DE6E53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" name="Freeform: Shape 22">
                    <a:extLst>
                      <a:ext uri="{FF2B5EF4-FFF2-40B4-BE49-F238E27FC236}">
                        <a16:creationId xmlns:a16="http://schemas.microsoft.com/office/drawing/2014/main" id="{ECDF4FDB-6A96-E549-2CB5-07B73B6ADDC5}"/>
                      </a:ext>
                    </a:extLst>
                  </p:cNvPr>
                  <p:cNvSpPr/>
                  <p:nvPr/>
                </p:nvSpPr>
                <p:spPr>
                  <a:xfrm>
                    <a:off x="8279037" y="6099939"/>
                    <a:ext cx="313849" cy="314439"/>
                  </a:xfrm>
                  <a:custGeom>
                    <a:avLst/>
                    <a:gdLst>
                      <a:gd name="connsiteX0" fmla="*/ 96417 w 313849"/>
                      <a:gd name="connsiteY0" fmla="*/ 314440 h 314439"/>
                      <a:gd name="connsiteX1" fmla="*/ 313849 w 313849"/>
                      <a:gd name="connsiteY1" fmla="*/ 314440 h 314439"/>
                      <a:gd name="connsiteX2" fmla="*/ 313849 w 313849"/>
                      <a:gd name="connsiteY2" fmla="*/ 95827 h 314439"/>
                      <a:gd name="connsiteX3" fmla="*/ 218022 w 313849"/>
                      <a:gd name="connsiteY3" fmla="*/ 0 h 314439"/>
                      <a:gd name="connsiteX4" fmla="*/ 0 w 313849"/>
                      <a:gd name="connsiteY4" fmla="*/ 218087 h 314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849" h="314439">
                        <a:moveTo>
                          <a:pt x="96417" y="314440"/>
                        </a:moveTo>
                        <a:lnTo>
                          <a:pt x="313849" y="314440"/>
                        </a:lnTo>
                        <a:lnTo>
                          <a:pt x="313849" y="95827"/>
                        </a:lnTo>
                        <a:lnTo>
                          <a:pt x="218022" y="0"/>
                        </a:lnTo>
                        <a:lnTo>
                          <a:pt x="0" y="218087"/>
                        </a:lnTo>
                        <a:close/>
                      </a:path>
                    </a:pathLst>
                  </a:custGeom>
                  <a:solidFill>
                    <a:srgbClr val="CC5842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4" name="Graphic 2">
                  <a:extLst>
                    <a:ext uri="{FF2B5EF4-FFF2-40B4-BE49-F238E27FC236}">
                      <a16:creationId xmlns:a16="http://schemas.microsoft.com/office/drawing/2014/main" id="{02F01579-A6CA-A26C-BFEA-C08BF4250622}"/>
                    </a:ext>
                  </a:extLst>
                </p:cNvPr>
                <p:cNvGrpSpPr/>
                <p:nvPr/>
              </p:nvGrpSpPr>
              <p:grpSpPr>
                <a:xfrm>
                  <a:off x="8258573" y="6087936"/>
                  <a:ext cx="248783" cy="248783"/>
                  <a:chOff x="8258573" y="6087936"/>
                  <a:chExt cx="248783" cy="248783"/>
                </a:xfrm>
              </p:grpSpPr>
              <p:sp>
                <p:nvSpPr>
                  <p:cNvPr id="25" name="Freeform: Shape 24">
                    <a:extLst>
                      <a:ext uri="{FF2B5EF4-FFF2-40B4-BE49-F238E27FC236}">
                        <a16:creationId xmlns:a16="http://schemas.microsoft.com/office/drawing/2014/main" id="{9D3C66FF-470E-3091-8754-69988CC17589}"/>
                      </a:ext>
                    </a:extLst>
                  </p:cNvPr>
                  <p:cNvSpPr/>
                  <p:nvPr/>
                </p:nvSpPr>
                <p:spPr>
                  <a:xfrm>
                    <a:off x="8258573" y="6087936"/>
                    <a:ext cx="248783" cy="248783"/>
                  </a:xfrm>
                  <a:custGeom>
                    <a:avLst/>
                    <a:gdLst>
                      <a:gd name="connsiteX0" fmla="*/ 248784 w 248783"/>
                      <a:gd name="connsiteY0" fmla="*/ 38108 h 248783"/>
                      <a:gd name="connsiteX1" fmla="*/ 210610 w 248783"/>
                      <a:gd name="connsiteY1" fmla="*/ 0 h 248783"/>
                      <a:gd name="connsiteX2" fmla="*/ 183653 w 248783"/>
                      <a:gd name="connsiteY2" fmla="*/ 11151 h 248783"/>
                      <a:gd name="connsiteX3" fmla="*/ 78511 w 248783"/>
                      <a:gd name="connsiteY3" fmla="*/ 116292 h 248783"/>
                      <a:gd name="connsiteX4" fmla="*/ 66771 w 248783"/>
                      <a:gd name="connsiteY4" fmla="*/ 115242 h 248783"/>
                      <a:gd name="connsiteX5" fmla="*/ 0 w 248783"/>
                      <a:gd name="connsiteY5" fmla="*/ 182013 h 248783"/>
                      <a:gd name="connsiteX6" fmla="*/ 66771 w 248783"/>
                      <a:gd name="connsiteY6" fmla="*/ 248784 h 248783"/>
                      <a:gd name="connsiteX7" fmla="*/ 133542 w 248783"/>
                      <a:gd name="connsiteY7" fmla="*/ 182013 h 248783"/>
                      <a:gd name="connsiteX8" fmla="*/ 132492 w 248783"/>
                      <a:gd name="connsiteY8" fmla="*/ 170273 h 248783"/>
                      <a:gd name="connsiteX9" fmla="*/ 237568 w 248783"/>
                      <a:gd name="connsiteY9" fmla="*/ 65197 h 248783"/>
                      <a:gd name="connsiteX10" fmla="*/ 248784 w 248783"/>
                      <a:gd name="connsiteY10" fmla="*/ 38108 h 248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783" h="248783">
                        <a:moveTo>
                          <a:pt x="248784" y="38108"/>
                        </a:moveTo>
                        <a:cubicBezTo>
                          <a:pt x="248784" y="17054"/>
                          <a:pt x="231730" y="-65"/>
                          <a:pt x="210610" y="0"/>
                        </a:cubicBezTo>
                        <a:cubicBezTo>
                          <a:pt x="200115" y="0"/>
                          <a:pt x="190540" y="4264"/>
                          <a:pt x="183653" y="11151"/>
                        </a:cubicBezTo>
                        <a:lnTo>
                          <a:pt x="78511" y="116292"/>
                        </a:lnTo>
                        <a:cubicBezTo>
                          <a:pt x="74707" y="115636"/>
                          <a:pt x="70772" y="115242"/>
                          <a:pt x="66771" y="115242"/>
                        </a:cubicBezTo>
                        <a:cubicBezTo>
                          <a:pt x="29909" y="115242"/>
                          <a:pt x="0" y="145151"/>
                          <a:pt x="0" y="182013"/>
                        </a:cubicBezTo>
                        <a:cubicBezTo>
                          <a:pt x="0" y="218875"/>
                          <a:pt x="29909" y="248784"/>
                          <a:pt x="66771" y="248784"/>
                        </a:cubicBezTo>
                        <a:cubicBezTo>
                          <a:pt x="103632" y="248784"/>
                          <a:pt x="133542" y="218875"/>
                          <a:pt x="133542" y="182013"/>
                        </a:cubicBezTo>
                        <a:cubicBezTo>
                          <a:pt x="133542" y="178012"/>
                          <a:pt x="133214" y="174077"/>
                          <a:pt x="132492" y="170273"/>
                        </a:cubicBezTo>
                        <a:lnTo>
                          <a:pt x="237568" y="65197"/>
                        </a:lnTo>
                        <a:cubicBezTo>
                          <a:pt x="244454" y="58179"/>
                          <a:pt x="248784" y="48668"/>
                          <a:pt x="248784" y="38108"/>
                        </a:cubicBez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6" name="Freeform: Shape 25">
                    <a:extLst>
                      <a:ext uri="{FF2B5EF4-FFF2-40B4-BE49-F238E27FC236}">
                        <a16:creationId xmlns:a16="http://schemas.microsoft.com/office/drawing/2014/main" id="{6577BAE2-61EE-EE48-55A1-2EBE2847597C}"/>
                      </a:ext>
                    </a:extLst>
                  </p:cNvPr>
                  <p:cNvSpPr/>
                  <p:nvPr/>
                </p:nvSpPr>
                <p:spPr>
                  <a:xfrm>
                    <a:off x="8296747" y="6170711"/>
                    <a:ext cx="127770" cy="127770"/>
                  </a:xfrm>
                  <a:custGeom>
                    <a:avLst/>
                    <a:gdLst>
                      <a:gd name="connsiteX0" fmla="*/ 44667 w 127770"/>
                      <a:gd name="connsiteY0" fmla="*/ 75494 h 127770"/>
                      <a:gd name="connsiteX1" fmla="*/ 28598 w 127770"/>
                      <a:gd name="connsiteY1" fmla="*/ 70575 h 127770"/>
                      <a:gd name="connsiteX2" fmla="*/ 0 w 127770"/>
                      <a:gd name="connsiteY2" fmla="*/ 99172 h 127770"/>
                      <a:gd name="connsiteX3" fmla="*/ 28598 w 127770"/>
                      <a:gd name="connsiteY3" fmla="*/ 127770 h 127770"/>
                      <a:gd name="connsiteX4" fmla="*/ 57195 w 127770"/>
                      <a:gd name="connsiteY4" fmla="*/ 99172 h 127770"/>
                      <a:gd name="connsiteX5" fmla="*/ 52276 w 127770"/>
                      <a:gd name="connsiteY5" fmla="*/ 83103 h 127770"/>
                      <a:gd name="connsiteX6" fmla="*/ 127770 w 127770"/>
                      <a:gd name="connsiteY6" fmla="*/ 7609 h 127770"/>
                      <a:gd name="connsiteX7" fmla="*/ 120161 w 127770"/>
                      <a:gd name="connsiteY7" fmla="*/ 0 h 127770"/>
                      <a:gd name="connsiteX8" fmla="*/ 44667 w 127770"/>
                      <a:gd name="connsiteY8" fmla="*/ 75494 h 127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27770" h="127770">
                        <a:moveTo>
                          <a:pt x="44667" y="75494"/>
                        </a:moveTo>
                        <a:cubicBezTo>
                          <a:pt x="40076" y="72412"/>
                          <a:pt x="34566" y="70575"/>
                          <a:pt x="28598" y="70575"/>
                        </a:cubicBezTo>
                        <a:cubicBezTo>
                          <a:pt x="12790" y="70575"/>
                          <a:pt x="0" y="83365"/>
                          <a:pt x="0" y="99172"/>
                        </a:cubicBezTo>
                        <a:cubicBezTo>
                          <a:pt x="0" y="114980"/>
                          <a:pt x="12790" y="127770"/>
                          <a:pt x="28598" y="127770"/>
                        </a:cubicBezTo>
                        <a:cubicBezTo>
                          <a:pt x="44405" y="127770"/>
                          <a:pt x="57195" y="114980"/>
                          <a:pt x="57195" y="99172"/>
                        </a:cubicBezTo>
                        <a:cubicBezTo>
                          <a:pt x="57195" y="93204"/>
                          <a:pt x="55358" y="87694"/>
                          <a:pt x="52276" y="83103"/>
                        </a:cubicBezTo>
                        <a:lnTo>
                          <a:pt x="127770" y="7609"/>
                        </a:lnTo>
                        <a:lnTo>
                          <a:pt x="120161" y="0"/>
                        </a:lnTo>
                        <a:lnTo>
                          <a:pt x="44667" y="75494"/>
                        </a:lnTo>
                        <a:close/>
                      </a:path>
                    </a:pathLst>
                  </a:custGeom>
                  <a:solidFill>
                    <a:srgbClr val="CF5664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8" name="Graphic 2">
                <a:extLst>
                  <a:ext uri="{FF2B5EF4-FFF2-40B4-BE49-F238E27FC236}">
                    <a16:creationId xmlns:a16="http://schemas.microsoft.com/office/drawing/2014/main" id="{8FB5E3F1-ABF2-57E8-6BB2-8DE1688889AE}"/>
                  </a:ext>
                </a:extLst>
              </p:cNvPr>
              <p:cNvGrpSpPr/>
              <p:nvPr/>
            </p:nvGrpSpPr>
            <p:grpSpPr>
              <a:xfrm>
                <a:off x="7517207" y="5994601"/>
                <a:ext cx="419777" cy="419777"/>
                <a:chOff x="7517207" y="5994601"/>
                <a:chExt cx="419777" cy="419777"/>
              </a:xfrm>
            </p:grpSpPr>
            <p:grpSp>
              <p:nvGrpSpPr>
                <p:cNvPr id="29" name="Graphic 2">
                  <a:extLst>
                    <a:ext uri="{FF2B5EF4-FFF2-40B4-BE49-F238E27FC236}">
                      <a16:creationId xmlns:a16="http://schemas.microsoft.com/office/drawing/2014/main" id="{3174A8C6-2A2F-F3B2-FA6E-1723965A37A7}"/>
                    </a:ext>
                  </a:extLst>
                </p:cNvPr>
                <p:cNvGrpSpPr/>
                <p:nvPr/>
              </p:nvGrpSpPr>
              <p:grpSpPr>
                <a:xfrm>
                  <a:off x="7517207" y="5994601"/>
                  <a:ext cx="419777" cy="419777"/>
                  <a:chOff x="7517207" y="5994601"/>
                  <a:chExt cx="419777" cy="419777"/>
                </a:xfrm>
              </p:grpSpPr>
              <p:sp>
                <p:nvSpPr>
                  <p:cNvPr id="30" name="Freeform: Shape 29">
                    <a:extLst>
                      <a:ext uri="{FF2B5EF4-FFF2-40B4-BE49-F238E27FC236}">
                        <a16:creationId xmlns:a16="http://schemas.microsoft.com/office/drawing/2014/main" id="{F889BAB9-9671-BF53-FBFE-667F5521ADBA}"/>
                      </a:ext>
                    </a:extLst>
                  </p:cNvPr>
                  <p:cNvSpPr/>
                  <p:nvPr/>
                </p:nvSpPr>
                <p:spPr>
                  <a:xfrm>
                    <a:off x="7517207" y="5994601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F2CD5E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1" name="Freeform: Shape 30">
                    <a:extLst>
                      <a:ext uri="{FF2B5EF4-FFF2-40B4-BE49-F238E27FC236}">
                        <a16:creationId xmlns:a16="http://schemas.microsoft.com/office/drawing/2014/main" id="{D2E31FF8-0377-92FF-F273-5CF469FCBC37}"/>
                      </a:ext>
                    </a:extLst>
                  </p:cNvPr>
                  <p:cNvSpPr/>
                  <p:nvPr/>
                </p:nvSpPr>
                <p:spPr>
                  <a:xfrm>
                    <a:off x="7602671" y="6130439"/>
                    <a:ext cx="334313" cy="283939"/>
                  </a:xfrm>
                  <a:custGeom>
                    <a:avLst/>
                    <a:gdLst>
                      <a:gd name="connsiteX0" fmla="*/ 157744 w 334313"/>
                      <a:gd name="connsiteY0" fmla="*/ 283940 h 283939"/>
                      <a:gd name="connsiteX1" fmla="*/ 334313 w 334313"/>
                      <a:gd name="connsiteY1" fmla="*/ 283940 h 283939"/>
                      <a:gd name="connsiteX2" fmla="*/ 334313 w 334313"/>
                      <a:gd name="connsiteY2" fmla="*/ 132951 h 283939"/>
                      <a:gd name="connsiteX3" fmla="*/ 213430 w 334313"/>
                      <a:gd name="connsiteY3" fmla="*/ 12134 h 283939"/>
                      <a:gd name="connsiteX4" fmla="*/ 165025 w 334313"/>
                      <a:gd name="connsiteY4" fmla="*/ 73002 h 283939"/>
                      <a:gd name="connsiteX5" fmla="*/ 92023 w 334313"/>
                      <a:gd name="connsiteY5" fmla="*/ 0 h 283939"/>
                      <a:gd name="connsiteX6" fmla="*/ 0 w 334313"/>
                      <a:gd name="connsiteY6" fmla="*/ 91957 h 283939"/>
                      <a:gd name="connsiteX7" fmla="*/ 73199 w 334313"/>
                      <a:gd name="connsiteY7" fmla="*/ 165156 h 283939"/>
                      <a:gd name="connsiteX8" fmla="*/ 65852 w 334313"/>
                      <a:gd name="connsiteY8" fmla="*/ 172568 h 283939"/>
                      <a:gd name="connsiteX9" fmla="*/ 76937 w 334313"/>
                      <a:gd name="connsiteY9" fmla="*/ 183718 h 283939"/>
                      <a:gd name="connsiteX10" fmla="*/ 68345 w 334313"/>
                      <a:gd name="connsiteY10" fmla="*/ 194540 h 28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4313" h="283939">
                        <a:moveTo>
                          <a:pt x="157744" y="283940"/>
                        </a:moveTo>
                        <a:lnTo>
                          <a:pt x="334313" y="283940"/>
                        </a:lnTo>
                        <a:lnTo>
                          <a:pt x="334313" y="132951"/>
                        </a:lnTo>
                        <a:lnTo>
                          <a:pt x="213430" y="12134"/>
                        </a:lnTo>
                        <a:lnTo>
                          <a:pt x="165025" y="73002"/>
                        </a:lnTo>
                        <a:lnTo>
                          <a:pt x="92023" y="0"/>
                        </a:lnTo>
                        <a:lnTo>
                          <a:pt x="0" y="91957"/>
                        </a:lnTo>
                        <a:lnTo>
                          <a:pt x="73199" y="165156"/>
                        </a:lnTo>
                        <a:lnTo>
                          <a:pt x="65852" y="172568"/>
                        </a:lnTo>
                        <a:lnTo>
                          <a:pt x="76937" y="183718"/>
                        </a:lnTo>
                        <a:lnTo>
                          <a:pt x="68345" y="194540"/>
                        </a:lnTo>
                        <a:close/>
                      </a:path>
                    </a:pathLst>
                  </a:custGeom>
                  <a:solidFill>
                    <a:srgbClr val="E6BA4D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2" name="Graphic 2">
                  <a:extLst>
                    <a:ext uri="{FF2B5EF4-FFF2-40B4-BE49-F238E27FC236}">
                      <a16:creationId xmlns:a16="http://schemas.microsoft.com/office/drawing/2014/main" id="{9DBE2FAF-7A24-2853-6DA7-40528FDF0CA8}"/>
                    </a:ext>
                  </a:extLst>
                </p:cNvPr>
                <p:cNvGrpSpPr/>
                <p:nvPr/>
              </p:nvGrpSpPr>
              <p:grpSpPr>
                <a:xfrm>
                  <a:off x="7602671" y="6087936"/>
                  <a:ext cx="248652" cy="248783"/>
                  <a:chOff x="7602671" y="6087936"/>
                  <a:chExt cx="248652" cy="248783"/>
                </a:xfrm>
              </p:grpSpPr>
              <p:sp>
                <p:nvSpPr>
                  <p:cNvPr id="33" name="Freeform: Shape 32">
                    <a:extLst>
                      <a:ext uri="{FF2B5EF4-FFF2-40B4-BE49-F238E27FC236}">
                        <a16:creationId xmlns:a16="http://schemas.microsoft.com/office/drawing/2014/main" id="{58E03F1B-335E-7EEA-076D-8A39BD3CA364}"/>
                      </a:ext>
                    </a:extLst>
                  </p:cNvPr>
                  <p:cNvSpPr/>
                  <p:nvPr/>
                </p:nvSpPr>
                <p:spPr>
                  <a:xfrm>
                    <a:off x="7660259" y="6184509"/>
                    <a:ext cx="76215" cy="152210"/>
                  </a:xfrm>
                  <a:custGeom>
                    <a:avLst/>
                    <a:gdLst>
                      <a:gd name="connsiteX0" fmla="*/ 57260 w 76215"/>
                      <a:gd name="connsiteY0" fmla="*/ 632 h 152210"/>
                      <a:gd name="connsiteX1" fmla="*/ 57260 w 76215"/>
                      <a:gd name="connsiteY1" fmla="*/ 114037 h 152210"/>
                      <a:gd name="connsiteX2" fmla="*/ 38174 w 76215"/>
                      <a:gd name="connsiteY2" fmla="*/ 133124 h 152210"/>
                      <a:gd name="connsiteX3" fmla="*/ 19087 w 76215"/>
                      <a:gd name="connsiteY3" fmla="*/ 114037 h 152210"/>
                      <a:gd name="connsiteX4" fmla="*/ 19087 w 76215"/>
                      <a:gd name="connsiteY4" fmla="*/ 94950 h 152210"/>
                      <a:gd name="connsiteX5" fmla="*/ 5116 w 76215"/>
                      <a:gd name="connsiteY5" fmla="*/ 94950 h 152210"/>
                      <a:gd name="connsiteX6" fmla="*/ 0 w 76215"/>
                      <a:gd name="connsiteY6" fmla="*/ 94950 h 152210"/>
                      <a:gd name="connsiteX7" fmla="*/ 0 w 76215"/>
                      <a:gd name="connsiteY7" fmla="*/ 114037 h 152210"/>
                      <a:gd name="connsiteX8" fmla="*/ 0 w 76215"/>
                      <a:gd name="connsiteY8" fmla="*/ 114037 h 152210"/>
                      <a:gd name="connsiteX9" fmla="*/ 38108 w 76215"/>
                      <a:gd name="connsiteY9" fmla="*/ 152210 h 152210"/>
                      <a:gd name="connsiteX10" fmla="*/ 76216 w 76215"/>
                      <a:gd name="connsiteY10" fmla="*/ 114037 h 152210"/>
                      <a:gd name="connsiteX11" fmla="*/ 76216 w 76215"/>
                      <a:gd name="connsiteY11" fmla="*/ 114037 h 152210"/>
                      <a:gd name="connsiteX12" fmla="*/ 76216 w 76215"/>
                      <a:gd name="connsiteY12" fmla="*/ 697 h 152210"/>
                      <a:gd name="connsiteX13" fmla="*/ 57260 w 76215"/>
                      <a:gd name="connsiteY13" fmla="*/ 632 h 1522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76215" h="152210">
                        <a:moveTo>
                          <a:pt x="57260" y="632"/>
                        </a:moveTo>
                        <a:lnTo>
                          <a:pt x="57260" y="114037"/>
                        </a:lnTo>
                        <a:cubicBezTo>
                          <a:pt x="57260" y="124532"/>
                          <a:pt x="48733" y="133124"/>
                          <a:pt x="38174" y="133124"/>
                        </a:cubicBezTo>
                        <a:cubicBezTo>
                          <a:pt x="27679" y="133124"/>
                          <a:pt x="19087" y="124597"/>
                          <a:pt x="19087" y="114037"/>
                        </a:cubicBezTo>
                        <a:lnTo>
                          <a:pt x="19087" y="94950"/>
                        </a:lnTo>
                        <a:lnTo>
                          <a:pt x="5116" y="94950"/>
                        </a:lnTo>
                        <a:lnTo>
                          <a:pt x="0" y="94950"/>
                        </a:lnTo>
                        <a:lnTo>
                          <a:pt x="0" y="114037"/>
                        </a:lnTo>
                        <a:lnTo>
                          <a:pt x="0" y="114037"/>
                        </a:lnTo>
                        <a:cubicBezTo>
                          <a:pt x="0" y="135092"/>
                          <a:pt x="17119" y="152210"/>
                          <a:pt x="38108" y="152210"/>
                        </a:cubicBezTo>
                        <a:cubicBezTo>
                          <a:pt x="59163" y="152210"/>
                          <a:pt x="76216" y="135157"/>
                          <a:pt x="76216" y="114037"/>
                        </a:cubicBezTo>
                        <a:lnTo>
                          <a:pt x="76216" y="114037"/>
                        </a:lnTo>
                        <a:lnTo>
                          <a:pt x="76216" y="697"/>
                        </a:lnTo>
                        <a:cubicBezTo>
                          <a:pt x="73264" y="-221"/>
                          <a:pt x="60343" y="-221"/>
                          <a:pt x="57260" y="632"/>
                        </a:cubicBezTo>
                        <a:close/>
                      </a:path>
                    </a:pathLst>
                  </a:custGeom>
                  <a:solidFill>
                    <a:srgbClr val="474B54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" name="Freeform: Shape 33">
                    <a:extLst>
                      <a:ext uri="{FF2B5EF4-FFF2-40B4-BE49-F238E27FC236}">
                        <a16:creationId xmlns:a16="http://schemas.microsoft.com/office/drawing/2014/main" id="{EA181F54-939D-74CA-2B0E-3BECA244142C}"/>
                      </a:ext>
                    </a:extLst>
                  </p:cNvPr>
                  <p:cNvSpPr/>
                  <p:nvPr/>
                </p:nvSpPr>
                <p:spPr>
                  <a:xfrm>
                    <a:off x="7602671" y="6087936"/>
                    <a:ext cx="248652" cy="134525"/>
                  </a:xfrm>
                  <a:custGeom>
                    <a:avLst/>
                    <a:gdLst>
                      <a:gd name="connsiteX0" fmla="*/ 133935 w 248652"/>
                      <a:gd name="connsiteY0" fmla="*/ 20399 h 134525"/>
                      <a:gd name="connsiteX1" fmla="*/ 133935 w 248652"/>
                      <a:gd name="connsiteY1" fmla="*/ 1312 h 134525"/>
                      <a:gd name="connsiteX2" fmla="*/ 133935 w 248652"/>
                      <a:gd name="connsiteY2" fmla="*/ 0 h 134525"/>
                      <a:gd name="connsiteX3" fmla="*/ 114848 w 248652"/>
                      <a:gd name="connsiteY3" fmla="*/ 0 h 134525"/>
                      <a:gd name="connsiteX4" fmla="*/ 114848 w 248652"/>
                      <a:gd name="connsiteY4" fmla="*/ 1312 h 134525"/>
                      <a:gd name="connsiteX5" fmla="*/ 114848 w 248652"/>
                      <a:gd name="connsiteY5" fmla="*/ 20399 h 134525"/>
                      <a:gd name="connsiteX6" fmla="*/ 0 w 248652"/>
                      <a:gd name="connsiteY6" fmla="*/ 134526 h 134525"/>
                      <a:gd name="connsiteX7" fmla="*/ 0 w 248652"/>
                      <a:gd name="connsiteY7" fmla="*/ 134526 h 134525"/>
                      <a:gd name="connsiteX8" fmla="*/ 41387 w 248652"/>
                      <a:gd name="connsiteY8" fmla="*/ 115767 h 134525"/>
                      <a:gd name="connsiteX9" fmla="*/ 82840 w 248652"/>
                      <a:gd name="connsiteY9" fmla="*/ 134526 h 134525"/>
                      <a:gd name="connsiteX10" fmla="*/ 82906 w 248652"/>
                      <a:gd name="connsiteY10" fmla="*/ 134526 h 134525"/>
                      <a:gd name="connsiteX11" fmla="*/ 124293 w 248652"/>
                      <a:gd name="connsiteY11" fmla="*/ 115767 h 134525"/>
                      <a:gd name="connsiteX12" fmla="*/ 165681 w 248652"/>
                      <a:gd name="connsiteY12" fmla="*/ 134526 h 134525"/>
                      <a:gd name="connsiteX13" fmla="*/ 165746 w 248652"/>
                      <a:gd name="connsiteY13" fmla="*/ 134526 h 134525"/>
                      <a:gd name="connsiteX14" fmla="*/ 207199 w 248652"/>
                      <a:gd name="connsiteY14" fmla="*/ 115767 h 134525"/>
                      <a:gd name="connsiteX15" fmla="*/ 248587 w 248652"/>
                      <a:gd name="connsiteY15" fmla="*/ 134526 h 134525"/>
                      <a:gd name="connsiteX16" fmla="*/ 248652 w 248652"/>
                      <a:gd name="connsiteY16" fmla="*/ 134526 h 134525"/>
                      <a:gd name="connsiteX17" fmla="*/ 133935 w 248652"/>
                      <a:gd name="connsiteY17" fmla="*/ 20399 h 13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48652" h="134525">
                        <a:moveTo>
                          <a:pt x="133935" y="20399"/>
                        </a:moveTo>
                        <a:lnTo>
                          <a:pt x="133935" y="1312"/>
                        </a:lnTo>
                        <a:lnTo>
                          <a:pt x="133935" y="0"/>
                        </a:lnTo>
                        <a:lnTo>
                          <a:pt x="114848" y="0"/>
                        </a:lnTo>
                        <a:lnTo>
                          <a:pt x="114848" y="1312"/>
                        </a:lnTo>
                        <a:lnTo>
                          <a:pt x="114848" y="20399"/>
                        </a:lnTo>
                        <a:cubicBezTo>
                          <a:pt x="50635" y="24859"/>
                          <a:pt x="0" y="74248"/>
                          <a:pt x="0" y="134526"/>
                        </a:cubicBezTo>
                        <a:lnTo>
                          <a:pt x="0" y="134526"/>
                        </a:lnTo>
                        <a:cubicBezTo>
                          <a:pt x="10101" y="123047"/>
                          <a:pt x="24924" y="115767"/>
                          <a:pt x="41387" y="115767"/>
                        </a:cubicBezTo>
                        <a:cubicBezTo>
                          <a:pt x="57850" y="115767"/>
                          <a:pt x="72739" y="123047"/>
                          <a:pt x="82840" y="134526"/>
                        </a:cubicBezTo>
                        <a:lnTo>
                          <a:pt x="82906" y="134526"/>
                        </a:lnTo>
                        <a:cubicBezTo>
                          <a:pt x="93007" y="123047"/>
                          <a:pt x="107830" y="115767"/>
                          <a:pt x="124293" y="115767"/>
                        </a:cubicBezTo>
                        <a:cubicBezTo>
                          <a:pt x="140822" y="115767"/>
                          <a:pt x="155645" y="123047"/>
                          <a:pt x="165681" y="134526"/>
                        </a:cubicBezTo>
                        <a:lnTo>
                          <a:pt x="165746" y="134526"/>
                        </a:lnTo>
                        <a:cubicBezTo>
                          <a:pt x="175847" y="123047"/>
                          <a:pt x="190670" y="115767"/>
                          <a:pt x="207199" y="115767"/>
                        </a:cubicBezTo>
                        <a:cubicBezTo>
                          <a:pt x="223663" y="115767"/>
                          <a:pt x="238486" y="123047"/>
                          <a:pt x="248587" y="134526"/>
                        </a:cubicBezTo>
                        <a:lnTo>
                          <a:pt x="248652" y="134526"/>
                        </a:lnTo>
                        <a:cubicBezTo>
                          <a:pt x="248784" y="74248"/>
                          <a:pt x="198148" y="24859"/>
                          <a:pt x="133935" y="20399"/>
                        </a:cubicBezTo>
                        <a:close/>
                      </a:path>
                    </a:pathLst>
                  </a:custGeom>
                  <a:solidFill>
                    <a:srgbClr val="CF5664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35" name="Graphic 2">
                <a:extLst>
                  <a:ext uri="{FF2B5EF4-FFF2-40B4-BE49-F238E27FC236}">
                    <a16:creationId xmlns:a16="http://schemas.microsoft.com/office/drawing/2014/main" id="{C0976F73-96E1-0013-D87D-874635D0DA76}"/>
                  </a:ext>
                </a:extLst>
              </p:cNvPr>
              <p:cNvGrpSpPr/>
              <p:nvPr/>
            </p:nvGrpSpPr>
            <p:grpSpPr>
              <a:xfrm>
                <a:off x="6861305" y="5994601"/>
                <a:ext cx="419777" cy="419777"/>
                <a:chOff x="6861305" y="5994601"/>
                <a:chExt cx="419777" cy="419777"/>
              </a:xfrm>
            </p:grpSpPr>
            <p:grpSp>
              <p:nvGrpSpPr>
                <p:cNvPr id="36" name="Graphic 2">
                  <a:extLst>
                    <a:ext uri="{FF2B5EF4-FFF2-40B4-BE49-F238E27FC236}">
                      <a16:creationId xmlns:a16="http://schemas.microsoft.com/office/drawing/2014/main" id="{BD79A129-99E9-8390-B89D-85E57DA83878}"/>
                    </a:ext>
                  </a:extLst>
                </p:cNvPr>
                <p:cNvGrpSpPr/>
                <p:nvPr/>
              </p:nvGrpSpPr>
              <p:grpSpPr>
                <a:xfrm>
                  <a:off x="6861305" y="5994601"/>
                  <a:ext cx="419777" cy="419777"/>
                  <a:chOff x="6861305" y="5994601"/>
                  <a:chExt cx="419777" cy="419777"/>
                </a:xfrm>
              </p:grpSpPr>
              <p:sp>
                <p:nvSpPr>
                  <p:cNvPr id="37" name="Freeform: Shape 36">
                    <a:extLst>
                      <a:ext uri="{FF2B5EF4-FFF2-40B4-BE49-F238E27FC236}">
                        <a16:creationId xmlns:a16="http://schemas.microsoft.com/office/drawing/2014/main" id="{07FAE0C3-CA5E-1434-DA02-6A41EC56F292}"/>
                      </a:ext>
                    </a:extLst>
                  </p:cNvPr>
                  <p:cNvSpPr/>
                  <p:nvPr/>
                </p:nvSpPr>
                <p:spPr>
                  <a:xfrm>
                    <a:off x="6861305" y="5994601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A491E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" name="Freeform: Shape 37">
                    <a:extLst>
                      <a:ext uri="{FF2B5EF4-FFF2-40B4-BE49-F238E27FC236}">
                        <a16:creationId xmlns:a16="http://schemas.microsoft.com/office/drawing/2014/main" id="{0B1B4D22-9660-6295-DAB3-F85CD60EEF96}"/>
                      </a:ext>
                    </a:extLst>
                  </p:cNvPr>
                  <p:cNvSpPr/>
                  <p:nvPr/>
                </p:nvSpPr>
                <p:spPr>
                  <a:xfrm>
                    <a:off x="6968282" y="6087870"/>
                    <a:ext cx="312799" cy="326508"/>
                  </a:xfrm>
                  <a:custGeom>
                    <a:avLst/>
                    <a:gdLst>
                      <a:gd name="connsiteX0" fmla="*/ 312800 w 312799"/>
                      <a:gd name="connsiteY0" fmla="*/ 261640 h 326508"/>
                      <a:gd name="connsiteX1" fmla="*/ 51160 w 312799"/>
                      <a:gd name="connsiteY1" fmla="*/ 0 h 326508"/>
                      <a:gd name="connsiteX2" fmla="*/ 0 w 312799"/>
                      <a:gd name="connsiteY2" fmla="*/ 62967 h 326508"/>
                      <a:gd name="connsiteX3" fmla="*/ 24924 w 312799"/>
                      <a:gd name="connsiteY3" fmla="*/ 210086 h 326508"/>
                      <a:gd name="connsiteX4" fmla="*/ 141347 w 312799"/>
                      <a:gd name="connsiteY4" fmla="*/ 326508 h 326508"/>
                      <a:gd name="connsiteX5" fmla="*/ 312800 w 312799"/>
                      <a:gd name="connsiteY5" fmla="*/ 326508 h 3265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12799" h="326508">
                        <a:moveTo>
                          <a:pt x="312800" y="261640"/>
                        </a:moveTo>
                        <a:lnTo>
                          <a:pt x="51160" y="0"/>
                        </a:lnTo>
                        <a:lnTo>
                          <a:pt x="0" y="62967"/>
                        </a:lnTo>
                        <a:lnTo>
                          <a:pt x="24924" y="210086"/>
                        </a:lnTo>
                        <a:lnTo>
                          <a:pt x="141347" y="326508"/>
                        </a:lnTo>
                        <a:lnTo>
                          <a:pt x="312800" y="326508"/>
                        </a:lnTo>
                        <a:close/>
                      </a:path>
                    </a:pathLst>
                  </a:custGeom>
                  <a:solidFill>
                    <a:srgbClr val="8D79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9" name="Freeform: Shape 38">
                  <a:extLst>
                    <a:ext uri="{FF2B5EF4-FFF2-40B4-BE49-F238E27FC236}">
                      <a16:creationId xmlns:a16="http://schemas.microsoft.com/office/drawing/2014/main" id="{57803A02-40BF-F633-E2E1-ADFD19E4EEE7}"/>
                    </a:ext>
                  </a:extLst>
                </p:cNvPr>
                <p:cNvSpPr/>
                <p:nvPr/>
              </p:nvSpPr>
              <p:spPr>
                <a:xfrm>
                  <a:off x="6954577" y="6087870"/>
                  <a:ext cx="248780" cy="248756"/>
                </a:xfrm>
                <a:custGeom>
                  <a:avLst/>
                  <a:gdLst>
                    <a:gd name="connsiteX0" fmla="*/ 82837 w 248780"/>
                    <a:gd name="connsiteY0" fmla="*/ 165944 h 248756"/>
                    <a:gd name="connsiteX1" fmla="*/ 64865 w 248780"/>
                    <a:gd name="connsiteY1" fmla="*/ 0 h 248756"/>
                    <a:gd name="connsiteX2" fmla="*/ 40269 w 248780"/>
                    <a:gd name="connsiteY2" fmla="*/ 19612 h 248756"/>
                    <a:gd name="connsiteX3" fmla="*/ 38695 w 248780"/>
                    <a:gd name="connsiteY3" fmla="*/ 210086 h 248756"/>
                    <a:gd name="connsiteX4" fmla="*/ 229169 w 248780"/>
                    <a:gd name="connsiteY4" fmla="*/ 208512 h 248756"/>
                    <a:gd name="connsiteX5" fmla="*/ 248780 w 248780"/>
                    <a:gd name="connsiteY5" fmla="*/ 183915 h 248756"/>
                    <a:gd name="connsiteX6" fmla="*/ 82837 w 248780"/>
                    <a:gd name="connsiteY6" fmla="*/ 165944 h 248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8780" h="248756">
                      <a:moveTo>
                        <a:pt x="82837" y="165944"/>
                      </a:moveTo>
                      <a:cubicBezTo>
                        <a:pt x="38170" y="121277"/>
                        <a:pt x="32267" y="52210"/>
                        <a:pt x="64865" y="0"/>
                      </a:cubicBezTo>
                      <a:cubicBezTo>
                        <a:pt x="56142" y="5444"/>
                        <a:pt x="47878" y="12003"/>
                        <a:pt x="40269" y="19612"/>
                      </a:cubicBezTo>
                      <a:cubicBezTo>
                        <a:pt x="-12793" y="72674"/>
                        <a:pt x="-13515" y="157941"/>
                        <a:pt x="38695" y="210086"/>
                      </a:cubicBezTo>
                      <a:cubicBezTo>
                        <a:pt x="90839" y="262296"/>
                        <a:pt x="176172" y="261509"/>
                        <a:pt x="229169" y="208512"/>
                      </a:cubicBezTo>
                      <a:cubicBezTo>
                        <a:pt x="236777" y="200903"/>
                        <a:pt x="243271" y="192639"/>
                        <a:pt x="248780" y="183915"/>
                      </a:cubicBezTo>
                      <a:cubicBezTo>
                        <a:pt x="196505" y="216513"/>
                        <a:pt x="127504" y="210611"/>
                        <a:pt x="82837" y="165944"/>
                      </a:cubicBezTo>
                      <a:close/>
                    </a:path>
                  </a:pathLst>
                </a:custGeom>
                <a:solidFill>
                  <a:srgbClr val="F2CD5E"/>
                </a:solidFill>
                <a:ln w="65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0" name="Graphic 2">
                <a:extLst>
                  <a:ext uri="{FF2B5EF4-FFF2-40B4-BE49-F238E27FC236}">
                    <a16:creationId xmlns:a16="http://schemas.microsoft.com/office/drawing/2014/main" id="{9B0D77AB-E4EA-E94F-F8F3-E38C27605294}"/>
                  </a:ext>
                </a:extLst>
              </p:cNvPr>
              <p:cNvGrpSpPr/>
              <p:nvPr/>
            </p:nvGrpSpPr>
            <p:grpSpPr>
              <a:xfrm>
                <a:off x="6205402" y="5994601"/>
                <a:ext cx="419777" cy="419777"/>
                <a:chOff x="6205402" y="5994601"/>
                <a:chExt cx="419777" cy="419777"/>
              </a:xfrm>
            </p:grpSpPr>
            <p:grpSp>
              <p:nvGrpSpPr>
                <p:cNvPr id="41" name="Graphic 2">
                  <a:extLst>
                    <a:ext uri="{FF2B5EF4-FFF2-40B4-BE49-F238E27FC236}">
                      <a16:creationId xmlns:a16="http://schemas.microsoft.com/office/drawing/2014/main" id="{D38F7BDB-5554-45B0-ADC2-5D6C31854A3E}"/>
                    </a:ext>
                  </a:extLst>
                </p:cNvPr>
                <p:cNvGrpSpPr/>
                <p:nvPr/>
              </p:nvGrpSpPr>
              <p:grpSpPr>
                <a:xfrm>
                  <a:off x="6205402" y="5994601"/>
                  <a:ext cx="419777" cy="419777"/>
                  <a:chOff x="6205402" y="5994601"/>
                  <a:chExt cx="419777" cy="419777"/>
                </a:xfrm>
              </p:grpSpPr>
              <p:sp>
                <p:nvSpPr>
                  <p:cNvPr id="42" name="Freeform: Shape 41">
                    <a:extLst>
                      <a:ext uri="{FF2B5EF4-FFF2-40B4-BE49-F238E27FC236}">
                        <a16:creationId xmlns:a16="http://schemas.microsoft.com/office/drawing/2014/main" id="{F96438DB-87B2-863D-791B-141003EFA545}"/>
                      </a:ext>
                    </a:extLst>
                  </p:cNvPr>
                  <p:cNvSpPr/>
                  <p:nvPr/>
                </p:nvSpPr>
                <p:spPr>
                  <a:xfrm>
                    <a:off x="6205402" y="5994601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739BE9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" name="Freeform: Shape 42">
                    <a:extLst>
                      <a:ext uri="{FF2B5EF4-FFF2-40B4-BE49-F238E27FC236}">
                        <a16:creationId xmlns:a16="http://schemas.microsoft.com/office/drawing/2014/main" id="{6CAD8EA3-9816-6DE8-707E-A2ABDF9408C1}"/>
                      </a:ext>
                    </a:extLst>
                  </p:cNvPr>
                  <p:cNvSpPr/>
                  <p:nvPr/>
                </p:nvSpPr>
                <p:spPr>
                  <a:xfrm>
                    <a:off x="6346290" y="6107679"/>
                    <a:ext cx="278889" cy="306699"/>
                  </a:xfrm>
                  <a:custGeom>
                    <a:avLst/>
                    <a:gdLst>
                      <a:gd name="connsiteX0" fmla="*/ 278890 w 278889"/>
                      <a:gd name="connsiteY0" fmla="*/ 306700 h 306699"/>
                      <a:gd name="connsiteX1" fmla="*/ 278890 w 278889"/>
                      <a:gd name="connsiteY1" fmla="*/ 133739 h 306699"/>
                      <a:gd name="connsiteX2" fmla="*/ 145151 w 278889"/>
                      <a:gd name="connsiteY2" fmla="*/ 0 h 306699"/>
                      <a:gd name="connsiteX3" fmla="*/ 0 w 278889"/>
                      <a:gd name="connsiteY3" fmla="*/ 116291 h 306699"/>
                      <a:gd name="connsiteX4" fmla="*/ 93204 w 278889"/>
                      <a:gd name="connsiteY4" fmla="*/ 209430 h 306699"/>
                      <a:gd name="connsiteX5" fmla="*/ 89072 w 278889"/>
                      <a:gd name="connsiteY5" fmla="*/ 213496 h 306699"/>
                      <a:gd name="connsiteX6" fmla="*/ 63033 w 278889"/>
                      <a:gd name="connsiteY6" fmla="*/ 187457 h 306699"/>
                      <a:gd name="connsiteX7" fmla="*/ 56080 w 278889"/>
                      <a:gd name="connsiteY7" fmla="*/ 194475 h 306699"/>
                      <a:gd name="connsiteX8" fmla="*/ 30040 w 278889"/>
                      <a:gd name="connsiteY8" fmla="*/ 168436 h 306699"/>
                      <a:gd name="connsiteX9" fmla="*/ 16529 w 278889"/>
                      <a:gd name="connsiteY9" fmla="*/ 181882 h 306699"/>
                      <a:gd name="connsiteX10" fmla="*/ 48078 w 278889"/>
                      <a:gd name="connsiteY10" fmla="*/ 213431 h 306699"/>
                      <a:gd name="connsiteX11" fmla="*/ 41125 w 278889"/>
                      <a:gd name="connsiteY11" fmla="*/ 220318 h 306699"/>
                      <a:gd name="connsiteX12" fmla="*/ 15086 w 278889"/>
                      <a:gd name="connsiteY12" fmla="*/ 194278 h 306699"/>
                      <a:gd name="connsiteX13" fmla="*/ 1640 w 278889"/>
                      <a:gd name="connsiteY13" fmla="*/ 207724 h 306699"/>
                      <a:gd name="connsiteX14" fmla="*/ 100550 w 278889"/>
                      <a:gd name="connsiteY14" fmla="*/ 306700 h 306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278889" h="306699">
                        <a:moveTo>
                          <a:pt x="278890" y="306700"/>
                        </a:moveTo>
                        <a:lnTo>
                          <a:pt x="278890" y="133739"/>
                        </a:lnTo>
                        <a:lnTo>
                          <a:pt x="145151" y="0"/>
                        </a:lnTo>
                        <a:lnTo>
                          <a:pt x="0" y="116291"/>
                        </a:lnTo>
                        <a:lnTo>
                          <a:pt x="93204" y="209430"/>
                        </a:lnTo>
                        <a:lnTo>
                          <a:pt x="89072" y="213496"/>
                        </a:lnTo>
                        <a:lnTo>
                          <a:pt x="63033" y="187457"/>
                        </a:lnTo>
                        <a:lnTo>
                          <a:pt x="56080" y="194475"/>
                        </a:lnTo>
                        <a:lnTo>
                          <a:pt x="30040" y="168436"/>
                        </a:lnTo>
                        <a:lnTo>
                          <a:pt x="16529" y="181882"/>
                        </a:lnTo>
                        <a:lnTo>
                          <a:pt x="48078" y="213431"/>
                        </a:lnTo>
                        <a:lnTo>
                          <a:pt x="41125" y="220318"/>
                        </a:lnTo>
                        <a:lnTo>
                          <a:pt x="15086" y="194278"/>
                        </a:lnTo>
                        <a:lnTo>
                          <a:pt x="1640" y="207724"/>
                        </a:lnTo>
                        <a:lnTo>
                          <a:pt x="100550" y="306700"/>
                        </a:lnTo>
                        <a:close/>
                      </a:path>
                    </a:pathLst>
                  </a:custGeom>
                  <a:solidFill>
                    <a:srgbClr val="6188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4" name="Graphic 2">
                  <a:extLst>
                    <a:ext uri="{FF2B5EF4-FFF2-40B4-BE49-F238E27FC236}">
                      <a16:creationId xmlns:a16="http://schemas.microsoft.com/office/drawing/2014/main" id="{0F1133CE-C017-0DB2-BC0D-6AFF4932F2E2}"/>
                    </a:ext>
                  </a:extLst>
                </p:cNvPr>
                <p:cNvGrpSpPr/>
                <p:nvPr/>
              </p:nvGrpSpPr>
              <p:grpSpPr>
                <a:xfrm>
                  <a:off x="6330024" y="6088526"/>
                  <a:ext cx="203920" cy="248742"/>
                  <a:chOff x="6330024" y="6088526"/>
                  <a:chExt cx="203920" cy="248742"/>
                </a:xfrm>
              </p:grpSpPr>
              <p:sp>
                <p:nvSpPr>
                  <p:cNvPr id="45" name="Freeform: Shape 44">
                    <a:extLst>
                      <a:ext uri="{FF2B5EF4-FFF2-40B4-BE49-F238E27FC236}">
                        <a16:creationId xmlns:a16="http://schemas.microsoft.com/office/drawing/2014/main" id="{783617A3-A741-DEE8-ABEE-1A56C0A9A110}"/>
                      </a:ext>
                    </a:extLst>
                  </p:cNvPr>
                  <p:cNvSpPr/>
                  <p:nvPr/>
                </p:nvSpPr>
                <p:spPr>
                  <a:xfrm>
                    <a:off x="6360040" y="6273335"/>
                    <a:ext cx="19070" cy="19070"/>
                  </a:xfrm>
                  <a:custGeom>
                    <a:avLst/>
                    <a:gdLst>
                      <a:gd name="connsiteX0" fmla="*/ 14323 w 19070"/>
                      <a:gd name="connsiteY0" fmla="*/ 1271 h 19070"/>
                      <a:gd name="connsiteX1" fmla="*/ 1271 w 19070"/>
                      <a:gd name="connsiteY1" fmla="*/ 4747 h 19070"/>
                      <a:gd name="connsiteX2" fmla="*/ 4747 w 19070"/>
                      <a:gd name="connsiteY2" fmla="*/ 17800 h 19070"/>
                      <a:gd name="connsiteX3" fmla="*/ 17799 w 19070"/>
                      <a:gd name="connsiteY3" fmla="*/ 14323 h 19070"/>
                      <a:gd name="connsiteX4" fmla="*/ 14323 w 19070"/>
                      <a:gd name="connsiteY4" fmla="*/ 1271 h 19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70" h="19070">
                        <a:moveTo>
                          <a:pt x="14323" y="1271"/>
                        </a:moveTo>
                        <a:cubicBezTo>
                          <a:pt x="9732" y="-1353"/>
                          <a:pt x="3894" y="222"/>
                          <a:pt x="1271" y="4747"/>
                        </a:cubicBezTo>
                        <a:cubicBezTo>
                          <a:pt x="-1353" y="9338"/>
                          <a:pt x="221" y="15176"/>
                          <a:pt x="4747" y="17800"/>
                        </a:cubicBezTo>
                        <a:cubicBezTo>
                          <a:pt x="9338" y="20423"/>
                          <a:pt x="15176" y="18849"/>
                          <a:pt x="17799" y="14323"/>
                        </a:cubicBezTo>
                        <a:cubicBezTo>
                          <a:pt x="20423" y="9732"/>
                          <a:pt x="18849" y="3895"/>
                          <a:pt x="14323" y="1271"/>
                        </a:cubicBezTo>
                        <a:close/>
                      </a:path>
                    </a:pathLst>
                  </a:custGeom>
                  <a:solidFill>
                    <a:srgbClr val="E6E8EC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" name="Freeform: Shape 45">
                    <a:extLst>
                      <a:ext uri="{FF2B5EF4-FFF2-40B4-BE49-F238E27FC236}">
                        <a16:creationId xmlns:a16="http://schemas.microsoft.com/office/drawing/2014/main" id="{2B539183-8EC2-BF99-0833-0142DC990E3C}"/>
                      </a:ext>
                    </a:extLst>
                  </p:cNvPr>
                  <p:cNvSpPr/>
                  <p:nvPr/>
                </p:nvSpPr>
                <p:spPr>
                  <a:xfrm>
                    <a:off x="6345085" y="6299177"/>
                    <a:ext cx="19084" cy="19070"/>
                  </a:xfrm>
                  <a:custGeom>
                    <a:avLst/>
                    <a:gdLst>
                      <a:gd name="connsiteX0" fmla="*/ 14323 w 19084"/>
                      <a:gd name="connsiteY0" fmla="*/ 1271 h 19070"/>
                      <a:gd name="connsiteX1" fmla="*/ 1271 w 19084"/>
                      <a:gd name="connsiteY1" fmla="*/ 4747 h 19070"/>
                      <a:gd name="connsiteX2" fmla="*/ 4747 w 19084"/>
                      <a:gd name="connsiteY2" fmla="*/ 17800 h 19070"/>
                      <a:gd name="connsiteX3" fmla="*/ 17799 w 19084"/>
                      <a:gd name="connsiteY3" fmla="*/ 14323 h 19070"/>
                      <a:gd name="connsiteX4" fmla="*/ 14323 w 19084"/>
                      <a:gd name="connsiteY4" fmla="*/ 1271 h 19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84" h="19070">
                        <a:moveTo>
                          <a:pt x="14323" y="1271"/>
                        </a:moveTo>
                        <a:cubicBezTo>
                          <a:pt x="9732" y="-1353"/>
                          <a:pt x="3960" y="221"/>
                          <a:pt x="1271" y="4747"/>
                        </a:cubicBezTo>
                        <a:cubicBezTo>
                          <a:pt x="-1353" y="9338"/>
                          <a:pt x="221" y="15110"/>
                          <a:pt x="4747" y="17800"/>
                        </a:cubicBezTo>
                        <a:cubicBezTo>
                          <a:pt x="9338" y="20423"/>
                          <a:pt x="15110" y="18849"/>
                          <a:pt x="17799" y="14323"/>
                        </a:cubicBezTo>
                        <a:cubicBezTo>
                          <a:pt x="20423" y="9732"/>
                          <a:pt x="18914" y="3895"/>
                          <a:pt x="14323" y="1271"/>
                        </a:cubicBezTo>
                        <a:close/>
                      </a:path>
                    </a:pathLst>
                  </a:custGeom>
                  <a:solidFill>
                    <a:srgbClr val="E6E8EC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" name="Freeform: Shape 46">
                    <a:extLst>
                      <a:ext uri="{FF2B5EF4-FFF2-40B4-BE49-F238E27FC236}">
                        <a16:creationId xmlns:a16="http://schemas.microsoft.com/office/drawing/2014/main" id="{D8500CB8-6585-BCAB-EFE2-6389C68EBF32}"/>
                      </a:ext>
                    </a:extLst>
                  </p:cNvPr>
                  <p:cNvSpPr/>
                  <p:nvPr/>
                </p:nvSpPr>
                <p:spPr>
                  <a:xfrm>
                    <a:off x="6407986" y="6266514"/>
                    <a:ext cx="19070" cy="19004"/>
                  </a:xfrm>
                  <a:custGeom>
                    <a:avLst/>
                    <a:gdLst>
                      <a:gd name="connsiteX0" fmla="*/ 14323 w 19070"/>
                      <a:gd name="connsiteY0" fmla="*/ 1271 h 19004"/>
                      <a:gd name="connsiteX1" fmla="*/ 1271 w 19070"/>
                      <a:gd name="connsiteY1" fmla="*/ 4747 h 19004"/>
                      <a:gd name="connsiteX2" fmla="*/ 4747 w 19070"/>
                      <a:gd name="connsiteY2" fmla="*/ 17734 h 19004"/>
                      <a:gd name="connsiteX3" fmla="*/ 17799 w 19070"/>
                      <a:gd name="connsiteY3" fmla="*/ 14258 h 19004"/>
                      <a:gd name="connsiteX4" fmla="*/ 14323 w 19070"/>
                      <a:gd name="connsiteY4" fmla="*/ 1271 h 1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70" h="19004">
                        <a:moveTo>
                          <a:pt x="14323" y="1271"/>
                        </a:moveTo>
                        <a:cubicBezTo>
                          <a:pt x="9732" y="-1353"/>
                          <a:pt x="3960" y="221"/>
                          <a:pt x="1271" y="4747"/>
                        </a:cubicBezTo>
                        <a:cubicBezTo>
                          <a:pt x="-1353" y="9273"/>
                          <a:pt x="221" y="15110"/>
                          <a:pt x="4747" y="17734"/>
                        </a:cubicBezTo>
                        <a:cubicBezTo>
                          <a:pt x="9338" y="20357"/>
                          <a:pt x="15176" y="18783"/>
                          <a:pt x="17799" y="14258"/>
                        </a:cubicBezTo>
                        <a:cubicBezTo>
                          <a:pt x="20423" y="9732"/>
                          <a:pt x="18849" y="3894"/>
                          <a:pt x="14323" y="1271"/>
                        </a:cubicBezTo>
                        <a:close/>
                      </a:path>
                    </a:pathLst>
                  </a:custGeom>
                  <a:solidFill>
                    <a:srgbClr val="E6E8EC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8" name="Freeform: Shape 47">
                    <a:extLst>
                      <a:ext uri="{FF2B5EF4-FFF2-40B4-BE49-F238E27FC236}">
                        <a16:creationId xmlns:a16="http://schemas.microsoft.com/office/drawing/2014/main" id="{33AF8957-BF2B-7FD8-B8FA-A26A4BF83C95}"/>
                      </a:ext>
                    </a:extLst>
                  </p:cNvPr>
                  <p:cNvSpPr/>
                  <p:nvPr/>
                </p:nvSpPr>
                <p:spPr>
                  <a:xfrm>
                    <a:off x="6393017" y="6292356"/>
                    <a:ext cx="19099" cy="19067"/>
                  </a:xfrm>
                  <a:custGeom>
                    <a:avLst/>
                    <a:gdLst>
                      <a:gd name="connsiteX0" fmla="*/ 14337 w 19099"/>
                      <a:gd name="connsiteY0" fmla="*/ 1271 h 19067"/>
                      <a:gd name="connsiteX1" fmla="*/ 1285 w 19099"/>
                      <a:gd name="connsiteY1" fmla="*/ 4747 h 19067"/>
                      <a:gd name="connsiteX2" fmla="*/ 4761 w 19099"/>
                      <a:gd name="connsiteY2" fmla="*/ 17799 h 19067"/>
                      <a:gd name="connsiteX3" fmla="*/ 17814 w 19099"/>
                      <a:gd name="connsiteY3" fmla="*/ 14258 h 19067"/>
                      <a:gd name="connsiteX4" fmla="*/ 14337 w 19099"/>
                      <a:gd name="connsiteY4" fmla="*/ 1271 h 19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99" h="19067">
                        <a:moveTo>
                          <a:pt x="14337" y="1271"/>
                        </a:moveTo>
                        <a:cubicBezTo>
                          <a:pt x="9812" y="-1353"/>
                          <a:pt x="3974" y="221"/>
                          <a:pt x="1285" y="4747"/>
                        </a:cubicBezTo>
                        <a:cubicBezTo>
                          <a:pt x="-1338" y="9273"/>
                          <a:pt x="170" y="15110"/>
                          <a:pt x="4761" y="17799"/>
                        </a:cubicBezTo>
                        <a:cubicBezTo>
                          <a:pt x="9353" y="20423"/>
                          <a:pt x="15124" y="18849"/>
                          <a:pt x="17814" y="14258"/>
                        </a:cubicBezTo>
                        <a:cubicBezTo>
                          <a:pt x="20438" y="9732"/>
                          <a:pt x="18929" y="3894"/>
                          <a:pt x="14337" y="1271"/>
                        </a:cubicBezTo>
                        <a:close/>
                      </a:path>
                    </a:pathLst>
                  </a:custGeom>
                  <a:solidFill>
                    <a:srgbClr val="E6E8EC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" name="Freeform: Shape 48">
                    <a:extLst>
                      <a:ext uri="{FF2B5EF4-FFF2-40B4-BE49-F238E27FC236}">
                        <a16:creationId xmlns:a16="http://schemas.microsoft.com/office/drawing/2014/main" id="{35414861-DE62-0005-8291-0A4B8A344D2A}"/>
                      </a:ext>
                    </a:extLst>
                  </p:cNvPr>
                  <p:cNvSpPr/>
                  <p:nvPr/>
                </p:nvSpPr>
                <p:spPr>
                  <a:xfrm>
                    <a:off x="6378143" y="6318199"/>
                    <a:ext cx="19050" cy="19070"/>
                  </a:xfrm>
                  <a:custGeom>
                    <a:avLst/>
                    <a:gdLst>
                      <a:gd name="connsiteX0" fmla="*/ 14323 w 19050"/>
                      <a:gd name="connsiteY0" fmla="*/ 1271 h 19070"/>
                      <a:gd name="connsiteX1" fmla="*/ 1271 w 19050"/>
                      <a:gd name="connsiteY1" fmla="*/ 4747 h 19070"/>
                      <a:gd name="connsiteX2" fmla="*/ 4747 w 19050"/>
                      <a:gd name="connsiteY2" fmla="*/ 17799 h 19070"/>
                      <a:gd name="connsiteX3" fmla="*/ 17734 w 19050"/>
                      <a:gd name="connsiteY3" fmla="*/ 14323 h 19070"/>
                      <a:gd name="connsiteX4" fmla="*/ 14323 w 19050"/>
                      <a:gd name="connsiteY4" fmla="*/ 1271 h 19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0" h="19070">
                        <a:moveTo>
                          <a:pt x="14323" y="1271"/>
                        </a:moveTo>
                        <a:cubicBezTo>
                          <a:pt x="9798" y="-1353"/>
                          <a:pt x="3960" y="221"/>
                          <a:pt x="1271" y="4747"/>
                        </a:cubicBezTo>
                        <a:cubicBezTo>
                          <a:pt x="-1353" y="9273"/>
                          <a:pt x="221" y="15110"/>
                          <a:pt x="4747" y="17799"/>
                        </a:cubicBezTo>
                        <a:cubicBezTo>
                          <a:pt x="9338" y="20423"/>
                          <a:pt x="15176" y="18849"/>
                          <a:pt x="17734" y="14323"/>
                        </a:cubicBezTo>
                        <a:cubicBezTo>
                          <a:pt x="20423" y="9798"/>
                          <a:pt x="18849" y="3960"/>
                          <a:pt x="14323" y="1271"/>
                        </a:cubicBezTo>
                        <a:close/>
                      </a:path>
                    </a:pathLst>
                  </a:custGeom>
                  <a:solidFill>
                    <a:srgbClr val="E6E8EC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0" name="Freeform: Shape 49">
                    <a:extLst>
                      <a:ext uri="{FF2B5EF4-FFF2-40B4-BE49-F238E27FC236}">
                        <a16:creationId xmlns:a16="http://schemas.microsoft.com/office/drawing/2014/main" id="{2BB31231-1FE2-866F-F625-D04B854118B8}"/>
                      </a:ext>
                    </a:extLst>
                  </p:cNvPr>
                  <p:cNvSpPr/>
                  <p:nvPr/>
                </p:nvSpPr>
                <p:spPr>
                  <a:xfrm>
                    <a:off x="6455932" y="6259758"/>
                    <a:ext cx="19070" cy="19004"/>
                  </a:xfrm>
                  <a:custGeom>
                    <a:avLst/>
                    <a:gdLst>
                      <a:gd name="connsiteX0" fmla="*/ 14323 w 19070"/>
                      <a:gd name="connsiteY0" fmla="*/ 1271 h 19004"/>
                      <a:gd name="connsiteX1" fmla="*/ 1271 w 19070"/>
                      <a:gd name="connsiteY1" fmla="*/ 4747 h 19004"/>
                      <a:gd name="connsiteX2" fmla="*/ 4747 w 19070"/>
                      <a:gd name="connsiteY2" fmla="*/ 17734 h 19004"/>
                      <a:gd name="connsiteX3" fmla="*/ 17799 w 19070"/>
                      <a:gd name="connsiteY3" fmla="*/ 14258 h 19004"/>
                      <a:gd name="connsiteX4" fmla="*/ 14323 w 19070"/>
                      <a:gd name="connsiteY4" fmla="*/ 1271 h 1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70" h="19004">
                        <a:moveTo>
                          <a:pt x="14323" y="1271"/>
                        </a:moveTo>
                        <a:cubicBezTo>
                          <a:pt x="9732" y="-1353"/>
                          <a:pt x="3894" y="222"/>
                          <a:pt x="1271" y="4747"/>
                        </a:cubicBezTo>
                        <a:cubicBezTo>
                          <a:pt x="-1353" y="9273"/>
                          <a:pt x="221" y="15110"/>
                          <a:pt x="4747" y="17734"/>
                        </a:cubicBezTo>
                        <a:cubicBezTo>
                          <a:pt x="9338" y="20358"/>
                          <a:pt x="15176" y="18783"/>
                          <a:pt x="17799" y="14258"/>
                        </a:cubicBezTo>
                        <a:cubicBezTo>
                          <a:pt x="20423" y="9732"/>
                          <a:pt x="18849" y="3895"/>
                          <a:pt x="14323" y="1271"/>
                        </a:cubicBezTo>
                        <a:close/>
                      </a:path>
                    </a:pathLst>
                  </a:custGeom>
                  <a:solidFill>
                    <a:srgbClr val="E6E8EC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1" name="Freeform: Shape 50">
                    <a:extLst>
                      <a:ext uri="{FF2B5EF4-FFF2-40B4-BE49-F238E27FC236}">
                        <a16:creationId xmlns:a16="http://schemas.microsoft.com/office/drawing/2014/main" id="{8637B84C-C1B2-E896-5765-0804D4917501}"/>
                      </a:ext>
                    </a:extLst>
                  </p:cNvPr>
                  <p:cNvSpPr/>
                  <p:nvPr/>
                </p:nvSpPr>
                <p:spPr>
                  <a:xfrm>
                    <a:off x="6440978" y="6285586"/>
                    <a:ext cx="19084" cy="19084"/>
                  </a:xfrm>
                  <a:custGeom>
                    <a:avLst/>
                    <a:gdLst>
                      <a:gd name="connsiteX0" fmla="*/ 14323 w 19084"/>
                      <a:gd name="connsiteY0" fmla="*/ 1285 h 19084"/>
                      <a:gd name="connsiteX1" fmla="*/ 1271 w 19084"/>
                      <a:gd name="connsiteY1" fmla="*/ 4762 h 19084"/>
                      <a:gd name="connsiteX2" fmla="*/ 4747 w 19084"/>
                      <a:gd name="connsiteY2" fmla="*/ 17814 h 19084"/>
                      <a:gd name="connsiteX3" fmla="*/ 17799 w 19084"/>
                      <a:gd name="connsiteY3" fmla="*/ 14338 h 19084"/>
                      <a:gd name="connsiteX4" fmla="*/ 14323 w 19084"/>
                      <a:gd name="connsiteY4" fmla="*/ 1285 h 19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84" h="19084">
                        <a:moveTo>
                          <a:pt x="14323" y="1285"/>
                        </a:moveTo>
                        <a:cubicBezTo>
                          <a:pt x="9797" y="-1339"/>
                          <a:pt x="3960" y="170"/>
                          <a:pt x="1271" y="4762"/>
                        </a:cubicBezTo>
                        <a:cubicBezTo>
                          <a:pt x="-1353" y="9287"/>
                          <a:pt x="221" y="15125"/>
                          <a:pt x="4747" y="17814"/>
                        </a:cubicBezTo>
                        <a:cubicBezTo>
                          <a:pt x="9273" y="20437"/>
                          <a:pt x="15110" y="18863"/>
                          <a:pt x="17799" y="14338"/>
                        </a:cubicBezTo>
                        <a:cubicBezTo>
                          <a:pt x="20423" y="9746"/>
                          <a:pt x="18914" y="3909"/>
                          <a:pt x="14323" y="1285"/>
                        </a:cubicBezTo>
                        <a:close/>
                      </a:path>
                    </a:pathLst>
                  </a:custGeom>
                  <a:solidFill>
                    <a:srgbClr val="E6E8EC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2" name="Freeform: Shape 51">
                    <a:extLst>
                      <a:ext uri="{FF2B5EF4-FFF2-40B4-BE49-F238E27FC236}">
                        <a16:creationId xmlns:a16="http://schemas.microsoft.com/office/drawing/2014/main" id="{50DC2230-805F-3775-365F-77F42E3D0458}"/>
                      </a:ext>
                    </a:extLst>
                  </p:cNvPr>
                  <p:cNvSpPr/>
                  <p:nvPr/>
                </p:nvSpPr>
                <p:spPr>
                  <a:xfrm>
                    <a:off x="6426089" y="6311443"/>
                    <a:ext cx="19070" cy="19004"/>
                  </a:xfrm>
                  <a:custGeom>
                    <a:avLst/>
                    <a:gdLst>
                      <a:gd name="connsiteX0" fmla="*/ 14323 w 19070"/>
                      <a:gd name="connsiteY0" fmla="*/ 1271 h 19004"/>
                      <a:gd name="connsiteX1" fmla="*/ 1271 w 19070"/>
                      <a:gd name="connsiteY1" fmla="*/ 4747 h 19004"/>
                      <a:gd name="connsiteX2" fmla="*/ 4747 w 19070"/>
                      <a:gd name="connsiteY2" fmla="*/ 17734 h 19004"/>
                      <a:gd name="connsiteX3" fmla="*/ 17799 w 19070"/>
                      <a:gd name="connsiteY3" fmla="*/ 14258 h 19004"/>
                      <a:gd name="connsiteX4" fmla="*/ 14323 w 19070"/>
                      <a:gd name="connsiteY4" fmla="*/ 1271 h 1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70" h="19004">
                        <a:moveTo>
                          <a:pt x="14323" y="1271"/>
                        </a:moveTo>
                        <a:cubicBezTo>
                          <a:pt x="9732" y="-1353"/>
                          <a:pt x="3894" y="222"/>
                          <a:pt x="1271" y="4747"/>
                        </a:cubicBezTo>
                        <a:cubicBezTo>
                          <a:pt x="-1353" y="9273"/>
                          <a:pt x="221" y="15110"/>
                          <a:pt x="4747" y="17734"/>
                        </a:cubicBezTo>
                        <a:cubicBezTo>
                          <a:pt x="9338" y="20357"/>
                          <a:pt x="15176" y="18783"/>
                          <a:pt x="17799" y="14258"/>
                        </a:cubicBezTo>
                        <a:cubicBezTo>
                          <a:pt x="20423" y="9732"/>
                          <a:pt x="18849" y="3895"/>
                          <a:pt x="14323" y="1271"/>
                        </a:cubicBezTo>
                        <a:close/>
                      </a:path>
                    </a:pathLst>
                  </a:custGeom>
                  <a:solidFill>
                    <a:srgbClr val="E6E8EC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3" name="Freeform: Shape 52">
                    <a:extLst>
                      <a:ext uri="{FF2B5EF4-FFF2-40B4-BE49-F238E27FC236}">
                        <a16:creationId xmlns:a16="http://schemas.microsoft.com/office/drawing/2014/main" id="{1360A171-AA96-5F59-6430-4D9B77E05CA6}"/>
                      </a:ext>
                    </a:extLst>
                  </p:cNvPr>
                  <p:cNvSpPr/>
                  <p:nvPr/>
                </p:nvSpPr>
                <p:spPr>
                  <a:xfrm>
                    <a:off x="6330024" y="6088526"/>
                    <a:ext cx="203920" cy="149545"/>
                  </a:xfrm>
                  <a:custGeom>
                    <a:avLst/>
                    <a:gdLst>
                      <a:gd name="connsiteX0" fmla="*/ 174405 w 203920"/>
                      <a:gd name="connsiteY0" fmla="*/ 39420 h 149545"/>
                      <a:gd name="connsiteX1" fmla="*/ 154531 w 203920"/>
                      <a:gd name="connsiteY1" fmla="*/ 12987 h 149545"/>
                      <a:gd name="connsiteX2" fmla="*/ 116751 w 203920"/>
                      <a:gd name="connsiteY2" fmla="*/ 0 h 149545"/>
                      <a:gd name="connsiteX3" fmla="*/ 73592 w 203920"/>
                      <a:gd name="connsiteY3" fmla="*/ 17709 h 149545"/>
                      <a:gd name="connsiteX4" fmla="*/ 60802 w 203920"/>
                      <a:gd name="connsiteY4" fmla="*/ 15545 h 149545"/>
                      <a:gd name="connsiteX5" fmla="*/ 21120 w 203920"/>
                      <a:gd name="connsiteY5" fmla="*/ 55358 h 149545"/>
                      <a:gd name="connsiteX6" fmla="*/ 0 w 203920"/>
                      <a:gd name="connsiteY6" fmla="*/ 97467 h 149545"/>
                      <a:gd name="connsiteX7" fmla="*/ 51292 w 203920"/>
                      <a:gd name="connsiteY7" fmla="*/ 149546 h 149545"/>
                      <a:gd name="connsiteX8" fmla="*/ 146004 w 203920"/>
                      <a:gd name="connsiteY8" fmla="*/ 149546 h 149545"/>
                      <a:gd name="connsiteX9" fmla="*/ 203920 w 203920"/>
                      <a:gd name="connsiteY9" fmla="*/ 90777 h 149545"/>
                      <a:gd name="connsiteX10" fmla="*/ 174405 w 203920"/>
                      <a:gd name="connsiteY10" fmla="*/ 39420 h 1495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03920" h="149545">
                        <a:moveTo>
                          <a:pt x="174405" y="39420"/>
                        </a:moveTo>
                        <a:cubicBezTo>
                          <a:pt x="170272" y="29056"/>
                          <a:pt x="163320" y="19874"/>
                          <a:pt x="154531" y="12987"/>
                        </a:cubicBezTo>
                        <a:cubicBezTo>
                          <a:pt x="143577" y="4526"/>
                          <a:pt x="130525" y="0"/>
                          <a:pt x="116751" y="0"/>
                        </a:cubicBezTo>
                        <a:cubicBezTo>
                          <a:pt x="100484" y="0"/>
                          <a:pt x="85071" y="6428"/>
                          <a:pt x="73592" y="17709"/>
                        </a:cubicBezTo>
                        <a:cubicBezTo>
                          <a:pt x="69525" y="16266"/>
                          <a:pt x="65197" y="15545"/>
                          <a:pt x="60802" y="15545"/>
                        </a:cubicBezTo>
                        <a:cubicBezTo>
                          <a:pt x="39092" y="15545"/>
                          <a:pt x="21317" y="33385"/>
                          <a:pt x="21120" y="55358"/>
                        </a:cubicBezTo>
                        <a:cubicBezTo>
                          <a:pt x="8002" y="65000"/>
                          <a:pt x="0" y="80610"/>
                          <a:pt x="0" y="97467"/>
                        </a:cubicBezTo>
                        <a:cubicBezTo>
                          <a:pt x="0" y="126196"/>
                          <a:pt x="23022" y="149546"/>
                          <a:pt x="51292" y="149546"/>
                        </a:cubicBezTo>
                        <a:lnTo>
                          <a:pt x="146004" y="149546"/>
                        </a:lnTo>
                        <a:cubicBezTo>
                          <a:pt x="177946" y="149546"/>
                          <a:pt x="203920" y="123178"/>
                          <a:pt x="203920" y="90777"/>
                        </a:cubicBezTo>
                        <a:cubicBezTo>
                          <a:pt x="203985" y="69263"/>
                          <a:pt x="192573" y="49718"/>
                          <a:pt x="174405" y="39420"/>
                        </a:cubicBez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54" name="Graphic 2">
                <a:extLst>
                  <a:ext uri="{FF2B5EF4-FFF2-40B4-BE49-F238E27FC236}">
                    <a16:creationId xmlns:a16="http://schemas.microsoft.com/office/drawing/2014/main" id="{35C7EA78-5221-02B7-8C8E-07A011BF171F}"/>
                  </a:ext>
                </a:extLst>
              </p:cNvPr>
              <p:cNvGrpSpPr/>
              <p:nvPr/>
            </p:nvGrpSpPr>
            <p:grpSpPr>
              <a:xfrm>
                <a:off x="5549828" y="5994601"/>
                <a:ext cx="419777" cy="419777"/>
                <a:chOff x="5549828" y="5994601"/>
                <a:chExt cx="419777" cy="419777"/>
              </a:xfrm>
            </p:grpSpPr>
            <p:grpSp>
              <p:nvGrpSpPr>
                <p:cNvPr id="55" name="Graphic 2">
                  <a:extLst>
                    <a:ext uri="{FF2B5EF4-FFF2-40B4-BE49-F238E27FC236}">
                      <a16:creationId xmlns:a16="http://schemas.microsoft.com/office/drawing/2014/main" id="{DBC031AB-39B5-5821-5D84-A497837C55BC}"/>
                    </a:ext>
                  </a:extLst>
                </p:cNvPr>
                <p:cNvGrpSpPr/>
                <p:nvPr/>
              </p:nvGrpSpPr>
              <p:grpSpPr>
                <a:xfrm>
                  <a:off x="5549828" y="5994601"/>
                  <a:ext cx="419777" cy="419777"/>
                  <a:chOff x="5549828" y="5994601"/>
                  <a:chExt cx="419777" cy="419777"/>
                </a:xfrm>
              </p:grpSpPr>
              <p:sp>
                <p:nvSpPr>
                  <p:cNvPr id="56" name="Freeform: Shape 55">
                    <a:extLst>
                      <a:ext uri="{FF2B5EF4-FFF2-40B4-BE49-F238E27FC236}">
                        <a16:creationId xmlns:a16="http://schemas.microsoft.com/office/drawing/2014/main" id="{31D70400-4652-3C5C-D06B-79A1032B5CB0}"/>
                      </a:ext>
                    </a:extLst>
                  </p:cNvPr>
                  <p:cNvSpPr/>
                  <p:nvPr/>
                </p:nvSpPr>
                <p:spPr>
                  <a:xfrm>
                    <a:off x="5549828" y="5994601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81CEAD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7" name="Freeform: Shape 56">
                    <a:extLst>
                      <a:ext uri="{FF2B5EF4-FFF2-40B4-BE49-F238E27FC236}">
                        <a16:creationId xmlns:a16="http://schemas.microsoft.com/office/drawing/2014/main" id="{A69CC5D4-D42D-27B2-494E-C73C52E22391}"/>
                      </a:ext>
                    </a:extLst>
                  </p:cNvPr>
                  <p:cNvSpPr/>
                  <p:nvPr/>
                </p:nvSpPr>
                <p:spPr>
                  <a:xfrm>
                    <a:off x="5671629" y="6104990"/>
                    <a:ext cx="297976" cy="309388"/>
                  </a:xfrm>
                  <a:custGeom>
                    <a:avLst/>
                    <a:gdLst>
                      <a:gd name="connsiteX0" fmla="*/ 297976 w 297976"/>
                      <a:gd name="connsiteY0" fmla="*/ 309389 h 309388"/>
                      <a:gd name="connsiteX1" fmla="*/ 297976 w 297976"/>
                      <a:gd name="connsiteY1" fmla="*/ 136165 h 309388"/>
                      <a:gd name="connsiteX2" fmla="*/ 161811 w 297976"/>
                      <a:gd name="connsiteY2" fmla="*/ 0 h 309388"/>
                      <a:gd name="connsiteX3" fmla="*/ 90449 w 297976"/>
                      <a:gd name="connsiteY3" fmla="*/ 102189 h 309388"/>
                      <a:gd name="connsiteX4" fmla="*/ 62967 w 297976"/>
                      <a:gd name="connsiteY4" fmla="*/ 74773 h 309388"/>
                      <a:gd name="connsiteX5" fmla="*/ 19087 w 297976"/>
                      <a:gd name="connsiteY5" fmla="*/ 118652 h 309388"/>
                      <a:gd name="connsiteX6" fmla="*/ 54309 w 297976"/>
                      <a:gd name="connsiteY6" fmla="*/ 153940 h 309388"/>
                      <a:gd name="connsiteX7" fmla="*/ 0 w 297976"/>
                      <a:gd name="connsiteY7" fmla="*/ 231665 h 309388"/>
                      <a:gd name="connsiteX8" fmla="*/ 77725 w 297976"/>
                      <a:gd name="connsiteY8" fmla="*/ 309389 h 309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97976" h="309388">
                        <a:moveTo>
                          <a:pt x="297976" y="309389"/>
                        </a:moveTo>
                        <a:lnTo>
                          <a:pt x="297976" y="136165"/>
                        </a:lnTo>
                        <a:lnTo>
                          <a:pt x="161811" y="0"/>
                        </a:lnTo>
                        <a:lnTo>
                          <a:pt x="90449" y="102189"/>
                        </a:lnTo>
                        <a:lnTo>
                          <a:pt x="62967" y="74773"/>
                        </a:lnTo>
                        <a:lnTo>
                          <a:pt x="19087" y="118652"/>
                        </a:lnTo>
                        <a:lnTo>
                          <a:pt x="54309" y="153940"/>
                        </a:lnTo>
                        <a:lnTo>
                          <a:pt x="0" y="231665"/>
                        </a:lnTo>
                        <a:lnTo>
                          <a:pt x="77725" y="309389"/>
                        </a:lnTo>
                        <a:close/>
                      </a:path>
                    </a:pathLst>
                  </a:custGeom>
                  <a:solidFill>
                    <a:srgbClr val="72BB9B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8" name="Graphic 2">
                  <a:extLst>
                    <a:ext uri="{FF2B5EF4-FFF2-40B4-BE49-F238E27FC236}">
                      <a16:creationId xmlns:a16="http://schemas.microsoft.com/office/drawing/2014/main" id="{956AD8A2-A939-B21B-76E7-C66ABA20DF1A}"/>
                    </a:ext>
                  </a:extLst>
                </p:cNvPr>
                <p:cNvGrpSpPr/>
                <p:nvPr/>
              </p:nvGrpSpPr>
              <p:grpSpPr>
                <a:xfrm>
                  <a:off x="5671629" y="6087870"/>
                  <a:ext cx="206412" cy="248784"/>
                  <a:chOff x="5671629" y="6087870"/>
                  <a:chExt cx="206412" cy="248784"/>
                </a:xfrm>
              </p:grpSpPr>
              <p:sp>
                <p:nvSpPr>
                  <p:cNvPr id="59" name="Freeform: Shape 58">
                    <a:extLst>
                      <a:ext uri="{FF2B5EF4-FFF2-40B4-BE49-F238E27FC236}">
                        <a16:creationId xmlns:a16="http://schemas.microsoft.com/office/drawing/2014/main" id="{955B00A3-5E58-B633-70C0-0CAA6F7152C6}"/>
                      </a:ext>
                    </a:extLst>
                  </p:cNvPr>
                  <p:cNvSpPr/>
                  <p:nvPr/>
                </p:nvSpPr>
                <p:spPr>
                  <a:xfrm>
                    <a:off x="5671629" y="6256437"/>
                    <a:ext cx="68279" cy="80217"/>
                  </a:xfrm>
                  <a:custGeom>
                    <a:avLst/>
                    <a:gdLst>
                      <a:gd name="connsiteX0" fmla="*/ 46307 w 68279"/>
                      <a:gd name="connsiteY0" fmla="*/ 0 h 80217"/>
                      <a:gd name="connsiteX1" fmla="*/ 0 w 68279"/>
                      <a:gd name="connsiteY1" fmla="*/ 80217 h 80217"/>
                      <a:gd name="connsiteX2" fmla="*/ 22038 w 68279"/>
                      <a:gd name="connsiteY2" fmla="*/ 80217 h 80217"/>
                      <a:gd name="connsiteX3" fmla="*/ 68280 w 68279"/>
                      <a:gd name="connsiteY3" fmla="*/ 0 h 802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8279" h="80217">
                        <a:moveTo>
                          <a:pt x="46307" y="0"/>
                        </a:moveTo>
                        <a:lnTo>
                          <a:pt x="0" y="80217"/>
                        </a:lnTo>
                        <a:lnTo>
                          <a:pt x="22038" y="80217"/>
                        </a:lnTo>
                        <a:lnTo>
                          <a:pt x="68280" y="0"/>
                        </a:lnTo>
                        <a:close/>
                      </a:path>
                    </a:pathLst>
                  </a:custGeom>
                  <a:solidFill>
                    <a:srgbClr val="E6E8EC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0" name="Freeform: Shape 59">
                    <a:extLst>
                      <a:ext uri="{FF2B5EF4-FFF2-40B4-BE49-F238E27FC236}">
                        <a16:creationId xmlns:a16="http://schemas.microsoft.com/office/drawing/2014/main" id="{F7B0A602-2025-C15C-0432-09F201F986D2}"/>
                      </a:ext>
                    </a:extLst>
                  </p:cNvPr>
                  <p:cNvSpPr/>
                  <p:nvPr/>
                </p:nvSpPr>
                <p:spPr>
                  <a:xfrm>
                    <a:off x="5759717" y="6256437"/>
                    <a:ext cx="68279" cy="80217"/>
                  </a:xfrm>
                  <a:custGeom>
                    <a:avLst/>
                    <a:gdLst>
                      <a:gd name="connsiteX0" fmla="*/ 0 w 68279"/>
                      <a:gd name="connsiteY0" fmla="*/ 80217 h 80217"/>
                      <a:gd name="connsiteX1" fmla="*/ 21973 w 68279"/>
                      <a:gd name="connsiteY1" fmla="*/ 80217 h 80217"/>
                      <a:gd name="connsiteX2" fmla="*/ 68280 w 68279"/>
                      <a:gd name="connsiteY2" fmla="*/ 0 h 80217"/>
                      <a:gd name="connsiteX3" fmla="*/ 46307 w 68279"/>
                      <a:gd name="connsiteY3" fmla="*/ 0 h 802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8279" h="80217">
                        <a:moveTo>
                          <a:pt x="0" y="80217"/>
                        </a:moveTo>
                        <a:lnTo>
                          <a:pt x="21973" y="80217"/>
                        </a:lnTo>
                        <a:lnTo>
                          <a:pt x="68280" y="0"/>
                        </a:lnTo>
                        <a:lnTo>
                          <a:pt x="46307" y="0"/>
                        </a:lnTo>
                        <a:close/>
                      </a:path>
                    </a:pathLst>
                  </a:custGeom>
                  <a:solidFill>
                    <a:srgbClr val="E6E8EC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1" name="Freeform: Shape 60">
                    <a:extLst>
                      <a:ext uri="{FF2B5EF4-FFF2-40B4-BE49-F238E27FC236}">
                        <a16:creationId xmlns:a16="http://schemas.microsoft.com/office/drawing/2014/main" id="{11A13F7E-AEC2-F3B0-1FE6-DA15A4600551}"/>
                      </a:ext>
                    </a:extLst>
                  </p:cNvPr>
                  <p:cNvSpPr/>
                  <p:nvPr/>
                </p:nvSpPr>
                <p:spPr>
                  <a:xfrm>
                    <a:off x="5674122" y="6087870"/>
                    <a:ext cx="203920" cy="149546"/>
                  </a:xfrm>
                  <a:custGeom>
                    <a:avLst/>
                    <a:gdLst>
                      <a:gd name="connsiteX0" fmla="*/ 174405 w 203920"/>
                      <a:gd name="connsiteY0" fmla="*/ 39420 h 149546"/>
                      <a:gd name="connsiteX1" fmla="*/ 154531 w 203920"/>
                      <a:gd name="connsiteY1" fmla="*/ 12987 h 149546"/>
                      <a:gd name="connsiteX2" fmla="*/ 116751 w 203920"/>
                      <a:gd name="connsiteY2" fmla="*/ 0 h 149546"/>
                      <a:gd name="connsiteX3" fmla="*/ 73592 w 203920"/>
                      <a:gd name="connsiteY3" fmla="*/ 17709 h 149546"/>
                      <a:gd name="connsiteX4" fmla="*/ 60802 w 203920"/>
                      <a:gd name="connsiteY4" fmla="*/ 15545 h 149546"/>
                      <a:gd name="connsiteX5" fmla="*/ 21120 w 203920"/>
                      <a:gd name="connsiteY5" fmla="*/ 55358 h 149546"/>
                      <a:gd name="connsiteX6" fmla="*/ 0 w 203920"/>
                      <a:gd name="connsiteY6" fmla="*/ 97467 h 149546"/>
                      <a:gd name="connsiteX7" fmla="*/ 51292 w 203920"/>
                      <a:gd name="connsiteY7" fmla="*/ 149546 h 149546"/>
                      <a:gd name="connsiteX8" fmla="*/ 146004 w 203920"/>
                      <a:gd name="connsiteY8" fmla="*/ 149546 h 149546"/>
                      <a:gd name="connsiteX9" fmla="*/ 203920 w 203920"/>
                      <a:gd name="connsiteY9" fmla="*/ 90777 h 149546"/>
                      <a:gd name="connsiteX10" fmla="*/ 174405 w 203920"/>
                      <a:gd name="connsiteY10" fmla="*/ 39420 h 1495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03920" h="149546">
                        <a:moveTo>
                          <a:pt x="174405" y="39420"/>
                        </a:moveTo>
                        <a:cubicBezTo>
                          <a:pt x="170207" y="29057"/>
                          <a:pt x="163320" y="19874"/>
                          <a:pt x="154531" y="12987"/>
                        </a:cubicBezTo>
                        <a:cubicBezTo>
                          <a:pt x="143643" y="4526"/>
                          <a:pt x="130525" y="0"/>
                          <a:pt x="116751" y="0"/>
                        </a:cubicBezTo>
                        <a:cubicBezTo>
                          <a:pt x="100484" y="0"/>
                          <a:pt x="85071" y="6428"/>
                          <a:pt x="73592" y="17709"/>
                        </a:cubicBezTo>
                        <a:cubicBezTo>
                          <a:pt x="69460" y="16332"/>
                          <a:pt x="65197" y="15545"/>
                          <a:pt x="60802" y="15545"/>
                        </a:cubicBezTo>
                        <a:cubicBezTo>
                          <a:pt x="39092" y="15545"/>
                          <a:pt x="21317" y="33386"/>
                          <a:pt x="21120" y="55358"/>
                        </a:cubicBezTo>
                        <a:cubicBezTo>
                          <a:pt x="8002" y="65000"/>
                          <a:pt x="0" y="80611"/>
                          <a:pt x="0" y="97467"/>
                        </a:cubicBezTo>
                        <a:cubicBezTo>
                          <a:pt x="0" y="126196"/>
                          <a:pt x="23022" y="149546"/>
                          <a:pt x="51292" y="149546"/>
                        </a:cubicBezTo>
                        <a:lnTo>
                          <a:pt x="146004" y="149546"/>
                        </a:lnTo>
                        <a:cubicBezTo>
                          <a:pt x="177946" y="149546"/>
                          <a:pt x="203920" y="123179"/>
                          <a:pt x="203920" y="90777"/>
                        </a:cubicBezTo>
                        <a:cubicBezTo>
                          <a:pt x="203985" y="69264"/>
                          <a:pt x="192573" y="49718"/>
                          <a:pt x="174405" y="39420"/>
                        </a:cubicBez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2" name="Freeform: Shape 61">
                    <a:extLst>
                      <a:ext uri="{FF2B5EF4-FFF2-40B4-BE49-F238E27FC236}">
                        <a16:creationId xmlns:a16="http://schemas.microsoft.com/office/drawing/2014/main" id="{D41024FC-8D5C-AADE-1210-0BC783BB5908}"/>
                      </a:ext>
                    </a:extLst>
                  </p:cNvPr>
                  <p:cNvSpPr/>
                  <p:nvPr/>
                </p:nvSpPr>
                <p:spPr>
                  <a:xfrm>
                    <a:off x="5752477" y="6265909"/>
                    <a:ext cx="19070" cy="19018"/>
                  </a:xfrm>
                  <a:custGeom>
                    <a:avLst/>
                    <a:gdLst>
                      <a:gd name="connsiteX0" fmla="*/ 17799 w 19070"/>
                      <a:gd name="connsiteY0" fmla="*/ 14272 h 19018"/>
                      <a:gd name="connsiteX1" fmla="*/ 14323 w 19070"/>
                      <a:gd name="connsiteY1" fmla="*/ 1285 h 19018"/>
                      <a:gd name="connsiteX2" fmla="*/ 1271 w 19070"/>
                      <a:gd name="connsiteY2" fmla="*/ 4762 h 19018"/>
                      <a:gd name="connsiteX3" fmla="*/ 4747 w 19070"/>
                      <a:gd name="connsiteY3" fmla="*/ 17748 h 19018"/>
                      <a:gd name="connsiteX4" fmla="*/ 17799 w 19070"/>
                      <a:gd name="connsiteY4" fmla="*/ 14272 h 190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70" h="19018">
                        <a:moveTo>
                          <a:pt x="17799" y="14272"/>
                        </a:moveTo>
                        <a:cubicBezTo>
                          <a:pt x="20423" y="9746"/>
                          <a:pt x="18849" y="3909"/>
                          <a:pt x="14323" y="1285"/>
                        </a:cubicBezTo>
                        <a:cubicBezTo>
                          <a:pt x="9798" y="-1339"/>
                          <a:pt x="3894" y="170"/>
                          <a:pt x="1271" y="4762"/>
                        </a:cubicBezTo>
                        <a:cubicBezTo>
                          <a:pt x="-1353" y="9287"/>
                          <a:pt x="221" y="15125"/>
                          <a:pt x="4747" y="17748"/>
                        </a:cubicBezTo>
                        <a:cubicBezTo>
                          <a:pt x="9338" y="20372"/>
                          <a:pt x="15176" y="18798"/>
                          <a:pt x="17799" y="14272"/>
                        </a:cubicBezTo>
                        <a:close/>
                      </a:path>
                    </a:pathLst>
                  </a:custGeom>
                  <a:solidFill>
                    <a:srgbClr val="E6E8EC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3" name="Freeform: Shape 62">
                    <a:extLst>
                      <a:ext uri="{FF2B5EF4-FFF2-40B4-BE49-F238E27FC236}">
                        <a16:creationId xmlns:a16="http://schemas.microsoft.com/office/drawing/2014/main" id="{8E8642B6-9035-880F-BA3A-1F239C6448BD}"/>
                      </a:ext>
                    </a:extLst>
                  </p:cNvPr>
                  <p:cNvSpPr/>
                  <p:nvPr/>
                </p:nvSpPr>
                <p:spPr>
                  <a:xfrm>
                    <a:off x="5737589" y="6291700"/>
                    <a:ext cx="19070" cy="19070"/>
                  </a:xfrm>
                  <a:custGeom>
                    <a:avLst/>
                    <a:gdLst>
                      <a:gd name="connsiteX0" fmla="*/ 14323 w 19070"/>
                      <a:gd name="connsiteY0" fmla="*/ 1271 h 19070"/>
                      <a:gd name="connsiteX1" fmla="*/ 1271 w 19070"/>
                      <a:gd name="connsiteY1" fmla="*/ 4747 h 19070"/>
                      <a:gd name="connsiteX2" fmla="*/ 4747 w 19070"/>
                      <a:gd name="connsiteY2" fmla="*/ 17799 h 19070"/>
                      <a:gd name="connsiteX3" fmla="*/ 17799 w 19070"/>
                      <a:gd name="connsiteY3" fmla="*/ 14323 h 19070"/>
                      <a:gd name="connsiteX4" fmla="*/ 14323 w 19070"/>
                      <a:gd name="connsiteY4" fmla="*/ 1271 h 19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70" h="19070">
                        <a:moveTo>
                          <a:pt x="14323" y="1271"/>
                        </a:moveTo>
                        <a:cubicBezTo>
                          <a:pt x="9732" y="-1353"/>
                          <a:pt x="3960" y="221"/>
                          <a:pt x="1271" y="4747"/>
                        </a:cubicBezTo>
                        <a:cubicBezTo>
                          <a:pt x="-1353" y="9273"/>
                          <a:pt x="221" y="15110"/>
                          <a:pt x="4747" y="17799"/>
                        </a:cubicBezTo>
                        <a:cubicBezTo>
                          <a:pt x="9273" y="20423"/>
                          <a:pt x="15110" y="18849"/>
                          <a:pt x="17799" y="14323"/>
                        </a:cubicBezTo>
                        <a:cubicBezTo>
                          <a:pt x="20423" y="9732"/>
                          <a:pt x="18849" y="3960"/>
                          <a:pt x="14323" y="1271"/>
                        </a:cubicBezTo>
                        <a:close/>
                      </a:path>
                    </a:pathLst>
                  </a:custGeom>
                  <a:solidFill>
                    <a:srgbClr val="E6E8EC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4" name="Freeform: Shape 63">
                    <a:extLst>
                      <a:ext uri="{FF2B5EF4-FFF2-40B4-BE49-F238E27FC236}">
                        <a16:creationId xmlns:a16="http://schemas.microsoft.com/office/drawing/2014/main" id="{B824D92C-56E1-3A6F-9D0A-C6E0024B679D}"/>
                      </a:ext>
                    </a:extLst>
                  </p:cNvPr>
                  <p:cNvSpPr/>
                  <p:nvPr/>
                </p:nvSpPr>
                <p:spPr>
                  <a:xfrm>
                    <a:off x="5722634" y="6317543"/>
                    <a:ext cx="19113" cy="19070"/>
                  </a:xfrm>
                  <a:custGeom>
                    <a:avLst/>
                    <a:gdLst>
                      <a:gd name="connsiteX0" fmla="*/ 14323 w 19113"/>
                      <a:gd name="connsiteY0" fmla="*/ 1271 h 19070"/>
                      <a:gd name="connsiteX1" fmla="*/ 1271 w 19113"/>
                      <a:gd name="connsiteY1" fmla="*/ 4747 h 19070"/>
                      <a:gd name="connsiteX2" fmla="*/ 4747 w 19113"/>
                      <a:gd name="connsiteY2" fmla="*/ 17799 h 19070"/>
                      <a:gd name="connsiteX3" fmla="*/ 17799 w 19113"/>
                      <a:gd name="connsiteY3" fmla="*/ 14323 h 19070"/>
                      <a:gd name="connsiteX4" fmla="*/ 14323 w 19113"/>
                      <a:gd name="connsiteY4" fmla="*/ 1271 h 19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113" h="19070">
                        <a:moveTo>
                          <a:pt x="14323" y="1271"/>
                        </a:moveTo>
                        <a:cubicBezTo>
                          <a:pt x="9798" y="-1353"/>
                          <a:pt x="3894" y="221"/>
                          <a:pt x="1271" y="4747"/>
                        </a:cubicBezTo>
                        <a:cubicBezTo>
                          <a:pt x="-1353" y="9273"/>
                          <a:pt x="221" y="15110"/>
                          <a:pt x="4747" y="17799"/>
                        </a:cubicBezTo>
                        <a:cubicBezTo>
                          <a:pt x="9273" y="20423"/>
                          <a:pt x="15176" y="18849"/>
                          <a:pt x="17799" y="14323"/>
                        </a:cubicBezTo>
                        <a:cubicBezTo>
                          <a:pt x="20489" y="9797"/>
                          <a:pt x="18915" y="3960"/>
                          <a:pt x="14323" y="1271"/>
                        </a:cubicBezTo>
                        <a:close/>
                      </a:path>
                    </a:pathLst>
                  </a:custGeom>
                  <a:solidFill>
                    <a:srgbClr val="E6E8EC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65" name="Graphic 2">
                <a:extLst>
                  <a:ext uri="{FF2B5EF4-FFF2-40B4-BE49-F238E27FC236}">
                    <a16:creationId xmlns:a16="http://schemas.microsoft.com/office/drawing/2014/main" id="{56899E0C-7574-ACDE-BFC8-34D3B5E3E324}"/>
                  </a:ext>
                </a:extLst>
              </p:cNvPr>
              <p:cNvGrpSpPr/>
              <p:nvPr/>
            </p:nvGrpSpPr>
            <p:grpSpPr>
              <a:xfrm>
                <a:off x="4893336" y="5994601"/>
                <a:ext cx="419777" cy="419777"/>
                <a:chOff x="4893336" y="5994601"/>
                <a:chExt cx="419777" cy="419777"/>
              </a:xfrm>
            </p:grpSpPr>
            <p:grpSp>
              <p:nvGrpSpPr>
                <p:cNvPr id="66" name="Graphic 2">
                  <a:extLst>
                    <a:ext uri="{FF2B5EF4-FFF2-40B4-BE49-F238E27FC236}">
                      <a16:creationId xmlns:a16="http://schemas.microsoft.com/office/drawing/2014/main" id="{6296DFCD-6AB3-F51E-0DFD-E4C568644AA4}"/>
                    </a:ext>
                  </a:extLst>
                </p:cNvPr>
                <p:cNvGrpSpPr/>
                <p:nvPr/>
              </p:nvGrpSpPr>
              <p:grpSpPr>
                <a:xfrm>
                  <a:off x="4893336" y="5994601"/>
                  <a:ext cx="419777" cy="419777"/>
                  <a:chOff x="4893336" y="5994601"/>
                  <a:chExt cx="419777" cy="419777"/>
                </a:xfrm>
              </p:grpSpPr>
              <p:sp>
                <p:nvSpPr>
                  <p:cNvPr id="67" name="Freeform: Shape 66">
                    <a:extLst>
                      <a:ext uri="{FF2B5EF4-FFF2-40B4-BE49-F238E27FC236}">
                        <a16:creationId xmlns:a16="http://schemas.microsoft.com/office/drawing/2014/main" id="{043B80EF-1820-B294-5FBE-C493BC23DF9B}"/>
                      </a:ext>
                    </a:extLst>
                  </p:cNvPr>
                  <p:cNvSpPr/>
                  <p:nvPr/>
                </p:nvSpPr>
                <p:spPr>
                  <a:xfrm>
                    <a:off x="4893336" y="5994601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DE6E53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8" name="Freeform: Shape 67">
                    <a:extLst>
                      <a:ext uri="{FF2B5EF4-FFF2-40B4-BE49-F238E27FC236}">
                        <a16:creationId xmlns:a16="http://schemas.microsoft.com/office/drawing/2014/main" id="{1D858BAE-C772-57E8-793A-52AFFE7230BD}"/>
                      </a:ext>
                    </a:extLst>
                  </p:cNvPr>
                  <p:cNvSpPr/>
                  <p:nvPr/>
                </p:nvSpPr>
                <p:spPr>
                  <a:xfrm>
                    <a:off x="5014218" y="6106564"/>
                    <a:ext cx="298894" cy="307814"/>
                  </a:xfrm>
                  <a:custGeom>
                    <a:avLst/>
                    <a:gdLst>
                      <a:gd name="connsiteX0" fmla="*/ 77724 w 298894"/>
                      <a:gd name="connsiteY0" fmla="*/ 307815 h 307814"/>
                      <a:gd name="connsiteX1" fmla="*/ 298895 w 298894"/>
                      <a:gd name="connsiteY1" fmla="*/ 307815 h 307814"/>
                      <a:gd name="connsiteX2" fmla="*/ 298895 w 298894"/>
                      <a:gd name="connsiteY2" fmla="*/ 135444 h 307814"/>
                      <a:gd name="connsiteX3" fmla="*/ 163451 w 298894"/>
                      <a:gd name="connsiteY3" fmla="*/ 0 h 307814"/>
                      <a:gd name="connsiteX4" fmla="*/ 119243 w 298894"/>
                      <a:gd name="connsiteY4" fmla="*/ 62179 h 307814"/>
                      <a:gd name="connsiteX5" fmla="*/ 94319 w 298894"/>
                      <a:gd name="connsiteY5" fmla="*/ 37255 h 307814"/>
                      <a:gd name="connsiteX6" fmla="*/ 16791 w 298894"/>
                      <a:gd name="connsiteY6" fmla="*/ 114849 h 307814"/>
                      <a:gd name="connsiteX7" fmla="*/ 54833 w 298894"/>
                      <a:gd name="connsiteY7" fmla="*/ 152891 h 307814"/>
                      <a:gd name="connsiteX8" fmla="*/ 0 w 298894"/>
                      <a:gd name="connsiteY8" fmla="*/ 230091 h 3078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98894" h="307814">
                        <a:moveTo>
                          <a:pt x="77724" y="307815"/>
                        </a:moveTo>
                        <a:lnTo>
                          <a:pt x="298895" y="307815"/>
                        </a:lnTo>
                        <a:lnTo>
                          <a:pt x="298895" y="135444"/>
                        </a:lnTo>
                        <a:lnTo>
                          <a:pt x="163451" y="0"/>
                        </a:lnTo>
                        <a:lnTo>
                          <a:pt x="119243" y="62179"/>
                        </a:lnTo>
                        <a:lnTo>
                          <a:pt x="94319" y="37255"/>
                        </a:lnTo>
                        <a:lnTo>
                          <a:pt x="16791" y="114849"/>
                        </a:lnTo>
                        <a:lnTo>
                          <a:pt x="54833" y="152891"/>
                        </a:lnTo>
                        <a:lnTo>
                          <a:pt x="0" y="230091"/>
                        </a:lnTo>
                        <a:close/>
                      </a:path>
                    </a:pathLst>
                  </a:custGeom>
                  <a:solidFill>
                    <a:srgbClr val="CC5842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9" name="Graphic 2">
                  <a:extLst>
                    <a:ext uri="{FF2B5EF4-FFF2-40B4-BE49-F238E27FC236}">
                      <a16:creationId xmlns:a16="http://schemas.microsoft.com/office/drawing/2014/main" id="{408E03BA-9CB4-965C-1BA8-474AD795302A}"/>
                    </a:ext>
                  </a:extLst>
                </p:cNvPr>
                <p:cNvGrpSpPr/>
                <p:nvPr/>
              </p:nvGrpSpPr>
              <p:grpSpPr>
                <a:xfrm>
                  <a:off x="5014218" y="6087870"/>
                  <a:ext cx="206412" cy="248784"/>
                  <a:chOff x="5014218" y="6087870"/>
                  <a:chExt cx="206412" cy="248784"/>
                </a:xfrm>
              </p:grpSpPr>
              <p:sp>
                <p:nvSpPr>
                  <p:cNvPr id="70" name="Freeform: Shape 69">
                    <a:extLst>
                      <a:ext uri="{FF2B5EF4-FFF2-40B4-BE49-F238E27FC236}">
                        <a16:creationId xmlns:a16="http://schemas.microsoft.com/office/drawing/2014/main" id="{F067C802-74FF-8679-9A2B-D058CE529A52}"/>
                      </a:ext>
                    </a:extLst>
                  </p:cNvPr>
                  <p:cNvSpPr/>
                  <p:nvPr/>
                </p:nvSpPr>
                <p:spPr>
                  <a:xfrm>
                    <a:off x="5014218" y="6256437"/>
                    <a:ext cx="68279" cy="80217"/>
                  </a:xfrm>
                  <a:custGeom>
                    <a:avLst/>
                    <a:gdLst>
                      <a:gd name="connsiteX0" fmla="*/ 46307 w 68279"/>
                      <a:gd name="connsiteY0" fmla="*/ 0 h 80217"/>
                      <a:gd name="connsiteX1" fmla="*/ 0 w 68279"/>
                      <a:gd name="connsiteY1" fmla="*/ 80217 h 80217"/>
                      <a:gd name="connsiteX2" fmla="*/ 22038 w 68279"/>
                      <a:gd name="connsiteY2" fmla="*/ 80217 h 80217"/>
                      <a:gd name="connsiteX3" fmla="*/ 68279 w 68279"/>
                      <a:gd name="connsiteY3" fmla="*/ 0 h 802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8279" h="80217">
                        <a:moveTo>
                          <a:pt x="46307" y="0"/>
                        </a:moveTo>
                        <a:lnTo>
                          <a:pt x="0" y="80217"/>
                        </a:lnTo>
                        <a:lnTo>
                          <a:pt x="22038" y="80217"/>
                        </a:lnTo>
                        <a:lnTo>
                          <a:pt x="68279" y="0"/>
                        </a:lnTo>
                        <a:close/>
                      </a:path>
                    </a:pathLst>
                  </a:custGeom>
                  <a:solidFill>
                    <a:srgbClr val="E6E8EC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" name="Freeform: Shape 70">
                    <a:extLst>
                      <a:ext uri="{FF2B5EF4-FFF2-40B4-BE49-F238E27FC236}">
                        <a16:creationId xmlns:a16="http://schemas.microsoft.com/office/drawing/2014/main" id="{7FA871E8-8CD9-CC4B-77FD-EA486458FBAD}"/>
                      </a:ext>
                    </a:extLst>
                  </p:cNvPr>
                  <p:cNvSpPr/>
                  <p:nvPr/>
                </p:nvSpPr>
                <p:spPr>
                  <a:xfrm>
                    <a:off x="5102306" y="6256437"/>
                    <a:ext cx="68279" cy="80217"/>
                  </a:xfrm>
                  <a:custGeom>
                    <a:avLst/>
                    <a:gdLst>
                      <a:gd name="connsiteX0" fmla="*/ 0 w 68279"/>
                      <a:gd name="connsiteY0" fmla="*/ 80217 h 80217"/>
                      <a:gd name="connsiteX1" fmla="*/ 21973 w 68279"/>
                      <a:gd name="connsiteY1" fmla="*/ 80217 h 80217"/>
                      <a:gd name="connsiteX2" fmla="*/ 68279 w 68279"/>
                      <a:gd name="connsiteY2" fmla="*/ 0 h 80217"/>
                      <a:gd name="connsiteX3" fmla="*/ 46241 w 68279"/>
                      <a:gd name="connsiteY3" fmla="*/ 0 h 802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8279" h="80217">
                        <a:moveTo>
                          <a:pt x="0" y="80217"/>
                        </a:moveTo>
                        <a:lnTo>
                          <a:pt x="21973" y="80217"/>
                        </a:lnTo>
                        <a:lnTo>
                          <a:pt x="68279" y="0"/>
                        </a:lnTo>
                        <a:lnTo>
                          <a:pt x="46241" y="0"/>
                        </a:lnTo>
                        <a:close/>
                      </a:path>
                    </a:pathLst>
                  </a:custGeom>
                  <a:solidFill>
                    <a:srgbClr val="E6E8EC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" name="Freeform: Shape 71">
                    <a:extLst>
                      <a:ext uri="{FF2B5EF4-FFF2-40B4-BE49-F238E27FC236}">
                        <a16:creationId xmlns:a16="http://schemas.microsoft.com/office/drawing/2014/main" id="{F7F6706A-5A17-4C2A-1DE2-2255BD69F9B0}"/>
                      </a:ext>
                    </a:extLst>
                  </p:cNvPr>
                  <p:cNvSpPr/>
                  <p:nvPr/>
                </p:nvSpPr>
                <p:spPr>
                  <a:xfrm>
                    <a:off x="5016711" y="6087870"/>
                    <a:ext cx="203920" cy="149546"/>
                  </a:xfrm>
                  <a:custGeom>
                    <a:avLst/>
                    <a:gdLst>
                      <a:gd name="connsiteX0" fmla="*/ 174405 w 203920"/>
                      <a:gd name="connsiteY0" fmla="*/ 39420 h 149546"/>
                      <a:gd name="connsiteX1" fmla="*/ 154531 w 203920"/>
                      <a:gd name="connsiteY1" fmla="*/ 12987 h 149546"/>
                      <a:gd name="connsiteX2" fmla="*/ 116751 w 203920"/>
                      <a:gd name="connsiteY2" fmla="*/ 0 h 149546"/>
                      <a:gd name="connsiteX3" fmla="*/ 73592 w 203920"/>
                      <a:gd name="connsiteY3" fmla="*/ 17709 h 149546"/>
                      <a:gd name="connsiteX4" fmla="*/ 60802 w 203920"/>
                      <a:gd name="connsiteY4" fmla="*/ 15545 h 149546"/>
                      <a:gd name="connsiteX5" fmla="*/ 21120 w 203920"/>
                      <a:gd name="connsiteY5" fmla="*/ 55358 h 149546"/>
                      <a:gd name="connsiteX6" fmla="*/ 0 w 203920"/>
                      <a:gd name="connsiteY6" fmla="*/ 97467 h 149546"/>
                      <a:gd name="connsiteX7" fmla="*/ 51292 w 203920"/>
                      <a:gd name="connsiteY7" fmla="*/ 149546 h 149546"/>
                      <a:gd name="connsiteX8" fmla="*/ 146004 w 203920"/>
                      <a:gd name="connsiteY8" fmla="*/ 149546 h 149546"/>
                      <a:gd name="connsiteX9" fmla="*/ 203920 w 203920"/>
                      <a:gd name="connsiteY9" fmla="*/ 90711 h 149546"/>
                      <a:gd name="connsiteX10" fmla="*/ 174405 w 203920"/>
                      <a:gd name="connsiteY10" fmla="*/ 39420 h 1495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03920" h="149546">
                        <a:moveTo>
                          <a:pt x="174405" y="39420"/>
                        </a:moveTo>
                        <a:cubicBezTo>
                          <a:pt x="170207" y="29057"/>
                          <a:pt x="163320" y="19874"/>
                          <a:pt x="154531" y="12987"/>
                        </a:cubicBezTo>
                        <a:cubicBezTo>
                          <a:pt x="143577" y="4526"/>
                          <a:pt x="130525" y="0"/>
                          <a:pt x="116751" y="0"/>
                        </a:cubicBezTo>
                        <a:cubicBezTo>
                          <a:pt x="100484" y="0"/>
                          <a:pt x="85071" y="6428"/>
                          <a:pt x="73592" y="17709"/>
                        </a:cubicBezTo>
                        <a:cubicBezTo>
                          <a:pt x="69526" y="16267"/>
                          <a:pt x="65197" y="15545"/>
                          <a:pt x="60802" y="15545"/>
                        </a:cubicBezTo>
                        <a:cubicBezTo>
                          <a:pt x="39092" y="15545"/>
                          <a:pt x="21317" y="33386"/>
                          <a:pt x="21120" y="55358"/>
                        </a:cubicBezTo>
                        <a:cubicBezTo>
                          <a:pt x="8002" y="65066"/>
                          <a:pt x="0" y="80611"/>
                          <a:pt x="0" y="97467"/>
                        </a:cubicBezTo>
                        <a:cubicBezTo>
                          <a:pt x="0" y="126196"/>
                          <a:pt x="23022" y="149546"/>
                          <a:pt x="51292" y="149546"/>
                        </a:cubicBezTo>
                        <a:lnTo>
                          <a:pt x="146004" y="149546"/>
                        </a:lnTo>
                        <a:cubicBezTo>
                          <a:pt x="177946" y="149546"/>
                          <a:pt x="203920" y="123179"/>
                          <a:pt x="203920" y="90711"/>
                        </a:cubicBezTo>
                        <a:cubicBezTo>
                          <a:pt x="203986" y="69198"/>
                          <a:pt x="192573" y="49718"/>
                          <a:pt x="174405" y="39420"/>
                        </a:cubicBez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" name="Freeform: Shape 72">
                    <a:extLst>
                      <a:ext uri="{FF2B5EF4-FFF2-40B4-BE49-F238E27FC236}">
                        <a16:creationId xmlns:a16="http://schemas.microsoft.com/office/drawing/2014/main" id="{9B1AFF3F-9236-B5A8-A027-C2E908F24EA9}"/>
                      </a:ext>
                    </a:extLst>
                  </p:cNvPr>
                  <p:cNvSpPr/>
                  <p:nvPr/>
                </p:nvSpPr>
                <p:spPr>
                  <a:xfrm>
                    <a:off x="5080071" y="6256437"/>
                    <a:ext cx="27154" cy="80217"/>
                  </a:xfrm>
                  <a:custGeom>
                    <a:avLst/>
                    <a:gdLst>
                      <a:gd name="connsiteX0" fmla="*/ 27154 w 27154"/>
                      <a:gd name="connsiteY0" fmla="*/ 35681 h 80217"/>
                      <a:gd name="connsiteX1" fmla="*/ 16266 w 27154"/>
                      <a:gd name="connsiteY1" fmla="*/ 35681 h 80217"/>
                      <a:gd name="connsiteX2" fmla="*/ 25711 w 27154"/>
                      <a:gd name="connsiteY2" fmla="*/ 0 h 80217"/>
                      <a:gd name="connsiteX3" fmla="*/ 0 w 27154"/>
                      <a:gd name="connsiteY3" fmla="*/ 44536 h 80217"/>
                      <a:gd name="connsiteX4" fmla="*/ 10691 w 27154"/>
                      <a:gd name="connsiteY4" fmla="*/ 44536 h 80217"/>
                      <a:gd name="connsiteX5" fmla="*/ 1443 w 27154"/>
                      <a:gd name="connsiteY5" fmla="*/ 80217 h 802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154" h="80217">
                        <a:moveTo>
                          <a:pt x="27154" y="35681"/>
                        </a:moveTo>
                        <a:lnTo>
                          <a:pt x="16266" y="35681"/>
                        </a:lnTo>
                        <a:lnTo>
                          <a:pt x="25711" y="0"/>
                        </a:lnTo>
                        <a:lnTo>
                          <a:pt x="0" y="44536"/>
                        </a:lnTo>
                        <a:lnTo>
                          <a:pt x="10691" y="44536"/>
                        </a:lnTo>
                        <a:lnTo>
                          <a:pt x="1443" y="80217"/>
                        </a:lnTo>
                        <a:close/>
                      </a:path>
                    </a:pathLst>
                  </a:custGeom>
                  <a:solidFill>
                    <a:srgbClr val="F2CD5E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74" name="Graphic 2">
                <a:extLst>
                  <a:ext uri="{FF2B5EF4-FFF2-40B4-BE49-F238E27FC236}">
                    <a16:creationId xmlns:a16="http://schemas.microsoft.com/office/drawing/2014/main" id="{CB1B9CFC-D26F-0D7A-B248-F5D91DEBC26A}"/>
                  </a:ext>
                </a:extLst>
              </p:cNvPr>
              <p:cNvGrpSpPr/>
              <p:nvPr/>
            </p:nvGrpSpPr>
            <p:grpSpPr>
              <a:xfrm>
                <a:off x="4237696" y="5994339"/>
                <a:ext cx="419777" cy="419777"/>
                <a:chOff x="4237696" y="5994339"/>
                <a:chExt cx="419777" cy="419777"/>
              </a:xfrm>
            </p:grpSpPr>
            <p:grpSp>
              <p:nvGrpSpPr>
                <p:cNvPr id="75" name="Graphic 2">
                  <a:extLst>
                    <a:ext uri="{FF2B5EF4-FFF2-40B4-BE49-F238E27FC236}">
                      <a16:creationId xmlns:a16="http://schemas.microsoft.com/office/drawing/2014/main" id="{8F96EC59-8248-9D46-2F3C-3C8D95D6CE1E}"/>
                    </a:ext>
                  </a:extLst>
                </p:cNvPr>
                <p:cNvGrpSpPr/>
                <p:nvPr/>
              </p:nvGrpSpPr>
              <p:grpSpPr>
                <a:xfrm>
                  <a:off x="4237696" y="5994339"/>
                  <a:ext cx="419777" cy="419777"/>
                  <a:chOff x="4237696" y="5994339"/>
                  <a:chExt cx="419777" cy="419777"/>
                </a:xfrm>
              </p:grpSpPr>
              <p:sp>
                <p:nvSpPr>
                  <p:cNvPr id="76" name="Freeform: Shape 75">
                    <a:extLst>
                      <a:ext uri="{FF2B5EF4-FFF2-40B4-BE49-F238E27FC236}">
                        <a16:creationId xmlns:a16="http://schemas.microsoft.com/office/drawing/2014/main" id="{9C26521F-7687-A1B0-23E7-8D72FDD69617}"/>
                      </a:ext>
                    </a:extLst>
                  </p:cNvPr>
                  <p:cNvSpPr/>
                  <p:nvPr/>
                </p:nvSpPr>
                <p:spPr>
                  <a:xfrm>
                    <a:off x="4237696" y="5994339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8 h 419777"/>
                      <a:gd name="connsiteX3" fmla="*/ 0 w 419777"/>
                      <a:gd name="connsiteY3" fmla="*/ 419778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8"/>
                        </a:lnTo>
                        <a:lnTo>
                          <a:pt x="0" y="419778"/>
                        </a:lnTo>
                        <a:close/>
                      </a:path>
                    </a:pathLst>
                  </a:custGeom>
                  <a:solidFill>
                    <a:srgbClr val="AFD36F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7" name="Freeform: Shape 76">
                    <a:extLst>
                      <a:ext uri="{FF2B5EF4-FFF2-40B4-BE49-F238E27FC236}">
                        <a16:creationId xmlns:a16="http://schemas.microsoft.com/office/drawing/2014/main" id="{A084A0BC-393D-EABE-2D6F-57AD08022884}"/>
                      </a:ext>
                    </a:extLst>
                  </p:cNvPr>
                  <p:cNvSpPr/>
                  <p:nvPr/>
                </p:nvSpPr>
                <p:spPr>
                  <a:xfrm>
                    <a:off x="4357332" y="6105252"/>
                    <a:ext cx="300140" cy="308864"/>
                  </a:xfrm>
                  <a:custGeom>
                    <a:avLst/>
                    <a:gdLst>
                      <a:gd name="connsiteX0" fmla="*/ 300141 w 300140"/>
                      <a:gd name="connsiteY0" fmla="*/ 308865 h 308864"/>
                      <a:gd name="connsiteX1" fmla="*/ 300141 w 300140"/>
                      <a:gd name="connsiteY1" fmla="*/ 137739 h 308864"/>
                      <a:gd name="connsiteX2" fmla="*/ 162401 w 300140"/>
                      <a:gd name="connsiteY2" fmla="*/ 0 h 308864"/>
                      <a:gd name="connsiteX3" fmla="*/ 118653 w 300140"/>
                      <a:gd name="connsiteY3" fmla="*/ 62311 h 308864"/>
                      <a:gd name="connsiteX4" fmla="*/ 94122 w 300140"/>
                      <a:gd name="connsiteY4" fmla="*/ 37780 h 308864"/>
                      <a:gd name="connsiteX5" fmla="*/ 16398 w 300140"/>
                      <a:gd name="connsiteY5" fmla="*/ 115439 h 308864"/>
                      <a:gd name="connsiteX6" fmla="*/ 54505 w 300140"/>
                      <a:gd name="connsiteY6" fmla="*/ 153547 h 308864"/>
                      <a:gd name="connsiteX7" fmla="*/ 0 w 300140"/>
                      <a:gd name="connsiteY7" fmla="*/ 231140 h 308864"/>
                      <a:gd name="connsiteX8" fmla="*/ 77724 w 300140"/>
                      <a:gd name="connsiteY8" fmla="*/ 308865 h 308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00140" h="308864">
                        <a:moveTo>
                          <a:pt x="300141" y="308865"/>
                        </a:moveTo>
                        <a:lnTo>
                          <a:pt x="300141" y="137739"/>
                        </a:lnTo>
                        <a:lnTo>
                          <a:pt x="162401" y="0"/>
                        </a:lnTo>
                        <a:lnTo>
                          <a:pt x="118653" y="62311"/>
                        </a:lnTo>
                        <a:lnTo>
                          <a:pt x="94122" y="37780"/>
                        </a:lnTo>
                        <a:lnTo>
                          <a:pt x="16398" y="115439"/>
                        </a:lnTo>
                        <a:lnTo>
                          <a:pt x="54505" y="153547"/>
                        </a:lnTo>
                        <a:lnTo>
                          <a:pt x="0" y="231140"/>
                        </a:lnTo>
                        <a:lnTo>
                          <a:pt x="77724" y="308865"/>
                        </a:lnTo>
                        <a:close/>
                      </a:path>
                    </a:pathLst>
                  </a:custGeom>
                  <a:solidFill>
                    <a:srgbClr val="9CC05B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8" name="Graphic 2">
                  <a:extLst>
                    <a:ext uri="{FF2B5EF4-FFF2-40B4-BE49-F238E27FC236}">
                      <a16:creationId xmlns:a16="http://schemas.microsoft.com/office/drawing/2014/main" id="{EA2027E0-1BA8-B373-58AF-CA0CE799CF64}"/>
                    </a:ext>
                  </a:extLst>
                </p:cNvPr>
                <p:cNvGrpSpPr/>
                <p:nvPr/>
              </p:nvGrpSpPr>
              <p:grpSpPr>
                <a:xfrm>
                  <a:off x="4357332" y="6087608"/>
                  <a:ext cx="206412" cy="248783"/>
                  <a:chOff x="4357332" y="6087608"/>
                  <a:chExt cx="206412" cy="248783"/>
                </a:xfrm>
              </p:grpSpPr>
              <p:sp>
                <p:nvSpPr>
                  <p:cNvPr id="79" name="Freeform: Shape 78">
                    <a:extLst>
                      <a:ext uri="{FF2B5EF4-FFF2-40B4-BE49-F238E27FC236}">
                        <a16:creationId xmlns:a16="http://schemas.microsoft.com/office/drawing/2014/main" id="{8DCC42DB-DD12-75AB-1AFA-7DF49E33674A}"/>
                      </a:ext>
                    </a:extLst>
                  </p:cNvPr>
                  <p:cNvSpPr/>
                  <p:nvPr/>
                </p:nvSpPr>
                <p:spPr>
                  <a:xfrm>
                    <a:off x="4357332" y="6256175"/>
                    <a:ext cx="68279" cy="80216"/>
                  </a:xfrm>
                  <a:custGeom>
                    <a:avLst/>
                    <a:gdLst>
                      <a:gd name="connsiteX0" fmla="*/ 46307 w 68279"/>
                      <a:gd name="connsiteY0" fmla="*/ 0 h 80216"/>
                      <a:gd name="connsiteX1" fmla="*/ 0 w 68279"/>
                      <a:gd name="connsiteY1" fmla="*/ 80217 h 80216"/>
                      <a:gd name="connsiteX2" fmla="*/ 22038 w 68279"/>
                      <a:gd name="connsiteY2" fmla="*/ 80217 h 80216"/>
                      <a:gd name="connsiteX3" fmla="*/ 68279 w 68279"/>
                      <a:gd name="connsiteY3" fmla="*/ 0 h 80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8279" h="80216">
                        <a:moveTo>
                          <a:pt x="46307" y="0"/>
                        </a:moveTo>
                        <a:lnTo>
                          <a:pt x="0" y="80217"/>
                        </a:lnTo>
                        <a:lnTo>
                          <a:pt x="22038" y="80217"/>
                        </a:lnTo>
                        <a:lnTo>
                          <a:pt x="68279" y="0"/>
                        </a:lnTo>
                        <a:close/>
                      </a:path>
                    </a:pathLst>
                  </a:custGeom>
                  <a:solidFill>
                    <a:srgbClr val="E6E8EC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0" name="Freeform: Shape 79">
                    <a:extLst>
                      <a:ext uri="{FF2B5EF4-FFF2-40B4-BE49-F238E27FC236}">
                        <a16:creationId xmlns:a16="http://schemas.microsoft.com/office/drawing/2014/main" id="{B5C1D8BF-0800-0C8C-11A1-E63176804690}"/>
                      </a:ext>
                    </a:extLst>
                  </p:cNvPr>
                  <p:cNvSpPr/>
                  <p:nvPr/>
                </p:nvSpPr>
                <p:spPr>
                  <a:xfrm>
                    <a:off x="4401343" y="6256175"/>
                    <a:ext cx="68344" cy="80216"/>
                  </a:xfrm>
                  <a:custGeom>
                    <a:avLst/>
                    <a:gdLst>
                      <a:gd name="connsiteX0" fmla="*/ 46307 w 68344"/>
                      <a:gd name="connsiteY0" fmla="*/ 0 h 80216"/>
                      <a:gd name="connsiteX1" fmla="*/ 0 w 68344"/>
                      <a:gd name="connsiteY1" fmla="*/ 80217 h 80216"/>
                      <a:gd name="connsiteX2" fmla="*/ 22038 w 68344"/>
                      <a:gd name="connsiteY2" fmla="*/ 80217 h 80216"/>
                      <a:gd name="connsiteX3" fmla="*/ 68345 w 68344"/>
                      <a:gd name="connsiteY3" fmla="*/ 0 h 80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8344" h="80216">
                        <a:moveTo>
                          <a:pt x="46307" y="0"/>
                        </a:moveTo>
                        <a:lnTo>
                          <a:pt x="0" y="80217"/>
                        </a:lnTo>
                        <a:lnTo>
                          <a:pt x="22038" y="80217"/>
                        </a:lnTo>
                        <a:lnTo>
                          <a:pt x="68345" y="0"/>
                        </a:lnTo>
                        <a:close/>
                      </a:path>
                    </a:pathLst>
                  </a:custGeom>
                  <a:solidFill>
                    <a:srgbClr val="E6E8EC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1" name="Freeform: Shape 80">
                    <a:extLst>
                      <a:ext uri="{FF2B5EF4-FFF2-40B4-BE49-F238E27FC236}">
                        <a16:creationId xmlns:a16="http://schemas.microsoft.com/office/drawing/2014/main" id="{D9EB2AD7-3816-56BA-4B57-B90840931A38}"/>
                      </a:ext>
                    </a:extLst>
                  </p:cNvPr>
                  <p:cNvSpPr/>
                  <p:nvPr/>
                </p:nvSpPr>
                <p:spPr>
                  <a:xfrm>
                    <a:off x="4445420" y="6256175"/>
                    <a:ext cx="68279" cy="80216"/>
                  </a:xfrm>
                  <a:custGeom>
                    <a:avLst/>
                    <a:gdLst>
                      <a:gd name="connsiteX0" fmla="*/ 0 w 68279"/>
                      <a:gd name="connsiteY0" fmla="*/ 80217 h 80216"/>
                      <a:gd name="connsiteX1" fmla="*/ 21973 w 68279"/>
                      <a:gd name="connsiteY1" fmla="*/ 80217 h 80216"/>
                      <a:gd name="connsiteX2" fmla="*/ 68279 w 68279"/>
                      <a:gd name="connsiteY2" fmla="*/ 0 h 80216"/>
                      <a:gd name="connsiteX3" fmla="*/ 46241 w 68279"/>
                      <a:gd name="connsiteY3" fmla="*/ 0 h 80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8279" h="80216">
                        <a:moveTo>
                          <a:pt x="0" y="80217"/>
                        </a:moveTo>
                        <a:lnTo>
                          <a:pt x="21973" y="80217"/>
                        </a:lnTo>
                        <a:lnTo>
                          <a:pt x="68279" y="0"/>
                        </a:lnTo>
                        <a:lnTo>
                          <a:pt x="46241" y="0"/>
                        </a:lnTo>
                        <a:close/>
                      </a:path>
                    </a:pathLst>
                  </a:custGeom>
                  <a:solidFill>
                    <a:srgbClr val="E6E8EC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2" name="Freeform: Shape 81">
                    <a:extLst>
                      <a:ext uri="{FF2B5EF4-FFF2-40B4-BE49-F238E27FC236}">
                        <a16:creationId xmlns:a16="http://schemas.microsoft.com/office/drawing/2014/main" id="{018D6E09-9A84-9AAD-FA5B-4135A5E1586A}"/>
                      </a:ext>
                    </a:extLst>
                  </p:cNvPr>
                  <p:cNvSpPr/>
                  <p:nvPr/>
                </p:nvSpPr>
                <p:spPr>
                  <a:xfrm>
                    <a:off x="4359825" y="6087608"/>
                    <a:ext cx="203920" cy="149479"/>
                  </a:xfrm>
                  <a:custGeom>
                    <a:avLst/>
                    <a:gdLst>
                      <a:gd name="connsiteX0" fmla="*/ 174404 w 203920"/>
                      <a:gd name="connsiteY0" fmla="*/ 39420 h 149479"/>
                      <a:gd name="connsiteX1" fmla="*/ 154531 w 203920"/>
                      <a:gd name="connsiteY1" fmla="*/ 12987 h 149479"/>
                      <a:gd name="connsiteX2" fmla="*/ 116751 w 203920"/>
                      <a:gd name="connsiteY2" fmla="*/ 0 h 149479"/>
                      <a:gd name="connsiteX3" fmla="*/ 73592 w 203920"/>
                      <a:gd name="connsiteY3" fmla="*/ 17644 h 149479"/>
                      <a:gd name="connsiteX4" fmla="*/ 60802 w 203920"/>
                      <a:gd name="connsiteY4" fmla="*/ 15479 h 149479"/>
                      <a:gd name="connsiteX5" fmla="*/ 21120 w 203920"/>
                      <a:gd name="connsiteY5" fmla="*/ 55293 h 149479"/>
                      <a:gd name="connsiteX6" fmla="*/ 0 w 203920"/>
                      <a:gd name="connsiteY6" fmla="*/ 97402 h 149479"/>
                      <a:gd name="connsiteX7" fmla="*/ 51292 w 203920"/>
                      <a:gd name="connsiteY7" fmla="*/ 149480 h 149479"/>
                      <a:gd name="connsiteX8" fmla="*/ 146004 w 203920"/>
                      <a:gd name="connsiteY8" fmla="*/ 149480 h 149479"/>
                      <a:gd name="connsiteX9" fmla="*/ 203920 w 203920"/>
                      <a:gd name="connsiteY9" fmla="*/ 90646 h 149479"/>
                      <a:gd name="connsiteX10" fmla="*/ 174404 w 203920"/>
                      <a:gd name="connsiteY10" fmla="*/ 39420 h 1494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03920" h="149479">
                        <a:moveTo>
                          <a:pt x="174404" y="39420"/>
                        </a:moveTo>
                        <a:cubicBezTo>
                          <a:pt x="170207" y="29056"/>
                          <a:pt x="163320" y="19874"/>
                          <a:pt x="154531" y="12987"/>
                        </a:cubicBezTo>
                        <a:cubicBezTo>
                          <a:pt x="143643" y="4526"/>
                          <a:pt x="130525" y="0"/>
                          <a:pt x="116751" y="0"/>
                        </a:cubicBezTo>
                        <a:cubicBezTo>
                          <a:pt x="100484" y="0"/>
                          <a:pt x="85071" y="6428"/>
                          <a:pt x="73592" y="17644"/>
                        </a:cubicBezTo>
                        <a:cubicBezTo>
                          <a:pt x="69460" y="16266"/>
                          <a:pt x="65197" y="15479"/>
                          <a:pt x="60802" y="15479"/>
                        </a:cubicBezTo>
                        <a:cubicBezTo>
                          <a:pt x="39092" y="15479"/>
                          <a:pt x="21317" y="33320"/>
                          <a:pt x="21120" y="55293"/>
                        </a:cubicBezTo>
                        <a:cubicBezTo>
                          <a:pt x="8002" y="65000"/>
                          <a:pt x="0" y="80545"/>
                          <a:pt x="0" y="97402"/>
                        </a:cubicBezTo>
                        <a:cubicBezTo>
                          <a:pt x="0" y="126130"/>
                          <a:pt x="23022" y="149480"/>
                          <a:pt x="51292" y="149480"/>
                        </a:cubicBezTo>
                        <a:lnTo>
                          <a:pt x="146004" y="149480"/>
                        </a:lnTo>
                        <a:cubicBezTo>
                          <a:pt x="177946" y="149480"/>
                          <a:pt x="203920" y="123113"/>
                          <a:pt x="203920" y="90646"/>
                        </a:cubicBezTo>
                        <a:cubicBezTo>
                          <a:pt x="203986" y="69198"/>
                          <a:pt x="192573" y="49718"/>
                          <a:pt x="174404" y="39420"/>
                        </a:cubicBez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83" name="Graphic 2">
                <a:extLst>
                  <a:ext uri="{FF2B5EF4-FFF2-40B4-BE49-F238E27FC236}">
                    <a16:creationId xmlns:a16="http://schemas.microsoft.com/office/drawing/2014/main" id="{491B8984-3F71-6D60-9E54-FA42341C5E84}"/>
                  </a:ext>
                </a:extLst>
              </p:cNvPr>
              <p:cNvGrpSpPr/>
              <p:nvPr/>
            </p:nvGrpSpPr>
            <p:grpSpPr>
              <a:xfrm>
                <a:off x="3581794" y="5994601"/>
                <a:ext cx="419777" cy="419777"/>
                <a:chOff x="3581794" y="5994601"/>
                <a:chExt cx="419777" cy="419777"/>
              </a:xfrm>
            </p:grpSpPr>
            <p:grpSp>
              <p:nvGrpSpPr>
                <p:cNvPr id="84" name="Graphic 2">
                  <a:extLst>
                    <a:ext uri="{FF2B5EF4-FFF2-40B4-BE49-F238E27FC236}">
                      <a16:creationId xmlns:a16="http://schemas.microsoft.com/office/drawing/2014/main" id="{371937B1-62B3-8D7A-94F8-3270C8DB0F5D}"/>
                    </a:ext>
                  </a:extLst>
                </p:cNvPr>
                <p:cNvGrpSpPr/>
                <p:nvPr/>
              </p:nvGrpSpPr>
              <p:grpSpPr>
                <a:xfrm>
                  <a:off x="3581794" y="5994601"/>
                  <a:ext cx="419777" cy="419777"/>
                  <a:chOff x="3581794" y="5994601"/>
                  <a:chExt cx="419777" cy="419777"/>
                </a:xfrm>
              </p:grpSpPr>
              <p:sp>
                <p:nvSpPr>
                  <p:cNvPr id="85" name="Freeform: Shape 84">
                    <a:extLst>
                      <a:ext uri="{FF2B5EF4-FFF2-40B4-BE49-F238E27FC236}">
                        <a16:creationId xmlns:a16="http://schemas.microsoft.com/office/drawing/2014/main" id="{97582953-A7B7-58AF-C4C1-F17F87AC949D}"/>
                      </a:ext>
                    </a:extLst>
                  </p:cNvPr>
                  <p:cNvSpPr/>
                  <p:nvPr/>
                </p:nvSpPr>
                <p:spPr>
                  <a:xfrm>
                    <a:off x="3581794" y="5994601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A491E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6" name="Freeform: Shape 85">
                    <a:extLst>
                      <a:ext uri="{FF2B5EF4-FFF2-40B4-BE49-F238E27FC236}">
                        <a16:creationId xmlns:a16="http://schemas.microsoft.com/office/drawing/2014/main" id="{C28F6B9A-EECD-1033-0FA8-3F231FB3BAFD}"/>
                      </a:ext>
                    </a:extLst>
                  </p:cNvPr>
                  <p:cNvSpPr/>
                  <p:nvPr/>
                </p:nvSpPr>
                <p:spPr>
                  <a:xfrm>
                    <a:off x="3681360" y="6173466"/>
                    <a:ext cx="320211" cy="240912"/>
                  </a:xfrm>
                  <a:custGeom>
                    <a:avLst/>
                    <a:gdLst>
                      <a:gd name="connsiteX0" fmla="*/ 320211 w 320211"/>
                      <a:gd name="connsiteY0" fmla="*/ 126720 h 240912"/>
                      <a:gd name="connsiteX1" fmla="*/ 193491 w 320211"/>
                      <a:gd name="connsiteY1" fmla="*/ 0 h 240912"/>
                      <a:gd name="connsiteX2" fmla="*/ 0 w 320211"/>
                      <a:gd name="connsiteY2" fmla="*/ 83103 h 240912"/>
                      <a:gd name="connsiteX3" fmla="*/ 157810 w 320211"/>
                      <a:gd name="connsiteY3" fmla="*/ 240913 h 240912"/>
                      <a:gd name="connsiteX4" fmla="*/ 320211 w 320211"/>
                      <a:gd name="connsiteY4" fmla="*/ 240913 h 240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211" h="240912">
                        <a:moveTo>
                          <a:pt x="320211" y="126720"/>
                        </a:moveTo>
                        <a:lnTo>
                          <a:pt x="193491" y="0"/>
                        </a:lnTo>
                        <a:lnTo>
                          <a:pt x="0" y="83103"/>
                        </a:lnTo>
                        <a:lnTo>
                          <a:pt x="157810" y="240913"/>
                        </a:lnTo>
                        <a:lnTo>
                          <a:pt x="320211" y="240913"/>
                        </a:lnTo>
                        <a:close/>
                      </a:path>
                    </a:pathLst>
                  </a:custGeom>
                  <a:solidFill>
                    <a:srgbClr val="8D79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87" name="Graphic 2">
                  <a:extLst>
                    <a:ext uri="{FF2B5EF4-FFF2-40B4-BE49-F238E27FC236}">
                      <a16:creationId xmlns:a16="http://schemas.microsoft.com/office/drawing/2014/main" id="{F82E3F43-9FAB-2337-B928-D9EEE70E907F}"/>
                    </a:ext>
                  </a:extLst>
                </p:cNvPr>
                <p:cNvGrpSpPr/>
                <p:nvPr/>
              </p:nvGrpSpPr>
              <p:grpSpPr>
                <a:xfrm>
                  <a:off x="3667258" y="6127683"/>
                  <a:ext cx="248914" cy="170469"/>
                  <a:chOff x="3667258" y="6127683"/>
                  <a:chExt cx="248914" cy="170469"/>
                </a:xfrm>
              </p:grpSpPr>
              <p:sp>
                <p:nvSpPr>
                  <p:cNvPr id="88" name="Freeform: Shape 87">
                    <a:extLst>
                      <a:ext uri="{FF2B5EF4-FFF2-40B4-BE49-F238E27FC236}">
                        <a16:creationId xmlns:a16="http://schemas.microsoft.com/office/drawing/2014/main" id="{B6042ABD-8D3E-EA83-AB0E-340904581DDF}"/>
                      </a:ext>
                    </a:extLst>
                  </p:cNvPr>
                  <p:cNvSpPr/>
                  <p:nvPr/>
                </p:nvSpPr>
                <p:spPr>
                  <a:xfrm>
                    <a:off x="3667258" y="6127683"/>
                    <a:ext cx="197820" cy="143380"/>
                  </a:xfrm>
                  <a:custGeom>
                    <a:avLst/>
                    <a:gdLst>
                      <a:gd name="connsiteX0" fmla="*/ 142856 w 197820"/>
                      <a:gd name="connsiteY0" fmla="*/ 143381 h 143380"/>
                      <a:gd name="connsiteX1" fmla="*/ 48340 w 197820"/>
                      <a:gd name="connsiteY1" fmla="*/ 143381 h 143380"/>
                      <a:gd name="connsiteX2" fmla="*/ 14102 w 197820"/>
                      <a:gd name="connsiteY2" fmla="*/ 128951 h 143380"/>
                      <a:gd name="connsiteX3" fmla="*/ 0 w 197820"/>
                      <a:gd name="connsiteY3" fmla="*/ 94319 h 143380"/>
                      <a:gd name="connsiteX4" fmla="*/ 21120 w 197820"/>
                      <a:gd name="connsiteY4" fmla="*/ 53784 h 143380"/>
                      <a:gd name="connsiteX5" fmla="*/ 21120 w 197820"/>
                      <a:gd name="connsiteY5" fmla="*/ 52735 h 143380"/>
                      <a:gd name="connsiteX6" fmla="*/ 57851 w 197820"/>
                      <a:gd name="connsiteY6" fmla="*/ 15480 h 143380"/>
                      <a:gd name="connsiteX7" fmla="*/ 71362 w 197820"/>
                      <a:gd name="connsiteY7" fmla="*/ 18103 h 143380"/>
                      <a:gd name="connsiteX8" fmla="*/ 113668 w 197820"/>
                      <a:gd name="connsiteY8" fmla="*/ 0 h 143380"/>
                      <a:gd name="connsiteX9" fmla="*/ 149611 w 197820"/>
                      <a:gd name="connsiteY9" fmla="*/ 12331 h 143380"/>
                      <a:gd name="connsiteX10" fmla="*/ 168895 w 197820"/>
                      <a:gd name="connsiteY10" fmla="*/ 38436 h 143380"/>
                      <a:gd name="connsiteX11" fmla="*/ 197820 w 197820"/>
                      <a:gd name="connsiteY11" fmla="*/ 87629 h 143380"/>
                      <a:gd name="connsiteX12" fmla="*/ 181816 w 197820"/>
                      <a:gd name="connsiteY12" fmla="*/ 127048 h 143380"/>
                      <a:gd name="connsiteX13" fmla="*/ 142856 w 197820"/>
                      <a:gd name="connsiteY13" fmla="*/ 143381 h 14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97820" h="143380">
                        <a:moveTo>
                          <a:pt x="142856" y="143381"/>
                        </a:moveTo>
                        <a:lnTo>
                          <a:pt x="48340" y="143381"/>
                        </a:lnTo>
                        <a:cubicBezTo>
                          <a:pt x="35419" y="143381"/>
                          <a:pt x="23219" y="138264"/>
                          <a:pt x="14102" y="128951"/>
                        </a:cubicBezTo>
                        <a:cubicBezTo>
                          <a:pt x="5050" y="119702"/>
                          <a:pt x="0" y="107437"/>
                          <a:pt x="0" y="94319"/>
                        </a:cubicBezTo>
                        <a:cubicBezTo>
                          <a:pt x="0" y="77921"/>
                          <a:pt x="8068" y="62836"/>
                          <a:pt x="21120" y="53784"/>
                        </a:cubicBezTo>
                        <a:cubicBezTo>
                          <a:pt x="21120" y="53456"/>
                          <a:pt x="21120" y="53063"/>
                          <a:pt x="21120" y="52735"/>
                        </a:cubicBezTo>
                        <a:cubicBezTo>
                          <a:pt x="21120" y="32205"/>
                          <a:pt x="37583" y="15480"/>
                          <a:pt x="57851" y="15480"/>
                        </a:cubicBezTo>
                        <a:cubicBezTo>
                          <a:pt x="62507" y="15480"/>
                          <a:pt x="67033" y="16398"/>
                          <a:pt x="71362" y="18103"/>
                        </a:cubicBezTo>
                        <a:cubicBezTo>
                          <a:pt x="82381" y="6625"/>
                          <a:pt x="97598" y="0"/>
                          <a:pt x="113668" y="0"/>
                        </a:cubicBezTo>
                        <a:cubicBezTo>
                          <a:pt x="126786" y="0"/>
                          <a:pt x="139182" y="4264"/>
                          <a:pt x="149611" y="12331"/>
                        </a:cubicBezTo>
                        <a:cubicBezTo>
                          <a:pt x="158269" y="19021"/>
                          <a:pt x="164959" y="28204"/>
                          <a:pt x="168895" y="38436"/>
                        </a:cubicBezTo>
                        <a:cubicBezTo>
                          <a:pt x="186604" y="48078"/>
                          <a:pt x="197820" y="66902"/>
                          <a:pt x="197820" y="87629"/>
                        </a:cubicBezTo>
                        <a:cubicBezTo>
                          <a:pt x="197820" y="102518"/>
                          <a:pt x="192114" y="116488"/>
                          <a:pt x="181816" y="127048"/>
                        </a:cubicBezTo>
                        <a:cubicBezTo>
                          <a:pt x="171387" y="137543"/>
                          <a:pt x="157548" y="143381"/>
                          <a:pt x="142856" y="143381"/>
                        </a:cubicBezTo>
                        <a:close/>
                      </a:path>
                    </a:pathLst>
                  </a:custGeom>
                  <a:solidFill>
                    <a:srgbClr val="CCD0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9" name="Freeform: Shape 88">
                    <a:extLst>
                      <a:ext uri="{FF2B5EF4-FFF2-40B4-BE49-F238E27FC236}">
                        <a16:creationId xmlns:a16="http://schemas.microsoft.com/office/drawing/2014/main" id="{0AE4C4B5-9338-A8D3-7171-A20168605240}"/>
                      </a:ext>
                    </a:extLst>
                  </p:cNvPr>
                  <p:cNvSpPr/>
                  <p:nvPr/>
                </p:nvSpPr>
                <p:spPr>
                  <a:xfrm>
                    <a:off x="3718352" y="6154772"/>
                    <a:ext cx="197820" cy="143380"/>
                  </a:xfrm>
                  <a:custGeom>
                    <a:avLst/>
                    <a:gdLst>
                      <a:gd name="connsiteX0" fmla="*/ 142790 w 197820"/>
                      <a:gd name="connsiteY0" fmla="*/ 143381 h 143380"/>
                      <a:gd name="connsiteX1" fmla="*/ 48274 w 197820"/>
                      <a:gd name="connsiteY1" fmla="*/ 143381 h 143380"/>
                      <a:gd name="connsiteX2" fmla="*/ 14036 w 197820"/>
                      <a:gd name="connsiteY2" fmla="*/ 128951 h 143380"/>
                      <a:gd name="connsiteX3" fmla="*/ 0 w 197820"/>
                      <a:gd name="connsiteY3" fmla="*/ 94319 h 143380"/>
                      <a:gd name="connsiteX4" fmla="*/ 21120 w 197820"/>
                      <a:gd name="connsiteY4" fmla="*/ 53784 h 143380"/>
                      <a:gd name="connsiteX5" fmla="*/ 21120 w 197820"/>
                      <a:gd name="connsiteY5" fmla="*/ 52735 h 143380"/>
                      <a:gd name="connsiteX6" fmla="*/ 57851 w 197820"/>
                      <a:gd name="connsiteY6" fmla="*/ 15545 h 143380"/>
                      <a:gd name="connsiteX7" fmla="*/ 71362 w 197820"/>
                      <a:gd name="connsiteY7" fmla="*/ 18103 h 143380"/>
                      <a:gd name="connsiteX8" fmla="*/ 113668 w 197820"/>
                      <a:gd name="connsiteY8" fmla="*/ 0 h 143380"/>
                      <a:gd name="connsiteX9" fmla="*/ 149611 w 197820"/>
                      <a:gd name="connsiteY9" fmla="*/ 12331 h 143380"/>
                      <a:gd name="connsiteX10" fmla="*/ 168895 w 197820"/>
                      <a:gd name="connsiteY10" fmla="*/ 38436 h 143380"/>
                      <a:gd name="connsiteX11" fmla="*/ 197820 w 197820"/>
                      <a:gd name="connsiteY11" fmla="*/ 87629 h 143380"/>
                      <a:gd name="connsiteX12" fmla="*/ 181816 w 197820"/>
                      <a:gd name="connsiteY12" fmla="*/ 126983 h 143380"/>
                      <a:gd name="connsiteX13" fmla="*/ 142790 w 197820"/>
                      <a:gd name="connsiteY13" fmla="*/ 143381 h 14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97820" h="143380">
                        <a:moveTo>
                          <a:pt x="142790" y="143381"/>
                        </a:moveTo>
                        <a:lnTo>
                          <a:pt x="48274" y="143381"/>
                        </a:lnTo>
                        <a:cubicBezTo>
                          <a:pt x="35353" y="143381"/>
                          <a:pt x="23153" y="138264"/>
                          <a:pt x="14036" y="128951"/>
                        </a:cubicBezTo>
                        <a:cubicBezTo>
                          <a:pt x="4985" y="119702"/>
                          <a:pt x="0" y="107437"/>
                          <a:pt x="0" y="94319"/>
                        </a:cubicBezTo>
                        <a:cubicBezTo>
                          <a:pt x="0" y="77987"/>
                          <a:pt x="8068" y="62836"/>
                          <a:pt x="21120" y="53784"/>
                        </a:cubicBezTo>
                        <a:cubicBezTo>
                          <a:pt x="21120" y="53456"/>
                          <a:pt x="21120" y="53063"/>
                          <a:pt x="21120" y="52735"/>
                        </a:cubicBezTo>
                        <a:cubicBezTo>
                          <a:pt x="21120" y="32205"/>
                          <a:pt x="37583" y="15480"/>
                          <a:pt x="57851" y="15545"/>
                        </a:cubicBezTo>
                        <a:cubicBezTo>
                          <a:pt x="62507" y="15545"/>
                          <a:pt x="67033" y="16463"/>
                          <a:pt x="71362" y="18103"/>
                        </a:cubicBezTo>
                        <a:cubicBezTo>
                          <a:pt x="82381" y="6625"/>
                          <a:pt x="97598" y="0"/>
                          <a:pt x="113668" y="0"/>
                        </a:cubicBezTo>
                        <a:cubicBezTo>
                          <a:pt x="126786" y="0"/>
                          <a:pt x="139182" y="4264"/>
                          <a:pt x="149611" y="12331"/>
                        </a:cubicBezTo>
                        <a:cubicBezTo>
                          <a:pt x="158269" y="19021"/>
                          <a:pt x="164959" y="28204"/>
                          <a:pt x="168895" y="38436"/>
                        </a:cubicBezTo>
                        <a:cubicBezTo>
                          <a:pt x="186604" y="48078"/>
                          <a:pt x="197820" y="66836"/>
                          <a:pt x="197820" y="87629"/>
                        </a:cubicBezTo>
                        <a:cubicBezTo>
                          <a:pt x="197820" y="102518"/>
                          <a:pt x="192114" y="116488"/>
                          <a:pt x="181816" y="126983"/>
                        </a:cubicBezTo>
                        <a:cubicBezTo>
                          <a:pt x="171322" y="137609"/>
                          <a:pt x="157482" y="143381"/>
                          <a:pt x="142790" y="143381"/>
                        </a:cubicBez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90" name="Graphic 2">
                <a:extLst>
                  <a:ext uri="{FF2B5EF4-FFF2-40B4-BE49-F238E27FC236}">
                    <a16:creationId xmlns:a16="http://schemas.microsoft.com/office/drawing/2014/main" id="{A0D1387E-03ED-92CB-82AD-4B57BC1F0311}"/>
                  </a:ext>
                </a:extLst>
              </p:cNvPr>
              <p:cNvGrpSpPr/>
              <p:nvPr/>
            </p:nvGrpSpPr>
            <p:grpSpPr>
              <a:xfrm>
                <a:off x="2925891" y="5994601"/>
                <a:ext cx="419777" cy="419777"/>
                <a:chOff x="2925891" y="5994601"/>
                <a:chExt cx="419777" cy="419777"/>
              </a:xfrm>
            </p:grpSpPr>
            <p:grpSp>
              <p:nvGrpSpPr>
                <p:cNvPr id="91" name="Graphic 2">
                  <a:extLst>
                    <a:ext uri="{FF2B5EF4-FFF2-40B4-BE49-F238E27FC236}">
                      <a16:creationId xmlns:a16="http://schemas.microsoft.com/office/drawing/2014/main" id="{4736A0F3-7FA3-4C31-F055-ECA405DFCA8A}"/>
                    </a:ext>
                  </a:extLst>
                </p:cNvPr>
                <p:cNvGrpSpPr/>
                <p:nvPr/>
              </p:nvGrpSpPr>
              <p:grpSpPr>
                <a:xfrm>
                  <a:off x="2925891" y="5994601"/>
                  <a:ext cx="419777" cy="419777"/>
                  <a:chOff x="2925891" y="5994601"/>
                  <a:chExt cx="419777" cy="419777"/>
                </a:xfrm>
              </p:grpSpPr>
              <p:sp>
                <p:nvSpPr>
                  <p:cNvPr id="92" name="Freeform: Shape 91">
                    <a:extLst>
                      <a:ext uri="{FF2B5EF4-FFF2-40B4-BE49-F238E27FC236}">
                        <a16:creationId xmlns:a16="http://schemas.microsoft.com/office/drawing/2014/main" id="{FDE2EACC-CA92-1585-3A5A-2D1F88ED76A2}"/>
                      </a:ext>
                    </a:extLst>
                  </p:cNvPr>
                  <p:cNvSpPr/>
                  <p:nvPr/>
                </p:nvSpPr>
                <p:spPr>
                  <a:xfrm>
                    <a:off x="2925891" y="5994601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7DC0E7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3" name="Freeform: Shape 92">
                    <a:extLst>
                      <a:ext uri="{FF2B5EF4-FFF2-40B4-BE49-F238E27FC236}">
                        <a16:creationId xmlns:a16="http://schemas.microsoft.com/office/drawing/2014/main" id="{5E721478-1D34-A130-83A2-6952235722CB}"/>
                      </a:ext>
                    </a:extLst>
                  </p:cNvPr>
                  <p:cNvSpPr/>
                  <p:nvPr/>
                </p:nvSpPr>
                <p:spPr>
                  <a:xfrm>
                    <a:off x="3011027" y="6085903"/>
                    <a:ext cx="334641" cy="328475"/>
                  </a:xfrm>
                  <a:custGeom>
                    <a:avLst/>
                    <a:gdLst>
                      <a:gd name="connsiteX0" fmla="*/ 59687 w 334641"/>
                      <a:gd name="connsiteY0" fmla="*/ 227205 h 328475"/>
                      <a:gd name="connsiteX1" fmla="*/ 160893 w 334641"/>
                      <a:gd name="connsiteY1" fmla="*/ 328476 h 328475"/>
                      <a:gd name="connsiteX2" fmla="*/ 334641 w 334641"/>
                      <a:gd name="connsiteY2" fmla="*/ 328476 h 328475"/>
                      <a:gd name="connsiteX3" fmla="*/ 334641 w 334641"/>
                      <a:gd name="connsiteY3" fmla="*/ 187326 h 328475"/>
                      <a:gd name="connsiteX4" fmla="*/ 181685 w 334641"/>
                      <a:gd name="connsiteY4" fmla="*/ 34369 h 328475"/>
                      <a:gd name="connsiteX5" fmla="*/ 175847 w 334641"/>
                      <a:gd name="connsiteY5" fmla="*/ 39092 h 328475"/>
                      <a:gd name="connsiteX6" fmla="*/ 136756 w 334641"/>
                      <a:gd name="connsiteY6" fmla="*/ 0 h 328475"/>
                      <a:gd name="connsiteX7" fmla="*/ 106584 w 334641"/>
                      <a:gd name="connsiteY7" fmla="*/ 25121 h 328475"/>
                      <a:gd name="connsiteX8" fmla="*/ 127967 w 334641"/>
                      <a:gd name="connsiteY8" fmla="*/ 46504 h 328475"/>
                      <a:gd name="connsiteX9" fmla="*/ 116160 w 334641"/>
                      <a:gd name="connsiteY9" fmla="*/ 58244 h 328475"/>
                      <a:gd name="connsiteX10" fmla="*/ 59490 w 334641"/>
                      <a:gd name="connsiteY10" fmla="*/ 1574 h 328475"/>
                      <a:gd name="connsiteX11" fmla="*/ 56736 w 334641"/>
                      <a:gd name="connsiteY11" fmla="*/ 41453 h 328475"/>
                      <a:gd name="connsiteX12" fmla="*/ 94843 w 334641"/>
                      <a:gd name="connsiteY12" fmla="*/ 79561 h 328475"/>
                      <a:gd name="connsiteX13" fmla="*/ 72936 w 334641"/>
                      <a:gd name="connsiteY13" fmla="*/ 101468 h 328475"/>
                      <a:gd name="connsiteX14" fmla="*/ 37058 w 334641"/>
                      <a:gd name="connsiteY14" fmla="*/ 65590 h 328475"/>
                      <a:gd name="connsiteX15" fmla="*/ 0 w 334641"/>
                      <a:gd name="connsiteY15" fmla="*/ 79036 h 328475"/>
                      <a:gd name="connsiteX16" fmla="*/ 89727 w 334641"/>
                      <a:gd name="connsiteY16" fmla="*/ 168764 h 328475"/>
                      <a:gd name="connsiteX17" fmla="*/ 91564 w 334641"/>
                      <a:gd name="connsiteY17" fmla="*/ 166993 h 328475"/>
                      <a:gd name="connsiteX18" fmla="*/ 105731 w 334641"/>
                      <a:gd name="connsiteY18" fmla="*/ 181160 h 328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334641" h="328475">
                        <a:moveTo>
                          <a:pt x="59687" y="227205"/>
                        </a:moveTo>
                        <a:lnTo>
                          <a:pt x="160893" y="328476"/>
                        </a:lnTo>
                        <a:lnTo>
                          <a:pt x="334641" y="328476"/>
                        </a:lnTo>
                        <a:lnTo>
                          <a:pt x="334641" y="187326"/>
                        </a:lnTo>
                        <a:lnTo>
                          <a:pt x="181685" y="34369"/>
                        </a:lnTo>
                        <a:lnTo>
                          <a:pt x="175847" y="39092"/>
                        </a:lnTo>
                        <a:lnTo>
                          <a:pt x="136756" y="0"/>
                        </a:lnTo>
                        <a:lnTo>
                          <a:pt x="106584" y="25121"/>
                        </a:lnTo>
                        <a:lnTo>
                          <a:pt x="127967" y="46504"/>
                        </a:lnTo>
                        <a:lnTo>
                          <a:pt x="116160" y="58244"/>
                        </a:lnTo>
                        <a:lnTo>
                          <a:pt x="59490" y="1574"/>
                        </a:lnTo>
                        <a:lnTo>
                          <a:pt x="56736" y="41453"/>
                        </a:lnTo>
                        <a:lnTo>
                          <a:pt x="94843" y="79561"/>
                        </a:lnTo>
                        <a:lnTo>
                          <a:pt x="72936" y="101468"/>
                        </a:lnTo>
                        <a:lnTo>
                          <a:pt x="37058" y="65590"/>
                        </a:lnTo>
                        <a:lnTo>
                          <a:pt x="0" y="79036"/>
                        </a:lnTo>
                        <a:lnTo>
                          <a:pt x="89727" y="168764"/>
                        </a:lnTo>
                        <a:lnTo>
                          <a:pt x="91564" y="166993"/>
                        </a:lnTo>
                        <a:lnTo>
                          <a:pt x="105731" y="181160"/>
                        </a:lnTo>
                        <a:close/>
                      </a:path>
                    </a:pathLst>
                  </a:custGeom>
                  <a:solidFill>
                    <a:srgbClr val="6DADD7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4" name="Freeform: Shape 93">
                    <a:extLst>
                      <a:ext uri="{FF2B5EF4-FFF2-40B4-BE49-F238E27FC236}">
                        <a16:creationId xmlns:a16="http://schemas.microsoft.com/office/drawing/2014/main" id="{6E2E739D-4B0C-9D52-B8F5-8824D066C72E}"/>
                      </a:ext>
                    </a:extLst>
                  </p:cNvPr>
                  <p:cNvSpPr/>
                  <p:nvPr/>
                </p:nvSpPr>
                <p:spPr>
                  <a:xfrm>
                    <a:off x="3030245" y="6204424"/>
                    <a:ext cx="72870" cy="82578"/>
                  </a:xfrm>
                  <a:custGeom>
                    <a:avLst/>
                    <a:gdLst>
                      <a:gd name="connsiteX0" fmla="*/ 16266 w 72870"/>
                      <a:gd name="connsiteY0" fmla="*/ 0 h 82578"/>
                      <a:gd name="connsiteX1" fmla="*/ 0 w 72870"/>
                      <a:gd name="connsiteY1" fmla="*/ 35747 h 82578"/>
                      <a:gd name="connsiteX2" fmla="*/ 46897 w 72870"/>
                      <a:gd name="connsiteY2" fmla="*/ 82578 h 82578"/>
                      <a:gd name="connsiteX3" fmla="*/ 72871 w 72870"/>
                      <a:gd name="connsiteY3" fmla="*/ 56604 h 82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2870" h="82578">
                        <a:moveTo>
                          <a:pt x="16266" y="0"/>
                        </a:moveTo>
                        <a:lnTo>
                          <a:pt x="0" y="35747"/>
                        </a:lnTo>
                        <a:lnTo>
                          <a:pt x="46897" y="82578"/>
                        </a:lnTo>
                        <a:lnTo>
                          <a:pt x="72871" y="56604"/>
                        </a:lnTo>
                        <a:close/>
                      </a:path>
                    </a:pathLst>
                  </a:custGeom>
                  <a:solidFill>
                    <a:srgbClr val="6DADD7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5" name="Graphic 2">
                  <a:extLst>
                    <a:ext uri="{FF2B5EF4-FFF2-40B4-BE49-F238E27FC236}">
                      <a16:creationId xmlns:a16="http://schemas.microsoft.com/office/drawing/2014/main" id="{476300BC-B5D8-CC1B-7745-610F1974F4DC}"/>
                    </a:ext>
                  </a:extLst>
                </p:cNvPr>
                <p:cNvGrpSpPr/>
                <p:nvPr/>
              </p:nvGrpSpPr>
              <p:grpSpPr>
                <a:xfrm>
                  <a:off x="3011421" y="6080131"/>
                  <a:ext cx="248718" cy="248718"/>
                  <a:chOff x="3011421" y="6080131"/>
                  <a:chExt cx="248718" cy="248718"/>
                </a:xfrm>
              </p:grpSpPr>
              <p:sp>
                <p:nvSpPr>
                  <p:cNvPr id="96" name="Freeform: Shape 95">
                    <a:extLst>
                      <a:ext uri="{FF2B5EF4-FFF2-40B4-BE49-F238E27FC236}">
                        <a16:creationId xmlns:a16="http://schemas.microsoft.com/office/drawing/2014/main" id="{0632F421-7D2E-BDD6-6944-C69CC9541221}"/>
                      </a:ext>
                    </a:extLst>
                  </p:cNvPr>
                  <p:cNvSpPr/>
                  <p:nvPr/>
                </p:nvSpPr>
                <p:spPr>
                  <a:xfrm>
                    <a:off x="3057429" y="6126078"/>
                    <a:ext cx="107569" cy="107608"/>
                  </a:xfrm>
                  <a:custGeom>
                    <a:avLst/>
                    <a:gdLst>
                      <a:gd name="connsiteX0" fmla="*/ 67528 w 107569"/>
                      <a:gd name="connsiteY0" fmla="*/ 1803 h 107608"/>
                      <a:gd name="connsiteX1" fmla="*/ 1807 w 107569"/>
                      <a:gd name="connsiteY1" fmla="*/ 40042 h 107608"/>
                      <a:gd name="connsiteX2" fmla="*/ 40046 w 107569"/>
                      <a:gd name="connsiteY2" fmla="*/ 105829 h 107608"/>
                      <a:gd name="connsiteX3" fmla="*/ 105767 w 107569"/>
                      <a:gd name="connsiteY3" fmla="*/ 67524 h 107608"/>
                      <a:gd name="connsiteX4" fmla="*/ 67528 w 107569"/>
                      <a:gd name="connsiteY4" fmla="*/ 1803 h 1076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569" h="107608">
                        <a:moveTo>
                          <a:pt x="67528" y="1803"/>
                        </a:moveTo>
                        <a:cubicBezTo>
                          <a:pt x="38800" y="-5806"/>
                          <a:pt x="9350" y="11379"/>
                          <a:pt x="1807" y="40042"/>
                        </a:cubicBezTo>
                        <a:cubicBezTo>
                          <a:pt x="-5802" y="68770"/>
                          <a:pt x="11317" y="98220"/>
                          <a:pt x="40046" y="105829"/>
                        </a:cubicBezTo>
                        <a:cubicBezTo>
                          <a:pt x="68774" y="113372"/>
                          <a:pt x="98224" y="96252"/>
                          <a:pt x="105767" y="67524"/>
                        </a:cubicBezTo>
                        <a:cubicBezTo>
                          <a:pt x="113376" y="38861"/>
                          <a:pt x="96191" y="9411"/>
                          <a:pt x="67528" y="1803"/>
                        </a:cubicBezTo>
                        <a:close/>
                      </a:path>
                    </a:pathLst>
                  </a:custGeom>
                  <a:solidFill>
                    <a:srgbClr val="F2CD5E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7" name="Freeform: Shape 96">
                    <a:extLst>
                      <a:ext uri="{FF2B5EF4-FFF2-40B4-BE49-F238E27FC236}">
                        <a16:creationId xmlns:a16="http://schemas.microsoft.com/office/drawing/2014/main" id="{A50E1193-164D-B223-5795-88A626018A91}"/>
                      </a:ext>
                    </a:extLst>
                  </p:cNvPr>
                  <p:cNvSpPr/>
                  <p:nvPr/>
                </p:nvSpPr>
                <p:spPr>
                  <a:xfrm>
                    <a:off x="3050972" y="6087542"/>
                    <a:ext cx="35681" cy="39091"/>
                  </a:xfrm>
                  <a:custGeom>
                    <a:avLst/>
                    <a:gdLst>
                      <a:gd name="connsiteX0" fmla="*/ 25383 w 35681"/>
                      <a:gd name="connsiteY0" fmla="*/ 32599 h 39091"/>
                      <a:gd name="connsiteX1" fmla="*/ 35681 w 35681"/>
                      <a:gd name="connsiteY1" fmla="*/ 27679 h 39091"/>
                      <a:gd name="connsiteX2" fmla="*/ 19612 w 35681"/>
                      <a:gd name="connsiteY2" fmla="*/ 0 h 39091"/>
                      <a:gd name="connsiteX3" fmla="*/ 0 w 35681"/>
                      <a:gd name="connsiteY3" fmla="*/ 11413 h 39091"/>
                      <a:gd name="connsiteX4" fmla="*/ 16070 w 35681"/>
                      <a:gd name="connsiteY4" fmla="*/ 39092 h 39091"/>
                      <a:gd name="connsiteX5" fmla="*/ 25383 w 35681"/>
                      <a:gd name="connsiteY5" fmla="*/ 32599 h 3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681" h="39091">
                        <a:moveTo>
                          <a:pt x="25383" y="32599"/>
                        </a:moveTo>
                        <a:cubicBezTo>
                          <a:pt x="28729" y="30631"/>
                          <a:pt x="32139" y="29056"/>
                          <a:pt x="35681" y="27679"/>
                        </a:cubicBezTo>
                        <a:lnTo>
                          <a:pt x="19612" y="0"/>
                        </a:lnTo>
                        <a:lnTo>
                          <a:pt x="0" y="11413"/>
                        </a:lnTo>
                        <a:lnTo>
                          <a:pt x="16070" y="39092"/>
                        </a:lnTo>
                        <a:cubicBezTo>
                          <a:pt x="19021" y="36731"/>
                          <a:pt x="22104" y="34501"/>
                          <a:pt x="25383" y="32599"/>
                        </a:cubicBezTo>
                        <a:close/>
                      </a:path>
                    </a:pathLst>
                  </a:custGeom>
                  <a:solidFill>
                    <a:srgbClr val="E6BA4D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8" name="Freeform: Shape 97">
                    <a:extLst>
                      <a:ext uri="{FF2B5EF4-FFF2-40B4-BE49-F238E27FC236}">
                        <a16:creationId xmlns:a16="http://schemas.microsoft.com/office/drawing/2014/main" id="{AD7D0FAB-F3AD-5ED8-B64D-0F2CC858A0EF}"/>
                      </a:ext>
                    </a:extLst>
                  </p:cNvPr>
                  <p:cNvSpPr/>
                  <p:nvPr/>
                </p:nvSpPr>
                <p:spPr>
                  <a:xfrm>
                    <a:off x="3164443" y="6119682"/>
                    <a:ext cx="39091" cy="35746"/>
                  </a:xfrm>
                  <a:custGeom>
                    <a:avLst/>
                    <a:gdLst>
                      <a:gd name="connsiteX0" fmla="*/ 11413 w 39091"/>
                      <a:gd name="connsiteY0" fmla="*/ 35747 h 35746"/>
                      <a:gd name="connsiteX1" fmla="*/ 39092 w 39091"/>
                      <a:gd name="connsiteY1" fmla="*/ 19611 h 35746"/>
                      <a:gd name="connsiteX2" fmla="*/ 27679 w 39091"/>
                      <a:gd name="connsiteY2" fmla="*/ 0 h 35746"/>
                      <a:gd name="connsiteX3" fmla="*/ 0 w 39091"/>
                      <a:gd name="connsiteY3" fmla="*/ 16135 h 35746"/>
                      <a:gd name="connsiteX4" fmla="*/ 6559 w 39091"/>
                      <a:gd name="connsiteY4" fmla="*/ 25515 h 35746"/>
                      <a:gd name="connsiteX5" fmla="*/ 11413 w 39091"/>
                      <a:gd name="connsiteY5" fmla="*/ 35747 h 357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091" h="35746">
                        <a:moveTo>
                          <a:pt x="11413" y="35747"/>
                        </a:moveTo>
                        <a:lnTo>
                          <a:pt x="39092" y="19611"/>
                        </a:lnTo>
                        <a:lnTo>
                          <a:pt x="27679" y="0"/>
                        </a:lnTo>
                        <a:lnTo>
                          <a:pt x="0" y="16135"/>
                        </a:lnTo>
                        <a:cubicBezTo>
                          <a:pt x="2427" y="19021"/>
                          <a:pt x="4591" y="22170"/>
                          <a:pt x="6559" y="25515"/>
                        </a:cubicBezTo>
                        <a:cubicBezTo>
                          <a:pt x="8461" y="28729"/>
                          <a:pt x="10101" y="32205"/>
                          <a:pt x="11413" y="35747"/>
                        </a:cubicBezTo>
                        <a:close/>
                      </a:path>
                    </a:pathLst>
                  </a:custGeom>
                  <a:solidFill>
                    <a:srgbClr val="E6BA4D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9" name="Freeform: Shape 98">
                    <a:extLst>
                      <a:ext uri="{FF2B5EF4-FFF2-40B4-BE49-F238E27FC236}">
                        <a16:creationId xmlns:a16="http://schemas.microsoft.com/office/drawing/2014/main" id="{68980182-9F5E-750E-DA40-6AEAE8B4447F}"/>
                      </a:ext>
                    </a:extLst>
                  </p:cNvPr>
                  <p:cNvSpPr/>
                  <p:nvPr/>
                </p:nvSpPr>
                <p:spPr>
                  <a:xfrm>
                    <a:off x="3011421" y="6143294"/>
                    <a:ext cx="36730" cy="30171"/>
                  </a:xfrm>
                  <a:custGeom>
                    <a:avLst/>
                    <a:gdLst>
                      <a:gd name="connsiteX0" fmla="*/ 32926 w 36730"/>
                      <a:gd name="connsiteY0" fmla="*/ 18956 h 30171"/>
                      <a:gd name="connsiteX1" fmla="*/ 36731 w 36730"/>
                      <a:gd name="connsiteY1" fmla="*/ 8199 h 30171"/>
                      <a:gd name="connsiteX2" fmla="*/ 5772 w 36730"/>
                      <a:gd name="connsiteY2" fmla="*/ 0 h 30171"/>
                      <a:gd name="connsiteX3" fmla="*/ 0 w 36730"/>
                      <a:gd name="connsiteY3" fmla="*/ 21973 h 30171"/>
                      <a:gd name="connsiteX4" fmla="*/ 30959 w 36730"/>
                      <a:gd name="connsiteY4" fmla="*/ 30172 h 30171"/>
                      <a:gd name="connsiteX5" fmla="*/ 32926 w 36730"/>
                      <a:gd name="connsiteY5" fmla="*/ 18956 h 30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730" h="30171">
                        <a:moveTo>
                          <a:pt x="32926" y="18956"/>
                        </a:moveTo>
                        <a:cubicBezTo>
                          <a:pt x="33910" y="15283"/>
                          <a:pt x="35156" y="11675"/>
                          <a:pt x="36731" y="8199"/>
                        </a:cubicBezTo>
                        <a:lnTo>
                          <a:pt x="5772" y="0"/>
                        </a:lnTo>
                        <a:lnTo>
                          <a:pt x="0" y="21973"/>
                        </a:lnTo>
                        <a:lnTo>
                          <a:pt x="30959" y="30172"/>
                        </a:lnTo>
                        <a:cubicBezTo>
                          <a:pt x="31287" y="26433"/>
                          <a:pt x="31942" y="22629"/>
                          <a:pt x="32926" y="18956"/>
                        </a:cubicBezTo>
                        <a:close/>
                      </a:path>
                    </a:pathLst>
                  </a:custGeom>
                  <a:solidFill>
                    <a:srgbClr val="E6BA4D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0" name="Freeform: Shape 99">
                    <a:extLst>
                      <a:ext uri="{FF2B5EF4-FFF2-40B4-BE49-F238E27FC236}">
                        <a16:creationId xmlns:a16="http://schemas.microsoft.com/office/drawing/2014/main" id="{560B08BD-CBF5-AB86-E89A-FC3A4C7B744B}"/>
                      </a:ext>
                    </a:extLst>
                  </p:cNvPr>
                  <p:cNvSpPr/>
                  <p:nvPr/>
                </p:nvSpPr>
                <p:spPr>
                  <a:xfrm>
                    <a:off x="3117611" y="6080131"/>
                    <a:ext cx="30171" cy="36730"/>
                  </a:xfrm>
                  <a:custGeom>
                    <a:avLst/>
                    <a:gdLst>
                      <a:gd name="connsiteX0" fmla="*/ 21973 w 30171"/>
                      <a:gd name="connsiteY0" fmla="*/ 36731 h 36730"/>
                      <a:gd name="connsiteX1" fmla="*/ 30172 w 30171"/>
                      <a:gd name="connsiteY1" fmla="*/ 5772 h 36730"/>
                      <a:gd name="connsiteX2" fmla="*/ 8199 w 30171"/>
                      <a:gd name="connsiteY2" fmla="*/ 0 h 36730"/>
                      <a:gd name="connsiteX3" fmla="*/ 0 w 30171"/>
                      <a:gd name="connsiteY3" fmla="*/ 30959 h 36730"/>
                      <a:gd name="connsiteX4" fmla="*/ 11216 w 30171"/>
                      <a:gd name="connsiteY4" fmla="*/ 32926 h 36730"/>
                      <a:gd name="connsiteX5" fmla="*/ 21973 w 30171"/>
                      <a:gd name="connsiteY5" fmla="*/ 36731 h 367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171" h="36730">
                        <a:moveTo>
                          <a:pt x="21973" y="36731"/>
                        </a:moveTo>
                        <a:lnTo>
                          <a:pt x="30172" y="5772"/>
                        </a:lnTo>
                        <a:lnTo>
                          <a:pt x="8199" y="0"/>
                        </a:lnTo>
                        <a:lnTo>
                          <a:pt x="0" y="30959"/>
                        </a:lnTo>
                        <a:cubicBezTo>
                          <a:pt x="3739" y="31352"/>
                          <a:pt x="7543" y="31942"/>
                          <a:pt x="11216" y="32926"/>
                        </a:cubicBezTo>
                        <a:cubicBezTo>
                          <a:pt x="14955" y="33910"/>
                          <a:pt x="18562" y="35157"/>
                          <a:pt x="21973" y="36731"/>
                        </a:cubicBezTo>
                        <a:close/>
                      </a:path>
                    </a:pathLst>
                  </a:custGeom>
                  <a:solidFill>
                    <a:srgbClr val="E6BA4D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1" name="Freeform: Shape 100">
                    <a:extLst>
                      <a:ext uri="{FF2B5EF4-FFF2-40B4-BE49-F238E27FC236}">
                        <a16:creationId xmlns:a16="http://schemas.microsoft.com/office/drawing/2014/main" id="{9305960C-570F-1F96-D1CD-F52D0994B62F}"/>
                      </a:ext>
                    </a:extLst>
                  </p:cNvPr>
                  <p:cNvSpPr/>
                  <p:nvPr/>
                </p:nvSpPr>
                <p:spPr>
                  <a:xfrm>
                    <a:off x="3018833" y="6204424"/>
                    <a:ext cx="39091" cy="35681"/>
                  </a:xfrm>
                  <a:custGeom>
                    <a:avLst/>
                    <a:gdLst>
                      <a:gd name="connsiteX0" fmla="*/ 27679 w 39091"/>
                      <a:gd name="connsiteY0" fmla="*/ 0 h 35681"/>
                      <a:gd name="connsiteX1" fmla="*/ 0 w 39091"/>
                      <a:gd name="connsiteY1" fmla="*/ 16070 h 35681"/>
                      <a:gd name="connsiteX2" fmla="*/ 11413 w 39091"/>
                      <a:gd name="connsiteY2" fmla="*/ 35681 h 35681"/>
                      <a:gd name="connsiteX3" fmla="*/ 39092 w 39091"/>
                      <a:gd name="connsiteY3" fmla="*/ 19546 h 35681"/>
                      <a:gd name="connsiteX4" fmla="*/ 32533 w 39091"/>
                      <a:gd name="connsiteY4" fmla="*/ 10166 h 35681"/>
                      <a:gd name="connsiteX5" fmla="*/ 27679 w 39091"/>
                      <a:gd name="connsiteY5" fmla="*/ 0 h 35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091" h="35681">
                        <a:moveTo>
                          <a:pt x="27679" y="0"/>
                        </a:moveTo>
                        <a:lnTo>
                          <a:pt x="0" y="16070"/>
                        </a:lnTo>
                        <a:lnTo>
                          <a:pt x="11413" y="35681"/>
                        </a:lnTo>
                        <a:lnTo>
                          <a:pt x="39092" y="19546"/>
                        </a:lnTo>
                        <a:cubicBezTo>
                          <a:pt x="36665" y="16660"/>
                          <a:pt x="34500" y="13512"/>
                          <a:pt x="32533" y="10166"/>
                        </a:cubicBezTo>
                        <a:cubicBezTo>
                          <a:pt x="30631" y="6953"/>
                          <a:pt x="29056" y="3542"/>
                          <a:pt x="27679" y="0"/>
                        </a:cubicBezTo>
                        <a:close/>
                      </a:path>
                    </a:pathLst>
                  </a:custGeom>
                  <a:solidFill>
                    <a:srgbClr val="E6BA4D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2" name="Freeform: Shape 101">
                    <a:extLst>
                      <a:ext uri="{FF2B5EF4-FFF2-40B4-BE49-F238E27FC236}">
                        <a16:creationId xmlns:a16="http://schemas.microsoft.com/office/drawing/2014/main" id="{1F3F65B7-BBC9-FC57-84E5-C3B6AACD1106}"/>
                      </a:ext>
                    </a:extLst>
                  </p:cNvPr>
                  <p:cNvSpPr/>
                  <p:nvPr/>
                </p:nvSpPr>
                <p:spPr>
                  <a:xfrm>
                    <a:off x="3056153" y="6179303"/>
                    <a:ext cx="203985" cy="149546"/>
                  </a:xfrm>
                  <a:custGeom>
                    <a:avLst/>
                    <a:gdLst>
                      <a:gd name="connsiteX0" fmla="*/ 174404 w 203985"/>
                      <a:gd name="connsiteY0" fmla="*/ 39420 h 149546"/>
                      <a:gd name="connsiteX1" fmla="*/ 154531 w 203985"/>
                      <a:gd name="connsiteY1" fmla="*/ 12987 h 149546"/>
                      <a:gd name="connsiteX2" fmla="*/ 116751 w 203985"/>
                      <a:gd name="connsiteY2" fmla="*/ 0 h 149546"/>
                      <a:gd name="connsiteX3" fmla="*/ 73592 w 203985"/>
                      <a:gd name="connsiteY3" fmla="*/ 17709 h 149546"/>
                      <a:gd name="connsiteX4" fmla="*/ 60802 w 203985"/>
                      <a:gd name="connsiteY4" fmla="*/ 15545 h 149546"/>
                      <a:gd name="connsiteX5" fmla="*/ 21120 w 203985"/>
                      <a:gd name="connsiteY5" fmla="*/ 55358 h 149546"/>
                      <a:gd name="connsiteX6" fmla="*/ 0 w 203985"/>
                      <a:gd name="connsiteY6" fmla="*/ 97467 h 149546"/>
                      <a:gd name="connsiteX7" fmla="*/ 51292 w 203985"/>
                      <a:gd name="connsiteY7" fmla="*/ 149546 h 149546"/>
                      <a:gd name="connsiteX8" fmla="*/ 146069 w 203985"/>
                      <a:gd name="connsiteY8" fmla="*/ 149546 h 149546"/>
                      <a:gd name="connsiteX9" fmla="*/ 203986 w 203985"/>
                      <a:gd name="connsiteY9" fmla="*/ 90711 h 149546"/>
                      <a:gd name="connsiteX10" fmla="*/ 174404 w 203985"/>
                      <a:gd name="connsiteY10" fmla="*/ 39420 h 1495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03985" h="149546">
                        <a:moveTo>
                          <a:pt x="174404" y="39420"/>
                        </a:moveTo>
                        <a:cubicBezTo>
                          <a:pt x="170272" y="29057"/>
                          <a:pt x="163320" y="19808"/>
                          <a:pt x="154531" y="12987"/>
                        </a:cubicBezTo>
                        <a:cubicBezTo>
                          <a:pt x="143577" y="4526"/>
                          <a:pt x="130525" y="0"/>
                          <a:pt x="116751" y="0"/>
                        </a:cubicBezTo>
                        <a:cubicBezTo>
                          <a:pt x="100484" y="0"/>
                          <a:pt x="85071" y="6428"/>
                          <a:pt x="73592" y="17709"/>
                        </a:cubicBezTo>
                        <a:cubicBezTo>
                          <a:pt x="69460" y="16267"/>
                          <a:pt x="65131" y="15545"/>
                          <a:pt x="60802" y="15545"/>
                        </a:cubicBezTo>
                        <a:cubicBezTo>
                          <a:pt x="39026" y="15545"/>
                          <a:pt x="21317" y="33320"/>
                          <a:pt x="21120" y="55358"/>
                        </a:cubicBezTo>
                        <a:cubicBezTo>
                          <a:pt x="8002" y="65066"/>
                          <a:pt x="0" y="80611"/>
                          <a:pt x="0" y="97467"/>
                        </a:cubicBezTo>
                        <a:cubicBezTo>
                          <a:pt x="0" y="126196"/>
                          <a:pt x="23022" y="149546"/>
                          <a:pt x="51292" y="149546"/>
                        </a:cubicBezTo>
                        <a:lnTo>
                          <a:pt x="146069" y="149546"/>
                        </a:lnTo>
                        <a:cubicBezTo>
                          <a:pt x="178012" y="149546"/>
                          <a:pt x="203986" y="123179"/>
                          <a:pt x="203986" y="90711"/>
                        </a:cubicBezTo>
                        <a:cubicBezTo>
                          <a:pt x="203986" y="69263"/>
                          <a:pt x="192573" y="49783"/>
                          <a:pt x="174404" y="39420"/>
                        </a:cubicBez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03" name="Graphic 2">
                <a:extLst>
                  <a:ext uri="{FF2B5EF4-FFF2-40B4-BE49-F238E27FC236}">
                    <a16:creationId xmlns:a16="http://schemas.microsoft.com/office/drawing/2014/main" id="{449EB6EE-E27F-D0C6-D718-C61A449613B9}"/>
                  </a:ext>
                </a:extLst>
              </p:cNvPr>
              <p:cNvGrpSpPr/>
              <p:nvPr/>
            </p:nvGrpSpPr>
            <p:grpSpPr>
              <a:xfrm>
                <a:off x="2269989" y="5994601"/>
                <a:ext cx="419777" cy="419777"/>
                <a:chOff x="2269989" y="5994601"/>
                <a:chExt cx="419777" cy="419777"/>
              </a:xfrm>
            </p:grpSpPr>
            <p:grpSp>
              <p:nvGrpSpPr>
                <p:cNvPr id="104" name="Graphic 2">
                  <a:extLst>
                    <a:ext uri="{FF2B5EF4-FFF2-40B4-BE49-F238E27FC236}">
                      <a16:creationId xmlns:a16="http://schemas.microsoft.com/office/drawing/2014/main" id="{4FFB4E52-4B56-6461-5B8E-D9E6BB87300A}"/>
                    </a:ext>
                  </a:extLst>
                </p:cNvPr>
                <p:cNvGrpSpPr/>
                <p:nvPr/>
              </p:nvGrpSpPr>
              <p:grpSpPr>
                <a:xfrm>
                  <a:off x="2269989" y="5994601"/>
                  <a:ext cx="419777" cy="419777"/>
                  <a:chOff x="2269989" y="5994601"/>
                  <a:chExt cx="419777" cy="419777"/>
                </a:xfrm>
              </p:grpSpPr>
              <p:sp>
                <p:nvSpPr>
                  <p:cNvPr id="105" name="Freeform: Shape 104">
                    <a:extLst>
                      <a:ext uri="{FF2B5EF4-FFF2-40B4-BE49-F238E27FC236}">
                        <a16:creationId xmlns:a16="http://schemas.microsoft.com/office/drawing/2014/main" id="{459490B7-32B3-3167-C757-44089004E820}"/>
                      </a:ext>
                    </a:extLst>
                  </p:cNvPr>
                  <p:cNvSpPr/>
                  <p:nvPr/>
                </p:nvSpPr>
                <p:spPr>
                  <a:xfrm>
                    <a:off x="2269989" y="5994601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CF5664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6" name="Freeform: Shape 105">
                    <a:extLst>
                      <a:ext uri="{FF2B5EF4-FFF2-40B4-BE49-F238E27FC236}">
                        <a16:creationId xmlns:a16="http://schemas.microsoft.com/office/drawing/2014/main" id="{69684FCF-8D4A-AF5F-36BC-BA974AF0A7E1}"/>
                      </a:ext>
                    </a:extLst>
                  </p:cNvPr>
                  <p:cNvSpPr/>
                  <p:nvPr/>
                </p:nvSpPr>
                <p:spPr>
                  <a:xfrm>
                    <a:off x="2355453" y="6088067"/>
                    <a:ext cx="334313" cy="326311"/>
                  </a:xfrm>
                  <a:custGeom>
                    <a:avLst/>
                    <a:gdLst>
                      <a:gd name="connsiteX0" fmla="*/ 334313 w 334313"/>
                      <a:gd name="connsiteY0" fmla="*/ 158204 h 326311"/>
                      <a:gd name="connsiteX1" fmla="*/ 212381 w 334313"/>
                      <a:gd name="connsiteY1" fmla="*/ 36272 h 326311"/>
                      <a:gd name="connsiteX2" fmla="*/ 193622 w 334313"/>
                      <a:gd name="connsiteY2" fmla="*/ 54965 h 326311"/>
                      <a:gd name="connsiteX3" fmla="*/ 138658 w 334313"/>
                      <a:gd name="connsiteY3" fmla="*/ 0 h 326311"/>
                      <a:gd name="connsiteX4" fmla="*/ 110323 w 334313"/>
                      <a:gd name="connsiteY4" fmla="*/ 39551 h 326311"/>
                      <a:gd name="connsiteX5" fmla="*/ 159712 w 334313"/>
                      <a:gd name="connsiteY5" fmla="*/ 88940 h 326311"/>
                      <a:gd name="connsiteX6" fmla="*/ 134394 w 334313"/>
                      <a:gd name="connsiteY6" fmla="*/ 114258 h 326311"/>
                      <a:gd name="connsiteX7" fmla="*/ 64278 w 334313"/>
                      <a:gd name="connsiteY7" fmla="*/ 44142 h 326311"/>
                      <a:gd name="connsiteX8" fmla="*/ 44339 w 334313"/>
                      <a:gd name="connsiteY8" fmla="*/ 64082 h 326311"/>
                      <a:gd name="connsiteX9" fmla="*/ 114455 w 334313"/>
                      <a:gd name="connsiteY9" fmla="*/ 134198 h 326311"/>
                      <a:gd name="connsiteX10" fmla="*/ 89137 w 334313"/>
                      <a:gd name="connsiteY10" fmla="*/ 159515 h 326311"/>
                      <a:gd name="connsiteX11" fmla="*/ 39748 w 334313"/>
                      <a:gd name="connsiteY11" fmla="*/ 110126 h 326311"/>
                      <a:gd name="connsiteX12" fmla="*/ 0 w 334313"/>
                      <a:gd name="connsiteY12" fmla="*/ 138264 h 326311"/>
                      <a:gd name="connsiteX13" fmla="*/ 55161 w 334313"/>
                      <a:gd name="connsiteY13" fmla="*/ 193426 h 326311"/>
                      <a:gd name="connsiteX14" fmla="*/ 36468 w 334313"/>
                      <a:gd name="connsiteY14" fmla="*/ 212119 h 326311"/>
                      <a:gd name="connsiteX15" fmla="*/ 150595 w 334313"/>
                      <a:gd name="connsiteY15" fmla="*/ 326311 h 326311"/>
                      <a:gd name="connsiteX16" fmla="*/ 334313 w 334313"/>
                      <a:gd name="connsiteY16" fmla="*/ 326311 h 326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334313" h="326311">
                        <a:moveTo>
                          <a:pt x="334313" y="158204"/>
                        </a:moveTo>
                        <a:lnTo>
                          <a:pt x="212381" y="36272"/>
                        </a:lnTo>
                        <a:lnTo>
                          <a:pt x="193622" y="54965"/>
                        </a:lnTo>
                        <a:lnTo>
                          <a:pt x="138658" y="0"/>
                        </a:lnTo>
                        <a:lnTo>
                          <a:pt x="110323" y="39551"/>
                        </a:lnTo>
                        <a:lnTo>
                          <a:pt x="159712" y="88940"/>
                        </a:lnTo>
                        <a:lnTo>
                          <a:pt x="134394" y="114258"/>
                        </a:lnTo>
                        <a:lnTo>
                          <a:pt x="64278" y="44142"/>
                        </a:lnTo>
                        <a:lnTo>
                          <a:pt x="44339" y="64082"/>
                        </a:lnTo>
                        <a:lnTo>
                          <a:pt x="114455" y="134198"/>
                        </a:lnTo>
                        <a:lnTo>
                          <a:pt x="89137" y="159515"/>
                        </a:lnTo>
                        <a:lnTo>
                          <a:pt x="39748" y="110126"/>
                        </a:lnTo>
                        <a:lnTo>
                          <a:pt x="0" y="138264"/>
                        </a:lnTo>
                        <a:lnTo>
                          <a:pt x="55161" y="193426"/>
                        </a:lnTo>
                        <a:lnTo>
                          <a:pt x="36468" y="212119"/>
                        </a:lnTo>
                        <a:lnTo>
                          <a:pt x="150595" y="326311"/>
                        </a:lnTo>
                        <a:lnTo>
                          <a:pt x="334313" y="326311"/>
                        </a:lnTo>
                        <a:close/>
                      </a:path>
                    </a:pathLst>
                  </a:custGeom>
                  <a:solidFill>
                    <a:srgbClr val="BD4653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07" name="Graphic 2">
                  <a:extLst>
                    <a:ext uri="{FF2B5EF4-FFF2-40B4-BE49-F238E27FC236}">
                      <a16:creationId xmlns:a16="http://schemas.microsoft.com/office/drawing/2014/main" id="{DCC9F85D-23CF-7429-9869-98D200A5F38A}"/>
                    </a:ext>
                  </a:extLst>
                </p:cNvPr>
                <p:cNvGrpSpPr/>
                <p:nvPr/>
              </p:nvGrpSpPr>
              <p:grpSpPr>
                <a:xfrm>
                  <a:off x="2355453" y="6087936"/>
                  <a:ext cx="248718" cy="248652"/>
                  <a:chOff x="2355453" y="6087936"/>
                  <a:chExt cx="248718" cy="248652"/>
                </a:xfrm>
              </p:grpSpPr>
              <p:sp>
                <p:nvSpPr>
                  <p:cNvPr id="108" name="Freeform: Shape 107">
                    <a:extLst>
                      <a:ext uri="{FF2B5EF4-FFF2-40B4-BE49-F238E27FC236}">
                        <a16:creationId xmlns:a16="http://schemas.microsoft.com/office/drawing/2014/main" id="{4F2B5958-C71B-1DF8-FC50-3ADDBD558670}"/>
                      </a:ext>
                    </a:extLst>
                  </p:cNvPr>
                  <p:cNvSpPr/>
                  <p:nvPr/>
                </p:nvSpPr>
                <p:spPr>
                  <a:xfrm>
                    <a:off x="2413107" y="6145524"/>
                    <a:ext cx="133476" cy="133541"/>
                  </a:xfrm>
                  <a:custGeom>
                    <a:avLst/>
                    <a:gdLst>
                      <a:gd name="connsiteX0" fmla="*/ 66771 w 133476"/>
                      <a:gd name="connsiteY0" fmla="*/ 0 h 133541"/>
                      <a:gd name="connsiteX1" fmla="*/ 0 w 133476"/>
                      <a:gd name="connsiteY1" fmla="*/ 66771 h 133541"/>
                      <a:gd name="connsiteX2" fmla="*/ 66705 w 133476"/>
                      <a:gd name="connsiteY2" fmla="*/ 133542 h 133541"/>
                      <a:gd name="connsiteX3" fmla="*/ 133476 w 133476"/>
                      <a:gd name="connsiteY3" fmla="*/ 66771 h 133541"/>
                      <a:gd name="connsiteX4" fmla="*/ 66771 w 133476"/>
                      <a:gd name="connsiteY4" fmla="*/ 0 h 133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476" h="133541">
                        <a:moveTo>
                          <a:pt x="66771" y="0"/>
                        </a:moveTo>
                        <a:cubicBezTo>
                          <a:pt x="29909" y="0"/>
                          <a:pt x="0" y="29909"/>
                          <a:pt x="0" y="66771"/>
                        </a:cubicBezTo>
                        <a:cubicBezTo>
                          <a:pt x="0" y="103632"/>
                          <a:pt x="29909" y="133542"/>
                          <a:pt x="66705" y="133542"/>
                        </a:cubicBezTo>
                        <a:cubicBezTo>
                          <a:pt x="103567" y="133542"/>
                          <a:pt x="133476" y="103632"/>
                          <a:pt x="133476" y="66771"/>
                        </a:cubicBezTo>
                        <a:cubicBezTo>
                          <a:pt x="133476" y="29909"/>
                          <a:pt x="103633" y="0"/>
                          <a:pt x="66771" y="0"/>
                        </a:cubicBezTo>
                        <a:close/>
                      </a:path>
                    </a:pathLst>
                  </a:custGeom>
                  <a:solidFill>
                    <a:srgbClr val="F2CD5E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9" name="Freeform: Shape 108">
                    <a:extLst>
                      <a:ext uri="{FF2B5EF4-FFF2-40B4-BE49-F238E27FC236}">
                        <a16:creationId xmlns:a16="http://schemas.microsoft.com/office/drawing/2014/main" id="{451D394B-C8CA-B40F-F6F6-AED8E4BE9AAD}"/>
                      </a:ext>
                    </a:extLst>
                  </p:cNvPr>
                  <p:cNvSpPr/>
                  <p:nvPr/>
                </p:nvSpPr>
                <p:spPr>
                  <a:xfrm>
                    <a:off x="2381952" y="6114369"/>
                    <a:ext cx="48012" cy="48077"/>
                  </a:xfrm>
                  <a:custGeom>
                    <a:avLst/>
                    <a:gdLst>
                      <a:gd name="connsiteX0" fmla="*/ 37190 w 48012"/>
                      <a:gd name="connsiteY0" fmla="*/ 37255 h 48077"/>
                      <a:gd name="connsiteX1" fmla="*/ 48012 w 48012"/>
                      <a:gd name="connsiteY1" fmla="*/ 28072 h 48077"/>
                      <a:gd name="connsiteX2" fmla="*/ 19939 w 48012"/>
                      <a:gd name="connsiteY2" fmla="*/ 0 h 48077"/>
                      <a:gd name="connsiteX3" fmla="*/ 0 w 48012"/>
                      <a:gd name="connsiteY3" fmla="*/ 19939 h 48077"/>
                      <a:gd name="connsiteX4" fmla="*/ 28073 w 48012"/>
                      <a:gd name="connsiteY4" fmla="*/ 48078 h 48077"/>
                      <a:gd name="connsiteX5" fmla="*/ 37190 w 48012"/>
                      <a:gd name="connsiteY5" fmla="*/ 37255 h 480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012" h="48077">
                        <a:moveTo>
                          <a:pt x="37190" y="37255"/>
                        </a:moveTo>
                        <a:cubicBezTo>
                          <a:pt x="40535" y="33844"/>
                          <a:pt x="44142" y="30827"/>
                          <a:pt x="48012" y="28072"/>
                        </a:cubicBezTo>
                        <a:lnTo>
                          <a:pt x="19939" y="0"/>
                        </a:lnTo>
                        <a:lnTo>
                          <a:pt x="0" y="19939"/>
                        </a:lnTo>
                        <a:lnTo>
                          <a:pt x="28073" y="48078"/>
                        </a:lnTo>
                        <a:cubicBezTo>
                          <a:pt x="30827" y="44208"/>
                          <a:pt x="33845" y="40600"/>
                          <a:pt x="37190" y="37255"/>
                        </a:cubicBezTo>
                        <a:close/>
                      </a:path>
                    </a:pathLst>
                  </a:custGeom>
                  <a:solidFill>
                    <a:srgbClr val="E6BA4D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0" name="Freeform: Shape 109">
                    <a:extLst>
                      <a:ext uri="{FF2B5EF4-FFF2-40B4-BE49-F238E27FC236}">
                        <a16:creationId xmlns:a16="http://schemas.microsoft.com/office/drawing/2014/main" id="{8FE8FFDE-721F-18F1-253C-C22B91A58ECA}"/>
                      </a:ext>
                    </a:extLst>
                  </p:cNvPr>
                  <p:cNvSpPr/>
                  <p:nvPr/>
                </p:nvSpPr>
                <p:spPr>
                  <a:xfrm>
                    <a:off x="2529726" y="6114369"/>
                    <a:ext cx="48012" cy="48012"/>
                  </a:xfrm>
                  <a:custGeom>
                    <a:avLst/>
                    <a:gdLst>
                      <a:gd name="connsiteX0" fmla="*/ 19939 w 48012"/>
                      <a:gd name="connsiteY0" fmla="*/ 48012 h 48012"/>
                      <a:gd name="connsiteX1" fmla="*/ 48012 w 48012"/>
                      <a:gd name="connsiteY1" fmla="*/ 19939 h 48012"/>
                      <a:gd name="connsiteX2" fmla="*/ 28073 w 48012"/>
                      <a:gd name="connsiteY2" fmla="*/ 0 h 48012"/>
                      <a:gd name="connsiteX3" fmla="*/ 0 w 48012"/>
                      <a:gd name="connsiteY3" fmla="*/ 28072 h 48012"/>
                      <a:gd name="connsiteX4" fmla="*/ 10757 w 48012"/>
                      <a:gd name="connsiteY4" fmla="*/ 37255 h 48012"/>
                      <a:gd name="connsiteX5" fmla="*/ 19939 w 48012"/>
                      <a:gd name="connsiteY5" fmla="*/ 48012 h 480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012" h="48012">
                        <a:moveTo>
                          <a:pt x="19939" y="48012"/>
                        </a:moveTo>
                        <a:lnTo>
                          <a:pt x="48012" y="19939"/>
                        </a:lnTo>
                        <a:lnTo>
                          <a:pt x="28073" y="0"/>
                        </a:lnTo>
                        <a:lnTo>
                          <a:pt x="0" y="28072"/>
                        </a:lnTo>
                        <a:cubicBezTo>
                          <a:pt x="3804" y="30827"/>
                          <a:pt x="7412" y="33844"/>
                          <a:pt x="10757" y="37255"/>
                        </a:cubicBezTo>
                        <a:cubicBezTo>
                          <a:pt x="14167" y="40600"/>
                          <a:pt x="17250" y="44208"/>
                          <a:pt x="19939" y="48012"/>
                        </a:cubicBezTo>
                        <a:close/>
                      </a:path>
                    </a:pathLst>
                  </a:custGeom>
                  <a:solidFill>
                    <a:srgbClr val="E6BA4D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1" name="Freeform: Shape 110">
                    <a:extLst>
                      <a:ext uri="{FF2B5EF4-FFF2-40B4-BE49-F238E27FC236}">
                        <a16:creationId xmlns:a16="http://schemas.microsoft.com/office/drawing/2014/main" id="{E2B94077-5A40-1F0E-2C99-CA706D5C0FF9}"/>
                      </a:ext>
                    </a:extLst>
                  </p:cNvPr>
                  <p:cNvSpPr/>
                  <p:nvPr/>
                </p:nvSpPr>
                <p:spPr>
                  <a:xfrm>
                    <a:off x="2355453" y="6198193"/>
                    <a:ext cx="39747" cy="28204"/>
                  </a:xfrm>
                  <a:custGeom>
                    <a:avLst/>
                    <a:gdLst>
                      <a:gd name="connsiteX0" fmla="*/ 38567 w 39747"/>
                      <a:gd name="connsiteY0" fmla="*/ 14102 h 28204"/>
                      <a:gd name="connsiteX1" fmla="*/ 39748 w 39747"/>
                      <a:gd name="connsiteY1" fmla="*/ 0 h 28204"/>
                      <a:gd name="connsiteX2" fmla="*/ 0 w 39747"/>
                      <a:gd name="connsiteY2" fmla="*/ 0 h 28204"/>
                      <a:gd name="connsiteX3" fmla="*/ 0 w 39747"/>
                      <a:gd name="connsiteY3" fmla="*/ 28204 h 28204"/>
                      <a:gd name="connsiteX4" fmla="*/ 39748 w 39747"/>
                      <a:gd name="connsiteY4" fmla="*/ 28204 h 28204"/>
                      <a:gd name="connsiteX5" fmla="*/ 38567 w 39747"/>
                      <a:gd name="connsiteY5" fmla="*/ 14102 h 28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747" h="28204">
                        <a:moveTo>
                          <a:pt x="38567" y="14102"/>
                        </a:moveTo>
                        <a:cubicBezTo>
                          <a:pt x="38567" y="9314"/>
                          <a:pt x="38961" y="4657"/>
                          <a:pt x="39748" y="0"/>
                        </a:cubicBezTo>
                        <a:lnTo>
                          <a:pt x="0" y="0"/>
                        </a:lnTo>
                        <a:lnTo>
                          <a:pt x="0" y="28204"/>
                        </a:lnTo>
                        <a:lnTo>
                          <a:pt x="39748" y="28204"/>
                        </a:lnTo>
                        <a:cubicBezTo>
                          <a:pt x="38961" y="23547"/>
                          <a:pt x="38567" y="18824"/>
                          <a:pt x="38567" y="14102"/>
                        </a:cubicBezTo>
                        <a:close/>
                      </a:path>
                    </a:pathLst>
                  </a:custGeom>
                  <a:solidFill>
                    <a:srgbClr val="E6BA4D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2" name="Freeform: Shape 111">
                    <a:extLst>
                      <a:ext uri="{FF2B5EF4-FFF2-40B4-BE49-F238E27FC236}">
                        <a16:creationId xmlns:a16="http://schemas.microsoft.com/office/drawing/2014/main" id="{E09C624C-8522-F9BE-D69C-4E33E2172C53}"/>
                      </a:ext>
                    </a:extLst>
                  </p:cNvPr>
                  <p:cNvSpPr/>
                  <p:nvPr/>
                </p:nvSpPr>
                <p:spPr>
                  <a:xfrm>
                    <a:off x="2465776" y="6087936"/>
                    <a:ext cx="28203" cy="39682"/>
                  </a:xfrm>
                  <a:custGeom>
                    <a:avLst/>
                    <a:gdLst>
                      <a:gd name="connsiteX0" fmla="*/ 28204 w 28203"/>
                      <a:gd name="connsiteY0" fmla="*/ 39682 h 39682"/>
                      <a:gd name="connsiteX1" fmla="*/ 28204 w 28203"/>
                      <a:gd name="connsiteY1" fmla="*/ 0 h 39682"/>
                      <a:gd name="connsiteX2" fmla="*/ 0 w 28203"/>
                      <a:gd name="connsiteY2" fmla="*/ 0 h 39682"/>
                      <a:gd name="connsiteX3" fmla="*/ 0 w 28203"/>
                      <a:gd name="connsiteY3" fmla="*/ 39682 h 39682"/>
                      <a:gd name="connsiteX4" fmla="*/ 14102 w 28203"/>
                      <a:gd name="connsiteY4" fmla="*/ 38501 h 39682"/>
                      <a:gd name="connsiteX5" fmla="*/ 28204 w 28203"/>
                      <a:gd name="connsiteY5" fmla="*/ 39682 h 396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03" h="39682">
                        <a:moveTo>
                          <a:pt x="28204" y="39682"/>
                        </a:moveTo>
                        <a:lnTo>
                          <a:pt x="28204" y="0"/>
                        </a:lnTo>
                        <a:lnTo>
                          <a:pt x="0" y="0"/>
                        </a:lnTo>
                        <a:lnTo>
                          <a:pt x="0" y="39682"/>
                        </a:lnTo>
                        <a:cubicBezTo>
                          <a:pt x="4657" y="38961"/>
                          <a:pt x="9314" y="38501"/>
                          <a:pt x="14102" y="38501"/>
                        </a:cubicBezTo>
                        <a:cubicBezTo>
                          <a:pt x="18824" y="38501"/>
                          <a:pt x="23547" y="38895"/>
                          <a:pt x="28204" y="39682"/>
                        </a:cubicBezTo>
                        <a:close/>
                      </a:path>
                    </a:pathLst>
                  </a:custGeom>
                  <a:solidFill>
                    <a:srgbClr val="E6BA4D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3" name="Freeform: Shape 112">
                    <a:extLst>
                      <a:ext uri="{FF2B5EF4-FFF2-40B4-BE49-F238E27FC236}">
                        <a16:creationId xmlns:a16="http://schemas.microsoft.com/office/drawing/2014/main" id="{5F2C1C06-B7C2-106B-33E2-5F357D7CFE25}"/>
                      </a:ext>
                    </a:extLst>
                  </p:cNvPr>
                  <p:cNvSpPr/>
                  <p:nvPr/>
                </p:nvSpPr>
                <p:spPr>
                  <a:xfrm>
                    <a:off x="2564489" y="6198193"/>
                    <a:ext cx="39682" cy="28204"/>
                  </a:xfrm>
                  <a:custGeom>
                    <a:avLst/>
                    <a:gdLst>
                      <a:gd name="connsiteX0" fmla="*/ 0 w 39682"/>
                      <a:gd name="connsiteY0" fmla="*/ 0 h 28204"/>
                      <a:gd name="connsiteX1" fmla="*/ 1181 w 39682"/>
                      <a:gd name="connsiteY1" fmla="*/ 14102 h 28204"/>
                      <a:gd name="connsiteX2" fmla="*/ 0 w 39682"/>
                      <a:gd name="connsiteY2" fmla="*/ 28204 h 28204"/>
                      <a:gd name="connsiteX3" fmla="*/ 39682 w 39682"/>
                      <a:gd name="connsiteY3" fmla="*/ 28204 h 28204"/>
                      <a:gd name="connsiteX4" fmla="*/ 39682 w 39682"/>
                      <a:gd name="connsiteY4" fmla="*/ 0 h 28204"/>
                      <a:gd name="connsiteX5" fmla="*/ 0 w 39682"/>
                      <a:gd name="connsiteY5" fmla="*/ 0 h 28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682" h="28204">
                        <a:moveTo>
                          <a:pt x="0" y="0"/>
                        </a:moveTo>
                        <a:cubicBezTo>
                          <a:pt x="787" y="4657"/>
                          <a:pt x="1181" y="9314"/>
                          <a:pt x="1181" y="14102"/>
                        </a:cubicBezTo>
                        <a:cubicBezTo>
                          <a:pt x="1181" y="18824"/>
                          <a:pt x="787" y="23547"/>
                          <a:pt x="0" y="28204"/>
                        </a:cubicBezTo>
                        <a:lnTo>
                          <a:pt x="39682" y="28204"/>
                        </a:lnTo>
                        <a:lnTo>
                          <a:pt x="3968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6BA4D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4" name="Freeform: Shape 113">
                    <a:extLst>
                      <a:ext uri="{FF2B5EF4-FFF2-40B4-BE49-F238E27FC236}">
                        <a16:creationId xmlns:a16="http://schemas.microsoft.com/office/drawing/2014/main" id="{387DA1A9-9E83-6464-BC4A-040419E978C3}"/>
                      </a:ext>
                    </a:extLst>
                  </p:cNvPr>
                  <p:cNvSpPr/>
                  <p:nvPr/>
                </p:nvSpPr>
                <p:spPr>
                  <a:xfrm>
                    <a:off x="2381952" y="6262209"/>
                    <a:ext cx="48012" cy="48012"/>
                  </a:xfrm>
                  <a:custGeom>
                    <a:avLst/>
                    <a:gdLst>
                      <a:gd name="connsiteX0" fmla="*/ 28073 w 48012"/>
                      <a:gd name="connsiteY0" fmla="*/ 0 h 48012"/>
                      <a:gd name="connsiteX1" fmla="*/ 0 w 48012"/>
                      <a:gd name="connsiteY1" fmla="*/ 28073 h 48012"/>
                      <a:gd name="connsiteX2" fmla="*/ 19939 w 48012"/>
                      <a:gd name="connsiteY2" fmla="*/ 48012 h 48012"/>
                      <a:gd name="connsiteX3" fmla="*/ 48012 w 48012"/>
                      <a:gd name="connsiteY3" fmla="*/ 19940 h 48012"/>
                      <a:gd name="connsiteX4" fmla="*/ 37190 w 48012"/>
                      <a:gd name="connsiteY4" fmla="*/ 10757 h 48012"/>
                      <a:gd name="connsiteX5" fmla="*/ 28073 w 48012"/>
                      <a:gd name="connsiteY5" fmla="*/ 0 h 480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012" h="48012">
                        <a:moveTo>
                          <a:pt x="28073" y="0"/>
                        </a:moveTo>
                        <a:lnTo>
                          <a:pt x="0" y="28073"/>
                        </a:lnTo>
                        <a:lnTo>
                          <a:pt x="19939" y="48012"/>
                        </a:lnTo>
                        <a:lnTo>
                          <a:pt x="48012" y="19940"/>
                        </a:lnTo>
                        <a:cubicBezTo>
                          <a:pt x="44208" y="17185"/>
                          <a:pt x="40600" y="14168"/>
                          <a:pt x="37190" y="10757"/>
                        </a:cubicBezTo>
                        <a:cubicBezTo>
                          <a:pt x="33845" y="7412"/>
                          <a:pt x="30827" y="3804"/>
                          <a:pt x="28073" y="0"/>
                        </a:cubicBezTo>
                        <a:close/>
                      </a:path>
                    </a:pathLst>
                  </a:custGeom>
                  <a:solidFill>
                    <a:srgbClr val="E6BA4D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5" name="Freeform: Shape 114">
                    <a:extLst>
                      <a:ext uri="{FF2B5EF4-FFF2-40B4-BE49-F238E27FC236}">
                        <a16:creationId xmlns:a16="http://schemas.microsoft.com/office/drawing/2014/main" id="{B41B2FDE-5789-F69B-E266-A23B504FED2F}"/>
                      </a:ext>
                    </a:extLst>
                  </p:cNvPr>
                  <p:cNvSpPr/>
                  <p:nvPr/>
                </p:nvSpPr>
                <p:spPr>
                  <a:xfrm>
                    <a:off x="2529792" y="6262143"/>
                    <a:ext cx="48012" cy="48012"/>
                  </a:xfrm>
                  <a:custGeom>
                    <a:avLst/>
                    <a:gdLst>
                      <a:gd name="connsiteX0" fmla="*/ 10757 w 48012"/>
                      <a:gd name="connsiteY0" fmla="*/ 10823 h 48012"/>
                      <a:gd name="connsiteX1" fmla="*/ 0 w 48012"/>
                      <a:gd name="connsiteY1" fmla="*/ 19940 h 48012"/>
                      <a:gd name="connsiteX2" fmla="*/ 28073 w 48012"/>
                      <a:gd name="connsiteY2" fmla="*/ 48012 h 48012"/>
                      <a:gd name="connsiteX3" fmla="*/ 48012 w 48012"/>
                      <a:gd name="connsiteY3" fmla="*/ 28073 h 48012"/>
                      <a:gd name="connsiteX4" fmla="*/ 19939 w 48012"/>
                      <a:gd name="connsiteY4" fmla="*/ 0 h 48012"/>
                      <a:gd name="connsiteX5" fmla="*/ 10757 w 48012"/>
                      <a:gd name="connsiteY5" fmla="*/ 10823 h 480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012" h="48012">
                        <a:moveTo>
                          <a:pt x="10757" y="10823"/>
                        </a:moveTo>
                        <a:cubicBezTo>
                          <a:pt x="7412" y="14168"/>
                          <a:pt x="3804" y="17250"/>
                          <a:pt x="0" y="19940"/>
                        </a:cubicBezTo>
                        <a:lnTo>
                          <a:pt x="28073" y="48012"/>
                        </a:lnTo>
                        <a:lnTo>
                          <a:pt x="48012" y="28073"/>
                        </a:lnTo>
                        <a:lnTo>
                          <a:pt x="19939" y="0"/>
                        </a:lnTo>
                        <a:cubicBezTo>
                          <a:pt x="17185" y="3870"/>
                          <a:pt x="14102" y="7477"/>
                          <a:pt x="10757" y="10823"/>
                        </a:cubicBezTo>
                        <a:close/>
                      </a:path>
                    </a:pathLst>
                  </a:custGeom>
                  <a:solidFill>
                    <a:srgbClr val="E6BA4D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6" name="Freeform: Shape 115">
                    <a:extLst>
                      <a:ext uri="{FF2B5EF4-FFF2-40B4-BE49-F238E27FC236}">
                        <a16:creationId xmlns:a16="http://schemas.microsoft.com/office/drawing/2014/main" id="{1A10009E-BDA2-AAD5-5186-565A10BFA96D}"/>
                      </a:ext>
                    </a:extLst>
                  </p:cNvPr>
                  <p:cNvSpPr/>
                  <p:nvPr/>
                </p:nvSpPr>
                <p:spPr>
                  <a:xfrm>
                    <a:off x="2465776" y="6296841"/>
                    <a:ext cx="28203" cy="39747"/>
                  </a:xfrm>
                  <a:custGeom>
                    <a:avLst/>
                    <a:gdLst>
                      <a:gd name="connsiteX0" fmla="*/ 0 w 28203"/>
                      <a:gd name="connsiteY0" fmla="*/ 66 h 39747"/>
                      <a:gd name="connsiteX1" fmla="*/ 0 w 28203"/>
                      <a:gd name="connsiteY1" fmla="*/ 39748 h 39747"/>
                      <a:gd name="connsiteX2" fmla="*/ 28204 w 28203"/>
                      <a:gd name="connsiteY2" fmla="*/ 39748 h 39747"/>
                      <a:gd name="connsiteX3" fmla="*/ 28204 w 28203"/>
                      <a:gd name="connsiteY3" fmla="*/ 0 h 39747"/>
                      <a:gd name="connsiteX4" fmla="*/ 14102 w 28203"/>
                      <a:gd name="connsiteY4" fmla="*/ 1181 h 39747"/>
                      <a:gd name="connsiteX5" fmla="*/ 0 w 28203"/>
                      <a:gd name="connsiteY5" fmla="*/ 66 h 39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03" h="39747">
                        <a:moveTo>
                          <a:pt x="0" y="66"/>
                        </a:moveTo>
                        <a:lnTo>
                          <a:pt x="0" y="39748"/>
                        </a:lnTo>
                        <a:lnTo>
                          <a:pt x="28204" y="39748"/>
                        </a:lnTo>
                        <a:lnTo>
                          <a:pt x="28204" y="0"/>
                        </a:lnTo>
                        <a:cubicBezTo>
                          <a:pt x="23547" y="787"/>
                          <a:pt x="18890" y="1181"/>
                          <a:pt x="14102" y="1181"/>
                        </a:cubicBezTo>
                        <a:cubicBezTo>
                          <a:pt x="9314" y="1246"/>
                          <a:pt x="4591" y="853"/>
                          <a:pt x="0" y="66"/>
                        </a:cubicBezTo>
                        <a:close/>
                      </a:path>
                    </a:pathLst>
                  </a:custGeom>
                  <a:solidFill>
                    <a:srgbClr val="E6BA4D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117" name="Graphic 2">
              <a:extLst>
                <a:ext uri="{FF2B5EF4-FFF2-40B4-BE49-F238E27FC236}">
                  <a16:creationId xmlns:a16="http://schemas.microsoft.com/office/drawing/2014/main" id="{AE7C07C6-A5B4-45A7-9921-3680856F2A32}"/>
                </a:ext>
              </a:extLst>
            </p:cNvPr>
            <p:cNvGrpSpPr/>
            <p:nvPr/>
          </p:nvGrpSpPr>
          <p:grpSpPr>
            <a:xfrm>
              <a:off x="2269989" y="5338699"/>
              <a:ext cx="7634636" cy="420039"/>
              <a:chOff x="2269989" y="5338699"/>
              <a:chExt cx="7634636" cy="420039"/>
            </a:xfrm>
          </p:grpSpPr>
          <p:grpSp>
            <p:nvGrpSpPr>
              <p:cNvPr id="118" name="Graphic 2">
                <a:extLst>
                  <a:ext uri="{FF2B5EF4-FFF2-40B4-BE49-F238E27FC236}">
                    <a16:creationId xmlns:a16="http://schemas.microsoft.com/office/drawing/2014/main" id="{C6EEAF58-9BFB-CCD1-C35E-0285FA7D6795}"/>
                  </a:ext>
                </a:extLst>
              </p:cNvPr>
              <p:cNvGrpSpPr/>
              <p:nvPr/>
            </p:nvGrpSpPr>
            <p:grpSpPr>
              <a:xfrm>
                <a:off x="9484848" y="5338699"/>
                <a:ext cx="419777" cy="419777"/>
                <a:chOff x="9484848" y="5338699"/>
                <a:chExt cx="419777" cy="419777"/>
              </a:xfrm>
            </p:grpSpPr>
            <p:grpSp>
              <p:nvGrpSpPr>
                <p:cNvPr id="119" name="Graphic 2">
                  <a:extLst>
                    <a:ext uri="{FF2B5EF4-FFF2-40B4-BE49-F238E27FC236}">
                      <a16:creationId xmlns:a16="http://schemas.microsoft.com/office/drawing/2014/main" id="{9B1D9062-08F2-6AC8-ABD3-1E204B75CA7D}"/>
                    </a:ext>
                  </a:extLst>
                </p:cNvPr>
                <p:cNvGrpSpPr/>
                <p:nvPr/>
              </p:nvGrpSpPr>
              <p:grpSpPr>
                <a:xfrm>
                  <a:off x="9484848" y="5338699"/>
                  <a:ext cx="419777" cy="419777"/>
                  <a:chOff x="9484848" y="5338699"/>
                  <a:chExt cx="419777" cy="419777"/>
                </a:xfrm>
              </p:grpSpPr>
              <p:sp>
                <p:nvSpPr>
                  <p:cNvPr id="120" name="Freeform: Shape 119">
                    <a:extLst>
                      <a:ext uri="{FF2B5EF4-FFF2-40B4-BE49-F238E27FC236}">
                        <a16:creationId xmlns:a16="http://schemas.microsoft.com/office/drawing/2014/main" id="{14948A2E-07FD-1149-3823-96F722B99882}"/>
                      </a:ext>
                    </a:extLst>
                  </p:cNvPr>
                  <p:cNvSpPr/>
                  <p:nvPr/>
                </p:nvSpPr>
                <p:spPr>
                  <a:xfrm>
                    <a:off x="9484848" y="5338699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8 w 419777"/>
                      <a:gd name="connsiteY1" fmla="*/ 0 h 419777"/>
                      <a:gd name="connsiteX2" fmla="*/ 419778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8" y="0"/>
                        </a:lnTo>
                        <a:lnTo>
                          <a:pt x="419778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7DC0E7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1" name="Freeform: Shape 120">
                    <a:extLst>
                      <a:ext uri="{FF2B5EF4-FFF2-40B4-BE49-F238E27FC236}">
                        <a16:creationId xmlns:a16="http://schemas.microsoft.com/office/drawing/2014/main" id="{A08DCED2-5DFA-E26C-E4C1-A47701AA8782}"/>
                      </a:ext>
                    </a:extLst>
                  </p:cNvPr>
                  <p:cNvSpPr/>
                  <p:nvPr/>
                </p:nvSpPr>
                <p:spPr>
                  <a:xfrm>
                    <a:off x="9577330" y="5440429"/>
                    <a:ext cx="327295" cy="318046"/>
                  </a:xfrm>
                  <a:custGeom>
                    <a:avLst/>
                    <a:gdLst>
                      <a:gd name="connsiteX0" fmla="*/ 327295 w 327295"/>
                      <a:gd name="connsiteY0" fmla="*/ 318047 h 318046"/>
                      <a:gd name="connsiteX1" fmla="*/ 327295 w 327295"/>
                      <a:gd name="connsiteY1" fmla="*/ 95565 h 318046"/>
                      <a:gd name="connsiteX2" fmla="*/ 231730 w 327295"/>
                      <a:gd name="connsiteY2" fmla="*/ 0 h 318046"/>
                      <a:gd name="connsiteX3" fmla="*/ 157088 w 327295"/>
                      <a:gd name="connsiteY3" fmla="*/ 74642 h 318046"/>
                      <a:gd name="connsiteX4" fmla="*/ 90908 w 327295"/>
                      <a:gd name="connsiteY4" fmla="*/ 8461 h 318046"/>
                      <a:gd name="connsiteX5" fmla="*/ 79495 w 327295"/>
                      <a:gd name="connsiteY5" fmla="*/ 19808 h 318046"/>
                      <a:gd name="connsiteX6" fmla="*/ 66246 w 327295"/>
                      <a:gd name="connsiteY6" fmla="*/ 66115 h 318046"/>
                      <a:gd name="connsiteX7" fmla="*/ 23612 w 327295"/>
                      <a:gd name="connsiteY7" fmla="*/ 75691 h 318046"/>
                      <a:gd name="connsiteX8" fmla="*/ 9970 w 327295"/>
                      <a:gd name="connsiteY8" fmla="*/ 89400 h 318046"/>
                      <a:gd name="connsiteX9" fmla="*/ 76150 w 327295"/>
                      <a:gd name="connsiteY9" fmla="*/ 155580 h 318046"/>
                      <a:gd name="connsiteX10" fmla="*/ 0 w 327295"/>
                      <a:gd name="connsiteY10" fmla="*/ 231730 h 318046"/>
                      <a:gd name="connsiteX11" fmla="*/ 86317 w 327295"/>
                      <a:gd name="connsiteY11" fmla="*/ 318047 h 3180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327295" h="318046">
                        <a:moveTo>
                          <a:pt x="327295" y="318047"/>
                        </a:moveTo>
                        <a:lnTo>
                          <a:pt x="327295" y="95565"/>
                        </a:lnTo>
                        <a:lnTo>
                          <a:pt x="231730" y="0"/>
                        </a:lnTo>
                        <a:lnTo>
                          <a:pt x="157088" y="74642"/>
                        </a:lnTo>
                        <a:lnTo>
                          <a:pt x="90908" y="8461"/>
                        </a:lnTo>
                        <a:lnTo>
                          <a:pt x="79495" y="19808"/>
                        </a:lnTo>
                        <a:lnTo>
                          <a:pt x="66246" y="66115"/>
                        </a:lnTo>
                        <a:lnTo>
                          <a:pt x="23612" y="75691"/>
                        </a:lnTo>
                        <a:lnTo>
                          <a:pt x="9970" y="89400"/>
                        </a:lnTo>
                        <a:lnTo>
                          <a:pt x="76150" y="155580"/>
                        </a:lnTo>
                        <a:lnTo>
                          <a:pt x="0" y="231730"/>
                        </a:lnTo>
                        <a:lnTo>
                          <a:pt x="86317" y="318047"/>
                        </a:lnTo>
                        <a:close/>
                      </a:path>
                    </a:pathLst>
                  </a:custGeom>
                  <a:solidFill>
                    <a:srgbClr val="6DADD7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22" name="Graphic 2">
                  <a:extLst>
                    <a:ext uri="{FF2B5EF4-FFF2-40B4-BE49-F238E27FC236}">
                      <a16:creationId xmlns:a16="http://schemas.microsoft.com/office/drawing/2014/main" id="{8F5893D1-BD3D-ECB6-CF66-59593A9CF2A4}"/>
                    </a:ext>
                  </a:extLst>
                </p:cNvPr>
                <p:cNvGrpSpPr/>
                <p:nvPr/>
              </p:nvGrpSpPr>
              <p:grpSpPr>
                <a:xfrm>
                  <a:off x="9570377" y="5431968"/>
                  <a:ext cx="248784" cy="248718"/>
                  <a:chOff x="9570377" y="5431968"/>
                  <a:chExt cx="248784" cy="248718"/>
                </a:xfrm>
              </p:grpSpPr>
              <p:grpSp>
                <p:nvGrpSpPr>
                  <p:cNvPr id="123" name="Graphic 2">
                    <a:extLst>
                      <a:ext uri="{FF2B5EF4-FFF2-40B4-BE49-F238E27FC236}">
                        <a16:creationId xmlns:a16="http://schemas.microsoft.com/office/drawing/2014/main" id="{DDDBF128-879E-5BC7-6F9D-15B781547EC6}"/>
                      </a:ext>
                    </a:extLst>
                  </p:cNvPr>
                  <p:cNvGrpSpPr/>
                  <p:nvPr/>
                </p:nvGrpSpPr>
                <p:grpSpPr>
                  <a:xfrm>
                    <a:off x="9570377" y="5433805"/>
                    <a:ext cx="248784" cy="245110"/>
                    <a:chOff x="9570377" y="5433805"/>
                    <a:chExt cx="248784" cy="245110"/>
                  </a:xfrm>
                </p:grpSpPr>
                <p:sp>
                  <p:nvSpPr>
                    <p:cNvPr id="124" name="Freeform: Shape 123">
                      <a:extLst>
                        <a:ext uri="{FF2B5EF4-FFF2-40B4-BE49-F238E27FC236}">
                          <a16:creationId xmlns:a16="http://schemas.microsoft.com/office/drawing/2014/main" id="{29FE82F8-0E6B-3E45-F289-7E62C5FD0D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674142" y="5433805"/>
                      <a:ext cx="145019" cy="144429"/>
                    </a:xfrm>
                    <a:custGeom>
                      <a:avLst/>
                      <a:gdLst>
                        <a:gd name="connsiteX0" fmla="*/ 145020 w 145019"/>
                        <a:gd name="connsiteY0" fmla="*/ 28466 h 144429"/>
                        <a:gd name="connsiteX1" fmla="*/ 116423 w 145019"/>
                        <a:gd name="connsiteY1" fmla="*/ 0 h 144429"/>
                        <a:gd name="connsiteX2" fmla="*/ 96155 w 145019"/>
                        <a:gd name="connsiteY2" fmla="*/ 8396 h 144429"/>
                        <a:gd name="connsiteX3" fmla="*/ 0 w 145019"/>
                        <a:gd name="connsiteY3" fmla="*/ 104157 h 144429"/>
                        <a:gd name="connsiteX4" fmla="*/ 40469 w 145019"/>
                        <a:gd name="connsiteY4" fmla="*/ 144430 h 144429"/>
                        <a:gd name="connsiteX5" fmla="*/ 136624 w 145019"/>
                        <a:gd name="connsiteY5" fmla="*/ 48602 h 144429"/>
                        <a:gd name="connsiteX6" fmla="*/ 136624 w 145019"/>
                        <a:gd name="connsiteY6" fmla="*/ 48602 h 144429"/>
                        <a:gd name="connsiteX7" fmla="*/ 145020 w 145019"/>
                        <a:gd name="connsiteY7" fmla="*/ 28466 h 1444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45019" h="144429">
                          <a:moveTo>
                            <a:pt x="145020" y="28466"/>
                          </a:moveTo>
                          <a:cubicBezTo>
                            <a:pt x="145020" y="12725"/>
                            <a:pt x="132229" y="0"/>
                            <a:pt x="116423" y="0"/>
                          </a:cubicBezTo>
                          <a:cubicBezTo>
                            <a:pt x="108486" y="0"/>
                            <a:pt x="101337" y="3214"/>
                            <a:pt x="96155" y="8396"/>
                          </a:cubicBezTo>
                          <a:lnTo>
                            <a:pt x="0" y="104157"/>
                          </a:lnTo>
                          <a:lnTo>
                            <a:pt x="40469" y="144430"/>
                          </a:lnTo>
                          <a:lnTo>
                            <a:pt x="136624" y="48602"/>
                          </a:lnTo>
                          <a:lnTo>
                            <a:pt x="136624" y="48602"/>
                          </a:lnTo>
                          <a:cubicBezTo>
                            <a:pt x="141806" y="43486"/>
                            <a:pt x="145020" y="36337"/>
                            <a:pt x="145020" y="28466"/>
                          </a:cubicBezTo>
                          <a:close/>
                        </a:path>
                      </a:pathLst>
                    </a:custGeom>
                    <a:solidFill>
                      <a:srgbClr val="739BE9"/>
                    </a:solidFill>
                    <a:ln w="655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5" name="Freeform: Shape 124">
                      <a:extLst>
                        <a:ext uri="{FF2B5EF4-FFF2-40B4-BE49-F238E27FC236}">
                          <a16:creationId xmlns:a16="http://schemas.microsoft.com/office/drawing/2014/main" id="{58BB2C98-D8F8-B89C-F9EE-DD80629AF9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570377" y="5549899"/>
                      <a:ext cx="129213" cy="129015"/>
                    </a:xfrm>
                    <a:custGeom>
                      <a:avLst/>
                      <a:gdLst>
                        <a:gd name="connsiteX0" fmla="*/ 35813 w 129213"/>
                        <a:gd name="connsiteY0" fmla="*/ 79758 h 129015"/>
                        <a:gd name="connsiteX1" fmla="*/ 21579 w 129213"/>
                        <a:gd name="connsiteY1" fmla="*/ 81332 h 129015"/>
                        <a:gd name="connsiteX2" fmla="*/ 0 w 129213"/>
                        <a:gd name="connsiteY2" fmla="*/ 115373 h 129015"/>
                        <a:gd name="connsiteX3" fmla="*/ 13512 w 129213"/>
                        <a:gd name="connsiteY3" fmla="*/ 128754 h 129015"/>
                        <a:gd name="connsiteX4" fmla="*/ 13643 w 129213"/>
                        <a:gd name="connsiteY4" fmla="*/ 128622 h 129015"/>
                        <a:gd name="connsiteX5" fmla="*/ 13774 w 129213"/>
                        <a:gd name="connsiteY5" fmla="*/ 129016 h 129015"/>
                        <a:gd name="connsiteX6" fmla="*/ 47881 w 129213"/>
                        <a:gd name="connsiteY6" fmla="*/ 107568 h 129015"/>
                        <a:gd name="connsiteX7" fmla="*/ 49587 w 129213"/>
                        <a:gd name="connsiteY7" fmla="*/ 92810 h 129015"/>
                        <a:gd name="connsiteX8" fmla="*/ 129213 w 129213"/>
                        <a:gd name="connsiteY8" fmla="*/ 13446 h 129015"/>
                        <a:gd name="connsiteX9" fmla="*/ 115701 w 129213"/>
                        <a:gd name="connsiteY9" fmla="*/ 0 h 1290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29213" h="129015">
                          <a:moveTo>
                            <a:pt x="35813" y="79758"/>
                          </a:moveTo>
                          <a:lnTo>
                            <a:pt x="21579" y="81332"/>
                          </a:lnTo>
                          <a:lnTo>
                            <a:pt x="0" y="115373"/>
                          </a:lnTo>
                          <a:lnTo>
                            <a:pt x="13512" y="128754"/>
                          </a:lnTo>
                          <a:lnTo>
                            <a:pt x="13643" y="128622"/>
                          </a:lnTo>
                          <a:lnTo>
                            <a:pt x="13774" y="129016"/>
                          </a:lnTo>
                          <a:lnTo>
                            <a:pt x="47881" y="107568"/>
                          </a:lnTo>
                          <a:lnTo>
                            <a:pt x="49587" y="92810"/>
                          </a:lnTo>
                          <a:lnTo>
                            <a:pt x="129213" y="13446"/>
                          </a:lnTo>
                          <a:lnTo>
                            <a:pt x="115701" y="0"/>
                          </a:lnTo>
                          <a:close/>
                        </a:path>
                      </a:pathLst>
                    </a:custGeom>
                    <a:solidFill>
                      <a:srgbClr val="505A66"/>
                    </a:solidFill>
                    <a:ln w="655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6" name="Freeform: Shape 125">
                      <a:extLst>
                        <a:ext uri="{FF2B5EF4-FFF2-40B4-BE49-F238E27FC236}">
                          <a16:creationId xmlns:a16="http://schemas.microsoft.com/office/drawing/2014/main" id="{5CABC373-07A3-9443-380B-7E1792DF2F54}"/>
                        </a:ext>
                      </a:extLst>
                    </p:cNvPr>
                    <p:cNvSpPr/>
                    <p:nvPr/>
                  </p:nvSpPr>
                  <p:spPr>
                    <a:xfrm rot="-2697083">
                      <a:off x="9693134" y="5492767"/>
                      <a:ext cx="91694" cy="10559"/>
                    </a:xfrm>
                    <a:custGeom>
                      <a:avLst/>
                      <a:gdLst>
                        <a:gd name="connsiteX0" fmla="*/ 0 w 91694"/>
                        <a:gd name="connsiteY0" fmla="*/ 0 h 10559"/>
                        <a:gd name="connsiteX1" fmla="*/ 91694 w 91694"/>
                        <a:gd name="connsiteY1" fmla="*/ 0 h 10559"/>
                        <a:gd name="connsiteX2" fmla="*/ 91694 w 91694"/>
                        <a:gd name="connsiteY2" fmla="*/ 10560 h 10559"/>
                        <a:gd name="connsiteX3" fmla="*/ 0 w 91694"/>
                        <a:gd name="connsiteY3" fmla="*/ 10560 h 105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1694" h="10559">
                          <a:moveTo>
                            <a:pt x="0" y="0"/>
                          </a:moveTo>
                          <a:lnTo>
                            <a:pt x="91694" y="0"/>
                          </a:lnTo>
                          <a:lnTo>
                            <a:pt x="91694" y="10560"/>
                          </a:lnTo>
                          <a:lnTo>
                            <a:pt x="0" y="10560"/>
                          </a:lnTo>
                          <a:close/>
                        </a:path>
                      </a:pathLst>
                    </a:custGeom>
                    <a:solidFill>
                      <a:srgbClr val="6188D8"/>
                    </a:solidFill>
                    <a:ln w="655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7" name="Freeform: Shape 126">
                      <a:extLst>
                        <a:ext uri="{FF2B5EF4-FFF2-40B4-BE49-F238E27FC236}">
                          <a16:creationId xmlns:a16="http://schemas.microsoft.com/office/drawing/2014/main" id="{4E6C5A2B-D655-BA2F-DC02-9F972C8BE636}"/>
                        </a:ext>
                      </a:extLst>
                    </p:cNvPr>
                    <p:cNvSpPr/>
                    <p:nvPr/>
                  </p:nvSpPr>
                  <p:spPr>
                    <a:xfrm rot="-2700000">
                      <a:off x="9708531" y="5508253"/>
                      <a:ext cx="91694" cy="10559"/>
                    </a:xfrm>
                    <a:custGeom>
                      <a:avLst/>
                      <a:gdLst>
                        <a:gd name="connsiteX0" fmla="*/ 0 w 91694"/>
                        <a:gd name="connsiteY0" fmla="*/ 0 h 10559"/>
                        <a:gd name="connsiteX1" fmla="*/ 91694 w 91694"/>
                        <a:gd name="connsiteY1" fmla="*/ 0 h 10559"/>
                        <a:gd name="connsiteX2" fmla="*/ 91694 w 91694"/>
                        <a:gd name="connsiteY2" fmla="*/ 10560 h 10559"/>
                        <a:gd name="connsiteX3" fmla="*/ 0 w 91694"/>
                        <a:gd name="connsiteY3" fmla="*/ 10560 h 105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1694" h="10559">
                          <a:moveTo>
                            <a:pt x="0" y="0"/>
                          </a:moveTo>
                          <a:lnTo>
                            <a:pt x="91694" y="0"/>
                          </a:lnTo>
                          <a:lnTo>
                            <a:pt x="91694" y="10560"/>
                          </a:lnTo>
                          <a:lnTo>
                            <a:pt x="0" y="10560"/>
                          </a:lnTo>
                          <a:close/>
                        </a:path>
                      </a:pathLst>
                    </a:custGeom>
                    <a:solidFill>
                      <a:srgbClr val="6188D8"/>
                    </a:solidFill>
                    <a:ln w="655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128" name="Graphic 2">
                    <a:extLst>
                      <a:ext uri="{FF2B5EF4-FFF2-40B4-BE49-F238E27FC236}">
                        <a16:creationId xmlns:a16="http://schemas.microsoft.com/office/drawing/2014/main" id="{313B6F06-09B3-BFDC-387F-766FA0CAC41B}"/>
                      </a:ext>
                    </a:extLst>
                  </p:cNvPr>
                  <p:cNvGrpSpPr/>
                  <p:nvPr/>
                </p:nvGrpSpPr>
                <p:grpSpPr>
                  <a:xfrm>
                    <a:off x="9570377" y="5431968"/>
                    <a:ext cx="248718" cy="248718"/>
                    <a:chOff x="9570377" y="5431968"/>
                    <a:chExt cx="248718" cy="248718"/>
                  </a:xfrm>
                </p:grpSpPr>
                <p:sp>
                  <p:nvSpPr>
                    <p:cNvPr id="129" name="Freeform: Shape 128">
                      <a:extLst>
                        <a:ext uri="{FF2B5EF4-FFF2-40B4-BE49-F238E27FC236}">
                          <a16:creationId xmlns:a16="http://schemas.microsoft.com/office/drawing/2014/main" id="{F9F6FA99-D199-D093-B3B6-614553EA97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570377" y="5431968"/>
                      <a:ext cx="248718" cy="248718"/>
                    </a:xfrm>
                    <a:custGeom>
                      <a:avLst/>
                      <a:gdLst>
                        <a:gd name="connsiteX0" fmla="*/ 0 w 248718"/>
                        <a:gd name="connsiteY0" fmla="*/ 57195 h 248718"/>
                        <a:gd name="connsiteX1" fmla="*/ 57195 w 248718"/>
                        <a:gd name="connsiteY1" fmla="*/ 114389 h 248718"/>
                        <a:gd name="connsiteX2" fmla="*/ 76872 w 248718"/>
                        <a:gd name="connsiteY2" fmla="*/ 110913 h 248718"/>
                        <a:gd name="connsiteX3" fmla="*/ 207593 w 248718"/>
                        <a:gd name="connsiteY3" fmla="*/ 241635 h 248718"/>
                        <a:gd name="connsiteX4" fmla="*/ 207593 w 248718"/>
                        <a:gd name="connsiteY4" fmla="*/ 241635 h 248718"/>
                        <a:gd name="connsiteX5" fmla="*/ 224647 w 248718"/>
                        <a:gd name="connsiteY5" fmla="*/ 248718 h 248718"/>
                        <a:gd name="connsiteX6" fmla="*/ 248718 w 248718"/>
                        <a:gd name="connsiteY6" fmla="*/ 224647 h 248718"/>
                        <a:gd name="connsiteX7" fmla="*/ 241635 w 248718"/>
                        <a:gd name="connsiteY7" fmla="*/ 207593 h 248718"/>
                        <a:gd name="connsiteX8" fmla="*/ 110913 w 248718"/>
                        <a:gd name="connsiteY8" fmla="*/ 76872 h 248718"/>
                        <a:gd name="connsiteX9" fmla="*/ 114390 w 248718"/>
                        <a:gd name="connsiteY9" fmla="*/ 57195 h 248718"/>
                        <a:gd name="connsiteX10" fmla="*/ 57195 w 248718"/>
                        <a:gd name="connsiteY10" fmla="*/ 0 h 248718"/>
                        <a:gd name="connsiteX11" fmla="*/ 41781 w 248718"/>
                        <a:gd name="connsiteY11" fmla="*/ 2099 h 248718"/>
                        <a:gd name="connsiteX12" fmla="*/ 75888 w 248718"/>
                        <a:gd name="connsiteY12" fmla="*/ 36206 h 248718"/>
                        <a:gd name="connsiteX13" fmla="*/ 75888 w 248718"/>
                        <a:gd name="connsiteY13" fmla="*/ 36206 h 248718"/>
                        <a:gd name="connsiteX14" fmla="*/ 65590 w 248718"/>
                        <a:gd name="connsiteY14" fmla="*/ 66443 h 248718"/>
                        <a:gd name="connsiteX15" fmla="*/ 35419 w 248718"/>
                        <a:gd name="connsiteY15" fmla="*/ 76675 h 248718"/>
                        <a:gd name="connsiteX16" fmla="*/ 1705 w 248718"/>
                        <a:gd name="connsiteY16" fmla="*/ 42962 h 248718"/>
                        <a:gd name="connsiteX17" fmla="*/ 0 w 248718"/>
                        <a:gd name="connsiteY17" fmla="*/ 57195 h 24871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</a:cxnLst>
                      <a:rect l="l" t="t" r="r" b="b"/>
                      <a:pathLst>
                        <a:path w="248718" h="248718">
                          <a:moveTo>
                            <a:pt x="0" y="57195"/>
                          </a:moveTo>
                          <a:cubicBezTo>
                            <a:pt x="0" y="88809"/>
                            <a:pt x="25646" y="114389"/>
                            <a:pt x="57195" y="114389"/>
                          </a:cubicBezTo>
                          <a:cubicBezTo>
                            <a:pt x="64082" y="114389"/>
                            <a:pt x="70706" y="113143"/>
                            <a:pt x="76872" y="110913"/>
                          </a:cubicBezTo>
                          <a:lnTo>
                            <a:pt x="207593" y="241635"/>
                          </a:lnTo>
                          <a:lnTo>
                            <a:pt x="207593" y="241635"/>
                          </a:lnTo>
                          <a:cubicBezTo>
                            <a:pt x="211922" y="246029"/>
                            <a:pt x="217956" y="248718"/>
                            <a:pt x="224647" y="248718"/>
                          </a:cubicBezTo>
                          <a:cubicBezTo>
                            <a:pt x="237962" y="248718"/>
                            <a:pt x="248784" y="237896"/>
                            <a:pt x="248718" y="224647"/>
                          </a:cubicBezTo>
                          <a:cubicBezTo>
                            <a:pt x="248718" y="217957"/>
                            <a:pt x="246029" y="211922"/>
                            <a:pt x="241635" y="207593"/>
                          </a:cubicBezTo>
                          <a:lnTo>
                            <a:pt x="110913" y="76872"/>
                          </a:lnTo>
                          <a:cubicBezTo>
                            <a:pt x="113143" y="70772"/>
                            <a:pt x="114390" y="64147"/>
                            <a:pt x="114390" y="57195"/>
                          </a:cubicBezTo>
                          <a:cubicBezTo>
                            <a:pt x="114390" y="25580"/>
                            <a:pt x="88809" y="0"/>
                            <a:pt x="57195" y="0"/>
                          </a:cubicBezTo>
                          <a:cubicBezTo>
                            <a:pt x="51816" y="0"/>
                            <a:pt x="46700" y="722"/>
                            <a:pt x="41781" y="2099"/>
                          </a:cubicBezTo>
                          <a:lnTo>
                            <a:pt x="75888" y="36206"/>
                          </a:lnTo>
                          <a:lnTo>
                            <a:pt x="75888" y="36206"/>
                          </a:lnTo>
                          <a:cubicBezTo>
                            <a:pt x="81398" y="41716"/>
                            <a:pt x="76807" y="55227"/>
                            <a:pt x="65590" y="66443"/>
                          </a:cubicBezTo>
                          <a:cubicBezTo>
                            <a:pt x="54440" y="77593"/>
                            <a:pt x="40928" y="82185"/>
                            <a:pt x="35419" y="76675"/>
                          </a:cubicBezTo>
                          <a:lnTo>
                            <a:pt x="1705" y="42962"/>
                          </a:lnTo>
                          <a:cubicBezTo>
                            <a:pt x="656" y="47553"/>
                            <a:pt x="0" y="52341"/>
                            <a:pt x="0" y="57195"/>
                          </a:cubicBezTo>
                          <a:close/>
                        </a:path>
                      </a:pathLst>
                    </a:custGeom>
                    <a:solidFill>
                      <a:srgbClr val="F5F7FA"/>
                    </a:solidFill>
                    <a:ln w="655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0" name="Freeform: Shape 129">
                      <a:extLst>
                        <a:ext uri="{FF2B5EF4-FFF2-40B4-BE49-F238E27FC236}">
                          <a16:creationId xmlns:a16="http://schemas.microsoft.com/office/drawing/2014/main" id="{C5856E7D-8AC7-206C-5B73-A67EE0E79D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785579" y="5647169"/>
                      <a:ext cx="19022" cy="19021"/>
                    </a:xfrm>
                    <a:custGeom>
                      <a:avLst/>
                      <a:gdLst>
                        <a:gd name="connsiteX0" fmla="*/ 19022 w 19022"/>
                        <a:gd name="connsiteY0" fmla="*/ 9511 h 19021"/>
                        <a:gd name="connsiteX1" fmla="*/ 9511 w 19022"/>
                        <a:gd name="connsiteY1" fmla="*/ 19022 h 19021"/>
                        <a:gd name="connsiteX2" fmla="*/ 1 w 19022"/>
                        <a:gd name="connsiteY2" fmla="*/ 9511 h 19021"/>
                        <a:gd name="connsiteX3" fmla="*/ 9511 w 19022"/>
                        <a:gd name="connsiteY3" fmla="*/ 1 h 19021"/>
                        <a:gd name="connsiteX4" fmla="*/ 19022 w 19022"/>
                        <a:gd name="connsiteY4" fmla="*/ 9511 h 190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22" h="19021">
                          <a:moveTo>
                            <a:pt x="19022" y="9511"/>
                          </a:moveTo>
                          <a:cubicBezTo>
                            <a:pt x="19022" y="14759"/>
                            <a:pt x="14693" y="19022"/>
                            <a:pt x="9511" y="19022"/>
                          </a:cubicBezTo>
                          <a:cubicBezTo>
                            <a:pt x="4264" y="19022"/>
                            <a:pt x="-65" y="14759"/>
                            <a:pt x="1" y="9511"/>
                          </a:cubicBezTo>
                          <a:cubicBezTo>
                            <a:pt x="1" y="4264"/>
                            <a:pt x="4264" y="1"/>
                            <a:pt x="9511" y="1"/>
                          </a:cubicBezTo>
                          <a:cubicBezTo>
                            <a:pt x="14693" y="-65"/>
                            <a:pt x="19022" y="4198"/>
                            <a:pt x="19022" y="9511"/>
                          </a:cubicBezTo>
                          <a:close/>
                        </a:path>
                      </a:pathLst>
                    </a:custGeom>
                    <a:solidFill>
                      <a:srgbClr val="CCD0D8"/>
                    </a:solidFill>
                    <a:ln w="655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</p:grpSp>
          <p:grpSp>
            <p:nvGrpSpPr>
              <p:cNvPr id="131" name="Graphic 2">
                <a:extLst>
                  <a:ext uri="{FF2B5EF4-FFF2-40B4-BE49-F238E27FC236}">
                    <a16:creationId xmlns:a16="http://schemas.microsoft.com/office/drawing/2014/main" id="{0F668E8F-D135-BED7-C84D-A8428738AC64}"/>
                  </a:ext>
                </a:extLst>
              </p:cNvPr>
              <p:cNvGrpSpPr/>
              <p:nvPr/>
            </p:nvGrpSpPr>
            <p:grpSpPr>
              <a:xfrm>
                <a:off x="8829011" y="5338699"/>
                <a:ext cx="419777" cy="419777"/>
                <a:chOff x="8829011" y="5338699"/>
                <a:chExt cx="419777" cy="419777"/>
              </a:xfrm>
            </p:grpSpPr>
            <p:grpSp>
              <p:nvGrpSpPr>
                <p:cNvPr id="132" name="Graphic 2">
                  <a:extLst>
                    <a:ext uri="{FF2B5EF4-FFF2-40B4-BE49-F238E27FC236}">
                      <a16:creationId xmlns:a16="http://schemas.microsoft.com/office/drawing/2014/main" id="{8430E7E7-F113-A92F-BB59-65C0F81FA580}"/>
                    </a:ext>
                  </a:extLst>
                </p:cNvPr>
                <p:cNvGrpSpPr/>
                <p:nvPr/>
              </p:nvGrpSpPr>
              <p:grpSpPr>
                <a:xfrm>
                  <a:off x="8829011" y="5338699"/>
                  <a:ext cx="419777" cy="419777"/>
                  <a:chOff x="8829011" y="5338699"/>
                  <a:chExt cx="419777" cy="419777"/>
                </a:xfrm>
              </p:grpSpPr>
              <p:sp>
                <p:nvSpPr>
                  <p:cNvPr id="133" name="Freeform: Shape 132">
                    <a:extLst>
                      <a:ext uri="{FF2B5EF4-FFF2-40B4-BE49-F238E27FC236}">
                        <a16:creationId xmlns:a16="http://schemas.microsoft.com/office/drawing/2014/main" id="{9C276ACF-4B77-85DD-704A-3173B694C520}"/>
                      </a:ext>
                    </a:extLst>
                  </p:cNvPr>
                  <p:cNvSpPr/>
                  <p:nvPr/>
                </p:nvSpPr>
                <p:spPr>
                  <a:xfrm>
                    <a:off x="8829011" y="5338699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8 w 419777"/>
                      <a:gd name="connsiteY1" fmla="*/ 0 h 419777"/>
                      <a:gd name="connsiteX2" fmla="*/ 419778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8" y="0"/>
                        </a:lnTo>
                        <a:lnTo>
                          <a:pt x="419778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AFD36F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4" name="Freeform: Shape 133">
                    <a:extLst>
                      <a:ext uri="{FF2B5EF4-FFF2-40B4-BE49-F238E27FC236}">
                        <a16:creationId xmlns:a16="http://schemas.microsoft.com/office/drawing/2014/main" id="{75B962F0-662E-7DA7-D5DA-8EC074E82EF1}"/>
                      </a:ext>
                    </a:extLst>
                  </p:cNvPr>
                  <p:cNvSpPr/>
                  <p:nvPr/>
                </p:nvSpPr>
                <p:spPr>
                  <a:xfrm>
                    <a:off x="8967735" y="5462402"/>
                    <a:ext cx="281054" cy="296074"/>
                  </a:xfrm>
                  <a:custGeom>
                    <a:avLst/>
                    <a:gdLst>
                      <a:gd name="connsiteX0" fmla="*/ 111897 w 281054"/>
                      <a:gd name="connsiteY0" fmla="*/ 296074 h 296074"/>
                      <a:gd name="connsiteX1" fmla="*/ 281054 w 281054"/>
                      <a:gd name="connsiteY1" fmla="*/ 296074 h 296074"/>
                      <a:gd name="connsiteX2" fmla="*/ 281054 w 281054"/>
                      <a:gd name="connsiteY2" fmla="*/ 96811 h 296074"/>
                      <a:gd name="connsiteX3" fmla="*/ 184177 w 281054"/>
                      <a:gd name="connsiteY3" fmla="*/ 0 h 296074"/>
                      <a:gd name="connsiteX4" fmla="*/ 0 w 281054"/>
                      <a:gd name="connsiteY4" fmla="*/ 184177 h 296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1054" h="296074">
                        <a:moveTo>
                          <a:pt x="111897" y="296074"/>
                        </a:moveTo>
                        <a:lnTo>
                          <a:pt x="281054" y="296074"/>
                        </a:lnTo>
                        <a:lnTo>
                          <a:pt x="281054" y="96811"/>
                        </a:lnTo>
                        <a:lnTo>
                          <a:pt x="184177" y="0"/>
                        </a:lnTo>
                        <a:lnTo>
                          <a:pt x="0" y="184177"/>
                        </a:lnTo>
                        <a:close/>
                      </a:path>
                    </a:pathLst>
                  </a:custGeom>
                  <a:solidFill>
                    <a:srgbClr val="9CC05B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35" name="Graphic 2">
                  <a:extLst>
                    <a:ext uri="{FF2B5EF4-FFF2-40B4-BE49-F238E27FC236}">
                      <a16:creationId xmlns:a16="http://schemas.microsoft.com/office/drawing/2014/main" id="{66E3A337-9CB5-046E-9830-97F3A8394F32}"/>
                    </a:ext>
                  </a:extLst>
                </p:cNvPr>
                <p:cNvGrpSpPr/>
                <p:nvPr/>
              </p:nvGrpSpPr>
              <p:grpSpPr>
                <a:xfrm>
                  <a:off x="8922297" y="5454515"/>
                  <a:ext cx="248691" cy="203804"/>
                  <a:chOff x="8922297" y="5454515"/>
                  <a:chExt cx="248691" cy="203804"/>
                </a:xfrm>
              </p:grpSpPr>
              <p:sp>
                <p:nvSpPr>
                  <p:cNvPr id="136" name="Freeform: Shape 135">
                    <a:extLst>
                      <a:ext uri="{FF2B5EF4-FFF2-40B4-BE49-F238E27FC236}">
                        <a16:creationId xmlns:a16="http://schemas.microsoft.com/office/drawing/2014/main" id="{2B730488-E888-97D0-C140-6CD0EA300AB4}"/>
                      </a:ext>
                    </a:extLst>
                  </p:cNvPr>
                  <p:cNvSpPr/>
                  <p:nvPr/>
                </p:nvSpPr>
                <p:spPr>
                  <a:xfrm>
                    <a:off x="8922297" y="5520761"/>
                    <a:ext cx="151628" cy="137559"/>
                  </a:xfrm>
                  <a:custGeom>
                    <a:avLst/>
                    <a:gdLst>
                      <a:gd name="connsiteX0" fmla="*/ 97648 w 151628"/>
                      <a:gd name="connsiteY0" fmla="*/ 16676 h 137559"/>
                      <a:gd name="connsiteX1" fmla="*/ 97648 w 151628"/>
                      <a:gd name="connsiteY1" fmla="*/ 16676 h 137559"/>
                      <a:gd name="connsiteX2" fmla="*/ 16775 w 151628"/>
                      <a:gd name="connsiteY2" fmla="*/ 16676 h 137559"/>
                      <a:gd name="connsiteX3" fmla="*/ 16775 w 151628"/>
                      <a:gd name="connsiteY3" fmla="*/ 97287 h 137559"/>
                      <a:gd name="connsiteX4" fmla="*/ 57244 w 151628"/>
                      <a:gd name="connsiteY4" fmla="*/ 137559 h 137559"/>
                      <a:gd name="connsiteX5" fmla="*/ 151628 w 151628"/>
                      <a:gd name="connsiteY5" fmla="*/ 43569 h 137559"/>
                      <a:gd name="connsiteX6" fmla="*/ 111159 w 151628"/>
                      <a:gd name="connsiteY6" fmla="*/ 3296 h 137559"/>
                      <a:gd name="connsiteX7" fmla="*/ 97648 w 151628"/>
                      <a:gd name="connsiteY7" fmla="*/ 16676 h 137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51628" h="137559">
                        <a:moveTo>
                          <a:pt x="97648" y="16676"/>
                        </a:moveTo>
                        <a:lnTo>
                          <a:pt x="97648" y="16676"/>
                        </a:lnTo>
                        <a:cubicBezTo>
                          <a:pt x="75347" y="-5559"/>
                          <a:pt x="39075" y="-5559"/>
                          <a:pt x="16775" y="16676"/>
                        </a:cubicBezTo>
                        <a:cubicBezTo>
                          <a:pt x="-5592" y="38912"/>
                          <a:pt x="-5592" y="74986"/>
                          <a:pt x="16775" y="97287"/>
                        </a:cubicBezTo>
                        <a:lnTo>
                          <a:pt x="57244" y="137559"/>
                        </a:lnTo>
                        <a:lnTo>
                          <a:pt x="151628" y="43569"/>
                        </a:lnTo>
                        <a:lnTo>
                          <a:pt x="111159" y="3296"/>
                        </a:lnTo>
                        <a:lnTo>
                          <a:pt x="97648" y="16676"/>
                        </a:lnTo>
                        <a:close/>
                      </a:path>
                    </a:pathLst>
                  </a:custGeom>
                  <a:solidFill>
                    <a:srgbClr val="739BE9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7" name="Freeform: Shape 136">
                    <a:extLst>
                      <a:ext uri="{FF2B5EF4-FFF2-40B4-BE49-F238E27FC236}">
                        <a16:creationId xmlns:a16="http://schemas.microsoft.com/office/drawing/2014/main" id="{6C4EE17B-6129-F994-7A12-0BC21911A617}"/>
                      </a:ext>
                    </a:extLst>
                  </p:cNvPr>
                  <p:cNvSpPr/>
                  <p:nvPr/>
                </p:nvSpPr>
                <p:spPr>
                  <a:xfrm>
                    <a:off x="9054051" y="5461943"/>
                    <a:ext cx="102320" cy="102386"/>
                  </a:xfrm>
                  <a:custGeom>
                    <a:avLst/>
                    <a:gdLst>
                      <a:gd name="connsiteX0" fmla="*/ 82382 w 102320"/>
                      <a:gd name="connsiteY0" fmla="*/ 0 h 102386"/>
                      <a:gd name="connsiteX1" fmla="*/ 0 w 102320"/>
                      <a:gd name="connsiteY1" fmla="*/ 82513 h 102386"/>
                      <a:gd name="connsiteX2" fmla="*/ 19940 w 102320"/>
                      <a:gd name="connsiteY2" fmla="*/ 102387 h 102386"/>
                      <a:gd name="connsiteX3" fmla="*/ 102321 w 102320"/>
                      <a:gd name="connsiteY3" fmla="*/ 20136 h 102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2320" h="102386">
                        <a:moveTo>
                          <a:pt x="82382" y="0"/>
                        </a:moveTo>
                        <a:lnTo>
                          <a:pt x="0" y="82513"/>
                        </a:lnTo>
                        <a:lnTo>
                          <a:pt x="19940" y="102387"/>
                        </a:lnTo>
                        <a:lnTo>
                          <a:pt x="102321" y="20136"/>
                        </a:lnTo>
                        <a:close/>
                      </a:path>
                    </a:pathLst>
                  </a:custGeom>
                  <a:solidFill>
                    <a:srgbClr val="F2CD5E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8" name="Freeform: Shape 137">
                    <a:extLst>
                      <a:ext uri="{FF2B5EF4-FFF2-40B4-BE49-F238E27FC236}">
                        <a16:creationId xmlns:a16="http://schemas.microsoft.com/office/drawing/2014/main" id="{5F4BE2E1-94D2-129F-F816-8854E1A818DA}"/>
                      </a:ext>
                    </a:extLst>
                  </p:cNvPr>
                  <p:cNvSpPr/>
                  <p:nvPr/>
                </p:nvSpPr>
                <p:spPr>
                  <a:xfrm rot="-2700000">
                    <a:off x="9148376" y="5452662"/>
                    <a:ext cx="10625" cy="38304"/>
                  </a:xfrm>
                  <a:custGeom>
                    <a:avLst/>
                    <a:gdLst>
                      <a:gd name="connsiteX0" fmla="*/ 0 w 10625"/>
                      <a:gd name="connsiteY0" fmla="*/ 0 h 38304"/>
                      <a:gd name="connsiteX1" fmla="*/ 10626 w 10625"/>
                      <a:gd name="connsiteY1" fmla="*/ 0 h 38304"/>
                      <a:gd name="connsiteX2" fmla="*/ 10626 w 10625"/>
                      <a:gd name="connsiteY2" fmla="*/ 38304 h 38304"/>
                      <a:gd name="connsiteX3" fmla="*/ 0 w 10625"/>
                      <a:gd name="connsiteY3" fmla="*/ 38304 h 38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625" h="38304">
                        <a:moveTo>
                          <a:pt x="0" y="0"/>
                        </a:moveTo>
                        <a:lnTo>
                          <a:pt x="10626" y="0"/>
                        </a:lnTo>
                        <a:lnTo>
                          <a:pt x="10626" y="38304"/>
                        </a:lnTo>
                        <a:lnTo>
                          <a:pt x="0" y="38304"/>
                        </a:lnTo>
                        <a:close/>
                      </a:path>
                    </a:pathLst>
                  </a:custGeom>
                  <a:solidFill>
                    <a:srgbClr val="505A66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9" name="Freeform: Shape 138">
                    <a:extLst>
                      <a:ext uri="{FF2B5EF4-FFF2-40B4-BE49-F238E27FC236}">
                        <a16:creationId xmlns:a16="http://schemas.microsoft.com/office/drawing/2014/main" id="{531CCD85-F5CD-EE01-5581-0F56DD630550}"/>
                      </a:ext>
                    </a:extLst>
                  </p:cNvPr>
                  <p:cNvSpPr/>
                  <p:nvPr/>
                </p:nvSpPr>
                <p:spPr>
                  <a:xfrm>
                    <a:off x="8950419" y="5548785"/>
                    <a:ext cx="58047" cy="57850"/>
                  </a:xfrm>
                  <a:custGeom>
                    <a:avLst/>
                    <a:gdLst>
                      <a:gd name="connsiteX0" fmla="*/ 8527 w 58047"/>
                      <a:gd name="connsiteY0" fmla="*/ 49389 h 57850"/>
                      <a:gd name="connsiteX1" fmla="*/ 29056 w 58047"/>
                      <a:gd name="connsiteY1" fmla="*/ 57850 h 57850"/>
                      <a:gd name="connsiteX2" fmla="*/ 49521 w 58047"/>
                      <a:gd name="connsiteY2" fmla="*/ 49389 h 57850"/>
                      <a:gd name="connsiteX3" fmla="*/ 58048 w 58047"/>
                      <a:gd name="connsiteY3" fmla="*/ 28925 h 57850"/>
                      <a:gd name="connsiteX4" fmla="*/ 49521 w 58047"/>
                      <a:gd name="connsiteY4" fmla="*/ 8461 h 57850"/>
                      <a:gd name="connsiteX5" fmla="*/ 29056 w 58047"/>
                      <a:gd name="connsiteY5" fmla="*/ 0 h 57850"/>
                      <a:gd name="connsiteX6" fmla="*/ 8527 w 58047"/>
                      <a:gd name="connsiteY6" fmla="*/ 8461 h 57850"/>
                      <a:gd name="connsiteX7" fmla="*/ 0 w 58047"/>
                      <a:gd name="connsiteY7" fmla="*/ 28925 h 57850"/>
                      <a:gd name="connsiteX8" fmla="*/ 8527 w 58047"/>
                      <a:gd name="connsiteY8" fmla="*/ 49389 h 57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8047" h="57850">
                        <a:moveTo>
                          <a:pt x="8527" y="49389"/>
                        </a:moveTo>
                        <a:cubicBezTo>
                          <a:pt x="14036" y="54833"/>
                          <a:pt x="21317" y="57850"/>
                          <a:pt x="29056" y="57850"/>
                        </a:cubicBezTo>
                        <a:cubicBezTo>
                          <a:pt x="36796" y="57850"/>
                          <a:pt x="44077" y="54833"/>
                          <a:pt x="49521" y="49389"/>
                        </a:cubicBezTo>
                        <a:cubicBezTo>
                          <a:pt x="55030" y="43879"/>
                          <a:pt x="58048" y="36665"/>
                          <a:pt x="58048" y="28925"/>
                        </a:cubicBezTo>
                        <a:cubicBezTo>
                          <a:pt x="58048" y="21186"/>
                          <a:pt x="55030" y="13970"/>
                          <a:pt x="49521" y="8461"/>
                        </a:cubicBezTo>
                        <a:cubicBezTo>
                          <a:pt x="44077" y="3017"/>
                          <a:pt x="36796" y="0"/>
                          <a:pt x="29056" y="0"/>
                        </a:cubicBezTo>
                        <a:cubicBezTo>
                          <a:pt x="21317" y="0"/>
                          <a:pt x="13971" y="3017"/>
                          <a:pt x="8527" y="8461"/>
                        </a:cubicBezTo>
                        <a:cubicBezTo>
                          <a:pt x="3017" y="13905"/>
                          <a:pt x="0" y="21186"/>
                          <a:pt x="0" y="28925"/>
                        </a:cubicBezTo>
                        <a:cubicBezTo>
                          <a:pt x="66" y="36665"/>
                          <a:pt x="3083" y="43879"/>
                          <a:pt x="8527" y="49389"/>
                        </a:cubicBezTo>
                        <a:close/>
                      </a:path>
                    </a:pathLst>
                  </a:custGeom>
                  <a:solidFill>
                    <a:srgbClr val="6188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40" name="Graphic 2">
                <a:extLst>
                  <a:ext uri="{FF2B5EF4-FFF2-40B4-BE49-F238E27FC236}">
                    <a16:creationId xmlns:a16="http://schemas.microsoft.com/office/drawing/2014/main" id="{637372BD-58F8-DD0E-7E13-55DE21AD327C}"/>
                  </a:ext>
                </a:extLst>
              </p:cNvPr>
              <p:cNvGrpSpPr/>
              <p:nvPr/>
            </p:nvGrpSpPr>
            <p:grpSpPr>
              <a:xfrm>
                <a:off x="8173044" y="5338896"/>
                <a:ext cx="419777" cy="419842"/>
                <a:chOff x="8173044" y="5338896"/>
                <a:chExt cx="419777" cy="419842"/>
              </a:xfrm>
            </p:grpSpPr>
            <p:grpSp>
              <p:nvGrpSpPr>
                <p:cNvPr id="141" name="Graphic 2">
                  <a:extLst>
                    <a:ext uri="{FF2B5EF4-FFF2-40B4-BE49-F238E27FC236}">
                      <a16:creationId xmlns:a16="http://schemas.microsoft.com/office/drawing/2014/main" id="{7B341BC0-A9E6-1ECD-2486-2B9C14BF5D29}"/>
                    </a:ext>
                  </a:extLst>
                </p:cNvPr>
                <p:cNvGrpSpPr/>
                <p:nvPr/>
              </p:nvGrpSpPr>
              <p:grpSpPr>
                <a:xfrm>
                  <a:off x="8173044" y="5338896"/>
                  <a:ext cx="419777" cy="419842"/>
                  <a:chOff x="8173044" y="5338896"/>
                  <a:chExt cx="419777" cy="419842"/>
                </a:xfrm>
              </p:grpSpPr>
              <p:sp>
                <p:nvSpPr>
                  <p:cNvPr id="142" name="Freeform: Shape 141">
                    <a:extLst>
                      <a:ext uri="{FF2B5EF4-FFF2-40B4-BE49-F238E27FC236}">
                        <a16:creationId xmlns:a16="http://schemas.microsoft.com/office/drawing/2014/main" id="{431DD06F-0063-35CF-CCCF-319C7EE58D9E}"/>
                      </a:ext>
                    </a:extLst>
                  </p:cNvPr>
                  <p:cNvSpPr/>
                  <p:nvPr/>
                </p:nvSpPr>
                <p:spPr>
                  <a:xfrm>
                    <a:off x="8173044" y="5338896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8 h 419777"/>
                      <a:gd name="connsiteX3" fmla="*/ 0 w 419777"/>
                      <a:gd name="connsiteY3" fmla="*/ 419778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8"/>
                        </a:lnTo>
                        <a:lnTo>
                          <a:pt x="0" y="419778"/>
                        </a:lnTo>
                        <a:close/>
                      </a:path>
                    </a:pathLst>
                  </a:custGeom>
                  <a:solidFill>
                    <a:srgbClr val="CF5664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43" name="Freeform: Shape 142">
                    <a:extLst>
                      <a:ext uri="{FF2B5EF4-FFF2-40B4-BE49-F238E27FC236}">
                        <a16:creationId xmlns:a16="http://schemas.microsoft.com/office/drawing/2014/main" id="{4D33CE8C-D38D-5B68-91B2-8B32892255BA}"/>
                      </a:ext>
                    </a:extLst>
                  </p:cNvPr>
                  <p:cNvSpPr/>
                  <p:nvPr/>
                </p:nvSpPr>
                <p:spPr>
                  <a:xfrm>
                    <a:off x="8300551" y="5449218"/>
                    <a:ext cx="292270" cy="309520"/>
                  </a:xfrm>
                  <a:custGeom>
                    <a:avLst/>
                    <a:gdLst>
                      <a:gd name="connsiteX0" fmla="*/ 292270 w 292270"/>
                      <a:gd name="connsiteY0" fmla="*/ 185949 h 309520"/>
                      <a:gd name="connsiteX1" fmla="*/ 161942 w 292270"/>
                      <a:gd name="connsiteY1" fmla="*/ 55621 h 309520"/>
                      <a:gd name="connsiteX2" fmla="*/ 61130 w 292270"/>
                      <a:gd name="connsiteY2" fmla="*/ 0 h 309520"/>
                      <a:gd name="connsiteX3" fmla="*/ 27023 w 292270"/>
                      <a:gd name="connsiteY3" fmla="*/ 31811 h 309520"/>
                      <a:gd name="connsiteX4" fmla="*/ 74773 w 292270"/>
                      <a:gd name="connsiteY4" fmla="*/ 144168 h 309520"/>
                      <a:gd name="connsiteX5" fmla="*/ 0 w 292270"/>
                      <a:gd name="connsiteY5" fmla="*/ 217563 h 309520"/>
                      <a:gd name="connsiteX6" fmla="*/ 91958 w 292270"/>
                      <a:gd name="connsiteY6" fmla="*/ 309520 h 309520"/>
                      <a:gd name="connsiteX7" fmla="*/ 292270 w 292270"/>
                      <a:gd name="connsiteY7" fmla="*/ 309455 h 309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92270" h="309520">
                        <a:moveTo>
                          <a:pt x="292270" y="185949"/>
                        </a:moveTo>
                        <a:lnTo>
                          <a:pt x="161942" y="55621"/>
                        </a:lnTo>
                        <a:lnTo>
                          <a:pt x="61130" y="0"/>
                        </a:lnTo>
                        <a:lnTo>
                          <a:pt x="27023" y="31811"/>
                        </a:lnTo>
                        <a:lnTo>
                          <a:pt x="74773" y="144168"/>
                        </a:lnTo>
                        <a:lnTo>
                          <a:pt x="0" y="217563"/>
                        </a:lnTo>
                        <a:lnTo>
                          <a:pt x="91958" y="309520"/>
                        </a:lnTo>
                        <a:lnTo>
                          <a:pt x="292270" y="309455"/>
                        </a:lnTo>
                        <a:close/>
                      </a:path>
                    </a:pathLst>
                  </a:custGeom>
                  <a:solidFill>
                    <a:srgbClr val="BD4653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44" name="Graphic 2">
                  <a:extLst>
                    <a:ext uri="{FF2B5EF4-FFF2-40B4-BE49-F238E27FC236}">
                      <a16:creationId xmlns:a16="http://schemas.microsoft.com/office/drawing/2014/main" id="{5404D16D-F817-2913-A25E-D1CF56BB7855}"/>
                    </a:ext>
                  </a:extLst>
                </p:cNvPr>
                <p:cNvGrpSpPr/>
                <p:nvPr/>
              </p:nvGrpSpPr>
              <p:grpSpPr>
                <a:xfrm>
                  <a:off x="8287687" y="5432231"/>
                  <a:ext cx="228254" cy="248591"/>
                  <a:chOff x="8287687" y="5432231"/>
                  <a:chExt cx="228254" cy="248591"/>
                </a:xfrm>
              </p:grpSpPr>
              <p:sp>
                <p:nvSpPr>
                  <p:cNvPr id="145" name="Freeform: Shape 144">
                    <a:extLst>
                      <a:ext uri="{FF2B5EF4-FFF2-40B4-BE49-F238E27FC236}">
                        <a16:creationId xmlns:a16="http://schemas.microsoft.com/office/drawing/2014/main" id="{53BDA5E5-F95E-51B6-3D24-42E788685531}"/>
                      </a:ext>
                    </a:extLst>
                  </p:cNvPr>
                  <p:cNvSpPr/>
                  <p:nvPr/>
                </p:nvSpPr>
                <p:spPr>
                  <a:xfrm>
                    <a:off x="8370552" y="5453104"/>
                    <a:ext cx="145388" cy="146020"/>
                  </a:xfrm>
                  <a:custGeom>
                    <a:avLst/>
                    <a:gdLst>
                      <a:gd name="connsiteX0" fmla="*/ 139822 w 145388"/>
                      <a:gd name="connsiteY0" fmla="*/ 99943 h 146020"/>
                      <a:gd name="connsiteX1" fmla="*/ 45831 w 145388"/>
                      <a:gd name="connsiteY1" fmla="*/ 5559 h 146020"/>
                      <a:gd name="connsiteX2" fmla="*/ 19005 w 145388"/>
                      <a:gd name="connsiteY2" fmla="*/ 5559 h 146020"/>
                      <a:gd name="connsiteX3" fmla="*/ 5559 w 145388"/>
                      <a:gd name="connsiteY3" fmla="*/ 19070 h 146020"/>
                      <a:gd name="connsiteX4" fmla="*/ 5559 w 145388"/>
                      <a:gd name="connsiteY4" fmla="*/ 46028 h 146020"/>
                      <a:gd name="connsiteX5" fmla="*/ 99550 w 145388"/>
                      <a:gd name="connsiteY5" fmla="*/ 140412 h 146020"/>
                      <a:gd name="connsiteX6" fmla="*/ 126442 w 145388"/>
                      <a:gd name="connsiteY6" fmla="*/ 140412 h 146020"/>
                      <a:gd name="connsiteX7" fmla="*/ 139887 w 145388"/>
                      <a:gd name="connsiteY7" fmla="*/ 126966 h 146020"/>
                      <a:gd name="connsiteX8" fmla="*/ 139822 w 145388"/>
                      <a:gd name="connsiteY8" fmla="*/ 99943 h 1460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5388" h="146020">
                        <a:moveTo>
                          <a:pt x="139822" y="99943"/>
                        </a:moveTo>
                        <a:lnTo>
                          <a:pt x="45831" y="5559"/>
                        </a:lnTo>
                        <a:cubicBezTo>
                          <a:pt x="38420" y="-1853"/>
                          <a:pt x="26351" y="-1853"/>
                          <a:pt x="19005" y="5559"/>
                        </a:cubicBezTo>
                        <a:lnTo>
                          <a:pt x="5559" y="19070"/>
                        </a:lnTo>
                        <a:cubicBezTo>
                          <a:pt x="-1853" y="26482"/>
                          <a:pt x="-1853" y="38617"/>
                          <a:pt x="5559" y="46028"/>
                        </a:cubicBezTo>
                        <a:lnTo>
                          <a:pt x="99550" y="140412"/>
                        </a:lnTo>
                        <a:cubicBezTo>
                          <a:pt x="106961" y="147890"/>
                          <a:pt x="119030" y="147890"/>
                          <a:pt x="126442" y="140412"/>
                        </a:cubicBezTo>
                        <a:lnTo>
                          <a:pt x="139887" y="126966"/>
                        </a:lnTo>
                        <a:cubicBezTo>
                          <a:pt x="147234" y="119424"/>
                          <a:pt x="147234" y="107355"/>
                          <a:pt x="139822" y="99943"/>
                        </a:cubicBezTo>
                        <a:close/>
                      </a:path>
                    </a:pathLst>
                  </a:custGeom>
                  <a:solidFill>
                    <a:srgbClr val="F2CD5E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46" name="Freeform: Shape 145">
                    <a:extLst>
                      <a:ext uri="{FF2B5EF4-FFF2-40B4-BE49-F238E27FC236}">
                        <a16:creationId xmlns:a16="http://schemas.microsoft.com/office/drawing/2014/main" id="{F375E46B-E976-CC1E-7A8A-1A37C22E8D5B}"/>
                      </a:ext>
                    </a:extLst>
                  </p:cNvPr>
                  <p:cNvSpPr/>
                  <p:nvPr/>
                </p:nvSpPr>
                <p:spPr>
                  <a:xfrm>
                    <a:off x="8314850" y="5432231"/>
                    <a:ext cx="74248" cy="188047"/>
                  </a:xfrm>
                  <a:custGeom>
                    <a:avLst/>
                    <a:gdLst>
                      <a:gd name="connsiteX0" fmla="*/ 73789 w 74248"/>
                      <a:gd name="connsiteY0" fmla="*/ 161090 h 188047"/>
                      <a:gd name="connsiteX1" fmla="*/ 22891 w 74248"/>
                      <a:gd name="connsiteY1" fmla="*/ 51554 h 188047"/>
                      <a:gd name="connsiteX2" fmla="*/ 47487 w 74248"/>
                      <a:gd name="connsiteY2" fmla="*/ 26826 h 188047"/>
                      <a:gd name="connsiteX3" fmla="*/ 60868 w 74248"/>
                      <a:gd name="connsiteY3" fmla="*/ 40207 h 188047"/>
                      <a:gd name="connsiteX4" fmla="*/ 74248 w 74248"/>
                      <a:gd name="connsiteY4" fmla="*/ 26826 h 188047"/>
                      <a:gd name="connsiteX5" fmla="*/ 47356 w 74248"/>
                      <a:gd name="connsiteY5" fmla="*/ 0 h 188047"/>
                      <a:gd name="connsiteX6" fmla="*/ 47356 w 74248"/>
                      <a:gd name="connsiteY6" fmla="*/ 0 h 188047"/>
                      <a:gd name="connsiteX7" fmla="*/ 47356 w 74248"/>
                      <a:gd name="connsiteY7" fmla="*/ 0 h 188047"/>
                      <a:gd name="connsiteX8" fmla="*/ 0 w 74248"/>
                      <a:gd name="connsiteY8" fmla="*/ 47553 h 188047"/>
                      <a:gd name="connsiteX9" fmla="*/ 131 w 74248"/>
                      <a:gd name="connsiteY9" fmla="*/ 47619 h 188047"/>
                      <a:gd name="connsiteX10" fmla="*/ 131 w 74248"/>
                      <a:gd name="connsiteY10" fmla="*/ 47684 h 188047"/>
                      <a:gd name="connsiteX11" fmla="*/ 50898 w 74248"/>
                      <a:gd name="connsiteY11" fmla="*/ 157089 h 188047"/>
                      <a:gd name="connsiteX12" fmla="*/ 33451 w 74248"/>
                      <a:gd name="connsiteY12" fmla="*/ 174601 h 188047"/>
                      <a:gd name="connsiteX13" fmla="*/ 46897 w 74248"/>
                      <a:gd name="connsiteY13" fmla="*/ 188047 h 1880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74248" h="188047">
                        <a:moveTo>
                          <a:pt x="73789" y="161090"/>
                        </a:moveTo>
                        <a:lnTo>
                          <a:pt x="22891" y="51554"/>
                        </a:lnTo>
                        <a:lnTo>
                          <a:pt x="47487" y="26826"/>
                        </a:lnTo>
                        <a:lnTo>
                          <a:pt x="60868" y="40207"/>
                        </a:lnTo>
                        <a:lnTo>
                          <a:pt x="74248" y="26826"/>
                        </a:lnTo>
                        <a:lnTo>
                          <a:pt x="47356" y="0"/>
                        </a:lnTo>
                        <a:lnTo>
                          <a:pt x="47356" y="0"/>
                        </a:lnTo>
                        <a:lnTo>
                          <a:pt x="47356" y="0"/>
                        </a:lnTo>
                        <a:lnTo>
                          <a:pt x="0" y="47553"/>
                        </a:lnTo>
                        <a:lnTo>
                          <a:pt x="131" y="47619"/>
                        </a:lnTo>
                        <a:lnTo>
                          <a:pt x="131" y="47684"/>
                        </a:lnTo>
                        <a:lnTo>
                          <a:pt x="50898" y="157089"/>
                        </a:lnTo>
                        <a:lnTo>
                          <a:pt x="33451" y="174601"/>
                        </a:lnTo>
                        <a:lnTo>
                          <a:pt x="46897" y="188047"/>
                        </a:ln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47" name="Freeform: Shape 146">
                    <a:extLst>
                      <a:ext uri="{FF2B5EF4-FFF2-40B4-BE49-F238E27FC236}">
                        <a16:creationId xmlns:a16="http://schemas.microsoft.com/office/drawing/2014/main" id="{CC2A510C-AA69-8CA2-CBBA-2D5A01940E15}"/>
                      </a:ext>
                    </a:extLst>
                  </p:cNvPr>
                  <p:cNvSpPr/>
                  <p:nvPr/>
                </p:nvSpPr>
                <p:spPr>
                  <a:xfrm rot="-2700486">
                    <a:off x="8290029" y="5621314"/>
                    <a:ext cx="76149" cy="38173"/>
                  </a:xfrm>
                  <a:custGeom>
                    <a:avLst/>
                    <a:gdLst>
                      <a:gd name="connsiteX0" fmla="*/ 0 w 76149"/>
                      <a:gd name="connsiteY0" fmla="*/ 0 h 38173"/>
                      <a:gd name="connsiteX1" fmla="*/ 76150 w 76149"/>
                      <a:gd name="connsiteY1" fmla="*/ 0 h 38173"/>
                      <a:gd name="connsiteX2" fmla="*/ 76150 w 76149"/>
                      <a:gd name="connsiteY2" fmla="*/ 38173 h 38173"/>
                      <a:gd name="connsiteX3" fmla="*/ 0 w 76149"/>
                      <a:gd name="connsiteY3" fmla="*/ 38173 h 38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49" h="38173">
                        <a:moveTo>
                          <a:pt x="0" y="0"/>
                        </a:moveTo>
                        <a:lnTo>
                          <a:pt x="76150" y="0"/>
                        </a:lnTo>
                        <a:lnTo>
                          <a:pt x="76150" y="38173"/>
                        </a:lnTo>
                        <a:lnTo>
                          <a:pt x="0" y="38173"/>
                        </a:lnTo>
                        <a:close/>
                      </a:path>
                    </a:pathLst>
                  </a:custGeom>
                  <a:solidFill>
                    <a:srgbClr val="505A66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48" name="Graphic 2">
                <a:extLst>
                  <a:ext uri="{FF2B5EF4-FFF2-40B4-BE49-F238E27FC236}">
                    <a16:creationId xmlns:a16="http://schemas.microsoft.com/office/drawing/2014/main" id="{F436E694-86E5-0319-B0CE-84FD98727D96}"/>
                  </a:ext>
                </a:extLst>
              </p:cNvPr>
              <p:cNvGrpSpPr/>
              <p:nvPr/>
            </p:nvGrpSpPr>
            <p:grpSpPr>
              <a:xfrm>
                <a:off x="7517207" y="5338896"/>
                <a:ext cx="419777" cy="419777"/>
                <a:chOff x="7517207" y="5338896"/>
                <a:chExt cx="419777" cy="419777"/>
              </a:xfrm>
            </p:grpSpPr>
            <p:grpSp>
              <p:nvGrpSpPr>
                <p:cNvPr id="149" name="Graphic 2">
                  <a:extLst>
                    <a:ext uri="{FF2B5EF4-FFF2-40B4-BE49-F238E27FC236}">
                      <a16:creationId xmlns:a16="http://schemas.microsoft.com/office/drawing/2014/main" id="{E51AB585-654B-C4FD-B8A2-349424EAE6E2}"/>
                    </a:ext>
                  </a:extLst>
                </p:cNvPr>
                <p:cNvGrpSpPr/>
                <p:nvPr/>
              </p:nvGrpSpPr>
              <p:grpSpPr>
                <a:xfrm>
                  <a:off x="7517207" y="5338896"/>
                  <a:ext cx="419777" cy="419777"/>
                  <a:chOff x="7517207" y="5338896"/>
                  <a:chExt cx="419777" cy="419777"/>
                </a:xfrm>
              </p:grpSpPr>
              <p:sp>
                <p:nvSpPr>
                  <p:cNvPr id="150" name="Freeform: Shape 149">
                    <a:extLst>
                      <a:ext uri="{FF2B5EF4-FFF2-40B4-BE49-F238E27FC236}">
                        <a16:creationId xmlns:a16="http://schemas.microsoft.com/office/drawing/2014/main" id="{4BB7011E-FFAD-D44F-108F-2EB9B04F91EB}"/>
                      </a:ext>
                    </a:extLst>
                  </p:cNvPr>
                  <p:cNvSpPr/>
                  <p:nvPr/>
                </p:nvSpPr>
                <p:spPr>
                  <a:xfrm>
                    <a:off x="7517207" y="5338896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8 h 419777"/>
                      <a:gd name="connsiteX3" fmla="*/ 0 w 419777"/>
                      <a:gd name="connsiteY3" fmla="*/ 419778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8"/>
                        </a:lnTo>
                        <a:lnTo>
                          <a:pt x="0" y="419778"/>
                        </a:lnTo>
                        <a:close/>
                      </a:path>
                    </a:pathLst>
                  </a:custGeom>
                  <a:solidFill>
                    <a:srgbClr val="A491E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51" name="Freeform: Shape 150">
                    <a:extLst>
                      <a:ext uri="{FF2B5EF4-FFF2-40B4-BE49-F238E27FC236}">
                        <a16:creationId xmlns:a16="http://schemas.microsoft.com/office/drawing/2014/main" id="{456DD34C-91B7-4D8A-C787-A044D5B1EBA1}"/>
                      </a:ext>
                    </a:extLst>
                  </p:cNvPr>
                  <p:cNvSpPr/>
                  <p:nvPr/>
                </p:nvSpPr>
                <p:spPr>
                  <a:xfrm>
                    <a:off x="7634417" y="5497230"/>
                    <a:ext cx="302567" cy="261442"/>
                  </a:xfrm>
                  <a:custGeom>
                    <a:avLst/>
                    <a:gdLst>
                      <a:gd name="connsiteX0" fmla="*/ 108355 w 302567"/>
                      <a:gd name="connsiteY0" fmla="*/ 261443 h 261442"/>
                      <a:gd name="connsiteX1" fmla="*/ 302568 w 302567"/>
                      <a:gd name="connsiteY1" fmla="*/ 261443 h 261442"/>
                      <a:gd name="connsiteX2" fmla="*/ 302568 w 302567"/>
                      <a:gd name="connsiteY2" fmla="*/ 102780 h 261442"/>
                      <a:gd name="connsiteX3" fmla="*/ 224778 w 302567"/>
                      <a:gd name="connsiteY3" fmla="*/ 24990 h 261442"/>
                      <a:gd name="connsiteX4" fmla="*/ 153153 w 302567"/>
                      <a:gd name="connsiteY4" fmla="*/ 0 h 261442"/>
                      <a:gd name="connsiteX5" fmla="*/ 0 w 302567"/>
                      <a:gd name="connsiteY5" fmla="*/ 153153 h 261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2567" h="261442">
                        <a:moveTo>
                          <a:pt x="108355" y="261443"/>
                        </a:moveTo>
                        <a:lnTo>
                          <a:pt x="302568" y="261443"/>
                        </a:lnTo>
                        <a:lnTo>
                          <a:pt x="302568" y="102780"/>
                        </a:lnTo>
                        <a:lnTo>
                          <a:pt x="224778" y="24990"/>
                        </a:lnTo>
                        <a:lnTo>
                          <a:pt x="153153" y="0"/>
                        </a:lnTo>
                        <a:lnTo>
                          <a:pt x="0" y="153153"/>
                        </a:lnTo>
                        <a:close/>
                      </a:path>
                    </a:pathLst>
                  </a:custGeom>
                  <a:solidFill>
                    <a:srgbClr val="8D79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52" name="Graphic 2">
                  <a:extLst>
                    <a:ext uri="{FF2B5EF4-FFF2-40B4-BE49-F238E27FC236}">
                      <a16:creationId xmlns:a16="http://schemas.microsoft.com/office/drawing/2014/main" id="{228848CF-1610-BAB5-1E2E-8A8DE6CEA576}"/>
                    </a:ext>
                  </a:extLst>
                </p:cNvPr>
                <p:cNvGrpSpPr/>
                <p:nvPr/>
              </p:nvGrpSpPr>
              <p:grpSpPr>
                <a:xfrm>
                  <a:off x="7610385" y="5445962"/>
                  <a:ext cx="248809" cy="220589"/>
                  <a:chOff x="7610385" y="5445962"/>
                  <a:chExt cx="248809" cy="220589"/>
                </a:xfrm>
              </p:grpSpPr>
              <p:sp>
                <p:nvSpPr>
                  <p:cNvPr id="153" name="Freeform: Shape 152">
                    <a:extLst>
                      <a:ext uri="{FF2B5EF4-FFF2-40B4-BE49-F238E27FC236}">
                        <a16:creationId xmlns:a16="http://schemas.microsoft.com/office/drawing/2014/main" id="{48ABC7CD-4467-958B-B572-BE2B7C34B823}"/>
                      </a:ext>
                    </a:extLst>
                  </p:cNvPr>
                  <p:cNvSpPr/>
                  <p:nvPr/>
                </p:nvSpPr>
                <p:spPr>
                  <a:xfrm>
                    <a:off x="7706369" y="5445962"/>
                    <a:ext cx="152825" cy="124860"/>
                  </a:xfrm>
                  <a:custGeom>
                    <a:avLst/>
                    <a:gdLst>
                      <a:gd name="connsiteX0" fmla="*/ 126851 w 152825"/>
                      <a:gd name="connsiteY0" fmla="*/ 50350 h 124860"/>
                      <a:gd name="connsiteX1" fmla="*/ 120096 w 152825"/>
                      <a:gd name="connsiteY1" fmla="*/ 57106 h 124860"/>
                      <a:gd name="connsiteX2" fmla="*/ 69001 w 152825"/>
                      <a:gd name="connsiteY2" fmla="*/ 6142 h 124860"/>
                      <a:gd name="connsiteX3" fmla="*/ 0 w 152825"/>
                      <a:gd name="connsiteY3" fmla="*/ 7258 h 124860"/>
                      <a:gd name="connsiteX4" fmla="*/ 85005 w 152825"/>
                      <a:gd name="connsiteY4" fmla="*/ 92131 h 124860"/>
                      <a:gd name="connsiteX5" fmla="*/ 78249 w 152825"/>
                      <a:gd name="connsiteY5" fmla="*/ 98887 h 124860"/>
                      <a:gd name="connsiteX6" fmla="*/ 104223 w 152825"/>
                      <a:gd name="connsiteY6" fmla="*/ 124861 h 124860"/>
                      <a:gd name="connsiteX7" fmla="*/ 152825 w 152825"/>
                      <a:gd name="connsiteY7" fmla="*/ 76324 h 124860"/>
                      <a:gd name="connsiteX8" fmla="*/ 126851 w 152825"/>
                      <a:gd name="connsiteY8" fmla="*/ 50350 h 124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52825" h="124860">
                        <a:moveTo>
                          <a:pt x="126851" y="50350"/>
                        </a:moveTo>
                        <a:lnTo>
                          <a:pt x="120096" y="57106"/>
                        </a:lnTo>
                        <a:lnTo>
                          <a:pt x="69001" y="6142"/>
                        </a:lnTo>
                        <a:cubicBezTo>
                          <a:pt x="46831" y="-4024"/>
                          <a:pt x="27220" y="-88"/>
                          <a:pt x="0" y="7258"/>
                        </a:cubicBezTo>
                        <a:lnTo>
                          <a:pt x="85005" y="92131"/>
                        </a:lnTo>
                        <a:lnTo>
                          <a:pt x="78249" y="98887"/>
                        </a:lnTo>
                        <a:lnTo>
                          <a:pt x="104223" y="124861"/>
                        </a:lnTo>
                        <a:lnTo>
                          <a:pt x="152825" y="76324"/>
                        </a:lnTo>
                        <a:lnTo>
                          <a:pt x="126851" y="50350"/>
                        </a:ln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54" name="Freeform: Shape 153">
                    <a:extLst>
                      <a:ext uri="{FF2B5EF4-FFF2-40B4-BE49-F238E27FC236}">
                        <a16:creationId xmlns:a16="http://schemas.microsoft.com/office/drawing/2014/main" id="{159FD305-EA12-C4FC-92BB-D5EF4936ABE2}"/>
                      </a:ext>
                    </a:extLst>
                  </p:cNvPr>
                  <p:cNvSpPr/>
                  <p:nvPr/>
                </p:nvSpPr>
                <p:spPr>
                  <a:xfrm rot="-2699514">
                    <a:off x="7697999" y="5520657"/>
                    <a:ext cx="78510" cy="37910"/>
                  </a:xfrm>
                  <a:custGeom>
                    <a:avLst/>
                    <a:gdLst>
                      <a:gd name="connsiteX0" fmla="*/ 0 w 78510"/>
                      <a:gd name="connsiteY0" fmla="*/ 0 h 37910"/>
                      <a:gd name="connsiteX1" fmla="*/ 78511 w 78510"/>
                      <a:gd name="connsiteY1" fmla="*/ 0 h 37910"/>
                      <a:gd name="connsiteX2" fmla="*/ 78511 w 78510"/>
                      <a:gd name="connsiteY2" fmla="*/ 37911 h 37910"/>
                      <a:gd name="connsiteX3" fmla="*/ 0 w 78510"/>
                      <a:gd name="connsiteY3" fmla="*/ 37911 h 379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8510" h="37910">
                        <a:moveTo>
                          <a:pt x="0" y="0"/>
                        </a:moveTo>
                        <a:lnTo>
                          <a:pt x="78511" y="0"/>
                        </a:lnTo>
                        <a:lnTo>
                          <a:pt x="78511" y="37911"/>
                        </a:lnTo>
                        <a:lnTo>
                          <a:pt x="0" y="37911"/>
                        </a:lnTo>
                        <a:close/>
                      </a:path>
                    </a:pathLst>
                  </a:custGeom>
                  <a:solidFill>
                    <a:srgbClr val="E6E8EC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55" name="Freeform: Shape 154">
                    <a:extLst>
                      <a:ext uri="{FF2B5EF4-FFF2-40B4-BE49-F238E27FC236}">
                        <a16:creationId xmlns:a16="http://schemas.microsoft.com/office/drawing/2014/main" id="{D8AB1554-D6A9-DF51-0E6D-FC1970C14170}"/>
                      </a:ext>
                    </a:extLst>
                  </p:cNvPr>
                  <p:cNvSpPr/>
                  <p:nvPr/>
                </p:nvSpPr>
                <p:spPr>
                  <a:xfrm rot="-2700000">
                    <a:off x="7614196" y="5578228"/>
                    <a:ext cx="111895" cy="57128"/>
                  </a:xfrm>
                  <a:custGeom>
                    <a:avLst/>
                    <a:gdLst>
                      <a:gd name="connsiteX0" fmla="*/ 0 w 111895"/>
                      <a:gd name="connsiteY0" fmla="*/ 0 h 57128"/>
                      <a:gd name="connsiteX1" fmla="*/ 111896 w 111895"/>
                      <a:gd name="connsiteY1" fmla="*/ 0 h 57128"/>
                      <a:gd name="connsiteX2" fmla="*/ 111896 w 111895"/>
                      <a:gd name="connsiteY2" fmla="*/ 57129 h 57128"/>
                      <a:gd name="connsiteX3" fmla="*/ 0 w 111895"/>
                      <a:gd name="connsiteY3" fmla="*/ 57129 h 57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895" h="57128">
                        <a:moveTo>
                          <a:pt x="0" y="0"/>
                        </a:moveTo>
                        <a:lnTo>
                          <a:pt x="111896" y="0"/>
                        </a:lnTo>
                        <a:lnTo>
                          <a:pt x="111896" y="57129"/>
                        </a:lnTo>
                        <a:lnTo>
                          <a:pt x="0" y="57129"/>
                        </a:lnTo>
                        <a:close/>
                      </a:path>
                    </a:pathLst>
                  </a:custGeom>
                  <a:solidFill>
                    <a:srgbClr val="505A66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56" name="Graphic 2">
                <a:extLst>
                  <a:ext uri="{FF2B5EF4-FFF2-40B4-BE49-F238E27FC236}">
                    <a16:creationId xmlns:a16="http://schemas.microsoft.com/office/drawing/2014/main" id="{E72BD36E-76DB-00DD-2524-795DACA303D6}"/>
                  </a:ext>
                </a:extLst>
              </p:cNvPr>
              <p:cNvGrpSpPr/>
              <p:nvPr/>
            </p:nvGrpSpPr>
            <p:grpSpPr>
              <a:xfrm>
                <a:off x="6861305" y="5338699"/>
                <a:ext cx="419777" cy="419777"/>
                <a:chOff x="6861305" y="5338699"/>
                <a:chExt cx="419777" cy="419777"/>
              </a:xfrm>
            </p:grpSpPr>
            <p:grpSp>
              <p:nvGrpSpPr>
                <p:cNvPr id="157" name="Graphic 2">
                  <a:extLst>
                    <a:ext uri="{FF2B5EF4-FFF2-40B4-BE49-F238E27FC236}">
                      <a16:creationId xmlns:a16="http://schemas.microsoft.com/office/drawing/2014/main" id="{F0A11079-B00E-A896-4547-062A144A62B7}"/>
                    </a:ext>
                  </a:extLst>
                </p:cNvPr>
                <p:cNvGrpSpPr/>
                <p:nvPr/>
              </p:nvGrpSpPr>
              <p:grpSpPr>
                <a:xfrm>
                  <a:off x="6861305" y="5338699"/>
                  <a:ext cx="419777" cy="419777"/>
                  <a:chOff x="6861305" y="5338699"/>
                  <a:chExt cx="419777" cy="419777"/>
                </a:xfrm>
              </p:grpSpPr>
              <p:sp>
                <p:nvSpPr>
                  <p:cNvPr id="158" name="Freeform: Shape 157">
                    <a:extLst>
                      <a:ext uri="{FF2B5EF4-FFF2-40B4-BE49-F238E27FC236}">
                        <a16:creationId xmlns:a16="http://schemas.microsoft.com/office/drawing/2014/main" id="{E0A49A7E-8BE6-A039-F487-B10A8B2EFDD7}"/>
                      </a:ext>
                    </a:extLst>
                  </p:cNvPr>
                  <p:cNvSpPr/>
                  <p:nvPr/>
                </p:nvSpPr>
                <p:spPr>
                  <a:xfrm>
                    <a:off x="6861305" y="5338699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F2CD5E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59" name="Freeform: Shape 158">
                    <a:extLst>
                      <a:ext uri="{FF2B5EF4-FFF2-40B4-BE49-F238E27FC236}">
                        <a16:creationId xmlns:a16="http://schemas.microsoft.com/office/drawing/2014/main" id="{BF807018-FCA6-FF0F-1068-B970BB5E7107}"/>
                      </a:ext>
                    </a:extLst>
                  </p:cNvPr>
                  <p:cNvSpPr/>
                  <p:nvPr/>
                </p:nvSpPr>
                <p:spPr>
                  <a:xfrm>
                    <a:off x="6953721" y="5440429"/>
                    <a:ext cx="327360" cy="318046"/>
                  </a:xfrm>
                  <a:custGeom>
                    <a:avLst/>
                    <a:gdLst>
                      <a:gd name="connsiteX0" fmla="*/ 86251 w 327360"/>
                      <a:gd name="connsiteY0" fmla="*/ 318047 h 318046"/>
                      <a:gd name="connsiteX1" fmla="*/ 327361 w 327360"/>
                      <a:gd name="connsiteY1" fmla="*/ 318047 h 318046"/>
                      <a:gd name="connsiteX2" fmla="*/ 327361 w 327360"/>
                      <a:gd name="connsiteY2" fmla="*/ 95565 h 318046"/>
                      <a:gd name="connsiteX3" fmla="*/ 231730 w 327360"/>
                      <a:gd name="connsiteY3" fmla="*/ 0 h 318046"/>
                      <a:gd name="connsiteX4" fmla="*/ 0 w 327360"/>
                      <a:gd name="connsiteY4" fmla="*/ 231730 h 3180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360" h="318046">
                        <a:moveTo>
                          <a:pt x="86251" y="318047"/>
                        </a:moveTo>
                        <a:lnTo>
                          <a:pt x="327361" y="318047"/>
                        </a:lnTo>
                        <a:lnTo>
                          <a:pt x="327361" y="95565"/>
                        </a:lnTo>
                        <a:lnTo>
                          <a:pt x="231730" y="0"/>
                        </a:lnTo>
                        <a:lnTo>
                          <a:pt x="0" y="231730"/>
                        </a:lnTo>
                        <a:close/>
                      </a:path>
                    </a:pathLst>
                  </a:custGeom>
                  <a:solidFill>
                    <a:srgbClr val="E6BA4D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60" name="Graphic 2">
                  <a:extLst>
                    <a:ext uri="{FF2B5EF4-FFF2-40B4-BE49-F238E27FC236}">
                      <a16:creationId xmlns:a16="http://schemas.microsoft.com/office/drawing/2014/main" id="{DD259FAE-988E-319A-B561-8C27B64E8393}"/>
                    </a:ext>
                  </a:extLst>
                </p:cNvPr>
                <p:cNvGrpSpPr/>
                <p:nvPr/>
              </p:nvGrpSpPr>
              <p:grpSpPr>
                <a:xfrm>
                  <a:off x="6946769" y="5433805"/>
                  <a:ext cx="248783" cy="245110"/>
                  <a:chOff x="6946769" y="5433805"/>
                  <a:chExt cx="248783" cy="245110"/>
                </a:xfrm>
              </p:grpSpPr>
              <p:sp>
                <p:nvSpPr>
                  <p:cNvPr id="161" name="Freeform: Shape 160">
                    <a:extLst>
                      <a:ext uri="{FF2B5EF4-FFF2-40B4-BE49-F238E27FC236}">
                        <a16:creationId xmlns:a16="http://schemas.microsoft.com/office/drawing/2014/main" id="{9BA79BF8-06D3-C573-3F48-CF6487A1FD83}"/>
                      </a:ext>
                    </a:extLst>
                  </p:cNvPr>
                  <p:cNvSpPr/>
                  <p:nvPr/>
                </p:nvSpPr>
                <p:spPr>
                  <a:xfrm>
                    <a:off x="7050532" y="5433805"/>
                    <a:ext cx="145020" cy="144429"/>
                  </a:xfrm>
                  <a:custGeom>
                    <a:avLst/>
                    <a:gdLst>
                      <a:gd name="connsiteX0" fmla="*/ 145020 w 145020"/>
                      <a:gd name="connsiteY0" fmla="*/ 28466 h 144429"/>
                      <a:gd name="connsiteX1" fmla="*/ 116423 w 145020"/>
                      <a:gd name="connsiteY1" fmla="*/ 0 h 144429"/>
                      <a:gd name="connsiteX2" fmla="*/ 96155 w 145020"/>
                      <a:gd name="connsiteY2" fmla="*/ 8396 h 144429"/>
                      <a:gd name="connsiteX3" fmla="*/ 0 w 145020"/>
                      <a:gd name="connsiteY3" fmla="*/ 104157 h 144429"/>
                      <a:gd name="connsiteX4" fmla="*/ 40469 w 145020"/>
                      <a:gd name="connsiteY4" fmla="*/ 144430 h 144429"/>
                      <a:gd name="connsiteX5" fmla="*/ 136625 w 145020"/>
                      <a:gd name="connsiteY5" fmla="*/ 48668 h 144429"/>
                      <a:gd name="connsiteX6" fmla="*/ 136625 w 145020"/>
                      <a:gd name="connsiteY6" fmla="*/ 48668 h 144429"/>
                      <a:gd name="connsiteX7" fmla="*/ 145020 w 145020"/>
                      <a:gd name="connsiteY7" fmla="*/ 28466 h 144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020" h="144429">
                        <a:moveTo>
                          <a:pt x="145020" y="28466"/>
                        </a:moveTo>
                        <a:cubicBezTo>
                          <a:pt x="145020" y="12725"/>
                          <a:pt x="132230" y="0"/>
                          <a:pt x="116423" y="0"/>
                        </a:cubicBezTo>
                        <a:cubicBezTo>
                          <a:pt x="108486" y="0"/>
                          <a:pt x="101337" y="3214"/>
                          <a:pt x="96155" y="8396"/>
                        </a:cubicBezTo>
                        <a:lnTo>
                          <a:pt x="0" y="104157"/>
                        </a:lnTo>
                        <a:lnTo>
                          <a:pt x="40469" y="144430"/>
                        </a:lnTo>
                        <a:lnTo>
                          <a:pt x="136625" y="48668"/>
                        </a:lnTo>
                        <a:lnTo>
                          <a:pt x="136625" y="48668"/>
                        </a:lnTo>
                        <a:cubicBezTo>
                          <a:pt x="141806" y="43486"/>
                          <a:pt x="145020" y="36337"/>
                          <a:pt x="145020" y="28466"/>
                        </a:cubicBezTo>
                        <a:close/>
                      </a:path>
                    </a:pathLst>
                  </a:custGeom>
                  <a:solidFill>
                    <a:srgbClr val="739BE9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2" name="Freeform: Shape 161">
                    <a:extLst>
                      <a:ext uri="{FF2B5EF4-FFF2-40B4-BE49-F238E27FC236}">
                        <a16:creationId xmlns:a16="http://schemas.microsoft.com/office/drawing/2014/main" id="{D185B61B-17DA-5B36-F8EF-E258CFCBABF0}"/>
                      </a:ext>
                    </a:extLst>
                  </p:cNvPr>
                  <p:cNvSpPr/>
                  <p:nvPr/>
                </p:nvSpPr>
                <p:spPr>
                  <a:xfrm>
                    <a:off x="6946769" y="5549899"/>
                    <a:ext cx="129212" cy="129015"/>
                  </a:xfrm>
                  <a:custGeom>
                    <a:avLst/>
                    <a:gdLst>
                      <a:gd name="connsiteX0" fmla="*/ 35812 w 129212"/>
                      <a:gd name="connsiteY0" fmla="*/ 79758 h 129015"/>
                      <a:gd name="connsiteX1" fmla="*/ 21579 w 129212"/>
                      <a:gd name="connsiteY1" fmla="*/ 81397 h 129015"/>
                      <a:gd name="connsiteX2" fmla="*/ 0 w 129212"/>
                      <a:gd name="connsiteY2" fmla="*/ 115373 h 129015"/>
                      <a:gd name="connsiteX3" fmla="*/ 13512 w 129212"/>
                      <a:gd name="connsiteY3" fmla="*/ 128819 h 129015"/>
                      <a:gd name="connsiteX4" fmla="*/ 13642 w 129212"/>
                      <a:gd name="connsiteY4" fmla="*/ 128622 h 129015"/>
                      <a:gd name="connsiteX5" fmla="*/ 13708 w 129212"/>
                      <a:gd name="connsiteY5" fmla="*/ 129016 h 129015"/>
                      <a:gd name="connsiteX6" fmla="*/ 47881 w 129212"/>
                      <a:gd name="connsiteY6" fmla="*/ 107568 h 129015"/>
                      <a:gd name="connsiteX7" fmla="*/ 49586 w 129212"/>
                      <a:gd name="connsiteY7" fmla="*/ 92876 h 129015"/>
                      <a:gd name="connsiteX8" fmla="*/ 129212 w 129212"/>
                      <a:gd name="connsiteY8" fmla="*/ 13446 h 129015"/>
                      <a:gd name="connsiteX9" fmla="*/ 115701 w 129212"/>
                      <a:gd name="connsiteY9" fmla="*/ 0 h 1290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9212" h="129015">
                        <a:moveTo>
                          <a:pt x="35812" y="79758"/>
                        </a:moveTo>
                        <a:lnTo>
                          <a:pt x="21579" y="81397"/>
                        </a:lnTo>
                        <a:lnTo>
                          <a:pt x="0" y="115373"/>
                        </a:lnTo>
                        <a:lnTo>
                          <a:pt x="13512" y="128819"/>
                        </a:lnTo>
                        <a:lnTo>
                          <a:pt x="13642" y="128622"/>
                        </a:lnTo>
                        <a:lnTo>
                          <a:pt x="13708" y="129016"/>
                        </a:lnTo>
                        <a:lnTo>
                          <a:pt x="47881" y="107568"/>
                        </a:lnTo>
                        <a:lnTo>
                          <a:pt x="49586" y="92876"/>
                        </a:lnTo>
                        <a:lnTo>
                          <a:pt x="129212" y="13446"/>
                        </a:lnTo>
                        <a:lnTo>
                          <a:pt x="115701" y="0"/>
                        </a:lnTo>
                        <a:close/>
                      </a:path>
                    </a:pathLst>
                  </a:custGeom>
                  <a:solidFill>
                    <a:srgbClr val="505A66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3" name="Freeform: Shape 162">
                    <a:extLst>
                      <a:ext uri="{FF2B5EF4-FFF2-40B4-BE49-F238E27FC236}">
                        <a16:creationId xmlns:a16="http://schemas.microsoft.com/office/drawing/2014/main" id="{9ACCE01C-CD9F-CBF7-D2CC-FA7A85041807}"/>
                      </a:ext>
                    </a:extLst>
                  </p:cNvPr>
                  <p:cNvSpPr/>
                  <p:nvPr/>
                </p:nvSpPr>
                <p:spPr>
                  <a:xfrm rot="-2698541">
                    <a:off x="7069585" y="5492640"/>
                    <a:ext cx="91628" cy="10559"/>
                  </a:xfrm>
                  <a:custGeom>
                    <a:avLst/>
                    <a:gdLst>
                      <a:gd name="connsiteX0" fmla="*/ 0 w 91628"/>
                      <a:gd name="connsiteY0" fmla="*/ 0 h 10559"/>
                      <a:gd name="connsiteX1" fmla="*/ 91629 w 91628"/>
                      <a:gd name="connsiteY1" fmla="*/ 0 h 10559"/>
                      <a:gd name="connsiteX2" fmla="*/ 91629 w 91628"/>
                      <a:gd name="connsiteY2" fmla="*/ 10560 h 10559"/>
                      <a:gd name="connsiteX3" fmla="*/ 0 w 91628"/>
                      <a:gd name="connsiteY3" fmla="*/ 10560 h 10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628" h="10559">
                        <a:moveTo>
                          <a:pt x="0" y="0"/>
                        </a:moveTo>
                        <a:lnTo>
                          <a:pt x="91629" y="0"/>
                        </a:lnTo>
                        <a:lnTo>
                          <a:pt x="91629" y="10560"/>
                        </a:lnTo>
                        <a:lnTo>
                          <a:pt x="0" y="10560"/>
                        </a:lnTo>
                        <a:close/>
                      </a:path>
                    </a:pathLst>
                  </a:custGeom>
                  <a:solidFill>
                    <a:srgbClr val="6188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4" name="Freeform: Shape 163">
                    <a:extLst>
                      <a:ext uri="{FF2B5EF4-FFF2-40B4-BE49-F238E27FC236}">
                        <a16:creationId xmlns:a16="http://schemas.microsoft.com/office/drawing/2014/main" id="{F1E0E5C6-F5E4-5267-CF3A-93662DE1D6DA}"/>
                      </a:ext>
                    </a:extLst>
                  </p:cNvPr>
                  <p:cNvSpPr/>
                  <p:nvPr/>
                </p:nvSpPr>
                <p:spPr>
                  <a:xfrm rot="-2697083">
                    <a:off x="7084939" y="5508416"/>
                    <a:ext cx="91694" cy="10559"/>
                  </a:xfrm>
                  <a:custGeom>
                    <a:avLst/>
                    <a:gdLst>
                      <a:gd name="connsiteX0" fmla="*/ 0 w 91694"/>
                      <a:gd name="connsiteY0" fmla="*/ 0 h 10559"/>
                      <a:gd name="connsiteX1" fmla="*/ 91694 w 91694"/>
                      <a:gd name="connsiteY1" fmla="*/ 0 h 10559"/>
                      <a:gd name="connsiteX2" fmla="*/ 91694 w 91694"/>
                      <a:gd name="connsiteY2" fmla="*/ 10560 h 10559"/>
                      <a:gd name="connsiteX3" fmla="*/ 0 w 91694"/>
                      <a:gd name="connsiteY3" fmla="*/ 10560 h 10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694" h="10559">
                        <a:moveTo>
                          <a:pt x="0" y="0"/>
                        </a:moveTo>
                        <a:lnTo>
                          <a:pt x="91694" y="0"/>
                        </a:lnTo>
                        <a:lnTo>
                          <a:pt x="91694" y="10560"/>
                        </a:lnTo>
                        <a:lnTo>
                          <a:pt x="0" y="10560"/>
                        </a:lnTo>
                        <a:close/>
                      </a:path>
                    </a:pathLst>
                  </a:custGeom>
                  <a:solidFill>
                    <a:srgbClr val="6188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65" name="Graphic 2">
                <a:extLst>
                  <a:ext uri="{FF2B5EF4-FFF2-40B4-BE49-F238E27FC236}">
                    <a16:creationId xmlns:a16="http://schemas.microsoft.com/office/drawing/2014/main" id="{BB2D0B25-95E0-A7A9-7C5E-A61B3AF57051}"/>
                  </a:ext>
                </a:extLst>
              </p:cNvPr>
              <p:cNvGrpSpPr/>
              <p:nvPr/>
            </p:nvGrpSpPr>
            <p:grpSpPr>
              <a:xfrm>
                <a:off x="6205402" y="5338699"/>
                <a:ext cx="419777" cy="419777"/>
                <a:chOff x="6205402" y="5338699"/>
                <a:chExt cx="419777" cy="419777"/>
              </a:xfrm>
            </p:grpSpPr>
            <p:grpSp>
              <p:nvGrpSpPr>
                <p:cNvPr id="166" name="Graphic 2">
                  <a:extLst>
                    <a:ext uri="{FF2B5EF4-FFF2-40B4-BE49-F238E27FC236}">
                      <a16:creationId xmlns:a16="http://schemas.microsoft.com/office/drawing/2014/main" id="{ABB5BACF-1BFE-F297-7412-A8E412B04C55}"/>
                    </a:ext>
                  </a:extLst>
                </p:cNvPr>
                <p:cNvGrpSpPr/>
                <p:nvPr/>
              </p:nvGrpSpPr>
              <p:grpSpPr>
                <a:xfrm>
                  <a:off x="6205402" y="5338699"/>
                  <a:ext cx="419777" cy="419777"/>
                  <a:chOff x="6205402" y="5338699"/>
                  <a:chExt cx="419777" cy="419777"/>
                </a:xfrm>
              </p:grpSpPr>
              <p:sp>
                <p:nvSpPr>
                  <p:cNvPr id="167" name="Freeform: Shape 166">
                    <a:extLst>
                      <a:ext uri="{FF2B5EF4-FFF2-40B4-BE49-F238E27FC236}">
                        <a16:creationId xmlns:a16="http://schemas.microsoft.com/office/drawing/2014/main" id="{41AEB19E-5399-4068-EE21-19A6DC931E05}"/>
                      </a:ext>
                    </a:extLst>
                  </p:cNvPr>
                  <p:cNvSpPr/>
                  <p:nvPr/>
                </p:nvSpPr>
                <p:spPr>
                  <a:xfrm>
                    <a:off x="6205402" y="5338699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DE6E53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8" name="Freeform: Shape 167">
                    <a:extLst>
                      <a:ext uri="{FF2B5EF4-FFF2-40B4-BE49-F238E27FC236}">
                        <a16:creationId xmlns:a16="http://schemas.microsoft.com/office/drawing/2014/main" id="{3889DCC6-0056-7E0E-6161-4C89B0A2416B}"/>
                      </a:ext>
                    </a:extLst>
                  </p:cNvPr>
                  <p:cNvSpPr/>
                  <p:nvPr/>
                </p:nvSpPr>
                <p:spPr>
                  <a:xfrm>
                    <a:off x="6297819" y="5426327"/>
                    <a:ext cx="327360" cy="332148"/>
                  </a:xfrm>
                  <a:custGeom>
                    <a:avLst/>
                    <a:gdLst>
                      <a:gd name="connsiteX0" fmla="*/ 92351 w 327360"/>
                      <a:gd name="connsiteY0" fmla="*/ 332149 h 332148"/>
                      <a:gd name="connsiteX1" fmla="*/ 327361 w 327360"/>
                      <a:gd name="connsiteY1" fmla="*/ 332149 h 332148"/>
                      <a:gd name="connsiteX2" fmla="*/ 327361 w 327360"/>
                      <a:gd name="connsiteY2" fmla="*/ 127311 h 332148"/>
                      <a:gd name="connsiteX3" fmla="*/ 200050 w 327360"/>
                      <a:gd name="connsiteY3" fmla="*/ 0 h 332148"/>
                      <a:gd name="connsiteX4" fmla="*/ 135444 w 327360"/>
                      <a:gd name="connsiteY4" fmla="*/ 64541 h 332148"/>
                      <a:gd name="connsiteX5" fmla="*/ 155318 w 327360"/>
                      <a:gd name="connsiteY5" fmla="*/ 84415 h 332148"/>
                      <a:gd name="connsiteX6" fmla="*/ 0 w 327360"/>
                      <a:gd name="connsiteY6" fmla="*/ 239732 h 3321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27360" h="332148">
                        <a:moveTo>
                          <a:pt x="92351" y="332149"/>
                        </a:moveTo>
                        <a:lnTo>
                          <a:pt x="327361" y="332149"/>
                        </a:lnTo>
                        <a:lnTo>
                          <a:pt x="327361" y="127311"/>
                        </a:lnTo>
                        <a:lnTo>
                          <a:pt x="200050" y="0"/>
                        </a:lnTo>
                        <a:lnTo>
                          <a:pt x="135444" y="64541"/>
                        </a:lnTo>
                        <a:lnTo>
                          <a:pt x="155318" y="84415"/>
                        </a:lnTo>
                        <a:lnTo>
                          <a:pt x="0" y="239732"/>
                        </a:lnTo>
                        <a:close/>
                      </a:path>
                    </a:pathLst>
                  </a:custGeom>
                  <a:solidFill>
                    <a:srgbClr val="CC5842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69" name="Graphic 2">
                  <a:extLst>
                    <a:ext uri="{FF2B5EF4-FFF2-40B4-BE49-F238E27FC236}">
                      <a16:creationId xmlns:a16="http://schemas.microsoft.com/office/drawing/2014/main" id="{B6730780-037C-731B-B720-950501D5C669}"/>
                    </a:ext>
                  </a:extLst>
                </p:cNvPr>
                <p:cNvGrpSpPr/>
                <p:nvPr/>
              </p:nvGrpSpPr>
              <p:grpSpPr>
                <a:xfrm>
                  <a:off x="6290932" y="5424294"/>
                  <a:ext cx="248784" cy="248783"/>
                  <a:chOff x="6290932" y="5424294"/>
                  <a:chExt cx="248784" cy="248783"/>
                </a:xfrm>
              </p:grpSpPr>
              <p:sp>
                <p:nvSpPr>
                  <p:cNvPr id="170" name="Freeform: Shape 169">
                    <a:extLst>
                      <a:ext uri="{FF2B5EF4-FFF2-40B4-BE49-F238E27FC236}">
                        <a16:creationId xmlns:a16="http://schemas.microsoft.com/office/drawing/2014/main" id="{DBF04989-63E6-CBDD-52B2-346940E968C3}"/>
                      </a:ext>
                    </a:extLst>
                  </p:cNvPr>
                  <p:cNvSpPr/>
                  <p:nvPr/>
                </p:nvSpPr>
                <p:spPr>
                  <a:xfrm>
                    <a:off x="6290932" y="5424294"/>
                    <a:ext cx="248784" cy="248783"/>
                  </a:xfrm>
                  <a:custGeom>
                    <a:avLst/>
                    <a:gdLst>
                      <a:gd name="connsiteX0" fmla="*/ 246947 w 248784"/>
                      <a:gd name="connsiteY0" fmla="*/ 42962 h 248783"/>
                      <a:gd name="connsiteX1" fmla="*/ 213234 w 248784"/>
                      <a:gd name="connsiteY1" fmla="*/ 76675 h 248783"/>
                      <a:gd name="connsiteX2" fmla="*/ 183063 w 248784"/>
                      <a:gd name="connsiteY2" fmla="*/ 66377 h 248783"/>
                      <a:gd name="connsiteX3" fmla="*/ 172765 w 248784"/>
                      <a:gd name="connsiteY3" fmla="*/ 36206 h 248783"/>
                      <a:gd name="connsiteX4" fmla="*/ 172765 w 248784"/>
                      <a:gd name="connsiteY4" fmla="*/ 36206 h 248783"/>
                      <a:gd name="connsiteX5" fmla="*/ 206937 w 248784"/>
                      <a:gd name="connsiteY5" fmla="*/ 2099 h 248783"/>
                      <a:gd name="connsiteX6" fmla="*/ 191524 w 248784"/>
                      <a:gd name="connsiteY6" fmla="*/ 0 h 248783"/>
                      <a:gd name="connsiteX7" fmla="*/ 134329 w 248784"/>
                      <a:gd name="connsiteY7" fmla="*/ 57195 h 248783"/>
                      <a:gd name="connsiteX8" fmla="*/ 137805 w 248784"/>
                      <a:gd name="connsiteY8" fmla="*/ 76872 h 248783"/>
                      <a:gd name="connsiteX9" fmla="*/ 7084 w 248784"/>
                      <a:gd name="connsiteY9" fmla="*/ 207593 h 248783"/>
                      <a:gd name="connsiteX10" fmla="*/ 0 w 248784"/>
                      <a:gd name="connsiteY10" fmla="*/ 224647 h 248783"/>
                      <a:gd name="connsiteX11" fmla="*/ 24138 w 248784"/>
                      <a:gd name="connsiteY11" fmla="*/ 248784 h 248783"/>
                      <a:gd name="connsiteX12" fmla="*/ 41191 w 248784"/>
                      <a:gd name="connsiteY12" fmla="*/ 241700 h 248783"/>
                      <a:gd name="connsiteX13" fmla="*/ 41191 w 248784"/>
                      <a:gd name="connsiteY13" fmla="*/ 241700 h 248783"/>
                      <a:gd name="connsiteX14" fmla="*/ 171912 w 248784"/>
                      <a:gd name="connsiteY14" fmla="*/ 110979 h 248783"/>
                      <a:gd name="connsiteX15" fmla="*/ 191589 w 248784"/>
                      <a:gd name="connsiteY15" fmla="*/ 114455 h 248783"/>
                      <a:gd name="connsiteX16" fmla="*/ 248784 w 248784"/>
                      <a:gd name="connsiteY16" fmla="*/ 57261 h 248783"/>
                      <a:gd name="connsiteX17" fmla="*/ 246947 w 248784"/>
                      <a:gd name="connsiteY17" fmla="*/ 42962 h 248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48784" h="248783">
                        <a:moveTo>
                          <a:pt x="246947" y="42962"/>
                        </a:moveTo>
                        <a:lnTo>
                          <a:pt x="213234" y="76675"/>
                        </a:lnTo>
                        <a:cubicBezTo>
                          <a:pt x="207725" y="82185"/>
                          <a:pt x="194213" y="77593"/>
                          <a:pt x="183063" y="66377"/>
                        </a:cubicBezTo>
                        <a:cubicBezTo>
                          <a:pt x="171912" y="55227"/>
                          <a:pt x="167255" y="41715"/>
                          <a:pt x="172765" y="36206"/>
                        </a:cubicBezTo>
                        <a:lnTo>
                          <a:pt x="172765" y="36206"/>
                        </a:lnTo>
                        <a:lnTo>
                          <a:pt x="206937" y="2099"/>
                        </a:lnTo>
                        <a:cubicBezTo>
                          <a:pt x="202018" y="721"/>
                          <a:pt x="196836" y="0"/>
                          <a:pt x="191524" y="0"/>
                        </a:cubicBezTo>
                        <a:cubicBezTo>
                          <a:pt x="159909" y="0"/>
                          <a:pt x="134329" y="25580"/>
                          <a:pt x="134329" y="57195"/>
                        </a:cubicBezTo>
                        <a:cubicBezTo>
                          <a:pt x="134329" y="64082"/>
                          <a:pt x="135575" y="70772"/>
                          <a:pt x="137805" y="76872"/>
                        </a:cubicBezTo>
                        <a:lnTo>
                          <a:pt x="7084" y="207593"/>
                        </a:lnTo>
                        <a:cubicBezTo>
                          <a:pt x="2689" y="211922"/>
                          <a:pt x="66" y="217957"/>
                          <a:pt x="0" y="224647"/>
                        </a:cubicBezTo>
                        <a:cubicBezTo>
                          <a:pt x="0" y="237962"/>
                          <a:pt x="10823" y="248718"/>
                          <a:pt x="24138" y="248784"/>
                        </a:cubicBezTo>
                        <a:cubicBezTo>
                          <a:pt x="30827" y="248784"/>
                          <a:pt x="36862" y="246095"/>
                          <a:pt x="41191" y="241700"/>
                        </a:cubicBezTo>
                        <a:lnTo>
                          <a:pt x="41191" y="241700"/>
                        </a:lnTo>
                        <a:lnTo>
                          <a:pt x="171912" y="110979"/>
                        </a:lnTo>
                        <a:cubicBezTo>
                          <a:pt x="178012" y="113209"/>
                          <a:pt x="184637" y="114455"/>
                          <a:pt x="191589" y="114455"/>
                        </a:cubicBezTo>
                        <a:cubicBezTo>
                          <a:pt x="223204" y="114455"/>
                          <a:pt x="248784" y="88809"/>
                          <a:pt x="248784" y="57261"/>
                        </a:cubicBezTo>
                        <a:cubicBezTo>
                          <a:pt x="248718" y="52210"/>
                          <a:pt x="248062" y="47487"/>
                          <a:pt x="246947" y="42962"/>
                        </a:cubicBez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1" name="Freeform: Shape 170">
                    <a:extLst>
                      <a:ext uri="{FF2B5EF4-FFF2-40B4-BE49-F238E27FC236}">
                        <a16:creationId xmlns:a16="http://schemas.microsoft.com/office/drawing/2014/main" id="{C13E47BD-AA22-D627-5E65-35DF59E12B47}"/>
                      </a:ext>
                    </a:extLst>
                  </p:cNvPr>
                  <p:cNvSpPr/>
                  <p:nvPr/>
                </p:nvSpPr>
                <p:spPr>
                  <a:xfrm>
                    <a:off x="6305493" y="5639365"/>
                    <a:ext cx="19020" cy="19020"/>
                  </a:xfrm>
                  <a:custGeom>
                    <a:avLst/>
                    <a:gdLst>
                      <a:gd name="connsiteX0" fmla="*/ 0 w 19020"/>
                      <a:gd name="connsiteY0" fmla="*/ 9510 h 19020"/>
                      <a:gd name="connsiteX1" fmla="*/ 9511 w 19020"/>
                      <a:gd name="connsiteY1" fmla="*/ 19021 h 19020"/>
                      <a:gd name="connsiteX2" fmla="*/ 19021 w 19020"/>
                      <a:gd name="connsiteY2" fmla="*/ 9510 h 19020"/>
                      <a:gd name="connsiteX3" fmla="*/ 9511 w 19020"/>
                      <a:gd name="connsiteY3" fmla="*/ 0 h 19020"/>
                      <a:gd name="connsiteX4" fmla="*/ 0 w 19020"/>
                      <a:gd name="connsiteY4" fmla="*/ 9510 h 190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20" h="19020">
                        <a:moveTo>
                          <a:pt x="0" y="9510"/>
                        </a:moveTo>
                        <a:cubicBezTo>
                          <a:pt x="0" y="14758"/>
                          <a:pt x="4263" y="19021"/>
                          <a:pt x="9511" y="19021"/>
                        </a:cubicBezTo>
                        <a:cubicBezTo>
                          <a:pt x="14758" y="19021"/>
                          <a:pt x="19021" y="14758"/>
                          <a:pt x="19021" y="9510"/>
                        </a:cubicBezTo>
                        <a:cubicBezTo>
                          <a:pt x="19021" y="4263"/>
                          <a:pt x="14758" y="0"/>
                          <a:pt x="9511" y="0"/>
                        </a:cubicBezTo>
                        <a:cubicBezTo>
                          <a:pt x="4263" y="0"/>
                          <a:pt x="0" y="4263"/>
                          <a:pt x="0" y="9510"/>
                        </a:cubicBezTo>
                        <a:close/>
                      </a:path>
                    </a:pathLst>
                  </a:custGeom>
                  <a:solidFill>
                    <a:srgbClr val="CCD0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72" name="Graphic 2">
                <a:extLst>
                  <a:ext uri="{FF2B5EF4-FFF2-40B4-BE49-F238E27FC236}">
                    <a16:creationId xmlns:a16="http://schemas.microsoft.com/office/drawing/2014/main" id="{738815A9-1C8F-9526-AD74-805F0C756244}"/>
                  </a:ext>
                </a:extLst>
              </p:cNvPr>
              <p:cNvGrpSpPr/>
              <p:nvPr/>
            </p:nvGrpSpPr>
            <p:grpSpPr>
              <a:xfrm>
                <a:off x="5549500" y="5338699"/>
                <a:ext cx="419777" cy="419777"/>
                <a:chOff x="5549500" y="5338699"/>
                <a:chExt cx="419777" cy="419777"/>
              </a:xfrm>
            </p:grpSpPr>
            <p:grpSp>
              <p:nvGrpSpPr>
                <p:cNvPr id="173" name="Graphic 2">
                  <a:extLst>
                    <a:ext uri="{FF2B5EF4-FFF2-40B4-BE49-F238E27FC236}">
                      <a16:creationId xmlns:a16="http://schemas.microsoft.com/office/drawing/2014/main" id="{5184C5AE-0B06-2BEF-3A67-66F4F56EF200}"/>
                    </a:ext>
                  </a:extLst>
                </p:cNvPr>
                <p:cNvGrpSpPr/>
                <p:nvPr/>
              </p:nvGrpSpPr>
              <p:grpSpPr>
                <a:xfrm>
                  <a:off x="5549500" y="5338699"/>
                  <a:ext cx="419777" cy="419777"/>
                  <a:chOff x="5549500" y="5338699"/>
                  <a:chExt cx="419777" cy="419777"/>
                </a:xfrm>
              </p:grpSpPr>
              <p:sp>
                <p:nvSpPr>
                  <p:cNvPr id="174" name="Freeform: Shape 173">
                    <a:extLst>
                      <a:ext uri="{FF2B5EF4-FFF2-40B4-BE49-F238E27FC236}">
                        <a16:creationId xmlns:a16="http://schemas.microsoft.com/office/drawing/2014/main" id="{8FDE2637-2347-F277-68FA-4058C805E9AA}"/>
                      </a:ext>
                    </a:extLst>
                  </p:cNvPr>
                  <p:cNvSpPr/>
                  <p:nvPr/>
                </p:nvSpPr>
                <p:spPr>
                  <a:xfrm>
                    <a:off x="5549500" y="5338699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81CEAD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5" name="Freeform: Shape 174">
                    <a:extLst>
                      <a:ext uri="{FF2B5EF4-FFF2-40B4-BE49-F238E27FC236}">
                        <a16:creationId xmlns:a16="http://schemas.microsoft.com/office/drawing/2014/main" id="{07209E51-B201-862A-9DC7-0D110CD9FAEC}"/>
                      </a:ext>
                    </a:extLst>
                  </p:cNvPr>
                  <p:cNvSpPr/>
                  <p:nvPr/>
                </p:nvSpPr>
                <p:spPr>
                  <a:xfrm>
                    <a:off x="5645393" y="5413209"/>
                    <a:ext cx="323884" cy="345267"/>
                  </a:xfrm>
                  <a:custGeom>
                    <a:avLst/>
                    <a:gdLst>
                      <a:gd name="connsiteX0" fmla="*/ 323885 w 323884"/>
                      <a:gd name="connsiteY0" fmla="*/ 190736 h 345267"/>
                      <a:gd name="connsiteX1" fmla="*/ 133148 w 323884"/>
                      <a:gd name="connsiteY1" fmla="*/ 0 h 345267"/>
                      <a:gd name="connsiteX2" fmla="*/ 31287 w 323884"/>
                      <a:gd name="connsiteY2" fmla="*/ 221761 h 345267"/>
                      <a:gd name="connsiteX3" fmla="*/ 0 w 323884"/>
                      <a:gd name="connsiteY3" fmla="*/ 248587 h 345267"/>
                      <a:gd name="connsiteX4" fmla="*/ 96680 w 323884"/>
                      <a:gd name="connsiteY4" fmla="*/ 345267 h 345267"/>
                      <a:gd name="connsiteX5" fmla="*/ 323885 w 323884"/>
                      <a:gd name="connsiteY5" fmla="*/ 345267 h 345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3884" h="345267">
                        <a:moveTo>
                          <a:pt x="323885" y="190736"/>
                        </a:moveTo>
                        <a:lnTo>
                          <a:pt x="133148" y="0"/>
                        </a:lnTo>
                        <a:lnTo>
                          <a:pt x="31287" y="221761"/>
                        </a:lnTo>
                        <a:lnTo>
                          <a:pt x="0" y="248587"/>
                        </a:lnTo>
                        <a:lnTo>
                          <a:pt x="96680" y="345267"/>
                        </a:lnTo>
                        <a:lnTo>
                          <a:pt x="323885" y="345267"/>
                        </a:lnTo>
                        <a:close/>
                      </a:path>
                    </a:pathLst>
                  </a:custGeom>
                  <a:solidFill>
                    <a:srgbClr val="72BB9B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76" name="Graphic 2">
                  <a:extLst>
                    <a:ext uri="{FF2B5EF4-FFF2-40B4-BE49-F238E27FC236}">
                      <a16:creationId xmlns:a16="http://schemas.microsoft.com/office/drawing/2014/main" id="{9666BF31-75B1-5B50-9C9A-EC96FAAD618F}"/>
                    </a:ext>
                  </a:extLst>
                </p:cNvPr>
                <p:cNvGrpSpPr/>
                <p:nvPr/>
              </p:nvGrpSpPr>
              <p:grpSpPr>
                <a:xfrm>
                  <a:off x="5645393" y="5413013"/>
                  <a:ext cx="227926" cy="248783"/>
                  <a:chOff x="5645393" y="5413013"/>
                  <a:chExt cx="227926" cy="248783"/>
                </a:xfrm>
              </p:grpSpPr>
              <p:sp>
                <p:nvSpPr>
                  <p:cNvPr id="177" name="Freeform: Shape 176">
                    <a:extLst>
                      <a:ext uri="{FF2B5EF4-FFF2-40B4-BE49-F238E27FC236}">
                        <a16:creationId xmlns:a16="http://schemas.microsoft.com/office/drawing/2014/main" id="{CB135628-27BE-19B5-EFEC-7E35E039EE47}"/>
                      </a:ext>
                    </a:extLst>
                  </p:cNvPr>
                  <p:cNvSpPr/>
                  <p:nvPr/>
                </p:nvSpPr>
                <p:spPr>
                  <a:xfrm>
                    <a:off x="5645393" y="5633658"/>
                    <a:ext cx="227926" cy="28138"/>
                  </a:xfrm>
                  <a:custGeom>
                    <a:avLst/>
                    <a:gdLst>
                      <a:gd name="connsiteX0" fmla="*/ 0 w 227926"/>
                      <a:gd name="connsiteY0" fmla="*/ 0 h 28138"/>
                      <a:gd name="connsiteX1" fmla="*/ 227926 w 227926"/>
                      <a:gd name="connsiteY1" fmla="*/ 0 h 28138"/>
                      <a:gd name="connsiteX2" fmla="*/ 227926 w 227926"/>
                      <a:gd name="connsiteY2" fmla="*/ 28138 h 28138"/>
                      <a:gd name="connsiteX3" fmla="*/ 0 w 227926"/>
                      <a:gd name="connsiteY3" fmla="*/ 28138 h 2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7926" h="28138">
                        <a:moveTo>
                          <a:pt x="0" y="0"/>
                        </a:moveTo>
                        <a:lnTo>
                          <a:pt x="227926" y="0"/>
                        </a:lnTo>
                        <a:lnTo>
                          <a:pt x="227926" y="28138"/>
                        </a:lnTo>
                        <a:lnTo>
                          <a:pt x="0" y="28138"/>
                        </a:lnTo>
                        <a:close/>
                      </a:path>
                    </a:pathLst>
                  </a:custGeom>
                  <a:solidFill>
                    <a:srgbClr val="E6E8EC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8" name="Freeform: Shape 177">
                    <a:extLst>
                      <a:ext uri="{FF2B5EF4-FFF2-40B4-BE49-F238E27FC236}">
                        <a16:creationId xmlns:a16="http://schemas.microsoft.com/office/drawing/2014/main" id="{B5256FF8-DC3E-D834-1CE0-F4A3E3EB73C0}"/>
                      </a:ext>
                    </a:extLst>
                  </p:cNvPr>
                  <p:cNvSpPr/>
                  <p:nvPr/>
                </p:nvSpPr>
                <p:spPr>
                  <a:xfrm>
                    <a:off x="5667366" y="5413013"/>
                    <a:ext cx="183980" cy="220645"/>
                  </a:xfrm>
                  <a:custGeom>
                    <a:avLst/>
                    <a:gdLst>
                      <a:gd name="connsiteX0" fmla="*/ 110979 w 183980"/>
                      <a:gd name="connsiteY0" fmla="*/ 66 h 220645"/>
                      <a:gd name="connsiteX1" fmla="*/ 73002 w 183980"/>
                      <a:gd name="connsiteY1" fmla="*/ 0 h 220645"/>
                      <a:gd name="connsiteX2" fmla="*/ 0 w 183980"/>
                      <a:gd name="connsiteY2" fmla="*/ 220645 h 220645"/>
                      <a:gd name="connsiteX3" fmla="*/ 183981 w 183980"/>
                      <a:gd name="connsiteY3" fmla="*/ 220645 h 220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3980" h="220645">
                        <a:moveTo>
                          <a:pt x="110979" y="66"/>
                        </a:moveTo>
                        <a:lnTo>
                          <a:pt x="73002" y="0"/>
                        </a:lnTo>
                        <a:lnTo>
                          <a:pt x="0" y="220645"/>
                        </a:lnTo>
                        <a:lnTo>
                          <a:pt x="183981" y="220645"/>
                        </a:ln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9" name="Freeform: Shape 178">
                    <a:extLst>
                      <a:ext uri="{FF2B5EF4-FFF2-40B4-BE49-F238E27FC236}">
                        <a16:creationId xmlns:a16="http://schemas.microsoft.com/office/drawing/2014/main" id="{176B6A3A-F2C2-5E07-22C6-108F6FC67CDD}"/>
                      </a:ext>
                    </a:extLst>
                  </p:cNvPr>
                  <p:cNvSpPr/>
                  <p:nvPr/>
                </p:nvSpPr>
                <p:spPr>
                  <a:xfrm>
                    <a:off x="5684813" y="5552785"/>
                    <a:ext cx="149086" cy="28138"/>
                  </a:xfrm>
                  <a:custGeom>
                    <a:avLst/>
                    <a:gdLst>
                      <a:gd name="connsiteX0" fmla="*/ 0 w 149086"/>
                      <a:gd name="connsiteY0" fmla="*/ 28138 h 28138"/>
                      <a:gd name="connsiteX1" fmla="*/ 149086 w 149086"/>
                      <a:gd name="connsiteY1" fmla="*/ 28138 h 28138"/>
                      <a:gd name="connsiteX2" fmla="*/ 139773 w 149086"/>
                      <a:gd name="connsiteY2" fmla="*/ 0 h 28138"/>
                      <a:gd name="connsiteX3" fmla="*/ 9314 w 149086"/>
                      <a:gd name="connsiteY3" fmla="*/ 0 h 2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9086" h="28138">
                        <a:moveTo>
                          <a:pt x="0" y="28138"/>
                        </a:moveTo>
                        <a:lnTo>
                          <a:pt x="149086" y="28138"/>
                        </a:lnTo>
                        <a:lnTo>
                          <a:pt x="139773" y="0"/>
                        </a:lnTo>
                        <a:lnTo>
                          <a:pt x="9314" y="0"/>
                        </a:lnTo>
                        <a:close/>
                      </a:path>
                    </a:pathLst>
                  </a:custGeom>
                  <a:solidFill>
                    <a:srgbClr val="CF5664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0" name="Freeform: Shape 179">
                    <a:extLst>
                      <a:ext uri="{FF2B5EF4-FFF2-40B4-BE49-F238E27FC236}">
                        <a16:creationId xmlns:a16="http://schemas.microsoft.com/office/drawing/2014/main" id="{B905E1C2-E03C-9823-4695-4F9C983411C7}"/>
                      </a:ext>
                    </a:extLst>
                  </p:cNvPr>
                  <p:cNvSpPr/>
                  <p:nvPr/>
                </p:nvSpPr>
                <p:spPr>
                  <a:xfrm>
                    <a:off x="5712623" y="5468830"/>
                    <a:ext cx="93531" cy="28138"/>
                  </a:xfrm>
                  <a:custGeom>
                    <a:avLst/>
                    <a:gdLst>
                      <a:gd name="connsiteX0" fmla="*/ 0 w 93531"/>
                      <a:gd name="connsiteY0" fmla="*/ 28138 h 28138"/>
                      <a:gd name="connsiteX1" fmla="*/ 93532 w 93531"/>
                      <a:gd name="connsiteY1" fmla="*/ 28138 h 28138"/>
                      <a:gd name="connsiteX2" fmla="*/ 84218 w 93531"/>
                      <a:gd name="connsiteY2" fmla="*/ 0 h 28138"/>
                      <a:gd name="connsiteX3" fmla="*/ 9314 w 93531"/>
                      <a:gd name="connsiteY3" fmla="*/ 0 h 2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3531" h="28138">
                        <a:moveTo>
                          <a:pt x="0" y="28138"/>
                        </a:moveTo>
                        <a:lnTo>
                          <a:pt x="93532" y="28138"/>
                        </a:lnTo>
                        <a:lnTo>
                          <a:pt x="84218" y="0"/>
                        </a:lnTo>
                        <a:lnTo>
                          <a:pt x="9314" y="0"/>
                        </a:lnTo>
                        <a:close/>
                      </a:path>
                    </a:pathLst>
                  </a:custGeom>
                  <a:solidFill>
                    <a:srgbClr val="CF5664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81" name="Graphic 2">
                <a:extLst>
                  <a:ext uri="{FF2B5EF4-FFF2-40B4-BE49-F238E27FC236}">
                    <a16:creationId xmlns:a16="http://schemas.microsoft.com/office/drawing/2014/main" id="{1B6AF594-54AE-57DD-F404-2023AAABC948}"/>
                  </a:ext>
                </a:extLst>
              </p:cNvPr>
              <p:cNvGrpSpPr/>
              <p:nvPr/>
            </p:nvGrpSpPr>
            <p:grpSpPr>
              <a:xfrm>
                <a:off x="4893598" y="5338699"/>
                <a:ext cx="419777" cy="419777"/>
                <a:chOff x="4893598" y="5338699"/>
                <a:chExt cx="419777" cy="419777"/>
              </a:xfrm>
            </p:grpSpPr>
            <p:grpSp>
              <p:nvGrpSpPr>
                <p:cNvPr id="182" name="Graphic 2">
                  <a:extLst>
                    <a:ext uri="{FF2B5EF4-FFF2-40B4-BE49-F238E27FC236}">
                      <a16:creationId xmlns:a16="http://schemas.microsoft.com/office/drawing/2014/main" id="{2E23D03F-CA84-CE50-DA4E-F94FC3E30B69}"/>
                    </a:ext>
                  </a:extLst>
                </p:cNvPr>
                <p:cNvGrpSpPr/>
                <p:nvPr/>
              </p:nvGrpSpPr>
              <p:grpSpPr>
                <a:xfrm>
                  <a:off x="4893598" y="5338699"/>
                  <a:ext cx="419777" cy="419777"/>
                  <a:chOff x="4893598" y="5338699"/>
                  <a:chExt cx="419777" cy="419777"/>
                </a:xfrm>
              </p:grpSpPr>
              <p:sp>
                <p:nvSpPr>
                  <p:cNvPr id="183" name="Freeform: Shape 182">
                    <a:extLst>
                      <a:ext uri="{FF2B5EF4-FFF2-40B4-BE49-F238E27FC236}">
                        <a16:creationId xmlns:a16="http://schemas.microsoft.com/office/drawing/2014/main" id="{A21437A8-C24D-8E2F-A5D1-4688CDDCB2B6}"/>
                      </a:ext>
                    </a:extLst>
                  </p:cNvPr>
                  <p:cNvSpPr/>
                  <p:nvPr/>
                </p:nvSpPr>
                <p:spPr>
                  <a:xfrm>
                    <a:off x="4893598" y="5338699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AFD36F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4" name="Freeform: Shape 183">
                    <a:extLst>
                      <a:ext uri="{FF2B5EF4-FFF2-40B4-BE49-F238E27FC236}">
                        <a16:creationId xmlns:a16="http://schemas.microsoft.com/office/drawing/2014/main" id="{6768EF96-25C6-BCB5-BBE4-25B9AED6B956}"/>
                      </a:ext>
                    </a:extLst>
                  </p:cNvPr>
                  <p:cNvSpPr/>
                  <p:nvPr/>
                </p:nvSpPr>
                <p:spPr>
                  <a:xfrm>
                    <a:off x="4979062" y="5486802"/>
                    <a:ext cx="334313" cy="271674"/>
                  </a:xfrm>
                  <a:custGeom>
                    <a:avLst/>
                    <a:gdLst>
                      <a:gd name="connsiteX0" fmla="*/ 139642 w 334313"/>
                      <a:gd name="connsiteY0" fmla="*/ 271675 h 271674"/>
                      <a:gd name="connsiteX1" fmla="*/ 334313 w 334313"/>
                      <a:gd name="connsiteY1" fmla="*/ 271675 h 271674"/>
                      <a:gd name="connsiteX2" fmla="*/ 334313 w 334313"/>
                      <a:gd name="connsiteY2" fmla="*/ 85530 h 271674"/>
                      <a:gd name="connsiteX3" fmla="*/ 248784 w 334313"/>
                      <a:gd name="connsiteY3" fmla="*/ 0 h 271674"/>
                      <a:gd name="connsiteX4" fmla="*/ 133607 w 334313"/>
                      <a:gd name="connsiteY4" fmla="*/ 93073 h 271674"/>
                      <a:gd name="connsiteX5" fmla="*/ 77265 w 334313"/>
                      <a:gd name="connsiteY5" fmla="*/ 36730 h 271674"/>
                      <a:gd name="connsiteX6" fmla="*/ 0 w 334313"/>
                      <a:gd name="connsiteY6" fmla="*/ 113996 h 271674"/>
                      <a:gd name="connsiteX7" fmla="*/ 48209 w 334313"/>
                      <a:gd name="connsiteY7" fmla="*/ 162139 h 271674"/>
                      <a:gd name="connsiteX8" fmla="*/ 38174 w 334313"/>
                      <a:gd name="connsiteY8" fmla="*/ 170207 h 2716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4313" h="271674">
                        <a:moveTo>
                          <a:pt x="139642" y="271675"/>
                        </a:moveTo>
                        <a:lnTo>
                          <a:pt x="334313" y="271675"/>
                        </a:lnTo>
                        <a:lnTo>
                          <a:pt x="334313" y="85530"/>
                        </a:lnTo>
                        <a:lnTo>
                          <a:pt x="248784" y="0"/>
                        </a:lnTo>
                        <a:lnTo>
                          <a:pt x="133607" y="93073"/>
                        </a:lnTo>
                        <a:lnTo>
                          <a:pt x="77265" y="36730"/>
                        </a:lnTo>
                        <a:lnTo>
                          <a:pt x="0" y="113996"/>
                        </a:lnTo>
                        <a:lnTo>
                          <a:pt x="48209" y="162139"/>
                        </a:lnTo>
                        <a:lnTo>
                          <a:pt x="38174" y="170207"/>
                        </a:lnTo>
                        <a:close/>
                      </a:path>
                    </a:pathLst>
                  </a:custGeom>
                  <a:solidFill>
                    <a:srgbClr val="9CC05B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85" name="Graphic 2">
                  <a:extLst>
                    <a:ext uri="{FF2B5EF4-FFF2-40B4-BE49-F238E27FC236}">
                      <a16:creationId xmlns:a16="http://schemas.microsoft.com/office/drawing/2014/main" id="{C382CBDA-9025-ABE2-CCFE-54772A4B1D42}"/>
                    </a:ext>
                  </a:extLst>
                </p:cNvPr>
                <p:cNvGrpSpPr/>
                <p:nvPr/>
              </p:nvGrpSpPr>
              <p:grpSpPr>
                <a:xfrm>
                  <a:off x="4979062" y="5486802"/>
                  <a:ext cx="248783" cy="170206"/>
                  <a:chOff x="4979062" y="5486802"/>
                  <a:chExt cx="248783" cy="170206"/>
                </a:xfrm>
              </p:grpSpPr>
              <p:sp>
                <p:nvSpPr>
                  <p:cNvPr id="186" name="Freeform: Shape 185">
                    <a:extLst>
                      <a:ext uri="{FF2B5EF4-FFF2-40B4-BE49-F238E27FC236}">
                        <a16:creationId xmlns:a16="http://schemas.microsoft.com/office/drawing/2014/main" id="{5BABD0FD-7823-1216-24AF-99F2FA8EA097}"/>
                      </a:ext>
                    </a:extLst>
                  </p:cNvPr>
                  <p:cNvSpPr/>
                  <p:nvPr/>
                </p:nvSpPr>
                <p:spPr>
                  <a:xfrm>
                    <a:off x="4979062" y="5486802"/>
                    <a:ext cx="248718" cy="113930"/>
                  </a:xfrm>
                  <a:custGeom>
                    <a:avLst/>
                    <a:gdLst>
                      <a:gd name="connsiteX0" fmla="*/ 0 w 248718"/>
                      <a:gd name="connsiteY0" fmla="*/ 0 h 113930"/>
                      <a:gd name="connsiteX1" fmla="*/ 248718 w 248718"/>
                      <a:gd name="connsiteY1" fmla="*/ 0 h 113930"/>
                      <a:gd name="connsiteX2" fmla="*/ 248718 w 248718"/>
                      <a:gd name="connsiteY2" fmla="*/ 113930 h 113930"/>
                      <a:gd name="connsiteX3" fmla="*/ 0 w 248718"/>
                      <a:gd name="connsiteY3" fmla="*/ 113930 h 113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8718" h="113930">
                        <a:moveTo>
                          <a:pt x="0" y="0"/>
                        </a:moveTo>
                        <a:lnTo>
                          <a:pt x="248718" y="0"/>
                        </a:lnTo>
                        <a:lnTo>
                          <a:pt x="248718" y="113930"/>
                        </a:lnTo>
                        <a:lnTo>
                          <a:pt x="0" y="113930"/>
                        </a:ln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7" name="Freeform: Shape 186">
                    <a:extLst>
                      <a:ext uri="{FF2B5EF4-FFF2-40B4-BE49-F238E27FC236}">
                        <a16:creationId xmlns:a16="http://schemas.microsoft.com/office/drawing/2014/main" id="{34FF015B-2156-63DF-F750-26F55380828E}"/>
                      </a:ext>
                    </a:extLst>
                  </p:cNvPr>
                  <p:cNvSpPr/>
                  <p:nvPr/>
                </p:nvSpPr>
                <p:spPr>
                  <a:xfrm>
                    <a:off x="5017236" y="5600797"/>
                    <a:ext cx="28203" cy="56210"/>
                  </a:xfrm>
                  <a:custGeom>
                    <a:avLst/>
                    <a:gdLst>
                      <a:gd name="connsiteX0" fmla="*/ 0 w 28203"/>
                      <a:gd name="connsiteY0" fmla="*/ 0 h 56210"/>
                      <a:gd name="connsiteX1" fmla="*/ 28204 w 28203"/>
                      <a:gd name="connsiteY1" fmla="*/ 0 h 56210"/>
                      <a:gd name="connsiteX2" fmla="*/ 28204 w 28203"/>
                      <a:gd name="connsiteY2" fmla="*/ 56211 h 56210"/>
                      <a:gd name="connsiteX3" fmla="*/ 0 w 28203"/>
                      <a:gd name="connsiteY3" fmla="*/ 56211 h 562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203" h="56210">
                        <a:moveTo>
                          <a:pt x="0" y="0"/>
                        </a:moveTo>
                        <a:lnTo>
                          <a:pt x="28204" y="0"/>
                        </a:lnTo>
                        <a:lnTo>
                          <a:pt x="28204" y="56211"/>
                        </a:lnTo>
                        <a:lnTo>
                          <a:pt x="0" y="56211"/>
                        </a:lnTo>
                        <a:close/>
                      </a:path>
                    </a:pathLst>
                  </a:custGeom>
                  <a:solidFill>
                    <a:srgbClr val="E6E8EC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8" name="Freeform: Shape 187">
                    <a:extLst>
                      <a:ext uri="{FF2B5EF4-FFF2-40B4-BE49-F238E27FC236}">
                        <a16:creationId xmlns:a16="http://schemas.microsoft.com/office/drawing/2014/main" id="{E2125657-2AFE-0E67-21C2-EF5919665FF8}"/>
                      </a:ext>
                    </a:extLst>
                  </p:cNvPr>
                  <p:cNvSpPr/>
                  <p:nvPr/>
                </p:nvSpPr>
                <p:spPr>
                  <a:xfrm>
                    <a:off x="5161468" y="5600797"/>
                    <a:ext cx="28203" cy="56210"/>
                  </a:xfrm>
                  <a:custGeom>
                    <a:avLst/>
                    <a:gdLst>
                      <a:gd name="connsiteX0" fmla="*/ 0 w 28203"/>
                      <a:gd name="connsiteY0" fmla="*/ 0 h 56210"/>
                      <a:gd name="connsiteX1" fmla="*/ 28204 w 28203"/>
                      <a:gd name="connsiteY1" fmla="*/ 0 h 56210"/>
                      <a:gd name="connsiteX2" fmla="*/ 28204 w 28203"/>
                      <a:gd name="connsiteY2" fmla="*/ 56211 h 56210"/>
                      <a:gd name="connsiteX3" fmla="*/ 0 w 28203"/>
                      <a:gd name="connsiteY3" fmla="*/ 56211 h 562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203" h="56210">
                        <a:moveTo>
                          <a:pt x="0" y="0"/>
                        </a:moveTo>
                        <a:lnTo>
                          <a:pt x="28204" y="0"/>
                        </a:lnTo>
                        <a:lnTo>
                          <a:pt x="28204" y="56211"/>
                        </a:lnTo>
                        <a:lnTo>
                          <a:pt x="0" y="56211"/>
                        </a:lnTo>
                        <a:close/>
                      </a:path>
                    </a:pathLst>
                  </a:custGeom>
                  <a:solidFill>
                    <a:srgbClr val="E6E8EC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9" name="Freeform: Shape 188">
                    <a:extLst>
                      <a:ext uri="{FF2B5EF4-FFF2-40B4-BE49-F238E27FC236}">
                        <a16:creationId xmlns:a16="http://schemas.microsoft.com/office/drawing/2014/main" id="{348CD333-495E-88A1-8CFB-0887FCDD632A}"/>
                      </a:ext>
                    </a:extLst>
                  </p:cNvPr>
                  <p:cNvSpPr/>
                  <p:nvPr/>
                </p:nvSpPr>
                <p:spPr>
                  <a:xfrm>
                    <a:off x="5032518" y="5486802"/>
                    <a:ext cx="141412" cy="113995"/>
                  </a:xfrm>
                  <a:custGeom>
                    <a:avLst/>
                    <a:gdLst>
                      <a:gd name="connsiteX0" fmla="*/ 114389 w 141412"/>
                      <a:gd name="connsiteY0" fmla="*/ 0 h 113995"/>
                      <a:gd name="connsiteX1" fmla="*/ 0 w 141412"/>
                      <a:gd name="connsiteY1" fmla="*/ 113996 h 113995"/>
                      <a:gd name="connsiteX2" fmla="*/ 26958 w 141412"/>
                      <a:gd name="connsiteY2" fmla="*/ 113996 h 113995"/>
                      <a:gd name="connsiteX3" fmla="*/ 141413 w 141412"/>
                      <a:gd name="connsiteY3" fmla="*/ 0 h 1139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412" h="113995">
                        <a:moveTo>
                          <a:pt x="114389" y="0"/>
                        </a:moveTo>
                        <a:lnTo>
                          <a:pt x="0" y="113996"/>
                        </a:lnTo>
                        <a:lnTo>
                          <a:pt x="26958" y="113996"/>
                        </a:lnTo>
                        <a:lnTo>
                          <a:pt x="141413" y="0"/>
                        </a:lnTo>
                        <a:close/>
                      </a:path>
                    </a:pathLst>
                  </a:custGeom>
                  <a:solidFill>
                    <a:srgbClr val="CF5664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90" name="Freeform: Shape 189">
                    <a:extLst>
                      <a:ext uri="{FF2B5EF4-FFF2-40B4-BE49-F238E27FC236}">
                        <a16:creationId xmlns:a16="http://schemas.microsoft.com/office/drawing/2014/main" id="{C67FB3CB-6A09-462E-BEB8-9144CE788CEA}"/>
                      </a:ext>
                    </a:extLst>
                  </p:cNvPr>
                  <p:cNvSpPr/>
                  <p:nvPr/>
                </p:nvSpPr>
                <p:spPr>
                  <a:xfrm>
                    <a:off x="4979062" y="5486802"/>
                    <a:ext cx="128032" cy="113995"/>
                  </a:xfrm>
                  <a:custGeom>
                    <a:avLst/>
                    <a:gdLst>
                      <a:gd name="connsiteX0" fmla="*/ 101009 w 128032"/>
                      <a:gd name="connsiteY0" fmla="*/ 0 h 113995"/>
                      <a:gd name="connsiteX1" fmla="*/ 0 w 128032"/>
                      <a:gd name="connsiteY1" fmla="*/ 100615 h 113995"/>
                      <a:gd name="connsiteX2" fmla="*/ 0 w 128032"/>
                      <a:gd name="connsiteY2" fmla="*/ 113996 h 113995"/>
                      <a:gd name="connsiteX3" fmla="*/ 13577 w 128032"/>
                      <a:gd name="connsiteY3" fmla="*/ 113996 h 113995"/>
                      <a:gd name="connsiteX4" fmla="*/ 128032 w 128032"/>
                      <a:gd name="connsiteY4" fmla="*/ 0 h 1139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032" h="113995">
                        <a:moveTo>
                          <a:pt x="101009" y="0"/>
                        </a:moveTo>
                        <a:lnTo>
                          <a:pt x="0" y="100615"/>
                        </a:lnTo>
                        <a:lnTo>
                          <a:pt x="0" y="113996"/>
                        </a:lnTo>
                        <a:lnTo>
                          <a:pt x="13577" y="113996"/>
                        </a:lnTo>
                        <a:lnTo>
                          <a:pt x="128032" y="0"/>
                        </a:lnTo>
                        <a:close/>
                      </a:path>
                    </a:pathLst>
                  </a:custGeom>
                  <a:solidFill>
                    <a:srgbClr val="CF5664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91" name="Freeform: Shape 190">
                    <a:extLst>
                      <a:ext uri="{FF2B5EF4-FFF2-40B4-BE49-F238E27FC236}">
                        <a16:creationId xmlns:a16="http://schemas.microsoft.com/office/drawing/2014/main" id="{A44053F1-C1E0-B345-7E75-20F2FC960616}"/>
                      </a:ext>
                    </a:extLst>
                  </p:cNvPr>
                  <p:cNvSpPr/>
                  <p:nvPr/>
                </p:nvSpPr>
                <p:spPr>
                  <a:xfrm>
                    <a:off x="4979062" y="5486802"/>
                    <a:ext cx="61130" cy="60933"/>
                  </a:xfrm>
                  <a:custGeom>
                    <a:avLst/>
                    <a:gdLst>
                      <a:gd name="connsiteX0" fmla="*/ 34172 w 61130"/>
                      <a:gd name="connsiteY0" fmla="*/ 0 h 60933"/>
                      <a:gd name="connsiteX1" fmla="*/ 0 w 61130"/>
                      <a:gd name="connsiteY1" fmla="*/ 34041 h 60933"/>
                      <a:gd name="connsiteX2" fmla="*/ 0 w 61130"/>
                      <a:gd name="connsiteY2" fmla="*/ 60933 h 60933"/>
                      <a:gd name="connsiteX3" fmla="*/ 61130 w 61130"/>
                      <a:gd name="connsiteY3" fmla="*/ 0 h 60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130" h="60933">
                        <a:moveTo>
                          <a:pt x="34172" y="0"/>
                        </a:moveTo>
                        <a:lnTo>
                          <a:pt x="0" y="34041"/>
                        </a:lnTo>
                        <a:lnTo>
                          <a:pt x="0" y="60933"/>
                        </a:lnTo>
                        <a:lnTo>
                          <a:pt x="61130" y="0"/>
                        </a:lnTo>
                        <a:close/>
                      </a:path>
                    </a:pathLst>
                  </a:custGeom>
                  <a:solidFill>
                    <a:srgbClr val="CF5664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92" name="Freeform: Shape 191">
                    <a:extLst>
                      <a:ext uri="{FF2B5EF4-FFF2-40B4-BE49-F238E27FC236}">
                        <a16:creationId xmlns:a16="http://schemas.microsoft.com/office/drawing/2014/main" id="{83CDAE4C-8000-306E-45D5-6CE467D5A584}"/>
                      </a:ext>
                    </a:extLst>
                  </p:cNvPr>
                  <p:cNvSpPr/>
                  <p:nvPr/>
                </p:nvSpPr>
                <p:spPr>
                  <a:xfrm>
                    <a:off x="5099354" y="5486802"/>
                    <a:ext cx="128491" cy="113995"/>
                  </a:xfrm>
                  <a:custGeom>
                    <a:avLst/>
                    <a:gdLst>
                      <a:gd name="connsiteX0" fmla="*/ 114455 w 128491"/>
                      <a:gd name="connsiteY0" fmla="*/ 0 h 113995"/>
                      <a:gd name="connsiteX1" fmla="*/ 0 w 128491"/>
                      <a:gd name="connsiteY1" fmla="*/ 113996 h 113995"/>
                      <a:gd name="connsiteX2" fmla="*/ 26958 w 128491"/>
                      <a:gd name="connsiteY2" fmla="*/ 113996 h 113995"/>
                      <a:gd name="connsiteX3" fmla="*/ 128491 w 128491"/>
                      <a:gd name="connsiteY3" fmla="*/ 12855 h 113995"/>
                      <a:gd name="connsiteX4" fmla="*/ 128491 w 128491"/>
                      <a:gd name="connsiteY4" fmla="*/ 0 h 1139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491" h="113995">
                        <a:moveTo>
                          <a:pt x="114455" y="0"/>
                        </a:moveTo>
                        <a:lnTo>
                          <a:pt x="0" y="113996"/>
                        </a:lnTo>
                        <a:lnTo>
                          <a:pt x="26958" y="113996"/>
                        </a:lnTo>
                        <a:lnTo>
                          <a:pt x="128491" y="12855"/>
                        </a:lnTo>
                        <a:lnTo>
                          <a:pt x="128491" y="0"/>
                        </a:lnTo>
                        <a:close/>
                      </a:path>
                    </a:pathLst>
                  </a:custGeom>
                  <a:solidFill>
                    <a:srgbClr val="CF5664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93" name="Freeform: Shape 192">
                    <a:extLst>
                      <a:ext uri="{FF2B5EF4-FFF2-40B4-BE49-F238E27FC236}">
                        <a16:creationId xmlns:a16="http://schemas.microsoft.com/office/drawing/2014/main" id="{940D0B2C-FF1E-6436-AB6A-0F5D90A7F685}"/>
                      </a:ext>
                    </a:extLst>
                  </p:cNvPr>
                  <p:cNvSpPr/>
                  <p:nvPr/>
                </p:nvSpPr>
                <p:spPr>
                  <a:xfrm>
                    <a:off x="5166191" y="5539405"/>
                    <a:ext cx="61654" cy="61392"/>
                  </a:xfrm>
                  <a:custGeom>
                    <a:avLst/>
                    <a:gdLst>
                      <a:gd name="connsiteX0" fmla="*/ 26958 w 61654"/>
                      <a:gd name="connsiteY0" fmla="*/ 61393 h 61392"/>
                      <a:gd name="connsiteX1" fmla="*/ 61655 w 61654"/>
                      <a:gd name="connsiteY1" fmla="*/ 26827 h 61392"/>
                      <a:gd name="connsiteX2" fmla="*/ 61655 w 61654"/>
                      <a:gd name="connsiteY2" fmla="*/ 0 h 61392"/>
                      <a:gd name="connsiteX3" fmla="*/ 0 w 61654"/>
                      <a:gd name="connsiteY3" fmla="*/ 61393 h 6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54" h="61392">
                        <a:moveTo>
                          <a:pt x="26958" y="61393"/>
                        </a:moveTo>
                        <a:lnTo>
                          <a:pt x="61655" y="26827"/>
                        </a:lnTo>
                        <a:lnTo>
                          <a:pt x="61655" y="0"/>
                        </a:lnTo>
                        <a:lnTo>
                          <a:pt x="0" y="61393"/>
                        </a:lnTo>
                        <a:close/>
                      </a:path>
                    </a:pathLst>
                  </a:custGeom>
                  <a:solidFill>
                    <a:srgbClr val="CF5664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94" name="Graphic 2">
                <a:extLst>
                  <a:ext uri="{FF2B5EF4-FFF2-40B4-BE49-F238E27FC236}">
                    <a16:creationId xmlns:a16="http://schemas.microsoft.com/office/drawing/2014/main" id="{D0FC525B-ACC3-74B1-0A7B-0A34970C0303}"/>
                  </a:ext>
                </a:extLst>
              </p:cNvPr>
              <p:cNvGrpSpPr/>
              <p:nvPr/>
            </p:nvGrpSpPr>
            <p:grpSpPr>
              <a:xfrm>
                <a:off x="4237696" y="5338699"/>
                <a:ext cx="419777" cy="419777"/>
                <a:chOff x="4237696" y="5338699"/>
                <a:chExt cx="419777" cy="419777"/>
              </a:xfrm>
            </p:grpSpPr>
            <p:grpSp>
              <p:nvGrpSpPr>
                <p:cNvPr id="195" name="Graphic 2">
                  <a:extLst>
                    <a:ext uri="{FF2B5EF4-FFF2-40B4-BE49-F238E27FC236}">
                      <a16:creationId xmlns:a16="http://schemas.microsoft.com/office/drawing/2014/main" id="{F9F1E4E8-749A-130C-4E01-C7626FC20BDD}"/>
                    </a:ext>
                  </a:extLst>
                </p:cNvPr>
                <p:cNvGrpSpPr/>
                <p:nvPr/>
              </p:nvGrpSpPr>
              <p:grpSpPr>
                <a:xfrm>
                  <a:off x="4237696" y="5338699"/>
                  <a:ext cx="419777" cy="419777"/>
                  <a:chOff x="4237696" y="5338699"/>
                  <a:chExt cx="419777" cy="419777"/>
                </a:xfrm>
              </p:grpSpPr>
              <p:sp>
                <p:nvSpPr>
                  <p:cNvPr id="196" name="Freeform: Shape 195">
                    <a:extLst>
                      <a:ext uri="{FF2B5EF4-FFF2-40B4-BE49-F238E27FC236}">
                        <a16:creationId xmlns:a16="http://schemas.microsoft.com/office/drawing/2014/main" id="{466C7814-FFE7-B1F8-B600-DBB500A73207}"/>
                      </a:ext>
                    </a:extLst>
                  </p:cNvPr>
                  <p:cNvSpPr/>
                  <p:nvPr/>
                </p:nvSpPr>
                <p:spPr>
                  <a:xfrm>
                    <a:off x="4237696" y="5338699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7DC0E7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97" name="Freeform: Shape 196">
                    <a:extLst>
                      <a:ext uri="{FF2B5EF4-FFF2-40B4-BE49-F238E27FC236}">
                        <a16:creationId xmlns:a16="http://schemas.microsoft.com/office/drawing/2014/main" id="{45FA40BF-0936-12C5-A0FF-FCFE888A9799}"/>
                      </a:ext>
                    </a:extLst>
                  </p:cNvPr>
                  <p:cNvSpPr/>
                  <p:nvPr/>
                </p:nvSpPr>
                <p:spPr>
                  <a:xfrm>
                    <a:off x="4418594" y="5468699"/>
                    <a:ext cx="238879" cy="289777"/>
                  </a:xfrm>
                  <a:custGeom>
                    <a:avLst/>
                    <a:gdLst>
                      <a:gd name="connsiteX0" fmla="*/ 238879 w 238879"/>
                      <a:gd name="connsiteY0" fmla="*/ 152891 h 289777"/>
                      <a:gd name="connsiteX1" fmla="*/ 85923 w 238879"/>
                      <a:gd name="connsiteY1" fmla="*/ 0 h 289777"/>
                      <a:gd name="connsiteX2" fmla="*/ 31024 w 238879"/>
                      <a:gd name="connsiteY2" fmla="*/ 118981 h 289777"/>
                      <a:gd name="connsiteX3" fmla="*/ 49193 w 238879"/>
                      <a:gd name="connsiteY3" fmla="*/ 186735 h 289777"/>
                      <a:gd name="connsiteX4" fmla="*/ 0 w 238879"/>
                      <a:gd name="connsiteY4" fmla="*/ 209495 h 289777"/>
                      <a:gd name="connsiteX5" fmla="*/ 80282 w 238879"/>
                      <a:gd name="connsiteY5" fmla="*/ 289778 h 289777"/>
                      <a:gd name="connsiteX6" fmla="*/ 238879 w 238879"/>
                      <a:gd name="connsiteY6" fmla="*/ 289778 h 28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38879" h="289777">
                        <a:moveTo>
                          <a:pt x="238879" y="152891"/>
                        </a:moveTo>
                        <a:lnTo>
                          <a:pt x="85923" y="0"/>
                        </a:lnTo>
                        <a:lnTo>
                          <a:pt x="31024" y="118981"/>
                        </a:lnTo>
                        <a:lnTo>
                          <a:pt x="49193" y="186735"/>
                        </a:lnTo>
                        <a:lnTo>
                          <a:pt x="0" y="209495"/>
                        </a:lnTo>
                        <a:lnTo>
                          <a:pt x="80282" y="289778"/>
                        </a:lnTo>
                        <a:lnTo>
                          <a:pt x="238879" y="289778"/>
                        </a:lnTo>
                        <a:close/>
                      </a:path>
                    </a:pathLst>
                  </a:custGeom>
                  <a:solidFill>
                    <a:srgbClr val="6DADD7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98" name="Graphic 2">
                  <a:extLst>
                    <a:ext uri="{FF2B5EF4-FFF2-40B4-BE49-F238E27FC236}">
                      <a16:creationId xmlns:a16="http://schemas.microsoft.com/office/drawing/2014/main" id="{31077C3F-0EA4-3D72-8652-73AC135B49E6}"/>
                    </a:ext>
                  </a:extLst>
                </p:cNvPr>
                <p:cNvGrpSpPr/>
                <p:nvPr/>
              </p:nvGrpSpPr>
              <p:grpSpPr>
                <a:xfrm>
                  <a:off x="4390587" y="5440626"/>
                  <a:ext cx="113930" cy="248652"/>
                  <a:chOff x="4390587" y="5440626"/>
                  <a:chExt cx="113930" cy="248652"/>
                </a:xfrm>
              </p:grpSpPr>
              <p:sp>
                <p:nvSpPr>
                  <p:cNvPr id="199" name="Freeform: Shape 198">
                    <a:extLst>
                      <a:ext uri="{FF2B5EF4-FFF2-40B4-BE49-F238E27FC236}">
                        <a16:creationId xmlns:a16="http://schemas.microsoft.com/office/drawing/2014/main" id="{87DE7A00-BDED-0090-B8A7-28DF8E6D0A1C}"/>
                      </a:ext>
                    </a:extLst>
                  </p:cNvPr>
                  <p:cNvSpPr/>
                  <p:nvPr/>
                </p:nvSpPr>
                <p:spPr>
                  <a:xfrm>
                    <a:off x="4390587" y="5440626"/>
                    <a:ext cx="113930" cy="132951"/>
                  </a:xfrm>
                  <a:custGeom>
                    <a:avLst/>
                    <a:gdLst>
                      <a:gd name="connsiteX0" fmla="*/ 94843 w 113930"/>
                      <a:gd name="connsiteY0" fmla="*/ 132952 h 132951"/>
                      <a:gd name="connsiteX1" fmla="*/ 113930 w 113930"/>
                      <a:gd name="connsiteY1" fmla="*/ 28073 h 132951"/>
                      <a:gd name="connsiteX2" fmla="*/ 85923 w 113930"/>
                      <a:gd name="connsiteY2" fmla="*/ 0 h 132951"/>
                      <a:gd name="connsiteX3" fmla="*/ 28073 w 113930"/>
                      <a:gd name="connsiteY3" fmla="*/ 0 h 132951"/>
                      <a:gd name="connsiteX4" fmla="*/ 0 w 113930"/>
                      <a:gd name="connsiteY4" fmla="*/ 28073 h 132951"/>
                      <a:gd name="connsiteX5" fmla="*/ 19021 w 113930"/>
                      <a:gd name="connsiteY5" fmla="*/ 132952 h 1329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3930" h="132951">
                        <a:moveTo>
                          <a:pt x="94843" y="132952"/>
                        </a:moveTo>
                        <a:lnTo>
                          <a:pt x="113930" y="28073"/>
                        </a:lnTo>
                        <a:lnTo>
                          <a:pt x="85923" y="0"/>
                        </a:lnTo>
                        <a:lnTo>
                          <a:pt x="28073" y="0"/>
                        </a:lnTo>
                        <a:lnTo>
                          <a:pt x="0" y="28073"/>
                        </a:lnTo>
                        <a:lnTo>
                          <a:pt x="19021" y="132952"/>
                        </a:lnTo>
                        <a:close/>
                      </a:path>
                    </a:pathLst>
                  </a:custGeom>
                  <a:solidFill>
                    <a:srgbClr val="F2CD5E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00" name="Freeform: Shape 199">
                    <a:extLst>
                      <a:ext uri="{FF2B5EF4-FFF2-40B4-BE49-F238E27FC236}">
                        <a16:creationId xmlns:a16="http://schemas.microsoft.com/office/drawing/2014/main" id="{021988FC-293D-1B1F-2EA3-1DA526EE7F4D}"/>
                      </a:ext>
                    </a:extLst>
                  </p:cNvPr>
                  <p:cNvSpPr/>
                  <p:nvPr/>
                </p:nvSpPr>
                <p:spPr>
                  <a:xfrm>
                    <a:off x="4404688" y="5573512"/>
                    <a:ext cx="85792" cy="115766"/>
                  </a:xfrm>
                  <a:custGeom>
                    <a:avLst/>
                    <a:gdLst>
                      <a:gd name="connsiteX0" fmla="*/ 56998 w 85792"/>
                      <a:gd name="connsiteY0" fmla="*/ 30565 h 115766"/>
                      <a:gd name="connsiteX1" fmla="*/ 68608 w 85792"/>
                      <a:gd name="connsiteY1" fmla="*/ 0 h 115766"/>
                      <a:gd name="connsiteX2" fmla="*/ 17119 w 85792"/>
                      <a:gd name="connsiteY2" fmla="*/ 0 h 115766"/>
                      <a:gd name="connsiteX3" fmla="*/ 30172 w 85792"/>
                      <a:gd name="connsiteY3" fmla="*/ 39617 h 115766"/>
                      <a:gd name="connsiteX4" fmla="*/ 50111 w 85792"/>
                      <a:gd name="connsiteY4" fmla="*/ 59556 h 115766"/>
                      <a:gd name="connsiteX5" fmla="*/ 50111 w 85792"/>
                      <a:gd name="connsiteY5" fmla="*/ 83825 h 115766"/>
                      <a:gd name="connsiteX6" fmla="*/ 25843 w 85792"/>
                      <a:gd name="connsiteY6" fmla="*/ 83825 h 115766"/>
                      <a:gd name="connsiteX7" fmla="*/ 1968 w 85792"/>
                      <a:gd name="connsiteY7" fmla="*/ 59950 h 115766"/>
                      <a:gd name="connsiteX8" fmla="*/ 0 w 85792"/>
                      <a:gd name="connsiteY8" fmla="*/ 72871 h 115766"/>
                      <a:gd name="connsiteX9" fmla="*/ 42896 w 85792"/>
                      <a:gd name="connsiteY9" fmla="*/ 115767 h 115766"/>
                      <a:gd name="connsiteX10" fmla="*/ 85792 w 85792"/>
                      <a:gd name="connsiteY10" fmla="*/ 72871 h 115766"/>
                      <a:gd name="connsiteX11" fmla="*/ 82447 w 85792"/>
                      <a:gd name="connsiteY11" fmla="*/ 56211 h 115766"/>
                      <a:gd name="connsiteX12" fmla="*/ 56998 w 85792"/>
                      <a:gd name="connsiteY12" fmla="*/ 30565 h 115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792" h="115766">
                        <a:moveTo>
                          <a:pt x="56998" y="30565"/>
                        </a:moveTo>
                        <a:lnTo>
                          <a:pt x="68608" y="0"/>
                        </a:lnTo>
                        <a:lnTo>
                          <a:pt x="17119" y="0"/>
                        </a:lnTo>
                        <a:lnTo>
                          <a:pt x="30172" y="39617"/>
                        </a:lnTo>
                        <a:lnTo>
                          <a:pt x="50111" y="59556"/>
                        </a:lnTo>
                        <a:cubicBezTo>
                          <a:pt x="56801" y="66246"/>
                          <a:pt x="56801" y="77134"/>
                          <a:pt x="50111" y="83825"/>
                        </a:cubicBezTo>
                        <a:cubicBezTo>
                          <a:pt x="43421" y="90514"/>
                          <a:pt x="32533" y="90514"/>
                          <a:pt x="25843" y="83825"/>
                        </a:cubicBezTo>
                        <a:lnTo>
                          <a:pt x="1968" y="59950"/>
                        </a:lnTo>
                        <a:cubicBezTo>
                          <a:pt x="656" y="64016"/>
                          <a:pt x="0" y="68345"/>
                          <a:pt x="0" y="72871"/>
                        </a:cubicBezTo>
                        <a:cubicBezTo>
                          <a:pt x="0" y="96549"/>
                          <a:pt x="19218" y="115767"/>
                          <a:pt x="42896" y="115767"/>
                        </a:cubicBezTo>
                        <a:cubicBezTo>
                          <a:pt x="66574" y="115767"/>
                          <a:pt x="85792" y="96549"/>
                          <a:pt x="85792" y="72871"/>
                        </a:cubicBezTo>
                        <a:cubicBezTo>
                          <a:pt x="85792" y="66968"/>
                          <a:pt x="85399" y="61327"/>
                          <a:pt x="82447" y="56211"/>
                        </a:cubicBezTo>
                        <a:cubicBezTo>
                          <a:pt x="80807" y="52603"/>
                          <a:pt x="56998" y="30565"/>
                          <a:pt x="56998" y="30565"/>
                        </a:cubicBez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01" name="Graphic 2">
                <a:extLst>
                  <a:ext uri="{FF2B5EF4-FFF2-40B4-BE49-F238E27FC236}">
                    <a16:creationId xmlns:a16="http://schemas.microsoft.com/office/drawing/2014/main" id="{ABD50046-7A52-8DE8-65C2-8F5C4D3BD5AA}"/>
                  </a:ext>
                </a:extLst>
              </p:cNvPr>
              <p:cNvGrpSpPr/>
              <p:nvPr/>
            </p:nvGrpSpPr>
            <p:grpSpPr>
              <a:xfrm>
                <a:off x="3581728" y="5338699"/>
                <a:ext cx="419777" cy="419777"/>
                <a:chOff x="3581728" y="5338699"/>
                <a:chExt cx="419777" cy="419777"/>
              </a:xfrm>
            </p:grpSpPr>
            <p:grpSp>
              <p:nvGrpSpPr>
                <p:cNvPr id="202" name="Graphic 2">
                  <a:extLst>
                    <a:ext uri="{FF2B5EF4-FFF2-40B4-BE49-F238E27FC236}">
                      <a16:creationId xmlns:a16="http://schemas.microsoft.com/office/drawing/2014/main" id="{F7F85CAE-946D-1E6C-7684-E851E94C053B}"/>
                    </a:ext>
                  </a:extLst>
                </p:cNvPr>
                <p:cNvGrpSpPr/>
                <p:nvPr/>
              </p:nvGrpSpPr>
              <p:grpSpPr>
                <a:xfrm>
                  <a:off x="3581728" y="5338699"/>
                  <a:ext cx="419777" cy="419777"/>
                  <a:chOff x="3581728" y="5338699"/>
                  <a:chExt cx="419777" cy="419777"/>
                </a:xfrm>
              </p:grpSpPr>
              <p:sp>
                <p:nvSpPr>
                  <p:cNvPr id="203" name="Freeform: Shape 202">
                    <a:extLst>
                      <a:ext uri="{FF2B5EF4-FFF2-40B4-BE49-F238E27FC236}">
                        <a16:creationId xmlns:a16="http://schemas.microsoft.com/office/drawing/2014/main" id="{47888D81-5562-2648-0F5D-60FB829E15CF}"/>
                      </a:ext>
                    </a:extLst>
                  </p:cNvPr>
                  <p:cNvSpPr/>
                  <p:nvPr/>
                </p:nvSpPr>
                <p:spPr>
                  <a:xfrm>
                    <a:off x="3581728" y="5338699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739BE9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04" name="Freeform: Shape 203">
                    <a:extLst>
                      <a:ext uri="{FF2B5EF4-FFF2-40B4-BE49-F238E27FC236}">
                        <a16:creationId xmlns:a16="http://schemas.microsoft.com/office/drawing/2014/main" id="{5CACB7B7-9276-9439-86CF-FA30FCE0031D}"/>
                      </a:ext>
                    </a:extLst>
                  </p:cNvPr>
                  <p:cNvSpPr/>
                  <p:nvPr/>
                </p:nvSpPr>
                <p:spPr>
                  <a:xfrm>
                    <a:off x="3667258" y="5458860"/>
                    <a:ext cx="334247" cy="299616"/>
                  </a:xfrm>
                  <a:custGeom>
                    <a:avLst/>
                    <a:gdLst>
                      <a:gd name="connsiteX0" fmla="*/ 133804 w 334247"/>
                      <a:gd name="connsiteY0" fmla="*/ 299616 h 299616"/>
                      <a:gd name="connsiteX1" fmla="*/ 334248 w 334247"/>
                      <a:gd name="connsiteY1" fmla="*/ 299616 h 299616"/>
                      <a:gd name="connsiteX2" fmla="*/ 334248 w 334247"/>
                      <a:gd name="connsiteY2" fmla="*/ 170075 h 299616"/>
                      <a:gd name="connsiteX3" fmla="*/ 202346 w 334247"/>
                      <a:gd name="connsiteY3" fmla="*/ 38239 h 299616"/>
                      <a:gd name="connsiteX4" fmla="*/ 195065 w 334247"/>
                      <a:gd name="connsiteY4" fmla="*/ 42830 h 299616"/>
                      <a:gd name="connsiteX5" fmla="*/ 152301 w 334247"/>
                      <a:gd name="connsiteY5" fmla="*/ 0 h 299616"/>
                      <a:gd name="connsiteX6" fmla="*/ 123178 w 334247"/>
                      <a:gd name="connsiteY6" fmla="*/ 29122 h 299616"/>
                      <a:gd name="connsiteX7" fmla="*/ 159384 w 334247"/>
                      <a:gd name="connsiteY7" fmla="*/ 65328 h 299616"/>
                      <a:gd name="connsiteX8" fmla="*/ 0 w 334247"/>
                      <a:gd name="connsiteY8" fmla="*/ 165812 h 299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4247" h="299616">
                        <a:moveTo>
                          <a:pt x="133804" y="299616"/>
                        </a:moveTo>
                        <a:lnTo>
                          <a:pt x="334248" y="299616"/>
                        </a:lnTo>
                        <a:lnTo>
                          <a:pt x="334248" y="170075"/>
                        </a:lnTo>
                        <a:lnTo>
                          <a:pt x="202346" y="38239"/>
                        </a:lnTo>
                        <a:lnTo>
                          <a:pt x="195065" y="42830"/>
                        </a:lnTo>
                        <a:lnTo>
                          <a:pt x="152301" y="0"/>
                        </a:lnTo>
                        <a:lnTo>
                          <a:pt x="123178" y="29122"/>
                        </a:lnTo>
                        <a:lnTo>
                          <a:pt x="159384" y="65328"/>
                        </a:lnTo>
                        <a:lnTo>
                          <a:pt x="0" y="165812"/>
                        </a:lnTo>
                        <a:close/>
                      </a:path>
                    </a:pathLst>
                  </a:custGeom>
                  <a:solidFill>
                    <a:srgbClr val="6188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05" name="Graphic 2">
                  <a:extLst>
                    <a:ext uri="{FF2B5EF4-FFF2-40B4-BE49-F238E27FC236}">
                      <a16:creationId xmlns:a16="http://schemas.microsoft.com/office/drawing/2014/main" id="{EE0020A1-0932-4A9B-BC3C-3E5D43A4889C}"/>
                    </a:ext>
                  </a:extLst>
                </p:cNvPr>
                <p:cNvGrpSpPr/>
                <p:nvPr/>
              </p:nvGrpSpPr>
              <p:grpSpPr>
                <a:xfrm>
                  <a:off x="3667258" y="5454794"/>
                  <a:ext cx="248718" cy="169878"/>
                  <a:chOff x="3667258" y="5454794"/>
                  <a:chExt cx="248718" cy="169878"/>
                </a:xfrm>
              </p:grpSpPr>
              <p:sp>
                <p:nvSpPr>
                  <p:cNvPr id="206" name="Freeform: Shape 205">
                    <a:extLst>
                      <a:ext uri="{FF2B5EF4-FFF2-40B4-BE49-F238E27FC236}">
                        <a16:creationId xmlns:a16="http://schemas.microsoft.com/office/drawing/2014/main" id="{9AEC0BF7-7CFA-AED8-1198-745C8A460035}"/>
                      </a:ext>
                    </a:extLst>
                  </p:cNvPr>
                  <p:cNvSpPr/>
                  <p:nvPr/>
                </p:nvSpPr>
                <p:spPr>
                  <a:xfrm>
                    <a:off x="3667258" y="5586695"/>
                    <a:ext cx="248718" cy="37976"/>
                  </a:xfrm>
                  <a:custGeom>
                    <a:avLst/>
                    <a:gdLst>
                      <a:gd name="connsiteX0" fmla="*/ 0 w 248718"/>
                      <a:gd name="connsiteY0" fmla="*/ 0 h 37976"/>
                      <a:gd name="connsiteX1" fmla="*/ 248718 w 248718"/>
                      <a:gd name="connsiteY1" fmla="*/ 0 h 37976"/>
                      <a:gd name="connsiteX2" fmla="*/ 248718 w 248718"/>
                      <a:gd name="connsiteY2" fmla="*/ 37977 h 37976"/>
                      <a:gd name="connsiteX3" fmla="*/ 0 w 248718"/>
                      <a:gd name="connsiteY3" fmla="*/ 37977 h 37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8718" h="37976">
                        <a:moveTo>
                          <a:pt x="0" y="0"/>
                        </a:moveTo>
                        <a:lnTo>
                          <a:pt x="248718" y="0"/>
                        </a:lnTo>
                        <a:lnTo>
                          <a:pt x="248718" y="37977"/>
                        </a:lnTo>
                        <a:lnTo>
                          <a:pt x="0" y="37977"/>
                        </a:lnTo>
                        <a:close/>
                      </a:path>
                    </a:pathLst>
                  </a:custGeom>
                  <a:solidFill>
                    <a:srgbClr val="E6BA4D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07" name="Freeform: Shape 206">
                    <a:extLst>
                      <a:ext uri="{FF2B5EF4-FFF2-40B4-BE49-F238E27FC236}">
                        <a16:creationId xmlns:a16="http://schemas.microsoft.com/office/drawing/2014/main" id="{079446D4-9F7E-F200-2DC7-61D2FFC09F5D}"/>
                      </a:ext>
                    </a:extLst>
                  </p:cNvPr>
                  <p:cNvSpPr/>
                  <p:nvPr/>
                </p:nvSpPr>
                <p:spPr>
                  <a:xfrm>
                    <a:off x="3682999" y="5464107"/>
                    <a:ext cx="217365" cy="108683"/>
                  </a:xfrm>
                  <a:custGeom>
                    <a:avLst/>
                    <a:gdLst>
                      <a:gd name="connsiteX0" fmla="*/ 108683 w 217365"/>
                      <a:gd name="connsiteY0" fmla="*/ 0 h 108683"/>
                      <a:gd name="connsiteX1" fmla="*/ 0 w 217365"/>
                      <a:gd name="connsiteY1" fmla="*/ 108683 h 108683"/>
                      <a:gd name="connsiteX2" fmla="*/ 217366 w 217365"/>
                      <a:gd name="connsiteY2" fmla="*/ 108683 h 108683"/>
                      <a:gd name="connsiteX3" fmla="*/ 108683 w 217365"/>
                      <a:gd name="connsiteY3" fmla="*/ 0 h 108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365" h="108683">
                        <a:moveTo>
                          <a:pt x="108683" y="0"/>
                        </a:moveTo>
                        <a:cubicBezTo>
                          <a:pt x="48668" y="0"/>
                          <a:pt x="0" y="48668"/>
                          <a:pt x="0" y="108683"/>
                        </a:cubicBezTo>
                        <a:lnTo>
                          <a:pt x="217366" y="108683"/>
                        </a:lnTo>
                        <a:cubicBezTo>
                          <a:pt x="217300" y="48668"/>
                          <a:pt x="168698" y="0"/>
                          <a:pt x="108683" y="0"/>
                        </a:cubicBezTo>
                        <a:close/>
                      </a:path>
                    </a:pathLst>
                  </a:custGeom>
                  <a:solidFill>
                    <a:srgbClr val="E6BA4D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08" name="Freeform: Shape 207">
                    <a:extLst>
                      <a:ext uri="{FF2B5EF4-FFF2-40B4-BE49-F238E27FC236}">
                        <a16:creationId xmlns:a16="http://schemas.microsoft.com/office/drawing/2014/main" id="{C9CE60E0-44AE-C20A-3FC3-8FC1D7DBCB74}"/>
                      </a:ext>
                    </a:extLst>
                  </p:cNvPr>
                  <p:cNvSpPr/>
                  <p:nvPr/>
                </p:nvSpPr>
                <p:spPr>
                  <a:xfrm>
                    <a:off x="3682934" y="5454794"/>
                    <a:ext cx="217365" cy="131770"/>
                  </a:xfrm>
                  <a:custGeom>
                    <a:avLst/>
                    <a:gdLst>
                      <a:gd name="connsiteX0" fmla="*/ 217366 w 217365"/>
                      <a:gd name="connsiteY0" fmla="*/ 117735 h 131770"/>
                      <a:gd name="connsiteX1" fmla="*/ 150858 w 217365"/>
                      <a:gd name="connsiteY1" fmla="*/ 17972 h 131770"/>
                      <a:gd name="connsiteX2" fmla="*/ 150858 w 217365"/>
                      <a:gd name="connsiteY2" fmla="*/ 105010 h 131770"/>
                      <a:gd name="connsiteX3" fmla="*/ 136559 w 217365"/>
                      <a:gd name="connsiteY3" fmla="*/ 105010 h 131770"/>
                      <a:gd name="connsiteX4" fmla="*/ 136559 w 217365"/>
                      <a:gd name="connsiteY4" fmla="*/ 4001 h 131770"/>
                      <a:gd name="connsiteX5" fmla="*/ 108683 w 217365"/>
                      <a:gd name="connsiteY5" fmla="*/ 0 h 131770"/>
                      <a:gd name="connsiteX6" fmla="*/ 84218 w 217365"/>
                      <a:gd name="connsiteY6" fmla="*/ 3017 h 131770"/>
                      <a:gd name="connsiteX7" fmla="*/ 84218 w 217365"/>
                      <a:gd name="connsiteY7" fmla="*/ 104944 h 131770"/>
                      <a:gd name="connsiteX8" fmla="*/ 69919 w 217365"/>
                      <a:gd name="connsiteY8" fmla="*/ 104944 h 131770"/>
                      <a:gd name="connsiteX9" fmla="*/ 69919 w 217365"/>
                      <a:gd name="connsiteY9" fmla="*/ 16463 h 131770"/>
                      <a:gd name="connsiteX10" fmla="*/ 0 w 217365"/>
                      <a:gd name="connsiteY10" fmla="*/ 117603 h 131770"/>
                      <a:gd name="connsiteX11" fmla="*/ 0 w 217365"/>
                      <a:gd name="connsiteY11" fmla="*/ 131771 h 131770"/>
                      <a:gd name="connsiteX12" fmla="*/ 217366 w 217365"/>
                      <a:gd name="connsiteY12" fmla="*/ 131771 h 131770"/>
                      <a:gd name="connsiteX13" fmla="*/ 217366 w 217365"/>
                      <a:gd name="connsiteY13" fmla="*/ 117735 h 131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17365" h="131770">
                        <a:moveTo>
                          <a:pt x="217366" y="117735"/>
                        </a:moveTo>
                        <a:cubicBezTo>
                          <a:pt x="217366" y="72871"/>
                          <a:pt x="189949" y="34369"/>
                          <a:pt x="150858" y="17972"/>
                        </a:cubicBezTo>
                        <a:lnTo>
                          <a:pt x="150858" y="105010"/>
                        </a:lnTo>
                        <a:lnTo>
                          <a:pt x="136559" y="105010"/>
                        </a:lnTo>
                        <a:lnTo>
                          <a:pt x="136559" y="4001"/>
                        </a:lnTo>
                        <a:cubicBezTo>
                          <a:pt x="127573" y="1377"/>
                          <a:pt x="118194" y="0"/>
                          <a:pt x="108683" y="0"/>
                        </a:cubicBezTo>
                        <a:cubicBezTo>
                          <a:pt x="100353" y="0"/>
                          <a:pt x="92154" y="984"/>
                          <a:pt x="84218" y="3017"/>
                        </a:cubicBezTo>
                        <a:lnTo>
                          <a:pt x="84218" y="104944"/>
                        </a:lnTo>
                        <a:lnTo>
                          <a:pt x="69919" y="104944"/>
                        </a:lnTo>
                        <a:lnTo>
                          <a:pt x="69919" y="16463"/>
                        </a:lnTo>
                        <a:cubicBezTo>
                          <a:pt x="29057" y="32008"/>
                          <a:pt x="0" y="71428"/>
                          <a:pt x="0" y="117603"/>
                        </a:cubicBezTo>
                        <a:lnTo>
                          <a:pt x="0" y="131771"/>
                        </a:lnTo>
                        <a:lnTo>
                          <a:pt x="217366" y="131771"/>
                        </a:lnTo>
                        <a:lnTo>
                          <a:pt x="217366" y="117735"/>
                        </a:lnTo>
                        <a:close/>
                      </a:path>
                    </a:pathLst>
                  </a:custGeom>
                  <a:solidFill>
                    <a:srgbClr val="F2CD5E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09" name="Graphic 2">
                <a:extLst>
                  <a:ext uri="{FF2B5EF4-FFF2-40B4-BE49-F238E27FC236}">
                    <a16:creationId xmlns:a16="http://schemas.microsoft.com/office/drawing/2014/main" id="{8D083F3A-5DD9-0423-3BA6-0D840D40AAC5}"/>
                  </a:ext>
                </a:extLst>
              </p:cNvPr>
              <p:cNvGrpSpPr/>
              <p:nvPr/>
            </p:nvGrpSpPr>
            <p:grpSpPr>
              <a:xfrm>
                <a:off x="2925891" y="5338699"/>
                <a:ext cx="419777" cy="419777"/>
                <a:chOff x="2925891" y="5338699"/>
                <a:chExt cx="419777" cy="419777"/>
              </a:xfrm>
            </p:grpSpPr>
            <p:grpSp>
              <p:nvGrpSpPr>
                <p:cNvPr id="210" name="Graphic 2">
                  <a:extLst>
                    <a:ext uri="{FF2B5EF4-FFF2-40B4-BE49-F238E27FC236}">
                      <a16:creationId xmlns:a16="http://schemas.microsoft.com/office/drawing/2014/main" id="{507F0607-8B1F-677B-829A-CED61A0B2BAB}"/>
                    </a:ext>
                  </a:extLst>
                </p:cNvPr>
                <p:cNvGrpSpPr/>
                <p:nvPr/>
              </p:nvGrpSpPr>
              <p:grpSpPr>
                <a:xfrm>
                  <a:off x="2925891" y="5338699"/>
                  <a:ext cx="419777" cy="419777"/>
                  <a:chOff x="2925891" y="5338699"/>
                  <a:chExt cx="419777" cy="419777"/>
                </a:xfrm>
              </p:grpSpPr>
              <p:sp>
                <p:nvSpPr>
                  <p:cNvPr id="211" name="Freeform: Shape 210">
                    <a:extLst>
                      <a:ext uri="{FF2B5EF4-FFF2-40B4-BE49-F238E27FC236}">
                        <a16:creationId xmlns:a16="http://schemas.microsoft.com/office/drawing/2014/main" id="{996BF9BA-3C42-FD00-DD89-8250DBE03D4B}"/>
                      </a:ext>
                    </a:extLst>
                  </p:cNvPr>
                  <p:cNvSpPr/>
                  <p:nvPr/>
                </p:nvSpPr>
                <p:spPr>
                  <a:xfrm>
                    <a:off x="2925891" y="5338699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F2CD5E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2" name="Freeform: Shape 211">
                    <a:extLst>
                      <a:ext uri="{FF2B5EF4-FFF2-40B4-BE49-F238E27FC236}">
                        <a16:creationId xmlns:a16="http://schemas.microsoft.com/office/drawing/2014/main" id="{5AB74350-9D08-A061-0D3E-256029D04EC3}"/>
                      </a:ext>
                    </a:extLst>
                  </p:cNvPr>
                  <p:cNvSpPr/>
                  <p:nvPr/>
                </p:nvSpPr>
                <p:spPr>
                  <a:xfrm>
                    <a:off x="3019161" y="5454334"/>
                    <a:ext cx="326508" cy="304141"/>
                  </a:xfrm>
                  <a:custGeom>
                    <a:avLst/>
                    <a:gdLst>
                      <a:gd name="connsiteX0" fmla="*/ 93597 w 326508"/>
                      <a:gd name="connsiteY0" fmla="*/ 304142 h 304141"/>
                      <a:gd name="connsiteX1" fmla="*/ 326508 w 326508"/>
                      <a:gd name="connsiteY1" fmla="*/ 304142 h 304141"/>
                      <a:gd name="connsiteX2" fmla="*/ 326508 w 326508"/>
                      <a:gd name="connsiteY2" fmla="*/ 212053 h 304141"/>
                      <a:gd name="connsiteX3" fmla="*/ 114389 w 326508"/>
                      <a:gd name="connsiteY3" fmla="*/ 0 h 304141"/>
                      <a:gd name="connsiteX4" fmla="*/ 0 w 326508"/>
                      <a:gd name="connsiteY4" fmla="*/ 210544 h 30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6508" h="304141">
                        <a:moveTo>
                          <a:pt x="93597" y="304142"/>
                        </a:moveTo>
                        <a:lnTo>
                          <a:pt x="326508" y="304142"/>
                        </a:lnTo>
                        <a:lnTo>
                          <a:pt x="326508" y="212053"/>
                        </a:lnTo>
                        <a:lnTo>
                          <a:pt x="114389" y="0"/>
                        </a:lnTo>
                        <a:lnTo>
                          <a:pt x="0" y="210544"/>
                        </a:lnTo>
                        <a:close/>
                      </a:path>
                    </a:pathLst>
                  </a:custGeom>
                  <a:solidFill>
                    <a:srgbClr val="E6BA4D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13" name="Graphic 2">
                  <a:extLst>
                    <a:ext uri="{FF2B5EF4-FFF2-40B4-BE49-F238E27FC236}">
                      <a16:creationId xmlns:a16="http://schemas.microsoft.com/office/drawing/2014/main" id="{97A29AB8-944B-4D76-DEB1-079FCE13F233}"/>
                    </a:ext>
                  </a:extLst>
                </p:cNvPr>
                <p:cNvGrpSpPr/>
                <p:nvPr/>
              </p:nvGrpSpPr>
              <p:grpSpPr>
                <a:xfrm>
                  <a:off x="3019161" y="5454334"/>
                  <a:ext cx="248783" cy="210610"/>
                  <a:chOff x="3019161" y="5454334"/>
                  <a:chExt cx="248783" cy="210610"/>
                </a:xfrm>
              </p:grpSpPr>
              <p:grpSp>
                <p:nvGrpSpPr>
                  <p:cNvPr id="214" name="Graphic 2">
                    <a:extLst>
                      <a:ext uri="{FF2B5EF4-FFF2-40B4-BE49-F238E27FC236}">
                        <a16:creationId xmlns:a16="http://schemas.microsoft.com/office/drawing/2014/main" id="{4250F696-090F-E42E-CCB8-93052E2F7C5A}"/>
                      </a:ext>
                    </a:extLst>
                  </p:cNvPr>
                  <p:cNvGrpSpPr/>
                  <p:nvPr/>
                </p:nvGrpSpPr>
                <p:grpSpPr>
                  <a:xfrm>
                    <a:off x="3019161" y="5454334"/>
                    <a:ext cx="248783" cy="210610"/>
                    <a:chOff x="3019161" y="5454334"/>
                    <a:chExt cx="248783" cy="210610"/>
                  </a:xfrm>
                  <a:solidFill>
                    <a:srgbClr val="CF5664"/>
                  </a:solidFill>
                </p:grpSpPr>
                <p:sp>
                  <p:nvSpPr>
                    <p:cNvPr id="215" name="Freeform: Shape 214">
                      <a:extLst>
                        <a:ext uri="{FF2B5EF4-FFF2-40B4-BE49-F238E27FC236}">
                          <a16:creationId xmlns:a16="http://schemas.microsoft.com/office/drawing/2014/main" id="{A022508A-084F-A1F7-4F21-28D1367965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019161" y="5607947"/>
                      <a:ext cx="114454" cy="56997"/>
                    </a:xfrm>
                    <a:custGeom>
                      <a:avLst/>
                      <a:gdLst>
                        <a:gd name="connsiteX0" fmla="*/ 0 w 114454"/>
                        <a:gd name="connsiteY0" fmla="*/ 0 h 56997"/>
                        <a:gd name="connsiteX1" fmla="*/ 114455 w 114454"/>
                        <a:gd name="connsiteY1" fmla="*/ 0 h 56997"/>
                        <a:gd name="connsiteX2" fmla="*/ 114455 w 114454"/>
                        <a:gd name="connsiteY2" fmla="*/ 56998 h 56997"/>
                        <a:gd name="connsiteX3" fmla="*/ 0 w 114454"/>
                        <a:gd name="connsiteY3" fmla="*/ 56998 h 569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14454" h="56997">
                          <a:moveTo>
                            <a:pt x="0" y="0"/>
                          </a:moveTo>
                          <a:lnTo>
                            <a:pt x="114455" y="0"/>
                          </a:lnTo>
                          <a:lnTo>
                            <a:pt x="114455" y="56998"/>
                          </a:lnTo>
                          <a:lnTo>
                            <a:pt x="0" y="56998"/>
                          </a:lnTo>
                          <a:close/>
                        </a:path>
                      </a:pathLst>
                    </a:custGeom>
                    <a:solidFill>
                      <a:srgbClr val="CF5664"/>
                    </a:solidFill>
                    <a:ln w="655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6" name="Freeform: Shape 215">
                      <a:extLst>
                        <a:ext uri="{FF2B5EF4-FFF2-40B4-BE49-F238E27FC236}">
                          <a16:creationId xmlns:a16="http://schemas.microsoft.com/office/drawing/2014/main" id="{4163A42B-82CE-E73C-A0F1-B8337E3E22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153489" y="5607947"/>
                      <a:ext cx="114454" cy="56997"/>
                    </a:xfrm>
                    <a:custGeom>
                      <a:avLst/>
                      <a:gdLst>
                        <a:gd name="connsiteX0" fmla="*/ 0 w 114454"/>
                        <a:gd name="connsiteY0" fmla="*/ 0 h 56997"/>
                        <a:gd name="connsiteX1" fmla="*/ 114455 w 114454"/>
                        <a:gd name="connsiteY1" fmla="*/ 0 h 56997"/>
                        <a:gd name="connsiteX2" fmla="*/ 114455 w 114454"/>
                        <a:gd name="connsiteY2" fmla="*/ 56998 h 56997"/>
                        <a:gd name="connsiteX3" fmla="*/ 0 w 114454"/>
                        <a:gd name="connsiteY3" fmla="*/ 56998 h 569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14454" h="56997">
                          <a:moveTo>
                            <a:pt x="0" y="0"/>
                          </a:moveTo>
                          <a:lnTo>
                            <a:pt x="114455" y="0"/>
                          </a:lnTo>
                          <a:lnTo>
                            <a:pt x="114455" y="56998"/>
                          </a:lnTo>
                          <a:lnTo>
                            <a:pt x="0" y="56998"/>
                          </a:lnTo>
                          <a:close/>
                        </a:path>
                      </a:pathLst>
                    </a:custGeom>
                    <a:solidFill>
                      <a:srgbClr val="CF5664"/>
                    </a:solidFill>
                    <a:ln w="655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7" name="Freeform: Shape 216">
                      <a:extLst>
                        <a:ext uri="{FF2B5EF4-FFF2-40B4-BE49-F238E27FC236}">
                          <a16:creationId xmlns:a16="http://schemas.microsoft.com/office/drawing/2014/main" id="{6C270E9B-0FB7-FD57-51EF-883F53578F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019161" y="5531141"/>
                      <a:ext cx="47290" cy="56997"/>
                    </a:xfrm>
                    <a:custGeom>
                      <a:avLst/>
                      <a:gdLst>
                        <a:gd name="connsiteX0" fmla="*/ 0 w 47290"/>
                        <a:gd name="connsiteY0" fmla="*/ 0 h 56997"/>
                        <a:gd name="connsiteX1" fmla="*/ 47291 w 47290"/>
                        <a:gd name="connsiteY1" fmla="*/ 0 h 56997"/>
                        <a:gd name="connsiteX2" fmla="*/ 47291 w 47290"/>
                        <a:gd name="connsiteY2" fmla="*/ 56998 h 56997"/>
                        <a:gd name="connsiteX3" fmla="*/ 0 w 47290"/>
                        <a:gd name="connsiteY3" fmla="*/ 56998 h 569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7290" h="56997">
                          <a:moveTo>
                            <a:pt x="0" y="0"/>
                          </a:moveTo>
                          <a:lnTo>
                            <a:pt x="47291" y="0"/>
                          </a:lnTo>
                          <a:lnTo>
                            <a:pt x="47291" y="56998"/>
                          </a:lnTo>
                          <a:lnTo>
                            <a:pt x="0" y="56998"/>
                          </a:lnTo>
                          <a:close/>
                        </a:path>
                      </a:pathLst>
                    </a:custGeom>
                    <a:solidFill>
                      <a:srgbClr val="CF5664"/>
                    </a:solidFill>
                    <a:ln w="655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8" name="Freeform: Shape 217">
                      <a:extLst>
                        <a:ext uri="{FF2B5EF4-FFF2-40B4-BE49-F238E27FC236}">
                          <a16:creationId xmlns:a16="http://schemas.microsoft.com/office/drawing/2014/main" id="{AB9F9460-9891-6D9D-2C8D-8B6D6737A4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086325" y="5531141"/>
                      <a:ext cx="114389" cy="56997"/>
                    </a:xfrm>
                    <a:custGeom>
                      <a:avLst/>
                      <a:gdLst>
                        <a:gd name="connsiteX0" fmla="*/ 0 w 114389"/>
                        <a:gd name="connsiteY0" fmla="*/ 0 h 56997"/>
                        <a:gd name="connsiteX1" fmla="*/ 114389 w 114389"/>
                        <a:gd name="connsiteY1" fmla="*/ 0 h 56997"/>
                        <a:gd name="connsiteX2" fmla="*/ 114389 w 114389"/>
                        <a:gd name="connsiteY2" fmla="*/ 56998 h 56997"/>
                        <a:gd name="connsiteX3" fmla="*/ 0 w 114389"/>
                        <a:gd name="connsiteY3" fmla="*/ 56998 h 569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14389" h="56997">
                          <a:moveTo>
                            <a:pt x="0" y="0"/>
                          </a:moveTo>
                          <a:lnTo>
                            <a:pt x="114389" y="0"/>
                          </a:lnTo>
                          <a:lnTo>
                            <a:pt x="114389" y="56998"/>
                          </a:lnTo>
                          <a:lnTo>
                            <a:pt x="0" y="56998"/>
                          </a:lnTo>
                          <a:close/>
                        </a:path>
                      </a:pathLst>
                    </a:custGeom>
                    <a:solidFill>
                      <a:srgbClr val="CF5664"/>
                    </a:solidFill>
                    <a:ln w="655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9" name="Freeform: Shape 218">
                      <a:extLst>
                        <a:ext uri="{FF2B5EF4-FFF2-40B4-BE49-F238E27FC236}">
                          <a16:creationId xmlns:a16="http://schemas.microsoft.com/office/drawing/2014/main" id="{F32D8E5F-E309-BE20-7976-AF888FB66F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019161" y="5454334"/>
                      <a:ext cx="114454" cy="56997"/>
                    </a:xfrm>
                    <a:custGeom>
                      <a:avLst/>
                      <a:gdLst>
                        <a:gd name="connsiteX0" fmla="*/ 0 w 114454"/>
                        <a:gd name="connsiteY0" fmla="*/ 0 h 56997"/>
                        <a:gd name="connsiteX1" fmla="*/ 114455 w 114454"/>
                        <a:gd name="connsiteY1" fmla="*/ 0 h 56997"/>
                        <a:gd name="connsiteX2" fmla="*/ 114455 w 114454"/>
                        <a:gd name="connsiteY2" fmla="*/ 56998 h 56997"/>
                        <a:gd name="connsiteX3" fmla="*/ 0 w 114454"/>
                        <a:gd name="connsiteY3" fmla="*/ 56998 h 569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14454" h="56997">
                          <a:moveTo>
                            <a:pt x="0" y="0"/>
                          </a:moveTo>
                          <a:lnTo>
                            <a:pt x="114455" y="0"/>
                          </a:lnTo>
                          <a:lnTo>
                            <a:pt x="114455" y="56998"/>
                          </a:lnTo>
                          <a:lnTo>
                            <a:pt x="0" y="56998"/>
                          </a:lnTo>
                          <a:close/>
                        </a:path>
                      </a:pathLst>
                    </a:custGeom>
                    <a:solidFill>
                      <a:srgbClr val="CF5664"/>
                    </a:solidFill>
                    <a:ln w="655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20" name="Freeform: Shape 219">
                    <a:extLst>
                      <a:ext uri="{FF2B5EF4-FFF2-40B4-BE49-F238E27FC236}">
                        <a16:creationId xmlns:a16="http://schemas.microsoft.com/office/drawing/2014/main" id="{531E0AAF-F230-E8D0-2CB1-93236719B196}"/>
                      </a:ext>
                    </a:extLst>
                  </p:cNvPr>
                  <p:cNvSpPr/>
                  <p:nvPr/>
                </p:nvSpPr>
                <p:spPr>
                  <a:xfrm>
                    <a:off x="3019161" y="5511332"/>
                    <a:ext cx="181553" cy="153546"/>
                  </a:xfrm>
                  <a:custGeom>
                    <a:avLst/>
                    <a:gdLst>
                      <a:gd name="connsiteX0" fmla="*/ 181554 w 181553"/>
                      <a:gd name="connsiteY0" fmla="*/ 76806 h 153546"/>
                      <a:gd name="connsiteX1" fmla="*/ 67033 w 181553"/>
                      <a:gd name="connsiteY1" fmla="*/ 76806 h 153546"/>
                      <a:gd name="connsiteX2" fmla="*/ 67033 w 181553"/>
                      <a:gd name="connsiteY2" fmla="*/ 19743 h 153546"/>
                      <a:gd name="connsiteX3" fmla="*/ 114127 w 181553"/>
                      <a:gd name="connsiteY3" fmla="*/ 19743 h 153546"/>
                      <a:gd name="connsiteX4" fmla="*/ 114127 w 181553"/>
                      <a:gd name="connsiteY4" fmla="*/ 0 h 153546"/>
                      <a:gd name="connsiteX5" fmla="*/ 0 w 181553"/>
                      <a:gd name="connsiteY5" fmla="*/ 0 h 153546"/>
                      <a:gd name="connsiteX6" fmla="*/ 0 w 181553"/>
                      <a:gd name="connsiteY6" fmla="*/ 19743 h 153546"/>
                      <a:gd name="connsiteX7" fmla="*/ 47422 w 181553"/>
                      <a:gd name="connsiteY7" fmla="*/ 19743 h 153546"/>
                      <a:gd name="connsiteX8" fmla="*/ 47422 w 181553"/>
                      <a:gd name="connsiteY8" fmla="*/ 76806 h 153546"/>
                      <a:gd name="connsiteX9" fmla="*/ 0 w 181553"/>
                      <a:gd name="connsiteY9" fmla="*/ 76806 h 153546"/>
                      <a:gd name="connsiteX10" fmla="*/ 0 w 181553"/>
                      <a:gd name="connsiteY10" fmla="*/ 96418 h 153546"/>
                      <a:gd name="connsiteX11" fmla="*/ 114586 w 181553"/>
                      <a:gd name="connsiteY11" fmla="*/ 96418 h 153546"/>
                      <a:gd name="connsiteX12" fmla="*/ 114586 w 181553"/>
                      <a:gd name="connsiteY12" fmla="*/ 153547 h 153546"/>
                      <a:gd name="connsiteX13" fmla="*/ 134198 w 181553"/>
                      <a:gd name="connsiteY13" fmla="*/ 153547 h 153546"/>
                      <a:gd name="connsiteX14" fmla="*/ 134198 w 181553"/>
                      <a:gd name="connsiteY14" fmla="*/ 96418 h 153546"/>
                      <a:gd name="connsiteX15" fmla="*/ 181554 w 181553"/>
                      <a:gd name="connsiteY15" fmla="*/ 96418 h 1535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181553" h="153546">
                        <a:moveTo>
                          <a:pt x="181554" y="76806"/>
                        </a:moveTo>
                        <a:lnTo>
                          <a:pt x="67033" y="76806"/>
                        </a:lnTo>
                        <a:lnTo>
                          <a:pt x="67033" y="19743"/>
                        </a:lnTo>
                        <a:lnTo>
                          <a:pt x="114127" y="19743"/>
                        </a:lnTo>
                        <a:lnTo>
                          <a:pt x="114127" y="0"/>
                        </a:lnTo>
                        <a:lnTo>
                          <a:pt x="0" y="0"/>
                        </a:lnTo>
                        <a:lnTo>
                          <a:pt x="0" y="19743"/>
                        </a:lnTo>
                        <a:lnTo>
                          <a:pt x="47422" y="19743"/>
                        </a:lnTo>
                        <a:lnTo>
                          <a:pt x="47422" y="76806"/>
                        </a:lnTo>
                        <a:lnTo>
                          <a:pt x="0" y="76806"/>
                        </a:lnTo>
                        <a:lnTo>
                          <a:pt x="0" y="96418"/>
                        </a:lnTo>
                        <a:lnTo>
                          <a:pt x="114586" y="96418"/>
                        </a:lnTo>
                        <a:lnTo>
                          <a:pt x="114586" y="153547"/>
                        </a:lnTo>
                        <a:lnTo>
                          <a:pt x="134198" y="153547"/>
                        </a:lnTo>
                        <a:lnTo>
                          <a:pt x="134198" y="96418"/>
                        </a:lnTo>
                        <a:lnTo>
                          <a:pt x="181554" y="96418"/>
                        </a:ln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21" name="Graphic 2">
                <a:extLst>
                  <a:ext uri="{FF2B5EF4-FFF2-40B4-BE49-F238E27FC236}">
                    <a16:creationId xmlns:a16="http://schemas.microsoft.com/office/drawing/2014/main" id="{FF7A0BD2-B87E-DD6F-B0B7-25BACD828960}"/>
                  </a:ext>
                </a:extLst>
              </p:cNvPr>
              <p:cNvGrpSpPr/>
              <p:nvPr/>
            </p:nvGrpSpPr>
            <p:grpSpPr>
              <a:xfrm>
                <a:off x="2269989" y="5338699"/>
                <a:ext cx="419777" cy="419777"/>
                <a:chOff x="2269989" y="5338699"/>
                <a:chExt cx="419777" cy="419777"/>
              </a:xfrm>
            </p:grpSpPr>
            <p:grpSp>
              <p:nvGrpSpPr>
                <p:cNvPr id="222" name="Graphic 2">
                  <a:extLst>
                    <a:ext uri="{FF2B5EF4-FFF2-40B4-BE49-F238E27FC236}">
                      <a16:creationId xmlns:a16="http://schemas.microsoft.com/office/drawing/2014/main" id="{041FD54F-14E4-2110-AD27-79D501B1A85D}"/>
                    </a:ext>
                  </a:extLst>
                </p:cNvPr>
                <p:cNvGrpSpPr/>
                <p:nvPr/>
              </p:nvGrpSpPr>
              <p:grpSpPr>
                <a:xfrm>
                  <a:off x="2269989" y="5338699"/>
                  <a:ext cx="419777" cy="419777"/>
                  <a:chOff x="2269989" y="5338699"/>
                  <a:chExt cx="419777" cy="419777"/>
                </a:xfrm>
              </p:grpSpPr>
              <p:sp>
                <p:nvSpPr>
                  <p:cNvPr id="223" name="Freeform: Shape 222">
                    <a:extLst>
                      <a:ext uri="{FF2B5EF4-FFF2-40B4-BE49-F238E27FC236}">
                        <a16:creationId xmlns:a16="http://schemas.microsoft.com/office/drawing/2014/main" id="{D65FF7C9-CC25-5036-7F30-053B12EF8433}"/>
                      </a:ext>
                    </a:extLst>
                  </p:cNvPr>
                  <p:cNvSpPr/>
                  <p:nvPr/>
                </p:nvSpPr>
                <p:spPr>
                  <a:xfrm>
                    <a:off x="2269989" y="5338699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81CEAD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4" name="Freeform: Shape 223">
                    <a:extLst>
                      <a:ext uri="{FF2B5EF4-FFF2-40B4-BE49-F238E27FC236}">
                        <a16:creationId xmlns:a16="http://schemas.microsoft.com/office/drawing/2014/main" id="{638E9E9B-1A58-4104-D0EC-17FF3F503B54}"/>
                      </a:ext>
                    </a:extLst>
                  </p:cNvPr>
                  <p:cNvSpPr/>
                  <p:nvPr/>
                </p:nvSpPr>
                <p:spPr>
                  <a:xfrm>
                    <a:off x="2355453" y="5453416"/>
                    <a:ext cx="334313" cy="305060"/>
                  </a:xfrm>
                  <a:custGeom>
                    <a:avLst/>
                    <a:gdLst>
                      <a:gd name="connsiteX0" fmla="*/ 334313 w 334313"/>
                      <a:gd name="connsiteY0" fmla="*/ 305060 h 305060"/>
                      <a:gd name="connsiteX1" fmla="*/ 334313 w 334313"/>
                      <a:gd name="connsiteY1" fmla="*/ 118653 h 305060"/>
                      <a:gd name="connsiteX2" fmla="*/ 248784 w 334313"/>
                      <a:gd name="connsiteY2" fmla="*/ 33189 h 305060"/>
                      <a:gd name="connsiteX3" fmla="*/ 220449 w 334313"/>
                      <a:gd name="connsiteY3" fmla="*/ 54702 h 305060"/>
                      <a:gd name="connsiteX4" fmla="*/ 165681 w 334313"/>
                      <a:gd name="connsiteY4" fmla="*/ 0 h 305060"/>
                      <a:gd name="connsiteX5" fmla="*/ 152891 w 334313"/>
                      <a:gd name="connsiteY5" fmla="*/ 12790 h 305060"/>
                      <a:gd name="connsiteX6" fmla="*/ 147184 w 334313"/>
                      <a:gd name="connsiteY6" fmla="*/ 7084 h 305060"/>
                      <a:gd name="connsiteX7" fmla="*/ 83693 w 334313"/>
                      <a:gd name="connsiteY7" fmla="*/ 9576 h 305060"/>
                      <a:gd name="connsiteX8" fmla="*/ 98713 w 334313"/>
                      <a:gd name="connsiteY8" fmla="*/ 99304 h 305060"/>
                      <a:gd name="connsiteX9" fmla="*/ 44798 w 334313"/>
                      <a:gd name="connsiteY9" fmla="*/ 45388 h 305060"/>
                      <a:gd name="connsiteX10" fmla="*/ 0 w 334313"/>
                      <a:gd name="connsiteY10" fmla="*/ 90121 h 305060"/>
                      <a:gd name="connsiteX11" fmla="*/ 75166 w 334313"/>
                      <a:gd name="connsiteY11" fmla="*/ 165287 h 305060"/>
                      <a:gd name="connsiteX12" fmla="*/ 10822 w 334313"/>
                      <a:gd name="connsiteY12" fmla="*/ 214218 h 305060"/>
                      <a:gd name="connsiteX13" fmla="*/ 101665 w 334313"/>
                      <a:gd name="connsiteY13" fmla="*/ 305060 h 3050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334313" h="305060">
                        <a:moveTo>
                          <a:pt x="334313" y="305060"/>
                        </a:moveTo>
                        <a:lnTo>
                          <a:pt x="334313" y="118653"/>
                        </a:lnTo>
                        <a:lnTo>
                          <a:pt x="248784" y="33189"/>
                        </a:lnTo>
                        <a:lnTo>
                          <a:pt x="220449" y="54702"/>
                        </a:lnTo>
                        <a:lnTo>
                          <a:pt x="165681" y="0"/>
                        </a:lnTo>
                        <a:lnTo>
                          <a:pt x="152891" y="12790"/>
                        </a:lnTo>
                        <a:lnTo>
                          <a:pt x="147184" y="7084"/>
                        </a:lnTo>
                        <a:lnTo>
                          <a:pt x="83693" y="9576"/>
                        </a:lnTo>
                        <a:lnTo>
                          <a:pt x="98713" y="99304"/>
                        </a:lnTo>
                        <a:lnTo>
                          <a:pt x="44798" y="45388"/>
                        </a:lnTo>
                        <a:lnTo>
                          <a:pt x="0" y="90121"/>
                        </a:lnTo>
                        <a:lnTo>
                          <a:pt x="75166" y="165287"/>
                        </a:lnTo>
                        <a:lnTo>
                          <a:pt x="10822" y="214218"/>
                        </a:lnTo>
                        <a:lnTo>
                          <a:pt x="101665" y="305060"/>
                        </a:lnTo>
                        <a:close/>
                      </a:path>
                    </a:pathLst>
                  </a:custGeom>
                  <a:solidFill>
                    <a:srgbClr val="72BB9B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25" name="Graphic 2">
                  <a:extLst>
                    <a:ext uri="{FF2B5EF4-FFF2-40B4-BE49-F238E27FC236}">
                      <a16:creationId xmlns:a16="http://schemas.microsoft.com/office/drawing/2014/main" id="{6D5266C8-2FC3-EEE7-7FAF-88CEE16EBFA1}"/>
                    </a:ext>
                  </a:extLst>
                </p:cNvPr>
                <p:cNvGrpSpPr/>
                <p:nvPr/>
              </p:nvGrpSpPr>
              <p:grpSpPr>
                <a:xfrm>
                  <a:off x="2355453" y="5448628"/>
                  <a:ext cx="248783" cy="218940"/>
                  <a:chOff x="2355453" y="5448628"/>
                  <a:chExt cx="248783" cy="218940"/>
                </a:xfrm>
              </p:grpSpPr>
              <p:sp>
                <p:nvSpPr>
                  <p:cNvPr id="226" name="Freeform: Shape 225">
                    <a:extLst>
                      <a:ext uri="{FF2B5EF4-FFF2-40B4-BE49-F238E27FC236}">
                        <a16:creationId xmlns:a16="http://schemas.microsoft.com/office/drawing/2014/main" id="{E945CC5F-0E75-C54A-F5F5-EBFD43E0710D}"/>
                      </a:ext>
                    </a:extLst>
                  </p:cNvPr>
                  <p:cNvSpPr/>
                  <p:nvPr/>
                </p:nvSpPr>
                <p:spPr>
                  <a:xfrm>
                    <a:off x="2432194" y="5448628"/>
                    <a:ext cx="95302" cy="37976"/>
                  </a:xfrm>
                  <a:custGeom>
                    <a:avLst/>
                    <a:gdLst>
                      <a:gd name="connsiteX0" fmla="*/ 19021 w 95302"/>
                      <a:gd name="connsiteY0" fmla="*/ 18956 h 37976"/>
                      <a:gd name="connsiteX1" fmla="*/ 76216 w 95302"/>
                      <a:gd name="connsiteY1" fmla="*/ 18956 h 37976"/>
                      <a:gd name="connsiteX2" fmla="*/ 76216 w 95302"/>
                      <a:gd name="connsiteY2" fmla="*/ 37977 h 37976"/>
                      <a:gd name="connsiteX3" fmla="*/ 95303 w 95302"/>
                      <a:gd name="connsiteY3" fmla="*/ 37977 h 37976"/>
                      <a:gd name="connsiteX4" fmla="*/ 95303 w 95302"/>
                      <a:gd name="connsiteY4" fmla="*/ 18956 h 37976"/>
                      <a:gd name="connsiteX5" fmla="*/ 76216 w 95302"/>
                      <a:gd name="connsiteY5" fmla="*/ 0 h 37976"/>
                      <a:gd name="connsiteX6" fmla="*/ 19087 w 95302"/>
                      <a:gd name="connsiteY6" fmla="*/ 0 h 37976"/>
                      <a:gd name="connsiteX7" fmla="*/ 0 w 95302"/>
                      <a:gd name="connsiteY7" fmla="*/ 18956 h 37976"/>
                      <a:gd name="connsiteX8" fmla="*/ 0 w 95302"/>
                      <a:gd name="connsiteY8" fmla="*/ 37977 h 37976"/>
                      <a:gd name="connsiteX9" fmla="*/ 19087 w 95302"/>
                      <a:gd name="connsiteY9" fmla="*/ 37977 h 37976"/>
                      <a:gd name="connsiteX10" fmla="*/ 19021 w 95302"/>
                      <a:gd name="connsiteY10" fmla="*/ 18956 h 37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95302" h="37976">
                        <a:moveTo>
                          <a:pt x="19021" y="18956"/>
                        </a:moveTo>
                        <a:lnTo>
                          <a:pt x="76216" y="18956"/>
                        </a:lnTo>
                        <a:lnTo>
                          <a:pt x="76216" y="37977"/>
                        </a:lnTo>
                        <a:lnTo>
                          <a:pt x="95303" y="37977"/>
                        </a:lnTo>
                        <a:lnTo>
                          <a:pt x="95303" y="18956"/>
                        </a:lnTo>
                        <a:cubicBezTo>
                          <a:pt x="95303" y="8461"/>
                          <a:pt x="86776" y="-65"/>
                          <a:pt x="76216" y="0"/>
                        </a:cubicBezTo>
                        <a:lnTo>
                          <a:pt x="19087" y="0"/>
                        </a:lnTo>
                        <a:cubicBezTo>
                          <a:pt x="8592" y="0"/>
                          <a:pt x="0" y="8527"/>
                          <a:pt x="0" y="18956"/>
                        </a:cubicBezTo>
                        <a:lnTo>
                          <a:pt x="0" y="37977"/>
                        </a:lnTo>
                        <a:lnTo>
                          <a:pt x="19087" y="37977"/>
                        </a:lnTo>
                        <a:lnTo>
                          <a:pt x="19021" y="18956"/>
                        </a:lnTo>
                        <a:close/>
                      </a:path>
                    </a:pathLst>
                  </a:custGeom>
                  <a:solidFill>
                    <a:srgbClr val="505A66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7" name="Freeform: Shape 226">
                    <a:extLst>
                      <a:ext uri="{FF2B5EF4-FFF2-40B4-BE49-F238E27FC236}">
                        <a16:creationId xmlns:a16="http://schemas.microsoft.com/office/drawing/2014/main" id="{F7EA3D62-2AF4-3481-819F-10191255EB37}"/>
                      </a:ext>
                    </a:extLst>
                  </p:cNvPr>
                  <p:cNvSpPr/>
                  <p:nvPr/>
                </p:nvSpPr>
                <p:spPr>
                  <a:xfrm>
                    <a:off x="2355453" y="5486605"/>
                    <a:ext cx="248783" cy="56997"/>
                  </a:xfrm>
                  <a:custGeom>
                    <a:avLst/>
                    <a:gdLst>
                      <a:gd name="connsiteX0" fmla="*/ 0 w 248783"/>
                      <a:gd name="connsiteY0" fmla="*/ 0 h 56997"/>
                      <a:gd name="connsiteX1" fmla="*/ 248784 w 248783"/>
                      <a:gd name="connsiteY1" fmla="*/ 0 h 56997"/>
                      <a:gd name="connsiteX2" fmla="*/ 248784 w 248783"/>
                      <a:gd name="connsiteY2" fmla="*/ 56998 h 56997"/>
                      <a:gd name="connsiteX3" fmla="*/ 0 w 248783"/>
                      <a:gd name="connsiteY3" fmla="*/ 56998 h 569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8783" h="56997">
                        <a:moveTo>
                          <a:pt x="0" y="0"/>
                        </a:moveTo>
                        <a:lnTo>
                          <a:pt x="248784" y="0"/>
                        </a:lnTo>
                        <a:lnTo>
                          <a:pt x="248784" y="56998"/>
                        </a:lnTo>
                        <a:lnTo>
                          <a:pt x="0" y="56998"/>
                        </a:ln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8" name="Freeform: Shape 227">
                    <a:extLst>
                      <a:ext uri="{FF2B5EF4-FFF2-40B4-BE49-F238E27FC236}">
                        <a16:creationId xmlns:a16="http://schemas.microsoft.com/office/drawing/2014/main" id="{BE047866-0B3A-90BD-F8A6-B1248F28FEC7}"/>
                      </a:ext>
                    </a:extLst>
                  </p:cNvPr>
                  <p:cNvSpPr/>
                  <p:nvPr/>
                </p:nvSpPr>
                <p:spPr>
                  <a:xfrm>
                    <a:off x="2366275" y="5543537"/>
                    <a:ext cx="227204" cy="124031"/>
                  </a:xfrm>
                  <a:custGeom>
                    <a:avLst/>
                    <a:gdLst>
                      <a:gd name="connsiteX0" fmla="*/ 0 w 227204"/>
                      <a:gd name="connsiteY0" fmla="*/ 0 h 124031"/>
                      <a:gd name="connsiteX1" fmla="*/ 227205 w 227204"/>
                      <a:gd name="connsiteY1" fmla="*/ 0 h 124031"/>
                      <a:gd name="connsiteX2" fmla="*/ 227205 w 227204"/>
                      <a:gd name="connsiteY2" fmla="*/ 124031 h 124031"/>
                      <a:gd name="connsiteX3" fmla="*/ 0 w 227204"/>
                      <a:gd name="connsiteY3" fmla="*/ 124031 h 12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7204" h="124031">
                        <a:moveTo>
                          <a:pt x="0" y="0"/>
                        </a:moveTo>
                        <a:lnTo>
                          <a:pt x="227205" y="0"/>
                        </a:lnTo>
                        <a:lnTo>
                          <a:pt x="227205" y="124031"/>
                        </a:lnTo>
                        <a:lnTo>
                          <a:pt x="0" y="124031"/>
                        </a:lnTo>
                        <a:close/>
                      </a:path>
                    </a:pathLst>
                  </a:custGeom>
                  <a:solidFill>
                    <a:srgbClr val="E6E8EC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229" name="Graphic 2">
              <a:extLst>
                <a:ext uri="{FF2B5EF4-FFF2-40B4-BE49-F238E27FC236}">
                  <a16:creationId xmlns:a16="http://schemas.microsoft.com/office/drawing/2014/main" id="{C0C84F0F-51B8-7C7D-3994-138333E94F04}"/>
                </a:ext>
              </a:extLst>
            </p:cNvPr>
            <p:cNvGrpSpPr/>
            <p:nvPr/>
          </p:nvGrpSpPr>
          <p:grpSpPr>
            <a:xfrm>
              <a:off x="2269596" y="4682731"/>
              <a:ext cx="7635095" cy="419908"/>
              <a:chOff x="2269596" y="4682731"/>
              <a:chExt cx="7635095" cy="419908"/>
            </a:xfrm>
          </p:grpSpPr>
          <p:grpSp>
            <p:nvGrpSpPr>
              <p:cNvPr id="230" name="Graphic 2">
                <a:extLst>
                  <a:ext uri="{FF2B5EF4-FFF2-40B4-BE49-F238E27FC236}">
                    <a16:creationId xmlns:a16="http://schemas.microsoft.com/office/drawing/2014/main" id="{1832D113-A105-C604-FF87-264A62BE0CF6}"/>
                  </a:ext>
                </a:extLst>
              </p:cNvPr>
              <p:cNvGrpSpPr/>
              <p:nvPr/>
            </p:nvGrpSpPr>
            <p:grpSpPr>
              <a:xfrm>
                <a:off x="9484914" y="4682797"/>
                <a:ext cx="419777" cy="419777"/>
                <a:chOff x="9484914" y="4682797"/>
                <a:chExt cx="419777" cy="419777"/>
              </a:xfrm>
            </p:grpSpPr>
            <p:grpSp>
              <p:nvGrpSpPr>
                <p:cNvPr id="231" name="Graphic 2">
                  <a:extLst>
                    <a:ext uri="{FF2B5EF4-FFF2-40B4-BE49-F238E27FC236}">
                      <a16:creationId xmlns:a16="http://schemas.microsoft.com/office/drawing/2014/main" id="{B73EB327-129E-7F4E-8519-5AB47BCDBE69}"/>
                    </a:ext>
                  </a:extLst>
                </p:cNvPr>
                <p:cNvGrpSpPr/>
                <p:nvPr/>
              </p:nvGrpSpPr>
              <p:grpSpPr>
                <a:xfrm>
                  <a:off x="9484914" y="4682797"/>
                  <a:ext cx="419777" cy="419777"/>
                  <a:chOff x="9484914" y="4682797"/>
                  <a:chExt cx="419777" cy="419777"/>
                </a:xfrm>
              </p:grpSpPr>
              <p:sp>
                <p:nvSpPr>
                  <p:cNvPr id="232" name="Freeform: Shape 231">
                    <a:extLst>
                      <a:ext uri="{FF2B5EF4-FFF2-40B4-BE49-F238E27FC236}">
                        <a16:creationId xmlns:a16="http://schemas.microsoft.com/office/drawing/2014/main" id="{A4342BD7-7F20-D0AF-5F25-4B106A7E0665}"/>
                      </a:ext>
                    </a:extLst>
                  </p:cNvPr>
                  <p:cNvSpPr/>
                  <p:nvPr/>
                </p:nvSpPr>
                <p:spPr>
                  <a:xfrm>
                    <a:off x="9484914" y="4682797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8 w 419777"/>
                      <a:gd name="connsiteY1" fmla="*/ 0 h 419777"/>
                      <a:gd name="connsiteX2" fmla="*/ 419778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8" y="0"/>
                        </a:lnTo>
                        <a:lnTo>
                          <a:pt x="419778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D486BD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3" name="Freeform: Shape 232">
                    <a:extLst>
                      <a:ext uri="{FF2B5EF4-FFF2-40B4-BE49-F238E27FC236}">
                        <a16:creationId xmlns:a16="http://schemas.microsoft.com/office/drawing/2014/main" id="{962E93BC-A24F-7CC4-486A-F19C02C12B28}"/>
                      </a:ext>
                    </a:extLst>
                  </p:cNvPr>
                  <p:cNvSpPr/>
                  <p:nvPr/>
                </p:nvSpPr>
                <p:spPr>
                  <a:xfrm>
                    <a:off x="9581200" y="4789119"/>
                    <a:ext cx="323491" cy="313455"/>
                  </a:xfrm>
                  <a:custGeom>
                    <a:avLst/>
                    <a:gdLst>
                      <a:gd name="connsiteX0" fmla="*/ 323491 w 323491"/>
                      <a:gd name="connsiteY0" fmla="*/ 313456 h 313455"/>
                      <a:gd name="connsiteX1" fmla="*/ 323491 w 323491"/>
                      <a:gd name="connsiteY1" fmla="*/ 188637 h 313455"/>
                      <a:gd name="connsiteX2" fmla="*/ 134788 w 323491"/>
                      <a:gd name="connsiteY2" fmla="*/ 0 h 313455"/>
                      <a:gd name="connsiteX3" fmla="*/ 91105 w 323491"/>
                      <a:gd name="connsiteY3" fmla="*/ 2951 h 313455"/>
                      <a:gd name="connsiteX4" fmla="*/ 87825 w 323491"/>
                      <a:gd name="connsiteY4" fmla="*/ 33189 h 313455"/>
                      <a:gd name="connsiteX5" fmla="*/ 116357 w 323491"/>
                      <a:gd name="connsiteY5" fmla="*/ 74970 h 313455"/>
                      <a:gd name="connsiteX6" fmla="*/ 6953 w 323491"/>
                      <a:gd name="connsiteY6" fmla="*/ 153481 h 313455"/>
                      <a:gd name="connsiteX7" fmla="*/ 0 w 323491"/>
                      <a:gd name="connsiteY7" fmla="*/ 189818 h 313455"/>
                      <a:gd name="connsiteX8" fmla="*/ 123637 w 323491"/>
                      <a:gd name="connsiteY8" fmla="*/ 313456 h 313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23491" h="313455">
                        <a:moveTo>
                          <a:pt x="323491" y="313456"/>
                        </a:moveTo>
                        <a:lnTo>
                          <a:pt x="323491" y="188637"/>
                        </a:lnTo>
                        <a:lnTo>
                          <a:pt x="134788" y="0"/>
                        </a:lnTo>
                        <a:lnTo>
                          <a:pt x="91105" y="2951"/>
                        </a:lnTo>
                        <a:lnTo>
                          <a:pt x="87825" y="33189"/>
                        </a:lnTo>
                        <a:lnTo>
                          <a:pt x="116357" y="74970"/>
                        </a:lnTo>
                        <a:lnTo>
                          <a:pt x="6953" y="153481"/>
                        </a:lnTo>
                        <a:lnTo>
                          <a:pt x="0" y="189818"/>
                        </a:lnTo>
                        <a:lnTo>
                          <a:pt x="123637" y="313456"/>
                        </a:lnTo>
                        <a:close/>
                      </a:path>
                    </a:pathLst>
                  </a:custGeom>
                  <a:solidFill>
                    <a:srgbClr val="BF6FA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34" name="Freeform: Shape 233">
                  <a:extLst>
                    <a:ext uri="{FF2B5EF4-FFF2-40B4-BE49-F238E27FC236}">
                      <a16:creationId xmlns:a16="http://schemas.microsoft.com/office/drawing/2014/main" id="{057ECE6E-41ED-D4C5-9B5D-975A8EC72E56}"/>
                    </a:ext>
                  </a:extLst>
                </p:cNvPr>
                <p:cNvSpPr/>
                <p:nvPr/>
              </p:nvSpPr>
              <p:spPr>
                <a:xfrm>
                  <a:off x="9570377" y="4779280"/>
                  <a:ext cx="248718" cy="211134"/>
                </a:xfrm>
                <a:custGeom>
                  <a:avLst/>
                  <a:gdLst>
                    <a:gd name="connsiteX0" fmla="*/ 0 w 248718"/>
                    <a:gd name="connsiteY0" fmla="*/ 173027 h 211134"/>
                    <a:gd name="connsiteX1" fmla="*/ 38108 w 248718"/>
                    <a:gd name="connsiteY1" fmla="*/ 211135 h 211134"/>
                    <a:gd name="connsiteX2" fmla="*/ 38108 w 248718"/>
                    <a:gd name="connsiteY2" fmla="*/ 211135 h 211134"/>
                    <a:gd name="connsiteX3" fmla="*/ 210610 w 248718"/>
                    <a:gd name="connsiteY3" fmla="*/ 211135 h 211134"/>
                    <a:gd name="connsiteX4" fmla="*/ 248718 w 248718"/>
                    <a:gd name="connsiteY4" fmla="*/ 172961 h 211134"/>
                    <a:gd name="connsiteX5" fmla="*/ 227270 w 248718"/>
                    <a:gd name="connsiteY5" fmla="*/ 138657 h 211134"/>
                    <a:gd name="connsiteX6" fmla="*/ 133870 w 248718"/>
                    <a:gd name="connsiteY6" fmla="*/ 89530 h 211134"/>
                    <a:gd name="connsiteX7" fmla="*/ 133870 w 248718"/>
                    <a:gd name="connsiteY7" fmla="*/ 71100 h 211134"/>
                    <a:gd name="connsiteX8" fmla="*/ 134001 w 248718"/>
                    <a:gd name="connsiteY8" fmla="*/ 71034 h 211134"/>
                    <a:gd name="connsiteX9" fmla="*/ 100943 w 248718"/>
                    <a:gd name="connsiteY9" fmla="*/ 38108 h 211134"/>
                    <a:gd name="connsiteX10" fmla="*/ 120030 w 248718"/>
                    <a:gd name="connsiteY10" fmla="*/ 19021 h 211134"/>
                    <a:gd name="connsiteX11" fmla="*/ 120030 w 248718"/>
                    <a:gd name="connsiteY11" fmla="*/ 19021 h 211134"/>
                    <a:gd name="connsiteX12" fmla="*/ 120030 w 248718"/>
                    <a:gd name="connsiteY12" fmla="*/ 19021 h 211134"/>
                    <a:gd name="connsiteX13" fmla="*/ 120030 w 248718"/>
                    <a:gd name="connsiteY13" fmla="*/ 19021 h 211134"/>
                    <a:gd name="connsiteX14" fmla="*/ 133476 w 248718"/>
                    <a:gd name="connsiteY14" fmla="*/ 24596 h 211134"/>
                    <a:gd name="connsiteX15" fmla="*/ 139052 w 248718"/>
                    <a:gd name="connsiteY15" fmla="*/ 38108 h 211134"/>
                    <a:gd name="connsiteX16" fmla="*/ 158138 w 248718"/>
                    <a:gd name="connsiteY16" fmla="*/ 38108 h 211134"/>
                    <a:gd name="connsiteX17" fmla="*/ 120030 w 248718"/>
                    <a:gd name="connsiteY17" fmla="*/ 0 h 211134"/>
                    <a:gd name="connsiteX18" fmla="*/ 120030 w 248718"/>
                    <a:gd name="connsiteY18" fmla="*/ 0 h 211134"/>
                    <a:gd name="connsiteX19" fmla="*/ 81856 w 248718"/>
                    <a:gd name="connsiteY19" fmla="*/ 38108 h 211134"/>
                    <a:gd name="connsiteX20" fmla="*/ 114783 w 248718"/>
                    <a:gd name="connsiteY20" fmla="*/ 78643 h 211134"/>
                    <a:gd name="connsiteX21" fmla="*/ 114783 w 248718"/>
                    <a:gd name="connsiteY21" fmla="*/ 89334 h 211134"/>
                    <a:gd name="connsiteX22" fmla="*/ 23416 w 248718"/>
                    <a:gd name="connsiteY22" fmla="*/ 137739 h 211134"/>
                    <a:gd name="connsiteX23" fmla="*/ 0 w 248718"/>
                    <a:gd name="connsiteY23" fmla="*/ 173027 h 211134"/>
                    <a:gd name="connsiteX24" fmla="*/ 19087 w 248718"/>
                    <a:gd name="connsiteY24" fmla="*/ 173027 h 211134"/>
                    <a:gd name="connsiteX25" fmla="*/ 30828 w 248718"/>
                    <a:gd name="connsiteY25" fmla="*/ 155383 h 211134"/>
                    <a:gd name="connsiteX26" fmla="*/ 124163 w 248718"/>
                    <a:gd name="connsiteY26" fmla="*/ 106125 h 211134"/>
                    <a:gd name="connsiteX27" fmla="*/ 218416 w 248718"/>
                    <a:gd name="connsiteY27" fmla="*/ 155580 h 211134"/>
                    <a:gd name="connsiteX28" fmla="*/ 226680 w 248718"/>
                    <a:gd name="connsiteY28" fmla="*/ 162795 h 211134"/>
                    <a:gd name="connsiteX29" fmla="*/ 229631 w 248718"/>
                    <a:gd name="connsiteY29" fmla="*/ 173027 h 211134"/>
                    <a:gd name="connsiteX30" fmla="*/ 210544 w 248718"/>
                    <a:gd name="connsiteY30" fmla="*/ 192114 h 211134"/>
                    <a:gd name="connsiteX31" fmla="*/ 38043 w 248718"/>
                    <a:gd name="connsiteY31" fmla="*/ 192114 h 211134"/>
                    <a:gd name="connsiteX32" fmla="*/ 19087 w 248718"/>
                    <a:gd name="connsiteY32" fmla="*/ 173027 h 2111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248718" h="211134">
                      <a:moveTo>
                        <a:pt x="0" y="173027"/>
                      </a:moveTo>
                      <a:cubicBezTo>
                        <a:pt x="0" y="194081"/>
                        <a:pt x="17053" y="211135"/>
                        <a:pt x="38108" y="211135"/>
                      </a:cubicBezTo>
                      <a:lnTo>
                        <a:pt x="38108" y="211135"/>
                      </a:lnTo>
                      <a:lnTo>
                        <a:pt x="210610" y="211135"/>
                      </a:lnTo>
                      <a:cubicBezTo>
                        <a:pt x="231665" y="211135"/>
                        <a:pt x="248718" y="194081"/>
                        <a:pt x="248718" y="172961"/>
                      </a:cubicBezTo>
                      <a:cubicBezTo>
                        <a:pt x="248718" y="157876"/>
                        <a:pt x="239930" y="144823"/>
                        <a:pt x="227270" y="138657"/>
                      </a:cubicBezTo>
                      <a:cubicBezTo>
                        <a:pt x="227270" y="138657"/>
                        <a:pt x="134854" y="89990"/>
                        <a:pt x="133870" y="89530"/>
                      </a:cubicBezTo>
                      <a:lnTo>
                        <a:pt x="133870" y="71100"/>
                      </a:lnTo>
                      <a:lnTo>
                        <a:pt x="134001" y="71034"/>
                      </a:lnTo>
                      <a:cubicBezTo>
                        <a:pt x="134001" y="71034"/>
                        <a:pt x="100943" y="48602"/>
                        <a:pt x="100943" y="38108"/>
                      </a:cubicBezTo>
                      <a:cubicBezTo>
                        <a:pt x="100943" y="27613"/>
                        <a:pt x="109471" y="19021"/>
                        <a:pt x="120030" y="19021"/>
                      </a:cubicBezTo>
                      <a:lnTo>
                        <a:pt x="120030" y="19021"/>
                      </a:lnTo>
                      <a:lnTo>
                        <a:pt x="120030" y="19021"/>
                      </a:lnTo>
                      <a:lnTo>
                        <a:pt x="120030" y="19021"/>
                      </a:lnTo>
                      <a:cubicBezTo>
                        <a:pt x="125081" y="19021"/>
                        <a:pt x="129869" y="20989"/>
                        <a:pt x="133476" y="24596"/>
                      </a:cubicBezTo>
                      <a:cubicBezTo>
                        <a:pt x="137084" y="28204"/>
                        <a:pt x="139052" y="32992"/>
                        <a:pt x="139052" y="38108"/>
                      </a:cubicBezTo>
                      <a:lnTo>
                        <a:pt x="158138" y="38108"/>
                      </a:lnTo>
                      <a:cubicBezTo>
                        <a:pt x="158138" y="17053"/>
                        <a:pt x="141085" y="0"/>
                        <a:pt x="120030" y="0"/>
                      </a:cubicBezTo>
                      <a:cubicBezTo>
                        <a:pt x="120030" y="0"/>
                        <a:pt x="120030" y="0"/>
                        <a:pt x="120030" y="0"/>
                      </a:cubicBezTo>
                      <a:cubicBezTo>
                        <a:pt x="98976" y="0"/>
                        <a:pt x="81922" y="17053"/>
                        <a:pt x="81856" y="38108"/>
                      </a:cubicBezTo>
                      <a:cubicBezTo>
                        <a:pt x="81856" y="58441"/>
                        <a:pt x="112553" y="77331"/>
                        <a:pt x="114783" y="78643"/>
                      </a:cubicBezTo>
                      <a:lnTo>
                        <a:pt x="114783" y="89334"/>
                      </a:lnTo>
                      <a:cubicBezTo>
                        <a:pt x="113537" y="89924"/>
                        <a:pt x="23416" y="137739"/>
                        <a:pt x="23416" y="137739"/>
                      </a:cubicBezTo>
                      <a:cubicBezTo>
                        <a:pt x="9707" y="143577"/>
                        <a:pt x="0" y="157154"/>
                        <a:pt x="0" y="173027"/>
                      </a:cubicBezTo>
                      <a:close/>
                      <a:moveTo>
                        <a:pt x="19087" y="173027"/>
                      </a:moveTo>
                      <a:cubicBezTo>
                        <a:pt x="19087" y="165287"/>
                        <a:pt x="23678" y="158400"/>
                        <a:pt x="30828" y="155383"/>
                      </a:cubicBezTo>
                      <a:cubicBezTo>
                        <a:pt x="30828" y="155383"/>
                        <a:pt x="123310" y="106453"/>
                        <a:pt x="124163" y="106125"/>
                      </a:cubicBezTo>
                      <a:cubicBezTo>
                        <a:pt x="125015" y="106453"/>
                        <a:pt x="218416" y="155580"/>
                        <a:pt x="218416" y="155580"/>
                      </a:cubicBezTo>
                      <a:cubicBezTo>
                        <a:pt x="218416" y="155580"/>
                        <a:pt x="224778" y="159778"/>
                        <a:pt x="226680" y="162795"/>
                      </a:cubicBezTo>
                      <a:cubicBezTo>
                        <a:pt x="228647" y="165812"/>
                        <a:pt x="229631" y="169354"/>
                        <a:pt x="229631" y="173027"/>
                      </a:cubicBezTo>
                      <a:cubicBezTo>
                        <a:pt x="229631" y="183521"/>
                        <a:pt x="221105" y="192114"/>
                        <a:pt x="210544" y="192114"/>
                      </a:cubicBezTo>
                      <a:lnTo>
                        <a:pt x="38043" y="192114"/>
                      </a:lnTo>
                      <a:cubicBezTo>
                        <a:pt x="27680" y="192114"/>
                        <a:pt x="19087" y="183587"/>
                        <a:pt x="19087" y="173027"/>
                      </a:cubicBezTo>
                      <a:close/>
                    </a:path>
                  </a:pathLst>
                </a:custGeom>
                <a:solidFill>
                  <a:srgbClr val="F5F7FA"/>
                </a:solidFill>
                <a:ln w="65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35" name="Graphic 2">
                <a:extLst>
                  <a:ext uri="{FF2B5EF4-FFF2-40B4-BE49-F238E27FC236}">
                    <a16:creationId xmlns:a16="http://schemas.microsoft.com/office/drawing/2014/main" id="{22265CAA-83C8-0835-5AC1-10442D852544}"/>
                  </a:ext>
                </a:extLst>
              </p:cNvPr>
              <p:cNvGrpSpPr/>
              <p:nvPr/>
            </p:nvGrpSpPr>
            <p:grpSpPr>
              <a:xfrm>
                <a:off x="8828946" y="4682797"/>
                <a:ext cx="419777" cy="419777"/>
                <a:chOff x="8828946" y="4682797"/>
                <a:chExt cx="419777" cy="419777"/>
              </a:xfrm>
            </p:grpSpPr>
            <p:grpSp>
              <p:nvGrpSpPr>
                <p:cNvPr id="236" name="Graphic 2">
                  <a:extLst>
                    <a:ext uri="{FF2B5EF4-FFF2-40B4-BE49-F238E27FC236}">
                      <a16:creationId xmlns:a16="http://schemas.microsoft.com/office/drawing/2014/main" id="{DACC6004-3D68-8626-2232-F1209232481C}"/>
                    </a:ext>
                  </a:extLst>
                </p:cNvPr>
                <p:cNvGrpSpPr/>
                <p:nvPr/>
              </p:nvGrpSpPr>
              <p:grpSpPr>
                <a:xfrm>
                  <a:off x="8828946" y="4682797"/>
                  <a:ext cx="419777" cy="419777"/>
                  <a:chOff x="8828946" y="4682797"/>
                  <a:chExt cx="419777" cy="419777"/>
                </a:xfrm>
              </p:grpSpPr>
              <p:sp>
                <p:nvSpPr>
                  <p:cNvPr id="237" name="Freeform: Shape 236">
                    <a:extLst>
                      <a:ext uri="{FF2B5EF4-FFF2-40B4-BE49-F238E27FC236}">
                        <a16:creationId xmlns:a16="http://schemas.microsoft.com/office/drawing/2014/main" id="{BB4BA0FA-B048-3757-73C6-1E22ABFCB490}"/>
                      </a:ext>
                    </a:extLst>
                  </p:cNvPr>
                  <p:cNvSpPr/>
                  <p:nvPr/>
                </p:nvSpPr>
                <p:spPr>
                  <a:xfrm>
                    <a:off x="8828946" y="4682797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8 w 419777"/>
                      <a:gd name="connsiteY1" fmla="*/ 0 h 419777"/>
                      <a:gd name="connsiteX2" fmla="*/ 419778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8" y="0"/>
                        </a:lnTo>
                        <a:lnTo>
                          <a:pt x="419778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7DC0E7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8" name="Freeform: Shape 237">
                    <a:extLst>
                      <a:ext uri="{FF2B5EF4-FFF2-40B4-BE49-F238E27FC236}">
                        <a16:creationId xmlns:a16="http://schemas.microsoft.com/office/drawing/2014/main" id="{CEBAE48F-9B5B-1B7D-7C5F-6AD1A5AB2C78}"/>
                      </a:ext>
                    </a:extLst>
                  </p:cNvPr>
                  <p:cNvSpPr/>
                  <p:nvPr/>
                </p:nvSpPr>
                <p:spPr>
                  <a:xfrm>
                    <a:off x="8934087" y="4768654"/>
                    <a:ext cx="314636" cy="333919"/>
                  </a:xfrm>
                  <a:custGeom>
                    <a:avLst/>
                    <a:gdLst>
                      <a:gd name="connsiteX0" fmla="*/ 85530 w 314636"/>
                      <a:gd name="connsiteY0" fmla="*/ 333920 h 333919"/>
                      <a:gd name="connsiteX1" fmla="*/ 314637 w 314636"/>
                      <a:gd name="connsiteY1" fmla="*/ 333920 h 333919"/>
                      <a:gd name="connsiteX2" fmla="*/ 314637 w 314636"/>
                      <a:gd name="connsiteY2" fmla="*/ 104682 h 333919"/>
                      <a:gd name="connsiteX3" fmla="*/ 209954 w 314636"/>
                      <a:gd name="connsiteY3" fmla="*/ 0 h 333919"/>
                      <a:gd name="connsiteX4" fmla="*/ 0 w 314636"/>
                      <a:gd name="connsiteY4" fmla="*/ 248390 h 333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636" h="333919">
                        <a:moveTo>
                          <a:pt x="85530" y="333920"/>
                        </a:moveTo>
                        <a:lnTo>
                          <a:pt x="314637" y="333920"/>
                        </a:lnTo>
                        <a:lnTo>
                          <a:pt x="314637" y="104682"/>
                        </a:lnTo>
                        <a:lnTo>
                          <a:pt x="209954" y="0"/>
                        </a:lnTo>
                        <a:lnTo>
                          <a:pt x="0" y="248390"/>
                        </a:lnTo>
                        <a:close/>
                      </a:path>
                    </a:pathLst>
                  </a:custGeom>
                  <a:solidFill>
                    <a:srgbClr val="6DADD7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9" name="Graphic 2">
                  <a:extLst>
                    <a:ext uri="{FF2B5EF4-FFF2-40B4-BE49-F238E27FC236}">
                      <a16:creationId xmlns:a16="http://schemas.microsoft.com/office/drawing/2014/main" id="{051C4FAA-0E3F-5972-8AE7-6FC8AF10A2DD}"/>
                    </a:ext>
                  </a:extLst>
                </p:cNvPr>
                <p:cNvGrpSpPr/>
                <p:nvPr/>
              </p:nvGrpSpPr>
              <p:grpSpPr>
                <a:xfrm>
                  <a:off x="8934021" y="4768261"/>
                  <a:ext cx="209692" cy="248783"/>
                  <a:chOff x="8934021" y="4768261"/>
                  <a:chExt cx="209692" cy="248783"/>
                </a:xfrm>
              </p:grpSpPr>
              <p:sp>
                <p:nvSpPr>
                  <p:cNvPr id="240" name="Freeform: Shape 239">
                    <a:extLst>
                      <a:ext uri="{FF2B5EF4-FFF2-40B4-BE49-F238E27FC236}">
                        <a16:creationId xmlns:a16="http://schemas.microsoft.com/office/drawing/2014/main" id="{3A79DFB1-A23D-B141-E6D0-47E093E97114}"/>
                      </a:ext>
                    </a:extLst>
                  </p:cNvPr>
                  <p:cNvSpPr/>
                  <p:nvPr/>
                </p:nvSpPr>
                <p:spPr>
                  <a:xfrm>
                    <a:off x="8956978" y="4831752"/>
                    <a:ext cx="158859" cy="158859"/>
                  </a:xfrm>
                  <a:custGeom>
                    <a:avLst/>
                    <a:gdLst>
                      <a:gd name="connsiteX0" fmla="*/ 158860 w 158859"/>
                      <a:gd name="connsiteY0" fmla="*/ 79430 h 158859"/>
                      <a:gd name="connsiteX1" fmla="*/ 79430 w 158859"/>
                      <a:gd name="connsiteY1" fmla="*/ 158859 h 158859"/>
                      <a:gd name="connsiteX2" fmla="*/ 0 w 158859"/>
                      <a:gd name="connsiteY2" fmla="*/ 79430 h 158859"/>
                      <a:gd name="connsiteX3" fmla="*/ 79430 w 158859"/>
                      <a:gd name="connsiteY3" fmla="*/ 0 h 158859"/>
                      <a:gd name="connsiteX4" fmla="*/ 158860 w 158859"/>
                      <a:gd name="connsiteY4" fmla="*/ 79430 h 158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8859" h="158859">
                        <a:moveTo>
                          <a:pt x="158860" y="79430"/>
                        </a:moveTo>
                        <a:cubicBezTo>
                          <a:pt x="158860" y="123310"/>
                          <a:pt x="123310" y="158859"/>
                          <a:pt x="79430" y="158859"/>
                        </a:cubicBezTo>
                        <a:cubicBezTo>
                          <a:pt x="35550" y="158859"/>
                          <a:pt x="0" y="123310"/>
                          <a:pt x="0" y="79430"/>
                        </a:cubicBezTo>
                        <a:cubicBezTo>
                          <a:pt x="0" y="35550"/>
                          <a:pt x="35550" y="0"/>
                          <a:pt x="79430" y="0"/>
                        </a:cubicBezTo>
                        <a:cubicBezTo>
                          <a:pt x="123310" y="0"/>
                          <a:pt x="158860" y="35550"/>
                          <a:pt x="158860" y="79430"/>
                        </a:cubicBez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1" name="Freeform: Shape 240">
                    <a:extLst>
                      <a:ext uri="{FF2B5EF4-FFF2-40B4-BE49-F238E27FC236}">
                        <a16:creationId xmlns:a16="http://schemas.microsoft.com/office/drawing/2014/main" id="{02A37421-0D4B-133E-8394-6738C13B88F9}"/>
                      </a:ext>
                    </a:extLst>
                  </p:cNvPr>
                  <p:cNvSpPr/>
                  <p:nvPr/>
                </p:nvSpPr>
                <p:spPr>
                  <a:xfrm>
                    <a:off x="8988068" y="4864285"/>
                    <a:ext cx="101533" cy="101533"/>
                  </a:xfrm>
                  <a:custGeom>
                    <a:avLst/>
                    <a:gdLst>
                      <a:gd name="connsiteX0" fmla="*/ 101534 w 101533"/>
                      <a:gd name="connsiteY0" fmla="*/ 50767 h 101533"/>
                      <a:gd name="connsiteX1" fmla="*/ 50767 w 101533"/>
                      <a:gd name="connsiteY1" fmla="*/ 101534 h 101533"/>
                      <a:gd name="connsiteX2" fmla="*/ 0 w 101533"/>
                      <a:gd name="connsiteY2" fmla="*/ 50767 h 101533"/>
                      <a:gd name="connsiteX3" fmla="*/ 50767 w 101533"/>
                      <a:gd name="connsiteY3" fmla="*/ 0 h 101533"/>
                      <a:gd name="connsiteX4" fmla="*/ 101534 w 101533"/>
                      <a:gd name="connsiteY4" fmla="*/ 50767 h 101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1533" h="101533">
                        <a:moveTo>
                          <a:pt x="101534" y="50767"/>
                        </a:moveTo>
                        <a:cubicBezTo>
                          <a:pt x="101534" y="78774"/>
                          <a:pt x="78839" y="101534"/>
                          <a:pt x="50767" y="101534"/>
                        </a:cubicBezTo>
                        <a:cubicBezTo>
                          <a:pt x="22694" y="101534"/>
                          <a:pt x="0" y="78774"/>
                          <a:pt x="0" y="50767"/>
                        </a:cubicBezTo>
                        <a:cubicBezTo>
                          <a:pt x="0" y="22694"/>
                          <a:pt x="22694" y="0"/>
                          <a:pt x="50767" y="0"/>
                        </a:cubicBezTo>
                        <a:cubicBezTo>
                          <a:pt x="78839" y="0"/>
                          <a:pt x="101534" y="22760"/>
                          <a:pt x="101534" y="50767"/>
                        </a:cubicBezTo>
                        <a:close/>
                      </a:path>
                    </a:pathLst>
                  </a:custGeom>
                  <a:solidFill>
                    <a:srgbClr val="505A66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2" name="Freeform: Shape 241">
                    <a:extLst>
                      <a:ext uri="{FF2B5EF4-FFF2-40B4-BE49-F238E27FC236}">
                        <a16:creationId xmlns:a16="http://schemas.microsoft.com/office/drawing/2014/main" id="{9F5310FE-9E2F-5852-C0F2-8C5A7228FF35}"/>
                      </a:ext>
                    </a:extLst>
                  </p:cNvPr>
                  <p:cNvSpPr/>
                  <p:nvPr/>
                </p:nvSpPr>
                <p:spPr>
                  <a:xfrm>
                    <a:off x="8934021" y="4768261"/>
                    <a:ext cx="209692" cy="248783"/>
                  </a:xfrm>
                  <a:custGeom>
                    <a:avLst/>
                    <a:gdLst>
                      <a:gd name="connsiteX0" fmla="*/ 66 w 209692"/>
                      <a:gd name="connsiteY0" fmla="*/ 248784 h 248783"/>
                      <a:gd name="connsiteX1" fmla="*/ 209692 w 209692"/>
                      <a:gd name="connsiteY1" fmla="*/ 248784 h 248783"/>
                      <a:gd name="connsiteX2" fmla="*/ 209627 w 209692"/>
                      <a:gd name="connsiteY2" fmla="*/ 0 h 248783"/>
                      <a:gd name="connsiteX3" fmla="*/ 0 w 209692"/>
                      <a:gd name="connsiteY3" fmla="*/ 0 h 248783"/>
                      <a:gd name="connsiteX4" fmla="*/ 66 w 209692"/>
                      <a:gd name="connsiteY4" fmla="*/ 248784 h 248783"/>
                      <a:gd name="connsiteX5" fmla="*/ 104944 w 209692"/>
                      <a:gd name="connsiteY5" fmla="*/ 67624 h 248783"/>
                      <a:gd name="connsiteX6" fmla="*/ 181160 w 209692"/>
                      <a:gd name="connsiteY6" fmla="*/ 143905 h 248783"/>
                      <a:gd name="connsiteX7" fmla="*/ 104944 w 209692"/>
                      <a:gd name="connsiteY7" fmla="*/ 220186 h 248783"/>
                      <a:gd name="connsiteX8" fmla="*/ 28663 w 209692"/>
                      <a:gd name="connsiteY8" fmla="*/ 143905 h 248783"/>
                      <a:gd name="connsiteX9" fmla="*/ 104944 w 209692"/>
                      <a:gd name="connsiteY9" fmla="*/ 67624 h 248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09692" h="248783">
                        <a:moveTo>
                          <a:pt x="66" y="248784"/>
                        </a:moveTo>
                        <a:lnTo>
                          <a:pt x="209692" y="248784"/>
                        </a:lnTo>
                        <a:lnTo>
                          <a:pt x="209627" y="0"/>
                        </a:lnTo>
                        <a:lnTo>
                          <a:pt x="0" y="0"/>
                        </a:lnTo>
                        <a:lnTo>
                          <a:pt x="66" y="248784"/>
                        </a:lnTo>
                        <a:close/>
                        <a:moveTo>
                          <a:pt x="104944" y="67624"/>
                        </a:moveTo>
                        <a:cubicBezTo>
                          <a:pt x="147053" y="67624"/>
                          <a:pt x="181160" y="101730"/>
                          <a:pt x="181160" y="143905"/>
                        </a:cubicBezTo>
                        <a:cubicBezTo>
                          <a:pt x="181160" y="186014"/>
                          <a:pt x="146988" y="220186"/>
                          <a:pt x="104944" y="220186"/>
                        </a:cubicBezTo>
                        <a:cubicBezTo>
                          <a:pt x="62836" y="220186"/>
                          <a:pt x="28663" y="186014"/>
                          <a:pt x="28663" y="143905"/>
                        </a:cubicBezTo>
                        <a:cubicBezTo>
                          <a:pt x="28663" y="101730"/>
                          <a:pt x="62770" y="67624"/>
                          <a:pt x="104944" y="67624"/>
                        </a:cubicBezTo>
                        <a:close/>
                      </a:path>
                    </a:pathLst>
                  </a:custGeom>
                  <a:solidFill>
                    <a:srgbClr val="E6E8EC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3" name="Freeform: Shape 242">
                    <a:extLst>
                      <a:ext uri="{FF2B5EF4-FFF2-40B4-BE49-F238E27FC236}">
                        <a16:creationId xmlns:a16="http://schemas.microsoft.com/office/drawing/2014/main" id="{F8487B08-A793-0017-0962-86AA8E41AA26}"/>
                      </a:ext>
                    </a:extLst>
                  </p:cNvPr>
                  <p:cNvSpPr/>
                  <p:nvPr/>
                </p:nvSpPr>
                <p:spPr>
                  <a:xfrm>
                    <a:off x="8934087" y="4796464"/>
                    <a:ext cx="209626" cy="10756"/>
                  </a:xfrm>
                  <a:custGeom>
                    <a:avLst/>
                    <a:gdLst>
                      <a:gd name="connsiteX0" fmla="*/ 0 w 209626"/>
                      <a:gd name="connsiteY0" fmla="*/ 0 h 10756"/>
                      <a:gd name="connsiteX1" fmla="*/ 209627 w 209626"/>
                      <a:gd name="connsiteY1" fmla="*/ 0 h 10756"/>
                      <a:gd name="connsiteX2" fmla="*/ 209627 w 209626"/>
                      <a:gd name="connsiteY2" fmla="*/ 10757 h 10756"/>
                      <a:gd name="connsiteX3" fmla="*/ 0 w 209626"/>
                      <a:gd name="connsiteY3" fmla="*/ 10757 h 10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9626" h="10756">
                        <a:moveTo>
                          <a:pt x="0" y="0"/>
                        </a:moveTo>
                        <a:lnTo>
                          <a:pt x="209627" y="0"/>
                        </a:lnTo>
                        <a:lnTo>
                          <a:pt x="209627" y="10757"/>
                        </a:lnTo>
                        <a:lnTo>
                          <a:pt x="0" y="10757"/>
                        </a:ln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4" name="Freeform: Shape 243">
                    <a:extLst>
                      <a:ext uri="{FF2B5EF4-FFF2-40B4-BE49-F238E27FC236}">
                        <a16:creationId xmlns:a16="http://schemas.microsoft.com/office/drawing/2014/main" id="{F00656AE-1595-17CB-7A9B-3CCB500BDE73}"/>
                      </a:ext>
                    </a:extLst>
                  </p:cNvPr>
                  <p:cNvSpPr/>
                  <p:nvPr/>
                </p:nvSpPr>
                <p:spPr>
                  <a:xfrm>
                    <a:off x="8981771" y="4854971"/>
                    <a:ext cx="114389" cy="114389"/>
                  </a:xfrm>
                  <a:custGeom>
                    <a:avLst/>
                    <a:gdLst>
                      <a:gd name="connsiteX0" fmla="*/ 57194 w 114389"/>
                      <a:gd name="connsiteY0" fmla="*/ 114389 h 114389"/>
                      <a:gd name="connsiteX1" fmla="*/ 114390 w 114389"/>
                      <a:gd name="connsiteY1" fmla="*/ 57194 h 114389"/>
                      <a:gd name="connsiteX2" fmla="*/ 57194 w 114389"/>
                      <a:gd name="connsiteY2" fmla="*/ 0 h 114389"/>
                      <a:gd name="connsiteX3" fmla="*/ 0 w 114389"/>
                      <a:gd name="connsiteY3" fmla="*/ 57194 h 114389"/>
                      <a:gd name="connsiteX4" fmla="*/ 57194 w 114389"/>
                      <a:gd name="connsiteY4" fmla="*/ 114389 h 114389"/>
                      <a:gd name="connsiteX5" fmla="*/ 24335 w 114389"/>
                      <a:gd name="connsiteY5" fmla="*/ 24334 h 114389"/>
                      <a:gd name="connsiteX6" fmla="*/ 57130 w 114389"/>
                      <a:gd name="connsiteY6" fmla="*/ 10757 h 114389"/>
                      <a:gd name="connsiteX7" fmla="*/ 89925 w 114389"/>
                      <a:gd name="connsiteY7" fmla="*/ 24334 h 114389"/>
                      <a:gd name="connsiteX8" fmla="*/ 103502 w 114389"/>
                      <a:gd name="connsiteY8" fmla="*/ 57194 h 114389"/>
                      <a:gd name="connsiteX9" fmla="*/ 103502 w 114389"/>
                      <a:gd name="connsiteY9" fmla="*/ 57194 h 114389"/>
                      <a:gd name="connsiteX10" fmla="*/ 103502 w 114389"/>
                      <a:gd name="connsiteY10" fmla="*/ 57194 h 114389"/>
                      <a:gd name="connsiteX11" fmla="*/ 80282 w 114389"/>
                      <a:gd name="connsiteY11" fmla="*/ 80414 h 114389"/>
                      <a:gd name="connsiteX12" fmla="*/ 57130 w 114389"/>
                      <a:gd name="connsiteY12" fmla="*/ 57194 h 114389"/>
                      <a:gd name="connsiteX13" fmla="*/ 57130 w 114389"/>
                      <a:gd name="connsiteY13" fmla="*/ 57194 h 114389"/>
                      <a:gd name="connsiteX14" fmla="*/ 33910 w 114389"/>
                      <a:gd name="connsiteY14" fmla="*/ 33976 h 114389"/>
                      <a:gd name="connsiteX15" fmla="*/ 10691 w 114389"/>
                      <a:gd name="connsiteY15" fmla="*/ 57194 h 114389"/>
                      <a:gd name="connsiteX16" fmla="*/ 24335 w 114389"/>
                      <a:gd name="connsiteY16" fmla="*/ 24334 h 114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14389" h="114389">
                        <a:moveTo>
                          <a:pt x="57194" y="114389"/>
                        </a:moveTo>
                        <a:cubicBezTo>
                          <a:pt x="88744" y="114389"/>
                          <a:pt x="114390" y="88809"/>
                          <a:pt x="114390" y="57194"/>
                        </a:cubicBezTo>
                        <a:cubicBezTo>
                          <a:pt x="114390" y="25580"/>
                          <a:pt x="88809" y="0"/>
                          <a:pt x="57194" y="0"/>
                        </a:cubicBezTo>
                        <a:cubicBezTo>
                          <a:pt x="25580" y="0"/>
                          <a:pt x="0" y="25580"/>
                          <a:pt x="0" y="57194"/>
                        </a:cubicBezTo>
                        <a:cubicBezTo>
                          <a:pt x="0" y="88809"/>
                          <a:pt x="25580" y="114389"/>
                          <a:pt x="57194" y="114389"/>
                        </a:cubicBezTo>
                        <a:close/>
                        <a:moveTo>
                          <a:pt x="24335" y="24334"/>
                        </a:moveTo>
                        <a:cubicBezTo>
                          <a:pt x="33123" y="15545"/>
                          <a:pt x="44733" y="10757"/>
                          <a:pt x="57130" y="10757"/>
                        </a:cubicBezTo>
                        <a:cubicBezTo>
                          <a:pt x="69460" y="10757"/>
                          <a:pt x="81135" y="15611"/>
                          <a:pt x="89925" y="24334"/>
                        </a:cubicBezTo>
                        <a:cubicBezTo>
                          <a:pt x="98714" y="33123"/>
                          <a:pt x="103502" y="44798"/>
                          <a:pt x="103502" y="57194"/>
                        </a:cubicBezTo>
                        <a:lnTo>
                          <a:pt x="103502" y="57194"/>
                        </a:lnTo>
                        <a:lnTo>
                          <a:pt x="103502" y="57194"/>
                        </a:lnTo>
                        <a:cubicBezTo>
                          <a:pt x="103502" y="70050"/>
                          <a:pt x="93139" y="80414"/>
                          <a:pt x="80282" y="80414"/>
                        </a:cubicBezTo>
                        <a:cubicBezTo>
                          <a:pt x="67427" y="80414"/>
                          <a:pt x="57130" y="70050"/>
                          <a:pt x="57130" y="57194"/>
                        </a:cubicBezTo>
                        <a:lnTo>
                          <a:pt x="57130" y="57194"/>
                        </a:lnTo>
                        <a:cubicBezTo>
                          <a:pt x="57130" y="44339"/>
                          <a:pt x="46700" y="33976"/>
                          <a:pt x="33910" y="33976"/>
                        </a:cubicBezTo>
                        <a:cubicBezTo>
                          <a:pt x="21120" y="33976"/>
                          <a:pt x="10691" y="44339"/>
                          <a:pt x="10691" y="57194"/>
                        </a:cubicBezTo>
                        <a:cubicBezTo>
                          <a:pt x="10757" y="44798"/>
                          <a:pt x="15545" y="33123"/>
                          <a:pt x="24335" y="24334"/>
                        </a:cubicBezTo>
                        <a:close/>
                      </a:path>
                    </a:pathLst>
                  </a:custGeom>
                  <a:solidFill>
                    <a:srgbClr val="739BE9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45" name="Graphic 2">
                <a:extLst>
                  <a:ext uri="{FF2B5EF4-FFF2-40B4-BE49-F238E27FC236}">
                    <a16:creationId xmlns:a16="http://schemas.microsoft.com/office/drawing/2014/main" id="{2D07D58B-2436-C806-230C-EB09FC4A6ADF}"/>
                  </a:ext>
                </a:extLst>
              </p:cNvPr>
              <p:cNvGrpSpPr/>
              <p:nvPr/>
            </p:nvGrpSpPr>
            <p:grpSpPr>
              <a:xfrm>
                <a:off x="8173109" y="4682797"/>
                <a:ext cx="419777" cy="419777"/>
                <a:chOff x="8173109" y="4682797"/>
                <a:chExt cx="419777" cy="419777"/>
              </a:xfrm>
            </p:grpSpPr>
            <p:grpSp>
              <p:nvGrpSpPr>
                <p:cNvPr id="246" name="Graphic 2">
                  <a:extLst>
                    <a:ext uri="{FF2B5EF4-FFF2-40B4-BE49-F238E27FC236}">
                      <a16:creationId xmlns:a16="http://schemas.microsoft.com/office/drawing/2014/main" id="{663801FE-D6D2-30A9-62FF-A813F2335FC4}"/>
                    </a:ext>
                  </a:extLst>
                </p:cNvPr>
                <p:cNvGrpSpPr/>
                <p:nvPr/>
              </p:nvGrpSpPr>
              <p:grpSpPr>
                <a:xfrm>
                  <a:off x="8173109" y="4682797"/>
                  <a:ext cx="419777" cy="419777"/>
                  <a:chOff x="8173109" y="4682797"/>
                  <a:chExt cx="419777" cy="419777"/>
                </a:xfrm>
              </p:grpSpPr>
              <p:sp>
                <p:nvSpPr>
                  <p:cNvPr id="247" name="Freeform: Shape 246">
                    <a:extLst>
                      <a:ext uri="{FF2B5EF4-FFF2-40B4-BE49-F238E27FC236}">
                        <a16:creationId xmlns:a16="http://schemas.microsoft.com/office/drawing/2014/main" id="{34DDE67F-618D-23CF-EA48-AFAE17AAEAD7}"/>
                      </a:ext>
                    </a:extLst>
                  </p:cNvPr>
                  <p:cNvSpPr/>
                  <p:nvPr/>
                </p:nvSpPr>
                <p:spPr>
                  <a:xfrm>
                    <a:off x="8173109" y="4682797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81CEAD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8" name="Freeform: Shape 247">
                    <a:extLst>
                      <a:ext uri="{FF2B5EF4-FFF2-40B4-BE49-F238E27FC236}">
                        <a16:creationId xmlns:a16="http://schemas.microsoft.com/office/drawing/2014/main" id="{89DB1A92-3984-0A45-9A02-48BBC7C911E5}"/>
                      </a:ext>
                    </a:extLst>
                  </p:cNvPr>
                  <p:cNvSpPr/>
                  <p:nvPr/>
                </p:nvSpPr>
                <p:spPr>
                  <a:xfrm>
                    <a:off x="8287630" y="4811944"/>
                    <a:ext cx="305256" cy="290630"/>
                  </a:xfrm>
                  <a:custGeom>
                    <a:avLst/>
                    <a:gdLst>
                      <a:gd name="connsiteX0" fmla="*/ 305257 w 305256"/>
                      <a:gd name="connsiteY0" fmla="*/ 290630 h 290630"/>
                      <a:gd name="connsiteX1" fmla="*/ 305257 w 305256"/>
                      <a:gd name="connsiteY1" fmla="*/ 114717 h 290630"/>
                      <a:gd name="connsiteX2" fmla="*/ 190605 w 305256"/>
                      <a:gd name="connsiteY2" fmla="*/ 0 h 290630"/>
                      <a:gd name="connsiteX3" fmla="*/ 71952 w 305256"/>
                      <a:gd name="connsiteY3" fmla="*/ 155842 h 290630"/>
                      <a:gd name="connsiteX4" fmla="*/ 45454 w 305256"/>
                      <a:gd name="connsiteY4" fmla="*/ 129344 h 290630"/>
                      <a:gd name="connsiteX5" fmla="*/ 0 w 305256"/>
                      <a:gd name="connsiteY5" fmla="*/ 174732 h 290630"/>
                      <a:gd name="connsiteX6" fmla="*/ 32664 w 305256"/>
                      <a:gd name="connsiteY6" fmla="*/ 207396 h 290630"/>
                      <a:gd name="connsiteX7" fmla="*/ 28335 w 305256"/>
                      <a:gd name="connsiteY7" fmla="*/ 213037 h 290630"/>
                      <a:gd name="connsiteX8" fmla="*/ 105928 w 305256"/>
                      <a:gd name="connsiteY8" fmla="*/ 290630 h 290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05256" h="290630">
                        <a:moveTo>
                          <a:pt x="305257" y="290630"/>
                        </a:moveTo>
                        <a:lnTo>
                          <a:pt x="305257" y="114717"/>
                        </a:lnTo>
                        <a:lnTo>
                          <a:pt x="190605" y="0"/>
                        </a:lnTo>
                        <a:lnTo>
                          <a:pt x="71952" y="155842"/>
                        </a:lnTo>
                        <a:lnTo>
                          <a:pt x="45454" y="129344"/>
                        </a:lnTo>
                        <a:lnTo>
                          <a:pt x="0" y="174732"/>
                        </a:lnTo>
                        <a:lnTo>
                          <a:pt x="32664" y="207396"/>
                        </a:lnTo>
                        <a:lnTo>
                          <a:pt x="28335" y="213037"/>
                        </a:lnTo>
                        <a:lnTo>
                          <a:pt x="105928" y="290630"/>
                        </a:lnTo>
                        <a:close/>
                      </a:path>
                    </a:pathLst>
                  </a:custGeom>
                  <a:solidFill>
                    <a:srgbClr val="72BB9B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49" name="Graphic 2">
                  <a:extLst>
                    <a:ext uri="{FF2B5EF4-FFF2-40B4-BE49-F238E27FC236}">
                      <a16:creationId xmlns:a16="http://schemas.microsoft.com/office/drawing/2014/main" id="{16675FA9-9281-EBDF-47E0-5B2943226376}"/>
                    </a:ext>
                  </a:extLst>
                </p:cNvPr>
                <p:cNvGrpSpPr/>
                <p:nvPr/>
              </p:nvGrpSpPr>
              <p:grpSpPr>
                <a:xfrm>
                  <a:off x="8287630" y="4776066"/>
                  <a:ext cx="190670" cy="248784"/>
                  <a:chOff x="8287630" y="4776066"/>
                  <a:chExt cx="190670" cy="248784"/>
                </a:xfrm>
              </p:grpSpPr>
              <p:sp>
                <p:nvSpPr>
                  <p:cNvPr id="250" name="Freeform: Shape 249">
                    <a:extLst>
                      <a:ext uri="{FF2B5EF4-FFF2-40B4-BE49-F238E27FC236}">
                        <a16:creationId xmlns:a16="http://schemas.microsoft.com/office/drawing/2014/main" id="{95AA3E76-2A3D-AC71-1A68-716A922DC705}"/>
                      </a:ext>
                    </a:extLst>
                  </p:cNvPr>
                  <p:cNvSpPr/>
                  <p:nvPr/>
                </p:nvSpPr>
                <p:spPr>
                  <a:xfrm>
                    <a:off x="8344824" y="4776066"/>
                    <a:ext cx="76347" cy="114127"/>
                  </a:xfrm>
                  <a:custGeom>
                    <a:avLst/>
                    <a:gdLst>
                      <a:gd name="connsiteX0" fmla="*/ 76347 w 76347"/>
                      <a:gd name="connsiteY0" fmla="*/ 114127 h 114127"/>
                      <a:gd name="connsiteX1" fmla="*/ 0 w 76347"/>
                      <a:gd name="connsiteY1" fmla="*/ 114127 h 114127"/>
                      <a:gd name="connsiteX2" fmla="*/ 4394 w 76347"/>
                      <a:gd name="connsiteY2" fmla="*/ 13118 h 114127"/>
                      <a:gd name="connsiteX3" fmla="*/ 24072 w 76347"/>
                      <a:gd name="connsiteY3" fmla="*/ 0 h 114127"/>
                      <a:gd name="connsiteX4" fmla="*/ 52210 w 76347"/>
                      <a:gd name="connsiteY4" fmla="*/ 0 h 114127"/>
                      <a:gd name="connsiteX5" fmla="*/ 71887 w 76347"/>
                      <a:gd name="connsiteY5" fmla="*/ 13118 h 114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6347" h="114127">
                        <a:moveTo>
                          <a:pt x="76347" y="114127"/>
                        </a:moveTo>
                        <a:lnTo>
                          <a:pt x="0" y="114127"/>
                        </a:lnTo>
                        <a:lnTo>
                          <a:pt x="4394" y="13118"/>
                        </a:lnTo>
                        <a:lnTo>
                          <a:pt x="24072" y="0"/>
                        </a:lnTo>
                        <a:lnTo>
                          <a:pt x="52210" y="0"/>
                        </a:lnTo>
                        <a:lnTo>
                          <a:pt x="71887" y="13118"/>
                        </a:ln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251" name="Graphic 2">
                    <a:extLst>
                      <a:ext uri="{FF2B5EF4-FFF2-40B4-BE49-F238E27FC236}">
                        <a16:creationId xmlns:a16="http://schemas.microsoft.com/office/drawing/2014/main" id="{81970048-DDFC-B10F-D5C4-4BE3B6CC6D39}"/>
                      </a:ext>
                    </a:extLst>
                  </p:cNvPr>
                  <p:cNvGrpSpPr/>
                  <p:nvPr/>
                </p:nvGrpSpPr>
                <p:grpSpPr>
                  <a:xfrm>
                    <a:off x="8287630" y="4776066"/>
                    <a:ext cx="190670" cy="248784"/>
                    <a:chOff x="8287630" y="4776066"/>
                    <a:chExt cx="190670" cy="248784"/>
                  </a:xfrm>
                </p:grpSpPr>
                <p:sp>
                  <p:nvSpPr>
                    <p:cNvPr id="252" name="Freeform: Shape 251">
                      <a:extLst>
                        <a:ext uri="{FF2B5EF4-FFF2-40B4-BE49-F238E27FC236}">
                          <a16:creationId xmlns:a16="http://schemas.microsoft.com/office/drawing/2014/main" id="{C25E15B5-EA78-8F33-A61C-D9121CE96B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287630" y="4789184"/>
                      <a:ext cx="190670" cy="235666"/>
                    </a:xfrm>
                    <a:custGeom>
                      <a:avLst/>
                      <a:gdLst>
                        <a:gd name="connsiteX0" fmla="*/ 129082 w 190670"/>
                        <a:gd name="connsiteY0" fmla="*/ 0 h 235666"/>
                        <a:gd name="connsiteX1" fmla="*/ 95368 w 190670"/>
                        <a:gd name="connsiteY1" fmla="*/ 101009 h 235666"/>
                        <a:gd name="connsiteX2" fmla="*/ 61589 w 190670"/>
                        <a:gd name="connsiteY2" fmla="*/ 0 h 235666"/>
                        <a:gd name="connsiteX3" fmla="*/ 0 w 190670"/>
                        <a:gd name="connsiteY3" fmla="*/ 22891 h 235666"/>
                        <a:gd name="connsiteX4" fmla="*/ 0 w 190670"/>
                        <a:gd name="connsiteY4" fmla="*/ 197492 h 235666"/>
                        <a:gd name="connsiteX5" fmla="*/ 28204 w 190670"/>
                        <a:gd name="connsiteY5" fmla="*/ 197492 h 235666"/>
                        <a:gd name="connsiteX6" fmla="*/ 28204 w 190670"/>
                        <a:gd name="connsiteY6" fmla="*/ 235666 h 235666"/>
                        <a:gd name="connsiteX7" fmla="*/ 162467 w 190670"/>
                        <a:gd name="connsiteY7" fmla="*/ 235666 h 235666"/>
                        <a:gd name="connsiteX8" fmla="*/ 162467 w 190670"/>
                        <a:gd name="connsiteY8" fmla="*/ 197492 h 235666"/>
                        <a:gd name="connsiteX9" fmla="*/ 190671 w 190670"/>
                        <a:gd name="connsiteY9" fmla="*/ 197492 h 235666"/>
                        <a:gd name="connsiteX10" fmla="*/ 190671 w 190670"/>
                        <a:gd name="connsiteY10" fmla="*/ 22891 h 2356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90670" h="235666">
                          <a:moveTo>
                            <a:pt x="129082" y="0"/>
                          </a:moveTo>
                          <a:lnTo>
                            <a:pt x="95368" y="101009"/>
                          </a:lnTo>
                          <a:lnTo>
                            <a:pt x="61589" y="0"/>
                          </a:lnTo>
                          <a:lnTo>
                            <a:pt x="0" y="22891"/>
                          </a:lnTo>
                          <a:lnTo>
                            <a:pt x="0" y="197492"/>
                          </a:lnTo>
                          <a:lnTo>
                            <a:pt x="28204" y="197492"/>
                          </a:lnTo>
                          <a:lnTo>
                            <a:pt x="28204" y="235666"/>
                          </a:lnTo>
                          <a:lnTo>
                            <a:pt x="162467" y="235666"/>
                          </a:lnTo>
                          <a:lnTo>
                            <a:pt x="162467" y="197492"/>
                          </a:lnTo>
                          <a:lnTo>
                            <a:pt x="190671" y="197492"/>
                          </a:lnTo>
                          <a:lnTo>
                            <a:pt x="190671" y="22891"/>
                          </a:lnTo>
                          <a:close/>
                        </a:path>
                      </a:pathLst>
                    </a:custGeom>
                    <a:solidFill>
                      <a:srgbClr val="474B54"/>
                    </a:solidFill>
                    <a:ln w="655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3" name="Freeform: Shape 252">
                      <a:extLst>
                        <a:ext uri="{FF2B5EF4-FFF2-40B4-BE49-F238E27FC236}">
                          <a16:creationId xmlns:a16="http://schemas.microsoft.com/office/drawing/2014/main" id="{DB75457A-E7DB-DA83-105E-84D79A82E5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8896" y="4776066"/>
                      <a:ext cx="28138" cy="114127"/>
                    </a:xfrm>
                    <a:custGeom>
                      <a:avLst/>
                      <a:gdLst>
                        <a:gd name="connsiteX0" fmla="*/ 8658 w 28138"/>
                        <a:gd name="connsiteY0" fmla="*/ 25712 h 114127"/>
                        <a:gd name="connsiteX1" fmla="*/ 3214 w 28138"/>
                        <a:gd name="connsiteY1" fmla="*/ 81529 h 114127"/>
                        <a:gd name="connsiteX2" fmla="*/ 14102 w 28138"/>
                        <a:gd name="connsiteY2" fmla="*/ 114127 h 114127"/>
                        <a:gd name="connsiteX3" fmla="*/ 24925 w 28138"/>
                        <a:gd name="connsiteY3" fmla="*/ 81529 h 114127"/>
                        <a:gd name="connsiteX4" fmla="*/ 19481 w 28138"/>
                        <a:gd name="connsiteY4" fmla="*/ 25712 h 114127"/>
                        <a:gd name="connsiteX5" fmla="*/ 28138 w 28138"/>
                        <a:gd name="connsiteY5" fmla="*/ 19087 h 114127"/>
                        <a:gd name="connsiteX6" fmla="*/ 28138 w 28138"/>
                        <a:gd name="connsiteY6" fmla="*/ 0 h 114127"/>
                        <a:gd name="connsiteX7" fmla="*/ 0 w 28138"/>
                        <a:gd name="connsiteY7" fmla="*/ 0 h 114127"/>
                        <a:gd name="connsiteX8" fmla="*/ 0 w 28138"/>
                        <a:gd name="connsiteY8" fmla="*/ 19087 h 1141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8138" h="114127">
                          <a:moveTo>
                            <a:pt x="8658" y="25712"/>
                          </a:moveTo>
                          <a:lnTo>
                            <a:pt x="3214" y="81529"/>
                          </a:lnTo>
                          <a:lnTo>
                            <a:pt x="14102" y="114127"/>
                          </a:lnTo>
                          <a:lnTo>
                            <a:pt x="24925" y="81529"/>
                          </a:lnTo>
                          <a:lnTo>
                            <a:pt x="19481" y="25712"/>
                          </a:lnTo>
                          <a:lnTo>
                            <a:pt x="28138" y="19087"/>
                          </a:lnTo>
                          <a:lnTo>
                            <a:pt x="28138" y="0"/>
                          </a:lnTo>
                          <a:lnTo>
                            <a:pt x="0" y="0"/>
                          </a:lnTo>
                          <a:lnTo>
                            <a:pt x="0" y="19087"/>
                          </a:lnTo>
                          <a:close/>
                        </a:path>
                      </a:pathLst>
                    </a:custGeom>
                    <a:solidFill>
                      <a:srgbClr val="CF5664"/>
                    </a:solidFill>
                    <a:ln w="655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4" name="Freeform: Shape 253">
                      <a:extLst>
                        <a:ext uri="{FF2B5EF4-FFF2-40B4-BE49-F238E27FC236}">
                          <a16:creationId xmlns:a16="http://schemas.microsoft.com/office/drawing/2014/main" id="{F3D4102B-1EFC-4DA9-BC91-0DF2405921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77554" y="4990415"/>
                      <a:ext cx="10758" cy="10756"/>
                    </a:xfrm>
                    <a:custGeom>
                      <a:avLst/>
                      <a:gdLst>
                        <a:gd name="connsiteX0" fmla="*/ 5378 w 10758"/>
                        <a:gd name="connsiteY0" fmla="*/ 0 h 10756"/>
                        <a:gd name="connsiteX1" fmla="*/ 0 w 10758"/>
                        <a:gd name="connsiteY1" fmla="*/ 5378 h 10756"/>
                        <a:gd name="connsiteX2" fmla="*/ 5378 w 10758"/>
                        <a:gd name="connsiteY2" fmla="*/ 10756 h 10756"/>
                        <a:gd name="connsiteX3" fmla="*/ 10757 w 10758"/>
                        <a:gd name="connsiteY3" fmla="*/ 5378 h 10756"/>
                        <a:gd name="connsiteX4" fmla="*/ 5378 w 10758"/>
                        <a:gd name="connsiteY4" fmla="*/ 0 h 107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758" h="10756">
                          <a:moveTo>
                            <a:pt x="5378" y="0"/>
                          </a:moveTo>
                          <a:cubicBezTo>
                            <a:pt x="2427" y="0"/>
                            <a:pt x="0" y="2427"/>
                            <a:pt x="0" y="5378"/>
                          </a:cubicBezTo>
                          <a:cubicBezTo>
                            <a:pt x="0" y="8330"/>
                            <a:pt x="2427" y="10756"/>
                            <a:pt x="5378" y="10756"/>
                          </a:cubicBezTo>
                          <a:cubicBezTo>
                            <a:pt x="8330" y="10756"/>
                            <a:pt x="10757" y="8330"/>
                            <a:pt x="10757" y="5378"/>
                          </a:cubicBezTo>
                          <a:cubicBezTo>
                            <a:pt x="10823" y="2427"/>
                            <a:pt x="8396" y="0"/>
                            <a:pt x="5378" y="0"/>
                          </a:cubicBezTo>
                          <a:close/>
                        </a:path>
                      </a:pathLst>
                    </a:custGeom>
                    <a:solidFill>
                      <a:srgbClr val="F2CD5E"/>
                    </a:solidFill>
                    <a:ln w="655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5" name="Freeform: Shape 254">
                      <a:extLst>
                        <a:ext uri="{FF2B5EF4-FFF2-40B4-BE49-F238E27FC236}">
                          <a16:creationId xmlns:a16="http://schemas.microsoft.com/office/drawing/2014/main" id="{C4AFEC8A-953E-F0D1-3E17-1990D6FA89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77619" y="4952307"/>
                      <a:ext cx="10756" cy="10756"/>
                    </a:xfrm>
                    <a:custGeom>
                      <a:avLst/>
                      <a:gdLst>
                        <a:gd name="connsiteX0" fmla="*/ 5378 w 10756"/>
                        <a:gd name="connsiteY0" fmla="*/ 0 h 10756"/>
                        <a:gd name="connsiteX1" fmla="*/ 0 w 10756"/>
                        <a:gd name="connsiteY1" fmla="*/ 5378 h 10756"/>
                        <a:gd name="connsiteX2" fmla="*/ 5378 w 10756"/>
                        <a:gd name="connsiteY2" fmla="*/ 10756 h 10756"/>
                        <a:gd name="connsiteX3" fmla="*/ 10757 w 10756"/>
                        <a:gd name="connsiteY3" fmla="*/ 5378 h 10756"/>
                        <a:gd name="connsiteX4" fmla="*/ 5378 w 10756"/>
                        <a:gd name="connsiteY4" fmla="*/ 0 h 107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756" h="10756">
                          <a:moveTo>
                            <a:pt x="5378" y="0"/>
                          </a:moveTo>
                          <a:cubicBezTo>
                            <a:pt x="2427" y="0"/>
                            <a:pt x="0" y="2361"/>
                            <a:pt x="0" y="5378"/>
                          </a:cubicBezTo>
                          <a:cubicBezTo>
                            <a:pt x="0" y="8330"/>
                            <a:pt x="2427" y="10756"/>
                            <a:pt x="5378" y="10756"/>
                          </a:cubicBezTo>
                          <a:cubicBezTo>
                            <a:pt x="8330" y="10756"/>
                            <a:pt x="10757" y="8330"/>
                            <a:pt x="10757" y="5378"/>
                          </a:cubicBezTo>
                          <a:cubicBezTo>
                            <a:pt x="10757" y="2361"/>
                            <a:pt x="8330" y="0"/>
                            <a:pt x="5378" y="0"/>
                          </a:cubicBezTo>
                          <a:close/>
                        </a:path>
                      </a:pathLst>
                    </a:custGeom>
                    <a:solidFill>
                      <a:srgbClr val="F2CD5E"/>
                    </a:solidFill>
                    <a:ln w="655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6" name="Freeform: Shape 255">
                      <a:extLst>
                        <a:ext uri="{FF2B5EF4-FFF2-40B4-BE49-F238E27FC236}">
                          <a16:creationId xmlns:a16="http://schemas.microsoft.com/office/drawing/2014/main" id="{28F32CAD-4729-884D-8119-E870B30C3B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77619" y="4914133"/>
                      <a:ext cx="10756" cy="10756"/>
                    </a:xfrm>
                    <a:custGeom>
                      <a:avLst/>
                      <a:gdLst>
                        <a:gd name="connsiteX0" fmla="*/ 5378 w 10756"/>
                        <a:gd name="connsiteY0" fmla="*/ 0 h 10756"/>
                        <a:gd name="connsiteX1" fmla="*/ 0 w 10756"/>
                        <a:gd name="connsiteY1" fmla="*/ 5378 h 10756"/>
                        <a:gd name="connsiteX2" fmla="*/ 5378 w 10756"/>
                        <a:gd name="connsiteY2" fmla="*/ 10756 h 10756"/>
                        <a:gd name="connsiteX3" fmla="*/ 10757 w 10756"/>
                        <a:gd name="connsiteY3" fmla="*/ 5378 h 10756"/>
                        <a:gd name="connsiteX4" fmla="*/ 5378 w 10756"/>
                        <a:gd name="connsiteY4" fmla="*/ 0 h 107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756" h="10756">
                          <a:moveTo>
                            <a:pt x="5378" y="0"/>
                          </a:moveTo>
                          <a:cubicBezTo>
                            <a:pt x="2427" y="0"/>
                            <a:pt x="0" y="2427"/>
                            <a:pt x="0" y="5378"/>
                          </a:cubicBezTo>
                          <a:cubicBezTo>
                            <a:pt x="0" y="8395"/>
                            <a:pt x="2427" y="10756"/>
                            <a:pt x="5378" y="10756"/>
                          </a:cubicBezTo>
                          <a:cubicBezTo>
                            <a:pt x="8330" y="10756"/>
                            <a:pt x="10757" y="8330"/>
                            <a:pt x="10757" y="5378"/>
                          </a:cubicBezTo>
                          <a:cubicBezTo>
                            <a:pt x="10757" y="2427"/>
                            <a:pt x="8330" y="0"/>
                            <a:pt x="5378" y="0"/>
                          </a:cubicBezTo>
                          <a:close/>
                        </a:path>
                      </a:pathLst>
                    </a:custGeom>
                    <a:solidFill>
                      <a:srgbClr val="F2CD5E"/>
                    </a:solidFill>
                    <a:ln w="655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</p:grpSp>
          <p:grpSp>
            <p:nvGrpSpPr>
              <p:cNvPr id="257" name="Graphic 2">
                <a:extLst>
                  <a:ext uri="{FF2B5EF4-FFF2-40B4-BE49-F238E27FC236}">
                    <a16:creationId xmlns:a16="http://schemas.microsoft.com/office/drawing/2014/main" id="{DBD6EE6A-0E44-B7EE-74E5-D9BAF04F43B7}"/>
                  </a:ext>
                </a:extLst>
              </p:cNvPr>
              <p:cNvGrpSpPr/>
              <p:nvPr/>
            </p:nvGrpSpPr>
            <p:grpSpPr>
              <a:xfrm>
                <a:off x="7517207" y="4682797"/>
                <a:ext cx="419777" cy="419777"/>
                <a:chOff x="7517207" y="4682797"/>
                <a:chExt cx="419777" cy="419777"/>
              </a:xfrm>
            </p:grpSpPr>
            <p:grpSp>
              <p:nvGrpSpPr>
                <p:cNvPr id="258" name="Graphic 2">
                  <a:extLst>
                    <a:ext uri="{FF2B5EF4-FFF2-40B4-BE49-F238E27FC236}">
                      <a16:creationId xmlns:a16="http://schemas.microsoft.com/office/drawing/2014/main" id="{7458BF70-B0C2-694A-83D4-D2F38B25528E}"/>
                    </a:ext>
                  </a:extLst>
                </p:cNvPr>
                <p:cNvGrpSpPr/>
                <p:nvPr/>
              </p:nvGrpSpPr>
              <p:grpSpPr>
                <a:xfrm>
                  <a:off x="7517207" y="4682797"/>
                  <a:ext cx="419777" cy="419777"/>
                  <a:chOff x="7517207" y="4682797"/>
                  <a:chExt cx="419777" cy="419777"/>
                </a:xfrm>
              </p:grpSpPr>
              <p:sp>
                <p:nvSpPr>
                  <p:cNvPr id="259" name="Freeform: Shape 258">
                    <a:extLst>
                      <a:ext uri="{FF2B5EF4-FFF2-40B4-BE49-F238E27FC236}">
                        <a16:creationId xmlns:a16="http://schemas.microsoft.com/office/drawing/2014/main" id="{3C5B495F-A1A6-BA80-E08D-3726A9EB7F1B}"/>
                      </a:ext>
                    </a:extLst>
                  </p:cNvPr>
                  <p:cNvSpPr/>
                  <p:nvPr/>
                </p:nvSpPr>
                <p:spPr>
                  <a:xfrm>
                    <a:off x="7517207" y="4682797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F2CD5E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60" name="Freeform: Shape 259">
                    <a:extLst>
                      <a:ext uri="{FF2B5EF4-FFF2-40B4-BE49-F238E27FC236}">
                        <a16:creationId xmlns:a16="http://schemas.microsoft.com/office/drawing/2014/main" id="{63DB4CE8-2505-F36A-B49A-7B389FFA8004}"/>
                      </a:ext>
                    </a:extLst>
                  </p:cNvPr>
                  <p:cNvSpPr/>
                  <p:nvPr/>
                </p:nvSpPr>
                <p:spPr>
                  <a:xfrm>
                    <a:off x="7605754" y="4854709"/>
                    <a:ext cx="331230" cy="247865"/>
                  </a:xfrm>
                  <a:custGeom>
                    <a:avLst/>
                    <a:gdLst>
                      <a:gd name="connsiteX0" fmla="*/ 163648 w 331230"/>
                      <a:gd name="connsiteY0" fmla="*/ 247865 h 247865"/>
                      <a:gd name="connsiteX1" fmla="*/ 331231 w 331230"/>
                      <a:gd name="connsiteY1" fmla="*/ 247865 h 247865"/>
                      <a:gd name="connsiteX2" fmla="*/ 331231 w 331230"/>
                      <a:gd name="connsiteY2" fmla="*/ 107633 h 247865"/>
                      <a:gd name="connsiteX3" fmla="*/ 230812 w 331230"/>
                      <a:gd name="connsiteY3" fmla="*/ 7215 h 247865"/>
                      <a:gd name="connsiteX4" fmla="*/ 192704 w 331230"/>
                      <a:gd name="connsiteY4" fmla="*/ 35156 h 247865"/>
                      <a:gd name="connsiteX5" fmla="*/ 157482 w 331230"/>
                      <a:gd name="connsiteY5" fmla="*/ 0 h 247865"/>
                      <a:gd name="connsiteX6" fmla="*/ 127114 w 331230"/>
                      <a:gd name="connsiteY6" fmla="*/ 30368 h 247865"/>
                      <a:gd name="connsiteX7" fmla="*/ 146791 w 331230"/>
                      <a:gd name="connsiteY7" fmla="*/ 50045 h 247865"/>
                      <a:gd name="connsiteX8" fmla="*/ 0 w 331230"/>
                      <a:gd name="connsiteY8" fmla="*/ 84218 h 247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1230" h="247865">
                        <a:moveTo>
                          <a:pt x="163648" y="247865"/>
                        </a:moveTo>
                        <a:lnTo>
                          <a:pt x="331231" y="247865"/>
                        </a:lnTo>
                        <a:lnTo>
                          <a:pt x="331231" y="107633"/>
                        </a:lnTo>
                        <a:lnTo>
                          <a:pt x="230812" y="7215"/>
                        </a:lnTo>
                        <a:lnTo>
                          <a:pt x="192704" y="35156"/>
                        </a:lnTo>
                        <a:lnTo>
                          <a:pt x="157482" y="0"/>
                        </a:lnTo>
                        <a:lnTo>
                          <a:pt x="127114" y="30368"/>
                        </a:lnTo>
                        <a:lnTo>
                          <a:pt x="146791" y="50045"/>
                        </a:lnTo>
                        <a:lnTo>
                          <a:pt x="0" y="84218"/>
                        </a:lnTo>
                        <a:close/>
                      </a:path>
                    </a:pathLst>
                  </a:custGeom>
                  <a:solidFill>
                    <a:srgbClr val="E6BA4D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61" name="Freeform: Shape 260">
                  <a:extLst>
                    <a:ext uri="{FF2B5EF4-FFF2-40B4-BE49-F238E27FC236}">
                      <a16:creationId xmlns:a16="http://schemas.microsoft.com/office/drawing/2014/main" id="{7011684E-5CA6-154F-AEAB-9607C7E08734}"/>
                    </a:ext>
                  </a:extLst>
                </p:cNvPr>
                <p:cNvSpPr/>
                <p:nvPr/>
              </p:nvSpPr>
              <p:spPr>
                <a:xfrm>
                  <a:off x="7602006" y="4849527"/>
                  <a:ext cx="248792" cy="102583"/>
                </a:xfrm>
                <a:custGeom>
                  <a:avLst/>
                  <a:gdLst>
                    <a:gd name="connsiteX0" fmla="*/ 248727 w 248792"/>
                    <a:gd name="connsiteY0" fmla="*/ 64410 h 102583"/>
                    <a:gd name="connsiteX1" fmla="*/ 234494 w 248792"/>
                    <a:gd name="connsiteY1" fmla="*/ 12331 h 102583"/>
                    <a:gd name="connsiteX2" fmla="*/ 173364 w 248792"/>
                    <a:gd name="connsiteY2" fmla="*/ 29581 h 102583"/>
                    <a:gd name="connsiteX3" fmla="*/ 163918 w 248792"/>
                    <a:gd name="connsiteY3" fmla="*/ 20005 h 102583"/>
                    <a:gd name="connsiteX4" fmla="*/ 164050 w 248792"/>
                    <a:gd name="connsiteY4" fmla="*/ 18037 h 102583"/>
                    <a:gd name="connsiteX5" fmla="*/ 164247 w 248792"/>
                    <a:gd name="connsiteY5" fmla="*/ 16791 h 102583"/>
                    <a:gd name="connsiteX6" fmla="*/ 164509 w 248792"/>
                    <a:gd name="connsiteY6" fmla="*/ 14102 h 102583"/>
                    <a:gd name="connsiteX7" fmla="*/ 164312 w 248792"/>
                    <a:gd name="connsiteY7" fmla="*/ 11544 h 102583"/>
                    <a:gd name="connsiteX8" fmla="*/ 163001 w 248792"/>
                    <a:gd name="connsiteY8" fmla="*/ 7740 h 102583"/>
                    <a:gd name="connsiteX9" fmla="*/ 150473 w 248792"/>
                    <a:gd name="connsiteY9" fmla="*/ 0 h 102583"/>
                    <a:gd name="connsiteX10" fmla="*/ 148898 w 248792"/>
                    <a:gd name="connsiteY10" fmla="*/ 66 h 102583"/>
                    <a:gd name="connsiteX11" fmla="*/ 148898 w 248792"/>
                    <a:gd name="connsiteY11" fmla="*/ 66 h 102583"/>
                    <a:gd name="connsiteX12" fmla="*/ 146865 w 248792"/>
                    <a:gd name="connsiteY12" fmla="*/ 459 h 102583"/>
                    <a:gd name="connsiteX13" fmla="*/ 142405 w 248792"/>
                    <a:gd name="connsiteY13" fmla="*/ 2427 h 102583"/>
                    <a:gd name="connsiteX14" fmla="*/ 64222 w 248792"/>
                    <a:gd name="connsiteY14" fmla="*/ 52341 h 102583"/>
                    <a:gd name="connsiteX15" fmla="*/ 402 w 248792"/>
                    <a:gd name="connsiteY15" fmla="*/ 77987 h 102583"/>
                    <a:gd name="connsiteX16" fmla="*/ 9 w 248792"/>
                    <a:gd name="connsiteY16" fmla="*/ 80020 h 102583"/>
                    <a:gd name="connsiteX17" fmla="*/ 54317 w 248792"/>
                    <a:gd name="connsiteY17" fmla="*/ 101731 h 102583"/>
                    <a:gd name="connsiteX18" fmla="*/ 172314 w 248792"/>
                    <a:gd name="connsiteY18" fmla="*/ 89859 h 102583"/>
                    <a:gd name="connsiteX19" fmla="*/ 172249 w 248792"/>
                    <a:gd name="connsiteY19" fmla="*/ 102255 h 102583"/>
                    <a:gd name="connsiteX20" fmla="*/ 248596 w 248792"/>
                    <a:gd name="connsiteY20" fmla="*/ 102583 h 102583"/>
                    <a:gd name="connsiteX21" fmla="*/ 248792 w 248792"/>
                    <a:gd name="connsiteY21" fmla="*/ 64475 h 102583"/>
                    <a:gd name="connsiteX22" fmla="*/ 248727 w 248792"/>
                    <a:gd name="connsiteY22" fmla="*/ 64475 h 102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48792" h="102583">
                      <a:moveTo>
                        <a:pt x="248727" y="64410"/>
                      </a:moveTo>
                      <a:cubicBezTo>
                        <a:pt x="249120" y="36534"/>
                        <a:pt x="234494" y="12331"/>
                        <a:pt x="234494" y="12331"/>
                      </a:cubicBezTo>
                      <a:cubicBezTo>
                        <a:pt x="234494" y="12331"/>
                        <a:pt x="193500" y="29647"/>
                        <a:pt x="173364" y="29581"/>
                      </a:cubicBezTo>
                      <a:cubicBezTo>
                        <a:pt x="168116" y="29581"/>
                        <a:pt x="163853" y="25252"/>
                        <a:pt x="163918" y="20005"/>
                      </a:cubicBezTo>
                      <a:cubicBezTo>
                        <a:pt x="163918" y="19611"/>
                        <a:pt x="163984" y="18234"/>
                        <a:pt x="164050" y="18037"/>
                      </a:cubicBezTo>
                      <a:cubicBezTo>
                        <a:pt x="164115" y="17578"/>
                        <a:pt x="164181" y="17185"/>
                        <a:pt x="164247" y="16791"/>
                      </a:cubicBezTo>
                      <a:cubicBezTo>
                        <a:pt x="164378" y="15938"/>
                        <a:pt x="164509" y="15020"/>
                        <a:pt x="164509" y="14102"/>
                      </a:cubicBezTo>
                      <a:cubicBezTo>
                        <a:pt x="164509" y="13249"/>
                        <a:pt x="164443" y="12397"/>
                        <a:pt x="164312" y="11544"/>
                      </a:cubicBezTo>
                      <a:cubicBezTo>
                        <a:pt x="164115" y="10101"/>
                        <a:pt x="163656" y="8855"/>
                        <a:pt x="163001" y="7740"/>
                      </a:cubicBezTo>
                      <a:cubicBezTo>
                        <a:pt x="160705" y="3149"/>
                        <a:pt x="155917" y="0"/>
                        <a:pt x="150473" y="0"/>
                      </a:cubicBezTo>
                      <a:cubicBezTo>
                        <a:pt x="149948" y="0"/>
                        <a:pt x="149423" y="66"/>
                        <a:pt x="148898" y="66"/>
                      </a:cubicBezTo>
                      <a:lnTo>
                        <a:pt x="148898" y="66"/>
                      </a:lnTo>
                      <a:cubicBezTo>
                        <a:pt x="148308" y="66"/>
                        <a:pt x="147652" y="197"/>
                        <a:pt x="146865" y="459"/>
                      </a:cubicBezTo>
                      <a:cubicBezTo>
                        <a:pt x="145225" y="853"/>
                        <a:pt x="143782" y="1574"/>
                        <a:pt x="142405" y="2427"/>
                      </a:cubicBezTo>
                      <a:cubicBezTo>
                        <a:pt x="124564" y="12200"/>
                        <a:pt x="83636" y="49193"/>
                        <a:pt x="64222" y="52341"/>
                      </a:cubicBezTo>
                      <a:cubicBezTo>
                        <a:pt x="10372" y="60868"/>
                        <a:pt x="2632" y="67033"/>
                        <a:pt x="402" y="77987"/>
                      </a:cubicBezTo>
                      <a:cubicBezTo>
                        <a:pt x="271" y="78643"/>
                        <a:pt x="-57" y="79364"/>
                        <a:pt x="9" y="80020"/>
                      </a:cubicBezTo>
                      <a:cubicBezTo>
                        <a:pt x="861" y="94450"/>
                        <a:pt x="18636" y="101534"/>
                        <a:pt x="54317" y="101731"/>
                      </a:cubicBezTo>
                      <a:cubicBezTo>
                        <a:pt x="73995" y="101796"/>
                        <a:pt x="127319" y="95631"/>
                        <a:pt x="172314" y="89859"/>
                      </a:cubicBezTo>
                      <a:lnTo>
                        <a:pt x="172249" y="102255"/>
                      </a:lnTo>
                      <a:lnTo>
                        <a:pt x="248596" y="102583"/>
                      </a:lnTo>
                      <a:lnTo>
                        <a:pt x="248792" y="64475"/>
                      </a:lnTo>
                      <a:lnTo>
                        <a:pt x="248727" y="64475"/>
                      </a:lnTo>
                      <a:close/>
                    </a:path>
                  </a:pathLst>
                </a:custGeom>
                <a:solidFill>
                  <a:srgbClr val="505A66"/>
                </a:solidFill>
                <a:ln w="65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62" name="Graphic 2">
                <a:extLst>
                  <a:ext uri="{FF2B5EF4-FFF2-40B4-BE49-F238E27FC236}">
                    <a16:creationId xmlns:a16="http://schemas.microsoft.com/office/drawing/2014/main" id="{B1DDD8CC-DACA-D552-8730-C99907874D5E}"/>
                  </a:ext>
                </a:extLst>
              </p:cNvPr>
              <p:cNvGrpSpPr/>
              <p:nvPr/>
            </p:nvGrpSpPr>
            <p:grpSpPr>
              <a:xfrm>
                <a:off x="6861305" y="4682797"/>
                <a:ext cx="419777" cy="419777"/>
                <a:chOff x="6861305" y="4682797"/>
                <a:chExt cx="419777" cy="419777"/>
              </a:xfrm>
            </p:grpSpPr>
            <p:grpSp>
              <p:nvGrpSpPr>
                <p:cNvPr id="263" name="Graphic 2">
                  <a:extLst>
                    <a:ext uri="{FF2B5EF4-FFF2-40B4-BE49-F238E27FC236}">
                      <a16:creationId xmlns:a16="http://schemas.microsoft.com/office/drawing/2014/main" id="{B07C9703-5627-3EC2-7811-D2244B756A87}"/>
                    </a:ext>
                  </a:extLst>
                </p:cNvPr>
                <p:cNvGrpSpPr/>
                <p:nvPr/>
              </p:nvGrpSpPr>
              <p:grpSpPr>
                <a:xfrm>
                  <a:off x="6861305" y="4682797"/>
                  <a:ext cx="419777" cy="419777"/>
                  <a:chOff x="6861305" y="4682797"/>
                  <a:chExt cx="419777" cy="419777"/>
                </a:xfrm>
              </p:grpSpPr>
              <p:sp>
                <p:nvSpPr>
                  <p:cNvPr id="264" name="Freeform: Shape 263">
                    <a:extLst>
                      <a:ext uri="{FF2B5EF4-FFF2-40B4-BE49-F238E27FC236}">
                        <a16:creationId xmlns:a16="http://schemas.microsoft.com/office/drawing/2014/main" id="{41D96847-A05E-7F7D-5D3B-FAD46314C48F}"/>
                      </a:ext>
                    </a:extLst>
                  </p:cNvPr>
                  <p:cNvSpPr/>
                  <p:nvPr/>
                </p:nvSpPr>
                <p:spPr>
                  <a:xfrm>
                    <a:off x="6861305" y="4682797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739BE9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65" name="Freeform: Shape 264">
                    <a:extLst>
                      <a:ext uri="{FF2B5EF4-FFF2-40B4-BE49-F238E27FC236}">
                        <a16:creationId xmlns:a16="http://schemas.microsoft.com/office/drawing/2014/main" id="{96579649-E2F4-A437-76A1-CE33A5FA8ED5}"/>
                      </a:ext>
                    </a:extLst>
                  </p:cNvPr>
                  <p:cNvSpPr/>
                  <p:nvPr/>
                </p:nvSpPr>
                <p:spPr>
                  <a:xfrm>
                    <a:off x="6987369" y="4804532"/>
                    <a:ext cx="293712" cy="298041"/>
                  </a:xfrm>
                  <a:custGeom>
                    <a:avLst/>
                    <a:gdLst>
                      <a:gd name="connsiteX0" fmla="*/ 293713 w 293712"/>
                      <a:gd name="connsiteY0" fmla="*/ 298042 h 298041"/>
                      <a:gd name="connsiteX1" fmla="*/ 293713 w 293712"/>
                      <a:gd name="connsiteY1" fmla="*/ 125736 h 298041"/>
                      <a:gd name="connsiteX2" fmla="*/ 187260 w 293712"/>
                      <a:gd name="connsiteY2" fmla="*/ 19284 h 298041"/>
                      <a:gd name="connsiteX3" fmla="*/ 130852 w 293712"/>
                      <a:gd name="connsiteY3" fmla="*/ 75691 h 298041"/>
                      <a:gd name="connsiteX4" fmla="*/ 55161 w 293712"/>
                      <a:gd name="connsiteY4" fmla="*/ 0 h 298041"/>
                      <a:gd name="connsiteX5" fmla="*/ 0 w 293712"/>
                      <a:gd name="connsiteY5" fmla="*/ 80610 h 298041"/>
                      <a:gd name="connsiteX6" fmla="*/ 62966 w 293712"/>
                      <a:gd name="connsiteY6" fmla="*/ 143577 h 298041"/>
                      <a:gd name="connsiteX7" fmla="*/ 14430 w 293712"/>
                      <a:gd name="connsiteY7" fmla="*/ 192114 h 298041"/>
                      <a:gd name="connsiteX8" fmla="*/ 120358 w 293712"/>
                      <a:gd name="connsiteY8" fmla="*/ 298042 h 298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93712" h="298041">
                        <a:moveTo>
                          <a:pt x="293713" y="298042"/>
                        </a:moveTo>
                        <a:lnTo>
                          <a:pt x="293713" y="125736"/>
                        </a:lnTo>
                        <a:lnTo>
                          <a:pt x="187260" y="19284"/>
                        </a:lnTo>
                        <a:lnTo>
                          <a:pt x="130852" y="75691"/>
                        </a:lnTo>
                        <a:lnTo>
                          <a:pt x="55161" y="0"/>
                        </a:lnTo>
                        <a:lnTo>
                          <a:pt x="0" y="80610"/>
                        </a:lnTo>
                        <a:lnTo>
                          <a:pt x="62966" y="143577"/>
                        </a:lnTo>
                        <a:lnTo>
                          <a:pt x="14430" y="192114"/>
                        </a:lnTo>
                        <a:lnTo>
                          <a:pt x="120358" y="298042"/>
                        </a:lnTo>
                        <a:close/>
                      </a:path>
                    </a:pathLst>
                  </a:custGeom>
                  <a:solidFill>
                    <a:srgbClr val="6188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66" name="Freeform: Shape 265">
                  <a:extLst>
                    <a:ext uri="{FF2B5EF4-FFF2-40B4-BE49-F238E27FC236}">
                      <a16:creationId xmlns:a16="http://schemas.microsoft.com/office/drawing/2014/main" id="{DF3C0862-5B3A-AFEE-2EDA-04E1672D36E7}"/>
                    </a:ext>
                  </a:extLst>
                </p:cNvPr>
                <p:cNvSpPr/>
                <p:nvPr/>
              </p:nvSpPr>
              <p:spPr>
                <a:xfrm>
                  <a:off x="6946769" y="4804336"/>
                  <a:ext cx="248783" cy="192310"/>
                </a:xfrm>
                <a:custGeom>
                  <a:avLst/>
                  <a:gdLst>
                    <a:gd name="connsiteX0" fmla="*/ 248784 w 248783"/>
                    <a:gd name="connsiteY0" fmla="*/ 40403 h 192310"/>
                    <a:gd name="connsiteX1" fmla="*/ 208249 w 248783"/>
                    <a:gd name="connsiteY1" fmla="*/ 0 h 192310"/>
                    <a:gd name="connsiteX2" fmla="*/ 152825 w 248783"/>
                    <a:gd name="connsiteY2" fmla="*/ 0 h 192310"/>
                    <a:gd name="connsiteX3" fmla="*/ 124162 w 248783"/>
                    <a:gd name="connsiteY3" fmla="*/ 28597 h 192310"/>
                    <a:gd name="connsiteX4" fmla="*/ 95499 w 248783"/>
                    <a:gd name="connsiteY4" fmla="*/ 0 h 192310"/>
                    <a:gd name="connsiteX5" fmla="*/ 40535 w 248783"/>
                    <a:gd name="connsiteY5" fmla="*/ 0 h 192310"/>
                    <a:gd name="connsiteX6" fmla="*/ 0 w 248783"/>
                    <a:gd name="connsiteY6" fmla="*/ 40403 h 192310"/>
                    <a:gd name="connsiteX7" fmla="*/ 40535 w 248783"/>
                    <a:gd name="connsiteY7" fmla="*/ 80872 h 192310"/>
                    <a:gd name="connsiteX8" fmla="*/ 54964 w 248783"/>
                    <a:gd name="connsiteY8" fmla="*/ 66443 h 192310"/>
                    <a:gd name="connsiteX9" fmla="*/ 54964 w 248783"/>
                    <a:gd name="connsiteY9" fmla="*/ 192310 h 192310"/>
                    <a:gd name="connsiteX10" fmla="*/ 193688 w 248783"/>
                    <a:gd name="connsiteY10" fmla="*/ 192310 h 192310"/>
                    <a:gd name="connsiteX11" fmla="*/ 193688 w 248783"/>
                    <a:gd name="connsiteY11" fmla="*/ 66443 h 192310"/>
                    <a:gd name="connsiteX12" fmla="*/ 208183 w 248783"/>
                    <a:gd name="connsiteY12" fmla="*/ 80872 h 192310"/>
                    <a:gd name="connsiteX13" fmla="*/ 248784 w 248783"/>
                    <a:gd name="connsiteY13" fmla="*/ 40403 h 192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8783" h="192310">
                      <a:moveTo>
                        <a:pt x="248784" y="40403"/>
                      </a:moveTo>
                      <a:lnTo>
                        <a:pt x="208249" y="0"/>
                      </a:lnTo>
                      <a:lnTo>
                        <a:pt x="152825" y="0"/>
                      </a:lnTo>
                      <a:cubicBezTo>
                        <a:pt x="152825" y="15807"/>
                        <a:pt x="139969" y="28597"/>
                        <a:pt x="124162" y="28597"/>
                      </a:cubicBezTo>
                      <a:cubicBezTo>
                        <a:pt x="108355" y="28597"/>
                        <a:pt x="95499" y="15807"/>
                        <a:pt x="95499" y="0"/>
                      </a:cubicBezTo>
                      <a:lnTo>
                        <a:pt x="40535" y="0"/>
                      </a:lnTo>
                      <a:lnTo>
                        <a:pt x="0" y="40403"/>
                      </a:lnTo>
                      <a:lnTo>
                        <a:pt x="40535" y="80872"/>
                      </a:lnTo>
                      <a:lnTo>
                        <a:pt x="54964" y="66443"/>
                      </a:lnTo>
                      <a:lnTo>
                        <a:pt x="54964" y="192310"/>
                      </a:lnTo>
                      <a:lnTo>
                        <a:pt x="193688" y="192310"/>
                      </a:lnTo>
                      <a:lnTo>
                        <a:pt x="193688" y="66443"/>
                      </a:lnTo>
                      <a:lnTo>
                        <a:pt x="208183" y="80872"/>
                      </a:lnTo>
                      <a:lnTo>
                        <a:pt x="248784" y="40403"/>
                      </a:lnTo>
                      <a:close/>
                    </a:path>
                  </a:pathLst>
                </a:custGeom>
                <a:solidFill>
                  <a:srgbClr val="F5F7FA"/>
                </a:solidFill>
                <a:ln w="65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67" name="Graphic 2">
                <a:extLst>
                  <a:ext uri="{FF2B5EF4-FFF2-40B4-BE49-F238E27FC236}">
                    <a16:creationId xmlns:a16="http://schemas.microsoft.com/office/drawing/2014/main" id="{CE38C530-58DA-2F2E-188E-F8A8E988173D}"/>
                  </a:ext>
                </a:extLst>
              </p:cNvPr>
              <p:cNvGrpSpPr/>
              <p:nvPr/>
            </p:nvGrpSpPr>
            <p:grpSpPr>
              <a:xfrm>
                <a:off x="6205402" y="4682797"/>
                <a:ext cx="419777" cy="419777"/>
                <a:chOff x="6205402" y="4682797"/>
                <a:chExt cx="419777" cy="419777"/>
              </a:xfrm>
            </p:grpSpPr>
            <p:grpSp>
              <p:nvGrpSpPr>
                <p:cNvPr id="268" name="Graphic 2">
                  <a:extLst>
                    <a:ext uri="{FF2B5EF4-FFF2-40B4-BE49-F238E27FC236}">
                      <a16:creationId xmlns:a16="http://schemas.microsoft.com/office/drawing/2014/main" id="{BD79FC4D-477E-0D99-7ACC-1AE5ECD305A5}"/>
                    </a:ext>
                  </a:extLst>
                </p:cNvPr>
                <p:cNvGrpSpPr/>
                <p:nvPr/>
              </p:nvGrpSpPr>
              <p:grpSpPr>
                <a:xfrm>
                  <a:off x="6205402" y="4682797"/>
                  <a:ext cx="419777" cy="419777"/>
                  <a:chOff x="6205402" y="4682797"/>
                  <a:chExt cx="419777" cy="419777"/>
                </a:xfrm>
              </p:grpSpPr>
              <p:sp>
                <p:nvSpPr>
                  <p:cNvPr id="269" name="Freeform: Shape 268">
                    <a:extLst>
                      <a:ext uri="{FF2B5EF4-FFF2-40B4-BE49-F238E27FC236}">
                        <a16:creationId xmlns:a16="http://schemas.microsoft.com/office/drawing/2014/main" id="{44D07365-31CA-7379-5A53-7272765B4138}"/>
                      </a:ext>
                    </a:extLst>
                  </p:cNvPr>
                  <p:cNvSpPr/>
                  <p:nvPr/>
                </p:nvSpPr>
                <p:spPr>
                  <a:xfrm>
                    <a:off x="6205402" y="4682797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81CEAD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70" name="Freeform: Shape 269">
                    <a:extLst>
                      <a:ext uri="{FF2B5EF4-FFF2-40B4-BE49-F238E27FC236}">
                        <a16:creationId xmlns:a16="http://schemas.microsoft.com/office/drawing/2014/main" id="{0AAD8528-FA56-7689-7971-32CFBD2AD768}"/>
                      </a:ext>
                    </a:extLst>
                  </p:cNvPr>
                  <p:cNvSpPr/>
                  <p:nvPr/>
                </p:nvSpPr>
                <p:spPr>
                  <a:xfrm>
                    <a:off x="6290867" y="4795612"/>
                    <a:ext cx="334313" cy="306962"/>
                  </a:xfrm>
                  <a:custGeom>
                    <a:avLst/>
                    <a:gdLst>
                      <a:gd name="connsiteX0" fmla="*/ 97270 w 334313"/>
                      <a:gd name="connsiteY0" fmla="*/ 306962 h 306962"/>
                      <a:gd name="connsiteX1" fmla="*/ 334313 w 334313"/>
                      <a:gd name="connsiteY1" fmla="*/ 306962 h 306962"/>
                      <a:gd name="connsiteX2" fmla="*/ 334313 w 334313"/>
                      <a:gd name="connsiteY2" fmla="*/ 105010 h 306962"/>
                      <a:gd name="connsiteX3" fmla="*/ 229303 w 334313"/>
                      <a:gd name="connsiteY3" fmla="*/ 0 h 306962"/>
                      <a:gd name="connsiteX4" fmla="*/ 0 w 334313"/>
                      <a:gd name="connsiteY4" fmla="*/ 209692 h 3069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4313" h="306962">
                        <a:moveTo>
                          <a:pt x="97270" y="306962"/>
                        </a:moveTo>
                        <a:lnTo>
                          <a:pt x="334313" y="306962"/>
                        </a:lnTo>
                        <a:lnTo>
                          <a:pt x="334313" y="105010"/>
                        </a:lnTo>
                        <a:lnTo>
                          <a:pt x="229303" y="0"/>
                        </a:lnTo>
                        <a:lnTo>
                          <a:pt x="0" y="209692"/>
                        </a:lnTo>
                        <a:close/>
                      </a:path>
                    </a:pathLst>
                  </a:custGeom>
                  <a:solidFill>
                    <a:srgbClr val="72BB9B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71" name="Graphic 2">
                  <a:extLst>
                    <a:ext uri="{FF2B5EF4-FFF2-40B4-BE49-F238E27FC236}">
                      <a16:creationId xmlns:a16="http://schemas.microsoft.com/office/drawing/2014/main" id="{2EDFF985-0B65-A2DF-F51C-C5F0A10BA5B7}"/>
                    </a:ext>
                  </a:extLst>
                </p:cNvPr>
                <p:cNvGrpSpPr/>
                <p:nvPr/>
              </p:nvGrpSpPr>
              <p:grpSpPr>
                <a:xfrm>
                  <a:off x="6290867" y="4795612"/>
                  <a:ext cx="248783" cy="209691"/>
                  <a:chOff x="6290867" y="4795612"/>
                  <a:chExt cx="248783" cy="209691"/>
                </a:xfrm>
              </p:grpSpPr>
              <p:sp>
                <p:nvSpPr>
                  <p:cNvPr id="272" name="Freeform: Shape 271">
                    <a:extLst>
                      <a:ext uri="{FF2B5EF4-FFF2-40B4-BE49-F238E27FC236}">
                        <a16:creationId xmlns:a16="http://schemas.microsoft.com/office/drawing/2014/main" id="{D56E47A9-1F51-9538-39EB-9F12B84D6DBB}"/>
                      </a:ext>
                    </a:extLst>
                  </p:cNvPr>
                  <p:cNvSpPr/>
                  <p:nvPr/>
                </p:nvSpPr>
                <p:spPr>
                  <a:xfrm>
                    <a:off x="6290867" y="4795612"/>
                    <a:ext cx="248783" cy="209691"/>
                  </a:xfrm>
                  <a:custGeom>
                    <a:avLst/>
                    <a:gdLst>
                      <a:gd name="connsiteX0" fmla="*/ 229303 w 248783"/>
                      <a:gd name="connsiteY0" fmla="*/ 0 h 209691"/>
                      <a:gd name="connsiteX1" fmla="*/ 19546 w 248783"/>
                      <a:gd name="connsiteY1" fmla="*/ 0 h 209691"/>
                      <a:gd name="connsiteX2" fmla="*/ 0 w 248783"/>
                      <a:gd name="connsiteY2" fmla="*/ 209692 h 209691"/>
                      <a:gd name="connsiteX3" fmla="*/ 110322 w 248783"/>
                      <a:gd name="connsiteY3" fmla="*/ 209692 h 209691"/>
                      <a:gd name="connsiteX4" fmla="*/ 124424 w 248783"/>
                      <a:gd name="connsiteY4" fmla="*/ 133476 h 209691"/>
                      <a:gd name="connsiteX5" fmla="*/ 138527 w 248783"/>
                      <a:gd name="connsiteY5" fmla="*/ 209692 h 209691"/>
                      <a:gd name="connsiteX6" fmla="*/ 248784 w 248783"/>
                      <a:gd name="connsiteY6" fmla="*/ 209692 h 2096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8783" h="209691">
                        <a:moveTo>
                          <a:pt x="229303" y="0"/>
                        </a:moveTo>
                        <a:lnTo>
                          <a:pt x="19546" y="0"/>
                        </a:lnTo>
                        <a:lnTo>
                          <a:pt x="0" y="209692"/>
                        </a:lnTo>
                        <a:lnTo>
                          <a:pt x="110322" y="209692"/>
                        </a:lnTo>
                        <a:lnTo>
                          <a:pt x="124424" y="133476"/>
                        </a:lnTo>
                        <a:lnTo>
                          <a:pt x="138527" y="209692"/>
                        </a:lnTo>
                        <a:lnTo>
                          <a:pt x="248784" y="209692"/>
                        </a:ln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73" name="Freeform: Shape 272">
                    <a:extLst>
                      <a:ext uri="{FF2B5EF4-FFF2-40B4-BE49-F238E27FC236}">
                        <a16:creationId xmlns:a16="http://schemas.microsoft.com/office/drawing/2014/main" id="{E2F166BF-BCAC-AFBE-28B3-B7F237FAA3E3}"/>
                      </a:ext>
                    </a:extLst>
                  </p:cNvPr>
                  <p:cNvSpPr/>
                  <p:nvPr/>
                </p:nvSpPr>
                <p:spPr>
                  <a:xfrm>
                    <a:off x="6420604" y="4806369"/>
                    <a:ext cx="19086" cy="19020"/>
                  </a:xfrm>
                  <a:custGeom>
                    <a:avLst/>
                    <a:gdLst>
                      <a:gd name="connsiteX0" fmla="*/ 9511 w 19086"/>
                      <a:gd name="connsiteY0" fmla="*/ 19021 h 19020"/>
                      <a:gd name="connsiteX1" fmla="*/ 19087 w 19086"/>
                      <a:gd name="connsiteY1" fmla="*/ 9510 h 19020"/>
                      <a:gd name="connsiteX2" fmla="*/ 9511 w 19086"/>
                      <a:gd name="connsiteY2" fmla="*/ 0 h 19020"/>
                      <a:gd name="connsiteX3" fmla="*/ 0 w 19086"/>
                      <a:gd name="connsiteY3" fmla="*/ 9510 h 19020"/>
                      <a:gd name="connsiteX4" fmla="*/ 9511 w 19086"/>
                      <a:gd name="connsiteY4" fmla="*/ 19021 h 190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86" h="19020">
                        <a:moveTo>
                          <a:pt x="9511" y="19021"/>
                        </a:moveTo>
                        <a:cubicBezTo>
                          <a:pt x="14823" y="19021"/>
                          <a:pt x="19021" y="14758"/>
                          <a:pt x="19087" y="9510"/>
                        </a:cubicBezTo>
                        <a:cubicBezTo>
                          <a:pt x="19087" y="4263"/>
                          <a:pt x="14823" y="0"/>
                          <a:pt x="9511" y="0"/>
                        </a:cubicBezTo>
                        <a:cubicBezTo>
                          <a:pt x="4264" y="0"/>
                          <a:pt x="0" y="4263"/>
                          <a:pt x="0" y="9510"/>
                        </a:cubicBezTo>
                        <a:cubicBezTo>
                          <a:pt x="0" y="14692"/>
                          <a:pt x="4264" y="18955"/>
                          <a:pt x="9511" y="19021"/>
                        </a:cubicBezTo>
                        <a:close/>
                      </a:path>
                    </a:pathLst>
                  </a:custGeom>
                  <a:solidFill>
                    <a:srgbClr val="505A66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74" name="Freeform: Shape 273">
                    <a:extLst>
                      <a:ext uri="{FF2B5EF4-FFF2-40B4-BE49-F238E27FC236}">
                        <a16:creationId xmlns:a16="http://schemas.microsoft.com/office/drawing/2014/main" id="{79DC1DCA-F7FD-B4B4-C87F-6C4E4921AB13}"/>
                      </a:ext>
                    </a:extLst>
                  </p:cNvPr>
                  <p:cNvSpPr/>
                  <p:nvPr/>
                </p:nvSpPr>
                <p:spPr>
                  <a:xfrm>
                    <a:off x="6302410" y="4795612"/>
                    <a:ext cx="66180" cy="85667"/>
                  </a:xfrm>
                  <a:custGeom>
                    <a:avLst/>
                    <a:gdLst>
                      <a:gd name="connsiteX0" fmla="*/ 8986 w 66180"/>
                      <a:gd name="connsiteY0" fmla="*/ 85661 h 85667"/>
                      <a:gd name="connsiteX1" fmla="*/ 66181 w 66180"/>
                      <a:gd name="connsiteY1" fmla="*/ 0 h 85667"/>
                      <a:gd name="connsiteX2" fmla="*/ 55424 w 66180"/>
                      <a:gd name="connsiteY2" fmla="*/ 0 h 85667"/>
                      <a:gd name="connsiteX3" fmla="*/ 51292 w 66180"/>
                      <a:gd name="connsiteY3" fmla="*/ 30368 h 85667"/>
                      <a:gd name="connsiteX4" fmla="*/ 40469 w 66180"/>
                      <a:gd name="connsiteY4" fmla="*/ 54571 h 85667"/>
                      <a:gd name="connsiteX5" fmla="*/ 8986 w 66180"/>
                      <a:gd name="connsiteY5" fmla="*/ 74904 h 85667"/>
                      <a:gd name="connsiteX6" fmla="*/ 1050 w 66180"/>
                      <a:gd name="connsiteY6" fmla="*/ 73789 h 85667"/>
                      <a:gd name="connsiteX7" fmla="*/ 0 w 66180"/>
                      <a:gd name="connsiteY7" fmla="*/ 84677 h 85667"/>
                      <a:gd name="connsiteX8" fmla="*/ 8986 w 66180"/>
                      <a:gd name="connsiteY8" fmla="*/ 85661 h 85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6180" h="85667">
                        <a:moveTo>
                          <a:pt x="8986" y="85661"/>
                        </a:moveTo>
                        <a:cubicBezTo>
                          <a:pt x="40535" y="85661"/>
                          <a:pt x="66181" y="47290"/>
                          <a:pt x="66181" y="0"/>
                        </a:cubicBezTo>
                        <a:lnTo>
                          <a:pt x="55424" y="0"/>
                        </a:lnTo>
                        <a:cubicBezTo>
                          <a:pt x="55424" y="10560"/>
                          <a:pt x="54047" y="20792"/>
                          <a:pt x="51292" y="30368"/>
                        </a:cubicBezTo>
                        <a:cubicBezTo>
                          <a:pt x="48734" y="39485"/>
                          <a:pt x="45060" y="47619"/>
                          <a:pt x="40469" y="54571"/>
                        </a:cubicBezTo>
                        <a:cubicBezTo>
                          <a:pt x="31746" y="67689"/>
                          <a:pt x="20530" y="74904"/>
                          <a:pt x="8986" y="74904"/>
                        </a:cubicBezTo>
                        <a:cubicBezTo>
                          <a:pt x="6297" y="74904"/>
                          <a:pt x="3673" y="74510"/>
                          <a:pt x="1050" y="73789"/>
                        </a:cubicBezTo>
                        <a:lnTo>
                          <a:pt x="0" y="84677"/>
                        </a:lnTo>
                        <a:cubicBezTo>
                          <a:pt x="3017" y="85333"/>
                          <a:pt x="5969" y="85726"/>
                          <a:pt x="8986" y="85661"/>
                        </a:cubicBezTo>
                        <a:close/>
                      </a:path>
                    </a:pathLst>
                  </a:custGeom>
                  <a:solidFill>
                    <a:srgbClr val="E6E8EC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75" name="Freeform: Shape 274">
                    <a:extLst>
                      <a:ext uri="{FF2B5EF4-FFF2-40B4-BE49-F238E27FC236}">
                        <a16:creationId xmlns:a16="http://schemas.microsoft.com/office/drawing/2014/main" id="{4216E4C2-01F1-A349-5EAC-20898A42C9DC}"/>
                      </a:ext>
                    </a:extLst>
                  </p:cNvPr>
                  <p:cNvSpPr/>
                  <p:nvPr/>
                </p:nvSpPr>
                <p:spPr>
                  <a:xfrm>
                    <a:off x="6409847" y="4795612"/>
                    <a:ext cx="10756" cy="95302"/>
                  </a:xfrm>
                  <a:custGeom>
                    <a:avLst/>
                    <a:gdLst>
                      <a:gd name="connsiteX0" fmla="*/ 0 w 10756"/>
                      <a:gd name="connsiteY0" fmla="*/ 95302 h 95302"/>
                      <a:gd name="connsiteX1" fmla="*/ 10757 w 10756"/>
                      <a:gd name="connsiteY1" fmla="*/ 95302 h 95302"/>
                      <a:gd name="connsiteX2" fmla="*/ 10757 w 10756"/>
                      <a:gd name="connsiteY2" fmla="*/ 20202 h 95302"/>
                      <a:gd name="connsiteX3" fmla="*/ 10757 w 10756"/>
                      <a:gd name="connsiteY3" fmla="*/ 0 h 95302"/>
                      <a:gd name="connsiteX4" fmla="*/ 0 w 10756"/>
                      <a:gd name="connsiteY4" fmla="*/ 0 h 953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56" h="95302">
                        <a:moveTo>
                          <a:pt x="0" y="95302"/>
                        </a:moveTo>
                        <a:lnTo>
                          <a:pt x="10757" y="95302"/>
                        </a:lnTo>
                        <a:lnTo>
                          <a:pt x="10757" y="20202"/>
                        </a:lnTo>
                        <a:lnTo>
                          <a:pt x="1075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6E8EC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76" name="Freeform: Shape 275">
                    <a:extLst>
                      <a:ext uri="{FF2B5EF4-FFF2-40B4-BE49-F238E27FC236}">
                        <a16:creationId xmlns:a16="http://schemas.microsoft.com/office/drawing/2014/main" id="{7500B650-72DB-95B2-26FB-DFFC0407646E}"/>
                      </a:ext>
                    </a:extLst>
                  </p:cNvPr>
                  <p:cNvSpPr/>
                  <p:nvPr/>
                </p:nvSpPr>
                <p:spPr>
                  <a:xfrm>
                    <a:off x="6292637" y="4975460"/>
                    <a:ext cx="113995" cy="10756"/>
                  </a:xfrm>
                  <a:custGeom>
                    <a:avLst/>
                    <a:gdLst>
                      <a:gd name="connsiteX0" fmla="*/ 112028 w 113995"/>
                      <a:gd name="connsiteY0" fmla="*/ 10757 h 10756"/>
                      <a:gd name="connsiteX1" fmla="*/ 113996 w 113995"/>
                      <a:gd name="connsiteY1" fmla="*/ 0 h 10756"/>
                      <a:gd name="connsiteX2" fmla="*/ 984 w 113995"/>
                      <a:gd name="connsiteY2" fmla="*/ 0 h 10756"/>
                      <a:gd name="connsiteX3" fmla="*/ 0 w 113995"/>
                      <a:gd name="connsiteY3" fmla="*/ 10757 h 10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995" h="10756">
                        <a:moveTo>
                          <a:pt x="112028" y="10757"/>
                        </a:moveTo>
                        <a:lnTo>
                          <a:pt x="113996" y="0"/>
                        </a:lnTo>
                        <a:lnTo>
                          <a:pt x="984" y="0"/>
                        </a:lnTo>
                        <a:lnTo>
                          <a:pt x="0" y="10757"/>
                        </a:lnTo>
                        <a:close/>
                      </a:path>
                    </a:pathLst>
                  </a:custGeom>
                  <a:solidFill>
                    <a:srgbClr val="E6E8EC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277" name="Graphic 2">
                    <a:extLst>
                      <a:ext uri="{FF2B5EF4-FFF2-40B4-BE49-F238E27FC236}">
                        <a16:creationId xmlns:a16="http://schemas.microsoft.com/office/drawing/2014/main" id="{97851A7D-B3D4-8C68-0B6A-8BDC3F5EE677}"/>
                      </a:ext>
                    </a:extLst>
                  </p:cNvPr>
                  <p:cNvGrpSpPr/>
                  <p:nvPr/>
                </p:nvGrpSpPr>
                <p:grpSpPr>
                  <a:xfrm>
                    <a:off x="6423883" y="4795612"/>
                    <a:ext cx="113930" cy="190605"/>
                    <a:chOff x="6423883" y="4795612"/>
                    <a:chExt cx="113930" cy="190605"/>
                  </a:xfrm>
                  <a:solidFill>
                    <a:srgbClr val="E6E8EC"/>
                  </a:solidFill>
                </p:grpSpPr>
                <p:sp>
                  <p:nvSpPr>
                    <p:cNvPr id="278" name="Freeform: Shape 277">
                      <a:extLst>
                        <a:ext uri="{FF2B5EF4-FFF2-40B4-BE49-F238E27FC236}">
                          <a16:creationId xmlns:a16="http://schemas.microsoft.com/office/drawing/2014/main" id="{9C6BAEBF-3670-7F26-D4F4-67D2313DC6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62057" y="4795612"/>
                      <a:ext cx="65918" cy="85660"/>
                    </a:xfrm>
                    <a:custGeom>
                      <a:avLst/>
                      <a:gdLst>
                        <a:gd name="connsiteX0" fmla="*/ 57260 w 65918"/>
                        <a:gd name="connsiteY0" fmla="*/ 85661 h 85660"/>
                        <a:gd name="connsiteX1" fmla="*/ 65918 w 65918"/>
                        <a:gd name="connsiteY1" fmla="*/ 84677 h 85660"/>
                        <a:gd name="connsiteX2" fmla="*/ 64934 w 65918"/>
                        <a:gd name="connsiteY2" fmla="*/ 73855 h 85660"/>
                        <a:gd name="connsiteX3" fmla="*/ 57260 w 65918"/>
                        <a:gd name="connsiteY3" fmla="*/ 74904 h 85660"/>
                        <a:gd name="connsiteX4" fmla="*/ 25777 w 65918"/>
                        <a:gd name="connsiteY4" fmla="*/ 54571 h 85660"/>
                        <a:gd name="connsiteX5" fmla="*/ 14889 w 65918"/>
                        <a:gd name="connsiteY5" fmla="*/ 30368 h 85660"/>
                        <a:gd name="connsiteX6" fmla="*/ 10757 w 65918"/>
                        <a:gd name="connsiteY6" fmla="*/ 0 h 85660"/>
                        <a:gd name="connsiteX7" fmla="*/ 0 w 65918"/>
                        <a:gd name="connsiteY7" fmla="*/ 0 h 85660"/>
                        <a:gd name="connsiteX8" fmla="*/ 57260 w 65918"/>
                        <a:gd name="connsiteY8" fmla="*/ 85661 h 856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65918" h="85660">
                          <a:moveTo>
                            <a:pt x="57260" y="85661"/>
                          </a:moveTo>
                          <a:cubicBezTo>
                            <a:pt x="60212" y="85661"/>
                            <a:pt x="63098" y="85333"/>
                            <a:pt x="65918" y="84677"/>
                          </a:cubicBezTo>
                          <a:lnTo>
                            <a:pt x="64934" y="73855"/>
                          </a:lnTo>
                          <a:cubicBezTo>
                            <a:pt x="62442" y="74576"/>
                            <a:pt x="59884" y="74904"/>
                            <a:pt x="57260" y="74904"/>
                          </a:cubicBezTo>
                          <a:cubicBezTo>
                            <a:pt x="45716" y="74904"/>
                            <a:pt x="34501" y="67689"/>
                            <a:pt x="25777" y="54571"/>
                          </a:cubicBezTo>
                          <a:cubicBezTo>
                            <a:pt x="21120" y="47619"/>
                            <a:pt x="17512" y="39485"/>
                            <a:pt x="14889" y="30368"/>
                          </a:cubicBezTo>
                          <a:cubicBezTo>
                            <a:pt x="12200" y="20792"/>
                            <a:pt x="10823" y="10560"/>
                            <a:pt x="10757" y="0"/>
                          </a:cubicBezTo>
                          <a:lnTo>
                            <a:pt x="0" y="0"/>
                          </a:lnTo>
                          <a:cubicBezTo>
                            <a:pt x="66" y="47356"/>
                            <a:pt x="25646" y="85661"/>
                            <a:pt x="57260" y="85661"/>
                          </a:cubicBezTo>
                          <a:close/>
                        </a:path>
                      </a:pathLst>
                    </a:custGeom>
                    <a:solidFill>
                      <a:srgbClr val="E6E8EC"/>
                    </a:solidFill>
                    <a:ln w="655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79" name="Freeform: Shape 278">
                      <a:extLst>
                        <a:ext uri="{FF2B5EF4-FFF2-40B4-BE49-F238E27FC236}">
                          <a16:creationId xmlns:a16="http://schemas.microsoft.com/office/drawing/2014/main" id="{F76EE6F6-1C0E-0FFD-9D06-3DA016B6AC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23883" y="4975460"/>
                      <a:ext cx="113930" cy="10756"/>
                    </a:xfrm>
                    <a:custGeom>
                      <a:avLst/>
                      <a:gdLst>
                        <a:gd name="connsiteX0" fmla="*/ 0 w 113930"/>
                        <a:gd name="connsiteY0" fmla="*/ 0 h 10756"/>
                        <a:gd name="connsiteX1" fmla="*/ 1968 w 113930"/>
                        <a:gd name="connsiteY1" fmla="*/ 10757 h 10756"/>
                        <a:gd name="connsiteX2" fmla="*/ 113930 w 113930"/>
                        <a:gd name="connsiteY2" fmla="*/ 10757 h 10756"/>
                        <a:gd name="connsiteX3" fmla="*/ 112947 w 113930"/>
                        <a:gd name="connsiteY3" fmla="*/ 0 h 107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13930" h="10756">
                          <a:moveTo>
                            <a:pt x="0" y="0"/>
                          </a:moveTo>
                          <a:lnTo>
                            <a:pt x="1968" y="10757"/>
                          </a:lnTo>
                          <a:lnTo>
                            <a:pt x="113930" y="10757"/>
                          </a:lnTo>
                          <a:lnTo>
                            <a:pt x="112947" y="0"/>
                          </a:lnTo>
                          <a:close/>
                        </a:path>
                      </a:pathLst>
                    </a:custGeom>
                    <a:solidFill>
                      <a:srgbClr val="E6E8EC"/>
                    </a:solidFill>
                    <a:ln w="655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0" name="Freeform: Shape 279">
                      <a:extLst>
                        <a:ext uri="{FF2B5EF4-FFF2-40B4-BE49-F238E27FC236}">
                          <a16:creationId xmlns:a16="http://schemas.microsoft.com/office/drawing/2014/main" id="{D4AF0B77-5639-5C57-E028-141FD0E25A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36699" y="4974280"/>
                      <a:ext cx="131" cy="1180"/>
                    </a:xfrm>
                    <a:custGeom>
                      <a:avLst/>
                      <a:gdLst>
                        <a:gd name="connsiteX0" fmla="*/ 0 w 131"/>
                        <a:gd name="connsiteY0" fmla="*/ 0 h 1180"/>
                        <a:gd name="connsiteX1" fmla="*/ 131 w 131"/>
                        <a:gd name="connsiteY1" fmla="*/ 1181 h 1180"/>
                        <a:gd name="connsiteX2" fmla="*/ 131 w 131"/>
                        <a:gd name="connsiteY2" fmla="*/ 1181 h 11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31" h="1180">
                          <a:moveTo>
                            <a:pt x="0" y="0"/>
                          </a:moveTo>
                          <a:lnTo>
                            <a:pt x="131" y="1181"/>
                          </a:lnTo>
                          <a:lnTo>
                            <a:pt x="131" y="1181"/>
                          </a:lnTo>
                          <a:close/>
                        </a:path>
                      </a:pathLst>
                    </a:custGeom>
                    <a:solidFill>
                      <a:srgbClr val="E6E8EC"/>
                    </a:solidFill>
                    <a:ln w="655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</p:grpSp>
          <p:grpSp>
            <p:nvGrpSpPr>
              <p:cNvPr id="281" name="Graphic 2">
                <a:extLst>
                  <a:ext uri="{FF2B5EF4-FFF2-40B4-BE49-F238E27FC236}">
                    <a16:creationId xmlns:a16="http://schemas.microsoft.com/office/drawing/2014/main" id="{8E3029C9-F175-8DE0-0328-C3E056B1643F}"/>
                  </a:ext>
                </a:extLst>
              </p:cNvPr>
              <p:cNvGrpSpPr/>
              <p:nvPr/>
            </p:nvGrpSpPr>
            <p:grpSpPr>
              <a:xfrm>
                <a:off x="5549500" y="4682862"/>
                <a:ext cx="419777" cy="419777"/>
                <a:chOff x="5549500" y="4682862"/>
                <a:chExt cx="419777" cy="419777"/>
              </a:xfrm>
            </p:grpSpPr>
            <p:grpSp>
              <p:nvGrpSpPr>
                <p:cNvPr id="282" name="Graphic 2">
                  <a:extLst>
                    <a:ext uri="{FF2B5EF4-FFF2-40B4-BE49-F238E27FC236}">
                      <a16:creationId xmlns:a16="http://schemas.microsoft.com/office/drawing/2014/main" id="{53D63E26-FA21-89AF-DA24-99C1B41E907A}"/>
                    </a:ext>
                  </a:extLst>
                </p:cNvPr>
                <p:cNvGrpSpPr/>
                <p:nvPr/>
              </p:nvGrpSpPr>
              <p:grpSpPr>
                <a:xfrm>
                  <a:off x="5549500" y="4682862"/>
                  <a:ext cx="419777" cy="419777"/>
                  <a:chOff x="5549500" y="4682862"/>
                  <a:chExt cx="419777" cy="419777"/>
                </a:xfrm>
              </p:grpSpPr>
              <p:sp>
                <p:nvSpPr>
                  <p:cNvPr id="283" name="Freeform: Shape 282">
                    <a:extLst>
                      <a:ext uri="{FF2B5EF4-FFF2-40B4-BE49-F238E27FC236}">
                        <a16:creationId xmlns:a16="http://schemas.microsoft.com/office/drawing/2014/main" id="{01EFFF68-C179-5BB2-3797-1F31703E2BEC}"/>
                      </a:ext>
                    </a:extLst>
                  </p:cNvPr>
                  <p:cNvSpPr/>
                  <p:nvPr/>
                </p:nvSpPr>
                <p:spPr>
                  <a:xfrm>
                    <a:off x="5549500" y="4682862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8 h 419777"/>
                      <a:gd name="connsiteX3" fmla="*/ 0 w 419777"/>
                      <a:gd name="connsiteY3" fmla="*/ 419778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8"/>
                        </a:lnTo>
                        <a:lnTo>
                          <a:pt x="0" y="419778"/>
                        </a:lnTo>
                        <a:close/>
                      </a:path>
                    </a:pathLst>
                  </a:custGeom>
                  <a:solidFill>
                    <a:srgbClr val="DE6E53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84" name="Freeform: Shape 283">
                    <a:extLst>
                      <a:ext uri="{FF2B5EF4-FFF2-40B4-BE49-F238E27FC236}">
                        <a16:creationId xmlns:a16="http://schemas.microsoft.com/office/drawing/2014/main" id="{CAEDA95B-7B6D-F5C1-70B2-EB2F31F325D7}"/>
                      </a:ext>
                    </a:extLst>
                  </p:cNvPr>
                  <p:cNvSpPr/>
                  <p:nvPr/>
                </p:nvSpPr>
                <p:spPr>
                  <a:xfrm>
                    <a:off x="5668940" y="4775213"/>
                    <a:ext cx="300337" cy="327426"/>
                  </a:xfrm>
                  <a:custGeom>
                    <a:avLst/>
                    <a:gdLst>
                      <a:gd name="connsiteX0" fmla="*/ 92023 w 300337"/>
                      <a:gd name="connsiteY0" fmla="*/ 327426 h 327426"/>
                      <a:gd name="connsiteX1" fmla="*/ 300338 w 300337"/>
                      <a:gd name="connsiteY1" fmla="*/ 327426 h 327426"/>
                      <a:gd name="connsiteX2" fmla="*/ 300338 w 300337"/>
                      <a:gd name="connsiteY2" fmla="*/ 136428 h 327426"/>
                      <a:gd name="connsiteX3" fmla="*/ 195262 w 300337"/>
                      <a:gd name="connsiteY3" fmla="*/ 31352 h 327426"/>
                      <a:gd name="connsiteX4" fmla="*/ 180504 w 300337"/>
                      <a:gd name="connsiteY4" fmla="*/ 46765 h 327426"/>
                      <a:gd name="connsiteX5" fmla="*/ 133804 w 300337"/>
                      <a:gd name="connsiteY5" fmla="*/ 0 h 327426"/>
                      <a:gd name="connsiteX6" fmla="*/ 46766 w 300337"/>
                      <a:gd name="connsiteY6" fmla="*/ 9379 h 327426"/>
                      <a:gd name="connsiteX7" fmla="*/ 114520 w 300337"/>
                      <a:gd name="connsiteY7" fmla="*/ 115767 h 327426"/>
                      <a:gd name="connsiteX8" fmla="*/ 0 w 300337"/>
                      <a:gd name="connsiteY8" fmla="*/ 235403 h 327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00337" h="327426">
                        <a:moveTo>
                          <a:pt x="92023" y="327426"/>
                        </a:moveTo>
                        <a:lnTo>
                          <a:pt x="300338" y="327426"/>
                        </a:lnTo>
                        <a:lnTo>
                          <a:pt x="300338" y="136428"/>
                        </a:lnTo>
                        <a:lnTo>
                          <a:pt x="195262" y="31352"/>
                        </a:lnTo>
                        <a:lnTo>
                          <a:pt x="180504" y="46765"/>
                        </a:lnTo>
                        <a:lnTo>
                          <a:pt x="133804" y="0"/>
                        </a:lnTo>
                        <a:lnTo>
                          <a:pt x="46766" y="9379"/>
                        </a:lnTo>
                        <a:lnTo>
                          <a:pt x="114520" y="115767"/>
                        </a:lnTo>
                        <a:lnTo>
                          <a:pt x="0" y="235403"/>
                        </a:lnTo>
                        <a:close/>
                      </a:path>
                    </a:pathLst>
                  </a:custGeom>
                  <a:solidFill>
                    <a:srgbClr val="CC5842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85" name="Graphic 2">
                  <a:extLst>
                    <a:ext uri="{FF2B5EF4-FFF2-40B4-BE49-F238E27FC236}">
                      <a16:creationId xmlns:a16="http://schemas.microsoft.com/office/drawing/2014/main" id="{FCDF5382-EB55-5524-E7E5-DEF942D72473}"/>
                    </a:ext>
                  </a:extLst>
                </p:cNvPr>
                <p:cNvGrpSpPr/>
                <p:nvPr/>
              </p:nvGrpSpPr>
              <p:grpSpPr>
                <a:xfrm>
                  <a:off x="5654510" y="4768261"/>
                  <a:ext cx="209691" cy="248848"/>
                  <a:chOff x="5654510" y="4768261"/>
                  <a:chExt cx="209691" cy="248848"/>
                </a:xfrm>
              </p:grpSpPr>
              <p:sp>
                <p:nvSpPr>
                  <p:cNvPr id="286" name="Freeform: Shape 285">
                    <a:extLst>
                      <a:ext uri="{FF2B5EF4-FFF2-40B4-BE49-F238E27FC236}">
                        <a16:creationId xmlns:a16="http://schemas.microsoft.com/office/drawing/2014/main" id="{405814F5-8CEE-4548-2043-8697AAE63429}"/>
                      </a:ext>
                    </a:extLst>
                  </p:cNvPr>
                  <p:cNvSpPr/>
                  <p:nvPr/>
                </p:nvSpPr>
                <p:spPr>
                  <a:xfrm>
                    <a:off x="5711705" y="4768261"/>
                    <a:ext cx="95368" cy="38304"/>
                  </a:xfrm>
                  <a:custGeom>
                    <a:avLst/>
                    <a:gdLst>
                      <a:gd name="connsiteX0" fmla="*/ 19087 w 95368"/>
                      <a:gd name="connsiteY0" fmla="*/ 19152 h 38304"/>
                      <a:gd name="connsiteX1" fmla="*/ 76281 w 95368"/>
                      <a:gd name="connsiteY1" fmla="*/ 19152 h 38304"/>
                      <a:gd name="connsiteX2" fmla="*/ 76281 w 95368"/>
                      <a:gd name="connsiteY2" fmla="*/ 38304 h 38304"/>
                      <a:gd name="connsiteX3" fmla="*/ 95368 w 95368"/>
                      <a:gd name="connsiteY3" fmla="*/ 38304 h 38304"/>
                      <a:gd name="connsiteX4" fmla="*/ 95368 w 95368"/>
                      <a:gd name="connsiteY4" fmla="*/ 19152 h 38304"/>
                      <a:gd name="connsiteX5" fmla="*/ 76281 w 95368"/>
                      <a:gd name="connsiteY5" fmla="*/ 0 h 38304"/>
                      <a:gd name="connsiteX6" fmla="*/ 19087 w 95368"/>
                      <a:gd name="connsiteY6" fmla="*/ 0 h 38304"/>
                      <a:gd name="connsiteX7" fmla="*/ 0 w 95368"/>
                      <a:gd name="connsiteY7" fmla="*/ 19152 h 38304"/>
                      <a:gd name="connsiteX8" fmla="*/ 0 w 95368"/>
                      <a:gd name="connsiteY8" fmla="*/ 38304 h 38304"/>
                      <a:gd name="connsiteX9" fmla="*/ 19087 w 95368"/>
                      <a:gd name="connsiteY9" fmla="*/ 38304 h 38304"/>
                      <a:gd name="connsiteX10" fmla="*/ 19087 w 95368"/>
                      <a:gd name="connsiteY10" fmla="*/ 19152 h 38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95368" h="38304">
                        <a:moveTo>
                          <a:pt x="19087" y="19152"/>
                        </a:moveTo>
                        <a:lnTo>
                          <a:pt x="76281" y="19152"/>
                        </a:lnTo>
                        <a:lnTo>
                          <a:pt x="76281" y="38304"/>
                        </a:lnTo>
                        <a:lnTo>
                          <a:pt x="95368" y="38304"/>
                        </a:lnTo>
                        <a:lnTo>
                          <a:pt x="95368" y="19152"/>
                        </a:lnTo>
                        <a:cubicBezTo>
                          <a:pt x="95368" y="8592"/>
                          <a:pt x="86842" y="0"/>
                          <a:pt x="76281" y="0"/>
                        </a:cubicBezTo>
                        <a:lnTo>
                          <a:pt x="19087" y="0"/>
                        </a:lnTo>
                        <a:cubicBezTo>
                          <a:pt x="8592" y="0"/>
                          <a:pt x="0" y="8592"/>
                          <a:pt x="0" y="19152"/>
                        </a:cubicBezTo>
                        <a:lnTo>
                          <a:pt x="0" y="38304"/>
                        </a:lnTo>
                        <a:lnTo>
                          <a:pt x="19087" y="38304"/>
                        </a:lnTo>
                        <a:lnTo>
                          <a:pt x="19087" y="19152"/>
                        </a:lnTo>
                        <a:close/>
                      </a:path>
                    </a:pathLst>
                  </a:custGeom>
                  <a:solidFill>
                    <a:srgbClr val="474B54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87" name="Freeform: Shape 286">
                    <a:extLst>
                      <a:ext uri="{FF2B5EF4-FFF2-40B4-BE49-F238E27FC236}">
                        <a16:creationId xmlns:a16="http://schemas.microsoft.com/office/drawing/2014/main" id="{771FE24B-57A1-6A9A-8338-000718D164B7}"/>
                      </a:ext>
                    </a:extLst>
                  </p:cNvPr>
                  <p:cNvSpPr/>
                  <p:nvPr/>
                </p:nvSpPr>
                <p:spPr>
                  <a:xfrm>
                    <a:off x="5664021" y="4892751"/>
                    <a:ext cx="190605" cy="124358"/>
                  </a:xfrm>
                  <a:custGeom>
                    <a:avLst/>
                    <a:gdLst>
                      <a:gd name="connsiteX0" fmla="*/ 0 w 190605"/>
                      <a:gd name="connsiteY0" fmla="*/ 0 h 124358"/>
                      <a:gd name="connsiteX1" fmla="*/ 0 w 190605"/>
                      <a:gd name="connsiteY1" fmla="*/ 105207 h 124358"/>
                      <a:gd name="connsiteX2" fmla="*/ 19087 w 190605"/>
                      <a:gd name="connsiteY2" fmla="*/ 124359 h 124358"/>
                      <a:gd name="connsiteX3" fmla="*/ 171584 w 190605"/>
                      <a:gd name="connsiteY3" fmla="*/ 124359 h 124358"/>
                      <a:gd name="connsiteX4" fmla="*/ 190605 w 190605"/>
                      <a:gd name="connsiteY4" fmla="*/ 105207 h 124358"/>
                      <a:gd name="connsiteX5" fmla="*/ 190605 w 190605"/>
                      <a:gd name="connsiteY5" fmla="*/ 0 h 124358"/>
                      <a:gd name="connsiteX6" fmla="*/ 0 w 190605"/>
                      <a:gd name="connsiteY6" fmla="*/ 0 h 124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0605" h="124358">
                        <a:moveTo>
                          <a:pt x="0" y="0"/>
                        </a:moveTo>
                        <a:lnTo>
                          <a:pt x="0" y="105207"/>
                        </a:lnTo>
                        <a:cubicBezTo>
                          <a:pt x="0" y="115767"/>
                          <a:pt x="8527" y="124359"/>
                          <a:pt x="19087" y="124359"/>
                        </a:cubicBezTo>
                        <a:lnTo>
                          <a:pt x="171584" y="124359"/>
                        </a:lnTo>
                        <a:cubicBezTo>
                          <a:pt x="182144" y="124359"/>
                          <a:pt x="190605" y="115767"/>
                          <a:pt x="190605" y="105207"/>
                        </a:cubicBezTo>
                        <a:lnTo>
                          <a:pt x="190605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74B54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88" name="Freeform: Shape 287">
                    <a:extLst>
                      <a:ext uri="{FF2B5EF4-FFF2-40B4-BE49-F238E27FC236}">
                        <a16:creationId xmlns:a16="http://schemas.microsoft.com/office/drawing/2014/main" id="{B62112EC-C623-9BDD-75CD-08F214EB9D2A}"/>
                      </a:ext>
                    </a:extLst>
                  </p:cNvPr>
                  <p:cNvSpPr/>
                  <p:nvPr/>
                </p:nvSpPr>
                <p:spPr>
                  <a:xfrm>
                    <a:off x="5654510" y="4806565"/>
                    <a:ext cx="209691" cy="141084"/>
                  </a:xfrm>
                  <a:custGeom>
                    <a:avLst/>
                    <a:gdLst>
                      <a:gd name="connsiteX0" fmla="*/ 0 w 209691"/>
                      <a:gd name="connsiteY0" fmla="*/ 0 h 141084"/>
                      <a:gd name="connsiteX1" fmla="*/ 0 w 209691"/>
                      <a:gd name="connsiteY1" fmla="*/ 76478 h 141084"/>
                      <a:gd name="connsiteX2" fmla="*/ 19087 w 209691"/>
                      <a:gd name="connsiteY2" fmla="*/ 95631 h 141084"/>
                      <a:gd name="connsiteX3" fmla="*/ 76281 w 209691"/>
                      <a:gd name="connsiteY3" fmla="*/ 95631 h 141084"/>
                      <a:gd name="connsiteX4" fmla="*/ 76281 w 209691"/>
                      <a:gd name="connsiteY4" fmla="*/ 141085 h 141084"/>
                      <a:gd name="connsiteX5" fmla="*/ 133476 w 209691"/>
                      <a:gd name="connsiteY5" fmla="*/ 141085 h 141084"/>
                      <a:gd name="connsiteX6" fmla="*/ 133476 w 209691"/>
                      <a:gd name="connsiteY6" fmla="*/ 95631 h 141084"/>
                      <a:gd name="connsiteX7" fmla="*/ 190671 w 209691"/>
                      <a:gd name="connsiteY7" fmla="*/ 95631 h 141084"/>
                      <a:gd name="connsiteX8" fmla="*/ 209692 w 209691"/>
                      <a:gd name="connsiteY8" fmla="*/ 76478 h 141084"/>
                      <a:gd name="connsiteX9" fmla="*/ 209692 w 209691"/>
                      <a:gd name="connsiteY9" fmla="*/ 0 h 141084"/>
                      <a:gd name="connsiteX10" fmla="*/ 0 w 209691"/>
                      <a:gd name="connsiteY10" fmla="*/ 0 h 14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09691" h="141084">
                        <a:moveTo>
                          <a:pt x="0" y="0"/>
                        </a:moveTo>
                        <a:lnTo>
                          <a:pt x="0" y="76478"/>
                        </a:lnTo>
                        <a:cubicBezTo>
                          <a:pt x="0" y="87038"/>
                          <a:pt x="8527" y="95631"/>
                          <a:pt x="19087" y="95631"/>
                        </a:cubicBezTo>
                        <a:lnTo>
                          <a:pt x="76281" y="95631"/>
                        </a:lnTo>
                        <a:lnTo>
                          <a:pt x="76281" y="141085"/>
                        </a:lnTo>
                        <a:lnTo>
                          <a:pt x="133476" y="141085"/>
                        </a:lnTo>
                        <a:lnTo>
                          <a:pt x="133476" y="95631"/>
                        </a:lnTo>
                        <a:lnTo>
                          <a:pt x="190671" y="95631"/>
                        </a:lnTo>
                        <a:cubicBezTo>
                          <a:pt x="201231" y="95631"/>
                          <a:pt x="209692" y="87038"/>
                          <a:pt x="209692" y="76478"/>
                        </a:cubicBezTo>
                        <a:lnTo>
                          <a:pt x="20969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05A66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89" name="Freeform: Shape 288">
                    <a:extLst>
                      <a:ext uri="{FF2B5EF4-FFF2-40B4-BE49-F238E27FC236}">
                        <a16:creationId xmlns:a16="http://schemas.microsoft.com/office/drawing/2014/main" id="{27C63C61-CA46-DE32-5F63-9540DF3974D9}"/>
                      </a:ext>
                    </a:extLst>
                  </p:cNvPr>
                  <p:cNvSpPr/>
                  <p:nvPr/>
                </p:nvSpPr>
                <p:spPr>
                  <a:xfrm>
                    <a:off x="5749878" y="4916954"/>
                    <a:ext cx="19021" cy="19152"/>
                  </a:xfrm>
                  <a:custGeom>
                    <a:avLst/>
                    <a:gdLst>
                      <a:gd name="connsiteX0" fmla="*/ 19021 w 19021"/>
                      <a:gd name="connsiteY0" fmla="*/ 9576 h 19152"/>
                      <a:gd name="connsiteX1" fmla="*/ 9511 w 19021"/>
                      <a:gd name="connsiteY1" fmla="*/ 0 h 19152"/>
                      <a:gd name="connsiteX2" fmla="*/ 0 w 19021"/>
                      <a:gd name="connsiteY2" fmla="*/ 9576 h 19152"/>
                      <a:gd name="connsiteX3" fmla="*/ 9511 w 19021"/>
                      <a:gd name="connsiteY3" fmla="*/ 19152 h 19152"/>
                      <a:gd name="connsiteX4" fmla="*/ 19021 w 19021"/>
                      <a:gd name="connsiteY4" fmla="*/ 9576 h 19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21" h="19152">
                        <a:moveTo>
                          <a:pt x="19021" y="9576"/>
                        </a:moveTo>
                        <a:cubicBezTo>
                          <a:pt x="19021" y="4263"/>
                          <a:pt x="14758" y="0"/>
                          <a:pt x="9511" y="0"/>
                        </a:cubicBezTo>
                        <a:cubicBezTo>
                          <a:pt x="4264" y="0"/>
                          <a:pt x="0" y="4263"/>
                          <a:pt x="0" y="9576"/>
                        </a:cubicBezTo>
                        <a:cubicBezTo>
                          <a:pt x="0" y="14889"/>
                          <a:pt x="4264" y="19152"/>
                          <a:pt x="9511" y="19152"/>
                        </a:cubicBezTo>
                        <a:cubicBezTo>
                          <a:pt x="14758" y="19152"/>
                          <a:pt x="19021" y="14889"/>
                          <a:pt x="19021" y="9576"/>
                        </a:cubicBezTo>
                        <a:close/>
                      </a:path>
                    </a:pathLst>
                  </a:custGeom>
                  <a:solidFill>
                    <a:srgbClr val="E6E8EC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90" name="Graphic 2">
                <a:extLst>
                  <a:ext uri="{FF2B5EF4-FFF2-40B4-BE49-F238E27FC236}">
                    <a16:creationId xmlns:a16="http://schemas.microsoft.com/office/drawing/2014/main" id="{2DF9155B-5073-6F9E-4727-16F7D0443A73}"/>
                  </a:ext>
                </a:extLst>
              </p:cNvPr>
              <p:cNvGrpSpPr/>
              <p:nvPr/>
            </p:nvGrpSpPr>
            <p:grpSpPr>
              <a:xfrm>
                <a:off x="4893336" y="4682797"/>
                <a:ext cx="419777" cy="419777"/>
                <a:chOff x="4893336" y="4682797"/>
                <a:chExt cx="419777" cy="419777"/>
              </a:xfrm>
            </p:grpSpPr>
            <p:grpSp>
              <p:nvGrpSpPr>
                <p:cNvPr id="291" name="Graphic 2">
                  <a:extLst>
                    <a:ext uri="{FF2B5EF4-FFF2-40B4-BE49-F238E27FC236}">
                      <a16:creationId xmlns:a16="http://schemas.microsoft.com/office/drawing/2014/main" id="{2FA14F91-8CBB-185E-2C02-885739F3EDDF}"/>
                    </a:ext>
                  </a:extLst>
                </p:cNvPr>
                <p:cNvGrpSpPr/>
                <p:nvPr/>
              </p:nvGrpSpPr>
              <p:grpSpPr>
                <a:xfrm>
                  <a:off x="4893336" y="4682797"/>
                  <a:ext cx="419777" cy="419777"/>
                  <a:chOff x="4893336" y="4682797"/>
                  <a:chExt cx="419777" cy="419777"/>
                </a:xfrm>
              </p:grpSpPr>
              <p:sp>
                <p:nvSpPr>
                  <p:cNvPr id="292" name="Freeform: Shape 291">
                    <a:extLst>
                      <a:ext uri="{FF2B5EF4-FFF2-40B4-BE49-F238E27FC236}">
                        <a16:creationId xmlns:a16="http://schemas.microsoft.com/office/drawing/2014/main" id="{E9F9A560-0432-4DCF-FB88-306B0E31168B}"/>
                      </a:ext>
                    </a:extLst>
                  </p:cNvPr>
                  <p:cNvSpPr/>
                  <p:nvPr/>
                </p:nvSpPr>
                <p:spPr>
                  <a:xfrm>
                    <a:off x="4893336" y="4682797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A491E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93" name="Freeform: Shape 292">
                    <a:extLst>
                      <a:ext uri="{FF2B5EF4-FFF2-40B4-BE49-F238E27FC236}">
                        <a16:creationId xmlns:a16="http://schemas.microsoft.com/office/drawing/2014/main" id="{4A218200-5F8C-3A9A-6359-875D05538F6B}"/>
                      </a:ext>
                    </a:extLst>
                  </p:cNvPr>
                  <p:cNvSpPr/>
                  <p:nvPr/>
                </p:nvSpPr>
                <p:spPr>
                  <a:xfrm>
                    <a:off x="5027205" y="4768392"/>
                    <a:ext cx="285907" cy="334182"/>
                  </a:xfrm>
                  <a:custGeom>
                    <a:avLst/>
                    <a:gdLst>
                      <a:gd name="connsiteX0" fmla="*/ 85464 w 285907"/>
                      <a:gd name="connsiteY0" fmla="*/ 334182 h 334182"/>
                      <a:gd name="connsiteX1" fmla="*/ 285908 w 285907"/>
                      <a:gd name="connsiteY1" fmla="*/ 334182 h 334182"/>
                      <a:gd name="connsiteX2" fmla="*/ 285908 w 285907"/>
                      <a:gd name="connsiteY2" fmla="*/ 133411 h 334182"/>
                      <a:gd name="connsiteX3" fmla="*/ 152497 w 285907"/>
                      <a:gd name="connsiteY3" fmla="*/ 0 h 334182"/>
                      <a:gd name="connsiteX4" fmla="*/ 0 w 285907"/>
                      <a:gd name="connsiteY4" fmla="*/ 248718 h 334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907" h="334182">
                        <a:moveTo>
                          <a:pt x="85464" y="334182"/>
                        </a:moveTo>
                        <a:lnTo>
                          <a:pt x="285908" y="334182"/>
                        </a:lnTo>
                        <a:lnTo>
                          <a:pt x="285908" y="133411"/>
                        </a:lnTo>
                        <a:lnTo>
                          <a:pt x="152497" y="0"/>
                        </a:lnTo>
                        <a:lnTo>
                          <a:pt x="0" y="248718"/>
                        </a:lnTo>
                        <a:close/>
                      </a:path>
                    </a:pathLst>
                  </a:custGeom>
                  <a:solidFill>
                    <a:srgbClr val="8D79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94" name="Graphic 2">
                  <a:extLst>
                    <a:ext uri="{FF2B5EF4-FFF2-40B4-BE49-F238E27FC236}">
                      <a16:creationId xmlns:a16="http://schemas.microsoft.com/office/drawing/2014/main" id="{2867C564-180A-740B-C18B-5ADF8E0E44B1}"/>
                    </a:ext>
                  </a:extLst>
                </p:cNvPr>
                <p:cNvGrpSpPr/>
                <p:nvPr/>
              </p:nvGrpSpPr>
              <p:grpSpPr>
                <a:xfrm>
                  <a:off x="5027205" y="4768392"/>
                  <a:ext cx="152497" cy="248718"/>
                  <a:chOff x="5027205" y="4768392"/>
                  <a:chExt cx="152497" cy="248718"/>
                </a:xfrm>
              </p:grpSpPr>
              <p:grpSp>
                <p:nvGrpSpPr>
                  <p:cNvPr id="295" name="Graphic 2">
                    <a:extLst>
                      <a:ext uri="{FF2B5EF4-FFF2-40B4-BE49-F238E27FC236}">
                        <a16:creationId xmlns:a16="http://schemas.microsoft.com/office/drawing/2014/main" id="{884EAA21-0D06-97CE-44EE-A2A6881A7EBA}"/>
                      </a:ext>
                    </a:extLst>
                  </p:cNvPr>
                  <p:cNvGrpSpPr/>
                  <p:nvPr/>
                </p:nvGrpSpPr>
                <p:grpSpPr>
                  <a:xfrm>
                    <a:off x="5027205" y="4768392"/>
                    <a:ext cx="152497" cy="248718"/>
                    <a:chOff x="5027205" y="4768392"/>
                    <a:chExt cx="152497" cy="248718"/>
                  </a:xfrm>
                  <a:solidFill>
                    <a:srgbClr val="474B54"/>
                  </a:solidFill>
                </p:grpSpPr>
                <p:sp>
                  <p:nvSpPr>
                    <p:cNvPr id="296" name="Freeform: Shape 295">
                      <a:extLst>
                        <a:ext uri="{FF2B5EF4-FFF2-40B4-BE49-F238E27FC236}">
                          <a16:creationId xmlns:a16="http://schemas.microsoft.com/office/drawing/2014/main" id="{19E4E05C-3806-CFD0-3C90-003974BBA5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027205" y="4879174"/>
                      <a:ext cx="152497" cy="137936"/>
                    </a:xfrm>
                    <a:custGeom>
                      <a:avLst/>
                      <a:gdLst>
                        <a:gd name="connsiteX0" fmla="*/ 19021 w 152497"/>
                        <a:gd name="connsiteY0" fmla="*/ 0 h 137936"/>
                        <a:gd name="connsiteX1" fmla="*/ 0 w 152497"/>
                        <a:gd name="connsiteY1" fmla="*/ 109798 h 137936"/>
                        <a:gd name="connsiteX2" fmla="*/ 0 w 152497"/>
                        <a:gd name="connsiteY2" fmla="*/ 137936 h 137936"/>
                        <a:gd name="connsiteX3" fmla="*/ 152497 w 152497"/>
                        <a:gd name="connsiteY3" fmla="*/ 137936 h 137936"/>
                        <a:gd name="connsiteX4" fmla="*/ 152497 w 152497"/>
                        <a:gd name="connsiteY4" fmla="*/ 109798 h 137936"/>
                        <a:gd name="connsiteX5" fmla="*/ 133410 w 152497"/>
                        <a:gd name="connsiteY5" fmla="*/ 0 h 1379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52497" h="137936">
                          <a:moveTo>
                            <a:pt x="19021" y="0"/>
                          </a:moveTo>
                          <a:lnTo>
                            <a:pt x="0" y="109798"/>
                          </a:lnTo>
                          <a:lnTo>
                            <a:pt x="0" y="137936"/>
                          </a:lnTo>
                          <a:lnTo>
                            <a:pt x="152497" y="137936"/>
                          </a:lnTo>
                          <a:lnTo>
                            <a:pt x="152497" y="109798"/>
                          </a:lnTo>
                          <a:lnTo>
                            <a:pt x="133410" y="0"/>
                          </a:lnTo>
                          <a:close/>
                        </a:path>
                      </a:pathLst>
                    </a:custGeom>
                    <a:solidFill>
                      <a:srgbClr val="474B54"/>
                    </a:solidFill>
                    <a:ln w="655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7" name="Freeform: Shape 296">
                      <a:extLst>
                        <a:ext uri="{FF2B5EF4-FFF2-40B4-BE49-F238E27FC236}">
                          <a16:creationId xmlns:a16="http://schemas.microsoft.com/office/drawing/2014/main" id="{9FDBE89F-C267-AD96-4B9F-B35377C1DA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027205" y="4768392"/>
                      <a:ext cx="152497" cy="91760"/>
                    </a:xfrm>
                    <a:custGeom>
                      <a:avLst/>
                      <a:gdLst>
                        <a:gd name="connsiteX0" fmla="*/ 110913 w 152497"/>
                        <a:gd name="connsiteY0" fmla="*/ 131 h 91760"/>
                        <a:gd name="connsiteX1" fmla="*/ 72805 w 152497"/>
                        <a:gd name="connsiteY1" fmla="*/ 38239 h 91760"/>
                        <a:gd name="connsiteX2" fmla="*/ 34697 w 152497"/>
                        <a:gd name="connsiteY2" fmla="*/ 66 h 91760"/>
                        <a:gd name="connsiteX3" fmla="*/ 0 w 152497"/>
                        <a:gd name="connsiteY3" fmla="*/ 0 h 91760"/>
                        <a:gd name="connsiteX4" fmla="*/ 19021 w 152497"/>
                        <a:gd name="connsiteY4" fmla="*/ 91761 h 91760"/>
                        <a:gd name="connsiteX5" fmla="*/ 133410 w 152497"/>
                        <a:gd name="connsiteY5" fmla="*/ 91761 h 91760"/>
                        <a:gd name="connsiteX6" fmla="*/ 152497 w 152497"/>
                        <a:gd name="connsiteY6" fmla="*/ 0 h 91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52497" h="91760">
                          <a:moveTo>
                            <a:pt x="110913" y="131"/>
                          </a:moveTo>
                          <a:lnTo>
                            <a:pt x="72805" y="38239"/>
                          </a:lnTo>
                          <a:lnTo>
                            <a:pt x="34697" y="66"/>
                          </a:lnTo>
                          <a:lnTo>
                            <a:pt x="0" y="0"/>
                          </a:lnTo>
                          <a:lnTo>
                            <a:pt x="19021" y="91761"/>
                          </a:lnTo>
                          <a:lnTo>
                            <a:pt x="133410" y="91761"/>
                          </a:lnTo>
                          <a:lnTo>
                            <a:pt x="152497" y="0"/>
                          </a:lnTo>
                          <a:close/>
                        </a:path>
                      </a:pathLst>
                    </a:custGeom>
                    <a:solidFill>
                      <a:srgbClr val="474B54"/>
                    </a:solidFill>
                    <a:ln w="655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98" name="Freeform: Shape 297">
                    <a:extLst>
                      <a:ext uri="{FF2B5EF4-FFF2-40B4-BE49-F238E27FC236}">
                        <a16:creationId xmlns:a16="http://schemas.microsoft.com/office/drawing/2014/main" id="{99541738-1F3B-FE84-888D-300F8AEEF58C}"/>
                      </a:ext>
                    </a:extLst>
                  </p:cNvPr>
                  <p:cNvSpPr/>
                  <p:nvPr/>
                </p:nvSpPr>
                <p:spPr>
                  <a:xfrm>
                    <a:off x="5046226" y="4860153"/>
                    <a:ext cx="114323" cy="19086"/>
                  </a:xfrm>
                  <a:custGeom>
                    <a:avLst/>
                    <a:gdLst>
                      <a:gd name="connsiteX0" fmla="*/ 0 w 114323"/>
                      <a:gd name="connsiteY0" fmla="*/ 0 h 19086"/>
                      <a:gd name="connsiteX1" fmla="*/ 114324 w 114323"/>
                      <a:gd name="connsiteY1" fmla="*/ 0 h 19086"/>
                      <a:gd name="connsiteX2" fmla="*/ 114324 w 114323"/>
                      <a:gd name="connsiteY2" fmla="*/ 19086 h 19086"/>
                      <a:gd name="connsiteX3" fmla="*/ 0 w 114323"/>
                      <a:gd name="connsiteY3" fmla="*/ 19086 h 19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4323" h="19086">
                        <a:moveTo>
                          <a:pt x="0" y="0"/>
                        </a:moveTo>
                        <a:lnTo>
                          <a:pt x="114324" y="0"/>
                        </a:lnTo>
                        <a:lnTo>
                          <a:pt x="114324" y="19086"/>
                        </a:lnTo>
                        <a:lnTo>
                          <a:pt x="0" y="19086"/>
                        </a:lnTo>
                        <a:close/>
                      </a:path>
                    </a:pathLst>
                  </a:custGeom>
                  <a:solidFill>
                    <a:srgbClr val="F2CD5E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99" name="Graphic 2">
                <a:extLst>
                  <a:ext uri="{FF2B5EF4-FFF2-40B4-BE49-F238E27FC236}">
                    <a16:creationId xmlns:a16="http://schemas.microsoft.com/office/drawing/2014/main" id="{CF9951B5-D86C-22F8-BDA8-F883D4FC5723}"/>
                  </a:ext>
                </a:extLst>
              </p:cNvPr>
              <p:cNvGrpSpPr/>
              <p:nvPr/>
            </p:nvGrpSpPr>
            <p:grpSpPr>
              <a:xfrm>
                <a:off x="4237696" y="4682797"/>
                <a:ext cx="419777" cy="419777"/>
                <a:chOff x="4237696" y="4682797"/>
                <a:chExt cx="419777" cy="419777"/>
              </a:xfrm>
            </p:grpSpPr>
            <p:grpSp>
              <p:nvGrpSpPr>
                <p:cNvPr id="300" name="Graphic 2">
                  <a:extLst>
                    <a:ext uri="{FF2B5EF4-FFF2-40B4-BE49-F238E27FC236}">
                      <a16:creationId xmlns:a16="http://schemas.microsoft.com/office/drawing/2014/main" id="{ECAC0F7E-3DE8-80E9-814E-1674EC3575AE}"/>
                    </a:ext>
                  </a:extLst>
                </p:cNvPr>
                <p:cNvGrpSpPr/>
                <p:nvPr/>
              </p:nvGrpSpPr>
              <p:grpSpPr>
                <a:xfrm>
                  <a:off x="4237696" y="4682797"/>
                  <a:ext cx="419777" cy="419777"/>
                  <a:chOff x="4237696" y="4682797"/>
                  <a:chExt cx="419777" cy="419777"/>
                </a:xfrm>
              </p:grpSpPr>
              <p:sp>
                <p:nvSpPr>
                  <p:cNvPr id="301" name="Freeform: Shape 300">
                    <a:extLst>
                      <a:ext uri="{FF2B5EF4-FFF2-40B4-BE49-F238E27FC236}">
                        <a16:creationId xmlns:a16="http://schemas.microsoft.com/office/drawing/2014/main" id="{36C2F816-F5B6-47CD-6ABB-0A8855445B01}"/>
                      </a:ext>
                    </a:extLst>
                  </p:cNvPr>
                  <p:cNvSpPr/>
                  <p:nvPr/>
                </p:nvSpPr>
                <p:spPr>
                  <a:xfrm>
                    <a:off x="4237696" y="4682797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7DC0E7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02" name="Freeform: Shape 301">
                    <a:extLst>
                      <a:ext uri="{FF2B5EF4-FFF2-40B4-BE49-F238E27FC236}">
                        <a16:creationId xmlns:a16="http://schemas.microsoft.com/office/drawing/2014/main" id="{83A83912-3BB1-F1AD-2649-5583FC4FBA04}"/>
                      </a:ext>
                    </a:extLst>
                  </p:cNvPr>
                  <p:cNvSpPr/>
                  <p:nvPr/>
                </p:nvSpPr>
                <p:spPr>
                  <a:xfrm>
                    <a:off x="4318831" y="4813846"/>
                    <a:ext cx="338642" cy="288728"/>
                  </a:xfrm>
                  <a:custGeom>
                    <a:avLst/>
                    <a:gdLst>
                      <a:gd name="connsiteX0" fmla="*/ 338642 w 338642"/>
                      <a:gd name="connsiteY0" fmla="*/ 112947 h 288728"/>
                      <a:gd name="connsiteX1" fmla="*/ 225630 w 338642"/>
                      <a:gd name="connsiteY1" fmla="*/ 0 h 288728"/>
                      <a:gd name="connsiteX2" fmla="*/ 131180 w 338642"/>
                      <a:gd name="connsiteY2" fmla="*/ 102780 h 288728"/>
                      <a:gd name="connsiteX3" fmla="*/ 0 w 338642"/>
                      <a:gd name="connsiteY3" fmla="*/ 153022 h 288728"/>
                      <a:gd name="connsiteX4" fmla="*/ 135706 w 338642"/>
                      <a:gd name="connsiteY4" fmla="*/ 288728 h 288728"/>
                      <a:gd name="connsiteX5" fmla="*/ 338642 w 338642"/>
                      <a:gd name="connsiteY5" fmla="*/ 288728 h 2887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8642" h="288728">
                        <a:moveTo>
                          <a:pt x="338642" y="112947"/>
                        </a:moveTo>
                        <a:lnTo>
                          <a:pt x="225630" y="0"/>
                        </a:lnTo>
                        <a:lnTo>
                          <a:pt x="131180" y="102780"/>
                        </a:lnTo>
                        <a:lnTo>
                          <a:pt x="0" y="153022"/>
                        </a:lnTo>
                        <a:lnTo>
                          <a:pt x="135706" y="288728"/>
                        </a:lnTo>
                        <a:lnTo>
                          <a:pt x="338642" y="288728"/>
                        </a:lnTo>
                        <a:close/>
                      </a:path>
                    </a:pathLst>
                  </a:custGeom>
                  <a:solidFill>
                    <a:srgbClr val="6DADD7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03" name="Freeform: Shape 302">
                  <a:extLst>
                    <a:ext uri="{FF2B5EF4-FFF2-40B4-BE49-F238E27FC236}">
                      <a16:creationId xmlns:a16="http://schemas.microsoft.com/office/drawing/2014/main" id="{C55EC25B-90DB-4074-1C68-107B54F77911}"/>
                    </a:ext>
                  </a:extLst>
                </p:cNvPr>
                <p:cNvSpPr/>
                <p:nvPr/>
              </p:nvSpPr>
              <p:spPr>
                <a:xfrm>
                  <a:off x="4315420" y="4813846"/>
                  <a:ext cx="248718" cy="157810"/>
                </a:xfrm>
                <a:custGeom>
                  <a:avLst/>
                  <a:gdLst>
                    <a:gd name="connsiteX0" fmla="*/ 248718 w 248718"/>
                    <a:gd name="connsiteY0" fmla="*/ 64016 h 157810"/>
                    <a:gd name="connsiteX1" fmla="*/ 229041 w 248718"/>
                    <a:gd name="connsiteY1" fmla="*/ 0 h 157810"/>
                    <a:gd name="connsiteX2" fmla="*/ 96877 w 248718"/>
                    <a:gd name="connsiteY2" fmla="*/ 105601 h 157810"/>
                    <a:gd name="connsiteX3" fmla="*/ 51751 w 248718"/>
                    <a:gd name="connsiteY3" fmla="*/ 97533 h 157810"/>
                    <a:gd name="connsiteX4" fmla="*/ 2033 w 248718"/>
                    <a:gd name="connsiteY4" fmla="*/ 136428 h 157810"/>
                    <a:gd name="connsiteX5" fmla="*/ 0 w 248718"/>
                    <a:gd name="connsiteY5" fmla="*/ 143708 h 157810"/>
                    <a:gd name="connsiteX6" fmla="*/ 14102 w 248718"/>
                    <a:gd name="connsiteY6" fmla="*/ 157810 h 157810"/>
                    <a:gd name="connsiteX7" fmla="*/ 14168 w 248718"/>
                    <a:gd name="connsiteY7" fmla="*/ 157810 h 157810"/>
                    <a:gd name="connsiteX8" fmla="*/ 14168 w 248718"/>
                    <a:gd name="connsiteY8" fmla="*/ 157810 h 157810"/>
                    <a:gd name="connsiteX9" fmla="*/ 90187 w 248718"/>
                    <a:gd name="connsiteY9" fmla="*/ 157745 h 157810"/>
                    <a:gd name="connsiteX10" fmla="*/ 161286 w 248718"/>
                    <a:gd name="connsiteY10" fmla="*/ 118391 h 157810"/>
                    <a:gd name="connsiteX11" fmla="*/ 195918 w 248718"/>
                    <a:gd name="connsiteY11" fmla="*/ 95237 h 157810"/>
                    <a:gd name="connsiteX12" fmla="*/ 206216 w 248718"/>
                    <a:gd name="connsiteY12" fmla="*/ 108093 h 157810"/>
                    <a:gd name="connsiteX13" fmla="*/ 206544 w 248718"/>
                    <a:gd name="connsiteY13" fmla="*/ 157154 h 157810"/>
                    <a:gd name="connsiteX14" fmla="*/ 234682 w 248718"/>
                    <a:gd name="connsiteY14" fmla="*/ 157154 h 157810"/>
                    <a:gd name="connsiteX15" fmla="*/ 234682 w 248718"/>
                    <a:gd name="connsiteY15" fmla="*/ 118325 h 157810"/>
                    <a:gd name="connsiteX16" fmla="*/ 248718 w 248718"/>
                    <a:gd name="connsiteY16" fmla="*/ 64016 h 157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48718" h="157810">
                      <a:moveTo>
                        <a:pt x="248718" y="64016"/>
                      </a:moveTo>
                      <a:cubicBezTo>
                        <a:pt x="248718" y="52472"/>
                        <a:pt x="245242" y="16201"/>
                        <a:pt x="229041" y="0"/>
                      </a:cubicBezTo>
                      <a:cubicBezTo>
                        <a:pt x="229041" y="0"/>
                        <a:pt x="113012" y="100025"/>
                        <a:pt x="96877" y="105601"/>
                      </a:cubicBezTo>
                      <a:cubicBezTo>
                        <a:pt x="96877" y="105601"/>
                        <a:pt x="62311" y="105469"/>
                        <a:pt x="51751" y="97533"/>
                      </a:cubicBezTo>
                      <a:cubicBezTo>
                        <a:pt x="50832" y="96811"/>
                        <a:pt x="11347" y="117735"/>
                        <a:pt x="2033" y="136428"/>
                      </a:cubicBezTo>
                      <a:cubicBezTo>
                        <a:pt x="721" y="138527"/>
                        <a:pt x="0" y="141019"/>
                        <a:pt x="0" y="143708"/>
                      </a:cubicBezTo>
                      <a:cubicBezTo>
                        <a:pt x="0" y="151448"/>
                        <a:pt x="6297" y="157810"/>
                        <a:pt x="14102" y="157810"/>
                      </a:cubicBezTo>
                      <a:cubicBezTo>
                        <a:pt x="14102" y="157810"/>
                        <a:pt x="14168" y="157810"/>
                        <a:pt x="14168" y="157810"/>
                      </a:cubicBezTo>
                      <a:lnTo>
                        <a:pt x="14168" y="157810"/>
                      </a:lnTo>
                      <a:lnTo>
                        <a:pt x="90187" y="157745"/>
                      </a:lnTo>
                      <a:cubicBezTo>
                        <a:pt x="106322" y="157745"/>
                        <a:pt x="128229" y="142069"/>
                        <a:pt x="161286" y="118391"/>
                      </a:cubicBezTo>
                      <a:cubicBezTo>
                        <a:pt x="167124" y="114193"/>
                        <a:pt x="190868" y="97861"/>
                        <a:pt x="195918" y="95237"/>
                      </a:cubicBezTo>
                      <a:lnTo>
                        <a:pt x="206216" y="108093"/>
                      </a:lnTo>
                      <a:lnTo>
                        <a:pt x="206544" y="157154"/>
                      </a:lnTo>
                      <a:lnTo>
                        <a:pt x="234682" y="157154"/>
                      </a:lnTo>
                      <a:lnTo>
                        <a:pt x="234682" y="118325"/>
                      </a:lnTo>
                      <a:cubicBezTo>
                        <a:pt x="234616" y="118325"/>
                        <a:pt x="248718" y="70247"/>
                        <a:pt x="248718" y="64016"/>
                      </a:cubicBezTo>
                      <a:close/>
                    </a:path>
                  </a:pathLst>
                </a:custGeom>
                <a:solidFill>
                  <a:srgbClr val="F0F2F5"/>
                </a:solidFill>
                <a:ln w="65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04" name="Graphic 2">
                <a:extLst>
                  <a:ext uri="{FF2B5EF4-FFF2-40B4-BE49-F238E27FC236}">
                    <a16:creationId xmlns:a16="http://schemas.microsoft.com/office/drawing/2014/main" id="{9C121D21-A252-383B-A4CB-8B52E9637A99}"/>
                  </a:ext>
                </a:extLst>
              </p:cNvPr>
              <p:cNvGrpSpPr/>
              <p:nvPr/>
            </p:nvGrpSpPr>
            <p:grpSpPr>
              <a:xfrm>
                <a:off x="3581794" y="4682862"/>
                <a:ext cx="419777" cy="419777"/>
                <a:chOff x="3581794" y="4682862"/>
                <a:chExt cx="419777" cy="419777"/>
              </a:xfrm>
            </p:grpSpPr>
            <p:grpSp>
              <p:nvGrpSpPr>
                <p:cNvPr id="305" name="Graphic 2">
                  <a:extLst>
                    <a:ext uri="{FF2B5EF4-FFF2-40B4-BE49-F238E27FC236}">
                      <a16:creationId xmlns:a16="http://schemas.microsoft.com/office/drawing/2014/main" id="{54133F0C-F658-F1DD-49B2-F95C3D08D63D}"/>
                    </a:ext>
                  </a:extLst>
                </p:cNvPr>
                <p:cNvGrpSpPr/>
                <p:nvPr/>
              </p:nvGrpSpPr>
              <p:grpSpPr>
                <a:xfrm>
                  <a:off x="3581794" y="4682862"/>
                  <a:ext cx="419777" cy="419777"/>
                  <a:chOff x="3581794" y="4682862"/>
                  <a:chExt cx="419777" cy="419777"/>
                </a:xfrm>
              </p:grpSpPr>
              <p:sp>
                <p:nvSpPr>
                  <p:cNvPr id="306" name="Freeform: Shape 305">
                    <a:extLst>
                      <a:ext uri="{FF2B5EF4-FFF2-40B4-BE49-F238E27FC236}">
                        <a16:creationId xmlns:a16="http://schemas.microsoft.com/office/drawing/2014/main" id="{6B48503D-BBC7-242A-ABC3-E5E3728D0B78}"/>
                      </a:ext>
                    </a:extLst>
                  </p:cNvPr>
                  <p:cNvSpPr/>
                  <p:nvPr/>
                </p:nvSpPr>
                <p:spPr>
                  <a:xfrm>
                    <a:off x="3581794" y="4682862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8 h 419777"/>
                      <a:gd name="connsiteX3" fmla="*/ 0 w 419777"/>
                      <a:gd name="connsiteY3" fmla="*/ 419778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8"/>
                        </a:lnTo>
                        <a:lnTo>
                          <a:pt x="0" y="419778"/>
                        </a:lnTo>
                        <a:close/>
                      </a:path>
                    </a:pathLst>
                  </a:custGeom>
                  <a:solidFill>
                    <a:srgbClr val="CF5664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07" name="Freeform: Shape 306">
                    <a:extLst>
                      <a:ext uri="{FF2B5EF4-FFF2-40B4-BE49-F238E27FC236}">
                        <a16:creationId xmlns:a16="http://schemas.microsoft.com/office/drawing/2014/main" id="{09026634-9818-44E8-B7F5-EFF3EF008A6D}"/>
                      </a:ext>
                    </a:extLst>
                  </p:cNvPr>
                  <p:cNvSpPr/>
                  <p:nvPr/>
                </p:nvSpPr>
                <p:spPr>
                  <a:xfrm>
                    <a:off x="3715598" y="4768392"/>
                    <a:ext cx="285973" cy="334247"/>
                  </a:xfrm>
                  <a:custGeom>
                    <a:avLst/>
                    <a:gdLst>
                      <a:gd name="connsiteX0" fmla="*/ 85267 w 285973"/>
                      <a:gd name="connsiteY0" fmla="*/ 334248 h 334247"/>
                      <a:gd name="connsiteX1" fmla="*/ 285973 w 285973"/>
                      <a:gd name="connsiteY1" fmla="*/ 334248 h 334247"/>
                      <a:gd name="connsiteX2" fmla="*/ 285973 w 285973"/>
                      <a:gd name="connsiteY2" fmla="*/ 170404 h 334247"/>
                      <a:gd name="connsiteX3" fmla="*/ 115570 w 285973"/>
                      <a:gd name="connsiteY3" fmla="*/ 0 h 334247"/>
                      <a:gd name="connsiteX4" fmla="*/ 108749 w 285973"/>
                      <a:gd name="connsiteY4" fmla="*/ 49390 h 334247"/>
                      <a:gd name="connsiteX5" fmla="*/ 104616 w 285973"/>
                      <a:gd name="connsiteY5" fmla="*/ 56998 h 334247"/>
                      <a:gd name="connsiteX6" fmla="*/ 47553 w 285973"/>
                      <a:gd name="connsiteY6" fmla="*/ 0 h 334247"/>
                      <a:gd name="connsiteX7" fmla="*/ 38633 w 285973"/>
                      <a:gd name="connsiteY7" fmla="*/ 49127 h 334247"/>
                      <a:gd name="connsiteX8" fmla="*/ 84087 w 285973"/>
                      <a:gd name="connsiteY8" fmla="*/ 94581 h 334247"/>
                      <a:gd name="connsiteX9" fmla="*/ 0 w 285973"/>
                      <a:gd name="connsiteY9" fmla="*/ 248981 h 334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85973" h="334247">
                        <a:moveTo>
                          <a:pt x="85267" y="334248"/>
                        </a:moveTo>
                        <a:lnTo>
                          <a:pt x="285973" y="334248"/>
                        </a:lnTo>
                        <a:lnTo>
                          <a:pt x="285973" y="170404"/>
                        </a:lnTo>
                        <a:lnTo>
                          <a:pt x="115570" y="0"/>
                        </a:lnTo>
                        <a:lnTo>
                          <a:pt x="108749" y="49390"/>
                        </a:lnTo>
                        <a:lnTo>
                          <a:pt x="104616" y="56998"/>
                        </a:lnTo>
                        <a:lnTo>
                          <a:pt x="47553" y="0"/>
                        </a:lnTo>
                        <a:lnTo>
                          <a:pt x="38633" y="49127"/>
                        </a:lnTo>
                        <a:lnTo>
                          <a:pt x="84087" y="94581"/>
                        </a:lnTo>
                        <a:lnTo>
                          <a:pt x="0" y="248981"/>
                        </a:lnTo>
                        <a:close/>
                      </a:path>
                    </a:pathLst>
                  </a:custGeom>
                  <a:solidFill>
                    <a:srgbClr val="BD4653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08" name="Freeform: Shape 307">
                  <a:extLst>
                    <a:ext uri="{FF2B5EF4-FFF2-40B4-BE49-F238E27FC236}">
                      <a16:creationId xmlns:a16="http://schemas.microsoft.com/office/drawing/2014/main" id="{09F377C2-8A31-15F4-D469-91B8670A0F06}"/>
                    </a:ext>
                  </a:extLst>
                </p:cNvPr>
                <p:cNvSpPr/>
                <p:nvPr/>
              </p:nvSpPr>
              <p:spPr>
                <a:xfrm>
                  <a:off x="3715401" y="4768392"/>
                  <a:ext cx="152497" cy="248849"/>
                </a:xfrm>
                <a:custGeom>
                  <a:avLst/>
                  <a:gdLst>
                    <a:gd name="connsiteX0" fmla="*/ 133279 w 152497"/>
                    <a:gd name="connsiteY0" fmla="*/ 141544 h 248849"/>
                    <a:gd name="connsiteX1" fmla="*/ 133411 w 152497"/>
                    <a:gd name="connsiteY1" fmla="*/ 141544 h 248849"/>
                    <a:gd name="connsiteX2" fmla="*/ 133411 w 152497"/>
                    <a:gd name="connsiteY2" fmla="*/ 113340 h 248849"/>
                    <a:gd name="connsiteX3" fmla="*/ 133542 w 152497"/>
                    <a:gd name="connsiteY3" fmla="*/ 113340 h 248849"/>
                    <a:gd name="connsiteX4" fmla="*/ 145479 w 152497"/>
                    <a:gd name="connsiteY4" fmla="*/ 58966 h 248849"/>
                    <a:gd name="connsiteX5" fmla="*/ 144298 w 152497"/>
                    <a:gd name="connsiteY5" fmla="*/ 58966 h 248849"/>
                    <a:gd name="connsiteX6" fmla="*/ 115701 w 152497"/>
                    <a:gd name="connsiteY6" fmla="*/ 30368 h 248849"/>
                    <a:gd name="connsiteX7" fmla="*/ 115701 w 152497"/>
                    <a:gd name="connsiteY7" fmla="*/ 26630 h 248849"/>
                    <a:gd name="connsiteX8" fmla="*/ 115701 w 152497"/>
                    <a:gd name="connsiteY8" fmla="*/ 0 h 248849"/>
                    <a:gd name="connsiteX9" fmla="*/ 104944 w 152497"/>
                    <a:gd name="connsiteY9" fmla="*/ 0 h 248849"/>
                    <a:gd name="connsiteX10" fmla="*/ 104944 w 152497"/>
                    <a:gd name="connsiteY10" fmla="*/ 26630 h 248849"/>
                    <a:gd name="connsiteX11" fmla="*/ 76347 w 152497"/>
                    <a:gd name="connsiteY11" fmla="*/ 55227 h 248849"/>
                    <a:gd name="connsiteX12" fmla="*/ 47750 w 152497"/>
                    <a:gd name="connsiteY12" fmla="*/ 26630 h 248849"/>
                    <a:gd name="connsiteX13" fmla="*/ 47750 w 152497"/>
                    <a:gd name="connsiteY13" fmla="*/ 0 h 248849"/>
                    <a:gd name="connsiteX14" fmla="*/ 36993 w 152497"/>
                    <a:gd name="connsiteY14" fmla="*/ 0 h 248849"/>
                    <a:gd name="connsiteX15" fmla="*/ 36993 w 152497"/>
                    <a:gd name="connsiteY15" fmla="*/ 26630 h 248849"/>
                    <a:gd name="connsiteX16" fmla="*/ 36927 w 152497"/>
                    <a:gd name="connsiteY16" fmla="*/ 26630 h 248849"/>
                    <a:gd name="connsiteX17" fmla="*/ 36993 w 152497"/>
                    <a:gd name="connsiteY17" fmla="*/ 28597 h 248849"/>
                    <a:gd name="connsiteX18" fmla="*/ 8396 w 152497"/>
                    <a:gd name="connsiteY18" fmla="*/ 57261 h 248849"/>
                    <a:gd name="connsiteX19" fmla="*/ 6821 w 152497"/>
                    <a:gd name="connsiteY19" fmla="*/ 57195 h 248849"/>
                    <a:gd name="connsiteX20" fmla="*/ 19152 w 152497"/>
                    <a:gd name="connsiteY20" fmla="*/ 113406 h 248849"/>
                    <a:gd name="connsiteX21" fmla="*/ 19021 w 152497"/>
                    <a:gd name="connsiteY21" fmla="*/ 113406 h 248849"/>
                    <a:gd name="connsiteX22" fmla="*/ 19021 w 152497"/>
                    <a:gd name="connsiteY22" fmla="*/ 141609 h 248849"/>
                    <a:gd name="connsiteX23" fmla="*/ 19152 w 152497"/>
                    <a:gd name="connsiteY23" fmla="*/ 141609 h 248849"/>
                    <a:gd name="connsiteX24" fmla="*/ 131 w 152497"/>
                    <a:gd name="connsiteY24" fmla="*/ 220646 h 248849"/>
                    <a:gd name="connsiteX25" fmla="*/ 0 w 152497"/>
                    <a:gd name="connsiteY25" fmla="*/ 220646 h 248849"/>
                    <a:gd name="connsiteX26" fmla="*/ 0 w 152497"/>
                    <a:gd name="connsiteY26" fmla="*/ 248849 h 248849"/>
                    <a:gd name="connsiteX27" fmla="*/ 152497 w 152497"/>
                    <a:gd name="connsiteY27" fmla="*/ 248849 h 248849"/>
                    <a:gd name="connsiteX28" fmla="*/ 152497 w 152497"/>
                    <a:gd name="connsiteY28" fmla="*/ 220646 h 248849"/>
                    <a:gd name="connsiteX29" fmla="*/ 152366 w 152497"/>
                    <a:gd name="connsiteY29" fmla="*/ 220646 h 248849"/>
                    <a:gd name="connsiteX30" fmla="*/ 133279 w 152497"/>
                    <a:gd name="connsiteY30" fmla="*/ 141544 h 2488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52497" h="248849">
                      <a:moveTo>
                        <a:pt x="133279" y="141544"/>
                      </a:moveTo>
                      <a:lnTo>
                        <a:pt x="133411" y="141544"/>
                      </a:lnTo>
                      <a:lnTo>
                        <a:pt x="133411" y="113340"/>
                      </a:lnTo>
                      <a:lnTo>
                        <a:pt x="133542" y="113340"/>
                      </a:lnTo>
                      <a:lnTo>
                        <a:pt x="145479" y="58966"/>
                      </a:lnTo>
                      <a:cubicBezTo>
                        <a:pt x="145086" y="58966"/>
                        <a:pt x="144692" y="58966"/>
                        <a:pt x="144298" y="58966"/>
                      </a:cubicBezTo>
                      <a:cubicBezTo>
                        <a:pt x="128491" y="58966"/>
                        <a:pt x="115701" y="46176"/>
                        <a:pt x="115701" y="30368"/>
                      </a:cubicBezTo>
                      <a:cubicBezTo>
                        <a:pt x="115701" y="29122"/>
                        <a:pt x="115701" y="26630"/>
                        <a:pt x="115701" y="26630"/>
                      </a:cubicBezTo>
                      <a:lnTo>
                        <a:pt x="115701" y="0"/>
                      </a:lnTo>
                      <a:lnTo>
                        <a:pt x="104944" y="0"/>
                      </a:lnTo>
                      <a:lnTo>
                        <a:pt x="104944" y="26630"/>
                      </a:lnTo>
                      <a:cubicBezTo>
                        <a:pt x="104944" y="42437"/>
                        <a:pt x="92154" y="55227"/>
                        <a:pt x="76347" y="55227"/>
                      </a:cubicBezTo>
                      <a:cubicBezTo>
                        <a:pt x="60540" y="55227"/>
                        <a:pt x="47750" y="42437"/>
                        <a:pt x="47750" y="26630"/>
                      </a:cubicBezTo>
                      <a:lnTo>
                        <a:pt x="47750" y="0"/>
                      </a:lnTo>
                      <a:lnTo>
                        <a:pt x="36993" y="0"/>
                      </a:lnTo>
                      <a:lnTo>
                        <a:pt x="36993" y="26630"/>
                      </a:lnTo>
                      <a:lnTo>
                        <a:pt x="36927" y="26630"/>
                      </a:lnTo>
                      <a:cubicBezTo>
                        <a:pt x="36993" y="27286"/>
                        <a:pt x="36993" y="27941"/>
                        <a:pt x="36993" y="28597"/>
                      </a:cubicBezTo>
                      <a:cubicBezTo>
                        <a:pt x="36993" y="44405"/>
                        <a:pt x="24203" y="57261"/>
                        <a:pt x="8396" y="57261"/>
                      </a:cubicBezTo>
                      <a:cubicBezTo>
                        <a:pt x="7871" y="57261"/>
                        <a:pt x="7346" y="57261"/>
                        <a:pt x="6821" y="57195"/>
                      </a:cubicBezTo>
                      <a:lnTo>
                        <a:pt x="19152" y="113406"/>
                      </a:lnTo>
                      <a:lnTo>
                        <a:pt x="19021" y="113406"/>
                      </a:lnTo>
                      <a:lnTo>
                        <a:pt x="19021" y="141609"/>
                      </a:lnTo>
                      <a:lnTo>
                        <a:pt x="19152" y="141609"/>
                      </a:lnTo>
                      <a:lnTo>
                        <a:pt x="131" y="220646"/>
                      </a:lnTo>
                      <a:lnTo>
                        <a:pt x="0" y="220646"/>
                      </a:lnTo>
                      <a:lnTo>
                        <a:pt x="0" y="248849"/>
                      </a:lnTo>
                      <a:lnTo>
                        <a:pt x="152497" y="248849"/>
                      </a:lnTo>
                      <a:lnTo>
                        <a:pt x="152497" y="220646"/>
                      </a:lnTo>
                      <a:lnTo>
                        <a:pt x="152366" y="220646"/>
                      </a:lnTo>
                      <a:lnTo>
                        <a:pt x="133279" y="141544"/>
                      </a:lnTo>
                      <a:close/>
                    </a:path>
                  </a:pathLst>
                </a:custGeom>
                <a:solidFill>
                  <a:srgbClr val="F2CD5E"/>
                </a:solidFill>
                <a:ln w="65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09" name="Graphic 2">
                <a:extLst>
                  <a:ext uri="{FF2B5EF4-FFF2-40B4-BE49-F238E27FC236}">
                    <a16:creationId xmlns:a16="http://schemas.microsoft.com/office/drawing/2014/main" id="{021D15E3-7548-FD04-AD03-ABDC3D5DA465}"/>
                  </a:ext>
                </a:extLst>
              </p:cNvPr>
              <p:cNvGrpSpPr/>
              <p:nvPr/>
            </p:nvGrpSpPr>
            <p:grpSpPr>
              <a:xfrm>
                <a:off x="2925891" y="4682862"/>
                <a:ext cx="419777" cy="419777"/>
                <a:chOff x="2925891" y="4682862"/>
                <a:chExt cx="419777" cy="419777"/>
              </a:xfrm>
            </p:grpSpPr>
            <p:grpSp>
              <p:nvGrpSpPr>
                <p:cNvPr id="310" name="Graphic 2">
                  <a:extLst>
                    <a:ext uri="{FF2B5EF4-FFF2-40B4-BE49-F238E27FC236}">
                      <a16:creationId xmlns:a16="http://schemas.microsoft.com/office/drawing/2014/main" id="{42D7DE73-A554-B297-A46E-58E3BC73D04C}"/>
                    </a:ext>
                  </a:extLst>
                </p:cNvPr>
                <p:cNvGrpSpPr/>
                <p:nvPr/>
              </p:nvGrpSpPr>
              <p:grpSpPr>
                <a:xfrm>
                  <a:off x="2925891" y="4682862"/>
                  <a:ext cx="419777" cy="419777"/>
                  <a:chOff x="2925891" y="4682862"/>
                  <a:chExt cx="419777" cy="419777"/>
                </a:xfrm>
              </p:grpSpPr>
              <p:sp>
                <p:nvSpPr>
                  <p:cNvPr id="311" name="Freeform: Shape 310">
                    <a:extLst>
                      <a:ext uri="{FF2B5EF4-FFF2-40B4-BE49-F238E27FC236}">
                        <a16:creationId xmlns:a16="http://schemas.microsoft.com/office/drawing/2014/main" id="{81D8187D-E74A-7767-880E-9B88F69BE497}"/>
                      </a:ext>
                    </a:extLst>
                  </p:cNvPr>
                  <p:cNvSpPr/>
                  <p:nvPr/>
                </p:nvSpPr>
                <p:spPr>
                  <a:xfrm>
                    <a:off x="2925891" y="4682862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8 h 419777"/>
                      <a:gd name="connsiteX3" fmla="*/ 0 w 419777"/>
                      <a:gd name="connsiteY3" fmla="*/ 419778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8"/>
                        </a:lnTo>
                        <a:lnTo>
                          <a:pt x="0" y="419778"/>
                        </a:lnTo>
                        <a:close/>
                      </a:path>
                    </a:pathLst>
                  </a:custGeom>
                  <a:solidFill>
                    <a:srgbClr val="AFD36F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12" name="Freeform: Shape 311">
                    <a:extLst>
                      <a:ext uri="{FF2B5EF4-FFF2-40B4-BE49-F238E27FC236}">
                        <a16:creationId xmlns:a16="http://schemas.microsoft.com/office/drawing/2014/main" id="{495609A5-E141-3442-0F7A-5446937993C0}"/>
                      </a:ext>
                    </a:extLst>
                  </p:cNvPr>
                  <p:cNvSpPr/>
                  <p:nvPr/>
                </p:nvSpPr>
                <p:spPr>
                  <a:xfrm>
                    <a:off x="3013192" y="4776066"/>
                    <a:ext cx="332476" cy="326573"/>
                  </a:xfrm>
                  <a:custGeom>
                    <a:avLst/>
                    <a:gdLst>
                      <a:gd name="connsiteX0" fmla="*/ 93597 w 332476"/>
                      <a:gd name="connsiteY0" fmla="*/ 326574 h 326573"/>
                      <a:gd name="connsiteX1" fmla="*/ 332477 w 332476"/>
                      <a:gd name="connsiteY1" fmla="*/ 326574 h 326573"/>
                      <a:gd name="connsiteX2" fmla="*/ 332477 w 332476"/>
                      <a:gd name="connsiteY2" fmla="*/ 105010 h 326573"/>
                      <a:gd name="connsiteX3" fmla="*/ 227467 w 332476"/>
                      <a:gd name="connsiteY3" fmla="*/ 0 h 326573"/>
                      <a:gd name="connsiteX4" fmla="*/ 204314 w 332476"/>
                      <a:gd name="connsiteY4" fmla="*/ 91958 h 326573"/>
                      <a:gd name="connsiteX5" fmla="*/ 0 w 332476"/>
                      <a:gd name="connsiteY5" fmla="*/ 232977 h 326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476" h="326573">
                        <a:moveTo>
                          <a:pt x="93597" y="326574"/>
                        </a:moveTo>
                        <a:lnTo>
                          <a:pt x="332477" y="326574"/>
                        </a:lnTo>
                        <a:lnTo>
                          <a:pt x="332477" y="105010"/>
                        </a:lnTo>
                        <a:lnTo>
                          <a:pt x="227467" y="0"/>
                        </a:lnTo>
                        <a:lnTo>
                          <a:pt x="204314" y="91958"/>
                        </a:lnTo>
                        <a:lnTo>
                          <a:pt x="0" y="232977"/>
                        </a:lnTo>
                        <a:close/>
                      </a:path>
                    </a:pathLst>
                  </a:custGeom>
                  <a:solidFill>
                    <a:srgbClr val="9CC05B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13" name="Graphic 2">
                  <a:extLst>
                    <a:ext uri="{FF2B5EF4-FFF2-40B4-BE49-F238E27FC236}">
                      <a16:creationId xmlns:a16="http://schemas.microsoft.com/office/drawing/2014/main" id="{70A4CB28-5792-18E8-4321-8EAEA45090BC}"/>
                    </a:ext>
                  </a:extLst>
                </p:cNvPr>
                <p:cNvGrpSpPr/>
                <p:nvPr/>
              </p:nvGrpSpPr>
              <p:grpSpPr>
                <a:xfrm>
                  <a:off x="3011487" y="4776066"/>
                  <a:ext cx="248718" cy="248914"/>
                  <a:chOff x="3011487" y="4776066"/>
                  <a:chExt cx="248718" cy="248914"/>
                </a:xfrm>
              </p:grpSpPr>
              <p:grpSp>
                <p:nvGrpSpPr>
                  <p:cNvPr id="314" name="Graphic 2">
                    <a:extLst>
                      <a:ext uri="{FF2B5EF4-FFF2-40B4-BE49-F238E27FC236}">
                        <a16:creationId xmlns:a16="http://schemas.microsoft.com/office/drawing/2014/main" id="{1F633D7C-1FFB-CFB1-2C82-2E94AE2F9FBD}"/>
                      </a:ext>
                    </a:extLst>
                  </p:cNvPr>
                  <p:cNvGrpSpPr/>
                  <p:nvPr/>
                </p:nvGrpSpPr>
                <p:grpSpPr>
                  <a:xfrm>
                    <a:off x="3011487" y="4776066"/>
                    <a:ext cx="248718" cy="248914"/>
                    <a:chOff x="3011487" y="4776066"/>
                    <a:chExt cx="248718" cy="248914"/>
                  </a:xfrm>
                  <a:solidFill>
                    <a:srgbClr val="676D77"/>
                  </a:solidFill>
                </p:grpSpPr>
                <p:sp>
                  <p:nvSpPr>
                    <p:cNvPr id="315" name="Freeform: Shape 314">
                      <a:extLst>
                        <a:ext uri="{FF2B5EF4-FFF2-40B4-BE49-F238E27FC236}">
                          <a16:creationId xmlns:a16="http://schemas.microsoft.com/office/drawing/2014/main" id="{CB8CD593-9DEE-0EE0-1386-60F9BAE584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027884" y="4776066"/>
                      <a:ext cx="215791" cy="65459"/>
                    </a:xfrm>
                    <a:custGeom>
                      <a:avLst/>
                      <a:gdLst>
                        <a:gd name="connsiteX0" fmla="*/ 0 w 215791"/>
                        <a:gd name="connsiteY0" fmla="*/ 46438 h 65459"/>
                        <a:gd name="connsiteX1" fmla="*/ 107896 w 215791"/>
                        <a:gd name="connsiteY1" fmla="*/ 65459 h 65459"/>
                        <a:gd name="connsiteX2" fmla="*/ 215792 w 215791"/>
                        <a:gd name="connsiteY2" fmla="*/ 46438 h 65459"/>
                        <a:gd name="connsiteX3" fmla="*/ 212840 w 215791"/>
                        <a:gd name="connsiteY3" fmla="*/ 0 h 65459"/>
                        <a:gd name="connsiteX4" fmla="*/ 107962 w 215791"/>
                        <a:gd name="connsiteY4" fmla="*/ 18366 h 65459"/>
                        <a:gd name="connsiteX5" fmla="*/ 3083 w 215791"/>
                        <a:gd name="connsiteY5" fmla="*/ 0 h 65459"/>
                        <a:gd name="connsiteX6" fmla="*/ 3083 w 215791"/>
                        <a:gd name="connsiteY6" fmla="*/ 0 h 65459"/>
                        <a:gd name="connsiteX7" fmla="*/ 0 w 215791"/>
                        <a:gd name="connsiteY7" fmla="*/ 46438 h 654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15791" h="65459">
                          <a:moveTo>
                            <a:pt x="0" y="46438"/>
                          </a:moveTo>
                          <a:cubicBezTo>
                            <a:pt x="0" y="56933"/>
                            <a:pt x="48274" y="65459"/>
                            <a:pt x="107896" y="65459"/>
                          </a:cubicBezTo>
                          <a:cubicBezTo>
                            <a:pt x="167452" y="65459"/>
                            <a:pt x="215792" y="56933"/>
                            <a:pt x="215792" y="46438"/>
                          </a:cubicBezTo>
                          <a:lnTo>
                            <a:pt x="212840" y="0"/>
                          </a:lnTo>
                          <a:cubicBezTo>
                            <a:pt x="212840" y="10167"/>
                            <a:pt x="165878" y="18366"/>
                            <a:pt x="107962" y="18366"/>
                          </a:cubicBezTo>
                          <a:cubicBezTo>
                            <a:pt x="50045" y="18366"/>
                            <a:pt x="3083" y="10167"/>
                            <a:pt x="3083" y="0"/>
                          </a:cubicBezTo>
                          <a:lnTo>
                            <a:pt x="3083" y="0"/>
                          </a:lnTo>
                          <a:lnTo>
                            <a:pt x="0" y="46438"/>
                          </a:lnTo>
                          <a:close/>
                        </a:path>
                      </a:pathLst>
                    </a:custGeom>
                    <a:solidFill>
                      <a:srgbClr val="676D77"/>
                    </a:solidFill>
                    <a:ln w="655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16" name="Freeform: Shape 315">
                      <a:extLst>
                        <a:ext uri="{FF2B5EF4-FFF2-40B4-BE49-F238E27FC236}">
                          <a16:creationId xmlns:a16="http://schemas.microsoft.com/office/drawing/2014/main" id="{580B3B8E-A23D-1FB3-1529-3E1ACC8021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011487" y="4836540"/>
                      <a:ext cx="248718" cy="188440"/>
                    </a:xfrm>
                    <a:custGeom>
                      <a:avLst/>
                      <a:gdLst>
                        <a:gd name="connsiteX0" fmla="*/ 248587 w 248718"/>
                        <a:gd name="connsiteY0" fmla="*/ 168764 h 188440"/>
                        <a:gd name="connsiteX1" fmla="*/ 234288 w 248718"/>
                        <a:gd name="connsiteY1" fmla="*/ 0 h 188440"/>
                        <a:gd name="connsiteX2" fmla="*/ 227860 w 248718"/>
                        <a:gd name="connsiteY2" fmla="*/ 3345 h 188440"/>
                        <a:gd name="connsiteX3" fmla="*/ 202477 w 248718"/>
                        <a:gd name="connsiteY3" fmla="*/ 10101 h 188440"/>
                        <a:gd name="connsiteX4" fmla="*/ 124293 w 248718"/>
                        <a:gd name="connsiteY4" fmla="*/ 15873 h 188440"/>
                        <a:gd name="connsiteX5" fmla="*/ 46176 w 248718"/>
                        <a:gd name="connsiteY5" fmla="*/ 10101 h 188440"/>
                        <a:gd name="connsiteX6" fmla="*/ 20792 w 248718"/>
                        <a:gd name="connsiteY6" fmla="*/ 3411 h 188440"/>
                        <a:gd name="connsiteX7" fmla="*/ 14364 w 248718"/>
                        <a:gd name="connsiteY7" fmla="*/ 66 h 188440"/>
                        <a:gd name="connsiteX8" fmla="*/ 66 w 248718"/>
                        <a:gd name="connsiteY8" fmla="*/ 168829 h 188440"/>
                        <a:gd name="connsiteX9" fmla="*/ 0 w 248718"/>
                        <a:gd name="connsiteY9" fmla="*/ 169354 h 188440"/>
                        <a:gd name="connsiteX10" fmla="*/ 0 w 248718"/>
                        <a:gd name="connsiteY10" fmla="*/ 169354 h 188440"/>
                        <a:gd name="connsiteX11" fmla="*/ 0 w 248718"/>
                        <a:gd name="connsiteY11" fmla="*/ 169354 h 188440"/>
                        <a:gd name="connsiteX12" fmla="*/ 124359 w 248718"/>
                        <a:gd name="connsiteY12" fmla="*/ 188441 h 188440"/>
                        <a:gd name="connsiteX13" fmla="*/ 248718 w 248718"/>
                        <a:gd name="connsiteY13" fmla="*/ 169354 h 188440"/>
                        <a:gd name="connsiteX14" fmla="*/ 248718 w 248718"/>
                        <a:gd name="connsiteY14" fmla="*/ 169354 h 188440"/>
                        <a:gd name="connsiteX15" fmla="*/ 248718 w 248718"/>
                        <a:gd name="connsiteY15" fmla="*/ 169354 h 188440"/>
                        <a:gd name="connsiteX16" fmla="*/ 248587 w 248718"/>
                        <a:gd name="connsiteY16" fmla="*/ 168764 h 1884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248718" h="188440">
                          <a:moveTo>
                            <a:pt x="248587" y="168764"/>
                          </a:moveTo>
                          <a:lnTo>
                            <a:pt x="234288" y="0"/>
                          </a:lnTo>
                          <a:cubicBezTo>
                            <a:pt x="232452" y="1181"/>
                            <a:pt x="230353" y="2295"/>
                            <a:pt x="227860" y="3345"/>
                          </a:cubicBezTo>
                          <a:cubicBezTo>
                            <a:pt x="221695" y="5903"/>
                            <a:pt x="213168" y="8199"/>
                            <a:pt x="202477" y="10101"/>
                          </a:cubicBezTo>
                          <a:cubicBezTo>
                            <a:pt x="181488" y="13774"/>
                            <a:pt x="153744" y="15873"/>
                            <a:pt x="124293" y="15873"/>
                          </a:cubicBezTo>
                          <a:cubicBezTo>
                            <a:pt x="94909" y="15873"/>
                            <a:pt x="67099" y="13839"/>
                            <a:pt x="46176" y="10101"/>
                          </a:cubicBezTo>
                          <a:cubicBezTo>
                            <a:pt x="35484" y="8199"/>
                            <a:pt x="26958" y="5969"/>
                            <a:pt x="20792" y="3411"/>
                          </a:cubicBezTo>
                          <a:cubicBezTo>
                            <a:pt x="18300" y="2361"/>
                            <a:pt x="16135" y="1246"/>
                            <a:pt x="14364" y="66"/>
                          </a:cubicBezTo>
                          <a:lnTo>
                            <a:pt x="66" y="168829"/>
                          </a:lnTo>
                          <a:cubicBezTo>
                            <a:pt x="66" y="169026"/>
                            <a:pt x="0" y="169157"/>
                            <a:pt x="0" y="169354"/>
                          </a:cubicBezTo>
                          <a:lnTo>
                            <a:pt x="0" y="169354"/>
                          </a:lnTo>
                          <a:lnTo>
                            <a:pt x="0" y="169354"/>
                          </a:lnTo>
                          <a:cubicBezTo>
                            <a:pt x="0" y="179848"/>
                            <a:pt x="55686" y="188441"/>
                            <a:pt x="124359" y="188441"/>
                          </a:cubicBezTo>
                          <a:cubicBezTo>
                            <a:pt x="193032" y="188441"/>
                            <a:pt x="248718" y="179914"/>
                            <a:pt x="248718" y="169354"/>
                          </a:cubicBezTo>
                          <a:lnTo>
                            <a:pt x="248718" y="169354"/>
                          </a:lnTo>
                          <a:lnTo>
                            <a:pt x="248718" y="169354"/>
                          </a:lnTo>
                          <a:cubicBezTo>
                            <a:pt x="248653" y="169091"/>
                            <a:pt x="248653" y="168895"/>
                            <a:pt x="248587" y="168764"/>
                          </a:cubicBezTo>
                          <a:close/>
                        </a:path>
                      </a:pathLst>
                    </a:custGeom>
                    <a:solidFill>
                      <a:srgbClr val="676D77"/>
                    </a:solidFill>
                    <a:ln w="655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317" name="Freeform: Shape 316">
                    <a:extLst>
                      <a:ext uri="{FF2B5EF4-FFF2-40B4-BE49-F238E27FC236}">
                        <a16:creationId xmlns:a16="http://schemas.microsoft.com/office/drawing/2014/main" id="{6696B536-38F9-3162-C03C-93BF6B8CFC76}"/>
                      </a:ext>
                    </a:extLst>
                  </p:cNvPr>
                  <p:cNvSpPr/>
                  <p:nvPr/>
                </p:nvSpPr>
                <p:spPr>
                  <a:xfrm>
                    <a:off x="3025654" y="4822242"/>
                    <a:ext cx="219858" cy="30171"/>
                  </a:xfrm>
                  <a:custGeom>
                    <a:avLst/>
                    <a:gdLst>
                      <a:gd name="connsiteX0" fmla="*/ 217956 w 219858"/>
                      <a:gd name="connsiteY0" fmla="*/ 0 h 30171"/>
                      <a:gd name="connsiteX1" fmla="*/ 217956 w 219858"/>
                      <a:gd name="connsiteY1" fmla="*/ 0 h 30171"/>
                      <a:gd name="connsiteX2" fmla="*/ 217956 w 219858"/>
                      <a:gd name="connsiteY2" fmla="*/ 328 h 30171"/>
                      <a:gd name="connsiteX3" fmla="*/ 110060 w 219858"/>
                      <a:gd name="connsiteY3" fmla="*/ 19349 h 30171"/>
                      <a:gd name="connsiteX4" fmla="*/ 110060 w 219858"/>
                      <a:gd name="connsiteY4" fmla="*/ 19349 h 30171"/>
                      <a:gd name="connsiteX5" fmla="*/ 110060 w 219858"/>
                      <a:gd name="connsiteY5" fmla="*/ 19349 h 30171"/>
                      <a:gd name="connsiteX6" fmla="*/ 2164 w 219858"/>
                      <a:gd name="connsiteY6" fmla="*/ 328 h 30171"/>
                      <a:gd name="connsiteX7" fmla="*/ 2164 w 219858"/>
                      <a:gd name="connsiteY7" fmla="*/ 0 h 30171"/>
                      <a:gd name="connsiteX8" fmla="*/ 2164 w 219858"/>
                      <a:gd name="connsiteY8" fmla="*/ 0 h 30171"/>
                      <a:gd name="connsiteX9" fmla="*/ 0 w 219858"/>
                      <a:gd name="connsiteY9" fmla="*/ 14299 h 30171"/>
                      <a:gd name="connsiteX10" fmla="*/ 6428 w 219858"/>
                      <a:gd name="connsiteY10" fmla="*/ 17644 h 30171"/>
                      <a:gd name="connsiteX11" fmla="*/ 31811 w 219858"/>
                      <a:gd name="connsiteY11" fmla="*/ 24399 h 30171"/>
                      <a:gd name="connsiteX12" fmla="*/ 109929 w 219858"/>
                      <a:gd name="connsiteY12" fmla="*/ 30171 h 30171"/>
                      <a:gd name="connsiteX13" fmla="*/ 109929 w 219858"/>
                      <a:gd name="connsiteY13" fmla="*/ 30171 h 30171"/>
                      <a:gd name="connsiteX14" fmla="*/ 109929 w 219858"/>
                      <a:gd name="connsiteY14" fmla="*/ 30171 h 30171"/>
                      <a:gd name="connsiteX15" fmla="*/ 188047 w 219858"/>
                      <a:gd name="connsiteY15" fmla="*/ 24399 h 30171"/>
                      <a:gd name="connsiteX16" fmla="*/ 213431 w 219858"/>
                      <a:gd name="connsiteY16" fmla="*/ 17644 h 30171"/>
                      <a:gd name="connsiteX17" fmla="*/ 219858 w 219858"/>
                      <a:gd name="connsiteY17" fmla="*/ 14299 h 30171"/>
                      <a:gd name="connsiteX18" fmla="*/ 217956 w 219858"/>
                      <a:gd name="connsiteY18" fmla="*/ 0 h 30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219858" h="30171">
                        <a:moveTo>
                          <a:pt x="217956" y="0"/>
                        </a:moveTo>
                        <a:lnTo>
                          <a:pt x="217956" y="0"/>
                        </a:lnTo>
                        <a:lnTo>
                          <a:pt x="217956" y="328"/>
                        </a:lnTo>
                        <a:cubicBezTo>
                          <a:pt x="217956" y="10822"/>
                          <a:pt x="169682" y="19349"/>
                          <a:pt x="110060" y="19349"/>
                        </a:cubicBezTo>
                        <a:lnTo>
                          <a:pt x="110060" y="19349"/>
                        </a:lnTo>
                        <a:lnTo>
                          <a:pt x="110060" y="19349"/>
                        </a:lnTo>
                        <a:cubicBezTo>
                          <a:pt x="50505" y="19349"/>
                          <a:pt x="2164" y="10822"/>
                          <a:pt x="2164" y="328"/>
                        </a:cubicBezTo>
                        <a:lnTo>
                          <a:pt x="2164" y="0"/>
                        </a:lnTo>
                        <a:lnTo>
                          <a:pt x="2164" y="0"/>
                        </a:lnTo>
                        <a:lnTo>
                          <a:pt x="0" y="14299"/>
                        </a:lnTo>
                        <a:cubicBezTo>
                          <a:pt x="1837" y="15479"/>
                          <a:pt x="3935" y="16594"/>
                          <a:pt x="6428" y="17644"/>
                        </a:cubicBezTo>
                        <a:cubicBezTo>
                          <a:pt x="12593" y="20202"/>
                          <a:pt x="21120" y="22497"/>
                          <a:pt x="31811" y="24399"/>
                        </a:cubicBezTo>
                        <a:cubicBezTo>
                          <a:pt x="52800" y="28072"/>
                          <a:pt x="80545" y="30171"/>
                          <a:pt x="109929" y="30171"/>
                        </a:cubicBezTo>
                        <a:lnTo>
                          <a:pt x="109929" y="30171"/>
                        </a:lnTo>
                        <a:lnTo>
                          <a:pt x="109929" y="30171"/>
                        </a:lnTo>
                        <a:cubicBezTo>
                          <a:pt x="139314" y="30171"/>
                          <a:pt x="167124" y="28138"/>
                          <a:pt x="188047" y="24399"/>
                        </a:cubicBezTo>
                        <a:cubicBezTo>
                          <a:pt x="198738" y="22497"/>
                          <a:pt x="207265" y="20267"/>
                          <a:pt x="213431" y="17644"/>
                        </a:cubicBezTo>
                        <a:cubicBezTo>
                          <a:pt x="215923" y="16594"/>
                          <a:pt x="218088" y="15479"/>
                          <a:pt x="219858" y="14299"/>
                        </a:cubicBezTo>
                        <a:lnTo>
                          <a:pt x="217956" y="0"/>
                        </a:lnTo>
                        <a:close/>
                      </a:path>
                    </a:pathLst>
                  </a:custGeom>
                  <a:solidFill>
                    <a:srgbClr val="474B54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318" name="Graphic 2">
                <a:extLst>
                  <a:ext uri="{FF2B5EF4-FFF2-40B4-BE49-F238E27FC236}">
                    <a16:creationId xmlns:a16="http://schemas.microsoft.com/office/drawing/2014/main" id="{A4889F8C-80D7-B366-9FA9-7176C138F951}"/>
                  </a:ext>
                </a:extLst>
              </p:cNvPr>
              <p:cNvGrpSpPr/>
              <p:nvPr/>
            </p:nvGrpSpPr>
            <p:grpSpPr>
              <a:xfrm>
                <a:off x="2269596" y="4682731"/>
                <a:ext cx="419777" cy="419777"/>
                <a:chOff x="2269596" y="4682731"/>
                <a:chExt cx="419777" cy="419777"/>
              </a:xfrm>
            </p:grpSpPr>
            <p:grpSp>
              <p:nvGrpSpPr>
                <p:cNvPr id="319" name="Graphic 2">
                  <a:extLst>
                    <a:ext uri="{FF2B5EF4-FFF2-40B4-BE49-F238E27FC236}">
                      <a16:creationId xmlns:a16="http://schemas.microsoft.com/office/drawing/2014/main" id="{B23C7B64-6124-62F0-4157-2594145F478D}"/>
                    </a:ext>
                  </a:extLst>
                </p:cNvPr>
                <p:cNvGrpSpPr/>
                <p:nvPr/>
              </p:nvGrpSpPr>
              <p:grpSpPr>
                <a:xfrm>
                  <a:off x="2269596" y="4682731"/>
                  <a:ext cx="419777" cy="419777"/>
                  <a:chOff x="2269596" y="4682731"/>
                  <a:chExt cx="419777" cy="419777"/>
                </a:xfrm>
              </p:grpSpPr>
              <p:sp>
                <p:nvSpPr>
                  <p:cNvPr id="320" name="Freeform: Shape 319">
                    <a:extLst>
                      <a:ext uri="{FF2B5EF4-FFF2-40B4-BE49-F238E27FC236}">
                        <a16:creationId xmlns:a16="http://schemas.microsoft.com/office/drawing/2014/main" id="{888E4B8A-B991-400E-FD0D-869C40F53A58}"/>
                      </a:ext>
                    </a:extLst>
                  </p:cNvPr>
                  <p:cNvSpPr/>
                  <p:nvPr/>
                </p:nvSpPr>
                <p:spPr>
                  <a:xfrm>
                    <a:off x="2269596" y="4682731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F2CD5E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1" name="Freeform: Shape 320">
                    <a:extLst>
                      <a:ext uri="{FF2B5EF4-FFF2-40B4-BE49-F238E27FC236}">
                        <a16:creationId xmlns:a16="http://schemas.microsoft.com/office/drawing/2014/main" id="{82409AA0-350D-8221-11BB-C8F914F1500C}"/>
                      </a:ext>
                    </a:extLst>
                  </p:cNvPr>
                  <p:cNvSpPr/>
                  <p:nvPr/>
                </p:nvSpPr>
                <p:spPr>
                  <a:xfrm>
                    <a:off x="2373818" y="4782231"/>
                    <a:ext cx="315554" cy="320277"/>
                  </a:xfrm>
                  <a:custGeom>
                    <a:avLst/>
                    <a:gdLst>
                      <a:gd name="connsiteX0" fmla="*/ 315555 w 315554"/>
                      <a:gd name="connsiteY0" fmla="*/ 320277 h 320277"/>
                      <a:gd name="connsiteX1" fmla="*/ 315555 w 315554"/>
                      <a:gd name="connsiteY1" fmla="*/ 165222 h 320277"/>
                      <a:gd name="connsiteX2" fmla="*/ 179717 w 315554"/>
                      <a:gd name="connsiteY2" fmla="*/ 29385 h 320277"/>
                      <a:gd name="connsiteX3" fmla="*/ 168173 w 315554"/>
                      <a:gd name="connsiteY3" fmla="*/ 40929 h 320277"/>
                      <a:gd name="connsiteX4" fmla="*/ 140691 w 315554"/>
                      <a:gd name="connsiteY4" fmla="*/ 13446 h 320277"/>
                      <a:gd name="connsiteX5" fmla="*/ 99107 w 315554"/>
                      <a:gd name="connsiteY5" fmla="*/ 0 h 320277"/>
                      <a:gd name="connsiteX6" fmla="*/ 28663 w 315554"/>
                      <a:gd name="connsiteY6" fmla="*/ 37452 h 320277"/>
                      <a:gd name="connsiteX7" fmla="*/ 18365 w 315554"/>
                      <a:gd name="connsiteY7" fmla="*/ 80742 h 320277"/>
                      <a:gd name="connsiteX8" fmla="*/ 73330 w 315554"/>
                      <a:gd name="connsiteY8" fmla="*/ 135706 h 320277"/>
                      <a:gd name="connsiteX9" fmla="*/ 0 w 315554"/>
                      <a:gd name="connsiteY9" fmla="*/ 209102 h 320277"/>
                      <a:gd name="connsiteX10" fmla="*/ 111175 w 315554"/>
                      <a:gd name="connsiteY10" fmla="*/ 320277 h 320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15554" h="320277">
                        <a:moveTo>
                          <a:pt x="315555" y="320277"/>
                        </a:moveTo>
                        <a:lnTo>
                          <a:pt x="315555" y="165222"/>
                        </a:lnTo>
                        <a:lnTo>
                          <a:pt x="179717" y="29385"/>
                        </a:lnTo>
                        <a:lnTo>
                          <a:pt x="168173" y="40929"/>
                        </a:lnTo>
                        <a:lnTo>
                          <a:pt x="140691" y="13446"/>
                        </a:lnTo>
                        <a:lnTo>
                          <a:pt x="99107" y="0"/>
                        </a:lnTo>
                        <a:lnTo>
                          <a:pt x="28663" y="37452"/>
                        </a:lnTo>
                        <a:lnTo>
                          <a:pt x="18365" y="80742"/>
                        </a:lnTo>
                        <a:lnTo>
                          <a:pt x="73330" y="135706"/>
                        </a:lnTo>
                        <a:lnTo>
                          <a:pt x="0" y="209102"/>
                        </a:lnTo>
                        <a:lnTo>
                          <a:pt x="111175" y="320277"/>
                        </a:lnTo>
                        <a:close/>
                      </a:path>
                    </a:pathLst>
                  </a:custGeom>
                  <a:solidFill>
                    <a:srgbClr val="E6BA4D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22" name="Graphic 2">
                  <a:extLst>
                    <a:ext uri="{FF2B5EF4-FFF2-40B4-BE49-F238E27FC236}">
                      <a16:creationId xmlns:a16="http://schemas.microsoft.com/office/drawing/2014/main" id="{CD405948-3239-6BC9-3E7C-9F07BAA0E83A}"/>
                    </a:ext>
                  </a:extLst>
                </p:cNvPr>
                <p:cNvGrpSpPr/>
                <p:nvPr/>
              </p:nvGrpSpPr>
              <p:grpSpPr>
                <a:xfrm>
                  <a:off x="2355388" y="4778952"/>
                  <a:ext cx="248783" cy="227598"/>
                  <a:chOff x="2355388" y="4778952"/>
                  <a:chExt cx="248783" cy="227598"/>
                </a:xfrm>
              </p:grpSpPr>
              <p:sp>
                <p:nvSpPr>
                  <p:cNvPr id="323" name="Freeform: Shape 322">
                    <a:extLst>
                      <a:ext uri="{FF2B5EF4-FFF2-40B4-BE49-F238E27FC236}">
                        <a16:creationId xmlns:a16="http://schemas.microsoft.com/office/drawing/2014/main" id="{7EADDEFB-C7E1-E204-4074-57EF35BE1E88}"/>
                      </a:ext>
                    </a:extLst>
                  </p:cNvPr>
                  <p:cNvSpPr/>
                  <p:nvPr/>
                </p:nvSpPr>
                <p:spPr>
                  <a:xfrm>
                    <a:off x="2355388" y="4778952"/>
                    <a:ext cx="248783" cy="227598"/>
                  </a:xfrm>
                  <a:custGeom>
                    <a:avLst/>
                    <a:gdLst>
                      <a:gd name="connsiteX0" fmla="*/ 248784 w 248783"/>
                      <a:gd name="connsiteY0" fmla="*/ 122457 h 227598"/>
                      <a:gd name="connsiteX1" fmla="*/ 124425 w 248783"/>
                      <a:gd name="connsiteY1" fmla="*/ 0 h 227598"/>
                      <a:gd name="connsiteX2" fmla="*/ 66 w 248783"/>
                      <a:gd name="connsiteY2" fmla="*/ 122457 h 227598"/>
                      <a:gd name="connsiteX3" fmla="*/ 0 w 248783"/>
                      <a:gd name="connsiteY3" fmla="*/ 122457 h 227598"/>
                      <a:gd name="connsiteX4" fmla="*/ 0 w 248783"/>
                      <a:gd name="connsiteY4" fmla="*/ 170404 h 227598"/>
                      <a:gd name="connsiteX5" fmla="*/ 57195 w 248783"/>
                      <a:gd name="connsiteY5" fmla="*/ 227598 h 227598"/>
                      <a:gd name="connsiteX6" fmla="*/ 191523 w 248783"/>
                      <a:gd name="connsiteY6" fmla="*/ 227598 h 227598"/>
                      <a:gd name="connsiteX7" fmla="*/ 248718 w 248783"/>
                      <a:gd name="connsiteY7" fmla="*/ 170404 h 227598"/>
                      <a:gd name="connsiteX8" fmla="*/ 248784 w 248783"/>
                      <a:gd name="connsiteY8" fmla="*/ 122457 h 227598"/>
                      <a:gd name="connsiteX9" fmla="*/ 248784 w 248783"/>
                      <a:gd name="connsiteY9" fmla="*/ 122457 h 227598"/>
                      <a:gd name="connsiteX10" fmla="*/ 124097 w 248783"/>
                      <a:gd name="connsiteY10" fmla="*/ 122719 h 227598"/>
                      <a:gd name="connsiteX11" fmla="*/ 68214 w 248783"/>
                      <a:gd name="connsiteY11" fmla="*/ 66836 h 227598"/>
                      <a:gd name="connsiteX12" fmla="*/ 124097 w 248783"/>
                      <a:gd name="connsiteY12" fmla="*/ 10954 h 227598"/>
                      <a:gd name="connsiteX13" fmla="*/ 179980 w 248783"/>
                      <a:gd name="connsiteY13" fmla="*/ 66836 h 227598"/>
                      <a:gd name="connsiteX14" fmla="*/ 124097 w 248783"/>
                      <a:gd name="connsiteY14" fmla="*/ 122719 h 22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248783" h="227598">
                        <a:moveTo>
                          <a:pt x="248784" y="122457"/>
                        </a:moveTo>
                        <a:cubicBezTo>
                          <a:pt x="247078" y="82906"/>
                          <a:pt x="192048" y="0"/>
                          <a:pt x="124425" y="0"/>
                        </a:cubicBezTo>
                        <a:cubicBezTo>
                          <a:pt x="56801" y="0"/>
                          <a:pt x="1771" y="82906"/>
                          <a:pt x="66" y="122457"/>
                        </a:cubicBezTo>
                        <a:lnTo>
                          <a:pt x="0" y="122457"/>
                        </a:lnTo>
                        <a:lnTo>
                          <a:pt x="0" y="170404"/>
                        </a:lnTo>
                        <a:cubicBezTo>
                          <a:pt x="0" y="201953"/>
                          <a:pt x="25646" y="227598"/>
                          <a:pt x="57195" y="227598"/>
                        </a:cubicBezTo>
                        <a:lnTo>
                          <a:pt x="191523" y="227598"/>
                        </a:lnTo>
                        <a:cubicBezTo>
                          <a:pt x="223138" y="227598"/>
                          <a:pt x="248718" y="202018"/>
                          <a:pt x="248718" y="170404"/>
                        </a:cubicBezTo>
                        <a:lnTo>
                          <a:pt x="248784" y="122457"/>
                        </a:lnTo>
                        <a:lnTo>
                          <a:pt x="248784" y="122457"/>
                        </a:lnTo>
                        <a:close/>
                        <a:moveTo>
                          <a:pt x="124097" y="122719"/>
                        </a:moveTo>
                        <a:cubicBezTo>
                          <a:pt x="93204" y="122719"/>
                          <a:pt x="68214" y="97730"/>
                          <a:pt x="68214" y="66836"/>
                        </a:cubicBezTo>
                        <a:cubicBezTo>
                          <a:pt x="68214" y="35944"/>
                          <a:pt x="93269" y="10954"/>
                          <a:pt x="124097" y="10954"/>
                        </a:cubicBezTo>
                        <a:cubicBezTo>
                          <a:pt x="154990" y="10954"/>
                          <a:pt x="179980" y="36009"/>
                          <a:pt x="179980" y="66836"/>
                        </a:cubicBezTo>
                        <a:cubicBezTo>
                          <a:pt x="179980" y="97730"/>
                          <a:pt x="154990" y="122719"/>
                          <a:pt x="124097" y="122719"/>
                        </a:cubicBezTo>
                        <a:close/>
                      </a:path>
                    </a:pathLst>
                  </a:custGeom>
                  <a:solidFill>
                    <a:srgbClr val="BD4653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4" name="Freeform: Shape 323">
                    <a:extLst>
                      <a:ext uri="{FF2B5EF4-FFF2-40B4-BE49-F238E27FC236}">
                        <a16:creationId xmlns:a16="http://schemas.microsoft.com/office/drawing/2014/main" id="{5777F126-33D0-BA00-4941-9F16B4EBDCDE}"/>
                      </a:ext>
                    </a:extLst>
                  </p:cNvPr>
                  <p:cNvSpPr/>
                  <p:nvPr/>
                </p:nvSpPr>
                <p:spPr>
                  <a:xfrm>
                    <a:off x="2449641" y="4892948"/>
                    <a:ext cx="59687" cy="69985"/>
                  </a:xfrm>
                  <a:custGeom>
                    <a:avLst/>
                    <a:gdLst>
                      <a:gd name="connsiteX0" fmla="*/ 29844 w 59687"/>
                      <a:gd name="connsiteY0" fmla="*/ 8724 h 69985"/>
                      <a:gd name="connsiteX1" fmla="*/ 0 w 59687"/>
                      <a:gd name="connsiteY1" fmla="*/ 0 h 69985"/>
                      <a:gd name="connsiteX2" fmla="*/ 0 w 59687"/>
                      <a:gd name="connsiteY2" fmla="*/ 69985 h 69985"/>
                      <a:gd name="connsiteX3" fmla="*/ 59687 w 59687"/>
                      <a:gd name="connsiteY3" fmla="*/ 69985 h 69985"/>
                      <a:gd name="connsiteX4" fmla="*/ 59687 w 59687"/>
                      <a:gd name="connsiteY4" fmla="*/ 0 h 69985"/>
                      <a:gd name="connsiteX5" fmla="*/ 29844 w 59687"/>
                      <a:gd name="connsiteY5" fmla="*/ 8724 h 6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687" h="69985">
                        <a:moveTo>
                          <a:pt x="29844" y="8724"/>
                        </a:moveTo>
                        <a:cubicBezTo>
                          <a:pt x="18824" y="8724"/>
                          <a:pt x="8658" y="5510"/>
                          <a:pt x="0" y="0"/>
                        </a:cubicBezTo>
                        <a:lnTo>
                          <a:pt x="0" y="69985"/>
                        </a:lnTo>
                        <a:lnTo>
                          <a:pt x="59687" y="69985"/>
                        </a:lnTo>
                        <a:lnTo>
                          <a:pt x="59687" y="0"/>
                        </a:lnTo>
                        <a:cubicBezTo>
                          <a:pt x="51029" y="5510"/>
                          <a:pt x="40863" y="8724"/>
                          <a:pt x="29844" y="8724"/>
                        </a:cubicBezTo>
                        <a:close/>
                      </a:path>
                    </a:pathLst>
                  </a:custGeom>
                  <a:solidFill>
                    <a:srgbClr val="CF5664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5" name="Freeform: Shape 324">
                    <a:extLst>
                      <a:ext uri="{FF2B5EF4-FFF2-40B4-BE49-F238E27FC236}">
                        <a16:creationId xmlns:a16="http://schemas.microsoft.com/office/drawing/2014/main" id="{788ECC5B-D5A3-4E7D-5132-3567D15F3197}"/>
                      </a:ext>
                    </a:extLst>
                  </p:cNvPr>
                  <p:cNvSpPr/>
                  <p:nvPr/>
                </p:nvSpPr>
                <p:spPr>
                  <a:xfrm>
                    <a:off x="2470367" y="4929350"/>
                    <a:ext cx="19021" cy="19020"/>
                  </a:xfrm>
                  <a:custGeom>
                    <a:avLst/>
                    <a:gdLst>
                      <a:gd name="connsiteX0" fmla="*/ 9511 w 19021"/>
                      <a:gd name="connsiteY0" fmla="*/ 0 h 19020"/>
                      <a:gd name="connsiteX1" fmla="*/ 0 w 19021"/>
                      <a:gd name="connsiteY1" fmla="*/ 9510 h 19020"/>
                      <a:gd name="connsiteX2" fmla="*/ 9511 w 19021"/>
                      <a:gd name="connsiteY2" fmla="*/ 19021 h 19020"/>
                      <a:gd name="connsiteX3" fmla="*/ 19021 w 19021"/>
                      <a:gd name="connsiteY3" fmla="*/ 9510 h 19020"/>
                      <a:gd name="connsiteX4" fmla="*/ 9511 w 19021"/>
                      <a:gd name="connsiteY4" fmla="*/ 0 h 190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21" h="19020">
                        <a:moveTo>
                          <a:pt x="9511" y="0"/>
                        </a:moveTo>
                        <a:cubicBezTo>
                          <a:pt x="4263" y="0"/>
                          <a:pt x="0" y="4263"/>
                          <a:pt x="0" y="9510"/>
                        </a:cubicBezTo>
                        <a:cubicBezTo>
                          <a:pt x="0" y="14758"/>
                          <a:pt x="4263" y="19021"/>
                          <a:pt x="9511" y="19021"/>
                        </a:cubicBezTo>
                        <a:cubicBezTo>
                          <a:pt x="14758" y="19021"/>
                          <a:pt x="19021" y="14758"/>
                          <a:pt x="19021" y="9510"/>
                        </a:cubicBezTo>
                        <a:cubicBezTo>
                          <a:pt x="19021" y="4263"/>
                          <a:pt x="14758" y="0"/>
                          <a:pt x="9511" y="0"/>
                        </a:cubicBezTo>
                        <a:close/>
                      </a:path>
                    </a:pathLst>
                  </a:custGeom>
                  <a:solidFill>
                    <a:srgbClr val="505A66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326" name="Graphic 2">
              <a:extLst>
                <a:ext uri="{FF2B5EF4-FFF2-40B4-BE49-F238E27FC236}">
                  <a16:creationId xmlns:a16="http://schemas.microsoft.com/office/drawing/2014/main" id="{99E35BC5-C1D2-083A-55FC-35B410105A99}"/>
                </a:ext>
              </a:extLst>
            </p:cNvPr>
            <p:cNvGrpSpPr/>
            <p:nvPr/>
          </p:nvGrpSpPr>
          <p:grpSpPr>
            <a:xfrm>
              <a:off x="2269989" y="4026894"/>
              <a:ext cx="7634702" cy="419777"/>
              <a:chOff x="2269989" y="4026894"/>
              <a:chExt cx="7634702" cy="419777"/>
            </a:xfrm>
          </p:grpSpPr>
          <p:grpSp>
            <p:nvGrpSpPr>
              <p:cNvPr id="327" name="Graphic 2">
                <a:extLst>
                  <a:ext uri="{FF2B5EF4-FFF2-40B4-BE49-F238E27FC236}">
                    <a16:creationId xmlns:a16="http://schemas.microsoft.com/office/drawing/2014/main" id="{3D9B0350-1496-FCE6-1F76-CE861F923FA8}"/>
                  </a:ext>
                </a:extLst>
              </p:cNvPr>
              <p:cNvGrpSpPr/>
              <p:nvPr/>
            </p:nvGrpSpPr>
            <p:grpSpPr>
              <a:xfrm>
                <a:off x="9484914" y="4026894"/>
                <a:ext cx="419777" cy="419777"/>
                <a:chOff x="9484914" y="4026894"/>
                <a:chExt cx="419777" cy="419777"/>
              </a:xfrm>
            </p:grpSpPr>
            <p:grpSp>
              <p:nvGrpSpPr>
                <p:cNvPr id="328" name="Graphic 2">
                  <a:extLst>
                    <a:ext uri="{FF2B5EF4-FFF2-40B4-BE49-F238E27FC236}">
                      <a16:creationId xmlns:a16="http://schemas.microsoft.com/office/drawing/2014/main" id="{E8640F19-6C36-1740-1341-9BA9639D41F8}"/>
                    </a:ext>
                  </a:extLst>
                </p:cNvPr>
                <p:cNvGrpSpPr/>
                <p:nvPr/>
              </p:nvGrpSpPr>
              <p:grpSpPr>
                <a:xfrm>
                  <a:off x="9484914" y="4026894"/>
                  <a:ext cx="419777" cy="419777"/>
                  <a:chOff x="9484914" y="4026894"/>
                  <a:chExt cx="419777" cy="419777"/>
                </a:xfrm>
              </p:grpSpPr>
              <p:sp>
                <p:nvSpPr>
                  <p:cNvPr id="329" name="Freeform: Shape 328">
                    <a:extLst>
                      <a:ext uri="{FF2B5EF4-FFF2-40B4-BE49-F238E27FC236}">
                        <a16:creationId xmlns:a16="http://schemas.microsoft.com/office/drawing/2014/main" id="{9D9E46D5-FE0D-F187-A8A7-2567BF2B70ED}"/>
                      </a:ext>
                    </a:extLst>
                  </p:cNvPr>
                  <p:cNvSpPr/>
                  <p:nvPr/>
                </p:nvSpPr>
                <p:spPr>
                  <a:xfrm>
                    <a:off x="9484914" y="4026894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8 w 419777"/>
                      <a:gd name="connsiteY1" fmla="*/ 0 h 419777"/>
                      <a:gd name="connsiteX2" fmla="*/ 419778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8" y="0"/>
                        </a:lnTo>
                        <a:lnTo>
                          <a:pt x="419778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CF5664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30" name="Freeform: Shape 329">
                    <a:extLst>
                      <a:ext uri="{FF2B5EF4-FFF2-40B4-BE49-F238E27FC236}">
                        <a16:creationId xmlns:a16="http://schemas.microsoft.com/office/drawing/2014/main" id="{5C49AD05-501D-D6A0-80AF-BB73A2AE2481}"/>
                      </a:ext>
                    </a:extLst>
                  </p:cNvPr>
                  <p:cNvSpPr/>
                  <p:nvPr/>
                </p:nvSpPr>
                <p:spPr>
                  <a:xfrm>
                    <a:off x="9582381" y="4132691"/>
                    <a:ext cx="322310" cy="313980"/>
                  </a:xfrm>
                  <a:custGeom>
                    <a:avLst/>
                    <a:gdLst>
                      <a:gd name="connsiteX0" fmla="*/ 322310 w 322310"/>
                      <a:gd name="connsiteY0" fmla="*/ 313980 h 313980"/>
                      <a:gd name="connsiteX1" fmla="*/ 322310 w 322310"/>
                      <a:gd name="connsiteY1" fmla="*/ 106518 h 313980"/>
                      <a:gd name="connsiteX2" fmla="*/ 234878 w 322310"/>
                      <a:gd name="connsiteY2" fmla="*/ 19087 h 313980"/>
                      <a:gd name="connsiteX3" fmla="*/ 225171 w 322310"/>
                      <a:gd name="connsiteY3" fmla="*/ 30762 h 313980"/>
                      <a:gd name="connsiteX4" fmla="*/ 219268 w 322310"/>
                      <a:gd name="connsiteY4" fmla="*/ 30762 h 313980"/>
                      <a:gd name="connsiteX5" fmla="*/ 188506 w 322310"/>
                      <a:gd name="connsiteY5" fmla="*/ 0 h 313980"/>
                      <a:gd name="connsiteX6" fmla="*/ 157810 w 322310"/>
                      <a:gd name="connsiteY6" fmla="*/ 30762 h 313980"/>
                      <a:gd name="connsiteX7" fmla="*/ 155777 w 322310"/>
                      <a:gd name="connsiteY7" fmla="*/ 30762 h 313980"/>
                      <a:gd name="connsiteX8" fmla="*/ 155777 w 322310"/>
                      <a:gd name="connsiteY8" fmla="*/ 32795 h 313980"/>
                      <a:gd name="connsiteX9" fmla="*/ 129409 w 322310"/>
                      <a:gd name="connsiteY9" fmla="*/ 59097 h 313980"/>
                      <a:gd name="connsiteX10" fmla="*/ 102845 w 322310"/>
                      <a:gd name="connsiteY10" fmla="*/ 21973 h 313980"/>
                      <a:gd name="connsiteX11" fmla="*/ 0 w 322310"/>
                      <a:gd name="connsiteY11" fmla="*/ 36337 h 313980"/>
                      <a:gd name="connsiteX12" fmla="*/ 25580 w 322310"/>
                      <a:gd name="connsiteY12" fmla="*/ 104092 h 313980"/>
                      <a:gd name="connsiteX13" fmla="*/ 92548 w 322310"/>
                      <a:gd name="connsiteY13" fmla="*/ 123965 h 313980"/>
                      <a:gd name="connsiteX14" fmla="*/ 62441 w 322310"/>
                      <a:gd name="connsiteY14" fmla="*/ 154071 h 313980"/>
                      <a:gd name="connsiteX15" fmla="*/ 95499 w 322310"/>
                      <a:gd name="connsiteY15" fmla="*/ 187063 h 313980"/>
                      <a:gd name="connsiteX16" fmla="*/ 107633 w 322310"/>
                      <a:gd name="connsiteY16" fmla="*/ 223072 h 313980"/>
                      <a:gd name="connsiteX17" fmla="*/ 44273 w 322310"/>
                      <a:gd name="connsiteY17" fmla="*/ 248784 h 313980"/>
                      <a:gd name="connsiteX18" fmla="*/ 109470 w 322310"/>
                      <a:gd name="connsiteY18" fmla="*/ 313980 h 313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322310" h="313980">
                        <a:moveTo>
                          <a:pt x="322310" y="313980"/>
                        </a:moveTo>
                        <a:lnTo>
                          <a:pt x="322310" y="106518"/>
                        </a:lnTo>
                        <a:lnTo>
                          <a:pt x="234878" y="19087"/>
                        </a:lnTo>
                        <a:lnTo>
                          <a:pt x="225171" y="30762"/>
                        </a:lnTo>
                        <a:lnTo>
                          <a:pt x="219268" y="30762"/>
                        </a:lnTo>
                        <a:lnTo>
                          <a:pt x="188506" y="0"/>
                        </a:lnTo>
                        <a:lnTo>
                          <a:pt x="157810" y="30762"/>
                        </a:lnTo>
                        <a:lnTo>
                          <a:pt x="155777" y="30762"/>
                        </a:lnTo>
                        <a:lnTo>
                          <a:pt x="155777" y="32795"/>
                        </a:lnTo>
                        <a:lnTo>
                          <a:pt x="129409" y="59097"/>
                        </a:lnTo>
                        <a:lnTo>
                          <a:pt x="102845" y="21973"/>
                        </a:lnTo>
                        <a:lnTo>
                          <a:pt x="0" y="36337"/>
                        </a:lnTo>
                        <a:lnTo>
                          <a:pt x="25580" y="104092"/>
                        </a:lnTo>
                        <a:lnTo>
                          <a:pt x="92548" y="123965"/>
                        </a:lnTo>
                        <a:lnTo>
                          <a:pt x="62441" y="154071"/>
                        </a:lnTo>
                        <a:lnTo>
                          <a:pt x="95499" y="187063"/>
                        </a:lnTo>
                        <a:lnTo>
                          <a:pt x="107633" y="223072"/>
                        </a:lnTo>
                        <a:lnTo>
                          <a:pt x="44273" y="248784"/>
                        </a:lnTo>
                        <a:lnTo>
                          <a:pt x="109470" y="313980"/>
                        </a:lnTo>
                        <a:close/>
                      </a:path>
                    </a:pathLst>
                  </a:custGeom>
                  <a:solidFill>
                    <a:srgbClr val="BD4653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31" name="Graphic 2">
                  <a:extLst>
                    <a:ext uri="{FF2B5EF4-FFF2-40B4-BE49-F238E27FC236}">
                      <a16:creationId xmlns:a16="http://schemas.microsoft.com/office/drawing/2014/main" id="{52D98025-BA03-D897-F1A7-E21E4B13928D}"/>
                    </a:ext>
                  </a:extLst>
                </p:cNvPr>
                <p:cNvGrpSpPr/>
                <p:nvPr/>
              </p:nvGrpSpPr>
              <p:grpSpPr>
                <a:xfrm>
                  <a:off x="9572149" y="4132691"/>
                  <a:ext cx="245110" cy="248783"/>
                  <a:chOff x="9572149" y="4132691"/>
                  <a:chExt cx="245110" cy="248783"/>
                </a:xfrm>
              </p:grpSpPr>
              <p:grpSp>
                <p:nvGrpSpPr>
                  <p:cNvPr id="332" name="Graphic 2">
                    <a:extLst>
                      <a:ext uri="{FF2B5EF4-FFF2-40B4-BE49-F238E27FC236}">
                        <a16:creationId xmlns:a16="http://schemas.microsoft.com/office/drawing/2014/main" id="{6DC1D770-1802-AC8B-2128-AFD3F428709A}"/>
                      </a:ext>
                    </a:extLst>
                  </p:cNvPr>
                  <p:cNvGrpSpPr/>
                  <p:nvPr/>
                </p:nvGrpSpPr>
                <p:grpSpPr>
                  <a:xfrm>
                    <a:off x="9572149" y="4132691"/>
                    <a:ext cx="245110" cy="248783"/>
                    <a:chOff x="9572149" y="4132691"/>
                    <a:chExt cx="245110" cy="248783"/>
                  </a:xfrm>
                </p:grpSpPr>
                <p:sp>
                  <p:nvSpPr>
                    <p:cNvPr id="333" name="Freeform: Shape 332">
                      <a:extLst>
                        <a:ext uri="{FF2B5EF4-FFF2-40B4-BE49-F238E27FC236}">
                          <a16:creationId xmlns:a16="http://schemas.microsoft.com/office/drawing/2014/main" id="{A373F4BF-5C47-0D9D-543C-B9A6E64691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626720" y="4302373"/>
                      <a:ext cx="136164" cy="79101"/>
                    </a:xfrm>
                    <a:custGeom>
                      <a:avLst/>
                      <a:gdLst>
                        <a:gd name="connsiteX0" fmla="*/ 86776 w 136164"/>
                        <a:gd name="connsiteY0" fmla="*/ 0 h 79101"/>
                        <a:gd name="connsiteX1" fmla="*/ 86776 w 136164"/>
                        <a:gd name="connsiteY1" fmla="*/ 0 h 79101"/>
                        <a:gd name="connsiteX2" fmla="*/ 66639 w 136164"/>
                        <a:gd name="connsiteY2" fmla="*/ 2755 h 79101"/>
                        <a:gd name="connsiteX3" fmla="*/ 48667 w 136164"/>
                        <a:gd name="connsiteY3" fmla="*/ 525 h 79101"/>
                        <a:gd name="connsiteX4" fmla="*/ 48667 w 136164"/>
                        <a:gd name="connsiteY4" fmla="*/ 50832 h 79101"/>
                        <a:gd name="connsiteX5" fmla="*/ 0 w 136164"/>
                        <a:gd name="connsiteY5" fmla="*/ 79102 h 79101"/>
                        <a:gd name="connsiteX6" fmla="*/ 136165 w 136164"/>
                        <a:gd name="connsiteY6" fmla="*/ 79102 h 79101"/>
                        <a:gd name="connsiteX7" fmla="*/ 86776 w 136164"/>
                        <a:gd name="connsiteY7" fmla="*/ 50832 h 79101"/>
                        <a:gd name="connsiteX8" fmla="*/ 86776 w 136164"/>
                        <a:gd name="connsiteY8" fmla="*/ 0 h 791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6164" h="79101">
                          <a:moveTo>
                            <a:pt x="86776" y="0"/>
                          </a:moveTo>
                          <a:cubicBezTo>
                            <a:pt x="86776" y="0"/>
                            <a:pt x="86841" y="0"/>
                            <a:pt x="86776" y="0"/>
                          </a:cubicBezTo>
                          <a:cubicBezTo>
                            <a:pt x="80348" y="1771"/>
                            <a:pt x="73592" y="2755"/>
                            <a:pt x="66639" y="2755"/>
                          </a:cubicBezTo>
                          <a:cubicBezTo>
                            <a:pt x="60408" y="2755"/>
                            <a:pt x="54439" y="1902"/>
                            <a:pt x="48667" y="525"/>
                          </a:cubicBezTo>
                          <a:lnTo>
                            <a:pt x="48667" y="50832"/>
                          </a:lnTo>
                          <a:lnTo>
                            <a:pt x="0" y="79102"/>
                          </a:lnTo>
                          <a:lnTo>
                            <a:pt x="136165" y="79102"/>
                          </a:lnTo>
                          <a:lnTo>
                            <a:pt x="86776" y="50832"/>
                          </a:lnTo>
                          <a:lnTo>
                            <a:pt x="86776" y="0"/>
                          </a:lnTo>
                          <a:close/>
                        </a:path>
                      </a:pathLst>
                    </a:custGeom>
                    <a:solidFill>
                      <a:srgbClr val="E6BA4D"/>
                    </a:solidFill>
                    <a:ln w="655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334" name="Graphic 2">
                      <a:extLst>
                        <a:ext uri="{FF2B5EF4-FFF2-40B4-BE49-F238E27FC236}">
                          <a16:creationId xmlns:a16="http://schemas.microsoft.com/office/drawing/2014/main" id="{693AAD26-E3C8-299A-B409-9B8DDA5BA86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572149" y="4151778"/>
                      <a:ext cx="245110" cy="114258"/>
                      <a:chOff x="9572149" y="4151778"/>
                      <a:chExt cx="245110" cy="114258"/>
                    </a:xfrm>
                    <a:solidFill>
                      <a:srgbClr val="E6BA4D"/>
                    </a:solidFill>
                  </p:grpSpPr>
                  <p:sp>
                    <p:nvSpPr>
                      <p:cNvPr id="335" name="Freeform: Shape 334">
                        <a:extLst>
                          <a:ext uri="{FF2B5EF4-FFF2-40B4-BE49-F238E27FC236}">
                            <a16:creationId xmlns:a16="http://schemas.microsoft.com/office/drawing/2014/main" id="{D6722841-8666-3DD9-FAC8-B3C5C4A224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572149" y="4151909"/>
                        <a:ext cx="56735" cy="114126"/>
                      </a:xfrm>
                      <a:custGeom>
                        <a:avLst/>
                        <a:gdLst>
                          <a:gd name="connsiteX0" fmla="*/ 47356 w 56735"/>
                          <a:gd name="connsiteY0" fmla="*/ 81332 h 114126"/>
                          <a:gd name="connsiteX1" fmla="*/ 27417 w 56735"/>
                          <a:gd name="connsiteY1" fmla="*/ 50570 h 114126"/>
                          <a:gd name="connsiteX2" fmla="*/ 19546 w 56735"/>
                          <a:gd name="connsiteY2" fmla="*/ 19087 h 114126"/>
                          <a:gd name="connsiteX3" fmla="*/ 47160 w 56735"/>
                          <a:gd name="connsiteY3" fmla="*/ 19087 h 114126"/>
                          <a:gd name="connsiteX4" fmla="*/ 47160 w 56735"/>
                          <a:gd name="connsiteY4" fmla="*/ 0 h 114126"/>
                          <a:gd name="connsiteX5" fmla="*/ 394 w 56735"/>
                          <a:gd name="connsiteY5" fmla="*/ 0 h 114126"/>
                          <a:gd name="connsiteX6" fmla="*/ 0 w 56735"/>
                          <a:gd name="connsiteY6" fmla="*/ 0 h 114126"/>
                          <a:gd name="connsiteX7" fmla="*/ 394 w 56735"/>
                          <a:gd name="connsiteY7" fmla="*/ 19087 h 114126"/>
                          <a:gd name="connsiteX8" fmla="*/ 56736 w 56735"/>
                          <a:gd name="connsiteY8" fmla="*/ 114127 h 114126"/>
                          <a:gd name="connsiteX9" fmla="*/ 47356 w 56735"/>
                          <a:gd name="connsiteY9" fmla="*/ 81332 h 11412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6735" h="114126">
                            <a:moveTo>
                              <a:pt x="47356" y="81332"/>
                            </a:moveTo>
                            <a:cubicBezTo>
                              <a:pt x="38961" y="72280"/>
                              <a:pt x="32205" y="61917"/>
                              <a:pt x="27417" y="50570"/>
                            </a:cubicBezTo>
                            <a:cubicBezTo>
                              <a:pt x="23154" y="40535"/>
                              <a:pt x="20530" y="29909"/>
                              <a:pt x="19546" y="19087"/>
                            </a:cubicBezTo>
                            <a:lnTo>
                              <a:pt x="47160" y="19087"/>
                            </a:lnTo>
                            <a:lnTo>
                              <a:pt x="47160" y="0"/>
                            </a:lnTo>
                            <a:lnTo>
                              <a:pt x="394" y="0"/>
                            </a:lnTo>
                            <a:lnTo>
                              <a:pt x="0" y="0"/>
                            </a:lnTo>
                            <a:lnTo>
                              <a:pt x="394" y="19087"/>
                            </a:lnTo>
                            <a:cubicBezTo>
                              <a:pt x="3411" y="58966"/>
                              <a:pt x="25121" y="93532"/>
                              <a:pt x="56736" y="114127"/>
                            </a:cubicBezTo>
                            <a:cubicBezTo>
                              <a:pt x="50701" y="103108"/>
                              <a:pt x="47290" y="79758"/>
                              <a:pt x="47356" y="81332"/>
                            </a:cubicBezTo>
                            <a:close/>
                          </a:path>
                        </a:pathLst>
                      </a:custGeom>
                      <a:solidFill>
                        <a:srgbClr val="E6BA4D"/>
                      </a:solidFill>
                      <a:ln w="655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36" name="Freeform: Shape 335">
                        <a:extLst>
                          <a:ext uri="{FF2B5EF4-FFF2-40B4-BE49-F238E27FC236}">
                            <a16:creationId xmlns:a16="http://schemas.microsoft.com/office/drawing/2014/main" id="{13923FF7-ECBF-7534-D360-220BF0211B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760523" y="4151778"/>
                        <a:ext cx="56735" cy="114126"/>
                      </a:xfrm>
                      <a:custGeom>
                        <a:avLst/>
                        <a:gdLst>
                          <a:gd name="connsiteX0" fmla="*/ 56408 w 56735"/>
                          <a:gd name="connsiteY0" fmla="*/ 65 h 114126"/>
                          <a:gd name="connsiteX1" fmla="*/ 9642 w 56735"/>
                          <a:gd name="connsiteY1" fmla="*/ 65 h 114126"/>
                          <a:gd name="connsiteX2" fmla="*/ 9642 w 56735"/>
                          <a:gd name="connsiteY2" fmla="*/ 19152 h 114126"/>
                          <a:gd name="connsiteX3" fmla="*/ 37256 w 56735"/>
                          <a:gd name="connsiteY3" fmla="*/ 19152 h 114126"/>
                          <a:gd name="connsiteX4" fmla="*/ 29385 w 56735"/>
                          <a:gd name="connsiteY4" fmla="*/ 50636 h 114126"/>
                          <a:gd name="connsiteX5" fmla="*/ 9445 w 56735"/>
                          <a:gd name="connsiteY5" fmla="*/ 81397 h 114126"/>
                          <a:gd name="connsiteX6" fmla="*/ 0 w 56735"/>
                          <a:gd name="connsiteY6" fmla="*/ 114127 h 114126"/>
                          <a:gd name="connsiteX7" fmla="*/ 56343 w 56735"/>
                          <a:gd name="connsiteY7" fmla="*/ 19087 h 114126"/>
                          <a:gd name="connsiteX8" fmla="*/ 56736 w 56735"/>
                          <a:gd name="connsiteY8" fmla="*/ 0 h 114126"/>
                          <a:gd name="connsiteX9" fmla="*/ 56408 w 56735"/>
                          <a:gd name="connsiteY9" fmla="*/ 65 h 11412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6735" h="114126">
                            <a:moveTo>
                              <a:pt x="56408" y="65"/>
                            </a:moveTo>
                            <a:lnTo>
                              <a:pt x="9642" y="65"/>
                            </a:lnTo>
                            <a:lnTo>
                              <a:pt x="9642" y="19152"/>
                            </a:lnTo>
                            <a:lnTo>
                              <a:pt x="37256" y="19152"/>
                            </a:lnTo>
                            <a:cubicBezTo>
                              <a:pt x="36272" y="30040"/>
                              <a:pt x="33648" y="40600"/>
                              <a:pt x="29385" y="50636"/>
                            </a:cubicBezTo>
                            <a:cubicBezTo>
                              <a:pt x="24596" y="62048"/>
                              <a:pt x="17841" y="72346"/>
                              <a:pt x="9445" y="81397"/>
                            </a:cubicBezTo>
                            <a:cubicBezTo>
                              <a:pt x="9511" y="79889"/>
                              <a:pt x="6100" y="103173"/>
                              <a:pt x="0" y="114127"/>
                            </a:cubicBezTo>
                            <a:cubicBezTo>
                              <a:pt x="31615" y="93532"/>
                              <a:pt x="53391" y="58966"/>
                              <a:pt x="56343" y="19087"/>
                            </a:cubicBezTo>
                            <a:lnTo>
                              <a:pt x="56736" y="0"/>
                            </a:lnTo>
                            <a:lnTo>
                              <a:pt x="56408" y="65"/>
                            </a:lnTo>
                            <a:close/>
                          </a:path>
                        </a:pathLst>
                      </a:custGeom>
                      <a:solidFill>
                        <a:srgbClr val="E6BA4D"/>
                      </a:solidFill>
                      <a:ln w="655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337" name="Freeform: Shape 336">
                      <a:extLst>
                        <a:ext uri="{FF2B5EF4-FFF2-40B4-BE49-F238E27FC236}">
                          <a16:creationId xmlns:a16="http://schemas.microsoft.com/office/drawing/2014/main" id="{9A26C8BF-46E6-A861-84DE-A9F3C1CF3F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618652" y="4132691"/>
                      <a:ext cx="152301" cy="172436"/>
                    </a:xfrm>
                    <a:custGeom>
                      <a:avLst/>
                      <a:gdLst>
                        <a:gd name="connsiteX0" fmla="*/ 0 w 152301"/>
                        <a:gd name="connsiteY0" fmla="*/ 0 h 172436"/>
                        <a:gd name="connsiteX1" fmla="*/ 0 w 152301"/>
                        <a:gd name="connsiteY1" fmla="*/ 96286 h 172436"/>
                        <a:gd name="connsiteX2" fmla="*/ 76151 w 152301"/>
                        <a:gd name="connsiteY2" fmla="*/ 172437 h 172436"/>
                        <a:gd name="connsiteX3" fmla="*/ 152301 w 152301"/>
                        <a:gd name="connsiteY3" fmla="*/ 96286 h 172436"/>
                        <a:gd name="connsiteX4" fmla="*/ 152301 w 152301"/>
                        <a:gd name="connsiteY4" fmla="*/ 0 h 172436"/>
                        <a:gd name="connsiteX5" fmla="*/ 0 w 152301"/>
                        <a:gd name="connsiteY5" fmla="*/ 0 h 1724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52301" h="172436">
                          <a:moveTo>
                            <a:pt x="0" y="0"/>
                          </a:moveTo>
                          <a:lnTo>
                            <a:pt x="0" y="96286"/>
                          </a:lnTo>
                          <a:cubicBezTo>
                            <a:pt x="0" y="138330"/>
                            <a:pt x="34107" y="172437"/>
                            <a:pt x="76151" y="172437"/>
                          </a:cubicBezTo>
                          <a:cubicBezTo>
                            <a:pt x="118194" y="172437"/>
                            <a:pt x="152301" y="138330"/>
                            <a:pt x="152301" y="96286"/>
                          </a:cubicBezTo>
                          <a:lnTo>
                            <a:pt x="15230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2CD5E"/>
                    </a:solidFill>
                    <a:ln w="655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338" name="Freeform: Shape 337">
                    <a:extLst>
                      <a:ext uri="{FF2B5EF4-FFF2-40B4-BE49-F238E27FC236}">
                        <a16:creationId xmlns:a16="http://schemas.microsoft.com/office/drawing/2014/main" id="{193BFE0D-8192-5C0B-CFF9-5E7B4A834E1E}"/>
                      </a:ext>
                    </a:extLst>
                  </p:cNvPr>
                  <p:cNvSpPr/>
                  <p:nvPr/>
                </p:nvSpPr>
                <p:spPr>
                  <a:xfrm>
                    <a:off x="9656629" y="4180048"/>
                    <a:ext cx="76281" cy="73198"/>
                  </a:xfrm>
                  <a:custGeom>
                    <a:avLst/>
                    <a:gdLst>
                      <a:gd name="connsiteX0" fmla="*/ 49914 w 76281"/>
                      <a:gd name="connsiteY0" fmla="*/ 24137 h 73198"/>
                      <a:gd name="connsiteX1" fmla="*/ 38174 w 76281"/>
                      <a:gd name="connsiteY1" fmla="*/ 0 h 73198"/>
                      <a:gd name="connsiteX2" fmla="*/ 26367 w 76281"/>
                      <a:gd name="connsiteY2" fmla="*/ 24137 h 73198"/>
                      <a:gd name="connsiteX3" fmla="*/ 0 w 76281"/>
                      <a:gd name="connsiteY3" fmla="*/ 27941 h 73198"/>
                      <a:gd name="connsiteX4" fmla="*/ 19087 w 76281"/>
                      <a:gd name="connsiteY4" fmla="*/ 46766 h 73198"/>
                      <a:gd name="connsiteX5" fmla="*/ 14561 w 76281"/>
                      <a:gd name="connsiteY5" fmla="*/ 73199 h 73198"/>
                      <a:gd name="connsiteX6" fmla="*/ 38174 w 76281"/>
                      <a:gd name="connsiteY6" fmla="*/ 60736 h 73198"/>
                      <a:gd name="connsiteX7" fmla="*/ 61721 w 76281"/>
                      <a:gd name="connsiteY7" fmla="*/ 73199 h 73198"/>
                      <a:gd name="connsiteX8" fmla="*/ 57194 w 76281"/>
                      <a:gd name="connsiteY8" fmla="*/ 46766 h 73198"/>
                      <a:gd name="connsiteX9" fmla="*/ 76281 w 76281"/>
                      <a:gd name="connsiteY9" fmla="*/ 27941 h 731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6281" h="73198">
                        <a:moveTo>
                          <a:pt x="49914" y="24137"/>
                        </a:moveTo>
                        <a:lnTo>
                          <a:pt x="38174" y="0"/>
                        </a:lnTo>
                        <a:lnTo>
                          <a:pt x="26367" y="24137"/>
                        </a:lnTo>
                        <a:lnTo>
                          <a:pt x="0" y="27941"/>
                        </a:lnTo>
                        <a:lnTo>
                          <a:pt x="19087" y="46766"/>
                        </a:lnTo>
                        <a:lnTo>
                          <a:pt x="14561" y="73199"/>
                        </a:lnTo>
                        <a:lnTo>
                          <a:pt x="38174" y="60736"/>
                        </a:lnTo>
                        <a:lnTo>
                          <a:pt x="61721" y="73199"/>
                        </a:lnTo>
                        <a:lnTo>
                          <a:pt x="57194" y="46766"/>
                        </a:lnTo>
                        <a:lnTo>
                          <a:pt x="76281" y="27941"/>
                        </a:lnTo>
                        <a:close/>
                      </a:path>
                    </a:pathLst>
                  </a:custGeom>
                  <a:solidFill>
                    <a:srgbClr val="E6BA4D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339" name="Graphic 2">
                <a:extLst>
                  <a:ext uri="{FF2B5EF4-FFF2-40B4-BE49-F238E27FC236}">
                    <a16:creationId xmlns:a16="http://schemas.microsoft.com/office/drawing/2014/main" id="{1CCFB433-F693-1F08-BE31-908FE84BC3E0}"/>
                  </a:ext>
                </a:extLst>
              </p:cNvPr>
              <p:cNvGrpSpPr/>
              <p:nvPr/>
            </p:nvGrpSpPr>
            <p:grpSpPr>
              <a:xfrm>
                <a:off x="8829011" y="4026894"/>
                <a:ext cx="419777" cy="419777"/>
                <a:chOff x="8829011" y="4026894"/>
                <a:chExt cx="419777" cy="419777"/>
              </a:xfrm>
            </p:grpSpPr>
            <p:grpSp>
              <p:nvGrpSpPr>
                <p:cNvPr id="340" name="Graphic 2">
                  <a:extLst>
                    <a:ext uri="{FF2B5EF4-FFF2-40B4-BE49-F238E27FC236}">
                      <a16:creationId xmlns:a16="http://schemas.microsoft.com/office/drawing/2014/main" id="{7F31C532-1A92-16C0-3CD8-04AB05E4CB10}"/>
                    </a:ext>
                  </a:extLst>
                </p:cNvPr>
                <p:cNvGrpSpPr/>
                <p:nvPr/>
              </p:nvGrpSpPr>
              <p:grpSpPr>
                <a:xfrm>
                  <a:off x="8829011" y="4026894"/>
                  <a:ext cx="419777" cy="419777"/>
                  <a:chOff x="8829011" y="4026894"/>
                  <a:chExt cx="419777" cy="419777"/>
                </a:xfrm>
              </p:grpSpPr>
              <p:sp>
                <p:nvSpPr>
                  <p:cNvPr id="341" name="Freeform: Shape 340">
                    <a:extLst>
                      <a:ext uri="{FF2B5EF4-FFF2-40B4-BE49-F238E27FC236}">
                        <a16:creationId xmlns:a16="http://schemas.microsoft.com/office/drawing/2014/main" id="{63C42E77-C3F4-92C2-B68E-B37C7D9E64ED}"/>
                      </a:ext>
                    </a:extLst>
                  </p:cNvPr>
                  <p:cNvSpPr/>
                  <p:nvPr/>
                </p:nvSpPr>
                <p:spPr>
                  <a:xfrm>
                    <a:off x="8829011" y="4026894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8 w 419777"/>
                      <a:gd name="connsiteY1" fmla="*/ 0 h 419777"/>
                      <a:gd name="connsiteX2" fmla="*/ 419778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8" y="0"/>
                        </a:lnTo>
                        <a:lnTo>
                          <a:pt x="419778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DE6E53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2" name="Freeform: Shape 341">
                    <a:extLst>
                      <a:ext uri="{FF2B5EF4-FFF2-40B4-BE49-F238E27FC236}">
                        <a16:creationId xmlns:a16="http://schemas.microsoft.com/office/drawing/2014/main" id="{817B9BBA-94DF-AEFF-C443-5593CB72A8AD}"/>
                      </a:ext>
                    </a:extLst>
                  </p:cNvPr>
                  <p:cNvSpPr/>
                  <p:nvPr/>
                </p:nvSpPr>
                <p:spPr>
                  <a:xfrm>
                    <a:off x="8926478" y="4132691"/>
                    <a:ext cx="322310" cy="313980"/>
                  </a:xfrm>
                  <a:custGeom>
                    <a:avLst/>
                    <a:gdLst>
                      <a:gd name="connsiteX0" fmla="*/ 322311 w 322310"/>
                      <a:gd name="connsiteY0" fmla="*/ 313980 h 313980"/>
                      <a:gd name="connsiteX1" fmla="*/ 322311 w 322310"/>
                      <a:gd name="connsiteY1" fmla="*/ 106518 h 313980"/>
                      <a:gd name="connsiteX2" fmla="*/ 234879 w 322310"/>
                      <a:gd name="connsiteY2" fmla="*/ 19087 h 313980"/>
                      <a:gd name="connsiteX3" fmla="*/ 225171 w 322310"/>
                      <a:gd name="connsiteY3" fmla="*/ 30762 h 313980"/>
                      <a:gd name="connsiteX4" fmla="*/ 219268 w 322310"/>
                      <a:gd name="connsiteY4" fmla="*/ 30762 h 313980"/>
                      <a:gd name="connsiteX5" fmla="*/ 188507 w 322310"/>
                      <a:gd name="connsiteY5" fmla="*/ 0 h 313980"/>
                      <a:gd name="connsiteX6" fmla="*/ 157810 w 322310"/>
                      <a:gd name="connsiteY6" fmla="*/ 30762 h 313980"/>
                      <a:gd name="connsiteX7" fmla="*/ 155777 w 322310"/>
                      <a:gd name="connsiteY7" fmla="*/ 30762 h 313980"/>
                      <a:gd name="connsiteX8" fmla="*/ 155777 w 322310"/>
                      <a:gd name="connsiteY8" fmla="*/ 32795 h 313980"/>
                      <a:gd name="connsiteX9" fmla="*/ 129410 w 322310"/>
                      <a:gd name="connsiteY9" fmla="*/ 59097 h 313980"/>
                      <a:gd name="connsiteX10" fmla="*/ 102845 w 322310"/>
                      <a:gd name="connsiteY10" fmla="*/ 21973 h 313980"/>
                      <a:gd name="connsiteX11" fmla="*/ 0 w 322310"/>
                      <a:gd name="connsiteY11" fmla="*/ 36337 h 313980"/>
                      <a:gd name="connsiteX12" fmla="*/ 25580 w 322310"/>
                      <a:gd name="connsiteY12" fmla="*/ 104092 h 313980"/>
                      <a:gd name="connsiteX13" fmla="*/ 92548 w 322310"/>
                      <a:gd name="connsiteY13" fmla="*/ 123965 h 313980"/>
                      <a:gd name="connsiteX14" fmla="*/ 62442 w 322310"/>
                      <a:gd name="connsiteY14" fmla="*/ 154071 h 313980"/>
                      <a:gd name="connsiteX15" fmla="*/ 95499 w 322310"/>
                      <a:gd name="connsiteY15" fmla="*/ 187063 h 313980"/>
                      <a:gd name="connsiteX16" fmla="*/ 107633 w 322310"/>
                      <a:gd name="connsiteY16" fmla="*/ 223072 h 313980"/>
                      <a:gd name="connsiteX17" fmla="*/ 44273 w 322310"/>
                      <a:gd name="connsiteY17" fmla="*/ 248784 h 313980"/>
                      <a:gd name="connsiteX18" fmla="*/ 109470 w 322310"/>
                      <a:gd name="connsiteY18" fmla="*/ 313980 h 313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322310" h="313980">
                        <a:moveTo>
                          <a:pt x="322311" y="313980"/>
                        </a:moveTo>
                        <a:lnTo>
                          <a:pt x="322311" y="106518"/>
                        </a:lnTo>
                        <a:lnTo>
                          <a:pt x="234879" y="19087"/>
                        </a:lnTo>
                        <a:lnTo>
                          <a:pt x="225171" y="30762"/>
                        </a:lnTo>
                        <a:lnTo>
                          <a:pt x="219268" y="30762"/>
                        </a:lnTo>
                        <a:lnTo>
                          <a:pt x="188507" y="0"/>
                        </a:lnTo>
                        <a:lnTo>
                          <a:pt x="157810" y="30762"/>
                        </a:lnTo>
                        <a:lnTo>
                          <a:pt x="155777" y="30762"/>
                        </a:lnTo>
                        <a:lnTo>
                          <a:pt x="155777" y="32795"/>
                        </a:lnTo>
                        <a:lnTo>
                          <a:pt x="129410" y="59097"/>
                        </a:lnTo>
                        <a:lnTo>
                          <a:pt x="102845" y="21973"/>
                        </a:lnTo>
                        <a:lnTo>
                          <a:pt x="0" y="36337"/>
                        </a:lnTo>
                        <a:lnTo>
                          <a:pt x="25580" y="104092"/>
                        </a:lnTo>
                        <a:lnTo>
                          <a:pt x="92548" y="123965"/>
                        </a:lnTo>
                        <a:lnTo>
                          <a:pt x="62442" y="154071"/>
                        </a:lnTo>
                        <a:lnTo>
                          <a:pt x="95499" y="187063"/>
                        </a:lnTo>
                        <a:lnTo>
                          <a:pt x="107633" y="223072"/>
                        </a:lnTo>
                        <a:lnTo>
                          <a:pt x="44273" y="248784"/>
                        </a:lnTo>
                        <a:lnTo>
                          <a:pt x="109470" y="313980"/>
                        </a:lnTo>
                        <a:close/>
                      </a:path>
                    </a:pathLst>
                  </a:custGeom>
                  <a:solidFill>
                    <a:srgbClr val="CC5842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43" name="Graphic 2">
                  <a:extLst>
                    <a:ext uri="{FF2B5EF4-FFF2-40B4-BE49-F238E27FC236}">
                      <a16:creationId xmlns:a16="http://schemas.microsoft.com/office/drawing/2014/main" id="{5583D329-3C78-0D6A-3FFD-95AAFF2464E6}"/>
                    </a:ext>
                  </a:extLst>
                </p:cNvPr>
                <p:cNvGrpSpPr/>
                <p:nvPr/>
              </p:nvGrpSpPr>
              <p:grpSpPr>
                <a:xfrm>
                  <a:off x="8916246" y="4132691"/>
                  <a:ext cx="245110" cy="248783"/>
                  <a:chOff x="8916246" y="4132691"/>
                  <a:chExt cx="245110" cy="248783"/>
                </a:xfrm>
              </p:grpSpPr>
              <p:sp>
                <p:nvSpPr>
                  <p:cNvPr id="344" name="Freeform: Shape 343">
                    <a:extLst>
                      <a:ext uri="{FF2B5EF4-FFF2-40B4-BE49-F238E27FC236}">
                        <a16:creationId xmlns:a16="http://schemas.microsoft.com/office/drawing/2014/main" id="{7A231BF0-7AE0-78D6-3C65-639EEFF04266}"/>
                      </a:ext>
                    </a:extLst>
                  </p:cNvPr>
                  <p:cNvSpPr/>
                  <p:nvPr/>
                </p:nvSpPr>
                <p:spPr>
                  <a:xfrm>
                    <a:off x="8970817" y="4302373"/>
                    <a:ext cx="136164" cy="79101"/>
                  </a:xfrm>
                  <a:custGeom>
                    <a:avLst/>
                    <a:gdLst>
                      <a:gd name="connsiteX0" fmla="*/ 86776 w 136164"/>
                      <a:gd name="connsiteY0" fmla="*/ 0 h 79101"/>
                      <a:gd name="connsiteX1" fmla="*/ 86776 w 136164"/>
                      <a:gd name="connsiteY1" fmla="*/ 0 h 79101"/>
                      <a:gd name="connsiteX2" fmla="*/ 66639 w 136164"/>
                      <a:gd name="connsiteY2" fmla="*/ 2755 h 79101"/>
                      <a:gd name="connsiteX3" fmla="*/ 48668 w 136164"/>
                      <a:gd name="connsiteY3" fmla="*/ 525 h 79101"/>
                      <a:gd name="connsiteX4" fmla="*/ 48668 w 136164"/>
                      <a:gd name="connsiteY4" fmla="*/ 50832 h 79101"/>
                      <a:gd name="connsiteX5" fmla="*/ 0 w 136164"/>
                      <a:gd name="connsiteY5" fmla="*/ 79102 h 79101"/>
                      <a:gd name="connsiteX6" fmla="*/ 136165 w 136164"/>
                      <a:gd name="connsiteY6" fmla="*/ 79102 h 79101"/>
                      <a:gd name="connsiteX7" fmla="*/ 86776 w 136164"/>
                      <a:gd name="connsiteY7" fmla="*/ 50832 h 79101"/>
                      <a:gd name="connsiteX8" fmla="*/ 86776 w 136164"/>
                      <a:gd name="connsiteY8" fmla="*/ 0 h 791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6164" h="79101">
                        <a:moveTo>
                          <a:pt x="86776" y="0"/>
                        </a:moveTo>
                        <a:cubicBezTo>
                          <a:pt x="86776" y="0"/>
                          <a:pt x="86842" y="0"/>
                          <a:pt x="86776" y="0"/>
                        </a:cubicBezTo>
                        <a:cubicBezTo>
                          <a:pt x="80413" y="1771"/>
                          <a:pt x="73658" y="2755"/>
                          <a:pt x="66639" y="2755"/>
                        </a:cubicBezTo>
                        <a:cubicBezTo>
                          <a:pt x="60409" y="2755"/>
                          <a:pt x="54440" y="1902"/>
                          <a:pt x="48668" y="525"/>
                        </a:cubicBezTo>
                        <a:lnTo>
                          <a:pt x="48668" y="50832"/>
                        </a:lnTo>
                        <a:lnTo>
                          <a:pt x="0" y="79102"/>
                        </a:lnTo>
                        <a:lnTo>
                          <a:pt x="136165" y="79102"/>
                        </a:lnTo>
                        <a:lnTo>
                          <a:pt x="86776" y="50832"/>
                        </a:lnTo>
                        <a:lnTo>
                          <a:pt x="86776" y="0"/>
                        </a:lnTo>
                        <a:close/>
                      </a:path>
                    </a:pathLst>
                  </a:custGeom>
                  <a:solidFill>
                    <a:srgbClr val="E6BA4D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345" name="Graphic 2">
                    <a:extLst>
                      <a:ext uri="{FF2B5EF4-FFF2-40B4-BE49-F238E27FC236}">
                        <a16:creationId xmlns:a16="http://schemas.microsoft.com/office/drawing/2014/main" id="{8B263129-A883-A092-D95C-34EC589D68B6}"/>
                      </a:ext>
                    </a:extLst>
                  </p:cNvPr>
                  <p:cNvGrpSpPr/>
                  <p:nvPr/>
                </p:nvGrpSpPr>
                <p:grpSpPr>
                  <a:xfrm>
                    <a:off x="8916246" y="4151778"/>
                    <a:ext cx="245110" cy="114258"/>
                    <a:chOff x="8916246" y="4151778"/>
                    <a:chExt cx="245110" cy="114258"/>
                  </a:xfrm>
                  <a:solidFill>
                    <a:srgbClr val="E6BA4D"/>
                  </a:solidFill>
                </p:grpSpPr>
                <p:sp>
                  <p:nvSpPr>
                    <p:cNvPr id="346" name="Freeform: Shape 345">
                      <a:extLst>
                        <a:ext uri="{FF2B5EF4-FFF2-40B4-BE49-F238E27FC236}">
                          <a16:creationId xmlns:a16="http://schemas.microsoft.com/office/drawing/2014/main" id="{BB63BDC9-E222-0CD2-5564-EFA88CEC74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16246" y="4151909"/>
                      <a:ext cx="56735" cy="114126"/>
                    </a:xfrm>
                    <a:custGeom>
                      <a:avLst/>
                      <a:gdLst>
                        <a:gd name="connsiteX0" fmla="*/ 47356 w 56735"/>
                        <a:gd name="connsiteY0" fmla="*/ 81332 h 114126"/>
                        <a:gd name="connsiteX1" fmla="*/ 27417 w 56735"/>
                        <a:gd name="connsiteY1" fmla="*/ 50570 h 114126"/>
                        <a:gd name="connsiteX2" fmla="*/ 19546 w 56735"/>
                        <a:gd name="connsiteY2" fmla="*/ 19087 h 114126"/>
                        <a:gd name="connsiteX3" fmla="*/ 47159 w 56735"/>
                        <a:gd name="connsiteY3" fmla="*/ 19087 h 114126"/>
                        <a:gd name="connsiteX4" fmla="*/ 47159 w 56735"/>
                        <a:gd name="connsiteY4" fmla="*/ 0 h 114126"/>
                        <a:gd name="connsiteX5" fmla="*/ 394 w 56735"/>
                        <a:gd name="connsiteY5" fmla="*/ 0 h 114126"/>
                        <a:gd name="connsiteX6" fmla="*/ 0 w 56735"/>
                        <a:gd name="connsiteY6" fmla="*/ 0 h 114126"/>
                        <a:gd name="connsiteX7" fmla="*/ 394 w 56735"/>
                        <a:gd name="connsiteY7" fmla="*/ 19087 h 114126"/>
                        <a:gd name="connsiteX8" fmla="*/ 56736 w 56735"/>
                        <a:gd name="connsiteY8" fmla="*/ 114127 h 114126"/>
                        <a:gd name="connsiteX9" fmla="*/ 47356 w 56735"/>
                        <a:gd name="connsiteY9" fmla="*/ 81332 h 1141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6735" h="114126">
                          <a:moveTo>
                            <a:pt x="47356" y="81332"/>
                          </a:moveTo>
                          <a:cubicBezTo>
                            <a:pt x="38961" y="72280"/>
                            <a:pt x="32205" y="61917"/>
                            <a:pt x="27417" y="50570"/>
                          </a:cubicBezTo>
                          <a:cubicBezTo>
                            <a:pt x="23154" y="40535"/>
                            <a:pt x="20530" y="29909"/>
                            <a:pt x="19546" y="19087"/>
                          </a:cubicBezTo>
                          <a:lnTo>
                            <a:pt x="47159" y="19087"/>
                          </a:lnTo>
                          <a:lnTo>
                            <a:pt x="47159" y="0"/>
                          </a:lnTo>
                          <a:lnTo>
                            <a:pt x="394" y="0"/>
                          </a:lnTo>
                          <a:lnTo>
                            <a:pt x="0" y="0"/>
                          </a:lnTo>
                          <a:lnTo>
                            <a:pt x="394" y="19087"/>
                          </a:lnTo>
                          <a:cubicBezTo>
                            <a:pt x="3411" y="58966"/>
                            <a:pt x="25121" y="93532"/>
                            <a:pt x="56736" y="114127"/>
                          </a:cubicBezTo>
                          <a:cubicBezTo>
                            <a:pt x="50702" y="103108"/>
                            <a:pt x="47225" y="79758"/>
                            <a:pt x="47356" y="81332"/>
                          </a:cubicBezTo>
                          <a:close/>
                        </a:path>
                      </a:pathLst>
                    </a:custGeom>
                    <a:solidFill>
                      <a:srgbClr val="E6BA4D"/>
                    </a:solidFill>
                    <a:ln w="655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7" name="Freeform: Shape 346">
                      <a:extLst>
                        <a:ext uri="{FF2B5EF4-FFF2-40B4-BE49-F238E27FC236}">
                          <a16:creationId xmlns:a16="http://schemas.microsoft.com/office/drawing/2014/main" id="{19EAEEA3-7E66-8C0A-5CD4-A32597C2A6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04621" y="4151778"/>
                      <a:ext cx="56735" cy="114126"/>
                    </a:xfrm>
                    <a:custGeom>
                      <a:avLst/>
                      <a:gdLst>
                        <a:gd name="connsiteX0" fmla="*/ 56408 w 56735"/>
                        <a:gd name="connsiteY0" fmla="*/ 65 h 114126"/>
                        <a:gd name="connsiteX1" fmla="*/ 9642 w 56735"/>
                        <a:gd name="connsiteY1" fmla="*/ 65 h 114126"/>
                        <a:gd name="connsiteX2" fmla="*/ 9642 w 56735"/>
                        <a:gd name="connsiteY2" fmla="*/ 19152 h 114126"/>
                        <a:gd name="connsiteX3" fmla="*/ 37256 w 56735"/>
                        <a:gd name="connsiteY3" fmla="*/ 19152 h 114126"/>
                        <a:gd name="connsiteX4" fmla="*/ 29385 w 56735"/>
                        <a:gd name="connsiteY4" fmla="*/ 50636 h 114126"/>
                        <a:gd name="connsiteX5" fmla="*/ 9445 w 56735"/>
                        <a:gd name="connsiteY5" fmla="*/ 81397 h 114126"/>
                        <a:gd name="connsiteX6" fmla="*/ 0 w 56735"/>
                        <a:gd name="connsiteY6" fmla="*/ 114127 h 114126"/>
                        <a:gd name="connsiteX7" fmla="*/ 56408 w 56735"/>
                        <a:gd name="connsiteY7" fmla="*/ 19087 h 114126"/>
                        <a:gd name="connsiteX8" fmla="*/ 56736 w 56735"/>
                        <a:gd name="connsiteY8" fmla="*/ 0 h 114126"/>
                        <a:gd name="connsiteX9" fmla="*/ 56408 w 56735"/>
                        <a:gd name="connsiteY9" fmla="*/ 65 h 1141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6735" h="114126">
                          <a:moveTo>
                            <a:pt x="56408" y="65"/>
                          </a:moveTo>
                          <a:lnTo>
                            <a:pt x="9642" y="65"/>
                          </a:lnTo>
                          <a:lnTo>
                            <a:pt x="9642" y="19152"/>
                          </a:lnTo>
                          <a:lnTo>
                            <a:pt x="37256" y="19152"/>
                          </a:lnTo>
                          <a:cubicBezTo>
                            <a:pt x="36272" y="30040"/>
                            <a:pt x="33648" y="40600"/>
                            <a:pt x="29385" y="50636"/>
                          </a:cubicBezTo>
                          <a:cubicBezTo>
                            <a:pt x="24596" y="62048"/>
                            <a:pt x="17907" y="72346"/>
                            <a:pt x="9445" y="81397"/>
                          </a:cubicBezTo>
                          <a:cubicBezTo>
                            <a:pt x="9511" y="79889"/>
                            <a:pt x="6035" y="103173"/>
                            <a:pt x="0" y="114127"/>
                          </a:cubicBezTo>
                          <a:cubicBezTo>
                            <a:pt x="31615" y="93532"/>
                            <a:pt x="53391" y="58966"/>
                            <a:pt x="56408" y="19087"/>
                          </a:cubicBezTo>
                          <a:lnTo>
                            <a:pt x="56736" y="0"/>
                          </a:lnTo>
                          <a:lnTo>
                            <a:pt x="56408" y="65"/>
                          </a:lnTo>
                          <a:close/>
                        </a:path>
                      </a:pathLst>
                    </a:custGeom>
                    <a:solidFill>
                      <a:srgbClr val="E6BA4D"/>
                    </a:solidFill>
                    <a:ln w="655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348" name="Freeform: Shape 347">
                    <a:extLst>
                      <a:ext uri="{FF2B5EF4-FFF2-40B4-BE49-F238E27FC236}">
                        <a16:creationId xmlns:a16="http://schemas.microsoft.com/office/drawing/2014/main" id="{C4870055-943D-E322-F314-E6DB2AA390C7}"/>
                      </a:ext>
                    </a:extLst>
                  </p:cNvPr>
                  <p:cNvSpPr/>
                  <p:nvPr/>
                </p:nvSpPr>
                <p:spPr>
                  <a:xfrm>
                    <a:off x="8962750" y="4132691"/>
                    <a:ext cx="152300" cy="172436"/>
                  </a:xfrm>
                  <a:custGeom>
                    <a:avLst/>
                    <a:gdLst>
                      <a:gd name="connsiteX0" fmla="*/ 0 w 152300"/>
                      <a:gd name="connsiteY0" fmla="*/ 0 h 172436"/>
                      <a:gd name="connsiteX1" fmla="*/ 0 w 152300"/>
                      <a:gd name="connsiteY1" fmla="*/ 96286 h 172436"/>
                      <a:gd name="connsiteX2" fmla="*/ 76151 w 152300"/>
                      <a:gd name="connsiteY2" fmla="*/ 172437 h 172436"/>
                      <a:gd name="connsiteX3" fmla="*/ 152301 w 152300"/>
                      <a:gd name="connsiteY3" fmla="*/ 96286 h 172436"/>
                      <a:gd name="connsiteX4" fmla="*/ 152301 w 152300"/>
                      <a:gd name="connsiteY4" fmla="*/ 0 h 172436"/>
                      <a:gd name="connsiteX5" fmla="*/ 0 w 152300"/>
                      <a:gd name="connsiteY5" fmla="*/ 0 h 172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300" h="172436">
                        <a:moveTo>
                          <a:pt x="0" y="0"/>
                        </a:moveTo>
                        <a:lnTo>
                          <a:pt x="0" y="96286"/>
                        </a:lnTo>
                        <a:cubicBezTo>
                          <a:pt x="0" y="138330"/>
                          <a:pt x="34107" y="172437"/>
                          <a:pt x="76151" y="172437"/>
                        </a:cubicBezTo>
                        <a:cubicBezTo>
                          <a:pt x="118193" y="172437"/>
                          <a:pt x="152301" y="138330"/>
                          <a:pt x="152301" y="96286"/>
                        </a:cubicBezTo>
                        <a:lnTo>
                          <a:pt x="15230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2CD5E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349" name="Graphic 2">
                <a:extLst>
                  <a:ext uri="{FF2B5EF4-FFF2-40B4-BE49-F238E27FC236}">
                    <a16:creationId xmlns:a16="http://schemas.microsoft.com/office/drawing/2014/main" id="{4924DB98-EF05-9325-090C-CFA69A5328AE}"/>
                  </a:ext>
                </a:extLst>
              </p:cNvPr>
              <p:cNvGrpSpPr/>
              <p:nvPr/>
            </p:nvGrpSpPr>
            <p:grpSpPr>
              <a:xfrm>
                <a:off x="8173109" y="4026894"/>
                <a:ext cx="419777" cy="419777"/>
                <a:chOff x="8173109" y="4026894"/>
                <a:chExt cx="419777" cy="419777"/>
              </a:xfrm>
            </p:grpSpPr>
            <p:grpSp>
              <p:nvGrpSpPr>
                <p:cNvPr id="350" name="Graphic 2">
                  <a:extLst>
                    <a:ext uri="{FF2B5EF4-FFF2-40B4-BE49-F238E27FC236}">
                      <a16:creationId xmlns:a16="http://schemas.microsoft.com/office/drawing/2014/main" id="{952BA1E1-0EC7-4EB6-2B42-B1B81D55E1E3}"/>
                    </a:ext>
                  </a:extLst>
                </p:cNvPr>
                <p:cNvGrpSpPr/>
                <p:nvPr/>
              </p:nvGrpSpPr>
              <p:grpSpPr>
                <a:xfrm>
                  <a:off x="8173109" y="4026894"/>
                  <a:ext cx="419777" cy="419777"/>
                  <a:chOff x="8173109" y="4026894"/>
                  <a:chExt cx="419777" cy="419777"/>
                </a:xfrm>
              </p:grpSpPr>
              <p:sp>
                <p:nvSpPr>
                  <p:cNvPr id="351" name="Freeform: Shape 350">
                    <a:extLst>
                      <a:ext uri="{FF2B5EF4-FFF2-40B4-BE49-F238E27FC236}">
                        <a16:creationId xmlns:a16="http://schemas.microsoft.com/office/drawing/2014/main" id="{60EF9B21-A832-2CFD-856B-AE667DFFAB51}"/>
                      </a:ext>
                    </a:extLst>
                  </p:cNvPr>
                  <p:cNvSpPr/>
                  <p:nvPr/>
                </p:nvSpPr>
                <p:spPr>
                  <a:xfrm>
                    <a:off x="8173109" y="4026894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739BE9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2" name="Freeform: Shape 351">
                    <a:extLst>
                      <a:ext uri="{FF2B5EF4-FFF2-40B4-BE49-F238E27FC236}">
                        <a16:creationId xmlns:a16="http://schemas.microsoft.com/office/drawing/2014/main" id="{83234558-2762-D608-1DA2-AA5BEA4BA55B}"/>
                      </a:ext>
                    </a:extLst>
                  </p:cNvPr>
                  <p:cNvSpPr/>
                  <p:nvPr/>
                </p:nvSpPr>
                <p:spPr>
                  <a:xfrm>
                    <a:off x="8276217" y="4169225"/>
                    <a:ext cx="316669" cy="277446"/>
                  </a:xfrm>
                  <a:custGeom>
                    <a:avLst/>
                    <a:gdLst>
                      <a:gd name="connsiteX0" fmla="*/ 316669 w 316669"/>
                      <a:gd name="connsiteY0" fmla="*/ 277447 h 277446"/>
                      <a:gd name="connsiteX1" fmla="*/ 316669 w 316669"/>
                      <a:gd name="connsiteY1" fmla="*/ 85792 h 277446"/>
                      <a:gd name="connsiteX2" fmla="*/ 230877 w 316669"/>
                      <a:gd name="connsiteY2" fmla="*/ 0 h 277446"/>
                      <a:gd name="connsiteX3" fmla="*/ 198738 w 316669"/>
                      <a:gd name="connsiteY3" fmla="*/ 37190 h 277446"/>
                      <a:gd name="connsiteX4" fmla="*/ 202214 w 316669"/>
                      <a:gd name="connsiteY4" fmla="*/ 27417 h 277446"/>
                      <a:gd name="connsiteX5" fmla="*/ 0 w 316669"/>
                      <a:gd name="connsiteY5" fmla="*/ 29319 h 277446"/>
                      <a:gd name="connsiteX6" fmla="*/ 106453 w 316669"/>
                      <a:gd name="connsiteY6" fmla="*/ 144036 h 277446"/>
                      <a:gd name="connsiteX7" fmla="*/ 72608 w 316669"/>
                      <a:gd name="connsiteY7" fmla="*/ 183193 h 277446"/>
                      <a:gd name="connsiteX8" fmla="*/ 166861 w 316669"/>
                      <a:gd name="connsiteY8" fmla="*/ 277447 h 277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16669" h="277446">
                        <a:moveTo>
                          <a:pt x="316669" y="277447"/>
                        </a:moveTo>
                        <a:lnTo>
                          <a:pt x="316669" y="85792"/>
                        </a:lnTo>
                        <a:lnTo>
                          <a:pt x="230877" y="0"/>
                        </a:lnTo>
                        <a:lnTo>
                          <a:pt x="198738" y="37190"/>
                        </a:lnTo>
                        <a:lnTo>
                          <a:pt x="202214" y="27417"/>
                        </a:lnTo>
                        <a:lnTo>
                          <a:pt x="0" y="29319"/>
                        </a:lnTo>
                        <a:lnTo>
                          <a:pt x="106453" y="144036"/>
                        </a:lnTo>
                        <a:lnTo>
                          <a:pt x="72608" y="183193"/>
                        </a:lnTo>
                        <a:lnTo>
                          <a:pt x="166861" y="277447"/>
                        </a:lnTo>
                        <a:close/>
                      </a:path>
                    </a:pathLst>
                  </a:custGeom>
                  <a:solidFill>
                    <a:srgbClr val="6188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53" name="Graphic 2">
                  <a:extLst>
                    <a:ext uri="{FF2B5EF4-FFF2-40B4-BE49-F238E27FC236}">
                      <a16:creationId xmlns:a16="http://schemas.microsoft.com/office/drawing/2014/main" id="{C788DF16-763A-89F4-133B-6CB330420B8F}"/>
                    </a:ext>
                  </a:extLst>
                </p:cNvPr>
                <p:cNvGrpSpPr/>
                <p:nvPr/>
              </p:nvGrpSpPr>
              <p:grpSpPr>
                <a:xfrm>
                  <a:off x="8258376" y="4169225"/>
                  <a:ext cx="248718" cy="197360"/>
                  <a:chOff x="8258376" y="4169225"/>
                  <a:chExt cx="248718" cy="197360"/>
                </a:xfrm>
              </p:grpSpPr>
              <p:sp>
                <p:nvSpPr>
                  <p:cNvPr id="354" name="Freeform: Shape 353">
                    <a:extLst>
                      <a:ext uri="{FF2B5EF4-FFF2-40B4-BE49-F238E27FC236}">
                        <a16:creationId xmlns:a16="http://schemas.microsoft.com/office/drawing/2014/main" id="{698712EC-C55B-A908-FD9C-8026CE7704C1}"/>
                      </a:ext>
                    </a:extLst>
                  </p:cNvPr>
                  <p:cNvSpPr/>
                  <p:nvPr/>
                </p:nvSpPr>
                <p:spPr>
                  <a:xfrm>
                    <a:off x="8258376" y="4169225"/>
                    <a:ext cx="248718" cy="38107"/>
                  </a:xfrm>
                  <a:custGeom>
                    <a:avLst/>
                    <a:gdLst>
                      <a:gd name="connsiteX0" fmla="*/ 221761 w 248718"/>
                      <a:gd name="connsiteY0" fmla="*/ 38108 h 38107"/>
                      <a:gd name="connsiteX1" fmla="*/ 248718 w 248718"/>
                      <a:gd name="connsiteY1" fmla="*/ 0 h 38107"/>
                      <a:gd name="connsiteX2" fmla="*/ 0 w 248718"/>
                      <a:gd name="connsiteY2" fmla="*/ 0 h 38107"/>
                      <a:gd name="connsiteX3" fmla="*/ 34632 w 248718"/>
                      <a:gd name="connsiteY3" fmla="*/ 38108 h 3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8718" h="38107">
                        <a:moveTo>
                          <a:pt x="221761" y="38108"/>
                        </a:moveTo>
                        <a:lnTo>
                          <a:pt x="248718" y="0"/>
                        </a:lnTo>
                        <a:lnTo>
                          <a:pt x="0" y="0"/>
                        </a:lnTo>
                        <a:lnTo>
                          <a:pt x="34632" y="38108"/>
                        </a:lnTo>
                        <a:close/>
                      </a:path>
                    </a:pathLst>
                  </a:custGeom>
                  <a:solidFill>
                    <a:srgbClr val="E6E8EC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5" name="Freeform: Shape 354">
                    <a:extLst>
                      <a:ext uri="{FF2B5EF4-FFF2-40B4-BE49-F238E27FC236}">
                        <a16:creationId xmlns:a16="http://schemas.microsoft.com/office/drawing/2014/main" id="{A1832059-D88A-1B98-2F3B-E4ED8E854982}"/>
                      </a:ext>
                    </a:extLst>
                  </p:cNvPr>
                  <p:cNvSpPr/>
                  <p:nvPr/>
                </p:nvSpPr>
                <p:spPr>
                  <a:xfrm>
                    <a:off x="8258376" y="4169225"/>
                    <a:ext cx="117406" cy="148233"/>
                  </a:xfrm>
                  <a:custGeom>
                    <a:avLst/>
                    <a:gdLst>
                      <a:gd name="connsiteX0" fmla="*/ 117407 w 117406"/>
                      <a:gd name="connsiteY0" fmla="*/ 117472 h 148233"/>
                      <a:gd name="connsiteX1" fmla="*/ 0 w 117406"/>
                      <a:gd name="connsiteY1" fmla="*/ 0 h 148233"/>
                      <a:gd name="connsiteX2" fmla="*/ 0 w 117406"/>
                      <a:gd name="connsiteY2" fmla="*/ 53915 h 148233"/>
                      <a:gd name="connsiteX3" fmla="*/ 94450 w 117406"/>
                      <a:gd name="connsiteY3" fmla="*/ 148234 h 148233"/>
                      <a:gd name="connsiteX4" fmla="*/ 117407 w 117406"/>
                      <a:gd name="connsiteY4" fmla="*/ 117472 h 1482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7406" h="148233">
                        <a:moveTo>
                          <a:pt x="117407" y="117472"/>
                        </a:moveTo>
                        <a:lnTo>
                          <a:pt x="0" y="0"/>
                        </a:lnTo>
                        <a:lnTo>
                          <a:pt x="0" y="53915"/>
                        </a:lnTo>
                        <a:lnTo>
                          <a:pt x="94450" y="148234"/>
                        </a:lnTo>
                        <a:cubicBezTo>
                          <a:pt x="97598" y="142134"/>
                          <a:pt x="112159" y="120424"/>
                          <a:pt x="117407" y="117472"/>
                        </a:cubicBez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6" name="Freeform: Shape 355">
                    <a:extLst>
                      <a:ext uri="{FF2B5EF4-FFF2-40B4-BE49-F238E27FC236}">
                        <a16:creationId xmlns:a16="http://schemas.microsoft.com/office/drawing/2014/main" id="{BFFD63E0-D3DF-C745-2E95-1DB0C5159C13}"/>
                      </a:ext>
                    </a:extLst>
                  </p:cNvPr>
                  <p:cNvSpPr/>
                  <p:nvPr/>
                </p:nvSpPr>
                <p:spPr>
                  <a:xfrm>
                    <a:off x="8389688" y="4169225"/>
                    <a:ext cx="117406" cy="148233"/>
                  </a:xfrm>
                  <a:custGeom>
                    <a:avLst/>
                    <a:gdLst>
                      <a:gd name="connsiteX0" fmla="*/ 0 w 117406"/>
                      <a:gd name="connsiteY0" fmla="*/ 117472 h 148233"/>
                      <a:gd name="connsiteX1" fmla="*/ 117406 w 117406"/>
                      <a:gd name="connsiteY1" fmla="*/ 0 h 148233"/>
                      <a:gd name="connsiteX2" fmla="*/ 117406 w 117406"/>
                      <a:gd name="connsiteY2" fmla="*/ 53915 h 148233"/>
                      <a:gd name="connsiteX3" fmla="*/ 23022 w 117406"/>
                      <a:gd name="connsiteY3" fmla="*/ 148234 h 148233"/>
                      <a:gd name="connsiteX4" fmla="*/ 0 w 117406"/>
                      <a:gd name="connsiteY4" fmla="*/ 117472 h 1482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7406" h="148233">
                        <a:moveTo>
                          <a:pt x="0" y="117472"/>
                        </a:moveTo>
                        <a:lnTo>
                          <a:pt x="117406" y="0"/>
                        </a:lnTo>
                        <a:lnTo>
                          <a:pt x="117406" y="53915"/>
                        </a:lnTo>
                        <a:lnTo>
                          <a:pt x="23022" y="148234"/>
                        </a:lnTo>
                        <a:cubicBezTo>
                          <a:pt x="19808" y="142134"/>
                          <a:pt x="5247" y="120358"/>
                          <a:pt x="0" y="117472"/>
                        </a:cubicBez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7" name="Freeform: Shape 356">
                    <a:extLst>
                      <a:ext uri="{FF2B5EF4-FFF2-40B4-BE49-F238E27FC236}">
                        <a16:creationId xmlns:a16="http://schemas.microsoft.com/office/drawing/2014/main" id="{DB45AEEA-FFAE-A731-F6EF-0DD2BC2E782B}"/>
                      </a:ext>
                    </a:extLst>
                  </p:cNvPr>
                  <p:cNvSpPr/>
                  <p:nvPr/>
                </p:nvSpPr>
                <p:spPr>
                  <a:xfrm>
                    <a:off x="8335051" y="4271218"/>
                    <a:ext cx="95368" cy="95368"/>
                  </a:xfrm>
                  <a:custGeom>
                    <a:avLst/>
                    <a:gdLst>
                      <a:gd name="connsiteX0" fmla="*/ 47684 w 95368"/>
                      <a:gd name="connsiteY0" fmla="*/ 0 h 95368"/>
                      <a:gd name="connsiteX1" fmla="*/ 0 w 95368"/>
                      <a:gd name="connsiteY1" fmla="*/ 47684 h 95368"/>
                      <a:gd name="connsiteX2" fmla="*/ 47684 w 95368"/>
                      <a:gd name="connsiteY2" fmla="*/ 95368 h 95368"/>
                      <a:gd name="connsiteX3" fmla="*/ 95368 w 95368"/>
                      <a:gd name="connsiteY3" fmla="*/ 47684 h 95368"/>
                      <a:gd name="connsiteX4" fmla="*/ 47684 w 95368"/>
                      <a:gd name="connsiteY4" fmla="*/ 0 h 9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368" h="95368">
                        <a:moveTo>
                          <a:pt x="47684" y="0"/>
                        </a:moveTo>
                        <a:cubicBezTo>
                          <a:pt x="21317" y="0"/>
                          <a:pt x="0" y="21317"/>
                          <a:pt x="0" y="47684"/>
                        </a:cubicBezTo>
                        <a:cubicBezTo>
                          <a:pt x="0" y="73986"/>
                          <a:pt x="21317" y="95368"/>
                          <a:pt x="47684" y="95368"/>
                        </a:cubicBezTo>
                        <a:cubicBezTo>
                          <a:pt x="73986" y="95368"/>
                          <a:pt x="95368" y="74051"/>
                          <a:pt x="95368" y="47684"/>
                        </a:cubicBezTo>
                        <a:cubicBezTo>
                          <a:pt x="95368" y="21317"/>
                          <a:pt x="73986" y="0"/>
                          <a:pt x="47684" y="0"/>
                        </a:cubicBezTo>
                        <a:close/>
                      </a:path>
                    </a:pathLst>
                  </a:custGeom>
                  <a:solidFill>
                    <a:srgbClr val="F2CD5E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8" name="Freeform: Shape 357">
                    <a:extLst>
                      <a:ext uri="{FF2B5EF4-FFF2-40B4-BE49-F238E27FC236}">
                        <a16:creationId xmlns:a16="http://schemas.microsoft.com/office/drawing/2014/main" id="{CB99BD89-C556-2BC4-F703-901CE55FB15A}"/>
                      </a:ext>
                    </a:extLst>
                  </p:cNvPr>
                  <p:cNvSpPr/>
                  <p:nvPr/>
                </p:nvSpPr>
                <p:spPr>
                  <a:xfrm>
                    <a:off x="8375258" y="4299815"/>
                    <a:ext cx="14888" cy="38107"/>
                  </a:xfrm>
                  <a:custGeom>
                    <a:avLst/>
                    <a:gdLst>
                      <a:gd name="connsiteX0" fmla="*/ 0 w 14888"/>
                      <a:gd name="connsiteY0" fmla="*/ 0 h 38107"/>
                      <a:gd name="connsiteX1" fmla="*/ 14889 w 14888"/>
                      <a:gd name="connsiteY1" fmla="*/ 0 h 38107"/>
                      <a:gd name="connsiteX2" fmla="*/ 14889 w 14888"/>
                      <a:gd name="connsiteY2" fmla="*/ 38108 h 38107"/>
                      <a:gd name="connsiteX3" fmla="*/ 0 w 14888"/>
                      <a:gd name="connsiteY3" fmla="*/ 38108 h 3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888" h="38107">
                        <a:moveTo>
                          <a:pt x="0" y="0"/>
                        </a:moveTo>
                        <a:lnTo>
                          <a:pt x="14889" y="0"/>
                        </a:lnTo>
                        <a:lnTo>
                          <a:pt x="14889" y="38108"/>
                        </a:lnTo>
                        <a:lnTo>
                          <a:pt x="0" y="38108"/>
                        </a:lnTo>
                        <a:close/>
                      </a:path>
                    </a:pathLst>
                  </a:custGeom>
                  <a:solidFill>
                    <a:srgbClr val="E6BA4D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359" name="Graphic 2">
                <a:extLst>
                  <a:ext uri="{FF2B5EF4-FFF2-40B4-BE49-F238E27FC236}">
                    <a16:creationId xmlns:a16="http://schemas.microsoft.com/office/drawing/2014/main" id="{5B04D3E0-D5FF-2C4F-9DE3-FB0CA51AA67A}"/>
                  </a:ext>
                </a:extLst>
              </p:cNvPr>
              <p:cNvGrpSpPr/>
              <p:nvPr/>
            </p:nvGrpSpPr>
            <p:grpSpPr>
              <a:xfrm>
                <a:off x="7517207" y="4026894"/>
                <a:ext cx="419777" cy="419777"/>
                <a:chOff x="7517207" y="4026894"/>
                <a:chExt cx="419777" cy="419777"/>
              </a:xfrm>
            </p:grpSpPr>
            <p:grpSp>
              <p:nvGrpSpPr>
                <p:cNvPr id="360" name="Graphic 2">
                  <a:extLst>
                    <a:ext uri="{FF2B5EF4-FFF2-40B4-BE49-F238E27FC236}">
                      <a16:creationId xmlns:a16="http://schemas.microsoft.com/office/drawing/2014/main" id="{67FC077D-C0F0-90B4-990B-B79744BF83EF}"/>
                    </a:ext>
                  </a:extLst>
                </p:cNvPr>
                <p:cNvGrpSpPr/>
                <p:nvPr/>
              </p:nvGrpSpPr>
              <p:grpSpPr>
                <a:xfrm>
                  <a:off x="7517207" y="4026894"/>
                  <a:ext cx="419777" cy="419777"/>
                  <a:chOff x="7517207" y="4026894"/>
                  <a:chExt cx="419777" cy="419777"/>
                </a:xfrm>
              </p:grpSpPr>
              <p:sp>
                <p:nvSpPr>
                  <p:cNvPr id="361" name="Freeform: Shape 360">
                    <a:extLst>
                      <a:ext uri="{FF2B5EF4-FFF2-40B4-BE49-F238E27FC236}">
                        <a16:creationId xmlns:a16="http://schemas.microsoft.com/office/drawing/2014/main" id="{EECAA9A2-A1A1-8A62-528B-02470C27C60C}"/>
                      </a:ext>
                    </a:extLst>
                  </p:cNvPr>
                  <p:cNvSpPr/>
                  <p:nvPr/>
                </p:nvSpPr>
                <p:spPr>
                  <a:xfrm>
                    <a:off x="7517207" y="4026894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CF5664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62" name="Freeform: Shape 361">
                    <a:extLst>
                      <a:ext uri="{FF2B5EF4-FFF2-40B4-BE49-F238E27FC236}">
                        <a16:creationId xmlns:a16="http://schemas.microsoft.com/office/drawing/2014/main" id="{10E00B4D-3A2B-B006-64AD-21618FD83F6B}"/>
                      </a:ext>
                    </a:extLst>
                  </p:cNvPr>
                  <p:cNvSpPr/>
                  <p:nvPr/>
                </p:nvSpPr>
                <p:spPr>
                  <a:xfrm>
                    <a:off x="7602736" y="4112424"/>
                    <a:ext cx="334247" cy="334247"/>
                  </a:xfrm>
                  <a:custGeom>
                    <a:avLst/>
                    <a:gdLst>
                      <a:gd name="connsiteX0" fmla="*/ 334248 w 334247"/>
                      <a:gd name="connsiteY0" fmla="*/ 85530 h 334247"/>
                      <a:gd name="connsiteX1" fmla="*/ 248718 w 334247"/>
                      <a:gd name="connsiteY1" fmla="*/ 0 h 334247"/>
                      <a:gd name="connsiteX2" fmla="*/ 180964 w 334247"/>
                      <a:gd name="connsiteY2" fmla="*/ 67820 h 334247"/>
                      <a:gd name="connsiteX3" fmla="*/ 124556 w 334247"/>
                      <a:gd name="connsiteY3" fmla="*/ 11413 h 334247"/>
                      <a:gd name="connsiteX4" fmla="*/ 263 w 334247"/>
                      <a:gd name="connsiteY4" fmla="*/ 57063 h 334247"/>
                      <a:gd name="connsiteX5" fmla="*/ 96024 w 334247"/>
                      <a:gd name="connsiteY5" fmla="*/ 152759 h 334247"/>
                      <a:gd name="connsiteX6" fmla="*/ 0 w 334247"/>
                      <a:gd name="connsiteY6" fmla="*/ 248718 h 334247"/>
                      <a:gd name="connsiteX7" fmla="*/ 85530 w 334247"/>
                      <a:gd name="connsiteY7" fmla="*/ 334248 h 334247"/>
                      <a:gd name="connsiteX8" fmla="*/ 334248 w 334247"/>
                      <a:gd name="connsiteY8" fmla="*/ 334248 h 334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4247" h="334247">
                        <a:moveTo>
                          <a:pt x="334248" y="85530"/>
                        </a:moveTo>
                        <a:lnTo>
                          <a:pt x="248718" y="0"/>
                        </a:lnTo>
                        <a:lnTo>
                          <a:pt x="180964" y="67820"/>
                        </a:lnTo>
                        <a:lnTo>
                          <a:pt x="124556" y="11413"/>
                        </a:lnTo>
                        <a:lnTo>
                          <a:pt x="263" y="57063"/>
                        </a:lnTo>
                        <a:lnTo>
                          <a:pt x="96024" y="152759"/>
                        </a:lnTo>
                        <a:lnTo>
                          <a:pt x="0" y="248718"/>
                        </a:lnTo>
                        <a:lnTo>
                          <a:pt x="85530" y="334248"/>
                        </a:lnTo>
                        <a:lnTo>
                          <a:pt x="334248" y="334248"/>
                        </a:lnTo>
                        <a:close/>
                      </a:path>
                    </a:pathLst>
                  </a:custGeom>
                  <a:solidFill>
                    <a:srgbClr val="BD4653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63" name="Graphic 2">
                  <a:extLst>
                    <a:ext uri="{FF2B5EF4-FFF2-40B4-BE49-F238E27FC236}">
                      <a16:creationId xmlns:a16="http://schemas.microsoft.com/office/drawing/2014/main" id="{29ED739B-4BAD-E6C4-9EFB-35D630516C60}"/>
                    </a:ext>
                  </a:extLst>
                </p:cNvPr>
                <p:cNvGrpSpPr/>
                <p:nvPr/>
              </p:nvGrpSpPr>
              <p:grpSpPr>
                <a:xfrm>
                  <a:off x="7602671" y="4112424"/>
                  <a:ext cx="248783" cy="248718"/>
                  <a:chOff x="7602671" y="4112424"/>
                  <a:chExt cx="248783" cy="248718"/>
                </a:xfrm>
              </p:grpSpPr>
              <p:sp>
                <p:nvSpPr>
                  <p:cNvPr id="364" name="Freeform: Shape 363">
                    <a:extLst>
                      <a:ext uri="{FF2B5EF4-FFF2-40B4-BE49-F238E27FC236}">
                        <a16:creationId xmlns:a16="http://schemas.microsoft.com/office/drawing/2014/main" id="{8003D3A4-0DA1-34B1-102B-BDCD71ECB896}"/>
                      </a:ext>
                    </a:extLst>
                  </p:cNvPr>
                  <p:cNvSpPr/>
                  <p:nvPr/>
                </p:nvSpPr>
                <p:spPr>
                  <a:xfrm>
                    <a:off x="7602671" y="4125870"/>
                    <a:ext cx="248783" cy="221826"/>
                  </a:xfrm>
                  <a:custGeom>
                    <a:avLst/>
                    <a:gdLst>
                      <a:gd name="connsiteX0" fmla="*/ 248784 w 248783"/>
                      <a:gd name="connsiteY0" fmla="*/ 43814 h 221826"/>
                      <a:gd name="connsiteX1" fmla="*/ 36796 w 248783"/>
                      <a:gd name="connsiteY1" fmla="*/ 221826 h 221826"/>
                      <a:gd name="connsiteX2" fmla="*/ 0 w 248783"/>
                      <a:gd name="connsiteY2" fmla="*/ 177946 h 221826"/>
                      <a:gd name="connsiteX3" fmla="*/ 212053 w 248783"/>
                      <a:gd name="connsiteY3" fmla="*/ 0 h 221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8783" h="221826">
                        <a:moveTo>
                          <a:pt x="248784" y="43814"/>
                        </a:moveTo>
                        <a:lnTo>
                          <a:pt x="36796" y="221826"/>
                        </a:lnTo>
                        <a:lnTo>
                          <a:pt x="0" y="177946"/>
                        </a:lnTo>
                        <a:lnTo>
                          <a:pt x="212053" y="0"/>
                        </a:lnTo>
                        <a:close/>
                      </a:path>
                    </a:pathLst>
                  </a:custGeom>
                  <a:solidFill>
                    <a:srgbClr val="E6BA4D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65" name="Freeform: Shape 364">
                    <a:extLst>
                      <a:ext uri="{FF2B5EF4-FFF2-40B4-BE49-F238E27FC236}">
                        <a16:creationId xmlns:a16="http://schemas.microsoft.com/office/drawing/2014/main" id="{7DD79CA4-4E7D-D19D-C019-9BCCD4AC5D06}"/>
                      </a:ext>
                    </a:extLst>
                  </p:cNvPr>
                  <p:cNvSpPr/>
                  <p:nvPr/>
                </p:nvSpPr>
                <p:spPr>
                  <a:xfrm>
                    <a:off x="7602737" y="4112424"/>
                    <a:ext cx="248718" cy="57260"/>
                  </a:xfrm>
                  <a:custGeom>
                    <a:avLst/>
                    <a:gdLst>
                      <a:gd name="connsiteX0" fmla="*/ 0 w 248718"/>
                      <a:gd name="connsiteY0" fmla="*/ 0 h 57260"/>
                      <a:gd name="connsiteX1" fmla="*/ 248718 w 248718"/>
                      <a:gd name="connsiteY1" fmla="*/ 0 h 57260"/>
                      <a:gd name="connsiteX2" fmla="*/ 248718 w 248718"/>
                      <a:gd name="connsiteY2" fmla="*/ 57260 h 57260"/>
                      <a:gd name="connsiteX3" fmla="*/ 0 w 248718"/>
                      <a:gd name="connsiteY3" fmla="*/ 57260 h 57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8718" h="57260">
                        <a:moveTo>
                          <a:pt x="0" y="0"/>
                        </a:moveTo>
                        <a:lnTo>
                          <a:pt x="248718" y="0"/>
                        </a:lnTo>
                        <a:lnTo>
                          <a:pt x="248718" y="57260"/>
                        </a:lnTo>
                        <a:lnTo>
                          <a:pt x="0" y="57260"/>
                        </a:lnTo>
                        <a:close/>
                      </a:path>
                    </a:pathLst>
                  </a:custGeom>
                  <a:solidFill>
                    <a:srgbClr val="F2CD5E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66" name="Freeform: Shape 365">
                    <a:extLst>
                      <a:ext uri="{FF2B5EF4-FFF2-40B4-BE49-F238E27FC236}">
                        <a16:creationId xmlns:a16="http://schemas.microsoft.com/office/drawing/2014/main" id="{0B6D1A42-24F6-855B-7DF3-827985FBD6AB}"/>
                      </a:ext>
                    </a:extLst>
                  </p:cNvPr>
                  <p:cNvSpPr/>
                  <p:nvPr/>
                </p:nvSpPr>
                <p:spPr>
                  <a:xfrm>
                    <a:off x="7634548" y="4112424"/>
                    <a:ext cx="10756" cy="19086"/>
                  </a:xfrm>
                  <a:custGeom>
                    <a:avLst/>
                    <a:gdLst>
                      <a:gd name="connsiteX0" fmla="*/ 0 w 10756"/>
                      <a:gd name="connsiteY0" fmla="*/ 0 h 19086"/>
                      <a:gd name="connsiteX1" fmla="*/ 10757 w 10756"/>
                      <a:gd name="connsiteY1" fmla="*/ 0 h 19086"/>
                      <a:gd name="connsiteX2" fmla="*/ 10757 w 10756"/>
                      <a:gd name="connsiteY2" fmla="*/ 19087 h 19086"/>
                      <a:gd name="connsiteX3" fmla="*/ 0 w 10756"/>
                      <a:gd name="connsiteY3" fmla="*/ 19087 h 19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756" h="19086">
                        <a:moveTo>
                          <a:pt x="0" y="0"/>
                        </a:moveTo>
                        <a:lnTo>
                          <a:pt x="10757" y="0"/>
                        </a:lnTo>
                        <a:lnTo>
                          <a:pt x="10757" y="19087"/>
                        </a:lnTo>
                        <a:lnTo>
                          <a:pt x="0" y="19087"/>
                        </a:lnTo>
                        <a:close/>
                      </a:path>
                    </a:pathLst>
                  </a:custGeom>
                  <a:solidFill>
                    <a:srgbClr val="505A66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67" name="Freeform: Shape 366">
                    <a:extLst>
                      <a:ext uri="{FF2B5EF4-FFF2-40B4-BE49-F238E27FC236}">
                        <a16:creationId xmlns:a16="http://schemas.microsoft.com/office/drawing/2014/main" id="{2520723B-4013-9E72-6844-F1BFBC28E95C}"/>
                      </a:ext>
                    </a:extLst>
                  </p:cNvPr>
                  <p:cNvSpPr/>
                  <p:nvPr/>
                </p:nvSpPr>
                <p:spPr>
                  <a:xfrm>
                    <a:off x="7664457" y="4112424"/>
                    <a:ext cx="10756" cy="19086"/>
                  </a:xfrm>
                  <a:custGeom>
                    <a:avLst/>
                    <a:gdLst>
                      <a:gd name="connsiteX0" fmla="*/ 0 w 10756"/>
                      <a:gd name="connsiteY0" fmla="*/ 0 h 19086"/>
                      <a:gd name="connsiteX1" fmla="*/ 10757 w 10756"/>
                      <a:gd name="connsiteY1" fmla="*/ 0 h 19086"/>
                      <a:gd name="connsiteX2" fmla="*/ 10757 w 10756"/>
                      <a:gd name="connsiteY2" fmla="*/ 19087 h 19086"/>
                      <a:gd name="connsiteX3" fmla="*/ 0 w 10756"/>
                      <a:gd name="connsiteY3" fmla="*/ 19087 h 19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756" h="19086">
                        <a:moveTo>
                          <a:pt x="0" y="0"/>
                        </a:moveTo>
                        <a:lnTo>
                          <a:pt x="10757" y="0"/>
                        </a:lnTo>
                        <a:lnTo>
                          <a:pt x="10757" y="19087"/>
                        </a:lnTo>
                        <a:lnTo>
                          <a:pt x="0" y="19087"/>
                        </a:lnTo>
                        <a:close/>
                      </a:path>
                    </a:pathLst>
                  </a:custGeom>
                  <a:solidFill>
                    <a:srgbClr val="505A66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68" name="Freeform: Shape 367">
                    <a:extLst>
                      <a:ext uri="{FF2B5EF4-FFF2-40B4-BE49-F238E27FC236}">
                        <a16:creationId xmlns:a16="http://schemas.microsoft.com/office/drawing/2014/main" id="{4278E427-871E-4B97-CC33-C2CE3C79B37F}"/>
                      </a:ext>
                    </a:extLst>
                  </p:cNvPr>
                  <p:cNvSpPr/>
                  <p:nvPr/>
                </p:nvSpPr>
                <p:spPr>
                  <a:xfrm>
                    <a:off x="7694235" y="4112424"/>
                    <a:ext cx="10756" cy="19086"/>
                  </a:xfrm>
                  <a:custGeom>
                    <a:avLst/>
                    <a:gdLst>
                      <a:gd name="connsiteX0" fmla="*/ 0 w 10756"/>
                      <a:gd name="connsiteY0" fmla="*/ 0 h 19086"/>
                      <a:gd name="connsiteX1" fmla="*/ 10757 w 10756"/>
                      <a:gd name="connsiteY1" fmla="*/ 0 h 19086"/>
                      <a:gd name="connsiteX2" fmla="*/ 10757 w 10756"/>
                      <a:gd name="connsiteY2" fmla="*/ 19087 h 19086"/>
                      <a:gd name="connsiteX3" fmla="*/ 0 w 10756"/>
                      <a:gd name="connsiteY3" fmla="*/ 19087 h 19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756" h="19086">
                        <a:moveTo>
                          <a:pt x="0" y="0"/>
                        </a:moveTo>
                        <a:lnTo>
                          <a:pt x="10757" y="0"/>
                        </a:lnTo>
                        <a:lnTo>
                          <a:pt x="10757" y="19087"/>
                        </a:lnTo>
                        <a:lnTo>
                          <a:pt x="0" y="19087"/>
                        </a:lnTo>
                        <a:close/>
                      </a:path>
                    </a:pathLst>
                  </a:custGeom>
                  <a:solidFill>
                    <a:srgbClr val="505A66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69" name="Freeform: Shape 368">
                    <a:extLst>
                      <a:ext uri="{FF2B5EF4-FFF2-40B4-BE49-F238E27FC236}">
                        <a16:creationId xmlns:a16="http://schemas.microsoft.com/office/drawing/2014/main" id="{195F5B28-EEE9-D714-3642-29D6AAC7E274}"/>
                      </a:ext>
                    </a:extLst>
                  </p:cNvPr>
                  <p:cNvSpPr/>
                  <p:nvPr/>
                </p:nvSpPr>
                <p:spPr>
                  <a:xfrm>
                    <a:off x="7724144" y="4112424"/>
                    <a:ext cx="10756" cy="19086"/>
                  </a:xfrm>
                  <a:custGeom>
                    <a:avLst/>
                    <a:gdLst>
                      <a:gd name="connsiteX0" fmla="*/ 0 w 10756"/>
                      <a:gd name="connsiteY0" fmla="*/ 0 h 19086"/>
                      <a:gd name="connsiteX1" fmla="*/ 10757 w 10756"/>
                      <a:gd name="connsiteY1" fmla="*/ 0 h 19086"/>
                      <a:gd name="connsiteX2" fmla="*/ 10757 w 10756"/>
                      <a:gd name="connsiteY2" fmla="*/ 19087 h 19086"/>
                      <a:gd name="connsiteX3" fmla="*/ 0 w 10756"/>
                      <a:gd name="connsiteY3" fmla="*/ 19087 h 19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756" h="19086">
                        <a:moveTo>
                          <a:pt x="0" y="0"/>
                        </a:moveTo>
                        <a:lnTo>
                          <a:pt x="10757" y="0"/>
                        </a:lnTo>
                        <a:lnTo>
                          <a:pt x="10757" y="19087"/>
                        </a:lnTo>
                        <a:lnTo>
                          <a:pt x="0" y="19087"/>
                        </a:lnTo>
                        <a:close/>
                      </a:path>
                    </a:pathLst>
                  </a:custGeom>
                  <a:solidFill>
                    <a:srgbClr val="505A66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0" name="Freeform: Shape 369">
                    <a:extLst>
                      <a:ext uri="{FF2B5EF4-FFF2-40B4-BE49-F238E27FC236}">
                        <a16:creationId xmlns:a16="http://schemas.microsoft.com/office/drawing/2014/main" id="{3E0E4B21-074D-12D4-7ADA-95E1D2241220}"/>
                      </a:ext>
                    </a:extLst>
                  </p:cNvPr>
                  <p:cNvSpPr/>
                  <p:nvPr/>
                </p:nvSpPr>
                <p:spPr>
                  <a:xfrm>
                    <a:off x="7753988" y="4112424"/>
                    <a:ext cx="10756" cy="19086"/>
                  </a:xfrm>
                  <a:custGeom>
                    <a:avLst/>
                    <a:gdLst>
                      <a:gd name="connsiteX0" fmla="*/ 0 w 10756"/>
                      <a:gd name="connsiteY0" fmla="*/ 0 h 19086"/>
                      <a:gd name="connsiteX1" fmla="*/ 10757 w 10756"/>
                      <a:gd name="connsiteY1" fmla="*/ 0 h 19086"/>
                      <a:gd name="connsiteX2" fmla="*/ 10757 w 10756"/>
                      <a:gd name="connsiteY2" fmla="*/ 19087 h 19086"/>
                      <a:gd name="connsiteX3" fmla="*/ 0 w 10756"/>
                      <a:gd name="connsiteY3" fmla="*/ 19087 h 19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756" h="19086">
                        <a:moveTo>
                          <a:pt x="0" y="0"/>
                        </a:moveTo>
                        <a:lnTo>
                          <a:pt x="10757" y="0"/>
                        </a:lnTo>
                        <a:lnTo>
                          <a:pt x="10757" y="19087"/>
                        </a:lnTo>
                        <a:lnTo>
                          <a:pt x="0" y="19087"/>
                        </a:lnTo>
                        <a:close/>
                      </a:path>
                    </a:pathLst>
                  </a:custGeom>
                  <a:solidFill>
                    <a:srgbClr val="505A66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1" name="Freeform: Shape 370">
                    <a:extLst>
                      <a:ext uri="{FF2B5EF4-FFF2-40B4-BE49-F238E27FC236}">
                        <a16:creationId xmlns:a16="http://schemas.microsoft.com/office/drawing/2014/main" id="{5E04AAE8-F6A1-8B6F-E4FE-3FBC599B7090}"/>
                      </a:ext>
                    </a:extLst>
                  </p:cNvPr>
                  <p:cNvSpPr/>
                  <p:nvPr/>
                </p:nvSpPr>
                <p:spPr>
                  <a:xfrm>
                    <a:off x="7783897" y="4112424"/>
                    <a:ext cx="10756" cy="19086"/>
                  </a:xfrm>
                  <a:custGeom>
                    <a:avLst/>
                    <a:gdLst>
                      <a:gd name="connsiteX0" fmla="*/ 0 w 10756"/>
                      <a:gd name="connsiteY0" fmla="*/ 0 h 19086"/>
                      <a:gd name="connsiteX1" fmla="*/ 10757 w 10756"/>
                      <a:gd name="connsiteY1" fmla="*/ 0 h 19086"/>
                      <a:gd name="connsiteX2" fmla="*/ 10757 w 10756"/>
                      <a:gd name="connsiteY2" fmla="*/ 19087 h 19086"/>
                      <a:gd name="connsiteX3" fmla="*/ 0 w 10756"/>
                      <a:gd name="connsiteY3" fmla="*/ 19087 h 19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756" h="19086">
                        <a:moveTo>
                          <a:pt x="0" y="0"/>
                        </a:moveTo>
                        <a:lnTo>
                          <a:pt x="10757" y="0"/>
                        </a:lnTo>
                        <a:lnTo>
                          <a:pt x="10757" y="19087"/>
                        </a:lnTo>
                        <a:lnTo>
                          <a:pt x="0" y="19087"/>
                        </a:lnTo>
                        <a:close/>
                      </a:path>
                    </a:pathLst>
                  </a:custGeom>
                  <a:solidFill>
                    <a:srgbClr val="505A66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2" name="Freeform: Shape 371">
                    <a:extLst>
                      <a:ext uri="{FF2B5EF4-FFF2-40B4-BE49-F238E27FC236}">
                        <a16:creationId xmlns:a16="http://schemas.microsoft.com/office/drawing/2014/main" id="{1FEBA350-E52B-D75F-D3AE-5BCFFE70E10D}"/>
                      </a:ext>
                    </a:extLst>
                  </p:cNvPr>
                  <p:cNvSpPr/>
                  <p:nvPr/>
                </p:nvSpPr>
                <p:spPr>
                  <a:xfrm>
                    <a:off x="7813675" y="4112424"/>
                    <a:ext cx="10756" cy="19086"/>
                  </a:xfrm>
                  <a:custGeom>
                    <a:avLst/>
                    <a:gdLst>
                      <a:gd name="connsiteX0" fmla="*/ 0 w 10756"/>
                      <a:gd name="connsiteY0" fmla="*/ 0 h 19086"/>
                      <a:gd name="connsiteX1" fmla="*/ 10757 w 10756"/>
                      <a:gd name="connsiteY1" fmla="*/ 0 h 19086"/>
                      <a:gd name="connsiteX2" fmla="*/ 10757 w 10756"/>
                      <a:gd name="connsiteY2" fmla="*/ 19087 h 19086"/>
                      <a:gd name="connsiteX3" fmla="*/ 0 w 10756"/>
                      <a:gd name="connsiteY3" fmla="*/ 19087 h 19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756" h="19086">
                        <a:moveTo>
                          <a:pt x="0" y="0"/>
                        </a:moveTo>
                        <a:lnTo>
                          <a:pt x="10757" y="0"/>
                        </a:lnTo>
                        <a:lnTo>
                          <a:pt x="10757" y="19087"/>
                        </a:lnTo>
                        <a:lnTo>
                          <a:pt x="0" y="19087"/>
                        </a:lnTo>
                        <a:close/>
                      </a:path>
                    </a:pathLst>
                  </a:custGeom>
                  <a:solidFill>
                    <a:srgbClr val="505A66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3" name="Freeform: Shape 372">
                    <a:extLst>
                      <a:ext uri="{FF2B5EF4-FFF2-40B4-BE49-F238E27FC236}">
                        <a16:creationId xmlns:a16="http://schemas.microsoft.com/office/drawing/2014/main" id="{109A802A-191D-B846-052B-EAEB16A367D7}"/>
                      </a:ext>
                    </a:extLst>
                  </p:cNvPr>
                  <p:cNvSpPr/>
                  <p:nvPr/>
                </p:nvSpPr>
                <p:spPr>
                  <a:xfrm>
                    <a:off x="7602737" y="4303882"/>
                    <a:ext cx="248718" cy="57260"/>
                  </a:xfrm>
                  <a:custGeom>
                    <a:avLst/>
                    <a:gdLst>
                      <a:gd name="connsiteX0" fmla="*/ 0 w 248718"/>
                      <a:gd name="connsiteY0" fmla="*/ 0 h 57260"/>
                      <a:gd name="connsiteX1" fmla="*/ 248718 w 248718"/>
                      <a:gd name="connsiteY1" fmla="*/ 0 h 57260"/>
                      <a:gd name="connsiteX2" fmla="*/ 248718 w 248718"/>
                      <a:gd name="connsiteY2" fmla="*/ 57260 h 57260"/>
                      <a:gd name="connsiteX3" fmla="*/ 0 w 248718"/>
                      <a:gd name="connsiteY3" fmla="*/ 57260 h 57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8718" h="57260">
                        <a:moveTo>
                          <a:pt x="0" y="0"/>
                        </a:moveTo>
                        <a:lnTo>
                          <a:pt x="248718" y="0"/>
                        </a:lnTo>
                        <a:lnTo>
                          <a:pt x="248718" y="57260"/>
                        </a:lnTo>
                        <a:lnTo>
                          <a:pt x="0" y="57260"/>
                        </a:lnTo>
                        <a:close/>
                      </a:path>
                    </a:pathLst>
                  </a:custGeom>
                  <a:solidFill>
                    <a:srgbClr val="F2CD5E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4" name="Freeform: Shape 373">
                    <a:extLst>
                      <a:ext uri="{FF2B5EF4-FFF2-40B4-BE49-F238E27FC236}">
                        <a16:creationId xmlns:a16="http://schemas.microsoft.com/office/drawing/2014/main" id="{1AAA145A-9DD4-2AD8-2B4D-CE49CDA69B62}"/>
                      </a:ext>
                    </a:extLst>
                  </p:cNvPr>
                  <p:cNvSpPr/>
                  <p:nvPr/>
                </p:nvSpPr>
                <p:spPr>
                  <a:xfrm>
                    <a:off x="7634548" y="4303882"/>
                    <a:ext cx="10756" cy="19086"/>
                  </a:xfrm>
                  <a:custGeom>
                    <a:avLst/>
                    <a:gdLst>
                      <a:gd name="connsiteX0" fmla="*/ 0 w 10756"/>
                      <a:gd name="connsiteY0" fmla="*/ 0 h 19086"/>
                      <a:gd name="connsiteX1" fmla="*/ 10757 w 10756"/>
                      <a:gd name="connsiteY1" fmla="*/ 0 h 19086"/>
                      <a:gd name="connsiteX2" fmla="*/ 10757 w 10756"/>
                      <a:gd name="connsiteY2" fmla="*/ 19087 h 19086"/>
                      <a:gd name="connsiteX3" fmla="*/ 0 w 10756"/>
                      <a:gd name="connsiteY3" fmla="*/ 19087 h 19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756" h="19086">
                        <a:moveTo>
                          <a:pt x="0" y="0"/>
                        </a:moveTo>
                        <a:lnTo>
                          <a:pt x="10757" y="0"/>
                        </a:lnTo>
                        <a:lnTo>
                          <a:pt x="10757" y="19087"/>
                        </a:lnTo>
                        <a:lnTo>
                          <a:pt x="0" y="19087"/>
                        </a:lnTo>
                        <a:close/>
                      </a:path>
                    </a:pathLst>
                  </a:custGeom>
                  <a:solidFill>
                    <a:srgbClr val="505A66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5" name="Freeform: Shape 374">
                    <a:extLst>
                      <a:ext uri="{FF2B5EF4-FFF2-40B4-BE49-F238E27FC236}">
                        <a16:creationId xmlns:a16="http://schemas.microsoft.com/office/drawing/2014/main" id="{C93C7067-15E1-4380-6BFA-BC8CBE895C5F}"/>
                      </a:ext>
                    </a:extLst>
                  </p:cNvPr>
                  <p:cNvSpPr/>
                  <p:nvPr/>
                </p:nvSpPr>
                <p:spPr>
                  <a:xfrm>
                    <a:off x="7664457" y="4303882"/>
                    <a:ext cx="10756" cy="19086"/>
                  </a:xfrm>
                  <a:custGeom>
                    <a:avLst/>
                    <a:gdLst>
                      <a:gd name="connsiteX0" fmla="*/ 0 w 10756"/>
                      <a:gd name="connsiteY0" fmla="*/ 0 h 19086"/>
                      <a:gd name="connsiteX1" fmla="*/ 10757 w 10756"/>
                      <a:gd name="connsiteY1" fmla="*/ 0 h 19086"/>
                      <a:gd name="connsiteX2" fmla="*/ 10757 w 10756"/>
                      <a:gd name="connsiteY2" fmla="*/ 19087 h 19086"/>
                      <a:gd name="connsiteX3" fmla="*/ 0 w 10756"/>
                      <a:gd name="connsiteY3" fmla="*/ 19087 h 19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756" h="19086">
                        <a:moveTo>
                          <a:pt x="0" y="0"/>
                        </a:moveTo>
                        <a:lnTo>
                          <a:pt x="10757" y="0"/>
                        </a:lnTo>
                        <a:lnTo>
                          <a:pt x="10757" y="19087"/>
                        </a:lnTo>
                        <a:lnTo>
                          <a:pt x="0" y="19087"/>
                        </a:lnTo>
                        <a:close/>
                      </a:path>
                    </a:pathLst>
                  </a:custGeom>
                  <a:solidFill>
                    <a:srgbClr val="505A66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6" name="Freeform: Shape 375">
                    <a:extLst>
                      <a:ext uri="{FF2B5EF4-FFF2-40B4-BE49-F238E27FC236}">
                        <a16:creationId xmlns:a16="http://schemas.microsoft.com/office/drawing/2014/main" id="{F57BE774-7D5D-90E1-7FA3-96DBBF8BE862}"/>
                      </a:ext>
                    </a:extLst>
                  </p:cNvPr>
                  <p:cNvSpPr/>
                  <p:nvPr/>
                </p:nvSpPr>
                <p:spPr>
                  <a:xfrm>
                    <a:off x="7694235" y="4303882"/>
                    <a:ext cx="10756" cy="19086"/>
                  </a:xfrm>
                  <a:custGeom>
                    <a:avLst/>
                    <a:gdLst>
                      <a:gd name="connsiteX0" fmla="*/ 0 w 10756"/>
                      <a:gd name="connsiteY0" fmla="*/ 0 h 19086"/>
                      <a:gd name="connsiteX1" fmla="*/ 10757 w 10756"/>
                      <a:gd name="connsiteY1" fmla="*/ 0 h 19086"/>
                      <a:gd name="connsiteX2" fmla="*/ 10757 w 10756"/>
                      <a:gd name="connsiteY2" fmla="*/ 19087 h 19086"/>
                      <a:gd name="connsiteX3" fmla="*/ 0 w 10756"/>
                      <a:gd name="connsiteY3" fmla="*/ 19087 h 19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756" h="19086">
                        <a:moveTo>
                          <a:pt x="0" y="0"/>
                        </a:moveTo>
                        <a:lnTo>
                          <a:pt x="10757" y="0"/>
                        </a:lnTo>
                        <a:lnTo>
                          <a:pt x="10757" y="19087"/>
                        </a:lnTo>
                        <a:lnTo>
                          <a:pt x="0" y="19087"/>
                        </a:lnTo>
                        <a:close/>
                      </a:path>
                    </a:pathLst>
                  </a:custGeom>
                  <a:solidFill>
                    <a:srgbClr val="505A66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7" name="Freeform: Shape 376">
                    <a:extLst>
                      <a:ext uri="{FF2B5EF4-FFF2-40B4-BE49-F238E27FC236}">
                        <a16:creationId xmlns:a16="http://schemas.microsoft.com/office/drawing/2014/main" id="{9B3C4C95-D70D-1130-FED1-ADE8541657FA}"/>
                      </a:ext>
                    </a:extLst>
                  </p:cNvPr>
                  <p:cNvSpPr/>
                  <p:nvPr/>
                </p:nvSpPr>
                <p:spPr>
                  <a:xfrm>
                    <a:off x="7724144" y="4303882"/>
                    <a:ext cx="10756" cy="19086"/>
                  </a:xfrm>
                  <a:custGeom>
                    <a:avLst/>
                    <a:gdLst>
                      <a:gd name="connsiteX0" fmla="*/ 0 w 10756"/>
                      <a:gd name="connsiteY0" fmla="*/ 0 h 19086"/>
                      <a:gd name="connsiteX1" fmla="*/ 10757 w 10756"/>
                      <a:gd name="connsiteY1" fmla="*/ 0 h 19086"/>
                      <a:gd name="connsiteX2" fmla="*/ 10757 w 10756"/>
                      <a:gd name="connsiteY2" fmla="*/ 19087 h 19086"/>
                      <a:gd name="connsiteX3" fmla="*/ 0 w 10756"/>
                      <a:gd name="connsiteY3" fmla="*/ 19087 h 19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756" h="19086">
                        <a:moveTo>
                          <a:pt x="0" y="0"/>
                        </a:moveTo>
                        <a:lnTo>
                          <a:pt x="10757" y="0"/>
                        </a:lnTo>
                        <a:lnTo>
                          <a:pt x="10757" y="19087"/>
                        </a:lnTo>
                        <a:lnTo>
                          <a:pt x="0" y="19087"/>
                        </a:lnTo>
                        <a:close/>
                      </a:path>
                    </a:pathLst>
                  </a:custGeom>
                  <a:solidFill>
                    <a:srgbClr val="505A66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8" name="Freeform: Shape 377">
                    <a:extLst>
                      <a:ext uri="{FF2B5EF4-FFF2-40B4-BE49-F238E27FC236}">
                        <a16:creationId xmlns:a16="http://schemas.microsoft.com/office/drawing/2014/main" id="{94F2A22E-CC03-4B89-C65B-72E1ACE0A265}"/>
                      </a:ext>
                    </a:extLst>
                  </p:cNvPr>
                  <p:cNvSpPr/>
                  <p:nvPr/>
                </p:nvSpPr>
                <p:spPr>
                  <a:xfrm>
                    <a:off x="7753988" y="4303882"/>
                    <a:ext cx="10756" cy="19086"/>
                  </a:xfrm>
                  <a:custGeom>
                    <a:avLst/>
                    <a:gdLst>
                      <a:gd name="connsiteX0" fmla="*/ 0 w 10756"/>
                      <a:gd name="connsiteY0" fmla="*/ 0 h 19086"/>
                      <a:gd name="connsiteX1" fmla="*/ 10757 w 10756"/>
                      <a:gd name="connsiteY1" fmla="*/ 0 h 19086"/>
                      <a:gd name="connsiteX2" fmla="*/ 10757 w 10756"/>
                      <a:gd name="connsiteY2" fmla="*/ 19087 h 19086"/>
                      <a:gd name="connsiteX3" fmla="*/ 0 w 10756"/>
                      <a:gd name="connsiteY3" fmla="*/ 19087 h 19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756" h="19086">
                        <a:moveTo>
                          <a:pt x="0" y="0"/>
                        </a:moveTo>
                        <a:lnTo>
                          <a:pt x="10757" y="0"/>
                        </a:lnTo>
                        <a:lnTo>
                          <a:pt x="10757" y="19087"/>
                        </a:lnTo>
                        <a:lnTo>
                          <a:pt x="0" y="19087"/>
                        </a:lnTo>
                        <a:close/>
                      </a:path>
                    </a:pathLst>
                  </a:custGeom>
                  <a:solidFill>
                    <a:srgbClr val="505A66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9" name="Freeform: Shape 378">
                    <a:extLst>
                      <a:ext uri="{FF2B5EF4-FFF2-40B4-BE49-F238E27FC236}">
                        <a16:creationId xmlns:a16="http://schemas.microsoft.com/office/drawing/2014/main" id="{46D583EB-1961-945E-54AA-A79D435237A7}"/>
                      </a:ext>
                    </a:extLst>
                  </p:cNvPr>
                  <p:cNvSpPr/>
                  <p:nvPr/>
                </p:nvSpPr>
                <p:spPr>
                  <a:xfrm>
                    <a:off x="7783897" y="4303882"/>
                    <a:ext cx="10756" cy="19086"/>
                  </a:xfrm>
                  <a:custGeom>
                    <a:avLst/>
                    <a:gdLst>
                      <a:gd name="connsiteX0" fmla="*/ 0 w 10756"/>
                      <a:gd name="connsiteY0" fmla="*/ 0 h 19086"/>
                      <a:gd name="connsiteX1" fmla="*/ 10757 w 10756"/>
                      <a:gd name="connsiteY1" fmla="*/ 0 h 19086"/>
                      <a:gd name="connsiteX2" fmla="*/ 10757 w 10756"/>
                      <a:gd name="connsiteY2" fmla="*/ 19087 h 19086"/>
                      <a:gd name="connsiteX3" fmla="*/ 0 w 10756"/>
                      <a:gd name="connsiteY3" fmla="*/ 19087 h 19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756" h="19086">
                        <a:moveTo>
                          <a:pt x="0" y="0"/>
                        </a:moveTo>
                        <a:lnTo>
                          <a:pt x="10757" y="0"/>
                        </a:lnTo>
                        <a:lnTo>
                          <a:pt x="10757" y="19087"/>
                        </a:lnTo>
                        <a:lnTo>
                          <a:pt x="0" y="19087"/>
                        </a:lnTo>
                        <a:close/>
                      </a:path>
                    </a:pathLst>
                  </a:custGeom>
                  <a:solidFill>
                    <a:srgbClr val="505A66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0" name="Freeform: Shape 379">
                    <a:extLst>
                      <a:ext uri="{FF2B5EF4-FFF2-40B4-BE49-F238E27FC236}">
                        <a16:creationId xmlns:a16="http://schemas.microsoft.com/office/drawing/2014/main" id="{7D0C982B-E88C-276B-DFFF-7AA6FC8F5DF0}"/>
                      </a:ext>
                    </a:extLst>
                  </p:cNvPr>
                  <p:cNvSpPr/>
                  <p:nvPr/>
                </p:nvSpPr>
                <p:spPr>
                  <a:xfrm>
                    <a:off x="7813675" y="4303882"/>
                    <a:ext cx="10756" cy="19086"/>
                  </a:xfrm>
                  <a:custGeom>
                    <a:avLst/>
                    <a:gdLst>
                      <a:gd name="connsiteX0" fmla="*/ 0 w 10756"/>
                      <a:gd name="connsiteY0" fmla="*/ 0 h 19086"/>
                      <a:gd name="connsiteX1" fmla="*/ 10757 w 10756"/>
                      <a:gd name="connsiteY1" fmla="*/ 0 h 19086"/>
                      <a:gd name="connsiteX2" fmla="*/ 10757 w 10756"/>
                      <a:gd name="connsiteY2" fmla="*/ 19087 h 19086"/>
                      <a:gd name="connsiteX3" fmla="*/ 0 w 10756"/>
                      <a:gd name="connsiteY3" fmla="*/ 19087 h 19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756" h="19086">
                        <a:moveTo>
                          <a:pt x="0" y="0"/>
                        </a:moveTo>
                        <a:lnTo>
                          <a:pt x="10757" y="0"/>
                        </a:lnTo>
                        <a:lnTo>
                          <a:pt x="10757" y="19087"/>
                        </a:lnTo>
                        <a:lnTo>
                          <a:pt x="0" y="19087"/>
                        </a:lnTo>
                        <a:close/>
                      </a:path>
                    </a:pathLst>
                  </a:custGeom>
                  <a:solidFill>
                    <a:srgbClr val="505A66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381" name="Graphic 2">
                <a:extLst>
                  <a:ext uri="{FF2B5EF4-FFF2-40B4-BE49-F238E27FC236}">
                    <a16:creationId xmlns:a16="http://schemas.microsoft.com/office/drawing/2014/main" id="{41B2CBE3-DCCC-503A-ACD6-AE0C2E68E444}"/>
                  </a:ext>
                </a:extLst>
              </p:cNvPr>
              <p:cNvGrpSpPr/>
              <p:nvPr/>
            </p:nvGrpSpPr>
            <p:grpSpPr>
              <a:xfrm>
                <a:off x="6861239" y="4026894"/>
                <a:ext cx="419777" cy="419777"/>
                <a:chOff x="6861239" y="4026894"/>
                <a:chExt cx="419777" cy="419777"/>
              </a:xfrm>
            </p:grpSpPr>
            <p:grpSp>
              <p:nvGrpSpPr>
                <p:cNvPr id="382" name="Graphic 2">
                  <a:extLst>
                    <a:ext uri="{FF2B5EF4-FFF2-40B4-BE49-F238E27FC236}">
                      <a16:creationId xmlns:a16="http://schemas.microsoft.com/office/drawing/2014/main" id="{02733274-9267-4823-2E20-F0248C53706B}"/>
                    </a:ext>
                  </a:extLst>
                </p:cNvPr>
                <p:cNvGrpSpPr/>
                <p:nvPr/>
              </p:nvGrpSpPr>
              <p:grpSpPr>
                <a:xfrm>
                  <a:off x="6861239" y="4026894"/>
                  <a:ext cx="419777" cy="419777"/>
                  <a:chOff x="6861239" y="4026894"/>
                  <a:chExt cx="419777" cy="419777"/>
                </a:xfrm>
              </p:grpSpPr>
              <p:sp>
                <p:nvSpPr>
                  <p:cNvPr id="383" name="Freeform: Shape 382">
                    <a:extLst>
                      <a:ext uri="{FF2B5EF4-FFF2-40B4-BE49-F238E27FC236}">
                        <a16:creationId xmlns:a16="http://schemas.microsoft.com/office/drawing/2014/main" id="{465B3D34-B5EC-B029-839C-8D78D2818DD1}"/>
                      </a:ext>
                    </a:extLst>
                  </p:cNvPr>
                  <p:cNvSpPr/>
                  <p:nvPr/>
                </p:nvSpPr>
                <p:spPr>
                  <a:xfrm>
                    <a:off x="6861239" y="4026894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AFD36F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4" name="Freeform: Shape 383">
                    <a:extLst>
                      <a:ext uri="{FF2B5EF4-FFF2-40B4-BE49-F238E27FC236}">
                        <a16:creationId xmlns:a16="http://schemas.microsoft.com/office/drawing/2014/main" id="{EB232288-B46A-01C2-DECA-179C8625B6EA}"/>
                      </a:ext>
                    </a:extLst>
                  </p:cNvPr>
                  <p:cNvSpPr/>
                  <p:nvPr/>
                </p:nvSpPr>
                <p:spPr>
                  <a:xfrm>
                    <a:off x="6999700" y="4133741"/>
                    <a:ext cx="281316" cy="312930"/>
                  </a:xfrm>
                  <a:custGeom>
                    <a:avLst/>
                    <a:gdLst>
                      <a:gd name="connsiteX0" fmla="*/ 91302 w 281316"/>
                      <a:gd name="connsiteY0" fmla="*/ 312931 h 312930"/>
                      <a:gd name="connsiteX1" fmla="*/ 281317 w 281316"/>
                      <a:gd name="connsiteY1" fmla="*/ 312931 h 312930"/>
                      <a:gd name="connsiteX2" fmla="*/ 281317 w 281316"/>
                      <a:gd name="connsiteY2" fmla="*/ 148496 h 312930"/>
                      <a:gd name="connsiteX3" fmla="*/ 132820 w 281316"/>
                      <a:gd name="connsiteY3" fmla="*/ 0 h 312930"/>
                      <a:gd name="connsiteX4" fmla="*/ 119112 w 281316"/>
                      <a:gd name="connsiteY4" fmla="*/ 22891 h 312930"/>
                      <a:gd name="connsiteX5" fmla="*/ 118391 w 281316"/>
                      <a:gd name="connsiteY5" fmla="*/ 9510 h 312930"/>
                      <a:gd name="connsiteX6" fmla="*/ 25121 w 281316"/>
                      <a:gd name="connsiteY6" fmla="*/ 14233 h 312930"/>
                      <a:gd name="connsiteX7" fmla="*/ 28335 w 281316"/>
                      <a:gd name="connsiteY7" fmla="*/ 82512 h 312930"/>
                      <a:gd name="connsiteX8" fmla="*/ 64541 w 281316"/>
                      <a:gd name="connsiteY8" fmla="*/ 113930 h 312930"/>
                      <a:gd name="connsiteX9" fmla="*/ 0 w 281316"/>
                      <a:gd name="connsiteY9" fmla="*/ 221695 h 312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81316" h="312930">
                        <a:moveTo>
                          <a:pt x="91302" y="312931"/>
                        </a:moveTo>
                        <a:lnTo>
                          <a:pt x="281317" y="312931"/>
                        </a:lnTo>
                        <a:lnTo>
                          <a:pt x="281317" y="148496"/>
                        </a:lnTo>
                        <a:lnTo>
                          <a:pt x="132820" y="0"/>
                        </a:lnTo>
                        <a:lnTo>
                          <a:pt x="119112" y="22891"/>
                        </a:lnTo>
                        <a:lnTo>
                          <a:pt x="118391" y="9510"/>
                        </a:lnTo>
                        <a:lnTo>
                          <a:pt x="25121" y="14233"/>
                        </a:lnTo>
                        <a:lnTo>
                          <a:pt x="28335" y="82512"/>
                        </a:lnTo>
                        <a:lnTo>
                          <a:pt x="64541" y="113930"/>
                        </a:lnTo>
                        <a:lnTo>
                          <a:pt x="0" y="221695"/>
                        </a:lnTo>
                        <a:close/>
                      </a:path>
                    </a:pathLst>
                  </a:custGeom>
                  <a:solidFill>
                    <a:srgbClr val="9CC05B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85" name="Graphic 2">
                  <a:extLst>
                    <a:ext uri="{FF2B5EF4-FFF2-40B4-BE49-F238E27FC236}">
                      <a16:creationId xmlns:a16="http://schemas.microsoft.com/office/drawing/2014/main" id="{45F48813-6828-24EE-7638-D18169660F1D}"/>
                    </a:ext>
                  </a:extLst>
                </p:cNvPr>
                <p:cNvGrpSpPr/>
                <p:nvPr/>
              </p:nvGrpSpPr>
              <p:grpSpPr>
                <a:xfrm>
                  <a:off x="6975825" y="4127903"/>
                  <a:ext cx="190736" cy="248783"/>
                  <a:chOff x="6975825" y="4127903"/>
                  <a:chExt cx="190736" cy="248783"/>
                </a:xfrm>
              </p:grpSpPr>
              <p:sp>
                <p:nvSpPr>
                  <p:cNvPr id="386" name="Freeform: Shape 385">
                    <a:extLst>
                      <a:ext uri="{FF2B5EF4-FFF2-40B4-BE49-F238E27FC236}">
                        <a16:creationId xmlns:a16="http://schemas.microsoft.com/office/drawing/2014/main" id="{1D3DCD86-4682-86C5-8417-2F8C7D968351}"/>
                      </a:ext>
                    </a:extLst>
                  </p:cNvPr>
                  <p:cNvSpPr/>
                  <p:nvPr/>
                </p:nvSpPr>
                <p:spPr>
                  <a:xfrm>
                    <a:off x="7004423" y="4127903"/>
                    <a:ext cx="133541" cy="113339"/>
                  </a:xfrm>
                  <a:custGeom>
                    <a:avLst/>
                    <a:gdLst>
                      <a:gd name="connsiteX0" fmla="*/ 28204 w 133541"/>
                      <a:gd name="connsiteY0" fmla="*/ 113340 h 113339"/>
                      <a:gd name="connsiteX1" fmla="*/ 28204 w 133541"/>
                      <a:gd name="connsiteY1" fmla="*/ 28204 h 113339"/>
                      <a:gd name="connsiteX2" fmla="*/ 105338 w 133541"/>
                      <a:gd name="connsiteY2" fmla="*/ 28204 h 113339"/>
                      <a:gd name="connsiteX3" fmla="*/ 105338 w 133541"/>
                      <a:gd name="connsiteY3" fmla="*/ 113274 h 113339"/>
                      <a:gd name="connsiteX4" fmla="*/ 133542 w 133541"/>
                      <a:gd name="connsiteY4" fmla="*/ 113274 h 113339"/>
                      <a:gd name="connsiteX5" fmla="*/ 133542 w 133541"/>
                      <a:gd name="connsiteY5" fmla="*/ 19087 h 113339"/>
                      <a:gd name="connsiteX6" fmla="*/ 114455 w 133541"/>
                      <a:gd name="connsiteY6" fmla="*/ 0 h 113339"/>
                      <a:gd name="connsiteX7" fmla="*/ 19087 w 133541"/>
                      <a:gd name="connsiteY7" fmla="*/ 0 h 113339"/>
                      <a:gd name="connsiteX8" fmla="*/ 0 w 133541"/>
                      <a:gd name="connsiteY8" fmla="*/ 19087 h 113339"/>
                      <a:gd name="connsiteX9" fmla="*/ 0 w 133541"/>
                      <a:gd name="connsiteY9" fmla="*/ 113274 h 113339"/>
                      <a:gd name="connsiteX10" fmla="*/ 28204 w 133541"/>
                      <a:gd name="connsiteY10" fmla="*/ 113340 h 1133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33541" h="113339">
                        <a:moveTo>
                          <a:pt x="28204" y="113340"/>
                        </a:moveTo>
                        <a:lnTo>
                          <a:pt x="28204" y="28204"/>
                        </a:lnTo>
                        <a:lnTo>
                          <a:pt x="105338" y="28204"/>
                        </a:lnTo>
                        <a:lnTo>
                          <a:pt x="105338" y="113274"/>
                        </a:lnTo>
                        <a:lnTo>
                          <a:pt x="133542" y="113274"/>
                        </a:lnTo>
                        <a:lnTo>
                          <a:pt x="133542" y="19087"/>
                        </a:lnTo>
                        <a:cubicBezTo>
                          <a:pt x="133542" y="8527"/>
                          <a:pt x="125015" y="0"/>
                          <a:pt x="114455" y="0"/>
                        </a:cubicBezTo>
                        <a:lnTo>
                          <a:pt x="19087" y="0"/>
                        </a:lnTo>
                        <a:cubicBezTo>
                          <a:pt x="8592" y="0"/>
                          <a:pt x="0" y="8527"/>
                          <a:pt x="0" y="19087"/>
                        </a:cubicBezTo>
                        <a:lnTo>
                          <a:pt x="0" y="113274"/>
                        </a:lnTo>
                        <a:lnTo>
                          <a:pt x="28204" y="113340"/>
                        </a:lnTo>
                        <a:close/>
                      </a:path>
                    </a:pathLst>
                  </a:custGeom>
                  <a:solidFill>
                    <a:srgbClr val="474B54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7" name="Freeform: Shape 386">
                    <a:extLst>
                      <a:ext uri="{FF2B5EF4-FFF2-40B4-BE49-F238E27FC236}">
                        <a16:creationId xmlns:a16="http://schemas.microsoft.com/office/drawing/2014/main" id="{11843D53-289D-8F15-A5F2-6D7DFC717E53}"/>
                      </a:ext>
                    </a:extLst>
                  </p:cNvPr>
                  <p:cNvSpPr/>
                  <p:nvPr/>
                </p:nvSpPr>
                <p:spPr>
                  <a:xfrm>
                    <a:off x="6975825" y="4196708"/>
                    <a:ext cx="190736" cy="179979"/>
                  </a:xfrm>
                  <a:custGeom>
                    <a:avLst/>
                    <a:gdLst>
                      <a:gd name="connsiteX0" fmla="*/ 51554 w 190736"/>
                      <a:gd name="connsiteY0" fmla="*/ 179979 h 179979"/>
                      <a:gd name="connsiteX1" fmla="*/ 139182 w 190736"/>
                      <a:gd name="connsiteY1" fmla="*/ 179979 h 179979"/>
                      <a:gd name="connsiteX2" fmla="*/ 190736 w 190736"/>
                      <a:gd name="connsiteY2" fmla="*/ 95368 h 179979"/>
                      <a:gd name="connsiteX3" fmla="*/ 95368 w 190736"/>
                      <a:gd name="connsiteY3" fmla="*/ 0 h 179979"/>
                      <a:gd name="connsiteX4" fmla="*/ 0 w 190736"/>
                      <a:gd name="connsiteY4" fmla="*/ 95368 h 179979"/>
                      <a:gd name="connsiteX5" fmla="*/ 51554 w 190736"/>
                      <a:gd name="connsiteY5" fmla="*/ 179979 h 179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0736" h="179979">
                        <a:moveTo>
                          <a:pt x="51554" y="179979"/>
                        </a:moveTo>
                        <a:lnTo>
                          <a:pt x="139182" y="179979"/>
                        </a:lnTo>
                        <a:cubicBezTo>
                          <a:pt x="169748" y="164107"/>
                          <a:pt x="190736" y="132164"/>
                          <a:pt x="190736" y="95368"/>
                        </a:cubicBezTo>
                        <a:cubicBezTo>
                          <a:pt x="190736" y="42699"/>
                          <a:pt x="148037" y="0"/>
                          <a:pt x="95368" y="0"/>
                        </a:cubicBezTo>
                        <a:cubicBezTo>
                          <a:pt x="42699" y="0"/>
                          <a:pt x="0" y="42699"/>
                          <a:pt x="0" y="95368"/>
                        </a:cubicBezTo>
                        <a:cubicBezTo>
                          <a:pt x="0" y="132230"/>
                          <a:pt x="20923" y="164107"/>
                          <a:pt x="51554" y="179979"/>
                        </a:cubicBezTo>
                        <a:close/>
                      </a:path>
                    </a:pathLst>
                  </a:custGeom>
                  <a:solidFill>
                    <a:srgbClr val="505A66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388" name="Graphic 2">
                <a:extLst>
                  <a:ext uri="{FF2B5EF4-FFF2-40B4-BE49-F238E27FC236}">
                    <a16:creationId xmlns:a16="http://schemas.microsoft.com/office/drawing/2014/main" id="{6208E37B-237E-1C58-EFAC-499207C063E9}"/>
                  </a:ext>
                </a:extLst>
              </p:cNvPr>
              <p:cNvGrpSpPr/>
              <p:nvPr/>
            </p:nvGrpSpPr>
            <p:grpSpPr>
              <a:xfrm>
                <a:off x="6205402" y="4026894"/>
                <a:ext cx="419777" cy="419777"/>
                <a:chOff x="6205402" y="4026894"/>
                <a:chExt cx="419777" cy="419777"/>
              </a:xfrm>
            </p:grpSpPr>
            <p:grpSp>
              <p:nvGrpSpPr>
                <p:cNvPr id="389" name="Graphic 2">
                  <a:extLst>
                    <a:ext uri="{FF2B5EF4-FFF2-40B4-BE49-F238E27FC236}">
                      <a16:creationId xmlns:a16="http://schemas.microsoft.com/office/drawing/2014/main" id="{017FF130-D3C6-F751-0465-25A342117571}"/>
                    </a:ext>
                  </a:extLst>
                </p:cNvPr>
                <p:cNvGrpSpPr/>
                <p:nvPr/>
              </p:nvGrpSpPr>
              <p:grpSpPr>
                <a:xfrm>
                  <a:off x="6205402" y="4026894"/>
                  <a:ext cx="419777" cy="419777"/>
                  <a:chOff x="6205402" y="4026894"/>
                  <a:chExt cx="419777" cy="419777"/>
                </a:xfrm>
              </p:grpSpPr>
              <p:sp>
                <p:nvSpPr>
                  <p:cNvPr id="390" name="Freeform: Shape 389">
                    <a:extLst>
                      <a:ext uri="{FF2B5EF4-FFF2-40B4-BE49-F238E27FC236}">
                        <a16:creationId xmlns:a16="http://schemas.microsoft.com/office/drawing/2014/main" id="{7DC7A894-9714-00F4-8AD2-0E3897F17FF2}"/>
                      </a:ext>
                    </a:extLst>
                  </p:cNvPr>
                  <p:cNvSpPr/>
                  <p:nvPr/>
                </p:nvSpPr>
                <p:spPr>
                  <a:xfrm>
                    <a:off x="6205402" y="4026894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DE6E53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1" name="Freeform: Shape 390">
                    <a:extLst>
                      <a:ext uri="{FF2B5EF4-FFF2-40B4-BE49-F238E27FC236}">
                        <a16:creationId xmlns:a16="http://schemas.microsoft.com/office/drawing/2014/main" id="{FFC8AADE-7854-A4F9-9AD5-700053F1861C}"/>
                      </a:ext>
                    </a:extLst>
                  </p:cNvPr>
                  <p:cNvSpPr/>
                  <p:nvPr/>
                </p:nvSpPr>
                <p:spPr>
                  <a:xfrm>
                    <a:off x="6291195" y="4189624"/>
                    <a:ext cx="333985" cy="257048"/>
                  </a:xfrm>
                  <a:custGeom>
                    <a:avLst/>
                    <a:gdLst>
                      <a:gd name="connsiteX0" fmla="*/ 333985 w 333985"/>
                      <a:gd name="connsiteY0" fmla="*/ 257048 h 257048"/>
                      <a:gd name="connsiteX1" fmla="*/ 333985 w 333985"/>
                      <a:gd name="connsiteY1" fmla="*/ 131771 h 257048"/>
                      <a:gd name="connsiteX2" fmla="*/ 202214 w 333985"/>
                      <a:gd name="connsiteY2" fmla="*/ 0 h 257048"/>
                      <a:gd name="connsiteX3" fmla="*/ 191261 w 333985"/>
                      <a:gd name="connsiteY3" fmla="*/ 54768 h 257048"/>
                      <a:gd name="connsiteX4" fmla="*/ 97598 w 333985"/>
                      <a:gd name="connsiteY4" fmla="*/ 68083 h 257048"/>
                      <a:gd name="connsiteX5" fmla="*/ 115701 w 333985"/>
                      <a:gd name="connsiteY5" fmla="*/ 49980 h 257048"/>
                      <a:gd name="connsiteX6" fmla="*/ 66509 w 333985"/>
                      <a:gd name="connsiteY6" fmla="*/ 722 h 257048"/>
                      <a:gd name="connsiteX7" fmla="*/ 42240 w 333985"/>
                      <a:gd name="connsiteY7" fmla="*/ 24990 h 257048"/>
                      <a:gd name="connsiteX8" fmla="*/ 86841 w 333985"/>
                      <a:gd name="connsiteY8" fmla="*/ 69591 h 257048"/>
                      <a:gd name="connsiteX9" fmla="*/ 81529 w 333985"/>
                      <a:gd name="connsiteY9" fmla="*/ 70378 h 257048"/>
                      <a:gd name="connsiteX10" fmla="*/ 79955 w 333985"/>
                      <a:gd name="connsiteY10" fmla="*/ 71034 h 257048"/>
                      <a:gd name="connsiteX11" fmla="*/ 38042 w 333985"/>
                      <a:gd name="connsiteY11" fmla="*/ 29188 h 257048"/>
                      <a:gd name="connsiteX12" fmla="*/ 13839 w 333985"/>
                      <a:gd name="connsiteY12" fmla="*/ 53391 h 257048"/>
                      <a:gd name="connsiteX13" fmla="*/ 18627 w 333985"/>
                      <a:gd name="connsiteY13" fmla="*/ 58178 h 257048"/>
                      <a:gd name="connsiteX14" fmla="*/ 0 w 333985"/>
                      <a:gd name="connsiteY14" fmla="*/ 76806 h 257048"/>
                      <a:gd name="connsiteX15" fmla="*/ 19874 w 333985"/>
                      <a:gd name="connsiteY15" fmla="*/ 96680 h 257048"/>
                      <a:gd name="connsiteX16" fmla="*/ 18300 w 333985"/>
                      <a:gd name="connsiteY16" fmla="*/ 97402 h 257048"/>
                      <a:gd name="connsiteX17" fmla="*/ 177946 w 333985"/>
                      <a:gd name="connsiteY17" fmla="*/ 257048 h 2570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333985" h="257048">
                        <a:moveTo>
                          <a:pt x="333985" y="257048"/>
                        </a:moveTo>
                        <a:lnTo>
                          <a:pt x="333985" y="131771"/>
                        </a:lnTo>
                        <a:lnTo>
                          <a:pt x="202214" y="0"/>
                        </a:lnTo>
                        <a:lnTo>
                          <a:pt x="191261" y="54768"/>
                        </a:lnTo>
                        <a:lnTo>
                          <a:pt x="97598" y="68083"/>
                        </a:lnTo>
                        <a:lnTo>
                          <a:pt x="115701" y="49980"/>
                        </a:lnTo>
                        <a:lnTo>
                          <a:pt x="66509" y="722"/>
                        </a:lnTo>
                        <a:lnTo>
                          <a:pt x="42240" y="24990"/>
                        </a:lnTo>
                        <a:lnTo>
                          <a:pt x="86841" y="69591"/>
                        </a:lnTo>
                        <a:lnTo>
                          <a:pt x="81529" y="70378"/>
                        </a:lnTo>
                        <a:lnTo>
                          <a:pt x="79955" y="71034"/>
                        </a:lnTo>
                        <a:lnTo>
                          <a:pt x="38042" y="29188"/>
                        </a:lnTo>
                        <a:lnTo>
                          <a:pt x="13839" y="53391"/>
                        </a:lnTo>
                        <a:lnTo>
                          <a:pt x="18627" y="58178"/>
                        </a:lnTo>
                        <a:lnTo>
                          <a:pt x="0" y="76806"/>
                        </a:lnTo>
                        <a:lnTo>
                          <a:pt x="19874" y="96680"/>
                        </a:lnTo>
                        <a:lnTo>
                          <a:pt x="18300" y="97402"/>
                        </a:lnTo>
                        <a:lnTo>
                          <a:pt x="177946" y="257048"/>
                        </a:lnTo>
                        <a:close/>
                      </a:path>
                    </a:pathLst>
                  </a:custGeom>
                  <a:solidFill>
                    <a:srgbClr val="CC5842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92" name="Graphic 2">
                  <a:extLst>
                    <a:ext uri="{FF2B5EF4-FFF2-40B4-BE49-F238E27FC236}">
                      <a16:creationId xmlns:a16="http://schemas.microsoft.com/office/drawing/2014/main" id="{72F85204-7F0E-09DD-FE96-BF8CE397B697}"/>
                    </a:ext>
                  </a:extLst>
                </p:cNvPr>
                <p:cNvGrpSpPr/>
                <p:nvPr/>
              </p:nvGrpSpPr>
              <p:grpSpPr>
                <a:xfrm>
                  <a:off x="6291194" y="4185557"/>
                  <a:ext cx="248127" cy="133541"/>
                  <a:chOff x="6291194" y="4185557"/>
                  <a:chExt cx="248127" cy="133541"/>
                </a:xfrm>
              </p:grpSpPr>
              <p:sp>
                <p:nvSpPr>
                  <p:cNvPr id="393" name="Freeform: Shape 392">
                    <a:extLst>
                      <a:ext uri="{FF2B5EF4-FFF2-40B4-BE49-F238E27FC236}">
                        <a16:creationId xmlns:a16="http://schemas.microsoft.com/office/drawing/2014/main" id="{59833007-4798-BE80-C80D-2D79FA10338E}"/>
                      </a:ext>
                    </a:extLst>
                  </p:cNvPr>
                  <p:cNvSpPr/>
                  <p:nvPr/>
                </p:nvSpPr>
                <p:spPr>
                  <a:xfrm>
                    <a:off x="6347602" y="4233241"/>
                    <a:ext cx="135902" cy="38107"/>
                  </a:xfrm>
                  <a:custGeom>
                    <a:avLst/>
                    <a:gdLst>
                      <a:gd name="connsiteX0" fmla="*/ 0 w 135902"/>
                      <a:gd name="connsiteY0" fmla="*/ 0 h 38107"/>
                      <a:gd name="connsiteX1" fmla="*/ 135903 w 135902"/>
                      <a:gd name="connsiteY1" fmla="*/ 0 h 38107"/>
                      <a:gd name="connsiteX2" fmla="*/ 135903 w 135902"/>
                      <a:gd name="connsiteY2" fmla="*/ 38108 h 38107"/>
                      <a:gd name="connsiteX3" fmla="*/ 0 w 135902"/>
                      <a:gd name="connsiteY3" fmla="*/ 38108 h 3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5902" h="38107">
                        <a:moveTo>
                          <a:pt x="0" y="0"/>
                        </a:moveTo>
                        <a:lnTo>
                          <a:pt x="135903" y="0"/>
                        </a:lnTo>
                        <a:lnTo>
                          <a:pt x="135903" y="38108"/>
                        </a:lnTo>
                        <a:lnTo>
                          <a:pt x="0" y="38108"/>
                        </a:ln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4" name="Freeform: Shape 393">
                    <a:extLst>
                      <a:ext uri="{FF2B5EF4-FFF2-40B4-BE49-F238E27FC236}">
                        <a16:creationId xmlns:a16="http://schemas.microsoft.com/office/drawing/2014/main" id="{EAAD40FB-A652-2654-134E-3AFA9C9FCF67}"/>
                      </a:ext>
                    </a:extLst>
                  </p:cNvPr>
                  <p:cNvSpPr/>
                  <p:nvPr/>
                </p:nvSpPr>
                <p:spPr>
                  <a:xfrm>
                    <a:off x="6497607" y="4214220"/>
                    <a:ext cx="28203" cy="76281"/>
                  </a:xfrm>
                  <a:custGeom>
                    <a:avLst/>
                    <a:gdLst>
                      <a:gd name="connsiteX0" fmla="*/ 14102 w 28203"/>
                      <a:gd name="connsiteY0" fmla="*/ 0 h 76281"/>
                      <a:gd name="connsiteX1" fmla="*/ 0 w 28203"/>
                      <a:gd name="connsiteY1" fmla="*/ 14102 h 76281"/>
                      <a:gd name="connsiteX2" fmla="*/ 0 w 28203"/>
                      <a:gd name="connsiteY2" fmla="*/ 62180 h 76281"/>
                      <a:gd name="connsiteX3" fmla="*/ 14102 w 28203"/>
                      <a:gd name="connsiteY3" fmla="*/ 76281 h 76281"/>
                      <a:gd name="connsiteX4" fmla="*/ 28204 w 28203"/>
                      <a:gd name="connsiteY4" fmla="*/ 62180 h 76281"/>
                      <a:gd name="connsiteX5" fmla="*/ 28204 w 28203"/>
                      <a:gd name="connsiteY5" fmla="*/ 14036 h 76281"/>
                      <a:gd name="connsiteX6" fmla="*/ 14102 w 28203"/>
                      <a:gd name="connsiteY6" fmla="*/ 0 h 76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8203" h="76281">
                        <a:moveTo>
                          <a:pt x="14102" y="0"/>
                        </a:moveTo>
                        <a:cubicBezTo>
                          <a:pt x="6297" y="0"/>
                          <a:pt x="0" y="6297"/>
                          <a:pt x="0" y="14102"/>
                        </a:cubicBezTo>
                        <a:lnTo>
                          <a:pt x="0" y="62180"/>
                        </a:lnTo>
                        <a:cubicBezTo>
                          <a:pt x="0" y="69919"/>
                          <a:pt x="6297" y="76281"/>
                          <a:pt x="14102" y="76281"/>
                        </a:cubicBezTo>
                        <a:cubicBezTo>
                          <a:pt x="21907" y="76281"/>
                          <a:pt x="28204" y="69985"/>
                          <a:pt x="28204" y="62180"/>
                        </a:cubicBezTo>
                        <a:lnTo>
                          <a:pt x="28204" y="14036"/>
                        </a:lnTo>
                        <a:cubicBezTo>
                          <a:pt x="28204" y="6297"/>
                          <a:pt x="21907" y="0"/>
                          <a:pt x="14102" y="0"/>
                        </a:cubicBezTo>
                        <a:close/>
                      </a:path>
                    </a:pathLst>
                  </a:custGeom>
                  <a:solidFill>
                    <a:srgbClr val="CCD0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5" name="Freeform: Shape 394">
                    <a:extLst>
                      <a:ext uri="{FF2B5EF4-FFF2-40B4-BE49-F238E27FC236}">
                        <a16:creationId xmlns:a16="http://schemas.microsoft.com/office/drawing/2014/main" id="{DAA20D08-EF06-987A-C086-4D51329F9AE3}"/>
                      </a:ext>
                    </a:extLst>
                  </p:cNvPr>
                  <p:cNvSpPr/>
                  <p:nvPr/>
                </p:nvSpPr>
                <p:spPr>
                  <a:xfrm>
                    <a:off x="6469403" y="4185557"/>
                    <a:ext cx="28203" cy="133541"/>
                  </a:xfrm>
                  <a:custGeom>
                    <a:avLst/>
                    <a:gdLst>
                      <a:gd name="connsiteX0" fmla="*/ 14102 w 28203"/>
                      <a:gd name="connsiteY0" fmla="*/ 0 h 133541"/>
                      <a:gd name="connsiteX1" fmla="*/ 0 w 28203"/>
                      <a:gd name="connsiteY1" fmla="*/ 14102 h 133541"/>
                      <a:gd name="connsiteX2" fmla="*/ 0 w 28203"/>
                      <a:gd name="connsiteY2" fmla="*/ 119440 h 133541"/>
                      <a:gd name="connsiteX3" fmla="*/ 14102 w 28203"/>
                      <a:gd name="connsiteY3" fmla="*/ 133542 h 133541"/>
                      <a:gd name="connsiteX4" fmla="*/ 28204 w 28203"/>
                      <a:gd name="connsiteY4" fmla="*/ 119440 h 133541"/>
                      <a:gd name="connsiteX5" fmla="*/ 28204 w 28203"/>
                      <a:gd name="connsiteY5" fmla="*/ 14102 h 133541"/>
                      <a:gd name="connsiteX6" fmla="*/ 14102 w 28203"/>
                      <a:gd name="connsiteY6" fmla="*/ 0 h 133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8203" h="133541">
                        <a:moveTo>
                          <a:pt x="14102" y="0"/>
                        </a:moveTo>
                        <a:cubicBezTo>
                          <a:pt x="6297" y="0"/>
                          <a:pt x="0" y="6297"/>
                          <a:pt x="0" y="14102"/>
                        </a:cubicBezTo>
                        <a:lnTo>
                          <a:pt x="0" y="119440"/>
                        </a:lnTo>
                        <a:cubicBezTo>
                          <a:pt x="0" y="127245"/>
                          <a:pt x="6297" y="133542"/>
                          <a:pt x="14102" y="133542"/>
                        </a:cubicBezTo>
                        <a:cubicBezTo>
                          <a:pt x="21842" y="133542"/>
                          <a:pt x="28204" y="127245"/>
                          <a:pt x="28204" y="119440"/>
                        </a:cubicBezTo>
                        <a:lnTo>
                          <a:pt x="28204" y="14102"/>
                        </a:lnTo>
                        <a:cubicBezTo>
                          <a:pt x="28204" y="6297"/>
                          <a:pt x="21907" y="0"/>
                          <a:pt x="14102" y="0"/>
                        </a:cubicBezTo>
                        <a:close/>
                      </a:path>
                    </a:pathLst>
                  </a:custGeom>
                  <a:solidFill>
                    <a:srgbClr val="E6E8EC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6" name="Freeform: Shape 395">
                    <a:extLst>
                      <a:ext uri="{FF2B5EF4-FFF2-40B4-BE49-F238E27FC236}">
                        <a16:creationId xmlns:a16="http://schemas.microsoft.com/office/drawing/2014/main" id="{B158AD1C-7DE3-F995-DD5A-47679D088FB6}"/>
                      </a:ext>
                    </a:extLst>
                  </p:cNvPr>
                  <p:cNvSpPr/>
                  <p:nvPr/>
                </p:nvSpPr>
                <p:spPr>
                  <a:xfrm>
                    <a:off x="6304706" y="4214220"/>
                    <a:ext cx="28203" cy="76281"/>
                  </a:xfrm>
                  <a:custGeom>
                    <a:avLst/>
                    <a:gdLst>
                      <a:gd name="connsiteX0" fmla="*/ 14102 w 28203"/>
                      <a:gd name="connsiteY0" fmla="*/ 0 h 76281"/>
                      <a:gd name="connsiteX1" fmla="*/ 0 w 28203"/>
                      <a:gd name="connsiteY1" fmla="*/ 14102 h 76281"/>
                      <a:gd name="connsiteX2" fmla="*/ 0 w 28203"/>
                      <a:gd name="connsiteY2" fmla="*/ 62180 h 76281"/>
                      <a:gd name="connsiteX3" fmla="*/ 14102 w 28203"/>
                      <a:gd name="connsiteY3" fmla="*/ 76281 h 76281"/>
                      <a:gd name="connsiteX4" fmla="*/ 28204 w 28203"/>
                      <a:gd name="connsiteY4" fmla="*/ 62180 h 76281"/>
                      <a:gd name="connsiteX5" fmla="*/ 28204 w 28203"/>
                      <a:gd name="connsiteY5" fmla="*/ 14102 h 76281"/>
                      <a:gd name="connsiteX6" fmla="*/ 14102 w 28203"/>
                      <a:gd name="connsiteY6" fmla="*/ 0 h 76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8203" h="76281">
                        <a:moveTo>
                          <a:pt x="14102" y="0"/>
                        </a:moveTo>
                        <a:cubicBezTo>
                          <a:pt x="6296" y="0"/>
                          <a:pt x="0" y="6297"/>
                          <a:pt x="0" y="14102"/>
                        </a:cubicBezTo>
                        <a:lnTo>
                          <a:pt x="0" y="62180"/>
                        </a:lnTo>
                        <a:cubicBezTo>
                          <a:pt x="0" y="69919"/>
                          <a:pt x="6296" y="76281"/>
                          <a:pt x="14102" y="76281"/>
                        </a:cubicBezTo>
                        <a:cubicBezTo>
                          <a:pt x="21907" y="76281"/>
                          <a:pt x="28204" y="69985"/>
                          <a:pt x="28204" y="62180"/>
                        </a:cubicBezTo>
                        <a:lnTo>
                          <a:pt x="28204" y="14102"/>
                        </a:lnTo>
                        <a:cubicBezTo>
                          <a:pt x="28204" y="6297"/>
                          <a:pt x="21907" y="0"/>
                          <a:pt x="14102" y="0"/>
                        </a:cubicBezTo>
                        <a:close/>
                      </a:path>
                    </a:pathLst>
                  </a:custGeom>
                  <a:solidFill>
                    <a:srgbClr val="CCD0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7" name="Freeform: Shape 396">
                    <a:extLst>
                      <a:ext uri="{FF2B5EF4-FFF2-40B4-BE49-F238E27FC236}">
                        <a16:creationId xmlns:a16="http://schemas.microsoft.com/office/drawing/2014/main" id="{3FBBB61E-616D-FA5A-9EAA-34907B26C6AE}"/>
                      </a:ext>
                    </a:extLst>
                  </p:cNvPr>
                  <p:cNvSpPr/>
                  <p:nvPr/>
                </p:nvSpPr>
                <p:spPr>
                  <a:xfrm>
                    <a:off x="6332910" y="4185557"/>
                    <a:ext cx="28204" cy="133541"/>
                  </a:xfrm>
                  <a:custGeom>
                    <a:avLst/>
                    <a:gdLst>
                      <a:gd name="connsiteX0" fmla="*/ 14102 w 28204"/>
                      <a:gd name="connsiteY0" fmla="*/ 0 h 133541"/>
                      <a:gd name="connsiteX1" fmla="*/ 0 w 28204"/>
                      <a:gd name="connsiteY1" fmla="*/ 14102 h 133541"/>
                      <a:gd name="connsiteX2" fmla="*/ 0 w 28204"/>
                      <a:gd name="connsiteY2" fmla="*/ 119440 h 133541"/>
                      <a:gd name="connsiteX3" fmla="*/ 14102 w 28204"/>
                      <a:gd name="connsiteY3" fmla="*/ 133542 h 133541"/>
                      <a:gd name="connsiteX4" fmla="*/ 28204 w 28204"/>
                      <a:gd name="connsiteY4" fmla="*/ 119440 h 133541"/>
                      <a:gd name="connsiteX5" fmla="*/ 28204 w 28204"/>
                      <a:gd name="connsiteY5" fmla="*/ 14102 h 133541"/>
                      <a:gd name="connsiteX6" fmla="*/ 14102 w 28204"/>
                      <a:gd name="connsiteY6" fmla="*/ 0 h 133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8204" h="133541">
                        <a:moveTo>
                          <a:pt x="14102" y="0"/>
                        </a:moveTo>
                        <a:cubicBezTo>
                          <a:pt x="6362" y="0"/>
                          <a:pt x="0" y="6297"/>
                          <a:pt x="0" y="14102"/>
                        </a:cubicBezTo>
                        <a:lnTo>
                          <a:pt x="0" y="119440"/>
                        </a:lnTo>
                        <a:cubicBezTo>
                          <a:pt x="0" y="127245"/>
                          <a:pt x="6297" y="133542"/>
                          <a:pt x="14102" y="133542"/>
                        </a:cubicBezTo>
                        <a:cubicBezTo>
                          <a:pt x="21907" y="133542"/>
                          <a:pt x="28269" y="127245"/>
                          <a:pt x="28204" y="119440"/>
                        </a:cubicBezTo>
                        <a:lnTo>
                          <a:pt x="28204" y="14102"/>
                        </a:lnTo>
                        <a:cubicBezTo>
                          <a:pt x="28269" y="6297"/>
                          <a:pt x="21907" y="0"/>
                          <a:pt x="14102" y="0"/>
                        </a:cubicBezTo>
                        <a:close/>
                      </a:path>
                    </a:pathLst>
                  </a:custGeom>
                  <a:solidFill>
                    <a:srgbClr val="E6E8EC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8" name="Freeform: Shape 397">
                    <a:extLst>
                      <a:ext uri="{FF2B5EF4-FFF2-40B4-BE49-F238E27FC236}">
                        <a16:creationId xmlns:a16="http://schemas.microsoft.com/office/drawing/2014/main" id="{3816872E-B086-A0B4-B60B-B78B4104FCEF}"/>
                      </a:ext>
                    </a:extLst>
                  </p:cNvPr>
                  <p:cNvSpPr/>
                  <p:nvPr/>
                </p:nvSpPr>
                <p:spPr>
                  <a:xfrm>
                    <a:off x="6291194" y="4238226"/>
                    <a:ext cx="13511" cy="28203"/>
                  </a:xfrm>
                  <a:custGeom>
                    <a:avLst/>
                    <a:gdLst>
                      <a:gd name="connsiteX0" fmla="*/ 0 w 13511"/>
                      <a:gd name="connsiteY0" fmla="*/ 0 h 28203"/>
                      <a:gd name="connsiteX1" fmla="*/ 13512 w 13511"/>
                      <a:gd name="connsiteY1" fmla="*/ 0 h 28203"/>
                      <a:gd name="connsiteX2" fmla="*/ 13512 w 13511"/>
                      <a:gd name="connsiteY2" fmla="*/ 28204 h 28203"/>
                      <a:gd name="connsiteX3" fmla="*/ 0 w 13511"/>
                      <a:gd name="connsiteY3" fmla="*/ 28204 h 28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511" h="28203">
                        <a:moveTo>
                          <a:pt x="0" y="0"/>
                        </a:moveTo>
                        <a:lnTo>
                          <a:pt x="13512" y="0"/>
                        </a:lnTo>
                        <a:lnTo>
                          <a:pt x="13512" y="28204"/>
                        </a:lnTo>
                        <a:lnTo>
                          <a:pt x="0" y="28204"/>
                        </a:lnTo>
                        <a:close/>
                      </a:path>
                    </a:pathLst>
                  </a:custGeom>
                  <a:solidFill>
                    <a:srgbClr val="505A66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9" name="Freeform: Shape 398">
                    <a:extLst>
                      <a:ext uri="{FF2B5EF4-FFF2-40B4-BE49-F238E27FC236}">
                        <a16:creationId xmlns:a16="http://schemas.microsoft.com/office/drawing/2014/main" id="{C1FF5FCF-836B-249E-6FA1-5E370F81BC00}"/>
                      </a:ext>
                    </a:extLst>
                  </p:cNvPr>
                  <p:cNvSpPr/>
                  <p:nvPr/>
                </p:nvSpPr>
                <p:spPr>
                  <a:xfrm>
                    <a:off x="6525811" y="4238226"/>
                    <a:ext cx="13511" cy="28203"/>
                  </a:xfrm>
                  <a:custGeom>
                    <a:avLst/>
                    <a:gdLst>
                      <a:gd name="connsiteX0" fmla="*/ 0 w 13511"/>
                      <a:gd name="connsiteY0" fmla="*/ 0 h 28203"/>
                      <a:gd name="connsiteX1" fmla="*/ 13511 w 13511"/>
                      <a:gd name="connsiteY1" fmla="*/ 0 h 28203"/>
                      <a:gd name="connsiteX2" fmla="*/ 13511 w 13511"/>
                      <a:gd name="connsiteY2" fmla="*/ 28204 h 28203"/>
                      <a:gd name="connsiteX3" fmla="*/ 0 w 13511"/>
                      <a:gd name="connsiteY3" fmla="*/ 28204 h 28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511" h="28203">
                        <a:moveTo>
                          <a:pt x="0" y="0"/>
                        </a:moveTo>
                        <a:lnTo>
                          <a:pt x="13511" y="0"/>
                        </a:lnTo>
                        <a:lnTo>
                          <a:pt x="13511" y="28204"/>
                        </a:lnTo>
                        <a:lnTo>
                          <a:pt x="0" y="28204"/>
                        </a:lnTo>
                        <a:close/>
                      </a:path>
                    </a:pathLst>
                  </a:custGeom>
                  <a:solidFill>
                    <a:srgbClr val="505A66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400" name="Graphic 2">
                <a:extLst>
                  <a:ext uri="{FF2B5EF4-FFF2-40B4-BE49-F238E27FC236}">
                    <a16:creationId xmlns:a16="http://schemas.microsoft.com/office/drawing/2014/main" id="{D2D37B6E-9605-E098-5801-E2A4475A62A1}"/>
                  </a:ext>
                </a:extLst>
              </p:cNvPr>
              <p:cNvGrpSpPr/>
              <p:nvPr/>
            </p:nvGrpSpPr>
            <p:grpSpPr>
              <a:xfrm>
                <a:off x="5549500" y="4026894"/>
                <a:ext cx="419777" cy="419777"/>
                <a:chOff x="5549500" y="4026894"/>
                <a:chExt cx="419777" cy="419777"/>
              </a:xfrm>
            </p:grpSpPr>
            <p:grpSp>
              <p:nvGrpSpPr>
                <p:cNvPr id="401" name="Graphic 2">
                  <a:extLst>
                    <a:ext uri="{FF2B5EF4-FFF2-40B4-BE49-F238E27FC236}">
                      <a16:creationId xmlns:a16="http://schemas.microsoft.com/office/drawing/2014/main" id="{ED905B81-7741-AA27-4AB1-6BBFFF3B7F78}"/>
                    </a:ext>
                  </a:extLst>
                </p:cNvPr>
                <p:cNvGrpSpPr/>
                <p:nvPr/>
              </p:nvGrpSpPr>
              <p:grpSpPr>
                <a:xfrm>
                  <a:off x="5549500" y="4026894"/>
                  <a:ext cx="419777" cy="419777"/>
                  <a:chOff x="5549500" y="4026894"/>
                  <a:chExt cx="419777" cy="419777"/>
                </a:xfrm>
              </p:grpSpPr>
              <p:sp>
                <p:nvSpPr>
                  <p:cNvPr id="402" name="Freeform: Shape 401">
                    <a:extLst>
                      <a:ext uri="{FF2B5EF4-FFF2-40B4-BE49-F238E27FC236}">
                        <a16:creationId xmlns:a16="http://schemas.microsoft.com/office/drawing/2014/main" id="{061A430D-C00E-CF2E-308D-C851015C017D}"/>
                      </a:ext>
                    </a:extLst>
                  </p:cNvPr>
                  <p:cNvSpPr/>
                  <p:nvPr/>
                </p:nvSpPr>
                <p:spPr>
                  <a:xfrm>
                    <a:off x="5549500" y="4026894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A491E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03" name="Freeform: Shape 402">
                    <a:extLst>
                      <a:ext uri="{FF2B5EF4-FFF2-40B4-BE49-F238E27FC236}">
                        <a16:creationId xmlns:a16="http://schemas.microsoft.com/office/drawing/2014/main" id="{D20A8347-F6B4-7905-E031-166721BB7CED}"/>
                      </a:ext>
                    </a:extLst>
                  </p:cNvPr>
                  <p:cNvSpPr/>
                  <p:nvPr/>
                </p:nvSpPr>
                <p:spPr>
                  <a:xfrm>
                    <a:off x="5666972" y="4132495"/>
                    <a:ext cx="302305" cy="314177"/>
                  </a:xfrm>
                  <a:custGeom>
                    <a:avLst/>
                    <a:gdLst>
                      <a:gd name="connsiteX0" fmla="*/ 84415 w 302305"/>
                      <a:gd name="connsiteY0" fmla="*/ 314177 h 314177"/>
                      <a:gd name="connsiteX1" fmla="*/ 302306 w 302305"/>
                      <a:gd name="connsiteY1" fmla="*/ 314177 h 314177"/>
                      <a:gd name="connsiteX2" fmla="*/ 302240 w 302305"/>
                      <a:gd name="connsiteY2" fmla="*/ 177946 h 314177"/>
                      <a:gd name="connsiteX3" fmla="*/ 124294 w 302305"/>
                      <a:gd name="connsiteY3" fmla="*/ 0 h 314177"/>
                      <a:gd name="connsiteX4" fmla="*/ 65525 w 302305"/>
                      <a:gd name="connsiteY4" fmla="*/ 5050 h 314177"/>
                      <a:gd name="connsiteX5" fmla="*/ 56277 w 302305"/>
                      <a:gd name="connsiteY5" fmla="*/ 58113 h 314177"/>
                      <a:gd name="connsiteX6" fmla="*/ 0 w 302305"/>
                      <a:gd name="connsiteY6" fmla="*/ 229763 h 314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02305" h="314177">
                        <a:moveTo>
                          <a:pt x="84415" y="314177"/>
                        </a:moveTo>
                        <a:lnTo>
                          <a:pt x="302306" y="314177"/>
                        </a:lnTo>
                        <a:lnTo>
                          <a:pt x="302240" y="177946"/>
                        </a:lnTo>
                        <a:lnTo>
                          <a:pt x="124294" y="0"/>
                        </a:lnTo>
                        <a:lnTo>
                          <a:pt x="65525" y="5050"/>
                        </a:lnTo>
                        <a:lnTo>
                          <a:pt x="56277" y="58113"/>
                        </a:lnTo>
                        <a:lnTo>
                          <a:pt x="0" y="229763"/>
                        </a:lnTo>
                        <a:close/>
                      </a:path>
                    </a:pathLst>
                  </a:custGeom>
                  <a:solidFill>
                    <a:srgbClr val="8D79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04" name="Graphic 2">
                  <a:extLst>
                    <a:ext uri="{FF2B5EF4-FFF2-40B4-BE49-F238E27FC236}">
                      <a16:creationId xmlns:a16="http://schemas.microsoft.com/office/drawing/2014/main" id="{E04A8A3E-2277-DBCF-DDF2-08DCCCDBD82F}"/>
                    </a:ext>
                  </a:extLst>
                </p:cNvPr>
                <p:cNvGrpSpPr/>
                <p:nvPr/>
              </p:nvGrpSpPr>
              <p:grpSpPr>
                <a:xfrm>
                  <a:off x="5666972" y="4120164"/>
                  <a:ext cx="184767" cy="248783"/>
                  <a:chOff x="5666972" y="4120164"/>
                  <a:chExt cx="184767" cy="248783"/>
                </a:xfrm>
              </p:grpSpPr>
              <p:sp>
                <p:nvSpPr>
                  <p:cNvPr id="405" name="Freeform: Shape 404">
                    <a:extLst>
                      <a:ext uri="{FF2B5EF4-FFF2-40B4-BE49-F238E27FC236}">
                        <a16:creationId xmlns:a16="http://schemas.microsoft.com/office/drawing/2014/main" id="{22402E97-9C43-2FE2-089E-16D890CDBB84}"/>
                      </a:ext>
                    </a:extLst>
                  </p:cNvPr>
                  <p:cNvSpPr/>
                  <p:nvPr/>
                </p:nvSpPr>
                <p:spPr>
                  <a:xfrm>
                    <a:off x="5693340" y="4156088"/>
                    <a:ext cx="33712" cy="116442"/>
                  </a:xfrm>
                  <a:custGeom>
                    <a:avLst/>
                    <a:gdLst>
                      <a:gd name="connsiteX0" fmla="*/ 18759 w 33712"/>
                      <a:gd name="connsiteY0" fmla="*/ 116442 h 116442"/>
                      <a:gd name="connsiteX1" fmla="*/ 31221 w 33712"/>
                      <a:gd name="connsiteY1" fmla="*/ 45080 h 116442"/>
                      <a:gd name="connsiteX2" fmla="*/ 19152 w 33712"/>
                      <a:gd name="connsiteY2" fmla="*/ 3299 h 116442"/>
                      <a:gd name="connsiteX3" fmla="*/ 19152 w 33712"/>
                      <a:gd name="connsiteY3" fmla="*/ 3299 h 116442"/>
                      <a:gd name="connsiteX4" fmla="*/ 0 w 33712"/>
                      <a:gd name="connsiteY4" fmla="*/ 113097 h 116442"/>
                      <a:gd name="connsiteX5" fmla="*/ 18759 w 33712"/>
                      <a:gd name="connsiteY5" fmla="*/ 116442 h 116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712" h="116442">
                        <a:moveTo>
                          <a:pt x="18759" y="116442"/>
                        </a:moveTo>
                        <a:lnTo>
                          <a:pt x="31221" y="45080"/>
                        </a:lnTo>
                        <a:cubicBezTo>
                          <a:pt x="40076" y="54590"/>
                          <a:pt x="22760" y="-15788"/>
                          <a:pt x="19152" y="3299"/>
                        </a:cubicBezTo>
                        <a:lnTo>
                          <a:pt x="19152" y="3299"/>
                        </a:lnTo>
                        <a:lnTo>
                          <a:pt x="0" y="113097"/>
                        </a:lnTo>
                        <a:lnTo>
                          <a:pt x="18759" y="116442"/>
                        </a:lnTo>
                        <a:close/>
                      </a:path>
                    </a:pathLst>
                  </a:custGeom>
                  <a:solidFill>
                    <a:srgbClr val="CCD0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06" name="Freeform: Shape 405">
                    <a:extLst>
                      <a:ext uri="{FF2B5EF4-FFF2-40B4-BE49-F238E27FC236}">
                        <a16:creationId xmlns:a16="http://schemas.microsoft.com/office/drawing/2014/main" id="{E29A7E5E-9184-3794-4954-E7802D6CF314}"/>
                      </a:ext>
                    </a:extLst>
                  </p:cNvPr>
                  <p:cNvSpPr/>
                  <p:nvPr/>
                </p:nvSpPr>
                <p:spPr>
                  <a:xfrm>
                    <a:off x="5711689" y="4120164"/>
                    <a:ext cx="113683" cy="152366"/>
                  </a:xfrm>
                  <a:custGeom>
                    <a:avLst/>
                    <a:gdLst>
                      <a:gd name="connsiteX0" fmla="*/ 113684 w 113683"/>
                      <a:gd name="connsiteY0" fmla="*/ 149021 h 152366"/>
                      <a:gd name="connsiteX1" fmla="*/ 94532 w 113683"/>
                      <a:gd name="connsiteY1" fmla="*/ 39223 h 152366"/>
                      <a:gd name="connsiteX2" fmla="*/ 94532 w 113683"/>
                      <a:gd name="connsiteY2" fmla="*/ 39223 h 152366"/>
                      <a:gd name="connsiteX3" fmla="*/ 55965 w 113683"/>
                      <a:gd name="connsiteY3" fmla="*/ 721 h 152366"/>
                      <a:gd name="connsiteX4" fmla="*/ 47635 w 113683"/>
                      <a:gd name="connsiteY4" fmla="*/ 0 h 152366"/>
                      <a:gd name="connsiteX5" fmla="*/ 738 w 113683"/>
                      <a:gd name="connsiteY5" fmla="*/ 39748 h 152366"/>
                      <a:gd name="connsiteX6" fmla="*/ 39436 w 113683"/>
                      <a:gd name="connsiteY6" fmla="*/ 95499 h 152366"/>
                      <a:gd name="connsiteX7" fmla="*/ 47766 w 113683"/>
                      <a:gd name="connsiteY7" fmla="*/ 96221 h 152366"/>
                      <a:gd name="connsiteX8" fmla="*/ 82529 w 113683"/>
                      <a:gd name="connsiteY8" fmla="*/ 81004 h 152366"/>
                      <a:gd name="connsiteX9" fmla="*/ 94991 w 113683"/>
                      <a:gd name="connsiteY9" fmla="*/ 152366 h 152366"/>
                      <a:gd name="connsiteX10" fmla="*/ 113684 w 113683"/>
                      <a:gd name="connsiteY10" fmla="*/ 149021 h 152366"/>
                      <a:gd name="connsiteX11" fmla="*/ 75838 w 113683"/>
                      <a:gd name="connsiteY11" fmla="*/ 53194 h 152366"/>
                      <a:gd name="connsiteX12" fmla="*/ 66000 w 113683"/>
                      <a:gd name="connsiteY12" fmla="*/ 70378 h 152366"/>
                      <a:gd name="connsiteX13" fmla="*/ 47766 w 113683"/>
                      <a:gd name="connsiteY13" fmla="*/ 77069 h 152366"/>
                      <a:gd name="connsiteX14" fmla="*/ 42781 w 113683"/>
                      <a:gd name="connsiteY14" fmla="*/ 76609 h 152366"/>
                      <a:gd name="connsiteX15" fmla="*/ 19562 w 113683"/>
                      <a:gd name="connsiteY15" fmla="*/ 43158 h 152366"/>
                      <a:gd name="connsiteX16" fmla="*/ 29401 w 113683"/>
                      <a:gd name="connsiteY16" fmla="*/ 25974 h 152366"/>
                      <a:gd name="connsiteX17" fmla="*/ 47635 w 113683"/>
                      <a:gd name="connsiteY17" fmla="*/ 19284 h 152366"/>
                      <a:gd name="connsiteX18" fmla="*/ 47635 w 113683"/>
                      <a:gd name="connsiteY18" fmla="*/ 19284 h 152366"/>
                      <a:gd name="connsiteX19" fmla="*/ 47635 w 113683"/>
                      <a:gd name="connsiteY19" fmla="*/ 19284 h 152366"/>
                      <a:gd name="connsiteX20" fmla="*/ 52619 w 113683"/>
                      <a:gd name="connsiteY20" fmla="*/ 19743 h 152366"/>
                      <a:gd name="connsiteX21" fmla="*/ 75838 w 113683"/>
                      <a:gd name="connsiteY21" fmla="*/ 53194 h 152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113683" h="152366">
                        <a:moveTo>
                          <a:pt x="113684" y="149021"/>
                        </a:moveTo>
                        <a:lnTo>
                          <a:pt x="94532" y="39223"/>
                        </a:lnTo>
                        <a:lnTo>
                          <a:pt x="94532" y="39223"/>
                        </a:lnTo>
                        <a:cubicBezTo>
                          <a:pt x="90990" y="20136"/>
                          <a:pt x="76035" y="4329"/>
                          <a:pt x="55965" y="721"/>
                        </a:cubicBezTo>
                        <a:cubicBezTo>
                          <a:pt x="53210" y="197"/>
                          <a:pt x="50389" y="0"/>
                          <a:pt x="47635" y="0"/>
                        </a:cubicBezTo>
                        <a:cubicBezTo>
                          <a:pt x="24941" y="0"/>
                          <a:pt x="4804" y="16463"/>
                          <a:pt x="738" y="39748"/>
                        </a:cubicBezTo>
                        <a:cubicBezTo>
                          <a:pt x="-3854" y="65918"/>
                          <a:pt x="13462" y="90908"/>
                          <a:pt x="39436" y="95499"/>
                        </a:cubicBezTo>
                        <a:cubicBezTo>
                          <a:pt x="42256" y="95959"/>
                          <a:pt x="45011" y="96221"/>
                          <a:pt x="47766" y="96221"/>
                        </a:cubicBezTo>
                        <a:cubicBezTo>
                          <a:pt x="61212" y="96221"/>
                          <a:pt x="73674" y="90514"/>
                          <a:pt x="82529" y="81004"/>
                        </a:cubicBezTo>
                        <a:lnTo>
                          <a:pt x="94991" y="152366"/>
                        </a:lnTo>
                        <a:lnTo>
                          <a:pt x="113684" y="149021"/>
                        </a:lnTo>
                        <a:close/>
                        <a:moveTo>
                          <a:pt x="75838" y="53194"/>
                        </a:moveTo>
                        <a:cubicBezTo>
                          <a:pt x="74658" y="59949"/>
                          <a:pt x="71182" y="65984"/>
                          <a:pt x="66000" y="70378"/>
                        </a:cubicBezTo>
                        <a:cubicBezTo>
                          <a:pt x="60818" y="74707"/>
                          <a:pt x="54390" y="77069"/>
                          <a:pt x="47766" y="77069"/>
                        </a:cubicBezTo>
                        <a:cubicBezTo>
                          <a:pt x="46126" y="77069"/>
                          <a:pt x="44421" y="76937"/>
                          <a:pt x="42781" y="76609"/>
                        </a:cubicBezTo>
                        <a:cubicBezTo>
                          <a:pt x="27236" y="73855"/>
                          <a:pt x="16807" y="58834"/>
                          <a:pt x="19562" y="43158"/>
                        </a:cubicBezTo>
                        <a:cubicBezTo>
                          <a:pt x="20743" y="36468"/>
                          <a:pt x="24284" y="30368"/>
                          <a:pt x="29401" y="25974"/>
                        </a:cubicBezTo>
                        <a:cubicBezTo>
                          <a:pt x="34516" y="21645"/>
                          <a:pt x="41010" y="19284"/>
                          <a:pt x="47635" y="19284"/>
                        </a:cubicBezTo>
                        <a:lnTo>
                          <a:pt x="47635" y="19284"/>
                        </a:lnTo>
                        <a:lnTo>
                          <a:pt x="47635" y="19284"/>
                        </a:lnTo>
                        <a:cubicBezTo>
                          <a:pt x="49274" y="19284"/>
                          <a:pt x="50980" y="19415"/>
                          <a:pt x="52619" y="19743"/>
                        </a:cubicBezTo>
                        <a:cubicBezTo>
                          <a:pt x="68164" y="22497"/>
                          <a:pt x="78593" y="37452"/>
                          <a:pt x="75838" y="53194"/>
                        </a:cubicBez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07" name="Freeform: Shape 406">
                    <a:extLst>
                      <a:ext uri="{FF2B5EF4-FFF2-40B4-BE49-F238E27FC236}">
                        <a16:creationId xmlns:a16="http://schemas.microsoft.com/office/drawing/2014/main" id="{F57EBFBB-D069-BB88-CF4E-9C9E732CA162}"/>
                      </a:ext>
                    </a:extLst>
                  </p:cNvPr>
                  <p:cNvSpPr/>
                  <p:nvPr/>
                </p:nvSpPr>
                <p:spPr>
                  <a:xfrm>
                    <a:off x="5797628" y="4267479"/>
                    <a:ext cx="54111" cy="101468"/>
                  </a:xfrm>
                  <a:custGeom>
                    <a:avLst/>
                    <a:gdLst>
                      <a:gd name="connsiteX0" fmla="*/ 54112 w 54111"/>
                      <a:gd name="connsiteY0" fmla="*/ 94778 h 101468"/>
                      <a:gd name="connsiteX1" fmla="*/ 16594 w 54111"/>
                      <a:gd name="connsiteY1" fmla="*/ 101468 h 101468"/>
                      <a:gd name="connsiteX2" fmla="*/ 0 w 54111"/>
                      <a:gd name="connsiteY2" fmla="*/ 6690 h 101468"/>
                      <a:gd name="connsiteX3" fmla="*/ 37583 w 54111"/>
                      <a:gd name="connsiteY3" fmla="*/ 0 h 1014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111" h="101468">
                        <a:moveTo>
                          <a:pt x="54112" y="94778"/>
                        </a:moveTo>
                        <a:lnTo>
                          <a:pt x="16594" y="101468"/>
                        </a:lnTo>
                        <a:lnTo>
                          <a:pt x="0" y="6690"/>
                        </a:lnTo>
                        <a:lnTo>
                          <a:pt x="37583" y="0"/>
                        </a:lnTo>
                        <a:close/>
                      </a:path>
                    </a:pathLst>
                  </a:custGeom>
                  <a:solidFill>
                    <a:srgbClr val="505A66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08" name="Freeform: Shape 407">
                    <a:extLst>
                      <a:ext uri="{FF2B5EF4-FFF2-40B4-BE49-F238E27FC236}">
                        <a16:creationId xmlns:a16="http://schemas.microsoft.com/office/drawing/2014/main" id="{8FF71379-7AAA-DBBE-D41E-548A8230CAC4}"/>
                      </a:ext>
                    </a:extLst>
                  </p:cNvPr>
                  <p:cNvSpPr/>
                  <p:nvPr/>
                </p:nvSpPr>
                <p:spPr>
                  <a:xfrm>
                    <a:off x="5666972" y="4267479"/>
                    <a:ext cx="54111" cy="101468"/>
                  </a:xfrm>
                  <a:custGeom>
                    <a:avLst/>
                    <a:gdLst>
                      <a:gd name="connsiteX0" fmla="*/ 0 w 54111"/>
                      <a:gd name="connsiteY0" fmla="*/ 94778 h 101468"/>
                      <a:gd name="connsiteX1" fmla="*/ 37518 w 54111"/>
                      <a:gd name="connsiteY1" fmla="*/ 101468 h 101468"/>
                      <a:gd name="connsiteX2" fmla="*/ 54112 w 54111"/>
                      <a:gd name="connsiteY2" fmla="*/ 6690 h 101468"/>
                      <a:gd name="connsiteX3" fmla="*/ 16529 w 54111"/>
                      <a:gd name="connsiteY3" fmla="*/ 0 h 1014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111" h="101468">
                        <a:moveTo>
                          <a:pt x="0" y="94778"/>
                        </a:moveTo>
                        <a:lnTo>
                          <a:pt x="37518" y="101468"/>
                        </a:lnTo>
                        <a:lnTo>
                          <a:pt x="54112" y="6690"/>
                        </a:lnTo>
                        <a:lnTo>
                          <a:pt x="16529" y="0"/>
                        </a:lnTo>
                        <a:close/>
                      </a:path>
                    </a:pathLst>
                  </a:custGeom>
                  <a:solidFill>
                    <a:srgbClr val="505A66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409" name="Graphic 2">
                <a:extLst>
                  <a:ext uri="{FF2B5EF4-FFF2-40B4-BE49-F238E27FC236}">
                    <a16:creationId xmlns:a16="http://schemas.microsoft.com/office/drawing/2014/main" id="{111BE8AA-157D-4A5D-F142-E6921341D3D7}"/>
                  </a:ext>
                </a:extLst>
              </p:cNvPr>
              <p:cNvGrpSpPr/>
              <p:nvPr/>
            </p:nvGrpSpPr>
            <p:grpSpPr>
              <a:xfrm>
                <a:off x="4893532" y="4026894"/>
                <a:ext cx="419777" cy="419777"/>
                <a:chOff x="4893532" y="4026894"/>
                <a:chExt cx="419777" cy="419777"/>
              </a:xfrm>
            </p:grpSpPr>
            <p:grpSp>
              <p:nvGrpSpPr>
                <p:cNvPr id="410" name="Graphic 2">
                  <a:extLst>
                    <a:ext uri="{FF2B5EF4-FFF2-40B4-BE49-F238E27FC236}">
                      <a16:creationId xmlns:a16="http://schemas.microsoft.com/office/drawing/2014/main" id="{13C5D816-96D1-DE84-B82C-FF465830E320}"/>
                    </a:ext>
                  </a:extLst>
                </p:cNvPr>
                <p:cNvGrpSpPr/>
                <p:nvPr/>
              </p:nvGrpSpPr>
              <p:grpSpPr>
                <a:xfrm>
                  <a:off x="4893532" y="4026894"/>
                  <a:ext cx="419777" cy="419777"/>
                  <a:chOff x="4893532" y="4026894"/>
                  <a:chExt cx="419777" cy="419777"/>
                </a:xfrm>
              </p:grpSpPr>
              <p:sp>
                <p:nvSpPr>
                  <p:cNvPr id="411" name="Freeform: Shape 410">
                    <a:extLst>
                      <a:ext uri="{FF2B5EF4-FFF2-40B4-BE49-F238E27FC236}">
                        <a16:creationId xmlns:a16="http://schemas.microsoft.com/office/drawing/2014/main" id="{118CFD1E-9845-2EA6-E6B2-0D5A8661C29F}"/>
                      </a:ext>
                    </a:extLst>
                  </p:cNvPr>
                  <p:cNvSpPr/>
                  <p:nvPr/>
                </p:nvSpPr>
                <p:spPr>
                  <a:xfrm>
                    <a:off x="4893532" y="4026894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7DC0E7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12" name="Freeform: Shape 411">
                    <a:extLst>
                      <a:ext uri="{FF2B5EF4-FFF2-40B4-BE49-F238E27FC236}">
                        <a16:creationId xmlns:a16="http://schemas.microsoft.com/office/drawing/2014/main" id="{8B182EFF-8498-9A79-C1FF-7299ECACEEB1}"/>
                      </a:ext>
                    </a:extLst>
                  </p:cNvPr>
                  <p:cNvSpPr/>
                  <p:nvPr/>
                </p:nvSpPr>
                <p:spPr>
                  <a:xfrm>
                    <a:off x="5052392" y="4120164"/>
                    <a:ext cx="260917" cy="326508"/>
                  </a:xfrm>
                  <a:custGeom>
                    <a:avLst/>
                    <a:gdLst>
                      <a:gd name="connsiteX0" fmla="*/ 260918 w 260917"/>
                      <a:gd name="connsiteY0" fmla="*/ 190802 h 326508"/>
                      <a:gd name="connsiteX1" fmla="*/ 89137 w 260917"/>
                      <a:gd name="connsiteY1" fmla="*/ 19021 h 326508"/>
                      <a:gd name="connsiteX2" fmla="*/ 86382 w 260917"/>
                      <a:gd name="connsiteY2" fmla="*/ 25843 h 326508"/>
                      <a:gd name="connsiteX3" fmla="*/ 60606 w 260917"/>
                      <a:gd name="connsiteY3" fmla="*/ 0 h 326508"/>
                      <a:gd name="connsiteX4" fmla="*/ 40928 w 260917"/>
                      <a:gd name="connsiteY4" fmla="*/ 19743 h 326508"/>
                      <a:gd name="connsiteX5" fmla="*/ 75232 w 260917"/>
                      <a:gd name="connsiteY5" fmla="*/ 54046 h 326508"/>
                      <a:gd name="connsiteX6" fmla="*/ 0 w 260917"/>
                      <a:gd name="connsiteY6" fmla="*/ 243733 h 326508"/>
                      <a:gd name="connsiteX7" fmla="*/ 82775 w 260917"/>
                      <a:gd name="connsiteY7" fmla="*/ 326508 h 326508"/>
                      <a:gd name="connsiteX8" fmla="*/ 260918 w 260917"/>
                      <a:gd name="connsiteY8" fmla="*/ 326508 h 3265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60917" h="326508">
                        <a:moveTo>
                          <a:pt x="260918" y="190802"/>
                        </a:moveTo>
                        <a:lnTo>
                          <a:pt x="89137" y="19021"/>
                        </a:lnTo>
                        <a:lnTo>
                          <a:pt x="86382" y="25843"/>
                        </a:lnTo>
                        <a:lnTo>
                          <a:pt x="60606" y="0"/>
                        </a:lnTo>
                        <a:lnTo>
                          <a:pt x="40928" y="19743"/>
                        </a:lnTo>
                        <a:lnTo>
                          <a:pt x="75232" y="54046"/>
                        </a:lnTo>
                        <a:lnTo>
                          <a:pt x="0" y="243733"/>
                        </a:lnTo>
                        <a:lnTo>
                          <a:pt x="82775" y="326508"/>
                        </a:lnTo>
                        <a:lnTo>
                          <a:pt x="260918" y="326508"/>
                        </a:lnTo>
                        <a:close/>
                      </a:path>
                    </a:pathLst>
                  </a:custGeom>
                  <a:solidFill>
                    <a:srgbClr val="6DADD7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13" name="Graphic 2">
                  <a:extLst>
                    <a:ext uri="{FF2B5EF4-FFF2-40B4-BE49-F238E27FC236}">
                      <a16:creationId xmlns:a16="http://schemas.microsoft.com/office/drawing/2014/main" id="{880DEC8F-8350-E499-ABEB-139AD3568D44}"/>
                    </a:ext>
                  </a:extLst>
                </p:cNvPr>
                <p:cNvGrpSpPr/>
                <p:nvPr/>
              </p:nvGrpSpPr>
              <p:grpSpPr>
                <a:xfrm>
                  <a:off x="5046226" y="4120164"/>
                  <a:ext cx="114455" cy="248783"/>
                  <a:chOff x="5046226" y="4120164"/>
                  <a:chExt cx="114455" cy="248783"/>
                </a:xfrm>
              </p:grpSpPr>
              <p:sp>
                <p:nvSpPr>
                  <p:cNvPr id="414" name="Freeform: Shape 413">
                    <a:extLst>
                      <a:ext uri="{FF2B5EF4-FFF2-40B4-BE49-F238E27FC236}">
                        <a16:creationId xmlns:a16="http://schemas.microsoft.com/office/drawing/2014/main" id="{6D50CA14-7A6B-7EA0-9C27-245D78AEF881}"/>
                      </a:ext>
                    </a:extLst>
                  </p:cNvPr>
                  <p:cNvSpPr/>
                  <p:nvPr/>
                </p:nvSpPr>
                <p:spPr>
                  <a:xfrm>
                    <a:off x="5046226" y="4169094"/>
                    <a:ext cx="114455" cy="199853"/>
                  </a:xfrm>
                  <a:custGeom>
                    <a:avLst/>
                    <a:gdLst>
                      <a:gd name="connsiteX0" fmla="*/ 95368 w 114455"/>
                      <a:gd name="connsiteY0" fmla="*/ 0 h 199853"/>
                      <a:gd name="connsiteX1" fmla="*/ 19087 w 114455"/>
                      <a:gd name="connsiteY1" fmla="*/ 0 h 199853"/>
                      <a:gd name="connsiteX2" fmla="*/ 0 w 114455"/>
                      <a:gd name="connsiteY2" fmla="*/ 19087 h 199853"/>
                      <a:gd name="connsiteX3" fmla="*/ 0 w 114455"/>
                      <a:gd name="connsiteY3" fmla="*/ 180767 h 199853"/>
                      <a:gd name="connsiteX4" fmla="*/ 19087 w 114455"/>
                      <a:gd name="connsiteY4" fmla="*/ 199853 h 199853"/>
                      <a:gd name="connsiteX5" fmla="*/ 95368 w 114455"/>
                      <a:gd name="connsiteY5" fmla="*/ 199853 h 199853"/>
                      <a:gd name="connsiteX6" fmla="*/ 114455 w 114455"/>
                      <a:gd name="connsiteY6" fmla="*/ 180767 h 199853"/>
                      <a:gd name="connsiteX7" fmla="*/ 114455 w 114455"/>
                      <a:gd name="connsiteY7" fmla="*/ 19021 h 199853"/>
                      <a:gd name="connsiteX8" fmla="*/ 95368 w 114455"/>
                      <a:gd name="connsiteY8" fmla="*/ 0 h 199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4455" h="199853">
                        <a:moveTo>
                          <a:pt x="95368" y="0"/>
                        </a:moveTo>
                        <a:lnTo>
                          <a:pt x="19087" y="0"/>
                        </a:lnTo>
                        <a:cubicBezTo>
                          <a:pt x="8527" y="0"/>
                          <a:pt x="0" y="8527"/>
                          <a:pt x="0" y="19087"/>
                        </a:cubicBezTo>
                        <a:lnTo>
                          <a:pt x="0" y="180767"/>
                        </a:lnTo>
                        <a:cubicBezTo>
                          <a:pt x="0" y="191261"/>
                          <a:pt x="8527" y="199853"/>
                          <a:pt x="19087" y="199853"/>
                        </a:cubicBezTo>
                        <a:lnTo>
                          <a:pt x="95368" y="199853"/>
                        </a:lnTo>
                        <a:cubicBezTo>
                          <a:pt x="105863" y="199853"/>
                          <a:pt x="114455" y="191327"/>
                          <a:pt x="114455" y="180767"/>
                        </a:cubicBezTo>
                        <a:lnTo>
                          <a:pt x="114455" y="19021"/>
                        </a:lnTo>
                        <a:cubicBezTo>
                          <a:pt x="114455" y="8527"/>
                          <a:pt x="105928" y="0"/>
                          <a:pt x="95368" y="0"/>
                        </a:cubicBez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15" name="Freeform: Shape 414">
                    <a:extLst>
                      <a:ext uri="{FF2B5EF4-FFF2-40B4-BE49-F238E27FC236}">
                        <a16:creationId xmlns:a16="http://schemas.microsoft.com/office/drawing/2014/main" id="{8376219F-9FD5-9C75-A7EC-6176B45C832D}"/>
                      </a:ext>
                    </a:extLst>
                  </p:cNvPr>
                  <p:cNvSpPr/>
                  <p:nvPr/>
                </p:nvSpPr>
                <p:spPr>
                  <a:xfrm>
                    <a:off x="5065313" y="4120164"/>
                    <a:ext cx="76281" cy="48930"/>
                  </a:xfrm>
                  <a:custGeom>
                    <a:avLst/>
                    <a:gdLst>
                      <a:gd name="connsiteX0" fmla="*/ 76281 w 76281"/>
                      <a:gd name="connsiteY0" fmla="*/ 19087 h 48930"/>
                      <a:gd name="connsiteX1" fmla="*/ 47684 w 76281"/>
                      <a:gd name="connsiteY1" fmla="*/ 19087 h 48930"/>
                      <a:gd name="connsiteX2" fmla="*/ 47684 w 76281"/>
                      <a:gd name="connsiteY2" fmla="*/ 0 h 48930"/>
                      <a:gd name="connsiteX3" fmla="*/ 28597 w 76281"/>
                      <a:gd name="connsiteY3" fmla="*/ 0 h 48930"/>
                      <a:gd name="connsiteX4" fmla="*/ 28597 w 76281"/>
                      <a:gd name="connsiteY4" fmla="*/ 19087 h 48930"/>
                      <a:gd name="connsiteX5" fmla="*/ 0 w 76281"/>
                      <a:gd name="connsiteY5" fmla="*/ 19087 h 48930"/>
                      <a:gd name="connsiteX6" fmla="*/ 0 w 76281"/>
                      <a:gd name="connsiteY6" fmla="*/ 48930 h 48930"/>
                      <a:gd name="connsiteX7" fmla="*/ 76281 w 76281"/>
                      <a:gd name="connsiteY7" fmla="*/ 48930 h 48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6281" h="48930">
                        <a:moveTo>
                          <a:pt x="76281" y="19087"/>
                        </a:moveTo>
                        <a:lnTo>
                          <a:pt x="47684" y="19087"/>
                        </a:lnTo>
                        <a:lnTo>
                          <a:pt x="47684" y="0"/>
                        </a:lnTo>
                        <a:lnTo>
                          <a:pt x="28597" y="0"/>
                        </a:lnTo>
                        <a:lnTo>
                          <a:pt x="28597" y="19087"/>
                        </a:lnTo>
                        <a:lnTo>
                          <a:pt x="0" y="19087"/>
                        </a:lnTo>
                        <a:lnTo>
                          <a:pt x="0" y="48930"/>
                        </a:lnTo>
                        <a:lnTo>
                          <a:pt x="76281" y="48930"/>
                        </a:lnTo>
                        <a:close/>
                      </a:path>
                    </a:pathLst>
                  </a:custGeom>
                  <a:solidFill>
                    <a:srgbClr val="505A66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416" name="Graphic 2">
                <a:extLst>
                  <a:ext uri="{FF2B5EF4-FFF2-40B4-BE49-F238E27FC236}">
                    <a16:creationId xmlns:a16="http://schemas.microsoft.com/office/drawing/2014/main" id="{DECACEDF-A79C-0386-5F36-795562559B66}"/>
                  </a:ext>
                </a:extLst>
              </p:cNvPr>
              <p:cNvGrpSpPr/>
              <p:nvPr/>
            </p:nvGrpSpPr>
            <p:grpSpPr>
              <a:xfrm>
                <a:off x="4237696" y="4026894"/>
                <a:ext cx="419777" cy="419777"/>
                <a:chOff x="4237696" y="4026894"/>
                <a:chExt cx="419777" cy="419777"/>
              </a:xfrm>
            </p:grpSpPr>
            <p:grpSp>
              <p:nvGrpSpPr>
                <p:cNvPr id="417" name="Graphic 2">
                  <a:extLst>
                    <a:ext uri="{FF2B5EF4-FFF2-40B4-BE49-F238E27FC236}">
                      <a16:creationId xmlns:a16="http://schemas.microsoft.com/office/drawing/2014/main" id="{BC72E300-15F4-4523-978C-C41091D36EE9}"/>
                    </a:ext>
                  </a:extLst>
                </p:cNvPr>
                <p:cNvGrpSpPr/>
                <p:nvPr/>
              </p:nvGrpSpPr>
              <p:grpSpPr>
                <a:xfrm>
                  <a:off x="4237696" y="4026894"/>
                  <a:ext cx="419777" cy="419777"/>
                  <a:chOff x="4237696" y="4026894"/>
                  <a:chExt cx="419777" cy="419777"/>
                </a:xfrm>
              </p:grpSpPr>
              <p:sp>
                <p:nvSpPr>
                  <p:cNvPr id="418" name="Freeform: Shape 417">
                    <a:extLst>
                      <a:ext uri="{FF2B5EF4-FFF2-40B4-BE49-F238E27FC236}">
                        <a16:creationId xmlns:a16="http://schemas.microsoft.com/office/drawing/2014/main" id="{7DFDEC58-657D-DBA0-33CB-5FB06137EBC6}"/>
                      </a:ext>
                    </a:extLst>
                  </p:cNvPr>
                  <p:cNvSpPr/>
                  <p:nvPr/>
                </p:nvSpPr>
                <p:spPr>
                  <a:xfrm>
                    <a:off x="4237696" y="4026894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F2CD5E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19" name="Freeform: Shape 418">
                    <a:extLst>
                      <a:ext uri="{FF2B5EF4-FFF2-40B4-BE49-F238E27FC236}">
                        <a16:creationId xmlns:a16="http://schemas.microsoft.com/office/drawing/2014/main" id="{2A45B48B-AB96-35E1-F642-016A9D7AE42F}"/>
                      </a:ext>
                    </a:extLst>
                  </p:cNvPr>
                  <p:cNvSpPr/>
                  <p:nvPr/>
                </p:nvSpPr>
                <p:spPr>
                  <a:xfrm>
                    <a:off x="4377665" y="4112424"/>
                    <a:ext cx="279807" cy="334247"/>
                  </a:xfrm>
                  <a:custGeom>
                    <a:avLst/>
                    <a:gdLst>
                      <a:gd name="connsiteX0" fmla="*/ 90318 w 279807"/>
                      <a:gd name="connsiteY0" fmla="*/ 334248 h 334247"/>
                      <a:gd name="connsiteX1" fmla="*/ 279808 w 279807"/>
                      <a:gd name="connsiteY1" fmla="*/ 334248 h 334247"/>
                      <a:gd name="connsiteX2" fmla="*/ 279808 w 279807"/>
                      <a:gd name="connsiteY2" fmla="*/ 162204 h 334247"/>
                      <a:gd name="connsiteX3" fmla="*/ 117603 w 279807"/>
                      <a:gd name="connsiteY3" fmla="*/ 0 h 334247"/>
                      <a:gd name="connsiteX4" fmla="*/ 0 w 279807"/>
                      <a:gd name="connsiteY4" fmla="*/ 243996 h 334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9807" h="334247">
                        <a:moveTo>
                          <a:pt x="90318" y="334248"/>
                        </a:moveTo>
                        <a:lnTo>
                          <a:pt x="279808" y="334248"/>
                        </a:lnTo>
                        <a:lnTo>
                          <a:pt x="279808" y="162204"/>
                        </a:lnTo>
                        <a:lnTo>
                          <a:pt x="117603" y="0"/>
                        </a:lnTo>
                        <a:lnTo>
                          <a:pt x="0" y="243996"/>
                        </a:lnTo>
                        <a:close/>
                      </a:path>
                    </a:pathLst>
                  </a:custGeom>
                  <a:solidFill>
                    <a:srgbClr val="E6BA4D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20" name="Graphic 2">
                  <a:extLst>
                    <a:ext uri="{FF2B5EF4-FFF2-40B4-BE49-F238E27FC236}">
                      <a16:creationId xmlns:a16="http://schemas.microsoft.com/office/drawing/2014/main" id="{05874B47-A0AB-BE3B-105B-908DD8A8FD68}"/>
                    </a:ext>
                  </a:extLst>
                </p:cNvPr>
                <p:cNvGrpSpPr/>
                <p:nvPr/>
              </p:nvGrpSpPr>
              <p:grpSpPr>
                <a:xfrm>
                  <a:off x="4371303" y="4112424"/>
                  <a:ext cx="152562" cy="248783"/>
                  <a:chOff x="4371303" y="4112424"/>
                  <a:chExt cx="152562" cy="248783"/>
                </a:xfrm>
              </p:grpSpPr>
              <p:sp>
                <p:nvSpPr>
                  <p:cNvPr id="421" name="Freeform: Shape 420">
                    <a:extLst>
                      <a:ext uri="{FF2B5EF4-FFF2-40B4-BE49-F238E27FC236}">
                        <a16:creationId xmlns:a16="http://schemas.microsoft.com/office/drawing/2014/main" id="{6520B48A-95D2-E07B-F7A5-792260D6D41D}"/>
                      </a:ext>
                    </a:extLst>
                  </p:cNvPr>
                  <p:cNvSpPr/>
                  <p:nvPr/>
                </p:nvSpPr>
                <p:spPr>
                  <a:xfrm>
                    <a:off x="4371303" y="4150532"/>
                    <a:ext cx="152562" cy="210675"/>
                  </a:xfrm>
                  <a:custGeom>
                    <a:avLst/>
                    <a:gdLst>
                      <a:gd name="connsiteX0" fmla="*/ 133476 w 152562"/>
                      <a:gd name="connsiteY0" fmla="*/ 0 h 210675"/>
                      <a:gd name="connsiteX1" fmla="*/ 19087 w 152562"/>
                      <a:gd name="connsiteY1" fmla="*/ 0 h 210675"/>
                      <a:gd name="connsiteX2" fmla="*/ 0 w 152562"/>
                      <a:gd name="connsiteY2" fmla="*/ 19087 h 210675"/>
                      <a:gd name="connsiteX3" fmla="*/ 0 w 152562"/>
                      <a:gd name="connsiteY3" fmla="*/ 191589 h 210675"/>
                      <a:gd name="connsiteX4" fmla="*/ 19087 w 152562"/>
                      <a:gd name="connsiteY4" fmla="*/ 210676 h 210675"/>
                      <a:gd name="connsiteX5" fmla="*/ 133476 w 152562"/>
                      <a:gd name="connsiteY5" fmla="*/ 210676 h 210675"/>
                      <a:gd name="connsiteX6" fmla="*/ 152563 w 152562"/>
                      <a:gd name="connsiteY6" fmla="*/ 191589 h 210675"/>
                      <a:gd name="connsiteX7" fmla="*/ 152563 w 152562"/>
                      <a:gd name="connsiteY7" fmla="*/ 19087 h 210675"/>
                      <a:gd name="connsiteX8" fmla="*/ 133476 w 152562"/>
                      <a:gd name="connsiteY8" fmla="*/ 0 h 210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52562" h="210675">
                        <a:moveTo>
                          <a:pt x="133476" y="0"/>
                        </a:moveTo>
                        <a:lnTo>
                          <a:pt x="19087" y="0"/>
                        </a:lnTo>
                        <a:cubicBezTo>
                          <a:pt x="8527" y="0"/>
                          <a:pt x="0" y="8527"/>
                          <a:pt x="0" y="19087"/>
                        </a:cubicBezTo>
                        <a:lnTo>
                          <a:pt x="0" y="191589"/>
                        </a:lnTo>
                        <a:cubicBezTo>
                          <a:pt x="0" y="202083"/>
                          <a:pt x="8527" y="210676"/>
                          <a:pt x="19087" y="210676"/>
                        </a:cubicBezTo>
                        <a:lnTo>
                          <a:pt x="133476" y="210676"/>
                        </a:lnTo>
                        <a:cubicBezTo>
                          <a:pt x="143971" y="210676"/>
                          <a:pt x="152563" y="202149"/>
                          <a:pt x="152563" y="191589"/>
                        </a:cubicBezTo>
                        <a:lnTo>
                          <a:pt x="152563" y="19087"/>
                        </a:lnTo>
                        <a:cubicBezTo>
                          <a:pt x="152563" y="8592"/>
                          <a:pt x="143971" y="0"/>
                          <a:pt x="133476" y="0"/>
                        </a:cubicBezTo>
                        <a:close/>
                      </a:path>
                    </a:pathLst>
                  </a:custGeom>
                  <a:solidFill>
                    <a:srgbClr val="CF5664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2" name="Freeform: Shape 421">
                    <a:extLst>
                      <a:ext uri="{FF2B5EF4-FFF2-40B4-BE49-F238E27FC236}">
                        <a16:creationId xmlns:a16="http://schemas.microsoft.com/office/drawing/2014/main" id="{744CB07C-6C43-013A-0AA5-515AA963E8DE}"/>
                      </a:ext>
                    </a:extLst>
                  </p:cNvPr>
                  <p:cNvSpPr/>
                  <p:nvPr/>
                </p:nvSpPr>
                <p:spPr>
                  <a:xfrm>
                    <a:off x="4399900" y="4112424"/>
                    <a:ext cx="95368" cy="38107"/>
                  </a:xfrm>
                  <a:custGeom>
                    <a:avLst/>
                    <a:gdLst>
                      <a:gd name="connsiteX0" fmla="*/ 0 w 95368"/>
                      <a:gd name="connsiteY0" fmla="*/ 0 h 38107"/>
                      <a:gd name="connsiteX1" fmla="*/ 95368 w 95368"/>
                      <a:gd name="connsiteY1" fmla="*/ 0 h 38107"/>
                      <a:gd name="connsiteX2" fmla="*/ 95368 w 95368"/>
                      <a:gd name="connsiteY2" fmla="*/ 38108 h 38107"/>
                      <a:gd name="connsiteX3" fmla="*/ 0 w 95368"/>
                      <a:gd name="connsiteY3" fmla="*/ 38108 h 3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368" h="38107">
                        <a:moveTo>
                          <a:pt x="0" y="0"/>
                        </a:moveTo>
                        <a:lnTo>
                          <a:pt x="95368" y="0"/>
                        </a:lnTo>
                        <a:lnTo>
                          <a:pt x="95368" y="38108"/>
                        </a:lnTo>
                        <a:lnTo>
                          <a:pt x="0" y="38108"/>
                        </a:lnTo>
                        <a:close/>
                      </a:path>
                    </a:pathLst>
                  </a:custGeom>
                  <a:solidFill>
                    <a:srgbClr val="BD4653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3" name="Freeform: Shape 422">
                    <a:extLst>
                      <a:ext uri="{FF2B5EF4-FFF2-40B4-BE49-F238E27FC236}">
                        <a16:creationId xmlns:a16="http://schemas.microsoft.com/office/drawing/2014/main" id="{0E52F996-8387-A7B1-E0CE-10D16444AF0A}"/>
                      </a:ext>
                    </a:extLst>
                  </p:cNvPr>
                  <p:cNvSpPr/>
                  <p:nvPr/>
                </p:nvSpPr>
                <p:spPr>
                  <a:xfrm>
                    <a:off x="4399900" y="4221566"/>
                    <a:ext cx="95368" cy="72870"/>
                  </a:xfrm>
                  <a:custGeom>
                    <a:avLst/>
                    <a:gdLst>
                      <a:gd name="connsiteX0" fmla="*/ 0 w 95368"/>
                      <a:gd name="connsiteY0" fmla="*/ 0 h 72870"/>
                      <a:gd name="connsiteX1" fmla="*/ 95368 w 95368"/>
                      <a:gd name="connsiteY1" fmla="*/ 0 h 72870"/>
                      <a:gd name="connsiteX2" fmla="*/ 95368 w 95368"/>
                      <a:gd name="connsiteY2" fmla="*/ 72871 h 72870"/>
                      <a:gd name="connsiteX3" fmla="*/ 0 w 95368"/>
                      <a:gd name="connsiteY3" fmla="*/ 72871 h 72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368" h="72870">
                        <a:moveTo>
                          <a:pt x="0" y="0"/>
                        </a:moveTo>
                        <a:lnTo>
                          <a:pt x="95368" y="0"/>
                        </a:lnTo>
                        <a:lnTo>
                          <a:pt x="95368" y="72871"/>
                        </a:lnTo>
                        <a:lnTo>
                          <a:pt x="0" y="72871"/>
                        </a:ln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424" name="Graphic 2">
                <a:extLst>
                  <a:ext uri="{FF2B5EF4-FFF2-40B4-BE49-F238E27FC236}">
                    <a16:creationId xmlns:a16="http://schemas.microsoft.com/office/drawing/2014/main" id="{E4156B59-493D-FD80-5B91-31B4BE1B1860}"/>
                  </a:ext>
                </a:extLst>
              </p:cNvPr>
              <p:cNvGrpSpPr/>
              <p:nvPr/>
            </p:nvGrpSpPr>
            <p:grpSpPr>
              <a:xfrm>
                <a:off x="3581728" y="4026894"/>
                <a:ext cx="419777" cy="419777"/>
                <a:chOff x="3581728" y="4026894"/>
                <a:chExt cx="419777" cy="419777"/>
              </a:xfrm>
            </p:grpSpPr>
            <p:grpSp>
              <p:nvGrpSpPr>
                <p:cNvPr id="425" name="Graphic 2">
                  <a:extLst>
                    <a:ext uri="{FF2B5EF4-FFF2-40B4-BE49-F238E27FC236}">
                      <a16:creationId xmlns:a16="http://schemas.microsoft.com/office/drawing/2014/main" id="{C5DF7026-578A-CA97-8EED-04C65F5F272B}"/>
                    </a:ext>
                  </a:extLst>
                </p:cNvPr>
                <p:cNvGrpSpPr/>
                <p:nvPr/>
              </p:nvGrpSpPr>
              <p:grpSpPr>
                <a:xfrm>
                  <a:off x="3581728" y="4026894"/>
                  <a:ext cx="419777" cy="419777"/>
                  <a:chOff x="3581728" y="4026894"/>
                  <a:chExt cx="419777" cy="419777"/>
                </a:xfrm>
              </p:grpSpPr>
              <p:sp>
                <p:nvSpPr>
                  <p:cNvPr id="426" name="Freeform: Shape 425">
                    <a:extLst>
                      <a:ext uri="{FF2B5EF4-FFF2-40B4-BE49-F238E27FC236}">
                        <a16:creationId xmlns:a16="http://schemas.microsoft.com/office/drawing/2014/main" id="{F4101F83-D02C-F5A6-EDF4-7B4B37074446}"/>
                      </a:ext>
                    </a:extLst>
                  </p:cNvPr>
                  <p:cNvSpPr/>
                  <p:nvPr/>
                </p:nvSpPr>
                <p:spPr>
                  <a:xfrm>
                    <a:off x="3581728" y="4026894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739BE9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7" name="Freeform: Shape 426">
                    <a:extLst>
                      <a:ext uri="{FF2B5EF4-FFF2-40B4-BE49-F238E27FC236}">
                        <a16:creationId xmlns:a16="http://schemas.microsoft.com/office/drawing/2014/main" id="{96711AA4-DE36-7496-FFB4-2DA134E0AD7B}"/>
                      </a:ext>
                    </a:extLst>
                  </p:cNvPr>
                  <p:cNvSpPr/>
                  <p:nvPr/>
                </p:nvSpPr>
                <p:spPr>
                  <a:xfrm>
                    <a:off x="3720517" y="4111637"/>
                    <a:ext cx="280988" cy="335034"/>
                  </a:xfrm>
                  <a:custGeom>
                    <a:avLst/>
                    <a:gdLst>
                      <a:gd name="connsiteX0" fmla="*/ 115176 w 280988"/>
                      <a:gd name="connsiteY0" fmla="*/ 335035 h 335034"/>
                      <a:gd name="connsiteX1" fmla="*/ 280988 w 280988"/>
                      <a:gd name="connsiteY1" fmla="*/ 335035 h 335034"/>
                      <a:gd name="connsiteX2" fmla="*/ 280988 w 280988"/>
                      <a:gd name="connsiteY2" fmla="*/ 171125 h 335034"/>
                      <a:gd name="connsiteX3" fmla="*/ 164894 w 280988"/>
                      <a:gd name="connsiteY3" fmla="*/ 55030 h 335034"/>
                      <a:gd name="connsiteX4" fmla="*/ 152432 w 280988"/>
                      <a:gd name="connsiteY4" fmla="*/ 67492 h 335034"/>
                      <a:gd name="connsiteX5" fmla="*/ 84874 w 280988"/>
                      <a:gd name="connsiteY5" fmla="*/ 0 h 335034"/>
                      <a:gd name="connsiteX6" fmla="*/ 58178 w 280988"/>
                      <a:gd name="connsiteY6" fmla="*/ 26695 h 335034"/>
                      <a:gd name="connsiteX7" fmla="*/ 125671 w 280988"/>
                      <a:gd name="connsiteY7" fmla="*/ 94253 h 335034"/>
                      <a:gd name="connsiteX8" fmla="*/ 0 w 280988"/>
                      <a:gd name="connsiteY8" fmla="*/ 219858 h 3350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80988" h="335034">
                        <a:moveTo>
                          <a:pt x="115176" y="335035"/>
                        </a:moveTo>
                        <a:lnTo>
                          <a:pt x="280988" y="335035"/>
                        </a:lnTo>
                        <a:lnTo>
                          <a:pt x="280988" y="171125"/>
                        </a:lnTo>
                        <a:lnTo>
                          <a:pt x="164894" y="55030"/>
                        </a:lnTo>
                        <a:lnTo>
                          <a:pt x="152432" y="67492"/>
                        </a:lnTo>
                        <a:lnTo>
                          <a:pt x="84874" y="0"/>
                        </a:lnTo>
                        <a:lnTo>
                          <a:pt x="58178" y="26695"/>
                        </a:lnTo>
                        <a:lnTo>
                          <a:pt x="125671" y="94253"/>
                        </a:lnTo>
                        <a:lnTo>
                          <a:pt x="0" y="219858"/>
                        </a:lnTo>
                        <a:close/>
                      </a:path>
                    </a:pathLst>
                  </a:custGeom>
                  <a:solidFill>
                    <a:srgbClr val="6188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28" name="Graphic 2">
                  <a:extLst>
                    <a:ext uri="{FF2B5EF4-FFF2-40B4-BE49-F238E27FC236}">
                      <a16:creationId xmlns:a16="http://schemas.microsoft.com/office/drawing/2014/main" id="{07B11787-AE5A-8CDA-397B-665DAC2B7B35}"/>
                    </a:ext>
                  </a:extLst>
                </p:cNvPr>
                <p:cNvGrpSpPr/>
                <p:nvPr/>
              </p:nvGrpSpPr>
              <p:grpSpPr>
                <a:xfrm>
                  <a:off x="3690477" y="4112424"/>
                  <a:ext cx="202345" cy="248718"/>
                  <a:chOff x="3690477" y="4112424"/>
                  <a:chExt cx="202345" cy="248718"/>
                </a:xfrm>
              </p:grpSpPr>
              <p:sp>
                <p:nvSpPr>
                  <p:cNvPr id="429" name="Freeform: Shape 428">
                    <a:extLst>
                      <a:ext uri="{FF2B5EF4-FFF2-40B4-BE49-F238E27FC236}">
                        <a16:creationId xmlns:a16="http://schemas.microsoft.com/office/drawing/2014/main" id="{A7D14D4C-7CD7-C8E9-29FA-6A3230D5F5E1}"/>
                      </a:ext>
                    </a:extLst>
                  </p:cNvPr>
                  <p:cNvSpPr/>
                  <p:nvPr/>
                </p:nvSpPr>
                <p:spPr>
                  <a:xfrm>
                    <a:off x="3777515" y="4112424"/>
                    <a:ext cx="28203" cy="51488"/>
                  </a:xfrm>
                  <a:custGeom>
                    <a:avLst/>
                    <a:gdLst>
                      <a:gd name="connsiteX0" fmla="*/ 28204 w 28203"/>
                      <a:gd name="connsiteY0" fmla="*/ 51488 h 51488"/>
                      <a:gd name="connsiteX1" fmla="*/ 28204 w 28203"/>
                      <a:gd name="connsiteY1" fmla="*/ 0 h 51488"/>
                      <a:gd name="connsiteX2" fmla="*/ 0 w 28203"/>
                      <a:gd name="connsiteY2" fmla="*/ 0 h 51488"/>
                      <a:gd name="connsiteX3" fmla="*/ 0 w 28203"/>
                      <a:gd name="connsiteY3" fmla="*/ 51488 h 51488"/>
                      <a:gd name="connsiteX4" fmla="*/ 28204 w 28203"/>
                      <a:gd name="connsiteY4" fmla="*/ 51488 h 51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203" h="51488">
                        <a:moveTo>
                          <a:pt x="28204" y="51488"/>
                        </a:moveTo>
                        <a:lnTo>
                          <a:pt x="28204" y="0"/>
                        </a:lnTo>
                        <a:lnTo>
                          <a:pt x="0" y="0"/>
                        </a:lnTo>
                        <a:lnTo>
                          <a:pt x="0" y="51488"/>
                        </a:lnTo>
                        <a:cubicBezTo>
                          <a:pt x="4657" y="50964"/>
                          <a:pt x="23547" y="50964"/>
                          <a:pt x="28204" y="51488"/>
                        </a:cubicBezTo>
                        <a:close/>
                      </a:path>
                    </a:pathLst>
                  </a:custGeom>
                  <a:solidFill>
                    <a:srgbClr val="E6E8EC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0" name="Freeform: Shape 429">
                    <a:extLst>
                      <a:ext uri="{FF2B5EF4-FFF2-40B4-BE49-F238E27FC236}">
                        <a16:creationId xmlns:a16="http://schemas.microsoft.com/office/drawing/2014/main" id="{A7463F4F-D8A6-F4B6-361B-95DE7A0CCF1E}"/>
                      </a:ext>
                    </a:extLst>
                  </p:cNvPr>
                  <p:cNvSpPr/>
                  <p:nvPr/>
                </p:nvSpPr>
                <p:spPr>
                  <a:xfrm>
                    <a:off x="3842121" y="4159977"/>
                    <a:ext cx="49586" cy="49520"/>
                  </a:xfrm>
                  <a:custGeom>
                    <a:avLst/>
                    <a:gdLst>
                      <a:gd name="connsiteX0" fmla="*/ 13512 w 49586"/>
                      <a:gd name="connsiteY0" fmla="*/ 49521 h 49520"/>
                      <a:gd name="connsiteX1" fmla="*/ 49586 w 49586"/>
                      <a:gd name="connsiteY1" fmla="*/ 13446 h 49520"/>
                      <a:gd name="connsiteX2" fmla="*/ 36075 w 49586"/>
                      <a:gd name="connsiteY2" fmla="*/ 0 h 49520"/>
                      <a:gd name="connsiteX3" fmla="*/ 0 w 49586"/>
                      <a:gd name="connsiteY3" fmla="*/ 36075 h 49520"/>
                      <a:gd name="connsiteX4" fmla="*/ 13512 w 49586"/>
                      <a:gd name="connsiteY4" fmla="*/ 49521 h 49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586" h="49520">
                        <a:moveTo>
                          <a:pt x="13512" y="49521"/>
                        </a:moveTo>
                        <a:lnTo>
                          <a:pt x="49586" y="13446"/>
                        </a:lnTo>
                        <a:lnTo>
                          <a:pt x="36075" y="0"/>
                        </a:lnTo>
                        <a:lnTo>
                          <a:pt x="0" y="36075"/>
                        </a:lnTo>
                        <a:cubicBezTo>
                          <a:pt x="2427" y="38042"/>
                          <a:pt x="11478" y="47094"/>
                          <a:pt x="13512" y="49521"/>
                        </a:cubicBezTo>
                        <a:close/>
                      </a:path>
                    </a:pathLst>
                  </a:custGeom>
                  <a:solidFill>
                    <a:srgbClr val="E6E8EC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1" name="Freeform: Shape 430">
                    <a:extLst>
                      <a:ext uri="{FF2B5EF4-FFF2-40B4-BE49-F238E27FC236}">
                        <a16:creationId xmlns:a16="http://schemas.microsoft.com/office/drawing/2014/main" id="{5E15F9D9-19B6-6393-CF05-ACC52F6A88EC}"/>
                      </a:ext>
                    </a:extLst>
                  </p:cNvPr>
                  <p:cNvSpPr/>
                  <p:nvPr/>
                </p:nvSpPr>
                <p:spPr>
                  <a:xfrm>
                    <a:off x="3690477" y="4158862"/>
                    <a:ext cx="202345" cy="202280"/>
                  </a:xfrm>
                  <a:custGeom>
                    <a:avLst/>
                    <a:gdLst>
                      <a:gd name="connsiteX0" fmla="*/ 101140 w 202345"/>
                      <a:gd name="connsiteY0" fmla="*/ 0 h 202280"/>
                      <a:gd name="connsiteX1" fmla="*/ 0 w 202345"/>
                      <a:gd name="connsiteY1" fmla="*/ 101140 h 202280"/>
                      <a:gd name="connsiteX2" fmla="*/ 101140 w 202345"/>
                      <a:gd name="connsiteY2" fmla="*/ 202280 h 202280"/>
                      <a:gd name="connsiteX3" fmla="*/ 202346 w 202345"/>
                      <a:gd name="connsiteY3" fmla="*/ 101140 h 202280"/>
                      <a:gd name="connsiteX4" fmla="*/ 101140 w 202345"/>
                      <a:gd name="connsiteY4" fmla="*/ 0 h 202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2345" h="202280">
                        <a:moveTo>
                          <a:pt x="101140" y="0"/>
                        </a:moveTo>
                        <a:cubicBezTo>
                          <a:pt x="45257" y="0"/>
                          <a:pt x="0" y="45323"/>
                          <a:pt x="0" y="101140"/>
                        </a:cubicBezTo>
                        <a:cubicBezTo>
                          <a:pt x="0" y="157023"/>
                          <a:pt x="45323" y="202280"/>
                          <a:pt x="101140" y="202280"/>
                        </a:cubicBezTo>
                        <a:cubicBezTo>
                          <a:pt x="157023" y="202280"/>
                          <a:pt x="202280" y="156957"/>
                          <a:pt x="202346" y="101140"/>
                        </a:cubicBezTo>
                        <a:cubicBezTo>
                          <a:pt x="202346" y="45257"/>
                          <a:pt x="157023" y="0"/>
                          <a:pt x="101140" y="0"/>
                        </a:cubicBezTo>
                        <a:close/>
                      </a:path>
                    </a:pathLst>
                  </a:custGeom>
                  <a:solidFill>
                    <a:srgbClr val="CCD0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2" name="Freeform: Shape 431">
                    <a:extLst>
                      <a:ext uri="{FF2B5EF4-FFF2-40B4-BE49-F238E27FC236}">
                        <a16:creationId xmlns:a16="http://schemas.microsoft.com/office/drawing/2014/main" id="{8C63E486-67F4-6436-B526-B0FA6BC31455}"/>
                      </a:ext>
                    </a:extLst>
                  </p:cNvPr>
                  <p:cNvSpPr/>
                  <p:nvPr/>
                </p:nvSpPr>
                <p:spPr>
                  <a:xfrm>
                    <a:off x="3718680" y="4187000"/>
                    <a:ext cx="146003" cy="146003"/>
                  </a:xfrm>
                  <a:custGeom>
                    <a:avLst/>
                    <a:gdLst>
                      <a:gd name="connsiteX0" fmla="*/ 21382 w 146003"/>
                      <a:gd name="connsiteY0" fmla="*/ 124621 h 146003"/>
                      <a:gd name="connsiteX1" fmla="*/ 73002 w 146003"/>
                      <a:gd name="connsiteY1" fmla="*/ 146004 h 146003"/>
                      <a:gd name="connsiteX2" fmla="*/ 124621 w 146003"/>
                      <a:gd name="connsiteY2" fmla="*/ 124621 h 146003"/>
                      <a:gd name="connsiteX3" fmla="*/ 146004 w 146003"/>
                      <a:gd name="connsiteY3" fmla="*/ 73002 h 146003"/>
                      <a:gd name="connsiteX4" fmla="*/ 124621 w 146003"/>
                      <a:gd name="connsiteY4" fmla="*/ 21382 h 146003"/>
                      <a:gd name="connsiteX5" fmla="*/ 73002 w 146003"/>
                      <a:gd name="connsiteY5" fmla="*/ 0 h 146003"/>
                      <a:gd name="connsiteX6" fmla="*/ 21382 w 146003"/>
                      <a:gd name="connsiteY6" fmla="*/ 21382 h 146003"/>
                      <a:gd name="connsiteX7" fmla="*/ 0 w 146003"/>
                      <a:gd name="connsiteY7" fmla="*/ 73002 h 146003"/>
                      <a:gd name="connsiteX8" fmla="*/ 21382 w 146003"/>
                      <a:gd name="connsiteY8" fmla="*/ 124621 h 146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6003" h="146003">
                        <a:moveTo>
                          <a:pt x="21382" y="124621"/>
                        </a:moveTo>
                        <a:cubicBezTo>
                          <a:pt x="35156" y="138395"/>
                          <a:pt x="53522" y="146004"/>
                          <a:pt x="73002" y="146004"/>
                        </a:cubicBezTo>
                        <a:cubicBezTo>
                          <a:pt x="92482" y="146004"/>
                          <a:pt x="110782" y="138395"/>
                          <a:pt x="124621" y="124621"/>
                        </a:cubicBezTo>
                        <a:cubicBezTo>
                          <a:pt x="138395" y="110847"/>
                          <a:pt x="146004" y="92482"/>
                          <a:pt x="146004" y="73002"/>
                        </a:cubicBezTo>
                        <a:cubicBezTo>
                          <a:pt x="146004" y="53522"/>
                          <a:pt x="138461" y="35156"/>
                          <a:pt x="124621" y="21382"/>
                        </a:cubicBezTo>
                        <a:cubicBezTo>
                          <a:pt x="110848" y="7608"/>
                          <a:pt x="92548" y="0"/>
                          <a:pt x="73002" y="0"/>
                        </a:cubicBezTo>
                        <a:cubicBezTo>
                          <a:pt x="53522" y="0"/>
                          <a:pt x="35222" y="7543"/>
                          <a:pt x="21382" y="21382"/>
                        </a:cubicBezTo>
                        <a:cubicBezTo>
                          <a:pt x="7608" y="35156"/>
                          <a:pt x="0" y="53522"/>
                          <a:pt x="0" y="73002"/>
                        </a:cubicBezTo>
                        <a:cubicBezTo>
                          <a:pt x="0" y="92482"/>
                          <a:pt x="7543" y="110847"/>
                          <a:pt x="21382" y="124621"/>
                        </a:cubicBez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3" name="Freeform: Shape 432">
                    <a:extLst>
                      <a:ext uri="{FF2B5EF4-FFF2-40B4-BE49-F238E27FC236}">
                        <a16:creationId xmlns:a16="http://schemas.microsoft.com/office/drawing/2014/main" id="{7E9A2D22-9D1F-7330-D291-8D5A33405594}"/>
                      </a:ext>
                    </a:extLst>
                  </p:cNvPr>
                  <p:cNvSpPr/>
                  <p:nvPr/>
                </p:nvSpPr>
                <p:spPr>
                  <a:xfrm>
                    <a:off x="3777515" y="4208383"/>
                    <a:ext cx="28203" cy="65721"/>
                  </a:xfrm>
                  <a:custGeom>
                    <a:avLst/>
                    <a:gdLst>
                      <a:gd name="connsiteX0" fmla="*/ 0 w 28203"/>
                      <a:gd name="connsiteY0" fmla="*/ 51619 h 65721"/>
                      <a:gd name="connsiteX1" fmla="*/ 14102 w 28203"/>
                      <a:gd name="connsiteY1" fmla="*/ 65721 h 65721"/>
                      <a:gd name="connsiteX2" fmla="*/ 28204 w 28203"/>
                      <a:gd name="connsiteY2" fmla="*/ 51619 h 65721"/>
                      <a:gd name="connsiteX3" fmla="*/ 14233 w 28203"/>
                      <a:gd name="connsiteY3" fmla="*/ 0 h 65721"/>
                      <a:gd name="connsiteX4" fmla="*/ 0 w 28203"/>
                      <a:gd name="connsiteY4" fmla="*/ 51619 h 65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203" h="65721">
                        <a:moveTo>
                          <a:pt x="0" y="51619"/>
                        </a:moveTo>
                        <a:cubicBezTo>
                          <a:pt x="0" y="59425"/>
                          <a:pt x="6297" y="65721"/>
                          <a:pt x="14102" y="65721"/>
                        </a:cubicBezTo>
                        <a:cubicBezTo>
                          <a:pt x="21907" y="65721"/>
                          <a:pt x="28204" y="59425"/>
                          <a:pt x="28204" y="51619"/>
                        </a:cubicBezTo>
                        <a:cubicBezTo>
                          <a:pt x="28204" y="49783"/>
                          <a:pt x="14233" y="0"/>
                          <a:pt x="14233" y="0"/>
                        </a:cubicBezTo>
                        <a:cubicBezTo>
                          <a:pt x="14233" y="0"/>
                          <a:pt x="0" y="49783"/>
                          <a:pt x="0" y="51619"/>
                        </a:cubicBezTo>
                        <a:close/>
                      </a:path>
                    </a:pathLst>
                  </a:custGeom>
                  <a:solidFill>
                    <a:srgbClr val="505A66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434" name="Graphic 2">
                <a:extLst>
                  <a:ext uri="{FF2B5EF4-FFF2-40B4-BE49-F238E27FC236}">
                    <a16:creationId xmlns:a16="http://schemas.microsoft.com/office/drawing/2014/main" id="{F71B4C4D-CF97-00F1-2420-B488CC30AAEC}"/>
                  </a:ext>
                </a:extLst>
              </p:cNvPr>
              <p:cNvGrpSpPr/>
              <p:nvPr/>
            </p:nvGrpSpPr>
            <p:grpSpPr>
              <a:xfrm>
                <a:off x="2925629" y="4026894"/>
                <a:ext cx="419777" cy="419777"/>
                <a:chOff x="2925629" y="4026894"/>
                <a:chExt cx="419777" cy="419777"/>
              </a:xfrm>
            </p:grpSpPr>
            <p:grpSp>
              <p:nvGrpSpPr>
                <p:cNvPr id="435" name="Graphic 2">
                  <a:extLst>
                    <a:ext uri="{FF2B5EF4-FFF2-40B4-BE49-F238E27FC236}">
                      <a16:creationId xmlns:a16="http://schemas.microsoft.com/office/drawing/2014/main" id="{F758FFB4-1027-9C45-8D37-83E88E59A2AE}"/>
                    </a:ext>
                  </a:extLst>
                </p:cNvPr>
                <p:cNvGrpSpPr/>
                <p:nvPr/>
              </p:nvGrpSpPr>
              <p:grpSpPr>
                <a:xfrm>
                  <a:off x="2925629" y="4026894"/>
                  <a:ext cx="419777" cy="419777"/>
                  <a:chOff x="2925629" y="4026894"/>
                  <a:chExt cx="419777" cy="419777"/>
                </a:xfrm>
              </p:grpSpPr>
              <p:sp>
                <p:nvSpPr>
                  <p:cNvPr id="436" name="Freeform: Shape 435">
                    <a:extLst>
                      <a:ext uri="{FF2B5EF4-FFF2-40B4-BE49-F238E27FC236}">
                        <a16:creationId xmlns:a16="http://schemas.microsoft.com/office/drawing/2014/main" id="{98ED37BD-7B59-D125-6AD3-A4DC526D060D}"/>
                      </a:ext>
                    </a:extLst>
                  </p:cNvPr>
                  <p:cNvSpPr/>
                  <p:nvPr/>
                </p:nvSpPr>
                <p:spPr>
                  <a:xfrm>
                    <a:off x="2925629" y="4026894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81CEAD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7" name="Freeform: Shape 436">
                    <a:extLst>
                      <a:ext uri="{FF2B5EF4-FFF2-40B4-BE49-F238E27FC236}">
                        <a16:creationId xmlns:a16="http://schemas.microsoft.com/office/drawing/2014/main" id="{E94DC1E5-4192-57CF-753F-332673E542B2}"/>
                      </a:ext>
                    </a:extLst>
                  </p:cNvPr>
                  <p:cNvSpPr/>
                  <p:nvPr/>
                </p:nvSpPr>
                <p:spPr>
                  <a:xfrm>
                    <a:off x="3016078" y="4156435"/>
                    <a:ext cx="329328" cy="290236"/>
                  </a:xfrm>
                  <a:custGeom>
                    <a:avLst/>
                    <a:gdLst>
                      <a:gd name="connsiteX0" fmla="*/ 111503 w 329328"/>
                      <a:gd name="connsiteY0" fmla="*/ 290237 h 290236"/>
                      <a:gd name="connsiteX1" fmla="*/ 329329 w 329328"/>
                      <a:gd name="connsiteY1" fmla="*/ 290237 h 290236"/>
                      <a:gd name="connsiteX2" fmla="*/ 329329 w 329328"/>
                      <a:gd name="connsiteY2" fmla="*/ 90974 h 290236"/>
                      <a:gd name="connsiteX3" fmla="*/ 238355 w 329328"/>
                      <a:gd name="connsiteY3" fmla="*/ 0 h 290236"/>
                      <a:gd name="connsiteX4" fmla="*/ 0 w 329328"/>
                      <a:gd name="connsiteY4" fmla="*/ 178799 h 290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9328" h="290236">
                        <a:moveTo>
                          <a:pt x="111503" y="290237"/>
                        </a:moveTo>
                        <a:lnTo>
                          <a:pt x="329329" y="290237"/>
                        </a:lnTo>
                        <a:lnTo>
                          <a:pt x="329329" y="90974"/>
                        </a:lnTo>
                        <a:lnTo>
                          <a:pt x="238355" y="0"/>
                        </a:lnTo>
                        <a:lnTo>
                          <a:pt x="0" y="178799"/>
                        </a:lnTo>
                        <a:close/>
                      </a:path>
                    </a:pathLst>
                  </a:custGeom>
                  <a:solidFill>
                    <a:srgbClr val="72BB9B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38" name="Graphic 2">
                  <a:extLst>
                    <a:ext uri="{FF2B5EF4-FFF2-40B4-BE49-F238E27FC236}">
                      <a16:creationId xmlns:a16="http://schemas.microsoft.com/office/drawing/2014/main" id="{F0DF9D82-93D0-D9A5-8E0D-B85F1CB3FDD9}"/>
                    </a:ext>
                  </a:extLst>
                </p:cNvPr>
                <p:cNvGrpSpPr/>
                <p:nvPr/>
              </p:nvGrpSpPr>
              <p:grpSpPr>
                <a:xfrm>
                  <a:off x="3011355" y="4131904"/>
                  <a:ext cx="248783" cy="209823"/>
                  <a:chOff x="3011355" y="4131904"/>
                  <a:chExt cx="248783" cy="209823"/>
                </a:xfrm>
              </p:grpSpPr>
              <p:sp>
                <p:nvSpPr>
                  <p:cNvPr id="439" name="Freeform: Shape 438">
                    <a:extLst>
                      <a:ext uri="{FF2B5EF4-FFF2-40B4-BE49-F238E27FC236}">
                        <a16:creationId xmlns:a16="http://schemas.microsoft.com/office/drawing/2014/main" id="{22A37C71-1300-1F43-8B5D-D7B19BC6057E}"/>
                      </a:ext>
                    </a:extLst>
                  </p:cNvPr>
                  <p:cNvSpPr/>
                  <p:nvPr/>
                </p:nvSpPr>
                <p:spPr>
                  <a:xfrm>
                    <a:off x="3011355" y="4131904"/>
                    <a:ext cx="248783" cy="209823"/>
                  </a:xfrm>
                  <a:custGeom>
                    <a:avLst/>
                    <a:gdLst>
                      <a:gd name="connsiteX0" fmla="*/ 229697 w 248783"/>
                      <a:gd name="connsiteY0" fmla="*/ 19087 h 209823"/>
                      <a:gd name="connsiteX1" fmla="*/ 171125 w 248783"/>
                      <a:gd name="connsiteY1" fmla="*/ 19087 h 209823"/>
                      <a:gd name="connsiteX2" fmla="*/ 150398 w 248783"/>
                      <a:gd name="connsiteY2" fmla="*/ 5247 h 209823"/>
                      <a:gd name="connsiteX3" fmla="*/ 124425 w 248783"/>
                      <a:gd name="connsiteY3" fmla="*/ 0 h 209823"/>
                      <a:gd name="connsiteX4" fmla="*/ 98451 w 248783"/>
                      <a:gd name="connsiteY4" fmla="*/ 5247 h 209823"/>
                      <a:gd name="connsiteX5" fmla="*/ 77724 w 248783"/>
                      <a:gd name="connsiteY5" fmla="*/ 19087 h 209823"/>
                      <a:gd name="connsiteX6" fmla="*/ 19087 w 248783"/>
                      <a:gd name="connsiteY6" fmla="*/ 19087 h 209823"/>
                      <a:gd name="connsiteX7" fmla="*/ 0 w 248783"/>
                      <a:gd name="connsiteY7" fmla="*/ 38173 h 209823"/>
                      <a:gd name="connsiteX8" fmla="*/ 0 w 248783"/>
                      <a:gd name="connsiteY8" fmla="*/ 190736 h 209823"/>
                      <a:gd name="connsiteX9" fmla="*/ 19087 w 248783"/>
                      <a:gd name="connsiteY9" fmla="*/ 209823 h 209823"/>
                      <a:gd name="connsiteX10" fmla="*/ 229697 w 248783"/>
                      <a:gd name="connsiteY10" fmla="*/ 209823 h 209823"/>
                      <a:gd name="connsiteX11" fmla="*/ 248784 w 248783"/>
                      <a:gd name="connsiteY11" fmla="*/ 190736 h 209823"/>
                      <a:gd name="connsiteX12" fmla="*/ 248784 w 248783"/>
                      <a:gd name="connsiteY12" fmla="*/ 38173 h 209823"/>
                      <a:gd name="connsiteX13" fmla="*/ 229697 w 248783"/>
                      <a:gd name="connsiteY13" fmla="*/ 19087 h 209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48783" h="209823">
                        <a:moveTo>
                          <a:pt x="229697" y="19087"/>
                        </a:moveTo>
                        <a:lnTo>
                          <a:pt x="171125" y="19087"/>
                        </a:lnTo>
                        <a:cubicBezTo>
                          <a:pt x="165091" y="13183"/>
                          <a:pt x="158138" y="8527"/>
                          <a:pt x="150398" y="5247"/>
                        </a:cubicBezTo>
                        <a:cubicBezTo>
                          <a:pt x="142134" y="1771"/>
                          <a:pt x="133410" y="0"/>
                          <a:pt x="124425" y="0"/>
                        </a:cubicBezTo>
                        <a:cubicBezTo>
                          <a:pt x="115439" y="0"/>
                          <a:pt x="106650" y="1771"/>
                          <a:pt x="98451" y="5247"/>
                        </a:cubicBezTo>
                        <a:cubicBezTo>
                          <a:pt x="90711" y="8527"/>
                          <a:pt x="83759" y="13183"/>
                          <a:pt x="77724" y="19087"/>
                        </a:cubicBezTo>
                        <a:lnTo>
                          <a:pt x="19087" y="19087"/>
                        </a:lnTo>
                        <a:cubicBezTo>
                          <a:pt x="8527" y="19087"/>
                          <a:pt x="0" y="27613"/>
                          <a:pt x="0" y="38173"/>
                        </a:cubicBezTo>
                        <a:lnTo>
                          <a:pt x="0" y="190736"/>
                        </a:lnTo>
                        <a:cubicBezTo>
                          <a:pt x="0" y="201296"/>
                          <a:pt x="8527" y="209823"/>
                          <a:pt x="19087" y="209823"/>
                        </a:cubicBezTo>
                        <a:lnTo>
                          <a:pt x="229697" y="209823"/>
                        </a:lnTo>
                        <a:cubicBezTo>
                          <a:pt x="240257" y="209823"/>
                          <a:pt x="248784" y="201296"/>
                          <a:pt x="248784" y="190736"/>
                        </a:cubicBezTo>
                        <a:lnTo>
                          <a:pt x="248784" y="38173"/>
                        </a:lnTo>
                        <a:cubicBezTo>
                          <a:pt x="248784" y="27613"/>
                          <a:pt x="240257" y="19087"/>
                          <a:pt x="229697" y="19087"/>
                        </a:cubicBezTo>
                        <a:close/>
                      </a:path>
                    </a:pathLst>
                  </a:custGeom>
                  <a:solidFill>
                    <a:srgbClr val="CCD0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0" name="Freeform: Shape 439">
                    <a:extLst>
                      <a:ext uri="{FF2B5EF4-FFF2-40B4-BE49-F238E27FC236}">
                        <a16:creationId xmlns:a16="http://schemas.microsoft.com/office/drawing/2014/main" id="{ADA2E270-332D-B619-5911-87297D34E8E2}"/>
                      </a:ext>
                    </a:extLst>
                  </p:cNvPr>
                  <p:cNvSpPr/>
                  <p:nvPr/>
                </p:nvSpPr>
                <p:spPr>
                  <a:xfrm>
                    <a:off x="3088096" y="4150991"/>
                    <a:ext cx="95368" cy="95368"/>
                  </a:xfrm>
                  <a:custGeom>
                    <a:avLst/>
                    <a:gdLst>
                      <a:gd name="connsiteX0" fmla="*/ 47684 w 95368"/>
                      <a:gd name="connsiteY0" fmla="*/ 0 h 95368"/>
                      <a:gd name="connsiteX1" fmla="*/ 0 w 95368"/>
                      <a:gd name="connsiteY1" fmla="*/ 47684 h 95368"/>
                      <a:gd name="connsiteX2" fmla="*/ 47684 w 95368"/>
                      <a:gd name="connsiteY2" fmla="*/ 95368 h 95368"/>
                      <a:gd name="connsiteX3" fmla="*/ 95368 w 95368"/>
                      <a:gd name="connsiteY3" fmla="*/ 47684 h 95368"/>
                      <a:gd name="connsiteX4" fmla="*/ 47684 w 95368"/>
                      <a:gd name="connsiteY4" fmla="*/ 0 h 9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368" h="95368">
                        <a:moveTo>
                          <a:pt x="47684" y="0"/>
                        </a:moveTo>
                        <a:cubicBezTo>
                          <a:pt x="21382" y="0"/>
                          <a:pt x="0" y="21317"/>
                          <a:pt x="0" y="47684"/>
                        </a:cubicBezTo>
                        <a:cubicBezTo>
                          <a:pt x="0" y="73986"/>
                          <a:pt x="21317" y="95368"/>
                          <a:pt x="47684" y="95368"/>
                        </a:cubicBezTo>
                        <a:cubicBezTo>
                          <a:pt x="73986" y="95368"/>
                          <a:pt x="95368" y="74051"/>
                          <a:pt x="95368" y="47684"/>
                        </a:cubicBezTo>
                        <a:cubicBezTo>
                          <a:pt x="95303" y="21317"/>
                          <a:pt x="73986" y="0"/>
                          <a:pt x="47684" y="0"/>
                        </a:cubicBez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1" name="Freeform: Shape 440">
                    <a:extLst>
                      <a:ext uri="{FF2B5EF4-FFF2-40B4-BE49-F238E27FC236}">
                        <a16:creationId xmlns:a16="http://schemas.microsoft.com/office/drawing/2014/main" id="{F099E226-2AD3-0809-AAFA-1D4496D6578E}"/>
                      </a:ext>
                    </a:extLst>
                  </p:cNvPr>
                  <p:cNvSpPr/>
                  <p:nvPr/>
                </p:nvSpPr>
                <p:spPr>
                  <a:xfrm>
                    <a:off x="3125286" y="4162469"/>
                    <a:ext cx="20923" cy="48733"/>
                  </a:xfrm>
                  <a:custGeom>
                    <a:avLst/>
                    <a:gdLst>
                      <a:gd name="connsiteX0" fmla="*/ 10494 w 20923"/>
                      <a:gd name="connsiteY0" fmla="*/ 48733 h 48733"/>
                      <a:gd name="connsiteX1" fmla="*/ 20923 w 20923"/>
                      <a:gd name="connsiteY1" fmla="*/ 38305 h 48733"/>
                      <a:gd name="connsiteX2" fmla="*/ 10560 w 20923"/>
                      <a:gd name="connsiteY2" fmla="*/ 0 h 48733"/>
                      <a:gd name="connsiteX3" fmla="*/ 0 w 20923"/>
                      <a:gd name="connsiteY3" fmla="*/ 38305 h 48733"/>
                      <a:gd name="connsiteX4" fmla="*/ 10494 w 20923"/>
                      <a:gd name="connsiteY4" fmla="*/ 48733 h 487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923" h="48733">
                        <a:moveTo>
                          <a:pt x="10494" y="48733"/>
                        </a:moveTo>
                        <a:cubicBezTo>
                          <a:pt x="16266" y="48733"/>
                          <a:pt x="20989" y="44077"/>
                          <a:pt x="20923" y="38305"/>
                        </a:cubicBezTo>
                        <a:cubicBezTo>
                          <a:pt x="20923" y="36927"/>
                          <a:pt x="10560" y="0"/>
                          <a:pt x="10560" y="0"/>
                        </a:cubicBezTo>
                        <a:cubicBezTo>
                          <a:pt x="10560" y="0"/>
                          <a:pt x="0" y="36927"/>
                          <a:pt x="0" y="38305"/>
                        </a:cubicBezTo>
                        <a:cubicBezTo>
                          <a:pt x="0" y="44077"/>
                          <a:pt x="4722" y="48733"/>
                          <a:pt x="10494" y="48733"/>
                        </a:cubicBezTo>
                        <a:close/>
                      </a:path>
                    </a:pathLst>
                  </a:custGeom>
                  <a:solidFill>
                    <a:srgbClr val="505A66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2" name="Freeform: Shape 441">
                    <a:extLst>
                      <a:ext uri="{FF2B5EF4-FFF2-40B4-BE49-F238E27FC236}">
                        <a16:creationId xmlns:a16="http://schemas.microsoft.com/office/drawing/2014/main" id="{4DB1D5D7-969A-6989-6387-E048A7B5A0C1}"/>
                      </a:ext>
                    </a:extLst>
                  </p:cNvPr>
                  <p:cNvSpPr/>
                  <p:nvPr/>
                </p:nvSpPr>
                <p:spPr>
                  <a:xfrm>
                    <a:off x="3069665" y="4280335"/>
                    <a:ext cx="133541" cy="10822"/>
                  </a:xfrm>
                  <a:custGeom>
                    <a:avLst/>
                    <a:gdLst>
                      <a:gd name="connsiteX0" fmla="*/ 0 w 133541"/>
                      <a:gd name="connsiteY0" fmla="*/ 0 h 10822"/>
                      <a:gd name="connsiteX1" fmla="*/ 133542 w 133541"/>
                      <a:gd name="connsiteY1" fmla="*/ 0 h 10822"/>
                      <a:gd name="connsiteX2" fmla="*/ 133542 w 133541"/>
                      <a:gd name="connsiteY2" fmla="*/ 10822 h 10822"/>
                      <a:gd name="connsiteX3" fmla="*/ 0 w 133541"/>
                      <a:gd name="connsiteY3" fmla="*/ 10822 h 108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541" h="10822">
                        <a:moveTo>
                          <a:pt x="0" y="0"/>
                        </a:moveTo>
                        <a:lnTo>
                          <a:pt x="133542" y="0"/>
                        </a:lnTo>
                        <a:lnTo>
                          <a:pt x="133542" y="10822"/>
                        </a:lnTo>
                        <a:lnTo>
                          <a:pt x="0" y="10822"/>
                        </a:lnTo>
                        <a:close/>
                      </a:path>
                    </a:pathLst>
                  </a:custGeom>
                  <a:solidFill>
                    <a:srgbClr val="E6E8EC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3" name="Freeform: Shape 442">
                    <a:extLst>
                      <a:ext uri="{FF2B5EF4-FFF2-40B4-BE49-F238E27FC236}">
                        <a16:creationId xmlns:a16="http://schemas.microsoft.com/office/drawing/2014/main" id="{9F58E1F9-8E06-1FB5-F075-63465392581E}"/>
                      </a:ext>
                    </a:extLst>
                  </p:cNvPr>
                  <p:cNvSpPr/>
                  <p:nvPr/>
                </p:nvSpPr>
                <p:spPr>
                  <a:xfrm>
                    <a:off x="3098262" y="4301849"/>
                    <a:ext cx="76281" cy="10822"/>
                  </a:xfrm>
                  <a:custGeom>
                    <a:avLst/>
                    <a:gdLst>
                      <a:gd name="connsiteX0" fmla="*/ 0 w 76281"/>
                      <a:gd name="connsiteY0" fmla="*/ 0 h 10822"/>
                      <a:gd name="connsiteX1" fmla="*/ 76281 w 76281"/>
                      <a:gd name="connsiteY1" fmla="*/ 0 h 10822"/>
                      <a:gd name="connsiteX2" fmla="*/ 76281 w 76281"/>
                      <a:gd name="connsiteY2" fmla="*/ 10822 h 10822"/>
                      <a:gd name="connsiteX3" fmla="*/ 0 w 76281"/>
                      <a:gd name="connsiteY3" fmla="*/ 10822 h 108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81" h="10822">
                        <a:moveTo>
                          <a:pt x="0" y="0"/>
                        </a:moveTo>
                        <a:lnTo>
                          <a:pt x="76281" y="0"/>
                        </a:lnTo>
                        <a:lnTo>
                          <a:pt x="76281" y="10822"/>
                        </a:lnTo>
                        <a:lnTo>
                          <a:pt x="0" y="10822"/>
                        </a:lnTo>
                        <a:close/>
                      </a:path>
                    </a:pathLst>
                  </a:custGeom>
                  <a:solidFill>
                    <a:srgbClr val="E6E8EC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444" name="Graphic 2">
                <a:extLst>
                  <a:ext uri="{FF2B5EF4-FFF2-40B4-BE49-F238E27FC236}">
                    <a16:creationId xmlns:a16="http://schemas.microsoft.com/office/drawing/2014/main" id="{C387EA74-FE6A-3A53-D41A-4F6FF391144F}"/>
                  </a:ext>
                </a:extLst>
              </p:cNvPr>
              <p:cNvGrpSpPr/>
              <p:nvPr/>
            </p:nvGrpSpPr>
            <p:grpSpPr>
              <a:xfrm>
                <a:off x="2269989" y="4026894"/>
                <a:ext cx="419777" cy="419777"/>
                <a:chOff x="2269989" y="4026894"/>
                <a:chExt cx="419777" cy="419777"/>
              </a:xfrm>
            </p:grpSpPr>
            <p:grpSp>
              <p:nvGrpSpPr>
                <p:cNvPr id="445" name="Graphic 2">
                  <a:extLst>
                    <a:ext uri="{FF2B5EF4-FFF2-40B4-BE49-F238E27FC236}">
                      <a16:creationId xmlns:a16="http://schemas.microsoft.com/office/drawing/2014/main" id="{7228E6AB-12A5-33F5-1804-174AEFDAB54A}"/>
                    </a:ext>
                  </a:extLst>
                </p:cNvPr>
                <p:cNvGrpSpPr/>
                <p:nvPr/>
              </p:nvGrpSpPr>
              <p:grpSpPr>
                <a:xfrm>
                  <a:off x="2269989" y="4026894"/>
                  <a:ext cx="419777" cy="419777"/>
                  <a:chOff x="2269989" y="4026894"/>
                  <a:chExt cx="419777" cy="419777"/>
                </a:xfrm>
              </p:grpSpPr>
              <p:sp>
                <p:nvSpPr>
                  <p:cNvPr id="446" name="Freeform: Shape 445">
                    <a:extLst>
                      <a:ext uri="{FF2B5EF4-FFF2-40B4-BE49-F238E27FC236}">
                        <a16:creationId xmlns:a16="http://schemas.microsoft.com/office/drawing/2014/main" id="{E260C173-C85C-52F5-FE89-083A2ECE6385}"/>
                      </a:ext>
                    </a:extLst>
                  </p:cNvPr>
                  <p:cNvSpPr/>
                  <p:nvPr/>
                </p:nvSpPr>
                <p:spPr>
                  <a:xfrm>
                    <a:off x="2269989" y="4026894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AFD36F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7" name="Freeform: Shape 446">
                    <a:extLst>
                      <a:ext uri="{FF2B5EF4-FFF2-40B4-BE49-F238E27FC236}">
                        <a16:creationId xmlns:a16="http://schemas.microsoft.com/office/drawing/2014/main" id="{5E7173EB-BD1F-2F70-165B-BFA0393FA6ED}"/>
                      </a:ext>
                    </a:extLst>
                  </p:cNvPr>
                  <p:cNvSpPr/>
                  <p:nvPr/>
                </p:nvSpPr>
                <p:spPr>
                  <a:xfrm>
                    <a:off x="2359389" y="4147777"/>
                    <a:ext cx="330377" cy="298894"/>
                  </a:xfrm>
                  <a:custGeom>
                    <a:avLst/>
                    <a:gdLst>
                      <a:gd name="connsiteX0" fmla="*/ 330378 w 330377"/>
                      <a:gd name="connsiteY0" fmla="*/ 160958 h 298894"/>
                      <a:gd name="connsiteX1" fmla="*/ 220973 w 330377"/>
                      <a:gd name="connsiteY1" fmla="*/ 51554 h 298894"/>
                      <a:gd name="connsiteX2" fmla="*/ 216841 w 330377"/>
                      <a:gd name="connsiteY2" fmla="*/ 53915 h 298894"/>
                      <a:gd name="connsiteX3" fmla="*/ 162926 w 330377"/>
                      <a:gd name="connsiteY3" fmla="*/ 0 h 298894"/>
                      <a:gd name="connsiteX4" fmla="*/ 150267 w 330377"/>
                      <a:gd name="connsiteY4" fmla="*/ 12659 h 298894"/>
                      <a:gd name="connsiteX5" fmla="*/ 150267 w 330377"/>
                      <a:gd name="connsiteY5" fmla="*/ 8592 h 298894"/>
                      <a:gd name="connsiteX6" fmla="*/ 86907 w 330377"/>
                      <a:gd name="connsiteY6" fmla="*/ 8592 h 298894"/>
                      <a:gd name="connsiteX7" fmla="*/ 86907 w 330377"/>
                      <a:gd name="connsiteY7" fmla="*/ 86382 h 298894"/>
                      <a:gd name="connsiteX8" fmla="*/ 150267 w 330377"/>
                      <a:gd name="connsiteY8" fmla="*/ 86382 h 298894"/>
                      <a:gd name="connsiteX9" fmla="*/ 150267 w 330377"/>
                      <a:gd name="connsiteY9" fmla="*/ 79167 h 298894"/>
                      <a:gd name="connsiteX10" fmla="*/ 158335 w 330377"/>
                      <a:gd name="connsiteY10" fmla="*/ 87235 h 298894"/>
                      <a:gd name="connsiteX11" fmla="*/ 0 w 330377"/>
                      <a:gd name="connsiteY11" fmla="*/ 177290 h 298894"/>
                      <a:gd name="connsiteX12" fmla="*/ 121604 w 330377"/>
                      <a:gd name="connsiteY12" fmla="*/ 298895 h 298894"/>
                      <a:gd name="connsiteX13" fmla="*/ 330378 w 330377"/>
                      <a:gd name="connsiteY13" fmla="*/ 298895 h 298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330377" h="298894">
                        <a:moveTo>
                          <a:pt x="330378" y="160958"/>
                        </a:moveTo>
                        <a:lnTo>
                          <a:pt x="220973" y="51554"/>
                        </a:lnTo>
                        <a:lnTo>
                          <a:pt x="216841" y="53915"/>
                        </a:lnTo>
                        <a:lnTo>
                          <a:pt x="162926" y="0"/>
                        </a:lnTo>
                        <a:lnTo>
                          <a:pt x="150267" y="12659"/>
                        </a:lnTo>
                        <a:lnTo>
                          <a:pt x="150267" y="8592"/>
                        </a:lnTo>
                        <a:lnTo>
                          <a:pt x="86907" y="8592"/>
                        </a:lnTo>
                        <a:lnTo>
                          <a:pt x="86907" y="86382"/>
                        </a:lnTo>
                        <a:lnTo>
                          <a:pt x="150267" y="86382"/>
                        </a:lnTo>
                        <a:lnTo>
                          <a:pt x="150267" y="79167"/>
                        </a:lnTo>
                        <a:lnTo>
                          <a:pt x="158335" y="87235"/>
                        </a:lnTo>
                        <a:lnTo>
                          <a:pt x="0" y="177290"/>
                        </a:lnTo>
                        <a:lnTo>
                          <a:pt x="121604" y="298895"/>
                        </a:lnTo>
                        <a:lnTo>
                          <a:pt x="330378" y="298895"/>
                        </a:lnTo>
                        <a:close/>
                      </a:path>
                    </a:pathLst>
                  </a:custGeom>
                  <a:solidFill>
                    <a:srgbClr val="9CC05B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48" name="Graphic 2">
                  <a:extLst>
                    <a:ext uri="{FF2B5EF4-FFF2-40B4-BE49-F238E27FC236}">
                      <a16:creationId xmlns:a16="http://schemas.microsoft.com/office/drawing/2014/main" id="{D109E014-F226-8476-B255-8470A59A17FD}"/>
                    </a:ext>
                  </a:extLst>
                </p:cNvPr>
                <p:cNvGrpSpPr/>
                <p:nvPr/>
              </p:nvGrpSpPr>
              <p:grpSpPr>
                <a:xfrm>
                  <a:off x="2355388" y="4141743"/>
                  <a:ext cx="248783" cy="190014"/>
                  <a:chOff x="2355388" y="4141743"/>
                  <a:chExt cx="248783" cy="190014"/>
                </a:xfrm>
              </p:grpSpPr>
              <p:sp>
                <p:nvSpPr>
                  <p:cNvPr id="449" name="Freeform: Shape 448">
                    <a:extLst>
                      <a:ext uri="{FF2B5EF4-FFF2-40B4-BE49-F238E27FC236}">
                        <a16:creationId xmlns:a16="http://schemas.microsoft.com/office/drawing/2014/main" id="{EF43B879-A5BF-D93D-C427-9B7953C1A1EC}"/>
                      </a:ext>
                    </a:extLst>
                  </p:cNvPr>
                  <p:cNvSpPr/>
                  <p:nvPr/>
                </p:nvSpPr>
                <p:spPr>
                  <a:xfrm>
                    <a:off x="2432128" y="4141743"/>
                    <a:ext cx="95368" cy="45913"/>
                  </a:xfrm>
                  <a:custGeom>
                    <a:avLst/>
                    <a:gdLst>
                      <a:gd name="connsiteX0" fmla="*/ 19087 w 95368"/>
                      <a:gd name="connsiteY0" fmla="*/ 19087 h 45913"/>
                      <a:gd name="connsiteX1" fmla="*/ 76281 w 95368"/>
                      <a:gd name="connsiteY1" fmla="*/ 19087 h 45913"/>
                      <a:gd name="connsiteX2" fmla="*/ 76281 w 95368"/>
                      <a:gd name="connsiteY2" fmla="*/ 45913 h 45913"/>
                      <a:gd name="connsiteX3" fmla="*/ 95368 w 95368"/>
                      <a:gd name="connsiteY3" fmla="*/ 45913 h 45913"/>
                      <a:gd name="connsiteX4" fmla="*/ 95368 w 95368"/>
                      <a:gd name="connsiteY4" fmla="*/ 19087 h 45913"/>
                      <a:gd name="connsiteX5" fmla="*/ 76281 w 95368"/>
                      <a:gd name="connsiteY5" fmla="*/ 0 h 45913"/>
                      <a:gd name="connsiteX6" fmla="*/ 19087 w 95368"/>
                      <a:gd name="connsiteY6" fmla="*/ 0 h 45913"/>
                      <a:gd name="connsiteX7" fmla="*/ 0 w 95368"/>
                      <a:gd name="connsiteY7" fmla="*/ 19087 h 45913"/>
                      <a:gd name="connsiteX8" fmla="*/ 0 w 95368"/>
                      <a:gd name="connsiteY8" fmla="*/ 45913 h 45913"/>
                      <a:gd name="connsiteX9" fmla="*/ 19087 w 95368"/>
                      <a:gd name="connsiteY9" fmla="*/ 45913 h 45913"/>
                      <a:gd name="connsiteX10" fmla="*/ 19087 w 95368"/>
                      <a:gd name="connsiteY10" fmla="*/ 19087 h 45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95368" h="45913">
                        <a:moveTo>
                          <a:pt x="19087" y="19087"/>
                        </a:moveTo>
                        <a:lnTo>
                          <a:pt x="76281" y="19087"/>
                        </a:lnTo>
                        <a:lnTo>
                          <a:pt x="76281" y="45913"/>
                        </a:lnTo>
                        <a:lnTo>
                          <a:pt x="95368" y="45913"/>
                        </a:lnTo>
                        <a:lnTo>
                          <a:pt x="95368" y="19087"/>
                        </a:lnTo>
                        <a:cubicBezTo>
                          <a:pt x="95368" y="8592"/>
                          <a:pt x="86841" y="0"/>
                          <a:pt x="76281" y="0"/>
                        </a:cubicBezTo>
                        <a:lnTo>
                          <a:pt x="19087" y="0"/>
                        </a:lnTo>
                        <a:cubicBezTo>
                          <a:pt x="8592" y="0"/>
                          <a:pt x="0" y="8527"/>
                          <a:pt x="0" y="19087"/>
                        </a:cubicBezTo>
                        <a:lnTo>
                          <a:pt x="0" y="45913"/>
                        </a:lnTo>
                        <a:lnTo>
                          <a:pt x="19087" y="45913"/>
                        </a:lnTo>
                        <a:lnTo>
                          <a:pt x="19087" y="19087"/>
                        </a:lnTo>
                        <a:close/>
                      </a:path>
                    </a:pathLst>
                  </a:custGeom>
                  <a:solidFill>
                    <a:srgbClr val="505A66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0" name="Freeform: Shape 449">
                    <a:extLst>
                      <a:ext uri="{FF2B5EF4-FFF2-40B4-BE49-F238E27FC236}">
                        <a16:creationId xmlns:a16="http://schemas.microsoft.com/office/drawing/2014/main" id="{8D409783-96C7-8F9F-88D3-96BE0B11769D}"/>
                      </a:ext>
                    </a:extLst>
                  </p:cNvPr>
                  <p:cNvSpPr/>
                  <p:nvPr/>
                </p:nvSpPr>
                <p:spPr>
                  <a:xfrm>
                    <a:off x="2355388" y="4179916"/>
                    <a:ext cx="248783" cy="151841"/>
                  </a:xfrm>
                  <a:custGeom>
                    <a:avLst/>
                    <a:gdLst>
                      <a:gd name="connsiteX0" fmla="*/ 229763 w 248783"/>
                      <a:gd name="connsiteY0" fmla="*/ 30893 h 151841"/>
                      <a:gd name="connsiteX1" fmla="*/ 219465 w 248783"/>
                      <a:gd name="connsiteY1" fmla="*/ 15545 h 151841"/>
                      <a:gd name="connsiteX2" fmla="*/ 124425 w 248783"/>
                      <a:gd name="connsiteY2" fmla="*/ 0 h 151841"/>
                      <a:gd name="connsiteX3" fmla="*/ 29384 w 248783"/>
                      <a:gd name="connsiteY3" fmla="*/ 15545 h 151841"/>
                      <a:gd name="connsiteX4" fmla="*/ 19087 w 248783"/>
                      <a:gd name="connsiteY4" fmla="*/ 30893 h 151841"/>
                      <a:gd name="connsiteX5" fmla="*/ 0 w 248783"/>
                      <a:gd name="connsiteY5" fmla="*/ 134591 h 151841"/>
                      <a:gd name="connsiteX6" fmla="*/ 19087 w 248783"/>
                      <a:gd name="connsiteY6" fmla="*/ 151842 h 151841"/>
                      <a:gd name="connsiteX7" fmla="*/ 229697 w 248783"/>
                      <a:gd name="connsiteY7" fmla="*/ 151842 h 151841"/>
                      <a:gd name="connsiteX8" fmla="*/ 248784 w 248783"/>
                      <a:gd name="connsiteY8" fmla="*/ 134591 h 151841"/>
                      <a:gd name="connsiteX9" fmla="*/ 229763 w 248783"/>
                      <a:gd name="connsiteY9" fmla="*/ 30893 h 151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48783" h="151841">
                        <a:moveTo>
                          <a:pt x="229763" y="30893"/>
                        </a:moveTo>
                        <a:cubicBezTo>
                          <a:pt x="229763" y="24203"/>
                          <a:pt x="225565" y="18431"/>
                          <a:pt x="219465" y="15545"/>
                        </a:cubicBezTo>
                        <a:cubicBezTo>
                          <a:pt x="205953" y="6494"/>
                          <a:pt x="168501" y="0"/>
                          <a:pt x="124425" y="0"/>
                        </a:cubicBezTo>
                        <a:cubicBezTo>
                          <a:pt x="80348" y="0"/>
                          <a:pt x="42962" y="6494"/>
                          <a:pt x="29384" y="15545"/>
                        </a:cubicBezTo>
                        <a:cubicBezTo>
                          <a:pt x="23285" y="18431"/>
                          <a:pt x="19087" y="24203"/>
                          <a:pt x="19087" y="30893"/>
                        </a:cubicBezTo>
                        <a:lnTo>
                          <a:pt x="0" y="134591"/>
                        </a:lnTo>
                        <a:cubicBezTo>
                          <a:pt x="0" y="144102"/>
                          <a:pt x="8527" y="151842"/>
                          <a:pt x="19087" y="151842"/>
                        </a:cubicBezTo>
                        <a:lnTo>
                          <a:pt x="229697" y="151842"/>
                        </a:lnTo>
                        <a:cubicBezTo>
                          <a:pt x="240257" y="151842"/>
                          <a:pt x="248784" y="144102"/>
                          <a:pt x="248784" y="134591"/>
                        </a:cubicBezTo>
                        <a:lnTo>
                          <a:pt x="229763" y="30893"/>
                        </a:lnTo>
                        <a:close/>
                      </a:path>
                    </a:pathLst>
                  </a:custGeom>
                  <a:solidFill>
                    <a:srgbClr val="474B54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451" name="Graphic 2">
              <a:extLst>
                <a:ext uri="{FF2B5EF4-FFF2-40B4-BE49-F238E27FC236}">
                  <a16:creationId xmlns:a16="http://schemas.microsoft.com/office/drawing/2014/main" id="{69B872E4-C19A-5DB3-5B2A-303FDCF32DC9}"/>
                </a:ext>
              </a:extLst>
            </p:cNvPr>
            <p:cNvGrpSpPr/>
            <p:nvPr/>
          </p:nvGrpSpPr>
          <p:grpSpPr>
            <a:xfrm>
              <a:off x="2269989" y="3369615"/>
              <a:ext cx="7634702" cy="422728"/>
              <a:chOff x="2269989" y="3369615"/>
              <a:chExt cx="7634702" cy="422728"/>
            </a:xfrm>
          </p:grpSpPr>
          <p:grpSp>
            <p:nvGrpSpPr>
              <p:cNvPr id="452" name="Graphic 2">
                <a:extLst>
                  <a:ext uri="{FF2B5EF4-FFF2-40B4-BE49-F238E27FC236}">
                    <a16:creationId xmlns:a16="http://schemas.microsoft.com/office/drawing/2014/main" id="{4CD677A6-8326-4B4C-6FAD-B102F38475CC}"/>
                  </a:ext>
                </a:extLst>
              </p:cNvPr>
              <p:cNvGrpSpPr/>
              <p:nvPr/>
            </p:nvGrpSpPr>
            <p:grpSpPr>
              <a:xfrm>
                <a:off x="9484914" y="3370992"/>
                <a:ext cx="419777" cy="419777"/>
                <a:chOff x="9484914" y="3370992"/>
                <a:chExt cx="419777" cy="419777"/>
              </a:xfrm>
            </p:grpSpPr>
            <p:grpSp>
              <p:nvGrpSpPr>
                <p:cNvPr id="453" name="Graphic 2">
                  <a:extLst>
                    <a:ext uri="{FF2B5EF4-FFF2-40B4-BE49-F238E27FC236}">
                      <a16:creationId xmlns:a16="http://schemas.microsoft.com/office/drawing/2014/main" id="{448495E5-DDB8-2912-AFC7-3625012727D0}"/>
                    </a:ext>
                  </a:extLst>
                </p:cNvPr>
                <p:cNvGrpSpPr/>
                <p:nvPr/>
              </p:nvGrpSpPr>
              <p:grpSpPr>
                <a:xfrm>
                  <a:off x="9484914" y="3370992"/>
                  <a:ext cx="419777" cy="419777"/>
                  <a:chOff x="9484914" y="3370992"/>
                  <a:chExt cx="419777" cy="419777"/>
                </a:xfrm>
              </p:grpSpPr>
              <p:sp>
                <p:nvSpPr>
                  <p:cNvPr id="454" name="Freeform: Shape 453">
                    <a:extLst>
                      <a:ext uri="{FF2B5EF4-FFF2-40B4-BE49-F238E27FC236}">
                        <a16:creationId xmlns:a16="http://schemas.microsoft.com/office/drawing/2014/main" id="{C144E894-4909-E84E-3DF9-6112C7A474D5}"/>
                      </a:ext>
                    </a:extLst>
                  </p:cNvPr>
                  <p:cNvSpPr/>
                  <p:nvPr/>
                </p:nvSpPr>
                <p:spPr>
                  <a:xfrm>
                    <a:off x="9484914" y="3370992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8 w 419777"/>
                      <a:gd name="connsiteY1" fmla="*/ 0 h 419777"/>
                      <a:gd name="connsiteX2" fmla="*/ 419778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8" y="0"/>
                        </a:lnTo>
                        <a:lnTo>
                          <a:pt x="419778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81CEAD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5" name="Freeform: Shape 454">
                    <a:extLst>
                      <a:ext uri="{FF2B5EF4-FFF2-40B4-BE49-F238E27FC236}">
                        <a16:creationId xmlns:a16="http://schemas.microsoft.com/office/drawing/2014/main" id="{B7EA5A45-05DE-8368-E110-5CDCBB01A97F}"/>
                      </a:ext>
                    </a:extLst>
                  </p:cNvPr>
                  <p:cNvSpPr/>
                  <p:nvPr/>
                </p:nvSpPr>
                <p:spPr>
                  <a:xfrm>
                    <a:off x="9570377" y="3493384"/>
                    <a:ext cx="334313" cy="297386"/>
                  </a:xfrm>
                  <a:custGeom>
                    <a:avLst/>
                    <a:gdLst>
                      <a:gd name="connsiteX0" fmla="*/ 334314 w 334313"/>
                      <a:gd name="connsiteY0" fmla="*/ 297386 h 297386"/>
                      <a:gd name="connsiteX1" fmla="*/ 334314 w 334313"/>
                      <a:gd name="connsiteY1" fmla="*/ 104485 h 297386"/>
                      <a:gd name="connsiteX2" fmla="*/ 248653 w 334313"/>
                      <a:gd name="connsiteY2" fmla="*/ 18890 h 297386"/>
                      <a:gd name="connsiteX3" fmla="*/ 163254 w 334313"/>
                      <a:gd name="connsiteY3" fmla="*/ 77856 h 297386"/>
                      <a:gd name="connsiteX4" fmla="*/ 85399 w 334313"/>
                      <a:gd name="connsiteY4" fmla="*/ 0 h 297386"/>
                      <a:gd name="connsiteX5" fmla="*/ 56473 w 334313"/>
                      <a:gd name="connsiteY5" fmla="*/ 28925 h 297386"/>
                      <a:gd name="connsiteX6" fmla="*/ 129016 w 334313"/>
                      <a:gd name="connsiteY6" fmla="*/ 101468 h 297386"/>
                      <a:gd name="connsiteX7" fmla="*/ 0 w 334313"/>
                      <a:gd name="connsiteY7" fmla="*/ 190540 h 297386"/>
                      <a:gd name="connsiteX8" fmla="*/ 106847 w 334313"/>
                      <a:gd name="connsiteY8" fmla="*/ 297386 h 297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4313" h="297386">
                        <a:moveTo>
                          <a:pt x="334314" y="297386"/>
                        </a:moveTo>
                        <a:lnTo>
                          <a:pt x="334314" y="104485"/>
                        </a:lnTo>
                        <a:lnTo>
                          <a:pt x="248653" y="18890"/>
                        </a:lnTo>
                        <a:lnTo>
                          <a:pt x="163254" y="77856"/>
                        </a:lnTo>
                        <a:lnTo>
                          <a:pt x="85399" y="0"/>
                        </a:lnTo>
                        <a:lnTo>
                          <a:pt x="56473" y="28925"/>
                        </a:lnTo>
                        <a:lnTo>
                          <a:pt x="129016" y="101468"/>
                        </a:lnTo>
                        <a:lnTo>
                          <a:pt x="0" y="190540"/>
                        </a:lnTo>
                        <a:lnTo>
                          <a:pt x="106847" y="297386"/>
                        </a:lnTo>
                        <a:close/>
                      </a:path>
                    </a:pathLst>
                  </a:custGeom>
                  <a:solidFill>
                    <a:srgbClr val="72BB9B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56" name="Graphic 2">
                  <a:extLst>
                    <a:ext uri="{FF2B5EF4-FFF2-40B4-BE49-F238E27FC236}">
                      <a16:creationId xmlns:a16="http://schemas.microsoft.com/office/drawing/2014/main" id="{56999178-86A6-6A1C-5EF1-325B7861B3F1}"/>
                    </a:ext>
                  </a:extLst>
                </p:cNvPr>
                <p:cNvGrpSpPr/>
                <p:nvPr/>
              </p:nvGrpSpPr>
              <p:grpSpPr>
                <a:xfrm>
                  <a:off x="9570377" y="3493318"/>
                  <a:ext cx="248784" cy="190605"/>
                  <a:chOff x="9570377" y="3493318"/>
                  <a:chExt cx="248784" cy="190605"/>
                </a:xfrm>
              </p:grpSpPr>
              <p:sp>
                <p:nvSpPr>
                  <p:cNvPr id="457" name="Freeform: Shape 456">
                    <a:extLst>
                      <a:ext uri="{FF2B5EF4-FFF2-40B4-BE49-F238E27FC236}">
                        <a16:creationId xmlns:a16="http://schemas.microsoft.com/office/drawing/2014/main" id="{8AF19CFC-D8C2-BB3E-1293-A86E701C751A}"/>
                      </a:ext>
                    </a:extLst>
                  </p:cNvPr>
                  <p:cNvSpPr/>
                  <p:nvPr/>
                </p:nvSpPr>
                <p:spPr>
                  <a:xfrm>
                    <a:off x="9570377" y="3512339"/>
                    <a:ext cx="248784" cy="171584"/>
                  </a:xfrm>
                  <a:custGeom>
                    <a:avLst/>
                    <a:gdLst>
                      <a:gd name="connsiteX0" fmla="*/ 0 w 248784"/>
                      <a:gd name="connsiteY0" fmla="*/ 0 h 171584"/>
                      <a:gd name="connsiteX1" fmla="*/ 0 w 248784"/>
                      <a:gd name="connsiteY1" fmla="*/ 171584 h 171584"/>
                      <a:gd name="connsiteX2" fmla="*/ 248784 w 248784"/>
                      <a:gd name="connsiteY2" fmla="*/ 171584 h 171584"/>
                      <a:gd name="connsiteX3" fmla="*/ 248784 w 248784"/>
                      <a:gd name="connsiteY3" fmla="*/ 0 h 171584"/>
                      <a:gd name="connsiteX4" fmla="*/ 0 w 248784"/>
                      <a:gd name="connsiteY4" fmla="*/ 0 h 171584"/>
                      <a:gd name="connsiteX5" fmla="*/ 162927 w 248784"/>
                      <a:gd name="connsiteY5" fmla="*/ 143446 h 171584"/>
                      <a:gd name="connsiteX6" fmla="*/ 105731 w 248784"/>
                      <a:gd name="connsiteY6" fmla="*/ 86251 h 171584"/>
                      <a:gd name="connsiteX7" fmla="*/ 162927 w 248784"/>
                      <a:gd name="connsiteY7" fmla="*/ 29057 h 171584"/>
                      <a:gd name="connsiteX8" fmla="*/ 220121 w 248784"/>
                      <a:gd name="connsiteY8" fmla="*/ 86251 h 171584"/>
                      <a:gd name="connsiteX9" fmla="*/ 162927 w 248784"/>
                      <a:gd name="connsiteY9" fmla="*/ 143446 h 171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48784" h="171584">
                        <a:moveTo>
                          <a:pt x="0" y="0"/>
                        </a:moveTo>
                        <a:lnTo>
                          <a:pt x="0" y="171584"/>
                        </a:lnTo>
                        <a:lnTo>
                          <a:pt x="248784" y="171584"/>
                        </a:lnTo>
                        <a:lnTo>
                          <a:pt x="248784" y="0"/>
                        </a:lnTo>
                        <a:lnTo>
                          <a:pt x="0" y="0"/>
                        </a:lnTo>
                        <a:close/>
                        <a:moveTo>
                          <a:pt x="162927" y="143446"/>
                        </a:moveTo>
                        <a:cubicBezTo>
                          <a:pt x="131312" y="143446"/>
                          <a:pt x="105731" y="117800"/>
                          <a:pt x="105731" y="86251"/>
                        </a:cubicBezTo>
                        <a:cubicBezTo>
                          <a:pt x="105731" y="54637"/>
                          <a:pt x="131312" y="29057"/>
                          <a:pt x="162927" y="29057"/>
                        </a:cubicBezTo>
                        <a:cubicBezTo>
                          <a:pt x="194541" y="29057"/>
                          <a:pt x="220121" y="54637"/>
                          <a:pt x="220121" y="86251"/>
                        </a:cubicBezTo>
                        <a:cubicBezTo>
                          <a:pt x="220121" y="117866"/>
                          <a:pt x="194541" y="143446"/>
                          <a:pt x="162927" y="143446"/>
                        </a:cubicBezTo>
                        <a:close/>
                      </a:path>
                    </a:pathLst>
                  </a:custGeom>
                  <a:solidFill>
                    <a:srgbClr val="474B54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458" name="Graphic 2">
                    <a:extLst>
                      <a:ext uri="{FF2B5EF4-FFF2-40B4-BE49-F238E27FC236}">
                        <a16:creationId xmlns:a16="http://schemas.microsoft.com/office/drawing/2014/main" id="{1914A633-EAFB-C9B5-8BB4-283EAEB431C2}"/>
                      </a:ext>
                    </a:extLst>
                  </p:cNvPr>
                  <p:cNvGrpSpPr/>
                  <p:nvPr/>
                </p:nvGrpSpPr>
                <p:grpSpPr>
                  <a:xfrm>
                    <a:off x="9652234" y="3540477"/>
                    <a:ext cx="138264" cy="115307"/>
                    <a:chOff x="9652234" y="3540477"/>
                    <a:chExt cx="138264" cy="115307"/>
                  </a:xfrm>
                  <a:solidFill>
                    <a:srgbClr val="505A66"/>
                  </a:solidFill>
                </p:grpSpPr>
                <p:sp>
                  <p:nvSpPr>
                    <p:cNvPr id="459" name="Freeform: Shape 458">
                      <a:extLst>
                        <a:ext uri="{FF2B5EF4-FFF2-40B4-BE49-F238E27FC236}">
                          <a16:creationId xmlns:a16="http://schemas.microsoft.com/office/drawing/2014/main" id="{7EA159F4-C612-6BD8-442D-AB82C39FFC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676109" y="3541396"/>
                      <a:ext cx="114389" cy="114389"/>
                    </a:xfrm>
                    <a:custGeom>
                      <a:avLst/>
                      <a:gdLst>
                        <a:gd name="connsiteX0" fmla="*/ 114390 w 114389"/>
                        <a:gd name="connsiteY0" fmla="*/ 57195 h 114389"/>
                        <a:gd name="connsiteX1" fmla="*/ 57195 w 114389"/>
                        <a:gd name="connsiteY1" fmla="*/ 0 h 114389"/>
                        <a:gd name="connsiteX2" fmla="*/ 0 w 114389"/>
                        <a:gd name="connsiteY2" fmla="*/ 57195 h 114389"/>
                        <a:gd name="connsiteX3" fmla="*/ 57195 w 114389"/>
                        <a:gd name="connsiteY3" fmla="*/ 114389 h 114389"/>
                        <a:gd name="connsiteX4" fmla="*/ 114390 w 114389"/>
                        <a:gd name="connsiteY4" fmla="*/ 57195 h 1143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389" h="114389">
                          <a:moveTo>
                            <a:pt x="114390" y="57195"/>
                          </a:moveTo>
                          <a:cubicBezTo>
                            <a:pt x="114390" y="25580"/>
                            <a:pt x="88809" y="0"/>
                            <a:pt x="57195" y="0"/>
                          </a:cubicBezTo>
                          <a:cubicBezTo>
                            <a:pt x="25580" y="0"/>
                            <a:pt x="0" y="25580"/>
                            <a:pt x="0" y="57195"/>
                          </a:cubicBezTo>
                          <a:cubicBezTo>
                            <a:pt x="0" y="88809"/>
                            <a:pt x="25646" y="114389"/>
                            <a:pt x="57195" y="114389"/>
                          </a:cubicBezTo>
                          <a:cubicBezTo>
                            <a:pt x="88809" y="114389"/>
                            <a:pt x="114390" y="88809"/>
                            <a:pt x="114390" y="57195"/>
                          </a:cubicBezTo>
                          <a:close/>
                        </a:path>
                      </a:pathLst>
                    </a:custGeom>
                    <a:solidFill>
                      <a:srgbClr val="505A66"/>
                    </a:solidFill>
                    <a:ln w="655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60" name="Freeform: Shape 459">
                      <a:extLst>
                        <a:ext uri="{FF2B5EF4-FFF2-40B4-BE49-F238E27FC236}">
                          <a16:creationId xmlns:a16="http://schemas.microsoft.com/office/drawing/2014/main" id="{D8E80854-6B0A-15CD-3B9B-3A2995459A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652234" y="3540477"/>
                      <a:ext cx="3541" cy="28203"/>
                    </a:xfrm>
                    <a:custGeom>
                      <a:avLst/>
                      <a:gdLst>
                        <a:gd name="connsiteX0" fmla="*/ 0 w 3541"/>
                        <a:gd name="connsiteY0" fmla="*/ 0 h 28203"/>
                        <a:gd name="connsiteX1" fmla="*/ 3542 w 3541"/>
                        <a:gd name="connsiteY1" fmla="*/ 0 h 28203"/>
                        <a:gd name="connsiteX2" fmla="*/ 3542 w 3541"/>
                        <a:gd name="connsiteY2" fmla="*/ 28204 h 28203"/>
                        <a:gd name="connsiteX3" fmla="*/ 0 w 3541"/>
                        <a:gd name="connsiteY3" fmla="*/ 28204 h 282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541" h="28203">
                          <a:moveTo>
                            <a:pt x="0" y="0"/>
                          </a:moveTo>
                          <a:lnTo>
                            <a:pt x="3542" y="0"/>
                          </a:lnTo>
                          <a:lnTo>
                            <a:pt x="3542" y="28204"/>
                          </a:lnTo>
                          <a:lnTo>
                            <a:pt x="0" y="28204"/>
                          </a:lnTo>
                          <a:close/>
                        </a:path>
                      </a:pathLst>
                    </a:custGeom>
                    <a:solidFill>
                      <a:srgbClr val="505A66"/>
                    </a:solidFill>
                    <a:ln w="655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461" name="Freeform: Shape 460">
                    <a:extLst>
                      <a:ext uri="{FF2B5EF4-FFF2-40B4-BE49-F238E27FC236}">
                        <a16:creationId xmlns:a16="http://schemas.microsoft.com/office/drawing/2014/main" id="{A4055C4B-D0D2-D7C0-A64D-6EA4F6076D88}"/>
                      </a:ext>
                    </a:extLst>
                  </p:cNvPr>
                  <p:cNvSpPr/>
                  <p:nvPr/>
                </p:nvSpPr>
                <p:spPr>
                  <a:xfrm>
                    <a:off x="9704706" y="3569534"/>
                    <a:ext cx="57195" cy="57194"/>
                  </a:xfrm>
                  <a:custGeom>
                    <a:avLst/>
                    <a:gdLst>
                      <a:gd name="connsiteX0" fmla="*/ 28598 w 57195"/>
                      <a:gd name="connsiteY0" fmla="*/ 0 h 57194"/>
                      <a:gd name="connsiteX1" fmla="*/ 0 w 57195"/>
                      <a:gd name="connsiteY1" fmla="*/ 28597 h 57194"/>
                      <a:gd name="connsiteX2" fmla="*/ 28598 w 57195"/>
                      <a:gd name="connsiteY2" fmla="*/ 57195 h 57194"/>
                      <a:gd name="connsiteX3" fmla="*/ 57195 w 57195"/>
                      <a:gd name="connsiteY3" fmla="*/ 28597 h 57194"/>
                      <a:gd name="connsiteX4" fmla="*/ 28598 w 57195"/>
                      <a:gd name="connsiteY4" fmla="*/ 0 h 57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195" h="57194">
                        <a:moveTo>
                          <a:pt x="28598" y="0"/>
                        </a:moveTo>
                        <a:cubicBezTo>
                          <a:pt x="12791" y="0"/>
                          <a:pt x="0" y="12790"/>
                          <a:pt x="0" y="28597"/>
                        </a:cubicBezTo>
                        <a:cubicBezTo>
                          <a:pt x="0" y="44405"/>
                          <a:pt x="12791" y="57195"/>
                          <a:pt x="28598" y="57195"/>
                        </a:cubicBezTo>
                        <a:cubicBezTo>
                          <a:pt x="44405" y="57195"/>
                          <a:pt x="57195" y="44405"/>
                          <a:pt x="57195" y="28597"/>
                        </a:cubicBezTo>
                        <a:cubicBezTo>
                          <a:pt x="57195" y="12790"/>
                          <a:pt x="44405" y="0"/>
                          <a:pt x="28598" y="0"/>
                        </a:cubicBez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2" name="Freeform: Shape 461">
                    <a:extLst>
                      <a:ext uri="{FF2B5EF4-FFF2-40B4-BE49-F238E27FC236}">
                        <a16:creationId xmlns:a16="http://schemas.microsoft.com/office/drawing/2014/main" id="{CABD26BB-375E-5EA1-6007-DB354D06B895}"/>
                      </a:ext>
                    </a:extLst>
                  </p:cNvPr>
                  <p:cNvSpPr/>
                  <p:nvPr/>
                </p:nvSpPr>
                <p:spPr>
                  <a:xfrm>
                    <a:off x="9598581" y="3493318"/>
                    <a:ext cx="57194" cy="19021"/>
                  </a:xfrm>
                  <a:custGeom>
                    <a:avLst/>
                    <a:gdLst>
                      <a:gd name="connsiteX0" fmla="*/ 0 w 57194"/>
                      <a:gd name="connsiteY0" fmla="*/ 0 h 19021"/>
                      <a:gd name="connsiteX1" fmla="*/ 57195 w 57194"/>
                      <a:gd name="connsiteY1" fmla="*/ 0 h 19021"/>
                      <a:gd name="connsiteX2" fmla="*/ 57195 w 57194"/>
                      <a:gd name="connsiteY2" fmla="*/ 19021 h 19021"/>
                      <a:gd name="connsiteX3" fmla="*/ 0 w 57194"/>
                      <a:gd name="connsiteY3" fmla="*/ 19021 h 19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194" h="19021">
                        <a:moveTo>
                          <a:pt x="0" y="0"/>
                        </a:moveTo>
                        <a:lnTo>
                          <a:pt x="57195" y="0"/>
                        </a:lnTo>
                        <a:lnTo>
                          <a:pt x="57195" y="19021"/>
                        </a:lnTo>
                        <a:lnTo>
                          <a:pt x="0" y="19021"/>
                        </a:lnTo>
                        <a:close/>
                      </a:path>
                    </a:pathLst>
                  </a:custGeom>
                  <a:solidFill>
                    <a:srgbClr val="505A66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3" name="Freeform: Shape 462">
                    <a:extLst>
                      <a:ext uri="{FF2B5EF4-FFF2-40B4-BE49-F238E27FC236}">
                        <a16:creationId xmlns:a16="http://schemas.microsoft.com/office/drawing/2014/main" id="{0C46F128-79E5-1B25-883B-B4572ABB4900}"/>
                      </a:ext>
                    </a:extLst>
                  </p:cNvPr>
                  <p:cNvSpPr/>
                  <p:nvPr/>
                </p:nvSpPr>
                <p:spPr>
                  <a:xfrm>
                    <a:off x="9598581" y="3540477"/>
                    <a:ext cx="57194" cy="28203"/>
                  </a:xfrm>
                  <a:custGeom>
                    <a:avLst/>
                    <a:gdLst>
                      <a:gd name="connsiteX0" fmla="*/ 0 w 57194"/>
                      <a:gd name="connsiteY0" fmla="*/ 0 h 28203"/>
                      <a:gd name="connsiteX1" fmla="*/ 57195 w 57194"/>
                      <a:gd name="connsiteY1" fmla="*/ 0 h 28203"/>
                      <a:gd name="connsiteX2" fmla="*/ 57195 w 57194"/>
                      <a:gd name="connsiteY2" fmla="*/ 28204 h 28203"/>
                      <a:gd name="connsiteX3" fmla="*/ 0 w 57194"/>
                      <a:gd name="connsiteY3" fmla="*/ 28204 h 28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194" h="28203">
                        <a:moveTo>
                          <a:pt x="0" y="0"/>
                        </a:moveTo>
                        <a:lnTo>
                          <a:pt x="57195" y="0"/>
                        </a:lnTo>
                        <a:lnTo>
                          <a:pt x="57195" y="28204"/>
                        </a:lnTo>
                        <a:lnTo>
                          <a:pt x="0" y="28204"/>
                        </a:lnTo>
                        <a:close/>
                      </a:path>
                    </a:pathLst>
                  </a:custGeom>
                  <a:solidFill>
                    <a:srgbClr val="CCD0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464" name="Graphic 2">
                <a:extLst>
                  <a:ext uri="{FF2B5EF4-FFF2-40B4-BE49-F238E27FC236}">
                    <a16:creationId xmlns:a16="http://schemas.microsoft.com/office/drawing/2014/main" id="{FA118CD8-3AF8-0587-1948-FA75D89B1CA6}"/>
                  </a:ext>
                </a:extLst>
              </p:cNvPr>
              <p:cNvGrpSpPr/>
              <p:nvPr/>
            </p:nvGrpSpPr>
            <p:grpSpPr>
              <a:xfrm>
                <a:off x="8829011" y="3370992"/>
                <a:ext cx="419777" cy="419777"/>
                <a:chOff x="8829011" y="3370992"/>
                <a:chExt cx="419777" cy="419777"/>
              </a:xfrm>
            </p:grpSpPr>
            <p:grpSp>
              <p:nvGrpSpPr>
                <p:cNvPr id="465" name="Graphic 2">
                  <a:extLst>
                    <a:ext uri="{FF2B5EF4-FFF2-40B4-BE49-F238E27FC236}">
                      <a16:creationId xmlns:a16="http://schemas.microsoft.com/office/drawing/2014/main" id="{6BEF99DA-AC5D-7503-7E9E-19561AB58D28}"/>
                    </a:ext>
                  </a:extLst>
                </p:cNvPr>
                <p:cNvGrpSpPr/>
                <p:nvPr/>
              </p:nvGrpSpPr>
              <p:grpSpPr>
                <a:xfrm>
                  <a:off x="8829011" y="3370992"/>
                  <a:ext cx="419777" cy="419777"/>
                  <a:chOff x="8829011" y="3370992"/>
                  <a:chExt cx="419777" cy="419777"/>
                </a:xfrm>
              </p:grpSpPr>
              <p:sp>
                <p:nvSpPr>
                  <p:cNvPr id="466" name="Freeform: Shape 465">
                    <a:extLst>
                      <a:ext uri="{FF2B5EF4-FFF2-40B4-BE49-F238E27FC236}">
                        <a16:creationId xmlns:a16="http://schemas.microsoft.com/office/drawing/2014/main" id="{44C08BAD-1896-A7BC-85A9-701171332116}"/>
                      </a:ext>
                    </a:extLst>
                  </p:cNvPr>
                  <p:cNvSpPr/>
                  <p:nvPr/>
                </p:nvSpPr>
                <p:spPr>
                  <a:xfrm>
                    <a:off x="8829011" y="3370992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8 w 419777"/>
                      <a:gd name="connsiteY1" fmla="*/ 0 h 419777"/>
                      <a:gd name="connsiteX2" fmla="*/ 419778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8" y="0"/>
                        </a:lnTo>
                        <a:lnTo>
                          <a:pt x="419778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739BE9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7" name="Freeform: Shape 466">
                    <a:extLst>
                      <a:ext uri="{FF2B5EF4-FFF2-40B4-BE49-F238E27FC236}">
                        <a16:creationId xmlns:a16="http://schemas.microsoft.com/office/drawing/2014/main" id="{BB583549-451C-6437-69D1-D963A1B22C6B}"/>
                      </a:ext>
                    </a:extLst>
                  </p:cNvPr>
                  <p:cNvSpPr/>
                  <p:nvPr/>
                </p:nvSpPr>
                <p:spPr>
                  <a:xfrm>
                    <a:off x="8929036" y="3518439"/>
                    <a:ext cx="319752" cy="272330"/>
                  </a:xfrm>
                  <a:custGeom>
                    <a:avLst/>
                    <a:gdLst>
                      <a:gd name="connsiteX0" fmla="*/ 133017 w 319752"/>
                      <a:gd name="connsiteY0" fmla="*/ 272331 h 272330"/>
                      <a:gd name="connsiteX1" fmla="*/ 319753 w 319752"/>
                      <a:gd name="connsiteY1" fmla="*/ 272331 h 272330"/>
                      <a:gd name="connsiteX2" fmla="*/ 319753 w 319752"/>
                      <a:gd name="connsiteY2" fmla="*/ 97664 h 272330"/>
                      <a:gd name="connsiteX3" fmla="*/ 231730 w 319752"/>
                      <a:gd name="connsiteY3" fmla="*/ 9642 h 272330"/>
                      <a:gd name="connsiteX4" fmla="*/ 221564 w 319752"/>
                      <a:gd name="connsiteY4" fmla="*/ 20071 h 272330"/>
                      <a:gd name="connsiteX5" fmla="*/ 201559 w 319752"/>
                      <a:gd name="connsiteY5" fmla="*/ 0 h 272330"/>
                      <a:gd name="connsiteX6" fmla="*/ 165681 w 319752"/>
                      <a:gd name="connsiteY6" fmla="*/ 35878 h 272330"/>
                      <a:gd name="connsiteX7" fmla="*/ 186080 w 319752"/>
                      <a:gd name="connsiteY7" fmla="*/ 56276 h 272330"/>
                      <a:gd name="connsiteX8" fmla="*/ 139641 w 319752"/>
                      <a:gd name="connsiteY8" fmla="*/ 103632 h 272330"/>
                      <a:gd name="connsiteX9" fmla="*/ 53325 w 319752"/>
                      <a:gd name="connsiteY9" fmla="*/ 17250 h 272330"/>
                      <a:gd name="connsiteX10" fmla="*/ 0 w 319752"/>
                      <a:gd name="connsiteY10" fmla="*/ 113143 h 272330"/>
                      <a:gd name="connsiteX11" fmla="*/ 36730 w 319752"/>
                      <a:gd name="connsiteY11" fmla="*/ 149874 h 272330"/>
                      <a:gd name="connsiteX12" fmla="*/ 10166 w 319752"/>
                      <a:gd name="connsiteY12" fmla="*/ 149480 h 272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319752" h="272330">
                        <a:moveTo>
                          <a:pt x="133017" y="272331"/>
                        </a:moveTo>
                        <a:lnTo>
                          <a:pt x="319753" y="272331"/>
                        </a:lnTo>
                        <a:lnTo>
                          <a:pt x="319753" y="97664"/>
                        </a:lnTo>
                        <a:lnTo>
                          <a:pt x="231730" y="9642"/>
                        </a:lnTo>
                        <a:lnTo>
                          <a:pt x="221564" y="20071"/>
                        </a:lnTo>
                        <a:lnTo>
                          <a:pt x="201559" y="0"/>
                        </a:lnTo>
                        <a:lnTo>
                          <a:pt x="165681" y="35878"/>
                        </a:lnTo>
                        <a:lnTo>
                          <a:pt x="186080" y="56276"/>
                        </a:lnTo>
                        <a:lnTo>
                          <a:pt x="139641" y="103632"/>
                        </a:lnTo>
                        <a:lnTo>
                          <a:pt x="53325" y="17250"/>
                        </a:lnTo>
                        <a:lnTo>
                          <a:pt x="0" y="113143"/>
                        </a:lnTo>
                        <a:lnTo>
                          <a:pt x="36730" y="149874"/>
                        </a:lnTo>
                        <a:lnTo>
                          <a:pt x="10166" y="149480"/>
                        </a:lnTo>
                        <a:close/>
                      </a:path>
                    </a:pathLst>
                  </a:custGeom>
                  <a:solidFill>
                    <a:srgbClr val="6188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68" name="Freeform: Shape 467">
                  <a:extLst>
                    <a:ext uri="{FF2B5EF4-FFF2-40B4-BE49-F238E27FC236}">
                      <a16:creationId xmlns:a16="http://schemas.microsoft.com/office/drawing/2014/main" id="{C6483005-B3A3-42F3-ED99-57C24184F4CB}"/>
                    </a:ext>
                  </a:extLst>
                </p:cNvPr>
                <p:cNvSpPr/>
                <p:nvPr/>
              </p:nvSpPr>
              <p:spPr>
                <a:xfrm>
                  <a:off x="8922248" y="3516012"/>
                  <a:ext cx="248759" cy="174076"/>
                </a:xfrm>
                <a:custGeom>
                  <a:avLst/>
                  <a:gdLst>
                    <a:gd name="connsiteX0" fmla="*/ 237600 w 248759"/>
                    <a:gd name="connsiteY0" fmla="*/ 11150 h 174076"/>
                    <a:gd name="connsiteX1" fmla="*/ 210577 w 248759"/>
                    <a:gd name="connsiteY1" fmla="*/ 0 h 174076"/>
                    <a:gd name="connsiteX2" fmla="*/ 183554 w 248759"/>
                    <a:gd name="connsiteY2" fmla="*/ 11150 h 174076"/>
                    <a:gd name="connsiteX3" fmla="*/ 175487 w 248759"/>
                    <a:gd name="connsiteY3" fmla="*/ 53259 h 174076"/>
                    <a:gd name="connsiteX4" fmla="*/ 94089 w 248759"/>
                    <a:gd name="connsiteY4" fmla="*/ 134591 h 174076"/>
                    <a:gd name="connsiteX5" fmla="*/ 66803 w 248759"/>
                    <a:gd name="connsiteY5" fmla="*/ 145873 h 174076"/>
                    <a:gd name="connsiteX6" fmla="*/ 39518 w 248759"/>
                    <a:gd name="connsiteY6" fmla="*/ 134591 h 174076"/>
                    <a:gd name="connsiteX7" fmla="*/ 28237 w 248759"/>
                    <a:gd name="connsiteY7" fmla="*/ 107371 h 174076"/>
                    <a:gd name="connsiteX8" fmla="*/ 39518 w 248759"/>
                    <a:gd name="connsiteY8" fmla="*/ 80086 h 174076"/>
                    <a:gd name="connsiteX9" fmla="*/ 46536 w 248759"/>
                    <a:gd name="connsiteY9" fmla="*/ 87104 h 174076"/>
                    <a:gd name="connsiteX10" fmla="*/ 60048 w 248759"/>
                    <a:gd name="connsiteY10" fmla="*/ 19677 h 174076"/>
                    <a:gd name="connsiteX11" fmla="*/ 19579 w 248759"/>
                    <a:gd name="connsiteY11" fmla="*/ 60146 h 174076"/>
                    <a:gd name="connsiteX12" fmla="*/ 19579 w 248759"/>
                    <a:gd name="connsiteY12" fmla="*/ 154531 h 174076"/>
                    <a:gd name="connsiteX13" fmla="*/ 66803 w 248759"/>
                    <a:gd name="connsiteY13" fmla="*/ 174077 h 174076"/>
                    <a:gd name="connsiteX14" fmla="*/ 114029 w 248759"/>
                    <a:gd name="connsiteY14" fmla="*/ 154531 h 174076"/>
                    <a:gd name="connsiteX15" fmla="*/ 195426 w 248759"/>
                    <a:gd name="connsiteY15" fmla="*/ 73199 h 174076"/>
                    <a:gd name="connsiteX16" fmla="*/ 210577 w 248759"/>
                    <a:gd name="connsiteY16" fmla="*/ 76281 h 174076"/>
                    <a:gd name="connsiteX17" fmla="*/ 237535 w 248759"/>
                    <a:gd name="connsiteY17" fmla="*/ 65131 h 174076"/>
                    <a:gd name="connsiteX18" fmla="*/ 237600 w 248759"/>
                    <a:gd name="connsiteY18" fmla="*/ 11150 h 174076"/>
                    <a:gd name="connsiteX19" fmla="*/ 224154 w 248759"/>
                    <a:gd name="connsiteY19" fmla="*/ 51620 h 174076"/>
                    <a:gd name="connsiteX20" fmla="*/ 210643 w 248759"/>
                    <a:gd name="connsiteY20" fmla="*/ 57195 h 174076"/>
                    <a:gd name="connsiteX21" fmla="*/ 203034 w 248759"/>
                    <a:gd name="connsiteY21" fmla="*/ 55621 h 174076"/>
                    <a:gd name="connsiteX22" fmla="*/ 196082 w 248759"/>
                    <a:gd name="connsiteY22" fmla="*/ 52603 h 174076"/>
                    <a:gd name="connsiteX23" fmla="*/ 193064 w 248759"/>
                    <a:gd name="connsiteY23" fmla="*/ 45651 h 174076"/>
                    <a:gd name="connsiteX24" fmla="*/ 191819 w 248759"/>
                    <a:gd name="connsiteY24" fmla="*/ 34632 h 174076"/>
                    <a:gd name="connsiteX25" fmla="*/ 197065 w 248759"/>
                    <a:gd name="connsiteY25" fmla="*/ 24596 h 174076"/>
                    <a:gd name="connsiteX26" fmla="*/ 210577 w 248759"/>
                    <a:gd name="connsiteY26" fmla="*/ 19021 h 174076"/>
                    <a:gd name="connsiteX27" fmla="*/ 224088 w 248759"/>
                    <a:gd name="connsiteY27" fmla="*/ 24596 h 174076"/>
                    <a:gd name="connsiteX28" fmla="*/ 229664 w 248759"/>
                    <a:gd name="connsiteY28" fmla="*/ 38042 h 174076"/>
                    <a:gd name="connsiteX29" fmla="*/ 224154 w 248759"/>
                    <a:gd name="connsiteY29" fmla="*/ 51620 h 174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248759" h="174076">
                      <a:moveTo>
                        <a:pt x="237600" y="11150"/>
                      </a:moveTo>
                      <a:cubicBezTo>
                        <a:pt x="230123" y="3739"/>
                        <a:pt x="220350" y="0"/>
                        <a:pt x="210577" y="0"/>
                      </a:cubicBezTo>
                      <a:cubicBezTo>
                        <a:pt x="200804" y="0"/>
                        <a:pt x="191032" y="3739"/>
                        <a:pt x="183554" y="11150"/>
                      </a:cubicBezTo>
                      <a:cubicBezTo>
                        <a:pt x="172142" y="22498"/>
                        <a:pt x="169518" y="39289"/>
                        <a:pt x="175487" y="53259"/>
                      </a:cubicBezTo>
                      <a:lnTo>
                        <a:pt x="94089" y="134591"/>
                      </a:lnTo>
                      <a:cubicBezTo>
                        <a:pt x="86809" y="141872"/>
                        <a:pt x="77101" y="145873"/>
                        <a:pt x="66803" y="145873"/>
                      </a:cubicBezTo>
                      <a:cubicBezTo>
                        <a:pt x="56506" y="145873"/>
                        <a:pt x="46798" y="141872"/>
                        <a:pt x="39518" y="134591"/>
                      </a:cubicBezTo>
                      <a:cubicBezTo>
                        <a:pt x="32237" y="127311"/>
                        <a:pt x="28237" y="117603"/>
                        <a:pt x="28237" y="107371"/>
                      </a:cubicBezTo>
                      <a:cubicBezTo>
                        <a:pt x="28237" y="97074"/>
                        <a:pt x="32237" y="87366"/>
                        <a:pt x="39518" y="80086"/>
                      </a:cubicBezTo>
                      <a:lnTo>
                        <a:pt x="46536" y="87104"/>
                      </a:lnTo>
                      <a:lnTo>
                        <a:pt x="60048" y="19677"/>
                      </a:lnTo>
                      <a:lnTo>
                        <a:pt x="19579" y="60146"/>
                      </a:lnTo>
                      <a:cubicBezTo>
                        <a:pt x="-6526" y="86186"/>
                        <a:pt x="-6526" y="128491"/>
                        <a:pt x="19579" y="154531"/>
                      </a:cubicBezTo>
                      <a:cubicBezTo>
                        <a:pt x="32631" y="167583"/>
                        <a:pt x="49750" y="174077"/>
                        <a:pt x="66803" y="174077"/>
                      </a:cubicBezTo>
                      <a:cubicBezTo>
                        <a:pt x="83922" y="174077"/>
                        <a:pt x="101042" y="167583"/>
                        <a:pt x="114029" y="154531"/>
                      </a:cubicBezTo>
                      <a:lnTo>
                        <a:pt x="195426" y="73199"/>
                      </a:lnTo>
                      <a:cubicBezTo>
                        <a:pt x="200214" y="75232"/>
                        <a:pt x="205395" y="76281"/>
                        <a:pt x="210577" y="76281"/>
                      </a:cubicBezTo>
                      <a:cubicBezTo>
                        <a:pt x="220350" y="76281"/>
                        <a:pt x="230123" y="72543"/>
                        <a:pt x="237535" y="65131"/>
                      </a:cubicBezTo>
                      <a:cubicBezTo>
                        <a:pt x="252490" y="50242"/>
                        <a:pt x="252490" y="26039"/>
                        <a:pt x="237600" y="11150"/>
                      </a:cubicBezTo>
                      <a:close/>
                      <a:moveTo>
                        <a:pt x="224154" y="51620"/>
                      </a:moveTo>
                      <a:cubicBezTo>
                        <a:pt x="220547" y="55227"/>
                        <a:pt x="215759" y="57195"/>
                        <a:pt x="210643" y="57195"/>
                      </a:cubicBezTo>
                      <a:cubicBezTo>
                        <a:pt x="208019" y="57195"/>
                        <a:pt x="205461" y="56670"/>
                        <a:pt x="203034" y="55621"/>
                      </a:cubicBezTo>
                      <a:lnTo>
                        <a:pt x="196082" y="52603"/>
                      </a:lnTo>
                      <a:lnTo>
                        <a:pt x="193064" y="45651"/>
                      </a:lnTo>
                      <a:cubicBezTo>
                        <a:pt x="191556" y="42175"/>
                        <a:pt x="191163" y="38370"/>
                        <a:pt x="191819" y="34632"/>
                      </a:cubicBezTo>
                      <a:cubicBezTo>
                        <a:pt x="192474" y="30827"/>
                        <a:pt x="194311" y="27351"/>
                        <a:pt x="197065" y="24596"/>
                      </a:cubicBezTo>
                      <a:cubicBezTo>
                        <a:pt x="200673" y="20989"/>
                        <a:pt x="205461" y="18956"/>
                        <a:pt x="210577" y="19021"/>
                      </a:cubicBezTo>
                      <a:cubicBezTo>
                        <a:pt x="215694" y="19021"/>
                        <a:pt x="220481" y="20989"/>
                        <a:pt x="224088" y="24596"/>
                      </a:cubicBezTo>
                      <a:cubicBezTo>
                        <a:pt x="227696" y="28204"/>
                        <a:pt x="229664" y="32992"/>
                        <a:pt x="229664" y="38042"/>
                      </a:cubicBezTo>
                      <a:cubicBezTo>
                        <a:pt x="229730" y="43224"/>
                        <a:pt x="227762" y="48012"/>
                        <a:pt x="224154" y="51620"/>
                      </a:cubicBezTo>
                      <a:close/>
                    </a:path>
                  </a:pathLst>
                </a:custGeom>
                <a:solidFill>
                  <a:srgbClr val="F5F7FA"/>
                </a:solidFill>
                <a:ln w="65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69" name="Graphic 2">
                <a:extLst>
                  <a:ext uri="{FF2B5EF4-FFF2-40B4-BE49-F238E27FC236}">
                    <a16:creationId xmlns:a16="http://schemas.microsoft.com/office/drawing/2014/main" id="{EE1890AB-C94C-CC37-6D2E-89899AE6A468}"/>
                  </a:ext>
                </a:extLst>
              </p:cNvPr>
              <p:cNvGrpSpPr/>
              <p:nvPr/>
            </p:nvGrpSpPr>
            <p:grpSpPr>
              <a:xfrm>
                <a:off x="8173109" y="3370992"/>
                <a:ext cx="419777" cy="419777"/>
                <a:chOff x="8173109" y="3370992"/>
                <a:chExt cx="419777" cy="419777"/>
              </a:xfrm>
            </p:grpSpPr>
            <p:grpSp>
              <p:nvGrpSpPr>
                <p:cNvPr id="470" name="Graphic 2">
                  <a:extLst>
                    <a:ext uri="{FF2B5EF4-FFF2-40B4-BE49-F238E27FC236}">
                      <a16:creationId xmlns:a16="http://schemas.microsoft.com/office/drawing/2014/main" id="{BE8DFC80-AFA9-FE7E-2D9F-F1881D4492F5}"/>
                    </a:ext>
                  </a:extLst>
                </p:cNvPr>
                <p:cNvGrpSpPr/>
                <p:nvPr/>
              </p:nvGrpSpPr>
              <p:grpSpPr>
                <a:xfrm>
                  <a:off x="8173109" y="3370992"/>
                  <a:ext cx="419777" cy="419777"/>
                  <a:chOff x="8173109" y="3370992"/>
                  <a:chExt cx="419777" cy="419777"/>
                </a:xfrm>
              </p:grpSpPr>
              <p:sp>
                <p:nvSpPr>
                  <p:cNvPr id="471" name="Freeform: Shape 470">
                    <a:extLst>
                      <a:ext uri="{FF2B5EF4-FFF2-40B4-BE49-F238E27FC236}">
                        <a16:creationId xmlns:a16="http://schemas.microsoft.com/office/drawing/2014/main" id="{2566B52C-5F32-925E-2B2D-4A991F15CFC3}"/>
                      </a:ext>
                    </a:extLst>
                  </p:cNvPr>
                  <p:cNvSpPr/>
                  <p:nvPr/>
                </p:nvSpPr>
                <p:spPr>
                  <a:xfrm>
                    <a:off x="8173109" y="3370992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CF5664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2" name="Freeform: Shape 471">
                    <a:extLst>
                      <a:ext uri="{FF2B5EF4-FFF2-40B4-BE49-F238E27FC236}">
                        <a16:creationId xmlns:a16="http://schemas.microsoft.com/office/drawing/2014/main" id="{EEC52A3B-E34B-E1BC-2A10-C994C51D911E}"/>
                      </a:ext>
                    </a:extLst>
                  </p:cNvPr>
                  <p:cNvSpPr/>
                  <p:nvPr/>
                </p:nvSpPr>
                <p:spPr>
                  <a:xfrm>
                    <a:off x="8277594" y="3551103"/>
                    <a:ext cx="315292" cy="239666"/>
                  </a:xfrm>
                  <a:custGeom>
                    <a:avLst/>
                    <a:gdLst>
                      <a:gd name="connsiteX0" fmla="*/ 96680 w 315292"/>
                      <a:gd name="connsiteY0" fmla="*/ 239667 h 239666"/>
                      <a:gd name="connsiteX1" fmla="*/ 315292 w 315292"/>
                      <a:gd name="connsiteY1" fmla="*/ 239667 h 239666"/>
                      <a:gd name="connsiteX2" fmla="*/ 315292 w 315292"/>
                      <a:gd name="connsiteY2" fmla="*/ 77790 h 239666"/>
                      <a:gd name="connsiteX3" fmla="*/ 237502 w 315292"/>
                      <a:gd name="connsiteY3" fmla="*/ 0 h 239666"/>
                      <a:gd name="connsiteX4" fmla="*/ 142724 w 315292"/>
                      <a:gd name="connsiteY4" fmla="*/ 30631 h 239666"/>
                      <a:gd name="connsiteX5" fmla="*/ 0 w 315292"/>
                      <a:gd name="connsiteY5" fmla="*/ 142921 h 2396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15292" h="239666">
                        <a:moveTo>
                          <a:pt x="96680" y="239667"/>
                        </a:moveTo>
                        <a:lnTo>
                          <a:pt x="315292" y="239667"/>
                        </a:lnTo>
                        <a:lnTo>
                          <a:pt x="315292" y="77790"/>
                        </a:lnTo>
                        <a:lnTo>
                          <a:pt x="237502" y="0"/>
                        </a:lnTo>
                        <a:lnTo>
                          <a:pt x="142724" y="30631"/>
                        </a:lnTo>
                        <a:lnTo>
                          <a:pt x="0" y="142921"/>
                        </a:lnTo>
                        <a:close/>
                      </a:path>
                    </a:pathLst>
                  </a:custGeom>
                  <a:solidFill>
                    <a:srgbClr val="BD4653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73" name="Graphic 2">
                  <a:extLst>
                    <a:ext uri="{FF2B5EF4-FFF2-40B4-BE49-F238E27FC236}">
                      <a16:creationId xmlns:a16="http://schemas.microsoft.com/office/drawing/2014/main" id="{B0A832E9-F844-E7C2-4922-03803E46639A}"/>
                    </a:ext>
                  </a:extLst>
                </p:cNvPr>
                <p:cNvGrpSpPr/>
                <p:nvPr/>
              </p:nvGrpSpPr>
              <p:grpSpPr>
                <a:xfrm>
                  <a:off x="8266313" y="3456522"/>
                  <a:ext cx="248783" cy="248718"/>
                  <a:chOff x="8266313" y="3456522"/>
                  <a:chExt cx="248783" cy="248718"/>
                </a:xfrm>
              </p:grpSpPr>
              <p:sp>
                <p:nvSpPr>
                  <p:cNvPr id="474" name="Freeform: Shape 473">
                    <a:extLst>
                      <a:ext uri="{FF2B5EF4-FFF2-40B4-BE49-F238E27FC236}">
                        <a16:creationId xmlns:a16="http://schemas.microsoft.com/office/drawing/2014/main" id="{5EDC1962-CBB2-064F-756D-4ADA0F0017B6}"/>
                      </a:ext>
                    </a:extLst>
                  </p:cNvPr>
                  <p:cNvSpPr/>
                  <p:nvPr/>
                </p:nvSpPr>
                <p:spPr>
                  <a:xfrm>
                    <a:off x="8266313" y="3544937"/>
                    <a:ext cx="160302" cy="160302"/>
                  </a:xfrm>
                  <a:custGeom>
                    <a:avLst/>
                    <a:gdLst>
                      <a:gd name="connsiteX0" fmla="*/ 106256 w 160302"/>
                      <a:gd name="connsiteY0" fmla="*/ 0 h 160302"/>
                      <a:gd name="connsiteX1" fmla="*/ 11216 w 160302"/>
                      <a:gd name="connsiteY1" fmla="*/ 95040 h 160302"/>
                      <a:gd name="connsiteX2" fmla="*/ 11216 w 160302"/>
                      <a:gd name="connsiteY2" fmla="*/ 95040 h 160302"/>
                      <a:gd name="connsiteX3" fmla="*/ 11216 w 160302"/>
                      <a:gd name="connsiteY3" fmla="*/ 149087 h 160302"/>
                      <a:gd name="connsiteX4" fmla="*/ 65328 w 160302"/>
                      <a:gd name="connsiteY4" fmla="*/ 149087 h 160302"/>
                      <a:gd name="connsiteX5" fmla="*/ 65328 w 160302"/>
                      <a:gd name="connsiteY5" fmla="*/ 149087 h 160302"/>
                      <a:gd name="connsiteX6" fmla="*/ 160303 w 160302"/>
                      <a:gd name="connsiteY6" fmla="*/ 54046 h 160302"/>
                      <a:gd name="connsiteX7" fmla="*/ 106256 w 160302"/>
                      <a:gd name="connsiteY7" fmla="*/ 0 h 1603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0302" h="160302">
                        <a:moveTo>
                          <a:pt x="106256" y="0"/>
                        </a:moveTo>
                        <a:lnTo>
                          <a:pt x="11216" y="95040"/>
                        </a:lnTo>
                        <a:lnTo>
                          <a:pt x="11216" y="95040"/>
                        </a:lnTo>
                        <a:cubicBezTo>
                          <a:pt x="-3739" y="109995"/>
                          <a:pt x="-3739" y="134198"/>
                          <a:pt x="11216" y="149087"/>
                        </a:cubicBezTo>
                        <a:cubicBezTo>
                          <a:pt x="26171" y="164041"/>
                          <a:pt x="50373" y="164041"/>
                          <a:pt x="65328" y="149087"/>
                        </a:cubicBezTo>
                        <a:cubicBezTo>
                          <a:pt x="65328" y="149087"/>
                          <a:pt x="65328" y="149087"/>
                          <a:pt x="65328" y="149087"/>
                        </a:cubicBezTo>
                        <a:lnTo>
                          <a:pt x="160303" y="54046"/>
                        </a:lnTo>
                        <a:lnTo>
                          <a:pt x="106256" y="0"/>
                        </a:lnTo>
                        <a:close/>
                      </a:path>
                    </a:pathLst>
                  </a:custGeom>
                  <a:solidFill>
                    <a:srgbClr val="E6E8EC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5" name="Freeform: Shape 474">
                    <a:extLst>
                      <a:ext uri="{FF2B5EF4-FFF2-40B4-BE49-F238E27FC236}">
                        <a16:creationId xmlns:a16="http://schemas.microsoft.com/office/drawing/2014/main" id="{4F770BF4-AA12-66CE-4436-94694B106D64}"/>
                      </a:ext>
                    </a:extLst>
                  </p:cNvPr>
                  <p:cNvSpPr/>
                  <p:nvPr/>
                </p:nvSpPr>
                <p:spPr>
                  <a:xfrm>
                    <a:off x="8380243" y="3456522"/>
                    <a:ext cx="134853" cy="134853"/>
                  </a:xfrm>
                  <a:custGeom>
                    <a:avLst/>
                    <a:gdLst>
                      <a:gd name="connsiteX0" fmla="*/ 40272 w 134853"/>
                      <a:gd name="connsiteY0" fmla="*/ 0 h 134853"/>
                      <a:gd name="connsiteX1" fmla="*/ 20267 w 134853"/>
                      <a:gd name="connsiteY1" fmla="*/ 19939 h 134853"/>
                      <a:gd name="connsiteX2" fmla="*/ 0 w 134853"/>
                      <a:gd name="connsiteY2" fmla="*/ 80807 h 134853"/>
                      <a:gd name="connsiteX3" fmla="*/ 0 w 134853"/>
                      <a:gd name="connsiteY3" fmla="*/ 80807 h 134853"/>
                      <a:gd name="connsiteX4" fmla="*/ 54046 w 134853"/>
                      <a:gd name="connsiteY4" fmla="*/ 134853 h 134853"/>
                      <a:gd name="connsiteX5" fmla="*/ 54046 w 134853"/>
                      <a:gd name="connsiteY5" fmla="*/ 134853 h 134853"/>
                      <a:gd name="connsiteX6" fmla="*/ 114914 w 134853"/>
                      <a:gd name="connsiteY6" fmla="*/ 114586 h 134853"/>
                      <a:gd name="connsiteX7" fmla="*/ 134853 w 134853"/>
                      <a:gd name="connsiteY7" fmla="*/ 94581 h 134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4853" h="134853">
                        <a:moveTo>
                          <a:pt x="40272" y="0"/>
                        </a:moveTo>
                        <a:lnTo>
                          <a:pt x="20267" y="19939"/>
                        </a:lnTo>
                        <a:lnTo>
                          <a:pt x="0" y="80807"/>
                        </a:lnTo>
                        <a:lnTo>
                          <a:pt x="0" y="80807"/>
                        </a:lnTo>
                        <a:lnTo>
                          <a:pt x="54046" y="134853"/>
                        </a:lnTo>
                        <a:lnTo>
                          <a:pt x="54046" y="134853"/>
                        </a:lnTo>
                        <a:lnTo>
                          <a:pt x="114914" y="114586"/>
                        </a:lnTo>
                        <a:lnTo>
                          <a:pt x="134853" y="94581"/>
                        </a:ln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6" name="Freeform: Shape 475">
                    <a:extLst>
                      <a:ext uri="{FF2B5EF4-FFF2-40B4-BE49-F238E27FC236}">
                        <a16:creationId xmlns:a16="http://schemas.microsoft.com/office/drawing/2014/main" id="{3A9BEA5A-7B28-3C03-BDFC-EB8A58AD92C7}"/>
                      </a:ext>
                    </a:extLst>
                  </p:cNvPr>
                  <p:cNvSpPr/>
                  <p:nvPr/>
                </p:nvSpPr>
                <p:spPr>
                  <a:xfrm>
                    <a:off x="8335379" y="3607970"/>
                    <a:ext cx="28269" cy="28269"/>
                  </a:xfrm>
                  <a:custGeom>
                    <a:avLst/>
                    <a:gdLst>
                      <a:gd name="connsiteX0" fmla="*/ 4132 w 28269"/>
                      <a:gd name="connsiteY0" fmla="*/ 4132 h 28269"/>
                      <a:gd name="connsiteX1" fmla="*/ 4132 w 28269"/>
                      <a:gd name="connsiteY1" fmla="*/ 24137 h 28269"/>
                      <a:gd name="connsiteX2" fmla="*/ 24137 w 28269"/>
                      <a:gd name="connsiteY2" fmla="*/ 24137 h 28269"/>
                      <a:gd name="connsiteX3" fmla="*/ 24137 w 28269"/>
                      <a:gd name="connsiteY3" fmla="*/ 4132 h 28269"/>
                      <a:gd name="connsiteX4" fmla="*/ 4132 w 28269"/>
                      <a:gd name="connsiteY4" fmla="*/ 4132 h 28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269" h="28269">
                        <a:moveTo>
                          <a:pt x="4132" y="4132"/>
                        </a:moveTo>
                        <a:cubicBezTo>
                          <a:pt x="-1377" y="9642"/>
                          <a:pt x="-1377" y="18562"/>
                          <a:pt x="4132" y="24137"/>
                        </a:cubicBezTo>
                        <a:cubicBezTo>
                          <a:pt x="9642" y="29647"/>
                          <a:pt x="18628" y="29647"/>
                          <a:pt x="24137" y="24137"/>
                        </a:cubicBezTo>
                        <a:cubicBezTo>
                          <a:pt x="29647" y="18628"/>
                          <a:pt x="29647" y="9642"/>
                          <a:pt x="24137" y="4132"/>
                        </a:cubicBezTo>
                        <a:cubicBezTo>
                          <a:pt x="18628" y="-1377"/>
                          <a:pt x="9707" y="-1377"/>
                          <a:pt x="4132" y="4132"/>
                        </a:cubicBezTo>
                        <a:close/>
                      </a:path>
                    </a:pathLst>
                  </a:custGeom>
                  <a:solidFill>
                    <a:srgbClr val="505A66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7" name="Freeform: Shape 476">
                    <a:extLst>
                      <a:ext uri="{FF2B5EF4-FFF2-40B4-BE49-F238E27FC236}">
                        <a16:creationId xmlns:a16="http://schemas.microsoft.com/office/drawing/2014/main" id="{709DCE0B-47BE-51F5-6A67-6B6F9D2CFD31}"/>
                      </a:ext>
                    </a:extLst>
                  </p:cNvPr>
                  <p:cNvSpPr/>
                  <p:nvPr/>
                </p:nvSpPr>
                <p:spPr>
                  <a:xfrm rot="-2700486">
                    <a:off x="8397896" y="3529830"/>
                    <a:ext cx="10822" cy="76477"/>
                  </a:xfrm>
                  <a:custGeom>
                    <a:avLst/>
                    <a:gdLst>
                      <a:gd name="connsiteX0" fmla="*/ 0 w 10822"/>
                      <a:gd name="connsiteY0" fmla="*/ 0 h 76477"/>
                      <a:gd name="connsiteX1" fmla="*/ 10822 w 10822"/>
                      <a:gd name="connsiteY1" fmla="*/ 0 h 76477"/>
                      <a:gd name="connsiteX2" fmla="*/ 10822 w 10822"/>
                      <a:gd name="connsiteY2" fmla="*/ 76478 h 76477"/>
                      <a:gd name="connsiteX3" fmla="*/ 0 w 10822"/>
                      <a:gd name="connsiteY3" fmla="*/ 76478 h 76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22" h="76477">
                        <a:moveTo>
                          <a:pt x="0" y="0"/>
                        </a:moveTo>
                        <a:lnTo>
                          <a:pt x="10822" y="0"/>
                        </a:lnTo>
                        <a:lnTo>
                          <a:pt x="10822" y="76478"/>
                        </a:lnTo>
                        <a:lnTo>
                          <a:pt x="0" y="76478"/>
                        </a:lnTo>
                        <a:close/>
                      </a:path>
                    </a:pathLst>
                  </a:custGeom>
                  <a:solidFill>
                    <a:srgbClr val="CCD0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478" name="Graphic 2">
                <a:extLst>
                  <a:ext uri="{FF2B5EF4-FFF2-40B4-BE49-F238E27FC236}">
                    <a16:creationId xmlns:a16="http://schemas.microsoft.com/office/drawing/2014/main" id="{3BC13CF9-99BC-1BBA-3968-D580A25F3E9C}"/>
                  </a:ext>
                </a:extLst>
              </p:cNvPr>
              <p:cNvGrpSpPr/>
              <p:nvPr/>
            </p:nvGrpSpPr>
            <p:grpSpPr>
              <a:xfrm>
                <a:off x="7517207" y="3370992"/>
                <a:ext cx="419777" cy="419777"/>
                <a:chOff x="7517207" y="3370992"/>
                <a:chExt cx="419777" cy="419777"/>
              </a:xfrm>
            </p:grpSpPr>
            <p:grpSp>
              <p:nvGrpSpPr>
                <p:cNvPr id="479" name="Graphic 2">
                  <a:extLst>
                    <a:ext uri="{FF2B5EF4-FFF2-40B4-BE49-F238E27FC236}">
                      <a16:creationId xmlns:a16="http://schemas.microsoft.com/office/drawing/2014/main" id="{FB382339-94E4-DABD-6FF3-86E889408488}"/>
                    </a:ext>
                  </a:extLst>
                </p:cNvPr>
                <p:cNvGrpSpPr/>
                <p:nvPr/>
              </p:nvGrpSpPr>
              <p:grpSpPr>
                <a:xfrm>
                  <a:off x="7517207" y="3370992"/>
                  <a:ext cx="419777" cy="419777"/>
                  <a:chOff x="7517207" y="3370992"/>
                  <a:chExt cx="419777" cy="419777"/>
                </a:xfrm>
              </p:grpSpPr>
              <p:sp>
                <p:nvSpPr>
                  <p:cNvPr id="480" name="Freeform: Shape 479">
                    <a:extLst>
                      <a:ext uri="{FF2B5EF4-FFF2-40B4-BE49-F238E27FC236}">
                        <a16:creationId xmlns:a16="http://schemas.microsoft.com/office/drawing/2014/main" id="{6BB147DB-66F1-FF0D-CDE9-B0FA914B2FB0}"/>
                      </a:ext>
                    </a:extLst>
                  </p:cNvPr>
                  <p:cNvSpPr/>
                  <p:nvPr/>
                </p:nvSpPr>
                <p:spPr>
                  <a:xfrm>
                    <a:off x="7517207" y="3370992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F2CD5E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81" name="Freeform: Shape 480">
                    <a:extLst>
                      <a:ext uri="{FF2B5EF4-FFF2-40B4-BE49-F238E27FC236}">
                        <a16:creationId xmlns:a16="http://schemas.microsoft.com/office/drawing/2014/main" id="{6787DAD4-89A5-3E9D-FE48-F179B2803C2C}"/>
                      </a:ext>
                    </a:extLst>
                  </p:cNvPr>
                  <p:cNvSpPr/>
                  <p:nvPr/>
                </p:nvSpPr>
                <p:spPr>
                  <a:xfrm>
                    <a:off x="7613100" y="3464261"/>
                    <a:ext cx="323884" cy="326508"/>
                  </a:xfrm>
                  <a:custGeom>
                    <a:avLst/>
                    <a:gdLst>
                      <a:gd name="connsiteX0" fmla="*/ 77725 w 323884"/>
                      <a:gd name="connsiteY0" fmla="*/ 326508 h 326508"/>
                      <a:gd name="connsiteX1" fmla="*/ 323885 w 323884"/>
                      <a:gd name="connsiteY1" fmla="*/ 326508 h 326508"/>
                      <a:gd name="connsiteX2" fmla="*/ 323885 w 323884"/>
                      <a:gd name="connsiteY2" fmla="*/ 150530 h 326508"/>
                      <a:gd name="connsiteX3" fmla="*/ 201756 w 323884"/>
                      <a:gd name="connsiteY3" fmla="*/ 28400 h 326508"/>
                      <a:gd name="connsiteX4" fmla="*/ 168829 w 323884"/>
                      <a:gd name="connsiteY4" fmla="*/ 64410 h 326508"/>
                      <a:gd name="connsiteX5" fmla="*/ 104420 w 323884"/>
                      <a:gd name="connsiteY5" fmla="*/ 0 h 326508"/>
                      <a:gd name="connsiteX6" fmla="*/ 68738 w 323884"/>
                      <a:gd name="connsiteY6" fmla="*/ 35747 h 326508"/>
                      <a:gd name="connsiteX7" fmla="*/ 134722 w 323884"/>
                      <a:gd name="connsiteY7" fmla="*/ 101665 h 326508"/>
                      <a:gd name="connsiteX8" fmla="*/ 0 w 323884"/>
                      <a:gd name="connsiteY8" fmla="*/ 248784 h 3265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23884" h="326508">
                        <a:moveTo>
                          <a:pt x="77725" y="326508"/>
                        </a:moveTo>
                        <a:lnTo>
                          <a:pt x="323885" y="326508"/>
                        </a:lnTo>
                        <a:lnTo>
                          <a:pt x="323885" y="150530"/>
                        </a:lnTo>
                        <a:lnTo>
                          <a:pt x="201756" y="28400"/>
                        </a:lnTo>
                        <a:lnTo>
                          <a:pt x="168829" y="64410"/>
                        </a:lnTo>
                        <a:lnTo>
                          <a:pt x="104420" y="0"/>
                        </a:lnTo>
                        <a:lnTo>
                          <a:pt x="68738" y="35747"/>
                        </a:lnTo>
                        <a:lnTo>
                          <a:pt x="134722" y="101665"/>
                        </a:lnTo>
                        <a:lnTo>
                          <a:pt x="0" y="248784"/>
                        </a:lnTo>
                        <a:close/>
                      </a:path>
                    </a:pathLst>
                  </a:custGeom>
                  <a:solidFill>
                    <a:srgbClr val="E6BA4D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82" name="Graphic 2">
                  <a:extLst>
                    <a:ext uri="{FF2B5EF4-FFF2-40B4-BE49-F238E27FC236}">
                      <a16:creationId xmlns:a16="http://schemas.microsoft.com/office/drawing/2014/main" id="{F30D05B0-A945-C239-D70B-11874F0DEB41}"/>
                    </a:ext>
                  </a:extLst>
                </p:cNvPr>
                <p:cNvGrpSpPr/>
                <p:nvPr/>
              </p:nvGrpSpPr>
              <p:grpSpPr>
                <a:xfrm>
                  <a:off x="7613100" y="3464261"/>
                  <a:ext cx="227991" cy="248783"/>
                  <a:chOff x="7613100" y="3464261"/>
                  <a:chExt cx="227991" cy="248783"/>
                </a:xfrm>
              </p:grpSpPr>
              <p:sp>
                <p:nvSpPr>
                  <p:cNvPr id="483" name="Freeform: Shape 482">
                    <a:extLst>
                      <a:ext uri="{FF2B5EF4-FFF2-40B4-BE49-F238E27FC236}">
                        <a16:creationId xmlns:a16="http://schemas.microsoft.com/office/drawing/2014/main" id="{B104BF91-43F1-52CC-BF53-60A6ECABDEC5}"/>
                      </a:ext>
                    </a:extLst>
                  </p:cNvPr>
                  <p:cNvSpPr/>
                  <p:nvPr/>
                </p:nvSpPr>
                <p:spPr>
                  <a:xfrm>
                    <a:off x="7613100" y="3492465"/>
                    <a:ext cx="104419" cy="220579"/>
                  </a:xfrm>
                  <a:custGeom>
                    <a:avLst/>
                    <a:gdLst>
                      <a:gd name="connsiteX0" fmla="*/ 26367 w 104419"/>
                      <a:gd name="connsiteY0" fmla="*/ 0 h 220579"/>
                      <a:gd name="connsiteX1" fmla="*/ 0 w 104419"/>
                      <a:gd name="connsiteY1" fmla="*/ 141150 h 220579"/>
                      <a:gd name="connsiteX2" fmla="*/ 0 w 104419"/>
                      <a:gd name="connsiteY2" fmla="*/ 220580 h 220579"/>
                      <a:gd name="connsiteX3" fmla="*/ 76281 w 104419"/>
                      <a:gd name="connsiteY3" fmla="*/ 220580 h 220579"/>
                      <a:gd name="connsiteX4" fmla="*/ 76281 w 104419"/>
                      <a:gd name="connsiteY4" fmla="*/ 133476 h 220579"/>
                      <a:gd name="connsiteX5" fmla="*/ 104420 w 104419"/>
                      <a:gd name="connsiteY5" fmla="*/ 133476 h 220579"/>
                      <a:gd name="connsiteX6" fmla="*/ 104420 w 104419"/>
                      <a:gd name="connsiteY6" fmla="*/ 0 h 220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4419" h="220579">
                        <a:moveTo>
                          <a:pt x="26367" y="0"/>
                        </a:moveTo>
                        <a:lnTo>
                          <a:pt x="0" y="141150"/>
                        </a:lnTo>
                        <a:lnTo>
                          <a:pt x="0" y="220580"/>
                        </a:lnTo>
                        <a:lnTo>
                          <a:pt x="76281" y="220580"/>
                        </a:lnTo>
                        <a:lnTo>
                          <a:pt x="76281" y="133476"/>
                        </a:lnTo>
                        <a:lnTo>
                          <a:pt x="104420" y="133476"/>
                        </a:lnTo>
                        <a:lnTo>
                          <a:pt x="104420" y="0"/>
                        </a:lnTo>
                        <a:close/>
                      </a:path>
                    </a:pathLst>
                  </a:custGeom>
                  <a:solidFill>
                    <a:srgbClr val="474B54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84" name="Freeform: Shape 483">
                    <a:extLst>
                      <a:ext uri="{FF2B5EF4-FFF2-40B4-BE49-F238E27FC236}">
                        <a16:creationId xmlns:a16="http://schemas.microsoft.com/office/drawing/2014/main" id="{9BAB9BDA-0F46-594D-CFA8-18694ADAA173}"/>
                      </a:ext>
                    </a:extLst>
                  </p:cNvPr>
                  <p:cNvSpPr/>
                  <p:nvPr/>
                </p:nvSpPr>
                <p:spPr>
                  <a:xfrm>
                    <a:off x="7679412" y="3464261"/>
                    <a:ext cx="38173" cy="28203"/>
                  </a:xfrm>
                  <a:custGeom>
                    <a:avLst/>
                    <a:gdLst>
                      <a:gd name="connsiteX0" fmla="*/ 0 w 38173"/>
                      <a:gd name="connsiteY0" fmla="*/ 0 h 28203"/>
                      <a:gd name="connsiteX1" fmla="*/ 38173 w 38173"/>
                      <a:gd name="connsiteY1" fmla="*/ 0 h 28203"/>
                      <a:gd name="connsiteX2" fmla="*/ 38173 w 38173"/>
                      <a:gd name="connsiteY2" fmla="*/ 28204 h 28203"/>
                      <a:gd name="connsiteX3" fmla="*/ 0 w 38173"/>
                      <a:gd name="connsiteY3" fmla="*/ 28204 h 28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173" h="28203">
                        <a:moveTo>
                          <a:pt x="0" y="0"/>
                        </a:moveTo>
                        <a:lnTo>
                          <a:pt x="38173" y="0"/>
                        </a:lnTo>
                        <a:lnTo>
                          <a:pt x="38173" y="28204"/>
                        </a:lnTo>
                        <a:lnTo>
                          <a:pt x="0" y="28204"/>
                        </a:lnTo>
                        <a:close/>
                      </a:path>
                    </a:pathLst>
                  </a:custGeom>
                  <a:solidFill>
                    <a:srgbClr val="505A66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85" name="Freeform: Shape 484">
                    <a:extLst>
                      <a:ext uri="{FF2B5EF4-FFF2-40B4-BE49-F238E27FC236}">
                        <a16:creationId xmlns:a16="http://schemas.microsoft.com/office/drawing/2014/main" id="{C3ADB4EA-ECAE-81B9-6BE9-335524005590}"/>
                      </a:ext>
                    </a:extLst>
                  </p:cNvPr>
                  <p:cNvSpPr/>
                  <p:nvPr/>
                </p:nvSpPr>
                <p:spPr>
                  <a:xfrm>
                    <a:off x="7736606" y="3492465"/>
                    <a:ext cx="104485" cy="220579"/>
                  </a:xfrm>
                  <a:custGeom>
                    <a:avLst/>
                    <a:gdLst>
                      <a:gd name="connsiteX0" fmla="*/ 78052 w 104485"/>
                      <a:gd name="connsiteY0" fmla="*/ 0 h 220579"/>
                      <a:gd name="connsiteX1" fmla="*/ 0 w 104485"/>
                      <a:gd name="connsiteY1" fmla="*/ 0 h 220579"/>
                      <a:gd name="connsiteX2" fmla="*/ 0 w 104485"/>
                      <a:gd name="connsiteY2" fmla="*/ 133476 h 220579"/>
                      <a:gd name="connsiteX3" fmla="*/ 28204 w 104485"/>
                      <a:gd name="connsiteY3" fmla="*/ 133476 h 220579"/>
                      <a:gd name="connsiteX4" fmla="*/ 28204 w 104485"/>
                      <a:gd name="connsiteY4" fmla="*/ 220580 h 220579"/>
                      <a:gd name="connsiteX5" fmla="*/ 104420 w 104485"/>
                      <a:gd name="connsiteY5" fmla="*/ 220580 h 220579"/>
                      <a:gd name="connsiteX6" fmla="*/ 104485 w 104485"/>
                      <a:gd name="connsiteY6" fmla="*/ 141150 h 220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4485" h="220579">
                        <a:moveTo>
                          <a:pt x="78052" y="0"/>
                        </a:moveTo>
                        <a:lnTo>
                          <a:pt x="0" y="0"/>
                        </a:lnTo>
                        <a:lnTo>
                          <a:pt x="0" y="133476"/>
                        </a:lnTo>
                        <a:lnTo>
                          <a:pt x="28204" y="133476"/>
                        </a:lnTo>
                        <a:lnTo>
                          <a:pt x="28204" y="220580"/>
                        </a:lnTo>
                        <a:lnTo>
                          <a:pt x="104420" y="220580"/>
                        </a:lnTo>
                        <a:lnTo>
                          <a:pt x="104485" y="141150"/>
                        </a:lnTo>
                        <a:close/>
                      </a:path>
                    </a:pathLst>
                  </a:custGeom>
                  <a:solidFill>
                    <a:srgbClr val="474B54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86" name="Freeform: Shape 485">
                    <a:extLst>
                      <a:ext uri="{FF2B5EF4-FFF2-40B4-BE49-F238E27FC236}">
                        <a16:creationId xmlns:a16="http://schemas.microsoft.com/office/drawing/2014/main" id="{809F1081-1261-A30A-6F0D-B7C071C4E082}"/>
                      </a:ext>
                    </a:extLst>
                  </p:cNvPr>
                  <p:cNvSpPr/>
                  <p:nvPr/>
                </p:nvSpPr>
                <p:spPr>
                  <a:xfrm>
                    <a:off x="7736606" y="3464261"/>
                    <a:ext cx="38107" cy="28203"/>
                  </a:xfrm>
                  <a:custGeom>
                    <a:avLst/>
                    <a:gdLst>
                      <a:gd name="connsiteX0" fmla="*/ 0 w 38107"/>
                      <a:gd name="connsiteY0" fmla="*/ 0 h 28203"/>
                      <a:gd name="connsiteX1" fmla="*/ 38108 w 38107"/>
                      <a:gd name="connsiteY1" fmla="*/ 0 h 28203"/>
                      <a:gd name="connsiteX2" fmla="*/ 38108 w 38107"/>
                      <a:gd name="connsiteY2" fmla="*/ 28204 h 28203"/>
                      <a:gd name="connsiteX3" fmla="*/ 0 w 38107"/>
                      <a:gd name="connsiteY3" fmla="*/ 28204 h 28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107" h="28203">
                        <a:moveTo>
                          <a:pt x="0" y="0"/>
                        </a:moveTo>
                        <a:lnTo>
                          <a:pt x="38108" y="0"/>
                        </a:lnTo>
                        <a:lnTo>
                          <a:pt x="38108" y="28204"/>
                        </a:lnTo>
                        <a:lnTo>
                          <a:pt x="0" y="28204"/>
                        </a:lnTo>
                        <a:close/>
                      </a:path>
                    </a:pathLst>
                  </a:custGeom>
                  <a:solidFill>
                    <a:srgbClr val="505A66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87" name="Freeform: Shape 486">
                    <a:extLst>
                      <a:ext uri="{FF2B5EF4-FFF2-40B4-BE49-F238E27FC236}">
                        <a16:creationId xmlns:a16="http://schemas.microsoft.com/office/drawing/2014/main" id="{F15658D3-5EDC-9441-55DE-E7A6CD1554ED}"/>
                      </a:ext>
                    </a:extLst>
                  </p:cNvPr>
                  <p:cNvSpPr/>
                  <p:nvPr/>
                </p:nvSpPr>
                <p:spPr>
                  <a:xfrm>
                    <a:off x="7717519" y="3515684"/>
                    <a:ext cx="19086" cy="84545"/>
                  </a:xfrm>
                  <a:custGeom>
                    <a:avLst/>
                    <a:gdLst>
                      <a:gd name="connsiteX0" fmla="*/ 0 w 19086"/>
                      <a:gd name="connsiteY0" fmla="*/ 0 h 84545"/>
                      <a:gd name="connsiteX1" fmla="*/ 19086 w 19086"/>
                      <a:gd name="connsiteY1" fmla="*/ 0 h 84545"/>
                      <a:gd name="connsiteX2" fmla="*/ 19086 w 19086"/>
                      <a:gd name="connsiteY2" fmla="*/ 84546 h 84545"/>
                      <a:gd name="connsiteX3" fmla="*/ 0 w 19086"/>
                      <a:gd name="connsiteY3" fmla="*/ 84546 h 845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86" h="84545">
                        <a:moveTo>
                          <a:pt x="0" y="0"/>
                        </a:moveTo>
                        <a:lnTo>
                          <a:pt x="19086" y="0"/>
                        </a:lnTo>
                        <a:lnTo>
                          <a:pt x="19086" y="84546"/>
                        </a:lnTo>
                        <a:lnTo>
                          <a:pt x="0" y="84546"/>
                        </a:lnTo>
                        <a:close/>
                      </a:path>
                    </a:pathLst>
                  </a:custGeom>
                  <a:solidFill>
                    <a:srgbClr val="ABB0BB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488" name="Graphic 2">
                <a:extLst>
                  <a:ext uri="{FF2B5EF4-FFF2-40B4-BE49-F238E27FC236}">
                    <a16:creationId xmlns:a16="http://schemas.microsoft.com/office/drawing/2014/main" id="{033E4992-6B6B-2435-71E1-83D260BA262F}"/>
                  </a:ext>
                </a:extLst>
              </p:cNvPr>
              <p:cNvGrpSpPr/>
              <p:nvPr/>
            </p:nvGrpSpPr>
            <p:grpSpPr>
              <a:xfrm>
                <a:off x="6861305" y="3370992"/>
                <a:ext cx="419777" cy="419777"/>
                <a:chOff x="6861305" y="3370992"/>
                <a:chExt cx="419777" cy="419777"/>
              </a:xfrm>
            </p:grpSpPr>
            <p:grpSp>
              <p:nvGrpSpPr>
                <p:cNvPr id="489" name="Graphic 2">
                  <a:extLst>
                    <a:ext uri="{FF2B5EF4-FFF2-40B4-BE49-F238E27FC236}">
                      <a16:creationId xmlns:a16="http://schemas.microsoft.com/office/drawing/2014/main" id="{87F2BDEA-7534-B014-666B-E7931ED30F53}"/>
                    </a:ext>
                  </a:extLst>
                </p:cNvPr>
                <p:cNvGrpSpPr/>
                <p:nvPr/>
              </p:nvGrpSpPr>
              <p:grpSpPr>
                <a:xfrm>
                  <a:off x="6861305" y="3370992"/>
                  <a:ext cx="419777" cy="419777"/>
                  <a:chOff x="6861305" y="3370992"/>
                  <a:chExt cx="419777" cy="419777"/>
                </a:xfrm>
              </p:grpSpPr>
              <p:sp>
                <p:nvSpPr>
                  <p:cNvPr id="490" name="Freeform: Shape 489">
                    <a:extLst>
                      <a:ext uri="{FF2B5EF4-FFF2-40B4-BE49-F238E27FC236}">
                        <a16:creationId xmlns:a16="http://schemas.microsoft.com/office/drawing/2014/main" id="{70EE8A22-8AB3-431B-A6F0-5892AECE4E34}"/>
                      </a:ext>
                    </a:extLst>
                  </p:cNvPr>
                  <p:cNvSpPr/>
                  <p:nvPr/>
                </p:nvSpPr>
                <p:spPr>
                  <a:xfrm>
                    <a:off x="6861305" y="3370992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81CEAD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1" name="Freeform: Shape 490">
                    <a:extLst>
                      <a:ext uri="{FF2B5EF4-FFF2-40B4-BE49-F238E27FC236}">
                        <a16:creationId xmlns:a16="http://schemas.microsoft.com/office/drawing/2014/main" id="{2D43F204-3704-77C7-B2E3-9741975F3579}"/>
                      </a:ext>
                    </a:extLst>
                  </p:cNvPr>
                  <p:cNvSpPr/>
                  <p:nvPr/>
                </p:nvSpPr>
                <p:spPr>
                  <a:xfrm>
                    <a:off x="6965462" y="3456522"/>
                    <a:ext cx="315620" cy="334247"/>
                  </a:xfrm>
                  <a:custGeom>
                    <a:avLst/>
                    <a:gdLst>
                      <a:gd name="connsiteX0" fmla="*/ 315620 w 315620"/>
                      <a:gd name="connsiteY0" fmla="*/ 334248 h 334247"/>
                      <a:gd name="connsiteX1" fmla="*/ 315620 w 315620"/>
                      <a:gd name="connsiteY1" fmla="*/ 209889 h 334247"/>
                      <a:gd name="connsiteX2" fmla="*/ 105731 w 315620"/>
                      <a:gd name="connsiteY2" fmla="*/ 0 h 334247"/>
                      <a:gd name="connsiteX3" fmla="*/ 59818 w 315620"/>
                      <a:gd name="connsiteY3" fmla="*/ 164632 h 334247"/>
                      <a:gd name="connsiteX4" fmla="*/ 113996 w 315620"/>
                      <a:gd name="connsiteY4" fmla="*/ 218743 h 334247"/>
                      <a:gd name="connsiteX5" fmla="*/ 58638 w 315620"/>
                      <a:gd name="connsiteY5" fmla="*/ 233960 h 334247"/>
                      <a:gd name="connsiteX6" fmla="*/ 18496 w 315620"/>
                      <a:gd name="connsiteY6" fmla="*/ 193753 h 334247"/>
                      <a:gd name="connsiteX7" fmla="*/ 0 w 315620"/>
                      <a:gd name="connsiteY7" fmla="*/ 212316 h 334247"/>
                      <a:gd name="connsiteX8" fmla="*/ 29647 w 315620"/>
                      <a:gd name="connsiteY8" fmla="*/ 241962 h 334247"/>
                      <a:gd name="connsiteX9" fmla="*/ 4919 w 315620"/>
                      <a:gd name="connsiteY9" fmla="*/ 248718 h 334247"/>
                      <a:gd name="connsiteX10" fmla="*/ 90383 w 315620"/>
                      <a:gd name="connsiteY10" fmla="*/ 334248 h 334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15620" h="334247">
                        <a:moveTo>
                          <a:pt x="315620" y="334248"/>
                        </a:moveTo>
                        <a:lnTo>
                          <a:pt x="315620" y="209889"/>
                        </a:lnTo>
                        <a:lnTo>
                          <a:pt x="105731" y="0"/>
                        </a:lnTo>
                        <a:lnTo>
                          <a:pt x="59818" y="164632"/>
                        </a:lnTo>
                        <a:lnTo>
                          <a:pt x="113996" y="218743"/>
                        </a:lnTo>
                        <a:lnTo>
                          <a:pt x="58638" y="233960"/>
                        </a:lnTo>
                        <a:lnTo>
                          <a:pt x="18496" y="193753"/>
                        </a:lnTo>
                        <a:lnTo>
                          <a:pt x="0" y="212316"/>
                        </a:lnTo>
                        <a:lnTo>
                          <a:pt x="29647" y="241962"/>
                        </a:lnTo>
                        <a:lnTo>
                          <a:pt x="4919" y="248718"/>
                        </a:lnTo>
                        <a:lnTo>
                          <a:pt x="90383" y="334248"/>
                        </a:lnTo>
                        <a:close/>
                      </a:path>
                    </a:pathLst>
                  </a:custGeom>
                  <a:solidFill>
                    <a:srgbClr val="72BB9B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92" name="Graphic 2">
                  <a:extLst>
                    <a:ext uri="{FF2B5EF4-FFF2-40B4-BE49-F238E27FC236}">
                      <a16:creationId xmlns:a16="http://schemas.microsoft.com/office/drawing/2014/main" id="{29F97F36-FE07-7C5F-C262-31E040927D5E}"/>
                    </a:ext>
                  </a:extLst>
                </p:cNvPr>
                <p:cNvGrpSpPr/>
                <p:nvPr/>
              </p:nvGrpSpPr>
              <p:grpSpPr>
                <a:xfrm>
                  <a:off x="6965282" y="3456456"/>
                  <a:ext cx="211551" cy="248928"/>
                  <a:chOff x="6965282" y="3456456"/>
                  <a:chExt cx="211551" cy="248928"/>
                </a:xfrm>
              </p:grpSpPr>
              <p:sp>
                <p:nvSpPr>
                  <p:cNvPr id="493" name="Freeform: Shape 492">
                    <a:extLst>
                      <a:ext uri="{FF2B5EF4-FFF2-40B4-BE49-F238E27FC236}">
                        <a16:creationId xmlns:a16="http://schemas.microsoft.com/office/drawing/2014/main" id="{6944EA99-5914-2253-4699-9E37C98E2DAF}"/>
                      </a:ext>
                    </a:extLst>
                  </p:cNvPr>
                  <p:cNvSpPr/>
                  <p:nvPr/>
                </p:nvSpPr>
                <p:spPr>
                  <a:xfrm rot="-599503">
                    <a:off x="6966138" y="3659054"/>
                    <a:ext cx="209750" cy="28202"/>
                  </a:xfrm>
                  <a:custGeom>
                    <a:avLst/>
                    <a:gdLst>
                      <a:gd name="connsiteX0" fmla="*/ 0 w 209750"/>
                      <a:gd name="connsiteY0" fmla="*/ 0 h 28202"/>
                      <a:gd name="connsiteX1" fmla="*/ 209750 w 209750"/>
                      <a:gd name="connsiteY1" fmla="*/ 0 h 28202"/>
                      <a:gd name="connsiteX2" fmla="*/ 209750 w 209750"/>
                      <a:gd name="connsiteY2" fmla="*/ 28203 h 28202"/>
                      <a:gd name="connsiteX3" fmla="*/ 0 w 209750"/>
                      <a:gd name="connsiteY3" fmla="*/ 28203 h 28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9750" h="28202">
                        <a:moveTo>
                          <a:pt x="0" y="0"/>
                        </a:moveTo>
                        <a:lnTo>
                          <a:pt x="209750" y="0"/>
                        </a:lnTo>
                        <a:lnTo>
                          <a:pt x="209750" y="28203"/>
                        </a:lnTo>
                        <a:lnTo>
                          <a:pt x="0" y="28203"/>
                        </a:lnTo>
                        <a:close/>
                      </a:path>
                    </a:pathLst>
                  </a:custGeom>
                  <a:solidFill>
                    <a:srgbClr val="CC5842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4" name="Freeform: Shape 493">
                    <a:extLst>
                      <a:ext uri="{FF2B5EF4-FFF2-40B4-BE49-F238E27FC236}">
                        <a16:creationId xmlns:a16="http://schemas.microsoft.com/office/drawing/2014/main" id="{CD042AFC-B9EA-7CCA-4E06-8E3AF805E59E}"/>
                      </a:ext>
                    </a:extLst>
                  </p:cNvPr>
                  <p:cNvSpPr/>
                  <p:nvPr/>
                </p:nvSpPr>
                <p:spPr>
                  <a:xfrm>
                    <a:off x="7008817" y="3456456"/>
                    <a:ext cx="124687" cy="184636"/>
                  </a:xfrm>
                  <a:custGeom>
                    <a:avLst/>
                    <a:gdLst>
                      <a:gd name="connsiteX0" fmla="*/ 62376 w 124687"/>
                      <a:gd name="connsiteY0" fmla="*/ 184636 h 184636"/>
                      <a:gd name="connsiteX1" fmla="*/ 31483 w 124687"/>
                      <a:gd name="connsiteY1" fmla="*/ 153940 h 184636"/>
                      <a:gd name="connsiteX2" fmla="*/ 35812 w 124687"/>
                      <a:gd name="connsiteY2" fmla="*/ 138330 h 184636"/>
                      <a:gd name="connsiteX3" fmla="*/ 62442 w 124687"/>
                      <a:gd name="connsiteY3" fmla="*/ 93073 h 184636"/>
                      <a:gd name="connsiteX4" fmla="*/ 89268 w 124687"/>
                      <a:gd name="connsiteY4" fmla="*/ 138723 h 184636"/>
                      <a:gd name="connsiteX5" fmla="*/ 89268 w 124687"/>
                      <a:gd name="connsiteY5" fmla="*/ 138723 h 184636"/>
                      <a:gd name="connsiteX6" fmla="*/ 93400 w 124687"/>
                      <a:gd name="connsiteY6" fmla="*/ 154006 h 184636"/>
                      <a:gd name="connsiteX7" fmla="*/ 62376 w 124687"/>
                      <a:gd name="connsiteY7" fmla="*/ 184636 h 184636"/>
                      <a:gd name="connsiteX8" fmla="*/ 124687 w 124687"/>
                      <a:gd name="connsiteY8" fmla="*/ 122785 h 184636"/>
                      <a:gd name="connsiteX9" fmla="*/ 116423 w 124687"/>
                      <a:gd name="connsiteY9" fmla="*/ 92023 h 184636"/>
                      <a:gd name="connsiteX10" fmla="*/ 116423 w 124687"/>
                      <a:gd name="connsiteY10" fmla="*/ 92023 h 184636"/>
                      <a:gd name="connsiteX11" fmla="*/ 62311 w 124687"/>
                      <a:gd name="connsiteY11" fmla="*/ 0 h 184636"/>
                      <a:gd name="connsiteX12" fmla="*/ 8658 w 124687"/>
                      <a:gd name="connsiteY12" fmla="*/ 91236 h 184636"/>
                      <a:gd name="connsiteX13" fmla="*/ 0 w 124687"/>
                      <a:gd name="connsiteY13" fmla="*/ 122719 h 184636"/>
                      <a:gd name="connsiteX14" fmla="*/ 62376 w 124687"/>
                      <a:gd name="connsiteY14" fmla="*/ 184636 h 1846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24687" h="184636">
                        <a:moveTo>
                          <a:pt x="62376" y="184636"/>
                        </a:moveTo>
                        <a:cubicBezTo>
                          <a:pt x="45323" y="184636"/>
                          <a:pt x="31483" y="170928"/>
                          <a:pt x="31483" y="153940"/>
                        </a:cubicBezTo>
                        <a:cubicBezTo>
                          <a:pt x="31483" y="148234"/>
                          <a:pt x="33058" y="142921"/>
                          <a:pt x="35812" y="138330"/>
                        </a:cubicBezTo>
                        <a:lnTo>
                          <a:pt x="62442" y="93073"/>
                        </a:lnTo>
                        <a:lnTo>
                          <a:pt x="89268" y="138723"/>
                        </a:lnTo>
                        <a:lnTo>
                          <a:pt x="89268" y="138723"/>
                        </a:lnTo>
                        <a:cubicBezTo>
                          <a:pt x="91892" y="143249"/>
                          <a:pt x="93400" y="148431"/>
                          <a:pt x="93400" y="154006"/>
                        </a:cubicBezTo>
                        <a:cubicBezTo>
                          <a:pt x="93270" y="170862"/>
                          <a:pt x="79430" y="184636"/>
                          <a:pt x="62376" y="184636"/>
                        </a:cubicBezTo>
                        <a:cubicBezTo>
                          <a:pt x="96811" y="184636"/>
                          <a:pt x="124687" y="156957"/>
                          <a:pt x="124687" y="122785"/>
                        </a:cubicBezTo>
                        <a:cubicBezTo>
                          <a:pt x="124687" y="111569"/>
                          <a:pt x="121670" y="101075"/>
                          <a:pt x="116423" y="92023"/>
                        </a:cubicBezTo>
                        <a:lnTo>
                          <a:pt x="116423" y="92023"/>
                        </a:lnTo>
                        <a:lnTo>
                          <a:pt x="62311" y="0"/>
                        </a:lnTo>
                        <a:lnTo>
                          <a:pt x="8658" y="91236"/>
                        </a:lnTo>
                        <a:cubicBezTo>
                          <a:pt x="3149" y="100484"/>
                          <a:pt x="0" y="111241"/>
                          <a:pt x="0" y="122719"/>
                        </a:cubicBezTo>
                        <a:cubicBezTo>
                          <a:pt x="66" y="156957"/>
                          <a:pt x="27942" y="184636"/>
                          <a:pt x="62376" y="184636"/>
                        </a:cubicBezTo>
                        <a:close/>
                      </a:path>
                    </a:pathLst>
                  </a:custGeom>
                  <a:solidFill>
                    <a:srgbClr val="E6BA4D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5" name="Freeform: Shape 494">
                    <a:extLst>
                      <a:ext uri="{FF2B5EF4-FFF2-40B4-BE49-F238E27FC236}">
                        <a16:creationId xmlns:a16="http://schemas.microsoft.com/office/drawing/2014/main" id="{34B1F22C-2D65-15D5-15CB-4FA0AB46617B}"/>
                      </a:ext>
                    </a:extLst>
                  </p:cNvPr>
                  <p:cNvSpPr/>
                  <p:nvPr/>
                </p:nvSpPr>
                <p:spPr>
                  <a:xfrm>
                    <a:off x="7040169" y="3549463"/>
                    <a:ext cx="61917" cy="91564"/>
                  </a:xfrm>
                  <a:custGeom>
                    <a:avLst/>
                    <a:gdLst>
                      <a:gd name="connsiteX0" fmla="*/ 61917 w 61917"/>
                      <a:gd name="connsiteY0" fmla="*/ 60933 h 91564"/>
                      <a:gd name="connsiteX1" fmla="*/ 57785 w 61917"/>
                      <a:gd name="connsiteY1" fmla="*/ 45651 h 91564"/>
                      <a:gd name="connsiteX2" fmla="*/ 30958 w 61917"/>
                      <a:gd name="connsiteY2" fmla="*/ 0 h 91564"/>
                      <a:gd name="connsiteX3" fmla="*/ 4329 w 61917"/>
                      <a:gd name="connsiteY3" fmla="*/ 45257 h 91564"/>
                      <a:gd name="connsiteX4" fmla="*/ 0 w 61917"/>
                      <a:gd name="connsiteY4" fmla="*/ 60868 h 91564"/>
                      <a:gd name="connsiteX5" fmla="*/ 30893 w 61917"/>
                      <a:gd name="connsiteY5" fmla="*/ 91564 h 91564"/>
                      <a:gd name="connsiteX6" fmla="*/ 61917 w 61917"/>
                      <a:gd name="connsiteY6" fmla="*/ 60933 h 91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1917" h="91564">
                        <a:moveTo>
                          <a:pt x="61917" y="60933"/>
                        </a:moveTo>
                        <a:cubicBezTo>
                          <a:pt x="61917" y="55358"/>
                          <a:pt x="60408" y="50176"/>
                          <a:pt x="57785" y="45651"/>
                        </a:cubicBezTo>
                        <a:lnTo>
                          <a:pt x="30958" y="0"/>
                        </a:lnTo>
                        <a:lnTo>
                          <a:pt x="4329" y="45257"/>
                        </a:lnTo>
                        <a:cubicBezTo>
                          <a:pt x="1574" y="49849"/>
                          <a:pt x="0" y="55161"/>
                          <a:pt x="0" y="60868"/>
                        </a:cubicBezTo>
                        <a:cubicBezTo>
                          <a:pt x="0" y="77790"/>
                          <a:pt x="13839" y="91498"/>
                          <a:pt x="30893" y="91564"/>
                        </a:cubicBezTo>
                        <a:cubicBezTo>
                          <a:pt x="48077" y="91630"/>
                          <a:pt x="61917" y="77856"/>
                          <a:pt x="61917" y="60933"/>
                        </a:cubicBezTo>
                        <a:close/>
                      </a:path>
                    </a:pathLst>
                  </a:custGeom>
                  <a:solidFill>
                    <a:srgbClr val="F2CD5E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6" name="Freeform: Shape 495">
                    <a:extLst>
                      <a:ext uri="{FF2B5EF4-FFF2-40B4-BE49-F238E27FC236}">
                        <a16:creationId xmlns:a16="http://schemas.microsoft.com/office/drawing/2014/main" id="{878B15EE-DA97-2B93-7195-480F49F48561}"/>
                      </a:ext>
                    </a:extLst>
                  </p:cNvPr>
                  <p:cNvSpPr/>
                  <p:nvPr/>
                </p:nvSpPr>
                <p:spPr>
                  <a:xfrm rot="-4800497">
                    <a:off x="7057001" y="3568425"/>
                    <a:ext cx="28202" cy="209750"/>
                  </a:xfrm>
                  <a:custGeom>
                    <a:avLst/>
                    <a:gdLst>
                      <a:gd name="connsiteX0" fmla="*/ 0 w 28202"/>
                      <a:gd name="connsiteY0" fmla="*/ 0 h 209750"/>
                      <a:gd name="connsiteX1" fmla="*/ 28203 w 28202"/>
                      <a:gd name="connsiteY1" fmla="*/ 0 h 209750"/>
                      <a:gd name="connsiteX2" fmla="*/ 28203 w 28202"/>
                      <a:gd name="connsiteY2" fmla="*/ 209751 h 209750"/>
                      <a:gd name="connsiteX3" fmla="*/ 0 w 28202"/>
                      <a:gd name="connsiteY3" fmla="*/ 209751 h 2097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202" h="209750">
                        <a:moveTo>
                          <a:pt x="0" y="0"/>
                        </a:moveTo>
                        <a:lnTo>
                          <a:pt x="28203" y="0"/>
                        </a:lnTo>
                        <a:lnTo>
                          <a:pt x="28203" y="209751"/>
                        </a:lnTo>
                        <a:lnTo>
                          <a:pt x="0" y="209751"/>
                        </a:lnTo>
                        <a:close/>
                      </a:path>
                    </a:pathLst>
                  </a:custGeom>
                  <a:solidFill>
                    <a:srgbClr val="DE6E53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497" name="Graphic 2">
                <a:extLst>
                  <a:ext uri="{FF2B5EF4-FFF2-40B4-BE49-F238E27FC236}">
                    <a16:creationId xmlns:a16="http://schemas.microsoft.com/office/drawing/2014/main" id="{29A4D7A2-18F9-DA49-DCD9-D7C21F1DC6DE}"/>
                  </a:ext>
                </a:extLst>
              </p:cNvPr>
              <p:cNvGrpSpPr/>
              <p:nvPr/>
            </p:nvGrpSpPr>
            <p:grpSpPr>
              <a:xfrm>
                <a:off x="6205402" y="3370992"/>
                <a:ext cx="419777" cy="419777"/>
                <a:chOff x="6205402" y="3370992"/>
                <a:chExt cx="419777" cy="419777"/>
              </a:xfrm>
            </p:grpSpPr>
            <p:grpSp>
              <p:nvGrpSpPr>
                <p:cNvPr id="498" name="Graphic 2">
                  <a:extLst>
                    <a:ext uri="{FF2B5EF4-FFF2-40B4-BE49-F238E27FC236}">
                      <a16:creationId xmlns:a16="http://schemas.microsoft.com/office/drawing/2014/main" id="{00A11D2F-3064-0E4E-7C49-CB7C441ED3AA}"/>
                    </a:ext>
                  </a:extLst>
                </p:cNvPr>
                <p:cNvGrpSpPr/>
                <p:nvPr/>
              </p:nvGrpSpPr>
              <p:grpSpPr>
                <a:xfrm>
                  <a:off x="6205402" y="3370992"/>
                  <a:ext cx="419777" cy="419777"/>
                  <a:chOff x="6205402" y="3370992"/>
                  <a:chExt cx="419777" cy="419777"/>
                </a:xfrm>
              </p:grpSpPr>
              <p:sp>
                <p:nvSpPr>
                  <p:cNvPr id="499" name="Freeform: Shape 498">
                    <a:extLst>
                      <a:ext uri="{FF2B5EF4-FFF2-40B4-BE49-F238E27FC236}">
                        <a16:creationId xmlns:a16="http://schemas.microsoft.com/office/drawing/2014/main" id="{C38E1CB7-020C-359C-6A2D-E6B1AB2046AA}"/>
                      </a:ext>
                    </a:extLst>
                  </p:cNvPr>
                  <p:cNvSpPr/>
                  <p:nvPr/>
                </p:nvSpPr>
                <p:spPr>
                  <a:xfrm>
                    <a:off x="6205402" y="3370992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A491E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00" name="Freeform: Shape 499">
                    <a:extLst>
                      <a:ext uri="{FF2B5EF4-FFF2-40B4-BE49-F238E27FC236}">
                        <a16:creationId xmlns:a16="http://schemas.microsoft.com/office/drawing/2014/main" id="{7E383CD7-F128-AFEF-AD50-1FD1BD06DBD9}"/>
                      </a:ext>
                    </a:extLst>
                  </p:cNvPr>
                  <p:cNvSpPr/>
                  <p:nvPr/>
                </p:nvSpPr>
                <p:spPr>
                  <a:xfrm>
                    <a:off x="6290867" y="3477904"/>
                    <a:ext cx="334313" cy="312865"/>
                  </a:xfrm>
                  <a:custGeom>
                    <a:avLst/>
                    <a:gdLst>
                      <a:gd name="connsiteX0" fmla="*/ 334313 w 334313"/>
                      <a:gd name="connsiteY0" fmla="*/ 312865 h 312865"/>
                      <a:gd name="connsiteX1" fmla="*/ 334313 w 334313"/>
                      <a:gd name="connsiteY1" fmla="*/ 209758 h 312865"/>
                      <a:gd name="connsiteX2" fmla="*/ 124556 w 334313"/>
                      <a:gd name="connsiteY2" fmla="*/ 0 h 312865"/>
                      <a:gd name="connsiteX3" fmla="*/ 22366 w 334313"/>
                      <a:gd name="connsiteY3" fmla="*/ 182997 h 312865"/>
                      <a:gd name="connsiteX4" fmla="*/ 10822 w 334313"/>
                      <a:gd name="connsiteY4" fmla="*/ 171453 h 312865"/>
                      <a:gd name="connsiteX5" fmla="*/ 0 w 334313"/>
                      <a:gd name="connsiteY5" fmla="*/ 190540 h 312865"/>
                      <a:gd name="connsiteX6" fmla="*/ 122326 w 334313"/>
                      <a:gd name="connsiteY6" fmla="*/ 312865 h 312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34313" h="312865">
                        <a:moveTo>
                          <a:pt x="334313" y="312865"/>
                        </a:moveTo>
                        <a:lnTo>
                          <a:pt x="334313" y="209758"/>
                        </a:lnTo>
                        <a:lnTo>
                          <a:pt x="124556" y="0"/>
                        </a:lnTo>
                        <a:lnTo>
                          <a:pt x="22366" y="182997"/>
                        </a:lnTo>
                        <a:lnTo>
                          <a:pt x="10822" y="171453"/>
                        </a:lnTo>
                        <a:lnTo>
                          <a:pt x="0" y="190540"/>
                        </a:lnTo>
                        <a:lnTo>
                          <a:pt x="122326" y="312865"/>
                        </a:lnTo>
                        <a:close/>
                      </a:path>
                    </a:pathLst>
                  </a:custGeom>
                  <a:solidFill>
                    <a:srgbClr val="8D79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01" name="Graphic 2">
                  <a:extLst>
                    <a:ext uri="{FF2B5EF4-FFF2-40B4-BE49-F238E27FC236}">
                      <a16:creationId xmlns:a16="http://schemas.microsoft.com/office/drawing/2014/main" id="{0CD715DE-0655-130B-E77B-F5D4D5B0BA2A}"/>
                    </a:ext>
                  </a:extLst>
                </p:cNvPr>
                <p:cNvGrpSpPr/>
                <p:nvPr/>
              </p:nvGrpSpPr>
              <p:grpSpPr>
                <a:xfrm>
                  <a:off x="6290867" y="3477773"/>
                  <a:ext cx="248783" cy="190670"/>
                  <a:chOff x="6290867" y="3477773"/>
                  <a:chExt cx="248783" cy="190670"/>
                </a:xfrm>
              </p:grpSpPr>
              <p:sp>
                <p:nvSpPr>
                  <p:cNvPr id="502" name="Freeform: Shape 501">
                    <a:extLst>
                      <a:ext uri="{FF2B5EF4-FFF2-40B4-BE49-F238E27FC236}">
                        <a16:creationId xmlns:a16="http://schemas.microsoft.com/office/drawing/2014/main" id="{2F52AC73-C76A-0E81-A3F0-A49186500538}"/>
                      </a:ext>
                    </a:extLst>
                  </p:cNvPr>
                  <p:cNvSpPr/>
                  <p:nvPr/>
                </p:nvSpPr>
                <p:spPr>
                  <a:xfrm>
                    <a:off x="6301689" y="3477773"/>
                    <a:ext cx="227204" cy="190670"/>
                  </a:xfrm>
                  <a:custGeom>
                    <a:avLst/>
                    <a:gdLst>
                      <a:gd name="connsiteX0" fmla="*/ 113602 w 227204"/>
                      <a:gd name="connsiteY0" fmla="*/ 0 h 190670"/>
                      <a:gd name="connsiteX1" fmla="*/ 113602 w 227204"/>
                      <a:gd name="connsiteY1" fmla="*/ 0 h 190670"/>
                      <a:gd name="connsiteX2" fmla="*/ 113602 w 227204"/>
                      <a:gd name="connsiteY2" fmla="*/ 0 h 190670"/>
                      <a:gd name="connsiteX3" fmla="*/ 113602 w 227204"/>
                      <a:gd name="connsiteY3" fmla="*/ 0 h 190670"/>
                      <a:gd name="connsiteX4" fmla="*/ 0 w 227204"/>
                      <a:gd name="connsiteY4" fmla="*/ 190671 h 190670"/>
                      <a:gd name="connsiteX5" fmla="*/ 227205 w 227204"/>
                      <a:gd name="connsiteY5" fmla="*/ 190671 h 190670"/>
                      <a:gd name="connsiteX6" fmla="*/ 113602 w 227204"/>
                      <a:gd name="connsiteY6" fmla="*/ 0 h 190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7204" h="190670">
                        <a:moveTo>
                          <a:pt x="113602" y="0"/>
                        </a:moveTo>
                        <a:lnTo>
                          <a:pt x="113602" y="0"/>
                        </a:lnTo>
                        <a:lnTo>
                          <a:pt x="113602" y="0"/>
                        </a:lnTo>
                        <a:lnTo>
                          <a:pt x="113602" y="0"/>
                        </a:lnTo>
                        <a:lnTo>
                          <a:pt x="0" y="190671"/>
                        </a:lnTo>
                        <a:lnTo>
                          <a:pt x="227205" y="190671"/>
                        </a:lnTo>
                        <a:lnTo>
                          <a:pt x="113602" y="0"/>
                        </a:ln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03" name="Freeform: Shape 502">
                    <a:extLst>
                      <a:ext uri="{FF2B5EF4-FFF2-40B4-BE49-F238E27FC236}">
                        <a16:creationId xmlns:a16="http://schemas.microsoft.com/office/drawing/2014/main" id="{967778BC-45F2-7EC5-85C5-239DF2CE5C22}"/>
                      </a:ext>
                    </a:extLst>
                  </p:cNvPr>
                  <p:cNvSpPr/>
                  <p:nvPr/>
                </p:nvSpPr>
                <p:spPr>
                  <a:xfrm>
                    <a:off x="6384988" y="3515028"/>
                    <a:ext cx="60605" cy="153415"/>
                  </a:xfrm>
                  <a:custGeom>
                    <a:avLst/>
                    <a:gdLst>
                      <a:gd name="connsiteX0" fmla="*/ 0 w 60605"/>
                      <a:gd name="connsiteY0" fmla="*/ 153416 h 153415"/>
                      <a:gd name="connsiteX1" fmla="*/ 60605 w 60605"/>
                      <a:gd name="connsiteY1" fmla="*/ 153416 h 153415"/>
                      <a:gd name="connsiteX2" fmla="*/ 30303 w 60605"/>
                      <a:gd name="connsiteY2" fmla="*/ 0 h 153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605" h="153415">
                        <a:moveTo>
                          <a:pt x="0" y="153416"/>
                        </a:moveTo>
                        <a:lnTo>
                          <a:pt x="60605" y="153416"/>
                        </a:lnTo>
                        <a:lnTo>
                          <a:pt x="30303" y="0"/>
                        </a:lnTo>
                        <a:close/>
                      </a:path>
                    </a:pathLst>
                  </a:custGeom>
                  <a:solidFill>
                    <a:srgbClr val="CCD0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04" name="Freeform: Shape 503">
                    <a:extLst>
                      <a:ext uri="{FF2B5EF4-FFF2-40B4-BE49-F238E27FC236}">
                        <a16:creationId xmlns:a16="http://schemas.microsoft.com/office/drawing/2014/main" id="{FF1DF1AB-BF95-6047-6311-B8367CAE182A}"/>
                      </a:ext>
                    </a:extLst>
                  </p:cNvPr>
                  <p:cNvSpPr/>
                  <p:nvPr/>
                </p:nvSpPr>
                <p:spPr>
                  <a:xfrm>
                    <a:off x="6290867" y="3649357"/>
                    <a:ext cx="10756" cy="19086"/>
                  </a:xfrm>
                  <a:custGeom>
                    <a:avLst/>
                    <a:gdLst>
                      <a:gd name="connsiteX0" fmla="*/ 0 w 10756"/>
                      <a:gd name="connsiteY0" fmla="*/ 0 h 19086"/>
                      <a:gd name="connsiteX1" fmla="*/ 10757 w 10756"/>
                      <a:gd name="connsiteY1" fmla="*/ 0 h 19086"/>
                      <a:gd name="connsiteX2" fmla="*/ 10757 w 10756"/>
                      <a:gd name="connsiteY2" fmla="*/ 19087 h 19086"/>
                      <a:gd name="connsiteX3" fmla="*/ 0 w 10756"/>
                      <a:gd name="connsiteY3" fmla="*/ 19087 h 19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756" h="19086">
                        <a:moveTo>
                          <a:pt x="0" y="0"/>
                        </a:moveTo>
                        <a:lnTo>
                          <a:pt x="10757" y="0"/>
                        </a:lnTo>
                        <a:lnTo>
                          <a:pt x="10757" y="19087"/>
                        </a:lnTo>
                        <a:lnTo>
                          <a:pt x="0" y="19087"/>
                        </a:lnTo>
                        <a:close/>
                      </a:path>
                    </a:pathLst>
                  </a:custGeom>
                  <a:solidFill>
                    <a:srgbClr val="505A66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05" name="Freeform: Shape 504">
                    <a:extLst>
                      <a:ext uri="{FF2B5EF4-FFF2-40B4-BE49-F238E27FC236}">
                        <a16:creationId xmlns:a16="http://schemas.microsoft.com/office/drawing/2014/main" id="{45858B64-B7C9-CFE8-DA6B-FE77A18F339E}"/>
                      </a:ext>
                    </a:extLst>
                  </p:cNvPr>
                  <p:cNvSpPr/>
                  <p:nvPr/>
                </p:nvSpPr>
                <p:spPr>
                  <a:xfrm>
                    <a:off x="6528893" y="3649357"/>
                    <a:ext cx="10756" cy="19086"/>
                  </a:xfrm>
                  <a:custGeom>
                    <a:avLst/>
                    <a:gdLst>
                      <a:gd name="connsiteX0" fmla="*/ 0 w 10756"/>
                      <a:gd name="connsiteY0" fmla="*/ 0 h 19086"/>
                      <a:gd name="connsiteX1" fmla="*/ 10757 w 10756"/>
                      <a:gd name="connsiteY1" fmla="*/ 0 h 19086"/>
                      <a:gd name="connsiteX2" fmla="*/ 10757 w 10756"/>
                      <a:gd name="connsiteY2" fmla="*/ 19087 h 19086"/>
                      <a:gd name="connsiteX3" fmla="*/ 0 w 10756"/>
                      <a:gd name="connsiteY3" fmla="*/ 19087 h 19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756" h="19086">
                        <a:moveTo>
                          <a:pt x="0" y="0"/>
                        </a:moveTo>
                        <a:lnTo>
                          <a:pt x="10757" y="0"/>
                        </a:lnTo>
                        <a:lnTo>
                          <a:pt x="10757" y="19087"/>
                        </a:lnTo>
                        <a:lnTo>
                          <a:pt x="0" y="19087"/>
                        </a:lnTo>
                        <a:close/>
                      </a:path>
                    </a:pathLst>
                  </a:custGeom>
                  <a:solidFill>
                    <a:srgbClr val="505A66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506" name="Graphic 2">
                <a:extLst>
                  <a:ext uri="{FF2B5EF4-FFF2-40B4-BE49-F238E27FC236}">
                    <a16:creationId xmlns:a16="http://schemas.microsoft.com/office/drawing/2014/main" id="{B110BDBF-CF3F-7526-600A-98BC5493957B}"/>
                  </a:ext>
                </a:extLst>
              </p:cNvPr>
              <p:cNvGrpSpPr/>
              <p:nvPr/>
            </p:nvGrpSpPr>
            <p:grpSpPr>
              <a:xfrm>
                <a:off x="5549500" y="3369615"/>
                <a:ext cx="419777" cy="419777"/>
                <a:chOff x="5549500" y="3369615"/>
                <a:chExt cx="419777" cy="419777"/>
              </a:xfrm>
            </p:grpSpPr>
            <p:grpSp>
              <p:nvGrpSpPr>
                <p:cNvPr id="507" name="Graphic 2">
                  <a:extLst>
                    <a:ext uri="{FF2B5EF4-FFF2-40B4-BE49-F238E27FC236}">
                      <a16:creationId xmlns:a16="http://schemas.microsoft.com/office/drawing/2014/main" id="{8611E54A-38C4-A6E1-7020-D94CB0E27DE1}"/>
                    </a:ext>
                  </a:extLst>
                </p:cNvPr>
                <p:cNvGrpSpPr/>
                <p:nvPr/>
              </p:nvGrpSpPr>
              <p:grpSpPr>
                <a:xfrm>
                  <a:off x="5549500" y="3369615"/>
                  <a:ext cx="419777" cy="419777"/>
                  <a:chOff x="5549500" y="3369615"/>
                  <a:chExt cx="419777" cy="419777"/>
                </a:xfrm>
              </p:grpSpPr>
              <p:sp>
                <p:nvSpPr>
                  <p:cNvPr id="508" name="Freeform: Shape 507">
                    <a:extLst>
                      <a:ext uri="{FF2B5EF4-FFF2-40B4-BE49-F238E27FC236}">
                        <a16:creationId xmlns:a16="http://schemas.microsoft.com/office/drawing/2014/main" id="{309FEEA7-A9A4-11AC-7953-D07CF2C10D10}"/>
                      </a:ext>
                    </a:extLst>
                  </p:cNvPr>
                  <p:cNvSpPr/>
                  <p:nvPr/>
                </p:nvSpPr>
                <p:spPr>
                  <a:xfrm>
                    <a:off x="5549500" y="3369615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7DC0E7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09" name="Freeform: Shape 508">
                    <a:extLst>
                      <a:ext uri="{FF2B5EF4-FFF2-40B4-BE49-F238E27FC236}">
                        <a16:creationId xmlns:a16="http://schemas.microsoft.com/office/drawing/2014/main" id="{01FCF1FA-2D30-09A8-535F-69A1B8144182}"/>
                      </a:ext>
                    </a:extLst>
                  </p:cNvPr>
                  <p:cNvSpPr/>
                  <p:nvPr/>
                </p:nvSpPr>
                <p:spPr>
                  <a:xfrm>
                    <a:off x="5643950" y="3464261"/>
                    <a:ext cx="325327" cy="325130"/>
                  </a:xfrm>
                  <a:custGeom>
                    <a:avLst/>
                    <a:gdLst>
                      <a:gd name="connsiteX0" fmla="*/ 154858 w 325327"/>
                      <a:gd name="connsiteY0" fmla="*/ 325131 h 325130"/>
                      <a:gd name="connsiteX1" fmla="*/ 325327 w 325327"/>
                      <a:gd name="connsiteY1" fmla="*/ 325131 h 325130"/>
                      <a:gd name="connsiteX2" fmla="*/ 325262 w 325327"/>
                      <a:gd name="connsiteY2" fmla="*/ 93269 h 325130"/>
                      <a:gd name="connsiteX3" fmla="*/ 231993 w 325327"/>
                      <a:gd name="connsiteY3" fmla="*/ 0 h 325130"/>
                      <a:gd name="connsiteX4" fmla="*/ 225368 w 325327"/>
                      <a:gd name="connsiteY4" fmla="*/ 116292 h 325130"/>
                      <a:gd name="connsiteX5" fmla="*/ 185817 w 325327"/>
                      <a:gd name="connsiteY5" fmla="*/ 76806 h 325130"/>
                      <a:gd name="connsiteX6" fmla="*/ 151317 w 325327"/>
                      <a:gd name="connsiteY6" fmla="*/ 111307 h 325130"/>
                      <a:gd name="connsiteX7" fmla="*/ 177487 w 325327"/>
                      <a:gd name="connsiteY7" fmla="*/ 137412 h 325130"/>
                      <a:gd name="connsiteX8" fmla="*/ 0 w 325327"/>
                      <a:gd name="connsiteY8" fmla="*/ 170272 h 325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25327" h="325130">
                        <a:moveTo>
                          <a:pt x="154858" y="325131"/>
                        </a:moveTo>
                        <a:lnTo>
                          <a:pt x="325327" y="325131"/>
                        </a:lnTo>
                        <a:lnTo>
                          <a:pt x="325262" y="93269"/>
                        </a:lnTo>
                        <a:lnTo>
                          <a:pt x="231993" y="0"/>
                        </a:lnTo>
                        <a:lnTo>
                          <a:pt x="225368" y="116292"/>
                        </a:lnTo>
                        <a:lnTo>
                          <a:pt x="185817" y="76806"/>
                        </a:lnTo>
                        <a:lnTo>
                          <a:pt x="151317" y="111307"/>
                        </a:lnTo>
                        <a:lnTo>
                          <a:pt x="177487" y="137412"/>
                        </a:lnTo>
                        <a:lnTo>
                          <a:pt x="0" y="170272"/>
                        </a:lnTo>
                        <a:close/>
                      </a:path>
                    </a:pathLst>
                  </a:custGeom>
                  <a:solidFill>
                    <a:srgbClr val="6DADD7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10" name="Graphic 2">
                  <a:extLst>
                    <a:ext uri="{FF2B5EF4-FFF2-40B4-BE49-F238E27FC236}">
                      <a16:creationId xmlns:a16="http://schemas.microsoft.com/office/drawing/2014/main" id="{77866D53-9545-76E6-A733-0231089EBC46}"/>
                    </a:ext>
                  </a:extLst>
                </p:cNvPr>
                <p:cNvGrpSpPr/>
                <p:nvPr/>
              </p:nvGrpSpPr>
              <p:grpSpPr>
                <a:xfrm>
                  <a:off x="5627159" y="3464261"/>
                  <a:ext cx="248783" cy="248718"/>
                  <a:chOff x="5627159" y="3464261"/>
                  <a:chExt cx="248783" cy="248718"/>
                </a:xfrm>
              </p:grpSpPr>
              <p:sp>
                <p:nvSpPr>
                  <p:cNvPr id="511" name="Freeform: Shape 510">
                    <a:extLst>
                      <a:ext uri="{FF2B5EF4-FFF2-40B4-BE49-F238E27FC236}">
                        <a16:creationId xmlns:a16="http://schemas.microsoft.com/office/drawing/2014/main" id="{DB9EB5D3-3A80-B512-163A-CD996748EA68}"/>
                      </a:ext>
                    </a:extLst>
                  </p:cNvPr>
                  <p:cNvSpPr/>
                  <p:nvPr/>
                </p:nvSpPr>
                <p:spPr>
                  <a:xfrm>
                    <a:off x="5627159" y="3536804"/>
                    <a:ext cx="209889" cy="114913"/>
                  </a:xfrm>
                  <a:custGeom>
                    <a:avLst/>
                    <a:gdLst>
                      <a:gd name="connsiteX0" fmla="*/ 209889 w 209889"/>
                      <a:gd name="connsiteY0" fmla="*/ 57260 h 114913"/>
                      <a:gd name="connsiteX1" fmla="*/ 209889 w 209889"/>
                      <a:gd name="connsiteY1" fmla="*/ 19087 h 114913"/>
                      <a:gd name="connsiteX2" fmla="*/ 190802 w 209889"/>
                      <a:gd name="connsiteY2" fmla="*/ 0 h 114913"/>
                      <a:gd name="connsiteX3" fmla="*/ 19152 w 209889"/>
                      <a:gd name="connsiteY3" fmla="*/ 0 h 114913"/>
                      <a:gd name="connsiteX4" fmla="*/ 66 w 209889"/>
                      <a:gd name="connsiteY4" fmla="*/ 19087 h 114913"/>
                      <a:gd name="connsiteX5" fmla="*/ 0 w 209889"/>
                      <a:gd name="connsiteY5" fmla="*/ 57195 h 114913"/>
                      <a:gd name="connsiteX6" fmla="*/ 57195 w 209889"/>
                      <a:gd name="connsiteY6" fmla="*/ 114389 h 114913"/>
                      <a:gd name="connsiteX7" fmla="*/ 77200 w 209889"/>
                      <a:gd name="connsiteY7" fmla="*/ 114914 h 114913"/>
                      <a:gd name="connsiteX8" fmla="*/ 104879 w 209889"/>
                      <a:gd name="connsiteY8" fmla="*/ 103173 h 114913"/>
                      <a:gd name="connsiteX9" fmla="*/ 132558 w 209889"/>
                      <a:gd name="connsiteY9" fmla="*/ 114914 h 114913"/>
                      <a:gd name="connsiteX10" fmla="*/ 152563 w 209889"/>
                      <a:gd name="connsiteY10" fmla="*/ 114389 h 114913"/>
                      <a:gd name="connsiteX11" fmla="*/ 209889 w 209889"/>
                      <a:gd name="connsiteY11" fmla="*/ 57260 h 114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09889" h="114913">
                        <a:moveTo>
                          <a:pt x="209889" y="57260"/>
                        </a:moveTo>
                        <a:lnTo>
                          <a:pt x="209889" y="19087"/>
                        </a:lnTo>
                        <a:cubicBezTo>
                          <a:pt x="209889" y="8527"/>
                          <a:pt x="201362" y="0"/>
                          <a:pt x="190802" y="0"/>
                        </a:cubicBezTo>
                        <a:lnTo>
                          <a:pt x="19152" y="0"/>
                        </a:lnTo>
                        <a:cubicBezTo>
                          <a:pt x="8658" y="0"/>
                          <a:pt x="66" y="8527"/>
                          <a:pt x="66" y="19087"/>
                        </a:cubicBezTo>
                        <a:cubicBezTo>
                          <a:pt x="66" y="19087"/>
                          <a:pt x="0" y="56145"/>
                          <a:pt x="0" y="57195"/>
                        </a:cubicBezTo>
                        <a:cubicBezTo>
                          <a:pt x="0" y="88809"/>
                          <a:pt x="25646" y="114389"/>
                          <a:pt x="57195" y="114389"/>
                        </a:cubicBezTo>
                        <a:cubicBezTo>
                          <a:pt x="64213" y="114389"/>
                          <a:pt x="70968" y="114914"/>
                          <a:pt x="77200" y="114914"/>
                        </a:cubicBezTo>
                        <a:cubicBezTo>
                          <a:pt x="88612" y="114914"/>
                          <a:pt x="98254" y="113143"/>
                          <a:pt x="104879" y="103173"/>
                        </a:cubicBezTo>
                        <a:cubicBezTo>
                          <a:pt x="111504" y="113143"/>
                          <a:pt x="121211" y="114914"/>
                          <a:pt x="132558" y="114914"/>
                        </a:cubicBezTo>
                        <a:cubicBezTo>
                          <a:pt x="138789" y="114914"/>
                          <a:pt x="145545" y="114389"/>
                          <a:pt x="152563" y="114389"/>
                        </a:cubicBezTo>
                        <a:cubicBezTo>
                          <a:pt x="184309" y="114520"/>
                          <a:pt x="209954" y="88875"/>
                          <a:pt x="209889" y="57260"/>
                        </a:cubicBezTo>
                        <a:close/>
                      </a:path>
                    </a:pathLst>
                  </a:custGeom>
                  <a:solidFill>
                    <a:srgbClr val="6188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12" name="Freeform: Shape 511">
                    <a:extLst>
                      <a:ext uri="{FF2B5EF4-FFF2-40B4-BE49-F238E27FC236}">
                        <a16:creationId xmlns:a16="http://schemas.microsoft.com/office/drawing/2014/main" id="{C7A1541C-3D7B-A55B-3ADE-EE7DE99BE197}"/>
                      </a:ext>
                    </a:extLst>
                  </p:cNvPr>
                  <p:cNvSpPr/>
                  <p:nvPr/>
                </p:nvSpPr>
                <p:spPr>
                  <a:xfrm>
                    <a:off x="5655363" y="3565074"/>
                    <a:ext cx="153415" cy="58336"/>
                  </a:xfrm>
                  <a:custGeom>
                    <a:avLst/>
                    <a:gdLst>
                      <a:gd name="connsiteX0" fmla="*/ 0 w 153415"/>
                      <a:gd name="connsiteY0" fmla="*/ 28991 h 58336"/>
                      <a:gd name="connsiteX1" fmla="*/ 8527 w 153415"/>
                      <a:gd name="connsiteY1" fmla="*/ 49521 h 58336"/>
                      <a:gd name="connsiteX2" fmla="*/ 29056 w 153415"/>
                      <a:gd name="connsiteY2" fmla="*/ 58047 h 58336"/>
                      <a:gd name="connsiteX3" fmla="*/ 53981 w 153415"/>
                      <a:gd name="connsiteY3" fmla="*/ 58310 h 58336"/>
                      <a:gd name="connsiteX4" fmla="*/ 76741 w 153415"/>
                      <a:gd name="connsiteY4" fmla="*/ 23940 h 58336"/>
                      <a:gd name="connsiteX5" fmla="*/ 99500 w 153415"/>
                      <a:gd name="connsiteY5" fmla="*/ 58310 h 58336"/>
                      <a:gd name="connsiteX6" fmla="*/ 124424 w 153415"/>
                      <a:gd name="connsiteY6" fmla="*/ 58047 h 58336"/>
                      <a:gd name="connsiteX7" fmla="*/ 144954 w 153415"/>
                      <a:gd name="connsiteY7" fmla="*/ 49521 h 58336"/>
                      <a:gd name="connsiteX8" fmla="*/ 153416 w 153415"/>
                      <a:gd name="connsiteY8" fmla="*/ 28991 h 58336"/>
                      <a:gd name="connsiteX9" fmla="*/ 153416 w 153415"/>
                      <a:gd name="connsiteY9" fmla="*/ 0 h 58336"/>
                      <a:gd name="connsiteX10" fmla="*/ 0 w 153415"/>
                      <a:gd name="connsiteY10" fmla="*/ 0 h 58336"/>
                      <a:gd name="connsiteX11" fmla="*/ 0 w 153415"/>
                      <a:gd name="connsiteY11" fmla="*/ 28991 h 583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53415" h="58336">
                        <a:moveTo>
                          <a:pt x="0" y="28991"/>
                        </a:moveTo>
                        <a:cubicBezTo>
                          <a:pt x="0" y="36731"/>
                          <a:pt x="3017" y="44011"/>
                          <a:pt x="8527" y="49521"/>
                        </a:cubicBezTo>
                        <a:cubicBezTo>
                          <a:pt x="14036" y="55030"/>
                          <a:pt x="21317" y="58047"/>
                          <a:pt x="29056" y="58047"/>
                        </a:cubicBezTo>
                        <a:cubicBezTo>
                          <a:pt x="33254" y="58047"/>
                          <a:pt x="53128" y="58441"/>
                          <a:pt x="53981" y="58310"/>
                        </a:cubicBezTo>
                        <a:lnTo>
                          <a:pt x="76741" y="23940"/>
                        </a:lnTo>
                        <a:lnTo>
                          <a:pt x="99500" y="58310"/>
                        </a:lnTo>
                        <a:cubicBezTo>
                          <a:pt x="100419" y="58441"/>
                          <a:pt x="120292" y="58047"/>
                          <a:pt x="124424" y="58047"/>
                        </a:cubicBezTo>
                        <a:cubicBezTo>
                          <a:pt x="132164" y="58047"/>
                          <a:pt x="139445" y="55030"/>
                          <a:pt x="144954" y="49521"/>
                        </a:cubicBezTo>
                        <a:cubicBezTo>
                          <a:pt x="150398" y="44011"/>
                          <a:pt x="153416" y="36731"/>
                          <a:pt x="153416" y="28991"/>
                        </a:cubicBezTo>
                        <a:lnTo>
                          <a:pt x="153416" y="0"/>
                        </a:lnTo>
                        <a:lnTo>
                          <a:pt x="0" y="0"/>
                        </a:lnTo>
                        <a:cubicBezTo>
                          <a:pt x="66" y="12069"/>
                          <a:pt x="0" y="28269"/>
                          <a:pt x="0" y="28991"/>
                        </a:cubicBez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13" name="Freeform: Shape 512">
                    <a:extLst>
                      <a:ext uri="{FF2B5EF4-FFF2-40B4-BE49-F238E27FC236}">
                        <a16:creationId xmlns:a16="http://schemas.microsoft.com/office/drawing/2014/main" id="{9C5310AA-87C3-48A7-3A5B-324F5543589C}"/>
                      </a:ext>
                    </a:extLst>
                  </p:cNvPr>
                  <p:cNvSpPr/>
                  <p:nvPr/>
                </p:nvSpPr>
                <p:spPr>
                  <a:xfrm>
                    <a:off x="5780640" y="3464261"/>
                    <a:ext cx="95302" cy="248718"/>
                  </a:xfrm>
                  <a:custGeom>
                    <a:avLst/>
                    <a:gdLst>
                      <a:gd name="connsiteX0" fmla="*/ 76281 w 95302"/>
                      <a:gd name="connsiteY0" fmla="*/ 0 h 248718"/>
                      <a:gd name="connsiteX1" fmla="*/ 76281 w 95302"/>
                      <a:gd name="connsiteY1" fmla="*/ 163516 h 248718"/>
                      <a:gd name="connsiteX2" fmla="*/ 76281 w 95302"/>
                      <a:gd name="connsiteY2" fmla="*/ 163516 h 248718"/>
                      <a:gd name="connsiteX3" fmla="*/ 76281 w 95302"/>
                      <a:gd name="connsiteY3" fmla="*/ 163516 h 248718"/>
                      <a:gd name="connsiteX4" fmla="*/ 59490 w 95302"/>
                      <a:gd name="connsiteY4" fmla="*/ 203986 h 248718"/>
                      <a:gd name="connsiteX5" fmla="*/ 19021 w 95302"/>
                      <a:gd name="connsiteY5" fmla="*/ 220711 h 248718"/>
                      <a:gd name="connsiteX6" fmla="*/ 19021 w 95302"/>
                      <a:gd name="connsiteY6" fmla="*/ 220121 h 248718"/>
                      <a:gd name="connsiteX7" fmla="*/ 9511 w 95302"/>
                      <a:gd name="connsiteY7" fmla="*/ 210610 h 248718"/>
                      <a:gd name="connsiteX8" fmla="*/ 0 w 95302"/>
                      <a:gd name="connsiteY8" fmla="*/ 220121 h 248718"/>
                      <a:gd name="connsiteX9" fmla="*/ 0 w 95302"/>
                      <a:gd name="connsiteY9" fmla="*/ 239208 h 248718"/>
                      <a:gd name="connsiteX10" fmla="*/ 9511 w 95302"/>
                      <a:gd name="connsiteY10" fmla="*/ 248718 h 248718"/>
                      <a:gd name="connsiteX11" fmla="*/ 19021 w 95302"/>
                      <a:gd name="connsiteY11" fmla="*/ 239208 h 248718"/>
                      <a:gd name="connsiteX12" fmla="*/ 19021 w 95302"/>
                      <a:gd name="connsiteY12" fmla="*/ 239798 h 248718"/>
                      <a:gd name="connsiteX13" fmla="*/ 95303 w 95302"/>
                      <a:gd name="connsiteY13" fmla="*/ 163516 h 248718"/>
                      <a:gd name="connsiteX14" fmla="*/ 95303 w 95302"/>
                      <a:gd name="connsiteY14" fmla="*/ 0 h 248718"/>
                      <a:gd name="connsiteX15" fmla="*/ 76281 w 95302"/>
                      <a:gd name="connsiteY15" fmla="*/ 0 h 248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95302" h="248718">
                        <a:moveTo>
                          <a:pt x="76281" y="0"/>
                        </a:moveTo>
                        <a:lnTo>
                          <a:pt x="76281" y="163516"/>
                        </a:lnTo>
                        <a:lnTo>
                          <a:pt x="76281" y="163516"/>
                        </a:lnTo>
                        <a:lnTo>
                          <a:pt x="76281" y="163516"/>
                        </a:lnTo>
                        <a:cubicBezTo>
                          <a:pt x="76281" y="178799"/>
                          <a:pt x="70313" y="193163"/>
                          <a:pt x="59490" y="203986"/>
                        </a:cubicBezTo>
                        <a:cubicBezTo>
                          <a:pt x="48668" y="214808"/>
                          <a:pt x="34304" y="220711"/>
                          <a:pt x="19021" y="220711"/>
                        </a:cubicBezTo>
                        <a:lnTo>
                          <a:pt x="19021" y="220121"/>
                        </a:lnTo>
                        <a:cubicBezTo>
                          <a:pt x="19021" y="214874"/>
                          <a:pt x="14758" y="210610"/>
                          <a:pt x="9511" y="210610"/>
                        </a:cubicBezTo>
                        <a:cubicBezTo>
                          <a:pt x="4198" y="210610"/>
                          <a:pt x="0" y="214874"/>
                          <a:pt x="0" y="220121"/>
                        </a:cubicBezTo>
                        <a:lnTo>
                          <a:pt x="0" y="239208"/>
                        </a:lnTo>
                        <a:cubicBezTo>
                          <a:pt x="0" y="244455"/>
                          <a:pt x="4264" y="248718"/>
                          <a:pt x="9511" y="248718"/>
                        </a:cubicBezTo>
                        <a:cubicBezTo>
                          <a:pt x="14758" y="248718"/>
                          <a:pt x="19021" y="244455"/>
                          <a:pt x="19021" y="239208"/>
                        </a:cubicBezTo>
                        <a:lnTo>
                          <a:pt x="19021" y="239798"/>
                        </a:lnTo>
                        <a:cubicBezTo>
                          <a:pt x="61130" y="239798"/>
                          <a:pt x="95303" y="205625"/>
                          <a:pt x="95303" y="163516"/>
                        </a:cubicBezTo>
                        <a:lnTo>
                          <a:pt x="95303" y="0"/>
                        </a:lnTo>
                        <a:lnTo>
                          <a:pt x="76281" y="0"/>
                        </a:ln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514" name="Graphic 2">
                <a:extLst>
                  <a:ext uri="{FF2B5EF4-FFF2-40B4-BE49-F238E27FC236}">
                    <a16:creationId xmlns:a16="http://schemas.microsoft.com/office/drawing/2014/main" id="{F8AF28B8-A3A0-1A0F-8D54-BE5CC1AC7214}"/>
                  </a:ext>
                </a:extLst>
              </p:cNvPr>
              <p:cNvGrpSpPr/>
              <p:nvPr/>
            </p:nvGrpSpPr>
            <p:grpSpPr>
              <a:xfrm>
                <a:off x="4893598" y="3372566"/>
                <a:ext cx="419777" cy="419777"/>
                <a:chOff x="4893598" y="3372566"/>
                <a:chExt cx="419777" cy="419777"/>
              </a:xfrm>
            </p:grpSpPr>
            <p:grpSp>
              <p:nvGrpSpPr>
                <p:cNvPr id="515" name="Graphic 2">
                  <a:extLst>
                    <a:ext uri="{FF2B5EF4-FFF2-40B4-BE49-F238E27FC236}">
                      <a16:creationId xmlns:a16="http://schemas.microsoft.com/office/drawing/2014/main" id="{DAFBD0FB-D3A3-84A1-E545-B85358186361}"/>
                    </a:ext>
                  </a:extLst>
                </p:cNvPr>
                <p:cNvGrpSpPr/>
                <p:nvPr/>
              </p:nvGrpSpPr>
              <p:grpSpPr>
                <a:xfrm>
                  <a:off x="4893598" y="3372566"/>
                  <a:ext cx="419777" cy="419777"/>
                  <a:chOff x="4893598" y="3372566"/>
                  <a:chExt cx="419777" cy="419777"/>
                </a:xfrm>
              </p:grpSpPr>
              <p:sp>
                <p:nvSpPr>
                  <p:cNvPr id="516" name="Freeform: Shape 515">
                    <a:extLst>
                      <a:ext uri="{FF2B5EF4-FFF2-40B4-BE49-F238E27FC236}">
                        <a16:creationId xmlns:a16="http://schemas.microsoft.com/office/drawing/2014/main" id="{08E3951E-4989-45C3-F243-D4CCDABB0C33}"/>
                      </a:ext>
                    </a:extLst>
                  </p:cNvPr>
                  <p:cNvSpPr/>
                  <p:nvPr/>
                </p:nvSpPr>
                <p:spPr>
                  <a:xfrm>
                    <a:off x="4893598" y="3372566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CF5664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17" name="Freeform: Shape 516">
                    <a:extLst>
                      <a:ext uri="{FF2B5EF4-FFF2-40B4-BE49-F238E27FC236}">
                        <a16:creationId xmlns:a16="http://schemas.microsoft.com/office/drawing/2014/main" id="{3CF908AD-AD91-2847-9DE1-41C6471AEE56}"/>
                      </a:ext>
                    </a:extLst>
                  </p:cNvPr>
                  <p:cNvSpPr/>
                  <p:nvPr/>
                </p:nvSpPr>
                <p:spPr>
                  <a:xfrm>
                    <a:off x="5021499" y="3456784"/>
                    <a:ext cx="291876" cy="335559"/>
                  </a:xfrm>
                  <a:custGeom>
                    <a:avLst/>
                    <a:gdLst>
                      <a:gd name="connsiteX0" fmla="*/ 90252 w 291876"/>
                      <a:gd name="connsiteY0" fmla="*/ 335560 h 335559"/>
                      <a:gd name="connsiteX1" fmla="*/ 291877 w 291876"/>
                      <a:gd name="connsiteY1" fmla="*/ 335560 h 335559"/>
                      <a:gd name="connsiteX2" fmla="*/ 291877 w 291876"/>
                      <a:gd name="connsiteY2" fmla="*/ 181029 h 335559"/>
                      <a:gd name="connsiteX3" fmla="*/ 110847 w 291876"/>
                      <a:gd name="connsiteY3" fmla="*/ 0 h 335559"/>
                      <a:gd name="connsiteX4" fmla="*/ 0 w 291876"/>
                      <a:gd name="connsiteY4" fmla="*/ 245308 h 335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876" h="335559">
                        <a:moveTo>
                          <a:pt x="90252" y="335560"/>
                        </a:moveTo>
                        <a:lnTo>
                          <a:pt x="291877" y="335560"/>
                        </a:lnTo>
                        <a:lnTo>
                          <a:pt x="291877" y="181029"/>
                        </a:lnTo>
                        <a:lnTo>
                          <a:pt x="110847" y="0"/>
                        </a:lnTo>
                        <a:lnTo>
                          <a:pt x="0" y="245308"/>
                        </a:lnTo>
                        <a:close/>
                      </a:path>
                    </a:pathLst>
                  </a:custGeom>
                  <a:solidFill>
                    <a:srgbClr val="BD4653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18" name="Graphic 2">
                  <a:extLst>
                    <a:ext uri="{FF2B5EF4-FFF2-40B4-BE49-F238E27FC236}">
                      <a16:creationId xmlns:a16="http://schemas.microsoft.com/office/drawing/2014/main" id="{59D2E2CD-F0A1-6BBE-E079-9A6B30B600F0}"/>
                    </a:ext>
                  </a:extLst>
                </p:cNvPr>
                <p:cNvGrpSpPr/>
                <p:nvPr/>
              </p:nvGrpSpPr>
              <p:grpSpPr>
                <a:xfrm>
                  <a:off x="5019138" y="3456522"/>
                  <a:ext cx="168698" cy="248783"/>
                  <a:chOff x="5019138" y="3456522"/>
                  <a:chExt cx="168698" cy="248783"/>
                </a:xfrm>
              </p:grpSpPr>
              <p:sp>
                <p:nvSpPr>
                  <p:cNvPr id="519" name="Freeform: Shape 518">
                    <a:extLst>
                      <a:ext uri="{FF2B5EF4-FFF2-40B4-BE49-F238E27FC236}">
                        <a16:creationId xmlns:a16="http://schemas.microsoft.com/office/drawing/2014/main" id="{D660E94C-D16C-E268-EFAC-A9B110A32678}"/>
                      </a:ext>
                    </a:extLst>
                  </p:cNvPr>
                  <p:cNvSpPr/>
                  <p:nvPr/>
                </p:nvSpPr>
                <p:spPr>
                  <a:xfrm>
                    <a:off x="5019138" y="3494630"/>
                    <a:ext cx="168698" cy="210675"/>
                  </a:xfrm>
                  <a:custGeom>
                    <a:avLst/>
                    <a:gdLst>
                      <a:gd name="connsiteX0" fmla="*/ 168698 w 168698"/>
                      <a:gd name="connsiteY0" fmla="*/ 200378 h 210675"/>
                      <a:gd name="connsiteX1" fmla="*/ 144102 w 168698"/>
                      <a:gd name="connsiteY1" fmla="*/ 8658 h 210675"/>
                      <a:gd name="connsiteX2" fmla="*/ 134657 w 168698"/>
                      <a:gd name="connsiteY2" fmla="*/ 197 h 210675"/>
                      <a:gd name="connsiteX3" fmla="*/ 134657 w 168698"/>
                      <a:gd name="connsiteY3" fmla="*/ 0 h 210675"/>
                      <a:gd name="connsiteX4" fmla="*/ 34107 w 168698"/>
                      <a:gd name="connsiteY4" fmla="*/ 0 h 210675"/>
                      <a:gd name="connsiteX5" fmla="*/ 24662 w 168698"/>
                      <a:gd name="connsiteY5" fmla="*/ 8330 h 210675"/>
                      <a:gd name="connsiteX6" fmla="*/ 24662 w 168698"/>
                      <a:gd name="connsiteY6" fmla="*/ 8330 h 210675"/>
                      <a:gd name="connsiteX7" fmla="*/ 0 w 168698"/>
                      <a:gd name="connsiteY7" fmla="*/ 200378 h 210675"/>
                      <a:gd name="connsiteX8" fmla="*/ 0 w 168698"/>
                      <a:gd name="connsiteY8" fmla="*/ 200378 h 210675"/>
                      <a:gd name="connsiteX9" fmla="*/ 0 w 168698"/>
                      <a:gd name="connsiteY9" fmla="*/ 201100 h 210675"/>
                      <a:gd name="connsiteX10" fmla="*/ 9510 w 168698"/>
                      <a:gd name="connsiteY10" fmla="*/ 210676 h 210675"/>
                      <a:gd name="connsiteX11" fmla="*/ 159122 w 168698"/>
                      <a:gd name="connsiteY11" fmla="*/ 210676 h 210675"/>
                      <a:gd name="connsiteX12" fmla="*/ 168632 w 168698"/>
                      <a:gd name="connsiteY12" fmla="*/ 201100 h 210675"/>
                      <a:gd name="connsiteX13" fmla="*/ 168698 w 168698"/>
                      <a:gd name="connsiteY13" fmla="*/ 200378 h 210675"/>
                      <a:gd name="connsiteX14" fmla="*/ 168698 w 168698"/>
                      <a:gd name="connsiteY14" fmla="*/ 200378 h 210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68698" h="210675">
                        <a:moveTo>
                          <a:pt x="168698" y="200378"/>
                        </a:moveTo>
                        <a:lnTo>
                          <a:pt x="144102" y="8658"/>
                        </a:lnTo>
                        <a:cubicBezTo>
                          <a:pt x="143577" y="3870"/>
                          <a:pt x="139510" y="197"/>
                          <a:pt x="134657" y="197"/>
                        </a:cubicBezTo>
                        <a:lnTo>
                          <a:pt x="134657" y="0"/>
                        </a:lnTo>
                        <a:lnTo>
                          <a:pt x="34107" y="0"/>
                        </a:lnTo>
                        <a:cubicBezTo>
                          <a:pt x="29253" y="0"/>
                          <a:pt x="25252" y="3607"/>
                          <a:pt x="24662" y="8330"/>
                        </a:cubicBezTo>
                        <a:lnTo>
                          <a:pt x="24662" y="8330"/>
                        </a:lnTo>
                        <a:lnTo>
                          <a:pt x="0" y="200378"/>
                        </a:lnTo>
                        <a:lnTo>
                          <a:pt x="0" y="200378"/>
                        </a:lnTo>
                        <a:cubicBezTo>
                          <a:pt x="0" y="200640"/>
                          <a:pt x="0" y="200837"/>
                          <a:pt x="0" y="201100"/>
                        </a:cubicBezTo>
                        <a:cubicBezTo>
                          <a:pt x="0" y="206412"/>
                          <a:pt x="4263" y="210676"/>
                          <a:pt x="9510" y="210676"/>
                        </a:cubicBezTo>
                        <a:lnTo>
                          <a:pt x="159122" y="210676"/>
                        </a:lnTo>
                        <a:cubicBezTo>
                          <a:pt x="164369" y="210676"/>
                          <a:pt x="168632" y="206412"/>
                          <a:pt x="168632" y="201100"/>
                        </a:cubicBezTo>
                        <a:cubicBezTo>
                          <a:pt x="168698" y="200837"/>
                          <a:pt x="168632" y="200640"/>
                          <a:pt x="168698" y="200378"/>
                        </a:cubicBezTo>
                        <a:lnTo>
                          <a:pt x="168698" y="200378"/>
                        </a:ln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20" name="Freeform: Shape 519">
                    <a:extLst>
                      <a:ext uri="{FF2B5EF4-FFF2-40B4-BE49-F238E27FC236}">
                        <a16:creationId xmlns:a16="http://schemas.microsoft.com/office/drawing/2014/main" id="{047ED62F-33D6-4E50-4652-519D6624D9D0}"/>
                      </a:ext>
                    </a:extLst>
                  </p:cNvPr>
                  <p:cNvSpPr/>
                  <p:nvPr/>
                </p:nvSpPr>
                <p:spPr>
                  <a:xfrm>
                    <a:off x="5074889" y="3456522"/>
                    <a:ext cx="57194" cy="38107"/>
                  </a:xfrm>
                  <a:custGeom>
                    <a:avLst/>
                    <a:gdLst>
                      <a:gd name="connsiteX0" fmla="*/ 0 w 57194"/>
                      <a:gd name="connsiteY0" fmla="*/ 0 h 38107"/>
                      <a:gd name="connsiteX1" fmla="*/ 57195 w 57194"/>
                      <a:gd name="connsiteY1" fmla="*/ 0 h 38107"/>
                      <a:gd name="connsiteX2" fmla="*/ 57195 w 57194"/>
                      <a:gd name="connsiteY2" fmla="*/ 38108 h 38107"/>
                      <a:gd name="connsiteX3" fmla="*/ 0 w 57194"/>
                      <a:gd name="connsiteY3" fmla="*/ 38108 h 3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194" h="38107">
                        <a:moveTo>
                          <a:pt x="0" y="0"/>
                        </a:moveTo>
                        <a:lnTo>
                          <a:pt x="57195" y="0"/>
                        </a:lnTo>
                        <a:lnTo>
                          <a:pt x="57195" y="38108"/>
                        </a:lnTo>
                        <a:lnTo>
                          <a:pt x="0" y="38108"/>
                        </a:lnTo>
                        <a:close/>
                      </a:path>
                    </a:pathLst>
                  </a:custGeom>
                  <a:solidFill>
                    <a:srgbClr val="505A66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21" name="Freeform: Shape 520">
                    <a:extLst>
                      <a:ext uri="{FF2B5EF4-FFF2-40B4-BE49-F238E27FC236}">
                        <a16:creationId xmlns:a16="http://schemas.microsoft.com/office/drawing/2014/main" id="{3851351A-E06E-66B8-7E29-4578366EC4E2}"/>
                      </a:ext>
                    </a:extLst>
                  </p:cNvPr>
                  <p:cNvSpPr/>
                  <p:nvPr/>
                </p:nvSpPr>
                <p:spPr>
                  <a:xfrm>
                    <a:off x="5098043" y="3648964"/>
                    <a:ext cx="10822" cy="15216"/>
                  </a:xfrm>
                  <a:custGeom>
                    <a:avLst/>
                    <a:gdLst>
                      <a:gd name="connsiteX0" fmla="*/ 0 w 10822"/>
                      <a:gd name="connsiteY0" fmla="*/ 0 h 15216"/>
                      <a:gd name="connsiteX1" fmla="*/ 0 w 10822"/>
                      <a:gd name="connsiteY1" fmla="*/ 15217 h 15216"/>
                      <a:gd name="connsiteX2" fmla="*/ 10822 w 10822"/>
                      <a:gd name="connsiteY2" fmla="*/ 15217 h 15216"/>
                      <a:gd name="connsiteX3" fmla="*/ 10822 w 10822"/>
                      <a:gd name="connsiteY3" fmla="*/ 0 h 15216"/>
                      <a:gd name="connsiteX4" fmla="*/ 5444 w 10822"/>
                      <a:gd name="connsiteY4" fmla="*/ 459 h 15216"/>
                      <a:gd name="connsiteX5" fmla="*/ 0 w 10822"/>
                      <a:gd name="connsiteY5" fmla="*/ 0 h 15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822" h="15216">
                        <a:moveTo>
                          <a:pt x="0" y="0"/>
                        </a:moveTo>
                        <a:lnTo>
                          <a:pt x="0" y="15217"/>
                        </a:lnTo>
                        <a:lnTo>
                          <a:pt x="10822" y="15217"/>
                        </a:lnTo>
                        <a:lnTo>
                          <a:pt x="10822" y="0"/>
                        </a:lnTo>
                        <a:cubicBezTo>
                          <a:pt x="9051" y="328"/>
                          <a:pt x="7215" y="459"/>
                          <a:pt x="5444" y="459"/>
                        </a:cubicBezTo>
                        <a:cubicBezTo>
                          <a:pt x="3607" y="394"/>
                          <a:pt x="1771" y="26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E6BA4D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22" name="Freeform: Shape 521">
                    <a:extLst>
                      <a:ext uri="{FF2B5EF4-FFF2-40B4-BE49-F238E27FC236}">
                        <a16:creationId xmlns:a16="http://schemas.microsoft.com/office/drawing/2014/main" id="{C89FF2A3-1E84-1A9F-0C53-7C06E0E37D80}"/>
                      </a:ext>
                    </a:extLst>
                  </p:cNvPr>
                  <p:cNvSpPr/>
                  <p:nvPr/>
                </p:nvSpPr>
                <p:spPr>
                  <a:xfrm>
                    <a:off x="5065969" y="3635649"/>
                    <a:ext cx="18365" cy="18365"/>
                  </a:xfrm>
                  <a:custGeom>
                    <a:avLst/>
                    <a:gdLst>
                      <a:gd name="connsiteX0" fmla="*/ 0 w 18365"/>
                      <a:gd name="connsiteY0" fmla="*/ 10757 h 18365"/>
                      <a:gd name="connsiteX1" fmla="*/ 7608 w 18365"/>
                      <a:gd name="connsiteY1" fmla="*/ 18365 h 18365"/>
                      <a:gd name="connsiteX2" fmla="*/ 18365 w 18365"/>
                      <a:gd name="connsiteY2" fmla="*/ 7608 h 18365"/>
                      <a:gd name="connsiteX3" fmla="*/ 14233 w 18365"/>
                      <a:gd name="connsiteY3" fmla="*/ 4132 h 18365"/>
                      <a:gd name="connsiteX4" fmla="*/ 10757 w 18365"/>
                      <a:gd name="connsiteY4" fmla="*/ 0 h 18365"/>
                      <a:gd name="connsiteX5" fmla="*/ 0 w 18365"/>
                      <a:gd name="connsiteY5" fmla="*/ 10757 h 18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65" h="18365">
                        <a:moveTo>
                          <a:pt x="0" y="10757"/>
                        </a:moveTo>
                        <a:lnTo>
                          <a:pt x="7608" y="18365"/>
                        </a:lnTo>
                        <a:lnTo>
                          <a:pt x="18365" y="7608"/>
                        </a:lnTo>
                        <a:cubicBezTo>
                          <a:pt x="16922" y="6559"/>
                          <a:pt x="15545" y="5378"/>
                          <a:pt x="14233" y="4132"/>
                        </a:cubicBezTo>
                        <a:cubicBezTo>
                          <a:pt x="12987" y="2820"/>
                          <a:pt x="11741" y="1443"/>
                          <a:pt x="10757" y="0"/>
                        </a:cubicBezTo>
                        <a:lnTo>
                          <a:pt x="0" y="10757"/>
                        </a:lnTo>
                        <a:close/>
                      </a:path>
                    </a:pathLst>
                  </a:custGeom>
                  <a:solidFill>
                    <a:srgbClr val="E6BA4D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23" name="Freeform: Shape 522">
                    <a:extLst>
                      <a:ext uri="{FF2B5EF4-FFF2-40B4-BE49-F238E27FC236}">
                        <a16:creationId xmlns:a16="http://schemas.microsoft.com/office/drawing/2014/main" id="{921E93AE-4AE6-EC36-34B1-7218E53976E8}"/>
                      </a:ext>
                    </a:extLst>
                  </p:cNvPr>
                  <p:cNvSpPr/>
                  <p:nvPr/>
                </p:nvSpPr>
                <p:spPr>
                  <a:xfrm>
                    <a:off x="5122573" y="3635649"/>
                    <a:ext cx="18365" cy="18365"/>
                  </a:xfrm>
                  <a:custGeom>
                    <a:avLst/>
                    <a:gdLst>
                      <a:gd name="connsiteX0" fmla="*/ 0 w 18365"/>
                      <a:gd name="connsiteY0" fmla="*/ 7608 h 18365"/>
                      <a:gd name="connsiteX1" fmla="*/ 10757 w 18365"/>
                      <a:gd name="connsiteY1" fmla="*/ 18365 h 18365"/>
                      <a:gd name="connsiteX2" fmla="*/ 18365 w 18365"/>
                      <a:gd name="connsiteY2" fmla="*/ 10757 h 18365"/>
                      <a:gd name="connsiteX3" fmla="*/ 7608 w 18365"/>
                      <a:gd name="connsiteY3" fmla="*/ 0 h 18365"/>
                      <a:gd name="connsiteX4" fmla="*/ 4132 w 18365"/>
                      <a:gd name="connsiteY4" fmla="*/ 4132 h 18365"/>
                      <a:gd name="connsiteX5" fmla="*/ 0 w 18365"/>
                      <a:gd name="connsiteY5" fmla="*/ 7608 h 18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65" h="18365">
                        <a:moveTo>
                          <a:pt x="0" y="7608"/>
                        </a:moveTo>
                        <a:lnTo>
                          <a:pt x="10757" y="18365"/>
                        </a:lnTo>
                        <a:lnTo>
                          <a:pt x="18365" y="10757"/>
                        </a:lnTo>
                        <a:lnTo>
                          <a:pt x="7608" y="0"/>
                        </a:lnTo>
                        <a:cubicBezTo>
                          <a:pt x="6559" y="1443"/>
                          <a:pt x="5378" y="2820"/>
                          <a:pt x="4132" y="4132"/>
                        </a:cubicBezTo>
                        <a:cubicBezTo>
                          <a:pt x="2886" y="5378"/>
                          <a:pt x="1443" y="6559"/>
                          <a:pt x="0" y="7608"/>
                        </a:cubicBezTo>
                        <a:close/>
                      </a:path>
                    </a:pathLst>
                  </a:custGeom>
                  <a:solidFill>
                    <a:srgbClr val="E6BA4D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24" name="Freeform: Shape 523">
                    <a:extLst>
                      <a:ext uri="{FF2B5EF4-FFF2-40B4-BE49-F238E27FC236}">
                        <a16:creationId xmlns:a16="http://schemas.microsoft.com/office/drawing/2014/main" id="{DE97AAA1-A0C5-B29C-B608-C04ECA0FC7B1}"/>
                      </a:ext>
                    </a:extLst>
                  </p:cNvPr>
                  <p:cNvSpPr/>
                  <p:nvPr/>
                </p:nvSpPr>
                <p:spPr>
                  <a:xfrm>
                    <a:off x="5098043" y="3568812"/>
                    <a:ext cx="10822" cy="15216"/>
                  </a:xfrm>
                  <a:custGeom>
                    <a:avLst/>
                    <a:gdLst>
                      <a:gd name="connsiteX0" fmla="*/ 10822 w 10822"/>
                      <a:gd name="connsiteY0" fmla="*/ 15217 h 15216"/>
                      <a:gd name="connsiteX1" fmla="*/ 10822 w 10822"/>
                      <a:gd name="connsiteY1" fmla="*/ 0 h 15216"/>
                      <a:gd name="connsiteX2" fmla="*/ 0 w 10822"/>
                      <a:gd name="connsiteY2" fmla="*/ 0 h 15216"/>
                      <a:gd name="connsiteX3" fmla="*/ 0 w 10822"/>
                      <a:gd name="connsiteY3" fmla="*/ 15217 h 15216"/>
                      <a:gd name="connsiteX4" fmla="*/ 5378 w 10822"/>
                      <a:gd name="connsiteY4" fmla="*/ 14758 h 15216"/>
                      <a:gd name="connsiteX5" fmla="*/ 10822 w 10822"/>
                      <a:gd name="connsiteY5" fmla="*/ 15217 h 15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822" h="15216">
                        <a:moveTo>
                          <a:pt x="10822" y="15217"/>
                        </a:moveTo>
                        <a:lnTo>
                          <a:pt x="10822" y="0"/>
                        </a:lnTo>
                        <a:lnTo>
                          <a:pt x="0" y="0"/>
                        </a:lnTo>
                        <a:lnTo>
                          <a:pt x="0" y="15217"/>
                        </a:lnTo>
                        <a:cubicBezTo>
                          <a:pt x="1771" y="14955"/>
                          <a:pt x="3542" y="14758"/>
                          <a:pt x="5378" y="14758"/>
                        </a:cubicBezTo>
                        <a:cubicBezTo>
                          <a:pt x="7215" y="14758"/>
                          <a:pt x="9051" y="14955"/>
                          <a:pt x="10822" y="15217"/>
                        </a:cubicBezTo>
                        <a:close/>
                      </a:path>
                    </a:pathLst>
                  </a:custGeom>
                  <a:solidFill>
                    <a:srgbClr val="E6BA4D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25" name="Freeform: Shape 524">
                    <a:extLst>
                      <a:ext uri="{FF2B5EF4-FFF2-40B4-BE49-F238E27FC236}">
                        <a16:creationId xmlns:a16="http://schemas.microsoft.com/office/drawing/2014/main" id="{633212E1-FC85-1B6B-025E-F0EB4F6B9671}"/>
                      </a:ext>
                    </a:extLst>
                  </p:cNvPr>
                  <p:cNvSpPr/>
                  <p:nvPr/>
                </p:nvSpPr>
                <p:spPr>
                  <a:xfrm>
                    <a:off x="5122573" y="3578913"/>
                    <a:ext cx="18365" cy="18365"/>
                  </a:xfrm>
                  <a:custGeom>
                    <a:avLst/>
                    <a:gdLst>
                      <a:gd name="connsiteX0" fmla="*/ 10757 w 18365"/>
                      <a:gd name="connsiteY0" fmla="*/ 0 h 18365"/>
                      <a:gd name="connsiteX1" fmla="*/ 0 w 18365"/>
                      <a:gd name="connsiteY1" fmla="*/ 10757 h 18365"/>
                      <a:gd name="connsiteX2" fmla="*/ 4132 w 18365"/>
                      <a:gd name="connsiteY2" fmla="*/ 14233 h 18365"/>
                      <a:gd name="connsiteX3" fmla="*/ 7608 w 18365"/>
                      <a:gd name="connsiteY3" fmla="*/ 18365 h 18365"/>
                      <a:gd name="connsiteX4" fmla="*/ 18365 w 18365"/>
                      <a:gd name="connsiteY4" fmla="*/ 7608 h 18365"/>
                      <a:gd name="connsiteX5" fmla="*/ 10757 w 18365"/>
                      <a:gd name="connsiteY5" fmla="*/ 0 h 18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65" h="18365">
                        <a:moveTo>
                          <a:pt x="10757" y="0"/>
                        </a:moveTo>
                        <a:lnTo>
                          <a:pt x="0" y="10757"/>
                        </a:lnTo>
                        <a:cubicBezTo>
                          <a:pt x="1443" y="11806"/>
                          <a:pt x="2820" y="12987"/>
                          <a:pt x="4132" y="14233"/>
                        </a:cubicBezTo>
                        <a:cubicBezTo>
                          <a:pt x="5444" y="15545"/>
                          <a:pt x="6625" y="16922"/>
                          <a:pt x="7608" y="18365"/>
                        </a:cubicBezTo>
                        <a:lnTo>
                          <a:pt x="18365" y="7608"/>
                        </a:lnTo>
                        <a:lnTo>
                          <a:pt x="10757" y="0"/>
                        </a:lnTo>
                        <a:close/>
                      </a:path>
                    </a:pathLst>
                  </a:custGeom>
                  <a:solidFill>
                    <a:srgbClr val="E6BA4D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26" name="Freeform: Shape 525">
                    <a:extLst>
                      <a:ext uri="{FF2B5EF4-FFF2-40B4-BE49-F238E27FC236}">
                        <a16:creationId xmlns:a16="http://schemas.microsoft.com/office/drawing/2014/main" id="{61004CD2-9B41-127E-FC14-5A7FCA49D06B}"/>
                      </a:ext>
                    </a:extLst>
                  </p:cNvPr>
                  <p:cNvSpPr/>
                  <p:nvPr/>
                </p:nvSpPr>
                <p:spPr>
                  <a:xfrm>
                    <a:off x="5077907" y="3590916"/>
                    <a:ext cx="51160" cy="51160"/>
                  </a:xfrm>
                  <a:custGeom>
                    <a:avLst/>
                    <a:gdLst>
                      <a:gd name="connsiteX0" fmla="*/ 0 w 51160"/>
                      <a:gd name="connsiteY0" fmla="*/ 25580 h 51160"/>
                      <a:gd name="connsiteX1" fmla="*/ 25580 w 51160"/>
                      <a:gd name="connsiteY1" fmla="*/ 51160 h 51160"/>
                      <a:gd name="connsiteX2" fmla="*/ 51160 w 51160"/>
                      <a:gd name="connsiteY2" fmla="*/ 25580 h 51160"/>
                      <a:gd name="connsiteX3" fmla="*/ 25580 w 51160"/>
                      <a:gd name="connsiteY3" fmla="*/ 0 h 51160"/>
                      <a:gd name="connsiteX4" fmla="*/ 0 w 51160"/>
                      <a:gd name="connsiteY4" fmla="*/ 25580 h 5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160" h="51160">
                        <a:moveTo>
                          <a:pt x="0" y="25580"/>
                        </a:moveTo>
                        <a:cubicBezTo>
                          <a:pt x="0" y="39682"/>
                          <a:pt x="11478" y="51160"/>
                          <a:pt x="25580" y="51160"/>
                        </a:cubicBezTo>
                        <a:cubicBezTo>
                          <a:pt x="39748" y="51160"/>
                          <a:pt x="51160" y="39748"/>
                          <a:pt x="51160" y="25580"/>
                        </a:cubicBezTo>
                        <a:cubicBezTo>
                          <a:pt x="51160" y="11413"/>
                          <a:pt x="39682" y="0"/>
                          <a:pt x="25580" y="0"/>
                        </a:cubicBezTo>
                        <a:cubicBezTo>
                          <a:pt x="11413" y="0"/>
                          <a:pt x="0" y="11413"/>
                          <a:pt x="0" y="25580"/>
                        </a:cubicBezTo>
                        <a:close/>
                      </a:path>
                    </a:pathLst>
                  </a:custGeom>
                  <a:solidFill>
                    <a:srgbClr val="E6BA4D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27" name="Freeform: Shape 526">
                    <a:extLst>
                      <a:ext uri="{FF2B5EF4-FFF2-40B4-BE49-F238E27FC236}">
                        <a16:creationId xmlns:a16="http://schemas.microsoft.com/office/drawing/2014/main" id="{3E7E42A3-D8BB-9AAF-F167-BA31A5E84DBC}"/>
                      </a:ext>
                    </a:extLst>
                  </p:cNvPr>
                  <p:cNvSpPr/>
                  <p:nvPr/>
                </p:nvSpPr>
                <p:spPr>
                  <a:xfrm>
                    <a:off x="5055803" y="3611118"/>
                    <a:ext cx="15216" cy="10756"/>
                  </a:xfrm>
                  <a:custGeom>
                    <a:avLst/>
                    <a:gdLst>
                      <a:gd name="connsiteX0" fmla="*/ 0 w 15216"/>
                      <a:gd name="connsiteY0" fmla="*/ 10757 h 10756"/>
                      <a:gd name="connsiteX1" fmla="*/ 15217 w 15216"/>
                      <a:gd name="connsiteY1" fmla="*/ 10757 h 10756"/>
                      <a:gd name="connsiteX2" fmla="*/ 14758 w 15216"/>
                      <a:gd name="connsiteY2" fmla="*/ 5378 h 10756"/>
                      <a:gd name="connsiteX3" fmla="*/ 15217 w 15216"/>
                      <a:gd name="connsiteY3" fmla="*/ 0 h 10756"/>
                      <a:gd name="connsiteX4" fmla="*/ 0 w 15216"/>
                      <a:gd name="connsiteY4" fmla="*/ 0 h 10756"/>
                      <a:gd name="connsiteX5" fmla="*/ 0 w 15216"/>
                      <a:gd name="connsiteY5" fmla="*/ 10757 h 10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16" h="10756">
                        <a:moveTo>
                          <a:pt x="0" y="10757"/>
                        </a:moveTo>
                        <a:lnTo>
                          <a:pt x="15217" y="10757"/>
                        </a:lnTo>
                        <a:cubicBezTo>
                          <a:pt x="14955" y="8986"/>
                          <a:pt x="14758" y="7215"/>
                          <a:pt x="14758" y="5378"/>
                        </a:cubicBezTo>
                        <a:cubicBezTo>
                          <a:pt x="14758" y="3542"/>
                          <a:pt x="14889" y="1771"/>
                          <a:pt x="15217" y="0"/>
                        </a:cubicBezTo>
                        <a:lnTo>
                          <a:pt x="0" y="0"/>
                        </a:lnTo>
                        <a:lnTo>
                          <a:pt x="0" y="10757"/>
                        </a:lnTo>
                        <a:close/>
                      </a:path>
                    </a:pathLst>
                  </a:custGeom>
                  <a:solidFill>
                    <a:srgbClr val="E6BA4D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28" name="Freeform: Shape 527">
                    <a:extLst>
                      <a:ext uri="{FF2B5EF4-FFF2-40B4-BE49-F238E27FC236}">
                        <a16:creationId xmlns:a16="http://schemas.microsoft.com/office/drawing/2014/main" id="{AE1B6B8F-C495-2361-8B12-5343C07037EF}"/>
                      </a:ext>
                    </a:extLst>
                  </p:cNvPr>
                  <p:cNvSpPr/>
                  <p:nvPr/>
                </p:nvSpPr>
                <p:spPr>
                  <a:xfrm>
                    <a:off x="5135888" y="3611052"/>
                    <a:ext cx="15216" cy="10822"/>
                  </a:xfrm>
                  <a:custGeom>
                    <a:avLst/>
                    <a:gdLst>
                      <a:gd name="connsiteX0" fmla="*/ 459 w 15216"/>
                      <a:gd name="connsiteY0" fmla="*/ 5444 h 10822"/>
                      <a:gd name="connsiteX1" fmla="*/ 0 w 15216"/>
                      <a:gd name="connsiteY1" fmla="*/ 10822 h 10822"/>
                      <a:gd name="connsiteX2" fmla="*/ 15217 w 15216"/>
                      <a:gd name="connsiteY2" fmla="*/ 10822 h 10822"/>
                      <a:gd name="connsiteX3" fmla="*/ 15217 w 15216"/>
                      <a:gd name="connsiteY3" fmla="*/ 0 h 10822"/>
                      <a:gd name="connsiteX4" fmla="*/ 0 w 15216"/>
                      <a:gd name="connsiteY4" fmla="*/ 0 h 10822"/>
                      <a:gd name="connsiteX5" fmla="*/ 459 w 15216"/>
                      <a:gd name="connsiteY5" fmla="*/ 5444 h 108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16" h="10822">
                        <a:moveTo>
                          <a:pt x="459" y="5444"/>
                        </a:moveTo>
                        <a:cubicBezTo>
                          <a:pt x="459" y="7280"/>
                          <a:pt x="328" y="9051"/>
                          <a:pt x="0" y="10822"/>
                        </a:cubicBezTo>
                        <a:lnTo>
                          <a:pt x="15217" y="10822"/>
                        </a:lnTo>
                        <a:lnTo>
                          <a:pt x="15217" y="0"/>
                        </a:lnTo>
                        <a:lnTo>
                          <a:pt x="0" y="0"/>
                        </a:lnTo>
                        <a:cubicBezTo>
                          <a:pt x="328" y="1771"/>
                          <a:pt x="459" y="3607"/>
                          <a:pt x="459" y="5444"/>
                        </a:cubicBezTo>
                        <a:close/>
                      </a:path>
                    </a:pathLst>
                  </a:custGeom>
                  <a:solidFill>
                    <a:srgbClr val="E6BA4D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29" name="Freeform: Shape 528">
                    <a:extLst>
                      <a:ext uri="{FF2B5EF4-FFF2-40B4-BE49-F238E27FC236}">
                        <a16:creationId xmlns:a16="http://schemas.microsoft.com/office/drawing/2014/main" id="{AAAEEFCD-2412-8F79-23F5-E8E3766BB2FE}"/>
                      </a:ext>
                    </a:extLst>
                  </p:cNvPr>
                  <p:cNvSpPr/>
                  <p:nvPr/>
                </p:nvSpPr>
                <p:spPr>
                  <a:xfrm>
                    <a:off x="5065969" y="3578979"/>
                    <a:ext cx="18365" cy="18365"/>
                  </a:xfrm>
                  <a:custGeom>
                    <a:avLst/>
                    <a:gdLst>
                      <a:gd name="connsiteX0" fmla="*/ 0 w 18365"/>
                      <a:gd name="connsiteY0" fmla="*/ 7608 h 18365"/>
                      <a:gd name="connsiteX1" fmla="*/ 10757 w 18365"/>
                      <a:gd name="connsiteY1" fmla="*/ 18365 h 18365"/>
                      <a:gd name="connsiteX2" fmla="*/ 14233 w 18365"/>
                      <a:gd name="connsiteY2" fmla="*/ 14233 h 18365"/>
                      <a:gd name="connsiteX3" fmla="*/ 18365 w 18365"/>
                      <a:gd name="connsiteY3" fmla="*/ 10757 h 18365"/>
                      <a:gd name="connsiteX4" fmla="*/ 7608 w 18365"/>
                      <a:gd name="connsiteY4" fmla="*/ 0 h 18365"/>
                      <a:gd name="connsiteX5" fmla="*/ 0 w 18365"/>
                      <a:gd name="connsiteY5" fmla="*/ 7608 h 18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65" h="18365">
                        <a:moveTo>
                          <a:pt x="0" y="7608"/>
                        </a:moveTo>
                        <a:lnTo>
                          <a:pt x="10757" y="18365"/>
                        </a:lnTo>
                        <a:cubicBezTo>
                          <a:pt x="11806" y="16922"/>
                          <a:pt x="12987" y="15545"/>
                          <a:pt x="14233" y="14233"/>
                        </a:cubicBezTo>
                        <a:cubicBezTo>
                          <a:pt x="15545" y="12921"/>
                          <a:pt x="16922" y="11741"/>
                          <a:pt x="18365" y="10757"/>
                        </a:cubicBezTo>
                        <a:lnTo>
                          <a:pt x="7608" y="0"/>
                        </a:lnTo>
                        <a:lnTo>
                          <a:pt x="0" y="7608"/>
                        </a:lnTo>
                        <a:close/>
                      </a:path>
                    </a:pathLst>
                  </a:custGeom>
                  <a:solidFill>
                    <a:srgbClr val="E6BA4D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530" name="Graphic 2">
                <a:extLst>
                  <a:ext uri="{FF2B5EF4-FFF2-40B4-BE49-F238E27FC236}">
                    <a16:creationId xmlns:a16="http://schemas.microsoft.com/office/drawing/2014/main" id="{4D8EB496-DBCE-B851-080D-0A8CA28CF574}"/>
                  </a:ext>
                </a:extLst>
              </p:cNvPr>
              <p:cNvGrpSpPr/>
              <p:nvPr/>
            </p:nvGrpSpPr>
            <p:grpSpPr>
              <a:xfrm>
                <a:off x="4237696" y="3370992"/>
                <a:ext cx="419777" cy="419777"/>
                <a:chOff x="4237696" y="3370992"/>
                <a:chExt cx="419777" cy="419777"/>
              </a:xfrm>
            </p:grpSpPr>
            <p:sp>
              <p:nvSpPr>
                <p:cNvPr id="531" name="Freeform: Shape 530">
                  <a:extLst>
                    <a:ext uri="{FF2B5EF4-FFF2-40B4-BE49-F238E27FC236}">
                      <a16:creationId xmlns:a16="http://schemas.microsoft.com/office/drawing/2014/main" id="{3FF44001-58F1-9DBC-B753-831AC15954E0}"/>
                    </a:ext>
                  </a:extLst>
                </p:cNvPr>
                <p:cNvSpPr/>
                <p:nvPr/>
              </p:nvSpPr>
              <p:spPr>
                <a:xfrm>
                  <a:off x="4237696" y="3370992"/>
                  <a:ext cx="419777" cy="419777"/>
                </a:xfrm>
                <a:custGeom>
                  <a:avLst/>
                  <a:gdLst>
                    <a:gd name="connsiteX0" fmla="*/ 0 w 419777"/>
                    <a:gd name="connsiteY0" fmla="*/ 0 h 419777"/>
                    <a:gd name="connsiteX1" fmla="*/ 419777 w 419777"/>
                    <a:gd name="connsiteY1" fmla="*/ 0 h 419777"/>
                    <a:gd name="connsiteX2" fmla="*/ 419777 w 419777"/>
                    <a:gd name="connsiteY2" fmla="*/ 419777 h 419777"/>
                    <a:gd name="connsiteX3" fmla="*/ 0 w 419777"/>
                    <a:gd name="connsiteY3" fmla="*/ 419777 h 419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9777" h="419777">
                      <a:moveTo>
                        <a:pt x="0" y="0"/>
                      </a:moveTo>
                      <a:lnTo>
                        <a:pt x="419777" y="0"/>
                      </a:lnTo>
                      <a:lnTo>
                        <a:pt x="419777" y="419777"/>
                      </a:lnTo>
                      <a:lnTo>
                        <a:pt x="0" y="419777"/>
                      </a:lnTo>
                      <a:close/>
                    </a:path>
                  </a:pathLst>
                </a:custGeom>
                <a:solidFill>
                  <a:srgbClr val="7DC0E7"/>
                </a:solidFill>
                <a:ln w="65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32" name="Freeform: Shape 531">
                  <a:extLst>
                    <a:ext uri="{FF2B5EF4-FFF2-40B4-BE49-F238E27FC236}">
                      <a16:creationId xmlns:a16="http://schemas.microsoft.com/office/drawing/2014/main" id="{F4063627-E4B7-6899-A5DD-9846DE779D7A}"/>
                    </a:ext>
                  </a:extLst>
                </p:cNvPr>
                <p:cNvSpPr/>
                <p:nvPr/>
              </p:nvSpPr>
              <p:spPr>
                <a:xfrm>
                  <a:off x="4359628" y="3492924"/>
                  <a:ext cx="297845" cy="297845"/>
                </a:xfrm>
                <a:custGeom>
                  <a:avLst/>
                  <a:gdLst>
                    <a:gd name="connsiteX0" fmla="*/ 121932 w 297845"/>
                    <a:gd name="connsiteY0" fmla="*/ 297845 h 297845"/>
                    <a:gd name="connsiteX1" fmla="*/ 297845 w 297845"/>
                    <a:gd name="connsiteY1" fmla="*/ 297845 h 297845"/>
                    <a:gd name="connsiteX2" fmla="*/ 297845 w 297845"/>
                    <a:gd name="connsiteY2" fmla="*/ 121932 h 297845"/>
                    <a:gd name="connsiteX3" fmla="*/ 175847 w 297845"/>
                    <a:gd name="connsiteY3" fmla="*/ 0 h 297845"/>
                    <a:gd name="connsiteX4" fmla="*/ 0 w 297845"/>
                    <a:gd name="connsiteY4" fmla="*/ 175913 h 297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7845" h="297845">
                      <a:moveTo>
                        <a:pt x="121932" y="297845"/>
                      </a:moveTo>
                      <a:lnTo>
                        <a:pt x="297845" y="297845"/>
                      </a:lnTo>
                      <a:lnTo>
                        <a:pt x="297845" y="121932"/>
                      </a:lnTo>
                      <a:lnTo>
                        <a:pt x="175847" y="0"/>
                      </a:lnTo>
                      <a:lnTo>
                        <a:pt x="0" y="175913"/>
                      </a:lnTo>
                      <a:close/>
                    </a:path>
                  </a:pathLst>
                </a:custGeom>
                <a:solidFill>
                  <a:srgbClr val="6DADD7"/>
                </a:solidFill>
                <a:ln w="65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533" name="Graphic 2">
                  <a:extLst>
                    <a:ext uri="{FF2B5EF4-FFF2-40B4-BE49-F238E27FC236}">
                      <a16:creationId xmlns:a16="http://schemas.microsoft.com/office/drawing/2014/main" id="{5D425000-AFFC-0715-AB06-567FC6D88711}"/>
                    </a:ext>
                  </a:extLst>
                </p:cNvPr>
                <p:cNvGrpSpPr/>
                <p:nvPr/>
              </p:nvGrpSpPr>
              <p:grpSpPr>
                <a:xfrm>
                  <a:off x="4323225" y="3456522"/>
                  <a:ext cx="248718" cy="248718"/>
                  <a:chOff x="4323225" y="3456522"/>
                  <a:chExt cx="248718" cy="248718"/>
                </a:xfrm>
              </p:grpSpPr>
              <p:sp>
                <p:nvSpPr>
                  <p:cNvPr id="534" name="Freeform: Shape 533">
                    <a:extLst>
                      <a:ext uri="{FF2B5EF4-FFF2-40B4-BE49-F238E27FC236}">
                        <a16:creationId xmlns:a16="http://schemas.microsoft.com/office/drawing/2014/main" id="{F10475F6-2B3A-3B26-B1A7-D3B39714EC3F}"/>
                      </a:ext>
                    </a:extLst>
                  </p:cNvPr>
                  <p:cNvSpPr/>
                  <p:nvPr/>
                </p:nvSpPr>
                <p:spPr>
                  <a:xfrm>
                    <a:off x="4323225" y="3456522"/>
                    <a:ext cx="248718" cy="248718"/>
                  </a:xfrm>
                  <a:custGeom>
                    <a:avLst/>
                    <a:gdLst>
                      <a:gd name="connsiteX0" fmla="*/ 248718 w 248718"/>
                      <a:gd name="connsiteY0" fmla="*/ 124359 h 248718"/>
                      <a:gd name="connsiteX1" fmla="*/ 124359 w 248718"/>
                      <a:gd name="connsiteY1" fmla="*/ 248718 h 248718"/>
                      <a:gd name="connsiteX2" fmla="*/ 0 w 248718"/>
                      <a:gd name="connsiteY2" fmla="*/ 124359 h 248718"/>
                      <a:gd name="connsiteX3" fmla="*/ 124359 w 248718"/>
                      <a:gd name="connsiteY3" fmla="*/ 0 h 248718"/>
                      <a:gd name="connsiteX4" fmla="*/ 248718 w 248718"/>
                      <a:gd name="connsiteY4" fmla="*/ 124359 h 248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718" h="248718">
                        <a:moveTo>
                          <a:pt x="248718" y="124359"/>
                        </a:moveTo>
                        <a:cubicBezTo>
                          <a:pt x="248718" y="193032"/>
                          <a:pt x="193032" y="248718"/>
                          <a:pt x="124359" y="248718"/>
                        </a:cubicBezTo>
                        <a:cubicBezTo>
                          <a:pt x="55686" y="248718"/>
                          <a:pt x="0" y="193032"/>
                          <a:pt x="0" y="124359"/>
                        </a:cubicBezTo>
                        <a:cubicBezTo>
                          <a:pt x="0" y="55686"/>
                          <a:pt x="55686" y="0"/>
                          <a:pt x="124359" y="0"/>
                        </a:cubicBezTo>
                        <a:cubicBezTo>
                          <a:pt x="193032" y="0"/>
                          <a:pt x="248718" y="55686"/>
                          <a:pt x="248718" y="124359"/>
                        </a:cubicBez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35" name="Freeform: Shape 534">
                    <a:extLst>
                      <a:ext uri="{FF2B5EF4-FFF2-40B4-BE49-F238E27FC236}">
                        <a16:creationId xmlns:a16="http://schemas.microsoft.com/office/drawing/2014/main" id="{69D1C35A-D486-B2B5-6630-47533A9D8BEA}"/>
                      </a:ext>
                    </a:extLst>
                  </p:cNvPr>
                  <p:cNvSpPr/>
                  <p:nvPr/>
                </p:nvSpPr>
                <p:spPr>
                  <a:xfrm>
                    <a:off x="4351441" y="3484993"/>
                    <a:ext cx="192221" cy="191841"/>
                  </a:xfrm>
                  <a:custGeom>
                    <a:avLst/>
                    <a:gdLst>
                      <a:gd name="connsiteX0" fmla="*/ 175901 w 192221"/>
                      <a:gd name="connsiteY0" fmla="*/ 3012 h 191841"/>
                      <a:gd name="connsiteX1" fmla="*/ 165276 w 192221"/>
                      <a:gd name="connsiteY1" fmla="*/ 257 h 191841"/>
                      <a:gd name="connsiteX2" fmla="*/ 251 w 192221"/>
                      <a:gd name="connsiteY2" fmla="*/ 164889 h 191841"/>
                      <a:gd name="connsiteX3" fmla="*/ 1365 w 192221"/>
                      <a:gd name="connsiteY3" fmla="*/ 176367 h 191841"/>
                      <a:gd name="connsiteX4" fmla="*/ 15402 w 192221"/>
                      <a:gd name="connsiteY4" fmla="*/ 190469 h 191841"/>
                      <a:gd name="connsiteX5" fmla="*/ 26946 w 192221"/>
                      <a:gd name="connsiteY5" fmla="*/ 191584 h 191841"/>
                      <a:gd name="connsiteX6" fmla="*/ 191971 w 192221"/>
                      <a:gd name="connsiteY6" fmla="*/ 26952 h 191841"/>
                      <a:gd name="connsiteX7" fmla="*/ 189216 w 192221"/>
                      <a:gd name="connsiteY7" fmla="*/ 16917 h 191841"/>
                      <a:gd name="connsiteX8" fmla="*/ 175901 w 192221"/>
                      <a:gd name="connsiteY8" fmla="*/ 3012 h 191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92221" h="191841">
                        <a:moveTo>
                          <a:pt x="175901" y="3012"/>
                        </a:moveTo>
                        <a:cubicBezTo>
                          <a:pt x="172097" y="2553"/>
                          <a:pt x="169145" y="454"/>
                          <a:pt x="165276" y="257"/>
                        </a:cubicBezTo>
                        <a:cubicBezTo>
                          <a:pt x="68989" y="-4924"/>
                          <a:pt x="-4865" y="68799"/>
                          <a:pt x="251" y="164889"/>
                        </a:cubicBezTo>
                        <a:cubicBezTo>
                          <a:pt x="447" y="168758"/>
                          <a:pt x="841" y="172563"/>
                          <a:pt x="1365" y="176367"/>
                        </a:cubicBezTo>
                        <a:cubicBezTo>
                          <a:pt x="5694" y="181417"/>
                          <a:pt x="10351" y="186140"/>
                          <a:pt x="15402" y="190469"/>
                        </a:cubicBezTo>
                        <a:cubicBezTo>
                          <a:pt x="19206" y="190994"/>
                          <a:pt x="23076" y="191387"/>
                          <a:pt x="26946" y="191584"/>
                        </a:cubicBezTo>
                        <a:cubicBezTo>
                          <a:pt x="123232" y="196766"/>
                          <a:pt x="197087" y="123042"/>
                          <a:pt x="191971" y="26952"/>
                        </a:cubicBezTo>
                        <a:cubicBezTo>
                          <a:pt x="191774" y="23083"/>
                          <a:pt x="189741" y="20721"/>
                          <a:pt x="189216" y="16917"/>
                        </a:cubicBezTo>
                        <a:cubicBezTo>
                          <a:pt x="184887" y="11801"/>
                          <a:pt x="180952" y="7341"/>
                          <a:pt x="175901" y="3012"/>
                        </a:cubicBezTo>
                        <a:close/>
                      </a:path>
                    </a:pathLst>
                  </a:custGeom>
                  <a:solidFill>
                    <a:srgbClr val="CF5664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36" name="Freeform: Shape 535">
                    <a:extLst>
                      <a:ext uri="{FF2B5EF4-FFF2-40B4-BE49-F238E27FC236}">
                        <a16:creationId xmlns:a16="http://schemas.microsoft.com/office/drawing/2014/main" id="{9D3DCCEF-85CB-29E7-2D88-436BCB2A38A5}"/>
                      </a:ext>
                    </a:extLst>
                  </p:cNvPr>
                  <p:cNvSpPr/>
                  <p:nvPr/>
                </p:nvSpPr>
                <p:spPr>
                  <a:xfrm>
                    <a:off x="4517171" y="3482289"/>
                    <a:ext cx="27956" cy="27891"/>
                  </a:xfrm>
                  <a:custGeom>
                    <a:avLst/>
                    <a:gdLst>
                      <a:gd name="connsiteX0" fmla="*/ 27422 w 27956"/>
                      <a:gd name="connsiteY0" fmla="*/ 27361 h 27891"/>
                      <a:gd name="connsiteX1" fmla="*/ 10171 w 27956"/>
                      <a:gd name="connsiteY1" fmla="*/ 17785 h 27891"/>
                      <a:gd name="connsiteX2" fmla="*/ 530 w 27956"/>
                      <a:gd name="connsiteY2" fmla="*/ 535 h 27891"/>
                      <a:gd name="connsiteX3" fmla="*/ 17780 w 27956"/>
                      <a:gd name="connsiteY3" fmla="*/ 10111 h 27891"/>
                      <a:gd name="connsiteX4" fmla="*/ 27422 w 27956"/>
                      <a:gd name="connsiteY4" fmla="*/ 27361 h 278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956" h="27891">
                        <a:moveTo>
                          <a:pt x="27422" y="27361"/>
                        </a:moveTo>
                        <a:cubicBezTo>
                          <a:pt x="25323" y="29460"/>
                          <a:pt x="17583" y="25131"/>
                          <a:pt x="10171" y="17785"/>
                        </a:cubicBezTo>
                        <a:cubicBezTo>
                          <a:pt x="2760" y="10373"/>
                          <a:pt x="-1569" y="2634"/>
                          <a:pt x="530" y="535"/>
                        </a:cubicBezTo>
                        <a:cubicBezTo>
                          <a:pt x="2629" y="-1564"/>
                          <a:pt x="10368" y="2699"/>
                          <a:pt x="17780" y="10111"/>
                        </a:cubicBezTo>
                        <a:cubicBezTo>
                          <a:pt x="25257" y="17523"/>
                          <a:pt x="29521" y="25262"/>
                          <a:pt x="27422" y="27361"/>
                        </a:cubicBezTo>
                        <a:close/>
                      </a:path>
                    </a:pathLst>
                  </a:custGeom>
                  <a:solidFill>
                    <a:srgbClr val="505A66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537" name="Graphic 2">
                <a:extLst>
                  <a:ext uri="{FF2B5EF4-FFF2-40B4-BE49-F238E27FC236}">
                    <a16:creationId xmlns:a16="http://schemas.microsoft.com/office/drawing/2014/main" id="{6EDFD121-F318-DB92-B314-7B7B8B2EAD5B}"/>
                  </a:ext>
                </a:extLst>
              </p:cNvPr>
              <p:cNvGrpSpPr/>
              <p:nvPr/>
            </p:nvGrpSpPr>
            <p:grpSpPr>
              <a:xfrm>
                <a:off x="3581728" y="3370992"/>
                <a:ext cx="419777" cy="419777"/>
                <a:chOff x="3581728" y="3370992"/>
                <a:chExt cx="419777" cy="419777"/>
              </a:xfrm>
            </p:grpSpPr>
            <p:grpSp>
              <p:nvGrpSpPr>
                <p:cNvPr id="538" name="Graphic 2">
                  <a:extLst>
                    <a:ext uri="{FF2B5EF4-FFF2-40B4-BE49-F238E27FC236}">
                      <a16:creationId xmlns:a16="http://schemas.microsoft.com/office/drawing/2014/main" id="{5E63FB11-5622-B064-AC1A-C20445D65E4C}"/>
                    </a:ext>
                  </a:extLst>
                </p:cNvPr>
                <p:cNvGrpSpPr/>
                <p:nvPr/>
              </p:nvGrpSpPr>
              <p:grpSpPr>
                <a:xfrm>
                  <a:off x="3581728" y="3370992"/>
                  <a:ext cx="419777" cy="419777"/>
                  <a:chOff x="3581728" y="3370992"/>
                  <a:chExt cx="419777" cy="419777"/>
                </a:xfrm>
              </p:grpSpPr>
              <p:sp>
                <p:nvSpPr>
                  <p:cNvPr id="539" name="Freeform: Shape 538">
                    <a:extLst>
                      <a:ext uri="{FF2B5EF4-FFF2-40B4-BE49-F238E27FC236}">
                        <a16:creationId xmlns:a16="http://schemas.microsoft.com/office/drawing/2014/main" id="{C3D4164F-94F6-AC2D-A6C8-7D2178FBE8D2}"/>
                      </a:ext>
                    </a:extLst>
                  </p:cNvPr>
                  <p:cNvSpPr/>
                  <p:nvPr/>
                </p:nvSpPr>
                <p:spPr>
                  <a:xfrm>
                    <a:off x="3581728" y="3370992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81CEAD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40" name="Freeform: Shape 539">
                    <a:extLst>
                      <a:ext uri="{FF2B5EF4-FFF2-40B4-BE49-F238E27FC236}">
                        <a16:creationId xmlns:a16="http://schemas.microsoft.com/office/drawing/2014/main" id="{92791230-12E6-552B-93DE-7A6BE296E599}"/>
                      </a:ext>
                    </a:extLst>
                  </p:cNvPr>
                  <p:cNvSpPr/>
                  <p:nvPr/>
                </p:nvSpPr>
                <p:spPr>
                  <a:xfrm>
                    <a:off x="3677883" y="3488268"/>
                    <a:ext cx="323622" cy="302502"/>
                  </a:xfrm>
                  <a:custGeom>
                    <a:avLst/>
                    <a:gdLst>
                      <a:gd name="connsiteX0" fmla="*/ 88284 w 323622"/>
                      <a:gd name="connsiteY0" fmla="*/ 302502 h 302502"/>
                      <a:gd name="connsiteX1" fmla="*/ 323622 w 323622"/>
                      <a:gd name="connsiteY1" fmla="*/ 302502 h 302502"/>
                      <a:gd name="connsiteX2" fmla="*/ 323622 w 323622"/>
                      <a:gd name="connsiteY2" fmla="*/ 109470 h 302502"/>
                      <a:gd name="connsiteX3" fmla="*/ 214152 w 323622"/>
                      <a:gd name="connsiteY3" fmla="*/ 0 h 302502"/>
                      <a:gd name="connsiteX4" fmla="*/ 132886 w 323622"/>
                      <a:gd name="connsiteY4" fmla="*/ 81266 h 302502"/>
                      <a:gd name="connsiteX5" fmla="*/ 70444 w 323622"/>
                      <a:gd name="connsiteY5" fmla="*/ 18824 h 302502"/>
                      <a:gd name="connsiteX6" fmla="*/ 43945 w 323622"/>
                      <a:gd name="connsiteY6" fmla="*/ 45323 h 302502"/>
                      <a:gd name="connsiteX7" fmla="*/ 106387 w 323622"/>
                      <a:gd name="connsiteY7" fmla="*/ 107765 h 302502"/>
                      <a:gd name="connsiteX8" fmla="*/ 0 w 323622"/>
                      <a:gd name="connsiteY8" fmla="*/ 214218 h 302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23622" h="302502">
                        <a:moveTo>
                          <a:pt x="88284" y="302502"/>
                        </a:moveTo>
                        <a:lnTo>
                          <a:pt x="323622" y="302502"/>
                        </a:lnTo>
                        <a:lnTo>
                          <a:pt x="323622" y="109470"/>
                        </a:lnTo>
                        <a:lnTo>
                          <a:pt x="214152" y="0"/>
                        </a:lnTo>
                        <a:lnTo>
                          <a:pt x="132886" y="81266"/>
                        </a:lnTo>
                        <a:lnTo>
                          <a:pt x="70444" y="18824"/>
                        </a:lnTo>
                        <a:lnTo>
                          <a:pt x="43945" y="45323"/>
                        </a:lnTo>
                        <a:lnTo>
                          <a:pt x="106387" y="107765"/>
                        </a:lnTo>
                        <a:lnTo>
                          <a:pt x="0" y="214218"/>
                        </a:lnTo>
                        <a:close/>
                      </a:path>
                    </a:pathLst>
                  </a:custGeom>
                  <a:solidFill>
                    <a:srgbClr val="72BB9B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41" name="Graphic 2">
                  <a:extLst>
                    <a:ext uri="{FF2B5EF4-FFF2-40B4-BE49-F238E27FC236}">
                      <a16:creationId xmlns:a16="http://schemas.microsoft.com/office/drawing/2014/main" id="{6E26C983-9084-A706-7D73-F5FFFC1916E5}"/>
                    </a:ext>
                  </a:extLst>
                </p:cNvPr>
                <p:cNvGrpSpPr/>
                <p:nvPr/>
              </p:nvGrpSpPr>
              <p:grpSpPr>
                <a:xfrm>
                  <a:off x="3675079" y="3456527"/>
                  <a:ext cx="248709" cy="248713"/>
                  <a:chOff x="3675079" y="3456527"/>
                  <a:chExt cx="248709" cy="248713"/>
                </a:xfrm>
              </p:grpSpPr>
              <p:sp>
                <p:nvSpPr>
                  <p:cNvPr id="542" name="Freeform: Shape 541">
                    <a:extLst>
                      <a:ext uri="{FF2B5EF4-FFF2-40B4-BE49-F238E27FC236}">
                        <a16:creationId xmlns:a16="http://schemas.microsoft.com/office/drawing/2014/main" id="{36616F6A-0526-AFC7-D47F-2134B400B80A}"/>
                      </a:ext>
                    </a:extLst>
                  </p:cNvPr>
                  <p:cNvSpPr/>
                  <p:nvPr/>
                </p:nvSpPr>
                <p:spPr>
                  <a:xfrm>
                    <a:off x="3675079" y="3595114"/>
                    <a:ext cx="110175" cy="110125"/>
                  </a:xfrm>
                  <a:custGeom>
                    <a:avLst/>
                    <a:gdLst>
                      <a:gd name="connsiteX0" fmla="*/ 2804 w 110175"/>
                      <a:gd name="connsiteY0" fmla="*/ 93925 h 110125"/>
                      <a:gd name="connsiteX1" fmla="*/ 2804 w 110175"/>
                      <a:gd name="connsiteY1" fmla="*/ 93925 h 110125"/>
                      <a:gd name="connsiteX2" fmla="*/ 2804 w 110175"/>
                      <a:gd name="connsiteY2" fmla="*/ 107371 h 110125"/>
                      <a:gd name="connsiteX3" fmla="*/ 16250 w 110175"/>
                      <a:gd name="connsiteY3" fmla="*/ 107371 h 110125"/>
                      <a:gd name="connsiteX4" fmla="*/ 16250 w 110175"/>
                      <a:gd name="connsiteY4" fmla="*/ 107371 h 110125"/>
                      <a:gd name="connsiteX5" fmla="*/ 16250 w 110175"/>
                      <a:gd name="connsiteY5" fmla="*/ 107371 h 110125"/>
                      <a:gd name="connsiteX6" fmla="*/ 110175 w 110175"/>
                      <a:gd name="connsiteY6" fmla="*/ 13446 h 110125"/>
                      <a:gd name="connsiteX7" fmla="*/ 96729 w 110175"/>
                      <a:gd name="connsiteY7" fmla="*/ 0 h 110125"/>
                      <a:gd name="connsiteX8" fmla="*/ 2804 w 110175"/>
                      <a:gd name="connsiteY8" fmla="*/ 93925 h 110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0175" h="110125">
                        <a:moveTo>
                          <a:pt x="2804" y="93925"/>
                        </a:moveTo>
                        <a:cubicBezTo>
                          <a:pt x="2804" y="93925"/>
                          <a:pt x="2804" y="93925"/>
                          <a:pt x="2804" y="93925"/>
                        </a:cubicBezTo>
                        <a:cubicBezTo>
                          <a:pt x="-935" y="97664"/>
                          <a:pt x="-935" y="103632"/>
                          <a:pt x="2804" y="107371"/>
                        </a:cubicBezTo>
                        <a:cubicBezTo>
                          <a:pt x="6543" y="111044"/>
                          <a:pt x="12511" y="111044"/>
                          <a:pt x="16250" y="107371"/>
                        </a:cubicBezTo>
                        <a:lnTo>
                          <a:pt x="16250" y="107371"/>
                        </a:lnTo>
                        <a:lnTo>
                          <a:pt x="16250" y="107371"/>
                        </a:lnTo>
                        <a:lnTo>
                          <a:pt x="110175" y="13446"/>
                        </a:lnTo>
                        <a:lnTo>
                          <a:pt x="96729" y="0"/>
                        </a:lnTo>
                        <a:lnTo>
                          <a:pt x="2804" y="93925"/>
                        </a:lnTo>
                        <a:close/>
                      </a:path>
                    </a:pathLst>
                  </a:custGeom>
                  <a:solidFill>
                    <a:srgbClr val="E6E8EC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43" name="Freeform: Shape 542">
                    <a:extLst>
                      <a:ext uri="{FF2B5EF4-FFF2-40B4-BE49-F238E27FC236}">
                        <a16:creationId xmlns:a16="http://schemas.microsoft.com/office/drawing/2014/main" id="{80713A27-D024-8C06-1B51-B5D65B93ACD0}"/>
                      </a:ext>
                    </a:extLst>
                  </p:cNvPr>
                  <p:cNvSpPr/>
                  <p:nvPr/>
                </p:nvSpPr>
                <p:spPr>
                  <a:xfrm>
                    <a:off x="3710215" y="3456527"/>
                    <a:ext cx="213573" cy="213626"/>
                  </a:xfrm>
                  <a:custGeom>
                    <a:avLst/>
                    <a:gdLst>
                      <a:gd name="connsiteX0" fmla="*/ 174474 w 213573"/>
                      <a:gd name="connsiteY0" fmla="*/ 52533 h 213626"/>
                      <a:gd name="connsiteX1" fmla="*/ 181820 w 213573"/>
                      <a:gd name="connsiteY1" fmla="*/ 45187 h 213626"/>
                      <a:gd name="connsiteX2" fmla="*/ 181820 w 213573"/>
                      <a:gd name="connsiteY2" fmla="*/ 45187 h 213626"/>
                      <a:gd name="connsiteX3" fmla="*/ 181820 w 213573"/>
                      <a:gd name="connsiteY3" fmla="*/ 31741 h 213626"/>
                      <a:gd name="connsiteX4" fmla="*/ 168374 w 213573"/>
                      <a:gd name="connsiteY4" fmla="*/ 31741 h 213626"/>
                      <a:gd name="connsiteX5" fmla="*/ 161028 w 213573"/>
                      <a:gd name="connsiteY5" fmla="*/ 39087 h 213626"/>
                      <a:gd name="connsiteX6" fmla="*/ 23617 w 213573"/>
                      <a:gd name="connsiteY6" fmla="*/ 7669 h 213626"/>
                      <a:gd name="connsiteX7" fmla="*/ 4989 w 213573"/>
                      <a:gd name="connsiteY7" fmla="*/ 67553 h 213626"/>
                      <a:gd name="connsiteX8" fmla="*/ 57658 w 213573"/>
                      <a:gd name="connsiteY8" fmla="*/ 87427 h 213626"/>
                      <a:gd name="connsiteX9" fmla="*/ 57658 w 213573"/>
                      <a:gd name="connsiteY9" fmla="*/ 87427 h 213626"/>
                      <a:gd name="connsiteX10" fmla="*/ 58510 w 213573"/>
                      <a:gd name="connsiteY10" fmla="*/ 155116 h 213626"/>
                      <a:gd name="connsiteX11" fmla="*/ 126200 w 213573"/>
                      <a:gd name="connsiteY11" fmla="*/ 155969 h 213626"/>
                      <a:gd name="connsiteX12" fmla="*/ 126200 w 213573"/>
                      <a:gd name="connsiteY12" fmla="*/ 155969 h 213626"/>
                      <a:gd name="connsiteX13" fmla="*/ 146073 w 213573"/>
                      <a:gd name="connsiteY13" fmla="*/ 208638 h 213626"/>
                      <a:gd name="connsiteX14" fmla="*/ 205892 w 213573"/>
                      <a:gd name="connsiteY14" fmla="*/ 190010 h 213626"/>
                      <a:gd name="connsiteX15" fmla="*/ 174474 w 213573"/>
                      <a:gd name="connsiteY15" fmla="*/ 52533 h 213626"/>
                      <a:gd name="connsiteX16" fmla="*/ 47426 w 213573"/>
                      <a:gd name="connsiteY16" fmla="*/ 50303 h 213626"/>
                      <a:gd name="connsiteX17" fmla="*/ 34045 w 213573"/>
                      <a:gd name="connsiteY17" fmla="*/ 23870 h 213626"/>
                      <a:gd name="connsiteX18" fmla="*/ 74842 w 213573"/>
                      <a:gd name="connsiteY18" fmla="*/ 19476 h 213626"/>
                      <a:gd name="connsiteX19" fmla="*/ 116099 w 213573"/>
                      <a:gd name="connsiteY19" fmla="*/ 31478 h 213626"/>
                      <a:gd name="connsiteX20" fmla="*/ 141220 w 213573"/>
                      <a:gd name="connsiteY20" fmla="*/ 47220 h 213626"/>
                      <a:gd name="connsiteX21" fmla="*/ 69989 w 213573"/>
                      <a:gd name="connsiteY21" fmla="*/ 81065 h 213626"/>
                      <a:gd name="connsiteX22" fmla="*/ 47426 w 213573"/>
                      <a:gd name="connsiteY22" fmla="*/ 50303 h 213626"/>
                      <a:gd name="connsiteX23" fmla="*/ 66053 w 213573"/>
                      <a:gd name="connsiteY23" fmla="*/ 147442 h 213626"/>
                      <a:gd name="connsiteX24" fmla="*/ 63561 w 213573"/>
                      <a:gd name="connsiteY24" fmla="*/ 97069 h 213626"/>
                      <a:gd name="connsiteX25" fmla="*/ 90059 w 213573"/>
                      <a:gd name="connsiteY25" fmla="*/ 123502 h 213626"/>
                      <a:gd name="connsiteX26" fmla="*/ 116558 w 213573"/>
                      <a:gd name="connsiteY26" fmla="*/ 150000 h 213626"/>
                      <a:gd name="connsiteX27" fmla="*/ 66053 w 213573"/>
                      <a:gd name="connsiteY27" fmla="*/ 147442 h 213626"/>
                      <a:gd name="connsiteX28" fmla="*/ 189691 w 213573"/>
                      <a:gd name="connsiteY28" fmla="*/ 179516 h 213626"/>
                      <a:gd name="connsiteX29" fmla="*/ 163258 w 213573"/>
                      <a:gd name="connsiteY29" fmla="*/ 166135 h 213626"/>
                      <a:gd name="connsiteX30" fmla="*/ 132496 w 213573"/>
                      <a:gd name="connsiteY30" fmla="*/ 143572 h 213626"/>
                      <a:gd name="connsiteX31" fmla="*/ 166341 w 213573"/>
                      <a:gd name="connsiteY31" fmla="*/ 72341 h 213626"/>
                      <a:gd name="connsiteX32" fmla="*/ 182082 w 213573"/>
                      <a:gd name="connsiteY32" fmla="*/ 97462 h 213626"/>
                      <a:gd name="connsiteX33" fmla="*/ 194085 w 213573"/>
                      <a:gd name="connsiteY33" fmla="*/ 138719 h 213626"/>
                      <a:gd name="connsiteX34" fmla="*/ 189691 w 213573"/>
                      <a:gd name="connsiteY34" fmla="*/ 179516 h 213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</a:cxnLst>
                    <a:rect l="l" t="t" r="r" b="b"/>
                    <a:pathLst>
                      <a:path w="213573" h="213626">
                        <a:moveTo>
                          <a:pt x="174474" y="52533"/>
                        </a:moveTo>
                        <a:lnTo>
                          <a:pt x="181820" y="45187"/>
                        </a:lnTo>
                        <a:lnTo>
                          <a:pt x="181820" y="45187"/>
                        </a:lnTo>
                        <a:cubicBezTo>
                          <a:pt x="185559" y="41448"/>
                          <a:pt x="185559" y="35414"/>
                          <a:pt x="181820" y="31741"/>
                        </a:cubicBezTo>
                        <a:cubicBezTo>
                          <a:pt x="178147" y="28002"/>
                          <a:pt x="172113" y="28002"/>
                          <a:pt x="168374" y="31741"/>
                        </a:cubicBezTo>
                        <a:lnTo>
                          <a:pt x="161028" y="39087"/>
                        </a:lnTo>
                        <a:cubicBezTo>
                          <a:pt x="119444" y="2094"/>
                          <a:pt x="65135" y="-9253"/>
                          <a:pt x="23617" y="7669"/>
                        </a:cubicBezTo>
                        <a:cubicBezTo>
                          <a:pt x="2103" y="19541"/>
                          <a:pt x="-6227" y="46367"/>
                          <a:pt x="4989" y="67553"/>
                        </a:cubicBezTo>
                        <a:cubicBezTo>
                          <a:pt x="15090" y="86574"/>
                          <a:pt x="37587" y="94642"/>
                          <a:pt x="57658" y="87427"/>
                        </a:cubicBezTo>
                        <a:lnTo>
                          <a:pt x="57658" y="87427"/>
                        </a:lnTo>
                        <a:cubicBezTo>
                          <a:pt x="40014" y="106973"/>
                          <a:pt x="40211" y="136751"/>
                          <a:pt x="58510" y="155116"/>
                        </a:cubicBezTo>
                        <a:cubicBezTo>
                          <a:pt x="76876" y="173416"/>
                          <a:pt x="106654" y="173547"/>
                          <a:pt x="126200" y="155969"/>
                        </a:cubicBezTo>
                        <a:lnTo>
                          <a:pt x="126200" y="155969"/>
                        </a:lnTo>
                        <a:cubicBezTo>
                          <a:pt x="118985" y="176039"/>
                          <a:pt x="126987" y="198537"/>
                          <a:pt x="146073" y="208638"/>
                        </a:cubicBezTo>
                        <a:cubicBezTo>
                          <a:pt x="167259" y="219854"/>
                          <a:pt x="194020" y="211524"/>
                          <a:pt x="205892" y="190010"/>
                        </a:cubicBezTo>
                        <a:cubicBezTo>
                          <a:pt x="222814" y="148360"/>
                          <a:pt x="211532" y="94117"/>
                          <a:pt x="174474" y="52533"/>
                        </a:cubicBezTo>
                        <a:close/>
                        <a:moveTo>
                          <a:pt x="47426" y="50303"/>
                        </a:moveTo>
                        <a:cubicBezTo>
                          <a:pt x="41654" y="41186"/>
                          <a:pt x="34308" y="24592"/>
                          <a:pt x="34045" y="23870"/>
                        </a:cubicBezTo>
                        <a:cubicBezTo>
                          <a:pt x="45327" y="20525"/>
                          <a:pt x="61987" y="18229"/>
                          <a:pt x="74842" y="19476"/>
                        </a:cubicBezTo>
                        <a:cubicBezTo>
                          <a:pt x="88748" y="20919"/>
                          <a:pt x="102587" y="24919"/>
                          <a:pt x="116099" y="31478"/>
                        </a:cubicBezTo>
                        <a:cubicBezTo>
                          <a:pt x="124953" y="35742"/>
                          <a:pt x="133349" y="41055"/>
                          <a:pt x="141220" y="47220"/>
                        </a:cubicBezTo>
                        <a:lnTo>
                          <a:pt x="69989" y="81065"/>
                        </a:lnTo>
                        <a:cubicBezTo>
                          <a:pt x="61200" y="70439"/>
                          <a:pt x="53591" y="60010"/>
                          <a:pt x="47426" y="50303"/>
                        </a:cubicBezTo>
                        <a:close/>
                        <a:moveTo>
                          <a:pt x="66053" y="147442"/>
                        </a:moveTo>
                        <a:cubicBezTo>
                          <a:pt x="52607" y="133865"/>
                          <a:pt x="51820" y="112286"/>
                          <a:pt x="63561" y="97069"/>
                        </a:cubicBezTo>
                        <a:lnTo>
                          <a:pt x="90059" y="123502"/>
                        </a:lnTo>
                        <a:lnTo>
                          <a:pt x="116558" y="150000"/>
                        </a:lnTo>
                        <a:cubicBezTo>
                          <a:pt x="101210" y="161675"/>
                          <a:pt x="79631" y="160888"/>
                          <a:pt x="66053" y="147442"/>
                        </a:cubicBezTo>
                        <a:close/>
                        <a:moveTo>
                          <a:pt x="189691" y="179516"/>
                        </a:moveTo>
                        <a:cubicBezTo>
                          <a:pt x="188969" y="179253"/>
                          <a:pt x="172375" y="171907"/>
                          <a:pt x="163258" y="166135"/>
                        </a:cubicBezTo>
                        <a:cubicBezTo>
                          <a:pt x="153551" y="160035"/>
                          <a:pt x="143122" y="152361"/>
                          <a:pt x="132496" y="143572"/>
                        </a:cubicBezTo>
                        <a:lnTo>
                          <a:pt x="166341" y="72341"/>
                        </a:lnTo>
                        <a:cubicBezTo>
                          <a:pt x="172506" y="80212"/>
                          <a:pt x="177754" y="88607"/>
                          <a:pt x="182082" y="97462"/>
                        </a:cubicBezTo>
                        <a:cubicBezTo>
                          <a:pt x="188641" y="110908"/>
                          <a:pt x="192642" y="124813"/>
                          <a:pt x="194085" y="138719"/>
                        </a:cubicBezTo>
                        <a:cubicBezTo>
                          <a:pt x="195332" y="151509"/>
                          <a:pt x="192970" y="168168"/>
                          <a:pt x="189691" y="179516"/>
                        </a:cubicBezTo>
                        <a:close/>
                      </a:path>
                    </a:pathLst>
                  </a:custGeom>
                  <a:solidFill>
                    <a:srgbClr val="CF5664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44" name="Freeform: Shape 543">
                    <a:extLst>
                      <a:ext uri="{FF2B5EF4-FFF2-40B4-BE49-F238E27FC236}">
                        <a16:creationId xmlns:a16="http://schemas.microsoft.com/office/drawing/2014/main" id="{450218DD-3BF1-DCD2-F13A-825D717C9405}"/>
                      </a:ext>
                    </a:extLst>
                  </p:cNvPr>
                  <p:cNvSpPr/>
                  <p:nvPr/>
                </p:nvSpPr>
                <p:spPr>
                  <a:xfrm>
                    <a:off x="3842711" y="3528868"/>
                    <a:ext cx="61933" cy="107174"/>
                  </a:xfrm>
                  <a:custGeom>
                    <a:avLst/>
                    <a:gdLst>
                      <a:gd name="connsiteX0" fmla="*/ 30762 w 61933"/>
                      <a:gd name="connsiteY0" fmla="*/ 93794 h 107174"/>
                      <a:gd name="connsiteX1" fmla="*/ 57195 w 61933"/>
                      <a:gd name="connsiteY1" fmla="*/ 107174 h 107174"/>
                      <a:gd name="connsiteX2" fmla="*/ 61589 w 61933"/>
                      <a:gd name="connsiteY2" fmla="*/ 66377 h 107174"/>
                      <a:gd name="connsiteX3" fmla="*/ 49586 w 61933"/>
                      <a:gd name="connsiteY3" fmla="*/ 25121 h 107174"/>
                      <a:gd name="connsiteX4" fmla="*/ 33845 w 61933"/>
                      <a:gd name="connsiteY4" fmla="*/ 0 h 107174"/>
                      <a:gd name="connsiteX5" fmla="*/ 0 w 61933"/>
                      <a:gd name="connsiteY5" fmla="*/ 71231 h 107174"/>
                      <a:gd name="connsiteX6" fmla="*/ 30762 w 61933"/>
                      <a:gd name="connsiteY6" fmla="*/ 93794 h 107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1933" h="107174">
                        <a:moveTo>
                          <a:pt x="30762" y="93794"/>
                        </a:moveTo>
                        <a:cubicBezTo>
                          <a:pt x="39879" y="99566"/>
                          <a:pt x="56473" y="106912"/>
                          <a:pt x="57195" y="107174"/>
                        </a:cubicBezTo>
                        <a:cubicBezTo>
                          <a:pt x="60540" y="95893"/>
                          <a:pt x="62835" y="79167"/>
                          <a:pt x="61589" y="66377"/>
                        </a:cubicBezTo>
                        <a:cubicBezTo>
                          <a:pt x="60212" y="52472"/>
                          <a:pt x="56145" y="38633"/>
                          <a:pt x="49586" y="25121"/>
                        </a:cubicBezTo>
                        <a:cubicBezTo>
                          <a:pt x="45257" y="16266"/>
                          <a:pt x="40010" y="7871"/>
                          <a:pt x="33845" y="0"/>
                        </a:cubicBezTo>
                        <a:lnTo>
                          <a:pt x="0" y="71231"/>
                        </a:lnTo>
                        <a:cubicBezTo>
                          <a:pt x="10626" y="80020"/>
                          <a:pt x="21055" y="87628"/>
                          <a:pt x="30762" y="93794"/>
                        </a:cubicBez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45" name="Freeform: Shape 544">
                    <a:extLst>
                      <a:ext uri="{FF2B5EF4-FFF2-40B4-BE49-F238E27FC236}">
                        <a16:creationId xmlns:a16="http://schemas.microsoft.com/office/drawing/2014/main" id="{441D54A7-F267-166C-0CA5-F6BAD231EAF5}"/>
                      </a:ext>
                    </a:extLst>
                  </p:cNvPr>
                  <p:cNvSpPr/>
                  <p:nvPr/>
                </p:nvSpPr>
                <p:spPr>
                  <a:xfrm>
                    <a:off x="3744261" y="3475699"/>
                    <a:ext cx="107174" cy="61957"/>
                  </a:xfrm>
                  <a:custGeom>
                    <a:avLst/>
                    <a:gdLst>
                      <a:gd name="connsiteX0" fmla="*/ 82053 w 107174"/>
                      <a:gd name="connsiteY0" fmla="*/ 12371 h 61957"/>
                      <a:gd name="connsiteX1" fmla="*/ 40797 w 107174"/>
                      <a:gd name="connsiteY1" fmla="*/ 368 h 61957"/>
                      <a:gd name="connsiteX2" fmla="*/ 0 w 107174"/>
                      <a:gd name="connsiteY2" fmla="*/ 4763 h 61957"/>
                      <a:gd name="connsiteX3" fmla="*/ 13380 w 107174"/>
                      <a:gd name="connsiteY3" fmla="*/ 31196 h 61957"/>
                      <a:gd name="connsiteX4" fmla="*/ 35943 w 107174"/>
                      <a:gd name="connsiteY4" fmla="*/ 61958 h 61957"/>
                      <a:gd name="connsiteX5" fmla="*/ 107174 w 107174"/>
                      <a:gd name="connsiteY5" fmla="*/ 28113 h 61957"/>
                      <a:gd name="connsiteX6" fmla="*/ 82053 w 107174"/>
                      <a:gd name="connsiteY6" fmla="*/ 12371 h 61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7174" h="61957">
                        <a:moveTo>
                          <a:pt x="82053" y="12371"/>
                        </a:moveTo>
                        <a:cubicBezTo>
                          <a:pt x="68607" y="5812"/>
                          <a:pt x="54702" y="1746"/>
                          <a:pt x="40797" y="368"/>
                        </a:cubicBezTo>
                        <a:cubicBezTo>
                          <a:pt x="27941" y="-943"/>
                          <a:pt x="11282" y="1418"/>
                          <a:pt x="0" y="4763"/>
                        </a:cubicBezTo>
                        <a:cubicBezTo>
                          <a:pt x="262" y="5484"/>
                          <a:pt x="7608" y="22079"/>
                          <a:pt x="13380" y="31196"/>
                        </a:cubicBezTo>
                        <a:cubicBezTo>
                          <a:pt x="19546" y="40903"/>
                          <a:pt x="27154" y="51332"/>
                          <a:pt x="35943" y="61958"/>
                        </a:cubicBezTo>
                        <a:lnTo>
                          <a:pt x="107174" y="28113"/>
                        </a:lnTo>
                        <a:cubicBezTo>
                          <a:pt x="99304" y="21882"/>
                          <a:pt x="90908" y="16635"/>
                          <a:pt x="82053" y="12371"/>
                        </a:cubicBez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46" name="Freeform: Shape 545">
                    <a:extLst>
                      <a:ext uri="{FF2B5EF4-FFF2-40B4-BE49-F238E27FC236}">
                        <a16:creationId xmlns:a16="http://schemas.microsoft.com/office/drawing/2014/main" id="{18CF7A2F-F57F-A9BE-E342-5A5A864E6BC9}"/>
                      </a:ext>
                    </a:extLst>
                  </p:cNvPr>
                  <p:cNvSpPr/>
                  <p:nvPr/>
                </p:nvSpPr>
                <p:spPr>
                  <a:xfrm>
                    <a:off x="3765553" y="3553530"/>
                    <a:ext cx="61153" cy="61170"/>
                  </a:xfrm>
                  <a:custGeom>
                    <a:avLst/>
                    <a:gdLst>
                      <a:gd name="connsiteX0" fmla="*/ 10715 w 61153"/>
                      <a:gd name="connsiteY0" fmla="*/ 50439 h 61170"/>
                      <a:gd name="connsiteX1" fmla="*/ 61154 w 61153"/>
                      <a:gd name="connsiteY1" fmla="*/ 52931 h 61170"/>
                      <a:gd name="connsiteX2" fmla="*/ 34655 w 61153"/>
                      <a:gd name="connsiteY2" fmla="*/ 26433 h 61170"/>
                      <a:gd name="connsiteX3" fmla="*/ 8157 w 61153"/>
                      <a:gd name="connsiteY3" fmla="*/ 0 h 61170"/>
                      <a:gd name="connsiteX4" fmla="*/ 10715 w 61153"/>
                      <a:gd name="connsiteY4" fmla="*/ 50439 h 611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153" h="61170">
                        <a:moveTo>
                          <a:pt x="10715" y="50439"/>
                        </a:moveTo>
                        <a:cubicBezTo>
                          <a:pt x="24292" y="63885"/>
                          <a:pt x="45871" y="64672"/>
                          <a:pt x="61154" y="52931"/>
                        </a:cubicBezTo>
                        <a:lnTo>
                          <a:pt x="34655" y="26433"/>
                        </a:lnTo>
                        <a:lnTo>
                          <a:pt x="8157" y="0"/>
                        </a:lnTo>
                        <a:cubicBezTo>
                          <a:pt x="-3452" y="15348"/>
                          <a:pt x="-2731" y="36927"/>
                          <a:pt x="10715" y="50439"/>
                        </a:cubicBez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547" name="Graphic 2">
                <a:extLst>
                  <a:ext uri="{FF2B5EF4-FFF2-40B4-BE49-F238E27FC236}">
                    <a16:creationId xmlns:a16="http://schemas.microsoft.com/office/drawing/2014/main" id="{19FF2CA2-1047-B653-5DFA-5C71B18BD67F}"/>
                  </a:ext>
                </a:extLst>
              </p:cNvPr>
              <p:cNvGrpSpPr/>
              <p:nvPr/>
            </p:nvGrpSpPr>
            <p:grpSpPr>
              <a:xfrm>
                <a:off x="2925891" y="3370992"/>
                <a:ext cx="419777" cy="419777"/>
                <a:chOff x="2925891" y="3370992"/>
                <a:chExt cx="419777" cy="419777"/>
              </a:xfrm>
            </p:grpSpPr>
            <p:grpSp>
              <p:nvGrpSpPr>
                <p:cNvPr id="548" name="Graphic 2">
                  <a:extLst>
                    <a:ext uri="{FF2B5EF4-FFF2-40B4-BE49-F238E27FC236}">
                      <a16:creationId xmlns:a16="http://schemas.microsoft.com/office/drawing/2014/main" id="{EF1E79DC-30B0-68DA-6225-BA3D66C1252B}"/>
                    </a:ext>
                  </a:extLst>
                </p:cNvPr>
                <p:cNvGrpSpPr/>
                <p:nvPr/>
              </p:nvGrpSpPr>
              <p:grpSpPr>
                <a:xfrm>
                  <a:off x="2925891" y="3370992"/>
                  <a:ext cx="419777" cy="419777"/>
                  <a:chOff x="2925891" y="3370992"/>
                  <a:chExt cx="419777" cy="419777"/>
                </a:xfrm>
              </p:grpSpPr>
              <p:sp>
                <p:nvSpPr>
                  <p:cNvPr id="549" name="Freeform: Shape 548">
                    <a:extLst>
                      <a:ext uri="{FF2B5EF4-FFF2-40B4-BE49-F238E27FC236}">
                        <a16:creationId xmlns:a16="http://schemas.microsoft.com/office/drawing/2014/main" id="{CB011895-58BA-BFAB-6466-65FF3F412706}"/>
                      </a:ext>
                    </a:extLst>
                  </p:cNvPr>
                  <p:cNvSpPr/>
                  <p:nvPr/>
                </p:nvSpPr>
                <p:spPr>
                  <a:xfrm>
                    <a:off x="2925891" y="3370992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AFD36F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50" name="Freeform: Shape 549">
                    <a:extLst>
                      <a:ext uri="{FF2B5EF4-FFF2-40B4-BE49-F238E27FC236}">
                        <a16:creationId xmlns:a16="http://schemas.microsoft.com/office/drawing/2014/main" id="{D1D4BD53-8842-290C-86F0-CEF5E7EE5D84}"/>
                      </a:ext>
                    </a:extLst>
                  </p:cNvPr>
                  <p:cNvSpPr/>
                  <p:nvPr/>
                </p:nvSpPr>
                <p:spPr>
                  <a:xfrm>
                    <a:off x="3089670" y="3464261"/>
                    <a:ext cx="255998" cy="326508"/>
                  </a:xfrm>
                  <a:custGeom>
                    <a:avLst/>
                    <a:gdLst>
                      <a:gd name="connsiteX0" fmla="*/ 77593 w 255998"/>
                      <a:gd name="connsiteY0" fmla="*/ 326508 h 326508"/>
                      <a:gd name="connsiteX1" fmla="*/ 255999 w 255998"/>
                      <a:gd name="connsiteY1" fmla="*/ 326508 h 326508"/>
                      <a:gd name="connsiteX2" fmla="*/ 255999 w 255998"/>
                      <a:gd name="connsiteY2" fmla="*/ 140625 h 326508"/>
                      <a:gd name="connsiteX3" fmla="*/ 115308 w 255998"/>
                      <a:gd name="connsiteY3" fmla="*/ 0 h 326508"/>
                      <a:gd name="connsiteX4" fmla="*/ 66508 w 255998"/>
                      <a:gd name="connsiteY4" fmla="*/ 28204 h 326508"/>
                      <a:gd name="connsiteX5" fmla="*/ 51423 w 255998"/>
                      <a:gd name="connsiteY5" fmla="*/ 78380 h 326508"/>
                      <a:gd name="connsiteX6" fmla="*/ 0 w 255998"/>
                      <a:gd name="connsiteY6" fmla="*/ 248915 h 3265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5998" h="326508">
                        <a:moveTo>
                          <a:pt x="77593" y="326508"/>
                        </a:moveTo>
                        <a:lnTo>
                          <a:pt x="255999" y="326508"/>
                        </a:lnTo>
                        <a:lnTo>
                          <a:pt x="255999" y="140625"/>
                        </a:lnTo>
                        <a:lnTo>
                          <a:pt x="115308" y="0"/>
                        </a:lnTo>
                        <a:lnTo>
                          <a:pt x="66508" y="28204"/>
                        </a:lnTo>
                        <a:lnTo>
                          <a:pt x="51423" y="78380"/>
                        </a:lnTo>
                        <a:lnTo>
                          <a:pt x="0" y="248915"/>
                        </a:lnTo>
                        <a:close/>
                      </a:path>
                    </a:pathLst>
                  </a:custGeom>
                  <a:solidFill>
                    <a:srgbClr val="9CC05B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51" name="Graphic 2">
                  <a:extLst>
                    <a:ext uri="{FF2B5EF4-FFF2-40B4-BE49-F238E27FC236}">
                      <a16:creationId xmlns:a16="http://schemas.microsoft.com/office/drawing/2014/main" id="{24737A77-8A4F-8813-33BF-A48E2E895827}"/>
                    </a:ext>
                  </a:extLst>
                </p:cNvPr>
                <p:cNvGrpSpPr/>
                <p:nvPr/>
              </p:nvGrpSpPr>
              <p:grpSpPr>
                <a:xfrm>
                  <a:off x="3062450" y="3464261"/>
                  <a:ext cx="146594" cy="248783"/>
                  <a:chOff x="3062450" y="3464261"/>
                  <a:chExt cx="146594" cy="248783"/>
                </a:xfrm>
              </p:grpSpPr>
              <p:sp>
                <p:nvSpPr>
                  <p:cNvPr id="552" name="Freeform: Shape 551">
                    <a:extLst>
                      <a:ext uri="{FF2B5EF4-FFF2-40B4-BE49-F238E27FC236}">
                        <a16:creationId xmlns:a16="http://schemas.microsoft.com/office/drawing/2014/main" id="{626007B7-B4EB-7795-2626-2C1DB9A0DFCF}"/>
                      </a:ext>
                    </a:extLst>
                  </p:cNvPr>
                  <p:cNvSpPr/>
                  <p:nvPr/>
                </p:nvSpPr>
                <p:spPr>
                  <a:xfrm>
                    <a:off x="3062450" y="3541330"/>
                    <a:ext cx="133541" cy="171649"/>
                  </a:xfrm>
                  <a:custGeom>
                    <a:avLst/>
                    <a:gdLst>
                      <a:gd name="connsiteX0" fmla="*/ 0 w 133541"/>
                      <a:gd name="connsiteY0" fmla="*/ 0 h 171649"/>
                      <a:gd name="connsiteX1" fmla="*/ 27089 w 133541"/>
                      <a:gd name="connsiteY1" fmla="*/ 171650 h 171649"/>
                      <a:gd name="connsiteX2" fmla="*/ 29647 w 133541"/>
                      <a:gd name="connsiteY2" fmla="*/ 171650 h 171649"/>
                      <a:gd name="connsiteX3" fmla="*/ 103370 w 133541"/>
                      <a:gd name="connsiteY3" fmla="*/ 171650 h 171649"/>
                      <a:gd name="connsiteX4" fmla="*/ 103960 w 133541"/>
                      <a:gd name="connsiteY4" fmla="*/ 171650 h 171649"/>
                      <a:gd name="connsiteX5" fmla="*/ 103960 w 133541"/>
                      <a:gd name="connsiteY5" fmla="*/ 168436 h 171649"/>
                      <a:gd name="connsiteX6" fmla="*/ 133542 w 133541"/>
                      <a:gd name="connsiteY6" fmla="*/ 0 h 171649"/>
                      <a:gd name="connsiteX7" fmla="*/ 0 w 133541"/>
                      <a:gd name="connsiteY7" fmla="*/ 0 h 17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3541" h="171649">
                        <a:moveTo>
                          <a:pt x="0" y="0"/>
                        </a:moveTo>
                        <a:lnTo>
                          <a:pt x="27089" y="171650"/>
                        </a:lnTo>
                        <a:lnTo>
                          <a:pt x="29647" y="171650"/>
                        </a:lnTo>
                        <a:lnTo>
                          <a:pt x="103370" y="171650"/>
                        </a:lnTo>
                        <a:lnTo>
                          <a:pt x="103960" y="171650"/>
                        </a:lnTo>
                        <a:lnTo>
                          <a:pt x="103960" y="168436"/>
                        </a:lnTo>
                        <a:lnTo>
                          <a:pt x="13354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53" name="Freeform: Shape 552">
                    <a:extLst>
                      <a:ext uri="{FF2B5EF4-FFF2-40B4-BE49-F238E27FC236}">
                        <a16:creationId xmlns:a16="http://schemas.microsoft.com/office/drawing/2014/main" id="{D465BEA0-219F-41B8-85A7-E091B59E9D28}"/>
                      </a:ext>
                    </a:extLst>
                  </p:cNvPr>
                  <p:cNvSpPr/>
                  <p:nvPr/>
                </p:nvSpPr>
                <p:spPr>
                  <a:xfrm>
                    <a:off x="3117743" y="3464261"/>
                    <a:ext cx="91301" cy="159121"/>
                  </a:xfrm>
                  <a:custGeom>
                    <a:avLst/>
                    <a:gdLst>
                      <a:gd name="connsiteX0" fmla="*/ 0 w 91301"/>
                      <a:gd name="connsiteY0" fmla="*/ 159122 h 159121"/>
                      <a:gd name="connsiteX1" fmla="*/ 11019 w 91301"/>
                      <a:gd name="connsiteY1" fmla="*/ 159122 h 159121"/>
                      <a:gd name="connsiteX2" fmla="*/ 41387 w 91301"/>
                      <a:gd name="connsiteY2" fmla="*/ 30303 h 159121"/>
                      <a:gd name="connsiteX3" fmla="*/ 91302 w 91301"/>
                      <a:gd name="connsiteY3" fmla="*/ 9970 h 159121"/>
                      <a:gd name="connsiteX4" fmla="*/ 87235 w 91301"/>
                      <a:gd name="connsiteY4" fmla="*/ 0 h 159121"/>
                      <a:gd name="connsiteX5" fmla="*/ 32139 w 91301"/>
                      <a:gd name="connsiteY5" fmla="*/ 22432 h 159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1301" h="159121">
                        <a:moveTo>
                          <a:pt x="0" y="159122"/>
                        </a:moveTo>
                        <a:lnTo>
                          <a:pt x="11019" y="159122"/>
                        </a:lnTo>
                        <a:lnTo>
                          <a:pt x="41387" y="30303"/>
                        </a:lnTo>
                        <a:lnTo>
                          <a:pt x="91302" y="9970"/>
                        </a:lnTo>
                        <a:lnTo>
                          <a:pt x="87235" y="0"/>
                        </a:lnTo>
                        <a:lnTo>
                          <a:pt x="32139" y="22432"/>
                        </a:lnTo>
                        <a:close/>
                      </a:path>
                    </a:pathLst>
                  </a:custGeom>
                  <a:solidFill>
                    <a:srgbClr val="E6E8EC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54" name="Freeform: Shape 553">
                    <a:extLst>
                      <a:ext uri="{FF2B5EF4-FFF2-40B4-BE49-F238E27FC236}">
                        <a16:creationId xmlns:a16="http://schemas.microsoft.com/office/drawing/2014/main" id="{640ADD7A-0BA8-7E18-7EBF-3D5FFB59FA82}"/>
                      </a:ext>
                    </a:extLst>
                  </p:cNvPr>
                  <p:cNvSpPr/>
                  <p:nvPr/>
                </p:nvSpPr>
                <p:spPr>
                  <a:xfrm>
                    <a:off x="3075371" y="3623383"/>
                    <a:ext cx="106124" cy="89661"/>
                  </a:xfrm>
                  <a:custGeom>
                    <a:avLst/>
                    <a:gdLst>
                      <a:gd name="connsiteX0" fmla="*/ 0 w 106124"/>
                      <a:gd name="connsiteY0" fmla="*/ 0 h 89661"/>
                      <a:gd name="connsiteX1" fmla="*/ 14168 w 106124"/>
                      <a:gd name="connsiteY1" fmla="*/ 89662 h 89661"/>
                      <a:gd name="connsiteX2" fmla="*/ 16660 w 106124"/>
                      <a:gd name="connsiteY2" fmla="*/ 89662 h 89661"/>
                      <a:gd name="connsiteX3" fmla="*/ 90383 w 106124"/>
                      <a:gd name="connsiteY3" fmla="*/ 89662 h 89661"/>
                      <a:gd name="connsiteX4" fmla="*/ 90974 w 106124"/>
                      <a:gd name="connsiteY4" fmla="*/ 89662 h 89661"/>
                      <a:gd name="connsiteX5" fmla="*/ 90974 w 106124"/>
                      <a:gd name="connsiteY5" fmla="*/ 86448 h 89661"/>
                      <a:gd name="connsiteX6" fmla="*/ 106125 w 106124"/>
                      <a:gd name="connsiteY6" fmla="*/ 0 h 896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6124" h="89661">
                        <a:moveTo>
                          <a:pt x="0" y="0"/>
                        </a:moveTo>
                        <a:lnTo>
                          <a:pt x="14168" y="89662"/>
                        </a:lnTo>
                        <a:lnTo>
                          <a:pt x="16660" y="89662"/>
                        </a:lnTo>
                        <a:lnTo>
                          <a:pt x="90383" y="89662"/>
                        </a:lnTo>
                        <a:lnTo>
                          <a:pt x="90974" y="89662"/>
                        </a:lnTo>
                        <a:lnTo>
                          <a:pt x="90974" y="86448"/>
                        </a:lnTo>
                        <a:lnTo>
                          <a:pt x="106125" y="0"/>
                        </a:lnTo>
                        <a:close/>
                      </a:path>
                    </a:pathLst>
                  </a:custGeom>
                  <a:solidFill>
                    <a:srgbClr val="DE6E53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555" name="Graphic 2">
                <a:extLst>
                  <a:ext uri="{FF2B5EF4-FFF2-40B4-BE49-F238E27FC236}">
                    <a16:creationId xmlns:a16="http://schemas.microsoft.com/office/drawing/2014/main" id="{68F98A76-9FFB-847F-2B86-B222136F16FE}"/>
                  </a:ext>
                </a:extLst>
              </p:cNvPr>
              <p:cNvGrpSpPr/>
              <p:nvPr/>
            </p:nvGrpSpPr>
            <p:grpSpPr>
              <a:xfrm>
                <a:off x="2269989" y="3370992"/>
                <a:ext cx="419777" cy="419777"/>
                <a:chOff x="2269989" y="3370992"/>
                <a:chExt cx="419777" cy="419777"/>
              </a:xfrm>
            </p:grpSpPr>
            <p:grpSp>
              <p:nvGrpSpPr>
                <p:cNvPr id="556" name="Graphic 2">
                  <a:extLst>
                    <a:ext uri="{FF2B5EF4-FFF2-40B4-BE49-F238E27FC236}">
                      <a16:creationId xmlns:a16="http://schemas.microsoft.com/office/drawing/2014/main" id="{D2426C8E-25C1-E19F-ED8A-8CCF0A35F735}"/>
                    </a:ext>
                  </a:extLst>
                </p:cNvPr>
                <p:cNvGrpSpPr/>
                <p:nvPr/>
              </p:nvGrpSpPr>
              <p:grpSpPr>
                <a:xfrm>
                  <a:off x="2269989" y="3370992"/>
                  <a:ext cx="419777" cy="419777"/>
                  <a:chOff x="2269989" y="3370992"/>
                  <a:chExt cx="419777" cy="419777"/>
                </a:xfrm>
              </p:grpSpPr>
              <p:sp>
                <p:nvSpPr>
                  <p:cNvPr id="557" name="Freeform: Shape 556">
                    <a:extLst>
                      <a:ext uri="{FF2B5EF4-FFF2-40B4-BE49-F238E27FC236}">
                        <a16:creationId xmlns:a16="http://schemas.microsoft.com/office/drawing/2014/main" id="{3E7E5AFB-8937-3049-B9B3-4D8D0794A624}"/>
                      </a:ext>
                    </a:extLst>
                  </p:cNvPr>
                  <p:cNvSpPr/>
                  <p:nvPr/>
                </p:nvSpPr>
                <p:spPr>
                  <a:xfrm>
                    <a:off x="2269989" y="3370992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F2CD5E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58" name="Freeform: Shape 557">
                    <a:extLst>
                      <a:ext uri="{FF2B5EF4-FFF2-40B4-BE49-F238E27FC236}">
                        <a16:creationId xmlns:a16="http://schemas.microsoft.com/office/drawing/2014/main" id="{579915C0-92E3-CF97-36C4-0DDEF782E8A1}"/>
                      </a:ext>
                    </a:extLst>
                  </p:cNvPr>
                  <p:cNvSpPr/>
                  <p:nvPr/>
                </p:nvSpPr>
                <p:spPr>
                  <a:xfrm>
                    <a:off x="2355453" y="3498893"/>
                    <a:ext cx="334313" cy="291876"/>
                  </a:xfrm>
                  <a:custGeom>
                    <a:avLst/>
                    <a:gdLst>
                      <a:gd name="connsiteX0" fmla="*/ 334313 w 334313"/>
                      <a:gd name="connsiteY0" fmla="*/ 291877 h 291876"/>
                      <a:gd name="connsiteX1" fmla="*/ 334313 w 334313"/>
                      <a:gd name="connsiteY1" fmla="*/ 118128 h 291876"/>
                      <a:gd name="connsiteX2" fmla="*/ 248718 w 334313"/>
                      <a:gd name="connsiteY2" fmla="*/ 32533 h 291876"/>
                      <a:gd name="connsiteX3" fmla="*/ 217956 w 334313"/>
                      <a:gd name="connsiteY3" fmla="*/ 51423 h 291876"/>
                      <a:gd name="connsiteX4" fmla="*/ 166468 w 334313"/>
                      <a:gd name="connsiteY4" fmla="*/ 0 h 291876"/>
                      <a:gd name="connsiteX5" fmla="*/ 86710 w 334313"/>
                      <a:gd name="connsiteY5" fmla="*/ 10298 h 291876"/>
                      <a:gd name="connsiteX6" fmla="*/ 98910 w 334313"/>
                      <a:gd name="connsiteY6" fmla="*/ 124425 h 291876"/>
                      <a:gd name="connsiteX7" fmla="*/ 0 w 334313"/>
                      <a:gd name="connsiteY7" fmla="*/ 185096 h 291876"/>
                      <a:gd name="connsiteX8" fmla="*/ 106781 w 334313"/>
                      <a:gd name="connsiteY8" fmla="*/ 291877 h 2918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4313" h="291876">
                        <a:moveTo>
                          <a:pt x="334313" y="291877"/>
                        </a:moveTo>
                        <a:lnTo>
                          <a:pt x="334313" y="118128"/>
                        </a:lnTo>
                        <a:lnTo>
                          <a:pt x="248718" y="32533"/>
                        </a:lnTo>
                        <a:lnTo>
                          <a:pt x="217956" y="51423"/>
                        </a:lnTo>
                        <a:lnTo>
                          <a:pt x="166468" y="0"/>
                        </a:lnTo>
                        <a:lnTo>
                          <a:pt x="86710" y="10298"/>
                        </a:lnTo>
                        <a:lnTo>
                          <a:pt x="98910" y="124425"/>
                        </a:lnTo>
                        <a:lnTo>
                          <a:pt x="0" y="185096"/>
                        </a:lnTo>
                        <a:lnTo>
                          <a:pt x="106781" y="291877"/>
                        </a:lnTo>
                        <a:close/>
                      </a:path>
                    </a:pathLst>
                  </a:custGeom>
                  <a:solidFill>
                    <a:srgbClr val="E6BA4D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59" name="Graphic 2">
                  <a:extLst>
                    <a:ext uri="{FF2B5EF4-FFF2-40B4-BE49-F238E27FC236}">
                      <a16:creationId xmlns:a16="http://schemas.microsoft.com/office/drawing/2014/main" id="{F6BA1C93-0BDE-9BEB-EBE2-9FC722B1F4EF}"/>
                    </a:ext>
                  </a:extLst>
                </p:cNvPr>
                <p:cNvGrpSpPr/>
                <p:nvPr/>
              </p:nvGrpSpPr>
              <p:grpSpPr>
                <a:xfrm>
                  <a:off x="2355453" y="3493318"/>
                  <a:ext cx="248783" cy="190670"/>
                  <a:chOff x="2355453" y="3493318"/>
                  <a:chExt cx="248783" cy="190670"/>
                </a:xfrm>
              </p:grpSpPr>
              <p:sp>
                <p:nvSpPr>
                  <p:cNvPr id="560" name="Freeform: Shape 559">
                    <a:extLst>
                      <a:ext uri="{FF2B5EF4-FFF2-40B4-BE49-F238E27FC236}">
                        <a16:creationId xmlns:a16="http://schemas.microsoft.com/office/drawing/2014/main" id="{1DF975F2-80A2-C6BE-F1CE-914F2F6D147B}"/>
                      </a:ext>
                    </a:extLst>
                  </p:cNvPr>
                  <p:cNvSpPr/>
                  <p:nvPr/>
                </p:nvSpPr>
                <p:spPr>
                  <a:xfrm>
                    <a:off x="2355453" y="3531491"/>
                    <a:ext cx="248783" cy="152497"/>
                  </a:xfrm>
                  <a:custGeom>
                    <a:avLst/>
                    <a:gdLst>
                      <a:gd name="connsiteX0" fmla="*/ 0 w 248783"/>
                      <a:gd name="connsiteY0" fmla="*/ 0 h 152497"/>
                      <a:gd name="connsiteX1" fmla="*/ 248784 w 248783"/>
                      <a:gd name="connsiteY1" fmla="*/ 0 h 152497"/>
                      <a:gd name="connsiteX2" fmla="*/ 248784 w 248783"/>
                      <a:gd name="connsiteY2" fmla="*/ 152497 h 152497"/>
                      <a:gd name="connsiteX3" fmla="*/ 0 w 248783"/>
                      <a:gd name="connsiteY3" fmla="*/ 152497 h 152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8783" h="152497">
                        <a:moveTo>
                          <a:pt x="0" y="0"/>
                        </a:moveTo>
                        <a:lnTo>
                          <a:pt x="248784" y="0"/>
                        </a:lnTo>
                        <a:lnTo>
                          <a:pt x="248784" y="152497"/>
                        </a:lnTo>
                        <a:lnTo>
                          <a:pt x="0" y="152497"/>
                        </a:lnTo>
                        <a:close/>
                      </a:path>
                    </a:pathLst>
                  </a:custGeom>
                  <a:solidFill>
                    <a:srgbClr val="CF5664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61" name="Freeform: Shape 560">
                    <a:extLst>
                      <a:ext uri="{FF2B5EF4-FFF2-40B4-BE49-F238E27FC236}">
                        <a16:creationId xmlns:a16="http://schemas.microsoft.com/office/drawing/2014/main" id="{F726D0E3-4577-290E-D602-A18628099202}"/>
                      </a:ext>
                    </a:extLst>
                  </p:cNvPr>
                  <p:cNvSpPr/>
                  <p:nvPr/>
                </p:nvSpPr>
                <p:spPr>
                  <a:xfrm>
                    <a:off x="2432128" y="3493318"/>
                    <a:ext cx="95368" cy="38173"/>
                  </a:xfrm>
                  <a:custGeom>
                    <a:avLst/>
                    <a:gdLst>
                      <a:gd name="connsiteX0" fmla="*/ 19087 w 95368"/>
                      <a:gd name="connsiteY0" fmla="*/ 19087 h 38173"/>
                      <a:gd name="connsiteX1" fmla="*/ 76281 w 95368"/>
                      <a:gd name="connsiteY1" fmla="*/ 19087 h 38173"/>
                      <a:gd name="connsiteX2" fmla="*/ 76281 w 95368"/>
                      <a:gd name="connsiteY2" fmla="*/ 38174 h 38173"/>
                      <a:gd name="connsiteX3" fmla="*/ 95368 w 95368"/>
                      <a:gd name="connsiteY3" fmla="*/ 38174 h 38173"/>
                      <a:gd name="connsiteX4" fmla="*/ 95368 w 95368"/>
                      <a:gd name="connsiteY4" fmla="*/ 19087 h 38173"/>
                      <a:gd name="connsiteX5" fmla="*/ 76281 w 95368"/>
                      <a:gd name="connsiteY5" fmla="*/ 0 h 38173"/>
                      <a:gd name="connsiteX6" fmla="*/ 19087 w 95368"/>
                      <a:gd name="connsiteY6" fmla="*/ 0 h 38173"/>
                      <a:gd name="connsiteX7" fmla="*/ 0 w 95368"/>
                      <a:gd name="connsiteY7" fmla="*/ 19087 h 38173"/>
                      <a:gd name="connsiteX8" fmla="*/ 0 w 95368"/>
                      <a:gd name="connsiteY8" fmla="*/ 38174 h 38173"/>
                      <a:gd name="connsiteX9" fmla="*/ 19087 w 95368"/>
                      <a:gd name="connsiteY9" fmla="*/ 38174 h 38173"/>
                      <a:gd name="connsiteX10" fmla="*/ 19087 w 95368"/>
                      <a:gd name="connsiteY10" fmla="*/ 19087 h 38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95368" h="38173">
                        <a:moveTo>
                          <a:pt x="19087" y="19087"/>
                        </a:moveTo>
                        <a:lnTo>
                          <a:pt x="76281" y="19087"/>
                        </a:lnTo>
                        <a:lnTo>
                          <a:pt x="76281" y="38174"/>
                        </a:lnTo>
                        <a:lnTo>
                          <a:pt x="95368" y="38174"/>
                        </a:lnTo>
                        <a:lnTo>
                          <a:pt x="95368" y="19087"/>
                        </a:lnTo>
                        <a:cubicBezTo>
                          <a:pt x="95368" y="8527"/>
                          <a:pt x="86841" y="0"/>
                          <a:pt x="76281" y="0"/>
                        </a:cubicBezTo>
                        <a:lnTo>
                          <a:pt x="19087" y="0"/>
                        </a:lnTo>
                        <a:cubicBezTo>
                          <a:pt x="8592" y="0"/>
                          <a:pt x="0" y="8527"/>
                          <a:pt x="0" y="19087"/>
                        </a:cubicBezTo>
                        <a:lnTo>
                          <a:pt x="0" y="38174"/>
                        </a:lnTo>
                        <a:lnTo>
                          <a:pt x="19087" y="38174"/>
                        </a:lnTo>
                        <a:lnTo>
                          <a:pt x="19087" y="19087"/>
                        </a:lnTo>
                        <a:close/>
                      </a:path>
                    </a:pathLst>
                  </a:custGeom>
                  <a:solidFill>
                    <a:srgbClr val="474B54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62" name="Freeform: Shape 561">
                    <a:extLst>
                      <a:ext uri="{FF2B5EF4-FFF2-40B4-BE49-F238E27FC236}">
                        <a16:creationId xmlns:a16="http://schemas.microsoft.com/office/drawing/2014/main" id="{936F1211-6CFE-580D-4C40-853E2BA6CADA}"/>
                      </a:ext>
                    </a:extLst>
                  </p:cNvPr>
                  <p:cNvSpPr/>
                  <p:nvPr/>
                </p:nvSpPr>
                <p:spPr>
                  <a:xfrm>
                    <a:off x="2383657" y="3531491"/>
                    <a:ext cx="19086" cy="152497"/>
                  </a:xfrm>
                  <a:custGeom>
                    <a:avLst/>
                    <a:gdLst>
                      <a:gd name="connsiteX0" fmla="*/ 0 w 19086"/>
                      <a:gd name="connsiteY0" fmla="*/ 0 h 152497"/>
                      <a:gd name="connsiteX1" fmla="*/ 19087 w 19086"/>
                      <a:gd name="connsiteY1" fmla="*/ 0 h 152497"/>
                      <a:gd name="connsiteX2" fmla="*/ 19087 w 19086"/>
                      <a:gd name="connsiteY2" fmla="*/ 152497 h 152497"/>
                      <a:gd name="connsiteX3" fmla="*/ 0 w 19086"/>
                      <a:gd name="connsiteY3" fmla="*/ 152497 h 152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86" h="152497">
                        <a:moveTo>
                          <a:pt x="0" y="0"/>
                        </a:moveTo>
                        <a:lnTo>
                          <a:pt x="19087" y="0"/>
                        </a:lnTo>
                        <a:lnTo>
                          <a:pt x="19087" y="152497"/>
                        </a:lnTo>
                        <a:lnTo>
                          <a:pt x="0" y="152497"/>
                        </a:lnTo>
                        <a:close/>
                      </a:path>
                    </a:pathLst>
                  </a:custGeom>
                  <a:solidFill>
                    <a:srgbClr val="505A66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63" name="Freeform: Shape 562">
                    <a:extLst>
                      <a:ext uri="{FF2B5EF4-FFF2-40B4-BE49-F238E27FC236}">
                        <a16:creationId xmlns:a16="http://schemas.microsoft.com/office/drawing/2014/main" id="{970D152D-DB30-A851-ED68-C502417851BF}"/>
                      </a:ext>
                    </a:extLst>
                  </p:cNvPr>
                  <p:cNvSpPr/>
                  <p:nvPr/>
                </p:nvSpPr>
                <p:spPr>
                  <a:xfrm>
                    <a:off x="2556946" y="3531491"/>
                    <a:ext cx="19086" cy="152497"/>
                  </a:xfrm>
                  <a:custGeom>
                    <a:avLst/>
                    <a:gdLst>
                      <a:gd name="connsiteX0" fmla="*/ 0 w 19086"/>
                      <a:gd name="connsiteY0" fmla="*/ 0 h 152497"/>
                      <a:gd name="connsiteX1" fmla="*/ 19087 w 19086"/>
                      <a:gd name="connsiteY1" fmla="*/ 0 h 152497"/>
                      <a:gd name="connsiteX2" fmla="*/ 19087 w 19086"/>
                      <a:gd name="connsiteY2" fmla="*/ 152497 h 152497"/>
                      <a:gd name="connsiteX3" fmla="*/ 0 w 19086"/>
                      <a:gd name="connsiteY3" fmla="*/ 152497 h 152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86" h="152497">
                        <a:moveTo>
                          <a:pt x="0" y="0"/>
                        </a:moveTo>
                        <a:lnTo>
                          <a:pt x="19087" y="0"/>
                        </a:lnTo>
                        <a:lnTo>
                          <a:pt x="19087" y="152497"/>
                        </a:lnTo>
                        <a:lnTo>
                          <a:pt x="0" y="152497"/>
                        </a:lnTo>
                        <a:close/>
                      </a:path>
                    </a:pathLst>
                  </a:custGeom>
                  <a:solidFill>
                    <a:srgbClr val="505A66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564" name="Graphic 2">
              <a:extLst>
                <a:ext uri="{FF2B5EF4-FFF2-40B4-BE49-F238E27FC236}">
                  <a16:creationId xmlns:a16="http://schemas.microsoft.com/office/drawing/2014/main" id="{1FC440CC-C405-07A8-5E90-D04343BFBB2D}"/>
                </a:ext>
              </a:extLst>
            </p:cNvPr>
            <p:cNvGrpSpPr/>
            <p:nvPr/>
          </p:nvGrpSpPr>
          <p:grpSpPr>
            <a:xfrm>
              <a:off x="2269989" y="2715024"/>
              <a:ext cx="7634702" cy="419843"/>
              <a:chOff x="2269989" y="2715024"/>
              <a:chExt cx="7634702" cy="419843"/>
            </a:xfrm>
          </p:grpSpPr>
          <p:grpSp>
            <p:nvGrpSpPr>
              <p:cNvPr id="565" name="Graphic 2">
                <a:extLst>
                  <a:ext uri="{FF2B5EF4-FFF2-40B4-BE49-F238E27FC236}">
                    <a16:creationId xmlns:a16="http://schemas.microsoft.com/office/drawing/2014/main" id="{CF2E5989-F94C-6DB0-DE4C-098C596C32B4}"/>
                  </a:ext>
                </a:extLst>
              </p:cNvPr>
              <p:cNvGrpSpPr/>
              <p:nvPr/>
            </p:nvGrpSpPr>
            <p:grpSpPr>
              <a:xfrm>
                <a:off x="9484914" y="2715090"/>
                <a:ext cx="419777" cy="419777"/>
                <a:chOff x="9484914" y="2715090"/>
                <a:chExt cx="419777" cy="419777"/>
              </a:xfrm>
            </p:grpSpPr>
            <p:grpSp>
              <p:nvGrpSpPr>
                <p:cNvPr id="566" name="Graphic 2">
                  <a:extLst>
                    <a:ext uri="{FF2B5EF4-FFF2-40B4-BE49-F238E27FC236}">
                      <a16:creationId xmlns:a16="http://schemas.microsoft.com/office/drawing/2014/main" id="{E973D3FF-BD95-5E56-548C-F4B35A6552B9}"/>
                    </a:ext>
                  </a:extLst>
                </p:cNvPr>
                <p:cNvGrpSpPr/>
                <p:nvPr/>
              </p:nvGrpSpPr>
              <p:grpSpPr>
                <a:xfrm>
                  <a:off x="9484914" y="2715090"/>
                  <a:ext cx="419777" cy="419777"/>
                  <a:chOff x="9484914" y="2715090"/>
                  <a:chExt cx="419777" cy="419777"/>
                </a:xfrm>
              </p:grpSpPr>
              <p:sp>
                <p:nvSpPr>
                  <p:cNvPr id="567" name="Freeform: Shape 566">
                    <a:extLst>
                      <a:ext uri="{FF2B5EF4-FFF2-40B4-BE49-F238E27FC236}">
                        <a16:creationId xmlns:a16="http://schemas.microsoft.com/office/drawing/2014/main" id="{41682A38-5A6A-757C-A917-4E0FE220CFF6}"/>
                      </a:ext>
                    </a:extLst>
                  </p:cNvPr>
                  <p:cNvSpPr/>
                  <p:nvPr/>
                </p:nvSpPr>
                <p:spPr>
                  <a:xfrm>
                    <a:off x="9484914" y="2715090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8 w 419777"/>
                      <a:gd name="connsiteY1" fmla="*/ 0 h 419777"/>
                      <a:gd name="connsiteX2" fmla="*/ 419778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8" y="0"/>
                        </a:lnTo>
                        <a:lnTo>
                          <a:pt x="419778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D486BD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68" name="Freeform: Shape 567">
                    <a:extLst>
                      <a:ext uri="{FF2B5EF4-FFF2-40B4-BE49-F238E27FC236}">
                        <a16:creationId xmlns:a16="http://schemas.microsoft.com/office/drawing/2014/main" id="{1CA3869F-3B84-5422-C66E-C05162E050FF}"/>
                      </a:ext>
                    </a:extLst>
                  </p:cNvPr>
                  <p:cNvSpPr/>
                  <p:nvPr/>
                </p:nvSpPr>
                <p:spPr>
                  <a:xfrm>
                    <a:off x="9626523" y="2827577"/>
                    <a:ext cx="278168" cy="307290"/>
                  </a:xfrm>
                  <a:custGeom>
                    <a:avLst/>
                    <a:gdLst>
                      <a:gd name="connsiteX0" fmla="*/ 278168 w 278168"/>
                      <a:gd name="connsiteY0" fmla="*/ 307290 h 307290"/>
                      <a:gd name="connsiteX1" fmla="*/ 278168 w 278168"/>
                      <a:gd name="connsiteY1" fmla="*/ 155121 h 307290"/>
                      <a:gd name="connsiteX2" fmla="*/ 128951 w 278168"/>
                      <a:gd name="connsiteY2" fmla="*/ 5969 h 307290"/>
                      <a:gd name="connsiteX3" fmla="*/ 121604 w 278168"/>
                      <a:gd name="connsiteY3" fmla="*/ 28269 h 307290"/>
                      <a:gd name="connsiteX4" fmla="*/ 97533 w 278168"/>
                      <a:gd name="connsiteY4" fmla="*/ 16004 h 307290"/>
                      <a:gd name="connsiteX5" fmla="*/ 58637 w 278168"/>
                      <a:gd name="connsiteY5" fmla="*/ 0 h 307290"/>
                      <a:gd name="connsiteX6" fmla="*/ 0 w 278168"/>
                      <a:gd name="connsiteY6" fmla="*/ 44405 h 307290"/>
                      <a:gd name="connsiteX7" fmla="*/ 8461 w 278168"/>
                      <a:gd name="connsiteY7" fmla="*/ 105141 h 307290"/>
                      <a:gd name="connsiteX8" fmla="*/ 20595 w 278168"/>
                      <a:gd name="connsiteY8" fmla="*/ 117275 h 307290"/>
                      <a:gd name="connsiteX9" fmla="*/ 9117 w 278168"/>
                      <a:gd name="connsiteY9" fmla="*/ 128754 h 307290"/>
                      <a:gd name="connsiteX10" fmla="*/ 56801 w 278168"/>
                      <a:gd name="connsiteY10" fmla="*/ 176503 h 307290"/>
                      <a:gd name="connsiteX11" fmla="*/ 30761 w 278168"/>
                      <a:gd name="connsiteY11" fmla="*/ 202477 h 307290"/>
                      <a:gd name="connsiteX12" fmla="*/ 56145 w 278168"/>
                      <a:gd name="connsiteY12" fmla="*/ 227926 h 307290"/>
                      <a:gd name="connsiteX13" fmla="*/ 55423 w 278168"/>
                      <a:gd name="connsiteY13" fmla="*/ 230156 h 307290"/>
                      <a:gd name="connsiteX14" fmla="*/ 132558 w 278168"/>
                      <a:gd name="connsiteY14" fmla="*/ 307290 h 307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278168" h="307290">
                        <a:moveTo>
                          <a:pt x="278168" y="307290"/>
                        </a:moveTo>
                        <a:lnTo>
                          <a:pt x="278168" y="155121"/>
                        </a:lnTo>
                        <a:lnTo>
                          <a:pt x="128951" y="5969"/>
                        </a:lnTo>
                        <a:lnTo>
                          <a:pt x="121604" y="28269"/>
                        </a:lnTo>
                        <a:lnTo>
                          <a:pt x="97533" y="16004"/>
                        </a:lnTo>
                        <a:lnTo>
                          <a:pt x="58637" y="0"/>
                        </a:lnTo>
                        <a:lnTo>
                          <a:pt x="0" y="44405"/>
                        </a:lnTo>
                        <a:lnTo>
                          <a:pt x="8461" y="105141"/>
                        </a:lnTo>
                        <a:lnTo>
                          <a:pt x="20595" y="117275"/>
                        </a:lnTo>
                        <a:lnTo>
                          <a:pt x="9117" y="128754"/>
                        </a:lnTo>
                        <a:lnTo>
                          <a:pt x="56801" y="176503"/>
                        </a:lnTo>
                        <a:lnTo>
                          <a:pt x="30761" y="202477"/>
                        </a:lnTo>
                        <a:lnTo>
                          <a:pt x="56145" y="227926"/>
                        </a:lnTo>
                        <a:lnTo>
                          <a:pt x="55423" y="230156"/>
                        </a:lnTo>
                        <a:lnTo>
                          <a:pt x="132558" y="307290"/>
                        </a:lnTo>
                        <a:close/>
                      </a:path>
                    </a:pathLst>
                  </a:custGeom>
                  <a:solidFill>
                    <a:srgbClr val="BF6FA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569" name="Freeform: Shape 568">
                  <a:extLst>
                    <a:ext uri="{FF2B5EF4-FFF2-40B4-BE49-F238E27FC236}">
                      <a16:creationId xmlns:a16="http://schemas.microsoft.com/office/drawing/2014/main" id="{1ACCCCEA-44B4-B6F9-A9D4-387E2854C292}"/>
                    </a:ext>
                  </a:extLst>
                </p:cNvPr>
                <p:cNvSpPr/>
                <p:nvPr/>
              </p:nvSpPr>
              <p:spPr>
                <a:xfrm>
                  <a:off x="9608945" y="2808425"/>
                  <a:ext cx="171649" cy="248652"/>
                </a:xfrm>
                <a:custGeom>
                  <a:avLst/>
                  <a:gdLst>
                    <a:gd name="connsiteX0" fmla="*/ 171650 w 171649"/>
                    <a:gd name="connsiteY0" fmla="*/ 85792 h 248652"/>
                    <a:gd name="connsiteX1" fmla="*/ 85858 w 171649"/>
                    <a:gd name="connsiteY1" fmla="*/ 0 h 248652"/>
                    <a:gd name="connsiteX2" fmla="*/ 0 w 171649"/>
                    <a:gd name="connsiteY2" fmla="*/ 85792 h 248652"/>
                    <a:gd name="connsiteX3" fmla="*/ 72412 w 171649"/>
                    <a:gd name="connsiteY3" fmla="*/ 170535 h 248652"/>
                    <a:gd name="connsiteX4" fmla="*/ 72412 w 171649"/>
                    <a:gd name="connsiteY4" fmla="*/ 193426 h 248652"/>
                    <a:gd name="connsiteX5" fmla="*/ 48340 w 171649"/>
                    <a:gd name="connsiteY5" fmla="*/ 193426 h 248652"/>
                    <a:gd name="connsiteX6" fmla="*/ 48340 w 171649"/>
                    <a:gd name="connsiteY6" fmla="*/ 221629 h 248652"/>
                    <a:gd name="connsiteX7" fmla="*/ 72412 w 171649"/>
                    <a:gd name="connsiteY7" fmla="*/ 221629 h 248652"/>
                    <a:gd name="connsiteX8" fmla="*/ 72412 w 171649"/>
                    <a:gd name="connsiteY8" fmla="*/ 248653 h 248652"/>
                    <a:gd name="connsiteX9" fmla="*/ 100616 w 171649"/>
                    <a:gd name="connsiteY9" fmla="*/ 248653 h 248652"/>
                    <a:gd name="connsiteX10" fmla="*/ 100616 w 171649"/>
                    <a:gd name="connsiteY10" fmla="*/ 221564 h 248652"/>
                    <a:gd name="connsiteX11" fmla="*/ 124687 w 171649"/>
                    <a:gd name="connsiteY11" fmla="*/ 221564 h 248652"/>
                    <a:gd name="connsiteX12" fmla="*/ 124687 w 171649"/>
                    <a:gd name="connsiteY12" fmla="*/ 193360 h 248652"/>
                    <a:gd name="connsiteX13" fmla="*/ 100616 w 171649"/>
                    <a:gd name="connsiteY13" fmla="*/ 193360 h 248652"/>
                    <a:gd name="connsiteX14" fmla="*/ 100616 w 171649"/>
                    <a:gd name="connsiteY14" fmla="*/ 170207 h 248652"/>
                    <a:gd name="connsiteX15" fmla="*/ 171650 w 171649"/>
                    <a:gd name="connsiteY15" fmla="*/ 85792 h 248652"/>
                    <a:gd name="connsiteX16" fmla="*/ 95762 w 171649"/>
                    <a:gd name="connsiteY16" fmla="*/ 142528 h 248652"/>
                    <a:gd name="connsiteX17" fmla="*/ 86317 w 171649"/>
                    <a:gd name="connsiteY17" fmla="*/ 144167 h 248652"/>
                    <a:gd name="connsiteX18" fmla="*/ 76807 w 171649"/>
                    <a:gd name="connsiteY18" fmla="*/ 142659 h 248652"/>
                    <a:gd name="connsiteX19" fmla="*/ 42175 w 171649"/>
                    <a:gd name="connsiteY19" fmla="*/ 123375 h 248652"/>
                    <a:gd name="connsiteX20" fmla="*/ 31942 w 171649"/>
                    <a:gd name="connsiteY20" fmla="*/ 106191 h 248652"/>
                    <a:gd name="connsiteX21" fmla="*/ 28204 w 171649"/>
                    <a:gd name="connsiteY21" fmla="*/ 85792 h 248652"/>
                    <a:gd name="connsiteX22" fmla="*/ 45060 w 171649"/>
                    <a:gd name="connsiteY22" fmla="*/ 45061 h 248652"/>
                    <a:gd name="connsiteX23" fmla="*/ 85793 w 171649"/>
                    <a:gd name="connsiteY23" fmla="*/ 28204 h 248652"/>
                    <a:gd name="connsiteX24" fmla="*/ 126524 w 171649"/>
                    <a:gd name="connsiteY24" fmla="*/ 45061 h 248652"/>
                    <a:gd name="connsiteX25" fmla="*/ 143380 w 171649"/>
                    <a:gd name="connsiteY25" fmla="*/ 85792 h 248652"/>
                    <a:gd name="connsiteX26" fmla="*/ 139708 w 171649"/>
                    <a:gd name="connsiteY26" fmla="*/ 105994 h 248652"/>
                    <a:gd name="connsiteX27" fmla="*/ 129672 w 171649"/>
                    <a:gd name="connsiteY27" fmla="*/ 123047 h 248652"/>
                    <a:gd name="connsiteX28" fmla="*/ 95762 w 171649"/>
                    <a:gd name="connsiteY28" fmla="*/ 142528 h 2486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71649" h="248652">
                      <a:moveTo>
                        <a:pt x="171650" y="85792"/>
                      </a:moveTo>
                      <a:cubicBezTo>
                        <a:pt x="171650" y="38370"/>
                        <a:pt x="133214" y="0"/>
                        <a:pt x="85858" y="0"/>
                      </a:cubicBezTo>
                      <a:cubicBezTo>
                        <a:pt x="38436" y="0"/>
                        <a:pt x="0" y="38436"/>
                        <a:pt x="0" y="85792"/>
                      </a:cubicBezTo>
                      <a:cubicBezTo>
                        <a:pt x="0" y="128622"/>
                        <a:pt x="31352" y="164107"/>
                        <a:pt x="72412" y="170535"/>
                      </a:cubicBezTo>
                      <a:lnTo>
                        <a:pt x="72412" y="193426"/>
                      </a:lnTo>
                      <a:lnTo>
                        <a:pt x="48340" y="193426"/>
                      </a:lnTo>
                      <a:lnTo>
                        <a:pt x="48340" y="221629"/>
                      </a:lnTo>
                      <a:lnTo>
                        <a:pt x="72412" y="221629"/>
                      </a:lnTo>
                      <a:lnTo>
                        <a:pt x="72412" y="248653"/>
                      </a:lnTo>
                      <a:lnTo>
                        <a:pt x="100616" y="248653"/>
                      </a:lnTo>
                      <a:lnTo>
                        <a:pt x="100616" y="221564"/>
                      </a:lnTo>
                      <a:lnTo>
                        <a:pt x="124687" y="221564"/>
                      </a:lnTo>
                      <a:lnTo>
                        <a:pt x="124687" y="193360"/>
                      </a:lnTo>
                      <a:lnTo>
                        <a:pt x="100616" y="193360"/>
                      </a:lnTo>
                      <a:lnTo>
                        <a:pt x="100616" y="170207"/>
                      </a:lnTo>
                      <a:cubicBezTo>
                        <a:pt x="140953" y="163320"/>
                        <a:pt x="171650" y="128163"/>
                        <a:pt x="171650" y="85792"/>
                      </a:cubicBezTo>
                      <a:close/>
                      <a:moveTo>
                        <a:pt x="95762" y="142528"/>
                      </a:moveTo>
                      <a:lnTo>
                        <a:pt x="86317" y="144167"/>
                      </a:lnTo>
                      <a:lnTo>
                        <a:pt x="76807" y="142659"/>
                      </a:lnTo>
                      <a:cubicBezTo>
                        <a:pt x="63426" y="140560"/>
                        <a:pt x="51095" y="133673"/>
                        <a:pt x="42175" y="123375"/>
                      </a:cubicBezTo>
                      <a:cubicBezTo>
                        <a:pt x="37780" y="118259"/>
                        <a:pt x="34304" y="112487"/>
                        <a:pt x="31942" y="106191"/>
                      </a:cubicBezTo>
                      <a:cubicBezTo>
                        <a:pt x="29450" y="99697"/>
                        <a:pt x="28204" y="92810"/>
                        <a:pt x="28204" y="85792"/>
                      </a:cubicBezTo>
                      <a:cubicBezTo>
                        <a:pt x="28204" y="70378"/>
                        <a:pt x="34238" y="55948"/>
                        <a:pt x="45060" y="45061"/>
                      </a:cubicBezTo>
                      <a:cubicBezTo>
                        <a:pt x="55949" y="34173"/>
                        <a:pt x="70444" y="28204"/>
                        <a:pt x="85793" y="28204"/>
                      </a:cubicBezTo>
                      <a:cubicBezTo>
                        <a:pt x="101140" y="28204"/>
                        <a:pt x="115636" y="34173"/>
                        <a:pt x="126524" y="45061"/>
                      </a:cubicBezTo>
                      <a:cubicBezTo>
                        <a:pt x="137412" y="55948"/>
                        <a:pt x="143380" y="70378"/>
                        <a:pt x="143380" y="85792"/>
                      </a:cubicBezTo>
                      <a:cubicBezTo>
                        <a:pt x="143380" y="92745"/>
                        <a:pt x="142134" y="99566"/>
                        <a:pt x="139708" y="105994"/>
                      </a:cubicBezTo>
                      <a:cubicBezTo>
                        <a:pt x="137412" y="112225"/>
                        <a:pt x="134001" y="117997"/>
                        <a:pt x="129672" y="123047"/>
                      </a:cubicBezTo>
                      <a:cubicBezTo>
                        <a:pt x="121014" y="133345"/>
                        <a:pt x="108945" y="140297"/>
                        <a:pt x="95762" y="142528"/>
                      </a:cubicBezTo>
                      <a:close/>
                    </a:path>
                  </a:pathLst>
                </a:custGeom>
                <a:solidFill>
                  <a:srgbClr val="F5F7FA"/>
                </a:solidFill>
                <a:ln w="65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570" name="Graphic 2">
                <a:extLst>
                  <a:ext uri="{FF2B5EF4-FFF2-40B4-BE49-F238E27FC236}">
                    <a16:creationId xmlns:a16="http://schemas.microsoft.com/office/drawing/2014/main" id="{408B2012-47A0-360D-A58A-B20585223AD7}"/>
                  </a:ext>
                </a:extLst>
              </p:cNvPr>
              <p:cNvGrpSpPr/>
              <p:nvPr/>
            </p:nvGrpSpPr>
            <p:grpSpPr>
              <a:xfrm>
                <a:off x="8829011" y="2715090"/>
                <a:ext cx="419777" cy="419777"/>
                <a:chOff x="8829011" y="2715090"/>
                <a:chExt cx="419777" cy="419777"/>
              </a:xfrm>
            </p:grpSpPr>
            <p:grpSp>
              <p:nvGrpSpPr>
                <p:cNvPr id="571" name="Graphic 2">
                  <a:extLst>
                    <a:ext uri="{FF2B5EF4-FFF2-40B4-BE49-F238E27FC236}">
                      <a16:creationId xmlns:a16="http://schemas.microsoft.com/office/drawing/2014/main" id="{5D406D87-1424-008A-16AF-B012B72273C4}"/>
                    </a:ext>
                  </a:extLst>
                </p:cNvPr>
                <p:cNvGrpSpPr/>
                <p:nvPr/>
              </p:nvGrpSpPr>
              <p:grpSpPr>
                <a:xfrm>
                  <a:off x="8829011" y="2715090"/>
                  <a:ext cx="419777" cy="419777"/>
                  <a:chOff x="8829011" y="2715090"/>
                  <a:chExt cx="419777" cy="419777"/>
                </a:xfrm>
              </p:grpSpPr>
              <p:sp>
                <p:nvSpPr>
                  <p:cNvPr id="572" name="Freeform: Shape 571">
                    <a:extLst>
                      <a:ext uri="{FF2B5EF4-FFF2-40B4-BE49-F238E27FC236}">
                        <a16:creationId xmlns:a16="http://schemas.microsoft.com/office/drawing/2014/main" id="{728067C7-8EF5-F246-3FDF-D4E1FB97AF64}"/>
                      </a:ext>
                    </a:extLst>
                  </p:cNvPr>
                  <p:cNvSpPr/>
                  <p:nvPr/>
                </p:nvSpPr>
                <p:spPr>
                  <a:xfrm>
                    <a:off x="8829011" y="2715090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8 w 419777"/>
                      <a:gd name="connsiteY1" fmla="*/ 0 h 419777"/>
                      <a:gd name="connsiteX2" fmla="*/ 419778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8" y="0"/>
                        </a:lnTo>
                        <a:lnTo>
                          <a:pt x="419778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739BE9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73" name="Freeform: Shape 572">
                    <a:extLst>
                      <a:ext uri="{FF2B5EF4-FFF2-40B4-BE49-F238E27FC236}">
                        <a16:creationId xmlns:a16="http://schemas.microsoft.com/office/drawing/2014/main" id="{A9951D7D-4B84-17EC-09BA-90CD2C445815}"/>
                      </a:ext>
                    </a:extLst>
                  </p:cNvPr>
                  <p:cNvSpPr/>
                  <p:nvPr/>
                </p:nvSpPr>
                <p:spPr>
                  <a:xfrm>
                    <a:off x="8925626" y="2813082"/>
                    <a:ext cx="323163" cy="321785"/>
                  </a:xfrm>
                  <a:custGeom>
                    <a:avLst/>
                    <a:gdLst>
                      <a:gd name="connsiteX0" fmla="*/ 323164 w 323163"/>
                      <a:gd name="connsiteY0" fmla="*/ 321786 h 321785"/>
                      <a:gd name="connsiteX1" fmla="*/ 323164 w 323163"/>
                      <a:gd name="connsiteY1" fmla="*/ 85661 h 321785"/>
                      <a:gd name="connsiteX2" fmla="*/ 237437 w 323163"/>
                      <a:gd name="connsiteY2" fmla="*/ 0 h 321785"/>
                      <a:gd name="connsiteX3" fmla="*/ 136887 w 323163"/>
                      <a:gd name="connsiteY3" fmla="*/ 99828 h 321785"/>
                      <a:gd name="connsiteX4" fmla="*/ 76872 w 323163"/>
                      <a:gd name="connsiteY4" fmla="*/ 75494 h 321785"/>
                      <a:gd name="connsiteX5" fmla="*/ 24268 w 323163"/>
                      <a:gd name="connsiteY5" fmla="*/ 108093 h 321785"/>
                      <a:gd name="connsiteX6" fmla="*/ 0 w 323163"/>
                      <a:gd name="connsiteY6" fmla="*/ 159384 h 321785"/>
                      <a:gd name="connsiteX7" fmla="*/ 16070 w 323163"/>
                      <a:gd name="connsiteY7" fmla="*/ 221367 h 321785"/>
                      <a:gd name="connsiteX8" fmla="*/ 116489 w 323163"/>
                      <a:gd name="connsiteY8" fmla="*/ 321786 h 32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23163" h="321785">
                        <a:moveTo>
                          <a:pt x="323164" y="321786"/>
                        </a:moveTo>
                        <a:lnTo>
                          <a:pt x="323164" y="85661"/>
                        </a:lnTo>
                        <a:lnTo>
                          <a:pt x="237437" y="0"/>
                        </a:lnTo>
                        <a:lnTo>
                          <a:pt x="136887" y="99828"/>
                        </a:lnTo>
                        <a:lnTo>
                          <a:pt x="76872" y="75494"/>
                        </a:lnTo>
                        <a:lnTo>
                          <a:pt x="24268" y="108093"/>
                        </a:lnTo>
                        <a:lnTo>
                          <a:pt x="0" y="159384"/>
                        </a:lnTo>
                        <a:lnTo>
                          <a:pt x="16070" y="221367"/>
                        </a:lnTo>
                        <a:lnTo>
                          <a:pt x="116489" y="321786"/>
                        </a:lnTo>
                        <a:close/>
                      </a:path>
                    </a:pathLst>
                  </a:custGeom>
                  <a:solidFill>
                    <a:srgbClr val="6188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574" name="Freeform: Shape 573">
                  <a:extLst>
                    <a:ext uri="{FF2B5EF4-FFF2-40B4-BE49-F238E27FC236}">
                      <a16:creationId xmlns:a16="http://schemas.microsoft.com/office/drawing/2014/main" id="{F4204C88-27EF-1A45-6D24-7792545B9222}"/>
                    </a:ext>
                  </a:extLst>
                </p:cNvPr>
                <p:cNvSpPr/>
                <p:nvPr/>
              </p:nvSpPr>
              <p:spPr>
                <a:xfrm>
                  <a:off x="8914492" y="2813213"/>
                  <a:ext cx="248767" cy="248849"/>
                </a:xfrm>
                <a:custGeom>
                  <a:avLst/>
                  <a:gdLst>
                    <a:gd name="connsiteX0" fmla="*/ 218202 w 248767"/>
                    <a:gd name="connsiteY0" fmla="*/ 0 h 248849"/>
                    <a:gd name="connsiteX1" fmla="*/ 166124 w 248767"/>
                    <a:gd name="connsiteY1" fmla="*/ 0 h 248849"/>
                    <a:gd name="connsiteX2" fmla="*/ 166124 w 248767"/>
                    <a:gd name="connsiteY2" fmla="*/ 30893 h 248849"/>
                    <a:gd name="connsiteX3" fmla="*/ 196623 w 248767"/>
                    <a:gd name="connsiteY3" fmla="*/ 30893 h 248849"/>
                    <a:gd name="connsiteX4" fmla="*/ 148545 w 248767"/>
                    <a:gd name="connsiteY4" fmla="*/ 79495 h 248849"/>
                    <a:gd name="connsiteX5" fmla="*/ 92925 w 248767"/>
                    <a:gd name="connsiteY5" fmla="*/ 60868 h 248849"/>
                    <a:gd name="connsiteX6" fmla="*/ 27203 w 248767"/>
                    <a:gd name="connsiteY6" fmla="*/ 88416 h 248849"/>
                    <a:gd name="connsiteX7" fmla="*/ 27203 w 248767"/>
                    <a:gd name="connsiteY7" fmla="*/ 221301 h 248849"/>
                    <a:gd name="connsiteX8" fmla="*/ 92925 w 248767"/>
                    <a:gd name="connsiteY8" fmla="*/ 248849 h 248849"/>
                    <a:gd name="connsiteX9" fmla="*/ 158646 w 248767"/>
                    <a:gd name="connsiteY9" fmla="*/ 221301 h 248849"/>
                    <a:gd name="connsiteX10" fmla="*/ 169665 w 248767"/>
                    <a:gd name="connsiteY10" fmla="*/ 101862 h 248849"/>
                    <a:gd name="connsiteX11" fmla="*/ 218202 w 248767"/>
                    <a:gd name="connsiteY11" fmla="*/ 52800 h 248849"/>
                    <a:gd name="connsiteX12" fmla="*/ 218202 w 248767"/>
                    <a:gd name="connsiteY12" fmla="*/ 83628 h 248849"/>
                    <a:gd name="connsiteX13" fmla="*/ 248767 w 248767"/>
                    <a:gd name="connsiteY13" fmla="*/ 83628 h 248849"/>
                    <a:gd name="connsiteX14" fmla="*/ 248767 w 248767"/>
                    <a:gd name="connsiteY14" fmla="*/ 30958 h 248849"/>
                    <a:gd name="connsiteX15" fmla="*/ 248767 w 248767"/>
                    <a:gd name="connsiteY15" fmla="*/ 66 h 248849"/>
                    <a:gd name="connsiteX16" fmla="*/ 218202 w 248767"/>
                    <a:gd name="connsiteY16" fmla="*/ 66 h 248849"/>
                    <a:gd name="connsiteX17" fmla="*/ 137067 w 248767"/>
                    <a:gd name="connsiteY17" fmla="*/ 199394 h 248849"/>
                    <a:gd name="connsiteX18" fmla="*/ 92925 w 248767"/>
                    <a:gd name="connsiteY18" fmla="*/ 217891 h 248849"/>
                    <a:gd name="connsiteX19" fmla="*/ 48783 w 248767"/>
                    <a:gd name="connsiteY19" fmla="*/ 199394 h 248849"/>
                    <a:gd name="connsiteX20" fmla="*/ 30483 w 248767"/>
                    <a:gd name="connsiteY20" fmla="*/ 154793 h 248849"/>
                    <a:gd name="connsiteX21" fmla="*/ 48783 w 248767"/>
                    <a:gd name="connsiteY21" fmla="*/ 110191 h 248849"/>
                    <a:gd name="connsiteX22" fmla="*/ 92925 w 248767"/>
                    <a:gd name="connsiteY22" fmla="*/ 91695 h 248849"/>
                    <a:gd name="connsiteX23" fmla="*/ 137067 w 248767"/>
                    <a:gd name="connsiteY23" fmla="*/ 110191 h 248849"/>
                    <a:gd name="connsiteX24" fmla="*/ 155367 w 248767"/>
                    <a:gd name="connsiteY24" fmla="*/ 154793 h 248849"/>
                    <a:gd name="connsiteX25" fmla="*/ 137067 w 248767"/>
                    <a:gd name="connsiteY25" fmla="*/ 199394 h 2488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48767" h="248849">
                      <a:moveTo>
                        <a:pt x="218202" y="0"/>
                      </a:moveTo>
                      <a:lnTo>
                        <a:pt x="166124" y="0"/>
                      </a:lnTo>
                      <a:lnTo>
                        <a:pt x="166124" y="30893"/>
                      </a:lnTo>
                      <a:lnTo>
                        <a:pt x="196623" y="30893"/>
                      </a:lnTo>
                      <a:lnTo>
                        <a:pt x="148545" y="79495"/>
                      </a:lnTo>
                      <a:cubicBezTo>
                        <a:pt x="132082" y="67099"/>
                        <a:pt x="112536" y="60868"/>
                        <a:pt x="92925" y="60868"/>
                      </a:cubicBezTo>
                      <a:cubicBezTo>
                        <a:pt x="69116" y="60868"/>
                        <a:pt x="45372" y="70050"/>
                        <a:pt x="27203" y="88416"/>
                      </a:cubicBezTo>
                      <a:cubicBezTo>
                        <a:pt x="-9068" y="125081"/>
                        <a:pt x="-9068" y="184571"/>
                        <a:pt x="27203" y="221301"/>
                      </a:cubicBezTo>
                      <a:cubicBezTo>
                        <a:pt x="45372" y="239667"/>
                        <a:pt x="69181" y="248849"/>
                        <a:pt x="92925" y="248849"/>
                      </a:cubicBezTo>
                      <a:cubicBezTo>
                        <a:pt x="116734" y="248849"/>
                        <a:pt x="140478" y="239667"/>
                        <a:pt x="158646" y="221301"/>
                      </a:cubicBezTo>
                      <a:cubicBezTo>
                        <a:pt x="190786" y="188834"/>
                        <a:pt x="194458" y="138395"/>
                        <a:pt x="169665" y="101862"/>
                      </a:cubicBezTo>
                      <a:lnTo>
                        <a:pt x="218202" y="52800"/>
                      </a:lnTo>
                      <a:lnTo>
                        <a:pt x="218202" y="83628"/>
                      </a:lnTo>
                      <a:lnTo>
                        <a:pt x="248767" y="83628"/>
                      </a:lnTo>
                      <a:lnTo>
                        <a:pt x="248767" y="30958"/>
                      </a:lnTo>
                      <a:lnTo>
                        <a:pt x="248767" y="66"/>
                      </a:lnTo>
                      <a:lnTo>
                        <a:pt x="218202" y="66"/>
                      </a:lnTo>
                      <a:close/>
                      <a:moveTo>
                        <a:pt x="137067" y="199394"/>
                      </a:moveTo>
                      <a:cubicBezTo>
                        <a:pt x="125260" y="211332"/>
                        <a:pt x="109585" y="217891"/>
                        <a:pt x="92925" y="217891"/>
                      </a:cubicBezTo>
                      <a:cubicBezTo>
                        <a:pt x="76265" y="217891"/>
                        <a:pt x="60589" y="211332"/>
                        <a:pt x="48783" y="199394"/>
                      </a:cubicBezTo>
                      <a:cubicBezTo>
                        <a:pt x="37042" y="187457"/>
                        <a:pt x="30483" y="171650"/>
                        <a:pt x="30483" y="154793"/>
                      </a:cubicBezTo>
                      <a:cubicBezTo>
                        <a:pt x="30483" y="137936"/>
                        <a:pt x="36976" y="122063"/>
                        <a:pt x="48783" y="110191"/>
                      </a:cubicBezTo>
                      <a:cubicBezTo>
                        <a:pt x="60589" y="98254"/>
                        <a:pt x="76265" y="91695"/>
                        <a:pt x="92925" y="91695"/>
                      </a:cubicBezTo>
                      <a:cubicBezTo>
                        <a:pt x="109585" y="91695"/>
                        <a:pt x="125260" y="98254"/>
                        <a:pt x="137067" y="110191"/>
                      </a:cubicBezTo>
                      <a:cubicBezTo>
                        <a:pt x="148874" y="122129"/>
                        <a:pt x="155367" y="137936"/>
                        <a:pt x="155367" y="154793"/>
                      </a:cubicBezTo>
                      <a:cubicBezTo>
                        <a:pt x="155367" y="171650"/>
                        <a:pt x="148874" y="187457"/>
                        <a:pt x="137067" y="199394"/>
                      </a:cubicBezTo>
                      <a:close/>
                    </a:path>
                  </a:pathLst>
                </a:custGeom>
                <a:solidFill>
                  <a:srgbClr val="F5F7FA"/>
                </a:solidFill>
                <a:ln w="65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575" name="Graphic 2">
                <a:extLst>
                  <a:ext uri="{FF2B5EF4-FFF2-40B4-BE49-F238E27FC236}">
                    <a16:creationId xmlns:a16="http://schemas.microsoft.com/office/drawing/2014/main" id="{46295F53-C673-BB58-473E-A88061BEA54C}"/>
                  </a:ext>
                </a:extLst>
              </p:cNvPr>
              <p:cNvGrpSpPr/>
              <p:nvPr/>
            </p:nvGrpSpPr>
            <p:grpSpPr>
              <a:xfrm>
                <a:off x="8173109" y="2715090"/>
                <a:ext cx="419777" cy="419777"/>
                <a:chOff x="8173109" y="2715090"/>
                <a:chExt cx="419777" cy="419777"/>
              </a:xfrm>
            </p:grpSpPr>
            <p:grpSp>
              <p:nvGrpSpPr>
                <p:cNvPr id="576" name="Graphic 2">
                  <a:extLst>
                    <a:ext uri="{FF2B5EF4-FFF2-40B4-BE49-F238E27FC236}">
                      <a16:creationId xmlns:a16="http://schemas.microsoft.com/office/drawing/2014/main" id="{BC17BB2E-756D-80A0-51BD-61D0D30F1840}"/>
                    </a:ext>
                  </a:extLst>
                </p:cNvPr>
                <p:cNvGrpSpPr/>
                <p:nvPr/>
              </p:nvGrpSpPr>
              <p:grpSpPr>
                <a:xfrm>
                  <a:off x="8173109" y="2715090"/>
                  <a:ext cx="419777" cy="419777"/>
                  <a:chOff x="8173109" y="2715090"/>
                  <a:chExt cx="419777" cy="419777"/>
                </a:xfrm>
              </p:grpSpPr>
              <p:sp>
                <p:nvSpPr>
                  <p:cNvPr id="577" name="Freeform: Shape 576">
                    <a:extLst>
                      <a:ext uri="{FF2B5EF4-FFF2-40B4-BE49-F238E27FC236}">
                        <a16:creationId xmlns:a16="http://schemas.microsoft.com/office/drawing/2014/main" id="{423B03B9-30DE-11A2-FECE-8FDE38B8D0EC}"/>
                      </a:ext>
                    </a:extLst>
                  </p:cNvPr>
                  <p:cNvSpPr/>
                  <p:nvPr/>
                </p:nvSpPr>
                <p:spPr>
                  <a:xfrm>
                    <a:off x="8173109" y="2715090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A491E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78" name="Freeform: Shape 577">
                    <a:extLst>
                      <a:ext uri="{FF2B5EF4-FFF2-40B4-BE49-F238E27FC236}">
                        <a16:creationId xmlns:a16="http://schemas.microsoft.com/office/drawing/2014/main" id="{7FEC68F8-AE22-53D7-D043-045040DC0B2B}"/>
                      </a:ext>
                    </a:extLst>
                  </p:cNvPr>
                  <p:cNvSpPr/>
                  <p:nvPr/>
                </p:nvSpPr>
                <p:spPr>
                  <a:xfrm>
                    <a:off x="8264148" y="2841417"/>
                    <a:ext cx="328738" cy="293450"/>
                  </a:xfrm>
                  <a:custGeom>
                    <a:avLst/>
                    <a:gdLst>
                      <a:gd name="connsiteX0" fmla="*/ 95040 w 328738"/>
                      <a:gd name="connsiteY0" fmla="*/ 293451 h 293450"/>
                      <a:gd name="connsiteX1" fmla="*/ 328738 w 328738"/>
                      <a:gd name="connsiteY1" fmla="*/ 293451 h 293450"/>
                      <a:gd name="connsiteX2" fmla="*/ 328738 w 328738"/>
                      <a:gd name="connsiteY2" fmla="*/ 90908 h 293450"/>
                      <a:gd name="connsiteX3" fmla="*/ 237830 w 328738"/>
                      <a:gd name="connsiteY3" fmla="*/ 0 h 293450"/>
                      <a:gd name="connsiteX4" fmla="*/ 0 w 328738"/>
                      <a:gd name="connsiteY4" fmla="*/ 198410 h 2934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8738" h="293450">
                        <a:moveTo>
                          <a:pt x="95040" y="293451"/>
                        </a:moveTo>
                        <a:lnTo>
                          <a:pt x="328738" y="293451"/>
                        </a:lnTo>
                        <a:lnTo>
                          <a:pt x="328738" y="90908"/>
                        </a:lnTo>
                        <a:lnTo>
                          <a:pt x="237830" y="0"/>
                        </a:lnTo>
                        <a:lnTo>
                          <a:pt x="0" y="198410"/>
                        </a:lnTo>
                        <a:close/>
                      </a:path>
                    </a:pathLst>
                  </a:custGeom>
                  <a:solidFill>
                    <a:srgbClr val="8D79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79" name="Graphic 2">
                  <a:extLst>
                    <a:ext uri="{FF2B5EF4-FFF2-40B4-BE49-F238E27FC236}">
                      <a16:creationId xmlns:a16="http://schemas.microsoft.com/office/drawing/2014/main" id="{E182C0A9-A01B-CD06-7147-9AA9EE82944E}"/>
                    </a:ext>
                  </a:extLst>
                </p:cNvPr>
                <p:cNvGrpSpPr/>
                <p:nvPr/>
              </p:nvGrpSpPr>
              <p:grpSpPr>
                <a:xfrm>
                  <a:off x="8258573" y="2835645"/>
                  <a:ext cx="248783" cy="209823"/>
                  <a:chOff x="8258573" y="2835645"/>
                  <a:chExt cx="248783" cy="209823"/>
                </a:xfrm>
              </p:grpSpPr>
              <p:sp>
                <p:nvSpPr>
                  <p:cNvPr id="580" name="Freeform: Shape 579">
                    <a:extLst>
                      <a:ext uri="{FF2B5EF4-FFF2-40B4-BE49-F238E27FC236}">
                        <a16:creationId xmlns:a16="http://schemas.microsoft.com/office/drawing/2014/main" id="{AF884756-3CC5-40F7-513F-9D4DA721493F}"/>
                      </a:ext>
                    </a:extLst>
                  </p:cNvPr>
                  <p:cNvSpPr/>
                  <p:nvPr/>
                </p:nvSpPr>
                <p:spPr>
                  <a:xfrm>
                    <a:off x="8258573" y="2835645"/>
                    <a:ext cx="248783" cy="209823"/>
                  </a:xfrm>
                  <a:custGeom>
                    <a:avLst/>
                    <a:gdLst>
                      <a:gd name="connsiteX0" fmla="*/ 229697 w 248783"/>
                      <a:gd name="connsiteY0" fmla="*/ 0 h 209823"/>
                      <a:gd name="connsiteX1" fmla="*/ 19087 w 248783"/>
                      <a:gd name="connsiteY1" fmla="*/ 0 h 209823"/>
                      <a:gd name="connsiteX2" fmla="*/ 0 w 248783"/>
                      <a:gd name="connsiteY2" fmla="*/ 19087 h 209823"/>
                      <a:gd name="connsiteX3" fmla="*/ 0 w 248783"/>
                      <a:gd name="connsiteY3" fmla="*/ 190736 h 209823"/>
                      <a:gd name="connsiteX4" fmla="*/ 19087 w 248783"/>
                      <a:gd name="connsiteY4" fmla="*/ 209823 h 209823"/>
                      <a:gd name="connsiteX5" fmla="*/ 229697 w 248783"/>
                      <a:gd name="connsiteY5" fmla="*/ 209823 h 209823"/>
                      <a:gd name="connsiteX6" fmla="*/ 248784 w 248783"/>
                      <a:gd name="connsiteY6" fmla="*/ 190736 h 209823"/>
                      <a:gd name="connsiteX7" fmla="*/ 248784 w 248783"/>
                      <a:gd name="connsiteY7" fmla="*/ 19087 h 209823"/>
                      <a:gd name="connsiteX8" fmla="*/ 229697 w 248783"/>
                      <a:gd name="connsiteY8" fmla="*/ 0 h 209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48783" h="209823">
                        <a:moveTo>
                          <a:pt x="229697" y="0"/>
                        </a:moveTo>
                        <a:lnTo>
                          <a:pt x="19087" y="0"/>
                        </a:lnTo>
                        <a:cubicBezTo>
                          <a:pt x="8527" y="0"/>
                          <a:pt x="0" y="8527"/>
                          <a:pt x="0" y="19087"/>
                        </a:cubicBezTo>
                        <a:lnTo>
                          <a:pt x="0" y="190736"/>
                        </a:lnTo>
                        <a:cubicBezTo>
                          <a:pt x="0" y="201231"/>
                          <a:pt x="8527" y="209823"/>
                          <a:pt x="19087" y="209823"/>
                        </a:cubicBezTo>
                        <a:lnTo>
                          <a:pt x="229697" y="209823"/>
                        </a:lnTo>
                        <a:cubicBezTo>
                          <a:pt x="240257" y="209823"/>
                          <a:pt x="248784" y="201296"/>
                          <a:pt x="248784" y="190736"/>
                        </a:cubicBezTo>
                        <a:lnTo>
                          <a:pt x="248784" y="19087"/>
                        </a:lnTo>
                        <a:cubicBezTo>
                          <a:pt x="248784" y="8527"/>
                          <a:pt x="240257" y="0"/>
                          <a:pt x="229697" y="0"/>
                        </a:cubicBez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81" name="Freeform: Shape 580">
                    <a:extLst>
                      <a:ext uri="{FF2B5EF4-FFF2-40B4-BE49-F238E27FC236}">
                        <a16:creationId xmlns:a16="http://schemas.microsoft.com/office/drawing/2014/main" id="{A2300956-1535-A58B-A07D-68C78E288744}"/>
                      </a:ext>
                    </a:extLst>
                  </p:cNvPr>
                  <p:cNvSpPr/>
                  <p:nvPr/>
                </p:nvSpPr>
                <p:spPr>
                  <a:xfrm>
                    <a:off x="8335314" y="3005327"/>
                    <a:ext cx="19086" cy="19086"/>
                  </a:xfrm>
                  <a:custGeom>
                    <a:avLst/>
                    <a:gdLst>
                      <a:gd name="connsiteX0" fmla="*/ 0 w 19086"/>
                      <a:gd name="connsiteY0" fmla="*/ 0 h 19086"/>
                      <a:gd name="connsiteX1" fmla="*/ 19086 w 19086"/>
                      <a:gd name="connsiteY1" fmla="*/ 0 h 19086"/>
                      <a:gd name="connsiteX2" fmla="*/ 19086 w 19086"/>
                      <a:gd name="connsiteY2" fmla="*/ 19087 h 19086"/>
                      <a:gd name="connsiteX3" fmla="*/ 0 w 19086"/>
                      <a:gd name="connsiteY3" fmla="*/ 19087 h 19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86" h="19086">
                        <a:moveTo>
                          <a:pt x="0" y="0"/>
                        </a:moveTo>
                        <a:lnTo>
                          <a:pt x="19086" y="0"/>
                        </a:lnTo>
                        <a:lnTo>
                          <a:pt x="19086" y="19087"/>
                        </a:lnTo>
                        <a:lnTo>
                          <a:pt x="0" y="19087"/>
                        </a:lnTo>
                        <a:close/>
                      </a:path>
                    </a:pathLst>
                  </a:custGeom>
                  <a:solidFill>
                    <a:srgbClr val="CCD0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82" name="Freeform: Shape 581">
                    <a:extLst>
                      <a:ext uri="{FF2B5EF4-FFF2-40B4-BE49-F238E27FC236}">
                        <a16:creationId xmlns:a16="http://schemas.microsoft.com/office/drawing/2014/main" id="{0EBAE108-A53E-4F18-E7DF-7D55347A04A3}"/>
                      </a:ext>
                    </a:extLst>
                  </p:cNvPr>
                  <p:cNvSpPr/>
                  <p:nvPr/>
                </p:nvSpPr>
                <p:spPr>
                  <a:xfrm>
                    <a:off x="8373422" y="3005392"/>
                    <a:ext cx="19021" cy="19086"/>
                  </a:xfrm>
                  <a:custGeom>
                    <a:avLst/>
                    <a:gdLst>
                      <a:gd name="connsiteX0" fmla="*/ 0 w 19021"/>
                      <a:gd name="connsiteY0" fmla="*/ 0 h 19086"/>
                      <a:gd name="connsiteX1" fmla="*/ 19021 w 19021"/>
                      <a:gd name="connsiteY1" fmla="*/ 0 h 19086"/>
                      <a:gd name="connsiteX2" fmla="*/ 19021 w 19021"/>
                      <a:gd name="connsiteY2" fmla="*/ 19087 h 19086"/>
                      <a:gd name="connsiteX3" fmla="*/ 0 w 19021"/>
                      <a:gd name="connsiteY3" fmla="*/ 19087 h 19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21" h="19086">
                        <a:moveTo>
                          <a:pt x="0" y="0"/>
                        </a:moveTo>
                        <a:lnTo>
                          <a:pt x="19021" y="0"/>
                        </a:lnTo>
                        <a:lnTo>
                          <a:pt x="19021" y="19087"/>
                        </a:lnTo>
                        <a:lnTo>
                          <a:pt x="0" y="19087"/>
                        </a:lnTo>
                        <a:close/>
                      </a:path>
                    </a:pathLst>
                  </a:custGeom>
                  <a:solidFill>
                    <a:srgbClr val="CCD0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83" name="Freeform: Shape 582">
                    <a:extLst>
                      <a:ext uri="{FF2B5EF4-FFF2-40B4-BE49-F238E27FC236}">
                        <a16:creationId xmlns:a16="http://schemas.microsoft.com/office/drawing/2014/main" id="{5DACEE94-AD7E-A798-5524-43ECBDB13106}"/>
                      </a:ext>
                    </a:extLst>
                  </p:cNvPr>
                  <p:cNvSpPr/>
                  <p:nvPr/>
                </p:nvSpPr>
                <p:spPr>
                  <a:xfrm>
                    <a:off x="8411595" y="3005392"/>
                    <a:ext cx="19086" cy="19086"/>
                  </a:xfrm>
                  <a:custGeom>
                    <a:avLst/>
                    <a:gdLst>
                      <a:gd name="connsiteX0" fmla="*/ 0 w 19086"/>
                      <a:gd name="connsiteY0" fmla="*/ 0 h 19086"/>
                      <a:gd name="connsiteX1" fmla="*/ 19086 w 19086"/>
                      <a:gd name="connsiteY1" fmla="*/ 0 h 19086"/>
                      <a:gd name="connsiteX2" fmla="*/ 19086 w 19086"/>
                      <a:gd name="connsiteY2" fmla="*/ 19087 h 19086"/>
                      <a:gd name="connsiteX3" fmla="*/ 0 w 19086"/>
                      <a:gd name="connsiteY3" fmla="*/ 19087 h 19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86" h="19086">
                        <a:moveTo>
                          <a:pt x="0" y="0"/>
                        </a:moveTo>
                        <a:lnTo>
                          <a:pt x="19086" y="0"/>
                        </a:lnTo>
                        <a:lnTo>
                          <a:pt x="19086" y="19087"/>
                        </a:lnTo>
                        <a:lnTo>
                          <a:pt x="0" y="19087"/>
                        </a:lnTo>
                        <a:close/>
                      </a:path>
                    </a:pathLst>
                  </a:custGeom>
                  <a:solidFill>
                    <a:srgbClr val="CCD0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84" name="Freeform: Shape 583">
                    <a:extLst>
                      <a:ext uri="{FF2B5EF4-FFF2-40B4-BE49-F238E27FC236}">
                        <a16:creationId xmlns:a16="http://schemas.microsoft.com/office/drawing/2014/main" id="{B25B433F-E306-2C22-86F9-3071789570E7}"/>
                      </a:ext>
                    </a:extLst>
                  </p:cNvPr>
                  <p:cNvSpPr/>
                  <p:nvPr/>
                </p:nvSpPr>
                <p:spPr>
                  <a:xfrm>
                    <a:off x="8277660" y="2854666"/>
                    <a:ext cx="210610" cy="131836"/>
                  </a:xfrm>
                  <a:custGeom>
                    <a:avLst/>
                    <a:gdLst>
                      <a:gd name="connsiteX0" fmla="*/ 0 w 210610"/>
                      <a:gd name="connsiteY0" fmla="*/ 0 h 131836"/>
                      <a:gd name="connsiteX1" fmla="*/ 210610 w 210610"/>
                      <a:gd name="connsiteY1" fmla="*/ 0 h 131836"/>
                      <a:gd name="connsiteX2" fmla="*/ 210610 w 210610"/>
                      <a:gd name="connsiteY2" fmla="*/ 131836 h 131836"/>
                      <a:gd name="connsiteX3" fmla="*/ 0 w 210610"/>
                      <a:gd name="connsiteY3" fmla="*/ 131836 h 1318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610" h="131836">
                        <a:moveTo>
                          <a:pt x="0" y="0"/>
                        </a:moveTo>
                        <a:lnTo>
                          <a:pt x="210610" y="0"/>
                        </a:lnTo>
                        <a:lnTo>
                          <a:pt x="210610" y="131836"/>
                        </a:lnTo>
                        <a:lnTo>
                          <a:pt x="0" y="131836"/>
                        </a:lnTo>
                        <a:close/>
                      </a:path>
                    </a:pathLst>
                  </a:custGeom>
                  <a:solidFill>
                    <a:srgbClr val="E6E8EC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85" name="Freeform: Shape 584">
                    <a:extLst>
                      <a:ext uri="{FF2B5EF4-FFF2-40B4-BE49-F238E27FC236}">
                        <a16:creationId xmlns:a16="http://schemas.microsoft.com/office/drawing/2014/main" id="{8571F798-7000-9246-F47F-E5E049C60204}"/>
                      </a:ext>
                    </a:extLst>
                  </p:cNvPr>
                  <p:cNvSpPr/>
                  <p:nvPr/>
                </p:nvSpPr>
                <p:spPr>
                  <a:xfrm>
                    <a:off x="8277660" y="2872900"/>
                    <a:ext cx="210610" cy="95433"/>
                  </a:xfrm>
                  <a:custGeom>
                    <a:avLst/>
                    <a:gdLst>
                      <a:gd name="connsiteX0" fmla="*/ 210610 w 210610"/>
                      <a:gd name="connsiteY0" fmla="*/ 43486 h 95433"/>
                      <a:gd name="connsiteX1" fmla="*/ 116160 w 210610"/>
                      <a:gd name="connsiteY1" fmla="*/ 43486 h 95433"/>
                      <a:gd name="connsiteX2" fmla="*/ 98779 w 210610"/>
                      <a:gd name="connsiteY2" fmla="*/ 0 h 95433"/>
                      <a:gd name="connsiteX3" fmla="*/ 81397 w 210610"/>
                      <a:gd name="connsiteY3" fmla="*/ 43486 h 95433"/>
                      <a:gd name="connsiteX4" fmla="*/ 0 w 210610"/>
                      <a:gd name="connsiteY4" fmla="*/ 43486 h 95433"/>
                      <a:gd name="connsiteX5" fmla="*/ 0 w 210610"/>
                      <a:gd name="connsiteY5" fmla="*/ 62507 h 95433"/>
                      <a:gd name="connsiteX6" fmla="*/ 94319 w 210610"/>
                      <a:gd name="connsiteY6" fmla="*/ 62573 h 95433"/>
                      <a:gd name="connsiteX7" fmla="*/ 98779 w 210610"/>
                      <a:gd name="connsiteY7" fmla="*/ 51423 h 95433"/>
                      <a:gd name="connsiteX8" fmla="*/ 116423 w 210610"/>
                      <a:gd name="connsiteY8" fmla="*/ 95434 h 95433"/>
                      <a:gd name="connsiteX9" fmla="*/ 129541 w 210610"/>
                      <a:gd name="connsiteY9" fmla="*/ 62573 h 95433"/>
                      <a:gd name="connsiteX10" fmla="*/ 210610 w 210610"/>
                      <a:gd name="connsiteY10" fmla="*/ 62573 h 95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10610" h="95433">
                        <a:moveTo>
                          <a:pt x="210610" y="43486"/>
                        </a:moveTo>
                        <a:lnTo>
                          <a:pt x="116160" y="43486"/>
                        </a:lnTo>
                        <a:lnTo>
                          <a:pt x="98779" y="0"/>
                        </a:lnTo>
                        <a:lnTo>
                          <a:pt x="81397" y="43486"/>
                        </a:lnTo>
                        <a:lnTo>
                          <a:pt x="0" y="43486"/>
                        </a:lnTo>
                        <a:lnTo>
                          <a:pt x="0" y="62507"/>
                        </a:lnTo>
                        <a:lnTo>
                          <a:pt x="94319" y="62573"/>
                        </a:lnTo>
                        <a:lnTo>
                          <a:pt x="98779" y="51423"/>
                        </a:lnTo>
                        <a:lnTo>
                          <a:pt x="116423" y="95434"/>
                        </a:lnTo>
                        <a:lnTo>
                          <a:pt x="129541" y="62573"/>
                        </a:lnTo>
                        <a:lnTo>
                          <a:pt x="210610" y="62573"/>
                        </a:lnTo>
                        <a:close/>
                      </a:path>
                    </a:pathLst>
                  </a:custGeom>
                  <a:solidFill>
                    <a:srgbClr val="CF5664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586" name="Graphic 2">
                <a:extLst>
                  <a:ext uri="{FF2B5EF4-FFF2-40B4-BE49-F238E27FC236}">
                    <a16:creationId xmlns:a16="http://schemas.microsoft.com/office/drawing/2014/main" id="{8D615083-7109-63FA-4AC3-A2AB80268C94}"/>
                  </a:ext>
                </a:extLst>
              </p:cNvPr>
              <p:cNvGrpSpPr/>
              <p:nvPr/>
            </p:nvGrpSpPr>
            <p:grpSpPr>
              <a:xfrm>
                <a:off x="7517535" y="2715090"/>
                <a:ext cx="419777" cy="419777"/>
                <a:chOff x="7517535" y="2715090"/>
                <a:chExt cx="419777" cy="419777"/>
              </a:xfrm>
            </p:grpSpPr>
            <p:grpSp>
              <p:nvGrpSpPr>
                <p:cNvPr id="587" name="Graphic 2">
                  <a:extLst>
                    <a:ext uri="{FF2B5EF4-FFF2-40B4-BE49-F238E27FC236}">
                      <a16:creationId xmlns:a16="http://schemas.microsoft.com/office/drawing/2014/main" id="{81CEEEDD-C9E4-0C4E-920D-A47708B58503}"/>
                    </a:ext>
                  </a:extLst>
                </p:cNvPr>
                <p:cNvGrpSpPr/>
                <p:nvPr/>
              </p:nvGrpSpPr>
              <p:grpSpPr>
                <a:xfrm>
                  <a:off x="7517535" y="2715090"/>
                  <a:ext cx="419777" cy="419777"/>
                  <a:chOff x="7517535" y="2715090"/>
                  <a:chExt cx="419777" cy="419777"/>
                </a:xfrm>
              </p:grpSpPr>
              <p:sp>
                <p:nvSpPr>
                  <p:cNvPr id="588" name="Freeform: Shape 587">
                    <a:extLst>
                      <a:ext uri="{FF2B5EF4-FFF2-40B4-BE49-F238E27FC236}">
                        <a16:creationId xmlns:a16="http://schemas.microsoft.com/office/drawing/2014/main" id="{00394EB2-5FED-FB4C-995C-DD5E01F05D1C}"/>
                      </a:ext>
                    </a:extLst>
                  </p:cNvPr>
                  <p:cNvSpPr/>
                  <p:nvPr/>
                </p:nvSpPr>
                <p:spPr>
                  <a:xfrm>
                    <a:off x="7517535" y="2715090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81CEAD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89" name="Freeform: Shape 588">
                    <a:extLst>
                      <a:ext uri="{FF2B5EF4-FFF2-40B4-BE49-F238E27FC236}">
                        <a16:creationId xmlns:a16="http://schemas.microsoft.com/office/drawing/2014/main" id="{39750123-6B88-F978-D7D9-3B390C3F9B99}"/>
                      </a:ext>
                    </a:extLst>
                  </p:cNvPr>
                  <p:cNvSpPr/>
                  <p:nvPr/>
                </p:nvSpPr>
                <p:spPr>
                  <a:xfrm>
                    <a:off x="7612903" y="2823904"/>
                    <a:ext cx="324408" cy="310963"/>
                  </a:xfrm>
                  <a:custGeom>
                    <a:avLst/>
                    <a:gdLst>
                      <a:gd name="connsiteX0" fmla="*/ 324409 w 324408"/>
                      <a:gd name="connsiteY0" fmla="*/ 310963 h 310963"/>
                      <a:gd name="connsiteX1" fmla="*/ 324409 w 324408"/>
                      <a:gd name="connsiteY1" fmla="*/ 148759 h 310963"/>
                      <a:gd name="connsiteX2" fmla="*/ 230222 w 324408"/>
                      <a:gd name="connsiteY2" fmla="*/ 54571 h 310963"/>
                      <a:gd name="connsiteX3" fmla="*/ 206019 w 324408"/>
                      <a:gd name="connsiteY3" fmla="*/ 82447 h 310963"/>
                      <a:gd name="connsiteX4" fmla="*/ 123637 w 324408"/>
                      <a:gd name="connsiteY4" fmla="*/ 0 h 310963"/>
                      <a:gd name="connsiteX5" fmla="*/ 115111 w 324408"/>
                      <a:gd name="connsiteY5" fmla="*/ 86907 h 310963"/>
                      <a:gd name="connsiteX6" fmla="*/ 28269 w 324408"/>
                      <a:gd name="connsiteY6" fmla="*/ 66 h 310963"/>
                      <a:gd name="connsiteX7" fmla="*/ 0 w 324408"/>
                      <a:gd name="connsiteY7" fmla="*/ 17316 h 310963"/>
                      <a:gd name="connsiteX8" fmla="*/ 8067 w 324408"/>
                      <a:gd name="connsiteY8" fmla="*/ 144823 h 310963"/>
                      <a:gd name="connsiteX9" fmla="*/ 84939 w 324408"/>
                      <a:gd name="connsiteY9" fmla="*/ 221761 h 310963"/>
                      <a:gd name="connsiteX10" fmla="*/ 78577 w 324408"/>
                      <a:gd name="connsiteY10" fmla="*/ 229107 h 310963"/>
                      <a:gd name="connsiteX11" fmla="*/ 160368 w 324408"/>
                      <a:gd name="connsiteY11" fmla="*/ 310963 h 310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324408" h="310963">
                        <a:moveTo>
                          <a:pt x="324409" y="310963"/>
                        </a:moveTo>
                        <a:lnTo>
                          <a:pt x="324409" y="148759"/>
                        </a:lnTo>
                        <a:lnTo>
                          <a:pt x="230222" y="54571"/>
                        </a:lnTo>
                        <a:lnTo>
                          <a:pt x="206019" y="82447"/>
                        </a:lnTo>
                        <a:lnTo>
                          <a:pt x="123637" y="0"/>
                        </a:lnTo>
                        <a:lnTo>
                          <a:pt x="115111" y="86907"/>
                        </a:lnTo>
                        <a:lnTo>
                          <a:pt x="28269" y="66"/>
                        </a:lnTo>
                        <a:lnTo>
                          <a:pt x="0" y="17316"/>
                        </a:lnTo>
                        <a:lnTo>
                          <a:pt x="8067" y="144823"/>
                        </a:lnTo>
                        <a:lnTo>
                          <a:pt x="84939" y="221761"/>
                        </a:lnTo>
                        <a:lnTo>
                          <a:pt x="78577" y="229107"/>
                        </a:lnTo>
                        <a:lnTo>
                          <a:pt x="160368" y="310963"/>
                        </a:lnTo>
                        <a:close/>
                      </a:path>
                    </a:pathLst>
                  </a:custGeom>
                  <a:solidFill>
                    <a:srgbClr val="72BB9B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90" name="Graphic 2">
                  <a:extLst>
                    <a:ext uri="{FF2B5EF4-FFF2-40B4-BE49-F238E27FC236}">
                      <a16:creationId xmlns:a16="http://schemas.microsoft.com/office/drawing/2014/main" id="{497AE46D-D9B8-2DA8-CC32-FD4A504EE9E8}"/>
                    </a:ext>
                  </a:extLst>
                </p:cNvPr>
                <p:cNvGrpSpPr/>
                <p:nvPr/>
              </p:nvGrpSpPr>
              <p:grpSpPr>
                <a:xfrm>
                  <a:off x="7603065" y="2823904"/>
                  <a:ext cx="248718" cy="248783"/>
                  <a:chOff x="7603065" y="2823904"/>
                  <a:chExt cx="248718" cy="248783"/>
                </a:xfrm>
              </p:grpSpPr>
              <p:sp>
                <p:nvSpPr>
                  <p:cNvPr id="591" name="Freeform: Shape 590">
                    <a:extLst>
                      <a:ext uri="{FF2B5EF4-FFF2-40B4-BE49-F238E27FC236}">
                        <a16:creationId xmlns:a16="http://schemas.microsoft.com/office/drawing/2014/main" id="{18E43EDD-4A73-FC05-9D24-52D55EDBE635}"/>
                      </a:ext>
                    </a:extLst>
                  </p:cNvPr>
                  <p:cNvSpPr/>
                  <p:nvPr/>
                </p:nvSpPr>
                <p:spPr>
                  <a:xfrm>
                    <a:off x="7660718" y="2883657"/>
                    <a:ext cx="178077" cy="189031"/>
                  </a:xfrm>
                  <a:custGeom>
                    <a:avLst/>
                    <a:gdLst>
                      <a:gd name="connsiteX0" fmla="*/ 152956 w 178077"/>
                      <a:gd name="connsiteY0" fmla="*/ 43355 h 189031"/>
                      <a:gd name="connsiteX1" fmla="*/ 152956 w 178077"/>
                      <a:gd name="connsiteY1" fmla="*/ 103042 h 189031"/>
                      <a:gd name="connsiteX2" fmla="*/ 133345 w 178077"/>
                      <a:gd name="connsiteY2" fmla="*/ 150333 h 189031"/>
                      <a:gd name="connsiteX3" fmla="*/ 85989 w 178077"/>
                      <a:gd name="connsiteY3" fmla="*/ 169944 h 189031"/>
                      <a:gd name="connsiteX4" fmla="*/ 38633 w 178077"/>
                      <a:gd name="connsiteY4" fmla="*/ 150333 h 189031"/>
                      <a:gd name="connsiteX5" fmla="*/ 19087 w 178077"/>
                      <a:gd name="connsiteY5" fmla="*/ 105732 h 189031"/>
                      <a:gd name="connsiteX6" fmla="*/ 9051 w 178077"/>
                      <a:gd name="connsiteY6" fmla="*/ 105666 h 189031"/>
                      <a:gd name="connsiteX7" fmla="*/ 0 w 178077"/>
                      <a:gd name="connsiteY7" fmla="*/ 105863 h 189031"/>
                      <a:gd name="connsiteX8" fmla="*/ 85989 w 178077"/>
                      <a:gd name="connsiteY8" fmla="*/ 189031 h 189031"/>
                      <a:gd name="connsiteX9" fmla="*/ 171977 w 178077"/>
                      <a:gd name="connsiteY9" fmla="*/ 104092 h 189031"/>
                      <a:gd name="connsiteX10" fmla="*/ 171977 w 178077"/>
                      <a:gd name="connsiteY10" fmla="*/ 104092 h 189031"/>
                      <a:gd name="connsiteX11" fmla="*/ 171977 w 178077"/>
                      <a:gd name="connsiteY11" fmla="*/ 43027 h 189031"/>
                      <a:gd name="connsiteX12" fmla="*/ 152956 w 178077"/>
                      <a:gd name="connsiteY12" fmla="*/ 43355 h 189031"/>
                      <a:gd name="connsiteX13" fmla="*/ 162467 w 178077"/>
                      <a:gd name="connsiteY13" fmla="*/ 31221 h 189031"/>
                      <a:gd name="connsiteX14" fmla="*/ 146922 w 178077"/>
                      <a:gd name="connsiteY14" fmla="*/ 15611 h 189031"/>
                      <a:gd name="connsiteX15" fmla="*/ 162467 w 178077"/>
                      <a:gd name="connsiteY15" fmla="*/ 0 h 189031"/>
                      <a:gd name="connsiteX16" fmla="*/ 178078 w 178077"/>
                      <a:gd name="connsiteY16" fmla="*/ 15611 h 189031"/>
                      <a:gd name="connsiteX17" fmla="*/ 162467 w 178077"/>
                      <a:gd name="connsiteY17" fmla="*/ 31221 h 189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8077" h="189031">
                        <a:moveTo>
                          <a:pt x="152956" y="43355"/>
                        </a:moveTo>
                        <a:lnTo>
                          <a:pt x="152956" y="103042"/>
                        </a:lnTo>
                        <a:cubicBezTo>
                          <a:pt x="152956" y="120948"/>
                          <a:pt x="146004" y="137739"/>
                          <a:pt x="133345" y="150333"/>
                        </a:cubicBezTo>
                        <a:cubicBezTo>
                          <a:pt x="120686" y="162992"/>
                          <a:pt x="103895" y="169944"/>
                          <a:pt x="85989" y="169944"/>
                        </a:cubicBezTo>
                        <a:cubicBezTo>
                          <a:pt x="68083" y="169944"/>
                          <a:pt x="51292" y="162992"/>
                          <a:pt x="38633" y="150333"/>
                        </a:cubicBezTo>
                        <a:cubicBezTo>
                          <a:pt x="26630" y="138330"/>
                          <a:pt x="19743" y="122588"/>
                          <a:pt x="19087" y="105732"/>
                        </a:cubicBezTo>
                        <a:cubicBezTo>
                          <a:pt x="15807" y="106191"/>
                          <a:pt x="12462" y="105666"/>
                          <a:pt x="9051" y="105666"/>
                        </a:cubicBezTo>
                        <a:cubicBezTo>
                          <a:pt x="5969" y="105666"/>
                          <a:pt x="3017" y="106256"/>
                          <a:pt x="0" y="105863"/>
                        </a:cubicBezTo>
                        <a:cubicBezTo>
                          <a:pt x="1508" y="152038"/>
                          <a:pt x="39420" y="189031"/>
                          <a:pt x="85989" y="189031"/>
                        </a:cubicBezTo>
                        <a:cubicBezTo>
                          <a:pt x="133148" y="189031"/>
                          <a:pt x="171387" y="151120"/>
                          <a:pt x="171977" y="104092"/>
                        </a:cubicBezTo>
                        <a:lnTo>
                          <a:pt x="171977" y="104092"/>
                        </a:lnTo>
                        <a:lnTo>
                          <a:pt x="171977" y="43027"/>
                        </a:lnTo>
                        <a:lnTo>
                          <a:pt x="152956" y="43355"/>
                        </a:lnTo>
                        <a:close/>
                        <a:moveTo>
                          <a:pt x="162467" y="31221"/>
                        </a:moveTo>
                        <a:cubicBezTo>
                          <a:pt x="153875" y="31221"/>
                          <a:pt x="146922" y="24268"/>
                          <a:pt x="146922" y="15611"/>
                        </a:cubicBezTo>
                        <a:cubicBezTo>
                          <a:pt x="146922" y="7018"/>
                          <a:pt x="153875" y="66"/>
                          <a:pt x="162467" y="0"/>
                        </a:cubicBezTo>
                        <a:cubicBezTo>
                          <a:pt x="171059" y="0"/>
                          <a:pt x="178078" y="6953"/>
                          <a:pt x="178078" y="15611"/>
                        </a:cubicBezTo>
                        <a:cubicBezTo>
                          <a:pt x="178078" y="24203"/>
                          <a:pt x="171059" y="31155"/>
                          <a:pt x="162467" y="31221"/>
                        </a:cubicBezTo>
                        <a:close/>
                      </a:path>
                    </a:pathLst>
                  </a:custGeom>
                  <a:solidFill>
                    <a:srgbClr val="505A66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92" name="Freeform: Shape 591">
                    <a:extLst>
                      <a:ext uri="{FF2B5EF4-FFF2-40B4-BE49-F238E27FC236}">
                        <a16:creationId xmlns:a16="http://schemas.microsoft.com/office/drawing/2014/main" id="{50DFA751-7F5F-3273-352B-F5A6AF0FFB2D}"/>
                      </a:ext>
                    </a:extLst>
                  </p:cNvPr>
                  <p:cNvSpPr/>
                  <p:nvPr/>
                </p:nvSpPr>
                <p:spPr>
                  <a:xfrm>
                    <a:off x="7793539" y="2870145"/>
                    <a:ext cx="58244" cy="58244"/>
                  </a:xfrm>
                  <a:custGeom>
                    <a:avLst/>
                    <a:gdLst>
                      <a:gd name="connsiteX0" fmla="*/ 58244 w 58244"/>
                      <a:gd name="connsiteY0" fmla="*/ 29122 h 58244"/>
                      <a:gd name="connsiteX1" fmla="*/ 29122 w 58244"/>
                      <a:gd name="connsiteY1" fmla="*/ 58244 h 58244"/>
                      <a:gd name="connsiteX2" fmla="*/ 0 w 58244"/>
                      <a:gd name="connsiteY2" fmla="*/ 29122 h 58244"/>
                      <a:gd name="connsiteX3" fmla="*/ 29122 w 58244"/>
                      <a:gd name="connsiteY3" fmla="*/ 0 h 58244"/>
                      <a:gd name="connsiteX4" fmla="*/ 58244 w 58244"/>
                      <a:gd name="connsiteY4" fmla="*/ 29122 h 58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244" h="58244">
                        <a:moveTo>
                          <a:pt x="58244" y="29122"/>
                        </a:moveTo>
                        <a:cubicBezTo>
                          <a:pt x="58244" y="45192"/>
                          <a:pt x="45192" y="58244"/>
                          <a:pt x="29122" y="58244"/>
                        </a:cubicBezTo>
                        <a:cubicBezTo>
                          <a:pt x="13052" y="58244"/>
                          <a:pt x="0" y="45192"/>
                          <a:pt x="0" y="29122"/>
                        </a:cubicBezTo>
                        <a:cubicBezTo>
                          <a:pt x="0" y="13052"/>
                          <a:pt x="13052" y="0"/>
                          <a:pt x="29122" y="0"/>
                        </a:cubicBezTo>
                        <a:cubicBezTo>
                          <a:pt x="45257" y="0"/>
                          <a:pt x="58244" y="12987"/>
                          <a:pt x="58244" y="29122"/>
                        </a:cubicBez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93" name="Freeform: Shape 592">
                    <a:extLst>
                      <a:ext uri="{FF2B5EF4-FFF2-40B4-BE49-F238E27FC236}">
                        <a16:creationId xmlns:a16="http://schemas.microsoft.com/office/drawing/2014/main" id="{48E5E967-D40A-D253-060A-1BE19A01D1BE}"/>
                      </a:ext>
                    </a:extLst>
                  </p:cNvPr>
                  <p:cNvSpPr/>
                  <p:nvPr/>
                </p:nvSpPr>
                <p:spPr>
                  <a:xfrm>
                    <a:off x="7807641" y="2883657"/>
                    <a:ext cx="31155" cy="31221"/>
                  </a:xfrm>
                  <a:custGeom>
                    <a:avLst/>
                    <a:gdLst>
                      <a:gd name="connsiteX0" fmla="*/ 31155 w 31155"/>
                      <a:gd name="connsiteY0" fmla="*/ 15611 h 31221"/>
                      <a:gd name="connsiteX1" fmla="*/ 15545 w 31155"/>
                      <a:gd name="connsiteY1" fmla="*/ 0 h 31221"/>
                      <a:gd name="connsiteX2" fmla="*/ 0 w 31155"/>
                      <a:gd name="connsiteY2" fmla="*/ 15611 h 31221"/>
                      <a:gd name="connsiteX3" fmla="*/ 15545 w 31155"/>
                      <a:gd name="connsiteY3" fmla="*/ 31221 h 31221"/>
                      <a:gd name="connsiteX4" fmla="*/ 31155 w 31155"/>
                      <a:gd name="connsiteY4" fmla="*/ 15611 h 31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155" h="31221">
                        <a:moveTo>
                          <a:pt x="31155" y="15611"/>
                        </a:moveTo>
                        <a:cubicBezTo>
                          <a:pt x="31155" y="7018"/>
                          <a:pt x="24203" y="66"/>
                          <a:pt x="15545" y="0"/>
                        </a:cubicBezTo>
                        <a:cubicBezTo>
                          <a:pt x="6953" y="0"/>
                          <a:pt x="0" y="6953"/>
                          <a:pt x="0" y="15611"/>
                        </a:cubicBezTo>
                        <a:cubicBezTo>
                          <a:pt x="0" y="24203"/>
                          <a:pt x="6953" y="31221"/>
                          <a:pt x="15545" y="31221"/>
                        </a:cubicBezTo>
                        <a:cubicBezTo>
                          <a:pt x="24137" y="31155"/>
                          <a:pt x="31155" y="24203"/>
                          <a:pt x="31155" y="15611"/>
                        </a:cubicBezTo>
                        <a:close/>
                      </a:path>
                    </a:pathLst>
                  </a:custGeom>
                  <a:solidFill>
                    <a:srgbClr val="E6E8EC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94" name="Freeform: Shape 593">
                    <a:extLst>
                      <a:ext uri="{FF2B5EF4-FFF2-40B4-BE49-F238E27FC236}">
                        <a16:creationId xmlns:a16="http://schemas.microsoft.com/office/drawing/2014/main" id="{D2CA0A04-E6A8-4578-3613-91D459ACD31B}"/>
                      </a:ext>
                    </a:extLst>
                  </p:cNvPr>
                  <p:cNvSpPr/>
                  <p:nvPr/>
                </p:nvSpPr>
                <p:spPr>
                  <a:xfrm>
                    <a:off x="7603065" y="2823970"/>
                    <a:ext cx="133476" cy="166205"/>
                  </a:xfrm>
                  <a:custGeom>
                    <a:avLst/>
                    <a:gdLst>
                      <a:gd name="connsiteX0" fmla="*/ 114258 w 133476"/>
                      <a:gd name="connsiteY0" fmla="*/ 0 h 166205"/>
                      <a:gd name="connsiteX1" fmla="*/ 114455 w 133476"/>
                      <a:gd name="connsiteY1" fmla="*/ 99369 h 166205"/>
                      <a:gd name="connsiteX2" fmla="*/ 100484 w 133476"/>
                      <a:gd name="connsiteY2" fmla="*/ 133083 h 166205"/>
                      <a:gd name="connsiteX3" fmla="*/ 66771 w 133476"/>
                      <a:gd name="connsiteY3" fmla="*/ 147053 h 166205"/>
                      <a:gd name="connsiteX4" fmla="*/ 33057 w 133476"/>
                      <a:gd name="connsiteY4" fmla="*/ 133083 h 166205"/>
                      <a:gd name="connsiteX5" fmla="*/ 19087 w 133476"/>
                      <a:gd name="connsiteY5" fmla="*/ 99369 h 166205"/>
                      <a:gd name="connsiteX6" fmla="*/ 19218 w 133476"/>
                      <a:gd name="connsiteY6" fmla="*/ 0 h 166205"/>
                      <a:gd name="connsiteX7" fmla="*/ 0 w 133476"/>
                      <a:gd name="connsiteY7" fmla="*/ 0 h 166205"/>
                      <a:gd name="connsiteX8" fmla="*/ 0 w 133476"/>
                      <a:gd name="connsiteY8" fmla="*/ 99369 h 166205"/>
                      <a:gd name="connsiteX9" fmla="*/ 32205 w 133476"/>
                      <a:gd name="connsiteY9" fmla="*/ 156433 h 166205"/>
                      <a:gd name="connsiteX10" fmla="*/ 32073 w 133476"/>
                      <a:gd name="connsiteY10" fmla="*/ 156433 h 166205"/>
                      <a:gd name="connsiteX11" fmla="*/ 66771 w 133476"/>
                      <a:gd name="connsiteY11" fmla="*/ 166206 h 166205"/>
                      <a:gd name="connsiteX12" fmla="*/ 101402 w 133476"/>
                      <a:gd name="connsiteY12" fmla="*/ 156433 h 166205"/>
                      <a:gd name="connsiteX13" fmla="*/ 101337 w 133476"/>
                      <a:gd name="connsiteY13" fmla="*/ 156433 h 166205"/>
                      <a:gd name="connsiteX14" fmla="*/ 133476 w 133476"/>
                      <a:gd name="connsiteY14" fmla="*/ 99369 h 166205"/>
                      <a:gd name="connsiteX15" fmla="*/ 133476 w 133476"/>
                      <a:gd name="connsiteY15" fmla="*/ 0 h 166205"/>
                      <a:gd name="connsiteX16" fmla="*/ 114258 w 133476"/>
                      <a:gd name="connsiteY16" fmla="*/ 0 h 166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33476" h="166205">
                        <a:moveTo>
                          <a:pt x="114258" y="0"/>
                        </a:moveTo>
                        <a:lnTo>
                          <a:pt x="114455" y="99369"/>
                        </a:lnTo>
                        <a:cubicBezTo>
                          <a:pt x="114455" y="112094"/>
                          <a:pt x="109470" y="124097"/>
                          <a:pt x="100484" y="133083"/>
                        </a:cubicBezTo>
                        <a:cubicBezTo>
                          <a:pt x="91498" y="142068"/>
                          <a:pt x="79495" y="147053"/>
                          <a:pt x="66771" y="147053"/>
                        </a:cubicBezTo>
                        <a:cubicBezTo>
                          <a:pt x="54046" y="147053"/>
                          <a:pt x="42043" y="142068"/>
                          <a:pt x="33057" y="133083"/>
                        </a:cubicBezTo>
                        <a:cubicBezTo>
                          <a:pt x="24072" y="124097"/>
                          <a:pt x="19087" y="112094"/>
                          <a:pt x="19087" y="99369"/>
                        </a:cubicBezTo>
                        <a:lnTo>
                          <a:pt x="19218" y="0"/>
                        </a:lnTo>
                        <a:lnTo>
                          <a:pt x="0" y="0"/>
                        </a:lnTo>
                        <a:lnTo>
                          <a:pt x="0" y="99369"/>
                        </a:lnTo>
                        <a:cubicBezTo>
                          <a:pt x="0" y="123572"/>
                          <a:pt x="12921" y="144692"/>
                          <a:pt x="32205" y="156433"/>
                        </a:cubicBezTo>
                        <a:lnTo>
                          <a:pt x="32073" y="156433"/>
                        </a:lnTo>
                        <a:cubicBezTo>
                          <a:pt x="42174" y="162598"/>
                          <a:pt x="54046" y="166206"/>
                          <a:pt x="66771" y="166206"/>
                        </a:cubicBezTo>
                        <a:cubicBezTo>
                          <a:pt x="79495" y="166206"/>
                          <a:pt x="91301" y="162598"/>
                          <a:pt x="101402" y="156433"/>
                        </a:cubicBezTo>
                        <a:lnTo>
                          <a:pt x="101337" y="156433"/>
                        </a:lnTo>
                        <a:cubicBezTo>
                          <a:pt x="120620" y="144758"/>
                          <a:pt x="133542" y="123572"/>
                          <a:pt x="133476" y="99369"/>
                        </a:cubicBezTo>
                        <a:lnTo>
                          <a:pt x="133476" y="0"/>
                        </a:lnTo>
                        <a:lnTo>
                          <a:pt x="114258" y="0"/>
                        </a:ln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95" name="Freeform: Shape 594">
                    <a:extLst>
                      <a:ext uri="{FF2B5EF4-FFF2-40B4-BE49-F238E27FC236}">
                        <a16:creationId xmlns:a16="http://schemas.microsoft.com/office/drawing/2014/main" id="{54794097-6F8F-81BC-CC7A-35B9C2C791C4}"/>
                      </a:ext>
                    </a:extLst>
                  </p:cNvPr>
                  <p:cNvSpPr/>
                  <p:nvPr/>
                </p:nvSpPr>
                <p:spPr>
                  <a:xfrm>
                    <a:off x="7622282" y="2823970"/>
                    <a:ext cx="18955" cy="24006"/>
                  </a:xfrm>
                  <a:custGeom>
                    <a:avLst/>
                    <a:gdLst>
                      <a:gd name="connsiteX0" fmla="*/ 0 w 18955"/>
                      <a:gd name="connsiteY0" fmla="*/ 0 h 24006"/>
                      <a:gd name="connsiteX1" fmla="*/ 18956 w 18955"/>
                      <a:gd name="connsiteY1" fmla="*/ 0 h 24006"/>
                      <a:gd name="connsiteX2" fmla="*/ 18956 w 18955"/>
                      <a:gd name="connsiteY2" fmla="*/ 24006 h 24006"/>
                      <a:gd name="connsiteX3" fmla="*/ 0 w 18955"/>
                      <a:gd name="connsiteY3" fmla="*/ 24006 h 24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55" h="24006">
                        <a:moveTo>
                          <a:pt x="0" y="0"/>
                        </a:moveTo>
                        <a:lnTo>
                          <a:pt x="18956" y="0"/>
                        </a:lnTo>
                        <a:lnTo>
                          <a:pt x="18956" y="24006"/>
                        </a:lnTo>
                        <a:lnTo>
                          <a:pt x="0" y="24006"/>
                        </a:lnTo>
                        <a:close/>
                      </a:path>
                    </a:pathLst>
                  </a:custGeom>
                  <a:solidFill>
                    <a:srgbClr val="E6E8EC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96" name="Freeform: Shape 595">
                    <a:extLst>
                      <a:ext uri="{FF2B5EF4-FFF2-40B4-BE49-F238E27FC236}">
                        <a16:creationId xmlns:a16="http://schemas.microsoft.com/office/drawing/2014/main" id="{18817647-6D27-B712-49D9-4230DF1E1EF6}"/>
                      </a:ext>
                    </a:extLst>
                  </p:cNvPr>
                  <p:cNvSpPr/>
                  <p:nvPr/>
                </p:nvSpPr>
                <p:spPr>
                  <a:xfrm>
                    <a:off x="7698367" y="2823904"/>
                    <a:ext cx="18955" cy="24006"/>
                  </a:xfrm>
                  <a:custGeom>
                    <a:avLst/>
                    <a:gdLst>
                      <a:gd name="connsiteX0" fmla="*/ 0 w 18955"/>
                      <a:gd name="connsiteY0" fmla="*/ 0 h 24006"/>
                      <a:gd name="connsiteX1" fmla="*/ 18956 w 18955"/>
                      <a:gd name="connsiteY1" fmla="*/ 0 h 24006"/>
                      <a:gd name="connsiteX2" fmla="*/ 18956 w 18955"/>
                      <a:gd name="connsiteY2" fmla="*/ 24006 h 24006"/>
                      <a:gd name="connsiteX3" fmla="*/ 0 w 18955"/>
                      <a:gd name="connsiteY3" fmla="*/ 24006 h 24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55" h="24006">
                        <a:moveTo>
                          <a:pt x="0" y="0"/>
                        </a:moveTo>
                        <a:lnTo>
                          <a:pt x="18956" y="0"/>
                        </a:lnTo>
                        <a:lnTo>
                          <a:pt x="18956" y="24006"/>
                        </a:lnTo>
                        <a:lnTo>
                          <a:pt x="0" y="24006"/>
                        </a:lnTo>
                        <a:close/>
                      </a:path>
                    </a:pathLst>
                  </a:custGeom>
                  <a:solidFill>
                    <a:srgbClr val="E6E8EC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597" name="Graphic 2">
                <a:extLst>
                  <a:ext uri="{FF2B5EF4-FFF2-40B4-BE49-F238E27FC236}">
                    <a16:creationId xmlns:a16="http://schemas.microsoft.com/office/drawing/2014/main" id="{BA9461B7-B6B0-E9B3-C3EA-49F7F2C384F8}"/>
                  </a:ext>
                </a:extLst>
              </p:cNvPr>
              <p:cNvGrpSpPr/>
              <p:nvPr/>
            </p:nvGrpSpPr>
            <p:grpSpPr>
              <a:xfrm>
                <a:off x="6861305" y="2715090"/>
                <a:ext cx="419777" cy="419777"/>
                <a:chOff x="6861305" y="2715090"/>
                <a:chExt cx="419777" cy="419777"/>
              </a:xfrm>
            </p:grpSpPr>
            <p:grpSp>
              <p:nvGrpSpPr>
                <p:cNvPr id="598" name="Graphic 2">
                  <a:extLst>
                    <a:ext uri="{FF2B5EF4-FFF2-40B4-BE49-F238E27FC236}">
                      <a16:creationId xmlns:a16="http://schemas.microsoft.com/office/drawing/2014/main" id="{9D26253F-0B16-53BE-1B4F-46C05718A824}"/>
                    </a:ext>
                  </a:extLst>
                </p:cNvPr>
                <p:cNvGrpSpPr/>
                <p:nvPr/>
              </p:nvGrpSpPr>
              <p:grpSpPr>
                <a:xfrm>
                  <a:off x="6861305" y="2715090"/>
                  <a:ext cx="419777" cy="419777"/>
                  <a:chOff x="6861305" y="2715090"/>
                  <a:chExt cx="419777" cy="419777"/>
                </a:xfrm>
              </p:grpSpPr>
              <p:sp>
                <p:nvSpPr>
                  <p:cNvPr id="599" name="Freeform: Shape 598">
                    <a:extLst>
                      <a:ext uri="{FF2B5EF4-FFF2-40B4-BE49-F238E27FC236}">
                        <a16:creationId xmlns:a16="http://schemas.microsoft.com/office/drawing/2014/main" id="{A3305B06-A3D4-9460-9AE4-D9ED72123F5E}"/>
                      </a:ext>
                    </a:extLst>
                  </p:cNvPr>
                  <p:cNvSpPr/>
                  <p:nvPr/>
                </p:nvSpPr>
                <p:spPr>
                  <a:xfrm>
                    <a:off x="6861305" y="2715090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DE6E53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00" name="Freeform: Shape 599">
                    <a:extLst>
                      <a:ext uri="{FF2B5EF4-FFF2-40B4-BE49-F238E27FC236}">
                        <a16:creationId xmlns:a16="http://schemas.microsoft.com/office/drawing/2014/main" id="{75C2122E-3B0B-B250-9CA4-08D4F9C04B74}"/>
                      </a:ext>
                    </a:extLst>
                  </p:cNvPr>
                  <p:cNvSpPr/>
                  <p:nvPr/>
                </p:nvSpPr>
                <p:spPr>
                  <a:xfrm>
                    <a:off x="6959756" y="2811770"/>
                    <a:ext cx="321326" cy="323097"/>
                  </a:xfrm>
                  <a:custGeom>
                    <a:avLst/>
                    <a:gdLst>
                      <a:gd name="connsiteX0" fmla="*/ 321326 w 321326"/>
                      <a:gd name="connsiteY0" fmla="*/ 323097 h 323097"/>
                      <a:gd name="connsiteX1" fmla="*/ 321326 w 321326"/>
                      <a:gd name="connsiteY1" fmla="*/ 150070 h 323097"/>
                      <a:gd name="connsiteX2" fmla="*/ 171977 w 321326"/>
                      <a:gd name="connsiteY2" fmla="*/ 0 h 323097"/>
                      <a:gd name="connsiteX3" fmla="*/ 70050 w 321326"/>
                      <a:gd name="connsiteY3" fmla="*/ 107830 h 323097"/>
                      <a:gd name="connsiteX4" fmla="*/ 67755 w 321326"/>
                      <a:gd name="connsiteY4" fmla="*/ 164172 h 323097"/>
                      <a:gd name="connsiteX5" fmla="*/ 0 w 321326"/>
                      <a:gd name="connsiteY5" fmla="*/ 231337 h 323097"/>
                      <a:gd name="connsiteX6" fmla="*/ 91367 w 321326"/>
                      <a:gd name="connsiteY6" fmla="*/ 323097 h 323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21326" h="323097">
                        <a:moveTo>
                          <a:pt x="321326" y="323097"/>
                        </a:moveTo>
                        <a:lnTo>
                          <a:pt x="321326" y="150070"/>
                        </a:lnTo>
                        <a:lnTo>
                          <a:pt x="171977" y="0"/>
                        </a:lnTo>
                        <a:lnTo>
                          <a:pt x="70050" y="107830"/>
                        </a:lnTo>
                        <a:lnTo>
                          <a:pt x="67755" y="164172"/>
                        </a:lnTo>
                        <a:lnTo>
                          <a:pt x="0" y="231337"/>
                        </a:lnTo>
                        <a:lnTo>
                          <a:pt x="91367" y="323097"/>
                        </a:lnTo>
                        <a:close/>
                      </a:path>
                    </a:pathLst>
                  </a:custGeom>
                  <a:solidFill>
                    <a:srgbClr val="CC5842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01" name="Graphic 2">
                  <a:extLst>
                    <a:ext uri="{FF2B5EF4-FFF2-40B4-BE49-F238E27FC236}">
                      <a16:creationId xmlns:a16="http://schemas.microsoft.com/office/drawing/2014/main" id="{BECB62CC-4B19-E35C-96B9-CCF531C981C5}"/>
                    </a:ext>
                  </a:extLst>
                </p:cNvPr>
                <p:cNvGrpSpPr/>
                <p:nvPr/>
              </p:nvGrpSpPr>
              <p:grpSpPr>
                <a:xfrm>
                  <a:off x="6946334" y="2808804"/>
                  <a:ext cx="249487" cy="248005"/>
                  <a:chOff x="6946334" y="2808804"/>
                  <a:chExt cx="249487" cy="248005"/>
                </a:xfrm>
              </p:grpSpPr>
              <p:sp>
                <p:nvSpPr>
                  <p:cNvPr id="602" name="Freeform: Shape 601">
                    <a:extLst>
                      <a:ext uri="{FF2B5EF4-FFF2-40B4-BE49-F238E27FC236}">
                        <a16:creationId xmlns:a16="http://schemas.microsoft.com/office/drawing/2014/main" id="{08DFD059-1424-A3B6-1259-6407842FA2A8}"/>
                      </a:ext>
                    </a:extLst>
                  </p:cNvPr>
                  <p:cNvSpPr/>
                  <p:nvPr/>
                </p:nvSpPr>
                <p:spPr>
                  <a:xfrm rot="-2684442">
                    <a:off x="7076844" y="2889084"/>
                    <a:ext cx="19086" cy="57194"/>
                  </a:xfrm>
                  <a:custGeom>
                    <a:avLst/>
                    <a:gdLst>
                      <a:gd name="connsiteX0" fmla="*/ 0 w 19086"/>
                      <a:gd name="connsiteY0" fmla="*/ 0 h 57194"/>
                      <a:gd name="connsiteX1" fmla="*/ 19086 w 19086"/>
                      <a:gd name="connsiteY1" fmla="*/ 0 h 57194"/>
                      <a:gd name="connsiteX2" fmla="*/ 19086 w 19086"/>
                      <a:gd name="connsiteY2" fmla="*/ 57195 h 57194"/>
                      <a:gd name="connsiteX3" fmla="*/ 0 w 19086"/>
                      <a:gd name="connsiteY3" fmla="*/ 57195 h 57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86" h="57194">
                        <a:moveTo>
                          <a:pt x="0" y="0"/>
                        </a:moveTo>
                        <a:lnTo>
                          <a:pt x="19086" y="0"/>
                        </a:lnTo>
                        <a:lnTo>
                          <a:pt x="19086" y="57195"/>
                        </a:lnTo>
                        <a:lnTo>
                          <a:pt x="0" y="57195"/>
                        </a:lnTo>
                        <a:close/>
                      </a:path>
                    </a:pathLst>
                  </a:custGeom>
                  <a:solidFill>
                    <a:srgbClr val="E6E8EC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03" name="Freeform: Shape 602">
                    <a:extLst>
                      <a:ext uri="{FF2B5EF4-FFF2-40B4-BE49-F238E27FC236}">
                        <a16:creationId xmlns:a16="http://schemas.microsoft.com/office/drawing/2014/main" id="{33255616-7DA9-6748-3045-2BC51ADF203A}"/>
                      </a:ext>
                    </a:extLst>
                  </p:cNvPr>
                  <p:cNvSpPr/>
                  <p:nvPr/>
                </p:nvSpPr>
                <p:spPr>
                  <a:xfrm rot="-2683956">
                    <a:off x="7129784" y="2808359"/>
                    <a:ext cx="37976" cy="95368"/>
                  </a:xfrm>
                  <a:custGeom>
                    <a:avLst/>
                    <a:gdLst>
                      <a:gd name="connsiteX0" fmla="*/ 0 w 37976"/>
                      <a:gd name="connsiteY0" fmla="*/ 0 h 95368"/>
                      <a:gd name="connsiteX1" fmla="*/ 37977 w 37976"/>
                      <a:gd name="connsiteY1" fmla="*/ 0 h 95368"/>
                      <a:gd name="connsiteX2" fmla="*/ 37977 w 37976"/>
                      <a:gd name="connsiteY2" fmla="*/ 95368 h 95368"/>
                      <a:gd name="connsiteX3" fmla="*/ 0 w 37976"/>
                      <a:gd name="connsiteY3" fmla="*/ 95368 h 9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976" h="95368">
                        <a:moveTo>
                          <a:pt x="0" y="0"/>
                        </a:moveTo>
                        <a:lnTo>
                          <a:pt x="37977" y="0"/>
                        </a:lnTo>
                        <a:lnTo>
                          <a:pt x="37977" y="95368"/>
                        </a:lnTo>
                        <a:lnTo>
                          <a:pt x="0" y="95368"/>
                        </a:lnTo>
                        <a:close/>
                      </a:path>
                    </a:pathLst>
                  </a:custGeom>
                  <a:solidFill>
                    <a:srgbClr val="CCD0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04" name="Freeform: Shape 603">
                    <a:extLst>
                      <a:ext uri="{FF2B5EF4-FFF2-40B4-BE49-F238E27FC236}">
                        <a16:creationId xmlns:a16="http://schemas.microsoft.com/office/drawing/2014/main" id="{5971BE81-94C5-6A8E-183A-C72B60493528}"/>
                      </a:ext>
                    </a:extLst>
                  </p:cNvPr>
                  <p:cNvSpPr/>
                  <p:nvPr/>
                </p:nvSpPr>
                <p:spPr>
                  <a:xfrm rot="-2683956">
                    <a:off x="6957004" y="3017447"/>
                    <a:ext cx="19086" cy="38173"/>
                  </a:xfrm>
                  <a:custGeom>
                    <a:avLst/>
                    <a:gdLst>
                      <a:gd name="connsiteX0" fmla="*/ 0 w 19086"/>
                      <a:gd name="connsiteY0" fmla="*/ 0 h 38173"/>
                      <a:gd name="connsiteX1" fmla="*/ 19087 w 19086"/>
                      <a:gd name="connsiteY1" fmla="*/ 0 h 38173"/>
                      <a:gd name="connsiteX2" fmla="*/ 19087 w 19086"/>
                      <a:gd name="connsiteY2" fmla="*/ 38174 h 38173"/>
                      <a:gd name="connsiteX3" fmla="*/ 0 w 19086"/>
                      <a:gd name="connsiteY3" fmla="*/ 38174 h 38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86" h="38173">
                        <a:moveTo>
                          <a:pt x="0" y="0"/>
                        </a:moveTo>
                        <a:lnTo>
                          <a:pt x="19087" y="0"/>
                        </a:lnTo>
                        <a:lnTo>
                          <a:pt x="19087" y="38174"/>
                        </a:lnTo>
                        <a:lnTo>
                          <a:pt x="0" y="38174"/>
                        </a:lnTo>
                        <a:close/>
                      </a:path>
                    </a:pathLst>
                  </a:custGeom>
                  <a:solidFill>
                    <a:srgbClr val="505A66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05" name="Freeform: Shape 604">
                    <a:extLst>
                      <a:ext uri="{FF2B5EF4-FFF2-40B4-BE49-F238E27FC236}">
                        <a16:creationId xmlns:a16="http://schemas.microsoft.com/office/drawing/2014/main" id="{027552AB-5F5D-FB31-9F2B-6A91FB3B1F4F}"/>
                      </a:ext>
                    </a:extLst>
                  </p:cNvPr>
                  <p:cNvSpPr/>
                  <p:nvPr/>
                </p:nvSpPr>
                <p:spPr>
                  <a:xfrm>
                    <a:off x="6966774" y="2835382"/>
                    <a:ext cx="202017" cy="201296"/>
                  </a:xfrm>
                  <a:custGeom>
                    <a:avLst/>
                    <a:gdLst>
                      <a:gd name="connsiteX0" fmla="*/ 188506 w 202017"/>
                      <a:gd name="connsiteY0" fmla="*/ 54309 h 201296"/>
                      <a:gd name="connsiteX1" fmla="*/ 112093 w 202017"/>
                      <a:gd name="connsiteY1" fmla="*/ 129934 h 201296"/>
                      <a:gd name="connsiteX2" fmla="*/ 67558 w 202017"/>
                      <a:gd name="connsiteY2" fmla="*/ 133804 h 201296"/>
                      <a:gd name="connsiteX3" fmla="*/ 71821 w 202017"/>
                      <a:gd name="connsiteY3" fmla="*/ 89334 h 201296"/>
                      <a:gd name="connsiteX4" fmla="*/ 148234 w 202017"/>
                      <a:gd name="connsiteY4" fmla="*/ 13643 h 201296"/>
                      <a:gd name="connsiteX5" fmla="*/ 134919 w 202017"/>
                      <a:gd name="connsiteY5" fmla="*/ 0 h 201296"/>
                      <a:gd name="connsiteX6" fmla="*/ 53521 w 202017"/>
                      <a:gd name="connsiteY6" fmla="*/ 80610 h 201296"/>
                      <a:gd name="connsiteX7" fmla="*/ 47749 w 202017"/>
                      <a:gd name="connsiteY7" fmla="*/ 140429 h 201296"/>
                      <a:gd name="connsiteX8" fmla="*/ 0 w 202017"/>
                      <a:gd name="connsiteY8" fmla="*/ 187719 h 201296"/>
                      <a:gd name="connsiteX9" fmla="*/ 13446 w 202017"/>
                      <a:gd name="connsiteY9" fmla="*/ 201296 h 201296"/>
                      <a:gd name="connsiteX10" fmla="*/ 61720 w 202017"/>
                      <a:gd name="connsiteY10" fmla="*/ 153416 h 201296"/>
                      <a:gd name="connsiteX11" fmla="*/ 120621 w 202017"/>
                      <a:gd name="connsiteY11" fmla="*/ 148365 h 201296"/>
                      <a:gd name="connsiteX12" fmla="*/ 202018 w 202017"/>
                      <a:gd name="connsiteY12" fmla="*/ 67755 h 20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02017" h="201296">
                        <a:moveTo>
                          <a:pt x="188506" y="54309"/>
                        </a:moveTo>
                        <a:lnTo>
                          <a:pt x="112093" y="129934"/>
                        </a:lnTo>
                        <a:lnTo>
                          <a:pt x="67558" y="133804"/>
                        </a:lnTo>
                        <a:lnTo>
                          <a:pt x="71821" y="89334"/>
                        </a:lnTo>
                        <a:lnTo>
                          <a:pt x="148234" y="13643"/>
                        </a:lnTo>
                        <a:lnTo>
                          <a:pt x="134919" y="0"/>
                        </a:lnTo>
                        <a:lnTo>
                          <a:pt x="53521" y="80610"/>
                        </a:lnTo>
                        <a:lnTo>
                          <a:pt x="47749" y="140429"/>
                        </a:lnTo>
                        <a:lnTo>
                          <a:pt x="0" y="187719"/>
                        </a:lnTo>
                        <a:lnTo>
                          <a:pt x="13446" y="201296"/>
                        </a:lnTo>
                        <a:lnTo>
                          <a:pt x="61720" y="153416"/>
                        </a:lnTo>
                        <a:lnTo>
                          <a:pt x="120621" y="148365"/>
                        </a:lnTo>
                        <a:lnTo>
                          <a:pt x="202018" y="67755"/>
                        </a:ln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606" name="Graphic 2">
                <a:extLst>
                  <a:ext uri="{FF2B5EF4-FFF2-40B4-BE49-F238E27FC236}">
                    <a16:creationId xmlns:a16="http://schemas.microsoft.com/office/drawing/2014/main" id="{05A57CB1-97C2-52BD-FFE1-31F73AB71AE3}"/>
                  </a:ext>
                </a:extLst>
              </p:cNvPr>
              <p:cNvGrpSpPr/>
              <p:nvPr/>
            </p:nvGrpSpPr>
            <p:grpSpPr>
              <a:xfrm>
                <a:off x="6205402" y="2715090"/>
                <a:ext cx="419777" cy="419777"/>
                <a:chOff x="6205402" y="2715090"/>
                <a:chExt cx="419777" cy="419777"/>
              </a:xfrm>
            </p:grpSpPr>
            <p:grpSp>
              <p:nvGrpSpPr>
                <p:cNvPr id="607" name="Graphic 2">
                  <a:extLst>
                    <a:ext uri="{FF2B5EF4-FFF2-40B4-BE49-F238E27FC236}">
                      <a16:creationId xmlns:a16="http://schemas.microsoft.com/office/drawing/2014/main" id="{74C17B04-A736-CF2C-A669-2D7F24531264}"/>
                    </a:ext>
                  </a:extLst>
                </p:cNvPr>
                <p:cNvGrpSpPr/>
                <p:nvPr/>
              </p:nvGrpSpPr>
              <p:grpSpPr>
                <a:xfrm>
                  <a:off x="6205402" y="2715090"/>
                  <a:ext cx="419777" cy="419777"/>
                  <a:chOff x="6205402" y="2715090"/>
                  <a:chExt cx="419777" cy="419777"/>
                </a:xfrm>
              </p:grpSpPr>
              <p:sp>
                <p:nvSpPr>
                  <p:cNvPr id="608" name="Freeform: Shape 607">
                    <a:extLst>
                      <a:ext uri="{FF2B5EF4-FFF2-40B4-BE49-F238E27FC236}">
                        <a16:creationId xmlns:a16="http://schemas.microsoft.com/office/drawing/2014/main" id="{5492FE3C-DC42-3A5D-FE1F-C9B86214E5D8}"/>
                      </a:ext>
                    </a:extLst>
                  </p:cNvPr>
                  <p:cNvSpPr/>
                  <p:nvPr/>
                </p:nvSpPr>
                <p:spPr>
                  <a:xfrm>
                    <a:off x="6205402" y="2715090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AFD36F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09" name="Freeform: Shape 608">
                    <a:extLst>
                      <a:ext uri="{FF2B5EF4-FFF2-40B4-BE49-F238E27FC236}">
                        <a16:creationId xmlns:a16="http://schemas.microsoft.com/office/drawing/2014/main" id="{1DFF8621-C338-0379-4E0A-121AD8CF780E}"/>
                      </a:ext>
                    </a:extLst>
                  </p:cNvPr>
                  <p:cNvSpPr/>
                  <p:nvPr/>
                </p:nvSpPr>
                <p:spPr>
                  <a:xfrm>
                    <a:off x="6295130" y="2825085"/>
                    <a:ext cx="330050" cy="309782"/>
                  </a:xfrm>
                  <a:custGeom>
                    <a:avLst/>
                    <a:gdLst>
                      <a:gd name="connsiteX0" fmla="*/ 94712 w 330050"/>
                      <a:gd name="connsiteY0" fmla="*/ 309783 h 309782"/>
                      <a:gd name="connsiteX1" fmla="*/ 330050 w 330050"/>
                      <a:gd name="connsiteY1" fmla="*/ 309783 h 309782"/>
                      <a:gd name="connsiteX2" fmla="*/ 330050 w 330050"/>
                      <a:gd name="connsiteY2" fmla="*/ 114980 h 309782"/>
                      <a:gd name="connsiteX3" fmla="*/ 215071 w 330050"/>
                      <a:gd name="connsiteY3" fmla="*/ 0 h 309782"/>
                      <a:gd name="connsiteX4" fmla="*/ 0 w 330050"/>
                      <a:gd name="connsiteY4" fmla="*/ 215005 h 309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050" h="309782">
                        <a:moveTo>
                          <a:pt x="94712" y="309783"/>
                        </a:moveTo>
                        <a:lnTo>
                          <a:pt x="330050" y="309783"/>
                        </a:lnTo>
                        <a:lnTo>
                          <a:pt x="330050" y="114980"/>
                        </a:lnTo>
                        <a:lnTo>
                          <a:pt x="215071" y="0"/>
                        </a:lnTo>
                        <a:lnTo>
                          <a:pt x="0" y="215005"/>
                        </a:lnTo>
                        <a:close/>
                      </a:path>
                    </a:pathLst>
                  </a:custGeom>
                  <a:solidFill>
                    <a:srgbClr val="9CC05B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10" name="Graphic 2">
                  <a:extLst>
                    <a:ext uri="{FF2B5EF4-FFF2-40B4-BE49-F238E27FC236}">
                      <a16:creationId xmlns:a16="http://schemas.microsoft.com/office/drawing/2014/main" id="{7E0F1B71-500E-203E-A76F-605E072AC63A}"/>
                    </a:ext>
                  </a:extLst>
                </p:cNvPr>
                <p:cNvGrpSpPr/>
                <p:nvPr/>
              </p:nvGrpSpPr>
              <p:grpSpPr>
                <a:xfrm>
                  <a:off x="6290867" y="2800620"/>
                  <a:ext cx="248783" cy="248783"/>
                  <a:chOff x="6290867" y="2800620"/>
                  <a:chExt cx="248783" cy="248783"/>
                </a:xfrm>
              </p:grpSpPr>
              <p:sp>
                <p:nvSpPr>
                  <p:cNvPr id="611" name="Freeform: Shape 610">
                    <a:extLst>
                      <a:ext uri="{FF2B5EF4-FFF2-40B4-BE49-F238E27FC236}">
                        <a16:creationId xmlns:a16="http://schemas.microsoft.com/office/drawing/2014/main" id="{C07A71C9-2369-AF4A-78BA-375AB8F1DDC2}"/>
                      </a:ext>
                    </a:extLst>
                  </p:cNvPr>
                  <p:cNvSpPr/>
                  <p:nvPr/>
                </p:nvSpPr>
                <p:spPr>
                  <a:xfrm>
                    <a:off x="6458712" y="2800620"/>
                    <a:ext cx="80938" cy="80872"/>
                  </a:xfrm>
                  <a:custGeom>
                    <a:avLst/>
                    <a:gdLst>
                      <a:gd name="connsiteX0" fmla="*/ 67427 w 80938"/>
                      <a:gd name="connsiteY0" fmla="*/ 40469 h 80872"/>
                      <a:gd name="connsiteX1" fmla="*/ 40469 w 80938"/>
                      <a:gd name="connsiteY1" fmla="*/ 13446 h 80872"/>
                      <a:gd name="connsiteX2" fmla="*/ 26957 w 80938"/>
                      <a:gd name="connsiteY2" fmla="*/ 0 h 80872"/>
                      <a:gd name="connsiteX3" fmla="*/ 13512 w 80938"/>
                      <a:gd name="connsiteY3" fmla="*/ 13446 h 80872"/>
                      <a:gd name="connsiteX4" fmla="*/ 26957 w 80938"/>
                      <a:gd name="connsiteY4" fmla="*/ 26958 h 80872"/>
                      <a:gd name="connsiteX5" fmla="*/ 0 w 80938"/>
                      <a:gd name="connsiteY5" fmla="*/ 53915 h 80872"/>
                      <a:gd name="connsiteX6" fmla="*/ 26957 w 80938"/>
                      <a:gd name="connsiteY6" fmla="*/ 80873 h 80872"/>
                      <a:gd name="connsiteX7" fmla="*/ 53981 w 80938"/>
                      <a:gd name="connsiteY7" fmla="*/ 53915 h 80872"/>
                      <a:gd name="connsiteX8" fmla="*/ 67427 w 80938"/>
                      <a:gd name="connsiteY8" fmla="*/ 67427 h 80872"/>
                      <a:gd name="connsiteX9" fmla="*/ 80939 w 80938"/>
                      <a:gd name="connsiteY9" fmla="*/ 53915 h 80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80938" h="80872">
                        <a:moveTo>
                          <a:pt x="67427" y="40469"/>
                        </a:moveTo>
                        <a:lnTo>
                          <a:pt x="40469" y="13446"/>
                        </a:lnTo>
                        <a:lnTo>
                          <a:pt x="26957" y="0"/>
                        </a:lnTo>
                        <a:lnTo>
                          <a:pt x="13512" y="13446"/>
                        </a:lnTo>
                        <a:lnTo>
                          <a:pt x="26957" y="26958"/>
                        </a:lnTo>
                        <a:lnTo>
                          <a:pt x="0" y="53915"/>
                        </a:lnTo>
                        <a:lnTo>
                          <a:pt x="26957" y="80873"/>
                        </a:lnTo>
                        <a:lnTo>
                          <a:pt x="53981" y="53915"/>
                        </a:lnTo>
                        <a:lnTo>
                          <a:pt x="67427" y="67427"/>
                        </a:lnTo>
                        <a:lnTo>
                          <a:pt x="80939" y="53915"/>
                        </a:ln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12" name="Freeform: Shape 611">
                    <a:extLst>
                      <a:ext uri="{FF2B5EF4-FFF2-40B4-BE49-F238E27FC236}">
                        <a16:creationId xmlns:a16="http://schemas.microsoft.com/office/drawing/2014/main" id="{867418FB-2E02-17F2-4227-565C35295C10}"/>
                      </a:ext>
                    </a:extLst>
                  </p:cNvPr>
                  <p:cNvSpPr/>
                  <p:nvPr/>
                </p:nvSpPr>
                <p:spPr>
                  <a:xfrm>
                    <a:off x="6290867" y="2854535"/>
                    <a:ext cx="194868" cy="194868"/>
                  </a:xfrm>
                  <a:custGeom>
                    <a:avLst/>
                    <a:gdLst>
                      <a:gd name="connsiteX0" fmla="*/ 140888 w 194868"/>
                      <a:gd name="connsiteY0" fmla="*/ 0 h 194868"/>
                      <a:gd name="connsiteX1" fmla="*/ 33057 w 194868"/>
                      <a:gd name="connsiteY1" fmla="*/ 107830 h 194868"/>
                      <a:gd name="connsiteX2" fmla="*/ 39748 w 194868"/>
                      <a:gd name="connsiteY2" fmla="*/ 141609 h 194868"/>
                      <a:gd name="connsiteX3" fmla="*/ 0 w 194868"/>
                      <a:gd name="connsiteY3" fmla="*/ 181357 h 194868"/>
                      <a:gd name="connsiteX4" fmla="*/ 13512 w 194868"/>
                      <a:gd name="connsiteY4" fmla="*/ 194869 h 194868"/>
                      <a:gd name="connsiteX5" fmla="*/ 53259 w 194868"/>
                      <a:gd name="connsiteY5" fmla="*/ 155121 h 194868"/>
                      <a:gd name="connsiteX6" fmla="*/ 86972 w 194868"/>
                      <a:gd name="connsiteY6" fmla="*/ 161746 h 194868"/>
                      <a:gd name="connsiteX7" fmla="*/ 194868 w 194868"/>
                      <a:gd name="connsiteY7" fmla="*/ 53981 h 194868"/>
                      <a:gd name="connsiteX8" fmla="*/ 140888 w 194868"/>
                      <a:gd name="connsiteY8" fmla="*/ 0 h 194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94868" h="194868">
                        <a:moveTo>
                          <a:pt x="140888" y="0"/>
                        </a:moveTo>
                        <a:lnTo>
                          <a:pt x="33057" y="107830"/>
                        </a:lnTo>
                        <a:lnTo>
                          <a:pt x="39748" y="141609"/>
                        </a:lnTo>
                        <a:lnTo>
                          <a:pt x="0" y="181357"/>
                        </a:lnTo>
                        <a:lnTo>
                          <a:pt x="13512" y="194869"/>
                        </a:lnTo>
                        <a:lnTo>
                          <a:pt x="53259" y="155121"/>
                        </a:lnTo>
                        <a:lnTo>
                          <a:pt x="86972" y="161746"/>
                        </a:lnTo>
                        <a:lnTo>
                          <a:pt x="194868" y="53981"/>
                        </a:lnTo>
                        <a:lnTo>
                          <a:pt x="140888" y="0"/>
                        </a:ln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13" name="Freeform: Shape 612">
                    <a:extLst>
                      <a:ext uri="{FF2B5EF4-FFF2-40B4-BE49-F238E27FC236}">
                        <a16:creationId xmlns:a16="http://schemas.microsoft.com/office/drawing/2014/main" id="{03648CEE-E7F4-726B-9287-BBE42A632970}"/>
                      </a:ext>
                    </a:extLst>
                  </p:cNvPr>
                  <p:cNvSpPr/>
                  <p:nvPr/>
                </p:nvSpPr>
                <p:spPr>
                  <a:xfrm rot="-2700000">
                    <a:off x="6455915" y="2817610"/>
                    <a:ext cx="19086" cy="114388"/>
                  </a:xfrm>
                  <a:custGeom>
                    <a:avLst/>
                    <a:gdLst>
                      <a:gd name="connsiteX0" fmla="*/ 0 w 19086"/>
                      <a:gd name="connsiteY0" fmla="*/ 0 h 114388"/>
                      <a:gd name="connsiteX1" fmla="*/ 19086 w 19086"/>
                      <a:gd name="connsiteY1" fmla="*/ 0 h 114388"/>
                      <a:gd name="connsiteX2" fmla="*/ 19086 w 19086"/>
                      <a:gd name="connsiteY2" fmla="*/ 114388 h 114388"/>
                      <a:gd name="connsiteX3" fmla="*/ 0 w 19086"/>
                      <a:gd name="connsiteY3" fmla="*/ 114388 h 11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86" h="114388">
                        <a:moveTo>
                          <a:pt x="0" y="0"/>
                        </a:moveTo>
                        <a:lnTo>
                          <a:pt x="19086" y="0"/>
                        </a:lnTo>
                        <a:lnTo>
                          <a:pt x="19086" y="114388"/>
                        </a:lnTo>
                        <a:lnTo>
                          <a:pt x="0" y="114388"/>
                        </a:lnTo>
                        <a:close/>
                      </a:path>
                    </a:pathLst>
                  </a:custGeom>
                  <a:solidFill>
                    <a:srgbClr val="E6E8EC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14" name="Freeform: Shape 613">
                    <a:extLst>
                      <a:ext uri="{FF2B5EF4-FFF2-40B4-BE49-F238E27FC236}">
                        <a16:creationId xmlns:a16="http://schemas.microsoft.com/office/drawing/2014/main" id="{AD037555-FA28-6DC6-A2A3-E1277FA3DFE7}"/>
                      </a:ext>
                    </a:extLst>
                  </p:cNvPr>
                  <p:cNvSpPr/>
                  <p:nvPr/>
                </p:nvSpPr>
                <p:spPr>
                  <a:xfrm>
                    <a:off x="6290867" y="2915206"/>
                    <a:ext cx="134131" cy="134132"/>
                  </a:xfrm>
                  <a:custGeom>
                    <a:avLst/>
                    <a:gdLst>
                      <a:gd name="connsiteX0" fmla="*/ 13512 w 134131"/>
                      <a:gd name="connsiteY0" fmla="*/ 134132 h 134132"/>
                      <a:gd name="connsiteX1" fmla="*/ 53259 w 134131"/>
                      <a:gd name="connsiteY1" fmla="*/ 94384 h 134132"/>
                      <a:gd name="connsiteX2" fmla="*/ 86972 w 134131"/>
                      <a:gd name="connsiteY2" fmla="*/ 101075 h 134132"/>
                      <a:gd name="connsiteX3" fmla="*/ 134132 w 134131"/>
                      <a:gd name="connsiteY3" fmla="*/ 53915 h 134132"/>
                      <a:gd name="connsiteX4" fmla="*/ 80217 w 134131"/>
                      <a:gd name="connsiteY4" fmla="*/ 0 h 134132"/>
                      <a:gd name="connsiteX5" fmla="*/ 33057 w 134131"/>
                      <a:gd name="connsiteY5" fmla="*/ 47159 h 134132"/>
                      <a:gd name="connsiteX6" fmla="*/ 39748 w 134131"/>
                      <a:gd name="connsiteY6" fmla="*/ 80938 h 134132"/>
                      <a:gd name="connsiteX7" fmla="*/ 0 w 134131"/>
                      <a:gd name="connsiteY7" fmla="*/ 120686 h 134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4131" h="134132">
                        <a:moveTo>
                          <a:pt x="13512" y="134132"/>
                        </a:moveTo>
                        <a:lnTo>
                          <a:pt x="53259" y="94384"/>
                        </a:lnTo>
                        <a:lnTo>
                          <a:pt x="86972" y="101075"/>
                        </a:lnTo>
                        <a:lnTo>
                          <a:pt x="134132" y="53915"/>
                        </a:lnTo>
                        <a:lnTo>
                          <a:pt x="80217" y="0"/>
                        </a:lnTo>
                        <a:lnTo>
                          <a:pt x="33057" y="47159"/>
                        </a:lnTo>
                        <a:lnTo>
                          <a:pt x="39748" y="80938"/>
                        </a:lnTo>
                        <a:lnTo>
                          <a:pt x="0" y="120686"/>
                        </a:lnTo>
                        <a:close/>
                      </a:path>
                    </a:pathLst>
                  </a:custGeom>
                  <a:solidFill>
                    <a:srgbClr val="A491E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615" name="Graphic 2">
                <a:extLst>
                  <a:ext uri="{FF2B5EF4-FFF2-40B4-BE49-F238E27FC236}">
                    <a16:creationId xmlns:a16="http://schemas.microsoft.com/office/drawing/2014/main" id="{45CC3B57-2A28-E0D4-2918-6F45DACA8168}"/>
                  </a:ext>
                </a:extLst>
              </p:cNvPr>
              <p:cNvGrpSpPr/>
              <p:nvPr/>
            </p:nvGrpSpPr>
            <p:grpSpPr>
              <a:xfrm>
                <a:off x="5549500" y="2715090"/>
                <a:ext cx="419777" cy="419777"/>
                <a:chOff x="5549500" y="2715090"/>
                <a:chExt cx="419777" cy="419777"/>
              </a:xfrm>
            </p:grpSpPr>
            <p:grpSp>
              <p:nvGrpSpPr>
                <p:cNvPr id="616" name="Graphic 2">
                  <a:extLst>
                    <a:ext uri="{FF2B5EF4-FFF2-40B4-BE49-F238E27FC236}">
                      <a16:creationId xmlns:a16="http://schemas.microsoft.com/office/drawing/2014/main" id="{D7F2381D-E456-15C3-3688-9E4061811061}"/>
                    </a:ext>
                  </a:extLst>
                </p:cNvPr>
                <p:cNvGrpSpPr/>
                <p:nvPr/>
              </p:nvGrpSpPr>
              <p:grpSpPr>
                <a:xfrm>
                  <a:off x="5549500" y="2715090"/>
                  <a:ext cx="419777" cy="419777"/>
                  <a:chOff x="5549500" y="2715090"/>
                  <a:chExt cx="419777" cy="419777"/>
                </a:xfrm>
              </p:grpSpPr>
              <p:sp>
                <p:nvSpPr>
                  <p:cNvPr id="617" name="Freeform: Shape 616">
                    <a:extLst>
                      <a:ext uri="{FF2B5EF4-FFF2-40B4-BE49-F238E27FC236}">
                        <a16:creationId xmlns:a16="http://schemas.microsoft.com/office/drawing/2014/main" id="{B3792878-D940-07D9-06DB-0F5C3B3160C1}"/>
                      </a:ext>
                    </a:extLst>
                  </p:cNvPr>
                  <p:cNvSpPr/>
                  <p:nvPr/>
                </p:nvSpPr>
                <p:spPr>
                  <a:xfrm>
                    <a:off x="5549500" y="2715090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7DC0E7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18" name="Freeform: Shape 617">
                    <a:extLst>
                      <a:ext uri="{FF2B5EF4-FFF2-40B4-BE49-F238E27FC236}">
                        <a16:creationId xmlns:a16="http://schemas.microsoft.com/office/drawing/2014/main" id="{CB2B7E7B-97DC-5D66-D99E-001966CCFA2E}"/>
                      </a:ext>
                    </a:extLst>
                  </p:cNvPr>
                  <p:cNvSpPr/>
                  <p:nvPr/>
                </p:nvSpPr>
                <p:spPr>
                  <a:xfrm>
                    <a:off x="5646902" y="2811770"/>
                    <a:ext cx="322376" cy="323097"/>
                  </a:xfrm>
                  <a:custGeom>
                    <a:avLst/>
                    <a:gdLst>
                      <a:gd name="connsiteX0" fmla="*/ 89662 w 322376"/>
                      <a:gd name="connsiteY0" fmla="*/ 323097 h 323097"/>
                      <a:gd name="connsiteX1" fmla="*/ 322376 w 322376"/>
                      <a:gd name="connsiteY1" fmla="*/ 323097 h 323097"/>
                      <a:gd name="connsiteX2" fmla="*/ 322376 w 322376"/>
                      <a:gd name="connsiteY2" fmla="*/ 88940 h 323097"/>
                      <a:gd name="connsiteX3" fmla="*/ 233436 w 322376"/>
                      <a:gd name="connsiteY3" fmla="*/ 0 h 323097"/>
                      <a:gd name="connsiteX4" fmla="*/ 0 w 322376"/>
                      <a:gd name="connsiteY4" fmla="*/ 233436 h 323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376" h="323097">
                        <a:moveTo>
                          <a:pt x="89662" y="323097"/>
                        </a:moveTo>
                        <a:lnTo>
                          <a:pt x="322376" y="323097"/>
                        </a:lnTo>
                        <a:lnTo>
                          <a:pt x="322376" y="88940"/>
                        </a:lnTo>
                        <a:lnTo>
                          <a:pt x="233436" y="0"/>
                        </a:lnTo>
                        <a:lnTo>
                          <a:pt x="0" y="233436"/>
                        </a:lnTo>
                        <a:close/>
                      </a:path>
                    </a:pathLst>
                  </a:custGeom>
                  <a:solidFill>
                    <a:srgbClr val="6DADD7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19" name="Graphic 2">
                  <a:extLst>
                    <a:ext uri="{FF2B5EF4-FFF2-40B4-BE49-F238E27FC236}">
                      <a16:creationId xmlns:a16="http://schemas.microsoft.com/office/drawing/2014/main" id="{98307829-EC92-9E38-4C94-65DF29250E41}"/>
                    </a:ext>
                  </a:extLst>
                </p:cNvPr>
                <p:cNvGrpSpPr/>
                <p:nvPr/>
              </p:nvGrpSpPr>
              <p:grpSpPr>
                <a:xfrm>
                  <a:off x="5642769" y="2800620"/>
                  <a:ext cx="248718" cy="248718"/>
                  <a:chOff x="5642769" y="2800620"/>
                  <a:chExt cx="248718" cy="248718"/>
                </a:xfrm>
              </p:grpSpPr>
              <p:sp>
                <p:nvSpPr>
                  <p:cNvPr id="620" name="Freeform: Shape 619">
                    <a:extLst>
                      <a:ext uri="{FF2B5EF4-FFF2-40B4-BE49-F238E27FC236}">
                        <a16:creationId xmlns:a16="http://schemas.microsoft.com/office/drawing/2014/main" id="{96DD135F-EC93-60F6-A425-D703A2FEBB8B}"/>
                      </a:ext>
                    </a:extLst>
                  </p:cNvPr>
                  <p:cNvSpPr/>
                  <p:nvPr/>
                </p:nvSpPr>
                <p:spPr>
                  <a:xfrm>
                    <a:off x="5642769" y="2992865"/>
                    <a:ext cx="56473" cy="56473"/>
                  </a:xfrm>
                  <a:custGeom>
                    <a:avLst/>
                    <a:gdLst>
                      <a:gd name="connsiteX0" fmla="*/ 36534 w 56473"/>
                      <a:gd name="connsiteY0" fmla="*/ 0 h 56473"/>
                      <a:gd name="connsiteX1" fmla="*/ 4132 w 56473"/>
                      <a:gd name="connsiteY1" fmla="*/ 32401 h 56473"/>
                      <a:gd name="connsiteX2" fmla="*/ 4132 w 56473"/>
                      <a:gd name="connsiteY2" fmla="*/ 52341 h 56473"/>
                      <a:gd name="connsiteX3" fmla="*/ 24072 w 56473"/>
                      <a:gd name="connsiteY3" fmla="*/ 52341 h 56473"/>
                      <a:gd name="connsiteX4" fmla="*/ 56473 w 56473"/>
                      <a:gd name="connsiteY4" fmla="*/ 19939 h 56473"/>
                      <a:gd name="connsiteX5" fmla="*/ 36534 w 56473"/>
                      <a:gd name="connsiteY5" fmla="*/ 0 h 56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473" h="56473">
                        <a:moveTo>
                          <a:pt x="36534" y="0"/>
                        </a:moveTo>
                        <a:lnTo>
                          <a:pt x="4132" y="32401"/>
                        </a:lnTo>
                        <a:cubicBezTo>
                          <a:pt x="-1377" y="37911"/>
                          <a:pt x="-1377" y="46831"/>
                          <a:pt x="4132" y="52341"/>
                        </a:cubicBezTo>
                        <a:cubicBezTo>
                          <a:pt x="9642" y="57851"/>
                          <a:pt x="18562" y="57851"/>
                          <a:pt x="24072" y="52341"/>
                        </a:cubicBezTo>
                        <a:lnTo>
                          <a:pt x="56473" y="19939"/>
                        </a:lnTo>
                        <a:lnTo>
                          <a:pt x="36534" y="0"/>
                        </a:lnTo>
                        <a:close/>
                      </a:path>
                    </a:pathLst>
                  </a:custGeom>
                  <a:solidFill>
                    <a:srgbClr val="CF5664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21" name="Freeform: Shape 620">
                    <a:extLst>
                      <a:ext uri="{FF2B5EF4-FFF2-40B4-BE49-F238E27FC236}">
                        <a16:creationId xmlns:a16="http://schemas.microsoft.com/office/drawing/2014/main" id="{C08EE4EB-F72C-B218-6C46-434DE6911FE0}"/>
                      </a:ext>
                    </a:extLst>
                  </p:cNvPr>
                  <p:cNvSpPr/>
                  <p:nvPr/>
                </p:nvSpPr>
                <p:spPr>
                  <a:xfrm>
                    <a:off x="5675548" y="2800620"/>
                    <a:ext cx="215939" cy="215939"/>
                  </a:xfrm>
                  <a:custGeom>
                    <a:avLst/>
                    <a:gdLst>
                      <a:gd name="connsiteX0" fmla="*/ 204789 w 215939"/>
                      <a:gd name="connsiteY0" fmla="*/ 65066 h 215939"/>
                      <a:gd name="connsiteX1" fmla="*/ 215939 w 215939"/>
                      <a:gd name="connsiteY1" fmla="*/ 38108 h 215939"/>
                      <a:gd name="connsiteX2" fmla="*/ 204789 w 215939"/>
                      <a:gd name="connsiteY2" fmla="*/ 11150 h 215939"/>
                      <a:gd name="connsiteX3" fmla="*/ 177832 w 215939"/>
                      <a:gd name="connsiteY3" fmla="*/ 0 h 215939"/>
                      <a:gd name="connsiteX4" fmla="*/ 150808 w 215939"/>
                      <a:gd name="connsiteY4" fmla="*/ 11216 h 215939"/>
                      <a:gd name="connsiteX5" fmla="*/ 11167 w 215939"/>
                      <a:gd name="connsiteY5" fmla="*/ 150858 h 215939"/>
                      <a:gd name="connsiteX6" fmla="*/ 11167 w 215939"/>
                      <a:gd name="connsiteY6" fmla="*/ 204773 h 215939"/>
                      <a:gd name="connsiteX7" fmla="*/ 65082 w 215939"/>
                      <a:gd name="connsiteY7" fmla="*/ 204773 h 215939"/>
                      <a:gd name="connsiteX8" fmla="*/ 204789 w 215939"/>
                      <a:gd name="connsiteY8" fmla="*/ 65066 h 215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15939" h="215939">
                        <a:moveTo>
                          <a:pt x="204789" y="65066"/>
                        </a:moveTo>
                        <a:cubicBezTo>
                          <a:pt x="211676" y="58179"/>
                          <a:pt x="215939" y="48668"/>
                          <a:pt x="215939" y="38108"/>
                        </a:cubicBezTo>
                        <a:cubicBezTo>
                          <a:pt x="215939" y="27548"/>
                          <a:pt x="211676" y="18037"/>
                          <a:pt x="204789" y="11150"/>
                        </a:cubicBezTo>
                        <a:cubicBezTo>
                          <a:pt x="197902" y="4263"/>
                          <a:pt x="188391" y="0"/>
                          <a:pt x="177832" y="0"/>
                        </a:cubicBezTo>
                        <a:cubicBezTo>
                          <a:pt x="167272" y="0"/>
                          <a:pt x="157695" y="4329"/>
                          <a:pt x="150808" y="11216"/>
                        </a:cubicBezTo>
                        <a:cubicBezTo>
                          <a:pt x="150808" y="11216"/>
                          <a:pt x="11298" y="150726"/>
                          <a:pt x="11167" y="150858"/>
                        </a:cubicBezTo>
                        <a:cubicBezTo>
                          <a:pt x="-3722" y="165747"/>
                          <a:pt x="-3722" y="189884"/>
                          <a:pt x="11167" y="204773"/>
                        </a:cubicBezTo>
                        <a:cubicBezTo>
                          <a:pt x="26056" y="219662"/>
                          <a:pt x="50193" y="219662"/>
                          <a:pt x="65082" y="204773"/>
                        </a:cubicBezTo>
                        <a:cubicBezTo>
                          <a:pt x="65213" y="204707"/>
                          <a:pt x="204789" y="65066"/>
                          <a:pt x="204789" y="65066"/>
                        </a:cubicBez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22" name="Freeform: Shape 621">
                    <a:extLst>
                      <a:ext uri="{FF2B5EF4-FFF2-40B4-BE49-F238E27FC236}">
                        <a16:creationId xmlns:a16="http://schemas.microsoft.com/office/drawing/2014/main" id="{503A6A73-A7C6-DFBA-DAF5-1F267E291C20}"/>
                      </a:ext>
                    </a:extLst>
                  </p:cNvPr>
                  <p:cNvSpPr/>
                  <p:nvPr/>
                </p:nvSpPr>
                <p:spPr>
                  <a:xfrm rot="-2700000">
                    <a:off x="5652484" y="2950036"/>
                    <a:ext cx="168696" cy="10822"/>
                  </a:xfrm>
                  <a:custGeom>
                    <a:avLst/>
                    <a:gdLst>
                      <a:gd name="connsiteX0" fmla="*/ 0 w 168696"/>
                      <a:gd name="connsiteY0" fmla="*/ 0 h 10822"/>
                      <a:gd name="connsiteX1" fmla="*/ 168696 w 168696"/>
                      <a:gd name="connsiteY1" fmla="*/ 0 h 10822"/>
                      <a:gd name="connsiteX2" fmla="*/ 168696 w 168696"/>
                      <a:gd name="connsiteY2" fmla="*/ 10822 h 10822"/>
                      <a:gd name="connsiteX3" fmla="*/ 0 w 168696"/>
                      <a:gd name="connsiteY3" fmla="*/ 10822 h 108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696" h="10822">
                        <a:moveTo>
                          <a:pt x="0" y="0"/>
                        </a:moveTo>
                        <a:lnTo>
                          <a:pt x="168696" y="0"/>
                        </a:lnTo>
                        <a:lnTo>
                          <a:pt x="168696" y="10822"/>
                        </a:lnTo>
                        <a:lnTo>
                          <a:pt x="0" y="10822"/>
                        </a:lnTo>
                        <a:close/>
                      </a:path>
                    </a:pathLst>
                  </a:custGeom>
                  <a:solidFill>
                    <a:srgbClr val="CF5664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623" name="Graphic 2">
                <a:extLst>
                  <a:ext uri="{FF2B5EF4-FFF2-40B4-BE49-F238E27FC236}">
                    <a16:creationId xmlns:a16="http://schemas.microsoft.com/office/drawing/2014/main" id="{A89026F1-CA7D-BDBB-2928-8302A0C8E58C}"/>
                  </a:ext>
                </a:extLst>
              </p:cNvPr>
              <p:cNvGrpSpPr/>
              <p:nvPr/>
            </p:nvGrpSpPr>
            <p:grpSpPr>
              <a:xfrm>
                <a:off x="4893598" y="2715090"/>
                <a:ext cx="419777" cy="419777"/>
                <a:chOff x="4893598" y="2715090"/>
                <a:chExt cx="419777" cy="419777"/>
              </a:xfrm>
            </p:grpSpPr>
            <p:grpSp>
              <p:nvGrpSpPr>
                <p:cNvPr id="624" name="Graphic 2">
                  <a:extLst>
                    <a:ext uri="{FF2B5EF4-FFF2-40B4-BE49-F238E27FC236}">
                      <a16:creationId xmlns:a16="http://schemas.microsoft.com/office/drawing/2014/main" id="{531BF989-8639-486E-0DAE-6F7C3329A35C}"/>
                    </a:ext>
                  </a:extLst>
                </p:cNvPr>
                <p:cNvGrpSpPr/>
                <p:nvPr/>
              </p:nvGrpSpPr>
              <p:grpSpPr>
                <a:xfrm>
                  <a:off x="4893598" y="2715090"/>
                  <a:ext cx="419777" cy="419777"/>
                  <a:chOff x="4893598" y="2715090"/>
                  <a:chExt cx="419777" cy="419777"/>
                </a:xfrm>
              </p:grpSpPr>
              <p:sp>
                <p:nvSpPr>
                  <p:cNvPr id="625" name="Freeform: Shape 624">
                    <a:extLst>
                      <a:ext uri="{FF2B5EF4-FFF2-40B4-BE49-F238E27FC236}">
                        <a16:creationId xmlns:a16="http://schemas.microsoft.com/office/drawing/2014/main" id="{34222833-77EB-C401-5320-E8898FD1EE08}"/>
                      </a:ext>
                    </a:extLst>
                  </p:cNvPr>
                  <p:cNvSpPr/>
                  <p:nvPr/>
                </p:nvSpPr>
                <p:spPr>
                  <a:xfrm>
                    <a:off x="4893598" y="2715090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81CEAD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26" name="Freeform: Shape 625">
                    <a:extLst>
                      <a:ext uri="{FF2B5EF4-FFF2-40B4-BE49-F238E27FC236}">
                        <a16:creationId xmlns:a16="http://schemas.microsoft.com/office/drawing/2014/main" id="{19DA9844-CDA2-6011-6FB6-E7FDE7BEE8CC}"/>
                      </a:ext>
                    </a:extLst>
                  </p:cNvPr>
                  <p:cNvSpPr/>
                  <p:nvPr/>
                </p:nvSpPr>
                <p:spPr>
                  <a:xfrm>
                    <a:off x="5011726" y="2833218"/>
                    <a:ext cx="301649" cy="301649"/>
                  </a:xfrm>
                  <a:custGeom>
                    <a:avLst/>
                    <a:gdLst>
                      <a:gd name="connsiteX0" fmla="*/ 301649 w 301649"/>
                      <a:gd name="connsiteY0" fmla="*/ 117997 h 301649"/>
                      <a:gd name="connsiteX1" fmla="*/ 183587 w 301649"/>
                      <a:gd name="connsiteY1" fmla="*/ 0 h 301649"/>
                      <a:gd name="connsiteX2" fmla="*/ 0 w 301649"/>
                      <a:gd name="connsiteY2" fmla="*/ 183587 h 301649"/>
                      <a:gd name="connsiteX3" fmla="*/ 117997 w 301649"/>
                      <a:gd name="connsiteY3" fmla="*/ 301649 h 301649"/>
                      <a:gd name="connsiteX4" fmla="*/ 301649 w 301649"/>
                      <a:gd name="connsiteY4" fmla="*/ 301649 h 30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649" h="301649">
                        <a:moveTo>
                          <a:pt x="301649" y="117997"/>
                        </a:moveTo>
                        <a:lnTo>
                          <a:pt x="183587" y="0"/>
                        </a:lnTo>
                        <a:lnTo>
                          <a:pt x="0" y="183587"/>
                        </a:lnTo>
                        <a:lnTo>
                          <a:pt x="117997" y="301649"/>
                        </a:lnTo>
                        <a:lnTo>
                          <a:pt x="301649" y="301649"/>
                        </a:lnTo>
                        <a:close/>
                      </a:path>
                    </a:pathLst>
                  </a:custGeom>
                  <a:solidFill>
                    <a:srgbClr val="72BB9B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27" name="Graphic 2">
                  <a:extLst>
                    <a:ext uri="{FF2B5EF4-FFF2-40B4-BE49-F238E27FC236}">
                      <a16:creationId xmlns:a16="http://schemas.microsoft.com/office/drawing/2014/main" id="{1862959E-C1EA-D5BB-A768-939985AE0BD1}"/>
                    </a:ext>
                  </a:extLst>
                </p:cNvPr>
                <p:cNvGrpSpPr/>
                <p:nvPr/>
              </p:nvGrpSpPr>
              <p:grpSpPr>
                <a:xfrm>
                  <a:off x="4979095" y="2800587"/>
                  <a:ext cx="248734" cy="248783"/>
                  <a:chOff x="4979095" y="2800587"/>
                  <a:chExt cx="248734" cy="248783"/>
                </a:xfrm>
              </p:grpSpPr>
              <p:sp>
                <p:nvSpPr>
                  <p:cNvPr id="628" name="Freeform: Shape 627">
                    <a:extLst>
                      <a:ext uri="{FF2B5EF4-FFF2-40B4-BE49-F238E27FC236}">
                        <a16:creationId xmlns:a16="http://schemas.microsoft.com/office/drawing/2014/main" id="{208E36DE-ABAC-6B66-8D67-CCF8FB3AC45B}"/>
                      </a:ext>
                    </a:extLst>
                  </p:cNvPr>
                  <p:cNvSpPr/>
                  <p:nvPr/>
                </p:nvSpPr>
                <p:spPr>
                  <a:xfrm>
                    <a:off x="4979095" y="2800587"/>
                    <a:ext cx="248734" cy="248783"/>
                  </a:xfrm>
                  <a:custGeom>
                    <a:avLst/>
                    <a:gdLst>
                      <a:gd name="connsiteX0" fmla="*/ 243176 w 248734"/>
                      <a:gd name="connsiteY0" fmla="*/ 86546 h 248783"/>
                      <a:gd name="connsiteX1" fmla="*/ 243176 w 248734"/>
                      <a:gd name="connsiteY1" fmla="*/ 59589 h 248783"/>
                      <a:gd name="connsiteX2" fmla="*/ 189195 w 248734"/>
                      <a:gd name="connsiteY2" fmla="*/ 5608 h 248783"/>
                      <a:gd name="connsiteX3" fmla="*/ 162237 w 248734"/>
                      <a:gd name="connsiteY3" fmla="*/ 5608 h 248783"/>
                      <a:gd name="connsiteX4" fmla="*/ 5608 w 248734"/>
                      <a:gd name="connsiteY4" fmla="*/ 162237 h 248783"/>
                      <a:gd name="connsiteX5" fmla="*/ 5608 w 248734"/>
                      <a:gd name="connsiteY5" fmla="*/ 189195 h 248783"/>
                      <a:gd name="connsiteX6" fmla="*/ 59589 w 248734"/>
                      <a:gd name="connsiteY6" fmla="*/ 243176 h 248783"/>
                      <a:gd name="connsiteX7" fmla="*/ 86546 w 248734"/>
                      <a:gd name="connsiteY7" fmla="*/ 243176 h 248783"/>
                      <a:gd name="connsiteX8" fmla="*/ 243176 w 248734"/>
                      <a:gd name="connsiteY8" fmla="*/ 86546 h 248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48734" h="248783">
                        <a:moveTo>
                          <a:pt x="243176" y="86546"/>
                        </a:moveTo>
                        <a:cubicBezTo>
                          <a:pt x="250587" y="79135"/>
                          <a:pt x="250587" y="67000"/>
                          <a:pt x="243176" y="59589"/>
                        </a:cubicBezTo>
                        <a:lnTo>
                          <a:pt x="189195" y="5608"/>
                        </a:lnTo>
                        <a:cubicBezTo>
                          <a:pt x="181718" y="-1869"/>
                          <a:pt x="169649" y="-1869"/>
                          <a:pt x="162237" y="5608"/>
                        </a:cubicBezTo>
                        <a:lnTo>
                          <a:pt x="5608" y="162237"/>
                        </a:lnTo>
                        <a:cubicBezTo>
                          <a:pt x="-1869" y="169715"/>
                          <a:pt x="-1869" y="181783"/>
                          <a:pt x="5608" y="189195"/>
                        </a:cubicBezTo>
                        <a:lnTo>
                          <a:pt x="59589" y="243176"/>
                        </a:lnTo>
                        <a:cubicBezTo>
                          <a:pt x="67066" y="250653"/>
                          <a:pt x="79135" y="250653"/>
                          <a:pt x="86546" y="243176"/>
                        </a:cubicBezTo>
                        <a:lnTo>
                          <a:pt x="243176" y="86546"/>
                        </a:ln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29" name="Freeform: Shape 628">
                    <a:extLst>
                      <a:ext uri="{FF2B5EF4-FFF2-40B4-BE49-F238E27FC236}">
                        <a16:creationId xmlns:a16="http://schemas.microsoft.com/office/drawing/2014/main" id="{48A60FAF-627A-9A36-FBD5-BBA170FFC247}"/>
                      </a:ext>
                    </a:extLst>
                  </p:cNvPr>
                  <p:cNvSpPr/>
                  <p:nvPr/>
                </p:nvSpPr>
                <p:spPr>
                  <a:xfrm rot="-2700729">
                    <a:off x="5148880" y="2823162"/>
                    <a:ext cx="10823" cy="10823"/>
                  </a:xfrm>
                  <a:custGeom>
                    <a:avLst/>
                    <a:gdLst>
                      <a:gd name="connsiteX0" fmla="*/ 0 w 10823"/>
                      <a:gd name="connsiteY0" fmla="*/ 0 h 10823"/>
                      <a:gd name="connsiteX1" fmla="*/ 10823 w 10823"/>
                      <a:gd name="connsiteY1" fmla="*/ 0 h 10823"/>
                      <a:gd name="connsiteX2" fmla="*/ 10823 w 10823"/>
                      <a:gd name="connsiteY2" fmla="*/ 10823 h 10823"/>
                      <a:gd name="connsiteX3" fmla="*/ 0 w 10823"/>
                      <a:gd name="connsiteY3" fmla="*/ 10823 h 10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23" h="10823">
                        <a:moveTo>
                          <a:pt x="0" y="0"/>
                        </a:moveTo>
                        <a:lnTo>
                          <a:pt x="10823" y="0"/>
                        </a:lnTo>
                        <a:lnTo>
                          <a:pt x="10823" y="10823"/>
                        </a:lnTo>
                        <a:lnTo>
                          <a:pt x="0" y="10823"/>
                        </a:lnTo>
                        <a:close/>
                      </a:path>
                    </a:pathLst>
                  </a:custGeom>
                  <a:solidFill>
                    <a:srgbClr val="CCD0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30" name="Freeform: Shape 629">
                    <a:extLst>
                      <a:ext uri="{FF2B5EF4-FFF2-40B4-BE49-F238E27FC236}">
                        <a16:creationId xmlns:a16="http://schemas.microsoft.com/office/drawing/2014/main" id="{FCF1DCE6-2484-7555-A4B9-0826A0F41E53}"/>
                      </a:ext>
                    </a:extLst>
                  </p:cNvPr>
                  <p:cNvSpPr/>
                  <p:nvPr/>
                </p:nvSpPr>
                <p:spPr>
                  <a:xfrm rot="-2704376">
                    <a:off x="5194258" y="2868870"/>
                    <a:ext cx="10756" cy="10756"/>
                  </a:xfrm>
                  <a:custGeom>
                    <a:avLst/>
                    <a:gdLst>
                      <a:gd name="connsiteX0" fmla="*/ 0 w 10756"/>
                      <a:gd name="connsiteY0" fmla="*/ 0 h 10756"/>
                      <a:gd name="connsiteX1" fmla="*/ 10757 w 10756"/>
                      <a:gd name="connsiteY1" fmla="*/ 0 h 10756"/>
                      <a:gd name="connsiteX2" fmla="*/ 10757 w 10756"/>
                      <a:gd name="connsiteY2" fmla="*/ 10757 h 10756"/>
                      <a:gd name="connsiteX3" fmla="*/ 0 w 10756"/>
                      <a:gd name="connsiteY3" fmla="*/ 10757 h 10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756" h="10756">
                        <a:moveTo>
                          <a:pt x="0" y="0"/>
                        </a:moveTo>
                        <a:lnTo>
                          <a:pt x="10757" y="0"/>
                        </a:lnTo>
                        <a:lnTo>
                          <a:pt x="10757" y="10757"/>
                        </a:lnTo>
                        <a:lnTo>
                          <a:pt x="0" y="10757"/>
                        </a:lnTo>
                        <a:close/>
                      </a:path>
                    </a:pathLst>
                  </a:custGeom>
                  <a:solidFill>
                    <a:srgbClr val="CCD0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31" name="Freeform: Shape 630">
                    <a:extLst>
                      <a:ext uri="{FF2B5EF4-FFF2-40B4-BE49-F238E27FC236}">
                        <a16:creationId xmlns:a16="http://schemas.microsoft.com/office/drawing/2014/main" id="{A2FD0F88-7E72-4FA1-BEBE-9AFAA52331E9}"/>
                      </a:ext>
                    </a:extLst>
                  </p:cNvPr>
                  <p:cNvSpPr/>
                  <p:nvPr/>
                </p:nvSpPr>
                <p:spPr>
                  <a:xfrm rot="-2697083">
                    <a:off x="5157405" y="2860165"/>
                    <a:ext cx="10756" cy="10756"/>
                  </a:xfrm>
                  <a:custGeom>
                    <a:avLst/>
                    <a:gdLst>
                      <a:gd name="connsiteX0" fmla="*/ 0 w 10756"/>
                      <a:gd name="connsiteY0" fmla="*/ 0 h 10756"/>
                      <a:gd name="connsiteX1" fmla="*/ 10757 w 10756"/>
                      <a:gd name="connsiteY1" fmla="*/ 0 h 10756"/>
                      <a:gd name="connsiteX2" fmla="*/ 10757 w 10756"/>
                      <a:gd name="connsiteY2" fmla="*/ 10757 h 10756"/>
                      <a:gd name="connsiteX3" fmla="*/ 0 w 10756"/>
                      <a:gd name="connsiteY3" fmla="*/ 10757 h 10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756" h="10756">
                        <a:moveTo>
                          <a:pt x="0" y="0"/>
                        </a:moveTo>
                        <a:lnTo>
                          <a:pt x="10757" y="0"/>
                        </a:lnTo>
                        <a:lnTo>
                          <a:pt x="10757" y="10757"/>
                        </a:lnTo>
                        <a:lnTo>
                          <a:pt x="0" y="10757"/>
                        </a:lnTo>
                        <a:close/>
                      </a:path>
                    </a:pathLst>
                  </a:custGeom>
                  <a:solidFill>
                    <a:srgbClr val="CCD0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32" name="Freeform: Shape 631">
                    <a:extLst>
                      <a:ext uri="{FF2B5EF4-FFF2-40B4-BE49-F238E27FC236}">
                        <a16:creationId xmlns:a16="http://schemas.microsoft.com/office/drawing/2014/main" id="{FFE36070-39BF-339A-F99C-A41B979CBDBC}"/>
                      </a:ext>
                    </a:extLst>
                  </p:cNvPr>
                  <p:cNvSpPr/>
                  <p:nvPr/>
                </p:nvSpPr>
                <p:spPr>
                  <a:xfrm rot="-2700000">
                    <a:off x="5166117" y="2896988"/>
                    <a:ext cx="10756" cy="10756"/>
                  </a:xfrm>
                  <a:custGeom>
                    <a:avLst/>
                    <a:gdLst>
                      <a:gd name="connsiteX0" fmla="*/ 0 w 10756"/>
                      <a:gd name="connsiteY0" fmla="*/ 0 h 10756"/>
                      <a:gd name="connsiteX1" fmla="*/ 10757 w 10756"/>
                      <a:gd name="connsiteY1" fmla="*/ 0 h 10756"/>
                      <a:gd name="connsiteX2" fmla="*/ 10757 w 10756"/>
                      <a:gd name="connsiteY2" fmla="*/ 10757 h 10756"/>
                      <a:gd name="connsiteX3" fmla="*/ 0 w 10756"/>
                      <a:gd name="connsiteY3" fmla="*/ 10757 h 10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756" h="10756">
                        <a:moveTo>
                          <a:pt x="0" y="0"/>
                        </a:moveTo>
                        <a:lnTo>
                          <a:pt x="10757" y="0"/>
                        </a:lnTo>
                        <a:lnTo>
                          <a:pt x="10757" y="10757"/>
                        </a:lnTo>
                        <a:lnTo>
                          <a:pt x="0" y="10757"/>
                        </a:lnTo>
                        <a:close/>
                      </a:path>
                    </a:pathLst>
                  </a:custGeom>
                  <a:solidFill>
                    <a:srgbClr val="CCD0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33" name="Freeform: Shape 632">
                    <a:extLst>
                      <a:ext uri="{FF2B5EF4-FFF2-40B4-BE49-F238E27FC236}">
                        <a16:creationId xmlns:a16="http://schemas.microsoft.com/office/drawing/2014/main" id="{6BFAC25F-2177-0927-E5CA-2906EB5E7831}"/>
                      </a:ext>
                    </a:extLst>
                  </p:cNvPr>
                  <p:cNvSpPr/>
                  <p:nvPr/>
                </p:nvSpPr>
                <p:spPr>
                  <a:xfrm rot="-2701459">
                    <a:off x="5120439" y="2851448"/>
                    <a:ext cx="10756" cy="10756"/>
                  </a:xfrm>
                  <a:custGeom>
                    <a:avLst/>
                    <a:gdLst>
                      <a:gd name="connsiteX0" fmla="*/ 0 w 10756"/>
                      <a:gd name="connsiteY0" fmla="*/ 0 h 10756"/>
                      <a:gd name="connsiteX1" fmla="*/ 10757 w 10756"/>
                      <a:gd name="connsiteY1" fmla="*/ 0 h 10756"/>
                      <a:gd name="connsiteX2" fmla="*/ 10757 w 10756"/>
                      <a:gd name="connsiteY2" fmla="*/ 10757 h 10756"/>
                      <a:gd name="connsiteX3" fmla="*/ 0 w 10756"/>
                      <a:gd name="connsiteY3" fmla="*/ 10757 h 10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756" h="10756">
                        <a:moveTo>
                          <a:pt x="0" y="0"/>
                        </a:moveTo>
                        <a:lnTo>
                          <a:pt x="10757" y="0"/>
                        </a:lnTo>
                        <a:lnTo>
                          <a:pt x="10757" y="10757"/>
                        </a:lnTo>
                        <a:lnTo>
                          <a:pt x="0" y="10757"/>
                        </a:lnTo>
                        <a:close/>
                      </a:path>
                    </a:pathLst>
                  </a:custGeom>
                  <a:solidFill>
                    <a:srgbClr val="CCD0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34" name="Freeform: Shape 633">
                    <a:extLst>
                      <a:ext uri="{FF2B5EF4-FFF2-40B4-BE49-F238E27FC236}">
                        <a16:creationId xmlns:a16="http://schemas.microsoft.com/office/drawing/2014/main" id="{ED22388E-598E-7FC0-19A4-6AF31462E716}"/>
                      </a:ext>
                    </a:extLst>
                  </p:cNvPr>
                  <p:cNvSpPr/>
                  <p:nvPr/>
                </p:nvSpPr>
                <p:spPr>
                  <a:xfrm rot="-2700729">
                    <a:off x="5030214" y="2941950"/>
                    <a:ext cx="10757" cy="10757"/>
                  </a:xfrm>
                  <a:custGeom>
                    <a:avLst/>
                    <a:gdLst>
                      <a:gd name="connsiteX0" fmla="*/ 0 w 10757"/>
                      <a:gd name="connsiteY0" fmla="*/ 0 h 10757"/>
                      <a:gd name="connsiteX1" fmla="*/ 10757 w 10757"/>
                      <a:gd name="connsiteY1" fmla="*/ 0 h 10757"/>
                      <a:gd name="connsiteX2" fmla="*/ 10757 w 10757"/>
                      <a:gd name="connsiteY2" fmla="*/ 10757 h 10757"/>
                      <a:gd name="connsiteX3" fmla="*/ 0 w 10757"/>
                      <a:gd name="connsiteY3" fmla="*/ 10757 h 107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757" h="10757">
                        <a:moveTo>
                          <a:pt x="0" y="0"/>
                        </a:moveTo>
                        <a:lnTo>
                          <a:pt x="10757" y="0"/>
                        </a:lnTo>
                        <a:lnTo>
                          <a:pt x="10757" y="10757"/>
                        </a:lnTo>
                        <a:lnTo>
                          <a:pt x="0" y="10757"/>
                        </a:lnTo>
                        <a:close/>
                      </a:path>
                    </a:pathLst>
                  </a:custGeom>
                  <a:solidFill>
                    <a:srgbClr val="CCD0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35" name="Freeform: Shape 634">
                    <a:extLst>
                      <a:ext uri="{FF2B5EF4-FFF2-40B4-BE49-F238E27FC236}">
                        <a16:creationId xmlns:a16="http://schemas.microsoft.com/office/drawing/2014/main" id="{5868A8A3-F49A-0160-2E55-B885E67D9E2D}"/>
                      </a:ext>
                    </a:extLst>
                  </p:cNvPr>
                  <p:cNvSpPr/>
                  <p:nvPr/>
                </p:nvSpPr>
                <p:spPr>
                  <a:xfrm rot="-2700729">
                    <a:off x="5075941" y="2987640"/>
                    <a:ext cx="10757" cy="10757"/>
                  </a:xfrm>
                  <a:custGeom>
                    <a:avLst/>
                    <a:gdLst>
                      <a:gd name="connsiteX0" fmla="*/ 0 w 10757"/>
                      <a:gd name="connsiteY0" fmla="*/ 0 h 10757"/>
                      <a:gd name="connsiteX1" fmla="*/ 10757 w 10757"/>
                      <a:gd name="connsiteY1" fmla="*/ 0 h 10757"/>
                      <a:gd name="connsiteX2" fmla="*/ 10757 w 10757"/>
                      <a:gd name="connsiteY2" fmla="*/ 10757 h 10757"/>
                      <a:gd name="connsiteX3" fmla="*/ 0 w 10757"/>
                      <a:gd name="connsiteY3" fmla="*/ 10757 h 107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757" h="10757">
                        <a:moveTo>
                          <a:pt x="0" y="0"/>
                        </a:moveTo>
                        <a:lnTo>
                          <a:pt x="10757" y="0"/>
                        </a:lnTo>
                        <a:lnTo>
                          <a:pt x="10757" y="10757"/>
                        </a:lnTo>
                        <a:lnTo>
                          <a:pt x="0" y="10757"/>
                        </a:lnTo>
                        <a:close/>
                      </a:path>
                    </a:pathLst>
                  </a:custGeom>
                  <a:solidFill>
                    <a:srgbClr val="CCD0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36" name="Freeform: Shape 635">
                    <a:extLst>
                      <a:ext uri="{FF2B5EF4-FFF2-40B4-BE49-F238E27FC236}">
                        <a16:creationId xmlns:a16="http://schemas.microsoft.com/office/drawing/2014/main" id="{5D3F741D-A051-9E41-B042-C42C61B4965D}"/>
                      </a:ext>
                    </a:extLst>
                  </p:cNvPr>
                  <p:cNvSpPr/>
                  <p:nvPr/>
                </p:nvSpPr>
                <p:spPr>
                  <a:xfrm rot="-2701459">
                    <a:off x="5038766" y="2978843"/>
                    <a:ext cx="10822" cy="10756"/>
                  </a:xfrm>
                  <a:custGeom>
                    <a:avLst/>
                    <a:gdLst>
                      <a:gd name="connsiteX0" fmla="*/ 0 w 10822"/>
                      <a:gd name="connsiteY0" fmla="*/ 0 h 10756"/>
                      <a:gd name="connsiteX1" fmla="*/ 10822 w 10822"/>
                      <a:gd name="connsiteY1" fmla="*/ 0 h 10756"/>
                      <a:gd name="connsiteX2" fmla="*/ 10822 w 10822"/>
                      <a:gd name="connsiteY2" fmla="*/ 10757 h 10756"/>
                      <a:gd name="connsiteX3" fmla="*/ 0 w 10822"/>
                      <a:gd name="connsiteY3" fmla="*/ 10757 h 10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22" h="10756">
                        <a:moveTo>
                          <a:pt x="0" y="0"/>
                        </a:moveTo>
                        <a:lnTo>
                          <a:pt x="10822" y="0"/>
                        </a:lnTo>
                        <a:lnTo>
                          <a:pt x="10822" y="10757"/>
                        </a:lnTo>
                        <a:lnTo>
                          <a:pt x="0" y="10757"/>
                        </a:lnTo>
                        <a:close/>
                      </a:path>
                    </a:pathLst>
                  </a:custGeom>
                  <a:solidFill>
                    <a:srgbClr val="CCD0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37" name="Freeform: Shape 636">
                    <a:extLst>
                      <a:ext uri="{FF2B5EF4-FFF2-40B4-BE49-F238E27FC236}">
                        <a16:creationId xmlns:a16="http://schemas.microsoft.com/office/drawing/2014/main" id="{871C85CD-3A3B-3354-E56F-D3DD8C5095C0}"/>
                      </a:ext>
                    </a:extLst>
                  </p:cNvPr>
                  <p:cNvSpPr/>
                  <p:nvPr/>
                </p:nvSpPr>
                <p:spPr>
                  <a:xfrm rot="-2700729">
                    <a:off x="5047724" y="3015814"/>
                    <a:ext cx="10757" cy="10757"/>
                  </a:xfrm>
                  <a:custGeom>
                    <a:avLst/>
                    <a:gdLst>
                      <a:gd name="connsiteX0" fmla="*/ 0 w 10757"/>
                      <a:gd name="connsiteY0" fmla="*/ 0 h 10757"/>
                      <a:gd name="connsiteX1" fmla="*/ 10758 w 10757"/>
                      <a:gd name="connsiteY1" fmla="*/ 0 h 10757"/>
                      <a:gd name="connsiteX2" fmla="*/ 10758 w 10757"/>
                      <a:gd name="connsiteY2" fmla="*/ 10757 h 10757"/>
                      <a:gd name="connsiteX3" fmla="*/ 0 w 10757"/>
                      <a:gd name="connsiteY3" fmla="*/ 10757 h 107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757" h="10757">
                        <a:moveTo>
                          <a:pt x="0" y="0"/>
                        </a:moveTo>
                        <a:lnTo>
                          <a:pt x="10758" y="0"/>
                        </a:lnTo>
                        <a:lnTo>
                          <a:pt x="10758" y="10757"/>
                        </a:lnTo>
                        <a:lnTo>
                          <a:pt x="0" y="10757"/>
                        </a:lnTo>
                        <a:close/>
                      </a:path>
                    </a:pathLst>
                  </a:custGeom>
                  <a:solidFill>
                    <a:srgbClr val="CCD0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38" name="Freeform: Shape 637">
                    <a:extLst>
                      <a:ext uri="{FF2B5EF4-FFF2-40B4-BE49-F238E27FC236}">
                        <a16:creationId xmlns:a16="http://schemas.microsoft.com/office/drawing/2014/main" id="{766EC4F9-7C8E-2641-F03C-E7C96EDC4133}"/>
                      </a:ext>
                    </a:extLst>
                  </p:cNvPr>
                  <p:cNvSpPr/>
                  <p:nvPr/>
                </p:nvSpPr>
                <p:spPr>
                  <a:xfrm rot="-2700000">
                    <a:off x="5001825" y="2970134"/>
                    <a:ext cx="10756" cy="10756"/>
                  </a:xfrm>
                  <a:custGeom>
                    <a:avLst/>
                    <a:gdLst>
                      <a:gd name="connsiteX0" fmla="*/ 0 w 10756"/>
                      <a:gd name="connsiteY0" fmla="*/ 0 h 10756"/>
                      <a:gd name="connsiteX1" fmla="*/ 10757 w 10756"/>
                      <a:gd name="connsiteY1" fmla="*/ 0 h 10756"/>
                      <a:gd name="connsiteX2" fmla="*/ 10757 w 10756"/>
                      <a:gd name="connsiteY2" fmla="*/ 10757 h 10756"/>
                      <a:gd name="connsiteX3" fmla="*/ 0 w 10756"/>
                      <a:gd name="connsiteY3" fmla="*/ 10757 h 10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756" h="10756">
                        <a:moveTo>
                          <a:pt x="0" y="0"/>
                        </a:moveTo>
                        <a:lnTo>
                          <a:pt x="10757" y="0"/>
                        </a:lnTo>
                        <a:lnTo>
                          <a:pt x="10757" y="10757"/>
                        </a:lnTo>
                        <a:lnTo>
                          <a:pt x="0" y="10757"/>
                        </a:lnTo>
                        <a:close/>
                      </a:path>
                    </a:pathLst>
                  </a:custGeom>
                  <a:solidFill>
                    <a:srgbClr val="CCD0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39" name="Freeform: Shape 638">
                    <a:extLst>
                      <a:ext uri="{FF2B5EF4-FFF2-40B4-BE49-F238E27FC236}">
                        <a16:creationId xmlns:a16="http://schemas.microsoft.com/office/drawing/2014/main" id="{D1DF594A-558E-3298-B89A-037DDAB6A53C}"/>
                      </a:ext>
                    </a:extLst>
                  </p:cNvPr>
                  <p:cNvSpPr/>
                  <p:nvPr/>
                </p:nvSpPr>
                <p:spPr>
                  <a:xfrm rot="-2700000">
                    <a:off x="5065234" y="2886626"/>
                    <a:ext cx="76346" cy="76346"/>
                  </a:xfrm>
                  <a:custGeom>
                    <a:avLst/>
                    <a:gdLst>
                      <a:gd name="connsiteX0" fmla="*/ 0 w 76346"/>
                      <a:gd name="connsiteY0" fmla="*/ 0 h 76346"/>
                      <a:gd name="connsiteX1" fmla="*/ 76346 w 76346"/>
                      <a:gd name="connsiteY1" fmla="*/ 0 h 76346"/>
                      <a:gd name="connsiteX2" fmla="*/ 76346 w 76346"/>
                      <a:gd name="connsiteY2" fmla="*/ 76346 h 76346"/>
                      <a:gd name="connsiteX3" fmla="*/ 0 w 76346"/>
                      <a:gd name="connsiteY3" fmla="*/ 76346 h 76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46" h="76346">
                        <a:moveTo>
                          <a:pt x="0" y="0"/>
                        </a:moveTo>
                        <a:lnTo>
                          <a:pt x="76346" y="0"/>
                        </a:lnTo>
                        <a:lnTo>
                          <a:pt x="76346" y="76346"/>
                        </a:lnTo>
                        <a:lnTo>
                          <a:pt x="0" y="76346"/>
                        </a:lnTo>
                        <a:close/>
                      </a:path>
                    </a:pathLst>
                  </a:custGeom>
                  <a:solidFill>
                    <a:srgbClr val="E6E8EC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640" name="Graphic 2">
                <a:extLst>
                  <a:ext uri="{FF2B5EF4-FFF2-40B4-BE49-F238E27FC236}">
                    <a16:creationId xmlns:a16="http://schemas.microsoft.com/office/drawing/2014/main" id="{0160003D-1C16-6943-AD0C-13174C2F40F2}"/>
                  </a:ext>
                </a:extLst>
              </p:cNvPr>
              <p:cNvGrpSpPr/>
              <p:nvPr/>
            </p:nvGrpSpPr>
            <p:grpSpPr>
              <a:xfrm>
                <a:off x="4237696" y="2715024"/>
                <a:ext cx="419777" cy="419777"/>
                <a:chOff x="4237696" y="2715024"/>
                <a:chExt cx="419777" cy="419777"/>
              </a:xfrm>
            </p:grpSpPr>
            <p:grpSp>
              <p:nvGrpSpPr>
                <p:cNvPr id="641" name="Graphic 2">
                  <a:extLst>
                    <a:ext uri="{FF2B5EF4-FFF2-40B4-BE49-F238E27FC236}">
                      <a16:creationId xmlns:a16="http://schemas.microsoft.com/office/drawing/2014/main" id="{32807A8F-21EF-65D2-4D8C-E34F9E21B136}"/>
                    </a:ext>
                  </a:extLst>
                </p:cNvPr>
                <p:cNvGrpSpPr/>
                <p:nvPr/>
              </p:nvGrpSpPr>
              <p:grpSpPr>
                <a:xfrm>
                  <a:off x="4237696" y="2715024"/>
                  <a:ext cx="419777" cy="419777"/>
                  <a:chOff x="4237696" y="2715024"/>
                  <a:chExt cx="419777" cy="419777"/>
                </a:xfrm>
              </p:grpSpPr>
              <p:sp>
                <p:nvSpPr>
                  <p:cNvPr id="642" name="Freeform: Shape 641">
                    <a:extLst>
                      <a:ext uri="{FF2B5EF4-FFF2-40B4-BE49-F238E27FC236}">
                        <a16:creationId xmlns:a16="http://schemas.microsoft.com/office/drawing/2014/main" id="{5A7E11E1-5D23-9529-8545-100850E3574C}"/>
                      </a:ext>
                    </a:extLst>
                  </p:cNvPr>
                  <p:cNvSpPr/>
                  <p:nvPr/>
                </p:nvSpPr>
                <p:spPr>
                  <a:xfrm>
                    <a:off x="4237696" y="2715024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A491E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43" name="Freeform: Shape 642">
                    <a:extLst>
                      <a:ext uri="{FF2B5EF4-FFF2-40B4-BE49-F238E27FC236}">
                        <a16:creationId xmlns:a16="http://schemas.microsoft.com/office/drawing/2014/main" id="{A10A0DEB-7FA8-63C9-95AE-688259A699E2}"/>
                      </a:ext>
                    </a:extLst>
                  </p:cNvPr>
                  <p:cNvSpPr/>
                  <p:nvPr/>
                </p:nvSpPr>
                <p:spPr>
                  <a:xfrm>
                    <a:off x="4341066" y="2826265"/>
                    <a:ext cx="316407" cy="308536"/>
                  </a:xfrm>
                  <a:custGeom>
                    <a:avLst/>
                    <a:gdLst>
                      <a:gd name="connsiteX0" fmla="*/ 316407 w 316407"/>
                      <a:gd name="connsiteY0" fmla="*/ 101206 h 308536"/>
                      <a:gd name="connsiteX1" fmla="*/ 215202 w 316407"/>
                      <a:gd name="connsiteY1" fmla="*/ 0 h 308536"/>
                      <a:gd name="connsiteX2" fmla="*/ 0 w 316407"/>
                      <a:gd name="connsiteY2" fmla="*/ 215202 h 308536"/>
                      <a:gd name="connsiteX3" fmla="*/ 93335 w 316407"/>
                      <a:gd name="connsiteY3" fmla="*/ 308536 h 308536"/>
                      <a:gd name="connsiteX4" fmla="*/ 316407 w 316407"/>
                      <a:gd name="connsiteY4" fmla="*/ 308536 h 308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6407" h="308536">
                        <a:moveTo>
                          <a:pt x="316407" y="101206"/>
                        </a:moveTo>
                        <a:lnTo>
                          <a:pt x="215202" y="0"/>
                        </a:lnTo>
                        <a:lnTo>
                          <a:pt x="0" y="215202"/>
                        </a:lnTo>
                        <a:lnTo>
                          <a:pt x="93335" y="308536"/>
                        </a:lnTo>
                        <a:lnTo>
                          <a:pt x="316407" y="308536"/>
                        </a:lnTo>
                        <a:close/>
                      </a:path>
                    </a:pathLst>
                  </a:custGeom>
                  <a:solidFill>
                    <a:srgbClr val="8D79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44" name="Graphic 2">
                  <a:extLst>
                    <a:ext uri="{FF2B5EF4-FFF2-40B4-BE49-F238E27FC236}">
                      <a16:creationId xmlns:a16="http://schemas.microsoft.com/office/drawing/2014/main" id="{A409CD22-0768-B4C3-B144-FBEFBBD5BB66}"/>
                    </a:ext>
                  </a:extLst>
                </p:cNvPr>
                <p:cNvGrpSpPr/>
                <p:nvPr/>
              </p:nvGrpSpPr>
              <p:grpSpPr>
                <a:xfrm>
                  <a:off x="4323160" y="2808424"/>
                  <a:ext cx="248783" cy="248718"/>
                  <a:chOff x="4323160" y="2808424"/>
                  <a:chExt cx="248783" cy="248718"/>
                </a:xfrm>
              </p:grpSpPr>
              <p:sp>
                <p:nvSpPr>
                  <p:cNvPr id="645" name="Freeform: Shape 644">
                    <a:extLst>
                      <a:ext uri="{FF2B5EF4-FFF2-40B4-BE49-F238E27FC236}">
                        <a16:creationId xmlns:a16="http://schemas.microsoft.com/office/drawing/2014/main" id="{F2C6373B-422E-EDB5-6C62-11F5A2AB9D25}"/>
                      </a:ext>
                    </a:extLst>
                  </p:cNvPr>
                  <p:cNvSpPr/>
                  <p:nvPr/>
                </p:nvSpPr>
                <p:spPr>
                  <a:xfrm>
                    <a:off x="4407115" y="2808424"/>
                    <a:ext cx="164828" cy="164763"/>
                  </a:xfrm>
                  <a:custGeom>
                    <a:avLst/>
                    <a:gdLst>
                      <a:gd name="connsiteX0" fmla="*/ 67164 w 164828"/>
                      <a:gd name="connsiteY0" fmla="*/ 16792 h 164763"/>
                      <a:gd name="connsiteX1" fmla="*/ 0 w 164828"/>
                      <a:gd name="connsiteY1" fmla="*/ 83891 h 164763"/>
                      <a:gd name="connsiteX2" fmla="*/ 80873 w 164828"/>
                      <a:gd name="connsiteY2" fmla="*/ 164763 h 164763"/>
                      <a:gd name="connsiteX3" fmla="*/ 148037 w 164828"/>
                      <a:gd name="connsiteY3" fmla="*/ 97599 h 164763"/>
                      <a:gd name="connsiteX4" fmla="*/ 164828 w 164828"/>
                      <a:gd name="connsiteY4" fmla="*/ 57195 h 164763"/>
                      <a:gd name="connsiteX5" fmla="*/ 149611 w 164828"/>
                      <a:gd name="connsiteY5" fmla="*/ 18366 h 164763"/>
                      <a:gd name="connsiteX6" fmla="*/ 146922 w 164828"/>
                      <a:gd name="connsiteY6" fmla="*/ 15677 h 164763"/>
                      <a:gd name="connsiteX7" fmla="*/ 146397 w 164828"/>
                      <a:gd name="connsiteY7" fmla="*/ 15152 h 164763"/>
                      <a:gd name="connsiteX8" fmla="*/ 107633 w 164828"/>
                      <a:gd name="connsiteY8" fmla="*/ 1 h 164763"/>
                      <a:gd name="connsiteX9" fmla="*/ 67164 w 164828"/>
                      <a:gd name="connsiteY9" fmla="*/ 16792 h 164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64828" h="164763">
                        <a:moveTo>
                          <a:pt x="67164" y="16792"/>
                        </a:moveTo>
                        <a:lnTo>
                          <a:pt x="0" y="83891"/>
                        </a:lnTo>
                        <a:lnTo>
                          <a:pt x="80873" y="164763"/>
                        </a:lnTo>
                        <a:lnTo>
                          <a:pt x="148037" y="97599"/>
                        </a:lnTo>
                        <a:cubicBezTo>
                          <a:pt x="158400" y="87236"/>
                          <a:pt x="164763" y="72937"/>
                          <a:pt x="164828" y="57195"/>
                        </a:cubicBezTo>
                        <a:cubicBezTo>
                          <a:pt x="164828" y="42241"/>
                          <a:pt x="159056" y="28598"/>
                          <a:pt x="149611" y="18366"/>
                        </a:cubicBezTo>
                        <a:cubicBezTo>
                          <a:pt x="149611" y="18300"/>
                          <a:pt x="147840" y="16595"/>
                          <a:pt x="146922" y="15677"/>
                        </a:cubicBezTo>
                        <a:cubicBezTo>
                          <a:pt x="146594" y="15414"/>
                          <a:pt x="146397" y="15152"/>
                          <a:pt x="146397" y="15152"/>
                        </a:cubicBezTo>
                        <a:cubicBezTo>
                          <a:pt x="136231" y="5707"/>
                          <a:pt x="122588" y="-65"/>
                          <a:pt x="107633" y="1"/>
                        </a:cubicBezTo>
                        <a:cubicBezTo>
                          <a:pt x="91826" y="-65"/>
                          <a:pt x="77527" y="6363"/>
                          <a:pt x="67164" y="16792"/>
                        </a:cubicBez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46" name="Freeform: Shape 645">
                    <a:extLst>
                      <a:ext uri="{FF2B5EF4-FFF2-40B4-BE49-F238E27FC236}">
                        <a16:creationId xmlns:a16="http://schemas.microsoft.com/office/drawing/2014/main" id="{9F3A26D1-451C-798D-1B39-4E5F2FA26F72}"/>
                      </a:ext>
                    </a:extLst>
                  </p:cNvPr>
                  <p:cNvSpPr/>
                  <p:nvPr/>
                </p:nvSpPr>
                <p:spPr>
                  <a:xfrm>
                    <a:off x="4323160" y="2892315"/>
                    <a:ext cx="164893" cy="164828"/>
                  </a:xfrm>
                  <a:custGeom>
                    <a:avLst/>
                    <a:gdLst>
                      <a:gd name="connsiteX0" fmla="*/ 97729 w 164893"/>
                      <a:gd name="connsiteY0" fmla="*/ 147972 h 164828"/>
                      <a:gd name="connsiteX1" fmla="*/ 164894 w 164893"/>
                      <a:gd name="connsiteY1" fmla="*/ 80873 h 164828"/>
                      <a:gd name="connsiteX2" fmla="*/ 84021 w 164893"/>
                      <a:gd name="connsiteY2" fmla="*/ 0 h 164828"/>
                      <a:gd name="connsiteX3" fmla="*/ 16791 w 164893"/>
                      <a:gd name="connsiteY3" fmla="*/ 67230 h 164828"/>
                      <a:gd name="connsiteX4" fmla="*/ 0 w 164893"/>
                      <a:gd name="connsiteY4" fmla="*/ 107633 h 164828"/>
                      <a:gd name="connsiteX5" fmla="*/ 15217 w 164893"/>
                      <a:gd name="connsiteY5" fmla="*/ 146463 h 164828"/>
                      <a:gd name="connsiteX6" fmla="*/ 17906 w 164893"/>
                      <a:gd name="connsiteY6" fmla="*/ 149152 h 164828"/>
                      <a:gd name="connsiteX7" fmla="*/ 18431 w 164893"/>
                      <a:gd name="connsiteY7" fmla="*/ 149677 h 164828"/>
                      <a:gd name="connsiteX8" fmla="*/ 57195 w 164893"/>
                      <a:gd name="connsiteY8" fmla="*/ 164828 h 164828"/>
                      <a:gd name="connsiteX9" fmla="*/ 97729 w 164893"/>
                      <a:gd name="connsiteY9" fmla="*/ 147972 h 16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64893" h="164828">
                        <a:moveTo>
                          <a:pt x="97729" y="147972"/>
                        </a:moveTo>
                        <a:lnTo>
                          <a:pt x="164894" y="80873"/>
                        </a:lnTo>
                        <a:lnTo>
                          <a:pt x="84021" y="0"/>
                        </a:lnTo>
                        <a:lnTo>
                          <a:pt x="16791" y="67230"/>
                        </a:lnTo>
                        <a:cubicBezTo>
                          <a:pt x="6428" y="77593"/>
                          <a:pt x="66" y="91892"/>
                          <a:pt x="0" y="107633"/>
                        </a:cubicBezTo>
                        <a:cubicBezTo>
                          <a:pt x="0" y="122588"/>
                          <a:pt x="5772" y="136231"/>
                          <a:pt x="15217" y="146463"/>
                        </a:cubicBezTo>
                        <a:cubicBezTo>
                          <a:pt x="15217" y="146529"/>
                          <a:pt x="16988" y="148234"/>
                          <a:pt x="17906" y="149152"/>
                        </a:cubicBezTo>
                        <a:cubicBezTo>
                          <a:pt x="18234" y="149415"/>
                          <a:pt x="18431" y="149677"/>
                          <a:pt x="18431" y="149677"/>
                        </a:cubicBezTo>
                        <a:cubicBezTo>
                          <a:pt x="28663" y="159122"/>
                          <a:pt x="42240" y="164828"/>
                          <a:pt x="57195" y="164828"/>
                        </a:cubicBezTo>
                        <a:cubicBezTo>
                          <a:pt x="73068" y="164828"/>
                          <a:pt x="87366" y="158400"/>
                          <a:pt x="97729" y="147972"/>
                        </a:cubicBezTo>
                        <a:close/>
                      </a:path>
                    </a:pathLst>
                  </a:custGeom>
                  <a:solidFill>
                    <a:srgbClr val="CF5664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647" name="Graphic 2">
                <a:extLst>
                  <a:ext uri="{FF2B5EF4-FFF2-40B4-BE49-F238E27FC236}">
                    <a16:creationId xmlns:a16="http://schemas.microsoft.com/office/drawing/2014/main" id="{9AADF5F0-1271-2606-0770-DBCDEEAB03BA}"/>
                  </a:ext>
                </a:extLst>
              </p:cNvPr>
              <p:cNvGrpSpPr/>
              <p:nvPr/>
            </p:nvGrpSpPr>
            <p:grpSpPr>
              <a:xfrm>
                <a:off x="3581794" y="2715090"/>
                <a:ext cx="419777" cy="419777"/>
                <a:chOff x="3581794" y="2715090"/>
                <a:chExt cx="419777" cy="419777"/>
              </a:xfrm>
            </p:grpSpPr>
            <p:grpSp>
              <p:nvGrpSpPr>
                <p:cNvPr id="648" name="Graphic 2">
                  <a:extLst>
                    <a:ext uri="{FF2B5EF4-FFF2-40B4-BE49-F238E27FC236}">
                      <a16:creationId xmlns:a16="http://schemas.microsoft.com/office/drawing/2014/main" id="{31104E52-C6B9-D6DD-D94B-17C7D87D3B4A}"/>
                    </a:ext>
                  </a:extLst>
                </p:cNvPr>
                <p:cNvGrpSpPr/>
                <p:nvPr/>
              </p:nvGrpSpPr>
              <p:grpSpPr>
                <a:xfrm>
                  <a:off x="3581794" y="2715090"/>
                  <a:ext cx="419777" cy="419777"/>
                  <a:chOff x="3581794" y="2715090"/>
                  <a:chExt cx="419777" cy="419777"/>
                </a:xfrm>
              </p:grpSpPr>
              <p:sp>
                <p:nvSpPr>
                  <p:cNvPr id="649" name="Freeform: Shape 648">
                    <a:extLst>
                      <a:ext uri="{FF2B5EF4-FFF2-40B4-BE49-F238E27FC236}">
                        <a16:creationId xmlns:a16="http://schemas.microsoft.com/office/drawing/2014/main" id="{61EB9D78-3399-41E9-7638-C10A39F81788}"/>
                      </a:ext>
                    </a:extLst>
                  </p:cNvPr>
                  <p:cNvSpPr/>
                  <p:nvPr/>
                </p:nvSpPr>
                <p:spPr>
                  <a:xfrm>
                    <a:off x="3581794" y="2715090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739BE9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50" name="Freeform: Shape 649">
                    <a:extLst>
                      <a:ext uri="{FF2B5EF4-FFF2-40B4-BE49-F238E27FC236}">
                        <a16:creationId xmlns:a16="http://schemas.microsoft.com/office/drawing/2014/main" id="{9B0C9729-A828-D971-17BD-9ABB6ADA1E2A}"/>
                      </a:ext>
                    </a:extLst>
                  </p:cNvPr>
                  <p:cNvSpPr/>
                  <p:nvPr/>
                </p:nvSpPr>
                <p:spPr>
                  <a:xfrm>
                    <a:off x="3703726" y="2837022"/>
                    <a:ext cx="297845" cy="297845"/>
                  </a:xfrm>
                  <a:custGeom>
                    <a:avLst/>
                    <a:gdLst>
                      <a:gd name="connsiteX0" fmla="*/ 297845 w 297845"/>
                      <a:gd name="connsiteY0" fmla="*/ 121932 h 297845"/>
                      <a:gd name="connsiteX1" fmla="*/ 175847 w 297845"/>
                      <a:gd name="connsiteY1" fmla="*/ 0 h 297845"/>
                      <a:gd name="connsiteX2" fmla="*/ 0 w 297845"/>
                      <a:gd name="connsiteY2" fmla="*/ 175913 h 297845"/>
                      <a:gd name="connsiteX3" fmla="*/ 121932 w 297845"/>
                      <a:gd name="connsiteY3" fmla="*/ 297845 h 297845"/>
                      <a:gd name="connsiteX4" fmla="*/ 297845 w 297845"/>
                      <a:gd name="connsiteY4" fmla="*/ 297845 h 2978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845" h="297845">
                        <a:moveTo>
                          <a:pt x="297845" y="121932"/>
                        </a:moveTo>
                        <a:lnTo>
                          <a:pt x="175847" y="0"/>
                        </a:lnTo>
                        <a:lnTo>
                          <a:pt x="0" y="175913"/>
                        </a:lnTo>
                        <a:lnTo>
                          <a:pt x="121932" y="297845"/>
                        </a:lnTo>
                        <a:lnTo>
                          <a:pt x="297845" y="297845"/>
                        </a:lnTo>
                        <a:close/>
                      </a:path>
                    </a:pathLst>
                  </a:custGeom>
                  <a:solidFill>
                    <a:srgbClr val="6188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51" name="Graphic 2">
                  <a:extLst>
                    <a:ext uri="{FF2B5EF4-FFF2-40B4-BE49-F238E27FC236}">
                      <a16:creationId xmlns:a16="http://schemas.microsoft.com/office/drawing/2014/main" id="{4D02E4EA-8666-1018-856D-AA08CF5C89E6}"/>
                    </a:ext>
                  </a:extLst>
                </p:cNvPr>
                <p:cNvGrpSpPr/>
                <p:nvPr/>
              </p:nvGrpSpPr>
              <p:grpSpPr>
                <a:xfrm>
                  <a:off x="3667233" y="2800595"/>
                  <a:ext cx="248791" cy="248791"/>
                  <a:chOff x="3667233" y="2800595"/>
                  <a:chExt cx="248791" cy="248791"/>
                </a:xfrm>
              </p:grpSpPr>
              <p:sp>
                <p:nvSpPr>
                  <p:cNvPr id="652" name="Freeform: Shape 651">
                    <a:extLst>
                      <a:ext uri="{FF2B5EF4-FFF2-40B4-BE49-F238E27FC236}">
                        <a16:creationId xmlns:a16="http://schemas.microsoft.com/office/drawing/2014/main" id="{19686289-1EEB-0FA3-6B7A-63B65C1FDDB2}"/>
                      </a:ext>
                    </a:extLst>
                  </p:cNvPr>
                  <p:cNvSpPr/>
                  <p:nvPr/>
                </p:nvSpPr>
                <p:spPr>
                  <a:xfrm>
                    <a:off x="3667233" y="2800595"/>
                    <a:ext cx="248791" cy="248791"/>
                  </a:xfrm>
                  <a:custGeom>
                    <a:avLst/>
                    <a:gdLst>
                      <a:gd name="connsiteX0" fmla="*/ 212340 w 248791"/>
                      <a:gd name="connsiteY0" fmla="*/ 212340 h 248791"/>
                      <a:gd name="connsiteX1" fmla="*/ 36427 w 248791"/>
                      <a:gd name="connsiteY1" fmla="*/ 212340 h 248791"/>
                      <a:gd name="connsiteX2" fmla="*/ 36427 w 248791"/>
                      <a:gd name="connsiteY2" fmla="*/ 36427 h 248791"/>
                      <a:gd name="connsiteX3" fmla="*/ 212340 w 248791"/>
                      <a:gd name="connsiteY3" fmla="*/ 36427 h 248791"/>
                      <a:gd name="connsiteX4" fmla="*/ 212340 w 248791"/>
                      <a:gd name="connsiteY4" fmla="*/ 212340 h 2487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791" h="248791">
                        <a:moveTo>
                          <a:pt x="212340" y="212340"/>
                        </a:moveTo>
                        <a:cubicBezTo>
                          <a:pt x="163738" y="260943"/>
                          <a:pt x="85030" y="260943"/>
                          <a:pt x="36427" y="212340"/>
                        </a:cubicBezTo>
                        <a:cubicBezTo>
                          <a:pt x="-12175" y="163738"/>
                          <a:pt x="-12110" y="85030"/>
                          <a:pt x="36427" y="36427"/>
                        </a:cubicBezTo>
                        <a:cubicBezTo>
                          <a:pt x="85030" y="-12175"/>
                          <a:pt x="163738" y="-12110"/>
                          <a:pt x="212340" y="36427"/>
                        </a:cubicBezTo>
                        <a:cubicBezTo>
                          <a:pt x="260942" y="85030"/>
                          <a:pt x="260942" y="163738"/>
                          <a:pt x="212340" y="212340"/>
                        </a:cubicBez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53" name="Freeform: Shape 652">
                    <a:extLst>
                      <a:ext uri="{FF2B5EF4-FFF2-40B4-BE49-F238E27FC236}">
                        <a16:creationId xmlns:a16="http://schemas.microsoft.com/office/drawing/2014/main" id="{50712F48-7691-2E72-10E6-81C13B884833}"/>
                      </a:ext>
                    </a:extLst>
                  </p:cNvPr>
                  <p:cNvSpPr/>
                  <p:nvPr/>
                </p:nvSpPr>
                <p:spPr>
                  <a:xfrm>
                    <a:off x="3694346" y="2827708"/>
                    <a:ext cx="194606" cy="194606"/>
                  </a:xfrm>
                  <a:custGeom>
                    <a:avLst/>
                    <a:gdLst>
                      <a:gd name="connsiteX0" fmla="*/ 0 w 194606"/>
                      <a:gd name="connsiteY0" fmla="*/ 174667 h 194606"/>
                      <a:gd name="connsiteX1" fmla="*/ 9379 w 194606"/>
                      <a:gd name="connsiteY1" fmla="*/ 185227 h 194606"/>
                      <a:gd name="connsiteX2" fmla="*/ 19939 w 194606"/>
                      <a:gd name="connsiteY2" fmla="*/ 194606 h 194606"/>
                      <a:gd name="connsiteX3" fmla="*/ 194606 w 194606"/>
                      <a:gd name="connsiteY3" fmla="*/ 19939 h 194606"/>
                      <a:gd name="connsiteX4" fmla="*/ 185227 w 194606"/>
                      <a:gd name="connsiteY4" fmla="*/ 9379 h 194606"/>
                      <a:gd name="connsiteX5" fmla="*/ 174667 w 194606"/>
                      <a:gd name="connsiteY5" fmla="*/ 0 h 194606"/>
                      <a:gd name="connsiteX6" fmla="*/ 0 w 194606"/>
                      <a:gd name="connsiteY6" fmla="*/ 174667 h 1946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4606" h="194606">
                        <a:moveTo>
                          <a:pt x="0" y="174667"/>
                        </a:moveTo>
                        <a:cubicBezTo>
                          <a:pt x="2886" y="178340"/>
                          <a:pt x="5969" y="181882"/>
                          <a:pt x="9379" y="185227"/>
                        </a:cubicBezTo>
                        <a:cubicBezTo>
                          <a:pt x="12725" y="188572"/>
                          <a:pt x="16332" y="191655"/>
                          <a:pt x="19939" y="194606"/>
                        </a:cubicBezTo>
                        <a:lnTo>
                          <a:pt x="194606" y="19939"/>
                        </a:lnTo>
                        <a:cubicBezTo>
                          <a:pt x="191720" y="16266"/>
                          <a:pt x="188637" y="12725"/>
                          <a:pt x="185227" y="9379"/>
                        </a:cubicBezTo>
                        <a:cubicBezTo>
                          <a:pt x="181882" y="6034"/>
                          <a:pt x="178274" y="2952"/>
                          <a:pt x="174667" y="0"/>
                        </a:cubicBezTo>
                        <a:lnTo>
                          <a:pt x="0" y="174667"/>
                        </a:lnTo>
                        <a:close/>
                      </a:path>
                    </a:pathLst>
                  </a:custGeom>
                  <a:solidFill>
                    <a:srgbClr val="E6E8EC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654" name="Graphic 2">
                <a:extLst>
                  <a:ext uri="{FF2B5EF4-FFF2-40B4-BE49-F238E27FC236}">
                    <a16:creationId xmlns:a16="http://schemas.microsoft.com/office/drawing/2014/main" id="{BA6CEAAD-D889-BE2B-D40A-A9A637409D88}"/>
                  </a:ext>
                </a:extLst>
              </p:cNvPr>
              <p:cNvGrpSpPr/>
              <p:nvPr/>
            </p:nvGrpSpPr>
            <p:grpSpPr>
              <a:xfrm>
                <a:off x="2926022" y="2715024"/>
                <a:ext cx="419777" cy="419777"/>
                <a:chOff x="2926022" y="2715024"/>
                <a:chExt cx="419777" cy="419777"/>
              </a:xfrm>
            </p:grpSpPr>
            <p:grpSp>
              <p:nvGrpSpPr>
                <p:cNvPr id="655" name="Graphic 2">
                  <a:extLst>
                    <a:ext uri="{FF2B5EF4-FFF2-40B4-BE49-F238E27FC236}">
                      <a16:creationId xmlns:a16="http://schemas.microsoft.com/office/drawing/2014/main" id="{765C42A1-1F9A-1B91-3787-A20C5CB3ACF5}"/>
                    </a:ext>
                  </a:extLst>
                </p:cNvPr>
                <p:cNvGrpSpPr/>
                <p:nvPr/>
              </p:nvGrpSpPr>
              <p:grpSpPr>
                <a:xfrm>
                  <a:off x="2926022" y="2715024"/>
                  <a:ext cx="419777" cy="419777"/>
                  <a:chOff x="2926022" y="2715024"/>
                  <a:chExt cx="419777" cy="419777"/>
                </a:xfrm>
              </p:grpSpPr>
              <p:sp>
                <p:nvSpPr>
                  <p:cNvPr id="656" name="Freeform: Shape 655">
                    <a:extLst>
                      <a:ext uri="{FF2B5EF4-FFF2-40B4-BE49-F238E27FC236}">
                        <a16:creationId xmlns:a16="http://schemas.microsoft.com/office/drawing/2014/main" id="{AA01CC37-E22C-62BC-63FC-49EDD13B7F3E}"/>
                      </a:ext>
                    </a:extLst>
                  </p:cNvPr>
                  <p:cNvSpPr/>
                  <p:nvPr/>
                </p:nvSpPr>
                <p:spPr>
                  <a:xfrm>
                    <a:off x="2926022" y="2715024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F2CD5E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57" name="Freeform: Shape 656">
                    <a:extLst>
                      <a:ext uri="{FF2B5EF4-FFF2-40B4-BE49-F238E27FC236}">
                        <a16:creationId xmlns:a16="http://schemas.microsoft.com/office/drawing/2014/main" id="{35E51319-F7E8-2B92-9648-A3084B1522CF}"/>
                      </a:ext>
                    </a:extLst>
                  </p:cNvPr>
                  <p:cNvSpPr/>
                  <p:nvPr/>
                </p:nvSpPr>
                <p:spPr>
                  <a:xfrm>
                    <a:off x="3055826" y="2808359"/>
                    <a:ext cx="289974" cy="326442"/>
                  </a:xfrm>
                  <a:custGeom>
                    <a:avLst/>
                    <a:gdLst>
                      <a:gd name="connsiteX0" fmla="*/ 82972 w 289974"/>
                      <a:gd name="connsiteY0" fmla="*/ 326442 h 326442"/>
                      <a:gd name="connsiteX1" fmla="*/ 289974 w 289974"/>
                      <a:gd name="connsiteY1" fmla="*/ 326442 h 326442"/>
                      <a:gd name="connsiteX2" fmla="*/ 289974 w 289974"/>
                      <a:gd name="connsiteY2" fmla="*/ 171846 h 326442"/>
                      <a:gd name="connsiteX3" fmla="*/ 118062 w 289974"/>
                      <a:gd name="connsiteY3" fmla="*/ 0 h 326442"/>
                      <a:gd name="connsiteX4" fmla="*/ 95893 w 289974"/>
                      <a:gd name="connsiteY4" fmla="*/ 45716 h 326442"/>
                      <a:gd name="connsiteX5" fmla="*/ 55555 w 289974"/>
                      <a:gd name="connsiteY5" fmla="*/ 5378 h 326442"/>
                      <a:gd name="connsiteX6" fmla="*/ 41781 w 289974"/>
                      <a:gd name="connsiteY6" fmla="*/ 19152 h 326442"/>
                      <a:gd name="connsiteX7" fmla="*/ 86907 w 289974"/>
                      <a:gd name="connsiteY7" fmla="*/ 64278 h 326442"/>
                      <a:gd name="connsiteX8" fmla="*/ 0 w 289974"/>
                      <a:gd name="connsiteY8" fmla="*/ 243471 h 326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89974" h="326442">
                        <a:moveTo>
                          <a:pt x="82972" y="326442"/>
                        </a:moveTo>
                        <a:lnTo>
                          <a:pt x="289974" y="326442"/>
                        </a:lnTo>
                        <a:lnTo>
                          <a:pt x="289974" y="171846"/>
                        </a:lnTo>
                        <a:lnTo>
                          <a:pt x="118062" y="0"/>
                        </a:lnTo>
                        <a:lnTo>
                          <a:pt x="95893" y="45716"/>
                        </a:lnTo>
                        <a:lnTo>
                          <a:pt x="55555" y="5378"/>
                        </a:lnTo>
                        <a:lnTo>
                          <a:pt x="41781" y="19152"/>
                        </a:lnTo>
                        <a:lnTo>
                          <a:pt x="86907" y="64278"/>
                        </a:lnTo>
                        <a:lnTo>
                          <a:pt x="0" y="243471"/>
                        </a:lnTo>
                        <a:close/>
                      </a:path>
                    </a:pathLst>
                  </a:custGeom>
                  <a:solidFill>
                    <a:srgbClr val="E6BA4D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58" name="Graphic 2">
                  <a:extLst>
                    <a:ext uri="{FF2B5EF4-FFF2-40B4-BE49-F238E27FC236}">
                      <a16:creationId xmlns:a16="http://schemas.microsoft.com/office/drawing/2014/main" id="{5A311AF1-E14E-3247-B960-506BDA19723A}"/>
                    </a:ext>
                  </a:extLst>
                </p:cNvPr>
                <p:cNvGrpSpPr/>
                <p:nvPr/>
              </p:nvGrpSpPr>
              <p:grpSpPr>
                <a:xfrm>
                  <a:off x="3049922" y="2808359"/>
                  <a:ext cx="171715" cy="248849"/>
                  <a:chOff x="3049922" y="2808359"/>
                  <a:chExt cx="171715" cy="248849"/>
                </a:xfrm>
              </p:grpSpPr>
              <p:sp>
                <p:nvSpPr>
                  <p:cNvPr id="659" name="Freeform: Shape 658">
                    <a:extLst>
                      <a:ext uri="{FF2B5EF4-FFF2-40B4-BE49-F238E27FC236}">
                        <a16:creationId xmlns:a16="http://schemas.microsoft.com/office/drawing/2014/main" id="{8931F64E-C01A-695E-B88F-1CC794E14892}"/>
                      </a:ext>
                    </a:extLst>
                  </p:cNvPr>
                  <p:cNvSpPr/>
                  <p:nvPr/>
                </p:nvSpPr>
                <p:spPr>
                  <a:xfrm>
                    <a:off x="3049922" y="2808359"/>
                    <a:ext cx="171715" cy="248849"/>
                  </a:xfrm>
                  <a:custGeom>
                    <a:avLst/>
                    <a:gdLst>
                      <a:gd name="connsiteX0" fmla="*/ 114980 w 171715"/>
                      <a:gd name="connsiteY0" fmla="*/ 38305 h 248849"/>
                      <a:gd name="connsiteX1" fmla="*/ 114980 w 171715"/>
                      <a:gd name="connsiteY1" fmla="*/ 19152 h 248849"/>
                      <a:gd name="connsiteX2" fmla="*/ 123965 w 171715"/>
                      <a:gd name="connsiteY2" fmla="*/ 19152 h 248849"/>
                      <a:gd name="connsiteX3" fmla="*/ 123965 w 171715"/>
                      <a:gd name="connsiteY3" fmla="*/ 0 h 248849"/>
                      <a:gd name="connsiteX4" fmla="*/ 47684 w 171715"/>
                      <a:gd name="connsiteY4" fmla="*/ 0 h 248849"/>
                      <a:gd name="connsiteX5" fmla="*/ 47684 w 171715"/>
                      <a:gd name="connsiteY5" fmla="*/ 19152 h 248849"/>
                      <a:gd name="connsiteX6" fmla="*/ 57785 w 171715"/>
                      <a:gd name="connsiteY6" fmla="*/ 19152 h 248849"/>
                      <a:gd name="connsiteX7" fmla="*/ 57785 w 171715"/>
                      <a:gd name="connsiteY7" fmla="*/ 38305 h 248849"/>
                      <a:gd name="connsiteX8" fmla="*/ 0 w 171715"/>
                      <a:gd name="connsiteY8" fmla="*/ 76609 h 248849"/>
                      <a:gd name="connsiteX9" fmla="*/ 0 w 171715"/>
                      <a:gd name="connsiteY9" fmla="*/ 229697 h 248849"/>
                      <a:gd name="connsiteX10" fmla="*/ 19087 w 171715"/>
                      <a:gd name="connsiteY10" fmla="*/ 248849 h 248849"/>
                      <a:gd name="connsiteX11" fmla="*/ 152628 w 171715"/>
                      <a:gd name="connsiteY11" fmla="*/ 248849 h 248849"/>
                      <a:gd name="connsiteX12" fmla="*/ 171715 w 171715"/>
                      <a:gd name="connsiteY12" fmla="*/ 229697 h 248849"/>
                      <a:gd name="connsiteX13" fmla="*/ 171715 w 171715"/>
                      <a:gd name="connsiteY13" fmla="*/ 76609 h 248849"/>
                      <a:gd name="connsiteX14" fmla="*/ 114980 w 171715"/>
                      <a:gd name="connsiteY14" fmla="*/ 38305 h 2488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71715" h="248849">
                        <a:moveTo>
                          <a:pt x="114980" y="38305"/>
                        </a:moveTo>
                        <a:lnTo>
                          <a:pt x="114980" y="19152"/>
                        </a:lnTo>
                        <a:lnTo>
                          <a:pt x="123965" y="19152"/>
                        </a:lnTo>
                        <a:lnTo>
                          <a:pt x="123965" y="0"/>
                        </a:lnTo>
                        <a:lnTo>
                          <a:pt x="47684" y="0"/>
                        </a:lnTo>
                        <a:lnTo>
                          <a:pt x="47684" y="19152"/>
                        </a:lnTo>
                        <a:lnTo>
                          <a:pt x="57785" y="19152"/>
                        </a:lnTo>
                        <a:lnTo>
                          <a:pt x="57785" y="38305"/>
                        </a:lnTo>
                        <a:lnTo>
                          <a:pt x="0" y="76609"/>
                        </a:lnTo>
                        <a:lnTo>
                          <a:pt x="0" y="229697"/>
                        </a:lnTo>
                        <a:cubicBezTo>
                          <a:pt x="0" y="240257"/>
                          <a:pt x="8527" y="248849"/>
                          <a:pt x="19087" y="248849"/>
                        </a:cubicBezTo>
                        <a:lnTo>
                          <a:pt x="152628" y="248849"/>
                        </a:lnTo>
                        <a:cubicBezTo>
                          <a:pt x="163189" y="248849"/>
                          <a:pt x="171715" y="240257"/>
                          <a:pt x="171715" y="229697"/>
                        </a:cubicBezTo>
                        <a:lnTo>
                          <a:pt x="171715" y="76609"/>
                        </a:lnTo>
                        <a:lnTo>
                          <a:pt x="114980" y="38305"/>
                        </a:lnTo>
                        <a:close/>
                      </a:path>
                    </a:pathLst>
                  </a:custGeom>
                  <a:solidFill>
                    <a:srgbClr val="DE6E53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60" name="Freeform: Shape 659">
                    <a:extLst>
                      <a:ext uri="{FF2B5EF4-FFF2-40B4-BE49-F238E27FC236}">
                        <a16:creationId xmlns:a16="http://schemas.microsoft.com/office/drawing/2014/main" id="{DFA7E2FA-547B-8AB1-A063-62B1A01EC1FA}"/>
                      </a:ext>
                    </a:extLst>
                  </p:cNvPr>
                  <p:cNvSpPr/>
                  <p:nvPr/>
                </p:nvSpPr>
                <p:spPr>
                  <a:xfrm>
                    <a:off x="3069009" y="2923142"/>
                    <a:ext cx="133541" cy="95696"/>
                  </a:xfrm>
                  <a:custGeom>
                    <a:avLst/>
                    <a:gdLst>
                      <a:gd name="connsiteX0" fmla="*/ 0 w 133541"/>
                      <a:gd name="connsiteY0" fmla="*/ 0 h 95696"/>
                      <a:gd name="connsiteX1" fmla="*/ 133542 w 133541"/>
                      <a:gd name="connsiteY1" fmla="*/ 0 h 95696"/>
                      <a:gd name="connsiteX2" fmla="*/ 133542 w 133541"/>
                      <a:gd name="connsiteY2" fmla="*/ 95696 h 95696"/>
                      <a:gd name="connsiteX3" fmla="*/ 0 w 133541"/>
                      <a:gd name="connsiteY3" fmla="*/ 95696 h 95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541" h="95696">
                        <a:moveTo>
                          <a:pt x="0" y="0"/>
                        </a:moveTo>
                        <a:lnTo>
                          <a:pt x="133542" y="0"/>
                        </a:lnTo>
                        <a:lnTo>
                          <a:pt x="133542" y="95696"/>
                        </a:lnTo>
                        <a:lnTo>
                          <a:pt x="0" y="95696"/>
                        </a:ln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61" name="Freeform: Shape 660">
                    <a:extLst>
                      <a:ext uri="{FF2B5EF4-FFF2-40B4-BE49-F238E27FC236}">
                        <a16:creationId xmlns:a16="http://schemas.microsoft.com/office/drawing/2014/main" id="{A4355671-BE9A-316E-4F62-F2AAD83DA054}"/>
                      </a:ext>
                    </a:extLst>
                  </p:cNvPr>
                  <p:cNvSpPr/>
                  <p:nvPr/>
                </p:nvSpPr>
                <p:spPr>
                  <a:xfrm>
                    <a:off x="3107117" y="2942294"/>
                    <a:ext cx="57260" cy="57456"/>
                  </a:xfrm>
                  <a:custGeom>
                    <a:avLst/>
                    <a:gdLst>
                      <a:gd name="connsiteX0" fmla="*/ 19087 w 57260"/>
                      <a:gd name="connsiteY0" fmla="*/ 57457 h 57456"/>
                      <a:gd name="connsiteX1" fmla="*/ 38173 w 57260"/>
                      <a:gd name="connsiteY1" fmla="*/ 57457 h 57456"/>
                      <a:gd name="connsiteX2" fmla="*/ 38173 w 57260"/>
                      <a:gd name="connsiteY2" fmla="*/ 38305 h 57456"/>
                      <a:gd name="connsiteX3" fmla="*/ 57260 w 57260"/>
                      <a:gd name="connsiteY3" fmla="*/ 38305 h 57456"/>
                      <a:gd name="connsiteX4" fmla="*/ 57260 w 57260"/>
                      <a:gd name="connsiteY4" fmla="*/ 19152 h 57456"/>
                      <a:gd name="connsiteX5" fmla="*/ 38173 w 57260"/>
                      <a:gd name="connsiteY5" fmla="*/ 19152 h 57456"/>
                      <a:gd name="connsiteX6" fmla="*/ 38173 w 57260"/>
                      <a:gd name="connsiteY6" fmla="*/ 0 h 57456"/>
                      <a:gd name="connsiteX7" fmla="*/ 19087 w 57260"/>
                      <a:gd name="connsiteY7" fmla="*/ 0 h 57456"/>
                      <a:gd name="connsiteX8" fmla="*/ 19087 w 57260"/>
                      <a:gd name="connsiteY8" fmla="*/ 19152 h 57456"/>
                      <a:gd name="connsiteX9" fmla="*/ 0 w 57260"/>
                      <a:gd name="connsiteY9" fmla="*/ 19152 h 57456"/>
                      <a:gd name="connsiteX10" fmla="*/ 0 w 57260"/>
                      <a:gd name="connsiteY10" fmla="*/ 38305 h 57456"/>
                      <a:gd name="connsiteX11" fmla="*/ 19087 w 57260"/>
                      <a:gd name="connsiteY11" fmla="*/ 38305 h 57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57260" h="57456">
                        <a:moveTo>
                          <a:pt x="19087" y="57457"/>
                        </a:moveTo>
                        <a:lnTo>
                          <a:pt x="38173" y="57457"/>
                        </a:lnTo>
                        <a:lnTo>
                          <a:pt x="38173" y="38305"/>
                        </a:lnTo>
                        <a:lnTo>
                          <a:pt x="57260" y="38305"/>
                        </a:lnTo>
                        <a:lnTo>
                          <a:pt x="57260" y="19152"/>
                        </a:lnTo>
                        <a:lnTo>
                          <a:pt x="38173" y="19152"/>
                        </a:lnTo>
                        <a:lnTo>
                          <a:pt x="38173" y="0"/>
                        </a:lnTo>
                        <a:lnTo>
                          <a:pt x="19087" y="0"/>
                        </a:lnTo>
                        <a:lnTo>
                          <a:pt x="19087" y="19152"/>
                        </a:lnTo>
                        <a:lnTo>
                          <a:pt x="0" y="19152"/>
                        </a:lnTo>
                        <a:lnTo>
                          <a:pt x="0" y="38305"/>
                        </a:lnTo>
                        <a:lnTo>
                          <a:pt x="19087" y="38305"/>
                        </a:lnTo>
                        <a:close/>
                      </a:path>
                    </a:pathLst>
                  </a:custGeom>
                  <a:solidFill>
                    <a:srgbClr val="CC5842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62" name="Freeform: Shape 661">
                    <a:extLst>
                      <a:ext uri="{FF2B5EF4-FFF2-40B4-BE49-F238E27FC236}">
                        <a16:creationId xmlns:a16="http://schemas.microsoft.com/office/drawing/2014/main" id="{C00A4274-97F6-E111-6FB0-47FC544FF74E}"/>
                      </a:ext>
                    </a:extLst>
                  </p:cNvPr>
                  <p:cNvSpPr/>
                  <p:nvPr/>
                </p:nvSpPr>
                <p:spPr>
                  <a:xfrm>
                    <a:off x="3097606" y="2808359"/>
                    <a:ext cx="76281" cy="19152"/>
                  </a:xfrm>
                  <a:custGeom>
                    <a:avLst/>
                    <a:gdLst>
                      <a:gd name="connsiteX0" fmla="*/ 0 w 76281"/>
                      <a:gd name="connsiteY0" fmla="*/ 0 h 19152"/>
                      <a:gd name="connsiteX1" fmla="*/ 76281 w 76281"/>
                      <a:gd name="connsiteY1" fmla="*/ 0 h 19152"/>
                      <a:gd name="connsiteX2" fmla="*/ 76281 w 76281"/>
                      <a:gd name="connsiteY2" fmla="*/ 19152 h 19152"/>
                      <a:gd name="connsiteX3" fmla="*/ 0 w 76281"/>
                      <a:gd name="connsiteY3" fmla="*/ 19152 h 19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81" h="19152">
                        <a:moveTo>
                          <a:pt x="0" y="0"/>
                        </a:moveTo>
                        <a:lnTo>
                          <a:pt x="76281" y="0"/>
                        </a:lnTo>
                        <a:lnTo>
                          <a:pt x="76281" y="19152"/>
                        </a:lnTo>
                        <a:lnTo>
                          <a:pt x="0" y="19152"/>
                        </a:lnTo>
                        <a:close/>
                      </a:path>
                    </a:pathLst>
                  </a:custGeom>
                  <a:solidFill>
                    <a:srgbClr val="CC5842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663" name="Graphic 2">
                <a:extLst>
                  <a:ext uri="{FF2B5EF4-FFF2-40B4-BE49-F238E27FC236}">
                    <a16:creationId xmlns:a16="http://schemas.microsoft.com/office/drawing/2014/main" id="{45B6370A-680F-E1F2-45A2-ECF0EDF801B1}"/>
                  </a:ext>
                </a:extLst>
              </p:cNvPr>
              <p:cNvGrpSpPr/>
              <p:nvPr/>
            </p:nvGrpSpPr>
            <p:grpSpPr>
              <a:xfrm>
                <a:off x="2269989" y="2715090"/>
                <a:ext cx="419777" cy="419777"/>
                <a:chOff x="2269989" y="2715090"/>
                <a:chExt cx="419777" cy="419777"/>
              </a:xfrm>
            </p:grpSpPr>
            <p:grpSp>
              <p:nvGrpSpPr>
                <p:cNvPr id="664" name="Graphic 2">
                  <a:extLst>
                    <a:ext uri="{FF2B5EF4-FFF2-40B4-BE49-F238E27FC236}">
                      <a16:creationId xmlns:a16="http://schemas.microsoft.com/office/drawing/2014/main" id="{9692209A-8090-6BE1-A8E9-BBFE059A8B3B}"/>
                    </a:ext>
                  </a:extLst>
                </p:cNvPr>
                <p:cNvGrpSpPr/>
                <p:nvPr/>
              </p:nvGrpSpPr>
              <p:grpSpPr>
                <a:xfrm>
                  <a:off x="2269989" y="2715090"/>
                  <a:ext cx="419777" cy="419777"/>
                  <a:chOff x="2269989" y="2715090"/>
                  <a:chExt cx="419777" cy="419777"/>
                </a:xfrm>
              </p:grpSpPr>
              <p:sp>
                <p:nvSpPr>
                  <p:cNvPr id="665" name="Freeform: Shape 664">
                    <a:extLst>
                      <a:ext uri="{FF2B5EF4-FFF2-40B4-BE49-F238E27FC236}">
                        <a16:creationId xmlns:a16="http://schemas.microsoft.com/office/drawing/2014/main" id="{57747536-F94F-A2B6-3643-00471B05BE02}"/>
                      </a:ext>
                    </a:extLst>
                  </p:cNvPr>
                  <p:cNvSpPr/>
                  <p:nvPr/>
                </p:nvSpPr>
                <p:spPr>
                  <a:xfrm>
                    <a:off x="2269989" y="2715090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CF5664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66" name="Freeform: Shape 665">
                    <a:extLst>
                      <a:ext uri="{FF2B5EF4-FFF2-40B4-BE49-F238E27FC236}">
                        <a16:creationId xmlns:a16="http://schemas.microsoft.com/office/drawing/2014/main" id="{A27CFBC5-8AAD-E4F1-31D4-32D58096C96A}"/>
                      </a:ext>
                    </a:extLst>
                  </p:cNvPr>
                  <p:cNvSpPr/>
                  <p:nvPr/>
                </p:nvSpPr>
                <p:spPr>
                  <a:xfrm>
                    <a:off x="2361159" y="2836563"/>
                    <a:ext cx="328607" cy="298304"/>
                  </a:xfrm>
                  <a:custGeom>
                    <a:avLst/>
                    <a:gdLst>
                      <a:gd name="connsiteX0" fmla="*/ 328607 w 328607"/>
                      <a:gd name="connsiteY0" fmla="*/ 298304 h 298304"/>
                      <a:gd name="connsiteX1" fmla="*/ 328607 w 328607"/>
                      <a:gd name="connsiteY1" fmla="*/ 127770 h 298304"/>
                      <a:gd name="connsiteX2" fmla="*/ 238093 w 328607"/>
                      <a:gd name="connsiteY2" fmla="*/ 37321 h 298304"/>
                      <a:gd name="connsiteX3" fmla="*/ 213759 w 328607"/>
                      <a:gd name="connsiteY3" fmla="*/ 51751 h 298304"/>
                      <a:gd name="connsiteX4" fmla="*/ 162008 w 328607"/>
                      <a:gd name="connsiteY4" fmla="*/ 0 h 298304"/>
                      <a:gd name="connsiteX5" fmla="*/ 84939 w 328607"/>
                      <a:gd name="connsiteY5" fmla="*/ 8330 h 298304"/>
                      <a:gd name="connsiteX6" fmla="*/ 71690 w 328607"/>
                      <a:gd name="connsiteY6" fmla="*/ 135837 h 298304"/>
                      <a:gd name="connsiteX7" fmla="*/ 0 w 328607"/>
                      <a:gd name="connsiteY7" fmla="*/ 178209 h 298304"/>
                      <a:gd name="connsiteX8" fmla="*/ 120096 w 328607"/>
                      <a:gd name="connsiteY8" fmla="*/ 298304 h 298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28607" h="298304">
                        <a:moveTo>
                          <a:pt x="328607" y="298304"/>
                        </a:moveTo>
                        <a:lnTo>
                          <a:pt x="328607" y="127770"/>
                        </a:lnTo>
                        <a:lnTo>
                          <a:pt x="238093" y="37321"/>
                        </a:lnTo>
                        <a:lnTo>
                          <a:pt x="213759" y="51751"/>
                        </a:lnTo>
                        <a:lnTo>
                          <a:pt x="162008" y="0"/>
                        </a:lnTo>
                        <a:lnTo>
                          <a:pt x="84939" y="8330"/>
                        </a:lnTo>
                        <a:lnTo>
                          <a:pt x="71690" y="135837"/>
                        </a:lnTo>
                        <a:lnTo>
                          <a:pt x="0" y="178209"/>
                        </a:lnTo>
                        <a:lnTo>
                          <a:pt x="120096" y="298304"/>
                        </a:lnTo>
                        <a:close/>
                      </a:path>
                    </a:pathLst>
                  </a:custGeom>
                  <a:solidFill>
                    <a:srgbClr val="BD4653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67" name="Graphic 2">
                  <a:extLst>
                    <a:ext uri="{FF2B5EF4-FFF2-40B4-BE49-F238E27FC236}">
                      <a16:creationId xmlns:a16="http://schemas.microsoft.com/office/drawing/2014/main" id="{FFAAD49D-65EA-510F-C3ED-89D5125ACD9D}"/>
                    </a:ext>
                  </a:extLst>
                </p:cNvPr>
                <p:cNvGrpSpPr/>
                <p:nvPr/>
              </p:nvGrpSpPr>
              <p:grpSpPr>
                <a:xfrm>
                  <a:off x="2355453" y="2829479"/>
                  <a:ext cx="248783" cy="190801"/>
                  <a:chOff x="2355453" y="2829479"/>
                  <a:chExt cx="248783" cy="190801"/>
                </a:xfrm>
              </p:grpSpPr>
              <p:sp>
                <p:nvSpPr>
                  <p:cNvPr id="668" name="Freeform: Shape 667">
                    <a:extLst>
                      <a:ext uri="{FF2B5EF4-FFF2-40B4-BE49-F238E27FC236}">
                        <a16:creationId xmlns:a16="http://schemas.microsoft.com/office/drawing/2014/main" id="{72658F59-5900-85FA-1FBC-DE25AE17D19B}"/>
                      </a:ext>
                    </a:extLst>
                  </p:cNvPr>
                  <p:cNvSpPr/>
                  <p:nvPr/>
                </p:nvSpPr>
                <p:spPr>
                  <a:xfrm>
                    <a:off x="2432128" y="2829479"/>
                    <a:ext cx="95368" cy="38173"/>
                  </a:xfrm>
                  <a:custGeom>
                    <a:avLst/>
                    <a:gdLst>
                      <a:gd name="connsiteX0" fmla="*/ 19087 w 95368"/>
                      <a:gd name="connsiteY0" fmla="*/ 38173 h 38173"/>
                      <a:gd name="connsiteX1" fmla="*/ 19087 w 95368"/>
                      <a:gd name="connsiteY1" fmla="*/ 19087 h 38173"/>
                      <a:gd name="connsiteX2" fmla="*/ 76281 w 95368"/>
                      <a:gd name="connsiteY2" fmla="*/ 19087 h 38173"/>
                      <a:gd name="connsiteX3" fmla="*/ 76281 w 95368"/>
                      <a:gd name="connsiteY3" fmla="*/ 38173 h 38173"/>
                      <a:gd name="connsiteX4" fmla="*/ 95368 w 95368"/>
                      <a:gd name="connsiteY4" fmla="*/ 38173 h 38173"/>
                      <a:gd name="connsiteX5" fmla="*/ 95368 w 95368"/>
                      <a:gd name="connsiteY5" fmla="*/ 38173 h 38173"/>
                      <a:gd name="connsiteX6" fmla="*/ 95368 w 95368"/>
                      <a:gd name="connsiteY6" fmla="*/ 19087 h 38173"/>
                      <a:gd name="connsiteX7" fmla="*/ 76281 w 95368"/>
                      <a:gd name="connsiteY7" fmla="*/ 0 h 38173"/>
                      <a:gd name="connsiteX8" fmla="*/ 19087 w 95368"/>
                      <a:gd name="connsiteY8" fmla="*/ 0 h 38173"/>
                      <a:gd name="connsiteX9" fmla="*/ 0 w 95368"/>
                      <a:gd name="connsiteY9" fmla="*/ 19087 h 38173"/>
                      <a:gd name="connsiteX10" fmla="*/ 0 w 95368"/>
                      <a:gd name="connsiteY10" fmla="*/ 38173 h 38173"/>
                      <a:gd name="connsiteX11" fmla="*/ 0 w 95368"/>
                      <a:gd name="connsiteY11" fmla="*/ 38173 h 38173"/>
                      <a:gd name="connsiteX12" fmla="*/ 19087 w 95368"/>
                      <a:gd name="connsiteY12" fmla="*/ 38173 h 38173"/>
                      <a:gd name="connsiteX13" fmla="*/ 19087 w 95368"/>
                      <a:gd name="connsiteY13" fmla="*/ 38173 h 38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95368" h="38173">
                        <a:moveTo>
                          <a:pt x="19087" y="38173"/>
                        </a:moveTo>
                        <a:lnTo>
                          <a:pt x="19087" y="19087"/>
                        </a:lnTo>
                        <a:lnTo>
                          <a:pt x="76281" y="19087"/>
                        </a:lnTo>
                        <a:lnTo>
                          <a:pt x="76281" y="38173"/>
                        </a:lnTo>
                        <a:lnTo>
                          <a:pt x="95368" y="38173"/>
                        </a:lnTo>
                        <a:lnTo>
                          <a:pt x="95368" y="38173"/>
                        </a:lnTo>
                        <a:lnTo>
                          <a:pt x="95368" y="19087"/>
                        </a:lnTo>
                        <a:cubicBezTo>
                          <a:pt x="95368" y="8527"/>
                          <a:pt x="86841" y="0"/>
                          <a:pt x="76281" y="0"/>
                        </a:cubicBezTo>
                        <a:lnTo>
                          <a:pt x="19087" y="0"/>
                        </a:lnTo>
                        <a:cubicBezTo>
                          <a:pt x="8592" y="0"/>
                          <a:pt x="0" y="8527"/>
                          <a:pt x="0" y="19087"/>
                        </a:cubicBezTo>
                        <a:lnTo>
                          <a:pt x="0" y="38173"/>
                        </a:lnTo>
                        <a:lnTo>
                          <a:pt x="0" y="38173"/>
                        </a:lnTo>
                        <a:lnTo>
                          <a:pt x="19087" y="38173"/>
                        </a:lnTo>
                        <a:lnTo>
                          <a:pt x="19087" y="38173"/>
                        </a:lnTo>
                        <a:close/>
                      </a:path>
                    </a:pathLst>
                  </a:custGeom>
                  <a:solidFill>
                    <a:srgbClr val="CCD0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69" name="Freeform: Shape 668">
                    <a:extLst>
                      <a:ext uri="{FF2B5EF4-FFF2-40B4-BE49-F238E27FC236}">
                        <a16:creationId xmlns:a16="http://schemas.microsoft.com/office/drawing/2014/main" id="{43738AA8-2737-10F6-EE43-AB8DBEE5A392}"/>
                      </a:ext>
                    </a:extLst>
                  </p:cNvPr>
                  <p:cNvSpPr/>
                  <p:nvPr/>
                </p:nvSpPr>
                <p:spPr>
                  <a:xfrm>
                    <a:off x="2355453" y="2867653"/>
                    <a:ext cx="248783" cy="152628"/>
                  </a:xfrm>
                  <a:custGeom>
                    <a:avLst/>
                    <a:gdLst>
                      <a:gd name="connsiteX0" fmla="*/ 229697 w 248783"/>
                      <a:gd name="connsiteY0" fmla="*/ 0 h 152628"/>
                      <a:gd name="connsiteX1" fmla="*/ 19087 w 248783"/>
                      <a:gd name="connsiteY1" fmla="*/ 0 h 152628"/>
                      <a:gd name="connsiteX2" fmla="*/ 0 w 248783"/>
                      <a:gd name="connsiteY2" fmla="*/ 19087 h 152628"/>
                      <a:gd name="connsiteX3" fmla="*/ 0 w 248783"/>
                      <a:gd name="connsiteY3" fmla="*/ 133542 h 152628"/>
                      <a:gd name="connsiteX4" fmla="*/ 19087 w 248783"/>
                      <a:gd name="connsiteY4" fmla="*/ 152628 h 152628"/>
                      <a:gd name="connsiteX5" fmla="*/ 229697 w 248783"/>
                      <a:gd name="connsiteY5" fmla="*/ 152628 h 152628"/>
                      <a:gd name="connsiteX6" fmla="*/ 248784 w 248783"/>
                      <a:gd name="connsiteY6" fmla="*/ 133542 h 152628"/>
                      <a:gd name="connsiteX7" fmla="*/ 248784 w 248783"/>
                      <a:gd name="connsiteY7" fmla="*/ 19087 h 152628"/>
                      <a:gd name="connsiteX8" fmla="*/ 229697 w 248783"/>
                      <a:gd name="connsiteY8" fmla="*/ 0 h 152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48783" h="152628">
                        <a:moveTo>
                          <a:pt x="229697" y="0"/>
                        </a:moveTo>
                        <a:lnTo>
                          <a:pt x="19087" y="0"/>
                        </a:lnTo>
                        <a:cubicBezTo>
                          <a:pt x="8527" y="0"/>
                          <a:pt x="0" y="8527"/>
                          <a:pt x="0" y="19087"/>
                        </a:cubicBezTo>
                        <a:lnTo>
                          <a:pt x="0" y="133542"/>
                        </a:lnTo>
                        <a:cubicBezTo>
                          <a:pt x="0" y="144102"/>
                          <a:pt x="8527" y="152628"/>
                          <a:pt x="19087" y="152628"/>
                        </a:cubicBezTo>
                        <a:lnTo>
                          <a:pt x="229697" y="152628"/>
                        </a:lnTo>
                        <a:cubicBezTo>
                          <a:pt x="240257" y="152628"/>
                          <a:pt x="248784" y="144102"/>
                          <a:pt x="248784" y="133542"/>
                        </a:cubicBezTo>
                        <a:lnTo>
                          <a:pt x="248784" y="19087"/>
                        </a:lnTo>
                        <a:cubicBezTo>
                          <a:pt x="248784" y="8527"/>
                          <a:pt x="240257" y="0"/>
                          <a:pt x="229697" y="0"/>
                        </a:cubicBez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70" name="Freeform: Shape 669">
                    <a:extLst>
                      <a:ext uri="{FF2B5EF4-FFF2-40B4-BE49-F238E27FC236}">
                        <a16:creationId xmlns:a16="http://schemas.microsoft.com/office/drawing/2014/main" id="{A986CC8B-D3F5-BAF4-83F0-DB16A628E5C9}"/>
                      </a:ext>
                    </a:extLst>
                  </p:cNvPr>
                  <p:cNvSpPr/>
                  <p:nvPr/>
                </p:nvSpPr>
                <p:spPr>
                  <a:xfrm>
                    <a:off x="2432194" y="2894610"/>
                    <a:ext cx="95368" cy="95368"/>
                  </a:xfrm>
                  <a:custGeom>
                    <a:avLst/>
                    <a:gdLst>
                      <a:gd name="connsiteX0" fmla="*/ 47684 w 95368"/>
                      <a:gd name="connsiteY0" fmla="*/ 95368 h 95368"/>
                      <a:gd name="connsiteX1" fmla="*/ 0 w 95368"/>
                      <a:gd name="connsiteY1" fmla="*/ 47684 h 95368"/>
                      <a:gd name="connsiteX2" fmla="*/ 47684 w 95368"/>
                      <a:gd name="connsiteY2" fmla="*/ 0 h 95368"/>
                      <a:gd name="connsiteX3" fmla="*/ 95368 w 95368"/>
                      <a:gd name="connsiteY3" fmla="*/ 47684 h 95368"/>
                      <a:gd name="connsiteX4" fmla="*/ 47684 w 95368"/>
                      <a:gd name="connsiteY4" fmla="*/ 95368 h 9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368" h="95368">
                        <a:moveTo>
                          <a:pt x="47684" y="95368"/>
                        </a:moveTo>
                        <a:cubicBezTo>
                          <a:pt x="21382" y="95368"/>
                          <a:pt x="0" y="74051"/>
                          <a:pt x="0" y="47684"/>
                        </a:cubicBezTo>
                        <a:cubicBezTo>
                          <a:pt x="0" y="21382"/>
                          <a:pt x="21317" y="0"/>
                          <a:pt x="47684" y="0"/>
                        </a:cubicBezTo>
                        <a:cubicBezTo>
                          <a:pt x="73986" y="0"/>
                          <a:pt x="95368" y="21317"/>
                          <a:pt x="95368" y="47684"/>
                        </a:cubicBezTo>
                        <a:cubicBezTo>
                          <a:pt x="95368" y="74051"/>
                          <a:pt x="74051" y="95368"/>
                          <a:pt x="47684" y="95368"/>
                        </a:cubicBezTo>
                        <a:close/>
                      </a:path>
                    </a:pathLst>
                  </a:custGeom>
                  <a:solidFill>
                    <a:srgbClr val="CF5664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71" name="Freeform: Shape 670">
                    <a:extLst>
                      <a:ext uri="{FF2B5EF4-FFF2-40B4-BE49-F238E27FC236}">
                        <a16:creationId xmlns:a16="http://schemas.microsoft.com/office/drawing/2014/main" id="{733C6A9A-7796-C951-3DEA-97CA61FE96F9}"/>
                      </a:ext>
                    </a:extLst>
                  </p:cNvPr>
                  <p:cNvSpPr/>
                  <p:nvPr/>
                </p:nvSpPr>
                <p:spPr>
                  <a:xfrm>
                    <a:off x="2451280" y="2915337"/>
                    <a:ext cx="57194" cy="57260"/>
                  </a:xfrm>
                  <a:custGeom>
                    <a:avLst/>
                    <a:gdLst>
                      <a:gd name="connsiteX0" fmla="*/ 38174 w 57194"/>
                      <a:gd name="connsiteY0" fmla="*/ 0 h 57260"/>
                      <a:gd name="connsiteX1" fmla="*/ 19087 w 57194"/>
                      <a:gd name="connsiteY1" fmla="*/ 0 h 57260"/>
                      <a:gd name="connsiteX2" fmla="*/ 19087 w 57194"/>
                      <a:gd name="connsiteY2" fmla="*/ 19087 h 57260"/>
                      <a:gd name="connsiteX3" fmla="*/ 0 w 57194"/>
                      <a:gd name="connsiteY3" fmla="*/ 19087 h 57260"/>
                      <a:gd name="connsiteX4" fmla="*/ 0 w 57194"/>
                      <a:gd name="connsiteY4" fmla="*/ 38174 h 57260"/>
                      <a:gd name="connsiteX5" fmla="*/ 19087 w 57194"/>
                      <a:gd name="connsiteY5" fmla="*/ 38174 h 57260"/>
                      <a:gd name="connsiteX6" fmla="*/ 19087 w 57194"/>
                      <a:gd name="connsiteY6" fmla="*/ 57260 h 57260"/>
                      <a:gd name="connsiteX7" fmla="*/ 38174 w 57194"/>
                      <a:gd name="connsiteY7" fmla="*/ 57260 h 57260"/>
                      <a:gd name="connsiteX8" fmla="*/ 38174 w 57194"/>
                      <a:gd name="connsiteY8" fmla="*/ 38174 h 57260"/>
                      <a:gd name="connsiteX9" fmla="*/ 57195 w 57194"/>
                      <a:gd name="connsiteY9" fmla="*/ 38174 h 57260"/>
                      <a:gd name="connsiteX10" fmla="*/ 57195 w 57194"/>
                      <a:gd name="connsiteY10" fmla="*/ 19087 h 57260"/>
                      <a:gd name="connsiteX11" fmla="*/ 38174 w 57194"/>
                      <a:gd name="connsiteY11" fmla="*/ 19087 h 57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57194" h="57260">
                        <a:moveTo>
                          <a:pt x="38174" y="0"/>
                        </a:moveTo>
                        <a:lnTo>
                          <a:pt x="19087" y="0"/>
                        </a:lnTo>
                        <a:lnTo>
                          <a:pt x="19087" y="19087"/>
                        </a:lnTo>
                        <a:lnTo>
                          <a:pt x="0" y="19087"/>
                        </a:lnTo>
                        <a:lnTo>
                          <a:pt x="0" y="38174"/>
                        </a:lnTo>
                        <a:lnTo>
                          <a:pt x="19087" y="38174"/>
                        </a:lnTo>
                        <a:lnTo>
                          <a:pt x="19087" y="57260"/>
                        </a:lnTo>
                        <a:lnTo>
                          <a:pt x="38174" y="57260"/>
                        </a:lnTo>
                        <a:lnTo>
                          <a:pt x="38174" y="38174"/>
                        </a:lnTo>
                        <a:lnTo>
                          <a:pt x="57195" y="38174"/>
                        </a:lnTo>
                        <a:lnTo>
                          <a:pt x="57195" y="19087"/>
                        </a:lnTo>
                        <a:lnTo>
                          <a:pt x="38174" y="19087"/>
                        </a:ln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672" name="Graphic 2">
              <a:extLst>
                <a:ext uri="{FF2B5EF4-FFF2-40B4-BE49-F238E27FC236}">
                  <a16:creationId xmlns:a16="http://schemas.microsoft.com/office/drawing/2014/main" id="{7930836A-D6AB-E77A-8A05-8BF2952FDEE0}"/>
                </a:ext>
              </a:extLst>
            </p:cNvPr>
            <p:cNvGrpSpPr/>
            <p:nvPr/>
          </p:nvGrpSpPr>
          <p:grpSpPr>
            <a:xfrm>
              <a:off x="2269989" y="2058925"/>
              <a:ext cx="7634702" cy="420039"/>
              <a:chOff x="2269989" y="2058925"/>
              <a:chExt cx="7634702" cy="420039"/>
            </a:xfrm>
          </p:grpSpPr>
          <p:grpSp>
            <p:nvGrpSpPr>
              <p:cNvPr id="673" name="Graphic 2">
                <a:extLst>
                  <a:ext uri="{FF2B5EF4-FFF2-40B4-BE49-F238E27FC236}">
                    <a16:creationId xmlns:a16="http://schemas.microsoft.com/office/drawing/2014/main" id="{A1F969F8-C633-F223-4F21-93391B9ED5AF}"/>
                  </a:ext>
                </a:extLst>
              </p:cNvPr>
              <p:cNvGrpSpPr/>
              <p:nvPr/>
            </p:nvGrpSpPr>
            <p:grpSpPr>
              <a:xfrm>
                <a:off x="9484914" y="2059188"/>
                <a:ext cx="419777" cy="419777"/>
                <a:chOff x="9484914" y="2059188"/>
                <a:chExt cx="419777" cy="419777"/>
              </a:xfrm>
            </p:grpSpPr>
            <p:grpSp>
              <p:nvGrpSpPr>
                <p:cNvPr id="674" name="Graphic 2">
                  <a:extLst>
                    <a:ext uri="{FF2B5EF4-FFF2-40B4-BE49-F238E27FC236}">
                      <a16:creationId xmlns:a16="http://schemas.microsoft.com/office/drawing/2014/main" id="{5BF38211-9946-8407-1473-6A33E36AB2F7}"/>
                    </a:ext>
                  </a:extLst>
                </p:cNvPr>
                <p:cNvGrpSpPr/>
                <p:nvPr/>
              </p:nvGrpSpPr>
              <p:grpSpPr>
                <a:xfrm>
                  <a:off x="9484914" y="2059188"/>
                  <a:ext cx="419777" cy="419777"/>
                  <a:chOff x="9484914" y="2059188"/>
                  <a:chExt cx="419777" cy="419777"/>
                </a:xfrm>
              </p:grpSpPr>
              <p:sp>
                <p:nvSpPr>
                  <p:cNvPr id="675" name="Freeform: Shape 674">
                    <a:extLst>
                      <a:ext uri="{FF2B5EF4-FFF2-40B4-BE49-F238E27FC236}">
                        <a16:creationId xmlns:a16="http://schemas.microsoft.com/office/drawing/2014/main" id="{BA3195D7-4B79-6438-3E61-D26AAF0DCD7B}"/>
                      </a:ext>
                    </a:extLst>
                  </p:cNvPr>
                  <p:cNvSpPr/>
                  <p:nvPr/>
                </p:nvSpPr>
                <p:spPr>
                  <a:xfrm>
                    <a:off x="9484914" y="2059188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8 w 419777"/>
                      <a:gd name="connsiteY1" fmla="*/ 0 h 419777"/>
                      <a:gd name="connsiteX2" fmla="*/ 419778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8" y="0"/>
                        </a:lnTo>
                        <a:lnTo>
                          <a:pt x="419778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739BE9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76" name="Freeform: Shape 675">
                    <a:extLst>
                      <a:ext uri="{FF2B5EF4-FFF2-40B4-BE49-F238E27FC236}">
                        <a16:creationId xmlns:a16="http://schemas.microsoft.com/office/drawing/2014/main" id="{EBD1C7D5-7B50-E7CC-B6A8-3848C2BAE078}"/>
                      </a:ext>
                    </a:extLst>
                  </p:cNvPr>
                  <p:cNvSpPr/>
                  <p:nvPr/>
                </p:nvSpPr>
                <p:spPr>
                  <a:xfrm>
                    <a:off x="9570377" y="2228017"/>
                    <a:ext cx="334313" cy="250948"/>
                  </a:xfrm>
                  <a:custGeom>
                    <a:avLst/>
                    <a:gdLst>
                      <a:gd name="connsiteX0" fmla="*/ 129738 w 334313"/>
                      <a:gd name="connsiteY0" fmla="*/ 250948 h 250948"/>
                      <a:gd name="connsiteX1" fmla="*/ 334314 w 334313"/>
                      <a:gd name="connsiteY1" fmla="*/ 250948 h 250948"/>
                      <a:gd name="connsiteX2" fmla="*/ 334314 w 334313"/>
                      <a:gd name="connsiteY2" fmla="*/ 84546 h 250948"/>
                      <a:gd name="connsiteX3" fmla="*/ 249702 w 334313"/>
                      <a:gd name="connsiteY3" fmla="*/ 0 h 250948"/>
                      <a:gd name="connsiteX4" fmla="*/ 0 w 334313"/>
                      <a:gd name="connsiteY4" fmla="*/ 121211 h 2509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4313" h="250948">
                        <a:moveTo>
                          <a:pt x="129738" y="250948"/>
                        </a:moveTo>
                        <a:lnTo>
                          <a:pt x="334314" y="250948"/>
                        </a:lnTo>
                        <a:lnTo>
                          <a:pt x="334314" y="84546"/>
                        </a:lnTo>
                        <a:lnTo>
                          <a:pt x="249702" y="0"/>
                        </a:lnTo>
                        <a:lnTo>
                          <a:pt x="0" y="121211"/>
                        </a:lnTo>
                        <a:close/>
                      </a:path>
                    </a:pathLst>
                  </a:custGeom>
                  <a:solidFill>
                    <a:srgbClr val="6188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77" name="Graphic 2">
                  <a:extLst>
                    <a:ext uri="{FF2B5EF4-FFF2-40B4-BE49-F238E27FC236}">
                      <a16:creationId xmlns:a16="http://schemas.microsoft.com/office/drawing/2014/main" id="{A7BE7107-42C1-02F9-5449-DF9D0AB8B344}"/>
                    </a:ext>
                  </a:extLst>
                </p:cNvPr>
                <p:cNvGrpSpPr/>
                <p:nvPr/>
              </p:nvGrpSpPr>
              <p:grpSpPr>
                <a:xfrm>
                  <a:off x="9570377" y="2188925"/>
                  <a:ext cx="248784" cy="160302"/>
                  <a:chOff x="9570377" y="2188925"/>
                  <a:chExt cx="248784" cy="160302"/>
                </a:xfrm>
              </p:grpSpPr>
              <p:sp>
                <p:nvSpPr>
                  <p:cNvPr id="678" name="Freeform: Shape 677">
                    <a:extLst>
                      <a:ext uri="{FF2B5EF4-FFF2-40B4-BE49-F238E27FC236}">
                        <a16:creationId xmlns:a16="http://schemas.microsoft.com/office/drawing/2014/main" id="{0F577C25-A55C-C25E-2CAD-CD06073A2C0B}"/>
                      </a:ext>
                    </a:extLst>
                  </p:cNvPr>
                  <p:cNvSpPr/>
                  <p:nvPr/>
                </p:nvSpPr>
                <p:spPr>
                  <a:xfrm>
                    <a:off x="9570378" y="2227033"/>
                    <a:ext cx="248783" cy="57194"/>
                  </a:xfrm>
                  <a:custGeom>
                    <a:avLst/>
                    <a:gdLst>
                      <a:gd name="connsiteX0" fmla="*/ 0 w 248783"/>
                      <a:gd name="connsiteY0" fmla="*/ 0 h 57194"/>
                      <a:gd name="connsiteX1" fmla="*/ 248784 w 248783"/>
                      <a:gd name="connsiteY1" fmla="*/ 0 h 57194"/>
                      <a:gd name="connsiteX2" fmla="*/ 248784 w 248783"/>
                      <a:gd name="connsiteY2" fmla="*/ 57195 h 57194"/>
                      <a:gd name="connsiteX3" fmla="*/ 0 w 248783"/>
                      <a:gd name="connsiteY3" fmla="*/ 57195 h 57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8783" h="57194">
                        <a:moveTo>
                          <a:pt x="0" y="0"/>
                        </a:moveTo>
                        <a:lnTo>
                          <a:pt x="248784" y="0"/>
                        </a:lnTo>
                        <a:lnTo>
                          <a:pt x="248784" y="57195"/>
                        </a:lnTo>
                        <a:lnTo>
                          <a:pt x="0" y="57195"/>
                        </a:lnTo>
                        <a:close/>
                      </a:path>
                    </a:pathLst>
                  </a:custGeom>
                  <a:solidFill>
                    <a:srgbClr val="505A66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79" name="Freeform: Shape 678">
                    <a:extLst>
                      <a:ext uri="{FF2B5EF4-FFF2-40B4-BE49-F238E27FC236}">
                        <a16:creationId xmlns:a16="http://schemas.microsoft.com/office/drawing/2014/main" id="{C8990426-0825-EE05-2D7D-4A1920757F33}"/>
                      </a:ext>
                    </a:extLst>
                  </p:cNvPr>
                  <p:cNvSpPr/>
                  <p:nvPr/>
                </p:nvSpPr>
                <p:spPr>
                  <a:xfrm>
                    <a:off x="9762754" y="2242578"/>
                    <a:ext cx="28203" cy="28203"/>
                  </a:xfrm>
                  <a:custGeom>
                    <a:avLst/>
                    <a:gdLst>
                      <a:gd name="connsiteX0" fmla="*/ 14101 w 28203"/>
                      <a:gd name="connsiteY0" fmla="*/ 0 h 28203"/>
                      <a:gd name="connsiteX1" fmla="*/ 28203 w 28203"/>
                      <a:gd name="connsiteY1" fmla="*/ 14102 h 28203"/>
                      <a:gd name="connsiteX2" fmla="*/ 14101 w 28203"/>
                      <a:gd name="connsiteY2" fmla="*/ 28204 h 28203"/>
                      <a:gd name="connsiteX3" fmla="*/ 0 w 28203"/>
                      <a:gd name="connsiteY3" fmla="*/ 14102 h 28203"/>
                      <a:gd name="connsiteX4" fmla="*/ 14101 w 28203"/>
                      <a:gd name="connsiteY4" fmla="*/ 0 h 28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203" h="28203">
                        <a:moveTo>
                          <a:pt x="14101" y="0"/>
                        </a:moveTo>
                        <a:cubicBezTo>
                          <a:pt x="21907" y="0"/>
                          <a:pt x="28203" y="6297"/>
                          <a:pt x="28203" y="14102"/>
                        </a:cubicBezTo>
                        <a:cubicBezTo>
                          <a:pt x="28203" y="21842"/>
                          <a:pt x="21907" y="28204"/>
                          <a:pt x="14101" y="28204"/>
                        </a:cubicBezTo>
                        <a:cubicBezTo>
                          <a:pt x="6362" y="28204"/>
                          <a:pt x="0" y="21907"/>
                          <a:pt x="0" y="14102"/>
                        </a:cubicBezTo>
                        <a:cubicBezTo>
                          <a:pt x="0" y="6297"/>
                          <a:pt x="6296" y="0"/>
                          <a:pt x="14101" y="0"/>
                        </a:cubicBezTo>
                        <a:close/>
                      </a:path>
                    </a:pathLst>
                  </a:custGeom>
                  <a:solidFill>
                    <a:srgbClr val="ABB0BB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80" name="Freeform: Shape 679">
                    <a:extLst>
                      <a:ext uri="{FF2B5EF4-FFF2-40B4-BE49-F238E27FC236}">
                        <a16:creationId xmlns:a16="http://schemas.microsoft.com/office/drawing/2014/main" id="{8F7AECB8-2DE1-AB51-1E69-57F44C68B000}"/>
                      </a:ext>
                    </a:extLst>
                  </p:cNvPr>
                  <p:cNvSpPr/>
                  <p:nvPr/>
                </p:nvSpPr>
                <p:spPr>
                  <a:xfrm>
                    <a:off x="9634787" y="2242578"/>
                    <a:ext cx="55095" cy="28203"/>
                  </a:xfrm>
                  <a:custGeom>
                    <a:avLst/>
                    <a:gdLst>
                      <a:gd name="connsiteX0" fmla="*/ 55096 w 55095"/>
                      <a:gd name="connsiteY0" fmla="*/ 0 h 28203"/>
                      <a:gd name="connsiteX1" fmla="*/ 26892 w 55095"/>
                      <a:gd name="connsiteY1" fmla="*/ 28204 h 28203"/>
                      <a:gd name="connsiteX2" fmla="*/ 0 w 55095"/>
                      <a:gd name="connsiteY2" fmla="*/ 28204 h 28203"/>
                      <a:gd name="connsiteX3" fmla="*/ 28138 w 55095"/>
                      <a:gd name="connsiteY3" fmla="*/ 0 h 28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095" h="28203">
                        <a:moveTo>
                          <a:pt x="55096" y="0"/>
                        </a:moveTo>
                        <a:lnTo>
                          <a:pt x="26892" y="28204"/>
                        </a:lnTo>
                        <a:lnTo>
                          <a:pt x="0" y="28204"/>
                        </a:lnTo>
                        <a:lnTo>
                          <a:pt x="28138" y="0"/>
                        </a:lnTo>
                        <a:close/>
                      </a:path>
                    </a:pathLst>
                  </a:custGeom>
                  <a:solidFill>
                    <a:srgbClr val="474B54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81" name="Freeform: Shape 680">
                    <a:extLst>
                      <a:ext uri="{FF2B5EF4-FFF2-40B4-BE49-F238E27FC236}">
                        <a16:creationId xmlns:a16="http://schemas.microsoft.com/office/drawing/2014/main" id="{F8578337-8B56-1E0D-15D5-A78E73F968FF}"/>
                      </a:ext>
                    </a:extLst>
                  </p:cNvPr>
                  <p:cNvSpPr/>
                  <p:nvPr/>
                </p:nvSpPr>
                <p:spPr>
                  <a:xfrm>
                    <a:off x="9585004" y="2242578"/>
                    <a:ext cx="55161" cy="28203"/>
                  </a:xfrm>
                  <a:custGeom>
                    <a:avLst/>
                    <a:gdLst>
                      <a:gd name="connsiteX0" fmla="*/ 28204 w 55161"/>
                      <a:gd name="connsiteY0" fmla="*/ 0 h 28203"/>
                      <a:gd name="connsiteX1" fmla="*/ 55162 w 55161"/>
                      <a:gd name="connsiteY1" fmla="*/ 0 h 28203"/>
                      <a:gd name="connsiteX2" fmla="*/ 26958 w 55161"/>
                      <a:gd name="connsiteY2" fmla="*/ 28204 h 28203"/>
                      <a:gd name="connsiteX3" fmla="*/ 0 w 55161"/>
                      <a:gd name="connsiteY3" fmla="*/ 28204 h 28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161" h="28203">
                        <a:moveTo>
                          <a:pt x="28204" y="0"/>
                        </a:moveTo>
                        <a:lnTo>
                          <a:pt x="55162" y="0"/>
                        </a:lnTo>
                        <a:lnTo>
                          <a:pt x="26958" y="28204"/>
                        </a:lnTo>
                        <a:lnTo>
                          <a:pt x="0" y="28204"/>
                        </a:lnTo>
                        <a:close/>
                      </a:path>
                    </a:pathLst>
                  </a:custGeom>
                  <a:solidFill>
                    <a:srgbClr val="474B54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82" name="Freeform: Shape 681">
                    <a:extLst>
                      <a:ext uri="{FF2B5EF4-FFF2-40B4-BE49-F238E27FC236}">
                        <a16:creationId xmlns:a16="http://schemas.microsoft.com/office/drawing/2014/main" id="{E9B2D752-64B8-15B1-673B-69B00BCA1A92}"/>
                      </a:ext>
                    </a:extLst>
                  </p:cNvPr>
                  <p:cNvSpPr/>
                  <p:nvPr/>
                </p:nvSpPr>
                <p:spPr>
                  <a:xfrm>
                    <a:off x="9570378" y="2292033"/>
                    <a:ext cx="248783" cy="57194"/>
                  </a:xfrm>
                  <a:custGeom>
                    <a:avLst/>
                    <a:gdLst>
                      <a:gd name="connsiteX0" fmla="*/ 0 w 248783"/>
                      <a:gd name="connsiteY0" fmla="*/ 0 h 57194"/>
                      <a:gd name="connsiteX1" fmla="*/ 248784 w 248783"/>
                      <a:gd name="connsiteY1" fmla="*/ 0 h 57194"/>
                      <a:gd name="connsiteX2" fmla="*/ 248784 w 248783"/>
                      <a:gd name="connsiteY2" fmla="*/ 57195 h 57194"/>
                      <a:gd name="connsiteX3" fmla="*/ 0 w 248783"/>
                      <a:gd name="connsiteY3" fmla="*/ 57195 h 57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8783" h="57194">
                        <a:moveTo>
                          <a:pt x="0" y="0"/>
                        </a:moveTo>
                        <a:lnTo>
                          <a:pt x="248784" y="0"/>
                        </a:lnTo>
                        <a:lnTo>
                          <a:pt x="248784" y="57195"/>
                        </a:lnTo>
                        <a:lnTo>
                          <a:pt x="0" y="57195"/>
                        </a:lnTo>
                        <a:close/>
                      </a:path>
                    </a:pathLst>
                  </a:custGeom>
                  <a:solidFill>
                    <a:srgbClr val="505A66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83" name="Freeform: Shape 682">
                    <a:extLst>
                      <a:ext uri="{FF2B5EF4-FFF2-40B4-BE49-F238E27FC236}">
                        <a16:creationId xmlns:a16="http://schemas.microsoft.com/office/drawing/2014/main" id="{B3F0B88E-3C84-70B4-E228-20315FE3F733}"/>
                      </a:ext>
                    </a:extLst>
                  </p:cNvPr>
                  <p:cNvSpPr/>
                  <p:nvPr/>
                </p:nvSpPr>
                <p:spPr>
                  <a:xfrm>
                    <a:off x="9762754" y="2307578"/>
                    <a:ext cx="28203" cy="28203"/>
                  </a:xfrm>
                  <a:custGeom>
                    <a:avLst/>
                    <a:gdLst>
                      <a:gd name="connsiteX0" fmla="*/ 14101 w 28203"/>
                      <a:gd name="connsiteY0" fmla="*/ 0 h 28203"/>
                      <a:gd name="connsiteX1" fmla="*/ 28203 w 28203"/>
                      <a:gd name="connsiteY1" fmla="*/ 14102 h 28203"/>
                      <a:gd name="connsiteX2" fmla="*/ 14101 w 28203"/>
                      <a:gd name="connsiteY2" fmla="*/ 28204 h 28203"/>
                      <a:gd name="connsiteX3" fmla="*/ 0 w 28203"/>
                      <a:gd name="connsiteY3" fmla="*/ 14102 h 28203"/>
                      <a:gd name="connsiteX4" fmla="*/ 14101 w 28203"/>
                      <a:gd name="connsiteY4" fmla="*/ 0 h 28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203" h="28203">
                        <a:moveTo>
                          <a:pt x="14101" y="0"/>
                        </a:moveTo>
                        <a:cubicBezTo>
                          <a:pt x="21907" y="0"/>
                          <a:pt x="28203" y="6297"/>
                          <a:pt x="28203" y="14102"/>
                        </a:cubicBezTo>
                        <a:cubicBezTo>
                          <a:pt x="28203" y="21907"/>
                          <a:pt x="21907" y="28204"/>
                          <a:pt x="14101" y="28204"/>
                        </a:cubicBezTo>
                        <a:cubicBezTo>
                          <a:pt x="6296" y="28204"/>
                          <a:pt x="0" y="21907"/>
                          <a:pt x="0" y="14102"/>
                        </a:cubicBezTo>
                        <a:cubicBezTo>
                          <a:pt x="0" y="6297"/>
                          <a:pt x="6296" y="0"/>
                          <a:pt x="14101" y="0"/>
                        </a:cubicBezTo>
                        <a:close/>
                      </a:path>
                    </a:pathLst>
                  </a:custGeom>
                  <a:solidFill>
                    <a:srgbClr val="ABB0BB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84" name="Freeform: Shape 683">
                    <a:extLst>
                      <a:ext uri="{FF2B5EF4-FFF2-40B4-BE49-F238E27FC236}">
                        <a16:creationId xmlns:a16="http://schemas.microsoft.com/office/drawing/2014/main" id="{4D79AEA6-CB1F-7887-9887-000CDA06A0C3}"/>
                      </a:ext>
                    </a:extLst>
                  </p:cNvPr>
                  <p:cNvSpPr/>
                  <p:nvPr/>
                </p:nvSpPr>
                <p:spPr>
                  <a:xfrm>
                    <a:off x="9634787" y="2307578"/>
                    <a:ext cx="55160" cy="28203"/>
                  </a:xfrm>
                  <a:custGeom>
                    <a:avLst/>
                    <a:gdLst>
                      <a:gd name="connsiteX0" fmla="*/ 55161 w 55160"/>
                      <a:gd name="connsiteY0" fmla="*/ 0 h 28203"/>
                      <a:gd name="connsiteX1" fmla="*/ 26957 w 55160"/>
                      <a:gd name="connsiteY1" fmla="*/ 28204 h 28203"/>
                      <a:gd name="connsiteX2" fmla="*/ 0 w 55160"/>
                      <a:gd name="connsiteY2" fmla="*/ 28204 h 28203"/>
                      <a:gd name="connsiteX3" fmla="*/ 28138 w 55160"/>
                      <a:gd name="connsiteY3" fmla="*/ 0 h 28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160" h="28203">
                        <a:moveTo>
                          <a:pt x="55161" y="0"/>
                        </a:moveTo>
                        <a:lnTo>
                          <a:pt x="26957" y="28204"/>
                        </a:lnTo>
                        <a:lnTo>
                          <a:pt x="0" y="28204"/>
                        </a:lnTo>
                        <a:lnTo>
                          <a:pt x="28138" y="0"/>
                        </a:lnTo>
                        <a:close/>
                      </a:path>
                    </a:pathLst>
                  </a:custGeom>
                  <a:solidFill>
                    <a:srgbClr val="474B54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85" name="Freeform: Shape 684">
                    <a:extLst>
                      <a:ext uri="{FF2B5EF4-FFF2-40B4-BE49-F238E27FC236}">
                        <a16:creationId xmlns:a16="http://schemas.microsoft.com/office/drawing/2014/main" id="{78DD27D3-5D65-5BBE-543F-8EC7EAF0B03F}"/>
                      </a:ext>
                    </a:extLst>
                  </p:cNvPr>
                  <p:cNvSpPr/>
                  <p:nvPr/>
                </p:nvSpPr>
                <p:spPr>
                  <a:xfrm>
                    <a:off x="9585004" y="2307578"/>
                    <a:ext cx="55161" cy="28203"/>
                  </a:xfrm>
                  <a:custGeom>
                    <a:avLst/>
                    <a:gdLst>
                      <a:gd name="connsiteX0" fmla="*/ 28204 w 55161"/>
                      <a:gd name="connsiteY0" fmla="*/ 0 h 28203"/>
                      <a:gd name="connsiteX1" fmla="*/ 55162 w 55161"/>
                      <a:gd name="connsiteY1" fmla="*/ 0 h 28203"/>
                      <a:gd name="connsiteX2" fmla="*/ 26958 w 55161"/>
                      <a:gd name="connsiteY2" fmla="*/ 28204 h 28203"/>
                      <a:gd name="connsiteX3" fmla="*/ 0 w 55161"/>
                      <a:gd name="connsiteY3" fmla="*/ 28204 h 28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161" h="28203">
                        <a:moveTo>
                          <a:pt x="28204" y="0"/>
                        </a:moveTo>
                        <a:lnTo>
                          <a:pt x="55162" y="0"/>
                        </a:lnTo>
                        <a:lnTo>
                          <a:pt x="26958" y="28204"/>
                        </a:lnTo>
                        <a:lnTo>
                          <a:pt x="0" y="28204"/>
                        </a:lnTo>
                        <a:close/>
                      </a:path>
                    </a:pathLst>
                  </a:custGeom>
                  <a:solidFill>
                    <a:srgbClr val="474B54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86" name="Freeform: Shape 685">
                    <a:extLst>
                      <a:ext uri="{FF2B5EF4-FFF2-40B4-BE49-F238E27FC236}">
                        <a16:creationId xmlns:a16="http://schemas.microsoft.com/office/drawing/2014/main" id="{F0D65085-0691-D3AE-F2BA-DF6C55CB22C2}"/>
                      </a:ext>
                    </a:extLst>
                  </p:cNvPr>
                  <p:cNvSpPr/>
                  <p:nvPr/>
                </p:nvSpPr>
                <p:spPr>
                  <a:xfrm>
                    <a:off x="9570377" y="2188925"/>
                    <a:ext cx="248784" cy="38107"/>
                  </a:xfrm>
                  <a:custGeom>
                    <a:avLst/>
                    <a:gdLst>
                      <a:gd name="connsiteX0" fmla="*/ 248784 w 248784"/>
                      <a:gd name="connsiteY0" fmla="*/ 38108 h 38107"/>
                      <a:gd name="connsiteX1" fmla="*/ 210217 w 248784"/>
                      <a:gd name="connsiteY1" fmla="*/ 0 h 38107"/>
                      <a:gd name="connsiteX2" fmla="*/ 38567 w 248784"/>
                      <a:gd name="connsiteY2" fmla="*/ 0 h 38107"/>
                      <a:gd name="connsiteX3" fmla="*/ 0 w 248784"/>
                      <a:gd name="connsiteY3" fmla="*/ 38108 h 38107"/>
                      <a:gd name="connsiteX4" fmla="*/ 0 w 248784"/>
                      <a:gd name="connsiteY4" fmla="*/ 38108 h 38107"/>
                      <a:gd name="connsiteX5" fmla="*/ 0 w 248784"/>
                      <a:gd name="connsiteY5" fmla="*/ 38108 h 38107"/>
                      <a:gd name="connsiteX6" fmla="*/ 248784 w 248784"/>
                      <a:gd name="connsiteY6" fmla="*/ 38108 h 38107"/>
                      <a:gd name="connsiteX7" fmla="*/ 248784 w 248784"/>
                      <a:gd name="connsiteY7" fmla="*/ 38108 h 3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48784" h="38107">
                        <a:moveTo>
                          <a:pt x="248784" y="38108"/>
                        </a:moveTo>
                        <a:lnTo>
                          <a:pt x="210217" y="0"/>
                        </a:lnTo>
                        <a:lnTo>
                          <a:pt x="38567" y="0"/>
                        </a:lnTo>
                        <a:lnTo>
                          <a:pt x="0" y="38108"/>
                        </a:lnTo>
                        <a:lnTo>
                          <a:pt x="0" y="38108"/>
                        </a:lnTo>
                        <a:lnTo>
                          <a:pt x="0" y="38108"/>
                        </a:lnTo>
                        <a:lnTo>
                          <a:pt x="248784" y="38108"/>
                        </a:lnTo>
                        <a:lnTo>
                          <a:pt x="248784" y="38108"/>
                        </a:lnTo>
                        <a:close/>
                      </a:path>
                    </a:pathLst>
                  </a:custGeom>
                  <a:solidFill>
                    <a:srgbClr val="474B54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87" name="Freeform: Shape 686">
                    <a:extLst>
                      <a:ext uri="{FF2B5EF4-FFF2-40B4-BE49-F238E27FC236}">
                        <a16:creationId xmlns:a16="http://schemas.microsoft.com/office/drawing/2014/main" id="{F4A587AE-BD80-32FE-C7C0-34D8B41AE3BF}"/>
                      </a:ext>
                    </a:extLst>
                  </p:cNvPr>
                  <p:cNvSpPr/>
                  <p:nvPr/>
                </p:nvSpPr>
                <p:spPr>
                  <a:xfrm>
                    <a:off x="9570378" y="2284228"/>
                    <a:ext cx="248783" cy="7805"/>
                  </a:xfrm>
                  <a:custGeom>
                    <a:avLst/>
                    <a:gdLst>
                      <a:gd name="connsiteX0" fmla="*/ 0 w 248783"/>
                      <a:gd name="connsiteY0" fmla="*/ 0 h 7805"/>
                      <a:gd name="connsiteX1" fmla="*/ 248784 w 248783"/>
                      <a:gd name="connsiteY1" fmla="*/ 0 h 7805"/>
                      <a:gd name="connsiteX2" fmla="*/ 248784 w 248783"/>
                      <a:gd name="connsiteY2" fmla="*/ 7805 h 7805"/>
                      <a:gd name="connsiteX3" fmla="*/ 0 w 248783"/>
                      <a:gd name="connsiteY3" fmla="*/ 7805 h 7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8783" h="7805">
                        <a:moveTo>
                          <a:pt x="0" y="0"/>
                        </a:moveTo>
                        <a:lnTo>
                          <a:pt x="248784" y="0"/>
                        </a:lnTo>
                        <a:lnTo>
                          <a:pt x="248784" y="7805"/>
                        </a:lnTo>
                        <a:lnTo>
                          <a:pt x="0" y="7805"/>
                        </a:lnTo>
                        <a:close/>
                      </a:path>
                    </a:pathLst>
                  </a:custGeom>
                  <a:solidFill>
                    <a:srgbClr val="474B54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688" name="Graphic 2">
                <a:extLst>
                  <a:ext uri="{FF2B5EF4-FFF2-40B4-BE49-F238E27FC236}">
                    <a16:creationId xmlns:a16="http://schemas.microsoft.com/office/drawing/2014/main" id="{E7A2283E-000C-9DDD-C9BB-272A321694FE}"/>
                  </a:ext>
                </a:extLst>
              </p:cNvPr>
              <p:cNvGrpSpPr/>
              <p:nvPr/>
            </p:nvGrpSpPr>
            <p:grpSpPr>
              <a:xfrm>
                <a:off x="8829011" y="2059188"/>
                <a:ext cx="419777" cy="419777"/>
                <a:chOff x="8829011" y="2059188"/>
                <a:chExt cx="419777" cy="419777"/>
              </a:xfrm>
            </p:grpSpPr>
            <p:grpSp>
              <p:nvGrpSpPr>
                <p:cNvPr id="689" name="Graphic 2">
                  <a:extLst>
                    <a:ext uri="{FF2B5EF4-FFF2-40B4-BE49-F238E27FC236}">
                      <a16:creationId xmlns:a16="http://schemas.microsoft.com/office/drawing/2014/main" id="{15DD39B1-2D62-9019-30C3-1CEBD98CFAD8}"/>
                    </a:ext>
                  </a:extLst>
                </p:cNvPr>
                <p:cNvGrpSpPr/>
                <p:nvPr/>
              </p:nvGrpSpPr>
              <p:grpSpPr>
                <a:xfrm>
                  <a:off x="8829011" y="2059188"/>
                  <a:ext cx="419777" cy="419777"/>
                  <a:chOff x="8829011" y="2059188"/>
                  <a:chExt cx="419777" cy="419777"/>
                </a:xfrm>
              </p:grpSpPr>
              <p:sp>
                <p:nvSpPr>
                  <p:cNvPr id="690" name="Freeform: Shape 689">
                    <a:extLst>
                      <a:ext uri="{FF2B5EF4-FFF2-40B4-BE49-F238E27FC236}">
                        <a16:creationId xmlns:a16="http://schemas.microsoft.com/office/drawing/2014/main" id="{D84AF631-C2E9-02EC-C982-1D8D6B4779A8}"/>
                      </a:ext>
                    </a:extLst>
                  </p:cNvPr>
                  <p:cNvSpPr/>
                  <p:nvPr/>
                </p:nvSpPr>
                <p:spPr>
                  <a:xfrm>
                    <a:off x="8829011" y="2059188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8 w 419777"/>
                      <a:gd name="connsiteY1" fmla="*/ 0 h 419777"/>
                      <a:gd name="connsiteX2" fmla="*/ 419778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8" y="0"/>
                        </a:lnTo>
                        <a:lnTo>
                          <a:pt x="419778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7DC0E7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91" name="Freeform: Shape 690">
                    <a:extLst>
                      <a:ext uri="{FF2B5EF4-FFF2-40B4-BE49-F238E27FC236}">
                        <a16:creationId xmlns:a16="http://schemas.microsoft.com/office/drawing/2014/main" id="{3353F0B3-B6D8-E550-EA80-CCA029BC0DBA}"/>
                      </a:ext>
                    </a:extLst>
                  </p:cNvPr>
                  <p:cNvSpPr/>
                  <p:nvPr/>
                </p:nvSpPr>
                <p:spPr>
                  <a:xfrm>
                    <a:off x="8919723" y="2185318"/>
                    <a:ext cx="329066" cy="293647"/>
                  </a:xfrm>
                  <a:custGeom>
                    <a:avLst/>
                    <a:gdLst>
                      <a:gd name="connsiteX0" fmla="*/ 126130 w 329066"/>
                      <a:gd name="connsiteY0" fmla="*/ 293647 h 293647"/>
                      <a:gd name="connsiteX1" fmla="*/ 329066 w 329066"/>
                      <a:gd name="connsiteY1" fmla="*/ 293647 h 293647"/>
                      <a:gd name="connsiteX2" fmla="*/ 329066 w 329066"/>
                      <a:gd name="connsiteY2" fmla="*/ 90777 h 293647"/>
                      <a:gd name="connsiteX3" fmla="*/ 238289 w 329066"/>
                      <a:gd name="connsiteY3" fmla="*/ 0 h 293647"/>
                      <a:gd name="connsiteX4" fmla="*/ 0 w 329066"/>
                      <a:gd name="connsiteY4" fmla="*/ 167452 h 2936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9066" h="293647">
                        <a:moveTo>
                          <a:pt x="126130" y="293647"/>
                        </a:moveTo>
                        <a:lnTo>
                          <a:pt x="329066" y="293647"/>
                        </a:lnTo>
                        <a:lnTo>
                          <a:pt x="329066" y="90777"/>
                        </a:lnTo>
                        <a:lnTo>
                          <a:pt x="238289" y="0"/>
                        </a:lnTo>
                        <a:lnTo>
                          <a:pt x="0" y="167452"/>
                        </a:lnTo>
                        <a:close/>
                      </a:path>
                    </a:pathLst>
                  </a:custGeom>
                  <a:solidFill>
                    <a:srgbClr val="6DADD7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92" name="Graphic 2">
                  <a:extLst>
                    <a:ext uri="{FF2B5EF4-FFF2-40B4-BE49-F238E27FC236}">
                      <a16:creationId xmlns:a16="http://schemas.microsoft.com/office/drawing/2014/main" id="{76981D18-8FFC-B54E-DA07-302CEC853BFC}"/>
                    </a:ext>
                  </a:extLst>
                </p:cNvPr>
                <p:cNvGrpSpPr/>
                <p:nvPr/>
              </p:nvGrpSpPr>
              <p:grpSpPr>
                <a:xfrm>
                  <a:off x="8914475" y="2158229"/>
                  <a:ext cx="248783" cy="221694"/>
                  <a:chOff x="8914475" y="2158229"/>
                  <a:chExt cx="248783" cy="221694"/>
                </a:xfrm>
              </p:grpSpPr>
              <p:sp>
                <p:nvSpPr>
                  <p:cNvPr id="693" name="Freeform: Shape 692">
                    <a:extLst>
                      <a:ext uri="{FF2B5EF4-FFF2-40B4-BE49-F238E27FC236}">
                        <a16:creationId xmlns:a16="http://schemas.microsoft.com/office/drawing/2014/main" id="{6269A7B6-8D9F-0041-BBA6-F6A8FCCA8870}"/>
                      </a:ext>
                    </a:extLst>
                  </p:cNvPr>
                  <p:cNvSpPr/>
                  <p:nvPr/>
                </p:nvSpPr>
                <p:spPr>
                  <a:xfrm>
                    <a:off x="8914475" y="2227164"/>
                    <a:ext cx="248783" cy="114717"/>
                  </a:xfrm>
                  <a:custGeom>
                    <a:avLst/>
                    <a:gdLst>
                      <a:gd name="connsiteX0" fmla="*/ 0 w 248783"/>
                      <a:gd name="connsiteY0" fmla="*/ 0 h 114717"/>
                      <a:gd name="connsiteX1" fmla="*/ 248784 w 248783"/>
                      <a:gd name="connsiteY1" fmla="*/ 0 h 114717"/>
                      <a:gd name="connsiteX2" fmla="*/ 248784 w 248783"/>
                      <a:gd name="connsiteY2" fmla="*/ 114717 h 114717"/>
                      <a:gd name="connsiteX3" fmla="*/ 0 w 248783"/>
                      <a:gd name="connsiteY3" fmla="*/ 114717 h 114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8783" h="114717">
                        <a:moveTo>
                          <a:pt x="0" y="0"/>
                        </a:moveTo>
                        <a:lnTo>
                          <a:pt x="248784" y="0"/>
                        </a:lnTo>
                        <a:lnTo>
                          <a:pt x="248784" y="114717"/>
                        </a:lnTo>
                        <a:lnTo>
                          <a:pt x="0" y="114717"/>
                        </a:lnTo>
                        <a:close/>
                      </a:path>
                    </a:pathLst>
                  </a:custGeom>
                  <a:solidFill>
                    <a:srgbClr val="E6E8EC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94" name="Freeform: Shape 693">
                    <a:extLst>
                      <a:ext uri="{FF2B5EF4-FFF2-40B4-BE49-F238E27FC236}">
                        <a16:creationId xmlns:a16="http://schemas.microsoft.com/office/drawing/2014/main" id="{52C53A90-29CA-287C-8C1E-6814F772B692}"/>
                      </a:ext>
                    </a:extLst>
                  </p:cNvPr>
                  <p:cNvSpPr/>
                  <p:nvPr/>
                </p:nvSpPr>
                <p:spPr>
                  <a:xfrm>
                    <a:off x="8914476" y="2158229"/>
                    <a:ext cx="248718" cy="76215"/>
                  </a:xfrm>
                  <a:custGeom>
                    <a:avLst/>
                    <a:gdLst>
                      <a:gd name="connsiteX0" fmla="*/ 124359 w 248718"/>
                      <a:gd name="connsiteY0" fmla="*/ 76216 h 76215"/>
                      <a:gd name="connsiteX1" fmla="*/ 248718 w 248718"/>
                      <a:gd name="connsiteY1" fmla="*/ 38108 h 76215"/>
                      <a:gd name="connsiteX2" fmla="*/ 124359 w 248718"/>
                      <a:gd name="connsiteY2" fmla="*/ 0 h 76215"/>
                      <a:gd name="connsiteX3" fmla="*/ 0 w 248718"/>
                      <a:gd name="connsiteY3" fmla="*/ 38108 h 76215"/>
                      <a:gd name="connsiteX4" fmla="*/ 124359 w 248718"/>
                      <a:gd name="connsiteY4" fmla="*/ 76216 h 76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718" h="76215">
                        <a:moveTo>
                          <a:pt x="124359" y="76216"/>
                        </a:moveTo>
                        <a:cubicBezTo>
                          <a:pt x="193032" y="76216"/>
                          <a:pt x="248718" y="59162"/>
                          <a:pt x="248718" y="38108"/>
                        </a:cubicBezTo>
                        <a:cubicBezTo>
                          <a:pt x="248718" y="17053"/>
                          <a:pt x="193032" y="0"/>
                          <a:pt x="124359" y="0"/>
                        </a:cubicBezTo>
                        <a:cubicBezTo>
                          <a:pt x="55686" y="0"/>
                          <a:pt x="0" y="17053"/>
                          <a:pt x="0" y="38108"/>
                        </a:cubicBezTo>
                        <a:cubicBezTo>
                          <a:pt x="0" y="59162"/>
                          <a:pt x="55686" y="76216"/>
                          <a:pt x="124359" y="76216"/>
                        </a:cubicBezTo>
                        <a:close/>
                      </a:path>
                    </a:pathLst>
                  </a:custGeom>
                  <a:solidFill>
                    <a:srgbClr val="E6E8EC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95" name="Freeform: Shape 694">
                    <a:extLst>
                      <a:ext uri="{FF2B5EF4-FFF2-40B4-BE49-F238E27FC236}">
                        <a16:creationId xmlns:a16="http://schemas.microsoft.com/office/drawing/2014/main" id="{3C57C65E-F80C-C832-AC1C-6EC28F3C7C89}"/>
                      </a:ext>
                    </a:extLst>
                  </p:cNvPr>
                  <p:cNvSpPr/>
                  <p:nvPr/>
                </p:nvSpPr>
                <p:spPr>
                  <a:xfrm>
                    <a:off x="8914476" y="2196337"/>
                    <a:ext cx="248718" cy="76281"/>
                  </a:xfrm>
                  <a:custGeom>
                    <a:avLst/>
                    <a:gdLst>
                      <a:gd name="connsiteX0" fmla="*/ 124359 w 248718"/>
                      <a:gd name="connsiteY0" fmla="*/ 38108 h 76281"/>
                      <a:gd name="connsiteX1" fmla="*/ 0 w 248718"/>
                      <a:gd name="connsiteY1" fmla="*/ 0 h 76281"/>
                      <a:gd name="connsiteX2" fmla="*/ 0 w 248718"/>
                      <a:gd name="connsiteY2" fmla="*/ 38108 h 76281"/>
                      <a:gd name="connsiteX3" fmla="*/ 124359 w 248718"/>
                      <a:gd name="connsiteY3" fmla="*/ 76281 h 76281"/>
                      <a:gd name="connsiteX4" fmla="*/ 248718 w 248718"/>
                      <a:gd name="connsiteY4" fmla="*/ 38108 h 76281"/>
                      <a:gd name="connsiteX5" fmla="*/ 248718 w 248718"/>
                      <a:gd name="connsiteY5" fmla="*/ 0 h 76281"/>
                      <a:gd name="connsiteX6" fmla="*/ 124359 w 248718"/>
                      <a:gd name="connsiteY6" fmla="*/ 38108 h 76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8718" h="76281">
                        <a:moveTo>
                          <a:pt x="124359" y="38108"/>
                        </a:moveTo>
                        <a:cubicBezTo>
                          <a:pt x="55686" y="38108"/>
                          <a:pt x="0" y="21054"/>
                          <a:pt x="0" y="0"/>
                        </a:cubicBezTo>
                        <a:lnTo>
                          <a:pt x="0" y="38108"/>
                        </a:lnTo>
                        <a:cubicBezTo>
                          <a:pt x="0" y="59162"/>
                          <a:pt x="55686" y="76281"/>
                          <a:pt x="124359" y="76281"/>
                        </a:cubicBezTo>
                        <a:cubicBezTo>
                          <a:pt x="193032" y="76281"/>
                          <a:pt x="248718" y="59228"/>
                          <a:pt x="248718" y="38108"/>
                        </a:cubicBezTo>
                        <a:lnTo>
                          <a:pt x="248718" y="0"/>
                        </a:lnTo>
                        <a:cubicBezTo>
                          <a:pt x="248784" y="21054"/>
                          <a:pt x="193098" y="38108"/>
                          <a:pt x="124359" y="38108"/>
                        </a:cubicBez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96" name="Freeform: Shape 695">
                    <a:extLst>
                      <a:ext uri="{FF2B5EF4-FFF2-40B4-BE49-F238E27FC236}">
                        <a16:creationId xmlns:a16="http://schemas.microsoft.com/office/drawing/2014/main" id="{4D280CE7-7115-44D4-2E13-7DFE0E8F6FF1}"/>
                      </a:ext>
                    </a:extLst>
                  </p:cNvPr>
                  <p:cNvSpPr/>
                  <p:nvPr/>
                </p:nvSpPr>
                <p:spPr>
                  <a:xfrm>
                    <a:off x="8914476" y="2249924"/>
                    <a:ext cx="248718" cy="76347"/>
                  </a:xfrm>
                  <a:custGeom>
                    <a:avLst/>
                    <a:gdLst>
                      <a:gd name="connsiteX0" fmla="*/ 124359 w 248718"/>
                      <a:gd name="connsiteY0" fmla="*/ 38239 h 76347"/>
                      <a:gd name="connsiteX1" fmla="*/ 0 w 248718"/>
                      <a:gd name="connsiteY1" fmla="*/ 131 h 76347"/>
                      <a:gd name="connsiteX2" fmla="*/ 0 w 248718"/>
                      <a:gd name="connsiteY2" fmla="*/ 38239 h 76347"/>
                      <a:gd name="connsiteX3" fmla="*/ 124359 w 248718"/>
                      <a:gd name="connsiteY3" fmla="*/ 76347 h 76347"/>
                      <a:gd name="connsiteX4" fmla="*/ 248718 w 248718"/>
                      <a:gd name="connsiteY4" fmla="*/ 38173 h 76347"/>
                      <a:gd name="connsiteX5" fmla="*/ 248718 w 248718"/>
                      <a:gd name="connsiteY5" fmla="*/ 0 h 76347"/>
                      <a:gd name="connsiteX6" fmla="*/ 124359 w 248718"/>
                      <a:gd name="connsiteY6" fmla="*/ 38239 h 763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8718" h="76347">
                        <a:moveTo>
                          <a:pt x="124359" y="38239"/>
                        </a:moveTo>
                        <a:cubicBezTo>
                          <a:pt x="55620" y="38239"/>
                          <a:pt x="0" y="21186"/>
                          <a:pt x="0" y="131"/>
                        </a:cubicBezTo>
                        <a:lnTo>
                          <a:pt x="0" y="38239"/>
                        </a:lnTo>
                        <a:cubicBezTo>
                          <a:pt x="0" y="59294"/>
                          <a:pt x="55686" y="76347"/>
                          <a:pt x="124359" y="76347"/>
                        </a:cubicBezTo>
                        <a:cubicBezTo>
                          <a:pt x="193032" y="76347"/>
                          <a:pt x="248718" y="59228"/>
                          <a:pt x="248718" y="38173"/>
                        </a:cubicBezTo>
                        <a:lnTo>
                          <a:pt x="248718" y="0"/>
                        </a:lnTo>
                        <a:cubicBezTo>
                          <a:pt x="248784" y="21120"/>
                          <a:pt x="193098" y="38239"/>
                          <a:pt x="124359" y="38239"/>
                        </a:cubicBez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97" name="Freeform: Shape 696">
                    <a:extLst>
                      <a:ext uri="{FF2B5EF4-FFF2-40B4-BE49-F238E27FC236}">
                        <a16:creationId xmlns:a16="http://schemas.microsoft.com/office/drawing/2014/main" id="{4147E691-BCCF-09DF-52DA-0ABA063333BA}"/>
                      </a:ext>
                    </a:extLst>
                  </p:cNvPr>
                  <p:cNvSpPr/>
                  <p:nvPr/>
                </p:nvSpPr>
                <p:spPr>
                  <a:xfrm>
                    <a:off x="8914476" y="2303643"/>
                    <a:ext cx="248718" cy="76281"/>
                  </a:xfrm>
                  <a:custGeom>
                    <a:avLst/>
                    <a:gdLst>
                      <a:gd name="connsiteX0" fmla="*/ 124359 w 248718"/>
                      <a:gd name="connsiteY0" fmla="*/ 38173 h 76281"/>
                      <a:gd name="connsiteX1" fmla="*/ 0 w 248718"/>
                      <a:gd name="connsiteY1" fmla="*/ 66 h 76281"/>
                      <a:gd name="connsiteX2" fmla="*/ 0 w 248718"/>
                      <a:gd name="connsiteY2" fmla="*/ 38173 h 76281"/>
                      <a:gd name="connsiteX3" fmla="*/ 124359 w 248718"/>
                      <a:gd name="connsiteY3" fmla="*/ 76281 h 76281"/>
                      <a:gd name="connsiteX4" fmla="*/ 248718 w 248718"/>
                      <a:gd name="connsiteY4" fmla="*/ 38173 h 76281"/>
                      <a:gd name="connsiteX5" fmla="*/ 248718 w 248718"/>
                      <a:gd name="connsiteY5" fmla="*/ 0 h 76281"/>
                      <a:gd name="connsiteX6" fmla="*/ 124359 w 248718"/>
                      <a:gd name="connsiteY6" fmla="*/ 38173 h 76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8718" h="76281">
                        <a:moveTo>
                          <a:pt x="124359" y="38173"/>
                        </a:moveTo>
                        <a:cubicBezTo>
                          <a:pt x="55686" y="38173"/>
                          <a:pt x="0" y="21120"/>
                          <a:pt x="0" y="66"/>
                        </a:cubicBezTo>
                        <a:lnTo>
                          <a:pt x="0" y="38173"/>
                        </a:lnTo>
                        <a:cubicBezTo>
                          <a:pt x="0" y="59228"/>
                          <a:pt x="55686" y="76281"/>
                          <a:pt x="124359" y="76281"/>
                        </a:cubicBezTo>
                        <a:cubicBezTo>
                          <a:pt x="193032" y="76281"/>
                          <a:pt x="248718" y="59228"/>
                          <a:pt x="248718" y="38173"/>
                        </a:cubicBezTo>
                        <a:lnTo>
                          <a:pt x="248718" y="0"/>
                        </a:lnTo>
                        <a:cubicBezTo>
                          <a:pt x="248784" y="21120"/>
                          <a:pt x="193098" y="38173"/>
                          <a:pt x="124359" y="38173"/>
                        </a:cubicBez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698" name="Graphic 2">
                <a:extLst>
                  <a:ext uri="{FF2B5EF4-FFF2-40B4-BE49-F238E27FC236}">
                    <a16:creationId xmlns:a16="http://schemas.microsoft.com/office/drawing/2014/main" id="{EF499E92-B8DD-8763-13BD-79B0AF5099EE}"/>
                  </a:ext>
                </a:extLst>
              </p:cNvPr>
              <p:cNvGrpSpPr/>
              <p:nvPr/>
            </p:nvGrpSpPr>
            <p:grpSpPr>
              <a:xfrm>
                <a:off x="8172453" y="2059188"/>
                <a:ext cx="419777" cy="419777"/>
                <a:chOff x="8172453" y="2059188"/>
                <a:chExt cx="419777" cy="419777"/>
              </a:xfrm>
            </p:grpSpPr>
            <p:grpSp>
              <p:nvGrpSpPr>
                <p:cNvPr id="699" name="Graphic 2">
                  <a:extLst>
                    <a:ext uri="{FF2B5EF4-FFF2-40B4-BE49-F238E27FC236}">
                      <a16:creationId xmlns:a16="http://schemas.microsoft.com/office/drawing/2014/main" id="{072767F8-D999-335E-1E62-85A6F0C8DFDC}"/>
                    </a:ext>
                  </a:extLst>
                </p:cNvPr>
                <p:cNvGrpSpPr/>
                <p:nvPr/>
              </p:nvGrpSpPr>
              <p:grpSpPr>
                <a:xfrm>
                  <a:off x="8172453" y="2059188"/>
                  <a:ext cx="419777" cy="419777"/>
                  <a:chOff x="8172453" y="2059188"/>
                  <a:chExt cx="419777" cy="419777"/>
                </a:xfrm>
              </p:grpSpPr>
              <p:sp>
                <p:nvSpPr>
                  <p:cNvPr id="700" name="Freeform: Shape 699">
                    <a:extLst>
                      <a:ext uri="{FF2B5EF4-FFF2-40B4-BE49-F238E27FC236}">
                        <a16:creationId xmlns:a16="http://schemas.microsoft.com/office/drawing/2014/main" id="{BEDB7436-5C50-8A42-FD68-4863D21DE86A}"/>
                      </a:ext>
                    </a:extLst>
                  </p:cNvPr>
                  <p:cNvSpPr/>
                  <p:nvPr/>
                </p:nvSpPr>
                <p:spPr>
                  <a:xfrm>
                    <a:off x="8172453" y="2059188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8 w 419777"/>
                      <a:gd name="connsiteY1" fmla="*/ 0 h 419777"/>
                      <a:gd name="connsiteX2" fmla="*/ 419778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8" y="0"/>
                        </a:lnTo>
                        <a:lnTo>
                          <a:pt x="419778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CF5664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1" name="Freeform: Shape 700">
                    <a:extLst>
                      <a:ext uri="{FF2B5EF4-FFF2-40B4-BE49-F238E27FC236}">
                        <a16:creationId xmlns:a16="http://schemas.microsoft.com/office/drawing/2014/main" id="{1BCDD874-A925-EBC2-D3D0-4B7C96145347}"/>
                      </a:ext>
                    </a:extLst>
                  </p:cNvPr>
                  <p:cNvSpPr/>
                  <p:nvPr/>
                </p:nvSpPr>
                <p:spPr>
                  <a:xfrm>
                    <a:off x="8344628" y="2201846"/>
                    <a:ext cx="247603" cy="277118"/>
                  </a:xfrm>
                  <a:custGeom>
                    <a:avLst/>
                    <a:gdLst>
                      <a:gd name="connsiteX0" fmla="*/ 247603 w 247603"/>
                      <a:gd name="connsiteY0" fmla="*/ 93991 h 277118"/>
                      <a:gd name="connsiteX1" fmla="*/ 153612 w 247603"/>
                      <a:gd name="connsiteY1" fmla="*/ 0 h 277118"/>
                      <a:gd name="connsiteX2" fmla="*/ 0 w 247603"/>
                      <a:gd name="connsiteY2" fmla="*/ 175913 h 277118"/>
                      <a:gd name="connsiteX3" fmla="*/ 101271 w 247603"/>
                      <a:gd name="connsiteY3" fmla="*/ 277119 h 277118"/>
                      <a:gd name="connsiteX4" fmla="*/ 247603 w 247603"/>
                      <a:gd name="connsiteY4" fmla="*/ 277119 h 277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603" h="277118">
                        <a:moveTo>
                          <a:pt x="247603" y="93991"/>
                        </a:moveTo>
                        <a:lnTo>
                          <a:pt x="153612" y="0"/>
                        </a:lnTo>
                        <a:lnTo>
                          <a:pt x="0" y="175913"/>
                        </a:lnTo>
                        <a:lnTo>
                          <a:pt x="101271" y="277119"/>
                        </a:lnTo>
                        <a:lnTo>
                          <a:pt x="247603" y="277119"/>
                        </a:lnTo>
                        <a:close/>
                      </a:path>
                    </a:pathLst>
                  </a:custGeom>
                  <a:solidFill>
                    <a:srgbClr val="BD4653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02" name="Graphic 2">
                  <a:extLst>
                    <a:ext uri="{FF2B5EF4-FFF2-40B4-BE49-F238E27FC236}">
                      <a16:creationId xmlns:a16="http://schemas.microsoft.com/office/drawing/2014/main" id="{BE3DD393-88B2-671A-5311-E55BF79D0526}"/>
                    </a:ext>
                  </a:extLst>
                </p:cNvPr>
                <p:cNvGrpSpPr/>
                <p:nvPr/>
              </p:nvGrpSpPr>
              <p:grpSpPr>
                <a:xfrm>
                  <a:off x="8267821" y="2160262"/>
                  <a:ext cx="230418" cy="248849"/>
                  <a:chOff x="8267821" y="2160262"/>
                  <a:chExt cx="230418" cy="248849"/>
                </a:xfrm>
              </p:grpSpPr>
              <p:sp>
                <p:nvSpPr>
                  <p:cNvPr id="703" name="Freeform: Shape 702">
                    <a:extLst>
                      <a:ext uri="{FF2B5EF4-FFF2-40B4-BE49-F238E27FC236}">
                        <a16:creationId xmlns:a16="http://schemas.microsoft.com/office/drawing/2014/main" id="{34030D6A-C8DE-8DF6-F6E1-7DB07B8E1B11}"/>
                      </a:ext>
                    </a:extLst>
                  </p:cNvPr>
                  <p:cNvSpPr/>
                  <p:nvPr/>
                </p:nvSpPr>
                <p:spPr>
                  <a:xfrm>
                    <a:off x="8267821" y="2160262"/>
                    <a:ext cx="230418" cy="248849"/>
                  </a:xfrm>
                  <a:custGeom>
                    <a:avLst/>
                    <a:gdLst>
                      <a:gd name="connsiteX0" fmla="*/ 230418 w 230418"/>
                      <a:gd name="connsiteY0" fmla="*/ 41584 h 248849"/>
                      <a:gd name="connsiteX1" fmla="*/ 115242 w 230418"/>
                      <a:gd name="connsiteY1" fmla="*/ 66 h 248849"/>
                      <a:gd name="connsiteX2" fmla="*/ 115242 w 230418"/>
                      <a:gd name="connsiteY2" fmla="*/ 0 h 248849"/>
                      <a:gd name="connsiteX3" fmla="*/ 115176 w 230418"/>
                      <a:gd name="connsiteY3" fmla="*/ 66 h 248849"/>
                      <a:gd name="connsiteX4" fmla="*/ 115176 w 230418"/>
                      <a:gd name="connsiteY4" fmla="*/ 0 h 248849"/>
                      <a:gd name="connsiteX5" fmla="*/ 115176 w 230418"/>
                      <a:gd name="connsiteY5" fmla="*/ 66 h 248849"/>
                      <a:gd name="connsiteX6" fmla="*/ 0 w 230418"/>
                      <a:gd name="connsiteY6" fmla="*/ 41584 h 248849"/>
                      <a:gd name="connsiteX7" fmla="*/ 115176 w 230418"/>
                      <a:gd name="connsiteY7" fmla="*/ 248718 h 248849"/>
                      <a:gd name="connsiteX8" fmla="*/ 115176 w 230418"/>
                      <a:gd name="connsiteY8" fmla="*/ 248784 h 248849"/>
                      <a:gd name="connsiteX9" fmla="*/ 115176 w 230418"/>
                      <a:gd name="connsiteY9" fmla="*/ 248784 h 248849"/>
                      <a:gd name="connsiteX10" fmla="*/ 115242 w 230418"/>
                      <a:gd name="connsiteY10" fmla="*/ 248849 h 248849"/>
                      <a:gd name="connsiteX11" fmla="*/ 115242 w 230418"/>
                      <a:gd name="connsiteY11" fmla="*/ 248784 h 248849"/>
                      <a:gd name="connsiteX12" fmla="*/ 230418 w 230418"/>
                      <a:gd name="connsiteY12" fmla="*/ 41584 h 2488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30418" h="248849">
                        <a:moveTo>
                          <a:pt x="230418" y="41584"/>
                        </a:moveTo>
                        <a:cubicBezTo>
                          <a:pt x="194082" y="41584"/>
                          <a:pt x="146200" y="31024"/>
                          <a:pt x="115242" y="66"/>
                        </a:cubicBezTo>
                        <a:lnTo>
                          <a:pt x="115242" y="0"/>
                        </a:lnTo>
                        <a:cubicBezTo>
                          <a:pt x="115242" y="0"/>
                          <a:pt x="115242" y="66"/>
                          <a:pt x="115176" y="66"/>
                        </a:cubicBezTo>
                        <a:cubicBezTo>
                          <a:pt x="115176" y="66"/>
                          <a:pt x="115176" y="66"/>
                          <a:pt x="115176" y="0"/>
                        </a:cubicBezTo>
                        <a:lnTo>
                          <a:pt x="115176" y="66"/>
                        </a:lnTo>
                        <a:cubicBezTo>
                          <a:pt x="84152" y="31024"/>
                          <a:pt x="36337" y="41584"/>
                          <a:pt x="0" y="41584"/>
                        </a:cubicBezTo>
                        <a:cubicBezTo>
                          <a:pt x="0" y="130525"/>
                          <a:pt x="53850" y="208249"/>
                          <a:pt x="115176" y="248718"/>
                        </a:cubicBezTo>
                        <a:lnTo>
                          <a:pt x="115176" y="248784"/>
                        </a:lnTo>
                        <a:cubicBezTo>
                          <a:pt x="115176" y="248784"/>
                          <a:pt x="115176" y="248784"/>
                          <a:pt x="115176" y="248784"/>
                        </a:cubicBezTo>
                        <a:cubicBezTo>
                          <a:pt x="115176" y="248784"/>
                          <a:pt x="115176" y="248784"/>
                          <a:pt x="115242" y="248849"/>
                        </a:cubicBezTo>
                        <a:lnTo>
                          <a:pt x="115242" y="248784"/>
                        </a:lnTo>
                        <a:cubicBezTo>
                          <a:pt x="176569" y="208249"/>
                          <a:pt x="230418" y="130525"/>
                          <a:pt x="230418" y="41584"/>
                        </a:cubicBez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4" name="Freeform: Shape 703">
                    <a:extLst>
                      <a:ext uri="{FF2B5EF4-FFF2-40B4-BE49-F238E27FC236}">
                        <a16:creationId xmlns:a16="http://schemas.microsoft.com/office/drawing/2014/main" id="{98DC92F9-622F-7944-F5C5-6D489644A6FB}"/>
                      </a:ext>
                    </a:extLst>
                  </p:cNvPr>
                  <p:cNvSpPr/>
                  <p:nvPr/>
                </p:nvSpPr>
                <p:spPr>
                  <a:xfrm>
                    <a:off x="8382932" y="2160262"/>
                    <a:ext cx="115242" cy="248718"/>
                  </a:xfrm>
                  <a:custGeom>
                    <a:avLst/>
                    <a:gdLst>
                      <a:gd name="connsiteX0" fmla="*/ 66 w 115242"/>
                      <a:gd name="connsiteY0" fmla="*/ 0 h 248718"/>
                      <a:gd name="connsiteX1" fmla="*/ 66 w 115242"/>
                      <a:gd name="connsiteY1" fmla="*/ 0 h 248718"/>
                      <a:gd name="connsiteX2" fmla="*/ 0 w 115242"/>
                      <a:gd name="connsiteY2" fmla="*/ 248718 h 248718"/>
                      <a:gd name="connsiteX3" fmla="*/ 66 w 115242"/>
                      <a:gd name="connsiteY3" fmla="*/ 248718 h 248718"/>
                      <a:gd name="connsiteX4" fmla="*/ 66 w 115242"/>
                      <a:gd name="connsiteY4" fmla="*/ 248653 h 248718"/>
                      <a:gd name="connsiteX5" fmla="*/ 115242 w 115242"/>
                      <a:gd name="connsiteY5" fmla="*/ 41584 h 248718"/>
                      <a:gd name="connsiteX6" fmla="*/ 66 w 115242"/>
                      <a:gd name="connsiteY6" fmla="*/ 66 h 248718"/>
                      <a:gd name="connsiteX7" fmla="*/ 66 w 115242"/>
                      <a:gd name="connsiteY7" fmla="*/ 0 h 248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5242" h="248718">
                        <a:moveTo>
                          <a:pt x="66" y="0"/>
                        </a:moveTo>
                        <a:cubicBezTo>
                          <a:pt x="66" y="0"/>
                          <a:pt x="66" y="0"/>
                          <a:pt x="66" y="0"/>
                        </a:cubicBezTo>
                        <a:lnTo>
                          <a:pt x="0" y="248718"/>
                        </a:lnTo>
                        <a:cubicBezTo>
                          <a:pt x="0" y="248718"/>
                          <a:pt x="0" y="248718"/>
                          <a:pt x="66" y="248718"/>
                        </a:cubicBezTo>
                        <a:lnTo>
                          <a:pt x="66" y="248653"/>
                        </a:lnTo>
                        <a:cubicBezTo>
                          <a:pt x="61458" y="208183"/>
                          <a:pt x="115242" y="130459"/>
                          <a:pt x="115242" y="41584"/>
                        </a:cubicBezTo>
                        <a:cubicBezTo>
                          <a:pt x="78905" y="41584"/>
                          <a:pt x="31024" y="31024"/>
                          <a:pt x="66" y="66"/>
                        </a:cubicBezTo>
                        <a:lnTo>
                          <a:pt x="66" y="0"/>
                        </a:lnTo>
                        <a:close/>
                      </a:path>
                    </a:pathLst>
                  </a:custGeom>
                  <a:solidFill>
                    <a:srgbClr val="E6E8EC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5" name="Freeform: Shape 704">
                    <a:extLst>
                      <a:ext uri="{FF2B5EF4-FFF2-40B4-BE49-F238E27FC236}">
                        <a16:creationId xmlns:a16="http://schemas.microsoft.com/office/drawing/2014/main" id="{31DE1332-A046-4A31-87C8-6A87A8123295}"/>
                      </a:ext>
                    </a:extLst>
                  </p:cNvPr>
                  <p:cNvSpPr/>
                  <p:nvPr/>
                </p:nvSpPr>
                <p:spPr>
                  <a:xfrm>
                    <a:off x="8338659" y="2241135"/>
                    <a:ext cx="87366" cy="87497"/>
                  </a:xfrm>
                  <a:custGeom>
                    <a:avLst/>
                    <a:gdLst>
                      <a:gd name="connsiteX0" fmla="*/ 67427 w 87366"/>
                      <a:gd name="connsiteY0" fmla="*/ 87497 h 87497"/>
                      <a:gd name="connsiteX1" fmla="*/ 43683 w 87366"/>
                      <a:gd name="connsiteY1" fmla="*/ 63688 h 87497"/>
                      <a:gd name="connsiteX2" fmla="*/ 19940 w 87366"/>
                      <a:gd name="connsiteY2" fmla="*/ 87497 h 87497"/>
                      <a:gd name="connsiteX3" fmla="*/ 0 w 87366"/>
                      <a:gd name="connsiteY3" fmla="*/ 67558 h 87497"/>
                      <a:gd name="connsiteX4" fmla="*/ 23744 w 87366"/>
                      <a:gd name="connsiteY4" fmla="*/ 43749 h 87497"/>
                      <a:gd name="connsiteX5" fmla="*/ 0 w 87366"/>
                      <a:gd name="connsiteY5" fmla="*/ 20005 h 87497"/>
                      <a:gd name="connsiteX6" fmla="*/ 19940 w 87366"/>
                      <a:gd name="connsiteY6" fmla="*/ 0 h 87497"/>
                      <a:gd name="connsiteX7" fmla="*/ 43683 w 87366"/>
                      <a:gd name="connsiteY7" fmla="*/ 23809 h 87497"/>
                      <a:gd name="connsiteX8" fmla="*/ 67427 w 87366"/>
                      <a:gd name="connsiteY8" fmla="*/ 66 h 87497"/>
                      <a:gd name="connsiteX9" fmla="*/ 87366 w 87366"/>
                      <a:gd name="connsiteY9" fmla="*/ 20005 h 87497"/>
                      <a:gd name="connsiteX10" fmla="*/ 63623 w 87366"/>
                      <a:gd name="connsiteY10" fmla="*/ 43749 h 87497"/>
                      <a:gd name="connsiteX11" fmla="*/ 87366 w 87366"/>
                      <a:gd name="connsiteY11" fmla="*/ 67558 h 8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87366" h="87497">
                        <a:moveTo>
                          <a:pt x="67427" y="87497"/>
                        </a:moveTo>
                        <a:lnTo>
                          <a:pt x="43683" y="63688"/>
                        </a:lnTo>
                        <a:lnTo>
                          <a:pt x="19940" y="87497"/>
                        </a:lnTo>
                        <a:lnTo>
                          <a:pt x="0" y="67558"/>
                        </a:lnTo>
                        <a:lnTo>
                          <a:pt x="23744" y="43749"/>
                        </a:lnTo>
                        <a:lnTo>
                          <a:pt x="0" y="20005"/>
                        </a:lnTo>
                        <a:lnTo>
                          <a:pt x="19940" y="0"/>
                        </a:lnTo>
                        <a:lnTo>
                          <a:pt x="43683" y="23809"/>
                        </a:lnTo>
                        <a:lnTo>
                          <a:pt x="67427" y="66"/>
                        </a:lnTo>
                        <a:lnTo>
                          <a:pt x="87366" y="20005"/>
                        </a:lnTo>
                        <a:lnTo>
                          <a:pt x="63623" y="43749"/>
                        </a:lnTo>
                        <a:lnTo>
                          <a:pt x="87366" y="67558"/>
                        </a:lnTo>
                        <a:close/>
                      </a:path>
                    </a:pathLst>
                  </a:custGeom>
                  <a:solidFill>
                    <a:srgbClr val="CF5664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706" name="Graphic 2">
                <a:extLst>
                  <a:ext uri="{FF2B5EF4-FFF2-40B4-BE49-F238E27FC236}">
                    <a16:creationId xmlns:a16="http://schemas.microsoft.com/office/drawing/2014/main" id="{DCFFBA5C-6E5B-67A5-2337-127ECE6731B6}"/>
                  </a:ext>
                </a:extLst>
              </p:cNvPr>
              <p:cNvGrpSpPr/>
              <p:nvPr/>
            </p:nvGrpSpPr>
            <p:grpSpPr>
              <a:xfrm>
                <a:off x="7517207" y="2059188"/>
                <a:ext cx="419777" cy="419777"/>
                <a:chOff x="7517207" y="2059188"/>
                <a:chExt cx="419777" cy="419777"/>
              </a:xfrm>
            </p:grpSpPr>
            <p:grpSp>
              <p:nvGrpSpPr>
                <p:cNvPr id="707" name="Graphic 2">
                  <a:extLst>
                    <a:ext uri="{FF2B5EF4-FFF2-40B4-BE49-F238E27FC236}">
                      <a16:creationId xmlns:a16="http://schemas.microsoft.com/office/drawing/2014/main" id="{95B97BBB-D459-AF04-28AC-1F9F29AD547D}"/>
                    </a:ext>
                  </a:extLst>
                </p:cNvPr>
                <p:cNvGrpSpPr/>
                <p:nvPr/>
              </p:nvGrpSpPr>
              <p:grpSpPr>
                <a:xfrm>
                  <a:off x="7517207" y="2059188"/>
                  <a:ext cx="419777" cy="419777"/>
                  <a:chOff x="7517207" y="2059188"/>
                  <a:chExt cx="419777" cy="419777"/>
                </a:xfrm>
              </p:grpSpPr>
              <p:sp>
                <p:nvSpPr>
                  <p:cNvPr id="708" name="Freeform: Shape 707">
                    <a:extLst>
                      <a:ext uri="{FF2B5EF4-FFF2-40B4-BE49-F238E27FC236}">
                        <a16:creationId xmlns:a16="http://schemas.microsoft.com/office/drawing/2014/main" id="{BEED9A29-FDA9-615D-7EB0-86178C4711CA}"/>
                      </a:ext>
                    </a:extLst>
                  </p:cNvPr>
                  <p:cNvSpPr/>
                  <p:nvPr/>
                </p:nvSpPr>
                <p:spPr>
                  <a:xfrm>
                    <a:off x="7517207" y="2059188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81CEAD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9" name="Freeform: Shape 708">
                    <a:extLst>
                      <a:ext uri="{FF2B5EF4-FFF2-40B4-BE49-F238E27FC236}">
                        <a16:creationId xmlns:a16="http://schemas.microsoft.com/office/drawing/2014/main" id="{52A8061F-D3F9-61A8-7FE0-B5A4636073C1}"/>
                      </a:ext>
                    </a:extLst>
                  </p:cNvPr>
                  <p:cNvSpPr/>
                  <p:nvPr/>
                </p:nvSpPr>
                <p:spPr>
                  <a:xfrm>
                    <a:off x="7688725" y="2201846"/>
                    <a:ext cx="248258" cy="277118"/>
                  </a:xfrm>
                  <a:custGeom>
                    <a:avLst/>
                    <a:gdLst>
                      <a:gd name="connsiteX0" fmla="*/ 248259 w 248258"/>
                      <a:gd name="connsiteY0" fmla="*/ 94647 h 277118"/>
                      <a:gd name="connsiteX1" fmla="*/ 153612 w 248258"/>
                      <a:gd name="connsiteY1" fmla="*/ 0 h 277118"/>
                      <a:gd name="connsiteX2" fmla="*/ 0 w 248258"/>
                      <a:gd name="connsiteY2" fmla="*/ 175913 h 277118"/>
                      <a:gd name="connsiteX3" fmla="*/ 101271 w 248258"/>
                      <a:gd name="connsiteY3" fmla="*/ 277119 h 277118"/>
                      <a:gd name="connsiteX4" fmla="*/ 248259 w 248258"/>
                      <a:gd name="connsiteY4" fmla="*/ 277119 h 277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258" h="277118">
                        <a:moveTo>
                          <a:pt x="248259" y="94647"/>
                        </a:moveTo>
                        <a:lnTo>
                          <a:pt x="153612" y="0"/>
                        </a:lnTo>
                        <a:lnTo>
                          <a:pt x="0" y="175913"/>
                        </a:lnTo>
                        <a:lnTo>
                          <a:pt x="101271" y="277119"/>
                        </a:lnTo>
                        <a:lnTo>
                          <a:pt x="248259" y="277119"/>
                        </a:lnTo>
                        <a:close/>
                      </a:path>
                    </a:pathLst>
                  </a:custGeom>
                  <a:solidFill>
                    <a:srgbClr val="72BB9B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10" name="Graphic 2">
                  <a:extLst>
                    <a:ext uri="{FF2B5EF4-FFF2-40B4-BE49-F238E27FC236}">
                      <a16:creationId xmlns:a16="http://schemas.microsoft.com/office/drawing/2014/main" id="{96E04FAC-8AD0-8297-359C-20D0DAAE2313}"/>
                    </a:ext>
                  </a:extLst>
                </p:cNvPr>
                <p:cNvGrpSpPr/>
                <p:nvPr/>
              </p:nvGrpSpPr>
              <p:grpSpPr>
                <a:xfrm>
                  <a:off x="7611919" y="2160262"/>
                  <a:ext cx="230418" cy="248783"/>
                  <a:chOff x="7611919" y="2160262"/>
                  <a:chExt cx="230418" cy="248783"/>
                </a:xfrm>
              </p:grpSpPr>
              <p:sp>
                <p:nvSpPr>
                  <p:cNvPr id="711" name="Freeform: Shape 710">
                    <a:extLst>
                      <a:ext uri="{FF2B5EF4-FFF2-40B4-BE49-F238E27FC236}">
                        <a16:creationId xmlns:a16="http://schemas.microsoft.com/office/drawing/2014/main" id="{3CC9B2DD-56A2-EC6E-358D-10F8772672E4}"/>
                      </a:ext>
                    </a:extLst>
                  </p:cNvPr>
                  <p:cNvSpPr/>
                  <p:nvPr/>
                </p:nvSpPr>
                <p:spPr>
                  <a:xfrm>
                    <a:off x="7611919" y="2160262"/>
                    <a:ext cx="230418" cy="248783"/>
                  </a:xfrm>
                  <a:custGeom>
                    <a:avLst/>
                    <a:gdLst>
                      <a:gd name="connsiteX0" fmla="*/ 230418 w 230418"/>
                      <a:gd name="connsiteY0" fmla="*/ 41584 h 248783"/>
                      <a:gd name="connsiteX1" fmla="*/ 115242 w 230418"/>
                      <a:gd name="connsiteY1" fmla="*/ 66 h 248783"/>
                      <a:gd name="connsiteX2" fmla="*/ 115242 w 230418"/>
                      <a:gd name="connsiteY2" fmla="*/ 0 h 248783"/>
                      <a:gd name="connsiteX3" fmla="*/ 115176 w 230418"/>
                      <a:gd name="connsiteY3" fmla="*/ 0 h 248783"/>
                      <a:gd name="connsiteX4" fmla="*/ 115176 w 230418"/>
                      <a:gd name="connsiteY4" fmla="*/ 0 h 248783"/>
                      <a:gd name="connsiteX5" fmla="*/ 115176 w 230418"/>
                      <a:gd name="connsiteY5" fmla="*/ 66 h 248783"/>
                      <a:gd name="connsiteX6" fmla="*/ 0 w 230418"/>
                      <a:gd name="connsiteY6" fmla="*/ 41584 h 248783"/>
                      <a:gd name="connsiteX7" fmla="*/ 115176 w 230418"/>
                      <a:gd name="connsiteY7" fmla="*/ 248718 h 248783"/>
                      <a:gd name="connsiteX8" fmla="*/ 115176 w 230418"/>
                      <a:gd name="connsiteY8" fmla="*/ 248784 h 248783"/>
                      <a:gd name="connsiteX9" fmla="*/ 115176 w 230418"/>
                      <a:gd name="connsiteY9" fmla="*/ 248784 h 248783"/>
                      <a:gd name="connsiteX10" fmla="*/ 115242 w 230418"/>
                      <a:gd name="connsiteY10" fmla="*/ 248784 h 248783"/>
                      <a:gd name="connsiteX11" fmla="*/ 115242 w 230418"/>
                      <a:gd name="connsiteY11" fmla="*/ 248718 h 248783"/>
                      <a:gd name="connsiteX12" fmla="*/ 230418 w 230418"/>
                      <a:gd name="connsiteY12" fmla="*/ 41584 h 248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30418" h="248783">
                        <a:moveTo>
                          <a:pt x="230418" y="41584"/>
                        </a:moveTo>
                        <a:cubicBezTo>
                          <a:pt x="194082" y="41584"/>
                          <a:pt x="146200" y="31024"/>
                          <a:pt x="115242" y="66"/>
                        </a:cubicBezTo>
                        <a:lnTo>
                          <a:pt x="115242" y="0"/>
                        </a:lnTo>
                        <a:cubicBezTo>
                          <a:pt x="115242" y="0"/>
                          <a:pt x="115242" y="0"/>
                          <a:pt x="115176" y="0"/>
                        </a:cubicBezTo>
                        <a:cubicBezTo>
                          <a:pt x="115176" y="0"/>
                          <a:pt x="115176" y="0"/>
                          <a:pt x="115176" y="0"/>
                        </a:cubicBezTo>
                        <a:lnTo>
                          <a:pt x="115176" y="66"/>
                        </a:lnTo>
                        <a:cubicBezTo>
                          <a:pt x="84218" y="31024"/>
                          <a:pt x="36337" y="41584"/>
                          <a:pt x="0" y="41584"/>
                        </a:cubicBezTo>
                        <a:cubicBezTo>
                          <a:pt x="0" y="130525"/>
                          <a:pt x="53850" y="208249"/>
                          <a:pt x="115176" y="248718"/>
                        </a:cubicBezTo>
                        <a:lnTo>
                          <a:pt x="115176" y="248784"/>
                        </a:lnTo>
                        <a:cubicBezTo>
                          <a:pt x="115176" y="248784"/>
                          <a:pt x="115176" y="248784"/>
                          <a:pt x="115176" y="248784"/>
                        </a:cubicBezTo>
                        <a:cubicBezTo>
                          <a:pt x="115176" y="248784"/>
                          <a:pt x="115176" y="248784"/>
                          <a:pt x="115242" y="248784"/>
                        </a:cubicBezTo>
                        <a:lnTo>
                          <a:pt x="115242" y="248718"/>
                        </a:lnTo>
                        <a:cubicBezTo>
                          <a:pt x="176569" y="208249"/>
                          <a:pt x="230418" y="130525"/>
                          <a:pt x="230418" y="41584"/>
                        </a:cubicBez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2" name="Freeform: Shape 711">
                    <a:extLst>
                      <a:ext uri="{FF2B5EF4-FFF2-40B4-BE49-F238E27FC236}">
                        <a16:creationId xmlns:a16="http://schemas.microsoft.com/office/drawing/2014/main" id="{DD2824C9-D15F-91B5-CE02-A78EEECD8DB6}"/>
                      </a:ext>
                    </a:extLst>
                  </p:cNvPr>
                  <p:cNvSpPr/>
                  <p:nvPr/>
                </p:nvSpPr>
                <p:spPr>
                  <a:xfrm>
                    <a:off x="7727030" y="2160262"/>
                    <a:ext cx="115242" cy="248718"/>
                  </a:xfrm>
                  <a:custGeom>
                    <a:avLst/>
                    <a:gdLst>
                      <a:gd name="connsiteX0" fmla="*/ 66 w 115242"/>
                      <a:gd name="connsiteY0" fmla="*/ 0 h 248718"/>
                      <a:gd name="connsiteX1" fmla="*/ 66 w 115242"/>
                      <a:gd name="connsiteY1" fmla="*/ 0 h 248718"/>
                      <a:gd name="connsiteX2" fmla="*/ 0 w 115242"/>
                      <a:gd name="connsiteY2" fmla="*/ 248718 h 248718"/>
                      <a:gd name="connsiteX3" fmla="*/ 66 w 115242"/>
                      <a:gd name="connsiteY3" fmla="*/ 248718 h 248718"/>
                      <a:gd name="connsiteX4" fmla="*/ 66 w 115242"/>
                      <a:gd name="connsiteY4" fmla="*/ 248653 h 248718"/>
                      <a:gd name="connsiteX5" fmla="*/ 115242 w 115242"/>
                      <a:gd name="connsiteY5" fmla="*/ 41584 h 248718"/>
                      <a:gd name="connsiteX6" fmla="*/ 66 w 115242"/>
                      <a:gd name="connsiteY6" fmla="*/ 66 h 248718"/>
                      <a:gd name="connsiteX7" fmla="*/ 66 w 115242"/>
                      <a:gd name="connsiteY7" fmla="*/ 0 h 248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5242" h="248718">
                        <a:moveTo>
                          <a:pt x="66" y="0"/>
                        </a:moveTo>
                        <a:cubicBezTo>
                          <a:pt x="66" y="0"/>
                          <a:pt x="66" y="0"/>
                          <a:pt x="66" y="0"/>
                        </a:cubicBezTo>
                        <a:lnTo>
                          <a:pt x="0" y="248718"/>
                        </a:lnTo>
                        <a:cubicBezTo>
                          <a:pt x="0" y="248718"/>
                          <a:pt x="0" y="248718"/>
                          <a:pt x="66" y="248718"/>
                        </a:cubicBezTo>
                        <a:lnTo>
                          <a:pt x="66" y="248653"/>
                        </a:lnTo>
                        <a:cubicBezTo>
                          <a:pt x="61458" y="208183"/>
                          <a:pt x="115242" y="130459"/>
                          <a:pt x="115242" y="41584"/>
                        </a:cubicBezTo>
                        <a:cubicBezTo>
                          <a:pt x="78905" y="41584"/>
                          <a:pt x="31024" y="31024"/>
                          <a:pt x="66" y="66"/>
                        </a:cubicBezTo>
                        <a:lnTo>
                          <a:pt x="66" y="0"/>
                        </a:lnTo>
                        <a:close/>
                      </a:path>
                    </a:pathLst>
                  </a:custGeom>
                  <a:solidFill>
                    <a:srgbClr val="E6E8EC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3" name="Freeform: Shape 712">
                    <a:extLst>
                      <a:ext uri="{FF2B5EF4-FFF2-40B4-BE49-F238E27FC236}">
                        <a16:creationId xmlns:a16="http://schemas.microsoft.com/office/drawing/2014/main" id="{96B8BA63-385D-2723-CF4D-7D943368D317}"/>
                      </a:ext>
                    </a:extLst>
                  </p:cNvPr>
                  <p:cNvSpPr/>
                  <p:nvPr/>
                </p:nvSpPr>
                <p:spPr>
                  <a:xfrm>
                    <a:off x="7676132" y="2241004"/>
                    <a:ext cx="108683" cy="87497"/>
                  </a:xfrm>
                  <a:custGeom>
                    <a:avLst/>
                    <a:gdLst>
                      <a:gd name="connsiteX0" fmla="*/ 41519 w 108683"/>
                      <a:gd name="connsiteY0" fmla="*/ 87497 h 87497"/>
                      <a:gd name="connsiteX1" fmla="*/ 41387 w 108683"/>
                      <a:gd name="connsiteY1" fmla="*/ 87366 h 87497"/>
                      <a:gd name="connsiteX2" fmla="*/ 41322 w 108683"/>
                      <a:gd name="connsiteY2" fmla="*/ 87497 h 87497"/>
                      <a:gd name="connsiteX3" fmla="*/ 0 w 108683"/>
                      <a:gd name="connsiteY3" fmla="*/ 45913 h 87497"/>
                      <a:gd name="connsiteX4" fmla="*/ 19940 w 108683"/>
                      <a:gd name="connsiteY4" fmla="*/ 25974 h 87497"/>
                      <a:gd name="connsiteX5" fmla="*/ 41387 w 108683"/>
                      <a:gd name="connsiteY5" fmla="*/ 47487 h 87497"/>
                      <a:gd name="connsiteX6" fmla="*/ 88809 w 108683"/>
                      <a:gd name="connsiteY6" fmla="*/ 0 h 87497"/>
                      <a:gd name="connsiteX7" fmla="*/ 108683 w 108683"/>
                      <a:gd name="connsiteY7" fmla="*/ 20005 h 8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8683" h="87497">
                        <a:moveTo>
                          <a:pt x="41519" y="87497"/>
                        </a:moveTo>
                        <a:lnTo>
                          <a:pt x="41387" y="87366"/>
                        </a:lnTo>
                        <a:lnTo>
                          <a:pt x="41322" y="87497"/>
                        </a:lnTo>
                        <a:lnTo>
                          <a:pt x="0" y="45913"/>
                        </a:lnTo>
                        <a:lnTo>
                          <a:pt x="19940" y="25974"/>
                        </a:lnTo>
                        <a:lnTo>
                          <a:pt x="41387" y="47487"/>
                        </a:lnTo>
                        <a:lnTo>
                          <a:pt x="88809" y="0"/>
                        </a:lnTo>
                        <a:lnTo>
                          <a:pt x="108683" y="20005"/>
                        </a:lnTo>
                        <a:close/>
                      </a:path>
                    </a:pathLst>
                  </a:custGeom>
                  <a:solidFill>
                    <a:srgbClr val="81CEAD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714" name="Graphic 2">
                <a:extLst>
                  <a:ext uri="{FF2B5EF4-FFF2-40B4-BE49-F238E27FC236}">
                    <a16:creationId xmlns:a16="http://schemas.microsoft.com/office/drawing/2014/main" id="{EDD8F95A-BC2F-8C09-92B2-5F58CBDEBC05}"/>
                  </a:ext>
                </a:extLst>
              </p:cNvPr>
              <p:cNvGrpSpPr/>
              <p:nvPr/>
            </p:nvGrpSpPr>
            <p:grpSpPr>
              <a:xfrm>
                <a:off x="6861698" y="2059188"/>
                <a:ext cx="419777" cy="419777"/>
                <a:chOff x="6861698" y="2059188"/>
                <a:chExt cx="419777" cy="419777"/>
              </a:xfrm>
            </p:grpSpPr>
            <p:grpSp>
              <p:nvGrpSpPr>
                <p:cNvPr id="715" name="Graphic 2">
                  <a:extLst>
                    <a:ext uri="{FF2B5EF4-FFF2-40B4-BE49-F238E27FC236}">
                      <a16:creationId xmlns:a16="http://schemas.microsoft.com/office/drawing/2014/main" id="{738F7FF6-B2F2-2D94-2AD3-C46934E9D4F9}"/>
                    </a:ext>
                  </a:extLst>
                </p:cNvPr>
                <p:cNvGrpSpPr/>
                <p:nvPr/>
              </p:nvGrpSpPr>
              <p:grpSpPr>
                <a:xfrm>
                  <a:off x="6861698" y="2059188"/>
                  <a:ext cx="419777" cy="419777"/>
                  <a:chOff x="6861698" y="2059188"/>
                  <a:chExt cx="419777" cy="419777"/>
                </a:xfrm>
              </p:grpSpPr>
              <p:sp>
                <p:nvSpPr>
                  <p:cNvPr id="716" name="Freeform: Shape 715">
                    <a:extLst>
                      <a:ext uri="{FF2B5EF4-FFF2-40B4-BE49-F238E27FC236}">
                        <a16:creationId xmlns:a16="http://schemas.microsoft.com/office/drawing/2014/main" id="{406B03FB-5129-272D-BE59-BB65F2572F8E}"/>
                      </a:ext>
                    </a:extLst>
                  </p:cNvPr>
                  <p:cNvSpPr/>
                  <p:nvPr/>
                </p:nvSpPr>
                <p:spPr>
                  <a:xfrm>
                    <a:off x="6861698" y="2059188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A491E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7" name="Freeform: Shape 716">
                    <a:extLst>
                      <a:ext uri="{FF2B5EF4-FFF2-40B4-BE49-F238E27FC236}">
                        <a16:creationId xmlns:a16="http://schemas.microsoft.com/office/drawing/2014/main" id="{E0722FB6-E503-9F42-1D06-E352190A8166}"/>
                      </a:ext>
                    </a:extLst>
                  </p:cNvPr>
                  <p:cNvSpPr/>
                  <p:nvPr/>
                </p:nvSpPr>
                <p:spPr>
                  <a:xfrm>
                    <a:off x="7033282" y="2201846"/>
                    <a:ext cx="248193" cy="277118"/>
                  </a:xfrm>
                  <a:custGeom>
                    <a:avLst/>
                    <a:gdLst>
                      <a:gd name="connsiteX0" fmla="*/ 248193 w 248193"/>
                      <a:gd name="connsiteY0" fmla="*/ 94647 h 277118"/>
                      <a:gd name="connsiteX1" fmla="*/ 153547 w 248193"/>
                      <a:gd name="connsiteY1" fmla="*/ 0 h 277118"/>
                      <a:gd name="connsiteX2" fmla="*/ 0 w 248193"/>
                      <a:gd name="connsiteY2" fmla="*/ 175913 h 277118"/>
                      <a:gd name="connsiteX3" fmla="*/ 101206 w 248193"/>
                      <a:gd name="connsiteY3" fmla="*/ 277119 h 277118"/>
                      <a:gd name="connsiteX4" fmla="*/ 248193 w 248193"/>
                      <a:gd name="connsiteY4" fmla="*/ 277119 h 277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193" h="277118">
                        <a:moveTo>
                          <a:pt x="248193" y="94647"/>
                        </a:moveTo>
                        <a:lnTo>
                          <a:pt x="153547" y="0"/>
                        </a:lnTo>
                        <a:lnTo>
                          <a:pt x="0" y="175913"/>
                        </a:lnTo>
                        <a:lnTo>
                          <a:pt x="101206" y="277119"/>
                        </a:lnTo>
                        <a:lnTo>
                          <a:pt x="248193" y="277119"/>
                        </a:lnTo>
                        <a:close/>
                      </a:path>
                    </a:pathLst>
                  </a:custGeom>
                  <a:solidFill>
                    <a:srgbClr val="8D79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18" name="Graphic 2">
                  <a:extLst>
                    <a:ext uri="{FF2B5EF4-FFF2-40B4-BE49-F238E27FC236}">
                      <a16:creationId xmlns:a16="http://schemas.microsoft.com/office/drawing/2014/main" id="{750CEBC5-3512-0726-3CE6-82B2666BA9D9}"/>
                    </a:ext>
                  </a:extLst>
                </p:cNvPr>
                <p:cNvGrpSpPr/>
                <p:nvPr/>
              </p:nvGrpSpPr>
              <p:grpSpPr>
                <a:xfrm>
                  <a:off x="6956410" y="2160262"/>
                  <a:ext cx="230418" cy="248718"/>
                  <a:chOff x="6956410" y="2160262"/>
                  <a:chExt cx="230418" cy="248718"/>
                </a:xfrm>
              </p:grpSpPr>
              <p:sp>
                <p:nvSpPr>
                  <p:cNvPr id="719" name="Freeform: Shape 718">
                    <a:extLst>
                      <a:ext uri="{FF2B5EF4-FFF2-40B4-BE49-F238E27FC236}">
                        <a16:creationId xmlns:a16="http://schemas.microsoft.com/office/drawing/2014/main" id="{A375DB26-9DB4-7848-552F-3AC217749475}"/>
                      </a:ext>
                    </a:extLst>
                  </p:cNvPr>
                  <p:cNvSpPr/>
                  <p:nvPr/>
                </p:nvSpPr>
                <p:spPr>
                  <a:xfrm>
                    <a:off x="6956410" y="2160262"/>
                    <a:ext cx="230418" cy="248718"/>
                  </a:xfrm>
                  <a:custGeom>
                    <a:avLst/>
                    <a:gdLst>
                      <a:gd name="connsiteX0" fmla="*/ 230418 w 230418"/>
                      <a:gd name="connsiteY0" fmla="*/ 41584 h 248718"/>
                      <a:gd name="connsiteX1" fmla="*/ 115242 w 230418"/>
                      <a:gd name="connsiteY1" fmla="*/ 66 h 248718"/>
                      <a:gd name="connsiteX2" fmla="*/ 115242 w 230418"/>
                      <a:gd name="connsiteY2" fmla="*/ 0 h 248718"/>
                      <a:gd name="connsiteX3" fmla="*/ 115242 w 230418"/>
                      <a:gd name="connsiteY3" fmla="*/ 66 h 248718"/>
                      <a:gd name="connsiteX4" fmla="*/ 115176 w 230418"/>
                      <a:gd name="connsiteY4" fmla="*/ 0 h 248718"/>
                      <a:gd name="connsiteX5" fmla="*/ 115176 w 230418"/>
                      <a:gd name="connsiteY5" fmla="*/ 66 h 248718"/>
                      <a:gd name="connsiteX6" fmla="*/ 0 w 230418"/>
                      <a:gd name="connsiteY6" fmla="*/ 41584 h 248718"/>
                      <a:gd name="connsiteX7" fmla="*/ 115176 w 230418"/>
                      <a:gd name="connsiteY7" fmla="*/ 248653 h 248718"/>
                      <a:gd name="connsiteX8" fmla="*/ 115176 w 230418"/>
                      <a:gd name="connsiteY8" fmla="*/ 248718 h 248718"/>
                      <a:gd name="connsiteX9" fmla="*/ 115176 w 230418"/>
                      <a:gd name="connsiteY9" fmla="*/ 248718 h 248718"/>
                      <a:gd name="connsiteX10" fmla="*/ 115242 w 230418"/>
                      <a:gd name="connsiteY10" fmla="*/ 248718 h 248718"/>
                      <a:gd name="connsiteX11" fmla="*/ 115242 w 230418"/>
                      <a:gd name="connsiteY11" fmla="*/ 248653 h 248718"/>
                      <a:gd name="connsiteX12" fmla="*/ 230418 w 230418"/>
                      <a:gd name="connsiteY12" fmla="*/ 41584 h 248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30418" h="248718">
                        <a:moveTo>
                          <a:pt x="230418" y="41584"/>
                        </a:moveTo>
                        <a:cubicBezTo>
                          <a:pt x="194082" y="41584"/>
                          <a:pt x="146200" y="31024"/>
                          <a:pt x="115242" y="66"/>
                        </a:cubicBezTo>
                        <a:lnTo>
                          <a:pt x="115242" y="0"/>
                        </a:lnTo>
                        <a:cubicBezTo>
                          <a:pt x="115242" y="0"/>
                          <a:pt x="115242" y="66"/>
                          <a:pt x="115242" y="66"/>
                        </a:cubicBezTo>
                        <a:cubicBezTo>
                          <a:pt x="115242" y="66"/>
                          <a:pt x="115242" y="66"/>
                          <a:pt x="115176" y="0"/>
                        </a:cubicBezTo>
                        <a:lnTo>
                          <a:pt x="115176" y="66"/>
                        </a:lnTo>
                        <a:cubicBezTo>
                          <a:pt x="84152" y="31090"/>
                          <a:pt x="36337" y="41584"/>
                          <a:pt x="0" y="41584"/>
                        </a:cubicBezTo>
                        <a:cubicBezTo>
                          <a:pt x="0" y="130525"/>
                          <a:pt x="53850" y="208249"/>
                          <a:pt x="115176" y="248653"/>
                        </a:cubicBezTo>
                        <a:lnTo>
                          <a:pt x="115176" y="248718"/>
                        </a:lnTo>
                        <a:cubicBezTo>
                          <a:pt x="115176" y="248718"/>
                          <a:pt x="115176" y="248718"/>
                          <a:pt x="115176" y="248718"/>
                        </a:cubicBezTo>
                        <a:cubicBezTo>
                          <a:pt x="115176" y="248718"/>
                          <a:pt x="115176" y="248718"/>
                          <a:pt x="115242" y="248718"/>
                        </a:cubicBezTo>
                        <a:lnTo>
                          <a:pt x="115242" y="248653"/>
                        </a:lnTo>
                        <a:cubicBezTo>
                          <a:pt x="176569" y="208249"/>
                          <a:pt x="230418" y="130525"/>
                          <a:pt x="230418" y="41584"/>
                        </a:cubicBez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0" name="Freeform: Shape 719">
                    <a:extLst>
                      <a:ext uri="{FF2B5EF4-FFF2-40B4-BE49-F238E27FC236}">
                        <a16:creationId xmlns:a16="http://schemas.microsoft.com/office/drawing/2014/main" id="{B39F5E59-62C1-02AD-496B-235409DFBB6B}"/>
                      </a:ext>
                    </a:extLst>
                  </p:cNvPr>
                  <p:cNvSpPr/>
                  <p:nvPr/>
                </p:nvSpPr>
                <p:spPr>
                  <a:xfrm>
                    <a:off x="7071521" y="2160262"/>
                    <a:ext cx="115242" cy="248718"/>
                  </a:xfrm>
                  <a:custGeom>
                    <a:avLst/>
                    <a:gdLst>
                      <a:gd name="connsiteX0" fmla="*/ 66 w 115242"/>
                      <a:gd name="connsiteY0" fmla="*/ 0 h 248718"/>
                      <a:gd name="connsiteX1" fmla="*/ 66 w 115242"/>
                      <a:gd name="connsiteY1" fmla="*/ 0 h 248718"/>
                      <a:gd name="connsiteX2" fmla="*/ 0 w 115242"/>
                      <a:gd name="connsiteY2" fmla="*/ 248718 h 248718"/>
                      <a:gd name="connsiteX3" fmla="*/ 66 w 115242"/>
                      <a:gd name="connsiteY3" fmla="*/ 248718 h 248718"/>
                      <a:gd name="connsiteX4" fmla="*/ 66 w 115242"/>
                      <a:gd name="connsiteY4" fmla="*/ 248653 h 248718"/>
                      <a:gd name="connsiteX5" fmla="*/ 115242 w 115242"/>
                      <a:gd name="connsiteY5" fmla="*/ 41584 h 248718"/>
                      <a:gd name="connsiteX6" fmla="*/ 66 w 115242"/>
                      <a:gd name="connsiteY6" fmla="*/ 66 h 248718"/>
                      <a:gd name="connsiteX7" fmla="*/ 66 w 115242"/>
                      <a:gd name="connsiteY7" fmla="*/ 0 h 248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5242" h="248718">
                        <a:moveTo>
                          <a:pt x="66" y="0"/>
                        </a:moveTo>
                        <a:cubicBezTo>
                          <a:pt x="66" y="0"/>
                          <a:pt x="66" y="0"/>
                          <a:pt x="66" y="0"/>
                        </a:cubicBezTo>
                        <a:lnTo>
                          <a:pt x="0" y="248718"/>
                        </a:lnTo>
                        <a:cubicBezTo>
                          <a:pt x="0" y="248718"/>
                          <a:pt x="0" y="248718"/>
                          <a:pt x="66" y="248718"/>
                        </a:cubicBezTo>
                        <a:lnTo>
                          <a:pt x="66" y="248653"/>
                        </a:lnTo>
                        <a:cubicBezTo>
                          <a:pt x="61458" y="208183"/>
                          <a:pt x="115242" y="130459"/>
                          <a:pt x="115242" y="41584"/>
                        </a:cubicBezTo>
                        <a:cubicBezTo>
                          <a:pt x="78905" y="41584"/>
                          <a:pt x="31024" y="31024"/>
                          <a:pt x="66" y="66"/>
                        </a:cubicBezTo>
                        <a:lnTo>
                          <a:pt x="66" y="0"/>
                        </a:lnTo>
                        <a:close/>
                      </a:path>
                    </a:pathLst>
                  </a:custGeom>
                  <a:solidFill>
                    <a:srgbClr val="E6E8EC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721" name="Graphic 2">
                <a:extLst>
                  <a:ext uri="{FF2B5EF4-FFF2-40B4-BE49-F238E27FC236}">
                    <a16:creationId xmlns:a16="http://schemas.microsoft.com/office/drawing/2014/main" id="{99489D9B-DF14-1417-5B95-46D480885D45}"/>
                  </a:ext>
                </a:extLst>
              </p:cNvPr>
              <p:cNvGrpSpPr/>
              <p:nvPr/>
            </p:nvGrpSpPr>
            <p:grpSpPr>
              <a:xfrm>
                <a:off x="6205402" y="2059188"/>
                <a:ext cx="419777" cy="419777"/>
                <a:chOff x="6205402" y="2059188"/>
                <a:chExt cx="419777" cy="419777"/>
              </a:xfrm>
            </p:grpSpPr>
            <p:grpSp>
              <p:nvGrpSpPr>
                <p:cNvPr id="722" name="Graphic 2">
                  <a:extLst>
                    <a:ext uri="{FF2B5EF4-FFF2-40B4-BE49-F238E27FC236}">
                      <a16:creationId xmlns:a16="http://schemas.microsoft.com/office/drawing/2014/main" id="{67733716-6596-3864-1D56-4E545DA8D80B}"/>
                    </a:ext>
                  </a:extLst>
                </p:cNvPr>
                <p:cNvGrpSpPr/>
                <p:nvPr/>
              </p:nvGrpSpPr>
              <p:grpSpPr>
                <a:xfrm>
                  <a:off x="6205402" y="2059188"/>
                  <a:ext cx="419777" cy="419777"/>
                  <a:chOff x="6205402" y="2059188"/>
                  <a:chExt cx="419777" cy="419777"/>
                </a:xfrm>
              </p:grpSpPr>
              <p:sp>
                <p:nvSpPr>
                  <p:cNvPr id="723" name="Freeform: Shape 722">
                    <a:extLst>
                      <a:ext uri="{FF2B5EF4-FFF2-40B4-BE49-F238E27FC236}">
                        <a16:creationId xmlns:a16="http://schemas.microsoft.com/office/drawing/2014/main" id="{03385EC9-47A2-A747-688B-3EDE56174C10}"/>
                      </a:ext>
                    </a:extLst>
                  </p:cNvPr>
                  <p:cNvSpPr/>
                  <p:nvPr/>
                </p:nvSpPr>
                <p:spPr>
                  <a:xfrm>
                    <a:off x="6205402" y="2059188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DE6E53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4" name="Freeform: Shape 723">
                    <a:extLst>
                      <a:ext uri="{FF2B5EF4-FFF2-40B4-BE49-F238E27FC236}">
                        <a16:creationId xmlns:a16="http://schemas.microsoft.com/office/drawing/2014/main" id="{99DBF99C-BF6B-E7AE-FBDA-1994B5086694}"/>
                      </a:ext>
                    </a:extLst>
                  </p:cNvPr>
                  <p:cNvSpPr/>
                  <p:nvPr/>
                </p:nvSpPr>
                <p:spPr>
                  <a:xfrm>
                    <a:off x="6329762" y="2203617"/>
                    <a:ext cx="295418" cy="275347"/>
                  </a:xfrm>
                  <a:custGeom>
                    <a:avLst/>
                    <a:gdLst>
                      <a:gd name="connsiteX0" fmla="*/ 112421 w 295418"/>
                      <a:gd name="connsiteY0" fmla="*/ 275348 h 275347"/>
                      <a:gd name="connsiteX1" fmla="*/ 295418 w 295418"/>
                      <a:gd name="connsiteY1" fmla="*/ 275348 h 275347"/>
                      <a:gd name="connsiteX2" fmla="*/ 295418 w 295418"/>
                      <a:gd name="connsiteY2" fmla="*/ 106584 h 275347"/>
                      <a:gd name="connsiteX3" fmla="*/ 188768 w 295418"/>
                      <a:gd name="connsiteY3" fmla="*/ 0 h 275347"/>
                      <a:gd name="connsiteX4" fmla="*/ 0 w 295418"/>
                      <a:gd name="connsiteY4" fmla="*/ 162926 h 2753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418" h="275347">
                        <a:moveTo>
                          <a:pt x="112421" y="275348"/>
                        </a:moveTo>
                        <a:lnTo>
                          <a:pt x="295418" y="275348"/>
                        </a:lnTo>
                        <a:lnTo>
                          <a:pt x="295418" y="106584"/>
                        </a:lnTo>
                        <a:lnTo>
                          <a:pt x="188768" y="0"/>
                        </a:lnTo>
                        <a:lnTo>
                          <a:pt x="0" y="162926"/>
                        </a:lnTo>
                        <a:close/>
                      </a:path>
                    </a:pathLst>
                  </a:custGeom>
                  <a:solidFill>
                    <a:srgbClr val="CC5842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25" name="Graphic 2">
                  <a:extLst>
                    <a:ext uri="{FF2B5EF4-FFF2-40B4-BE49-F238E27FC236}">
                      <a16:creationId xmlns:a16="http://schemas.microsoft.com/office/drawing/2014/main" id="{6BCCEECE-4F27-CF96-96DE-38AE464900E0}"/>
                    </a:ext>
                  </a:extLst>
                </p:cNvPr>
                <p:cNvGrpSpPr/>
                <p:nvPr/>
              </p:nvGrpSpPr>
              <p:grpSpPr>
                <a:xfrm>
                  <a:off x="6310806" y="2160262"/>
                  <a:ext cx="209363" cy="248652"/>
                  <a:chOff x="6310806" y="2160262"/>
                  <a:chExt cx="209363" cy="248652"/>
                </a:xfrm>
              </p:grpSpPr>
              <p:sp>
                <p:nvSpPr>
                  <p:cNvPr id="726" name="Freeform: Shape 725">
                    <a:extLst>
                      <a:ext uri="{FF2B5EF4-FFF2-40B4-BE49-F238E27FC236}">
                        <a16:creationId xmlns:a16="http://schemas.microsoft.com/office/drawing/2014/main" id="{6DB2D975-7367-D440-5DAC-F9C75D265A7D}"/>
                      </a:ext>
                    </a:extLst>
                  </p:cNvPr>
                  <p:cNvSpPr/>
                  <p:nvPr/>
                </p:nvSpPr>
                <p:spPr>
                  <a:xfrm>
                    <a:off x="6310806" y="2160262"/>
                    <a:ext cx="209363" cy="248652"/>
                  </a:xfrm>
                  <a:custGeom>
                    <a:avLst/>
                    <a:gdLst>
                      <a:gd name="connsiteX0" fmla="*/ 186145 w 209363"/>
                      <a:gd name="connsiteY0" fmla="*/ 102583 h 248652"/>
                      <a:gd name="connsiteX1" fmla="*/ 198870 w 209363"/>
                      <a:gd name="connsiteY1" fmla="*/ 52603 h 248652"/>
                      <a:gd name="connsiteX2" fmla="*/ 207790 w 209363"/>
                      <a:gd name="connsiteY2" fmla="*/ 43355 h 248652"/>
                      <a:gd name="connsiteX3" fmla="*/ 156826 w 209363"/>
                      <a:gd name="connsiteY3" fmla="*/ 262 h 248652"/>
                      <a:gd name="connsiteX4" fmla="*/ 156695 w 209363"/>
                      <a:gd name="connsiteY4" fmla="*/ 394 h 248652"/>
                      <a:gd name="connsiteX5" fmla="*/ 156236 w 209363"/>
                      <a:gd name="connsiteY5" fmla="*/ 0 h 248652"/>
                      <a:gd name="connsiteX6" fmla="*/ 155777 w 209363"/>
                      <a:gd name="connsiteY6" fmla="*/ 525 h 248652"/>
                      <a:gd name="connsiteX7" fmla="*/ 156629 w 209363"/>
                      <a:gd name="connsiteY7" fmla="*/ 525 h 248652"/>
                      <a:gd name="connsiteX8" fmla="*/ 131574 w 209363"/>
                      <a:gd name="connsiteY8" fmla="*/ 20136 h 248652"/>
                      <a:gd name="connsiteX9" fmla="*/ 104551 w 209363"/>
                      <a:gd name="connsiteY9" fmla="*/ 721 h 248652"/>
                      <a:gd name="connsiteX10" fmla="*/ 104551 w 209363"/>
                      <a:gd name="connsiteY10" fmla="*/ 525 h 248652"/>
                      <a:gd name="connsiteX11" fmla="*/ 104485 w 209363"/>
                      <a:gd name="connsiteY11" fmla="*/ 590 h 248652"/>
                      <a:gd name="connsiteX12" fmla="*/ 104485 w 209363"/>
                      <a:gd name="connsiteY12" fmla="*/ 590 h 248652"/>
                      <a:gd name="connsiteX13" fmla="*/ 104485 w 209363"/>
                      <a:gd name="connsiteY13" fmla="*/ 656 h 248652"/>
                      <a:gd name="connsiteX14" fmla="*/ 77462 w 209363"/>
                      <a:gd name="connsiteY14" fmla="*/ 20071 h 248652"/>
                      <a:gd name="connsiteX15" fmla="*/ 52603 w 209363"/>
                      <a:gd name="connsiteY15" fmla="*/ 590 h 248652"/>
                      <a:gd name="connsiteX16" fmla="*/ 53325 w 209363"/>
                      <a:gd name="connsiteY16" fmla="*/ 590 h 248652"/>
                      <a:gd name="connsiteX17" fmla="*/ 52866 w 209363"/>
                      <a:gd name="connsiteY17" fmla="*/ 66 h 248652"/>
                      <a:gd name="connsiteX18" fmla="*/ 52472 w 209363"/>
                      <a:gd name="connsiteY18" fmla="*/ 394 h 248652"/>
                      <a:gd name="connsiteX19" fmla="*/ 52275 w 209363"/>
                      <a:gd name="connsiteY19" fmla="*/ 131 h 248652"/>
                      <a:gd name="connsiteX20" fmla="*/ 1312 w 209363"/>
                      <a:gd name="connsiteY20" fmla="*/ 43224 h 248652"/>
                      <a:gd name="connsiteX21" fmla="*/ 10232 w 209363"/>
                      <a:gd name="connsiteY21" fmla="*/ 52472 h 248652"/>
                      <a:gd name="connsiteX22" fmla="*/ 22957 w 209363"/>
                      <a:gd name="connsiteY22" fmla="*/ 102452 h 248652"/>
                      <a:gd name="connsiteX23" fmla="*/ 0 w 209363"/>
                      <a:gd name="connsiteY23" fmla="*/ 159122 h 248652"/>
                      <a:gd name="connsiteX24" fmla="*/ 59425 w 209363"/>
                      <a:gd name="connsiteY24" fmla="*/ 227467 h 248652"/>
                      <a:gd name="connsiteX25" fmla="*/ 104551 w 209363"/>
                      <a:gd name="connsiteY25" fmla="*/ 248587 h 248652"/>
                      <a:gd name="connsiteX26" fmla="*/ 104616 w 209363"/>
                      <a:gd name="connsiteY26" fmla="*/ 248587 h 248652"/>
                      <a:gd name="connsiteX27" fmla="*/ 104747 w 209363"/>
                      <a:gd name="connsiteY27" fmla="*/ 248653 h 248652"/>
                      <a:gd name="connsiteX28" fmla="*/ 149939 w 209363"/>
                      <a:gd name="connsiteY28" fmla="*/ 227533 h 248652"/>
                      <a:gd name="connsiteX29" fmla="*/ 209364 w 209363"/>
                      <a:gd name="connsiteY29" fmla="*/ 159187 h 248652"/>
                      <a:gd name="connsiteX30" fmla="*/ 186145 w 209363"/>
                      <a:gd name="connsiteY30" fmla="*/ 102583 h 248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209363" h="248652">
                        <a:moveTo>
                          <a:pt x="186145" y="102583"/>
                        </a:moveTo>
                        <a:cubicBezTo>
                          <a:pt x="176241" y="75626"/>
                          <a:pt x="188375" y="63491"/>
                          <a:pt x="198870" y="52603"/>
                        </a:cubicBezTo>
                        <a:lnTo>
                          <a:pt x="207790" y="43355"/>
                        </a:lnTo>
                        <a:lnTo>
                          <a:pt x="156826" y="262"/>
                        </a:lnTo>
                        <a:cubicBezTo>
                          <a:pt x="156761" y="328"/>
                          <a:pt x="156761" y="328"/>
                          <a:pt x="156695" y="394"/>
                        </a:cubicBezTo>
                        <a:cubicBezTo>
                          <a:pt x="156564" y="262"/>
                          <a:pt x="156367" y="131"/>
                          <a:pt x="156236" y="0"/>
                        </a:cubicBezTo>
                        <a:cubicBezTo>
                          <a:pt x="156105" y="197"/>
                          <a:pt x="155908" y="328"/>
                          <a:pt x="155777" y="525"/>
                        </a:cubicBezTo>
                        <a:lnTo>
                          <a:pt x="156629" y="525"/>
                        </a:lnTo>
                        <a:cubicBezTo>
                          <a:pt x="151579" y="5838"/>
                          <a:pt x="144364" y="20136"/>
                          <a:pt x="131574" y="20136"/>
                        </a:cubicBezTo>
                        <a:cubicBezTo>
                          <a:pt x="118849" y="20136"/>
                          <a:pt x="110388" y="5838"/>
                          <a:pt x="104551" y="721"/>
                        </a:cubicBezTo>
                        <a:lnTo>
                          <a:pt x="104551" y="525"/>
                        </a:lnTo>
                        <a:cubicBezTo>
                          <a:pt x="104551" y="590"/>
                          <a:pt x="104485" y="590"/>
                          <a:pt x="104485" y="590"/>
                        </a:cubicBezTo>
                        <a:cubicBezTo>
                          <a:pt x="104485" y="590"/>
                          <a:pt x="104485" y="590"/>
                          <a:pt x="104485" y="590"/>
                        </a:cubicBezTo>
                        <a:lnTo>
                          <a:pt x="104485" y="656"/>
                        </a:lnTo>
                        <a:cubicBezTo>
                          <a:pt x="98648" y="5838"/>
                          <a:pt x="90121" y="20071"/>
                          <a:pt x="77462" y="20071"/>
                        </a:cubicBezTo>
                        <a:cubicBezTo>
                          <a:pt x="64803" y="20071"/>
                          <a:pt x="57654" y="6100"/>
                          <a:pt x="52603" y="590"/>
                        </a:cubicBezTo>
                        <a:lnTo>
                          <a:pt x="53325" y="590"/>
                        </a:lnTo>
                        <a:cubicBezTo>
                          <a:pt x="53128" y="394"/>
                          <a:pt x="52997" y="262"/>
                          <a:pt x="52866" y="66"/>
                        </a:cubicBezTo>
                        <a:cubicBezTo>
                          <a:pt x="52734" y="197"/>
                          <a:pt x="52603" y="328"/>
                          <a:pt x="52472" y="394"/>
                        </a:cubicBezTo>
                        <a:cubicBezTo>
                          <a:pt x="52407" y="328"/>
                          <a:pt x="52341" y="262"/>
                          <a:pt x="52275" y="131"/>
                        </a:cubicBezTo>
                        <a:lnTo>
                          <a:pt x="1312" y="43224"/>
                        </a:lnTo>
                        <a:lnTo>
                          <a:pt x="10232" y="52472"/>
                        </a:lnTo>
                        <a:cubicBezTo>
                          <a:pt x="20661" y="63360"/>
                          <a:pt x="32861" y="75494"/>
                          <a:pt x="22957" y="102452"/>
                        </a:cubicBezTo>
                        <a:cubicBezTo>
                          <a:pt x="14167" y="126392"/>
                          <a:pt x="0" y="140166"/>
                          <a:pt x="0" y="159122"/>
                        </a:cubicBezTo>
                        <a:cubicBezTo>
                          <a:pt x="0" y="192966"/>
                          <a:pt x="21645" y="217891"/>
                          <a:pt x="59425" y="227467"/>
                        </a:cubicBezTo>
                        <a:cubicBezTo>
                          <a:pt x="86579" y="234354"/>
                          <a:pt x="90711" y="237305"/>
                          <a:pt x="104551" y="248587"/>
                        </a:cubicBezTo>
                        <a:cubicBezTo>
                          <a:pt x="104551" y="248587"/>
                          <a:pt x="104551" y="248587"/>
                          <a:pt x="104616" y="248587"/>
                        </a:cubicBezTo>
                        <a:cubicBezTo>
                          <a:pt x="104616" y="248587"/>
                          <a:pt x="104682" y="248653"/>
                          <a:pt x="104747" y="248653"/>
                        </a:cubicBezTo>
                        <a:cubicBezTo>
                          <a:pt x="118652" y="237371"/>
                          <a:pt x="122719" y="234419"/>
                          <a:pt x="149939" y="227533"/>
                        </a:cubicBezTo>
                        <a:cubicBezTo>
                          <a:pt x="187719" y="217891"/>
                          <a:pt x="209364" y="193032"/>
                          <a:pt x="209364" y="159187"/>
                        </a:cubicBezTo>
                        <a:cubicBezTo>
                          <a:pt x="209102" y="140363"/>
                          <a:pt x="194934" y="126523"/>
                          <a:pt x="186145" y="102583"/>
                        </a:cubicBezTo>
                        <a:close/>
                      </a:path>
                    </a:pathLst>
                  </a:custGeom>
                  <a:solidFill>
                    <a:srgbClr val="F2CD5E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7" name="Freeform: Shape 726">
                    <a:extLst>
                      <a:ext uri="{FF2B5EF4-FFF2-40B4-BE49-F238E27FC236}">
                        <a16:creationId xmlns:a16="http://schemas.microsoft.com/office/drawing/2014/main" id="{9F770A61-0E73-B449-BD9B-BC0B1FB7E2AF}"/>
                      </a:ext>
                    </a:extLst>
                  </p:cNvPr>
                  <p:cNvSpPr/>
                  <p:nvPr/>
                </p:nvSpPr>
                <p:spPr>
                  <a:xfrm>
                    <a:off x="6377118" y="2248088"/>
                    <a:ext cx="76281" cy="73067"/>
                  </a:xfrm>
                  <a:custGeom>
                    <a:avLst/>
                    <a:gdLst>
                      <a:gd name="connsiteX0" fmla="*/ 49914 w 76281"/>
                      <a:gd name="connsiteY0" fmla="*/ 24072 h 73067"/>
                      <a:gd name="connsiteX1" fmla="*/ 38174 w 76281"/>
                      <a:gd name="connsiteY1" fmla="*/ 0 h 73067"/>
                      <a:gd name="connsiteX2" fmla="*/ 26367 w 76281"/>
                      <a:gd name="connsiteY2" fmla="*/ 24072 h 73067"/>
                      <a:gd name="connsiteX3" fmla="*/ 0 w 76281"/>
                      <a:gd name="connsiteY3" fmla="*/ 27941 h 73067"/>
                      <a:gd name="connsiteX4" fmla="*/ 19087 w 76281"/>
                      <a:gd name="connsiteY4" fmla="*/ 46635 h 73067"/>
                      <a:gd name="connsiteX5" fmla="*/ 14561 w 76281"/>
                      <a:gd name="connsiteY5" fmla="*/ 73068 h 73067"/>
                      <a:gd name="connsiteX6" fmla="*/ 38174 w 76281"/>
                      <a:gd name="connsiteY6" fmla="*/ 60540 h 73067"/>
                      <a:gd name="connsiteX7" fmla="*/ 61721 w 76281"/>
                      <a:gd name="connsiteY7" fmla="*/ 73068 h 73067"/>
                      <a:gd name="connsiteX8" fmla="*/ 57195 w 76281"/>
                      <a:gd name="connsiteY8" fmla="*/ 46635 h 73067"/>
                      <a:gd name="connsiteX9" fmla="*/ 76281 w 76281"/>
                      <a:gd name="connsiteY9" fmla="*/ 27941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6281" h="73067">
                        <a:moveTo>
                          <a:pt x="49914" y="24072"/>
                        </a:moveTo>
                        <a:lnTo>
                          <a:pt x="38174" y="0"/>
                        </a:lnTo>
                        <a:lnTo>
                          <a:pt x="26367" y="24072"/>
                        </a:lnTo>
                        <a:lnTo>
                          <a:pt x="0" y="27941"/>
                        </a:lnTo>
                        <a:lnTo>
                          <a:pt x="19087" y="46635"/>
                        </a:lnTo>
                        <a:lnTo>
                          <a:pt x="14561" y="73068"/>
                        </a:lnTo>
                        <a:lnTo>
                          <a:pt x="38174" y="60540"/>
                        </a:lnTo>
                        <a:lnTo>
                          <a:pt x="61721" y="73068"/>
                        </a:lnTo>
                        <a:lnTo>
                          <a:pt x="57195" y="46635"/>
                        </a:lnTo>
                        <a:lnTo>
                          <a:pt x="76281" y="27941"/>
                        </a:lnTo>
                        <a:close/>
                      </a:path>
                    </a:pathLst>
                  </a:custGeom>
                  <a:solidFill>
                    <a:srgbClr val="E6BA4D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728" name="Graphic 2">
                <a:extLst>
                  <a:ext uri="{FF2B5EF4-FFF2-40B4-BE49-F238E27FC236}">
                    <a16:creationId xmlns:a16="http://schemas.microsoft.com/office/drawing/2014/main" id="{E5512EA8-496C-A6F7-0341-176935A67F28}"/>
                  </a:ext>
                </a:extLst>
              </p:cNvPr>
              <p:cNvGrpSpPr/>
              <p:nvPr/>
            </p:nvGrpSpPr>
            <p:grpSpPr>
              <a:xfrm>
                <a:off x="5549500" y="2059188"/>
                <a:ext cx="419777" cy="419777"/>
                <a:chOff x="5549500" y="2059188"/>
                <a:chExt cx="419777" cy="419777"/>
              </a:xfrm>
            </p:grpSpPr>
            <p:grpSp>
              <p:nvGrpSpPr>
                <p:cNvPr id="729" name="Graphic 2">
                  <a:extLst>
                    <a:ext uri="{FF2B5EF4-FFF2-40B4-BE49-F238E27FC236}">
                      <a16:creationId xmlns:a16="http://schemas.microsoft.com/office/drawing/2014/main" id="{39829FA8-C72B-98D4-DC9C-1B05FF48277E}"/>
                    </a:ext>
                  </a:extLst>
                </p:cNvPr>
                <p:cNvGrpSpPr/>
                <p:nvPr/>
              </p:nvGrpSpPr>
              <p:grpSpPr>
                <a:xfrm>
                  <a:off x="5549500" y="2059188"/>
                  <a:ext cx="419777" cy="419777"/>
                  <a:chOff x="5549500" y="2059188"/>
                  <a:chExt cx="419777" cy="419777"/>
                </a:xfrm>
              </p:grpSpPr>
              <p:sp>
                <p:nvSpPr>
                  <p:cNvPr id="730" name="Freeform: Shape 729">
                    <a:extLst>
                      <a:ext uri="{FF2B5EF4-FFF2-40B4-BE49-F238E27FC236}">
                        <a16:creationId xmlns:a16="http://schemas.microsoft.com/office/drawing/2014/main" id="{9540B7BE-7102-A906-6A63-0AC186A81595}"/>
                      </a:ext>
                    </a:extLst>
                  </p:cNvPr>
                  <p:cNvSpPr/>
                  <p:nvPr/>
                </p:nvSpPr>
                <p:spPr>
                  <a:xfrm>
                    <a:off x="5549500" y="2059188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F2CD5E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1" name="Freeform: Shape 730">
                    <a:extLst>
                      <a:ext uri="{FF2B5EF4-FFF2-40B4-BE49-F238E27FC236}">
                        <a16:creationId xmlns:a16="http://schemas.microsoft.com/office/drawing/2014/main" id="{9117A001-2682-D70E-8360-9255CC6BB0AE}"/>
                      </a:ext>
                    </a:extLst>
                  </p:cNvPr>
                  <p:cNvSpPr/>
                  <p:nvPr/>
                </p:nvSpPr>
                <p:spPr>
                  <a:xfrm>
                    <a:off x="5644540" y="2160262"/>
                    <a:ext cx="324737" cy="318702"/>
                  </a:xfrm>
                  <a:custGeom>
                    <a:avLst/>
                    <a:gdLst>
                      <a:gd name="connsiteX0" fmla="*/ 89006 w 324737"/>
                      <a:gd name="connsiteY0" fmla="*/ 318703 h 318702"/>
                      <a:gd name="connsiteX1" fmla="*/ 324737 w 324737"/>
                      <a:gd name="connsiteY1" fmla="*/ 318703 h 318702"/>
                      <a:gd name="connsiteX2" fmla="*/ 324737 w 324737"/>
                      <a:gd name="connsiteY2" fmla="*/ 95040 h 318702"/>
                      <a:gd name="connsiteX3" fmla="*/ 229631 w 324737"/>
                      <a:gd name="connsiteY3" fmla="*/ 0 h 318702"/>
                      <a:gd name="connsiteX4" fmla="*/ 0 w 324737"/>
                      <a:gd name="connsiteY4" fmla="*/ 229631 h 3187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4737" h="318702">
                        <a:moveTo>
                          <a:pt x="89006" y="318703"/>
                        </a:moveTo>
                        <a:lnTo>
                          <a:pt x="324737" y="318703"/>
                        </a:lnTo>
                        <a:lnTo>
                          <a:pt x="324737" y="95040"/>
                        </a:lnTo>
                        <a:lnTo>
                          <a:pt x="229631" y="0"/>
                        </a:lnTo>
                        <a:lnTo>
                          <a:pt x="0" y="229631"/>
                        </a:lnTo>
                        <a:close/>
                      </a:path>
                    </a:pathLst>
                  </a:custGeom>
                  <a:solidFill>
                    <a:srgbClr val="E6BA4D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32" name="Graphic 2">
                  <a:extLst>
                    <a:ext uri="{FF2B5EF4-FFF2-40B4-BE49-F238E27FC236}">
                      <a16:creationId xmlns:a16="http://schemas.microsoft.com/office/drawing/2014/main" id="{7FD5D16D-DECB-1D8F-57D0-C1F125778DA5}"/>
                    </a:ext>
                  </a:extLst>
                </p:cNvPr>
                <p:cNvGrpSpPr/>
                <p:nvPr/>
              </p:nvGrpSpPr>
              <p:grpSpPr>
                <a:xfrm>
                  <a:off x="5644540" y="2160262"/>
                  <a:ext cx="229631" cy="248783"/>
                  <a:chOff x="5644540" y="2160262"/>
                  <a:chExt cx="229631" cy="248783"/>
                </a:xfrm>
              </p:grpSpPr>
              <p:sp>
                <p:nvSpPr>
                  <p:cNvPr id="733" name="Freeform: Shape 732">
                    <a:extLst>
                      <a:ext uri="{FF2B5EF4-FFF2-40B4-BE49-F238E27FC236}">
                        <a16:creationId xmlns:a16="http://schemas.microsoft.com/office/drawing/2014/main" id="{4604C841-71FB-0000-7B07-1A2DF0CB39EB}"/>
                      </a:ext>
                    </a:extLst>
                  </p:cNvPr>
                  <p:cNvSpPr/>
                  <p:nvPr/>
                </p:nvSpPr>
                <p:spPr>
                  <a:xfrm>
                    <a:off x="5644540" y="2160262"/>
                    <a:ext cx="229631" cy="229696"/>
                  </a:xfrm>
                  <a:custGeom>
                    <a:avLst/>
                    <a:gdLst>
                      <a:gd name="connsiteX0" fmla="*/ 0 w 229631"/>
                      <a:gd name="connsiteY0" fmla="*/ 0 h 229696"/>
                      <a:gd name="connsiteX1" fmla="*/ 0 w 229631"/>
                      <a:gd name="connsiteY1" fmla="*/ 229697 h 229696"/>
                      <a:gd name="connsiteX2" fmla="*/ 229631 w 229631"/>
                      <a:gd name="connsiteY2" fmla="*/ 229697 h 229696"/>
                      <a:gd name="connsiteX3" fmla="*/ 229631 w 229631"/>
                      <a:gd name="connsiteY3" fmla="*/ 0 h 229696"/>
                      <a:gd name="connsiteX4" fmla="*/ 0 w 229631"/>
                      <a:gd name="connsiteY4" fmla="*/ 0 h 229696"/>
                      <a:gd name="connsiteX5" fmla="*/ 200641 w 229631"/>
                      <a:gd name="connsiteY5" fmla="*/ 201493 h 229696"/>
                      <a:gd name="connsiteX6" fmla="*/ 28204 w 229631"/>
                      <a:gd name="connsiteY6" fmla="*/ 201493 h 229696"/>
                      <a:gd name="connsiteX7" fmla="*/ 28204 w 229631"/>
                      <a:gd name="connsiteY7" fmla="*/ 28204 h 229696"/>
                      <a:gd name="connsiteX8" fmla="*/ 200641 w 229631"/>
                      <a:gd name="connsiteY8" fmla="*/ 28204 h 229696"/>
                      <a:gd name="connsiteX9" fmla="*/ 200641 w 229631"/>
                      <a:gd name="connsiteY9" fmla="*/ 201493 h 229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29631" h="229696">
                        <a:moveTo>
                          <a:pt x="0" y="0"/>
                        </a:moveTo>
                        <a:lnTo>
                          <a:pt x="0" y="229697"/>
                        </a:lnTo>
                        <a:lnTo>
                          <a:pt x="229631" y="229697"/>
                        </a:lnTo>
                        <a:lnTo>
                          <a:pt x="229631" y="0"/>
                        </a:lnTo>
                        <a:lnTo>
                          <a:pt x="0" y="0"/>
                        </a:lnTo>
                        <a:close/>
                        <a:moveTo>
                          <a:pt x="200641" y="201493"/>
                        </a:moveTo>
                        <a:lnTo>
                          <a:pt x="28204" y="201493"/>
                        </a:lnTo>
                        <a:lnTo>
                          <a:pt x="28204" y="28204"/>
                        </a:lnTo>
                        <a:lnTo>
                          <a:pt x="200641" y="28204"/>
                        </a:lnTo>
                        <a:lnTo>
                          <a:pt x="200641" y="201493"/>
                        </a:lnTo>
                        <a:close/>
                      </a:path>
                    </a:pathLst>
                  </a:custGeom>
                  <a:solidFill>
                    <a:srgbClr val="505A66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4" name="Freeform: Shape 733">
                    <a:extLst>
                      <a:ext uri="{FF2B5EF4-FFF2-40B4-BE49-F238E27FC236}">
                        <a16:creationId xmlns:a16="http://schemas.microsoft.com/office/drawing/2014/main" id="{5132C0B0-F482-77D8-4619-F3B5DC48BE1A}"/>
                      </a:ext>
                    </a:extLst>
                  </p:cNvPr>
                  <p:cNvSpPr/>
                  <p:nvPr/>
                </p:nvSpPr>
                <p:spPr>
                  <a:xfrm>
                    <a:off x="5672744" y="2188400"/>
                    <a:ext cx="172436" cy="173289"/>
                  </a:xfrm>
                  <a:custGeom>
                    <a:avLst/>
                    <a:gdLst>
                      <a:gd name="connsiteX0" fmla="*/ 0 w 172436"/>
                      <a:gd name="connsiteY0" fmla="*/ 0 h 173289"/>
                      <a:gd name="connsiteX1" fmla="*/ 172436 w 172436"/>
                      <a:gd name="connsiteY1" fmla="*/ 0 h 173289"/>
                      <a:gd name="connsiteX2" fmla="*/ 172436 w 172436"/>
                      <a:gd name="connsiteY2" fmla="*/ 173289 h 173289"/>
                      <a:gd name="connsiteX3" fmla="*/ 0 w 172436"/>
                      <a:gd name="connsiteY3" fmla="*/ 173289 h 173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436" h="173289">
                        <a:moveTo>
                          <a:pt x="0" y="0"/>
                        </a:moveTo>
                        <a:lnTo>
                          <a:pt x="172436" y="0"/>
                        </a:lnTo>
                        <a:lnTo>
                          <a:pt x="172436" y="173289"/>
                        </a:lnTo>
                        <a:lnTo>
                          <a:pt x="0" y="173289"/>
                        </a:lnTo>
                        <a:close/>
                      </a:path>
                    </a:pathLst>
                  </a:custGeom>
                  <a:solidFill>
                    <a:srgbClr val="474B54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5" name="Freeform: Shape 734">
                    <a:extLst>
                      <a:ext uri="{FF2B5EF4-FFF2-40B4-BE49-F238E27FC236}">
                        <a16:creationId xmlns:a16="http://schemas.microsoft.com/office/drawing/2014/main" id="{08F6E506-9422-A65A-0ACB-1B2B576A7D23}"/>
                      </a:ext>
                    </a:extLst>
                  </p:cNvPr>
                  <p:cNvSpPr/>
                  <p:nvPr/>
                </p:nvSpPr>
                <p:spPr>
                  <a:xfrm>
                    <a:off x="5673531" y="2389959"/>
                    <a:ext cx="57194" cy="19086"/>
                  </a:xfrm>
                  <a:custGeom>
                    <a:avLst/>
                    <a:gdLst>
                      <a:gd name="connsiteX0" fmla="*/ 0 w 57194"/>
                      <a:gd name="connsiteY0" fmla="*/ 0 h 19086"/>
                      <a:gd name="connsiteX1" fmla="*/ 57194 w 57194"/>
                      <a:gd name="connsiteY1" fmla="*/ 0 h 19086"/>
                      <a:gd name="connsiteX2" fmla="*/ 57194 w 57194"/>
                      <a:gd name="connsiteY2" fmla="*/ 19087 h 19086"/>
                      <a:gd name="connsiteX3" fmla="*/ 0 w 57194"/>
                      <a:gd name="connsiteY3" fmla="*/ 19087 h 19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194" h="19086">
                        <a:moveTo>
                          <a:pt x="0" y="0"/>
                        </a:moveTo>
                        <a:lnTo>
                          <a:pt x="57194" y="0"/>
                        </a:lnTo>
                        <a:lnTo>
                          <a:pt x="57194" y="19087"/>
                        </a:lnTo>
                        <a:lnTo>
                          <a:pt x="0" y="19087"/>
                        </a:lnTo>
                        <a:close/>
                      </a:path>
                    </a:pathLst>
                  </a:custGeom>
                  <a:solidFill>
                    <a:srgbClr val="474B54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6" name="Freeform: Shape 735">
                    <a:extLst>
                      <a:ext uri="{FF2B5EF4-FFF2-40B4-BE49-F238E27FC236}">
                        <a16:creationId xmlns:a16="http://schemas.microsoft.com/office/drawing/2014/main" id="{6C45D552-DE76-A46E-9412-C2663271BE16}"/>
                      </a:ext>
                    </a:extLst>
                  </p:cNvPr>
                  <p:cNvSpPr/>
                  <p:nvPr/>
                </p:nvSpPr>
                <p:spPr>
                  <a:xfrm>
                    <a:off x="5787855" y="2389959"/>
                    <a:ext cx="57194" cy="19086"/>
                  </a:xfrm>
                  <a:custGeom>
                    <a:avLst/>
                    <a:gdLst>
                      <a:gd name="connsiteX0" fmla="*/ 0 w 57194"/>
                      <a:gd name="connsiteY0" fmla="*/ 0 h 19086"/>
                      <a:gd name="connsiteX1" fmla="*/ 57195 w 57194"/>
                      <a:gd name="connsiteY1" fmla="*/ 0 h 19086"/>
                      <a:gd name="connsiteX2" fmla="*/ 57195 w 57194"/>
                      <a:gd name="connsiteY2" fmla="*/ 19087 h 19086"/>
                      <a:gd name="connsiteX3" fmla="*/ 0 w 57194"/>
                      <a:gd name="connsiteY3" fmla="*/ 19087 h 19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194" h="19086">
                        <a:moveTo>
                          <a:pt x="0" y="0"/>
                        </a:moveTo>
                        <a:lnTo>
                          <a:pt x="57195" y="0"/>
                        </a:lnTo>
                        <a:lnTo>
                          <a:pt x="57195" y="19087"/>
                        </a:lnTo>
                        <a:lnTo>
                          <a:pt x="0" y="19087"/>
                        </a:lnTo>
                        <a:close/>
                      </a:path>
                    </a:pathLst>
                  </a:custGeom>
                  <a:solidFill>
                    <a:srgbClr val="474B54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7" name="Freeform: Shape 736">
                    <a:extLst>
                      <a:ext uri="{FF2B5EF4-FFF2-40B4-BE49-F238E27FC236}">
                        <a16:creationId xmlns:a16="http://schemas.microsoft.com/office/drawing/2014/main" id="{70C3BAB5-4B4F-2D93-AB65-59EB4D702BC9}"/>
                      </a:ext>
                    </a:extLst>
                  </p:cNvPr>
                  <p:cNvSpPr/>
                  <p:nvPr/>
                </p:nvSpPr>
                <p:spPr>
                  <a:xfrm>
                    <a:off x="5683501" y="2199223"/>
                    <a:ext cx="150857" cy="151775"/>
                  </a:xfrm>
                  <a:custGeom>
                    <a:avLst/>
                    <a:gdLst>
                      <a:gd name="connsiteX0" fmla="*/ 0 w 150857"/>
                      <a:gd name="connsiteY0" fmla="*/ 0 h 151775"/>
                      <a:gd name="connsiteX1" fmla="*/ 150857 w 150857"/>
                      <a:gd name="connsiteY1" fmla="*/ 0 h 151775"/>
                      <a:gd name="connsiteX2" fmla="*/ 150857 w 150857"/>
                      <a:gd name="connsiteY2" fmla="*/ 151776 h 151775"/>
                      <a:gd name="connsiteX3" fmla="*/ 0 w 150857"/>
                      <a:gd name="connsiteY3" fmla="*/ 151776 h 151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0857" h="151775">
                        <a:moveTo>
                          <a:pt x="0" y="0"/>
                        </a:moveTo>
                        <a:lnTo>
                          <a:pt x="150857" y="0"/>
                        </a:lnTo>
                        <a:lnTo>
                          <a:pt x="150857" y="151776"/>
                        </a:lnTo>
                        <a:lnTo>
                          <a:pt x="0" y="151776"/>
                        </a:lnTo>
                        <a:close/>
                      </a:path>
                    </a:pathLst>
                  </a:custGeom>
                  <a:solidFill>
                    <a:srgbClr val="505A66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8" name="Freeform: Shape 737">
                    <a:extLst>
                      <a:ext uri="{FF2B5EF4-FFF2-40B4-BE49-F238E27FC236}">
                        <a16:creationId xmlns:a16="http://schemas.microsoft.com/office/drawing/2014/main" id="{AD25D6BB-7413-4CB7-2AC6-0BA8914CCB75}"/>
                      </a:ext>
                    </a:extLst>
                  </p:cNvPr>
                  <p:cNvSpPr/>
                  <p:nvPr/>
                </p:nvSpPr>
                <p:spPr>
                  <a:xfrm>
                    <a:off x="5710000" y="2225918"/>
                    <a:ext cx="97860" cy="97926"/>
                  </a:xfrm>
                  <a:custGeom>
                    <a:avLst/>
                    <a:gdLst>
                      <a:gd name="connsiteX0" fmla="*/ 29909 w 97860"/>
                      <a:gd name="connsiteY0" fmla="*/ 94056 h 97926"/>
                      <a:gd name="connsiteX1" fmla="*/ 48930 w 97860"/>
                      <a:gd name="connsiteY1" fmla="*/ 97926 h 97926"/>
                      <a:gd name="connsiteX2" fmla="*/ 67951 w 97860"/>
                      <a:gd name="connsiteY2" fmla="*/ 94056 h 97926"/>
                      <a:gd name="connsiteX3" fmla="*/ 83496 w 97860"/>
                      <a:gd name="connsiteY3" fmla="*/ 83562 h 97926"/>
                      <a:gd name="connsiteX4" fmla="*/ 93991 w 97860"/>
                      <a:gd name="connsiteY4" fmla="*/ 68017 h 97926"/>
                      <a:gd name="connsiteX5" fmla="*/ 97861 w 97860"/>
                      <a:gd name="connsiteY5" fmla="*/ 48996 h 97926"/>
                      <a:gd name="connsiteX6" fmla="*/ 93991 w 97860"/>
                      <a:gd name="connsiteY6" fmla="*/ 29909 h 97926"/>
                      <a:gd name="connsiteX7" fmla="*/ 83496 w 97860"/>
                      <a:gd name="connsiteY7" fmla="*/ 14364 h 97926"/>
                      <a:gd name="connsiteX8" fmla="*/ 67951 w 97860"/>
                      <a:gd name="connsiteY8" fmla="*/ 3870 h 97926"/>
                      <a:gd name="connsiteX9" fmla="*/ 48930 w 97860"/>
                      <a:gd name="connsiteY9" fmla="*/ 0 h 97926"/>
                      <a:gd name="connsiteX10" fmla="*/ 29909 w 97860"/>
                      <a:gd name="connsiteY10" fmla="*/ 3870 h 97926"/>
                      <a:gd name="connsiteX11" fmla="*/ 14364 w 97860"/>
                      <a:gd name="connsiteY11" fmla="*/ 14364 h 97926"/>
                      <a:gd name="connsiteX12" fmla="*/ 3870 w 97860"/>
                      <a:gd name="connsiteY12" fmla="*/ 29909 h 97926"/>
                      <a:gd name="connsiteX13" fmla="*/ 0 w 97860"/>
                      <a:gd name="connsiteY13" fmla="*/ 48996 h 97926"/>
                      <a:gd name="connsiteX14" fmla="*/ 3870 w 97860"/>
                      <a:gd name="connsiteY14" fmla="*/ 68017 h 97926"/>
                      <a:gd name="connsiteX15" fmla="*/ 14364 w 97860"/>
                      <a:gd name="connsiteY15" fmla="*/ 83562 h 97926"/>
                      <a:gd name="connsiteX16" fmla="*/ 29909 w 97860"/>
                      <a:gd name="connsiteY16" fmla="*/ 94056 h 97926"/>
                      <a:gd name="connsiteX17" fmla="*/ 48930 w 97860"/>
                      <a:gd name="connsiteY17" fmla="*/ 87169 h 97926"/>
                      <a:gd name="connsiteX18" fmla="*/ 25252 w 97860"/>
                      <a:gd name="connsiteY18" fmla="*/ 78905 h 97926"/>
                      <a:gd name="connsiteX19" fmla="*/ 49061 w 97860"/>
                      <a:gd name="connsiteY19" fmla="*/ 55096 h 97926"/>
                      <a:gd name="connsiteX20" fmla="*/ 72805 w 97860"/>
                      <a:gd name="connsiteY20" fmla="*/ 78839 h 97926"/>
                      <a:gd name="connsiteX21" fmla="*/ 48930 w 97860"/>
                      <a:gd name="connsiteY21" fmla="*/ 87169 h 97926"/>
                      <a:gd name="connsiteX22" fmla="*/ 87104 w 97860"/>
                      <a:gd name="connsiteY22" fmla="*/ 48996 h 97926"/>
                      <a:gd name="connsiteX23" fmla="*/ 79102 w 97860"/>
                      <a:gd name="connsiteY23" fmla="*/ 72346 h 97926"/>
                      <a:gd name="connsiteX24" fmla="*/ 55423 w 97860"/>
                      <a:gd name="connsiteY24" fmla="*/ 48668 h 97926"/>
                      <a:gd name="connsiteX25" fmla="*/ 78839 w 97860"/>
                      <a:gd name="connsiteY25" fmla="*/ 25252 h 97926"/>
                      <a:gd name="connsiteX26" fmla="*/ 87104 w 97860"/>
                      <a:gd name="connsiteY26" fmla="*/ 48996 h 97926"/>
                      <a:gd name="connsiteX27" fmla="*/ 48930 w 97860"/>
                      <a:gd name="connsiteY27" fmla="*/ 10822 h 97926"/>
                      <a:gd name="connsiteX28" fmla="*/ 72477 w 97860"/>
                      <a:gd name="connsiteY28" fmla="*/ 18956 h 97926"/>
                      <a:gd name="connsiteX29" fmla="*/ 49061 w 97860"/>
                      <a:gd name="connsiteY29" fmla="*/ 42371 h 97926"/>
                      <a:gd name="connsiteX30" fmla="*/ 25580 w 97860"/>
                      <a:gd name="connsiteY30" fmla="*/ 18824 h 97926"/>
                      <a:gd name="connsiteX31" fmla="*/ 48930 w 97860"/>
                      <a:gd name="connsiteY31" fmla="*/ 10822 h 97926"/>
                      <a:gd name="connsiteX32" fmla="*/ 19152 w 97860"/>
                      <a:gd name="connsiteY32" fmla="*/ 25121 h 97926"/>
                      <a:gd name="connsiteX33" fmla="*/ 42699 w 97860"/>
                      <a:gd name="connsiteY33" fmla="*/ 48668 h 97926"/>
                      <a:gd name="connsiteX34" fmla="*/ 18890 w 97860"/>
                      <a:gd name="connsiteY34" fmla="*/ 72477 h 97926"/>
                      <a:gd name="connsiteX35" fmla="*/ 10756 w 97860"/>
                      <a:gd name="connsiteY35" fmla="*/ 48930 h 97926"/>
                      <a:gd name="connsiteX36" fmla="*/ 19152 w 97860"/>
                      <a:gd name="connsiteY36" fmla="*/ 25121 h 97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</a:cxnLst>
                    <a:rect l="l" t="t" r="r" b="b"/>
                    <a:pathLst>
                      <a:path w="97860" h="97926">
                        <a:moveTo>
                          <a:pt x="29909" y="94056"/>
                        </a:moveTo>
                        <a:cubicBezTo>
                          <a:pt x="35943" y="96614"/>
                          <a:pt x="42305" y="97926"/>
                          <a:pt x="48930" y="97926"/>
                        </a:cubicBezTo>
                        <a:cubicBezTo>
                          <a:pt x="55555" y="97926"/>
                          <a:pt x="61917" y="96614"/>
                          <a:pt x="67951" y="94056"/>
                        </a:cubicBezTo>
                        <a:cubicBezTo>
                          <a:pt x="73789" y="91564"/>
                          <a:pt x="79036" y="88088"/>
                          <a:pt x="83496" y="83562"/>
                        </a:cubicBezTo>
                        <a:cubicBezTo>
                          <a:pt x="87956" y="79102"/>
                          <a:pt x="91498" y="73855"/>
                          <a:pt x="93991" y="68017"/>
                        </a:cubicBezTo>
                        <a:cubicBezTo>
                          <a:pt x="96549" y="61983"/>
                          <a:pt x="97861" y="55555"/>
                          <a:pt x="97861" y="48996"/>
                        </a:cubicBezTo>
                        <a:cubicBezTo>
                          <a:pt x="97861" y="42371"/>
                          <a:pt x="96549" y="36009"/>
                          <a:pt x="93991" y="29909"/>
                        </a:cubicBezTo>
                        <a:cubicBezTo>
                          <a:pt x="91564" y="24072"/>
                          <a:pt x="88022" y="18824"/>
                          <a:pt x="83496" y="14364"/>
                        </a:cubicBezTo>
                        <a:cubicBezTo>
                          <a:pt x="79036" y="9904"/>
                          <a:pt x="73789" y="6362"/>
                          <a:pt x="67951" y="3870"/>
                        </a:cubicBezTo>
                        <a:cubicBezTo>
                          <a:pt x="61917" y="1312"/>
                          <a:pt x="55489" y="0"/>
                          <a:pt x="48930" y="0"/>
                        </a:cubicBezTo>
                        <a:cubicBezTo>
                          <a:pt x="42371" y="0"/>
                          <a:pt x="35943" y="1312"/>
                          <a:pt x="29909" y="3870"/>
                        </a:cubicBezTo>
                        <a:cubicBezTo>
                          <a:pt x="24072" y="6362"/>
                          <a:pt x="18824" y="9839"/>
                          <a:pt x="14364" y="14364"/>
                        </a:cubicBezTo>
                        <a:cubicBezTo>
                          <a:pt x="9839" y="18824"/>
                          <a:pt x="6362" y="24072"/>
                          <a:pt x="3870" y="29909"/>
                        </a:cubicBezTo>
                        <a:cubicBezTo>
                          <a:pt x="1311" y="35943"/>
                          <a:pt x="0" y="42371"/>
                          <a:pt x="0" y="48996"/>
                        </a:cubicBezTo>
                        <a:cubicBezTo>
                          <a:pt x="0" y="55555"/>
                          <a:pt x="1311" y="61983"/>
                          <a:pt x="3870" y="68017"/>
                        </a:cubicBezTo>
                        <a:cubicBezTo>
                          <a:pt x="6362" y="73855"/>
                          <a:pt x="9839" y="79102"/>
                          <a:pt x="14364" y="83562"/>
                        </a:cubicBezTo>
                        <a:cubicBezTo>
                          <a:pt x="18824" y="88088"/>
                          <a:pt x="24072" y="91630"/>
                          <a:pt x="29909" y="94056"/>
                        </a:cubicBezTo>
                        <a:close/>
                        <a:moveTo>
                          <a:pt x="48930" y="87169"/>
                        </a:moveTo>
                        <a:cubicBezTo>
                          <a:pt x="39944" y="87169"/>
                          <a:pt x="31745" y="84087"/>
                          <a:pt x="25252" y="78905"/>
                        </a:cubicBezTo>
                        <a:lnTo>
                          <a:pt x="49061" y="55096"/>
                        </a:lnTo>
                        <a:lnTo>
                          <a:pt x="72805" y="78839"/>
                        </a:lnTo>
                        <a:cubicBezTo>
                          <a:pt x="66246" y="84021"/>
                          <a:pt x="57982" y="87169"/>
                          <a:pt x="48930" y="87169"/>
                        </a:cubicBezTo>
                        <a:close/>
                        <a:moveTo>
                          <a:pt x="87104" y="48996"/>
                        </a:moveTo>
                        <a:cubicBezTo>
                          <a:pt x="87104" y="57785"/>
                          <a:pt x="84086" y="65918"/>
                          <a:pt x="79102" y="72346"/>
                        </a:cubicBezTo>
                        <a:lnTo>
                          <a:pt x="55423" y="48668"/>
                        </a:lnTo>
                        <a:lnTo>
                          <a:pt x="78839" y="25252"/>
                        </a:lnTo>
                        <a:cubicBezTo>
                          <a:pt x="83955" y="31746"/>
                          <a:pt x="87104" y="40010"/>
                          <a:pt x="87104" y="48996"/>
                        </a:cubicBezTo>
                        <a:close/>
                        <a:moveTo>
                          <a:pt x="48930" y="10822"/>
                        </a:moveTo>
                        <a:cubicBezTo>
                          <a:pt x="57785" y="10822"/>
                          <a:pt x="65984" y="13840"/>
                          <a:pt x="72477" y="18956"/>
                        </a:cubicBezTo>
                        <a:lnTo>
                          <a:pt x="49061" y="42371"/>
                        </a:lnTo>
                        <a:lnTo>
                          <a:pt x="25580" y="18824"/>
                        </a:lnTo>
                        <a:cubicBezTo>
                          <a:pt x="32008" y="13840"/>
                          <a:pt x="40141" y="10822"/>
                          <a:pt x="48930" y="10822"/>
                        </a:cubicBezTo>
                        <a:close/>
                        <a:moveTo>
                          <a:pt x="19152" y="25121"/>
                        </a:moveTo>
                        <a:lnTo>
                          <a:pt x="42699" y="48668"/>
                        </a:lnTo>
                        <a:lnTo>
                          <a:pt x="18890" y="72477"/>
                        </a:lnTo>
                        <a:cubicBezTo>
                          <a:pt x="13839" y="65984"/>
                          <a:pt x="10756" y="57851"/>
                          <a:pt x="10756" y="48930"/>
                        </a:cubicBezTo>
                        <a:cubicBezTo>
                          <a:pt x="10822" y="39944"/>
                          <a:pt x="13970" y="31680"/>
                          <a:pt x="19152" y="25121"/>
                        </a:cubicBez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739" name="Graphic 2">
                <a:extLst>
                  <a:ext uri="{FF2B5EF4-FFF2-40B4-BE49-F238E27FC236}">
                    <a16:creationId xmlns:a16="http://schemas.microsoft.com/office/drawing/2014/main" id="{ED64B740-1EE6-D959-8928-E204528F719E}"/>
                  </a:ext>
                </a:extLst>
              </p:cNvPr>
              <p:cNvGrpSpPr/>
              <p:nvPr/>
            </p:nvGrpSpPr>
            <p:grpSpPr>
              <a:xfrm>
                <a:off x="4893598" y="2059188"/>
                <a:ext cx="419777" cy="419777"/>
                <a:chOff x="4893598" y="2059188"/>
                <a:chExt cx="419777" cy="419777"/>
              </a:xfrm>
            </p:grpSpPr>
            <p:grpSp>
              <p:nvGrpSpPr>
                <p:cNvPr id="740" name="Graphic 2">
                  <a:extLst>
                    <a:ext uri="{FF2B5EF4-FFF2-40B4-BE49-F238E27FC236}">
                      <a16:creationId xmlns:a16="http://schemas.microsoft.com/office/drawing/2014/main" id="{BCEB7C4F-DF71-C145-72B4-45275D97A126}"/>
                    </a:ext>
                  </a:extLst>
                </p:cNvPr>
                <p:cNvGrpSpPr/>
                <p:nvPr/>
              </p:nvGrpSpPr>
              <p:grpSpPr>
                <a:xfrm>
                  <a:off x="4893598" y="2059188"/>
                  <a:ext cx="419777" cy="419777"/>
                  <a:chOff x="4893598" y="2059188"/>
                  <a:chExt cx="419777" cy="419777"/>
                </a:xfrm>
              </p:grpSpPr>
              <p:sp>
                <p:nvSpPr>
                  <p:cNvPr id="741" name="Freeform: Shape 740">
                    <a:extLst>
                      <a:ext uri="{FF2B5EF4-FFF2-40B4-BE49-F238E27FC236}">
                        <a16:creationId xmlns:a16="http://schemas.microsoft.com/office/drawing/2014/main" id="{CF6B861C-532C-9831-DA83-148A0E397377}"/>
                      </a:ext>
                    </a:extLst>
                  </p:cNvPr>
                  <p:cNvSpPr/>
                  <p:nvPr/>
                </p:nvSpPr>
                <p:spPr>
                  <a:xfrm>
                    <a:off x="4893598" y="2059188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81CEAD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2" name="Freeform: Shape 741">
                    <a:extLst>
                      <a:ext uri="{FF2B5EF4-FFF2-40B4-BE49-F238E27FC236}">
                        <a16:creationId xmlns:a16="http://schemas.microsoft.com/office/drawing/2014/main" id="{5DBD0A5F-B130-E6F9-CB1E-B54F89A8200C}"/>
                      </a:ext>
                    </a:extLst>
                  </p:cNvPr>
                  <p:cNvSpPr/>
                  <p:nvPr/>
                </p:nvSpPr>
                <p:spPr>
                  <a:xfrm>
                    <a:off x="5006085" y="2171609"/>
                    <a:ext cx="307290" cy="307355"/>
                  </a:xfrm>
                  <a:custGeom>
                    <a:avLst/>
                    <a:gdLst>
                      <a:gd name="connsiteX0" fmla="*/ 85464 w 307290"/>
                      <a:gd name="connsiteY0" fmla="*/ 307356 h 307355"/>
                      <a:gd name="connsiteX1" fmla="*/ 307290 w 307290"/>
                      <a:gd name="connsiteY1" fmla="*/ 307356 h 307355"/>
                      <a:gd name="connsiteX2" fmla="*/ 307290 w 307290"/>
                      <a:gd name="connsiteY2" fmla="*/ 117997 h 307355"/>
                      <a:gd name="connsiteX3" fmla="*/ 190999 w 307290"/>
                      <a:gd name="connsiteY3" fmla="*/ 1705 h 307355"/>
                      <a:gd name="connsiteX4" fmla="*/ 179324 w 307290"/>
                      <a:gd name="connsiteY4" fmla="*/ 15217 h 307355"/>
                      <a:gd name="connsiteX5" fmla="*/ 164107 w 307290"/>
                      <a:gd name="connsiteY5" fmla="*/ 0 h 307355"/>
                      <a:gd name="connsiteX6" fmla="*/ 122195 w 307290"/>
                      <a:gd name="connsiteY6" fmla="*/ 41912 h 307355"/>
                      <a:gd name="connsiteX7" fmla="*/ 140363 w 307290"/>
                      <a:gd name="connsiteY7" fmla="*/ 60081 h 307355"/>
                      <a:gd name="connsiteX8" fmla="*/ 0 w 307290"/>
                      <a:gd name="connsiteY8" fmla="*/ 221826 h 307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07290" h="307355">
                        <a:moveTo>
                          <a:pt x="85464" y="307356"/>
                        </a:moveTo>
                        <a:lnTo>
                          <a:pt x="307290" y="307356"/>
                        </a:lnTo>
                        <a:lnTo>
                          <a:pt x="307290" y="117997"/>
                        </a:lnTo>
                        <a:lnTo>
                          <a:pt x="190999" y="1705"/>
                        </a:lnTo>
                        <a:lnTo>
                          <a:pt x="179324" y="15217"/>
                        </a:lnTo>
                        <a:lnTo>
                          <a:pt x="164107" y="0"/>
                        </a:lnTo>
                        <a:lnTo>
                          <a:pt x="122195" y="41912"/>
                        </a:lnTo>
                        <a:lnTo>
                          <a:pt x="140363" y="60081"/>
                        </a:lnTo>
                        <a:lnTo>
                          <a:pt x="0" y="221826"/>
                        </a:lnTo>
                        <a:close/>
                      </a:path>
                    </a:pathLst>
                  </a:custGeom>
                  <a:solidFill>
                    <a:srgbClr val="72BB9B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43" name="Graphic 2">
                  <a:extLst>
                    <a:ext uri="{FF2B5EF4-FFF2-40B4-BE49-F238E27FC236}">
                      <a16:creationId xmlns:a16="http://schemas.microsoft.com/office/drawing/2014/main" id="{3C24E8D0-DFF9-34CD-17B5-96848EC40B6B}"/>
                    </a:ext>
                  </a:extLst>
                </p:cNvPr>
                <p:cNvGrpSpPr/>
                <p:nvPr/>
              </p:nvGrpSpPr>
              <p:grpSpPr>
                <a:xfrm>
                  <a:off x="4979062" y="2144676"/>
                  <a:ext cx="248759" cy="248759"/>
                  <a:chOff x="4979062" y="2144676"/>
                  <a:chExt cx="248759" cy="248759"/>
                </a:xfrm>
              </p:grpSpPr>
              <p:sp>
                <p:nvSpPr>
                  <p:cNvPr id="744" name="Freeform: Shape 743">
                    <a:extLst>
                      <a:ext uri="{FF2B5EF4-FFF2-40B4-BE49-F238E27FC236}">
                        <a16:creationId xmlns:a16="http://schemas.microsoft.com/office/drawing/2014/main" id="{BA8A364D-E0D1-E504-BD4E-274306787B55}"/>
                      </a:ext>
                    </a:extLst>
                  </p:cNvPr>
                  <p:cNvSpPr/>
                  <p:nvPr/>
                </p:nvSpPr>
                <p:spPr>
                  <a:xfrm>
                    <a:off x="4979062" y="2245792"/>
                    <a:ext cx="147709" cy="147643"/>
                  </a:xfrm>
                  <a:custGeom>
                    <a:avLst/>
                    <a:gdLst>
                      <a:gd name="connsiteX0" fmla="*/ 120686 w 147709"/>
                      <a:gd name="connsiteY0" fmla="*/ 0 h 147643"/>
                      <a:gd name="connsiteX1" fmla="*/ 0 w 147709"/>
                      <a:gd name="connsiteY1" fmla="*/ 120686 h 147643"/>
                      <a:gd name="connsiteX2" fmla="*/ 27023 w 147709"/>
                      <a:gd name="connsiteY2" fmla="*/ 147644 h 147643"/>
                      <a:gd name="connsiteX3" fmla="*/ 40600 w 147709"/>
                      <a:gd name="connsiteY3" fmla="*/ 134066 h 147643"/>
                      <a:gd name="connsiteX4" fmla="*/ 54178 w 147709"/>
                      <a:gd name="connsiteY4" fmla="*/ 147644 h 147643"/>
                      <a:gd name="connsiteX5" fmla="*/ 54243 w 147709"/>
                      <a:gd name="connsiteY5" fmla="*/ 147644 h 147643"/>
                      <a:gd name="connsiteX6" fmla="*/ 54243 w 147709"/>
                      <a:gd name="connsiteY6" fmla="*/ 147644 h 147643"/>
                      <a:gd name="connsiteX7" fmla="*/ 85136 w 147709"/>
                      <a:gd name="connsiteY7" fmla="*/ 116751 h 147643"/>
                      <a:gd name="connsiteX8" fmla="*/ 71559 w 147709"/>
                      <a:gd name="connsiteY8" fmla="*/ 103108 h 147643"/>
                      <a:gd name="connsiteX9" fmla="*/ 147709 w 147709"/>
                      <a:gd name="connsiteY9" fmla="*/ 26958 h 1476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7709" h="147643">
                        <a:moveTo>
                          <a:pt x="120686" y="0"/>
                        </a:moveTo>
                        <a:lnTo>
                          <a:pt x="0" y="120686"/>
                        </a:lnTo>
                        <a:lnTo>
                          <a:pt x="27023" y="147644"/>
                        </a:lnTo>
                        <a:lnTo>
                          <a:pt x="40600" y="134066"/>
                        </a:lnTo>
                        <a:lnTo>
                          <a:pt x="54178" y="147644"/>
                        </a:lnTo>
                        <a:lnTo>
                          <a:pt x="54243" y="147644"/>
                        </a:lnTo>
                        <a:lnTo>
                          <a:pt x="54243" y="147644"/>
                        </a:lnTo>
                        <a:lnTo>
                          <a:pt x="85136" y="116751"/>
                        </a:lnTo>
                        <a:lnTo>
                          <a:pt x="71559" y="103108"/>
                        </a:lnTo>
                        <a:lnTo>
                          <a:pt x="147709" y="26958"/>
                        </a:lnTo>
                        <a:close/>
                      </a:path>
                    </a:pathLst>
                  </a:custGeom>
                  <a:solidFill>
                    <a:srgbClr val="E6E8EC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5" name="Freeform: Shape 744">
                    <a:extLst>
                      <a:ext uri="{FF2B5EF4-FFF2-40B4-BE49-F238E27FC236}">
                        <a16:creationId xmlns:a16="http://schemas.microsoft.com/office/drawing/2014/main" id="{F941740C-3BCB-7CA1-EE6F-2EB0B8D974BD}"/>
                      </a:ext>
                    </a:extLst>
                  </p:cNvPr>
                  <p:cNvSpPr/>
                  <p:nvPr/>
                </p:nvSpPr>
                <p:spPr>
                  <a:xfrm>
                    <a:off x="5074061" y="2144676"/>
                    <a:ext cx="153760" cy="153760"/>
                  </a:xfrm>
                  <a:custGeom>
                    <a:avLst/>
                    <a:gdLst>
                      <a:gd name="connsiteX0" fmla="*/ 124072 w 153760"/>
                      <a:gd name="connsiteY0" fmla="*/ 29688 h 153760"/>
                      <a:gd name="connsiteX1" fmla="*/ 16177 w 153760"/>
                      <a:gd name="connsiteY1" fmla="*/ 16177 h 153760"/>
                      <a:gd name="connsiteX2" fmla="*/ 29688 w 153760"/>
                      <a:gd name="connsiteY2" fmla="*/ 124072 h 153760"/>
                      <a:gd name="connsiteX3" fmla="*/ 137584 w 153760"/>
                      <a:gd name="connsiteY3" fmla="*/ 137584 h 153760"/>
                      <a:gd name="connsiteX4" fmla="*/ 124072 w 153760"/>
                      <a:gd name="connsiteY4" fmla="*/ 29688 h 153760"/>
                      <a:gd name="connsiteX5" fmla="*/ 110430 w 153760"/>
                      <a:gd name="connsiteY5" fmla="*/ 70026 h 153760"/>
                      <a:gd name="connsiteX6" fmla="*/ 83472 w 153760"/>
                      <a:gd name="connsiteY6" fmla="*/ 70026 h 153760"/>
                      <a:gd name="connsiteX7" fmla="*/ 83472 w 153760"/>
                      <a:gd name="connsiteY7" fmla="*/ 43069 h 153760"/>
                      <a:gd name="connsiteX8" fmla="*/ 110430 w 153760"/>
                      <a:gd name="connsiteY8" fmla="*/ 43069 h 153760"/>
                      <a:gd name="connsiteX9" fmla="*/ 110430 w 153760"/>
                      <a:gd name="connsiteY9" fmla="*/ 70026 h 15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3760" h="153760">
                        <a:moveTo>
                          <a:pt x="124072" y="29688"/>
                        </a:moveTo>
                        <a:cubicBezTo>
                          <a:pt x="90556" y="-3828"/>
                          <a:pt x="42281" y="-9863"/>
                          <a:pt x="16177" y="16177"/>
                        </a:cubicBezTo>
                        <a:cubicBezTo>
                          <a:pt x="-9863" y="42216"/>
                          <a:pt x="-3829" y="90556"/>
                          <a:pt x="29688" y="124072"/>
                        </a:cubicBezTo>
                        <a:cubicBezTo>
                          <a:pt x="63205" y="157589"/>
                          <a:pt x="111479" y="163623"/>
                          <a:pt x="137584" y="137584"/>
                        </a:cubicBezTo>
                        <a:cubicBezTo>
                          <a:pt x="163623" y="111545"/>
                          <a:pt x="157589" y="63205"/>
                          <a:pt x="124072" y="29688"/>
                        </a:cubicBezTo>
                        <a:close/>
                        <a:moveTo>
                          <a:pt x="110430" y="70026"/>
                        </a:moveTo>
                        <a:cubicBezTo>
                          <a:pt x="103018" y="77503"/>
                          <a:pt x="90949" y="77503"/>
                          <a:pt x="83472" y="70026"/>
                        </a:cubicBezTo>
                        <a:cubicBezTo>
                          <a:pt x="75995" y="62614"/>
                          <a:pt x="75995" y="50546"/>
                          <a:pt x="83472" y="43069"/>
                        </a:cubicBezTo>
                        <a:cubicBezTo>
                          <a:pt x="90949" y="35591"/>
                          <a:pt x="103018" y="35591"/>
                          <a:pt x="110430" y="43069"/>
                        </a:cubicBezTo>
                        <a:cubicBezTo>
                          <a:pt x="117907" y="50480"/>
                          <a:pt x="117907" y="62549"/>
                          <a:pt x="110430" y="70026"/>
                        </a:cubicBez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746" name="Graphic 2">
                <a:extLst>
                  <a:ext uri="{FF2B5EF4-FFF2-40B4-BE49-F238E27FC236}">
                    <a16:creationId xmlns:a16="http://schemas.microsoft.com/office/drawing/2014/main" id="{262B89E5-37ED-92C8-8D74-BF2437C9CE55}"/>
                  </a:ext>
                </a:extLst>
              </p:cNvPr>
              <p:cNvGrpSpPr/>
              <p:nvPr/>
            </p:nvGrpSpPr>
            <p:grpSpPr>
              <a:xfrm>
                <a:off x="4237696" y="2059188"/>
                <a:ext cx="419777" cy="419777"/>
                <a:chOff x="4237696" y="2059188"/>
                <a:chExt cx="419777" cy="419777"/>
              </a:xfrm>
            </p:grpSpPr>
            <p:grpSp>
              <p:nvGrpSpPr>
                <p:cNvPr id="747" name="Graphic 2">
                  <a:extLst>
                    <a:ext uri="{FF2B5EF4-FFF2-40B4-BE49-F238E27FC236}">
                      <a16:creationId xmlns:a16="http://schemas.microsoft.com/office/drawing/2014/main" id="{7A04D6C7-AA0A-F997-D8CF-5E55A9378580}"/>
                    </a:ext>
                  </a:extLst>
                </p:cNvPr>
                <p:cNvGrpSpPr/>
                <p:nvPr/>
              </p:nvGrpSpPr>
              <p:grpSpPr>
                <a:xfrm>
                  <a:off x="4237696" y="2059188"/>
                  <a:ext cx="419777" cy="419777"/>
                  <a:chOff x="4237696" y="2059188"/>
                  <a:chExt cx="419777" cy="419777"/>
                </a:xfrm>
              </p:grpSpPr>
              <p:sp>
                <p:nvSpPr>
                  <p:cNvPr id="748" name="Freeform: Shape 747">
                    <a:extLst>
                      <a:ext uri="{FF2B5EF4-FFF2-40B4-BE49-F238E27FC236}">
                        <a16:creationId xmlns:a16="http://schemas.microsoft.com/office/drawing/2014/main" id="{DF422A47-A3AB-AEA7-1899-8AE5A4CAF265}"/>
                      </a:ext>
                    </a:extLst>
                  </p:cNvPr>
                  <p:cNvSpPr/>
                  <p:nvPr/>
                </p:nvSpPr>
                <p:spPr>
                  <a:xfrm>
                    <a:off x="4237696" y="2059188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7DC0E7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9" name="Freeform: Shape 748">
                    <a:extLst>
                      <a:ext uri="{FF2B5EF4-FFF2-40B4-BE49-F238E27FC236}">
                        <a16:creationId xmlns:a16="http://schemas.microsoft.com/office/drawing/2014/main" id="{7DD11EAA-FA52-ED23-818A-9927ABFDD3A2}"/>
                      </a:ext>
                    </a:extLst>
                  </p:cNvPr>
                  <p:cNvSpPr/>
                  <p:nvPr/>
                </p:nvSpPr>
                <p:spPr>
                  <a:xfrm>
                    <a:off x="4323160" y="2169379"/>
                    <a:ext cx="334313" cy="309585"/>
                  </a:xfrm>
                  <a:custGeom>
                    <a:avLst/>
                    <a:gdLst>
                      <a:gd name="connsiteX0" fmla="*/ 94253 w 334313"/>
                      <a:gd name="connsiteY0" fmla="*/ 309586 h 309585"/>
                      <a:gd name="connsiteX1" fmla="*/ 334313 w 334313"/>
                      <a:gd name="connsiteY1" fmla="*/ 309586 h 309585"/>
                      <a:gd name="connsiteX2" fmla="*/ 334313 w 334313"/>
                      <a:gd name="connsiteY2" fmla="*/ 114193 h 309585"/>
                      <a:gd name="connsiteX3" fmla="*/ 227139 w 334313"/>
                      <a:gd name="connsiteY3" fmla="*/ 7018 h 309585"/>
                      <a:gd name="connsiteX4" fmla="*/ 217235 w 334313"/>
                      <a:gd name="connsiteY4" fmla="*/ 16070 h 309585"/>
                      <a:gd name="connsiteX5" fmla="*/ 201165 w 334313"/>
                      <a:gd name="connsiteY5" fmla="*/ 0 h 309585"/>
                      <a:gd name="connsiteX6" fmla="*/ 153416 w 334313"/>
                      <a:gd name="connsiteY6" fmla="*/ 47750 h 309585"/>
                      <a:gd name="connsiteX7" fmla="*/ 167386 w 334313"/>
                      <a:gd name="connsiteY7" fmla="*/ 61786 h 309585"/>
                      <a:gd name="connsiteX8" fmla="*/ 0 w 334313"/>
                      <a:gd name="connsiteY8" fmla="*/ 215333 h 309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4313" h="309585">
                        <a:moveTo>
                          <a:pt x="94253" y="309586"/>
                        </a:moveTo>
                        <a:lnTo>
                          <a:pt x="334313" y="309586"/>
                        </a:lnTo>
                        <a:lnTo>
                          <a:pt x="334313" y="114193"/>
                        </a:lnTo>
                        <a:lnTo>
                          <a:pt x="227139" y="7018"/>
                        </a:lnTo>
                        <a:lnTo>
                          <a:pt x="217235" y="16070"/>
                        </a:lnTo>
                        <a:lnTo>
                          <a:pt x="201165" y="0"/>
                        </a:lnTo>
                        <a:lnTo>
                          <a:pt x="153416" y="47750"/>
                        </a:lnTo>
                        <a:lnTo>
                          <a:pt x="167386" y="61786"/>
                        </a:lnTo>
                        <a:lnTo>
                          <a:pt x="0" y="215333"/>
                        </a:lnTo>
                        <a:close/>
                      </a:path>
                    </a:pathLst>
                  </a:custGeom>
                  <a:solidFill>
                    <a:srgbClr val="6DADD7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50" name="Graphic 2">
                  <a:extLst>
                    <a:ext uri="{FF2B5EF4-FFF2-40B4-BE49-F238E27FC236}">
                      <a16:creationId xmlns:a16="http://schemas.microsoft.com/office/drawing/2014/main" id="{F03A18BF-7EE6-F62C-36C1-38D8C63C91A1}"/>
                    </a:ext>
                  </a:extLst>
                </p:cNvPr>
                <p:cNvGrpSpPr/>
                <p:nvPr/>
              </p:nvGrpSpPr>
              <p:grpSpPr>
                <a:xfrm>
                  <a:off x="4323160" y="2153441"/>
                  <a:ext cx="248783" cy="231271"/>
                  <a:chOff x="4323160" y="2153441"/>
                  <a:chExt cx="248783" cy="231271"/>
                </a:xfrm>
              </p:grpSpPr>
              <p:sp>
                <p:nvSpPr>
                  <p:cNvPr id="751" name="Freeform: Shape 750">
                    <a:extLst>
                      <a:ext uri="{FF2B5EF4-FFF2-40B4-BE49-F238E27FC236}">
                        <a16:creationId xmlns:a16="http://schemas.microsoft.com/office/drawing/2014/main" id="{FC4F6483-9EFC-FCCC-FE9D-EF5866C2D4D0}"/>
                      </a:ext>
                    </a:extLst>
                  </p:cNvPr>
                  <p:cNvSpPr/>
                  <p:nvPr/>
                </p:nvSpPr>
                <p:spPr>
                  <a:xfrm>
                    <a:off x="4323160" y="2245136"/>
                    <a:ext cx="158597" cy="139575"/>
                  </a:xfrm>
                  <a:custGeom>
                    <a:avLst/>
                    <a:gdLst>
                      <a:gd name="connsiteX0" fmla="*/ 99697 w 158597"/>
                      <a:gd name="connsiteY0" fmla="*/ 0 h 139575"/>
                      <a:gd name="connsiteX1" fmla="*/ 0 w 158597"/>
                      <a:gd name="connsiteY1" fmla="*/ 99894 h 139575"/>
                      <a:gd name="connsiteX2" fmla="*/ 0 w 158597"/>
                      <a:gd name="connsiteY2" fmla="*/ 139576 h 139575"/>
                      <a:gd name="connsiteX3" fmla="*/ 77593 w 158597"/>
                      <a:gd name="connsiteY3" fmla="*/ 139576 h 139575"/>
                      <a:gd name="connsiteX4" fmla="*/ 77593 w 158597"/>
                      <a:gd name="connsiteY4" fmla="*/ 116357 h 139575"/>
                      <a:gd name="connsiteX5" fmla="*/ 100747 w 158597"/>
                      <a:gd name="connsiteY5" fmla="*/ 116357 h 139575"/>
                      <a:gd name="connsiteX6" fmla="*/ 100681 w 158597"/>
                      <a:gd name="connsiteY6" fmla="*/ 93138 h 139575"/>
                      <a:gd name="connsiteX7" fmla="*/ 123834 w 158597"/>
                      <a:gd name="connsiteY7" fmla="*/ 93138 h 139575"/>
                      <a:gd name="connsiteX8" fmla="*/ 123834 w 158597"/>
                      <a:gd name="connsiteY8" fmla="*/ 93138 h 139575"/>
                      <a:gd name="connsiteX9" fmla="*/ 158597 w 158597"/>
                      <a:gd name="connsiteY9" fmla="*/ 58375 h 139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8597" h="139575">
                        <a:moveTo>
                          <a:pt x="99697" y="0"/>
                        </a:moveTo>
                        <a:lnTo>
                          <a:pt x="0" y="99894"/>
                        </a:lnTo>
                        <a:lnTo>
                          <a:pt x="0" y="139576"/>
                        </a:lnTo>
                        <a:lnTo>
                          <a:pt x="77593" y="139576"/>
                        </a:lnTo>
                        <a:lnTo>
                          <a:pt x="77593" y="116357"/>
                        </a:lnTo>
                        <a:lnTo>
                          <a:pt x="100747" y="116357"/>
                        </a:lnTo>
                        <a:lnTo>
                          <a:pt x="100681" y="93138"/>
                        </a:lnTo>
                        <a:lnTo>
                          <a:pt x="123834" y="93138"/>
                        </a:lnTo>
                        <a:lnTo>
                          <a:pt x="123834" y="93138"/>
                        </a:lnTo>
                        <a:lnTo>
                          <a:pt x="158597" y="58375"/>
                        </a:lnTo>
                        <a:close/>
                      </a:path>
                    </a:pathLst>
                  </a:custGeom>
                  <a:solidFill>
                    <a:srgbClr val="E6E8EC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2" name="Freeform: Shape 751">
                    <a:extLst>
                      <a:ext uri="{FF2B5EF4-FFF2-40B4-BE49-F238E27FC236}">
                        <a16:creationId xmlns:a16="http://schemas.microsoft.com/office/drawing/2014/main" id="{8F5A7482-C677-9B6E-BBBD-B91624444B63}"/>
                      </a:ext>
                    </a:extLst>
                  </p:cNvPr>
                  <p:cNvSpPr/>
                  <p:nvPr/>
                </p:nvSpPr>
                <p:spPr>
                  <a:xfrm>
                    <a:off x="4419905" y="2153441"/>
                    <a:ext cx="152038" cy="152562"/>
                  </a:xfrm>
                  <a:custGeom>
                    <a:avLst/>
                    <a:gdLst>
                      <a:gd name="connsiteX0" fmla="*/ 76019 w 152038"/>
                      <a:gd name="connsiteY0" fmla="*/ 0 h 152562"/>
                      <a:gd name="connsiteX1" fmla="*/ 0 w 152038"/>
                      <a:gd name="connsiteY1" fmla="*/ 76281 h 152562"/>
                      <a:gd name="connsiteX2" fmla="*/ 76019 w 152038"/>
                      <a:gd name="connsiteY2" fmla="*/ 152563 h 152562"/>
                      <a:gd name="connsiteX3" fmla="*/ 152038 w 152038"/>
                      <a:gd name="connsiteY3" fmla="*/ 76281 h 152562"/>
                      <a:gd name="connsiteX4" fmla="*/ 76019 w 152038"/>
                      <a:gd name="connsiteY4" fmla="*/ 0 h 152562"/>
                      <a:gd name="connsiteX5" fmla="*/ 116160 w 152038"/>
                      <a:gd name="connsiteY5" fmla="*/ 62704 h 152562"/>
                      <a:gd name="connsiteX6" fmla="*/ 89268 w 152038"/>
                      <a:gd name="connsiteY6" fmla="*/ 62704 h 152562"/>
                      <a:gd name="connsiteX7" fmla="*/ 89268 w 152038"/>
                      <a:gd name="connsiteY7" fmla="*/ 35747 h 152562"/>
                      <a:gd name="connsiteX8" fmla="*/ 116160 w 152038"/>
                      <a:gd name="connsiteY8" fmla="*/ 35747 h 152562"/>
                      <a:gd name="connsiteX9" fmla="*/ 116160 w 152038"/>
                      <a:gd name="connsiteY9" fmla="*/ 62704 h 152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2038" h="152562">
                        <a:moveTo>
                          <a:pt x="76019" y="0"/>
                        </a:moveTo>
                        <a:cubicBezTo>
                          <a:pt x="34041" y="0"/>
                          <a:pt x="0" y="34173"/>
                          <a:pt x="0" y="76281"/>
                        </a:cubicBezTo>
                        <a:cubicBezTo>
                          <a:pt x="0" y="118390"/>
                          <a:pt x="34041" y="152563"/>
                          <a:pt x="76019" y="152563"/>
                        </a:cubicBezTo>
                        <a:cubicBezTo>
                          <a:pt x="117997" y="152563"/>
                          <a:pt x="152038" y="118456"/>
                          <a:pt x="152038" y="76281"/>
                        </a:cubicBezTo>
                        <a:cubicBezTo>
                          <a:pt x="152038" y="34107"/>
                          <a:pt x="117997" y="0"/>
                          <a:pt x="76019" y="0"/>
                        </a:cubicBezTo>
                        <a:close/>
                        <a:moveTo>
                          <a:pt x="116160" y="62704"/>
                        </a:moveTo>
                        <a:cubicBezTo>
                          <a:pt x="108749" y="70182"/>
                          <a:pt x="96680" y="70182"/>
                          <a:pt x="89268" y="62704"/>
                        </a:cubicBezTo>
                        <a:cubicBezTo>
                          <a:pt x="81857" y="55293"/>
                          <a:pt x="81857" y="43158"/>
                          <a:pt x="89268" y="35747"/>
                        </a:cubicBezTo>
                        <a:cubicBezTo>
                          <a:pt x="96680" y="28269"/>
                          <a:pt x="108749" y="28269"/>
                          <a:pt x="116160" y="35747"/>
                        </a:cubicBezTo>
                        <a:cubicBezTo>
                          <a:pt x="123572" y="43158"/>
                          <a:pt x="123572" y="55293"/>
                          <a:pt x="116160" y="62704"/>
                        </a:cubicBez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753" name="Graphic 2">
                <a:extLst>
                  <a:ext uri="{FF2B5EF4-FFF2-40B4-BE49-F238E27FC236}">
                    <a16:creationId xmlns:a16="http://schemas.microsoft.com/office/drawing/2014/main" id="{79A2B1AB-1A0B-0501-936A-715C84CC440F}"/>
                  </a:ext>
                </a:extLst>
              </p:cNvPr>
              <p:cNvGrpSpPr/>
              <p:nvPr/>
            </p:nvGrpSpPr>
            <p:grpSpPr>
              <a:xfrm>
                <a:off x="3581794" y="2059188"/>
                <a:ext cx="419777" cy="419777"/>
                <a:chOff x="3581794" y="2059188"/>
                <a:chExt cx="419777" cy="419777"/>
              </a:xfrm>
            </p:grpSpPr>
            <p:grpSp>
              <p:nvGrpSpPr>
                <p:cNvPr id="754" name="Graphic 2">
                  <a:extLst>
                    <a:ext uri="{FF2B5EF4-FFF2-40B4-BE49-F238E27FC236}">
                      <a16:creationId xmlns:a16="http://schemas.microsoft.com/office/drawing/2014/main" id="{424D52C8-E7E1-26FF-8426-C58C09AFC24F}"/>
                    </a:ext>
                  </a:extLst>
                </p:cNvPr>
                <p:cNvGrpSpPr/>
                <p:nvPr/>
              </p:nvGrpSpPr>
              <p:grpSpPr>
                <a:xfrm>
                  <a:off x="3581794" y="2059188"/>
                  <a:ext cx="419777" cy="419777"/>
                  <a:chOff x="3581794" y="2059188"/>
                  <a:chExt cx="419777" cy="419777"/>
                </a:xfrm>
              </p:grpSpPr>
              <p:sp>
                <p:nvSpPr>
                  <p:cNvPr id="755" name="Freeform: Shape 754">
                    <a:extLst>
                      <a:ext uri="{FF2B5EF4-FFF2-40B4-BE49-F238E27FC236}">
                        <a16:creationId xmlns:a16="http://schemas.microsoft.com/office/drawing/2014/main" id="{A2186564-7AE6-DD49-8AF8-B7017BD1010B}"/>
                      </a:ext>
                    </a:extLst>
                  </p:cNvPr>
                  <p:cNvSpPr/>
                  <p:nvPr/>
                </p:nvSpPr>
                <p:spPr>
                  <a:xfrm>
                    <a:off x="3581794" y="2059188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AFD36F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6" name="Freeform: Shape 755">
                    <a:extLst>
                      <a:ext uri="{FF2B5EF4-FFF2-40B4-BE49-F238E27FC236}">
                        <a16:creationId xmlns:a16="http://schemas.microsoft.com/office/drawing/2014/main" id="{DCE1D644-9D36-91AF-0DB9-4E349B80E73A}"/>
                      </a:ext>
                    </a:extLst>
                  </p:cNvPr>
                  <p:cNvSpPr/>
                  <p:nvPr/>
                </p:nvSpPr>
                <p:spPr>
                  <a:xfrm>
                    <a:off x="3696314" y="2162296"/>
                    <a:ext cx="305256" cy="316669"/>
                  </a:xfrm>
                  <a:custGeom>
                    <a:avLst/>
                    <a:gdLst>
                      <a:gd name="connsiteX0" fmla="*/ 305257 w 305256"/>
                      <a:gd name="connsiteY0" fmla="*/ 164828 h 316669"/>
                      <a:gd name="connsiteX1" fmla="*/ 140429 w 305256"/>
                      <a:gd name="connsiteY1" fmla="*/ 0 h 316669"/>
                      <a:gd name="connsiteX2" fmla="*/ 47553 w 305256"/>
                      <a:gd name="connsiteY2" fmla="*/ 16857 h 316669"/>
                      <a:gd name="connsiteX3" fmla="*/ 59228 w 305256"/>
                      <a:gd name="connsiteY3" fmla="*/ 133673 h 316669"/>
                      <a:gd name="connsiteX4" fmla="*/ 0 w 305256"/>
                      <a:gd name="connsiteY4" fmla="*/ 231140 h 316669"/>
                      <a:gd name="connsiteX5" fmla="*/ 85530 w 305256"/>
                      <a:gd name="connsiteY5" fmla="*/ 316670 h 316669"/>
                      <a:gd name="connsiteX6" fmla="*/ 305257 w 305256"/>
                      <a:gd name="connsiteY6" fmla="*/ 316670 h 31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05256" h="316669">
                        <a:moveTo>
                          <a:pt x="305257" y="164828"/>
                        </a:moveTo>
                        <a:lnTo>
                          <a:pt x="140429" y="0"/>
                        </a:lnTo>
                        <a:lnTo>
                          <a:pt x="47553" y="16857"/>
                        </a:lnTo>
                        <a:lnTo>
                          <a:pt x="59228" y="133673"/>
                        </a:lnTo>
                        <a:lnTo>
                          <a:pt x="0" y="231140"/>
                        </a:lnTo>
                        <a:lnTo>
                          <a:pt x="85530" y="316670"/>
                        </a:lnTo>
                        <a:lnTo>
                          <a:pt x="305257" y="316670"/>
                        </a:lnTo>
                        <a:close/>
                      </a:path>
                    </a:pathLst>
                  </a:custGeom>
                  <a:solidFill>
                    <a:srgbClr val="9CC05B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57" name="Graphic 2">
                  <a:extLst>
                    <a:ext uri="{FF2B5EF4-FFF2-40B4-BE49-F238E27FC236}">
                      <a16:creationId xmlns:a16="http://schemas.microsoft.com/office/drawing/2014/main" id="{816A89AF-A0EB-82C6-DA50-E0FFADB70DAE}"/>
                    </a:ext>
                  </a:extLst>
                </p:cNvPr>
                <p:cNvGrpSpPr/>
                <p:nvPr/>
              </p:nvGrpSpPr>
              <p:grpSpPr>
                <a:xfrm>
                  <a:off x="3696314" y="2144717"/>
                  <a:ext cx="190670" cy="248718"/>
                  <a:chOff x="3696314" y="2144717"/>
                  <a:chExt cx="190670" cy="248718"/>
                </a:xfrm>
              </p:grpSpPr>
              <p:sp>
                <p:nvSpPr>
                  <p:cNvPr id="758" name="Freeform: Shape 757">
                    <a:extLst>
                      <a:ext uri="{FF2B5EF4-FFF2-40B4-BE49-F238E27FC236}">
                        <a16:creationId xmlns:a16="http://schemas.microsoft.com/office/drawing/2014/main" id="{CA8BF822-08A2-7818-CCB2-A56B3A442972}"/>
                      </a:ext>
                    </a:extLst>
                  </p:cNvPr>
                  <p:cNvSpPr/>
                  <p:nvPr/>
                </p:nvSpPr>
                <p:spPr>
                  <a:xfrm>
                    <a:off x="3696314" y="2240873"/>
                    <a:ext cx="190670" cy="152562"/>
                  </a:xfrm>
                  <a:custGeom>
                    <a:avLst/>
                    <a:gdLst>
                      <a:gd name="connsiteX0" fmla="*/ 0 w 190670"/>
                      <a:gd name="connsiteY0" fmla="*/ 0 h 152562"/>
                      <a:gd name="connsiteX1" fmla="*/ 190671 w 190670"/>
                      <a:gd name="connsiteY1" fmla="*/ 0 h 152562"/>
                      <a:gd name="connsiteX2" fmla="*/ 190671 w 190670"/>
                      <a:gd name="connsiteY2" fmla="*/ 152563 h 152562"/>
                      <a:gd name="connsiteX3" fmla="*/ 0 w 190670"/>
                      <a:gd name="connsiteY3" fmla="*/ 152563 h 152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670" h="152562">
                        <a:moveTo>
                          <a:pt x="0" y="0"/>
                        </a:moveTo>
                        <a:lnTo>
                          <a:pt x="190671" y="0"/>
                        </a:lnTo>
                        <a:lnTo>
                          <a:pt x="190671" y="152563"/>
                        </a:lnTo>
                        <a:lnTo>
                          <a:pt x="0" y="152563"/>
                        </a:ln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9" name="Freeform: Shape 758">
                    <a:extLst>
                      <a:ext uri="{FF2B5EF4-FFF2-40B4-BE49-F238E27FC236}">
                        <a16:creationId xmlns:a16="http://schemas.microsoft.com/office/drawing/2014/main" id="{47A1FAEE-E1B9-B29F-A15F-0C31E2F0B22F}"/>
                      </a:ext>
                    </a:extLst>
                  </p:cNvPr>
                  <p:cNvSpPr/>
                  <p:nvPr/>
                </p:nvSpPr>
                <p:spPr>
                  <a:xfrm>
                    <a:off x="3771218" y="2288229"/>
                    <a:ext cx="40797" cy="63425"/>
                  </a:xfrm>
                  <a:custGeom>
                    <a:avLst/>
                    <a:gdLst>
                      <a:gd name="connsiteX0" fmla="*/ 29975 w 40797"/>
                      <a:gd name="connsiteY0" fmla="*/ 38436 h 63425"/>
                      <a:gd name="connsiteX1" fmla="*/ 29975 w 40797"/>
                      <a:gd name="connsiteY1" fmla="*/ 63426 h 63425"/>
                      <a:gd name="connsiteX2" fmla="*/ 10888 w 40797"/>
                      <a:gd name="connsiteY2" fmla="*/ 63426 h 63425"/>
                      <a:gd name="connsiteX3" fmla="*/ 10888 w 40797"/>
                      <a:gd name="connsiteY3" fmla="*/ 38436 h 63425"/>
                      <a:gd name="connsiteX4" fmla="*/ 0 w 40797"/>
                      <a:gd name="connsiteY4" fmla="*/ 20399 h 63425"/>
                      <a:gd name="connsiteX5" fmla="*/ 20399 w 40797"/>
                      <a:gd name="connsiteY5" fmla="*/ 0 h 63425"/>
                      <a:gd name="connsiteX6" fmla="*/ 40797 w 40797"/>
                      <a:gd name="connsiteY6" fmla="*/ 20399 h 63425"/>
                      <a:gd name="connsiteX7" fmla="*/ 29975 w 40797"/>
                      <a:gd name="connsiteY7" fmla="*/ 38436 h 63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0797" h="63425">
                        <a:moveTo>
                          <a:pt x="29975" y="38436"/>
                        </a:moveTo>
                        <a:lnTo>
                          <a:pt x="29975" y="63426"/>
                        </a:lnTo>
                        <a:lnTo>
                          <a:pt x="10888" y="63426"/>
                        </a:lnTo>
                        <a:lnTo>
                          <a:pt x="10888" y="38436"/>
                        </a:lnTo>
                        <a:cubicBezTo>
                          <a:pt x="4395" y="35025"/>
                          <a:pt x="0" y="28269"/>
                          <a:pt x="0" y="20399"/>
                        </a:cubicBezTo>
                        <a:cubicBezTo>
                          <a:pt x="0" y="9117"/>
                          <a:pt x="9117" y="0"/>
                          <a:pt x="20399" y="0"/>
                        </a:cubicBezTo>
                        <a:cubicBezTo>
                          <a:pt x="31680" y="0"/>
                          <a:pt x="40797" y="9117"/>
                          <a:pt x="40797" y="20399"/>
                        </a:cubicBezTo>
                        <a:cubicBezTo>
                          <a:pt x="40863" y="28204"/>
                          <a:pt x="36403" y="35025"/>
                          <a:pt x="29975" y="38436"/>
                        </a:cubicBezTo>
                        <a:close/>
                      </a:path>
                    </a:pathLst>
                  </a:custGeom>
                  <a:solidFill>
                    <a:srgbClr val="CCD0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60" name="Freeform: Shape 759">
                    <a:extLst>
                      <a:ext uri="{FF2B5EF4-FFF2-40B4-BE49-F238E27FC236}">
                        <a16:creationId xmlns:a16="http://schemas.microsoft.com/office/drawing/2014/main" id="{AF2465A4-AD36-97A5-E091-658B6D4D1518}"/>
                      </a:ext>
                    </a:extLst>
                  </p:cNvPr>
                  <p:cNvSpPr/>
                  <p:nvPr/>
                </p:nvSpPr>
                <p:spPr>
                  <a:xfrm>
                    <a:off x="3725370" y="2144717"/>
                    <a:ext cx="132623" cy="96155"/>
                  </a:xfrm>
                  <a:custGeom>
                    <a:avLst/>
                    <a:gdLst>
                      <a:gd name="connsiteX0" fmla="*/ 28204 w 132623"/>
                      <a:gd name="connsiteY0" fmla="*/ 96155 h 96155"/>
                      <a:gd name="connsiteX1" fmla="*/ 28138 w 132623"/>
                      <a:gd name="connsiteY1" fmla="*/ 66312 h 96155"/>
                      <a:gd name="connsiteX2" fmla="*/ 39354 w 132623"/>
                      <a:gd name="connsiteY2" fmla="*/ 39354 h 96155"/>
                      <a:gd name="connsiteX3" fmla="*/ 66312 w 132623"/>
                      <a:gd name="connsiteY3" fmla="*/ 28204 h 96155"/>
                      <a:gd name="connsiteX4" fmla="*/ 93269 w 132623"/>
                      <a:gd name="connsiteY4" fmla="*/ 39354 h 96155"/>
                      <a:gd name="connsiteX5" fmla="*/ 104420 w 132623"/>
                      <a:gd name="connsiteY5" fmla="*/ 66312 h 96155"/>
                      <a:gd name="connsiteX6" fmla="*/ 132623 w 132623"/>
                      <a:gd name="connsiteY6" fmla="*/ 66312 h 96155"/>
                      <a:gd name="connsiteX7" fmla="*/ 66312 w 132623"/>
                      <a:gd name="connsiteY7" fmla="*/ 0 h 96155"/>
                      <a:gd name="connsiteX8" fmla="*/ 0 w 132623"/>
                      <a:gd name="connsiteY8" fmla="*/ 66312 h 96155"/>
                      <a:gd name="connsiteX9" fmla="*/ 0 w 132623"/>
                      <a:gd name="connsiteY9" fmla="*/ 96155 h 96155"/>
                      <a:gd name="connsiteX10" fmla="*/ 28204 w 132623"/>
                      <a:gd name="connsiteY10" fmla="*/ 96155 h 96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32623" h="96155">
                        <a:moveTo>
                          <a:pt x="28204" y="96155"/>
                        </a:moveTo>
                        <a:lnTo>
                          <a:pt x="28138" y="66312"/>
                        </a:lnTo>
                        <a:cubicBezTo>
                          <a:pt x="28138" y="56145"/>
                          <a:pt x="32139" y="46569"/>
                          <a:pt x="39354" y="39354"/>
                        </a:cubicBezTo>
                        <a:cubicBezTo>
                          <a:pt x="46569" y="32139"/>
                          <a:pt x="56145" y="28204"/>
                          <a:pt x="66312" y="28204"/>
                        </a:cubicBezTo>
                        <a:cubicBezTo>
                          <a:pt x="76478" y="28204"/>
                          <a:pt x="86054" y="32139"/>
                          <a:pt x="93269" y="39354"/>
                        </a:cubicBezTo>
                        <a:cubicBezTo>
                          <a:pt x="100484" y="46569"/>
                          <a:pt x="104420" y="56145"/>
                          <a:pt x="104420" y="66312"/>
                        </a:cubicBezTo>
                        <a:lnTo>
                          <a:pt x="132623" y="66312"/>
                        </a:lnTo>
                        <a:cubicBezTo>
                          <a:pt x="132623" y="29712"/>
                          <a:pt x="102911" y="0"/>
                          <a:pt x="66312" y="0"/>
                        </a:cubicBezTo>
                        <a:cubicBezTo>
                          <a:pt x="29712" y="0"/>
                          <a:pt x="0" y="29712"/>
                          <a:pt x="0" y="66312"/>
                        </a:cubicBezTo>
                        <a:lnTo>
                          <a:pt x="0" y="96155"/>
                        </a:lnTo>
                        <a:lnTo>
                          <a:pt x="28204" y="96155"/>
                        </a:lnTo>
                        <a:close/>
                      </a:path>
                    </a:pathLst>
                  </a:custGeom>
                  <a:solidFill>
                    <a:srgbClr val="E6E8EC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761" name="Graphic 2">
                <a:extLst>
                  <a:ext uri="{FF2B5EF4-FFF2-40B4-BE49-F238E27FC236}">
                    <a16:creationId xmlns:a16="http://schemas.microsoft.com/office/drawing/2014/main" id="{2792E352-6725-7470-B690-CDF70DF18554}"/>
                  </a:ext>
                </a:extLst>
              </p:cNvPr>
              <p:cNvGrpSpPr/>
              <p:nvPr/>
            </p:nvGrpSpPr>
            <p:grpSpPr>
              <a:xfrm>
                <a:off x="2926022" y="2058925"/>
                <a:ext cx="419777" cy="419777"/>
                <a:chOff x="2926022" y="2058925"/>
                <a:chExt cx="419777" cy="419777"/>
              </a:xfrm>
            </p:grpSpPr>
            <p:grpSp>
              <p:nvGrpSpPr>
                <p:cNvPr id="762" name="Graphic 2">
                  <a:extLst>
                    <a:ext uri="{FF2B5EF4-FFF2-40B4-BE49-F238E27FC236}">
                      <a16:creationId xmlns:a16="http://schemas.microsoft.com/office/drawing/2014/main" id="{5CD2B364-5C47-27BE-8FDC-C53F7BB1E251}"/>
                    </a:ext>
                  </a:extLst>
                </p:cNvPr>
                <p:cNvGrpSpPr/>
                <p:nvPr/>
              </p:nvGrpSpPr>
              <p:grpSpPr>
                <a:xfrm>
                  <a:off x="2926022" y="2058925"/>
                  <a:ext cx="419777" cy="419777"/>
                  <a:chOff x="2926022" y="2058925"/>
                  <a:chExt cx="419777" cy="419777"/>
                </a:xfrm>
              </p:grpSpPr>
              <p:sp>
                <p:nvSpPr>
                  <p:cNvPr id="763" name="Freeform: Shape 762">
                    <a:extLst>
                      <a:ext uri="{FF2B5EF4-FFF2-40B4-BE49-F238E27FC236}">
                        <a16:creationId xmlns:a16="http://schemas.microsoft.com/office/drawing/2014/main" id="{13332EA4-ECF4-3EBA-C1AE-66700C9A63A7}"/>
                      </a:ext>
                    </a:extLst>
                  </p:cNvPr>
                  <p:cNvSpPr/>
                  <p:nvPr/>
                </p:nvSpPr>
                <p:spPr>
                  <a:xfrm>
                    <a:off x="2926022" y="2058925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CF5664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64" name="Freeform: Shape 763">
                    <a:extLst>
                      <a:ext uri="{FF2B5EF4-FFF2-40B4-BE49-F238E27FC236}">
                        <a16:creationId xmlns:a16="http://schemas.microsoft.com/office/drawing/2014/main" id="{ED16D5EA-8FF4-B5CC-F0B9-E7C419DD449E}"/>
                      </a:ext>
                    </a:extLst>
                  </p:cNvPr>
                  <p:cNvSpPr/>
                  <p:nvPr/>
                </p:nvSpPr>
                <p:spPr>
                  <a:xfrm>
                    <a:off x="3040412" y="2163673"/>
                    <a:ext cx="305388" cy="315029"/>
                  </a:xfrm>
                  <a:custGeom>
                    <a:avLst/>
                    <a:gdLst>
                      <a:gd name="connsiteX0" fmla="*/ 305388 w 305388"/>
                      <a:gd name="connsiteY0" fmla="*/ 163516 h 315029"/>
                      <a:gd name="connsiteX1" fmla="*/ 141872 w 305388"/>
                      <a:gd name="connsiteY1" fmla="*/ 0 h 315029"/>
                      <a:gd name="connsiteX2" fmla="*/ 66049 w 305388"/>
                      <a:gd name="connsiteY2" fmla="*/ 11282 h 315029"/>
                      <a:gd name="connsiteX3" fmla="*/ 39354 w 305388"/>
                      <a:gd name="connsiteY3" fmla="*/ 100747 h 315029"/>
                      <a:gd name="connsiteX4" fmla="*/ 0 w 305388"/>
                      <a:gd name="connsiteY4" fmla="*/ 229763 h 315029"/>
                      <a:gd name="connsiteX5" fmla="*/ 85267 w 305388"/>
                      <a:gd name="connsiteY5" fmla="*/ 315030 h 315029"/>
                      <a:gd name="connsiteX6" fmla="*/ 305388 w 305388"/>
                      <a:gd name="connsiteY6" fmla="*/ 315030 h 315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05388" h="315029">
                        <a:moveTo>
                          <a:pt x="305388" y="163516"/>
                        </a:moveTo>
                        <a:lnTo>
                          <a:pt x="141872" y="0"/>
                        </a:lnTo>
                        <a:lnTo>
                          <a:pt x="66049" y="11282"/>
                        </a:lnTo>
                        <a:lnTo>
                          <a:pt x="39354" y="100747"/>
                        </a:lnTo>
                        <a:lnTo>
                          <a:pt x="0" y="229763"/>
                        </a:lnTo>
                        <a:lnTo>
                          <a:pt x="85267" y="315030"/>
                        </a:lnTo>
                        <a:lnTo>
                          <a:pt x="305388" y="315030"/>
                        </a:lnTo>
                        <a:close/>
                      </a:path>
                    </a:pathLst>
                  </a:custGeom>
                  <a:solidFill>
                    <a:srgbClr val="BD4653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65" name="Graphic 2">
                  <a:extLst>
                    <a:ext uri="{FF2B5EF4-FFF2-40B4-BE49-F238E27FC236}">
                      <a16:creationId xmlns:a16="http://schemas.microsoft.com/office/drawing/2014/main" id="{8DCA7E80-3749-8C95-F9D2-AEA684EE105D}"/>
                    </a:ext>
                  </a:extLst>
                </p:cNvPr>
                <p:cNvGrpSpPr/>
                <p:nvPr/>
              </p:nvGrpSpPr>
              <p:grpSpPr>
                <a:xfrm>
                  <a:off x="3040543" y="2144783"/>
                  <a:ext cx="190670" cy="248718"/>
                  <a:chOff x="3040543" y="2144783"/>
                  <a:chExt cx="190670" cy="248718"/>
                </a:xfrm>
              </p:grpSpPr>
              <p:sp>
                <p:nvSpPr>
                  <p:cNvPr id="766" name="Freeform: Shape 765">
                    <a:extLst>
                      <a:ext uri="{FF2B5EF4-FFF2-40B4-BE49-F238E27FC236}">
                        <a16:creationId xmlns:a16="http://schemas.microsoft.com/office/drawing/2014/main" id="{D7963041-27C5-7B13-F95E-5F798B59EC53}"/>
                      </a:ext>
                    </a:extLst>
                  </p:cNvPr>
                  <p:cNvSpPr/>
                  <p:nvPr/>
                </p:nvSpPr>
                <p:spPr>
                  <a:xfrm>
                    <a:off x="3069599" y="2144783"/>
                    <a:ext cx="132623" cy="96155"/>
                  </a:xfrm>
                  <a:custGeom>
                    <a:avLst/>
                    <a:gdLst>
                      <a:gd name="connsiteX0" fmla="*/ 28204 w 132623"/>
                      <a:gd name="connsiteY0" fmla="*/ 96155 h 96155"/>
                      <a:gd name="connsiteX1" fmla="*/ 28138 w 132623"/>
                      <a:gd name="connsiteY1" fmla="*/ 66312 h 96155"/>
                      <a:gd name="connsiteX2" fmla="*/ 39354 w 132623"/>
                      <a:gd name="connsiteY2" fmla="*/ 39354 h 96155"/>
                      <a:gd name="connsiteX3" fmla="*/ 66312 w 132623"/>
                      <a:gd name="connsiteY3" fmla="*/ 28204 h 96155"/>
                      <a:gd name="connsiteX4" fmla="*/ 93269 w 132623"/>
                      <a:gd name="connsiteY4" fmla="*/ 39354 h 96155"/>
                      <a:gd name="connsiteX5" fmla="*/ 104420 w 132623"/>
                      <a:gd name="connsiteY5" fmla="*/ 66312 h 96155"/>
                      <a:gd name="connsiteX6" fmla="*/ 104420 w 132623"/>
                      <a:gd name="connsiteY6" fmla="*/ 96155 h 96155"/>
                      <a:gd name="connsiteX7" fmla="*/ 132623 w 132623"/>
                      <a:gd name="connsiteY7" fmla="*/ 96155 h 96155"/>
                      <a:gd name="connsiteX8" fmla="*/ 132623 w 132623"/>
                      <a:gd name="connsiteY8" fmla="*/ 66312 h 96155"/>
                      <a:gd name="connsiteX9" fmla="*/ 66312 w 132623"/>
                      <a:gd name="connsiteY9" fmla="*/ 0 h 96155"/>
                      <a:gd name="connsiteX10" fmla="*/ 0 w 132623"/>
                      <a:gd name="connsiteY10" fmla="*/ 66312 h 96155"/>
                      <a:gd name="connsiteX11" fmla="*/ 0 w 132623"/>
                      <a:gd name="connsiteY11" fmla="*/ 96155 h 96155"/>
                      <a:gd name="connsiteX12" fmla="*/ 28204 w 132623"/>
                      <a:gd name="connsiteY12" fmla="*/ 96155 h 96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32623" h="96155">
                        <a:moveTo>
                          <a:pt x="28204" y="96155"/>
                        </a:moveTo>
                        <a:lnTo>
                          <a:pt x="28138" y="66312"/>
                        </a:lnTo>
                        <a:cubicBezTo>
                          <a:pt x="28138" y="56145"/>
                          <a:pt x="32139" y="46569"/>
                          <a:pt x="39354" y="39354"/>
                        </a:cubicBezTo>
                        <a:cubicBezTo>
                          <a:pt x="46569" y="32139"/>
                          <a:pt x="56145" y="28204"/>
                          <a:pt x="66312" y="28204"/>
                        </a:cubicBezTo>
                        <a:cubicBezTo>
                          <a:pt x="76478" y="28204"/>
                          <a:pt x="86054" y="32205"/>
                          <a:pt x="93269" y="39354"/>
                        </a:cubicBezTo>
                        <a:cubicBezTo>
                          <a:pt x="100484" y="46569"/>
                          <a:pt x="104420" y="56145"/>
                          <a:pt x="104420" y="66312"/>
                        </a:cubicBezTo>
                        <a:lnTo>
                          <a:pt x="104420" y="96155"/>
                        </a:lnTo>
                        <a:lnTo>
                          <a:pt x="132623" y="96155"/>
                        </a:lnTo>
                        <a:lnTo>
                          <a:pt x="132623" y="66312"/>
                        </a:lnTo>
                        <a:cubicBezTo>
                          <a:pt x="132623" y="29712"/>
                          <a:pt x="102911" y="0"/>
                          <a:pt x="66312" y="0"/>
                        </a:cubicBezTo>
                        <a:cubicBezTo>
                          <a:pt x="29647" y="0"/>
                          <a:pt x="0" y="29712"/>
                          <a:pt x="0" y="66312"/>
                        </a:cubicBezTo>
                        <a:lnTo>
                          <a:pt x="0" y="96155"/>
                        </a:lnTo>
                        <a:lnTo>
                          <a:pt x="28204" y="96155"/>
                        </a:lnTo>
                        <a:close/>
                      </a:path>
                    </a:pathLst>
                  </a:custGeom>
                  <a:solidFill>
                    <a:srgbClr val="E6E8EC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67" name="Freeform: Shape 766">
                    <a:extLst>
                      <a:ext uri="{FF2B5EF4-FFF2-40B4-BE49-F238E27FC236}">
                        <a16:creationId xmlns:a16="http://schemas.microsoft.com/office/drawing/2014/main" id="{12EF7724-12F1-63D4-E63A-9D8995F7157C}"/>
                      </a:ext>
                    </a:extLst>
                  </p:cNvPr>
                  <p:cNvSpPr/>
                  <p:nvPr/>
                </p:nvSpPr>
                <p:spPr>
                  <a:xfrm>
                    <a:off x="3040543" y="2240938"/>
                    <a:ext cx="190670" cy="152562"/>
                  </a:xfrm>
                  <a:custGeom>
                    <a:avLst/>
                    <a:gdLst>
                      <a:gd name="connsiteX0" fmla="*/ 0 w 190670"/>
                      <a:gd name="connsiteY0" fmla="*/ 0 h 152562"/>
                      <a:gd name="connsiteX1" fmla="*/ 190671 w 190670"/>
                      <a:gd name="connsiteY1" fmla="*/ 0 h 152562"/>
                      <a:gd name="connsiteX2" fmla="*/ 190671 w 190670"/>
                      <a:gd name="connsiteY2" fmla="*/ 152563 h 152562"/>
                      <a:gd name="connsiteX3" fmla="*/ 0 w 190670"/>
                      <a:gd name="connsiteY3" fmla="*/ 152563 h 152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670" h="152562">
                        <a:moveTo>
                          <a:pt x="0" y="0"/>
                        </a:moveTo>
                        <a:lnTo>
                          <a:pt x="190671" y="0"/>
                        </a:lnTo>
                        <a:lnTo>
                          <a:pt x="190671" y="152563"/>
                        </a:lnTo>
                        <a:lnTo>
                          <a:pt x="0" y="152563"/>
                        </a:ln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68" name="Freeform: Shape 767">
                    <a:extLst>
                      <a:ext uri="{FF2B5EF4-FFF2-40B4-BE49-F238E27FC236}">
                        <a16:creationId xmlns:a16="http://schemas.microsoft.com/office/drawing/2014/main" id="{1EE37E74-F64C-B368-9B8A-2CC12427A1D2}"/>
                      </a:ext>
                    </a:extLst>
                  </p:cNvPr>
                  <p:cNvSpPr/>
                  <p:nvPr/>
                </p:nvSpPr>
                <p:spPr>
                  <a:xfrm>
                    <a:off x="3115447" y="2288294"/>
                    <a:ext cx="40797" cy="63425"/>
                  </a:xfrm>
                  <a:custGeom>
                    <a:avLst/>
                    <a:gdLst>
                      <a:gd name="connsiteX0" fmla="*/ 29975 w 40797"/>
                      <a:gd name="connsiteY0" fmla="*/ 38436 h 63425"/>
                      <a:gd name="connsiteX1" fmla="*/ 29975 w 40797"/>
                      <a:gd name="connsiteY1" fmla="*/ 63426 h 63425"/>
                      <a:gd name="connsiteX2" fmla="*/ 10888 w 40797"/>
                      <a:gd name="connsiteY2" fmla="*/ 63426 h 63425"/>
                      <a:gd name="connsiteX3" fmla="*/ 10888 w 40797"/>
                      <a:gd name="connsiteY3" fmla="*/ 38436 h 63425"/>
                      <a:gd name="connsiteX4" fmla="*/ 0 w 40797"/>
                      <a:gd name="connsiteY4" fmla="*/ 20399 h 63425"/>
                      <a:gd name="connsiteX5" fmla="*/ 20399 w 40797"/>
                      <a:gd name="connsiteY5" fmla="*/ 0 h 63425"/>
                      <a:gd name="connsiteX6" fmla="*/ 40797 w 40797"/>
                      <a:gd name="connsiteY6" fmla="*/ 20399 h 63425"/>
                      <a:gd name="connsiteX7" fmla="*/ 29975 w 40797"/>
                      <a:gd name="connsiteY7" fmla="*/ 38436 h 63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0797" h="63425">
                        <a:moveTo>
                          <a:pt x="29975" y="38436"/>
                        </a:moveTo>
                        <a:lnTo>
                          <a:pt x="29975" y="63426"/>
                        </a:lnTo>
                        <a:lnTo>
                          <a:pt x="10888" y="63426"/>
                        </a:lnTo>
                        <a:lnTo>
                          <a:pt x="10888" y="38436"/>
                        </a:lnTo>
                        <a:cubicBezTo>
                          <a:pt x="4460" y="35025"/>
                          <a:pt x="0" y="28204"/>
                          <a:pt x="0" y="20399"/>
                        </a:cubicBezTo>
                        <a:cubicBezTo>
                          <a:pt x="0" y="9117"/>
                          <a:pt x="9117" y="0"/>
                          <a:pt x="20399" y="0"/>
                        </a:cubicBezTo>
                        <a:cubicBezTo>
                          <a:pt x="31680" y="0"/>
                          <a:pt x="40797" y="9117"/>
                          <a:pt x="40797" y="20399"/>
                        </a:cubicBezTo>
                        <a:cubicBezTo>
                          <a:pt x="40863" y="28204"/>
                          <a:pt x="36402" y="35025"/>
                          <a:pt x="29975" y="38436"/>
                        </a:cubicBezTo>
                        <a:close/>
                      </a:path>
                    </a:pathLst>
                  </a:custGeom>
                  <a:solidFill>
                    <a:srgbClr val="CCD0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769" name="Graphic 2">
                <a:extLst>
                  <a:ext uri="{FF2B5EF4-FFF2-40B4-BE49-F238E27FC236}">
                    <a16:creationId xmlns:a16="http://schemas.microsoft.com/office/drawing/2014/main" id="{2119CCD5-565D-473F-FA04-E7A9E3757926}"/>
                  </a:ext>
                </a:extLst>
              </p:cNvPr>
              <p:cNvGrpSpPr/>
              <p:nvPr/>
            </p:nvGrpSpPr>
            <p:grpSpPr>
              <a:xfrm>
                <a:off x="2269989" y="2059188"/>
                <a:ext cx="419777" cy="419777"/>
                <a:chOff x="2269989" y="2059188"/>
                <a:chExt cx="419777" cy="419777"/>
              </a:xfrm>
            </p:grpSpPr>
            <p:grpSp>
              <p:nvGrpSpPr>
                <p:cNvPr id="770" name="Graphic 2">
                  <a:extLst>
                    <a:ext uri="{FF2B5EF4-FFF2-40B4-BE49-F238E27FC236}">
                      <a16:creationId xmlns:a16="http://schemas.microsoft.com/office/drawing/2014/main" id="{9DEF8297-87E7-A291-194A-8DF28EA1DEB9}"/>
                    </a:ext>
                  </a:extLst>
                </p:cNvPr>
                <p:cNvGrpSpPr/>
                <p:nvPr/>
              </p:nvGrpSpPr>
              <p:grpSpPr>
                <a:xfrm>
                  <a:off x="2269989" y="2059188"/>
                  <a:ext cx="419777" cy="419777"/>
                  <a:chOff x="2269989" y="2059188"/>
                  <a:chExt cx="419777" cy="419777"/>
                </a:xfrm>
              </p:grpSpPr>
              <p:sp>
                <p:nvSpPr>
                  <p:cNvPr id="771" name="Freeform: Shape 770">
                    <a:extLst>
                      <a:ext uri="{FF2B5EF4-FFF2-40B4-BE49-F238E27FC236}">
                        <a16:creationId xmlns:a16="http://schemas.microsoft.com/office/drawing/2014/main" id="{B6AE745C-0138-89F6-6E06-4945E9F87694}"/>
                      </a:ext>
                    </a:extLst>
                  </p:cNvPr>
                  <p:cNvSpPr/>
                  <p:nvPr/>
                </p:nvSpPr>
                <p:spPr>
                  <a:xfrm>
                    <a:off x="2269989" y="2059188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739BE9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72" name="Freeform: Shape 771">
                    <a:extLst>
                      <a:ext uri="{FF2B5EF4-FFF2-40B4-BE49-F238E27FC236}">
                        <a16:creationId xmlns:a16="http://schemas.microsoft.com/office/drawing/2014/main" id="{C31A18FC-3961-4705-B13F-4C64B1256709}"/>
                      </a:ext>
                    </a:extLst>
                  </p:cNvPr>
                  <p:cNvSpPr/>
                  <p:nvPr/>
                </p:nvSpPr>
                <p:spPr>
                  <a:xfrm>
                    <a:off x="2361028" y="2184137"/>
                    <a:ext cx="328738" cy="294828"/>
                  </a:xfrm>
                  <a:custGeom>
                    <a:avLst/>
                    <a:gdLst>
                      <a:gd name="connsiteX0" fmla="*/ 328738 w 328738"/>
                      <a:gd name="connsiteY0" fmla="*/ 129541 h 294828"/>
                      <a:gd name="connsiteX1" fmla="*/ 238945 w 328738"/>
                      <a:gd name="connsiteY1" fmla="*/ 39748 h 294828"/>
                      <a:gd name="connsiteX2" fmla="*/ 214611 w 328738"/>
                      <a:gd name="connsiteY2" fmla="*/ 54046 h 294828"/>
                      <a:gd name="connsiteX3" fmla="*/ 160630 w 328738"/>
                      <a:gd name="connsiteY3" fmla="*/ 0 h 294828"/>
                      <a:gd name="connsiteX4" fmla="*/ 83496 w 328738"/>
                      <a:gd name="connsiteY4" fmla="*/ 9576 h 294828"/>
                      <a:gd name="connsiteX5" fmla="*/ 79954 w 328738"/>
                      <a:gd name="connsiteY5" fmla="*/ 132886 h 294828"/>
                      <a:gd name="connsiteX6" fmla="*/ 0 w 328738"/>
                      <a:gd name="connsiteY6" fmla="*/ 179783 h 294828"/>
                      <a:gd name="connsiteX7" fmla="*/ 115111 w 328738"/>
                      <a:gd name="connsiteY7" fmla="*/ 294828 h 294828"/>
                      <a:gd name="connsiteX8" fmla="*/ 328738 w 328738"/>
                      <a:gd name="connsiteY8" fmla="*/ 294828 h 29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28738" h="294828">
                        <a:moveTo>
                          <a:pt x="328738" y="129541"/>
                        </a:moveTo>
                        <a:lnTo>
                          <a:pt x="238945" y="39748"/>
                        </a:lnTo>
                        <a:lnTo>
                          <a:pt x="214611" y="54046"/>
                        </a:lnTo>
                        <a:lnTo>
                          <a:pt x="160630" y="0"/>
                        </a:lnTo>
                        <a:lnTo>
                          <a:pt x="83496" y="9576"/>
                        </a:lnTo>
                        <a:lnTo>
                          <a:pt x="79954" y="132886"/>
                        </a:lnTo>
                        <a:lnTo>
                          <a:pt x="0" y="179783"/>
                        </a:lnTo>
                        <a:lnTo>
                          <a:pt x="115111" y="294828"/>
                        </a:lnTo>
                        <a:lnTo>
                          <a:pt x="328738" y="294828"/>
                        </a:lnTo>
                        <a:close/>
                      </a:path>
                    </a:pathLst>
                  </a:custGeom>
                  <a:solidFill>
                    <a:srgbClr val="6188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73" name="Graphic 2">
                  <a:extLst>
                    <a:ext uri="{FF2B5EF4-FFF2-40B4-BE49-F238E27FC236}">
                      <a16:creationId xmlns:a16="http://schemas.microsoft.com/office/drawing/2014/main" id="{2472AEEE-64C8-02EF-4635-26D1E6BA0F8B}"/>
                    </a:ext>
                  </a:extLst>
                </p:cNvPr>
                <p:cNvGrpSpPr/>
                <p:nvPr/>
              </p:nvGrpSpPr>
              <p:grpSpPr>
                <a:xfrm>
                  <a:off x="2355453" y="2178824"/>
                  <a:ext cx="248783" cy="190605"/>
                  <a:chOff x="2355453" y="2178824"/>
                  <a:chExt cx="248783" cy="190605"/>
                </a:xfrm>
              </p:grpSpPr>
              <p:sp>
                <p:nvSpPr>
                  <p:cNvPr id="774" name="Freeform: Shape 773">
                    <a:extLst>
                      <a:ext uri="{FF2B5EF4-FFF2-40B4-BE49-F238E27FC236}">
                        <a16:creationId xmlns:a16="http://schemas.microsoft.com/office/drawing/2014/main" id="{916AC2EA-B3A4-B72F-64C0-A296ADE2034D}"/>
                      </a:ext>
                    </a:extLst>
                  </p:cNvPr>
                  <p:cNvSpPr/>
                  <p:nvPr/>
                </p:nvSpPr>
                <p:spPr>
                  <a:xfrm>
                    <a:off x="2355453" y="2216932"/>
                    <a:ext cx="248783" cy="152497"/>
                  </a:xfrm>
                  <a:custGeom>
                    <a:avLst/>
                    <a:gdLst>
                      <a:gd name="connsiteX0" fmla="*/ 229697 w 248783"/>
                      <a:gd name="connsiteY0" fmla="*/ 0 h 152497"/>
                      <a:gd name="connsiteX1" fmla="*/ 19087 w 248783"/>
                      <a:gd name="connsiteY1" fmla="*/ 0 h 152497"/>
                      <a:gd name="connsiteX2" fmla="*/ 0 w 248783"/>
                      <a:gd name="connsiteY2" fmla="*/ 19021 h 152497"/>
                      <a:gd name="connsiteX3" fmla="*/ 0 w 248783"/>
                      <a:gd name="connsiteY3" fmla="*/ 133410 h 152497"/>
                      <a:gd name="connsiteX4" fmla="*/ 19087 w 248783"/>
                      <a:gd name="connsiteY4" fmla="*/ 152497 h 152497"/>
                      <a:gd name="connsiteX5" fmla="*/ 229697 w 248783"/>
                      <a:gd name="connsiteY5" fmla="*/ 152497 h 152497"/>
                      <a:gd name="connsiteX6" fmla="*/ 248784 w 248783"/>
                      <a:gd name="connsiteY6" fmla="*/ 133410 h 152497"/>
                      <a:gd name="connsiteX7" fmla="*/ 248784 w 248783"/>
                      <a:gd name="connsiteY7" fmla="*/ 19021 h 152497"/>
                      <a:gd name="connsiteX8" fmla="*/ 229697 w 248783"/>
                      <a:gd name="connsiteY8" fmla="*/ 0 h 152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48783" h="152497">
                        <a:moveTo>
                          <a:pt x="229697" y="0"/>
                        </a:moveTo>
                        <a:lnTo>
                          <a:pt x="19087" y="0"/>
                        </a:lnTo>
                        <a:cubicBezTo>
                          <a:pt x="8527" y="0"/>
                          <a:pt x="0" y="8527"/>
                          <a:pt x="0" y="19021"/>
                        </a:cubicBezTo>
                        <a:lnTo>
                          <a:pt x="0" y="133410"/>
                        </a:lnTo>
                        <a:cubicBezTo>
                          <a:pt x="0" y="143971"/>
                          <a:pt x="8527" y="152497"/>
                          <a:pt x="19087" y="152497"/>
                        </a:cubicBezTo>
                        <a:lnTo>
                          <a:pt x="229697" y="152497"/>
                        </a:lnTo>
                        <a:cubicBezTo>
                          <a:pt x="240257" y="152497"/>
                          <a:pt x="248784" y="143971"/>
                          <a:pt x="248784" y="133410"/>
                        </a:cubicBezTo>
                        <a:lnTo>
                          <a:pt x="248784" y="19021"/>
                        </a:lnTo>
                        <a:cubicBezTo>
                          <a:pt x="248784" y="8527"/>
                          <a:pt x="240257" y="0"/>
                          <a:pt x="229697" y="0"/>
                        </a:cubicBez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75" name="Freeform: Shape 774">
                    <a:extLst>
                      <a:ext uri="{FF2B5EF4-FFF2-40B4-BE49-F238E27FC236}">
                        <a16:creationId xmlns:a16="http://schemas.microsoft.com/office/drawing/2014/main" id="{BAC200B3-4337-5025-47CF-702489996EA8}"/>
                      </a:ext>
                    </a:extLst>
                  </p:cNvPr>
                  <p:cNvSpPr/>
                  <p:nvPr/>
                </p:nvSpPr>
                <p:spPr>
                  <a:xfrm>
                    <a:off x="2432128" y="2178824"/>
                    <a:ext cx="95368" cy="38173"/>
                  </a:xfrm>
                  <a:custGeom>
                    <a:avLst/>
                    <a:gdLst>
                      <a:gd name="connsiteX0" fmla="*/ 19087 w 95368"/>
                      <a:gd name="connsiteY0" fmla="*/ 19087 h 38173"/>
                      <a:gd name="connsiteX1" fmla="*/ 76281 w 95368"/>
                      <a:gd name="connsiteY1" fmla="*/ 19087 h 38173"/>
                      <a:gd name="connsiteX2" fmla="*/ 76281 w 95368"/>
                      <a:gd name="connsiteY2" fmla="*/ 38174 h 38173"/>
                      <a:gd name="connsiteX3" fmla="*/ 95368 w 95368"/>
                      <a:gd name="connsiteY3" fmla="*/ 38174 h 38173"/>
                      <a:gd name="connsiteX4" fmla="*/ 95368 w 95368"/>
                      <a:gd name="connsiteY4" fmla="*/ 19087 h 38173"/>
                      <a:gd name="connsiteX5" fmla="*/ 76281 w 95368"/>
                      <a:gd name="connsiteY5" fmla="*/ 0 h 38173"/>
                      <a:gd name="connsiteX6" fmla="*/ 19087 w 95368"/>
                      <a:gd name="connsiteY6" fmla="*/ 0 h 38173"/>
                      <a:gd name="connsiteX7" fmla="*/ 0 w 95368"/>
                      <a:gd name="connsiteY7" fmla="*/ 19021 h 38173"/>
                      <a:gd name="connsiteX8" fmla="*/ 0 w 95368"/>
                      <a:gd name="connsiteY8" fmla="*/ 38108 h 38173"/>
                      <a:gd name="connsiteX9" fmla="*/ 19087 w 95368"/>
                      <a:gd name="connsiteY9" fmla="*/ 38108 h 38173"/>
                      <a:gd name="connsiteX10" fmla="*/ 19087 w 95368"/>
                      <a:gd name="connsiteY10" fmla="*/ 19087 h 38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95368" h="38173">
                        <a:moveTo>
                          <a:pt x="19087" y="19087"/>
                        </a:moveTo>
                        <a:lnTo>
                          <a:pt x="76281" y="19087"/>
                        </a:lnTo>
                        <a:lnTo>
                          <a:pt x="76281" y="38174"/>
                        </a:lnTo>
                        <a:lnTo>
                          <a:pt x="95368" y="38174"/>
                        </a:lnTo>
                        <a:lnTo>
                          <a:pt x="95368" y="19087"/>
                        </a:lnTo>
                        <a:cubicBezTo>
                          <a:pt x="95368" y="8592"/>
                          <a:pt x="86841" y="66"/>
                          <a:pt x="76281" y="0"/>
                        </a:cubicBezTo>
                        <a:lnTo>
                          <a:pt x="19087" y="0"/>
                        </a:lnTo>
                        <a:cubicBezTo>
                          <a:pt x="8527" y="0"/>
                          <a:pt x="0" y="8527"/>
                          <a:pt x="0" y="19021"/>
                        </a:cubicBezTo>
                        <a:lnTo>
                          <a:pt x="0" y="38108"/>
                        </a:lnTo>
                        <a:lnTo>
                          <a:pt x="19087" y="38108"/>
                        </a:lnTo>
                        <a:lnTo>
                          <a:pt x="19087" y="19087"/>
                        </a:lnTo>
                        <a:close/>
                      </a:path>
                    </a:pathLst>
                  </a:custGeom>
                  <a:solidFill>
                    <a:srgbClr val="505A66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76" name="Freeform: Shape 775">
                    <a:extLst>
                      <a:ext uri="{FF2B5EF4-FFF2-40B4-BE49-F238E27FC236}">
                        <a16:creationId xmlns:a16="http://schemas.microsoft.com/office/drawing/2014/main" id="{9576DF56-F124-E332-B2C2-9CE91E7F21FE}"/>
                      </a:ext>
                    </a:extLst>
                  </p:cNvPr>
                  <p:cNvSpPr/>
                  <p:nvPr/>
                </p:nvSpPr>
                <p:spPr>
                  <a:xfrm>
                    <a:off x="2403596" y="2257992"/>
                    <a:ext cx="152562" cy="10756"/>
                  </a:xfrm>
                  <a:custGeom>
                    <a:avLst/>
                    <a:gdLst>
                      <a:gd name="connsiteX0" fmla="*/ 0 w 152562"/>
                      <a:gd name="connsiteY0" fmla="*/ 0 h 10756"/>
                      <a:gd name="connsiteX1" fmla="*/ 152563 w 152562"/>
                      <a:gd name="connsiteY1" fmla="*/ 0 h 10756"/>
                      <a:gd name="connsiteX2" fmla="*/ 152563 w 152562"/>
                      <a:gd name="connsiteY2" fmla="*/ 10757 h 10756"/>
                      <a:gd name="connsiteX3" fmla="*/ 0 w 152562"/>
                      <a:gd name="connsiteY3" fmla="*/ 10757 h 10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562" h="10756">
                        <a:moveTo>
                          <a:pt x="0" y="0"/>
                        </a:moveTo>
                        <a:lnTo>
                          <a:pt x="152563" y="0"/>
                        </a:lnTo>
                        <a:lnTo>
                          <a:pt x="152563" y="10757"/>
                        </a:lnTo>
                        <a:lnTo>
                          <a:pt x="0" y="10757"/>
                        </a:lnTo>
                        <a:close/>
                      </a:path>
                    </a:pathLst>
                  </a:custGeom>
                  <a:solidFill>
                    <a:srgbClr val="CCD0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77" name="Freeform: Shape 776">
                    <a:extLst>
                      <a:ext uri="{FF2B5EF4-FFF2-40B4-BE49-F238E27FC236}">
                        <a16:creationId xmlns:a16="http://schemas.microsoft.com/office/drawing/2014/main" id="{E2F7D4A4-768A-FAB1-9665-97173FB69455}"/>
                      </a:ext>
                    </a:extLst>
                  </p:cNvPr>
                  <p:cNvSpPr/>
                  <p:nvPr/>
                </p:nvSpPr>
                <p:spPr>
                  <a:xfrm>
                    <a:off x="2403596" y="2287835"/>
                    <a:ext cx="152562" cy="10756"/>
                  </a:xfrm>
                  <a:custGeom>
                    <a:avLst/>
                    <a:gdLst>
                      <a:gd name="connsiteX0" fmla="*/ 0 w 152562"/>
                      <a:gd name="connsiteY0" fmla="*/ 0 h 10756"/>
                      <a:gd name="connsiteX1" fmla="*/ 152563 w 152562"/>
                      <a:gd name="connsiteY1" fmla="*/ 0 h 10756"/>
                      <a:gd name="connsiteX2" fmla="*/ 152563 w 152562"/>
                      <a:gd name="connsiteY2" fmla="*/ 10757 h 10756"/>
                      <a:gd name="connsiteX3" fmla="*/ 0 w 152562"/>
                      <a:gd name="connsiteY3" fmla="*/ 10757 h 10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562" h="10756">
                        <a:moveTo>
                          <a:pt x="0" y="0"/>
                        </a:moveTo>
                        <a:lnTo>
                          <a:pt x="152563" y="0"/>
                        </a:lnTo>
                        <a:lnTo>
                          <a:pt x="152563" y="10757"/>
                        </a:lnTo>
                        <a:lnTo>
                          <a:pt x="0" y="10757"/>
                        </a:lnTo>
                        <a:close/>
                      </a:path>
                    </a:pathLst>
                  </a:custGeom>
                  <a:solidFill>
                    <a:srgbClr val="CCD0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78" name="Freeform: Shape 777">
                    <a:extLst>
                      <a:ext uri="{FF2B5EF4-FFF2-40B4-BE49-F238E27FC236}">
                        <a16:creationId xmlns:a16="http://schemas.microsoft.com/office/drawing/2014/main" id="{A0DB5382-47E6-7B37-35D0-EC13634E115F}"/>
                      </a:ext>
                    </a:extLst>
                  </p:cNvPr>
                  <p:cNvSpPr/>
                  <p:nvPr/>
                </p:nvSpPr>
                <p:spPr>
                  <a:xfrm>
                    <a:off x="2403596" y="2317679"/>
                    <a:ext cx="152562" cy="10756"/>
                  </a:xfrm>
                  <a:custGeom>
                    <a:avLst/>
                    <a:gdLst>
                      <a:gd name="connsiteX0" fmla="*/ 0 w 152562"/>
                      <a:gd name="connsiteY0" fmla="*/ 0 h 10756"/>
                      <a:gd name="connsiteX1" fmla="*/ 152563 w 152562"/>
                      <a:gd name="connsiteY1" fmla="*/ 0 h 10756"/>
                      <a:gd name="connsiteX2" fmla="*/ 152563 w 152562"/>
                      <a:gd name="connsiteY2" fmla="*/ 10757 h 10756"/>
                      <a:gd name="connsiteX3" fmla="*/ 0 w 152562"/>
                      <a:gd name="connsiteY3" fmla="*/ 10757 h 10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562" h="10756">
                        <a:moveTo>
                          <a:pt x="0" y="0"/>
                        </a:moveTo>
                        <a:lnTo>
                          <a:pt x="152563" y="0"/>
                        </a:lnTo>
                        <a:lnTo>
                          <a:pt x="152563" y="10757"/>
                        </a:lnTo>
                        <a:lnTo>
                          <a:pt x="0" y="10757"/>
                        </a:lnTo>
                        <a:close/>
                      </a:path>
                    </a:pathLst>
                  </a:custGeom>
                  <a:solidFill>
                    <a:srgbClr val="CCD0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779" name="Graphic 2">
              <a:extLst>
                <a:ext uri="{FF2B5EF4-FFF2-40B4-BE49-F238E27FC236}">
                  <a16:creationId xmlns:a16="http://schemas.microsoft.com/office/drawing/2014/main" id="{A0409969-6B40-BE13-0F79-76BFAAAE1B22}"/>
                </a:ext>
              </a:extLst>
            </p:cNvPr>
            <p:cNvGrpSpPr/>
            <p:nvPr/>
          </p:nvGrpSpPr>
          <p:grpSpPr>
            <a:xfrm>
              <a:off x="2269989" y="1403286"/>
              <a:ext cx="7634702" cy="420302"/>
              <a:chOff x="2269989" y="1403286"/>
              <a:chExt cx="7634702" cy="420302"/>
            </a:xfrm>
          </p:grpSpPr>
          <p:grpSp>
            <p:nvGrpSpPr>
              <p:cNvPr id="780" name="Graphic 2">
                <a:extLst>
                  <a:ext uri="{FF2B5EF4-FFF2-40B4-BE49-F238E27FC236}">
                    <a16:creationId xmlns:a16="http://schemas.microsoft.com/office/drawing/2014/main" id="{669FF283-709B-17A0-EC74-47E9464013DC}"/>
                  </a:ext>
                </a:extLst>
              </p:cNvPr>
              <p:cNvGrpSpPr/>
              <p:nvPr/>
            </p:nvGrpSpPr>
            <p:grpSpPr>
              <a:xfrm>
                <a:off x="9484914" y="1403286"/>
                <a:ext cx="419777" cy="419777"/>
                <a:chOff x="9484914" y="1403286"/>
                <a:chExt cx="419777" cy="419777"/>
              </a:xfrm>
            </p:grpSpPr>
            <p:grpSp>
              <p:nvGrpSpPr>
                <p:cNvPr id="781" name="Graphic 2">
                  <a:extLst>
                    <a:ext uri="{FF2B5EF4-FFF2-40B4-BE49-F238E27FC236}">
                      <a16:creationId xmlns:a16="http://schemas.microsoft.com/office/drawing/2014/main" id="{64C10089-00FC-4425-2023-7731F5B5C184}"/>
                    </a:ext>
                  </a:extLst>
                </p:cNvPr>
                <p:cNvGrpSpPr/>
                <p:nvPr/>
              </p:nvGrpSpPr>
              <p:grpSpPr>
                <a:xfrm>
                  <a:off x="9484914" y="1403286"/>
                  <a:ext cx="419777" cy="419777"/>
                  <a:chOff x="9484914" y="1403286"/>
                  <a:chExt cx="419777" cy="419777"/>
                </a:xfrm>
              </p:grpSpPr>
              <p:sp>
                <p:nvSpPr>
                  <p:cNvPr id="782" name="Freeform: Shape 781">
                    <a:extLst>
                      <a:ext uri="{FF2B5EF4-FFF2-40B4-BE49-F238E27FC236}">
                        <a16:creationId xmlns:a16="http://schemas.microsoft.com/office/drawing/2014/main" id="{E0348A13-3815-6BB5-9608-C9C649B67627}"/>
                      </a:ext>
                    </a:extLst>
                  </p:cNvPr>
                  <p:cNvSpPr/>
                  <p:nvPr/>
                </p:nvSpPr>
                <p:spPr>
                  <a:xfrm>
                    <a:off x="9484914" y="1403286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8 w 419777"/>
                      <a:gd name="connsiteY1" fmla="*/ 0 h 419777"/>
                      <a:gd name="connsiteX2" fmla="*/ 419778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8" y="0"/>
                        </a:lnTo>
                        <a:lnTo>
                          <a:pt x="419778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F2CD5E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83" name="Freeform: Shape 782">
                    <a:extLst>
                      <a:ext uri="{FF2B5EF4-FFF2-40B4-BE49-F238E27FC236}">
                        <a16:creationId xmlns:a16="http://schemas.microsoft.com/office/drawing/2014/main" id="{564C06ED-DC00-975C-7D36-A0A43CBD543A}"/>
                      </a:ext>
                    </a:extLst>
                  </p:cNvPr>
                  <p:cNvSpPr/>
                  <p:nvPr/>
                </p:nvSpPr>
                <p:spPr>
                  <a:xfrm>
                    <a:off x="9574510" y="1565490"/>
                    <a:ext cx="330181" cy="257572"/>
                  </a:xfrm>
                  <a:custGeom>
                    <a:avLst/>
                    <a:gdLst>
                      <a:gd name="connsiteX0" fmla="*/ 112094 w 330181"/>
                      <a:gd name="connsiteY0" fmla="*/ 257573 h 257572"/>
                      <a:gd name="connsiteX1" fmla="*/ 330182 w 330181"/>
                      <a:gd name="connsiteY1" fmla="*/ 257573 h 257572"/>
                      <a:gd name="connsiteX2" fmla="*/ 330182 w 330181"/>
                      <a:gd name="connsiteY2" fmla="*/ 134198 h 257572"/>
                      <a:gd name="connsiteX3" fmla="*/ 196509 w 330181"/>
                      <a:gd name="connsiteY3" fmla="*/ 0 h 257572"/>
                      <a:gd name="connsiteX4" fmla="*/ 0 w 330181"/>
                      <a:gd name="connsiteY4" fmla="*/ 145545 h 257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81" h="257572">
                        <a:moveTo>
                          <a:pt x="112094" y="257573"/>
                        </a:moveTo>
                        <a:lnTo>
                          <a:pt x="330182" y="257573"/>
                        </a:lnTo>
                        <a:lnTo>
                          <a:pt x="330182" y="134198"/>
                        </a:lnTo>
                        <a:lnTo>
                          <a:pt x="196509" y="0"/>
                        </a:lnTo>
                        <a:lnTo>
                          <a:pt x="0" y="145545"/>
                        </a:lnTo>
                        <a:close/>
                      </a:path>
                    </a:pathLst>
                  </a:custGeom>
                  <a:solidFill>
                    <a:srgbClr val="E6BA4D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84" name="Graphic 2">
                  <a:extLst>
                    <a:ext uri="{FF2B5EF4-FFF2-40B4-BE49-F238E27FC236}">
                      <a16:creationId xmlns:a16="http://schemas.microsoft.com/office/drawing/2014/main" id="{DD22121B-5FD7-900F-AE9D-5F7C1F164C41}"/>
                    </a:ext>
                  </a:extLst>
                </p:cNvPr>
                <p:cNvGrpSpPr/>
                <p:nvPr/>
              </p:nvGrpSpPr>
              <p:grpSpPr>
                <a:xfrm>
                  <a:off x="9570377" y="1508295"/>
                  <a:ext cx="248784" cy="209757"/>
                  <a:chOff x="9570377" y="1508295"/>
                  <a:chExt cx="248784" cy="209757"/>
                </a:xfrm>
              </p:grpSpPr>
              <p:sp>
                <p:nvSpPr>
                  <p:cNvPr id="785" name="Freeform: Shape 784">
                    <a:extLst>
                      <a:ext uri="{FF2B5EF4-FFF2-40B4-BE49-F238E27FC236}">
                        <a16:creationId xmlns:a16="http://schemas.microsoft.com/office/drawing/2014/main" id="{74BD651B-4E39-C093-11E6-A3823C78EA99}"/>
                      </a:ext>
                    </a:extLst>
                  </p:cNvPr>
                  <p:cNvSpPr/>
                  <p:nvPr/>
                </p:nvSpPr>
                <p:spPr>
                  <a:xfrm>
                    <a:off x="9570377" y="1603598"/>
                    <a:ext cx="248784" cy="114454"/>
                  </a:xfrm>
                  <a:custGeom>
                    <a:avLst/>
                    <a:gdLst>
                      <a:gd name="connsiteX0" fmla="*/ 229697 w 248784"/>
                      <a:gd name="connsiteY0" fmla="*/ 0 h 114454"/>
                      <a:gd name="connsiteX1" fmla="*/ 19087 w 248784"/>
                      <a:gd name="connsiteY1" fmla="*/ 0 h 114454"/>
                      <a:gd name="connsiteX2" fmla="*/ 0 w 248784"/>
                      <a:gd name="connsiteY2" fmla="*/ 19087 h 114454"/>
                      <a:gd name="connsiteX3" fmla="*/ 0 w 248784"/>
                      <a:gd name="connsiteY3" fmla="*/ 95368 h 114454"/>
                      <a:gd name="connsiteX4" fmla="*/ 19087 w 248784"/>
                      <a:gd name="connsiteY4" fmla="*/ 114455 h 114454"/>
                      <a:gd name="connsiteX5" fmla="*/ 229697 w 248784"/>
                      <a:gd name="connsiteY5" fmla="*/ 114455 h 114454"/>
                      <a:gd name="connsiteX6" fmla="*/ 248784 w 248784"/>
                      <a:gd name="connsiteY6" fmla="*/ 95368 h 114454"/>
                      <a:gd name="connsiteX7" fmla="*/ 248784 w 248784"/>
                      <a:gd name="connsiteY7" fmla="*/ 19087 h 114454"/>
                      <a:gd name="connsiteX8" fmla="*/ 229697 w 248784"/>
                      <a:gd name="connsiteY8" fmla="*/ 0 h 114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48784" h="114454">
                        <a:moveTo>
                          <a:pt x="229697" y="0"/>
                        </a:moveTo>
                        <a:lnTo>
                          <a:pt x="19087" y="0"/>
                        </a:lnTo>
                        <a:cubicBezTo>
                          <a:pt x="8527" y="0"/>
                          <a:pt x="0" y="8527"/>
                          <a:pt x="0" y="19087"/>
                        </a:cubicBezTo>
                        <a:lnTo>
                          <a:pt x="0" y="95368"/>
                        </a:lnTo>
                        <a:cubicBezTo>
                          <a:pt x="0" y="105928"/>
                          <a:pt x="8527" y="114455"/>
                          <a:pt x="19087" y="114455"/>
                        </a:cubicBezTo>
                        <a:lnTo>
                          <a:pt x="229697" y="114455"/>
                        </a:lnTo>
                        <a:cubicBezTo>
                          <a:pt x="240191" y="114455"/>
                          <a:pt x="248784" y="105928"/>
                          <a:pt x="248784" y="95368"/>
                        </a:cubicBezTo>
                        <a:lnTo>
                          <a:pt x="248784" y="19087"/>
                        </a:lnTo>
                        <a:cubicBezTo>
                          <a:pt x="248784" y="8592"/>
                          <a:pt x="240257" y="0"/>
                          <a:pt x="229697" y="0"/>
                        </a:cubicBezTo>
                        <a:close/>
                      </a:path>
                    </a:pathLst>
                  </a:custGeom>
                  <a:solidFill>
                    <a:srgbClr val="505A66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86" name="Freeform: Shape 785">
                    <a:extLst>
                      <a:ext uri="{FF2B5EF4-FFF2-40B4-BE49-F238E27FC236}">
                        <a16:creationId xmlns:a16="http://schemas.microsoft.com/office/drawing/2014/main" id="{5BE4EDE6-59AD-56A9-9711-9846F53AE9EA}"/>
                      </a:ext>
                    </a:extLst>
                  </p:cNvPr>
                  <p:cNvSpPr/>
                  <p:nvPr/>
                </p:nvSpPr>
                <p:spPr>
                  <a:xfrm>
                    <a:off x="9618455" y="1670369"/>
                    <a:ext cx="152562" cy="19086"/>
                  </a:xfrm>
                  <a:custGeom>
                    <a:avLst/>
                    <a:gdLst>
                      <a:gd name="connsiteX0" fmla="*/ 0 w 152562"/>
                      <a:gd name="connsiteY0" fmla="*/ 0 h 19086"/>
                      <a:gd name="connsiteX1" fmla="*/ 152563 w 152562"/>
                      <a:gd name="connsiteY1" fmla="*/ 0 h 19086"/>
                      <a:gd name="connsiteX2" fmla="*/ 152563 w 152562"/>
                      <a:gd name="connsiteY2" fmla="*/ 19087 h 19086"/>
                      <a:gd name="connsiteX3" fmla="*/ 0 w 152562"/>
                      <a:gd name="connsiteY3" fmla="*/ 19087 h 19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562" h="19086">
                        <a:moveTo>
                          <a:pt x="0" y="0"/>
                        </a:moveTo>
                        <a:lnTo>
                          <a:pt x="152563" y="0"/>
                        </a:lnTo>
                        <a:lnTo>
                          <a:pt x="152563" y="19087"/>
                        </a:lnTo>
                        <a:lnTo>
                          <a:pt x="0" y="19087"/>
                        </a:lnTo>
                        <a:close/>
                      </a:path>
                    </a:pathLst>
                  </a:custGeom>
                  <a:solidFill>
                    <a:srgbClr val="474B54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87" name="Freeform: Shape 786">
                    <a:extLst>
                      <a:ext uri="{FF2B5EF4-FFF2-40B4-BE49-F238E27FC236}">
                        <a16:creationId xmlns:a16="http://schemas.microsoft.com/office/drawing/2014/main" id="{8F5AB7B0-485C-A40C-944E-D384C007BF7B}"/>
                      </a:ext>
                    </a:extLst>
                  </p:cNvPr>
                  <p:cNvSpPr/>
                  <p:nvPr/>
                </p:nvSpPr>
                <p:spPr>
                  <a:xfrm>
                    <a:off x="9618455" y="1613174"/>
                    <a:ext cx="152562" cy="19086"/>
                  </a:xfrm>
                  <a:custGeom>
                    <a:avLst/>
                    <a:gdLst>
                      <a:gd name="connsiteX0" fmla="*/ 0 w 152562"/>
                      <a:gd name="connsiteY0" fmla="*/ 0 h 19086"/>
                      <a:gd name="connsiteX1" fmla="*/ 152563 w 152562"/>
                      <a:gd name="connsiteY1" fmla="*/ 0 h 19086"/>
                      <a:gd name="connsiteX2" fmla="*/ 152563 w 152562"/>
                      <a:gd name="connsiteY2" fmla="*/ 19087 h 19086"/>
                      <a:gd name="connsiteX3" fmla="*/ 0 w 152562"/>
                      <a:gd name="connsiteY3" fmla="*/ 19087 h 19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562" h="19086">
                        <a:moveTo>
                          <a:pt x="0" y="0"/>
                        </a:moveTo>
                        <a:lnTo>
                          <a:pt x="152563" y="0"/>
                        </a:lnTo>
                        <a:lnTo>
                          <a:pt x="152563" y="19087"/>
                        </a:lnTo>
                        <a:lnTo>
                          <a:pt x="0" y="19087"/>
                        </a:lnTo>
                        <a:close/>
                      </a:path>
                    </a:pathLst>
                  </a:custGeom>
                  <a:solidFill>
                    <a:srgbClr val="474B54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88" name="Freeform: Shape 787">
                    <a:extLst>
                      <a:ext uri="{FF2B5EF4-FFF2-40B4-BE49-F238E27FC236}">
                        <a16:creationId xmlns:a16="http://schemas.microsoft.com/office/drawing/2014/main" id="{C693F89A-DC60-637A-B85F-CBDC0A288FAE}"/>
                      </a:ext>
                    </a:extLst>
                  </p:cNvPr>
                  <p:cNvSpPr/>
                  <p:nvPr/>
                </p:nvSpPr>
                <p:spPr>
                  <a:xfrm>
                    <a:off x="9618456" y="1508295"/>
                    <a:ext cx="152627" cy="114389"/>
                  </a:xfrm>
                  <a:custGeom>
                    <a:avLst/>
                    <a:gdLst>
                      <a:gd name="connsiteX0" fmla="*/ 152628 w 152627"/>
                      <a:gd name="connsiteY0" fmla="*/ 114389 h 114389"/>
                      <a:gd name="connsiteX1" fmla="*/ 0 w 152627"/>
                      <a:gd name="connsiteY1" fmla="*/ 114389 h 114389"/>
                      <a:gd name="connsiteX2" fmla="*/ 0 w 152627"/>
                      <a:gd name="connsiteY2" fmla="*/ 0 h 114389"/>
                      <a:gd name="connsiteX3" fmla="*/ 95368 w 152627"/>
                      <a:gd name="connsiteY3" fmla="*/ 0 h 114389"/>
                      <a:gd name="connsiteX4" fmla="*/ 152563 w 152627"/>
                      <a:gd name="connsiteY4" fmla="*/ 57195 h 114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2627" h="114389">
                        <a:moveTo>
                          <a:pt x="152628" y="114389"/>
                        </a:moveTo>
                        <a:lnTo>
                          <a:pt x="0" y="114389"/>
                        </a:lnTo>
                        <a:lnTo>
                          <a:pt x="0" y="0"/>
                        </a:lnTo>
                        <a:lnTo>
                          <a:pt x="95368" y="0"/>
                        </a:lnTo>
                        <a:lnTo>
                          <a:pt x="152563" y="57195"/>
                        </a:ln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89" name="Freeform: Shape 788">
                    <a:extLst>
                      <a:ext uri="{FF2B5EF4-FFF2-40B4-BE49-F238E27FC236}">
                        <a16:creationId xmlns:a16="http://schemas.microsoft.com/office/drawing/2014/main" id="{BACE2CEB-1A25-1858-CA11-9263CB80D64F}"/>
                      </a:ext>
                    </a:extLst>
                  </p:cNvPr>
                  <p:cNvSpPr/>
                  <p:nvPr/>
                </p:nvSpPr>
                <p:spPr>
                  <a:xfrm>
                    <a:off x="9713823" y="1508295"/>
                    <a:ext cx="57195" cy="57194"/>
                  </a:xfrm>
                  <a:custGeom>
                    <a:avLst/>
                    <a:gdLst>
                      <a:gd name="connsiteX0" fmla="*/ 0 w 57195"/>
                      <a:gd name="connsiteY0" fmla="*/ 0 h 57194"/>
                      <a:gd name="connsiteX1" fmla="*/ 0 w 57195"/>
                      <a:gd name="connsiteY1" fmla="*/ 57195 h 57194"/>
                      <a:gd name="connsiteX2" fmla="*/ 57195 w 57195"/>
                      <a:gd name="connsiteY2" fmla="*/ 57195 h 57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195" h="57194">
                        <a:moveTo>
                          <a:pt x="0" y="0"/>
                        </a:moveTo>
                        <a:lnTo>
                          <a:pt x="0" y="57195"/>
                        </a:lnTo>
                        <a:lnTo>
                          <a:pt x="57195" y="57195"/>
                        </a:lnTo>
                        <a:close/>
                      </a:path>
                    </a:pathLst>
                  </a:custGeom>
                  <a:solidFill>
                    <a:srgbClr val="CCD0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790" name="Graphic 2">
                <a:extLst>
                  <a:ext uri="{FF2B5EF4-FFF2-40B4-BE49-F238E27FC236}">
                    <a16:creationId xmlns:a16="http://schemas.microsoft.com/office/drawing/2014/main" id="{6DE306F3-A2CE-BB16-6BCC-1FF41A0C66FE}"/>
                  </a:ext>
                </a:extLst>
              </p:cNvPr>
              <p:cNvGrpSpPr/>
              <p:nvPr/>
            </p:nvGrpSpPr>
            <p:grpSpPr>
              <a:xfrm>
                <a:off x="8828946" y="1403679"/>
                <a:ext cx="419777" cy="419777"/>
                <a:chOff x="8828946" y="1403679"/>
                <a:chExt cx="419777" cy="419777"/>
              </a:xfrm>
            </p:grpSpPr>
            <p:grpSp>
              <p:nvGrpSpPr>
                <p:cNvPr id="791" name="Graphic 2">
                  <a:extLst>
                    <a:ext uri="{FF2B5EF4-FFF2-40B4-BE49-F238E27FC236}">
                      <a16:creationId xmlns:a16="http://schemas.microsoft.com/office/drawing/2014/main" id="{FBE4E848-F651-F772-B41C-277FD2395139}"/>
                    </a:ext>
                  </a:extLst>
                </p:cNvPr>
                <p:cNvGrpSpPr/>
                <p:nvPr/>
              </p:nvGrpSpPr>
              <p:grpSpPr>
                <a:xfrm>
                  <a:off x="8828946" y="1403679"/>
                  <a:ext cx="419777" cy="419777"/>
                  <a:chOff x="8828946" y="1403679"/>
                  <a:chExt cx="419777" cy="419777"/>
                </a:xfrm>
              </p:grpSpPr>
              <p:sp>
                <p:nvSpPr>
                  <p:cNvPr id="792" name="Freeform: Shape 791">
                    <a:extLst>
                      <a:ext uri="{FF2B5EF4-FFF2-40B4-BE49-F238E27FC236}">
                        <a16:creationId xmlns:a16="http://schemas.microsoft.com/office/drawing/2014/main" id="{C7946906-5E70-FFC3-EABA-E25D42AE2352}"/>
                      </a:ext>
                    </a:extLst>
                  </p:cNvPr>
                  <p:cNvSpPr/>
                  <p:nvPr/>
                </p:nvSpPr>
                <p:spPr>
                  <a:xfrm>
                    <a:off x="8828946" y="1403679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8 w 419777"/>
                      <a:gd name="connsiteY1" fmla="*/ 0 h 419777"/>
                      <a:gd name="connsiteX2" fmla="*/ 419778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8" y="0"/>
                        </a:lnTo>
                        <a:lnTo>
                          <a:pt x="419778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AFD36F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93" name="Freeform: Shape 792">
                    <a:extLst>
                      <a:ext uri="{FF2B5EF4-FFF2-40B4-BE49-F238E27FC236}">
                        <a16:creationId xmlns:a16="http://schemas.microsoft.com/office/drawing/2014/main" id="{8C30EA5E-84DB-71E7-409F-2EC56055974C}"/>
                      </a:ext>
                    </a:extLst>
                  </p:cNvPr>
                  <p:cNvSpPr/>
                  <p:nvPr/>
                </p:nvSpPr>
                <p:spPr>
                  <a:xfrm>
                    <a:off x="8914476" y="1496555"/>
                    <a:ext cx="334247" cy="326901"/>
                  </a:xfrm>
                  <a:custGeom>
                    <a:avLst/>
                    <a:gdLst>
                      <a:gd name="connsiteX0" fmla="*/ 78183 w 334247"/>
                      <a:gd name="connsiteY0" fmla="*/ 326902 h 326901"/>
                      <a:gd name="connsiteX1" fmla="*/ 334248 w 334247"/>
                      <a:gd name="connsiteY1" fmla="*/ 326902 h 326901"/>
                      <a:gd name="connsiteX2" fmla="*/ 334248 w 334247"/>
                      <a:gd name="connsiteY2" fmla="*/ 85530 h 326901"/>
                      <a:gd name="connsiteX3" fmla="*/ 248784 w 334247"/>
                      <a:gd name="connsiteY3" fmla="*/ 0 h 326901"/>
                      <a:gd name="connsiteX4" fmla="*/ 0 w 334247"/>
                      <a:gd name="connsiteY4" fmla="*/ 248718 h 3269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4247" h="326901">
                        <a:moveTo>
                          <a:pt x="78183" y="326902"/>
                        </a:moveTo>
                        <a:lnTo>
                          <a:pt x="334248" y="326902"/>
                        </a:lnTo>
                        <a:lnTo>
                          <a:pt x="334248" y="85530"/>
                        </a:lnTo>
                        <a:lnTo>
                          <a:pt x="248784" y="0"/>
                        </a:lnTo>
                        <a:lnTo>
                          <a:pt x="0" y="248718"/>
                        </a:lnTo>
                        <a:close/>
                      </a:path>
                    </a:pathLst>
                  </a:custGeom>
                  <a:solidFill>
                    <a:srgbClr val="9CC05B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94" name="Graphic 2">
                  <a:extLst>
                    <a:ext uri="{FF2B5EF4-FFF2-40B4-BE49-F238E27FC236}">
                      <a16:creationId xmlns:a16="http://schemas.microsoft.com/office/drawing/2014/main" id="{60F129F6-38D4-C6F6-818D-A506BB5EB9F5}"/>
                    </a:ext>
                  </a:extLst>
                </p:cNvPr>
                <p:cNvGrpSpPr/>
                <p:nvPr/>
              </p:nvGrpSpPr>
              <p:grpSpPr>
                <a:xfrm>
                  <a:off x="8914475" y="1496555"/>
                  <a:ext cx="248718" cy="248783"/>
                  <a:chOff x="8914475" y="1496555"/>
                  <a:chExt cx="248718" cy="248783"/>
                </a:xfrm>
              </p:grpSpPr>
              <p:sp>
                <p:nvSpPr>
                  <p:cNvPr id="795" name="Freeform: Shape 794">
                    <a:extLst>
                      <a:ext uri="{FF2B5EF4-FFF2-40B4-BE49-F238E27FC236}">
                        <a16:creationId xmlns:a16="http://schemas.microsoft.com/office/drawing/2014/main" id="{5C20411C-B0CB-C1BF-A924-F68110DB5DCF}"/>
                      </a:ext>
                    </a:extLst>
                  </p:cNvPr>
                  <p:cNvSpPr/>
                  <p:nvPr/>
                </p:nvSpPr>
                <p:spPr>
                  <a:xfrm>
                    <a:off x="8914476" y="1496555"/>
                    <a:ext cx="248718" cy="114389"/>
                  </a:xfrm>
                  <a:custGeom>
                    <a:avLst/>
                    <a:gdLst>
                      <a:gd name="connsiteX0" fmla="*/ 0 w 248718"/>
                      <a:gd name="connsiteY0" fmla="*/ 0 h 114389"/>
                      <a:gd name="connsiteX1" fmla="*/ 0 w 248718"/>
                      <a:gd name="connsiteY1" fmla="*/ 114389 h 114389"/>
                      <a:gd name="connsiteX2" fmla="*/ 248718 w 248718"/>
                      <a:gd name="connsiteY2" fmla="*/ 114389 h 114389"/>
                      <a:gd name="connsiteX3" fmla="*/ 248718 w 248718"/>
                      <a:gd name="connsiteY3" fmla="*/ 0 h 114389"/>
                      <a:gd name="connsiteX4" fmla="*/ 0 w 248718"/>
                      <a:gd name="connsiteY4" fmla="*/ 0 h 114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718" h="114389">
                        <a:moveTo>
                          <a:pt x="0" y="0"/>
                        </a:moveTo>
                        <a:lnTo>
                          <a:pt x="0" y="114389"/>
                        </a:lnTo>
                        <a:lnTo>
                          <a:pt x="248718" y="114389"/>
                        </a:lnTo>
                        <a:lnTo>
                          <a:pt x="24871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05A66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96" name="Freeform: Shape 795">
                    <a:extLst>
                      <a:ext uri="{FF2B5EF4-FFF2-40B4-BE49-F238E27FC236}">
                        <a16:creationId xmlns:a16="http://schemas.microsoft.com/office/drawing/2014/main" id="{689262DD-7D60-C899-C591-77531440028A}"/>
                      </a:ext>
                    </a:extLst>
                  </p:cNvPr>
                  <p:cNvSpPr/>
                  <p:nvPr/>
                </p:nvSpPr>
                <p:spPr>
                  <a:xfrm>
                    <a:off x="8914476" y="1630949"/>
                    <a:ext cx="248718" cy="114389"/>
                  </a:xfrm>
                  <a:custGeom>
                    <a:avLst/>
                    <a:gdLst>
                      <a:gd name="connsiteX0" fmla="*/ 0 w 248718"/>
                      <a:gd name="connsiteY0" fmla="*/ 114389 h 114389"/>
                      <a:gd name="connsiteX1" fmla="*/ 248718 w 248718"/>
                      <a:gd name="connsiteY1" fmla="*/ 114389 h 114389"/>
                      <a:gd name="connsiteX2" fmla="*/ 248718 w 248718"/>
                      <a:gd name="connsiteY2" fmla="*/ 0 h 114389"/>
                      <a:gd name="connsiteX3" fmla="*/ 0 w 248718"/>
                      <a:gd name="connsiteY3" fmla="*/ 0 h 114389"/>
                      <a:gd name="connsiteX4" fmla="*/ 0 w 248718"/>
                      <a:gd name="connsiteY4" fmla="*/ 114389 h 114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718" h="114389">
                        <a:moveTo>
                          <a:pt x="0" y="114389"/>
                        </a:moveTo>
                        <a:lnTo>
                          <a:pt x="248718" y="114389"/>
                        </a:lnTo>
                        <a:lnTo>
                          <a:pt x="248718" y="0"/>
                        </a:lnTo>
                        <a:lnTo>
                          <a:pt x="0" y="0"/>
                        </a:lnTo>
                        <a:lnTo>
                          <a:pt x="0" y="114389"/>
                        </a:lnTo>
                        <a:close/>
                      </a:path>
                    </a:pathLst>
                  </a:custGeom>
                  <a:solidFill>
                    <a:srgbClr val="505A66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97" name="Freeform: Shape 796">
                    <a:extLst>
                      <a:ext uri="{FF2B5EF4-FFF2-40B4-BE49-F238E27FC236}">
                        <a16:creationId xmlns:a16="http://schemas.microsoft.com/office/drawing/2014/main" id="{4ECC1D4C-0258-A714-354D-6853FE83A228}"/>
                      </a:ext>
                    </a:extLst>
                  </p:cNvPr>
                  <p:cNvSpPr/>
                  <p:nvPr/>
                </p:nvSpPr>
                <p:spPr>
                  <a:xfrm>
                    <a:off x="8914475" y="1611010"/>
                    <a:ext cx="248718" cy="19939"/>
                  </a:xfrm>
                  <a:custGeom>
                    <a:avLst/>
                    <a:gdLst>
                      <a:gd name="connsiteX0" fmla="*/ 0 w 248718"/>
                      <a:gd name="connsiteY0" fmla="*/ 0 h 19939"/>
                      <a:gd name="connsiteX1" fmla="*/ 248718 w 248718"/>
                      <a:gd name="connsiteY1" fmla="*/ 0 h 19939"/>
                      <a:gd name="connsiteX2" fmla="*/ 248718 w 248718"/>
                      <a:gd name="connsiteY2" fmla="*/ 19939 h 19939"/>
                      <a:gd name="connsiteX3" fmla="*/ 0 w 248718"/>
                      <a:gd name="connsiteY3" fmla="*/ 19939 h 19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8718" h="19939">
                        <a:moveTo>
                          <a:pt x="0" y="0"/>
                        </a:moveTo>
                        <a:lnTo>
                          <a:pt x="248718" y="0"/>
                        </a:lnTo>
                        <a:lnTo>
                          <a:pt x="248718" y="19939"/>
                        </a:lnTo>
                        <a:lnTo>
                          <a:pt x="0" y="19939"/>
                        </a:lnTo>
                        <a:close/>
                      </a:path>
                    </a:pathLst>
                  </a:custGeom>
                  <a:solidFill>
                    <a:srgbClr val="474B54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98" name="Freeform: Shape 797">
                    <a:extLst>
                      <a:ext uri="{FF2B5EF4-FFF2-40B4-BE49-F238E27FC236}">
                        <a16:creationId xmlns:a16="http://schemas.microsoft.com/office/drawing/2014/main" id="{DACF8325-D44E-7E7F-5910-E30A9EE113A0}"/>
                      </a:ext>
                    </a:extLst>
                  </p:cNvPr>
                  <p:cNvSpPr/>
                  <p:nvPr/>
                </p:nvSpPr>
                <p:spPr>
                  <a:xfrm>
                    <a:off x="9000727" y="1544239"/>
                    <a:ext cx="76281" cy="19086"/>
                  </a:xfrm>
                  <a:custGeom>
                    <a:avLst/>
                    <a:gdLst>
                      <a:gd name="connsiteX0" fmla="*/ 0 w 76281"/>
                      <a:gd name="connsiteY0" fmla="*/ 0 h 19086"/>
                      <a:gd name="connsiteX1" fmla="*/ 76281 w 76281"/>
                      <a:gd name="connsiteY1" fmla="*/ 0 h 19086"/>
                      <a:gd name="connsiteX2" fmla="*/ 76281 w 76281"/>
                      <a:gd name="connsiteY2" fmla="*/ 19087 h 19086"/>
                      <a:gd name="connsiteX3" fmla="*/ 0 w 76281"/>
                      <a:gd name="connsiteY3" fmla="*/ 19087 h 19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81" h="19086">
                        <a:moveTo>
                          <a:pt x="0" y="0"/>
                        </a:moveTo>
                        <a:lnTo>
                          <a:pt x="76281" y="0"/>
                        </a:lnTo>
                        <a:lnTo>
                          <a:pt x="76281" y="19087"/>
                        </a:lnTo>
                        <a:lnTo>
                          <a:pt x="0" y="19087"/>
                        </a:ln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99" name="Freeform: Shape 798">
                    <a:extLst>
                      <a:ext uri="{FF2B5EF4-FFF2-40B4-BE49-F238E27FC236}">
                        <a16:creationId xmlns:a16="http://schemas.microsoft.com/office/drawing/2014/main" id="{C457CBD1-432D-2A07-5AE1-39E6D9D8F967}"/>
                      </a:ext>
                    </a:extLst>
                  </p:cNvPr>
                  <p:cNvSpPr/>
                  <p:nvPr/>
                </p:nvSpPr>
                <p:spPr>
                  <a:xfrm>
                    <a:off x="9000727" y="1678568"/>
                    <a:ext cx="76281" cy="19086"/>
                  </a:xfrm>
                  <a:custGeom>
                    <a:avLst/>
                    <a:gdLst>
                      <a:gd name="connsiteX0" fmla="*/ 0 w 76281"/>
                      <a:gd name="connsiteY0" fmla="*/ 0 h 19086"/>
                      <a:gd name="connsiteX1" fmla="*/ 76281 w 76281"/>
                      <a:gd name="connsiteY1" fmla="*/ 0 h 19086"/>
                      <a:gd name="connsiteX2" fmla="*/ 76281 w 76281"/>
                      <a:gd name="connsiteY2" fmla="*/ 19087 h 19086"/>
                      <a:gd name="connsiteX3" fmla="*/ 0 w 76281"/>
                      <a:gd name="connsiteY3" fmla="*/ 19087 h 19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81" h="19086">
                        <a:moveTo>
                          <a:pt x="0" y="0"/>
                        </a:moveTo>
                        <a:lnTo>
                          <a:pt x="76281" y="0"/>
                        </a:lnTo>
                        <a:lnTo>
                          <a:pt x="76281" y="19087"/>
                        </a:lnTo>
                        <a:lnTo>
                          <a:pt x="0" y="19087"/>
                        </a:ln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800" name="Graphic 2">
                <a:extLst>
                  <a:ext uri="{FF2B5EF4-FFF2-40B4-BE49-F238E27FC236}">
                    <a16:creationId xmlns:a16="http://schemas.microsoft.com/office/drawing/2014/main" id="{9A168643-56DF-879F-EE5B-DD8B75170155}"/>
                  </a:ext>
                </a:extLst>
              </p:cNvPr>
              <p:cNvGrpSpPr/>
              <p:nvPr/>
            </p:nvGrpSpPr>
            <p:grpSpPr>
              <a:xfrm>
                <a:off x="8173109" y="1403679"/>
                <a:ext cx="419777" cy="419777"/>
                <a:chOff x="8173109" y="1403679"/>
                <a:chExt cx="419777" cy="419777"/>
              </a:xfrm>
            </p:grpSpPr>
            <p:grpSp>
              <p:nvGrpSpPr>
                <p:cNvPr id="801" name="Graphic 2">
                  <a:extLst>
                    <a:ext uri="{FF2B5EF4-FFF2-40B4-BE49-F238E27FC236}">
                      <a16:creationId xmlns:a16="http://schemas.microsoft.com/office/drawing/2014/main" id="{77187F34-71AF-F7D1-6392-347AF8E9C447}"/>
                    </a:ext>
                  </a:extLst>
                </p:cNvPr>
                <p:cNvGrpSpPr/>
                <p:nvPr/>
              </p:nvGrpSpPr>
              <p:grpSpPr>
                <a:xfrm>
                  <a:off x="8173109" y="1403679"/>
                  <a:ext cx="419777" cy="419777"/>
                  <a:chOff x="8173109" y="1403679"/>
                  <a:chExt cx="419777" cy="419777"/>
                </a:xfrm>
              </p:grpSpPr>
              <p:sp>
                <p:nvSpPr>
                  <p:cNvPr id="802" name="Freeform: Shape 801">
                    <a:extLst>
                      <a:ext uri="{FF2B5EF4-FFF2-40B4-BE49-F238E27FC236}">
                        <a16:creationId xmlns:a16="http://schemas.microsoft.com/office/drawing/2014/main" id="{EFCC2A21-3288-FE44-5D94-26A2B78CE4D7}"/>
                      </a:ext>
                    </a:extLst>
                  </p:cNvPr>
                  <p:cNvSpPr/>
                  <p:nvPr/>
                </p:nvSpPr>
                <p:spPr>
                  <a:xfrm>
                    <a:off x="8173109" y="1403679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CF5664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03" name="Freeform: Shape 802">
                    <a:extLst>
                      <a:ext uri="{FF2B5EF4-FFF2-40B4-BE49-F238E27FC236}">
                        <a16:creationId xmlns:a16="http://schemas.microsoft.com/office/drawing/2014/main" id="{9FCA5099-877A-4959-5E26-092EB0ED325D}"/>
                      </a:ext>
                    </a:extLst>
                  </p:cNvPr>
                  <p:cNvSpPr/>
                  <p:nvPr/>
                </p:nvSpPr>
                <p:spPr>
                  <a:xfrm>
                    <a:off x="8266379" y="1488815"/>
                    <a:ext cx="326507" cy="334641"/>
                  </a:xfrm>
                  <a:custGeom>
                    <a:avLst/>
                    <a:gdLst>
                      <a:gd name="connsiteX0" fmla="*/ 326508 w 326507"/>
                      <a:gd name="connsiteY0" fmla="*/ 157023 h 334641"/>
                      <a:gd name="connsiteX1" fmla="*/ 211856 w 326507"/>
                      <a:gd name="connsiteY1" fmla="*/ 42437 h 334641"/>
                      <a:gd name="connsiteX2" fmla="*/ 142921 w 326507"/>
                      <a:gd name="connsiteY2" fmla="*/ 123834 h 334641"/>
                      <a:gd name="connsiteX3" fmla="*/ 19087 w 326507"/>
                      <a:gd name="connsiteY3" fmla="*/ 0 h 334641"/>
                      <a:gd name="connsiteX4" fmla="*/ 0 w 326507"/>
                      <a:gd name="connsiteY4" fmla="*/ 248718 h 334641"/>
                      <a:gd name="connsiteX5" fmla="*/ 85923 w 326507"/>
                      <a:gd name="connsiteY5" fmla="*/ 334641 h 334641"/>
                      <a:gd name="connsiteX6" fmla="*/ 326508 w 326507"/>
                      <a:gd name="connsiteY6" fmla="*/ 334641 h 334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26507" h="334641">
                        <a:moveTo>
                          <a:pt x="326508" y="157023"/>
                        </a:moveTo>
                        <a:lnTo>
                          <a:pt x="211856" y="42437"/>
                        </a:lnTo>
                        <a:lnTo>
                          <a:pt x="142921" y="123834"/>
                        </a:lnTo>
                        <a:lnTo>
                          <a:pt x="19087" y="0"/>
                        </a:lnTo>
                        <a:lnTo>
                          <a:pt x="0" y="248718"/>
                        </a:lnTo>
                        <a:lnTo>
                          <a:pt x="85923" y="334641"/>
                        </a:lnTo>
                        <a:lnTo>
                          <a:pt x="326508" y="334641"/>
                        </a:lnTo>
                        <a:close/>
                      </a:path>
                    </a:pathLst>
                  </a:custGeom>
                  <a:solidFill>
                    <a:srgbClr val="BD4653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804" name="Graphic 2">
                  <a:extLst>
                    <a:ext uri="{FF2B5EF4-FFF2-40B4-BE49-F238E27FC236}">
                      <a16:creationId xmlns:a16="http://schemas.microsoft.com/office/drawing/2014/main" id="{8E8292B2-3554-3F29-9E7A-18C2DE4A77E0}"/>
                    </a:ext>
                  </a:extLst>
                </p:cNvPr>
                <p:cNvGrpSpPr/>
                <p:nvPr/>
              </p:nvGrpSpPr>
              <p:grpSpPr>
                <a:xfrm>
                  <a:off x="8266379" y="1488815"/>
                  <a:ext cx="248718" cy="248718"/>
                  <a:chOff x="8266379" y="1488815"/>
                  <a:chExt cx="248718" cy="248718"/>
                </a:xfrm>
              </p:grpSpPr>
              <p:sp>
                <p:nvSpPr>
                  <p:cNvPr id="805" name="Freeform: Shape 804">
                    <a:extLst>
                      <a:ext uri="{FF2B5EF4-FFF2-40B4-BE49-F238E27FC236}">
                        <a16:creationId xmlns:a16="http://schemas.microsoft.com/office/drawing/2014/main" id="{F0D4EE78-16EA-6BCD-3CF3-5F7541FFA654}"/>
                      </a:ext>
                    </a:extLst>
                  </p:cNvPr>
                  <p:cNvSpPr/>
                  <p:nvPr/>
                </p:nvSpPr>
                <p:spPr>
                  <a:xfrm>
                    <a:off x="8266379" y="1488815"/>
                    <a:ext cx="248718" cy="248718"/>
                  </a:xfrm>
                  <a:custGeom>
                    <a:avLst/>
                    <a:gdLst>
                      <a:gd name="connsiteX0" fmla="*/ 19021 w 248718"/>
                      <a:gd name="connsiteY0" fmla="*/ 229631 h 248718"/>
                      <a:gd name="connsiteX1" fmla="*/ 19087 w 248718"/>
                      <a:gd name="connsiteY1" fmla="*/ 0 h 248718"/>
                      <a:gd name="connsiteX2" fmla="*/ 0 w 248718"/>
                      <a:gd name="connsiteY2" fmla="*/ 0 h 248718"/>
                      <a:gd name="connsiteX3" fmla="*/ 0 w 248718"/>
                      <a:gd name="connsiteY3" fmla="*/ 248718 h 248718"/>
                      <a:gd name="connsiteX4" fmla="*/ 248718 w 248718"/>
                      <a:gd name="connsiteY4" fmla="*/ 248718 h 248718"/>
                      <a:gd name="connsiteX5" fmla="*/ 248718 w 248718"/>
                      <a:gd name="connsiteY5" fmla="*/ 229697 h 248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718" h="248718">
                        <a:moveTo>
                          <a:pt x="19021" y="229631"/>
                        </a:moveTo>
                        <a:lnTo>
                          <a:pt x="19087" y="0"/>
                        </a:lnTo>
                        <a:lnTo>
                          <a:pt x="0" y="0"/>
                        </a:lnTo>
                        <a:lnTo>
                          <a:pt x="0" y="248718"/>
                        </a:lnTo>
                        <a:lnTo>
                          <a:pt x="248718" y="248718"/>
                        </a:lnTo>
                        <a:lnTo>
                          <a:pt x="248718" y="229697"/>
                        </a:ln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06" name="Freeform: Shape 805">
                    <a:extLst>
                      <a:ext uri="{FF2B5EF4-FFF2-40B4-BE49-F238E27FC236}">
                        <a16:creationId xmlns:a16="http://schemas.microsoft.com/office/drawing/2014/main" id="{7CBC14FC-94C0-C53E-0ADC-7829B2AC43BE}"/>
                      </a:ext>
                    </a:extLst>
                  </p:cNvPr>
                  <p:cNvSpPr/>
                  <p:nvPr/>
                </p:nvSpPr>
                <p:spPr>
                  <a:xfrm>
                    <a:off x="8304487" y="1531121"/>
                    <a:ext cx="210610" cy="145019"/>
                  </a:xfrm>
                  <a:custGeom>
                    <a:avLst/>
                    <a:gdLst>
                      <a:gd name="connsiteX0" fmla="*/ 84283 w 210610"/>
                      <a:gd name="connsiteY0" fmla="*/ 145020 h 145019"/>
                      <a:gd name="connsiteX1" fmla="*/ 173683 w 210610"/>
                      <a:gd name="connsiteY1" fmla="*/ 42765 h 145019"/>
                      <a:gd name="connsiteX2" fmla="*/ 210610 w 210610"/>
                      <a:gd name="connsiteY2" fmla="*/ 85071 h 145019"/>
                      <a:gd name="connsiteX3" fmla="*/ 210610 w 210610"/>
                      <a:gd name="connsiteY3" fmla="*/ 42240 h 145019"/>
                      <a:gd name="connsiteX4" fmla="*/ 173683 w 210610"/>
                      <a:gd name="connsiteY4" fmla="*/ 0 h 145019"/>
                      <a:gd name="connsiteX5" fmla="*/ 84283 w 210610"/>
                      <a:gd name="connsiteY5" fmla="*/ 102190 h 145019"/>
                      <a:gd name="connsiteX6" fmla="*/ 44929 w 210610"/>
                      <a:gd name="connsiteY6" fmla="*/ 57260 h 145019"/>
                      <a:gd name="connsiteX7" fmla="*/ 0 w 210610"/>
                      <a:gd name="connsiteY7" fmla="*/ 57260 h 145019"/>
                      <a:gd name="connsiteX8" fmla="*/ 0 w 210610"/>
                      <a:gd name="connsiteY8" fmla="*/ 85464 h 145019"/>
                      <a:gd name="connsiteX9" fmla="*/ 32205 w 210610"/>
                      <a:gd name="connsiteY9" fmla="*/ 85464 h 1450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10610" h="145019">
                        <a:moveTo>
                          <a:pt x="84283" y="145020"/>
                        </a:moveTo>
                        <a:lnTo>
                          <a:pt x="173683" y="42765"/>
                        </a:lnTo>
                        <a:lnTo>
                          <a:pt x="210610" y="85071"/>
                        </a:lnTo>
                        <a:lnTo>
                          <a:pt x="210610" y="42240"/>
                        </a:lnTo>
                        <a:lnTo>
                          <a:pt x="173683" y="0"/>
                        </a:lnTo>
                        <a:lnTo>
                          <a:pt x="84283" y="102190"/>
                        </a:lnTo>
                        <a:lnTo>
                          <a:pt x="44929" y="57260"/>
                        </a:lnTo>
                        <a:lnTo>
                          <a:pt x="0" y="57260"/>
                        </a:lnTo>
                        <a:lnTo>
                          <a:pt x="0" y="85464"/>
                        </a:lnTo>
                        <a:lnTo>
                          <a:pt x="32205" y="85464"/>
                        </a:lnTo>
                        <a:close/>
                      </a:path>
                    </a:pathLst>
                  </a:custGeom>
                  <a:solidFill>
                    <a:srgbClr val="F2CD5E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807" name="Graphic 2">
                <a:extLst>
                  <a:ext uri="{FF2B5EF4-FFF2-40B4-BE49-F238E27FC236}">
                    <a16:creationId xmlns:a16="http://schemas.microsoft.com/office/drawing/2014/main" id="{F665BDC5-48AD-147B-EF72-960326519715}"/>
                  </a:ext>
                </a:extLst>
              </p:cNvPr>
              <p:cNvGrpSpPr/>
              <p:nvPr/>
            </p:nvGrpSpPr>
            <p:grpSpPr>
              <a:xfrm>
                <a:off x="7517207" y="1403810"/>
                <a:ext cx="419777" cy="419777"/>
                <a:chOff x="7517207" y="1403810"/>
                <a:chExt cx="419777" cy="419777"/>
              </a:xfrm>
            </p:grpSpPr>
            <p:grpSp>
              <p:nvGrpSpPr>
                <p:cNvPr id="808" name="Graphic 2">
                  <a:extLst>
                    <a:ext uri="{FF2B5EF4-FFF2-40B4-BE49-F238E27FC236}">
                      <a16:creationId xmlns:a16="http://schemas.microsoft.com/office/drawing/2014/main" id="{A12A6069-E63C-8B6F-A70D-FC1DFF9B9E1B}"/>
                    </a:ext>
                  </a:extLst>
                </p:cNvPr>
                <p:cNvGrpSpPr/>
                <p:nvPr/>
              </p:nvGrpSpPr>
              <p:grpSpPr>
                <a:xfrm>
                  <a:off x="7517207" y="1403810"/>
                  <a:ext cx="419777" cy="419777"/>
                  <a:chOff x="7517207" y="1403810"/>
                  <a:chExt cx="419777" cy="419777"/>
                </a:xfrm>
              </p:grpSpPr>
              <p:sp>
                <p:nvSpPr>
                  <p:cNvPr id="809" name="Freeform: Shape 808">
                    <a:extLst>
                      <a:ext uri="{FF2B5EF4-FFF2-40B4-BE49-F238E27FC236}">
                        <a16:creationId xmlns:a16="http://schemas.microsoft.com/office/drawing/2014/main" id="{07922D9B-13E2-4232-9517-034CB48BC98E}"/>
                      </a:ext>
                    </a:extLst>
                  </p:cNvPr>
                  <p:cNvSpPr/>
                  <p:nvPr/>
                </p:nvSpPr>
                <p:spPr>
                  <a:xfrm>
                    <a:off x="7517207" y="1403810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A491E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10" name="Freeform: Shape 809">
                    <a:extLst>
                      <a:ext uri="{FF2B5EF4-FFF2-40B4-BE49-F238E27FC236}">
                        <a16:creationId xmlns:a16="http://schemas.microsoft.com/office/drawing/2014/main" id="{078668BB-5009-707A-7059-5DBF6723C0E5}"/>
                      </a:ext>
                    </a:extLst>
                  </p:cNvPr>
                  <p:cNvSpPr/>
                  <p:nvPr/>
                </p:nvSpPr>
                <p:spPr>
                  <a:xfrm>
                    <a:off x="7602671" y="1518200"/>
                    <a:ext cx="334313" cy="305388"/>
                  </a:xfrm>
                  <a:custGeom>
                    <a:avLst/>
                    <a:gdLst>
                      <a:gd name="connsiteX0" fmla="*/ 334313 w 334313"/>
                      <a:gd name="connsiteY0" fmla="*/ 105010 h 305388"/>
                      <a:gd name="connsiteX1" fmla="*/ 229303 w 334313"/>
                      <a:gd name="connsiteY1" fmla="*/ 0 h 305388"/>
                      <a:gd name="connsiteX2" fmla="*/ 218743 w 334313"/>
                      <a:gd name="connsiteY2" fmla="*/ 73592 h 305388"/>
                      <a:gd name="connsiteX3" fmla="*/ 211528 w 334313"/>
                      <a:gd name="connsiteY3" fmla="*/ 77659 h 305388"/>
                      <a:gd name="connsiteX4" fmla="*/ 172043 w 334313"/>
                      <a:gd name="connsiteY4" fmla="*/ 38174 h 305388"/>
                      <a:gd name="connsiteX5" fmla="*/ 143446 w 334313"/>
                      <a:gd name="connsiteY5" fmla="*/ 66771 h 305388"/>
                      <a:gd name="connsiteX6" fmla="*/ 174995 w 334313"/>
                      <a:gd name="connsiteY6" fmla="*/ 98320 h 305388"/>
                      <a:gd name="connsiteX7" fmla="*/ 150661 w 334313"/>
                      <a:gd name="connsiteY7" fmla="*/ 112094 h 305388"/>
                      <a:gd name="connsiteX8" fmla="*/ 114848 w 334313"/>
                      <a:gd name="connsiteY8" fmla="*/ 76347 h 305388"/>
                      <a:gd name="connsiteX9" fmla="*/ 86251 w 334313"/>
                      <a:gd name="connsiteY9" fmla="*/ 104944 h 305388"/>
                      <a:gd name="connsiteX10" fmla="*/ 114127 w 334313"/>
                      <a:gd name="connsiteY10" fmla="*/ 132755 h 305388"/>
                      <a:gd name="connsiteX11" fmla="*/ 89727 w 334313"/>
                      <a:gd name="connsiteY11" fmla="*/ 146529 h 305388"/>
                      <a:gd name="connsiteX12" fmla="*/ 57654 w 334313"/>
                      <a:gd name="connsiteY12" fmla="*/ 114455 h 305388"/>
                      <a:gd name="connsiteX13" fmla="*/ 19480 w 334313"/>
                      <a:gd name="connsiteY13" fmla="*/ 152563 h 305388"/>
                      <a:gd name="connsiteX14" fmla="*/ 40535 w 334313"/>
                      <a:gd name="connsiteY14" fmla="*/ 173617 h 305388"/>
                      <a:gd name="connsiteX15" fmla="*/ 0 w 334313"/>
                      <a:gd name="connsiteY15" fmla="*/ 189949 h 305388"/>
                      <a:gd name="connsiteX16" fmla="*/ 115439 w 334313"/>
                      <a:gd name="connsiteY16" fmla="*/ 305388 h 305388"/>
                      <a:gd name="connsiteX17" fmla="*/ 334313 w 334313"/>
                      <a:gd name="connsiteY17" fmla="*/ 305388 h 305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334313" h="305388">
                        <a:moveTo>
                          <a:pt x="334313" y="105010"/>
                        </a:moveTo>
                        <a:lnTo>
                          <a:pt x="229303" y="0"/>
                        </a:lnTo>
                        <a:lnTo>
                          <a:pt x="218743" y="73592"/>
                        </a:lnTo>
                        <a:lnTo>
                          <a:pt x="211528" y="77659"/>
                        </a:lnTo>
                        <a:lnTo>
                          <a:pt x="172043" y="38174"/>
                        </a:lnTo>
                        <a:lnTo>
                          <a:pt x="143446" y="66771"/>
                        </a:lnTo>
                        <a:lnTo>
                          <a:pt x="174995" y="98320"/>
                        </a:lnTo>
                        <a:lnTo>
                          <a:pt x="150661" y="112094"/>
                        </a:lnTo>
                        <a:lnTo>
                          <a:pt x="114848" y="76347"/>
                        </a:lnTo>
                        <a:lnTo>
                          <a:pt x="86251" y="104944"/>
                        </a:lnTo>
                        <a:lnTo>
                          <a:pt x="114127" y="132755"/>
                        </a:lnTo>
                        <a:lnTo>
                          <a:pt x="89727" y="146529"/>
                        </a:lnTo>
                        <a:lnTo>
                          <a:pt x="57654" y="114455"/>
                        </a:lnTo>
                        <a:lnTo>
                          <a:pt x="19480" y="152563"/>
                        </a:lnTo>
                        <a:lnTo>
                          <a:pt x="40535" y="173617"/>
                        </a:lnTo>
                        <a:lnTo>
                          <a:pt x="0" y="189949"/>
                        </a:lnTo>
                        <a:lnTo>
                          <a:pt x="115439" y="305388"/>
                        </a:lnTo>
                        <a:lnTo>
                          <a:pt x="334313" y="305388"/>
                        </a:lnTo>
                        <a:close/>
                      </a:path>
                    </a:pathLst>
                  </a:custGeom>
                  <a:solidFill>
                    <a:srgbClr val="8D79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811" name="Graphic 2">
                  <a:extLst>
                    <a:ext uri="{FF2B5EF4-FFF2-40B4-BE49-F238E27FC236}">
                      <a16:creationId xmlns:a16="http://schemas.microsoft.com/office/drawing/2014/main" id="{FBE1C293-E87D-F25F-EA37-3BC272A6733D}"/>
                    </a:ext>
                  </a:extLst>
                </p:cNvPr>
                <p:cNvGrpSpPr/>
                <p:nvPr/>
              </p:nvGrpSpPr>
              <p:grpSpPr>
                <a:xfrm>
                  <a:off x="7602671" y="1518200"/>
                  <a:ext cx="248783" cy="189883"/>
                  <a:chOff x="7602671" y="1518200"/>
                  <a:chExt cx="248783" cy="189883"/>
                </a:xfrm>
              </p:grpSpPr>
              <p:sp>
                <p:nvSpPr>
                  <p:cNvPr id="812" name="Freeform: Shape 811">
                    <a:extLst>
                      <a:ext uri="{FF2B5EF4-FFF2-40B4-BE49-F238E27FC236}">
                        <a16:creationId xmlns:a16="http://schemas.microsoft.com/office/drawing/2014/main" id="{4CAE9D41-9630-39AA-9BBC-4A8014F2E02D}"/>
                      </a:ext>
                    </a:extLst>
                  </p:cNvPr>
                  <p:cNvSpPr/>
                  <p:nvPr/>
                </p:nvSpPr>
                <p:spPr>
                  <a:xfrm>
                    <a:off x="7622151" y="1632655"/>
                    <a:ext cx="38107" cy="38173"/>
                  </a:xfrm>
                  <a:custGeom>
                    <a:avLst/>
                    <a:gdLst>
                      <a:gd name="connsiteX0" fmla="*/ 0 w 38107"/>
                      <a:gd name="connsiteY0" fmla="*/ 0 h 38173"/>
                      <a:gd name="connsiteX1" fmla="*/ 38108 w 38107"/>
                      <a:gd name="connsiteY1" fmla="*/ 0 h 38173"/>
                      <a:gd name="connsiteX2" fmla="*/ 38108 w 38107"/>
                      <a:gd name="connsiteY2" fmla="*/ 38174 h 38173"/>
                      <a:gd name="connsiteX3" fmla="*/ 0 w 38107"/>
                      <a:gd name="connsiteY3" fmla="*/ 38174 h 38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107" h="38173">
                        <a:moveTo>
                          <a:pt x="0" y="0"/>
                        </a:moveTo>
                        <a:lnTo>
                          <a:pt x="38108" y="0"/>
                        </a:lnTo>
                        <a:lnTo>
                          <a:pt x="38108" y="38174"/>
                        </a:lnTo>
                        <a:lnTo>
                          <a:pt x="0" y="38174"/>
                        </a:lnTo>
                        <a:close/>
                      </a:path>
                    </a:pathLst>
                  </a:custGeom>
                  <a:solidFill>
                    <a:srgbClr val="AFD36F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13" name="Freeform: Shape 812">
                    <a:extLst>
                      <a:ext uri="{FF2B5EF4-FFF2-40B4-BE49-F238E27FC236}">
                        <a16:creationId xmlns:a16="http://schemas.microsoft.com/office/drawing/2014/main" id="{824EA3B4-D43C-300D-4EC9-CCFE992787DC}"/>
                      </a:ext>
                    </a:extLst>
                  </p:cNvPr>
                  <p:cNvSpPr/>
                  <p:nvPr/>
                </p:nvSpPr>
                <p:spPr>
                  <a:xfrm>
                    <a:off x="7679412" y="1594481"/>
                    <a:ext cx="38107" cy="76281"/>
                  </a:xfrm>
                  <a:custGeom>
                    <a:avLst/>
                    <a:gdLst>
                      <a:gd name="connsiteX0" fmla="*/ 0 w 38107"/>
                      <a:gd name="connsiteY0" fmla="*/ 0 h 76281"/>
                      <a:gd name="connsiteX1" fmla="*/ 38108 w 38107"/>
                      <a:gd name="connsiteY1" fmla="*/ 0 h 76281"/>
                      <a:gd name="connsiteX2" fmla="*/ 38108 w 38107"/>
                      <a:gd name="connsiteY2" fmla="*/ 76281 h 76281"/>
                      <a:gd name="connsiteX3" fmla="*/ 0 w 38107"/>
                      <a:gd name="connsiteY3" fmla="*/ 76281 h 76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107" h="76281">
                        <a:moveTo>
                          <a:pt x="0" y="0"/>
                        </a:moveTo>
                        <a:lnTo>
                          <a:pt x="38108" y="0"/>
                        </a:lnTo>
                        <a:lnTo>
                          <a:pt x="38108" y="76281"/>
                        </a:lnTo>
                        <a:lnTo>
                          <a:pt x="0" y="76281"/>
                        </a:lnTo>
                        <a:close/>
                      </a:path>
                    </a:pathLst>
                  </a:custGeom>
                  <a:solidFill>
                    <a:srgbClr val="AFD36F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14" name="Freeform: Shape 813">
                    <a:extLst>
                      <a:ext uri="{FF2B5EF4-FFF2-40B4-BE49-F238E27FC236}">
                        <a16:creationId xmlns:a16="http://schemas.microsoft.com/office/drawing/2014/main" id="{B9813CA7-60D9-7ED7-A66F-0E5D2870505D}"/>
                      </a:ext>
                    </a:extLst>
                  </p:cNvPr>
                  <p:cNvSpPr/>
                  <p:nvPr/>
                </p:nvSpPr>
                <p:spPr>
                  <a:xfrm>
                    <a:off x="7736606" y="1556373"/>
                    <a:ext cx="38107" cy="114389"/>
                  </a:xfrm>
                  <a:custGeom>
                    <a:avLst/>
                    <a:gdLst>
                      <a:gd name="connsiteX0" fmla="*/ 0 w 38107"/>
                      <a:gd name="connsiteY0" fmla="*/ 0 h 114389"/>
                      <a:gd name="connsiteX1" fmla="*/ 38108 w 38107"/>
                      <a:gd name="connsiteY1" fmla="*/ 0 h 114389"/>
                      <a:gd name="connsiteX2" fmla="*/ 38108 w 38107"/>
                      <a:gd name="connsiteY2" fmla="*/ 114389 h 114389"/>
                      <a:gd name="connsiteX3" fmla="*/ 0 w 38107"/>
                      <a:gd name="connsiteY3" fmla="*/ 114389 h 114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107" h="114389">
                        <a:moveTo>
                          <a:pt x="0" y="0"/>
                        </a:moveTo>
                        <a:lnTo>
                          <a:pt x="38108" y="0"/>
                        </a:lnTo>
                        <a:lnTo>
                          <a:pt x="38108" y="114389"/>
                        </a:lnTo>
                        <a:lnTo>
                          <a:pt x="0" y="114389"/>
                        </a:lnTo>
                        <a:close/>
                      </a:path>
                    </a:pathLst>
                  </a:custGeom>
                  <a:solidFill>
                    <a:srgbClr val="AFD36F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15" name="Freeform: Shape 814">
                    <a:extLst>
                      <a:ext uri="{FF2B5EF4-FFF2-40B4-BE49-F238E27FC236}">
                        <a16:creationId xmlns:a16="http://schemas.microsoft.com/office/drawing/2014/main" id="{E61B9484-9EBE-59DF-F2A9-0B7A933C01A9}"/>
                      </a:ext>
                    </a:extLst>
                  </p:cNvPr>
                  <p:cNvSpPr/>
                  <p:nvPr/>
                </p:nvSpPr>
                <p:spPr>
                  <a:xfrm>
                    <a:off x="7793801" y="1518200"/>
                    <a:ext cx="38173" cy="152562"/>
                  </a:xfrm>
                  <a:custGeom>
                    <a:avLst/>
                    <a:gdLst>
                      <a:gd name="connsiteX0" fmla="*/ 0 w 38173"/>
                      <a:gd name="connsiteY0" fmla="*/ 0 h 152562"/>
                      <a:gd name="connsiteX1" fmla="*/ 38173 w 38173"/>
                      <a:gd name="connsiteY1" fmla="*/ 0 h 152562"/>
                      <a:gd name="connsiteX2" fmla="*/ 38173 w 38173"/>
                      <a:gd name="connsiteY2" fmla="*/ 152563 h 152562"/>
                      <a:gd name="connsiteX3" fmla="*/ 0 w 38173"/>
                      <a:gd name="connsiteY3" fmla="*/ 152563 h 152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173" h="152562">
                        <a:moveTo>
                          <a:pt x="0" y="0"/>
                        </a:moveTo>
                        <a:lnTo>
                          <a:pt x="38173" y="0"/>
                        </a:lnTo>
                        <a:lnTo>
                          <a:pt x="38173" y="152563"/>
                        </a:lnTo>
                        <a:lnTo>
                          <a:pt x="0" y="152563"/>
                        </a:lnTo>
                        <a:close/>
                      </a:path>
                    </a:pathLst>
                  </a:custGeom>
                  <a:solidFill>
                    <a:srgbClr val="AFD36F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16" name="Freeform: Shape 815">
                    <a:extLst>
                      <a:ext uri="{FF2B5EF4-FFF2-40B4-BE49-F238E27FC236}">
                        <a16:creationId xmlns:a16="http://schemas.microsoft.com/office/drawing/2014/main" id="{4DA573B8-87E0-1DD7-12A5-7B512259E247}"/>
                      </a:ext>
                    </a:extLst>
                  </p:cNvPr>
                  <p:cNvSpPr/>
                  <p:nvPr/>
                </p:nvSpPr>
                <p:spPr>
                  <a:xfrm>
                    <a:off x="7602671" y="1689062"/>
                    <a:ext cx="248783" cy="19021"/>
                  </a:xfrm>
                  <a:custGeom>
                    <a:avLst/>
                    <a:gdLst>
                      <a:gd name="connsiteX0" fmla="*/ 0 w 248783"/>
                      <a:gd name="connsiteY0" fmla="*/ 0 h 19021"/>
                      <a:gd name="connsiteX1" fmla="*/ 248784 w 248783"/>
                      <a:gd name="connsiteY1" fmla="*/ 0 h 19021"/>
                      <a:gd name="connsiteX2" fmla="*/ 248784 w 248783"/>
                      <a:gd name="connsiteY2" fmla="*/ 19021 h 19021"/>
                      <a:gd name="connsiteX3" fmla="*/ 0 w 248783"/>
                      <a:gd name="connsiteY3" fmla="*/ 19021 h 19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8783" h="19021">
                        <a:moveTo>
                          <a:pt x="0" y="0"/>
                        </a:moveTo>
                        <a:lnTo>
                          <a:pt x="248784" y="0"/>
                        </a:lnTo>
                        <a:lnTo>
                          <a:pt x="248784" y="19021"/>
                        </a:lnTo>
                        <a:lnTo>
                          <a:pt x="0" y="19021"/>
                        </a:ln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817" name="Graphic 2">
                <a:extLst>
                  <a:ext uri="{FF2B5EF4-FFF2-40B4-BE49-F238E27FC236}">
                    <a16:creationId xmlns:a16="http://schemas.microsoft.com/office/drawing/2014/main" id="{514A1347-7C4A-DEDD-BAAA-99DEA848BBC1}"/>
                  </a:ext>
                </a:extLst>
              </p:cNvPr>
              <p:cNvGrpSpPr/>
              <p:nvPr/>
            </p:nvGrpSpPr>
            <p:grpSpPr>
              <a:xfrm>
                <a:off x="6861501" y="1403810"/>
                <a:ext cx="419777" cy="419777"/>
                <a:chOff x="6861501" y="1403810"/>
                <a:chExt cx="419777" cy="419777"/>
              </a:xfrm>
            </p:grpSpPr>
            <p:grpSp>
              <p:nvGrpSpPr>
                <p:cNvPr id="818" name="Graphic 2">
                  <a:extLst>
                    <a:ext uri="{FF2B5EF4-FFF2-40B4-BE49-F238E27FC236}">
                      <a16:creationId xmlns:a16="http://schemas.microsoft.com/office/drawing/2014/main" id="{AB9B4BF3-8C5F-7EA2-2F3A-9EDE5530F0A5}"/>
                    </a:ext>
                  </a:extLst>
                </p:cNvPr>
                <p:cNvGrpSpPr/>
                <p:nvPr/>
              </p:nvGrpSpPr>
              <p:grpSpPr>
                <a:xfrm>
                  <a:off x="6861501" y="1403810"/>
                  <a:ext cx="419777" cy="419777"/>
                  <a:chOff x="6861501" y="1403810"/>
                  <a:chExt cx="419777" cy="419777"/>
                </a:xfrm>
              </p:grpSpPr>
              <p:sp>
                <p:nvSpPr>
                  <p:cNvPr id="819" name="Freeform: Shape 818">
                    <a:extLst>
                      <a:ext uri="{FF2B5EF4-FFF2-40B4-BE49-F238E27FC236}">
                        <a16:creationId xmlns:a16="http://schemas.microsoft.com/office/drawing/2014/main" id="{C5341B80-6A93-C6F9-4BE1-A9D3E0D8B45E}"/>
                      </a:ext>
                    </a:extLst>
                  </p:cNvPr>
                  <p:cNvSpPr/>
                  <p:nvPr/>
                </p:nvSpPr>
                <p:spPr>
                  <a:xfrm>
                    <a:off x="6861501" y="1403810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8 w 419777"/>
                      <a:gd name="connsiteY1" fmla="*/ 0 h 419777"/>
                      <a:gd name="connsiteX2" fmla="*/ 419778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8" y="0"/>
                        </a:lnTo>
                        <a:lnTo>
                          <a:pt x="419778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739BE9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20" name="Freeform: Shape 819">
                    <a:extLst>
                      <a:ext uri="{FF2B5EF4-FFF2-40B4-BE49-F238E27FC236}">
                        <a16:creationId xmlns:a16="http://schemas.microsoft.com/office/drawing/2014/main" id="{DB6232B4-F891-EA93-6323-4B25C88110F8}"/>
                      </a:ext>
                    </a:extLst>
                  </p:cNvPr>
                  <p:cNvSpPr/>
                  <p:nvPr/>
                </p:nvSpPr>
                <p:spPr>
                  <a:xfrm>
                    <a:off x="6946572" y="1514067"/>
                    <a:ext cx="334707" cy="309520"/>
                  </a:xfrm>
                  <a:custGeom>
                    <a:avLst/>
                    <a:gdLst>
                      <a:gd name="connsiteX0" fmla="*/ 334707 w 334707"/>
                      <a:gd name="connsiteY0" fmla="*/ 309520 h 309520"/>
                      <a:gd name="connsiteX1" fmla="*/ 334707 w 334707"/>
                      <a:gd name="connsiteY1" fmla="*/ 182800 h 309520"/>
                      <a:gd name="connsiteX2" fmla="*/ 151907 w 334707"/>
                      <a:gd name="connsiteY2" fmla="*/ 0 h 309520"/>
                      <a:gd name="connsiteX3" fmla="*/ 93466 w 334707"/>
                      <a:gd name="connsiteY3" fmla="*/ 70903 h 309520"/>
                      <a:gd name="connsiteX4" fmla="*/ 80873 w 334707"/>
                      <a:gd name="connsiteY4" fmla="*/ 58310 h 309520"/>
                      <a:gd name="connsiteX5" fmla="*/ 40600 w 334707"/>
                      <a:gd name="connsiteY5" fmla="*/ 98517 h 309520"/>
                      <a:gd name="connsiteX6" fmla="*/ 57129 w 334707"/>
                      <a:gd name="connsiteY6" fmla="*/ 115045 h 309520"/>
                      <a:gd name="connsiteX7" fmla="*/ 24596 w 334707"/>
                      <a:gd name="connsiteY7" fmla="*/ 154596 h 309520"/>
                      <a:gd name="connsiteX8" fmla="*/ 47422 w 334707"/>
                      <a:gd name="connsiteY8" fmla="*/ 177422 h 309520"/>
                      <a:gd name="connsiteX9" fmla="*/ 0 w 334707"/>
                      <a:gd name="connsiteY9" fmla="*/ 191786 h 309520"/>
                      <a:gd name="connsiteX10" fmla="*/ 117669 w 334707"/>
                      <a:gd name="connsiteY10" fmla="*/ 309520 h 309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4707" h="309520">
                        <a:moveTo>
                          <a:pt x="334707" y="309520"/>
                        </a:moveTo>
                        <a:lnTo>
                          <a:pt x="334707" y="182800"/>
                        </a:lnTo>
                        <a:lnTo>
                          <a:pt x="151907" y="0"/>
                        </a:lnTo>
                        <a:lnTo>
                          <a:pt x="93466" y="70903"/>
                        </a:lnTo>
                        <a:lnTo>
                          <a:pt x="80873" y="58310"/>
                        </a:lnTo>
                        <a:lnTo>
                          <a:pt x="40600" y="98517"/>
                        </a:lnTo>
                        <a:lnTo>
                          <a:pt x="57129" y="115045"/>
                        </a:lnTo>
                        <a:lnTo>
                          <a:pt x="24596" y="154596"/>
                        </a:lnTo>
                        <a:lnTo>
                          <a:pt x="47422" y="177422"/>
                        </a:lnTo>
                        <a:lnTo>
                          <a:pt x="0" y="191786"/>
                        </a:lnTo>
                        <a:lnTo>
                          <a:pt x="117669" y="309520"/>
                        </a:lnTo>
                        <a:close/>
                      </a:path>
                    </a:pathLst>
                  </a:custGeom>
                  <a:solidFill>
                    <a:srgbClr val="6188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821" name="Graphic 2">
                  <a:extLst>
                    <a:ext uri="{FF2B5EF4-FFF2-40B4-BE49-F238E27FC236}">
                      <a16:creationId xmlns:a16="http://schemas.microsoft.com/office/drawing/2014/main" id="{6ECD692F-7EFE-5E0F-CFEF-026C8FF7ED97}"/>
                    </a:ext>
                  </a:extLst>
                </p:cNvPr>
                <p:cNvGrpSpPr/>
                <p:nvPr/>
              </p:nvGrpSpPr>
              <p:grpSpPr>
                <a:xfrm>
                  <a:off x="6946572" y="1515182"/>
                  <a:ext cx="248783" cy="190670"/>
                  <a:chOff x="6946572" y="1515182"/>
                  <a:chExt cx="248783" cy="190670"/>
                </a:xfrm>
              </p:grpSpPr>
              <p:sp>
                <p:nvSpPr>
                  <p:cNvPr id="822" name="Freeform: Shape 821">
                    <a:extLst>
                      <a:ext uri="{FF2B5EF4-FFF2-40B4-BE49-F238E27FC236}">
                        <a16:creationId xmlns:a16="http://schemas.microsoft.com/office/drawing/2014/main" id="{9C6AD86E-D489-0326-7D1F-2A9B5BA5F845}"/>
                      </a:ext>
                    </a:extLst>
                  </p:cNvPr>
                  <p:cNvSpPr/>
                  <p:nvPr/>
                </p:nvSpPr>
                <p:spPr>
                  <a:xfrm>
                    <a:off x="6946572" y="1686766"/>
                    <a:ext cx="248783" cy="19086"/>
                  </a:xfrm>
                  <a:custGeom>
                    <a:avLst/>
                    <a:gdLst>
                      <a:gd name="connsiteX0" fmla="*/ 0 w 248783"/>
                      <a:gd name="connsiteY0" fmla="*/ 0 h 19086"/>
                      <a:gd name="connsiteX1" fmla="*/ 248784 w 248783"/>
                      <a:gd name="connsiteY1" fmla="*/ 0 h 19086"/>
                      <a:gd name="connsiteX2" fmla="*/ 248784 w 248783"/>
                      <a:gd name="connsiteY2" fmla="*/ 19087 h 19086"/>
                      <a:gd name="connsiteX3" fmla="*/ 0 w 248783"/>
                      <a:gd name="connsiteY3" fmla="*/ 19087 h 19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8783" h="19086">
                        <a:moveTo>
                          <a:pt x="0" y="0"/>
                        </a:moveTo>
                        <a:lnTo>
                          <a:pt x="248784" y="0"/>
                        </a:lnTo>
                        <a:lnTo>
                          <a:pt x="248784" y="19087"/>
                        </a:lnTo>
                        <a:lnTo>
                          <a:pt x="0" y="19087"/>
                        </a:ln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23" name="Freeform: Shape 822">
                    <a:extLst>
                      <a:ext uri="{FF2B5EF4-FFF2-40B4-BE49-F238E27FC236}">
                        <a16:creationId xmlns:a16="http://schemas.microsoft.com/office/drawing/2014/main" id="{FDDC4CB6-5C69-5D5E-2DDF-4E8BB6FB4C81}"/>
                      </a:ext>
                    </a:extLst>
                  </p:cNvPr>
                  <p:cNvSpPr/>
                  <p:nvPr/>
                </p:nvSpPr>
                <p:spPr>
                  <a:xfrm>
                    <a:off x="7042334" y="1515182"/>
                    <a:ext cx="57194" cy="152562"/>
                  </a:xfrm>
                  <a:custGeom>
                    <a:avLst/>
                    <a:gdLst>
                      <a:gd name="connsiteX0" fmla="*/ 0 w 57194"/>
                      <a:gd name="connsiteY0" fmla="*/ 0 h 152562"/>
                      <a:gd name="connsiteX1" fmla="*/ 57194 w 57194"/>
                      <a:gd name="connsiteY1" fmla="*/ 0 h 152562"/>
                      <a:gd name="connsiteX2" fmla="*/ 57194 w 57194"/>
                      <a:gd name="connsiteY2" fmla="*/ 152563 h 152562"/>
                      <a:gd name="connsiteX3" fmla="*/ 0 w 57194"/>
                      <a:gd name="connsiteY3" fmla="*/ 152563 h 152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194" h="152562">
                        <a:moveTo>
                          <a:pt x="0" y="0"/>
                        </a:moveTo>
                        <a:lnTo>
                          <a:pt x="57194" y="0"/>
                        </a:lnTo>
                        <a:lnTo>
                          <a:pt x="57194" y="152563"/>
                        </a:lnTo>
                        <a:lnTo>
                          <a:pt x="0" y="152563"/>
                        </a:lnTo>
                        <a:close/>
                      </a:path>
                    </a:pathLst>
                  </a:custGeom>
                  <a:solidFill>
                    <a:srgbClr val="81CEAD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24" name="Freeform: Shape 823">
                    <a:extLst>
                      <a:ext uri="{FF2B5EF4-FFF2-40B4-BE49-F238E27FC236}">
                        <a16:creationId xmlns:a16="http://schemas.microsoft.com/office/drawing/2014/main" id="{996CBF77-4D0F-1F17-F943-BE0A3323FB9E}"/>
                      </a:ext>
                    </a:extLst>
                  </p:cNvPr>
                  <p:cNvSpPr/>
                  <p:nvPr/>
                </p:nvSpPr>
                <p:spPr>
                  <a:xfrm>
                    <a:off x="6970184" y="1572377"/>
                    <a:ext cx="57194" cy="95368"/>
                  </a:xfrm>
                  <a:custGeom>
                    <a:avLst/>
                    <a:gdLst>
                      <a:gd name="connsiteX0" fmla="*/ 0 w 57194"/>
                      <a:gd name="connsiteY0" fmla="*/ 0 h 95368"/>
                      <a:gd name="connsiteX1" fmla="*/ 57194 w 57194"/>
                      <a:gd name="connsiteY1" fmla="*/ 0 h 95368"/>
                      <a:gd name="connsiteX2" fmla="*/ 57194 w 57194"/>
                      <a:gd name="connsiteY2" fmla="*/ 95368 h 95368"/>
                      <a:gd name="connsiteX3" fmla="*/ 0 w 57194"/>
                      <a:gd name="connsiteY3" fmla="*/ 95368 h 9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194" h="95368">
                        <a:moveTo>
                          <a:pt x="0" y="0"/>
                        </a:moveTo>
                        <a:lnTo>
                          <a:pt x="57194" y="0"/>
                        </a:lnTo>
                        <a:lnTo>
                          <a:pt x="57194" y="95368"/>
                        </a:lnTo>
                        <a:lnTo>
                          <a:pt x="0" y="95368"/>
                        </a:lnTo>
                        <a:close/>
                      </a:path>
                    </a:pathLst>
                  </a:custGeom>
                  <a:solidFill>
                    <a:srgbClr val="7DC0E7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25" name="Freeform: Shape 824">
                    <a:extLst>
                      <a:ext uri="{FF2B5EF4-FFF2-40B4-BE49-F238E27FC236}">
                        <a16:creationId xmlns:a16="http://schemas.microsoft.com/office/drawing/2014/main" id="{9E923679-538A-C2DB-8B9E-7A6023C60B90}"/>
                      </a:ext>
                    </a:extLst>
                  </p:cNvPr>
                  <p:cNvSpPr/>
                  <p:nvPr/>
                </p:nvSpPr>
                <p:spPr>
                  <a:xfrm>
                    <a:off x="7114483" y="1610485"/>
                    <a:ext cx="57194" cy="57194"/>
                  </a:xfrm>
                  <a:custGeom>
                    <a:avLst/>
                    <a:gdLst>
                      <a:gd name="connsiteX0" fmla="*/ 0 w 57194"/>
                      <a:gd name="connsiteY0" fmla="*/ 0 h 57194"/>
                      <a:gd name="connsiteX1" fmla="*/ 57194 w 57194"/>
                      <a:gd name="connsiteY1" fmla="*/ 0 h 57194"/>
                      <a:gd name="connsiteX2" fmla="*/ 57194 w 57194"/>
                      <a:gd name="connsiteY2" fmla="*/ 57195 h 57194"/>
                      <a:gd name="connsiteX3" fmla="*/ 0 w 57194"/>
                      <a:gd name="connsiteY3" fmla="*/ 57195 h 57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194" h="57194">
                        <a:moveTo>
                          <a:pt x="0" y="0"/>
                        </a:moveTo>
                        <a:lnTo>
                          <a:pt x="57194" y="0"/>
                        </a:lnTo>
                        <a:lnTo>
                          <a:pt x="57194" y="57195"/>
                        </a:lnTo>
                        <a:lnTo>
                          <a:pt x="0" y="57195"/>
                        </a:lnTo>
                        <a:close/>
                      </a:path>
                    </a:pathLst>
                  </a:custGeom>
                  <a:solidFill>
                    <a:srgbClr val="AFD36F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826" name="Graphic 2">
                <a:extLst>
                  <a:ext uri="{FF2B5EF4-FFF2-40B4-BE49-F238E27FC236}">
                    <a16:creationId xmlns:a16="http://schemas.microsoft.com/office/drawing/2014/main" id="{A54B8EE4-7B43-07BB-C04E-80FD494ED68E}"/>
                  </a:ext>
                </a:extLst>
              </p:cNvPr>
              <p:cNvGrpSpPr/>
              <p:nvPr/>
            </p:nvGrpSpPr>
            <p:grpSpPr>
              <a:xfrm>
                <a:off x="6205402" y="1403679"/>
                <a:ext cx="419777" cy="419777"/>
                <a:chOff x="6205402" y="1403679"/>
                <a:chExt cx="419777" cy="419777"/>
              </a:xfrm>
            </p:grpSpPr>
            <p:grpSp>
              <p:nvGrpSpPr>
                <p:cNvPr id="827" name="Graphic 2">
                  <a:extLst>
                    <a:ext uri="{FF2B5EF4-FFF2-40B4-BE49-F238E27FC236}">
                      <a16:creationId xmlns:a16="http://schemas.microsoft.com/office/drawing/2014/main" id="{853156AA-5D28-0CFB-45DE-63751052B642}"/>
                    </a:ext>
                  </a:extLst>
                </p:cNvPr>
                <p:cNvGrpSpPr/>
                <p:nvPr/>
              </p:nvGrpSpPr>
              <p:grpSpPr>
                <a:xfrm>
                  <a:off x="6205402" y="1403679"/>
                  <a:ext cx="419777" cy="419777"/>
                  <a:chOff x="6205402" y="1403679"/>
                  <a:chExt cx="419777" cy="419777"/>
                </a:xfrm>
              </p:grpSpPr>
              <p:sp>
                <p:nvSpPr>
                  <p:cNvPr id="828" name="Freeform: Shape 827">
                    <a:extLst>
                      <a:ext uri="{FF2B5EF4-FFF2-40B4-BE49-F238E27FC236}">
                        <a16:creationId xmlns:a16="http://schemas.microsoft.com/office/drawing/2014/main" id="{F1406108-141C-B21E-EB10-4725FA5D327F}"/>
                      </a:ext>
                    </a:extLst>
                  </p:cNvPr>
                  <p:cNvSpPr/>
                  <p:nvPr/>
                </p:nvSpPr>
                <p:spPr>
                  <a:xfrm>
                    <a:off x="6205402" y="1403679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DE6E53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29" name="Freeform: Shape 828">
                    <a:extLst>
                      <a:ext uri="{FF2B5EF4-FFF2-40B4-BE49-F238E27FC236}">
                        <a16:creationId xmlns:a16="http://schemas.microsoft.com/office/drawing/2014/main" id="{5E2CCBFD-0AFB-A7CC-5292-9F9CF9165BC1}"/>
                      </a:ext>
                    </a:extLst>
                  </p:cNvPr>
                  <p:cNvSpPr/>
                  <p:nvPr/>
                </p:nvSpPr>
                <p:spPr>
                  <a:xfrm>
                    <a:off x="6327335" y="1488815"/>
                    <a:ext cx="297845" cy="334641"/>
                  </a:xfrm>
                  <a:custGeom>
                    <a:avLst/>
                    <a:gdLst>
                      <a:gd name="connsiteX0" fmla="*/ 297845 w 297845"/>
                      <a:gd name="connsiteY0" fmla="*/ 157679 h 334641"/>
                      <a:gd name="connsiteX1" fmla="*/ 176241 w 297845"/>
                      <a:gd name="connsiteY1" fmla="*/ 36075 h 334641"/>
                      <a:gd name="connsiteX2" fmla="*/ 123900 w 297845"/>
                      <a:gd name="connsiteY2" fmla="*/ 17053 h 334641"/>
                      <a:gd name="connsiteX3" fmla="*/ 102189 w 297845"/>
                      <a:gd name="connsiteY3" fmla="*/ 28335 h 334641"/>
                      <a:gd name="connsiteX4" fmla="*/ 73854 w 297845"/>
                      <a:gd name="connsiteY4" fmla="*/ 0 h 334641"/>
                      <a:gd name="connsiteX5" fmla="*/ 0 w 297845"/>
                      <a:gd name="connsiteY5" fmla="*/ 212250 h 334641"/>
                      <a:gd name="connsiteX6" fmla="*/ 122457 w 297845"/>
                      <a:gd name="connsiteY6" fmla="*/ 334641 h 334641"/>
                      <a:gd name="connsiteX7" fmla="*/ 297845 w 297845"/>
                      <a:gd name="connsiteY7" fmla="*/ 334641 h 334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97845" h="334641">
                        <a:moveTo>
                          <a:pt x="297845" y="157679"/>
                        </a:moveTo>
                        <a:lnTo>
                          <a:pt x="176241" y="36075"/>
                        </a:lnTo>
                        <a:lnTo>
                          <a:pt x="123900" y="17053"/>
                        </a:lnTo>
                        <a:lnTo>
                          <a:pt x="102189" y="28335"/>
                        </a:lnTo>
                        <a:lnTo>
                          <a:pt x="73854" y="0"/>
                        </a:lnTo>
                        <a:lnTo>
                          <a:pt x="0" y="212250"/>
                        </a:lnTo>
                        <a:lnTo>
                          <a:pt x="122457" y="334641"/>
                        </a:lnTo>
                        <a:lnTo>
                          <a:pt x="297845" y="334641"/>
                        </a:lnTo>
                        <a:close/>
                      </a:path>
                    </a:pathLst>
                  </a:custGeom>
                  <a:solidFill>
                    <a:srgbClr val="CC5842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830" name="Graphic 2">
                  <a:extLst>
                    <a:ext uri="{FF2B5EF4-FFF2-40B4-BE49-F238E27FC236}">
                      <a16:creationId xmlns:a16="http://schemas.microsoft.com/office/drawing/2014/main" id="{DD09BF81-C3C8-3B1E-21B6-C542E45A25AD}"/>
                    </a:ext>
                  </a:extLst>
                </p:cNvPr>
                <p:cNvGrpSpPr/>
                <p:nvPr/>
              </p:nvGrpSpPr>
              <p:grpSpPr>
                <a:xfrm>
                  <a:off x="6290867" y="1488750"/>
                  <a:ext cx="248849" cy="248718"/>
                  <a:chOff x="6290867" y="1488750"/>
                  <a:chExt cx="248849" cy="248718"/>
                </a:xfrm>
              </p:grpSpPr>
              <p:sp>
                <p:nvSpPr>
                  <p:cNvPr id="831" name="Freeform: Shape 830">
                    <a:extLst>
                      <a:ext uri="{FF2B5EF4-FFF2-40B4-BE49-F238E27FC236}">
                        <a16:creationId xmlns:a16="http://schemas.microsoft.com/office/drawing/2014/main" id="{BC7767AE-C7B2-A7A6-9368-86E506B53EA0}"/>
                      </a:ext>
                    </a:extLst>
                  </p:cNvPr>
                  <p:cNvSpPr/>
                  <p:nvPr/>
                </p:nvSpPr>
                <p:spPr>
                  <a:xfrm>
                    <a:off x="6290867" y="1488750"/>
                    <a:ext cx="230155" cy="248718"/>
                  </a:xfrm>
                  <a:custGeom>
                    <a:avLst/>
                    <a:gdLst>
                      <a:gd name="connsiteX0" fmla="*/ 110322 w 230155"/>
                      <a:gd name="connsiteY0" fmla="*/ 138592 h 248718"/>
                      <a:gd name="connsiteX1" fmla="*/ 110322 w 230155"/>
                      <a:gd name="connsiteY1" fmla="*/ 32402 h 248718"/>
                      <a:gd name="connsiteX2" fmla="*/ 110322 w 230155"/>
                      <a:gd name="connsiteY2" fmla="*/ 0 h 248718"/>
                      <a:gd name="connsiteX3" fmla="*/ 110322 w 230155"/>
                      <a:gd name="connsiteY3" fmla="*/ 0 h 248718"/>
                      <a:gd name="connsiteX4" fmla="*/ 0 w 230155"/>
                      <a:gd name="connsiteY4" fmla="*/ 123966 h 248718"/>
                      <a:gd name="connsiteX5" fmla="*/ 124359 w 230155"/>
                      <a:gd name="connsiteY5" fmla="*/ 248718 h 248718"/>
                      <a:gd name="connsiteX6" fmla="*/ 124359 w 230155"/>
                      <a:gd name="connsiteY6" fmla="*/ 248718 h 248718"/>
                      <a:gd name="connsiteX7" fmla="*/ 124359 w 230155"/>
                      <a:gd name="connsiteY7" fmla="*/ 248718 h 248718"/>
                      <a:gd name="connsiteX8" fmla="*/ 230156 w 230155"/>
                      <a:gd name="connsiteY8" fmla="*/ 189556 h 248718"/>
                      <a:gd name="connsiteX9" fmla="*/ 230156 w 230155"/>
                      <a:gd name="connsiteY9" fmla="*/ 189556 h 248718"/>
                      <a:gd name="connsiteX10" fmla="*/ 110322 w 230155"/>
                      <a:gd name="connsiteY10" fmla="*/ 138592 h 248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30155" h="248718">
                        <a:moveTo>
                          <a:pt x="110322" y="138592"/>
                        </a:moveTo>
                        <a:lnTo>
                          <a:pt x="110322" y="32402"/>
                        </a:lnTo>
                        <a:lnTo>
                          <a:pt x="110322" y="0"/>
                        </a:lnTo>
                        <a:lnTo>
                          <a:pt x="110322" y="0"/>
                        </a:lnTo>
                        <a:cubicBezTo>
                          <a:pt x="48274" y="7018"/>
                          <a:pt x="0" y="59884"/>
                          <a:pt x="0" y="123966"/>
                        </a:cubicBezTo>
                        <a:cubicBezTo>
                          <a:pt x="0" y="192835"/>
                          <a:pt x="55686" y="248718"/>
                          <a:pt x="124359" y="248718"/>
                        </a:cubicBezTo>
                        <a:cubicBezTo>
                          <a:pt x="124359" y="248718"/>
                          <a:pt x="124359" y="248718"/>
                          <a:pt x="124359" y="248718"/>
                        </a:cubicBezTo>
                        <a:cubicBezTo>
                          <a:pt x="124359" y="248718"/>
                          <a:pt x="124359" y="248718"/>
                          <a:pt x="124359" y="248718"/>
                        </a:cubicBezTo>
                        <a:cubicBezTo>
                          <a:pt x="169026" y="248718"/>
                          <a:pt x="208249" y="225040"/>
                          <a:pt x="230156" y="189556"/>
                        </a:cubicBezTo>
                        <a:lnTo>
                          <a:pt x="230156" y="189556"/>
                        </a:lnTo>
                        <a:lnTo>
                          <a:pt x="110322" y="138592"/>
                        </a:ln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32" name="Freeform: Shape 831">
                    <a:extLst>
                      <a:ext uri="{FF2B5EF4-FFF2-40B4-BE49-F238E27FC236}">
                        <a16:creationId xmlns:a16="http://schemas.microsoft.com/office/drawing/2014/main" id="{7085562D-45B8-A3F8-7709-EA7F8A450C54}"/>
                      </a:ext>
                    </a:extLst>
                  </p:cNvPr>
                  <p:cNvSpPr/>
                  <p:nvPr/>
                </p:nvSpPr>
                <p:spPr>
                  <a:xfrm>
                    <a:off x="6429393" y="1488815"/>
                    <a:ext cx="110322" cy="163975"/>
                  </a:xfrm>
                  <a:custGeom>
                    <a:avLst/>
                    <a:gdLst>
                      <a:gd name="connsiteX0" fmla="*/ 0 w 110322"/>
                      <a:gd name="connsiteY0" fmla="*/ 0 h 163975"/>
                      <a:gd name="connsiteX1" fmla="*/ 0 w 110322"/>
                      <a:gd name="connsiteY1" fmla="*/ 28532 h 163975"/>
                      <a:gd name="connsiteX2" fmla="*/ 82053 w 110322"/>
                      <a:gd name="connsiteY2" fmla="*/ 123966 h 163975"/>
                      <a:gd name="connsiteX3" fmla="*/ 77659 w 110322"/>
                      <a:gd name="connsiteY3" fmla="*/ 152891 h 163975"/>
                      <a:gd name="connsiteX4" fmla="*/ 103764 w 110322"/>
                      <a:gd name="connsiteY4" fmla="*/ 163976 h 163975"/>
                      <a:gd name="connsiteX5" fmla="*/ 110323 w 110322"/>
                      <a:gd name="connsiteY5" fmla="*/ 123966 h 163975"/>
                      <a:gd name="connsiteX6" fmla="*/ 0 w 110322"/>
                      <a:gd name="connsiteY6" fmla="*/ 0 h 163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0322" h="163975">
                        <a:moveTo>
                          <a:pt x="0" y="0"/>
                        </a:moveTo>
                        <a:lnTo>
                          <a:pt x="0" y="28532"/>
                        </a:lnTo>
                        <a:cubicBezTo>
                          <a:pt x="46438" y="35419"/>
                          <a:pt x="82053" y="75494"/>
                          <a:pt x="82053" y="123966"/>
                        </a:cubicBezTo>
                        <a:cubicBezTo>
                          <a:pt x="82053" y="134066"/>
                          <a:pt x="80479" y="143774"/>
                          <a:pt x="77659" y="152891"/>
                        </a:cubicBezTo>
                        <a:lnTo>
                          <a:pt x="103764" y="163976"/>
                        </a:lnTo>
                        <a:cubicBezTo>
                          <a:pt x="108027" y="151448"/>
                          <a:pt x="110323" y="137936"/>
                          <a:pt x="110323" y="123966"/>
                        </a:cubicBezTo>
                        <a:cubicBezTo>
                          <a:pt x="110257" y="59818"/>
                          <a:pt x="62048" y="7018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E6E8EC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833" name="Graphic 2">
                <a:extLst>
                  <a:ext uri="{FF2B5EF4-FFF2-40B4-BE49-F238E27FC236}">
                    <a16:creationId xmlns:a16="http://schemas.microsoft.com/office/drawing/2014/main" id="{2B89EB02-A4C0-DD9A-A170-62740F2C19FC}"/>
                  </a:ext>
                </a:extLst>
              </p:cNvPr>
              <p:cNvGrpSpPr/>
              <p:nvPr/>
            </p:nvGrpSpPr>
            <p:grpSpPr>
              <a:xfrm>
                <a:off x="5549500" y="1403679"/>
                <a:ext cx="419777" cy="419777"/>
                <a:chOff x="5549500" y="1403679"/>
                <a:chExt cx="419777" cy="419777"/>
              </a:xfrm>
            </p:grpSpPr>
            <p:grpSp>
              <p:nvGrpSpPr>
                <p:cNvPr id="834" name="Graphic 2">
                  <a:extLst>
                    <a:ext uri="{FF2B5EF4-FFF2-40B4-BE49-F238E27FC236}">
                      <a16:creationId xmlns:a16="http://schemas.microsoft.com/office/drawing/2014/main" id="{05535D81-5147-B303-5817-1FB30BB7F56D}"/>
                    </a:ext>
                  </a:extLst>
                </p:cNvPr>
                <p:cNvGrpSpPr/>
                <p:nvPr/>
              </p:nvGrpSpPr>
              <p:grpSpPr>
                <a:xfrm>
                  <a:off x="5549500" y="1403679"/>
                  <a:ext cx="419777" cy="419777"/>
                  <a:chOff x="5549500" y="1403679"/>
                  <a:chExt cx="419777" cy="419777"/>
                </a:xfrm>
              </p:grpSpPr>
              <p:sp>
                <p:nvSpPr>
                  <p:cNvPr id="835" name="Freeform: Shape 834">
                    <a:extLst>
                      <a:ext uri="{FF2B5EF4-FFF2-40B4-BE49-F238E27FC236}">
                        <a16:creationId xmlns:a16="http://schemas.microsoft.com/office/drawing/2014/main" id="{0D494F14-2EA6-8A6E-E7F7-48F302B812E4}"/>
                      </a:ext>
                    </a:extLst>
                  </p:cNvPr>
                  <p:cNvSpPr/>
                  <p:nvPr/>
                </p:nvSpPr>
                <p:spPr>
                  <a:xfrm>
                    <a:off x="5549500" y="1403679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7DC0E7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36" name="Freeform: Shape 835">
                    <a:extLst>
                      <a:ext uri="{FF2B5EF4-FFF2-40B4-BE49-F238E27FC236}">
                        <a16:creationId xmlns:a16="http://schemas.microsoft.com/office/drawing/2014/main" id="{E9110C56-A1B8-F728-AE49-56E925F5DA27}"/>
                      </a:ext>
                    </a:extLst>
                  </p:cNvPr>
                  <p:cNvSpPr/>
                  <p:nvPr/>
                </p:nvSpPr>
                <p:spPr>
                  <a:xfrm>
                    <a:off x="5671564" y="1525349"/>
                    <a:ext cx="297714" cy="298107"/>
                  </a:xfrm>
                  <a:custGeom>
                    <a:avLst/>
                    <a:gdLst>
                      <a:gd name="connsiteX0" fmla="*/ 122064 w 297714"/>
                      <a:gd name="connsiteY0" fmla="*/ 298108 h 298107"/>
                      <a:gd name="connsiteX1" fmla="*/ 297714 w 297714"/>
                      <a:gd name="connsiteY1" fmla="*/ 298108 h 298107"/>
                      <a:gd name="connsiteX2" fmla="*/ 297714 w 297714"/>
                      <a:gd name="connsiteY2" fmla="*/ 121604 h 298107"/>
                      <a:gd name="connsiteX3" fmla="*/ 176110 w 297714"/>
                      <a:gd name="connsiteY3" fmla="*/ 0 h 298107"/>
                      <a:gd name="connsiteX4" fmla="*/ 0 w 297714"/>
                      <a:gd name="connsiteY4" fmla="*/ 176110 h 29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14" h="298107">
                        <a:moveTo>
                          <a:pt x="122064" y="298108"/>
                        </a:moveTo>
                        <a:lnTo>
                          <a:pt x="297714" y="298108"/>
                        </a:lnTo>
                        <a:lnTo>
                          <a:pt x="297714" y="121604"/>
                        </a:lnTo>
                        <a:lnTo>
                          <a:pt x="176110" y="0"/>
                        </a:lnTo>
                        <a:lnTo>
                          <a:pt x="0" y="176110"/>
                        </a:lnTo>
                        <a:close/>
                      </a:path>
                    </a:pathLst>
                  </a:custGeom>
                  <a:solidFill>
                    <a:srgbClr val="6DADD7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837" name="Graphic 2">
                  <a:extLst>
                    <a:ext uri="{FF2B5EF4-FFF2-40B4-BE49-F238E27FC236}">
                      <a16:creationId xmlns:a16="http://schemas.microsoft.com/office/drawing/2014/main" id="{CECCDB8E-092E-994D-BC0B-74F7EB4D366C}"/>
                    </a:ext>
                  </a:extLst>
                </p:cNvPr>
                <p:cNvGrpSpPr/>
                <p:nvPr/>
              </p:nvGrpSpPr>
              <p:grpSpPr>
                <a:xfrm>
                  <a:off x="5634964" y="1488553"/>
                  <a:ext cx="248783" cy="249177"/>
                  <a:chOff x="5634964" y="1488553"/>
                  <a:chExt cx="248783" cy="249177"/>
                </a:xfrm>
              </p:grpSpPr>
              <p:sp>
                <p:nvSpPr>
                  <p:cNvPr id="838" name="Freeform: Shape 837">
                    <a:extLst>
                      <a:ext uri="{FF2B5EF4-FFF2-40B4-BE49-F238E27FC236}">
                        <a16:creationId xmlns:a16="http://schemas.microsoft.com/office/drawing/2014/main" id="{6AEFC4B7-AB1D-C484-9282-1B1337331D25}"/>
                      </a:ext>
                    </a:extLst>
                  </p:cNvPr>
                  <p:cNvSpPr/>
                  <p:nvPr/>
                </p:nvSpPr>
                <p:spPr>
                  <a:xfrm>
                    <a:off x="5635030" y="1488553"/>
                    <a:ext cx="248718" cy="248718"/>
                  </a:xfrm>
                  <a:custGeom>
                    <a:avLst/>
                    <a:gdLst>
                      <a:gd name="connsiteX0" fmla="*/ 248718 w 248718"/>
                      <a:gd name="connsiteY0" fmla="*/ 124359 h 248718"/>
                      <a:gd name="connsiteX1" fmla="*/ 124359 w 248718"/>
                      <a:gd name="connsiteY1" fmla="*/ 248718 h 248718"/>
                      <a:gd name="connsiteX2" fmla="*/ 0 w 248718"/>
                      <a:gd name="connsiteY2" fmla="*/ 124359 h 248718"/>
                      <a:gd name="connsiteX3" fmla="*/ 124359 w 248718"/>
                      <a:gd name="connsiteY3" fmla="*/ 0 h 248718"/>
                      <a:gd name="connsiteX4" fmla="*/ 248718 w 248718"/>
                      <a:gd name="connsiteY4" fmla="*/ 124359 h 248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718" h="248718">
                        <a:moveTo>
                          <a:pt x="248718" y="124359"/>
                        </a:moveTo>
                        <a:cubicBezTo>
                          <a:pt x="248718" y="193032"/>
                          <a:pt x="193032" y="248718"/>
                          <a:pt x="124359" y="248718"/>
                        </a:cubicBezTo>
                        <a:cubicBezTo>
                          <a:pt x="55686" y="248718"/>
                          <a:pt x="0" y="193032"/>
                          <a:pt x="0" y="124359"/>
                        </a:cubicBezTo>
                        <a:cubicBezTo>
                          <a:pt x="0" y="55686"/>
                          <a:pt x="55686" y="0"/>
                          <a:pt x="124359" y="0"/>
                        </a:cubicBezTo>
                        <a:cubicBezTo>
                          <a:pt x="193032" y="0"/>
                          <a:pt x="248718" y="55686"/>
                          <a:pt x="248718" y="124359"/>
                        </a:cubicBezTo>
                        <a:close/>
                      </a:path>
                    </a:pathLst>
                  </a:custGeom>
                  <a:solidFill>
                    <a:srgbClr val="F2CD5E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39" name="Freeform: Shape 838">
                    <a:extLst>
                      <a:ext uri="{FF2B5EF4-FFF2-40B4-BE49-F238E27FC236}">
                        <a16:creationId xmlns:a16="http://schemas.microsoft.com/office/drawing/2014/main" id="{49D49CC1-009F-E68D-0A53-95BD6CE06F9E}"/>
                      </a:ext>
                    </a:extLst>
                  </p:cNvPr>
                  <p:cNvSpPr/>
                  <p:nvPr/>
                </p:nvSpPr>
                <p:spPr>
                  <a:xfrm>
                    <a:off x="5634964" y="1489405"/>
                    <a:ext cx="230155" cy="248324"/>
                  </a:xfrm>
                  <a:custGeom>
                    <a:avLst/>
                    <a:gdLst>
                      <a:gd name="connsiteX0" fmla="*/ 110322 w 230155"/>
                      <a:gd name="connsiteY0" fmla="*/ 138330 h 248324"/>
                      <a:gd name="connsiteX1" fmla="*/ 110322 w 230155"/>
                      <a:gd name="connsiteY1" fmla="*/ 32336 h 248324"/>
                      <a:gd name="connsiteX2" fmla="*/ 110322 w 230155"/>
                      <a:gd name="connsiteY2" fmla="*/ 0 h 248324"/>
                      <a:gd name="connsiteX3" fmla="*/ 110322 w 230155"/>
                      <a:gd name="connsiteY3" fmla="*/ 0 h 248324"/>
                      <a:gd name="connsiteX4" fmla="*/ 0 w 230155"/>
                      <a:gd name="connsiteY4" fmla="*/ 123769 h 248324"/>
                      <a:gd name="connsiteX5" fmla="*/ 124359 w 230155"/>
                      <a:gd name="connsiteY5" fmla="*/ 248325 h 248324"/>
                      <a:gd name="connsiteX6" fmla="*/ 124359 w 230155"/>
                      <a:gd name="connsiteY6" fmla="*/ 248325 h 248324"/>
                      <a:gd name="connsiteX7" fmla="*/ 124359 w 230155"/>
                      <a:gd name="connsiteY7" fmla="*/ 248325 h 248324"/>
                      <a:gd name="connsiteX8" fmla="*/ 230156 w 230155"/>
                      <a:gd name="connsiteY8" fmla="*/ 189293 h 248324"/>
                      <a:gd name="connsiteX9" fmla="*/ 230090 w 230155"/>
                      <a:gd name="connsiteY9" fmla="*/ 189293 h 248324"/>
                      <a:gd name="connsiteX10" fmla="*/ 110322 w 230155"/>
                      <a:gd name="connsiteY10" fmla="*/ 138330 h 2483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30155" h="248324">
                        <a:moveTo>
                          <a:pt x="110322" y="138330"/>
                        </a:moveTo>
                        <a:lnTo>
                          <a:pt x="110322" y="32336"/>
                        </a:lnTo>
                        <a:lnTo>
                          <a:pt x="110322" y="0"/>
                        </a:lnTo>
                        <a:lnTo>
                          <a:pt x="110322" y="0"/>
                        </a:lnTo>
                        <a:cubicBezTo>
                          <a:pt x="48274" y="7018"/>
                          <a:pt x="0" y="59753"/>
                          <a:pt x="0" y="123769"/>
                        </a:cubicBezTo>
                        <a:cubicBezTo>
                          <a:pt x="0" y="192573"/>
                          <a:pt x="55686" y="248325"/>
                          <a:pt x="124359" y="248325"/>
                        </a:cubicBezTo>
                        <a:lnTo>
                          <a:pt x="124359" y="248325"/>
                        </a:lnTo>
                        <a:cubicBezTo>
                          <a:pt x="124359" y="248325"/>
                          <a:pt x="124359" y="248325"/>
                          <a:pt x="124359" y="248325"/>
                        </a:cubicBezTo>
                        <a:cubicBezTo>
                          <a:pt x="169091" y="248325"/>
                          <a:pt x="208249" y="224712"/>
                          <a:pt x="230156" y="189293"/>
                        </a:cubicBezTo>
                        <a:lnTo>
                          <a:pt x="230090" y="189293"/>
                        </a:lnTo>
                        <a:lnTo>
                          <a:pt x="110322" y="138330"/>
                        </a:ln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840" name="Graphic 2">
                <a:extLst>
                  <a:ext uri="{FF2B5EF4-FFF2-40B4-BE49-F238E27FC236}">
                    <a16:creationId xmlns:a16="http://schemas.microsoft.com/office/drawing/2014/main" id="{465FFB1B-62C7-E301-F545-62FE00175ABC}"/>
                  </a:ext>
                </a:extLst>
              </p:cNvPr>
              <p:cNvGrpSpPr/>
              <p:nvPr/>
            </p:nvGrpSpPr>
            <p:grpSpPr>
              <a:xfrm>
                <a:off x="4893598" y="1403679"/>
                <a:ext cx="419777" cy="419777"/>
                <a:chOff x="4893598" y="1403679"/>
                <a:chExt cx="419777" cy="419777"/>
              </a:xfrm>
            </p:grpSpPr>
            <p:grpSp>
              <p:nvGrpSpPr>
                <p:cNvPr id="841" name="Graphic 2">
                  <a:extLst>
                    <a:ext uri="{FF2B5EF4-FFF2-40B4-BE49-F238E27FC236}">
                      <a16:creationId xmlns:a16="http://schemas.microsoft.com/office/drawing/2014/main" id="{F3129DE6-2B59-E9C9-7D7B-74DE073639E5}"/>
                    </a:ext>
                  </a:extLst>
                </p:cNvPr>
                <p:cNvGrpSpPr/>
                <p:nvPr/>
              </p:nvGrpSpPr>
              <p:grpSpPr>
                <a:xfrm>
                  <a:off x="4893598" y="1403679"/>
                  <a:ext cx="419777" cy="419777"/>
                  <a:chOff x="4893598" y="1403679"/>
                  <a:chExt cx="419777" cy="419777"/>
                </a:xfrm>
              </p:grpSpPr>
              <p:sp>
                <p:nvSpPr>
                  <p:cNvPr id="842" name="Freeform: Shape 841">
                    <a:extLst>
                      <a:ext uri="{FF2B5EF4-FFF2-40B4-BE49-F238E27FC236}">
                        <a16:creationId xmlns:a16="http://schemas.microsoft.com/office/drawing/2014/main" id="{AB066823-8A2D-3234-C4FF-7B1665CF4A08}"/>
                      </a:ext>
                    </a:extLst>
                  </p:cNvPr>
                  <p:cNvSpPr/>
                  <p:nvPr/>
                </p:nvSpPr>
                <p:spPr>
                  <a:xfrm>
                    <a:off x="4893598" y="1403679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F2CD5E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43" name="Freeform: Shape 842">
                    <a:extLst>
                      <a:ext uri="{FF2B5EF4-FFF2-40B4-BE49-F238E27FC236}">
                        <a16:creationId xmlns:a16="http://schemas.microsoft.com/office/drawing/2014/main" id="{988900FE-2D9C-1C05-38D1-CF6C586B1AF9}"/>
                      </a:ext>
                    </a:extLst>
                  </p:cNvPr>
                  <p:cNvSpPr/>
                  <p:nvPr/>
                </p:nvSpPr>
                <p:spPr>
                  <a:xfrm>
                    <a:off x="5093911" y="1504360"/>
                    <a:ext cx="219464" cy="319096"/>
                  </a:xfrm>
                  <a:custGeom>
                    <a:avLst/>
                    <a:gdLst>
                      <a:gd name="connsiteX0" fmla="*/ 79955 w 219464"/>
                      <a:gd name="connsiteY0" fmla="*/ 319096 h 319096"/>
                      <a:gd name="connsiteX1" fmla="*/ 219465 w 219464"/>
                      <a:gd name="connsiteY1" fmla="*/ 319096 h 319096"/>
                      <a:gd name="connsiteX2" fmla="*/ 219465 w 219464"/>
                      <a:gd name="connsiteY2" fmla="*/ 181291 h 319096"/>
                      <a:gd name="connsiteX3" fmla="*/ 38174 w 219464"/>
                      <a:gd name="connsiteY3" fmla="*/ 0 h 319096"/>
                      <a:gd name="connsiteX4" fmla="*/ 35681 w 219464"/>
                      <a:gd name="connsiteY4" fmla="*/ 21514 h 319096"/>
                      <a:gd name="connsiteX5" fmla="*/ 0 w 219464"/>
                      <a:gd name="connsiteY5" fmla="*/ 57195 h 319096"/>
                      <a:gd name="connsiteX6" fmla="*/ 28335 w 219464"/>
                      <a:gd name="connsiteY6" fmla="*/ 85530 h 319096"/>
                      <a:gd name="connsiteX7" fmla="*/ 9576 w 219464"/>
                      <a:gd name="connsiteY7" fmla="*/ 248718 h 319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19464" h="319096">
                        <a:moveTo>
                          <a:pt x="79955" y="319096"/>
                        </a:moveTo>
                        <a:lnTo>
                          <a:pt x="219465" y="319096"/>
                        </a:lnTo>
                        <a:lnTo>
                          <a:pt x="219465" y="181291"/>
                        </a:lnTo>
                        <a:lnTo>
                          <a:pt x="38174" y="0"/>
                        </a:lnTo>
                        <a:lnTo>
                          <a:pt x="35681" y="21514"/>
                        </a:lnTo>
                        <a:lnTo>
                          <a:pt x="0" y="57195"/>
                        </a:lnTo>
                        <a:lnTo>
                          <a:pt x="28335" y="85530"/>
                        </a:lnTo>
                        <a:lnTo>
                          <a:pt x="9576" y="248718"/>
                        </a:lnTo>
                        <a:close/>
                      </a:path>
                    </a:pathLst>
                  </a:custGeom>
                  <a:solidFill>
                    <a:srgbClr val="E6BA4D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844" name="Graphic 2">
                  <a:extLst>
                    <a:ext uri="{FF2B5EF4-FFF2-40B4-BE49-F238E27FC236}">
                      <a16:creationId xmlns:a16="http://schemas.microsoft.com/office/drawing/2014/main" id="{D5CD19B3-9648-FA18-6D7F-CC9BC2020CB9}"/>
                    </a:ext>
                  </a:extLst>
                </p:cNvPr>
                <p:cNvGrpSpPr/>
                <p:nvPr/>
              </p:nvGrpSpPr>
              <p:grpSpPr>
                <a:xfrm>
                  <a:off x="5065313" y="1504360"/>
                  <a:ext cx="76281" cy="248718"/>
                  <a:chOff x="5065313" y="1504360"/>
                  <a:chExt cx="76281" cy="248718"/>
                </a:xfrm>
              </p:grpSpPr>
              <p:sp>
                <p:nvSpPr>
                  <p:cNvPr id="845" name="Freeform: Shape 844">
                    <a:extLst>
                      <a:ext uri="{FF2B5EF4-FFF2-40B4-BE49-F238E27FC236}">
                        <a16:creationId xmlns:a16="http://schemas.microsoft.com/office/drawing/2014/main" id="{B6C3E15C-081A-40C6-B844-4B5FD5C2A51E}"/>
                      </a:ext>
                    </a:extLst>
                  </p:cNvPr>
                  <p:cNvSpPr/>
                  <p:nvPr/>
                </p:nvSpPr>
                <p:spPr>
                  <a:xfrm>
                    <a:off x="5065313" y="1580641"/>
                    <a:ext cx="76281" cy="172436"/>
                  </a:xfrm>
                  <a:custGeom>
                    <a:avLst/>
                    <a:gdLst>
                      <a:gd name="connsiteX0" fmla="*/ 57195 w 76281"/>
                      <a:gd name="connsiteY0" fmla="*/ 0 h 172436"/>
                      <a:gd name="connsiteX1" fmla="*/ 19087 w 76281"/>
                      <a:gd name="connsiteY1" fmla="*/ 0 h 172436"/>
                      <a:gd name="connsiteX2" fmla="*/ 0 w 76281"/>
                      <a:gd name="connsiteY2" fmla="*/ 134329 h 172436"/>
                      <a:gd name="connsiteX3" fmla="*/ 0 w 76281"/>
                      <a:gd name="connsiteY3" fmla="*/ 134329 h 172436"/>
                      <a:gd name="connsiteX4" fmla="*/ 38174 w 76281"/>
                      <a:gd name="connsiteY4" fmla="*/ 172437 h 172436"/>
                      <a:gd name="connsiteX5" fmla="*/ 76281 w 76281"/>
                      <a:gd name="connsiteY5" fmla="*/ 134329 h 172436"/>
                      <a:gd name="connsiteX6" fmla="*/ 76281 w 76281"/>
                      <a:gd name="connsiteY6" fmla="*/ 134329 h 172436"/>
                      <a:gd name="connsiteX7" fmla="*/ 76281 w 76281"/>
                      <a:gd name="connsiteY7" fmla="*/ 134329 h 172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6281" h="172436">
                        <a:moveTo>
                          <a:pt x="57195" y="0"/>
                        </a:moveTo>
                        <a:lnTo>
                          <a:pt x="19087" y="0"/>
                        </a:lnTo>
                        <a:lnTo>
                          <a:pt x="0" y="134329"/>
                        </a:lnTo>
                        <a:lnTo>
                          <a:pt x="0" y="134329"/>
                        </a:lnTo>
                        <a:lnTo>
                          <a:pt x="38174" y="172437"/>
                        </a:lnTo>
                        <a:lnTo>
                          <a:pt x="76281" y="134329"/>
                        </a:lnTo>
                        <a:lnTo>
                          <a:pt x="76281" y="134329"/>
                        </a:lnTo>
                        <a:lnTo>
                          <a:pt x="76281" y="134329"/>
                        </a:lnTo>
                        <a:close/>
                      </a:path>
                    </a:pathLst>
                  </a:custGeom>
                  <a:solidFill>
                    <a:srgbClr val="BD4653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46" name="Freeform: Shape 845">
                    <a:extLst>
                      <a:ext uri="{FF2B5EF4-FFF2-40B4-BE49-F238E27FC236}">
                        <a16:creationId xmlns:a16="http://schemas.microsoft.com/office/drawing/2014/main" id="{CBED2DDF-B00C-6352-FE42-BFAF9DB906A9}"/>
                      </a:ext>
                    </a:extLst>
                  </p:cNvPr>
                  <p:cNvSpPr/>
                  <p:nvPr/>
                </p:nvSpPr>
                <p:spPr>
                  <a:xfrm>
                    <a:off x="5074824" y="1504360"/>
                    <a:ext cx="57260" cy="57194"/>
                  </a:xfrm>
                  <a:custGeom>
                    <a:avLst/>
                    <a:gdLst>
                      <a:gd name="connsiteX0" fmla="*/ 38174 w 57260"/>
                      <a:gd name="connsiteY0" fmla="*/ 57195 h 57194"/>
                      <a:gd name="connsiteX1" fmla="*/ 57260 w 57260"/>
                      <a:gd name="connsiteY1" fmla="*/ 38108 h 57194"/>
                      <a:gd name="connsiteX2" fmla="*/ 57260 w 57260"/>
                      <a:gd name="connsiteY2" fmla="*/ 0 h 57194"/>
                      <a:gd name="connsiteX3" fmla="*/ 0 w 57260"/>
                      <a:gd name="connsiteY3" fmla="*/ 0 h 57194"/>
                      <a:gd name="connsiteX4" fmla="*/ 0 w 57260"/>
                      <a:gd name="connsiteY4" fmla="*/ 38108 h 57194"/>
                      <a:gd name="connsiteX5" fmla="*/ 19087 w 57260"/>
                      <a:gd name="connsiteY5" fmla="*/ 57195 h 57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260" h="57194">
                        <a:moveTo>
                          <a:pt x="38174" y="57195"/>
                        </a:moveTo>
                        <a:lnTo>
                          <a:pt x="57260" y="38108"/>
                        </a:lnTo>
                        <a:lnTo>
                          <a:pt x="57260" y="0"/>
                        </a:lnTo>
                        <a:lnTo>
                          <a:pt x="0" y="0"/>
                        </a:lnTo>
                        <a:lnTo>
                          <a:pt x="0" y="38108"/>
                        </a:lnTo>
                        <a:lnTo>
                          <a:pt x="19087" y="57195"/>
                        </a:lnTo>
                        <a:close/>
                      </a:path>
                    </a:pathLst>
                  </a:custGeom>
                  <a:solidFill>
                    <a:srgbClr val="CF5664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847" name="Graphic 2">
                <a:extLst>
                  <a:ext uri="{FF2B5EF4-FFF2-40B4-BE49-F238E27FC236}">
                    <a16:creationId xmlns:a16="http://schemas.microsoft.com/office/drawing/2014/main" id="{A4545795-84A7-8D9B-685F-16693AC9B31F}"/>
                  </a:ext>
                </a:extLst>
              </p:cNvPr>
              <p:cNvGrpSpPr/>
              <p:nvPr/>
            </p:nvGrpSpPr>
            <p:grpSpPr>
              <a:xfrm>
                <a:off x="4237696" y="1403286"/>
                <a:ext cx="419777" cy="419777"/>
                <a:chOff x="4237696" y="1403286"/>
                <a:chExt cx="419777" cy="419777"/>
              </a:xfrm>
            </p:grpSpPr>
            <p:grpSp>
              <p:nvGrpSpPr>
                <p:cNvPr id="848" name="Graphic 2">
                  <a:extLst>
                    <a:ext uri="{FF2B5EF4-FFF2-40B4-BE49-F238E27FC236}">
                      <a16:creationId xmlns:a16="http://schemas.microsoft.com/office/drawing/2014/main" id="{188B5D16-65A5-9B3A-C994-18D2DC70F09A}"/>
                    </a:ext>
                  </a:extLst>
                </p:cNvPr>
                <p:cNvGrpSpPr/>
                <p:nvPr/>
              </p:nvGrpSpPr>
              <p:grpSpPr>
                <a:xfrm>
                  <a:off x="4237696" y="1403286"/>
                  <a:ext cx="419777" cy="419777"/>
                  <a:chOff x="4237696" y="1403286"/>
                  <a:chExt cx="419777" cy="419777"/>
                </a:xfrm>
              </p:grpSpPr>
              <p:sp>
                <p:nvSpPr>
                  <p:cNvPr id="849" name="Freeform: Shape 848">
                    <a:extLst>
                      <a:ext uri="{FF2B5EF4-FFF2-40B4-BE49-F238E27FC236}">
                        <a16:creationId xmlns:a16="http://schemas.microsoft.com/office/drawing/2014/main" id="{0676EC48-15C2-EAD8-F902-32D989856D63}"/>
                      </a:ext>
                    </a:extLst>
                  </p:cNvPr>
                  <p:cNvSpPr/>
                  <p:nvPr/>
                </p:nvSpPr>
                <p:spPr>
                  <a:xfrm>
                    <a:off x="4237696" y="1403286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AFD36F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50" name="Freeform: Shape 849">
                    <a:extLst>
                      <a:ext uri="{FF2B5EF4-FFF2-40B4-BE49-F238E27FC236}">
                        <a16:creationId xmlns:a16="http://schemas.microsoft.com/office/drawing/2014/main" id="{873A0544-A354-AD36-8BD5-446989E5FCC2}"/>
                      </a:ext>
                    </a:extLst>
                  </p:cNvPr>
                  <p:cNvSpPr/>
                  <p:nvPr/>
                </p:nvSpPr>
                <p:spPr>
                  <a:xfrm>
                    <a:off x="4350445" y="1505475"/>
                    <a:ext cx="307027" cy="317587"/>
                  </a:xfrm>
                  <a:custGeom>
                    <a:avLst/>
                    <a:gdLst>
                      <a:gd name="connsiteX0" fmla="*/ 73592 w 307027"/>
                      <a:gd name="connsiteY0" fmla="*/ 317588 h 317587"/>
                      <a:gd name="connsiteX1" fmla="*/ 307028 w 307027"/>
                      <a:gd name="connsiteY1" fmla="*/ 317588 h 317587"/>
                      <a:gd name="connsiteX2" fmla="*/ 307028 w 307027"/>
                      <a:gd name="connsiteY2" fmla="*/ 122719 h 317587"/>
                      <a:gd name="connsiteX3" fmla="*/ 184243 w 307027"/>
                      <a:gd name="connsiteY3" fmla="*/ 0 h 317587"/>
                      <a:gd name="connsiteX4" fmla="*/ 0 w 307027"/>
                      <a:gd name="connsiteY4" fmla="*/ 243996 h 3175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7027" h="317587">
                        <a:moveTo>
                          <a:pt x="73592" y="317588"/>
                        </a:moveTo>
                        <a:lnTo>
                          <a:pt x="307028" y="317588"/>
                        </a:lnTo>
                        <a:lnTo>
                          <a:pt x="307028" y="122719"/>
                        </a:lnTo>
                        <a:lnTo>
                          <a:pt x="184243" y="0"/>
                        </a:lnTo>
                        <a:lnTo>
                          <a:pt x="0" y="243996"/>
                        </a:lnTo>
                        <a:close/>
                      </a:path>
                    </a:pathLst>
                  </a:custGeom>
                  <a:solidFill>
                    <a:srgbClr val="9CC05B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851" name="Graphic 2">
                  <a:extLst>
                    <a:ext uri="{FF2B5EF4-FFF2-40B4-BE49-F238E27FC236}">
                      <a16:creationId xmlns:a16="http://schemas.microsoft.com/office/drawing/2014/main" id="{52DC70AA-64E4-C873-54D9-40EF2BB5AFEE}"/>
                    </a:ext>
                  </a:extLst>
                </p:cNvPr>
                <p:cNvGrpSpPr/>
                <p:nvPr/>
              </p:nvGrpSpPr>
              <p:grpSpPr>
                <a:xfrm>
                  <a:off x="4350445" y="1500687"/>
                  <a:ext cx="209757" cy="248849"/>
                  <a:chOff x="4350445" y="1500687"/>
                  <a:chExt cx="209757" cy="248849"/>
                </a:xfrm>
              </p:grpSpPr>
              <p:sp>
                <p:nvSpPr>
                  <p:cNvPr id="852" name="Freeform: Shape 851">
                    <a:extLst>
                      <a:ext uri="{FF2B5EF4-FFF2-40B4-BE49-F238E27FC236}">
                        <a16:creationId xmlns:a16="http://schemas.microsoft.com/office/drawing/2014/main" id="{9807B4BE-C0A2-7B05-2C2C-61EB24C5446A}"/>
                      </a:ext>
                    </a:extLst>
                  </p:cNvPr>
                  <p:cNvSpPr/>
                  <p:nvPr/>
                </p:nvSpPr>
                <p:spPr>
                  <a:xfrm>
                    <a:off x="4350445" y="1500687"/>
                    <a:ext cx="190736" cy="248783"/>
                  </a:xfrm>
                  <a:custGeom>
                    <a:avLst/>
                    <a:gdLst>
                      <a:gd name="connsiteX0" fmla="*/ 190671 w 190736"/>
                      <a:gd name="connsiteY0" fmla="*/ 19087 h 248783"/>
                      <a:gd name="connsiteX1" fmla="*/ 171584 w 190736"/>
                      <a:gd name="connsiteY1" fmla="*/ 0 h 248783"/>
                      <a:gd name="connsiteX2" fmla="*/ 0 w 190736"/>
                      <a:gd name="connsiteY2" fmla="*/ 0 h 248783"/>
                      <a:gd name="connsiteX3" fmla="*/ 0 w 190736"/>
                      <a:gd name="connsiteY3" fmla="*/ 248784 h 248783"/>
                      <a:gd name="connsiteX4" fmla="*/ 171650 w 190736"/>
                      <a:gd name="connsiteY4" fmla="*/ 248784 h 248783"/>
                      <a:gd name="connsiteX5" fmla="*/ 190736 w 190736"/>
                      <a:gd name="connsiteY5" fmla="*/ 229697 h 248783"/>
                      <a:gd name="connsiteX6" fmla="*/ 190736 w 190736"/>
                      <a:gd name="connsiteY6" fmla="*/ 19087 h 248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0736" h="248783">
                        <a:moveTo>
                          <a:pt x="190671" y="19087"/>
                        </a:moveTo>
                        <a:cubicBezTo>
                          <a:pt x="190671" y="8527"/>
                          <a:pt x="182144" y="0"/>
                          <a:pt x="171584" y="0"/>
                        </a:cubicBezTo>
                        <a:lnTo>
                          <a:pt x="0" y="0"/>
                        </a:lnTo>
                        <a:lnTo>
                          <a:pt x="0" y="248784"/>
                        </a:lnTo>
                        <a:lnTo>
                          <a:pt x="171650" y="248784"/>
                        </a:lnTo>
                        <a:cubicBezTo>
                          <a:pt x="182210" y="248784"/>
                          <a:pt x="190736" y="240257"/>
                          <a:pt x="190736" y="229697"/>
                        </a:cubicBezTo>
                        <a:lnTo>
                          <a:pt x="190736" y="19087"/>
                        </a:ln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53" name="Freeform: Shape 852">
                    <a:extLst>
                      <a:ext uri="{FF2B5EF4-FFF2-40B4-BE49-F238E27FC236}">
                        <a16:creationId xmlns:a16="http://schemas.microsoft.com/office/drawing/2014/main" id="{F2DF6F14-C252-D3C9-1AEF-48A4D2061B19}"/>
                      </a:ext>
                    </a:extLst>
                  </p:cNvPr>
                  <p:cNvSpPr/>
                  <p:nvPr/>
                </p:nvSpPr>
                <p:spPr>
                  <a:xfrm>
                    <a:off x="4350445" y="1500753"/>
                    <a:ext cx="38107" cy="248783"/>
                  </a:xfrm>
                  <a:custGeom>
                    <a:avLst/>
                    <a:gdLst>
                      <a:gd name="connsiteX0" fmla="*/ 0 w 38107"/>
                      <a:gd name="connsiteY0" fmla="*/ 0 h 248783"/>
                      <a:gd name="connsiteX1" fmla="*/ 38108 w 38107"/>
                      <a:gd name="connsiteY1" fmla="*/ 0 h 248783"/>
                      <a:gd name="connsiteX2" fmla="*/ 38108 w 38107"/>
                      <a:gd name="connsiteY2" fmla="*/ 248784 h 248783"/>
                      <a:gd name="connsiteX3" fmla="*/ 0 w 38107"/>
                      <a:gd name="connsiteY3" fmla="*/ 248784 h 248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107" h="248783">
                        <a:moveTo>
                          <a:pt x="0" y="0"/>
                        </a:moveTo>
                        <a:lnTo>
                          <a:pt x="38108" y="0"/>
                        </a:lnTo>
                        <a:lnTo>
                          <a:pt x="38108" y="248784"/>
                        </a:lnTo>
                        <a:lnTo>
                          <a:pt x="0" y="248784"/>
                        </a:lnTo>
                        <a:close/>
                      </a:path>
                    </a:pathLst>
                  </a:custGeom>
                  <a:solidFill>
                    <a:srgbClr val="474B54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54" name="Freeform: Shape 853">
                    <a:extLst>
                      <a:ext uri="{FF2B5EF4-FFF2-40B4-BE49-F238E27FC236}">
                        <a16:creationId xmlns:a16="http://schemas.microsoft.com/office/drawing/2014/main" id="{31500977-0CC2-1BCE-7BD4-A23573F761A4}"/>
                      </a:ext>
                    </a:extLst>
                  </p:cNvPr>
                  <p:cNvSpPr/>
                  <p:nvPr/>
                </p:nvSpPr>
                <p:spPr>
                  <a:xfrm>
                    <a:off x="4541116" y="1549486"/>
                    <a:ext cx="19086" cy="38173"/>
                  </a:xfrm>
                  <a:custGeom>
                    <a:avLst/>
                    <a:gdLst>
                      <a:gd name="connsiteX0" fmla="*/ 0 w 19086"/>
                      <a:gd name="connsiteY0" fmla="*/ 0 h 38173"/>
                      <a:gd name="connsiteX1" fmla="*/ 19087 w 19086"/>
                      <a:gd name="connsiteY1" fmla="*/ 0 h 38173"/>
                      <a:gd name="connsiteX2" fmla="*/ 19087 w 19086"/>
                      <a:gd name="connsiteY2" fmla="*/ 38174 h 38173"/>
                      <a:gd name="connsiteX3" fmla="*/ 0 w 19086"/>
                      <a:gd name="connsiteY3" fmla="*/ 38174 h 38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86" h="38173">
                        <a:moveTo>
                          <a:pt x="0" y="0"/>
                        </a:moveTo>
                        <a:lnTo>
                          <a:pt x="19087" y="0"/>
                        </a:lnTo>
                        <a:lnTo>
                          <a:pt x="19087" y="38174"/>
                        </a:lnTo>
                        <a:lnTo>
                          <a:pt x="0" y="38174"/>
                        </a:lnTo>
                        <a:close/>
                      </a:path>
                    </a:pathLst>
                  </a:custGeom>
                  <a:solidFill>
                    <a:srgbClr val="8D79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55" name="Freeform: Shape 854">
                    <a:extLst>
                      <a:ext uri="{FF2B5EF4-FFF2-40B4-BE49-F238E27FC236}">
                        <a16:creationId xmlns:a16="http://schemas.microsoft.com/office/drawing/2014/main" id="{7B0F9DCA-085F-2CAD-F381-661A24C0295B}"/>
                      </a:ext>
                    </a:extLst>
                  </p:cNvPr>
                  <p:cNvSpPr/>
                  <p:nvPr/>
                </p:nvSpPr>
                <p:spPr>
                  <a:xfrm>
                    <a:off x="4541116" y="1606681"/>
                    <a:ext cx="19086" cy="38173"/>
                  </a:xfrm>
                  <a:custGeom>
                    <a:avLst/>
                    <a:gdLst>
                      <a:gd name="connsiteX0" fmla="*/ 0 w 19086"/>
                      <a:gd name="connsiteY0" fmla="*/ 0 h 38173"/>
                      <a:gd name="connsiteX1" fmla="*/ 19087 w 19086"/>
                      <a:gd name="connsiteY1" fmla="*/ 0 h 38173"/>
                      <a:gd name="connsiteX2" fmla="*/ 19087 w 19086"/>
                      <a:gd name="connsiteY2" fmla="*/ 38174 h 38173"/>
                      <a:gd name="connsiteX3" fmla="*/ 0 w 19086"/>
                      <a:gd name="connsiteY3" fmla="*/ 38174 h 38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86" h="38173">
                        <a:moveTo>
                          <a:pt x="0" y="0"/>
                        </a:moveTo>
                        <a:lnTo>
                          <a:pt x="19087" y="0"/>
                        </a:lnTo>
                        <a:lnTo>
                          <a:pt x="19087" y="38174"/>
                        </a:lnTo>
                        <a:lnTo>
                          <a:pt x="0" y="38174"/>
                        </a:lnTo>
                        <a:close/>
                      </a:path>
                    </a:pathLst>
                  </a:custGeom>
                  <a:solidFill>
                    <a:srgbClr val="6188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856" name="Graphic 2">
                <a:extLst>
                  <a:ext uri="{FF2B5EF4-FFF2-40B4-BE49-F238E27FC236}">
                    <a16:creationId xmlns:a16="http://schemas.microsoft.com/office/drawing/2014/main" id="{355E5BA2-57EC-539A-2C63-7DC9CF10A1B2}"/>
                  </a:ext>
                </a:extLst>
              </p:cNvPr>
              <p:cNvGrpSpPr/>
              <p:nvPr/>
            </p:nvGrpSpPr>
            <p:grpSpPr>
              <a:xfrm>
                <a:off x="3581794" y="1403286"/>
                <a:ext cx="419777" cy="419777"/>
                <a:chOff x="3581794" y="1403286"/>
                <a:chExt cx="419777" cy="419777"/>
              </a:xfrm>
            </p:grpSpPr>
            <p:grpSp>
              <p:nvGrpSpPr>
                <p:cNvPr id="857" name="Graphic 2">
                  <a:extLst>
                    <a:ext uri="{FF2B5EF4-FFF2-40B4-BE49-F238E27FC236}">
                      <a16:creationId xmlns:a16="http://schemas.microsoft.com/office/drawing/2014/main" id="{000854F6-715F-41C3-8893-3D01EA6CA0AB}"/>
                    </a:ext>
                  </a:extLst>
                </p:cNvPr>
                <p:cNvGrpSpPr/>
                <p:nvPr/>
              </p:nvGrpSpPr>
              <p:grpSpPr>
                <a:xfrm>
                  <a:off x="3581794" y="1403286"/>
                  <a:ext cx="419777" cy="419777"/>
                  <a:chOff x="3581794" y="1403286"/>
                  <a:chExt cx="419777" cy="419777"/>
                </a:xfrm>
              </p:grpSpPr>
              <p:sp>
                <p:nvSpPr>
                  <p:cNvPr id="858" name="Freeform: Shape 857">
                    <a:extLst>
                      <a:ext uri="{FF2B5EF4-FFF2-40B4-BE49-F238E27FC236}">
                        <a16:creationId xmlns:a16="http://schemas.microsoft.com/office/drawing/2014/main" id="{97A66567-9DE0-E0D7-3F5E-97BBD15C6ED2}"/>
                      </a:ext>
                    </a:extLst>
                  </p:cNvPr>
                  <p:cNvSpPr/>
                  <p:nvPr/>
                </p:nvSpPr>
                <p:spPr>
                  <a:xfrm>
                    <a:off x="3581794" y="1403286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81CEAD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59" name="Freeform: Shape 858">
                    <a:extLst>
                      <a:ext uri="{FF2B5EF4-FFF2-40B4-BE49-F238E27FC236}">
                        <a16:creationId xmlns:a16="http://schemas.microsoft.com/office/drawing/2014/main" id="{F7F3B219-9F4D-AB5A-40C4-77B8B935A657}"/>
                      </a:ext>
                    </a:extLst>
                  </p:cNvPr>
                  <p:cNvSpPr/>
                  <p:nvPr/>
                </p:nvSpPr>
                <p:spPr>
                  <a:xfrm>
                    <a:off x="3672177" y="1554405"/>
                    <a:ext cx="329394" cy="268657"/>
                  </a:xfrm>
                  <a:custGeom>
                    <a:avLst/>
                    <a:gdLst>
                      <a:gd name="connsiteX0" fmla="*/ 128622 w 329394"/>
                      <a:gd name="connsiteY0" fmla="*/ 268658 h 268657"/>
                      <a:gd name="connsiteX1" fmla="*/ 329394 w 329394"/>
                      <a:gd name="connsiteY1" fmla="*/ 268658 h 268657"/>
                      <a:gd name="connsiteX2" fmla="*/ 329394 w 329394"/>
                      <a:gd name="connsiteY2" fmla="*/ 90449 h 268657"/>
                      <a:gd name="connsiteX3" fmla="*/ 238945 w 329394"/>
                      <a:gd name="connsiteY3" fmla="*/ 0 h 268657"/>
                      <a:gd name="connsiteX4" fmla="*/ 0 w 329394"/>
                      <a:gd name="connsiteY4" fmla="*/ 140035 h 2686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9394" h="268657">
                        <a:moveTo>
                          <a:pt x="128622" y="268658"/>
                        </a:moveTo>
                        <a:lnTo>
                          <a:pt x="329394" y="268658"/>
                        </a:lnTo>
                        <a:lnTo>
                          <a:pt x="329394" y="90449"/>
                        </a:lnTo>
                        <a:lnTo>
                          <a:pt x="238945" y="0"/>
                        </a:lnTo>
                        <a:lnTo>
                          <a:pt x="0" y="140035"/>
                        </a:lnTo>
                        <a:close/>
                      </a:path>
                    </a:pathLst>
                  </a:custGeom>
                  <a:solidFill>
                    <a:srgbClr val="72BB9B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860" name="Graphic 2">
                  <a:extLst>
                    <a:ext uri="{FF2B5EF4-FFF2-40B4-BE49-F238E27FC236}">
                      <a16:creationId xmlns:a16="http://schemas.microsoft.com/office/drawing/2014/main" id="{9D08C22E-DE24-C38C-3A3C-FBCD621EEEF6}"/>
                    </a:ext>
                  </a:extLst>
                </p:cNvPr>
                <p:cNvGrpSpPr/>
                <p:nvPr/>
              </p:nvGrpSpPr>
              <p:grpSpPr>
                <a:xfrm>
                  <a:off x="3667258" y="1548174"/>
                  <a:ext cx="248783" cy="152628"/>
                  <a:chOff x="3667258" y="1548174"/>
                  <a:chExt cx="248783" cy="152628"/>
                </a:xfrm>
              </p:grpSpPr>
              <p:sp>
                <p:nvSpPr>
                  <p:cNvPr id="861" name="Freeform: Shape 860">
                    <a:extLst>
                      <a:ext uri="{FF2B5EF4-FFF2-40B4-BE49-F238E27FC236}">
                        <a16:creationId xmlns:a16="http://schemas.microsoft.com/office/drawing/2014/main" id="{ABD04F7C-4277-BE4F-AA55-5515389DEF9F}"/>
                      </a:ext>
                    </a:extLst>
                  </p:cNvPr>
                  <p:cNvSpPr/>
                  <p:nvPr/>
                </p:nvSpPr>
                <p:spPr>
                  <a:xfrm>
                    <a:off x="3667258" y="1548174"/>
                    <a:ext cx="248783" cy="152628"/>
                  </a:xfrm>
                  <a:custGeom>
                    <a:avLst/>
                    <a:gdLst>
                      <a:gd name="connsiteX0" fmla="*/ 229697 w 248783"/>
                      <a:gd name="connsiteY0" fmla="*/ 0 h 152628"/>
                      <a:gd name="connsiteX1" fmla="*/ 19087 w 248783"/>
                      <a:gd name="connsiteY1" fmla="*/ 0 h 152628"/>
                      <a:gd name="connsiteX2" fmla="*/ 0 w 248783"/>
                      <a:gd name="connsiteY2" fmla="*/ 19087 h 152628"/>
                      <a:gd name="connsiteX3" fmla="*/ 0 w 248783"/>
                      <a:gd name="connsiteY3" fmla="*/ 133542 h 152628"/>
                      <a:gd name="connsiteX4" fmla="*/ 19087 w 248783"/>
                      <a:gd name="connsiteY4" fmla="*/ 152628 h 152628"/>
                      <a:gd name="connsiteX5" fmla="*/ 229697 w 248783"/>
                      <a:gd name="connsiteY5" fmla="*/ 152628 h 152628"/>
                      <a:gd name="connsiteX6" fmla="*/ 248784 w 248783"/>
                      <a:gd name="connsiteY6" fmla="*/ 133542 h 152628"/>
                      <a:gd name="connsiteX7" fmla="*/ 248784 w 248783"/>
                      <a:gd name="connsiteY7" fmla="*/ 19087 h 152628"/>
                      <a:gd name="connsiteX8" fmla="*/ 229697 w 248783"/>
                      <a:gd name="connsiteY8" fmla="*/ 0 h 152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48783" h="152628">
                        <a:moveTo>
                          <a:pt x="229697" y="0"/>
                        </a:moveTo>
                        <a:lnTo>
                          <a:pt x="19087" y="0"/>
                        </a:lnTo>
                        <a:cubicBezTo>
                          <a:pt x="8527" y="0"/>
                          <a:pt x="0" y="8527"/>
                          <a:pt x="0" y="19087"/>
                        </a:cubicBezTo>
                        <a:lnTo>
                          <a:pt x="0" y="133542"/>
                        </a:lnTo>
                        <a:cubicBezTo>
                          <a:pt x="0" y="144036"/>
                          <a:pt x="8527" y="152628"/>
                          <a:pt x="19087" y="152628"/>
                        </a:cubicBezTo>
                        <a:lnTo>
                          <a:pt x="229697" y="152628"/>
                        </a:lnTo>
                        <a:cubicBezTo>
                          <a:pt x="240257" y="152628"/>
                          <a:pt x="248784" y="144102"/>
                          <a:pt x="248784" y="133542"/>
                        </a:cubicBezTo>
                        <a:lnTo>
                          <a:pt x="248784" y="19087"/>
                        </a:lnTo>
                        <a:cubicBezTo>
                          <a:pt x="248784" y="8527"/>
                          <a:pt x="240257" y="0"/>
                          <a:pt x="229697" y="0"/>
                        </a:cubicBez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62" name="Freeform: Shape 861">
                    <a:extLst>
                      <a:ext uri="{FF2B5EF4-FFF2-40B4-BE49-F238E27FC236}">
                        <a16:creationId xmlns:a16="http://schemas.microsoft.com/office/drawing/2014/main" id="{4AF6500C-A70F-F601-6C58-280B3D993C55}"/>
                      </a:ext>
                    </a:extLst>
                  </p:cNvPr>
                  <p:cNvSpPr/>
                  <p:nvPr/>
                </p:nvSpPr>
                <p:spPr>
                  <a:xfrm>
                    <a:off x="3807817" y="1585692"/>
                    <a:ext cx="38173" cy="10756"/>
                  </a:xfrm>
                  <a:custGeom>
                    <a:avLst/>
                    <a:gdLst>
                      <a:gd name="connsiteX0" fmla="*/ 0 w 38173"/>
                      <a:gd name="connsiteY0" fmla="*/ 0 h 10756"/>
                      <a:gd name="connsiteX1" fmla="*/ 38174 w 38173"/>
                      <a:gd name="connsiteY1" fmla="*/ 0 h 10756"/>
                      <a:gd name="connsiteX2" fmla="*/ 38174 w 38173"/>
                      <a:gd name="connsiteY2" fmla="*/ 10757 h 10756"/>
                      <a:gd name="connsiteX3" fmla="*/ 0 w 38173"/>
                      <a:gd name="connsiteY3" fmla="*/ 10757 h 10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173" h="10756">
                        <a:moveTo>
                          <a:pt x="0" y="0"/>
                        </a:moveTo>
                        <a:lnTo>
                          <a:pt x="38174" y="0"/>
                        </a:lnTo>
                        <a:lnTo>
                          <a:pt x="38174" y="10757"/>
                        </a:lnTo>
                        <a:lnTo>
                          <a:pt x="0" y="10757"/>
                        </a:lnTo>
                        <a:close/>
                      </a:path>
                    </a:pathLst>
                  </a:custGeom>
                  <a:solidFill>
                    <a:srgbClr val="505A66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63" name="Freeform: Shape 862">
                    <a:extLst>
                      <a:ext uri="{FF2B5EF4-FFF2-40B4-BE49-F238E27FC236}">
                        <a16:creationId xmlns:a16="http://schemas.microsoft.com/office/drawing/2014/main" id="{D0845235-A02C-2684-F540-9574E2CD157C}"/>
                      </a:ext>
                    </a:extLst>
                  </p:cNvPr>
                  <p:cNvSpPr/>
                  <p:nvPr/>
                </p:nvSpPr>
                <p:spPr>
                  <a:xfrm>
                    <a:off x="3699200" y="1586938"/>
                    <a:ext cx="76281" cy="76281"/>
                  </a:xfrm>
                  <a:custGeom>
                    <a:avLst/>
                    <a:gdLst>
                      <a:gd name="connsiteX0" fmla="*/ 0 w 76281"/>
                      <a:gd name="connsiteY0" fmla="*/ 0 h 76281"/>
                      <a:gd name="connsiteX1" fmla="*/ 76282 w 76281"/>
                      <a:gd name="connsiteY1" fmla="*/ 0 h 76281"/>
                      <a:gd name="connsiteX2" fmla="*/ 76282 w 76281"/>
                      <a:gd name="connsiteY2" fmla="*/ 76281 h 76281"/>
                      <a:gd name="connsiteX3" fmla="*/ 0 w 76281"/>
                      <a:gd name="connsiteY3" fmla="*/ 76281 h 76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81" h="76281">
                        <a:moveTo>
                          <a:pt x="0" y="0"/>
                        </a:moveTo>
                        <a:lnTo>
                          <a:pt x="76282" y="0"/>
                        </a:lnTo>
                        <a:lnTo>
                          <a:pt x="76282" y="76281"/>
                        </a:lnTo>
                        <a:lnTo>
                          <a:pt x="0" y="76281"/>
                        </a:lnTo>
                        <a:close/>
                      </a:path>
                    </a:pathLst>
                  </a:custGeom>
                  <a:solidFill>
                    <a:srgbClr val="CCD0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64" name="Freeform: Shape 863">
                    <a:extLst>
                      <a:ext uri="{FF2B5EF4-FFF2-40B4-BE49-F238E27FC236}">
                        <a16:creationId xmlns:a16="http://schemas.microsoft.com/office/drawing/2014/main" id="{6F596A08-E3D8-B720-8CB6-8726F94F418F}"/>
                      </a:ext>
                    </a:extLst>
                  </p:cNvPr>
                  <p:cNvSpPr/>
                  <p:nvPr/>
                </p:nvSpPr>
                <p:spPr>
                  <a:xfrm>
                    <a:off x="3807817" y="1651151"/>
                    <a:ext cx="76281" cy="10756"/>
                  </a:xfrm>
                  <a:custGeom>
                    <a:avLst/>
                    <a:gdLst>
                      <a:gd name="connsiteX0" fmla="*/ 0 w 76281"/>
                      <a:gd name="connsiteY0" fmla="*/ 0 h 10756"/>
                      <a:gd name="connsiteX1" fmla="*/ 76281 w 76281"/>
                      <a:gd name="connsiteY1" fmla="*/ 0 h 10756"/>
                      <a:gd name="connsiteX2" fmla="*/ 76281 w 76281"/>
                      <a:gd name="connsiteY2" fmla="*/ 10757 h 10756"/>
                      <a:gd name="connsiteX3" fmla="*/ 0 w 76281"/>
                      <a:gd name="connsiteY3" fmla="*/ 10757 h 10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81" h="10756">
                        <a:moveTo>
                          <a:pt x="0" y="0"/>
                        </a:moveTo>
                        <a:lnTo>
                          <a:pt x="76281" y="0"/>
                        </a:lnTo>
                        <a:lnTo>
                          <a:pt x="76281" y="10757"/>
                        </a:lnTo>
                        <a:lnTo>
                          <a:pt x="0" y="10757"/>
                        </a:lnTo>
                        <a:close/>
                      </a:path>
                    </a:pathLst>
                  </a:custGeom>
                  <a:solidFill>
                    <a:srgbClr val="505A66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65" name="Freeform: Shape 864">
                    <a:extLst>
                      <a:ext uri="{FF2B5EF4-FFF2-40B4-BE49-F238E27FC236}">
                        <a16:creationId xmlns:a16="http://schemas.microsoft.com/office/drawing/2014/main" id="{61357866-B21C-840F-3A83-458339CB16E7}"/>
                      </a:ext>
                    </a:extLst>
                  </p:cNvPr>
                  <p:cNvSpPr/>
                  <p:nvPr/>
                </p:nvSpPr>
                <p:spPr>
                  <a:xfrm>
                    <a:off x="3807817" y="1618421"/>
                    <a:ext cx="76281" cy="10756"/>
                  </a:xfrm>
                  <a:custGeom>
                    <a:avLst/>
                    <a:gdLst>
                      <a:gd name="connsiteX0" fmla="*/ 0 w 76281"/>
                      <a:gd name="connsiteY0" fmla="*/ 0 h 10756"/>
                      <a:gd name="connsiteX1" fmla="*/ 76281 w 76281"/>
                      <a:gd name="connsiteY1" fmla="*/ 0 h 10756"/>
                      <a:gd name="connsiteX2" fmla="*/ 76281 w 76281"/>
                      <a:gd name="connsiteY2" fmla="*/ 10757 h 10756"/>
                      <a:gd name="connsiteX3" fmla="*/ 0 w 76281"/>
                      <a:gd name="connsiteY3" fmla="*/ 10757 h 10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81" h="10756">
                        <a:moveTo>
                          <a:pt x="0" y="0"/>
                        </a:moveTo>
                        <a:lnTo>
                          <a:pt x="76281" y="0"/>
                        </a:lnTo>
                        <a:lnTo>
                          <a:pt x="76281" y="10757"/>
                        </a:lnTo>
                        <a:lnTo>
                          <a:pt x="0" y="10757"/>
                        </a:lnTo>
                        <a:close/>
                      </a:path>
                    </a:pathLst>
                  </a:custGeom>
                  <a:solidFill>
                    <a:srgbClr val="505A66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866" name="Graphic 2">
                <a:extLst>
                  <a:ext uri="{FF2B5EF4-FFF2-40B4-BE49-F238E27FC236}">
                    <a16:creationId xmlns:a16="http://schemas.microsoft.com/office/drawing/2014/main" id="{DD9F99B2-2E79-8FDC-C57D-81E0A1E9D5E9}"/>
                  </a:ext>
                </a:extLst>
              </p:cNvPr>
              <p:cNvGrpSpPr/>
              <p:nvPr/>
            </p:nvGrpSpPr>
            <p:grpSpPr>
              <a:xfrm>
                <a:off x="2925891" y="1403286"/>
                <a:ext cx="419777" cy="419777"/>
                <a:chOff x="2925891" y="1403286"/>
                <a:chExt cx="419777" cy="419777"/>
              </a:xfrm>
            </p:grpSpPr>
            <p:grpSp>
              <p:nvGrpSpPr>
                <p:cNvPr id="867" name="Graphic 2">
                  <a:extLst>
                    <a:ext uri="{FF2B5EF4-FFF2-40B4-BE49-F238E27FC236}">
                      <a16:creationId xmlns:a16="http://schemas.microsoft.com/office/drawing/2014/main" id="{949BC2AB-791D-31BF-14F0-732204B46F48}"/>
                    </a:ext>
                  </a:extLst>
                </p:cNvPr>
                <p:cNvGrpSpPr/>
                <p:nvPr/>
              </p:nvGrpSpPr>
              <p:grpSpPr>
                <a:xfrm>
                  <a:off x="2925891" y="1403286"/>
                  <a:ext cx="419777" cy="419777"/>
                  <a:chOff x="2925891" y="1403286"/>
                  <a:chExt cx="419777" cy="419777"/>
                </a:xfrm>
              </p:grpSpPr>
              <p:sp>
                <p:nvSpPr>
                  <p:cNvPr id="868" name="Freeform: Shape 867">
                    <a:extLst>
                      <a:ext uri="{FF2B5EF4-FFF2-40B4-BE49-F238E27FC236}">
                        <a16:creationId xmlns:a16="http://schemas.microsoft.com/office/drawing/2014/main" id="{AF41112B-7D2B-3FA2-1990-9B8FAD669936}"/>
                      </a:ext>
                    </a:extLst>
                  </p:cNvPr>
                  <p:cNvSpPr/>
                  <p:nvPr/>
                </p:nvSpPr>
                <p:spPr>
                  <a:xfrm>
                    <a:off x="2925891" y="1403286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CF5664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69" name="Freeform: Shape 868">
                    <a:extLst>
                      <a:ext uri="{FF2B5EF4-FFF2-40B4-BE49-F238E27FC236}">
                        <a16:creationId xmlns:a16="http://schemas.microsoft.com/office/drawing/2014/main" id="{E163D290-3185-AFD1-1EE1-1B4D31C31222}"/>
                      </a:ext>
                    </a:extLst>
                  </p:cNvPr>
                  <p:cNvSpPr/>
                  <p:nvPr/>
                </p:nvSpPr>
                <p:spPr>
                  <a:xfrm>
                    <a:off x="3055366" y="1502589"/>
                    <a:ext cx="290302" cy="320473"/>
                  </a:xfrm>
                  <a:custGeom>
                    <a:avLst/>
                    <a:gdLst>
                      <a:gd name="connsiteX0" fmla="*/ 83496 w 290302"/>
                      <a:gd name="connsiteY0" fmla="*/ 320474 h 320473"/>
                      <a:gd name="connsiteX1" fmla="*/ 290302 w 290302"/>
                      <a:gd name="connsiteY1" fmla="*/ 320474 h 320473"/>
                      <a:gd name="connsiteX2" fmla="*/ 290302 w 290302"/>
                      <a:gd name="connsiteY2" fmla="*/ 129278 h 320473"/>
                      <a:gd name="connsiteX3" fmla="*/ 161024 w 290302"/>
                      <a:gd name="connsiteY3" fmla="*/ 0 h 320473"/>
                      <a:gd name="connsiteX4" fmla="*/ 0 w 290302"/>
                      <a:gd name="connsiteY4" fmla="*/ 237043 h 320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0302" h="320473">
                        <a:moveTo>
                          <a:pt x="83496" y="320474"/>
                        </a:moveTo>
                        <a:lnTo>
                          <a:pt x="290302" y="320474"/>
                        </a:lnTo>
                        <a:lnTo>
                          <a:pt x="290302" y="129278"/>
                        </a:lnTo>
                        <a:lnTo>
                          <a:pt x="161024" y="0"/>
                        </a:lnTo>
                        <a:lnTo>
                          <a:pt x="0" y="237043"/>
                        </a:lnTo>
                        <a:close/>
                      </a:path>
                    </a:pathLst>
                  </a:custGeom>
                  <a:solidFill>
                    <a:srgbClr val="BD4653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870" name="Graphic 2">
                  <a:extLst>
                    <a:ext uri="{FF2B5EF4-FFF2-40B4-BE49-F238E27FC236}">
                      <a16:creationId xmlns:a16="http://schemas.microsoft.com/office/drawing/2014/main" id="{7CC0D306-4066-FFA4-4E39-DB6A42DA1059}"/>
                    </a:ext>
                  </a:extLst>
                </p:cNvPr>
                <p:cNvGrpSpPr/>
                <p:nvPr/>
              </p:nvGrpSpPr>
              <p:grpSpPr>
                <a:xfrm>
                  <a:off x="3049922" y="1496555"/>
                  <a:ext cx="171649" cy="248783"/>
                  <a:chOff x="3049922" y="1496555"/>
                  <a:chExt cx="171649" cy="248783"/>
                </a:xfrm>
              </p:grpSpPr>
              <p:sp>
                <p:nvSpPr>
                  <p:cNvPr id="871" name="Freeform: Shape 870">
                    <a:extLst>
                      <a:ext uri="{FF2B5EF4-FFF2-40B4-BE49-F238E27FC236}">
                        <a16:creationId xmlns:a16="http://schemas.microsoft.com/office/drawing/2014/main" id="{E9990807-C823-2E36-A6A0-84744FC40E5B}"/>
                      </a:ext>
                    </a:extLst>
                  </p:cNvPr>
                  <p:cNvSpPr/>
                  <p:nvPr/>
                </p:nvSpPr>
                <p:spPr>
                  <a:xfrm>
                    <a:off x="3049922" y="1496555"/>
                    <a:ext cx="171649" cy="248783"/>
                  </a:xfrm>
                  <a:custGeom>
                    <a:avLst/>
                    <a:gdLst>
                      <a:gd name="connsiteX0" fmla="*/ 152563 w 171649"/>
                      <a:gd name="connsiteY0" fmla="*/ 0 h 248783"/>
                      <a:gd name="connsiteX1" fmla="*/ 19087 w 171649"/>
                      <a:gd name="connsiteY1" fmla="*/ 0 h 248783"/>
                      <a:gd name="connsiteX2" fmla="*/ 0 w 171649"/>
                      <a:gd name="connsiteY2" fmla="*/ 19087 h 248783"/>
                      <a:gd name="connsiteX3" fmla="*/ 0 w 171649"/>
                      <a:gd name="connsiteY3" fmla="*/ 229697 h 248783"/>
                      <a:gd name="connsiteX4" fmla="*/ 19087 w 171649"/>
                      <a:gd name="connsiteY4" fmla="*/ 248784 h 248783"/>
                      <a:gd name="connsiteX5" fmla="*/ 152563 w 171649"/>
                      <a:gd name="connsiteY5" fmla="*/ 248784 h 248783"/>
                      <a:gd name="connsiteX6" fmla="*/ 171650 w 171649"/>
                      <a:gd name="connsiteY6" fmla="*/ 229697 h 248783"/>
                      <a:gd name="connsiteX7" fmla="*/ 171650 w 171649"/>
                      <a:gd name="connsiteY7" fmla="*/ 19087 h 248783"/>
                      <a:gd name="connsiteX8" fmla="*/ 152563 w 171649"/>
                      <a:gd name="connsiteY8" fmla="*/ 0 h 248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1649" h="248783">
                        <a:moveTo>
                          <a:pt x="152563" y="0"/>
                        </a:moveTo>
                        <a:lnTo>
                          <a:pt x="19087" y="0"/>
                        </a:lnTo>
                        <a:cubicBezTo>
                          <a:pt x="8592" y="0"/>
                          <a:pt x="0" y="8527"/>
                          <a:pt x="0" y="19087"/>
                        </a:cubicBezTo>
                        <a:lnTo>
                          <a:pt x="0" y="229697"/>
                        </a:lnTo>
                        <a:cubicBezTo>
                          <a:pt x="0" y="240257"/>
                          <a:pt x="8527" y="248784"/>
                          <a:pt x="19087" y="248784"/>
                        </a:cubicBezTo>
                        <a:lnTo>
                          <a:pt x="152563" y="248784"/>
                        </a:lnTo>
                        <a:cubicBezTo>
                          <a:pt x="163123" y="248784"/>
                          <a:pt x="171650" y="240257"/>
                          <a:pt x="171650" y="229697"/>
                        </a:cubicBezTo>
                        <a:lnTo>
                          <a:pt x="171650" y="19087"/>
                        </a:lnTo>
                        <a:cubicBezTo>
                          <a:pt x="171650" y="8527"/>
                          <a:pt x="163123" y="0"/>
                          <a:pt x="152563" y="0"/>
                        </a:cubicBezTo>
                        <a:close/>
                      </a:path>
                    </a:pathLst>
                  </a:custGeom>
                  <a:solidFill>
                    <a:srgbClr val="F5F7FA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72" name="Freeform: Shape 871">
                    <a:extLst>
                      <a:ext uri="{FF2B5EF4-FFF2-40B4-BE49-F238E27FC236}">
                        <a16:creationId xmlns:a16="http://schemas.microsoft.com/office/drawing/2014/main" id="{D851D94C-C2C3-041F-C0B2-24CE4AF4C88E}"/>
                      </a:ext>
                    </a:extLst>
                  </p:cNvPr>
                  <p:cNvSpPr/>
                  <p:nvPr/>
                </p:nvSpPr>
                <p:spPr>
                  <a:xfrm>
                    <a:off x="3088096" y="1688078"/>
                    <a:ext cx="19086" cy="19086"/>
                  </a:xfrm>
                  <a:custGeom>
                    <a:avLst/>
                    <a:gdLst>
                      <a:gd name="connsiteX0" fmla="*/ 0 w 19086"/>
                      <a:gd name="connsiteY0" fmla="*/ 0 h 19086"/>
                      <a:gd name="connsiteX1" fmla="*/ 19087 w 19086"/>
                      <a:gd name="connsiteY1" fmla="*/ 0 h 19086"/>
                      <a:gd name="connsiteX2" fmla="*/ 19087 w 19086"/>
                      <a:gd name="connsiteY2" fmla="*/ 19087 h 19086"/>
                      <a:gd name="connsiteX3" fmla="*/ 0 w 19086"/>
                      <a:gd name="connsiteY3" fmla="*/ 19087 h 19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86" h="19086">
                        <a:moveTo>
                          <a:pt x="0" y="0"/>
                        </a:moveTo>
                        <a:lnTo>
                          <a:pt x="19087" y="0"/>
                        </a:lnTo>
                        <a:lnTo>
                          <a:pt x="19087" y="19087"/>
                        </a:lnTo>
                        <a:lnTo>
                          <a:pt x="0" y="19087"/>
                        </a:lnTo>
                        <a:close/>
                      </a:path>
                    </a:pathLst>
                  </a:custGeom>
                  <a:solidFill>
                    <a:srgbClr val="CCD0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73" name="Freeform: Shape 872">
                    <a:extLst>
                      <a:ext uri="{FF2B5EF4-FFF2-40B4-BE49-F238E27FC236}">
                        <a16:creationId xmlns:a16="http://schemas.microsoft.com/office/drawing/2014/main" id="{BF0B3CC2-323D-5236-D6F7-433C7E5DEFF3}"/>
                      </a:ext>
                    </a:extLst>
                  </p:cNvPr>
                  <p:cNvSpPr/>
                  <p:nvPr/>
                </p:nvSpPr>
                <p:spPr>
                  <a:xfrm>
                    <a:off x="3088096" y="1649970"/>
                    <a:ext cx="19086" cy="19086"/>
                  </a:xfrm>
                  <a:custGeom>
                    <a:avLst/>
                    <a:gdLst>
                      <a:gd name="connsiteX0" fmla="*/ 0 w 19086"/>
                      <a:gd name="connsiteY0" fmla="*/ 0 h 19086"/>
                      <a:gd name="connsiteX1" fmla="*/ 19087 w 19086"/>
                      <a:gd name="connsiteY1" fmla="*/ 0 h 19086"/>
                      <a:gd name="connsiteX2" fmla="*/ 19087 w 19086"/>
                      <a:gd name="connsiteY2" fmla="*/ 19087 h 19086"/>
                      <a:gd name="connsiteX3" fmla="*/ 0 w 19086"/>
                      <a:gd name="connsiteY3" fmla="*/ 19087 h 19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86" h="19086">
                        <a:moveTo>
                          <a:pt x="0" y="0"/>
                        </a:moveTo>
                        <a:lnTo>
                          <a:pt x="19087" y="0"/>
                        </a:lnTo>
                        <a:lnTo>
                          <a:pt x="19087" y="19087"/>
                        </a:lnTo>
                        <a:lnTo>
                          <a:pt x="0" y="19087"/>
                        </a:lnTo>
                        <a:close/>
                      </a:path>
                    </a:pathLst>
                  </a:custGeom>
                  <a:solidFill>
                    <a:srgbClr val="CCD0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74" name="Freeform: Shape 873">
                    <a:extLst>
                      <a:ext uri="{FF2B5EF4-FFF2-40B4-BE49-F238E27FC236}">
                        <a16:creationId xmlns:a16="http://schemas.microsoft.com/office/drawing/2014/main" id="{2A280D7A-A6E8-A9C1-178A-12D4B0A6147B}"/>
                      </a:ext>
                    </a:extLst>
                  </p:cNvPr>
                  <p:cNvSpPr/>
                  <p:nvPr/>
                </p:nvSpPr>
                <p:spPr>
                  <a:xfrm>
                    <a:off x="3088096" y="1611797"/>
                    <a:ext cx="19086" cy="19086"/>
                  </a:xfrm>
                  <a:custGeom>
                    <a:avLst/>
                    <a:gdLst>
                      <a:gd name="connsiteX0" fmla="*/ 0 w 19086"/>
                      <a:gd name="connsiteY0" fmla="*/ 0 h 19086"/>
                      <a:gd name="connsiteX1" fmla="*/ 19087 w 19086"/>
                      <a:gd name="connsiteY1" fmla="*/ 0 h 19086"/>
                      <a:gd name="connsiteX2" fmla="*/ 19087 w 19086"/>
                      <a:gd name="connsiteY2" fmla="*/ 19087 h 19086"/>
                      <a:gd name="connsiteX3" fmla="*/ 0 w 19086"/>
                      <a:gd name="connsiteY3" fmla="*/ 19087 h 19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86" h="19086">
                        <a:moveTo>
                          <a:pt x="0" y="0"/>
                        </a:moveTo>
                        <a:lnTo>
                          <a:pt x="19087" y="0"/>
                        </a:lnTo>
                        <a:lnTo>
                          <a:pt x="19087" y="19087"/>
                        </a:lnTo>
                        <a:lnTo>
                          <a:pt x="0" y="19087"/>
                        </a:lnTo>
                        <a:close/>
                      </a:path>
                    </a:pathLst>
                  </a:custGeom>
                  <a:solidFill>
                    <a:srgbClr val="CCD0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75" name="Freeform: Shape 874">
                    <a:extLst>
                      <a:ext uri="{FF2B5EF4-FFF2-40B4-BE49-F238E27FC236}">
                        <a16:creationId xmlns:a16="http://schemas.microsoft.com/office/drawing/2014/main" id="{EB85BA6F-1C1A-A8EC-EA45-79EE9B31A58E}"/>
                      </a:ext>
                    </a:extLst>
                  </p:cNvPr>
                  <p:cNvSpPr/>
                  <p:nvPr/>
                </p:nvSpPr>
                <p:spPr>
                  <a:xfrm>
                    <a:off x="3126204" y="1688078"/>
                    <a:ext cx="19086" cy="19086"/>
                  </a:xfrm>
                  <a:custGeom>
                    <a:avLst/>
                    <a:gdLst>
                      <a:gd name="connsiteX0" fmla="*/ 0 w 19086"/>
                      <a:gd name="connsiteY0" fmla="*/ 0 h 19086"/>
                      <a:gd name="connsiteX1" fmla="*/ 19087 w 19086"/>
                      <a:gd name="connsiteY1" fmla="*/ 0 h 19086"/>
                      <a:gd name="connsiteX2" fmla="*/ 19087 w 19086"/>
                      <a:gd name="connsiteY2" fmla="*/ 19087 h 19086"/>
                      <a:gd name="connsiteX3" fmla="*/ 0 w 19086"/>
                      <a:gd name="connsiteY3" fmla="*/ 19087 h 19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86" h="19086">
                        <a:moveTo>
                          <a:pt x="0" y="0"/>
                        </a:moveTo>
                        <a:lnTo>
                          <a:pt x="19087" y="0"/>
                        </a:lnTo>
                        <a:lnTo>
                          <a:pt x="19087" y="19087"/>
                        </a:lnTo>
                        <a:lnTo>
                          <a:pt x="0" y="19087"/>
                        </a:lnTo>
                        <a:close/>
                      </a:path>
                    </a:pathLst>
                  </a:custGeom>
                  <a:solidFill>
                    <a:srgbClr val="CCD0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76" name="Freeform: Shape 875">
                    <a:extLst>
                      <a:ext uri="{FF2B5EF4-FFF2-40B4-BE49-F238E27FC236}">
                        <a16:creationId xmlns:a16="http://schemas.microsoft.com/office/drawing/2014/main" id="{A5B741DA-A6CF-6654-D8B4-46A3C7FF22E9}"/>
                      </a:ext>
                    </a:extLst>
                  </p:cNvPr>
                  <p:cNvSpPr/>
                  <p:nvPr/>
                </p:nvSpPr>
                <p:spPr>
                  <a:xfrm>
                    <a:off x="3126204" y="1649970"/>
                    <a:ext cx="19086" cy="19086"/>
                  </a:xfrm>
                  <a:custGeom>
                    <a:avLst/>
                    <a:gdLst>
                      <a:gd name="connsiteX0" fmla="*/ 0 w 19086"/>
                      <a:gd name="connsiteY0" fmla="*/ 0 h 19086"/>
                      <a:gd name="connsiteX1" fmla="*/ 19087 w 19086"/>
                      <a:gd name="connsiteY1" fmla="*/ 0 h 19086"/>
                      <a:gd name="connsiteX2" fmla="*/ 19087 w 19086"/>
                      <a:gd name="connsiteY2" fmla="*/ 19087 h 19086"/>
                      <a:gd name="connsiteX3" fmla="*/ 0 w 19086"/>
                      <a:gd name="connsiteY3" fmla="*/ 19087 h 19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86" h="19086">
                        <a:moveTo>
                          <a:pt x="0" y="0"/>
                        </a:moveTo>
                        <a:lnTo>
                          <a:pt x="19087" y="0"/>
                        </a:lnTo>
                        <a:lnTo>
                          <a:pt x="19087" y="19087"/>
                        </a:lnTo>
                        <a:lnTo>
                          <a:pt x="0" y="19087"/>
                        </a:lnTo>
                        <a:close/>
                      </a:path>
                    </a:pathLst>
                  </a:custGeom>
                  <a:solidFill>
                    <a:srgbClr val="CCD0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77" name="Freeform: Shape 876">
                    <a:extLst>
                      <a:ext uri="{FF2B5EF4-FFF2-40B4-BE49-F238E27FC236}">
                        <a16:creationId xmlns:a16="http://schemas.microsoft.com/office/drawing/2014/main" id="{3C405242-D28C-FC7C-C9AA-D9090C41C069}"/>
                      </a:ext>
                    </a:extLst>
                  </p:cNvPr>
                  <p:cNvSpPr/>
                  <p:nvPr/>
                </p:nvSpPr>
                <p:spPr>
                  <a:xfrm>
                    <a:off x="3126204" y="1611797"/>
                    <a:ext cx="19086" cy="19086"/>
                  </a:xfrm>
                  <a:custGeom>
                    <a:avLst/>
                    <a:gdLst>
                      <a:gd name="connsiteX0" fmla="*/ 0 w 19086"/>
                      <a:gd name="connsiteY0" fmla="*/ 0 h 19086"/>
                      <a:gd name="connsiteX1" fmla="*/ 19087 w 19086"/>
                      <a:gd name="connsiteY1" fmla="*/ 0 h 19086"/>
                      <a:gd name="connsiteX2" fmla="*/ 19087 w 19086"/>
                      <a:gd name="connsiteY2" fmla="*/ 19087 h 19086"/>
                      <a:gd name="connsiteX3" fmla="*/ 0 w 19086"/>
                      <a:gd name="connsiteY3" fmla="*/ 19087 h 19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86" h="19086">
                        <a:moveTo>
                          <a:pt x="0" y="0"/>
                        </a:moveTo>
                        <a:lnTo>
                          <a:pt x="19087" y="0"/>
                        </a:lnTo>
                        <a:lnTo>
                          <a:pt x="19087" y="19087"/>
                        </a:lnTo>
                        <a:lnTo>
                          <a:pt x="0" y="19087"/>
                        </a:lnTo>
                        <a:close/>
                      </a:path>
                    </a:pathLst>
                  </a:custGeom>
                  <a:solidFill>
                    <a:srgbClr val="CCD0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78" name="Freeform: Shape 877">
                    <a:extLst>
                      <a:ext uri="{FF2B5EF4-FFF2-40B4-BE49-F238E27FC236}">
                        <a16:creationId xmlns:a16="http://schemas.microsoft.com/office/drawing/2014/main" id="{E955338E-90DF-7C12-5F71-50ADE139F419}"/>
                      </a:ext>
                    </a:extLst>
                  </p:cNvPr>
                  <p:cNvSpPr/>
                  <p:nvPr/>
                </p:nvSpPr>
                <p:spPr>
                  <a:xfrm>
                    <a:off x="3164377" y="1688078"/>
                    <a:ext cx="19086" cy="19086"/>
                  </a:xfrm>
                  <a:custGeom>
                    <a:avLst/>
                    <a:gdLst>
                      <a:gd name="connsiteX0" fmla="*/ 0 w 19086"/>
                      <a:gd name="connsiteY0" fmla="*/ 0 h 19086"/>
                      <a:gd name="connsiteX1" fmla="*/ 19087 w 19086"/>
                      <a:gd name="connsiteY1" fmla="*/ 0 h 19086"/>
                      <a:gd name="connsiteX2" fmla="*/ 19087 w 19086"/>
                      <a:gd name="connsiteY2" fmla="*/ 19087 h 19086"/>
                      <a:gd name="connsiteX3" fmla="*/ 0 w 19086"/>
                      <a:gd name="connsiteY3" fmla="*/ 19087 h 19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86" h="19086">
                        <a:moveTo>
                          <a:pt x="0" y="0"/>
                        </a:moveTo>
                        <a:lnTo>
                          <a:pt x="19087" y="0"/>
                        </a:lnTo>
                        <a:lnTo>
                          <a:pt x="19087" y="19087"/>
                        </a:lnTo>
                        <a:lnTo>
                          <a:pt x="0" y="19087"/>
                        </a:lnTo>
                        <a:close/>
                      </a:path>
                    </a:pathLst>
                  </a:custGeom>
                  <a:solidFill>
                    <a:srgbClr val="CCD0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79" name="Freeform: Shape 878">
                    <a:extLst>
                      <a:ext uri="{FF2B5EF4-FFF2-40B4-BE49-F238E27FC236}">
                        <a16:creationId xmlns:a16="http://schemas.microsoft.com/office/drawing/2014/main" id="{0F6F33D2-1565-4629-57E9-75404AF7C705}"/>
                      </a:ext>
                    </a:extLst>
                  </p:cNvPr>
                  <p:cNvSpPr/>
                  <p:nvPr/>
                </p:nvSpPr>
                <p:spPr>
                  <a:xfrm>
                    <a:off x="3164377" y="1649970"/>
                    <a:ext cx="19086" cy="19086"/>
                  </a:xfrm>
                  <a:custGeom>
                    <a:avLst/>
                    <a:gdLst>
                      <a:gd name="connsiteX0" fmla="*/ 0 w 19086"/>
                      <a:gd name="connsiteY0" fmla="*/ 0 h 19086"/>
                      <a:gd name="connsiteX1" fmla="*/ 19087 w 19086"/>
                      <a:gd name="connsiteY1" fmla="*/ 0 h 19086"/>
                      <a:gd name="connsiteX2" fmla="*/ 19087 w 19086"/>
                      <a:gd name="connsiteY2" fmla="*/ 19087 h 19086"/>
                      <a:gd name="connsiteX3" fmla="*/ 0 w 19086"/>
                      <a:gd name="connsiteY3" fmla="*/ 19087 h 19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86" h="19086">
                        <a:moveTo>
                          <a:pt x="0" y="0"/>
                        </a:moveTo>
                        <a:lnTo>
                          <a:pt x="19087" y="0"/>
                        </a:lnTo>
                        <a:lnTo>
                          <a:pt x="19087" y="19087"/>
                        </a:lnTo>
                        <a:lnTo>
                          <a:pt x="0" y="19087"/>
                        </a:lnTo>
                        <a:close/>
                      </a:path>
                    </a:pathLst>
                  </a:custGeom>
                  <a:solidFill>
                    <a:srgbClr val="CCD0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80" name="Freeform: Shape 879">
                    <a:extLst>
                      <a:ext uri="{FF2B5EF4-FFF2-40B4-BE49-F238E27FC236}">
                        <a16:creationId xmlns:a16="http://schemas.microsoft.com/office/drawing/2014/main" id="{2815358A-F5B7-A938-35D6-FFCDD50D964A}"/>
                      </a:ext>
                    </a:extLst>
                  </p:cNvPr>
                  <p:cNvSpPr/>
                  <p:nvPr/>
                </p:nvSpPr>
                <p:spPr>
                  <a:xfrm>
                    <a:off x="3164377" y="1611797"/>
                    <a:ext cx="19086" cy="19086"/>
                  </a:xfrm>
                  <a:custGeom>
                    <a:avLst/>
                    <a:gdLst>
                      <a:gd name="connsiteX0" fmla="*/ 0 w 19086"/>
                      <a:gd name="connsiteY0" fmla="*/ 0 h 19086"/>
                      <a:gd name="connsiteX1" fmla="*/ 19087 w 19086"/>
                      <a:gd name="connsiteY1" fmla="*/ 0 h 19086"/>
                      <a:gd name="connsiteX2" fmla="*/ 19087 w 19086"/>
                      <a:gd name="connsiteY2" fmla="*/ 19087 h 19086"/>
                      <a:gd name="connsiteX3" fmla="*/ 0 w 19086"/>
                      <a:gd name="connsiteY3" fmla="*/ 19087 h 19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86" h="19086">
                        <a:moveTo>
                          <a:pt x="0" y="0"/>
                        </a:moveTo>
                        <a:lnTo>
                          <a:pt x="19087" y="0"/>
                        </a:lnTo>
                        <a:lnTo>
                          <a:pt x="19087" y="19087"/>
                        </a:lnTo>
                        <a:lnTo>
                          <a:pt x="0" y="19087"/>
                        </a:lnTo>
                        <a:close/>
                      </a:path>
                    </a:pathLst>
                  </a:custGeom>
                  <a:solidFill>
                    <a:srgbClr val="CCD0D8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81" name="Freeform: Shape 880">
                    <a:extLst>
                      <a:ext uri="{FF2B5EF4-FFF2-40B4-BE49-F238E27FC236}">
                        <a16:creationId xmlns:a16="http://schemas.microsoft.com/office/drawing/2014/main" id="{353CE6B1-B46F-4A48-50E0-18909070A9E8}"/>
                      </a:ext>
                    </a:extLst>
                  </p:cNvPr>
                  <p:cNvSpPr/>
                  <p:nvPr/>
                </p:nvSpPr>
                <p:spPr>
                  <a:xfrm>
                    <a:off x="3088096" y="1534728"/>
                    <a:ext cx="95368" cy="38960"/>
                  </a:xfrm>
                  <a:custGeom>
                    <a:avLst/>
                    <a:gdLst>
                      <a:gd name="connsiteX0" fmla="*/ 0 w 95368"/>
                      <a:gd name="connsiteY0" fmla="*/ 0 h 38960"/>
                      <a:gd name="connsiteX1" fmla="*/ 95368 w 95368"/>
                      <a:gd name="connsiteY1" fmla="*/ 0 h 38960"/>
                      <a:gd name="connsiteX2" fmla="*/ 95368 w 95368"/>
                      <a:gd name="connsiteY2" fmla="*/ 38961 h 38960"/>
                      <a:gd name="connsiteX3" fmla="*/ 0 w 95368"/>
                      <a:gd name="connsiteY3" fmla="*/ 38961 h 389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368" h="38960">
                        <a:moveTo>
                          <a:pt x="0" y="0"/>
                        </a:moveTo>
                        <a:lnTo>
                          <a:pt x="95368" y="0"/>
                        </a:lnTo>
                        <a:lnTo>
                          <a:pt x="95368" y="38961"/>
                        </a:lnTo>
                        <a:lnTo>
                          <a:pt x="0" y="38961"/>
                        </a:lnTo>
                        <a:close/>
                      </a:path>
                    </a:pathLst>
                  </a:custGeom>
                  <a:solidFill>
                    <a:srgbClr val="E6E8EC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882" name="Graphic 2">
                <a:extLst>
                  <a:ext uri="{FF2B5EF4-FFF2-40B4-BE49-F238E27FC236}">
                    <a16:creationId xmlns:a16="http://schemas.microsoft.com/office/drawing/2014/main" id="{8E5C091A-79B1-DF3B-654E-CF364ADB18A2}"/>
                  </a:ext>
                </a:extLst>
              </p:cNvPr>
              <p:cNvGrpSpPr/>
              <p:nvPr/>
            </p:nvGrpSpPr>
            <p:grpSpPr>
              <a:xfrm>
                <a:off x="2269989" y="1403286"/>
                <a:ext cx="419777" cy="419777"/>
                <a:chOff x="2269989" y="1403286"/>
                <a:chExt cx="419777" cy="419777"/>
              </a:xfrm>
            </p:grpSpPr>
            <p:grpSp>
              <p:nvGrpSpPr>
                <p:cNvPr id="883" name="Graphic 2">
                  <a:extLst>
                    <a:ext uri="{FF2B5EF4-FFF2-40B4-BE49-F238E27FC236}">
                      <a16:creationId xmlns:a16="http://schemas.microsoft.com/office/drawing/2014/main" id="{E5E8FC33-269D-27C8-18F8-68D305AE1418}"/>
                    </a:ext>
                  </a:extLst>
                </p:cNvPr>
                <p:cNvGrpSpPr/>
                <p:nvPr/>
              </p:nvGrpSpPr>
              <p:grpSpPr>
                <a:xfrm>
                  <a:off x="2269989" y="1403286"/>
                  <a:ext cx="419777" cy="419777"/>
                  <a:chOff x="2269989" y="1403286"/>
                  <a:chExt cx="419777" cy="419777"/>
                </a:xfrm>
              </p:grpSpPr>
              <p:sp>
                <p:nvSpPr>
                  <p:cNvPr id="884" name="Freeform: Shape 883">
                    <a:extLst>
                      <a:ext uri="{FF2B5EF4-FFF2-40B4-BE49-F238E27FC236}">
                        <a16:creationId xmlns:a16="http://schemas.microsoft.com/office/drawing/2014/main" id="{AE32F4B1-DC2E-7ECD-AB8C-C5E9958D721B}"/>
                      </a:ext>
                    </a:extLst>
                  </p:cNvPr>
                  <p:cNvSpPr/>
                  <p:nvPr/>
                </p:nvSpPr>
                <p:spPr>
                  <a:xfrm>
                    <a:off x="2269989" y="1403286"/>
                    <a:ext cx="419777" cy="419777"/>
                  </a:xfrm>
                  <a:custGeom>
                    <a:avLst/>
                    <a:gdLst>
                      <a:gd name="connsiteX0" fmla="*/ 0 w 419777"/>
                      <a:gd name="connsiteY0" fmla="*/ 0 h 419777"/>
                      <a:gd name="connsiteX1" fmla="*/ 419777 w 419777"/>
                      <a:gd name="connsiteY1" fmla="*/ 0 h 419777"/>
                      <a:gd name="connsiteX2" fmla="*/ 419777 w 419777"/>
                      <a:gd name="connsiteY2" fmla="*/ 419777 h 419777"/>
                      <a:gd name="connsiteX3" fmla="*/ 0 w 419777"/>
                      <a:gd name="connsiteY3" fmla="*/ 419777 h 41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9777" h="419777">
                        <a:moveTo>
                          <a:pt x="0" y="0"/>
                        </a:moveTo>
                        <a:lnTo>
                          <a:pt x="419777" y="0"/>
                        </a:lnTo>
                        <a:lnTo>
                          <a:pt x="419777" y="419777"/>
                        </a:lnTo>
                        <a:lnTo>
                          <a:pt x="0" y="419777"/>
                        </a:lnTo>
                        <a:close/>
                      </a:path>
                    </a:pathLst>
                  </a:custGeom>
                  <a:solidFill>
                    <a:srgbClr val="F2CD5E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85" name="Freeform: Shape 884">
                    <a:extLst>
                      <a:ext uri="{FF2B5EF4-FFF2-40B4-BE49-F238E27FC236}">
                        <a16:creationId xmlns:a16="http://schemas.microsoft.com/office/drawing/2014/main" id="{9B142312-7AD4-826F-E911-BE165B223C5D}"/>
                      </a:ext>
                    </a:extLst>
                  </p:cNvPr>
                  <p:cNvSpPr/>
                  <p:nvPr/>
                </p:nvSpPr>
                <p:spPr>
                  <a:xfrm>
                    <a:off x="2362274" y="1531186"/>
                    <a:ext cx="327491" cy="291876"/>
                  </a:xfrm>
                  <a:custGeom>
                    <a:avLst/>
                    <a:gdLst>
                      <a:gd name="connsiteX0" fmla="*/ 327492 w 327491"/>
                      <a:gd name="connsiteY0" fmla="*/ 291877 h 291876"/>
                      <a:gd name="connsiteX1" fmla="*/ 327492 w 327491"/>
                      <a:gd name="connsiteY1" fmla="*/ 129278 h 291876"/>
                      <a:gd name="connsiteX2" fmla="*/ 237109 w 327491"/>
                      <a:gd name="connsiteY2" fmla="*/ 38895 h 291876"/>
                      <a:gd name="connsiteX3" fmla="*/ 212971 w 327491"/>
                      <a:gd name="connsiteY3" fmla="*/ 53325 h 291876"/>
                      <a:gd name="connsiteX4" fmla="*/ 159647 w 327491"/>
                      <a:gd name="connsiteY4" fmla="*/ 0 h 291876"/>
                      <a:gd name="connsiteX5" fmla="*/ 80676 w 327491"/>
                      <a:gd name="connsiteY5" fmla="*/ 11150 h 291876"/>
                      <a:gd name="connsiteX6" fmla="*/ 88153 w 327491"/>
                      <a:gd name="connsiteY6" fmla="*/ 127967 h 291876"/>
                      <a:gd name="connsiteX7" fmla="*/ 0 w 327491"/>
                      <a:gd name="connsiteY7" fmla="*/ 180701 h 291876"/>
                      <a:gd name="connsiteX8" fmla="*/ 111175 w 327491"/>
                      <a:gd name="connsiteY8" fmla="*/ 291877 h 2918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27491" h="291876">
                        <a:moveTo>
                          <a:pt x="327492" y="291877"/>
                        </a:moveTo>
                        <a:lnTo>
                          <a:pt x="327492" y="129278"/>
                        </a:lnTo>
                        <a:lnTo>
                          <a:pt x="237109" y="38895"/>
                        </a:lnTo>
                        <a:lnTo>
                          <a:pt x="212971" y="53325"/>
                        </a:lnTo>
                        <a:lnTo>
                          <a:pt x="159647" y="0"/>
                        </a:lnTo>
                        <a:lnTo>
                          <a:pt x="80676" y="11150"/>
                        </a:lnTo>
                        <a:lnTo>
                          <a:pt x="88153" y="127967"/>
                        </a:lnTo>
                        <a:lnTo>
                          <a:pt x="0" y="180701"/>
                        </a:lnTo>
                        <a:lnTo>
                          <a:pt x="111175" y="291877"/>
                        </a:lnTo>
                        <a:close/>
                      </a:path>
                    </a:pathLst>
                  </a:custGeom>
                  <a:solidFill>
                    <a:srgbClr val="E6BA4D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886" name="Graphic 2">
                  <a:extLst>
                    <a:ext uri="{FF2B5EF4-FFF2-40B4-BE49-F238E27FC236}">
                      <a16:creationId xmlns:a16="http://schemas.microsoft.com/office/drawing/2014/main" id="{2D29E1B3-7CDB-8AA2-9D9C-B07624A08567}"/>
                    </a:ext>
                  </a:extLst>
                </p:cNvPr>
                <p:cNvGrpSpPr/>
                <p:nvPr/>
              </p:nvGrpSpPr>
              <p:grpSpPr>
                <a:xfrm>
                  <a:off x="2355453" y="1525611"/>
                  <a:ext cx="248783" cy="190670"/>
                  <a:chOff x="2355453" y="1525611"/>
                  <a:chExt cx="248783" cy="190670"/>
                </a:xfrm>
              </p:grpSpPr>
              <p:sp>
                <p:nvSpPr>
                  <p:cNvPr id="887" name="Freeform: Shape 886">
                    <a:extLst>
                      <a:ext uri="{FF2B5EF4-FFF2-40B4-BE49-F238E27FC236}">
                        <a16:creationId xmlns:a16="http://schemas.microsoft.com/office/drawing/2014/main" id="{6E863A8F-0607-7EE2-2B83-9880D0A4074B}"/>
                      </a:ext>
                    </a:extLst>
                  </p:cNvPr>
                  <p:cNvSpPr/>
                  <p:nvPr/>
                </p:nvSpPr>
                <p:spPr>
                  <a:xfrm>
                    <a:off x="2432128" y="1525611"/>
                    <a:ext cx="95368" cy="38173"/>
                  </a:xfrm>
                  <a:custGeom>
                    <a:avLst/>
                    <a:gdLst>
                      <a:gd name="connsiteX0" fmla="*/ 19087 w 95368"/>
                      <a:gd name="connsiteY0" fmla="*/ 19087 h 38173"/>
                      <a:gd name="connsiteX1" fmla="*/ 76281 w 95368"/>
                      <a:gd name="connsiteY1" fmla="*/ 19087 h 38173"/>
                      <a:gd name="connsiteX2" fmla="*/ 76281 w 95368"/>
                      <a:gd name="connsiteY2" fmla="*/ 38174 h 38173"/>
                      <a:gd name="connsiteX3" fmla="*/ 95368 w 95368"/>
                      <a:gd name="connsiteY3" fmla="*/ 38174 h 38173"/>
                      <a:gd name="connsiteX4" fmla="*/ 95368 w 95368"/>
                      <a:gd name="connsiteY4" fmla="*/ 19087 h 38173"/>
                      <a:gd name="connsiteX5" fmla="*/ 76281 w 95368"/>
                      <a:gd name="connsiteY5" fmla="*/ 0 h 38173"/>
                      <a:gd name="connsiteX6" fmla="*/ 19087 w 95368"/>
                      <a:gd name="connsiteY6" fmla="*/ 0 h 38173"/>
                      <a:gd name="connsiteX7" fmla="*/ 0 w 95368"/>
                      <a:gd name="connsiteY7" fmla="*/ 19087 h 38173"/>
                      <a:gd name="connsiteX8" fmla="*/ 0 w 95368"/>
                      <a:gd name="connsiteY8" fmla="*/ 38174 h 38173"/>
                      <a:gd name="connsiteX9" fmla="*/ 19087 w 95368"/>
                      <a:gd name="connsiteY9" fmla="*/ 38174 h 38173"/>
                      <a:gd name="connsiteX10" fmla="*/ 19087 w 95368"/>
                      <a:gd name="connsiteY10" fmla="*/ 19087 h 38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95368" h="38173">
                        <a:moveTo>
                          <a:pt x="19087" y="19087"/>
                        </a:moveTo>
                        <a:lnTo>
                          <a:pt x="76281" y="19087"/>
                        </a:lnTo>
                        <a:lnTo>
                          <a:pt x="76281" y="38174"/>
                        </a:lnTo>
                        <a:lnTo>
                          <a:pt x="95368" y="38174"/>
                        </a:lnTo>
                        <a:lnTo>
                          <a:pt x="95368" y="19087"/>
                        </a:lnTo>
                        <a:cubicBezTo>
                          <a:pt x="95368" y="8592"/>
                          <a:pt x="86841" y="0"/>
                          <a:pt x="76281" y="0"/>
                        </a:cubicBezTo>
                        <a:lnTo>
                          <a:pt x="19087" y="0"/>
                        </a:lnTo>
                        <a:cubicBezTo>
                          <a:pt x="8592" y="0"/>
                          <a:pt x="0" y="8527"/>
                          <a:pt x="0" y="19087"/>
                        </a:cubicBezTo>
                        <a:lnTo>
                          <a:pt x="0" y="38174"/>
                        </a:lnTo>
                        <a:lnTo>
                          <a:pt x="19087" y="38174"/>
                        </a:lnTo>
                        <a:lnTo>
                          <a:pt x="19087" y="19087"/>
                        </a:lnTo>
                        <a:close/>
                      </a:path>
                    </a:pathLst>
                  </a:custGeom>
                  <a:solidFill>
                    <a:srgbClr val="474B54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88" name="Freeform: Shape 887">
                    <a:extLst>
                      <a:ext uri="{FF2B5EF4-FFF2-40B4-BE49-F238E27FC236}">
                        <a16:creationId xmlns:a16="http://schemas.microsoft.com/office/drawing/2014/main" id="{0EE965A1-7E3A-64C4-D431-81D4ABC8357F}"/>
                      </a:ext>
                    </a:extLst>
                  </p:cNvPr>
                  <p:cNvSpPr/>
                  <p:nvPr/>
                </p:nvSpPr>
                <p:spPr>
                  <a:xfrm>
                    <a:off x="2355453" y="1563784"/>
                    <a:ext cx="248783" cy="152497"/>
                  </a:xfrm>
                  <a:custGeom>
                    <a:avLst/>
                    <a:gdLst>
                      <a:gd name="connsiteX0" fmla="*/ 229697 w 248783"/>
                      <a:gd name="connsiteY0" fmla="*/ 0 h 152497"/>
                      <a:gd name="connsiteX1" fmla="*/ 19087 w 248783"/>
                      <a:gd name="connsiteY1" fmla="*/ 0 h 152497"/>
                      <a:gd name="connsiteX2" fmla="*/ 0 w 248783"/>
                      <a:gd name="connsiteY2" fmla="*/ 19022 h 152497"/>
                      <a:gd name="connsiteX3" fmla="*/ 0 w 248783"/>
                      <a:gd name="connsiteY3" fmla="*/ 133411 h 152497"/>
                      <a:gd name="connsiteX4" fmla="*/ 19087 w 248783"/>
                      <a:gd name="connsiteY4" fmla="*/ 152498 h 152497"/>
                      <a:gd name="connsiteX5" fmla="*/ 229697 w 248783"/>
                      <a:gd name="connsiteY5" fmla="*/ 152498 h 152497"/>
                      <a:gd name="connsiteX6" fmla="*/ 248784 w 248783"/>
                      <a:gd name="connsiteY6" fmla="*/ 133411 h 152497"/>
                      <a:gd name="connsiteX7" fmla="*/ 248784 w 248783"/>
                      <a:gd name="connsiteY7" fmla="*/ 19022 h 152497"/>
                      <a:gd name="connsiteX8" fmla="*/ 229697 w 248783"/>
                      <a:gd name="connsiteY8" fmla="*/ 0 h 152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48783" h="152497">
                        <a:moveTo>
                          <a:pt x="229697" y="0"/>
                        </a:moveTo>
                        <a:lnTo>
                          <a:pt x="19087" y="0"/>
                        </a:lnTo>
                        <a:cubicBezTo>
                          <a:pt x="8527" y="0"/>
                          <a:pt x="0" y="8527"/>
                          <a:pt x="0" y="19022"/>
                        </a:cubicBezTo>
                        <a:lnTo>
                          <a:pt x="0" y="133411"/>
                        </a:lnTo>
                        <a:cubicBezTo>
                          <a:pt x="0" y="143905"/>
                          <a:pt x="8527" y="152498"/>
                          <a:pt x="19087" y="152498"/>
                        </a:cubicBezTo>
                        <a:lnTo>
                          <a:pt x="229697" y="152498"/>
                        </a:lnTo>
                        <a:cubicBezTo>
                          <a:pt x="240257" y="152498"/>
                          <a:pt x="248784" y="143971"/>
                          <a:pt x="248784" y="133411"/>
                        </a:cubicBezTo>
                        <a:lnTo>
                          <a:pt x="248784" y="19022"/>
                        </a:lnTo>
                        <a:cubicBezTo>
                          <a:pt x="248784" y="8462"/>
                          <a:pt x="240257" y="-65"/>
                          <a:pt x="229697" y="0"/>
                        </a:cubicBezTo>
                        <a:close/>
                      </a:path>
                    </a:pathLst>
                  </a:custGeom>
                  <a:solidFill>
                    <a:srgbClr val="505A66"/>
                  </a:solidFill>
                  <a:ln w="65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</p:grpSp>
    </p:spTree>
    <p:extLst>
      <p:ext uri="{BB962C8B-B14F-4D97-AF65-F5344CB8AC3E}">
        <p14:creationId xmlns:p14="http://schemas.microsoft.com/office/powerpoint/2010/main" val="2531002035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extBox 26">
            <a:extLst>
              <a:ext uri="{FF2B5EF4-FFF2-40B4-BE49-F238E27FC236}">
                <a16:creationId xmlns:a16="http://schemas.microsoft.com/office/drawing/2014/main" id="{86430AC8-1D60-9E40-7B71-B479A4804064}"/>
              </a:ext>
            </a:extLst>
          </p:cNvPr>
          <p:cNvSpPr txBox="1"/>
          <p:nvPr/>
        </p:nvSpPr>
        <p:spPr>
          <a:xfrm>
            <a:off x="4068123" y="316658"/>
            <a:ext cx="403764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sz="2800" dirty="0">
                <a:cs typeface="B Titr" panose="00000700000000000000" pitchFamily="2" charset="-78"/>
              </a:rPr>
              <a:t>پکیج لایه بار آیکون های قالب</a:t>
            </a:r>
            <a:endParaRPr lang="en-US" sz="2800" dirty="0">
              <a:cs typeface="B Titr" panose="00000700000000000000" pitchFamily="2" charset="-78"/>
            </a:endParaRPr>
          </a:p>
        </p:txBody>
      </p:sp>
      <p:grpSp>
        <p:nvGrpSpPr>
          <p:cNvPr id="75" name="Graphic 2">
            <a:extLst>
              <a:ext uri="{FF2B5EF4-FFF2-40B4-BE49-F238E27FC236}">
                <a16:creationId xmlns:a16="http://schemas.microsoft.com/office/drawing/2014/main" id="{999913B1-8A5A-F068-6326-00FB8D02C4AA}"/>
              </a:ext>
            </a:extLst>
          </p:cNvPr>
          <p:cNvGrpSpPr/>
          <p:nvPr/>
        </p:nvGrpSpPr>
        <p:grpSpPr>
          <a:xfrm>
            <a:off x="9533183" y="6032583"/>
            <a:ext cx="424675" cy="424675"/>
            <a:chOff x="9524229" y="6023530"/>
            <a:chExt cx="424675" cy="424675"/>
          </a:xfrm>
        </p:grpSpPr>
        <p:grpSp>
          <p:nvGrpSpPr>
            <p:cNvPr id="76" name="Graphic 2">
              <a:extLst>
                <a:ext uri="{FF2B5EF4-FFF2-40B4-BE49-F238E27FC236}">
                  <a16:creationId xmlns:a16="http://schemas.microsoft.com/office/drawing/2014/main" id="{EDD90156-8BC0-3019-1F62-40119A7B19A2}"/>
                </a:ext>
              </a:extLst>
            </p:cNvPr>
            <p:cNvGrpSpPr/>
            <p:nvPr/>
          </p:nvGrpSpPr>
          <p:grpSpPr>
            <a:xfrm>
              <a:off x="9524229" y="6023530"/>
              <a:ext cx="424675" cy="424675"/>
              <a:chOff x="9524229" y="6023530"/>
              <a:chExt cx="424675" cy="424675"/>
            </a:xfrm>
          </p:grpSpPr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D1A32F80-5965-7151-4B23-15AF8EAFA9C9}"/>
                  </a:ext>
                </a:extLst>
              </p:cNvPr>
              <p:cNvSpPr/>
              <p:nvPr/>
            </p:nvSpPr>
            <p:spPr>
              <a:xfrm>
                <a:off x="9524229" y="6023530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7DC0E7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5A4EF31A-B706-25AD-B7C9-0441D5BB5324}"/>
                  </a:ext>
                </a:extLst>
              </p:cNvPr>
              <p:cNvSpPr/>
              <p:nvPr/>
            </p:nvSpPr>
            <p:spPr>
              <a:xfrm>
                <a:off x="9706840" y="6118419"/>
                <a:ext cx="242064" cy="329786"/>
              </a:xfrm>
              <a:custGeom>
                <a:avLst/>
                <a:gdLst>
                  <a:gd name="connsiteX0" fmla="*/ 86527 w 242064"/>
                  <a:gd name="connsiteY0" fmla="*/ 329787 h 329786"/>
                  <a:gd name="connsiteX1" fmla="*/ 242065 w 242064"/>
                  <a:gd name="connsiteY1" fmla="*/ 329787 h 329786"/>
                  <a:gd name="connsiteX2" fmla="*/ 242065 w 242064"/>
                  <a:gd name="connsiteY2" fmla="*/ 191966 h 329786"/>
                  <a:gd name="connsiteX3" fmla="*/ 50098 w 242064"/>
                  <a:gd name="connsiteY3" fmla="*/ 0 h 329786"/>
                  <a:gd name="connsiteX4" fmla="*/ 0 w 242064"/>
                  <a:gd name="connsiteY4" fmla="*/ 243259 h 329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064" h="329786">
                    <a:moveTo>
                      <a:pt x="86527" y="329787"/>
                    </a:moveTo>
                    <a:lnTo>
                      <a:pt x="242065" y="329787"/>
                    </a:lnTo>
                    <a:lnTo>
                      <a:pt x="242065" y="191966"/>
                    </a:lnTo>
                    <a:lnTo>
                      <a:pt x="50098" y="0"/>
                    </a:lnTo>
                    <a:lnTo>
                      <a:pt x="0" y="243259"/>
                    </a:lnTo>
                    <a:close/>
                  </a:path>
                </a:pathLst>
              </a:custGeom>
              <a:solidFill>
                <a:srgbClr val="6DADD7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9" name="Graphic 2">
              <a:extLst>
                <a:ext uri="{FF2B5EF4-FFF2-40B4-BE49-F238E27FC236}">
                  <a16:creationId xmlns:a16="http://schemas.microsoft.com/office/drawing/2014/main" id="{273843D1-5E38-0DC8-C438-98D2B6362E8C}"/>
                </a:ext>
              </a:extLst>
            </p:cNvPr>
            <p:cNvGrpSpPr/>
            <p:nvPr/>
          </p:nvGrpSpPr>
          <p:grpSpPr>
            <a:xfrm>
              <a:off x="9688327" y="6110058"/>
              <a:ext cx="96415" cy="251686"/>
              <a:chOff x="9688327" y="6110058"/>
              <a:chExt cx="96415" cy="251686"/>
            </a:xfrm>
          </p:grpSpPr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42F111C5-1FB6-1721-0F76-B942A7E3DF82}"/>
                  </a:ext>
                </a:extLst>
              </p:cNvPr>
              <p:cNvSpPr/>
              <p:nvPr/>
            </p:nvSpPr>
            <p:spPr>
              <a:xfrm>
                <a:off x="9710158" y="6205942"/>
                <a:ext cx="52818" cy="11811"/>
              </a:xfrm>
              <a:custGeom>
                <a:avLst/>
                <a:gdLst>
                  <a:gd name="connsiteX0" fmla="*/ 48771 w 52818"/>
                  <a:gd name="connsiteY0" fmla="*/ 0 h 11811"/>
                  <a:gd name="connsiteX1" fmla="*/ 4114 w 52818"/>
                  <a:gd name="connsiteY1" fmla="*/ 0 h 11811"/>
                  <a:gd name="connsiteX2" fmla="*/ 0 w 52818"/>
                  <a:gd name="connsiteY2" fmla="*/ 11811 h 11811"/>
                  <a:gd name="connsiteX3" fmla="*/ 52819 w 52818"/>
                  <a:gd name="connsiteY3" fmla="*/ 11811 h 11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818" h="11811">
                    <a:moveTo>
                      <a:pt x="48771" y="0"/>
                    </a:moveTo>
                    <a:lnTo>
                      <a:pt x="4114" y="0"/>
                    </a:lnTo>
                    <a:lnTo>
                      <a:pt x="0" y="11811"/>
                    </a:lnTo>
                    <a:lnTo>
                      <a:pt x="52819" y="11811"/>
                    </a:lnTo>
                    <a:close/>
                  </a:path>
                </a:pathLst>
              </a:custGeom>
              <a:solidFill>
                <a:srgbClr val="739BE9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9CE119E9-D210-6D7C-3650-E11F3D964C04}"/>
                  </a:ext>
                </a:extLst>
              </p:cNvPr>
              <p:cNvSpPr/>
              <p:nvPr/>
            </p:nvSpPr>
            <p:spPr>
              <a:xfrm>
                <a:off x="9713409" y="6174489"/>
                <a:ext cx="46382" cy="14001"/>
              </a:xfrm>
              <a:custGeom>
                <a:avLst/>
                <a:gdLst>
                  <a:gd name="connsiteX0" fmla="*/ 46382 w 46382"/>
                  <a:gd name="connsiteY0" fmla="*/ 0 h 14001"/>
                  <a:gd name="connsiteX1" fmla="*/ 0 w 46382"/>
                  <a:gd name="connsiteY1" fmla="*/ 0 h 14001"/>
                  <a:gd name="connsiteX2" fmla="*/ 2455 w 46382"/>
                  <a:gd name="connsiteY2" fmla="*/ 14001 h 14001"/>
                  <a:gd name="connsiteX3" fmla="*/ 43927 w 46382"/>
                  <a:gd name="connsiteY3" fmla="*/ 14001 h 1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382" h="14001">
                    <a:moveTo>
                      <a:pt x="46382" y="0"/>
                    </a:moveTo>
                    <a:lnTo>
                      <a:pt x="0" y="0"/>
                    </a:lnTo>
                    <a:lnTo>
                      <a:pt x="2455" y="14001"/>
                    </a:lnTo>
                    <a:lnTo>
                      <a:pt x="43927" y="14001"/>
                    </a:lnTo>
                    <a:close/>
                  </a:path>
                </a:pathLst>
              </a:custGeom>
              <a:solidFill>
                <a:srgbClr val="739BE9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82" name="Graphic 2">
                <a:extLst>
                  <a:ext uri="{FF2B5EF4-FFF2-40B4-BE49-F238E27FC236}">
                    <a16:creationId xmlns:a16="http://schemas.microsoft.com/office/drawing/2014/main" id="{3CA1FC8F-2F5F-9C3D-C696-0F857E4630C7}"/>
                  </a:ext>
                </a:extLst>
              </p:cNvPr>
              <p:cNvGrpSpPr/>
              <p:nvPr/>
            </p:nvGrpSpPr>
            <p:grpSpPr>
              <a:xfrm>
                <a:off x="9688327" y="6110058"/>
                <a:ext cx="96415" cy="251686"/>
                <a:chOff x="9688327" y="6110058"/>
                <a:chExt cx="96415" cy="251686"/>
              </a:xfrm>
              <a:solidFill>
                <a:srgbClr val="F5F7FA"/>
              </a:solidFill>
            </p:grpSpPr>
            <p:sp>
              <p:nvSpPr>
                <p:cNvPr id="83" name="Freeform: Shape 82">
                  <a:extLst>
                    <a:ext uri="{FF2B5EF4-FFF2-40B4-BE49-F238E27FC236}">
                      <a16:creationId xmlns:a16="http://schemas.microsoft.com/office/drawing/2014/main" id="{D89B468E-A2FE-DB4E-A728-4650EE80EDBA}"/>
                    </a:ext>
                  </a:extLst>
                </p:cNvPr>
                <p:cNvSpPr/>
                <p:nvPr/>
              </p:nvSpPr>
              <p:spPr>
                <a:xfrm>
                  <a:off x="9714073" y="6187097"/>
                  <a:ext cx="44989" cy="19309"/>
                </a:xfrm>
                <a:custGeom>
                  <a:avLst/>
                  <a:gdLst>
                    <a:gd name="connsiteX0" fmla="*/ 1526 w 44989"/>
                    <a:gd name="connsiteY0" fmla="*/ 0 h 19309"/>
                    <a:gd name="connsiteX1" fmla="*/ 3185 w 44989"/>
                    <a:gd name="connsiteY1" fmla="*/ 9688 h 19309"/>
                    <a:gd name="connsiteX2" fmla="*/ 0 w 44989"/>
                    <a:gd name="connsiteY2" fmla="*/ 19309 h 19309"/>
                    <a:gd name="connsiteX3" fmla="*/ 44989 w 44989"/>
                    <a:gd name="connsiteY3" fmla="*/ 19309 h 19309"/>
                    <a:gd name="connsiteX4" fmla="*/ 41804 w 44989"/>
                    <a:gd name="connsiteY4" fmla="*/ 9688 h 19309"/>
                    <a:gd name="connsiteX5" fmla="*/ 43530 w 44989"/>
                    <a:gd name="connsiteY5" fmla="*/ 0 h 19309"/>
                    <a:gd name="connsiteX6" fmla="*/ 1526 w 44989"/>
                    <a:gd name="connsiteY6" fmla="*/ 0 h 19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989" h="19309">
                      <a:moveTo>
                        <a:pt x="1526" y="0"/>
                      </a:moveTo>
                      <a:cubicBezTo>
                        <a:pt x="2522" y="5773"/>
                        <a:pt x="3185" y="9688"/>
                        <a:pt x="3185" y="9688"/>
                      </a:cubicBezTo>
                      <a:lnTo>
                        <a:pt x="0" y="19309"/>
                      </a:lnTo>
                      <a:lnTo>
                        <a:pt x="44989" y="19309"/>
                      </a:lnTo>
                      <a:lnTo>
                        <a:pt x="41804" y="9688"/>
                      </a:lnTo>
                      <a:cubicBezTo>
                        <a:pt x="41804" y="9688"/>
                        <a:pt x="42534" y="5773"/>
                        <a:pt x="43530" y="0"/>
                      </a:cubicBezTo>
                      <a:lnTo>
                        <a:pt x="1526" y="0"/>
                      </a:lnTo>
                      <a:close/>
                    </a:path>
                  </a:pathLst>
                </a:custGeom>
                <a:solidFill>
                  <a:srgbClr val="F5F7FA"/>
                </a:solidFill>
                <a:ln w="66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" name="Freeform: Shape 83">
                  <a:extLst>
                    <a:ext uri="{FF2B5EF4-FFF2-40B4-BE49-F238E27FC236}">
                      <a16:creationId xmlns:a16="http://schemas.microsoft.com/office/drawing/2014/main" id="{021FD184-A773-F25F-F342-4EB290965B0F}"/>
                    </a:ext>
                  </a:extLst>
                </p:cNvPr>
                <p:cNvSpPr/>
                <p:nvPr/>
              </p:nvSpPr>
              <p:spPr>
                <a:xfrm>
                  <a:off x="9688327" y="6217355"/>
                  <a:ext cx="96415" cy="144389"/>
                </a:xfrm>
                <a:custGeom>
                  <a:avLst/>
                  <a:gdLst>
                    <a:gd name="connsiteX0" fmla="*/ 86793 w 96415"/>
                    <a:gd name="connsiteY0" fmla="*/ 37292 h 144389"/>
                    <a:gd name="connsiteX1" fmla="*/ 86793 w 96415"/>
                    <a:gd name="connsiteY1" fmla="*/ 37292 h 144389"/>
                    <a:gd name="connsiteX2" fmla="*/ 74384 w 96415"/>
                    <a:gd name="connsiteY2" fmla="*/ 0 h 144389"/>
                    <a:gd name="connsiteX3" fmla="*/ 22096 w 96415"/>
                    <a:gd name="connsiteY3" fmla="*/ 0 h 144389"/>
                    <a:gd name="connsiteX4" fmla="*/ 9621 w 96415"/>
                    <a:gd name="connsiteY4" fmla="*/ 37292 h 144389"/>
                    <a:gd name="connsiteX5" fmla="*/ 9621 w 96415"/>
                    <a:gd name="connsiteY5" fmla="*/ 37292 h 144389"/>
                    <a:gd name="connsiteX6" fmla="*/ 0 w 96415"/>
                    <a:gd name="connsiteY6" fmla="*/ 83674 h 144389"/>
                    <a:gd name="connsiteX7" fmla="*/ 18447 w 96415"/>
                    <a:gd name="connsiteY7" fmla="*/ 144390 h 144389"/>
                    <a:gd name="connsiteX8" fmla="*/ 77901 w 96415"/>
                    <a:gd name="connsiteY8" fmla="*/ 144390 h 144389"/>
                    <a:gd name="connsiteX9" fmla="*/ 96415 w 96415"/>
                    <a:gd name="connsiteY9" fmla="*/ 83674 h 144389"/>
                    <a:gd name="connsiteX10" fmla="*/ 86793 w 96415"/>
                    <a:gd name="connsiteY10" fmla="*/ 37292 h 144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6415" h="144389">
                      <a:moveTo>
                        <a:pt x="86793" y="37292"/>
                      </a:moveTo>
                      <a:lnTo>
                        <a:pt x="86793" y="37292"/>
                      </a:lnTo>
                      <a:lnTo>
                        <a:pt x="74384" y="0"/>
                      </a:lnTo>
                      <a:lnTo>
                        <a:pt x="22096" y="0"/>
                      </a:lnTo>
                      <a:lnTo>
                        <a:pt x="9621" y="37292"/>
                      </a:lnTo>
                      <a:lnTo>
                        <a:pt x="9621" y="37292"/>
                      </a:lnTo>
                      <a:cubicBezTo>
                        <a:pt x="3583" y="50231"/>
                        <a:pt x="0" y="66289"/>
                        <a:pt x="0" y="83674"/>
                      </a:cubicBezTo>
                      <a:cubicBezTo>
                        <a:pt x="0" y="108292"/>
                        <a:pt x="7233" y="130256"/>
                        <a:pt x="18447" y="144390"/>
                      </a:cubicBezTo>
                      <a:lnTo>
                        <a:pt x="77901" y="144390"/>
                      </a:lnTo>
                      <a:cubicBezTo>
                        <a:pt x="89182" y="130256"/>
                        <a:pt x="96415" y="108292"/>
                        <a:pt x="96415" y="83674"/>
                      </a:cubicBezTo>
                      <a:cubicBezTo>
                        <a:pt x="96481" y="66223"/>
                        <a:pt x="92898" y="50165"/>
                        <a:pt x="86793" y="37292"/>
                      </a:cubicBezTo>
                      <a:close/>
                    </a:path>
                  </a:pathLst>
                </a:custGeom>
                <a:solidFill>
                  <a:srgbClr val="F5F7FA"/>
                </a:solidFill>
                <a:ln w="66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" name="Freeform: Shape 84">
                  <a:extLst>
                    <a:ext uri="{FF2B5EF4-FFF2-40B4-BE49-F238E27FC236}">
                      <a16:creationId xmlns:a16="http://schemas.microsoft.com/office/drawing/2014/main" id="{1F93143B-C2A0-19B4-F5A3-B6EC6DE9F44F}"/>
                    </a:ext>
                  </a:extLst>
                </p:cNvPr>
                <p:cNvSpPr/>
                <p:nvPr/>
              </p:nvSpPr>
              <p:spPr>
                <a:xfrm>
                  <a:off x="9707636" y="6110058"/>
                  <a:ext cx="57861" cy="66156"/>
                </a:xfrm>
                <a:custGeom>
                  <a:avLst/>
                  <a:gdLst>
                    <a:gd name="connsiteX0" fmla="*/ 51823 w 57861"/>
                    <a:gd name="connsiteY0" fmla="*/ 66156 h 66156"/>
                    <a:gd name="connsiteX1" fmla="*/ 57862 w 57861"/>
                    <a:gd name="connsiteY1" fmla="*/ 28931 h 66156"/>
                    <a:gd name="connsiteX2" fmla="*/ 28931 w 57861"/>
                    <a:gd name="connsiteY2" fmla="*/ 0 h 66156"/>
                    <a:gd name="connsiteX3" fmla="*/ 0 w 57861"/>
                    <a:gd name="connsiteY3" fmla="*/ 28931 h 66156"/>
                    <a:gd name="connsiteX4" fmla="*/ 6039 w 57861"/>
                    <a:gd name="connsiteY4" fmla="*/ 66156 h 66156"/>
                    <a:gd name="connsiteX5" fmla="*/ 51823 w 57861"/>
                    <a:gd name="connsiteY5" fmla="*/ 66156 h 66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861" h="66156">
                      <a:moveTo>
                        <a:pt x="51823" y="66156"/>
                      </a:moveTo>
                      <a:cubicBezTo>
                        <a:pt x="54544" y="50364"/>
                        <a:pt x="57862" y="30855"/>
                        <a:pt x="57862" y="28931"/>
                      </a:cubicBezTo>
                      <a:cubicBezTo>
                        <a:pt x="57862" y="12939"/>
                        <a:pt x="44923" y="0"/>
                        <a:pt x="28931" y="0"/>
                      </a:cubicBezTo>
                      <a:cubicBezTo>
                        <a:pt x="12939" y="0"/>
                        <a:pt x="0" y="12939"/>
                        <a:pt x="0" y="28931"/>
                      </a:cubicBezTo>
                      <a:cubicBezTo>
                        <a:pt x="0" y="30855"/>
                        <a:pt x="3251" y="50297"/>
                        <a:pt x="6039" y="66156"/>
                      </a:cubicBezTo>
                      <a:lnTo>
                        <a:pt x="51823" y="66156"/>
                      </a:lnTo>
                      <a:close/>
                    </a:path>
                  </a:pathLst>
                </a:custGeom>
                <a:solidFill>
                  <a:srgbClr val="F5F7FA"/>
                </a:solidFill>
                <a:ln w="66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86" name="Graphic 2">
            <a:extLst>
              <a:ext uri="{FF2B5EF4-FFF2-40B4-BE49-F238E27FC236}">
                <a16:creationId xmlns:a16="http://schemas.microsoft.com/office/drawing/2014/main" id="{9C385775-AB6B-460C-C292-94AC265491AB}"/>
              </a:ext>
            </a:extLst>
          </p:cNvPr>
          <p:cNvGrpSpPr/>
          <p:nvPr/>
        </p:nvGrpSpPr>
        <p:grpSpPr>
          <a:xfrm>
            <a:off x="8869628" y="6032583"/>
            <a:ext cx="424675" cy="424675"/>
            <a:chOff x="8860674" y="6023530"/>
            <a:chExt cx="424675" cy="424675"/>
          </a:xfrm>
        </p:grpSpPr>
        <p:grpSp>
          <p:nvGrpSpPr>
            <p:cNvPr id="87" name="Graphic 2">
              <a:extLst>
                <a:ext uri="{FF2B5EF4-FFF2-40B4-BE49-F238E27FC236}">
                  <a16:creationId xmlns:a16="http://schemas.microsoft.com/office/drawing/2014/main" id="{38B4D860-BED6-FF91-2FA9-BBEF4C2F061C}"/>
                </a:ext>
              </a:extLst>
            </p:cNvPr>
            <p:cNvGrpSpPr/>
            <p:nvPr/>
          </p:nvGrpSpPr>
          <p:grpSpPr>
            <a:xfrm>
              <a:off x="8860674" y="6023530"/>
              <a:ext cx="424675" cy="424675"/>
              <a:chOff x="8860674" y="6023530"/>
              <a:chExt cx="424675" cy="424675"/>
            </a:xfrm>
          </p:grpSpPr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E122FBD1-B068-F14E-25F6-311672F4E262}"/>
                  </a:ext>
                </a:extLst>
              </p:cNvPr>
              <p:cNvSpPr/>
              <p:nvPr/>
            </p:nvSpPr>
            <p:spPr>
              <a:xfrm>
                <a:off x="8860674" y="6023530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F2CD5E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3F5CC694-14E4-1932-10B3-661AA46D0871}"/>
                  </a:ext>
                </a:extLst>
              </p:cNvPr>
              <p:cNvSpPr/>
              <p:nvPr/>
            </p:nvSpPr>
            <p:spPr>
              <a:xfrm>
                <a:off x="8961070" y="6136932"/>
                <a:ext cx="324279" cy="311273"/>
              </a:xfrm>
              <a:custGeom>
                <a:avLst/>
                <a:gdLst>
                  <a:gd name="connsiteX0" fmla="*/ 324279 w 324279"/>
                  <a:gd name="connsiteY0" fmla="*/ 113335 h 311273"/>
                  <a:gd name="connsiteX1" fmla="*/ 210945 w 324279"/>
                  <a:gd name="connsiteY1" fmla="*/ 0 h 311273"/>
                  <a:gd name="connsiteX2" fmla="*/ 0 w 324279"/>
                  <a:gd name="connsiteY2" fmla="*/ 210878 h 311273"/>
                  <a:gd name="connsiteX3" fmla="*/ 100396 w 324279"/>
                  <a:gd name="connsiteY3" fmla="*/ 311274 h 311273"/>
                  <a:gd name="connsiteX4" fmla="*/ 324279 w 324279"/>
                  <a:gd name="connsiteY4" fmla="*/ 311274 h 311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4279" h="311273">
                    <a:moveTo>
                      <a:pt x="324279" y="113335"/>
                    </a:moveTo>
                    <a:lnTo>
                      <a:pt x="210945" y="0"/>
                    </a:lnTo>
                    <a:lnTo>
                      <a:pt x="0" y="210878"/>
                    </a:lnTo>
                    <a:lnTo>
                      <a:pt x="100396" y="311274"/>
                    </a:lnTo>
                    <a:lnTo>
                      <a:pt x="324279" y="311274"/>
                    </a:lnTo>
                    <a:close/>
                  </a:path>
                </a:pathLst>
              </a:custGeom>
              <a:solidFill>
                <a:srgbClr val="E6BA4D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0" name="Graphic 2">
              <a:extLst>
                <a:ext uri="{FF2B5EF4-FFF2-40B4-BE49-F238E27FC236}">
                  <a16:creationId xmlns:a16="http://schemas.microsoft.com/office/drawing/2014/main" id="{B35CDA43-CF1B-92A2-4A8E-7C3F7B0EFA55}"/>
                </a:ext>
              </a:extLst>
            </p:cNvPr>
            <p:cNvGrpSpPr/>
            <p:nvPr/>
          </p:nvGrpSpPr>
          <p:grpSpPr>
            <a:xfrm>
              <a:off x="8947202" y="6110039"/>
              <a:ext cx="251655" cy="251705"/>
              <a:chOff x="8947202" y="6110039"/>
              <a:chExt cx="251655" cy="251705"/>
            </a:xfrm>
          </p:grpSpPr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F9869BA3-5F07-B16D-4EDE-E6AF7CC83E2D}"/>
                  </a:ext>
                </a:extLst>
              </p:cNvPr>
              <p:cNvSpPr/>
              <p:nvPr/>
            </p:nvSpPr>
            <p:spPr>
              <a:xfrm>
                <a:off x="8947202" y="6222730"/>
                <a:ext cx="139014" cy="139014"/>
              </a:xfrm>
              <a:custGeom>
                <a:avLst/>
                <a:gdLst>
                  <a:gd name="connsiteX0" fmla="*/ 45056 w 139014"/>
                  <a:gd name="connsiteY0" fmla="*/ 0 h 139014"/>
                  <a:gd name="connsiteX1" fmla="*/ 48772 w 139014"/>
                  <a:gd name="connsiteY1" fmla="*/ 62440 h 139014"/>
                  <a:gd name="connsiteX2" fmla="*/ 0 w 139014"/>
                  <a:gd name="connsiteY2" fmla="*/ 111212 h 139014"/>
                  <a:gd name="connsiteX3" fmla="*/ 27803 w 139014"/>
                  <a:gd name="connsiteY3" fmla="*/ 139015 h 139014"/>
                  <a:gd name="connsiteX4" fmla="*/ 76574 w 139014"/>
                  <a:gd name="connsiteY4" fmla="*/ 90243 h 139014"/>
                  <a:gd name="connsiteX5" fmla="*/ 139015 w 139014"/>
                  <a:gd name="connsiteY5" fmla="*/ 93959 h 139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9014" h="139014">
                    <a:moveTo>
                      <a:pt x="45056" y="0"/>
                    </a:moveTo>
                    <a:lnTo>
                      <a:pt x="48772" y="62440"/>
                    </a:lnTo>
                    <a:lnTo>
                      <a:pt x="0" y="111212"/>
                    </a:lnTo>
                    <a:lnTo>
                      <a:pt x="27803" y="139015"/>
                    </a:lnTo>
                    <a:lnTo>
                      <a:pt x="76574" y="90243"/>
                    </a:lnTo>
                    <a:lnTo>
                      <a:pt x="139015" y="93959"/>
                    </a:ln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7871A5E6-3562-BE34-1DAD-EE40489FADE0}"/>
                  </a:ext>
                </a:extLst>
              </p:cNvPr>
              <p:cNvSpPr/>
              <p:nvPr/>
            </p:nvSpPr>
            <p:spPr>
              <a:xfrm>
                <a:off x="8992191" y="6110039"/>
                <a:ext cx="206666" cy="206649"/>
              </a:xfrm>
              <a:custGeom>
                <a:avLst/>
                <a:gdLst>
                  <a:gd name="connsiteX0" fmla="*/ 179824 w 206666"/>
                  <a:gd name="connsiteY0" fmla="*/ 26893 h 206649"/>
                  <a:gd name="connsiteX1" fmla="*/ 33842 w 206666"/>
                  <a:gd name="connsiteY1" fmla="*/ 33860 h 206649"/>
                  <a:gd name="connsiteX2" fmla="*/ 3185 w 206666"/>
                  <a:gd name="connsiteY2" fmla="*/ 87608 h 206649"/>
                  <a:gd name="connsiteX3" fmla="*/ 3185 w 206666"/>
                  <a:gd name="connsiteY3" fmla="*/ 87608 h 206649"/>
                  <a:gd name="connsiteX4" fmla="*/ 3185 w 206666"/>
                  <a:gd name="connsiteY4" fmla="*/ 87674 h 206649"/>
                  <a:gd name="connsiteX5" fmla="*/ 3119 w 206666"/>
                  <a:gd name="connsiteY5" fmla="*/ 87940 h 206649"/>
                  <a:gd name="connsiteX6" fmla="*/ 3119 w 206666"/>
                  <a:gd name="connsiteY6" fmla="*/ 87940 h 206649"/>
                  <a:gd name="connsiteX7" fmla="*/ 0 w 206666"/>
                  <a:gd name="connsiteY7" fmla="*/ 112690 h 206649"/>
                  <a:gd name="connsiteX8" fmla="*/ 94026 w 206666"/>
                  <a:gd name="connsiteY8" fmla="*/ 206649 h 206649"/>
                  <a:gd name="connsiteX9" fmla="*/ 118776 w 206666"/>
                  <a:gd name="connsiteY9" fmla="*/ 203597 h 206649"/>
                  <a:gd name="connsiteX10" fmla="*/ 172856 w 206666"/>
                  <a:gd name="connsiteY10" fmla="*/ 172875 h 206649"/>
                  <a:gd name="connsiteX11" fmla="*/ 179824 w 206666"/>
                  <a:gd name="connsiteY11" fmla="*/ 26893 h 206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6666" h="206649">
                    <a:moveTo>
                      <a:pt x="179824" y="26893"/>
                    </a:moveTo>
                    <a:cubicBezTo>
                      <a:pt x="141404" y="-11527"/>
                      <a:pt x="76110" y="-8409"/>
                      <a:pt x="33842" y="33860"/>
                    </a:cubicBezTo>
                    <a:cubicBezTo>
                      <a:pt x="18248" y="49454"/>
                      <a:pt x="8029" y="68232"/>
                      <a:pt x="3185" y="87608"/>
                    </a:cubicBezTo>
                    <a:lnTo>
                      <a:pt x="3185" y="87608"/>
                    </a:lnTo>
                    <a:lnTo>
                      <a:pt x="3185" y="87674"/>
                    </a:lnTo>
                    <a:cubicBezTo>
                      <a:pt x="3185" y="87740"/>
                      <a:pt x="3119" y="87807"/>
                      <a:pt x="3119" y="87940"/>
                    </a:cubicBezTo>
                    <a:lnTo>
                      <a:pt x="3119" y="87940"/>
                    </a:lnTo>
                    <a:lnTo>
                      <a:pt x="0" y="112690"/>
                    </a:lnTo>
                    <a:lnTo>
                      <a:pt x="94026" y="206649"/>
                    </a:lnTo>
                    <a:lnTo>
                      <a:pt x="118776" y="203597"/>
                    </a:lnTo>
                    <a:cubicBezTo>
                      <a:pt x="138285" y="198820"/>
                      <a:pt x="157196" y="188535"/>
                      <a:pt x="172856" y="172875"/>
                    </a:cubicBezTo>
                    <a:cubicBezTo>
                      <a:pt x="215058" y="130606"/>
                      <a:pt x="218177" y="65246"/>
                      <a:pt x="179824" y="26893"/>
                    </a:cubicBezTo>
                    <a:close/>
                  </a:path>
                </a:pathLst>
              </a:custGeom>
              <a:solidFill>
                <a:srgbClr val="CF5664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93" name="Graphic 2">
            <a:extLst>
              <a:ext uri="{FF2B5EF4-FFF2-40B4-BE49-F238E27FC236}">
                <a16:creationId xmlns:a16="http://schemas.microsoft.com/office/drawing/2014/main" id="{1A1258D8-48A0-54F7-77C1-CB962404BFCF}"/>
              </a:ext>
            </a:extLst>
          </p:cNvPr>
          <p:cNvGrpSpPr/>
          <p:nvPr/>
        </p:nvGrpSpPr>
        <p:grpSpPr>
          <a:xfrm>
            <a:off x="8206073" y="6032650"/>
            <a:ext cx="424741" cy="424675"/>
            <a:chOff x="8197119" y="6023597"/>
            <a:chExt cx="424741" cy="424675"/>
          </a:xfrm>
        </p:grpSpPr>
        <p:grpSp>
          <p:nvGrpSpPr>
            <p:cNvPr id="94" name="Graphic 2">
              <a:extLst>
                <a:ext uri="{FF2B5EF4-FFF2-40B4-BE49-F238E27FC236}">
                  <a16:creationId xmlns:a16="http://schemas.microsoft.com/office/drawing/2014/main" id="{3B95C310-EC70-9EEA-769D-A981C8133076}"/>
                </a:ext>
              </a:extLst>
            </p:cNvPr>
            <p:cNvGrpSpPr/>
            <p:nvPr/>
          </p:nvGrpSpPr>
          <p:grpSpPr>
            <a:xfrm>
              <a:off x="8197119" y="6023597"/>
              <a:ext cx="424741" cy="424675"/>
              <a:chOff x="8197119" y="6023597"/>
              <a:chExt cx="424741" cy="424675"/>
            </a:xfrm>
          </p:grpSpPr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D59581B0-23EE-14FB-9880-F06494AF1BD9}"/>
                  </a:ext>
                </a:extLst>
              </p:cNvPr>
              <p:cNvSpPr/>
              <p:nvPr/>
            </p:nvSpPr>
            <p:spPr>
              <a:xfrm>
                <a:off x="8197119" y="6023597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A491E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4F63A1A7-7ADA-EAFB-F488-53A06D0457AA}"/>
                  </a:ext>
                </a:extLst>
              </p:cNvPr>
              <p:cNvSpPr/>
              <p:nvPr/>
            </p:nvSpPr>
            <p:spPr>
              <a:xfrm>
                <a:off x="8293732" y="6122249"/>
                <a:ext cx="328128" cy="326023"/>
              </a:xfrm>
              <a:custGeom>
                <a:avLst/>
                <a:gdLst>
                  <a:gd name="connsiteX0" fmla="*/ 96680 w 328128"/>
                  <a:gd name="connsiteY0" fmla="*/ 326023 h 326023"/>
                  <a:gd name="connsiteX1" fmla="*/ 328128 w 328128"/>
                  <a:gd name="connsiteY1" fmla="*/ 326023 h 326023"/>
                  <a:gd name="connsiteX2" fmla="*/ 328128 w 328128"/>
                  <a:gd name="connsiteY2" fmla="*/ 112558 h 326023"/>
                  <a:gd name="connsiteX3" fmla="*/ 222490 w 328128"/>
                  <a:gd name="connsiteY3" fmla="*/ 6920 h 326023"/>
                  <a:gd name="connsiteX4" fmla="*/ 211674 w 328128"/>
                  <a:gd name="connsiteY4" fmla="*/ 17736 h 326023"/>
                  <a:gd name="connsiteX5" fmla="*/ 210347 w 328128"/>
                  <a:gd name="connsiteY5" fmla="*/ 16276 h 326023"/>
                  <a:gd name="connsiteX6" fmla="*/ 107032 w 328128"/>
                  <a:gd name="connsiteY6" fmla="*/ 27424 h 326023"/>
                  <a:gd name="connsiteX7" fmla="*/ 95884 w 328128"/>
                  <a:gd name="connsiteY7" fmla="*/ 130806 h 326023"/>
                  <a:gd name="connsiteX8" fmla="*/ 97343 w 328128"/>
                  <a:gd name="connsiteY8" fmla="*/ 132066 h 326023"/>
                  <a:gd name="connsiteX9" fmla="*/ 0 w 328128"/>
                  <a:gd name="connsiteY9" fmla="*/ 229343 h 326023"/>
                  <a:gd name="connsiteX10" fmla="*/ 96680 w 328128"/>
                  <a:gd name="connsiteY10" fmla="*/ 326023 h 326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8128" h="326023">
                    <a:moveTo>
                      <a:pt x="96680" y="326023"/>
                    </a:moveTo>
                    <a:lnTo>
                      <a:pt x="328128" y="326023"/>
                    </a:lnTo>
                    <a:lnTo>
                      <a:pt x="328128" y="112558"/>
                    </a:lnTo>
                    <a:lnTo>
                      <a:pt x="222490" y="6920"/>
                    </a:lnTo>
                    <a:lnTo>
                      <a:pt x="211674" y="17736"/>
                    </a:lnTo>
                    <a:cubicBezTo>
                      <a:pt x="211210" y="17271"/>
                      <a:pt x="210812" y="16740"/>
                      <a:pt x="210347" y="16276"/>
                    </a:cubicBezTo>
                    <a:cubicBezTo>
                      <a:pt x="184866" y="-9204"/>
                      <a:pt x="138617" y="-4228"/>
                      <a:pt x="107032" y="27424"/>
                    </a:cubicBezTo>
                    <a:cubicBezTo>
                      <a:pt x="75446" y="59009"/>
                      <a:pt x="70470" y="105325"/>
                      <a:pt x="95884" y="130806"/>
                    </a:cubicBezTo>
                    <a:cubicBezTo>
                      <a:pt x="96348" y="131270"/>
                      <a:pt x="96879" y="131602"/>
                      <a:pt x="97343" y="132066"/>
                    </a:cubicBezTo>
                    <a:lnTo>
                      <a:pt x="0" y="229343"/>
                    </a:lnTo>
                    <a:lnTo>
                      <a:pt x="96680" y="326023"/>
                    </a:lnTo>
                    <a:close/>
                  </a:path>
                </a:pathLst>
              </a:custGeom>
              <a:solidFill>
                <a:srgbClr val="8D79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7" name="Graphic 2">
              <a:extLst>
                <a:ext uri="{FF2B5EF4-FFF2-40B4-BE49-F238E27FC236}">
                  <a16:creationId xmlns:a16="http://schemas.microsoft.com/office/drawing/2014/main" id="{33504403-A1F9-6FF8-6F86-DE368B79AF3A}"/>
                </a:ext>
              </a:extLst>
            </p:cNvPr>
            <p:cNvGrpSpPr/>
            <p:nvPr/>
          </p:nvGrpSpPr>
          <p:grpSpPr>
            <a:xfrm>
              <a:off x="8283599" y="6109992"/>
              <a:ext cx="251692" cy="251938"/>
              <a:chOff x="8283599" y="6109992"/>
              <a:chExt cx="251692" cy="251938"/>
            </a:xfrm>
          </p:grpSpPr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AA96B67F-7690-250A-2D7B-C521C8DA4F23}"/>
                  </a:ext>
                </a:extLst>
              </p:cNvPr>
              <p:cNvSpPr/>
              <p:nvPr/>
            </p:nvSpPr>
            <p:spPr>
              <a:xfrm>
                <a:off x="8283646" y="6109992"/>
                <a:ext cx="251644" cy="251686"/>
              </a:xfrm>
              <a:custGeom>
                <a:avLst/>
                <a:gdLst>
                  <a:gd name="connsiteX0" fmla="*/ 232510 w 251644"/>
                  <a:gd name="connsiteY0" fmla="*/ 19177 h 251686"/>
                  <a:gd name="connsiteX1" fmla="*/ 183540 w 251644"/>
                  <a:gd name="connsiteY1" fmla="*/ 0 h 251686"/>
                  <a:gd name="connsiteX2" fmla="*/ 109752 w 251644"/>
                  <a:gd name="connsiteY2" fmla="*/ 32780 h 251686"/>
                  <a:gd name="connsiteX3" fmla="*/ 77304 w 251644"/>
                  <a:gd name="connsiteY3" fmla="*/ 98737 h 251686"/>
                  <a:gd name="connsiteX4" fmla="*/ 77304 w 251644"/>
                  <a:gd name="connsiteY4" fmla="*/ 98737 h 251686"/>
                  <a:gd name="connsiteX5" fmla="*/ 77304 w 251644"/>
                  <a:gd name="connsiteY5" fmla="*/ 98803 h 251686"/>
                  <a:gd name="connsiteX6" fmla="*/ 76973 w 251644"/>
                  <a:gd name="connsiteY6" fmla="*/ 105439 h 251686"/>
                  <a:gd name="connsiteX7" fmla="*/ 73854 w 251644"/>
                  <a:gd name="connsiteY7" fmla="*/ 164164 h 251686"/>
                  <a:gd name="connsiteX8" fmla="*/ 61180 w 251644"/>
                  <a:gd name="connsiteY8" fmla="*/ 176837 h 251686"/>
                  <a:gd name="connsiteX9" fmla="*/ 57929 w 251644"/>
                  <a:gd name="connsiteY9" fmla="*/ 173586 h 251686"/>
                  <a:gd name="connsiteX10" fmla="*/ 0 w 251644"/>
                  <a:gd name="connsiteY10" fmla="*/ 231515 h 251686"/>
                  <a:gd name="connsiteX11" fmla="*/ 20172 w 251644"/>
                  <a:gd name="connsiteY11" fmla="*/ 251686 h 251686"/>
                  <a:gd name="connsiteX12" fmla="*/ 78101 w 251644"/>
                  <a:gd name="connsiteY12" fmla="*/ 193758 h 251686"/>
                  <a:gd name="connsiteX13" fmla="*/ 74849 w 251644"/>
                  <a:gd name="connsiteY13" fmla="*/ 190507 h 251686"/>
                  <a:gd name="connsiteX14" fmla="*/ 87523 w 251644"/>
                  <a:gd name="connsiteY14" fmla="*/ 177833 h 251686"/>
                  <a:gd name="connsiteX15" fmla="*/ 146380 w 251644"/>
                  <a:gd name="connsiteY15" fmla="*/ 174714 h 251686"/>
                  <a:gd name="connsiteX16" fmla="*/ 152751 w 251644"/>
                  <a:gd name="connsiteY16" fmla="*/ 174382 h 251686"/>
                  <a:gd name="connsiteX17" fmla="*/ 152883 w 251644"/>
                  <a:gd name="connsiteY17" fmla="*/ 174382 h 251686"/>
                  <a:gd name="connsiteX18" fmla="*/ 152883 w 251644"/>
                  <a:gd name="connsiteY18" fmla="*/ 174382 h 251686"/>
                  <a:gd name="connsiteX19" fmla="*/ 218841 w 251644"/>
                  <a:gd name="connsiteY19" fmla="*/ 141935 h 251686"/>
                  <a:gd name="connsiteX20" fmla="*/ 232510 w 251644"/>
                  <a:gd name="connsiteY20" fmla="*/ 19177 h 251686"/>
                  <a:gd name="connsiteX21" fmla="*/ 175577 w 251644"/>
                  <a:gd name="connsiteY21" fmla="*/ 148769 h 251686"/>
                  <a:gd name="connsiteX22" fmla="*/ 145120 w 251644"/>
                  <a:gd name="connsiteY22" fmla="*/ 155471 h 251686"/>
                  <a:gd name="connsiteX23" fmla="*/ 109818 w 251644"/>
                  <a:gd name="connsiteY23" fmla="*/ 141935 h 251686"/>
                  <a:gd name="connsiteX24" fmla="*/ 96746 w 251644"/>
                  <a:gd name="connsiteY24" fmla="*/ 99135 h 251686"/>
                  <a:gd name="connsiteX25" fmla="*/ 104842 w 251644"/>
                  <a:gd name="connsiteY25" fmla="*/ 72195 h 251686"/>
                  <a:gd name="connsiteX26" fmla="*/ 123488 w 251644"/>
                  <a:gd name="connsiteY26" fmla="*/ 46449 h 251686"/>
                  <a:gd name="connsiteX27" fmla="*/ 153149 w 251644"/>
                  <a:gd name="connsiteY27" fmla="*/ 26011 h 251686"/>
                  <a:gd name="connsiteX28" fmla="*/ 183606 w 251644"/>
                  <a:gd name="connsiteY28" fmla="*/ 19309 h 251686"/>
                  <a:gd name="connsiteX29" fmla="*/ 183606 w 251644"/>
                  <a:gd name="connsiteY29" fmla="*/ 19309 h 251686"/>
                  <a:gd name="connsiteX30" fmla="*/ 218907 w 251644"/>
                  <a:gd name="connsiteY30" fmla="*/ 32846 h 251686"/>
                  <a:gd name="connsiteX31" fmla="*/ 231979 w 251644"/>
                  <a:gd name="connsiteY31" fmla="*/ 75645 h 251686"/>
                  <a:gd name="connsiteX32" fmla="*/ 223884 w 251644"/>
                  <a:gd name="connsiteY32" fmla="*/ 102586 h 251686"/>
                  <a:gd name="connsiteX33" fmla="*/ 205304 w 251644"/>
                  <a:gd name="connsiteY33" fmla="*/ 128331 h 251686"/>
                  <a:gd name="connsiteX34" fmla="*/ 175577 w 251644"/>
                  <a:gd name="connsiteY34" fmla="*/ 148769 h 251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51644" h="251686">
                    <a:moveTo>
                      <a:pt x="232510" y="19177"/>
                    </a:moveTo>
                    <a:cubicBezTo>
                      <a:pt x="219637" y="6304"/>
                      <a:pt x="202186" y="66"/>
                      <a:pt x="183540" y="0"/>
                    </a:cubicBezTo>
                    <a:cubicBezTo>
                      <a:pt x="158523" y="0"/>
                      <a:pt x="131318" y="11281"/>
                      <a:pt x="109752" y="32780"/>
                    </a:cubicBezTo>
                    <a:cubicBezTo>
                      <a:pt x="90376" y="52089"/>
                      <a:pt x="79361" y="75977"/>
                      <a:pt x="77304" y="98737"/>
                    </a:cubicBezTo>
                    <a:lnTo>
                      <a:pt x="77304" y="98737"/>
                    </a:lnTo>
                    <a:lnTo>
                      <a:pt x="77304" y="98803"/>
                    </a:lnTo>
                    <a:cubicBezTo>
                      <a:pt x="77105" y="101059"/>
                      <a:pt x="76973" y="103249"/>
                      <a:pt x="76973" y="105439"/>
                    </a:cubicBezTo>
                    <a:lnTo>
                      <a:pt x="73854" y="164164"/>
                    </a:lnTo>
                    <a:lnTo>
                      <a:pt x="61180" y="176837"/>
                    </a:lnTo>
                    <a:lnTo>
                      <a:pt x="57929" y="173586"/>
                    </a:lnTo>
                    <a:lnTo>
                      <a:pt x="0" y="231515"/>
                    </a:lnTo>
                    <a:lnTo>
                      <a:pt x="20172" y="251686"/>
                    </a:lnTo>
                    <a:lnTo>
                      <a:pt x="78101" y="193758"/>
                    </a:lnTo>
                    <a:lnTo>
                      <a:pt x="74849" y="190507"/>
                    </a:lnTo>
                    <a:lnTo>
                      <a:pt x="87523" y="177833"/>
                    </a:lnTo>
                    <a:lnTo>
                      <a:pt x="146380" y="174714"/>
                    </a:lnTo>
                    <a:cubicBezTo>
                      <a:pt x="148504" y="174648"/>
                      <a:pt x="150627" y="174581"/>
                      <a:pt x="152751" y="174382"/>
                    </a:cubicBezTo>
                    <a:lnTo>
                      <a:pt x="152883" y="174382"/>
                    </a:lnTo>
                    <a:lnTo>
                      <a:pt x="152883" y="174382"/>
                    </a:lnTo>
                    <a:cubicBezTo>
                      <a:pt x="175643" y="172325"/>
                      <a:pt x="199531" y="161244"/>
                      <a:pt x="218841" y="141935"/>
                    </a:cubicBezTo>
                    <a:cubicBezTo>
                      <a:pt x="256531" y="104311"/>
                      <a:pt x="262635" y="49302"/>
                      <a:pt x="232510" y="19177"/>
                    </a:cubicBezTo>
                    <a:close/>
                    <a:moveTo>
                      <a:pt x="175577" y="148769"/>
                    </a:moveTo>
                    <a:cubicBezTo>
                      <a:pt x="165491" y="153149"/>
                      <a:pt x="155006" y="155471"/>
                      <a:pt x="145120" y="155471"/>
                    </a:cubicBezTo>
                    <a:cubicBezTo>
                      <a:pt x="135166" y="155471"/>
                      <a:pt x="120966" y="153149"/>
                      <a:pt x="109818" y="141935"/>
                    </a:cubicBezTo>
                    <a:cubicBezTo>
                      <a:pt x="99467" y="131583"/>
                      <a:pt x="94822" y="116387"/>
                      <a:pt x="96746" y="99135"/>
                    </a:cubicBezTo>
                    <a:cubicBezTo>
                      <a:pt x="97742" y="90111"/>
                      <a:pt x="100462" y="81020"/>
                      <a:pt x="104842" y="72195"/>
                    </a:cubicBezTo>
                    <a:cubicBezTo>
                      <a:pt x="109487" y="62838"/>
                      <a:pt x="115724" y="54146"/>
                      <a:pt x="123488" y="46449"/>
                    </a:cubicBezTo>
                    <a:cubicBezTo>
                      <a:pt x="132313" y="37623"/>
                      <a:pt x="142333" y="30723"/>
                      <a:pt x="153149" y="26011"/>
                    </a:cubicBezTo>
                    <a:cubicBezTo>
                      <a:pt x="163235" y="21632"/>
                      <a:pt x="173785" y="19309"/>
                      <a:pt x="183606" y="19309"/>
                    </a:cubicBezTo>
                    <a:lnTo>
                      <a:pt x="183606" y="19309"/>
                    </a:lnTo>
                    <a:cubicBezTo>
                      <a:pt x="193559" y="19309"/>
                      <a:pt x="207759" y="21632"/>
                      <a:pt x="218907" y="32846"/>
                    </a:cubicBezTo>
                    <a:cubicBezTo>
                      <a:pt x="229258" y="43198"/>
                      <a:pt x="233903" y="58393"/>
                      <a:pt x="231979" y="75645"/>
                    </a:cubicBezTo>
                    <a:cubicBezTo>
                      <a:pt x="230984" y="84670"/>
                      <a:pt x="228263" y="93694"/>
                      <a:pt x="223884" y="102586"/>
                    </a:cubicBezTo>
                    <a:cubicBezTo>
                      <a:pt x="219239" y="111942"/>
                      <a:pt x="213002" y="120634"/>
                      <a:pt x="205304" y="128331"/>
                    </a:cubicBezTo>
                    <a:cubicBezTo>
                      <a:pt x="196413" y="137157"/>
                      <a:pt x="186393" y="144058"/>
                      <a:pt x="175577" y="148769"/>
                    </a:cubicBez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D60BA0F0-2E31-46C4-1C1F-EA4DD307E2E4}"/>
                  </a:ext>
                </a:extLst>
              </p:cNvPr>
              <p:cNvSpPr/>
              <p:nvPr/>
            </p:nvSpPr>
            <p:spPr>
              <a:xfrm rot="-2702917">
                <a:off x="8281669" y="6308587"/>
                <a:ext cx="81948" cy="28532"/>
              </a:xfrm>
              <a:custGeom>
                <a:avLst/>
                <a:gdLst>
                  <a:gd name="connsiteX0" fmla="*/ 0 w 81948"/>
                  <a:gd name="connsiteY0" fmla="*/ 0 h 28532"/>
                  <a:gd name="connsiteX1" fmla="*/ 81948 w 81948"/>
                  <a:gd name="connsiteY1" fmla="*/ 0 h 28532"/>
                  <a:gd name="connsiteX2" fmla="*/ 81948 w 81948"/>
                  <a:gd name="connsiteY2" fmla="*/ 28532 h 28532"/>
                  <a:gd name="connsiteX3" fmla="*/ 0 w 81948"/>
                  <a:gd name="connsiteY3" fmla="*/ 28532 h 28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48" h="28532">
                    <a:moveTo>
                      <a:pt x="0" y="0"/>
                    </a:moveTo>
                    <a:lnTo>
                      <a:pt x="81948" y="0"/>
                    </a:lnTo>
                    <a:lnTo>
                      <a:pt x="81948" y="28532"/>
                    </a:lnTo>
                    <a:lnTo>
                      <a:pt x="0" y="28532"/>
                    </a:lnTo>
                    <a:close/>
                  </a:path>
                </a:pathLst>
              </a:custGeom>
              <a:solidFill>
                <a:srgbClr val="505A66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00" name="Graphic 2">
            <a:extLst>
              <a:ext uri="{FF2B5EF4-FFF2-40B4-BE49-F238E27FC236}">
                <a16:creationId xmlns:a16="http://schemas.microsoft.com/office/drawing/2014/main" id="{3AD619D5-2FB9-D904-6F6D-4A5FAB14F843}"/>
              </a:ext>
            </a:extLst>
          </p:cNvPr>
          <p:cNvGrpSpPr/>
          <p:nvPr/>
        </p:nvGrpSpPr>
        <p:grpSpPr>
          <a:xfrm>
            <a:off x="7542517" y="6032650"/>
            <a:ext cx="424675" cy="424675"/>
            <a:chOff x="7533563" y="6023597"/>
            <a:chExt cx="424675" cy="424675"/>
          </a:xfrm>
        </p:grpSpPr>
        <p:grpSp>
          <p:nvGrpSpPr>
            <p:cNvPr id="101" name="Graphic 2">
              <a:extLst>
                <a:ext uri="{FF2B5EF4-FFF2-40B4-BE49-F238E27FC236}">
                  <a16:creationId xmlns:a16="http://schemas.microsoft.com/office/drawing/2014/main" id="{D7FC7DD0-B512-2155-DEF2-31260E637508}"/>
                </a:ext>
              </a:extLst>
            </p:cNvPr>
            <p:cNvGrpSpPr/>
            <p:nvPr/>
          </p:nvGrpSpPr>
          <p:grpSpPr>
            <a:xfrm>
              <a:off x="7533563" y="6023597"/>
              <a:ext cx="424675" cy="424675"/>
              <a:chOff x="7533563" y="6023597"/>
              <a:chExt cx="424675" cy="424675"/>
            </a:xfrm>
          </p:grpSpPr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643BBF49-F418-D111-8454-C37342A3C0E5}"/>
                  </a:ext>
                </a:extLst>
              </p:cNvPr>
              <p:cNvSpPr/>
              <p:nvPr/>
            </p:nvSpPr>
            <p:spPr>
              <a:xfrm>
                <a:off x="7533563" y="6023597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81CEAD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4D480EB1-B385-DEBD-EA09-D30A917D8B5D}"/>
                  </a:ext>
                </a:extLst>
              </p:cNvPr>
              <p:cNvSpPr/>
              <p:nvPr/>
            </p:nvSpPr>
            <p:spPr>
              <a:xfrm>
                <a:off x="7630310" y="6123661"/>
                <a:ext cx="327928" cy="324611"/>
              </a:xfrm>
              <a:custGeom>
                <a:avLst/>
                <a:gdLst>
                  <a:gd name="connsiteX0" fmla="*/ 88983 w 327928"/>
                  <a:gd name="connsiteY0" fmla="*/ 324611 h 324611"/>
                  <a:gd name="connsiteX1" fmla="*/ 327929 w 327928"/>
                  <a:gd name="connsiteY1" fmla="*/ 324611 h 324611"/>
                  <a:gd name="connsiteX2" fmla="*/ 327929 w 327928"/>
                  <a:gd name="connsiteY2" fmla="*/ 92234 h 324611"/>
                  <a:gd name="connsiteX3" fmla="*/ 235695 w 327928"/>
                  <a:gd name="connsiteY3" fmla="*/ 0 h 324611"/>
                  <a:gd name="connsiteX4" fmla="*/ 0 w 327928"/>
                  <a:gd name="connsiteY4" fmla="*/ 235695 h 324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7928" h="324611">
                    <a:moveTo>
                      <a:pt x="88983" y="324611"/>
                    </a:moveTo>
                    <a:lnTo>
                      <a:pt x="327929" y="324611"/>
                    </a:lnTo>
                    <a:lnTo>
                      <a:pt x="327929" y="92234"/>
                    </a:lnTo>
                    <a:lnTo>
                      <a:pt x="235695" y="0"/>
                    </a:lnTo>
                    <a:lnTo>
                      <a:pt x="0" y="235695"/>
                    </a:lnTo>
                    <a:close/>
                  </a:path>
                </a:pathLst>
              </a:custGeom>
              <a:solidFill>
                <a:srgbClr val="72BB9B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4" name="Graphic 2">
              <a:extLst>
                <a:ext uri="{FF2B5EF4-FFF2-40B4-BE49-F238E27FC236}">
                  <a16:creationId xmlns:a16="http://schemas.microsoft.com/office/drawing/2014/main" id="{4D68B320-A936-0A3E-9B2D-E18AF25F44E4}"/>
                </a:ext>
              </a:extLst>
            </p:cNvPr>
            <p:cNvGrpSpPr/>
            <p:nvPr/>
          </p:nvGrpSpPr>
          <p:grpSpPr>
            <a:xfrm>
              <a:off x="7620091" y="6117938"/>
              <a:ext cx="251686" cy="251570"/>
              <a:chOff x="7620091" y="6117938"/>
              <a:chExt cx="251686" cy="251570"/>
            </a:xfrm>
          </p:grpSpPr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890CD26A-B6C6-32D5-7434-F406C745E8E8}"/>
                  </a:ext>
                </a:extLst>
              </p:cNvPr>
              <p:cNvSpPr/>
              <p:nvPr/>
            </p:nvSpPr>
            <p:spPr>
              <a:xfrm>
                <a:off x="7620091" y="6117938"/>
                <a:ext cx="251686" cy="251570"/>
              </a:xfrm>
              <a:custGeom>
                <a:avLst/>
                <a:gdLst>
                  <a:gd name="connsiteX0" fmla="*/ 245914 w 251686"/>
                  <a:gd name="connsiteY0" fmla="*/ 5723 h 251570"/>
                  <a:gd name="connsiteX1" fmla="*/ 218243 w 251686"/>
                  <a:gd name="connsiteY1" fmla="*/ 5723 h 251570"/>
                  <a:gd name="connsiteX2" fmla="*/ 125346 w 251686"/>
                  <a:gd name="connsiteY2" fmla="*/ 98621 h 251570"/>
                  <a:gd name="connsiteX3" fmla="*/ 58725 w 251686"/>
                  <a:gd name="connsiteY3" fmla="*/ 179044 h 251570"/>
                  <a:gd name="connsiteX4" fmla="*/ 11148 w 251686"/>
                  <a:gd name="connsiteY4" fmla="*/ 226621 h 251570"/>
                  <a:gd name="connsiteX5" fmla="*/ 7830 w 251686"/>
                  <a:gd name="connsiteY5" fmla="*/ 223303 h 251570"/>
                  <a:gd name="connsiteX6" fmla="*/ 0 w 251686"/>
                  <a:gd name="connsiteY6" fmla="*/ 231133 h 251570"/>
                  <a:gd name="connsiteX7" fmla="*/ 20504 w 251686"/>
                  <a:gd name="connsiteY7" fmla="*/ 251570 h 251570"/>
                  <a:gd name="connsiteX8" fmla="*/ 28334 w 251686"/>
                  <a:gd name="connsiteY8" fmla="*/ 243741 h 251570"/>
                  <a:gd name="connsiteX9" fmla="*/ 25016 w 251686"/>
                  <a:gd name="connsiteY9" fmla="*/ 240423 h 251570"/>
                  <a:gd name="connsiteX10" fmla="*/ 72593 w 251686"/>
                  <a:gd name="connsiteY10" fmla="*/ 192846 h 251570"/>
                  <a:gd name="connsiteX11" fmla="*/ 72593 w 251686"/>
                  <a:gd name="connsiteY11" fmla="*/ 192846 h 251570"/>
                  <a:gd name="connsiteX12" fmla="*/ 153016 w 251686"/>
                  <a:gd name="connsiteY12" fmla="*/ 126225 h 251570"/>
                  <a:gd name="connsiteX13" fmla="*/ 153016 w 251686"/>
                  <a:gd name="connsiteY13" fmla="*/ 126225 h 251570"/>
                  <a:gd name="connsiteX14" fmla="*/ 245914 w 251686"/>
                  <a:gd name="connsiteY14" fmla="*/ 33327 h 251570"/>
                  <a:gd name="connsiteX15" fmla="*/ 245914 w 251686"/>
                  <a:gd name="connsiteY15" fmla="*/ 33327 h 251570"/>
                  <a:gd name="connsiteX16" fmla="*/ 245914 w 251686"/>
                  <a:gd name="connsiteY16" fmla="*/ 33327 h 251570"/>
                  <a:gd name="connsiteX17" fmla="*/ 245914 w 251686"/>
                  <a:gd name="connsiteY17" fmla="*/ 5723 h 251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51686" h="251570">
                    <a:moveTo>
                      <a:pt x="245914" y="5723"/>
                    </a:moveTo>
                    <a:cubicBezTo>
                      <a:pt x="238283" y="-1908"/>
                      <a:pt x="225875" y="-1908"/>
                      <a:pt x="218243" y="5723"/>
                    </a:cubicBezTo>
                    <a:lnTo>
                      <a:pt x="125346" y="98621"/>
                    </a:lnTo>
                    <a:lnTo>
                      <a:pt x="58725" y="179044"/>
                    </a:lnTo>
                    <a:lnTo>
                      <a:pt x="11148" y="226621"/>
                    </a:lnTo>
                    <a:lnTo>
                      <a:pt x="7830" y="223303"/>
                    </a:lnTo>
                    <a:lnTo>
                      <a:pt x="0" y="231133"/>
                    </a:lnTo>
                    <a:lnTo>
                      <a:pt x="20504" y="251570"/>
                    </a:lnTo>
                    <a:lnTo>
                      <a:pt x="28334" y="243741"/>
                    </a:lnTo>
                    <a:lnTo>
                      <a:pt x="25016" y="240423"/>
                    </a:lnTo>
                    <a:lnTo>
                      <a:pt x="72593" y="192846"/>
                    </a:lnTo>
                    <a:lnTo>
                      <a:pt x="72593" y="192846"/>
                    </a:lnTo>
                    <a:lnTo>
                      <a:pt x="153016" y="126225"/>
                    </a:lnTo>
                    <a:lnTo>
                      <a:pt x="153016" y="126225"/>
                    </a:lnTo>
                    <a:lnTo>
                      <a:pt x="245914" y="33327"/>
                    </a:lnTo>
                    <a:lnTo>
                      <a:pt x="245914" y="33327"/>
                    </a:lnTo>
                    <a:lnTo>
                      <a:pt x="245914" y="33327"/>
                    </a:lnTo>
                    <a:cubicBezTo>
                      <a:pt x="253611" y="25763"/>
                      <a:pt x="253611" y="13354"/>
                      <a:pt x="245914" y="5723"/>
                    </a:cubicBezTo>
                    <a:close/>
                  </a:path>
                </a:pathLst>
              </a:custGeom>
              <a:solidFill>
                <a:srgbClr val="F2CD5E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A2688069-BE08-D8F9-50FA-F4A116461215}"/>
                  </a:ext>
                </a:extLst>
              </p:cNvPr>
              <p:cNvSpPr/>
              <p:nvPr/>
            </p:nvSpPr>
            <p:spPr>
              <a:xfrm rot="-2700000">
                <a:off x="7628198" y="6317680"/>
                <a:ext cx="67947" cy="19574"/>
              </a:xfrm>
              <a:custGeom>
                <a:avLst/>
                <a:gdLst>
                  <a:gd name="connsiteX0" fmla="*/ 0 w 67947"/>
                  <a:gd name="connsiteY0" fmla="*/ 0 h 19574"/>
                  <a:gd name="connsiteX1" fmla="*/ 67948 w 67947"/>
                  <a:gd name="connsiteY1" fmla="*/ 0 h 19574"/>
                  <a:gd name="connsiteX2" fmla="*/ 67948 w 67947"/>
                  <a:gd name="connsiteY2" fmla="*/ 19575 h 19574"/>
                  <a:gd name="connsiteX3" fmla="*/ 0 w 67947"/>
                  <a:gd name="connsiteY3" fmla="*/ 19575 h 19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947" h="19574">
                    <a:moveTo>
                      <a:pt x="0" y="0"/>
                    </a:moveTo>
                    <a:lnTo>
                      <a:pt x="67948" y="0"/>
                    </a:lnTo>
                    <a:lnTo>
                      <a:pt x="67948" y="19575"/>
                    </a:lnTo>
                    <a:lnTo>
                      <a:pt x="0" y="19575"/>
                    </a:lnTo>
                    <a:close/>
                  </a:path>
                </a:pathLst>
              </a:custGeom>
              <a:solidFill>
                <a:srgbClr val="505A66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07" name="Graphic 2">
            <a:extLst>
              <a:ext uri="{FF2B5EF4-FFF2-40B4-BE49-F238E27FC236}">
                <a16:creationId xmlns:a16="http://schemas.microsoft.com/office/drawing/2014/main" id="{960B03FA-E37D-8E36-CA52-50D1D35B48F7}"/>
              </a:ext>
            </a:extLst>
          </p:cNvPr>
          <p:cNvGrpSpPr/>
          <p:nvPr/>
        </p:nvGrpSpPr>
        <p:grpSpPr>
          <a:xfrm>
            <a:off x="6878962" y="6032650"/>
            <a:ext cx="424675" cy="424675"/>
            <a:chOff x="6870008" y="6023597"/>
            <a:chExt cx="424675" cy="424675"/>
          </a:xfrm>
        </p:grpSpPr>
        <p:grpSp>
          <p:nvGrpSpPr>
            <p:cNvPr id="108" name="Graphic 2">
              <a:extLst>
                <a:ext uri="{FF2B5EF4-FFF2-40B4-BE49-F238E27FC236}">
                  <a16:creationId xmlns:a16="http://schemas.microsoft.com/office/drawing/2014/main" id="{D7B0516E-D3CA-42EA-077B-14461D08165F}"/>
                </a:ext>
              </a:extLst>
            </p:cNvPr>
            <p:cNvGrpSpPr/>
            <p:nvPr/>
          </p:nvGrpSpPr>
          <p:grpSpPr>
            <a:xfrm>
              <a:off x="6870008" y="6023597"/>
              <a:ext cx="424675" cy="424675"/>
              <a:chOff x="6870008" y="6023597"/>
              <a:chExt cx="424675" cy="424675"/>
            </a:xfrm>
          </p:grpSpPr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6B690960-C5E5-0CA1-4F3D-875E940B4551}"/>
                  </a:ext>
                </a:extLst>
              </p:cNvPr>
              <p:cNvSpPr/>
              <p:nvPr/>
            </p:nvSpPr>
            <p:spPr>
              <a:xfrm>
                <a:off x="6870008" y="6023597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AFD36F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FF917169-9B6A-F4CA-1F2F-397C0F2BAA40}"/>
                  </a:ext>
                </a:extLst>
              </p:cNvPr>
              <p:cNvSpPr/>
              <p:nvPr/>
            </p:nvSpPr>
            <p:spPr>
              <a:xfrm>
                <a:off x="6975713" y="6115698"/>
                <a:ext cx="318971" cy="332573"/>
              </a:xfrm>
              <a:custGeom>
                <a:avLst/>
                <a:gdLst>
                  <a:gd name="connsiteX0" fmla="*/ 97874 w 318971"/>
                  <a:gd name="connsiteY0" fmla="*/ 332574 h 332573"/>
                  <a:gd name="connsiteX1" fmla="*/ 318971 w 318971"/>
                  <a:gd name="connsiteY1" fmla="*/ 332574 h 332573"/>
                  <a:gd name="connsiteX2" fmla="*/ 318971 w 318971"/>
                  <a:gd name="connsiteY2" fmla="*/ 193360 h 332573"/>
                  <a:gd name="connsiteX3" fmla="*/ 125677 w 318971"/>
                  <a:gd name="connsiteY3" fmla="*/ 0 h 332573"/>
                  <a:gd name="connsiteX4" fmla="*/ 0 w 318971"/>
                  <a:gd name="connsiteY4" fmla="*/ 234699 h 332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8971" h="332573">
                    <a:moveTo>
                      <a:pt x="97874" y="332574"/>
                    </a:moveTo>
                    <a:lnTo>
                      <a:pt x="318971" y="332574"/>
                    </a:lnTo>
                    <a:lnTo>
                      <a:pt x="318971" y="193360"/>
                    </a:lnTo>
                    <a:lnTo>
                      <a:pt x="125677" y="0"/>
                    </a:lnTo>
                    <a:lnTo>
                      <a:pt x="0" y="234699"/>
                    </a:lnTo>
                    <a:close/>
                  </a:path>
                </a:pathLst>
              </a:custGeom>
              <a:solidFill>
                <a:srgbClr val="9CC05B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1" name="Graphic 2">
              <a:extLst>
                <a:ext uri="{FF2B5EF4-FFF2-40B4-BE49-F238E27FC236}">
                  <a16:creationId xmlns:a16="http://schemas.microsoft.com/office/drawing/2014/main" id="{FD73647A-270A-5D68-1B6C-FA6A3FAF556E}"/>
                </a:ext>
              </a:extLst>
            </p:cNvPr>
            <p:cNvGrpSpPr/>
            <p:nvPr/>
          </p:nvGrpSpPr>
          <p:grpSpPr>
            <a:xfrm>
              <a:off x="6964407" y="6109892"/>
              <a:ext cx="251661" cy="251802"/>
              <a:chOff x="6964407" y="6109892"/>
              <a:chExt cx="251661" cy="251802"/>
            </a:xfrm>
          </p:grpSpPr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6735E6AF-0222-3B78-98A6-3589D643E765}"/>
                  </a:ext>
                </a:extLst>
              </p:cNvPr>
              <p:cNvSpPr/>
              <p:nvPr/>
            </p:nvSpPr>
            <p:spPr>
              <a:xfrm>
                <a:off x="6964407" y="6295854"/>
                <a:ext cx="65783" cy="65841"/>
              </a:xfrm>
              <a:custGeom>
                <a:avLst/>
                <a:gdLst>
                  <a:gd name="connsiteX0" fmla="*/ 11305 w 65783"/>
                  <a:gd name="connsiteY0" fmla="*/ 54544 h 65841"/>
                  <a:gd name="connsiteX1" fmla="*/ 65783 w 65783"/>
                  <a:gd name="connsiteY1" fmla="*/ 54544 h 65841"/>
                  <a:gd name="connsiteX2" fmla="*/ 11239 w 65783"/>
                  <a:gd name="connsiteY2" fmla="*/ 0 h 65841"/>
                  <a:gd name="connsiteX3" fmla="*/ 11305 w 65783"/>
                  <a:gd name="connsiteY3" fmla="*/ 54544 h 65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783" h="65841">
                    <a:moveTo>
                      <a:pt x="11305" y="54544"/>
                    </a:moveTo>
                    <a:cubicBezTo>
                      <a:pt x="26368" y="69607"/>
                      <a:pt x="50787" y="69607"/>
                      <a:pt x="65783" y="54544"/>
                    </a:cubicBezTo>
                    <a:lnTo>
                      <a:pt x="11239" y="0"/>
                    </a:lnTo>
                    <a:cubicBezTo>
                      <a:pt x="-3757" y="15062"/>
                      <a:pt x="-3757" y="39482"/>
                      <a:pt x="11305" y="54544"/>
                    </a:cubicBezTo>
                    <a:close/>
                  </a:path>
                </a:pathLst>
              </a:custGeom>
              <a:solidFill>
                <a:srgbClr val="739BE9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55B7C49C-12A6-6BCE-5B30-F51D83B0376E}"/>
                  </a:ext>
                </a:extLst>
              </p:cNvPr>
              <p:cNvSpPr/>
              <p:nvPr/>
            </p:nvSpPr>
            <p:spPr>
              <a:xfrm>
                <a:off x="6975713" y="6143368"/>
                <a:ext cx="207029" cy="207029"/>
              </a:xfrm>
              <a:custGeom>
                <a:avLst/>
                <a:gdLst>
                  <a:gd name="connsiteX0" fmla="*/ 0 w 207029"/>
                  <a:gd name="connsiteY0" fmla="*/ 152485 h 207029"/>
                  <a:gd name="connsiteX1" fmla="*/ 54544 w 207029"/>
                  <a:gd name="connsiteY1" fmla="*/ 207029 h 207029"/>
                  <a:gd name="connsiteX2" fmla="*/ 207029 w 207029"/>
                  <a:gd name="connsiteY2" fmla="*/ 123620 h 207029"/>
                  <a:gd name="connsiteX3" fmla="*/ 83409 w 207029"/>
                  <a:gd name="connsiteY3" fmla="*/ 0 h 207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7029" h="207029">
                    <a:moveTo>
                      <a:pt x="0" y="152485"/>
                    </a:moveTo>
                    <a:lnTo>
                      <a:pt x="54544" y="207029"/>
                    </a:lnTo>
                    <a:lnTo>
                      <a:pt x="207029" y="123620"/>
                    </a:lnTo>
                    <a:lnTo>
                      <a:pt x="83409" y="0"/>
                    </a:ln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848ECA42-015D-6B46-EBF2-CF6659FD4852}"/>
                  </a:ext>
                </a:extLst>
              </p:cNvPr>
              <p:cNvSpPr/>
              <p:nvPr/>
            </p:nvSpPr>
            <p:spPr>
              <a:xfrm>
                <a:off x="7064165" y="6109892"/>
                <a:ext cx="151904" cy="151788"/>
              </a:xfrm>
              <a:custGeom>
                <a:avLst/>
                <a:gdLst>
                  <a:gd name="connsiteX0" fmla="*/ 146247 w 151904"/>
                  <a:gd name="connsiteY0" fmla="*/ 114828 h 151788"/>
                  <a:gd name="connsiteX1" fmla="*/ 118975 w 151904"/>
                  <a:gd name="connsiteY1" fmla="*/ 114828 h 151788"/>
                  <a:gd name="connsiteX2" fmla="*/ 117449 w 151904"/>
                  <a:gd name="connsiteY2" fmla="*/ 116487 h 151788"/>
                  <a:gd name="connsiteX3" fmla="*/ 117250 w 151904"/>
                  <a:gd name="connsiteY3" fmla="*/ 116288 h 151788"/>
                  <a:gd name="connsiteX4" fmla="*/ 118909 w 151904"/>
                  <a:gd name="connsiteY4" fmla="*/ 114762 h 151788"/>
                  <a:gd name="connsiteX5" fmla="*/ 118909 w 151904"/>
                  <a:gd name="connsiteY5" fmla="*/ 87490 h 151788"/>
                  <a:gd name="connsiteX6" fmla="*/ 91637 w 151904"/>
                  <a:gd name="connsiteY6" fmla="*/ 87490 h 151788"/>
                  <a:gd name="connsiteX7" fmla="*/ 90177 w 151904"/>
                  <a:gd name="connsiteY7" fmla="*/ 89215 h 151788"/>
                  <a:gd name="connsiteX8" fmla="*/ 89978 w 151904"/>
                  <a:gd name="connsiteY8" fmla="*/ 89016 h 151788"/>
                  <a:gd name="connsiteX9" fmla="*/ 91637 w 151904"/>
                  <a:gd name="connsiteY9" fmla="*/ 87490 h 151788"/>
                  <a:gd name="connsiteX10" fmla="*/ 91637 w 151904"/>
                  <a:gd name="connsiteY10" fmla="*/ 60284 h 151788"/>
                  <a:gd name="connsiteX11" fmla="*/ 64365 w 151904"/>
                  <a:gd name="connsiteY11" fmla="*/ 60284 h 151788"/>
                  <a:gd name="connsiteX12" fmla="*/ 62838 w 151904"/>
                  <a:gd name="connsiteY12" fmla="*/ 61943 h 151788"/>
                  <a:gd name="connsiteX13" fmla="*/ 62640 w 151904"/>
                  <a:gd name="connsiteY13" fmla="*/ 61744 h 151788"/>
                  <a:gd name="connsiteX14" fmla="*/ 64299 w 151904"/>
                  <a:gd name="connsiteY14" fmla="*/ 60218 h 151788"/>
                  <a:gd name="connsiteX15" fmla="*/ 64299 w 151904"/>
                  <a:gd name="connsiteY15" fmla="*/ 32946 h 151788"/>
                  <a:gd name="connsiteX16" fmla="*/ 37026 w 151904"/>
                  <a:gd name="connsiteY16" fmla="*/ 32946 h 151788"/>
                  <a:gd name="connsiteX17" fmla="*/ 35500 w 151904"/>
                  <a:gd name="connsiteY17" fmla="*/ 34604 h 151788"/>
                  <a:gd name="connsiteX18" fmla="*/ 35301 w 151904"/>
                  <a:gd name="connsiteY18" fmla="*/ 34405 h 151788"/>
                  <a:gd name="connsiteX19" fmla="*/ 36960 w 151904"/>
                  <a:gd name="connsiteY19" fmla="*/ 32946 h 151788"/>
                  <a:gd name="connsiteX20" fmla="*/ 36960 w 151904"/>
                  <a:gd name="connsiteY20" fmla="*/ 5673 h 151788"/>
                  <a:gd name="connsiteX21" fmla="*/ 9688 w 151904"/>
                  <a:gd name="connsiteY21" fmla="*/ 5673 h 151788"/>
                  <a:gd name="connsiteX22" fmla="*/ 8162 w 151904"/>
                  <a:gd name="connsiteY22" fmla="*/ 7398 h 151788"/>
                  <a:gd name="connsiteX23" fmla="*/ 8095 w 151904"/>
                  <a:gd name="connsiteY23" fmla="*/ 7332 h 151788"/>
                  <a:gd name="connsiteX24" fmla="*/ 7763 w 151904"/>
                  <a:gd name="connsiteY24" fmla="*/ 7996 h 151788"/>
                  <a:gd name="connsiteX25" fmla="*/ 5043 w 151904"/>
                  <a:gd name="connsiteY25" fmla="*/ 13371 h 151788"/>
                  <a:gd name="connsiteX26" fmla="*/ 0 w 151904"/>
                  <a:gd name="connsiteY26" fmla="*/ 23258 h 151788"/>
                  <a:gd name="connsiteX27" fmla="*/ 128597 w 151904"/>
                  <a:gd name="connsiteY27" fmla="*/ 151788 h 151788"/>
                  <a:gd name="connsiteX28" fmla="*/ 138484 w 151904"/>
                  <a:gd name="connsiteY28" fmla="*/ 146745 h 151788"/>
                  <a:gd name="connsiteX29" fmla="*/ 143859 w 151904"/>
                  <a:gd name="connsiteY29" fmla="*/ 144025 h 151788"/>
                  <a:gd name="connsiteX30" fmla="*/ 144522 w 151904"/>
                  <a:gd name="connsiteY30" fmla="*/ 143693 h 151788"/>
                  <a:gd name="connsiteX31" fmla="*/ 144456 w 151904"/>
                  <a:gd name="connsiteY31" fmla="*/ 143560 h 151788"/>
                  <a:gd name="connsiteX32" fmla="*/ 146115 w 151904"/>
                  <a:gd name="connsiteY32" fmla="*/ 142100 h 151788"/>
                  <a:gd name="connsiteX33" fmla="*/ 146247 w 151904"/>
                  <a:gd name="connsiteY33" fmla="*/ 114828 h 151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51904" h="151788">
                    <a:moveTo>
                      <a:pt x="146247" y="114828"/>
                    </a:moveTo>
                    <a:cubicBezTo>
                      <a:pt x="138683" y="107330"/>
                      <a:pt x="126540" y="107330"/>
                      <a:pt x="118975" y="114828"/>
                    </a:cubicBezTo>
                    <a:cubicBezTo>
                      <a:pt x="118444" y="115359"/>
                      <a:pt x="117914" y="115956"/>
                      <a:pt x="117449" y="116487"/>
                    </a:cubicBezTo>
                    <a:lnTo>
                      <a:pt x="117250" y="116288"/>
                    </a:lnTo>
                    <a:cubicBezTo>
                      <a:pt x="117847" y="115824"/>
                      <a:pt x="118378" y="115293"/>
                      <a:pt x="118909" y="114762"/>
                    </a:cubicBezTo>
                    <a:cubicBezTo>
                      <a:pt x="126407" y="107263"/>
                      <a:pt x="126474" y="95054"/>
                      <a:pt x="118909" y="87490"/>
                    </a:cubicBezTo>
                    <a:cubicBezTo>
                      <a:pt x="111344" y="79925"/>
                      <a:pt x="99135" y="79991"/>
                      <a:pt x="91637" y="87490"/>
                    </a:cubicBezTo>
                    <a:cubicBezTo>
                      <a:pt x="91106" y="88087"/>
                      <a:pt x="90575" y="88618"/>
                      <a:pt x="90177" y="89215"/>
                    </a:cubicBezTo>
                    <a:lnTo>
                      <a:pt x="89978" y="89016"/>
                    </a:lnTo>
                    <a:cubicBezTo>
                      <a:pt x="90575" y="88552"/>
                      <a:pt x="91172" y="88087"/>
                      <a:pt x="91637" y="87490"/>
                    </a:cubicBezTo>
                    <a:cubicBezTo>
                      <a:pt x="99135" y="79991"/>
                      <a:pt x="99135" y="67782"/>
                      <a:pt x="91637" y="60284"/>
                    </a:cubicBezTo>
                    <a:cubicBezTo>
                      <a:pt x="84072" y="52786"/>
                      <a:pt x="71929" y="52786"/>
                      <a:pt x="64365" y="60284"/>
                    </a:cubicBezTo>
                    <a:cubicBezTo>
                      <a:pt x="63834" y="60815"/>
                      <a:pt x="63369" y="61346"/>
                      <a:pt x="62838" y="61943"/>
                    </a:cubicBezTo>
                    <a:lnTo>
                      <a:pt x="62640" y="61744"/>
                    </a:lnTo>
                    <a:cubicBezTo>
                      <a:pt x="63237" y="61279"/>
                      <a:pt x="63768" y="60749"/>
                      <a:pt x="64299" y="60218"/>
                    </a:cubicBezTo>
                    <a:cubicBezTo>
                      <a:pt x="71863" y="52719"/>
                      <a:pt x="71863" y="40444"/>
                      <a:pt x="64299" y="32946"/>
                    </a:cubicBezTo>
                    <a:cubicBezTo>
                      <a:pt x="56800" y="25381"/>
                      <a:pt x="44591" y="25381"/>
                      <a:pt x="37026" y="32946"/>
                    </a:cubicBezTo>
                    <a:cubicBezTo>
                      <a:pt x="36496" y="33476"/>
                      <a:pt x="36031" y="34007"/>
                      <a:pt x="35500" y="34604"/>
                    </a:cubicBezTo>
                    <a:lnTo>
                      <a:pt x="35301" y="34405"/>
                    </a:lnTo>
                    <a:cubicBezTo>
                      <a:pt x="35898" y="33941"/>
                      <a:pt x="36429" y="33476"/>
                      <a:pt x="36960" y="32946"/>
                    </a:cubicBezTo>
                    <a:cubicBezTo>
                      <a:pt x="44458" y="25381"/>
                      <a:pt x="44524" y="13171"/>
                      <a:pt x="36960" y="5673"/>
                    </a:cubicBezTo>
                    <a:cubicBezTo>
                      <a:pt x="29462" y="-1891"/>
                      <a:pt x="17186" y="-1891"/>
                      <a:pt x="9688" y="5673"/>
                    </a:cubicBezTo>
                    <a:cubicBezTo>
                      <a:pt x="9157" y="6204"/>
                      <a:pt x="8626" y="6802"/>
                      <a:pt x="8162" y="7398"/>
                    </a:cubicBezTo>
                    <a:lnTo>
                      <a:pt x="8095" y="7332"/>
                    </a:lnTo>
                    <a:lnTo>
                      <a:pt x="7763" y="7996"/>
                    </a:lnTo>
                    <a:cubicBezTo>
                      <a:pt x="6569" y="9655"/>
                      <a:pt x="5640" y="11446"/>
                      <a:pt x="5043" y="13371"/>
                    </a:cubicBezTo>
                    <a:lnTo>
                      <a:pt x="0" y="23258"/>
                    </a:lnTo>
                    <a:lnTo>
                      <a:pt x="128597" y="151788"/>
                    </a:lnTo>
                    <a:lnTo>
                      <a:pt x="138484" y="146745"/>
                    </a:lnTo>
                    <a:cubicBezTo>
                      <a:pt x="140408" y="146148"/>
                      <a:pt x="142200" y="145219"/>
                      <a:pt x="143859" y="144025"/>
                    </a:cubicBezTo>
                    <a:lnTo>
                      <a:pt x="144522" y="143693"/>
                    </a:lnTo>
                    <a:lnTo>
                      <a:pt x="144456" y="143560"/>
                    </a:lnTo>
                    <a:cubicBezTo>
                      <a:pt x="145053" y="143096"/>
                      <a:pt x="145584" y="142631"/>
                      <a:pt x="146115" y="142100"/>
                    </a:cubicBezTo>
                    <a:cubicBezTo>
                      <a:pt x="153812" y="134602"/>
                      <a:pt x="153812" y="122393"/>
                      <a:pt x="146247" y="114828"/>
                    </a:cubicBezTo>
                    <a:close/>
                  </a:path>
                </a:pathLst>
              </a:custGeom>
              <a:solidFill>
                <a:srgbClr val="E6E8EC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A4756443-028E-142C-D16E-AAC762BD3A33}"/>
                  </a:ext>
                </a:extLst>
              </p:cNvPr>
              <p:cNvSpPr/>
              <p:nvPr/>
            </p:nvSpPr>
            <p:spPr>
              <a:xfrm>
                <a:off x="7059121" y="6133216"/>
                <a:ext cx="133772" cy="133772"/>
              </a:xfrm>
              <a:custGeom>
                <a:avLst/>
                <a:gdLst>
                  <a:gd name="connsiteX0" fmla="*/ 123620 w 133772"/>
                  <a:gd name="connsiteY0" fmla="*/ 133773 h 133772"/>
                  <a:gd name="connsiteX1" fmla="*/ 0 w 133772"/>
                  <a:gd name="connsiteY1" fmla="*/ 10152 h 133772"/>
                  <a:gd name="connsiteX2" fmla="*/ 5242 w 133772"/>
                  <a:gd name="connsiteY2" fmla="*/ 0 h 133772"/>
                  <a:gd name="connsiteX3" fmla="*/ 133773 w 133772"/>
                  <a:gd name="connsiteY3" fmla="*/ 128531 h 133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772" h="133772">
                    <a:moveTo>
                      <a:pt x="123620" y="133773"/>
                    </a:moveTo>
                    <a:lnTo>
                      <a:pt x="0" y="10152"/>
                    </a:lnTo>
                    <a:lnTo>
                      <a:pt x="5242" y="0"/>
                    </a:lnTo>
                    <a:lnTo>
                      <a:pt x="133773" y="128531"/>
                    </a:lnTo>
                    <a:close/>
                  </a:path>
                </a:pathLst>
              </a:custGeom>
              <a:solidFill>
                <a:srgbClr val="739BE9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16" name="Graphic 2">
            <a:extLst>
              <a:ext uri="{FF2B5EF4-FFF2-40B4-BE49-F238E27FC236}">
                <a16:creationId xmlns:a16="http://schemas.microsoft.com/office/drawing/2014/main" id="{AC3A73BD-70E7-2DB6-E73E-BFC1C04CC62B}"/>
              </a:ext>
            </a:extLst>
          </p:cNvPr>
          <p:cNvGrpSpPr/>
          <p:nvPr/>
        </p:nvGrpSpPr>
        <p:grpSpPr>
          <a:xfrm>
            <a:off x="6215407" y="6032650"/>
            <a:ext cx="424675" cy="424675"/>
            <a:chOff x="6206453" y="6023597"/>
            <a:chExt cx="424675" cy="424675"/>
          </a:xfrm>
        </p:grpSpPr>
        <p:grpSp>
          <p:nvGrpSpPr>
            <p:cNvPr id="117" name="Graphic 2">
              <a:extLst>
                <a:ext uri="{FF2B5EF4-FFF2-40B4-BE49-F238E27FC236}">
                  <a16:creationId xmlns:a16="http://schemas.microsoft.com/office/drawing/2014/main" id="{50DEA715-7C48-9012-8957-3F1E39F15462}"/>
                </a:ext>
              </a:extLst>
            </p:cNvPr>
            <p:cNvGrpSpPr/>
            <p:nvPr/>
          </p:nvGrpSpPr>
          <p:grpSpPr>
            <a:xfrm>
              <a:off x="6206453" y="6023597"/>
              <a:ext cx="424675" cy="424675"/>
              <a:chOff x="6206453" y="6023597"/>
              <a:chExt cx="424675" cy="424675"/>
            </a:xfrm>
          </p:grpSpPr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5AE9D976-1E0D-8A19-4DA8-8B572B268505}"/>
                  </a:ext>
                </a:extLst>
              </p:cNvPr>
              <p:cNvSpPr/>
              <p:nvPr/>
            </p:nvSpPr>
            <p:spPr>
              <a:xfrm>
                <a:off x="6206453" y="6023597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DE6E53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B83F71E8-26B4-D2F2-0C30-530BE7BD4B92}"/>
                  </a:ext>
                </a:extLst>
              </p:cNvPr>
              <p:cNvSpPr/>
              <p:nvPr/>
            </p:nvSpPr>
            <p:spPr>
              <a:xfrm>
                <a:off x="6329808" y="6147217"/>
                <a:ext cx="301320" cy="301054"/>
              </a:xfrm>
              <a:custGeom>
                <a:avLst/>
                <a:gdLst>
                  <a:gd name="connsiteX0" fmla="*/ 123422 w 301320"/>
                  <a:gd name="connsiteY0" fmla="*/ 301055 h 301054"/>
                  <a:gd name="connsiteX1" fmla="*/ 301321 w 301320"/>
                  <a:gd name="connsiteY1" fmla="*/ 301055 h 301054"/>
                  <a:gd name="connsiteX2" fmla="*/ 301321 w 301320"/>
                  <a:gd name="connsiteY2" fmla="*/ 123620 h 301054"/>
                  <a:gd name="connsiteX3" fmla="*/ 177700 w 301320"/>
                  <a:gd name="connsiteY3" fmla="*/ 0 h 301054"/>
                  <a:gd name="connsiteX4" fmla="*/ 0 w 301320"/>
                  <a:gd name="connsiteY4" fmla="*/ 177634 h 301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1320" h="301054">
                    <a:moveTo>
                      <a:pt x="123422" y="301055"/>
                    </a:moveTo>
                    <a:lnTo>
                      <a:pt x="301321" y="301055"/>
                    </a:lnTo>
                    <a:lnTo>
                      <a:pt x="301321" y="123620"/>
                    </a:lnTo>
                    <a:lnTo>
                      <a:pt x="177700" y="0"/>
                    </a:lnTo>
                    <a:lnTo>
                      <a:pt x="0" y="177634"/>
                    </a:lnTo>
                    <a:close/>
                  </a:path>
                </a:pathLst>
              </a:custGeom>
              <a:solidFill>
                <a:srgbClr val="CC5842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0" name="Graphic 2">
              <a:extLst>
                <a:ext uri="{FF2B5EF4-FFF2-40B4-BE49-F238E27FC236}">
                  <a16:creationId xmlns:a16="http://schemas.microsoft.com/office/drawing/2014/main" id="{C3DBFC45-F6D2-77D4-E5C6-AEE88DCB73AB}"/>
                </a:ext>
              </a:extLst>
            </p:cNvPr>
            <p:cNvGrpSpPr/>
            <p:nvPr/>
          </p:nvGrpSpPr>
          <p:grpSpPr>
            <a:xfrm>
              <a:off x="6292980" y="6110022"/>
              <a:ext cx="251628" cy="251656"/>
              <a:chOff x="6292980" y="6110022"/>
              <a:chExt cx="251628" cy="251656"/>
            </a:xfrm>
          </p:grpSpPr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E8603947-D8D6-1335-C2BA-45772F841ED1}"/>
                  </a:ext>
                </a:extLst>
              </p:cNvPr>
              <p:cNvSpPr/>
              <p:nvPr/>
            </p:nvSpPr>
            <p:spPr>
              <a:xfrm>
                <a:off x="6292980" y="6110058"/>
                <a:ext cx="251620" cy="251620"/>
              </a:xfrm>
              <a:custGeom>
                <a:avLst/>
                <a:gdLst>
                  <a:gd name="connsiteX0" fmla="*/ 251620 w 251620"/>
                  <a:gd name="connsiteY0" fmla="*/ 125810 h 251620"/>
                  <a:gd name="connsiteX1" fmla="*/ 125810 w 251620"/>
                  <a:gd name="connsiteY1" fmla="*/ 251620 h 251620"/>
                  <a:gd name="connsiteX2" fmla="*/ 0 w 251620"/>
                  <a:gd name="connsiteY2" fmla="*/ 125810 h 251620"/>
                  <a:gd name="connsiteX3" fmla="*/ 125810 w 251620"/>
                  <a:gd name="connsiteY3" fmla="*/ 0 h 251620"/>
                  <a:gd name="connsiteX4" fmla="*/ 251620 w 251620"/>
                  <a:gd name="connsiteY4" fmla="*/ 125810 h 251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1620" h="251620">
                    <a:moveTo>
                      <a:pt x="251620" y="125810"/>
                    </a:moveTo>
                    <a:cubicBezTo>
                      <a:pt x="251620" y="195284"/>
                      <a:pt x="195284" y="251620"/>
                      <a:pt x="125810" y="251620"/>
                    </a:cubicBezTo>
                    <a:cubicBezTo>
                      <a:pt x="56336" y="251620"/>
                      <a:pt x="0" y="195284"/>
                      <a:pt x="0" y="125810"/>
                    </a:cubicBezTo>
                    <a:cubicBezTo>
                      <a:pt x="0" y="56336"/>
                      <a:pt x="56336" y="0"/>
                      <a:pt x="125810" y="0"/>
                    </a:cubicBezTo>
                    <a:cubicBezTo>
                      <a:pt x="195284" y="0"/>
                      <a:pt x="251620" y="56336"/>
                      <a:pt x="251620" y="125810"/>
                    </a:cubicBez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22" name="Graphic 2">
                <a:extLst>
                  <a:ext uri="{FF2B5EF4-FFF2-40B4-BE49-F238E27FC236}">
                    <a16:creationId xmlns:a16="http://schemas.microsoft.com/office/drawing/2014/main" id="{0F7EB057-AFAF-837F-ADBB-6A7072E94FF6}"/>
                  </a:ext>
                </a:extLst>
              </p:cNvPr>
              <p:cNvGrpSpPr/>
              <p:nvPr/>
            </p:nvGrpSpPr>
            <p:grpSpPr>
              <a:xfrm>
                <a:off x="6293010" y="6110022"/>
                <a:ext cx="251598" cy="251573"/>
                <a:chOff x="6293010" y="6110022"/>
                <a:chExt cx="251598" cy="251573"/>
              </a:xfrm>
              <a:solidFill>
                <a:srgbClr val="AFD36F"/>
              </a:solidFill>
            </p:grpSpPr>
            <p:sp>
              <p:nvSpPr>
                <p:cNvPr id="123" name="Freeform: Shape 122">
                  <a:extLst>
                    <a:ext uri="{FF2B5EF4-FFF2-40B4-BE49-F238E27FC236}">
                      <a16:creationId xmlns:a16="http://schemas.microsoft.com/office/drawing/2014/main" id="{B4EA0369-05F8-68B8-F159-39A77FE4B42F}"/>
                    </a:ext>
                  </a:extLst>
                </p:cNvPr>
                <p:cNvSpPr/>
                <p:nvPr/>
              </p:nvSpPr>
              <p:spPr>
                <a:xfrm>
                  <a:off x="6293010" y="6110022"/>
                  <a:ext cx="251598" cy="251573"/>
                </a:xfrm>
                <a:custGeom>
                  <a:avLst/>
                  <a:gdLst>
                    <a:gd name="connsiteX0" fmla="*/ 214763 w 251598"/>
                    <a:gd name="connsiteY0" fmla="*/ 36864 h 251573"/>
                    <a:gd name="connsiteX1" fmla="*/ 122794 w 251598"/>
                    <a:gd name="connsiteY1" fmla="*/ 36 h 251573"/>
                    <a:gd name="connsiteX2" fmla="*/ 174087 w 251598"/>
                    <a:gd name="connsiteY2" fmla="*/ 51263 h 251573"/>
                    <a:gd name="connsiteX3" fmla="*/ 174087 w 251598"/>
                    <a:gd name="connsiteY3" fmla="*/ 51263 h 251573"/>
                    <a:gd name="connsiteX4" fmla="*/ 173888 w 251598"/>
                    <a:gd name="connsiteY4" fmla="*/ 173822 h 251573"/>
                    <a:gd name="connsiteX5" fmla="*/ 51329 w 251598"/>
                    <a:gd name="connsiteY5" fmla="*/ 174020 h 251573"/>
                    <a:gd name="connsiteX6" fmla="*/ 51329 w 251598"/>
                    <a:gd name="connsiteY6" fmla="*/ 174020 h 251573"/>
                    <a:gd name="connsiteX7" fmla="*/ 36 w 251598"/>
                    <a:gd name="connsiteY7" fmla="*/ 122728 h 251573"/>
                    <a:gd name="connsiteX8" fmla="*/ 36864 w 251598"/>
                    <a:gd name="connsiteY8" fmla="*/ 214696 h 251573"/>
                    <a:gd name="connsiteX9" fmla="*/ 214829 w 251598"/>
                    <a:gd name="connsiteY9" fmla="*/ 214696 h 251573"/>
                    <a:gd name="connsiteX10" fmla="*/ 214763 w 251598"/>
                    <a:gd name="connsiteY10" fmla="*/ 36864 h 251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1598" h="251573">
                      <a:moveTo>
                        <a:pt x="214763" y="36864"/>
                      </a:moveTo>
                      <a:cubicBezTo>
                        <a:pt x="189415" y="11516"/>
                        <a:pt x="155972" y="-760"/>
                        <a:pt x="122794" y="36"/>
                      </a:cubicBezTo>
                      <a:lnTo>
                        <a:pt x="174087" y="51263"/>
                      </a:lnTo>
                      <a:lnTo>
                        <a:pt x="174087" y="51263"/>
                      </a:lnTo>
                      <a:cubicBezTo>
                        <a:pt x="207796" y="85170"/>
                        <a:pt x="207729" y="140046"/>
                        <a:pt x="173888" y="173822"/>
                      </a:cubicBezTo>
                      <a:cubicBezTo>
                        <a:pt x="140046" y="207596"/>
                        <a:pt x="85237" y="207729"/>
                        <a:pt x="51329" y="174020"/>
                      </a:cubicBezTo>
                      <a:lnTo>
                        <a:pt x="51329" y="174020"/>
                      </a:lnTo>
                      <a:lnTo>
                        <a:pt x="36" y="122728"/>
                      </a:lnTo>
                      <a:cubicBezTo>
                        <a:pt x="-760" y="155905"/>
                        <a:pt x="11516" y="189415"/>
                        <a:pt x="36864" y="214696"/>
                      </a:cubicBezTo>
                      <a:cubicBezTo>
                        <a:pt x="86033" y="263866"/>
                        <a:pt x="165726" y="263866"/>
                        <a:pt x="214829" y="214696"/>
                      </a:cubicBezTo>
                      <a:cubicBezTo>
                        <a:pt x="263866" y="165660"/>
                        <a:pt x="263866" y="86033"/>
                        <a:pt x="214763" y="36864"/>
                      </a:cubicBezTo>
                      <a:close/>
                    </a:path>
                  </a:pathLst>
                </a:custGeom>
                <a:solidFill>
                  <a:srgbClr val="AFD36F"/>
                </a:solidFill>
                <a:ln w="66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4" name="Freeform: Shape 123">
                  <a:extLst>
                    <a:ext uri="{FF2B5EF4-FFF2-40B4-BE49-F238E27FC236}">
                      <a16:creationId xmlns:a16="http://schemas.microsoft.com/office/drawing/2014/main" id="{61FE25A5-44C1-0CB4-23EE-ADB8D3CF972D}"/>
                    </a:ext>
                  </a:extLst>
                </p:cNvPr>
                <p:cNvSpPr/>
                <p:nvPr/>
              </p:nvSpPr>
              <p:spPr>
                <a:xfrm>
                  <a:off x="6295966" y="6113044"/>
                  <a:ext cx="177036" cy="177036"/>
                </a:xfrm>
                <a:custGeom>
                  <a:avLst/>
                  <a:gdLst>
                    <a:gd name="connsiteX0" fmla="*/ 61910 w 177036"/>
                    <a:gd name="connsiteY0" fmla="*/ 157395 h 177036"/>
                    <a:gd name="connsiteX1" fmla="*/ 109619 w 177036"/>
                    <a:gd name="connsiteY1" fmla="*/ 177036 h 177036"/>
                    <a:gd name="connsiteX2" fmla="*/ 157263 w 177036"/>
                    <a:gd name="connsiteY2" fmla="*/ 157262 h 177036"/>
                    <a:gd name="connsiteX3" fmla="*/ 177037 w 177036"/>
                    <a:gd name="connsiteY3" fmla="*/ 109619 h 177036"/>
                    <a:gd name="connsiteX4" fmla="*/ 157395 w 177036"/>
                    <a:gd name="connsiteY4" fmla="*/ 61909 h 177036"/>
                    <a:gd name="connsiteX5" fmla="*/ 156665 w 177036"/>
                    <a:gd name="connsiteY5" fmla="*/ 61180 h 177036"/>
                    <a:gd name="connsiteX6" fmla="*/ 95486 w 177036"/>
                    <a:gd name="connsiteY6" fmla="*/ 0 h 177036"/>
                    <a:gd name="connsiteX7" fmla="*/ 33841 w 177036"/>
                    <a:gd name="connsiteY7" fmla="*/ 33841 h 177036"/>
                    <a:gd name="connsiteX8" fmla="*/ 0 w 177036"/>
                    <a:gd name="connsiteY8" fmla="*/ 95485 h 177036"/>
                    <a:gd name="connsiteX9" fmla="*/ 61246 w 177036"/>
                    <a:gd name="connsiteY9" fmla="*/ 156732 h 177036"/>
                    <a:gd name="connsiteX10" fmla="*/ 61910 w 177036"/>
                    <a:gd name="connsiteY10" fmla="*/ 157395 h 177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7036" h="177036">
                      <a:moveTo>
                        <a:pt x="61910" y="157395"/>
                      </a:moveTo>
                      <a:cubicBezTo>
                        <a:pt x="74650" y="170069"/>
                        <a:pt x="91571" y="177036"/>
                        <a:pt x="109619" y="177036"/>
                      </a:cubicBezTo>
                      <a:cubicBezTo>
                        <a:pt x="127602" y="177036"/>
                        <a:pt x="144523" y="170003"/>
                        <a:pt x="157263" y="157262"/>
                      </a:cubicBezTo>
                      <a:cubicBezTo>
                        <a:pt x="170003" y="144589"/>
                        <a:pt x="177037" y="127602"/>
                        <a:pt x="177037" y="109619"/>
                      </a:cubicBezTo>
                      <a:cubicBezTo>
                        <a:pt x="177037" y="91637"/>
                        <a:pt x="170136" y="74650"/>
                        <a:pt x="157395" y="61909"/>
                      </a:cubicBezTo>
                      <a:lnTo>
                        <a:pt x="156665" y="61180"/>
                      </a:lnTo>
                      <a:lnTo>
                        <a:pt x="95486" y="0"/>
                      </a:lnTo>
                      <a:cubicBezTo>
                        <a:pt x="72858" y="4977"/>
                        <a:pt x="51426" y="16257"/>
                        <a:pt x="33841" y="33841"/>
                      </a:cubicBezTo>
                      <a:cubicBezTo>
                        <a:pt x="16257" y="51426"/>
                        <a:pt x="4977" y="72858"/>
                        <a:pt x="0" y="95485"/>
                      </a:cubicBezTo>
                      <a:lnTo>
                        <a:pt x="61246" y="156732"/>
                      </a:lnTo>
                      <a:lnTo>
                        <a:pt x="61910" y="157395"/>
                      </a:lnTo>
                      <a:close/>
                    </a:path>
                  </a:pathLst>
                </a:custGeom>
                <a:solidFill>
                  <a:srgbClr val="AFD36F"/>
                </a:solidFill>
                <a:ln w="66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125" name="Graphic 2">
            <a:extLst>
              <a:ext uri="{FF2B5EF4-FFF2-40B4-BE49-F238E27FC236}">
                <a16:creationId xmlns:a16="http://schemas.microsoft.com/office/drawing/2014/main" id="{EC7669D5-0194-DB9F-2941-678FAF25322C}"/>
              </a:ext>
            </a:extLst>
          </p:cNvPr>
          <p:cNvGrpSpPr/>
          <p:nvPr/>
        </p:nvGrpSpPr>
        <p:grpSpPr>
          <a:xfrm>
            <a:off x="5552117" y="6032384"/>
            <a:ext cx="424675" cy="424675"/>
            <a:chOff x="5543163" y="6023331"/>
            <a:chExt cx="424675" cy="424675"/>
          </a:xfrm>
        </p:grpSpPr>
        <p:grpSp>
          <p:nvGrpSpPr>
            <p:cNvPr id="126" name="Graphic 2">
              <a:extLst>
                <a:ext uri="{FF2B5EF4-FFF2-40B4-BE49-F238E27FC236}">
                  <a16:creationId xmlns:a16="http://schemas.microsoft.com/office/drawing/2014/main" id="{9A7C7DD8-8904-03CB-0D7E-5227E218A75A}"/>
                </a:ext>
              </a:extLst>
            </p:cNvPr>
            <p:cNvGrpSpPr/>
            <p:nvPr/>
          </p:nvGrpSpPr>
          <p:grpSpPr>
            <a:xfrm>
              <a:off x="5543163" y="6023331"/>
              <a:ext cx="424675" cy="424675"/>
              <a:chOff x="5543163" y="6023331"/>
              <a:chExt cx="424675" cy="424675"/>
            </a:xfrm>
          </p:grpSpPr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9465F787-4A13-B63F-540F-58A29805A7B8}"/>
                  </a:ext>
                </a:extLst>
              </p:cNvPr>
              <p:cNvSpPr/>
              <p:nvPr/>
            </p:nvSpPr>
            <p:spPr>
              <a:xfrm>
                <a:off x="5543163" y="6023331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AFD36F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9955F6F2-4E05-E215-57F3-7F1715540590}"/>
                  </a:ext>
                </a:extLst>
              </p:cNvPr>
              <p:cNvSpPr/>
              <p:nvPr/>
            </p:nvSpPr>
            <p:spPr>
              <a:xfrm>
                <a:off x="5666518" y="6147018"/>
                <a:ext cx="301320" cy="300988"/>
              </a:xfrm>
              <a:custGeom>
                <a:avLst/>
                <a:gdLst>
                  <a:gd name="connsiteX0" fmla="*/ 123355 w 301320"/>
                  <a:gd name="connsiteY0" fmla="*/ 300989 h 300988"/>
                  <a:gd name="connsiteX1" fmla="*/ 301320 w 301320"/>
                  <a:gd name="connsiteY1" fmla="*/ 300989 h 300988"/>
                  <a:gd name="connsiteX2" fmla="*/ 301320 w 301320"/>
                  <a:gd name="connsiteY2" fmla="*/ 123620 h 300988"/>
                  <a:gd name="connsiteX3" fmla="*/ 177700 w 301320"/>
                  <a:gd name="connsiteY3" fmla="*/ 0 h 300988"/>
                  <a:gd name="connsiteX4" fmla="*/ 0 w 301320"/>
                  <a:gd name="connsiteY4" fmla="*/ 177633 h 300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1320" h="300988">
                    <a:moveTo>
                      <a:pt x="123355" y="300989"/>
                    </a:moveTo>
                    <a:lnTo>
                      <a:pt x="301320" y="300989"/>
                    </a:lnTo>
                    <a:lnTo>
                      <a:pt x="301320" y="123620"/>
                    </a:lnTo>
                    <a:lnTo>
                      <a:pt x="177700" y="0"/>
                    </a:lnTo>
                    <a:lnTo>
                      <a:pt x="0" y="177633"/>
                    </a:lnTo>
                    <a:close/>
                  </a:path>
                </a:pathLst>
              </a:custGeom>
              <a:solidFill>
                <a:srgbClr val="9CC05B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9" name="Graphic 2">
              <a:extLst>
                <a:ext uri="{FF2B5EF4-FFF2-40B4-BE49-F238E27FC236}">
                  <a16:creationId xmlns:a16="http://schemas.microsoft.com/office/drawing/2014/main" id="{23253BF4-9493-D386-B28B-359CF3BA93DE}"/>
                </a:ext>
              </a:extLst>
            </p:cNvPr>
            <p:cNvGrpSpPr/>
            <p:nvPr/>
          </p:nvGrpSpPr>
          <p:grpSpPr>
            <a:xfrm>
              <a:off x="5629691" y="6109859"/>
              <a:ext cx="251620" cy="251686"/>
              <a:chOff x="5629691" y="6109859"/>
              <a:chExt cx="251620" cy="251686"/>
            </a:xfrm>
          </p:grpSpPr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CC67B247-7ECE-7D3D-2DA1-D63988FF2EDD}"/>
                  </a:ext>
                </a:extLst>
              </p:cNvPr>
              <p:cNvSpPr/>
              <p:nvPr/>
            </p:nvSpPr>
            <p:spPr>
              <a:xfrm>
                <a:off x="5629691" y="6109859"/>
                <a:ext cx="251620" cy="251620"/>
              </a:xfrm>
              <a:custGeom>
                <a:avLst/>
                <a:gdLst>
                  <a:gd name="connsiteX0" fmla="*/ 251620 w 251620"/>
                  <a:gd name="connsiteY0" fmla="*/ 125810 h 251620"/>
                  <a:gd name="connsiteX1" fmla="*/ 125810 w 251620"/>
                  <a:gd name="connsiteY1" fmla="*/ 251620 h 251620"/>
                  <a:gd name="connsiteX2" fmla="*/ 0 w 251620"/>
                  <a:gd name="connsiteY2" fmla="*/ 125810 h 251620"/>
                  <a:gd name="connsiteX3" fmla="*/ 125810 w 251620"/>
                  <a:gd name="connsiteY3" fmla="*/ 0 h 251620"/>
                  <a:gd name="connsiteX4" fmla="*/ 251620 w 251620"/>
                  <a:gd name="connsiteY4" fmla="*/ 125810 h 251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1620" h="251620">
                    <a:moveTo>
                      <a:pt x="251620" y="125810"/>
                    </a:moveTo>
                    <a:cubicBezTo>
                      <a:pt x="251620" y="195284"/>
                      <a:pt x="195284" y="251620"/>
                      <a:pt x="125810" y="251620"/>
                    </a:cubicBezTo>
                    <a:cubicBezTo>
                      <a:pt x="56336" y="251620"/>
                      <a:pt x="0" y="195284"/>
                      <a:pt x="0" y="125810"/>
                    </a:cubicBezTo>
                    <a:cubicBezTo>
                      <a:pt x="0" y="56336"/>
                      <a:pt x="56336" y="0"/>
                      <a:pt x="125810" y="0"/>
                    </a:cubicBezTo>
                    <a:cubicBezTo>
                      <a:pt x="195284" y="0"/>
                      <a:pt x="251620" y="56336"/>
                      <a:pt x="251620" y="125810"/>
                    </a:cubicBez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31" name="Graphic 2">
                <a:extLst>
                  <a:ext uri="{FF2B5EF4-FFF2-40B4-BE49-F238E27FC236}">
                    <a16:creationId xmlns:a16="http://schemas.microsoft.com/office/drawing/2014/main" id="{E71BC806-0748-6896-969D-C6366D2CB1B2}"/>
                  </a:ext>
                </a:extLst>
              </p:cNvPr>
              <p:cNvGrpSpPr/>
              <p:nvPr/>
            </p:nvGrpSpPr>
            <p:grpSpPr>
              <a:xfrm>
                <a:off x="5629691" y="6109859"/>
                <a:ext cx="251620" cy="251686"/>
                <a:chOff x="5629691" y="6109859"/>
                <a:chExt cx="251620" cy="251686"/>
              </a:xfrm>
              <a:solidFill>
                <a:srgbClr val="505A66"/>
              </a:solidFill>
            </p:grpSpPr>
            <p:sp>
              <p:nvSpPr>
                <p:cNvPr id="132" name="Freeform: Shape 131">
                  <a:extLst>
                    <a:ext uri="{FF2B5EF4-FFF2-40B4-BE49-F238E27FC236}">
                      <a16:creationId xmlns:a16="http://schemas.microsoft.com/office/drawing/2014/main" id="{EB4B1525-CFCA-1B43-995F-C10ACDF4687B}"/>
                    </a:ext>
                  </a:extLst>
                </p:cNvPr>
                <p:cNvSpPr/>
                <p:nvPr/>
              </p:nvSpPr>
              <p:spPr>
                <a:xfrm>
                  <a:off x="5730684" y="6165000"/>
                  <a:ext cx="35699" cy="45984"/>
                </a:xfrm>
                <a:custGeom>
                  <a:avLst/>
                  <a:gdLst>
                    <a:gd name="connsiteX0" fmla="*/ 35699 w 35699"/>
                    <a:gd name="connsiteY0" fmla="*/ 17186 h 45984"/>
                    <a:gd name="connsiteX1" fmla="*/ 18447 w 35699"/>
                    <a:gd name="connsiteY1" fmla="*/ 0 h 45984"/>
                    <a:gd name="connsiteX2" fmla="*/ 15593 w 35699"/>
                    <a:gd name="connsiteY2" fmla="*/ 5972 h 45984"/>
                    <a:gd name="connsiteX3" fmla="*/ 0 w 35699"/>
                    <a:gd name="connsiteY3" fmla="*/ 29661 h 45984"/>
                    <a:gd name="connsiteX4" fmla="*/ 16324 w 35699"/>
                    <a:gd name="connsiteY4" fmla="*/ 45984 h 45984"/>
                    <a:gd name="connsiteX5" fmla="*/ 35699 w 35699"/>
                    <a:gd name="connsiteY5" fmla="*/ 17186 h 45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5699" h="45984">
                      <a:moveTo>
                        <a:pt x="35699" y="17186"/>
                      </a:moveTo>
                      <a:lnTo>
                        <a:pt x="18447" y="0"/>
                      </a:lnTo>
                      <a:cubicBezTo>
                        <a:pt x="17518" y="1991"/>
                        <a:pt x="16589" y="4048"/>
                        <a:pt x="15593" y="5972"/>
                      </a:cubicBezTo>
                      <a:cubicBezTo>
                        <a:pt x="11214" y="14532"/>
                        <a:pt x="6038" y="22428"/>
                        <a:pt x="0" y="29661"/>
                      </a:cubicBezTo>
                      <a:lnTo>
                        <a:pt x="16324" y="45984"/>
                      </a:lnTo>
                      <a:cubicBezTo>
                        <a:pt x="23755" y="37292"/>
                        <a:pt x="30258" y="27671"/>
                        <a:pt x="35699" y="17186"/>
                      </a:cubicBezTo>
                      <a:close/>
                    </a:path>
                  </a:pathLst>
                </a:custGeom>
                <a:solidFill>
                  <a:srgbClr val="505A66"/>
                </a:solidFill>
                <a:ln w="66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3" name="Freeform: Shape 132">
                  <a:extLst>
                    <a:ext uri="{FF2B5EF4-FFF2-40B4-BE49-F238E27FC236}">
                      <a16:creationId xmlns:a16="http://schemas.microsoft.com/office/drawing/2014/main" id="{FA0865BD-328B-34A3-8BA4-BC251A171758}"/>
                    </a:ext>
                  </a:extLst>
                </p:cNvPr>
                <p:cNvSpPr/>
                <p:nvPr/>
              </p:nvSpPr>
              <p:spPr>
                <a:xfrm>
                  <a:off x="5684766" y="6210919"/>
                  <a:ext cx="46050" cy="35632"/>
                </a:xfrm>
                <a:custGeom>
                  <a:avLst/>
                  <a:gdLst>
                    <a:gd name="connsiteX0" fmla="*/ 29661 w 46050"/>
                    <a:gd name="connsiteY0" fmla="*/ 0 h 35632"/>
                    <a:gd name="connsiteX1" fmla="*/ 0 w 46050"/>
                    <a:gd name="connsiteY1" fmla="*/ 18447 h 35632"/>
                    <a:gd name="connsiteX2" fmla="*/ 17252 w 46050"/>
                    <a:gd name="connsiteY2" fmla="*/ 35633 h 35632"/>
                    <a:gd name="connsiteX3" fmla="*/ 46051 w 46050"/>
                    <a:gd name="connsiteY3" fmla="*/ 16323 h 35632"/>
                    <a:gd name="connsiteX4" fmla="*/ 29661 w 46050"/>
                    <a:gd name="connsiteY4" fmla="*/ 0 h 35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050" h="35632">
                      <a:moveTo>
                        <a:pt x="29661" y="0"/>
                      </a:moveTo>
                      <a:cubicBezTo>
                        <a:pt x="20636" y="7498"/>
                        <a:pt x="10683" y="13669"/>
                        <a:pt x="0" y="18447"/>
                      </a:cubicBezTo>
                      <a:lnTo>
                        <a:pt x="17252" y="35633"/>
                      </a:lnTo>
                      <a:cubicBezTo>
                        <a:pt x="27471" y="30324"/>
                        <a:pt x="37159" y="23888"/>
                        <a:pt x="46051" y="16323"/>
                      </a:cubicBezTo>
                      <a:lnTo>
                        <a:pt x="29661" y="0"/>
                      </a:lnTo>
                      <a:close/>
                    </a:path>
                  </a:pathLst>
                </a:custGeom>
                <a:solidFill>
                  <a:srgbClr val="505A66"/>
                </a:solidFill>
                <a:ln w="66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4" name="Freeform: Shape 133">
                  <a:extLst>
                    <a:ext uri="{FF2B5EF4-FFF2-40B4-BE49-F238E27FC236}">
                      <a16:creationId xmlns:a16="http://schemas.microsoft.com/office/drawing/2014/main" id="{31F096BC-ED46-BEDF-6889-3531D7D6876F}"/>
                    </a:ext>
                  </a:extLst>
                </p:cNvPr>
                <p:cNvSpPr/>
                <p:nvPr/>
              </p:nvSpPr>
              <p:spPr>
                <a:xfrm>
                  <a:off x="5780251" y="6224787"/>
                  <a:ext cx="45984" cy="35699"/>
                </a:xfrm>
                <a:custGeom>
                  <a:avLst/>
                  <a:gdLst>
                    <a:gd name="connsiteX0" fmla="*/ 0 w 45984"/>
                    <a:gd name="connsiteY0" fmla="*/ 19376 h 35699"/>
                    <a:gd name="connsiteX1" fmla="*/ 16323 w 45984"/>
                    <a:gd name="connsiteY1" fmla="*/ 35699 h 35699"/>
                    <a:gd name="connsiteX2" fmla="*/ 45984 w 45984"/>
                    <a:gd name="connsiteY2" fmla="*/ 17252 h 35699"/>
                    <a:gd name="connsiteX3" fmla="*/ 28732 w 45984"/>
                    <a:gd name="connsiteY3" fmla="*/ 0 h 35699"/>
                    <a:gd name="connsiteX4" fmla="*/ 0 w 45984"/>
                    <a:gd name="connsiteY4" fmla="*/ 19376 h 35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984" h="35699">
                      <a:moveTo>
                        <a:pt x="0" y="19376"/>
                      </a:moveTo>
                      <a:lnTo>
                        <a:pt x="16323" y="35699"/>
                      </a:lnTo>
                      <a:cubicBezTo>
                        <a:pt x="25347" y="28135"/>
                        <a:pt x="35301" y="22030"/>
                        <a:pt x="45984" y="17252"/>
                      </a:cubicBezTo>
                      <a:lnTo>
                        <a:pt x="28732" y="0"/>
                      </a:lnTo>
                      <a:cubicBezTo>
                        <a:pt x="18513" y="5308"/>
                        <a:pt x="8825" y="11745"/>
                        <a:pt x="0" y="19376"/>
                      </a:cubicBezTo>
                      <a:close/>
                    </a:path>
                  </a:pathLst>
                </a:custGeom>
                <a:solidFill>
                  <a:srgbClr val="505A66"/>
                </a:solidFill>
                <a:ln w="66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5" name="Freeform: Shape 134">
                  <a:extLst>
                    <a:ext uri="{FF2B5EF4-FFF2-40B4-BE49-F238E27FC236}">
                      <a16:creationId xmlns:a16="http://schemas.microsoft.com/office/drawing/2014/main" id="{AAEA7A1D-9508-44B8-93E2-A4AE2DB07FFA}"/>
                    </a:ext>
                  </a:extLst>
                </p:cNvPr>
                <p:cNvSpPr/>
                <p:nvPr/>
              </p:nvSpPr>
              <p:spPr>
                <a:xfrm>
                  <a:off x="5744618" y="6260420"/>
                  <a:ext cx="35699" cy="45984"/>
                </a:xfrm>
                <a:custGeom>
                  <a:avLst/>
                  <a:gdLst>
                    <a:gd name="connsiteX0" fmla="*/ 0 w 35699"/>
                    <a:gd name="connsiteY0" fmla="*/ 28798 h 45984"/>
                    <a:gd name="connsiteX1" fmla="*/ 17253 w 35699"/>
                    <a:gd name="connsiteY1" fmla="*/ 45984 h 45984"/>
                    <a:gd name="connsiteX2" fmla="*/ 20106 w 35699"/>
                    <a:gd name="connsiteY2" fmla="*/ 40013 h 45984"/>
                    <a:gd name="connsiteX3" fmla="*/ 35699 w 35699"/>
                    <a:gd name="connsiteY3" fmla="*/ 16324 h 45984"/>
                    <a:gd name="connsiteX4" fmla="*/ 19376 w 35699"/>
                    <a:gd name="connsiteY4" fmla="*/ 0 h 45984"/>
                    <a:gd name="connsiteX5" fmla="*/ 0 w 35699"/>
                    <a:gd name="connsiteY5" fmla="*/ 28798 h 45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5699" h="45984">
                      <a:moveTo>
                        <a:pt x="0" y="28798"/>
                      </a:moveTo>
                      <a:lnTo>
                        <a:pt x="17253" y="45984"/>
                      </a:lnTo>
                      <a:cubicBezTo>
                        <a:pt x="18182" y="43994"/>
                        <a:pt x="19110" y="42003"/>
                        <a:pt x="20106" y="40013"/>
                      </a:cubicBezTo>
                      <a:cubicBezTo>
                        <a:pt x="24419" y="31452"/>
                        <a:pt x="29661" y="23556"/>
                        <a:pt x="35699" y="16324"/>
                      </a:cubicBezTo>
                      <a:lnTo>
                        <a:pt x="19376" y="0"/>
                      </a:lnTo>
                      <a:cubicBezTo>
                        <a:pt x="11944" y="8693"/>
                        <a:pt x="5441" y="18248"/>
                        <a:pt x="0" y="28798"/>
                      </a:cubicBezTo>
                      <a:close/>
                    </a:path>
                  </a:pathLst>
                </a:custGeom>
                <a:solidFill>
                  <a:srgbClr val="505A66"/>
                </a:solidFill>
                <a:ln w="66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6" name="Freeform: Shape 135">
                  <a:extLst>
                    <a:ext uri="{FF2B5EF4-FFF2-40B4-BE49-F238E27FC236}">
                      <a16:creationId xmlns:a16="http://schemas.microsoft.com/office/drawing/2014/main" id="{7A1BFB72-49FB-0622-EED2-3DB2DC9B1069}"/>
                    </a:ext>
                  </a:extLst>
                </p:cNvPr>
                <p:cNvSpPr/>
                <p:nvPr/>
              </p:nvSpPr>
              <p:spPr>
                <a:xfrm>
                  <a:off x="5629691" y="6237394"/>
                  <a:ext cx="49302" cy="25946"/>
                </a:xfrm>
                <a:custGeom>
                  <a:avLst/>
                  <a:gdLst>
                    <a:gd name="connsiteX0" fmla="*/ 0 w 49302"/>
                    <a:gd name="connsiteY0" fmla="*/ 2920 h 25946"/>
                    <a:gd name="connsiteX1" fmla="*/ 2920 w 49302"/>
                    <a:gd name="connsiteY1" fmla="*/ 25945 h 25946"/>
                    <a:gd name="connsiteX2" fmla="*/ 49302 w 49302"/>
                    <a:gd name="connsiteY2" fmla="*/ 18712 h 25946"/>
                    <a:gd name="connsiteX3" fmla="*/ 30523 w 49302"/>
                    <a:gd name="connsiteY3" fmla="*/ 0 h 25946"/>
                    <a:gd name="connsiteX4" fmla="*/ 0 w 49302"/>
                    <a:gd name="connsiteY4" fmla="*/ 2920 h 25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302" h="25946">
                      <a:moveTo>
                        <a:pt x="0" y="2920"/>
                      </a:moveTo>
                      <a:cubicBezTo>
                        <a:pt x="265" y="10816"/>
                        <a:pt x="1261" y="18513"/>
                        <a:pt x="2920" y="25945"/>
                      </a:cubicBezTo>
                      <a:cubicBezTo>
                        <a:pt x="18712" y="26011"/>
                        <a:pt x="34372" y="23556"/>
                        <a:pt x="49302" y="18712"/>
                      </a:cubicBezTo>
                      <a:lnTo>
                        <a:pt x="30523" y="0"/>
                      </a:lnTo>
                      <a:cubicBezTo>
                        <a:pt x="20504" y="2189"/>
                        <a:pt x="10285" y="3185"/>
                        <a:pt x="0" y="2920"/>
                      </a:cubicBezTo>
                      <a:close/>
                    </a:path>
                  </a:pathLst>
                </a:custGeom>
                <a:solidFill>
                  <a:srgbClr val="505A66"/>
                </a:solidFill>
                <a:ln w="66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7" name="Freeform: Shape 136">
                  <a:extLst>
                    <a:ext uri="{FF2B5EF4-FFF2-40B4-BE49-F238E27FC236}">
                      <a16:creationId xmlns:a16="http://schemas.microsoft.com/office/drawing/2014/main" id="{44F311D7-ADB7-3582-BB56-93C24EA7EA70}"/>
                    </a:ext>
                  </a:extLst>
                </p:cNvPr>
                <p:cNvSpPr/>
                <p:nvPr/>
              </p:nvSpPr>
              <p:spPr>
                <a:xfrm>
                  <a:off x="5832009" y="6207999"/>
                  <a:ext cx="49302" cy="25944"/>
                </a:xfrm>
                <a:custGeom>
                  <a:avLst/>
                  <a:gdLst>
                    <a:gd name="connsiteX0" fmla="*/ 46382 w 49302"/>
                    <a:gd name="connsiteY0" fmla="*/ 0 h 25944"/>
                    <a:gd name="connsiteX1" fmla="*/ 0 w 49302"/>
                    <a:gd name="connsiteY1" fmla="*/ 7233 h 25944"/>
                    <a:gd name="connsiteX2" fmla="*/ 18778 w 49302"/>
                    <a:gd name="connsiteY2" fmla="*/ 25945 h 25944"/>
                    <a:gd name="connsiteX3" fmla="*/ 49302 w 49302"/>
                    <a:gd name="connsiteY3" fmla="*/ 23025 h 25944"/>
                    <a:gd name="connsiteX4" fmla="*/ 46382 w 49302"/>
                    <a:gd name="connsiteY4" fmla="*/ 0 h 25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302" h="25944">
                      <a:moveTo>
                        <a:pt x="46382" y="0"/>
                      </a:moveTo>
                      <a:cubicBezTo>
                        <a:pt x="30523" y="0"/>
                        <a:pt x="14864" y="2455"/>
                        <a:pt x="0" y="7233"/>
                      </a:cubicBezTo>
                      <a:lnTo>
                        <a:pt x="18778" y="25945"/>
                      </a:lnTo>
                      <a:cubicBezTo>
                        <a:pt x="28798" y="23755"/>
                        <a:pt x="39017" y="22826"/>
                        <a:pt x="49302" y="23025"/>
                      </a:cubicBezTo>
                      <a:cubicBezTo>
                        <a:pt x="49036" y="15195"/>
                        <a:pt x="48108" y="7498"/>
                        <a:pt x="46382" y="0"/>
                      </a:cubicBezTo>
                      <a:close/>
                    </a:path>
                  </a:pathLst>
                </a:custGeom>
                <a:solidFill>
                  <a:srgbClr val="505A66"/>
                </a:solidFill>
                <a:ln w="66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8" name="Freeform: Shape 137">
                  <a:extLst>
                    <a:ext uri="{FF2B5EF4-FFF2-40B4-BE49-F238E27FC236}">
                      <a16:creationId xmlns:a16="http://schemas.microsoft.com/office/drawing/2014/main" id="{E1A8F7DF-7697-2D19-5CFE-924E7F0ACCE1}"/>
                    </a:ext>
                  </a:extLst>
                </p:cNvPr>
                <p:cNvSpPr/>
                <p:nvPr/>
              </p:nvSpPr>
              <p:spPr>
                <a:xfrm>
                  <a:off x="5727829" y="6312243"/>
                  <a:ext cx="25946" cy="49302"/>
                </a:xfrm>
                <a:custGeom>
                  <a:avLst/>
                  <a:gdLst>
                    <a:gd name="connsiteX0" fmla="*/ 1 w 25946"/>
                    <a:gd name="connsiteY0" fmla="*/ 46382 h 49302"/>
                    <a:gd name="connsiteX1" fmla="*/ 23093 w 25946"/>
                    <a:gd name="connsiteY1" fmla="*/ 49302 h 49302"/>
                    <a:gd name="connsiteX2" fmla="*/ 24420 w 25946"/>
                    <a:gd name="connsiteY2" fmla="*/ 27206 h 49302"/>
                    <a:gd name="connsiteX3" fmla="*/ 25946 w 25946"/>
                    <a:gd name="connsiteY3" fmla="*/ 18712 h 49302"/>
                    <a:gd name="connsiteX4" fmla="*/ 7234 w 25946"/>
                    <a:gd name="connsiteY4" fmla="*/ 0 h 49302"/>
                    <a:gd name="connsiteX5" fmla="*/ 1 w 25946"/>
                    <a:gd name="connsiteY5" fmla="*/ 46382 h 49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5946" h="49302">
                      <a:moveTo>
                        <a:pt x="1" y="46382"/>
                      </a:moveTo>
                      <a:cubicBezTo>
                        <a:pt x="7433" y="48041"/>
                        <a:pt x="15197" y="49037"/>
                        <a:pt x="23093" y="49302"/>
                      </a:cubicBezTo>
                      <a:cubicBezTo>
                        <a:pt x="22894" y="41937"/>
                        <a:pt x="23292" y="34571"/>
                        <a:pt x="24420" y="27206"/>
                      </a:cubicBezTo>
                      <a:cubicBezTo>
                        <a:pt x="24818" y="24352"/>
                        <a:pt x="25349" y="21499"/>
                        <a:pt x="25946" y="18712"/>
                      </a:cubicBezTo>
                      <a:lnTo>
                        <a:pt x="7234" y="0"/>
                      </a:lnTo>
                      <a:cubicBezTo>
                        <a:pt x="2257" y="15196"/>
                        <a:pt x="-65" y="30855"/>
                        <a:pt x="1" y="46382"/>
                      </a:cubicBezTo>
                      <a:close/>
                    </a:path>
                  </a:pathLst>
                </a:custGeom>
                <a:solidFill>
                  <a:srgbClr val="505A66"/>
                </a:solidFill>
                <a:ln w="66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9" name="Freeform: Shape 138">
                  <a:extLst>
                    <a:ext uri="{FF2B5EF4-FFF2-40B4-BE49-F238E27FC236}">
                      <a16:creationId xmlns:a16="http://schemas.microsoft.com/office/drawing/2014/main" id="{FFAFD94C-DD66-0D8B-DE61-882C9E6E10D0}"/>
                    </a:ext>
                  </a:extLst>
                </p:cNvPr>
                <p:cNvSpPr/>
                <p:nvPr/>
              </p:nvSpPr>
              <p:spPr>
                <a:xfrm>
                  <a:off x="5757226" y="6109859"/>
                  <a:ext cx="25944" cy="49368"/>
                </a:xfrm>
                <a:custGeom>
                  <a:avLst/>
                  <a:gdLst>
                    <a:gd name="connsiteX0" fmla="*/ 25945 w 25944"/>
                    <a:gd name="connsiteY0" fmla="*/ 2920 h 49368"/>
                    <a:gd name="connsiteX1" fmla="*/ 2853 w 25944"/>
                    <a:gd name="connsiteY1" fmla="*/ 0 h 49368"/>
                    <a:gd name="connsiteX2" fmla="*/ 1592 w 25944"/>
                    <a:gd name="connsiteY2" fmla="*/ 22097 h 49368"/>
                    <a:gd name="connsiteX3" fmla="*/ 0 w 25944"/>
                    <a:gd name="connsiteY3" fmla="*/ 30590 h 49368"/>
                    <a:gd name="connsiteX4" fmla="*/ 18779 w 25944"/>
                    <a:gd name="connsiteY4" fmla="*/ 49369 h 49368"/>
                    <a:gd name="connsiteX5" fmla="*/ 25945 w 25944"/>
                    <a:gd name="connsiteY5" fmla="*/ 2920 h 493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5944" h="49368">
                      <a:moveTo>
                        <a:pt x="25945" y="2920"/>
                      </a:moveTo>
                      <a:cubicBezTo>
                        <a:pt x="18447" y="1261"/>
                        <a:pt x="10750" y="266"/>
                        <a:pt x="2853" y="0"/>
                      </a:cubicBezTo>
                      <a:cubicBezTo>
                        <a:pt x="3053" y="7365"/>
                        <a:pt x="2654" y="14798"/>
                        <a:pt x="1592" y="22097"/>
                      </a:cubicBezTo>
                      <a:cubicBezTo>
                        <a:pt x="1194" y="24950"/>
                        <a:pt x="663" y="27803"/>
                        <a:pt x="0" y="30590"/>
                      </a:cubicBezTo>
                      <a:lnTo>
                        <a:pt x="18779" y="49369"/>
                      </a:lnTo>
                      <a:cubicBezTo>
                        <a:pt x="23689" y="34040"/>
                        <a:pt x="25945" y="18381"/>
                        <a:pt x="25945" y="2920"/>
                      </a:cubicBezTo>
                      <a:close/>
                    </a:path>
                  </a:pathLst>
                </a:custGeom>
                <a:solidFill>
                  <a:srgbClr val="505A66"/>
                </a:solidFill>
                <a:ln w="66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140" name="Graphic 2">
            <a:extLst>
              <a:ext uri="{FF2B5EF4-FFF2-40B4-BE49-F238E27FC236}">
                <a16:creationId xmlns:a16="http://schemas.microsoft.com/office/drawing/2014/main" id="{3DBA0D65-E076-ACB6-8726-938B7C78E14D}"/>
              </a:ext>
            </a:extLst>
          </p:cNvPr>
          <p:cNvGrpSpPr/>
          <p:nvPr/>
        </p:nvGrpSpPr>
        <p:grpSpPr>
          <a:xfrm>
            <a:off x="4888363" y="6032451"/>
            <a:ext cx="424675" cy="424675"/>
            <a:chOff x="4879409" y="6023398"/>
            <a:chExt cx="424675" cy="424675"/>
          </a:xfrm>
        </p:grpSpPr>
        <p:grpSp>
          <p:nvGrpSpPr>
            <p:cNvPr id="141" name="Graphic 2">
              <a:extLst>
                <a:ext uri="{FF2B5EF4-FFF2-40B4-BE49-F238E27FC236}">
                  <a16:creationId xmlns:a16="http://schemas.microsoft.com/office/drawing/2014/main" id="{A67DF602-E111-F4F0-7B4E-BD38DFDCAFA2}"/>
                </a:ext>
              </a:extLst>
            </p:cNvPr>
            <p:cNvGrpSpPr/>
            <p:nvPr/>
          </p:nvGrpSpPr>
          <p:grpSpPr>
            <a:xfrm>
              <a:off x="4879409" y="6023398"/>
              <a:ext cx="424675" cy="424675"/>
              <a:chOff x="4879409" y="6023398"/>
              <a:chExt cx="424675" cy="424675"/>
            </a:xfrm>
          </p:grpSpPr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FFBDC6C2-4BE8-09C3-7B11-2F5CB2E8D523}"/>
                  </a:ext>
                </a:extLst>
              </p:cNvPr>
              <p:cNvSpPr/>
              <p:nvPr/>
            </p:nvSpPr>
            <p:spPr>
              <a:xfrm>
                <a:off x="4879409" y="6023398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F2CD5E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7EF241B0-F98F-46D7-D20D-F0565B20E80E}"/>
                  </a:ext>
                </a:extLst>
              </p:cNvPr>
              <p:cNvSpPr/>
              <p:nvPr/>
            </p:nvSpPr>
            <p:spPr>
              <a:xfrm>
                <a:off x="4976354" y="6120542"/>
                <a:ext cx="327729" cy="327531"/>
              </a:xfrm>
              <a:custGeom>
                <a:avLst/>
                <a:gdLst>
                  <a:gd name="connsiteX0" fmla="*/ 327730 w 327729"/>
                  <a:gd name="connsiteY0" fmla="*/ 96614 h 327531"/>
                  <a:gd name="connsiteX1" fmla="*/ 231050 w 327729"/>
                  <a:gd name="connsiteY1" fmla="*/ 0 h 327531"/>
                  <a:gd name="connsiteX2" fmla="*/ 0 w 327729"/>
                  <a:gd name="connsiteY2" fmla="*/ 231050 h 327531"/>
                  <a:gd name="connsiteX3" fmla="*/ 96481 w 327729"/>
                  <a:gd name="connsiteY3" fmla="*/ 327531 h 327531"/>
                  <a:gd name="connsiteX4" fmla="*/ 327730 w 327729"/>
                  <a:gd name="connsiteY4" fmla="*/ 327531 h 327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7729" h="327531">
                    <a:moveTo>
                      <a:pt x="327730" y="96614"/>
                    </a:moveTo>
                    <a:lnTo>
                      <a:pt x="231050" y="0"/>
                    </a:lnTo>
                    <a:lnTo>
                      <a:pt x="0" y="231050"/>
                    </a:lnTo>
                    <a:lnTo>
                      <a:pt x="96481" y="327531"/>
                    </a:lnTo>
                    <a:lnTo>
                      <a:pt x="327730" y="327531"/>
                    </a:lnTo>
                    <a:close/>
                  </a:path>
                </a:pathLst>
              </a:custGeom>
              <a:solidFill>
                <a:srgbClr val="E6BA4D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44" name="Graphic 2">
              <a:extLst>
                <a:ext uri="{FF2B5EF4-FFF2-40B4-BE49-F238E27FC236}">
                  <a16:creationId xmlns:a16="http://schemas.microsoft.com/office/drawing/2014/main" id="{BA352927-2761-D5DA-3E2B-3E7B1699A06C}"/>
                </a:ext>
              </a:extLst>
            </p:cNvPr>
            <p:cNvGrpSpPr/>
            <p:nvPr/>
          </p:nvGrpSpPr>
          <p:grpSpPr>
            <a:xfrm>
              <a:off x="4966259" y="6110058"/>
              <a:ext cx="251097" cy="251620"/>
              <a:chOff x="4966259" y="6110058"/>
              <a:chExt cx="251097" cy="251620"/>
            </a:xfrm>
          </p:grpSpPr>
          <p:grpSp>
            <p:nvGrpSpPr>
              <p:cNvPr id="145" name="Graphic 2">
                <a:extLst>
                  <a:ext uri="{FF2B5EF4-FFF2-40B4-BE49-F238E27FC236}">
                    <a16:creationId xmlns:a16="http://schemas.microsoft.com/office/drawing/2014/main" id="{6193CD04-9D5E-0CA6-A57D-E9934F3CE952}"/>
                  </a:ext>
                </a:extLst>
              </p:cNvPr>
              <p:cNvGrpSpPr/>
              <p:nvPr/>
            </p:nvGrpSpPr>
            <p:grpSpPr>
              <a:xfrm>
                <a:off x="4966259" y="6110058"/>
                <a:ext cx="251097" cy="251620"/>
                <a:chOff x="4966259" y="6110058"/>
                <a:chExt cx="251097" cy="251620"/>
              </a:xfrm>
              <a:solidFill>
                <a:srgbClr val="CF5664"/>
              </a:solidFill>
            </p:grpSpPr>
            <p:sp>
              <p:nvSpPr>
                <p:cNvPr id="146" name="Freeform: Shape 145">
                  <a:extLst>
                    <a:ext uri="{FF2B5EF4-FFF2-40B4-BE49-F238E27FC236}">
                      <a16:creationId xmlns:a16="http://schemas.microsoft.com/office/drawing/2014/main" id="{35017835-A6F9-700C-29FD-734EF34AEA81}"/>
                    </a:ext>
                  </a:extLst>
                </p:cNvPr>
                <p:cNvSpPr/>
                <p:nvPr/>
              </p:nvSpPr>
              <p:spPr>
                <a:xfrm>
                  <a:off x="4966259" y="6274022"/>
                  <a:ext cx="87664" cy="87655"/>
                </a:xfrm>
                <a:custGeom>
                  <a:avLst/>
                  <a:gdLst>
                    <a:gd name="connsiteX0" fmla="*/ 8 w 87664"/>
                    <a:gd name="connsiteY0" fmla="*/ 17518 h 87655"/>
                    <a:gd name="connsiteX1" fmla="*/ 10161 w 87664"/>
                    <a:gd name="connsiteY1" fmla="*/ 77503 h 87655"/>
                    <a:gd name="connsiteX2" fmla="*/ 70014 w 87664"/>
                    <a:gd name="connsiteY2" fmla="*/ 87656 h 87655"/>
                    <a:gd name="connsiteX3" fmla="*/ 87664 w 87664"/>
                    <a:gd name="connsiteY3" fmla="*/ 86793 h 87655"/>
                    <a:gd name="connsiteX4" fmla="*/ 871 w 87664"/>
                    <a:gd name="connsiteY4" fmla="*/ 0 h 87655"/>
                    <a:gd name="connsiteX5" fmla="*/ 8 w 87664"/>
                    <a:gd name="connsiteY5" fmla="*/ 17518 h 876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664" h="87655">
                      <a:moveTo>
                        <a:pt x="8" y="17518"/>
                      </a:moveTo>
                      <a:cubicBezTo>
                        <a:pt x="8" y="38553"/>
                        <a:pt x="3592" y="58725"/>
                        <a:pt x="10161" y="77503"/>
                      </a:cubicBezTo>
                      <a:cubicBezTo>
                        <a:pt x="28873" y="84073"/>
                        <a:pt x="49045" y="87656"/>
                        <a:pt x="70014" y="87656"/>
                      </a:cubicBezTo>
                      <a:cubicBezTo>
                        <a:pt x="75986" y="87656"/>
                        <a:pt x="81825" y="87391"/>
                        <a:pt x="87664" y="86793"/>
                      </a:cubicBezTo>
                      <a:lnTo>
                        <a:pt x="871" y="0"/>
                      </a:lnTo>
                      <a:cubicBezTo>
                        <a:pt x="274" y="5773"/>
                        <a:pt x="-58" y="11612"/>
                        <a:pt x="8" y="17518"/>
                      </a:cubicBezTo>
                      <a:close/>
                    </a:path>
                  </a:pathLst>
                </a:custGeom>
                <a:solidFill>
                  <a:srgbClr val="CF5664"/>
                </a:solidFill>
                <a:ln w="66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7" name="Freeform: Shape 146">
                  <a:extLst>
                    <a:ext uri="{FF2B5EF4-FFF2-40B4-BE49-F238E27FC236}">
                      <a16:creationId xmlns:a16="http://schemas.microsoft.com/office/drawing/2014/main" id="{9E4B97EB-C670-D9B0-70B2-D879CAC3CB9F}"/>
                    </a:ext>
                  </a:extLst>
                </p:cNvPr>
                <p:cNvSpPr/>
                <p:nvPr/>
              </p:nvSpPr>
              <p:spPr>
                <a:xfrm>
                  <a:off x="5129635" y="6110058"/>
                  <a:ext cx="87722" cy="87655"/>
                </a:xfrm>
                <a:custGeom>
                  <a:avLst/>
                  <a:gdLst>
                    <a:gd name="connsiteX0" fmla="*/ 77503 w 87722"/>
                    <a:gd name="connsiteY0" fmla="*/ 10152 h 87655"/>
                    <a:gd name="connsiteX1" fmla="*/ 17651 w 87722"/>
                    <a:gd name="connsiteY1" fmla="*/ 0 h 87655"/>
                    <a:gd name="connsiteX2" fmla="*/ 0 w 87722"/>
                    <a:gd name="connsiteY2" fmla="*/ 863 h 87655"/>
                    <a:gd name="connsiteX3" fmla="*/ 86859 w 87722"/>
                    <a:gd name="connsiteY3" fmla="*/ 87655 h 87655"/>
                    <a:gd name="connsiteX4" fmla="*/ 87722 w 87722"/>
                    <a:gd name="connsiteY4" fmla="*/ 70138 h 87655"/>
                    <a:gd name="connsiteX5" fmla="*/ 77503 w 87722"/>
                    <a:gd name="connsiteY5" fmla="*/ 10152 h 876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22" h="87655">
                      <a:moveTo>
                        <a:pt x="77503" y="10152"/>
                      </a:moveTo>
                      <a:cubicBezTo>
                        <a:pt x="58791" y="3583"/>
                        <a:pt x="38619" y="0"/>
                        <a:pt x="17651" y="0"/>
                      </a:cubicBezTo>
                      <a:cubicBezTo>
                        <a:pt x="11678" y="0"/>
                        <a:pt x="5839" y="265"/>
                        <a:pt x="0" y="863"/>
                      </a:cubicBezTo>
                      <a:lnTo>
                        <a:pt x="86859" y="87655"/>
                      </a:lnTo>
                      <a:cubicBezTo>
                        <a:pt x="87390" y="81882"/>
                        <a:pt x="87722" y="76043"/>
                        <a:pt x="87722" y="70138"/>
                      </a:cubicBezTo>
                      <a:cubicBezTo>
                        <a:pt x="87656" y="49169"/>
                        <a:pt x="84072" y="28931"/>
                        <a:pt x="77503" y="10152"/>
                      </a:cubicBezTo>
                      <a:close/>
                    </a:path>
                  </a:pathLst>
                </a:custGeom>
                <a:solidFill>
                  <a:srgbClr val="CF5664"/>
                </a:solidFill>
                <a:ln w="66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8" name="Freeform: Shape 147">
                  <a:extLst>
                    <a:ext uri="{FF2B5EF4-FFF2-40B4-BE49-F238E27FC236}">
                      <a16:creationId xmlns:a16="http://schemas.microsoft.com/office/drawing/2014/main" id="{BB5D74AC-07DF-9760-DFA9-368CD4B61107}"/>
                    </a:ext>
                  </a:extLst>
                </p:cNvPr>
                <p:cNvSpPr/>
                <p:nvPr/>
              </p:nvSpPr>
              <p:spPr>
                <a:xfrm>
                  <a:off x="4970846" y="6114835"/>
                  <a:ext cx="241733" cy="242197"/>
                </a:xfrm>
                <a:custGeom>
                  <a:avLst/>
                  <a:gdLst>
                    <a:gd name="connsiteX0" fmla="*/ 0 w 241733"/>
                    <a:gd name="connsiteY0" fmla="*/ 135764 h 242197"/>
                    <a:gd name="connsiteX1" fmla="*/ 106434 w 241733"/>
                    <a:gd name="connsiteY1" fmla="*/ 242198 h 242197"/>
                    <a:gd name="connsiteX2" fmla="*/ 241733 w 241733"/>
                    <a:gd name="connsiteY2" fmla="*/ 106435 h 242197"/>
                    <a:gd name="connsiteX3" fmla="*/ 135299 w 241733"/>
                    <a:gd name="connsiteY3" fmla="*/ 0 h 242197"/>
                    <a:gd name="connsiteX4" fmla="*/ 0 w 241733"/>
                    <a:gd name="connsiteY4" fmla="*/ 135764 h 242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1733" h="242197">
                      <a:moveTo>
                        <a:pt x="0" y="135764"/>
                      </a:moveTo>
                      <a:lnTo>
                        <a:pt x="106434" y="242198"/>
                      </a:lnTo>
                      <a:cubicBezTo>
                        <a:pt x="173520" y="226604"/>
                        <a:pt x="226272" y="173652"/>
                        <a:pt x="241733" y="106435"/>
                      </a:cubicBezTo>
                      <a:lnTo>
                        <a:pt x="135299" y="0"/>
                      </a:lnTo>
                      <a:cubicBezTo>
                        <a:pt x="68280" y="15527"/>
                        <a:pt x="15527" y="68479"/>
                        <a:pt x="0" y="135764"/>
                      </a:cubicBezTo>
                      <a:close/>
                    </a:path>
                  </a:pathLst>
                </a:custGeom>
                <a:solidFill>
                  <a:srgbClr val="CF5664"/>
                </a:solidFill>
                <a:ln w="66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D093FB5C-4E18-740C-8B8B-38D5F768AB24}"/>
                  </a:ext>
                </a:extLst>
              </p:cNvPr>
              <p:cNvSpPr/>
              <p:nvPr/>
            </p:nvSpPr>
            <p:spPr>
              <a:xfrm>
                <a:off x="5040254" y="6184376"/>
                <a:ext cx="103182" cy="103182"/>
              </a:xfrm>
              <a:custGeom>
                <a:avLst/>
                <a:gdLst>
                  <a:gd name="connsiteX0" fmla="*/ 13868 w 103182"/>
                  <a:gd name="connsiteY0" fmla="*/ 61976 h 103182"/>
                  <a:gd name="connsiteX1" fmla="*/ 6171 w 103182"/>
                  <a:gd name="connsiteY1" fmla="*/ 69673 h 103182"/>
                  <a:gd name="connsiteX2" fmla="*/ 15992 w 103182"/>
                  <a:gd name="connsiteY2" fmla="*/ 79494 h 103182"/>
                  <a:gd name="connsiteX3" fmla="*/ 0 w 103182"/>
                  <a:gd name="connsiteY3" fmla="*/ 95485 h 103182"/>
                  <a:gd name="connsiteX4" fmla="*/ 7697 w 103182"/>
                  <a:gd name="connsiteY4" fmla="*/ 103183 h 103182"/>
                  <a:gd name="connsiteX5" fmla="*/ 23689 w 103182"/>
                  <a:gd name="connsiteY5" fmla="*/ 87191 h 103182"/>
                  <a:gd name="connsiteX6" fmla="*/ 33443 w 103182"/>
                  <a:gd name="connsiteY6" fmla="*/ 96945 h 103182"/>
                  <a:gd name="connsiteX7" fmla="*/ 41207 w 103182"/>
                  <a:gd name="connsiteY7" fmla="*/ 89248 h 103182"/>
                  <a:gd name="connsiteX8" fmla="*/ 31386 w 103182"/>
                  <a:gd name="connsiteY8" fmla="*/ 79494 h 103182"/>
                  <a:gd name="connsiteX9" fmla="*/ 51558 w 103182"/>
                  <a:gd name="connsiteY9" fmla="*/ 59321 h 103182"/>
                  <a:gd name="connsiteX10" fmla="*/ 61512 w 103182"/>
                  <a:gd name="connsiteY10" fmla="*/ 69209 h 103182"/>
                  <a:gd name="connsiteX11" fmla="*/ 69209 w 103182"/>
                  <a:gd name="connsiteY11" fmla="*/ 61511 h 103182"/>
                  <a:gd name="connsiteX12" fmla="*/ 59255 w 103182"/>
                  <a:gd name="connsiteY12" fmla="*/ 51558 h 103182"/>
                  <a:gd name="connsiteX13" fmla="*/ 78233 w 103182"/>
                  <a:gd name="connsiteY13" fmla="*/ 32647 h 103182"/>
                  <a:gd name="connsiteX14" fmla="*/ 88054 w 103182"/>
                  <a:gd name="connsiteY14" fmla="*/ 42401 h 103182"/>
                  <a:gd name="connsiteX15" fmla="*/ 95751 w 103182"/>
                  <a:gd name="connsiteY15" fmla="*/ 34704 h 103182"/>
                  <a:gd name="connsiteX16" fmla="*/ 85930 w 103182"/>
                  <a:gd name="connsiteY16" fmla="*/ 24949 h 103182"/>
                  <a:gd name="connsiteX17" fmla="*/ 103183 w 103182"/>
                  <a:gd name="connsiteY17" fmla="*/ 7697 h 103182"/>
                  <a:gd name="connsiteX18" fmla="*/ 95419 w 103182"/>
                  <a:gd name="connsiteY18" fmla="*/ 0 h 103182"/>
                  <a:gd name="connsiteX19" fmla="*/ 78233 w 103182"/>
                  <a:gd name="connsiteY19" fmla="*/ 17186 h 103182"/>
                  <a:gd name="connsiteX20" fmla="*/ 68479 w 103182"/>
                  <a:gd name="connsiteY20" fmla="*/ 7432 h 103182"/>
                  <a:gd name="connsiteX21" fmla="*/ 60782 w 103182"/>
                  <a:gd name="connsiteY21" fmla="*/ 15129 h 103182"/>
                  <a:gd name="connsiteX22" fmla="*/ 70536 w 103182"/>
                  <a:gd name="connsiteY22" fmla="*/ 24949 h 103182"/>
                  <a:gd name="connsiteX23" fmla="*/ 51558 w 103182"/>
                  <a:gd name="connsiteY23" fmla="*/ 43861 h 103182"/>
                  <a:gd name="connsiteX24" fmla="*/ 41937 w 103182"/>
                  <a:gd name="connsiteY24" fmla="*/ 34239 h 103182"/>
                  <a:gd name="connsiteX25" fmla="*/ 34239 w 103182"/>
                  <a:gd name="connsiteY25" fmla="*/ 41936 h 103182"/>
                  <a:gd name="connsiteX26" fmla="*/ 43861 w 103182"/>
                  <a:gd name="connsiteY26" fmla="*/ 51558 h 103182"/>
                  <a:gd name="connsiteX27" fmla="*/ 23689 w 103182"/>
                  <a:gd name="connsiteY27" fmla="*/ 71796 h 103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03182" h="103182">
                    <a:moveTo>
                      <a:pt x="13868" y="61976"/>
                    </a:moveTo>
                    <a:lnTo>
                      <a:pt x="6171" y="69673"/>
                    </a:lnTo>
                    <a:lnTo>
                      <a:pt x="15992" y="79494"/>
                    </a:lnTo>
                    <a:lnTo>
                      <a:pt x="0" y="95485"/>
                    </a:lnTo>
                    <a:lnTo>
                      <a:pt x="7697" y="103183"/>
                    </a:lnTo>
                    <a:lnTo>
                      <a:pt x="23689" y="87191"/>
                    </a:lnTo>
                    <a:lnTo>
                      <a:pt x="33443" y="96945"/>
                    </a:lnTo>
                    <a:lnTo>
                      <a:pt x="41207" y="89248"/>
                    </a:lnTo>
                    <a:lnTo>
                      <a:pt x="31386" y="79494"/>
                    </a:lnTo>
                    <a:lnTo>
                      <a:pt x="51558" y="59321"/>
                    </a:lnTo>
                    <a:lnTo>
                      <a:pt x="61512" y="69209"/>
                    </a:lnTo>
                    <a:lnTo>
                      <a:pt x="69209" y="61511"/>
                    </a:lnTo>
                    <a:lnTo>
                      <a:pt x="59255" y="51558"/>
                    </a:lnTo>
                    <a:lnTo>
                      <a:pt x="78233" y="32647"/>
                    </a:lnTo>
                    <a:lnTo>
                      <a:pt x="88054" y="42401"/>
                    </a:lnTo>
                    <a:lnTo>
                      <a:pt x="95751" y="34704"/>
                    </a:lnTo>
                    <a:lnTo>
                      <a:pt x="85930" y="24949"/>
                    </a:lnTo>
                    <a:lnTo>
                      <a:pt x="103183" y="7697"/>
                    </a:lnTo>
                    <a:lnTo>
                      <a:pt x="95419" y="0"/>
                    </a:lnTo>
                    <a:lnTo>
                      <a:pt x="78233" y="17186"/>
                    </a:lnTo>
                    <a:lnTo>
                      <a:pt x="68479" y="7432"/>
                    </a:lnTo>
                    <a:lnTo>
                      <a:pt x="60782" y="15129"/>
                    </a:lnTo>
                    <a:lnTo>
                      <a:pt x="70536" y="24949"/>
                    </a:lnTo>
                    <a:lnTo>
                      <a:pt x="51558" y="43861"/>
                    </a:lnTo>
                    <a:lnTo>
                      <a:pt x="41937" y="34239"/>
                    </a:lnTo>
                    <a:lnTo>
                      <a:pt x="34239" y="41936"/>
                    </a:lnTo>
                    <a:lnTo>
                      <a:pt x="43861" y="51558"/>
                    </a:lnTo>
                    <a:lnTo>
                      <a:pt x="23689" y="71796"/>
                    </a:lnTo>
                    <a:close/>
                  </a:path>
                </a:pathLst>
              </a:custGeom>
              <a:solidFill>
                <a:srgbClr val="505A66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BB55CD36-236E-0E4B-2624-A18973EE6B42}"/>
                  </a:ext>
                </a:extLst>
              </p:cNvPr>
              <p:cNvSpPr/>
              <p:nvPr/>
            </p:nvSpPr>
            <p:spPr>
              <a:xfrm>
                <a:off x="4967064" y="6250599"/>
                <a:ext cx="110216" cy="110216"/>
              </a:xfrm>
              <a:custGeom>
                <a:avLst/>
                <a:gdLst>
                  <a:gd name="connsiteX0" fmla="*/ 3782 w 110216"/>
                  <a:gd name="connsiteY0" fmla="*/ 0 h 110216"/>
                  <a:gd name="connsiteX1" fmla="*/ 0 w 110216"/>
                  <a:gd name="connsiteY1" fmla="*/ 23490 h 110216"/>
                  <a:gd name="connsiteX2" fmla="*/ 86727 w 110216"/>
                  <a:gd name="connsiteY2" fmla="*/ 110216 h 110216"/>
                  <a:gd name="connsiteX3" fmla="*/ 110216 w 110216"/>
                  <a:gd name="connsiteY3" fmla="*/ 106434 h 110216"/>
                  <a:gd name="connsiteX4" fmla="*/ 3782 w 110216"/>
                  <a:gd name="connsiteY4" fmla="*/ 0 h 110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216" h="110216">
                    <a:moveTo>
                      <a:pt x="3782" y="0"/>
                    </a:moveTo>
                    <a:cubicBezTo>
                      <a:pt x="1991" y="7763"/>
                      <a:pt x="730" y="15593"/>
                      <a:pt x="0" y="23490"/>
                    </a:cubicBezTo>
                    <a:lnTo>
                      <a:pt x="86727" y="110216"/>
                    </a:lnTo>
                    <a:cubicBezTo>
                      <a:pt x="94623" y="109420"/>
                      <a:pt x="102453" y="108159"/>
                      <a:pt x="110216" y="106434"/>
                    </a:cubicBezTo>
                    <a:lnTo>
                      <a:pt x="3782" y="0"/>
                    </a:ln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E60189E1-14E7-78D3-E86C-6414DD36D3A2}"/>
                  </a:ext>
                </a:extLst>
              </p:cNvPr>
              <p:cNvSpPr/>
              <p:nvPr/>
            </p:nvSpPr>
            <p:spPr>
              <a:xfrm>
                <a:off x="5106145" y="6110921"/>
                <a:ext cx="110216" cy="110216"/>
              </a:xfrm>
              <a:custGeom>
                <a:avLst/>
                <a:gdLst>
                  <a:gd name="connsiteX0" fmla="*/ 106434 w 110216"/>
                  <a:gd name="connsiteY0" fmla="*/ 110216 h 110216"/>
                  <a:gd name="connsiteX1" fmla="*/ 110216 w 110216"/>
                  <a:gd name="connsiteY1" fmla="*/ 86727 h 110216"/>
                  <a:gd name="connsiteX2" fmla="*/ 23490 w 110216"/>
                  <a:gd name="connsiteY2" fmla="*/ 0 h 110216"/>
                  <a:gd name="connsiteX3" fmla="*/ 0 w 110216"/>
                  <a:gd name="connsiteY3" fmla="*/ 3782 h 110216"/>
                  <a:gd name="connsiteX4" fmla="*/ 106434 w 110216"/>
                  <a:gd name="connsiteY4" fmla="*/ 110216 h 110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216" h="110216">
                    <a:moveTo>
                      <a:pt x="106434" y="110216"/>
                    </a:moveTo>
                    <a:cubicBezTo>
                      <a:pt x="108159" y="102453"/>
                      <a:pt x="109487" y="94623"/>
                      <a:pt x="110216" y="86727"/>
                    </a:cubicBezTo>
                    <a:lnTo>
                      <a:pt x="23490" y="0"/>
                    </a:lnTo>
                    <a:cubicBezTo>
                      <a:pt x="15594" y="796"/>
                      <a:pt x="7763" y="2057"/>
                      <a:pt x="0" y="3782"/>
                    </a:cubicBezTo>
                    <a:lnTo>
                      <a:pt x="106434" y="110216"/>
                    </a:ln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52" name="Graphic 2">
            <a:extLst>
              <a:ext uri="{FF2B5EF4-FFF2-40B4-BE49-F238E27FC236}">
                <a16:creationId xmlns:a16="http://schemas.microsoft.com/office/drawing/2014/main" id="{7A7D1850-7470-531B-9532-785DFF58A3D1}"/>
              </a:ext>
            </a:extLst>
          </p:cNvPr>
          <p:cNvGrpSpPr/>
          <p:nvPr/>
        </p:nvGrpSpPr>
        <p:grpSpPr>
          <a:xfrm>
            <a:off x="4224741" y="6032650"/>
            <a:ext cx="424675" cy="424675"/>
            <a:chOff x="4215787" y="6023597"/>
            <a:chExt cx="424675" cy="424675"/>
          </a:xfrm>
        </p:grpSpPr>
        <p:grpSp>
          <p:nvGrpSpPr>
            <p:cNvPr id="153" name="Graphic 2">
              <a:extLst>
                <a:ext uri="{FF2B5EF4-FFF2-40B4-BE49-F238E27FC236}">
                  <a16:creationId xmlns:a16="http://schemas.microsoft.com/office/drawing/2014/main" id="{9648E407-9DEB-B4B2-9721-7B72FC79350B}"/>
                </a:ext>
              </a:extLst>
            </p:cNvPr>
            <p:cNvGrpSpPr/>
            <p:nvPr/>
          </p:nvGrpSpPr>
          <p:grpSpPr>
            <a:xfrm>
              <a:off x="4215787" y="6023597"/>
              <a:ext cx="424675" cy="424675"/>
              <a:chOff x="4215787" y="6023597"/>
              <a:chExt cx="424675" cy="424675"/>
            </a:xfrm>
          </p:grpSpPr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D5DF64B9-064E-DA5E-0313-733BE3075631}"/>
                  </a:ext>
                </a:extLst>
              </p:cNvPr>
              <p:cNvSpPr/>
              <p:nvPr/>
            </p:nvSpPr>
            <p:spPr>
              <a:xfrm>
                <a:off x="4215787" y="6023597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81CEAD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ABB1170C-02FF-38A1-BD76-00525997F715}"/>
                  </a:ext>
                </a:extLst>
              </p:cNvPr>
              <p:cNvSpPr/>
              <p:nvPr/>
            </p:nvSpPr>
            <p:spPr>
              <a:xfrm>
                <a:off x="4339142" y="6146952"/>
                <a:ext cx="301320" cy="301320"/>
              </a:xfrm>
              <a:custGeom>
                <a:avLst/>
                <a:gdLst>
                  <a:gd name="connsiteX0" fmla="*/ 123421 w 301320"/>
                  <a:gd name="connsiteY0" fmla="*/ 301320 h 301320"/>
                  <a:gd name="connsiteX1" fmla="*/ 301321 w 301320"/>
                  <a:gd name="connsiteY1" fmla="*/ 301320 h 301320"/>
                  <a:gd name="connsiteX2" fmla="*/ 301321 w 301320"/>
                  <a:gd name="connsiteY2" fmla="*/ 123355 h 301320"/>
                  <a:gd name="connsiteX3" fmla="*/ 177966 w 301320"/>
                  <a:gd name="connsiteY3" fmla="*/ 0 h 301320"/>
                  <a:gd name="connsiteX4" fmla="*/ 0 w 301320"/>
                  <a:gd name="connsiteY4" fmla="*/ 177966 h 30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1320" h="301320">
                    <a:moveTo>
                      <a:pt x="123421" y="301320"/>
                    </a:moveTo>
                    <a:lnTo>
                      <a:pt x="301321" y="301320"/>
                    </a:lnTo>
                    <a:lnTo>
                      <a:pt x="301321" y="123355"/>
                    </a:lnTo>
                    <a:lnTo>
                      <a:pt x="177966" y="0"/>
                    </a:lnTo>
                    <a:lnTo>
                      <a:pt x="0" y="177966"/>
                    </a:lnTo>
                    <a:close/>
                  </a:path>
                </a:pathLst>
              </a:custGeom>
              <a:solidFill>
                <a:srgbClr val="72BB9B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56" name="Graphic 2">
              <a:extLst>
                <a:ext uri="{FF2B5EF4-FFF2-40B4-BE49-F238E27FC236}">
                  <a16:creationId xmlns:a16="http://schemas.microsoft.com/office/drawing/2014/main" id="{D31811B3-2F8B-5564-A9A1-FC0B174AE391}"/>
                </a:ext>
              </a:extLst>
            </p:cNvPr>
            <p:cNvGrpSpPr/>
            <p:nvPr/>
          </p:nvGrpSpPr>
          <p:grpSpPr>
            <a:xfrm>
              <a:off x="4301717" y="6110125"/>
              <a:ext cx="252283" cy="251686"/>
              <a:chOff x="4301717" y="6110125"/>
              <a:chExt cx="252283" cy="251686"/>
            </a:xfrm>
          </p:grpSpPr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38B082FA-CBE8-D791-4F9D-26A868923DA3}"/>
                  </a:ext>
                </a:extLst>
              </p:cNvPr>
              <p:cNvSpPr/>
              <p:nvPr/>
            </p:nvSpPr>
            <p:spPr>
              <a:xfrm>
                <a:off x="4302381" y="6110190"/>
                <a:ext cx="251620" cy="251620"/>
              </a:xfrm>
              <a:custGeom>
                <a:avLst/>
                <a:gdLst>
                  <a:gd name="connsiteX0" fmla="*/ 251620 w 251620"/>
                  <a:gd name="connsiteY0" fmla="*/ 125744 h 251620"/>
                  <a:gd name="connsiteX1" fmla="*/ 125810 w 251620"/>
                  <a:gd name="connsiteY1" fmla="*/ 251620 h 251620"/>
                  <a:gd name="connsiteX2" fmla="*/ 0 w 251620"/>
                  <a:gd name="connsiteY2" fmla="*/ 125810 h 251620"/>
                  <a:gd name="connsiteX3" fmla="*/ 125810 w 251620"/>
                  <a:gd name="connsiteY3" fmla="*/ 0 h 251620"/>
                  <a:gd name="connsiteX4" fmla="*/ 251620 w 251620"/>
                  <a:gd name="connsiteY4" fmla="*/ 125744 h 251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1620" h="251620">
                    <a:moveTo>
                      <a:pt x="251620" y="125744"/>
                    </a:moveTo>
                    <a:cubicBezTo>
                      <a:pt x="251620" y="195218"/>
                      <a:pt x="195284" y="251620"/>
                      <a:pt x="125810" y="251620"/>
                    </a:cubicBezTo>
                    <a:cubicBezTo>
                      <a:pt x="56336" y="251620"/>
                      <a:pt x="0" y="195285"/>
                      <a:pt x="0" y="125810"/>
                    </a:cubicBezTo>
                    <a:cubicBezTo>
                      <a:pt x="0" y="56336"/>
                      <a:pt x="56336" y="0"/>
                      <a:pt x="125810" y="0"/>
                    </a:cubicBezTo>
                    <a:cubicBezTo>
                      <a:pt x="195284" y="-66"/>
                      <a:pt x="251620" y="56270"/>
                      <a:pt x="251620" y="125744"/>
                    </a:cubicBez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58" name="Graphic 2">
                <a:extLst>
                  <a:ext uri="{FF2B5EF4-FFF2-40B4-BE49-F238E27FC236}">
                    <a16:creationId xmlns:a16="http://schemas.microsoft.com/office/drawing/2014/main" id="{51D0098A-4BEF-7199-E535-E4373254B3F1}"/>
                  </a:ext>
                </a:extLst>
              </p:cNvPr>
              <p:cNvGrpSpPr/>
              <p:nvPr/>
            </p:nvGrpSpPr>
            <p:grpSpPr>
              <a:xfrm>
                <a:off x="4301717" y="6110125"/>
                <a:ext cx="251620" cy="251620"/>
                <a:chOff x="4301717" y="6110125"/>
                <a:chExt cx="251620" cy="251620"/>
              </a:xfrm>
              <a:solidFill>
                <a:srgbClr val="474B54"/>
              </a:solidFill>
            </p:grpSpPr>
            <p:sp>
              <p:nvSpPr>
                <p:cNvPr id="159" name="Freeform: Shape 158">
                  <a:extLst>
                    <a:ext uri="{FF2B5EF4-FFF2-40B4-BE49-F238E27FC236}">
                      <a16:creationId xmlns:a16="http://schemas.microsoft.com/office/drawing/2014/main" id="{28AD0CAC-1F11-46D6-AB71-FB5512D44B6E}"/>
                    </a:ext>
                  </a:extLst>
                </p:cNvPr>
                <p:cNvSpPr/>
                <p:nvPr/>
              </p:nvSpPr>
              <p:spPr>
                <a:xfrm>
                  <a:off x="4376301" y="6190613"/>
                  <a:ext cx="96547" cy="96614"/>
                </a:xfrm>
                <a:custGeom>
                  <a:avLst/>
                  <a:gdLst>
                    <a:gd name="connsiteX0" fmla="*/ 27405 w 96547"/>
                    <a:gd name="connsiteY0" fmla="*/ 0 h 96614"/>
                    <a:gd name="connsiteX1" fmla="*/ 0 w 96547"/>
                    <a:gd name="connsiteY1" fmla="*/ 53881 h 96614"/>
                    <a:gd name="connsiteX2" fmla="*/ 42733 w 96547"/>
                    <a:gd name="connsiteY2" fmla="*/ 96614 h 96614"/>
                    <a:gd name="connsiteX3" fmla="*/ 96547 w 96547"/>
                    <a:gd name="connsiteY3" fmla="*/ 69143 h 96614"/>
                    <a:gd name="connsiteX4" fmla="*/ 87125 w 96547"/>
                    <a:gd name="connsiteY4" fmla="*/ 9489 h 96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547" h="96614">
                      <a:moveTo>
                        <a:pt x="27405" y="0"/>
                      </a:moveTo>
                      <a:lnTo>
                        <a:pt x="0" y="53881"/>
                      </a:lnTo>
                      <a:lnTo>
                        <a:pt x="42733" y="96614"/>
                      </a:lnTo>
                      <a:lnTo>
                        <a:pt x="96547" y="69143"/>
                      </a:lnTo>
                      <a:lnTo>
                        <a:pt x="87125" y="9489"/>
                      </a:lnTo>
                      <a:close/>
                    </a:path>
                  </a:pathLst>
                </a:custGeom>
                <a:solidFill>
                  <a:srgbClr val="474B54"/>
                </a:solidFill>
                <a:ln w="66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0" name="Freeform: Shape 159">
                  <a:extLst>
                    <a:ext uri="{FF2B5EF4-FFF2-40B4-BE49-F238E27FC236}">
                      <a16:creationId xmlns:a16="http://schemas.microsoft.com/office/drawing/2014/main" id="{4715F25D-27AF-A6DC-6D25-8A71AE5AE026}"/>
                    </a:ext>
                  </a:extLst>
                </p:cNvPr>
                <p:cNvSpPr/>
                <p:nvPr/>
              </p:nvSpPr>
              <p:spPr>
                <a:xfrm>
                  <a:off x="4301717" y="6212113"/>
                  <a:ext cx="24286" cy="83873"/>
                </a:xfrm>
                <a:custGeom>
                  <a:avLst/>
                  <a:gdLst>
                    <a:gd name="connsiteX0" fmla="*/ 0 w 24286"/>
                    <a:gd name="connsiteY0" fmla="*/ 23290 h 83873"/>
                    <a:gd name="connsiteX1" fmla="*/ 15461 w 24286"/>
                    <a:gd name="connsiteY1" fmla="*/ 83873 h 83873"/>
                    <a:gd name="connsiteX2" fmla="*/ 24286 w 24286"/>
                    <a:gd name="connsiteY2" fmla="*/ 39415 h 83873"/>
                    <a:gd name="connsiteX3" fmla="*/ 2190 w 24286"/>
                    <a:gd name="connsiteY3" fmla="*/ 0 h 83873"/>
                    <a:gd name="connsiteX4" fmla="*/ 0 w 24286"/>
                    <a:gd name="connsiteY4" fmla="*/ 23290 h 838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286" h="83873">
                      <a:moveTo>
                        <a:pt x="0" y="23290"/>
                      </a:moveTo>
                      <a:cubicBezTo>
                        <a:pt x="0" y="45255"/>
                        <a:pt x="5640" y="65891"/>
                        <a:pt x="15461" y="83873"/>
                      </a:cubicBezTo>
                      <a:lnTo>
                        <a:pt x="24286" y="39415"/>
                      </a:lnTo>
                      <a:lnTo>
                        <a:pt x="2190" y="0"/>
                      </a:lnTo>
                      <a:cubicBezTo>
                        <a:pt x="863" y="7564"/>
                        <a:pt x="0" y="15328"/>
                        <a:pt x="0" y="23290"/>
                      </a:cubicBezTo>
                      <a:close/>
                    </a:path>
                  </a:pathLst>
                </a:custGeom>
                <a:solidFill>
                  <a:srgbClr val="474B54"/>
                </a:solidFill>
                <a:ln w="66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1" name="Freeform: Shape 160">
                  <a:extLst>
                    <a:ext uri="{FF2B5EF4-FFF2-40B4-BE49-F238E27FC236}">
                      <a16:creationId xmlns:a16="http://schemas.microsoft.com/office/drawing/2014/main" id="{91E16E52-0D6E-B334-141A-2D9EF3D91040}"/>
                    </a:ext>
                  </a:extLst>
                </p:cNvPr>
                <p:cNvSpPr/>
                <p:nvPr/>
              </p:nvSpPr>
              <p:spPr>
                <a:xfrm>
                  <a:off x="4367542" y="6337392"/>
                  <a:ext cx="83807" cy="24352"/>
                </a:xfrm>
                <a:custGeom>
                  <a:avLst/>
                  <a:gdLst>
                    <a:gd name="connsiteX0" fmla="*/ 0 w 83807"/>
                    <a:gd name="connsiteY0" fmla="*/ 8891 h 24352"/>
                    <a:gd name="connsiteX1" fmla="*/ 60583 w 83807"/>
                    <a:gd name="connsiteY1" fmla="*/ 24352 h 24352"/>
                    <a:gd name="connsiteX2" fmla="*/ 83807 w 83807"/>
                    <a:gd name="connsiteY2" fmla="*/ 22096 h 24352"/>
                    <a:gd name="connsiteX3" fmla="*/ 44392 w 83807"/>
                    <a:gd name="connsiteY3" fmla="*/ 0 h 24352"/>
                    <a:gd name="connsiteX4" fmla="*/ 0 w 83807"/>
                    <a:gd name="connsiteY4" fmla="*/ 8891 h 24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3807" h="24352">
                      <a:moveTo>
                        <a:pt x="0" y="8891"/>
                      </a:moveTo>
                      <a:cubicBezTo>
                        <a:pt x="17982" y="18712"/>
                        <a:pt x="38619" y="24352"/>
                        <a:pt x="60583" y="24352"/>
                      </a:cubicBezTo>
                      <a:cubicBezTo>
                        <a:pt x="68545" y="24352"/>
                        <a:pt x="76309" y="23490"/>
                        <a:pt x="83807" y="22096"/>
                      </a:cubicBezTo>
                      <a:lnTo>
                        <a:pt x="44392" y="0"/>
                      </a:lnTo>
                      <a:lnTo>
                        <a:pt x="0" y="8891"/>
                      </a:lnTo>
                      <a:close/>
                    </a:path>
                  </a:pathLst>
                </a:custGeom>
                <a:solidFill>
                  <a:srgbClr val="474B54"/>
                </a:solidFill>
                <a:ln w="66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2" name="Freeform: Shape 161">
                  <a:extLst>
                    <a:ext uri="{FF2B5EF4-FFF2-40B4-BE49-F238E27FC236}">
                      <a16:creationId xmlns:a16="http://schemas.microsoft.com/office/drawing/2014/main" id="{F263DE34-3489-C046-FE1D-9905DF5BF7E6}"/>
                    </a:ext>
                  </a:extLst>
                </p:cNvPr>
                <p:cNvSpPr/>
                <p:nvPr/>
              </p:nvSpPr>
              <p:spPr>
                <a:xfrm>
                  <a:off x="4336421" y="6110125"/>
                  <a:ext cx="75379" cy="38486"/>
                </a:xfrm>
                <a:custGeom>
                  <a:avLst/>
                  <a:gdLst>
                    <a:gd name="connsiteX0" fmla="*/ 75380 w 75379"/>
                    <a:gd name="connsiteY0" fmla="*/ 0 h 38486"/>
                    <a:gd name="connsiteX1" fmla="*/ 0 w 75379"/>
                    <a:gd name="connsiteY1" fmla="*/ 38486 h 38486"/>
                    <a:gd name="connsiteX2" fmla="*/ 44790 w 75379"/>
                    <a:gd name="connsiteY2" fmla="*/ 33178 h 38486"/>
                    <a:gd name="connsiteX3" fmla="*/ 75380 w 75379"/>
                    <a:gd name="connsiteY3" fmla="*/ 0 h 38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5379" h="38486">
                      <a:moveTo>
                        <a:pt x="75380" y="0"/>
                      </a:moveTo>
                      <a:cubicBezTo>
                        <a:pt x="45785" y="3848"/>
                        <a:pt x="19509" y="17850"/>
                        <a:pt x="0" y="38486"/>
                      </a:cubicBezTo>
                      <a:lnTo>
                        <a:pt x="44790" y="33178"/>
                      </a:lnTo>
                      <a:lnTo>
                        <a:pt x="75380" y="0"/>
                      </a:lnTo>
                      <a:close/>
                    </a:path>
                  </a:pathLst>
                </a:custGeom>
                <a:solidFill>
                  <a:srgbClr val="474B54"/>
                </a:solidFill>
                <a:ln w="66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3" name="Freeform: Shape 162">
                  <a:extLst>
                    <a:ext uri="{FF2B5EF4-FFF2-40B4-BE49-F238E27FC236}">
                      <a16:creationId xmlns:a16="http://schemas.microsoft.com/office/drawing/2014/main" id="{23A4AA6C-E7E9-D6BB-D420-8DFFBB2EFC6D}"/>
                    </a:ext>
                  </a:extLst>
                </p:cNvPr>
                <p:cNvSpPr/>
                <p:nvPr/>
              </p:nvSpPr>
              <p:spPr>
                <a:xfrm>
                  <a:off x="4482403" y="6121339"/>
                  <a:ext cx="59786" cy="59852"/>
                </a:xfrm>
                <a:custGeom>
                  <a:avLst/>
                  <a:gdLst>
                    <a:gd name="connsiteX0" fmla="*/ 0 w 59786"/>
                    <a:gd name="connsiteY0" fmla="*/ 0 h 59852"/>
                    <a:gd name="connsiteX1" fmla="*/ 18845 w 59786"/>
                    <a:gd name="connsiteY1" fmla="*/ 41008 h 59852"/>
                    <a:gd name="connsiteX2" fmla="*/ 59786 w 59786"/>
                    <a:gd name="connsiteY2" fmla="*/ 59852 h 59852"/>
                    <a:gd name="connsiteX3" fmla="*/ 0 w 59786"/>
                    <a:gd name="connsiteY3" fmla="*/ 0 h 59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786" h="59852">
                      <a:moveTo>
                        <a:pt x="0" y="0"/>
                      </a:moveTo>
                      <a:lnTo>
                        <a:pt x="18845" y="41008"/>
                      </a:lnTo>
                      <a:lnTo>
                        <a:pt x="59786" y="59852"/>
                      </a:lnTo>
                      <a:cubicBezTo>
                        <a:pt x="47378" y="33642"/>
                        <a:pt x="26211" y="12474"/>
                        <a:pt x="0" y="0"/>
                      </a:cubicBezTo>
                      <a:close/>
                    </a:path>
                  </a:pathLst>
                </a:custGeom>
                <a:solidFill>
                  <a:srgbClr val="474B54"/>
                </a:solidFill>
                <a:ln w="66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4" name="Freeform: Shape 163">
                  <a:extLst>
                    <a:ext uri="{FF2B5EF4-FFF2-40B4-BE49-F238E27FC236}">
                      <a16:creationId xmlns:a16="http://schemas.microsoft.com/office/drawing/2014/main" id="{427BF744-CD47-75FD-21F7-AB94E661C95D}"/>
                    </a:ext>
                  </a:extLst>
                </p:cNvPr>
                <p:cNvSpPr/>
                <p:nvPr/>
              </p:nvSpPr>
              <p:spPr>
                <a:xfrm>
                  <a:off x="4514918" y="6251727"/>
                  <a:ext cx="38419" cy="75379"/>
                </a:xfrm>
                <a:custGeom>
                  <a:avLst/>
                  <a:gdLst>
                    <a:gd name="connsiteX0" fmla="*/ 5309 w 38419"/>
                    <a:gd name="connsiteY0" fmla="*/ 30590 h 75379"/>
                    <a:gd name="connsiteX1" fmla="*/ 0 w 38419"/>
                    <a:gd name="connsiteY1" fmla="*/ 75380 h 75379"/>
                    <a:gd name="connsiteX2" fmla="*/ 38420 w 38419"/>
                    <a:gd name="connsiteY2" fmla="*/ 0 h 75379"/>
                    <a:gd name="connsiteX3" fmla="*/ 5309 w 38419"/>
                    <a:gd name="connsiteY3" fmla="*/ 30590 h 753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419" h="75379">
                      <a:moveTo>
                        <a:pt x="5309" y="30590"/>
                      </a:moveTo>
                      <a:lnTo>
                        <a:pt x="0" y="75380"/>
                      </a:lnTo>
                      <a:cubicBezTo>
                        <a:pt x="20637" y="55871"/>
                        <a:pt x="34638" y="29528"/>
                        <a:pt x="38420" y="0"/>
                      </a:cubicBezTo>
                      <a:lnTo>
                        <a:pt x="5309" y="30590"/>
                      </a:lnTo>
                      <a:close/>
                    </a:path>
                  </a:pathLst>
                </a:custGeom>
                <a:solidFill>
                  <a:srgbClr val="474B54"/>
                </a:solidFill>
                <a:ln w="66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165" name="Graphic 2">
            <a:extLst>
              <a:ext uri="{FF2B5EF4-FFF2-40B4-BE49-F238E27FC236}">
                <a16:creationId xmlns:a16="http://schemas.microsoft.com/office/drawing/2014/main" id="{AD267526-B668-4BF0-033A-69CBDE5C18D3}"/>
              </a:ext>
            </a:extLst>
          </p:cNvPr>
          <p:cNvGrpSpPr/>
          <p:nvPr/>
        </p:nvGrpSpPr>
        <p:grpSpPr>
          <a:xfrm>
            <a:off x="3561186" y="6032583"/>
            <a:ext cx="424675" cy="424675"/>
            <a:chOff x="3552232" y="6023530"/>
            <a:chExt cx="424675" cy="424675"/>
          </a:xfrm>
        </p:grpSpPr>
        <p:grpSp>
          <p:nvGrpSpPr>
            <p:cNvPr id="166" name="Graphic 2">
              <a:extLst>
                <a:ext uri="{FF2B5EF4-FFF2-40B4-BE49-F238E27FC236}">
                  <a16:creationId xmlns:a16="http://schemas.microsoft.com/office/drawing/2014/main" id="{D99D1053-44CB-6F70-A2CF-FAE1CA229033}"/>
                </a:ext>
              </a:extLst>
            </p:cNvPr>
            <p:cNvGrpSpPr/>
            <p:nvPr/>
          </p:nvGrpSpPr>
          <p:grpSpPr>
            <a:xfrm>
              <a:off x="3552232" y="6023530"/>
              <a:ext cx="424675" cy="424675"/>
              <a:chOff x="3552232" y="6023530"/>
              <a:chExt cx="424675" cy="424675"/>
            </a:xfrm>
          </p:grpSpPr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BF8A624C-B8D8-A8F9-8618-CB0524B31D57}"/>
                  </a:ext>
                </a:extLst>
              </p:cNvPr>
              <p:cNvSpPr/>
              <p:nvPr/>
            </p:nvSpPr>
            <p:spPr>
              <a:xfrm>
                <a:off x="3552232" y="6023530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AFD36F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B14C2F8B-20BA-BC47-B026-1647C78C0E71}"/>
                  </a:ext>
                </a:extLst>
              </p:cNvPr>
              <p:cNvSpPr/>
              <p:nvPr/>
            </p:nvSpPr>
            <p:spPr>
              <a:xfrm>
                <a:off x="3675586" y="6147217"/>
                <a:ext cx="301320" cy="300988"/>
              </a:xfrm>
              <a:custGeom>
                <a:avLst/>
                <a:gdLst>
                  <a:gd name="connsiteX0" fmla="*/ 301321 w 301320"/>
                  <a:gd name="connsiteY0" fmla="*/ 123620 h 300988"/>
                  <a:gd name="connsiteX1" fmla="*/ 177700 w 301320"/>
                  <a:gd name="connsiteY1" fmla="*/ 0 h 300988"/>
                  <a:gd name="connsiteX2" fmla="*/ 0 w 301320"/>
                  <a:gd name="connsiteY2" fmla="*/ 177634 h 300988"/>
                  <a:gd name="connsiteX3" fmla="*/ 123355 w 301320"/>
                  <a:gd name="connsiteY3" fmla="*/ 300989 h 300988"/>
                  <a:gd name="connsiteX4" fmla="*/ 301321 w 301320"/>
                  <a:gd name="connsiteY4" fmla="*/ 300989 h 300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1320" h="300988">
                    <a:moveTo>
                      <a:pt x="301321" y="123620"/>
                    </a:moveTo>
                    <a:lnTo>
                      <a:pt x="177700" y="0"/>
                    </a:lnTo>
                    <a:lnTo>
                      <a:pt x="0" y="177634"/>
                    </a:lnTo>
                    <a:lnTo>
                      <a:pt x="123355" y="300989"/>
                    </a:lnTo>
                    <a:lnTo>
                      <a:pt x="301321" y="300989"/>
                    </a:lnTo>
                    <a:close/>
                  </a:path>
                </a:pathLst>
              </a:custGeom>
              <a:solidFill>
                <a:srgbClr val="9CC05B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69" name="Graphic 2">
              <a:extLst>
                <a:ext uri="{FF2B5EF4-FFF2-40B4-BE49-F238E27FC236}">
                  <a16:creationId xmlns:a16="http://schemas.microsoft.com/office/drawing/2014/main" id="{85F681DE-304F-72B3-F8DE-7F33ED3E4236}"/>
                </a:ext>
              </a:extLst>
            </p:cNvPr>
            <p:cNvGrpSpPr/>
            <p:nvPr/>
          </p:nvGrpSpPr>
          <p:grpSpPr>
            <a:xfrm>
              <a:off x="3638825" y="6110058"/>
              <a:ext cx="251620" cy="251620"/>
              <a:chOff x="3638825" y="6110058"/>
              <a:chExt cx="251620" cy="251620"/>
            </a:xfrm>
          </p:grpSpPr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E0B57E7B-5358-3AA3-9A43-EDAAFF9DF020}"/>
                  </a:ext>
                </a:extLst>
              </p:cNvPr>
              <p:cNvSpPr/>
              <p:nvPr/>
            </p:nvSpPr>
            <p:spPr>
              <a:xfrm>
                <a:off x="3638825" y="6110058"/>
                <a:ext cx="251620" cy="251620"/>
              </a:xfrm>
              <a:custGeom>
                <a:avLst/>
                <a:gdLst>
                  <a:gd name="connsiteX0" fmla="*/ 251620 w 251620"/>
                  <a:gd name="connsiteY0" fmla="*/ 125810 h 251620"/>
                  <a:gd name="connsiteX1" fmla="*/ 125810 w 251620"/>
                  <a:gd name="connsiteY1" fmla="*/ 251620 h 251620"/>
                  <a:gd name="connsiteX2" fmla="*/ 0 w 251620"/>
                  <a:gd name="connsiteY2" fmla="*/ 125810 h 251620"/>
                  <a:gd name="connsiteX3" fmla="*/ 125810 w 251620"/>
                  <a:gd name="connsiteY3" fmla="*/ 0 h 251620"/>
                  <a:gd name="connsiteX4" fmla="*/ 251620 w 251620"/>
                  <a:gd name="connsiteY4" fmla="*/ 125810 h 251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1620" h="251620">
                    <a:moveTo>
                      <a:pt x="251620" y="125810"/>
                    </a:moveTo>
                    <a:cubicBezTo>
                      <a:pt x="251620" y="195284"/>
                      <a:pt x="195284" y="251620"/>
                      <a:pt x="125810" y="251620"/>
                    </a:cubicBezTo>
                    <a:cubicBezTo>
                      <a:pt x="56336" y="251620"/>
                      <a:pt x="0" y="195284"/>
                      <a:pt x="0" y="125810"/>
                    </a:cubicBezTo>
                    <a:cubicBezTo>
                      <a:pt x="0" y="56336"/>
                      <a:pt x="56336" y="0"/>
                      <a:pt x="125810" y="0"/>
                    </a:cubicBezTo>
                    <a:cubicBezTo>
                      <a:pt x="195284" y="0"/>
                      <a:pt x="251620" y="56336"/>
                      <a:pt x="251620" y="125810"/>
                    </a:cubicBezTo>
                    <a:close/>
                  </a:path>
                </a:pathLst>
              </a:custGeom>
              <a:solidFill>
                <a:srgbClr val="CC5842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71" name="Graphic 2">
                <a:extLst>
                  <a:ext uri="{FF2B5EF4-FFF2-40B4-BE49-F238E27FC236}">
                    <a16:creationId xmlns:a16="http://schemas.microsoft.com/office/drawing/2014/main" id="{17C52229-B924-E406-6C64-9FB0774331B6}"/>
                  </a:ext>
                </a:extLst>
              </p:cNvPr>
              <p:cNvGrpSpPr/>
              <p:nvPr/>
            </p:nvGrpSpPr>
            <p:grpSpPr>
              <a:xfrm>
                <a:off x="3638825" y="6110080"/>
                <a:ext cx="251620" cy="251597"/>
                <a:chOff x="3638825" y="6110080"/>
                <a:chExt cx="251620" cy="251597"/>
              </a:xfrm>
              <a:solidFill>
                <a:srgbClr val="DE6E53"/>
              </a:solidFill>
            </p:grpSpPr>
            <p:sp>
              <p:nvSpPr>
                <p:cNvPr id="172" name="Freeform: Shape 171">
                  <a:extLst>
                    <a:ext uri="{FF2B5EF4-FFF2-40B4-BE49-F238E27FC236}">
                      <a16:creationId xmlns:a16="http://schemas.microsoft.com/office/drawing/2014/main" id="{97766587-F2E2-9005-EAB7-B1D87EB1098C}"/>
                    </a:ext>
                  </a:extLst>
                </p:cNvPr>
                <p:cNvSpPr/>
                <p:nvPr/>
              </p:nvSpPr>
              <p:spPr>
                <a:xfrm>
                  <a:off x="3638825" y="6201297"/>
                  <a:ext cx="111809" cy="116122"/>
                </a:xfrm>
                <a:custGeom>
                  <a:avLst/>
                  <a:gdLst>
                    <a:gd name="connsiteX0" fmla="*/ 111809 w 111809"/>
                    <a:gd name="connsiteY0" fmla="*/ 34239 h 116122"/>
                    <a:gd name="connsiteX1" fmla="*/ 77570 w 111809"/>
                    <a:gd name="connsiteY1" fmla="*/ 0 h 116122"/>
                    <a:gd name="connsiteX2" fmla="*/ 34969 w 111809"/>
                    <a:gd name="connsiteY2" fmla="*/ 26741 h 116122"/>
                    <a:gd name="connsiteX3" fmla="*/ 0 w 111809"/>
                    <a:gd name="connsiteY3" fmla="*/ 36097 h 116122"/>
                    <a:gd name="connsiteX4" fmla="*/ 29993 w 111809"/>
                    <a:gd name="connsiteY4" fmla="*/ 116122 h 116122"/>
                    <a:gd name="connsiteX5" fmla="*/ 111809 w 111809"/>
                    <a:gd name="connsiteY5" fmla="*/ 34239 h 1161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1809" h="116122">
                      <a:moveTo>
                        <a:pt x="111809" y="34239"/>
                      </a:moveTo>
                      <a:lnTo>
                        <a:pt x="77570" y="0"/>
                      </a:lnTo>
                      <a:cubicBezTo>
                        <a:pt x="64962" y="11413"/>
                        <a:pt x="50696" y="20371"/>
                        <a:pt x="34969" y="26741"/>
                      </a:cubicBezTo>
                      <a:cubicBezTo>
                        <a:pt x="23689" y="31320"/>
                        <a:pt x="11944" y="34439"/>
                        <a:pt x="0" y="36097"/>
                      </a:cubicBezTo>
                      <a:cubicBezTo>
                        <a:pt x="332" y="64630"/>
                        <a:pt x="10351" y="93097"/>
                        <a:pt x="29993" y="116122"/>
                      </a:cubicBezTo>
                      <a:lnTo>
                        <a:pt x="111809" y="34239"/>
                      </a:lnTo>
                      <a:close/>
                    </a:path>
                  </a:pathLst>
                </a:custGeom>
                <a:solidFill>
                  <a:srgbClr val="DE6E53"/>
                </a:solidFill>
                <a:ln w="66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3" name="Freeform: Shape 172">
                  <a:extLst>
                    <a:ext uri="{FF2B5EF4-FFF2-40B4-BE49-F238E27FC236}">
                      <a16:creationId xmlns:a16="http://schemas.microsoft.com/office/drawing/2014/main" id="{5B4E2717-3BFA-A599-F34E-601339F4EAA2}"/>
                    </a:ext>
                  </a:extLst>
                </p:cNvPr>
                <p:cNvSpPr/>
                <p:nvPr/>
              </p:nvSpPr>
              <p:spPr>
                <a:xfrm>
                  <a:off x="3777840" y="6153654"/>
                  <a:ext cx="112539" cy="116254"/>
                </a:xfrm>
                <a:custGeom>
                  <a:avLst/>
                  <a:gdLst>
                    <a:gd name="connsiteX0" fmla="*/ 112539 w 112539"/>
                    <a:gd name="connsiteY0" fmla="*/ 81352 h 116254"/>
                    <a:gd name="connsiteX1" fmla="*/ 81949 w 112539"/>
                    <a:gd name="connsiteY1" fmla="*/ 0 h 116254"/>
                    <a:gd name="connsiteX2" fmla="*/ 0 w 112539"/>
                    <a:gd name="connsiteY2" fmla="*/ 81949 h 116254"/>
                    <a:gd name="connsiteX3" fmla="*/ 34306 w 112539"/>
                    <a:gd name="connsiteY3" fmla="*/ 116255 h 116254"/>
                    <a:gd name="connsiteX4" fmla="*/ 75247 w 112539"/>
                    <a:gd name="connsiteY4" fmla="*/ 90973 h 116254"/>
                    <a:gd name="connsiteX5" fmla="*/ 112539 w 112539"/>
                    <a:gd name="connsiteY5" fmla="*/ 81352 h 116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2539" h="116254">
                      <a:moveTo>
                        <a:pt x="112539" y="81352"/>
                      </a:moveTo>
                      <a:cubicBezTo>
                        <a:pt x="112340" y="52288"/>
                        <a:pt x="102188" y="23290"/>
                        <a:pt x="81949" y="0"/>
                      </a:cubicBezTo>
                      <a:lnTo>
                        <a:pt x="0" y="81949"/>
                      </a:lnTo>
                      <a:lnTo>
                        <a:pt x="34306" y="116255"/>
                      </a:lnTo>
                      <a:cubicBezTo>
                        <a:pt x="46515" y="105571"/>
                        <a:pt x="60251" y="97078"/>
                        <a:pt x="75247" y="90973"/>
                      </a:cubicBezTo>
                      <a:cubicBezTo>
                        <a:pt x="87390" y="86129"/>
                        <a:pt x="99799" y="82878"/>
                        <a:pt x="112539" y="81352"/>
                      </a:cubicBezTo>
                      <a:close/>
                    </a:path>
                  </a:pathLst>
                </a:custGeom>
                <a:solidFill>
                  <a:srgbClr val="DE6E53"/>
                </a:solidFill>
                <a:ln w="66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4" name="Freeform: Shape 173">
                  <a:extLst>
                    <a:ext uri="{FF2B5EF4-FFF2-40B4-BE49-F238E27FC236}">
                      <a16:creationId xmlns:a16="http://schemas.microsoft.com/office/drawing/2014/main" id="{B2855A5D-6358-DDAA-602D-394F9F0264E5}"/>
                    </a:ext>
                  </a:extLst>
                </p:cNvPr>
                <p:cNvSpPr/>
                <p:nvPr/>
              </p:nvSpPr>
              <p:spPr>
                <a:xfrm>
                  <a:off x="3640020" y="6153985"/>
                  <a:ext cx="62705" cy="63701"/>
                </a:xfrm>
                <a:custGeom>
                  <a:avLst/>
                  <a:gdLst>
                    <a:gd name="connsiteX0" fmla="*/ 62706 w 62705"/>
                    <a:gd name="connsiteY0" fmla="*/ 33709 h 63701"/>
                    <a:gd name="connsiteX1" fmla="*/ 28997 w 62705"/>
                    <a:gd name="connsiteY1" fmla="*/ 0 h 63701"/>
                    <a:gd name="connsiteX2" fmla="*/ 0 w 62705"/>
                    <a:gd name="connsiteY2" fmla="*/ 63701 h 63701"/>
                    <a:gd name="connsiteX3" fmla="*/ 62706 w 62705"/>
                    <a:gd name="connsiteY3" fmla="*/ 33709 h 637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705" h="63701">
                      <a:moveTo>
                        <a:pt x="62706" y="33709"/>
                      </a:moveTo>
                      <a:lnTo>
                        <a:pt x="28997" y="0"/>
                      </a:lnTo>
                      <a:cubicBezTo>
                        <a:pt x="13006" y="18579"/>
                        <a:pt x="3384" y="40808"/>
                        <a:pt x="0" y="63701"/>
                      </a:cubicBezTo>
                      <a:cubicBezTo>
                        <a:pt x="22694" y="59919"/>
                        <a:pt x="44458" y="49899"/>
                        <a:pt x="62706" y="33709"/>
                      </a:cubicBezTo>
                      <a:close/>
                    </a:path>
                  </a:pathLst>
                </a:custGeom>
                <a:solidFill>
                  <a:srgbClr val="DE6E53"/>
                </a:solidFill>
                <a:ln w="66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5" name="Freeform: Shape 174">
                  <a:extLst>
                    <a:ext uri="{FF2B5EF4-FFF2-40B4-BE49-F238E27FC236}">
                      <a16:creationId xmlns:a16="http://schemas.microsoft.com/office/drawing/2014/main" id="{3788D9D6-0125-7C0A-6031-200418224344}"/>
                    </a:ext>
                  </a:extLst>
                </p:cNvPr>
                <p:cNvSpPr/>
                <p:nvPr/>
              </p:nvSpPr>
              <p:spPr>
                <a:xfrm>
                  <a:off x="3682686" y="6111849"/>
                  <a:ext cx="60980" cy="61976"/>
                </a:xfrm>
                <a:custGeom>
                  <a:avLst/>
                  <a:gdLst>
                    <a:gd name="connsiteX0" fmla="*/ 0 w 60980"/>
                    <a:gd name="connsiteY0" fmla="*/ 28533 h 61976"/>
                    <a:gd name="connsiteX1" fmla="*/ 33443 w 60980"/>
                    <a:gd name="connsiteY1" fmla="*/ 61976 h 61976"/>
                    <a:gd name="connsiteX2" fmla="*/ 60981 w 60980"/>
                    <a:gd name="connsiteY2" fmla="*/ 0 h 61976"/>
                    <a:gd name="connsiteX3" fmla="*/ 0 w 60980"/>
                    <a:gd name="connsiteY3" fmla="*/ 28533 h 61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0980" h="61976">
                      <a:moveTo>
                        <a:pt x="0" y="28533"/>
                      </a:moveTo>
                      <a:lnTo>
                        <a:pt x="33443" y="61976"/>
                      </a:lnTo>
                      <a:cubicBezTo>
                        <a:pt x="48572" y="43728"/>
                        <a:pt x="57729" y="22229"/>
                        <a:pt x="60981" y="0"/>
                      </a:cubicBezTo>
                      <a:cubicBezTo>
                        <a:pt x="39017" y="3650"/>
                        <a:pt x="17850" y="13139"/>
                        <a:pt x="0" y="28533"/>
                      </a:cubicBezTo>
                      <a:close/>
                    </a:path>
                  </a:pathLst>
                </a:custGeom>
                <a:solidFill>
                  <a:srgbClr val="DE6E53"/>
                </a:solidFill>
                <a:ln w="66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6" name="Freeform: Shape 175">
                  <a:extLst>
                    <a:ext uri="{FF2B5EF4-FFF2-40B4-BE49-F238E27FC236}">
                      <a16:creationId xmlns:a16="http://schemas.microsoft.com/office/drawing/2014/main" id="{EB3D900A-CB58-C45A-EE75-40FEA19BA298}"/>
                    </a:ext>
                  </a:extLst>
                </p:cNvPr>
                <p:cNvSpPr/>
                <p:nvPr/>
              </p:nvSpPr>
              <p:spPr>
                <a:xfrm>
                  <a:off x="3783414" y="6297247"/>
                  <a:ext cx="63104" cy="63104"/>
                </a:xfrm>
                <a:custGeom>
                  <a:avLst/>
                  <a:gdLst>
                    <a:gd name="connsiteX0" fmla="*/ 28865 w 63104"/>
                    <a:gd name="connsiteY0" fmla="*/ 0 h 63104"/>
                    <a:gd name="connsiteX1" fmla="*/ 0 w 63104"/>
                    <a:gd name="connsiteY1" fmla="*/ 63104 h 63104"/>
                    <a:gd name="connsiteX2" fmla="*/ 63104 w 63104"/>
                    <a:gd name="connsiteY2" fmla="*/ 34240 h 63104"/>
                    <a:gd name="connsiteX3" fmla="*/ 28865 w 63104"/>
                    <a:gd name="connsiteY3" fmla="*/ 0 h 63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3104" h="63104">
                      <a:moveTo>
                        <a:pt x="28865" y="0"/>
                      </a:moveTo>
                      <a:cubicBezTo>
                        <a:pt x="13006" y="18447"/>
                        <a:pt x="3384" y="40411"/>
                        <a:pt x="0" y="63104"/>
                      </a:cubicBezTo>
                      <a:cubicBezTo>
                        <a:pt x="22694" y="59720"/>
                        <a:pt x="44657" y="50032"/>
                        <a:pt x="63104" y="34240"/>
                      </a:cubicBezTo>
                      <a:lnTo>
                        <a:pt x="28865" y="0"/>
                      </a:lnTo>
                      <a:close/>
                    </a:path>
                  </a:pathLst>
                </a:custGeom>
                <a:solidFill>
                  <a:srgbClr val="DE6E53"/>
                </a:solidFill>
                <a:ln w="66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7" name="Freeform: Shape 176">
                  <a:extLst>
                    <a:ext uri="{FF2B5EF4-FFF2-40B4-BE49-F238E27FC236}">
                      <a16:creationId xmlns:a16="http://schemas.microsoft.com/office/drawing/2014/main" id="{38AD535B-4B50-EAA5-11EE-A9C13E5BBED7}"/>
                    </a:ext>
                  </a:extLst>
                </p:cNvPr>
                <p:cNvSpPr/>
                <p:nvPr/>
              </p:nvSpPr>
              <p:spPr>
                <a:xfrm>
                  <a:off x="3890416" y="6235868"/>
                  <a:ext cx="29" cy="6635"/>
                </a:xfrm>
                <a:custGeom>
                  <a:avLst/>
                  <a:gdLst>
                    <a:gd name="connsiteX0" fmla="*/ 29 w 29"/>
                    <a:gd name="connsiteY0" fmla="*/ 0 h 6635"/>
                    <a:gd name="connsiteX1" fmla="*/ 29 w 29"/>
                    <a:gd name="connsiteY1" fmla="*/ 0 h 6635"/>
                    <a:gd name="connsiteX2" fmla="*/ 29 w 29"/>
                    <a:gd name="connsiteY2" fmla="*/ 0 h 6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9" h="6635">
                      <a:moveTo>
                        <a:pt x="29" y="0"/>
                      </a:moveTo>
                      <a:lnTo>
                        <a:pt x="29" y="0"/>
                      </a:lnTo>
                      <a:cubicBezTo>
                        <a:pt x="-37" y="0"/>
                        <a:pt x="29" y="0"/>
                        <a:pt x="29" y="0"/>
                      </a:cubicBezTo>
                      <a:close/>
                    </a:path>
                  </a:pathLst>
                </a:custGeom>
                <a:solidFill>
                  <a:srgbClr val="DE6E53"/>
                </a:solidFill>
                <a:ln w="66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8" name="Freeform: Shape 177">
                  <a:extLst>
                    <a:ext uri="{FF2B5EF4-FFF2-40B4-BE49-F238E27FC236}">
                      <a16:creationId xmlns:a16="http://schemas.microsoft.com/office/drawing/2014/main" id="{9E6DCB00-6CF1-144A-3616-5A6DCF242AB1}"/>
                    </a:ext>
                  </a:extLst>
                </p:cNvPr>
                <p:cNvSpPr/>
                <p:nvPr/>
              </p:nvSpPr>
              <p:spPr>
                <a:xfrm>
                  <a:off x="3729865" y="6110080"/>
                  <a:ext cx="116321" cy="111853"/>
                </a:xfrm>
                <a:custGeom>
                  <a:avLst/>
                  <a:gdLst>
                    <a:gd name="connsiteX0" fmla="*/ 33510 w 116321"/>
                    <a:gd name="connsiteY0" fmla="*/ 44 h 111853"/>
                    <a:gd name="connsiteX1" fmla="*/ 23822 w 116321"/>
                    <a:gd name="connsiteY1" fmla="*/ 38132 h 111853"/>
                    <a:gd name="connsiteX2" fmla="*/ 0 w 116321"/>
                    <a:gd name="connsiteY2" fmla="*/ 77415 h 111853"/>
                    <a:gd name="connsiteX3" fmla="*/ 34439 w 116321"/>
                    <a:gd name="connsiteY3" fmla="*/ 111853 h 111853"/>
                    <a:gd name="connsiteX4" fmla="*/ 116321 w 116321"/>
                    <a:gd name="connsiteY4" fmla="*/ 29970 h 111853"/>
                    <a:gd name="connsiteX5" fmla="*/ 31386 w 116321"/>
                    <a:gd name="connsiteY5" fmla="*/ 44 h 111853"/>
                    <a:gd name="connsiteX6" fmla="*/ 33510 w 116321"/>
                    <a:gd name="connsiteY6" fmla="*/ 44 h 111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6321" h="111853">
                      <a:moveTo>
                        <a:pt x="33510" y="44"/>
                      </a:moveTo>
                      <a:cubicBezTo>
                        <a:pt x="32050" y="13116"/>
                        <a:pt x="28798" y="25856"/>
                        <a:pt x="23822" y="38132"/>
                      </a:cubicBezTo>
                      <a:cubicBezTo>
                        <a:pt x="17982" y="52465"/>
                        <a:pt x="10020" y="65670"/>
                        <a:pt x="0" y="77415"/>
                      </a:cubicBezTo>
                      <a:lnTo>
                        <a:pt x="34439" y="111853"/>
                      </a:lnTo>
                      <a:lnTo>
                        <a:pt x="116321" y="29970"/>
                      </a:lnTo>
                      <a:cubicBezTo>
                        <a:pt x="91969" y="9201"/>
                        <a:pt x="61578" y="-752"/>
                        <a:pt x="31386" y="44"/>
                      </a:cubicBezTo>
                      <a:lnTo>
                        <a:pt x="33510" y="44"/>
                      </a:lnTo>
                      <a:close/>
                    </a:path>
                  </a:pathLst>
                </a:custGeom>
                <a:solidFill>
                  <a:srgbClr val="DE6E53"/>
                </a:solidFill>
                <a:ln w="66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9" name="Freeform: Shape 178">
                  <a:extLst>
                    <a:ext uri="{FF2B5EF4-FFF2-40B4-BE49-F238E27FC236}">
                      <a16:creationId xmlns:a16="http://schemas.microsoft.com/office/drawing/2014/main" id="{2408A863-5BCA-7A2A-B9AF-1F8568F58E2A}"/>
                    </a:ext>
                  </a:extLst>
                </p:cNvPr>
                <p:cNvSpPr/>
                <p:nvPr/>
              </p:nvSpPr>
              <p:spPr>
                <a:xfrm>
                  <a:off x="3825948" y="6254713"/>
                  <a:ext cx="63037" cy="63104"/>
                </a:xfrm>
                <a:custGeom>
                  <a:avLst/>
                  <a:gdLst>
                    <a:gd name="connsiteX0" fmla="*/ 0 w 63037"/>
                    <a:gd name="connsiteY0" fmla="*/ 28864 h 63104"/>
                    <a:gd name="connsiteX1" fmla="*/ 34173 w 63037"/>
                    <a:gd name="connsiteY1" fmla="*/ 63104 h 63104"/>
                    <a:gd name="connsiteX2" fmla="*/ 63038 w 63037"/>
                    <a:gd name="connsiteY2" fmla="*/ 0 h 63104"/>
                    <a:gd name="connsiteX3" fmla="*/ 0 w 63037"/>
                    <a:gd name="connsiteY3" fmla="*/ 28864 h 63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3037" h="63104">
                      <a:moveTo>
                        <a:pt x="0" y="28864"/>
                      </a:moveTo>
                      <a:lnTo>
                        <a:pt x="34173" y="63104"/>
                      </a:lnTo>
                      <a:cubicBezTo>
                        <a:pt x="50032" y="44657"/>
                        <a:pt x="59654" y="22693"/>
                        <a:pt x="63038" y="0"/>
                      </a:cubicBezTo>
                      <a:cubicBezTo>
                        <a:pt x="40344" y="3384"/>
                        <a:pt x="18447" y="13006"/>
                        <a:pt x="0" y="28864"/>
                      </a:cubicBezTo>
                      <a:close/>
                    </a:path>
                  </a:pathLst>
                </a:custGeom>
                <a:solidFill>
                  <a:srgbClr val="DE6E53"/>
                </a:solidFill>
                <a:ln w="66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0" name="Freeform: Shape 179">
                  <a:extLst>
                    <a:ext uri="{FF2B5EF4-FFF2-40B4-BE49-F238E27FC236}">
                      <a16:creationId xmlns:a16="http://schemas.microsoft.com/office/drawing/2014/main" id="{37219C60-F7D7-B5C5-E09D-2A7EB7B637F8}"/>
                    </a:ext>
                  </a:extLst>
                </p:cNvPr>
                <p:cNvSpPr/>
                <p:nvPr/>
              </p:nvSpPr>
              <p:spPr>
                <a:xfrm>
                  <a:off x="3682421" y="6249205"/>
                  <a:ext cx="116188" cy="112472"/>
                </a:xfrm>
                <a:custGeom>
                  <a:avLst/>
                  <a:gdLst>
                    <a:gd name="connsiteX0" fmla="*/ 81286 w 116188"/>
                    <a:gd name="connsiteY0" fmla="*/ 112473 h 112472"/>
                    <a:gd name="connsiteX1" fmla="*/ 90907 w 116188"/>
                    <a:gd name="connsiteY1" fmla="*/ 75314 h 112472"/>
                    <a:gd name="connsiteX2" fmla="*/ 116189 w 116188"/>
                    <a:gd name="connsiteY2" fmla="*/ 34306 h 112472"/>
                    <a:gd name="connsiteX3" fmla="*/ 81883 w 116188"/>
                    <a:gd name="connsiteY3" fmla="*/ 0 h 112472"/>
                    <a:gd name="connsiteX4" fmla="*/ 0 w 116188"/>
                    <a:gd name="connsiteY4" fmla="*/ 81883 h 112472"/>
                    <a:gd name="connsiteX5" fmla="*/ 81286 w 116188"/>
                    <a:gd name="connsiteY5" fmla="*/ 112473 h 1124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6188" h="112472">
                      <a:moveTo>
                        <a:pt x="81286" y="112473"/>
                      </a:moveTo>
                      <a:cubicBezTo>
                        <a:pt x="82812" y="99733"/>
                        <a:pt x="85997" y="87258"/>
                        <a:pt x="90907" y="75314"/>
                      </a:cubicBezTo>
                      <a:cubicBezTo>
                        <a:pt x="97012" y="60251"/>
                        <a:pt x="105505" y="46515"/>
                        <a:pt x="116189" y="34306"/>
                      </a:cubicBezTo>
                      <a:lnTo>
                        <a:pt x="81883" y="0"/>
                      </a:lnTo>
                      <a:lnTo>
                        <a:pt x="0" y="81883"/>
                      </a:lnTo>
                      <a:cubicBezTo>
                        <a:pt x="23291" y="102121"/>
                        <a:pt x="52288" y="112340"/>
                        <a:pt x="81286" y="112473"/>
                      </a:cubicBezTo>
                      <a:close/>
                    </a:path>
                  </a:pathLst>
                </a:custGeom>
                <a:solidFill>
                  <a:srgbClr val="DE6E53"/>
                </a:solidFill>
                <a:ln w="66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181" name="Graphic 2">
            <a:extLst>
              <a:ext uri="{FF2B5EF4-FFF2-40B4-BE49-F238E27FC236}">
                <a16:creationId xmlns:a16="http://schemas.microsoft.com/office/drawing/2014/main" id="{D4936A27-A3CE-30BD-BFC1-363DE2141254}"/>
              </a:ext>
            </a:extLst>
          </p:cNvPr>
          <p:cNvGrpSpPr/>
          <p:nvPr/>
        </p:nvGrpSpPr>
        <p:grpSpPr>
          <a:xfrm>
            <a:off x="2897630" y="6032583"/>
            <a:ext cx="424675" cy="424675"/>
            <a:chOff x="2888676" y="6023530"/>
            <a:chExt cx="424675" cy="424675"/>
          </a:xfrm>
        </p:grpSpPr>
        <p:grpSp>
          <p:nvGrpSpPr>
            <p:cNvPr id="182" name="Graphic 2">
              <a:extLst>
                <a:ext uri="{FF2B5EF4-FFF2-40B4-BE49-F238E27FC236}">
                  <a16:creationId xmlns:a16="http://schemas.microsoft.com/office/drawing/2014/main" id="{03893FA4-A9F8-D99A-3C13-8D86A54C1C51}"/>
                </a:ext>
              </a:extLst>
            </p:cNvPr>
            <p:cNvGrpSpPr/>
            <p:nvPr/>
          </p:nvGrpSpPr>
          <p:grpSpPr>
            <a:xfrm>
              <a:off x="2888676" y="6023530"/>
              <a:ext cx="424675" cy="424675"/>
              <a:chOff x="2888676" y="6023530"/>
              <a:chExt cx="424675" cy="424675"/>
            </a:xfrm>
          </p:grpSpPr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69ACA875-1062-5802-39C3-2D271C0E333B}"/>
                  </a:ext>
                </a:extLst>
              </p:cNvPr>
              <p:cNvSpPr/>
              <p:nvPr/>
            </p:nvSpPr>
            <p:spPr>
              <a:xfrm>
                <a:off x="2888676" y="6023530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A491E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CAABA6B7-33DB-DAB0-7123-5C7062AD76A8}"/>
                  </a:ext>
                </a:extLst>
              </p:cNvPr>
              <p:cNvSpPr/>
              <p:nvPr/>
            </p:nvSpPr>
            <p:spPr>
              <a:xfrm>
                <a:off x="3031341" y="6166195"/>
                <a:ext cx="282010" cy="282010"/>
              </a:xfrm>
              <a:custGeom>
                <a:avLst/>
                <a:gdLst>
                  <a:gd name="connsiteX0" fmla="*/ 145584 w 282010"/>
                  <a:gd name="connsiteY0" fmla="*/ 282011 h 282010"/>
                  <a:gd name="connsiteX1" fmla="*/ 282011 w 282010"/>
                  <a:gd name="connsiteY1" fmla="*/ 282011 h 282010"/>
                  <a:gd name="connsiteX2" fmla="*/ 282011 w 282010"/>
                  <a:gd name="connsiteY2" fmla="*/ 145584 h 282010"/>
                  <a:gd name="connsiteX3" fmla="*/ 136427 w 282010"/>
                  <a:gd name="connsiteY3" fmla="*/ 0 h 282010"/>
                  <a:gd name="connsiteX4" fmla="*/ 0 w 282010"/>
                  <a:gd name="connsiteY4" fmla="*/ 136427 h 282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2010" h="282010">
                    <a:moveTo>
                      <a:pt x="145584" y="282011"/>
                    </a:moveTo>
                    <a:lnTo>
                      <a:pt x="282011" y="282011"/>
                    </a:lnTo>
                    <a:lnTo>
                      <a:pt x="282011" y="145584"/>
                    </a:lnTo>
                    <a:lnTo>
                      <a:pt x="136427" y="0"/>
                    </a:lnTo>
                    <a:lnTo>
                      <a:pt x="0" y="136427"/>
                    </a:lnTo>
                    <a:close/>
                  </a:path>
                </a:pathLst>
              </a:custGeom>
              <a:solidFill>
                <a:srgbClr val="8D79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85" name="Graphic 2">
              <a:extLst>
                <a:ext uri="{FF2B5EF4-FFF2-40B4-BE49-F238E27FC236}">
                  <a16:creationId xmlns:a16="http://schemas.microsoft.com/office/drawing/2014/main" id="{244F6DB5-7EEF-4102-DBF3-8A403E3D83B7}"/>
                </a:ext>
              </a:extLst>
            </p:cNvPr>
            <p:cNvGrpSpPr/>
            <p:nvPr/>
          </p:nvGrpSpPr>
          <p:grpSpPr>
            <a:xfrm>
              <a:off x="2975204" y="6110058"/>
              <a:ext cx="251686" cy="251686"/>
              <a:chOff x="2975204" y="6110058"/>
              <a:chExt cx="251686" cy="251686"/>
            </a:xfrm>
          </p:grpSpPr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C2974407-7627-A9FC-7B27-ECC4A017C5C8}"/>
                  </a:ext>
                </a:extLst>
              </p:cNvPr>
              <p:cNvSpPr/>
              <p:nvPr/>
            </p:nvSpPr>
            <p:spPr>
              <a:xfrm>
                <a:off x="3016477" y="6151331"/>
                <a:ext cx="169073" cy="169074"/>
              </a:xfrm>
              <a:custGeom>
                <a:avLst/>
                <a:gdLst>
                  <a:gd name="connsiteX0" fmla="*/ 169074 w 169073"/>
                  <a:gd name="connsiteY0" fmla="*/ 84537 h 169074"/>
                  <a:gd name="connsiteX1" fmla="*/ 84537 w 169073"/>
                  <a:gd name="connsiteY1" fmla="*/ 169074 h 169074"/>
                  <a:gd name="connsiteX2" fmla="*/ 0 w 169073"/>
                  <a:gd name="connsiteY2" fmla="*/ 84537 h 169074"/>
                  <a:gd name="connsiteX3" fmla="*/ 84537 w 169073"/>
                  <a:gd name="connsiteY3" fmla="*/ 0 h 169074"/>
                  <a:gd name="connsiteX4" fmla="*/ 169074 w 169073"/>
                  <a:gd name="connsiteY4" fmla="*/ 84537 h 169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9073" h="169074">
                    <a:moveTo>
                      <a:pt x="169074" y="84537"/>
                    </a:moveTo>
                    <a:cubicBezTo>
                      <a:pt x="169074" y="131251"/>
                      <a:pt x="131185" y="169074"/>
                      <a:pt x="84537" y="169074"/>
                    </a:cubicBezTo>
                    <a:cubicBezTo>
                      <a:pt x="37823" y="169074"/>
                      <a:pt x="0" y="131185"/>
                      <a:pt x="0" y="84537"/>
                    </a:cubicBezTo>
                    <a:cubicBezTo>
                      <a:pt x="0" y="37823"/>
                      <a:pt x="37823" y="0"/>
                      <a:pt x="84537" y="0"/>
                    </a:cubicBezTo>
                    <a:cubicBezTo>
                      <a:pt x="131251" y="0"/>
                      <a:pt x="169074" y="37823"/>
                      <a:pt x="169074" y="84537"/>
                    </a:cubicBezTo>
                    <a:close/>
                  </a:path>
                </a:pathLst>
              </a:custGeom>
              <a:solidFill>
                <a:srgbClr val="AFD36F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88B56671-2B8B-B539-3DC9-62F4B4E1FBB4}"/>
                  </a:ext>
                </a:extLst>
              </p:cNvPr>
              <p:cNvSpPr/>
              <p:nvPr/>
            </p:nvSpPr>
            <p:spPr>
              <a:xfrm>
                <a:off x="3004533" y="6139387"/>
                <a:ext cx="192961" cy="192961"/>
              </a:xfrm>
              <a:custGeom>
                <a:avLst/>
                <a:gdLst>
                  <a:gd name="connsiteX0" fmla="*/ 96481 w 192961"/>
                  <a:gd name="connsiteY0" fmla="*/ 0 h 192961"/>
                  <a:gd name="connsiteX1" fmla="*/ 0 w 192961"/>
                  <a:gd name="connsiteY1" fmla="*/ 96481 h 192961"/>
                  <a:gd name="connsiteX2" fmla="*/ 96481 w 192961"/>
                  <a:gd name="connsiteY2" fmla="*/ 192962 h 192961"/>
                  <a:gd name="connsiteX3" fmla="*/ 192962 w 192961"/>
                  <a:gd name="connsiteY3" fmla="*/ 96481 h 192961"/>
                  <a:gd name="connsiteX4" fmla="*/ 96481 w 192961"/>
                  <a:gd name="connsiteY4" fmla="*/ 0 h 192961"/>
                  <a:gd name="connsiteX5" fmla="*/ 151092 w 192961"/>
                  <a:gd name="connsiteY5" fmla="*/ 151092 h 192961"/>
                  <a:gd name="connsiteX6" fmla="*/ 126540 w 192961"/>
                  <a:gd name="connsiteY6" fmla="*/ 167614 h 192961"/>
                  <a:gd name="connsiteX7" fmla="*/ 96481 w 192961"/>
                  <a:gd name="connsiteY7" fmla="*/ 173652 h 192961"/>
                  <a:gd name="connsiteX8" fmla="*/ 66422 w 192961"/>
                  <a:gd name="connsiteY8" fmla="*/ 167614 h 192961"/>
                  <a:gd name="connsiteX9" fmla="*/ 41870 w 192961"/>
                  <a:gd name="connsiteY9" fmla="*/ 151092 h 192961"/>
                  <a:gd name="connsiteX10" fmla="*/ 25348 w 192961"/>
                  <a:gd name="connsiteY10" fmla="*/ 126540 h 192961"/>
                  <a:gd name="connsiteX11" fmla="*/ 19309 w 192961"/>
                  <a:gd name="connsiteY11" fmla="*/ 96547 h 192961"/>
                  <a:gd name="connsiteX12" fmla="*/ 25348 w 192961"/>
                  <a:gd name="connsiteY12" fmla="*/ 66555 h 192961"/>
                  <a:gd name="connsiteX13" fmla="*/ 41870 w 192961"/>
                  <a:gd name="connsiteY13" fmla="*/ 42003 h 192961"/>
                  <a:gd name="connsiteX14" fmla="*/ 66422 w 192961"/>
                  <a:gd name="connsiteY14" fmla="*/ 25481 h 192961"/>
                  <a:gd name="connsiteX15" fmla="*/ 96481 w 192961"/>
                  <a:gd name="connsiteY15" fmla="*/ 19442 h 192961"/>
                  <a:gd name="connsiteX16" fmla="*/ 126474 w 192961"/>
                  <a:gd name="connsiteY16" fmla="*/ 25481 h 192961"/>
                  <a:gd name="connsiteX17" fmla="*/ 151025 w 192961"/>
                  <a:gd name="connsiteY17" fmla="*/ 42003 h 192961"/>
                  <a:gd name="connsiteX18" fmla="*/ 167548 w 192961"/>
                  <a:gd name="connsiteY18" fmla="*/ 66555 h 192961"/>
                  <a:gd name="connsiteX19" fmla="*/ 173586 w 192961"/>
                  <a:gd name="connsiteY19" fmla="*/ 96547 h 192961"/>
                  <a:gd name="connsiteX20" fmla="*/ 167548 w 192961"/>
                  <a:gd name="connsiteY20" fmla="*/ 126606 h 192961"/>
                  <a:gd name="connsiteX21" fmla="*/ 151092 w 192961"/>
                  <a:gd name="connsiteY21" fmla="*/ 151092 h 192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92961" h="192961">
                    <a:moveTo>
                      <a:pt x="96481" y="0"/>
                    </a:moveTo>
                    <a:cubicBezTo>
                      <a:pt x="43197" y="0"/>
                      <a:pt x="0" y="43198"/>
                      <a:pt x="0" y="96481"/>
                    </a:cubicBezTo>
                    <a:cubicBezTo>
                      <a:pt x="0" y="149764"/>
                      <a:pt x="43197" y="192962"/>
                      <a:pt x="96481" y="192962"/>
                    </a:cubicBezTo>
                    <a:cubicBezTo>
                      <a:pt x="149764" y="192962"/>
                      <a:pt x="192962" y="149764"/>
                      <a:pt x="192962" y="96481"/>
                    </a:cubicBezTo>
                    <a:cubicBezTo>
                      <a:pt x="192962" y="43198"/>
                      <a:pt x="149764" y="0"/>
                      <a:pt x="96481" y="0"/>
                    </a:cubicBezTo>
                    <a:close/>
                    <a:moveTo>
                      <a:pt x="151092" y="151092"/>
                    </a:moveTo>
                    <a:cubicBezTo>
                      <a:pt x="143991" y="158192"/>
                      <a:pt x="135763" y="163765"/>
                      <a:pt x="126540" y="167614"/>
                    </a:cubicBezTo>
                    <a:cubicBezTo>
                      <a:pt x="117051" y="171662"/>
                      <a:pt x="106899" y="173652"/>
                      <a:pt x="96481" y="173652"/>
                    </a:cubicBezTo>
                    <a:cubicBezTo>
                      <a:pt x="86063" y="173652"/>
                      <a:pt x="75911" y="171595"/>
                      <a:pt x="66422" y="167614"/>
                    </a:cubicBezTo>
                    <a:cubicBezTo>
                      <a:pt x="57198" y="163699"/>
                      <a:pt x="48970" y="158192"/>
                      <a:pt x="41870" y="151092"/>
                    </a:cubicBezTo>
                    <a:cubicBezTo>
                      <a:pt x="34770" y="143992"/>
                      <a:pt x="29196" y="135764"/>
                      <a:pt x="25348" y="126540"/>
                    </a:cubicBezTo>
                    <a:cubicBezTo>
                      <a:pt x="21300" y="117051"/>
                      <a:pt x="19309" y="106965"/>
                      <a:pt x="19309" y="96547"/>
                    </a:cubicBezTo>
                    <a:cubicBezTo>
                      <a:pt x="19309" y="86129"/>
                      <a:pt x="21366" y="76044"/>
                      <a:pt x="25348" y="66555"/>
                    </a:cubicBezTo>
                    <a:cubicBezTo>
                      <a:pt x="29263" y="57331"/>
                      <a:pt x="34770" y="49103"/>
                      <a:pt x="41870" y="42003"/>
                    </a:cubicBezTo>
                    <a:cubicBezTo>
                      <a:pt x="48970" y="34903"/>
                      <a:pt x="57198" y="29329"/>
                      <a:pt x="66422" y="25481"/>
                    </a:cubicBezTo>
                    <a:cubicBezTo>
                      <a:pt x="75911" y="21433"/>
                      <a:pt x="86063" y="19442"/>
                      <a:pt x="96481" y="19442"/>
                    </a:cubicBezTo>
                    <a:cubicBezTo>
                      <a:pt x="106899" y="19442"/>
                      <a:pt x="116985" y="21499"/>
                      <a:pt x="126474" y="25481"/>
                    </a:cubicBezTo>
                    <a:cubicBezTo>
                      <a:pt x="135697" y="29329"/>
                      <a:pt x="143925" y="34903"/>
                      <a:pt x="151025" y="42003"/>
                    </a:cubicBezTo>
                    <a:cubicBezTo>
                      <a:pt x="158125" y="49103"/>
                      <a:pt x="163699" y="57331"/>
                      <a:pt x="167548" y="66555"/>
                    </a:cubicBezTo>
                    <a:cubicBezTo>
                      <a:pt x="171595" y="76044"/>
                      <a:pt x="173586" y="86129"/>
                      <a:pt x="173586" y="96547"/>
                    </a:cubicBezTo>
                    <a:cubicBezTo>
                      <a:pt x="173586" y="106965"/>
                      <a:pt x="171529" y="117118"/>
                      <a:pt x="167548" y="126606"/>
                    </a:cubicBezTo>
                    <a:cubicBezTo>
                      <a:pt x="163765" y="135697"/>
                      <a:pt x="158192" y="143992"/>
                      <a:pt x="151092" y="151092"/>
                    </a:cubicBezTo>
                    <a:close/>
                  </a:path>
                </a:pathLst>
              </a:custGeom>
              <a:solidFill>
                <a:srgbClr val="505A66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09107E16-F95E-BD1C-6302-953EB2A6AF79}"/>
                  </a:ext>
                </a:extLst>
              </p:cNvPr>
              <p:cNvSpPr/>
              <p:nvPr/>
            </p:nvSpPr>
            <p:spPr>
              <a:xfrm>
                <a:off x="2975204" y="6110058"/>
                <a:ext cx="251686" cy="251686"/>
              </a:xfrm>
              <a:custGeom>
                <a:avLst/>
                <a:gdLst>
                  <a:gd name="connsiteX0" fmla="*/ 251686 w 251686"/>
                  <a:gd name="connsiteY0" fmla="*/ 116189 h 251686"/>
                  <a:gd name="connsiteX1" fmla="*/ 153149 w 251686"/>
                  <a:gd name="connsiteY1" fmla="*/ 116189 h 251686"/>
                  <a:gd name="connsiteX2" fmla="*/ 135498 w 251686"/>
                  <a:gd name="connsiteY2" fmla="*/ 98538 h 251686"/>
                  <a:gd name="connsiteX3" fmla="*/ 135498 w 251686"/>
                  <a:gd name="connsiteY3" fmla="*/ 0 h 251686"/>
                  <a:gd name="connsiteX4" fmla="*/ 116189 w 251686"/>
                  <a:gd name="connsiteY4" fmla="*/ 0 h 251686"/>
                  <a:gd name="connsiteX5" fmla="*/ 116189 w 251686"/>
                  <a:gd name="connsiteY5" fmla="*/ 98538 h 251686"/>
                  <a:gd name="connsiteX6" fmla="*/ 98538 w 251686"/>
                  <a:gd name="connsiteY6" fmla="*/ 116189 h 251686"/>
                  <a:gd name="connsiteX7" fmla="*/ 0 w 251686"/>
                  <a:gd name="connsiteY7" fmla="*/ 116189 h 251686"/>
                  <a:gd name="connsiteX8" fmla="*/ 0 w 251686"/>
                  <a:gd name="connsiteY8" fmla="*/ 135498 h 251686"/>
                  <a:gd name="connsiteX9" fmla="*/ 98538 w 251686"/>
                  <a:gd name="connsiteY9" fmla="*/ 135498 h 251686"/>
                  <a:gd name="connsiteX10" fmla="*/ 116189 w 251686"/>
                  <a:gd name="connsiteY10" fmla="*/ 153148 h 251686"/>
                  <a:gd name="connsiteX11" fmla="*/ 116189 w 251686"/>
                  <a:gd name="connsiteY11" fmla="*/ 251686 h 251686"/>
                  <a:gd name="connsiteX12" fmla="*/ 135498 w 251686"/>
                  <a:gd name="connsiteY12" fmla="*/ 251686 h 251686"/>
                  <a:gd name="connsiteX13" fmla="*/ 135498 w 251686"/>
                  <a:gd name="connsiteY13" fmla="*/ 153148 h 251686"/>
                  <a:gd name="connsiteX14" fmla="*/ 153149 w 251686"/>
                  <a:gd name="connsiteY14" fmla="*/ 135498 h 251686"/>
                  <a:gd name="connsiteX15" fmla="*/ 251686 w 251686"/>
                  <a:gd name="connsiteY15" fmla="*/ 135498 h 251686"/>
                  <a:gd name="connsiteX16" fmla="*/ 251686 w 251686"/>
                  <a:gd name="connsiteY16" fmla="*/ 116189 h 251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1686" h="251686">
                    <a:moveTo>
                      <a:pt x="251686" y="116189"/>
                    </a:moveTo>
                    <a:lnTo>
                      <a:pt x="153149" y="116189"/>
                    </a:lnTo>
                    <a:cubicBezTo>
                      <a:pt x="150229" y="107960"/>
                      <a:pt x="143726" y="101457"/>
                      <a:pt x="135498" y="98538"/>
                    </a:cubicBezTo>
                    <a:lnTo>
                      <a:pt x="135498" y="0"/>
                    </a:lnTo>
                    <a:lnTo>
                      <a:pt x="116189" y="0"/>
                    </a:lnTo>
                    <a:lnTo>
                      <a:pt x="116189" y="98538"/>
                    </a:lnTo>
                    <a:cubicBezTo>
                      <a:pt x="107960" y="101457"/>
                      <a:pt x="101458" y="107960"/>
                      <a:pt x="98538" y="116189"/>
                    </a:cubicBezTo>
                    <a:lnTo>
                      <a:pt x="0" y="116189"/>
                    </a:lnTo>
                    <a:lnTo>
                      <a:pt x="0" y="135498"/>
                    </a:lnTo>
                    <a:lnTo>
                      <a:pt x="98538" y="135498"/>
                    </a:lnTo>
                    <a:cubicBezTo>
                      <a:pt x="101458" y="143726"/>
                      <a:pt x="107960" y="150229"/>
                      <a:pt x="116189" y="153148"/>
                    </a:cubicBezTo>
                    <a:lnTo>
                      <a:pt x="116189" y="251686"/>
                    </a:lnTo>
                    <a:lnTo>
                      <a:pt x="135498" y="251686"/>
                    </a:lnTo>
                    <a:lnTo>
                      <a:pt x="135498" y="153148"/>
                    </a:lnTo>
                    <a:cubicBezTo>
                      <a:pt x="143726" y="150229"/>
                      <a:pt x="150229" y="143726"/>
                      <a:pt x="153149" y="135498"/>
                    </a:cubicBezTo>
                    <a:lnTo>
                      <a:pt x="251686" y="135498"/>
                    </a:lnTo>
                    <a:lnTo>
                      <a:pt x="251686" y="116189"/>
                    </a:lnTo>
                    <a:close/>
                  </a:path>
                </a:pathLst>
              </a:custGeom>
              <a:solidFill>
                <a:srgbClr val="505A66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89" name="Graphic 2">
            <a:extLst>
              <a:ext uri="{FF2B5EF4-FFF2-40B4-BE49-F238E27FC236}">
                <a16:creationId xmlns:a16="http://schemas.microsoft.com/office/drawing/2014/main" id="{BA92B4A7-EEF0-125A-EAA7-8613A1EC6159}"/>
              </a:ext>
            </a:extLst>
          </p:cNvPr>
          <p:cNvGrpSpPr/>
          <p:nvPr/>
        </p:nvGrpSpPr>
        <p:grpSpPr>
          <a:xfrm>
            <a:off x="2234141" y="6032583"/>
            <a:ext cx="424675" cy="424675"/>
            <a:chOff x="2225187" y="6023530"/>
            <a:chExt cx="424675" cy="424675"/>
          </a:xfrm>
        </p:grpSpPr>
        <p:grpSp>
          <p:nvGrpSpPr>
            <p:cNvPr id="190" name="Graphic 2">
              <a:extLst>
                <a:ext uri="{FF2B5EF4-FFF2-40B4-BE49-F238E27FC236}">
                  <a16:creationId xmlns:a16="http://schemas.microsoft.com/office/drawing/2014/main" id="{14F148F9-BFC5-B73D-6CB2-336C93CB351B}"/>
                </a:ext>
              </a:extLst>
            </p:cNvPr>
            <p:cNvGrpSpPr/>
            <p:nvPr/>
          </p:nvGrpSpPr>
          <p:grpSpPr>
            <a:xfrm>
              <a:off x="2225187" y="6023530"/>
              <a:ext cx="424675" cy="424675"/>
              <a:chOff x="2225187" y="6023530"/>
              <a:chExt cx="424675" cy="424675"/>
            </a:xfrm>
          </p:grpSpPr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A2DF15B7-0C0E-9D53-363E-7645BF984BDE}"/>
                  </a:ext>
                </a:extLst>
              </p:cNvPr>
              <p:cNvSpPr/>
              <p:nvPr/>
            </p:nvSpPr>
            <p:spPr>
              <a:xfrm>
                <a:off x="2225187" y="6023530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F2CD5E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AA9D7B37-1007-8033-53DF-F8C00EE898BC}"/>
                  </a:ext>
                </a:extLst>
              </p:cNvPr>
              <p:cNvSpPr/>
              <p:nvPr/>
            </p:nvSpPr>
            <p:spPr>
              <a:xfrm>
                <a:off x="2348542" y="6146885"/>
                <a:ext cx="301320" cy="301320"/>
              </a:xfrm>
              <a:custGeom>
                <a:avLst/>
                <a:gdLst>
                  <a:gd name="connsiteX0" fmla="*/ 123355 w 301320"/>
                  <a:gd name="connsiteY0" fmla="*/ 301320 h 301320"/>
                  <a:gd name="connsiteX1" fmla="*/ 301320 w 301320"/>
                  <a:gd name="connsiteY1" fmla="*/ 301320 h 301320"/>
                  <a:gd name="connsiteX2" fmla="*/ 301320 w 301320"/>
                  <a:gd name="connsiteY2" fmla="*/ 123355 h 301320"/>
                  <a:gd name="connsiteX3" fmla="*/ 177899 w 301320"/>
                  <a:gd name="connsiteY3" fmla="*/ 0 h 301320"/>
                  <a:gd name="connsiteX4" fmla="*/ 0 w 301320"/>
                  <a:gd name="connsiteY4" fmla="*/ 177966 h 30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1320" h="301320">
                    <a:moveTo>
                      <a:pt x="123355" y="301320"/>
                    </a:moveTo>
                    <a:lnTo>
                      <a:pt x="301320" y="301320"/>
                    </a:lnTo>
                    <a:lnTo>
                      <a:pt x="301320" y="123355"/>
                    </a:lnTo>
                    <a:lnTo>
                      <a:pt x="177899" y="0"/>
                    </a:lnTo>
                    <a:lnTo>
                      <a:pt x="0" y="177966"/>
                    </a:lnTo>
                    <a:close/>
                  </a:path>
                </a:pathLst>
              </a:custGeom>
              <a:solidFill>
                <a:srgbClr val="E6BA4D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93" name="Graphic 2">
              <a:extLst>
                <a:ext uri="{FF2B5EF4-FFF2-40B4-BE49-F238E27FC236}">
                  <a16:creationId xmlns:a16="http://schemas.microsoft.com/office/drawing/2014/main" id="{943F0190-C3CB-A38F-2747-CB03E63413D7}"/>
                </a:ext>
              </a:extLst>
            </p:cNvPr>
            <p:cNvGrpSpPr/>
            <p:nvPr/>
          </p:nvGrpSpPr>
          <p:grpSpPr>
            <a:xfrm>
              <a:off x="2311690" y="6110058"/>
              <a:ext cx="251694" cy="251669"/>
              <a:chOff x="2311690" y="6110058"/>
              <a:chExt cx="251694" cy="251669"/>
            </a:xfrm>
          </p:grpSpPr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E41236F6-77BD-E172-A951-48D901D99AA1}"/>
                  </a:ext>
                </a:extLst>
              </p:cNvPr>
              <p:cNvSpPr/>
              <p:nvPr/>
            </p:nvSpPr>
            <p:spPr>
              <a:xfrm>
                <a:off x="2319031" y="6117440"/>
                <a:ext cx="236922" cy="236922"/>
              </a:xfrm>
              <a:custGeom>
                <a:avLst/>
                <a:gdLst>
                  <a:gd name="connsiteX0" fmla="*/ 34687 w 236922"/>
                  <a:gd name="connsiteY0" fmla="*/ 34687 h 236922"/>
                  <a:gd name="connsiteX1" fmla="*/ 34687 w 236922"/>
                  <a:gd name="connsiteY1" fmla="*/ 202235 h 236922"/>
                  <a:gd name="connsiteX2" fmla="*/ 202235 w 236922"/>
                  <a:gd name="connsiteY2" fmla="*/ 202235 h 236922"/>
                  <a:gd name="connsiteX3" fmla="*/ 202235 w 236922"/>
                  <a:gd name="connsiteY3" fmla="*/ 34687 h 236922"/>
                  <a:gd name="connsiteX4" fmla="*/ 34687 w 236922"/>
                  <a:gd name="connsiteY4" fmla="*/ 34687 h 236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6922" h="236922">
                    <a:moveTo>
                      <a:pt x="34687" y="34687"/>
                    </a:moveTo>
                    <a:cubicBezTo>
                      <a:pt x="-11562" y="80937"/>
                      <a:pt x="-11562" y="155985"/>
                      <a:pt x="34687" y="202235"/>
                    </a:cubicBezTo>
                    <a:cubicBezTo>
                      <a:pt x="80937" y="248485"/>
                      <a:pt x="155985" y="248485"/>
                      <a:pt x="202235" y="202235"/>
                    </a:cubicBezTo>
                    <a:cubicBezTo>
                      <a:pt x="248485" y="155985"/>
                      <a:pt x="248485" y="80937"/>
                      <a:pt x="202235" y="34687"/>
                    </a:cubicBezTo>
                    <a:cubicBezTo>
                      <a:pt x="155985" y="-11562"/>
                      <a:pt x="80937" y="-11562"/>
                      <a:pt x="34687" y="34687"/>
                    </a:cubicBez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95" name="Graphic 2">
                <a:extLst>
                  <a:ext uri="{FF2B5EF4-FFF2-40B4-BE49-F238E27FC236}">
                    <a16:creationId xmlns:a16="http://schemas.microsoft.com/office/drawing/2014/main" id="{92BF2B03-336D-713B-A3D6-D3AACDF7C961}"/>
                  </a:ext>
                </a:extLst>
              </p:cNvPr>
              <p:cNvGrpSpPr/>
              <p:nvPr/>
            </p:nvGrpSpPr>
            <p:grpSpPr>
              <a:xfrm>
                <a:off x="2311690" y="6110058"/>
                <a:ext cx="251694" cy="251669"/>
                <a:chOff x="2311690" y="6110058"/>
                <a:chExt cx="251694" cy="251669"/>
              </a:xfrm>
              <a:solidFill>
                <a:srgbClr val="CF5664"/>
              </a:solidFill>
            </p:grpSpPr>
            <p:sp>
              <p:nvSpPr>
                <p:cNvPr id="196" name="Freeform: Shape 195">
                  <a:extLst>
                    <a:ext uri="{FF2B5EF4-FFF2-40B4-BE49-F238E27FC236}">
                      <a16:creationId xmlns:a16="http://schemas.microsoft.com/office/drawing/2014/main" id="{01243151-79E7-EFEF-B4B4-25E9C3C745A0}"/>
                    </a:ext>
                  </a:extLst>
                </p:cNvPr>
                <p:cNvSpPr/>
                <p:nvPr/>
              </p:nvSpPr>
              <p:spPr>
                <a:xfrm>
                  <a:off x="2311690" y="6110058"/>
                  <a:ext cx="251694" cy="251669"/>
                </a:xfrm>
                <a:custGeom>
                  <a:avLst/>
                  <a:gdLst>
                    <a:gd name="connsiteX0" fmla="*/ 36852 w 251694"/>
                    <a:gd name="connsiteY0" fmla="*/ 36827 h 251669"/>
                    <a:gd name="connsiteX1" fmla="*/ 36852 w 251694"/>
                    <a:gd name="connsiteY1" fmla="*/ 214793 h 251669"/>
                    <a:gd name="connsiteX2" fmla="*/ 214818 w 251694"/>
                    <a:gd name="connsiteY2" fmla="*/ 214793 h 251669"/>
                    <a:gd name="connsiteX3" fmla="*/ 214818 w 251694"/>
                    <a:gd name="connsiteY3" fmla="*/ 36827 h 251669"/>
                    <a:gd name="connsiteX4" fmla="*/ 36852 w 251694"/>
                    <a:gd name="connsiteY4" fmla="*/ 36827 h 251669"/>
                    <a:gd name="connsiteX5" fmla="*/ 232336 w 251694"/>
                    <a:gd name="connsiteY5" fmla="*/ 125810 h 251669"/>
                    <a:gd name="connsiteX6" fmla="*/ 224506 w 251694"/>
                    <a:gd name="connsiteY6" fmla="*/ 165889 h 251669"/>
                    <a:gd name="connsiteX7" fmla="*/ 201082 w 251694"/>
                    <a:gd name="connsiteY7" fmla="*/ 201124 h 251669"/>
                    <a:gd name="connsiteX8" fmla="*/ 165847 w 251694"/>
                    <a:gd name="connsiteY8" fmla="*/ 224547 h 251669"/>
                    <a:gd name="connsiteX9" fmla="*/ 125769 w 251694"/>
                    <a:gd name="connsiteY9" fmla="*/ 232377 h 251669"/>
                    <a:gd name="connsiteX10" fmla="*/ 85624 w 251694"/>
                    <a:gd name="connsiteY10" fmla="*/ 224547 h 251669"/>
                    <a:gd name="connsiteX11" fmla="*/ 50389 w 251694"/>
                    <a:gd name="connsiteY11" fmla="*/ 201124 h 251669"/>
                    <a:gd name="connsiteX12" fmla="*/ 26965 w 251694"/>
                    <a:gd name="connsiteY12" fmla="*/ 165889 h 251669"/>
                    <a:gd name="connsiteX13" fmla="*/ 19202 w 251694"/>
                    <a:gd name="connsiteY13" fmla="*/ 125810 h 251669"/>
                    <a:gd name="connsiteX14" fmla="*/ 27032 w 251694"/>
                    <a:gd name="connsiteY14" fmla="*/ 85731 h 251669"/>
                    <a:gd name="connsiteX15" fmla="*/ 50455 w 251694"/>
                    <a:gd name="connsiteY15" fmla="*/ 50497 h 251669"/>
                    <a:gd name="connsiteX16" fmla="*/ 85690 w 251694"/>
                    <a:gd name="connsiteY16" fmla="*/ 27073 h 251669"/>
                    <a:gd name="connsiteX17" fmla="*/ 125835 w 251694"/>
                    <a:gd name="connsiteY17" fmla="*/ 19243 h 251669"/>
                    <a:gd name="connsiteX18" fmla="*/ 165914 w 251694"/>
                    <a:gd name="connsiteY18" fmla="*/ 27073 h 251669"/>
                    <a:gd name="connsiteX19" fmla="*/ 201149 w 251694"/>
                    <a:gd name="connsiteY19" fmla="*/ 50430 h 251669"/>
                    <a:gd name="connsiteX20" fmla="*/ 224572 w 251694"/>
                    <a:gd name="connsiteY20" fmla="*/ 85665 h 251669"/>
                    <a:gd name="connsiteX21" fmla="*/ 232336 w 251694"/>
                    <a:gd name="connsiteY21" fmla="*/ 125810 h 251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51694" h="251669">
                      <a:moveTo>
                        <a:pt x="36852" y="36827"/>
                      </a:moveTo>
                      <a:cubicBezTo>
                        <a:pt x="-12251" y="85931"/>
                        <a:pt x="-12317" y="165623"/>
                        <a:pt x="36852" y="214793"/>
                      </a:cubicBezTo>
                      <a:cubicBezTo>
                        <a:pt x="85955" y="263962"/>
                        <a:pt x="165648" y="263962"/>
                        <a:pt x="214818" y="214793"/>
                      </a:cubicBezTo>
                      <a:cubicBezTo>
                        <a:pt x="263987" y="165690"/>
                        <a:pt x="263987" y="85997"/>
                        <a:pt x="214818" y="36827"/>
                      </a:cubicBezTo>
                      <a:cubicBezTo>
                        <a:pt x="165648" y="-12276"/>
                        <a:pt x="85955" y="-12276"/>
                        <a:pt x="36852" y="36827"/>
                      </a:cubicBezTo>
                      <a:close/>
                      <a:moveTo>
                        <a:pt x="232336" y="125810"/>
                      </a:moveTo>
                      <a:cubicBezTo>
                        <a:pt x="232336" y="139679"/>
                        <a:pt x="229681" y="153148"/>
                        <a:pt x="224506" y="165889"/>
                      </a:cubicBezTo>
                      <a:cubicBezTo>
                        <a:pt x="219131" y="179094"/>
                        <a:pt x="211301" y="190971"/>
                        <a:pt x="201082" y="201124"/>
                      </a:cubicBezTo>
                      <a:cubicBezTo>
                        <a:pt x="190930" y="211276"/>
                        <a:pt x="179052" y="219172"/>
                        <a:pt x="165847" y="224547"/>
                      </a:cubicBezTo>
                      <a:cubicBezTo>
                        <a:pt x="153107" y="229723"/>
                        <a:pt x="139571" y="232377"/>
                        <a:pt x="125769" y="232377"/>
                      </a:cubicBezTo>
                      <a:cubicBezTo>
                        <a:pt x="111900" y="232377"/>
                        <a:pt x="98430" y="229723"/>
                        <a:pt x="85624" y="224547"/>
                      </a:cubicBezTo>
                      <a:cubicBezTo>
                        <a:pt x="72419" y="219172"/>
                        <a:pt x="60607" y="211276"/>
                        <a:pt x="50389" y="201124"/>
                      </a:cubicBezTo>
                      <a:cubicBezTo>
                        <a:pt x="40236" y="190971"/>
                        <a:pt x="32340" y="179094"/>
                        <a:pt x="26965" y="165889"/>
                      </a:cubicBezTo>
                      <a:cubicBezTo>
                        <a:pt x="21790" y="153082"/>
                        <a:pt x="19202" y="139612"/>
                        <a:pt x="19202" y="125810"/>
                      </a:cubicBezTo>
                      <a:cubicBezTo>
                        <a:pt x="19202" y="111942"/>
                        <a:pt x="21790" y="98472"/>
                        <a:pt x="27032" y="85731"/>
                      </a:cubicBezTo>
                      <a:cubicBezTo>
                        <a:pt x="32340" y="72527"/>
                        <a:pt x="40236" y="60649"/>
                        <a:pt x="50455" y="50497"/>
                      </a:cubicBezTo>
                      <a:cubicBezTo>
                        <a:pt x="60607" y="40278"/>
                        <a:pt x="72485" y="32448"/>
                        <a:pt x="85690" y="27073"/>
                      </a:cubicBezTo>
                      <a:cubicBezTo>
                        <a:pt x="98430" y="21897"/>
                        <a:pt x="111967" y="19243"/>
                        <a:pt x="125835" y="19243"/>
                      </a:cubicBezTo>
                      <a:cubicBezTo>
                        <a:pt x="139703" y="19243"/>
                        <a:pt x="153173" y="21897"/>
                        <a:pt x="165914" y="27073"/>
                      </a:cubicBezTo>
                      <a:cubicBezTo>
                        <a:pt x="179118" y="32448"/>
                        <a:pt x="190996" y="40278"/>
                        <a:pt x="201149" y="50430"/>
                      </a:cubicBezTo>
                      <a:cubicBezTo>
                        <a:pt x="211301" y="60649"/>
                        <a:pt x="219197" y="72460"/>
                        <a:pt x="224572" y="85665"/>
                      </a:cubicBezTo>
                      <a:cubicBezTo>
                        <a:pt x="229681" y="98472"/>
                        <a:pt x="232336" y="111942"/>
                        <a:pt x="232336" y="125810"/>
                      </a:cubicBezTo>
                      <a:close/>
                    </a:path>
                  </a:pathLst>
                </a:custGeom>
                <a:solidFill>
                  <a:srgbClr val="CF5664"/>
                </a:solidFill>
                <a:ln w="66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7" name="Freeform: Shape 196">
                  <a:extLst>
                    <a:ext uri="{FF2B5EF4-FFF2-40B4-BE49-F238E27FC236}">
                      <a16:creationId xmlns:a16="http://schemas.microsoft.com/office/drawing/2014/main" id="{EB19AB5E-6049-3606-3158-1421AB665F81}"/>
                    </a:ext>
                  </a:extLst>
                </p:cNvPr>
                <p:cNvSpPr/>
                <p:nvPr/>
              </p:nvSpPr>
              <p:spPr>
                <a:xfrm>
                  <a:off x="2360320" y="6158730"/>
                  <a:ext cx="154342" cy="154342"/>
                </a:xfrm>
                <a:custGeom>
                  <a:avLst/>
                  <a:gdLst>
                    <a:gd name="connsiteX0" fmla="*/ 22594 w 154342"/>
                    <a:gd name="connsiteY0" fmla="*/ 22594 h 154342"/>
                    <a:gd name="connsiteX1" fmla="*/ 22594 w 154342"/>
                    <a:gd name="connsiteY1" fmla="*/ 131749 h 154342"/>
                    <a:gd name="connsiteX2" fmla="*/ 131749 w 154342"/>
                    <a:gd name="connsiteY2" fmla="*/ 131749 h 154342"/>
                    <a:gd name="connsiteX3" fmla="*/ 131749 w 154342"/>
                    <a:gd name="connsiteY3" fmla="*/ 22594 h 154342"/>
                    <a:gd name="connsiteX4" fmla="*/ 22594 w 154342"/>
                    <a:gd name="connsiteY4" fmla="*/ 22594 h 154342"/>
                    <a:gd name="connsiteX5" fmla="*/ 135067 w 154342"/>
                    <a:gd name="connsiteY5" fmla="*/ 77138 h 154342"/>
                    <a:gd name="connsiteX6" fmla="*/ 118080 w 154342"/>
                    <a:gd name="connsiteY6" fmla="*/ 118080 h 154342"/>
                    <a:gd name="connsiteX7" fmla="*/ 77138 w 154342"/>
                    <a:gd name="connsiteY7" fmla="*/ 135067 h 154342"/>
                    <a:gd name="connsiteX8" fmla="*/ 36197 w 154342"/>
                    <a:gd name="connsiteY8" fmla="*/ 118080 h 154342"/>
                    <a:gd name="connsiteX9" fmla="*/ 19210 w 154342"/>
                    <a:gd name="connsiteY9" fmla="*/ 77138 h 154342"/>
                    <a:gd name="connsiteX10" fmla="*/ 36197 w 154342"/>
                    <a:gd name="connsiteY10" fmla="*/ 36197 h 154342"/>
                    <a:gd name="connsiteX11" fmla="*/ 77138 w 154342"/>
                    <a:gd name="connsiteY11" fmla="*/ 19210 h 154342"/>
                    <a:gd name="connsiteX12" fmla="*/ 118080 w 154342"/>
                    <a:gd name="connsiteY12" fmla="*/ 36197 h 154342"/>
                    <a:gd name="connsiteX13" fmla="*/ 135067 w 154342"/>
                    <a:gd name="connsiteY13" fmla="*/ 77138 h 154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54342" h="154342">
                      <a:moveTo>
                        <a:pt x="22594" y="22594"/>
                      </a:moveTo>
                      <a:cubicBezTo>
                        <a:pt x="-7531" y="52719"/>
                        <a:pt x="-7531" y="101623"/>
                        <a:pt x="22594" y="131749"/>
                      </a:cubicBezTo>
                      <a:cubicBezTo>
                        <a:pt x="52719" y="161874"/>
                        <a:pt x="101624" y="161874"/>
                        <a:pt x="131749" y="131749"/>
                      </a:cubicBezTo>
                      <a:cubicBezTo>
                        <a:pt x="161874" y="101623"/>
                        <a:pt x="161874" y="52719"/>
                        <a:pt x="131749" y="22594"/>
                      </a:cubicBezTo>
                      <a:cubicBezTo>
                        <a:pt x="101624" y="-7531"/>
                        <a:pt x="52719" y="-7531"/>
                        <a:pt x="22594" y="22594"/>
                      </a:cubicBezTo>
                      <a:close/>
                      <a:moveTo>
                        <a:pt x="135067" y="77138"/>
                      </a:moveTo>
                      <a:cubicBezTo>
                        <a:pt x="135067" y="92599"/>
                        <a:pt x="129028" y="107131"/>
                        <a:pt x="118080" y="118080"/>
                      </a:cubicBezTo>
                      <a:cubicBezTo>
                        <a:pt x="107131" y="129028"/>
                        <a:pt x="92599" y="135067"/>
                        <a:pt x="77138" y="135067"/>
                      </a:cubicBezTo>
                      <a:cubicBezTo>
                        <a:pt x="61677" y="135067"/>
                        <a:pt x="47146" y="129028"/>
                        <a:pt x="36197" y="118080"/>
                      </a:cubicBezTo>
                      <a:cubicBezTo>
                        <a:pt x="25248" y="107131"/>
                        <a:pt x="19210" y="92599"/>
                        <a:pt x="19210" y="77138"/>
                      </a:cubicBezTo>
                      <a:cubicBezTo>
                        <a:pt x="19210" y="61677"/>
                        <a:pt x="25248" y="47146"/>
                        <a:pt x="36197" y="36197"/>
                      </a:cubicBezTo>
                      <a:cubicBezTo>
                        <a:pt x="47146" y="25248"/>
                        <a:pt x="61677" y="19210"/>
                        <a:pt x="77138" y="19210"/>
                      </a:cubicBezTo>
                      <a:cubicBezTo>
                        <a:pt x="92599" y="19210"/>
                        <a:pt x="107131" y="25248"/>
                        <a:pt x="118080" y="36197"/>
                      </a:cubicBezTo>
                      <a:cubicBezTo>
                        <a:pt x="129028" y="47146"/>
                        <a:pt x="135067" y="61677"/>
                        <a:pt x="135067" y="77138"/>
                      </a:cubicBezTo>
                      <a:close/>
                    </a:path>
                  </a:pathLst>
                </a:custGeom>
                <a:solidFill>
                  <a:srgbClr val="CF5664"/>
                </a:solidFill>
                <a:ln w="66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8" name="Freeform: Shape 197">
                  <a:extLst>
                    <a:ext uri="{FF2B5EF4-FFF2-40B4-BE49-F238E27FC236}">
                      <a16:creationId xmlns:a16="http://schemas.microsoft.com/office/drawing/2014/main" id="{459181F4-11C2-84B0-097C-3E3AD34C2103}"/>
                    </a:ext>
                  </a:extLst>
                </p:cNvPr>
                <p:cNvSpPr/>
                <p:nvPr/>
              </p:nvSpPr>
              <p:spPr>
                <a:xfrm>
                  <a:off x="2408561" y="6206920"/>
                  <a:ext cx="57862" cy="57911"/>
                </a:xfrm>
                <a:custGeom>
                  <a:avLst/>
                  <a:gdLst>
                    <a:gd name="connsiteX0" fmla="*/ 8460 w 57862"/>
                    <a:gd name="connsiteY0" fmla="*/ 8510 h 57911"/>
                    <a:gd name="connsiteX1" fmla="*/ 8460 w 57862"/>
                    <a:gd name="connsiteY1" fmla="*/ 49451 h 57911"/>
                    <a:gd name="connsiteX2" fmla="*/ 49402 w 57862"/>
                    <a:gd name="connsiteY2" fmla="*/ 49451 h 57911"/>
                    <a:gd name="connsiteX3" fmla="*/ 49402 w 57862"/>
                    <a:gd name="connsiteY3" fmla="*/ 8510 h 57911"/>
                    <a:gd name="connsiteX4" fmla="*/ 8460 w 57862"/>
                    <a:gd name="connsiteY4" fmla="*/ 8510 h 57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862" h="57911">
                      <a:moveTo>
                        <a:pt x="8460" y="8510"/>
                      </a:moveTo>
                      <a:cubicBezTo>
                        <a:pt x="-2820" y="19790"/>
                        <a:pt x="-2820" y="38105"/>
                        <a:pt x="8460" y="49451"/>
                      </a:cubicBezTo>
                      <a:cubicBezTo>
                        <a:pt x="19741" y="60732"/>
                        <a:pt x="38121" y="60732"/>
                        <a:pt x="49402" y="49451"/>
                      </a:cubicBezTo>
                      <a:cubicBezTo>
                        <a:pt x="60682" y="38171"/>
                        <a:pt x="60682" y="19790"/>
                        <a:pt x="49402" y="8510"/>
                      </a:cubicBezTo>
                      <a:cubicBezTo>
                        <a:pt x="38121" y="-2837"/>
                        <a:pt x="19741" y="-2837"/>
                        <a:pt x="8460" y="8510"/>
                      </a:cubicBezTo>
                      <a:close/>
                    </a:path>
                  </a:pathLst>
                </a:custGeom>
                <a:solidFill>
                  <a:srgbClr val="CF5664"/>
                </a:solidFill>
                <a:ln w="66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200" name="Graphic 2">
            <a:extLst>
              <a:ext uri="{FF2B5EF4-FFF2-40B4-BE49-F238E27FC236}">
                <a16:creationId xmlns:a16="http://schemas.microsoft.com/office/drawing/2014/main" id="{B95AE0CB-1F13-D4C1-4B6C-CCC17EED9FAB}"/>
              </a:ext>
            </a:extLst>
          </p:cNvPr>
          <p:cNvGrpSpPr/>
          <p:nvPr/>
        </p:nvGrpSpPr>
        <p:grpSpPr>
          <a:xfrm>
            <a:off x="9533183" y="5369028"/>
            <a:ext cx="424675" cy="424675"/>
            <a:chOff x="9524229" y="5359975"/>
            <a:chExt cx="424675" cy="424675"/>
          </a:xfrm>
        </p:grpSpPr>
        <p:grpSp>
          <p:nvGrpSpPr>
            <p:cNvPr id="201" name="Graphic 2">
              <a:extLst>
                <a:ext uri="{FF2B5EF4-FFF2-40B4-BE49-F238E27FC236}">
                  <a16:creationId xmlns:a16="http://schemas.microsoft.com/office/drawing/2014/main" id="{C2E1CF1A-F448-1127-C37B-02E7707DBF12}"/>
                </a:ext>
              </a:extLst>
            </p:cNvPr>
            <p:cNvGrpSpPr/>
            <p:nvPr/>
          </p:nvGrpSpPr>
          <p:grpSpPr>
            <a:xfrm>
              <a:off x="9524229" y="5359975"/>
              <a:ext cx="424675" cy="424675"/>
              <a:chOff x="9524229" y="5359975"/>
              <a:chExt cx="424675" cy="424675"/>
            </a:xfrm>
          </p:grpSpPr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1636B834-10CF-FF36-D943-BAB91A61AB74}"/>
                  </a:ext>
                </a:extLst>
              </p:cNvPr>
              <p:cNvSpPr/>
              <p:nvPr/>
            </p:nvSpPr>
            <p:spPr>
              <a:xfrm>
                <a:off x="9524229" y="5359975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81CEAD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" name="Freeform: Shape 202">
                <a:extLst>
                  <a:ext uri="{FF2B5EF4-FFF2-40B4-BE49-F238E27FC236}">
                    <a16:creationId xmlns:a16="http://schemas.microsoft.com/office/drawing/2014/main" id="{2D58257C-48BD-223B-176D-7135639BBEEA}"/>
                  </a:ext>
                </a:extLst>
              </p:cNvPr>
              <p:cNvSpPr/>
              <p:nvPr/>
            </p:nvSpPr>
            <p:spPr>
              <a:xfrm>
                <a:off x="9633186" y="5442389"/>
                <a:ext cx="315719" cy="342261"/>
              </a:xfrm>
              <a:custGeom>
                <a:avLst/>
                <a:gdLst>
                  <a:gd name="connsiteX0" fmla="*/ 315719 w 315719"/>
                  <a:gd name="connsiteY0" fmla="*/ 103581 h 342261"/>
                  <a:gd name="connsiteX1" fmla="*/ 212205 w 315719"/>
                  <a:gd name="connsiteY1" fmla="*/ 0 h 342261"/>
                  <a:gd name="connsiteX2" fmla="*/ 0 w 315719"/>
                  <a:gd name="connsiteY2" fmla="*/ 251686 h 342261"/>
                  <a:gd name="connsiteX3" fmla="*/ 90575 w 315719"/>
                  <a:gd name="connsiteY3" fmla="*/ 342262 h 342261"/>
                  <a:gd name="connsiteX4" fmla="*/ 315719 w 315719"/>
                  <a:gd name="connsiteY4" fmla="*/ 342262 h 342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5719" h="342261">
                    <a:moveTo>
                      <a:pt x="315719" y="103581"/>
                    </a:moveTo>
                    <a:lnTo>
                      <a:pt x="212205" y="0"/>
                    </a:lnTo>
                    <a:lnTo>
                      <a:pt x="0" y="251686"/>
                    </a:lnTo>
                    <a:lnTo>
                      <a:pt x="90575" y="342262"/>
                    </a:lnTo>
                    <a:lnTo>
                      <a:pt x="315719" y="342262"/>
                    </a:lnTo>
                    <a:close/>
                  </a:path>
                </a:pathLst>
              </a:custGeom>
              <a:solidFill>
                <a:srgbClr val="72BB9B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04" name="Graphic 2">
              <a:extLst>
                <a:ext uri="{FF2B5EF4-FFF2-40B4-BE49-F238E27FC236}">
                  <a16:creationId xmlns:a16="http://schemas.microsoft.com/office/drawing/2014/main" id="{1E55610E-2017-443E-5572-DBEFA571F6AD}"/>
                </a:ext>
              </a:extLst>
            </p:cNvPr>
            <p:cNvGrpSpPr/>
            <p:nvPr/>
          </p:nvGrpSpPr>
          <p:grpSpPr>
            <a:xfrm>
              <a:off x="9633185" y="5442389"/>
              <a:ext cx="212204" cy="251686"/>
              <a:chOff x="9633185" y="5442389"/>
              <a:chExt cx="212204" cy="251686"/>
            </a:xfrm>
          </p:grpSpPr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346938D3-DC2F-A34A-6E4A-8829C91E3E86}"/>
                  </a:ext>
                </a:extLst>
              </p:cNvPr>
              <p:cNvSpPr/>
              <p:nvPr/>
            </p:nvSpPr>
            <p:spPr>
              <a:xfrm>
                <a:off x="9633185" y="5442389"/>
                <a:ext cx="212204" cy="28532"/>
              </a:xfrm>
              <a:custGeom>
                <a:avLst/>
                <a:gdLst>
                  <a:gd name="connsiteX0" fmla="*/ 0 w 212204"/>
                  <a:gd name="connsiteY0" fmla="*/ 0 h 28532"/>
                  <a:gd name="connsiteX1" fmla="*/ 212205 w 212204"/>
                  <a:gd name="connsiteY1" fmla="*/ 0 h 28532"/>
                  <a:gd name="connsiteX2" fmla="*/ 212205 w 212204"/>
                  <a:gd name="connsiteY2" fmla="*/ 28533 h 28532"/>
                  <a:gd name="connsiteX3" fmla="*/ 0 w 212204"/>
                  <a:gd name="connsiteY3" fmla="*/ 28533 h 28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2204" h="28532">
                    <a:moveTo>
                      <a:pt x="0" y="0"/>
                    </a:moveTo>
                    <a:lnTo>
                      <a:pt x="212205" y="0"/>
                    </a:lnTo>
                    <a:lnTo>
                      <a:pt x="212205" y="28533"/>
                    </a:lnTo>
                    <a:lnTo>
                      <a:pt x="0" y="28533"/>
                    </a:lnTo>
                    <a:close/>
                  </a:path>
                </a:pathLst>
              </a:custGeom>
              <a:solidFill>
                <a:srgbClr val="CCD0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D929570C-7F82-4696-5DC0-85455D2ADD63}"/>
                  </a:ext>
                </a:extLst>
              </p:cNvPr>
              <p:cNvSpPr/>
              <p:nvPr/>
            </p:nvSpPr>
            <p:spPr>
              <a:xfrm>
                <a:off x="9633185" y="5665542"/>
                <a:ext cx="212204" cy="28532"/>
              </a:xfrm>
              <a:custGeom>
                <a:avLst/>
                <a:gdLst>
                  <a:gd name="connsiteX0" fmla="*/ 0 w 212204"/>
                  <a:gd name="connsiteY0" fmla="*/ 0 h 28532"/>
                  <a:gd name="connsiteX1" fmla="*/ 212205 w 212204"/>
                  <a:gd name="connsiteY1" fmla="*/ 0 h 28532"/>
                  <a:gd name="connsiteX2" fmla="*/ 212205 w 212204"/>
                  <a:gd name="connsiteY2" fmla="*/ 28533 h 28532"/>
                  <a:gd name="connsiteX3" fmla="*/ 0 w 212204"/>
                  <a:gd name="connsiteY3" fmla="*/ 28533 h 28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2204" h="28532">
                    <a:moveTo>
                      <a:pt x="0" y="0"/>
                    </a:moveTo>
                    <a:lnTo>
                      <a:pt x="212205" y="0"/>
                    </a:lnTo>
                    <a:lnTo>
                      <a:pt x="212205" y="28533"/>
                    </a:lnTo>
                    <a:lnTo>
                      <a:pt x="0" y="28533"/>
                    </a:lnTo>
                    <a:close/>
                  </a:path>
                </a:pathLst>
              </a:custGeom>
              <a:solidFill>
                <a:srgbClr val="CCD0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C3E9B2E1-A979-7366-BF8D-4E474957F841}"/>
                  </a:ext>
                </a:extLst>
              </p:cNvPr>
              <p:cNvSpPr/>
              <p:nvPr/>
            </p:nvSpPr>
            <p:spPr>
              <a:xfrm>
                <a:off x="9642807" y="5470922"/>
                <a:ext cx="192961" cy="194620"/>
              </a:xfrm>
              <a:custGeom>
                <a:avLst/>
                <a:gdLst>
                  <a:gd name="connsiteX0" fmla="*/ 0 w 192961"/>
                  <a:gd name="connsiteY0" fmla="*/ 0 h 194620"/>
                  <a:gd name="connsiteX1" fmla="*/ 192962 w 192961"/>
                  <a:gd name="connsiteY1" fmla="*/ 0 h 194620"/>
                  <a:gd name="connsiteX2" fmla="*/ 192962 w 192961"/>
                  <a:gd name="connsiteY2" fmla="*/ 194621 h 194620"/>
                  <a:gd name="connsiteX3" fmla="*/ 0 w 192961"/>
                  <a:gd name="connsiteY3" fmla="*/ 194621 h 194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961" h="194620">
                    <a:moveTo>
                      <a:pt x="0" y="0"/>
                    </a:moveTo>
                    <a:lnTo>
                      <a:pt x="192962" y="0"/>
                    </a:lnTo>
                    <a:lnTo>
                      <a:pt x="192962" y="194621"/>
                    </a:lnTo>
                    <a:lnTo>
                      <a:pt x="0" y="194621"/>
                    </a:ln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08" name="Graphic 2">
                <a:extLst>
                  <a:ext uri="{FF2B5EF4-FFF2-40B4-BE49-F238E27FC236}">
                    <a16:creationId xmlns:a16="http://schemas.microsoft.com/office/drawing/2014/main" id="{31915BA7-CA6D-6DE8-4F93-A22076BFE8B3}"/>
                  </a:ext>
                </a:extLst>
              </p:cNvPr>
              <p:cNvGrpSpPr/>
              <p:nvPr/>
            </p:nvGrpSpPr>
            <p:grpSpPr>
              <a:xfrm>
                <a:off x="9693900" y="5525930"/>
                <a:ext cx="90774" cy="84654"/>
                <a:chOff x="9693900" y="5525930"/>
                <a:chExt cx="90774" cy="84654"/>
              </a:xfrm>
              <a:solidFill>
                <a:srgbClr val="81CEAD"/>
              </a:solidFill>
            </p:grpSpPr>
            <p:sp>
              <p:nvSpPr>
                <p:cNvPr id="209" name="Freeform: Shape 208">
                  <a:extLst>
                    <a:ext uri="{FF2B5EF4-FFF2-40B4-BE49-F238E27FC236}">
                      <a16:creationId xmlns:a16="http://schemas.microsoft.com/office/drawing/2014/main" id="{E3F612B1-63FC-2A97-AFE6-59FC5A03EFA7}"/>
                    </a:ext>
                  </a:extLst>
                </p:cNvPr>
                <p:cNvSpPr/>
                <p:nvPr/>
              </p:nvSpPr>
              <p:spPr>
                <a:xfrm>
                  <a:off x="9728803" y="5555060"/>
                  <a:ext cx="20902" cy="20835"/>
                </a:xfrm>
                <a:custGeom>
                  <a:avLst/>
                  <a:gdLst>
                    <a:gd name="connsiteX0" fmla="*/ 10485 w 20902"/>
                    <a:gd name="connsiteY0" fmla="*/ 20836 h 20835"/>
                    <a:gd name="connsiteX1" fmla="*/ 20902 w 20902"/>
                    <a:gd name="connsiteY1" fmla="*/ 10418 h 20835"/>
                    <a:gd name="connsiteX2" fmla="*/ 10485 w 20902"/>
                    <a:gd name="connsiteY2" fmla="*/ 0 h 20835"/>
                    <a:gd name="connsiteX3" fmla="*/ 0 w 20902"/>
                    <a:gd name="connsiteY3" fmla="*/ 10418 h 20835"/>
                    <a:gd name="connsiteX4" fmla="*/ 10485 w 20902"/>
                    <a:gd name="connsiteY4" fmla="*/ 20836 h 208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902" h="20835">
                      <a:moveTo>
                        <a:pt x="10485" y="20836"/>
                      </a:moveTo>
                      <a:cubicBezTo>
                        <a:pt x="16258" y="20836"/>
                        <a:pt x="20902" y="16124"/>
                        <a:pt x="20902" y="10418"/>
                      </a:cubicBezTo>
                      <a:cubicBezTo>
                        <a:pt x="20902" y="4645"/>
                        <a:pt x="16191" y="0"/>
                        <a:pt x="10485" y="0"/>
                      </a:cubicBezTo>
                      <a:cubicBezTo>
                        <a:pt x="4712" y="0"/>
                        <a:pt x="66" y="4711"/>
                        <a:pt x="0" y="10418"/>
                      </a:cubicBezTo>
                      <a:cubicBezTo>
                        <a:pt x="66" y="16191"/>
                        <a:pt x="4712" y="20836"/>
                        <a:pt x="10485" y="20836"/>
                      </a:cubicBezTo>
                      <a:close/>
                    </a:path>
                  </a:pathLst>
                </a:custGeom>
                <a:solidFill>
                  <a:srgbClr val="81CEAD"/>
                </a:solidFill>
                <a:ln w="66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0" name="Freeform: Shape 209">
                  <a:extLst>
                    <a:ext uri="{FF2B5EF4-FFF2-40B4-BE49-F238E27FC236}">
                      <a16:creationId xmlns:a16="http://schemas.microsoft.com/office/drawing/2014/main" id="{E44DF787-876C-8BD2-42FB-94F819236799}"/>
                    </a:ext>
                  </a:extLst>
                </p:cNvPr>
                <p:cNvSpPr/>
                <p:nvPr/>
              </p:nvSpPr>
              <p:spPr>
                <a:xfrm>
                  <a:off x="9747980" y="5525930"/>
                  <a:ext cx="36694" cy="39083"/>
                </a:xfrm>
                <a:custGeom>
                  <a:avLst/>
                  <a:gdLst>
                    <a:gd name="connsiteX0" fmla="*/ 8693 w 36694"/>
                    <a:gd name="connsiteY0" fmla="*/ 39084 h 39083"/>
                    <a:gd name="connsiteX1" fmla="*/ 36695 w 36694"/>
                    <a:gd name="connsiteY1" fmla="*/ 39084 h 39083"/>
                    <a:gd name="connsiteX2" fmla="*/ 30590 w 36694"/>
                    <a:gd name="connsiteY2" fmla="*/ 16522 h 39083"/>
                    <a:gd name="connsiteX3" fmla="*/ 14134 w 36694"/>
                    <a:gd name="connsiteY3" fmla="*/ 0 h 39083"/>
                    <a:gd name="connsiteX4" fmla="*/ 0 w 36694"/>
                    <a:gd name="connsiteY4" fmla="*/ 24485 h 39083"/>
                    <a:gd name="connsiteX5" fmla="*/ 8693 w 36694"/>
                    <a:gd name="connsiteY5" fmla="*/ 39084 h 39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694" h="39083">
                      <a:moveTo>
                        <a:pt x="8693" y="39084"/>
                      </a:moveTo>
                      <a:lnTo>
                        <a:pt x="36695" y="39084"/>
                      </a:lnTo>
                      <a:cubicBezTo>
                        <a:pt x="36695" y="31452"/>
                        <a:pt x="34704" y="23623"/>
                        <a:pt x="30590" y="16522"/>
                      </a:cubicBezTo>
                      <a:cubicBezTo>
                        <a:pt x="26476" y="9422"/>
                        <a:pt x="20769" y="3849"/>
                        <a:pt x="14134" y="0"/>
                      </a:cubicBezTo>
                      <a:lnTo>
                        <a:pt x="0" y="24485"/>
                      </a:lnTo>
                      <a:cubicBezTo>
                        <a:pt x="5110" y="27405"/>
                        <a:pt x="8560" y="32846"/>
                        <a:pt x="8693" y="39084"/>
                      </a:cubicBezTo>
                      <a:close/>
                    </a:path>
                  </a:pathLst>
                </a:custGeom>
                <a:solidFill>
                  <a:srgbClr val="81CEAD"/>
                </a:solidFill>
                <a:ln w="66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1" name="Freeform: Shape 210">
                  <a:extLst>
                    <a:ext uri="{FF2B5EF4-FFF2-40B4-BE49-F238E27FC236}">
                      <a16:creationId xmlns:a16="http://schemas.microsoft.com/office/drawing/2014/main" id="{61700518-8442-143F-1824-46A462C77759}"/>
                    </a:ext>
                  </a:extLst>
                </p:cNvPr>
                <p:cNvSpPr/>
                <p:nvPr/>
              </p:nvSpPr>
              <p:spPr>
                <a:xfrm>
                  <a:off x="9716727" y="5580541"/>
                  <a:ext cx="45121" cy="30044"/>
                </a:xfrm>
                <a:custGeom>
                  <a:avLst/>
                  <a:gdLst>
                    <a:gd name="connsiteX0" fmla="*/ 22561 w 45121"/>
                    <a:gd name="connsiteY0" fmla="*/ 2322 h 30044"/>
                    <a:gd name="connsiteX1" fmla="*/ 13868 w 45121"/>
                    <a:gd name="connsiteY1" fmla="*/ 0 h 30044"/>
                    <a:gd name="connsiteX2" fmla="*/ 0 w 45121"/>
                    <a:gd name="connsiteY2" fmla="*/ 24021 h 30044"/>
                    <a:gd name="connsiteX3" fmla="*/ 45121 w 45121"/>
                    <a:gd name="connsiteY3" fmla="*/ 24021 h 30044"/>
                    <a:gd name="connsiteX4" fmla="*/ 31253 w 45121"/>
                    <a:gd name="connsiteY4" fmla="*/ 0 h 30044"/>
                    <a:gd name="connsiteX5" fmla="*/ 22561 w 45121"/>
                    <a:gd name="connsiteY5" fmla="*/ 2322 h 30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121" h="30044">
                      <a:moveTo>
                        <a:pt x="22561" y="2322"/>
                      </a:moveTo>
                      <a:cubicBezTo>
                        <a:pt x="19375" y="2322"/>
                        <a:pt x="16390" y="1460"/>
                        <a:pt x="13868" y="0"/>
                      </a:cubicBezTo>
                      <a:lnTo>
                        <a:pt x="0" y="24021"/>
                      </a:lnTo>
                      <a:cubicBezTo>
                        <a:pt x="13537" y="31784"/>
                        <a:pt x="30656" y="32315"/>
                        <a:pt x="45121" y="24021"/>
                      </a:cubicBezTo>
                      <a:lnTo>
                        <a:pt x="31253" y="0"/>
                      </a:lnTo>
                      <a:cubicBezTo>
                        <a:pt x="28732" y="1460"/>
                        <a:pt x="25746" y="2322"/>
                        <a:pt x="22561" y="2322"/>
                      </a:cubicBezTo>
                      <a:close/>
                    </a:path>
                  </a:pathLst>
                </a:custGeom>
                <a:solidFill>
                  <a:srgbClr val="81CEAD"/>
                </a:solidFill>
                <a:ln w="66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2" name="Freeform: Shape 211">
                  <a:extLst>
                    <a:ext uri="{FF2B5EF4-FFF2-40B4-BE49-F238E27FC236}">
                      <a16:creationId xmlns:a16="http://schemas.microsoft.com/office/drawing/2014/main" id="{627BBD40-8F1C-433C-837D-A266C1665A71}"/>
                    </a:ext>
                  </a:extLst>
                </p:cNvPr>
                <p:cNvSpPr/>
                <p:nvPr/>
              </p:nvSpPr>
              <p:spPr>
                <a:xfrm>
                  <a:off x="9693900" y="5525930"/>
                  <a:ext cx="36694" cy="39083"/>
                </a:xfrm>
                <a:custGeom>
                  <a:avLst/>
                  <a:gdLst>
                    <a:gd name="connsiteX0" fmla="*/ 36695 w 36694"/>
                    <a:gd name="connsiteY0" fmla="*/ 24485 h 39083"/>
                    <a:gd name="connsiteX1" fmla="*/ 22561 w 36694"/>
                    <a:gd name="connsiteY1" fmla="*/ 0 h 39083"/>
                    <a:gd name="connsiteX2" fmla="*/ 0 w 36694"/>
                    <a:gd name="connsiteY2" fmla="*/ 39084 h 39083"/>
                    <a:gd name="connsiteX3" fmla="*/ 28003 w 36694"/>
                    <a:gd name="connsiteY3" fmla="*/ 39084 h 39083"/>
                    <a:gd name="connsiteX4" fmla="*/ 36695 w 36694"/>
                    <a:gd name="connsiteY4" fmla="*/ 24485 h 39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694" h="39083">
                      <a:moveTo>
                        <a:pt x="36695" y="24485"/>
                      </a:moveTo>
                      <a:lnTo>
                        <a:pt x="22561" y="0"/>
                      </a:lnTo>
                      <a:cubicBezTo>
                        <a:pt x="8162" y="8361"/>
                        <a:pt x="66" y="23490"/>
                        <a:pt x="0" y="39084"/>
                      </a:cubicBezTo>
                      <a:lnTo>
                        <a:pt x="28003" y="39084"/>
                      </a:lnTo>
                      <a:cubicBezTo>
                        <a:pt x="28135" y="32846"/>
                        <a:pt x="31585" y="27405"/>
                        <a:pt x="36695" y="24485"/>
                      </a:cubicBezTo>
                      <a:close/>
                    </a:path>
                  </a:pathLst>
                </a:custGeom>
                <a:solidFill>
                  <a:srgbClr val="81CEAD"/>
                </a:solidFill>
                <a:ln w="66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213" name="Graphic 2">
            <a:extLst>
              <a:ext uri="{FF2B5EF4-FFF2-40B4-BE49-F238E27FC236}">
                <a16:creationId xmlns:a16="http://schemas.microsoft.com/office/drawing/2014/main" id="{9629C552-E6B5-33CF-AFCB-91D8E5E2AEC1}"/>
              </a:ext>
            </a:extLst>
          </p:cNvPr>
          <p:cNvGrpSpPr/>
          <p:nvPr/>
        </p:nvGrpSpPr>
        <p:grpSpPr>
          <a:xfrm>
            <a:off x="8869628" y="5369227"/>
            <a:ext cx="424741" cy="424675"/>
            <a:chOff x="8860674" y="5360174"/>
            <a:chExt cx="424741" cy="424675"/>
          </a:xfrm>
        </p:grpSpPr>
        <p:grpSp>
          <p:nvGrpSpPr>
            <p:cNvPr id="214" name="Graphic 2">
              <a:extLst>
                <a:ext uri="{FF2B5EF4-FFF2-40B4-BE49-F238E27FC236}">
                  <a16:creationId xmlns:a16="http://schemas.microsoft.com/office/drawing/2014/main" id="{E91BD559-51D9-A00B-37D6-7C3A76B139BD}"/>
                </a:ext>
              </a:extLst>
            </p:cNvPr>
            <p:cNvGrpSpPr/>
            <p:nvPr/>
          </p:nvGrpSpPr>
          <p:grpSpPr>
            <a:xfrm>
              <a:off x="8860674" y="5360174"/>
              <a:ext cx="424741" cy="424675"/>
              <a:chOff x="8860674" y="5360174"/>
              <a:chExt cx="424741" cy="424675"/>
            </a:xfrm>
          </p:grpSpPr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D23A1910-3FA0-8752-9C9C-7119BE7FBEB0}"/>
                  </a:ext>
                </a:extLst>
              </p:cNvPr>
              <p:cNvSpPr/>
              <p:nvPr/>
            </p:nvSpPr>
            <p:spPr>
              <a:xfrm>
                <a:off x="8860674" y="5360174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F2CD5E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5EF727C0-326E-B90A-B3E6-8205AE4EC7A4}"/>
                  </a:ext>
                </a:extLst>
              </p:cNvPr>
              <p:cNvSpPr/>
              <p:nvPr/>
            </p:nvSpPr>
            <p:spPr>
              <a:xfrm>
                <a:off x="9120655" y="5480742"/>
                <a:ext cx="164761" cy="254606"/>
              </a:xfrm>
              <a:custGeom>
                <a:avLst/>
                <a:gdLst>
                  <a:gd name="connsiteX0" fmla="*/ 39482 w 164761"/>
                  <a:gd name="connsiteY0" fmla="*/ 0 h 254606"/>
                  <a:gd name="connsiteX1" fmla="*/ 0 w 164761"/>
                  <a:gd name="connsiteY1" fmla="*/ 89912 h 254606"/>
                  <a:gd name="connsiteX2" fmla="*/ 164761 w 164761"/>
                  <a:gd name="connsiteY2" fmla="*/ 254606 h 254606"/>
                  <a:gd name="connsiteX3" fmla="*/ 164695 w 164761"/>
                  <a:gd name="connsiteY3" fmla="*/ 125279 h 254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4761" h="254606">
                    <a:moveTo>
                      <a:pt x="39482" y="0"/>
                    </a:moveTo>
                    <a:lnTo>
                      <a:pt x="0" y="89912"/>
                    </a:lnTo>
                    <a:lnTo>
                      <a:pt x="164761" y="254606"/>
                    </a:lnTo>
                    <a:lnTo>
                      <a:pt x="164695" y="125279"/>
                    </a:lnTo>
                    <a:close/>
                  </a:path>
                </a:pathLst>
              </a:custGeom>
              <a:solidFill>
                <a:srgbClr val="E6BA4D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C7F50B4A-EAD2-038E-0EC0-7C225014450D}"/>
                  </a:ext>
                </a:extLst>
              </p:cNvPr>
              <p:cNvSpPr/>
              <p:nvPr/>
            </p:nvSpPr>
            <p:spPr>
              <a:xfrm>
                <a:off x="8947533" y="5462959"/>
                <a:ext cx="337816" cy="321890"/>
              </a:xfrm>
              <a:custGeom>
                <a:avLst/>
                <a:gdLst>
                  <a:gd name="connsiteX0" fmla="*/ 337816 w 337816"/>
                  <a:gd name="connsiteY0" fmla="*/ 321891 h 321890"/>
                  <a:gd name="connsiteX1" fmla="*/ 337816 w 337816"/>
                  <a:gd name="connsiteY1" fmla="*/ 274446 h 321890"/>
                  <a:gd name="connsiteX2" fmla="*/ 62242 w 337816"/>
                  <a:gd name="connsiteY2" fmla="*/ 0 h 321890"/>
                  <a:gd name="connsiteX3" fmla="*/ 0 w 337816"/>
                  <a:gd name="connsiteY3" fmla="*/ 108558 h 321890"/>
                  <a:gd name="connsiteX4" fmla="*/ 86129 w 337816"/>
                  <a:gd name="connsiteY4" fmla="*/ 194753 h 321890"/>
                  <a:gd name="connsiteX5" fmla="*/ 62972 w 337816"/>
                  <a:gd name="connsiteY5" fmla="*/ 217912 h 321890"/>
                  <a:gd name="connsiteX6" fmla="*/ 166951 w 337816"/>
                  <a:gd name="connsiteY6" fmla="*/ 321891 h 321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7816" h="321890">
                    <a:moveTo>
                      <a:pt x="337816" y="321891"/>
                    </a:moveTo>
                    <a:lnTo>
                      <a:pt x="337816" y="274446"/>
                    </a:lnTo>
                    <a:lnTo>
                      <a:pt x="62242" y="0"/>
                    </a:lnTo>
                    <a:lnTo>
                      <a:pt x="0" y="108558"/>
                    </a:lnTo>
                    <a:lnTo>
                      <a:pt x="86129" y="194753"/>
                    </a:lnTo>
                    <a:lnTo>
                      <a:pt x="62972" y="217912"/>
                    </a:lnTo>
                    <a:lnTo>
                      <a:pt x="166951" y="321891"/>
                    </a:lnTo>
                    <a:close/>
                  </a:path>
                </a:pathLst>
              </a:custGeom>
              <a:solidFill>
                <a:srgbClr val="E6BA4D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18" name="Graphic 2">
              <a:extLst>
                <a:ext uri="{FF2B5EF4-FFF2-40B4-BE49-F238E27FC236}">
                  <a16:creationId xmlns:a16="http://schemas.microsoft.com/office/drawing/2014/main" id="{DACB338D-0C01-9626-C92A-144662F36FCD}"/>
                </a:ext>
              </a:extLst>
            </p:cNvPr>
            <p:cNvGrpSpPr/>
            <p:nvPr/>
          </p:nvGrpSpPr>
          <p:grpSpPr>
            <a:xfrm>
              <a:off x="8947202" y="5462893"/>
              <a:ext cx="251686" cy="234629"/>
              <a:chOff x="8947202" y="5462893"/>
              <a:chExt cx="251686" cy="234629"/>
            </a:xfrm>
            <a:solidFill>
              <a:srgbClr val="F5F7FA"/>
            </a:solidFill>
          </p:grpSpPr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53466610-1A2A-5F28-26D5-04B56948435C}"/>
                  </a:ext>
                </a:extLst>
              </p:cNvPr>
              <p:cNvSpPr/>
              <p:nvPr/>
            </p:nvSpPr>
            <p:spPr>
              <a:xfrm>
                <a:off x="9044081" y="5543581"/>
                <a:ext cx="57861" cy="57861"/>
              </a:xfrm>
              <a:custGeom>
                <a:avLst/>
                <a:gdLst>
                  <a:gd name="connsiteX0" fmla="*/ 28931 w 57861"/>
                  <a:gd name="connsiteY0" fmla="*/ 57862 h 57861"/>
                  <a:gd name="connsiteX1" fmla="*/ 57862 w 57861"/>
                  <a:gd name="connsiteY1" fmla="*/ 28931 h 57861"/>
                  <a:gd name="connsiteX2" fmla="*/ 28931 w 57861"/>
                  <a:gd name="connsiteY2" fmla="*/ 0 h 57861"/>
                  <a:gd name="connsiteX3" fmla="*/ 0 w 57861"/>
                  <a:gd name="connsiteY3" fmla="*/ 28931 h 57861"/>
                  <a:gd name="connsiteX4" fmla="*/ 28931 w 57861"/>
                  <a:gd name="connsiteY4" fmla="*/ 57862 h 57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861" h="57861">
                    <a:moveTo>
                      <a:pt x="28931" y="57862"/>
                    </a:moveTo>
                    <a:cubicBezTo>
                      <a:pt x="44923" y="57862"/>
                      <a:pt x="57862" y="44856"/>
                      <a:pt x="57862" y="28931"/>
                    </a:cubicBezTo>
                    <a:cubicBezTo>
                      <a:pt x="57862" y="12939"/>
                      <a:pt x="44856" y="0"/>
                      <a:pt x="28931" y="0"/>
                    </a:cubicBezTo>
                    <a:cubicBezTo>
                      <a:pt x="12939" y="0"/>
                      <a:pt x="0" y="13005"/>
                      <a:pt x="0" y="28931"/>
                    </a:cubicBezTo>
                    <a:cubicBezTo>
                      <a:pt x="0" y="44856"/>
                      <a:pt x="13005" y="57862"/>
                      <a:pt x="28931" y="57862"/>
                    </a:cubicBez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41532F47-DFA0-9F30-06F8-9CF80BFFCB32}"/>
                  </a:ext>
                </a:extLst>
              </p:cNvPr>
              <p:cNvSpPr/>
              <p:nvPr/>
            </p:nvSpPr>
            <p:spPr>
              <a:xfrm>
                <a:off x="9010505" y="5614249"/>
                <a:ext cx="125079" cy="83272"/>
              </a:xfrm>
              <a:custGeom>
                <a:avLst/>
                <a:gdLst>
                  <a:gd name="connsiteX0" fmla="*/ 62507 w 125079"/>
                  <a:gd name="connsiteY0" fmla="*/ 6503 h 83272"/>
                  <a:gd name="connsiteX1" fmla="*/ 38420 w 125079"/>
                  <a:gd name="connsiteY1" fmla="*/ 0 h 83272"/>
                  <a:gd name="connsiteX2" fmla="*/ 0 w 125079"/>
                  <a:gd name="connsiteY2" fmla="*/ 66621 h 83272"/>
                  <a:gd name="connsiteX3" fmla="*/ 125080 w 125079"/>
                  <a:gd name="connsiteY3" fmla="*/ 66621 h 83272"/>
                  <a:gd name="connsiteX4" fmla="*/ 86660 w 125079"/>
                  <a:gd name="connsiteY4" fmla="*/ 0 h 83272"/>
                  <a:gd name="connsiteX5" fmla="*/ 62507 w 125079"/>
                  <a:gd name="connsiteY5" fmla="*/ 6503 h 83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5079" h="83272">
                    <a:moveTo>
                      <a:pt x="62507" y="6503"/>
                    </a:moveTo>
                    <a:cubicBezTo>
                      <a:pt x="53747" y="6503"/>
                      <a:pt x="45519" y="4180"/>
                      <a:pt x="38420" y="0"/>
                    </a:cubicBezTo>
                    <a:lnTo>
                      <a:pt x="0" y="66621"/>
                    </a:lnTo>
                    <a:cubicBezTo>
                      <a:pt x="37491" y="88054"/>
                      <a:pt x="85001" y="89580"/>
                      <a:pt x="125080" y="66621"/>
                    </a:cubicBezTo>
                    <a:lnTo>
                      <a:pt x="86660" y="0"/>
                    </a:lnTo>
                    <a:cubicBezTo>
                      <a:pt x="79560" y="4114"/>
                      <a:pt x="71332" y="6503"/>
                      <a:pt x="62507" y="6503"/>
                    </a:cubicBez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F2B0EECA-C26D-7B4B-B91E-3362D8BC6D10}"/>
                  </a:ext>
                </a:extLst>
              </p:cNvPr>
              <p:cNvSpPr/>
              <p:nvPr/>
            </p:nvSpPr>
            <p:spPr>
              <a:xfrm>
                <a:off x="8947202" y="5462893"/>
                <a:ext cx="101723" cy="108358"/>
              </a:xfrm>
              <a:custGeom>
                <a:avLst/>
                <a:gdLst>
                  <a:gd name="connsiteX0" fmla="*/ 101723 w 101723"/>
                  <a:gd name="connsiteY0" fmla="*/ 67816 h 108358"/>
                  <a:gd name="connsiteX1" fmla="*/ 62573 w 101723"/>
                  <a:gd name="connsiteY1" fmla="*/ 0 h 108358"/>
                  <a:gd name="connsiteX2" fmla="*/ 0 w 101723"/>
                  <a:gd name="connsiteY2" fmla="*/ 108359 h 108358"/>
                  <a:gd name="connsiteX3" fmla="*/ 77636 w 101723"/>
                  <a:gd name="connsiteY3" fmla="*/ 108359 h 108358"/>
                  <a:gd name="connsiteX4" fmla="*/ 101723 w 101723"/>
                  <a:gd name="connsiteY4" fmla="*/ 67816 h 108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723" h="108358">
                    <a:moveTo>
                      <a:pt x="101723" y="67816"/>
                    </a:moveTo>
                    <a:lnTo>
                      <a:pt x="62573" y="0"/>
                    </a:lnTo>
                    <a:cubicBezTo>
                      <a:pt x="22627" y="23224"/>
                      <a:pt x="199" y="65161"/>
                      <a:pt x="0" y="108359"/>
                    </a:cubicBezTo>
                    <a:lnTo>
                      <a:pt x="77636" y="108359"/>
                    </a:lnTo>
                    <a:cubicBezTo>
                      <a:pt x="78100" y="91040"/>
                      <a:pt x="87656" y="75977"/>
                      <a:pt x="101723" y="67816"/>
                    </a:cubicBez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F30C39C3-58A2-0AB9-BC88-0BA027444F2E}"/>
                  </a:ext>
                </a:extLst>
              </p:cNvPr>
              <p:cNvSpPr/>
              <p:nvPr/>
            </p:nvSpPr>
            <p:spPr>
              <a:xfrm>
                <a:off x="9097232" y="5462893"/>
                <a:ext cx="101656" cy="108358"/>
              </a:xfrm>
              <a:custGeom>
                <a:avLst/>
                <a:gdLst>
                  <a:gd name="connsiteX0" fmla="*/ 24021 w 101656"/>
                  <a:gd name="connsiteY0" fmla="*/ 108359 h 108358"/>
                  <a:gd name="connsiteX1" fmla="*/ 101656 w 101656"/>
                  <a:gd name="connsiteY1" fmla="*/ 108359 h 108358"/>
                  <a:gd name="connsiteX2" fmla="*/ 84802 w 101656"/>
                  <a:gd name="connsiteY2" fmla="*/ 45852 h 108358"/>
                  <a:gd name="connsiteX3" fmla="*/ 39150 w 101656"/>
                  <a:gd name="connsiteY3" fmla="*/ 0 h 108358"/>
                  <a:gd name="connsiteX4" fmla="*/ 0 w 101656"/>
                  <a:gd name="connsiteY4" fmla="*/ 67882 h 108358"/>
                  <a:gd name="connsiteX5" fmla="*/ 24021 w 101656"/>
                  <a:gd name="connsiteY5" fmla="*/ 108359 h 108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1656" h="108358">
                    <a:moveTo>
                      <a:pt x="24021" y="108359"/>
                    </a:moveTo>
                    <a:lnTo>
                      <a:pt x="101656" y="108359"/>
                    </a:lnTo>
                    <a:cubicBezTo>
                      <a:pt x="101590" y="87125"/>
                      <a:pt x="96149" y="65559"/>
                      <a:pt x="84802" y="45852"/>
                    </a:cubicBezTo>
                    <a:cubicBezTo>
                      <a:pt x="73389" y="26144"/>
                      <a:pt x="57530" y="10617"/>
                      <a:pt x="39150" y="0"/>
                    </a:cubicBezTo>
                    <a:lnTo>
                      <a:pt x="0" y="67882"/>
                    </a:lnTo>
                    <a:cubicBezTo>
                      <a:pt x="14001" y="75977"/>
                      <a:pt x="23556" y="91040"/>
                      <a:pt x="24021" y="108359"/>
                    </a:cubicBez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23" name="Graphic 2">
            <a:extLst>
              <a:ext uri="{FF2B5EF4-FFF2-40B4-BE49-F238E27FC236}">
                <a16:creationId xmlns:a16="http://schemas.microsoft.com/office/drawing/2014/main" id="{1C07CF6D-5D69-EC7D-F248-5D1F136887A7}"/>
              </a:ext>
            </a:extLst>
          </p:cNvPr>
          <p:cNvGrpSpPr/>
          <p:nvPr/>
        </p:nvGrpSpPr>
        <p:grpSpPr>
          <a:xfrm>
            <a:off x="8206073" y="5369028"/>
            <a:ext cx="424675" cy="424675"/>
            <a:chOff x="8197119" y="5359975"/>
            <a:chExt cx="424675" cy="424675"/>
          </a:xfrm>
        </p:grpSpPr>
        <p:grpSp>
          <p:nvGrpSpPr>
            <p:cNvPr id="224" name="Graphic 2">
              <a:extLst>
                <a:ext uri="{FF2B5EF4-FFF2-40B4-BE49-F238E27FC236}">
                  <a16:creationId xmlns:a16="http://schemas.microsoft.com/office/drawing/2014/main" id="{77D30228-D439-8C51-E740-6AB3B11AB696}"/>
                </a:ext>
              </a:extLst>
            </p:cNvPr>
            <p:cNvGrpSpPr/>
            <p:nvPr/>
          </p:nvGrpSpPr>
          <p:grpSpPr>
            <a:xfrm>
              <a:off x="8197119" y="5359975"/>
              <a:ext cx="424675" cy="424675"/>
              <a:chOff x="8197119" y="5359975"/>
              <a:chExt cx="424675" cy="424675"/>
            </a:xfrm>
          </p:grpSpPr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59F225D3-9A4E-5FDD-8267-12DA89D849FF}"/>
                  </a:ext>
                </a:extLst>
              </p:cNvPr>
              <p:cNvSpPr/>
              <p:nvPr/>
            </p:nvSpPr>
            <p:spPr>
              <a:xfrm>
                <a:off x="8197119" y="5359975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DE6E53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F2D322B3-C835-8D57-9260-ADC89663A86E}"/>
                  </a:ext>
                </a:extLst>
              </p:cNvPr>
              <p:cNvSpPr/>
              <p:nvPr/>
            </p:nvSpPr>
            <p:spPr>
              <a:xfrm>
                <a:off x="8297780" y="5465082"/>
                <a:ext cx="324014" cy="319568"/>
              </a:xfrm>
              <a:custGeom>
                <a:avLst/>
                <a:gdLst>
                  <a:gd name="connsiteX0" fmla="*/ 324014 w 324014"/>
                  <a:gd name="connsiteY0" fmla="*/ 319568 h 319568"/>
                  <a:gd name="connsiteX1" fmla="*/ 324014 w 324014"/>
                  <a:gd name="connsiteY1" fmla="*/ 178762 h 319568"/>
                  <a:gd name="connsiteX2" fmla="*/ 175046 w 324014"/>
                  <a:gd name="connsiteY2" fmla="*/ 29727 h 319568"/>
                  <a:gd name="connsiteX3" fmla="*/ 170467 w 324014"/>
                  <a:gd name="connsiteY3" fmla="*/ 34372 h 319568"/>
                  <a:gd name="connsiteX4" fmla="*/ 136095 w 324014"/>
                  <a:gd name="connsiteY4" fmla="*/ 0 h 319568"/>
                  <a:gd name="connsiteX5" fmla="*/ 114330 w 324014"/>
                  <a:gd name="connsiteY5" fmla="*/ 21764 h 319568"/>
                  <a:gd name="connsiteX6" fmla="*/ 99533 w 324014"/>
                  <a:gd name="connsiteY6" fmla="*/ 6901 h 319568"/>
                  <a:gd name="connsiteX7" fmla="*/ 33443 w 324014"/>
                  <a:gd name="connsiteY7" fmla="*/ 72991 h 319568"/>
                  <a:gd name="connsiteX8" fmla="*/ 154542 w 324014"/>
                  <a:gd name="connsiteY8" fmla="*/ 194090 h 319568"/>
                  <a:gd name="connsiteX9" fmla="*/ 145053 w 324014"/>
                  <a:gd name="connsiteY9" fmla="*/ 203579 h 319568"/>
                  <a:gd name="connsiteX10" fmla="*/ 42401 w 324014"/>
                  <a:gd name="connsiteY10" fmla="*/ 100927 h 319568"/>
                  <a:gd name="connsiteX11" fmla="*/ 43396 w 324014"/>
                  <a:gd name="connsiteY11" fmla="*/ 124615 h 319568"/>
                  <a:gd name="connsiteX12" fmla="*/ 0 w 324014"/>
                  <a:gd name="connsiteY12" fmla="*/ 212006 h 319568"/>
                  <a:gd name="connsiteX13" fmla="*/ 107562 w 324014"/>
                  <a:gd name="connsiteY13" fmla="*/ 319568 h 319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24014" h="319568">
                    <a:moveTo>
                      <a:pt x="324014" y="319568"/>
                    </a:moveTo>
                    <a:lnTo>
                      <a:pt x="324014" y="178762"/>
                    </a:lnTo>
                    <a:lnTo>
                      <a:pt x="175046" y="29727"/>
                    </a:lnTo>
                    <a:lnTo>
                      <a:pt x="170467" y="34372"/>
                    </a:lnTo>
                    <a:lnTo>
                      <a:pt x="136095" y="0"/>
                    </a:lnTo>
                    <a:lnTo>
                      <a:pt x="114330" y="21764"/>
                    </a:lnTo>
                    <a:lnTo>
                      <a:pt x="99533" y="6901"/>
                    </a:lnTo>
                    <a:lnTo>
                      <a:pt x="33443" y="72991"/>
                    </a:lnTo>
                    <a:lnTo>
                      <a:pt x="154542" y="194090"/>
                    </a:lnTo>
                    <a:lnTo>
                      <a:pt x="145053" y="203579"/>
                    </a:lnTo>
                    <a:lnTo>
                      <a:pt x="42401" y="100927"/>
                    </a:lnTo>
                    <a:lnTo>
                      <a:pt x="43396" y="124615"/>
                    </a:lnTo>
                    <a:lnTo>
                      <a:pt x="0" y="212006"/>
                    </a:lnTo>
                    <a:lnTo>
                      <a:pt x="107562" y="319568"/>
                    </a:lnTo>
                    <a:close/>
                  </a:path>
                </a:pathLst>
              </a:custGeom>
              <a:solidFill>
                <a:srgbClr val="CC5842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27" name="Graphic 2">
              <a:extLst>
                <a:ext uri="{FF2B5EF4-FFF2-40B4-BE49-F238E27FC236}">
                  <a16:creationId xmlns:a16="http://schemas.microsoft.com/office/drawing/2014/main" id="{C2CCC4AE-4BD2-0F4D-E86F-8B19E57CCA0D}"/>
                </a:ext>
              </a:extLst>
            </p:cNvPr>
            <p:cNvGrpSpPr/>
            <p:nvPr/>
          </p:nvGrpSpPr>
          <p:grpSpPr>
            <a:xfrm>
              <a:off x="8283646" y="5450949"/>
              <a:ext cx="251686" cy="242728"/>
              <a:chOff x="8283646" y="5450949"/>
              <a:chExt cx="251686" cy="242728"/>
            </a:xfrm>
          </p:grpSpPr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29C0E712-6714-D359-C908-AB4C2B89BEDC}"/>
                  </a:ext>
                </a:extLst>
              </p:cNvPr>
              <p:cNvSpPr/>
              <p:nvPr/>
            </p:nvSpPr>
            <p:spPr>
              <a:xfrm>
                <a:off x="8417950" y="5616506"/>
                <a:ext cx="117382" cy="77171"/>
              </a:xfrm>
              <a:custGeom>
                <a:avLst/>
                <a:gdLst>
                  <a:gd name="connsiteX0" fmla="*/ 33576 w 117382"/>
                  <a:gd name="connsiteY0" fmla="*/ 19774 h 77171"/>
                  <a:gd name="connsiteX1" fmla="*/ 33576 w 117382"/>
                  <a:gd name="connsiteY1" fmla="*/ 0 h 77171"/>
                  <a:gd name="connsiteX2" fmla="*/ 0 w 117382"/>
                  <a:gd name="connsiteY2" fmla="*/ 38619 h 77171"/>
                  <a:gd name="connsiteX3" fmla="*/ 33576 w 117382"/>
                  <a:gd name="connsiteY3" fmla="*/ 77172 h 77171"/>
                  <a:gd name="connsiteX4" fmla="*/ 33576 w 117382"/>
                  <a:gd name="connsiteY4" fmla="*/ 58326 h 77171"/>
                  <a:gd name="connsiteX5" fmla="*/ 78830 w 117382"/>
                  <a:gd name="connsiteY5" fmla="*/ 58326 h 77171"/>
                  <a:gd name="connsiteX6" fmla="*/ 117383 w 117382"/>
                  <a:gd name="connsiteY6" fmla="*/ 19840 h 77171"/>
                  <a:gd name="connsiteX7" fmla="*/ 117383 w 117382"/>
                  <a:gd name="connsiteY7" fmla="*/ 19774 h 7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7382" h="77171">
                    <a:moveTo>
                      <a:pt x="33576" y="19774"/>
                    </a:moveTo>
                    <a:lnTo>
                      <a:pt x="33576" y="0"/>
                    </a:lnTo>
                    <a:lnTo>
                      <a:pt x="0" y="38619"/>
                    </a:lnTo>
                    <a:lnTo>
                      <a:pt x="33576" y="77172"/>
                    </a:lnTo>
                    <a:lnTo>
                      <a:pt x="33576" y="58326"/>
                    </a:lnTo>
                    <a:lnTo>
                      <a:pt x="78830" y="58326"/>
                    </a:lnTo>
                    <a:lnTo>
                      <a:pt x="117383" y="19840"/>
                    </a:lnTo>
                    <a:lnTo>
                      <a:pt x="117383" y="19774"/>
                    </a:ln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20DD98AF-F2D2-1C3D-C182-E9A117DF582F}"/>
                  </a:ext>
                </a:extLst>
              </p:cNvPr>
              <p:cNvSpPr/>
              <p:nvPr/>
            </p:nvSpPr>
            <p:spPr>
              <a:xfrm>
                <a:off x="8451526" y="5549420"/>
                <a:ext cx="83807" cy="86859"/>
              </a:xfrm>
              <a:custGeom>
                <a:avLst/>
                <a:gdLst>
                  <a:gd name="connsiteX0" fmla="*/ 0 w 83807"/>
                  <a:gd name="connsiteY0" fmla="*/ 19243 h 86859"/>
                  <a:gd name="connsiteX1" fmla="*/ 39017 w 83807"/>
                  <a:gd name="connsiteY1" fmla="*/ 86859 h 86859"/>
                  <a:gd name="connsiteX2" fmla="*/ 83807 w 83807"/>
                  <a:gd name="connsiteY2" fmla="*/ 86859 h 86859"/>
                  <a:gd name="connsiteX3" fmla="*/ 33377 w 83807"/>
                  <a:gd name="connsiteY3" fmla="*/ 0 h 86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807" h="86859">
                    <a:moveTo>
                      <a:pt x="0" y="19243"/>
                    </a:moveTo>
                    <a:lnTo>
                      <a:pt x="39017" y="86859"/>
                    </a:lnTo>
                    <a:lnTo>
                      <a:pt x="83807" y="86859"/>
                    </a:lnTo>
                    <a:lnTo>
                      <a:pt x="33377" y="0"/>
                    </a:lnTo>
                    <a:close/>
                  </a:path>
                </a:pathLst>
              </a:custGeom>
              <a:solidFill>
                <a:srgbClr val="CCD0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67A6F23D-061E-D642-6FBA-723B4265E003}"/>
                  </a:ext>
                </a:extLst>
              </p:cNvPr>
              <p:cNvSpPr/>
              <p:nvPr/>
            </p:nvSpPr>
            <p:spPr>
              <a:xfrm>
                <a:off x="8381189" y="5450949"/>
                <a:ext cx="91636" cy="92234"/>
              </a:xfrm>
              <a:custGeom>
                <a:avLst/>
                <a:gdLst>
                  <a:gd name="connsiteX0" fmla="*/ 41937 w 91636"/>
                  <a:gd name="connsiteY0" fmla="*/ 72593 h 92234"/>
                  <a:gd name="connsiteX1" fmla="*/ 24817 w 91636"/>
                  <a:gd name="connsiteY1" fmla="*/ 82480 h 92234"/>
                  <a:gd name="connsiteX2" fmla="*/ 75048 w 91636"/>
                  <a:gd name="connsiteY2" fmla="*/ 92234 h 92234"/>
                  <a:gd name="connsiteX3" fmla="*/ 91637 w 91636"/>
                  <a:gd name="connsiteY3" fmla="*/ 43861 h 92234"/>
                  <a:gd name="connsiteX4" fmla="*/ 75313 w 91636"/>
                  <a:gd name="connsiteY4" fmla="*/ 53284 h 92234"/>
                  <a:gd name="connsiteX5" fmla="*/ 52686 w 91636"/>
                  <a:gd name="connsiteY5" fmla="*/ 14134 h 92234"/>
                  <a:gd name="connsiteX6" fmla="*/ 66 w 91636"/>
                  <a:gd name="connsiteY6" fmla="*/ 0 h 92234"/>
                  <a:gd name="connsiteX7" fmla="*/ 0 w 91636"/>
                  <a:gd name="connsiteY7" fmla="*/ 66 h 92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1636" h="92234">
                    <a:moveTo>
                      <a:pt x="41937" y="72593"/>
                    </a:moveTo>
                    <a:lnTo>
                      <a:pt x="24817" y="82480"/>
                    </a:lnTo>
                    <a:lnTo>
                      <a:pt x="75048" y="92234"/>
                    </a:lnTo>
                    <a:lnTo>
                      <a:pt x="91637" y="43861"/>
                    </a:lnTo>
                    <a:lnTo>
                      <a:pt x="75313" y="53284"/>
                    </a:lnTo>
                    <a:lnTo>
                      <a:pt x="52686" y="14134"/>
                    </a:lnTo>
                    <a:lnTo>
                      <a:pt x="66" y="0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4D965D96-3104-CE95-FED8-52E8A007B9C3}"/>
                  </a:ext>
                </a:extLst>
              </p:cNvPr>
              <p:cNvSpPr/>
              <p:nvPr/>
            </p:nvSpPr>
            <p:spPr>
              <a:xfrm>
                <a:off x="8331223" y="5451015"/>
                <a:ext cx="72526" cy="106301"/>
              </a:xfrm>
              <a:custGeom>
                <a:avLst/>
                <a:gdLst>
                  <a:gd name="connsiteX0" fmla="*/ 33377 w 72526"/>
                  <a:gd name="connsiteY0" fmla="*/ 106302 h 106301"/>
                  <a:gd name="connsiteX1" fmla="*/ 72527 w 72526"/>
                  <a:gd name="connsiteY1" fmla="*/ 39084 h 106301"/>
                  <a:gd name="connsiteX2" fmla="*/ 49966 w 72526"/>
                  <a:gd name="connsiteY2" fmla="*/ 0 h 106301"/>
                  <a:gd name="connsiteX3" fmla="*/ 0 w 72526"/>
                  <a:gd name="connsiteY3" fmla="*/ 87058 h 106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526" h="106301">
                    <a:moveTo>
                      <a:pt x="33377" y="106302"/>
                    </a:moveTo>
                    <a:lnTo>
                      <a:pt x="72527" y="39084"/>
                    </a:lnTo>
                    <a:lnTo>
                      <a:pt x="49966" y="0"/>
                    </a:lnTo>
                    <a:lnTo>
                      <a:pt x="0" y="87058"/>
                    </a:lnTo>
                    <a:close/>
                  </a:path>
                </a:pathLst>
              </a:custGeom>
              <a:solidFill>
                <a:srgbClr val="CCD0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5B71831A-F8BA-C515-AAA8-4B0ED3F88719}"/>
                  </a:ext>
                </a:extLst>
              </p:cNvPr>
              <p:cNvSpPr/>
              <p:nvPr/>
            </p:nvSpPr>
            <p:spPr>
              <a:xfrm>
                <a:off x="8283646" y="5566009"/>
                <a:ext cx="73190" cy="111079"/>
              </a:xfrm>
              <a:custGeom>
                <a:avLst/>
                <a:gdLst>
                  <a:gd name="connsiteX0" fmla="*/ 56071 w 73190"/>
                  <a:gd name="connsiteY0" fmla="*/ 38486 h 111079"/>
                  <a:gd name="connsiteX1" fmla="*/ 73190 w 73190"/>
                  <a:gd name="connsiteY1" fmla="*/ 48373 h 111079"/>
                  <a:gd name="connsiteX2" fmla="*/ 56535 w 73190"/>
                  <a:gd name="connsiteY2" fmla="*/ 0 h 111079"/>
                  <a:gd name="connsiteX3" fmla="*/ 6304 w 73190"/>
                  <a:gd name="connsiteY3" fmla="*/ 9754 h 111079"/>
                  <a:gd name="connsiteX4" fmla="*/ 22627 w 73190"/>
                  <a:gd name="connsiteY4" fmla="*/ 19176 h 111079"/>
                  <a:gd name="connsiteX5" fmla="*/ 0 w 73190"/>
                  <a:gd name="connsiteY5" fmla="*/ 58393 h 111079"/>
                  <a:gd name="connsiteX6" fmla="*/ 14134 w 73190"/>
                  <a:gd name="connsiteY6" fmla="*/ 111079 h 111079"/>
                  <a:gd name="connsiteX7" fmla="*/ 14200 w 73190"/>
                  <a:gd name="connsiteY7" fmla="*/ 111079 h 111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3190" h="111079">
                    <a:moveTo>
                      <a:pt x="56071" y="38486"/>
                    </a:moveTo>
                    <a:lnTo>
                      <a:pt x="73190" y="48373"/>
                    </a:lnTo>
                    <a:lnTo>
                      <a:pt x="56535" y="0"/>
                    </a:lnTo>
                    <a:lnTo>
                      <a:pt x="6304" y="9754"/>
                    </a:lnTo>
                    <a:lnTo>
                      <a:pt x="22627" y="19176"/>
                    </a:lnTo>
                    <a:lnTo>
                      <a:pt x="0" y="58393"/>
                    </a:lnTo>
                    <a:lnTo>
                      <a:pt x="14134" y="111079"/>
                    </a:lnTo>
                    <a:lnTo>
                      <a:pt x="14200" y="111079"/>
                    </a:ln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B4BA631A-B87E-0A92-7F12-35B0663FC3F1}"/>
                  </a:ext>
                </a:extLst>
              </p:cNvPr>
              <p:cNvSpPr/>
              <p:nvPr/>
            </p:nvSpPr>
            <p:spPr>
              <a:xfrm>
                <a:off x="8297780" y="5638270"/>
                <a:ext cx="100462" cy="38818"/>
              </a:xfrm>
              <a:custGeom>
                <a:avLst/>
                <a:gdLst>
                  <a:gd name="connsiteX0" fmla="*/ 100462 w 100462"/>
                  <a:gd name="connsiteY0" fmla="*/ 0 h 38818"/>
                  <a:gd name="connsiteX1" fmla="*/ 22495 w 100462"/>
                  <a:gd name="connsiteY1" fmla="*/ 0 h 38818"/>
                  <a:gd name="connsiteX2" fmla="*/ 0 w 100462"/>
                  <a:gd name="connsiteY2" fmla="*/ 38818 h 38818"/>
                  <a:gd name="connsiteX3" fmla="*/ 100462 w 100462"/>
                  <a:gd name="connsiteY3" fmla="*/ 38553 h 38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462" h="38818">
                    <a:moveTo>
                      <a:pt x="100462" y="0"/>
                    </a:moveTo>
                    <a:lnTo>
                      <a:pt x="22495" y="0"/>
                    </a:lnTo>
                    <a:lnTo>
                      <a:pt x="0" y="38818"/>
                    </a:lnTo>
                    <a:lnTo>
                      <a:pt x="100462" y="38553"/>
                    </a:lnTo>
                    <a:close/>
                  </a:path>
                </a:pathLst>
              </a:custGeom>
              <a:solidFill>
                <a:srgbClr val="CCD0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34" name="Graphic 2">
            <a:extLst>
              <a:ext uri="{FF2B5EF4-FFF2-40B4-BE49-F238E27FC236}">
                <a16:creationId xmlns:a16="http://schemas.microsoft.com/office/drawing/2014/main" id="{2C2D6D72-13DF-3C29-EAE0-6E4666E6238A}"/>
              </a:ext>
            </a:extLst>
          </p:cNvPr>
          <p:cNvGrpSpPr/>
          <p:nvPr/>
        </p:nvGrpSpPr>
        <p:grpSpPr>
          <a:xfrm>
            <a:off x="7542517" y="5369227"/>
            <a:ext cx="424675" cy="424675"/>
            <a:chOff x="7533563" y="5360174"/>
            <a:chExt cx="424675" cy="424675"/>
          </a:xfrm>
        </p:grpSpPr>
        <p:grpSp>
          <p:nvGrpSpPr>
            <p:cNvPr id="235" name="Graphic 2">
              <a:extLst>
                <a:ext uri="{FF2B5EF4-FFF2-40B4-BE49-F238E27FC236}">
                  <a16:creationId xmlns:a16="http://schemas.microsoft.com/office/drawing/2014/main" id="{C320C3A4-F078-54F8-7244-8392E09B3BC1}"/>
                </a:ext>
              </a:extLst>
            </p:cNvPr>
            <p:cNvGrpSpPr/>
            <p:nvPr/>
          </p:nvGrpSpPr>
          <p:grpSpPr>
            <a:xfrm>
              <a:off x="7533563" y="5360174"/>
              <a:ext cx="424675" cy="424675"/>
              <a:chOff x="7533563" y="5360174"/>
              <a:chExt cx="424675" cy="424675"/>
            </a:xfrm>
          </p:grpSpPr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853BEEE2-5434-7552-D4BC-5BAA6C1B3C39}"/>
                  </a:ext>
                </a:extLst>
              </p:cNvPr>
              <p:cNvSpPr/>
              <p:nvPr/>
            </p:nvSpPr>
            <p:spPr>
              <a:xfrm>
                <a:off x="7533563" y="5360174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AFD36F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1C24621A-F791-EA30-FF80-7AEF5E84CF70}"/>
                  </a:ext>
                </a:extLst>
              </p:cNvPr>
              <p:cNvSpPr/>
              <p:nvPr/>
            </p:nvSpPr>
            <p:spPr>
              <a:xfrm>
                <a:off x="7659108" y="5454532"/>
                <a:ext cx="299130" cy="330317"/>
              </a:xfrm>
              <a:custGeom>
                <a:avLst/>
                <a:gdLst>
                  <a:gd name="connsiteX0" fmla="*/ 83276 w 299130"/>
                  <a:gd name="connsiteY0" fmla="*/ 330318 h 330317"/>
                  <a:gd name="connsiteX1" fmla="*/ 299131 w 299130"/>
                  <a:gd name="connsiteY1" fmla="*/ 330318 h 330317"/>
                  <a:gd name="connsiteX2" fmla="*/ 299131 w 299130"/>
                  <a:gd name="connsiteY2" fmla="*/ 113004 h 330317"/>
                  <a:gd name="connsiteX3" fmla="*/ 186127 w 299130"/>
                  <a:gd name="connsiteY3" fmla="*/ 0 h 330317"/>
                  <a:gd name="connsiteX4" fmla="*/ 177368 w 299130"/>
                  <a:gd name="connsiteY4" fmla="*/ 11679 h 330317"/>
                  <a:gd name="connsiteX5" fmla="*/ 177368 w 299130"/>
                  <a:gd name="connsiteY5" fmla="*/ 9290 h 330317"/>
                  <a:gd name="connsiteX6" fmla="*/ 65294 w 299130"/>
                  <a:gd name="connsiteY6" fmla="*/ 9290 h 330317"/>
                  <a:gd name="connsiteX7" fmla="*/ 38553 w 299130"/>
                  <a:gd name="connsiteY7" fmla="*/ 60782 h 330317"/>
                  <a:gd name="connsiteX8" fmla="*/ 142532 w 299130"/>
                  <a:gd name="connsiteY8" fmla="*/ 57929 h 330317"/>
                  <a:gd name="connsiteX9" fmla="*/ 0 w 299130"/>
                  <a:gd name="connsiteY9" fmla="*/ 247042 h 330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9130" h="330317">
                    <a:moveTo>
                      <a:pt x="83276" y="330318"/>
                    </a:moveTo>
                    <a:lnTo>
                      <a:pt x="299131" y="330318"/>
                    </a:lnTo>
                    <a:lnTo>
                      <a:pt x="299131" y="113004"/>
                    </a:lnTo>
                    <a:lnTo>
                      <a:pt x="186127" y="0"/>
                    </a:lnTo>
                    <a:lnTo>
                      <a:pt x="177368" y="11679"/>
                    </a:lnTo>
                    <a:lnTo>
                      <a:pt x="177368" y="9290"/>
                    </a:lnTo>
                    <a:lnTo>
                      <a:pt x="65294" y="9290"/>
                    </a:lnTo>
                    <a:lnTo>
                      <a:pt x="38553" y="60782"/>
                    </a:lnTo>
                    <a:lnTo>
                      <a:pt x="142532" y="57929"/>
                    </a:lnTo>
                    <a:lnTo>
                      <a:pt x="0" y="247042"/>
                    </a:lnTo>
                    <a:close/>
                  </a:path>
                </a:pathLst>
              </a:custGeom>
              <a:solidFill>
                <a:srgbClr val="9CC05B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38" name="Graphic 2">
              <a:extLst>
                <a:ext uri="{FF2B5EF4-FFF2-40B4-BE49-F238E27FC236}">
                  <a16:creationId xmlns:a16="http://schemas.microsoft.com/office/drawing/2014/main" id="{89C88C5A-6771-BB7E-C00D-4C1F9EEFA779}"/>
                </a:ext>
              </a:extLst>
            </p:cNvPr>
            <p:cNvGrpSpPr/>
            <p:nvPr/>
          </p:nvGrpSpPr>
          <p:grpSpPr>
            <a:xfrm>
              <a:off x="7646584" y="5454532"/>
              <a:ext cx="198718" cy="251686"/>
              <a:chOff x="7646584" y="5454532"/>
              <a:chExt cx="198718" cy="251686"/>
            </a:xfrm>
          </p:grpSpPr>
          <p:grpSp>
            <p:nvGrpSpPr>
              <p:cNvPr id="239" name="Graphic 2">
                <a:extLst>
                  <a:ext uri="{FF2B5EF4-FFF2-40B4-BE49-F238E27FC236}">
                    <a16:creationId xmlns:a16="http://schemas.microsoft.com/office/drawing/2014/main" id="{39AA3AEA-BB71-01ED-2111-67A6E6CDBCDC}"/>
                  </a:ext>
                </a:extLst>
              </p:cNvPr>
              <p:cNvGrpSpPr/>
              <p:nvPr/>
            </p:nvGrpSpPr>
            <p:grpSpPr>
              <a:xfrm>
                <a:off x="7646584" y="5454532"/>
                <a:ext cx="198718" cy="251686"/>
                <a:chOff x="7646584" y="5454532"/>
                <a:chExt cx="198718" cy="251686"/>
              </a:xfrm>
            </p:grpSpPr>
            <p:sp>
              <p:nvSpPr>
                <p:cNvPr id="240" name="Freeform: Shape 239">
                  <a:extLst>
                    <a:ext uri="{FF2B5EF4-FFF2-40B4-BE49-F238E27FC236}">
                      <a16:creationId xmlns:a16="http://schemas.microsoft.com/office/drawing/2014/main" id="{410212CB-B872-C466-CE9A-AAD702426797}"/>
                    </a:ext>
                  </a:extLst>
                </p:cNvPr>
                <p:cNvSpPr/>
                <p:nvPr/>
              </p:nvSpPr>
              <p:spPr>
                <a:xfrm rot="-2700972">
                  <a:off x="7648657" y="5496196"/>
                  <a:ext cx="32447" cy="19309"/>
                </a:xfrm>
                <a:custGeom>
                  <a:avLst/>
                  <a:gdLst>
                    <a:gd name="connsiteX0" fmla="*/ 0 w 32447"/>
                    <a:gd name="connsiteY0" fmla="*/ 0 h 19309"/>
                    <a:gd name="connsiteX1" fmla="*/ 32448 w 32447"/>
                    <a:gd name="connsiteY1" fmla="*/ 0 h 19309"/>
                    <a:gd name="connsiteX2" fmla="*/ 32448 w 32447"/>
                    <a:gd name="connsiteY2" fmla="*/ 19309 h 19309"/>
                    <a:gd name="connsiteX3" fmla="*/ 0 w 32447"/>
                    <a:gd name="connsiteY3" fmla="*/ 19309 h 19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447" h="19309">
                      <a:moveTo>
                        <a:pt x="0" y="0"/>
                      </a:moveTo>
                      <a:lnTo>
                        <a:pt x="32448" y="0"/>
                      </a:lnTo>
                      <a:lnTo>
                        <a:pt x="32448" y="19309"/>
                      </a:lnTo>
                      <a:lnTo>
                        <a:pt x="0" y="19309"/>
                      </a:lnTo>
                      <a:close/>
                    </a:path>
                  </a:pathLst>
                </a:custGeom>
                <a:solidFill>
                  <a:srgbClr val="505A66"/>
                </a:solidFill>
                <a:ln w="66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1" name="Freeform: Shape 240">
                  <a:extLst>
                    <a:ext uri="{FF2B5EF4-FFF2-40B4-BE49-F238E27FC236}">
                      <a16:creationId xmlns:a16="http://schemas.microsoft.com/office/drawing/2014/main" id="{BE85470E-4578-8293-CE05-4FEE7C8790D4}"/>
                    </a:ext>
                  </a:extLst>
                </p:cNvPr>
                <p:cNvSpPr/>
                <p:nvPr/>
              </p:nvSpPr>
              <p:spPr>
                <a:xfrm>
                  <a:off x="7652340" y="5454532"/>
                  <a:ext cx="192962" cy="251686"/>
                </a:xfrm>
                <a:custGeom>
                  <a:avLst/>
                  <a:gdLst>
                    <a:gd name="connsiteX0" fmla="*/ 77172 w 192962"/>
                    <a:gd name="connsiteY0" fmla="*/ 0 h 251686"/>
                    <a:gd name="connsiteX1" fmla="*/ 77172 w 192962"/>
                    <a:gd name="connsiteY1" fmla="*/ 0 h 251686"/>
                    <a:gd name="connsiteX2" fmla="*/ 0 w 192962"/>
                    <a:gd name="connsiteY2" fmla="*/ 77172 h 251686"/>
                    <a:gd name="connsiteX3" fmla="*/ 0 w 192962"/>
                    <a:gd name="connsiteY3" fmla="*/ 232377 h 251686"/>
                    <a:gd name="connsiteX4" fmla="*/ 19310 w 192962"/>
                    <a:gd name="connsiteY4" fmla="*/ 251686 h 251686"/>
                    <a:gd name="connsiteX5" fmla="*/ 173653 w 192962"/>
                    <a:gd name="connsiteY5" fmla="*/ 251686 h 251686"/>
                    <a:gd name="connsiteX6" fmla="*/ 192962 w 192962"/>
                    <a:gd name="connsiteY6" fmla="*/ 232377 h 251686"/>
                    <a:gd name="connsiteX7" fmla="*/ 192962 w 192962"/>
                    <a:gd name="connsiteY7" fmla="*/ 0 h 251686"/>
                    <a:gd name="connsiteX8" fmla="*/ 77172 w 192962"/>
                    <a:gd name="connsiteY8" fmla="*/ 0 h 251686"/>
                    <a:gd name="connsiteX9" fmla="*/ 173653 w 192962"/>
                    <a:gd name="connsiteY9" fmla="*/ 38619 h 251686"/>
                    <a:gd name="connsiteX10" fmla="*/ 65891 w 192962"/>
                    <a:gd name="connsiteY10" fmla="*/ 38619 h 251686"/>
                    <a:gd name="connsiteX11" fmla="*/ 85201 w 192962"/>
                    <a:gd name="connsiteY11" fmla="*/ 19310 h 251686"/>
                    <a:gd name="connsiteX12" fmla="*/ 173719 w 192962"/>
                    <a:gd name="connsiteY12" fmla="*/ 19310 h 251686"/>
                    <a:gd name="connsiteX13" fmla="*/ 173719 w 192962"/>
                    <a:gd name="connsiteY13" fmla="*/ 38619 h 251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92962" h="251686">
                      <a:moveTo>
                        <a:pt x="77172" y="0"/>
                      </a:moveTo>
                      <a:lnTo>
                        <a:pt x="77172" y="0"/>
                      </a:lnTo>
                      <a:lnTo>
                        <a:pt x="0" y="77172"/>
                      </a:lnTo>
                      <a:lnTo>
                        <a:pt x="0" y="232377"/>
                      </a:lnTo>
                      <a:cubicBezTo>
                        <a:pt x="0" y="243060"/>
                        <a:pt x="8627" y="251686"/>
                        <a:pt x="19310" y="251686"/>
                      </a:cubicBezTo>
                      <a:lnTo>
                        <a:pt x="173653" y="251686"/>
                      </a:lnTo>
                      <a:cubicBezTo>
                        <a:pt x="184336" y="251686"/>
                        <a:pt x="192962" y="243060"/>
                        <a:pt x="192962" y="232377"/>
                      </a:cubicBezTo>
                      <a:lnTo>
                        <a:pt x="192962" y="0"/>
                      </a:lnTo>
                      <a:lnTo>
                        <a:pt x="77172" y="0"/>
                      </a:lnTo>
                      <a:close/>
                      <a:moveTo>
                        <a:pt x="173653" y="38619"/>
                      </a:moveTo>
                      <a:lnTo>
                        <a:pt x="65891" y="38619"/>
                      </a:lnTo>
                      <a:lnTo>
                        <a:pt x="85201" y="19310"/>
                      </a:lnTo>
                      <a:lnTo>
                        <a:pt x="173719" y="19310"/>
                      </a:lnTo>
                      <a:lnTo>
                        <a:pt x="173719" y="38619"/>
                      </a:lnTo>
                      <a:close/>
                    </a:path>
                  </a:pathLst>
                </a:custGeom>
                <a:solidFill>
                  <a:srgbClr val="F5F7FA"/>
                </a:solidFill>
                <a:ln w="66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FB2B32F7-8E1F-0260-56F0-0A0468D20AE5}"/>
                  </a:ext>
                </a:extLst>
              </p:cNvPr>
              <p:cNvSpPr/>
              <p:nvPr/>
            </p:nvSpPr>
            <p:spPr>
              <a:xfrm>
                <a:off x="7696267" y="5556056"/>
                <a:ext cx="105040" cy="106367"/>
              </a:xfrm>
              <a:custGeom>
                <a:avLst/>
                <a:gdLst>
                  <a:gd name="connsiteX0" fmla="*/ 52354 w 105040"/>
                  <a:gd name="connsiteY0" fmla="*/ 11413 h 106367"/>
                  <a:gd name="connsiteX1" fmla="*/ 15792 w 105040"/>
                  <a:gd name="connsiteY1" fmla="*/ 52620 h 106367"/>
                  <a:gd name="connsiteX2" fmla="*/ 22030 w 105040"/>
                  <a:gd name="connsiteY2" fmla="*/ 75579 h 106367"/>
                  <a:gd name="connsiteX3" fmla="*/ 0 w 105040"/>
                  <a:gd name="connsiteY3" fmla="*/ 97609 h 106367"/>
                  <a:gd name="connsiteX4" fmla="*/ 8759 w 105040"/>
                  <a:gd name="connsiteY4" fmla="*/ 106368 h 106367"/>
                  <a:gd name="connsiteX5" fmla="*/ 31054 w 105040"/>
                  <a:gd name="connsiteY5" fmla="*/ 84072 h 106367"/>
                  <a:gd name="connsiteX6" fmla="*/ 52487 w 105040"/>
                  <a:gd name="connsiteY6" fmla="*/ 89248 h 106367"/>
                  <a:gd name="connsiteX7" fmla="*/ 93694 w 105040"/>
                  <a:gd name="connsiteY7" fmla="*/ 52686 h 106367"/>
                  <a:gd name="connsiteX8" fmla="*/ 93760 w 105040"/>
                  <a:gd name="connsiteY8" fmla="*/ 52752 h 106367"/>
                  <a:gd name="connsiteX9" fmla="*/ 105041 w 105040"/>
                  <a:gd name="connsiteY9" fmla="*/ 0 h 106367"/>
                  <a:gd name="connsiteX10" fmla="*/ 52288 w 105040"/>
                  <a:gd name="connsiteY10" fmla="*/ 11280 h 106367"/>
                  <a:gd name="connsiteX11" fmla="*/ 52354 w 105040"/>
                  <a:gd name="connsiteY11" fmla="*/ 11413 h 106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5040" h="106367">
                    <a:moveTo>
                      <a:pt x="52354" y="11413"/>
                    </a:moveTo>
                    <a:cubicBezTo>
                      <a:pt x="32979" y="15262"/>
                      <a:pt x="17119" y="32713"/>
                      <a:pt x="15792" y="52620"/>
                    </a:cubicBezTo>
                    <a:cubicBezTo>
                      <a:pt x="15195" y="61445"/>
                      <a:pt x="17584" y="69341"/>
                      <a:pt x="22030" y="75579"/>
                    </a:cubicBezTo>
                    <a:lnTo>
                      <a:pt x="0" y="97609"/>
                    </a:lnTo>
                    <a:lnTo>
                      <a:pt x="8759" y="106368"/>
                    </a:lnTo>
                    <a:lnTo>
                      <a:pt x="31054" y="84072"/>
                    </a:lnTo>
                    <a:cubicBezTo>
                      <a:pt x="37026" y="87855"/>
                      <a:pt x="44391" y="89779"/>
                      <a:pt x="52487" y="89248"/>
                    </a:cubicBezTo>
                    <a:cubicBezTo>
                      <a:pt x="72394" y="87921"/>
                      <a:pt x="89845" y="72062"/>
                      <a:pt x="93694" y="52686"/>
                    </a:cubicBezTo>
                    <a:lnTo>
                      <a:pt x="93760" y="52752"/>
                    </a:lnTo>
                    <a:lnTo>
                      <a:pt x="105041" y="0"/>
                    </a:lnTo>
                    <a:lnTo>
                      <a:pt x="52288" y="11280"/>
                    </a:lnTo>
                    <a:lnTo>
                      <a:pt x="52354" y="11413"/>
                    </a:lnTo>
                    <a:close/>
                  </a:path>
                </a:pathLst>
              </a:custGeom>
              <a:solidFill>
                <a:srgbClr val="AFD36F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43" name="Graphic 2">
            <a:extLst>
              <a:ext uri="{FF2B5EF4-FFF2-40B4-BE49-F238E27FC236}">
                <a16:creationId xmlns:a16="http://schemas.microsoft.com/office/drawing/2014/main" id="{4B09465F-0798-17E0-4B19-007565D441FD}"/>
              </a:ext>
            </a:extLst>
          </p:cNvPr>
          <p:cNvGrpSpPr/>
          <p:nvPr/>
        </p:nvGrpSpPr>
        <p:grpSpPr>
          <a:xfrm>
            <a:off x="6878962" y="5369028"/>
            <a:ext cx="424675" cy="424675"/>
            <a:chOff x="6870008" y="5359975"/>
            <a:chExt cx="424675" cy="424675"/>
          </a:xfrm>
        </p:grpSpPr>
        <p:grpSp>
          <p:nvGrpSpPr>
            <p:cNvPr id="244" name="Graphic 2">
              <a:extLst>
                <a:ext uri="{FF2B5EF4-FFF2-40B4-BE49-F238E27FC236}">
                  <a16:creationId xmlns:a16="http://schemas.microsoft.com/office/drawing/2014/main" id="{4A6BE70F-8B8E-F412-0684-A78B760B8B71}"/>
                </a:ext>
              </a:extLst>
            </p:cNvPr>
            <p:cNvGrpSpPr/>
            <p:nvPr/>
          </p:nvGrpSpPr>
          <p:grpSpPr>
            <a:xfrm>
              <a:off x="6870008" y="5359975"/>
              <a:ext cx="424675" cy="424675"/>
              <a:chOff x="6870008" y="5359975"/>
              <a:chExt cx="424675" cy="424675"/>
            </a:xfrm>
          </p:grpSpPr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B7AA13EF-CCD8-FDA8-F307-296E9B2AA2D0}"/>
                  </a:ext>
                </a:extLst>
              </p:cNvPr>
              <p:cNvSpPr/>
              <p:nvPr/>
            </p:nvSpPr>
            <p:spPr>
              <a:xfrm>
                <a:off x="6870008" y="5359975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A491E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0B086FC4-1173-2968-FC0B-072AC42E4DFC}"/>
                  </a:ext>
                </a:extLst>
              </p:cNvPr>
              <p:cNvSpPr/>
              <p:nvPr/>
            </p:nvSpPr>
            <p:spPr>
              <a:xfrm>
                <a:off x="6995553" y="5454333"/>
                <a:ext cx="299130" cy="330317"/>
              </a:xfrm>
              <a:custGeom>
                <a:avLst/>
                <a:gdLst>
                  <a:gd name="connsiteX0" fmla="*/ 83276 w 299130"/>
                  <a:gd name="connsiteY0" fmla="*/ 330318 h 330317"/>
                  <a:gd name="connsiteX1" fmla="*/ 299131 w 299130"/>
                  <a:gd name="connsiteY1" fmla="*/ 330318 h 330317"/>
                  <a:gd name="connsiteX2" fmla="*/ 299131 w 299130"/>
                  <a:gd name="connsiteY2" fmla="*/ 113003 h 330317"/>
                  <a:gd name="connsiteX3" fmla="*/ 186127 w 299130"/>
                  <a:gd name="connsiteY3" fmla="*/ 0 h 330317"/>
                  <a:gd name="connsiteX4" fmla="*/ 177368 w 299130"/>
                  <a:gd name="connsiteY4" fmla="*/ 11679 h 330317"/>
                  <a:gd name="connsiteX5" fmla="*/ 177368 w 299130"/>
                  <a:gd name="connsiteY5" fmla="*/ 9290 h 330317"/>
                  <a:gd name="connsiteX6" fmla="*/ 65294 w 299130"/>
                  <a:gd name="connsiteY6" fmla="*/ 9290 h 330317"/>
                  <a:gd name="connsiteX7" fmla="*/ 38553 w 299130"/>
                  <a:gd name="connsiteY7" fmla="*/ 60781 h 330317"/>
                  <a:gd name="connsiteX8" fmla="*/ 142532 w 299130"/>
                  <a:gd name="connsiteY8" fmla="*/ 57928 h 330317"/>
                  <a:gd name="connsiteX9" fmla="*/ 0 w 299130"/>
                  <a:gd name="connsiteY9" fmla="*/ 247108 h 330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9130" h="330317">
                    <a:moveTo>
                      <a:pt x="83276" y="330318"/>
                    </a:moveTo>
                    <a:lnTo>
                      <a:pt x="299131" y="330318"/>
                    </a:lnTo>
                    <a:lnTo>
                      <a:pt x="299131" y="113003"/>
                    </a:lnTo>
                    <a:lnTo>
                      <a:pt x="186127" y="0"/>
                    </a:lnTo>
                    <a:lnTo>
                      <a:pt x="177368" y="11679"/>
                    </a:lnTo>
                    <a:lnTo>
                      <a:pt x="177368" y="9290"/>
                    </a:lnTo>
                    <a:lnTo>
                      <a:pt x="65294" y="9290"/>
                    </a:lnTo>
                    <a:lnTo>
                      <a:pt x="38553" y="60781"/>
                    </a:lnTo>
                    <a:lnTo>
                      <a:pt x="142532" y="57928"/>
                    </a:lnTo>
                    <a:lnTo>
                      <a:pt x="0" y="247108"/>
                    </a:lnTo>
                    <a:close/>
                  </a:path>
                </a:pathLst>
              </a:custGeom>
              <a:solidFill>
                <a:srgbClr val="8D79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47" name="Graphic 2">
              <a:extLst>
                <a:ext uri="{FF2B5EF4-FFF2-40B4-BE49-F238E27FC236}">
                  <a16:creationId xmlns:a16="http://schemas.microsoft.com/office/drawing/2014/main" id="{7EE30E16-B039-7E5D-48AF-45ADB012954F}"/>
                </a:ext>
              </a:extLst>
            </p:cNvPr>
            <p:cNvGrpSpPr/>
            <p:nvPr/>
          </p:nvGrpSpPr>
          <p:grpSpPr>
            <a:xfrm>
              <a:off x="6983457" y="5454399"/>
              <a:ext cx="198289" cy="251686"/>
              <a:chOff x="6983457" y="5454399"/>
              <a:chExt cx="198289" cy="251686"/>
            </a:xfrm>
          </p:grpSpPr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71F52823-DCAE-1097-17A7-B3CFC280858D}"/>
                  </a:ext>
                </a:extLst>
              </p:cNvPr>
              <p:cNvSpPr/>
              <p:nvPr/>
            </p:nvSpPr>
            <p:spPr>
              <a:xfrm rot="-2700729">
                <a:off x="6985531" y="5495665"/>
                <a:ext cx="32449" cy="19310"/>
              </a:xfrm>
              <a:custGeom>
                <a:avLst/>
                <a:gdLst>
                  <a:gd name="connsiteX0" fmla="*/ 0 w 32449"/>
                  <a:gd name="connsiteY0" fmla="*/ 0 h 19310"/>
                  <a:gd name="connsiteX1" fmla="*/ 32450 w 32449"/>
                  <a:gd name="connsiteY1" fmla="*/ 0 h 19310"/>
                  <a:gd name="connsiteX2" fmla="*/ 32450 w 32449"/>
                  <a:gd name="connsiteY2" fmla="*/ 19310 h 19310"/>
                  <a:gd name="connsiteX3" fmla="*/ 0 w 32449"/>
                  <a:gd name="connsiteY3" fmla="*/ 19310 h 19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449" h="19310">
                    <a:moveTo>
                      <a:pt x="0" y="0"/>
                    </a:moveTo>
                    <a:lnTo>
                      <a:pt x="32450" y="0"/>
                    </a:lnTo>
                    <a:lnTo>
                      <a:pt x="32450" y="19310"/>
                    </a:lnTo>
                    <a:lnTo>
                      <a:pt x="0" y="19310"/>
                    </a:lnTo>
                    <a:close/>
                  </a:path>
                </a:pathLst>
              </a:custGeom>
              <a:solidFill>
                <a:srgbClr val="505A66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C5EBD381-7A66-3857-36A6-D317DD77B3F2}"/>
                  </a:ext>
                </a:extLst>
              </p:cNvPr>
              <p:cNvSpPr/>
              <p:nvPr/>
            </p:nvSpPr>
            <p:spPr>
              <a:xfrm>
                <a:off x="6988784" y="5454399"/>
                <a:ext cx="192962" cy="251686"/>
              </a:xfrm>
              <a:custGeom>
                <a:avLst/>
                <a:gdLst>
                  <a:gd name="connsiteX0" fmla="*/ 77172 w 192962"/>
                  <a:gd name="connsiteY0" fmla="*/ 0 h 251686"/>
                  <a:gd name="connsiteX1" fmla="*/ 77172 w 192962"/>
                  <a:gd name="connsiteY1" fmla="*/ 0 h 251686"/>
                  <a:gd name="connsiteX2" fmla="*/ 0 w 192962"/>
                  <a:gd name="connsiteY2" fmla="*/ 77172 h 251686"/>
                  <a:gd name="connsiteX3" fmla="*/ 0 w 192962"/>
                  <a:gd name="connsiteY3" fmla="*/ 232377 h 251686"/>
                  <a:gd name="connsiteX4" fmla="*/ 19310 w 192962"/>
                  <a:gd name="connsiteY4" fmla="*/ 251686 h 251686"/>
                  <a:gd name="connsiteX5" fmla="*/ 173653 w 192962"/>
                  <a:gd name="connsiteY5" fmla="*/ 251686 h 251686"/>
                  <a:gd name="connsiteX6" fmla="*/ 192962 w 192962"/>
                  <a:gd name="connsiteY6" fmla="*/ 232377 h 251686"/>
                  <a:gd name="connsiteX7" fmla="*/ 192962 w 192962"/>
                  <a:gd name="connsiteY7" fmla="*/ 0 h 251686"/>
                  <a:gd name="connsiteX8" fmla="*/ 77172 w 192962"/>
                  <a:gd name="connsiteY8" fmla="*/ 0 h 251686"/>
                  <a:gd name="connsiteX9" fmla="*/ 173653 w 192962"/>
                  <a:gd name="connsiteY9" fmla="*/ 38553 h 251686"/>
                  <a:gd name="connsiteX10" fmla="*/ 65891 w 192962"/>
                  <a:gd name="connsiteY10" fmla="*/ 38553 h 251686"/>
                  <a:gd name="connsiteX11" fmla="*/ 85201 w 192962"/>
                  <a:gd name="connsiteY11" fmla="*/ 19243 h 251686"/>
                  <a:gd name="connsiteX12" fmla="*/ 173719 w 192962"/>
                  <a:gd name="connsiteY12" fmla="*/ 19243 h 251686"/>
                  <a:gd name="connsiteX13" fmla="*/ 173719 w 192962"/>
                  <a:gd name="connsiteY13" fmla="*/ 38553 h 251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2962" h="251686">
                    <a:moveTo>
                      <a:pt x="77172" y="0"/>
                    </a:moveTo>
                    <a:lnTo>
                      <a:pt x="77172" y="0"/>
                    </a:lnTo>
                    <a:lnTo>
                      <a:pt x="0" y="77172"/>
                    </a:lnTo>
                    <a:lnTo>
                      <a:pt x="0" y="232377"/>
                    </a:lnTo>
                    <a:cubicBezTo>
                      <a:pt x="0" y="243060"/>
                      <a:pt x="8627" y="251686"/>
                      <a:pt x="19310" y="251686"/>
                    </a:cubicBezTo>
                    <a:lnTo>
                      <a:pt x="173653" y="251686"/>
                    </a:lnTo>
                    <a:cubicBezTo>
                      <a:pt x="184336" y="251686"/>
                      <a:pt x="192962" y="243060"/>
                      <a:pt x="192962" y="232377"/>
                    </a:cubicBezTo>
                    <a:lnTo>
                      <a:pt x="192962" y="0"/>
                    </a:lnTo>
                    <a:lnTo>
                      <a:pt x="77172" y="0"/>
                    </a:lnTo>
                    <a:close/>
                    <a:moveTo>
                      <a:pt x="173653" y="38553"/>
                    </a:moveTo>
                    <a:lnTo>
                      <a:pt x="65891" y="38553"/>
                    </a:lnTo>
                    <a:lnTo>
                      <a:pt x="85201" y="19243"/>
                    </a:lnTo>
                    <a:lnTo>
                      <a:pt x="173719" y="19243"/>
                    </a:lnTo>
                    <a:lnTo>
                      <a:pt x="173719" y="38553"/>
                    </a:ln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50" name="Graphic 2">
            <a:extLst>
              <a:ext uri="{FF2B5EF4-FFF2-40B4-BE49-F238E27FC236}">
                <a16:creationId xmlns:a16="http://schemas.microsoft.com/office/drawing/2014/main" id="{235E7BD9-993E-D9E4-919D-1483D1AB486E}"/>
              </a:ext>
            </a:extLst>
          </p:cNvPr>
          <p:cNvGrpSpPr/>
          <p:nvPr/>
        </p:nvGrpSpPr>
        <p:grpSpPr>
          <a:xfrm>
            <a:off x="6215473" y="5368962"/>
            <a:ext cx="424675" cy="424675"/>
            <a:chOff x="6206519" y="5359909"/>
            <a:chExt cx="424675" cy="424675"/>
          </a:xfrm>
        </p:grpSpPr>
        <p:grpSp>
          <p:nvGrpSpPr>
            <p:cNvPr id="251" name="Graphic 2">
              <a:extLst>
                <a:ext uri="{FF2B5EF4-FFF2-40B4-BE49-F238E27FC236}">
                  <a16:creationId xmlns:a16="http://schemas.microsoft.com/office/drawing/2014/main" id="{E4F22CD8-9A9D-D8BC-F863-4DADE28EA0BB}"/>
                </a:ext>
              </a:extLst>
            </p:cNvPr>
            <p:cNvGrpSpPr/>
            <p:nvPr/>
          </p:nvGrpSpPr>
          <p:grpSpPr>
            <a:xfrm>
              <a:off x="6206519" y="5359909"/>
              <a:ext cx="424675" cy="424675"/>
              <a:chOff x="6206519" y="5359909"/>
              <a:chExt cx="424675" cy="424675"/>
            </a:xfrm>
          </p:grpSpPr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9892511E-DAA3-6646-638C-72614F076DEE}"/>
                  </a:ext>
                </a:extLst>
              </p:cNvPr>
              <p:cNvSpPr/>
              <p:nvPr/>
            </p:nvSpPr>
            <p:spPr>
              <a:xfrm>
                <a:off x="6206519" y="5359909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6 w 424675"/>
                  <a:gd name="connsiteY1" fmla="*/ 0 h 424675"/>
                  <a:gd name="connsiteX2" fmla="*/ 424676 w 424675"/>
                  <a:gd name="connsiteY2" fmla="*/ 424676 h 424675"/>
                  <a:gd name="connsiteX3" fmla="*/ 0 w 424675"/>
                  <a:gd name="connsiteY3" fmla="*/ 424676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6" y="0"/>
                    </a:lnTo>
                    <a:lnTo>
                      <a:pt x="424676" y="424676"/>
                    </a:lnTo>
                    <a:lnTo>
                      <a:pt x="0" y="424676"/>
                    </a:lnTo>
                    <a:close/>
                  </a:path>
                </a:pathLst>
              </a:custGeom>
              <a:solidFill>
                <a:srgbClr val="F2CD5E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23448700-0BD3-E16D-4688-E282387C4BE3}"/>
                  </a:ext>
                </a:extLst>
              </p:cNvPr>
              <p:cNvSpPr/>
              <p:nvPr/>
            </p:nvSpPr>
            <p:spPr>
              <a:xfrm>
                <a:off x="6309835" y="5454333"/>
                <a:ext cx="321359" cy="330251"/>
              </a:xfrm>
              <a:custGeom>
                <a:avLst/>
                <a:gdLst>
                  <a:gd name="connsiteX0" fmla="*/ 86926 w 321359"/>
                  <a:gd name="connsiteY0" fmla="*/ 330252 h 330251"/>
                  <a:gd name="connsiteX1" fmla="*/ 321360 w 321359"/>
                  <a:gd name="connsiteY1" fmla="*/ 330252 h 330251"/>
                  <a:gd name="connsiteX2" fmla="*/ 321360 w 321359"/>
                  <a:gd name="connsiteY2" fmla="*/ 98140 h 330251"/>
                  <a:gd name="connsiteX3" fmla="*/ 223220 w 321359"/>
                  <a:gd name="connsiteY3" fmla="*/ 0 h 330251"/>
                  <a:gd name="connsiteX4" fmla="*/ 0 w 321359"/>
                  <a:gd name="connsiteY4" fmla="*/ 243326 h 330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1359" h="330251">
                    <a:moveTo>
                      <a:pt x="86926" y="330252"/>
                    </a:moveTo>
                    <a:lnTo>
                      <a:pt x="321360" y="330252"/>
                    </a:lnTo>
                    <a:lnTo>
                      <a:pt x="321360" y="98140"/>
                    </a:lnTo>
                    <a:lnTo>
                      <a:pt x="223220" y="0"/>
                    </a:lnTo>
                    <a:lnTo>
                      <a:pt x="0" y="243326"/>
                    </a:lnTo>
                    <a:close/>
                  </a:path>
                </a:pathLst>
              </a:custGeom>
              <a:solidFill>
                <a:srgbClr val="E6BA4D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54" name="Graphic 2">
              <a:extLst>
                <a:ext uri="{FF2B5EF4-FFF2-40B4-BE49-F238E27FC236}">
                  <a16:creationId xmlns:a16="http://schemas.microsoft.com/office/drawing/2014/main" id="{8E3412EC-BD07-5B73-863E-5E061E282F10}"/>
                </a:ext>
              </a:extLst>
            </p:cNvPr>
            <p:cNvGrpSpPr/>
            <p:nvPr/>
          </p:nvGrpSpPr>
          <p:grpSpPr>
            <a:xfrm>
              <a:off x="6304593" y="5454399"/>
              <a:ext cx="228528" cy="251686"/>
              <a:chOff x="6304593" y="5454399"/>
              <a:chExt cx="228528" cy="251686"/>
            </a:xfrm>
          </p:grpSpPr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984DF91B-11BB-B155-8B0D-37EE0E46E6E5}"/>
                  </a:ext>
                </a:extLst>
              </p:cNvPr>
              <p:cNvSpPr/>
              <p:nvPr/>
            </p:nvSpPr>
            <p:spPr>
              <a:xfrm>
                <a:off x="6304593" y="5454399"/>
                <a:ext cx="228528" cy="251686"/>
              </a:xfrm>
              <a:custGeom>
                <a:avLst/>
                <a:gdLst>
                  <a:gd name="connsiteX0" fmla="*/ 202318 w 228528"/>
                  <a:gd name="connsiteY0" fmla="*/ 121298 h 251686"/>
                  <a:gd name="connsiteX1" fmla="*/ 202517 w 228528"/>
                  <a:gd name="connsiteY1" fmla="*/ 121497 h 251686"/>
                  <a:gd name="connsiteX2" fmla="*/ 228528 w 228528"/>
                  <a:gd name="connsiteY2" fmla="*/ 0 h 251686"/>
                  <a:gd name="connsiteX3" fmla="*/ 106965 w 228528"/>
                  <a:gd name="connsiteY3" fmla="*/ 26011 h 251686"/>
                  <a:gd name="connsiteX4" fmla="*/ 107231 w 228528"/>
                  <a:gd name="connsiteY4" fmla="*/ 26277 h 251686"/>
                  <a:gd name="connsiteX5" fmla="*/ 23026 w 228528"/>
                  <a:gd name="connsiteY5" fmla="*/ 121099 h 251686"/>
                  <a:gd name="connsiteX6" fmla="*/ 42401 w 228528"/>
                  <a:gd name="connsiteY6" fmla="*/ 180221 h 251686"/>
                  <a:gd name="connsiteX7" fmla="*/ 45387 w 228528"/>
                  <a:gd name="connsiteY7" fmla="*/ 183141 h 251686"/>
                  <a:gd name="connsiteX8" fmla="*/ 50430 w 228528"/>
                  <a:gd name="connsiteY8" fmla="*/ 187653 h 251686"/>
                  <a:gd name="connsiteX9" fmla="*/ 30590 w 228528"/>
                  <a:gd name="connsiteY9" fmla="*/ 207493 h 251686"/>
                  <a:gd name="connsiteX10" fmla="*/ 0 w 228528"/>
                  <a:gd name="connsiteY10" fmla="*/ 238084 h 251686"/>
                  <a:gd name="connsiteX11" fmla="*/ 13669 w 228528"/>
                  <a:gd name="connsiteY11" fmla="*/ 251686 h 251686"/>
                  <a:gd name="connsiteX12" fmla="*/ 66953 w 228528"/>
                  <a:gd name="connsiteY12" fmla="*/ 198403 h 251686"/>
                  <a:gd name="connsiteX13" fmla="*/ 107430 w 228528"/>
                  <a:gd name="connsiteY13" fmla="*/ 205569 h 251686"/>
                  <a:gd name="connsiteX14" fmla="*/ 202318 w 228528"/>
                  <a:gd name="connsiteY14" fmla="*/ 121298 h 251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28528" h="251686">
                    <a:moveTo>
                      <a:pt x="202318" y="121298"/>
                    </a:moveTo>
                    <a:lnTo>
                      <a:pt x="202517" y="121497"/>
                    </a:lnTo>
                    <a:lnTo>
                      <a:pt x="228528" y="0"/>
                    </a:lnTo>
                    <a:lnTo>
                      <a:pt x="106965" y="26011"/>
                    </a:lnTo>
                    <a:lnTo>
                      <a:pt x="107231" y="26277"/>
                    </a:lnTo>
                    <a:cubicBezTo>
                      <a:pt x="62640" y="35168"/>
                      <a:pt x="26078" y="75313"/>
                      <a:pt x="23026" y="121099"/>
                    </a:cubicBezTo>
                    <a:cubicBezTo>
                      <a:pt x="21433" y="144456"/>
                      <a:pt x="28931" y="165159"/>
                      <a:pt x="42401" y="180221"/>
                    </a:cubicBezTo>
                    <a:cubicBezTo>
                      <a:pt x="42401" y="180221"/>
                      <a:pt x="44392" y="182146"/>
                      <a:pt x="45387" y="183141"/>
                    </a:cubicBezTo>
                    <a:cubicBezTo>
                      <a:pt x="46980" y="184734"/>
                      <a:pt x="48705" y="186194"/>
                      <a:pt x="50430" y="187653"/>
                    </a:cubicBezTo>
                    <a:lnTo>
                      <a:pt x="30590" y="207493"/>
                    </a:lnTo>
                    <a:lnTo>
                      <a:pt x="0" y="238084"/>
                    </a:lnTo>
                    <a:lnTo>
                      <a:pt x="13669" y="251686"/>
                    </a:lnTo>
                    <a:lnTo>
                      <a:pt x="66953" y="198403"/>
                    </a:lnTo>
                    <a:cubicBezTo>
                      <a:pt x="78897" y="203910"/>
                      <a:pt x="92632" y="206498"/>
                      <a:pt x="107430" y="205569"/>
                    </a:cubicBezTo>
                    <a:cubicBezTo>
                      <a:pt x="153215" y="202451"/>
                      <a:pt x="193360" y="165822"/>
                      <a:pt x="202318" y="121298"/>
                    </a:cubicBezTo>
                    <a:close/>
                  </a:path>
                </a:pathLst>
              </a:custGeom>
              <a:solidFill>
                <a:srgbClr val="AFD36F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3B6DC64D-9704-C5F5-F7F3-6A56B898989C}"/>
                  </a:ext>
                </a:extLst>
              </p:cNvPr>
              <p:cNvSpPr/>
              <p:nvPr/>
            </p:nvSpPr>
            <p:spPr>
              <a:xfrm>
                <a:off x="6346994" y="5502374"/>
                <a:ext cx="139744" cy="139744"/>
              </a:xfrm>
              <a:custGeom>
                <a:avLst/>
                <a:gdLst>
                  <a:gd name="connsiteX0" fmla="*/ 128265 w 139744"/>
                  <a:gd name="connsiteY0" fmla="*/ 3782 h 139744"/>
                  <a:gd name="connsiteX1" fmla="*/ 128265 w 139744"/>
                  <a:gd name="connsiteY1" fmla="*/ 3782 h 139744"/>
                  <a:gd name="connsiteX2" fmla="*/ 0 w 139744"/>
                  <a:gd name="connsiteY2" fmla="*/ 132048 h 139744"/>
                  <a:gd name="connsiteX3" fmla="*/ 7697 w 139744"/>
                  <a:gd name="connsiteY3" fmla="*/ 139745 h 139744"/>
                  <a:gd name="connsiteX4" fmla="*/ 135896 w 139744"/>
                  <a:gd name="connsiteY4" fmla="*/ 11546 h 139744"/>
                  <a:gd name="connsiteX5" fmla="*/ 135962 w 139744"/>
                  <a:gd name="connsiteY5" fmla="*/ 11546 h 139744"/>
                  <a:gd name="connsiteX6" fmla="*/ 135962 w 139744"/>
                  <a:gd name="connsiteY6" fmla="*/ 11479 h 139744"/>
                  <a:gd name="connsiteX7" fmla="*/ 139745 w 139744"/>
                  <a:gd name="connsiteY7" fmla="*/ 0 h 139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9744" h="139744">
                    <a:moveTo>
                      <a:pt x="128265" y="3782"/>
                    </a:moveTo>
                    <a:lnTo>
                      <a:pt x="128265" y="3782"/>
                    </a:lnTo>
                    <a:lnTo>
                      <a:pt x="0" y="132048"/>
                    </a:lnTo>
                    <a:lnTo>
                      <a:pt x="7697" y="139745"/>
                    </a:lnTo>
                    <a:lnTo>
                      <a:pt x="135896" y="11546"/>
                    </a:lnTo>
                    <a:lnTo>
                      <a:pt x="135962" y="11546"/>
                    </a:lnTo>
                    <a:lnTo>
                      <a:pt x="135962" y="11479"/>
                    </a:lnTo>
                    <a:lnTo>
                      <a:pt x="139745" y="0"/>
                    </a:lnTo>
                    <a:close/>
                  </a:path>
                </a:pathLst>
              </a:custGeom>
              <a:solidFill>
                <a:srgbClr val="9CC05B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57" name="Graphic 2">
            <a:extLst>
              <a:ext uri="{FF2B5EF4-FFF2-40B4-BE49-F238E27FC236}">
                <a16:creationId xmlns:a16="http://schemas.microsoft.com/office/drawing/2014/main" id="{ED52C2F7-6756-FB8C-3260-C3BA58BD4B48}"/>
              </a:ext>
            </a:extLst>
          </p:cNvPr>
          <p:cNvGrpSpPr/>
          <p:nvPr/>
        </p:nvGrpSpPr>
        <p:grpSpPr>
          <a:xfrm>
            <a:off x="5551851" y="5369227"/>
            <a:ext cx="424675" cy="424675"/>
            <a:chOff x="5542897" y="5360174"/>
            <a:chExt cx="424675" cy="424675"/>
          </a:xfrm>
        </p:grpSpPr>
        <p:grpSp>
          <p:nvGrpSpPr>
            <p:cNvPr id="258" name="Graphic 2">
              <a:extLst>
                <a:ext uri="{FF2B5EF4-FFF2-40B4-BE49-F238E27FC236}">
                  <a16:creationId xmlns:a16="http://schemas.microsoft.com/office/drawing/2014/main" id="{7A1B5106-46FD-5FDE-55A1-5DED15770A51}"/>
                </a:ext>
              </a:extLst>
            </p:cNvPr>
            <p:cNvGrpSpPr/>
            <p:nvPr/>
          </p:nvGrpSpPr>
          <p:grpSpPr>
            <a:xfrm>
              <a:off x="5542897" y="5360174"/>
              <a:ext cx="424675" cy="424675"/>
              <a:chOff x="5542897" y="5360174"/>
              <a:chExt cx="424675" cy="424675"/>
            </a:xfrm>
          </p:grpSpPr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1E0B59D8-052D-4D28-ACD8-E45DD0C2A507}"/>
                  </a:ext>
                </a:extLst>
              </p:cNvPr>
              <p:cNvSpPr/>
              <p:nvPr/>
            </p:nvSpPr>
            <p:spPr>
              <a:xfrm>
                <a:off x="5542897" y="5360174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739BE9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5BB3F9A0-E252-307B-8C22-30C0A859750F}"/>
                  </a:ext>
                </a:extLst>
              </p:cNvPr>
              <p:cNvSpPr/>
              <p:nvPr/>
            </p:nvSpPr>
            <p:spPr>
              <a:xfrm>
                <a:off x="5741300" y="5474173"/>
                <a:ext cx="226272" cy="310676"/>
              </a:xfrm>
              <a:custGeom>
                <a:avLst/>
                <a:gdLst>
                  <a:gd name="connsiteX0" fmla="*/ 69873 w 226272"/>
                  <a:gd name="connsiteY0" fmla="*/ 310677 h 310676"/>
                  <a:gd name="connsiteX1" fmla="*/ 226273 w 226272"/>
                  <a:gd name="connsiteY1" fmla="*/ 310677 h 310676"/>
                  <a:gd name="connsiteX2" fmla="*/ 226273 w 226272"/>
                  <a:gd name="connsiteY2" fmla="*/ 166154 h 310676"/>
                  <a:gd name="connsiteX3" fmla="*/ 60118 w 226272"/>
                  <a:gd name="connsiteY3" fmla="*/ 0 h 310676"/>
                  <a:gd name="connsiteX4" fmla="*/ 0 w 226272"/>
                  <a:gd name="connsiteY4" fmla="*/ 240804 h 310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272" h="310676">
                    <a:moveTo>
                      <a:pt x="69873" y="310677"/>
                    </a:moveTo>
                    <a:lnTo>
                      <a:pt x="226273" y="310677"/>
                    </a:lnTo>
                    <a:lnTo>
                      <a:pt x="226273" y="166154"/>
                    </a:lnTo>
                    <a:lnTo>
                      <a:pt x="60118" y="0"/>
                    </a:lnTo>
                    <a:lnTo>
                      <a:pt x="0" y="240804"/>
                    </a:lnTo>
                    <a:close/>
                  </a:path>
                </a:pathLst>
              </a:custGeom>
              <a:solidFill>
                <a:srgbClr val="6188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61" name="Graphic 2">
              <a:extLst>
                <a:ext uri="{FF2B5EF4-FFF2-40B4-BE49-F238E27FC236}">
                  <a16:creationId xmlns:a16="http://schemas.microsoft.com/office/drawing/2014/main" id="{B7EC243F-2190-FDA6-5044-1D032CAD79B7}"/>
                </a:ext>
              </a:extLst>
            </p:cNvPr>
            <p:cNvGrpSpPr/>
            <p:nvPr/>
          </p:nvGrpSpPr>
          <p:grpSpPr>
            <a:xfrm>
              <a:off x="5658754" y="5463291"/>
              <a:ext cx="192962" cy="251620"/>
              <a:chOff x="5658754" y="5463291"/>
              <a:chExt cx="192962" cy="251620"/>
            </a:xfrm>
          </p:grpSpPr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2879361F-2180-7543-2317-2E4564327C98}"/>
                  </a:ext>
                </a:extLst>
              </p:cNvPr>
              <p:cNvSpPr/>
              <p:nvPr/>
            </p:nvSpPr>
            <p:spPr>
              <a:xfrm>
                <a:off x="5741234" y="5624402"/>
                <a:ext cx="28532" cy="90509"/>
              </a:xfrm>
              <a:custGeom>
                <a:avLst/>
                <a:gdLst>
                  <a:gd name="connsiteX0" fmla="*/ 0 w 28532"/>
                  <a:gd name="connsiteY0" fmla="*/ 265 h 90509"/>
                  <a:gd name="connsiteX1" fmla="*/ 0 w 28532"/>
                  <a:gd name="connsiteY1" fmla="*/ 90509 h 90509"/>
                  <a:gd name="connsiteX2" fmla="*/ 28533 w 28532"/>
                  <a:gd name="connsiteY2" fmla="*/ 90509 h 90509"/>
                  <a:gd name="connsiteX3" fmla="*/ 28533 w 28532"/>
                  <a:gd name="connsiteY3" fmla="*/ 0 h 90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32" h="90509">
                    <a:moveTo>
                      <a:pt x="0" y="265"/>
                    </a:moveTo>
                    <a:lnTo>
                      <a:pt x="0" y="90509"/>
                    </a:lnTo>
                    <a:lnTo>
                      <a:pt x="28533" y="90509"/>
                    </a:lnTo>
                    <a:lnTo>
                      <a:pt x="28533" y="0"/>
                    </a:lnTo>
                    <a:close/>
                  </a:path>
                </a:pathLst>
              </a:custGeom>
              <a:solidFill>
                <a:srgbClr val="AFD36F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154D8B73-88B2-0C71-104E-D21148180520}"/>
                  </a:ext>
                </a:extLst>
              </p:cNvPr>
              <p:cNvSpPr/>
              <p:nvPr/>
            </p:nvSpPr>
            <p:spPr>
              <a:xfrm>
                <a:off x="5658754" y="5463291"/>
                <a:ext cx="192962" cy="193227"/>
              </a:xfrm>
              <a:custGeom>
                <a:avLst/>
                <a:gdLst>
                  <a:gd name="connsiteX0" fmla="*/ 173653 w 192962"/>
                  <a:gd name="connsiteY0" fmla="*/ 115990 h 193227"/>
                  <a:gd name="connsiteX1" fmla="*/ 192962 w 192962"/>
                  <a:gd name="connsiteY1" fmla="*/ 96680 h 193227"/>
                  <a:gd name="connsiteX2" fmla="*/ 173653 w 192962"/>
                  <a:gd name="connsiteY2" fmla="*/ 77304 h 193227"/>
                  <a:gd name="connsiteX3" fmla="*/ 171198 w 192962"/>
                  <a:gd name="connsiteY3" fmla="*/ 77304 h 193227"/>
                  <a:gd name="connsiteX4" fmla="*/ 170799 w 192962"/>
                  <a:gd name="connsiteY4" fmla="*/ 75911 h 193227"/>
                  <a:gd name="connsiteX5" fmla="*/ 172923 w 192962"/>
                  <a:gd name="connsiteY5" fmla="*/ 74716 h 193227"/>
                  <a:gd name="connsiteX6" fmla="*/ 179957 w 192962"/>
                  <a:gd name="connsiteY6" fmla="*/ 48307 h 193227"/>
                  <a:gd name="connsiteX7" fmla="*/ 153613 w 192962"/>
                  <a:gd name="connsiteY7" fmla="*/ 41207 h 193227"/>
                  <a:gd name="connsiteX8" fmla="*/ 151490 w 192962"/>
                  <a:gd name="connsiteY8" fmla="*/ 42468 h 193227"/>
                  <a:gd name="connsiteX9" fmla="*/ 150495 w 192962"/>
                  <a:gd name="connsiteY9" fmla="*/ 41472 h 193227"/>
                  <a:gd name="connsiteX10" fmla="*/ 151689 w 192962"/>
                  <a:gd name="connsiteY10" fmla="*/ 39349 h 193227"/>
                  <a:gd name="connsiteX11" fmla="*/ 144655 w 192962"/>
                  <a:gd name="connsiteY11" fmla="*/ 12939 h 193227"/>
                  <a:gd name="connsiteX12" fmla="*/ 118312 w 192962"/>
                  <a:gd name="connsiteY12" fmla="*/ 20039 h 193227"/>
                  <a:gd name="connsiteX13" fmla="*/ 117118 w 192962"/>
                  <a:gd name="connsiteY13" fmla="*/ 22163 h 193227"/>
                  <a:gd name="connsiteX14" fmla="*/ 115724 w 192962"/>
                  <a:gd name="connsiteY14" fmla="*/ 21765 h 193227"/>
                  <a:gd name="connsiteX15" fmla="*/ 115724 w 192962"/>
                  <a:gd name="connsiteY15" fmla="*/ 19310 h 193227"/>
                  <a:gd name="connsiteX16" fmla="*/ 96415 w 192962"/>
                  <a:gd name="connsiteY16" fmla="*/ 0 h 193227"/>
                  <a:gd name="connsiteX17" fmla="*/ 77106 w 192962"/>
                  <a:gd name="connsiteY17" fmla="*/ 19310 h 193227"/>
                  <a:gd name="connsiteX18" fmla="*/ 77106 w 192962"/>
                  <a:gd name="connsiteY18" fmla="*/ 21765 h 193227"/>
                  <a:gd name="connsiteX19" fmla="*/ 75712 w 192962"/>
                  <a:gd name="connsiteY19" fmla="*/ 22163 h 193227"/>
                  <a:gd name="connsiteX20" fmla="*/ 74518 w 192962"/>
                  <a:gd name="connsiteY20" fmla="*/ 20039 h 193227"/>
                  <a:gd name="connsiteX21" fmla="*/ 48174 w 192962"/>
                  <a:gd name="connsiteY21" fmla="*/ 12939 h 193227"/>
                  <a:gd name="connsiteX22" fmla="*/ 41141 w 192962"/>
                  <a:gd name="connsiteY22" fmla="*/ 39349 h 193227"/>
                  <a:gd name="connsiteX23" fmla="*/ 42401 w 192962"/>
                  <a:gd name="connsiteY23" fmla="*/ 41472 h 193227"/>
                  <a:gd name="connsiteX24" fmla="*/ 41406 w 192962"/>
                  <a:gd name="connsiteY24" fmla="*/ 42468 h 193227"/>
                  <a:gd name="connsiteX25" fmla="*/ 39283 w 192962"/>
                  <a:gd name="connsiteY25" fmla="*/ 41207 h 193227"/>
                  <a:gd name="connsiteX26" fmla="*/ 12939 w 192962"/>
                  <a:gd name="connsiteY26" fmla="*/ 48307 h 193227"/>
                  <a:gd name="connsiteX27" fmla="*/ 20040 w 192962"/>
                  <a:gd name="connsiteY27" fmla="*/ 74716 h 193227"/>
                  <a:gd name="connsiteX28" fmla="*/ 22163 w 192962"/>
                  <a:gd name="connsiteY28" fmla="*/ 75911 h 193227"/>
                  <a:gd name="connsiteX29" fmla="*/ 21765 w 192962"/>
                  <a:gd name="connsiteY29" fmla="*/ 77304 h 193227"/>
                  <a:gd name="connsiteX30" fmla="*/ 19310 w 192962"/>
                  <a:gd name="connsiteY30" fmla="*/ 77304 h 193227"/>
                  <a:gd name="connsiteX31" fmla="*/ 0 w 192962"/>
                  <a:gd name="connsiteY31" fmla="*/ 96614 h 193227"/>
                  <a:gd name="connsiteX32" fmla="*/ 19310 w 192962"/>
                  <a:gd name="connsiteY32" fmla="*/ 115923 h 193227"/>
                  <a:gd name="connsiteX33" fmla="*/ 21765 w 192962"/>
                  <a:gd name="connsiteY33" fmla="*/ 115923 h 193227"/>
                  <a:gd name="connsiteX34" fmla="*/ 22163 w 192962"/>
                  <a:gd name="connsiteY34" fmla="*/ 117317 h 193227"/>
                  <a:gd name="connsiteX35" fmla="*/ 20040 w 192962"/>
                  <a:gd name="connsiteY35" fmla="*/ 118511 h 193227"/>
                  <a:gd name="connsiteX36" fmla="*/ 12939 w 192962"/>
                  <a:gd name="connsiteY36" fmla="*/ 144921 h 193227"/>
                  <a:gd name="connsiteX37" fmla="*/ 39283 w 192962"/>
                  <a:gd name="connsiteY37" fmla="*/ 152021 h 193227"/>
                  <a:gd name="connsiteX38" fmla="*/ 41406 w 192962"/>
                  <a:gd name="connsiteY38" fmla="*/ 150760 h 193227"/>
                  <a:gd name="connsiteX39" fmla="*/ 42401 w 192962"/>
                  <a:gd name="connsiteY39" fmla="*/ 151755 h 193227"/>
                  <a:gd name="connsiteX40" fmla="*/ 41141 w 192962"/>
                  <a:gd name="connsiteY40" fmla="*/ 153878 h 193227"/>
                  <a:gd name="connsiteX41" fmla="*/ 48174 w 192962"/>
                  <a:gd name="connsiteY41" fmla="*/ 180288 h 193227"/>
                  <a:gd name="connsiteX42" fmla="*/ 74518 w 192962"/>
                  <a:gd name="connsiteY42" fmla="*/ 173188 h 193227"/>
                  <a:gd name="connsiteX43" fmla="*/ 75712 w 192962"/>
                  <a:gd name="connsiteY43" fmla="*/ 171065 h 193227"/>
                  <a:gd name="connsiteX44" fmla="*/ 77106 w 192962"/>
                  <a:gd name="connsiteY44" fmla="*/ 171463 h 193227"/>
                  <a:gd name="connsiteX45" fmla="*/ 77106 w 192962"/>
                  <a:gd name="connsiteY45" fmla="*/ 173918 h 193227"/>
                  <a:gd name="connsiteX46" fmla="*/ 96415 w 192962"/>
                  <a:gd name="connsiteY46" fmla="*/ 193227 h 193227"/>
                  <a:gd name="connsiteX47" fmla="*/ 115724 w 192962"/>
                  <a:gd name="connsiteY47" fmla="*/ 173918 h 193227"/>
                  <a:gd name="connsiteX48" fmla="*/ 115724 w 192962"/>
                  <a:gd name="connsiteY48" fmla="*/ 171463 h 193227"/>
                  <a:gd name="connsiteX49" fmla="*/ 117118 w 192962"/>
                  <a:gd name="connsiteY49" fmla="*/ 171065 h 193227"/>
                  <a:gd name="connsiteX50" fmla="*/ 118312 w 192962"/>
                  <a:gd name="connsiteY50" fmla="*/ 173188 h 193227"/>
                  <a:gd name="connsiteX51" fmla="*/ 144655 w 192962"/>
                  <a:gd name="connsiteY51" fmla="*/ 180288 h 193227"/>
                  <a:gd name="connsiteX52" fmla="*/ 151689 w 192962"/>
                  <a:gd name="connsiteY52" fmla="*/ 153878 h 193227"/>
                  <a:gd name="connsiteX53" fmla="*/ 150495 w 192962"/>
                  <a:gd name="connsiteY53" fmla="*/ 151755 h 193227"/>
                  <a:gd name="connsiteX54" fmla="*/ 151490 w 192962"/>
                  <a:gd name="connsiteY54" fmla="*/ 150760 h 193227"/>
                  <a:gd name="connsiteX55" fmla="*/ 153613 w 192962"/>
                  <a:gd name="connsiteY55" fmla="*/ 151954 h 193227"/>
                  <a:gd name="connsiteX56" fmla="*/ 179957 w 192962"/>
                  <a:gd name="connsiteY56" fmla="*/ 144854 h 193227"/>
                  <a:gd name="connsiteX57" fmla="*/ 172923 w 192962"/>
                  <a:gd name="connsiteY57" fmla="*/ 118445 h 193227"/>
                  <a:gd name="connsiteX58" fmla="*/ 170799 w 192962"/>
                  <a:gd name="connsiteY58" fmla="*/ 117251 h 193227"/>
                  <a:gd name="connsiteX59" fmla="*/ 171198 w 192962"/>
                  <a:gd name="connsiteY59" fmla="*/ 115857 h 193227"/>
                  <a:gd name="connsiteX60" fmla="*/ 173653 w 192962"/>
                  <a:gd name="connsiteY60" fmla="*/ 115990 h 193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92962" h="193227">
                    <a:moveTo>
                      <a:pt x="173653" y="115990"/>
                    </a:moveTo>
                    <a:cubicBezTo>
                      <a:pt x="184336" y="115990"/>
                      <a:pt x="192962" y="107363"/>
                      <a:pt x="192962" y="96680"/>
                    </a:cubicBezTo>
                    <a:cubicBezTo>
                      <a:pt x="192962" y="85997"/>
                      <a:pt x="184336" y="77304"/>
                      <a:pt x="173653" y="77304"/>
                    </a:cubicBezTo>
                    <a:lnTo>
                      <a:pt x="171198" y="77304"/>
                    </a:lnTo>
                    <a:cubicBezTo>
                      <a:pt x="171065" y="76840"/>
                      <a:pt x="170932" y="76375"/>
                      <a:pt x="170799" y="75911"/>
                    </a:cubicBezTo>
                    <a:lnTo>
                      <a:pt x="172923" y="74716"/>
                    </a:lnTo>
                    <a:cubicBezTo>
                      <a:pt x="182146" y="69342"/>
                      <a:pt x="185331" y="57531"/>
                      <a:pt x="179957" y="48307"/>
                    </a:cubicBezTo>
                    <a:cubicBezTo>
                      <a:pt x="174648" y="39084"/>
                      <a:pt x="162837" y="35899"/>
                      <a:pt x="153613" y="41207"/>
                    </a:cubicBezTo>
                    <a:lnTo>
                      <a:pt x="151490" y="42468"/>
                    </a:lnTo>
                    <a:cubicBezTo>
                      <a:pt x="151158" y="42136"/>
                      <a:pt x="150826" y="41804"/>
                      <a:pt x="150495" y="41472"/>
                    </a:cubicBezTo>
                    <a:lnTo>
                      <a:pt x="151689" y="39349"/>
                    </a:lnTo>
                    <a:cubicBezTo>
                      <a:pt x="156997" y="30126"/>
                      <a:pt x="153879" y="18314"/>
                      <a:pt x="144655" y="12939"/>
                    </a:cubicBezTo>
                    <a:cubicBezTo>
                      <a:pt x="135432" y="7631"/>
                      <a:pt x="123620" y="10750"/>
                      <a:pt x="118312" y="20039"/>
                    </a:cubicBezTo>
                    <a:lnTo>
                      <a:pt x="117118" y="22163"/>
                    </a:lnTo>
                    <a:cubicBezTo>
                      <a:pt x="116653" y="22030"/>
                      <a:pt x="116189" y="21897"/>
                      <a:pt x="115724" y="21765"/>
                    </a:cubicBezTo>
                    <a:lnTo>
                      <a:pt x="115724" y="19310"/>
                    </a:lnTo>
                    <a:cubicBezTo>
                      <a:pt x="115724" y="8626"/>
                      <a:pt x="107098" y="0"/>
                      <a:pt x="96415" y="0"/>
                    </a:cubicBezTo>
                    <a:cubicBezTo>
                      <a:pt x="85732" y="0"/>
                      <a:pt x="77106" y="8693"/>
                      <a:pt x="77106" y="19310"/>
                    </a:cubicBezTo>
                    <a:lnTo>
                      <a:pt x="77106" y="21765"/>
                    </a:lnTo>
                    <a:cubicBezTo>
                      <a:pt x="76641" y="21897"/>
                      <a:pt x="76176" y="22030"/>
                      <a:pt x="75712" y="22163"/>
                    </a:cubicBezTo>
                    <a:lnTo>
                      <a:pt x="74518" y="20039"/>
                    </a:lnTo>
                    <a:cubicBezTo>
                      <a:pt x="69209" y="10816"/>
                      <a:pt x="57398" y="7631"/>
                      <a:pt x="48174" y="12939"/>
                    </a:cubicBezTo>
                    <a:cubicBezTo>
                      <a:pt x="38951" y="18314"/>
                      <a:pt x="35766" y="30126"/>
                      <a:pt x="41141" y="39349"/>
                    </a:cubicBezTo>
                    <a:lnTo>
                      <a:pt x="42401" y="41472"/>
                    </a:lnTo>
                    <a:cubicBezTo>
                      <a:pt x="42070" y="41804"/>
                      <a:pt x="41738" y="42136"/>
                      <a:pt x="41406" y="42468"/>
                    </a:cubicBezTo>
                    <a:lnTo>
                      <a:pt x="39283" y="41207"/>
                    </a:lnTo>
                    <a:cubicBezTo>
                      <a:pt x="30059" y="35899"/>
                      <a:pt x="18248" y="39017"/>
                      <a:pt x="12939" y="48307"/>
                    </a:cubicBezTo>
                    <a:cubicBezTo>
                      <a:pt x="7631" y="57531"/>
                      <a:pt x="10750" y="69342"/>
                      <a:pt x="20040" y="74716"/>
                    </a:cubicBezTo>
                    <a:lnTo>
                      <a:pt x="22163" y="75911"/>
                    </a:lnTo>
                    <a:cubicBezTo>
                      <a:pt x="22030" y="76375"/>
                      <a:pt x="21898" y="76840"/>
                      <a:pt x="21765" y="77304"/>
                    </a:cubicBezTo>
                    <a:lnTo>
                      <a:pt x="19310" y="77304"/>
                    </a:lnTo>
                    <a:cubicBezTo>
                      <a:pt x="8627" y="77304"/>
                      <a:pt x="0" y="85997"/>
                      <a:pt x="0" y="96614"/>
                    </a:cubicBezTo>
                    <a:cubicBezTo>
                      <a:pt x="0" y="107297"/>
                      <a:pt x="8627" y="115923"/>
                      <a:pt x="19310" y="115923"/>
                    </a:cubicBezTo>
                    <a:lnTo>
                      <a:pt x="21765" y="115923"/>
                    </a:lnTo>
                    <a:cubicBezTo>
                      <a:pt x="21898" y="116388"/>
                      <a:pt x="22030" y="116852"/>
                      <a:pt x="22163" y="117317"/>
                    </a:cubicBezTo>
                    <a:lnTo>
                      <a:pt x="20040" y="118511"/>
                    </a:lnTo>
                    <a:cubicBezTo>
                      <a:pt x="10816" y="123886"/>
                      <a:pt x="7631" y="135697"/>
                      <a:pt x="12939" y="144921"/>
                    </a:cubicBezTo>
                    <a:cubicBezTo>
                      <a:pt x="18248" y="154144"/>
                      <a:pt x="30059" y="157329"/>
                      <a:pt x="39283" y="152021"/>
                    </a:cubicBezTo>
                    <a:lnTo>
                      <a:pt x="41406" y="150760"/>
                    </a:lnTo>
                    <a:cubicBezTo>
                      <a:pt x="41738" y="151092"/>
                      <a:pt x="42070" y="151423"/>
                      <a:pt x="42401" y="151755"/>
                    </a:cubicBezTo>
                    <a:lnTo>
                      <a:pt x="41141" y="153878"/>
                    </a:lnTo>
                    <a:cubicBezTo>
                      <a:pt x="35832" y="163102"/>
                      <a:pt x="38951" y="174913"/>
                      <a:pt x="48174" y="180288"/>
                    </a:cubicBezTo>
                    <a:cubicBezTo>
                      <a:pt x="57398" y="185597"/>
                      <a:pt x="69209" y="182411"/>
                      <a:pt x="74518" y="173188"/>
                    </a:cubicBezTo>
                    <a:lnTo>
                      <a:pt x="75712" y="171065"/>
                    </a:lnTo>
                    <a:cubicBezTo>
                      <a:pt x="76176" y="171197"/>
                      <a:pt x="76641" y="171330"/>
                      <a:pt x="77106" y="171463"/>
                    </a:cubicBezTo>
                    <a:lnTo>
                      <a:pt x="77106" y="173918"/>
                    </a:lnTo>
                    <a:cubicBezTo>
                      <a:pt x="77106" y="184601"/>
                      <a:pt x="85732" y="193227"/>
                      <a:pt x="96415" y="193227"/>
                    </a:cubicBezTo>
                    <a:cubicBezTo>
                      <a:pt x="107032" y="193227"/>
                      <a:pt x="115724" y="184535"/>
                      <a:pt x="115724" y="173918"/>
                    </a:cubicBezTo>
                    <a:lnTo>
                      <a:pt x="115724" y="171463"/>
                    </a:lnTo>
                    <a:cubicBezTo>
                      <a:pt x="116189" y="171330"/>
                      <a:pt x="116653" y="171197"/>
                      <a:pt x="117118" y="171065"/>
                    </a:cubicBezTo>
                    <a:lnTo>
                      <a:pt x="118312" y="173188"/>
                    </a:lnTo>
                    <a:cubicBezTo>
                      <a:pt x="123620" y="182411"/>
                      <a:pt x="135432" y="185597"/>
                      <a:pt x="144655" y="180288"/>
                    </a:cubicBezTo>
                    <a:cubicBezTo>
                      <a:pt x="153879" y="174913"/>
                      <a:pt x="157064" y="163102"/>
                      <a:pt x="151689" y="153878"/>
                    </a:cubicBezTo>
                    <a:lnTo>
                      <a:pt x="150495" y="151755"/>
                    </a:lnTo>
                    <a:cubicBezTo>
                      <a:pt x="150826" y="151423"/>
                      <a:pt x="151158" y="151092"/>
                      <a:pt x="151490" y="150760"/>
                    </a:cubicBezTo>
                    <a:lnTo>
                      <a:pt x="153613" y="151954"/>
                    </a:lnTo>
                    <a:cubicBezTo>
                      <a:pt x="162837" y="157263"/>
                      <a:pt x="174648" y="154144"/>
                      <a:pt x="179957" y="144854"/>
                    </a:cubicBezTo>
                    <a:cubicBezTo>
                      <a:pt x="185265" y="135631"/>
                      <a:pt x="182146" y="123820"/>
                      <a:pt x="172923" y="118445"/>
                    </a:cubicBezTo>
                    <a:lnTo>
                      <a:pt x="170799" y="117251"/>
                    </a:lnTo>
                    <a:cubicBezTo>
                      <a:pt x="170932" y="116786"/>
                      <a:pt x="171065" y="116321"/>
                      <a:pt x="171198" y="115857"/>
                    </a:cubicBezTo>
                    <a:lnTo>
                      <a:pt x="173653" y="115990"/>
                    </a:ln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4CFC5DAF-BA87-3FA6-B6E8-5A7D5921B667}"/>
                  </a:ext>
                </a:extLst>
              </p:cNvPr>
              <p:cNvSpPr/>
              <p:nvPr/>
            </p:nvSpPr>
            <p:spPr>
              <a:xfrm>
                <a:off x="5707061" y="5511598"/>
                <a:ext cx="96547" cy="96680"/>
              </a:xfrm>
              <a:custGeom>
                <a:avLst/>
                <a:gdLst>
                  <a:gd name="connsiteX0" fmla="*/ 9622 w 96547"/>
                  <a:gd name="connsiteY0" fmla="*/ 38619 h 96680"/>
                  <a:gd name="connsiteX1" fmla="*/ 0 w 96547"/>
                  <a:gd name="connsiteY1" fmla="*/ 48307 h 96680"/>
                  <a:gd name="connsiteX2" fmla="*/ 9622 w 96547"/>
                  <a:gd name="connsiteY2" fmla="*/ 57995 h 96680"/>
                  <a:gd name="connsiteX3" fmla="*/ 10949 w 96547"/>
                  <a:gd name="connsiteY3" fmla="*/ 57995 h 96680"/>
                  <a:gd name="connsiteX4" fmla="*/ 11148 w 96547"/>
                  <a:gd name="connsiteY4" fmla="*/ 58592 h 96680"/>
                  <a:gd name="connsiteX5" fmla="*/ 9953 w 96547"/>
                  <a:gd name="connsiteY5" fmla="*/ 59255 h 96680"/>
                  <a:gd name="connsiteX6" fmla="*/ 6436 w 96547"/>
                  <a:gd name="connsiteY6" fmla="*/ 72460 h 96680"/>
                  <a:gd name="connsiteX7" fmla="*/ 19641 w 96547"/>
                  <a:gd name="connsiteY7" fmla="*/ 76043 h 96680"/>
                  <a:gd name="connsiteX8" fmla="*/ 21035 w 96547"/>
                  <a:gd name="connsiteY8" fmla="*/ 75247 h 96680"/>
                  <a:gd name="connsiteX9" fmla="*/ 21433 w 96547"/>
                  <a:gd name="connsiteY9" fmla="*/ 75579 h 96680"/>
                  <a:gd name="connsiteX10" fmla="*/ 20636 w 96547"/>
                  <a:gd name="connsiteY10" fmla="*/ 76972 h 96680"/>
                  <a:gd name="connsiteX11" fmla="*/ 24154 w 96547"/>
                  <a:gd name="connsiteY11" fmla="*/ 90177 h 96680"/>
                  <a:gd name="connsiteX12" fmla="*/ 37358 w 96547"/>
                  <a:gd name="connsiteY12" fmla="*/ 86660 h 96680"/>
                  <a:gd name="connsiteX13" fmla="*/ 38221 w 96547"/>
                  <a:gd name="connsiteY13" fmla="*/ 85200 h 96680"/>
                  <a:gd name="connsiteX14" fmla="*/ 38685 w 96547"/>
                  <a:gd name="connsiteY14" fmla="*/ 85333 h 96680"/>
                  <a:gd name="connsiteX15" fmla="*/ 38685 w 96547"/>
                  <a:gd name="connsiteY15" fmla="*/ 86992 h 96680"/>
                  <a:gd name="connsiteX16" fmla="*/ 48307 w 96547"/>
                  <a:gd name="connsiteY16" fmla="*/ 96680 h 96680"/>
                  <a:gd name="connsiteX17" fmla="*/ 57928 w 96547"/>
                  <a:gd name="connsiteY17" fmla="*/ 86992 h 96680"/>
                  <a:gd name="connsiteX18" fmla="*/ 57928 w 96547"/>
                  <a:gd name="connsiteY18" fmla="*/ 85267 h 96680"/>
                  <a:gd name="connsiteX19" fmla="*/ 58393 w 96547"/>
                  <a:gd name="connsiteY19" fmla="*/ 85134 h 96680"/>
                  <a:gd name="connsiteX20" fmla="*/ 59255 w 96547"/>
                  <a:gd name="connsiteY20" fmla="*/ 86594 h 96680"/>
                  <a:gd name="connsiteX21" fmla="*/ 72460 w 96547"/>
                  <a:gd name="connsiteY21" fmla="*/ 90111 h 96680"/>
                  <a:gd name="connsiteX22" fmla="*/ 75977 w 96547"/>
                  <a:gd name="connsiteY22" fmla="*/ 76906 h 96680"/>
                  <a:gd name="connsiteX23" fmla="*/ 75181 w 96547"/>
                  <a:gd name="connsiteY23" fmla="*/ 75513 h 96680"/>
                  <a:gd name="connsiteX24" fmla="*/ 75579 w 96547"/>
                  <a:gd name="connsiteY24" fmla="*/ 75181 h 96680"/>
                  <a:gd name="connsiteX25" fmla="*/ 76972 w 96547"/>
                  <a:gd name="connsiteY25" fmla="*/ 75977 h 96680"/>
                  <a:gd name="connsiteX26" fmla="*/ 90177 w 96547"/>
                  <a:gd name="connsiteY26" fmla="*/ 72394 h 96680"/>
                  <a:gd name="connsiteX27" fmla="*/ 86660 w 96547"/>
                  <a:gd name="connsiteY27" fmla="*/ 59189 h 96680"/>
                  <a:gd name="connsiteX28" fmla="*/ 85466 w 96547"/>
                  <a:gd name="connsiteY28" fmla="*/ 58526 h 96680"/>
                  <a:gd name="connsiteX29" fmla="*/ 85599 w 96547"/>
                  <a:gd name="connsiteY29" fmla="*/ 57928 h 96680"/>
                  <a:gd name="connsiteX30" fmla="*/ 86926 w 96547"/>
                  <a:gd name="connsiteY30" fmla="*/ 57928 h 96680"/>
                  <a:gd name="connsiteX31" fmla="*/ 96547 w 96547"/>
                  <a:gd name="connsiteY31" fmla="*/ 48240 h 96680"/>
                  <a:gd name="connsiteX32" fmla="*/ 86926 w 96547"/>
                  <a:gd name="connsiteY32" fmla="*/ 38553 h 96680"/>
                  <a:gd name="connsiteX33" fmla="*/ 85864 w 96547"/>
                  <a:gd name="connsiteY33" fmla="*/ 38553 h 96680"/>
                  <a:gd name="connsiteX34" fmla="*/ 85665 w 96547"/>
                  <a:gd name="connsiteY34" fmla="*/ 37823 h 96680"/>
                  <a:gd name="connsiteX35" fmla="*/ 86594 w 96547"/>
                  <a:gd name="connsiteY35" fmla="*/ 37292 h 96680"/>
                  <a:gd name="connsiteX36" fmla="*/ 90111 w 96547"/>
                  <a:gd name="connsiteY36" fmla="*/ 24087 h 96680"/>
                  <a:gd name="connsiteX37" fmla="*/ 76906 w 96547"/>
                  <a:gd name="connsiteY37" fmla="*/ 20570 h 96680"/>
                  <a:gd name="connsiteX38" fmla="*/ 76176 w 96547"/>
                  <a:gd name="connsiteY38" fmla="*/ 21035 h 96680"/>
                  <a:gd name="connsiteX39" fmla="*/ 75579 w 96547"/>
                  <a:gd name="connsiteY39" fmla="*/ 20437 h 96680"/>
                  <a:gd name="connsiteX40" fmla="*/ 75977 w 96547"/>
                  <a:gd name="connsiteY40" fmla="*/ 19707 h 96680"/>
                  <a:gd name="connsiteX41" fmla="*/ 72460 w 96547"/>
                  <a:gd name="connsiteY41" fmla="*/ 6503 h 96680"/>
                  <a:gd name="connsiteX42" fmla="*/ 59255 w 96547"/>
                  <a:gd name="connsiteY42" fmla="*/ 10020 h 96680"/>
                  <a:gd name="connsiteX43" fmla="*/ 58857 w 96547"/>
                  <a:gd name="connsiteY43" fmla="*/ 10683 h 96680"/>
                  <a:gd name="connsiteX44" fmla="*/ 57928 w 96547"/>
                  <a:gd name="connsiteY44" fmla="*/ 10418 h 96680"/>
                  <a:gd name="connsiteX45" fmla="*/ 57928 w 96547"/>
                  <a:gd name="connsiteY45" fmla="*/ 9688 h 96680"/>
                  <a:gd name="connsiteX46" fmla="*/ 48307 w 96547"/>
                  <a:gd name="connsiteY46" fmla="*/ 0 h 96680"/>
                  <a:gd name="connsiteX47" fmla="*/ 38685 w 96547"/>
                  <a:gd name="connsiteY47" fmla="*/ 9688 h 96680"/>
                  <a:gd name="connsiteX48" fmla="*/ 38685 w 96547"/>
                  <a:gd name="connsiteY48" fmla="*/ 10418 h 96680"/>
                  <a:gd name="connsiteX49" fmla="*/ 37756 w 96547"/>
                  <a:gd name="connsiteY49" fmla="*/ 10683 h 96680"/>
                  <a:gd name="connsiteX50" fmla="*/ 37425 w 96547"/>
                  <a:gd name="connsiteY50" fmla="*/ 10086 h 96680"/>
                  <a:gd name="connsiteX51" fmla="*/ 24220 w 96547"/>
                  <a:gd name="connsiteY51" fmla="*/ 6569 h 96680"/>
                  <a:gd name="connsiteX52" fmla="*/ 20636 w 96547"/>
                  <a:gd name="connsiteY52" fmla="*/ 19774 h 96680"/>
                  <a:gd name="connsiteX53" fmla="*/ 21101 w 96547"/>
                  <a:gd name="connsiteY53" fmla="*/ 20504 h 96680"/>
                  <a:gd name="connsiteX54" fmla="*/ 20504 w 96547"/>
                  <a:gd name="connsiteY54" fmla="*/ 21101 h 96680"/>
                  <a:gd name="connsiteX55" fmla="*/ 19575 w 96547"/>
                  <a:gd name="connsiteY55" fmla="*/ 20636 h 96680"/>
                  <a:gd name="connsiteX56" fmla="*/ 6370 w 96547"/>
                  <a:gd name="connsiteY56" fmla="*/ 24154 h 96680"/>
                  <a:gd name="connsiteX57" fmla="*/ 9887 w 96547"/>
                  <a:gd name="connsiteY57" fmla="*/ 37358 h 96680"/>
                  <a:gd name="connsiteX58" fmla="*/ 10816 w 96547"/>
                  <a:gd name="connsiteY58" fmla="*/ 37889 h 96680"/>
                  <a:gd name="connsiteX59" fmla="*/ 10617 w 96547"/>
                  <a:gd name="connsiteY59" fmla="*/ 38619 h 96680"/>
                  <a:gd name="connsiteX60" fmla="*/ 9622 w 96547"/>
                  <a:gd name="connsiteY60" fmla="*/ 38619 h 96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96547" h="96680">
                    <a:moveTo>
                      <a:pt x="9622" y="38619"/>
                    </a:moveTo>
                    <a:cubicBezTo>
                      <a:pt x="4313" y="38619"/>
                      <a:pt x="0" y="42932"/>
                      <a:pt x="0" y="48307"/>
                    </a:cubicBezTo>
                    <a:cubicBezTo>
                      <a:pt x="0" y="53615"/>
                      <a:pt x="4313" y="57995"/>
                      <a:pt x="9622" y="57995"/>
                    </a:cubicBezTo>
                    <a:lnTo>
                      <a:pt x="10949" y="57995"/>
                    </a:lnTo>
                    <a:cubicBezTo>
                      <a:pt x="11015" y="58194"/>
                      <a:pt x="11081" y="58393"/>
                      <a:pt x="11148" y="58592"/>
                    </a:cubicBezTo>
                    <a:lnTo>
                      <a:pt x="9953" y="59255"/>
                    </a:lnTo>
                    <a:cubicBezTo>
                      <a:pt x="5308" y="61909"/>
                      <a:pt x="3782" y="67815"/>
                      <a:pt x="6436" y="72460"/>
                    </a:cubicBezTo>
                    <a:cubicBezTo>
                      <a:pt x="9091" y="77105"/>
                      <a:pt x="14996" y="78698"/>
                      <a:pt x="19641" y="76043"/>
                    </a:cubicBezTo>
                    <a:lnTo>
                      <a:pt x="21035" y="75247"/>
                    </a:lnTo>
                    <a:cubicBezTo>
                      <a:pt x="21167" y="75380"/>
                      <a:pt x="21300" y="75446"/>
                      <a:pt x="21433" y="75579"/>
                    </a:cubicBezTo>
                    <a:lnTo>
                      <a:pt x="20636" y="76972"/>
                    </a:lnTo>
                    <a:cubicBezTo>
                      <a:pt x="17982" y="81617"/>
                      <a:pt x="19509" y="87523"/>
                      <a:pt x="24154" y="90177"/>
                    </a:cubicBezTo>
                    <a:cubicBezTo>
                      <a:pt x="28732" y="92831"/>
                      <a:pt x="34637" y="91239"/>
                      <a:pt x="37358" y="86660"/>
                    </a:cubicBezTo>
                    <a:lnTo>
                      <a:pt x="38221" y="85200"/>
                    </a:lnTo>
                    <a:cubicBezTo>
                      <a:pt x="38354" y="85267"/>
                      <a:pt x="38486" y="85267"/>
                      <a:pt x="38685" y="85333"/>
                    </a:cubicBezTo>
                    <a:lnTo>
                      <a:pt x="38685" y="86992"/>
                    </a:lnTo>
                    <a:cubicBezTo>
                      <a:pt x="38685" y="92367"/>
                      <a:pt x="42998" y="96680"/>
                      <a:pt x="48307" y="96680"/>
                    </a:cubicBezTo>
                    <a:cubicBezTo>
                      <a:pt x="53615" y="96680"/>
                      <a:pt x="57928" y="92367"/>
                      <a:pt x="57928" y="86992"/>
                    </a:cubicBezTo>
                    <a:lnTo>
                      <a:pt x="57928" y="85267"/>
                    </a:lnTo>
                    <a:cubicBezTo>
                      <a:pt x="58061" y="85267"/>
                      <a:pt x="58194" y="85200"/>
                      <a:pt x="58393" y="85134"/>
                    </a:cubicBezTo>
                    <a:lnTo>
                      <a:pt x="59255" y="86594"/>
                    </a:lnTo>
                    <a:cubicBezTo>
                      <a:pt x="61910" y="91172"/>
                      <a:pt x="67815" y="92765"/>
                      <a:pt x="72460" y="90111"/>
                    </a:cubicBezTo>
                    <a:cubicBezTo>
                      <a:pt x="77039" y="87457"/>
                      <a:pt x="78631" y="81484"/>
                      <a:pt x="75977" y="76906"/>
                    </a:cubicBezTo>
                    <a:lnTo>
                      <a:pt x="75181" y="75513"/>
                    </a:lnTo>
                    <a:cubicBezTo>
                      <a:pt x="75313" y="75380"/>
                      <a:pt x="75446" y="75247"/>
                      <a:pt x="75579" y="75181"/>
                    </a:cubicBezTo>
                    <a:lnTo>
                      <a:pt x="76972" y="75977"/>
                    </a:lnTo>
                    <a:cubicBezTo>
                      <a:pt x="81617" y="78631"/>
                      <a:pt x="87523" y="77039"/>
                      <a:pt x="90177" y="72394"/>
                    </a:cubicBezTo>
                    <a:cubicBezTo>
                      <a:pt x="92831" y="67815"/>
                      <a:pt x="91239" y="61909"/>
                      <a:pt x="86660" y="59189"/>
                    </a:cubicBezTo>
                    <a:lnTo>
                      <a:pt x="85466" y="58526"/>
                    </a:lnTo>
                    <a:cubicBezTo>
                      <a:pt x="85532" y="58326"/>
                      <a:pt x="85599" y="58128"/>
                      <a:pt x="85599" y="57928"/>
                    </a:cubicBezTo>
                    <a:lnTo>
                      <a:pt x="86926" y="57928"/>
                    </a:lnTo>
                    <a:cubicBezTo>
                      <a:pt x="92234" y="57928"/>
                      <a:pt x="96547" y="53615"/>
                      <a:pt x="96547" y="48240"/>
                    </a:cubicBezTo>
                    <a:cubicBezTo>
                      <a:pt x="96547" y="42865"/>
                      <a:pt x="92234" y="38553"/>
                      <a:pt x="86926" y="38553"/>
                    </a:cubicBezTo>
                    <a:lnTo>
                      <a:pt x="85864" y="38553"/>
                    </a:lnTo>
                    <a:cubicBezTo>
                      <a:pt x="85798" y="38287"/>
                      <a:pt x="85731" y="38088"/>
                      <a:pt x="85665" y="37823"/>
                    </a:cubicBezTo>
                    <a:lnTo>
                      <a:pt x="86594" y="37292"/>
                    </a:lnTo>
                    <a:cubicBezTo>
                      <a:pt x="91172" y="34637"/>
                      <a:pt x="92765" y="28732"/>
                      <a:pt x="90111" y="24087"/>
                    </a:cubicBezTo>
                    <a:cubicBezTo>
                      <a:pt x="87457" y="19509"/>
                      <a:pt x="81551" y="17916"/>
                      <a:pt x="76906" y="20570"/>
                    </a:cubicBezTo>
                    <a:lnTo>
                      <a:pt x="76176" y="21035"/>
                    </a:lnTo>
                    <a:cubicBezTo>
                      <a:pt x="75977" y="20836"/>
                      <a:pt x="75778" y="20636"/>
                      <a:pt x="75579" y="20437"/>
                    </a:cubicBezTo>
                    <a:lnTo>
                      <a:pt x="75977" y="19707"/>
                    </a:lnTo>
                    <a:cubicBezTo>
                      <a:pt x="78631" y="15062"/>
                      <a:pt x="77039" y="9157"/>
                      <a:pt x="72460" y="6503"/>
                    </a:cubicBezTo>
                    <a:cubicBezTo>
                      <a:pt x="67815" y="3848"/>
                      <a:pt x="61910" y="5441"/>
                      <a:pt x="59255" y="10020"/>
                    </a:cubicBezTo>
                    <a:lnTo>
                      <a:pt x="58857" y="10683"/>
                    </a:lnTo>
                    <a:cubicBezTo>
                      <a:pt x="58526" y="10617"/>
                      <a:pt x="58260" y="10484"/>
                      <a:pt x="57928" y="10418"/>
                    </a:cubicBezTo>
                    <a:lnTo>
                      <a:pt x="57928" y="9688"/>
                    </a:lnTo>
                    <a:cubicBezTo>
                      <a:pt x="57928" y="4313"/>
                      <a:pt x="53615" y="0"/>
                      <a:pt x="48307" y="0"/>
                    </a:cubicBezTo>
                    <a:cubicBezTo>
                      <a:pt x="42998" y="0"/>
                      <a:pt x="38685" y="4313"/>
                      <a:pt x="38685" y="9688"/>
                    </a:cubicBezTo>
                    <a:lnTo>
                      <a:pt x="38685" y="10418"/>
                    </a:lnTo>
                    <a:cubicBezTo>
                      <a:pt x="38354" y="10484"/>
                      <a:pt x="38088" y="10550"/>
                      <a:pt x="37756" y="10683"/>
                    </a:cubicBezTo>
                    <a:lnTo>
                      <a:pt x="37425" y="10086"/>
                    </a:lnTo>
                    <a:cubicBezTo>
                      <a:pt x="34770" y="5441"/>
                      <a:pt x="28864" y="3848"/>
                      <a:pt x="24220" y="6569"/>
                    </a:cubicBezTo>
                    <a:cubicBezTo>
                      <a:pt x="19575" y="9224"/>
                      <a:pt x="17982" y="15129"/>
                      <a:pt x="20636" y="19774"/>
                    </a:cubicBezTo>
                    <a:lnTo>
                      <a:pt x="21101" y="20504"/>
                    </a:lnTo>
                    <a:cubicBezTo>
                      <a:pt x="20902" y="20703"/>
                      <a:pt x="20703" y="20902"/>
                      <a:pt x="20504" y="21101"/>
                    </a:cubicBezTo>
                    <a:lnTo>
                      <a:pt x="19575" y="20636"/>
                    </a:lnTo>
                    <a:cubicBezTo>
                      <a:pt x="14930" y="17982"/>
                      <a:pt x="9091" y="19575"/>
                      <a:pt x="6370" y="24154"/>
                    </a:cubicBezTo>
                    <a:cubicBezTo>
                      <a:pt x="3716" y="28798"/>
                      <a:pt x="5308" y="34704"/>
                      <a:pt x="9887" y="37358"/>
                    </a:cubicBezTo>
                    <a:lnTo>
                      <a:pt x="10816" y="37889"/>
                    </a:lnTo>
                    <a:cubicBezTo>
                      <a:pt x="10750" y="38154"/>
                      <a:pt x="10683" y="38353"/>
                      <a:pt x="10617" y="38619"/>
                    </a:cubicBezTo>
                    <a:lnTo>
                      <a:pt x="9622" y="38619"/>
                    </a:lnTo>
                    <a:close/>
                  </a:path>
                </a:pathLst>
              </a:custGeom>
              <a:solidFill>
                <a:srgbClr val="F2CD5E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65" name="Graphic 2">
            <a:extLst>
              <a:ext uri="{FF2B5EF4-FFF2-40B4-BE49-F238E27FC236}">
                <a16:creationId xmlns:a16="http://schemas.microsoft.com/office/drawing/2014/main" id="{1BBE51DF-5191-1E49-72AE-1E5687BB5DEB}"/>
              </a:ext>
            </a:extLst>
          </p:cNvPr>
          <p:cNvGrpSpPr/>
          <p:nvPr/>
        </p:nvGrpSpPr>
        <p:grpSpPr>
          <a:xfrm>
            <a:off x="4888296" y="5369028"/>
            <a:ext cx="424675" cy="424675"/>
            <a:chOff x="4879342" y="5359975"/>
            <a:chExt cx="424675" cy="424675"/>
          </a:xfrm>
        </p:grpSpPr>
        <p:grpSp>
          <p:nvGrpSpPr>
            <p:cNvPr id="266" name="Graphic 2">
              <a:extLst>
                <a:ext uri="{FF2B5EF4-FFF2-40B4-BE49-F238E27FC236}">
                  <a16:creationId xmlns:a16="http://schemas.microsoft.com/office/drawing/2014/main" id="{853119CB-6B6F-3D97-DFBD-08F131A76BF1}"/>
                </a:ext>
              </a:extLst>
            </p:cNvPr>
            <p:cNvGrpSpPr/>
            <p:nvPr/>
          </p:nvGrpSpPr>
          <p:grpSpPr>
            <a:xfrm>
              <a:off x="4879342" y="5359975"/>
              <a:ext cx="424675" cy="424675"/>
              <a:chOff x="4879342" y="5359975"/>
              <a:chExt cx="424675" cy="424675"/>
            </a:xfrm>
          </p:grpSpPr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84DCB8B3-1F1A-6816-D2F0-6904D2C7C0A9}"/>
                  </a:ext>
                </a:extLst>
              </p:cNvPr>
              <p:cNvSpPr/>
              <p:nvPr/>
            </p:nvSpPr>
            <p:spPr>
              <a:xfrm>
                <a:off x="4879342" y="5359975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AFD36F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9683D699-874E-21D5-19A1-825FFBDDC9A1}"/>
                  </a:ext>
                </a:extLst>
              </p:cNvPr>
              <p:cNvSpPr/>
              <p:nvPr/>
            </p:nvSpPr>
            <p:spPr>
              <a:xfrm>
                <a:off x="4998052" y="5470258"/>
                <a:ext cx="305965" cy="314392"/>
              </a:xfrm>
              <a:custGeom>
                <a:avLst/>
                <a:gdLst>
                  <a:gd name="connsiteX0" fmla="*/ 305965 w 305965"/>
                  <a:gd name="connsiteY0" fmla="*/ 131052 h 314392"/>
                  <a:gd name="connsiteX1" fmla="*/ 174980 w 305965"/>
                  <a:gd name="connsiteY1" fmla="*/ 0 h 314392"/>
                  <a:gd name="connsiteX2" fmla="*/ 121165 w 305965"/>
                  <a:gd name="connsiteY2" fmla="*/ 18381 h 314392"/>
                  <a:gd name="connsiteX3" fmla="*/ 0 w 305965"/>
                  <a:gd name="connsiteY3" fmla="*/ 153282 h 314392"/>
                  <a:gd name="connsiteX4" fmla="*/ 33576 w 305965"/>
                  <a:gd name="connsiteY4" fmla="*/ 186857 h 314392"/>
                  <a:gd name="connsiteX5" fmla="*/ 22097 w 305965"/>
                  <a:gd name="connsiteY5" fmla="*/ 239146 h 314392"/>
                  <a:gd name="connsiteX6" fmla="*/ 97344 w 305965"/>
                  <a:gd name="connsiteY6" fmla="*/ 314393 h 314392"/>
                  <a:gd name="connsiteX7" fmla="*/ 305965 w 305965"/>
                  <a:gd name="connsiteY7" fmla="*/ 314393 h 314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5965" h="314392">
                    <a:moveTo>
                      <a:pt x="305965" y="131052"/>
                    </a:moveTo>
                    <a:lnTo>
                      <a:pt x="174980" y="0"/>
                    </a:lnTo>
                    <a:lnTo>
                      <a:pt x="121165" y="18381"/>
                    </a:lnTo>
                    <a:lnTo>
                      <a:pt x="0" y="153282"/>
                    </a:lnTo>
                    <a:lnTo>
                      <a:pt x="33576" y="186857"/>
                    </a:lnTo>
                    <a:lnTo>
                      <a:pt x="22097" y="239146"/>
                    </a:lnTo>
                    <a:lnTo>
                      <a:pt x="97344" y="314393"/>
                    </a:lnTo>
                    <a:lnTo>
                      <a:pt x="305965" y="314393"/>
                    </a:lnTo>
                    <a:close/>
                  </a:path>
                </a:pathLst>
              </a:custGeom>
              <a:solidFill>
                <a:srgbClr val="9CC05B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69" name="Graphic 2">
              <a:extLst>
                <a:ext uri="{FF2B5EF4-FFF2-40B4-BE49-F238E27FC236}">
                  <a16:creationId xmlns:a16="http://schemas.microsoft.com/office/drawing/2014/main" id="{2543ACF0-22AB-6FC8-C8A3-92D2C8CEB5EA}"/>
                </a:ext>
              </a:extLst>
            </p:cNvPr>
            <p:cNvGrpSpPr/>
            <p:nvPr/>
          </p:nvGrpSpPr>
          <p:grpSpPr>
            <a:xfrm>
              <a:off x="4993872" y="5462229"/>
              <a:ext cx="211342" cy="251686"/>
              <a:chOff x="4993872" y="5462229"/>
              <a:chExt cx="211342" cy="251686"/>
            </a:xfrm>
          </p:grpSpPr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BDC41D00-2227-7353-2ACA-2F5C33A55D72}"/>
                  </a:ext>
                </a:extLst>
              </p:cNvPr>
              <p:cNvSpPr/>
              <p:nvPr/>
            </p:nvSpPr>
            <p:spPr>
              <a:xfrm>
                <a:off x="5013181" y="5653200"/>
                <a:ext cx="38618" cy="60715"/>
              </a:xfrm>
              <a:custGeom>
                <a:avLst/>
                <a:gdLst>
                  <a:gd name="connsiteX0" fmla="*/ 36695 w 38618"/>
                  <a:gd name="connsiteY0" fmla="*/ 32979 h 60715"/>
                  <a:gd name="connsiteX1" fmla="*/ 19309 w 38618"/>
                  <a:gd name="connsiteY1" fmla="*/ 0 h 60715"/>
                  <a:gd name="connsiteX2" fmla="*/ 2455 w 38618"/>
                  <a:gd name="connsiteY2" fmla="*/ 31983 h 60715"/>
                  <a:gd name="connsiteX3" fmla="*/ 1924 w 38618"/>
                  <a:gd name="connsiteY3" fmla="*/ 32912 h 60715"/>
                  <a:gd name="connsiteX4" fmla="*/ 1924 w 38618"/>
                  <a:gd name="connsiteY4" fmla="*/ 32979 h 60715"/>
                  <a:gd name="connsiteX5" fmla="*/ 1924 w 38618"/>
                  <a:gd name="connsiteY5" fmla="*/ 32979 h 60715"/>
                  <a:gd name="connsiteX6" fmla="*/ 0 w 38618"/>
                  <a:gd name="connsiteY6" fmla="*/ 41406 h 60715"/>
                  <a:gd name="connsiteX7" fmla="*/ 19309 w 38618"/>
                  <a:gd name="connsiteY7" fmla="*/ 60715 h 60715"/>
                  <a:gd name="connsiteX8" fmla="*/ 38619 w 38618"/>
                  <a:gd name="connsiteY8" fmla="*/ 41406 h 60715"/>
                  <a:gd name="connsiteX9" fmla="*/ 36695 w 38618"/>
                  <a:gd name="connsiteY9" fmla="*/ 32979 h 60715"/>
                  <a:gd name="connsiteX10" fmla="*/ 36695 w 38618"/>
                  <a:gd name="connsiteY10" fmla="*/ 32979 h 6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8618" h="60715">
                    <a:moveTo>
                      <a:pt x="36695" y="32979"/>
                    </a:moveTo>
                    <a:lnTo>
                      <a:pt x="19309" y="0"/>
                    </a:lnTo>
                    <a:lnTo>
                      <a:pt x="2455" y="31983"/>
                    </a:lnTo>
                    <a:cubicBezTo>
                      <a:pt x="2256" y="32315"/>
                      <a:pt x="2123" y="32581"/>
                      <a:pt x="1924" y="32912"/>
                    </a:cubicBezTo>
                    <a:lnTo>
                      <a:pt x="1924" y="32979"/>
                    </a:lnTo>
                    <a:lnTo>
                      <a:pt x="1924" y="32979"/>
                    </a:lnTo>
                    <a:cubicBezTo>
                      <a:pt x="664" y="35500"/>
                      <a:pt x="0" y="38420"/>
                      <a:pt x="0" y="41406"/>
                    </a:cubicBezTo>
                    <a:cubicBezTo>
                      <a:pt x="0" y="52089"/>
                      <a:pt x="8626" y="60715"/>
                      <a:pt x="19309" y="60715"/>
                    </a:cubicBezTo>
                    <a:cubicBezTo>
                      <a:pt x="29993" y="60715"/>
                      <a:pt x="38619" y="52089"/>
                      <a:pt x="38619" y="41406"/>
                    </a:cubicBezTo>
                    <a:cubicBezTo>
                      <a:pt x="38553" y="38354"/>
                      <a:pt x="37889" y="35500"/>
                      <a:pt x="36695" y="32979"/>
                    </a:cubicBezTo>
                    <a:lnTo>
                      <a:pt x="36695" y="32979"/>
                    </a:lnTo>
                    <a:close/>
                  </a:path>
                </a:pathLst>
              </a:custGeom>
              <a:solidFill>
                <a:srgbClr val="739BE9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7DEF1976-61B9-AC7D-85AD-60E58F70F076}"/>
                  </a:ext>
                </a:extLst>
              </p:cNvPr>
              <p:cNvSpPr/>
              <p:nvPr/>
            </p:nvSpPr>
            <p:spPr>
              <a:xfrm>
                <a:off x="4993872" y="5491160"/>
                <a:ext cx="211342" cy="136559"/>
              </a:xfrm>
              <a:custGeom>
                <a:avLst/>
                <a:gdLst>
                  <a:gd name="connsiteX0" fmla="*/ 150826 w 211342"/>
                  <a:gd name="connsiteY0" fmla="*/ 40477 h 136559"/>
                  <a:gd name="connsiteX1" fmla="*/ 124749 w 211342"/>
                  <a:gd name="connsiteY1" fmla="*/ 17850 h 136559"/>
                  <a:gd name="connsiteX2" fmla="*/ 124749 w 211342"/>
                  <a:gd name="connsiteY2" fmla="*/ 0 h 136559"/>
                  <a:gd name="connsiteX3" fmla="*/ 105439 w 211342"/>
                  <a:gd name="connsiteY3" fmla="*/ 0 h 136559"/>
                  <a:gd name="connsiteX4" fmla="*/ 105439 w 211342"/>
                  <a:gd name="connsiteY4" fmla="*/ 17850 h 136559"/>
                  <a:gd name="connsiteX5" fmla="*/ 79229 w 211342"/>
                  <a:gd name="connsiteY5" fmla="*/ 40941 h 136559"/>
                  <a:gd name="connsiteX6" fmla="*/ 19509 w 211342"/>
                  <a:gd name="connsiteY6" fmla="*/ 108027 h 136559"/>
                  <a:gd name="connsiteX7" fmla="*/ 14267 w 211342"/>
                  <a:gd name="connsiteY7" fmla="*/ 108027 h 136559"/>
                  <a:gd name="connsiteX8" fmla="*/ 14267 w 211342"/>
                  <a:gd name="connsiteY8" fmla="*/ 108027 h 136559"/>
                  <a:gd name="connsiteX9" fmla="*/ 0 w 211342"/>
                  <a:gd name="connsiteY9" fmla="*/ 122293 h 136559"/>
                  <a:gd name="connsiteX10" fmla="*/ 14267 w 211342"/>
                  <a:gd name="connsiteY10" fmla="*/ 136560 h 136559"/>
                  <a:gd name="connsiteX11" fmla="*/ 14267 w 211342"/>
                  <a:gd name="connsiteY11" fmla="*/ 136560 h 136559"/>
                  <a:gd name="connsiteX12" fmla="*/ 62905 w 211342"/>
                  <a:gd name="connsiteY12" fmla="*/ 136560 h 136559"/>
                  <a:gd name="connsiteX13" fmla="*/ 62905 w 211342"/>
                  <a:gd name="connsiteY13" fmla="*/ 136560 h 136559"/>
                  <a:gd name="connsiteX14" fmla="*/ 77172 w 211342"/>
                  <a:gd name="connsiteY14" fmla="*/ 122293 h 136559"/>
                  <a:gd name="connsiteX15" fmla="*/ 62905 w 211342"/>
                  <a:gd name="connsiteY15" fmla="*/ 108027 h 136559"/>
                  <a:gd name="connsiteX16" fmla="*/ 62839 w 211342"/>
                  <a:gd name="connsiteY16" fmla="*/ 108027 h 136559"/>
                  <a:gd name="connsiteX17" fmla="*/ 58061 w 211342"/>
                  <a:gd name="connsiteY17" fmla="*/ 108027 h 136559"/>
                  <a:gd name="connsiteX18" fmla="*/ 66555 w 211342"/>
                  <a:gd name="connsiteY18" fmla="*/ 87589 h 136559"/>
                  <a:gd name="connsiteX19" fmla="*/ 84802 w 211342"/>
                  <a:gd name="connsiteY19" fmla="*/ 79162 h 136559"/>
                  <a:gd name="connsiteX20" fmla="*/ 115060 w 211342"/>
                  <a:gd name="connsiteY20" fmla="*/ 93827 h 136559"/>
                  <a:gd name="connsiteX21" fmla="*/ 145385 w 211342"/>
                  <a:gd name="connsiteY21" fmla="*/ 79096 h 136559"/>
                  <a:gd name="connsiteX22" fmla="*/ 211342 w 211342"/>
                  <a:gd name="connsiteY22" fmla="*/ 79096 h 136559"/>
                  <a:gd name="connsiteX23" fmla="*/ 211342 w 211342"/>
                  <a:gd name="connsiteY23" fmla="*/ 40477 h 136559"/>
                  <a:gd name="connsiteX24" fmla="*/ 150826 w 211342"/>
                  <a:gd name="connsiteY24" fmla="*/ 40477 h 136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11342" h="136559">
                    <a:moveTo>
                      <a:pt x="150826" y="40477"/>
                    </a:moveTo>
                    <a:cubicBezTo>
                      <a:pt x="146248" y="29395"/>
                      <a:pt x="136626" y="20836"/>
                      <a:pt x="124749" y="17850"/>
                    </a:cubicBezTo>
                    <a:lnTo>
                      <a:pt x="124749" y="0"/>
                    </a:lnTo>
                    <a:lnTo>
                      <a:pt x="105439" y="0"/>
                    </a:lnTo>
                    <a:lnTo>
                      <a:pt x="105439" y="17850"/>
                    </a:lnTo>
                    <a:cubicBezTo>
                      <a:pt x="93429" y="20902"/>
                      <a:pt x="83741" y="29595"/>
                      <a:pt x="79229" y="40941"/>
                    </a:cubicBezTo>
                    <a:cubicBezTo>
                      <a:pt x="45653" y="44790"/>
                      <a:pt x="19509" y="73323"/>
                      <a:pt x="19509" y="108027"/>
                    </a:cubicBezTo>
                    <a:lnTo>
                      <a:pt x="14267" y="108027"/>
                    </a:lnTo>
                    <a:lnTo>
                      <a:pt x="14267" y="108027"/>
                    </a:lnTo>
                    <a:cubicBezTo>
                      <a:pt x="6370" y="108027"/>
                      <a:pt x="0" y="114397"/>
                      <a:pt x="0" y="122293"/>
                    </a:cubicBezTo>
                    <a:cubicBezTo>
                      <a:pt x="0" y="130190"/>
                      <a:pt x="6370" y="136560"/>
                      <a:pt x="14267" y="136560"/>
                    </a:cubicBezTo>
                    <a:lnTo>
                      <a:pt x="14267" y="136560"/>
                    </a:lnTo>
                    <a:lnTo>
                      <a:pt x="62905" y="136560"/>
                    </a:lnTo>
                    <a:lnTo>
                      <a:pt x="62905" y="136560"/>
                    </a:lnTo>
                    <a:cubicBezTo>
                      <a:pt x="70801" y="136560"/>
                      <a:pt x="77172" y="130190"/>
                      <a:pt x="77172" y="122293"/>
                    </a:cubicBezTo>
                    <a:cubicBezTo>
                      <a:pt x="77172" y="114463"/>
                      <a:pt x="70801" y="108027"/>
                      <a:pt x="62905" y="108027"/>
                    </a:cubicBezTo>
                    <a:cubicBezTo>
                      <a:pt x="62905" y="108027"/>
                      <a:pt x="62905" y="108027"/>
                      <a:pt x="62839" y="108027"/>
                    </a:cubicBezTo>
                    <a:lnTo>
                      <a:pt x="58061" y="108027"/>
                    </a:lnTo>
                    <a:cubicBezTo>
                      <a:pt x="58061" y="100263"/>
                      <a:pt x="61047" y="93031"/>
                      <a:pt x="66555" y="87589"/>
                    </a:cubicBezTo>
                    <a:cubicBezTo>
                      <a:pt x="71531" y="82613"/>
                      <a:pt x="77902" y="79693"/>
                      <a:pt x="84802" y="79162"/>
                    </a:cubicBezTo>
                    <a:cubicBezTo>
                      <a:pt x="91836" y="88120"/>
                      <a:pt x="102785" y="93827"/>
                      <a:pt x="115060" y="93827"/>
                    </a:cubicBezTo>
                    <a:cubicBezTo>
                      <a:pt x="127336" y="93827"/>
                      <a:pt x="138285" y="88054"/>
                      <a:pt x="145385" y="79096"/>
                    </a:cubicBezTo>
                    <a:lnTo>
                      <a:pt x="211342" y="79096"/>
                    </a:lnTo>
                    <a:lnTo>
                      <a:pt x="211342" y="40477"/>
                    </a:lnTo>
                    <a:lnTo>
                      <a:pt x="150826" y="40477"/>
                    </a:lnTo>
                    <a:close/>
                  </a:path>
                </a:pathLst>
              </a:custGeom>
              <a:solidFill>
                <a:srgbClr val="E6E8EC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CF80387A-5D52-6C97-3AA9-B426B400D0FE}"/>
                  </a:ext>
                </a:extLst>
              </p:cNvPr>
              <p:cNvSpPr/>
              <p:nvPr/>
            </p:nvSpPr>
            <p:spPr>
              <a:xfrm>
                <a:off x="5041183" y="5462229"/>
                <a:ext cx="135099" cy="38685"/>
              </a:xfrm>
              <a:custGeom>
                <a:avLst/>
                <a:gdLst>
                  <a:gd name="connsiteX0" fmla="*/ 115790 w 135099"/>
                  <a:gd name="connsiteY0" fmla="*/ 0 h 38685"/>
                  <a:gd name="connsiteX1" fmla="*/ 99069 w 135099"/>
                  <a:gd name="connsiteY1" fmla="*/ 9688 h 38685"/>
                  <a:gd name="connsiteX2" fmla="*/ 36031 w 135099"/>
                  <a:gd name="connsiteY2" fmla="*/ 9688 h 38685"/>
                  <a:gd name="connsiteX3" fmla="*/ 19309 w 135099"/>
                  <a:gd name="connsiteY3" fmla="*/ 66 h 38685"/>
                  <a:gd name="connsiteX4" fmla="*/ 0 w 135099"/>
                  <a:gd name="connsiteY4" fmla="*/ 19376 h 38685"/>
                  <a:gd name="connsiteX5" fmla="*/ 19309 w 135099"/>
                  <a:gd name="connsiteY5" fmla="*/ 38685 h 38685"/>
                  <a:gd name="connsiteX6" fmla="*/ 36031 w 135099"/>
                  <a:gd name="connsiteY6" fmla="*/ 29064 h 38685"/>
                  <a:gd name="connsiteX7" fmla="*/ 99069 w 135099"/>
                  <a:gd name="connsiteY7" fmla="*/ 29064 h 38685"/>
                  <a:gd name="connsiteX8" fmla="*/ 115790 w 135099"/>
                  <a:gd name="connsiteY8" fmla="*/ 38685 h 38685"/>
                  <a:gd name="connsiteX9" fmla="*/ 135100 w 135099"/>
                  <a:gd name="connsiteY9" fmla="*/ 19376 h 38685"/>
                  <a:gd name="connsiteX10" fmla="*/ 115790 w 135099"/>
                  <a:gd name="connsiteY10" fmla="*/ 0 h 38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5099" h="38685">
                    <a:moveTo>
                      <a:pt x="115790" y="0"/>
                    </a:moveTo>
                    <a:cubicBezTo>
                      <a:pt x="108690" y="0"/>
                      <a:pt x="102453" y="3915"/>
                      <a:pt x="99069" y="9688"/>
                    </a:cubicBezTo>
                    <a:lnTo>
                      <a:pt x="36031" y="9688"/>
                    </a:lnTo>
                    <a:cubicBezTo>
                      <a:pt x="32713" y="3915"/>
                      <a:pt x="26476" y="66"/>
                      <a:pt x="19309" y="66"/>
                    </a:cubicBezTo>
                    <a:cubicBezTo>
                      <a:pt x="8693" y="66"/>
                      <a:pt x="0" y="8693"/>
                      <a:pt x="0" y="19376"/>
                    </a:cubicBezTo>
                    <a:cubicBezTo>
                      <a:pt x="0" y="30059"/>
                      <a:pt x="8626" y="38685"/>
                      <a:pt x="19309" y="38685"/>
                    </a:cubicBezTo>
                    <a:cubicBezTo>
                      <a:pt x="26476" y="38685"/>
                      <a:pt x="32713" y="34837"/>
                      <a:pt x="36031" y="29064"/>
                    </a:cubicBezTo>
                    <a:lnTo>
                      <a:pt x="99069" y="29064"/>
                    </a:lnTo>
                    <a:cubicBezTo>
                      <a:pt x="102387" y="34837"/>
                      <a:pt x="108624" y="38685"/>
                      <a:pt x="115790" y="38685"/>
                    </a:cubicBezTo>
                    <a:cubicBezTo>
                      <a:pt x="126407" y="38685"/>
                      <a:pt x="135100" y="30059"/>
                      <a:pt x="135100" y="19376"/>
                    </a:cubicBezTo>
                    <a:cubicBezTo>
                      <a:pt x="135100" y="8626"/>
                      <a:pt x="126474" y="0"/>
                      <a:pt x="115790" y="0"/>
                    </a:cubicBezTo>
                    <a:close/>
                  </a:path>
                </a:pathLst>
              </a:custGeom>
              <a:solidFill>
                <a:srgbClr val="505A66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73" name="Graphic 2">
            <a:extLst>
              <a:ext uri="{FF2B5EF4-FFF2-40B4-BE49-F238E27FC236}">
                <a16:creationId xmlns:a16="http://schemas.microsoft.com/office/drawing/2014/main" id="{27489D5B-2540-75FD-2BD1-73D649E4B855}"/>
              </a:ext>
            </a:extLst>
          </p:cNvPr>
          <p:cNvGrpSpPr/>
          <p:nvPr/>
        </p:nvGrpSpPr>
        <p:grpSpPr>
          <a:xfrm>
            <a:off x="4224741" y="5369028"/>
            <a:ext cx="424675" cy="424675"/>
            <a:chOff x="4215787" y="5359975"/>
            <a:chExt cx="424675" cy="424675"/>
          </a:xfrm>
        </p:grpSpPr>
        <p:grpSp>
          <p:nvGrpSpPr>
            <p:cNvPr id="274" name="Graphic 2">
              <a:extLst>
                <a:ext uri="{FF2B5EF4-FFF2-40B4-BE49-F238E27FC236}">
                  <a16:creationId xmlns:a16="http://schemas.microsoft.com/office/drawing/2014/main" id="{CB4C1426-AEED-DDDF-1CB8-5FEAFC5DFC35}"/>
                </a:ext>
              </a:extLst>
            </p:cNvPr>
            <p:cNvGrpSpPr/>
            <p:nvPr/>
          </p:nvGrpSpPr>
          <p:grpSpPr>
            <a:xfrm>
              <a:off x="4215787" y="5359975"/>
              <a:ext cx="424675" cy="424675"/>
              <a:chOff x="4215787" y="5359975"/>
              <a:chExt cx="424675" cy="424675"/>
            </a:xfrm>
          </p:grpSpPr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EDFD24D6-316A-447B-0373-70C623CE7EA4}"/>
                  </a:ext>
                </a:extLst>
              </p:cNvPr>
              <p:cNvSpPr/>
              <p:nvPr/>
            </p:nvSpPr>
            <p:spPr>
              <a:xfrm>
                <a:off x="4215787" y="5359975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F2CD5E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10ACF8E8-8452-1308-25C5-9364257B5643}"/>
                  </a:ext>
                </a:extLst>
              </p:cNvPr>
              <p:cNvSpPr/>
              <p:nvPr/>
            </p:nvSpPr>
            <p:spPr>
              <a:xfrm>
                <a:off x="4328060" y="5446503"/>
                <a:ext cx="312401" cy="338147"/>
              </a:xfrm>
              <a:custGeom>
                <a:avLst/>
                <a:gdLst>
                  <a:gd name="connsiteX0" fmla="*/ 86461 w 312401"/>
                  <a:gd name="connsiteY0" fmla="*/ 338147 h 338147"/>
                  <a:gd name="connsiteX1" fmla="*/ 312402 w 312401"/>
                  <a:gd name="connsiteY1" fmla="*/ 338147 h 338147"/>
                  <a:gd name="connsiteX2" fmla="*/ 312402 w 312401"/>
                  <a:gd name="connsiteY2" fmla="*/ 69806 h 338147"/>
                  <a:gd name="connsiteX3" fmla="*/ 242596 w 312401"/>
                  <a:gd name="connsiteY3" fmla="*/ 0 h 338147"/>
                  <a:gd name="connsiteX4" fmla="*/ 232178 w 312401"/>
                  <a:gd name="connsiteY4" fmla="*/ 21499 h 338147"/>
                  <a:gd name="connsiteX5" fmla="*/ 209617 w 312401"/>
                  <a:gd name="connsiteY5" fmla="*/ 35965 h 338147"/>
                  <a:gd name="connsiteX6" fmla="*/ 173719 w 312401"/>
                  <a:gd name="connsiteY6" fmla="*/ 66 h 338147"/>
                  <a:gd name="connsiteX7" fmla="*/ 0 w 312401"/>
                  <a:gd name="connsiteY7" fmla="*/ 251620 h 338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2401" h="338147">
                    <a:moveTo>
                      <a:pt x="86461" y="338147"/>
                    </a:moveTo>
                    <a:lnTo>
                      <a:pt x="312402" y="338147"/>
                    </a:lnTo>
                    <a:lnTo>
                      <a:pt x="312402" y="69806"/>
                    </a:lnTo>
                    <a:lnTo>
                      <a:pt x="242596" y="0"/>
                    </a:lnTo>
                    <a:lnTo>
                      <a:pt x="232178" y="21499"/>
                    </a:lnTo>
                    <a:lnTo>
                      <a:pt x="209617" y="35965"/>
                    </a:lnTo>
                    <a:lnTo>
                      <a:pt x="173719" y="66"/>
                    </a:lnTo>
                    <a:lnTo>
                      <a:pt x="0" y="251620"/>
                    </a:lnTo>
                    <a:close/>
                  </a:path>
                </a:pathLst>
              </a:custGeom>
              <a:solidFill>
                <a:srgbClr val="E6BA4D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77" name="Graphic 2">
              <a:extLst>
                <a:ext uri="{FF2B5EF4-FFF2-40B4-BE49-F238E27FC236}">
                  <a16:creationId xmlns:a16="http://schemas.microsoft.com/office/drawing/2014/main" id="{B7902018-B621-7EF1-CBEF-182942BCBD84}"/>
                </a:ext>
              </a:extLst>
            </p:cNvPr>
            <p:cNvGrpSpPr/>
            <p:nvPr/>
          </p:nvGrpSpPr>
          <p:grpSpPr>
            <a:xfrm>
              <a:off x="4328060" y="5446503"/>
              <a:ext cx="251686" cy="251686"/>
              <a:chOff x="4328060" y="5446503"/>
              <a:chExt cx="251686" cy="251686"/>
            </a:xfrm>
          </p:grpSpPr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5ECE847D-B16A-5BB5-876C-042E36EECDB9}"/>
                  </a:ext>
                </a:extLst>
              </p:cNvPr>
              <p:cNvSpPr/>
              <p:nvPr/>
            </p:nvSpPr>
            <p:spPr>
              <a:xfrm>
                <a:off x="4347370" y="5446503"/>
                <a:ext cx="154343" cy="213067"/>
              </a:xfrm>
              <a:custGeom>
                <a:avLst/>
                <a:gdLst>
                  <a:gd name="connsiteX0" fmla="*/ 154343 w 154343"/>
                  <a:gd name="connsiteY0" fmla="*/ 0 h 213067"/>
                  <a:gd name="connsiteX1" fmla="*/ 0 w 154343"/>
                  <a:gd name="connsiteY1" fmla="*/ 0 h 213067"/>
                  <a:gd name="connsiteX2" fmla="*/ 0 w 154343"/>
                  <a:gd name="connsiteY2" fmla="*/ 213067 h 213067"/>
                  <a:gd name="connsiteX3" fmla="*/ 154343 w 154343"/>
                  <a:gd name="connsiteY3" fmla="*/ 213067 h 213067"/>
                  <a:gd name="connsiteX4" fmla="*/ 154343 w 154343"/>
                  <a:gd name="connsiteY4" fmla="*/ 0 h 213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43" h="213067">
                    <a:moveTo>
                      <a:pt x="154343" y="0"/>
                    </a:moveTo>
                    <a:lnTo>
                      <a:pt x="0" y="0"/>
                    </a:lnTo>
                    <a:lnTo>
                      <a:pt x="0" y="213067"/>
                    </a:lnTo>
                    <a:lnTo>
                      <a:pt x="154343" y="213067"/>
                    </a:lnTo>
                    <a:lnTo>
                      <a:pt x="154343" y="0"/>
                    </a:ln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BB8D0F59-A6DD-6FC8-6120-BB7EB0115CC5}"/>
                  </a:ext>
                </a:extLst>
              </p:cNvPr>
              <p:cNvSpPr/>
              <p:nvPr/>
            </p:nvSpPr>
            <p:spPr>
              <a:xfrm>
                <a:off x="4375173" y="5475832"/>
                <a:ext cx="96480" cy="96480"/>
              </a:xfrm>
              <a:custGeom>
                <a:avLst/>
                <a:gdLst>
                  <a:gd name="connsiteX0" fmla="*/ 0 w 96480"/>
                  <a:gd name="connsiteY0" fmla="*/ 0 h 96480"/>
                  <a:gd name="connsiteX1" fmla="*/ 96481 w 96480"/>
                  <a:gd name="connsiteY1" fmla="*/ 0 h 96480"/>
                  <a:gd name="connsiteX2" fmla="*/ 96481 w 96480"/>
                  <a:gd name="connsiteY2" fmla="*/ 96481 h 96480"/>
                  <a:gd name="connsiteX3" fmla="*/ 0 w 96480"/>
                  <a:gd name="connsiteY3" fmla="*/ 96481 h 96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6480" h="96480">
                    <a:moveTo>
                      <a:pt x="0" y="0"/>
                    </a:moveTo>
                    <a:lnTo>
                      <a:pt x="96481" y="0"/>
                    </a:lnTo>
                    <a:lnTo>
                      <a:pt x="96481" y="96481"/>
                    </a:lnTo>
                    <a:lnTo>
                      <a:pt x="0" y="96481"/>
                    </a:lnTo>
                    <a:close/>
                  </a:path>
                </a:pathLst>
              </a:custGeom>
              <a:solidFill>
                <a:srgbClr val="739BE9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652D5CCF-E40F-7B3C-0340-C3B116299501}"/>
                  </a:ext>
                </a:extLst>
              </p:cNvPr>
              <p:cNvSpPr/>
              <p:nvPr/>
            </p:nvSpPr>
            <p:spPr>
              <a:xfrm>
                <a:off x="4328060" y="5659570"/>
                <a:ext cx="192961" cy="38618"/>
              </a:xfrm>
              <a:custGeom>
                <a:avLst/>
                <a:gdLst>
                  <a:gd name="connsiteX0" fmla="*/ 0 w 192961"/>
                  <a:gd name="connsiteY0" fmla="*/ 0 h 38618"/>
                  <a:gd name="connsiteX1" fmla="*/ 192962 w 192961"/>
                  <a:gd name="connsiteY1" fmla="*/ 0 h 38618"/>
                  <a:gd name="connsiteX2" fmla="*/ 192962 w 192961"/>
                  <a:gd name="connsiteY2" fmla="*/ 38619 h 38618"/>
                  <a:gd name="connsiteX3" fmla="*/ 0 w 192961"/>
                  <a:gd name="connsiteY3" fmla="*/ 38619 h 38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961" h="38618">
                    <a:moveTo>
                      <a:pt x="0" y="0"/>
                    </a:moveTo>
                    <a:lnTo>
                      <a:pt x="192962" y="0"/>
                    </a:lnTo>
                    <a:lnTo>
                      <a:pt x="192962" y="38619"/>
                    </a:lnTo>
                    <a:lnTo>
                      <a:pt x="0" y="38619"/>
                    </a:lnTo>
                    <a:close/>
                  </a:path>
                </a:pathLst>
              </a:custGeom>
              <a:solidFill>
                <a:srgbClr val="CCD0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231174C4-C312-A26A-BED2-CED90CEA89DB}"/>
                  </a:ext>
                </a:extLst>
              </p:cNvPr>
              <p:cNvSpPr/>
              <p:nvPr/>
            </p:nvSpPr>
            <p:spPr>
              <a:xfrm>
                <a:off x="4501713" y="5446503"/>
                <a:ext cx="78033" cy="184667"/>
              </a:xfrm>
              <a:custGeom>
                <a:avLst/>
                <a:gdLst>
                  <a:gd name="connsiteX0" fmla="*/ 68943 w 78033"/>
                  <a:gd name="connsiteY0" fmla="*/ 0 h 184667"/>
                  <a:gd name="connsiteX1" fmla="*/ 58061 w 78033"/>
                  <a:gd name="connsiteY1" fmla="*/ 0 h 184667"/>
                  <a:gd name="connsiteX2" fmla="*/ 58061 w 78033"/>
                  <a:gd name="connsiteY2" fmla="*/ 19309 h 184667"/>
                  <a:gd name="connsiteX3" fmla="*/ 38752 w 78033"/>
                  <a:gd name="connsiteY3" fmla="*/ 19309 h 184667"/>
                  <a:gd name="connsiteX4" fmla="*/ 38752 w 78033"/>
                  <a:gd name="connsiteY4" fmla="*/ 0 h 184667"/>
                  <a:gd name="connsiteX5" fmla="*/ 27869 w 78033"/>
                  <a:gd name="connsiteY5" fmla="*/ 0 h 184667"/>
                  <a:gd name="connsiteX6" fmla="*/ 27869 w 78033"/>
                  <a:gd name="connsiteY6" fmla="*/ 19309 h 184667"/>
                  <a:gd name="connsiteX7" fmla="*/ 20172 w 78033"/>
                  <a:gd name="connsiteY7" fmla="*/ 19309 h 184667"/>
                  <a:gd name="connsiteX8" fmla="*/ 20172 w 78033"/>
                  <a:gd name="connsiteY8" fmla="*/ 30258 h 184667"/>
                  <a:gd name="connsiteX9" fmla="*/ 38752 w 78033"/>
                  <a:gd name="connsiteY9" fmla="*/ 57265 h 184667"/>
                  <a:gd name="connsiteX10" fmla="*/ 38752 w 78033"/>
                  <a:gd name="connsiteY10" fmla="*/ 145584 h 184667"/>
                  <a:gd name="connsiteX11" fmla="*/ 38752 w 78033"/>
                  <a:gd name="connsiteY11" fmla="*/ 146115 h 184667"/>
                  <a:gd name="connsiteX12" fmla="*/ 38752 w 78033"/>
                  <a:gd name="connsiteY12" fmla="*/ 146115 h 184667"/>
                  <a:gd name="connsiteX13" fmla="*/ 19044 w 78033"/>
                  <a:gd name="connsiteY13" fmla="*/ 165291 h 184667"/>
                  <a:gd name="connsiteX14" fmla="*/ 0 w 78033"/>
                  <a:gd name="connsiteY14" fmla="*/ 150760 h 184667"/>
                  <a:gd name="connsiteX15" fmla="*/ 0 w 78033"/>
                  <a:gd name="connsiteY15" fmla="*/ 179690 h 184667"/>
                  <a:gd name="connsiteX16" fmla="*/ 19044 w 78033"/>
                  <a:gd name="connsiteY16" fmla="*/ 184667 h 184667"/>
                  <a:gd name="connsiteX17" fmla="*/ 58061 w 78033"/>
                  <a:gd name="connsiteY17" fmla="*/ 145650 h 184667"/>
                  <a:gd name="connsiteX18" fmla="*/ 58061 w 78033"/>
                  <a:gd name="connsiteY18" fmla="*/ 57795 h 184667"/>
                  <a:gd name="connsiteX19" fmla="*/ 78034 w 78033"/>
                  <a:gd name="connsiteY19" fmla="*/ 30258 h 184667"/>
                  <a:gd name="connsiteX20" fmla="*/ 78034 w 78033"/>
                  <a:gd name="connsiteY20" fmla="*/ 19309 h 184667"/>
                  <a:gd name="connsiteX21" fmla="*/ 68943 w 78033"/>
                  <a:gd name="connsiteY21" fmla="*/ 19309 h 184667"/>
                  <a:gd name="connsiteX22" fmla="*/ 68943 w 78033"/>
                  <a:gd name="connsiteY22" fmla="*/ 0 h 184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8033" h="184667">
                    <a:moveTo>
                      <a:pt x="68943" y="0"/>
                    </a:moveTo>
                    <a:lnTo>
                      <a:pt x="58061" y="0"/>
                    </a:lnTo>
                    <a:lnTo>
                      <a:pt x="58061" y="19309"/>
                    </a:lnTo>
                    <a:lnTo>
                      <a:pt x="38752" y="19309"/>
                    </a:lnTo>
                    <a:lnTo>
                      <a:pt x="38752" y="0"/>
                    </a:lnTo>
                    <a:lnTo>
                      <a:pt x="27869" y="0"/>
                    </a:lnTo>
                    <a:lnTo>
                      <a:pt x="27869" y="19309"/>
                    </a:lnTo>
                    <a:lnTo>
                      <a:pt x="20172" y="19309"/>
                    </a:lnTo>
                    <a:lnTo>
                      <a:pt x="20172" y="30258"/>
                    </a:lnTo>
                    <a:cubicBezTo>
                      <a:pt x="20172" y="42600"/>
                      <a:pt x="27869" y="53151"/>
                      <a:pt x="38752" y="57265"/>
                    </a:cubicBezTo>
                    <a:lnTo>
                      <a:pt x="38752" y="145584"/>
                    </a:lnTo>
                    <a:lnTo>
                      <a:pt x="38752" y="146115"/>
                    </a:lnTo>
                    <a:lnTo>
                      <a:pt x="38752" y="146115"/>
                    </a:lnTo>
                    <a:cubicBezTo>
                      <a:pt x="38486" y="156732"/>
                      <a:pt x="29727" y="165291"/>
                      <a:pt x="19044" y="165291"/>
                    </a:cubicBezTo>
                    <a:cubicBezTo>
                      <a:pt x="9953" y="165291"/>
                      <a:pt x="2322" y="159120"/>
                      <a:pt x="0" y="150760"/>
                    </a:cubicBezTo>
                    <a:lnTo>
                      <a:pt x="0" y="179690"/>
                    </a:lnTo>
                    <a:cubicBezTo>
                      <a:pt x="5640" y="182809"/>
                      <a:pt x="12143" y="184601"/>
                      <a:pt x="19044" y="184667"/>
                    </a:cubicBezTo>
                    <a:cubicBezTo>
                      <a:pt x="40610" y="184667"/>
                      <a:pt x="58061" y="167216"/>
                      <a:pt x="58061" y="145650"/>
                    </a:cubicBezTo>
                    <a:lnTo>
                      <a:pt x="58061" y="57795"/>
                    </a:lnTo>
                    <a:cubicBezTo>
                      <a:pt x="69673" y="54013"/>
                      <a:pt x="78034" y="43131"/>
                      <a:pt x="78034" y="30258"/>
                    </a:cubicBezTo>
                    <a:lnTo>
                      <a:pt x="78034" y="19309"/>
                    </a:lnTo>
                    <a:lnTo>
                      <a:pt x="68943" y="19309"/>
                    </a:lnTo>
                    <a:lnTo>
                      <a:pt x="68943" y="0"/>
                    </a:lnTo>
                    <a:close/>
                  </a:path>
                </a:pathLst>
              </a:custGeom>
              <a:solidFill>
                <a:srgbClr val="505A66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82" name="Graphic 2">
            <a:extLst>
              <a:ext uri="{FF2B5EF4-FFF2-40B4-BE49-F238E27FC236}">
                <a16:creationId xmlns:a16="http://schemas.microsoft.com/office/drawing/2014/main" id="{21D76295-019C-EAA9-50BE-7C6C54BA26E3}"/>
              </a:ext>
            </a:extLst>
          </p:cNvPr>
          <p:cNvGrpSpPr/>
          <p:nvPr/>
        </p:nvGrpSpPr>
        <p:grpSpPr>
          <a:xfrm>
            <a:off x="3561186" y="5369028"/>
            <a:ext cx="424675" cy="424675"/>
            <a:chOff x="3552232" y="5359975"/>
            <a:chExt cx="424675" cy="424675"/>
          </a:xfrm>
        </p:grpSpPr>
        <p:grpSp>
          <p:nvGrpSpPr>
            <p:cNvPr id="283" name="Graphic 2">
              <a:extLst>
                <a:ext uri="{FF2B5EF4-FFF2-40B4-BE49-F238E27FC236}">
                  <a16:creationId xmlns:a16="http://schemas.microsoft.com/office/drawing/2014/main" id="{F6B17718-A95F-D4F5-6E1C-68CF2A0D05BE}"/>
                </a:ext>
              </a:extLst>
            </p:cNvPr>
            <p:cNvGrpSpPr/>
            <p:nvPr/>
          </p:nvGrpSpPr>
          <p:grpSpPr>
            <a:xfrm>
              <a:off x="3552232" y="5359975"/>
              <a:ext cx="424675" cy="424675"/>
              <a:chOff x="3552232" y="5359975"/>
              <a:chExt cx="424675" cy="424675"/>
            </a:xfrm>
          </p:grpSpPr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82A8C2B6-017E-6F31-6C69-D42BE8F404E2}"/>
                  </a:ext>
                </a:extLst>
              </p:cNvPr>
              <p:cNvSpPr/>
              <p:nvPr/>
            </p:nvSpPr>
            <p:spPr>
              <a:xfrm>
                <a:off x="3552232" y="5359975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81CEAD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204921B4-CF97-D954-3F04-A4310C10E1A8}"/>
                  </a:ext>
                </a:extLst>
              </p:cNvPr>
              <p:cNvSpPr/>
              <p:nvPr/>
            </p:nvSpPr>
            <p:spPr>
              <a:xfrm>
                <a:off x="3664505" y="5446569"/>
                <a:ext cx="312401" cy="338081"/>
              </a:xfrm>
              <a:custGeom>
                <a:avLst/>
                <a:gdLst>
                  <a:gd name="connsiteX0" fmla="*/ 86461 w 312401"/>
                  <a:gd name="connsiteY0" fmla="*/ 338081 h 338081"/>
                  <a:gd name="connsiteX1" fmla="*/ 312402 w 312401"/>
                  <a:gd name="connsiteY1" fmla="*/ 338081 h 338081"/>
                  <a:gd name="connsiteX2" fmla="*/ 312402 w 312401"/>
                  <a:gd name="connsiteY2" fmla="*/ 138683 h 338081"/>
                  <a:gd name="connsiteX3" fmla="*/ 173719 w 312401"/>
                  <a:gd name="connsiteY3" fmla="*/ 0 h 338081"/>
                  <a:gd name="connsiteX4" fmla="*/ 0 w 312401"/>
                  <a:gd name="connsiteY4" fmla="*/ 251554 h 338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2401" h="338081">
                    <a:moveTo>
                      <a:pt x="86461" y="338081"/>
                    </a:moveTo>
                    <a:lnTo>
                      <a:pt x="312402" y="338081"/>
                    </a:lnTo>
                    <a:lnTo>
                      <a:pt x="312402" y="138683"/>
                    </a:lnTo>
                    <a:lnTo>
                      <a:pt x="173719" y="0"/>
                    </a:lnTo>
                    <a:lnTo>
                      <a:pt x="0" y="251554"/>
                    </a:lnTo>
                    <a:close/>
                  </a:path>
                </a:pathLst>
              </a:custGeom>
              <a:solidFill>
                <a:srgbClr val="72BB9B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86" name="Graphic 2">
              <a:extLst>
                <a:ext uri="{FF2B5EF4-FFF2-40B4-BE49-F238E27FC236}">
                  <a16:creationId xmlns:a16="http://schemas.microsoft.com/office/drawing/2014/main" id="{B45E2AEA-A539-F87D-32F4-4A56F6C152A6}"/>
                </a:ext>
              </a:extLst>
            </p:cNvPr>
            <p:cNvGrpSpPr/>
            <p:nvPr/>
          </p:nvGrpSpPr>
          <p:grpSpPr>
            <a:xfrm>
              <a:off x="3664505" y="5446503"/>
              <a:ext cx="231580" cy="251686"/>
              <a:chOff x="3664505" y="5446503"/>
              <a:chExt cx="231580" cy="251686"/>
            </a:xfrm>
          </p:grpSpPr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5A161932-12B8-2F7A-7F94-C095AF70558B}"/>
                  </a:ext>
                </a:extLst>
              </p:cNvPr>
              <p:cNvSpPr/>
              <p:nvPr/>
            </p:nvSpPr>
            <p:spPr>
              <a:xfrm>
                <a:off x="3683815" y="5446503"/>
                <a:ext cx="154343" cy="213067"/>
              </a:xfrm>
              <a:custGeom>
                <a:avLst/>
                <a:gdLst>
                  <a:gd name="connsiteX0" fmla="*/ 154343 w 154343"/>
                  <a:gd name="connsiteY0" fmla="*/ 0 h 213067"/>
                  <a:gd name="connsiteX1" fmla="*/ 0 w 154343"/>
                  <a:gd name="connsiteY1" fmla="*/ 0 h 213067"/>
                  <a:gd name="connsiteX2" fmla="*/ 0 w 154343"/>
                  <a:gd name="connsiteY2" fmla="*/ 213067 h 213067"/>
                  <a:gd name="connsiteX3" fmla="*/ 154343 w 154343"/>
                  <a:gd name="connsiteY3" fmla="*/ 213067 h 213067"/>
                  <a:gd name="connsiteX4" fmla="*/ 154343 w 154343"/>
                  <a:gd name="connsiteY4" fmla="*/ 0 h 213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43" h="213067">
                    <a:moveTo>
                      <a:pt x="154343" y="0"/>
                    </a:moveTo>
                    <a:lnTo>
                      <a:pt x="0" y="0"/>
                    </a:lnTo>
                    <a:lnTo>
                      <a:pt x="0" y="213067"/>
                    </a:lnTo>
                    <a:lnTo>
                      <a:pt x="154343" y="213067"/>
                    </a:lnTo>
                    <a:lnTo>
                      <a:pt x="154343" y="0"/>
                    </a:ln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B183074E-B81C-8AF4-88EF-FBB76BCB2AC6}"/>
                  </a:ext>
                </a:extLst>
              </p:cNvPr>
              <p:cNvSpPr/>
              <p:nvPr/>
            </p:nvSpPr>
            <p:spPr>
              <a:xfrm>
                <a:off x="3838025" y="5475832"/>
                <a:ext cx="58061" cy="155272"/>
              </a:xfrm>
              <a:custGeom>
                <a:avLst/>
                <a:gdLst>
                  <a:gd name="connsiteX0" fmla="*/ 9887 w 58061"/>
                  <a:gd name="connsiteY0" fmla="*/ 0 h 155272"/>
                  <a:gd name="connsiteX1" fmla="*/ 66 w 58061"/>
                  <a:gd name="connsiteY1" fmla="*/ 995 h 155272"/>
                  <a:gd name="connsiteX2" fmla="*/ 66 w 58061"/>
                  <a:gd name="connsiteY2" fmla="*/ 21035 h 155272"/>
                  <a:gd name="connsiteX3" fmla="*/ 9821 w 58061"/>
                  <a:gd name="connsiteY3" fmla="*/ 19309 h 155272"/>
                  <a:gd name="connsiteX4" fmla="*/ 38752 w 58061"/>
                  <a:gd name="connsiteY4" fmla="*/ 48241 h 155272"/>
                  <a:gd name="connsiteX5" fmla="*/ 38752 w 58061"/>
                  <a:gd name="connsiteY5" fmla="*/ 116189 h 155272"/>
                  <a:gd name="connsiteX6" fmla="*/ 38752 w 58061"/>
                  <a:gd name="connsiteY6" fmla="*/ 116720 h 155272"/>
                  <a:gd name="connsiteX7" fmla="*/ 38752 w 58061"/>
                  <a:gd name="connsiteY7" fmla="*/ 116720 h 155272"/>
                  <a:gd name="connsiteX8" fmla="*/ 19044 w 58061"/>
                  <a:gd name="connsiteY8" fmla="*/ 135896 h 155272"/>
                  <a:gd name="connsiteX9" fmla="*/ 0 w 58061"/>
                  <a:gd name="connsiteY9" fmla="*/ 121364 h 155272"/>
                  <a:gd name="connsiteX10" fmla="*/ 0 w 58061"/>
                  <a:gd name="connsiteY10" fmla="*/ 150295 h 155272"/>
                  <a:gd name="connsiteX11" fmla="*/ 19044 w 58061"/>
                  <a:gd name="connsiteY11" fmla="*/ 155272 h 155272"/>
                  <a:gd name="connsiteX12" fmla="*/ 58061 w 58061"/>
                  <a:gd name="connsiteY12" fmla="*/ 116255 h 155272"/>
                  <a:gd name="connsiteX13" fmla="*/ 58061 w 58061"/>
                  <a:gd name="connsiteY13" fmla="*/ 48307 h 155272"/>
                  <a:gd name="connsiteX14" fmla="*/ 9887 w 58061"/>
                  <a:gd name="connsiteY14" fmla="*/ 0 h 155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8061" h="155272">
                    <a:moveTo>
                      <a:pt x="9887" y="0"/>
                    </a:moveTo>
                    <a:cubicBezTo>
                      <a:pt x="6569" y="0"/>
                      <a:pt x="3251" y="332"/>
                      <a:pt x="66" y="995"/>
                    </a:cubicBezTo>
                    <a:lnTo>
                      <a:pt x="66" y="21035"/>
                    </a:lnTo>
                    <a:cubicBezTo>
                      <a:pt x="3119" y="19907"/>
                      <a:pt x="6436" y="19309"/>
                      <a:pt x="9821" y="19309"/>
                    </a:cubicBezTo>
                    <a:cubicBezTo>
                      <a:pt x="25812" y="19309"/>
                      <a:pt x="38752" y="32315"/>
                      <a:pt x="38752" y="48241"/>
                    </a:cubicBezTo>
                    <a:lnTo>
                      <a:pt x="38752" y="116189"/>
                    </a:lnTo>
                    <a:lnTo>
                      <a:pt x="38752" y="116720"/>
                    </a:lnTo>
                    <a:lnTo>
                      <a:pt x="38752" y="116720"/>
                    </a:lnTo>
                    <a:cubicBezTo>
                      <a:pt x="38486" y="127336"/>
                      <a:pt x="29727" y="135896"/>
                      <a:pt x="19044" y="135896"/>
                    </a:cubicBezTo>
                    <a:cubicBezTo>
                      <a:pt x="9953" y="135896"/>
                      <a:pt x="2322" y="129725"/>
                      <a:pt x="0" y="121364"/>
                    </a:cubicBezTo>
                    <a:lnTo>
                      <a:pt x="0" y="150295"/>
                    </a:lnTo>
                    <a:cubicBezTo>
                      <a:pt x="5640" y="153414"/>
                      <a:pt x="12143" y="155272"/>
                      <a:pt x="19044" y="155272"/>
                    </a:cubicBezTo>
                    <a:cubicBezTo>
                      <a:pt x="40610" y="155272"/>
                      <a:pt x="58061" y="137821"/>
                      <a:pt x="58061" y="116255"/>
                    </a:cubicBezTo>
                    <a:lnTo>
                      <a:pt x="58061" y="48307"/>
                    </a:lnTo>
                    <a:cubicBezTo>
                      <a:pt x="58127" y="21632"/>
                      <a:pt x="36562" y="0"/>
                      <a:pt x="9887" y="0"/>
                    </a:cubicBezTo>
                    <a:close/>
                  </a:path>
                </a:pathLst>
              </a:custGeom>
              <a:solidFill>
                <a:srgbClr val="505A66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654121F5-46B9-407D-2B83-807A7868D835}"/>
                  </a:ext>
                </a:extLst>
              </p:cNvPr>
              <p:cNvSpPr/>
              <p:nvPr/>
            </p:nvSpPr>
            <p:spPr>
              <a:xfrm>
                <a:off x="3711617" y="5475832"/>
                <a:ext cx="96480" cy="96480"/>
              </a:xfrm>
              <a:custGeom>
                <a:avLst/>
                <a:gdLst>
                  <a:gd name="connsiteX0" fmla="*/ 0 w 96480"/>
                  <a:gd name="connsiteY0" fmla="*/ 0 h 96480"/>
                  <a:gd name="connsiteX1" fmla="*/ 96481 w 96480"/>
                  <a:gd name="connsiteY1" fmla="*/ 0 h 96480"/>
                  <a:gd name="connsiteX2" fmla="*/ 96481 w 96480"/>
                  <a:gd name="connsiteY2" fmla="*/ 96481 h 96480"/>
                  <a:gd name="connsiteX3" fmla="*/ 0 w 96480"/>
                  <a:gd name="connsiteY3" fmla="*/ 96481 h 96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6480" h="96480">
                    <a:moveTo>
                      <a:pt x="0" y="0"/>
                    </a:moveTo>
                    <a:lnTo>
                      <a:pt x="96481" y="0"/>
                    </a:lnTo>
                    <a:lnTo>
                      <a:pt x="96481" y="96481"/>
                    </a:lnTo>
                    <a:lnTo>
                      <a:pt x="0" y="96481"/>
                    </a:lnTo>
                    <a:close/>
                  </a:path>
                </a:pathLst>
              </a:custGeom>
              <a:solidFill>
                <a:srgbClr val="739BE9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16A65304-EFCA-43A1-BB87-3B19D38B9732}"/>
                  </a:ext>
                </a:extLst>
              </p:cNvPr>
              <p:cNvSpPr/>
              <p:nvPr/>
            </p:nvSpPr>
            <p:spPr>
              <a:xfrm>
                <a:off x="3664505" y="5659570"/>
                <a:ext cx="192961" cy="38618"/>
              </a:xfrm>
              <a:custGeom>
                <a:avLst/>
                <a:gdLst>
                  <a:gd name="connsiteX0" fmla="*/ 0 w 192961"/>
                  <a:gd name="connsiteY0" fmla="*/ 0 h 38618"/>
                  <a:gd name="connsiteX1" fmla="*/ 192962 w 192961"/>
                  <a:gd name="connsiteY1" fmla="*/ 0 h 38618"/>
                  <a:gd name="connsiteX2" fmla="*/ 192962 w 192961"/>
                  <a:gd name="connsiteY2" fmla="*/ 38619 h 38618"/>
                  <a:gd name="connsiteX3" fmla="*/ 0 w 192961"/>
                  <a:gd name="connsiteY3" fmla="*/ 38619 h 38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961" h="38618">
                    <a:moveTo>
                      <a:pt x="0" y="0"/>
                    </a:moveTo>
                    <a:lnTo>
                      <a:pt x="192962" y="0"/>
                    </a:lnTo>
                    <a:lnTo>
                      <a:pt x="192962" y="38619"/>
                    </a:lnTo>
                    <a:lnTo>
                      <a:pt x="0" y="38619"/>
                    </a:lnTo>
                    <a:close/>
                  </a:path>
                </a:pathLst>
              </a:custGeom>
              <a:solidFill>
                <a:srgbClr val="CCD0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91" name="Graphic 2">
            <a:extLst>
              <a:ext uri="{FF2B5EF4-FFF2-40B4-BE49-F238E27FC236}">
                <a16:creationId xmlns:a16="http://schemas.microsoft.com/office/drawing/2014/main" id="{399F43D7-0D1E-A9B3-FCD8-357480432F5C}"/>
              </a:ext>
            </a:extLst>
          </p:cNvPr>
          <p:cNvGrpSpPr/>
          <p:nvPr/>
        </p:nvGrpSpPr>
        <p:grpSpPr>
          <a:xfrm>
            <a:off x="2897697" y="5369028"/>
            <a:ext cx="424675" cy="424675"/>
            <a:chOff x="2888743" y="5359975"/>
            <a:chExt cx="424675" cy="424675"/>
          </a:xfrm>
        </p:grpSpPr>
        <p:grpSp>
          <p:nvGrpSpPr>
            <p:cNvPr id="292" name="Graphic 2">
              <a:extLst>
                <a:ext uri="{FF2B5EF4-FFF2-40B4-BE49-F238E27FC236}">
                  <a16:creationId xmlns:a16="http://schemas.microsoft.com/office/drawing/2014/main" id="{5B4680CE-6BF3-247B-B55A-81457838F301}"/>
                </a:ext>
              </a:extLst>
            </p:cNvPr>
            <p:cNvGrpSpPr/>
            <p:nvPr/>
          </p:nvGrpSpPr>
          <p:grpSpPr>
            <a:xfrm>
              <a:off x="2888743" y="5359975"/>
              <a:ext cx="424675" cy="424675"/>
              <a:chOff x="2888743" y="5359975"/>
              <a:chExt cx="424675" cy="424675"/>
            </a:xfrm>
          </p:grpSpPr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0661F56C-6221-3BA4-9FA5-DF0B55D9B535}"/>
                  </a:ext>
                </a:extLst>
              </p:cNvPr>
              <p:cNvSpPr/>
              <p:nvPr/>
            </p:nvSpPr>
            <p:spPr>
              <a:xfrm>
                <a:off x="2888743" y="5359975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CF5664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3436F420-65DF-A033-052E-2B2392EEEAF4}"/>
                  </a:ext>
                </a:extLst>
              </p:cNvPr>
              <p:cNvSpPr/>
              <p:nvPr/>
            </p:nvSpPr>
            <p:spPr>
              <a:xfrm>
                <a:off x="3042886" y="5545837"/>
                <a:ext cx="270531" cy="238813"/>
              </a:xfrm>
              <a:custGeom>
                <a:avLst/>
                <a:gdLst>
                  <a:gd name="connsiteX0" fmla="*/ 270532 w 270531"/>
                  <a:gd name="connsiteY0" fmla="*/ 97941 h 238813"/>
                  <a:gd name="connsiteX1" fmla="*/ 172524 w 270531"/>
                  <a:gd name="connsiteY1" fmla="*/ 0 h 238813"/>
                  <a:gd name="connsiteX2" fmla="*/ 159452 w 270531"/>
                  <a:gd name="connsiteY2" fmla="*/ 7763 h 238813"/>
                  <a:gd name="connsiteX3" fmla="*/ 56137 w 270531"/>
                  <a:gd name="connsiteY3" fmla="*/ 13470 h 238813"/>
                  <a:gd name="connsiteX4" fmla="*/ 2853 w 270531"/>
                  <a:gd name="connsiteY4" fmla="*/ 81816 h 238813"/>
                  <a:gd name="connsiteX5" fmla="*/ 14797 w 270531"/>
                  <a:gd name="connsiteY5" fmla="*/ 93827 h 238813"/>
                  <a:gd name="connsiteX6" fmla="*/ 0 w 270531"/>
                  <a:gd name="connsiteY6" fmla="*/ 102652 h 238813"/>
                  <a:gd name="connsiteX7" fmla="*/ 43463 w 270531"/>
                  <a:gd name="connsiteY7" fmla="*/ 146115 h 238813"/>
                  <a:gd name="connsiteX8" fmla="*/ 37292 w 270531"/>
                  <a:gd name="connsiteY8" fmla="*/ 152286 h 238813"/>
                  <a:gd name="connsiteX9" fmla="*/ 123819 w 270531"/>
                  <a:gd name="connsiteY9" fmla="*/ 238813 h 238813"/>
                  <a:gd name="connsiteX10" fmla="*/ 270532 w 270531"/>
                  <a:gd name="connsiteY10" fmla="*/ 238813 h 238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0531" h="238813">
                    <a:moveTo>
                      <a:pt x="270532" y="97941"/>
                    </a:moveTo>
                    <a:lnTo>
                      <a:pt x="172524" y="0"/>
                    </a:lnTo>
                    <a:lnTo>
                      <a:pt x="159452" y="7763"/>
                    </a:lnTo>
                    <a:lnTo>
                      <a:pt x="56137" y="13470"/>
                    </a:lnTo>
                    <a:lnTo>
                      <a:pt x="2853" y="81816"/>
                    </a:lnTo>
                    <a:lnTo>
                      <a:pt x="14797" y="93827"/>
                    </a:lnTo>
                    <a:lnTo>
                      <a:pt x="0" y="102652"/>
                    </a:lnTo>
                    <a:lnTo>
                      <a:pt x="43463" y="146115"/>
                    </a:lnTo>
                    <a:lnTo>
                      <a:pt x="37292" y="152286"/>
                    </a:lnTo>
                    <a:lnTo>
                      <a:pt x="123819" y="238813"/>
                    </a:lnTo>
                    <a:lnTo>
                      <a:pt x="270532" y="238813"/>
                    </a:lnTo>
                    <a:close/>
                  </a:path>
                </a:pathLst>
              </a:custGeom>
              <a:solidFill>
                <a:srgbClr val="BD4653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95" name="Graphic 2">
              <a:extLst>
                <a:ext uri="{FF2B5EF4-FFF2-40B4-BE49-F238E27FC236}">
                  <a16:creationId xmlns:a16="http://schemas.microsoft.com/office/drawing/2014/main" id="{E9B3556E-A8DD-4ADD-DE91-99E14FE56694}"/>
                </a:ext>
              </a:extLst>
            </p:cNvPr>
            <p:cNvGrpSpPr/>
            <p:nvPr/>
          </p:nvGrpSpPr>
          <p:grpSpPr>
            <a:xfrm>
              <a:off x="3040280" y="5446528"/>
              <a:ext cx="175728" cy="251595"/>
              <a:chOff x="3040280" y="5446528"/>
              <a:chExt cx="175728" cy="251595"/>
            </a:xfrm>
          </p:grpSpPr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BF5C5F5D-61D7-C1EB-D65E-CFC53D2329EF}"/>
                  </a:ext>
                </a:extLst>
              </p:cNvPr>
              <p:cNvSpPr/>
              <p:nvPr/>
            </p:nvSpPr>
            <p:spPr>
              <a:xfrm>
                <a:off x="3080178" y="5543780"/>
                <a:ext cx="38618" cy="154343"/>
              </a:xfrm>
              <a:custGeom>
                <a:avLst/>
                <a:gdLst>
                  <a:gd name="connsiteX0" fmla="*/ 4977 w 38618"/>
                  <a:gd name="connsiteY0" fmla="*/ 3583 h 154343"/>
                  <a:gd name="connsiteX1" fmla="*/ 0 w 38618"/>
                  <a:gd name="connsiteY1" fmla="*/ 154343 h 154343"/>
                  <a:gd name="connsiteX2" fmla="*/ 38619 w 38618"/>
                  <a:gd name="connsiteY2" fmla="*/ 154343 h 154343"/>
                  <a:gd name="connsiteX3" fmla="*/ 33443 w 38618"/>
                  <a:gd name="connsiteY3" fmla="*/ 0 h 154343"/>
                  <a:gd name="connsiteX4" fmla="*/ 4977 w 38618"/>
                  <a:gd name="connsiteY4" fmla="*/ 3583 h 154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618" h="154343">
                    <a:moveTo>
                      <a:pt x="4977" y="3583"/>
                    </a:moveTo>
                    <a:lnTo>
                      <a:pt x="0" y="154343"/>
                    </a:lnTo>
                    <a:lnTo>
                      <a:pt x="38619" y="154343"/>
                    </a:lnTo>
                    <a:lnTo>
                      <a:pt x="33443" y="0"/>
                    </a:lnTo>
                    <a:cubicBezTo>
                      <a:pt x="31851" y="863"/>
                      <a:pt x="8759" y="-1792"/>
                      <a:pt x="4977" y="3583"/>
                    </a:cubicBezTo>
                    <a:close/>
                  </a:path>
                </a:pathLst>
              </a:custGeom>
              <a:solidFill>
                <a:srgbClr val="CCD0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0598DEAA-818C-A96C-4824-91AE92A6761C}"/>
                  </a:ext>
                </a:extLst>
              </p:cNvPr>
              <p:cNvSpPr/>
              <p:nvPr/>
            </p:nvSpPr>
            <p:spPr>
              <a:xfrm>
                <a:off x="3040280" y="5446528"/>
                <a:ext cx="175728" cy="202533"/>
              </a:xfrm>
              <a:custGeom>
                <a:avLst/>
                <a:gdLst>
                  <a:gd name="connsiteX0" fmla="*/ 117933 w 175728"/>
                  <a:gd name="connsiteY0" fmla="*/ 87432 h 202533"/>
                  <a:gd name="connsiteX1" fmla="*/ 76593 w 175728"/>
                  <a:gd name="connsiteY1" fmla="*/ 91744 h 202533"/>
                  <a:gd name="connsiteX2" fmla="*/ 61132 w 175728"/>
                  <a:gd name="connsiteY2" fmla="*/ 82455 h 202533"/>
                  <a:gd name="connsiteX3" fmla="*/ 43880 w 175728"/>
                  <a:gd name="connsiteY3" fmla="*/ 43504 h 202533"/>
                  <a:gd name="connsiteX4" fmla="*/ 2607 w 175728"/>
                  <a:gd name="connsiteY4" fmla="*/ 506 h 202533"/>
                  <a:gd name="connsiteX5" fmla="*/ 19196 w 175728"/>
                  <a:gd name="connsiteY5" fmla="*/ 57770 h 202533"/>
                  <a:gd name="connsiteX6" fmla="*/ 43681 w 175728"/>
                  <a:gd name="connsiteY6" fmla="*/ 91546 h 202533"/>
                  <a:gd name="connsiteX7" fmla="*/ 40761 w 175728"/>
                  <a:gd name="connsiteY7" fmla="*/ 101698 h 202533"/>
                  <a:gd name="connsiteX8" fmla="*/ 43283 w 175728"/>
                  <a:gd name="connsiteY8" fmla="*/ 111319 h 202533"/>
                  <a:gd name="connsiteX9" fmla="*/ 19129 w 175728"/>
                  <a:gd name="connsiteY9" fmla="*/ 144763 h 202533"/>
                  <a:gd name="connsiteX10" fmla="*/ 2540 w 175728"/>
                  <a:gd name="connsiteY10" fmla="*/ 202028 h 202533"/>
                  <a:gd name="connsiteX11" fmla="*/ 43814 w 175728"/>
                  <a:gd name="connsiteY11" fmla="*/ 159029 h 202533"/>
                  <a:gd name="connsiteX12" fmla="*/ 60801 w 175728"/>
                  <a:gd name="connsiteY12" fmla="*/ 121007 h 202533"/>
                  <a:gd name="connsiteX13" fmla="*/ 76527 w 175728"/>
                  <a:gd name="connsiteY13" fmla="*/ 111718 h 202533"/>
                  <a:gd name="connsiteX14" fmla="*/ 117866 w 175728"/>
                  <a:gd name="connsiteY14" fmla="*/ 116031 h 202533"/>
                  <a:gd name="connsiteX15" fmla="*/ 175728 w 175728"/>
                  <a:gd name="connsiteY15" fmla="*/ 101764 h 202533"/>
                  <a:gd name="connsiteX16" fmla="*/ 117933 w 175728"/>
                  <a:gd name="connsiteY16" fmla="*/ 87432 h 202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5728" h="202533">
                    <a:moveTo>
                      <a:pt x="117933" y="87432"/>
                    </a:moveTo>
                    <a:cubicBezTo>
                      <a:pt x="101742" y="87432"/>
                      <a:pt x="87077" y="89090"/>
                      <a:pt x="76593" y="91744"/>
                    </a:cubicBezTo>
                    <a:cubicBezTo>
                      <a:pt x="73408" y="86436"/>
                      <a:pt x="67701" y="82787"/>
                      <a:pt x="61132" y="82455"/>
                    </a:cubicBezTo>
                    <a:cubicBezTo>
                      <a:pt x="58279" y="71904"/>
                      <a:pt x="52241" y="57970"/>
                      <a:pt x="43880" y="43504"/>
                    </a:cubicBezTo>
                    <a:cubicBezTo>
                      <a:pt x="27888" y="15834"/>
                      <a:pt x="9441" y="-3409"/>
                      <a:pt x="2607" y="506"/>
                    </a:cubicBezTo>
                    <a:cubicBezTo>
                      <a:pt x="-4228" y="4421"/>
                      <a:pt x="3204" y="30034"/>
                      <a:pt x="19196" y="57770"/>
                    </a:cubicBezTo>
                    <a:cubicBezTo>
                      <a:pt x="27357" y="71838"/>
                      <a:pt x="36116" y="83782"/>
                      <a:pt x="43681" y="91546"/>
                    </a:cubicBezTo>
                    <a:cubicBezTo>
                      <a:pt x="41823" y="94532"/>
                      <a:pt x="40761" y="97982"/>
                      <a:pt x="40761" y="101698"/>
                    </a:cubicBezTo>
                    <a:cubicBezTo>
                      <a:pt x="40761" y="105215"/>
                      <a:pt x="41690" y="108466"/>
                      <a:pt x="43283" y="111319"/>
                    </a:cubicBezTo>
                    <a:cubicBezTo>
                      <a:pt x="35785" y="119083"/>
                      <a:pt x="27158" y="130828"/>
                      <a:pt x="19129" y="144763"/>
                    </a:cubicBezTo>
                    <a:cubicBezTo>
                      <a:pt x="3138" y="172433"/>
                      <a:pt x="-4294" y="198046"/>
                      <a:pt x="2540" y="202028"/>
                    </a:cubicBezTo>
                    <a:cubicBezTo>
                      <a:pt x="9375" y="205942"/>
                      <a:pt x="27822" y="186699"/>
                      <a:pt x="43814" y="159029"/>
                    </a:cubicBezTo>
                    <a:cubicBezTo>
                      <a:pt x="51909" y="144962"/>
                      <a:pt x="57815" y="131425"/>
                      <a:pt x="60801" y="121007"/>
                    </a:cubicBezTo>
                    <a:cubicBezTo>
                      <a:pt x="67502" y="120742"/>
                      <a:pt x="73275" y="117092"/>
                      <a:pt x="76527" y="111718"/>
                    </a:cubicBezTo>
                    <a:cubicBezTo>
                      <a:pt x="87011" y="114372"/>
                      <a:pt x="101675" y="116031"/>
                      <a:pt x="117866" y="116031"/>
                    </a:cubicBezTo>
                    <a:cubicBezTo>
                      <a:pt x="149850" y="116031"/>
                      <a:pt x="175728" y="109661"/>
                      <a:pt x="175728" y="101764"/>
                    </a:cubicBezTo>
                    <a:cubicBezTo>
                      <a:pt x="175795" y="93801"/>
                      <a:pt x="149916" y="87432"/>
                      <a:pt x="117933" y="87432"/>
                    </a:cubicBez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98" name="Graphic 2">
            <a:extLst>
              <a:ext uri="{FF2B5EF4-FFF2-40B4-BE49-F238E27FC236}">
                <a16:creationId xmlns:a16="http://schemas.microsoft.com/office/drawing/2014/main" id="{B2451052-0973-DD2F-1733-C51B7ADE05AB}"/>
              </a:ext>
            </a:extLst>
          </p:cNvPr>
          <p:cNvGrpSpPr/>
          <p:nvPr/>
        </p:nvGrpSpPr>
        <p:grpSpPr>
          <a:xfrm>
            <a:off x="2234075" y="5369028"/>
            <a:ext cx="424675" cy="424675"/>
            <a:chOff x="2225121" y="5359975"/>
            <a:chExt cx="424675" cy="424675"/>
          </a:xfrm>
        </p:grpSpPr>
        <p:grpSp>
          <p:nvGrpSpPr>
            <p:cNvPr id="299" name="Graphic 2">
              <a:extLst>
                <a:ext uri="{FF2B5EF4-FFF2-40B4-BE49-F238E27FC236}">
                  <a16:creationId xmlns:a16="http://schemas.microsoft.com/office/drawing/2014/main" id="{071E4882-6AC3-87DE-65D2-3ADF95E302D6}"/>
                </a:ext>
              </a:extLst>
            </p:cNvPr>
            <p:cNvGrpSpPr/>
            <p:nvPr/>
          </p:nvGrpSpPr>
          <p:grpSpPr>
            <a:xfrm>
              <a:off x="2225121" y="5359975"/>
              <a:ext cx="424675" cy="424675"/>
              <a:chOff x="2225121" y="5359975"/>
              <a:chExt cx="424675" cy="424675"/>
            </a:xfrm>
          </p:grpSpPr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09730910-23A3-439D-FC3A-C7F464888AFF}"/>
                  </a:ext>
                </a:extLst>
              </p:cNvPr>
              <p:cNvSpPr/>
              <p:nvPr/>
            </p:nvSpPr>
            <p:spPr>
              <a:xfrm>
                <a:off x="2225121" y="5359975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A491E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ED949765-F2D6-DF32-24EC-80D0670309FD}"/>
                  </a:ext>
                </a:extLst>
              </p:cNvPr>
              <p:cNvSpPr/>
              <p:nvPr/>
            </p:nvSpPr>
            <p:spPr>
              <a:xfrm>
                <a:off x="2348409" y="5483330"/>
                <a:ext cx="301386" cy="301320"/>
              </a:xfrm>
              <a:custGeom>
                <a:avLst/>
                <a:gdLst>
                  <a:gd name="connsiteX0" fmla="*/ 123355 w 301386"/>
                  <a:gd name="connsiteY0" fmla="*/ 301320 h 301320"/>
                  <a:gd name="connsiteX1" fmla="*/ 301387 w 301386"/>
                  <a:gd name="connsiteY1" fmla="*/ 301320 h 301320"/>
                  <a:gd name="connsiteX2" fmla="*/ 301387 w 301386"/>
                  <a:gd name="connsiteY2" fmla="*/ 123488 h 301320"/>
                  <a:gd name="connsiteX3" fmla="*/ 177966 w 301386"/>
                  <a:gd name="connsiteY3" fmla="*/ 0 h 301320"/>
                  <a:gd name="connsiteX4" fmla="*/ 0 w 301386"/>
                  <a:gd name="connsiteY4" fmla="*/ 177966 h 30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1386" h="301320">
                    <a:moveTo>
                      <a:pt x="123355" y="301320"/>
                    </a:moveTo>
                    <a:lnTo>
                      <a:pt x="301387" y="301320"/>
                    </a:lnTo>
                    <a:lnTo>
                      <a:pt x="301387" y="123488"/>
                    </a:lnTo>
                    <a:lnTo>
                      <a:pt x="177966" y="0"/>
                    </a:lnTo>
                    <a:lnTo>
                      <a:pt x="0" y="177966"/>
                    </a:lnTo>
                    <a:close/>
                  </a:path>
                </a:pathLst>
              </a:custGeom>
              <a:solidFill>
                <a:srgbClr val="8D79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02" name="Graphic 2">
              <a:extLst>
                <a:ext uri="{FF2B5EF4-FFF2-40B4-BE49-F238E27FC236}">
                  <a16:creationId xmlns:a16="http://schemas.microsoft.com/office/drawing/2014/main" id="{8CBB4345-28E6-F12A-7740-D644B21AE7FB}"/>
                </a:ext>
              </a:extLst>
            </p:cNvPr>
            <p:cNvGrpSpPr/>
            <p:nvPr/>
          </p:nvGrpSpPr>
          <p:grpSpPr>
            <a:xfrm>
              <a:off x="2311582" y="5446503"/>
              <a:ext cx="251620" cy="251620"/>
              <a:chOff x="2311582" y="5446503"/>
              <a:chExt cx="251620" cy="251620"/>
            </a:xfrm>
          </p:grpSpPr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8A80E706-44BB-28ED-6CF4-7EBD151491F9}"/>
                  </a:ext>
                </a:extLst>
              </p:cNvPr>
              <p:cNvSpPr/>
              <p:nvPr/>
            </p:nvSpPr>
            <p:spPr>
              <a:xfrm>
                <a:off x="2311582" y="5446503"/>
                <a:ext cx="251620" cy="251620"/>
              </a:xfrm>
              <a:custGeom>
                <a:avLst/>
                <a:gdLst>
                  <a:gd name="connsiteX0" fmla="*/ 251620 w 251620"/>
                  <a:gd name="connsiteY0" fmla="*/ 125810 h 251620"/>
                  <a:gd name="connsiteX1" fmla="*/ 125810 w 251620"/>
                  <a:gd name="connsiteY1" fmla="*/ 251620 h 251620"/>
                  <a:gd name="connsiteX2" fmla="*/ 0 w 251620"/>
                  <a:gd name="connsiteY2" fmla="*/ 125810 h 251620"/>
                  <a:gd name="connsiteX3" fmla="*/ 125810 w 251620"/>
                  <a:gd name="connsiteY3" fmla="*/ 0 h 251620"/>
                  <a:gd name="connsiteX4" fmla="*/ 251620 w 251620"/>
                  <a:gd name="connsiteY4" fmla="*/ 125810 h 251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1620" h="251620">
                    <a:moveTo>
                      <a:pt x="251620" y="125810"/>
                    </a:moveTo>
                    <a:cubicBezTo>
                      <a:pt x="251620" y="195351"/>
                      <a:pt x="195284" y="251620"/>
                      <a:pt x="125810" y="251620"/>
                    </a:cubicBezTo>
                    <a:cubicBezTo>
                      <a:pt x="56336" y="251620"/>
                      <a:pt x="0" y="195284"/>
                      <a:pt x="0" y="125810"/>
                    </a:cubicBezTo>
                    <a:cubicBezTo>
                      <a:pt x="0" y="56336"/>
                      <a:pt x="56336" y="0"/>
                      <a:pt x="125810" y="0"/>
                    </a:cubicBezTo>
                    <a:cubicBezTo>
                      <a:pt x="195284" y="0"/>
                      <a:pt x="251620" y="56336"/>
                      <a:pt x="251620" y="125810"/>
                    </a:cubicBezTo>
                    <a:close/>
                  </a:path>
                </a:pathLst>
              </a:custGeom>
              <a:solidFill>
                <a:srgbClr val="739BE9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304" name="Graphic 2">
                <a:extLst>
                  <a:ext uri="{FF2B5EF4-FFF2-40B4-BE49-F238E27FC236}">
                    <a16:creationId xmlns:a16="http://schemas.microsoft.com/office/drawing/2014/main" id="{C76EA204-1BBF-AD54-53CA-72C890BA78F1}"/>
                  </a:ext>
                </a:extLst>
              </p:cNvPr>
              <p:cNvGrpSpPr/>
              <p:nvPr/>
            </p:nvGrpSpPr>
            <p:grpSpPr>
              <a:xfrm>
                <a:off x="2311582" y="5446569"/>
                <a:ext cx="244918" cy="235553"/>
                <a:chOff x="2311582" y="5446569"/>
                <a:chExt cx="244918" cy="235553"/>
              </a:xfrm>
              <a:solidFill>
                <a:srgbClr val="AFD36F"/>
              </a:solidFill>
            </p:grpSpPr>
            <p:sp>
              <p:nvSpPr>
                <p:cNvPr id="305" name="Freeform: Shape 304">
                  <a:extLst>
                    <a:ext uri="{FF2B5EF4-FFF2-40B4-BE49-F238E27FC236}">
                      <a16:creationId xmlns:a16="http://schemas.microsoft.com/office/drawing/2014/main" id="{F4131D2B-1761-4754-EC7B-C22789714A44}"/>
                    </a:ext>
                  </a:extLst>
                </p:cNvPr>
                <p:cNvSpPr/>
                <p:nvPr/>
              </p:nvSpPr>
              <p:spPr>
                <a:xfrm>
                  <a:off x="2452247" y="5521219"/>
                  <a:ext cx="5585" cy="3317"/>
                </a:xfrm>
                <a:custGeom>
                  <a:avLst/>
                  <a:gdLst>
                    <a:gd name="connsiteX0" fmla="*/ 5383 w 5585"/>
                    <a:gd name="connsiteY0" fmla="*/ 0 h 3317"/>
                    <a:gd name="connsiteX1" fmla="*/ 5317 w 5585"/>
                    <a:gd name="connsiteY1" fmla="*/ 0 h 3317"/>
                    <a:gd name="connsiteX2" fmla="*/ 4985 w 5585"/>
                    <a:gd name="connsiteY2" fmla="*/ 132 h 3317"/>
                    <a:gd name="connsiteX3" fmla="*/ 4255 w 5585"/>
                    <a:gd name="connsiteY3" fmla="*/ 199 h 3317"/>
                    <a:gd name="connsiteX4" fmla="*/ 3724 w 5585"/>
                    <a:gd name="connsiteY4" fmla="*/ 464 h 3317"/>
                    <a:gd name="connsiteX5" fmla="*/ 3194 w 5585"/>
                    <a:gd name="connsiteY5" fmla="*/ 398 h 3317"/>
                    <a:gd name="connsiteX6" fmla="*/ 2464 w 5585"/>
                    <a:gd name="connsiteY6" fmla="*/ 663 h 3317"/>
                    <a:gd name="connsiteX7" fmla="*/ 1468 w 5585"/>
                    <a:gd name="connsiteY7" fmla="*/ 265 h 3317"/>
                    <a:gd name="connsiteX8" fmla="*/ 871 w 5585"/>
                    <a:gd name="connsiteY8" fmla="*/ 464 h 3317"/>
                    <a:gd name="connsiteX9" fmla="*/ 539 w 5585"/>
                    <a:gd name="connsiteY9" fmla="*/ 332 h 3317"/>
                    <a:gd name="connsiteX10" fmla="*/ 9 w 5585"/>
                    <a:gd name="connsiteY10" fmla="*/ 1327 h 3317"/>
                    <a:gd name="connsiteX11" fmla="*/ 340 w 5585"/>
                    <a:gd name="connsiteY11" fmla="*/ 1526 h 3317"/>
                    <a:gd name="connsiteX12" fmla="*/ 340 w 5585"/>
                    <a:gd name="connsiteY12" fmla="*/ 1526 h 3317"/>
                    <a:gd name="connsiteX13" fmla="*/ 738 w 5585"/>
                    <a:gd name="connsiteY13" fmla="*/ 1393 h 3317"/>
                    <a:gd name="connsiteX14" fmla="*/ 2995 w 5585"/>
                    <a:gd name="connsiteY14" fmla="*/ 2521 h 3317"/>
                    <a:gd name="connsiteX15" fmla="*/ 3459 w 5585"/>
                    <a:gd name="connsiteY15" fmla="*/ 2720 h 3317"/>
                    <a:gd name="connsiteX16" fmla="*/ 4189 w 5585"/>
                    <a:gd name="connsiteY16" fmla="*/ 3251 h 3317"/>
                    <a:gd name="connsiteX17" fmla="*/ 4653 w 5585"/>
                    <a:gd name="connsiteY17" fmla="*/ 3318 h 3317"/>
                    <a:gd name="connsiteX18" fmla="*/ 5317 w 5585"/>
                    <a:gd name="connsiteY18" fmla="*/ 2455 h 3317"/>
                    <a:gd name="connsiteX19" fmla="*/ 5052 w 5585"/>
                    <a:gd name="connsiteY19" fmla="*/ 1659 h 3317"/>
                    <a:gd name="connsiteX20" fmla="*/ 5516 w 5585"/>
                    <a:gd name="connsiteY20" fmla="*/ 398 h 3317"/>
                    <a:gd name="connsiteX21" fmla="*/ 5383 w 5585"/>
                    <a:gd name="connsiteY21" fmla="*/ 0 h 3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585" h="3317">
                      <a:moveTo>
                        <a:pt x="5383" y="0"/>
                      </a:moveTo>
                      <a:cubicBezTo>
                        <a:pt x="5317" y="0"/>
                        <a:pt x="5317" y="0"/>
                        <a:pt x="5317" y="0"/>
                      </a:cubicBezTo>
                      <a:cubicBezTo>
                        <a:pt x="5184" y="66"/>
                        <a:pt x="5118" y="132"/>
                        <a:pt x="4985" y="132"/>
                      </a:cubicBezTo>
                      <a:cubicBezTo>
                        <a:pt x="4587" y="199"/>
                        <a:pt x="4587" y="0"/>
                        <a:pt x="4255" y="199"/>
                      </a:cubicBezTo>
                      <a:cubicBezTo>
                        <a:pt x="4123" y="265"/>
                        <a:pt x="3924" y="398"/>
                        <a:pt x="3724" y="464"/>
                      </a:cubicBezTo>
                      <a:cubicBezTo>
                        <a:pt x="3525" y="531"/>
                        <a:pt x="3393" y="398"/>
                        <a:pt x="3194" y="398"/>
                      </a:cubicBezTo>
                      <a:cubicBezTo>
                        <a:pt x="2928" y="398"/>
                        <a:pt x="2729" y="663"/>
                        <a:pt x="2464" y="663"/>
                      </a:cubicBezTo>
                      <a:cubicBezTo>
                        <a:pt x="2066" y="663"/>
                        <a:pt x="1867" y="332"/>
                        <a:pt x="1468" y="265"/>
                      </a:cubicBezTo>
                      <a:cubicBezTo>
                        <a:pt x="1269" y="199"/>
                        <a:pt x="1137" y="464"/>
                        <a:pt x="871" y="464"/>
                      </a:cubicBezTo>
                      <a:cubicBezTo>
                        <a:pt x="672" y="464"/>
                        <a:pt x="738" y="332"/>
                        <a:pt x="539" y="332"/>
                      </a:cubicBezTo>
                      <a:cubicBezTo>
                        <a:pt x="274" y="265"/>
                        <a:pt x="-58" y="1261"/>
                        <a:pt x="9" y="1327"/>
                      </a:cubicBezTo>
                      <a:cubicBezTo>
                        <a:pt x="75" y="1460"/>
                        <a:pt x="274" y="1526"/>
                        <a:pt x="340" y="1526"/>
                      </a:cubicBezTo>
                      <a:cubicBezTo>
                        <a:pt x="340" y="1526"/>
                        <a:pt x="340" y="1526"/>
                        <a:pt x="340" y="1526"/>
                      </a:cubicBezTo>
                      <a:cubicBezTo>
                        <a:pt x="473" y="1526"/>
                        <a:pt x="606" y="1393"/>
                        <a:pt x="738" y="1393"/>
                      </a:cubicBezTo>
                      <a:cubicBezTo>
                        <a:pt x="1137" y="1393"/>
                        <a:pt x="2530" y="2322"/>
                        <a:pt x="2995" y="2521"/>
                      </a:cubicBezTo>
                      <a:cubicBezTo>
                        <a:pt x="3127" y="2588"/>
                        <a:pt x="3326" y="2588"/>
                        <a:pt x="3459" y="2720"/>
                      </a:cubicBezTo>
                      <a:cubicBezTo>
                        <a:pt x="3724" y="2853"/>
                        <a:pt x="3924" y="3119"/>
                        <a:pt x="4189" y="3251"/>
                      </a:cubicBezTo>
                      <a:cubicBezTo>
                        <a:pt x="4255" y="3318"/>
                        <a:pt x="4454" y="3318"/>
                        <a:pt x="4653" y="3318"/>
                      </a:cubicBezTo>
                      <a:cubicBezTo>
                        <a:pt x="4786" y="3318"/>
                        <a:pt x="5052" y="3251"/>
                        <a:pt x="5317" y="2455"/>
                      </a:cubicBezTo>
                      <a:cubicBezTo>
                        <a:pt x="5450" y="2123"/>
                        <a:pt x="5052" y="1991"/>
                        <a:pt x="5052" y="1659"/>
                      </a:cubicBezTo>
                      <a:cubicBezTo>
                        <a:pt x="5118" y="1194"/>
                        <a:pt x="5450" y="862"/>
                        <a:pt x="5516" y="398"/>
                      </a:cubicBezTo>
                      <a:cubicBezTo>
                        <a:pt x="5649" y="132"/>
                        <a:pt x="5582" y="0"/>
                        <a:pt x="5383" y="0"/>
                      </a:cubicBezTo>
                      <a:close/>
                    </a:path>
                  </a:pathLst>
                </a:custGeom>
                <a:solidFill>
                  <a:srgbClr val="AFD36F"/>
                </a:solidFill>
                <a:ln w="66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6" name="Freeform: Shape 305">
                  <a:extLst>
                    <a:ext uri="{FF2B5EF4-FFF2-40B4-BE49-F238E27FC236}">
                      <a16:creationId xmlns:a16="http://schemas.microsoft.com/office/drawing/2014/main" id="{E7275345-DCC6-B04A-1FFC-7F38CF11386D}"/>
                    </a:ext>
                  </a:extLst>
                </p:cNvPr>
                <p:cNvSpPr/>
                <p:nvPr/>
              </p:nvSpPr>
              <p:spPr>
                <a:xfrm>
                  <a:off x="2422811" y="5477358"/>
                  <a:ext cx="10677" cy="15460"/>
                </a:xfrm>
                <a:custGeom>
                  <a:avLst/>
                  <a:gdLst>
                    <a:gd name="connsiteX0" fmla="*/ 9207 w 10677"/>
                    <a:gd name="connsiteY0" fmla="*/ 13139 h 15460"/>
                    <a:gd name="connsiteX1" fmla="*/ 9273 w 10677"/>
                    <a:gd name="connsiteY1" fmla="*/ 13205 h 15460"/>
                    <a:gd name="connsiteX2" fmla="*/ 9539 w 10677"/>
                    <a:gd name="connsiteY2" fmla="*/ 13271 h 15460"/>
                    <a:gd name="connsiteX3" fmla="*/ 10335 w 10677"/>
                    <a:gd name="connsiteY3" fmla="*/ 12741 h 15460"/>
                    <a:gd name="connsiteX4" fmla="*/ 10667 w 10677"/>
                    <a:gd name="connsiteY4" fmla="*/ 12143 h 15460"/>
                    <a:gd name="connsiteX5" fmla="*/ 10136 w 10677"/>
                    <a:gd name="connsiteY5" fmla="*/ 11214 h 15460"/>
                    <a:gd name="connsiteX6" fmla="*/ 10136 w 10677"/>
                    <a:gd name="connsiteY6" fmla="*/ 11148 h 15460"/>
                    <a:gd name="connsiteX7" fmla="*/ 8543 w 10677"/>
                    <a:gd name="connsiteY7" fmla="*/ 10684 h 15460"/>
                    <a:gd name="connsiteX8" fmla="*/ 7880 w 10677"/>
                    <a:gd name="connsiteY8" fmla="*/ 10551 h 15460"/>
                    <a:gd name="connsiteX9" fmla="*/ 7946 w 10677"/>
                    <a:gd name="connsiteY9" fmla="*/ 10351 h 15460"/>
                    <a:gd name="connsiteX10" fmla="*/ 8411 w 10677"/>
                    <a:gd name="connsiteY10" fmla="*/ 9887 h 15460"/>
                    <a:gd name="connsiteX11" fmla="*/ 8145 w 10677"/>
                    <a:gd name="connsiteY11" fmla="*/ 9356 h 15460"/>
                    <a:gd name="connsiteX12" fmla="*/ 8079 w 10677"/>
                    <a:gd name="connsiteY12" fmla="*/ 8892 h 15460"/>
                    <a:gd name="connsiteX13" fmla="*/ 8079 w 10677"/>
                    <a:gd name="connsiteY13" fmla="*/ 8892 h 15460"/>
                    <a:gd name="connsiteX14" fmla="*/ 7681 w 10677"/>
                    <a:gd name="connsiteY14" fmla="*/ 7697 h 15460"/>
                    <a:gd name="connsiteX15" fmla="*/ 7548 w 10677"/>
                    <a:gd name="connsiteY15" fmla="*/ 7697 h 15460"/>
                    <a:gd name="connsiteX16" fmla="*/ 6951 w 10677"/>
                    <a:gd name="connsiteY16" fmla="*/ 7697 h 15460"/>
                    <a:gd name="connsiteX17" fmla="*/ 6818 w 10677"/>
                    <a:gd name="connsiteY17" fmla="*/ 7697 h 15460"/>
                    <a:gd name="connsiteX18" fmla="*/ 6818 w 10677"/>
                    <a:gd name="connsiteY18" fmla="*/ 7697 h 15460"/>
                    <a:gd name="connsiteX19" fmla="*/ 6818 w 10677"/>
                    <a:gd name="connsiteY19" fmla="*/ 7631 h 15460"/>
                    <a:gd name="connsiteX20" fmla="*/ 6619 w 10677"/>
                    <a:gd name="connsiteY20" fmla="*/ 6968 h 15460"/>
                    <a:gd name="connsiteX21" fmla="*/ 6685 w 10677"/>
                    <a:gd name="connsiteY21" fmla="*/ 6304 h 15460"/>
                    <a:gd name="connsiteX22" fmla="*/ 6619 w 10677"/>
                    <a:gd name="connsiteY22" fmla="*/ 5640 h 15460"/>
                    <a:gd name="connsiteX23" fmla="*/ 6685 w 10677"/>
                    <a:gd name="connsiteY23" fmla="*/ 3185 h 15460"/>
                    <a:gd name="connsiteX24" fmla="*/ 7216 w 10677"/>
                    <a:gd name="connsiteY24" fmla="*/ 2256 h 15460"/>
                    <a:gd name="connsiteX25" fmla="*/ 5159 w 10677"/>
                    <a:gd name="connsiteY25" fmla="*/ 1725 h 15460"/>
                    <a:gd name="connsiteX26" fmla="*/ 5093 w 10677"/>
                    <a:gd name="connsiteY26" fmla="*/ 1659 h 15460"/>
                    <a:gd name="connsiteX27" fmla="*/ 5093 w 10677"/>
                    <a:gd name="connsiteY27" fmla="*/ 1526 h 15460"/>
                    <a:gd name="connsiteX28" fmla="*/ 5358 w 10677"/>
                    <a:gd name="connsiteY28" fmla="*/ 1062 h 15460"/>
                    <a:gd name="connsiteX29" fmla="*/ 6022 w 10677"/>
                    <a:gd name="connsiteY29" fmla="*/ 664 h 15460"/>
                    <a:gd name="connsiteX30" fmla="*/ 5889 w 10677"/>
                    <a:gd name="connsiteY30" fmla="*/ 133 h 15460"/>
                    <a:gd name="connsiteX31" fmla="*/ 4562 w 10677"/>
                    <a:gd name="connsiteY31" fmla="*/ 0 h 15460"/>
                    <a:gd name="connsiteX32" fmla="*/ 4031 w 10677"/>
                    <a:gd name="connsiteY32" fmla="*/ 66 h 15460"/>
                    <a:gd name="connsiteX33" fmla="*/ 3699 w 10677"/>
                    <a:gd name="connsiteY33" fmla="*/ 465 h 15460"/>
                    <a:gd name="connsiteX34" fmla="*/ 2770 w 10677"/>
                    <a:gd name="connsiteY34" fmla="*/ 1460 h 15460"/>
                    <a:gd name="connsiteX35" fmla="*/ 2704 w 10677"/>
                    <a:gd name="connsiteY35" fmla="*/ 1526 h 15460"/>
                    <a:gd name="connsiteX36" fmla="*/ 2372 w 10677"/>
                    <a:gd name="connsiteY36" fmla="*/ 1526 h 15460"/>
                    <a:gd name="connsiteX37" fmla="*/ 2173 w 10677"/>
                    <a:gd name="connsiteY37" fmla="*/ 1526 h 15460"/>
                    <a:gd name="connsiteX38" fmla="*/ 2107 w 10677"/>
                    <a:gd name="connsiteY38" fmla="*/ 1592 h 15460"/>
                    <a:gd name="connsiteX39" fmla="*/ 1841 w 10677"/>
                    <a:gd name="connsiteY39" fmla="*/ 1858 h 15460"/>
                    <a:gd name="connsiteX40" fmla="*/ 1841 w 10677"/>
                    <a:gd name="connsiteY40" fmla="*/ 2256 h 15460"/>
                    <a:gd name="connsiteX41" fmla="*/ 2239 w 10677"/>
                    <a:gd name="connsiteY41" fmla="*/ 2323 h 15460"/>
                    <a:gd name="connsiteX42" fmla="*/ 2239 w 10677"/>
                    <a:gd name="connsiteY42" fmla="*/ 2323 h 15460"/>
                    <a:gd name="connsiteX43" fmla="*/ 2239 w 10677"/>
                    <a:gd name="connsiteY43" fmla="*/ 2455 h 15460"/>
                    <a:gd name="connsiteX44" fmla="*/ 2040 w 10677"/>
                    <a:gd name="connsiteY44" fmla="*/ 2986 h 15460"/>
                    <a:gd name="connsiteX45" fmla="*/ 2040 w 10677"/>
                    <a:gd name="connsiteY45" fmla="*/ 2986 h 15460"/>
                    <a:gd name="connsiteX46" fmla="*/ 1974 w 10677"/>
                    <a:gd name="connsiteY46" fmla="*/ 2986 h 15460"/>
                    <a:gd name="connsiteX47" fmla="*/ 1775 w 10677"/>
                    <a:gd name="connsiteY47" fmla="*/ 2853 h 15460"/>
                    <a:gd name="connsiteX48" fmla="*/ 1775 w 10677"/>
                    <a:gd name="connsiteY48" fmla="*/ 2853 h 15460"/>
                    <a:gd name="connsiteX49" fmla="*/ 1377 w 10677"/>
                    <a:gd name="connsiteY49" fmla="*/ 3650 h 15460"/>
                    <a:gd name="connsiteX50" fmla="*/ 1443 w 10677"/>
                    <a:gd name="connsiteY50" fmla="*/ 3782 h 15460"/>
                    <a:gd name="connsiteX51" fmla="*/ 1510 w 10677"/>
                    <a:gd name="connsiteY51" fmla="*/ 5043 h 15460"/>
                    <a:gd name="connsiteX52" fmla="*/ 1443 w 10677"/>
                    <a:gd name="connsiteY52" fmla="*/ 5176 h 15460"/>
                    <a:gd name="connsiteX53" fmla="*/ 1510 w 10677"/>
                    <a:gd name="connsiteY53" fmla="*/ 5441 h 15460"/>
                    <a:gd name="connsiteX54" fmla="*/ 1775 w 10677"/>
                    <a:gd name="connsiteY54" fmla="*/ 5375 h 15460"/>
                    <a:gd name="connsiteX55" fmla="*/ 2040 w 10677"/>
                    <a:gd name="connsiteY55" fmla="*/ 5043 h 15460"/>
                    <a:gd name="connsiteX56" fmla="*/ 2372 w 10677"/>
                    <a:gd name="connsiteY56" fmla="*/ 4778 h 15460"/>
                    <a:gd name="connsiteX57" fmla="*/ 2770 w 10677"/>
                    <a:gd name="connsiteY57" fmla="*/ 4645 h 15460"/>
                    <a:gd name="connsiteX58" fmla="*/ 2903 w 10677"/>
                    <a:gd name="connsiteY58" fmla="*/ 4645 h 15460"/>
                    <a:gd name="connsiteX59" fmla="*/ 2969 w 10677"/>
                    <a:gd name="connsiteY59" fmla="*/ 4711 h 15460"/>
                    <a:gd name="connsiteX60" fmla="*/ 2770 w 10677"/>
                    <a:gd name="connsiteY60" fmla="*/ 5640 h 15460"/>
                    <a:gd name="connsiteX61" fmla="*/ 2306 w 10677"/>
                    <a:gd name="connsiteY61" fmla="*/ 6039 h 15460"/>
                    <a:gd name="connsiteX62" fmla="*/ 2239 w 10677"/>
                    <a:gd name="connsiteY62" fmla="*/ 6370 h 15460"/>
                    <a:gd name="connsiteX63" fmla="*/ 2571 w 10677"/>
                    <a:gd name="connsiteY63" fmla="*/ 6503 h 15460"/>
                    <a:gd name="connsiteX64" fmla="*/ 2571 w 10677"/>
                    <a:gd name="connsiteY64" fmla="*/ 6503 h 15460"/>
                    <a:gd name="connsiteX65" fmla="*/ 2571 w 10677"/>
                    <a:gd name="connsiteY65" fmla="*/ 6503 h 15460"/>
                    <a:gd name="connsiteX66" fmla="*/ 3168 w 10677"/>
                    <a:gd name="connsiteY66" fmla="*/ 6569 h 15460"/>
                    <a:gd name="connsiteX67" fmla="*/ 3235 w 10677"/>
                    <a:gd name="connsiteY67" fmla="*/ 6569 h 15460"/>
                    <a:gd name="connsiteX68" fmla="*/ 3235 w 10677"/>
                    <a:gd name="connsiteY68" fmla="*/ 6569 h 15460"/>
                    <a:gd name="connsiteX69" fmla="*/ 3567 w 10677"/>
                    <a:gd name="connsiteY69" fmla="*/ 6835 h 15460"/>
                    <a:gd name="connsiteX70" fmla="*/ 3965 w 10677"/>
                    <a:gd name="connsiteY70" fmla="*/ 7299 h 15460"/>
                    <a:gd name="connsiteX71" fmla="*/ 3965 w 10677"/>
                    <a:gd name="connsiteY71" fmla="*/ 7366 h 15460"/>
                    <a:gd name="connsiteX72" fmla="*/ 3965 w 10677"/>
                    <a:gd name="connsiteY72" fmla="*/ 7432 h 15460"/>
                    <a:gd name="connsiteX73" fmla="*/ 3633 w 10677"/>
                    <a:gd name="connsiteY73" fmla="*/ 8892 h 15460"/>
                    <a:gd name="connsiteX74" fmla="*/ 2173 w 10677"/>
                    <a:gd name="connsiteY74" fmla="*/ 9224 h 15460"/>
                    <a:gd name="connsiteX75" fmla="*/ 2173 w 10677"/>
                    <a:gd name="connsiteY75" fmla="*/ 9224 h 15460"/>
                    <a:gd name="connsiteX76" fmla="*/ 1974 w 10677"/>
                    <a:gd name="connsiteY76" fmla="*/ 9290 h 15460"/>
                    <a:gd name="connsiteX77" fmla="*/ 1974 w 10677"/>
                    <a:gd name="connsiteY77" fmla="*/ 9555 h 15460"/>
                    <a:gd name="connsiteX78" fmla="*/ 2107 w 10677"/>
                    <a:gd name="connsiteY78" fmla="*/ 9688 h 15460"/>
                    <a:gd name="connsiteX79" fmla="*/ 1576 w 10677"/>
                    <a:gd name="connsiteY79" fmla="*/ 10219 h 15460"/>
                    <a:gd name="connsiteX80" fmla="*/ 1576 w 10677"/>
                    <a:gd name="connsiteY80" fmla="*/ 10285 h 15460"/>
                    <a:gd name="connsiteX81" fmla="*/ 1642 w 10677"/>
                    <a:gd name="connsiteY81" fmla="*/ 10418 h 15460"/>
                    <a:gd name="connsiteX82" fmla="*/ 1775 w 10677"/>
                    <a:gd name="connsiteY82" fmla="*/ 10484 h 15460"/>
                    <a:gd name="connsiteX83" fmla="*/ 2306 w 10677"/>
                    <a:gd name="connsiteY83" fmla="*/ 10285 h 15460"/>
                    <a:gd name="connsiteX84" fmla="*/ 2306 w 10677"/>
                    <a:gd name="connsiteY84" fmla="*/ 11347 h 15460"/>
                    <a:gd name="connsiteX85" fmla="*/ 912 w 10677"/>
                    <a:gd name="connsiteY85" fmla="*/ 11878 h 15460"/>
                    <a:gd name="connsiteX86" fmla="*/ 514 w 10677"/>
                    <a:gd name="connsiteY86" fmla="*/ 11944 h 15460"/>
                    <a:gd name="connsiteX87" fmla="*/ 713 w 10677"/>
                    <a:gd name="connsiteY87" fmla="*/ 12541 h 15460"/>
                    <a:gd name="connsiteX88" fmla="*/ 1908 w 10677"/>
                    <a:gd name="connsiteY88" fmla="*/ 12475 h 15460"/>
                    <a:gd name="connsiteX89" fmla="*/ 2903 w 10677"/>
                    <a:gd name="connsiteY89" fmla="*/ 13072 h 15460"/>
                    <a:gd name="connsiteX90" fmla="*/ 2969 w 10677"/>
                    <a:gd name="connsiteY90" fmla="*/ 13139 h 15460"/>
                    <a:gd name="connsiteX91" fmla="*/ 3368 w 10677"/>
                    <a:gd name="connsiteY91" fmla="*/ 13139 h 15460"/>
                    <a:gd name="connsiteX92" fmla="*/ 3434 w 10677"/>
                    <a:gd name="connsiteY92" fmla="*/ 13139 h 15460"/>
                    <a:gd name="connsiteX93" fmla="*/ 3766 w 10677"/>
                    <a:gd name="connsiteY93" fmla="*/ 13006 h 15460"/>
                    <a:gd name="connsiteX94" fmla="*/ 3965 w 10677"/>
                    <a:gd name="connsiteY94" fmla="*/ 13139 h 15460"/>
                    <a:gd name="connsiteX95" fmla="*/ 3898 w 10677"/>
                    <a:gd name="connsiteY95" fmla="*/ 13338 h 15460"/>
                    <a:gd name="connsiteX96" fmla="*/ 2903 w 10677"/>
                    <a:gd name="connsiteY96" fmla="*/ 13669 h 15460"/>
                    <a:gd name="connsiteX97" fmla="*/ 2239 w 10677"/>
                    <a:gd name="connsiteY97" fmla="*/ 13669 h 15460"/>
                    <a:gd name="connsiteX98" fmla="*/ 514 w 10677"/>
                    <a:gd name="connsiteY98" fmla="*/ 14532 h 15460"/>
                    <a:gd name="connsiteX99" fmla="*/ 50 w 10677"/>
                    <a:gd name="connsiteY99" fmla="*/ 14996 h 15460"/>
                    <a:gd name="connsiteX100" fmla="*/ 50 w 10677"/>
                    <a:gd name="connsiteY100" fmla="*/ 15328 h 15460"/>
                    <a:gd name="connsiteX101" fmla="*/ 315 w 10677"/>
                    <a:gd name="connsiteY101" fmla="*/ 15395 h 15460"/>
                    <a:gd name="connsiteX102" fmla="*/ 581 w 10677"/>
                    <a:gd name="connsiteY102" fmla="*/ 15262 h 15460"/>
                    <a:gd name="connsiteX103" fmla="*/ 1642 w 10677"/>
                    <a:gd name="connsiteY103" fmla="*/ 15461 h 15460"/>
                    <a:gd name="connsiteX104" fmla="*/ 1642 w 10677"/>
                    <a:gd name="connsiteY104" fmla="*/ 15461 h 15460"/>
                    <a:gd name="connsiteX105" fmla="*/ 1775 w 10677"/>
                    <a:gd name="connsiteY105" fmla="*/ 15461 h 15460"/>
                    <a:gd name="connsiteX106" fmla="*/ 2903 w 10677"/>
                    <a:gd name="connsiteY106" fmla="*/ 14598 h 15460"/>
                    <a:gd name="connsiteX107" fmla="*/ 4031 w 10677"/>
                    <a:gd name="connsiteY107" fmla="*/ 14864 h 15460"/>
                    <a:gd name="connsiteX108" fmla="*/ 5358 w 10677"/>
                    <a:gd name="connsiteY108" fmla="*/ 14465 h 15460"/>
                    <a:gd name="connsiteX109" fmla="*/ 6088 w 10677"/>
                    <a:gd name="connsiteY109" fmla="*/ 14665 h 15460"/>
                    <a:gd name="connsiteX110" fmla="*/ 6951 w 10677"/>
                    <a:gd name="connsiteY110" fmla="*/ 14731 h 15460"/>
                    <a:gd name="connsiteX111" fmla="*/ 7747 w 10677"/>
                    <a:gd name="connsiteY111" fmla="*/ 14996 h 15460"/>
                    <a:gd name="connsiteX112" fmla="*/ 8809 w 10677"/>
                    <a:gd name="connsiteY112" fmla="*/ 14864 h 15460"/>
                    <a:gd name="connsiteX113" fmla="*/ 9870 w 10677"/>
                    <a:gd name="connsiteY113" fmla="*/ 14200 h 15460"/>
                    <a:gd name="connsiteX114" fmla="*/ 9870 w 10677"/>
                    <a:gd name="connsiteY114" fmla="*/ 14200 h 15460"/>
                    <a:gd name="connsiteX115" fmla="*/ 9870 w 10677"/>
                    <a:gd name="connsiteY115" fmla="*/ 14200 h 15460"/>
                    <a:gd name="connsiteX116" fmla="*/ 9207 w 10677"/>
                    <a:gd name="connsiteY116" fmla="*/ 13139 h 15460"/>
                    <a:gd name="connsiteX117" fmla="*/ 9273 w 10677"/>
                    <a:gd name="connsiteY117" fmla="*/ 13072 h 15460"/>
                    <a:gd name="connsiteX118" fmla="*/ 9207 w 10677"/>
                    <a:gd name="connsiteY118" fmla="*/ 13139 h 15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</a:cxnLst>
                  <a:rect l="l" t="t" r="r" b="b"/>
                  <a:pathLst>
                    <a:path w="10677" h="15460">
                      <a:moveTo>
                        <a:pt x="9207" y="13139"/>
                      </a:moveTo>
                      <a:cubicBezTo>
                        <a:pt x="9207" y="13139"/>
                        <a:pt x="9273" y="13205"/>
                        <a:pt x="9273" y="13205"/>
                      </a:cubicBezTo>
                      <a:cubicBezTo>
                        <a:pt x="9406" y="13271"/>
                        <a:pt x="9472" y="13271"/>
                        <a:pt x="9539" y="13271"/>
                      </a:cubicBezTo>
                      <a:cubicBezTo>
                        <a:pt x="9804" y="13072"/>
                        <a:pt x="10069" y="12939"/>
                        <a:pt x="10335" y="12741"/>
                      </a:cubicBezTo>
                      <a:cubicBezTo>
                        <a:pt x="10468" y="12674"/>
                        <a:pt x="10534" y="12475"/>
                        <a:pt x="10667" y="12143"/>
                      </a:cubicBezTo>
                      <a:cubicBezTo>
                        <a:pt x="10667" y="12077"/>
                        <a:pt x="10799" y="11546"/>
                        <a:pt x="10136" y="11214"/>
                      </a:cubicBezTo>
                      <a:lnTo>
                        <a:pt x="10136" y="11148"/>
                      </a:lnTo>
                      <a:cubicBezTo>
                        <a:pt x="10069" y="11148"/>
                        <a:pt x="8875" y="10484"/>
                        <a:pt x="8543" y="10684"/>
                      </a:cubicBezTo>
                      <a:cubicBezTo>
                        <a:pt x="8344" y="10750"/>
                        <a:pt x="8344" y="10750"/>
                        <a:pt x="7880" y="10551"/>
                      </a:cubicBezTo>
                      <a:cubicBezTo>
                        <a:pt x="7880" y="10484"/>
                        <a:pt x="7880" y="10418"/>
                        <a:pt x="7946" y="10351"/>
                      </a:cubicBezTo>
                      <a:cubicBezTo>
                        <a:pt x="8411" y="10020"/>
                        <a:pt x="8411" y="9953"/>
                        <a:pt x="8411" y="9887"/>
                      </a:cubicBezTo>
                      <a:cubicBezTo>
                        <a:pt x="8411" y="9688"/>
                        <a:pt x="8278" y="9489"/>
                        <a:pt x="8145" y="9356"/>
                      </a:cubicBezTo>
                      <a:cubicBezTo>
                        <a:pt x="8012" y="9224"/>
                        <a:pt x="8012" y="9025"/>
                        <a:pt x="8079" y="8892"/>
                      </a:cubicBezTo>
                      <a:lnTo>
                        <a:pt x="8079" y="8892"/>
                      </a:lnTo>
                      <a:cubicBezTo>
                        <a:pt x="8145" y="8759"/>
                        <a:pt x="7681" y="7764"/>
                        <a:pt x="7681" y="7697"/>
                      </a:cubicBezTo>
                      <a:cubicBezTo>
                        <a:pt x="7681" y="7697"/>
                        <a:pt x="7614" y="7631"/>
                        <a:pt x="7548" y="7697"/>
                      </a:cubicBezTo>
                      <a:cubicBezTo>
                        <a:pt x="7349" y="7697"/>
                        <a:pt x="7150" y="7697"/>
                        <a:pt x="6951" y="7697"/>
                      </a:cubicBezTo>
                      <a:cubicBezTo>
                        <a:pt x="6951" y="7697"/>
                        <a:pt x="6884" y="7697"/>
                        <a:pt x="6818" y="7697"/>
                      </a:cubicBezTo>
                      <a:cubicBezTo>
                        <a:pt x="6818" y="7697"/>
                        <a:pt x="6818" y="7697"/>
                        <a:pt x="6818" y="7697"/>
                      </a:cubicBezTo>
                      <a:cubicBezTo>
                        <a:pt x="6818" y="7697"/>
                        <a:pt x="6818" y="7697"/>
                        <a:pt x="6818" y="7631"/>
                      </a:cubicBezTo>
                      <a:cubicBezTo>
                        <a:pt x="6884" y="7366"/>
                        <a:pt x="6619" y="7233"/>
                        <a:pt x="6619" y="6968"/>
                      </a:cubicBezTo>
                      <a:cubicBezTo>
                        <a:pt x="6619" y="6768"/>
                        <a:pt x="6685" y="6503"/>
                        <a:pt x="6685" y="6304"/>
                      </a:cubicBezTo>
                      <a:cubicBezTo>
                        <a:pt x="6685" y="6105"/>
                        <a:pt x="6685" y="5839"/>
                        <a:pt x="6619" y="5640"/>
                      </a:cubicBezTo>
                      <a:cubicBezTo>
                        <a:pt x="6420" y="4844"/>
                        <a:pt x="6420" y="3982"/>
                        <a:pt x="6685" y="3185"/>
                      </a:cubicBezTo>
                      <a:cubicBezTo>
                        <a:pt x="6818" y="2853"/>
                        <a:pt x="6951" y="2522"/>
                        <a:pt x="7216" y="2256"/>
                      </a:cubicBezTo>
                      <a:cubicBezTo>
                        <a:pt x="7681" y="1592"/>
                        <a:pt x="5557" y="1659"/>
                        <a:pt x="5159" y="1725"/>
                      </a:cubicBezTo>
                      <a:cubicBezTo>
                        <a:pt x="5093" y="1725"/>
                        <a:pt x="5093" y="1725"/>
                        <a:pt x="5093" y="1659"/>
                      </a:cubicBezTo>
                      <a:cubicBezTo>
                        <a:pt x="5093" y="1659"/>
                        <a:pt x="5093" y="1592"/>
                        <a:pt x="5093" y="1526"/>
                      </a:cubicBezTo>
                      <a:cubicBezTo>
                        <a:pt x="5226" y="1394"/>
                        <a:pt x="5226" y="1194"/>
                        <a:pt x="5358" y="1062"/>
                      </a:cubicBezTo>
                      <a:cubicBezTo>
                        <a:pt x="5557" y="929"/>
                        <a:pt x="5823" y="863"/>
                        <a:pt x="6022" y="664"/>
                      </a:cubicBezTo>
                      <a:cubicBezTo>
                        <a:pt x="6486" y="332"/>
                        <a:pt x="6088" y="199"/>
                        <a:pt x="5889" y="133"/>
                      </a:cubicBezTo>
                      <a:cubicBezTo>
                        <a:pt x="5491" y="0"/>
                        <a:pt x="5026" y="0"/>
                        <a:pt x="4562" y="0"/>
                      </a:cubicBezTo>
                      <a:cubicBezTo>
                        <a:pt x="4429" y="0"/>
                        <a:pt x="4230" y="0"/>
                        <a:pt x="4031" y="66"/>
                      </a:cubicBezTo>
                      <a:cubicBezTo>
                        <a:pt x="3898" y="133"/>
                        <a:pt x="3766" y="266"/>
                        <a:pt x="3699" y="465"/>
                      </a:cubicBezTo>
                      <a:cubicBezTo>
                        <a:pt x="3434" y="863"/>
                        <a:pt x="3102" y="1128"/>
                        <a:pt x="2770" y="1460"/>
                      </a:cubicBezTo>
                      <a:cubicBezTo>
                        <a:pt x="2770" y="1460"/>
                        <a:pt x="2770" y="1526"/>
                        <a:pt x="2704" y="1526"/>
                      </a:cubicBezTo>
                      <a:cubicBezTo>
                        <a:pt x="2638" y="1592"/>
                        <a:pt x="2439" y="1592"/>
                        <a:pt x="2372" y="1526"/>
                      </a:cubicBezTo>
                      <a:cubicBezTo>
                        <a:pt x="2306" y="1526"/>
                        <a:pt x="2239" y="1526"/>
                        <a:pt x="2173" y="1526"/>
                      </a:cubicBezTo>
                      <a:cubicBezTo>
                        <a:pt x="2173" y="1526"/>
                        <a:pt x="2173" y="1526"/>
                        <a:pt x="2107" y="1592"/>
                      </a:cubicBezTo>
                      <a:cubicBezTo>
                        <a:pt x="1974" y="1659"/>
                        <a:pt x="1908" y="1725"/>
                        <a:pt x="1841" y="1858"/>
                      </a:cubicBezTo>
                      <a:cubicBezTo>
                        <a:pt x="1775" y="1991"/>
                        <a:pt x="1775" y="2190"/>
                        <a:pt x="1841" y="2256"/>
                      </a:cubicBezTo>
                      <a:cubicBezTo>
                        <a:pt x="1974" y="2389"/>
                        <a:pt x="2107" y="2389"/>
                        <a:pt x="2239" y="2323"/>
                      </a:cubicBezTo>
                      <a:lnTo>
                        <a:pt x="2239" y="2323"/>
                      </a:lnTo>
                      <a:cubicBezTo>
                        <a:pt x="2239" y="2323"/>
                        <a:pt x="2239" y="2389"/>
                        <a:pt x="2239" y="2455"/>
                      </a:cubicBezTo>
                      <a:cubicBezTo>
                        <a:pt x="2173" y="2588"/>
                        <a:pt x="2107" y="2853"/>
                        <a:pt x="2040" y="2986"/>
                      </a:cubicBezTo>
                      <a:cubicBezTo>
                        <a:pt x="2040" y="2986"/>
                        <a:pt x="2040" y="2986"/>
                        <a:pt x="2040" y="2986"/>
                      </a:cubicBezTo>
                      <a:cubicBezTo>
                        <a:pt x="1974" y="2986"/>
                        <a:pt x="1974" y="2986"/>
                        <a:pt x="1974" y="2986"/>
                      </a:cubicBezTo>
                      <a:cubicBezTo>
                        <a:pt x="1908" y="2853"/>
                        <a:pt x="1841" y="2853"/>
                        <a:pt x="1775" y="2853"/>
                      </a:cubicBezTo>
                      <a:lnTo>
                        <a:pt x="1775" y="2853"/>
                      </a:lnTo>
                      <a:cubicBezTo>
                        <a:pt x="1510" y="2920"/>
                        <a:pt x="1377" y="3517"/>
                        <a:pt x="1377" y="3650"/>
                      </a:cubicBezTo>
                      <a:cubicBezTo>
                        <a:pt x="1377" y="3716"/>
                        <a:pt x="1377" y="3782"/>
                        <a:pt x="1443" y="3782"/>
                      </a:cubicBezTo>
                      <a:cubicBezTo>
                        <a:pt x="1775" y="4180"/>
                        <a:pt x="1775" y="4645"/>
                        <a:pt x="1510" y="5043"/>
                      </a:cubicBezTo>
                      <a:cubicBezTo>
                        <a:pt x="1510" y="5110"/>
                        <a:pt x="1443" y="5110"/>
                        <a:pt x="1443" y="5176"/>
                      </a:cubicBezTo>
                      <a:cubicBezTo>
                        <a:pt x="1377" y="5242"/>
                        <a:pt x="1443" y="5375"/>
                        <a:pt x="1510" y="5441"/>
                      </a:cubicBezTo>
                      <a:cubicBezTo>
                        <a:pt x="1576" y="5508"/>
                        <a:pt x="1709" y="5441"/>
                        <a:pt x="1775" y="5375"/>
                      </a:cubicBezTo>
                      <a:cubicBezTo>
                        <a:pt x="1841" y="5309"/>
                        <a:pt x="1974" y="5176"/>
                        <a:pt x="2040" y="5043"/>
                      </a:cubicBezTo>
                      <a:cubicBezTo>
                        <a:pt x="2173" y="4910"/>
                        <a:pt x="2173" y="4844"/>
                        <a:pt x="2372" y="4778"/>
                      </a:cubicBezTo>
                      <a:cubicBezTo>
                        <a:pt x="2505" y="4711"/>
                        <a:pt x="2638" y="4645"/>
                        <a:pt x="2770" y="4645"/>
                      </a:cubicBezTo>
                      <a:cubicBezTo>
                        <a:pt x="2837" y="4645"/>
                        <a:pt x="2903" y="4645"/>
                        <a:pt x="2903" y="4645"/>
                      </a:cubicBezTo>
                      <a:cubicBezTo>
                        <a:pt x="2969" y="4711"/>
                        <a:pt x="2969" y="4711"/>
                        <a:pt x="2969" y="4711"/>
                      </a:cubicBezTo>
                      <a:cubicBezTo>
                        <a:pt x="2969" y="5043"/>
                        <a:pt x="3036" y="5441"/>
                        <a:pt x="2770" y="5640"/>
                      </a:cubicBezTo>
                      <a:cubicBezTo>
                        <a:pt x="2571" y="5839"/>
                        <a:pt x="2439" y="5906"/>
                        <a:pt x="2306" y="6039"/>
                      </a:cubicBezTo>
                      <a:cubicBezTo>
                        <a:pt x="2173" y="6105"/>
                        <a:pt x="2173" y="6304"/>
                        <a:pt x="2239" y="6370"/>
                      </a:cubicBezTo>
                      <a:cubicBezTo>
                        <a:pt x="2306" y="6503"/>
                        <a:pt x="2439" y="6569"/>
                        <a:pt x="2571" y="6503"/>
                      </a:cubicBezTo>
                      <a:cubicBezTo>
                        <a:pt x="2571" y="6503"/>
                        <a:pt x="2571" y="6503"/>
                        <a:pt x="2571" y="6503"/>
                      </a:cubicBezTo>
                      <a:lnTo>
                        <a:pt x="2571" y="6503"/>
                      </a:lnTo>
                      <a:cubicBezTo>
                        <a:pt x="2638" y="6901"/>
                        <a:pt x="2704" y="6901"/>
                        <a:pt x="3168" y="6569"/>
                      </a:cubicBezTo>
                      <a:cubicBezTo>
                        <a:pt x="3168" y="6569"/>
                        <a:pt x="3168" y="6569"/>
                        <a:pt x="3235" y="6569"/>
                      </a:cubicBezTo>
                      <a:cubicBezTo>
                        <a:pt x="3235" y="6569"/>
                        <a:pt x="3235" y="6569"/>
                        <a:pt x="3235" y="6569"/>
                      </a:cubicBezTo>
                      <a:cubicBezTo>
                        <a:pt x="3301" y="6702"/>
                        <a:pt x="3434" y="6835"/>
                        <a:pt x="3567" y="6835"/>
                      </a:cubicBezTo>
                      <a:cubicBezTo>
                        <a:pt x="3766" y="6968"/>
                        <a:pt x="3898" y="7100"/>
                        <a:pt x="3965" y="7299"/>
                      </a:cubicBezTo>
                      <a:lnTo>
                        <a:pt x="3965" y="7366"/>
                      </a:lnTo>
                      <a:cubicBezTo>
                        <a:pt x="3965" y="7366"/>
                        <a:pt x="3965" y="7366"/>
                        <a:pt x="3965" y="7432"/>
                      </a:cubicBezTo>
                      <a:cubicBezTo>
                        <a:pt x="4164" y="7963"/>
                        <a:pt x="3965" y="8494"/>
                        <a:pt x="3633" y="8892"/>
                      </a:cubicBezTo>
                      <a:cubicBezTo>
                        <a:pt x="3235" y="9290"/>
                        <a:pt x="2704" y="9356"/>
                        <a:pt x="2173" y="9224"/>
                      </a:cubicBezTo>
                      <a:lnTo>
                        <a:pt x="2173" y="9224"/>
                      </a:lnTo>
                      <a:cubicBezTo>
                        <a:pt x="2107" y="9224"/>
                        <a:pt x="1974" y="9224"/>
                        <a:pt x="1974" y="9290"/>
                      </a:cubicBezTo>
                      <a:cubicBezTo>
                        <a:pt x="1908" y="9356"/>
                        <a:pt x="1908" y="9489"/>
                        <a:pt x="1974" y="9555"/>
                      </a:cubicBezTo>
                      <a:cubicBezTo>
                        <a:pt x="2040" y="9622"/>
                        <a:pt x="2107" y="9688"/>
                        <a:pt x="2107" y="9688"/>
                      </a:cubicBezTo>
                      <a:cubicBezTo>
                        <a:pt x="2107" y="10086"/>
                        <a:pt x="1709" y="9953"/>
                        <a:pt x="1576" y="10219"/>
                      </a:cubicBezTo>
                      <a:cubicBezTo>
                        <a:pt x="1576" y="10219"/>
                        <a:pt x="1576" y="10285"/>
                        <a:pt x="1576" y="10285"/>
                      </a:cubicBezTo>
                      <a:cubicBezTo>
                        <a:pt x="1576" y="10285"/>
                        <a:pt x="1576" y="10418"/>
                        <a:pt x="1642" y="10418"/>
                      </a:cubicBezTo>
                      <a:cubicBezTo>
                        <a:pt x="1709" y="10484"/>
                        <a:pt x="1709" y="10484"/>
                        <a:pt x="1775" y="10484"/>
                      </a:cubicBezTo>
                      <a:cubicBezTo>
                        <a:pt x="1974" y="10418"/>
                        <a:pt x="2107" y="10285"/>
                        <a:pt x="2306" y="10285"/>
                      </a:cubicBezTo>
                      <a:cubicBezTo>
                        <a:pt x="2704" y="10285"/>
                        <a:pt x="2372" y="11148"/>
                        <a:pt x="2306" y="11347"/>
                      </a:cubicBezTo>
                      <a:cubicBezTo>
                        <a:pt x="2173" y="11480"/>
                        <a:pt x="1244" y="11811"/>
                        <a:pt x="912" y="11878"/>
                      </a:cubicBezTo>
                      <a:cubicBezTo>
                        <a:pt x="713" y="11878"/>
                        <a:pt x="581" y="11944"/>
                        <a:pt x="514" y="11944"/>
                      </a:cubicBezTo>
                      <a:cubicBezTo>
                        <a:pt x="448" y="12010"/>
                        <a:pt x="448" y="12408"/>
                        <a:pt x="713" y="12541"/>
                      </a:cubicBezTo>
                      <a:cubicBezTo>
                        <a:pt x="1111" y="12741"/>
                        <a:pt x="1510" y="12408"/>
                        <a:pt x="1908" y="12475"/>
                      </a:cubicBezTo>
                      <a:cubicBezTo>
                        <a:pt x="2306" y="12608"/>
                        <a:pt x="2638" y="12807"/>
                        <a:pt x="2903" y="13072"/>
                      </a:cubicBezTo>
                      <a:cubicBezTo>
                        <a:pt x="2903" y="13072"/>
                        <a:pt x="2969" y="13139"/>
                        <a:pt x="2969" y="13139"/>
                      </a:cubicBezTo>
                      <a:cubicBezTo>
                        <a:pt x="3102" y="13205"/>
                        <a:pt x="3235" y="13205"/>
                        <a:pt x="3368" y="13139"/>
                      </a:cubicBezTo>
                      <a:cubicBezTo>
                        <a:pt x="3368" y="13139"/>
                        <a:pt x="3434" y="13139"/>
                        <a:pt x="3434" y="13139"/>
                      </a:cubicBezTo>
                      <a:cubicBezTo>
                        <a:pt x="3567" y="13006"/>
                        <a:pt x="3633" y="13006"/>
                        <a:pt x="3766" y="13006"/>
                      </a:cubicBezTo>
                      <a:cubicBezTo>
                        <a:pt x="3832" y="13006"/>
                        <a:pt x="3898" y="13072"/>
                        <a:pt x="3965" y="13139"/>
                      </a:cubicBezTo>
                      <a:cubicBezTo>
                        <a:pt x="3965" y="13205"/>
                        <a:pt x="3965" y="13271"/>
                        <a:pt x="3898" y="13338"/>
                      </a:cubicBezTo>
                      <a:cubicBezTo>
                        <a:pt x="3633" y="13537"/>
                        <a:pt x="3301" y="13736"/>
                        <a:pt x="2903" y="13669"/>
                      </a:cubicBezTo>
                      <a:cubicBezTo>
                        <a:pt x="2704" y="13669"/>
                        <a:pt x="2505" y="13669"/>
                        <a:pt x="2239" y="13669"/>
                      </a:cubicBezTo>
                      <a:cubicBezTo>
                        <a:pt x="1576" y="13736"/>
                        <a:pt x="979" y="14001"/>
                        <a:pt x="514" y="14532"/>
                      </a:cubicBezTo>
                      <a:cubicBezTo>
                        <a:pt x="382" y="14665"/>
                        <a:pt x="182" y="14864"/>
                        <a:pt x="50" y="14996"/>
                      </a:cubicBezTo>
                      <a:cubicBezTo>
                        <a:pt x="-17" y="15063"/>
                        <a:pt x="-17" y="15196"/>
                        <a:pt x="50" y="15328"/>
                      </a:cubicBezTo>
                      <a:cubicBezTo>
                        <a:pt x="116" y="15395"/>
                        <a:pt x="249" y="15461"/>
                        <a:pt x="315" y="15395"/>
                      </a:cubicBezTo>
                      <a:cubicBezTo>
                        <a:pt x="382" y="15328"/>
                        <a:pt x="448" y="15262"/>
                        <a:pt x="581" y="15262"/>
                      </a:cubicBezTo>
                      <a:cubicBezTo>
                        <a:pt x="846" y="15063"/>
                        <a:pt x="1377" y="14864"/>
                        <a:pt x="1642" y="15461"/>
                      </a:cubicBezTo>
                      <a:lnTo>
                        <a:pt x="1642" y="15461"/>
                      </a:lnTo>
                      <a:cubicBezTo>
                        <a:pt x="1642" y="15461"/>
                        <a:pt x="1709" y="15461"/>
                        <a:pt x="1775" y="15461"/>
                      </a:cubicBezTo>
                      <a:cubicBezTo>
                        <a:pt x="2173" y="15196"/>
                        <a:pt x="2372" y="14665"/>
                        <a:pt x="2903" y="14598"/>
                      </a:cubicBezTo>
                      <a:cubicBezTo>
                        <a:pt x="3301" y="14532"/>
                        <a:pt x="3633" y="14930"/>
                        <a:pt x="4031" y="14864"/>
                      </a:cubicBezTo>
                      <a:cubicBezTo>
                        <a:pt x="4496" y="14798"/>
                        <a:pt x="4827" y="14399"/>
                        <a:pt x="5358" y="14465"/>
                      </a:cubicBezTo>
                      <a:cubicBezTo>
                        <a:pt x="5557" y="14465"/>
                        <a:pt x="6022" y="14598"/>
                        <a:pt x="6088" y="14665"/>
                      </a:cubicBezTo>
                      <a:cubicBezTo>
                        <a:pt x="6221" y="14731"/>
                        <a:pt x="6221" y="14731"/>
                        <a:pt x="6951" y="14731"/>
                      </a:cubicBezTo>
                      <a:cubicBezTo>
                        <a:pt x="7283" y="14731"/>
                        <a:pt x="7482" y="14996"/>
                        <a:pt x="7747" y="14996"/>
                      </a:cubicBezTo>
                      <a:cubicBezTo>
                        <a:pt x="8145" y="15063"/>
                        <a:pt x="8411" y="14864"/>
                        <a:pt x="8809" y="14864"/>
                      </a:cubicBezTo>
                      <a:cubicBezTo>
                        <a:pt x="8809" y="14864"/>
                        <a:pt x="9870" y="14665"/>
                        <a:pt x="9870" y="14200"/>
                      </a:cubicBezTo>
                      <a:lnTo>
                        <a:pt x="9870" y="14200"/>
                      </a:lnTo>
                      <a:lnTo>
                        <a:pt x="9870" y="14200"/>
                      </a:lnTo>
                      <a:cubicBezTo>
                        <a:pt x="9472" y="13935"/>
                        <a:pt x="9273" y="13603"/>
                        <a:pt x="9207" y="13139"/>
                      </a:cubicBezTo>
                      <a:cubicBezTo>
                        <a:pt x="9207" y="13072"/>
                        <a:pt x="9207" y="13072"/>
                        <a:pt x="9273" y="13072"/>
                      </a:cubicBezTo>
                      <a:cubicBezTo>
                        <a:pt x="9140" y="13139"/>
                        <a:pt x="9140" y="13139"/>
                        <a:pt x="9207" y="13139"/>
                      </a:cubicBezTo>
                      <a:close/>
                    </a:path>
                  </a:pathLst>
                </a:custGeom>
                <a:solidFill>
                  <a:srgbClr val="AFD36F"/>
                </a:solidFill>
                <a:ln w="66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7" name="Freeform: Shape 306">
                  <a:extLst>
                    <a:ext uri="{FF2B5EF4-FFF2-40B4-BE49-F238E27FC236}">
                      <a16:creationId xmlns:a16="http://schemas.microsoft.com/office/drawing/2014/main" id="{89D60660-6ABD-E829-674B-3D5E9704C37E}"/>
                    </a:ext>
                  </a:extLst>
                </p:cNvPr>
                <p:cNvSpPr/>
                <p:nvPr/>
              </p:nvSpPr>
              <p:spPr>
                <a:xfrm>
                  <a:off x="2416540" y="5482783"/>
                  <a:ext cx="7385" cy="7001"/>
                </a:xfrm>
                <a:custGeom>
                  <a:avLst/>
                  <a:gdLst>
                    <a:gd name="connsiteX0" fmla="*/ 6718 w 7385"/>
                    <a:gd name="connsiteY0" fmla="*/ 2339 h 7001"/>
                    <a:gd name="connsiteX1" fmla="*/ 7316 w 7385"/>
                    <a:gd name="connsiteY1" fmla="*/ 2139 h 7001"/>
                    <a:gd name="connsiteX2" fmla="*/ 5391 w 7385"/>
                    <a:gd name="connsiteY2" fmla="*/ 16 h 7001"/>
                    <a:gd name="connsiteX3" fmla="*/ 3401 w 7385"/>
                    <a:gd name="connsiteY3" fmla="*/ 1608 h 7001"/>
                    <a:gd name="connsiteX4" fmla="*/ 2538 w 7385"/>
                    <a:gd name="connsiteY4" fmla="*/ 1808 h 7001"/>
                    <a:gd name="connsiteX5" fmla="*/ 2140 w 7385"/>
                    <a:gd name="connsiteY5" fmla="*/ 2405 h 7001"/>
                    <a:gd name="connsiteX6" fmla="*/ 1543 w 7385"/>
                    <a:gd name="connsiteY6" fmla="*/ 3002 h 7001"/>
                    <a:gd name="connsiteX7" fmla="*/ 1543 w 7385"/>
                    <a:gd name="connsiteY7" fmla="*/ 3533 h 7001"/>
                    <a:gd name="connsiteX8" fmla="*/ 1344 w 7385"/>
                    <a:gd name="connsiteY8" fmla="*/ 4329 h 7001"/>
                    <a:gd name="connsiteX9" fmla="*/ 83 w 7385"/>
                    <a:gd name="connsiteY9" fmla="*/ 5722 h 7001"/>
                    <a:gd name="connsiteX10" fmla="*/ 17 w 7385"/>
                    <a:gd name="connsiteY10" fmla="*/ 6585 h 7001"/>
                    <a:gd name="connsiteX11" fmla="*/ 1742 w 7385"/>
                    <a:gd name="connsiteY11" fmla="*/ 6718 h 7001"/>
                    <a:gd name="connsiteX12" fmla="*/ 3334 w 7385"/>
                    <a:gd name="connsiteY12" fmla="*/ 5988 h 7001"/>
                    <a:gd name="connsiteX13" fmla="*/ 3334 w 7385"/>
                    <a:gd name="connsiteY13" fmla="*/ 5988 h 7001"/>
                    <a:gd name="connsiteX14" fmla="*/ 5060 w 7385"/>
                    <a:gd name="connsiteY14" fmla="*/ 5722 h 7001"/>
                    <a:gd name="connsiteX15" fmla="*/ 5856 w 7385"/>
                    <a:gd name="connsiteY15" fmla="*/ 4462 h 7001"/>
                    <a:gd name="connsiteX16" fmla="*/ 5989 w 7385"/>
                    <a:gd name="connsiteY16" fmla="*/ 3798 h 7001"/>
                    <a:gd name="connsiteX17" fmla="*/ 6121 w 7385"/>
                    <a:gd name="connsiteY17" fmla="*/ 3068 h 7001"/>
                    <a:gd name="connsiteX18" fmla="*/ 6718 w 7385"/>
                    <a:gd name="connsiteY18" fmla="*/ 2339 h 7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7385" h="7001">
                      <a:moveTo>
                        <a:pt x="6718" y="2339"/>
                      </a:moveTo>
                      <a:cubicBezTo>
                        <a:pt x="6984" y="2272"/>
                        <a:pt x="7183" y="2272"/>
                        <a:pt x="7316" y="2139"/>
                      </a:cubicBezTo>
                      <a:cubicBezTo>
                        <a:pt x="7714" y="1542"/>
                        <a:pt x="6320" y="-183"/>
                        <a:pt x="5391" y="16"/>
                      </a:cubicBezTo>
                      <a:cubicBezTo>
                        <a:pt x="4462" y="282"/>
                        <a:pt x="3732" y="1608"/>
                        <a:pt x="3401" y="1608"/>
                      </a:cubicBezTo>
                      <a:cubicBezTo>
                        <a:pt x="3003" y="1608"/>
                        <a:pt x="2804" y="1542"/>
                        <a:pt x="2538" y="1808"/>
                      </a:cubicBezTo>
                      <a:cubicBezTo>
                        <a:pt x="2339" y="1940"/>
                        <a:pt x="2273" y="2206"/>
                        <a:pt x="2140" y="2405"/>
                      </a:cubicBezTo>
                      <a:cubicBezTo>
                        <a:pt x="1941" y="2604"/>
                        <a:pt x="1742" y="2803"/>
                        <a:pt x="1543" y="3002"/>
                      </a:cubicBezTo>
                      <a:cubicBezTo>
                        <a:pt x="1410" y="3201"/>
                        <a:pt x="1344" y="3334"/>
                        <a:pt x="1543" y="3533"/>
                      </a:cubicBezTo>
                      <a:cubicBezTo>
                        <a:pt x="1675" y="3665"/>
                        <a:pt x="1808" y="3732"/>
                        <a:pt x="1344" y="4329"/>
                      </a:cubicBezTo>
                      <a:cubicBezTo>
                        <a:pt x="946" y="4794"/>
                        <a:pt x="348" y="5125"/>
                        <a:pt x="83" y="5722"/>
                      </a:cubicBezTo>
                      <a:cubicBezTo>
                        <a:pt x="-50" y="5922"/>
                        <a:pt x="17" y="6386"/>
                        <a:pt x="17" y="6585"/>
                      </a:cubicBezTo>
                      <a:cubicBezTo>
                        <a:pt x="149" y="7249"/>
                        <a:pt x="1145" y="6983"/>
                        <a:pt x="1742" y="6718"/>
                      </a:cubicBezTo>
                      <a:cubicBezTo>
                        <a:pt x="2273" y="6453"/>
                        <a:pt x="2804" y="6187"/>
                        <a:pt x="3334" y="5988"/>
                      </a:cubicBezTo>
                      <a:lnTo>
                        <a:pt x="3334" y="5988"/>
                      </a:lnTo>
                      <a:cubicBezTo>
                        <a:pt x="4131" y="5789"/>
                        <a:pt x="4794" y="5988"/>
                        <a:pt x="5060" y="5722"/>
                      </a:cubicBezTo>
                      <a:cubicBezTo>
                        <a:pt x="5325" y="5391"/>
                        <a:pt x="5723" y="4860"/>
                        <a:pt x="5856" y="4462"/>
                      </a:cubicBezTo>
                      <a:cubicBezTo>
                        <a:pt x="5922" y="4263"/>
                        <a:pt x="5723" y="3931"/>
                        <a:pt x="5989" y="3798"/>
                      </a:cubicBezTo>
                      <a:cubicBezTo>
                        <a:pt x="6320" y="3599"/>
                        <a:pt x="6055" y="3267"/>
                        <a:pt x="6121" y="3068"/>
                      </a:cubicBezTo>
                      <a:cubicBezTo>
                        <a:pt x="6320" y="2405"/>
                        <a:pt x="6453" y="2405"/>
                        <a:pt x="6718" y="2339"/>
                      </a:cubicBezTo>
                      <a:close/>
                    </a:path>
                  </a:pathLst>
                </a:custGeom>
                <a:solidFill>
                  <a:srgbClr val="AFD36F"/>
                </a:solidFill>
                <a:ln w="66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8" name="Freeform: Shape 307">
                  <a:extLst>
                    <a:ext uri="{FF2B5EF4-FFF2-40B4-BE49-F238E27FC236}">
                      <a16:creationId xmlns:a16="http://schemas.microsoft.com/office/drawing/2014/main" id="{4CFDE915-9EF4-69AE-F115-C7D5CF929326}"/>
                    </a:ext>
                  </a:extLst>
                </p:cNvPr>
                <p:cNvSpPr/>
                <p:nvPr/>
              </p:nvSpPr>
              <p:spPr>
                <a:xfrm>
                  <a:off x="2311582" y="5553800"/>
                  <a:ext cx="41408" cy="99599"/>
                </a:xfrm>
                <a:custGeom>
                  <a:avLst/>
                  <a:gdLst>
                    <a:gd name="connsiteX0" fmla="*/ 28533 w 41408"/>
                    <a:gd name="connsiteY0" fmla="*/ 49567 h 99599"/>
                    <a:gd name="connsiteX1" fmla="*/ 23291 w 41408"/>
                    <a:gd name="connsiteY1" fmla="*/ 44259 h 99599"/>
                    <a:gd name="connsiteX2" fmla="*/ 22362 w 41408"/>
                    <a:gd name="connsiteY2" fmla="*/ 42998 h 99599"/>
                    <a:gd name="connsiteX3" fmla="*/ 20570 w 41408"/>
                    <a:gd name="connsiteY3" fmla="*/ 42003 h 99599"/>
                    <a:gd name="connsiteX4" fmla="*/ 17783 w 41408"/>
                    <a:gd name="connsiteY4" fmla="*/ 35434 h 99599"/>
                    <a:gd name="connsiteX5" fmla="*/ 7299 w 41408"/>
                    <a:gd name="connsiteY5" fmla="*/ 17717 h 99599"/>
                    <a:gd name="connsiteX6" fmla="*/ 3119 w 41408"/>
                    <a:gd name="connsiteY6" fmla="*/ 5508 h 99599"/>
                    <a:gd name="connsiteX7" fmla="*/ 3251 w 41408"/>
                    <a:gd name="connsiteY7" fmla="*/ 1858 h 99599"/>
                    <a:gd name="connsiteX8" fmla="*/ 2057 w 41408"/>
                    <a:gd name="connsiteY8" fmla="*/ 66 h 99599"/>
                    <a:gd name="connsiteX9" fmla="*/ 1526 w 41408"/>
                    <a:gd name="connsiteY9" fmla="*/ 0 h 99599"/>
                    <a:gd name="connsiteX10" fmla="*/ 0 w 41408"/>
                    <a:gd name="connsiteY10" fmla="*/ 18513 h 99599"/>
                    <a:gd name="connsiteX11" fmla="*/ 29661 w 41408"/>
                    <a:gd name="connsiteY11" fmla="*/ 99600 h 99599"/>
                    <a:gd name="connsiteX12" fmla="*/ 33178 w 41408"/>
                    <a:gd name="connsiteY12" fmla="*/ 94159 h 99599"/>
                    <a:gd name="connsiteX13" fmla="*/ 35102 w 41408"/>
                    <a:gd name="connsiteY13" fmla="*/ 94557 h 99599"/>
                    <a:gd name="connsiteX14" fmla="*/ 36894 w 41408"/>
                    <a:gd name="connsiteY14" fmla="*/ 93362 h 99599"/>
                    <a:gd name="connsiteX15" fmla="*/ 36761 w 41408"/>
                    <a:gd name="connsiteY15" fmla="*/ 90310 h 99599"/>
                    <a:gd name="connsiteX16" fmla="*/ 36164 w 41408"/>
                    <a:gd name="connsiteY16" fmla="*/ 81684 h 99599"/>
                    <a:gd name="connsiteX17" fmla="*/ 35832 w 41408"/>
                    <a:gd name="connsiteY17" fmla="*/ 80423 h 99599"/>
                    <a:gd name="connsiteX18" fmla="*/ 35766 w 41408"/>
                    <a:gd name="connsiteY18" fmla="*/ 79162 h 99599"/>
                    <a:gd name="connsiteX19" fmla="*/ 38420 w 41408"/>
                    <a:gd name="connsiteY19" fmla="*/ 71996 h 99599"/>
                    <a:gd name="connsiteX20" fmla="*/ 39150 w 41408"/>
                    <a:gd name="connsiteY20" fmla="*/ 70801 h 99599"/>
                    <a:gd name="connsiteX21" fmla="*/ 41406 w 41408"/>
                    <a:gd name="connsiteY21" fmla="*/ 66024 h 99599"/>
                    <a:gd name="connsiteX22" fmla="*/ 28533 w 41408"/>
                    <a:gd name="connsiteY22" fmla="*/ 49567 h 99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41408" h="99599">
                      <a:moveTo>
                        <a:pt x="28533" y="49567"/>
                      </a:moveTo>
                      <a:cubicBezTo>
                        <a:pt x="26343" y="47908"/>
                        <a:pt x="24352" y="45188"/>
                        <a:pt x="23291" y="44259"/>
                      </a:cubicBezTo>
                      <a:cubicBezTo>
                        <a:pt x="22893" y="43927"/>
                        <a:pt x="22627" y="43463"/>
                        <a:pt x="22362" y="42998"/>
                      </a:cubicBezTo>
                      <a:cubicBezTo>
                        <a:pt x="21964" y="42335"/>
                        <a:pt x="21300" y="42003"/>
                        <a:pt x="20570" y="42003"/>
                      </a:cubicBezTo>
                      <a:cubicBezTo>
                        <a:pt x="19840" y="42003"/>
                        <a:pt x="16655" y="37557"/>
                        <a:pt x="17783" y="35434"/>
                      </a:cubicBezTo>
                      <a:cubicBezTo>
                        <a:pt x="17916" y="32580"/>
                        <a:pt x="12276" y="23357"/>
                        <a:pt x="7299" y="17717"/>
                      </a:cubicBezTo>
                      <a:cubicBezTo>
                        <a:pt x="7166" y="17518"/>
                        <a:pt x="3052" y="5574"/>
                        <a:pt x="3119" y="5508"/>
                      </a:cubicBezTo>
                      <a:cubicBezTo>
                        <a:pt x="3583" y="4977"/>
                        <a:pt x="3318" y="2455"/>
                        <a:pt x="3251" y="1858"/>
                      </a:cubicBezTo>
                      <a:cubicBezTo>
                        <a:pt x="3185" y="796"/>
                        <a:pt x="2256" y="-66"/>
                        <a:pt x="2057" y="66"/>
                      </a:cubicBezTo>
                      <a:cubicBezTo>
                        <a:pt x="1924" y="133"/>
                        <a:pt x="1725" y="66"/>
                        <a:pt x="1526" y="0"/>
                      </a:cubicBezTo>
                      <a:cubicBezTo>
                        <a:pt x="664" y="6038"/>
                        <a:pt x="0" y="12210"/>
                        <a:pt x="0" y="18513"/>
                      </a:cubicBezTo>
                      <a:cubicBezTo>
                        <a:pt x="0" y="49435"/>
                        <a:pt x="11214" y="77702"/>
                        <a:pt x="29661" y="99600"/>
                      </a:cubicBezTo>
                      <a:cubicBezTo>
                        <a:pt x="30590" y="98007"/>
                        <a:pt x="32249" y="95685"/>
                        <a:pt x="33178" y="94159"/>
                      </a:cubicBezTo>
                      <a:cubicBezTo>
                        <a:pt x="33244" y="93959"/>
                        <a:pt x="34107" y="93827"/>
                        <a:pt x="35102" y="94557"/>
                      </a:cubicBezTo>
                      <a:cubicBezTo>
                        <a:pt x="35898" y="95088"/>
                        <a:pt x="37026" y="93827"/>
                        <a:pt x="36894" y="93362"/>
                      </a:cubicBezTo>
                      <a:cubicBezTo>
                        <a:pt x="36562" y="91902"/>
                        <a:pt x="36562" y="91637"/>
                        <a:pt x="36761" y="90310"/>
                      </a:cubicBezTo>
                      <a:cubicBezTo>
                        <a:pt x="37093" y="88054"/>
                        <a:pt x="36496" y="82413"/>
                        <a:pt x="36164" y="81684"/>
                      </a:cubicBezTo>
                      <a:cubicBezTo>
                        <a:pt x="36031" y="81286"/>
                        <a:pt x="35898" y="80821"/>
                        <a:pt x="35832" y="80423"/>
                      </a:cubicBezTo>
                      <a:cubicBezTo>
                        <a:pt x="35766" y="80025"/>
                        <a:pt x="35766" y="79560"/>
                        <a:pt x="35766" y="79162"/>
                      </a:cubicBezTo>
                      <a:cubicBezTo>
                        <a:pt x="36164" y="84139"/>
                        <a:pt x="36164" y="73854"/>
                        <a:pt x="38420" y="71996"/>
                      </a:cubicBezTo>
                      <a:cubicBezTo>
                        <a:pt x="38685" y="71597"/>
                        <a:pt x="38884" y="71199"/>
                        <a:pt x="39150" y="70801"/>
                      </a:cubicBezTo>
                      <a:cubicBezTo>
                        <a:pt x="40344" y="68744"/>
                        <a:pt x="41472" y="66687"/>
                        <a:pt x="41406" y="66024"/>
                      </a:cubicBezTo>
                      <a:cubicBezTo>
                        <a:pt x="41074" y="62905"/>
                        <a:pt x="31320" y="51625"/>
                        <a:pt x="28533" y="49567"/>
                      </a:cubicBezTo>
                      <a:close/>
                    </a:path>
                  </a:pathLst>
                </a:custGeom>
                <a:solidFill>
                  <a:srgbClr val="AFD36F"/>
                </a:solidFill>
                <a:ln w="66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9" name="Freeform: Shape 308">
                  <a:extLst>
                    <a:ext uri="{FF2B5EF4-FFF2-40B4-BE49-F238E27FC236}">
                      <a16:creationId xmlns:a16="http://schemas.microsoft.com/office/drawing/2014/main" id="{38C41B61-3D8A-2CF7-0F5D-8D0AEA7C884A}"/>
                    </a:ext>
                  </a:extLst>
                </p:cNvPr>
                <p:cNvSpPr/>
                <p:nvPr/>
              </p:nvSpPr>
              <p:spPr>
                <a:xfrm>
                  <a:off x="2355775" y="5476031"/>
                  <a:ext cx="812" cy="663"/>
                </a:xfrm>
                <a:custGeom>
                  <a:avLst/>
                  <a:gdLst>
                    <a:gd name="connsiteX0" fmla="*/ 0 w 812"/>
                    <a:gd name="connsiteY0" fmla="*/ 663 h 663"/>
                    <a:gd name="connsiteX1" fmla="*/ 531 w 812"/>
                    <a:gd name="connsiteY1" fmla="*/ 398 h 663"/>
                    <a:gd name="connsiteX2" fmla="*/ 730 w 812"/>
                    <a:gd name="connsiteY2" fmla="*/ 0 h 663"/>
                    <a:gd name="connsiteX3" fmla="*/ 0 w 812"/>
                    <a:gd name="connsiteY3" fmla="*/ 663 h 6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12" h="663">
                      <a:moveTo>
                        <a:pt x="0" y="663"/>
                      </a:moveTo>
                      <a:cubicBezTo>
                        <a:pt x="199" y="597"/>
                        <a:pt x="332" y="464"/>
                        <a:pt x="531" y="398"/>
                      </a:cubicBezTo>
                      <a:cubicBezTo>
                        <a:pt x="863" y="199"/>
                        <a:pt x="863" y="66"/>
                        <a:pt x="730" y="0"/>
                      </a:cubicBezTo>
                      <a:cubicBezTo>
                        <a:pt x="464" y="199"/>
                        <a:pt x="199" y="464"/>
                        <a:pt x="0" y="663"/>
                      </a:cubicBezTo>
                      <a:close/>
                    </a:path>
                  </a:pathLst>
                </a:custGeom>
                <a:solidFill>
                  <a:srgbClr val="AFD36F"/>
                </a:solidFill>
                <a:ln w="66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0" name="Freeform: Shape 309">
                  <a:extLst>
                    <a:ext uri="{FF2B5EF4-FFF2-40B4-BE49-F238E27FC236}">
                      <a16:creationId xmlns:a16="http://schemas.microsoft.com/office/drawing/2014/main" id="{E174741E-764A-DA4B-3C68-30F69AC3BE8F}"/>
                    </a:ext>
                  </a:extLst>
                </p:cNvPr>
                <p:cNvSpPr/>
                <p:nvPr/>
              </p:nvSpPr>
              <p:spPr>
                <a:xfrm>
                  <a:off x="2357367" y="5474173"/>
                  <a:ext cx="1459" cy="1194"/>
                </a:xfrm>
                <a:custGeom>
                  <a:avLst/>
                  <a:gdLst>
                    <a:gd name="connsiteX0" fmla="*/ 332 w 1459"/>
                    <a:gd name="connsiteY0" fmla="*/ 1194 h 1194"/>
                    <a:gd name="connsiteX1" fmla="*/ 995 w 1459"/>
                    <a:gd name="connsiteY1" fmla="*/ 730 h 1194"/>
                    <a:gd name="connsiteX2" fmla="*/ 1393 w 1459"/>
                    <a:gd name="connsiteY2" fmla="*/ 398 h 1194"/>
                    <a:gd name="connsiteX3" fmla="*/ 1460 w 1459"/>
                    <a:gd name="connsiteY3" fmla="*/ 0 h 1194"/>
                    <a:gd name="connsiteX4" fmla="*/ 0 w 1459"/>
                    <a:gd name="connsiteY4" fmla="*/ 1128 h 1194"/>
                    <a:gd name="connsiteX5" fmla="*/ 332 w 1459"/>
                    <a:gd name="connsiteY5" fmla="*/ 1194 h 1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59" h="1194">
                      <a:moveTo>
                        <a:pt x="332" y="1194"/>
                      </a:moveTo>
                      <a:cubicBezTo>
                        <a:pt x="730" y="1128"/>
                        <a:pt x="863" y="995"/>
                        <a:pt x="995" y="730"/>
                      </a:cubicBezTo>
                      <a:cubicBezTo>
                        <a:pt x="1062" y="597"/>
                        <a:pt x="1194" y="465"/>
                        <a:pt x="1393" y="398"/>
                      </a:cubicBezTo>
                      <a:cubicBezTo>
                        <a:pt x="1460" y="199"/>
                        <a:pt x="1460" y="133"/>
                        <a:pt x="1460" y="0"/>
                      </a:cubicBezTo>
                      <a:cubicBezTo>
                        <a:pt x="995" y="398"/>
                        <a:pt x="464" y="730"/>
                        <a:pt x="0" y="1128"/>
                      </a:cubicBezTo>
                      <a:cubicBezTo>
                        <a:pt x="66" y="1062"/>
                        <a:pt x="199" y="1194"/>
                        <a:pt x="332" y="1194"/>
                      </a:cubicBezTo>
                      <a:close/>
                    </a:path>
                  </a:pathLst>
                </a:custGeom>
                <a:solidFill>
                  <a:srgbClr val="AFD36F"/>
                </a:solidFill>
                <a:ln w="66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1" name="Freeform: Shape 310">
                  <a:extLst>
                    <a:ext uri="{FF2B5EF4-FFF2-40B4-BE49-F238E27FC236}">
                      <a16:creationId xmlns:a16="http://schemas.microsoft.com/office/drawing/2014/main" id="{9580C5F9-886C-A620-07B6-908AEED654FB}"/>
                    </a:ext>
                  </a:extLst>
                </p:cNvPr>
                <p:cNvSpPr/>
                <p:nvPr/>
              </p:nvSpPr>
              <p:spPr>
                <a:xfrm>
                  <a:off x="2352324" y="5477026"/>
                  <a:ext cx="3052" cy="2794"/>
                </a:xfrm>
                <a:custGeom>
                  <a:avLst/>
                  <a:gdLst>
                    <a:gd name="connsiteX0" fmla="*/ 1991 w 3052"/>
                    <a:gd name="connsiteY0" fmla="*/ 2588 h 2794"/>
                    <a:gd name="connsiteX1" fmla="*/ 2123 w 3052"/>
                    <a:gd name="connsiteY1" fmla="*/ 1592 h 2794"/>
                    <a:gd name="connsiteX2" fmla="*/ 2853 w 3052"/>
                    <a:gd name="connsiteY2" fmla="*/ 199 h 2794"/>
                    <a:gd name="connsiteX3" fmla="*/ 3052 w 3052"/>
                    <a:gd name="connsiteY3" fmla="*/ 0 h 2794"/>
                    <a:gd name="connsiteX4" fmla="*/ 0 w 3052"/>
                    <a:gd name="connsiteY4" fmla="*/ 2787 h 2794"/>
                    <a:gd name="connsiteX5" fmla="*/ 1991 w 3052"/>
                    <a:gd name="connsiteY5" fmla="*/ 2588 h 2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052" h="2794">
                      <a:moveTo>
                        <a:pt x="1991" y="2588"/>
                      </a:moveTo>
                      <a:cubicBezTo>
                        <a:pt x="2522" y="2190"/>
                        <a:pt x="1858" y="2057"/>
                        <a:pt x="2123" y="1592"/>
                      </a:cubicBezTo>
                      <a:cubicBezTo>
                        <a:pt x="2389" y="1194"/>
                        <a:pt x="2654" y="730"/>
                        <a:pt x="2853" y="199"/>
                      </a:cubicBezTo>
                      <a:cubicBezTo>
                        <a:pt x="2853" y="133"/>
                        <a:pt x="2986" y="66"/>
                        <a:pt x="3052" y="0"/>
                      </a:cubicBezTo>
                      <a:cubicBezTo>
                        <a:pt x="1991" y="929"/>
                        <a:pt x="995" y="1858"/>
                        <a:pt x="0" y="2787"/>
                      </a:cubicBezTo>
                      <a:cubicBezTo>
                        <a:pt x="796" y="2787"/>
                        <a:pt x="1659" y="2853"/>
                        <a:pt x="1991" y="2588"/>
                      </a:cubicBezTo>
                      <a:close/>
                    </a:path>
                  </a:pathLst>
                </a:custGeom>
                <a:solidFill>
                  <a:srgbClr val="AFD36F"/>
                </a:solidFill>
                <a:ln w="66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2" name="Freeform: Shape 311">
                  <a:extLst>
                    <a:ext uri="{FF2B5EF4-FFF2-40B4-BE49-F238E27FC236}">
                      <a16:creationId xmlns:a16="http://schemas.microsoft.com/office/drawing/2014/main" id="{24D6ED69-1DD3-FBC5-2E0F-7AECB23FB93F}"/>
                    </a:ext>
                  </a:extLst>
                </p:cNvPr>
                <p:cNvSpPr/>
                <p:nvPr/>
              </p:nvSpPr>
              <p:spPr>
                <a:xfrm>
                  <a:off x="2361017" y="5462494"/>
                  <a:ext cx="15195" cy="11817"/>
                </a:xfrm>
                <a:custGeom>
                  <a:avLst/>
                  <a:gdLst>
                    <a:gd name="connsiteX0" fmla="*/ 863 w 15195"/>
                    <a:gd name="connsiteY0" fmla="*/ 10949 h 11817"/>
                    <a:gd name="connsiteX1" fmla="*/ 1659 w 15195"/>
                    <a:gd name="connsiteY1" fmla="*/ 11679 h 11817"/>
                    <a:gd name="connsiteX2" fmla="*/ 2920 w 15195"/>
                    <a:gd name="connsiteY2" fmla="*/ 11745 h 11817"/>
                    <a:gd name="connsiteX3" fmla="*/ 7764 w 15195"/>
                    <a:gd name="connsiteY3" fmla="*/ 10816 h 11817"/>
                    <a:gd name="connsiteX4" fmla="*/ 7764 w 15195"/>
                    <a:gd name="connsiteY4" fmla="*/ 10816 h 11817"/>
                    <a:gd name="connsiteX5" fmla="*/ 13736 w 15195"/>
                    <a:gd name="connsiteY5" fmla="*/ 1194 h 11817"/>
                    <a:gd name="connsiteX6" fmla="*/ 14797 w 15195"/>
                    <a:gd name="connsiteY6" fmla="*/ 398 h 11817"/>
                    <a:gd name="connsiteX7" fmla="*/ 15195 w 15195"/>
                    <a:gd name="connsiteY7" fmla="*/ 0 h 11817"/>
                    <a:gd name="connsiteX8" fmla="*/ 0 w 15195"/>
                    <a:gd name="connsiteY8" fmla="*/ 10086 h 11817"/>
                    <a:gd name="connsiteX9" fmla="*/ 863 w 15195"/>
                    <a:gd name="connsiteY9" fmla="*/ 10949 h 11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195" h="11817">
                      <a:moveTo>
                        <a:pt x="863" y="10949"/>
                      </a:moveTo>
                      <a:cubicBezTo>
                        <a:pt x="995" y="11281"/>
                        <a:pt x="1327" y="11546"/>
                        <a:pt x="1659" y="11679"/>
                      </a:cubicBezTo>
                      <a:cubicBezTo>
                        <a:pt x="2057" y="11811"/>
                        <a:pt x="2522" y="11878"/>
                        <a:pt x="2920" y="11745"/>
                      </a:cubicBezTo>
                      <a:cubicBezTo>
                        <a:pt x="5176" y="10882"/>
                        <a:pt x="5839" y="11612"/>
                        <a:pt x="7764" y="10816"/>
                      </a:cubicBezTo>
                      <a:lnTo>
                        <a:pt x="7764" y="10816"/>
                      </a:lnTo>
                      <a:cubicBezTo>
                        <a:pt x="10219" y="9688"/>
                        <a:pt x="10351" y="4180"/>
                        <a:pt x="13736" y="1194"/>
                      </a:cubicBezTo>
                      <a:cubicBezTo>
                        <a:pt x="14067" y="929"/>
                        <a:pt x="14399" y="664"/>
                        <a:pt x="14797" y="398"/>
                      </a:cubicBezTo>
                      <a:cubicBezTo>
                        <a:pt x="14930" y="332"/>
                        <a:pt x="15063" y="133"/>
                        <a:pt x="15195" y="0"/>
                      </a:cubicBezTo>
                      <a:cubicBezTo>
                        <a:pt x="9887" y="2986"/>
                        <a:pt x="4844" y="6370"/>
                        <a:pt x="0" y="10086"/>
                      </a:cubicBezTo>
                      <a:cubicBezTo>
                        <a:pt x="332" y="10285"/>
                        <a:pt x="730" y="10551"/>
                        <a:pt x="863" y="10949"/>
                      </a:cubicBezTo>
                      <a:close/>
                    </a:path>
                  </a:pathLst>
                </a:custGeom>
                <a:solidFill>
                  <a:srgbClr val="AFD36F"/>
                </a:solidFill>
                <a:ln w="66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3" name="Freeform: Shape 312">
                  <a:extLst>
                    <a:ext uri="{FF2B5EF4-FFF2-40B4-BE49-F238E27FC236}">
                      <a16:creationId xmlns:a16="http://schemas.microsoft.com/office/drawing/2014/main" id="{769DB195-FABC-0A91-3D69-76EC86C366A6}"/>
                    </a:ext>
                  </a:extLst>
                </p:cNvPr>
                <p:cNvSpPr/>
                <p:nvPr/>
              </p:nvSpPr>
              <p:spPr>
                <a:xfrm>
                  <a:off x="2390039" y="5446569"/>
                  <a:ext cx="48879" cy="19176"/>
                </a:xfrm>
                <a:custGeom>
                  <a:avLst/>
                  <a:gdLst>
                    <a:gd name="connsiteX0" fmla="*/ 42 w 48879"/>
                    <a:gd name="connsiteY0" fmla="*/ 18314 h 19176"/>
                    <a:gd name="connsiteX1" fmla="*/ 440 w 48879"/>
                    <a:gd name="connsiteY1" fmla="*/ 19176 h 19176"/>
                    <a:gd name="connsiteX2" fmla="*/ 1369 w 48879"/>
                    <a:gd name="connsiteY2" fmla="*/ 18579 h 19176"/>
                    <a:gd name="connsiteX3" fmla="*/ 2895 w 48879"/>
                    <a:gd name="connsiteY3" fmla="*/ 17584 h 19176"/>
                    <a:gd name="connsiteX4" fmla="*/ 5151 w 48879"/>
                    <a:gd name="connsiteY4" fmla="*/ 16124 h 19176"/>
                    <a:gd name="connsiteX5" fmla="*/ 6611 w 48879"/>
                    <a:gd name="connsiteY5" fmla="*/ 15461 h 19176"/>
                    <a:gd name="connsiteX6" fmla="*/ 9398 w 48879"/>
                    <a:gd name="connsiteY6" fmla="*/ 13934 h 19176"/>
                    <a:gd name="connsiteX7" fmla="*/ 9862 w 48879"/>
                    <a:gd name="connsiteY7" fmla="*/ 13536 h 19176"/>
                    <a:gd name="connsiteX8" fmla="*/ 10393 w 48879"/>
                    <a:gd name="connsiteY8" fmla="*/ 13470 h 19176"/>
                    <a:gd name="connsiteX9" fmla="*/ 13578 w 48879"/>
                    <a:gd name="connsiteY9" fmla="*/ 12143 h 19176"/>
                    <a:gd name="connsiteX10" fmla="*/ 14374 w 48879"/>
                    <a:gd name="connsiteY10" fmla="*/ 12076 h 19176"/>
                    <a:gd name="connsiteX11" fmla="*/ 14441 w 48879"/>
                    <a:gd name="connsiteY11" fmla="*/ 12474 h 19176"/>
                    <a:gd name="connsiteX12" fmla="*/ 14640 w 48879"/>
                    <a:gd name="connsiteY12" fmla="*/ 12541 h 19176"/>
                    <a:gd name="connsiteX13" fmla="*/ 16100 w 48879"/>
                    <a:gd name="connsiteY13" fmla="*/ 12276 h 19176"/>
                    <a:gd name="connsiteX14" fmla="*/ 18820 w 48879"/>
                    <a:gd name="connsiteY14" fmla="*/ 11612 h 19176"/>
                    <a:gd name="connsiteX15" fmla="*/ 18820 w 48879"/>
                    <a:gd name="connsiteY15" fmla="*/ 11612 h 19176"/>
                    <a:gd name="connsiteX16" fmla="*/ 22271 w 48879"/>
                    <a:gd name="connsiteY16" fmla="*/ 10086 h 19176"/>
                    <a:gd name="connsiteX17" fmla="*/ 22470 w 48879"/>
                    <a:gd name="connsiteY17" fmla="*/ 10550 h 19176"/>
                    <a:gd name="connsiteX18" fmla="*/ 22470 w 48879"/>
                    <a:gd name="connsiteY18" fmla="*/ 10550 h 19176"/>
                    <a:gd name="connsiteX19" fmla="*/ 23598 w 48879"/>
                    <a:gd name="connsiteY19" fmla="*/ 10417 h 19176"/>
                    <a:gd name="connsiteX20" fmla="*/ 25257 w 48879"/>
                    <a:gd name="connsiteY20" fmla="*/ 10750 h 19176"/>
                    <a:gd name="connsiteX21" fmla="*/ 47021 w 48879"/>
                    <a:gd name="connsiteY21" fmla="*/ 1460 h 19176"/>
                    <a:gd name="connsiteX22" fmla="*/ 48879 w 48879"/>
                    <a:gd name="connsiteY22" fmla="*/ 66 h 19176"/>
                    <a:gd name="connsiteX23" fmla="*/ 47353 w 48879"/>
                    <a:gd name="connsiteY23" fmla="*/ 0 h 19176"/>
                    <a:gd name="connsiteX24" fmla="*/ 14242 w 48879"/>
                    <a:gd name="connsiteY24" fmla="*/ 4579 h 19176"/>
                    <a:gd name="connsiteX25" fmla="*/ 12583 w 48879"/>
                    <a:gd name="connsiteY25" fmla="*/ 5176 h 19176"/>
                    <a:gd name="connsiteX26" fmla="*/ 12583 w 48879"/>
                    <a:gd name="connsiteY26" fmla="*/ 5176 h 19176"/>
                    <a:gd name="connsiteX27" fmla="*/ 7341 w 48879"/>
                    <a:gd name="connsiteY27" fmla="*/ 7299 h 19176"/>
                    <a:gd name="connsiteX28" fmla="*/ 4554 w 48879"/>
                    <a:gd name="connsiteY28" fmla="*/ 9555 h 19176"/>
                    <a:gd name="connsiteX29" fmla="*/ 5284 w 48879"/>
                    <a:gd name="connsiteY29" fmla="*/ 10219 h 19176"/>
                    <a:gd name="connsiteX30" fmla="*/ 1170 w 48879"/>
                    <a:gd name="connsiteY30" fmla="*/ 13470 h 19176"/>
                    <a:gd name="connsiteX31" fmla="*/ 1170 w 48879"/>
                    <a:gd name="connsiteY31" fmla="*/ 13934 h 19176"/>
                    <a:gd name="connsiteX32" fmla="*/ 1170 w 48879"/>
                    <a:gd name="connsiteY32" fmla="*/ 13934 h 19176"/>
                    <a:gd name="connsiteX33" fmla="*/ 838 w 48879"/>
                    <a:gd name="connsiteY33" fmla="*/ 16721 h 19176"/>
                    <a:gd name="connsiteX34" fmla="*/ 705 w 48879"/>
                    <a:gd name="connsiteY34" fmla="*/ 17584 h 19176"/>
                    <a:gd name="connsiteX35" fmla="*/ 42 w 48879"/>
                    <a:gd name="connsiteY35" fmla="*/ 18314 h 19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48879" h="19176">
                      <a:moveTo>
                        <a:pt x="42" y="18314"/>
                      </a:moveTo>
                      <a:cubicBezTo>
                        <a:pt x="-91" y="18579"/>
                        <a:pt x="108" y="19176"/>
                        <a:pt x="440" y="19176"/>
                      </a:cubicBezTo>
                      <a:cubicBezTo>
                        <a:pt x="838" y="19176"/>
                        <a:pt x="1037" y="18911"/>
                        <a:pt x="1369" y="18579"/>
                      </a:cubicBezTo>
                      <a:cubicBezTo>
                        <a:pt x="1369" y="18579"/>
                        <a:pt x="2298" y="18049"/>
                        <a:pt x="2895" y="17584"/>
                      </a:cubicBezTo>
                      <a:cubicBezTo>
                        <a:pt x="3492" y="17053"/>
                        <a:pt x="4753" y="16921"/>
                        <a:pt x="5151" y="16124"/>
                      </a:cubicBezTo>
                      <a:cubicBezTo>
                        <a:pt x="5416" y="15660"/>
                        <a:pt x="6544" y="15328"/>
                        <a:pt x="6611" y="15461"/>
                      </a:cubicBezTo>
                      <a:cubicBezTo>
                        <a:pt x="6677" y="15660"/>
                        <a:pt x="9464" y="14399"/>
                        <a:pt x="9398" y="13934"/>
                      </a:cubicBezTo>
                      <a:cubicBezTo>
                        <a:pt x="9331" y="13470"/>
                        <a:pt x="9597" y="13404"/>
                        <a:pt x="9862" y="13536"/>
                      </a:cubicBezTo>
                      <a:cubicBezTo>
                        <a:pt x="10061" y="13603"/>
                        <a:pt x="10260" y="13536"/>
                        <a:pt x="10393" y="13470"/>
                      </a:cubicBezTo>
                      <a:cubicBezTo>
                        <a:pt x="11256" y="12740"/>
                        <a:pt x="12516" y="11877"/>
                        <a:pt x="13578" y="12143"/>
                      </a:cubicBezTo>
                      <a:cubicBezTo>
                        <a:pt x="13844" y="12209"/>
                        <a:pt x="14109" y="12209"/>
                        <a:pt x="14374" y="12076"/>
                      </a:cubicBezTo>
                      <a:cubicBezTo>
                        <a:pt x="15436" y="11479"/>
                        <a:pt x="14242" y="12276"/>
                        <a:pt x="14441" y="12474"/>
                      </a:cubicBezTo>
                      <a:cubicBezTo>
                        <a:pt x="14441" y="12541"/>
                        <a:pt x="14573" y="12607"/>
                        <a:pt x="14640" y="12541"/>
                      </a:cubicBezTo>
                      <a:cubicBezTo>
                        <a:pt x="15104" y="12342"/>
                        <a:pt x="15569" y="12276"/>
                        <a:pt x="16100" y="12276"/>
                      </a:cubicBezTo>
                      <a:cubicBezTo>
                        <a:pt x="16763" y="12276"/>
                        <a:pt x="18820" y="11612"/>
                        <a:pt x="18820" y="11612"/>
                      </a:cubicBezTo>
                      <a:cubicBezTo>
                        <a:pt x="18820" y="11612"/>
                        <a:pt x="18820" y="11612"/>
                        <a:pt x="18820" y="11612"/>
                      </a:cubicBezTo>
                      <a:cubicBezTo>
                        <a:pt x="21010" y="10484"/>
                        <a:pt x="21873" y="9820"/>
                        <a:pt x="22271" y="10086"/>
                      </a:cubicBezTo>
                      <a:cubicBezTo>
                        <a:pt x="22403" y="10219"/>
                        <a:pt x="22470" y="10351"/>
                        <a:pt x="22470" y="10550"/>
                      </a:cubicBezTo>
                      <a:cubicBezTo>
                        <a:pt x="22470" y="10550"/>
                        <a:pt x="22470" y="10550"/>
                        <a:pt x="22470" y="10550"/>
                      </a:cubicBezTo>
                      <a:cubicBezTo>
                        <a:pt x="22802" y="10816"/>
                        <a:pt x="23200" y="10550"/>
                        <a:pt x="23598" y="10417"/>
                      </a:cubicBezTo>
                      <a:cubicBezTo>
                        <a:pt x="23598" y="10417"/>
                        <a:pt x="23930" y="10816"/>
                        <a:pt x="25257" y="10750"/>
                      </a:cubicBezTo>
                      <a:cubicBezTo>
                        <a:pt x="24925" y="11546"/>
                        <a:pt x="38461" y="8626"/>
                        <a:pt x="47021" y="1460"/>
                      </a:cubicBezTo>
                      <a:cubicBezTo>
                        <a:pt x="47618" y="995"/>
                        <a:pt x="48282" y="531"/>
                        <a:pt x="48879" y="66"/>
                      </a:cubicBezTo>
                      <a:cubicBezTo>
                        <a:pt x="48348" y="66"/>
                        <a:pt x="47884" y="0"/>
                        <a:pt x="47353" y="0"/>
                      </a:cubicBezTo>
                      <a:cubicBezTo>
                        <a:pt x="35874" y="0"/>
                        <a:pt x="24792" y="1659"/>
                        <a:pt x="14242" y="4579"/>
                      </a:cubicBezTo>
                      <a:cubicBezTo>
                        <a:pt x="13578" y="4910"/>
                        <a:pt x="12981" y="5109"/>
                        <a:pt x="12583" y="5176"/>
                      </a:cubicBezTo>
                      <a:lnTo>
                        <a:pt x="12583" y="5176"/>
                      </a:lnTo>
                      <a:cubicBezTo>
                        <a:pt x="10924" y="5242"/>
                        <a:pt x="7872" y="7034"/>
                        <a:pt x="7341" y="7299"/>
                      </a:cubicBezTo>
                      <a:cubicBezTo>
                        <a:pt x="6213" y="7896"/>
                        <a:pt x="5217" y="8825"/>
                        <a:pt x="4554" y="9555"/>
                      </a:cubicBezTo>
                      <a:cubicBezTo>
                        <a:pt x="4222" y="9953"/>
                        <a:pt x="4819" y="10086"/>
                        <a:pt x="5284" y="10219"/>
                      </a:cubicBezTo>
                      <a:cubicBezTo>
                        <a:pt x="5284" y="10219"/>
                        <a:pt x="1634" y="12740"/>
                        <a:pt x="1170" y="13470"/>
                      </a:cubicBezTo>
                      <a:cubicBezTo>
                        <a:pt x="1103" y="13603"/>
                        <a:pt x="1103" y="13802"/>
                        <a:pt x="1170" y="13934"/>
                      </a:cubicBezTo>
                      <a:lnTo>
                        <a:pt x="1170" y="13934"/>
                      </a:lnTo>
                      <a:cubicBezTo>
                        <a:pt x="307" y="14797"/>
                        <a:pt x="705" y="16522"/>
                        <a:pt x="838" y="16721"/>
                      </a:cubicBezTo>
                      <a:cubicBezTo>
                        <a:pt x="971" y="16987"/>
                        <a:pt x="639" y="17584"/>
                        <a:pt x="705" y="17584"/>
                      </a:cubicBezTo>
                      <a:cubicBezTo>
                        <a:pt x="771" y="17518"/>
                        <a:pt x="108" y="18181"/>
                        <a:pt x="42" y="18314"/>
                      </a:cubicBezTo>
                      <a:close/>
                    </a:path>
                  </a:pathLst>
                </a:custGeom>
                <a:solidFill>
                  <a:srgbClr val="AFD36F"/>
                </a:solidFill>
                <a:ln w="66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4" name="Freeform: Shape 313">
                  <a:extLst>
                    <a:ext uri="{FF2B5EF4-FFF2-40B4-BE49-F238E27FC236}">
                      <a16:creationId xmlns:a16="http://schemas.microsoft.com/office/drawing/2014/main" id="{F7D80D29-113D-5F9E-F1B4-95FB08C0FBEC}"/>
                    </a:ext>
                  </a:extLst>
                </p:cNvPr>
                <p:cNvSpPr/>
                <p:nvPr/>
              </p:nvSpPr>
              <p:spPr>
                <a:xfrm>
                  <a:off x="2382223" y="5455792"/>
                  <a:ext cx="174277" cy="226330"/>
                </a:xfrm>
                <a:custGeom>
                  <a:avLst/>
                  <a:gdLst>
                    <a:gd name="connsiteX0" fmla="*/ 102415 w 174277"/>
                    <a:gd name="connsiteY0" fmla="*/ 0 h 226330"/>
                    <a:gd name="connsiteX1" fmla="*/ 101950 w 174277"/>
                    <a:gd name="connsiteY1" fmla="*/ 199 h 226330"/>
                    <a:gd name="connsiteX2" fmla="*/ 99827 w 174277"/>
                    <a:gd name="connsiteY2" fmla="*/ 1394 h 226330"/>
                    <a:gd name="connsiteX3" fmla="*/ 99163 w 174277"/>
                    <a:gd name="connsiteY3" fmla="*/ 1394 h 226330"/>
                    <a:gd name="connsiteX4" fmla="*/ 98035 w 174277"/>
                    <a:gd name="connsiteY4" fmla="*/ 3915 h 226330"/>
                    <a:gd name="connsiteX5" fmla="*/ 97040 w 174277"/>
                    <a:gd name="connsiteY5" fmla="*/ 4844 h 226330"/>
                    <a:gd name="connsiteX6" fmla="*/ 96642 w 174277"/>
                    <a:gd name="connsiteY6" fmla="*/ 5375 h 226330"/>
                    <a:gd name="connsiteX7" fmla="*/ 95713 w 174277"/>
                    <a:gd name="connsiteY7" fmla="*/ 6039 h 226330"/>
                    <a:gd name="connsiteX8" fmla="*/ 93789 w 174277"/>
                    <a:gd name="connsiteY8" fmla="*/ 7299 h 226330"/>
                    <a:gd name="connsiteX9" fmla="*/ 92594 w 174277"/>
                    <a:gd name="connsiteY9" fmla="*/ 9754 h 226330"/>
                    <a:gd name="connsiteX10" fmla="*/ 91731 w 174277"/>
                    <a:gd name="connsiteY10" fmla="*/ 10351 h 226330"/>
                    <a:gd name="connsiteX11" fmla="*/ 89475 w 174277"/>
                    <a:gd name="connsiteY11" fmla="*/ 9091 h 226330"/>
                    <a:gd name="connsiteX12" fmla="*/ 91864 w 174277"/>
                    <a:gd name="connsiteY12" fmla="*/ 5441 h 226330"/>
                    <a:gd name="connsiteX13" fmla="*/ 84831 w 174277"/>
                    <a:gd name="connsiteY13" fmla="*/ 2787 h 226330"/>
                    <a:gd name="connsiteX14" fmla="*/ 81645 w 174277"/>
                    <a:gd name="connsiteY14" fmla="*/ 1725 h 226330"/>
                    <a:gd name="connsiteX15" fmla="*/ 81446 w 174277"/>
                    <a:gd name="connsiteY15" fmla="*/ 929 h 226330"/>
                    <a:gd name="connsiteX16" fmla="*/ 79721 w 174277"/>
                    <a:gd name="connsiteY16" fmla="*/ 597 h 226330"/>
                    <a:gd name="connsiteX17" fmla="*/ 76934 w 174277"/>
                    <a:gd name="connsiteY17" fmla="*/ 929 h 226330"/>
                    <a:gd name="connsiteX18" fmla="*/ 70962 w 174277"/>
                    <a:gd name="connsiteY18" fmla="*/ 4711 h 226330"/>
                    <a:gd name="connsiteX19" fmla="*/ 69834 w 174277"/>
                    <a:gd name="connsiteY19" fmla="*/ 6370 h 226330"/>
                    <a:gd name="connsiteX20" fmla="*/ 68374 w 174277"/>
                    <a:gd name="connsiteY20" fmla="*/ 8228 h 226330"/>
                    <a:gd name="connsiteX21" fmla="*/ 67910 w 174277"/>
                    <a:gd name="connsiteY21" fmla="*/ 9025 h 226330"/>
                    <a:gd name="connsiteX22" fmla="*/ 67313 w 174277"/>
                    <a:gd name="connsiteY22" fmla="*/ 9622 h 226330"/>
                    <a:gd name="connsiteX23" fmla="*/ 60345 w 174277"/>
                    <a:gd name="connsiteY23" fmla="*/ 15262 h 226330"/>
                    <a:gd name="connsiteX24" fmla="*/ 60345 w 174277"/>
                    <a:gd name="connsiteY24" fmla="*/ 15262 h 226330"/>
                    <a:gd name="connsiteX25" fmla="*/ 57757 w 174277"/>
                    <a:gd name="connsiteY25" fmla="*/ 19376 h 226330"/>
                    <a:gd name="connsiteX26" fmla="*/ 58222 w 174277"/>
                    <a:gd name="connsiteY26" fmla="*/ 21035 h 226330"/>
                    <a:gd name="connsiteX27" fmla="*/ 66915 w 174277"/>
                    <a:gd name="connsiteY27" fmla="*/ 23357 h 226330"/>
                    <a:gd name="connsiteX28" fmla="*/ 68109 w 174277"/>
                    <a:gd name="connsiteY28" fmla="*/ 25348 h 226330"/>
                    <a:gd name="connsiteX29" fmla="*/ 68706 w 174277"/>
                    <a:gd name="connsiteY29" fmla="*/ 27206 h 226330"/>
                    <a:gd name="connsiteX30" fmla="*/ 73616 w 174277"/>
                    <a:gd name="connsiteY30" fmla="*/ 26012 h 226330"/>
                    <a:gd name="connsiteX31" fmla="*/ 73749 w 174277"/>
                    <a:gd name="connsiteY31" fmla="*/ 22296 h 226330"/>
                    <a:gd name="connsiteX32" fmla="*/ 73749 w 174277"/>
                    <a:gd name="connsiteY32" fmla="*/ 22296 h 226330"/>
                    <a:gd name="connsiteX33" fmla="*/ 74147 w 174277"/>
                    <a:gd name="connsiteY33" fmla="*/ 17783 h 226330"/>
                    <a:gd name="connsiteX34" fmla="*/ 76602 w 174277"/>
                    <a:gd name="connsiteY34" fmla="*/ 12210 h 226330"/>
                    <a:gd name="connsiteX35" fmla="*/ 80186 w 174277"/>
                    <a:gd name="connsiteY35" fmla="*/ 9953 h 226330"/>
                    <a:gd name="connsiteX36" fmla="*/ 79987 w 174277"/>
                    <a:gd name="connsiteY36" fmla="*/ 10816 h 226330"/>
                    <a:gd name="connsiteX37" fmla="*/ 78925 w 174277"/>
                    <a:gd name="connsiteY37" fmla="*/ 12807 h 226330"/>
                    <a:gd name="connsiteX38" fmla="*/ 78460 w 174277"/>
                    <a:gd name="connsiteY38" fmla="*/ 17053 h 226330"/>
                    <a:gd name="connsiteX39" fmla="*/ 81778 w 174277"/>
                    <a:gd name="connsiteY39" fmla="*/ 19243 h 226330"/>
                    <a:gd name="connsiteX40" fmla="*/ 81778 w 174277"/>
                    <a:gd name="connsiteY40" fmla="*/ 19243 h 226330"/>
                    <a:gd name="connsiteX41" fmla="*/ 87750 w 174277"/>
                    <a:gd name="connsiteY41" fmla="*/ 18381 h 226330"/>
                    <a:gd name="connsiteX42" fmla="*/ 88016 w 174277"/>
                    <a:gd name="connsiteY42" fmla="*/ 18646 h 226330"/>
                    <a:gd name="connsiteX43" fmla="*/ 87883 w 174277"/>
                    <a:gd name="connsiteY43" fmla="*/ 18978 h 226330"/>
                    <a:gd name="connsiteX44" fmla="*/ 84034 w 174277"/>
                    <a:gd name="connsiteY44" fmla="*/ 19840 h 226330"/>
                    <a:gd name="connsiteX45" fmla="*/ 82840 w 174277"/>
                    <a:gd name="connsiteY45" fmla="*/ 21101 h 226330"/>
                    <a:gd name="connsiteX46" fmla="*/ 83503 w 174277"/>
                    <a:gd name="connsiteY46" fmla="*/ 22495 h 226330"/>
                    <a:gd name="connsiteX47" fmla="*/ 83636 w 174277"/>
                    <a:gd name="connsiteY47" fmla="*/ 22760 h 226330"/>
                    <a:gd name="connsiteX48" fmla="*/ 82774 w 174277"/>
                    <a:gd name="connsiteY48" fmla="*/ 24021 h 226330"/>
                    <a:gd name="connsiteX49" fmla="*/ 81579 w 174277"/>
                    <a:gd name="connsiteY49" fmla="*/ 24021 h 226330"/>
                    <a:gd name="connsiteX50" fmla="*/ 80716 w 174277"/>
                    <a:gd name="connsiteY50" fmla="*/ 24087 h 226330"/>
                    <a:gd name="connsiteX51" fmla="*/ 80385 w 174277"/>
                    <a:gd name="connsiteY51" fmla="*/ 27338 h 226330"/>
                    <a:gd name="connsiteX52" fmla="*/ 77797 w 174277"/>
                    <a:gd name="connsiteY52" fmla="*/ 30391 h 226330"/>
                    <a:gd name="connsiteX53" fmla="*/ 72621 w 174277"/>
                    <a:gd name="connsiteY53" fmla="*/ 31187 h 226330"/>
                    <a:gd name="connsiteX54" fmla="*/ 70365 w 174277"/>
                    <a:gd name="connsiteY54" fmla="*/ 30922 h 226330"/>
                    <a:gd name="connsiteX55" fmla="*/ 69834 w 174277"/>
                    <a:gd name="connsiteY55" fmla="*/ 30059 h 226330"/>
                    <a:gd name="connsiteX56" fmla="*/ 66848 w 174277"/>
                    <a:gd name="connsiteY56" fmla="*/ 31187 h 226330"/>
                    <a:gd name="connsiteX57" fmla="*/ 66251 w 174277"/>
                    <a:gd name="connsiteY57" fmla="*/ 30855 h 226330"/>
                    <a:gd name="connsiteX58" fmla="*/ 66251 w 174277"/>
                    <a:gd name="connsiteY58" fmla="*/ 30855 h 226330"/>
                    <a:gd name="connsiteX59" fmla="*/ 64327 w 174277"/>
                    <a:gd name="connsiteY59" fmla="*/ 29263 h 226330"/>
                    <a:gd name="connsiteX60" fmla="*/ 65189 w 174277"/>
                    <a:gd name="connsiteY60" fmla="*/ 27338 h 226330"/>
                    <a:gd name="connsiteX61" fmla="*/ 63265 w 174277"/>
                    <a:gd name="connsiteY61" fmla="*/ 27936 h 226330"/>
                    <a:gd name="connsiteX62" fmla="*/ 63199 w 174277"/>
                    <a:gd name="connsiteY62" fmla="*/ 29993 h 226330"/>
                    <a:gd name="connsiteX63" fmla="*/ 60478 w 174277"/>
                    <a:gd name="connsiteY63" fmla="*/ 32315 h 226330"/>
                    <a:gd name="connsiteX64" fmla="*/ 60478 w 174277"/>
                    <a:gd name="connsiteY64" fmla="*/ 32315 h 226330"/>
                    <a:gd name="connsiteX65" fmla="*/ 58819 w 174277"/>
                    <a:gd name="connsiteY65" fmla="*/ 32382 h 226330"/>
                    <a:gd name="connsiteX66" fmla="*/ 57957 w 174277"/>
                    <a:gd name="connsiteY66" fmla="*/ 32846 h 226330"/>
                    <a:gd name="connsiteX67" fmla="*/ 57957 w 174277"/>
                    <a:gd name="connsiteY67" fmla="*/ 32979 h 226330"/>
                    <a:gd name="connsiteX68" fmla="*/ 57691 w 174277"/>
                    <a:gd name="connsiteY68" fmla="*/ 33377 h 226330"/>
                    <a:gd name="connsiteX69" fmla="*/ 56032 w 174277"/>
                    <a:gd name="connsiteY69" fmla="*/ 34240 h 226330"/>
                    <a:gd name="connsiteX70" fmla="*/ 53179 w 174277"/>
                    <a:gd name="connsiteY70" fmla="*/ 36297 h 226330"/>
                    <a:gd name="connsiteX71" fmla="*/ 51056 w 174277"/>
                    <a:gd name="connsiteY71" fmla="*/ 38022 h 226330"/>
                    <a:gd name="connsiteX72" fmla="*/ 48999 w 174277"/>
                    <a:gd name="connsiteY72" fmla="*/ 39349 h 226330"/>
                    <a:gd name="connsiteX73" fmla="*/ 48733 w 174277"/>
                    <a:gd name="connsiteY73" fmla="*/ 39681 h 226330"/>
                    <a:gd name="connsiteX74" fmla="*/ 48202 w 174277"/>
                    <a:gd name="connsiteY74" fmla="*/ 40211 h 226330"/>
                    <a:gd name="connsiteX75" fmla="*/ 46079 w 174277"/>
                    <a:gd name="connsiteY75" fmla="*/ 39681 h 226330"/>
                    <a:gd name="connsiteX76" fmla="*/ 45548 w 174277"/>
                    <a:gd name="connsiteY76" fmla="*/ 40211 h 226330"/>
                    <a:gd name="connsiteX77" fmla="*/ 45548 w 174277"/>
                    <a:gd name="connsiteY77" fmla="*/ 40211 h 226330"/>
                    <a:gd name="connsiteX78" fmla="*/ 45415 w 174277"/>
                    <a:gd name="connsiteY78" fmla="*/ 41074 h 226330"/>
                    <a:gd name="connsiteX79" fmla="*/ 44685 w 174277"/>
                    <a:gd name="connsiteY79" fmla="*/ 41472 h 226330"/>
                    <a:gd name="connsiteX80" fmla="*/ 42429 w 174277"/>
                    <a:gd name="connsiteY80" fmla="*/ 40942 h 226330"/>
                    <a:gd name="connsiteX81" fmla="*/ 42230 w 174277"/>
                    <a:gd name="connsiteY81" fmla="*/ 40942 h 226330"/>
                    <a:gd name="connsiteX82" fmla="*/ 40704 w 174277"/>
                    <a:gd name="connsiteY82" fmla="*/ 42667 h 226330"/>
                    <a:gd name="connsiteX83" fmla="*/ 43425 w 174277"/>
                    <a:gd name="connsiteY83" fmla="*/ 43728 h 226330"/>
                    <a:gd name="connsiteX84" fmla="*/ 43889 w 174277"/>
                    <a:gd name="connsiteY84" fmla="*/ 44325 h 226330"/>
                    <a:gd name="connsiteX85" fmla="*/ 44155 w 174277"/>
                    <a:gd name="connsiteY85" fmla="*/ 45122 h 226330"/>
                    <a:gd name="connsiteX86" fmla="*/ 35860 w 174277"/>
                    <a:gd name="connsiteY86" fmla="*/ 51890 h 226330"/>
                    <a:gd name="connsiteX87" fmla="*/ 35197 w 174277"/>
                    <a:gd name="connsiteY87" fmla="*/ 51558 h 226330"/>
                    <a:gd name="connsiteX88" fmla="*/ 27964 w 174277"/>
                    <a:gd name="connsiteY88" fmla="*/ 62640 h 226330"/>
                    <a:gd name="connsiteX89" fmla="*/ 28959 w 174277"/>
                    <a:gd name="connsiteY89" fmla="*/ 65957 h 226330"/>
                    <a:gd name="connsiteX90" fmla="*/ 30286 w 174277"/>
                    <a:gd name="connsiteY90" fmla="*/ 65626 h 226330"/>
                    <a:gd name="connsiteX91" fmla="*/ 31481 w 174277"/>
                    <a:gd name="connsiteY91" fmla="*/ 66223 h 226330"/>
                    <a:gd name="connsiteX92" fmla="*/ 32941 w 174277"/>
                    <a:gd name="connsiteY92" fmla="*/ 68612 h 226330"/>
                    <a:gd name="connsiteX93" fmla="*/ 33604 w 174277"/>
                    <a:gd name="connsiteY93" fmla="*/ 68081 h 226330"/>
                    <a:gd name="connsiteX94" fmla="*/ 36258 w 174277"/>
                    <a:gd name="connsiteY94" fmla="*/ 67285 h 226330"/>
                    <a:gd name="connsiteX95" fmla="*/ 39642 w 174277"/>
                    <a:gd name="connsiteY95" fmla="*/ 67417 h 226330"/>
                    <a:gd name="connsiteX96" fmla="*/ 41434 w 174277"/>
                    <a:gd name="connsiteY96" fmla="*/ 65759 h 226330"/>
                    <a:gd name="connsiteX97" fmla="*/ 43226 w 174277"/>
                    <a:gd name="connsiteY97" fmla="*/ 65626 h 226330"/>
                    <a:gd name="connsiteX98" fmla="*/ 43624 w 174277"/>
                    <a:gd name="connsiteY98" fmla="*/ 64166 h 226330"/>
                    <a:gd name="connsiteX99" fmla="*/ 44155 w 174277"/>
                    <a:gd name="connsiteY99" fmla="*/ 62308 h 226330"/>
                    <a:gd name="connsiteX100" fmla="*/ 44155 w 174277"/>
                    <a:gd name="connsiteY100" fmla="*/ 61645 h 226330"/>
                    <a:gd name="connsiteX101" fmla="*/ 51122 w 174277"/>
                    <a:gd name="connsiteY101" fmla="*/ 56800 h 226330"/>
                    <a:gd name="connsiteX102" fmla="*/ 53444 w 174277"/>
                    <a:gd name="connsiteY102" fmla="*/ 52753 h 226330"/>
                    <a:gd name="connsiteX103" fmla="*/ 62801 w 174277"/>
                    <a:gd name="connsiteY103" fmla="*/ 51027 h 226330"/>
                    <a:gd name="connsiteX104" fmla="*/ 64128 w 174277"/>
                    <a:gd name="connsiteY104" fmla="*/ 51293 h 226330"/>
                    <a:gd name="connsiteX105" fmla="*/ 65587 w 174277"/>
                    <a:gd name="connsiteY105" fmla="*/ 52554 h 226330"/>
                    <a:gd name="connsiteX106" fmla="*/ 73484 w 174277"/>
                    <a:gd name="connsiteY106" fmla="*/ 59654 h 226330"/>
                    <a:gd name="connsiteX107" fmla="*/ 76602 w 174277"/>
                    <a:gd name="connsiteY107" fmla="*/ 62839 h 226330"/>
                    <a:gd name="connsiteX108" fmla="*/ 76403 w 174277"/>
                    <a:gd name="connsiteY108" fmla="*/ 63702 h 226330"/>
                    <a:gd name="connsiteX109" fmla="*/ 75939 w 174277"/>
                    <a:gd name="connsiteY109" fmla="*/ 64166 h 226330"/>
                    <a:gd name="connsiteX110" fmla="*/ 75873 w 174277"/>
                    <a:gd name="connsiteY110" fmla="*/ 65228 h 226330"/>
                    <a:gd name="connsiteX111" fmla="*/ 76669 w 174277"/>
                    <a:gd name="connsiteY111" fmla="*/ 65427 h 226330"/>
                    <a:gd name="connsiteX112" fmla="*/ 77266 w 174277"/>
                    <a:gd name="connsiteY112" fmla="*/ 64564 h 226330"/>
                    <a:gd name="connsiteX113" fmla="*/ 77863 w 174277"/>
                    <a:gd name="connsiteY113" fmla="*/ 63370 h 226330"/>
                    <a:gd name="connsiteX114" fmla="*/ 74944 w 174277"/>
                    <a:gd name="connsiteY114" fmla="*/ 56668 h 226330"/>
                    <a:gd name="connsiteX115" fmla="*/ 73550 w 174277"/>
                    <a:gd name="connsiteY115" fmla="*/ 56336 h 226330"/>
                    <a:gd name="connsiteX116" fmla="*/ 72488 w 174277"/>
                    <a:gd name="connsiteY116" fmla="*/ 55407 h 226330"/>
                    <a:gd name="connsiteX117" fmla="*/ 69171 w 174277"/>
                    <a:gd name="connsiteY117" fmla="*/ 50563 h 226330"/>
                    <a:gd name="connsiteX118" fmla="*/ 68772 w 174277"/>
                    <a:gd name="connsiteY118" fmla="*/ 49899 h 226330"/>
                    <a:gd name="connsiteX119" fmla="*/ 69171 w 174277"/>
                    <a:gd name="connsiteY119" fmla="*/ 48838 h 226330"/>
                    <a:gd name="connsiteX120" fmla="*/ 69237 w 174277"/>
                    <a:gd name="connsiteY120" fmla="*/ 48838 h 226330"/>
                    <a:gd name="connsiteX121" fmla="*/ 70896 w 174277"/>
                    <a:gd name="connsiteY121" fmla="*/ 49435 h 226330"/>
                    <a:gd name="connsiteX122" fmla="*/ 71626 w 174277"/>
                    <a:gd name="connsiteY122" fmla="*/ 50032 h 226330"/>
                    <a:gd name="connsiteX123" fmla="*/ 72754 w 174277"/>
                    <a:gd name="connsiteY123" fmla="*/ 50364 h 226330"/>
                    <a:gd name="connsiteX124" fmla="*/ 75607 w 174277"/>
                    <a:gd name="connsiteY124" fmla="*/ 52487 h 226330"/>
                    <a:gd name="connsiteX125" fmla="*/ 83238 w 174277"/>
                    <a:gd name="connsiteY125" fmla="*/ 60649 h 226330"/>
                    <a:gd name="connsiteX126" fmla="*/ 83702 w 174277"/>
                    <a:gd name="connsiteY126" fmla="*/ 61047 h 226330"/>
                    <a:gd name="connsiteX127" fmla="*/ 84101 w 174277"/>
                    <a:gd name="connsiteY127" fmla="*/ 61645 h 226330"/>
                    <a:gd name="connsiteX128" fmla="*/ 84897 w 174277"/>
                    <a:gd name="connsiteY128" fmla="*/ 62441 h 226330"/>
                    <a:gd name="connsiteX129" fmla="*/ 85096 w 174277"/>
                    <a:gd name="connsiteY129" fmla="*/ 62507 h 226330"/>
                    <a:gd name="connsiteX130" fmla="*/ 85096 w 174277"/>
                    <a:gd name="connsiteY130" fmla="*/ 62507 h 226330"/>
                    <a:gd name="connsiteX131" fmla="*/ 85693 w 174277"/>
                    <a:gd name="connsiteY131" fmla="*/ 62441 h 226330"/>
                    <a:gd name="connsiteX132" fmla="*/ 87949 w 174277"/>
                    <a:gd name="connsiteY132" fmla="*/ 62905 h 226330"/>
                    <a:gd name="connsiteX133" fmla="*/ 88746 w 174277"/>
                    <a:gd name="connsiteY133" fmla="*/ 62441 h 226330"/>
                    <a:gd name="connsiteX134" fmla="*/ 88746 w 174277"/>
                    <a:gd name="connsiteY134" fmla="*/ 62441 h 226330"/>
                    <a:gd name="connsiteX135" fmla="*/ 88281 w 174277"/>
                    <a:gd name="connsiteY135" fmla="*/ 60052 h 226330"/>
                    <a:gd name="connsiteX136" fmla="*/ 88546 w 174277"/>
                    <a:gd name="connsiteY136" fmla="*/ 59455 h 226330"/>
                    <a:gd name="connsiteX137" fmla="*/ 89210 w 174277"/>
                    <a:gd name="connsiteY137" fmla="*/ 59455 h 226330"/>
                    <a:gd name="connsiteX138" fmla="*/ 89608 w 174277"/>
                    <a:gd name="connsiteY138" fmla="*/ 59388 h 226330"/>
                    <a:gd name="connsiteX139" fmla="*/ 89874 w 174277"/>
                    <a:gd name="connsiteY139" fmla="*/ 58990 h 226330"/>
                    <a:gd name="connsiteX140" fmla="*/ 91931 w 174277"/>
                    <a:gd name="connsiteY140" fmla="*/ 57796 h 226330"/>
                    <a:gd name="connsiteX141" fmla="*/ 94120 w 174277"/>
                    <a:gd name="connsiteY141" fmla="*/ 58393 h 226330"/>
                    <a:gd name="connsiteX142" fmla="*/ 95049 w 174277"/>
                    <a:gd name="connsiteY142" fmla="*/ 58592 h 226330"/>
                    <a:gd name="connsiteX143" fmla="*/ 95912 w 174277"/>
                    <a:gd name="connsiteY143" fmla="*/ 58393 h 226330"/>
                    <a:gd name="connsiteX144" fmla="*/ 96509 w 174277"/>
                    <a:gd name="connsiteY144" fmla="*/ 58194 h 226330"/>
                    <a:gd name="connsiteX145" fmla="*/ 96045 w 174277"/>
                    <a:gd name="connsiteY145" fmla="*/ 58526 h 226330"/>
                    <a:gd name="connsiteX146" fmla="*/ 95315 w 174277"/>
                    <a:gd name="connsiteY146" fmla="*/ 58857 h 226330"/>
                    <a:gd name="connsiteX147" fmla="*/ 95315 w 174277"/>
                    <a:gd name="connsiteY147" fmla="*/ 58857 h 226330"/>
                    <a:gd name="connsiteX148" fmla="*/ 94651 w 174277"/>
                    <a:gd name="connsiteY148" fmla="*/ 60052 h 226330"/>
                    <a:gd name="connsiteX149" fmla="*/ 95580 w 174277"/>
                    <a:gd name="connsiteY149" fmla="*/ 63303 h 226330"/>
                    <a:gd name="connsiteX150" fmla="*/ 95514 w 174277"/>
                    <a:gd name="connsiteY150" fmla="*/ 63303 h 226330"/>
                    <a:gd name="connsiteX151" fmla="*/ 97305 w 174277"/>
                    <a:gd name="connsiteY151" fmla="*/ 64896 h 226330"/>
                    <a:gd name="connsiteX152" fmla="*/ 98832 w 174277"/>
                    <a:gd name="connsiteY152" fmla="*/ 66356 h 226330"/>
                    <a:gd name="connsiteX153" fmla="*/ 99827 w 174277"/>
                    <a:gd name="connsiteY153" fmla="*/ 66820 h 226330"/>
                    <a:gd name="connsiteX154" fmla="*/ 114093 w 174277"/>
                    <a:gd name="connsiteY154" fmla="*/ 68479 h 226330"/>
                    <a:gd name="connsiteX155" fmla="*/ 114425 w 174277"/>
                    <a:gd name="connsiteY155" fmla="*/ 69607 h 226330"/>
                    <a:gd name="connsiteX156" fmla="*/ 113164 w 174277"/>
                    <a:gd name="connsiteY156" fmla="*/ 78366 h 226330"/>
                    <a:gd name="connsiteX157" fmla="*/ 98500 w 174277"/>
                    <a:gd name="connsiteY157" fmla="*/ 79295 h 226330"/>
                    <a:gd name="connsiteX158" fmla="*/ 94850 w 174277"/>
                    <a:gd name="connsiteY158" fmla="*/ 78565 h 226330"/>
                    <a:gd name="connsiteX159" fmla="*/ 94850 w 174277"/>
                    <a:gd name="connsiteY159" fmla="*/ 78565 h 226330"/>
                    <a:gd name="connsiteX160" fmla="*/ 94850 w 174277"/>
                    <a:gd name="connsiteY160" fmla="*/ 78565 h 226330"/>
                    <a:gd name="connsiteX161" fmla="*/ 92594 w 174277"/>
                    <a:gd name="connsiteY161" fmla="*/ 78300 h 226330"/>
                    <a:gd name="connsiteX162" fmla="*/ 86821 w 174277"/>
                    <a:gd name="connsiteY162" fmla="*/ 77437 h 226330"/>
                    <a:gd name="connsiteX163" fmla="*/ 85560 w 174277"/>
                    <a:gd name="connsiteY163" fmla="*/ 79494 h 226330"/>
                    <a:gd name="connsiteX164" fmla="*/ 72555 w 174277"/>
                    <a:gd name="connsiteY164" fmla="*/ 78101 h 226330"/>
                    <a:gd name="connsiteX165" fmla="*/ 64990 w 174277"/>
                    <a:gd name="connsiteY165" fmla="*/ 75513 h 226330"/>
                    <a:gd name="connsiteX166" fmla="*/ 65256 w 174277"/>
                    <a:gd name="connsiteY166" fmla="*/ 74053 h 226330"/>
                    <a:gd name="connsiteX167" fmla="*/ 66649 w 174277"/>
                    <a:gd name="connsiteY167" fmla="*/ 71266 h 226330"/>
                    <a:gd name="connsiteX168" fmla="*/ 65189 w 174277"/>
                    <a:gd name="connsiteY168" fmla="*/ 68081 h 226330"/>
                    <a:gd name="connsiteX169" fmla="*/ 63597 w 174277"/>
                    <a:gd name="connsiteY169" fmla="*/ 67417 h 226330"/>
                    <a:gd name="connsiteX170" fmla="*/ 38382 w 174277"/>
                    <a:gd name="connsiteY170" fmla="*/ 70735 h 226330"/>
                    <a:gd name="connsiteX171" fmla="*/ 36457 w 174277"/>
                    <a:gd name="connsiteY171" fmla="*/ 70735 h 226330"/>
                    <a:gd name="connsiteX172" fmla="*/ 34069 w 174277"/>
                    <a:gd name="connsiteY172" fmla="*/ 70669 h 226330"/>
                    <a:gd name="connsiteX173" fmla="*/ 30353 w 174277"/>
                    <a:gd name="connsiteY173" fmla="*/ 70868 h 226330"/>
                    <a:gd name="connsiteX174" fmla="*/ 24513 w 174277"/>
                    <a:gd name="connsiteY174" fmla="*/ 75579 h 226330"/>
                    <a:gd name="connsiteX175" fmla="*/ 22987 w 174277"/>
                    <a:gd name="connsiteY175" fmla="*/ 77238 h 226330"/>
                    <a:gd name="connsiteX176" fmla="*/ 22058 w 174277"/>
                    <a:gd name="connsiteY176" fmla="*/ 80755 h 226330"/>
                    <a:gd name="connsiteX177" fmla="*/ 14029 w 174277"/>
                    <a:gd name="connsiteY177" fmla="*/ 85732 h 226330"/>
                    <a:gd name="connsiteX178" fmla="*/ 14029 w 174277"/>
                    <a:gd name="connsiteY178" fmla="*/ 85732 h 226330"/>
                    <a:gd name="connsiteX179" fmla="*/ 14029 w 174277"/>
                    <a:gd name="connsiteY179" fmla="*/ 85732 h 226330"/>
                    <a:gd name="connsiteX180" fmla="*/ 5138 w 174277"/>
                    <a:gd name="connsiteY180" fmla="*/ 95751 h 226330"/>
                    <a:gd name="connsiteX181" fmla="*/ 2284 w 174277"/>
                    <a:gd name="connsiteY181" fmla="*/ 102055 h 226330"/>
                    <a:gd name="connsiteX182" fmla="*/ 2881 w 174277"/>
                    <a:gd name="connsiteY182" fmla="*/ 108425 h 226330"/>
                    <a:gd name="connsiteX183" fmla="*/ 161 w 174277"/>
                    <a:gd name="connsiteY183" fmla="*/ 117847 h 226330"/>
                    <a:gd name="connsiteX184" fmla="*/ 1422 w 174277"/>
                    <a:gd name="connsiteY184" fmla="*/ 124616 h 226330"/>
                    <a:gd name="connsiteX185" fmla="*/ 2218 w 174277"/>
                    <a:gd name="connsiteY185" fmla="*/ 126208 h 226330"/>
                    <a:gd name="connsiteX186" fmla="*/ 5469 w 174277"/>
                    <a:gd name="connsiteY186" fmla="*/ 137223 h 226330"/>
                    <a:gd name="connsiteX187" fmla="*/ 17679 w 174277"/>
                    <a:gd name="connsiteY187" fmla="*/ 146845 h 226330"/>
                    <a:gd name="connsiteX188" fmla="*/ 32078 w 174277"/>
                    <a:gd name="connsiteY188" fmla="*/ 149566 h 226330"/>
                    <a:gd name="connsiteX189" fmla="*/ 46344 w 174277"/>
                    <a:gd name="connsiteY189" fmla="*/ 145319 h 226330"/>
                    <a:gd name="connsiteX190" fmla="*/ 50458 w 174277"/>
                    <a:gd name="connsiteY190" fmla="*/ 149433 h 226330"/>
                    <a:gd name="connsiteX191" fmla="*/ 56762 w 174277"/>
                    <a:gd name="connsiteY191" fmla="*/ 150694 h 226330"/>
                    <a:gd name="connsiteX192" fmla="*/ 59350 w 174277"/>
                    <a:gd name="connsiteY192" fmla="*/ 150826 h 226330"/>
                    <a:gd name="connsiteX193" fmla="*/ 59350 w 174277"/>
                    <a:gd name="connsiteY193" fmla="*/ 150826 h 226330"/>
                    <a:gd name="connsiteX194" fmla="*/ 59350 w 174277"/>
                    <a:gd name="connsiteY194" fmla="*/ 150826 h 226330"/>
                    <a:gd name="connsiteX195" fmla="*/ 61341 w 174277"/>
                    <a:gd name="connsiteY195" fmla="*/ 152087 h 226330"/>
                    <a:gd name="connsiteX196" fmla="*/ 59881 w 174277"/>
                    <a:gd name="connsiteY196" fmla="*/ 163235 h 226330"/>
                    <a:gd name="connsiteX197" fmla="*/ 59416 w 174277"/>
                    <a:gd name="connsiteY197" fmla="*/ 163765 h 226330"/>
                    <a:gd name="connsiteX198" fmla="*/ 65521 w 174277"/>
                    <a:gd name="connsiteY198" fmla="*/ 169671 h 226330"/>
                    <a:gd name="connsiteX199" fmla="*/ 70100 w 174277"/>
                    <a:gd name="connsiteY199" fmla="*/ 179226 h 226330"/>
                    <a:gd name="connsiteX200" fmla="*/ 70763 w 174277"/>
                    <a:gd name="connsiteY200" fmla="*/ 182743 h 226330"/>
                    <a:gd name="connsiteX201" fmla="*/ 69901 w 174277"/>
                    <a:gd name="connsiteY201" fmla="*/ 187720 h 226330"/>
                    <a:gd name="connsiteX202" fmla="*/ 66251 w 174277"/>
                    <a:gd name="connsiteY202" fmla="*/ 196943 h 226330"/>
                    <a:gd name="connsiteX203" fmla="*/ 68905 w 174277"/>
                    <a:gd name="connsiteY203" fmla="*/ 200195 h 226330"/>
                    <a:gd name="connsiteX204" fmla="*/ 73285 w 174277"/>
                    <a:gd name="connsiteY204" fmla="*/ 206366 h 226330"/>
                    <a:gd name="connsiteX205" fmla="*/ 73550 w 174277"/>
                    <a:gd name="connsiteY205" fmla="*/ 206698 h 226330"/>
                    <a:gd name="connsiteX206" fmla="*/ 74081 w 174277"/>
                    <a:gd name="connsiteY206" fmla="*/ 213267 h 226330"/>
                    <a:gd name="connsiteX207" fmla="*/ 76204 w 174277"/>
                    <a:gd name="connsiteY207" fmla="*/ 216850 h 226330"/>
                    <a:gd name="connsiteX208" fmla="*/ 79721 w 174277"/>
                    <a:gd name="connsiteY208" fmla="*/ 223817 h 226330"/>
                    <a:gd name="connsiteX209" fmla="*/ 79655 w 174277"/>
                    <a:gd name="connsiteY209" fmla="*/ 224348 h 226330"/>
                    <a:gd name="connsiteX210" fmla="*/ 86224 w 174277"/>
                    <a:gd name="connsiteY210" fmla="*/ 226140 h 226330"/>
                    <a:gd name="connsiteX211" fmla="*/ 96111 w 174277"/>
                    <a:gd name="connsiteY211" fmla="*/ 224282 h 226330"/>
                    <a:gd name="connsiteX212" fmla="*/ 112103 w 174277"/>
                    <a:gd name="connsiteY212" fmla="*/ 210612 h 226330"/>
                    <a:gd name="connsiteX213" fmla="*/ 112103 w 174277"/>
                    <a:gd name="connsiteY213" fmla="*/ 210480 h 226330"/>
                    <a:gd name="connsiteX214" fmla="*/ 112103 w 174277"/>
                    <a:gd name="connsiteY214" fmla="*/ 210414 h 226330"/>
                    <a:gd name="connsiteX215" fmla="*/ 118406 w 174277"/>
                    <a:gd name="connsiteY215" fmla="*/ 205769 h 226330"/>
                    <a:gd name="connsiteX216" fmla="*/ 118406 w 174277"/>
                    <a:gd name="connsiteY216" fmla="*/ 205769 h 226330"/>
                    <a:gd name="connsiteX217" fmla="*/ 122454 w 174277"/>
                    <a:gd name="connsiteY217" fmla="*/ 196081 h 226330"/>
                    <a:gd name="connsiteX218" fmla="*/ 130284 w 174277"/>
                    <a:gd name="connsiteY218" fmla="*/ 190440 h 226330"/>
                    <a:gd name="connsiteX219" fmla="*/ 133469 w 174277"/>
                    <a:gd name="connsiteY219" fmla="*/ 180554 h 226330"/>
                    <a:gd name="connsiteX220" fmla="*/ 131744 w 174277"/>
                    <a:gd name="connsiteY220" fmla="*/ 167946 h 226330"/>
                    <a:gd name="connsiteX221" fmla="*/ 131943 w 174277"/>
                    <a:gd name="connsiteY221" fmla="*/ 164960 h 226330"/>
                    <a:gd name="connsiteX222" fmla="*/ 146010 w 174277"/>
                    <a:gd name="connsiteY222" fmla="*/ 144854 h 226330"/>
                    <a:gd name="connsiteX223" fmla="*/ 146276 w 174277"/>
                    <a:gd name="connsiteY223" fmla="*/ 144589 h 226330"/>
                    <a:gd name="connsiteX224" fmla="*/ 152845 w 174277"/>
                    <a:gd name="connsiteY224" fmla="*/ 130256 h 226330"/>
                    <a:gd name="connsiteX225" fmla="*/ 153840 w 174277"/>
                    <a:gd name="connsiteY225" fmla="*/ 127137 h 226330"/>
                    <a:gd name="connsiteX226" fmla="*/ 154172 w 174277"/>
                    <a:gd name="connsiteY226" fmla="*/ 124549 h 226330"/>
                    <a:gd name="connsiteX227" fmla="*/ 148930 w 174277"/>
                    <a:gd name="connsiteY227" fmla="*/ 121165 h 226330"/>
                    <a:gd name="connsiteX228" fmla="*/ 148266 w 174277"/>
                    <a:gd name="connsiteY228" fmla="*/ 121431 h 226330"/>
                    <a:gd name="connsiteX229" fmla="*/ 140171 w 174277"/>
                    <a:gd name="connsiteY229" fmla="*/ 123488 h 226330"/>
                    <a:gd name="connsiteX230" fmla="*/ 138910 w 174277"/>
                    <a:gd name="connsiteY230" fmla="*/ 121232 h 226330"/>
                    <a:gd name="connsiteX231" fmla="*/ 137517 w 174277"/>
                    <a:gd name="connsiteY231" fmla="*/ 118710 h 226330"/>
                    <a:gd name="connsiteX232" fmla="*/ 124378 w 174277"/>
                    <a:gd name="connsiteY232" fmla="*/ 103117 h 226330"/>
                    <a:gd name="connsiteX233" fmla="*/ 111240 w 174277"/>
                    <a:gd name="connsiteY233" fmla="*/ 83144 h 226330"/>
                    <a:gd name="connsiteX234" fmla="*/ 111041 w 174277"/>
                    <a:gd name="connsiteY234" fmla="*/ 81949 h 226330"/>
                    <a:gd name="connsiteX235" fmla="*/ 111041 w 174277"/>
                    <a:gd name="connsiteY235" fmla="*/ 81949 h 226330"/>
                    <a:gd name="connsiteX236" fmla="*/ 114160 w 174277"/>
                    <a:gd name="connsiteY236" fmla="*/ 85930 h 226330"/>
                    <a:gd name="connsiteX237" fmla="*/ 115155 w 174277"/>
                    <a:gd name="connsiteY237" fmla="*/ 86130 h 226330"/>
                    <a:gd name="connsiteX238" fmla="*/ 115354 w 174277"/>
                    <a:gd name="connsiteY238" fmla="*/ 84006 h 226330"/>
                    <a:gd name="connsiteX239" fmla="*/ 116018 w 174277"/>
                    <a:gd name="connsiteY239" fmla="*/ 83940 h 226330"/>
                    <a:gd name="connsiteX240" fmla="*/ 117212 w 174277"/>
                    <a:gd name="connsiteY240" fmla="*/ 86262 h 226330"/>
                    <a:gd name="connsiteX241" fmla="*/ 121459 w 174277"/>
                    <a:gd name="connsiteY241" fmla="*/ 91969 h 226330"/>
                    <a:gd name="connsiteX242" fmla="*/ 124246 w 174277"/>
                    <a:gd name="connsiteY242" fmla="*/ 94557 h 226330"/>
                    <a:gd name="connsiteX243" fmla="*/ 127497 w 174277"/>
                    <a:gd name="connsiteY243" fmla="*/ 100529 h 226330"/>
                    <a:gd name="connsiteX244" fmla="*/ 135593 w 174277"/>
                    <a:gd name="connsiteY244" fmla="*/ 109553 h 226330"/>
                    <a:gd name="connsiteX245" fmla="*/ 141233 w 174277"/>
                    <a:gd name="connsiteY245" fmla="*/ 118511 h 226330"/>
                    <a:gd name="connsiteX246" fmla="*/ 147868 w 174277"/>
                    <a:gd name="connsiteY246" fmla="*/ 114861 h 226330"/>
                    <a:gd name="connsiteX247" fmla="*/ 148731 w 174277"/>
                    <a:gd name="connsiteY247" fmla="*/ 114198 h 226330"/>
                    <a:gd name="connsiteX248" fmla="*/ 149461 w 174277"/>
                    <a:gd name="connsiteY248" fmla="*/ 113601 h 226330"/>
                    <a:gd name="connsiteX249" fmla="*/ 161073 w 174277"/>
                    <a:gd name="connsiteY249" fmla="*/ 104576 h 226330"/>
                    <a:gd name="connsiteX250" fmla="*/ 161073 w 174277"/>
                    <a:gd name="connsiteY250" fmla="*/ 103913 h 226330"/>
                    <a:gd name="connsiteX251" fmla="*/ 160874 w 174277"/>
                    <a:gd name="connsiteY251" fmla="*/ 97277 h 226330"/>
                    <a:gd name="connsiteX252" fmla="*/ 161007 w 174277"/>
                    <a:gd name="connsiteY252" fmla="*/ 96614 h 226330"/>
                    <a:gd name="connsiteX253" fmla="*/ 162201 w 174277"/>
                    <a:gd name="connsiteY253" fmla="*/ 87855 h 226330"/>
                    <a:gd name="connsiteX254" fmla="*/ 161604 w 174277"/>
                    <a:gd name="connsiteY254" fmla="*/ 87125 h 226330"/>
                    <a:gd name="connsiteX255" fmla="*/ 160675 w 174277"/>
                    <a:gd name="connsiteY255" fmla="*/ 86528 h 226330"/>
                    <a:gd name="connsiteX256" fmla="*/ 156959 w 174277"/>
                    <a:gd name="connsiteY256" fmla="*/ 85930 h 226330"/>
                    <a:gd name="connsiteX257" fmla="*/ 156959 w 174277"/>
                    <a:gd name="connsiteY257" fmla="*/ 85930 h 226330"/>
                    <a:gd name="connsiteX258" fmla="*/ 154769 w 174277"/>
                    <a:gd name="connsiteY258" fmla="*/ 85400 h 226330"/>
                    <a:gd name="connsiteX259" fmla="*/ 152978 w 174277"/>
                    <a:gd name="connsiteY259" fmla="*/ 86793 h 226330"/>
                    <a:gd name="connsiteX260" fmla="*/ 152978 w 174277"/>
                    <a:gd name="connsiteY260" fmla="*/ 86793 h 226330"/>
                    <a:gd name="connsiteX261" fmla="*/ 151385 w 174277"/>
                    <a:gd name="connsiteY261" fmla="*/ 87921 h 226330"/>
                    <a:gd name="connsiteX262" fmla="*/ 149527 w 174277"/>
                    <a:gd name="connsiteY262" fmla="*/ 88917 h 226330"/>
                    <a:gd name="connsiteX263" fmla="*/ 143157 w 174277"/>
                    <a:gd name="connsiteY263" fmla="*/ 82679 h 226330"/>
                    <a:gd name="connsiteX264" fmla="*/ 142626 w 174277"/>
                    <a:gd name="connsiteY264" fmla="*/ 81949 h 226330"/>
                    <a:gd name="connsiteX265" fmla="*/ 149793 w 174277"/>
                    <a:gd name="connsiteY265" fmla="*/ 81485 h 226330"/>
                    <a:gd name="connsiteX266" fmla="*/ 150655 w 174277"/>
                    <a:gd name="connsiteY266" fmla="*/ 81684 h 226330"/>
                    <a:gd name="connsiteX267" fmla="*/ 151451 w 174277"/>
                    <a:gd name="connsiteY267" fmla="*/ 81750 h 226330"/>
                    <a:gd name="connsiteX268" fmla="*/ 152580 w 174277"/>
                    <a:gd name="connsiteY268" fmla="*/ 81286 h 226330"/>
                    <a:gd name="connsiteX269" fmla="*/ 172752 w 174277"/>
                    <a:gd name="connsiteY269" fmla="*/ 77304 h 226330"/>
                    <a:gd name="connsiteX270" fmla="*/ 173747 w 174277"/>
                    <a:gd name="connsiteY270" fmla="*/ 77172 h 226330"/>
                    <a:gd name="connsiteX271" fmla="*/ 174278 w 174277"/>
                    <a:gd name="connsiteY271" fmla="*/ 77304 h 226330"/>
                    <a:gd name="connsiteX272" fmla="*/ 102415 w 174277"/>
                    <a:gd name="connsiteY272" fmla="*/ 0 h 226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</a:cxnLst>
                  <a:rect l="l" t="t" r="r" b="b"/>
                  <a:pathLst>
                    <a:path w="174277" h="226330">
                      <a:moveTo>
                        <a:pt x="102415" y="0"/>
                      </a:moveTo>
                      <a:cubicBezTo>
                        <a:pt x="102282" y="66"/>
                        <a:pt x="102083" y="133"/>
                        <a:pt x="101950" y="199"/>
                      </a:cubicBezTo>
                      <a:cubicBezTo>
                        <a:pt x="101486" y="597"/>
                        <a:pt x="100026" y="1261"/>
                        <a:pt x="99827" y="1394"/>
                      </a:cubicBezTo>
                      <a:cubicBezTo>
                        <a:pt x="99628" y="1327"/>
                        <a:pt x="99429" y="1327"/>
                        <a:pt x="99163" y="1394"/>
                      </a:cubicBezTo>
                      <a:cubicBezTo>
                        <a:pt x="98301" y="1725"/>
                        <a:pt x="97836" y="3318"/>
                        <a:pt x="98035" y="3915"/>
                      </a:cubicBezTo>
                      <a:cubicBezTo>
                        <a:pt x="98102" y="4180"/>
                        <a:pt x="97372" y="4977"/>
                        <a:pt x="97040" y="4844"/>
                      </a:cubicBezTo>
                      <a:cubicBezTo>
                        <a:pt x="96841" y="4778"/>
                        <a:pt x="96376" y="5176"/>
                        <a:pt x="96642" y="5375"/>
                      </a:cubicBezTo>
                      <a:cubicBezTo>
                        <a:pt x="96907" y="5574"/>
                        <a:pt x="95912" y="6105"/>
                        <a:pt x="95713" y="6039"/>
                      </a:cubicBezTo>
                      <a:cubicBezTo>
                        <a:pt x="94651" y="5707"/>
                        <a:pt x="94054" y="7034"/>
                        <a:pt x="93789" y="7299"/>
                      </a:cubicBezTo>
                      <a:cubicBezTo>
                        <a:pt x="93589" y="7498"/>
                        <a:pt x="91267" y="9754"/>
                        <a:pt x="92594" y="9754"/>
                      </a:cubicBezTo>
                      <a:cubicBezTo>
                        <a:pt x="92926" y="9754"/>
                        <a:pt x="92660" y="10684"/>
                        <a:pt x="91731" y="10351"/>
                      </a:cubicBezTo>
                      <a:cubicBezTo>
                        <a:pt x="90935" y="10020"/>
                        <a:pt x="90139" y="9622"/>
                        <a:pt x="89475" y="9091"/>
                      </a:cubicBezTo>
                      <a:cubicBezTo>
                        <a:pt x="89011" y="8759"/>
                        <a:pt x="91798" y="6237"/>
                        <a:pt x="91864" y="5441"/>
                      </a:cubicBezTo>
                      <a:cubicBezTo>
                        <a:pt x="91931" y="4645"/>
                        <a:pt x="86622" y="3583"/>
                        <a:pt x="84831" y="2787"/>
                      </a:cubicBezTo>
                      <a:cubicBezTo>
                        <a:pt x="83304" y="2057"/>
                        <a:pt x="82044" y="2190"/>
                        <a:pt x="81645" y="1725"/>
                      </a:cubicBezTo>
                      <a:cubicBezTo>
                        <a:pt x="81513" y="1526"/>
                        <a:pt x="81446" y="1194"/>
                        <a:pt x="81446" y="929"/>
                      </a:cubicBezTo>
                      <a:cubicBezTo>
                        <a:pt x="80584" y="796"/>
                        <a:pt x="80119" y="664"/>
                        <a:pt x="79721" y="597"/>
                      </a:cubicBezTo>
                      <a:cubicBezTo>
                        <a:pt x="79389" y="531"/>
                        <a:pt x="78328" y="465"/>
                        <a:pt x="76934" y="929"/>
                      </a:cubicBezTo>
                      <a:cubicBezTo>
                        <a:pt x="73882" y="1925"/>
                        <a:pt x="70962" y="4711"/>
                        <a:pt x="70962" y="4711"/>
                      </a:cubicBezTo>
                      <a:cubicBezTo>
                        <a:pt x="70962" y="4711"/>
                        <a:pt x="70365" y="5707"/>
                        <a:pt x="69834" y="6370"/>
                      </a:cubicBezTo>
                      <a:cubicBezTo>
                        <a:pt x="69370" y="6968"/>
                        <a:pt x="68972" y="7697"/>
                        <a:pt x="68374" y="8228"/>
                      </a:cubicBezTo>
                      <a:cubicBezTo>
                        <a:pt x="68175" y="8427"/>
                        <a:pt x="67976" y="8693"/>
                        <a:pt x="67910" y="9025"/>
                      </a:cubicBezTo>
                      <a:cubicBezTo>
                        <a:pt x="67578" y="9091"/>
                        <a:pt x="67379" y="9356"/>
                        <a:pt x="67313" y="9622"/>
                      </a:cubicBezTo>
                      <a:cubicBezTo>
                        <a:pt x="66915" y="10949"/>
                        <a:pt x="65919" y="12939"/>
                        <a:pt x="60345" y="15262"/>
                      </a:cubicBezTo>
                      <a:lnTo>
                        <a:pt x="60345" y="15262"/>
                      </a:lnTo>
                      <a:cubicBezTo>
                        <a:pt x="58686" y="15992"/>
                        <a:pt x="57691" y="17584"/>
                        <a:pt x="57757" y="19376"/>
                      </a:cubicBezTo>
                      <a:cubicBezTo>
                        <a:pt x="57757" y="19973"/>
                        <a:pt x="57957" y="20504"/>
                        <a:pt x="58222" y="21035"/>
                      </a:cubicBezTo>
                      <a:cubicBezTo>
                        <a:pt x="58421" y="27272"/>
                        <a:pt x="58421" y="27272"/>
                        <a:pt x="66915" y="23357"/>
                      </a:cubicBezTo>
                      <a:cubicBezTo>
                        <a:pt x="67313" y="23888"/>
                        <a:pt x="67777" y="24618"/>
                        <a:pt x="68109" y="25348"/>
                      </a:cubicBezTo>
                      <a:cubicBezTo>
                        <a:pt x="68441" y="26078"/>
                        <a:pt x="68640" y="26741"/>
                        <a:pt x="68706" y="27206"/>
                      </a:cubicBezTo>
                      <a:cubicBezTo>
                        <a:pt x="69171" y="27671"/>
                        <a:pt x="72820" y="27471"/>
                        <a:pt x="73616" y="26012"/>
                      </a:cubicBezTo>
                      <a:cubicBezTo>
                        <a:pt x="74214" y="24817"/>
                        <a:pt x="73285" y="23557"/>
                        <a:pt x="73749" y="22296"/>
                      </a:cubicBezTo>
                      <a:lnTo>
                        <a:pt x="73749" y="22296"/>
                      </a:lnTo>
                      <a:cubicBezTo>
                        <a:pt x="74346" y="20902"/>
                        <a:pt x="74479" y="19310"/>
                        <a:pt x="74147" y="17783"/>
                      </a:cubicBezTo>
                      <a:cubicBezTo>
                        <a:pt x="74015" y="17053"/>
                        <a:pt x="76204" y="12807"/>
                        <a:pt x="76602" y="12210"/>
                      </a:cubicBezTo>
                      <a:cubicBezTo>
                        <a:pt x="77266" y="11214"/>
                        <a:pt x="80053" y="9091"/>
                        <a:pt x="80186" y="9953"/>
                      </a:cubicBezTo>
                      <a:cubicBezTo>
                        <a:pt x="80252" y="10219"/>
                        <a:pt x="80186" y="10551"/>
                        <a:pt x="79987" y="10816"/>
                      </a:cubicBezTo>
                      <a:cubicBezTo>
                        <a:pt x="79522" y="11413"/>
                        <a:pt x="79323" y="12210"/>
                        <a:pt x="78925" y="12807"/>
                      </a:cubicBezTo>
                      <a:cubicBezTo>
                        <a:pt x="78129" y="14067"/>
                        <a:pt x="77930" y="15660"/>
                        <a:pt x="78460" y="17053"/>
                      </a:cubicBezTo>
                      <a:cubicBezTo>
                        <a:pt x="78925" y="18248"/>
                        <a:pt x="81446" y="19442"/>
                        <a:pt x="81778" y="19243"/>
                      </a:cubicBezTo>
                      <a:cubicBezTo>
                        <a:pt x="81778" y="19243"/>
                        <a:pt x="81778" y="19243"/>
                        <a:pt x="81778" y="19243"/>
                      </a:cubicBezTo>
                      <a:cubicBezTo>
                        <a:pt x="81778" y="19243"/>
                        <a:pt x="86290" y="18049"/>
                        <a:pt x="87750" y="18381"/>
                      </a:cubicBezTo>
                      <a:cubicBezTo>
                        <a:pt x="87883" y="18447"/>
                        <a:pt x="88016" y="18513"/>
                        <a:pt x="88016" y="18646"/>
                      </a:cubicBezTo>
                      <a:cubicBezTo>
                        <a:pt x="88082" y="18779"/>
                        <a:pt x="88016" y="18912"/>
                        <a:pt x="87883" y="18978"/>
                      </a:cubicBezTo>
                      <a:cubicBezTo>
                        <a:pt x="86158" y="20504"/>
                        <a:pt x="85826" y="19509"/>
                        <a:pt x="84034" y="19840"/>
                      </a:cubicBezTo>
                      <a:cubicBezTo>
                        <a:pt x="83437" y="19973"/>
                        <a:pt x="82906" y="20438"/>
                        <a:pt x="82840" y="21101"/>
                      </a:cubicBezTo>
                      <a:cubicBezTo>
                        <a:pt x="82774" y="21698"/>
                        <a:pt x="83039" y="22229"/>
                        <a:pt x="83503" y="22495"/>
                      </a:cubicBezTo>
                      <a:cubicBezTo>
                        <a:pt x="83570" y="22561"/>
                        <a:pt x="83636" y="22694"/>
                        <a:pt x="83636" y="22760"/>
                      </a:cubicBezTo>
                      <a:cubicBezTo>
                        <a:pt x="83636" y="22760"/>
                        <a:pt x="83238" y="23822"/>
                        <a:pt x="82774" y="24021"/>
                      </a:cubicBezTo>
                      <a:cubicBezTo>
                        <a:pt x="82375" y="24220"/>
                        <a:pt x="81977" y="24220"/>
                        <a:pt x="81579" y="24021"/>
                      </a:cubicBezTo>
                      <a:cubicBezTo>
                        <a:pt x="81314" y="23888"/>
                        <a:pt x="80982" y="23955"/>
                        <a:pt x="80716" y="24087"/>
                      </a:cubicBezTo>
                      <a:cubicBezTo>
                        <a:pt x="80186" y="24419"/>
                        <a:pt x="80119" y="26609"/>
                        <a:pt x="80385" y="27338"/>
                      </a:cubicBezTo>
                      <a:cubicBezTo>
                        <a:pt x="80783" y="28467"/>
                        <a:pt x="78659" y="30590"/>
                        <a:pt x="77797" y="30391"/>
                      </a:cubicBezTo>
                      <a:cubicBezTo>
                        <a:pt x="76072" y="30059"/>
                        <a:pt x="74214" y="30391"/>
                        <a:pt x="72621" y="31187"/>
                      </a:cubicBezTo>
                      <a:cubicBezTo>
                        <a:pt x="71891" y="31585"/>
                        <a:pt x="70962" y="31452"/>
                        <a:pt x="70365" y="30922"/>
                      </a:cubicBezTo>
                      <a:cubicBezTo>
                        <a:pt x="69967" y="30524"/>
                        <a:pt x="70365" y="30391"/>
                        <a:pt x="69834" y="30059"/>
                      </a:cubicBezTo>
                      <a:cubicBezTo>
                        <a:pt x="69768" y="29993"/>
                        <a:pt x="66981" y="31121"/>
                        <a:pt x="66848" y="31187"/>
                      </a:cubicBezTo>
                      <a:cubicBezTo>
                        <a:pt x="66715" y="31254"/>
                        <a:pt x="66317" y="30988"/>
                        <a:pt x="66251" y="30855"/>
                      </a:cubicBezTo>
                      <a:lnTo>
                        <a:pt x="66251" y="30855"/>
                      </a:lnTo>
                      <a:cubicBezTo>
                        <a:pt x="66185" y="30325"/>
                        <a:pt x="64592" y="30192"/>
                        <a:pt x="64327" y="29263"/>
                      </a:cubicBezTo>
                      <a:cubicBezTo>
                        <a:pt x="64194" y="28865"/>
                        <a:pt x="64459" y="28201"/>
                        <a:pt x="65189" y="27338"/>
                      </a:cubicBezTo>
                      <a:cubicBezTo>
                        <a:pt x="63464" y="27471"/>
                        <a:pt x="60014" y="27604"/>
                        <a:pt x="63265" y="27936"/>
                      </a:cubicBezTo>
                      <a:cubicBezTo>
                        <a:pt x="63132" y="28599"/>
                        <a:pt x="63132" y="29263"/>
                        <a:pt x="63199" y="29993"/>
                      </a:cubicBezTo>
                      <a:cubicBezTo>
                        <a:pt x="63398" y="32315"/>
                        <a:pt x="60743" y="32050"/>
                        <a:pt x="60478" y="32315"/>
                      </a:cubicBezTo>
                      <a:lnTo>
                        <a:pt x="60478" y="32315"/>
                      </a:lnTo>
                      <a:cubicBezTo>
                        <a:pt x="60146" y="32315"/>
                        <a:pt x="59615" y="32315"/>
                        <a:pt x="58819" y="32382"/>
                      </a:cubicBezTo>
                      <a:cubicBezTo>
                        <a:pt x="58487" y="32448"/>
                        <a:pt x="58156" y="32581"/>
                        <a:pt x="57957" y="32846"/>
                      </a:cubicBezTo>
                      <a:cubicBezTo>
                        <a:pt x="57957" y="32846"/>
                        <a:pt x="57890" y="32912"/>
                        <a:pt x="57957" y="32979"/>
                      </a:cubicBezTo>
                      <a:cubicBezTo>
                        <a:pt x="57957" y="33178"/>
                        <a:pt x="57824" y="33377"/>
                        <a:pt x="57691" y="33377"/>
                      </a:cubicBezTo>
                      <a:cubicBezTo>
                        <a:pt x="57028" y="33510"/>
                        <a:pt x="56497" y="33842"/>
                        <a:pt x="56032" y="34240"/>
                      </a:cubicBezTo>
                      <a:cubicBezTo>
                        <a:pt x="54904" y="35235"/>
                        <a:pt x="54373" y="35633"/>
                        <a:pt x="53179" y="36297"/>
                      </a:cubicBezTo>
                      <a:cubicBezTo>
                        <a:pt x="52383" y="36761"/>
                        <a:pt x="51653" y="37358"/>
                        <a:pt x="51056" y="38022"/>
                      </a:cubicBezTo>
                      <a:cubicBezTo>
                        <a:pt x="50790" y="38287"/>
                        <a:pt x="50259" y="38619"/>
                        <a:pt x="48999" y="39349"/>
                      </a:cubicBezTo>
                      <a:cubicBezTo>
                        <a:pt x="48866" y="39415"/>
                        <a:pt x="48799" y="39548"/>
                        <a:pt x="48733" y="39681"/>
                      </a:cubicBezTo>
                      <a:cubicBezTo>
                        <a:pt x="48667" y="39946"/>
                        <a:pt x="48468" y="40145"/>
                        <a:pt x="48202" y="40211"/>
                      </a:cubicBezTo>
                      <a:cubicBezTo>
                        <a:pt x="47074" y="40411"/>
                        <a:pt x="46742" y="40079"/>
                        <a:pt x="46079" y="39681"/>
                      </a:cubicBezTo>
                      <a:cubicBezTo>
                        <a:pt x="45747" y="39482"/>
                        <a:pt x="45482" y="39946"/>
                        <a:pt x="45548" y="40211"/>
                      </a:cubicBezTo>
                      <a:cubicBezTo>
                        <a:pt x="45548" y="40211"/>
                        <a:pt x="45548" y="40211"/>
                        <a:pt x="45548" y="40211"/>
                      </a:cubicBezTo>
                      <a:cubicBezTo>
                        <a:pt x="45614" y="40477"/>
                        <a:pt x="45548" y="40809"/>
                        <a:pt x="45415" y="41074"/>
                      </a:cubicBezTo>
                      <a:cubicBezTo>
                        <a:pt x="45283" y="41273"/>
                        <a:pt x="44951" y="41472"/>
                        <a:pt x="44685" y="41472"/>
                      </a:cubicBezTo>
                      <a:cubicBezTo>
                        <a:pt x="43889" y="41472"/>
                        <a:pt x="43093" y="41340"/>
                        <a:pt x="42429" y="40942"/>
                      </a:cubicBezTo>
                      <a:cubicBezTo>
                        <a:pt x="42363" y="40875"/>
                        <a:pt x="42297" y="40942"/>
                        <a:pt x="42230" y="40942"/>
                      </a:cubicBezTo>
                      <a:cubicBezTo>
                        <a:pt x="41102" y="41340"/>
                        <a:pt x="40439" y="42667"/>
                        <a:pt x="40704" y="42667"/>
                      </a:cubicBezTo>
                      <a:cubicBezTo>
                        <a:pt x="42695" y="42866"/>
                        <a:pt x="42628" y="43264"/>
                        <a:pt x="43425" y="43728"/>
                      </a:cubicBezTo>
                      <a:cubicBezTo>
                        <a:pt x="43624" y="43861"/>
                        <a:pt x="43823" y="44127"/>
                        <a:pt x="43889" y="44325"/>
                      </a:cubicBezTo>
                      <a:cubicBezTo>
                        <a:pt x="44022" y="44591"/>
                        <a:pt x="44088" y="44856"/>
                        <a:pt x="44155" y="45122"/>
                      </a:cubicBezTo>
                      <a:cubicBezTo>
                        <a:pt x="48003" y="47975"/>
                        <a:pt x="37718" y="47975"/>
                        <a:pt x="35860" y="51890"/>
                      </a:cubicBezTo>
                      <a:cubicBezTo>
                        <a:pt x="35595" y="51758"/>
                        <a:pt x="35396" y="51691"/>
                        <a:pt x="35197" y="51558"/>
                      </a:cubicBezTo>
                      <a:cubicBezTo>
                        <a:pt x="27367" y="48041"/>
                        <a:pt x="27367" y="48373"/>
                        <a:pt x="27964" y="62640"/>
                      </a:cubicBezTo>
                      <a:cubicBezTo>
                        <a:pt x="27897" y="62839"/>
                        <a:pt x="28627" y="65759"/>
                        <a:pt x="28959" y="65957"/>
                      </a:cubicBezTo>
                      <a:cubicBezTo>
                        <a:pt x="29158" y="66090"/>
                        <a:pt x="29888" y="65759"/>
                        <a:pt x="30286" y="65626"/>
                      </a:cubicBezTo>
                      <a:cubicBezTo>
                        <a:pt x="30618" y="65493"/>
                        <a:pt x="30751" y="65427"/>
                        <a:pt x="31481" y="66223"/>
                      </a:cubicBezTo>
                      <a:cubicBezTo>
                        <a:pt x="32144" y="66953"/>
                        <a:pt x="31613" y="68612"/>
                        <a:pt x="32941" y="68612"/>
                      </a:cubicBezTo>
                      <a:cubicBezTo>
                        <a:pt x="33272" y="68612"/>
                        <a:pt x="33538" y="68280"/>
                        <a:pt x="33604" y="68081"/>
                      </a:cubicBezTo>
                      <a:cubicBezTo>
                        <a:pt x="33737" y="67816"/>
                        <a:pt x="33737" y="67816"/>
                        <a:pt x="36258" y="67285"/>
                      </a:cubicBezTo>
                      <a:cubicBezTo>
                        <a:pt x="37386" y="67019"/>
                        <a:pt x="38448" y="67749"/>
                        <a:pt x="39642" y="67417"/>
                      </a:cubicBezTo>
                      <a:cubicBezTo>
                        <a:pt x="40505" y="67152"/>
                        <a:pt x="40571" y="66024"/>
                        <a:pt x="41434" y="65759"/>
                      </a:cubicBezTo>
                      <a:cubicBezTo>
                        <a:pt x="42031" y="65559"/>
                        <a:pt x="42628" y="65891"/>
                        <a:pt x="43226" y="65626"/>
                      </a:cubicBezTo>
                      <a:cubicBezTo>
                        <a:pt x="43557" y="65427"/>
                        <a:pt x="43292" y="64498"/>
                        <a:pt x="43624" y="64166"/>
                      </a:cubicBezTo>
                      <a:cubicBezTo>
                        <a:pt x="44155" y="63702"/>
                        <a:pt x="44354" y="62971"/>
                        <a:pt x="44155" y="62308"/>
                      </a:cubicBezTo>
                      <a:cubicBezTo>
                        <a:pt x="44022" y="62043"/>
                        <a:pt x="44088" y="61910"/>
                        <a:pt x="44155" y="61645"/>
                      </a:cubicBezTo>
                      <a:cubicBezTo>
                        <a:pt x="44221" y="61379"/>
                        <a:pt x="49397" y="57796"/>
                        <a:pt x="51122" y="56800"/>
                      </a:cubicBezTo>
                      <a:cubicBezTo>
                        <a:pt x="52714" y="55938"/>
                        <a:pt x="51586" y="53483"/>
                        <a:pt x="53444" y="52753"/>
                      </a:cubicBezTo>
                      <a:cubicBezTo>
                        <a:pt x="55170" y="52089"/>
                        <a:pt x="62336" y="51094"/>
                        <a:pt x="62801" y="51027"/>
                      </a:cubicBezTo>
                      <a:cubicBezTo>
                        <a:pt x="63331" y="51027"/>
                        <a:pt x="63796" y="51160"/>
                        <a:pt x="64128" y="51293"/>
                      </a:cubicBezTo>
                      <a:cubicBezTo>
                        <a:pt x="64725" y="51558"/>
                        <a:pt x="65189" y="52023"/>
                        <a:pt x="65587" y="52554"/>
                      </a:cubicBezTo>
                      <a:cubicBezTo>
                        <a:pt x="67246" y="55208"/>
                        <a:pt x="73019" y="59322"/>
                        <a:pt x="73484" y="59654"/>
                      </a:cubicBezTo>
                      <a:cubicBezTo>
                        <a:pt x="73948" y="59986"/>
                        <a:pt x="74479" y="60384"/>
                        <a:pt x="76602" y="62839"/>
                      </a:cubicBezTo>
                      <a:cubicBezTo>
                        <a:pt x="76735" y="63237"/>
                        <a:pt x="76735" y="63569"/>
                        <a:pt x="76403" y="63702"/>
                      </a:cubicBezTo>
                      <a:cubicBezTo>
                        <a:pt x="75939" y="63900"/>
                        <a:pt x="75939" y="64033"/>
                        <a:pt x="75939" y="64166"/>
                      </a:cubicBezTo>
                      <a:cubicBezTo>
                        <a:pt x="75939" y="64498"/>
                        <a:pt x="75673" y="64829"/>
                        <a:pt x="75873" y="65228"/>
                      </a:cubicBezTo>
                      <a:cubicBezTo>
                        <a:pt x="75939" y="65360"/>
                        <a:pt x="76138" y="65626"/>
                        <a:pt x="76669" y="65427"/>
                      </a:cubicBezTo>
                      <a:cubicBezTo>
                        <a:pt x="77266" y="65161"/>
                        <a:pt x="77067" y="65029"/>
                        <a:pt x="77266" y="64564"/>
                      </a:cubicBezTo>
                      <a:cubicBezTo>
                        <a:pt x="77863" y="63436"/>
                        <a:pt x="77863" y="63370"/>
                        <a:pt x="77863" y="63370"/>
                      </a:cubicBezTo>
                      <a:cubicBezTo>
                        <a:pt x="78062" y="63237"/>
                        <a:pt x="78394" y="63370"/>
                        <a:pt x="74944" y="56668"/>
                      </a:cubicBezTo>
                      <a:cubicBezTo>
                        <a:pt x="74479" y="56668"/>
                        <a:pt x="74015" y="56535"/>
                        <a:pt x="73550" y="56336"/>
                      </a:cubicBezTo>
                      <a:cubicBezTo>
                        <a:pt x="73086" y="56137"/>
                        <a:pt x="72754" y="55805"/>
                        <a:pt x="72488" y="55407"/>
                      </a:cubicBezTo>
                      <a:lnTo>
                        <a:pt x="69171" y="50563"/>
                      </a:lnTo>
                      <a:cubicBezTo>
                        <a:pt x="69038" y="50364"/>
                        <a:pt x="68905" y="50165"/>
                        <a:pt x="68772" y="49899"/>
                      </a:cubicBezTo>
                      <a:cubicBezTo>
                        <a:pt x="68573" y="49501"/>
                        <a:pt x="68772" y="49037"/>
                        <a:pt x="69171" y="48838"/>
                      </a:cubicBezTo>
                      <a:cubicBezTo>
                        <a:pt x="69171" y="48838"/>
                        <a:pt x="69237" y="48838"/>
                        <a:pt x="69237" y="48838"/>
                      </a:cubicBezTo>
                      <a:cubicBezTo>
                        <a:pt x="69834" y="48639"/>
                        <a:pt x="70564" y="48904"/>
                        <a:pt x="70896" y="49435"/>
                      </a:cubicBezTo>
                      <a:cubicBezTo>
                        <a:pt x="71095" y="49767"/>
                        <a:pt x="71228" y="50032"/>
                        <a:pt x="71626" y="50032"/>
                      </a:cubicBezTo>
                      <a:cubicBezTo>
                        <a:pt x="72024" y="50032"/>
                        <a:pt x="72422" y="50099"/>
                        <a:pt x="72754" y="50364"/>
                      </a:cubicBezTo>
                      <a:cubicBezTo>
                        <a:pt x="72754" y="50364"/>
                        <a:pt x="74147" y="51426"/>
                        <a:pt x="75607" y="52487"/>
                      </a:cubicBezTo>
                      <a:cubicBezTo>
                        <a:pt x="76271" y="53018"/>
                        <a:pt x="77067" y="53483"/>
                        <a:pt x="83238" y="60649"/>
                      </a:cubicBezTo>
                      <a:cubicBezTo>
                        <a:pt x="83371" y="60782"/>
                        <a:pt x="83570" y="60914"/>
                        <a:pt x="83702" y="61047"/>
                      </a:cubicBezTo>
                      <a:cubicBezTo>
                        <a:pt x="83835" y="61180"/>
                        <a:pt x="83835" y="61246"/>
                        <a:pt x="84101" y="61645"/>
                      </a:cubicBezTo>
                      <a:cubicBezTo>
                        <a:pt x="84167" y="61843"/>
                        <a:pt x="84897" y="62441"/>
                        <a:pt x="84897" y="62441"/>
                      </a:cubicBezTo>
                      <a:cubicBezTo>
                        <a:pt x="84963" y="62507"/>
                        <a:pt x="85030" y="62507"/>
                        <a:pt x="85096" y="62507"/>
                      </a:cubicBezTo>
                      <a:cubicBezTo>
                        <a:pt x="85096" y="62507"/>
                        <a:pt x="85096" y="62507"/>
                        <a:pt x="85096" y="62507"/>
                      </a:cubicBezTo>
                      <a:cubicBezTo>
                        <a:pt x="85295" y="62507"/>
                        <a:pt x="85494" y="62441"/>
                        <a:pt x="85693" y="62441"/>
                      </a:cubicBezTo>
                      <a:cubicBezTo>
                        <a:pt x="86290" y="62507"/>
                        <a:pt x="87219" y="63237"/>
                        <a:pt x="87949" y="62905"/>
                      </a:cubicBezTo>
                      <a:cubicBezTo>
                        <a:pt x="88016" y="62839"/>
                        <a:pt x="88746" y="62441"/>
                        <a:pt x="88746" y="62441"/>
                      </a:cubicBezTo>
                      <a:lnTo>
                        <a:pt x="88746" y="62441"/>
                      </a:lnTo>
                      <a:cubicBezTo>
                        <a:pt x="90471" y="61645"/>
                        <a:pt x="88347" y="60848"/>
                        <a:pt x="88281" y="60052"/>
                      </a:cubicBezTo>
                      <a:cubicBezTo>
                        <a:pt x="88281" y="59786"/>
                        <a:pt x="88347" y="59521"/>
                        <a:pt x="88546" y="59455"/>
                      </a:cubicBezTo>
                      <a:cubicBezTo>
                        <a:pt x="88746" y="59322"/>
                        <a:pt x="88945" y="59322"/>
                        <a:pt x="89210" y="59455"/>
                      </a:cubicBezTo>
                      <a:cubicBezTo>
                        <a:pt x="89343" y="59521"/>
                        <a:pt x="89475" y="59455"/>
                        <a:pt x="89608" y="59388"/>
                      </a:cubicBezTo>
                      <a:cubicBezTo>
                        <a:pt x="89741" y="59322"/>
                        <a:pt x="89874" y="59123"/>
                        <a:pt x="89874" y="58990"/>
                      </a:cubicBezTo>
                      <a:cubicBezTo>
                        <a:pt x="90073" y="58061"/>
                        <a:pt x="91002" y="57796"/>
                        <a:pt x="91931" y="57796"/>
                      </a:cubicBezTo>
                      <a:cubicBezTo>
                        <a:pt x="92727" y="57796"/>
                        <a:pt x="93457" y="57995"/>
                        <a:pt x="94120" y="58393"/>
                      </a:cubicBezTo>
                      <a:cubicBezTo>
                        <a:pt x="94386" y="58526"/>
                        <a:pt x="94718" y="58592"/>
                        <a:pt x="95049" y="58592"/>
                      </a:cubicBezTo>
                      <a:cubicBezTo>
                        <a:pt x="95315" y="58592"/>
                        <a:pt x="95646" y="58526"/>
                        <a:pt x="95912" y="58393"/>
                      </a:cubicBezTo>
                      <a:cubicBezTo>
                        <a:pt x="96177" y="58260"/>
                        <a:pt x="96443" y="58128"/>
                        <a:pt x="96509" y="58194"/>
                      </a:cubicBezTo>
                      <a:cubicBezTo>
                        <a:pt x="96376" y="58327"/>
                        <a:pt x="96244" y="58393"/>
                        <a:pt x="96045" y="58526"/>
                      </a:cubicBezTo>
                      <a:cubicBezTo>
                        <a:pt x="95846" y="58658"/>
                        <a:pt x="95580" y="58725"/>
                        <a:pt x="95315" y="58857"/>
                      </a:cubicBezTo>
                      <a:lnTo>
                        <a:pt x="95315" y="58857"/>
                      </a:lnTo>
                      <a:cubicBezTo>
                        <a:pt x="94850" y="59057"/>
                        <a:pt x="94585" y="59588"/>
                        <a:pt x="94651" y="60052"/>
                      </a:cubicBezTo>
                      <a:cubicBezTo>
                        <a:pt x="94850" y="61047"/>
                        <a:pt x="96974" y="62043"/>
                        <a:pt x="95580" y="63303"/>
                      </a:cubicBezTo>
                      <a:cubicBezTo>
                        <a:pt x="95580" y="63303"/>
                        <a:pt x="95514" y="63303"/>
                        <a:pt x="95514" y="63303"/>
                      </a:cubicBezTo>
                      <a:cubicBezTo>
                        <a:pt x="96244" y="63635"/>
                        <a:pt x="96907" y="64166"/>
                        <a:pt x="97305" y="64896"/>
                      </a:cubicBezTo>
                      <a:cubicBezTo>
                        <a:pt x="97637" y="65493"/>
                        <a:pt x="98168" y="65957"/>
                        <a:pt x="98832" y="66356"/>
                      </a:cubicBezTo>
                      <a:cubicBezTo>
                        <a:pt x="99163" y="66555"/>
                        <a:pt x="99495" y="66688"/>
                        <a:pt x="99827" y="66820"/>
                      </a:cubicBezTo>
                      <a:cubicBezTo>
                        <a:pt x="99628" y="68745"/>
                        <a:pt x="109913" y="68745"/>
                        <a:pt x="114093" y="68479"/>
                      </a:cubicBezTo>
                      <a:cubicBezTo>
                        <a:pt x="114160" y="68811"/>
                        <a:pt x="114292" y="69209"/>
                        <a:pt x="114425" y="69607"/>
                      </a:cubicBezTo>
                      <a:cubicBezTo>
                        <a:pt x="115288" y="72659"/>
                        <a:pt x="116349" y="75712"/>
                        <a:pt x="113164" y="78366"/>
                      </a:cubicBezTo>
                      <a:cubicBezTo>
                        <a:pt x="112766" y="78698"/>
                        <a:pt x="102879" y="79030"/>
                        <a:pt x="98500" y="79295"/>
                      </a:cubicBezTo>
                      <a:cubicBezTo>
                        <a:pt x="95978" y="79494"/>
                        <a:pt x="95580" y="78565"/>
                        <a:pt x="94850" y="78565"/>
                      </a:cubicBezTo>
                      <a:cubicBezTo>
                        <a:pt x="94850" y="78565"/>
                        <a:pt x="94850" y="78565"/>
                        <a:pt x="94850" y="78565"/>
                      </a:cubicBezTo>
                      <a:cubicBezTo>
                        <a:pt x="94850" y="78565"/>
                        <a:pt x="94850" y="78565"/>
                        <a:pt x="94850" y="78565"/>
                      </a:cubicBezTo>
                      <a:cubicBezTo>
                        <a:pt x="93988" y="78565"/>
                        <a:pt x="93855" y="78565"/>
                        <a:pt x="92594" y="78300"/>
                      </a:cubicBezTo>
                      <a:cubicBezTo>
                        <a:pt x="91798" y="78101"/>
                        <a:pt x="89674" y="75115"/>
                        <a:pt x="86821" y="77437"/>
                      </a:cubicBezTo>
                      <a:cubicBezTo>
                        <a:pt x="86025" y="78101"/>
                        <a:pt x="85494" y="78963"/>
                        <a:pt x="85560" y="79494"/>
                      </a:cubicBezTo>
                      <a:cubicBezTo>
                        <a:pt x="85892" y="86660"/>
                        <a:pt x="74081" y="78499"/>
                        <a:pt x="72555" y="78101"/>
                      </a:cubicBezTo>
                      <a:cubicBezTo>
                        <a:pt x="70896" y="77636"/>
                        <a:pt x="65521" y="75513"/>
                        <a:pt x="64990" y="75513"/>
                      </a:cubicBezTo>
                      <a:cubicBezTo>
                        <a:pt x="64791" y="75513"/>
                        <a:pt x="64725" y="74584"/>
                        <a:pt x="65256" y="74053"/>
                      </a:cubicBezTo>
                      <a:cubicBezTo>
                        <a:pt x="66715" y="72593"/>
                        <a:pt x="67114" y="72062"/>
                        <a:pt x="66649" y="71266"/>
                      </a:cubicBezTo>
                      <a:cubicBezTo>
                        <a:pt x="65455" y="69275"/>
                        <a:pt x="65189" y="68081"/>
                        <a:pt x="65189" y="68081"/>
                      </a:cubicBezTo>
                      <a:cubicBezTo>
                        <a:pt x="64791" y="67616"/>
                        <a:pt x="64194" y="67351"/>
                        <a:pt x="63597" y="67417"/>
                      </a:cubicBezTo>
                      <a:cubicBezTo>
                        <a:pt x="45747" y="68545"/>
                        <a:pt x="41899" y="69076"/>
                        <a:pt x="38382" y="70735"/>
                      </a:cubicBezTo>
                      <a:cubicBezTo>
                        <a:pt x="38050" y="70868"/>
                        <a:pt x="37453" y="71200"/>
                        <a:pt x="36457" y="70735"/>
                      </a:cubicBezTo>
                      <a:cubicBezTo>
                        <a:pt x="35661" y="70404"/>
                        <a:pt x="34865" y="70337"/>
                        <a:pt x="34069" y="70669"/>
                      </a:cubicBezTo>
                      <a:cubicBezTo>
                        <a:pt x="32941" y="69873"/>
                        <a:pt x="31414" y="70005"/>
                        <a:pt x="30353" y="70868"/>
                      </a:cubicBezTo>
                      <a:lnTo>
                        <a:pt x="24513" y="75579"/>
                      </a:lnTo>
                      <a:cubicBezTo>
                        <a:pt x="23916" y="76044"/>
                        <a:pt x="23452" y="76641"/>
                        <a:pt x="22987" y="77238"/>
                      </a:cubicBezTo>
                      <a:cubicBezTo>
                        <a:pt x="21925" y="78897"/>
                        <a:pt x="21992" y="80158"/>
                        <a:pt x="22058" y="80755"/>
                      </a:cubicBezTo>
                      <a:cubicBezTo>
                        <a:pt x="22125" y="82613"/>
                        <a:pt x="16816" y="86063"/>
                        <a:pt x="14029" y="85732"/>
                      </a:cubicBezTo>
                      <a:lnTo>
                        <a:pt x="14029" y="85732"/>
                      </a:lnTo>
                      <a:lnTo>
                        <a:pt x="14029" y="85732"/>
                      </a:lnTo>
                      <a:cubicBezTo>
                        <a:pt x="12768" y="86262"/>
                        <a:pt x="11640" y="86727"/>
                        <a:pt x="5138" y="95751"/>
                      </a:cubicBezTo>
                      <a:cubicBezTo>
                        <a:pt x="1621" y="100662"/>
                        <a:pt x="1621" y="100662"/>
                        <a:pt x="2284" y="102055"/>
                      </a:cubicBezTo>
                      <a:cubicBezTo>
                        <a:pt x="2682" y="102785"/>
                        <a:pt x="3479" y="104311"/>
                        <a:pt x="2881" y="108425"/>
                      </a:cubicBezTo>
                      <a:cubicBezTo>
                        <a:pt x="2815" y="108690"/>
                        <a:pt x="161" y="117847"/>
                        <a:pt x="161" y="117847"/>
                      </a:cubicBezTo>
                      <a:cubicBezTo>
                        <a:pt x="-569" y="120170"/>
                        <a:pt x="1422" y="124616"/>
                        <a:pt x="1422" y="124616"/>
                      </a:cubicBezTo>
                      <a:cubicBezTo>
                        <a:pt x="1422" y="124616"/>
                        <a:pt x="2152" y="126009"/>
                        <a:pt x="2218" y="126208"/>
                      </a:cubicBezTo>
                      <a:cubicBezTo>
                        <a:pt x="2749" y="127403"/>
                        <a:pt x="3479" y="134171"/>
                        <a:pt x="5469" y="137223"/>
                      </a:cubicBezTo>
                      <a:cubicBezTo>
                        <a:pt x="5801" y="137688"/>
                        <a:pt x="16153" y="146580"/>
                        <a:pt x="17679" y="146845"/>
                      </a:cubicBezTo>
                      <a:cubicBezTo>
                        <a:pt x="22191" y="147707"/>
                        <a:pt x="31879" y="149566"/>
                        <a:pt x="32078" y="149566"/>
                      </a:cubicBezTo>
                      <a:cubicBezTo>
                        <a:pt x="37187" y="149897"/>
                        <a:pt x="41434" y="145650"/>
                        <a:pt x="46344" y="145319"/>
                      </a:cubicBezTo>
                      <a:cubicBezTo>
                        <a:pt x="47472" y="145252"/>
                        <a:pt x="49861" y="145982"/>
                        <a:pt x="50458" y="149433"/>
                      </a:cubicBezTo>
                      <a:cubicBezTo>
                        <a:pt x="50923" y="152021"/>
                        <a:pt x="54904" y="151224"/>
                        <a:pt x="56762" y="150694"/>
                      </a:cubicBezTo>
                      <a:cubicBezTo>
                        <a:pt x="57625" y="150428"/>
                        <a:pt x="58554" y="150494"/>
                        <a:pt x="59350" y="150826"/>
                      </a:cubicBezTo>
                      <a:lnTo>
                        <a:pt x="59350" y="150826"/>
                      </a:lnTo>
                      <a:lnTo>
                        <a:pt x="59350" y="150826"/>
                      </a:lnTo>
                      <a:cubicBezTo>
                        <a:pt x="59416" y="151357"/>
                        <a:pt x="61142" y="151888"/>
                        <a:pt x="61341" y="152087"/>
                      </a:cubicBezTo>
                      <a:cubicBezTo>
                        <a:pt x="62336" y="153613"/>
                        <a:pt x="61606" y="161841"/>
                        <a:pt x="59881" y="163235"/>
                      </a:cubicBezTo>
                      <a:cubicBezTo>
                        <a:pt x="59682" y="163367"/>
                        <a:pt x="59549" y="163567"/>
                        <a:pt x="59416" y="163765"/>
                      </a:cubicBezTo>
                      <a:cubicBezTo>
                        <a:pt x="61341" y="167681"/>
                        <a:pt x="65521" y="169671"/>
                        <a:pt x="65521" y="169671"/>
                      </a:cubicBezTo>
                      <a:cubicBezTo>
                        <a:pt x="66118" y="170335"/>
                        <a:pt x="69701" y="176506"/>
                        <a:pt x="70100" y="179226"/>
                      </a:cubicBezTo>
                      <a:cubicBezTo>
                        <a:pt x="70697" y="183407"/>
                        <a:pt x="70697" y="182611"/>
                        <a:pt x="70763" y="182743"/>
                      </a:cubicBezTo>
                      <a:cubicBezTo>
                        <a:pt x="72621" y="185729"/>
                        <a:pt x="71029" y="187123"/>
                        <a:pt x="69901" y="187720"/>
                      </a:cubicBezTo>
                      <a:cubicBezTo>
                        <a:pt x="69569" y="187919"/>
                        <a:pt x="66251" y="195616"/>
                        <a:pt x="66251" y="196943"/>
                      </a:cubicBezTo>
                      <a:cubicBezTo>
                        <a:pt x="66251" y="198138"/>
                        <a:pt x="68242" y="199266"/>
                        <a:pt x="68905" y="200195"/>
                      </a:cubicBezTo>
                      <a:lnTo>
                        <a:pt x="73285" y="206366"/>
                      </a:lnTo>
                      <a:cubicBezTo>
                        <a:pt x="73351" y="206498"/>
                        <a:pt x="73417" y="206565"/>
                        <a:pt x="73550" y="206698"/>
                      </a:cubicBezTo>
                      <a:cubicBezTo>
                        <a:pt x="75076" y="208622"/>
                        <a:pt x="72754" y="211343"/>
                        <a:pt x="74081" y="213267"/>
                      </a:cubicBezTo>
                      <a:cubicBezTo>
                        <a:pt x="74545" y="213930"/>
                        <a:pt x="75607" y="216452"/>
                        <a:pt x="76204" y="216850"/>
                      </a:cubicBezTo>
                      <a:cubicBezTo>
                        <a:pt x="77067" y="217447"/>
                        <a:pt x="80849" y="222888"/>
                        <a:pt x="79721" y="223817"/>
                      </a:cubicBezTo>
                      <a:cubicBezTo>
                        <a:pt x="79588" y="223950"/>
                        <a:pt x="79588" y="224149"/>
                        <a:pt x="79655" y="224348"/>
                      </a:cubicBezTo>
                      <a:cubicBezTo>
                        <a:pt x="79987" y="225344"/>
                        <a:pt x="84565" y="226870"/>
                        <a:pt x="86224" y="226140"/>
                      </a:cubicBezTo>
                      <a:cubicBezTo>
                        <a:pt x="88679" y="225078"/>
                        <a:pt x="93921" y="224282"/>
                        <a:pt x="96111" y="224282"/>
                      </a:cubicBezTo>
                      <a:cubicBezTo>
                        <a:pt x="99031" y="224282"/>
                        <a:pt x="113231" y="214129"/>
                        <a:pt x="112103" y="210612"/>
                      </a:cubicBezTo>
                      <a:cubicBezTo>
                        <a:pt x="112036" y="210546"/>
                        <a:pt x="112103" y="210480"/>
                        <a:pt x="112103" y="210480"/>
                      </a:cubicBezTo>
                      <a:lnTo>
                        <a:pt x="112103" y="210414"/>
                      </a:lnTo>
                      <a:cubicBezTo>
                        <a:pt x="113762" y="208489"/>
                        <a:pt x="118539" y="206034"/>
                        <a:pt x="118406" y="205769"/>
                      </a:cubicBezTo>
                      <a:cubicBezTo>
                        <a:pt x="118406" y="205769"/>
                        <a:pt x="118406" y="205769"/>
                        <a:pt x="118406" y="205769"/>
                      </a:cubicBezTo>
                      <a:cubicBezTo>
                        <a:pt x="119070" y="204375"/>
                        <a:pt x="120463" y="197541"/>
                        <a:pt x="122454" y="196081"/>
                      </a:cubicBezTo>
                      <a:cubicBezTo>
                        <a:pt x="124179" y="194820"/>
                        <a:pt x="126635" y="193028"/>
                        <a:pt x="130284" y="190440"/>
                      </a:cubicBezTo>
                      <a:cubicBezTo>
                        <a:pt x="132540" y="188782"/>
                        <a:pt x="133668" y="187654"/>
                        <a:pt x="133469" y="180554"/>
                      </a:cubicBezTo>
                      <a:cubicBezTo>
                        <a:pt x="133270" y="174051"/>
                        <a:pt x="132142" y="169008"/>
                        <a:pt x="131744" y="167946"/>
                      </a:cubicBezTo>
                      <a:cubicBezTo>
                        <a:pt x="131213" y="166420"/>
                        <a:pt x="131346" y="166088"/>
                        <a:pt x="131943" y="164960"/>
                      </a:cubicBezTo>
                      <a:cubicBezTo>
                        <a:pt x="133735" y="161576"/>
                        <a:pt x="144152" y="146580"/>
                        <a:pt x="146010" y="144854"/>
                      </a:cubicBezTo>
                      <a:cubicBezTo>
                        <a:pt x="146077" y="144788"/>
                        <a:pt x="146209" y="144721"/>
                        <a:pt x="146276" y="144589"/>
                      </a:cubicBezTo>
                      <a:cubicBezTo>
                        <a:pt x="149660" y="140674"/>
                        <a:pt x="151584" y="135299"/>
                        <a:pt x="152845" y="130256"/>
                      </a:cubicBezTo>
                      <a:cubicBezTo>
                        <a:pt x="153110" y="129194"/>
                        <a:pt x="153509" y="128199"/>
                        <a:pt x="153840" y="127137"/>
                      </a:cubicBezTo>
                      <a:cubicBezTo>
                        <a:pt x="153907" y="126872"/>
                        <a:pt x="154039" y="125810"/>
                        <a:pt x="154172" y="124549"/>
                      </a:cubicBezTo>
                      <a:cubicBezTo>
                        <a:pt x="154238" y="124151"/>
                        <a:pt x="154238" y="123687"/>
                        <a:pt x="148930" y="121165"/>
                      </a:cubicBezTo>
                      <a:cubicBezTo>
                        <a:pt x="148731" y="121232"/>
                        <a:pt x="148466" y="121365"/>
                        <a:pt x="148266" y="121431"/>
                      </a:cubicBezTo>
                      <a:cubicBezTo>
                        <a:pt x="144750" y="122625"/>
                        <a:pt x="140636" y="123886"/>
                        <a:pt x="140171" y="123488"/>
                      </a:cubicBezTo>
                      <a:cubicBezTo>
                        <a:pt x="139507" y="122891"/>
                        <a:pt x="139109" y="122094"/>
                        <a:pt x="138910" y="121232"/>
                      </a:cubicBezTo>
                      <a:cubicBezTo>
                        <a:pt x="138711" y="120303"/>
                        <a:pt x="138247" y="119440"/>
                        <a:pt x="137517" y="118710"/>
                      </a:cubicBezTo>
                      <a:cubicBezTo>
                        <a:pt x="133668" y="115127"/>
                        <a:pt x="126170" y="112804"/>
                        <a:pt x="124378" y="103117"/>
                      </a:cubicBezTo>
                      <a:cubicBezTo>
                        <a:pt x="124113" y="101657"/>
                        <a:pt x="113430" y="86262"/>
                        <a:pt x="111240" y="83144"/>
                      </a:cubicBezTo>
                      <a:cubicBezTo>
                        <a:pt x="110975" y="82812"/>
                        <a:pt x="110908" y="82347"/>
                        <a:pt x="111041" y="81949"/>
                      </a:cubicBezTo>
                      <a:lnTo>
                        <a:pt x="111041" y="81949"/>
                      </a:lnTo>
                      <a:cubicBezTo>
                        <a:pt x="111439" y="83011"/>
                        <a:pt x="113164" y="84869"/>
                        <a:pt x="114160" y="85930"/>
                      </a:cubicBezTo>
                      <a:cubicBezTo>
                        <a:pt x="114425" y="86262"/>
                        <a:pt x="114823" y="86329"/>
                        <a:pt x="115155" y="86130"/>
                      </a:cubicBezTo>
                      <a:cubicBezTo>
                        <a:pt x="115553" y="85864"/>
                        <a:pt x="115288" y="85400"/>
                        <a:pt x="115354" y="84006"/>
                      </a:cubicBezTo>
                      <a:cubicBezTo>
                        <a:pt x="115354" y="83608"/>
                        <a:pt x="115951" y="83542"/>
                        <a:pt x="116018" y="83940"/>
                      </a:cubicBezTo>
                      <a:cubicBezTo>
                        <a:pt x="116150" y="84803"/>
                        <a:pt x="116615" y="85599"/>
                        <a:pt x="117212" y="86262"/>
                      </a:cubicBezTo>
                      <a:cubicBezTo>
                        <a:pt x="118606" y="87589"/>
                        <a:pt x="120331" y="90177"/>
                        <a:pt x="121459" y="91969"/>
                      </a:cubicBezTo>
                      <a:cubicBezTo>
                        <a:pt x="122189" y="93031"/>
                        <a:pt x="123118" y="93960"/>
                        <a:pt x="124246" y="94557"/>
                      </a:cubicBezTo>
                      <a:cubicBezTo>
                        <a:pt x="125838" y="95486"/>
                        <a:pt x="126369" y="97012"/>
                        <a:pt x="127497" y="100529"/>
                      </a:cubicBezTo>
                      <a:cubicBezTo>
                        <a:pt x="128824" y="104776"/>
                        <a:pt x="133801" y="105771"/>
                        <a:pt x="135593" y="109553"/>
                      </a:cubicBezTo>
                      <a:cubicBezTo>
                        <a:pt x="137119" y="112738"/>
                        <a:pt x="140835" y="118577"/>
                        <a:pt x="141233" y="118511"/>
                      </a:cubicBezTo>
                      <a:cubicBezTo>
                        <a:pt x="144219" y="117781"/>
                        <a:pt x="147006" y="115525"/>
                        <a:pt x="147868" y="114861"/>
                      </a:cubicBezTo>
                      <a:cubicBezTo>
                        <a:pt x="148200" y="114663"/>
                        <a:pt x="148466" y="114397"/>
                        <a:pt x="148731" y="114198"/>
                      </a:cubicBezTo>
                      <a:cubicBezTo>
                        <a:pt x="148996" y="113999"/>
                        <a:pt x="149262" y="113800"/>
                        <a:pt x="149461" y="113601"/>
                      </a:cubicBezTo>
                      <a:cubicBezTo>
                        <a:pt x="161405" y="109951"/>
                        <a:pt x="161405" y="109951"/>
                        <a:pt x="161073" y="104576"/>
                      </a:cubicBezTo>
                      <a:cubicBezTo>
                        <a:pt x="161073" y="104311"/>
                        <a:pt x="161073" y="104112"/>
                        <a:pt x="161073" y="103913"/>
                      </a:cubicBezTo>
                      <a:cubicBezTo>
                        <a:pt x="161073" y="102254"/>
                        <a:pt x="161007" y="100064"/>
                        <a:pt x="160874" y="97277"/>
                      </a:cubicBezTo>
                      <a:cubicBezTo>
                        <a:pt x="160874" y="97078"/>
                        <a:pt x="160940" y="96813"/>
                        <a:pt x="161007" y="96614"/>
                      </a:cubicBezTo>
                      <a:cubicBezTo>
                        <a:pt x="161538" y="93163"/>
                        <a:pt x="161737" y="88784"/>
                        <a:pt x="162201" y="87855"/>
                      </a:cubicBezTo>
                      <a:cubicBezTo>
                        <a:pt x="162068" y="87589"/>
                        <a:pt x="161869" y="87324"/>
                        <a:pt x="161604" y="87125"/>
                      </a:cubicBezTo>
                      <a:cubicBezTo>
                        <a:pt x="161338" y="86926"/>
                        <a:pt x="161007" y="86727"/>
                        <a:pt x="160675" y="86528"/>
                      </a:cubicBezTo>
                      <a:cubicBezTo>
                        <a:pt x="159481" y="85997"/>
                        <a:pt x="158087" y="86860"/>
                        <a:pt x="156959" y="85930"/>
                      </a:cubicBezTo>
                      <a:cubicBezTo>
                        <a:pt x="156959" y="85930"/>
                        <a:pt x="156959" y="85930"/>
                        <a:pt x="156959" y="85930"/>
                      </a:cubicBezTo>
                      <a:cubicBezTo>
                        <a:pt x="156362" y="85400"/>
                        <a:pt x="155566" y="85201"/>
                        <a:pt x="154769" y="85400"/>
                      </a:cubicBezTo>
                      <a:cubicBezTo>
                        <a:pt x="153973" y="85532"/>
                        <a:pt x="153309" y="86063"/>
                        <a:pt x="152978" y="86793"/>
                      </a:cubicBezTo>
                      <a:lnTo>
                        <a:pt x="152978" y="86793"/>
                      </a:lnTo>
                      <a:cubicBezTo>
                        <a:pt x="152712" y="87457"/>
                        <a:pt x="152115" y="87855"/>
                        <a:pt x="151385" y="87921"/>
                      </a:cubicBezTo>
                      <a:cubicBezTo>
                        <a:pt x="150257" y="88120"/>
                        <a:pt x="150390" y="88253"/>
                        <a:pt x="149527" y="88917"/>
                      </a:cubicBezTo>
                      <a:cubicBezTo>
                        <a:pt x="148067" y="88120"/>
                        <a:pt x="147006" y="87921"/>
                        <a:pt x="143157" y="82679"/>
                      </a:cubicBezTo>
                      <a:cubicBezTo>
                        <a:pt x="142958" y="82414"/>
                        <a:pt x="142825" y="82215"/>
                        <a:pt x="142626" y="81949"/>
                      </a:cubicBezTo>
                      <a:cubicBezTo>
                        <a:pt x="140702" y="79096"/>
                        <a:pt x="150987" y="79096"/>
                        <a:pt x="149793" y="81485"/>
                      </a:cubicBezTo>
                      <a:cubicBezTo>
                        <a:pt x="150058" y="81551"/>
                        <a:pt x="150323" y="81618"/>
                        <a:pt x="150655" y="81684"/>
                      </a:cubicBezTo>
                      <a:cubicBezTo>
                        <a:pt x="150921" y="81750"/>
                        <a:pt x="151186" y="81750"/>
                        <a:pt x="151451" y="81750"/>
                      </a:cubicBezTo>
                      <a:cubicBezTo>
                        <a:pt x="151982" y="81750"/>
                        <a:pt x="152380" y="81618"/>
                        <a:pt x="152580" y="81286"/>
                      </a:cubicBezTo>
                      <a:cubicBezTo>
                        <a:pt x="161139" y="79162"/>
                        <a:pt x="161405" y="79096"/>
                        <a:pt x="172752" y="77304"/>
                      </a:cubicBezTo>
                      <a:cubicBezTo>
                        <a:pt x="173083" y="77304"/>
                        <a:pt x="173415" y="77238"/>
                        <a:pt x="173747" y="77172"/>
                      </a:cubicBezTo>
                      <a:cubicBezTo>
                        <a:pt x="173946" y="77238"/>
                        <a:pt x="174079" y="77238"/>
                        <a:pt x="174278" y="77304"/>
                      </a:cubicBezTo>
                      <a:cubicBezTo>
                        <a:pt x="162997" y="42003"/>
                        <a:pt x="136455" y="13802"/>
                        <a:pt x="102415" y="0"/>
                      </a:cubicBezTo>
                      <a:close/>
                    </a:path>
                  </a:pathLst>
                </a:custGeom>
                <a:solidFill>
                  <a:srgbClr val="AFD36F"/>
                </a:solidFill>
                <a:ln w="66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316" name="Graphic 2">
            <a:extLst>
              <a:ext uri="{FF2B5EF4-FFF2-40B4-BE49-F238E27FC236}">
                <a16:creationId xmlns:a16="http://schemas.microsoft.com/office/drawing/2014/main" id="{3CCABED5-1894-77A4-4474-80BE837A5A3A}"/>
              </a:ext>
            </a:extLst>
          </p:cNvPr>
          <p:cNvGrpSpPr/>
          <p:nvPr/>
        </p:nvGrpSpPr>
        <p:grpSpPr>
          <a:xfrm>
            <a:off x="9533117" y="4705473"/>
            <a:ext cx="424675" cy="424675"/>
            <a:chOff x="9524163" y="4696420"/>
            <a:chExt cx="424675" cy="424675"/>
          </a:xfrm>
        </p:grpSpPr>
        <p:grpSp>
          <p:nvGrpSpPr>
            <p:cNvPr id="317" name="Graphic 2">
              <a:extLst>
                <a:ext uri="{FF2B5EF4-FFF2-40B4-BE49-F238E27FC236}">
                  <a16:creationId xmlns:a16="http://schemas.microsoft.com/office/drawing/2014/main" id="{1D180960-3F8D-02CB-6E19-B1F4AF25AD6F}"/>
                </a:ext>
              </a:extLst>
            </p:cNvPr>
            <p:cNvGrpSpPr/>
            <p:nvPr/>
          </p:nvGrpSpPr>
          <p:grpSpPr>
            <a:xfrm>
              <a:off x="9524163" y="4696420"/>
              <a:ext cx="424675" cy="424675"/>
              <a:chOff x="9524163" y="4696420"/>
              <a:chExt cx="424675" cy="424675"/>
            </a:xfrm>
          </p:grpSpPr>
          <p:sp>
            <p:nvSpPr>
              <p:cNvPr id="318" name="Freeform: Shape 317">
                <a:extLst>
                  <a:ext uri="{FF2B5EF4-FFF2-40B4-BE49-F238E27FC236}">
                    <a16:creationId xmlns:a16="http://schemas.microsoft.com/office/drawing/2014/main" id="{60876BBA-20A7-656F-84F1-35E0DB6ED8E7}"/>
                  </a:ext>
                </a:extLst>
              </p:cNvPr>
              <p:cNvSpPr/>
              <p:nvPr/>
            </p:nvSpPr>
            <p:spPr>
              <a:xfrm>
                <a:off x="9524163" y="4696420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6 h 424675"/>
                  <a:gd name="connsiteX3" fmla="*/ 0 w 424675"/>
                  <a:gd name="connsiteY3" fmla="*/ 424676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6"/>
                    </a:lnTo>
                    <a:lnTo>
                      <a:pt x="0" y="424676"/>
                    </a:lnTo>
                    <a:close/>
                  </a:path>
                </a:pathLst>
              </a:custGeom>
              <a:solidFill>
                <a:srgbClr val="F2CD5E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9" name="Freeform: Shape 318">
                <a:extLst>
                  <a:ext uri="{FF2B5EF4-FFF2-40B4-BE49-F238E27FC236}">
                    <a16:creationId xmlns:a16="http://schemas.microsoft.com/office/drawing/2014/main" id="{A6ACA077-F109-B9F0-497F-69D9E07D56A0}"/>
                  </a:ext>
                </a:extLst>
              </p:cNvPr>
              <p:cNvSpPr/>
              <p:nvPr/>
            </p:nvSpPr>
            <p:spPr>
              <a:xfrm>
                <a:off x="9610824" y="4826211"/>
                <a:ext cx="338014" cy="294883"/>
              </a:xfrm>
              <a:custGeom>
                <a:avLst/>
                <a:gdLst>
                  <a:gd name="connsiteX0" fmla="*/ 338015 w 338014"/>
                  <a:gd name="connsiteY0" fmla="*/ 294884 h 294883"/>
                  <a:gd name="connsiteX1" fmla="*/ 338015 w 338014"/>
                  <a:gd name="connsiteY1" fmla="*/ 126806 h 294883"/>
                  <a:gd name="connsiteX2" fmla="*/ 211209 w 338014"/>
                  <a:gd name="connsiteY2" fmla="*/ 0 h 294883"/>
                  <a:gd name="connsiteX3" fmla="*/ 131980 w 338014"/>
                  <a:gd name="connsiteY3" fmla="*/ 79162 h 294883"/>
                  <a:gd name="connsiteX4" fmla="*/ 105041 w 338014"/>
                  <a:gd name="connsiteY4" fmla="*/ 52222 h 294883"/>
                  <a:gd name="connsiteX5" fmla="*/ 0 w 338014"/>
                  <a:gd name="connsiteY5" fmla="*/ 157196 h 294883"/>
                  <a:gd name="connsiteX6" fmla="*/ 27006 w 338014"/>
                  <a:gd name="connsiteY6" fmla="*/ 184203 h 294883"/>
                  <a:gd name="connsiteX7" fmla="*/ 35699 w 338014"/>
                  <a:gd name="connsiteY7" fmla="*/ 192896 h 294883"/>
                  <a:gd name="connsiteX8" fmla="*/ 26277 w 338014"/>
                  <a:gd name="connsiteY8" fmla="*/ 202318 h 294883"/>
                  <a:gd name="connsiteX9" fmla="*/ 118909 w 338014"/>
                  <a:gd name="connsiteY9" fmla="*/ 294884 h 294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8014" h="294883">
                    <a:moveTo>
                      <a:pt x="338015" y="294884"/>
                    </a:moveTo>
                    <a:lnTo>
                      <a:pt x="338015" y="126806"/>
                    </a:lnTo>
                    <a:lnTo>
                      <a:pt x="211209" y="0"/>
                    </a:lnTo>
                    <a:lnTo>
                      <a:pt x="131980" y="79162"/>
                    </a:lnTo>
                    <a:lnTo>
                      <a:pt x="105041" y="52222"/>
                    </a:lnTo>
                    <a:lnTo>
                      <a:pt x="0" y="157196"/>
                    </a:lnTo>
                    <a:lnTo>
                      <a:pt x="27006" y="184203"/>
                    </a:lnTo>
                    <a:lnTo>
                      <a:pt x="35699" y="192896"/>
                    </a:lnTo>
                    <a:lnTo>
                      <a:pt x="26277" y="202318"/>
                    </a:lnTo>
                    <a:lnTo>
                      <a:pt x="118909" y="294884"/>
                    </a:lnTo>
                    <a:close/>
                  </a:path>
                </a:pathLst>
              </a:custGeom>
              <a:solidFill>
                <a:srgbClr val="E6BA4D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20" name="Graphic 2">
              <a:extLst>
                <a:ext uri="{FF2B5EF4-FFF2-40B4-BE49-F238E27FC236}">
                  <a16:creationId xmlns:a16="http://schemas.microsoft.com/office/drawing/2014/main" id="{56731276-621B-3A80-76D1-D61675226C3E}"/>
                </a:ext>
              </a:extLst>
            </p:cNvPr>
            <p:cNvGrpSpPr/>
            <p:nvPr/>
          </p:nvGrpSpPr>
          <p:grpSpPr>
            <a:xfrm>
              <a:off x="9610691" y="4781289"/>
              <a:ext cx="251686" cy="251620"/>
              <a:chOff x="9610691" y="4781289"/>
              <a:chExt cx="251686" cy="251620"/>
            </a:xfrm>
          </p:grpSpPr>
          <p:sp>
            <p:nvSpPr>
              <p:cNvPr id="321" name="Freeform: Shape 320">
                <a:extLst>
                  <a:ext uri="{FF2B5EF4-FFF2-40B4-BE49-F238E27FC236}">
                    <a16:creationId xmlns:a16="http://schemas.microsoft.com/office/drawing/2014/main" id="{16883F18-A11A-DF93-241E-F3C30680949D}"/>
                  </a:ext>
                </a:extLst>
              </p:cNvPr>
              <p:cNvSpPr/>
              <p:nvPr/>
            </p:nvSpPr>
            <p:spPr>
              <a:xfrm>
                <a:off x="9688393" y="4781289"/>
                <a:ext cx="96481" cy="25613"/>
              </a:xfrm>
              <a:custGeom>
                <a:avLst/>
                <a:gdLst>
                  <a:gd name="connsiteX0" fmla="*/ 96481 w 96481"/>
                  <a:gd name="connsiteY0" fmla="*/ 19309 h 25613"/>
                  <a:gd name="connsiteX1" fmla="*/ 77172 w 96481"/>
                  <a:gd name="connsiteY1" fmla="*/ 0 h 25613"/>
                  <a:gd name="connsiteX2" fmla="*/ 19310 w 96481"/>
                  <a:gd name="connsiteY2" fmla="*/ 0 h 25613"/>
                  <a:gd name="connsiteX3" fmla="*/ 0 w 96481"/>
                  <a:gd name="connsiteY3" fmla="*/ 19309 h 25613"/>
                  <a:gd name="connsiteX4" fmla="*/ 0 w 96481"/>
                  <a:gd name="connsiteY4" fmla="*/ 25613 h 25613"/>
                  <a:gd name="connsiteX5" fmla="*/ 96481 w 96481"/>
                  <a:gd name="connsiteY5" fmla="*/ 25613 h 25613"/>
                  <a:gd name="connsiteX6" fmla="*/ 96481 w 96481"/>
                  <a:gd name="connsiteY6" fmla="*/ 19309 h 25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6481" h="25613">
                    <a:moveTo>
                      <a:pt x="96481" y="19309"/>
                    </a:moveTo>
                    <a:cubicBezTo>
                      <a:pt x="96481" y="8626"/>
                      <a:pt x="87855" y="0"/>
                      <a:pt x="77172" y="0"/>
                    </a:cubicBezTo>
                    <a:lnTo>
                      <a:pt x="19310" y="0"/>
                    </a:lnTo>
                    <a:cubicBezTo>
                      <a:pt x="8693" y="0"/>
                      <a:pt x="0" y="8626"/>
                      <a:pt x="0" y="19309"/>
                    </a:cubicBezTo>
                    <a:lnTo>
                      <a:pt x="0" y="25613"/>
                    </a:lnTo>
                    <a:lnTo>
                      <a:pt x="96481" y="25613"/>
                    </a:lnTo>
                    <a:lnTo>
                      <a:pt x="96481" y="19309"/>
                    </a:lnTo>
                    <a:close/>
                  </a:path>
                </a:pathLst>
              </a:custGeom>
              <a:solidFill>
                <a:srgbClr val="505A66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2" name="Freeform: Shape 321">
                <a:extLst>
                  <a:ext uri="{FF2B5EF4-FFF2-40B4-BE49-F238E27FC236}">
                    <a16:creationId xmlns:a16="http://schemas.microsoft.com/office/drawing/2014/main" id="{8CB8BB16-0FD5-D5C1-76B9-B52551425E24}"/>
                  </a:ext>
                </a:extLst>
              </p:cNvPr>
              <p:cNvSpPr/>
              <p:nvPr/>
            </p:nvSpPr>
            <p:spPr>
              <a:xfrm>
                <a:off x="9610691" y="4800399"/>
                <a:ext cx="251686" cy="182942"/>
              </a:xfrm>
              <a:custGeom>
                <a:avLst/>
                <a:gdLst>
                  <a:gd name="connsiteX0" fmla="*/ 232378 w 251686"/>
                  <a:gd name="connsiteY0" fmla="*/ 105771 h 182942"/>
                  <a:gd name="connsiteX1" fmla="*/ 222291 w 251686"/>
                  <a:gd name="connsiteY1" fmla="*/ 105771 h 182942"/>
                  <a:gd name="connsiteX2" fmla="*/ 222291 w 251686"/>
                  <a:gd name="connsiteY2" fmla="*/ 48240 h 182942"/>
                  <a:gd name="connsiteX3" fmla="*/ 125810 w 251686"/>
                  <a:gd name="connsiteY3" fmla="*/ 0 h 182942"/>
                  <a:gd name="connsiteX4" fmla="*/ 29329 w 251686"/>
                  <a:gd name="connsiteY4" fmla="*/ 48240 h 182942"/>
                  <a:gd name="connsiteX5" fmla="*/ 29329 w 251686"/>
                  <a:gd name="connsiteY5" fmla="*/ 105771 h 182942"/>
                  <a:gd name="connsiteX6" fmla="*/ 19243 w 251686"/>
                  <a:gd name="connsiteY6" fmla="*/ 105771 h 182942"/>
                  <a:gd name="connsiteX7" fmla="*/ 0 w 251686"/>
                  <a:gd name="connsiteY7" fmla="*/ 125080 h 182942"/>
                  <a:gd name="connsiteX8" fmla="*/ 0 w 251686"/>
                  <a:gd name="connsiteY8" fmla="*/ 182942 h 182942"/>
                  <a:gd name="connsiteX9" fmla="*/ 251686 w 251686"/>
                  <a:gd name="connsiteY9" fmla="*/ 182942 h 182942"/>
                  <a:gd name="connsiteX10" fmla="*/ 251686 w 251686"/>
                  <a:gd name="connsiteY10" fmla="*/ 125014 h 182942"/>
                  <a:gd name="connsiteX11" fmla="*/ 232378 w 251686"/>
                  <a:gd name="connsiteY11" fmla="*/ 105771 h 182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1686" h="182942">
                    <a:moveTo>
                      <a:pt x="232378" y="105771"/>
                    </a:moveTo>
                    <a:lnTo>
                      <a:pt x="222291" y="105771"/>
                    </a:lnTo>
                    <a:lnTo>
                      <a:pt x="222291" y="48240"/>
                    </a:lnTo>
                    <a:cubicBezTo>
                      <a:pt x="222291" y="21566"/>
                      <a:pt x="179094" y="0"/>
                      <a:pt x="125810" y="0"/>
                    </a:cubicBezTo>
                    <a:cubicBezTo>
                      <a:pt x="72527" y="0"/>
                      <a:pt x="29329" y="21566"/>
                      <a:pt x="29329" y="48240"/>
                    </a:cubicBezTo>
                    <a:lnTo>
                      <a:pt x="29329" y="105771"/>
                    </a:lnTo>
                    <a:lnTo>
                      <a:pt x="19243" y="105771"/>
                    </a:lnTo>
                    <a:cubicBezTo>
                      <a:pt x="8560" y="105771"/>
                      <a:pt x="-66" y="114397"/>
                      <a:pt x="0" y="125080"/>
                    </a:cubicBezTo>
                    <a:lnTo>
                      <a:pt x="0" y="182942"/>
                    </a:lnTo>
                    <a:lnTo>
                      <a:pt x="251686" y="182942"/>
                    </a:lnTo>
                    <a:lnTo>
                      <a:pt x="251686" y="125014"/>
                    </a:lnTo>
                    <a:cubicBezTo>
                      <a:pt x="251686" y="114463"/>
                      <a:pt x="243061" y="105771"/>
                      <a:pt x="232378" y="105771"/>
                    </a:cubicBez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3" name="Freeform: Shape 322">
                <a:extLst>
                  <a:ext uri="{FF2B5EF4-FFF2-40B4-BE49-F238E27FC236}">
                    <a16:creationId xmlns:a16="http://schemas.microsoft.com/office/drawing/2014/main" id="{88FC5F7D-DF6F-2404-5139-C48BC57E3D99}"/>
                  </a:ext>
                </a:extLst>
              </p:cNvPr>
              <p:cNvSpPr/>
              <p:nvPr/>
            </p:nvSpPr>
            <p:spPr>
              <a:xfrm>
                <a:off x="9630199" y="4983341"/>
                <a:ext cx="38619" cy="49500"/>
              </a:xfrm>
              <a:custGeom>
                <a:avLst/>
                <a:gdLst>
                  <a:gd name="connsiteX0" fmla="*/ 0 w 38619"/>
                  <a:gd name="connsiteY0" fmla="*/ 30192 h 49500"/>
                  <a:gd name="connsiteX1" fmla="*/ 0 w 38619"/>
                  <a:gd name="connsiteY1" fmla="*/ 30192 h 49500"/>
                  <a:gd name="connsiteX2" fmla="*/ 19310 w 38619"/>
                  <a:gd name="connsiteY2" fmla="*/ 49501 h 49500"/>
                  <a:gd name="connsiteX3" fmla="*/ 38619 w 38619"/>
                  <a:gd name="connsiteY3" fmla="*/ 30192 h 49500"/>
                  <a:gd name="connsiteX4" fmla="*/ 38619 w 38619"/>
                  <a:gd name="connsiteY4" fmla="*/ 30192 h 49500"/>
                  <a:gd name="connsiteX5" fmla="*/ 38619 w 38619"/>
                  <a:gd name="connsiteY5" fmla="*/ 0 h 49500"/>
                  <a:gd name="connsiteX6" fmla="*/ 66 w 38619"/>
                  <a:gd name="connsiteY6" fmla="*/ 0 h 49500"/>
                  <a:gd name="connsiteX7" fmla="*/ 66 w 38619"/>
                  <a:gd name="connsiteY7" fmla="*/ 30192 h 49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619" h="49500">
                    <a:moveTo>
                      <a:pt x="0" y="30192"/>
                    </a:moveTo>
                    <a:lnTo>
                      <a:pt x="0" y="30192"/>
                    </a:lnTo>
                    <a:cubicBezTo>
                      <a:pt x="0" y="40875"/>
                      <a:pt x="8627" y="49501"/>
                      <a:pt x="19310" y="49501"/>
                    </a:cubicBezTo>
                    <a:cubicBezTo>
                      <a:pt x="29993" y="49501"/>
                      <a:pt x="38619" y="40875"/>
                      <a:pt x="38619" y="30192"/>
                    </a:cubicBezTo>
                    <a:lnTo>
                      <a:pt x="38619" y="30192"/>
                    </a:lnTo>
                    <a:lnTo>
                      <a:pt x="38619" y="0"/>
                    </a:lnTo>
                    <a:lnTo>
                      <a:pt x="66" y="0"/>
                    </a:lnTo>
                    <a:lnTo>
                      <a:pt x="66" y="30192"/>
                    </a:lnTo>
                    <a:close/>
                  </a:path>
                </a:pathLst>
              </a:custGeom>
              <a:solidFill>
                <a:srgbClr val="505A66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4" name="Freeform: Shape 323">
                <a:extLst>
                  <a:ext uri="{FF2B5EF4-FFF2-40B4-BE49-F238E27FC236}">
                    <a16:creationId xmlns:a16="http://schemas.microsoft.com/office/drawing/2014/main" id="{E2A7E474-2556-2C47-C591-64D6CB6F98EF}"/>
                  </a:ext>
                </a:extLst>
              </p:cNvPr>
              <p:cNvSpPr/>
              <p:nvPr/>
            </p:nvSpPr>
            <p:spPr>
              <a:xfrm>
                <a:off x="9804515" y="4983407"/>
                <a:ext cx="38618" cy="49501"/>
              </a:xfrm>
              <a:custGeom>
                <a:avLst/>
                <a:gdLst>
                  <a:gd name="connsiteX0" fmla="*/ 0 w 38618"/>
                  <a:gd name="connsiteY0" fmla="*/ 30192 h 49501"/>
                  <a:gd name="connsiteX1" fmla="*/ 0 w 38618"/>
                  <a:gd name="connsiteY1" fmla="*/ 30192 h 49501"/>
                  <a:gd name="connsiteX2" fmla="*/ 19310 w 38618"/>
                  <a:gd name="connsiteY2" fmla="*/ 49501 h 49501"/>
                  <a:gd name="connsiteX3" fmla="*/ 38619 w 38618"/>
                  <a:gd name="connsiteY3" fmla="*/ 30192 h 49501"/>
                  <a:gd name="connsiteX4" fmla="*/ 38619 w 38618"/>
                  <a:gd name="connsiteY4" fmla="*/ 30192 h 49501"/>
                  <a:gd name="connsiteX5" fmla="*/ 38619 w 38618"/>
                  <a:gd name="connsiteY5" fmla="*/ 0 h 49501"/>
                  <a:gd name="connsiteX6" fmla="*/ 0 w 38618"/>
                  <a:gd name="connsiteY6" fmla="*/ 0 h 49501"/>
                  <a:gd name="connsiteX7" fmla="*/ 0 w 38618"/>
                  <a:gd name="connsiteY7" fmla="*/ 30192 h 4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618" h="49501">
                    <a:moveTo>
                      <a:pt x="0" y="30192"/>
                    </a:moveTo>
                    <a:lnTo>
                      <a:pt x="0" y="30192"/>
                    </a:lnTo>
                    <a:cubicBezTo>
                      <a:pt x="0" y="40809"/>
                      <a:pt x="8627" y="49501"/>
                      <a:pt x="19310" y="49501"/>
                    </a:cubicBezTo>
                    <a:cubicBezTo>
                      <a:pt x="29993" y="49501"/>
                      <a:pt x="38619" y="40875"/>
                      <a:pt x="38619" y="30192"/>
                    </a:cubicBezTo>
                    <a:lnTo>
                      <a:pt x="38619" y="30192"/>
                    </a:lnTo>
                    <a:lnTo>
                      <a:pt x="38619" y="0"/>
                    </a:lnTo>
                    <a:lnTo>
                      <a:pt x="0" y="0"/>
                    </a:lnTo>
                    <a:lnTo>
                      <a:pt x="0" y="30192"/>
                    </a:lnTo>
                    <a:close/>
                  </a:path>
                </a:pathLst>
              </a:custGeom>
              <a:solidFill>
                <a:srgbClr val="505A66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5" name="Freeform: Shape 324">
                <a:extLst>
                  <a:ext uri="{FF2B5EF4-FFF2-40B4-BE49-F238E27FC236}">
                    <a16:creationId xmlns:a16="http://schemas.microsoft.com/office/drawing/2014/main" id="{70EBA1B7-B250-EE21-24C2-DC4D1B9714DC}"/>
                  </a:ext>
                </a:extLst>
              </p:cNvPr>
              <p:cNvSpPr/>
              <p:nvPr/>
            </p:nvSpPr>
            <p:spPr>
              <a:xfrm>
                <a:off x="9630000" y="4923754"/>
                <a:ext cx="38553" cy="38618"/>
              </a:xfrm>
              <a:custGeom>
                <a:avLst/>
                <a:gdLst>
                  <a:gd name="connsiteX0" fmla="*/ 19310 w 38553"/>
                  <a:gd name="connsiteY0" fmla="*/ 0 h 38618"/>
                  <a:gd name="connsiteX1" fmla="*/ 0 w 38553"/>
                  <a:gd name="connsiteY1" fmla="*/ 19310 h 38618"/>
                  <a:gd name="connsiteX2" fmla="*/ 19243 w 38553"/>
                  <a:gd name="connsiteY2" fmla="*/ 38619 h 38618"/>
                  <a:gd name="connsiteX3" fmla="*/ 38553 w 38553"/>
                  <a:gd name="connsiteY3" fmla="*/ 19310 h 38618"/>
                  <a:gd name="connsiteX4" fmla="*/ 19310 w 38553"/>
                  <a:gd name="connsiteY4" fmla="*/ 0 h 38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553" h="38618">
                    <a:moveTo>
                      <a:pt x="19310" y="0"/>
                    </a:moveTo>
                    <a:cubicBezTo>
                      <a:pt x="8693" y="0"/>
                      <a:pt x="0" y="8626"/>
                      <a:pt x="0" y="19310"/>
                    </a:cubicBezTo>
                    <a:cubicBezTo>
                      <a:pt x="0" y="29926"/>
                      <a:pt x="8627" y="38619"/>
                      <a:pt x="19243" y="38619"/>
                    </a:cubicBezTo>
                    <a:cubicBezTo>
                      <a:pt x="29926" y="38619"/>
                      <a:pt x="38553" y="29993"/>
                      <a:pt x="38553" y="19310"/>
                    </a:cubicBezTo>
                    <a:cubicBezTo>
                      <a:pt x="38619" y="8626"/>
                      <a:pt x="29993" y="0"/>
                      <a:pt x="19310" y="0"/>
                    </a:cubicBezTo>
                    <a:close/>
                  </a:path>
                </a:pathLst>
              </a:custGeom>
              <a:solidFill>
                <a:srgbClr val="CCD0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6" name="Freeform: Shape 325">
                <a:extLst>
                  <a:ext uri="{FF2B5EF4-FFF2-40B4-BE49-F238E27FC236}">
                    <a16:creationId xmlns:a16="http://schemas.microsoft.com/office/drawing/2014/main" id="{754E8501-9E14-3A47-C30A-6A821177C308}"/>
                  </a:ext>
                </a:extLst>
              </p:cNvPr>
              <p:cNvSpPr/>
              <p:nvPr/>
            </p:nvSpPr>
            <p:spPr>
              <a:xfrm>
                <a:off x="9668619" y="4828932"/>
                <a:ext cx="135896" cy="77303"/>
              </a:xfrm>
              <a:custGeom>
                <a:avLst/>
                <a:gdLst>
                  <a:gd name="connsiteX0" fmla="*/ 135830 w 135896"/>
                  <a:gd name="connsiteY0" fmla="*/ 20504 h 77303"/>
                  <a:gd name="connsiteX1" fmla="*/ 132246 w 135896"/>
                  <a:gd name="connsiteY1" fmla="*/ 16722 h 77303"/>
                  <a:gd name="connsiteX2" fmla="*/ 118312 w 135896"/>
                  <a:gd name="connsiteY2" fmla="*/ 8891 h 77303"/>
                  <a:gd name="connsiteX3" fmla="*/ 67882 w 135896"/>
                  <a:gd name="connsiteY3" fmla="*/ 0 h 77303"/>
                  <a:gd name="connsiteX4" fmla="*/ 17452 w 135896"/>
                  <a:gd name="connsiteY4" fmla="*/ 8891 h 77303"/>
                  <a:gd name="connsiteX5" fmla="*/ 3583 w 135896"/>
                  <a:gd name="connsiteY5" fmla="*/ 16722 h 77303"/>
                  <a:gd name="connsiteX6" fmla="*/ 0 w 135896"/>
                  <a:gd name="connsiteY6" fmla="*/ 20504 h 77303"/>
                  <a:gd name="connsiteX7" fmla="*/ 0 w 135896"/>
                  <a:gd name="connsiteY7" fmla="*/ 77304 h 77303"/>
                  <a:gd name="connsiteX8" fmla="*/ 135896 w 135896"/>
                  <a:gd name="connsiteY8" fmla="*/ 77304 h 77303"/>
                  <a:gd name="connsiteX9" fmla="*/ 135896 w 135896"/>
                  <a:gd name="connsiteY9" fmla="*/ 20504 h 77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5896" h="77303">
                    <a:moveTo>
                      <a:pt x="135830" y="20504"/>
                    </a:moveTo>
                    <a:cubicBezTo>
                      <a:pt x="135432" y="19840"/>
                      <a:pt x="134370" y="18447"/>
                      <a:pt x="132246" y="16722"/>
                    </a:cubicBezTo>
                    <a:cubicBezTo>
                      <a:pt x="129857" y="14731"/>
                      <a:pt x="125479" y="11811"/>
                      <a:pt x="118312" y="8891"/>
                    </a:cubicBezTo>
                    <a:cubicBezTo>
                      <a:pt x="104510" y="3185"/>
                      <a:pt x="86528" y="0"/>
                      <a:pt x="67882" y="0"/>
                    </a:cubicBezTo>
                    <a:cubicBezTo>
                      <a:pt x="49170" y="0"/>
                      <a:pt x="31320" y="3119"/>
                      <a:pt x="17452" y="8891"/>
                    </a:cubicBezTo>
                    <a:cubicBezTo>
                      <a:pt x="10285" y="11811"/>
                      <a:pt x="5906" y="14797"/>
                      <a:pt x="3583" y="16722"/>
                    </a:cubicBezTo>
                    <a:cubicBezTo>
                      <a:pt x="1460" y="18447"/>
                      <a:pt x="398" y="19840"/>
                      <a:pt x="0" y="20504"/>
                    </a:cubicBezTo>
                    <a:lnTo>
                      <a:pt x="0" y="77304"/>
                    </a:lnTo>
                    <a:lnTo>
                      <a:pt x="135896" y="77304"/>
                    </a:lnTo>
                    <a:lnTo>
                      <a:pt x="135896" y="20504"/>
                    </a:lnTo>
                    <a:close/>
                  </a:path>
                </a:pathLst>
              </a:custGeom>
              <a:solidFill>
                <a:srgbClr val="F2CD5E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7" name="Freeform: Shape 326">
                <a:extLst>
                  <a:ext uri="{FF2B5EF4-FFF2-40B4-BE49-F238E27FC236}">
                    <a16:creationId xmlns:a16="http://schemas.microsoft.com/office/drawing/2014/main" id="{3B5BEA78-7ED5-5259-D0B7-F24F828B7BB1}"/>
                  </a:ext>
                </a:extLst>
              </p:cNvPr>
              <p:cNvSpPr/>
              <p:nvPr/>
            </p:nvSpPr>
            <p:spPr>
              <a:xfrm>
                <a:off x="9804449" y="4923754"/>
                <a:ext cx="38619" cy="38618"/>
              </a:xfrm>
              <a:custGeom>
                <a:avLst/>
                <a:gdLst>
                  <a:gd name="connsiteX0" fmla="*/ 19310 w 38619"/>
                  <a:gd name="connsiteY0" fmla="*/ 0 h 38618"/>
                  <a:gd name="connsiteX1" fmla="*/ 0 w 38619"/>
                  <a:gd name="connsiteY1" fmla="*/ 19310 h 38618"/>
                  <a:gd name="connsiteX2" fmla="*/ 19310 w 38619"/>
                  <a:gd name="connsiteY2" fmla="*/ 38619 h 38618"/>
                  <a:gd name="connsiteX3" fmla="*/ 38619 w 38619"/>
                  <a:gd name="connsiteY3" fmla="*/ 19310 h 38618"/>
                  <a:gd name="connsiteX4" fmla="*/ 19310 w 38619"/>
                  <a:gd name="connsiteY4" fmla="*/ 0 h 38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619" h="38618">
                    <a:moveTo>
                      <a:pt x="19310" y="0"/>
                    </a:moveTo>
                    <a:cubicBezTo>
                      <a:pt x="8627" y="0"/>
                      <a:pt x="0" y="8626"/>
                      <a:pt x="0" y="19310"/>
                    </a:cubicBezTo>
                    <a:cubicBezTo>
                      <a:pt x="0" y="29926"/>
                      <a:pt x="8627" y="38619"/>
                      <a:pt x="19310" y="38619"/>
                    </a:cubicBezTo>
                    <a:cubicBezTo>
                      <a:pt x="29926" y="38619"/>
                      <a:pt x="38619" y="29993"/>
                      <a:pt x="38619" y="19310"/>
                    </a:cubicBezTo>
                    <a:cubicBezTo>
                      <a:pt x="38553" y="8626"/>
                      <a:pt x="29926" y="0"/>
                      <a:pt x="19310" y="0"/>
                    </a:cubicBezTo>
                    <a:close/>
                  </a:path>
                </a:pathLst>
              </a:custGeom>
              <a:solidFill>
                <a:srgbClr val="CCD0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28" name="Graphic 2">
            <a:extLst>
              <a:ext uri="{FF2B5EF4-FFF2-40B4-BE49-F238E27FC236}">
                <a16:creationId xmlns:a16="http://schemas.microsoft.com/office/drawing/2014/main" id="{32CD5BC2-7F9D-D987-4ACB-454747A07FE9}"/>
              </a:ext>
            </a:extLst>
          </p:cNvPr>
          <p:cNvGrpSpPr/>
          <p:nvPr/>
        </p:nvGrpSpPr>
        <p:grpSpPr>
          <a:xfrm>
            <a:off x="8869495" y="4705473"/>
            <a:ext cx="424675" cy="424675"/>
            <a:chOff x="8860541" y="4696420"/>
            <a:chExt cx="424675" cy="424675"/>
          </a:xfrm>
        </p:grpSpPr>
        <p:grpSp>
          <p:nvGrpSpPr>
            <p:cNvPr id="329" name="Graphic 2">
              <a:extLst>
                <a:ext uri="{FF2B5EF4-FFF2-40B4-BE49-F238E27FC236}">
                  <a16:creationId xmlns:a16="http://schemas.microsoft.com/office/drawing/2014/main" id="{0CB86C0D-E6D8-E2B0-09F9-64A65CE256E4}"/>
                </a:ext>
              </a:extLst>
            </p:cNvPr>
            <p:cNvGrpSpPr/>
            <p:nvPr/>
          </p:nvGrpSpPr>
          <p:grpSpPr>
            <a:xfrm>
              <a:off x="8860541" y="4696420"/>
              <a:ext cx="424675" cy="424675"/>
              <a:chOff x="8860541" y="4696420"/>
              <a:chExt cx="424675" cy="424675"/>
            </a:xfrm>
          </p:grpSpPr>
          <p:sp>
            <p:nvSpPr>
              <p:cNvPr id="330" name="Freeform: Shape 329">
                <a:extLst>
                  <a:ext uri="{FF2B5EF4-FFF2-40B4-BE49-F238E27FC236}">
                    <a16:creationId xmlns:a16="http://schemas.microsoft.com/office/drawing/2014/main" id="{BA6A0CBA-C0E9-1A57-6D25-763A06BE30D1}"/>
                  </a:ext>
                </a:extLst>
              </p:cNvPr>
              <p:cNvSpPr/>
              <p:nvPr/>
            </p:nvSpPr>
            <p:spPr>
              <a:xfrm>
                <a:off x="8860541" y="4696420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6 h 424675"/>
                  <a:gd name="connsiteX3" fmla="*/ 0 w 424675"/>
                  <a:gd name="connsiteY3" fmla="*/ 424676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6"/>
                    </a:lnTo>
                    <a:lnTo>
                      <a:pt x="0" y="424676"/>
                    </a:lnTo>
                    <a:close/>
                  </a:path>
                </a:pathLst>
              </a:custGeom>
              <a:solidFill>
                <a:srgbClr val="81CEAD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1" name="Freeform: Shape 330">
                <a:extLst>
                  <a:ext uri="{FF2B5EF4-FFF2-40B4-BE49-F238E27FC236}">
                    <a16:creationId xmlns:a16="http://schemas.microsoft.com/office/drawing/2014/main" id="{13CAAAEF-2EE1-C04B-0B50-57D391C36D6A}"/>
                  </a:ext>
                </a:extLst>
              </p:cNvPr>
              <p:cNvSpPr/>
              <p:nvPr/>
            </p:nvSpPr>
            <p:spPr>
              <a:xfrm>
                <a:off x="8947268" y="4826211"/>
                <a:ext cx="337948" cy="294883"/>
              </a:xfrm>
              <a:custGeom>
                <a:avLst/>
                <a:gdLst>
                  <a:gd name="connsiteX0" fmla="*/ 337949 w 337948"/>
                  <a:gd name="connsiteY0" fmla="*/ 294884 h 294883"/>
                  <a:gd name="connsiteX1" fmla="*/ 337949 w 337948"/>
                  <a:gd name="connsiteY1" fmla="*/ 126739 h 294883"/>
                  <a:gd name="connsiteX2" fmla="*/ 211143 w 337948"/>
                  <a:gd name="connsiteY2" fmla="*/ 0 h 294883"/>
                  <a:gd name="connsiteX3" fmla="*/ 131981 w 337948"/>
                  <a:gd name="connsiteY3" fmla="*/ 79162 h 294883"/>
                  <a:gd name="connsiteX4" fmla="*/ 105041 w 337948"/>
                  <a:gd name="connsiteY4" fmla="*/ 52156 h 294883"/>
                  <a:gd name="connsiteX5" fmla="*/ 0 w 337948"/>
                  <a:gd name="connsiteY5" fmla="*/ 157196 h 294883"/>
                  <a:gd name="connsiteX6" fmla="*/ 26940 w 337948"/>
                  <a:gd name="connsiteY6" fmla="*/ 184203 h 294883"/>
                  <a:gd name="connsiteX7" fmla="*/ 35699 w 337948"/>
                  <a:gd name="connsiteY7" fmla="*/ 192896 h 294883"/>
                  <a:gd name="connsiteX8" fmla="*/ 26277 w 337948"/>
                  <a:gd name="connsiteY8" fmla="*/ 202318 h 294883"/>
                  <a:gd name="connsiteX9" fmla="*/ 118909 w 337948"/>
                  <a:gd name="connsiteY9" fmla="*/ 294884 h 294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7948" h="294883">
                    <a:moveTo>
                      <a:pt x="337949" y="294884"/>
                    </a:moveTo>
                    <a:lnTo>
                      <a:pt x="337949" y="126739"/>
                    </a:lnTo>
                    <a:lnTo>
                      <a:pt x="211143" y="0"/>
                    </a:lnTo>
                    <a:lnTo>
                      <a:pt x="131981" y="79162"/>
                    </a:lnTo>
                    <a:lnTo>
                      <a:pt x="105041" y="52156"/>
                    </a:lnTo>
                    <a:lnTo>
                      <a:pt x="0" y="157196"/>
                    </a:lnTo>
                    <a:lnTo>
                      <a:pt x="26940" y="184203"/>
                    </a:lnTo>
                    <a:lnTo>
                      <a:pt x="35699" y="192896"/>
                    </a:lnTo>
                    <a:lnTo>
                      <a:pt x="26277" y="202318"/>
                    </a:lnTo>
                    <a:lnTo>
                      <a:pt x="118909" y="294884"/>
                    </a:lnTo>
                    <a:close/>
                  </a:path>
                </a:pathLst>
              </a:custGeom>
              <a:solidFill>
                <a:srgbClr val="72BB9B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32" name="Graphic 2">
              <a:extLst>
                <a:ext uri="{FF2B5EF4-FFF2-40B4-BE49-F238E27FC236}">
                  <a16:creationId xmlns:a16="http://schemas.microsoft.com/office/drawing/2014/main" id="{C38A4CA7-1209-DBF4-E738-CB4B3F8A3DBD}"/>
                </a:ext>
              </a:extLst>
            </p:cNvPr>
            <p:cNvGrpSpPr/>
            <p:nvPr/>
          </p:nvGrpSpPr>
          <p:grpSpPr>
            <a:xfrm>
              <a:off x="8947135" y="4800465"/>
              <a:ext cx="251621" cy="232377"/>
              <a:chOff x="8947135" y="4800465"/>
              <a:chExt cx="251621" cy="232377"/>
            </a:xfrm>
          </p:grpSpPr>
          <p:sp>
            <p:nvSpPr>
              <p:cNvPr id="333" name="Freeform: Shape 332">
                <a:extLst>
                  <a:ext uri="{FF2B5EF4-FFF2-40B4-BE49-F238E27FC236}">
                    <a16:creationId xmlns:a16="http://schemas.microsoft.com/office/drawing/2014/main" id="{5DED28D7-CC19-45D9-287F-4C40AD4C546E}"/>
                  </a:ext>
                </a:extLst>
              </p:cNvPr>
              <p:cNvSpPr/>
              <p:nvPr/>
            </p:nvSpPr>
            <p:spPr>
              <a:xfrm>
                <a:off x="8947135" y="4800465"/>
                <a:ext cx="251621" cy="182942"/>
              </a:xfrm>
              <a:custGeom>
                <a:avLst/>
                <a:gdLst>
                  <a:gd name="connsiteX0" fmla="*/ 232443 w 251621"/>
                  <a:gd name="connsiteY0" fmla="*/ 105771 h 182942"/>
                  <a:gd name="connsiteX1" fmla="*/ 222358 w 251621"/>
                  <a:gd name="connsiteY1" fmla="*/ 105771 h 182942"/>
                  <a:gd name="connsiteX2" fmla="*/ 222358 w 251621"/>
                  <a:gd name="connsiteY2" fmla="*/ 48241 h 182942"/>
                  <a:gd name="connsiteX3" fmla="*/ 125877 w 251621"/>
                  <a:gd name="connsiteY3" fmla="*/ 0 h 182942"/>
                  <a:gd name="connsiteX4" fmla="*/ 29395 w 251621"/>
                  <a:gd name="connsiteY4" fmla="*/ 48241 h 182942"/>
                  <a:gd name="connsiteX5" fmla="*/ 29395 w 251621"/>
                  <a:gd name="connsiteY5" fmla="*/ 105771 h 182942"/>
                  <a:gd name="connsiteX6" fmla="*/ 19310 w 251621"/>
                  <a:gd name="connsiteY6" fmla="*/ 105771 h 182942"/>
                  <a:gd name="connsiteX7" fmla="*/ 0 w 251621"/>
                  <a:gd name="connsiteY7" fmla="*/ 125014 h 182942"/>
                  <a:gd name="connsiteX8" fmla="*/ 0 w 251621"/>
                  <a:gd name="connsiteY8" fmla="*/ 182942 h 182942"/>
                  <a:gd name="connsiteX9" fmla="*/ 251620 w 251621"/>
                  <a:gd name="connsiteY9" fmla="*/ 182942 h 182942"/>
                  <a:gd name="connsiteX10" fmla="*/ 251620 w 251621"/>
                  <a:gd name="connsiteY10" fmla="*/ 125080 h 182942"/>
                  <a:gd name="connsiteX11" fmla="*/ 232443 w 251621"/>
                  <a:gd name="connsiteY11" fmla="*/ 105771 h 182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1621" h="182942">
                    <a:moveTo>
                      <a:pt x="232443" y="105771"/>
                    </a:moveTo>
                    <a:lnTo>
                      <a:pt x="222358" y="105771"/>
                    </a:lnTo>
                    <a:lnTo>
                      <a:pt x="222358" y="48241"/>
                    </a:lnTo>
                    <a:cubicBezTo>
                      <a:pt x="222358" y="21566"/>
                      <a:pt x="179160" y="0"/>
                      <a:pt x="125877" y="0"/>
                    </a:cubicBezTo>
                    <a:cubicBezTo>
                      <a:pt x="72593" y="0"/>
                      <a:pt x="29395" y="21566"/>
                      <a:pt x="29395" y="48241"/>
                    </a:cubicBezTo>
                    <a:lnTo>
                      <a:pt x="29395" y="105771"/>
                    </a:lnTo>
                    <a:lnTo>
                      <a:pt x="19310" y="105771"/>
                    </a:lnTo>
                    <a:cubicBezTo>
                      <a:pt x="8627" y="105771"/>
                      <a:pt x="66" y="114397"/>
                      <a:pt x="0" y="125014"/>
                    </a:cubicBezTo>
                    <a:lnTo>
                      <a:pt x="0" y="182942"/>
                    </a:lnTo>
                    <a:lnTo>
                      <a:pt x="251620" y="182942"/>
                    </a:lnTo>
                    <a:lnTo>
                      <a:pt x="251620" y="125080"/>
                    </a:lnTo>
                    <a:cubicBezTo>
                      <a:pt x="251753" y="114331"/>
                      <a:pt x="243061" y="105705"/>
                      <a:pt x="232443" y="105771"/>
                    </a:cubicBez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4" name="Freeform: Shape 333">
                <a:extLst>
                  <a:ext uri="{FF2B5EF4-FFF2-40B4-BE49-F238E27FC236}">
                    <a16:creationId xmlns:a16="http://schemas.microsoft.com/office/drawing/2014/main" id="{D0D28A92-9FAB-3F3D-5FCB-54EABCE7E9E5}"/>
                  </a:ext>
                </a:extLst>
              </p:cNvPr>
              <p:cNvSpPr/>
              <p:nvPr/>
            </p:nvSpPr>
            <p:spPr>
              <a:xfrm>
                <a:off x="8966644" y="4983341"/>
                <a:ext cx="38618" cy="49500"/>
              </a:xfrm>
              <a:custGeom>
                <a:avLst/>
                <a:gdLst>
                  <a:gd name="connsiteX0" fmla="*/ 0 w 38618"/>
                  <a:gd name="connsiteY0" fmla="*/ 30192 h 49500"/>
                  <a:gd name="connsiteX1" fmla="*/ 0 w 38618"/>
                  <a:gd name="connsiteY1" fmla="*/ 30192 h 49500"/>
                  <a:gd name="connsiteX2" fmla="*/ 19310 w 38618"/>
                  <a:gd name="connsiteY2" fmla="*/ 49501 h 49500"/>
                  <a:gd name="connsiteX3" fmla="*/ 38619 w 38618"/>
                  <a:gd name="connsiteY3" fmla="*/ 30192 h 49500"/>
                  <a:gd name="connsiteX4" fmla="*/ 38619 w 38618"/>
                  <a:gd name="connsiteY4" fmla="*/ 30192 h 49500"/>
                  <a:gd name="connsiteX5" fmla="*/ 38619 w 38618"/>
                  <a:gd name="connsiteY5" fmla="*/ 0 h 49500"/>
                  <a:gd name="connsiteX6" fmla="*/ 66 w 38618"/>
                  <a:gd name="connsiteY6" fmla="*/ 0 h 49500"/>
                  <a:gd name="connsiteX7" fmla="*/ 0 w 38618"/>
                  <a:gd name="connsiteY7" fmla="*/ 30192 h 49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618" h="49500">
                    <a:moveTo>
                      <a:pt x="0" y="30192"/>
                    </a:moveTo>
                    <a:lnTo>
                      <a:pt x="0" y="30192"/>
                    </a:lnTo>
                    <a:cubicBezTo>
                      <a:pt x="0" y="40808"/>
                      <a:pt x="8627" y="49501"/>
                      <a:pt x="19310" y="49501"/>
                    </a:cubicBezTo>
                    <a:cubicBezTo>
                      <a:pt x="29993" y="49501"/>
                      <a:pt x="38619" y="40875"/>
                      <a:pt x="38619" y="30192"/>
                    </a:cubicBezTo>
                    <a:lnTo>
                      <a:pt x="38619" y="30192"/>
                    </a:lnTo>
                    <a:lnTo>
                      <a:pt x="38619" y="0"/>
                    </a:lnTo>
                    <a:lnTo>
                      <a:pt x="66" y="0"/>
                    </a:lnTo>
                    <a:lnTo>
                      <a:pt x="0" y="30192"/>
                    </a:lnTo>
                    <a:close/>
                  </a:path>
                </a:pathLst>
              </a:custGeom>
              <a:solidFill>
                <a:srgbClr val="505A66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5" name="Freeform: Shape 334">
                <a:extLst>
                  <a:ext uri="{FF2B5EF4-FFF2-40B4-BE49-F238E27FC236}">
                    <a16:creationId xmlns:a16="http://schemas.microsoft.com/office/drawing/2014/main" id="{B76D402F-AB72-5568-6D98-6E9FB3077DBB}"/>
                  </a:ext>
                </a:extLst>
              </p:cNvPr>
              <p:cNvSpPr/>
              <p:nvPr/>
            </p:nvSpPr>
            <p:spPr>
              <a:xfrm>
                <a:off x="9140960" y="4983341"/>
                <a:ext cx="38618" cy="49500"/>
              </a:xfrm>
              <a:custGeom>
                <a:avLst/>
                <a:gdLst>
                  <a:gd name="connsiteX0" fmla="*/ 0 w 38618"/>
                  <a:gd name="connsiteY0" fmla="*/ 30192 h 49500"/>
                  <a:gd name="connsiteX1" fmla="*/ 0 w 38618"/>
                  <a:gd name="connsiteY1" fmla="*/ 30192 h 49500"/>
                  <a:gd name="connsiteX2" fmla="*/ 19310 w 38618"/>
                  <a:gd name="connsiteY2" fmla="*/ 49501 h 49500"/>
                  <a:gd name="connsiteX3" fmla="*/ 38619 w 38618"/>
                  <a:gd name="connsiteY3" fmla="*/ 30192 h 49500"/>
                  <a:gd name="connsiteX4" fmla="*/ 38619 w 38618"/>
                  <a:gd name="connsiteY4" fmla="*/ 30192 h 49500"/>
                  <a:gd name="connsiteX5" fmla="*/ 38619 w 38618"/>
                  <a:gd name="connsiteY5" fmla="*/ 0 h 49500"/>
                  <a:gd name="connsiteX6" fmla="*/ 0 w 38618"/>
                  <a:gd name="connsiteY6" fmla="*/ 0 h 49500"/>
                  <a:gd name="connsiteX7" fmla="*/ 0 w 38618"/>
                  <a:gd name="connsiteY7" fmla="*/ 30192 h 49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618" h="49500">
                    <a:moveTo>
                      <a:pt x="0" y="30192"/>
                    </a:moveTo>
                    <a:lnTo>
                      <a:pt x="0" y="30192"/>
                    </a:lnTo>
                    <a:cubicBezTo>
                      <a:pt x="0" y="40808"/>
                      <a:pt x="8627" y="49501"/>
                      <a:pt x="19310" y="49501"/>
                    </a:cubicBezTo>
                    <a:cubicBezTo>
                      <a:pt x="29926" y="49501"/>
                      <a:pt x="38619" y="40808"/>
                      <a:pt x="38619" y="30192"/>
                    </a:cubicBezTo>
                    <a:lnTo>
                      <a:pt x="38619" y="30192"/>
                    </a:lnTo>
                    <a:lnTo>
                      <a:pt x="38619" y="0"/>
                    </a:lnTo>
                    <a:lnTo>
                      <a:pt x="0" y="0"/>
                    </a:lnTo>
                    <a:lnTo>
                      <a:pt x="0" y="30192"/>
                    </a:lnTo>
                    <a:close/>
                  </a:path>
                </a:pathLst>
              </a:custGeom>
              <a:solidFill>
                <a:srgbClr val="505A66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6" name="Freeform: Shape 335">
                <a:extLst>
                  <a:ext uri="{FF2B5EF4-FFF2-40B4-BE49-F238E27FC236}">
                    <a16:creationId xmlns:a16="http://schemas.microsoft.com/office/drawing/2014/main" id="{E9D3A62E-15E1-8B5C-928A-34041D0220B8}"/>
                  </a:ext>
                </a:extLst>
              </p:cNvPr>
              <p:cNvSpPr/>
              <p:nvPr/>
            </p:nvSpPr>
            <p:spPr>
              <a:xfrm>
                <a:off x="8966511" y="4923754"/>
                <a:ext cx="38618" cy="38552"/>
              </a:xfrm>
              <a:custGeom>
                <a:avLst/>
                <a:gdLst>
                  <a:gd name="connsiteX0" fmla="*/ 19243 w 38618"/>
                  <a:gd name="connsiteY0" fmla="*/ 0 h 38552"/>
                  <a:gd name="connsiteX1" fmla="*/ 0 w 38618"/>
                  <a:gd name="connsiteY1" fmla="*/ 19310 h 38552"/>
                  <a:gd name="connsiteX2" fmla="*/ 19309 w 38618"/>
                  <a:gd name="connsiteY2" fmla="*/ 38553 h 38552"/>
                  <a:gd name="connsiteX3" fmla="*/ 38619 w 38618"/>
                  <a:gd name="connsiteY3" fmla="*/ 19243 h 38552"/>
                  <a:gd name="connsiteX4" fmla="*/ 19243 w 38618"/>
                  <a:gd name="connsiteY4" fmla="*/ 0 h 38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618" h="38552">
                    <a:moveTo>
                      <a:pt x="19243" y="0"/>
                    </a:moveTo>
                    <a:cubicBezTo>
                      <a:pt x="8626" y="0"/>
                      <a:pt x="0" y="8626"/>
                      <a:pt x="0" y="19310"/>
                    </a:cubicBezTo>
                    <a:cubicBezTo>
                      <a:pt x="0" y="29926"/>
                      <a:pt x="8626" y="38553"/>
                      <a:pt x="19309" y="38553"/>
                    </a:cubicBezTo>
                    <a:cubicBezTo>
                      <a:pt x="29992" y="38553"/>
                      <a:pt x="38619" y="29926"/>
                      <a:pt x="38619" y="19243"/>
                    </a:cubicBezTo>
                    <a:cubicBezTo>
                      <a:pt x="38553" y="8626"/>
                      <a:pt x="29926" y="0"/>
                      <a:pt x="19243" y="0"/>
                    </a:cubicBezTo>
                    <a:close/>
                  </a:path>
                </a:pathLst>
              </a:custGeom>
              <a:solidFill>
                <a:srgbClr val="CCD0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7" name="Freeform: Shape 336">
                <a:extLst>
                  <a:ext uri="{FF2B5EF4-FFF2-40B4-BE49-F238E27FC236}">
                    <a16:creationId xmlns:a16="http://schemas.microsoft.com/office/drawing/2014/main" id="{5BD517FF-FB28-76C2-0CEA-7E8BFAF97377}"/>
                  </a:ext>
                </a:extLst>
              </p:cNvPr>
              <p:cNvSpPr/>
              <p:nvPr/>
            </p:nvSpPr>
            <p:spPr>
              <a:xfrm>
                <a:off x="9004931" y="4828932"/>
                <a:ext cx="135896" cy="77237"/>
              </a:xfrm>
              <a:custGeom>
                <a:avLst/>
                <a:gdLst>
                  <a:gd name="connsiteX0" fmla="*/ 135896 w 135896"/>
                  <a:gd name="connsiteY0" fmla="*/ 20504 h 77237"/>
                  <a:gd name="connsiteX1" fmla="*/ 132313 w 135896"/>
                  <a:gd name="connsiteY1" fmla="*/ 16722 h 77237"/>
                  <a:gd name="connsiteX2" fmla="*/ 118378 w 135896"/>
                  <a:gd name="connsiteY2" fmla="*/ 8891 h 77237"/>
                  <a:gd name="connsiteX3" fmla="*/ 67948 w 135896"/>
                  <a:gd name="connsiteY3" fmla="*/ 0 h 77237"/>
                  <a:gd name="connsiteX4" fmla="*/ 17518 w 135896"/>
                  <a:gd name="connsiteY4" fmla="*/ 8825 h 77237"/>
                  <a:gd name="connsiteX5" fmla="*/ 3583 w 135896"/>
                  <a:gd name="connsiteY5" fmla="*/ 16655 h 77237"/>
                  <a:gd name="connsiteX6" fmla="*/ 0 w 135896"/>
                  <a:gd name="connsiteY6" fmla="*/ 20438 h 77237"/>
                  <a:gd name="connsiteX7" fmla="*/ 0 w 135896"/>
                  <a:gd name="connsiteY7" fmla="*/ 77238 h 77237"/>
                  <a:gd name="connsiteX8" fmla="*/ 135896 w 135896"/>
                  <a:gd name="connsiteY8" fmla="*/ 77238 h 77237"/>
                  <a:gd name="connsiteX9" fmla="*/ 135896 w 135896"/>
                  <a:gd name="connsiteY9" fmla="*/ 20504 h 77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5896" h="77237">
                    <a:moveTo>
                      <a:pt x="135896" y="20504"/>
                    </a:moveTo>
                    <a:cubicBezTo>
                      <a:pt x="135498" y="19840"/>
                      <a:pt x="134436" y="18447"/>
                      <a:pt x="132313" y="16722"/>
                    </a:cubicBezTo>
                    <a:cubicBezTo>
                      <a:pt x="129924" y="14797"/>
                      <a:pt x="125611" y="11811"/>
                      <a:pt x="118378" y="8891"/>
                    </a:cubicBezTo>
                    <a:cubicBezTo>
                      <a:pt x="104576" y="3185"/>
                      <a:pt x="86594" y="0"/>
                      <a:pt x="67948" y="0"/>
                    </a:cubicBezTo>
                    <a:cubicBezTo>
                      <a:pt x="49236" y="0"/>
                      <a:pt x="31386" y="3119"/>
                      <a:pt x="17518" y="8825"/>
                    </a:cubicBezTo>
                    <a:cubicBezTo>
                      <a:pt x="10351" y="11745"/>
                      <a:pt x="5972" y="14731"/>
                      <a:pt x="3583" y="16655"/>
                    </a:cubicBezTo>
                    <a:cubicBezTo>
                      <a:pt x="1460" y="18381"/>
                      <a:pt x="398" y="19774"/>
                      <a:pt x="0" y="20438"/>
                    </a:cubicBezTo>
                    <a:lnTo>
                      <a:pt x="0" y="77238"/>
                    </a:lnTo>
                    <a:lnTo>
                      <a:pt x="135896" y="77238"/>
                    </a:lnTo>
                    <a:lnTo>
                      <a:pt x="135896" y="20504"/>
                    </a:lnTo>
                    <a:close/>
                  </a:path>
                </a:pathLst>
              </a:custGeom>
              <a:solidFill>
                <a:srgbClr val="81CEAD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8" name="Freeform: Shape 337">
                <a:extLst>
                  <a:ext uri="{FF2B5EF4-FFF2-40B4-BE49-F238E27FC236}">
                    <a16:creationId xmlns:a16="http://schemas.microsoft.com/office/drawing/2014/main" id="{0A907D5E-AD78-3C2E-D52B-1F759A280A8D}"/>
                  </a:ext>
                </a:extLst>
              </p:cNvPr>
              <p:cNvSpPr/>
              <p:nvPr/>
            </p:nvSpPr>
            <p:spPr>
              <a:xfrm>
                <a:off x="9140827" y="4923754"/>
                <a:ext cx="38619" cy="38552"/>
              </a:xfrm>
              <a:custGeom>
                <a:avLst/>
                <a:gdLst>
                  <a:gd name="connsiteX0" fmla="*/ 19310 w 38619"/>
                  <a:gd name="connsiteY0" fmla="*/ 0 h 38552"/>
                  <a:gd name="connsiteX1" fmla="*/ 0 w 38619"/>
                  <a:gd name="connsiteY1" fmla="*/ 19310 h 38552"/>
                  <a:gd name="connsiteX2" fmla="*/ 19310 w 38619"/>
                  <a:gd name="connsiteY2" fmla="*/ 38553 h 38552"/>
                  <a:gd name="connsiteX3" fmla="*/ 38619 w 38619"/>
                  <a:gd name="connsiteY3" fmla="*/ 19310 h 38552"/>
                  <a:gd name="connsiteX4" fmla="*/ 19310 w 38619"/>
                  <a:gd name="connsiteY4" fmla="*/ 0 h 38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619" h="38552">
                    <a:moveTo>
                      <a:pt x="19310" y="0"/>
                    </a:moveTo>
                    <a:cubicBezTo>
                      <a:pt x="8627" y="0"/>
                      <a:pt x="0" y="8626"/>
                      <a:pt x="0" y="19310"/>
                    </a:cubicBezTo>
                    <a:cubicBezTo>
                      <a:pt x="0" y="29926"/>
                      <a:pt x="8627" y="38619"/>
                      <a:pt x="19310" y="38553"/>
                    </a:cubicBezTo>
                    <a:cubicBezTo>
                      <a:pt x="29926" y="38553"/>
                      <a:pt x="38619" y="29926"/>
                      <a:pt x="38619" y="19310"/>
                    </a:cubicBezTo>
                    <a:cubicBezTo>
                      <a:pt x="38619" y="8626"/>
                      <a:pt x="29993" y="0"/>
                      <a:pt x="19310" y="0"/>
                    </a:cubicBezTo>
                    <a:close/>
                  </a:path>
                </a:pathLst>
              </a:custGeom>
              <a:solidFill>
                <a:srgbClr val="CCD0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39" name="Graphic 2">
            <a:extLst>
              <a:ext uri="{FF2B5EF4-FFF2-40B4-BE49-F238E27FC236}">
                <a16:creationId xmlns:a16="http://schemas.microsoft.com/office/drawing/2014/main" id="{21AC8D64-0619-DB79-FAD6-520FD86C795C}"/>
              </a:ext>
            </a:extLst>
          </p:cNvPr>
          <p:cNvGrpSpPr/>
          <p:nvPr/>
        </p:nvGrpSpPr>
        <p:grpSpPr>
          <a:xfrm>
            <a:off x="8205210" y="4705473"/>
            <a:ext cx="424675" cy="424675"/>
            <a:chOff x="8196256" y="4696420"/>
            <a:chExt cx="424675" cy="424675"/>
          </a:xfrm>
        </p:grpSpPr>
        <p:grpSp>
          <p:nvGrpSpPr>
            <p:cNvPr id="340" name="Graphic 2">
              <a:extLst>
                <a:ext uri="{FF2B5EF4-FFF2-40B4-BE49-F238E27FC236}">
                  <a16:creationId xmlns:a16="http://schemas.microsoft.com/office/drawing/2014/main" id="{A99717F8-A584-E123-E539-81E18D962E4B}"/>
                </a:ext>
              </a:extLst>
            </p:cNvPr>
            <p:cNvGrpSpPr/>
            <p:nvPr/>
          </p:nvGrpSpPr>
          <p:grpSpPr>
            <a:xfrm>
              <a:off x="8196256" y="4696420"/>
              <a:ext cx="424675" cy="424675"/>
              <a:chOff x="8196256" y="4696420"/>
              <a:chExt cx="424675" cy="424675"/>
            </a:xfrm>
          </p:grpSpPr>
          <p:sp>
            <p:nvSpPr>
              <p:cNvPr id="341" name="Freeform: Shape 340">
                <a:extLst>
                  <a:ext uri="{FF2B5EF4-FFF2-40B4-BE49-F238E27FC236}">
                    <a16:creationId xmlns:a16="http://schemas.microsoft.com/office/drawing/2014/main" id="{2C0BC86F-E260-7DF2-987E-172C16A59005}"/>
                  </a:ext>
                </a:extLst>
              </p:cNvPr>
              <p:cNvSpPr/>
              <p:nvPr/>
            </p:nvSpPr>
            <p:spPr>
              <a:xfrm>
                <a:off x="8196256" y="4696420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6 h 424675"/>
                  <a:gd name="connsiteX3" fmla="*/ 0 w 424675"/>
                  <a:gd name="connsiteY3" fmla="*/ 424676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6"/>
                    </a:lnTo>
                    <a:lnTo>
                      <a:pt x="0" y="424676"/>
                    </a:lnTo>
                    <a:close/>
                  </a:path>
                </a:pathLst>
              </a:custGeom>
              <a:solidFill>
                <a:srgbClr val="739BE9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2" name="Freeform: Shape 341">
                <a:extLst>
                  <a:ext uri="{FF2B5EF4-FFF2-40B4-BE49-F238E27FC236}">
                    <a16:creationId xmlns:a16="http://schemas.microsoft.com/office/drawing/2014/main" id="{21DAE2D1-10BF-5063-6815-44D1BB9A41A4}"/>
                  </a:ext>
                </a:extLst>
              </p:cNvPr>
              <p:cNvSpPr/>
              <p:nvPr/>
            </p:nvSpPr>
            <p:spPr>
              <a:xfrm>
                <a:off x="8301961" y="4788588"/>
                <a:ext cx="318971" cy="332507"/>
              </a:xfrm>
              <a:custGeom>
                <a:avLst/>
                <a:gdLst>
                  <a:gd name="connsiteX0" fmla="*/ 117516 w 318971"/>
                  <a:gd name="connsiteY0" fmla="*/ 332507 h 332507"/>
                  <a:gd name="connsiteX1" fmla="*/ 318971 w 318971"/>
                  <a:gd name="connsiteY1" fmla="*/ 332507 h 332507"/>
                  <a:gd name="connsiteX2" fmla="*/ 318971 w 318971"/>
                  <a:gd name="connsiteY2" fmla="*/ 112672 h 332507"/>
                  <a:gd name="connsiteX3" fmla="*/ 206300 w 318971"/>
                  <a:gd name="connsiteY3" fmla="*/ 0 h 332507"/>
                  <a:gd name="connsiteX4" fmla="*/ 0 w 318971"/>
                  <a:gd name="connsiteY4" fmla="*/ 206300 h 332507"/>
                  <a:gd name="connsiteX5" fmla="*/ 29064 w 318971"/>
                  <a:gd name="connsiteY5" fmla="*/ 235363 h 332507"/>
                  <a:gd name="connsiteX6" fmla="*/ 24750 w 318971"/>
                  <a:gd name="connsiteY6" fmla="*/ 239676 h 332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8971" h="332507">
                    <a:moveTo>
                      <a:pt x="117516" y="332507"/>
                    </a:moveTo>
                    <a:lnTo>
                      <a:pt x="318971" y="332507"/>
                    </a:lnTo>
                    <a:lnTo>
                      <a:pt x="318971" y="112672"/>
                    </a:lnTo>
                    <a:lnTo>
                      <a:pt x="206300" y="0"/>
                    </a:lnTo>
                    <a:lnTo>
                      <a:pt x="0" y="206300"/>
                    </a:lnTo>
                    <a:lnTo>
                      <a:pt x="29064" y="235363"/>
                    </a:lnTo>
                    <a:lnTo>
                      <a:pt x="24750" y="239676"/>
                    </a:lnTo>
                    <a:close/>
                  </a:path>
                </a:pathLst>
              </a:custGeom>
              <a:solidFill>
                <a:srgbClr val="6188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43" name="Graphic 2">
              <a:extLst>
                <a:ext uri="{FF2B5EF4-FFF2-40B4-BE49-F238E27FC236}">
                  <a16:creationId xmlns:a16="http://schemas.microsoft.com/office/drawing/2014/main" id="{3C6E5DEC-DFE7-26A4-B404-66663A429B88}"/>
                </a:ext>
              </a:extLst>
            </p:cNvPr>
            <p:cNvGrpSpPr/>
            <p:nvPr/>
          </p:nvGrpSpPr>
          <p:grpSpPr>
            <a:xfrm>
              <a:off x="8301762" y="4782948"/>
              <a:ext cx="212271" cy="251686"/>
              <a:chOff x="8301762" y="4782948"/>
              <a:chExt cx="212271" cy="251686"/>
            </a:xfrm>
          </p:grpSpPr>
          <p:sp>
            <p:nvSpPr>
              <p:cNvPr id="344" name="Freeform: Shape 343">
                <a:extLst>
                  <a:ext uri="{FF2B5EF4-FFF2-40B4-BE49-F238E27FC236}">
                    <a16:creationId xmlns:a16="http://schemas.microsoft.com/office/drawing/2014/main" id="{8599546F-DD91-E502-190C-018E8039B3EA}"/>
                  </a:ext>
                </a:extLst>
              </p:cNvPr>
              <p:cNvSpPr/>
              <p:nvPr/>
            </p:nvSpPr>
            <p:spPr>
              <a:xfrm>
                <a:off x="8301762" y="4782948"/>
                <a:ext cx="212271" cy="211740"/>
              </a:xfrm>
              <a:custGeom>
                <a:avLst/>
                <a:gdLst>
                  <a:gd name="connsiteX0" fmla="*/ 192895 w 212271"/>
                  <a:gd name="connsiteY0" fmla="*/ 0 h 211740"/>
                  <a:gd name="connsiteX1" fmla="*/ 19243 w 212271"/>
                  <a:gd name="connsiteY1" fmla="*/ 0 h 211740"/>
                  <a:gd name="connsiteX2" fmla="*/ 0 w 212271"/>
                  <a:gd name="connsiteY2" fmla="*/ 19376 h 211740"/>
                  <a:gd name="connsiteX3" fmla="*/ 0 w 212271"/>
                  <a:gd name="connsiteY3" fmla="*/ 211740 h 211740"/>
                  <a:gd name="connsiteX4" fmla="*/ 212271 w 212271"/>
                  <a:gd name="connsiteY4" fmla="*/ 211740 h 211740"/>
                  <a:gd name="connsiteX5" fmla="*/ 212271 w 212271"/>
                  <a:gd name="connsiteY5" fmla="*/ 19376 h 211740"/>
                  <a:gd name="connsiteX6" fmla="*/ 192895 w 212271"/>
                  <a:gd name="connsiteY6" fmla="*/ 0 h 211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2271" h="211740">
                    <a:moveTo>
                      <a:pt x="192895" y="0"/>
                    </a:moveTo>
                    <a:lnTo>
                      <a:pt x="19243" y="0"/>
                    </a:lnTo>
                    <a:cubicBezTo>
                      <a:pt x="8626" y="0"/>
                      <a:pt x="0" y="8693"/>
                      <a:pt x="0" y="19376"/>
                    </a:cubicBezTo>
                    <a:lnTo>
                      <a:pt x="0" y="211740"/>
                    </a:lnTo>
                    <a:lnTo>
                      <a:pt x="212271" y="211740"/>
                    </a:lnTo>
                    <a:lnTo>
                      <a:pt x="212271" y="19376"/>
                    </a:lnTo>
                    <a:cubicBezTo>
                      <a:pt x="212205" y="8626"/>
                      <a:pt x="203512" y="0"/>
                      <a:pt x="192895" y="0"/>
                    </a:cubicBez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5" name="Freeform: Shape 344">
                <a:extLst>
                  <a:ext uri="{FF2B5EF4-FFF2-40B4-BE49-F238E27FC236}">
                    <a16:creationId xmlns:a16="http://schemas.microsoft.com/office/drawing/2014/main" id="{602843C0-9656-2442-BD69-231602F7CF49}"/>
                  </a:ext>
                </a:extLst>
              </p:cNvPr>
              <p:cNvSpPr/>
              <p:nvPr/>
            </p:nvSpPr>
            <p:spPr>
              <a:xfrm>
                <a:off x="8456038" y="4994688"/>
                <a:ext cx="38618" cy="39946"/>
              </a:xfrm>
              <a:custGeom>
                <a:avLst/>
                <a:gdLst>
                  <a:gd name="connsiteX0" fmla="*/ 0 w 38618"/>
                  <a:gd name="connsiteY0" fmla="*/ 20570 h 39946"/>
                  <a:gd name="connsiteX1" fmla="*/ 0 w 38618"/>
                  <a:gd name="connsiteY1" fmla="*/ 20570 h 39946"/>
                  <a:gd name="connsiteX2" fmla="*/ 19309 w 38618"/>
                  <a:gd name="connsiteY2" fmla="*/ 39946 h 39946"/>
                  <a:gd name="connsiteX3" fmla="*/ 38619 w 38618"/>
                  <a:gd name="connsiteY3" fmla="*/ 20570 h 39946"/>
                  <a:gd name="connsiteX4" fmla="*/ 38619 w 38618"/>
                  <a:gd name="connsiteY4" fmla="*/ 20570 h 39946"/>
                  <a:gd name="connsiteX5" fmla="*/ 38619 w 38618"/>
                  <a:gd name="connsiteY5" fmla="*/ 0 h 39946"/>
                  <a:gd name="connsiteX6" fmla="*/ 0 w 38618"/>
                  <a:gd name="connsiteY6" fmla="*/ 0 h 39946"/>
                  <a:gd name="connsiteX7" fmla="*/ 0 w 38618"/>
                  <a:gd name="connsiteY7" fmla="*/ 20570 h 39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618" h="39946">
                    <a:moveTo>
                      <a:pt x="0" y="20570"/>
                    </a:moveTo>
                    <a:lnTo>
                      <a:pt x="0" y="20570"/>
                    </a:lnTo>
                    <a:cubicBezTo>
                      <a:pt x="0" y="31254"/>
                      <a:pt x="8626" y="39946"/>
                      <a:pt x="19309" y="39946"/>
                    </a:cubicBezTo>
                    <a:cubicBezTo>
                      <a:pt x="29926" y="39946"/>
                      <a:pt x="38619" y="31320"/>
                      <a:pt x="38619" y="20570"/>
                    </a:cubicBezTo>
                    <a:lnTo>
                      <a:pt x="38619" y="20570"/>
                    </a:lnTo>
                    <a:lnTo>
                      <a:pt x="38619" y="0"/>
                    </a:lnTo>
                    <a:lnTo>
                      <a:pt x="0" y="0"/>
                    </a:lnTo>
                    <a:lnTo>
                      <a:pt x="0" y="20570"/>
                    </a:lnTo>
                    <a:close/>
                  </a:path>
                </a:pathLst>
              </a:custGeom>
              <a:solidFill>
                <a:srgbClr val="505A66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6" name="Freeform: Shape 345">
                <a:extLst>
                  <a:ext uri="{FF2B5EF4-FFF2-40B4-BE49-F238E27FC236}">
                    <a16:creationId xmlns:a16="http://schemas.microsoft.com/office/drawing/2014/main" id="{117EFCC5-6606-20D2-A93C-417E5913DC50}"/>
                  </a:ext>
                </a:extLst>
              </p:cNvPr>
              <p:cNvSpPr/>
              <p:nvPr/>
            </p:nvSpPr>
            <p:spPr>
              <a:xfrm>
                <a:off x="8321071" y="4994688"/>
                <a:ext cx="38552" cy="39282"/>
              </a:xfrm>
              <a:custGeom>
                <a:avLst/>
                <a:gdLst>
                  <a:gd name="connsiteX0" fmla="*/ 0 w 38552"/>
                  <a:gd name="connsiteY0" fmla="*/ 19973 h 39282"/>
                  <a:gd name="connsiteX1" fmla="*/ 0 w 38552"/>
                  <a:gd name="connsiteY1" fmla="*/ 19973 h 39282"/>
                  <a:gd name="connsiteX2" fmla="*/ 19243 w 38552"/>
                  <a:gd name="connsiteY2" fmla="*/ 39282 h 39282"/>
                  <a:gd name="connsiteX3" fmla="*/ 38553 w 38552"/>
                  <a:gd name="connsiteY3" fmla="*/ 19973 h 39282"/>
                  <a:gd name="connsiteX4" fmla="*/ 38553 w 38552"/>
                  <a:gd name="connsiteY4" fmla="*/ 19973 h 39282"/>
                  <a:gd name="connsiteX5" fmla="*/ 38553 w 38552"/>
                  <a:gd name="connsiteY5" fmla="*/ 0 h 39282"/>
                  <a:gd name="connsiteX6" fmla="*/ 0 w 38552"/>
                  <a:gd name="connsiteY6" fmla="*/ 0 h 39282"/>
                  <a:gd name="connsiteX7" fmla="*/ 0 w 38552"/>
                  <a:gd name="connsiteY7" fmla="*/ 19973 h 39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552" h="39282">
                    <a:moveTo>
                      <a:pt x="0" y="19973"/>
                    </a:moveTo>
                    <a:lnTo>
                      <a:pt x="0" y="19973"/>
                    </a:lnTo>
                    <a:cubicBezTo>
                      <a:pt x="0" y="30656"/>
                      <a:pt x="8626" y="39282"/>
                      <a:pt x="19243" y="39282"/>
                    </a:cubicBezTo>
                    <a:cubicBezTo>
                      <a:pt x="29926" y="39282"/>
                      <a:pt x="38553" y="30590"/>
                      <a:pt x="38553" y="19973"/>
                    </a:cubicBezTo>
                    <a:lnTo>
                      <a:pt x="38553" y="19973"/>
                    </a:lnTo>
                    <a:lnTo>
                      <a:pt x="38553" y="0"/>
                    </a:lnTo>
                    <a:lnTo>
                      <a:pt x="0" y="0"/>
                    </a:lnTo>
                    <a:lnTo>
                      <a:pt x="0" y="19973"/>
                    </a:lnTo>
                    <a:close/>
                  </a:path>
                </a:pathLst>
              </a:custGeom>
              <a:solidFill>
                <a:srgbClr val="505A66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9F9E39C2-EE2A-2638-8933-13CE0F06C648}"/>
                  </a:ext>
                </a:extLst>
              </p:cNvPr>
              <p:cNvSpPr/>
              <p:nvPr/>
            </p:nvSpPr>
            <p:spPr>
              <a:xfrm>
                <a:off x="8325981" y="4840279"/>
                <a:ext cx="76308" cy="87058"/>
              </a:xfrm>
              <a:custGeom>
                <a:avLst/>
                <a:gdLst>
                  <a:gd name="connsiteX0" fmla="*/ 0 w 76308"/>
                  <a:gd name="connsiteY0" fmla="*/ 19376 h 87058"/>
                  <a:gd name="connsiteX1" fmla="*/ 0 w 76308"/>
                  <a:gd name="connsiteY1" fmla="*/ 87059 h 87058"/>
                  <a:gd name="connsiteX2" fmla="*/ 76309 w 76308"/>
                  <a:gd name="connsiteY2" fmla="*/ 87059 h 87058"/>
                  <a:gd name="connsiteX3" fmla="*/ 76309 w 76308"/>
                  <a:gd name="connsiteY3" fmla="*/ 0 h 87058"/>
                  <a:gd name="connsiteX4" fmla="*/ 19243 w 76308"/>
                  <a:gd name="connsiteY4" fmla="*/ 0 h 87058"/>
                  <a:gd name="connsiteX5" fmla="*/ 0 w 76308"/>
                  <a:gd name="connsiteY5" fmla="*/ 19376 h 87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308" h="87058">
                    <a:moveTo>
                      <a:pt x="0" y="19376"/>
                    </a:moveTo>
                    <a:lnTo>
                      <a:pt x="0" y="87059"/>
                    </a:lnTo>
                    <a:lnTo>
                      <a:pt x="76309" y="87059"/>
                    </a:lnTo>
                    <a:lnTo>
                      <a:pt x="76309" y="0"/>
                    </a:lnTo>
                    <a:lnTo>
                      <a:pt x="19243" y="0"/>
                    </a:lnTo>
                    <a:cubicBezTo>
                      <a:pt x="8693" y="0"/>
                      <a:pt x="66" y="8693"/>
                      <a:pt x="0" y="19376"/>
                    </a:cubicBezTo>
                    <a:close/>
                  </a:path>
                </a:pathLst>
              </a:custGeom>
              <a:solidFill>
                <a:srgbClr val="739BE9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9F8700A3-4ED7-A691-CE70-9E3A28CB3F04}"/>
                  </a:ext>
                </a:extLst>
              </p:cNvPr>
              <p:cNvSpPr/>
              <p:nvPr/>
            </p:nvSpPr>
            <p:spPr>
              <a:xfrm>
                <a:off x="8413305" y="4840279"/>
                <a:ext cx="76308" cy="87058"/>
              </a:xfrm>
              <a:custGeom>
                <a:avLst/>
                <a:gdLst>
                  <a:gd name="connsiteX0" fmla="*/ 76309 w 76308"/>
                  <a:gd name="connsiteY0" fmla="*/ 19376 h 87058"/>
                  <a:gd name="connsiteX1" fmla="*/ 56999 w 76308"/>
                  <a:gd name="connsiteY1" fmla="*/ 0 h 87058"/>
                  <a:gd name="connsiteX2" fmla="*/ 0 w 76308"/>
                  <a:gd name="connsiteY2" fmla="*/ 0 h 87058"/>
                  <a:gd name="connsiteX3" fmla="*/ 0 w 76308"/>
                  <a:gd name="connsiteY3" fmla="*/ 87059 h 87058"/>
                  <a:gd name="connsiteX4" fmla="*/ 76309 w 76308"/>
                  <a:gd name="connsiteY4" fmla="*/ 87059 h 87058"/>
                  <a:gd name="connsiteX5" fmla="*/ 76309 w 76308"/>
                  <a:gd name="connsiteY5" fmla="*/ 19376 h 87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308" h="87058">
                    <a:moveTo>
                      <a:pt x="76309" y="19376"/>
                    </a:moveTo>
                    <a:cubicBezTo>
                      <a:pt x="76309" y="8693"/>
                      <a:pt x="67682" y="0"/>
                      <a:pt x="56999" y="0"/>
                    </a:cubicBezTo>
                    <a:lnTo>
                      <a:pt x="0" y="0"/>
                    </a:lnTo>
                    <a:lnTo>
                      <a:pt x="0" y="87059"/>
                    </a:lnTo>
                    <a:lnTo>
                      <a:pt x="76309" y="87059"/>
                    </a:lnTo>
                    <a:lnTo>
                      <a:pt x="76309" y="19376"/>
                    </a:lnTo>
                    <a:close/>
                  </a:path>
                </a:pathLst>
              </a:custGeom>
              <a:solidFill>
                <a:srgbClr val="739BE9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8F64BFAC-1103-F8B1-7978-ABB2680B8268}"/>
                  </a:ext>
                </a:extLst>
              </p:cNvPr>
              <p:cNvSpPr/>
              <p:nvPr/>
            </p:nvSpPr>
            <p:spPr>
              <a:xfrm>
                <a:off x="8326180" y="4946713"/>
                <a:ext cx="28532" cy="28599"/>
              </a:xfrm>
              <a:custGeom>
                <a:avLst/>
                <a:gdLst>
                  <a:gd name="connsiteX0" fmla="*/ 14266 w 28532"/>
                  <a:gd name="connsiteY0" fmla="*/ 0 h 28599"/>
                  <a:gd name="connsiteX1" fmla="*/ 0 w 28532"/>
                  <a:gd name="connsiteY1" fmla="*/ 14266 h 28599"/>
                  <a:gd name="connsiteX2" fmla="*/ 14266 w 28532"/>
                  <a:gd name="connsiteY2" fmla="*/ 28599 h 28599"/>
                  <a:gd name="connsiteX3" fmla="*/ 28533 w 28532"/>
                  <a:gd name="connsiteY3" fmla="*/ 14266 h 28599"/>
                  <a:gd name="connsiteX4" fmla="*/ 14266 w 28532"/>
                  <a:gd name="connsiteY4" fmla="*/ 0 h 28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32" h="28599">
                    <a:moveTo>
                      <a:pt x="14266" y="0"/>
                    </a:moveTo>
                    <a:cubicBezTo>
                      <a:pt x="6436" y="0"/>
                      <a:pt x="0" y="6436"/>
                      <a:pt x="0" y="14266"/>
                    </a:cubicBezTo>
                    <a:cubicBezTo>
                      <a:pt x="0" y="22163"/>
                      <a:pt x="6370" y="28599"/>
                      <a:pt x="14266" y="28599"/>
                    </a:cubicBezTo>
                    <a:cubicBezTo>
                      <a:pt x="22163" y="28599"/>
                      <a:pt x="28533" y="22229"/>
                      <a:pt x="28533" y="14266"/>
                    </a:cubicBezTo>
                    <a:cubicBezTo>
                      <a:pt x="28533" y="6370"/>
                      <a:pt x="22096" y="0"/>
                      <a:pt x="14266" y="0"/>
                    </a:cubicBezTo>
                    <a:close/>
                  </a:path>
                </a:pathLst>
              </a:custGeom>
              <a:solidFill>
                <a:srgbClr val="CCD0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2B31364E-461C-4E2A-6303-41B1FB29483B}"/>
                  </a:ext>
                </a:extLst>
              </p:cNvPr>
              <p:cNvSpPr/>
              <p:nvPr/>
            </p:nvSpPr>
            <p:spPr>
              <a:xfrm>
                <a:off x="8359623" y="4801527"/>
                <a:ext cx="96415" cy="19375"/>
              </a:xfrm>
              <a:custGeom>
                <a:avLst/>
                <a:gdLst>
                  <a:gd name="connsiteX0" fmla="*/ 9622 w 96415"/>
                  <a:gd name="connsiteY0" fmla="*/ 19376 h 19375"/>
                  <a:gd name="connsiteX1" fmla="*/ 86794 w 96415"/>
                  <a:gd name="connsiteY1" fmla="*/ 19376 h 19375"/>
                  <a:gd name="connsiteX2" fmla="*/ 96416 w 96415"/>
                  <a:gd name="connsiteY2" fmla="*/ 9688 h 19375"/>
                  <a:gd name="connsiteX3" fmla="*/ 86794 w 96415"/>
                  <a:gd name="connsiteY3" fmla="*/ 0 h 19375"/>
                  <a:gd name="connsiteX4" fmla="*/ 9622 w 96415"/>
                  <a:gd name="connsiteY4" fmla="*/ 0 h 19375"/>
                  <a:gd name="connsiteX5" fmla="*/ 1 w 96415"/>
                  <a:gd name="connsiteY5" fmla="*/ 9688 h 19375"/>
                  <a:gd name="connsiteX6" fmla="*/ 9622 w 96415"/>
                  <a:gd name="connsiteY6" fmla="*/ 19376 h 19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6415" h="19375">
                    <a:moveTo>
                      <a:pt x="9622" y="19376"/>
                    </a:moveTo>
                    <a:lnTo>
                      <a:pt x="86794" y="19376"/>
                    </a:lnTo>
                    <a:cubicBezTo>
                      <a:pt x="92102" y="19376"/>
                      <a:pt x="96416" y="15063"/>
                      <a:pt x="96416" y="9688"/>
                    </a:cubicBezTo>
                    <a:cubicBezTo>
                      <a:pt x="96416" y="4313"/>
                      <a:pt x="92102" y="0"/>
                      <a:pt x="86794" y="0"/>
                    </a:cubicBezTo>
                    <a:lnTo>
                      <a:pt x="9622" y="0"/>
                    </a:lnTo>
                    <a:cubicBezTo>
                      <a:pt x="4314" y="0"/>
                      <a:pt x="1" y="4313"/>
                      <a:pt x="1" y="9688"/>
                    </a:cubicBezTo>
                    <a:cubicBezTo>
                      <a:pt x="-66" y="15063"/>
                      <a:pt x="4248" y="19376"/>
                      <a:pt x="9622" y="19376"/>
                    </a:cubicBezTo>
                    <a:close/>
                  </a:path>
                </a:pathLst>
              </a:custGeom>
              <a:solidFill>
                <a:srgbClr val="CCD0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1" name="Freeform: Shape 350">
                <a:extLst>
                  <a:ext uri="{FF2B5EF4-FFF2-40B4-BE49-F238E27FC236}">
                    <a16:creationId xmlns:a16="http://schemas.microsoft.com/office/drawing/2014/main" id="{CA283A58-EB03-0C6A-0EB2-0F7C1C72A51C}"/>
                  </a:ext>
                </a:extLst>
              </p:cNvPr>
              <p:cNvSpPr/>
              <p:nvPr/>
            </p:nvSpPr>
            <p:spPr>
              <a:xfrm>
                <a:off x="8461147" y="4946713"/>
                <a:ext cx="28532" cy="28599"/>
              </a:xfrm>
              <a:custGeom>
                <a:avLst/>
                <a:gdLst>
                  <a:gd name="connsiteX0" fmla="*/ 14267 w 28532"/>
                  <a:gd name="connsiteY0" fmla="*/ 0 h 28599"/>
                  <a:gd name="connsiteX1" fmla="*/ 0 w 28532"/>
                  <a:gd name="connsiteY1" fmla="*/ 14266 h 28599"/>
                  <a:gd name="connsiteX2" fmla="*/ 14267 w 28532"/>
                  <a:gd name="connsiteY2" fmla="*/ 28599 h 28599"/>
                  <a:gd name="connsiteX3" fmla="*/ 28533 w 28532"/>
                  <a:gd name="connsiteY3" fmla="*/ 14266 h 28599"/>
                  <a:gd name="connsiteX4" fmla="*/ 14267 w 28532"/>
                  <a:gd name="connsiteY4" fmla="*/ 0 h 28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32" h="28599">
                    <a:moveTo>
                      <a:pt x="14267" y="0"/>
                    </a:moveTo>
                    <a:cubicBezTo>
                      <a:pt x="6370" y="0"/>
                      <a:pt x="0" y="6436"/>
                      <a:pt x="0" y="14266"/>
                    </a:cubicBezTo>
                    <a:cubicBezTo>
                      <a:pt x="0" y="22163"/>
                      <a:pt x="6370" y="28599"/>
                      <a:pt x="14267" y="28599"/>
                    </a:cubicBezTo>
                    <a:cubicBezTo>
                      <a:pt x="22163" y="28599"/>
                      <a:pt x="28533" y="22229"/>
                      <a:pt x="28533" y="14266"/>
                    </a:cubicBezTo>
                    <a:cubicBezTo>
                      <a:pt x="28533" y="6370"/>
                      <a:pt x="22097" y="0"/>
                      <a:pt x="14267" y="0"/>
                    </a:cubicBezTo>
                    <a:close/>
                  </a:path>
                </a:pathLst>
              </a:custGeom>
              <a:solidFill>
                <a:srgbClr val="CCD0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52" name="Graphic 2">
            <a:extLst>
              <a:ext uri="{FF2B5EF4-FFF2-40B4-BE49-F238E27FC236}">
                <a16:creationId xmlns:a16="http://schemas.microsoft.com/office/drawing/2014/main" id="{337321C3-85BA-2D0A-1651-86ABB72106DA}"/>
              </a:ext>
            </a:extLst>
          </p:cNvPr>
          <p:cNvGrpSpPr/>
          <p:nvPr/>
        </p:nvGrpSpPr>
        <p:grpSpPr>
          <a:xfrm>
            <a:off x="7542783" y="4705473"/>
            <a:ext cx="424675" cy="424675"/>
            <a:chOff x="7533829" y="4696420"/>
            <a:chExt cx="424675" cy="424675"/>
          </a:xfrm>
        </p:grpSpPr>
        <p:grpSp>
          <p:nvGrpSpPr>
            <p:cNvPr id="353" name="Graphic 2">
              <a:extLst>
                <a:ext uri="{FF2B5EF4-FFF2-40B4-BE49-F238E27FC236}">
                  <a16:creationId xmlns:a16="http://schemas.microsoft.com/office/drawing/2014/main" id="{8D1045B2-4C64-A21A-3703-7DE11D5BFBFE}"/>
                </a:ext>
              </a:extLst>
            </p:cNvPr>
            <p:cNvGrpSpPr/>
            <p:nvPr/>
          </p:nvGrpSpPr>
          <p:grpSpPr>
            <a:xfrm>
              <a:off x="7533829" y="4696420"/>
              <a:ext cx="424675" cy="424675"/>
              <a:chOff x="7533829" y="4696420"/>
              <a:chExt cx="424675" cy="424675"/>
            </a:xfrm>
          </p:grpSpPr>
          <p:sp>
            <p:nvSpPr>
              <p:cNvPr id="354" name="Freeform: Shape 353">
                <a:extLst>
                  <a:ext uri="{FF2B5EF4-FFF2-40B4-BE49-F238E27FC236}">
                    <a16:creationId xmlns:a16="http://schemas.microsoft.com/office/drawing/2014/main" id="{ED4D2D52-A7B1-F079-004E-CFB7DA31F958}"/>
                  </a:ext>
                </a:extLst>
              </p:cNvPr>
              <p:cNvSpPr/>
              <p:nvPr/>
            </p:nvSpPr>
            <p:spPr>
              <a:xfrm>
                <a:off x="7533829" y="4696420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6 h 424675"/>
                  <a:gd name="connsiteX3" fmla="*/ 0 w 424675"/>
                  <a:gd name="connsiteY3" fmla="*/ 424676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6"/>
                    </a:lnTo>
                    <a:lnTo>
                      <a:pt x="0" y="424676"/>
                    </a:lnTo>
                    <a:close/>
                  </a:path>
                </a:pathLst>
              </a:custGeom>
              <a:solidFill>
                <a:srgbClr val="AFD36F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5" name="Freeform: Shape 354">
                <a:extLst>
                  <a:ext uri="{FF2B5EF4-FFF2-40B4-BE49-F238E27FC236}">
                    <a16:creationId xmlns:a16="http://schemas.microsoft.com/office/drawing/2014/main" id="{85F4E6B9-010F-806B-7FDB-9792FAB386BC}"/>
                  </a:ext>
                </a:extLst>
              </p:cNvPr>
              <p:cNvSpPr/>
              <p:nvPr/>
            </p:nvSpPr>
            <p:spPr>
              <a:xfrm>
                <a:off x="7633760" y="4789384"/>
                <a:ext cx="324743" cy="331711"/>
              </a:xfrm>
              <a:custGeom>
                <a:avLst/>
                <a:gdLst>
                  <a:gd name="connsiteX0" fmla="*/ 324744 w 324743"/>
                  <a:gd name="connsiteY0" fmla="*/ 331711 h 331711"/>
                  <a:gd name="connsiteX1" fmla="*/ 324744 w 324743"/>
                  <a:gd name="connsiteY1" fmla="*/ 140807 h 331711"/>
                  <a:gd name="connsiteX2" fmla="*/ 183938 w 324743"/>
                  <a:gd name="connsiteY2" fmla="*/ 0 h 331711"/>
                  <a:gd name="connsiteX3" fmla="*/ 43131 w 324743"/>
                  <a:gd name="connsiteY3" fmla="*/ 140740 h 331711"/>
                  <a:gd name="connsiteX4" fmla="*/ 83011 w 324743"/>
                  <a:gd name="connsiteY4" fmla="*/ 180620 h 331711"/>
                  <a:gd name="connsiteX5" fmla="*/ 0 w 324743"/>
                  <a:gd name="connsiteY5" fmla="*/ 245980 h 331711"/>
                  <a:gd name="connsiteX6" fmla="*/ 85665 w 324743"/>
                  <a:gd name="connsiteY6" fmla="*/ 331711 h 331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4743" h="331711">
                    <a:moveTo>
                      <a:pt x="324744" y="331711"/>
                    </a:moveTo>
                    <a:lnTo>
                      <a:pt x="324744" y="140807"/>
                    </a:lnTo>
                    <a:lnTo>
                      <a:pt x="183938" y="0"/>
                    </a:lnTo>
                    <a:lnTo>
                      <a:pt x="43131" y="140740"/>
                    </a:lnTo>
                    <a:lnTo>
                      <a:pt x="83011" y="180620"/>
                    </a:lnTo>
                    <a:lnTo>
                      <a:pt x="0" y="245980"/>
                    </a:lnTo>
                    <a:lnTo>
                      <a:pt x="85665" y="331711"/>
                    </a:lnTo>
                    <a:close/>
                  </a:path>
                </a:pathLst>
              </a:custGeom>
              <a:solidFill>
                <a:srgbClr val="9CC05B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56" name="Graphic 2">
              <a:extLst>
                <a:ext uri="{FF2B5EF4-FFF2-40B4-BE49-F238E27FC236}">
                  <a16:creationId xmlns:a16="http://schemas.microsoft.com/office/drawing/2014/main" id="{52545351-FB62-E5A7-68F4-DD1010E6D90F}"/>
                </a:ext>
              </a:extLst>
            </p:cNvPr>
            <p:cNvGrpSpPr/>
            <p:nvPr/>
          </p:nvGrpSpPr>
          <p:grpSpPr>
            <a:xfrm>
              <a:off x="7633760" y="4783744"/>
              <a:ext cx="224348" cy="251620"/>
              <a:chOff x="7633760" y="4783744"/>
              <a:chExt cx="224348" cy="251620"/>
            </a:xfrm>
          </p:grpSpPr>
          <p:sp>
            <p:nvSpPr>
              <p:cNvPr id="357" name="Freeform: Shape 356">
                <a:extLst>
                  <a:ext uri="{FF2B5EF4-FFF2-40B4-BE49-F238E27FC236}">
                    <a16:creationId xmlns:a16="http://schemas.microsoft.com/office/drawing/2014/main" id="{DC9E5B25-4547-1726-A92B-EE8E3EC40966}"/>
                  </a:ext>
                </a:extLst>
              </p:cNvPr>
              <p:cNvSpPr/>
              <p:nvPr/>
            </p:nvSpPr>
            <p:spPr>
              <a:xfrm>
                <a:off x="7669061" y="4783744"/>
                <a:ext cx="154343" cy="192895"/>
              </a:xfrm>
              <a:custGeom>
                <a:avLst/>
                <a:gdLst>
                  <a:gd name="connsiteX0" fmla="*/ 135034 w 154343"/>
                  <a:gd name="connsiteY0" fmla="*/ 0 h 192895"/>
                  <a:gd name="connsiteX1" fmla="*/ 19310 w 154343"/>
                  <a:gd name="connsiteY1" fmla="*/ 0 h 192895"/>
                  <a:gd name="connsiteX2" fmla="*/ 0 w 154343"/>
                  <a:gd name="connsiteY2" fmla="*/ 19309 h 192895"/>
                  <a:gd name="connsiteX3" fmla="*/ 0 w 154343"/>
                  <a:gd name="connsiteY3" fmla="*/ 173652 h 192895"/>
                  <a:gd name="connsiteX4" fmla="*/ 19310 w 154343"/>
                  <a:gd name="connsiteY4" fmla="*/ 192896 h 192895"/>
                  <a:gd name="connsiteX5" fmla="*/ 135034 w 154343"/>
                  <a:gd name="connsiteY5" fmla="*/ 192896 h 192895"/>
                  <a:gd name="connsiteX6" fmla="*/ 154343 w 154343"/>
                  <a:gd name="connsiteY6" fmla="*/ 173652 h 192895"/>
                  <a:gd name="connsiteX7" fmla="*/ 154343 w 154343"/>
                  <a:gd name="connsiteY7" fmla="*/ 19309 h 192895"/>
                  <a:gd name="connsiteX8" fmla="*/ 135034 w 154343"/>
                  <a:gd name="connsiteY8" fmla="*/ 0 h 192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4343" h="192895">
                    <a:moveTo>
                      <a:pt x="135034" y="0"/>
                    </a:moveTo>
                    <a:lnTo>
                      <a:pt x="19310" y="0"/>
                    </a:lnTo>
                    <a:cubicBezTo>
                      <a:pt x="8626" y="0"/>
                      <a:pt x="0" y="8626"/>
                      <a:pt x="0" y="19309"/>
                    </a:cubicBezTo>
                    <a:lnTo>
                      <a:pt x="0" y="173652"/>
                    </a:lnTo>
                    <a:cubicBezTo>
                      <a:pt x="0" y="184269"/>
                      <a:pt x="8626" y="192896"/>
                      <a:pt x="19310" y="192896"/>
                    </a:cubicBezTo>
                    <a:lnTo>
                      <a:pt x="135034" y="192896"/>
                    </a:lnTo>
                    <a:cubicBezTo>
                      <a:pt x="145717" y="192896"/>
                      <a:pt x="154343" y="184269"/>
                      <a:pt x="154343" y="173652"/>
                    </a:cubicBezTo>
                    <a:lnTo>
                      <a:pt x="154343" y="19309"/>
                    </a:lnTo>
                    <a:cubicBezTo>
                      <a:pt x="154277" y="8626"/>
                      <a:pt x="145650" y="0"/>
                      <a:pt x="135034" y="0"/>
                    </a:cubicBez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8" name="Freeform: Shape 357">
                <a:extLst>
                  <a:ext uri="{FF2B5EF4-FFF2-40B4-BE49-F238E27FC236}">
                    <a16:creationId xmlns:a16="http://schemas.microsoft.com/office/drawing/2014/main" id="{D87BB66D-A76E-3751-EE04-C2C91B2AD61A}"/>
                  </a:ext>
                </a:extLst>
              </p:cNvPr>
              <p:cNvSpPr/>
              <p:nvPr/>
            </p:nvSpPr>
            <p:spPr>
              <a:xfrm>
                <a:off x="7633760" y="4976639"/>
                <a:ext cx="103448" cy="58724"/>
              </a:xfrm>
              <a:custGeom>
                <a:avLst/>
                <a:gdLst>
                  <a:gd name="connsiteX0" fmla="*/ 0 w 103448"/>
                  <a:gd name="connsiteY0" fmla="*/ 58724 h 58724"/>
                  <a:gd name="connsiteX1" fmla="*/ 39017 w 103448"/>
                  <a:gd name="connsiteY1" fmla="*/ 58724 h 58724"/>
                  <a:gd name="connsiteX2" fmla="*/ 103448 w 103448"/>
                  <a:gd name="connsiteY2" fmla="*/ 0 h 58724"/>
                  <a:gd name="connsiteX3" fmla="*/ 69806 w 103448"/>
                  <a:gd name="connsiteY3" fmla="*/ 66 h 58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448" h="58724">
                    <a:moveTo>
                      <a:pt x="0" y="58724"/>
                    </a:moveTo>
                    <a:lnTo>
                      <a:pt x="39017" y="58724"/>
                    </a:lnTo>
                    <a:lnTo>
                      <a:pt x="103448" y="0"/>
                    </a:lnTo>
                    <a:lnTo>
                      <a:pt x="69806" y="66"/>
                    </a:lnTo>
                    <a:close/>
                  </a:path>
                </a:pathLst>
              </a:custGeom>
              <a:solidFill>
                <a:srgbClr val="505A66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9" name="Freeform: Shape 358">
                <a:extLst>
                  <a:ext uri="{FF2B5EF4-FFF2-40B4-BE49-F238E27FC236}">
                    <a16:creationId xmlns:a16="http://schemas.microsoft.com/office/drawing/2014/main" id="{0BD16430-6017-5ED1-5242-CF5FA1077CA9}"/>
                  </a:ext>
                </a:extLst>
              </p:cNvPr>
              <p:cNvSpPr/>
              <p:nvPr/>
            </p:nvSpPr>
            <p:spPr>
              <a:xfrm>
                <a:off x="7754660" y="4976639"/>
                <a:ext cx="103448" cy="58724"/>
              </a:xfrm>
              <a:custGeom>
                <a:avLst/>
                <a:gdLst>
                  <a:gd name="connsiteX0" fmla="*/ 103448 w 103448"/>
                  <a:gd name="connsiteY0" fmla="*/ 58724 h 58724"/>
                  <a:gd name="connsiteX1" fmla="*/ 64431 w 103448"/>
                  <a:gd name="connsiteY1" fmla="*/ 58724 h 58724"/>
                  <a:gd name="connsiteX2" fmla="*/ 0 w 103448"/>
                  <a:gd name="connsiteY2" fmla="*/ 0 h 58724"/>
                  <a:gd name="connsiteX3" fmla="*/ 33642 w 103448"/>
                  <a:gd name="connsiteY3" fmla="*/ 0 h 58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448" h="58724">
                    <a:moveTo>
                      <a:pt x="103448" y="58724"/>
                    </a:moveTo>
                    <a:lnTo>
                      <a:pt x="64431" y="58724"/>
                    </a:lnTo>
                    <a:lnTo>
                      <a:pt x="0" y="0"/>
                    </a:lnTo>
                    <a:lnTo>
                      <a:pt x="33642" y="0"/>
                    </a:lnTo>
                    <a:close/>
                  </a:path>
                </a:pathLst>
              </a:custGeom>
              <a:solidFill>
                <a:srgbClr val="505A66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C7C8270F-D7B9-4A3F-2CA1-F94FDD0795B1}"/>
                  </a:ext>
                </a:extLst>
              </p:cNvPr>
              <p:cNvSpPr/>
              <p:nvPr/>
            </p:nvSpPr>
            <p:spPr>
              <a:xfrm>
                <a:off x="7720354" y="4803053"/>
                <a:ext cx="49434" cy="10882"/>
              </a:xfrm>
              <a:custGeom>
                <a:avLst/>
                <a:gdLst>
                  <a:gd name="connsiteX0" fmla="*/ 43994 w 49434"/>
                  <a:gd name="connsiteY0" fmla="*/ 10882 h 10882"/>
                  <a:gd name="connsiteX1" fmla="*/ 49435 w 49434"/>
                  <a:gd name="connsiteY1" fmla="*/ 5441 h 10882"/>
                  <a:gd name="connsiteX2" fmla="*/ 43994 w 49434"/>
                  <a:gd name="connsiteY2" fmla="*/ 0 h 10882"/>
                  <a:gd name="connsiteX3" fmla="*/ 5441 w 49434"/>
                  <a:gd name="connsiteY3" fmla="*/ 0 h 10882"/>
                  <a:gd name="connsiteX4" fmla="*/ 0 w 49434"/>
                  <a:gd name="connsiteY4" fmla="*/ 5441 h 10882"/>
                  <a:gd name="connsiteX5" fmla="*/ 5441 w 49434"/>
                  <a:gd name="connsiteY5" fmla="*/ 10882 h 10882"/>
                  <a:gd name="connsiteX6" fmla="*/ 43994 w 49434"/>
                  <a:gd name="connsiteY6" fmla="*/ 10882 h 10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434" h="10882">
                    <a:moveTo>
                      <a:pt x="43994" y="10882"/>
                    </a:moveTo>
                    <a:cubicBezTo>
                      <a:pt x="47046" y="10882"/>
                      <a:pt x="49435" y="8427"/>
                      <a:pt x="49435" y="5441"/>
                    </a:cubicBezTo>
                    <a:cubicBezTo>
                      <a:pt x="49435" y="2455"/>
                      <a:pt x="46980" y="0"/>
                      <a:pt x="43994" y="0"/>
                    </a:cubicBezTo>
                    <a:lnTo>
                      <a:pt x="5441" y="0"/>
                    </a:lnTo>
                    <a:cubicBezTo>
                      <a:pt x="2456" y="0"/>
                      <a:pt x="0" y="2455"/>
                      <a:pt x="0" y="5441"/>
                    </a:cubicBezTo>
                    <a:cubicBezTo>
                      <a:pt x="0" y="8427"/>
                      <a:pt x="2456" y="10882"/>
                      <a:pt x="5441" y="10882"/>
                    </a:cubicBezTo>
                    <a:lnTo>
                      <a:pt x="43994" y="10882"/>
                    </a:lnTo>
                    <a:close/>
                  </a:path>
                </a:pathLst>
              </a:custGeom>
              <a:solidFill>
                <a:srgbClr val="CCD0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id="{D54E958D-2110-7948-91AA-2F9E11D48A0D}"/>
                  </a:ext>
                </a:extLst>
              </p:cNvPr>
              <p:cNvSpPr/>
              <p:nvPr/>
            </p:nvSpPr>
            <p:spPr>
              <a:xfrm>
                <a:off x="7693348" y="4833245"/>
                <a:ext cx="105704" cy="76308"/>
              </a:xfrm>
              <a:custGeom>
                <a:avLst/>
                <a:gdLst>
                  <a:gd name="connsiteX0" fmla="*/ 0 w 105704"/>
                  <a:gd name="connsiteY0" fmla="*/ 0 h 76308"/>
                  <a:gd name="connsiteX1" fmla="*/ 105704 w 105704"/>
                  <a:gd name="connsiteY1" fmla="*/ 0 h 76308"/>
                  <a:gd name="connsiteX2" fmla="*/ 105704 w 105704"/>
                  <a:gd name="connsiteY2" fmla="*/ 76309 h 76308"/>
                  <a:gd name="connsiteX3" fmla="*/ 0 w 105704"/>
                  <a:gd name="connsiteY3" fmla="*/ 76309 h 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704" h="76308">
                    <a:moveTo>
                      <a:pt x="0" y="0"/>
                    </a:moveTo>
                    <a:lnTo>
                      <a:pt x="105704" y="0"/>
                    </a:lnTo>
                    <a:lnTo>
                      <a:pt x="105704" y="76309"/>
                    </a:lnTo>
                    <a:lnTo>
                      <a:pt x="0" y="76309"/>
                    </a:lnTo>
                    <a:close/>
                  </a:path>
                </a:pathLst>
              </a:custGeom>
              <a:solidFill>
                <a:srgbClr val="AFD36F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949144A0-1EC5-AAF0-973E-6852D31FEA37}"/>
                  </a:ext>
                </a:extLst>
              </p:cNvPr>
              <p:cNvSpPr/>
              <p:nvPr/>
            </p:nvSpPr>
            <p:spPr>
              <a:xfrm>
                <a:off x="7693348" y="4928863"/>
                <a:ext cx="28532" cy="28532"/>
              </a:xfrm>
              <a:custGeom>
                <a:avLst/>
                <a:gdLst>
                  <a:gd name="connsiteX0" fmla="*/ 14266 w 28532"/>
                  <a:gd name="connsiteY0" fmla="*/ 28533 h 28532"/>
                  <a:gd name="connsiteX1" fmla="*/ 28533 w 28532"/>
                  <a:gd name="connsiteY1" fmla="*/ 14266 h 28532"/>
                  <a:gd name="connsiteX2" fmla="*/ 14266 w 28532"/>
                  <a:gd name="connsiteY2" fmla="*/ 0 h 28532"/>
                  <a:gd name="connsiteX3" fmla="*/ 0 w 28532"/>
                  <a:gd name="connsiteY3" fmla="*/ 14266 h 28532"/>
                  <a:gd name="connsiteX4" fmla="*/ 14266 w 28532"/>
                  <a:gd name="connsiteY4" fmla="*/ 28533 h 28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32" h="28532">
                    <a:moveTo>
                      <a:pt x="14266" y="28533"/>
                    </a:moveTo>
                    <a:cubicBezTo>
                      <a:pt x="22163" y="28533"/>
                      <a:pt x="28533" y="22163"/>
                      <a:pt x="28533" y="14266"/>
                    </a:cubicBezTo>
                    <a:cubicBezTo>
                      <a:pt x="28533" y="6370"/>
                      <a:pt x="22163" y="0"/>
                      <a:pt x="14266" y="0"/>
                    </a:cubicBezTo>
                    <a:cubicBezTo>
                      <a:pt x="6370" y="0"/>
                      <a:pt x="0" y="6370"/>
                      <a:pt x="0" y="14266"/>
                    </a:cubicBezTo>
                    <a:cubicBezTo>
                      <a:pt x="0" y="22097"/>
                      <a:pt x="6370" y="28533"/>
                      <a:pt x="14266" y="28533"/>
                    </a:cubicBezTo>
                    <a:close/>
                  </a:path>
                </a:pathLst>
              </a:custGeom>
              <a:solidFill>
                <a:srgbClr val="CCD0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3" name="Freeform: Shape 362">
                <a:extLst>
                  <a:ext uri="{FF2B5EF4-FFF2-40B4-BE49-F238E27FC236}">
                    <a16:creationId xmlns:a16="http://schemas.microsoft.com/office/drawing/2014/main" id="{6E6317AD-91E2-A9B4-9CC1-309D3F44B1FA}"/>
                  </a:ext>
                </a:extLst>
              </p:cNvPr>
              <p:cNvSpPr/>
              <p:nvPr/>
            </p:nvSpPr>
            <p:spPr>
              <a:xfrm>
                <a:off x="7770519" y="4928863"/>
                <a:ext cx="28533" cy="28532"/>
              </a:xfrm>
              <a:custGeom>
                <a:avLst/>
                <a:gdLst>
                  <a:gd name="connsiteX0" fmla="*/ 0 w 28533"/>
                  <a:gd name="connsiteY0" fmla="*/ 14266 h 28532"/>
                  <a:gd name="connsiteX1" fmla="*/ 14267 w 28533"/>
                  <a:gd name="connsiteY1" fmla="*/ 28533 h 28532"/>
                  <a:gd name="connsiteX2" fmla="*/ 28533 w 28533"/>
                  <a:gd name="connsiteY2" fmla="*/ 14266 h 28532"/>
                  <a:gd name="connsiteX3" fmla="*/ 14267 w 28533"/>
                  <a:gd name="connsiteY3" fmla="*/ 0 h 28532"/>
                  <a:gd name="connsiteX4" fmla="*/ 0 w 28533"/>
                  <a:gd name="connsiteY4" fmla="*/ 14266 h 28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33" h="28532">
                    <a:moveTo>
                      <a:pt x="0" y="14266"/>
                    </a:moveTo>
                    <a:cubicBezTo>
                      <a:pt x="0" y="22163"/>
                      <a:pt x="6370" y="28533"/>
                      <a:pt x="14267" y="28533"/>
                    </a:cubicBezTo>
                    <a:cubicBezTo>
                      <a:pt x="22097" y="28533"/>
                      <a:pt x="28533" y="22163"/>
                      <a:pt x="28533" y="14266"/>
                    </a:cubicBezTo>
                    <a:cubicBezTo>
                      <a:pt x="28533" y="6370"/>
                      <a:pt x="22097" y="0"/>
                      <a:pt x="14267" y="0"/>
                    </a:cubicBezTo>
                    <a:cubicBezTo>
                      <a:pt x="6370" y="0"/>
                      <a:pt x="0" y="6370"/>
                      <a:pt x="0" y="14266"/>
                    </a:cubicBezTo>
                    <a:close/>
                  </a:path>
                </a:pathLst>
              </a:custGeom>
              <a:solidFill>
                <a:srgbClr val="CCD0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64" name="Graphic 2">
            <a:extLst>
              <a:ext uri="{FF2B5EF4-FFF2-40B4-BE49-F238E27FC236}">
                <a16:creationId xmlns:a16="http://schemas.microsoft.com/office/drawing/2014/main" id="{6FDB2D6D-0F53-99D3-98E0-E2A56FCC37FB}"/>
              </a:ext>
            </a:extLst>
          </p:cNvPr>
          <p:cNvGrpSpPr/>
          <p:nvPr/>
        </p:nvGrpSpPr>
        <p:grpSpPr>
          <a:xfrm>
            <a:off x="6878962" y="4704876"/>
            <a:ext cx="424675" cy="424675"/>
            <a:chOff x="6870008" y="4695823"/>
            <a:chExt cx="424675" cy="424675"/>
          </a:xfrm>
        </p:grpSpPr>
        <p:grpSp>
          <p:nvGrpSpPr>
            <p:cNvPr id="365" name="Graphic 2">
              <a:extLst>
                <a:ext uri="{FF2B5EF4-FFF2-40B4-BE49-F238E27FC236}">
                  <a16:creationId xmlns:a16="http://schemas.microsoft.com/office/drawing/2014/main" id="{3F4DB1AF-E5B1-8EF9-AB02-88E006AE0C06}"/>
                </a:ext>
              </a:extLst>
            </p:cNvPr>
            <p:cNvGrpSpPr/>
            <p:nvPr/>
          </p:nvGrpSpPr>
          <p:grpSpPr>
            <a:xfrm>
              <a:off x="6870008" y="4695823"/>
              <a:ext cx="424675" cy="424675"/>
              <a:chOff x="6870008" y="4695823"/>
              <a:chExt cx="424675" cy="424675"/>
            </a:xfrm>
          </p:grpSpPr>
          <p:sp>
            <p:nvSpPr>
              <p:cNvPr id="366" name="Freeform: Shape 365">
                <a:extLst>
                  <a:ext uri="{FF2B5EF4-FFF2-40B4-BE49-F238E27FC236}">
                    <a16:creationId xmlns:a16="http://schemas.microsoft.com/office/drawing/2014/main" id="{FDD0DA13-6A19-C717-8988-8F2BA772D62A}"/>
                  </a:ext>
                </a:extLst>
              </p:cNvPr>
              <p:cNvSpPr/>
              <p:nvPr/>
            </p:nvSpPr>
            <p:spPr>
              <a:xfrm>
                <a:off x="6870008" y="4695823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A491E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9D80B622-675C-029A-27E6-95A8C670F199}"/>
                  </a:ext>
                </a:extLst>
              </p:cNvPr>
              <p:cNvSpPr/>
              <p:nvPr/>
            </p:nvSpPr>
            <p:spPr>
              <a:xfrm>
                <a:off x="6942999" y="4807300"/>
                <a:ext cx="351684" cy="313198"/>
              </a:xfrm>
              <a:custGeom>
                <a:avLst/>
                <a:gdLst>
                  <a:gd name="connsiteX0" fmla="*/ 351684 w 351684"/>
                  <a:gd name="connsiteY0" fmla="*/ 313198 h 313198"/>
                  <a:gd name="connsiteX1" fmla="*/ 351684 w 351684"/>
                  <a:gd name="connsiteY1" fmla="*/ 111544 h 313198"/>
                  <a:gd name="connsiteX2" fmla="*/ 240207 w 351684"/>
                  <a:gd name="connsiteY2" fmla="*/ 0 h 313198"/>
                  <a:gd name="connsiteX3" fmla="*/ 97211 w 351684"/>
                  <a:gd name="connsiteY3" fmla="*/ 142996 h 313198"/>
                  <a:gd name="connsiteX4" fmla="*/ 42467 w 351684"/>
                  <a:gd name="connsiteY4" fmla="*/ 88253 h 313198"/>
                  <a:gd name="connsiteX5" fmla="*/ 0 w 351684"/>
                  <a:gd name="connsiteY5" fmla="*/ 130787 h 313198"/>
                  <a:gd name="connsiteX6" fmla="*/ 182411 w 351684"/>
                  <a:gd name="connsiteY6" fmla="*/ 313198 h 313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1684" h="313198">
                    <a:moveTo>
                      <a:pt x="351684" y="313198"/>
                    </a:moveTo>
                    <a:lnTo>
                      <a:pt x="351684" y="111544"/>
                    </a:lnTo>
                    <a:lnTo>
                      <a:pt x="240207" y="0"/>
                    </a:lnTo>
                    <a:lnTo>
                      <a:pt x="97211" y="142996"/>
                    </a:lnTo>
                    <a:lnTo>
                      <a:pt x="42467" y="88253"/>
                    </a:lnTo>
                    <a:lnTo>
                      <a:pt x="0" y="130787"/>
                    </a:lnTo>
                    <a:lnTo>
                      <a:pt x="182411" y="313198"/>
                    </a:lnTo>
                    <a:close/>
                  </a:path>
                </a:pathLst>
              </a:custGeom>
              <a:solidFill>
                <a:srgbClr val="8D79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68" name="Graphic 2">
              <a:extLst>
                <a:ext uri="{FF2B5EF4-FFF2-40B4-BE49-F238E27FC236}">
                  <a16:creationId xmlns:a16="http://schemas.microsoft.com/office/drawing/2014/main" id="{E14F47B3-888A-8019-05ED-64679C59FE6A}"/>
                </a:ext>
              </a:extLst>
            </p:cNvPr>
            <p:cNvGrpSpPr/>
            <p:nvPr/>
          </p:nvGrpSpPr>
          <p:grpSpPr>
            <a:xfrm>
              <a:off x="6942866" y="4795993"/>
              <a:ext cx="251649" cy="251580"/>
              <a:chOff x="6942866" y="4795993"/>
              <a:chExt cx="251649" cy="251580"/>
            </a:xfrm>
          </p:grpSpPr>
          <p:sp>
            <p:nvSpPr>
              <p:cNvPr id="369" name="Freeform: Shape 368">
                <a:extLst>
                  <a:ext uri="{FF2B5EF4-FFF2-40B4-BE49-F238E27FC236}">
                    <a16:creationId xmlns:a16="http://schemas.microsoft.com/office/drawing/2014/main" id="{F9A6F57C-F3AA-9A2E-D1DE-027B7D675996}"/>
                  </a:ext>
                </a:extLst>
              </p:cNvPr>
              <p:cNvSpPr/>
              <p:nvPr/>
            </p:nvSpPr>
            <p:spPr>
              <a:xfrm>
                <a:off x="6975911" y="4955339"/>
                <a:ext cx="59321" cy="59255"/>
              </a:xfrm>
              <a:custGeom>
                <a:avLst/>
                <a:gdLst>
                  <a:gd name="connsiteX0" fmla="*/ 0 w 59321"/>
                  <a:gd name="connsiteY0" fmla="*/ 4579 h 59255"/>
                  <a:gd name="connsiteX1" fmla="*/ 54743 w 59321"/>
                  <a:gd name="connsiteY1" fmla="*/ 59255 h 59255"/>
                  <a:gd name="connsiteX2" fmla="*/ 59322 w 59321"/>
                  <a:gd name="connsiteY2" fmla="*/ 36496 h 59255"/>
                  <a:gd name="connsiteX3" fmla="*/ 22826 w 59321"/>
                  <a:gd name="connsiteY3" fmla="*/ 0 h 59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321" h="59255">
                    <a:moveTo>
                      <a:pt x="0" y="4579"/>
                    </a:moveTo>
                    <a:lnTo>
                      <a:pt x="54743" y="59255"/>
                    </a:lnTo>
                    <a:lnTo>
                      <a:pt x="59322" y="36496"/>
                    </a:lnTo>
                    <a:lnTo>
                      <a:pt x="22826" y="0"/>
                    </a:lnTo>
                    <a:close/>
                  </a:path>
                </a:pathLst>
              </a:custGeom>
              <a:solidFill>
                <a:srgbClr val="474B54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0" name="Freeform: Shape 369">
                <a:extLst>
                  <a:ext uri="{FF2B5EF4-FFF2-40B4-BE49-F238E27FC236}">
                    <a16:creationId xmlns:a16="http://schemas.microsoft.com/office/drawing/2014/main" id="{CA69ABB6-CA25-FB9A-A9EF-482B1D5419A2}"/>
                  </a:ext>
                </a:extLst>
              </p:cNvPr>
              <p:cNvSpPr/>
              <p:nvPr/>
            </p:nvSpPr>
            <p:spPr>
              <a:xfrm>
                <a:off x="6942866" y="4795993"/>
                <a:ext cx="251649" cy="251580"/>
              </a:xfrm>
              <a:custGeom>
                <a:avLst/>
                <a:gdLst>
                  <a:gd name="connsiteX0" fmla="*/ 240340 w 251649"/>
                  <a:gd name="connsiteY0" fmla="*/ 11307 h 251580"/>
                  <a:gd name="connsiteX1" fmla="*/ 130322 w 251649"/>
                  <a:gd name="connsiteY1" fmla="*/ 39309 h 251580"/>
                  <a:gd name="connsiteX2" fmla="*/ 115392 w 251649"/>
                  <a:gd name="connsiteY2" fmla="*/ 56495 h 251580"/>
                  <a:gd name="connsiteX3" fmla="*/ 115127 w 251649"/>
                  <a:gd name="connsiteY3" fmla="*/ 56230 h 251580"/>
                  <a:gd name="connsiteX4" fmla="*/ 84072 w 251649"/>
                  <a:gd name="connsiteY4" fmla="*/ 98963 h 251580"/>
                  <a:gd name="connsiteX5" fmla="*/ 49767 w 251649"/>
                  <a:gd name="connsiteY5" fmla="*/ 92459 h 251580"/>
                  <a:gd name="connsiteX6" fmla="*/ 0 w 251649"/>
                  <a:gd name="connsiteY6" fmla="*/ 142160 h 251580"/>
                  <a:gd name="connsiteX7" fmla="*/ 46847 w 251649"/>
                  <a:gd name="connsiteY7" fmla="*/ 150056 h 251580"/>
                  <a:gd name="connsiteX8" fmla="*/ 46847 w 251649"/>
                  <a:gd name="connsiteY8" fmla="*/ 149990 h 251580"/>
                  <a:gd name="connsiteX9" fmla="*/ 101590 w 251649"/>
                  <a:gd name="connsiteY9" fmla="*/ 204733 h 251580"/>
                  <a:gd name="connsiteX10" fmla="*/ 101590 w 251649"/>
                  <a:gd name="connsiteY10" fmla="*/ 204733 h 251580"/>
                  <a:gd name="connsiteX11" fmla="*/ 101590 w 251649"/>
                  <a:gd name="connsiteY11" fmla="*/ 204733 h 251580"/>
                  <a:gd name="connsiteX12" fmla="*/ 109487 w 251649"/>
                  <a:gd name="connsiteY12" fmla="*/ 251580 h 251580"/>
                  <a:gd name="connsiteX13" fmla="*/ 159253 w 251649"/>
                  <a:gd name="connsiteY13" fmla="*/ 201814 h 251580"/>
                  <a:gd name="connsiteX14" fmla="*/ 152751 w 251649"/>
                  <a:gd name="connsiteY14" fmla="*/ 167508 h 251580"/>
                  <a:gd name="connsiteX15" fmla="*/ 195484 w 251649"/>
                  <a:gd name="connsiteY15" fmla="*/ 136453 h 251580"/>
                  <a:gd name="connsiteX16" fmla="*/ 195218 w 251649"/>
                  <a:gd name="connsiteY16" fmla="*/ 136188 h 251580"/>
                  <a:gd name="connsiteX17" fmla="*/ 212404 w 251649"/>
                  <a:gd name="connsiteY17" fmla="*/ 121191 h 251580"/>
                  <a:gd name="connsiteX18" fmla="*/ 240340 w 251649"/>
                  <a:gd name="connsiteY18" fmla="*/ 11307 h 251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51649" h="251580">
                    <a:moveTo>
                      <a:pt x="240340" y="11307"/>
                    </a:moveTo>
                    <a:cubicBezTo>
                      <a:pt x="217712" y="-11387"/>
                      <a:pt x="168477" y="1154"/>
                      <a:pt x="130322" y="39309"/>
                    </a:cubicBezTo>
                    <a:cubicBezTo>
                      <a:pt x="124748" y="44816"/>
                      <a:pt x="119772" y="50589"/>
                      <a:pt x="115392" y="56495"/>
                    </a:cubicBezTo>
                    <a:lnTo>
                      <a:pt x="115127" y="56230"/>
                    </a:lnTo>
                    <a:lnTo>
                      <a:pt x="84072" y="98963"/>
                    </a:lnTo>
                    <a:lnTo>
                      <a:pt x="49767" y="92459"/>
                    </a:lnTo>
                    <a:lnTo>
                      <a:pt x="0" y="142160"/>
                    </a:lnTo>
                    <a:lnTo>
                      <a:pt x="46847" y="150056"/>
                    </a:lnTo>
                    <a:lnTo>
                      <a:pt x="46847" y="149990"/>
                    </a:lnTo>
                    <a:lnTo>
                      <a:pt x="101590" y="204733"/>
                    </a:lnTo>
                    <a:lnTo>
                      <a:pt x="101590" y="204733"/>
                    </a:lnTo>
                    <a:lnTo>
                      <a:pt x="101590" y="204733"/>
                    </a:lnTo>
                    <a:lnTo>
                      <a:pt x="109487" y="251580"/>
                    </a:lnTo>
                    <a:lnTo>
                      <a:pt x="159253" y="201814"/>
                    </a:lnTo>
                    <a:lnTo>
                      <a:pt x="152751" y="167508"/>
                    </a:lnTo>
                    <a:lnTo>
                      <a:pt x="195484" y="136453"/>
                    </a:lnTo>
                    <a:lnTo>
                      <a:pt x="195218" y="136188"/>
                    </a:lnTo>
                    <a:cubicBezTo>
                      <a:pt x="201124" y="131742"/>
                      <a:pt x="206897" y="126766"/>
                      <a:pt x="212404" y="121191"/>
                    </a:cubicBezTo>
                    <a:cubicBezTo>
                      <a:pt x="250492" y="83236"/>
                      <a:pt x="263033" y="34000"/>
                      <a:pt x="240340" y="11307"/>
                    </a:cubicBez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1" name="Freeform: Shape 370">
                <a:extLst>
                  <a:ext uri="{FF2B5EF4-FFF2-40B4-BE49-F238E27FC236}">
                    <a16:creationId xmlns:a16="http://schemas.microsoft.com/office/drawing/2014/main" id="{F0E991D0-D188-545D-CA5E-28826430FE05}"/>
                  </a:ext>
                </a:extLst>
              </p:cNvPr>
              <p:cNvSpPr/>
              <p:nvPr/>
            </p:nvSpPr>
            <p:spPr>
              <a:xfrm>
                <a:off x="7055505" y="4896316"/>
                <a:ext cx="38685" cy="38685"/>
              </a:xfrm>
              <a:custGeom>
                <a:avLst/>
                <a:gdLst>
                  <a:gd name="connsiteX0" fmla="*/ 33012 w 38685"/>
                  <a:gd name="connsiteY0" fmla="*/ 33012 h 38685"/>
                  <a:gd name="connsiteX1" fmla="*/ 33012 w 38685"/>
                  <a:gd name="connsiteY1" fmla="*/ 5673 h 38685"/>
                  <a:gd name="connsiteX2" fmla="*/ 5673 w 38685"/>
                  <a:gd name="connsiteY2" fmla="*/ 5673 h 38685"/>
                  <a:gd name="connsiteX3" fmla="*/ 5673 w 38685"/>
                  <a:gd name="connsiteY3" fmla="*/ 33012 h 38685"/>
                  <a:gd name="connsiteX4" fmla="*/ 33012 w 38685"/>
                  <a:gd name="connsiteY4" fmla="*/ 33012 h 38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685" h="38685">
                    <a:moveTo>
                      <a:pt x="33012" y="33012"/>
                    </a:moveTo>
                    <a:cubicBezTo>
                      <a:pt x="40577" y="25447"/>
                      <a:pt x="40577" y="13238"/>
                      <a:pt x="33012" y="5673"/>
                    </a:cubicBezTo>
                    <a:cubicBezTo>
                      <a:pt x="25447" y="-1891"/>
                      <a:pt x="13238" y="-1891"/>
                      <a:pt x="5673" y="5673"/>
                    </a:cubicBezTo>
                    <a:cubicBezTo>
                      <a:pt x="-1891" y="13238"/>
                      <a:pt x="-1891" y="25447"/>
                      <a:pt x="5673" y="33012"/>
                    </a:cubicBezTo>
                    <a:cubicBezTo>
                      <a:pt x="13172" y="40577"/>
                      <a:pt x="25447" y="40577"/>
                      <a:pt x="33012" y="33012"/>
                    </a:cubicBezTo>
                    <a:close/>
                  </a:path>
                </a:pathLst>
              </a:custGeom>
              <a:solidFill>
                <a:srgbClr val="A491E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38DB2003-F090-FEF0-0468-9FF119A4E212}"/>
                  </a:ext>
                </a:extLst>
              </p:cNvPr>
              <p:cNvSpPr/>
              <p:nvPr/>
            </p:nvSpPr>
            <p:spPr>
              <a:xfrm>
                <a:off x="7103082" y="4848739"/>
                <a:ext cx="38685" cy="38726"/>
              </a:xfrm>
              <a:custGeom>
                <a:avLst/>
                <a:gdLst>
                  <a:gd name="connsiteX0" fmla="*/ 33012 w 38685"/>
                  <a:gd name="connsiteY0" fmla="*/ 33078 h 38726"/>
                  <a:gd name="connsiteX1" fmla="*/ 33012 w 38685"/>
                  <a:gd name="connsiteY1" fmla="*/ 5673 h 38726"/>
                  <a:gd name="connsiteX2" fmla="*/ 5673 w 38685"/>
                  <a:gd name="connsiteY2" fmla="*/ 5673 h 38726"/>
                  <a:gd name="connsiteX3" fmla="*/ 5673 w 38685"/>
                  <a:gd name="connsiteY3" fmla="*/ 33078 h 38726"/>
                  <a:gd name="connsiteX4" fmla="*/ 33012 w 38685"/>
                  <a:gd name="connsiteY4" fmla="*/ 33078 h 38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685" h="38726">
                    <a:moveTo>
                      <a:pt x="33012" y="33078"/>
                    </a:moveTo>
                    <a:cubicBezTo>
                      <a:pt x="40577" y="25514"/>
                      <a:pt x="40577" y="13238"/>
                      <a:pt x="33012" y="5673"/>
                    </a:cubicBezTo>
                    <a:cubicBezTo>
                      <a:pt x="25447" y="-1891"/>
                      <a:pt x="13172" y="-1891"/>
                      <a:pt x="5673" y="5673"/>
                    </a:cubicBezTo>
                    <a:cubicBezTo>
                      <a:pt x="-1891" y="13238"/>
                      <a:pt x="-1891" y="25447"/>
                      <a:pt x="5673" y="33078"/>
                    </a:cubicBezTo>
                    <a:cubicBezTo>
                      <a:pt x="13172" y="40576"/>
                      <a:pt x="25447" y="40643"/>
                      <a:pt x="33012" y="33078"/>
                    </a:cubicBezTo>
                    <a:close/>
                  </a:path>
                </a:pathLst>
              </a:custGeom>
              <a:solidFill>
                <a:srgbClr val="A491E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73" name="Graphic 2">
            <a:extLst>
              <a:ext uri="{FF2B5EF4-FFF2-40B4-BE49-F238E27FC236}">
                <a16:creationId xmlns:a16="http://schemas.microsoft.com/office/drawing/2014/main" id="{16915040-DB58-9AEC-95A2-0B40C7943D07}"/>
              </a:ext>
            </a:extLst>
          </p:cNvPr>
          <p:cNvGrpSpPr/>
          <p:nvPr/>
        </p:nvGrpSpPr>
        <p:grpSpPr>
          <a:xfrm>
            <a:off x="6215407" y="4704876"/>
            <a:ext cx="424675" cy="424675"/>
            <a:chOff x="6206453" y="4695823"/>
            <a:chExt cx="424675" cy="424675"/>
          </a:xfrm>
        </p:grpSpPr>
        <p:grpSp>
          <p:nvGrpSpPr>
            <p:cNvPr id="374" name="Graphic 2">
              <a:extLst>
                <a:ext uri="{FF2B5EF4-FFF2-40B4-BE49-F238E27FC236}">
                  <a16:creationId xmlns:a16="http://schemas.microsoft.com/office/drawing/2014/main" id="{78A86594-1BDE-B460-D03A-751D2CD02FD5}"/>
                </a:ext>
              </a:extLst>
            </p:cNvPr>
            <p:cNvGrpSpPr/>
            <p:nvPr/>
          </p:nvGrpSpPr>
          <p:grpSpPr>
            <a:xfrm>
              <a:off x="6206453" y="4695823"/>
              <a:ext cx="424675" cy="424675"/>
              <a:chOff x="6206453" y="4695823"/>
              <a:chExt cx="424675" cy="424675"/>
            </a:xfrm>
          </p:grpSpPr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74D9B269-3823-0920-EA69-E1318A0C0B12}"/>
                  </a:ext>
                </a:extLst>
              </p:cNvPr>
              <p:cNvSpPr/>
              <p:nvPr/>
            </p:nvSpPr>
            <p:spPr>
              <a:xfrm>
                <a:off x="6206453" y="4695823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81CEAD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36EFC60F-DED9-43D4-0BC5-732BECEE6353}"/>
                  </a:ext>
                </a:extLst>
              </p:cNvPr>
              <p:cNvSpPr/>
              <p:nvPr/>
            </p:nvSpPr>
            <p:spPr>
              <a:xfrm>
                <a:off x="6292980" y="4790778"/>
                <a:ext cx="338147" cy="329720"/>
              </a:xfrm>
              <a:custGeom>
                <a:avLst/>
                <a:gdLst>
                  <a:gd name="connsiteX0" fmla="*/ 338148 w 338147"/>
                  <a:gd name="connsiteY0" fmla="*/ 329721 h 329720"/>
                  <a:gd name="connsiteX1" fmla="*/ 338148 w 338147"/>
                  <a:gd name="connsiteY1" fmla="*/ 86527 h 329720"/>
                  <a:gd name="connsiteX2" fmla="*/ 251686 w 338147"/>
                  <a:gd name="connsiteY2" fmla="*/ 0 h 329720"/>
                  <a:gd name="connsiteX3" fmla="*/ 54544 w 338147"/>
                  <a:gd name="connsiteY3" fmla="*/ 197142 h 329720"/>
                  <a:gd name="connsiteX4" fmla="*/ 13736 w 338147"/>
                  <a:gd name="connsiteY4" fmla="*/ 156334 h 329720"/>
                  <a:gd name="connsiteX5" fmla="*/ 0 w 338147"/>
                  <a:gd name="connsiteY5" fmla="*/ 170003 h 329720"/>
                  <a:gd name="connsiteX6" fmla="*/ 159718 w 338147"/>
                  <a:gd name="connsiteY6" fmla="*/ 329721 h 329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8147" h="329720">
                    <a:moveTo>
                      <a:pt x="338148" y="329721"/>
                    </a:moveTo>
                    <a:lnTo>
                      <a:pt x="338148" y="86527"/>
                    </a:lnTo>
                    <a:lnTo>
                      <a:pt x="251686" y="0"/>
                    </a:lnTo>
                    <a:lnTo>
                      <a:pt x="54544" y="197142"/>
                    </a:lnTo>
                    <a:lnTo>
                      <a:pt x="13736" y="156334"/>
                    </a:lnTo>
                    <a:lnTo>
                      <a:pt x="0" y="170003"/>
                    </a:lnTo>
                    <a:lnTo>
                      <a:pt x="159718" y="329721"/>
                    </a:lnTo>
                    <a:close/>
                  </a:path>
                </a:pathLst>
              </a:custGeom>
              <a:solidFill>
                <a:srgbClr val="72BB9B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77" name="Graphic 2">
              <a:extLst>
                <a:ext uri="{FF2B5EF4-FFF2-40B4-BE49-F238E27FC236}">
                  <a16:creationId xmlns:a16="http://schemas.microsoft.com/office/drawing/2014/main" id="{C4DDB40B-B607-ABEC-1063-F73A9452B4A8}"/>
                </a:ext>
              </a:extLst>
            </p:cNvPr>
            <p:cNvGrpSpPr/>
            <p:nvPr/>
          </p:nvGrpSpPr>
          <p:grpSpPr>
            <a:xfrm>
              <a:off x="6292980" y="4790778"/>
              <a:ext cx="251686" cy="251686"/>
              <a:chOff x="6292980" y="4790778"/>
              <a:chExt cx="251686" cy="251686"/>
            </a:xfrm>
          </p:grpSpPr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F27A263D-CF8B-082B-9633-24887EFFE714}"/>
                  </a:ext>
                </a:extLst>
              </p:cNvPr>
              <p:cNvSpPr/>
              <p:nvPr/>
            </p:nvSpPr>
            <p:spPr>
              <a:xfrm>
                <a:off x="6292980" y="4790778"/>
                <a:ext cx="251686" cy="251686"/>
              </a:xfrm>
              <a:custGeom>
                <a:avLst/>
                <a:gdLst>
                  <a:gd name="connsiteX0" fmla="*/ 217912 w 251686"/>
                  <a:gd name="connsiteY0" fmla="*/ 6569 h 251686"/>
                  <a:gd name="connsiteX1" fmla="*/ 163699 w 251686"/>
                  <a:gd name="connsiteY1" fmla="*/ 60781 h 251686"/>
                  <a:gd name="connsiteX2" fmla="*/ 17452 w 251686"/>
                  <a:gd name="connsiteY2" fmla="*/ 16456 h 251686"/>
                  <a:gd name="connsiteX3" fmla="*/ 398 w 251686"/>
                  <a:gd name="connsiteY3" fmla="*/ 33509 h 251686"/>
                  <a:gd name="connsiteX4" fmla="*/ 112406 w 251686"/>
                  <a:gd name="connsiteY4" fmla="*/ 112075 h 251686"/>
                  <a:gd name="connsiteX5" fmla="*/ 59786 w 251686"/>
                  <a:gd name="connsiteY5" fmla="*/ 164628 h 251686"/>
                  <a:gd name="connsiteX6" fmla="*/ 16124 w 251686"/>
                  <a:gd name="connsiteY6" fmla="*/ 153945 h 251686"/>
                  <a:gd name="connsiteX7" fmla="*/ 0 w 251686"/>
                  <a:gd name="connsiteY7" fmla="*/ 170003 h 251686"/>
                  <a:gd name="connsiteX8" fmla="*/ 49103 w 251686"/>
                  <a:gd name="connsiteY8" fmla="*/ 202650 h 251686"/>
                  <a:gd name="connsiteX9" fmla="*/ 81684 w 251686"/>
                  <a:gd name="connsiteY9" fmla="*/ 251686 h 251686"/>
                  <a:gd name="connsiteX10" fmla="*/ 97808 w 251686"/>
                  <a:gd name="connsiteY10" fmla="*/ 235562 h 251686"/>
                  <a:gd name="connsiteX11" fmla="*/ 87058 w 251686"/>
                  <a:gd name="connsiteY11" fmla="*/ 191900 h 251686"/>
                  <a:gd name="connsiteX12" fmla="*/ 245184 w 251686"/>
                  <a:gd name="connsiteY12" fmla="*/ 33775 h 251686"/>
                  <a:gd name="connsiteX13" fmla="*/ 251686 w 251686"/>
                  <a:gd name="connsiteY13" fmla="*/ 0 h 251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1686" h="251686">
                    <a:moveTo>
                      <a:pt x="217912" y="6569"/>
                    </a:moveTo>
                    <a:lnTo>
                      <a:pt x="163699" y="60781"/>
                    </a:lnTo>
                    <a:lnTo>
                      <a:pt x="17452" y="16456"/>
                    </a:lnTo>
                    <a:lnTo>
                      <a:pt x="398" y="33509"/>
                    </a:lnTo>
                    <a:lnTo>
                      <a:pt x="112406" y="112075"/>
                    </a:lnTo>
                    <a:lnTo>
                      <a:pt x="59786" y="164628"/>
                    </a:lnTo>
                    <a:lnTo>
                      <a:pt x="16124" y="153945"/>
                    </a:lnTo>
                    <a:lnTo>
                      <a:pt x="0" y="170003"/>
                    </a:lnTo>
                    <a:lnTo>
                      <a:pt x="49103" y="202650"/>
                    </a:lnTo>
                    <a:lnTo>
                      <a:pt x="81684" y="251686"/>
                    </a:lnTo>
                    <a:lnTo>
                      <a:pt x="97808" y="235562"/>
                    </a:lnTo>
                    <a:lnTo>
                      <a:pt x="87058" y="191900"/>
                    </a:lnTo>
                    <a:lnTo>
                      <a:pt x="245184" y="33775"/>
                    </a:lnTo>
                    <a:lnTo>
                      <a:pt x="251686" y="0"/>
                    </a:ln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3E0DEDD3-0037-0EC5-25A2-9200FCC14E20}"/>
                  </a:ext>
                </a:extLst>
              </p:cNvPr>
              <p:cNvSpPr/>
              <p:nvPr/>
            </p:nvSpPr>
            <p:spPr>
              <a:xfrm>
                <a:off x="6432593" y="4878765"/>
                <a:ext cx="95684" cy="163367"/>
              </a:xfrm>
              <a:custGeom>
                <a:avLst/>
                <a:gdLst>
                  <a:gd name="connsiteX0" fmla="*/ 51293 w 95684"/>
                  <a:gd name="connsiteY0" fmla="*/ 0 h 163367"/>
                  <a:gd name="connsiteX1" fmla="*/ 0 w 95684"/>
                  <a:gd name="connsiteY1" fmla="*/ 51359 h 163367"/>
                  <a:gd name="connsiteX2" fmla="*/ 78565 w 95684"/>
                  <a:gd name="connsiteY2" fmla="*/ 163367 h 163367"/>
                  <a:gd name="connsiteX3" fmla="*/ 95685 w 95684"/>
                  <a:gd name="connsiteY3" fmla="*/ 146181 h 163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684" h="163367">
                    <a:moveTo>
                      <a:pt x="51293" y="0"/>
                    </a:moveTo>
                    <a:lnTo>
                      <a:pt x="0" y="51359"/>
                    </a:lnTo>
                    <a:lnTo>
                      <a:pt x="78565" y="163367"/>
                    </a:lnTo>
                    <a:lnTo>
                      <a:pt x="95685" y="146181"/>
                    </a:lnTo>
                    <a:close/>
                  </a:path>
                </a:pathLst>
              </a:custGeom>
              <a:solidFill>
                <a:srgbClr val="E6E8EC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80" name="Graphic 2">
            <a:extLst>
              <a:ext uri="{FF2B5EF4-FFF2-40B4-BE49-F238E27FC236}">
                <a16:creationId xmlns:a16="http://schemas.microsoft.com/office/drawing/2014/main" id="{51E3BFCE-1E98-CE7D-9352-D38E95947ECB}"/>
              </a:ext>
            </a:extLst>
          </p:cNvPr>
          <p:cNvGrpSpPr/>
          <p:nvPr/>
        </p:nvGrpSpPr>
        <p:grpSpPr>
          <a:xfrm>
            <a:off x="5550126" y="4705473"/>
            <a:ext cx="424675" cy="424675"/>
            <a:chOff x="5541172" y="4696420"/>
            <a:chExt cx="424675" cy="424675"/>
          </a:xfrm>
        </p:grpSpPr>
        <p:grpSp>
          <p:nvGrpSpPr>
            <p:cNvPr id="381" name="Graphic 2">
              <a:extLst>
                <a:ext uri="{FF2B5EF4-FFF2-40B4-BE49-F238E27FC236}">
                  <a16:creationId xmlns:a16="http://schemas.microsoft.com/office/drawing/2014/main" id="{AFE3A9D0-C1B0-2C0F-3F5D-AD331308F8DD}"/>
                </a:ext>
              </a:extLst>
            </p:cNvPr>
            <p:cNvGrpSpPr/>
            <p:nvPr/>
          </p:nvGrpSpPr>
          <p:grpSpPr>
            <a:xfrm>
              <a:off x="5541172" y="4696420"/>
              <a:ext cx="424675" cy="424675"/>
              <a:chOff x="5541172" y="4696420"/>
              <a:chExt cx="424675" cy="424675"/>
            </a:xfrm>
          </p:grpSpPr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97054416-BEB8-33D5-3E0A-415BB1281842}"/>
                  </a:ext>
                </a:extLst>
              </p:cNvPr>
              <p:cNvSpPr/>
              <p:nvPr/>
            </p:nvSpPr>
            <p:spPr>
              <a:xfrm>
                <a:off x="5541172" y="4696420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6 h 424675"/>
                  <a:gd name="connsiteX3" fmla="*/ 0 w 424675"/>
                  <a:gd name="connsiteY3" fmla="*/ 424676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6"/>
                    </a:lnTo>
                    <a:lnTo>
                      <a:pt x="0" y="424676"/>
                    </a:lnTo>
                    <a:close/>
                  </a:path>
                </a:pathLst>
              </a:custGeom>
              <a:solidFill>
                <a:srgbClr val="7DC0E7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0C81314F-F345-80D1-5389-49F56F3EC7E9}"/>
                  </a:ext>
                </a:extLst>
              </p:cNvPr>
              <p:cNvSpPr/>
              <p:nvPr/>
            </p:nvSpPr>
            <p:spPr>
              <a:xfrm>
                <a:off x="5690406" y="4796219"/>
                <a:ext cx="275441" cy="324876"/>
              </a:xfrm>
              <a:custGeom>
                <a:avLst/>
                <a:gdLst>
                  <a:gd name="connsiteX0" fmla="*/ 78565 w 275441"/>
                  <a:gd name="connsiteY0" fmla="*/ 324876 h 324876"/>
                  <a:gd name="connsiteX1" fmla="*/ 275442 w 275441"/>
                  <a:gd name="connsiteY1" fmla="*/ 324876 h 324876"/>
                  <a:gd name="connsiteX2" fmla="*/ 275442 w 275441"/>
                  <a:gd name="connsiteY2" fmla="*/ 139347 h 324876"/>
                  <a:gd name="connsiteX3" fmla="*/ 136095 w 275441"/>
                  <a:gd name="connsiteY3" fmla="*/ 0 h 324876"/>
                  <a:gd name="connsiteX4" fmla="*/ 50430 w 275441"/>
                  <a:gd name="connsiteY4" fmla="*/ 85731 h 324876"/>
                  <a:gd name="connsiteX5" fmla="*/ 105439 w 275441"/>
                  <a:gd name="connsiteY5" fmla="*/ 140740 h 324876"/>
                  <a:gd name="connsiteX6" fmla="*/ 0 w 275441"/>
                  <a:gd name="connsiteY6" fmla="*/ 246245 h 324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5441" h="324876">
                    <a:moveTo>
                      <a:pt x="78565" y="324876"/>
                    </a:moveTo>
                    <a:lnTo>
                      <a:pt x="275442" y="324876"/>
                    </a:lnTo>
                    <a:lnTo>
                      <a:pt x="275442" y="139347"/>
                    </a:lnTo>
                    <a:lnTo>
                      <a:pt x="136095" y="0"/>
                    </a:lnTo>
                    <a:lnTo>
                      <a:pt x="50430" y="85731"/>
                    </a:lnTo>
                    <a:lnTo>
                      <a:pt x="105439" y="140740"/>
                    </a:lnTo>
                    <a:lnTo>
                      <a:pt x="0" y="246245"/>
                    </a:lnTo>
                    <a:close/>
                  </a:path>
                </a:pathLst>
              </a:custGeom>
              <a:solidFill>
                <a:srgbClr val="6DADD7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84" name="Graphic 2">
              <a:extLst>
                <a:ext uri="{FF2B5EF4-FFF2-40B4-BE49-F238E27FC236}">
                  <a16:creationId xmlns:a16="http://schemas.microsoft.com/office/drawing/2014/main" id="{C9B11351-9EF8-04E6-D020-87A934512A13}"/>
                </a:ext>
              </a:extLst>
            </p:cNvPr>
            <p:cNvGrpSpPr/>
            <p:nvPr/>
          </p:nvGrpSpPr>
          <p:grpSpPr>
            <a:xfrm>
              <a:off x="5629425" y="4790778"/>
              <a:ext cx="251686" cy="251686"/>
              <a:chOff x="5629425" y="4790778"/>
              <a:chExt cx="251686" cy="251686"/>
            </a:xfrm>
          </p:grpSpPr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D9F4EF62-7879-196D-858F-483EF7295B3F}"/>
                  </a:ext>
                </a:extLst>
              </p:cNvPr>
              <p:cNvSpPr/>
              <p:nvPr/>
            </p:nvSpPr>
            <p:spPr>
              <a:xfrm>
                <a:off x="5678064" y="4790778"/>
                <a:ext cx="154409" cy="120369"/>
              </a:xfrm>
              <a:custGeom>
                <a:avLst/>
                <a:gdLst>
                  <a:gd name="connsiteX0" fmla="*/ 154409 w 154409"/>
                  <a:gd name="connsiteY0" fmla="*/ 120369 h 120369"/>
                  <a:gd name="connsiteX1" fmla="*/ 154409 w 154409"/>
                  <a:gd name="connsiteY1" fmla="*/ 19309 h 120369"/>
                  <a:gd name="connsiteX2" fmla="*/ 135100 w 154409"/>
                  <a:gd name="connsiteY2" fmla="*/ 0 h 120369"/>
                  <a:gd name="connsiteX3" fmla="*/ 19309 w 154409"/>
                  <a:gd name="connsiteY3" fmla="*/ 0 h 120369"/>
                  <a:gd name="connsiteX4" fmla="*/ 0 w 154409"/>
                  <a:gd name="connsiteY4" fmla="*/ 19309 h 120369"/>
                  <a:gd name="connsiteX5" fmla="*/ 0 w 154409"/>
                  <a:gd name="connsiteY5" fmla="*/ 120369 h 120369"/>
                  <a:gd name="connsiteX6" fmla="*/ 154409 w 154409"/>
                  <a:gd name="connsiteY6" fmla="*/ 120369 h 120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4409" h="120369">
                    <a:moveTo>
                      <a:pt x="154409" y="120369"/>
                    </a:moveTo>
                    <a:lnTo>
                      <a:pt x="154409" y="19309"/>
                    </a:lnTo>
                    <a:cubicBezTo>
                      <a:pt x="154409" y="8626"/>
                      <a:pt x="145783" y="0"/>
                      <a:pt x="135100" y="0"/>
                    </a:cubicBezTo>
                    <a:lnTo>
                      <a:pt x="19309" y="0"/>
                    </a:lnTo>
                    <a:cubicBezTo>
                      <a:pt x="8626" y="0"/>
                      <a:pt x="0" y="8626"/>
                      <a:pt x="0" y="19309"/>
                    </a:cubicBezTo>
                    <a:lnTo>
                      <a:pt x="0" y="120369"/>
                    </a:lnTo>
                    <a:lnTo>
                      <a:pt x="154409" y="120369"/>
                    </a:lnTo>
                    <a:close/>
                  </a:path>
                </a:pathLst>
              </a:custGeom>
              <a:solidFill>
                <a:srgbClr val="CCD0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8E9A0DFC-988D-6F90-10A8-B369FBC4C261}"/>
                  </a:ext>
                </a:extLst>
              </p:cNvPr>
              <p:cNvSpPr/>
              <p:nvPr/>
            </p:nvSpPr>
            <p:spPr>
              <a:xfrm>
                <a:off x="5629425" y="4875646"/>
                <a:ext cx="125810" cy="166817"/>
              </a:xfrm>
              <a:custGeom>
                <a:avLst/>
                <a:gdLst>
                  <a:gd name="connsiteX0" fmla="*/ 60981 w 125810"/>
                  <a:gd name="connsiteY0" fmla="*/ 166818 h 166817"/>
                  <a:gd name="connsiteX1" fmla="*/ 125810 w 125810"/>
                  <a:gd name="connsiteY1" fmla="*/ 166818 h 166817"/>
                  <a:gd name="connsiteX2" fmla="*/ 125810 w 125810"/>
                  <a:gd name="connsiteY2" fmla="*/ 0 h 166817"/>
                  <a:gd name="connsiteX3" fmla="*/ 0 w 125810"/>
                  <a:gd name="connsiteY3" fmla="*/ 41008 h 166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810" h="166817">
                    <a:moveTo>
                      <a:pt x="60981" y="166818"/>
                    </a:moveTo>
                    <a:lnTo>
                      <a:pt x="125810" y="166818"/>
                    </a:lnTo>
                    <a:lnTo>
                      <a:pt x="125810" y="0"/>
                    </a:lnTo>
                    <a:lnTo>
                      <a:pt x="0" y="41008"/>
                    </a:ln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0F2A74C3-7394-D135-A31B-9D4A539C38AF}"/>
                  </a:ext>
                </a:extLst>
              </p:cNvPr>
              <p:cNvSpPr/>
              <p:nvPr/>
            </p:nvSpPr>
            <p:spPr>
              <a:xfrm>
                <a:off x="5755235" y="4875646"/>
                <a:ext cx="125876" cy="166817"/>
              </a:xfrm>
              <a:custGeom>
                <a:avLst/>
                <a:gdLst>
                  <a:gd name="connsiteX0" fmla="*/ 0 w 125876"/>
                  <a:gd name="connsiteY0" fmla="*/ 0 h 166817"/>
                  <a:gd name="connsiteX1" fmla="*/ 0 w 125876"/>
                  <a:gd name="connsiteY1" fmla="*/ 166818 h 166817"/>
                  <a:gd name="connsiteX2" fmla="*/ 64896 w 125876"/>
                  <a:gd name="connsiteY2" fmla="*/ 166818 h 166817"/>
                  <a:gd name="connsiteX3" fmla="*/ 125876 w 125876"/>
                  <a:gd name="connsiteY3" fmla="*/ 41008 h 166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876" h="166817">
                    <a:moveTo>
                      <a:pt x="0" y="0"/>
                    </a:moveTo>
                    <a:lnTo>
                      <a:pt x="0" y="166818"/>
                    </a:lnTo>
                    <a:lnTo>
                      <a:pt x="64896" y="166818"/>
                    </a:lnTo>
                    <a:lnTo>
                      <a:pt x="125876" y="41008"/>
                    </a:lnTo>
                    <a:close/>
                  </a:path>
                </a:pathLst>
              </a:custGeom>
              <a:solidFill>
                <a:srgbClr val="E6E8EC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88" name="Graphic 2">
            <a:extLst>
              <a:ext uri="{FF2B5EF4-FFF2-40B4-BE49-F238E27FC236}">
                <a16:creationId xmlns:a16="http://schemas.microsoft.com/office/drawing/2014/main" id="{DF14B167-7E95-8981-EB9E-8C4773941231}"/>
              </a:ext>
            </a:extLst>
          </p:cNvPr>
          <p:cNvGrpSpPr/>
          <p:nvPr/>
        </p:nvGrpSpPr>
        <p:grpSpPr>
          <a:xfrm>
            <a:off x="4888296" y="4705473"/>
            <a:ext cx="424675" cy="424675"/>
            <a:chOff x="4879342" y="4696420"/>
            <a:chExt cx="424675" cy="424675"/>
          </a:xfrm>
        </p:grpSpPr>
        <p:grpSp>
          <p:nvGrpSpPr>
            <p:cNvPr id="389" name="Graphic 2">
              <a:extLst>
                <a:ext uri="{FF2B5EF4-FFF2-40B4-BE49-F238E27FC236}">
                  <a16:creationId xmlns:a16="http://schemas.microsoft.com/office/drawing/2014/main" id="{3CE9F10E-4E47-FC29-B857-BDC2ADE3EA1D}"/>
                </a:ext>
              </a:extLst>
            </p:cNvPr>
            <p:cNvGrpSpPr/>
            <p:nvPr/>
          </p:nvGrpSpPr>
          <p:grpSpPr>
            <a:xfrm>
              <a:off x="4879342" y="4696420"/>
              <a:ext cx="424675" cy="424675"/>
              <a:chOff x="4879342" y="4696420"/>
              <a:chExt cx="424675" cy="424675"/>
            </a:xfrm>
          </p:grpSpPr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AB8DD4C1-DAA6-A872-6326-F6FA9083369A}"/>
                  </a:ext>
                </a:extLst>
              </p:cNvPr>
              <p:cNvSpPr/>
              <p:nvPr/>
            </p:nvSpPr>
            <p:spPr>
              <a:xfrm>
                <a:off x="4879342" y="4696420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6 h 424675"/>
                  <a:gd name="connsiteX3" fmla="*/ 0 w 424675"/>
                  <a:gd name="connsiteY3" fmla="*/ 424676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6"/>
                    </a:lnTo>
                    <a:lnTo>
                      <a:pt x="0" y="424676"/>
                    </a:lnTo>
                    <a:close/>
                  </a:path>
                </a:pathLst>
              </a:custGeom>
              <a:solidFill>
                <a:srgbClr val="F2CD5E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CA95DCAC-4E28-2CEC-9769-EB573537A95D}"/>
                  </a:ext>
                </a:extLst>
              </p:cNvPr>
              <p:cNvSpPr/>
              <p:nvPr/>
            </p:nvSpPr>
            <p:spPr>
              <a:xfrm>
                <a:off x="4965870" y="4866290"/>
                <a:ext cx="338147" cy="254804"/>
              </a:xfrm>
              <a:custGeom>
                <a:avLst/>
                <a:gdLst>
                  <a:gd name="connsiteX0" fmla="*/ 0 w 338147"/>
                  <a:gd name="connsiteY0" fmla="*/ 100661 h 254804"/>
                  <a:gd name="connsiteX1" fmla="*/ 154144 w 338147"/>
                  <a:gd name="connsiteY1" fmla="*/ 254805 h 254804"/>
                  <a:gd name="connsiteX2" fmla="*/ 338148 w 338147"/>
                  <a:gd name="connsiteY2" fmla="*/ 254805 h 254804"/>
                  <a:gd name="connsiteX3" fmla="*/ 338148 w 338147"/>
                  <a:gd name="connsiteY3" fmla="*/ 136891 h 254804"/>
                  <a:gd name="connsiteX4" fmla="*/ 201323 w 338147"/>
                  <a:gd name="connsiteY4" fmla="*/ 0 h 254804"/>
                  <a:gd name="connsiteX5" fmla="*/ 150959 w 338147"/>
                  <a:gd name="connsiteY5" fmla="*/ 50364 h 254804"/>
                  <a:gd name="connsiteX6" fmla="*/ 100661 w 338147"/>
                  <a:gd name="connsiteY6" fmla="*/ 0 h 254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8147" h="254804">
                    <a:moveTo>
                      <a:pt x="0" y="100661"/>
                    </a:moveTo>
                    <a:lnTo>
                      <a:pt x="154144" y="254805"/>
                    </a:lnTo>
                    <a:lnTo>
                      <a:pt x="338148" y="254805"/>
                    </a:lnTo>
                    <a:lnTo>
                      <a:pt x="338148" y="136891"/>
                    </a:lnTo>
                    <a:lnTo>
                      <a:pt x="201323" y="0"/>
                    </a:lnTo>
                    <a:lnTo>
                      <a:pt x="150959" y="50364"/>
                    </a:lnTo>
                    <a:lnTo>
                      <a:pt x="100661" y="0"/>
                    </a:lnTo>
                    <a:close/>
                  </a:path>
                </a:pathLst>
              </a:custGeom>
              <a:solidFill>
                <a:srgbClr val="E6BA4D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92" name="Graphic 2">
              <a:extLst>
                <a:ext uri="{FF2B5EF4-FFF2-40B4-BE49-F238E27FC236}">
                  <a16:creationId xmlns:a16="http://schemas.microsoft.com/office/drawing/2014/main" id="{44228594-04B7-D7DA-80F0-BC680EFE4C55}"/>
                </a:ext>
              </a:extLst>
            </p:cNvPr>
            <p:cNvGrpSpPr/>
            <p:nvPr/>
          </p:nvGrpSpPr>
          <p:grpSpPr>
            <a:xfrm>
              <a:off x="4965870" y="4866290"/>
              <a:ext cx="251620" cy="100661"/>
              <a:chOff x="4965870" y="4866290"/>
              <a:chExt cx="251620" cy="100661"/>
            </a:xfrm>
          </p:grpSpPr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CE2014B8-E6BC-9106-69DA-6F76CCD12CDB}"/>
                  </a:ext>
                </a:extLst>
              </p:cNvPr>
              <p:cNvSpPr/>
              <p:nvPr/>
            </p:nvSpPr>
            <p:spPr>
              <a:xfrm>
                <a:off x="4965870" y="4916654"/>
                <a:ext cx="50363" cy="50297"/>
              </a:xfrm>
              <a:custGeom>
                <a:avLst/>
                <a:gdLst>
                  <a:gd name="connsiteX0" fmla="*/ 0 w 50363"/>
                  <a:gd name="connsiteY0" fmla="*/ 0 h 50297"/>
                  <a:gd name="connsiteX1" fmla="*/ 50364 w 50363"/>
                  <a:gd name="connsiteY1" fmla="*/ 0 h 50297"/>
                  <a:gd name="connsiteX2" fmla="*/ 50364 w 50363"/>
                  <a:gd name="connsiteY2" fmla="*/ 50297 h 50297"/>
                  <a:gd name="connsiteX3" fmla="*/ 0 w 50363"/>
                  <a:gd name="connsiteY3" fmla="*/ 50297 h 50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363" h="50297">
                    <a:moveTo>
                      <a:pt x="0" y="0"/>
                    </a:moveTo>
                    <a:lnTo>
                      <a:pt x="50364" y="0"/>
                    </a:lnTo>
                    <a:lnTo>
                      <a:pt x="50364" y="50297"/>
                    </a:lnTo>
                    <a:lnTo>
                      <a:pt x="0" y="50297"/>
                    </a:lnTo>
                    <a:close/>
                  </a:path>
                </a:pathLst>
              </a:custGeom>
              <a:solidFill>
                <a:srgbClr val="474B54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F80B5826-05A9-FFAC-08A4-14B2E04DFC62}"/>
                  </a:ext>
                </a:extLst>
              </p:cNvPr>
              <p:cNvSpPr/>
              <p:nvPr/>
            </p:nvSpPr>
            <p:spPr>
              <a:xfrm>
                <a:off x="5016234" y="4866290"/>
                <a:ext cx="50297" cy="50363"/>
              </a:xfrm>
              <a:custGeom>
                <a:avLst/>
                <a:gdLst>
                  <a:gd name="connsiteX0" fmla="*/ 0 w 50297"/>
                  <a:gd name="connsiteY0" fmla="*/ 0 h 50363"/>
                  <a:gd name="connsiteX1" fmla="*/ 50298 w 50297"/>
                  <a:gd name="connsiteY1" fmla="*/ 0 h 50363"/>
                  <a:gd name="connsiteX2" fmla="*/ 50298 w 50297"/>
                  <a:gd name="connsiteY2" fmla="*/ 50364 h 50363"/>
                  <a:gd name="connsiteX3" fmla="*/ 0 w 50297"/>
                  <a:gd name="connsiteY3" fmla="*/ 50364 h 50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297" h="50363">
                    <a:moveTo>
                      <a:pt x="0" y="0"/>
                    </a:moveTo>
                    <a:lnTo>
                      <a:pt x="50298" y="0"/>
                    </a:lnTo>
                    <a:lnTo>
                      <a:pt x="50298" y="50364"/>
                    </a:lnTo>
                    <a:lnTo>
                      <a:pt x="0" y="50364"/>
                    </a:lnTo>
                    <a:close/>
                  </a:path>
                </a:pathLst>
              </a:custGeom>
              <a:solidFill>
                <a:srgbClr val="505A66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E6A7B86B-6F16-9985-DAFA-E67A65F7404D}"/>
                  </a:ext>
                </a:extLst>
              </p:cNvPr>
              <p:cNvSpPr/>
              <p:nvPr/>
            </p:nvSpPr>
            <p:spPr>
              <a:xfrm>
                <a:off x="5066531" y="4916654"/>
                <a:ext cx="50297" cy="50297"/>
              </a:xfrm>
              <a:custGeom>
                <a:avLst/>
                <a:gdLst>
                  <a:gd name="connsiteX0" fmla="*/ 0 w 50297"/>
                  <a:gd name="connsiteY0" fmla="*/ 0 h 50297"/>
                  <a:gd name="connsiteX1" fmla="*/ 50297 w 50297"/>
                  <a:gd name="connsiteY1" fmla="*/ 0 h 50297"/>
                  <a:gd name="connsiteX2" fmla="*/ 50297 w 50297"/>
                  <a:gd name="connsiteY2" fmla="*/ 50297 h 50297"/>
                  <a:gd name="connsiteX3" fmla="*/ 0 w 50297"/>
                  <a:gd name="connsiteY3" fmla="*/ 50297 h 50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297" h="50297">
                    <a:moveTo>
                      <a:pt x="0" y="0"/>
                    </a:moveTo>
                    <a:lnTo>
                      <a:pt x="50297" y="0"/>
                    </a:lnTo>
                    <a:lnTo>
                      <a:pt x="50297" y="50297"/>
                    </a:lnTo>
                    <a:lnTo>
                      <a:pt x="0" y="50297"/>
                    </a:lnTo>
                    <a:close/>
                  </a:path>
                </a:pathLst>
              </a:custGeom>
              <a:solidFill>
                <a:srgbClr val="474B54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1FD97F04-EF77-E510-D931-EF9FE3D24699}"/>
                  </a:ext>
                </a:extLst>
              </p:cNvPr>
              <p:cNvSpPr/>
              <p:nvPr/>
            </p:nvSpPr>
            <p:spPr>
              <a:xfrm>
                <a:off x="5116829" y="4866290"/>
                <a:ext cx="50363" cy="50363"/>
              </a:xfrm>
              <a:custGeom>
                <a:avLst/>
                <a:gdLst>
                  <a:gd name="connsiteX0" fmla="*/ 0 w 50363"/>
                  <a:gd name="connsiteY0" fmla="*/ 0 h 50363"/>
                  <a:gd name="connsiteX1" fmla="*/ 50364 w 50363"/>
                  <a:gd name="connsiteY1" fmla="*/ 0 h 50363"/>
                  <a:gd name="connsiteX2" fmla="*/ 50364 w 50363"/>
                  <a:gd name="connsiteY2" fmla="*/ 50364 h 50363"/>
                  <a:gd name="connsiteX3" fmla="*/ 0 w 50363"/>
                  <a:gd name="connsiteY3" fmla="*/ 50364 h 50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363" h="50363">
                    <a:moveTo>
                      <a:pt x="0" y="0"/>
                    </a:moveTo>
                    <a:lnTo>
                      <a:pt x="50364" y="0"/>
                    </a:lnTo>
                    <a:lnTo>
                      <a:pt x="50364" y="50364"/>
                    </a:lnTo>
                    <a:lnTo>
                      <a:pt x="0" y="50364"/>
                    </a:lnTo>
                    <a:close/>
                  </a:path>
                </a:pathLst>
              </a:custGeom>
              <a:solidFill>
                <a:srgbClr val="505A66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6FABF408-852D-28D0-F3F0-8D266C40A5DE}"/>
                  </a:ext>
                </a:extLst>
              </p:cNvPr>
              <p:cNvSpPr/>
              <p:nvPr/>
            </p:nvSpPr>
            <p:spPr>
              <a:xfrm>
                <a:off x="5167192" y="4916654"/>
                <a:ext cx="50297" cy="50297"/>
              </a:xfrm>
              <a:custGeom>
                <a:avLst/>
                <a:gdLst>
                  <a:gd name="connsiteX0" fmla="*/ 0 w 50297"/>
                  <a:gd name="connsiteY0" fmla="*/ 0 h 50297"/>
                  <a:gd name="connsiteX1" fmla="*/ 50298 w 50297"/>
                  <a:gd name="connsiteY1" fmla="*/ 0 h 50297"/>
                  <a:gd name="connsiteX2" fmla="*/ 50298 w 50297"/>
                  <a:gd name="connsiteY2" fmla="*/ 50297 h 50297"/>
                  <a:gd name="connsiteX3" fmla="*/ 0 w 50297"/>
                  <a:gd name="connsiteY3" fmla="*/ 50297 h 50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297" h="50297">
                    <a:moveTo>
                      <a:pt x="0" y="0"/>
                    </a:moveTo>
                    <a:lnTo>
                      <a:pt x="50298" y="0"/>
                    </a:lnTo>
                    <a:lnTo>
                      <a:pt x="50298" y="50297"/>
                    </a:lnTo>
                    <a:lnTo>
                      <a:pt x="0" y="50297"/>
                    </a:lnTo>
                    <a:close/>
                  </a:path>
                </a:pathLst>
              </a:custGeom>
              <a:solidFill>
                <a:srgbClr val="474B54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98" name="Graphic 2">
            <a:extLst>
              <a:ext uri="{FF2B5EF4-FFF2-40B4-BE49-F238E27FC236}">
                <a16:creationId xmlns:a16="http://schemas.microsoft.com/office/drawing/2014/main" id="{46492D73-4EC2-172F-21F7-045554695277}"/>
              </a:ext>
            </a:extLst>
          </p:cNvPr>
          <p:cNvGrpSpPr/>
          <p:nvPr/>
        </p:nvGrpSpPr>
        <p:grpSpPr>
          <a:xfrm>
            <a:off x="4225205" y="4705473"/>
            <a:ext cx="424675" cy="424675"/>
            <a:chOff x="4216251" y="4696420"/>
            <a:chExt cx="424675" cy="424675"/>
          </a:xfrm>
        </p:grpSpPr>
        <p:grpSp>
          <p:nvGrpSpPr>
            <p:cNvPr id="399" name="Graphic 2">
              <a:extLst>
                <a:ext uri="{FF2B5EF4-FFF2-40B4-BE49-F238E27FC236}">
                  <a16:creationId xmlns:a16="http://schemas.microsoft.com/office/drawing/2014/main" id="{C55E03B4-CA3E-0CC5-76F0-8666E0433B5B}"/>
                </a:ext>
              </a:extLst>
            </p:cNvPr>
            <p:cNvGrpSpPr/>
            <p:nvPr/>
          </p:nvGrpSpPr>
          <p:grpSpPr>
            <a:xfrm>
              <a:off x="4216251" y="4696420"/>
              <a:ext cx="424675" cy="424675"/>
              <a:chOff x="4216251" y="4696420"/>
              <a:chExt cx="424675" cy="424675"/>
            </a:xfrm>
          </p:grpSpPr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1170AA04-DF7E-107B-B566-AB0BCF0849A9}"/>
                  </a:ext>
                </a:extLst>
              </p:cNvPr>
              <p:cNvSpPr/>
              <p:nvPr/>
            </p:nvSpPr>
            <p:spPr>
              <a:xfrm>
                <a:off x="4216251" y="4696420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6 h 424675"/>
                  <a:gd name="connsiteX3" fmla="*/ 0 w 424675"/>
                  <a:gd name="connsiteY3" fmla="*/ 424676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6"/>
                    </a:lnTo>
                    <a:lnTo>
                      <a:pt x="0" y="424676"/>
                    </a:lnTo>
                    <a:close/>
                  </a:path>
                </a:pathLst>
              </a:custGeom>
              <a:solidFill>
                <a:srgbClr val="A491E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E56AB02D-C21D-2775-22A9-827BC12BF242}"/>
                  </a:ext>
                </a:extLst>
              </p:cNvPr>
              <p:cNvSpPr/>
              <p:nvPr/>
            </p:nvSpPr>
            <p:spPr>
              <a:xfrm>
                <a:off x="4342924" y="4823358"/>
                <a:ext cx="298002" cy="297737"/>
              </a:xfrm>
              <a:custGeom>
                <a:avLst/>
                <a:gdLst>
                  <a:gd name="connsiteX0" fmla="*/ 119838 w 298002"/>
                  <a:gd name="connsiteY0" fmla="*/ 297737 h 297737"/>
                  <a:gd name="connsiteX1" fmla="*/ 298003 w 298002"/>
                  <a:gd name="connsiteY1" fmla="*/ 297737 h 297737"/>
                  <a:gd name="connsiteX2" fmla="*/ 298003 w 298002"/>
                  <a:gd name="connsiteY2" fmla="*/ 120037 h 297737"/>
                  <a:gd name="connsiteX3" fmla="*/ 177965 w 298002"/>
                  <a:gd name="connsiteY3" fmla="*/ 0 h 297737"/>
                  <a:gd name="connsiteX4" fmla="*/ 0 w 298002"/>
                  <a:gd name="connsiteY4" fmla="*/ 177899 h 297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002" h="297737">
                    <a:moveTo>
                      <a:pt x="119838" y="297737"/>
                    </a:moveTo>
                    <a:lnTo>
                      <a:pt x="298003" y="297737"/>
                    </a:lnTo>
                    <a:lnTo>
                      <a:pt x="298003" y="120037"/>
                    </a:lnTo>
                    <a:lnTo>
                      <a:pt x="177965" y="0"/>
                    </a:lnTo>
                    <a:lnTo>
                      <a:pt x="0" y="177899"/>
                    </a:lnTo>
                    <a:close/>
                  </a:path>
                </a:pathLst>
              </a:custGeom>
              <a:solidFill>
                <a:srgbClr val="8D79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02" name="Graphic 2">
              <a:extLst>
                <a:ext uri="{FF2B5EF4-FFF2-40B4-BE49-F238E27FC236}">
                  <a16:creationId xmlns:a16="http://schemas.microsoft.com/office/drawing/2014/main" id="{4FA54341-F09E-561A-CD79-EA55A02F7DA4}"/>
                </a:ext>
              </a:extLst>
            </p:cNvPr>
            <p:cNvGrpSpPr/>
            <p:nvPr/>
          </p:nvGrpSpPr>
          <p:grpSpPr>
            <a:xfrm>
              <a:off x="4302580" y="4782948"/>
              <a:ext cx="251620" cy="251620"/>
              <a:chOff x="4302580" y="4782948"/>
              <a:chExt cx="251620" cy="251620"/>
            </a:xfrm>
          </p:grpSpPr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FA5F1BA8-8045-BA8D-26EB-7480E0A0A93D}"/>
                  </a:ext>
                </a:extLst>
              </p:cNvPr>
              <p:cNvSpPr/>
              <p:nvPr/>
            </p:nvSpPr>
            <p:spPr>
              <a:xfrm>
                <a:off x="4317377" y="4797811"/>
                <a:ext cx="221959" cy="221892"/>
              </a:xfrm>
              <a:custGeom>
                <a:avLst/>
                <a:gdLst>
                  <a:gd name="connsiteX0" fmla="*/ 221959 w 221959"/>
                  <a:gd name="connsiteY0" fmla="*/ 110946 h 221892"/>
                  <a:gd name="connsiteX1" fmla="*/ 111013 w 221959"/>
                  <a:gd name="connsiteY1" fmla="*/ 221893 h 221892"/>
                  <a:gd name="connsiteX2" fmla="*/ 0 w 221959"/>
                  <a:gd name="connsiteY2" fmla="*/ 110946 h 221892"/>
                  <a:gd name="connsiteX3" fmla="*/ 110946 w 221959"/>
                  <a:gd name="connsiteY3" fmla="*/ 0 h 221892"/>
                  <a:gd name="connsiteX4" fmla="*/ 221959 w 221959"/>
                  <a:gd name="connsiteY4" fmla="*/ 110946 h 221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1959" h="221892">
                    <a:moveTo>
                      <a:pt x="221959" y="110946"/>
                    </a:moveTo>
                    <a:cubicBezTo>
                      <a:pt x="221959" y="172193"/>
                      <a:pt x="172259" y="221893"/>
                      <a:pt x="111013" y="221893"/>
                    </a:cubicBezTo>
                    <a:cubicBezTo>
                      <a:pt x="49700" y="221893"/>
                      <a:pt x="66" y="172193"/>
                      <a:pt x="0" y="110946"/>
                    </a:cubicBezTo>
                    <a:cubicBezTo>
                      <a:pt x="0" y="49634"/>
                      <a:pt x="49700" y="0"/>
                      <a:pt x="110946" y="0"/>
                    </a:cubicBezTo>
                    <a:cubicBezTo>
                      <a:pt x="172259" y="0"/>
                      <a:pt x="221959" y="49700"/>
                      <a:pt x="221959" y="11094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404" name="Graphic 2">
                <a:extLst>
                  <a:ext uri="{FF2B5EF4-FFF2-40B4-BE49-F238E27FC236}">
                    <a16:creationId xmlns:a16="http://schemas.microsoft.com/office/drawing/2014/main" id="{F2F42B37-B63A-C567-1158-8BF0D8006F49}"/>
                  </a:ext>
                </a:extLst>
              </p:cNvPr>
              <p:cNvGrpSpPr/>
              <p:nvPr/>
            </p:nvGrpSpPr>
            <p:grpSpPr>
              <a:xfrm>
                <a:off x="4302580" y="4782948"/>
                <a:ext cx="251620" cy="251620"/>
                <a:chOff x="4302580" y="4782948"/>
                <a:chExt cx="251620" cy="251620"/>
              </a:xfrm>
            </p:grpSpPr>
            <p:sp>
              <p:nvSpPr>
                <p:cNvPr id="405" name="Freeform: Shape 404">
                  <a:extLst>
                    <a:ext uri="{FF2B5EF4-FFF2-40B4-BE49-F238E27FC236}">
                      <a16:creationId xmlns:a16="http://schemas.microsoft.com/office/drawing/2014/main" id="{BB698F51-94AC-C849-E474-CDDC2D553142}"/>
                    </a:ext>
                  </a:extLst>
                </p:cNvPr>
                <p:cNvSpPr/>
                <p:nvPr/>
              </p:nvSpPr>
              <p:spPr>
                <a:xfrm>
                  <a:off x="4302580" y="4782948"/>
                  <a:ext cx="251620" cy="251620"/>
                </a:xfrm>
                <a:custGeom>
                  <a:avLst/>
                  <a:gdLst>
                    <a:gd name="connsiteX0" fmla="*/ 125810 w 251620"/>
                    <a:gd name="connsiteY0" fmla="*/ 0 h 251620"/>
                    <a:gd name="connsiteX1" fmla="*/ 0 w 251620"/>
                    <a:gd name="connsiteY1" fmla="*/ 125810 h 251620"/>
                    <a:gd name="connsiteX2" fmla="*/ 125810 w 251620"/>
                    <a:gd name="connsiteY2" fmla="*/ 251620 h 251620"/>
                    <a:gd name="connsiteX3" fmla="*/ 251620 w 251620"/>
                    <a:gd name="connsiteY3" fmla="*/ 125810 h 251620"/>
                    <a:gd name="connsiteX4" fmla="*/ 125810 w 251620"/>
                    <a:gd name="connsiteY4" fmla="*/ 0 h 251620"/>
                    <a:gd name="connsiteX5" fmla="*/ 125810 w 251620"/>
                    <a:gd name="connsiteY5" fmla="*/ 223154 h 251620"/>
                    <a:gd name="connsiteX6" fmla="*/ 28467 w 251620"/>
                    <a:gd name="connsiteY6" fmla="*/ 125876 h 251620"/>
                    <a:gd name="connsiteX7" fmla="*/ 37491 w 251620"/>
                    <a:gd name="connsiteY7" fmla="*/ 85001 h 251620"/>
                    <a:gd name="connsiteX8" fmla="*/ 62242 w 251620"/>
                    <a:gd name="connsiteY8" fmla="*/ 99268 h 251620"/>
                    <a:gd name="connsiteX9" fmla="*/ 72128 w 251620"/>
                    <a:gd name="connsiteY9" fmla="*/ 82679 h 251620"/>
                    <a:gd name="connsiteX10" fmla="*/ 47312 w 251620"/>
                    <a:gd name="connsiteY10" fmla="*/ 68346 h 251620"/>
                    <a:gd name="connsiteX11" fmla="*/ 69474 w 251620"/>
                    <a:gd name="connsiteY11" fmla="*/ 46515 h 251620"/>
                    <a:gd name="connsiteX12" fmla="*/ 83807 w 251620"/>
                    <a:gd name="connsiteY12" fmla="*/ 71266 h 251620"/>
                    <a:gd name="connsiteX13" fmla="*/ 100595 w 251620"/>
                    <a:gd name="connsiteY13" fmla="*/ 61777 h 251620"/>
                    <a:gd name="connsiteX14" fmla="*/ 86262 w 251620"/>
                    <a:gd name="connsiteY14" fmla="*/ 36894 h 251620"/>
                    <a:gd name="connsiteX15" fmla="*/ 116189 w 251620"/>
                    <a:gd name="connsiteY15" fmla="*/ 28997 h 251620"/>
                    <a:gd name="connsiteX16" fmla="*/ 116189 w 251620"/>
                    <a:gd name="connsiteY16" fmla="*/ 57729 h 251620"/>
                    <a:gd name="connsiteX17" fmla="*/ 125677 w 251620"/>
                    <a:gd name="connsiteY17" fmla="*/ 57066 h 251620"/>
                    <a:gd name="connsiteX18" fmla="*/ 135498 w 251620"/>
                    <a:gd name="connsiteY18" fmla="*/ 57729 h 251620"/>
                    <a:gd name="connsiteX19" fmla="*/ 135498 w 251620"/>
                    <a:gd name="connsiteY19" fmla="*/ 28997 h 251620"/>
                    <a:gd name="connsiteX20" fmla="*/ 165424 w 251620"/>
                    <a:gd name="connsiteY20" fmla="*/ 36894 h 251620"/>
                    <a:gd name="connsiteX21" fmla="*/ 151025 w 251620"/>
                    <a:gd name="connsiteY21" fmla="*/ 61843 h 251620"/>
                    <a:gd name="connsiteX22" fmla="*/ 167813 w 251620"/>
                    <a:gd name="connsiteY22" fmla="*/ 71399 h 251620"/>
                    <a:gd name="connsiteX23" fmla="*/ 182212 w 251620"/>
                    <a:gd name="connsiteY23" fmla="*/ 46449 h 251620"/>
                    <a:gd name="connsiteX24" fmla="*/ 204375 w 251620"/>
                    <a:gd name="connsiteY24" fmla="*/ 68280 h 251620"/>
                    <a:gd name="connsiteX25" fmla="*/ 179359 w 251620"/>
                    <a:gd name="connsiteY25" fmla="*/ 82745 h 251620"/>
                    <a:gd name="connsiteX26" fmla="*/ 189246 w 251620"/>
                    <a:gd name="connsiteY26" fmla="*/ 99334 h 251620"/>
                    <a:gd name="connsiteX27" fmla="*/ 214196 w 251620"/>
                    <a:gd name="connsiteY27" fmla="*/ 84935 h 251620"/>
                    <a:gd name="connsiteX28" fmla="*/ 223220 w 251620"/>
                    <a:gd name="connsiteY28" fmla="*/ 125810 h 251620"/>
                    <a:gd name="connsiteX29" fmla="*/ 125810 w 251620"/>
                    <a:gd name="connsiteY29" fmla="*/ 223154 h 251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251620" h="251620">
                      <a:moveTo>
                        <a:pt x="125810" y="0"/>
                      </a:moveTo>
                      <a:cubicBezTo>
                        <a:pt x="56270" y="0"/>
                        <a:pt x="0" y="56336"/>
                        <a:pt x="0" y="125810"/>
                      </a:cubicBezTo>
                      <a:cubicBezTo>
                        <a:pt x="0" y="195284"/>
                        <a:pt x="56336" y="251620"/>
                        <a:pt x="125810" y="251620"/>
                      </a:cubicBezTo>
                      <a:cubicBezTo>
                        <a:pt x="195284" y="251620"/>
                        <a:pt x="251620" y="195284"/>
                        <a:pt x="251620" y="125810"/>
                      </a:cubicBezTo>
                      <a:cubicBezTo>
                        <a:pt x="251620" y="56336"/>
                        <a:pt x="195284" y="0"/>
                        <a:pt x="125810" y="0"/>
                      </a:cubicBezTo>
                      <a:close/>
                      <a:moveTo>
                        <a:pt x="125810" y="223154"/>
                      </a:moveTo>
                      <a:cubicBezTo>
                        <a:pt x="72062" y="223154"/>
                        <a:pt x="28467" y="179558"/>
                        <a:pt x="28467" y="125876"/>
                      </a:cubicBezTo>
                      <a:cubicBezTo>
                        <a:pt x="28467" y="111278"/>
                        <a:pt x="31718" y="97410"/>
                        <a:pt x="37491" y="85001"/>
                      </a:cubicBezTo>
                      <a:lnTo>
                        <a:pt x="62242" y="99268"/>
                      </a:lnTo>
                      <a:cubicBezTo>
                        <a:pt x="64763" y="93296"/>
                        <a:pt x="68081" y="87722"/>
                        <a:pt x="72128" y="82679"/>
                      </a:cubicBezTo>
                      <a:lnTo>
                        <a:pt x="47312" y="68346"/>
                      </a:lnTo>
                      <a:cubicBezTo>
                        <a:pt x="53483" y="59919"/>
                        <a:pt x="60981" y="52553"/>
                        <a:pt x="69474" y="46515"/>
                      </a:cubicBezTo>
                      <a:lnTo>
                        <a:pt x="83807" y="71266"/>
                      </a:lnTo>
                      <a:cubicBezTo>
                        <a:pt x="88916" y="67351"/>
                        <a:pt x="94557" y="64166"/>
                        <a:pt x="100595" y="61777"/>
                      </a:cubicBezTo>
                      <a:lnTo>
                        <a:pt x="86262" y="36894"/>
                      </a:lnTo>
                      <a:cubicBezTo>
                        <a:pt x="95552" y="32780"/>
                        <a:pt x="105638" y="29992"/>
                        <a:pt x="116189" y="28997"/>
                      </a:cubicBezTo>
                      <a:lnTo>
                        <a:pt x="116189" y="57729"/>
                      </a:lnTo>
                      <a:cubicBezTo>
                        <a:pt x="119307" y="57331"/>
                        <a:pt x="122426" y="57066"/>
                        <a:pt x="125677" y="57066"/>
                      </a:cubicBezTo>
                      <a:cubicBezTo>
                        <a:pt x="128995" y="57066"/>
                        <a:pt x="132313" y="57331"/>
                        <a:pt x="135498" y="57729"/>
                      </a:cubicBezTo>
                      <a:lnTo>
                        <a:pt x="135498" y="28997"/>
                      </a:lnTo>
                      <a:cubicBezTo>
                        <a:pt x="146049" y="30059"/>
                        <a:pt x="156135" y="32780"/>
                        <a:pt x="165424" y="36894"/>
                      </a:cubicBezTo>
                      <a:lnTo>
                        <a:pt x="151025" y="61843"/>
                      </a:lnTo>
                      <a:cubicBezTo>
                        <a:pt x="157064" y="64232"/>
                        <a:pt x="162704" y="67483"/>
                        <a:pt x="167813" y="71399"/>
                      </a:cubicBezTo>
                      <a:lnTo>
                        <a:pt x="182212" y="46449"/>
                      </a:lnTo>
                      <a:cubicBezTo>
                        <a:pt x="190706" y="52487"/>
                        <a:pt x="198204" y="59852"/>
                        <a:pt x="204375" y="68280"/>
                      </a:cubicBezTo>
                      <a:lnTo>
                        <a:pt x="179359" y="82745"/>
                      </a:lnTo>
                      <a:cubicBezTo>
                        <a:pt x="183407" y="87722"/>
                        <a:pt x="186725" y="93296"/>
                        <a:pt x="189246" y="99334"/>
                      </a:cubicBezTo>
                      <a:lnTo>
                        <a:pt x="214196" y="84935"/>
                      </a:lnTo>
                      <a:cubicBezTo>
                        <a:pt x="219969" y="97343"/>
                        <a:pt x="223220" y="111212"/>
                        <a:pt x="223220" y="125810"/>
                      </a:cubicBezTo>
                      <a:cubicBezTo>
                        <a:pt x="223087" y="179558"/>
                        <a:pt x="179558" y="223154"/>
                        <a:pt x="125810" y="223154"/>
                      </a:cubicBezTo>
                      <a:close/>
                    </a:path>
                  </a:pathLst>
                </a:custGeom>
                <a:solidFill>
                  <a:srgbClr val="505A66"/>
                </a:solidFill>
                <a:ln w="66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6" name="Freeform: Shape 405">
                  <a:extLst>
                    <a:ext uri="{FF2B5EF4-FFF2-40B4-BE49-F238E27FC236}">
                      <a16:creationId xmlns:a16="http://schemas.microsoft.com/office/drawing/2014/main" id="{D6805C42-1533-C0E8-AD26-88547A6BD563}"/>
                    </a:ext>
                  </a:extLst>
                </p:cNvPr>
                <p:cNvSpPr/>
                <p:nvPr/>
              </p:nvSpPr>
              <p:spPr>
                <a:xfrm>
                  <a:off x="4409014" y="4865826"/>
                  <a:ext cx="39149" cy="91305"/>
                </a:xfrm>
                <a:custGeom>
                  <a:avLst/>
                  <a:gdLst>
                    <a:gd name="connsiteX0" fmla="*/ 37756 w 39149"/>
                    <a:gd name="connsiteY0" fmla="*/ 64431 h 91305"/>
                    <a:gd name="connsiteX1" fmla="*/ 19774 w 39149"/>
                    <a:gd name="connsiteY1" fmla="*/ 0 h 91305"/>
                    <a:gd name="connsiteX2" fmla="*/ 1393 w 39149"/>
                    <a:gd name="connsiteY2" fmla="*/ 64431 h 91305"/>
                    <a:gd name="connsiteX3" fmla="*/ 0 w 39149"/>
                    <a:gd name="connsiteY3" fmla="*/ 71730 h 91305"/>
                    <a:gd name="connsiteX4" fmla="*/ 19575 w 39149"/>
                    <a:gd name="connsiteY4" fmla="*/ 91305 h 91305"/>
                    <a:gd name="connsiteX5" fmla="*/ 39150 w 39149"/>
                    <a:gd name="connsiteY5" fmla="*/ 71730 h 91305"/>
                    <a:gd name="connsiteX6" fmla="*/ 37756 w 39149"/>
                    <a:gd name="connsiteY6" fmla="*/ 64431 h 91305"/>
                    <a:gd name="connsiteX7" fmla="*/ 37756 w 39149"/>
                    <a:gd name="connsiteY7" fmla="*/ 64431 h 91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9149" h="91305">
                      <a:moveTo>
                        <a:pt x="37756" y="64431"/>
                      </a:moveTo>
                      <a:lnTo>
                        <a:pt x="19774" y="0"/>
                      </a:lnTo>
                      <a:lnTo>
                        <a:pt x="1393" y="64431"/>
                      </a:lnTo>
                      <a:cubicBezTo>
                        <a:pt x="465" y="66687"/>
                        <a:pt x="0" y="69142"/>
                        <a:pt x="0" y="71730"/>
                      </a:cubicBezTo>
                      <a:cubicBezTo>
                        <a:pt x="0" y="82546"/>
                        <a:pt x="8759" y="91305"/>
                        <a:pt x="19575" y="91305"/>
                      </a:cubicBezTo>
                      <a:cubicBezTo>
                        <a:pt x="30391" y="91305"/>
                        <a:pt x="39150" y="82546"/>
                        <a:pt x="39150" y="71730"/>
                      </a:cubicBezTo>
                      <a:cubicBezTo>
                        <a:pt x="39150" y="69142"/>
                        <a:pt x="38685" y="66621"/>
                        <a:pt x="37756" y="64431"/>
                      </a:cubicBezTo>
                      <a:lnTo>
                        <a:pt x="37756" y="64431"/>
                      </a:lnTo>
                      <a:close/>
                    </a:path>
                  </a:pathLst>
                </a:custGeom>
                <a:solidFill>
                  <a:srgbClr val="474B54"/>
                </a:solidFill>
                <a:ln w="66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407" name="Graphic 2">
            <a:extLst>
              <a:ext uri="{FF2B5EF4-FFF2-40B4-BE49-F238E27FC236}">
                <a16:creationId xmlns:a16="http://schemas.microsoft.com/office/drawing/2014/main" id="{F00E61CD-71E6-030D-B65D-583F226059D2}"/>
              </a:ext>
            </a:extLst>
          </p:cNvPr>
          <p:cNvGrpSpPr/>
          <p:nvPr/>
        </p:nvGrpSpPr>
        <p:grpSpPr>
          <a:xfrm>
            <a:off x="3561186" y="4705473"/>
            <a:ext cx="424675" cy="424675"/>
            <a:chOff x="3552232" y="4696420"/>
            <a:chExt cx="424675" cy="424675"/>
          </a:xfrm>
        </p:grpSpPr>
        <p:grpSp>
          <p:nvGrpSpPr>
            <p:cNvPr id="408" name="Graphic 2">
              <a:extLst>
                <a:ext uri="{FF2B5EF4-FFF2-40B4-BE49-F238E27FC236}">
                  <a16:creationId xmlns:a16="http://schemas.microsoft.com/office/drawing/2014/main" id="{7B0B0280-B1BA-34A9-0BDD-7A1F6D1C798C}"/>
                </a:ext>
              </a:extLst>
            </p:cNvPr>
            <p:cNvGrpSpPr/>
            <p:nvPr/>
          </p:nvGrpSpPr>
          <p:grpSpPr>
            <a:xfrm>
              <a:off x="3552232" y="4696420"/>
              <a:ext cx="424675" cy="424675"/>
              <a:chOff x="3552232" y="4696420"/>
              <a:chExt cx="424675" cy="424675"/>
            </a:xfrm>
          </p:grpSpPr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AB17D441-F72F-570D-4FAA-90AEA0BC401F}"/>
                  </a:ext>
                </a:extLst>
              </p:cNvPr>
              <p:cNvSpPr/>
              <p:nvPr/>
            </p:nvSpPr>
            <p:spPr>
              <a:xfrm>
                <a:off x="3552232" y="4696420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6 h 424675"/>
                  <a:gd name="connsiteX3" fmla="*/ 0 w 424675"/>
                  <a:gd name="connsiteY3" fmla="*/ 424676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6"/>
                    </a:lnTo>
                    <a:lnTo>
                      <a:pt x="0" y="424676"/>
                    </a:lnTo>
                    <a:close/>
                  </a:path>
                </a:pathLst>
              </a:custGeom>
              <a:solidFill>
                <a:srgbClr val="739BE9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C41A8A70-238F-52BE-59A5-5D8987B80790}"/>
                  </a:ext>
                </a:extLst>
              </p:cNvPr>
              <p:cNvSpPr/>
              <p:nvPr/>
            </p:nvSpPr>
            <p:spPr>
              <a:xfrm>
                <a:off x="3695825" y="4788455"/>
                <a:ext cx="281082" cy="332640"/>
              </a:xfrm>
              <a:custGeom>
                <a:avLst/>
                <a:gdLst>
                  <a:gd name="connsiteX0" fmla="*/ 114463 w 281082"/>
                  <a:gd name="connsiteY0" fmla="*/ 332640 h 332640"/>
                  <a:gd name="connsiteX1" fmla="*/ 281082 w 281082"/>
                  <a:gd name="connsiteY1" fmla="*/ 332640 h 332640"/>
                  <a:gd name="connsiteX2" fmla="*/ 281082 w 281082"/>
                  <a:gd name="connsiteY2" fmla="*/ 190839 h 332640"/>
                  <a:gd name="connsiteX3" fmla="*/ 95751 w 281082"/>
                  <a:gd name="connsiteY3" fmla="*/ 5441 h 332640"/>
                  <a:gd name="connsiteX4" fmla="*/ 89514 w 281082"/>
                  <a:gd name="connsiteY4" fmla="*/ 19243 h 332640"/>
                  <a:gd name="connsiteX5" fmla="*/ 70271 w 281082"/>
                  <a:gd name="connsiteY5" fmla="*/ 0 h 332640"/>
                  <a:gd name="connsiteX6" fmla="*/ 39681 w 281082"/>
                  <a:gd name="connsiteY6" fmla="*/ 30590 h 332640"/>
                  <a:gd name="connsiteX7" fmla="*/ 70536 w 281082"/>
                  <a:gd name="connsiteY7" fmla="*/ 61445 h 332640"/>
                  <a:gd name="connsiteX8" fmla="*/ 59786 w 281082"/>
                  <a:gd name="connsiteY8" fmla="*/ 85400 h 332640"/>
                  <a:gd name="connsiteX9" fmla="*/ 71465 w 281082"/>
                  <a:gd name="connsiteY9" fmla="*/ 115193 h 332640"/>
                  <a:gd name="connsiteX10" fmla="*/ 73522 w 281082"/>
                  <a:gd name="connsiteY10" fmla="*/ 142266 h 332640"/>
                  <a:gd name="connsiteX11" fmla="*/ 37955 w 281082"/>
                  <a:gd name="connsiteY11" fmla="*/ 106700 h 332640"/>
                  <a:gd name="connsiteX12" fmla="*/ 12541 w 281082"/>
                  <a:gd name="connsiteY12" fmla="*/ 132114 h 332640"/>
                  <a:gd name="connsiteX13" fmla="*/ 73058 w 281082"/>
                  <a:gd name="connsiteY13" fmla="*/ 192630 h 332640"/>
                  <a:gd name="connsiteX14" fmla="*/ 57530 w 281082"/>
                  <a:gd name="connsiteY14" fmla="*/ 189379 h 332640"/>
                  <a:gd name="connsiteX15" fmla="*/ 28865 w 281082"/>
                  <a:gd name="connsiteY15" fmla="*/ 160713 h 332640"/>
                  <a:gd name="connsiteX16" fmla="*/ 3451 w 281082"/>
                  <a:gd name="connsiteY16" fmla="*/ 186128 h 332640"/>
                  <a:gd name="connsiteX17" fmla="*/ 11081 w 281082"/>
                  <a:gd name="connsiteY17" fmla="*/ 193692 h 332640"/>
                  <a:gd name="connsiteX18" fmla="*/ 0 w 281082"/>
                  <a:gd name="connsiteY18" fmla="*/ 218243 h 332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81082" h="332640">
                    <a:moveTo>
                      <a:pt x="114463" y="332640"/>
                    </a:moveTo>
                    <a:lnTo>
                      <a:pt x="281082" y="332640"/>
                    </a:lnTo>
                    <a:lnTo>
                      <a:pt x="281082" y="190839"/>
                    </a:lnTo>
                    <a:lnTo>
                      <a:pt x="95751" y="5441"/>
                    </a:lnTo>
                    <a:lnTo>
                      <a:pt x="89514" y="19243"/>
                    </a:lnTo>
                    <a:lnTo>
                      <a:pt x="70271" y="0"/>
                    </a:lnTo>
                    <a:lnTo>
                      <a:pt x="39681" y="30590"/>
                    </a:lnTo>
                    <a:lnTo>
                      <a:pt x="70536" y="61445"/>
                    </a:lnTo>
                    <a:lnTo>
                      <a:pt x="59786" y="85400"/>
                    </a:lnTo>
                    <a:lnTo>
                      <a:pt x="71465" y="115193"/>
                    </a:lnTo>
                    <a:lnTo>
                      <a:pt x="73522" y="142266"/>
                    </a:lnTo>
                    <a:lnTo>
                      <a:pt x="37955" y="106700"/>
                    </a:lnTo>
                    <a:lnTo>
                      <a:pt x="12541" y="132114"/>
                    </a:lnTo>
                    <a:lnTo>
                      <a:pt x="73058" y="192630"/>
                    </a:lnTo>
                    <a:lnTo>
                      <a:pt x="57530" y="189379"/>
                    </a:lnTo>
                    <a:lnTo>
                      <a:pt x="28865" y="160713"/>
                    </a:lnTo>
                    <a:lnTo>
                      <a:pt x="3451" y="186128"/>
                    </a:lnTo>
                    <a:lnTo>
                      <a:pt x="11081" y="193692"/>
                    </a:lnTo>
                    <a:lnTo>
                      <a:pt x="0" y="218243"/>
                    </a:lnTo>
                    <a:close/>
                  </a:path>
                </a:pathLst>
              </a:custGeom>
              <a:solidFill>
                <a:srgbClr val="6188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11" name="Graphic 2">
              <a:extLst>
                <a:ext uri="{FF2B5EF4-FFF2-40B4-BE49-F238E27FC236}">
                  <a16:creationId xmlns:a16="http://schemas.microsoft.com/office/drawing/2014/main" id="{A2707EA2-E4E7-8E30-F24D-1B8C13324E66}"/>
                </a:ext>
              </a:extLst>
            </p:cNvPr>
            <p:cNvGrpSpPr/>
            <p:nvPr/>
          </p:nvGrpSpPr>
          <p:grpSpPr>
            <a:xfrm>
              <a:off x="3667093" y="4783014"/>
              <a:ext cx="195217" cy="251620"/>
              <a:chOff x="3667093" y="4783014"/>
              <a:chExt cx="195217" cy="251620"/>
            </a:xfrm>
          </p:grpSpPr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91C91A25-967F-5A8E-F744-40B8E413D873}"/>
                  </a:ext>
                </a:extLst>
              </p:cNvPr>
              <p:cNvSpPr/>
              <p:nvPr/>
            </p:nvSpPr>
            <p:spPr>
              <a:xfrm>
                <a:off x="3708366" y="4892036"/>
                <a:ext cx="112406" cy="28532"/>
              </a:xfrm>
              <a:custGeom>
                <a:avLst/>
                <a:gdLst>
                  <a:gd name="connsiteX0" fmla="*/ 0 w 112406"/>
                  <a:gd name="connsiteY0" fmla="*/ 0 h 28532"/>
                  <a:gd name="connsiteX1" fmla="*/ 112406 w 112406"/>
                  <a:gd name="connsiteY1" fmla="*/ 0 h 28532"/>
                  <a:gd name="connsiteX2" fmla="*/ 112406 w 112406"/>
                  <a:gd name="connsiteY2" fmla="*/ 28533 h 28532"/>
                  <a:gd name="connsiteX3" fmla="*/ 0 w 112406"/>
                  <a:gd name="connsiteY3" fmla="*/ 28533 h 28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406" h="28532">
                    <a:moveTo>
                      <a:pt x="0" y="0"/>
                    </a:moveTo>
                    <a:lnTo>
                      <a:pt x="112406" y="0"/>
                    </a:lnTo>
                    <a:lnTo>
                      <a:pt x="112406" y="28533"/>
                    </a:lnTo>
                    <a:lnTo>
                      <a:pt x="0" y="28533"/>
                    </a:lnTo>
                    <a:close/>
                  </a:path>
                </a:pathLst>
              </a:custGeom>
              <a:solidFill>
                <a:srgbClr val="E6E8EC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4CB0428E-08C6-D11D-3A44-C26A157D6E83}"/>
                  </a:ext>
                </a:extLst>
              </p:cNvPr>
              <p:cNvSpPr/>
              <p:nvPr/>
            </p:nvSpPr>
            <p:spPr>
              <a:xfrm>
                <a:off x="3667093" y="4783014"/>
                <a:ext cx="195217" cy="251620"/>
              </a:xfrm>
              <a:custGeom>
                <a:avLst/>
                <a:gdLst>
                  <a:gd name="connsiteX0" fmla="*/ 195218 w 195217"/>
                  <a:gd name="connsiteY0" fmla="*/ 166088 h 251620"/>
                  <a:gd name="connsiteX1" fmla="*/ 137356 w 195217"/>
                  <a:gd name="connsiteY1" fmla="*/ 166088 h 251620"/>
                  <a:gd name="connsiteX2" fmla="*/ 153746 w 195217"/>
                  <a:gd name="connsiteY2" fmla="*/ 194620 h 251620"/>
                  <a:gd name="connsiteX3" fmla="*/ 153945 w 195217"/>
                  <a:gd name="connsiteY3" fmla="*/ 194620 h 251620"/>
                  <a:gd name="connsiteX4" fmla="*/ 147110 w 195217"/>
                  <a:gd name="connsiteY4" fmla="*/ 202650 h 251620"/>
                  <a:gd name="connsiteX5" fmla="*/ 111875 w 195217"/>
                  <a:gd name="connsiteY5" fmla="*/ 221694 h 251620"/>
                  <a:gd name="connsiteX6" fmla="*/ 111875 w 195217"/>
                  <a:gd name="connsiteY6" fmla="*/ 137621 h 251620"/>
                  <a:gd name="connsiteX7" fmla="*/ 111875 w 195217"/>
                  <a:gd name="connsiteY7" fmla="*/ 109088 h 251620"/>
                  <a:gd name="connsiteX8" fmla="*/ 111875 w 195217"/>
                  <a:gd name="connsiteY8" fmla="*/ 74451 h 251620"/>
                  <a:gd name="connsiteX9" fmla="*/ 136161 w 195217"/>
                  <a:gd name="connsiteY9" fmla="*/ 38619 h 251620"/>
                  <a:gd name="connsiteX10" fmla="*/ 97609 w 195217"/>
                  <a:gd name="connsiteY10" fmla="*/ 0 h 251620"/>
                  <a:gd name="connsiteX11" fmla="*/ 59056 w 195217"/>
                  <a:gd name="connsiteY11" fmla="*/ 38619 h 251620"/>
                  <a:gd name="connsiteX12" fmla="*/ 83409 w 195217"/>
                  <a:gd name="connsiteY12" fmla="*/ 74451 h 251620"/>
                  <a:gd name="connsiteX13" fmla="*/ 83409 w 195217"/>
                  <a:gd name="connsiteY13" fmla="*/ 109088 h 251620"/>
                  <a:gd name="connsiteX14" fmla="*/ 83409 w 195217"/>
                  <a:gd name="connsiteY14" fmla="*/ 137621 h 251620"/>
                  <a:gd name="connsiteX15" fmla="*/ 83409 w 195217"/>
                  <a:gd name="connsiteY15" fmla="*/ 221694 h 251620"/>
                  <a:gd name="connsiteX16" fmla="*/ 48174 w 195217"/>
                  <a:gd name="connsiteY16" fmla="*/ 202650 h 251620"/>
                  <a:gd name="connsiteX17" fmla="*/ 41273 w 195217"/>
                  <a:gd name="connsiteY17" fmla="*/ 194620 h 251620"/>
                  <a:gd name="connsiteX18" fmla="*/ 41472 w 195217"/>
                  <a:gd name="connsiteY18" fmla="*/ 194620 h 251620"/>
                  <a:gd name="connsiteX19" fmla="*/ 57862 w 195217"/>
                  <a:gd name="connsiteY19" fmla="*/ 166088 h 251620"/>
                  <a:gd name="connsiteX20" fmla="*/ 0 w 195217"/>
                  <a:gd name="connsiteY20" fmla="*/ 166088 h 251620"/>
                  <a:gd name="connsiteX21" fmla="*/ 83475 w 195217"/>
                  <a:gd name="connsiteY21" fmla="*/ 250625 h 251620"/>
                  <a:gd name="connsiteX22" fmla="*/ 83475 w 195217"/>
                  <a:gd name="connsiteY22" fmla="*/ 250824 h 251620"/>
                  <a:gd name="connsiteX23" fmla="*/ 85001 w 195217"/>
                  <a:gd name="connsiteY23" fmla="*/ 250824 h 251620"/>
                  <a:gd name="connsiteX24" fmla="*/ 97742 w 195217"/>
                  <a:gd name="connsiteY24" fmla="*/ 251620 h 251620"/>
                  <a:gd name="connsiteX25" fmla="*/ 110482 w 195217"/>
                  <a:gd name="connsiteY25" fmla="*/ 250824 h 251620"/>
                  <a:gd name="connsiteX26" fmla="*/ 112008 w 195217"/>
                  <a:gd name="connsiteY26" fmla="*/ 250824 h 251620"/>
                  <a:gd name="connsiteX27" fmla="*/ 112008 w 195217"/>
                  <a:gd name="connsiteY27" fmla="*/ 250625 h 251620"/>
                  <a:gd name="connsiteX28" fmla="*/ 195218 w 195217"/>
                  <a:gd name="connsiteY28" fmla="*/ 166088 h 251620"/>
                  <a:gd name="connsiteX29" fmla="*/ 78233 w 195217"/>
                  <a:gd name="connsiteY29" fmla="*/ 38486 h 251620"/>
                  <a:gd name="connsiteX30" fmla="*/ 97543 w 195217"/>
                  <a:gd name="connsiteY30" fmla="*/ 19176 h 251620"/>
                  <a:gd name="connsiteX31" fmla="*/ 116852 w 195217"/>
                  <a:gd name="connsiteY31" fmla="*/ 38486 h 251620"/>
                  <a:gd name="connsiteX32" fmla="*/ 97543 w 195217"/>
                  <a:gd name="connsiteY32" fmla="*/ 57795 h 251620"/>
                  <a:gd name="connsiteX33" fmla="*/ 78233 w 195217"/>
                  <a:gd name="connsiteY33" fmla="*/ 38486 h 251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95217" h="251620">
                    <a:moveTo>
                      <a:pt x="195218" y="166088"/>
                    </a:moveTo>
                    <a:lnTo>
                      <a:pt x="137356" y="166088"/>
                    </a:lnTo>
                    <a:lnTo>
                      <a:pt x="153746" y="194620"/>
                    </a:lnTo>
                    <a:lnTo>
                      <a:pt x="153945" y="194620"/>
                    </a:lnTo>
                    <a:cubicBezTo>
                      <a:pt x="151888" y="197408"/>
                      <a:pt x="149565" y="200128"/>
                      <a:pt x="147110" y="202650"/>
                    </a:cubicBezTo>
                    <a:cubicBezTo>
                      <a:pt x="137290" y="212470"/>
                      <a:pt x="125080" y="218973"/>
                      <a:pt x="111875" y="221694"/>
                    </a:cubicBezTo>
                    <a:lnTo>
                      <a:pt x="111875" y="137621"/>
                    </a:lnTo>
                    <a:lnTo>
                      <a:pt x="111875" y="109088"/>
                    </a:lnTo>
                    <a:lnTo>
                      <a:pt x="111875" y="74451"/>
                    </a:lnTo>
                    <a:cubicBezTo>
                      <a:pt x="126142" y="68811"/>
                      <a:pt x="136161" y="54876"/>
                      <a:pt x="136161" y="38619"/>
                    </a:cubicBezTo>
                    <a:cubicBezTo>
                      <a:pt x="136161" y="17319"/>
                      <a:pt x="118909" y="0"/>
                      <a:pt x="97609" y="0"/>
                    </a:cubicBezTo>
                    <a:cubicBezTo>
                      <a:pt x="76309" y="0"/>
                      <a:pt x="59056" y="17252"/>
                      <a:pt x="59056" y="38619"/>
                    </a:cubicBezTo>
                    <a:cubicBezTo>
                      <a:pt x="59056" y="54876"/>
                      <a:pt x="69142" y="68811"/>
                      <a:pt x="83409" y="74451"/>
                    </a:cubicBezTo>
                    <a:lnTo>
                      <a:pt x="83409" y="109088"/>
                    </a:lnTo>
                    <a:lnTo>
                      <a:pt x="83409" y="137621"/>
                    </a:lnTo>
                    <a:lnTo>
                      <a:pt x="83409" y="221694"/>
                    </a:lnTo>
                    <a:cubicBezTo>
                      <a:pt x="70138" y="218973"/>
                      <a:pt x="57928" y="212470"/>
                      <a:pt x="48174" y="202650"/>
                    </a:cubicBezTo>
                    <a:cubicBezTo>
                      <a:pt x="45653" y="200128"/>
                      <a:pt x="43396" y="197474"/>
                      <a:pt x="41273" y="194620"/>
                    </a:cubicBezTo>
                    <a:lnTo>
                      <a:pt x="41472" y="194620"/>
                    </a:lnTo>
                    <a:lnTo>
                      <a:pt x="57862" y="166088"/>
                    </a:lnTo>
                    <a:lnTo>
                      <a:pt x="0" y="166088"/>
                    </a:lnTo>
                    <a:cubicBezTo>
                      <a:pt x="5773" y="209683"/>
                      <a:pt x="40012" y="244321"/>
                      <a:pt x="83475" y="250625"/>
                    </a:cubicBezTo>
                    <a:lnTo>
                      <a:pt x="83475" y="250824"/>
                    </a:lnTo>
                    <a:lnTo>
                      <a:pt x="85001" y="250824"/>
                    </a:lnTo>
                    <a:cubicBezTo>
                      <a:pt x="89182" y="251354"/>
                      <a:pt x="93429" y="251620"/>
                      <a:pt x="97742" y="251620"/>
                    </a:cubicBezTo>
                    <a:cubicBezTo>
                      <a:pt x="102055" y="251620"/>
                      <a:pt x="106301" y="251354"/>
                      <a:pt x="110482" y="250824"/>
                    </a:cubicBezTo>
                    <a:lnTo>
                      <a:pt x="112008" y="250824"/>
                    </a:lnTo>
                    <a:lnTo>
                      <a:pt x="112008" y="250625"/>
                    </a:lnTo>
                    <a:cubicBezTo>
                      <a:pt x="155206" y="244255"/>
                      <a:pt x="189445" y="209683"/>
                      <a:pt x="195218" y="166088"/>
                    </a:cubicBezTo>
                    <a:close/>
                    <a:moveTo>
                      <a:pt x="78233" y="38486"/>
                    </a:moveTo>
                    <a:cubicBezTo>
                      <a:pt x="78233" y="27869"/>
                      <a:pt x="86859" y="19176"/>
                      <a:pt x="97543" y="19176"/>
                    </a:cubicBezTo>
                    <a:cubicBezTo>
                      <a:pt x="108159" y="19176"/>
                      <a:pt x="116852" y="27869"/>
                      <a:pt x="116852" y="38486"/>
                    </a:cubicBezTo>
                    <a:cubicBezTo>
                      <a:pt x="116852" y="49103"/>
                      <a:pt x="108226" y="57795"/>
                      <a:pt x="97543" y="57795"/>
                    </a:cubicBezTo>
                    <a:cubicBezTo>
                      <a:pt x="86859" y="57795"/>
                      <a:pt x="78233" y="49169"/>
                      <a:pt x="78233" y="38486"/>
                    </a:cubicBez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14" name="Graphic 2">
            <a:extLst>
              <a:ext uri="{FF2B5EF4-FFF2-40B4-BE49-F238E27FC236}">
                <a16:creationId xmlns:a16="http://schemas.microsoft.com/office/drawing/2014/main" id="{EB3483CA-7BAC-59B1-9ABF-65EC1C8693EC}"/>
              </a:ext>
            </a:extLst>
          </p:cNvPr>
          <p:cNvGrpSpPr/>
          <p:nvPr/>
        </p:nvGrpSpPr>
        <p:grpSpPr>
          <a:xfrm>
            <a:off x="2897630" y="4705473"/>
            <a:ext cx="424675" cy="424675"/>
            <a:chOff x="2888676" y="4696420"/>
            <a:chExt cx="424675" cy="424675"/>
          </a:xfrm>
        </p:grpSpPr>
        <p:grpSp>
          <p:nvGrpSpPr>
            <p:cNvPr id="415" name="Graphic 2">
              <a:extLst>
                <a:ext uri="{FF2B5EF4-FFF2-40B4-BE49-F238E27FC236}">
                  <a16:creationId xmlns:a16="http://schemas.microsoft.com/office/drawing/2014/main" id="{B03E39BB-9646-0015-5252-91143142D0D0}"/>
                </a:ext>
              </a:extLst>
            </p:cNvPr>
            <p:cNvGrpSpPr/>
            <p:nvPr/>
          </p:nvGrpSpPr>
          <p:grpSpPr>
            <a:xfrm>
              <a:off x="2888676" y="4696420"/>
              <a:ext cx="424675" cy="424675"/>
              <a:chOff x="2888676" y="4696420"/>
              <a:chExt cx="424675" cy="424675"/>
            </a:xfrm>
          </p:grpSpPr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5FDFC8BA-EA3C-201D-9D2B-D96C7189C160}"/>
                  </a:ext>
                </a:extLst>
              </p:cNvPr>
              <p:cNvSpPr/>
              <p:nvPr/>
            </p:nvSpPr>
            <p:spPr>
              <a:xfrm>
                <a:off x="2888676" y="4696420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6 h 424675"/>
                  <a:gd name="connsiteX3" fmla="*/ 0 w 424675"/>
                  <a:gd name="connsiteY3" fmla="*/ 424676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6"/>
                    </a:lnTo>
                    <a:lnTo>
                      <a:pt x="0" y="424676"/>
                    </a:lnTo>
                    <a:close/>
                  </a:path>
                </a:pathLst>
              </a:custGeom>
              <a:solidFill>
                <a:srgbClr val="F2CD5E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7" name="Freeform: Shape 416">
                <a:extLst>
                  <a:ext uri="{FF2B5EF4-FFF2-40B4-BE49-F238E27FC236}">
                    <a16:creationId xmlns:a16="http://schemas.microsoft.com/office/drawing/2014/main" id="{613999CE-0FE9-05C2-7778-A2176958551C}"/>
                  </a:ext>
                </a:extLst>
              </p:cNvPr>
              <p:cNvSpPr/>
              <p:nvPr/>
            </p:nvSpPr>
            <p:spPr>
              <a:xfrm>
                <a:off x="2987214" y="4782948"/>
                <a:ext cx="326137" cy="338147"/>
              </a:xfrm>
              <a:custGeom>
                <a:avLst/>
                <a:gdLst>
                  <a:gd name="connsiteX0" fmla="*/ 326137 w 326137"/>
                  <a:gd name="connsiteY0" fmla="*/ 338147 h 338147"/>
                  <a:gd name="connsiteX1" fmla="*/ 326137 w 326137"/>
                  <a:gd name="connsiteY1" fmla="*/ 162703 h 338147"/>
                  <a:gd name="connsiteX2" fmla="*/ 217912 w 326137"/>
                  <a:gd name="connsiteY2" fmla="*/ 54478 h 338147"/>
                  <a:gd name="connsiteX3" fmla="*/ 197341 w 326137"/>
                  <a:gd name="connsiteY3" fmla="*/ 75115 h 338147"/>
                  <a:gd name="connsiteX4" fmla="*/ 122227 w 326137"/>
                  <a:gd name="connsiteY4" fmla="*/ 0 h 338147"/>
                  <a:gd name="connsiteX5" fmla="*/ 99931 w 326137"/>
                  <a:gd name="connsiteY5" fmla="*/ 22295 h 338147"/>
                  <a:gd name="connsiteX6" fmla="*/ 116454 w 326137"/>
                  <a:gd name="connsiteY6" fmla="*/ 38884 h 338147"/>
                  <a:gd name="connsiteX7" fmla="*/ 62573 w 326137"/>
                  <a:gd name="connsiteY7" fmla="*/ 71199 h 338147"/>
                  <a:gd name="connsiteX8" fmla="*/ 46847 w 326137"/>
                  <a:gd name="connsiteY8" fmla="*/ 95884 h 338147"/>
                  <a:gd name="connsiteX9" fmla="*/ 11148 w 326137"/>
                  <a:gd name="connsiteY9" fmla="*/ 60118 h 338147"/>
                  <a:gd name="connsiteX10" fmla="*/ 0 w 326137"/>
                  <a:gd name="connsiteY10" fmla="*/ 71266 h 338147"/>
                  <a:gd name="connsiteX11" fmla="*/ 38154 w 326137"/>
                  <a:gd name="connsiteY11" fmla="*/ 109487 h 338147"/>
                  <a:gd name="connsiteX12" fmla="*/ 23623 w 326137"/>
                  <a:gd name="connsiteY12" fmla="*/ 132379 h 338147"/>
                  <a:gd name="connsiteX13" fmla="*/ 49103 w 326137"/>
                  <a:gd name="connsiteY13" fmla="*/ 157860 h 338147"/>
                  <a:gd name="connsiteX14" fmla="*/ 9754 w 326137"/>
                  <a:gd name="connsiteY14" fmla="*/ 197208 h 338147"/>
                  <a:gd name="connsiteX15" fmla="*/ 150760 w 326137"/>
                  <a:gd name="connsiteY15" fmla="*/ 338147 h 338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6137" h="338147">
                    <a:moveTo>
                      <a:pt x="326137" y="338147"/>
                    </a:moveTo>
                    <a:lnTo>
                      <a:pt x="326137" y="162703"/>
                    </a:lnTo>
                    <a:lnTo>
                      <a:pt x="217912" y="54478"/>
                    </a:lnTo>
                    <a:lnTo>
                      <a:pt x="197341" y="75115"/>
                    </a:lnTo>
                    <a:lnTo>
                      <a:pt x="122227" y="0"/>
                    </a:lnTo>
                    <a:lnTo>
                      <a:pt x="99931" y="22295"/>
                    </a:lnTo>
                    <a:lnTo>
                      <a:pt x="116454" y="38884"/>
                    </a:lnTo>
                    <a:lnTo>
                      <a:pt x="62573" y="71199"/>
                    </a:lnTo>
                    <a:lnTo>
                      <a:pt x="46847" y="95884"/>
                    </a:lnTo>
                    <a:lnTo>
                      <a:pt x="11148" y="60118"/>
                    </a:lnTo>
                    <a:lnTo>
                      <a:pt x="0" y="71266"/>
                    </a:lnTo>
                    <a:lnTo>
                      <a:pt x="38154" y="109487"/>
                    </a:lnTo>
                    <a:lnTo>
                      <a:pt x="23623" y="132379"/>
                    </a:lnTo>
                    <a:lnTo>
                      <a:pt x="49103" y="157860"/>
                    </a:lnTo>
                    <a:lnTo>
                      <a:pt x="9754" y="197208"/>
                    </a:lnTo>
                    <a:lnTo>
                      <a:pt x="150760" y="338147"/>
                    </a:lnTo>
                    <a:close/>
                  </a:path>
                </a:pathLst>
              </a:custGeom>
              <a:solidFill>
                <a:srgbClr val="E6BA4D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18" name="Graphic 2">
              <a:extLst>
                <a:ext uri="{FF2B5EF4-FFF2-40B4-BE49-F238E27FC236}">
                  <a16:creationId xmlns:a16="http://schemas.microsoft.com/office/drawing/2014/main" id="{E2EB7263-3A2F-10DB-CAF3-2E2FFA4CF912}"/>
                </a:ext>
              </a:extLst>
            </p:cNvPr>
            <p:cNvGrpSpPr/>
            <p:nvPr/>
          </p:nvGrpSpPr>
          <p:grpSpPr>
            <a:xfrm>
              <a:off x="2987214" y="4782948"/>
              <a:ext cx="227599" cy="251686"/>
              <a:chOff x="2987214" y="4782948"/>
              <a:chExt cx="227599" cy="251686"/>
            </a:xfrm>
          </p:grpSpPr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B325E91E-985F-047E-258C-179779659615}"/>
                  </a:ext>
                </a:extLst>
              </p:cNvPr>
              <p:cNvSpPr/>
              <p:nvPr/>
            </p:nvSpPr>
            <p:spPr>
              <a:xfrm>
                <a:off x="2987214" y="4782948"/>
                <a:ext cx="227599" cy="251686"/>
              </a:xfrm>
              <a:custGeom>
                <a:avLst/>
                <a:gdLst>
                  <a:gd name="connsiteX0" fmla="*/ 227600 w 227599"/>
                  <a:gd name="connsiteY0" fmla="*/ 71266 h 251686"/>
                  <a:gd name="connsiteX1" fmla="*/ 217978 w 227599"/>
                  <a:gd name="connsiteY1" fmla="*/ 54544 h 251686"/>
                  <a:gd name="connsiteX2" fmla="*/ 123488 w 227599"/>
                  <a:gd name="connsiteY2" fmla="*/ 109088 h 251686"/>
                  <a:gd name="connsiteX3" fmla="*/ 123488 w 227599"/>
                  <a:gd name="connsiteY3" fmla="*/ 0 h 251686"/>
                  <a:gd name="connsiteX4" fmla="*/ 104178 w 227599"/>
                  <a:gd name="connsiteY4" fmla="*/ 0 h 251686"/>
                  <a:gd name="connsiteX5" fmla="*/ 104178 w 227599"/>
                  <a:gd name="connsiteY5" fmla="*/ 109088 h 251686"/>
                  <a:gd name="connsiteX6" fmla="*/ 9688 w 227599"/>
                  <a:gd name="connsiteY6" fmla="*/ 54544 h 251686"/>
                  <a:gd name="connsiteX7" fmla="*/ 0 w 227599"/>
                  <a:gd name="connsiteY7" fmla="*/ 71266 h 251686"/>
                  <a:gd name="connsiteX8" fmla="*/ 94557 w 227599"/>
                  <a:gd name="connsiteY8" fmla="*/ 125810 h 251686"/>
                  <a:gd name="connsiteX9" fmla="*/ 66 w 227599"/>
                  <a:gd name="connsiteY9" fmla="*/ 180354 h 251686"/>
                  <a:gd name="connsiteX10" fmla="*/ 9688 w 227599"/>
                  <a:gd name="connsiteY10" fmla="*/ 197076 h 251686"/>
                  <a:gd name="connsiteX11" fmla="*/ 104178 w 227599"/>
                  <a:gd name="connsiteY11" fmla="*/ 142532 h 251686"/>
                  <a:gd name="connsiteX12" fmla="*/ 104178 w 227599"/>
                  <a:gd name="connsiteY12" fmla="*/ 251686 h 251686"/>
                  <a:gd name="connsiteX13" fmla="*/ 123488 w 227599"/>
                  <a:gd name="connsiteY13" fmla="*/ 251620 h 251686"/>
                  <a:gd name="connsiteX14" fmla="*/ 123488 w 227599"/>
                  <a:gd name="connsiteY14" fmla="*/ 142532 h 251686"/>
                  <a:gd name="connsiteX15" fmla="*/ 217978 w 227599"/>
                  <a:gd name="connsiteY15" fmla="*/ 197076 h 251686"/>
                  <a:gd name="connsiteX16" fmla="*/ 227600 w 227599"/>
                  <a:gd name="connsiteY16" fmla="*/ 180354 h 251686"/>
                  <a:gd name="connsiteX17" fmla="*/ 133109 w 227599"/>
                  <a:gd name="connsiteY17" fmla="*/ 125810 h 251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27599" h="251686">
                    <a:moveTo>
                      <a:pt x="227600" y="71266"/>
                    </a:moveTo>
                    <a:lnTo>
                      <a:pt x="217978" y="54544"/>
                    </a:lnTo>
                    <a:lnTo>
                      <a:pt x="123488" y="109088"/>
                    </a:lnTo>
                    <a:lnTo>
                      <a:pt x="123488" y="0"/>
                    </a:lnTo>
                    <a:lnTo>
                      <a:pt x="104178" y="0"/>
                    </a:lnTo>
                    <a:lnTo>
                      <a:pt x="104178" y="109088"/>
                    </a:lnTo>
                    <a:lnTo>
                      <a:pt x="9688" y="54544"/>
                    </a:lnTo>
                    <a:lnTo>
                      <a:pt x="0" y="71266"/>
                    </a:lnTo>
                    <a:lnTo>
                      <a:pt x="94557" y="125810"/>
                    </a:lnTo>
                    <a:lnTo>
                      <a:pt x="66" y="180354"/>
                    </a:lnTo>
                    <a:lnTo>
                      <a:pt x="9688" y="197076"/>
                    </a:lnTo>
                    <a:lnTo>
                      <a:pt x="104178" y="142532"/>
                    </a:lnTo>
                    <a:lnTo>
                      <a:pt x="104178" y="251686"/>
                    </a:lnTo>
                    <a:lnTo>
                      <a:pt x="123488" y="251620"/>
                    </a:lnTo>
                    <a:lnTo>
                      <a:pt x="123488" y="142532"/>
                    </a:lnTo>
                    <a:lnTo>
                      <a:pt x="217978" y="197076"/>
                    </a:lnTo>
                    <a:lnTo>
                      <a:pt x="227600" y="180354"/>
                    </a:lnTo>
                    <a:lnTo>
                      <a:pt x="133109" y="125810"/>
                    </a:lnTo>
                    <a:close/>
                  </a:path>
                </a:pathLst>
              </a:custGeom>
              <a:solidFill>
                <a:srgbClr val="CC5842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B997F483-541B-52E7-BBF3-8BD939243D9A}"/>
                  </a:ext>
                </a:extLst>
              </p:cNvPr>
              <p:cNvSpPr/>
              <p:nvPr/>
            </p:nvSpPr>
            <p:spPr>
              <a:xfrm>
                <a:off x="3004467" y="4812210"/>
                <a:ext cx="193094" cy="193094"/>
              </a:xfrm>
              <a:custGeom>
                <a:avLst/>
                <a:gdLst>
                  <a:gd name="connsiteX0" fmla="*/ 96547 w 193094"/>
                  <a:gd name="connsiteY0" fmla="*/ 0 h 193094"/>
                  <a:gd name="connsiteX1" fmla="*/ 0 w 193094"/>
                  <a:gd name="connsiteY1" fmla="*/ 96547 h 193094"/>
                  <a:gd name="connsiteX2" fmla="*/ 96547 w 193094"/>
                  <a:gd name="connsiteY2" fmla="*/ 193095 h 193094"/>
                  <a:gd name="connsiteX3" fmla="*/ 193095 w 193094"/>
                  <a:gd name="connsiteY3" fmla="*/ 96547 h 193094"/>
                  <a:gd name="connsiteX4" fmla="*/ 96547 w 193094"/>
                  <a:gd name="connsiteY4" fmla="*/ 0 h 193094"/>
                  <a:gd name="connsiteX5" fmla="*/ 96547 w 193094"/>
                  <a:gd name="connsiteY5" fmla="*/ 164164 h 193094"/>
                  <a:gd name="connsiteX6" fmla="*/ 28997 w 193094"/>
                  <a:gd name="connsiteY6" fmla="*/ 96547 h 193094"/>
                  <a:gd name="connsiteX7" fmla="*/ 96547 w 193094"/>
                  <a:gd name="connsiteY7" fmla="*/ 28997 h 193094"/>
                  <a:gd name="connsiteX8" fmla="*/ 164097 w 193094"/>
                  <a:gd name="connsiteY8" fmla="*/ 96547 h 193094"/>
                  <a:gd name="connsiteX9" fmla="*/ 96547 w 193094"/>
                  <a:gd name="connsiteY9" fmla="*/ 164164 h 193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3094" h="193094">
                    <a:moveTo>
                      <a:pt x="96547" y="0"/>
                    </a:moveTo>
                    <a:cubicBezTo>
                      <a:pt x="43197" y="0"/>
                      <a:pt x="0" y="43198"/>
                      <a:pt x="0" y="96547"/>
                    </a:cubicBezTo>
                    <a:cubicBezTo>
                      <a:pt x="0" y="149897"/>
                      <a:pt x="43197" y="193095"/>
                      <a:pt x="96547" y="193095"/>
                    </a:cubicBezTo>
                    <a:cubicBezTo>
                      <a:pt x="149897" y="193095"/>
                      <a:pt x="193095" y="149897"/>
                      <a:pt x="193095" y="96547"/>
                    </a:cubicBezTo>
                    <a:cubicBezTo>
                      <a:pt x="193095" y="43264"/>
                      <a:pt x="149897" y="0"/>
                      <a:pt x="96547" y="0"/>
                    </a:cubicBezTo>
                    <a:close/>
                    <a:moveTo>
                      <a:pt x="96547" y="164164"/>
                    </a:moveTo>
                    <a:cubicBezTo>
                      <a:pt x="59255" y="164164"/>
                      <a:pt x="28997" y="133839"/>
                      <a:pt x="28997" y="96547"/>
                    </a:cubicBezTo>
                    <a:cubicBezTo>
                      <a:pt x="28997" y="59322"/>
                      <a:pt x="59322" y="28997"/>
                      <a:pt x="96547" y="28997"/>
                    </a:cubicBezTo>
                    <a:cubicBezTo>
                      <a:pt x="133839" y="28997"/>
                      <a:pt x="164097" y="59322"/>
                      <a:pt x="164097" y="96547"/>
                    </a:cubicBezTo>
                    <a:cubicBezTo>
                      <a:pt x="164164" y="133839"/>
                      <a:pt x="133839" y="164164"/>
                      <a:pt x="96547" y="164164"/>
                    </a:cubicBezTo>
                    <a:close/>
                  </a:path>
                </a:pathLst>
              </a:custGeom>
              <a:solidFill>
                <a:srgbClr val="DE6E53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1" name="Freeform: Shape 420">
                <a:extLst>
                  <a:ext uri="{FF2B5EF4-FFF2-40B4-BE49-F238E27FC236}">
                    <a16:creationId xmlns:a16="http://schemas.microsoft.com/office/drawing/2014/main" id="{F719034C-3D14-34CE-3198-ED65AB72737C}"/>
                  </a:ext>
                </a:extLst>
              </p:cNvPr>
              <p:cNvSpPr/>
              <p:nvPr/>
            </p:nvSpPr>
            <p:spPr>
              <a:xfrm>
                <a:off x="3072415" y="4880092"/>
                <a:ext cx="57331" cy="57331"/>
              </a:xfrm>
              <a:custGeom>
                <a:avLst/>
                <a:gdLst>
                  <a:gd name="connsiteX0" fmla="*/ 57331 w 57331"/>
                  <a:gd name="connsiteY0" fmla="*/ 28666 h 57331"/>
                  <a:gd name="connsiteX1" fmla="*/ 28666 w 57331"/>
                  <a:gd name="connsiteY1" fmla="*/ 57331 h 57331"/>
                  <a:gd name="connsiteX2" fmla="*/ 0 w 57331"/>
                  <a:gd name="connsiteY2" fmla="*/ 28666 h 57331"/>
                  <a:gd name="connsiteX3" fmla="*/ 28666 w 57331"/>
                  <a:gd name="connsiteY3" fmla="*/ 0 h 57331"/>
                  <a:gd name="connsiteX4" fmla="*/ 57331 w 57331"/>
                  <a:gd name="connsiteY4" fmla="*/ 28666 h 57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331" h="57331">
                    <a:moveTo>
                      <a:pt x="57331" y="28666"/>
                    </a:moveTo>
                    <a:cubicBezTo>
                      <a:pt x="57331" y="44525"/>
                      <a:pt x="44458" y="57331"/>
                      <a:pt x="28666" y="57331"/>
                    </a:cubicBezTo>
                    <a:cubicBezTo>
                      <a:pt x="12807" y="57331"/>
                      <a:pt x="0" y="44458"/>
                      <a:pt x="0" y="28666"/>
                    </a:cubicBezTo>
                    <a:cubicBezTo>
                      <a:pt x="0" y="12807"/>
                      <a:pt x="12873" y="0"/>
                      <a:pt x="28666" y="0"/>
                    </a:cubicBezTo>
                    <a:cubicBezTo>
                      <a:pt x="44458" y="0"/>
                      <a:pt x="57331" y="12807"/>
                      <a:pt x="57331" y="28666"/>
                    </a:cubicBezTo>
                    <a:close/>
                  </a:path>
                </a:pathLst>
              </a:custGeom>
              <a:solidFill>
                <a:srgbClr val="DE6E53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22" name="Graphic 2">
            <a:extLst>
              <a:ext uri="{FF2B5EF4-FFF2-40B4-BE49-F238E27FC236}">
                <a16:creationId xmlns:a16="http://schemas.microsoft.com/office/drawing/2014/main" id="{3DBEB3AF-06E7-FC51-3160-03747423B275}"/>
              </a:ext>
            </a:extLst>
          </p:cNvPr>
          <p:cNvGrpSpPr/>
          <p:nvPr/>
        </p:nvGrpSpPr>
        <p:grpSpPr>
          <a:xfrm>
            <a:off x="2234009" y="4705473"/>
            <a:ext cx="424675" cy="424675"/>
            <a:chOff x="2225055" y="4696420"/>
            <a:chExt cx="424675" cy="424675"/>
          </a:xfrm>
        </p:grpSpPr>
        <p:grpSp>
          <p:nvGrpSpPr>
            <p:cNvPr id="423" name="Graphic 2">
              <a:extLst>
                <a:ext uri="{FF2B5EF4-FFF2-40B4-BE49-F238E27FC236}">
                  <a16:creationId xmlns:a16="http://schemas.microsoft.com/office/drawing/2014/main" id="{C7FD4B19-BAD1-15A7-9497-E2543C1DDEBE}"/>
                </a:ext>
              </a:extLst>
            </p:cNvPr>
            <p:cNvGrpSpPr/>
            <p:nvPr/>
          </p:nvGrpSpPr>
          <p:grpSpPr>
            <a:xfrm>
              <a:off x="2225055" y="4696420"/>
              <a:ext cx="424675" cy="424675"/>
              <a:chOff x="2225055" y="4696420"/>
              <a:chExt cx="424675" cy="424675"/>
            </a:xfrm>
          </p:grpSpPr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06A3AD20-6CFD-6803-1ACF-0920E17D6D54}"/>
                  </a:ext>
                </a:extLst>
              </p:cNvPr>
              <p:cNvSpPr/>
              <p:nvPr/>
            </p:nvSpPr>
            <p:spPr>
              <a:xfrm>
                <a:off x="2225055" y="4696420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6 h 424675"/>
                  <a:gd name="connsiteX3" fmla="*/ 0 w 424675"/>
                  <a:gd name="connsiteY3" fmla="*/ 424676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6"/>
                    </a:lnTo>
                    <a:lnTo>
                      <a:pt x="0" y="424676"/>
                    </a:lnTo>
                    <a:close/>
                  </a:path>
                </a:pathLst>
              </a:custGeom>
              <a:solidFill>
                <a:srgbClr val="7DC0E7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96813A68-2C6D-B296-FA5F-3EBD273C5B12}"/>
                  </a:ext>
                </a:extLst>
              </p:cNvPr>
              <p:cNvSpPr/>
              <p:nvPr/>
            </p:nvSpPr>
            <p:spPr>
              <a:xfrm>
                <a:off x="2316227" y="4793830"/>
                <a:ext cx="333502" cy="327265"/>
              </a:xfrm>
              <a:custGeom>
                <a:avLst/>
                <a:gdLst>
                  <a:gd name="connsiteX0" fmla="*/ 333503 w 333502"/>
                  <a:gd name="connsiteY0" fmla="*/ 149433 h 327265"/>
                  <a:gd name="connsiteX1" fmla="*/ 214395 w 333502"/>
                  <a:gd name="connsiteY1" fmla="*/ 30391 h 327265"/>
                  <a:gd name="connsiteX2" fmla="*/ 185331 w 333502"/>
                  <a:gd name="connsiteY2" fmla="*/ 59455 h 327265"/>
                  <a:gd name="connsiteX3" fmla="*/ 125810 w 333502"/>
                  <a:gd name="connsiteY3" fmla="*/ 0 h 327265"/>
                  <a:gd name="connsiteX4" fmla="*/ 0 w 333502"/>
                  <a:gd name="connsiteY4" fmla="*/ 125810 h 327265"/>
                  <a:gd name="connsiteX5" fmla="*/ 59521 w 333502"/>
                  <a:gd name="connsiteY5" fmla="*/ 185265 h 327265"/>
                  <a:gd name="connsiteX6" fmla="*/ 36695 w 333502"/>
                  <a:gd name="connsiteY6" fmla="*/ 208091 h 327265"/>
                  <a:gd name="connsiteX7" fmla="*/ 155869 w 333502"/>
                  <a:gd name="connsiteY7" fmla="*/ 327265 h 327265"/>
                  <a:gd name="connsiteX8" fmla="*/ 333503 w 333502"/>
                  <a:gd name="connsiteY8" fmla="*/ 327265 h 327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3502" h="327265">
                    <a:moveTo>
                      <a:pt x="333503" y="149433"/>
                    </a:moveTo>
                    <a:lnTo>
                      <a:pt x="214395" y="30391"/>
                    </a:lnTo>
                    <a:lnTo>
                      <a:pt x="185331" y="59455"/>
                    </a:lnTo>
                    <a:lnTo>
                      <a:pt x="125810" y="0"/>
                    </a:lnTo>
                    <a:lnTo>
                      <a:pt x="0" y="125810"/>
                    </a:lnTo>
                    <a:lnTo>
                      <a:pt x="59521" y="185265"/>
                    </a:lnTo>
                    <a:lnTo>
                      <a:pt x="36695" y="208091"/>
                    </a:lnTo>
                    <a:lnTo>
                      <a:pt x="155869" y="327265"/>
                    </a:lnTo>
                    <a:lnTo>
                      <a:pt x="333503" y="327265"/>
                    </a:lnTo>
                    <a:close/>
                  </a:path>
                </a:pathLst>
              </a:custGeom>
              <a:solidFill>
                <a:srgbClr val="6DADD7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26" name="Graphic 2">
              <a:extLst>
                <a:ext uri="{FF2B5EF4-FFF2-40B4-BE49-F238E27FC236}">
                  <a16:creationId xmlns:a16="http://schemas.microsoft.com/office/drawing/2014/main" id="{CA7DDE70-A301-0DFB-9905-F5482AF12728}"/>
                </a:ext>
              </a:extLst>
            </p:cNvPr>
            <p:cNvGrpSpPr/>
            <p:nvPr/>
          </p:nvGrpSpPr>
          <p:grpSpPr>
            <a:xfrm>
              <a:off x="2311648" y="4782948"/>
              <a:ext cx="251620" cy="251620"/>
              <a:chOff x="2311648" y="4782948"/>
              <a:chExt cx="251620" cy="251620"/>
            </a:xfrm>
          </p:grpSpPr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F2DE1A86-E588-0AAD-B9AA-4C754E206318}"/>
                  </a:ext>
                </a:extLst>
              </p:cNvPr>
              <p:cNvSpPr/>
              <p:nvPr/>
            </p:nvSpPr>
            <p:spPr>
              <a:xfrm>
                <a:off x="2311648" y="4782948"/>
                <a:ext cx="251620" cy="251620"/>
              </a:xfrm>
              <a:custGeom>
                <a:avLst/>
                <a:gdLst>
                  <a:gd name="connsiteX0" fmla="*/ 125810 w 251620"/>
                  <a:gd name="connsiteY0" fmla="*/ 0 h 251620"/>
                  <a:gd name="connsiteX1" fmla="*/ 0 w 251620"/>
                  <a:gd name="connsiteY1" fmla="*/ 125810 h 251620"/>
                  <a:gd name="connsiteX2" fmla="*/ 125810 w 251620"/>
                  <a:gd name="connsiteY2" fmla="*/ 251620 h 251620"/>
                  <a:gd name="connsiteX3" fmla="*/ 251620 w 251620"/>
                  <a:gd name="connsiteY3" fmla="*/ 125810 h 251620"/>
                  <a:gd name="connsiteX4" fmla="*/ 125810 w 251620"/>
                  <a:gd name="connsiteY4" fmla="*/ 0 h 251620"/>
                  <a:gd name="connsiteX5" fmla="*/ 125810 w 251620"/>
                  <a:gd name="connsiteY5" fmla="*/ 183937 h 251620"/>
                  <a:gd name="connsiteX6" fmla="*/ 67683 w 251620"/>
                  <a:gd name="connsiteY6" fmla="*/ 125876 h 251620"/>
                  <a:gd name="connsiteX7" fmla="*/ 125810 w 251620"/>
                  <a:gd name="connsiteY7" fmla="*/ 67749 h 251620"/>
                  <a:gd name="connsiteX8" fmla="*/ 183938 w 251620"/>
                  <a:gd name="connsiteY8" fmla="*/ 125876 h 251620"/>
                  <a:gd name="connsiteX9" fmla="*/ 125810 w 251620"/>
                  <a:gd name="connsiteY9" fmla="*/ 183937 h 251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1620" h="251620">
                    <a:moveTo>
                      <a:pt x="125810" y="0"/>
                    </a:moveTo>
                    <a:cubicBezTo>
                      <a:pt x="56336" y="0"/>
                      <a:pt x="0" y="56336"/>
                      <a:pt x="0" y="125810"/>
                    </a:cubicBezTo>
                    <a:cubicBezTo>
                      <a:pt x="0" y="195284"/>
                      <a:pt x="56336" y="251620"/>
                      <a:pt x="125810" y="251620"/>
                    </a:cubicBezTo>
                    <a:cubicBezTo>
                      <a:pt x="195284" y="251620"/>
                      <a:pt x="251620" y="195284"/>
                      <a:pt x="251620" y="125810"/>
                    </a:cubicBezTo>
                    <a:cubicBezTo>
                      <a:pt x="251687" y="56336"/>
                      <a:pt x="195351" y="0"/>
                      <a:pt x="125810" y="0"/>
                    </a:cubicBezTo>
                    <a:close/>
                    <a:moveTo>
                      <a:pt x="125810" y="183937"/>
                    </a:moveTo>
                    <a:cubicBezTo>
                      <a:pt x="93694" y="183937"/>
                      <a:pt x="67683" y="157926"/>
                      <a:pt x="67683" y="125876"/>
                    </a:cubicBezTo>
                    <a:cubicBezTo>
                      <a:pt x="67683" y="93760"/>
                      <a:pt x="93694" y="67749"/>
                      <a:pt x="125810" y="67749"/>
                    </a:cubicBezTo>
                    <a:cubicBezTo>
                      <a:pt x="157926" y="67749"/>
                      <a:pt x="183938" y="93760"/>
                      <a:pt x="183938" y="125876"/>
                    </a:cubicBezTo>
                    <a:cubicBezTo>
                      <a:pt x="183938" y="157926"/>
                      <a:pt x="157926" y="183937"/>
                      <a:pt x="125810" y="183937"/>
                    </a:cubicBez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8" name="Freeform: Shape 427">
                <a:extLst>
                  <a:ext uri="{FF2B5EF4-FFF2-40B4-BE49-F238E27FC236}">
                    <a16:creationId xmlns:a16="http://schemas.microsoft.com/office/drawing/2014/main" id="{44583EC6-6F27-E1E5-52BE-DF3DB9A880E7}"/>
                  </a:ext>
                </a:extLst>
              </p:cNvPr>
              <p:cNvSpPr/>
              <p:nvPr/>
            </p:nvSpPr>
            <p:spPr>
              <a:xfrm>
                <a:off x="2458294" y="4795688"/>
                <a:ext cx="92300" cy="92300"/>
              </a:xfrm>
              <a:custGeom>
                <a:avLst/>
                <a:gdLst>
                  <a:gd name="connsiteX0" fmla="*/ 34040 w 92300"/>
                  <a:gd name="connsiteY0" fmla="*/ 0 h 92300"/>
                  <a:gd name="connsiteX1" fmla="*/ 0 w 92300"/>
                  <a:gd name="connsiteY1" fmla="*/ 58924 h 92300"/>
                  <a:gd name="connsiteX2" fmla="*/ 33377 w 92300"/>
                  <a:gd name="connsiteY2" fmla="*/ 92300 h 92300"/>
                  <a:gd name="connsiteX3" fmla="*/ 92301 w 92300"/>
                  <a:gd name="connsiteY3" fmla="*/ 58260 h 92300"/>
                  <a:gd name="connsiteX4" fmla="*/ 34040 w 92300"/>
                  <a:gd name="connsiteY4" fmla="*/ 0 h 92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300" h="92300">
                    <a:moveTo>
                      <a:pt x="34040" y="0"/>
                    </a:moveTo>
                    <a:lnTo>
                      <a:pt x="0" y="58924"/>
                    </a:lnTo>
                    <a:cubicBezTo>
                      <a:pt x="15328" y="64829"/>
                      <a:pt x="27471" y="76972"/>
                      <a:pt x="33377" y="92300"/>
                    </a:cubicBezTo>
                    <a:lnTo>
                      <a:pt x="92301" y="58260"/>
                    </a:lnTo>
                    <a:cubicBezTo>
                      <a:pt x="79958" y="32846"/>
                      <a:pt x="59455" y="12342"/>
                      <a:pt x="34040" y="0"/>
                    </a:cubicBezTo>
                    <a:close/>
                  </a:path>
                </a:pathLst>
              </a:custGeom>
              <a:solidFill>
                <a:srgbClr val="CF5664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0D5B5BB9-C421-93E8-DD91-A7B5A1267ADE}"/>
                  </a:ext>
                </a:extLst>
              </p:cNvPr>
              <p:cNvSpPr/>
              <p:nvPr/>
            </p:nvSpPr>
            <p:spPr>
              <a:xfrm>
                <a:off x="2324389" y="4929593"/>
                <a:ext cx="92300" cy="92300"/>
              </a:xfrm>
              <a:custGeom>
                <a:avLst/>
                <a:gdLst>
                  <a:gd name="connsiteX0" fmla="*/ 58260 w 92300"/>
                  <a:gd name="connsiteY0" fmla="*/ 92301 h 92300"/>
                  <a:gd name="connsiteX1" fmla="*/ 92301 w 92300"/>
                  <a:gd name="connsiteY1" fmla="*/ 33377 h 92300"/>
                  <a:gd name="connsiteX2" fmla="*/ 58924 w 92300"/>
                  <a:gd name="connsiteY2" fmla="*/ 0 h 92300"/>
                  <a:gd name="connsiteX3" fmla="*/ 0 w 92300"/>
                  <a:gd name="connsiteY3" fmla="*/ 34040 h 92300"/>
                  <a:gd name="connsiteX4" fmla="*/ 58260 w 92300"/>
                  <a:gd name="connsiteY4" fmla="*/ 92301 h 92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300" h="92300">
                    <a:moveTo>
                      <a:pt x="58260" y="92301"/>
                    </a:moveTo>
                    <a:lnTo>
                      <a:pt x="92301" y="33377"/>
                    </a:lnTo>
                    <a:cubicBezTo>
                      <a:pt x="76972" y="27471"/>
                      <a:pt x="64829" y="15328"/>
                      <a:pt x="58924" y="0"/>
                    </a:cubicBezTo>
                    <a:lnTo>
                      <a:pt x="0" y="34040"/>
                    </a:lnTo>
                    <a:cubicBezTo>
                      <a:pt x="12342" y="59388"/>
                      <a:pt x="32846" y="79958"/>
                      <a:pt x="58260" y="92301"/>
                    </a:cubicBezTo>
                    <a:close/>
                  </a:path>
                </a:pathLst>
              </a:custGeom>
              <a:solidFill>
                <a:srgbClr val="CF5664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9CCCC7CA-0CAE-3641-7B41-FCC75E7720E7}"/>
                  </a:ext>
                </a:extLst>
              </p:cNvPr>
              <p:cNvSpPr/>
              <p:nvPr/>
            </p:nvSpPr>
            <p:spPr>
              <a:xfrm>
                <a:off x="2458294" y="4929593"/>
                <a:ext cx="92300" cy="92300"/>
              </a:xfrm>
              <a:custGeom>
                <a:avLst/>
                <a:gdLst>
                  <a:gd name="connsiteX0" fmla="*/ 92301 w 92300"/>
                  <a:gd name="connsiteY0" fmla="*/ 34040 h 92300"/>
                  <a:gd name="connsiteX1" fmla="*/ 33377 w 92300"/>
                  <a:gd name="connsiteY1" fmla="*/ 0 h 92300"/>
                  <a:gd name="connsiteX2" fmla="*/ 0 w 92300"/>
                  <a:gd name="connsiteY2" fmla="*/ 33377 h 92300"/>
                  <a:gd name="connsiteX3" fmla="*/ 34040 w 92300"/>
                  <a:gd name="connsiteY3" fmla="*/ 92301 h 92300"/>
                  <a:gd name="connsiteX4" fmla="*/ 92301 w 92300"/>
                  <a:gd name="connsiteY4" fmla="*/ 34040 h 92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300" h="92300">
                    <a:moveTo>
                      <a:pt x="92301" y="34040"/>
                    </a:moveTo>
                    <a:lnTo>
                      <a:pt x="33377" y="0"/>
                    </a:lnTo>
                    <a:cubicBezTo>
                      <a:pt x="27471" y="15328"/>
                      <a:pt x="15328" y="27471"/>
                      <a:pt x="0" y="33377"/>
                    </a:cubicBezTo>
                    <a:lnTo>
                      <a:pt x="34040" y="92301"/>
                    </a:lnTo>
                    <a:cubicBezTo>
                      <a:pt x="59388" y="79958"/>
                      <a:pt x="79958" y="59388"/>
                      <a:pt x="92301" y="34040"/>
                    </a:cubicBezTo>
                    <a:close/>
                  </a:path>
                </a:pathLst>
              </a:custGeom>
              <a:solidFill>
                <a:srgbClr val="CF5664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A8C70EC7-2C90-0FD4-6ECE-C48356CCD06E}"/>
                  </a:ext>
                </a:extLst>
              </p:cNvPr>
              <p:cNvSpPr/>
              <p:nvPr/>
            </p:nvSpPr>
            <p:spPr>
              <a:xfrm>
                <a:off x="2324389" y="4795688"/>
                <a:ext cx="92300" cy="92234"/>
              </a:xfrm>
              <a:custGeom>
                <a:avLst/>
                <a:gdLst>
                  <a:gd name="connsiteX0" fmla="*/ 0 w 92300"/>
                  <a:gd name="connsiteY0" fmla="*/ 58194 h 92234"/>
                  <a:gd name="connsiteX1" fmla="*/ 58924 w 92300"/>
                  <a:gd name="connsiteY1" fmla="*/ 92234 h 92234"/>
                  <a:gd name="connsiteX2" fmla="*/ 92301 w 92300"/>
                  <a:gd name="connsiteY2" fmla="*/ 58857 h 92234"/>
                  <a:gd name="connsiteX3" fmla="*/ 58260 w 92300"/>
                  <a:gd name="connsiteY3" fmla="*/ 0 h 92234"/>
                  <a:gd name="connsiteX4" fmla="*/ 0 w 92300"/>
                  <a:gd name="connsiteY4" fmla="*/ 58194 h 92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300" h="92234">
                    <a:moveTo>
                      <a:pt x="0" y="58194"/>
                    </a:moveTo>
                    <a:lnTo>
                      <a:pt x="58924" y="92234"/>
                    </a:lnTo>
                    <a:cubicBezTo>
                      <a:pt x="64829" y="76906"/>
                      <a:pt x="76972" y="64763"/>
                      <a:pt x="92301" y="58857"/>
                    </a:cubicBezTo>
                    <a:lnTo>
                      <a:pt x="58260" y="0"/>
                    </a:lnTo>
                    <a:cubicBezTo>
                      <a:pt x="32846" y="12276"/>
                      <a:pt x="12342" y="32846"/>
                      <a:pt x="0" y="58194"/>
                    </a:cubicBezTo>
                    <a:close/>
                  </a:path>
                </a:pathLst>
              </a:custGeom>
              <a:solidFill>
                <a:srgbClr val="CF5664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33" name="Graphic 2">
            <a:extLst>
              <a:ext uri="{FF2B5EF4-FFF2-40B4-BE49-F238E27FC236}">
                <a16:creationId xmlns:a16="http://schemas.microsoft.com/office/drawing/2014/main" id="{37BB59A2-2A12-BE4C-E144-1551DF986D5A}"/>
              </a:ext>
            </a:extLst>
          </p:cNvPr>
          <p:cNvGrpSpPr/>
          <p:nvPr/>
        </p:nvGrpSpPr>
        <p:grpSpPr>
          <a:xfrm>
            <a:off x="9533250" y="4041652"/>
            <a:ext cx="424675" cy="424675"/>
            <a:chOff x="9524296" y="4032599"/>
            <a:chExt cx="424675" cy="424675"/>
          </a:xfrm>
        </p:grpSpPr>
        <p:grpSp>
          <p:nvGrpSpPr>
            <p:cNvPr id="434" name="Graphic 2">
              <a:extLst>
                <a:ext uri="{FF2B5EF4-FFF2-40B4-BE49-F238E27FC236}">
                  <a16:creationId xmlns:a16="http://schemas.microsoft.com/office/drawing/2014/main" id="{0C5F9B11-CFEB-711C-EEBD-EC5AE052222C}"/>
                </a:ext>
              </a:extLst>
            </p:cNvPr>
            <p:cNvGrpSpPr/>
            <p:nvPr/>
          </p:nvGrpSpPr>
          <p:grpSpPr>
            <a:xfrm>
              <a:off x="9524296" y="4032599"/>
              <a:ext cx="424675" cy="424675"/>
              <a:chOff x="9524296" y="4032599"/>
              <a:chExt cx="424675" cy="424675"/>
            </a:xfrm>
          </p:grpSpPr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52F8E183-C959-FA3F-8A3F-429C10CBBC19}"/>
                  </a:ext>
                </a:extLst>
              </p:cNvPr>
              <p:cNvSpPr/>
              <p:nvPr/>
            </p:nvSpPr>
            <p:spPr>
              <a:xfrm>
                <a:off x="9524296" y="4032599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6 w 424675"/>
                  <a:gd name="connsiteY1" fmla="*/ 0 h 424675"/>
                  <a:gd name="connsiteX2" fmla="*/ 424676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6" y="0"/>
                    </a:lnTo>
                    <a:lnTo>
                      <a:pt x="424676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D486BD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5AF5A2B3-A0B4-7476-13DA-D615954E2324}"/>
                  </a:ext>
                </a:extLst>
              </p:cNvPr>
              <p:cNvSpPr/>
              <p:nvPr/>
            </p:nvSpPr>
            <p:spPr>
              <a:xfrm>
                <a:off x="9639223" y="4174667"/>
                <a:ext cx="309747" cy="282608"/>
              </a:xfrm>
              <a:custGeom>
                <a:avLst/>
                <a:gdLst>
                  <a:gd name="connsiteX0" fmla="*/ 119042 w 309747"/>
                  <a:gd name="connsiteY0" fmla="*/ 282608 h 282608"/>
                  <a:gd name="connsiteX1" fmla="*/ 309748 w 309747"/>
                  <a:gd name="connsiteY1" fmla="*/ 282608 h 282608"/>
                  <a:gd name="connsiteX2" fmla="*/ 309748 w 309747"/>
                  <a:gd name="connsiteY2" fmla="*/ 86461 h 282608"/>
                  <a:gd name="connsiteX3" fmla="*/ 223220 w 309747"/>
                  <a:gd name="connsiteY3" fmla="*/ 0 h 282608"/>
                  <a:gd name="connsiteX4" fmla="*/ 0 w 309747"/>
                  <a:gd name="connsiteY4" fmla="*/ 163633 h 282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9747" h="282608">
                    <a:moveTo>
                      <a:pt x="119042" y="282608"/>
                    </a:moveTo>
                    <a:lnTo>
                      <a:pt x="309748" y="282608"/>
                    </a:lnTo>
                    <a:lnTo>
                      <a:pt x="309748" y="86461"/>
                    </a:lnTo>
                    <a:lnTo>
                      <a:pt x="223220" y="0"/>
                    </a:lnTo>
                    <a:lnTo>
                      <a:pt x="0" y="163633"/>
                    </a:lnTo>
                    <a:close/>
                  </a:path>
                </a:pathLst>
              </a:custGeom>
              <a:solidFill>
                <a:srgbClr val="BF6FA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37" name="Graphic 2">
              <a:extLst>
                <a:ext uri="{FF2B5EF4-FFF2-40B4-BE49-F238E27FC236}">
                  <a16:creationId xmlns:a16="http://schemas.microsoft.com/office/drawing/2014/main" id="{608EC0B1-61F2-12EE-62F8-722CDAB07E33}"/>
                </a:ext>
              </a:extLst>
            </p:cNvPr>
            <p:cNvGrpSpPr/>
            <p:nvPr/>
          </p:nvGrpSpPr>
          <p:grpSpPr>
            <a:xfrm>
              <a:off x="9610757" y="4174667"/>
              <a:ext cx="251686" cy="203578"/>
              <a:chOff x="9610757" y="4174667"/>
              <a:chExt cx="251686" cy="203578"/>
            </a:xfrm>
          </p:grpSpPr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A9004EE8-C026-DE4C-C9A2-B2BAE1C8D555}"/>
                  </a:ext>
                </a:extLst>
              </p:cNvPr>
              <p:cNvSpPr/>
              <p:nvPr/>
            </p:nvSpPr>
            <p:spPr>
              <a:xfrm>
                <a:off x="9610757" y="4174667"/>
                <a:ext cx="251619" cy="203578"/>
              </a:xfrm>
              <a:custGeom>
                <a:avLst/>
                <a:gdLst>
                  <a:gd name="connsiteX0" fmla="*/ 0 w 251619"/>
                  <a:gd name="connsiteY0" fmla="*/ 0 h 203578"/>
                  <a:gd name="connsiteX1" fmla="*/ 0 w 251619"/>
                  <a:gd name="connsiteY1" fmla="*/ 99732 h 203578"/>
                  <a:gd name="connsiteX2" fmla="*/ 132 w 251619"/>
                  <a:gd name="connsiteY2" fmla="*/ 99732 h 203578"/>
                  <a:gd name="connsiteX3" fmla="*/ 28466 w 251619"/>
                  <a:gd name="connsiteY3" fmla="*/ 163633 h 203578"/>
                  <a:gd name="connsiteX4" fmla="*/ 28333 w 251619"/>
                  <a:gd name="connsiteY4" fmla="*/ 163633 h 203578"/>
                  <a:gd name="connsiteX5" fmla="*/ 29992 w 251619"/>
                  <a:gd name="connsiteY5" fmla="*/ 165159 h 203578"/>
                  <a:gd name="connsiteX6" fmla="*/ 58061 w 251619"/>
                  <a:gd name="connsiteY6" fmla="*/ 185862 h 203578"/>
                  <a:gd name="connsiteX7" fmla="*/ 125810 w 251619"/>
                  <a:gd name="connsiteY7" fmla="*/ 203579 h 203578"/>
                  <a:gd name="connsiteX8" fmla="*/ 193492 w 251619"/>
                  <a:gd name="connsiteY8" fmla="*/ 185928 h 203578"/>
                  <a:gd name="connsiteX9" fmla="*/ 221693 w 251619"/>
                  <a:gd name="connsiteY9" fmla="*/ 165159 h 203578"/>
                  <a:gd name="connsiteX10" fmla="*/ 223154 w 251619"/>
                  <a:gd name="connsiteY10" fmla="*/ 163699 h 203578"/>
                  <a:gd name="connsiteX11" fmla="*/ 251620 w 251619"/>
                  <a:gd name="connsiteY11" fmla="*/ 96547 h 203578"/>
                  <a:gd name="connsiteX12" fmla="*/ 251620 w 251619"/>
                  <a:gd name="connsiteY12" fmla="*/ 66 h 203578"/>
                  <a:gd name="connsiteX13" fmla="*/ 0 w 251619"/>
                  <a:gd name="connsiteY13" fmla="*/ 0 h 203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1619" h="203578">
                    <a:moveTo>
                      <a:pt x="0" y="0"/>
                    </a:moveTo>
                    <a:lnTo>
                      <a:pt x="0" y="99732"/>
                    </a:lnTo>
                    <a:lnTo>
                      <a:pt x="132" y="99732"/>
                    </a:lnTo>
                    <a:cubicBezTo>
                      <a:pt x="995" y="123952"/>
                      <a:pt x="11479" y="146115"/>
                      <a:pt x="28466" y="163633"/>
                    </a:cubicBezTo>
                    <a:lnTo>
                      <a:pt x="28333" y="163633"/>
                    </a:lnTo>
                    <a:cubicBezTo>
                      <a:pt x="28864" y="164164"/>
                      <a:pt x="29461" y="164628"/>
                      <a:pt x="29992" y="165159"/>
                    </a:cubicBezTo>
                    <a:cubicBezTo>
                      <a:pt x="38088" y="173188"/>
                      <a:pt x="47510" y="180155"/>
                      <a:pt x="58061" y="185862"/>
                    </a:cubicBezTo>
                    <a:cubicBezTo>
                      <a:pt x="78100" y="197076"/>
                      <a:pt x="101192" y="203579"/>
                      <a:pt x="125810" y="203579"/>
                    </a:cubicBezTo>
                    <a:cubicBezTo>
                      <a:pt x="150361" y="203579"/>
                      <a:pt x="173453" y="197142"/>
                      <a:pt x="193492" y="185928"/>
                    </a:cubicBezTo>
                    <a:cubicBezTo>
                      <a:pt x="204110" y="180222"/>
                      <a:pt x="213598" y="173188"/>
                      <a:pt x="221693" y="165159"/>
                    </a:cubicBezTo>
                    <a:cubicBezTo>
                      <a:pt x="222225" y="164628"/>
                      <a:pt x="223154" y="163699"/>
                      <a:pt x="223154" y="163699"/>
                    </a:cubicBezTo>
                    <a:cubicBezTo>
                      <a:pt x="240937" y="145385"/>
                      <a:pt x="251620" y="122028"/>
                      <a:pt x="251620" y="96547"/>
                    </a:cubicBezTo>
                    <a:lnTo>
                      <a:pt x="251620" y="6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A556D659-9851-B961-04D7-115787CF70F1}"/>
                  </a:ext>
                </a:extLst>
              </p:cNvPr>
              <p:cNvSpPr/>
              <p:nvPr/>
            </p:nvSpPr>
            <p:spPr>
              <a:xfrm>
                <a:off x="9805776" y="4201740"/>
                <a:ext cx="56667" cy="19641"/>
              </a:xfrm>
              <a:custGeom>
                <a:avLst/>
                <a:gdLst>
                  <a:gd name="connsiteX0" fmla="*/ 0 w 56667"/>
                  <a:gd name="connsiteY0" fmla="*/ 0 h 19641"/>
                  <a:gd name="connsiteX1" fmla="*/ 56667 w 56667"/>
                  <a:gd name="connsiteY1" fmla="*/ 0 h 19641"/>
                  <a:gd name="connsiteX2" fmla="*/ 56667 w 56667"/>
                  <a:gd name="connsiteY2" fmla="*/ 19641 h 19641"/>
                  <a:gd name="connsiteX3" fmla="*/ 0 w 56667"/>
                  <a:gd name="connsiteY3" fmla="*/ 19641 h 19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667" h="19641">
                    <a:moveTo>
                      <a:pt x="0" y="0"/>
                    </a:moveTo>
                    <a:lnTo>
                      <a:pt x="56667" y="0"/>
                    </a:lnTo>
                    <a:lnTo>
                      <a:pt x="56667" y="19641"/>
                    </a:lnTo>
                    <a:lnTo>
                      <a:pt x="0" y="19641"/>
                    </a:lnTo>
                    <a:close/>
                  </a:path>
                </a:pathLst>
              </a:custGeom>
              <a:solidFill>
                <a:srgbClr val="CCD0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F65EB27E-BEA6-E1CC-2573-4CF5D5893841}"/>
                  </a:ext>
                </a:extLst>
              </p:cNvPr>
              <p:cNvSpPr/>
              <p:nvPr/>
            </p:nvSpPr>
            <p:spPr>
              <a:xfrm>
                <a:off x="9766095" y="4247591"/>
                <a:ext cx="96348" cy="127402"/>
              </a:xfrm>
              <a:custGeom>
                <a:avLst/>
                <a:gdLst>
                  <a:gd name="connsiteX0" fmla="*/ 0 w 96348"/>
                  <a:gd name="connsiteY0" fmla="*/ 124018 h 127402"/>
                  <a:gd name="connsiteX1" fmla="*/ 66 w 96348"/>
                  <a:gd name="connsiteY1" fmla="*/ 127403 h 127402"/>
                  <a:gd name="connsiteX2" fmla="*/ 19774 w 96348"/>
                  <a:gd name="connsiteY2" fmla="*/ 121563 h 127402"/>
                  <a:gd name="connsiteX3" fmla="*/ 28135 w 96348"/>
                  <a:gd name="connsiteY3" fmla="*/ 81883 h 127402"/>
                  <a:gd name="connsiteX4" fmla="*/ 51359 w 96348"/>
                  <a:gd name="connsiteY4" fmla="*/ 47378 h 127402"/>
                  <a:gd name="connsiteX5" fmla="*/ 85798 w 96348"/>
                  <a:gd name="connsiteY5" fmla="*/ 24154 h 127402"/>
                  <a:gd name="connsiteX6" fmla="*/ 96348 w 96348"/>
                  <a:gd name="connsiteY6" fmla="*/ 20438 h 127402"/>
                  <a:gd name="connsiteX7" fmla="*/ 96348 w 96348"/>
                  <a:gd name="connsiteY7" fmla="*/ 0 h 127402"/>
                  <a:gd name="connsiteX8" fmla="*/ 0 w 96348"/>
                  <a:gd name="connsiteY8" fmla="*/ 124018 h 127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348" h="127402">
                    <a:moveTo>
                      <a:pt x="0" y="124018"/>
                    </a:moveTo>
                    <a:cubicBezTo>
                      <a:pt x="0" y="125147"/>
                      <a:pt x="66" y="126275"/>
                      <a:pt x="66" y="127403"/>
                    </a:cubicBezTo>
                    <a:cubicBezTo>
                      <a:pt x="6835" y="125943"/>
                      <a:pt x="13404" y="123952"/>
                      <a:pt x="19774" y="121563"/>
                    </a:cubicBezTo>
                    <a:cubicBezTo>
                      <a:pt x="20040" y="107762"/>
                      <a:pt x="22827" y="94490"/>
                      <a:pt x="28135" y="81883"/>
                    </a:cubicBezTo>
                    <a:cubicBezTo>
                      <a:pt x="33576" y="68943"/>
                      <a:pt x="41406" y="57331"/>
                      <a:pt x="51359" y="47378"/>
                    </a:cubicBezTo>
                    <a:cubicBezTo>
                      <a:pt x="61312" y="37425"/>
                      <a:pt x="72925" y="29595"/>
                      <a:pt x="85798" y="24154"/>
                    </a:cubicBezTo>
                    <a:cubicBezTo>
                      <a:pt x="89249" y="22694"/>
                      <a:pt x="92765" y="21566"/>
                      <a:pt x="96348" y="20438"/>
                    </a:cubicBezTo>
                    <a:lnTo>
                      <a:pt x="96348" y="0"/>
                    </a:lnTo>
                    <a:cubicBezTo>
                      <a:pt x="40942" y="14067"/>
                      <a:pt x="0" y="64232"/>
                      <a:pt x="0" y="124018"/>
                    </a:cubicBezTo>
                    <a:close/>
                  </a:path>
                </a:pathLst>
              </a:custGeom>
              <a:solidFill>
                <a:srgbClr val="E6E8EC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D9358F8E-2F21-6B3A-C3F7-751A8121368A}"/>
                  </a:ext>
                </a:extLst>
              </p:cNvPr>
              <p:cNvSpPr/>
              <p:nvPr/>
            </p:nvSpPr>
            <p:spPr>
              <a:xfrm>
                <a:off x="9610757" y="4201740"/>
                <a:ext cx="56733" cy="19641"/>
              </a:xfrm>
              <a:custGeom>
                <a:avLst/>
                <a:gdLst>
                  <a:gd name="connsiteX0" fmla="*/ 0 w 56733"/>
                  <a:gd name="connsiteY0" fmla="*/ 0 h 19641"/>
                  <a:gd name="connsiteX1" fmla="*/ 56735 w 56733"/>
                  <a:gd name="connsiteY1" fmla="*/ 0 h 19641"/>
                  <a:gd name="connsiteX2" fmla="*/ 56735 w 56733"/>
                  <a:gd name="connsiteY2" fmla="*/ 19641 h 19641"/>
                  <a:gd name="connsiteX3" fmla="*/ 0 w 56733"/>
                  <a:gd name="connsiteY3" fmla="*/ 19641 h 19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33" h="19641">
                    <a:moveTo>
                      <a:pt x="0" y="0"/>
                    </a:moveTo>
                    <a:lnTo>
                      <a:pt x="56735" y="0"/>
                    </a:lnTo>
                    <a:lnTo>
                      <a:pt x="56735" y="19641"/>
                    </a:lnTo>
                    <a:lnTo>
                      <a:pt x="0" y="19641"/>
                    </a:lnTo>
                    <a:close/>
                  </a:path>
                </a:pathLst>
              </a:custGeom>
              <a:solidFill>
                <a:srgbClr val="CCD0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CA49D114-8BCE-23B8-36B1-ECC48B62D3D2}"/>
                  </a:ext>
                </a:extLst>
              </p:cNvPr>
              <p:cNvSpPr/>
              <p:nvPr/>
            </p:nvSpPr>
            <p:spPr>
              <a:xfrm>
                <a:off x="9610824" y="4247525"/>
                <a:ext cx="96413" cy="127468"/>
              </a:xfrm>
              <a:custGeom>
                <a:avLst/>
                <a:gdLst>
                  <a:gd name="connsiteX0" fmla="*/ 44988 w 96413"/>
                  <a:gd name="connsiteY0" fmla="*/ 47378 h 127468"/>
                  <a:gd name="connsiteX1" fmla="*/ 68213 w 96413"/>
                  <a:gd name="connsiteY1" fmla="*/ 81883 h 127468"/>
                  <a:gd name="connsiteX2" fmla="*/ 76640 w 96413"/>
                  <a:gd name="connsiteY2" fmla="*/ 121630 h 127468"/>
                  <a:gd name="connsiteX3" fmla="*/ 96348 w 96413"/>
                  <a:gd name="connsiteY3" fmla="*/ 127469 h 127468"/>
                  <a:gd name="connsiteX4" fmla="*/ 96414 w 96413"/>
                  <a:gd name="connsiteY4" fmla="*/ 124085 h 127468"/>
                  <a:gd name="connsiteX5" fmla="*/ 0 w 96413"/>
                  <a:gd name="connsiteY5" fmla="*/ 0 h 127468"/>
                  <a:gd name="connsiteX6" fmla="*/ 0 w 96413"/>
                  <a:gd name="connsiteY6" fmla="*/ 20437 h 127468"/>
                  <a:gd name="connsiteX7" fmla="*/ 10550 w 96413"/>
                  <a:gd name="connsiteY7" fmla="*/ 24153 h 127468"/>
                  <a:gd name="connsiteX8" fmla="*/ 44988 w 96413"/>
                  <a:gd name="connsiteY8" fmla="*/ 47378 h 127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413" h="127468">
                    <a:moveTo>
                      <a:pt x="44988" y="47378"/>
                    </a:moveTo>
                    <a:cubicBezTo>
                      <a:pt x="54942" y="57331"/>
                      <a:pt x="62772" y="68943"/>
                      <a:pt x="68213" y="81883"/>
                    </a:cubicBezTo>
                    <a:cubicBezTo>
                      <a:pt x="73522" y="94490"/>
                      <a:pt x="76309" y="107828"/>
                      <a:pt x="76640" y="121630"/>
                    </a:cubicBezTo>
                    <a:cubicBezTo>
                      <a:pt x="83010" y="124018"/>
                      <a:pt x="89580" y="126009"/>
                      <a:pt x="96348" y="127469"/>
                    </a:cubicBezTo>
                    <a:cubicBezTo>
                      <a:pt x="96348" y="126341"/>
                      <a:pt x="96414" y="125213"/>
                      <a:pt x="96414" y="124085"/>
                    </a:cubicBezTo>
                    <a:cubicBezTo>
                      <a:pt x="96414" y="64298"/>
                      <a:pt x="55407" y="14134"/>
                      <a:pt x="0" y="0"/>
                    </a:cubicBezTo>
                    <a:lnTo>
                      <a:pt x="0" y="20437"/>
                    </a:lnTo>
                    <a:cubicBezTo>
                      <a:pt x="3583" y="21499"/>
                      <a:pt x="7100" y="22693"/>
                      <a:pt x="10550" y="24153"/>
                    </a:cubicBezTo>
                    <a:cubicBezTo>
                      <a:pt x="23423" y="29661"/>
                      <a:pt x="35035" y="37424"/>
                      <a:pt x="44988" y="47378"/>
                    </a:cubicBezTo>
                    <a:close/>
                  </a:path>
                </a:pathLst>
              </a:custGeom>
              <a:solidFill>
                <a:srgbClr val="E6E8EC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43" name="Graphic 2">
            <a:extLst>
              <a:ext uri="{FF2B5EF4-FFF2-40B4-BE49-F238E27FC236}">
                <a16:creationId xmlns:a16="http://schemas.microsoft.com/office/drawing/2014/main" id="{0C1D1F14-7932-A9AC-72EE-EA536EFC0F43}"/>
              </a:ext>
            </a:extLst>
          </p:cNvPr>
          <p:cNvGrpSpPr/>
          <p:nvPr/>
        </p:nvGrpSpPr>
        <p:grpSpPr>
          <a:xfrm>
            <a:off x="8869628" y="4041652"/>
            <a:ext cx="424675" cy="424675"/>
            <a:chOff x="8860674" y="4032599"/>
            <a:chExt cx="424675" cy="424675"/>
          </a:xfrm>
        </p:grpSpPr>
        <p:grpSp>
          <p:nvGrpSpPr>
            <p:cNvPr id="444" name="Graphic 2">
              <a:extLst>
                <a:ext uri="{FF2B5EF4-FFF2-40B4-BE49-F238E27FC236}">
                  <a16:creationId xmlns:a16="http://schemas.microsoft.com/office/drawing/2014/main" id="{E0C4EFB3-850A-6E89-6F0F-AB12843A345B}"/>
                </a:ext>
              </a:extLst>
            </p:cNvPr>
            <p:cNvGrpSpPr/>
            <p:nvPr/>
          </p:nvGrpSpPr>
          <p:grpSpPr>
            <a:xfrm>
              <a:off x="8860674" y="4032599"/>
              <a:ext cx="424675" cy="424675"/>
              <a:chOff x="8860674" y="4032599"/>
              <a:chExt cx="424675" cy="424675"/>
            </a:xfrm>
          </p:grpSpPr>
          <p:sp>
            <p:nvSpPr>
              <p:cNvPr id="445" name="Freeform: Shape 444">
                <a:extLst>
                  <a:ext uri="{FF2B5EF4-FFF2-40B4-BE49-F238E27FC236}">
                    <a16:creationId xmlns:a16="http://schemas.microsoft.com/office/drawing/2014/main" id="{7296CE8A-0D1D-A5BB-0404-81B13307E857}"/>
                  </a:ext>
                </a:extLst>
              </p:cNvPr>
              <p:cNvSpPr/>
              <p:nvPr/>
            </p:nvSpPr>
            <p:spPr>
              <a:xfrm>
                <a:off x="8860674" y="4032599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F2CD5E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6" name="Freeform: Shape 445">
                <a:extLst>
                  <a:ext uri="{FF2B5EF4-FFF2-40B4-BE49-F238E27FC236}">
                    <a16:creationId xmlns:a16="http://schemas.microsoft.com/office/drawing/2014/main" id="{43B45A56-C348-F2EE-20E6-7C602C492EF4}"/>
                  </a:ext>
                </a:extLst>
              </p:cNvPr>
              <p:cNvSpPr/>
              <p:nvPr/>
            </p:nvSpPr>
            <p:spPr>
              <a:xfrm>
                <a:off x="8982171" y="4127222"/>
                <a:ext cx="303178" cy="330052"/>
              </a:xfrm>
              <a:custGeom>
                <a:avLst/>
                <a:gdLst>
                  <a:gd name="connsiteX0" fmla="*/ 140342 w 303178"/>
                  <a:gd name="connsiteY0" fmla="*/ 330052 h 330052"/>
                  <a:gd name="connsiteX1" fmla="*/ 303178 w 303178"/>
                  <a:gd name="connsiteY1" fmla="*/ 330052 h 330052"/>
                  <a:gd name="connsiteX2" fmla="*/ 303178 w 303178"/>
                  <a:gd name="connsiteY2" fmla="*/ 144987 h 330052"/>
                  <a:gd name="connsiteX3" fmla="*/ 174714 w 303178"/>
                  <a:gd name="connsiteY3" fmla="*/ 16522 h 330052"/>
                  <a:gd name="connsiteX4" fmla="*/ 140077 w 303178"/>
                  <a:gd name="connsiteY4" fmla="*/ 88784 h 330052"/>
                  <a:gd name="connsiteX5" fmla="*/ 51293 w 303178"/>
                  <a:gd name="connsiteY5" fmla="*/ 0 h 330052"/>
                  <a:gd name="connsiteX6" fmla="*/ 0 w 303178"/>
                  <a:gd name="connsiteY6" fmla="*/ 51359 h 330052"/>
                  <a:gd name="connsiteX7" fmla="*/ 25016 w 303178"/>
                  <a:gd name="connsiteY7" fmla="*/ 76375 h 330052"/>
                  <a:gd name="connsiteX8" fmla="*/ 4114 w 303178"/>
                  <a:gd name="connsiteY8" fmla="*/ 97211 h 330052"/>
                  <a:gd name="connsiteX9" fmla="*/ 93229 w 303178"/>
                  <a:gd name="connsiteY9" fmla="*/ 186326 h 330052"/>
                  <a:gd name="connsiteX10" fmla="*/ 61910 w 303178"/>
                  <a:gd name="connsiteY10" fmla="*/ 251686 h 330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3178" h="330052">
                    <a:moveTo>
                      <a:pt x="140342" y="330052"/>
                    </a:moveTo>
                    <a:lnTo>
                      <a:pt x="303178" y="330052"/>
                    </a:lnTo>
                    <a:lnTo>
                      <a:pt x="303178" y="144987"/>
                    </a:lnTo>
                    <a:lnTo>
                      <a:pt x="174714" y="16522"/>
                    </a:lnTo>
                    <a:lnTo>
                      <a:pt x="140077" y="88784"/>
                    </a:lnTo>
                    <a:lnTo>
                      <a:pt x="51293" y="0"/>
                    </a:lnTo>
                    <a:lnTo>
                      <a:pt x="0" y="51359"/>
                    </a:lnTo>
                    <a:lnTo>
                      <a:pt x="25016" y="76375"/>
                    </a:lnTo>
                    <a:lnTo>
                      <a:pt x="4114" y="97211"/>
                    </a:lnTo>
                    <a:lnTo>
                      <a:pt x="93229" y="186326"/>
                    </a:lnTo>
                    <a:lnTo>
                      <a:pt x="61910" y="251686"/>
                    </a:lnTo>
                    <a:close/>
                  </a:path>
                </a:pathLst>
              </a:custGeom>
              <a:solidFill>
                <a:srgbClr val="E6BA4D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29F8DE99-2450-F1FA-50FA-34ACC9F3E757}"/>
                </a:ext>
              </a:extLst>
            </p:cNvPr>
            <p:cNvSpPr/>
            <p:nvPr/>
          </p:nvSpPr>
          <p:spPr>
            <a:xfrm>
              <a:off x="8947268" y="4127222"/>
              <a:ext cx="251620" cy="251686"/>
            </a:xfrm>
            <a:custGeom>
              <a:avLst/>
              <a:gdLst>
                <a:gd name="connsiteX0" fmla="*/ 251620 w 251620"/>
                <a:gd name="connsiteY0" fmla="*/ 58525 h 251686"/>
                <a:gd name="connsiteX1" fmla="*/ 193161 w 251620"/>
                <a:gd name="connsiteY1" fmla="*/ 0 h 251686"/>
                <a:gd name="connsiteX2" fmla="*/ 192365 w 251620"/>
                <a:gd name="connsiteY2" fmla="*/ 796 h 251686"/>
                <a:gd name="connsiteX3" fmla="*/ 192299 w 251620"/>
                <a:gd name="connsiteY3" fmla="*/ 0 h 251686"/>
                <a:gd name="connsiteX4" fmla="*/ 163368 w 251620"/>
                <a:gd name="connsiteY4" fmla="*/ 0 h 251686"/>
                <a:gd name="connsiteX5" fmla="*/ 124815 w 251620"/>
                <a:gd name="connsiteY5" fmla="*/ 38221 h 251686"/>
                <a:gd name="connsiteX6" fmla="*/ 86263 w 251620"/>
                <a:gd name="connsiteY6" fmla="*/ 0 h 251686"/>
                <a:gd name="connsiteX7" fmla="*/ 58459 w 251620"/>
                <a:gd name="connsiteY7" fmla="*/ 0 h 251686"/>
                <a:gd name="connsiteX8" fmla="*/ 58459 w 251620"/>
                <a:gd name="connsiteY8" fmla="*/ 0 h 251686"/>
                <a:gd name="connsiteX9" fmla="*/ 58459 w 251620"/>
                <a:gd name="connsiteY9" fmla="*/ 0 h 251686"/>
                <a:gd name="connsiteX10" fmla="*/ 57331 w 251620"/>
                <a:gd name="connsiteY10" fmla="*/ 0 h 251686"/>
                <a:gd name="connsiteX11" fmla="*/ 57265 w 251620"/>
                <a:gd name="connsiteY11" fmla="*/ 1194 h 251686"/>
                <a:gd name="connsiteX12" fmla="*/ 0 w 251620"/>
                <a:gd name="connsiteY12" fmla="*/ 58525 h 251686"/>
                <a:gd name="connsiteX13" fmla="*/ 40875 w 251620"/>
                <a:gd name="connsiteY13" fmla="*/ 99467 h 251686"/>
                <a:gd name="connsiteX14" fmla="*/ 53416 w 251620"/>
                <a:gd name="connsiteY14" fmla="*/ 86926 h 251686"/>
                <a:gd name="connsiteX15" fmla="*/ 48639 w 251620"/>
                <a:gd name="connsiteY15" fmla="*/ 193824 h 251686"/>
                <a:gd name="connsiteX16" fmla="*/ 96879 w 251620"/>
                <a:gd name="connsiteY16" fmla="*/ 251686 h 251686"/>
                <a:gd name="connsiteX17" fmla="*/ 154741 w 251620"/>
                <a:gd name="connsiteY17" fmla="*/ 251686 h 251686"/>
                <a:gd name="connsiteX18" fmla="*/ 202982 w 251620"/>
                <a:gd name="connsiteY18" fmla="*/ 193824 h 251686"/>
                <a:gd name="connsiteX19" fmla="*/ 197076 w 251620"/>
                <a:gd name="connsiteY19" fmla="*/ 85798 h 251686"/>
                <a:gd name="connsiteX20" fmla="*/ 210745 w 251620"/>
                <a:gd name="connsiteY20" fmla="*/ 99467 h 251686"/>
                <a:gd name="connsiteX21" fmla="*/ 251620 w 251620"/>
                <a:gd name="connsiteY21" fmla="*/ 58525 h 251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1620" h="251686">
                  <a:moveTo>
                    <a:pt x="251620" y="58525"/>
                  </a:moveTo>
                  <a:lnTo>
                    <a:pt x="193161" y="0"/>
                  </a:lnTo>
                  <a:lnTo>
                    <a:pt x="192365" y="796"/>
                  </a:lnTo>
                  <a:lnTo>
                    <a:pt x="192299" y="0"/>
                  </a:lnTo>
                  <a:lnTo>
                    <a:pt x="163368" y="0"/>
                  </a:lnTo>
                  <a:cubicBezTo>
                    <a:pt x="163168" y="21167"/>
                    <a:pt x="145983" y="38221"/>
                    <a:pt x="124815" y="38221"/>
                  </a:cubicBezTo>
                  <a:cubicBezTo>
                    <a:pt x="103648" y="38221"/>
                    <a:pt x="86461" y="21167"/>
                    <a:pt x="86263" y="0"/>
                  </a:cubicBezTo>
                  <a:lnTo>
                    <a:pt x="58459" y="0"/>
                  </a:lnTo>
                  <a:lnTo>
                    <a:pt x="58459" y="0"/>
                  </a:lnTo>
                  <a:lnTo>
                    <a:pt x="58459" y="0"/>
                  </a:lnTo>
                  <a:lnTo>
                    <a:pt x="57331" y="0"/>
                  </a:lnTo>
                  <a:lnTo>
                    <a:pt x="57265" y="1194"/>
                  </a:lnTo>
                  <a:lnTo>
                    <a:pt x="0" y="58525"/>
                  </a:lnTo>
                  <a:lnTo>
                    <a:pt x="40875" y="99467"/>
                  </a:lnTo>
                  <a:lnTo>
                    <a:pt x="53416" y="86926"/>
                  </a:lnTo>
                  <a:lnTo>
                    <a:pt x="48639" y="193824"/>
                  </a:lnTo>
                  <a:lnTo>
                    <a:pt x="96879" y="251686"/>
                  </a:lnTo>
                  <a:lnTo>
                    <a:pt x="154741" y="251686"/>
                  </a:lnTo>
                  <a:lnTo>
                    <a:pt x="202982" y="193824"/>
                  </a:lnTo>
                  <a:lnTo>
                    <a:pt x="197076" y="85798"/>
                  </a:lnTo>
                  <a:lnTo>
                    <a:pt x="210745" y="99467"/>
                  </a:lnTo>
                  <a:lnTo>
                    <a:pt x="251620" y="58525"/>
                  </a:lnTo>
                  <a:close/>
                </a:path>
              </a:pathLst>
            </a:custGeom>
            <a:solidFill>
              <a:srgbClr val="8D79D8"/>
            </a:solidFill>
            <a:ln w="66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48" name="Graphic 2">
            <a:extLst>
              <a:ext uri="{FF2B5EF4-FFF2-40B4-BE49-F238E27FC236}">
                <a16:creationId xmlns:a16="http://schemas.microsoft.com/office/drawing/2014/main" id="{D8719EB6-6A35-0F79-2946-8EBE93FF65D7}"/>
              </a:ext>
            </a:extLst>
          </p:cNvPr>
          <p:cNvGrpSpPr/>
          <p:nvPr/>
        </p:nvGrpSpPr>
        <p:grpSpPr>
          <a:xfrm>
            <a:off x="8206073" y="4041652"/>
            <a:ext cx="424675" cy="424675"/>
            <a:chOff x="8197119" y="4032599"/>
            <a:chExt cx="424675" cy="424675"/>
          </a:xfrm>
        </p:grpSpPr>
        <p:grpSp>
          <p:nvGrpSpPr>
            <p:cNvPr id="449" name="Graphic 2">
              <a:extLst>
                <a:ext uri="{FF2B5EF4-FFF2-40B4-BE49-F238E27FC236}">
                  <a16:creationId xmlns:a16="http://schemas.microsoft.com/office/drawing/2014/main" id="{78C7D348-96E5-F7D6-A3BF-5779D428C965}"/>
                </a:ext>
              </a:extLst>
            </p:cNvPr>
            <p:cNvGrpSpPr/>
            <p:nvPr/>
          </p:nvGrpSpPr>
          <p:grpSpPr>
            <a:xfrm>
              <a:off x="8197119" y="4032599"/>
              <a:ext cx="424675" cy="424675"/>
              <a:chOff x="8197119" y="4032599"/>
              <a:chExt cx="424675" cy="424675"/>
            </a:xfrm>
          </p:grpSpPr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3FE2BBF4-A77D-FAE3-A438-E90B0FB0674B}"/>
                  </a:ext>
                </a:extLst>
              </p:cNvPr>
              <p:cNvSpPr/>
              <p:nvPr/>
            </p:nvSpPr>
            <p:spPr>
              <a:xfrm>
                <a:off x="8197119" y="4032599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DE6E53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368777CD-D62A-BCFB-F987-94CA452A0707}"/>
                  </a:ext>
                </a:extLst>
              </p:cNvPr>
              <p:cNvSpPr/>
              <p:nvPr/>
            </p:nvSpPr>
            <p:spPr>
              <a:xfrm>
                <a:off x="8308795" y="4139166"/>
                <a:ext cx="312998" cy="318108"/>
              </a:xfrm>
              <a:custGeom>
                <a:avLst/>
                <a:gdLst>
                  <a:gd name="connsiteX0" fmla="*/ 108425 w 312998"/>
                  <a:gd name="connsiteY0" fmla="*/ 318108 h 318108"/>
                  <a:gd name="connsiteX1" fmla="*/ 312999 w 312998"/>
                  <a:gd name="connsiteY1" fmla="*/ 318108 h 318108"/>
                  <a:gd name="connsiteX2" fmla="*/ 312999 w 312998"/>
                  <a:gd name="connsiteY2" fmla="*/ 117317 h 318108"/>
                  <a:gd name="connsiteX3" fmla="*/ 234832 w 312998"/>
                  <a:gd name="connsiteY3" fmla="*/ 39084 h 318108"/>
                  <a:gd name="connsiteX4" fmla="*/ 228860 w 312998"/>
                  <a:gd name="connsiteY4" fmla="*/ 43463 h 318108"/>
                  <a:gd name="connsiteX5" fmla="*/ 185397 w 312998"/>
                  <a:gd name="connsiteY5" fmla="*/ 0 h 318108"/>
                  <a:gd name="connsiteX6" fmla="*/ 110946 w 312998"/>
                  <a:gd name="connsiteY6" fmla="*/ 74384 h 318108"/>
                  <a:gd name="connsiteX7" fmla="*/ 142664 w 312998"/>
                  <a:gd name="connsiteY7" fmla="*/ 106102 h 318108"/>
                  <a:gd name="connsiteX8" fmla="*/ 0 w 312998"/>
                  <a:gd name="connsiteY8" fmla="*/ 209683 h 318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2998" h="318108">
                    <a:moveTo>
                      <a:pt x="108425" y="318108"/>
                    </a:moveTo>
                    <a:lnTo>
                      <a:pt x="312999" y="318108"/>
                    </a:lnTo>
                    <a:lnTo>
                      <a:pt x="312999" y="117317"/>
                    </a:lnTo>
                    <a:lnTo>
                      <a:pt x="234832" y="39084"/>
                    </a:lnTo>
                    <a:lnTo>
                      <a:pt x="228860" y="43463"/>
                    </a:lnTo>
                    <a:lnTo>
                      <a:pt x="185397" y="0"/>
                    </a:lnTo>
                    <a:lnTo>
                      <a:pt x="110946" y="74384"/>
                    </a:lnTo>
                    <a:lnTo>
                      <a:pt x="142664" y="106102"/>
                    </a:lnTo>
                    <a:lnTo>
                      <a:pt x="0" y="209683"/>
                    </a:lnTo>
                    <a:close/>
                  </a:path>
                </a:pathLst>
              </a:custGeom>
              <a:solidFill>
                <a:srgbClr val="CC5842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52" name="Graphic 2">
              <a:extLst>
                <a:ext uri="{FF2B5EF4-FFF2-40B4-BE49-F238E27FC236}">
                  <a16:creationId xmlns:a16="http://schemas.microsoft.com/office/drawing/2014/main" id="{15747576-FE33-91A6-ACBB-26797B9E1A43}"/>
                </a:ext>
              </a:extLst>
            </p:cNvPr>
            <p:cNvGrpSpPr/>
            <p:nvPr/>
          </p:nvGrpSpPr>
          <p:grpSpPr>
            <a:xfrm>
              <a:off x="8292074" y="4120719"/>
              <a:ext cx="251620" cy="250823"/>
              <a:chOff x="8292074" y="4120719"/>
              <a:chExt cx="251620" cy="250823"/>
            </a:xfrm>
          </p:grpSpPr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FFE14126-B6F4-718B-49B4-2157D52FF633}"/>
                  </a:ext>
                </a:extLst>
              </p:cNvPr>
              <p:cNvSpPr/>
              <p:nvPr/>
            </p:nvSpPr>
            <p:spPr>
              <a:xfrm>
                <a:off x="8508392" y="4178250"/>
                <a:ext cx="35301" cy="38419"/>
              </a:xfrm>
              <a:custGeom>
                <a:avLst/>
                <a:gdLst>
                  <a:gd name="connsiteX0" fmla="*/ 6569 w 35301"/>
                  <a:gd name="connsiteY0" fmla="*/ 0 h 38419"/>
                  <a:gd name="connsiteX1" fmla="*/ 7100 w 35301"/>
                  <a:gd name="connsiteY1" fmla="*/ 8095 h 38419"/>
                  <a:gd name="connsiteX2" fmla="*/ 0 w 35301"/>
                  <a:gd name="connsiteY2" fmla="*/ 38420 h 38419"/>
                  <a:gd name="connsiteX3" fmla="*/ 35301 w 35301"/>
                  <a:gd name="connsiteY3" fmla="*/ 0 h 38419"/>
                  <a:gd name="connsiteX4" fmla="*/ 6569 w 35301"/>
                  <a:gd name="connsiteY4" fmla="*/ 0 h 38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301" h="38419">
                    <a:moveTo>
                      <a:pt x="6569" y="0"/>
                    </a:moveTo>
                    <a:cubicBezTo>
                      <a:pt x="6901" y="2654"/>
                      <a:pt x="7100" y="5375"/>
                      <a:pt x="7100" y="8095"/>
                    </a:cubicBezTo>
                    <a:cubicBezTo>
                      <a:pt x="7100" y="18978"/>
                      <a:pt x="4512" y="29263"/>
                      <a:pt x="0" y="38420"/>
                    </a:cubicBezTo>
                    <a:cubicBezTo>
                      <a:pt x="19774" y="36761"/>
                      <a:pt x="35301" y="20172"/>
                      <a:pt x="35301" y="0"/>
                    </a:cubicBezTo>
                    <a:lnTo>
                      <a:pt x="6569" y="0"/>
                    </a:lnTo>
                    <a:close/>
                  </a:path>
                </a:pathLst>
              </a:custGeom>
              <a:solidFill>
                <a:srgbClr val="E6BA4D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2BBEFA03-6180-1E83-6474-1140BEF21AB1}"/>
                  </a:ext>
                </a:extLst>
              </p:cNvPr>
              <p:cNvSpPr/>
              <p:nvPr/>
            </p:nvSpPr>
            <p:spPr>
              <a:xfrm>
                <a:off x="8292074" y="4120719"/>
                <a:ext cx="234832" cy="250823"/>
              </a:xfrm>
              <a:custGeom>
                <a:avLst/>
                <a:gdLst>
                  <a:gd name="connsiteX0" fmla="*/ 195882 w 234832"/>
                  <a:gd name="connsiteY0" fmla="*/ 122293 h 250823"/>
                  <a:gd name="connsiteX1" fmla="*/ 223419 w 234832"/>
                  <a:gd name="connsiteY1" fmla="*/ 67815 h 250823"/>
                  <a:gd name="connsiteX2" fmla="*/ 155604 w 234832"/>
                  <a:gd name="connsiteY2" fmla="*/ 0 h 250823"/>
                  <a:gd name="connsiteX3" fmla="*/ 87788 w 234832"/>
                  <a:gd name="connsiteY3" fmla="*/ 67815 h 250823"/>
                  <a:gd name="connsiteX4" fmla="*/ 114065 w 234832"/>
                  <a:gd name="connsiteY4" fmla="*/ 121298 h 250823"/>
                  <a:gd name="connsiteX5" fmla="*/ 80290 w 234832"/>
                  <a:gd name="connsiteY5" fmla="*/ 130455 h 250823"/>
                  <a:gd name="connsiteX6" fmla="*/ 38751 w 234832"/>
                  <a:gd name="connsiteY6" fmla="*/ 115790 h 250823"/>
                  <a:gd name="connsiteX7" fmla="*/ 38685 w 234832"/>
                  <a:gd name="connsiteY7" fmla="*/ 115790 h 250823"/>
                  <a:gd name="connsiteX8" fmla="*/ 0 w 234832"/>
                  <a:gd name="connsiteY8" fmla="*/ 77238 h 250823"/>
                  <a:gd name="connsiteX9" fmla="*/ 0 w 234832"/>
                  <a:gd name="connsiteY9" fmla="*/ 185132 h 250823"/>
                  <a:gd name="connsiteX10" fmla="*/ 0 w 234832"/>
                  <a:gd name="connsiteY10" fmla="*/ 185132 h 250823"/>
                  <a:gd name="connsiteX11" fmla="*/ 67483 w 234832"/>
                  <a:gd name="connsiteY11" fmla="*/ 250824 h 250823"/>
                  <a:gd name="connsiteX12" fmla="*/ 167348 w 234832"/>
                  <a:gd name="connsiteY12" fmla="*/ 250824 h 250823"/>
                  <a:gd name="connsiteX13" fmla="*/ 234832 w 234832"/>
                  <a:gd name="connsiteY13" fmla="*/ 183274 h 250823"/>
                  <a:gd name="connsiteX14" fmla="*/ 195882 w 234832"/>
                  <a:gd name="connsiteY14" fmla="*/ 122293 h 250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34832" h="250823">
                    <a:moveTo>
                      <a:pt x="195882" y="122293"/>
                    </a:moveTo>
                    <a:cubicBezTo>
                      <a:pt x="212537" y="109951"/>
                      <a:pt x="223419" y="90177"/>
                      <a:pt x="223419" y="67815"/>
                    </a:cubicBezTo>
                    <a:cubicBezTo>
                      <a:pt x="223419" y="30325"/>
                      <a:pt x="193028" y="0"/>
                      <a:pt x="155604" y="0"/>
                    </a:cubicBezTo>
                    <a:cubicBezTo>
                      <a:pt x="118113" y="0"/>
                      <a:pt x="87788" y="30391"/>
                      <a:pt x="87788" y="67815"/>
                    </a:cubicBezTo>
                    <a:cubicBezTo>
                      <a:pt x="87788" y="89580"/>
                      <a:pt x="98073" y="108889"/>
                      <a:pt x="114065" y="121298"/>
                    </a:cubicBezTo>
                    <a:cubicBezTo>
                      <a:pt x="104510" y="127005"/>
                      <a:pt x="92898" y="130455"/>
                      <a:pt x="80290" y="130455"/>
                    </a:cubicBezTo>
                    <a:cubicBezTo>
                      <a:pt x="63967" y="130455"/>
                      <a:pt x="49302" y="124815"/>
                      <a:pt x="38751" y="115790"/>
                    </a:cubicBezTo>
                    <a:lnTo>
                      <a:pt x="38685" y="115790"/>
                    </a:lnTo>
                    <a:lnTo>
                      <a:pt x="0" y="77238"/>
                    </a:lnTo>
                    <a:lnTo>
                      <a:pt x="0" y="185132"/>
                    </a:lnTo>
                    <a:lnTo>
                      <a:pt x="0" y="185132"/>
                    </a:lnTo>
                    <a:cubicBezTo>
                      <a:pt x="995" y="221561"/>
                      <a:pt x="30855" y="250824"/>
                      <a:pt x="67483" y="250824"/>
                    </a:cubicBezTo>
                    <a:lnTo>
                      <a:pt x="167348" y="250824"/>
                    </a:lnTo>
                    <a:cubicBezTo>
                      <a:pt x="204640" y="250824"/>
                      <a:pt x="234832" y="220632"/>
                      <a:pt x="234832" y="183274"/>
                    </a:cubicBezTo>
                    <a:cubicBezTo>
                      <a:pt x="234766" y="156334"/>
                      <a:pt x="218840" y="133109"/>
                      <a:pt x="195882" y="122293"/>
                    </a:cubicBezTo>
                    <a:close/>
                  </a:path>
                </a:pathLst>
              </a:custGeom>
              <a:solidFill>
                <a:srgbClr val="F2CD5E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55" name="Graphic 2">
            <a:extLst>
              <a:ext uri="{FF2B5EF4-FFF2-40B4-BE49-F238E27FC236}">
                <a16:creationId xmlns:a16="http://schemas.microsoft.com/office/drawing/2014/main" id="{F58F6E88-23F1-D354-45E3-8F7C8061565A}"/>
              </a:ext>
            </a:extLst>
          </p:cNvPr>
          <p:cNvGrpSpPr/>
          <p:nvPr/>
        </p:nvGrpSpPr>
        <p:grpSpPr>
          <a:xfrm>
            <a:off x="7543181" y="4042913"/>
            <a:ext cx="424675" cy="424675"/>
            <a:chOff x="7534227" y="4033860"/>
            <a:chExt cx="424675" cy="424675"/>
          </a:xfrm>
        </p:grpSpPr>
        <p:grpSp>
          <p:nvGrpSpPr>
            <p:cNvPr id="456" name="Graphic 2">
              <a:extLst>
                <a:ext uri="{FF2B5EF4-FFF2-40B4-BE49-F238E27FC236}">
                  <a16:creationId xmlns:a16="http://schemas.microsoft.com/office/drawing/2014/main" id="{B2F093CF-06EC-6F8E-A41C-F07592663A5D}"/>
                </a:ext>
              </a:extLst>
            </p:cNvPr>
            <p:cNvGrpSpPr/>
            <p:nvPr/>
          </p:nvGrpSpPr>
          <p:grpSpPr>
            <a:xfrm>
              <a:off x="7534227" y="4033860"/>
              <a:ext cx="424675" cy="424675"/>
              <a:chOff x="7534227" y="4033860"/>
              <a:chExt cx="424675" cy="424675"/>
            </a:xfrm>
          </p:grpSpPr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1AF68F76-DA1D-909E-F83E-AEDFFADC967F}"/>
                  </a:ext>
                </a:extLst>
              </p:cNvPr>
              <p:cNvSpPr/>
              <p:nvPr/>
            </p:nvSpPr>
            <p:spPr>
              <a:xfrm>
                <a:off x="7534227" y="4033860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A491E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C84A0DCE-AC5A-C692-FAC6-000F62E51FD7}"/>
                  </a:ext>
                </a:extLst>
              </p:cNvPr>
              <p:cNvSpPr/>
              <p:nvPr/>
            </p:nvSpPr>
            <p:spPr>
              <a:xfrm>
                <a:off x="7628585" y="4139830"/>
                <a:ext cx="330317" cy="318705"/>
              </a:xfrm>
              <a:custGeom>
                <a:avLst/>
                <a:gdLst>
                  <a:gd name="connsiteX0" fmla="*/ 88186 w 330317"/>
                  <a:gd name="connsiteY0" fmla="*/ 318706 h 318705"/>
                  <a:gd name="connsiteX1" fmla="*/ 330318 w 330317"/>
                  <a:gd name="connsiteY1" fmla="*/ 318706 h 318705"/>
                  <a:gd name="connsiteX2" fmla="*/ 330318 w 330317"/>
                  <a:gd name="connsiteY2" fmla="*/ 99799 h 318705"/>
                  <a:gd name="connsiteX3" fmla="*/ 230585 w 330317"/>
                  <a:gd name="connsiteY3" fmla="*/ 0 h 318705"/>
                  <a:gd name="connsiteX4" fmla="*/ 0 w 330317"/>
                  <a:gd name="connsiteY4" fmla="*/ 230519 h 318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0317" h="318705">
                    <a:moveTo>
                      <a:pt x="88186" y="318706"/>
                    </a:moveTo>
                    <a:lnTo>
                      <a:pt x="330318" y="318706"/>
                    </a:lnTo>
                    <a:lnTo>
                      <a:pt x="330318" y="99799"/>
                    </a:lnTo>
                    <a:lnTo>
                      <a:pt x="230585" y="0"/>
                    </a:lnTo>
                    <a:lnTo>
                      <a:pt x="0" y="230519"/>
                    </a:lnTo>
                    <a:close/>
                  </a:path>
                </a:pathLst>
              </a:custGeom>
              <a:solidFill>
                <a:srgbClr val="8D79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59" name="Graphic 2">
              <a:extLst>
                <a:ext uri="{FF2B5EF4-FFF2-40B4-BE49-F238E27FC236}">
                  <a16:creationId xmlns:a16="http://schemas.microsoft.com/office/drawing/2014/main" id="{0F8EBAB8-DBD0-4C3B-E764-A7512755B242}"/>
                </a:ext>
              </a:extLst>
            </p:cNvPr>
            <p:cNvGrpSpPr/>
            <p:nvPr/>
          </p:nvGrpSpPr>
          <p:grpSpPr>
            <a:xfrm>
              <a:off x="7620074" y="4127222"/>
              <a:ext cx="251769" cy="251636"/>
              <a:chOff x="7620074" y="4127222"/>
              <a:chExt cx="251769" cy="251636"/>
            </a:xfrm>
          </p:grpSpPr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D171F78D-5ECF-E6B3-C812-C0D90F377568}"/>
                  </a:ext>
                </a:extLst>
              </p:cNvPr>
              <p:cNvSpPr/>
              <p:nvPr/>
            </p:nvSpPr>
            <p:spPr>
              <a:xfrm>
                <a:off x="7620074" y="4240226"/>
                <a:ext cx="145600" cy="138633"/>
              </a:xfrm>
              <a:custGeom>
                <a:avLst/>
                <a:gdLst>
                  <a:gd name="connsiteX0" fmla="*/ 111361 w 145600"/>
                  <a:gd name="connsiteY0" fmla="*/ 0 h 138633"/>
                  <a:gd name="connsiteX1" fmla="*/ 8577 w 145600"/>
                  <a:gd name="connsiteY1" fmla="*/ 88916 h 138633"/>
                  <a:gd name="connsiteX2" fmla="*/ 8577 w 145600"/>
                  <a:gd name="connsiteY2" fmla="*/ 88983 h 138633"/>
                  <a:gd name="connsiteX3" fmla="*/ 8577 w 145600"/>
                  <a:gd name="connsiteY3" fmla="*/ 88983 h 138633"/>
                  <a:gd name="connsiteX4" fmla="*/ 8510 w 145600"/>
                  <a:gd name="connsiteY4" fmla="*/ 88983 h 138633"/>
                  <a:gd name="connsiteX5" fmla="*/ 8510 w 145600"/>
                  <a:gd name="connsiteY5" fmla="*/ 130123 h 138633"/>
                  <a:gd name="connsiteX6" fmla="*/ 49651 w 145600"/>
                  <a:gd name="connsiteY6" fmla="*/ 130123 h 138633"/>
                  <a:gd name="connsiteX7" fmla="*/ 145601 w 145600"/>
                  <a:gd name="connsiteY7" fmla="*/ 18978 h 138633"/>
                  <a:gd name="connsiteX8" fmla="*/ 111361 w 145600"/>
                  <a:gd name="connsiteY8" fmla="*/ 0 h 138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5600" h="138633">
                    <a:moveTo>
                      <a:pt x="111361" y="0"/>
                    </a:moveTo>
                    <a:cubicBezTo>
                      <a:pt x="111361" y="0"/>
                      <a:pt x="9572" y="87987"/>
                      <a:pt x="8577" y="88916"/>
                    </a:cubicBezTo>
                    <a:lnTo>
                      <a:pt x="8577" y="88983"/>
                    </a:lnTo>
                    <a:lnTo>
                      <a:pt x="8577" y="88983"/>
                    </a:lnTo>
                    <a:cubicBezTo>
                      <a:pt x="8577" y="88983"/>
                      <a:pt x="8510" y="88983"/>
                      <a:pt x="8510" y="88983"/>
                    </a:cubicBezTo>
                    <a:cubicBezTo>
                      <a:pt x="-2837" y="100396"/>
                      <a:pt x="-2837" y="118776"/>
                      <a:pt x="8510" y="130123"/>
                    </a:cubicBezTo>
                    <a:cubicBezTo>
                      <a:pt x="19857" y="141470"/>
                      <a:pt x="38304" y="141470"/>
                      <a:pt x="49651" y="130123"/>
                    </a:cubicBezTo>
                    <a:cubicBezTo>
                      <a:pt x="50646" y="129194"/>
                      <a:pt x="145601" y="18978"/>
                      <a:pt x="145601" y="18978"/>
                    </a:cubicBezTo>
                    <a:cubicBezTo>
                      <a:pt x="139695" y="15262"/>
                      <a:pt x="115144" y="5972"/>
                      <a:pt x="111361" y="0"/>
                    </a:cubicBezTo>
                    <a:close/>
                  </a:path>
                </a:pathLst>
              </a:custGeom>
              <a:solidFill>
                <a:srgbClr val="E6E8EC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1" name="Freeform: Shape 460">
                <a:extLst>
                  <a:ext uri="{FF2B5EF4-FFF2-40B4-BE49-F238E27FC236}">
                    <a16:creationId xmlns:a16="http://schemas.microsoft.com/office/drawing/2014/main" id="{40FFEB01-A499-BCC6-674A-5B1117783F38}"/>
                  </a:ext>
                </a:extLst>
              </p:cNvPr>
              <p:cNvSpPr/>
              <p:nvPr/>
            </p:nvSpPr>
            <p:spPr>
              <a:xfrm>
                <a:off x="7746631" y="4127222"/>
                <a:ext cx="125212" cy="125146"/>
              </a:xfrm>
              <a:custGeom>
                <a:avLst/>
                <a:gdLst>
                  <a:gd name="connsiteX0" fmla="*/ 111544 w 125212"/>
                  <a:gd name="connsiteY0" fmla="*/ 33775 h 125146"/>
                  <a:gd name="connsiteX1" fmla="*/ 112539 w 125212"/>
                  <a:gd name="connsiteY1" fmla="*/ 32912 h 125146"/>
                  <a:gd name="connsiteX2" fmla="*/ 112539 w 125212"/>
                  <a:gd name="connsiteY2" fmla="*/ 12608 h 125146"/>
                  <a:gd name="connsiteX3" fmla="*/ 92301 w 125212"/>
                  <a:gd name="connsiteY3" fmla="*/ 12608 h 125146"/>
                  <a:gd name="connsiteX4" fmla="*/ 91438 w 125212"/>
                  <a:gd name="connsiteY4" fmla="*/ 13536 h 125146"/>
                  <a:gd name="connsiteX5" fmla="*/ 47577 w 125212"/>
                  <a:gd name="connsiteY5" fmla="*/ 0 h 125146"/>
                  <a:gd name="connsiteX6" fmla="*/ 0 w 125212"/>
                  <a:gd name="connsiteY6" fmla="*/ 16323 h 125146"/>
                  <a:gd name="connsiteX7" fmla="*/ 108890 w 125212"/>
                  <a:gd name="connsiteY7" fmla="*/ 125146 h 125146"/>
                  <a:gd name="connsiteX8" fmla="*/ 125213 w 125212"/>
                  <a:gd name="connsiteY8" fmla="*/ 77636 h 125146"/>
                  <a:gd name="connsiteX9" fmla="*/ 111544 w 125212"/>
                  <a:gd name="connsiteY9" fmla="*/ 33775 h 125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5212" h="125146">
                    <a:moveTo>
                      <a:pt x="111544" y="33775"/>
                    </a:moveTo>
                    <a:cubicBezTo>
                      <a:pt x="111875" y="33509"/>
                      <a:pt x="112207" y="33244"/>
                      <a:pt x="112539" y="32912"/>
                    </a:cubicBezTo>
                    <a:cubicBezTo>
                      <a:pt x="118179" y="27272"/>
                      <a:pt x="118179" y="18248"/>
                      <a:pt x="112539" y="12608"/>
                    </a:cubicBezTo>
                    <a:cubicBezTo>
                      <a:pt x="106965" y="7034"/>
                      <a:pt x="97874" y="7034"/>
                      <a:pt x="92301" y="12608"/>
                    </a:cubicBezTo>
                    <a:cubicBezTo>
                      <a:pt x="92035" y="12939"/>
                      <a:pt x="91703" y="13271"/>
                      <a:pt x="91438" y="13536"/>
                    </a:cubicBezTo>
                    <a:cubicBezTo>
                      <a:pt x="78963" y="4977"/>
                      <a:pt x="63834" y="0"/>
                      <a:pt x="47577" y="0"/>
                    </a:cubicBezTo>
                    <a:cubicBezTo>
                      <a:pt x="29661" y="0"/>
                      <a:pt x="13138" y="6105"/>
                      <a:pt x="0" y="16323"/>
                    </a:cubicBezTo>
                    <a:lnTo>
                      <a:pt x="108890" y="125146"/>
                    </a:lnTo>
                    <a:cubicBezTo>
                      <a:pt x="119108" y="112074"/>
                      <a:pt x="125213" y="95552"/>
                      <a:pt x="125213" y="77636"/>
                    </a:cubicBezTo>
                    <a:cubicBezTo>
                      <a:pt x="125146" y="61379"/>
                      <a:pt x="120103" y="46250"/>
                      <a:pt x="111544" y="33775"/>
                    </a:cubicBez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id="{7399FABF-2F95-5CFC-F756-7B63CB24D546}"/>
                  </a:ext>
                </a:extLst>
              </p:cNvPr>
              <p:cNvSpPr/>
              <p:nvPr/>
            </p:nvSpPr>
            <p:spPr>
              <a:xfrm>
                <a:off x="7716572" y="4157215"/>
                <a:ext cx="125146" cy="125212"/>
              </a:xfrm>
              <a:custGeom>
                <a:avLst/>
                <a:gdLst>
                  <a:gd name="connsiteX0" fmla="*/ 0 w 125146"/>
                  <a:gd name="connsiteY0" fmla="*/ 47643 h 125212"/>
                  <a:gd name="connsiteX1" fmla="*/ 77570 w 125146"/>
                  <a:gd name="connsiteY1" fmla="*/ 125213 h 125212"/>
                  <a:gd name="connsiteX2" fmla="*/ 125146 w 125146"/>
                  <a:gd name="connsiteY2" fmla="*/ 108889 h 125212"/>
                  <a:gd name="connsiteX3" fmla="*/ 16257 w 125146"/>
                  <a:gd name="connsiteY3" fmla="*/ 0 h 125212"/>
                  <a:gd name="connsiteX4" fmla="*/ 0 w 125146"/>
                  <a:gd name="connsiteY4" fmla="*/ 47643 h 12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146" h="125212">
                    <a:moveTo>
                      <a:pt x="0" y="47643"/>
                    </a:moveTo>
                    <a:cubicBezTo>
                      <a:pt x="0" y="90509"/>
                      <a:pt x="34770" y="125213"/>
                      <a:pt x="77570" y="125213"/>
                    </a:cubicBezTo>
                    <a:cubicBezTo>
                      <a:pt x="95485" y="125213"/>
                      <a:pt x="112008" y="119108"/>
                      <a:pt x="125146" y="108889"/>
                    </a:cubicBezTo>
                    <a:lnTo>
                      <a:pt x="16257" y="0"/>
                    </a:lnTo>
                    <a:cubicBezTo>
                      <a:pt x="6105" y="13205"/>
                      <a:pt x="0" y="29661"/>
                      <a:pt x="0" y="47643"/>
                    </a:cubicBez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3" name="Freeform: Shape 462">
                <a:extLst>
                  <a:ext uri="{FF2B5EF4-FFF2-40B4-BE49-F238E27FC236}">
                    <a16:creationId xmlns:a16="http://schemas.microsoft.com/office/drawing/2014/main" id="{7FC028B3-C840-09F5-0049-6D43807271AD}"/>
                  </a:ext>
                </a:extLst>
              </p:cNvPr>
              <p:cNvSpPr/>
              <p:nvPr/>
            </p:nvSpPr>
            <p:spPr>
              <a:xfrm rot="-2700000">
                <a:off x="7784411" y="4127909"/>
                <a:ext cx="19375" cy="153943"/>
              </a:xfrm>
              <a:custGeom>
                <a:avLst/>
                <a:gdLst>
                  <a:gd name="connsiteX0" fmla="*/ 0 w 19375"/>
                  <a:gd name="connsiteY0" fmla="*/ 0 h 153943"/>
                  <a:gd name="connsiteX1" fmla="*/ 19376 w 19375"/>
                  <a:gd name="connsiteY1" fmla="*/ 0 h 153943"/>
                  <a:gd name="connsiteX2" fmla="*/ 19376 w 19375"/>
                  <a:gd name="connsiteY2" fmla="*/ 153943 h 153943"/>
                  <a:gd name="connsiteX3" fmla="*/ 0 w 19375"/>
                  <a:gd name="connsiteY3" fmla="*/ 153943 h 153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375" h="153943">
                    <a:moveTo>
                      <a:pt x="0" y="0"/>
                    </a:moveTo>
                    <a:lnTo>
                      <a:pt x="19376" y="0"/>
                    </a:lnTo>
                    <a:lnTo>
                      <a:pt x="19376" y="153943"/>
                    </a:lnTo>
                    <a:lnTo>
                      <a:pt x="0" y="153943"/>
                    </a:lnTo>
                    <a:close/>
                  </a:path>
                </a:pathLst>
              </a:custGeom>
              <a:solidFill>
                <a:srgbClr val="6DADD7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64" name="Graphic 2">
            <a:extLst>
              <a:ext uri="{FF2B5EF4-FFF2-40B4-BE49-F238E27FC236}">
                <a16:creationId xmlns:a16="http://schemas.microsoft.com/office/drawing/2014/main" id="{987502CF-0611-B110-6D9C-AD96CACB6745}"/>
              </a:ext>
            </a:extLst>
          </p:cNvPr>
          <p:cNvGrpSpPr/>
          <p:nvPr/>
        </p:nvGrpSpPr>
        <p:grpSpPr>
          <a:xfrm>
            <a:off x="6878299" y="4041918"/>
            <a:ext cx="424675" cy="424675"/>
            <a:chOff x="6869345" y="4032865"/>
            <a:chExt cx="424675" cy="424675"/>
          </a:xfrm>
        </p:grpSpPr>
        <p:grpSp>
          <p:nvGrpSpPr>
            <p:cNvPr id="465" name="Graphic 2">
              <a:extLst>
                <a:ext uri="{FF2B5EF4-FFF2-40B4-BE49-F238E27FC236}">
                  <a16:creationId xmlns:a16="http://schemas.microsoft.com/office/drawing/2014/main" id="{9144EA1E-30F2-FF1F-9C94-23C43D9FD412}"/>
                </a:ext>
              </a:extLst>
            </p:cNvPr>
            <p:cNvGrpSpPr/>
            <p:nvPr/>
          </p:nvGrpSpPr>
          <p:grpSpPr>
            <a:xfrm>
              <a:off x="6869345" y="4032865"/>
              <a:ext cx="424675" cy="424675"/>
              <a:chOff x="6869345" y="4032865"/>
              <a:chExt cx="424675" cy="424675"/>
            </a:xfrm>
          </p:grpSpPr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B8AA7EF6-72AF-8A59-32FE-8D4E22022FDE}"/>
                  </a:ext>
                </a:extLst>
              </p:cNvPr>
              <p:cNvSpPr/>
              <p:nvPr/>
            </p:nvSpPr>
            <p:spPr>
              <a:xfrm>
                <a:off x="6869345" y="4032865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AFD36F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7" name="Freeform: Shape 466">
                <a:extLst>
                  <a:ext uri="{FF2B5EF4-FFF2-40B4-BE49-F238E27FC236}">
                    <a16:creationId xmlns:a16="http://schemas.microsoft.com/office/drawing/2014/main" id="{E7DEF6C3-E673-D835-FF42-C7393A017B13}"/>
                  </a:ext>
                </a:extLst>
              </p:cNvPr>
              <p:cNvSpPr/>
              <p:nvPr/>
            </p:nvSpPr>
            <p:spPr>
              <a:xfrm rot="-2697569">
                <a:off x="7073188" y="4122884"/>
                <a:ext cx="17384" cy="15726"/>
              </a:xfrm>
              <a:custGeom>
                <a:avLst/>
                <a:gdLst>
                  <a:gd name="connsiteX0" fmla="*/ 0 w 17384"/>
                  <a:gd name="connsiteY0" fmla="*/ 0 h 15726"/>
                  <a:gd name="connsiteX1" fmla="*/ 17385 w 17384"/>
                  <a:gd name="connsiteY1" fmla="*/ 0 h 15726"/>
                  <a:gd name="connsiteX2" fmla="*/ 17385 w 17384"/>
                  <a:gd name="connsiteY2" fmla="*/ 15726 h 15726"/>
                  <a:gd name="connsiteX3" fmla="*/ 0 w 17384"/>
                  <a:gd name="connsiteY3" fmla="*/ 15726 h 15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84" h="15726">
                    <a:moveTo>
                      <a:pt x="0" y="0"/>
                    </a:moveTo>
                    <a:lnTo>
                      <a:pt x="17385" y="0"/>
                    </a:lnTo>
                    <a:lnTo>
                      <a:pt x="17385" y="15726"/>
                    </a:lnTo>
                    <a:lnTo>
                      <a:pt x="0" y="15726"/>
                    </a:lnTo>
                    <a:close/>
                  </a:path>
                </a:pathLst>
              </a:custGeom>
              <a:solidFill>
                <a:srgbClr val="9CC05B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8" name="Freeform: Shape 467">
                <a:extLst>
                  <a:ext uri="{FF2B5EF4-FFF2-40B4-BE49-F238E27FC236}">
                    <a16:creationId xmlns:a16="http://schemas.microsoft.com/office/drawing/2014/main" id="{50614B15-27BE-F059-C2C4-D6DDD9DDCF9E}"/>
                  </a:ext>
                </a:extLst>
              </p:cNvPr>
              <p:cNvSpPr/>
              <p:nvPr/>
            </p:nvSpPr>
            <p:spPr>
              <a:xfrm>
                <a:off x="6959986" y="4143678"/>
                <a:ext cx="334033" cy="313861"/>
              </a:xfrm>
              <a:custGeom>
                <a:avLst/>
                <a:gdLst>
                  <a:gd name="connsiteX0" fmla="*/ 334034 w 334033"/>
                  <a:gd name="connsiteY0" fmla="*/ 313862 h 313861"/>
                  <a:gd name="connsiteX1" fmla="*/ 334034 w 334033"/>
                  <a:gd name="connsiteY1" fmla="*/ 155869 h 313861"/>
                  <a:gd name="connsiteX2" fmla="*/ 243657 w 334033"/>
                  <a:gd name="connsiteY2" fmla="*/ 65493 h 313861"/>
                  <a:gd name="connsiteX3" fmla="*/ 208755 w 334033"/>
                  <a:gd name="connsiteY3" fmla="*/ 68280 h 313861"/>
                  <a:gd name="connsiteX4" fmla="*/ 122426 w 334033"/>
                  <a:gd name="connsiteY4" fmla="*/ 0 h 313861"/>
                  <a:gd name="connsiteX5" fmla="*/ 39680 w 334033"/>
                  <a:gd name="connsiteY5" fmla="*/ 71531 h 313861"/>
                  <a:gd name="connsiteX6" fmla="*/ 49435 w 334033"/>
                  <a:gd name="connsiteY6" fmla="*/ 81286 h 313861"/>
                  <a:gd name="connsiteX7" fmla="*/ 0 w 334033"/>
                  <a:gd name="connsiteY7" fmla="*/ 85333 h 313861"/>
                  <a:gd name="connsiteX8" fmla="*/ 36429 w 334033"/>
                  <a:gd name="connsiteY8" fmla="*/ 121696 h 313861"/>
                  <a:gd name="connsiteX9" fmla="*/ 33244 w 334033"/>
                  <a:gd name="connsiteY9" fmla="*/ 159585 h 313861"/>
                  <a:gd name="connsiteX10" fmla="*/ 44458 w 334033"/>
                  <a:gd name="connsiteY10" fmla="*/ 170865 h 313861"/>
                  <a:gd name="connsiteX11" fmla="*/ 13138 w 334033"/>
                  <a:gd name="connsiteY11" fmla="*/ 210082 h 313861"/>
                  <a:gd name="connsiteX12" fmla="*/ 116918 w 334033"/>
                  <a:gd name="connsiteY12" fmla="*/ 313862 h 313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34033" h="313861">
                    <a:moveTo>
                      <a:pt x="334034" y="313862"/>
                    </a:moveTo>
                    <a:lnTo>
                      <a:pt x="334034" y="155869"/>
                    </a:lnTo>
                    <a:lnTo>
                      <a:pt x="243657" y="65493"/>
                    </a:lnTo>
                    <a:lnTo>
                      <a:pt x="208755" y="68280"/>
                    </a:lnTo>
                    <a:lnTo>
                      <a:pt x="122426" y="0"/>
                    </a:lnTo>
                    <a:lnTo>
                      <a:pt x="39680" y="71531"/>
                    </a:lnTo>
                    <a:lnTo>
                      <a:pt x="49435" y="81286"/>
                    </a:lnTo>
                    <a:lnTo>
                      <a:pt x="0" y="85333"/>
                    </a:lnTo>
                    <a:lnTo>
                      <a:pt x="36429" y="121696"/>
                    </a:lnTo>
                    <a:lnTo>
                      <a:pt x="33244" y="159585"/>
                    </a:lnTo>
                    <a:lnTo>
                      <a:pt x="44458" y="170865"/>
                    </a:lnTo>
                    <a:lnTo>
                      <a:pt x="13138" y="210082"/>
                    </a:lnTo>
                    <a:lnTo>
                      <a:pt x="116918" y="313862"/>
                    </a:lnTo>
                    <a:close/>
                  </a:path>
                </a:pathLst>
              </a:custGeom>
              <a:solidFill>
                <a:srgbClr val="9CC05B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69" name="Graphic 2">
              <a:extLst>
                <a:ext uri="{FF2B5EF4-FFF2-40B4-BE49-F238E27FC236}">
                  <a16:creationId xmlns:a16="http://schemas.microsoft.com/office/drawing/2014/main" id="{860D880C-D2FB-7402-E8A1-E354DCE41E46}"/>
                </a:ext>
              </a:extLst>
            </p:cNvPr>
            <p:cNvGrpSpPr/>
            <p:nvPr/>
          </p:nvGrpSpPr>
          <p:grpSpPr>
            <a:xfrm>
              <a:off x="6955872" y="4111496"/>
              <a:ext cx="251686" cy="251686"/>
              <a:chOff x="6955872" y="4111496"/>
              <a:chExt cx="251686" cy="251686"/>
            </a:xfrm>
          </p:grpSpPr>
          <p:sp>
            <p:nvSpPr>
              <p:cNvPr id="470" name="Freeform: Shape 469">
                <a:extLst>
                  <a:ext uri="{FF2B5EF4-FFF2-40B4-BE49-F238E27FC236}">
                    <a16:creationId xmlns:a16="http://schemas.microsoft.com/office/drawing/2014/main" id="{E8C24F8C-59CD-9D2F-561E-49FF8961A65A}"/>
                  </a:ext>
                </a:extLst>
              </p:cNvPr>
              <p:cNvSpPr/>
              <p:nvPr/>
            </p:nvSpPr>
            <p:spPr>
              <a:xfrm>
                <a:off x="7163432" y="4233192"/>
                <a:ext cx="10882" cy="87323"/>
              </a:xfrm>
              <a:custGeom>
                <a:avLst/>
                <a:gdLst>
                  <a:gd name="connsiteX0" fmla="*/ 0 w 10882"/>
                  <a:gd name="connsiteY0" fmla="*/ 0 h 87323"/>
                  <a:gd name="connsiteX1" fmla="*/ 10882 w 10882"/>
                  <a:gd name="connsiteY1" fmla="*/ 0 h 87323"/>
                  <a:gd name="connsiteX2" fmla="*/ 10882 w 10882"/>
                  <a:gd name="connsiteY2" fmla="*/ 87324 h 87323"/>
                  <a:gd name="connsiteX3" fmla="*/ 0 w 10882"/>
                  <a:gd name="connsiteY3" fmla="*/ 87324 h 87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882" h="87323">
                    <a:moveTo>
                      <a:pt x="0" y="0"/>
                    </a:moveTo>
                    <a:lnTo>
                      <a:pt x="10882" y="0"/>
                    </a:lnTo>
                    <a:lnTo>
                      <a:pt x="10882" y="87324"/>
                    </a:lnTo>
                    <a:lnTo>
                      <a:pt x="0" y="87324"/>
                    </a:lnTo>
                    <a:close/>
                  </a:path>
                </a:pathLst>
              </a:custGeom>
              <a:solidFill>
                <a:srgbClr val="E6E8EC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1" name="Freeform: Shape 470">
                <a:extLst>
                  <a:ext uri="{FF2B5EF4-FFF2-40B4-BE49-F238E27FC236}">
                    <a16:creationId xmlns:a16="http://schemas.microsoft.com/office/drawing/2014/main" id="{45D3CAD2-FCBA-1F80-156D-516F4E5468E1}"/>
                  </a:ext>
                </a:extLst>
              </p:cNvPr>
              <p:cNvSpPr/>
              <p:nvPr/>
            </p:nvSpPr>
            <p:spPr>
              <a:xfrm>
                <a:off x="7076241" y="4233192"/>
                <a:ext cx="10882" cy="87323"/>
              </a:xfrm>
              <a:custGeom>
                <a:avLst/>
                <a:gdLst>
                  <a:gd name="connsiteX0" fmla="*/ 0 w 10882"/>
                  <a:gd name="connsiteY0" fmla="*/ 0 h 87323"/>
                  <a:gd name="connsiteX1" fmla="*/ 10883 w 10882"/>
                  <a:gd name="connsiteY1" fmla="*/ 0 h 87323"/>
                  <a:gd name="connsiteX2" fmla="*/ 10883 w 10882"/>
                  <a:gd name="connsiteY2" fmla="*/ 87324 h 87323"/>
                  <a:gd name="connsiteX3" fmla="*/ 0 w 10882"/>
                  <a:gd name="connsiteY3" fmla="*/ 87324 h 87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882" h="87323">
                    <a:moveTo>
                      <a:pt x="0" y="0"/>
                    </a:moveTo>
                    <a:lnTo>
                      <a:pt x="10883" y="0"/>
                    </a:lnTo>
                    <a:lnTo>
                      <a:pt x="10883" y="87324"/>
                    </a:lnTo>
                    <a:lnTo>
                      <a:pt x="0" y="87324"/>
                    </a:lnTo>
                    <a:close/>
                  </a:path>
                </a:pathLst>
              </a:custGeom>
              <a:solidFill>
                <a:srgbClr val="E6E8EC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72690BF1-19E1-7970-F6BA-7473D25BA121}"/>
                  </a:ext>
                </a:extLst>
              </p:cNvPr>
              <p:cNvSpPr/>
              <p:nvPr/>
            </p:nvSpPr>
            <p:spPr>
              <a:xfrm>
                <a:off x="6992235" y="4111496"/>
                <a:ext cx="178761" cy="93163"/>
              </a:xfrm>
              <a:custGeom>
                <a:avLst/>
                <a:gdLst>
                  <a:gd name="connsiteX0" fmla="*/ 100064 w 178761"/>
                  <a:gd name="connsiteY0" fmla="*/ 35434 h 93163"/>
                  <a:gd name="connsiteX1" fmla="*/ 108757 w 178761"/>
                  <a:gd name="connsiteY1" fmla="*/ 19309 h 93163"/>
                  <a:gd name="connsiteX2" fmla="*/ 89447 w 178761"/>
                  <a:gd name="connsiteY2" fmla="*/ 0 h 93163"/>
                  <a:gd name="connsiteX3" fmla="*/ 70138 w 178761"/>
                  <a:gd name="connsiteY3" fmla="*/ 19309 h 93163"/>
                  <a:gd name="connsiteX4" fmla="*/ 78830 w 178761"/>
                  <a:gd name="connsiteY4" fmla="*/ 35434 h 93163"/>
                  <a:gd name="connsiteX5" fmla="*/ 0 w 178761"/>
                  <a:gd name="connsiteY5" fmla="*/ 93163 h 93163"/>
                  <a:gd name="connsiteX6" fmla="*/ 18447 w 178761"/>
                  <a:gd name="connsiteY6" fmla="*/ 93163 h 93163"/>
                  <a:gd name="connsiteX7" fmla="*/ 89381 w 178761"/>
                  <a:gd name="connsiteY7" fmla="*/ 41140 h 93163"/>
                  <a:gd name="connsiteX8" fmla="*/ 160315 w 178761"/>
                  <a:gd name="connsiteY8" fmla="*/ 93097 h 93163"/>
                  <a:gd name="connsiteX9" fmla="*/ 178762 w 178761"/>
                  <a:gd name="connsiteY9" fmla="*/ 93097 h 93163"/>
                  <a:gd name="connsiteX10" fmla="*/ 100064 w 178761"/>
                  <a:gd name="connsiteY10" fmla="*/ 35434 h 93163"/>
                  <a:gd name="connsiteX11" fmla="*/ 89447 w 178761"/>
                  <a:gd name="connsiteY11" fmla="*/ 27670 h 93163"/>
                  <a:gd name="connsiteX12" fmla="*/ 89447 w 178761"/>
                  <a:gd name="connsiteY12" fmla="*/ 27670 h 93163"/>
                  <a:gd name="connsiteX13" fmla="*/ 81020 w 178761"/>
                  <a:gd name="connsiteY13" fmla="*/ 19243 h 93163"/>
                  <a:gd name="connsiteX14" fmla="*/ 89381 w 178761"/>
                  <a:gd name="connsiteY14" fmla="*/ 10882 h 93163"/>
                  <a:gd name="connsiteX15" fmla="*/ 97808 w 178761"/>
                  <a:gd name="connsiteY15" fmla="*/ 19243 h 93163"/>
                  <a:gd name="connsiteX16" fmla="*/ 89447 w 178761"/>
                  <a:gd name="connsiteY16" fmla="*/ 27670 h 93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8761" h="93163">
                    <a:moveTo>
                      <a:pt x="100064" y="35434"/>
                    </a:moveTo>
                    <a:cubicBezTo>
                      <a:pt x="105306" y="31983"/>
                      <a:pt x="108757" y="26078"/>
                      <a:pt x="108757" y="19309"/>
                    </a:cubicBezTo>
                    <a:cubicBezTo>
                      <a:pt x="108757" y="8693"/>
                      <a:pt x="100131" y="0"/>
                      <a:pt x="89447" y="0"/>
                    </a:cubicBezTo>
                    <a:cubicBezTo>
                      <a:pt x="78830" y="0"/>
                      <a:pt x="70138" y="8626"/>
                      <a:pt x="70138" y="19309"/>
                    </a:cubicBezTo>
                    <a:cubicBezTo>
                      <a:pt x="70138" y="26078"/>
                      <a:pt x="73588" y="31983"/>
                      <a:pt x="78830" y="35434"/>
                    </a:cubicBezTo>
                    <a:lnTo>
                      <a:pt x="0" y="93163"/>
                    </a:lnTo>
                    <a:lnTo>
                      <a:pt x="18447" y="93163"/>
                    </a:lnTo>
                    <a:lnTo>
                      <a:pt x="89381" y="41140"/>
                    </a:lnTo>
                    <a:lnTo>
                      <a:pt x="160315" y="93097"/>
                    </a:lnTo>
                    <a:lnTo>
                      <a:pt x="178762" y="93097"/>
                    </a:lnTo>
                    <a:lnTo>
                      <a:pt x="100064" y="35434"/>
                    </a:lnTo>
                    <a:close/>
                    <a:moveTo>
                      <a:pt x="89447" y="27670"/>
                    </a:moveTo>
                    <a:lnTo>
                      <a:pt x="89447" y="27670"/>
                    </a:lnTo>
                    <a:cubicBezTo>
                      <a:pt x="84803" y="27670"/>
                      <a:pt x="81020" y="23888"/>
                      <a:pt x="81020" y="19243"/>
                    </a:cubicBezTo>
                    <a:cubicBezTo>
                      <a:pt x="81020" y="14665"/>
                      <a:pt x="84803" y="10882"/>
                      <a:pt x="89381" y="10882"/>
                    </a:cubicBezTo>
                    <a:cubicBezTo>
                      <a:pt x="94026" y="10882"/>
                      <a:pt x="97808" y="14665"/>
                      <a:pt x="97808" y="19243"/>
                    </a:cubicBezTo>
                    <a:cubicBezTo>
                      <a:pt x="97874" y="23954"/>
                      <a:pt x="94092" y="27670"/>
                      <a:pt x="89447" y="27670"/>
                    </a:cubicBezTo>
                    <a:close/>
                  </a:path>
                </a:pathLst>
              </a:custGeom>
              <a:solidFill>
                <a:srgbClr val="E6E8EC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7BB30FF2-3E99-1D81-4F36-9C1EFB627636}"/>
                  </a:ext>
                </a:extLst>
              </p:cNvPr>
              <p:cNvSpPr/>
              <p:nvPr/>
            </p:nvSpPr>
            <p:spPr>
              <a:xfrm>
                <a:off x="6955872" y="4204659"/>
                <a:ext cx="251686" cy="28532"/>
              </a:xfrm>
              <a:custGeom>
                <a:avLst/>
                <a:gdLst>
                  <a:gd name="connsiteX0" fmla="*/ 237420 w 251686"/>
                  <a:gd name="connsiteY0" fmla="*/ 28533 h 28532"/>
                  <a:gd name="connsiteX1" fmla="*/ 251686 w 251686"/>
                  <a:gd name="connsiteY1" fmla="*/ 14266 h 28532"/>
                  <a:gd name="connsiteX2" fmla="*/ 237420 w 251686"/>
                  <a:gd name="connsiteY2" fmla="*/ 0 h 28532"/>
                  <a:gd name="connsiteX3" fmla="*/ 237420 w 251686"/>
                  <a:gd name="connsiteY3" fmla="*/ 0 h 28532"/>
                  <a:gd name="connsiteX4" fmla="*/ 14266 w 251686"/>
                  <a:gd name="connsiteY4" fmla="*/ 0 h 28532"/>
                  <a:gd name="connsiteX5" fmla="*/ 14266 w 251686"/>
                  <a:gd name="connsiteY5" fmla="*/ 0 h 28532"/>
                  <a:gd name="connsiteX6" fmla="*/ 0 w 251686"/>
                  <a:gd name="connsiteY6" fmla="*/ 14266 h 28532"/>
                  <a:gd name="connsiteX7" fmla="*/ 14266 w 251686"/>
                  <a:gd name="connsiteY7" fmla="*/ 28533 h 28532"/>
                  <a:gd name="connsiteX8" fmla="*/ 237420 w 251686"/>
                  <a:gd name="connsiteY8" fmla="*/ 28533 h 28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1686" h="28532">
                    <a:moveTo>
                      <a:pt x="237420" y="28533"/>
                    </a:moveTo>
                    <a:cubicBezTo>
                      <a:pt x="245316" y="28533"/>
                      <a:pt x="251686" y="22163"/>
                      <a:pt x="251686" y="14266"/>
                    </a:cubicBezTo>
                    <a:cubicBezTo>
                      <a:pt x="251686" y="6370"/>
                      <a:pt x="245316" y="0"/>
                      <a:pt x="237420" y="0"/>
                    </a:cubicBezTo>
                    <a:lnTo>
                      <a:pt x="237420" y="0"/>
                    </a:lnTo>
                    <a:lnTo>
                      <a:pt x="14266" y="0"/>
                    </a:lnTo>
                    <a:lnTo>
                      <a:pt x="14266" y="0"/>
                    </a:lnTo>
                    <a:cubicBezTo>
                      <a:pt x="6436" y="0"/>
                      <a:pt x="0" y="6370"/>
                      <a:pt x="0" y="14266"/>
                    </a:cubicBezTo>
                    <a:cubicBezTo>
                      <a:pt x="0" y="22163"/>
                      <a:pt x="6370" y="28533"/>
                      <a:pt x="14266" y="28533"/>
                    </a:cubicBezTo>
                    <a:lnTo>
                      <a:pt x="237420" y="28533"/>
                    </a:ln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BF59A393-650F-537A-20EF-375B00A92105}"/>
                  </a:ext>
                </a:extLst>
              </p:cNvPr>
              <p:cNvSpPr/>
              <p:nvPr/>
            </p:nvSpPr>
            <p:spPr>
              <a:xfrm>
                <a:off x="6989116" y="4233192"/>
                <a:ext cx="10882" cy="87323"/>
              </a:xfrm>
              <a:custGeom>
                <a:avLst/>
                <a:gdLst>
                  <a:gd name="connsiteX0" fmla="*/ 0 w 10882"/>
                  <a:gd name="connsiteY0" fmla="*/ 0 h 87323"/>
                  <a:gd name="connsiteX1" fmla="*/ 10883 w 10882"/>
                  <a:gd name="connsiteY1" fmla="*/ 0 h 87323"/>
                  <a:gd name="connsiteX2" fmla="*/ 10883 w 10882"/>
                  <a:gd name="connsiteY2" fmla="*/ 87324 h 87323"/>
                  <a:gd name="connsiteX3" fmla="*/ 0 w 10882"/>
                  <a:gd name="connsiteY3" fmla="*/ 87324 h 87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882" h="87323">
                    <a:moveTo>
                      <a:pt x="0" y="0"/>
                    </a:moveTo>
                    <a:lnTo>
                      <a:pt x="10883" y="0"/>
                    </a:lnTo>
                    <a:lnTo>
                      <a:pt x="10883" y="87324"/>
                    </a:lnTo>
                    <a:lnTo>
                      <a:pt x="0" y="87324"/>
                    </a:lnTo>
                    <a:close/>
                  </a:path>
                </a:pathLst>
              </a:custGeom>
              <a:solidFill>
                <a:srgbClr val="E6E8EC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0948CD22-3E89-9C0D-53FF-190C2336405A}"/>
                  </a:ext>
                </a:extLst>
              </p:cNvPr>
              <p:cNvSpPr/>
              <p:nvPr/>
            </p:nvSpPr>
            <p:spPr>
              <a:xfrm>
                <a:off x="6965560" y="4305321"/>
                <a:ext cx="57862" cy="57862"/>
              </a:xfrm>
              <a:custGeom>
                <a:avLst/>
                <a:gdLst>
                  <a:gd name="connsiteX0" fmla="*/ 57862 w 57862"/>
                  <a:gd name="connsiteY0" fmla="*/ 28931 h 57862"/>
                  <a:gd name="connsiteX1" fmla="*/ 28931 w 57862"/>
                  <a:gd name="connsiteY1" fmla="*/ 57862 h 57862"/>
                  <a:gd name="connsiteX2" fmla="*/ 0 w 57862"/>
                  <a:gd name="connsiteY2" fmla="*/ 28931 h 57862"/>
                  <a:gd name="connsiteX3" fmla="*/ 28931 w 57862"/>
                  <a:gd name="connsiteY3" fmla="*/ 0 h 57862"/>
                  <a:gd name="connsiteX4" fmla="*/ 57862 w 57862"/>
                  <a:gd name="connsiteY4" fmla="*/ 28931 h 57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862" h="57862">
                    <a:moveTo>
                      <a:pt x="57862" y="28931"/>
                    </a:moveTo>
                    <a:cubicBezTo>
                      <a:pt x="57862" y="44923"/>
                      <a:pt x="44923" y="57862"/>
                      <a:pt x="28931" y="57862"/>
                    </a:cubicBezTo>
                    <a:cubicBezTo>
                      <a:pt x="12939" y="57862"/>
                      <a:pt x="0" y="44923"/>
                      <a:pt x="0" y="28931"/>
                    </a:cubicBezTo>
                    <a:cubicBezTo>
                      <a:pt x="0" y="12939"/>
                      <a:pt x="12939" y="0"/>
                      <a:pt x="28931" y="0"/>
                    </a:cubicBezTo>
                    <a:cubicBezTo>
                      <a:pt x="44923" y="0"/>
                      <a:pt x="57862" y="12939"/>
                      <a:pt x="57862" y="28931"/>
                    </a:cubicBezTo>
                    <a:close/>
                  </a:path>
                </a:pathLst>
              </a:custGeom>
              <a:solidFill>
                <a:srgbClr val="CF5664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6A4DC9C9-FE0E-925E-B882-811B572CF08D}"/>
                  </a:ext>
                </a:extLst>
              </p:cNvPr>
              <p:cNvSpPr/>
              <p:nvPr/>
            </p:nvSpPr>
            <p:spPr>
              <a:xfrm>
                <a:off x="7139942" y="4305321"/>
                <a:ext cx="57861" cy="57862"/>
              </a:xfrm>
              <a:custGeom>
                <a:avLst/>
                <a:gdLst>
                  <a:gd name="connsiteX0" fmla="*/ 57862 w 57861"/>
                  <a:gd name="connsiteY0" fmla="*/ 28931 h 57862"/>
                  <a:gd name="connsiteX1" fmla="*/ 28931 w 57861"/>
                  <a:gd name="connsiteY1" fmla="*/ 57862 h 57862"/>
                  <a:gd name="connsiteX2" fmla="*/ 0 w 57861"/>
                  <a:gd name="connsiteY2" fmla="*/ 28931 h 57862"/>
                  <a:gd name="connsiteX3" fmla="*/ 28931 w 57861"/>
                  <a:gd name="connsiteY3" fmla="*/ 0 h 57862"/>
                  <a:gd name="connsiteX4" fmla="*/ 57862 w 57861"/>
                  <a:gd name="connsiteY4" fmla="*/ 28931 h 57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861" h="57862">
                    <a:moveTo>
                      <a:pt x="57862" y="28931"/>
                    </a:moveTo>
                    <a:cubicBezTo>
                      <a:pt x="57862" y="44923"/>
                      <a:pt x="44923" y="57862"/>
                      <a:pt x="28931" y="57862"/>
                    </a:cubicBezTo>
                    <a:cubicBezTo>
                      <a:pt x="12939" y="57862"/>
                      <a:pt x="0" y="44923"/>
                      <a:pt x="0" y="28931"/>
                    </a:cubicBezTo>
                    <a:cubicBezTo>
                      <a:pt x="0" y="12939"/>
                      <a:pt x="12939" y="0"/>
                      <a:pt x="28931" y="0"/>
                    </a:cubicBezTo>
                    <a:cubicBezTo>
                      <a:pt x="44923" y="0"/>
                      <a:pt x="57862" y="12939"/>
                      <a:pt x="57862" y="28931"/>
                    </a:cubicBezTo>
                    <a:close/>
                  </a:path>
                </a:pathLst>
              </a:custGeom>
              <a:solidFill>
                <a:srgbClr val="CF5664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01D5E277-DBD1-3201-5CA4-920655B9FDD9}"/>
                  </a:ext>
                </a:extLst>
              </p:cNvPr>
              <p:cNvSpPr/>
              <p:nvPr/>
            </p:nvSpPr>
            <p:spPr>
              <a:xfrm>
                <a:off x="7043130" y="4261393"/>
                <a:ext cx="77105" cy="73389"/>
              </a:xfrm>
              <a:custGeom>
                <a:avLst/>
                <a:gdLst>
                  <a:gd name="connsiteX0" fmla="*/ 38553 w 77105"/>
                  <a:gd name="connsiteY0" fmla="*/ 0 h 73389"/>
                  <a:gd name="connsiteX1" fmla="*/ 50497 w 77105"/>
                  <a:gd name="connsiteY1" fmla="*/ 24153 h 73389"/>
                  <a:gd name="connsiteX2" fmla="*/ 77105 w 77105"/>
                  <a:gd name="connsiteY2" fmla="*/ 28002 h 73389"/>
                  <a:gd name="connsiteX3" fmla="*/ 57862 w 77105"/>
                  <a:gd name="connsiteY3" fmla="*/ 46847 h 73389"/>
                  <a:gd name="connsiteX4" fmla="*/ 62374 w 77105"/>
                  <a:gd name="connsiteY4" fmla="*/ 73389 h 73389"/>
                  <a:gd name="connsiteX5" fmla="*/ 38553 w 77105"/>
                  <a:gd name="connsiteY5" fmla="*/ 60848 h 73389"/>
                  <a:gd name="connsiteX6" fmla="*/ 14731 w 77105"/>
                  <a:gd name="connsiteY6" fmla="*/ 73389 h 73389"/>
                  <a:gd name="connsiteX7" fmla="*/ 19310 w 77105"/>
                  <a:gd name="connsiteY7" fmla="*/ 46847 h 73389"/>
                  <a:gd name="connsiteX8" fmla="*/ 0 w 77105"/>
                  <a:gd name="connsiteY8" fmla="*/ 28068 h 73389"/>
                  <a:gd name="connsiteX9" fmla="*/ 26675 w 77105"/>
                  <a:gd name="connsiteY9" fmla="*/ 24153 h 73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105" h="73389">
                    <a:moveTo>
                      <a:pt x="38553" y="0"/>
                    </a:moveTo>
                    <a:lnTo>
                      <a:pt x="50497" y="24153"/>
                    </a:lnTo>
                    <a:lnTo>
                      <a:pt x="77105" y="28002"/>
                    </a:lnTo>
                    <a:lnTo>
                      <a:pt x="57862" y="46847"/>
                    </a:lnTo>
                    <a:lnTo>
                      <a:pt x="62374" y="73389"/>
                    </a:lnTo>
                    <a:lnTo>
                      <a:pt x="38553" y="60848"/>
                    </a:lnTo>
                    <a:lnTo>
                      <a:pt x="14731" y="73389"/>
                    </a:lnTo>
                    <a:lnTo>
                      <a:pt x="19310" y="46847"/>
                    </a:lnTo>
                    <a:lnTo>
                      <a:pt x="0" y="28068"/>
                    </a:lnTo>
                    <a:lnTo>
                      <a:pt x="26675" y="24153"/>
                    </a:lnTo>
                    <a:close/>
                  </a:path>
                </a:pathLst>
              </a:custGeom>
              <a:solidFill>
                <a:srgbClr val="CF5664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78" name="Graphic 2">
            <a:extLst>
              <a:ext uri="{FF2B5EF4-FFF2-40B4-BE49-F238E27FC236}">
                <a16:creationId xmlns:a16="http://schemas.microsoft.com/office/drawing/2014/main" id="{FACDE21A-6C2C-63D8-F1A9-81730FC382DF}"/>
              </a:ext>
            </a:extLst>
          </p:cNvPr>
          <p:cNvGrpSpPr/>
          <p:nvPr/>
        </p:nvGrpSpPr>
        <p:grpSpPr>
          <a:xfrm>
            <a:off x="6215407" y="4041918"/>
            <a:ext cx="424675" cy="424675"/>
            <a:chOff x="6206453" y="4032865"/>
            <a:chExt cx="424675" cy="424675"/>
          </a:xfrm>
        </p:grpSpPr>
        <p:grpSp>
          <p:nvGrpSpPr>
            <p:cNvPr id="479" name="Graphic 2">
              <a:extLst>
                <a:ext uri="{FF2B5EF4-FFF2-40B4-BE49-F238E27FC236}">
                  <a16:creationId xmlns:a16="http://schemas.microsoft.com/office/drawing/2014/main" id="{16BEC185-30E9-8706-681F-03FC1FA81EE2}"/>
                </a:ext>
              </a:extLst>
            </p:cNvPr>
            <p:cNvGrpSpPr/>
            <p:nvPr/>
          </p:nvGrpSpPr>
          <p:grpSpPr>
            <a:xfrm>
              <a:off x="6206453" y="4032865"/>
              <a:ext cx="424675" cy="424675"/>
              <a:chOff x="6206453" y="4032865"/>
              <a:chExt cx="424675" cy="424675"/>
            </a:xfrm>
          </p:grpSpPr>
          <p:sp>
            <p:nvSpPr>
              <p:cNvPr id="480" name="Freeform: Shape 479">
                <a:extLst>
                  <a:ext uri="{FF2B5EF4-FFF2-40B4-BE49-F238E27FC236}">
                    <a16:creationId xmlns:a16="http://schemas.microsoft.com/office/drawing/2014/main" id="{C8F09B88-5182-8A6E-4FA9-5FD5E4CC310B}"/>
                  </a:ext>
                </a:extLst>
              </p:cNvPr>
              <p:cNvSpPr/>
              <p:nvPr/>
            </p:nvSpPr>
            <p:spPr>
              <a:xfrm>
                <a:off x="6206453" y="4032865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F2CD5E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E48A1304-FFC4-D36D-B85F-3A06D81E09F8}"/>
                  </a:ext>
                </a:extLst>
              </p:cNvPr>
              <p:cNvSpPr/>
              <p:nvPr/>
            </p:nvSpPr>
            <p:spPr>
              <a:xfrm>
                <a:off x="6330737" y="4133858"/>
                <a:ext cx="300391" cy="323682"/>
              </a:xfrm>
              <a:custGeom>
                <a:avLst/>
                <a:gdLst>
                  <a:gd name="connsiteX0" fmla="*/ 109420 w 300391"/>
                  <a:gd name="connsiteY0" fmla="*/ 323682 h 323682"/>
                  <a:gd name="connsiteX1" fmla="*/ 300392 w 300391"/>
                  <a:gd name="connsiteY1" fmla="*/ 323682 h 323682"/>
                  <a:gd name="connsiteX2" fmla="*/ 300392 w 300391"/>
                  <a:gd name="connsiteY2" fmla="*/ 126208 h 323682"/>
                  <a:gd name="connsiteX3" fmla="*/ 222225 w 300391"/>
                  <a:gd name="connsiteY3" fmla="*/ 48041 h 323682"/>
                  <a:gd name="connsiteX4" fmla="*/ 174183 w 300391"/>
                  <a:gd name="connsiteY4" fmla="*/ 0 h 323682"/>
                  <a:gd name="connsiteX5" fmla="*/ 94822 w 300391"/>
                  <a:gd name="connsiteY5" fmla="*/ 79295 h 323682"/>
                  <a:gd name="connsiteX6" fmla="*/ 29130 w 300391"/>
                  <a:gd name="connsiteY6" fmla="*/ 13603 h 323682"/>
                  <a:gd name="connsiteX7" fmla="*/ 0 w 300391"/>
                  <a:gd name="connsiteY7" fmla="*/ 42799 h 323682"/>
                  <a:gd name="connsiteX8" fmla="*/ 59057 w 300391"/>
                  <a:gd name="connsiteY8" fmla="*/ 101856 h 323682"/>
                  <a:gd name="connsiteX9" fmla="*/ 796 w 300391"/>
                  <a:gd name="connsiteY9" fmla="*/ 160182 h 323682"/>
                  <a:gd name="connsiteX10" fmla="*/ 55407 w 300391"/>
                  <a:gd name="connsiteY10" fmla="*/ 214793 h 323682"/>
                  <a:gd name="connsiteX11" fmla="*/ 28002 w 300391"/>
                  <a:gd name="connsiteY11" fmla="*/ 242264 h 323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0391" h="323682">
                    <a:moveTo>
                      <a:pt x="109420" y="323682"/>
                    </a:moveTo>
                    <a:lnTo>
                      <a:pt x="300392" y="323682"/>
                    </a:lnTo>
                    <a:lnTo>
                      <a:pt x="300392" y="126208"/>
                    </a:lnTo>
                    <a:lnTo>
                      <a:pt x="222225" y="48041"/>
                    </a:lnTo>
                    <a:lnTo>
                      <a:pt x="174183" y="0"/>
                    </a:lnTo>
                    <a:lnTo>
                      <a:pt x="94822" y="79295"/>
                    </a:lnTo>
                    <a:lnTo>
                      <a:pt x="29130" y="13603"/>
                    </a:lnTo>
                    <a:lnTo>
                      <a:pt x="0" y="42799"/>
                    </a:lnTo>
                    <a:lnTo>
                      <a:pt x="59057" y="101856"/>
                    </a:lnTo>
                    <a:lnTo>
                      <a:pt x="796" y="160182"/>
                    </a:lnTo>
                    <a:lnTo>
                      <a:pt x="55407" y="214793"/>
                    </a:lnTo>
                    <a:lnTo>
                      <a:pt x="28002" y="242264"/>
                    </a:lnTo>
                    <a:close/>
                  </a:path>
                </a:pathLst>
              </a:custGeom>
              <a:solidFill>
                <a:srgbClr val="E6BA4D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82" name="Graphic 2">
              <a:extLst>
                <a:ext uri="{FF2B5EF4-FFF2-40B4-BE49-F238E27FC236}">
                  <a16:creationId xmlns:a16="http://schemas.microsoft.com/office/drawing/2014/main" id="{E54C679A-9CD9-ED0B-AD3E-E39772D2F60E}"/>
                </a:ext>
              </a:extLst>
            </p:cNvPr>
            <p:cNvGrpSpPr/>
            <p:nvPr/>
          </p:nvGrpSpPr>
          <p:grpSpPr>
            <a:xfrm>
              <a:off x="6322309" y="4127289"/>
              <a:ext cx="193028" cy="251686"/>
              <a:chOff x="6322309" y="4127289"/>
              <a:chExt cx="193028" cy="251686"/>
            </a:xfrm>
          </p:grpSpPr>
          <p:sp>
            <p:nvSpPr>
              <p:cNvPr id="483" name="Freeform: Shape 482">
                <a:extLst>
                  <a:ext uri="{FF2B5EF4-FFF2-40B4-BE49-F238E27FC236}">
                    <a16:creationId xmlns:a16="http://schemas.microsoft.com/office/drawing/2014/main" id="{BF80768B-17FA-4578-3268-5D01BED81C5A}"/>
                  </a:ext>
                </a:extLst>
              </p:cNvPr>
              <p:cNvSpPr/>
              <p:nvPr/>
            </p:nvSpPr>
            <p:spPr>
              <a:xfrm>
                <a:off x="6322309" y="4127289"/>
                <a:ext cx="193028" cy="251686"/>
              </a:xfrm>
              <a:custGeom>
                <a:avLst/>
                <a:gdLst>
                  <a:gd name="connsiteX0" fmla="*/ 165624 w 193028"/>
                  <a:gd name="connsiteY0" fmla="*/ 116321 h 251686"/>
                  <a:gd name="connsiteX1" fmla="*/ 165624 w 193028"/>
                  <a:gd name="connsiteY1" fmla="*/ 116189 h 251686"/>
                  <a:gd name="connsiteX2" fmla="*/ 164496 w 193028"/>
                  <a:gd name="connsiteY2" fmla="*/ 116189 h 251686"/>
                  <a:gd name="connsiteX3" fmla="*/ 164031 w 193028"/>
                  <a:gd name="connsiteY3" fmla="*/ 116122 h 251686"/>
                  <a:gd name="connsiteX4" fmla="*/ 163500 w 193028"/>
                  <a:gd name="connsiteY4" fmla="*/ 116189 h 251686"/>
                  <a:gd name="connsiteX5" fmla="*/ 143262 w 193028"/>
                  <a:gd name="connsiteY5" fmla="*/ 116189 h 251686"/>
                  <a:gd name="connsiteX6" fmla="*/ 164031 w 193028"/>
                  <a:gd name="connsiteY6" fmla="*/ 67484 h 251686"/>
                  <a:gd name="connsiteX7" fmla="*/ 163368 w 193028"/>
                  <a:gd name="connsiteY7" fmla="*/ 57862 h 251686"/>
                  <a:gd name="connsiteX8" fmla="*/ 164031 w 193028"/>
                  <a:gd name="connsiteY8" fmla="*/ 57862 h 251686"/>
                  <a:gd name="connsiteX9" fmla="*/ 192962 w 193028"/>
                  <a:gd name="connsiteY9" fmla="*/ 28931 h 251686"/>
                  <a:gd name="connsiteX10" fmla="*/ 164031 w 193028"/>
                  <a:gd name="connsiteY10" fmla="*/ 0 h 251686"/>
                  <a:gd name="connsiteX11" fmla="*/ 138750 w 193028"/>
                  <a:gd name="connsiteY11" fmla="*/ 14864 h 251686"/>
                  <a:gd name="connsiteX12" fmla="*/ 96481 w 193028"/>
                  <a:gd name="connsiteY12" fmla="*/ 0 h 251686"/>
                  <a:gd name="connsiteX13" fmla="*/ 54213 w 193028"/>
                  <a:gd name="connsiteY13" fmla="*/ 14864 h 251686"/>
                  <a:gd name="connsiteX14" fmla="*/ 28931 w 193028"/>
                  <a:gd name="connsiteY14" fmla="*/ 0 h 251686"/>
                  <a:gd name="connsiteX15" fmla="*/ 0 w 193028"/>
                  <a:gd name="connsiteY15" fmla="*/ 28931 h 251686"/>
                  <a:gd name="connsiteX16" fmla="*/ 28931 w 193028"/>
                  <a:gd name="connsiteY16" fmla="*/ 57862 h 251686"/>
                  <a:gd name="connsiteX17" fmla="*/ 29661 w 193028"/>
                  <a:gd name="connsiteY17" fmla="*/ 57862 h 251686"/>
                  <a:gd name="connsiteX18" fmla="*/ 28998 w 193028"/>
                  <a:gd name="connsiteY18" fmla="*/ 67484 h 251686"/>
                  <a:gd name="connsiteX19" fmla="*/ 49767 w 193028"/>
                  <a:gd name="connsiteY19" fmla="*/ 116255 h 251686"/>
                  <a:gd name="connsiteX20" fmla="*/ 29528 w 193028"/>
                  <a:gd name="connsiteY20" fmla="*/ 116255 h 251686"/>
                  <a:gd name="connsiteX21" fmla="*/ 28998 w 193028"/>
                  <a:gd name="connsiteY21" fmla="*/ 116189 h 251686"/>
                  <a:gd name="connsiteX22" fmla="*/ 28533 w 193028"/>
                  <a:gd name="connsiteY22" fmla="*/ 116255 h 251686"/>
                  <a:gd name="connsiteX23" fmla="*/ 27405 w 193028"/>
                  <a:gd name="connsiteY23" fmla="*/ 116255 h 251686"/>
                  <a:gd name="connsiteX24" fmla="*/ 27405 w 193028"/>
                  <a:gd name="connsiteY24" fmla="*/ 116388 h 251686"/>
                  <a:gd name="connsiteX25" fmla="*/ 66 w 193028"/>
                  <a:gd name="connsiteY25" fmla="*/ 145186 h 251686"/>
                  <a:gd name="connsiteX26" fmla="*/ 25414 w 193028"/>
                  <a:gd name="connsiteY26" fmla="*/ 173918 h 251686"/>
                  <a:gd name="connsiteX27" fmla="*/ 25414 w 193028"/>
                  <a:gd name="connsiteY27" fmla="*/ 173984 h 251686"/>
                  <a:gd name="connsiteX28" fmla="*/ 48307 w 193028"/>
                  <a:gd name="connsiteY28" fmla="*/ 173984 h 251686"/>
                  <a:gd name="connsiteX29" fmla="*/ 48307 w 193028"/>
                  <a:gd name="connsiteY29" fmla="*/ 251687 h 251686"/>
                  <a:gd name="connsiteX30" fmla="*/ 74982 w 193028"/>
                  <a:gd name="connsiteY30" fmla="*/ 251687 h 251686"/>
                  <a:gd name="connsiteX31" fmla="*/ 96548 w 193028"/>
                  <a:gd name="connsiteY31" fmla="*/ 251687 h 251686"/>
                  <a:gd name="connsiteX32" fmla="*/ 118113 w 193028"/>
                  <a:gd name="connsiteY32" fmla="*/ 251687 h 251686"/>
                  <a:gd name="connsiteX33" fmla="*/ 144788 w 193028"/>
                  <a:gd name="connsiteY33" fmla="*/ 251687 h 251686"/>
                  <a:gd name="connsiteX34" fmla="*/ 144788 w 193028"/>
                  <a:gd name="connsiteY34" fmla="*/ 173918 h 251686"/>
                  <a:gd name="connsiteX35" fmla="*/ 167681 w 193028"/>
                  <a:gd name="connsiteY35" fmla="*/ 173918 h 251686"/>
                  <a:gd name="connsiteX36" fmla="*/ 167681 w 193028"/>
                  <a:gd name="connsiteY36" fmla="*/ 173852 h 251686"/>
                  <a:gd name="connsiteX37" fmla="*/ 193028 w 193028"/>
                  <a:gd name="connsiteY37" fmla="*/ 145120 h 251686"/>
                  <a:gd name="connsiteX38" fmla="*/ 165624 w 193028"/>
                  <a:gd name="connsiteY38" fmla="*/ 116321 h 251686"/>
                  <a:gd name="connsiteX39" fmla="*/ 96481 w 193028"/>
                  <a:gd name="connsiteY39" fmla="*/ 135034 h 251686"/>
                  <a:gd name="connsiteX40" fmla="*/ 67550 w 193028"/>
                  <a:gd name="connsiteY40" fmla="*/ 106103 h 251686"/>
                  <a:gd name="connsiteX41" fmla="*/ 96481 w 193028"/>
                  <a:gd name="connsiteY41" fmla="*/ 77172 h 251686"/>
                  <a:gd name="connsiteX42" fmla="*/ 125412 w 193028"/>
                  <a:gd name="connsiteY42" fmla="*/ 106103 h 251686"/>
                  <a:gd name="connsiteX43" fmla="*/ 96481 w 193028"/>
                  <a:gd name="connsiteY43" fmla="*/ 135034 h 251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93028" h="251686">
                    <a:moveTo>
                      <a:pt x="165624" y="116321"/>
                    </a:moveTo>
                    <a:lnTo>
                      <a:pt x="165624" y="116189"/>
                    </a:lnTo>
                    <a:lnTo>
                      <a:pt x="164496" y="116189"/>
                    </a:lnTo>
                    <a:cubicBezTo>
                      <a:pt x="164296" y="116189"/>
                      <a:pt x="164164" y="116122"/>
                      <a:pt x="164031" y="116122"/>
                    </a:cubicBezTo>
                    <a:cubicBezTo>
                      <a:pt x="163832" y="116122"/>
                      <a:pt x="163633" y="116189"/>
                      <a:pt x="163500" y="116189"/>
                    </a:cubicBezTo>
                    <a:lnTo>
                      <a:pt x="143262" y="116189"/>
                    </a:lnTo>
                    <a:cubicBezTo>
                      <a:pt x="156068" y="103847"/>
                      <a:pt x="164031" y="86594"/>
                      <a:pt x="164031" y="67484"/>
                    </a:cubicBezTo>
                    <a:cubicBezTo>
                      <a:pt x="164031" y="64166"/>
                      <a:pt x="163766" y="60981"/>
                      <a:pt x="163368" y="57862"/>
                    </a:cubicBezTo>
                    <a:cubicBezTo>
                      <a:pt x="163567" y="57862"/>
                      <a:pt x="163832" y="57862"/>
                      <a:pt x="164031" y="57862"/>
                    </a:cubicBezTo>
                    <a:cubicBezTo>
                      <a:pt x="180023" y="57862"/>
                      <a:pt x="192962" y="44923"/>
                      <a:pt x="192962" y="28931"/>
                    </a:cubicBezTo>
                    <a:cubicBezTo>
                      <a:pt x="192962" y="12939"/>
                      <a:pt x="180023" y="0"/>
                      <a:pt x="164031" y="0"/>
                    </a:cubicBezTo>
                    <a:cubicBezTo>
                      <a:pt x="153149" y="0"/>
                      <a:pt x="143726" y="6038"/>
                      <a:pt x="138750" y="14864"/>
                    </a:cubicBezTo>
                    <a:cubicBezTo>
                      <a:pt x="127204" y="5574"/>
                      <a:pt x="112539" y="0"/>
                      <a:pt x="96481" y="0"/>
                    </a:cubicBezTo>
                    <a:cubicBezTo>
                      <a:pt x="80489" y="0"/>
                      <a:pt x="65759" y="5574"/>
                      <a:pt x="54213" y="14864"/>
                    </a:cubicBezTo>
                    <a:cubicBezTo>
                      <a:pt x="49236" y="5972"/>
                      <a:pt x="39813" y="0"/>
                      <a:pt x="28931" y="0"/>
                    </a:cubicBezTo>
                    <a:cubicBezTo>
                      <a:pt x="12939" y="0"/>
                      <a:pt x="0" y="13006"/>
                      <a:pt x="0" y="28931"/>
                    </a:cubicBezTo>
                    <a:cubicBezTo>
                      <a:pt x="0" y="44923"/>
                      <a:pt x="12939" y="57862"/>
                      <a:pt x="28931" y="57862"/>
                    </a:cubicBezTo>
                    <a:cubicBezTo>
                      <a:pt x="29197" y="57862"/>
                      <a:pt x="29396" y="57862"/>
                      <a:pt x="29661" y="57862"/>
                    </a:cubicBezTo>
                    <a:cubicBezTo>
                      <a:pt x="29197" y="61047"/>
                      <a:pt x="28998" y="64232"/>
                      <a:pt x="28998" y="67484"/>
                    </a:cubicBezTo>
                    <a:cubicBezTo>
                      <a:pt x="28998" y="86594"/>
                      <a:pt x="36960" y="103913"/>
                      <a:pt x="49767" y="116255"/>
                    </a:cubicBezTo>
                    <a:lnTo>
                      <a:pt x="29528" y="116255"/>
                    </a:lnTo>
                    <a:cubicBezTo>
                      <a:pt x="29329" y="116255"/>
                      <a:pt x="29197" y="116189"/>
                      <a:pt x="28998" y="116189"/>
                    </a:cubicBezTo>
                    <a:cubicBezTo>
                      <a:pt x="28865" y="116189"/>
                      <a:pt x="28666" y="116255"/>
                      <a:pt x="28533" y="116255"/>
                    </a:cubicBezTo>
                    <a:lnTo>
                      <a:pt x="27405" y="116255"/>
                    </a:lnTo>
                    <a:lnTo>
                      <a:pt x="27405" y="116388"/>
                    </a:lnTo>
                    <a:cubicBezTo>
                      <a:pt x="12143" y="117250"/>
                      <a:pt x="66" y="129725"/>
                      <a:pt x="66" y="145186"/>
                    </a:cubicBezTo>
                    <a:cubicBezTo>
                      <a:pt x="66" y="159983"/>
                      <a:pt x="11082" y="172126"/>
                      <a:pt x="25414" y="173918"/>
                    </a:cubicBezTo>
                    <a:lnTo>
                      <a:pt x="25414" y="173984"/>
                    </a:lnTo>
                    <a:lnTo>
                      <a:pt x="48307" y="173984"/>
                    </a:lnTo>
                    <a:lnTo>
                      <a:pt x="48307" y="251687"/>
                    </a:lnTo>
                    <a:lnTo>
                      <a:pt x="74982" y="251687"/>
                    </a:lnTo>
                    <a:lnTo>
                      <a:pt x="96548" y="251687"/>
                    </a:lnTo>
                    <a:lnTo>
                      <a:pt x="118113" y="251687"/>
                    </a:lnTo>
                    <a:lnTo>
                      <a:pt x="144788" y="251687"/>
                    </a:lnTo>
                    <a:lnTo>
                      <a:pt x="144788" y="173918"/>
                    </a:lnTo>
                    <a:lnTo>
                      <a:pt x="167681" y="173918"/>
                    </a:lnTo>
                    <a:lnTo>
                      <a:pt x="167681" y="173852"/>
                    </a:lnTo>
                    <a:cubicBezTo>
                      <a:pt x="182014" y="172060"/>
                      <a:pt x="193028" y="159917"/>
                      <a:pt x="193028" y="145120"/>
                    </a:cubicBezTo>
                    <a:cubicBezTo>
                      <a:pt x="192962" y="129659"/>
                      <a:pt x="180885" y="117184"/>
                      <a:pt x="165624" y="116321"/>
                    </a:cubicBezTo>
                    <a:close/>
                    <a:moveTo>
                      <a:pt x="96481" y="135034"/>
                    </a:moveTo>
                    <a:cubicBezTo>
                      <a:pt x="80489" y="135034"/>
                      <a:pt x="67550" y="122094"/>
                      <a:pt x="67550" y="106103"/>
                    </a:cubicBezTo>
                    <a:cubicBezTo>
                      <a:pt x="67550" y="90111"/>
                      <a:pt x="80489" y="77172"/>
                      <a:pt x="96481" y="77172"/>
                    </a:cubicBezTo>
                    <a:cubicBezTo>
                      <a:pt x="112473" y="77172"/>
                      <a:pt x="125412" y="90111"/>
                      <a:pt x="125412" y="106103"/>
                    </a:cubicBezTo>
                    <a:cubicBezTo>
                      <a:pt x="125479" y="122094"/>
                      <a:pt x="112539" y="135034"/>
                      <a:pt x="96481" y="135034"/>
                    </a:cubicBezTo>
                    <a:close/>
                  </a:path>
                </a:pathLst>
              </a:custGeom>
              <a:solidFill>
                <a:srgbClr val="CC5842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4" name="Freeform: Shape 483">
                <a:extLst>
                  <a:ext uri="{FF2B5EF4-FFF2-40B4-BE49-F238E27FC236}">
                    <a16:creationId xmlns:a16="http://schemas.microsoft.com/office/drawing/2014/main" id="{17450358-1D36-B26F-C777-411718D94702}"/>
                  </a:ext>
                </a:extLst>
              </p:cNvPr>
              <p:cNvSpPr/>
              <p:nvPr/>
            </p:nvSpPr>
            <p:spPr>
              <a:xfrm>
                <a:off x="6389860" y="4204460"/>
                <a:ext cx="57861" cy="57862"/>
              </a:xfrm>
              <a:custGeom>
                <a:avLst/>
                <a:gdLst>
                  <a:gd name="connsiteX0" fmla="*/ 0 w 57861"/>
                  <a:gd name="connsiteY0" fmla="*/ 28931 h 57862"/>
                  <a:gd name="connsiteX1" fmla="*/ 28931 w 57861"/>
                  <a:gd name="connsiteY1" fmla="*/ 57862 h 57862"/>
                  <a:gd name="connsiteX2" fmla="*/ 57862 w 57861"/>
                  <a:gd name="connsiteY2" fmla="*/ 28931 h 57862"/>
                  <a:gd name="connsiteX3" fmla="*/ 28931 w 57861"/>
                  <a:gd name="connsiteY3" fmla="*/ 0 h 57862"/>
                  <a:gd name="connsiteX4" fmla="*/ 0 w 57861"/>
                  <a:gd name="connsiteY4" fmla="*/ 28931 h 57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861" h="57862">
                    <a:moveTo>
                      <a:pt x="0" y="28931"/>
                    </a:moveTo>
                    <a:cubicBezTo>
                      <a:pt x="0" y="44923"/>
                      <a:pt x="12939" y="57862"/>
                      <a:pt x="28931" y="57862"/>
                    </a:cubicBezTo>
                    <a:cubicBezTo>
                      <a:pt x="44922" y="57862"/>
                      <a:pt x="57862" y="44923"/>
                      <a:pt x="57862" y="28931"/>
                    </a:cubicBezTo>
                    <a:cubicBezTo>
                      <a:pt x="57862" y="12939"/>
                      <a:pt x="44922" y="0"/>
                      <a:pt x="28931" y="0"/>
                    </a:cubicBezTo>
                    <a:cubicBezTo>
                      <a:pt x="12939" y="0"/>
                      <a:pt x="0" y="12939"/>
                      <a:pt x="0" y="28931"/>
                    </a:cubicBez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5" name="Freeform: Shape 484">
                <a:extLst>
                  <a:ext uri="{FF2B5EF4-FFF2-40B4-BE49-F238E27FC236}">
                    <a16:creationId xmlns:a16="http://schemas.microsoft.com/office/drawing/2014/main" id="{6BD6D83A-DA9D-8111-6397-CE35C44F8083}"/>
                  </a:ext>
                </a:extLst>
              </p:cNvPr>
              <p:cNvSpPr/>
              <p:nvPr/>
            </p:nvSpPr>
            <p:spPr>
              <a:xfrm>
                <a:off x="6409169" y="4204460"/>
                <a:ext cx="19309" cy="19243"/>
              </a:xfrm>
              <a:custGeom>
                <a:avLst/>
                <a:gdLst>
                  <a:gd name="connsiteX0" fmla="*/ 0 w 19309"/>
                  <a:gd name="connsiteY0" fmla="*/ 9622 h 19243"/>
                  <a:gd name="connsiteX1" fmla="*/ 9688 w 19309"/>
                  <a:gd name="connsiteY1" fmla="*/ 19243 h 19243"/>
                  <a:gd name="connsiteX2" fmla="*/ 19309 w 19309"/>
                  <a:gd name="connsiteY2" fmla="*/ 9622 h 19243"/>
                  <a:gd name="connsiteX3" fmla="*/ 9688 w 19309"/>
                  <a:gd name="connsiteY3" fmla="*/ 0 h 19243"/>
                  <a:gd name="connsiteX4" fmla="*/ 0 w 19309"/>
                  <a:gd name="connsiteY4" fmla="*/ 9622 h 19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09" h="19243">
                    <a:moveTo>
                      <a:pt x="0" y="9622"/>
                    </a:moveTo>
                    <a:cubicBezTo>
                      <a:pt x="0" y="14930"/>
                      <a:pt x="4313" y="19243"/>
                      <a:pt x="9688" y="19243"/>
                    </a:cubicBezTo>
                    <a:cubicBezTo>
                      <a:pt x="14996" y="19243"/>
                      <a:pt x="19309" y="14930"/>
                      <a:pt x="19309" y="9622"/>
                    </a:cubicBezTo>
                    <a:cubicBezTo>
                      <a:pt x="19309" y="4247"/>
                      <a:pt x="14996" y="0"/>
                      <a:pt x="9688" y="0"/>
                    </a:cubicBezTo>
                    <a:cubicBezTo>
                      <a:pt x="4379" y="0"/>
                      <a:pt x="0" y="4313"/>
                      <a:pt x="0" y="9622"/>
                    </a:cubicBezTo>
                    <a:close/>
                  </a:path>
                </a:pathLst>
              </a:custGeom>
              <a:solidFill>
                <a:srgbClr val="505A66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6" name="Freeform: Shape 485">
                <a:extLst>
                  <a:ext uri="{FF2B5EF4-FFF2-40B4-BE49-F238E27FC236}">
                    <a16:creationId xmlns:a16="http://schemas.microsoft.com/office/drawing/2014/main" id="{5BA39359-EDA5-FEDB-8F1D-94B9CFEC99EC}"/>
                  </a:ext>
                </a:extLst>
              </p:cNvPr>
              <p:cNvSpPr/>
              <p:nvPr/>
            </p:nvSpPr>
            <p:spPr>
              <a:xfrm>
                <a:off x="6435976" y="4298818"/>
                <a:ext cx="60118" cy="80157"/>
              </a:xfrm>
              <a:custGeom>
                <a:avLst/>
                <a:gdLst>
                  <a:gd name="connsiteX0" fmla="*/ 30059 w 60118"/>
                  <a:gd name="connsiteY0" fmla="*/ 0 h 80157"/>
                  <a:gd name="connsiteX1" fmla="*/ 0 w 60118"/>
                  <a:gd name="connsiteY1" fmla="*/ 40079 h 80157"/>
                  <a:gd name="connsiteX2" fmla="*/ 30059 w 60118"/>
                  <a:gd name="connsiteY2" fmla="*/ 80158 h 80157"/>
                  <a:gd name="connsiteX3" fmla="*/ 60118 w 60118"/>
                  <a:gd name="connsiteY3" fmla="*/ 40079 h 80157"/>
                  <a:gd name="connsiteX4" fmla="*/ 30059 w 60118"/>
                  <a:gd name="connsiteY4" fmla="*/ 0 h 80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118" h="80157">
                    <a:moveTo>
                      <a:pt x="30059" y="0"/>
                    </a:moveTo>
                    <a:cubicBezTo>
                      <a:pt x="13470" y="0"/>
                      <a:pt x="0" y="17916"/>
                      <a:pt x="0" y="40079"/>
                    </a:cubicBezTo>
                    <a:cubicBezTo>
                      <a:pt x="0" y="62175"/>
                      <a:pt x="13470" y="80158"/>
                      <a:pt x="30059" y="80158"/>
                    </a:cubicBezTo>
                    <a:cubicBezTo>
                      <a:pt x="46648" y="80158"/>
                      <a:pt x="60118" y="62242"/>
                      <a:pt x="60118" y="40079"/>
                    </a:cubicBezTo>
                    <a:cubicBezTo>
                      <a:pt x="60118" y="17916"/>
                      <a:pt x="46648" y="0"/>
                      <a:pt x="30059" y="0"/>
                    </a:cubicBezTo>
                    <a:close/>
                  </a:path>
                </a:pathLst>
              </a:custGeom>
              <a:solidFill>
                <a:srgbClr val="DE6E53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7" name="Freeform: Shape 486">
                <a:extLst>
                  <a:ext uri="{FF2B5EF4-FFF2-40B4-BE49-F238E27FC236}">
                    <a16:creationId xmlns:a16="http://schemas.microsoft.com/office/drawing/2014/main" id="{34948CAD-DAF7-3696-A094-4BCC9148EEF0}"/>
                  </a:ext>
                </a:extLst>
              </p:cNvPr>
              <p:cNvSpPr/>
              <p:nvPr/>
            </p:nvSpPr>
            <p:spPr>
              <a:xfrm>
                <a:off x="6341553" y="4298818"/>
                <a:ext cx="60118" cy="80091"/>
              </a:xfrm>
              <a:custGeom>
                <a:avLst/>
                <a:gdLst>
                  <a:gd name="connsiteX0" fmla="*/ 30059 w 60118"/>
                  <a:gd name="connsiteY0" fmla="*/ 0 h 80091"/>
                  <a:gd name="connsiteX1" fmla="*/ 0 w 60118"/>
                  <a:gd name="connsiteY1" fmla="*/ 40012 h 80091"/>
                  <a:gd name="connsiteX2" fmla="*/ 30059 w 60118"/>
                  <a:gd name="connsiteY2" fmla="*/ 80091 h 80091"/>
                  <a:gd name="connsiteX3" fmla="*/ 60118 w 60118"/>
                  <a:gd name="connsiteY3" fmla="*/ 40012 h 80091"/>
                  <a:gd name="connsiteX4" fmla="*/ 30059 w 60118"/>
                  <a:gd name="connsiteY4" fmla="*/ 0 h 80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118" h="80091">
                    <a:moveTo>
                      <a:pt x="30059" y="0"/>
                    </a:moveTo>
                    <a:cubicBezTo>
                      <a:pt x="13470" y="0"/>
                      <a:pt x="0" y="17916"/>
                      <a:pt x="0" y="40012"/>
                    </a:cubicBezTo>
                    <a:cubicBezTo>
                      <a:pt x="0" y="62175"/>
                      <a:pt x="13470" y="80091"/>
                      <a:pt x="30059" y="80091"/>
                    </a:cubicBezTo>
                    <a:cubicBezTo>
                      <a:pt x="46648" y="80091"/>
                      <a:pt x="60118" y="62175"/>
                      <a:pt x="60118" y="40012"/>
                    </a:cubicBezTo>
                    <a:cubicBezTo>
                      <a:pt x="60118" y="17916"/>
                      <a:pt x="46648" y="0"/>
                      <a:pt x="30059" y="0"/>
                    </a:cubicBezTo>
                    <a:close/>
                  </a:path>
                </a:pathLst>
              </a:custGeom>
              <a:solidFill>
                <a:srgbClr val="DE6E53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88" name="Graphic 2">
            <a:extLst>
              <a:ext uri="{FF2B5EF4-FFF2-40B4-BE49-F238E27FC236}">
                <a16:creationId xmlns:a16="http://schemas.microsoft.com/office/drawing/2014/main" id="{6466D570-2560-93C4-79CB-8CCCD1C82D1C}"/>
              </a:ext>
            </a:extLst>
          </p:cNvPr>
          <p:cNvGrpSpPr/>
          <p:nvPr/>
        </p:nvGrpSpPr>
        <p:grpSpPr>
          <a:xfrm>
            <a:off x="5551851" y="4040922"/>
            <a:ext cx="424675" cy="424675"/>
            <a:chOff x="5542897" y="4031869"/>
            <a:chExt cx="424675" cy="424675"/>
          </a:xfrm>
        </p:grpSpPr>
        <p:grpSp>
          <p:nvGrpSpPr>
            <p:cNvPr id="489" name="Graphic 2">
              <a:extLst>
                <a:ext uri="{FF2B5EF4-FFF2-40B4-BE49-F238E27FC236}">
                  <a16:creationId xmlns:a16="http://schemas.microsoft.com/office/drawing/2014/main" id="{7A0E4306-C8D0-1D31-AAA7-191E1BB8E3B1}"/>
                </a:ext>
              </a:extLst>
            </p:cNvPr>
            <p:cNvGrpSpPr/>
            <p:nvPr/>
          </p:nvGrpSpPr>
          <p:grpSpPr>
            <a:xfrm>
              <a:off x="5542897" y="4031869"/>
              <a:ext cx="424675" cy="424675"/>
              <a:chOff x="5542897" y="4031869"/>
              <a:chExt cx="424675" cy="424675"/>
            </a:xfrm>
          </p:grpSpPr>
          <p:sp>
            <p:nvSpPr>
              <p:cNvPr id="490" name="Freeform: Shape 489">
                <a:extLst>
                  <a:ext uri="{FF2B5EF4-FFF2-40B4-BE49-F238E27FC236}">
                    <a16:creationId xmlns:a16="http://schemas.microsoft.com/office/drawing/2014/main" id="{281C79A7-62C2-F190-8831-D838272BE383}"/>
                  </a:ext>
                </a:extLst>
              </p:cNvPr>
              <p:cNvSpPr/>
              <p:nvPr/>
            </p:nvSpPr>
            <p:spPr>
              <a:xfrm>
                <a:off x="5542897" y="4031869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81CEAD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1" name="Freeform: Shape 490">
                <a:extLst>
                  <a:ext uri="{FF2B5EF4-FFF2-40B4-BE49-F238E27FC236}">
                    <a16:creationId xmlns:a16="http://schemas.microsoft.com/office/drawing/2014/main" id="{99BFFB9A-2C47-DB81-7456-D2DED705B0AF}"/>
                  </a:ext>
                </a:extLst>
              </p:cNvPr>
              <p:cNvSpPr/>
              <p:nvPr/>
            </p:nvSpPr>
            <p:spPr>
              <a:xfrm>
                <a:off x="5647408" y="4143413"/>
                <a:ext cx="320165" cy="313131"/>
              </a:xfrm>
              <a:custGeom>
                <a:avLst/>
                <a:gdLst>
                  <a:gd name="connsiteX0" fmla="*/ 320165 w 320165"/>
                  <a:gd name="connsiteY0" fmla="*/ 96149 h 313131"/>
                  <a:gd name="connsiteX1" fmla="*/ 224016 w 320165"/>
                  <a:gd name="connsiteY1" fmla="*/ 0 h 313131"/>
                  <a:gd name="connsiteX2" fmla="*/ 73389 w 320165"/>
                  <a:gd name="connsiteY2" fmla="*/ 150627 h 313131"/>
                  <a:gd name="connsiteX3" fmla="*/ 52155 w 320165"/>
                  <a:gd name="connsiteY3" fmla="*/ 129459 h 313131"/>
                  <a:gd name="connsiteX4" fmla="*/ 0 w 320165"/>
                  <a:gd name="connsiteY4" fmla="*/ 181615 h 313131"/>
                  <a:gd name="connsiteX5" fmla="*/ 21234 w 320165"/>
                  <a:gd name="connsiteY5" fmla="*/ 202782 h 313131"/>
                  <a:gd name="connsiteX6" fmla="*/ 6171 w 320165"/>
                  <a:gd name="connsiteY6" fmla="*/ 217845 h 313131"/>
                  <a:gd name="connsiteX7" fmla="*/ 101391 w 320165"/>
                  <a:gd name="connsiteY7" fmla="*/ 313132 h 313131"/>
                  <a:gd name="connsiteX8" fmla="*/ 320165 w 320165"/>
                  <a:gd name="connsiteY8" fmla="*/ 313132 h 313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0165" h="313131">
                    <a:moveTo>
                      <a:pt x="320165" y="96149"/>
                    </a:moveTo>
                    <a:lnTo>
                      <a:pt x="224016" y="0"/>
                    </a:lnTo>
                    <a:lnTo>
                      <a:pt x="73389" y="150627"/>
                    </a:lnTo>
                    <a:lnTo>
                      <a:pt x="52155" y="129459"/>
                    </a:lnTo>
                    <a:lnTo>
                      <a:pt x="0" y="181615"/>
                    </a:lnTo>
                    <a:lnTo>
                      <a:pt x="21234" y="202782"/>
                    </a:lnTo>
                    <a:lnTo>
                      <a:pt x="6171" y="217845"/>
                    </a:lnTo>
                    <a:lnTo>
                      <a:pt x="101391" y="313132"/>
                    </a:lnTo>
                    <a:lnTo>
                      <a:pt x="320165" y="313132"/>
                    </a:lnTo>
                    <a:close/>
                  </a:path>
                </a:pathLst>
              </a:custGeom>
              <a:solidFill>
                <a:srgbClr val="72BB9B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92" name="Graphic 2">
              <a:extLst>
                <a:ext uri="{FF2B5EF4-FFF2-40B4-BE49-F238E27FC236}">
                  <a16:creationId xmlns:a16="http://schemas.microsoft.com/office/drawing/2014/main" id="{52E340B5-2D38-6244-648C-611304F7CBCE}"/>
                </a:ext>
              </a:extLst>
            </p:cNvPr>
            <p:cNvGrpSpPr/>
            <p:nvPr/>
          </p:nvGrpSpPr>
          <p:grpSpPr>
            <a:xfrm>
              <a:off x="5636890" y="4126293"/>
              <a:ext cx="251653" cy="251620"/>
              <a:chOff x="5636890" y="4126293"/>
              <a:chExt cx="251653" cy="251620"/>
            </a:xfrm>
          </p:grpSpPr>
          <p:sp>
            <p:nvSpPr>
              <p:cNvPr id="493" name="Freeform: Shape 492">
                <a:extLst>
                  <a:ext uri="{FF2B5EF4-FFF2-40B4-BE49-F238E27FC236}">
                    <a16:creationId xmlns:a16="http://schemas.microsoft.com/office/drawing/2014/main" id="{40361404-E262-6A2D-EAF0-4EED94A9FCE1}"/>
                  </a:ext>
                </a:extLst>
              </p:cNvPr>
              <p:cNvSpPr/>
              <p:nvPr/>
            </p:nvSpPr>
            <p:spPr>
              <a:xfrm>
                <a:off x="5728494" y="4126293"/>
                <a:ext cx="160049" cy="160115"/>
              </a:xfrm>
              <a:custGeom>
                <a:avLst/>
                <a:gdLst>
                  <a:gd name="connsiteX0" fmla="*/ 101524 w 160049"/>
                  <a:gd name="connsiteY0" fmla="*/ 0 h 160115"/>
                  <a:gd name="connsiteX1" fmla="*/ 42999 w 160049"/>
                  <a:gd name="connsiteY1" fmla="*/ 58526 h 160115"/>
                  <a:gd name="connsiteX2" fmla="*/ 44989 w 160049"/>
                  <a:gd name="connsiteY2" fmla="*/ 73721 h 160115"/>
                  <a:gd name="connsiteX3" fmla="*/ 0 w 160049"/>
                  <a:gd name="connsiteY3" fmla="*/ 118710 h 160115"/>
                  <a:gd name="connsiteX4" fmla="*/ 41406 w 160049"/>
                  <a:gd name="connsiteY4" fmla="*/ 160116 h 160115"/>
                  <a:gd name="connsiteX5" fmla="*/ 86395 w 160049"/>
                  <a:gd name="connsiteY5" fmla="*/ 115127 h 160115"/>
                  <a:gd name="connsiteX6" fmla="*/ 101524 w 160049"/>
                  <a:gd name="connsiteY6" fmla="*/ 117117 h 160115"/>
                  <a:gd name="connsiteX7" fmla="*/ 160050 w 160049"/>
                  <a:gd name="connsiteY7" fmla="*/ 58592 h 160115"/>
                  <a:gd name="connsiteX8" fmla="*/ 101524 w 160049"/>
                  <a:gd name="connsiteY8" fmla="*/ 0 h 160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0049" h="160115">
                    <a:moveTo>
                      <a:pt x="101524" y="0"/>
                    </a:moveTo>
                    <a:cubicBezTo>
                      <a:pt x="69209" y="0"/>
                      <a:pt x="42999" y="26211"/>
                      <a:pt x="42999" y="58526"/>
                    </a:cubicBezTo>
                    <a:cubicBezTo>
                      <a:pt x="42999" y="63834"/>
                      <a:pt x="43728" y="68877"/>
                      <a:pt x="44989" y="73721"/>
                    </a:cubicBezTo>
                    <a:lnTo>
                      <a:pt x="0" y="118710"/>
                    </a:lnTo>
                    <a:lnTo>
                      <a:pt x="41406" y="160116"/>
                    </a:lnTo>
                    <a:lnTo>
                      <a:pt x="86395" y="115127"/>
                    </a:lnTo>
                    <a:cubicBezTo>
                      <a:pt x="91239" y="116388"/>
                      <a:pt x="96282" y="117117"/>
                      <a:pt x="101524" y="117117"/>
                    </a:cubicBezTo>
                    <a:cubicBezTo>
                      <a:pt x="133839" y="117117"/>
                      <a:pt x="160050" y="90907"/>
                      <a:pt x="160050" y="58592"/>
                    </a:cubicBezTo>
                    <a:cubicBezTo>
                      <a:pt x="160050" y="26144"/>
                      <a:pt x="133905" y="0"/>
                      <a:pt x="101524" y="0"/>
                    </a:cubicBez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4" name="Freeform: Shape 493">
                <a:extLst>
                  <a:ext uri="{FF2B5EF4-FFF2-40B4-BE49-F238E27FC236}">
                    <a16:creationId xmlns:a16="http://schemas.microsoft.com/office/drawing/2014/main" id="{D4CD025B-14EE-2DB4-82D7-B46C6545A800}"/>
                  </a:ext>
                </a:extLst>
              </p:cNvPr>
              <p:cNvSpPr/>
              <p:nvPr/>
            </p:nvSpPr>
            <p:spPr>
              <a:xfrm>
                <a:off x="5636890" y="4204759"/>
                <a:ext cx="173171" cy="173154"/>
              </a:xfrm>
              <a:custGeom>
                <a:avLst/>
                <a:gdLst>
                  <a:gd name="connsiteX0" fmla="*/ 57099 w 173171"/>
                  <a:gd name="connsiteY0" fmla="*/ 5673 h 173154"/>
                  <a:gd name="connsiteX1" fmla="*/ 57099 w 173171"/>
                  <a:gd name="connsiteY1" fmla="*/ 5673 h 173154"/>
                  <a:gd name="connsiteX2" fmla="*/ 29495 w 173171"/>
                  <a:gd name="connsiteY2" fmla="*/ 5673 h 173154"/>
                  <a:gd name="connsiteX3" fmla="*/ 29495 w 173171"/>
                  <a:gd name="connsiteY3" fmla="*/ 33277 h 173154"/>
                  <a:gd name="connsiteX4" fmla="*/ 55705 w 173171"/>
                  <a:gd name="connsiteY4" fmla="*/ 59488 h 173154"/>
                  <a:gd name="connsiteX5" fmla="*/ 16622 w 173171"/>
                  <a:gd name="connsiteY5" fmla="*/ 76143 h 173154"/>
                  <a:gd name="connsiteX6" fmla="*/ 16622 w 173171"/>
                  <a:gd name="connsiteY6" fmla="*/ 156499 h 173154"/>
                  <a:gd name="connsiteX7" fmla="*/ 56767 w 173171"/>
                  <a:gd name="connsiteY7" fmla="*/ 173155 h 173154"/>
                  <a:gd name="connsiteX8" fmla="*/ 96978 w 173171"/>
                  <a:gd name="connsiteY8" fmla="*/ 156499 h 173154"/>
                  <a:gd name="connsiteX9" fmla="*/ 113634 w 173171"/>
                  <a:gd name="connsiteY9" fmla="*/ 117416 h 173154"/>
                  <a:gd name="connsiteX10" fmla="*/ 139844 w 173171"/>
                  <a:gd name="connsiteY10" fmla="*/ 143627 h 173154"/>
                  <a:gd name="connsiteX11" fmla="*/ 167448 w 173171"/>
                  <a:gd name="connsiteY11" fmla="*/ 143627 h 173154"/>
                  <a:gd name="connsiteX12" fmla="*/ 167448 w 173171"/>
                  <a:gd name="connsiteY12" fmla="*/ 116023 h 173154"/>
                  <a:gd name="connsiteX13" fmla="*/ 57099 w 173171"/>
                  <a:gd name="connsiteY13" fmla="*/ 5673 h 173154"/>
                  <a:gd name="connsiteX14" fmla="*/ 76674 w 173171"/>
                  <a:gd name="connsiteY14" fmla="*/ 136128 h 173154"/>
                  <a:gd name="connsiteX15" fmla="*/ 56833 w 173171"/>
                  <a:gd name="connsiteY15" fmla="*/ 144290 h 173154"/>
                  <a:gd name="connsiteX16" fmla="*/ 37060 w 173171"/>
                  <a:gd name="connsiteY16" fmla="*/ 136128 h 173154"/>
                  <a:gd name="connsiteX17" fmla="*/ 37060 w 173171"/>
                  <a:gd name="connsiteY17" fmla="*/ 96514 h 173154"/>
                  <a:gd name="connsiteX18" fmla="*/ 56833 w 173171"/>
                  <a:gd name="connsiteY18" fmla="*/ 88352 h 173154"/>
                  <a:gd name="connsiteX19" fmla="*/ 56833 w 173171"/>
                  <a:gd name="connsiteY19" fmla="*/ 88352 h 173154"/>
                  <a:gd name="connsiteX20" fmla="*/ 56833 w 173171"/>
                  <a:gd name="connsiteY20" fmla="*/ 88352 h 173154"/>
                  <a:gd name="connsiteX21" fmla="*/ 76607 w 173171"/>
                  <a:gd name="connsiteY21" fmla="*/ 96514 h 173154"/>
                  <a:gd name="connsiteX22" fmla="*/ 84769 w 173171"/>
                  <a:gd name="connsiteY22" fmla="*/ 116354 h 173154"/>
                  <a:gd name="connsiteX23" fmla="*/ 76674 w 173171"/>
                  <a:gd name="connsiteY23" fmla="*/ 136128 h 173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73171" h="173154">
                    <a:moveTo>
                      <a:pt x="57099" y="5673"/>
                    </a:moveTo>
                    <a:lnTo>
                      <a:pt x="57099" y="5673"/>
                    </a:lnTo>
                    <a:cubicBezTo>
                      <a:pt x="49468" y="-1891"/>
                      <a:pt x="37126" y="-1891"/>
                      <a:pt x="29495" y="5673"/>
                    </a:cubicBezTo>
                    <a:cubicBezTo>
                      <a:pt x="21864" y="13304"/>
                      <a:pt x="21864" y="25646"/>
                      <a:pt x="29495" y="33277"/>
                    </a:cubicBezTo>
                    <a:lnTo>
                      <a:pt x="55705" y="59488"/>
                    </a:lnTo>
                    <a:cubicBezTo>
                      <a:pt x="41572" y="59753"/>
                      <a:pt x="27438" y="65327"/>
                      <a:pt x="16622" y="76143"/>
                    </a:cubicBezTo>
                    <a:cubicBezTo>
                      <a:pt x="-5541" y="98372"/>
                      <a:pt x="-5541" y="134337"/>
                      <a:pt x="16622" y="156499"/>
                    </a:cubicBezTo>
                    <a:cubicBezTo>
                      <a:pt x="27703" y="167581"/>
                      <a:pt x="42301" y="173155"/>
                      <a:pt x="56767" y="173155"/>
                    </a:cubicBezTo>
                    <a:cubicBezTo>
                      <a:pt x="71299" y="173155"/>
                      <a:pt x="85897" y="167647"/>
                      <a:pt x="96978" y="156499"/>
                    </a:cubicBezTo>
                    <a:cubicBezTo>
                      <a:pt x="107794" y="145684"/>
                      <a:pt x="113302" y="131616"/>
                      <a:pt x="113634" y="117416"/>
                    </a:cubicBezTo>
                    <a:lnTo>
                      <a:pt x="139844" y="143627"/>
                    </a:lnTo>
                    <a:cubicBezTo>
                      <a:pt x="147475" y="151257"/>
                      <a:pt x="159817" y="151257"/>
                      <a:pt x="167448" y="143627"/>
                    </a:cubicBezTo>
                    <a:cubicBezTo>
                      <a:pt x="175079" y="135996"/>
                      <a:pt x="175079" y="123653"/>
                      <a:pt x="167448" y="116023"/>
                    </a:cubicBezTo>
                    <a:lnTo>
                      <a:pt x="57099" y="5673"/>
                    </a:lnTo>
                    <a:close/>
                    <a:moveTo>
                      <a:pt x="76674" y="136128"/>
                    </a:moveTo>
                    <a:cubicBezTo>
                      <a:pt x="71365" y="141437"/>
                      <a:pt x="64398" y="144290"/>
                      <a:pt x="56833" y="144290"/>
                    </a:cubicBezTo>
                    <a:cubicBezTo>
                      <a:pt x="49402" y="144290"/>
                      <a:pt x="42368" y="141370"/>
                      <a:pt x="37060" y="136128"/>
                    </a:cubicBezTo>
                    <a:cubicBezTo>
                      <a:pt x="26111" y="125180"/>
                      <a:pt x="26111" y="107463"/>
                      <a:pt x="37060" y="96514"/>
                    </a:cubicBezTo>
                    <a:cubicBezTo>
                      <a:pt x="42368" y="91206"/>
                      <a:pt x="49402" y="88352"/>
                      <a:pt x="56833" y="88352"/>
                    </a:cubicBezTo>
                    <a:lnTo>
                      <a:pt x="56833" y="88352"/>
                    </a:lnTo>
                    <a:lnTo>
                      <a:pt x="56833" y="88352"/>
                    </a:lnTo>
                    <a:cubicBezTo>
                      <a:pt x="64332" y="88352"/>
                      <a:pt x="71365" y="91272"/>
                      <a:pt x="76607" y="96514"/>
                    </a:cubicBezTo>
                    <a:cubicBezTo>
                      <a:pt x="81916" y="101823"/>
                      <a:pt x="84769" y="108856"/>
                      <a:pt x="84769" y="116354"/>
                    </a:cubicBezTo>
                    <a:cubicBezTo>
                      <a:pt x="84836" y="123786"/>
                      <a:pt x="81916" y="130820"/>
                      <a:pt x="76674" y="136128"/>
                    </a:cubicBezTo>
                    <a:close/>
                  </a:path>
                </a:pathLst>
              </a:custGeom>
              <a:solidFill>
                <a:srgbClr val="BD4653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95" name="Graphic 2">
            <a:extLst>
              <a:ext uri="{FF2B5EF4-FFF2-40B4-BE49-F238E27FC236}">
                <a16:creationId xmlns:a16="http://schemas.microsoft.com/office/drawing/2014/main" id="{FF7FB421-89B3-AF23-AD95-B1D4C0FA9FAC}"/>
              </a:ext>
            </a:extLst>
          </p:cNvPr>
          <p:cNvGrpSpPr/>
          <p:nvPr/>
        </p:nvGrpSpPr>
        <p:grpSpPr>
          <a:xfrm>
            <a:off x="4888296" y="4040922"/>
            <a:ext cx="424675" cy="424675"/>
            <a:chOff x="4879342" y="4031869"/>
            <a:chExt cx="424675" cy="424675"/>
          </a:xfrm>
        </p:grpSpPr>
        <p:grpSp>
          <p:nvGrpSpPr>
            <p:cNvPr id="496" name="Graphic 2">
              <a:extLst>
                <a:ext uri="{FF2B5EF4-FFF2-40B4-BE49-F238E27FC236}">
                  <a16:creationId xmlns:a16="http://schemas.microsoft.com/office/drawing/2014/main" id="{A3AFB767-8A99-536F-D846-3EA4EC288E54}"/>
                </a:ext>
              </a:extLst>
            </p:cNvPr>
            <p:cNvGrpSpPr/>
            <p:nvPr/>
          </p:nvGrpSpPr>
          <p:grpSpPr>
            <a:xfrm>
              <a:off x="4879342" y="4031869"/>
              <a:ext cx="424675" cy="424675"/>
              <a:chOff x="4879342" y="4031869"/>
              <a:chExt cx="424675" cy="424675"/>
            </a:xfrm>
          </p:grpSpPr>
          <p:sp>
            <p:nvSpPr>
              <p:cNvPr id="497" name="Freeform: Shape 496">
                <a:extLst>
                  <a:ext uri="{FF2B5EF4-FFF2-40B4-BE49-F238E27FC236}">
                    <a16:creationId xmlns:a16="http://schemas.microsoft.com/office/drawing/2014/main" id="{716E5FAD-0330-7398-20A1-8D47FF2F5D76}"/>
                  </a:ext>
                </a:extLst>
              </p:cNvPr>
              <p:cNvSpPr/>
              <p:nvPr/>
            </p:nvSpPr>
            <p:spPr>
              <a:xfrm>
                <a:off x="4879342" y="4031869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CF5664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8" name="Freeform: Shape 497">
                <a:extLst>
                  <a:ext uri="{FF2B5EF4-FFF2-40B4-BE49-F238E27FC236}">
                    <a16:creationId xmlns:a16="http://schemas.microsoft.com/office/drawing/2014/main" id="{0DD13B21-8C0D-DA16-F782-B37E87D063E8}"/>
                  </a:ext>
                </a:extLst>
              </p:cNvPr>
              <p:cNvSpPr/>
              <p:nvPr/>
            </p:nvSpPr>
            <p:spPr>
              <a:xfrm>
                <a:off x="5039392" y="4131270"/>
                <a:ext cx="264625" cy="325274"/>
              </a:xfrm>
              <a:custGeom>
                <a:avLst/>
                <a:gdLst>
                  <a:gd name="connsiteX0" fmla="*/ 83343 w 264625"/>
                  <a:gd name="connsiteY0" fmla="*/ 325275 h 325274"/>
                  <a:gd name="connsiteX1" fmla="*/ 264626 w 264625"/>
                  <a:gd name="connsiteY1" fmla="*/ 325275 h 325274"/>
                  <a:gd name="connsiteX2" fmla="*/ 264626 w 264625"/>
                  <a:gd name="connsiteY2" fmla="*/ 202384 h 325274"/>
                  <a:gd name="connsiteX3" fmla="*/ 62242 w 264625"/>
                  <a:gd name="connsiteY3" fmla="*/ 0 h 325274"/>
                  <a:gd name="connsiteX4" fmla="*/ 39282 w 264625"/>
                  <a:gd name="connsiteY4" fmla="*/ 23025 h 325274"/>
                  <a:gd name="connsiteX5" fmla="*/ 99069 w 264625"/>
                  <a:gd name="connsiteY5" fmla="*/ 82812 h 325274"/>
                  <a:gd name="connsiteX6" fmla="*/ 0 w 264625"/>
                  <a:gd name="connsiteY6" fmla="*/ 241932 h 325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4625" h="325274">
                    <a:moveTo>
                      <a:pt x="83343" y="325275"/>
                    </a:moveTo>
                    <a:lnTo>
                      <a:pt x="264626" y="325275"/>
                    </a:lnTo>
                    <a:lnTo>
                      <a:pt x="264626" y="202384"/>
                    </a:lnTo>
                    <a:lnTo>
                      <a:pt x="62242" y="0"/>
                    </a:lnTo>
                    <a:lnTo>
                      <a:pt x="39282" y="23025"/>
                    </a:lnTo>
                    <a:lnTo>
                      <a:pt x="99069" y="82812"/>
                    </a:lnTo>
                    <a:lnTo>
                      <a:pt x="0" y="241932"/>
                    </a:lnTo>
                    <a:close/>
                  </a:path>
                </a:pathLst>
              </a:custGeom>
              <a:solidFill>
                <a:srgbClr val="BD4653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99" name="Graphic 2">
              <a:extLst>
                <a:ext uri="{FF2B5EF4-FFF2-40B4-BE49-F238E27FC236}">
                  <a16:creationId xmlns:a16="http://schemas.microsoft.com/office/drawing/2014/main" id="{F9734BA3-A79C-CB22-EDB7-7196D96744E1}"/>
                </a:ext>
              </a:extLst>
            </p:cNvPr>
            <p:cNvGrpSpPr/>
            <p:nvPr/>
          </p:nvGrpSpPr>
          <p:grpSpPr>
            <a:xfrm>
              <a:off x="5033818" y="4127289"/>
              <a:ext cx="115724" cy="251620"/>
              <a:chOff x="5033818" y="4127289"/>
              <a:chExt cx="115724" cy="251620"/>
            </a:xfrm>
          </p:grpSpPr>
          <p:sp>
            <p:nvSpPr>
              <p:cNvPr id="500" name="Freeform: Shape 499">
                <a:extLst>
                  <a:ext uri="{FF2B5EF4-FFF2-40B4-BE49-F238E27FC236}">
                    <a16:creationId xmlns:a16="http://schemas.microsoft.com/office/drawing/2014/main" id="{BBF26A87-5B05-F60D-B95C-C2700A3C24B3}"/>
                  </a:ext>
                </a:extLst>
              </p:cNvPr>
              <p:cNvSpPr/>
              <p:nvPr/>
            </p:nvSpPr>
            <p:spPr>
              <a:xfrm>
                <a:off x="5033818" y="4201806"/>
                <a:ext cx="115724" cy="177102"/>
              </a:xfrm>
              <a:custGeom>
                <a:avLst/>
                <a:gdLst>
                  <a:gd name="connsiteX0" fmla="*/ 96481 w 115724"/>
                  <a:gd name="connsiteY0" fmla="*/ 0 h 177102"/>
                  <a:gd name="connsiteX1" fmla="*/ 19309 w 115724"/>
                  <a:gd name="connsiteY1" fmla="*/ 0 h 177102"/>
                  <a:gd name="connsiteX2" fmla="*/ 0 w 115724"/>
                  <a:gd name="connsiteY2" fmla="*/ 19309 h 177102"/>
                  <a:gd name="connsiteX3" fmla="*/ 0 w 115724"/>
                  <a:gd name="connsiteY3" fmla="*/ 157793 h 177102"/>
                  <a:gd name="connsiteX4" fmla="*/ 19309 w 115724"/>
                  <a:gd name="connsiteY4" fmla="*/ 177103 h 177102"/>
                  <a:gd name="connsiteX5" fmla="*/ 96481 w 115724"/>
                  <a:gd name="connsiteY5" fmla="*/ 177103 h 177102"/>
                  <a:gd name="connsiteX6" fmla="*/ 115724 w 115724"/>
                  <a:gd name="connsiteY6" fmla="*/ 157793 h 177102"/>
                  <a:gd name="connsiteX7" fmla="*/ 115724 w 115724"/>
                  <a:gd name="connsiteY7" fmla="*/ 19309 h 177102"/>
                  <a:gd name="connsiteX8" fmla="*/ 96481 w 115724"/>
                  <a:gd name="connsiteY8" fmla="*/ 0 h 177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5724" h="177102">
                    <a:moveTo>
                      <a:pt x="96481" y="0"/>
                    </a:moveTo>
                    <a:lnTo>
                      <a:pt x="19309" y="0"/>
                    </a:lnTo>
                    <a:cubicBezTo>
                      <a:pt x="8626" y="0"/>
                      <a:pt x="0" y="8626"/>
                      <a:pt x="0" y="19309"/>
                    </a:cubicBezTo>
                    <a:lnTo>
                      <a:pt x="0" y="157793"/>
                    </a:lnTo>
                    <a:cubicBezTo>
                      <a:pt x="0" y="168477"/>
                      <a:pt x="8626" y="177103"/>
                      <a:pt x="19309" y="177103"/>
                    </a:cubicBezTo>
                    <a:lnTo>
                      <a:pt x="96481" y="177103"/>
                    </a:lnTo>
                    <a:cubicBezTo>
                      <a:pt x="107098" y="177103"/>
                      <a:pt x="115790" y="168477"/>
                      <a:pt x="115724" y="157793"/>
                    </a:cubicBezTo>
                    <a:lnTo>
                      <a:pt x="115724" y="19309"/>
                    </a:lnTo>
                    <a:cubicBezTo>
                      <a:pt x="115790" y="8693"/>
                      <a:pt x="107164" y="0"/>
                      <a:pt x="96481" y="0"/>
                    </a:cubicBez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1" name="Freeform: Shape 500">
                <a:extLst>
                  <a:ext uri="{FF2B5EF4-FFF2-40B4-BE49-F238E27FC236}">
                    <a16:creationId xmlns:a16="http://schemas.microsoft.com/office/drawing/2014/main" id="{AA4B523C-CF2D-F258-1F7D-BFEA7E0BC0C2}"/>
                  </a:ext>
                </a:extLst>
              </p:cNvPr>
              <p:cNvSpPr/>
              <p:nvPr/>
            </p:nvSpPr>
            <p:spPr>
              <a:xfrm>
                <a:off x="5043439" y="4127289"/>
                <a:ext cx="96481" cy="77967"/>
              </a:xfrm>
              <a:custGeom>
                <a:avLst/>
                <a:gdLst>
                  <a:gd name="connsiteX0" fmla="*/ 62507 w 96481"/>
                  <a:gd name="connsiteY0" fmla="*/ 31917 h 77967"/>
                  <a:gd name="connsiteX1" fmla="*/ 62507 w 96481"/>
                  <a:gd name="connsiteY1" fmla="*/ 14267 h 77967"/>
                  <a:gd name="connsiteX2" fmla="*/ 48241 w 96481"/>
                  <a:gd name="connsiteY2" fmla="*/ 0 h 77967"/>
                  <a:gd name="connsiteX3" fmla="*/ 33974 w 96481"/>
                  <a:gd name="connsiteY3" fmla="*/ 14267 h 77967"/>
                  <a:gd name="connsiteX4" fmla="*/ 33974 w 96481"/>
                  <a:gd name="connsiteY4" fmla="*/ 31917 h 77967"/>
                  <a:gd name="connsiteX5" fmla="*/ 0 w 96481"/>
                  <a:gd name="connsiteY5" fmla="*/ 77968 h 77967"/>
                  <a:gd name="connsiteX6" fmla="*/ 96481 w 96481"/>
                  <a:gd name="connsiteY6" fmla="*/ 77968 h 77967"/>
                  <a:gd name="connsiteX7" fmla="*/ 62507 w 96481"/>
                  <a:gd name="connsiteY7" fmla="*/ 31917 h 77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6481" h="77967">
                    <a:moveTo>
                      <a:pt x="62507" y="31917"/>
                    </a:moveTo>
                    <a:lnTo>
                      <a:pt x="62507" y="14267"/>
                    </a:lnTo>
                    <a:cubicBezTo>
                      <a:pt x="62507" y="6436"/>
                      <a:pt x="56137" y="0"/>
                      <a:pt x="48241" y="0"/>
                    </a:cubicBezTo>
                    <a:cubicBezTo>
                      <a:pt x="40344" y="0"/>
                      <a:pt x="33974" y="6370"/>
                      <a:pt x="33974" y="14267"/>
                    </a:cubicBezTo>
                    <a:lnTo>
                      <a:pt x="33974" y="31917"/>
                    </a:lnTo>
                    <a:cubicBezTo>
                      <a:pt x="14267" y="38022"/>
                      <a:pt x="0" y="56336"/>
                      <a:pt x="0" y="77968"/>
                    </a:cubicBezTo>
                    <a:lnTo>
                      <a:pt x="96481" y="77968"/>
                    </a:lnTo>
                    <a:cubicBezTo>
                      <a:pt x="96481" y="56336"/>
                      <a:pt x="82215" y="37955"/>
                      <a:pt x="62507" y="31917"/>
                    </a:cubicBezTo>
                    <a:close/>
                  </a:path>
                </a:pathLst>
              </a:custGeom>
              <a:solidFill>
                <a:srgbClr val="F2CD5E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502" name="Graphic 2">
            <a:extLst>
              <a:ext uri="{FF2B5EF4-FFF2-40B4-BE49-F238E27FC236}">
                <a16:creationId xmlns:a16="http://schemas.microsoft.com/office/drawing/2014/main" id="{159105A3-B43B-4397-2099-55DA5A46840D}"/>
              </a:ext>
            </a:extLst>
          </p:cNvPr>
          <p:cNvGrpSpPr/>
          <p:nvPr/>
        </p:nvGrpSpPr>
        <p:grpSpPr>
          <a:xfrm>
            <a:off x="4225006" y="4041918"/>
            <a:ext cx="424675" cy="424675"/>
            <a:chOff x="4216052" y="4032865"/>
            <a:chExt cx="424675" cy="424675"/>
          </a:xfrm>
        </p:grpSpPr>
        <p:grpSp>
          <p:nvGrpSpPr>
            <p:cNvPr id="503" name="Graphic 2">
              <a:extLst>
                <a:ext uri="{FF2B5EF4-FFF2-40B4-BE49-F238E27FC236}">
                  <a16:creationId xmlns:a16="http://schemas.microsoft.com/office/drawing/2014/main" id="{7341DADF-EA15-E3FB-3CB9-428883DBFE0E}"/>
                </a:ext>
              </a:extLst>
            </p:cNvPr>
            <p:cNvGrpSpPr/>
            <p:nvPr/>
          </p:nvGrpSpPr>
          <p:grpSpPr>
            <a:xfrm>
              <a:off x="4216052" y="4032865"/>
              <a:ext cx="424675" cy="424675"/>
              <a:chOff x="4216052" y="4032865"/>
              <a:chExt cx="424675" cy="424675"/>
            </a:xfrm>
          </p:grpSpPr>
          <p:sp>
            <p:nvSpPr>
              <p:cNvPr id="504" name="Freeform: Shape 503">
                <a:extLst>
                  <a:ext uri="{FF2B5EF4-FFF2-40B4-BE49-F238E27FC236}">
                    <a16:creationId xmlns:a16="http://schemas.microsoft.com/office/drawing/2014/main" id="{7D004554-9B4E-32CB-6F5D-7EB4476FDB93}"/>
                  </a:ext>
                </a:extLst>
              </p:cNvPr>
              <p:cNvSpPr/>
              <p:nvPr/>
            </p:nvSpPr>
            <p:spPr>
              <a:xfrm>
                <a:off x="4216052" y="4032865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DE6E53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5" name="Freeform: Shape 504">
                <a:extLst>
                  <a:ext uri="{FF2B5EF4-FFF2-40B4-BE49-F238E27FC236}">
                    <a16:creationId xmlns:a16="http://schemas.microsoft.com/office/drawing/2014/main" id="{1B94A51C-DAC0-4255-403D-0C9896CE17E2}"/>
                  </a:ext>
                </a:extLst>
              </p:cNvPr>
              <p:cNvSpPr/>
              <p:nvPr/>
            </p:nvSpPr>
            <p:spPr>
              <a:xfrm>
                <a:off x="4312002" y="4142949"/>
                <a:ext cx="328725" cy="314591"/>
              </a:xfrm>
              <a:custGeom>
                <a:avLst/>
                <a:gdLst>
                  <a:gd name="connsiteX0" fmla="*/ 87987 w 328725"/>
                  <a:gd name="connsiteY0" fmla="*/ 314592 h 314591"/>
                  <a:gd name="connsiteX1" fmla="*/ 328725 w 328725"/>
                  <a:gd name="connsiteY1" fmla="*/ 314592 h 314591"/>
                  <a:gd name="connsiteX2" fmla="*/ 328725 w 328725"/>
                  <a:gd name="connsiteY2" fmla="*/ 91703 h 314591"/>
                  <a:gd name="connsiteX3" fmla="*/ 237685 w 328725"/>
                  <a:gd name="connsiteY3" fmla="*/ 664 h 314591"/>
                  <a:gd name="connsiteX4" fmla="*/ 223618 w 328725"/>
                  <a:gd name="connsiteY4" fmla="*/ 41074 h 314591"/>
                  <a:gd name="connsiteX5" fmla="*/ 222954 w 328725"/>
                  <a:gd name="connsiteY5" fmla="*/ 83475 h 314591"/>
                  <a:gd name="connsiteX6" fmla="*/ 164893 w 328725"/>
                  <a:gd name="connsiteY6" fmla="*/ 83475 h 314591"/>
                  <a:gd name="connsiteX7" fmla="*/ 153945 w 328725"/>
                  <a:gd name="connsiteY7" fmla="*/ 72593 h 314591"/>
                  <a:gd name="connsiteX8" fmla="*/ 136958 w 328725"/>
                  <a:gd name="connsiteY8" fmla="*/ 89646 h 314591"/>
                  <a:gd name="connsiteX9" fmla="*/ 116918 w 328725"/>
                  <a:gd name="connsiteY9" fmla="*/ 69607 h 314591"/>
                  <a:gd name="connsiteX10" fmla="*/ 104576 w 328725"/>
                  <a:gd name="connsiteY10" fmla="*/ 82015 h 314591"/>
                  <a:gd name="connsiteX11" fmla="*/ 22561 w 328725"/>
                  <a:gd name="connsiteY11" fmla="*/ 0 h 314591"/>
                  <a:gd name="connsiteX12" fmla="*/ 3185 w 328725"/>
                  <a:gd name="connsiteY12" fmla="*/ 108358 h 314591"/>
                  <a:gd name="connsiteX13" fmla="*/ 17452 w 328725"/>
                  <a:gd name="connsiteY13" fmla="*/ 122625 h 314591"/>
                  <a:gd name="connsiteX14" fmla="*/ 2522 w 328725"/>
                  <a:gd name="connsiteY14" fmla="*/ 206366 h 314591"/>
                  <a:gd name="connsiteX15" fmla="*/ 11347 w 328725"/>
                  <a:gd name="connsiteY15" fmla="*/ 215257 h 314591"/>
                  <a:gd name="connsiteX16" fmla="*/ 0 w 328725"/>
                  <a:gd name="connsiteY16" fmla="*/ 226604 h 314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8725" h="314591">
                    <a:moveTo>
                      <a:pt x="87987" y="314592"/>
                    </a:moveTo>
                    <a:lnTo>
                      <a:pt x="328725" y="314592"/>
                    </a:lnTo>
                    <a:lnTo>
                      <a:pt x="328725" y="91703"/>
                    </a:lnTo>
                    <a:lnTo>
                      <a:pt x="237685" y="664"/>
                    </a:lnTo>
                    <a:lnTo>
                      <a:pt x="223618" y="41074"/>
                    </a:lnTo>
                    <a:lnTo>
                      <a:pt x="222954" y="83475"/>
                    </a:lnTo>
                    <a:lnTo>
                      <a:pt x="164893" y="83475"/>
                    </a:lnTo>
                    <a:lnTo>
                      <a:pt x="153945" y="72593"/>
                    </a:lnTo>
                    <a:lnTo>
                      <a:pt x="136958" y="89646"/>
                    </a:lnTo>
                    <a:lnTo>
                      <a:pt x="116918" y="69607"/>
                    </a:lnTo>
                    <a:lnTo>
                      <a:pt x="104576" y="82015"/>
                    </a:lnTo>
                    <a:lnTo>
                      <a:pt x="22561" y="0"/>
                    </a:lnTo>
                    <a:lnTo>
                      <a:pt x="3185" y="108358"/>
                    </a:lnTo>
                    <a:lnTo>
                      <a:pt x="17452" y="122625"/>
                    </a:lnTo>
                    <a:lnTo>
                      <a:pt x="2522" y="206366"/>
                    </a:lnTo>
                    <a:lnTo>
                      <a:pt x="11347" y="215257"/>
                    </a:lnTo>
                    <a:lnTo>
                      <a:pt x="0" y="226604"/>
                    </a:lnTo>
                    <a:close/>
                  </a:path>
                </a:pathLst>
              </a:custGeom>
              <a:solidFill>
                <a:srgbClr val="CC5842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06" name="Graphic 2">
              <a:extLst>
                <a:ext uri="{FF2B5EF4-FFF2-40B4-BE49-F238E27FC236}">
                  <a16:creationId xmlns:a16="http://schemas.microsoft.com/office/drawing/2014/main" id="{F9978D5E-4329-E751-6ACD-00265CD998CA}"/>
                </a:ext>
              </a:extLst>
            </p:cNvPr>
            <p:cNvGrpSpPr/>
            <p:nvPr/>
          </p:nvGrpSpPr>
          <p:grpSpPr>
            <a:xfrm>
              <a:off x="4302381" y="4136645"/>
              <a:ext cx="251686" cy="232907"/>
              <a:chOff x="4302381" y="4136645"/>
              <a:chExt cx="251686" cy="232907"/>
            </a:xfrm>
          </p:grpSpPr>
          <p:sp>
            <p:nvSpPr>
              <p:cNvPr id="507" name="Freeform: Shape 506">
                <a:extLst>
                  <a:ext uri="{FF2B5EF4-FFF2-40B4-BE49-F238E27FC236}">
                    <a16:creationId xmlns:a16="http://schemas.microsoft.com/office/drawing/2014/main" id="{752994C9-C160-7258-8C00-754ECB4F2F5D}"/>
                  </a:ext>
                </a:extLst>
              </p:cNvPr>
              <p:cNvSpPr/>
              <p:nvPr/>
            </p:nvSpPr>
            <p:spPr>
              <a:xfrm>
                <a:off x="4302381" y="4137972"/>
                <a:ext cx="38618" cy="231580"/>
              </a:xfrm>
              <a:custGeom>
                <a:avLst/>
                <a:gdLst>
                  <a:gd name="connsiteX0" fmla="*/ 28798 w 38618"/>
                  <a:gd name="connsiteY0" fmla="*/ 231581 h 231580"/>
                  <a:gd name="connsiteX1" fmla="*/ 28798 w 38618"/>
                  <a:gd name="connsiteY1" fmla="*/ 69806 h 231580"/>
                  <a:gd name="connsiteX2" fmla="*/ 28931 w 38618"/>
                  <a:gd name="connsiteY2" fmla="*/ 69806 h 231580"/>
                  <a:gd name="connsiteX3" fmla="*/ 28931 w 38618"/>
                  <a:gd name="connsiteY3" fmla="*/ 36031 h 231580"/>
                  <a:gd name="connsiteX4" fmla="*/ 38619 w 38618"/>
                  <a:gd name="connsiteY4" fmla="*/ 19309 h 231580"/>
                  <a:gd name="connsiteX5" fmla="*/ 19309 w 38618"/>
                  <a:gd name="connsiteY5" fmla="*/ 0 h 231580"/>
                  <a:gd name="connsiteX6" fmla="*/ 0 w 38618"/>
                  <a:gd name="connsiteY6" fmla="*/ 19309 h 231580"/>
                  <a:gd name="connsiteX7" fmla="*/ 9688 w 38618"/>
                  <a:gd name="connsiteY7" fmla="*/ 36031 h 231580"/>
                  <a:gd name="connsiteX8" fmla="*/ 9688 w 38618"/>
                  <a:gd name="connsiteY8" fmla="*/ 231581 h 231580"/>
                  <a:gd name="connsiteX9" fmla="*/ 28798 w 38618"/>
                  <a:gd name="connsiteY9" fmla="*/ 231581 h 231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618" h="231580">
                    <a:moveTo>
                      <a:pt x="28798" y="231581"/>
                    </a:moveTo>
                    <a:lnTo>
                      <a:pt x="28798" y="69806"/>
                    </a:lnTo>
                    <a:lnTo>
                      <a:pt x="28931" y="69806"/>
                    </a:lnTo>
                    <a:lnTo>
                      <a:pt x="28931" y="36031"/>
                    </a:lnTo>
                    <a:cubicBezTo>
                      <a:pt x="34704" y="32713"/>
                      <a:pt x="38619" y="26476"/>
                      <a:pt x="38619" y="19309"/>
                    </a:cubicBezTo>
                    <a:cubicBezTo>
                      <a:pt x="38619" y="8693"/>
                      <a:pt x="29993" y="0"/>
                      <a:pt x="19309" y="0"/>
                    </a:cubicBezTo>
                    <a:cubicBezTo>
                      <a:pt x="8693" y="0"/>
                      <a:pt x="0" y="8626"/>
                      <a:pt x="0" y="19309"/>
                    </a:cubicBezTo>
                    <a:cubicBezTo>
                      <a:pt x="0" y="26409"/>
                      <a:pt x="3915" y="32647"/>
                      <a:pt x="9688" y="36031"/>
                    </a:cubicBezTo>
                    <a:lnTo>
                      <a:pt x="9688" y="231581"/>
                    </a:lnTo>
                    <a:lnTo>
                      <a:pt x="28798" y="231581"/>
                    </a:lnTo>
                    <a:close/>
                  </a:path>
                </a:pathLst>
              </a:custGeom>
              <a:solidFill>
                <a:srgbClr val="E6E8EC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8" name="Freeform: Shape 507">
                <a:extLst>
                  <a:ext uri="{FF2B5EF4-FFF2-40B4-BE49-F238E27FC236}">
                    <a16:creationId xmlns:a16="http://schemas.microsoft.com/office/drawing/2014/main" id="{CDE1D818-1951-F323-86A7-A1A0ED7792ED}"/>
                  </a:ext>
                </a:extLst>
              </p:cNvPr>
              <p:cNvSpPr/>
              <p:nvPr/>
            </p:nvSpPr>
            <p:spPr>
              <a:xfrm>
                <a:off x="4515382" y="4136645"/>
                <a:ext cx="38685" cy="231580"/>
              </a:xfrm>
              <a:custGeom>
                <a:avLst/>
                <a:gdLst>
                  <a:gd name="connsiteX0" fmla="*/ 19309 w 38685"/>
                  <a:gd name="connsiteY0" fmla="*/ 0 h 231580"/>
                  <a:gd name="connsiteX1" fmla="*/ 0 w 38685"/>
                  <a:gd name="connsiteY1" fmla="*/ 19309 h 231580"/>
                  <a:gd name="connsiteX2" fmla="*/ 9688 w 38685"/>
                  <a:gd name="connsiteY2" fmla="*/ 36031 h 231580"/>
                  <a:gd name="connsiteX3" fmla="*/ 9688 w 38685"/>
                  <a:gd name="connsiteY3" fmla="*/ 231581 h 231580"/>
                  <a:gd name="connsiteX4" fmla="*/ 28997 w 38685"/>
                  <a:gd name="connsiteY4" fmla="*/ 231581 h 231580"/>
                  <a:gd name="connsiteX5" fmla="*/ 28997 w 38685"/>
                  <a:gd name="connsiteY5" fmla="*/ 36031 h 231580"/>
                  <a:gd name="connsiteX6" fmla="*/ 38685 w 38685"/>
                  <a:gd name="connsiteY6" fmla="*/ 19309 h 231580"/>
                  <a:gd name="connsiteX7" fmla="*/ 19309 w 38685"/>
                  <a:gd name="connsiteY7" fmla="*/ 0 h 231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685" h="231580">
                    <a:moveTo>
                      <a:pt x="19309" y="0"/>
                    </a:moveTo>
                    <a:cubicBezTo>
                      <a:pt x="8626" y="0"/>
                      <a:pt x="0" y="8626"/>
                      <a:pt x="0" y="19309"/>
                    </a:cubicBezTo>
                    <a:cubicBezTo>
                      <a:pt x="0" y="26476"/>
                      <a:pt x="3915" y="32647"/>
                      <a:pt x="9688" y="36031"/>
                    </a:cubicBezTo>
                    <a:lnTo>
                      <a:pt x="9688" y="231581"/>
                    </a:lnTo>
                    <a:lnTo>
                      <a:pt x="28997" y="231581"/>
                    </a:lnTo>
                    <a:lnTo>
                      <a:pt x="28997" y="36031"/>
                    </a:lnTo>
                    <a:cubicBezTo>
                      <a:pt x="34770" y="32647"/>
                      <a:pt x="38619" y="26476"/>
                      <a:pt x="38685" y="19309"/>
                    </a:cubicBezTo>
                    <a:cubicBezTo>
                      <a:pt x="38619" y="8626"/>
                      <a:pt x="29993" y="0"/>
                      <a:pt x="19309" y="0"/>
                    </a:cubicBezTo>
                    <a:close/>
                  </a:path>
                </a:pathLst>
              </a:custGeom>
              <a:solidFill>
                <a:srgbClr val="E6E8EC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9" name="Freeform: Shape 508">
                <a:extLst>
                  <a:ext uri="{FF2B5EF4-FFF2-40B4-BE49-F238E27FC236}">
                    <a16:creationId xmlns:a16="http://schemas.microsoft.com/office/drawing/2014/main" id="{4D9813EC-ADE3-E972-8F87-256ACC63BC4D}"/>
                  </a:ext>
                </a:extLst>
              </p:cNvPr>
              <p:cNvSpPr/>
              <p:nvPr/>
            </p:nvSpPr>
            <p:spPr>
              <a:xfrm>
                <a:off x="4331245" y="4213086"/>
                <a:ext cx="193890" cy="127933"/>
              </a:xfrm>
              <a:custGeom>
                <a:avLst/>
                <a:gdLst>
                  <a:gd name="connsiteX0" fmla="*/ 193824 w 193890"/>
                  <a:gd name="connsiteY0" fmla="*/ 99400 h 127933"/>
                  <a:gd name="connsiteX1" fmla="*/ 163832 w 193890"/>
                  <a:gd name="connsiteY1" fmla="*/ 99400 h 127933"/>
                  <a:gd name="connsiteX2" fmla="*/ 163832 w 193890"/>
                  <a:gd name="connsiteY2" fmla="*/ 19309 h 127933"/>
                  <a:gd name="connsiteX3" fmla="*/ 193891 w 193890"/>
                  <a:gd name="connsiteY3" fmla="*/ 19309 h 127933"/>
                  <a:gd name="connsiteX4" fmla="*/ 193891 w 193890"/>
                  <a:gd name="connsiteY4" fmla="*/ 0 h 127933"/>
                  <a:gd name="connsiteX5" fmla="*/ 133 w 193890"/>
                  <a:gd name="connsiteY5" fmla="*/ 0 h 127933"/>
                  <a:gd name="connsiteX6" fmla="*/ 133 w 193890"/>
                  <a:gd name="connsiteY6" fmla="*/ 127933 h 127933"/>
                  <a:gd name="connsiteX7" fmla="*/ 193891 w 193890"/>
                  <a:gd name="connsiteY7" fmla="*/ 127933 h 127933"/>
                  <a:gd name="connsiteX8" fmla="*/ 193824 w 193890"/>
                  <a:gd name="connsiteY8" fmla="*/ 99400 h 127933"/>
                  <a:gd name="connsiteX9" fmla="*/ 30059 w 193890"/>
                  <a:gd name="connsiteY9" fmla="*/ 99400 h 127933"/>
                  <a:gd name="connsiteX10" fmla="*/ 0 w 193890"/>
                  <a:gd name="connsiteY10" fmla="*/ 99400 h 127933"/>
                  <a:gd name="connsiteX11" fmla="*/ 0 w 193890"/>
                  <a:gd name="connsiteY11" fmla="*/ 19309 h 127933"/>
                  <a:gd name="connsiteX12" fmla="*/ 30059 w 193890"/>
                  <a:gd name="connsiteY12" fmla="*/ 19309 h 127933"/>
                  <a:gd name="connsiteX13" fmla="*/ 30059 w 193890"/>
                  <a:gd name="connsiteY13" fmla="*/ 99400 h 127933"/>
                  <a:gd name="connsiteX14" fmla="*/ 71000 w 193890"/>
                  <a:gd name="connsiteY14" fmla="*/ 99400 h 127933"/>
                  <a:gd name="connsiteX15" fmla="*/ 40941 w 193890"/>
                  <a:gd name="connsiteY15" fmla="*/ 99400 h 127933"/>
                  <a:gd name="connsiteX16" fmla="*/ 40941 w 193890"/>
                  <a:gd name="connsiteY16" fmla="*/ 19309 h 127933"/>
                  <a:gd name="connsiteX17" fmla="*/ 70934 w 193890"/>
                  <a:gd name="connsiteY17" fmla="*/ 19309 h 127933"/>
                  <a:gd name="connsiteX18" fmla="*/ 71000 w 193890"/>
                  <a:gd name="connsiteY18" fmla="*/ 99400 h 127933"/>
                  <a:gd name="connsiteX19" fmla="*/ 111942 w 193890"/>
                  <a:gd name="connsiteY19" fmla="*/ 99400 h 127933"/>
                  <a:gd name="connsiteX20" fmla="*/ 81883 w 193890"/>
                  <a:gd name="connsiteY20" fmla="*/ 99400 h 127933"/>
                  <a:gd name="connsiteX21" fmla="*/ 81883 w 193890"/>
                  <a:gd name="connsiteY21" fmla="*/ 19309 h 127933"/>
                  <a:gd name="connsiteX22" fmla="*/ 111875 w 193890"/>
                  <a:gd name="connsiteY22" fmla="*/ 19309 h 127933"/>
                  <a:gd name="connsiteX23" fmla="*/ 111942 w 193890"/>
                  <a:gd name="connsiteY23" fmla="*/ 99400 h 127933"/>
                  <a:gd name="connsiteX24" fmla="*/ 152883 w 193890"/>
                  <a:gd name="connsiteY24" fmla="*/ 99400 h 127933"/>
                  <a:gd name="connsiteX25" fmla="*/ 122824 w 193890"/>
                  <a:gd name="connsiteY25" fmla="*/ 99400 h 127933"/>
                  <a:gd name="connsiteX26" fmla="*/ 122824 w 193890"/>
                  <a:gd name="connsiteY26" fmla="*/ 19309 h 127933"/>
                  <a:gd name="connsiteX27" fmla="*/ 152883 w 193890"/>
                  <a:gd name="connsiteY27" fmla="*/ 19309 h 127933"/>
                  <a:gd name="connsiteX28" fmla="*/ 152883 w 193890"/>
                  <a:gd name="connsiteY28" fmla="*/ 99400 h 127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93890" h="127933">
                    <a:moveTo>
                      <a:pt x="193824" y="99400"/>
                    </a:moveTo>
                    <a:lnTo>
                      <a:pt x="163832" y="99400"/>
                    </a:lnTo>
                    <a:lnTo>
                      <a:pt x="163832" y="19309"/>
                    </a:lnTo>
                    <a:lnTo>
                      <a:pt x="193891" y="19309"/>
                    </a:lnTo>
                    <a:lnTo>
                      <a:pt x="193891" y="0"/>
                    </a:lnTo>
                    <a:lnTo>
                      <a:pt x="133" y="0"/>
                    </a:lnTo>
                    <a:lnTo>
                      <a:pt x="133" y="127933"/>
                    </a:lnTo>
                    <a:lnTo>
                      <a:pt x="193891" y="127933"/>
                    </a:lnTo>
                    <a:lnTo>
                      <a:pt x="193824" y="99400"/>
                    </a:lnTo>
                    <a:close/>
                    <a:moveTo>
                      <a:pt x="30059" y="99400"/>
                    </a:moveTo>
                    <a:lnTo>
                      <a:pt x="0" y="99400"/>
                    </a:lnTo>
                    <a:lnTo>
                      <a:pt x="0" y="19309"/>
                    </a:lnTo>
                    <a:lnTo>
                      <a:pt x="30059" y="19309"/>
                    </a:lnTo>
                    <a:lnTo>
                      <a:pt x="30059" y="99400"/>
                    </a:lnTo>
                    <a:close/>
                    <a:moveTo>
                      <a:pt x="71000" y="99400"/>
                    </a:moveTo>
                    <a:lnTo>
                      <a:pt x="40941" y="99400"/>
                    </a:lnTo>
                    <a:lnTo>
                      <a:pt x="40941" y="19309"/>
                    </a:lnTo>
                    <a:lnTo>
                      <a:pt x="70934" y="19309"/>
                    </a:lnTo>
                    <a:lnTo>
                      <a:pt x="71000" y="99400"/>
                    </a:lnTo>
                    <a:close/>
                    <a:moveTo>
                      <a:pt x="111942" y="99400"/>
                    </a:moveTo>
                    <a:lnTo>
                      <a:pt x="81883" y="99400"/>
                    </a:lnTo>
                    <a:lnTo>
                      <a:pt x="81883" y="19309"/>
                    </a:lnTo>
                    <a:lnTo>
                      <a:pt x="111875" y="19309"/>
                    </a:lnTo>
                    <a:lnTo>
                      <a:pt x="111942" y="99400"/>
                    </a:lnTo>
                    <a:close/>
                    <a:moveTo>
                      <a:pt x="152883" y="99400"/>
                    </a:moveTo>
                    <a:lnTo>
                      <a:pt x="122824" y="99400"/>
                    </a:lnTo>
                    <a:lnTo>
                      <a:pt x="122824" y="19309"/>
                    </a:lnTo>
                    <a:lnTo>
                      <a:pt x="152883" y="19309"/>
                    </a:lnTo>
                    <a:lnTo>
                      <a:pt x="152883" y="99400"/>
                    </a:ln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510" name="Graphic 2">
            <a:extLst>
              <a:ext uri="{FF2B5EF4-FFF2-40B4-BE49-F238E27FC236}">
                <a16:creationId xmlns:a16="http://schemas.microsoft.com/office/drawing/2014/main" id="{A1C388FD-72C7-BCE3-33E1-1AA8FBFC28A3}"/>
              </a:ext>
            </a:extLst>
          </p:cNvPr>
          <p:cNvGrpSpPr/>
          <p:nvPr/>
        </p:nvGrpSpPr>
        <p:grpSpPr>
          <a:xfrm>
            <a:off x="3561186" y="4041918"/>
            <a:ext cx="424675" cy="424675"/>
            <a:chOff x="3552232" y="4032865"/>
            <a:chExt cx="424675" cy="424675"/>
          </a:xfrm>
        </p:grpSpPr>
        <p:grpSp>
          <p:nvGrpSpPr>
            <p:cNvPr id="511" name="Graphic 2">
              <a:extLst>
                <a:ext uri="{FF2B5EF4-FFF2-40B4-BE49-F238E27FC236}">
                  <a16:creationId xmlns:a16="http://schemas.microsoft.com/office/drawing/2014/main" id="{C0AF70B6-2914-65AB-96F9-661527789E49}"/>
                </a:ext>
              </a:extLst>
            </p:cNvPr>
            <p:cNvGrpSpPr/>
            <p:nvPr/>
          </p:nvGrpSpPr>
          <p:grpSpPr>
            <a:xfrm>
              <a:off x="3552232" y="4032865"/>
              <a:ext cx="424675" cy="424675"/>
              <a:chOff x="3552232" y="4032865"/>
              <a:chExt cx="424675" cy="424675"/>
            </a:xfrm>
          </p:grpSpPr>
          <p:sp>
            <p:nvSpPr>
              <p:cNvPr id="512" name="Freeform: Shape 511">
                <a:extLst>
                  <a:ext uri="{FF2B5EF4-FFF2-40B4-BE49-F238E27FC236}">
                    <a16:creationId xmlns:a16="http://schemas.microsoft.com/office/drawing/2014/main" id="{17ECF7CA-D57F-AF86-0E68-19F56B99A0FD}"/>
                  </a:ext>
                </a:extLst>
              </p:cNvPr>
              <p:cNvSpPr/>
              <p:nvPr/>
            </p:nvSpPr>
            <p:spPr>
              <a:xfrm>
                <a:off x="3552232" y="4032865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81CEAD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3" name="Freeform: Shape 512">
                <a:extLst>
                  <a:ext uri="{FF2B5EF4-FFF2-40B4-BE49-F238E27FC236}">
                    <a16:creationId xmlns:a16="http://schemas.microsoft.com/office/drawing/2014/main" id="{D169C4BF-D2E2-49D8-47E1-D633EFF2CA1C}"/>
                  </a:ext>
                </a:extLst>
              </p:cNvPr>
              <p:cNvSpPr/>
              <p:nvPr/>
            </p:nvSpPr>
            <p:spPr>
              <a:xfrm>
                <a:off x="3635110" y="4154295"/>
                <a:ext cx="341797" cy="303244"/>
              </a:xfrm>
              <a:custGeom>
                <a:avLst/>
                <a:gdLst>
                  <a:gd name="connsiteX0" fmla="*/ 341797 w 341797"/>
                  <a:gd name="connsiteY0" fmla="*/ 303245 h 303244"/>
                  <a:gd name="connsiteX1" fmla="*/ 341797 w 341797"/>
                  <a:gd name="connsiteY1" fmla="*/ 119573 h 303244"/>
                  <a:gd name="connsiteX2" fmla="*/ 222291 w 341797"/>
                  <a:gd name="connsiteY2" fmla="*/ 0 h 303244"/>
                  <a:gd name="connsiteX3" fmla="*/ 102718 w 341797"/>
                  <a:gd name="connsiteY3" fmla="*/ 119573 h 303244"/>
                  <a:gd name="connsiteX4" fmla="*/ 132711 w 341797"/>
                  <a:gd name="connsiteY4" fmla="*/ 149565 h 303244"/>
                  <a:gd name="connsiteX5" fmla="*/ 127270 w 341797"/>
                  <a:gd name="connsiteY5" fmla="*/ 155073 h 303244"/>
                  <a:gd name="connsiteX6" fmla="*/ 20172 w 341797"/>
                  <a:gd name="connsiteY6" fmla="*/ 47975 h 303244"/>
                  <a:gd name="connsiteX7" fmla="*/ 0 w 341797"/>
                  <a:gd name="connsiteY7" fmla="*/ 68147 h 303244"/>
                  <a:gd name="connsiteX8" fmla="*/ 107098 w 341797"/>
                  <a:gd name="connsiteY8" fmla="*/ 175245 h 303244"/>
                  <a:gd name="connsiteX9" fmla="*/ 66223 w 341797"/>
                  <a:gd name="connsiteY9" fmla="*/ 216054 h 303244"/>
                  <a:gd name="connsiteX10" fmla="*/ 153480 w 341797"/>
                  <a:gd name="connsiteY10" fmla="*/ 303245 h 303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1797" h="303244">
                    <a:moveTo>
                      <a:pt x="341797" y="303245"/>
                    </a:moveTo>
                    <a:lnTo>
                      <a:pt x="341797" y="119573"/>
                    </a:lnTo>
                    <a:lnTo>
                      <a:pt x="222291" y="0"/>
                    </a:lnTo>
                    <a:lnTo>
                      <a:pt x="102718" y="119573"/>
                    </a:lnTo>
                    <a:lnTo>
                      <a:pt x="132711" y="149565"/>
                    </a:lnTo>
                    <a:lnTo>
                      <a:pt x="127270" y="155073"/>
                    </a:lnTo>
                    <a:lnTo>
                      <a:pt x="20172" y="47975"/>
                    </a:lnTo>
                    <a:lnTo>
                      <a:pt x="0" y="68147"/>
                    </a:lnTo>
                    <a:lnTo>
                      <a:pt x="107098" y="175245"/>
                    </a:lnTo>
                    <a:lnTo>
                      <a:pt x="66223" y="216054"/>
                    </a:lnTo>
                    <a:lnTo>
                      <a:pt x="153480" y="303245"/>
                    </a:lnTo>
                    <a:close/>
                  </a:path>
                </a:pathLst>
              </a:custGeom>
              <a:solidFill>
                <a:srgbClr val="72BB9B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14" name="Graphic 2">
              <a:extLst>
                <a:ext uri="{FF2B5EF4-FFF2-40B4-BE49-F238E27FC236}">
                  <a16:creationId xmlns:a16="http://schemas.microsoft.com/office/drawing/2014/main" id="{1433C482-770E-3BCC-5809-919A756C92AE}"/>
                </a:ext>
              </a:extLst>
            </p:cNvPr>
            <p:cNvGrpSpPr/>
            <p:nvPr/>
          </p:nvGrpSpPr>
          <p:grpSpPr>
            <a:xfrm>
              <a:off x="3630857" y="4128616"/>
              <a:ext cx="251758" cy="252217"/>
              <a:chOff x="3630857" y="4128616"/>
              <a:chExt cx="251758" cy="252217"/>
            </a:xfrm>
          </p:grpSpPr>
          <p:sp>
            <p:nvSpPr>
              <p:cNvPr id="515" name="Freeform: Shape 514">
                <a:extLst>
                  <a:ext uri="{FF2B5EF4-FFF2-40B4-BE49-F238E27FC236}">
                    <a16:creationId xmlns:a16="http://schemas.microsoft.com/office/drawing/2014/main" id="{A9F87B66-6457-EA42-97F3-5A6DB0ED52FB}"/>
                  </a:ext>
                </a:extLst>
              </p:cNvPr>
              <p:cNvSpPr/>
              <p:nvPr/>
            </p:nvSpPr>
            <p:spPr>
              <a:xfrm>
                <a:off x="3630857" y="4198018"/>
                <a:ext cx="57535" cy="45790"/>
              </a:xfrm>
              <a:custGeom>
                <a:avLst/>
                <a:gdLst>
                  <a:gd name="connsiteX0" fmla="*/ 53820 w 57535"/>
                  <a:gd name="connsiteY0" fmla="*/ 37563 h 45790"/>
                  <a:gd name="connsiteX1" fmla="*/ 57536 w 57535"/>
                  <a:gd name="connsiteY1" fmla="*/ 28273 h 45790"/>
                  <a:gd name="connsiteX2" fmla="*/ 28207 w 57535"/>
                  <a:gd name="connsiteY2" fmla="*/ 11219 h 45790"/>
                  <a:gd name="connsiteX3" fmla="*/ 28074 w 57535"/>
                  <a:gd name="connsiteY3" fmla="*/ 10622 h 45790"/>
                  <a:gd name="connsiteX4" fmla="*/ 10622 w 57535"/>
                  <a:gd name="connsiteY4" fmla="*/ 470 h 45790"/>
                  <a:gd name="connsiteX5" fmla="*/ 470 w 57535"/>
                  <a:gd name="connsiteY5" fmla="*/ 17921 h 45790"/>
                  <a:gd name="connsiteX6" fmla="*/ 17921 w 57535"/>
                  <a:gd name="connsiteY6" fmla="*/ 28074 h 45790"/>
                  <a:gd name="connsiteX7" fmla="*/ 18452 w 57535"/>
                  <a:gd name="connsiteY7" fmla="*/ 27875 h 45790"/>
                  <a:gd name="connsiteX8" fmla="*/ 49175 w 57535"/>
                  <a:gd name="connsiteY8" fmla="*/ 45791 h 45790"/>
                  <a:gd name="connsiteX9" fmla="*/ 53820 w 57535"/>
                  <a:gd name="connsiteY9" fmla="*/ 37563 h 45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535" h="45790">
                    <a:moveTo>
                      <a:pt x="53820" y="37563"/>
                    </a:moveTo>
                    <a:cubicBezTo>
                      <a:pt x="53820" y="37496"/>
                      <a:pt x="57536" y="28273"/>
                      <a:pt x="57536" y="28273"/>
                    </a:cubicBezTo>
                    <a:lnTo>
                      <a:pt x="28207" y="11219"/>
                    </a:lnTo>
                    <a:cubicBezTo>
                      <a:pt x="28140" y="11020"/>
                      <a:pt x="28074" y="10821"/>
                      <a:pt x="28074" y="10622"/>
                    </a:cubicBezTo>
                    <a:cubicBezTo>
                      <a:pt x="26083" y="2991"/>
                      <a:pt x="18253" y="-1521"/>
                      <a:pt x="10622" y="470"/>
                    </a:cubicBezTo>
                    <a:cubicBezTo>
                      <a:pt x="2991" y="2461"/>
                      <a:pt x="-1521" y="10291"/>
                      <a:pt x="470" y="17921"/>
                    </a:cubicBezTo>
                    <a:cubicBezTo>
                      <a:pt x="2527" y="25552"/>
                      <a:pt x="10291" y="30064"/>
                      <a:pt x="17921" y="28074"/>
                    </a:cubicBezTo>
                    <a:cubicBezTo>
                      <a:pt x="18121" y="28007"/>
                      <a:pt x="18320" y="27941"/>
                      <a:pt x="18452" y="27875"/>
                    </a:cubicBezTo>
                    <a:lnTo>
                      <a:pt x="49175" y="45791"/>
                    </a:lnTo>
                    <a:cubicBezTo>
                      <a:pt x="47184" y="41411"/>
                      <a:pt x="55081" y="42407"/>
                      <a:pt x="53820" y="37563"/>
                    </a:cubicBezTo>
                    <a:close/>
                  </a:path>
                </a:pathLst>
              </a:custGeom>
              <a:solidFill>
                <a:srgbClr val="505A66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6" name="Freeform: Shape 515">
                <a:extLst>
                  <a:ext uri="{FF2B5EF4-FFF2-40B4-BE49-F238E27FC236}">
                    <a16:creationId xmlns:a16="http://schemas.microsoft.com/office/drawing/2014/main" id="{5E55A438-A2E8-9AAA-FF58-109AEEC8A517}"/>
                  </a:ext>
                </a:extLst>
              </p:cNvPr>
              <p:cNvSpPr/>
              <p:nvPr/>
            </p:nvSpPr>
            <p:spPr>
              <a:xfrm>
                <a:off x="3795823" y="4128616"/>
                <a:ext cx="86793" cy="86726"/>
              </a:xfrm>
              <a:custGeom>
                <a:avLst/>
                <a:gdLst>
                  <a:gd name="connsiteX0" fmla="*/ 86793 w 86793"/>
                  <a:gd name="connsiteY0" fmla="*/ 86727 h 86726"/>
                  <a:gd name="connsiteX1" fmla="*/ 0 w 86793"/>
                  <a:gd name="connsiteY1" fmla="*/ 0 h 86726"/>
                  <a:gd name="connsiteX2" fmla="*/ 0 w 86793"/>
                  <a:gd name="connsiteY2" fmla="*/ 86727 h 86726"/>
                  <a:gd name="connsiteX3" fmla="*/ 86793 w 86793"/>
                  <a:gd name="connsiteY3" fmla="*/ 86727 h 86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6793" h="86726">
                    <a:moveTo>
                      <a:pt x="86793" y="86727"/>
                    </a:moveTo>
                    <a:cubicBezTo>
                      <a:pt x="86727" y="38818"/>
                      <a:pt x="47842" y="0"/>
                      <a:pt x="0" y="0"/>
                    </a:cubicBezTo>
                    <a:lnTo>
                      <a:pt x="0" y="86727"/>
                    </a:lnTo>
                    <a:lnTo>
                      <a:pt x="86793" y="86727"/>
                    </a:lnTo>
                    <a:close/>
                  </a:path>
                </a:pathLst>
              </a:custGeom>
              <a:solidFill>
                <a:srgbClr val="E6E8EC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7" name="Freeform: Shape 516">
                <a:extLst>
                  <a:ext uri="{FF2B5EF4-FFF2-40B4-BE49-F238E27FC236}">
                    <a16:creationId xmlns:a16="http://schemas.microsoft.com/office/drawing/2014/main" id="{E346D026-743D-583E-3973-4F8C5453A281}"/>
                  </a:ext>
                </a:extLst>
              </p:cNvPr>
              <p:cNvSpPr/>
              <p:nvPr/>
            </p:nvSpPr>
            <p:spPr>
              <a:xfrm>
                <a:off x="3669614" y="4215342"/>
                <a:ext cx="213001" cy="86726"/>
              </a:xfrm>
              <a:custGeom>
                <a:avLst/>
                <a:gdLst>
                  <a:gd name="connsiteX0" fmla="*/ 0 w 213001"/>
                  <a:gd name="connsiteY0" fmla="*/ 0 h 86726"/>
                  <a:gd name="connsiteX1" fmla="*/ 0 w 213001"/>
                  <a:gd name="connsiteY1" fmla="*/ 133 h 86726"/>
                  <a:gd name="connsiteX2" fmla="*/ 80290 w 213001"/>
                  <a:gd name="connsiteY2" fmla="*/ 86727 h 86726"/>
                  <a:gd name="connsiteX3" fmla="*/ 132711 w 213001"/>
                  <a:gd name="connsiteY3" fmla="*/ 86727 h 86726"/>
                  <a:gd name="connsiteX4" fmla="*/ 213001 w 213001"/>
                  <a:gd name="connsiteY4" fmla="*/ 133 h 86726"/>
                  <a:gd name="connsiteX5" fmla="*/ 0 w 213001"/>
                  <a:gd name="connsiteY5" fmla="*/ 0 h 86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3001" h="86726">
                    <a:moveTo>
                      <a:pt x="0" y="0"/>
                    </a:moveTo>
                    <a:cubicBezTo>
                      <a:pt x="0" y="66"/>
                      <a:pt x="0" y="133"/>
                      <a:pt x="0" y="133"/>
                    </a:cubicBezTo>
                    <a:cubicBezTo>
                      <a:pt x="0" y="45918"/>
                      <a:pt x="35434" y="83409"/>
                      <a:pt x="80290" y="86727"/>
                    </a:cubicBezTo>
                    <a:lnTo>
                      <a:pt x="132711" y="86727"/>
                    </a:lnTo>
                    <a:cubicBezTo>
                      <a:pt x="177634" y="83409"/>
                      <a:pt x="213001" y="45918"/>
                      <a:pt x="213001" y="133"/>
                    </a:cubicBezTo>
                    <a:cubicBezTo>
                      <a:pt x="213001" y="13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8" name="Freeform: Shape 517">
                <a:extLst>
                  <a:ext uri="{FF2B5EF4-FFF2-40B4-BE49-F238E27FC236}">
                    <a16:creationId xmlns:a16="http://schemas.microsoft.com/office/drawing/2014/main" id="{A6E8FEEA-47B9-FCB7-2317-5E772C1B4D76}"/>
                  </a:ext>
                </a:extLst>
              </p:cNvPr>
              <p:cNvSpPr/>
              <p:nvPr/>
            </p:nvSpPr>
            <p:spPr>
              <a:xfrm>
                <a:off x="3691180" y="4303264"/>
                <a:ext cx="160314" cy="77569"/>
              </a:xfrm>
              <a:custGeom>
                <a:avLst/>
                <a:gdLst>
                  <a:gd name="connsiteX0" fmla="*/ 125014 w 160314"/>
                  <a:gd name="connsiteY0" fmla="*/ 7034 h 77569"/>
                  <a:gd name="connsiteX1" fmla="*/ 104709 w 160314"/>
                  <a:gd name="connsiteY1" fmla="*/ 13470 h 77569"/>
                  <a:gd name="connsiteX2" fmla="*/ 95087 w 160314"/>
                  <a:gd name="connsiteY2" fmla="*/ 5441 h 77569"/>
                  <a:gd name="connsiteX3" fmla="*/ 101590 w 160314"/>
                  <a:gd name="connsiteY3" fmla="*/ 0 h 77569"/>
                  <a:gd name="connsiteX4" fmla="*/ 58592 w 160314"/>
                  <a:gd name="connsiteY4" fmla="*/ 0 h 77569"/>
                  <a:gd name="connsiteX5" fmla="*/ 65095 w 160314"/>
                  <a:gd name="connsiteY5" fmla="*/ 5441 h 77569"/>
                  <a:gd name="connsiteX6" fmla="*/ 55540 w 160314"/>
                  <a:gd name="connsiteY6" fmla="*/ 13470 h 77569"/>
                  <a:gd name="connsiteX7" fmla="*/ 35235 w 160314"/>
                  <a:gd name="connsiteY7" fmla="*/ 7034 h 77569"/>
                  <a:gd name="connsiteX8" fmla="*/ 0 w 160314"/>
                  <a:gd name="connsiteY8" fmla="*/ 42268 h 77569"/>
                  <a:gd name="connsiteX9" fmla="*/ 35235 w 160314"/>
                  <a:gd name="connsiteY9" fmla="*/ 77570 h 77569"/>
                  <a:gd name="connsiteX10" fmla="*/ 70470 w 160314"/>
                  <a:gd name="connsiteY10" fmla="*/ 42268 h 77569"/>
                  <a:gd name="connsiteX11" fmla="*/ 67683 w 160314"/>
                  <a:gd name="connsiteY11" fmla="*/ 28466 h 77569"/>
                  <a:gd name="connsiteX12" fmla="*/ 80157 w 160314"/>
                  <a:gd name="connsiteY12" fmla="*/ 17982 h 77569"/>
                  <a:gd name="connsiteX13" fmla="*/ 92632 w 160314"/>
                  <a:gd name="connsiteY13" fmla="*/ 28466 h 77569"/>
                  <a:gd name="connsiteX14" fmla="*/ 89845 w 160314"/>
                  <a:gd name="connsiteY14" fmla="*/ 42268 h 77569"/>
                  <a:gd name="connsiteX15" fmla="*/ 125080 w 160314"/>
                  <a:gd name="connsiteY15" fmla="*/ 77570 h 77569"/>
                  <a:gd name="connsiteX16" fmla="*/ 160315 w 160314"/>
                  <a:gd name="connsiteY16" fmla="*/ 42268 h 77569"/>
                  <a:gd name="connsiteX17" fmla="*/ 125014 w 160314"/>
                  <a:gd name="connsiteY17" fmla="*/ 7034 h 7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60314" h="77569">
                    <a:moveTo>
                      <a:pt x="125014" y="7034"/>
                    </a:moveTo>
                    <a:cubicBezTo>
                      <a:pt x="117449" y="7034"/>
                      <a:pt x="110482" y="9422"/>
                      <a:pt x="104709" y="13470"/>
                    </a:cubicBezTo>
                    <a:lnTo>
                      <a:pt x="95087" y="5441"/>
                    </a:lnTo>
                    <a:lnTo>
                      <a:pt x="101590" y="0"/>
                    </a:lnTo>
                    <a:lnTo>
                      <a:pt x="58592" y="0"/>
                    </a:lnTo>
                    <a:lnTo>
                      <a:pt x="65095" y="5441"/>
                    </a:lnTo>
                    <a:lnTo>
                      <a:pt x="55540" y="13470"/>
                    </a:lnTo>
                    <a:cubicBezTo>
                      <a:pt x="49767" y="9422"/>
                      <a:pt x="42799" y="7034"/>
                      <a:pt x="35235" y="7034"/>
                    </a:cubicBezTo>
                    <a:cubicBezTo>
                      <a:pt x="15793" y="7034"/>
                      <a:pt x="0" y="22826"/>
                      <a:pt x="0" y="42268"/>
                    </a:cubicBezTo>
                    <a:cubicBezTo>
                      <a:pt x="0" y="61777"/>
                      <a:pt x="15793" y="77570"/>
                      <a:pt x="35235" y="77570"/>
                    </a:cubicBezTo>
                    <a:cubicBezTo>
                      <a:pt x="54677" y="77570"/>
                      <a:pt x="70470" y="61777"/>
                      <a:pt x="70470" y="42268"/>
                    </a:cubicBezTo>
                    <a:cubicBezTo>
                      <a:pt x="70470" y="37358"/>
                      <a:pt x="69474" y="32713"/>
                      <a:pt x="67683" y="28466"/>
                    </a:cubicBezTo>
                    <a:lnTo>
                      <a:pt x="80157" y="17982"/>
                    </a:lnTo>
                    <a:lnTo>
                      <a:pt x="92632" y="28466"/>
                    </a:lnTo>
                    <a:cubicBezTo>
                      <a:pt x="90841" y="32713"/>
                      <a:pt x="89845" y="37358"/>
                      <a:pt x="89845" y="42268"/>
                    </a:cubicBezTo>
                    <a:cubicBezTo>
                      <a:pt x="89845" y="61777"/>
                      <a:pt x="105638" y="77570"/>
                      <a:pt x="125080" y="77570"/>
                    </a:cubicBezTo>
                    <a:cubicBezTo>
                      <a:pt x="144522" y="77570"/>
                      <a:pt x="160315" y="61777"/>
                      <a:pt x="160315" y="42268"/>
                    </a:cubicBezTo>
                    <a:cubicBezTo>
                      <a:pt x="160249" y="22826"/>
                      <a:pt x="144456" y="7034"/>
                      <a:pt x="125014" y="7034"/>
                    </a:cubicBezTo>
                    <a:close/>
                  </a:path>
                </a:pathLst>
              </a:custGeom>
              <a:solidFill>
                <a:srgbClr val="505A66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9" name="Freeform: Shape 518">
                <a:extLst>
                  <a:ext uri="{FF2B5EF4-FFF2-40B4-BE49-F238E27FC236}">
                    <a16:creationId xmlns:a16="http://schemas.microsoft.com/office/drawing/2014/main" id="{52C84C87-281A-C482-86CE-49BDF5F2A1D4}"/>
                  </a:ext>
                </a:extLst>
              </p:cNvPr>
              <p:cNvSpPr/>
              <p:nvPr/>
            </p:nvSpPr>
            <p:spPr>
              <a:xfrm>
                <a:off x="3708300" y="4327550"/>
                <a:ext cx="35831" cy="35831"/>
              </a:xfrm>
              <a:custGeom>
                <a:avLst/>
                <a:gdLst>
                  <a:gd name="connsiteX0" fmla="*/ 35832 w 35831"/>
                  <a:gd name="connsiteY0" fmla="*/ 17916 h 35831"/>
                  <a:gd name="connsiteX1" fmla="*/ 17916 w 35831"/>
                  <a:gd name="connsiteY1" fmla="*/ 35832 h 35831"/>
                  <a:gd name="connsiteX2" fmla="*/ 0 w 35831"/>
                  <a:gd name="connsiteY2" fmla="*/ 17916 h 35831"/>
                  <a:gd name="connsiteX3" fmla="*/ 17916 w 35831"/>
                  <a:gd name="connsiteY3" fmla="*/ 0 h 35831"/>
                  <a:gd name="connsiteX4" fmla="*/ 35832 w 35831"/>
                  <a:gd name="connsiteY4" fmla="*/ 17916 h 35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31" h="35831">
                    <a:moveTo>
                      <a:pt x="35832" y="17916"/>
                    </a:moveTo>
                    <a:cubicBezTo>
                      <a:pt x="35832" y="27803"/>
                      <a:pt x="27803" y="35832"/>
                      <a:pt x="17916" y="35832"/>
                    </a:cubicBezTo>
                    <a:cubicBezTo>
                      <a:pt x="8029" y="35832"/>
                      <a:pt x="0" y="27803"/>
                      <a:pt x="0" y="17916"/>
                    </a:cubicBezTo>
                    <a:cubicBezTo>
                      <a:pt x="0" y="8029"/>
                      <a:pt x="8029" y="0"/>
                      <a:pt x="17916" y="0"/>
                    </a:cubicBezTo>
                    <a:cubicBezTo>
                      <a:pt x="27803" y="0"/>
                      <a:pt x="35832" y="8029"/>
                      <a:pt x="35832" y="17916"/>
                    </a:cubicBez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0" name="Freeform: Shape 519">
                <a:extLst>
                  <a:ext uri="{FF2B5EF4-FFF2-40B4-BE49-F238E27FC236}">
                    <a16:creationId xmlns:a16="http://schemas.microsoft.com/office/drawing/2014/main" id="{60D8723B-D063-376B-B9A3-6B00D15F832D}"/>
                  </a:ext>
                </a:extLst>
              </p:cNvPr>
              <p:cNvSpPr/>
              <p:nvPr/>
            </p:nvSpPr>
            <p:spPr>
              <a:xfrm>
                <a:off x="3720045" y="4339228"/>
                <a:ext cx="12474" cy="12474"/>
              </a:xfrm>
              <a:custGeom>
                <a:avLst/>
                <a:gdLst>
                  <a:gd name="connsiteX0" fmla="*/ 12475 w 12474"/>
                  <a:gd name="connsiteY0" fmla="*/ 6237 h 12474"/>
                  <a:gd name="connsiteX1" fmla="*/ 6237 w 12474"/>
                  <a:gd name="connsiteY1" fmla="*/ 12475 h 12474"/>
                  <a:gd name="connsiteX2" fmla="*/ 0 w 12474"/>
                  <a:gd name="connsiteY2" fmla="*/ 6237 h 12474"/>
                  <a:gd name="connsiteX3" fmla="*/ 6304 w 12474"/>
                  <a:gd name="connsiteY3" fmla="*/ 0 h 12474"/>
                  <a:gd name="connsiteX4" fmla="*/ 12475 w 12474"/>
                  <a:gd name="connsiteY4" fmla="*/ 6237 h 12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74" h="12474">
                    <a:moveTo>
                      <a:pt x="12475" y="6237"/>
                    </a:moveTo>
                    <a:cubicBezTo>
                      <a:pt x="12475" y="9688"/>
                      <a:pt x="9688" y="12475"/>
                      <a:pt x="6237" y="12475"/>
                    </a:cubicBezTo>
                    <a:cubicBezTo>
                      <a:pt x="2787" y="12475"/>
                      <a:pt x="0" y="9688"/>
                      <a:pt x="0" y="6237"/>
                    </a:cubicBezTo>
                    <a:cubicBezTo>
                      <a:pt x="0" y="2787"/>
                      <a:pt x="2787" y="0"/>
                      <a:pt x="6304" y="0"/>
                    </a:cubicBezTo>
                    <a:cubicBezTo>
                      <a:pt x="9622" y="0"/>
                      <a:pt x="12475" y="2787"/>
                      <a:pt x="12475" y="6237"/>
                    </a:cubicBezTo>
                    <a:close/>
                  </a:path>
                </a:pathLst>
              </a:custGeom>
              <a:solidFill>
                <a:srgbClr val="505A66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1" name="Freeform: Shape 520">
                <a:extLst>
                  <a:ext uri="{FF2B5EF4-FFF2-40B4-BE49-F238E27FC236}">
                    <a16:creationId xmlns:a16="http://schemas.microsoft.com/office/drawing/2014/main" id="{30D5E496-96D0-A190-2C49-C8BA91420B93}"/>
                  </a:ext>
                </a:extLst>
              </p:cNvPr>
              <p:cNvSpPr/>
              <p:nvPr/>
            </p:nvSpPr>
            <p:spPr>
              <a:xfrm>
                <a:off x="3798278" y="4327550"/>
                <a:ext cx="35832" cy="35831"/>
              </a:xfrm>
              <a:custGeom>
                <a:avLst/>
                <a:gdLst>
                  <a:gd name="connsiteX0" fmla="*/ 35832 w 35832"/>
                  <a:gd name="connsiteY0" fmla="*/ 17916 h 35831"/>
                  <a:gd name="connsiteX1" fmla="*/ 17916 w 35832"/>
                  <a:gd name="connsiteY1" fmla="*/ 35832 h 35831"/>
                  <a:gd name="connsiteX2" fmla="*/ 0 w 35832"/>
                  <a:gd name="connsiteY2" fmla="*/ 17916 h 35831"/>
                  <a:gd name="connsiteX3" fmla="*/ 17916 w 35832"/>
                  <a:gd name="connsiteY3" fmla="*/ 0 h 35831"/>
                  <a:gd name="connsiteX4" fmla="*/ 35832 w 35832"/>
                  <a:gd name="connsiteY4" fmla="*/ 17916 h 35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32" h="35831">
                    <a:moveTo>
                      <a:pt x="35832" y="17916"/>
                    </a:moveTo>
                    <a:cubicBezTo>
                      <a:pt x="35832" y="27803"/>
                      <a:pt x="27803" y="35832"/>
                      <a:pt x="17916" y="35832"/>
                    </a:cubicBezTo>
                    <a:cubicBezTo>
                      <a:pt x="8029" y="35832"/>
                      <a:pt x="0" y="27803"/>
                      <a:pt x="0" y="17916"/>
                    </a:cubicBezTo>
                    <a:cubicBezTo>
                      <a:pt x="0" y="8029"/>
                      <a:pt x="8029" y="0"/>
                      <a:pt x="17916" y="0"/>
                    </a:cubicBezTo>
                    <a:cubicBezTo>
                      <a:pt x="27803" y="0"/>
                      <a:pt x="35832" y="8029"/>
                      <a:pt x="35832" y="17916"/>
                    </a:cubicBez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2" name="Freeform: Shape 521">
                <a:extLst>
                  <a:ext uri="{FF2B5EF4-FFF2-40B4-BE49-F238E27FC236}">
                    <a16:creationId xmlns:a16="http://schemas.microsoft.com/office/drawing/2014/main" id="{B124C4EA-7360-26FD-3DFD-FA311FCF2879}"/>
                  </a:ext>
                </a:extLst>
              </p:cNvPr>
              <p:cNvSpPr/>
              <p:nvPr/>
            </p:nvSpPr>
            <p:spPr>
              <a:xfrm>
                <a:off x="3809956" y="4339227"/>
                <a:ext cx="12474" cy="12476"/>
              </a:xfrm>
              <a:custGeom>
                <a:avLst/>
                <a:gdLst>
                  <a:gd name="connsiteX0" fmla="*/ 12475 w 12474"/>
                  <a:gd name="connsiteY0" fmla="*/ 6239 h 12476"/>
                  <a:gd name="connsiteX1" fmla="*/ 6237 w 12474"/>
                  <a:gd name="connsiteY1" fmla="*/ 12476 h 12476"/>
                  <a:gd name="connsiteX2" fmla="*/ 0 w 12474"/>
                  <a:gd name="connsiteY2" fmla="*/ 6239 h 12476"/>
                  <a:gd name="connsiteX3" fmla="*/ 6237 w 12474"/>
                  <a:gd name="connsiteY3" fmla="*/ 1 h 12476"/>
                  <a:gd name="connsiteX4" fmla="*/ 12475 w 12474"/>
                  <a:gd name="connsiteY4" fmla="*/ 6239 h 12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74" h="12476">
                    <a:moveTo>
                      <a:pt x="12475" y="6239"/>
                    </a:moveTo>
                    <a:cubicBezTo>
                      <a:pt x="12475" y="9689"/>
                      <a:pt x="9688" y="12476"/>
                      <a:pt x="6237" y="12476"/>
                    </a:cubicBezTo>
                    <a:cubicBezTo>
                      <a:pt x="2787" y="12476"/>
                      <a:pt x="0" y="9689"/>
                      <a:pt x="0" y="6239"/>
                    </a:cubicBezTo>
                    <a:cubicBezTo>
                      <a:pt x="0" y="2788"/>
                      <a:pt x="2787" y="-65"/>
                      <a:pt x="6237" y="1"/>
                    </a:cubicBezTo>
                    <a:cubicBezTo>
                      <a:pt x="9688" y="1"/>
                      <a:pt x="12475" y="2788"/>
                      <a:pt x="12475" y="6239"/>
                    </a:cubicBezTo>
                    <a:close/>
                  </a:path>
                </a:pathLst>
              </a:custGeom>
              <a:solidFill>
                <a:srgbClr val="505A66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523" name="Graphic 2">
            <a:extLst>
              <a:ext uri="{FF2B5EF4-FFF2-40B4-BE49-F238E27FC236}">
                <a16:creationId xmlns:a16="http://schemas.microsoft.com/office/drawing/2014/main" id="{BC3BCDAB-C952-5EF2-5A5F-9D4A2005F627}"/>
              </a:ext>
            </a:extLst>
          </p:cNvPr>
          <p:cNvGrpSpPr/>
          <p:nvPr/>
        </p:nvGrpSpPr>
        <p:grpSpPr>
          <a:xfrm>
            <a:off x="2897630" y="4040524"/>
            <a:ext cx="424675" cy="424675"/>
            <a:chOff x="2888676" y="4031471"/>
            <a:chExt cx="424675" cy="424675"/>
          </a:xfrm>
        </p:grpSpPr>
        <p:grpSp>
          <p:nvGrpSpPr>
            <p:cNvPr id="524" name="Graphic 2">
              <a:extLst>
                <a:ext uri="{FF2B5EF4-FFF2-40B4-BE49-F238E27FC236}">
                  <a16:creationId xmlns:a16="http://schemas.microsoft.com/office/drawing/2014/main" id="{A49B1262-7A47-32F4-8B35-9814B08F2B4F}"/>
                </a:ext>
              </a:extLst>
            </p:cNvPr>
            <p:cNvGrpSpPr/>
            <p:nvPr/>
          </p:nvGrpSpPr>
          <p:grpSpPr>
            <a:xfrm>
              <a:off x="2888676" y="4031471"/>
              <a:ext cx="424675" cy="424675"/>
              <a:chOff x="2888676" y="4031471"/>
              <a:chExt cx="424675" cy="424675"/>
            </a:xfrm>
          </p:grpSpPr>
          <p:sp>
            <p:nvSpPr>
              <p:cNvPr id="525" name="Freeform: Shape 524">
                <a:extLst>
                  <a:ext uri="{FF2B5EF4-FFF2-40B4-BE49-F238E27FC236}">
                    <a16:creationId xmlns:a16="http://schemas.microsoft.com/office/drawing/2014/main" id="{A8F75498-0A97-0AC2-4929-88B77E300EE9}"/>
                  </a:ext>
                </a:extLst>
              </p:cNvPr>
              <p:cNvSpPr/>
              <p:nvPr/>
            </p:nvSpPr>
            <p:spPr>
              <a:xfrm>
                <a:off x="2888676" y="4031471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D486BD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6" name="Freeform: Shape 525">
                <a:extLst>
                  <a:ext uri="{FF2B5EF4-FFF2-40B4-BE49-F238E27FC236}">
                    <a16:creationId xmlns:a16="http://schemas.microsoft.com/office/drawing/2014/main" id="{687BBFA2-BB5E-E872-581F-5DAA99116A93}"/>
                  </a:ext>
                </a:extLst>
              </p:cNvPr>
              <p:cNvSpPr/>
              <p:nvPr/>
            </p:nvSpPr>
            <p:spPr>
              <a:xfrm>
                <a:off x="2981309" y="4123838"/>
                <a:ext cx="332043" cy="332308"/>
              </a:xfrm>
              <a:custGeom>
                <a:avLst/>
                <a:gdLst>
                  <a:gd name="connsiteX0" fmla="*/ 332043 w 332043"/>
                  <a:gd name="connsiteY0" fmla="*/ 332308 h 332308"/>
                  <a:gd name="connsiteX1" fmla="*/ 332043 w 332043"/>
                  <a:gd name="connsiteY1" fmla="*/ 150892 h 332308"/>
                  <a:gd name="connsiteX2" fmla="*/ 181151 w 332043"/>
                  <a:gd name="connsiteY2" fmla="*/ 0 h 332308"/>
                  <a:gd name="connsiteX3" fmla="*/ 114331 w 332043"/>
                  <a:gd name="connsiteY3" fmla="*/ 66820 h 332308"/>
                  <a:gd name="connsiteX4" fmla="*/ 153348 w 332043"/>
                  <a:gd name="connsiteY4" fmla="*/ 105771 h 332308"/>
                  <a:gd name="connsiteX5" fmla="*/ 127336 w 332043"/>
                  <a:gd name="connsiteY5" fmla="*/ 131782 h 332308"/>
                  <a:gd name="connsiteX6" fmla="*/ 69408 w 332043"/>
                  <a:gd name="connsiteY6" fmla="*/ 73787 h 332308"/>
                  <a:gd name="connsiteX7" fmla="*/ 0 w 332043"/>
                  <a:gd name="connsiteY7" fmla="*/ 143262 h 332308"/>
                  <a:gd name="connsiteX8" fmla="*/ 43529 w 332043"/>
                  <a:gd name="connsiteY8" fmla="*/ 186791 h 332308"/>
                  <a:gd name="connsiteX9" fmla="*/ 38553 w 332043"/>
                  <a:gd name="connsiteY9" fmla="*/ 191767 h 332308"/>
                  <a:gd name="connsiteX10" fmla="*/ 179094 w 332043"/>
                  <a:gd name="connsiteY10" fmla="*/ 332308 h 332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32043" h="332308">
                    <a:moveTo>
                      <a:pt x="332043" y="332308"/>
                    </a:moveTo>
                    <a:lnTo>
                      <a:pt x="332043" y="150892"/>
                    </a:lnTo>
                    <a:lnTo>
                      <a:pt x="181151" y="0"/>
                    </a:lnTo>
                    <a:lnTo>
                      <a:pt x="114331" y="66820"/>
                    </a:lnTo>
                    <a:lnTo>
                      <a:pt x="153348" y="105771"/>
                    </a:lnTo>
                    <a:lnTo>
                      <a:pt x="127336" y="131782"/>
                    </a:lnTo>
                    <a:lnTo>
                      <a:pt x="69408" y="73787"/>
                    </a:lnTo>
                    <a:lnTo>
                      <a:pt x="0" y="143262"/>
                    </a:lnTo>
                    <a:lnTo>
                      <a:pt x="43529" y="186791"/>
                    </a:lnTo>
                    <a:lnTo>
                      <a:pt x="38553" y="191767"/>
                    </a:lnTo>
                    <a:lnTo>
                      <a:pt x="179094" y="332308"/>
                    </a:lnTo>
                    <a:close/>
                  </a:path>
                </a:pathLst>
              </a:custGeom>
              <a:solidFill>
                <a:srgbClr val="BF6FA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7" name="Graphic 2">
              <a:extLst>
                <a:ext uri="{FF2B5EF4-FFF2-40B4-BE49-F238E27FC236}">
                  <a16:creationId xmlns:a16="http://schemas.microsoft.com/office/drawing/2014/main" id="{F5271D13-F071-C4A1-BB84-97A0565F788A}"/>
                </a:ext>
              </a:extLst>
            </p:cNvPr>
            <p:cNvGrpSpPr/>
            <p:nvPr/>
          </p:nvGrpSpPr>
          <p:grpSpPr>
            <a:xfrm>
              <a:off x="2975204" y="4123838"/>
              <a:ext cx="251752" cy="225741"/>
              <a:chOff x="2975204" y="4123838"/>
              <a:chExt cx="251752" cy="225741"/>
            </a:xfrm>
          </p:grpSpPr>
          <p:sp>
            <p:nvSpPr>
              <p:cNvPr id="528" name="Freeform: Shape 527">
                <a:extLst>
                  <a:ext uri="{FF2B5EF4-FFF2-40B4-BE49-F238E27FC236}">
                    <a16:creationId xmlns:a16="http://schemas.microsoft.com/office/drawing/2014/main" id="{A52A59F3-3739-4754-A39F-93D96C209BFB}"/>
                  </a:ext>
                </a:extLst>
              </p:cNvPr>
              <p:cNvSpPr/>
              <p:nvPr/>
            </p:nvSpPr>
            <p:spPr>
              <a:xfrm>
                <a:off x="2975204" y="4156618"/>
                <a:ext cx="251752" cy="192961"/>
              </a:xfrm>
              <a:custGeom>
                <a:avLst/>
                <a:gdLst>
                  <a:gd name="connsiteX0" fmla="*/ 232377 w 251752"/>
                  <a:gd name="connsiteY0" fmla="*/ 77172 h 192961"/>
                  <a:gd name="connsiteX1" fmla="*/ 230254 w 251752"/>
                  <a:gd name="connsiteY1" fmla="*/ 77304 h 192961"/>
                  <a:gd name="connsiteX2" fmla="*/ 125810 w 251752"/>
                  <a:gd name="connsiteY2" fmla="*/ 0 h 192961"/>
                  <a:gd name="connsiteX3" fmla="*/ 21366 w 251752"/>
                  <a:gd name="connsiteY3" fmla="*/ 77304 h 192961"/>
                  <a:gd name="connsiteX4" fmla="*/ 19309 w 251752"/>
                  <a:gd name="connsiteY4" fmla="*/ 77172 h 192961"/>
                  <a:gd name="connsiteX5" fmla="*/ 0 w 251752"/>
                  <a:gd name="connsiteY5" fmla="*/ 96481 h 192961"/>
                  <a:gd name="connsiteX6" fmla="*/ 19309 w 251752"/>
                  <a:gd name="connsiteY6" fmla="*/ 115790 h 192961"/>
                  <a:gd name="connsiteX7" fmla="*/ 21433 w 251752"/>
                  <a:gd name="connsiteY7" fmla="*/ 115658 h 192961"/>
                  <a:gd name="connsiteX8" fmla="*/ 125876 w 251752"/>
                  <a:gd name="connsiteY8" fmla="*/ 192962 h 192961"/>
                  <a:gd name="connsiteX9" fmla="*/ 230320 w 251752"/>
                  <a:gd name="connsiteY9" fmla="*/ 115658 h 192961"/>
                  <a:gd name="connsiteX10" fmla="*/ 232443 w 251752"/>
                  <a:gd name="connsiteY10" fmla="*/ 115790 h 192961"/>
                  <a:gd name="connsiteX11" fmla="*/ 251753 w 251752"/>
                  <a:gd name="connsiteY11" fmla="*/ 96481 h 192961"/>
                  <a:gd name="connsiteX12" fmla="*/ 232377 w 251752"/>
                  <a:gd name="connsiteY12" fmla="*/ 77172 h 192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1752" h="192961">
                    <a:moveTo>
                      <a:pt x="232377" y="77172"/>
                    </a:moveTo>
                    <a:cubicBezTo>
                      <a:pt x="231647" y="77172"/>
                      <a:pt x="230984" y="77238"/>
                      <a:pt x="230254" y="77304"/>
                    </a:cubicBezTo>
                    <a:cubicBezTo>
                      <a:pt x="220433" y="33178"/>
                      <a:pt x="177368" y="0"/>
                      <a:pt x="125810" y="0"/>
                    </a:cubicBezTo>
                    <a:cubicBezTo>
                      <a:pt x="74252" y="0"/>
                      <a:pt x="31187" y="33178"/>
                      <a:pt x="21366" y="77304"/>
                    </a:cubicBezTo>
                    <a:cubicBezTo>
                      <a:pt x="20703" y="77238"/>
                      <a:pt x="19973" y="77172"/>
                      <a:pt x="19309" y="77172"/>
                    </a:cubicBezTo>
                    <a:cubicBezTo>
                      <a:pt x="8626" y="77172"/>
                      <a:pt x="0" y="85798"/>
                      <a:pt x="0" y="96481"/>
                    </a:cubicBezTo>
                    <a:cubicBezTo>
                      <a:pt x="0" y="107098"/>
                      <a:pt x="8626" y="115790"/>
                      <a:pt x="19309" y="115790"/>
                    </a:cubicBezTo>
                    <a:cubicBezTo>
                      <a:pt x="20039" y="115790"/>
                      <a:pt x="20703" y="115724"/>
                      <a:pt x="21433" y="115658"/>
                    </a:cubicBezTo>
                    <a:cubicBezTo>
                      <a:pt x="31253" y="159718"/>
                      <a:pt x="74318" y="192962"/>
                      <a:pt x="125876" y="192962"/>
                    </a:cubicBezTo>
                    <a:cubicBezTo>
                      <a:pt x="177435" y="192962"/>
                      <a:pt x="220499" y="159718"/>
                      <a:pt x="230320" y="115658"/>
                    </a:cubicBezTo>
                    <a:cubicBezTo>
                      <a:pt x="230984" y="115724"/>
                      <a:pt x="231714" y="115790"/>
                      <a:pt x="232443" y="115790"/>
                    </a:cubicBezTo>
                    <a:cubicBezTo>
                      <a:pt x="243127" y="115790"/>
                      <a:pt x="251753" y="107164"/>
                      <a:pt x="251753" y="96481"/>
                    </a:cubicBezTo>
                    <a:cubicBezTo>
                      <a:pt x="251686" y="85798"/>
                      <a:pt x="243060" y="77172"/>
                      <a:pt x="232377" y="77172"/>
                    </a:cubicBez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9" name="Freeform: Shape 528">
                <a:extLst>
                  <a:ext uri="{FF2B5EF4-FFF2-40B4-BE49-F238E27FC236}">
                    <a16:creationId xmlns:a16="http://schemas.microsoft.com/office/drawing/2014/main" id="{CC8831F1-B454-F847-46BE-5DBBB3807B85}"/>
                  </a:ext>
                </a:extLst>
              </p:cNvPr>
              <p:cNvSpPr/>
              <p:nvPr/>
            </p:nvSpPr>
            <p:spPr>
              <a:xfrm>
                <a:off x="3039569" y="4123838"/>
                <a:ext cx="122890" cy="65492"/>
              </a:xfrm>
              <a:custGeom>
                <a:avLst/>
                <a:gdLst>
                  <a:gd name="connsiteX0" fmla="*/ 48241 w 122890"/>
                  <a:gd name="connsiteY0" fmla="*/ 48904 h 65492"/>
                  <a:gd name="connsiteX1" fmla="*/ 74716 w 122890"/>
                  <a:gd name="connsiteY1" fmla="*/ 48904 h 65492"/>
                  <a:gd name="connsiteX2" fmla="*/ 74716 w 122890"/>
                  <a:gd name="connsiteY2" fmla="*/ 43463 h 65492"/>
                  <a:gd name="connsiteX3" fmla="*/ 122890 w 122890"/>
                  <a:gd name="connsiteY3" fmla="*/ 65493 h 65492"/>
                  <a:gd name="connsiteX4" fmla="*/ 122890 w 122890"/>
                  <a:gd name="connsiteY4" fmla="*/ 0 h 65492"/>
                  <a:gd name="connsiteX5" fmla="*/ 74716 w 122890"/>
                  <a:gd name="connsiteY5" fmla="*/ 22096 h 65492"/>
                  <a:gd name="connsiteX6" fmla="*/ 74716 w 122890"/>
                  <a:gd name="connsiteY6" fmla="*/ 16589 h 65492"/>
                  <a:gd name="connsiteX7" fmla="*/ 48241 w 122890"/>
                  <a:gd name="connsiteY7" fmla="*/ 16589 h 65492"/>
                  <a:gd name="connsiteX8" fmla="*/ 48241 w 122890"/>
                  <a:gd name="connsiteY8" fmla="*/ 22030 h 65492"/>
                  <a:gd name="connsiteX9" fmla="*/ 0 w 122890"/>
                  <a:gd name="connsiteY9" fmla="*/ 0 h 65492"/>
                  <a:gd name="connsiteX10" fmla="*/ 0 w 122890"/>
                  <a:gd name="connsiteY10" fmla="*/ 65493 h 65492"/>
                  <a:gd name="connsiteX11" fmla="*/ 48241 w 122890"/>
                  <a:gd name="connsiteY11" fmla="*/ 43463 h 65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2890" h="65492">
                    <a:moveTo>
                      <a:pt x="48241" y="48904"/>
                    </a:moveTo>
                    <a:lnTo>
                      <a:pt x="74716" y="48904"/>
                    </a:lnTo>
                    <a:lnTo>
                      <a:pt x="74716" y="43463"/>
                    </a:lnTo>
                    <a:lnTo>
                      <a:pt x="122890" y="65493"/>
                    </a:lnTo>
                    <a:lnTo>
                      <a:pt x="122890" y="0"/>
                    </a:lnTo>
                    <a:lnTo>
                      <a:pt x="74716" y="22096"/>
                    </a:lnTo>
                    <a:lnTo>
                      <a:pt x="74716" y="16589"/>
                    </a:lnTo>
                    <a:lnTo>
                      <a:pt x="48241" y="16589"/>
                    </a:lnTo>
                    <a:lnTo>
                      <a:pt x="48241" y="22030"/>
                    </a:lnTo>
                    <a:lnTo>
                      <a:pt x="0" y="0"/>
                    </a:lnTo>
                    <a:lnTo>
                      <a:pt x="0" y="65493"/>
                    </a:lnTo>
                    <a:lnTo>
                      <a:pt x="48241" y="43463"/>
                    </a:lnTo>
                    <a:close/>
                  </a:path>
                </a:pathLst>
              </a:custGeom>
              <a:solidFill>
                <a:srgbClr val="8D79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530" name="Graphic 2">
            <a:extLst>
              <a:ext uri="{FF2B5EF4-FFF2-40B4-BE49-F238E27FC236}">
                <a16:creationId xmlns:a16="http://schemas.microsoft.com/office/drawing/2014/main" id="{AA9A297A-D7E3-8AD0-ADC3-C5DCA935A6C3}"/>
              </a:ext>
            </a:extLst>
          </p:cNvPr>
          <p:cNvGrpSpPr/>
          <p:nvPr/>
        </p:nvGrpSpPr>
        <p:grpSpPr>
          <a:xfrm>
            <a:off x="2234075" y="4040524"/>
            <a:ext cx="424675" cy="424675"/>
            <a:chOff x="2225121" y="4031471"/>
            <a:chExt cx="424675" cy="424675"/>
          </a:xfrm>
        </p:grpSpPr>
        <p:grpSp>
          <p:nvGrpSpPr>
            <p:cNvPr id="531" name="Graphic 2">
              <a:extLst>
                <a:ext uri="{FF2B5EF4-FFF2-40B4-BE49-F238E27FC236}">
                  <a16:creationId xmlns:a16="http://schemas.microsoft.com/office/drawing/2014/main" id="{68BB6561-EDB3-9116-1141-F4F437C0D973}"/>
                </a:ext>
              </a:extLst>
            </p:cNvPr>
            <p:cNvGrpSpPr/>
            <p:nvPr/>
          </p:nvGrpSpPr>
          <p:grpSpPr>
            <a:xfrm>
              <a:off x="2225121" y="4031471"/>
              <a:ext cx="424675" cy="424675"/>
              <a:chOff x="2225121" y="4031471"/>
              <a:chExt cx="424675" cy="424675"/>
            </a:xfrm>
          </p:grpSpPr>
          <p:sp>
            <p:nvSpPr>
              <p:cNvPr id="532" name="Freeform: Shape 531">
                <a:extLst>
                  <a:ext uri="{FF2B5EF4-FFF2-40B4-BE49-F238E27FC236}">
                    <a16:creationId xmlns:a16="http://schemas.microsoft.com/office/drawing/2014/main" id="{4583C58C-92D8-005F-172B-D70A96FA4BF3}"/>
                  </a:ext>
                </a:extLst>
              </p:cNvPr>
              <p:cNvSpPr/>
              <p:nvPr/>
            </p:nvSpPr>
            <p:spPr>
              <a:xfrm>
                <a:off x="2225121" y="4031471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739BE9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3" name="Freeform: Shape 532">
                <a:extLst>
                  <a:ext uri="{FF2B5EF4-FFF2-40B4-BE49-F238E27FC236}">
                    <a16:creationId xmlns:a16="http://schemas.microsoft.com/office/drawing/2014/main" id="{E3BF8A7B-E5C2-BEB5-56C1-DC1B0B6501DF}"/>
                  </a:ext>
                </a:extLst>
              </p:cNvPr>
              <p:cNvSpPr/>
              <p:nvPr/>
            </p:nvSpPr>
            <p:spPr>
              <a:xfrm>
                <a:off x="2317753" y="4186279"/>
                <a:ext cx="332043" cy="269867"/>
              </a:xfrm>
              <a:custGeom>
                <a:avLst/>
                <a:gdLst>
                  <a:gd name="connsiteX0" fmla="*/ 332043 w 332043"/>
                  <a:gd name="connsiteY0" fmla="*/ 269868 h 269867"/>
                  <a:gd name="connsiteX1" fmla="*/ 332043 w 332043"/>
                  <a:gd name="connsiteY1" fmla="*/ 135432 h 269867"/>
                  <a:gd name="connsiteX2" fmla="*/ 196678 w 332043"/>
                  <a:gd name="connsiteY2" fmla="*/ 0 h 269867"/>
                  <a:gd name="connsiteX3" fmla="*/ 127336 w 332043"/>
                  <a:gd name="connsiteY3" fmla="*/ 69341 h 269867"/>
                  <a:gd name="connsiteX4" fmla="*/ 69408 w 332043"/>
                  <a:gd name="connsiteY4" fmla="*/ 11347 h 269867"/>
                  <a:gd name="connsiteX5" fmla="*/ 0 w 332043"/>
                  <a:gd name="connsiteY5" fmla="*/ 80821 h 269867"/>
                  <a:gd name="connsiteX6" fmla="*/ 43529 w 332043"/>
                  <a:gd name="connsiteY6" fmla="*/ 124350 h 269867"/>
                  <a:gd name="connsiteX7" fmla="*/ 38486 w 332043"/>
                  <a:gd name="connsiteY7" fmla="*/ 129327 h 269867"/>
                  <a:gd name="connsiteX8" fmla="*/ 179094 w 332043"/>
                  <a:gd name="connsiteY8" fmla="*/ 269868 h 269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2043" h="269867">
                    <a:moveTo>
                      <a:pt x="332043" y="269868"/>
                    </a:moveTo>
                    <a:lnTo>
                      <a:pt x="332043" y="135432"/>
                    </a:lnTo>
                    <a:lnTo>
                      <a:pt x="196678" y="0"/>
                    </a:lnTo>
                    <a:lnTo>
                      <a:pt x="127336" y="69341"/>
                    </a:lnTo>
                    <a:lnTo>
                      <a:pt x="69408" y="11347"/>
                    </a:lnTo>
                    <a:lnTo>
                      <a:pt x="0" y="80821"/>
                    </a:lnTo>
                    <a:lnTo>
                      <a:pt x="43529" y="124350"/>
                    </a:lnTo>
                    <a:lnTo>
                      <a:pt x="38486" y="129327"/>
                    </a:lnTo>
                    <a:lnTo>
                      <a:pt x="179094" y="269868"/>
                    </a:lnTo>
                    <a:close/>
                  </a:path>
                </a:pathLst>
              </a:custGeom>
              <a:solidFill>
                <a:srgbClr val="6188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A064CB53-A1E1-8ED9-F392-37D6729FB37E}"/>
                </a:ext>
              </a:extLst>
            </p:cNvPr>
            <p:cNvSpPr/>
            <p:nvPr/>
          </p:nvSpPr>
          <p:spPr>
            <a:xfrm>
              <a:off x="2311582" y="4156618"/>
              <a:ext cx="251752" cy="192961"/>
            </a:xfrm>
            <a:custGeom>
              <a:avLst/>
              <a:gdLst>
                <a:gd name="connsiteX0" fmla="*/ 232443 w 251752"/>
                <a:gd name="connsiteY0" fmla="*/ 77172 h 192961"/>
                <a:gd name="connsiteX1" fmla="*/ 230320 w 251752"/>
                <a:gd name="connsiteY1" fmla="*/ 77304 h 192961"/>
                <a:gd name="connsiteX2" fmla="*/ 125876 w 251752"/>
                <a:gd name="connsiteY2" fmla="*/ 0 h 192961"/>
                <a:gd name="connsiteX3" fmla="*/ 21433 w 251752"/>
                <a:gd name="connsiteY3" fmla="*/ 77304 h 192961"/>
                <a:gd name="connsiteX4" fmla="*/ 19309 w 251752"/>
                <a:gd name="connsiteY4" fmla="*/ 77172 h 192961"/>
                <a:gd name="connsiteX5" fmla="*/ 0 w 251752"/>
                <a:gd name="connsiteY5" fmla="*/ 96481 h 192961"/>
                <a:gd name="connsiteX6" fmla="*/ 19309 w 251752"/>
                <a:gd name="connsiteY6" fmla="*/ 115790 h 192961"/>
                <a:gd name="connsiteX7" fmla="*/ 21433 w 251752"/>
                <a:gd name="connsiteY7" fmla="*/ 115658 h 192961"/>
                <a:gd name="connsiteX8" fmla="*/ 125876 w 251752"/>
                <a:gd name="connsiteY8" fmla="*/ 192962 h 192961"/>
                <a:gd name="connsiteX9" fmla="*/ 230320 w 251752"/>
                <a:gd name="connsiteY9" fmla="*/ 115658 h 192961"/>
                <a:gd name="connsiteX10" fmla="*/ 232443 w 251752"/>
                <a:gd name="connsiteY10" fmla="*/ 115790 h 192961"/>
                <a:gd name="connsiteX11" fmla="*/ 251753 w 251752"/>
                <a:gd name="connsiteY11" fmla="*/ 96481 h 192961"/>
                <a:gd name="connsiteX12" fmla="*/ 232443 w 251752"/>
                <a:gd name="connsiteY12" fmla="*/ 77172 h 192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1752" h="192961">
                  <a:moveTo>
                    <a:pt x="232443" y="77172"/>
                  </a:moveTo>
                  <a:cubicBezTo>
                    <a:pt x="231714" y="77172"/>
                    <a:pt x="231050" y="77238"/>
                    <a:pt x="230320" y="77304"/>
                  </a:cubicBezTo>
                  <a:cubicBezTo>
                    <a:pt x="220499" y="33178"/>
                    <a:pt x="177501" y="0"/>
                    <a:pt x="125876" y="0"/>
                  </a:cubicBezTo>
                  <a:cubicBezTo>
                    <a:pt x="74318" y="0"/>
                    <a:pt x="31253" y="33178"/>
                    <a:pt x="21433" y="77304"/>
                  </a:cubicBezTo>
                  <a:cubicBezTo>
                    <a:pt x="20769" y="77238"/>
                    <a:pt x="20039" y="77172"/>
                    <a:pt x="19309" y="77172"/>
                  </a:cubicBezTo>
                  <a:cubicBezTo>
                    <a:pt x="8626" y="77172"/>
                    <a:pt x="0" y="85798"/>
                    <a:pt x="0" y="96481"/>
                  </a:cubicBezTo>
                  <a:cubicBezTo>
                    <a:pt x="0" y="107098"/>
                    <a:pt x="8626" y="115790"/>
                    <a:pt x="19309" y="115790"/>
                  </a:cubicBezTo>
                  <a:cubicBezTo>
                    <a:pt x="19973" y="115790"/>
                    <a:pt x="20703" y="115724"/>
                    <a:pt x="21433" y="115658"/>
                  </a:cubicBezTo>
                  <a:cubicBezTo>
                    <a:pt x="31253" y="159718"/>
                    <a:pt x="74252" y="192962"/>
                    <a:pt x="125876" y="192962"/>
                  </a:cubicBezTo>
                  <a:cubicBezTo>
                    <a:pt x="177435" y="192962"/>
                    <a:pt x="220499" y="159718"/>
                    <a:pt x="230320" y="115658"/>
                  </a:cubicBezTo>
                  <a:cubicBezTo>
                    <a:pt x="230984" y="115724"/>
                    <a:pt x="231714" y="115790"/>
                    <a:pt x="232443" y="115790"/>
                  </a:cubicBezTo>
                  <a:cubicBezTo>
                    <a:pt x="243127" y="115790"/>
                    <a:pt x="251753" y="107164"/>
                    <a:pt x="251753" y="96481"/>
                  </a:cubicBezTo>
                  <a:cubicBezTo>
                    <a:pt x="251753" y="85798"/>
                    <a:pt x="243127" y="77172"/>
                    <a:pt x="232443" y="77172"/>
                  </a:cubicBezTo>
                  <a:close/>
                </a:path>
              </a:pathLst>
            </a:custGeom>
            <a:solidFill>
              <a:srgbClr val="F5F7FA"/>
            </a:solidFill>
            <a:ln w="66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36" name="Graphic 2">
            <a:extLst>
              <a:ext uri="{FF2B5EF4-FFF2-40B4-BE49-F238E27FC236}">
                <a16:creationId xmlns:a16="http://schemas.microsoft.com/office/drawing/2014/main" id="{95FE6694-AA32-FE2E-0E45-1694B4D683B6}"/>
              </a:ext>
            </a:extLst>
          </p:cNvPr>
          <p:cNvGrpSpPr/>
          <p:nvPr/>
        </p:nvGrpSpPr>
        <p:grpSpPr>
          <a:xfrm>
            <a:off x="9533183" y="3378363"/>
            <a:ext cx="424675" cy="424675"/>
            <a:chOff x="9524229" y="3369310"/>
            <a:chExt cx="424675" cy="424675"/>
          </a:xfrm>
        </p:grpSpPr>
        <p:grpSp>
          <p:nvGrpSpPr>
            <p:cNvPr id="537" name="Graphic 2">
              <a:extLst>
                <a:ext uri="{FF2B5EF4-FFF2-40B4-BE49-F238E27FC236}">
                  <a16:creationId xmlns:a16="http://schemas.microsoft.com/office/drawing/2014/main" id="{2D8B917A-53D3-E01E-1EBF-D525271DE495}"/>
                </a:ext>
              </a:extLst>
            </p:cNvPr>
            <p:cNvGrpSpPr/>
            <p:nvPr/>
          </p:nvGrpSpPr>
          <p:grpSpPr>
            <a:xfrm>
              <a:off x="9524229" y="3369310"/>
              <a:ext cx="424675" cy="424675"/>
              <a:chOff x="9524229" y="3369310"/>
              <a:chExt cx="424675" cy="424675"/>
            </a:xfrm>
          </p:grpSpPr>
          <p:sp>
            <p:nvSpPr>
              <p:cNvPr id="538" name="Freeform: Shape 537">
                <a:extLst>
                  <a:ext uri="{FF2B5EF4-FFF2-40B4-BE49-F238E27FC236}">
                    <a16:creationId xmlns:a16="http://schemas.microsoft.com/office/drawing/2014/main" id="{31B59BCF-2A15-E392-F7B9-39576834F162}"/>
                  </a:ext>
                </a:extLst>
              </p:cNvPr>
              <p:cNvSpPr/>
              <p:nvPr/>
            </p:nvSpPr>
            <p:spPr>
              <a:xfrm>
                <a:off x="9524229" y="3369310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F2CD5E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9" name="Freeform: Shape 538">
                <a:extLst>
                  <a:ext uri="{FF2B5EF4-FFF2-40B4-BE49-F238E27FC236}">
                    <a16:creationId xmlns:a16="http://schemas.microsoft.com/office/drawing/2014/main" id="{9960D43E-73D7-CE2E-A848-134EE114A31D}"/>
                  </a:ext>
                </a:extLst>
              </p:cNvPr>
              <p:cNvSpPr/>
              <p:nvPr/>
            </p:nvSpPr>
            <p:spPr>
              <a:xfrm>
                <a:off x="9635641" y="3473355"/>
                <a:ext cx="313264" cy="320629"/>
              </a:xfrm>
              <a:custGeom>
                <a:avLst/>
                <a:gdLst>
                  <a:gd name="connsiteX0" fmla="*/ 313264 w 313264"/>
                  <a:gd name="connsiteY0" fmla="*/ 320630 h 320629"/>
                  <a:gd name="connsiteX1" fmla="*/ 313264 w 313264"/>
                  <a:gd name="connsiteY1" fmla="*/ 120502 h 320629"/>
                  <a:gd name="connsiteX2" fmla="*/ 192829 w 313264"/>
                  <a:gd name="connsiteY2" fmla="*/ 0 h 320629"/>
                  <a:gd name="connsiteX3" fmla="*/ 191700 w 313264"/>
                  <a:gd name="connsiteY3" fmla="*/ 17584 h 320629"/>
                  <a:gd name="connsiteX4" fmla="*/ 200261 w 313264"/>
                  <a:gd name="connsiteY4" fmla="*/ 121630 h 320629"/>
                  <a:gd name="connsiteX5" fmla="*/ 78233 w 313264"/>
                  <a:gd name="connsiteY5" fmla="*/ 121961 h 320629"/>
                  <a:gd name="connsiteX6" fmla="*/ 0 w 313264"/>
                  <a:gd name="connsiteY6" fmla="*/ 205171 h 320629"/>
                  <a:gd name="connsiteX7" fmla="*/ 115524 w 313264"/>
                  <a:gd name="connsiteY7" fmla="*/ 320630 h 320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3264" h="320629">
                    <a:moveTo>
                      <a:pt x="313264" y="320630"/>
                    </a:moveTo>
                    <a:lnTo>
                      <a:pt x="313264" y="120502"/>
                    </a:lnTo>
                    <a:lnTo>
                      <a:pt x="192829" y="0"/>
                    </a:lnTo>
                    <a:lnTo>
                      <a:pt x="191700" y="17584"/>
                    </a:lnTo>
                    <a:lnTo>
                      <a:pt x="200261" y="121630"/>
                    </a:lnTo>
                    <a:lnTo>
                      <a:pt x="78233" y="121961"/>
                    </a:lnTo>
                    <a:lnTo>
                      <a:pt x="0" y="205171"/>
                    </a:lnTo>
                    <a:lnTo>
                      <a:pt x="115524" y="320630"/>
                    </a:lnTo>
                    <a:close/>
                  </a:path>
                </a:pathLst>
              </a:custGeom>
              <a:solidFill>
                <a:srgbClr val="E6BA4D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0" name="Graphic 2">
              <a:extLst>
                <a:ext uri="{FF2B5EF4-FFF2-40B4-BE49-F238E27FC236}">
                  <a16:creationId xmlns:a16="http://schemas.microsoft.com/office/drawing/2014/main" id="{2A5D8574-EA0D-56C1-502A-D1DD622244BF}"/>
                </a:ext>
              </a:extLst>
            </p:cNvPr>
            <p:cNvGrpSpPr/>
            <p:nvPr/>
          </p:nvGrpSpPr>
          <p:grpSpPr>
            <a:xfrm>
              <a:off x="9610757" y="3459818"/>
              <a:ext cx="251686" cy="243723"/>
              <a:chOff x="9610757" y="3459818"/>
              <a:chExt cx="251686" cy="243723"/>
            </a:xfrm>
          </p:grpSpPr>
          <p:sp>
            <p:nvSpPr>
              <p:cNvPr id="541" name="Freeform: Shape 540">
                <a:extLst>
                  <a:ext uri="{FF2B5EF4-FFF2-40B4-BE49-F238E27FC236}">
                    <a16:creationId xmlns:a16="http://schemas.microsoft.com/office/drawing/2014/main" id="{E6F8D24E-E408-1050-23AF-0A3225F08659}"/>
                  </a:ext>
                </a:extLst>
              </p:cNvPr>
              <p:cNvSpPr/>
              <p:nvPr/>
            </p:nvSpPr>
            <p:spPr>
              <a:xfrm>
                <a:off x="9630066" y="3607061"/>
                <a:ext cx="213067" cy="77171"/>
              </a:xfrm>
              <a:custGeom>
                <a:avLst/>
                <a:gdLst>
                  <a:gd name="connsiteX0" fmla="*/ 0 w 213067"/>
                  <a:gd name="connsiteY0" fmla="*/ 57862 h 77171"/>
                  <a:gd name="connsiteX1" fmla="*/ 19310 w 213067"/>
                  <a:gd name="connsiteY1" fmla="*/ 77172 h 77171"/>
                  <a:gd name="connsiteX2" fmla="*/ 193759 w 213067"/>
                  <a:gd name="connsiteY2" fmla="*/ 77172 h 77171"/>
                  <a:gd name="connsiteX3" fmla="*/ 213068 w 213067"/>
                  <a:gd name="connsiteY3" fmla="*/ 57928 h 77171"/>
                  <a:gd name="connsiteX4" fmla="*/ 213068 w 213067"/>
                  <a:gd name="connsiteY4" fmla="*/ 0 h 77171"/>
                  <a:gd name="connsiteX5" fmla="*/ 0 w 213067"/>
                  <a:gd name="connsiteY5" fmla="*/ 0 h 77171"/>
                  <a:gd name="connsiteX6" fmla="*/ 0 w 213067"/>
                  <a:gd name="connsiteY6" fmla="*/ 57862 h 7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3067" h="77171">
                    <a:moveTo>
                      <a:pt x="0" y="57862"/>
                    </a:moveTo>
                    <a:cubicBezTo>
                      <a:pt x="0" y="68479"/>
                      <a:pt x="8627" y="77172"/>
                      <a:pt x="19310" y="77172"/>
                    </a:cubicBezTo>
                    <a:lnTo>
                      <a:pt x="193759" y="77172"/>
                    </a:lnTo>
                    <a:cubicBezTo>
                      <a:pt x="204375" y="77172"/>
                      <a:pt x="213068" y="68545"/>
                      <a:pt x="213068" y="57928"/>
                    </a:cubicBezTo>
                    <a:lnTo>
                      <a:pt x="213068" y="0"/>
                    </a:lnTo>
                    <a:lnTo>
                      <a:pt x="0" y="0"/>
                    </a:lnTo>
                    <a:lnTo>
                      <a:pt x="0" y="57862"/>
                    </a:ln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542" name="Graphic 2">
                <a:extLst>
                  <a:ext uri="{FF2B5EF4-FFF2-40B4-BE49-F238E27FC236}">
                    <a16:creationId xmlns:a16="http://schemas.microsoft.com/office/drawing/2014/main" id="{F73CBC66-4B8E-889B-2F65-5C8B09E34A12}"/>
                  </a:ext>
                </a:extLst>
              </p:cNvPr>
              <p:cNvGrpSpPr/>
              <p:nvPr/>
            </p:nvGrpSpPr>
            <p:grpSpPr>
              <a:xfrm>
                <a:off x="9658533" y="3684233"/>
                <a:ext cx="156068" cy="19309"/>
                <a:chOff x="9658533" y="3684233"/>
                <a:chExt cx="156068" cy="19309"/>
              </a:xfrm>
              <a:solidFill>
                <a:srgbClr val="E6E8EC"/>
              </a:solidFill>
            </p:grpSpPr>
            <p:sp>
              <p:nvSpPr>
                <p:cNvPr id="543" name="Freeform: Shape 542">
                  <a:extLst>
                    <a:ext uri="{FF2B5EF4-FFF2-40B4-BE49-F238E27FC236}">
                      <a16:creationId xmlns:a16="http://schemas.microsoft.com/office/drawing/2014/main" id="{FA940ED7-31DC-652A-776E-C4ACE3AF44B3}"/>
                    </a:ext>
                  </a:extLst>
                </p:cNvPr>
                <p:cNvSpPr/>
                <p:nvPr/>
              </p:nvSpPr>
              <p:spPr>
                <a:xfrm>
                  <a:off x="9768086" y="3684233"/>
                  <a:ext cx="46515" cy="19309"/>
                </a:xfrm>
                <a:custGeom>
                  <a:avLst/>
                  <a:gdLst>
                    <a:gd name="connsiteX0" fmla="*/ 19243 w 46515"/>
                    <a:gd name="connsiteY0" fmla="*/ 19309 h 19309"/>
                    <a:gd name="connsiteX1" fmla="*/ 46515 w 46515"/>
                    <a:gd name="connsiteY1" fmla="*/ 19309 h 19309"/>
                    <a:gd name="connsiteX2" fmla="*/ 27272 w 46515"/>
                    <a:gd name="connsiteY2" fmla="*/ 0 h 19309"/>
                    <a:gd name="connsiteX3" fmla="*/ 0 w 46515"/>
                    <a:gd name="connsiteY3" fmla="*/ 0 h 19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515" h="19309">
                      <a:moveTo>
                        <a:pt x="19243" y="19309"/>
                      </a:moveTo>
                      <a:lnTo>
                        <a:pt x="46515" y="19309"/>
                      </a:lnTo>
                      <a:lnTo>
                        <a:pt x="2727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6E8EC"/>
                </a:solidFill>
                <a:ln w="66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44" name="Freeform: Shape 543">
                  <a:extLst>
                    <a:ext uri="{FF2B5EF4-FFF2-40B4-BE49-F238E27FC236}">
                      <a16:creationId xmlns:a16="http://schemas.microsoft.com/office/drawing/2014/main" id="{CE10281B-B5A6-833F-D826-111D8E46A7AE}"/>
                    </a:ext>
                  </a:extLst>
                </p:cNvPr>
                <p:cNvSpPr/>
                <p:nvPr/>
              </p:nvSpPr>
              <p:spPr>
                <a:xfrm>
                  <a:off x="9658533" y="3684233"/>
                  <a:ext cx="46581" cy="19309"/>
                </a:xfrm>
                <a:custGeom>
                  <a:avLst/>
                  <a:gdLst>
                    <a:gd name="connsiteX0" fmla="*/ 46582 w 46581"/>
                    <a:gd name="connsiteY0" fmla="*/ 0 h 19309"/>
                    <a:gd name="connsiteX1" fmla="*/ 19310 w 46581"/>
                    <a:gd name="connsiteY1" fmla="*/ 0 h 19309"/>
                    <a:gd name="connsiteX2" fmla="*/ 0 w 46581"/>
                    <a:gd name="connsiteY2" fmla="*/ 19309 h 19309"/>
                    <a:gd name="connsiteX3" fmla="*/ 27272 w 46581"/>
                    <a:gd name="connsiteY3" fmla="*/ 19309 h 19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581" h="19309">
                      <a:moveTo>
                        <a:pt x="46582" y="0"/>
                      </a:moveTo>
                      <a:lnTo>
                        <a:pt x="19310" y="0"/>
                      </a:lnTo>
                      <a:lnTo>
                        <a:pt x="0" y="19309"/>
                      </a:lnTo>
                      <a:lnTo>
                        <a:pt x="27272" y="19309"/>
                      </a:lnTo>
                      <a:close/>
                    </a:path>
                  </a:pathLst>
                </a:custGeom>
                <a:solidFill>
                  <a:srgbClr val="E6E8EC"/>
                </a:solidFill>
                <a:ln w="66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545" name="Freeform: Shape 544">
                <a:extLst>
                  <a:ext uri="{FF2B5EF4-FFF2-40B4-BE49-F238E27FC236}">
                    <a16:creationId xmlns:a16="http://schemas.microsoft.com/office/drawing/2014/main" id="{1EAC3EC6-59BB-CEC0-C1ED-1618F69CA0BA}"/>
                  </a:ext>
                </a:extLst>
              </p:cNvPr>
              <p:cNvSpPr/>
              <p:nvPr/>
            </p:nvSpPr>
            <p:spPr>
              <a:xfrm>
                <a:off x="9727344" y="3459818"/>
                <a:ext cx="115724" cy="127933"/>
              </a:xfrm>
              <a:custGeom>
                <a:avLst/>
                <a:gdLst>
                  <a:gd name="connsiteX0" fmla="*/ 67550 w 115724"/>
                  <a:gd name="connsiteY0" fmla="*/ 0 h 127933"/>
                  <a:gd name="connsiteX1" fmla="*/ 19310 w 115724"/>
                  <a:gd name="connsiteY1" fmla="*/ 48241 h 127933"/>
                  <a:gd name="connsiteX2" fmla="*/ 19310 w 115724"/>
                  <a:gd name="connsiteY2" fmla="*/ 49899 h 127933"/>
                  <a:gd name="connsiteX3" fmla="*/ 0 w 115724"/>
                  <a:gd name="connsiteY3" fmla="*/ 77238 h 127933"/>
                  <a:gd name="connsiteX4" fmla="*/ 57862 w 115724"/>
                  <a:gd name="connsiteY4" fmla="*/ 77238 h 127933"/>
                  <a:gd name="connsiteX5" fmla="*/ 38553 w 115724"/>
                  <a:gd name="connsiteY5" fmla="*/ 49899 h 127933"/>
                  <a:gd name="connsiteX6" fmla="*/ 38553 w 115724"/>
                  <a:gd name="connsiteY6" fmla="*/ 48241 h 127933"/>
                  <a:gd name="connsiteX7" fmla="*/ 67484 w 115724"/>
                  <a:gd name="connsiteY7" fmla="*/ 19309 h 127933"/>
                  <a:gd name="connsiteX8" fmla="*/ 96415 w 115724"/>
                  <a:gd name="connsiteY8" fmla="*/ 48241 h 127933"/>
                  <a:gd name="connsiteX9" fmla="*/ 96415 w 115724"/>
                  <a:gd name="connsiteY9" fmla="*/ 127933 h 127933"/>
                  <a:gd name="connsiteX10" fmla="*/ 115724 w 115724"/>
                  <a:gd name="connsiteY10" fmla="*/ 127933 h 127933"/>
                  <a:gd name="connsiteX11" fmla="*/ 115724 w 115724"/>
                  <a:gd name="connsiteY11" fmla="*/ 48241 h 127933"/>
                  <a:gd name="connsiteX12" fmla="*/ 67550 w 115724"/>
                  <a:gd name="connsiteY12" fmla="*/ 0 h 127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5724" h="127933">
                    <a:moveTo>
                      <a:pt x="67550" y="0"/>
                    </a:moveTo>
                    <a:cubicBezTo>
                      <a:pt x="40875" y="0"/>
                      <a:pt x="19310" y="21632"/>
                      <a:pt x="19310" y="48241"/>
                    </a:cubicBezTo>
                    <a:lnTo>
                      <a:pt x="19310" y="49899"/>
                    </a:lnTo>
                    <a:cubicBezTo>
                      <a:pt x="8029" y="53881"/>
                      <a:pt x="0" y="64630"/>
                      <a:pt x="0" y="77238"/>
                    </a:cubicBezTo>
                    <a:lnTo>
                      <a:pt x="57862" y="77238"/>
                    </a:lnTo>
                    <a:cubicBezTo>
                      <a:pt x="57862" y="64630"/>
                      <a:pt x="49833" y="53881"/>
                      <a:pt x="38553" y="49899"/>
                    </a:cubicBezTo>
                    <a:lnTo>
                      <a:pt x="38553" y="48241"/>
                    </a:lnTo>
                    <a:cubicBezTo>
                      <a:pt x="38553" y="32315"/>
                      <a:pt x="51558" y="19309"/>
                      <a:pt x="67484" y="19309"/>
                    </a:cubicBezTo>
                    <a:cubicBezTo>
                      <a:pt x="83475" y="19309"/>
                      <a:pt x="96415" y="32315"/>
                      <a:pt x="96415" y="48241"/>
                    </a:cubicBezTo>
                    <a:lnTo>
                      <a:pt x="96415" y="127933"/>
                    </a:lnTo>
                    <a:lnTo>
                      <a:pt x="115724" y="127933"/>
                    </a:lnTo>
                    <a:lnTo>
                      <a:pt x="115724" y="48241"/>
                    </a:lnTo>
                    <a:cubicBezTo>
                      <a:pt x="115790" y="21566"/>
                      <a:pt x="94159" y="0"/>
                      <a:pt x="67550" y="0"/>
                    </a:cubicBez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6" name="Freeform: Shape 545">
                <a:extLst>
                  <a:ext uri="{FF2B5EF4-FFF2-40B4-BE49-F238E27FC236}">
                    <a16:creationId xmlns:a16="http://schemas.microsoft.com/office/drawing/2014/main" id="{82D332D6-7822-BA5C-6866-D1328456EEBE}"/>
                  </a:ext>
                </a:extLst>
              </p:cNvPr>
              <p:cNvSpPr/>
              <p:nvPr/>
            </p:nvSpPr>
            <p:spPr>
              <a:xfrm>
                <a:off x="9610757" y="3587752"/>
                <a:ext cx="251686" cy="19309"/>
              </a:xfrm>
              <a:custGeom>
                <a:avLst/>
                <a:gdLst>
                  <a:gd name="connsiteX0" fmla="*/ 0 w 251686"/>
                  <a:gd name="connsiteY0" fmla="*/ 0 h 19309"/>
                  <a:gd name="connsiteX1" fmla="*/ 251687 w 251686"/>
                  <a:gd name="connsiteY1" fmla="*/ 0 h 19309"/>
                  <a:gd name="connsiteX2" fmla="*/ 251687 w 251686"/>
                  <a:gd name="connsiteY2" fmla="*/ 19309 h 19309"/>
                  <a:gd name="connsiteX3" fmla="*/ 0 w 251686"/>
                  <a:gd name="connsiteY3" fmla="*/ 19309 h 19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1686" h="19309">
                    <a:moveTo>
                      <a:pt x="0" y="0"/>
                    </a:moveTo>
                    <a:lnTo>
                      <a:pt x="251687" y="0"/>
                    </a:lnTo>
                    <a:lnTo>
                      <a:pt x="251687" y="19309"/>
                    </a:lnTo>
                    <a:lnTo>
                      <a:pt x="0" y="19309"/>
                    </a:lnTo>
                    <a:close/>
                  </a:path>
                </a:pathLst>
              </a:custGeom>
              <a:solidFill>
                <a:srgbClr val="505A66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547" name="Graphic 2">
            <a:extLst>
              <a:ext uri="{FF2B5EF4-FFF2-40B4-BE49-F238E27FC236}">
                <a16:creationId xmlns:a16="http://schemas.microsoft.com/office/drawing/2014/main" id="{90265923-6ABC-0C36-0F6B-3C9D42DA84C6}"/>
              </a:ext>
            </a:extLst>
          </p:cNvPr>
          <p:cNvGrpSpPr/>
          <p:nvPr/>
        </p:nvGrpSpPr>
        <p:grpSpPr>
          <a:xfrm>
            <a:off x="8869628" y="3378363"/>
            <a:ext cx="424675" cy="424675"/>
            <a:chOff x="8860674" y="3369310"/>
            <a:chExt cx="424675" cy="424675"/>
          </a:xfrm>
        </p:grpSpPr>
        <p:grpSp>
          <p:nvGrpSpPr>
            <p:cNvPr id="548" name="Graphic 2">
              <a:extLst>
                <a:ext uri="{FF2B5EF4-FFF2-40B4-BE49-F238E27FC236}">
                  <a16:creationId xmlns:a16="http://schemas.microsoft.com/office/drawing/2014/main" id="{C9373CC4-78E3-E45D-B310-3A9E006BFFCD}"/>
                </a:ext>
              </a:extLst>
            </p:cNvPr>
            <p:cNvGrpSpPr/>
            <p:nvPr/>
          </p:nvGrpSpPr>
          <p:grpSpPr>
            <a:xfrm>
              <a:off x="8860674" y="3369310"/>
              <a:ext cx="424675" cy="424675"/>
              <a:chOff x="8860674" y="3369310"/>
              <a:chExt cx="424675" cy="424675"/>
            </a:xfrm>
          </p:grpSpPr>
          <p:sp>
            <p:nvSpPr>
              <p:cNvPr id="549" name="Freeform: Shape 548">
                <a:extLst>
                  <a:ext uri="{FF2B5EF4-FFF2-40B4-BE49-F238E27FC236}">
                    <a16:creationId xmlns:a16="http://schemas.microsoft.com/office/drawing/2014/main" id="{8455C358-3A1A-AE52-876C-FA2C9CDE29BA}"/>
                  </a:ext>
                </a:extLst>
              </p:cNvPr>
              <p:cNvSpPr/>
              <p:nvPr/>
            </p:nvSpPr>
            <p:spPr>
              <a:xfrm>
                <a:off x="8860674" y="3369310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7DC0E7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0" name="Freeform: Shape 549">
                <a:extLst>
                  <a:ext uri="{FF2B5EF4-FFF2-40B4-BE49-F238E27FC236}">
                    <a16:creationId xmlns:a16="http://schemas.microsoft.com/office/drawing/2014/main" id="{39B25DC6-94BB-9E87-16D1-E029D903FFEE}"/>
                  </a:ext>
                </a:extLst>
              </p:cNvPr>
              <p:cNvSpPr/>
              <p:nvPr/>
            </p:nvSpPr>
            <p:spPr>
              <a:xfrm>
                <a:off x="8947268" y="3495319"/>
                <a:ext cx="338081" cy="298666"/>
              </a:xfrm>
              <a:custGeom>
                <a:avLst/>
                <a:gdLst>
                  <a:gd name="connsiteX0" fmla="*/ 338082 w 338081"/>
                  <a:gd name="connsiteY0" fmla="*/ 298666 h 298666"/>
                  <a:gd name="connsiteX1" fmla="*/ 338082 w 338081"/>
                  <a:gd name="connsiteY1" fmla="*/ 134237 h 298666"/>
                  <a:gd name="connsiteX2" fmla="*/ 203911 w 338081"/>
                  <a:gd name="connsiteY2" fmla="*/ 0 h 298666"/>
                  <a:gd name="connsiteX3" fmla="*/ 145783 w 338081"/>
                  <a:gd name="connsiteY3" fmla="*/ 41406 h 298666"/>
                  <a:gd name="connsiteX4" fmla="*/ 117715 w 338081"/>
                  <a:gd name="connsiteY4" fmla="*/ 13404 h 298666"/>
                  <a:gd name="connsiteX5" fmla="*/ 47643 w 338081"/>
                  <a:gd name="connsiteY5" fmla="*/ 83475 h 298666"/>
                  <a:gd name="connsiteX6" fmla="*/ 63900 w 338081"/>
                  <a:gd name="connsiteY6" fmla="*/ 99732 h 298666"/>
                  <a:gd name="connsiteX7" fmla="*/ 48174 w 338081"/>
                  <a:gd name="connsiteY7" fmla="*/ 110946 h 298666"/>
                  <a:gd name="connsiteX8" fmla="*/ 16324 w 338081"/>
                  <a:gd name="connsiteY8" fmla="*/ 107496 h 298666"/>
                  <a:gd name="connsiteX9" fmla="*/ 0 w 338081"/>
                  <a:gd name="connsiteY9" fmla="*/ 188450 h 298666"/>
                  <a:gd name="connsiteX10" fmla="*/ 110217 w 338081"/>
                  <a:gd name="connsiteY10" fmla="*/ 298666 h 298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38081" h="298666">
                    <a:moveTo>
                      <a:pt x="338082" y="298666"/>
                    </a:moveTo>
                    <a:lnTo>
                      <a:pt x="338082" y="134237"/>
                    </a:lnTo>
                    <a:lnTo>
                      <a:pt x="203911" y="0"/>
                    </a:lnTo>
                    <a:lnTo>
                      <a:pt x="145783" y="41406"/>
                    </a:lnTo>
                    <a:lnTo>
                      <a:pt x="117715" y="13404"/>
                    </a:lnTo>
                    <a:lnTo>
                      <a:pt x="47643" y="83475"/>
                    </a:lnTo>
                    <a:lnTo>
                      <a:pt x="63900" y="99732"/>
                    </a:lnTo>
                    <a:lnTo>
                      <a:pt x="48174" y="110946"/>
                    </a:lnTo>
                    <a:lnTo>
                      <a:pt x="16324" y="107496"/>
                    </a:lnTo>
                    <a:lnTo>
                      <a:pt x="0" y="188450"/>
                    </a:lnTo>
                    <a:lnTo>
                      <a:pt x="110217" y="298666"/>
                    </a:lnTo>
                    <a:close/>
                  </a:path>
                </a:pathLst>
              </a:custGeom>
              <a:solidFill>
                <a:srgbClr val="6DADD7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1" name="Graphic 2">
              <a:extLst>
                <a:ext uri="{FF2B5EF4-FFF2-40B4-BE49-F238E27FC236}">
                  <a16:creationId xmlns:a16="http://schemas.microsoft.com/office/drawing/2014/main" id="{05D58E56-756A-C82F-27A3-74EB2B5649CD}"/>
                </a:ext>
              </a:extLst>
            </p:cNvPr>
            <p:cNvGrpSpPr/>
            <p:nvPr/>
          </p:nvGrpSpPr>
          <p:grpSpPr>
            <a:xfrm>
              <a:off x="8947202" y="3495385"/>
              <a:ext cx="251686" cy="188317"/>
              <a:chOff x="8947202" y="3495385"/>
              <a:chExt cx="251686" cy="188317"/>
            </a:xfrm>
          </p:grpSpPr>
          <p:sp>
            <p:nvSpPr>
              <p:cNvPr id="552" name="Freeform: Shape 551">
                <a:extLst>
                  <a:ext uri="{FF2B5EF4-FFF2-40B4-BE49-F238E27FC236}">
                    <a16:creationId xmlns:a16="http://schemas.microsoft.com/office/drawing/2014/main" id="{258B185A-42B9-AAF3-9DF5-8330FE4DB2D8}"/>
                  </a:ext>
                </a:extLst>
              </p:cNvPr>
              <p:cNvSpPr/>
              <p:nvPr/>
            </p:nvSpPr>
            <p:spPr>
              <a:xfrm>
                <a:off x="8994911" y="3495385"/>
                <a:ext cx="156267" cy="91836"/>
              </a:xfrm>
              <a:custGeom>
                <a:avLst/>
                <a:gdLst>
                  <a:gd name="connsiteX0" fmla="*/ 39548 w 156267"/>
                  <a:gd name="connsiteY0" fmla="*/ 91836 h 91836"/>
                  <a:gd name="connsiteX1" fmla="*/ 116719 w 156267"/>
                  <a:gd name="connsiteY1" fmla="*/ 91836 h 91836"/>
                  <a:gd name="connsiteX2" fmla="*/ 116719 w 156267"/>
                  <a:gd name="connsiteY2" fmla="*/ 83475 h 91836"/>
                  <a:gd name="connsiteX3" fmla="*/ 156268 w 156267"/>
                  <a:gd name="connsiteY3" fmla="*/ 83475 h 91836"/>
                  <a:gd name="connsiteX4" fmla="*/ 156268 w 156267"/>
                  <a:gd name="connsiteY4" fmla="*/ 0 h 91836"/>
                  <a:gd name="connsiteX5" fmla="*/ 0 w 156267"/>
                  <a:gd name="connsiteY5" fmla="*/ 0 h 91836"/>
                  <a:gd name="connsiteX6" fmla="*/ 0 w 156267"/>
                  <a:gd name="connsiteY6" fmla="*/ 83475 h 91836"/>
                  <a:gd name="connsiteX7" fmla="*/ 39548 w 156267"/>
                  <a:gd name="connsiteY7" fmla="*/ 83475 h 91836"/>
                  <a:gd name="connsiteX8" fmla="*/ 39548 w 156267"/>
                  <a:gd name="connsiteY8" fmla="*/ 91836 h 91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6267" h="91836">
                    <a:moveTo>
                      <a:pt x="39548" y="91836"/>
                    </a:moveTo>
                    <a:lnTo>
                      <a:pt x="116719" y="91836"/>
                    </a:lnTo>
                    <a:lnTo>
                      <a:pt x="116719" y="83475"/>
                    </a:lnTo>
                    <a:lnTo>
                      <a:pt x="156268" y="83475"/>
                    </a:lnTo>
                    <a:lnTo>
                      <a:pt x="156268" y="0"/>
                    </a:lnTo>
                    <a:lnTo>
                      <a:pt x="0" y="0"/>
                    </a:lnTo>
                    <a:lnTo>
                      <a:pt x="0" y="83475"/>
                    </a:lnTo>
                    <a:lnTo>
                      <a:pt x="39548" y="83475"/>
                    </a:lnTo>
                    <a:lnTo>
                      <a:pt x="39548" y="91836"/>
                    </a:lnTo>
                    <a:close/>
                  </a:path>
                </a:pathLst>
              </a:custGeom>
              <a:solidFill>
                <a:srgbClr val="505A66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3" name="Freeform: Shape 552">
                <a:extLst>
                  <a:ext uri="{FF2B5EF4-FFF2-40B4-BE49-F238E27FC236}">
                    <a16:creationId xmlns:a16="http://schemas.microsoft.com/office/drawing/2014/main" id="{23863163-B2FC-D6EA-66EB-FF233E54304A}"/>
                  </a:ext>
                </a:extLst>
              </p:cNvPr>
              <p:cNvSpPr/>
              <p:nvPr/>
            </p:nvSpPr>
            <p:spPr>
              <a:xfrm>
                <a:off x="8966511" y="3606531"/>
                <a:ext cx="213067" cy="57862"/>
              </a:xfrm>
              <a:custGeom>
                <a:avLst/>
                <a:gdLst>
                  <a:gd name="connsiteX0" fmla="*/ 213067 w 213067"/>
                  <a:gd name="connsiteY0" fmla="*/ 57862 h 57862"/>
                  <a:gd name="connsiteX1" fmla="*/ 213067 w 213067"/>
                  <a:gd name="connsiteY1" fmla="*/ 38553 h 57862"/>
                  <a:gd name="connsiteX2" fmla="*/ 116188 w 213067"/>
                  <a:gd name="connsiteY2" fmla="*/ 38619 h 57862"/>
                  <a:gd name="connsiteX3" fmla="*/ 116188 w 213067"/>
                  <a:gd name="connsiteY3" fmla="*/ 0 h 57862"/>
                  <a:gd name="connsiteX4" fmla="*/ 96879 w 213067"/>
                  <a:gd name="connsiteY4" fmla="*/ 0 h 57862"/>
                  <a:gd name="connsiteX5" fmla="*/ 96879 w 213067"/>
                  <a:gd name="connsiteY5" fmla="*/ 38619 h 57862"/>
                  <a:gd name="connsiteX6" fmla="*/ 0 w 213067"/>
                  <a:gd name="connsiteY6" fmla="*/ 38619 h 57862"/>
                  <a:gd name="connsiteX7" fmla="*/ 0 w 213067"/>
                  <a:gd name="connsiteY7" fmla="*/ 57862 h 57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3067" h="57862">
                    <a:moveTo>
                      <a:pt x="213067" y="57862"/>
                    </a:moveTo>
                    <a:lnTo>
                      <a:pt x="213067" y="38553"/>
                    </a:lnTo>
                    <a:lnTo>
                      <a:pt x="116188" y="38619"/>
                    </a:lnTo>
                    <a:lnTo>
                      <a:pt x="116188" y="0"/>
                    </a:lnTo>
                    <a:lnTo>
                      <a:pt x="96879" y="0"/>
                    </a:lnTo>
                    <a:lnTo>
                      <a:pt x="96879" y="38619"/>
                    </a:lnTo>
                    <a:lnTo>
                      <a:pt x="0" y="38619"/>
                    </a:lnTo>
                    <a:lnTo>
                      <a:pt x="0" y="57862"/>
                    </a:lnTo>
                    <a:close/>
                  </a:path>
                </a:pathLst>
              </a:custGeom>
              <a:solidFill>
                <a:srgbClr val="E6E8EC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4" name="Freeform: Shape 553">
                <a:extLst>
                  <a:ext uri="{FF2B5EF4-FFF2-40B4-BE49-F238E27FC236}">
                    <a16:creationId xmlns:a16="http://schemas.microsoft.com/office/drawing/2014/main" id="{8B59866A-DB71-9B5B-AD68-B80CE7955C1C}"/>
                  </a:ext>
                </a:extLst>
              </p:cNvPr>
              <p:cNvSpPr/>
              <p:nvPr/>
            </p:nvSpPr>
            <p:spPr>
              <a:xfrm>
                <a:off x="8947202" y="3587221"/>
                <a:ext cx="251686" cy="96480"/>
              </a:xfrm>
              <a:custGeom>
                <a:avLst/>
                <a:gdLst>
                  <a:gd name="connsiteX0" fmla="*/ 0 w 251686"/>
                  <a:gd name="connsiteY0" fmla="*/ 0 h 96480"/>
                  <a:gd name="connsiteX1" fmla="*/ 0 w 251686"/>
                  <a:gd name="connsiteY1" fmla="*/ 96481 h 96480"/>
                  <a:gd name="connsiteX2" fmla="*/ 19310 w 251686"/>
                  <a:gd name="connsiteY2" fmla="*/ 96481 h 96480"/>
                  <a:gd name="connsiteX3" fmla="*/ 19310 w 251686"/>
                  <a:gd name="connsiteY3" fmla="*/ 19309 h 96480"/>
                  <a:gd name="connsiteX4" fmla="*/ 232377 w 251686"/>
                  <a:gd name="connsiteY4" fmla="*/ 19309 h 96480"/>
                  <a:gd name="connsiteX5" fmla="*/ 232377 w 251686"/>
                  <a:gd name="connsiteY5" fmla="*/ 96481 h 96480"/>
                  <a:gd name="connsiteX6" fmla="*/ 251686 w 251686"/>
                  <a:gd name="connsiteY6" fmla="*/ 96481 h 96480"/>
                  <a:gd name="connsiteX7" fmla="*/ 251686 w 251686"/>
                  <a:gd name="connsiteY7" fmla="*/ 0 h 96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1686" h="96480">
                    <a:moveTo>
                      <a:pt x="0" y="0"/>
                    </a:moveTo>
                    <a:lnTo>
                      <a:pt x="0" y="96481"/>
                    </a:lnTo>
                    <a:lnTo>
                      <a:pt x="19310" y="96481"/>
                    </a:lnTo>
                    <a:lnTo>
                      <a:pt x="19310" y="19309"/>
                    </a:lnTo>
                    <a:lnTo>
                      <a:pt x="232377" y="19309"/>
                    </a:lnTo>
                    <a:lnTo>
                      <a:pt x="232377" y="96481"/>
                    </a:lnTo>
                    <a:lnTo>
                      <a:pt x="251686" y="96481"/>
                    </a:lnTo>
                    <a:lnTo>
                      <a:pt x="251686" y="0"/>
                    </a:ln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5" name="Freeform: Shape 554">
                <a:extLst>
                  <a:ext uri="{FF2B5EF4-FFF2-40B4-BE49-F238E27FC236}">
                    <a16:creationId xmlns:a16="http://schemas.microsoft.com/office/drawing/2014/main" id="{245050DE-F1A4-70D9-6066-ACBE3D4F8462}"/>
                  </a:ext>
                </a:extLst>
              </p:cNvPr>
              <p:cNvSpPr/>
              <p:nvPr/>
            </p:nvSpPr>
            <p:spPr>
              <a:xfrm>
                <a:off x="9005794" y="3506267"/>
                <a:ext cx="134436" cy="61644"/>
              </a:xfrm>
              <a:custGeom>
                <a:avLst/>
                <a:gdLst>
                  <a:gd name="connsiteX0" fmla="*/ 0 w 134436"/>
                  <a:gd name="connsiteY0" fmla="*/ 0 h 61644"/>
                  <a:gd name="connsiteX1" fmla="*/ 134436 w 134436"/>
                  <a:gd name="connsiteY1" fmla="*/ 0 h 61644"/>
                  <a:gd name="connsiteX2" fmla="*/ 134436 w 134436"/>
                  <a:gd name="connsiteY2" fmla="*/ 61644 h 61644"/>
                  <a:gd name="connsiteX3" fmla="*/ 0 w 134436"/>
                  <a:gd name="connsiteY3" fmla="*/ 61644 h 61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4436" h="61644">
                    <a:moveTo>
                      <a:pt x="0" y="0"/>
                    </a:moveTo>
                    <a:lnTo>
                      <a:pt x="134436" y="0"/>
                    </a:lnTo>
                    <a:lnTo>
                      <a:pt x="134436" y="61644"/>
                    </a:lnTo>
                    <a:lnTo>
                      <a:pt x="0" y="61644"/>
                    </a:lnTo>
                    <a:close/>
                  </a:path>
                </a:pathLst>
              </a:custGeom>
              <a:solidFill>
                <a:srgbClr val="676D77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556" name="Graphic 2">
            <a:extLst>
              <a:ext uri="{FF2B5EF4-FFF2-40B4-BE49-F238E27FC236}">
                <a16:creationId xmlns:a16="http://schemas.microsoft.com/office/drawing/2014/main" id="{8A4514E0-3BB1-407F-3B9B-058000B2CD27}"/>
              </a:ext>
            </a:extLst>
          </p:cNvPr>
          <p:cNvGrpSpPr/>
          <p:nvPr/>
        </p:nvGrpSpPr>
        <p:grpSpPr>
          <a:xfrm>
            <a:off x="8206073" y="3378363"/>
            <a:ext cx="424675" cy="424675"/>
            <a:chOff x="8197119" y="3369310"/>
            <a:chExt cx="424675" cy="424675"/>
          </a:xfrm>
        </p:grpSpPr>
        <p:grpSp>
          <p:nvGrpSpPr>
            <p:cNvPr id="557" name="Graphic 2">
              <a:extLst>
                <a:ext uri="{FF2B5EF4-FFF2-40B4-BE49-F238E27FC236}">
                  <a16:creationId xmlns:a16="http://schemas.microsoft.com/office/drawing/2014/main" id="{359097AB-73F2-4B37-DDAC-3A6E1F68755E}"/>
                </a:ext>
              </a:extLst>
            </p:cNvPr>
            <p:cNvGrpSpPr/>
            <p:nvPr/>
          </p:nvGrpSpPr>
          <p:grpSpPr>
            <a:xfrm>
              <a:off x="8197119" y="3369310"/>
              <a:ext cx="424675" cy="424675"/>
              <a:chOff x="8197119" y="3369310"/>
              <a:chExt cx="424675" cy="424675"/>
            </a:xfrm>
          </p:grpSpPr>
          <p:sp>
            <p:nvSpPr>
              <p:cNvPr id="558" name="Freeform: Shape 557">
                <a:extLst>
                  <a:ext uri="{FF2B5EF4-FFF2-40B4-BE49-F238E27FC236}">
                    <a16:creationId xmlns:a16="http://schemas.microsoft.com/office/drawing/2014/main" id="{1F21C4B0-3331-89EB-E8A8-925298AB6927}"/>
                  </a:ext>
                </a:extLst>
              </p:cNvPr>
              <p:cNvSpPr/>
              <p:nvPr/>
            </p:nvSpPr>
            <p:spPr>
              <a:xfrm>
                <a:off x="8197119" y="3369310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81CEAD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9" name="Freeform: Shape 558">
                <a:extLst>
                  <a:ext uri="{FF2B5EF4-FFF2-40B4-BE49-F238E27FC236}">
                    <a16:creationId xmlns:a16="http://schemas.microsoft.com/office/drawing/2014/main" id="{A5B6501C-91D4-DEA3-9729-43C53644F602}"/>
                  </a:ext>
                </a:extLst>
              </p:cNvPr>
              <p:cNvSpPr/>
              <p:nvPr/>
            </p:nvSpPr>
            <p:spPr>
              <a:xfrm>
                <a:off x="8283646" y="3529757"/>
                <a:ext cx="338147" cy="264227"/>
              </a:xfrm>
              <a:custGeom>
                <a:avLst/>
                <a:gdLst>
                  <a:gd name="connsiteX0" fmla="*/ 338148 w 338147"/>
                  <a:gd name="connsiteY0" fmla="*/ 264228 h 264227"/>
                  <a:gd name="connsiteX1" fmla="*/ 338148 w 338147"/>
                  <a:gd name="connsiteY1" fmla="*/ 86528 h 264227"/>
                  <a:gd name="connsiteX2" fmla="*/ 251686 w 338147"/>
                  <a:gd name="connsiteY2" fmla="*/ 0 h 264227"/>
                  <a:gd name="connsiteX3" fmla="*/ 10617 w 338147"/>
                  <a:gd name="connsiteY3" fmla="*/ 15395 h 264227"/>
                  <a:gd name="connsiteX4" fmla="*/ 0 w 338147"/>
                  <a:gd name="connsiteY4" fmla="*/ 135166 h 264227"/>
                  <a:gd name="connsiteX5" fmla="*/ 129128 w 338147"/>
                  <a:gd name="connsiteY5" fmla="*/ 264228 h 264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8147" h="264227">
                    <a:moveTo>
                      <a:pt x="338148" y="264228"/>
                    </a:moveTo>
                    <a:lnTo>
                      <a:pt x="338148" y="86528"/>
                    </a:lnTo>
                    <a:lnTo>
                      <a:pt x="251686" y="0"/>
                    </a:lnTo>
                    <a:lnTo>
                      <a:pt x="10617" y="15395"/>
                    </a:lnTo>
                    <a:lnTo>
                      <a:pt x="0" y="135166"/>
                    </a:lnTo>
                    <a:lnTo>
                      <a:pt x="129128" y="264228"/>
                    </a:lnTo>
                    <a:close/>
                  </a:path>
                </a:pathLst>
              </a:custGeom>
              <a:solidFill>
                <a:srgbClr val="72BB9B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0" name="Graphic 2">
              <a:extLst>
                <a:ext uri="{FF2B5EF4-FFF2-40B4-BE49-F238E27FC236}">
                  <a16:creationId xmlns:a16="http://schemas.microsoft.com/office/drawing/2014/main" id="{E8F25B89-3941-CEE2-7C7C-A6DF3B795C82}"/>
                </a:ext>
              </a:extLst>
            </p:cNvPr>
            <p:cNvGrpSpPr/>
            <p:nvPr/>
          </p:nvGrpSpPr>
          <p:grpSpPr>
            <a:xfrm>
              <a:off x="8283646" y="3529757"/>
              <a:ext cx="251686" cy="135298"/>
              <a:chOff x="8283646" y="3529757"/>
              <a:chExt cx="251686" cy="135298"/>
            </a:xfrm>
          </p:grpSpPr>
          <p:sp>
            <p:nvSpPr>
              <p:cNvPr id="561" name="Freeform: Shape 560">
                <a:extLst>
                  <a:ext uri="{FF2B5EF4-FFF2-40B4-BE49-F238E27FC236}">
                    <a16:creationId xmlns:a16="http://schemas.microsoft.com/office/drawing/2014/main" id="{D088342D-A4F1-7903-50B9-B58DBA568972}"/>
                  </a:ext>
                </a:extLst>
              </p:cNvPr>
              <p:cNvSpPr/>
              <p:nvPr/>
            </p:nvSpPr>
            <p:spPr>
              <a:xfrm>
                <a:off x="8427970" y="3549133"/>
                <a:ext cx="88053" cy="115923"/>
              </a:xfrm>
              <a:custGeom>
                <a:avLst/>
                <a:gdLst>
                  <a:gd name="connsiteX0" fmla="*/ 0 w 88053"/>
                  <a:gd name="connsiteY0" fmla="*/ 0 h 115923"/>
                  <a:gd name="connsiteX1" fmla="*/ 88054 w 88053"/>
                  <a:gd name="connsiteY1" fmla="*/ 0 h 115923"/>
                  <a:gd name="connsiteX2" fmla="*/ 88054 w 88053"/>
                  <a:gd name="connsiteY2" fmla="*/ 115923 h 115923"/>
                  <a:gd name="connsiteX3" fmla="*/ 0 w 88053"/>
                  <a:gd name="connsiteY3" fmla="*/ 115923 h 115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053" h="115923">
                    <a:moveTo>
                      <a:pt x="0" y="0"/>
                    </a:moveTo>
                    <a:lnTo>
                      <a:pt x="88054" y="0"/>
                    </a:lnTo>
                    <a:lnTo>
                      <a:pt x="88054" y="115923"/>
                    </a:lnTo>
                    <a:lnTo>
                      <a:pt x="0" y="115923"/>
                    </a:lnTo>
                    <a:close/>
                  </a:path>
                </a:pathLst>
              </a:custGeom>
              <a:solidFill>
                <a:srgbClr val="505A66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2" name="Freeform: Shape 561">
                <a:extLst>
                  <a:ext uri="{FF2B5EF4-FFF2-40B4-BE49-F238E27FC236}">
                    <a16:creationId xmlns:a16="http://schemas.microsoft.com/office/drawing/2014/main" id="{58414A8A-7C07-7947-E1D6-99227B28AD87}"/>
                  </a:ext>
                </a:extLst>
              </p:cNvPr>
              <p:cNvSpPr/>
              <p:nvPr/>
            </p:nvSpPr>
            <p:spPr>
              <a:xfrm>
                <a:off x="8457697" y="3572557"/>
                <a:ext cx="28532" cy="10948"/>
              </a:xfrm>
              <a:custGeom>
                <a:avLst/>
                <a:gdLst>
                  <a:gd name="connsiteX0" fmla="*/ 0 w 28532"/>
                  <a:gd name="connsiteY0" fmla="*/ 0 h 10948"/>
                  <a:gd name="connsiteX1" fmla="*/ 28533 w 28532"/>
                  <a:gd name="connsiteY1" fmla="*/ 0 h 10948"/>
                  <a:gd name="connsiteX2" fmla="*/ 28533 w 28532"/>
                  <a:gd name="connsiteY2" fmla="*/ 10949 h 10948"/>
                  <a:gd name="connsiteX3" fmla="*/ 0 w 28532"/>
                  <a:gd name="connsiteY3" fmla="*/ 10949 h 10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32" h="10948">
                    <a:moveTo>
                      <a:pt x="0" y="0"/>
                    </a:moveTo>
                    <a:lnTo>
                      <a:pt x="28533" y="0"/>
                    </a:lnTo>
                    <a:lnTo>
                      <a:pt x="28533" y="10949"/>
                    </a:lnTo>
                    <a:lnTo>
                      <a:pt x="0" y="10949"/>
                    </a:lnTo>
                    <a:close/>
                  </a:path>
                </a:pathLst>
              </a:custGeom>
              <a:solidFill>
                <a:srgbClr val="CCD0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3" name="Freeform: Shape 562">
                <a:extLst>
                  <a:ext uri="{FF2B5EF4-FFF2-40B4-BE49-F238E27FC236}">
                    <a16:creationId xmlns:a16="http://schemas.microsoft.com/office/drawing/2014/main" id="{9A462F33-EE22-EB9A-6696-B865DE90DF70}"/>
                  </a:ext>
                </a:extLst>
              </p:cNvPr>
              <p:cNvSpPr/>
              <p:nvPr/>
            </p:nvSpPr>
            <p:spPr>
              <a:xfrm>
                <a:off x="8457697" y="3634333"/>
                <a:ext cx="28532" cy="10948"/>
              </a:xfrm>
              <a:custGeom>
                <a:avLst/>
                <a:gdLst>
                  <a:gd name="connsiteX0" fmla="*/ 0 w 28532"/>
                  <a:gd name="connsiteY0" fmla="*/ 0 h 10948"/>
                  <a:gd name="connsiteX1" fmla="*/ 28533 w 28532"/>
                  <a:gd name="connsiteY1" fmla="*/ 0 h 10948"/>
                  <a:gd name="connsiteX2" fmla="*/ 28533 w 28532"/>
                  <a:gd name="connsiteY2" fmla="*/ 10949 h 10948"/>
                  <a:gd name="connsiteX3" fmla="*/ 0 w 28532"/>
                  <a:gd name="connsiteY3" fmla="*/ 10949 h 10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32" h="10948">
                    <a:moveTo>
                      <a:pt x="0" y="0"/>
                    </a:moveTo>
                    <a:lnTo>
                      <a:pt x="28533" y="0"/>
                    </a:lnTo>
                    <a:lnTo>
                      <a:pt x="28533" y="10949"/>
                    </a:lnTo>
                    <a:lnTo>
                      <a:pt x="0" y="10949"/>
                    </a:lnTo>
                    <a:close/>
                  </a:path>
                </a:pathLst>
              </a:custGeom>
              <a:solidFill>
                <a:srgbClr val="CCD0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4" name="Freeform: Shape 563">
                <a:extLst>
                  <a:ext uri="{FF2B5EF4-FFF2-40B4-BE49-F238E27FC236}">
                    <a16:creationId xmlns:a16="http://schemas.microsoft.com/office/drawing/2014/main" id="{0D1A6B4C-3059-23E1-30F4-20536A37DD86}"/>
                  </a:ext>
                </a:extLst>
              </p:cNvPr>
              <p:cNvSpPr/>
              <p:nvPr/>
            </p:nvSpPr>
            <p:spPr>
              <a:xfrm>
                <a:off x="8283646" y="3529757"/>
                <a:ext cx="251686" cy="135166"/>
              </a:xfrm>
              <a:custGeom>
                <a:avLst/>
                <a:gdLst>
                  <a:gd name="connsiteX0" fmla="*/ 232377 w 251686"/>
                  <a:gd name="connsiteY0" fmla="*/ 0 h 135166"/>
                  <a:gd name="connsiteX1" fmla="*/ 19310 w 251686"/>
                  <a:gd name="connsiteY1" fmla="*/ 0 h 135166"/>
                  <a:gd name="connsiteX2" fmla="*/ 0 w 251686"/>
                  <a:gd name="connsiteY2" fmla="*/ 66 h 135166"/>
                  <a:gd name="connsiteX3" fmla="*/ 0 w 251686"/>
                  <a:gd name="connsiteY3" fmla="*/ 19376 h 135166"/>
                  <a:gd name="connsiteX4" fmla="*/ 0 w 251686"/>
                  <a:gd name="connsiteY4" fmla="*/ 135166 h 135166"/>
                  <a:gd name="connsiteX5" fmla="*/ 19310 w 251686"/>
                  <a:gd name="connsiteY5" fmla="*/ 135166 h 135166"/>
                  <a:gd name="connsiteX6" fmla="*/ 19310 w 251686"/>
                  <a:gd name="connsiteY6" fmla="*/ 19376 h 135166"/>
                  <a:gd name="connsiteX7" fmla="*/ 232377 w 251686"/>
                  <a:gd name="connsiteY7" fmla="*/ 19376 h 135166"/>
                  <a:gd name="connsiteX8" fmla="*/ 232377 w 251686"/>
                  <a:gd name="connsiteY8" fmla="*/ 71730 h 135166"/>
                  <a:gd name="connsiteX9" fmla="*/ 144257 w 251686"/>
                  <a:gd name="connsiteY9" fmla="*/ 71730 h 135166"/>
                  <a:gd name="connsiteX10" fmla="*/ 144257 w 251686"/>
                  <a:gd name="connsiteY10" fmla="*/ 82679 h 135166"/>
                  <a:gd name="connsiteX11" fmla="*/ 232377 w 251686"/>
                  <a:gd name="connsiteY11" fmla="*/ 82679 h 135166"/>
                  <a:gd name="connsiteX12" fmla="*/ 232377 w 251686"/>
                  <a:gd name="connsiteY12" fmla="*/ 135166 h 135166"/>
                  <a:gd name="connsiteX13" fmla="*/ 251686 w 251686"/>
                  <a:gd name="connsiteY13" fmla="*/ 135166 h 135166"/>
                  <a:gd name="connsiteX14" fmla="*/ 251686 w 251686"/>
                  <a:gd name="connsiteY14" fmla="*/ 19376 h 135166"/>
                  <a:gd name="connsiteX15" fmla="*/ 251686 w 251686"/>
                  <a:gd name="connsiteY15" fmla="*/ 0 h 135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51686" h="135166">
                    <a:moveTo>
                      <a:pt x="232377" y="0"/>
                    </a:moveTo>
                    <a:lnTo>
                      <a:pt x="19310" y="0"/>
                    </a:lnTo>
                    <a:lnTo>
                      <a:pt x="0" y="66"/>
                    </a:lnTo>
                    <a:lnTo>
                      <a:pt x="0" y="19376"/>
                    </a:lnTo>
                    <a:lnTo>
                      <a:pt x="0" y="135166"/>
                    </a:lnTo>
                    <a:lnTo>
                      <a:pt x="19310" y="135166"/>
                    </a:lnTo>
                    <a:lnTo>
                      <a:pt x="19310" y="19376"/>
                    </a:lnTo>
                    <a:lnTo>
                      <a:pt x="232377" y="19376"/>
                    </a:lnTo>
                    <a:lnTo>
                      <a:pt x="232377" y="71730"/>
                    </a:lnTo>
                    <a:lnTo>
                      <a:pt x="144257" y="71730"/>
                    </a:lnTo>
                    <a:lnTo>
                      <a:pt x="144257" y="82679"/>
                    </a:lnTo>
                    <a:lnTo>
                      <a:pt x="232377" y="82679"/>
                    </a:lnTo>
                    <a:lnTo>
                      <a:pt x="232377" y="135166"/>
                    </a:lnTo>
                    <a:lnTo>
                      <a:pt x="251686" y="135166"/>
                    </a:lnTo>
                    <a:lnTo>
                      <a:pt x="251686" y="19376"/>
                    </a:lnTo>
                    <a:lnTo>
                      <a:pt x="251686" y="0"/>
                    </a:lnTo>
                    <a:close/>
                  </a:path>
                </a:pathLst>
              </a:custGeom>
              <a:solidFill>
                <a:srgbClr val="474B54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565" name="Graphic 2">
            <a:extLst>
              <a:ext uri="{FF2B5EF4-FFF2-40B4-BE49-F238E27FC236}">
                <a16:creationId xmlns:a16="http://schemas.microsoft.com/office/drawing/2014/main" id="{4908F3E3-7892-5B24-D524-9874789F1F44}"/>
              </a:ext>
            </a:extLst>
          </p:cNvPr>
          <p:cNvGrpSpPr/>
          <p:nvPr/>
        </p:nvGrpSpPr>
        <p:grpSpPr>
          <a:xfrm>
            <a:off x="7542517" y="3378363"/>
            <a:ext cx="424675" cy="424675"/>
            <a:chOff x="7533563" y="3369310"/>
            <a:chExt cx="424675" cy="424675"/>
          </a:xfrm>
        </p:grpSpPr>
        <p:grpSp>
          <p:nvGrpSpPr>
            <p:cNvPr id="566" name="Graphic 2">
              <a:extLst>
                <a:ext uri="{FF2B5EF4-FFF2-40B4-BE49-F238E27FC236}">
                  <a16:creationId xmlns:a16="http://schemas.microsoft.com/office/drawing/2014/main" id="{E8572439-2D00-6387-456D-7087844FF827}"/>
                </a:ext>
              </a:extLst>
            </p:cNvPr>
            <p:cNvGrpSpPr/>
            <p:nvPr/>
          </p:nvGrpSpPr>
          <p:grpSpPr>
            <a:xfrm>
              <a:off x="7533563" y="3369310"/>
              <a:ext cx="424675" cy="424675"/>
              <a:chOff x="7533563" y="3369310"/>
              <a:chExt cx="424675" cy="424675"/>
            </a:xfrm>
          </p:grpSpPr>
          <p:sp>
            <p:nvSpPr>
              <p:cNvPr id="567" name="Freeform: Shape 566">
                <a:extLst>
                  <a:ext uri="{FF2B5EF4-FFF2-40B4-BE49-F238E27FC236}">
                    <a16:creationId xmlns:a16="http://schemas.microsoft.com/office/drawing/2014/main" id="{F38CA6EF-BEBC-DB31-3616-88257FF906C0}"/>
                  </a:ext>
                </a:extLst>
              </p:cNvPr>
              <p:cNvSpPr/>
              <p:nvPr/>
            </p:nvSpPr>
            <p:spPr>
              <a:xfrm>
                <a:off x="7533563" y="3369310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AFD36F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8" name="Freeform: Shape 567">
                <a:extLst>
                  <a:ext uri="{FF2B5EF4-FFF2-40B4-BE49-F238E27FC236}">
                    <a16:creationId xmlns:a16="http://schemas.microsoft.com/office/drawing/2014/main" id="{2151B824-DAA1-1EBD-948E-E24E8C2A08AC}"/>
                  </a:ext>
                </a:extLst>
              </p:cNvPr>
              <p:cNvSpPr/>
              <p:nvPr/>
            </p:nvSpPr>
            <p:spPr>
              <a:xfrm>
                <a:off x="7662957" y="3463667"/>
                <a:ext cx="295282" cy="330317"/>
              </a:xfrm>
              <a:custGeom>
                <a:avLst/>
                <a:gdLst>
                  <a:gd name="connsiteX0" fmla="*/ 78698 w 295282"/>
                  <a:gd name="connsiteY0" fmla="*/ 330318 h 330317"/>
                  <a:gd name="connsiteX1" fmla="*/ 295282 w 295282"/>
                  <a:gd name="connsiteY1" fmla="*/ 330318 h 330317"/>
                  <a:gd name="connsiteX2" fmla="*/ 295282 w 295282"/>
                  <a:gd name="connsiteY2" fmla="*/ 129393 h 330317"/>
                  <a:gd name="connsiteX3" fmla="*/ 165889 w 295282"/>
                  <a:gd name="connsiteY3" fmla="*/ 0 h 330317"/>
                  <a:gd name="connsiteX4" fmla="*/ 0 w 295282"/>
                  <a:gd name="connsiteY4" fmla="*/ 251686 h 330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82" h="330317">
                    <a:moveTo>
                      <a:pt x="78698" y="330318"/>
                    </a:moveTo>
                    <a:lnTo>
                      <a:pt x="295282" y="330318"/>
                    </a:lnTo>
                    <a:lnTo>
                      <a:pt x="295282" y="129393"/>
                    </a:lnTo>
                    <a:lnTo>
                      <a:pt x="165889" y="0"/>
                    </a:lnTo>
                    <a:lnTo>
                      <a:pt x="0" y="251686"/>
                    </a:lnTo>
                    <a:close/>
                  </a:path>
                </a:pathLst>
              </a:custGeom>
              <a:solidFill>
                <a:srgbClr val="9CC05B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9" name="Graphic 2">
              <a:extLst>
                <a:ext uri="{FF2B5EF4-FFF2-40B4-BE49-F238E27FC236}">
                  <a16:creationId xmlns:a16="http://schemas.microsoft.com/office/drawing/2014/main" id="{53BD6E6A-BC79-B930-13C7-98A59EDCAF7D}"/>
                </a:ext>
              </a:extLst>
            </p:cNvPr>
            <p:cNvGrpSpPr/>
            <p:nvPr/>
          </p:nvGrpSpPr>
          <p:grpSpPr>
            <a:xfrm>
              <a:off x="7662957" y="3463667"/>
              <a:ext cx="165888" cy="251686"/>
              <a:chOff x="7662957" y="3463667"/>
              <a:chExt cx="165888" cy="251686"/>
            </a:xfrm>
          </p:grpSpPr>
          <p:sp>
            <p:nvSpPr>
              <p:cNvPr id="570" name="Freeform: Shape 569">
                <a:extLst>
                  <a:ext uri="{FF2B5EF4-FFF2-40B4-BE49-F238E27FC236}">
                    <a16:creationId xmlns:a16="http://schemas.microsoft.com/office/drawing/2014/main" id="{ED3B56B9-8DED-E546-1953-16F994623D15}"/>
                  </a:ext>
                </a:extLst>
              </p:cNvPr>
              <p:cNvSpPr/>
              <p:nvPr/>
            </p:nvSpPr>
            <p:spPr>
              <a:xfrm>
                <a:off x="7662957" y="3463667"/>
                <a:ext cx="165888" cy="251686"/>
              </a:xfrm>
              <a:custGeom>
                <a:avLst/>
                <a:gdLst>
                  <a:gd name="connsiteX0" fmla="*/ 0 w 165888"/>
                  <a:gd name="connsiteY0" fmla="*/ 0 h 251686"/>
                  <a:gd name="connsiteX1" fmla="*/ 165889 w 165888"/>
                  <a:gd name="connsiteY1" fmla="*/ 0 h 251686"/>
                  <a:gd name="connsiteX2" fmla="*/ 165889 w 165888"/>
                  <a:gd name="connsiteY2" fmla="*/ 251687 h 251686"/>
                  <a:gd name="connsiteX3" fmla="*/ 0 w 165888"/>
                  <a:gd name="connsiteY3" fmla="*/ 251687 h 251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5888" h="251686">
                    <a:moveTo>
                      <a:pt x="0" y="0"/>
                    </a:moveTo>
                    <a:lnTo>
                      <a:pt x="165889" y="0"/>
                    </a:lnTo>
                    <a:lnTo>
                      <a:pt x="165889" y="251687"/>
                    </a:lnTo>
                    <a:lnTo>
                      <a:pt x="0" y="251687"/>
                    </a:lnTo>
                    <a:close/>
                  </a:path>
                </a:pathLst>
              </a:custGeom>
              <a:solidFill>
                <a:srgbClr val="505A66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1" name="Freeform: Shape 570">
                <a:extLst>
                  <a:ext uri="{FF2B5EF4-FFF2-40B4-BE49-F238E27FC236}">
                    <a16:creationId xmlns:a16="http://schemas.microsoft.com/office/drawing/2014/main" id="{1CDE0CD5-865E-951C-0672-A41D5F3E1E3E}"/>
                  </a:ext>
                </a:extLst>
              </p:cNvPr>
              <p:cNvSpPr/>
              <p:nvPr/>
            </p:nvSpPr>
            <p:spPr>
              <a:xfrm>
                <a:off x="7770718" y="3644088"/>
                <a:ext cx="10882" cy="28532"/>
              </a:xfrm>
              <a:custGeom>
                <a:avLst/>
                <a:gdLst>
                  <a:gd name="connsiteX0" fmla="*/ 0 w 10882"/>
                  <a:gd name="connsiteY0" fmla="*/ 0 h 28532"/>
                  <a:gd name="connsiteX1" fmla="*/ 10882 w 10882"/>
                  <a:gd name="connsiteY1" fmla="*/ 0 h 28532"/>
                  <a:gd name="connsiteX2" fmla="*/ 10882 w 10882"/>
                  <a:gd name="connsiteY2" fmla="*/ 28533 h 28532"/>
                  <a:gd name="connsiteX3" fmla="*/ 0 w 10882"/>
                  <a:gd name="connsiteY3" fmla="*/ 28533 h 28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882" h="28532">
                    <a:moveTo>
                      <a:pt x="0" y="0"/>
                    </a:moveTo>
                    <a:lnTo>
                      <a:pt x="10882" y="0"/>
                    </a:lnTo>
                    <a:lnTo>
                      <a:pt x="10882" y="28533"/>
                    </a:lnTo>
                    <a:lnTo>
                      <a:pt x="0" y="28533"/>
                    </a:lnTo>
                    <a:close/>
                  </a:path>
                </a:pathLst>
              </a:custGeom>
              <a:solidFill>
                <a:srgbClr val="CCD0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2" name="Freeform: Shape 571">
                <a:extLst>
                  <a:ext uri="{FF2B5EF4-FFF2-40B4-BE49-F238E27FC236}">
                    <a16:creationId xmlns:a16="http://schemas.microsoft.com/office/drawing/2014/main" id="{CE86E856-50B4-E9F6-9D09-AB82C090ECD2}"/>
                  </a:ext>
                </a:extLst>
              </p:cNvPr>
              <p:cNvSpPr/>
              <p:nvPr/>
            </p:nvSpPr>
            <p:spPr>
              <a:xfrm>
                <a:off x="7710268" y="3644088"/>
                <a:ext cx="10882" cy="28532"/>
              </a:xfrm>
              <a:custGeom>
                <a:avLst/>
                <a:gdLst>
                  <a:gd name="connsiteX0" fmla="*/ 0 w 10882"/>
                  <a:gd name="connsiteY0" fmla="*/ 0 h 28532"/>
                  <a:gd name="connsiteX1" fmla="*/ 10883 w 10882"/>
                  <a:gd name="connsiteY1" fmla="*/ 0 h 28532"/>
                  <a:gd name="connsiteX2" fmla="*/ 10883 w 10882"/>
                  <a:gd name="connsiteY2" fmla="*/ 28533 h 28532"/>
                  <a:gd name="connsiteX3" fmla="*/ 0 w 10882"/>
                  <a:gd name="connsiteY3" fmla="*/ 28533 h 28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882" h="28532">
                    <a:moveTo>
                      <a:pt x="0" y="0"/>
                    </a:moveTo>
                    <a:lnTo>
                      <a:pt x="10883" y="0"/>
                    </a:lnTo>
                    <a:lnTo>
                      <a:pt x="10883" y="28533"/>
                    </a:lnTo>
                    <a:lnTo>
                      <a:pt x="0" y="28533"/>
                    </a:lnTo>
                    <a:close/>
                  </a:path>
                </a:pathLst>
              </a:custGeom>
              <a:solidFill>
                <a:srgbClr val="CCD0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573" name="Graphic 2">
                <a:extLst>
                  <a:ext uri="{FF2B5EF4-FFF2-40B4-BE49-F238E27FC236}">
                    <a16:creationId xmlns:a16="http://schemas.microsoft.com/office/drawing/2014/main" id="{23CDF6A2-41FE-1892-B417-64CA2484151E}"/>
                  </a:ext>
                </a:extLst>
              </p:cNvPr>
              <p:cNvGrpSpPr/>
              <p:nvPr/>
            </p:nvGrpSpPr>
            <p:grpSpPr>
              <a:xfrm>
                <a:off x="7662957" y="3521595"/>
                <a:ext cx="165888" cy="193758"/>
                <a:chOff x="7662957" y="3521595"/>
                <a:chExt cx="165888" cy="193758"/>
              </a:xfrm>
              <a:solidFill>
                <a:srgbClr val="474B54"/>
              </a:solidFill>
            </p:grpSpPr>
            <p:sp>
              <p:nvSpPr>
                <p:cNvPr id="574" name="Freeform: Shape 573">
                  <a:extLst>
                    <a:ext uri="{FF2B5EF4-FFF2-40B4-BE49-F238E27FC236}">
                      <a16:creationId xmlns:a16="http://schemas.microsoft.com/office/drawing/2014/main" id="{66F7D7ED-F91E-0085-F756-24876CAC5031}"/>
                    </a:ext>
                  </a:extLst>
                </p:cNvPr>
                <p:cNvSpPr/>
                <p:nvPr/>
              </p:nvSpPr>
              <p:spPr>
                <a:xfrm>
                  <a:off x="7662957" y="3521595"/>
                  <a:ext cx="165888" cy="10882"/>
                </a:xfrm>
                <a:custGeom>
                  <a:avLst/>
                  <a:gdLst>
                    <a:gd name="connsiteX0" fmla="*/ 0 w 165888"/>
                    <a:gd name="connsiteY0" fmla="*/ 0 h 10882"/>
                    <a:gd name="connsiteX1" fmla="*/ 165889 w 165888"/>
                    <a:gd name="connsiteY1" fmla="*/ 0 h 10882"/>
                    <a:gd name="connsiteX2" fmla="*/ 165889 w 165888"/>
                    <a:gd name="connsiteY2" fmla="*/ 10882 h 10882"/>
                    <a:gd name="connsiteX3" fmla="*/ 0 w 165888"/>
                    <a:gd name="connsiteY3" fmla="*/ 10882 h 10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5888" h="10882">
                      <a:moveTo>
                        <a:pt x="0" y="0"/>
                      </a:moveTo>
                      <a:lnTo>
                        <a:pt x="165889" y="0"/>
                      </a:lnTo>
                      <a:lnTo>
                        <a:pt x="165889" y="10882"/>
                      </a:lnTo>
                      <a:lnTo>
                        <a:pt x="0" y="10882"/>
                      </a:lnTo>
                      <a:close/>
                    </a:path>
                  </a:pathLst>
                </a:custGeom>
                <a:solidFill>
                  <a:srgbClr val="474B54"/>
                </a:solidFill>
                <a:ln w="66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75" name="Freeform: Shape 574">
                  <a:extLst>
                    <a:ext uri="{FF2B5EF4-FFF2-40B4-BE49-F238E27FC236}">
                      <a16:creationId xmlns:a16="http://schemas.microsoft.com/office/drawing/2014/main" id="{FB3B7AFC-C62D-389C-A4E9-80BD7DC6E5CD}"/>
                    </a:ext>
                  </a:extLst>
                </p:cNvPr>
                <p:cNvSpPr/>
                <p:nvPr/>
              </p:nvSpPr>
              <p:spPr>
                <a:xfrm>
                  <a:off x="7662957" y="3590406"/>
                  <a:ext cx="165888" cy="124947"/>
                </a:xfrm>
                <a:custGeom>
                  <a:avLst/>
                  <a:gdLst>
                    <a:gd name="connsiteX0" fmla="*/ 0 w 165888"/>
                    <a:gd name="connsiteY0" fmla="*/ 10882 h 124947"/>
                    <a:gd name="connsiteX1" fmla="*/ 77503 w 165888"/>
                    <a:gd name="connsiteY1" fmla="*/ 10882 h 124947"/>
                    <a:gd name="connsiteX2" fmla="*/ 77503 w 165888"/>
                    <a:gd name="connsiteY2" fmla="*/ 124948 h 124947"/>
                    <a:gd name="connsiteX3" fmla="*/ 88386 w 165888"/>
                    <a:gd name="connsiteY3" fmla="*/ 124948 h 124947"/>
                    <a:gd name="connsiteX4" fmla="*/ 88452 w 165888"/>
                    <a:gd name="connsiteY4" fmla="*/ 10882 h 124947"/>
                    <a:gd name="connsiteX5" fmla="*/ 165889 w 165888"/>
                    <a:gd name="connsiteY5" fmla="*/ 10882 h 124947"/>
                    <a:gd name="connsiteX6" fmla="*/ 165889 w 165888"/>
                    <a:gd name="connsiteY6" fmla="*/ 0 h 124947"/>
                    <a:gd name="connsiteX7" fmla="*/ 0 w 165888"/>
                    <a:gd name="connsiteY7" fmla="*/ 0 h 1249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5888" h="124947">
                      <a:moveTo>
                        <a:pt x="0" y="10882"/>
                      </a:moveTo>
                      <a:lnTo>
                        <a:pt x="77503" y="10882"/>
                      </a:lnTo>
                      <a:lnTo>
                        <a:pt x="77503" y="124948"/>
                      </a:lnTo>
                      <a:lnTo>
                        <a:pt x="88386" y="124948"/>
                      </a:lnTo>
                      <a:lnTo>
                        <a:pt x="88452" y="10882"/>
                      </a:lnTo>
                      <a:lnTo>
                        <a:pt x="165889" y="10882"/>
                      </a:lnTo>
                      <a:lnTo>
                        <a:pt x="16588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74B54"/>
                </a:solidFill>
                <a:ln w="66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576" name="Graphic 2">
            <a:extLst>
              <a:ext uri="{FF2B5EF4-FFF2-40B4-BE49-F238E27FC236}">
                <a16:creationId xmlns:a16="http://schemas.microsoft.com/office/drawing/2014/main" id="{6143FA26-A5DD-529F-7BDC-397BDEA856A2}"/>
              </a:ext>
            </a:extLst>
          </p:cNvPr>
          <p:cNvGrpSpPr/>
          <p:nvPr/>
        </p:nvGrpSpPr>
        <p:grpSpPr>
          <a:xfrm>
            <a:off x="6879028" y="3378363"/>
            <a:ext cx="424675" cy="424675"/>
            <a:chOff x="6870074" y="3369310"/>
            <a:chExt cx="424675" cy="424675"/>
          </a:xfrm>
        </p:grpSpPr>
        <p:grpSp>
          <p:nvGrpSpPr>
            <p:cNvPr id="577" name="Graphic 2">
              <a:extLst>
                <a:ext uri="{FF2B5EF4-FFF2-40B4-BE49-F238E27FC236}">
                  <a16:creationId xmlns:a16="http://schemas.microsoft.com/office/drawing/2014/main" id="{EEAD7505-1D5E-61C6-907C-86D98CC1FA47}"/>
                </a:ext>
              </a:extLst>
            </p:cNvPr>
            <p:cNvGrpSpPr/>
            <p:nvPr/>
          </p:nvGrpSpPr>
          <p:grpSpPr>
            <a:xfrm>
              <a:off x="6870074" y="3369310"/>
              <a:ext cx="424675" cy="424675"/>
              <a:chOff x="6870074" y="3369310"/>
              <a:chExt cx="424675" cy="424675"/>
            </a:xfrm>
          </p:grpSpPr>
          <p:sp>
            <p:nvSpPr>
              <p:cNvPr id="578" name="Freeform: Shape 577">
                <a:extLst>
                  <a:ext uri="{FF2B5EF4-FFF2-40B4-BE49-F238E27FC236}">
                    <a16:creationId xmlns:a16="http://schemas.microsoft.com/office/drawing/2014/main" id="{C8E118E4-E802-6F3D-34E9-B8E13B96BB75}"/>
                  </a:ext>
                </a:extLst>
              </p:cNvPr>
              <p:cNvSpPr/>
              <p:nvPr/>
            </p:nvSpPr>
            <p:spPr>
              <a:xfrm>
                <a:off x="6870074" y="3369310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6 w 424675"/>
                  <a:gd name="connsiteY1" fmla="*/ 0 h 424675"/>
                  <a:gd name="connsiteX2" fmla="*/ 424676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6" y="0"/>
                    </a:lnTo>
                    <a:lnTo>
                      <a:pt x="424676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D486BD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9" name="Freeform: Shape 578">
                <a:extLst>
                  <a:ext uri="{FF2B5EF4-FFF2-40B4-BE49-F238E27FC236}">
                    <a16:creationId xmlns:a16="http://schemas.microsoft.com/office/drawing/2014/main" id="{D253B956-139F-1BB9-436E-BFCF800E7010}"/>
                  </a:ext>
                </a:extLst>
              </p:cNvPr>
              <p:cNvSpPr/>
              <p:nvPr/>
            </p:nvSpPr>
            <p:spPr>
              <a:xfrm>
                <a:off x="6987258" y="3475346"/>
                <a:ext cx="307491" cy="318639"/>
              </a:xfrm>
              <a:custGeom>
                <a:avLst/>
                <a:gdLst>
                  <a:gd name="connsiteX0" fmla="*/ 99931 w 307491"/>
                  <a:gd name="connsiteY0" fmla="*/ 318639 h 318639"/>
                  <a:gd name="connsiteX1" fmla="*/ 307492 w 307491"/>
                  <a:gd name="connsiteY1" fmla="*/ 318639 h 318639"/>
                  <a:gd name="connsiteX2" fmla="*/ 307492 w 307491"/>
                  <a:gd name="connsiteY2" fmla="*/ 163301 h 318639"/>
                  <a:gd name="connsiteX3" fmla="*/ 144190 w 307491"/>
                  <a:gd name="connsiteY3" fmla="*/ 0 h 318639"/>
                  <a:gd name="connsiteX4" fmla="*/ 0 w 307491"/>
                  <a:gd name="connsiteY4" fmla="*/ 218708 h 318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91" h="318639">
                    <a:moveTo>
                      <a:pt x="99931" y="318639"/>
                    </a:moveTo>
                    <a:lnTo>
                      <a:pt x="307492" y="318639"/>
                    </a:lnTo>
                    <a:lnTo>
                      <a:pt x="307492" y="163301"/>
                    </a:lnTo>
                    <a:lnTo>
                      <a:pt x="144190" y="0"/>
                    </a:lnTo>
                    <a:lnTo>
                      <a:pt x="0" y="218708"/>
                    </a:lnTo>
                    <a:close/>
                  </a:path>
                </a:pathLst>
              </a:custGeom>
              <a:solidFill>
                <a:srgbClr val="BF6FA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0" name="Graphic 2">
              <a:extLst>
                <a:ext uri="{FF2B5EF4-FFF2-40B4-BE49-F238E27FC236}">
                  <a16:creationId xmlns:a16="http://schemas.microsoft.com/office/drawing/2014/main" id="{097855F6-5816-9ECF-6C76-D654CF802812}"/>
                </a:ext>
              </a:extLst>
            </p:cNvPr>
            <p:cNvGrpSpPr/>
            <p:nvPr/>
          </p:nvGrpSpPr>
          <p:grpSpPr>
            <a:xfrm>
              <a:off x="6987192" y="3455837"/>
              <a:ext cx="190176" cy="251620"/>
              <a:chOff x="6987192" y="3455837"/>
              <a:chExt cx="190176" cy="251620"/>
            </a:xfrm>
          </p:grpSpPr>
          <p:sp>
            <p:nvSpPr>
              <p:cNvPr id="581" name="Freeform: Shape 580">
                <a:extLst>
                  <a:ext uri="{FF2B5EF4-FFF2-40B4-BE49-F238E27FC236}">
                    <a16:creationId xmlns:a16="http://schemas.microsoft.com/office/drawing/2014/main" id="{5EC55D72-10B0-7A3C-B9FD-1034F194A6E6}"/>
                  </a:ext>
                </a:extLst>
              </p:cNvPr>
              <p:cNvSpPr/>
              <p:nvPr/>
            </p:nvSpPr>
            <p:spPr>
              <a:xfrm>
                <a:off x="7011080" y="3455837"/>
                <a:ext cx="142730" cy="195947"/>
              </a:xfrm>
              <a:custGeom>
                <a:avLst/>
                <a:gdLst>
                  <a:gd name="connsiteX0" fmla="*/ 71332 w 142730"/>
                  <a:gd name="connsiteY0" fmla="*/ 0 h 195947"/>
                  <a:gd name="connsiteX1" fmla="*/ 0 w 142730"/>
                  <a:gd name="connsiteY1" fmla="*/ 71465 h 195947"/>
                  <a:gd name="connsiteX2" fmla="*/ 0 w 142730"/>
                  <a:gd name="connsiteY2" fmla="*/ 195948 h 195947"/>
                  <a:gd name="connsiteX3" fmla="*/ 142731 w 142730"/>
                  <a:gd name="connsiteY3" fmla="*/ 195948 h 195947"/>
                  <a:gd name="connsiteX4" fmla="*/ 142731 w 142730"/>
                  <a:gd name="connsiteY4" fmla="*/ 71465 h 195947"/>
                  <a:gd name="connsiteX5" fmla="*/ 71332 w 142730"/>
                  <a:gd name="connsiteY5" fmla="*/ 0 h 195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2730" h="195947">
                    <a:moveTo>
                      <a:pt x="71332" y="0"/>
                    </a:moveTo>
                    <a:cubicBezTo>
                      <a:pt x="31917" y="0"/>
                      <a:pt x="0" y="31983"/>
                      <a:pt x="0" y="71465"/>
                    </a:cubicBezTo>
                    <a:lnTo>
                      <a:pt x="0" y="195948"/>
                    </a:lnTo>
                    <a:lnTo>
                      <a:pt x="142731" y="195948"/>
                    </a:lnTo>
                    <a:lnTo>
                      <a:pt x="142731" y="71465"/>
                    </a:lnTo>
                    <a:cubicBezTo>
                      <a:pt x="142664" y="31983"/>
                      <a:pt x="110747" y="0"/>
                      <a:pt x="71332" y="0"/>
                    </a:cubicBezTo>
                    <a:close/>
                  </a:path>
                </a:pathLst>
              </a:custGeom>
              <a:solidFill>
                <a:srgbClr val="505A66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2" name="Freeform: Shape 581">
                <a:extLst>
                  <a:ext uri="{FF2B5EF4-FFF2-40B4-BE49-F238E27FC236}">
                    <a16:creationId xmlns:a16="http://schemas.microsoft.com/office/drawing/2014/main" id="{54F1C820-8CCB-1C46-AE5F-69AA8BFDA06F}"/>
                  </a:ext>
                </a:extLst>
              </p:cNvPr>
              <p:cNvSpPr/>
              <p:nvPr/>
            </p:nvSpPr>
            <p:spPr>
              <a:xfrm>
                <a:off x="6987192" y="3588415"/>
                <a:ext cx="190176" cy="119041"/>
              </a:xfrm>
              <a:custGeom>
                <a:avLst/>
                <a:gdLst>
                  <a:gd name="connsiteX0" fmla="*/ 166553 w 190176"/>
                  <a:gd name="connsiteY0" fmla="*/ 0 h 119041"/>
                  <a:gd name="connsiteX1" fmla="*/ 142731 w 190176"/>
                  <a:gd name="connsiteY1" fmla="*/ 23822 h 119041"/>
                  <a:gd name="connsiteX2" fmla="*/ 47577 w 190176"/>
                  <a:gd name="connsiteY2" fmla="*/ 23822 h 119041"/>
                  <a:gd name="connsiteX3" fmla="*/ 23755 w 190176"/>
                  <a:gd name="connsiteY3" fmla="*/ 0 h 119041"/>
                  <a:gd name="connsiteX4" fmla="*/ 0 w 190176"/>
                  <a:gd name="connsiteY4" fmla="*/ 23822 h 119041"/>
                  <a:gd name="connsiteX5" fmla="*/ 0 w 190176"/>
                  <a:gd name="connsiteY5" fmla="*/ 23822 h 119041"/>
                  <a:gd name="connsiteX6" fmla="*/ 0 w 190176"/>
                  <a:gd name="connsiteY6" fmla="*/ 105638 h 119041"/>
                  <a:gd name="connsiteX7" fmla="*/ 23755 w 190176"/>
                  <a:gd name="connsiteY7" fmla="*/ 105638 h 119041"/>
                  <a:gd name="connsiteX8" fmla="*/ 23755 w 190176"/>
                  <a:gd name="connsiteY8" fmla="*/ 119042 h 119041"/>
                  <a:gd name="connsiteX9" fmla="*/ 65095 w 190176"/>
                  <a:gd name="connsiteY9" fmla="*/ 119042 h 119041"/>
                  <a:gd name="connsiteX10" fmla="*/ 65095 w 190176"/>
                  <a:gd name="connsiteY10" fmla="*/ 105638 h 119041"/>
                  <a:gd name="connsiteX11" fmla="*/ 125080 w 190176"/>
                  <a:gd name="connsiteY11" fmla="*/ 105638 h 119041"/>
                  <a:gd name="connsiteX12" fmla="*/ 125080 w 190176"/>
                  <a:gd name="connsiteY12" fmla="*/ 119042 h 119041"/>
                  <a:gd name="connsiteX13" fmla="*/ 166420 w 190176"/>
                  <a:gd name="connsiteY13" fmla="*/ 119042 h 119041"/>
                  <a:gd name="connsiteX14" fmla="*/ 166420 w 190176"/>
                  <a:gd name="connsiteY14" fmla="*/ 105638 h 119041"/>
                  <a:gd name="connsiteX15" fmla="*/ 190175 w 190176"/>
                  <a:gd name="connsiteY15" fmla="*/ 105638 h 119041"/>
                  <a:gd name="connsiteX16" fmla="*/ 190175 w 190176"/>
                  <a:gd name="connsiteY16" fmla="*/ 23822 h 119041"/>
                  <a:gd name="connsiteX17" fmla="*/ 166553 w 190176"/>
                  <a:gd name="connsiteY17" fmla="*/ 0 h 119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90176" h="119041">
                    <a:moveTo>
                      <a:pt x="166553" y="0"/>
                    </a:moveTo>
                    <a:cubicBezTo>
                      <a:pt x="153414" y="0"/>
                      <a:pt x="142731" y="10683"/>
                      <a:pt x="142731" y="23822"/>
                    </a:cubicBezTo>
                    <a:lnTo>
                      <a:pt x="47577" y="23822"/>
                    </a:lnTo>
                    <a:cubicBezTo>
                      <a:pt x="47577" y="10683"/>
                      <a:pt x="36960" y="0"/>
                      <a:pt x="23755" y="0"/>
                    </a:cubicBezTo>
                    <a:cubicBezTo>
                      <a:pt x="10617" y="0"/>
                      <a:pt x="0" y="10683"/>
                      <a:pt x="0" y="23822"/>
                    </a:cubicBezTo>
                    <a:lnTo>
                      <a:pt x="0" y="23822"/>
                    </a:lnTo>
                    <a:lnTo>
                      <a:pt x="0" y="105638"/>
                    </a:lnTo>
                    <a:lnTo>
                      <a:pt x="23755" y="105638"/>
                    </a:lnTo>
                    <a:lnTo>
                      <a:pt x="23755" y="119042"/>
                    </a:lnTo>
                    <a:lnTo>
                      <a:pt x="65095" y="119042"/>
                    </a:lnTo>
                    <a:lnTo>
                      <a:pt x="65095" y="105638"/>
                    </a:lnTo>
                    <a:lnTo>
                      <a:pt x="125080" y="105638"/>
                    </a:lnTo>
                    <a:lnTo>
                      <a:pt x="125080" y="119042"/>
                    </a:lnTo>
                    <a:lnTo>
                      <a:pt x="166420" y="119042"/>
                    </a:lnTo>
                    <a:lnTo>
                      <a:pt x="166420" y="105638"/>
                    </a:lnTo>
                    <a:lnTo>
                      <a:pt x="190175" y="105638"/>
                    </a:lnTo>
                    <a:lnTo>
                      <a:pt x="190175" y="23822"/>
                    </a:lnTo>
                    <a:cubicBezTo>
                      <a:pt x="190308" y="10683"/>
                      <a:pt x="179691" y="0"/>
                      <a:pt x="166553" y="0"/>
                    </a:cubicBezTo>
                    <a:close/>
                  </a:path>
                </a:pathLst>
              </a:custGeom>
              <a:solidFill>
                <a:srgbClr val="474B54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583" name="Graphic 2">
            <a:extLst>
              <a:ext uri="{FF2B5EF4-FFF2-40B4-BE49-F238E27FC236}">
                <a16:creationId xmlns:a16="http://schemas.microsoft.com/office/drawing/2014/main" id="{299D2EAA-AB3F-4843-F70F-B73766DEB71B}"/>
              </a:ext>
            </a:extLst>
          </p:cNvPr>
          <p:cNvGrpSpPr/>
          <p:nvPr/>
        </p:nvGrpSpPr>
        <p:grpSpPr>
          <a:xfrm>
            <a:off x="6215407" y="3378363"/>
            <a:ext cx="424675" cy="424675"/>
            <a:chOff x="6206453" y="3369310"/>
            <a:chExt cx="424675" cy="424675"/>
          </a:xfrm>
        </p:grpSpPr>
        <p:grpSp>
          <p:nvGrpSpPr>
            <p:cNvPr id="584" name="Graphic 2">
              <a:extLst>
                <a:ext uri="{FF2B5EF4-FFF2-40B4-BE49-F238E27FC236}">
                  <a16:creationId xmlns:a16="http://schemas.microsoft.com/office/drawing/2014/main" id="{0FCB44AA-8189-65BF-C580-BA0F6EDBA779}"/>
                </a:ext>
              </a:extLst>
            </p:cNvPr>
            <p:cNvGrpSpPr/>
            <p:nvPr/>
          </p:nvGrpSpPr>
          <p:grpSpPr>
            <a:xfrm>
              <a:off x="6206453" y="3369310"/>
              <a:ext cx="424675" cy="424675"/>
              <a:chOff x="6206453" y="3369310"/>
              <a:chExt cx="424675" cy="424675"/>
            </a:xfrm>
          </p:grpSpPr>
          <p:sp>
            <p:nvSpPr>
              <p:cNvPr id="585" name="Freeform: Shape 584">
                <a:extLst>
                  <a:ext uri="{FF2B5EF4-FFF2-40B4-BE49-F238E27FC236}">
                    <a16:creationId xmlns:a16="http://schemas.microsoft.com/office/drawing/2014/main" id="{AD42EDC7-1B9E-1E5C-EA40-00D5C8EEB96A}"/>
                  </a:ext>
                </a:extLst>
              </p:cNvPr>
              <p:cNvSpPr/>
              <p:nvPr/>
            </p:nvSpPr>
            <p:spPr>
              <a:xfrm>
                <a:off x="6206453" y="3369310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F2CD5E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6" name="Freeform: Shape 585">
                <a:extLst>
                  <a:ext uri="{FF2B5EF4-FFF2-40B4-BE49-F238E27FC236}">
                    <a16:creationId xmlns:a16="http://schemas.microsoft.com/office/drawing/2014/main" id="{A29F9D40-172D-1FBB-B22B-21BAF9FA639C}"/>
                  </a:ext>
                </a:extLst>
              </p:cNvPr>
              <p:cNvSpPr/>
              <p:nvPr/>
            </p:nvSpPr>
            <p:spPr>
              <a:xfrm>
                <a:off x="6292980" y="3508855"/>
                <a:ext cx="338147" cy="285129"/>
              </a:xfrm>
              <a:custGeom>
                <a:avLst/>
                <a:gdLst>
                  <a:gd name="connsiteX0" fmla="*/ 136759 w 338147"/>
                  <a:gd name="connsiteY0" fmla="*/ 285130 h 285129"/>
                  <a:gd name="connsiteX1" fmla="*/ 338148 w 338147"/>
                  <a:gd name="connsiteY1" fmla="*/ 285130 h 285129"/>
                  <a:gd name="connsiteX2" fmla="*/ 338148 w 338147"/>
                  <a:gd name="connsiteY2" fmla="*/ 110747 h 285129"/>
                  <a:gd name="connsiteX3" fmla="*/ 227401 w 338147"/>
                  <a:gd name="connsiteY3" fmla="*/ 0 h 285129"/>
                  <a:gd name="connsiteX4" fmla="*/ 0 w 338147"/>
                  <a:gd name="connsiteY4" fmla="*/ 148371 h 285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8147" h="285129">
                    <a:moveTo>
                      <a:pt x="136759" y="285130"/>
                    </a:moveTo>
                    <a:lnTo>
                      <a:pt x="338148" y="285130"/>
                    </a:lnTo>
                    <a:lnTo>
                      <a:pt x="338148" y="110747"/>
                    </a:lnTo>
                    <a:lnTo>
                      <a:pt x="227401" y="0"/>
                    </a:lnTo>
                    <a:lnTo>
                      <a:pt x="0" y="148371"/>
                    </a:lnTo>
                    <a:close/>
                  </a:path>
                </a:pathLst>
              </a:custGeom>
              <a:solidFill>
                <a:srgbClr val="E6BA4D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7" name="Graphic 2">
              <a:extLst>
                <a:ext uri="{FF2B5EF4-FFF2-40B4-BE49-F238E27FC236}">
                  <a16:creationId xmlns:a16="http://schemas.microsoft.com/office/drawing/2014/main" id="{FA34C484-76B3-7A0F-3FE9-0121A6F41DE2}"/>
                </a:ext>
              </a:extLst>
            </p:cNvPr>
            <p:cNvGrpSpPr/>
            <p:nvPr/>
          </p:nvGrpSpPr>
          <p:grpSpPr>
            <a:xfrm>
              <a:off x="6292980" y="3502551"/>
              <a:ext cx="251686" cy="173917"/>
              <a:chOff x="6292980" y="3502551"/>
              <a:chExt cx="251686" cy="173917"/>
            </a:xfrm>
          </p:grpSpPr>
          <p:sp>
            <p:nvSpPr>
              <p:cNvPr id="588" name="Freeform: Shape 587">
                <a:extLst>
                  <a:ext uri="{FF2B5EF4-FFF2-40B4-BE49-F238E27FC236}">
                    <a16:creationId xmlns:a16="http://schemas.microsoft.com/office/drawing/2014/main" id="{A7E792DC-7CC4-22CE-2F10-DF4B88DF0EB6}"/>
                  </a:ext>
                </a:extLst>
              </p:cNvPr>
              <p:cNvSpPr/>
              <p:nvPr/>
            </p:nvSpPr>
            <p:spPr>
              <a:xfrm>
                <a:off x="6312224" y="3502551"/>
                <a:ext cx="213067" cy="102187"/>
              </a:xfrm>
              <a:custGeom>
                <a:avLst/>
                <a:gdLst>
                  <a:gd name="connsiteX0" fmla="*/ 193824 w 213067"/>
                  <a:gd name="connsiteY0" fmla="*/ 0 h 102187"/>
                  <a:gd name="connsiteX1" fmla="*/ 141404 w 213067"/>
                  <a:gd name="connsiteY1" fmla="*/ 0 h 102187"/>
                  <a:gd name="connsiteX2" fmla="*/ 112008 w 213067"/>
                  <a:gd name="connsiteY2" fmla="*/ 0 h 102187"/>
                  <a:gd name="connsiteX3" fmla="*/ 101126 w 213067"/>
                  <a:gd name="connsiteY3" fmla="*/ 0 h 102187"/>
                  <a:gd name="connsiteX4" fmla="*/ 80755 w 213067"/>
                  <a:gd name="connsiteY4" fmla="*/ 0 h 102187"/>
                  <a:gd name="connsiteX5" fmla="*/ 19309 w 213067"/>
                  <a:gd name="connsiteY5" fmla="*/ 0 h 102187"/>
                  <a:gd name="connsiteX6" fmla="*/ 0 w 213067"/>
                  <a:gd name="connsiteY6" fmla="*/ 19309 h 102187"/>
                  <a:gd name="connsiteX7" fmla="*/ 0 w 213067"/>
                  <a:gd name="connsiteY7" fmla="*/ 102187 h 102187"/>
                  <a:gd name="connsiteX8" fmla="*/ 213068 w 213067"/>
                  <a:gd name="connsiteY8" fmla="*/ 102187 h 102187"/>
                  <a:gd name="connsiteX9" fmla="*/ 213068 w 213067"/>
                  <a:gd name="connsiteY9" fmla="*/ 19309 h 102187"/>
                  <a:gd name="connsiteX10" fmla="*/ 193824 w 213067"/>
                  <a:gd name="connsiteY10" fmla="*/ 0 h 102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067" h="102187">
                    <a:moveTo>
                      <a:pt x="193824" y="0"/>
                    </a:moveTo>
                    <a:lnTo>
                      <a:pt x="141404" y="0"/>
                    </a:lnTo>
                    <a:lnTo>
                      <a:pt x="112008" y="0"/>
                    </a:lnTo>
                    <a:lnTo>
                      <a:pt x="101126" y="0"/>
                    </a:lnTo>
                    <a:lnTo>
                      <a:pt x="80755" y="0"/>
                    </a:lnTo>
                    <a:lnTo>
                      <a:pt x="19309" y="0"/>
                    </a:lnTo>
                    <a:cubicBezTo>
                      <a:pt x="8626" y="0"/>
                      <a:pt x="0" y="8626"/>
                      <a:pt x="0" y="19309"/>
                    </a:cubicBezTo>
                    <a:lnTo>
                      <a:pt x="0" y="102187"/>
                    </a:lnTo>
                    <a:lnTo>
                      <a:pt x="213068" y="102187"/>
                    </a:lnTo>
                    <a:lnTo>
                      <a:pt x="213068" y="19309"/>
                    </a:lnTo>
                    <a:cubicBezTo>
                      <a:pt x="213134" y="8626"/>
                      <a:pt x="204508" y="0"/>
                      <a:pt x="193824" y="0"/>
                    </a:cubicBezTo>
                    <a:close/>
                  </a:path>
                </a:pathLst>
              </a:custGeom>
              <a:solidFill>
                <a:srgbClr val="DE6E53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9" name="Freeform: Shape 588">
                <a:extLst>
                  <a:ext uri="{FF2B5EF4-FFF2-40B4-BE49-F238E27FC236}">
                    <a16:creationId xmlns:a16="http://schemas.microsoft.com/office/drawing/2014/main" id="{9FCD1292-78C4-C02B-6E18-50A00BA95650}"/>
                  </a:ext>
                </a:extLst>
              </p:cNvPr>
              <p:cNvSpPr/>
              <p:nvPr/>
            </p:nvSpPr>
            <p:spPr>
              <a:xfrm>
                <a:off x="6292980" y="3579723"/>
                <a:ext cx="251686" cy="96746"/>
              </a:xfrm>
              <a:custGeom>
                <a:avLst/>
                <a:gdLst>
                  <a:gd name="connsiteX0" fmla="*/ 251686 w 251686"/>
                  <a:gd name="connsiteY0" fmla="*/ 19309 h 96746"/>
                  <a:gd name="connsiteX1" fmla="*/ 232377 w 251686"/>
                  <a:gd name="connsiteY1" fmla="*/ 0 h 96746"/>
                  <a:gd name="connsiteX2" fmla="*/ 213068 w 251686"/>
                  <a:gd name="connsiteY2" fmla="*/ 19309 h 96746"/>
                  <a:gd name="connsiteX3" fmla="*/ 38619 w 251686"/>
                  <a:gd name="connsiteY3" fmla="*/ 19309 h 96746"/>
                  <a:gd name="connsiteX4" fmla="*/ 19310 w 251686"/>
                  <a:gd name="connsiteY4" fmla="*/ 0 h 96746"/>
                  <a:gd name="connsiteX5" fmla="*/ 0 w 251686"/>
                  <a:gd name="connsiteY5" fmla="*/ 19309 h 96746"/>
                  <a:gd name="connsiteX6" fmla="*/ 0 w 251686"/>
                  <a:gd name="connsiteY6" fmla="*/ 19309 h 96746"/>
                  <a:gd name="connsiteX7" fmla="*/ 0 w 251686"/>
                  <a:gd name="connsiteY7" fmla="*/ 77437 h 96746"/>
                  <a:gd name="connsiteX8" fmla="*/ 19310 w 251686"/>
                  <a:gd name="connsiteY8" fmla="*/ 77437 h 96746"/>
                  <a:gd name="connsiteX9" fmla="*/ 19310 w 251686"/>
                  <a:gd name="connsiteY9" fmla="*/ 96746 h 96746"/>
                  <a:gd name="connsiteX10" fmla="*/ 77172 w 251686"/>
                  <a:gd name="connsiteY10" fmla="*/ 96746 h 96746"/>
                  <a:gd name="connsiteX11" fmla="*/ 77172 w 251686"/>
                  <a:gd name="connsiteY11" fmla="*/ 77437 h 96746"/>
                  <a:gd name="connsiteX12" fmla="*/ 174449 w 251686"/>
                  <a:gd name="connsiteY12" fmla="*/ 77437 h 96746"/>
                  <a:gd name="connsiteX13" fmla="*/ 174449 w 251686"/>
                  <a:gd name="connsiteY13" fmla="*/ 96614 h 96746"/>
                  <a:gd name="connsiteX14" fmla="*/ 232311 w 251686"/>
                  <a:gd name="connsiteY14" fmla="*/ 96614 h 96746"/>
                  <a:gd name="connsiteX15" fmla="*/ 232311 w 251686"/>
                  <a:gd name="connsiteY15" fmla="*/ 77437 h 96746"/>
                  <a:gd name="connsiteX16" fmla="*/ 251620 w 251686"/>
                  <a:gd name="connsiteY16" fmla="*/ 77437 h 96746"/>
                  <a:gd name="connsiteX17" fmla="*/ 251620 w 251686"/>
                  <a:gd name="connsiteY17" fmla="*/ 77172 h 96746"/>
                  <a:gd name="connsiteX18" fmla="*/ 251620 w 251686"/>
                  <a:gd name="connsiteY18" fmla="*/ 19309 h 96746"/>
                  <a:gd name="connsiteX19" fmla="*/ 251686 w 251686"/>
                  <a:gd name="connsiteY19" fmla="*/ 19309 h 96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1686" h="96746">
                    <a:moveTo>
                      <a:pt x="251686" y="19309"/>
                    </a:moveTo>
                    <a:cubicBezTo>
                      <a:pt x="251686" y="8626"/>
                      <a:pt x="243060" y="0"/>
                      <a:pt x="232377" y="0"/>
                    </a:cubicBezTo>
                    <a:cubicBezTo>
                      <a:pt x="221760" y="0"/>
                      <a:pt x="213068" y="8626"/>
                      <a:pt x="213068" y="19309"/>
                    </a:cubicBezTo>
                    <a:lnTo>
                      <a:pt x="38619" y="19309"/>
                    </a:lnTo>
                    <a:cubicBezTo>
                      <a:pt x="38619" y="8626"/>
                      <a:pt x="29993" y="0"/>
                      <a:pt x="19310" y="0"/>
                    </a:cubicBezTo>
                    <a:cubicBezTo>
                      <a:pt x="8626" y="0"/>
                      <a:pt x="0" y="8626"/>
                      <a:pt x="0" y="19309"/>
                    </a:cubicBezTo>
                    <a:lnTo>
                      <a:pt x="0" y="19309"/>
                    </a:lnTo>
                    <a:lnTo>
                      <a:pt x="0" y="77437"/>
                    </a:lnTo>
                    <a:lnTo>
                      <a:pt x="19310" y="77437"/>
                    </a:lnTo>
                    <a:lnTo>
                      <a:pt x="19310" y="96746"/>
                    </a:lnTo>
                    <a:lnTo>
                      <a:pt x="77172" y="96746"/>
                    </a:lnTo>
                    <a:lnTo>
                      <a:pt x="77172" y="77437"/>
                    </a:lnTo>
                    <a:lnTo>
                      <a:pt x="174449" y="77437"/>
                    </a:lnTo>
                    <a:lnTo>
                      <a:pt x="174449" y="96614"/>
                    </a:lnTo>
                    <a:lnTo>
                      <a:pt x="232311" y="96614"/>
                    </a:lnTo>
                    <a:lnTo>
                      <a:pt x="232311" y="77437"/>
                    </a:lnTo>
                    <a:lnTo>
                      <a:pt x="251620" y="77437"/>
                    </a:lnTo>
                    <a:lnTo>
                      <a:pt x="251620" y="77172"/>
                    </a:lnTo>
                    <a:lnTo>
                      <a:pt x="251620" y="19309"/>
                    </a:lnTo>
                    <a:lnTo>
                      <a:pt x="251686" y="19309"/>
                    </a:lnTo>
                    <a:close/>
                  </a:path>
                </a:pathLst>
              </a:custGeom>
              <a:solidFill>
                <a:srgbClr val="CC5842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0" name="Freeform: Shape 589">
                <a:extLst>
                  <a:ext uri="{FF2B5EF4-FFF2-40B4-BE49-F238E27FC236}">
                    <a16:creationId xmlns:a16="http://schemas.microsoft.com/office/drawing/2014/main" id="{64DB614D-9E75-43FC-304C-382DB636DC51}"/>
                  </a:ext>
                </a:extLst>
              </p:cNvPr>
              <p:cNvSpPr/>
              <p:nvPr/>
            </p:nvSpPr>
            <p:spPr>
              <a:xfrm>
                <a:off x="6413349" y="3502551"/>
                <a:ext cx="10882" cy="96547"/>
              </a:xfrm>
              <a:custGeom>
                <a:avLst/>
                <a:gdLst>
                  <a:gd name="connsiteX0" fmla="*/ 0 w 10882"/>
                  <a:gd name="connsiteY0" fmla="*/ 0 h 96547"/>
                  <a:gd name="connsiteX1" fmla="*/ 10882 w 10882"/>
                  <a:gd name="connsiteY1" fmla="*/ 0 h 96547"/>
                  <a:gd name="connsiteX2" fmla="*/ 10882 w 10882"/>
                  <a:gd name="connsiteY2" fmla="*/ 96547 h 96547"/>
                  <a:gd name="connsiteX3" fmla="*/ 0 w 10882"/>
                  <a:gd name="connsiteY3" fmla="*/ 96547 h 96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882" h="96547">
                    <a:moveTo>
                      <a:pt x="0" y="0"/>
                    </a:moveTo>
                    <a:lnTo>
                      <a:pt x="10882" y="0"/>
                    </a:lnTo>
                    <a:lnTo>
                      <a:pt x="10882" y="96547"/>
                    </a:lnTo>
                    <a:lnTo>
                      <a:pt x="0" y="96547"/>
                    </a:lnTo>
                    <a:close/>
                  </a:path>
                </a:pathLst>
              </a:custGeom>
              <a:solidFill>
                <a:srgbClr val="CC5842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591" name="Graphic 2">
            <a:extLst>
              <a:ext uri="{FF2B5EF4-FFF2-40B4-BE49-F238E27FC236}">
                <a16:creationId xmlns:a16="http://schemas.microsoft.com/office/drawing/2014/main" id="{DCFF52A9-2816-E701-B6D4-1F6D50FA1ED8}"/>
              </a:ext>
            </a:extLst>
          </p:cNvPr>
          <p:cNvGrpSpPr/>
          <p:nvPr/>
        </p:nvGrpSpPr>
        <p:grpSpPr>
          <a:xfrm>
            <a:off x="5551851" y="3379424"/>
            <a:ext cx="424675" cy="424675"/>
            <a:chOff x="5542897" y="3370371"/>
            <a:chExt cx="424675" cy="424675"/>
          </a:xfrm>
        </p:grpSpPr>
        <p:grpSp>
          <p:nvGrpSpPr>
            <p:cNvPr id="592" name="Graphic 2">
              <a:extLst>
                <a:ext uri="{FF2B5EF4-FFF2-40B4-BE49-F238E27FC236}">
                  <a16:creationId xmlns:a16="http://schemas.microsoft.com/office/drawing/2014/main" id="{F16D42D9-CD43-4BE5-79F4-285BFC58DE95}"/>
                </a:ext>
              </a:extLst>
            </p:cNvPr>
            <p:cNvGrpSpPr/>
            <p:nvPr/>
          </p:nvGrpSpPr>
          <p:grpSpPr>
            <a:xfrm>
              <a:off x="5542897" y="3370371"/>
              <a:ext cx="424675" cy="424675"/>
              <a:chOff x="5542897" y="3370371"/>
              <a:chExt cx="424675" cy="424675"/>
            </a:xfrm>
          </p:grpSpPr>
          <p:sp>
            <p:nvSpPr>
              <p:cNvPr id="593" name="Freeform: Shape 592">
                <a:extLst>
                  <a:ext uri="{FF2B5EF4-FFF2-40B4-BE49-F238E27FC236}">
                    <a16:creationId xmlns:a16="http://schemas.microsoft.com/office/drawing/2014/main" id="{3E0CEE12-8DC9-1BF1-30ED-4050E55B5BAD}"/>
                  </a:ext>
                </a:extLst>
              </p:cNvPr>
              <p:cNvSpPr/>
              <p:nvPr/>
            </p:nvSpPr>
            <p:spPr>
              <a:xfrm>
                <a:off x="5542897" y="3370371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DE6E53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4" name="Freeform: Shape 593">
                <a:extLst>
                  <a:ext uri="{FF2B5EF4-FFF2-40B4-BE49-F238E27FC236}">
                    <a16:creationId xmlns:a16="http://schemas.microsoft.com/office/drawing/2014/main" id="{3DA98418-B2CF-562B-2F89-FE31D9045E96}"/>
                  </a:ext>
                </a:extLst>
              </p:cNvPr>
              <p:cNvSpPr/>
              <p:nvPr/>
            </p:nvSpPr>
            <p:spPr>
              <a:xfrm>
                <a:off x="5629425" y="3515557"/>
                <a:ext cx="338147" cy="279489"/>
              </a:xfrm>
              <a:custGeom>
                <a:avLst/>
                <a:gdLst>
                  <a:gd name="connsiteX0" fmla="*/ 135166 w 338147"/>
                  <a:gd name="connsiteY0" fmla="*/ 279490 h 279489"/>
                  <a:gd name="connsiteX1" fmla="*/ 338148 w 338147"/>
                  <a:gd name="connsiteY1" fmla="*/ 279490 h 279489"/>
                  <a:gd name="connsiteX2" fmla="*/ 338148 w 338147"/>
                  <a:gd name="connsiteY2" fmla="*/ 118047 h 279489"/>
                  <a:gd name="connsiteX3" fmla="*/ 220168 w 338147"/>
                  <a:gd name="connsiteY3" fmla="*/ 0 h 279489"/>
                  <a:gd name="connsiteX4" fmla="*/ 0 w 338147"/>
                  <a:gd name="connsiteY4" fmla="*/ 144323 h 279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8147" h="279489">
                    <a:moveTo>
                      <a:pt x="135166" y="279490"/>
                    </a:moveTo>
                    <a:lnTo>
                      <a:pt x="338148" y="279490"/>
                    </a:lnTo>
                    <a:lnTo>
                      <a:pt x="338148" y="118047"/>
                    </a:lnTo>
                    <a:lnTo>
                      <a:pt x="220168" y="0"/>
                    </a:lnTo>
                    <a:lnTo>
                      <a:pt x="0" y="144323"/>
                    </a:lnTo>
                    <a:close/>
                  </a:path>
                </a:pathLst>
              </a:custGeom>
              <a:solidFill>
                <a:srgbClr val="CC5842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5" name="Graphic 2">
              <a:extLst>
                <a:ext uri="{FF2B5EF4-FFF2-40B4-BE49-F238E27FC236}">
                  <a16:creationId xmlns:a16="http://schemas.microsoft.com/office/drawing/2014/main" id="{CB33BB4E-3A09-1C39-9463-A9A60AF5AB7B}"/>
                </a:ext>
              </a:extLst>
            </p:cNvPr>
            <p:cNvGrpSpPr/>
            <p:nvPr/>
          </p:nvGrpSpPr>
          <p:grpSpPr>
            <a:xfrm>
              <a:off x="5629425" y="3515557"/>
              <a:ext cx="251686" cy="163632"/>
              <a:chOff x="5629425" y="3515557"/>
              <a:chExt cx="251686" cy="163632"/>
            </a:xfrm>
          </p:grpSpPr>
          <p:sp>
            <p:nvSpPr>
              <p:cNvPr id="596" name="Freeform: Shape 595">
                <a:extLst>
                  <a:ext uri="{FF2B5EF4-FFF2-40B4-BE49-F238E27FC236}">
                    <a16:creationId xmlns:a16="http://schemas.microsoft.com/office/drawing/2014/main" id="{CDD5D5C4-99C0-D75E-E682-853464A6D757}"/>
                  </a:ext>
                </a:extLst>
              </p:cNvPr>
              <p:cNvSpPr/>
              <p:nvPr/>
            </p:nvSpPr>
            <p:spPr>
              <a:xfrm>
                <a:off x="5629425" y="3582709"/>
                <a:ext cx="251686" cy="77237"/>
              </a:xfrm>
              <a:custGeom>
                <a:avLst/>
                <a:gdLst>
                  <a:gd name="connsiteX0" fmla="*/ 232377 w 251686"/>
                  <a:gd name="connsiteY0" fmla="*/ 0 h 77237"/>
                  <a:gd name="connsiteX1" fmla="*/ 19310 w 251686"/>
                  <a:gd name="connsiteY1" fmla="*/ 0 h 77237"/>
                  <a:gd name="connsiteX2" fmla="*/ 0 w 251686"/>
                  <a:gd name="connsiteY2" fmla="*/ 19309 h 77237"/>
                  <a:gd name="connsiteX3" fmla="*/ 0 w 251686"/>
                  <a:gd name="connsiteY3" fmla="*/ 77238 h 77237"/>
                  <a:gd name="connsiteX4" fmla="*/ 251686 w 251686"/>
                  <a:gd name="connsiteY4" fmla="*/ 77238 h 77237"/>
                  <a:gd name="connsiteX5" fmla="*/ 251686 w 251686"/>
                  <a:gd name="connsiteY5" fmla="*/ 19309 h 77237"/>
                  <a:gd name="connsiteX6" fmla="*/ 232377 w 251686"/>
                  <a:gd name="connsiteY6" fmla="*/ 0 h 77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686" h="77237">
                    <a:moveTo>
                      <a:pt x="232377" y="0"/>
                    </a:moveTo>
                    <a:lnTo>
                      <a:pt x="19310" y="0"/>
                    </a:lnTo>
                    <a:cubicBezTo>
                      <a:pt x="8626" y="0"/>
                      <a:pt x="0" y="8626"/>
                      <a:pt x="0" y="19309"/>
                    </a:cubicBezTo>
                    <a:lnTo>
                      <a:pt x="0" y="77238"/>
                    </a:lnTo>
                    <a:lnTo>
                      <a:pt x="251686" y="77238"/>
                    </a:lnTo>
                    <a:lnTo>
                      <a:pt x="251686" y="19309"/>
                    </a:lnTo>
                    <a:cubicBezTo>
                      <a:pt x="251686" y="8626"/>
                      <a:pt x="242994" y="0"/>
                      <a:pt x="232377" y="0"/>
                    </a:cubicBezTo>
                    <a:close/>
                  </a:path>
                </a:pathLst>
              </a:custGeom>
              <a:solidFill>
                <a:srgbClr val="CCD0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7" name="Freeform: Shape 596">
                <a:extLst>
                  <a:ext uri="{FF2B5EF4-FFF2-40B4-BE49-F238E27FC236}">
                    <a16:creationId xmlns:a16="http://schemas.microsoft.com/office/drawing/2014/main" id="{06573FBE-F6A9-86EC-2507-0C33F6F5CDE0}"/>
                  </a:ext>
                </a:extLst>
              </p:cNvPr>
              <p:cNvSpPr/>
              <p:nvPr/>
            </p:nvSpPr>
            <p:spPr>
              <a:xfrm>
                <a:off x="5656631" y="3515557"/>
                <a:ext cx="192961" cy="67085"/>
              </a:xfrm>
              <a:custGeom>
                <a:avLst/>
                <a:gdLst>
                  <a:gd name="connsiteX0" fmla="*/ 0 w 192961"/>
                  <a:gd name="connsiteY0" fmla="*/ 0 h 67085"/>
                  <a:gd name="connsiteX1" fmla="*/ 192962 w 192961"/>
                  <a:gd name="connsiteY1" fmla="*/ 0 h 67085"/>
                  <a:gd name="connsiteX2" fmla="*/ 192962 w 192961"/>
                  <a:gd name="connsiteY2" fmla="*/ 67085 h 67085"/>
                  <a:gd name="connsiteX3" fmla="*/ 0 w 192961"/>
                  <a:gd name="connsiteY3" fmla="*/ 67085 h 67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961" h="67085">
                    <a:moveTo>
                      <a:pt x="0" y="0"/>
                    </a:moveTo>
                    <a:lnTo>
                      <a:pt x="192962" y="0"/>
                    </a:lnTo>
                    <a:lnTo>
                      <a:pt x="192962" y="67085"/>
                    </a:lnTo>
                    <a:lnTo>
                      <a:pt x="0" y="67085"/>
                    </a:lnTo>
                    <a:close/>
                  </a:path>
                </a:pathLst>
              </a:custGeom>
              <a:solidFill>
                <a:srgbClr val="505A66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8" name="Freeform: Shape 597">
                <a:extLst>
                  <a:ext uri="{FF2B5EF4-FFF2-40B4-BE49-F238E27FC236}">
                    <a16:creationId xmlns:a16="http://schemas.microsoft.com/office/drawing/2014/main" id="{A8695A6B-054F-C750-5FC1-3160EE29D78F}"/>
                  </a:ext>
                </a:extLst>
              </p:cNvPr>
              <p:cNvSpPr/>
              <p:nvPr/>
            </p:nvSpPr>
            <p:spPr>
              <a:xfrm>
                <a:off x="5685097" y="3544090"/>
                <a:ext cx="57862" cy="38552"/>
              </a:xfrm>
              <a:custGeom>
                <a:avLst/>
                <a:gdLst>
                  <a:gd name="connsiteX0" fmla="*/ 0 w 57862"/>
                  <a:gd name="connsiteY0" fmla="*/ 0 h 38552"/>
                  <a:gd name="connsiteX1" fmla="*/ 57862 w 57862"/>
                  <a:gd name="connsiteY1" fmla="*/ 0 h 38552"/>
                  <a:gd name="connsiteX2" fmla="*/ 57862 w 57862"/>
                  <a:gd name="connsiteY2" fmla="*/ 38553 h 38552"/>
                  <a:gd name="connsiteX3" fmla="*/ 0 w 57862"/>
                  <a:gd name="connsiteY3" fmla="*/ 38553 h 38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862" h="38552">
                    <a:moveTo>
                      <a:pt x="0" y="0"/>
                    </a:moveTo>
                    <a:lnTo>
                      <a:pt x="57862" y="0"/>
                    </a:lnTo>
                    <a:lnTo>
                      <a:pt x="57862" y="38553"/>
                    </a:lnTo>
                    <a:lnTo>
                      <a:pt x="0" y="38553"/>
                    </a:ln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9" name="Freeform: Shape 598">
                <a:extLst>
                  <a:ext uri="{FF2B5EF4-FFF2-40B4-BE49-F238E27FC236}">
                    <a16:creationId xmlns:a16="http://schemas.microsoft.com/office/drawing/2014/main" id="{0541C3F4-8AC1-799C-D896-05F8159C94D6}"/>
                  </a:ext>
                </a:extLst>
              </p:cNvPr>
              <p:cNvSpPr/>
              <p:nvPr/>
            </p:nvSpPr>
            <p:spPr>
              <a:xfrm>
                <a:off x="5763264" y="3544090"/>
                <a:ext cx="57862" cy="38618"/>
              </a:xfrm>
              <a:custGeom>
                <a:avLst/>
                <a:gdLst>
                  <a:gd name="connsiteX0" fmla="*/ 0 w 57862"/>
                  <a:gd name="connsiteY0" fmla="*/ 0 h 38618"/>
                  <a:gd name="connsiteX1" fmla="*/ 57862 w 57862"/>
                  <a:gd name="connsiteY1" fmla="*/ 0 h 38618"/>
                  <a:gd name="connsiteX2" fmla="*/ 57862 w 57862"/>
                  <a:gd name="connsiteY2" fmla="*/ 38619 h 38618"/>
                  <a:gd name="connsiteX3" fmla="*/ 0 w 57862"/>
                  <a:gd name="connsiteY3" fmla="*/ 38619 h 38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862" h="38618">
                    <a:moveTo>
                      <a:pt x="0" y="0"/>
                    </a:moveTo>
                    <a:lnTo>
                      <a:pt x="57862" y="0"/>
                    </a:lnTo>
                    <a:lnTo>
                      <a:pt x="57862" y="38619"/>
                    </a:lnTo>
                    <a:lnTo>
                      <a:pt x="0" y="38619"/>
                    </a:ln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0" name="Freeform: Shape 599">
                <a:extLst>
                  <a:ext uri="{FF2B5EF4-FFF2-40B4-BE49-F238E27FC236}">
                    <a16:creationId xmlns:a16="http://schemas.microsoft.com/office/drawing/2014/main" id="{C9B47ECD-DAAD-6451-C224-E535EEFA2F1C}"/>
                  </a:ext>
                </a:extLst>
              </p:cNvPr>
              <p:cNvSpPr/>
              <p:nvPr/>
            </p:nvSpPr>
            <p:spPr>
              <a:xfrm>
                <a:off x="5648735" y="3659880"/>
                <a:ext cx="57862" cy="19309"/>
              </a:xfrm>
              <a:custGeom>
                <a:avLst/>
                <a:gdLst>
                  <a:gd name="connsiteX0" fmla="*/ 0 w 57862"/>
                  <a:gd name="connsiteY0" fmla="*/ 0 h 19309"/>
                  <a:gd name="connsiteX1" fmla="*/ 57862 w 57862"/>
                  <a:gd name="connsiteY1" fmla="*/ 0 h 19309"/>
                  <a:gd name="connsiteX2" fmla="*/ 57862 w 57862"/>
                  <a:gd name="connsiteY2" fmla="*/ 19309 h 19309"/>
                  <a:gd name="connsiteX3" fmla="*/ 0 w 57862"/>
                  <a:gd name="connsiteY3" fmla="*/ 19309 h 19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862" h="19309">
                    <a:moveTo>
                      <a:pt x="0" y="0"/>
                    </a:moveTo>
                    <a:lnTo>
                      <a:pt x="57862" y="0"/>
                    </a:lnTo>
                    <a:lnTo>
                      <a:pt x="57862" y="19309"/>
                    </a:lnTo>
                    <a:lnTo>
                      <a:pt x="0" y="19309"/>
                    </a:lnTo>
                    <a:close/>
                  </a:path>
                </a:pathLst>
              </a:custGeom>
              <a:solidFill>
                <a:srgbClr val="505A66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1" name="Freeform: Shape 600">
                <a:extLst>
                  <a:ext uri="{FF2B5EF4-FFF2-40B4-BE49-F238E27FC236}">
                    <a16:creationId xmlns:a16="http://schemas.microsoft.com/office/drawing/2014/main" id="{EA85E0BE-3E38-43E6-795F-6E58758E01F4}"/>
                  </a:ext>
                </a:extLst>
              </p:cNvPr>
              <p:cNvSpPr/>
              <p:nvPr/>
            </p:nvSpPr>
            <p:spPr>
              <a:xfrm>
                <a:off x="5803807" y="3659880"/>
                <a:ext cx="57862" cy="19309"/>
              </a:xfrm>
              <a:custGeom>
                <a:avLst/>
                <a:gdLst>
                  <a:gd name="connsiteX0" fmla="*/ 0 w 57862"/>
                  <a:gd name="connsiteY0" fmla="*/ 0 h 19309"/>
                  <a:gd name="connsiteX1" fmla="*/ 57862 w 57862"/>
                  <a:gd name="connsiteY1" fmla="*/ 0 h 19309"/>
                  <a:gd name="connsiteX2" fmla="*/ 57862 w 57862"/>
                  <a:gd name="connsiteY2" fmla="*/ 19309 h 19309"/>
                  <a:gd name="connsiteX3" fmla="*/ 0 w 57862"/>
                  <a:gd name="connsiteY3" fmla="*/ 19309 h 19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862" h="19309">
                    <a:moveTo>
                      <a:pt x="0" y="0"/>
                    </a:moveTo>
                    <a:lnTo>
                      <a:pt x="57862" y="0"/>
                    </a:lnTo>
                    <a:lnTo>
                      <a:pt x="57862" y="19309"/>
                    </a:lnTo>
                    <a:lnTo>
                      <a:pt x="0" y="19309"/>
                    </a:lnTo>
                    <a:close/>
                  </a:path>
                </a:pathLst>
              </a:custGeom>
              <a:solidFill>
                <a:srgbClr val="505A66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602" name="Graphic 2">
            <a:extLst>
              <a:ext uri="{FF2B5EF4-FFF2-40B4-BE49-F238E27FC236}">
                <a16:creationId xmlns:a16="http://schemas.microsoft.com/office/drawing/2014/main" id="{3C8FA557-EBF8-FA37-94AB-98C71AFE3571}"/>
              </a:ext>
            </a:extLst>
          </p:cNvPr>
          <p:cNvGrpSpPr/>
          <p:nvPr/>
        </p:nvGrpSpPr>
        <p:grpSpPr>
          <a:xfrm>
            <a:off x="4888296" y="3378363"/>
            <a:ext cx="424675" cy="424675"/>
            <a:chOff x="4879342" y="3369310"/>
            <a:chExt cx="424675" cy="424675"/>
          </a:xfrm>
        </p:grpSpPr>
        <p:grpSp>
          <p:nvGrpSpPr>
            <p:cNvPr id="603" name="Graphic 2">
              <a:extLst>
                <a:ext uri="{FF2B5EF4-FFF2-40B4-BE49-F238E27FC236}">
                  <a16:creationId xmlns:a16="http://schemas.microsoft.com/office/drawing/2014/main" id="{A7CE73C3-9D3E-302D-23EE-0E488C23CBDB}"/>
                </a:ext>
              </a:extLst>
            </p:cNvPr>
            <p:cNvGrpSpPr/>
            <p:nvPr/>
          </p:nvGrpSpPr>
          <p:grpSpPr>
            <a:xfrm>
              <a:off x="4879342" y="3369310"/>
              <a:ext cx="424675" cy="424675"/>
              <a:chOff x="4879342" y="3369310"/>
              <a:chExt cx="424675" cy="424675"/>
            </a:xfrm>
          </p:grpSpPr>
          <p:sp>
            <p:nvSpPr>
              <p:cNvPr id="604" name="Freeform: Shape 603">
                <a:extLst>
                  <a:ext uri="{FF2B5EF4-FFF2-40B4-BE49-F238E27FC236}">
                    <a16:creationId xmlns:a16="http://schemas.microsoft.com/office/drawing/2014/main" id="{517E8988-2E1B-BB7C-FAC9-8527E3495FAA}"/>
                  </a:ext>
                </a:extLst>
              </p:cNvPr>
              <p:cNvSpPr/>
              <p:nvPr/>
            </p:nvSpPr>
            <p:spPr>
              <a:xfrm>
                <a:off x="4879342" y="3369310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A491E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5" name="Freeform: Shape 604">
                <a:extLst>
                  <a:ext uri="{FF2B5EF4-FFF2-40B4-BE49-F238E27FC236}">
                    <a16:creationId xmlns:a16="http://schemas.microsoft.com/office/drawing/2014/main" id="{ED3B26DF-4E08-A0B9-01F6-7E74C45227A5}"/>
                  </a:ext>
                </a:extLst>
              </p:cNvPr>
              <p:cNvSpPr/>
              <p:nvPr/>
            </p:nvSpPr>
            <p:spPr>
              <a:xfrm>
                <a:off x="4973766" y="3515557"/>
                <a:ext cx="330251" cy="278427"/>
              </a:xfrm>
              <a:custGeom>
                <a:avLst/>
                <a:gdLst>
                  <a:gd name="connsiteX0" fmla="*/ 330252 w 330251"/>
                  <a:gd name="connsiteY0" fmla="*/ 155803 h 278427"/>
                  <a:gd name="connsiteX1" fmla="*/ 213068 w 330251"/>
                  <a:gd name="connsiteY1" fmla="*/ 38553 h 278427"/>
                  <a:gd name="connsiteX2" fmla="*/ 207029 w 330251"/>
                  <a:gd name="connsiteY2" fmla="*/ 41273 h 278427"/>
                  <a:gd name="connsiteX3" fmla="*/ 165756 w 330251"/>
                  <a:gd name="connsiteY3" fmla="*/ 0 h 278427"/>
                  <a:gd name="connsiteX4" fmla="*/ 110349 w 330251"/>
                  <a:gd name="connsiteY4" fmla="*/ 55407 h 278427"/>
                  <a:gd name="connsiteX5" fmla="*/ 130787 w 330251"/>
                  <a:gd name="connsiteY5" fmla="*/ 75845 h 278427"/>
                  <a:gd name="connsiteX6" fmla="*/ 0 w 330251"/>
                  <a:gd name="connsiteY6" fmla="*/ 135166 h 278427"/>
                  <a:gd name="connsiteX7" fmla="*/ 143262 w 330251"/>
                  <a:gd name="connsiteY7" fmla="*/ 278428 h 278427"/>
                  <a:gd name="connsiteX8" fmla="*/ 330252 w 330251"/>
                  <a:gd name="connsiteY8" fmla="*/ 278428 h 278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0251" h="278427">
                    <a:moveTo>
                      <a:pt x="330252" y="155803"/>
                    </a:moveTo>
                    <a:lnTo>
                      <a:pt x="213068" y="38553"/>
                    </a:lnTo>
                    <a:lnTo>
                      <a:pt x="207029" y="41273"/>
                    </a:lnTo>
                    <a:lnTo>
                      <a:pt x="165756" y="0"/>
                    </a:lnTo>
                    <a:lnTo>
                      <a:pt x="110349" y="55407"/>
                    </a:lnTo>
                    <a:lnTo>
                      <a:pt x="130787" y="75845"/>
                    </a:lnTo>
                    <a:lnTo>
                      <a:pt x="0" y="135166"/>
                    </a:lnTo>
                    <a:lnTo>
                      <a:pt x="143262" y="278428"/>
                    </a:lnTo>
                    <a:lnTo>
                      <a:pt x="330252" y="278428"/>
                    </a:lnTo>
                    <a:close/>
                  </a:path>
                </a:pathLst>
              </a:custGeom>
              <a:solidFill>
                <a:srgbClr val="8D79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06" name="Graphic 2">
              <a:extLst>
                <a:ext uri="{FF2B5EF4-FFF2-40B4-BE49-F238E27FC236}">
                  <a16:creationId xmlns:a16="http://schemas.microsoft.com/office/drawing/2014/main" id="{80EF29F8-BFF3-052D-554F-7C66C58B9AEA}"/>
                </a:ext>
              </a:extLst>
            </p:cNvPr>
            <p:cNvGrpSpPr/>
            <p:nvPr/>
          </p:nvGrpSpPr>
          <p:grpSpPr>
            <a:xfrm>
              <a:off x="4973766" y="3515557"/>
              <a:ext cx="251620" cy="163699"/>
              <a:chOff x="4973766" y="3515557"/>
              <a:chExt cx="251620" cy="163699"/>
            </a:xfrm>
          </p:grpSpPr>
          <p:sp>
            <p:nvSpPr>
              <p:cNvPr id="607" name="Freeform: Shape 606">
                <a:extLst>
                  <a:ext uri="{FF2B5EF4-FFF2-40B4-BE49-F238E27FC236}">
                    <a16:creationId xmlns:a16="http://schemas.microsoft.com/office/drawing/2014/main" id="{AF4A2EF2-2E1A-7CF9-AE16-B3EC55933517}"/>
                  </a:ext>
                </a:extLst>
              </p:cNvPr>
              <p:cNvSpPr/>
              <p:nvPr/>
            </p:nvSpPr>
            <p:spPr>
              <a:xfrm>
                <a:off x="4973766" y="3515557"/>
                <a:ext cx="165756" cy="106566"/>
              </a:xfrm>
              <a:custGeom>
                <a:avLst/>
                <a:gdLst>
                  <a:gd name="connsiteX0" fmla="*/ 0 w 165756"/>
                  <a:gd name="connsiteY0" fmla="*/ 0 h 106566"/>
                  <a:gd name="connsiteX1" fmla="*/ 165756 w 165756"/>
                  <a:gd name="connsiteY1" fmla="*/ 0 h 106566"/>
                  <a:gd name="connsiteX2" fmla="*/ 165756 w 165756"/>
                  <a:gd name="connsiteY2" fmla="*/ 106567 h 106566"/>
                  <a:gd name="connsiteX3" fmla="*/ 0 w 165756"/>
                  <a:gd name="connsiteY3" fmla="*/ 106567 h 106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5756" h="106566">
                    <a:moveTo>
                      <a:pt x="0" y="0"/>
                    </a:moveTo>
                    <a:lnTo>
                      <a:pt x="165756" y="0"/>
                    </a:lnTo>
                    <a:lnTo>
                      <a:pt x="165756" y="106567"/>
                    </a:lnTo>
                    <a:lnTo>
                      <a:pt x="0" y="106567"/>
                    </a:lnTo>
                    <a:close/>
                  </a:path>
                </a:pathLst>
              </a:custGeom>
              <a:solidFill>
                <a:srgbClr val="CCD0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8" name="Freeform: Shape 607">
                <a:extLst>
                  <a:ext uri="{FF2B5EF4-FFF2-40B4-BE49-F238E27FC236}">
                    <a16:creationId xmlns:a16="http://schemas.microsoft.com/office/drawing/2014/main" id="{22C28761-1C87-7766-6216-5A246E2CDAE3}"/>
                  </a:ext>
                </a:extLst>
              </p:cNvPr>
              <p:cNvSpPr/>
              <p:nvPr/>
            </p:nvSpPr>
            <p:spPr>
              <a:xfrm>
                <a:off x="4973766" y="3554110"/>
                <a:ext cx="251620" cy="96613"/>
              </a:xfrm>
              <a:custGeom>
                <a:avLst/>
                <a:gdLst>
                  <a:gd name="connsiteX0" fmla="*/ 232377 w 251620"/>
                  <a:gd name="connsiteY0" fmla="*/ 38685 h 96613"/>
                  <a:gd name="connsiteX1" fmla="*/ 232377 w 251620"/>
                  <a:gd name="connsiteY1" fmla="*/ 38619 h 96613"/>
                  <a:gd name="connsiteX2" fmla="*/ 213068 w 251620"/>
                  <a:gd name="connsiteY2" fmla="*/ 0 h 96613"/>
                  <a:gd name="connsiteX3" fmla="*/ 165756 w 251620"/>
                  <a:gd name="connsiteY3" fmla="*/ 0 h 96613"/>
                  <a:gd name="connsiteX4" fmla="*/ 165756 w 251620"/>
                  <a:gd name="connsiteY4" fmla="*/ 68014 h 96613"/>
                  <a:gd name="connsiteX5" fmla="*/ 0 w 251620"/>
                  <a:gd name="connsiteY5" fmla="*/ 68014 h 96613"/>
                  <a:gd name="connsiteX6" fmla="*/ 0 w 251620"/>
                  <a:gd name="connsiteY6" fmla="*/ 96614 h 96613"/>
                  <a:gd name="connsiteX7" fmla="*/ 251620 w 251620"/>
                  <a:gd name="connsiteY7" fmla="*/ 96547 h 96613"/>
                  <a:gd name="connsiteX8" fmla="*/ 251620 w 251620"/>
                  <a:gd name="connsiteY8" fmla="*/ 49567 h 9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1620" h="96613">
                    <a:moveTo>
                      <a:pt x="232377" y="38685"/>
                    </a:moveTo>
                    <a:lnTo>
                      <a:pt x="232377" y="38619"/>
                    </a:lnTo>
                    <a:lnTo>
                      <a:pt x="213068" y="0"/>
                    </a:lnTo>
                    <a:lnTo>
                      <a:pt x="165756" y="0"/>
                    </a:lnTo>
                    <a:lnTo>
                      <a:pt x="165756" y="68014"/>
                    </a:lnTo>
                    <a:lnTo>
                      <a:pt x="0" y="68014"/>
                    </a:lnTo>
                    <a:lnTo>
                      <a:pt x="0" y="96614"/>
                    </a:lnTo>
                    <a:lnTo>
                      <a:pt x="251620" y="96547"/>
                    </a:lnTo>
                    <a:lnTo>
                      <a:pt x="251620" y="49567"/>
                    </a:ln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9" name="Freeform: Shape 608">
                <a:extLst>
                  <a:ext uri="{FF2B5EF4-FFF2-40B4-BE49-F238E27FC236}">
                    <a16:creationId xmlns:a16="http://schemas.microsoft.com/office/drawing/2014/main" id="{96790172-5C7B-7970-5552-924F114141BB}"/>
                  </a:ext>
                </a:extLst>
              </p:cNvPr>
              <p:cNvSpPr/>
              <p:nvPr/>
            </p:nvSpPr>
            <p:spPr>
              <a:xfrm>
                <a:off x="4987568" y="3629755"/>
                <a:ext cx="49435" cy="49501"/>
              </a:xfrm>
              <a:custGeom>
                <a:avLst/>
                <a:gdLst>
                  <a:gd name="connsiteX0" fmla="*/ 24750 w 49435"/>
                  <a:gd name="connsiteY0" fmla="*/ 0 h 49501"/>
                  <a:gd name="connsiteX1" fmla="*/ 0 w 49435"/>
                  <a:gd name="connsiteY1" fmla="*/ 24750 h 49501"/>
                  <a:gd name="connsiteX2" fmla="*/ 24750 w 49435"/>
                  <a:gd name="connsiteY2" fmla="*/ 49501 h 49501"/>
                  <a:gd name="connsiteX3" fmla="*/ 49435 w 49435"/>
                  <a:gd name="connsiteY3" fmla="*/ 24750 h 49501"/>
                  <a:gd name="connsiteX4" fmla="*/ 24750 w 49435"/>
                  <a:gd name="connsiteY4" fmla="*/ 0 h 4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435" h="49501">
                    <a:moveTo>
                      <a:pt x="24750" y="0"/>
                    </a:moveTo>
                    <a:cubicBezTo>
                      <a:pt x="11081" y="0"/>
                      <a:pt x="0" y="11081"/>
                      <a:pt x="0" y="24750"/>
                    </a:cubicBezTo>
                    <a:cubicBezTo>
                      <a:pt x="0" y="38420"/>
                      <a:pt x="11081" y="49501"/>
                      <a:pt x="24750" y="49501"/>
                    </a:cubicBezTo>
                    <a:cubicBezTo>
                      <a:pt x="38420" y="49501"/>
                      <a:pt x="49435" y="38420"/>
                      <a:pt x="49435" y="24750"/>
                    </a:cubicBezTo>
                    <a:cubicBezTo>
                      <a:pt x="49501" y="11081"/>
                      <a:pt x="38420" y="0"/>
                      <a:pt x="24750" y="0"/>
                    </a:cubicBezTo>
                    <a:close/>
                  </a:path>
                </a:pathLst>
              </a:custGeom>
              <a:solidFill>
                <a:srgbClr val="505A66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0" name="Freeform: Shape 609">
                <a:extLst>
                  <a:ext uri="{FF2B5EF4-FFF2-40B4-BE49-F238E27FC236}">
                    <a16:creationId xmlns:a16="http://schemas.microsoft.com/office/drawing/2014/main" id="{41E94AD8-8B73-F970-2FED-1B51BC6F174C}"/>
                  </a:ext>
                </a:extLst>
              </p:cNvPr>
              <p:cNvSpPr/>
              <p:nvPr/>
            </p:nvSpPr>
            <p:spPr>
              <a:xfrm>
                <a:off x="5045364" y="3629755"/>
                <a:ext cx="49368" cy="49434"/>
              </a:xfrm>
              <a:custGeom>
                <a:avLst/>
                <a:gdLst>
                  <a:gd name="connsiteX0" fmla="*/ 24684 w 49368"/>
                  <a:gd name="connsiteY0" fmla="*/ 0 h 49434"/>
                  <a:gd name="connsiteX1" fmla="*/ 0 w 49368"/>
                  <a:gd name="connsiteY1" fmla="*/ 24684 h 49434"/>
                  <a:gd name="connsiteX2" fmla="*/ 24684 w 49368"/>
                  <a:gd name="connsiteY2" fmla="*/ 49435 h 49434"/>
                  <a:gd name="connsiteX3" fmla="*/ 49369 w 49368"/>
                  <a:gd name="connsiteY3" fmla="*/ 24684 h 49434"/>
                  <a:gd name="connsiteX4" fmla="*/ 24684 w 49368"/>
                  <a:gd name="connsiteY4" fmla="*/ 0 h 49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368" h="49434">
                    <a:moveTo>
                      <a:pt x="24684" y="0"/>
                    </a:moveTo>
                    <a:cubicBezTo>
                      <a:pt x="11015" y="0"/>
                      <a:pt x="0" y="11081"/>
                      <a:pt x="0" y="24684"/>
                    </a:cubicBezTo>
                    <a:cubicBezTo>
                      <a:pt x="0" y="38353"/>
                      <a:pt x="11081" y="49435"/>
                      <a:pt x="24684" y="49435"/>
                    </a:cubicBezTo>
                    <a:cubicBezTo>
                      <a:pt x="38353" y="49435"/>
                      <a:pt x="49369" y="38353"/>
                      <a:pt x="49369" y="24684"/>
                    </a:cubicBezTo>
                    <a:cubicBezTo>
                      <a:pt x="49369" y="11081"/>
                      <a:pt x="38353" y="0"/>
                      <a:pt x="24684" y="0"/>
                    </a:cubicBezTo>
                    <a:close/>
                  </a:path>
                </a:pathLst>
              </a:custGeom>
              <a:solidFill>
                <a:srgbClr val="505A66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1" name="Freeform: Shape 610">
                <a:extLst>
                  <a:ext uri="{FF2B5EF4-FFF2-40B4-BE49-F238E27FC236}">
                    <a16:creationId xmlns:a16="http://schemas.microsoft.com/office/drawing/2014/main" id="{25CF132E-88B4-889B-071A-FA456A33E916}"/>
                  </a:ext>
                </a:extLst>
              </p:cNvPr>
              <p:cNvSpPr/>
              <p:nvPr/>
            </p:nvSpPr>
            <p:spPr>
              <a:xfrm>
                <a:off x="5152926" y="3629755"/>
                <a:ext cx="49434" cy="49434"/>
              </a:xfrm>
              <a:custGeom>
                <a:avLst/>
                <a:gdLst>
                  <a:gd name="connsiteX0" fmla="*/ 24684 w 49434"/>
                  <a:gd name="connsiteY0" fmla="*/ 0 h 49434"/>
                  <a:gd name="connsiteX1" fmla="*/ 0 w 49434"/>
                  <a:gd name="connsiteY1" fmla="*/ 24684 h 49434"/>
                  <a:gd name="connsiteX2" fmla="*/ 24684 w 49434"/>
                  <a:gd name="connsiteY2" fmla="*/ 49435 h 49434"/>
                  <a:gd name="connsiteX3" fmla="*/ 49435 w 49434"/>
                  <a:gd name="connsiteY3" fmla="*/ 24684 h 49434"/>
                  <a:gd name="connsiteX4" fmla="*/ 24684 w 49434"/>
                  <a:gd name="connsiteY4" fmla="*/ 0 h 49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434" h="49434">
                    <a:moveTo>
                      <a:pt x="24684" y="0"/>
                    </a:moveTo>
                    <a:cubicBezTo>
                      <a:pt x="11015" y="0"/>
                      <a:pt x="0" y="11081"/>
                      <a:pt x="0" y="24684"/>
                    </a:cubicBezTo>
                    <a:cubicBezTo>
                      <a:pt x="0" y="38353"/>
                      <a:pt x="11081" y="49435"/>
                      <a:pt x="24684" y="49435"/>
                    </a:cubicBezTo>
                    <a:cubicBezTo>
                      <a:pt x="38353" y="49435"/>
                      <a:pt x="49435" y="38353"/>
                      <a:pt x="49435" y="24684"/>
                    </a:cubicBezTo>
                    <a:cubicBezTo>
                      <a:pt x="49369" y="11081"/>
                      <a:pt x="38287" y="0"/>
                      <a:pt x="24684" y="0"/>
                    </a:cubicBezTo>
                    <a:close/>
                  </a:path>
                </a:pathLst>
              </a:custGeom>
              <a:solidFill>
                <a:srgbClr val="505A66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612" name="Graphic 2">
            <a:extLst>
              <a:ext uri="{FF2B5EF4-FFF2-40B4-BE49-F238E27FC236}">
                <a16:creationId xmlns:a16="http://schemas.microsoft.com/office/drawing/2014/main" id="{3152C0C6-2B03-7A42-4B67-2171EE04EE56}"/>
              </a:ext>
            </a:extLst>
          </p:cNvPr>
          <p:cNvGrpSpPr/>
          <p:nvPr/>
        </p:nvGrpSpPr>
        <p:grpSpPr>
          <a:xfrm>
            <a:off x="4224741" y="3378363"/>
            <a:ext cx="424675" cy="424675"/>
            <a:chOff x="4215787" y="3369310"/>
            <a:chExt cx="424675" cy="424675"/>
          </a:xfrm>
        </p:grpSpPr>
        <p:grpSp>
          <p:nvGrpSpPr>
            <p:cNvPr id="613" name="Graphic 2">
              <a:extLst>
                <a:ext uri="{FF2B5EF4-FFF2-40B4-BE49-F238E27FC236}">
                  <a16:creationId xmlns:a16="http://schemas.microsoft.com/office/drawing/2014/main" id="{8DA8D931-DB5F-3DA6-CB8D-52A9A7F86059}"/>
                </a:ext>
              </a:extLst>
            </p:cNvPr>
            <p:cNvGrpSpPr/>
            <p:nvPr/>
          </p:nvGrpSpPr>
          <p:grpSpPr>
            <a:xfrm>
              <a:off x="4215787" y="3369310"/>
              <a:ext cx="424675" cy="424675"/>
              <a:chOff x="4215787" y="3369310"/>
              <a:chExt cx="424675" cy="424675"/>
            </a:xfrm>
          </p:grpSpPr>
          <p:sp>
            <p:nvSpPr>
              <p:cNvPr id="614" name="Freeform: Shape 613">
                <a:extLst>
                  <a:ext uri="{FF2B5EF4-FFF2-40B4-BE49-F238E27FC236}">
                    <a16:creationId xmlns:a16="http://schemas.microsoft.com/office/drawing/2014/main" id="{F4F238F9-6FB9-A7CC-7E84-0EC9F61CDD1C}"/>
                  </a:ext>
                </a:extLst>
              </p:cNvPr>
              <p:cNvSpPr/>
              <p:nvPr/>
            </p:nvSpPr>
            <p:spPr>
              <a:xfrm>
                <a:off x="4215787" y="3369310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739BE9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5" name="Freeform: Shape 614">
                <a:extLst>
                  <a:ext uri="{FF2B5EF4-FFF2-40B4-BE49-F238E27FC236}">
                    <a16:creationId xmlns:a16="http://schemas.microsoft.com/office/drawing/2014/main" id="{9F2D0783-9768-F283-7E2A-475F077D7E81}"/>
                  </a:ext>
                </a:extLst>
              </p:cNvPr>
              <p:cNvSpPr/>
              <p:nvPr/>
            </p:nvSpPr>
            <p:spPr>
              <a:xfrm>
                <a:off x="4302314" y="3487887"/>
                <a:ext cx="338147" cy="306098"/>
              </a:xfrm>
              <a:custGeom>
                <a:avLst/>
                <a:gdLst>
                  <a:gd name="connsiteX0" fmla="*/ 152352 w 338147"/>
                  <a:gd name="connsiteY0" fmla="*/ 306098 h 306098"/>
                  <a:gd name="connsiteX1" fmla="*/ 338148 w 338147"/>
                  <a:gd name="connsiteY1" fmla="*/ 306098 h 306098"/>
                  <a:gd name="connsiteX2" fmla="*/ 338148 w 338147"/>
                  <a:gd name="connsiteY2" fmla="*/ 95419 h 306098"/>
                  <a:gd name="connsiteX3" fmla="*/ 242795 w 338147"/>
                  <a:gd name="connsiteY3" fmla="*/ 0 h 306098"/>
                  <a:gd name="connsiteX4" fmla="*/ 0 w 338147"/>
                  <a:gd name="connsiteY4" fmla="*/ 153746 h 306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8147" h="306098">
                    <a:moveTo>
                      <a:pt x="152352" y="306098"/>
                    </a:moveTo>
                    <a:lnTo>
                      <a:pt x="338148" y="306098"/>
                    </a:lnTo>
                    <a:lnTo>
                      <a:pt x="338148" y="95419"/>
                    </a:lnTo>
                    <a:lnTo>
                      <a:pt x="242795" y="0"/>
                    </a:lnTo>
                    <a:lnTo>
                      <a:pt x="0" y="153746"/>
                    </a:lnTo>
                    <a:close/>
                  </a:path>
                </a:pathLst>
              </a:custGeom>
              <a:solidFill>
                <a:srgbClr val="6188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16" name="Graphic 2">
              <a:extLst>
                <a:ext uri="{FF2B5EF4-FFF2-40B4-BE49-F238E27FC236}">
                  <a16:creationId xmlns:a16="http://schemas.microsoft.com/office/drawing/2014/main" id="{8AF3CCFD-3552-9F2D-0161-09004041A246}"/>
                </a:ext>
              </a:extLst>
            </p:cNvPr>
            <p:cNvGrpSpPr/>
            <p:nvPr/>
          </p:nvGrpSpPr>
          <p:grpSpPr>
            <a:xfrm>
              <a:off x="4302314" y="3481960"/>
              <a:ext cx="251686" cy="230883"/>
              <a:chOff x="4302314" y="3481960"/>
              <a:chExt cx="251686" cy="230883"/>
            </a:xfrm>
          </p:grpSpPr>
          <p:sp>
            <p:nvSpPr>
              <p:cNvPr id="617" name="Freeform: Shape 616">
                <a:extLst>
                  <a:ext uri="{FF2B5EF4-FFF2-40B4-BE49-F238E27FC236}">
                    <a16:creationId xmlns:a16="http://schemas.microsoft.com/office/drawing/2014/main" id="{E0053628-72B2-0255-9AD4-D5D479F593CD}"/>
                  </a:ext>
                </a:extLst>
              </p:cNvPr>
              <p:cNvSpPr/>
              <p:nvPr/>
            </p:nvSpPr>
            <p:spPr>
              <a:xfrm rot="-4501458">
                <a:off x="4323588" y="3498371"/>
                <a:ext cx="146242" cy="146242"/>
              </a:xfrm>
              <a:custGeom>
                <a:avLst/>
                <a:gdLst>
                  <a:gd name="connsiteX0" fmla="*/ 0 w 146242"/>
                  <a:gd name="connsiteY0" fmla="*/ 0 h 146242"/>
                  <a:gd name="connsiteX1" fmla="*/ 146242 w 146242"/>
                  <a:gd name="connsiteY1" fmla="*/ 0 h 146242"/>
                  <a:gd name="connsiteX2" fmla="*/ 146242 w 146242"/>
                  <a:gd name="connsiteY2" fmla="*/ 146242 h 146242"/>
                  <a:gd name="connsiteX3" fmla="*/ 0 w 146242"/>
                  <a:gd name="connsiteY3" fmla="*/ 146242 h 146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6242" h="146242">
                    <a:moveTo>
                      <a:pt x="0" y="0"/>
                    </a:moveTo>
                    <a:lnTo>
                      <a:pt x="146242" y="0"/>
                    </a:lnTo>
                    <a:lnTo>
                      <a:pt x="146242" y="146242"/>
                    </a:lnTo>
                    <a:lnTo>
                      <a:pt x="0" y="146242"/>
                    </a:ln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8" name="Freeform: Shape 617">
                <a:extLst>
                  <a:ext uri="{FF2B5EF4-FFF2-40B4-BE49-F238E27FC236}">
                    <a16:creationId xmlns:a16="http://schemas.microsoft.com/office/drawing/2014/main" id="{00A5CBDB-3488-4874-1AAD-0B1345BB8688}"/>
                  </a:ext>
                </a:extLst>
              </p:cNvPr>
              <p:cNvSpPr/>
              <p:nvPr/>
            </p:nvSpPr>
            <p:spPr>
              <a:xfrm rot="-4501878">
                <a:off x="4391584" y="3505245"/>
                <a:ext cx="38487" cy="28533"/>
              </a:xfrm>
              <a:custGeom>
                <a:avLst/>
                <a:gdLst>
                  <a:gd name="connsiteX0" fmla="*/ 0 w 38487"/>
                  <a:gd name="connsiteY0" fmla="*/ 0 h 28533"/>
                  <a:gd name="connsiteX1" fmla="*/ 38488 w 38487"/>
                  <a:gd name="connsiteY1" fmla="*/ 0 h 28533"/>
                  <a:gd name="connsiteX2" fmla="*/ 38488 w 38487"/>
                  <a:gd name="connsiteY2" fmla="*/ 28534 h 28533"/>
                  <a:gd name="connsiteX3" fmla="*/ 0 w 38487"/>
                  <a:gd name="connsiteY3" fmla="*/ 28534 h 28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487" h="28533">
                    <a:moveTo>
                      <a:pt x="0" y="0"/>
                    </a:moveTo>
                    <a:lnTo>
                      <a:pt x="38488" y="0"/>
                    </a:lnTo>
                    <a:lnTo>
                      <a:pt x="38488" y="28534"/>
                    </a:lnTo>
                    <a:lnTo>
                      <a:pt x="0" y="28534"/>
                    </a:lnTo>
                    <a:close/>
                  </a:path>
                </a:pathLst>
              </a:custGeom>
              <a:solidFill>
                <a:srgbClr val="F2CD5E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9" name="Freeform: Shape 618">
                <a:extLst>
                  <a:ext uri="{FF2B5EF4-FFF2-40B4-BE49-F238E27FC236}">
                    <a16:creationId xmlns:a16="http://schemas.microsoft.com/office/drawing/2014/main" id="{C3599F8B-7C8F-DB21-E229-35012158EBF7}"/>
                  </a:ext>
                </a:extLst>
              </p:cNvPr>
              <p:cNvSpPr/>
              <p:nvPr/>
            </p:nvSpPr>
            <p:spPr>
              <a:xfrm>
                <a:off x="4420084" y="3634791"/>
                <a:ext cx="78056" cy="78052"/>
              </a:xfrm>
              <a:custGeom>
                <a:avLst/>
                <a:gdLst>
                  <a:gd name="connsiteX0" fmla="*/ 76718 w 78056"/>
                  <a:gd name="connsiteY0" fmla="*/ 49110 h 78052"/>
                  <a:gd name="connsiteX1" fmla="*/ 28942 w 78056"/>
                  <a:gd name="connsiteY1" fmla="*/ 76714 h 78052"/>
                  <a:gd name="connsiteX2" fmla="*/ 1338 w 78056"/>
                  <a:gd name="connsiteY2" fmla="*/ 28938 h 78052"/>
                  <a:gd name="connsiteX3" fmla="*/ 49114 w 78056"/>
                  <a:gd name="connsiteY3" fmla="*/ 1334 h 78052"/>
                  <a:gd name="connsiteX4" fmla="*/ 76718 w 78056"/>
                  <a:gd name="connsiteY4" fmla="*/ 49110 h 7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056" h="78052">
                    <a:moveTo>
                      <a:pt x="76718" y="49110"/>
                    </a:moveTo>
                    <a:cubicBezTo>
                      <a:pt x="71144" y="69946"/>
                      <a:pt x="49778" y="82288"/>
                      <a:pt x="28942" y="76714"/>
                    </a:cubicBezTo>
                    <a:cubicBezTo>
                      <a:pt x="8107" y="71140"/>
                      <a:pt x="-4235" y="49773"/>
                      <a:pt x="1338" y="28938"/>
                    </a:cubicBezTo>
                    <a:cubicBezTo>
                      <a:pt x="6912" y="8169"/>
                      <a:pt x="28279" y="-4240"/>
                      <a:pt x="49114" y="1334"/>
                    </a:cubicBezTo>
                    <a:cubicBezTo>
                      <a:pt x="69950" y="6908"/>
                      <a:pt x="82292" y="28274"/>
                      <a:pt x="76718" y="49110"/>
                    </a:cubicBezTo>
                    <a:close/>
                  </a:path>
                </a:pathLst>
              </a:custGeom>
              <a:solidFill>
                <a:srgbClr val="474B54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0" name="Freeform: Shape 619">
                <a:extLst>
                  <a:ext uri="{FF2B5EF4-FFF2-40B4-BE49-F238E27FC236}">
                    <a16:creationId xmlns:a16="http://schemas.microsoft.com/office/drawing/2014/main" id="{7976FCEE-A1B9-0901-1152-C2EF638793E7}"/>
                  </a:ext>
                </a:extLst>
              </p:cNvPr>
              <p:cNvSpPr/>
              <p:nvPr/>
            </p:nvSpPr>
            <p:spPr>
              <a:xfrm>
                <a:off x="4444846" y="3659549"/>
                <a:ext cx="28532" cy="28532"/>
              </a:xfrm>
              <a:custGeom>
                <a:avLst/>
                <a:gdLst>
                  <a:gd name="connsiteX0" fmla="*/ 14266 w 28532"/>
                  <a:gd name="connsiteY0" fmla="*/ 28533 h 28532"/>
                  <a:gd name="connsiteX1" fmla="*/ 28533 w 28532"/>
                  <a:gd name="connsiteY1" fmla="*/ 14266 h 28532"/>
                  <a:gd name="connsiteX2" fmla="*/ 14266 w 28532"/>
                  <a:gd name="connsiteY2" fmla="*/ 0 h 28532"/>
                  <a:gd name="connsiteX3" fmla="*/ 0 w 28532"/>
                  <a:gd name="connsiteY3" fmla="*/ 14266 h 28532"/>
                  <a:gd name="connsiteX4" fmla="*/ 14266 w 28532"/>
                  <a:gd name="connsiteY4" fmla="*/ 28533 h 28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32" h="28532">
                    <a:moveTo>
                      <a:pt x="14266" y="28533"/>
                    </a:moveTo>
                    <a:cubicBezTo>
                      <a:pt x="22163" y="28533"/>
                      <a:pt x="28533" y="22163"/>
                      <a:pt x="28533" y="14266"/>
                    </a:cubicBezTo>
                    <a:cubicBezTo>
                      <a:pt x="28533" y="6370"/>
                      <a:pt x="22163" y="0"/>
                      <a:pt x="14266" y="0"/>
                    </a:cubicBezTo>
                    <a:cubicBezTo>
                      <a:pt x="6370" y="0"/>
                      <a:pt x="0" y="6370"/>
                      <a:pt x="0" y="14266"/>
                    </a:cubicBezTo>
                    <a:cubicBezTo>
                      <a:pt x="0" y="22163"/>
                      <a:pt x="6370" y="28533"/>
                      <a:pt x="14266" y="28533"/>
                    </a:cubicBezTo>
                    <a:close/>
                  </a:path>
                </a:pathLst>
              </a:custGeom>
              <a:solidFill>
                <a:srgbClr val="CCD0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621" name="Graphic 2">
                <a:extLst>
                  <a:ext uri="{FF2B5EF4-FFF2-40B4-BE49-F238E27FC236}">
                    <a16:creationId xmlns:a16="http://schemas.microsoft.com/office/drawing/2014/main" id="{AF23E7B1-6BB4-57CA-3AED-DAB9F64680F6}"/>
                  </a:ext>
                </a:extLst>
              </p:cNvPr>
              <p:cNvGrpSpPr/>
              <p:nvPr/>
            </p:nvGrpSpPr>
            <p:grpSpPr>
              <a:xfrm>
                <a:off x="4302314" y="3487157"/>
                <a:ext cx="251686" cy="186060"/>
                <a:chOff x="4302314" y="3487157"/>
                <a:chExt cx="251686" cy="186060"/>
              </a:xfrm>
              <a:solidFill>
                <a:srgbClr val="505A66"/>
              </a:solidFill>
            </p:grpSpPr>
            <p:sp>
              <p:nvSpPr>
                <p:cNvPr id="622" name="Freeform: Shape 621">
                  <a:extLst>
                    <a:ext uri="{FF2B5EF4-FFF2-40B4-BE49-F238E27FC236}">
                      <a16:creationId xmlns:a16="http://schemas.microsoft.com/office/drawing/2014/main" id="{3A1FAE2A-4D75-D52A-C016-C0CCBF3D1B6E}"/>
                    </a:ext>
                  </a:extLst>
                </p:cNvPr>
                <p:cNvSpPr/>
                <p:nvPr/>
              </p:nvSpPr>
              <p:spPr>
                <a:xfrm>
                  <a:off x="4455397" y="3487157"/>
                  <a:ext cx="98604" cy="151091"/>
                </a:xfrm>
                <a:custGeom>
                  <a:avLst/>
                  <a:gdLst>
                    <a:gd name="connsiteX0" fmla="*/ 88916 w 98604"/>
                    <a:gd name="connsiteY0" fmla="*/ 0 h 151091"/>
                    <a:gd name="connsiteX1" fmla="*/ 30789 w 98604"/>
                    <a:gd name="connsiteY1" fmla="*/ 33510 h 151091"/>
                    <a:gd name="connsiteX2" fmla="*/ 0 w 98604"/>
                    <a:gd name="connsiteY2" fmla="*/ 147973 h 151091"/>
                    <a:gd name="connsiteX3" fmla="*/ 19177 w 98604"/>
                    <a:gd name="connsiteY3" fmla="*/ 151092 h 151091"/>
                    <a:gd name="connsiteX4" fmla="*/ 47378 w 98604"/>
                    <a:gd name="connsiteY4" fmla="*/ 46184 h 151091"/>
                    <a:gd name="connsiteX5" fmla="*/ 98604 w 98604"/>
                    <a:gd name="connsiteY5" fmla="*/ 16722 h 151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8604" h="151091">
                      <a:moveTo>
                        <a:pt x="88916" y="0"/>
                      </a:moveTo>
                      <a:lnTo>
                        <a:pt x="30789" y="33510"/>
                      </a:lnTo>
                      <a:lnTo>
                        <a:pt x="0" y="147973"/>
                      </a:lnTo>
                      <a:lnTo>
                        <a:pt x="19177" y="151092"/>
                      </a:lnTo>
                      <a:lnTo>
                        <a:pt x="47378" y="46184"/>
                      </a:lnTo>
                      <a:lnTo>
                        <a:pt x="98604" y="16722"/>
                      </a:lnTo>
                      <a:close/>
                    </a:path>
                  </a:pathLst>
                </a:custGeom>
                <a:solidFill>
                  <a:srgbClr val="505A66"/>
                </a:solidFill>
                <a:ln w="66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3" name="Freeform: Shape 622">
                  <a:extLst>
                    <a:ext uri="{FF2B5EF4-FFF2-40B4-BE49-F238E27FC236}">
                      <a16:creationId xmlns:a16="http://schemas.microsoft.com/office/drawing/2014/main" id="{23015440-39E0-68DC-C0C2-B116E20F7208}"/>
                    </a:ext>
                  </a:extLst>
                </p:cNvPr>
                <p:cNvSpPr/>
                <p:nvPr/>
              </p:nvSpPr>
              <p:spPr>
                <a:xfrm>
                  <a:off x="4302314" y="3622987"/>
                  <a:ext cx="123023" cy="50231"/>
                </a:xfrm>
                <a:custGeom>
                  <a:avLst/>
                  <a:gdLst>
                    <a:gd name="connsiteX0" fmla="*/ 0 w 123023"/>
                    <a:gd name="connsiteY0" fmla="*/ 18646 h 50231"/>
                    <a:gd name="connsiteX1" fmla="*/ 118047 w 123023"/>
                    <a:gd name="connsiteY1" fmla="*/ 50231 h 50231"/>
                    <a:gd name="connsiteX2" fmla="*/ 123023 w 123023"/>
                    <a:gd name="connsiteY2" fmla="*/ 31585 h 50231"/>
                    <a:gd name="connsiteX3" fmla="*/ 4977 w 123023"/>
                    <a:gd name="connsiteY3" fmla="*/ 0 h 50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3023" h="50231">
                      <a:moveTo>
                        <a:pt x="0" y="18646"/>
                      </a:moveTo>
                      <a:lnTo>
                        <a:pt x="118047" y="50231"/>
                      </a:lnTo>
                      <a:lnTo>
                        <a:pt x="123023" y="31585"/>
                      </a:lnTo>
                      <a:lnTo>
                        <a:pt x="4977" y="0"/>
                      </a:lnTo>
                      <a:close/>
                    </a:path>
                  </a:pathLst>
                </a:custGeom>
                <a:solidFill>
                  <a:srgbClr val="505A66"/>
                </a:solidFill>
                <a:ln w="66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624" name="Graphic 2">
            <a:extLst>
              <a:ext uri="{FF2B5EF4-FFF2-40B4-BE49-F238E27FC236}">
                <a16:creationId xmlns:a16="http://schemas.microsoft.com/office/drawing/2014/main" id="{77D1BA37-8B54-FC26-5CEA-91D02315791A}"/>
              </a:ext>
            </a:extLst>
          </p:cNvPr>
          <p:cNvGrpSpPr/>
          <p:nvPr/>
        </p:nvGrpSpPr>
        <p:grpSpPr>
          <a:xfrm>
            <a:off x="3561186" y="3378363"/>
            <a:ext cx="424675" cy="424675"/>
            <a:chOff x="3552232" y="3369310"/>
            <a:chExt cx="424675" cy="424675"/>
          </a:xfrm>
        </p:grpSpPr>
        <p:grpSp>
          <p:nvGrpSpPr>
            <p:cNvPr id="625" name="Graphic 2">
              <a:extLst>
                <a:ext uri="{FF2B5EF4-FFF2-40B4-BE49-F238E27FC236}">
                  <a16:creationId xmlns:a16="http://schemas.microsoft.com/office/drawing/2014/main" id="{E8BE1DAE-E0C4-B558-CBB2-5CB47CA84389}"/>
                </a:ext>
              </a:extLst>
            </p:cNvPr>
            <p:cNvGrpSpPr/>
            <p:nvPr/>
          </p:nvGrpSpPr>
          <p:grpSpPr>
            <a:xfrm>
              <a:off x="3552232" y="3369310"/>
              <a:ext cx="424675" cy="424675"/>
              <a:chOff x="3552232" y="3369310"/>
              <a:chExt cx="424675" cy="424675"/>
            </a:xfrm>
          </p:grpSpPr>
          <p:sp>
            <p:nvSpPr>
              <p:cNvPr id="626" name="Freeform: Shape 625">
                <a:extLst>
                  <a:ext uri="{FF2B5EF4-FFF2-40B4-BE49-F238E27FC236}">
                    <a16:creationId xmlns:a16="http://schemas.microsoft.com/office/drawing/2014/main" id="{C26BD1F6-FE40-45E3-6BF3-2600269B0C55}"/>
                  </a:ext>
                </a:extLst>
              </p:cNvPr>
              <p:cNvSpPr/>
              <p:nvPr/>
            </p:nvSpPr>
            <p:spPr>
              <a:xfrm>
                <a:off x="3552232" y="3369310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CF5664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7" name="Freeform: Shape 626">
                <a:extLst>
                  <a:ext uri="{FF2B5EF4-FFF2-40B4-BE49-F238E27FC236}">
                    <a16:creationId xmlns:a16="http://schemas.microsoft.com/office/drawing/2014/main" id="{DA0178FF-E4B5-BBA1-7F4D-6636F747E144}"/>
                  </a:ext>
                </a:extLst>
              </p:cNvPr>
              <p:cNvSpPr/>
              <p:nvPr/>
            </p:nvSpPr>
            <p:spPr>
              <a:xfrm>
                <a:off x="3638759" y="3504476"/>
                <a:ext cx="338147" cy="289509"/>
              </a:xfrm>
              <a:custGeom>
                <a:avLst/>
                <a:gdLst>
                  <a:gd name="connsiteX0" fmla="*/ 96547 w 338147"/>
                  <a:gd name="connsiteY0" fmla="*/ 289509 h 289509"/>
                  <a:gd name="connsiteX1" fmla="*/ 338148 w 338147"/>
                  <a:gd name="connsiteY1" fmla="*/ 289509 h 289509"/>
                  <a:gd name="connsiteX2" fmla="*/ 338148 w 338147"/>
                  <a:gd name="connsiteY2" fmla="*/ 86528 h 289509"/>
                  <a:gd name="connsiteX3" fmla="*/ 251686 w 338147"/>
                  <a:gd name="connsiteY3" fmla="*/ 0 h 289509"/>
                  <a:gd name="connsiteX4" fmla="*/ 0 w 338147"/>
                  <a:gd name="connsiteY4" fmla="*/ 192962 h 289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8147" h="289509">
                    <a:moveTo>
                      <a:pt x="96547" y="289509"/>
                    </a:moveTo>
                    <a:lnTo>
                      <a:pt x="338148" y="289509"/>
                    </a:lnTo>
                    <a:lnTo>
                      <a:pt x="338148" y="86528"/>
                    </a:lnTo>
                    <a:lnTo>
                      <a:pt x="251686" y="0"/>
                    </a:lnTo>
                    <a:lnTo>
                      <a:pt x="0" y="192962"/>
                    </a:lnTo>
                    <a:close/>
                  </a:path>
                </a:pathLst>
              </a:custGeom>
              <a:solidFill>
                <a:srgbClr val="BD4653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28" name="Graphic 2">
              <a:extLst>
                <a:ext uri="{FF2B5EF4-FFF2-40B4-BE49-F238E27FC236}">
                  <a16:creationId xmlns:a16="http://schemas.microsoft.com/office/drawing/2014/main" id="{B5CA737E-8132-2D0F-E2B8-EA36A50EE9B2}"/>
                </a:ext>
              </a:extLst>
            </p:cNvPr>
            <p:cNvGrpSpPr/>
            <p:nvPr/>
          </p:nvGrpSpPr>
          <p:grpSpPr>
            <a:xfrm>
              <a:off x="3638759" y="3465857"/>
              <a:ext cx="251686" cy="231580"/>
              <a:chOff x="3638759" y="3465857"/>
              <a:chExt cx="251686" cy="231580"/>
            </a:xfrm>
          </p:grpSpPr>
          <p:sp>
            <p:nvSpPr>
              <p:cNvPr id="629" name="Freeform: Shape 628">
                <a:extLst>
                  <a:ext uri="{FF2B5EF4-FFF2-40B4-BE49-F238E27FC236}">
                    <a16:creationId xmlns:a16="http://schemas.microsoft.com/office/drawing/2014/main" id="{B4C200AB-4D12-6CFD-5AFD-2D3DB0CBFE1E}"/>
                  </a:ext>
                </a:extLst>
              </p:cNvPr>
              <p:cNvSpPr/>
              <p:nvPr/>
            </p:nvSpPr>
            <p:spPr>
              <a:xfrm>
                <a:off x="3638759" y="3504476"/>
                <a:ext cx="251686" cy="192961"/>
              </a:xfrm>
              <a:custGeom>
                <a:avLst/>
                <a:gdLst>
                  <a:gd name="connsiteX0" fmla="*/ 251686 w 251686"/>
                  <a:gd name="connsiteY0" fmla="*/ 0 h 192961"/>
                  <a:gd name="connsiteX1" fmla="*/ 0 w 251686"/>
                  <a:gd name="connsiteY1" fmla="*/ 0 h 192961"/>
                  <a:gd name="connsiteX2" fmla="*/ 0 w 251686"/>
                  <a:gd name="connsiteY2" fmla="*/ 0 h 192961"/>
                  <a:gd name="connsiteX3" fmla="*/ 0 w 251686"/>
                  <a:gd name="connsiteY3" fmla="*/ 192962 h 192961"/>
                  <a:gd name="connsiteX4" fmla="*/ 251686 w 251686"/>
                  <a:gd name="connsiteY4" fmla="*/ 192962 h 192961"/>
                  <a:gd name="connsiteX5" fmla="*/ 251686 w 251686"/>
                  <a:gd name="connsiteY5" fmla="*/ 0 h 192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1686" h="192961">
                    <a:moveTo>
                      <a:pt x="25168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192962"/>
                    </a:lnTo>
                    <a:lnTo>
                      <a:pt x="251686" y="192962"/>
                    </a:lnTo>
                    <a:lnTo>
                      <a:pt x="251686" y="0"/>
                    </a:ln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0" name="Freeform: Shape 629">
                <a:extLst>
                  <a:ext uri="{FF2B5EF4-FFF2-40B4-BE49-F238E27FC236}">
                    <a16:creationId xmlns:a16="http://schemas.microsoft.com/office/drawing/2014/main" id="{94F15A2B-8359-2CDF-7416-A72154256DB7}"/>
                  </a:ext>
                </a:extLst>
              </p:cNvPr>
              <p:cNvSpPr/>
              <p:nvPr/>
            </p:nvSpPr>
            <p:spPr>
              <a:xfrm>
                <a:off x="3638759" y="3465857"/>
                <a:ext cx="251686" cy="38618"/>
              </a:xfrm>
              <a:custGeom>
                <a:avLst/>
                <a:gdLst>
                  <a:gd name="connsiteX0" fmla="*/ 212670 w 251686"/>
                  <a:gd name="connsiteY0" fmla="*/ 0 h 38618"/>
                  <a:gd name="connsiteX1" fmla="*/ 39017 w 251686"/>
                  <a:gd name="connsiteY1" fmla="*/ 0 h 38618"/>
                  <a:gd name="connsiteX2" fmla="*/ 0 w 251686"/>
                  <a:gd name="connsiteY2" fmla="*/ 38619 h 38618"/>
                  <a:gd name="connsiteX3" fmla="*/ 251686 w 251686"/>
                  <a:gd name="connsiteY3" fmla="*/ 38619 h 38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1686" h="38618">
                    <a:moveTo>
                      <a:pt x="212670" y="0"/>
                    </a:moveTo>
                    <a:lnTo>
                      <a:pt x="39017" y="0"/>
                    </a:lnTo>
                    <a:lnTo>
                      <a:pt x="0" y="38619"/>
                    </a:lnTo>
                    <a:lnTo>
                      <a:pt x="251686" y="38619"/>
                    </a:lnTo>
                    <a:close/>
                  </a:path>
                </a:pathLst>
              </a:custGeom>
              <a:solidFill>
                <a:srgbClr val="E6E8EC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1" name="Freeform: Shape 630">
                <a:extLst>
                  <a:ext uri="{FF2B5EF4-FFF2-40B4-BE49-F238E27FC236}">
                    <a16:creationId xmlns:a16="http://schemas.microsoft.com/office/drawing/2014/main" id="{8AD8FADC-2277-8DCB-A022-8A8E141FD579}"/>
                  </a:ext>
                </a:extLst>
              </p:cNvPr>
              <p:cNvSpPr/>
              <p:nvPr/>
            </p:nvSpPr>
            <p:spPr>
              <a:xfrm>
                <a:off x="3716329" y="3504476"/>
                <a:ext cx="96480" cy="77171"/>
              </a:xfrm>
              <a:custGeom>
                <a:avLst/>
                <a:gdLst>
                  <a:gd name="connsiteX0" fmla="*/ 0 w 96480"/>
                  <a:gd name="connsiteY0" fmla="*/ 0 h 77171"/>
                  <a:gd name="connsiteX1" fmla="*/ 96481 w 96480"/>
                  <a:gd name="connsiteY1" fmla="*/ 0 h 77171"/>
                  <a:gd name="connsiteX2" fmla="*/ 96481 w 96480"/>
                  <a:gd name="connsiteY2" fmla="*/ 77172 h 77171"/>
                  <a:gd name="connsiteX3" fmla="*/ 0 w 96480"/>
                  <a:gd name="connsiteY3" fmla="*/ 77172 h 7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6480" h="77171">
                    <a:moveTo>
                      <a:pt x="0" y="0"/>
                    </a:moveTo>
                    <a:lnTo>
                      <a:pt x="96481" y="0"/>
                    </a:lnTo>
                    <a:lnTo>
                      <a:pt x="96481" y="77172"/>
                    </a:lnTo>
                    <a:lnTo>
                      <a:pt x="0" y="77172"/>
                    </a:lnTo>
                    <a:close/>
                  </a:path>
                </a:pathLst>
              </a:custGeom>
              <a:solidFill>
                <a:srgbClr val="F2CD5E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2" name="Freeform: Shape 631">
                <a:extLst>
                  <a:ext uri="{FF2B5EF4-FFF2-40B4-BE49-F238E27FC236}">
                    <a16:creationId xmlns:a16="http://schemas.microsoft.com/office/drawing/2014/main" id="{09718EE0-EFAB-AD3A-B223-ADD25F08F21C}"/>
                  </a:ext>
                </a:extLst>
              </p:cNvPr>
              <p:cNvSpPr/>
              <p:nvPr/>
            </p:nvSpPr>
            <p:spPr>
              <a:xfrm>
                <a:off x="3716329" y="3465857"/>
                <a:ext cx="96480" cy="38618"/>
              </a:xfrm>
              <a:custGeom>
                <a:avLst/>
                <a:gdLst>
                  <a:gd name="connsiteX0" fmla="*/ 39017 w 96480"/>
                  <a:gd name="connsiteY0" fmla="*/ 0 h 38618"/>
                  <a:gd name="connsiteX1" fmla="*/ 0 w 96480"/>
                  <a:gd name="connsiteY1" fmla="*/ 38619 h 38618"/>
                  <a:gd name="connsiteX2" fmla="*/ 96481 w 96480"/>
                  <a:gd name="connsiteY2" fmla="*/ 38619 h 38618"/>
                  <a:gd name="connsiteX3" fmla="*/ 57464 w 96480"/>
                  <a:gd name="connsiteY3" fmla="*/ 0 h 38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6480" h="38618">
                    <a:moveTo>
                      <a:pt x="39017" y="0"/>
                    </a:moveTo>
                    <a:lnTo>
                      <a:pt x="0" y="38619"/>
                    </a:lnTo>
                    <a:lnTo>
                      <a:pt x="96481" y="38619"/>
                    </a:lnTo>
                    <a:lnTo>
                      <a:pt x="57464" y="0"/>
                    </a:lnTo>
                    <a:close/>
                  </a:path>
                </a:pathLst>
              </a:custGeom>
              <a:solidFill>
                <a:srgbClr val="E6BA4D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633" name="Graphic 2">
            <a:extLst>
              <a:ext uri="{FF2B5EF4-FFF2-40B4-BE49-F238E27FC236}">
                <a16:creationId xmlns:a16="http://schemas.microsoft.com/office/drawing/2014/main" id="{6DA4BE4D-94DD-C42A-E9F4-F7313FBBEABE}"/>
              </a:ext>
            </a:extLst>
          </p:cNvPr>
          <p:cNvGrpSpPr/>
          <p:nvPr/>
        </p:nvGrpSpPr>
        <p:grpSpPr>
          <a:xfrm>
            <a:off x="2897630" y="3378363"/>
            <a:ext cx="424675" cy="424675"/>
            <a:chOff x="2888676" y="3369310"/>
            <a:chExt cx="424675" cy="424675"/>
          </a:xfrm>
        </p:grpSpPr>
        <p:grpSp>
          <p:nvGrpSpPr>
            <p:cNvPr id="634" name="Graphic 2">
              <a:extLst>
                <a:ext uri="{FF2B5EF4-FFF2-40B4-BE49-F238E27FC236}">
                  <a16:creationId xmlns:a16="http://schemas.microsoft.com/office/drawing/2014/main" id="{3F4BB4D4-731A-6DF3-D121-3DC1CE4719C3}"/>
                </a:ext>
              </a:extLst>
            </p:cNvPr>
            <p:cNvGrpSpPr/>
            <p:nvPr/>
          </p:nvGrpSpPr>
          <p:grpSpPr>
            <a:xfrm>
              <a:off x="2888676" y="3369310"/>
              <a:ext cx="424675" cy="424675"/>
              <a:chOff x="2888676" y="3369310"/>
              <a:chExt cx="424675" cy="424675"/>
            </a:xfrm>
          </p:grpSpPr>
          <p:sp>
            <p:nvSpPr>
              <p:cNvPr id="635" name="Freeform: Shape 634">
                <a:extLst>
                  <a:ext uri="{FF2B5EF4-FFF2-40B4-BE49-F238E27FC236}">
                    <a16:creationId xmlns:a16="http://schemas.microsoft.com/office/drawing/2014/main" id="{D2C29822-0795-01AF-3160-7E1944BA63D4}"/>
                  </a:ext>
                </a:extLst>
              </p:cNvPr>
              <p:cNvSpPr/>
              <p:nvPr/>
            </p:nvSpPr>
            <p:spPr>
              <a:xfrm>
                <a:off x="2888676" y="3369310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AFD36F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6" name="Freeform: Shape 635">
                <a:extLst>
                  <a:ext uri="{FF2B5EF4-FFF2-40B4-BE49-F238E27FC236}">
                    <a16:creationId xmlns:a16="http://schemas.microsoft.com/office/drawing/2014/main" id="{4799B833-7AEE-984A-EDC6-3D9A4E26CC8C}"/>
                  </a:ext>
                </a:extLst>
              </p:cNvPr>
              <p:cNvSpPr/>
              <p:nvPr/>
            </p:nvSpPr>
            <p:spPr>
              <a:xfrm>
                <a:off x="2975204" y="3455837"/>
                <a:ext cx="338147" cy="338147"/>
              </a:xfrm>
              <a:custGeom>
                <a:avLst/>
                <a:gdLst>
                  <a:gd name="connsiteX0" fmla="*/ 338148 w 338147"/>
                  <a:gd name="connsiteY0" fmla="*/ 135166 h 338147"/>
                  <a:gd name="connsiteX1" fmla="*/ 202982 w 338147"/>
                  <a:gd name="connsiteY1" fmla="*/ 0 h 338147"/>
                  <a:gd name="connsiteX2" fmla="*/ 177103 w 338147"/>
                  <a:gd name="connsiteY2" fmla="*/ 51293 h 338147"/>
                  <a:gd name="connsiteX3" fmla="*/ 125810 w 338147"/>
                  <a:gd name="connsiteY3" fmla="*/ 0 h 338147"/>
                  <a:gd name="connsiteX4" fmla="*/ 98073 w 338147"/>
                  <a:gd name="connsiteY4" fmla="*/ 49435 h 338147"/>
                  <a:gd name="connsiteX5" fmla="*/ 48639 w 338147"/>
                  <a:gd name="connsiteY5" fmla="*/ 0 h 338147"/>
                  <a:gd name="connsiteX6" fmla="*/ 20172 w 338147"/>
                  <a:gd name="connsiteY6" fmla="*/ 50762 h 338147"/>
                  <a:gd name="connsiteX7" fmla="*/ 70868 w 338147"/>
                  <a:gd name="connsiteY7" fmla="*/ 98339 h 338147"/>
                  <a:gd name="connsiteX8" fmla="*/ 48108 w 338147"/>
                  <a:gd name="connsiteY8" fmla="*/ 121099 h 338147"/>
                  <a:gd name="connsiteX9" fmla="*/ 17783 w 338147"/>
                  <a:gd name="connsiteY9" fmla="*/ 90841 h 338147"/>
                  <a:gd name="connsiteX10" fmla="*/ 265 w 338147"/>
                  <a:gd name="connsiteY10" fmla="*/ 108292 h 338147"/>
                  <a:gd name="connsiteX11" fmla="*/ 30590 w 338147"/>
                  <a:gd name="connsiteY11" fmla="*/ 138617 h 338147"/>
                  <a:gd name="connsiteX12" fmla="*/ 22428 w 338147"/>
                  <a:gd name="connsiteY12" fmla="*/ 146779 h 338147"/>
                  <a:gd name="connsiteX13" fmla="*/ 72527 w 338147"/>
                  <a:gd name="connsiteY13" fmla="*/ 196811 h 338147"/>
                  <a:gd name="connsiteX14" fmla="*/ 46051 w 338147"/>
                  <a:gd name="connsiteY14" fmla="*/ 224282 h 338147"/>
                  <a:gd name="connsiteX15" fmla="*/ 17518 w 338147"/>
                  <a:gd name="connsiteY15" fmla="*/ 195683 h 338147"/>
                  <a:gd name="connsiteX16" fmla="*/ 0 w 338147"/>
                  <a:gd name="connsiteY16" fmla="*/ 213200 h 338147"/>
                  <a:gd name="connsiteX17" fmla="*/ 28865 w 338147"/>
                  <a:gd name="connsiteY17" fmla="*/ 242131 h 338147"/>
                  <a:gd name="connsiteX18" fmla="*/ 19708 w 338147"/>
                  <a:gd name="connsiteY18" fmla="*/ 251620 h 338147"/>
                  <a:gd name="connsiteX19" fmla="*/ 106235 w 338147"/>
                  <a:gd name="connsiteY19" fmla="*/ 338148 h 338147"/>
                  <a:gd name="connsiteX20" fmla="*/ 338148 w 338147"/>
                  <a:gd name="connsiteY20" fmla="*/ 338148 h 338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38147" h="338147">
                    <a:moveTo>
                      <a:pt x="338148" y="135166"/>
                    </a:moveTo>
                    <a:lnTo>
                      <a:pt x="202982" y="0"/>
                    </a:lnTo>
                    <a:lnTo>
                      <a:pt x="177103" y="51293"/>
                    </a:lnTo>
                    <a:lnTo>
                      <a:pt x="125810" y="0"/>
                    </a:lnTo>
                    <a:lnTo>
                      <a:pt x="98073" y="49435"/>
                    </a:lnTo>
                    <a:lnTo>
                      <a:pt x="48639" y="0"/>
                    </a:lnTo>
                    <a:lnTo>
                      <a:pt x="20172" y="50762"/>
                    </a:lnTo>
                    <a:lnTo>
                      <a:pt x="70868" y="98339"/>
                    </a:lnTo>
                    <a:lnTo>
                      <a:pt x="48108" y="121099"/>
                    </a:lnTo>
                    <a:lnTo>
                      <a:pt x="17783" y="90841"/>
                    </a:lnTo>
                    <a:lnTo>
                      <a:pt x="265" y="108292"/>
                    </a:lnTo>
                    <a:lnTo>
                      <a:pt x="30590" y="138617"/>
                    </a:lnTo>
                    <a:lnTo>
                      <a:pt x="22428" y="146779"/>
                    </a:lnTo>
                    <a:lnTo>
                      <a:pt x="72527" y="196811"/>
                    </a:lnTo>
                    <a:lnTo>
                      <a:pt x="46051" y="224282"/>
                    </a:lnTo>
                    <a:lnTo>
                      <a:pt x="17518" y="195683"/>
                    </a:lnTo>
                    <a:lnTo>
                      <a:pt x="0" y="213200"/>
                    </a:lnTo>
                    <a:lnTo>
                      <a:pt x="28865" y="242131"/>
                    </a:lnTo>
                    <a:lnTo>
                      <a:pt x="19708" y="251620"/>
                    </a:lnTo>
                    <a:lnTo>
                      <a:pt x="106235" y="338148"/>
                    </a:lnTo>
                    <a:lnTo>
                      <a:pt x="338148" y="338148"/>
                    </a:lnTo>
                    <a:close/>
                  </a:path>
                </a:pathLst>
              </a:custGeom>
              <a:solidFill>
                <a:srgbClr val="9CC05B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37" name="Graphic 2">
              <a:extLst>
                <a:ext uri="{FF2B5EF4-FFF2-40B4-BE49-F238E27FC236}">
                  <a16:creationId xmlns:a16="http://schemas.microsoft.com/office/drawing/2014/main" id="{A8190E13-B201-DCB3-20B0-85CFC6658706}"/>
                </a:ext>
              </a:extLst>
            </p:cNvPr>
            <p:cNvGrpSpPr/>
            <p:nvPr/>
          </p:nvGrpSpPr>
          <p:grpSpPr>
            <a:xfrm>
              <a:off x="2975204" y="3455837"/>
              <a:ext cx="251686" cy="251620"/>
              <a:chOff x="2975204" y="3455837"/>
              <a:chExt cx="251686" cy="251620"/>
            </a:xfrm>
          </p:grpSpPr>
          <p:sp>
            <p:nvSpPr>
              <p:cNvPr id="638" name="Freeform: Shape 637">
                <a:extLst>
                  <a:ext uri="{FF2B5EF4-FFF2-40B4-BE49-F238E27FC236}">
                    <a16:creationId xmlns:a16="http://schemas.microsoft.com/office/drawing/2014/main" id="{3E6773D5-D238-606A-6A03-DF2FB480EA82}"/>
                  </a:ext>
                </a:extLst>
              </p:cNvPr>
              <p:cNvSpPr/>
              <p:nvPr/>
            </p:nvSpPr>
            <p:spPr>
              <a:xfrm>
                <a:off x="2975204" y="3544621"/>
                <a:ext cx="251686" cy="19243"/>
              </a:xfrm>
              <a:custGeom>
                <a:avLst/>
                <a:gdLst>
                  <a:gd name="connsiteX0" fmla="*/ 0 w 251686"/>
                  <a:gd name="connsiteY0" fmla="*/ 0 h 19243"/>
                  <a:gd name="connsiteX1" fmla="*/ 251687 w 251686"/>
                  <a:gd name="connsiteY1" fmla="*/ 0 h 19243"/>
                  <a:gd name="connsiteX2" fmla="*/ 251687 w 251686"/>
                  <a:gd name="connsiteY2" fmla="*/ 19243 h 19243"/>
                  <a:gd name="connsiteX3" fmla="*/ 0 w 251686"/>
                  <a:gd name="connsiteY3" fmla="*/ 19243 h 19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1686" h="19243">
                    <a:moveTo>
                      <a:pt x="0" y="0"/>
                    </a:moveTo>
                    <a:lnTo>
                      <a:pt x="251687" y="0"/>
                    </a:lnTo>
                    <a:lnTo>
                      <a:pt x="251687" y="19243"/>
                    </a:lnTo>
                    <a:lnTo>
                      <a:pt x="0" y="19243"/>
                    </a:lnTo>
                    <a:close/>
                  </a:path>
                </a:pathLst>
              </a:custGeom>
              <a:solidFill>
                <a:srgbClr val="E6E8EC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9" name="Freeform: Shape 638">
                <a:extLst>
                  <a:ext uri="{FF2B5EF4-FFF2-40B4-BE49-F238E27FC236}">
                    <a16:creationId xmlns:a16="http://schemas.microsoft.com/office/drawing/2014/main" id="{6859C47B-A215-8AA2-6577-7D9D8339F681}"/>
                  </a:ext>
                </a:extLst>
              </p:cNvPr>
              <p:cNvSpPr/>
              <p:nvPr/>
            </p:nvSpPr>
            <p:spPr>
              <a:xfrm>
                <a:off x="2975204" y="3649794"/>
                <a:ext cx="251686" cy="19309"/>
              </a:xfrm>
              <a:custGeom>
                <a:avLst/>
                <a:gdLst>
                  <a:gd name="connsiteX0" fmla="*/ 0 w 251686"/>
                  <a:gd name="connsiteY0" fmla="*/ 0 h 19309"/>
                  <a:gd name="connsiteX1" fmla="*/ 251687 w 251686"/>
                  <a:gd name="connsiteY1" fmla="*/ 0 h 19309"/>
                  <a:gd name="connsiteX2" fmla="*/ 251687 w 251686"/>
                  <a:gd name="connsiteY2" fmla="*/ 19309 h 19309"/>
                  <a:gd name="connsiteX3" fmla="*/ 0 w 251686"/>
                  <a:gd name="connsiteY3" fmla="*/ 19309 h 19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1686" h="19309">
                    <a:moveTo>
                      <a:pt x="0" y="0"/>
                    </a:moveTo>
                    <a:lnTo>
                      <a:pt x="251687" y="0"/>
                    </a:lnTo>
                    <a:lnTo>
                      <a:pt x="251687" y="19309"/>
                    </a:lnTo>
                    <a:lnTo>
                      <a:pt x="0" y="19309"/>
                    </a:lnTo>
                    <a:close/>
                  </a:path>
                </a:pathLst>
              </a:custGeom>
              <a:solidFill>
                <a:srgbClr val="E6E8EC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640" name="Graphic 2">
                <a:extLst>
                  <a:ext uri="{FF2B5EF4-FFF2-40B4-BE49-F238E27FC236}">
                    <a16:creationId xmlns:a16="http://schemas.microsoft.com/office/drawing/2014/main" id="{95357AFC-8D58-A548-DB96-447F00485BEB}"/>
                  </a:ext>
                </a:extLst>
              </p:cNvPr>
              <p:cNvGrpSpPr/>
              <p:nvPr/>
            </p:nvGrpSpPr>
            <p:grpSpPr>
              <a:xfrm>
                <a:off x="2994911" y="3455837"/>
                <a:ext cx="212205" cy="251620"/>
                <a:chOff x="2994911" y="3455837"/>
                <a:chExt cx="212205" cy="251620"/>
              </a:xfrm>
              <a:solidFill>
                <a:srgbClr val="F5F7FA"/>
              </a:solidFill>
            </p:grpSpPr>
            <p:sp>
              <p:nvSpPr>
                <p:cNvPr id="641" name="Freeform: Shape 640">
                  <a:extLst>
                    <a:ext uri="{FF2B5EF4-FFF2-40B4-BE49-F238E27FC236}">
                      <a16:creationId xmlns:a16="http://schemas.microsoft.com/office/drawing/2014/main" id="{95F00ECD-E96D-8433-6288-34C7977B5805}"/>
                    </a:ext>
                  </a:extLst>
                </p:cNvPr>
                <p:cNvSpPr/>
                <p:nvPr/>
              </p:nvSpPr>
              <p:spPr>
                <a:xfrm>
                  <a:off x="3072083" y="3455837"/>
                  <a:ext cx="57861" cy="251620"/>
                </a:xfrm>
                <a:custGeom>
                  <a:avLst/>
                  <a:gdLst>
                    <a:gd name="connsiteX0" fmla="*/ 57862 w 57861"/>
                    <a:gd name="connsiteY0" fmla="*/ 50099 h 251620"/>
                    <a:gd name="connsiteX1" fmla="*/ 57862 w 57861"/>
                    <a:gd name="connsiteY1" fmla="*/ 50099 h 251620"/>
                    <a:gd name="connsiteX2" fmla="*/ 28931 w 57861"/>
                    <a:gd name="connsiteY2" fmla="*/ 0 h 251620"/>
                    <a:gd name="connsiteX3" fmla="*/ 0 w 57861"/>
                    <a:gd name="connsiteY3" fmla="*/ 50099 h 251620"/>
                    <a:gd name="connsiteX4" fmla="*/ 0 w 57861"/>
                    <a:gd name="connsiteY4" fmla="*/ 50099 h 251620"/>
                    <a:gd name="connsiteX5" fmla="*/ 0 w 57861"/>
                    <a:gd name="connsiteY5" fmla="*/ 251620 h 251620"/>
                    <a:gd name="connsiteX6" fmla="*/ 57862 w 57861"/>
                    <a:gd name="connsiteY6" fmla="*/ 251620 h 251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861" h="251620">
                      <a:moveTo>
                        <a:pt x="57862" y="50099"/>
                      </a:moveTo>
                      <a:lnTo>
                        <a:pt x="57862" y="50099"/>
                      </a:lnTo>
                      <a:lnTo>
                        <a:pt x="28931" y="0"/>
                      </a:lnTo>
                      <a:lnTo>
                        <a:pt x="0" y="50099"/>
                      </a:lnTo>
                      <a:lnTo>
                        <a:pt x="0" y="50099"/>
                      </a:lnTo>
                      <a:lnTo>
                        <a:pt x="0" y="251620"/>
                      </a:lnTo>
                      <a:lnTo>
                        <a:pt x="57862" y="251620"/>
                      </a:lnTo>
                      <a:close/>
                    </a:path>
                  </a:pathLst>
                </a:custGeom>
                <a:solidFill>
                  <a:srgbClr val="F5F7FA"/>
                </a:solidFill>
                <a:ln w="66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2" name="Freeform: Shape 641">
                  <a:extLst>
                    <a:ext uri="{FF2B5EF4-FFF2-40B4-BE49-F238E27FC236}">
                      <a16:creationId xmlns:a16="http://schemas.microsoft.com/office/drawing/2014/main" id="{47B8E004-0859-49E2-C43A-7889895BB674}"/>
                    </a:ext>
                  </a:extLst>
                </p:cNvPr>
                <p:cNvSpPr/>
                <p:nvPr/>
              </p:nvSpPr>
              <p:spPr>
                <a:xfrm>
                  <a:off x="2994911" y="3455837"/>
                  <a:ext cx="57862" cy="251620"/>
                </a:xfrm>
                <a:custGeom>
                  <a:avLst/>
                  <a:gdLst>
                    <a:gd name="connsiteX0" fmla="*/ 57862 w 57862"/>
                    <a:gd name="connsiteY0" fmla="*/ 50099 h 251620"/>
                    <a:gd name="connsiteX1" fmla="*/ 57862 w 57862"/>
                    <a:gd name="connsiteY1" fmla="*/ 50099 h 251620"/>
                    <a:gd name="connsiteX2" fmla="*/ 28931 w 57862"/>
                    <a:gd name="connsiteY2" fmla="*/ 0 h 251620"/>
                    <a:gd name="connsiteX3" fmla="*/ 0 w 57862"/>
                    <a:gd name="connsiteY3" fmla="*/ 50099 h 251620"/>
                    <a:gd name="connsiteX4" fmla="*/ 0 w 57862"/>
                    <a:gd name="connsiteY4" fmla="*/ 50099 h 251620"/>
                    <a:gd name="connsiteX5" fmla="*/ 0 w 57862"/>
                    <a:gd name="connsiteY5" fmla="*/ 251620 h 251620"/>
                    <a:gd name="connsiteX6" fmla="*/ 57862 w 57862"/>
                    <a:gd name="connsiteY6" fmla="*/ 251620 h 251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862" h="251620">
                      <a:moveTo>
                        <a:pt x="57862" y="50099"/>
                      </a:moveTo>
                      <a:lnTo>
                        <a:pt x="57862" y="50099"/>
                      </a:lnTo>
                      <a:lnTo>
                        <a:pt x="28931" y="0"/>
                      </a:lnTo>
                      <a:lnTo>
                        <a:pt x="0" y="50099"/>
                      </a:lnTo>
                      <a:lnTo>
                        <a:pt x="0" y="50099"/>
                      </a:lnTo>
                      <a:lnTo>
                        <a:pt x="0" y="251620"/>
                      </a:lnTo>
                      <a:lnTo>
                        <a:pt x="57862" y="251620"/>
                      </a:lnTo>
                      <a:close/>
                    </a:path>
                  </a:pathLst>
                </a:custGeom>
                <a:solidFill>
                  <a:srgbClr val="F5F7FA"/>
                </a:solidFill>
                <a:ln w="66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3" name="Freeform: Shape 642">
                  <a:extLst>
                    <a:ext uri="{FF2B5EF4-FFF2-40B4-BE49-F238E27FC236}">
                      <a16:creationId xmlns:a16="http://schemas.microsoft.com/office/drawing/2014/main" id="{1EB88134-B89C-67CA-5947-61FE2B534B90}"/>
                    </a:ext>
                  </a:extLst>
                </p:cNvPr>
                <p:cNvSpPr/>
                <p:nvPr/>
              </p:nvSpPr>
              <p:spPr>
                <a:xfrm>
                  <a:off x="3149254" y="3455837"/>
                  <a:ext cx="57862" cy="251620"/>
                </a:xfrm>
                <a:custGeom>
                  <a:avLst/>
                  <a:gdLst>
                    <a:gd name="connsiteX0" fmla="*/ 57862 w 57862"/>
                    <a:gd name="connsiteY0" fmla="*/ 50099 h 251620"/>
                    <a:gd name="connsiteX1" fmla="*/ 28931 w 57862"/>
                    <a:gd name="connsiteY1" fmla="*/ 0 h 251620"/>
                    <a:gd name="connsiteX2" fmla="*/ 0 w 57862"/>
                    <a:gd name="connsiteY2" fmla="*/ 50099 h 251620"/>
                    <a:gd name="connsiteX3" fmla="*/ 0 w 57862"/>
                    <a:gd name="connsiteY3" fmla="*/ 50099 h 251620"/>
                    <a:gd name="connsiteX4" fmla="*/ 0 w 57862"/>
                    <a:gd name="connsiteY4" fmla="*/ 251620 h 251620"/>
                    <a:gd name="connsiteX5" fmla="*/ 57862 w 57862"/>
                    <a:gd name="connsiteY5" fmla="*/ 251620 h 251620"/>
                    <a:gd name="connsiteX6" fmla="*/ 57862 w 57862"/>
                    <a:gd name="connsiteY6" fmla="*/ 50099 h 251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862" h="251620">
                      <a:moveTo>
                        <a:pt x="57862" y="50099"/>
                      </a:moveTo>
                      <a:lnTo>
                        <a:pt x="28931" y="0"/>
                      </a:lnTo>
                      <a:lnTo>
                        <a:pt x="0" y="50099"/>
                      </a:lnTo>
                      <a:lnTo>
                        <a:pt x="0" y="50099"/>
                      </a:lnTo>
                      <a:lnTo>
                        <a:pt x="0" y="251620"/>
                      </a:lnTo>
                      <a:lnTo>
                        <a:pt x="57862" y="251620"/>
                      </a:lnTo>
                      <a:lnTo>
                        <a:pt x="57862" y="50099"/>
                      </a:lnTo>
                      <a:close/>
                    </a:path>
                  </a:pathLst>
                </a:custGeom>
                <a:solidFill>
                  <a:srgbClr val="F5F7FA"/>
                </a:solidFill>
                <a:ln w="66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644" name="Graphic 2">
            <a:extLst>
              <a:ext uri="{FF2B5EF4-FFF2-40B4-BE49-F238E27FC236}">
                <a16:creationId xmlns:a16="http://schemas.microsoft.com/office/drawing/2014/main" id="{1C7B40E5-B2DA-D051-BC20-67D713BC6A56}"/>
              </a:ext>
            </a:extLst>
          </p:cNvPr>
          <p:cNvGrpSpPr/>
          <p:nvPr/>
        </p:nvGrpSpPr>
        <p:grpSpPr>
          <a:xfrm>
            <a:off x="2234075" y="3378363"/>
            <a:ext cx="424675" cy="424675"/>
            <a:chOff x="2225121" y="3369310"/>
            <a:chExt cx="424675" cy="424675"/>
          </a:xfrm>
        </p:grpSpPr>
        <p:grpSp>
          <p:nvGrpSpPr>
            <p:cNvPr id="645" name="Graphic 2">
              <a:extLst>
                <a:ext uri="{FF2B5EF4-FFF2-40B4-BE49-F238E27FC236}">
                  <a16:creationId xmlns:a16="http://schemas.microsoft.com/office/drawing/2014/main" id="{546E6F78-0267-BC6E-C859-E158A4B4A72B}"/>
                </a:ext>
              </a:extLst>
            </p:cNvPr>
            <p:cNvGrpSpPr/>
            <p:nvPr/>
          </p:nvGrpSpPr>
          <p:grpSpPr>
            <a:xfrm>
              <a:off x="2225121" y="3369310"/>
              <a:ext cx="424675" cy="424675"/>
              <a:chOff x="2225121" y="3369310"/>
              <a:chExt cx="424675" cy="424675"/>
            </a:xfrm>
          </p:grpSpPr>
          <p:sp>
            <p:nvSpPr>
              <p:cNvPr id="646" name="Freeform: Shape 645">
                <a:extLst>
                  <a:ext uri="{FF2B5EF4-FFF2-40B4-BE49-F238E27FC236}">
                    <a16:creationId xmlns:a16="http://schemas.microsoft.com/office/drawing/2014/main" id="{8E6FF40F-3F64-CF7C-87A8-606C4AA23521}"/>
                  </a:ext>
                </a:extLst>
              </p:cNvPr>
              <p:cNvSpPr/>
              <p:nvPr/>
            </p:nvSpPr>
            <p:spPr>
              <a:xfrm>
                <a:off x="2225121" y="3369310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81CEAD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7" name="Freeform: Shape 646">
                <a:extLst>
                  <a:ext uri="{FF2B5EF4-FFF2-40B4-BE49-F238E27FC236}">
                    <a16:creationId xmlns:a16="http://schemas.microsoft.com/office/drawing/2014/main" id="{B5D8EB91-2040-EB4A-F91A-BF2DB5999F9D}"/>
                  </a:ext>
                </a:extLst>
              </p:cNvPr>
              <p:cNvSpPr/>
              <p:nvPr/>
            </p:nvSpPr>
            <p:spPr>
              <a:xfrm>
                <a:off x="2319545" y="3502419"/>
                <a:ext cx="330251" cy="291566"/>
              </a:xfrm>
              <a:custGeom>
                <a:avLst/>
                <a:gdLst>
                  <a:gd name="connsiteX0" fmla="*/ 117847 w 330251"/>
                  <a:gd name="connsiteY0" fmla="*/ 291566 h 291566"/>
                  <a:gd name="connsiteX1" fmla="*/ 330252 w 330251"/>
                  <a:gd name="connsiteY1" fmla="*/ 291566 h 291566"/>
                  <a:gd name="connsiteX2" fmla="*/ 330252 w 330251"/>
                  <a:gd name="connsiteY2" fmla="*/ 79361 h 291566"/>
                  <a:gd name="connsiteX3" fmla="*/ 251487 w 330251"/>
                  <a:gd name="connsiteY3" fmla="*/ 597 h 291566"/>
                  <a:gd name="connsiteX4" fmla="*/ 214328 w 330251"/>
                  <a:gd name="connsiteY4" fmla="*/ 37756 h 291566"/>
                  <a:gd name="connsiteX5" fmla="*/ 177435 w 330251"/>
                  <a:gd name="connsiteY5" fmla="*/ 863 h 291566"/>
                  <a:gd name="connsiteX6" fmla="*/ 142067 w 330251"/>
                  <a:gd name="connsiteY6" fmla="*/ 36230 h 291566"/>
                  <a:gd name="connsiteX7" fmla="*/ 114994 w 330251"/>
                  <a:gd name="connsiteY7" fmla="*/ 9223 h 291566"/>
                  <a:gd name="connsiteX8" fmla="*/ 88518 w 330251"/>
                  <a:gd name="connsiteY8" fmla="*/ 35699 h 291566"/>
                  <a:gd name="connsiteX9" fmla="*/ 82281 w 330251"/>
                  <a:gd name="connsiteY9" fmla="*/ 29395 h 291566"/>
                  <a:gd name="connsiteX10" fmla="*/ 75446 w 330251"/>
                  <a:gd name="connsiteY10" fmla="*/ 36230 h 291566"/>
                  <a:gd name="connsiteX11" fmla="*/ 39216 w 330251"/>
                  <a:gd name="connsiteY11" fmla="*/ 0 h 291566"/>
                  <a:gd name="connsiteX12" fmla="*/ 0 w 330251"/>
                  <a:gd name="connsiteY12" fmla="*/ 39282 h 291566"/>
                  <a:gd name="connsiteX13" fmla="*/ 69474 w 330251"/>
                  <a:gd name="connsiteY13" fmla="*/ 108823 h 291566"/>
                  <a:gd name="connsiteX14" fmla="*/ 41207 w 330251"/>
                  <a:gd name="connsiteY14" fmla="*/ 137091 h 291566"/>
                  <a:gd name="connsiteX15" fmla="*/ 78100 w 330251"/>
                  <a:gd name="connsiteY15" fmla="*/ 173984 h 291566"/>
                  <a:gd name="connsiteX16" fmla="*/ 39150 w 330251"/>
                  <a:gd name="connsiteY16" fmla="*/ 212935 h 291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30251" h="291566">
                    <a:moveTo>
                      <a:pt x="117847" y="291566"/>
                    </a:moveTo>
                    <a:lnTo>
                      <a:pt x="330252" y="291566"/>
                    </a:lnTo>
                    <a:lnTo>
                      <a:pt x="330252" y="79361"/>
                    </a:lnTo>
                    <a:lnTo>
                      <a:pt x="251487" y="597"/>
                    </a:lnTo>
                    <a:lnTo>
                      <a:pt x="214328" y="37756"/>
                    </a:lnTo>
                    <a:lnTo>
                      <a:pt x="177435" y="863"/>
                    </a:lnTo>
                    <a:lnTo>
                      <a:pt x="142067" y="36230"/>
                    </a:lnTo>
                    <a:lnTo>
                      <a:pt x="114994" y="9223"/>
                    </a:lnTo>
                    <a:lnTo>
                      <a:pt x="88518" y="35699"/>
                    </a:lnTo>
                    <a:lnTo>
                      <a:pt x="82281" y="29395"/>
                    </a:lnTo>
                    <a:lnTo>
                      <a:pt x="75446" y="36230"/>
                    </a:lnTo>
                    <a:lnTo>
                      <a:pt x="39216" y="0"/>
                    </a:lnTo>
                    <a:lnTo>
                      <a:pt x="0" y="39282"/>
                    </a:lnTo>
                    <a:lnTo>
                      <a:pt x="69474" y="108823"/>
                    </a:lnTo>
                    <a:lnTo>
                      <a:pt x="41207" y="137091"/>
                    </a:lnTo>
                    <a:lnTo>
                      <a:pt x="78100" y="173984"/>
                    </a:lnTo>
                    <a:lnTo>
                      <a:pt x="39150" y="212935"/>
                    </a:lnTo>
                    <a:close/>
                  </a:path>
                </a:pathLst>
              </a:custGeom>
              <a:solidFill>
                <a:srgbClr val="72BB9B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48" name="Graphic 2">
              <a:extLst>
                <a:ext uri="{FF2B5EF4-FFF2-40B4-BE49-F238E27FC236}">
                  <a16:creationId xmlns:a16="http://schemas.microsoft.com/office/drawing/2014/main" id="{C20C0D2C-2281-7D49-92BC-3E81A1B71FB6}"/>
                </a:ext>
              </a:extLst>
            </p:cNvPr>
            <p:cNvGrpSpPr/>
            <p:nvPr/>
          </p:nvGrpSpPr>
          <p:grpSpPr>
            <a:xfrm>
              <a:off x="2319545" y="3463667"/>
              <a:ext cx="251686" cy="251686"/>
              <a:chOff x="2319545" y="3463667"/>
              <a:chExt cx="251686" cy="251686"/>
            </a:xfrm>
          </p:grpSpPr>
          <p:sp>
            <p:nvSpPr>
              <p:cNvPr id="649" name="Freeform: Shape 648">
                <a:extLst>
                  <a:ext uri="{FF2B5EF4-FFF2-40B4-BE49-F238E27FC236}">
                    <a16:creationId xmlns:a16="http://schemas.microsoft.com/office/drawing/2014/main" id="{5AE3634E-4401-E67F-0F08-F34F4C728477}"/>
                  </a:ext>
                </a:extLst>
              </p:cNvPr>
              <p:cNvSpPr/>
              <p:nvPr/>
            </p:nvSpPr>
            <p:spPr>
              <a:xfrm>
                <a:off x="2358695" y="3463667"/>
                <a:ext cx="38552" cy="251686"/>
              </a:xfrm>
              <a:custGeom>
                <a:avLst/>
                <a:gdLst>
                  <a:gd name="connsiteX0" fmla="*/ 0 w 38552"/>
                  <a:gd name="connsiteY0" fmla="*/ 0 h 251686"/>
                  <a:gd name="connsiteX1" fmla="*/ 38553 w 38552"/>
                  <a:gd name="connsiteY1" fmla="*/ 0 h 251686"/>
                  <a:gd name="connsiteX2" fmla="*/ 38553 w 38552"/>
                  <a:gd name="connsiteY2" fmla="*/ 251687 h 251686"/>
                  <a:gd name="connsiteX3" fmla="*/ 0 w 38552"/>
                  <a:gd name="connsiteY3" fmla="*/ 251687 h 251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552" h="251686">
                    <a:moveTo>
                      <a:pt x="0" y="0"/>
                    </a:moveTo>
                    <a:lnTo>
                      <a:pt x="38553" y="0"/>
                    </a:lnTo>
                    <a:lnTo>
                      <a:pt x="38553" y="251687"/>
                    </a:lnTo>
                    <a:lnTo>
                      <a:pt x="0" y="251687"/>
                    </a:lnTo>
                    <a:close/>
                  </a:path>
                </a:pathLst>
              </a:custGeom>
              <a:solidFill>
                <a:srgbClr val="E6E8EC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0" name="Freeform: Shape 649">
                <a:extLst>
                  <a:ext uri="{FF2B5EF4-FFF2-40B4-BE49-F238E27FC236}">
                    <a16:creationId xmlns:a16="http://schemas.microsoft.com/office/drawing/2014/main" id="{F3071CA5-0856-ACC6-9C4D-D6529A5F1D0C}"/>
                  </a:ext>
                </a:extLst>
              </p:cNvPr>
              <p:cNvSpPr/>
              <p:nvPr/>
            </p:nvSpPr>
            <p:spPr>
              <a:xfrm>
                <a:off x="2319545" y="3503149"/>
                <a:ext cx="251686" cy="38618"/>
              </a:xfrm>
              <a:custGeom>
                <a:avLst/>
                <a:gdLst>
                  <a:gd name="connsiteX0" fmla="*/ 0 w 251686"/>
                  <a:gd name="connsiteY0" fmla="*/ 0 h 38618"/>
                  <a:gd name="connsiteX1" fmla="*/ 251687 w 251686"/>
                  <a:gd name="connsiteY1" fmla="*/ 0 h 38618"/>
                  <a:gd name="connsiteX2" fmla="*/ 251687 w 251686"/>
                  <a:gd name="connsiteY2" fmla="*/ 38619 h 38618"/>
                  <a:gd name="connsiteX3" fmla="*/ 0 w 251686"/>
                  <a:gd name="connsiteY3" fmla="*/ 38619 h 38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1686" h="38618">
                    <a:moveTo>
                      <a:pt x="0" y="0"/>
                    </a:moveTo>
                    <a:lnTo>
                      <a:pt x="251687" y="0"/>
                    </a:lnTo>
                    <a:lnTo>
                      <a:pt x="251687" y="38619"/>
                    </a:lnTo>
                    <a:lnTo>
                      <a:pt x="0" y="38619"/>
                    </a:ln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1" name="Freeform: Shape 650">
                <a:extLst>
                  <a:ext uri="{FF2B5EF4-FFF2-40B4-BE49-F238E27FC236}">
                    <a16:creationId xmlns:a16="http://schemas.microsoft.com/office/drawing/2014/main" id="{96C79B49-D9C6-A054-5313-85080C567DB1}"/>
                  </a:ext>
                </a:extLst>
              </p:cNvPr>
              <p:cNvSpPr/>
              <p:nvPr/>
            </p:nvSpPr>
            <p:spPr>
              <a:xfrm>
                <a:off x="2416822" y="3541701"/>
                <a:ext cx="135099" cy="115790"/>
              </a:xfrm>
              <a:custGeom>
                <a:avLst/>
                <a:gdLst>
                  <a:gd name="connsiteX0" fmla="*/ 115790 w 135099"/>
                  <a:gd name="connsiteY0" fmla="*/ 19309 h 115790"/>
                  <a:gd name="connsiteX1" fmla="*/ 115790 w 135099"/>
                  <a:gd name="connsiteY1" fmla="*/ 0 h 115790"/>
                  <a:gd name="connsiteX2" fmla="*/ 96481 w 135099"/>
                  <a:gd name="connsiteY2" fmla="*/ 0 h 115790"/>
                  <a:gd name="connsiteX3" fmla="*/ 96481 w 135099"/>
                  <a:gd name="connsiteY3" fmla="*/ 19309 h 115790"/>
                  <a:gd name="connsiteX4" fmla="*/ 38619 w 135099"/>
                  <a:gd name="connsiteY4" fmla="*/ 19309 h 115790"/>
                  <a:gd name="connsiteX5" fmla="*/ 38619 w 135099"/>
                  <a:gd name="connsiteY5" fmla="*/ 0 h 115790"/>
                  <a:gd name="connsiteX6" fmla="*/ 19309 w 135099"/>
                  <a:gd name="connsiteY6" fmla="*/ 0 h 115790"/>
                  <a:gd name="connsiteX7" fmla="*/ 19309 w 135099"/>
                  <a:gd name="connsiteY7" fmla="*/ 19309 h 115790"/>
                  <a:gd name="connsiteX8" fmla="*/ 0 w 135099"/>
                  <a:gd name="connsiteY8" fmla="*/ 19309 h 115790"/>
                  <a:gd name="connsiteX9" fmla="*/ 0 w 135099"/>
                  <a:gd name="connsiteY9" fmla="*/ 115790 h 115790"/>
                  <a:gd name="connsiteX10" fmla="*/ 135100 w 135099"/>
                  <a:gd name="connsiteY10" fmla="*/ 115790 h 115790"/>
                  <a:gd name="connsiteX11" fmla="*/ 135100 w 135099"/>
                  <a:gd name="connsiteY11" fmla="*/ 19309 h 115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5099" h="115790">
                    <a:moveTo>
                      <a:pt x="115790" y="19309"/>
                    </a:moveTo>
                    <a:lnTo>
                      <a:pt x="115790" y="0"/>
                    </a:lnTo>
                    <a:lnTo>
                      <a:pt x="96481" y="0"/>
                    </a:lnTo>
                    <a:lnTo>
                      <a:pt x="96481" y="19309"/>
                    </a:lnTo>
                    <a:lnTo>
                      <a:pt x="38619" y="19309"/>
                    </a:lnTo>
                    <a:lnTo>
                      <a:pt x="38619" y="0"/>
                    </a:lnTo>
                    <a:lnTo>
                      <a:pt x="19309" y="0"/>
                    </a:lnTo>
                    <a:lnTo>
                      <a:pt x="19309" y="19309"/>
                    </a:lnTo>
                    <a:lnTo>
                      <a:pt x="0" y="19309"/>
                    </a:lnTo>
                    <a:lnTo>
                      <a:pt x="0" y="115790"/>
                    </a:lnTo>
                    <a:lnTo>
                      <a:pt x="135100" y="115790"/>
                    </a:lnTo>
                    <a:lnTo>
                      <a:pt x="135100" y="19309"/>
                    </a:lnTo>
                    <a:close/>
                  </a:path>
                </a:pathLst>
              </a:custGeom>
              <a:solidFill>
                <a:srgbClr val="F2CD5E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653" name="Graphic 2">
            <a:extLst>
              <a:ext uri="{FF2B5EF4-FFF2-40B4-BE49-F238E27FC236}">
                <a16:creationId xmlns:a16="http://schemas.microsoft.com/office/drawing/2014/main" id="{AF727E8A-57BA-5449-F9D6-B681FF5CBDD9}"/>
              </a:ext>
            </a:extLst>
          </p:cNvPr>
          <p:cNvGrpSpPr/>
          <p:nvPr/>
        </p:nvGrpSpPr>
        <p:grpSpPr>
          <a:xfrm>
            <a:off x="9533250" y="2714807"/>
            <a:ext cx="424675" cy="424675"/>
            <a:chOff x="9524296" y="2705754"/>
            <a:chExt cx="424675" cy="424675"/>
          </a:xfrm>
        </p:grpSpPr>
        <p:grpSp>
          <p:nvGrpSpPr>
            <p:cNvPr id="654" name="Graphic 2">
              <a:extLst>
                <a:ext uri="{FF2B5EF4-FFF2-40B4-BE49-F238E27FC236}">
                  <a16:creationId xmlns:a16="http://schemas.microsoft.com/office/drawing/2014/main" id="{058F4241-331E-8F91-506D-9BA2B39E0362}"/>
                </a:ext>
              </a:extLst>
            </p:cNvPr>
            <p:cNvGrpSpPr/>
            <p:nvPr/>
          </p:nvGrpSpPr>
          <p:grpSpPr>
            <a:xfrm>
              <a:off x="9524296" y="2705754"/>
              <a:ext cx="424675" cy="424675"/>
              <a:chOff x="9524296" y="2705754"/>
              <a:chExt cx="424675" cy="424675"/>
            </a:xfrm>
          </p:grpSpPr>
          <p:sp>
            <p:nvSpPr>
              <p:cNvPr id="655" name="Freeform: Shape 654">
                <a:extLst>
                  <a:ext uri="{FF2B5EF4-FFF2-40B4-BE49-F238E27FC236}">
                    <a16:creationId xmlns:a16="http://schemas.microsoft.com/office/drawing/2014/main" id="{44E4709A-B220-1BB4-3638-A3CE57694E41}"/>
                  </a:ext>
                </a:extLst>
              </p:cNvPr>
              <p:cNvSpPr/>
              <p:nvPr/>
            </p:nvSpPr>
            <p:spPr>
              <a:xfrm>
                <a:off x="9524296" y="2705754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6 w 424675"/>
                  <a:gd name="connsiteY1" fmla="*/ 0 h 424675"/>
                  <a:gd name="connsiteX2" fmla="*/ 424676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6" y="0"/>
                    </a:lnTo>
                    <a:lnTo>
                      <a:pt x="424676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F2CD5E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6" name="Freeform: Shape 655">
                <a:extLst>
                  <a:ext uri="{FF2B5EF4-FFF2-40B4-BE49-F238E27FC236}">
                    <a16:creationId xmlns:a16="http://schemas.microsoft.com/office/drawing/2014/main" id="{32B92BAC-5C4F-365F-381D-157F37842128}"/>
                  </a:ext>
                </a:extLst>
              </p:cNvPr>
              <p:cNvSpPr/>
              <p:nvPr/>
            </p:nvSpPr>
            <p:spPr>
              <a:xfrm>
                <a:off x="9614938" y="2823403"/>
                <a:ext cx="334033" cy="307027"/>
              </a:xfrm>
              <a:custGeom>
                <a:avLst/>
                <a:gdLst>
                  <a:gd name="connsiteX0" fmla="*/ 91040 w 334033"/>
                  <a:gd name="connsiteY0" fmla="*/ 307027 h 307027"/>
                  <a:gd name="connsiteX1" fmla="*/ 334034 w 334033"/>
                  <a:gd name="connsiteY1" fmla="*/ 307027 h 307027"/>
                  <a:gd name="connsiteX2" fmla="*/ 334034 w 334033"/>
                  <a:gd name="connsiteY2" fmla="*/ 117914 h 307027"/>
                  <a:gd name="connsiteX3" fmla="*/ 216053 w 334033"/>
                  <a:gd name="connsiteY3" fmla="*/ 0 h 307027"/>
                  <a:gd name="connsiteX4" fmla="*/ 0 w 334033"/>
                  <a:gd name="connsiteY4" fmla="*/ 216054 h 307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4033" h="307027">
                    <a:moveTo>
                      <a:pt x="91040" y="307027"/>
                    </a:moveTo>
                    <a:lnTo>
                      <a:pt x="334034" y="307027"/>
                    </a:lnTo>
                    <a:lnTo>
                      <a:pt x="334034" y="117914"/>
                    </a:lnTo>
                    <a:lnTo>
                      <a:pt x="216053" y="0"/>
                    </a:lnTo>
                    <a:lnTo>
                      <a:pt x="0" y="216054"/>
                    </a:lnTo>
                    <a:close/>
                  </a:path>
                </a:pathLst>
              </a:custGeom>
              <a:solidFill>
                <a:srgbClr val="E6BA4D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57" name="Graphic 2">
              <a:extLst>
                <a:ext uri="{FF2B5EF4-FFF2-40B4-BE49-F238E27FC236}">
                  <a16:creationId xmlns:a16="http://schemas.microsoft.com/office/drawing/2014/main" id="{50B0FEA6-B5B2-2D23-4410-95816AAF5CCE}"/>
                </a:ext>
              </a:extLst>
            </p:cNvPr>
            <p:cNvGrpSpPr/>
            <p:nvPr/>
          </p:nvGrpSpPr>
          <p:grpSpPr>
            <a:xfrm>
              <a:off x="9610757" y="2792614"/>
              <a:ext cx="251619" cy="250956"/>
              <a:chOff x="9610757" y="2792614"/>
              <a:chExt cx="251619" cy="250956"/>
            </a:xfrm>
          </p:grpSpPr>
          <p:sp>
            <p:nvSpPr>
              <p:cNvPr id="658" name="Freeform: Shape 657">
                <a:extLst>
                  <a:ext uri="{FF2B5EF4-FFF2-40B4-BE49-F238E27FC236}">
                    <a16:creationId xmlns:a16="http://schemas.microsoft.com/office/drawing/2014/main" id="{FEB7019C-0B93-A692-E971-0BE6EA3017E5}"/>
                  </a:ext>
                </a:extLst>
              </p:cNvPr>
              <p:cNvSpPr/>
              <p:nvPr/>
            </p:nvSpPr>
            <p:spPr>
              <a:xfrm>
                <a:off x="9675935" y="2818534"/>
                <a:ext cx="160564" cy="160538"/>
              </a:xfrm>
              <a:custGeom>
                <a:avLst/>
                <a:gdLst>
                  <a:gd name="connsiteX0" fmla="*/ 137074 w 160564"/>
                  <a:gd name="connsiteY0" fmla="*/ 137049 h 160538"/>
                  <a:gd name="connsiteX1" fmla="*/ 23540 w 160564"/>
                  <a:gd name="connsiteY1" fmla="*/ 137049 h 160538"/>
                  <a:gd name="connsiteX2" fmla="*/ 23540 w 160564"/>
                  <a:gd name="connsiteY2" fmla="*/ 23515 h 160538"/>
                  <a:gd name="connsiteX3" fmla="*/ 137074 w 160564"/>
                  <a:gd name="connsiteY3" fmla="*/ 23515 h 160538"/>
                  <a:gd name="connsiteX4" fmla="*/ 137074 w 160564"/>
                  <a:gd name="connsiteY4" fmla="*/ 137049 h 160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0564" h="160538">
                    <a:moveTo>
                      <a:pt x="137074" y="137049"/>
                    </a:moveTo>
                    <a:cubicBezTo>
                      <a:pt x="105755" y="168369"/>
                      <a:pt x="54926" y="168369"/>
                      <a:pt x="23540" y="137049"/>
                    </a:cubicBezTo>
                    <a:cubicBezTo>
                      <a:pt x="-7847" y="105729"/>
                      <a:pt x="-7847" y="54901"/>
                      <a:pt x="23540" y="23515"/>
                    </a:cubicBezTo>
                    <a:cubicBezTo>
                      <a:pt x="54860" y="-7871"/>
                      <a:pt x="105688" y="-7805"/>
                      <a:pt x="137074" y="23515"/>
                    </a:cubicBezTo>
                    <a:cubicBezTo>
                      <a:pt x="168394" y="54901"/>
                      <a:pt x="168394" y="105729"/>
                      <a:pt x="137074" y="137049"/>
                    </a:cubicBezTo>
                    <a:close/>
                  </a:path>
                </a:pathLst>
              </a:custGeom>
              <a:solidFill>
                <a:srgbClr val="E6E8EC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9" name="Freeform: Shape 658">
                <a:extLst>
                  <a:ext uri="{FF2B5EF4-FFF2-40B4-BE49-F238E27FC236}">
                    <a16:creationId xmlns:a16="http://schemas.microsoft.com/office/drawing/2014/main" id="{4A99BE70-F46E-71F1-B984-DEEA61D7AC2D}"/>
                  </a:ext>
                </a:extLst>
              </p:cNvPr>
              <p:cNvSpPr/>
              <p:nvPr/>
            </p:nvSpPr>
            <p:spPr>
              <a:xfrm>
                <a:off x="9610757" y="2959299"/>
                <a:ext cx="84271" cy="84271"/>
              </a:xfrm>
              <a:custGeom>
                <a:avLst/>
                <a:gdLst>
                  <a:gd name="connsiteX0" fmla="*/ 64099 w 84271"/>
                  <a:gd name="connsiteY0" fmla="*/ 0 h 84271"/>
                  <a:gd name="connsiteX1" fmla="*/ 4180 w 84271"/>
                  <a:gd name="connsiteY1" fmla="*/ 59919 h 84271"/>
                  <a:gd name="connsiteX2" fmla="*/ 4180 w 84271"/>
                  <a:gd name="connsiteY2" fmla="*/ 59919 h 84271"/>
                  <a:gd name="connsiteX3" fmla="*/ 0 w 84271"/>
                  <a:gd name="connsiteY3" fmla="*/ 70005 h 84271"/>
                  <a:gd name="connsiteX4" fmla="*/ 14266 w 84271"/>
                  <a:gd name="connsiteY4" fmla="*/ 84271 h 84271"/>
                  <a:gd name="connsiteX5" fmla="*/ 24352 w 84271"/>
                  <a:gd name="connsiteY5" fmla="*/ 80091 h 84271"/>
                  <a:gd name="connsiteX6" fmla="*/ 84271 w 84271"/>
                  <a:gd name="connsiteY6" fmla="*/ 20172 h 84271"/>
                  <a:gd name="connsiteX7" fmla="*/ 64099 w 84271"/>
                  <a:gd name="connsiteY7" fmla="*/ 0 h 84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4271" h="84271">
                    <a:moveTo>
                      <a:pt x="64099" y="0"/>
                    </a:moveTo>
                    <a:lnTo>
                      <a:pt x="4180" y="59919"/>
                    </a:lnTo>
                    <a:lnTo>
                      <a:pt x="4180" y="59919"/>
                    </a:lnTo>
                    <a:cubicBezTo>
                      <a:pt x="1592" y="62507"/>
                      <a:pt x="0" y="66024"/>
                      <a:pt x="0" y="70005"/>
                    </a:cubicBezTo>
                    <a:cubicBezTo>
                      <a:pt x="0" y="77901"/>
                      <a:pt x="6370" y="84271"/>
                      <a:pt x="14266" y="84271"/>
                    </a:cubicBezTo>
                    <a:cubicBezTo>
                      <a:pt x="18181" y="84271"/>
                      <a:pt x="21764" y="82679"/>
                      <a:pt x="24352" y="80091"/>
                    </a:cubicBezTo>
                    <a:lnTo>
                      <a:pt x="84271" y="20172"/>
                    </a:lnTo>
                    <a:lnTo>
                      <a:pt x="64099" y="0"/>
                    </a:lnTo>
                    <a:close/>
                  </a:path>
                </a:pathLst>
              </a:custGeom>
              <a:solidFill>
                <a:srgbClr val="474B54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0" name="Freeform: Shape 659">
                <a:extLst>
                  <a:ext uri="{FF2B5EF4-FFF2-40B4-BE49-F238E27FC236}">
                    <a16:creationId xmlns:a16="http://schemas.microsoft.com/office/drawing/2014/main" id="{B4A33658-AE16-094A-0A2D-B141B52D562F}"/>
                  </a:ext>
                </a:extLst>
              </p:cNvPr>
              <p:cNvSpPr/>
              <p:nvPr/>
            </p:nvSpPr>
            <p:spPr>
              <a:xfrm>
                <a:off x="9689919" y="2832427"/>
                <a:ext cx="132580" cy="132646"/>
              </a:xfrm>
              <a:custGeom>
                <a:avLst/>
                <a:gdLst>
                  <a:gd name="connsiteX0" fmla="*/ 127403 w 132580"/>
                  <a:gd name="connsiteY0" fmla="*/ 40543 h 132646"/>
                  <a:gd name="connsiteX1" fmla="*/ 113203 w 132580"/>
                  <a:gd name="connsiteY1" fmla="*/ 19442 h 132646"/>
                  <a:gd name="connsiteX2" fmla="*/ 92102 w 132580"/>
                  <a:gd name="connsiteY2" fmla="*/ 5242 h 132646"/>
                  <a:gd name="connsiteX3" fmla="*/ 66289 w 132580"/>
                  <a:gd name="connsiteY3" fmla="*/ 0 h 132646"/>
                  <a:gd name="connsiteX4" fmla="*/ 40477 w 132580"/>
                  <a:gd name="connsiteY4" fmla="*/ 5242 h 132646"/>
                  <a:gd name="connsiteX5" fmla="*/ 19376 w 132580"/>
                  <a:gd name="connsiteY5" fmla="*/ 19442 h 132646"/>
                  <a:gd name="connsiteX6" fmla="*/ 5176 w 132580"/>
                  <a:gd name="connsiteY6" fmla="*/ 40543 h 132646"/>
                  <a:gd name="connsiteX7" fmla="*/ 0 w 132580"/>
                  <a:gd name="connsiteY7" fmla="*/ 66356 h 132646"/>
                  <a:gd name="connsiteX8" fmla="*/ 5176 w 132580"/>
                  <a:gd name="connsiteY8" fmla="*/ 92168 h 132646"/>
                  <a:gd name="connsiteX9" fmla="*/ 19376 w 132580"/>
                  <a:gd name="connsiteY9" fmla="*/ 113269 h 132646"/>
                  <a:gd name="connsiteX10" fmla="*/ 40477 w 132580"/>
                  <a:gd name="connsiteY10" fmla="*/ 127469 h 132646"/>
                  <a:gd name="connsiteX11" fmla="*/ 66289 w 132580"/>
                  <a:gd name="connsiteY11" fmla="*/ 132645 h 132646"/>
                  <a:gd name="connsiteX12" fmla="*/ 92102 w 132580"/>
                  <a:gd name="connsiteY12" fmla="*/ 127403 h 132646"/>
                  <a:gd name="connsiteX13" fmla="*/ 113203 w 132580"/>
                  <a:gd name="connsiteY13" fmla="*/ 113203 h 132646"/>
                  <a:gd name="connsiteX14" fmla="*/ 127403 w 132580"/>
                  <a:gd name="connsiteY14" fmla="*/ 92101 h 132646"/>
                  <a:gd name="connsiteX15" fmla="*/ 132578 w 132580"/>
                  <a:gd name="connsiteY15" fmla="*/ 66289 h 132646"/>
                  <a:gd name="connsiteX16" fmla="*/ 127403 w 132580"/>
                  <a:gd name="connsiteY16" fmla="*/ 40543 h 132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2580" h="132646">
                    <a:moveTo>
                      <a:pt x="127403" y="40543"/>
                    </a:moveTo>
                    <a:cubicBezTo>
                      <a:pt x="124085" y="32647"/>
                      <a:pt x="119307" y="25547"/>
                      <a:pt x="113203" y="19442"/>
                    </a:cubicBezTo>
                    <a:cubicBezTo>
                      <a:pt x="107098" y="13337"/>
                      <a:pt x="99998" y="8560"/>
                      <a:pt x="92102" y="5242"/>
                    </a:cubicBezTo>
                    <a:cubicBezTo>
                      <a:pt x="83940" y="1792"/>
                      <a:pt x="75247" y="66"/>
                      <a:pt x="66289" y="0"/>
                    </a:cubicBezTo>
                    <a:cubicBezTo>
                      <a:pt x="57331" y="0"/>
                      <a:pt x="48639" y="1725"/>
                      <a:pt x="40477" y="5242"/>
                    </a:cubicBezTo>
                    <a:cubicBezTo>
                      <a:pt x="32581" y="8560"/>
                      <a:pt x="25480" y="13337"/>
                      <a:pt x="19376" y="19442"/>
                    </a:cubicBezTo>
                    <a:cubicBezTo>
                      <a:pt x="13271" y="25547"/>
                      <a:pt x="8494" y="32647"/>
                      <a:pt x="5176" y="40543"/>
                    </a:cubicBezTo>
                    <a:cubicBezTo>
                      <a:pt x="1725" y="48705"/>
                      <a:pt x="0" y="57397"/>
                      <a:pt x="0" y="66356"/>
                    </a:cubicBezTo>
                    <a:cubicBezTo>
                      <a:pt x="0" y="75313"/>
                      <a:pt x="1725" y="84006"/>
                      <a:pt x="5176" y="92168"/>
                    </a:cubicBezTo>
                    <a:cubicBezTo>
                      <a:pt x="8494" y="100064"/>
                      <a:pt x="13271" y="107164"/>
                      <a:pt x="19376" y="113269"/>
                    </a:cubicBezTo>
                    <a:cubicBezTo>
                      <a:pt x="25480" y="119374"/>
                      <a:pt x="32581" y="124151"/>
                      <a:pt x="40477" y="127469"/>
                    </a:cubicBezTo>
                    <a:cubicBezTo>
                      <a:pt x="48639" y="130919"/>
                      <a:pt x="57331" y="132711"/>
                      <a:pt x="66289" y="132645"/>
                    </a:cubicBezTo>
                    <a:cubicBezTo>
                      <a:pt x="75247" y="132645"/>
                      <a:pt x="83940" y="130919"/>
                      <a:pt x="92102" y="127403"/>
                    </a:cubicBezTo>
                    <a:cubicBezTo>
                      <a:pt x="99998" y="124085"/>
                      <a:pt x="107098" y="119307"/>
                      <a:pt x="113203" y="113203"/>
                    </a:cubicBezTo>
                    <a:cubicBezTo>
                      <a:pt x="119307" y="107098"/>
                      <a:pt x="124085" y="99998"/>
                      <a:pt x="127403" y="92101"/>
                    </a:cubicBezTo>
                    <a:cubicBezTo>
                      <a:pt x="130853" y="83940"/>
                      <a:pt x="132645" y="75247"/>
                      <a:pt x="132578" y="66289"/>
                    </a:cubicBezTo>
                    <a:cubicBezTo>
                      <a:pt x="132645" y="57397"/>
                      <a:pt x="130853" y="48771"/>
                      <a:pt x="127403" y="40543"/>
                    </a:cubicBezTo>
                    <a:close/>
                  </a:path>
                </a:pathLst>
              </a:custGeom>
              <a:solidFill>
                <a:srgbClr val="ABB0BB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1" name="Freeform: Shape 660">
                <a:extLst>
                  <a:ext uri="{FF2B5EF4-FFF2-40B4-BE49-F238E27FC236}">
                    <a16:creationId xmlns:a16="http://schemas.microsoft.com/office/drawing/2014/main" id="{09F78799-390C-605F-6E42-365B1BFB000A}"/>
                  </a:ext>
                </a:extLst>
              </p:cNvPr>
              <p:cNvSpPr/>
              <p:nvPr/>
            </p:nvSpPr>
            <p:spPr>
              <a:xfrm>
                <a:off x="9650039" y="2792614"/>
                <a:ext cx="212337" cy="212470"/>
              </a:xfrm>
              <a:custGeom>
                <a:avLst/>
                <a:gdLst>
                  <a:gd name="connsiteX0" fmla="*/ 106169 w 212337"/>
                  <a:gd name="connsiteY0" fmla="*/ 0 h 212470"/>
                  <a:gd name="connsiteX1" fmla="*/ 0 w 212337"/>
                  <a:gd name="connsiteY1" fmla="*/ 106235 h 212470"/>
                  <a:gd name="connsiteX2" fmla="*/ 106169 w 212337"/>
                  <a:gd name="connsiteY2" fmla="*/ 212470 h 212470"/>
                  <a:gd name="connsiteX3" fmla="*/ 212338 w 212337"/>
                  <a:gd name="connsiteY3" fmla="*/ 106235 h 212470"/>
                  <a:gd name="connsiteX4" fmla="*/ 106169 w 212337"/>
                  <a:gd name="connsiteY4" fmla="*/ 0 h 212470"/>
                  <a:gd name="connsiteX5" fmla="*/ 106169 w 212337"/>
                  <a:gd name="connsiteY5" fmla="*/ 183473 h 212470"/>
                  <a:gd name="connsiteX6" fmla="*/ 28931 w 212337"/>
                  <a:gd name="connsiteY6" fmla="*/ 106235 h 212470"/>
                  <a:gd name="connsiteX7" fmla="*/ 106169 w 212337"/>
                  <a:gd name="connsiteY7" fmla="*/ 28997 h 212470"/>
                  <a:gd name="connsiteX8" fmla="*/ 183407 w 212337"/>
                  <a:gd name="connsiteY8" fmla="*/ 106235 h 212470"/>
                  <a:gd name="connsiteX9" fmla="*/ 106169 w 212337"/>
                  <a:gd name="connsiteY9" fmla="*/ 183473 h 212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2337" h="212470">
                    <a:moveTo>
                      <a:pt x="106169" y="0"/>
                    </a:moveTo>
                    <a:cubicBezTo>
                      <a:pt x="47511" y="0"/>
                      <a:pt x="0" y="47577"/>
                      <a:pt x="0" y="106235"/>
                    </a:cubicBezTo>
                    <a:cubicBezTo>
                      <a:pt x="0" y="164893"/>
                      <a:pt x="47511" y="212470"/>
                      <a:pt x="106169" y="212470"/>
                    </a:cubicBezTo>
                    <a:cubicBezTo>
                      <a:pt x="164828" y="212470"/>
                      <a:pt x="212338" y="164893"/>
                      <a:pt x="212338" y="106235"/>
                    </a:cubicBezTo>
                    <a:cubicBezTo>
                      <a:pt x="212404" y="47577"/>
                      <a:pt x="164828" y="0"/>
                      <a:pt x="106169" y="0"/>
                    </a:cubicBezTo>
                    <a:close/>
                    <a:moveTo>
                      <a:pt x="106169" y="183473"/>
                    </a:moveTo>
                    <a:cubicBezTo>
                      <a:pt x="63503" y="183473"/>
                      <a:pt x="28931" y="148902"/>
                      <a:pt x="28931" y="106235"/>
                    </a:cubicBezTo>
                    <a:cubicBezTo>
                      <a:pt x="28931" y="63569"/>
                      <a:pt x="63503" y="28997"/>
                      <a:pt x="106169" y="28997"/>
                    </a:cubicBezTo>
                    <a:cubicBezTo>
                      <a:pt x="148836" y="28997"/>
                      <a:pt x="183407" y="63569"/>
                      <a:pt x="183407" y="106235"/>
                    </a:cubicBezTo>
                    <a:cubicBezTo>
                      <a:pt x="183407" y="148835"/>
                      <a:pt x="148836" y="183473"/>
                      <a:pt x="106169" y="183473"/>
                    </a:cubicBezTo>
                    <a:close/>
                  </a:path>
                </a:pathLst>
              </a:custGeom>
              <a:solidFill>
                <a:srgbClr val="676D77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662" name="Graphic 2">
            <a:extLst>
              <a:ext uri="{FF2B5EF4-FFF2-40B4-BE49-F238E27FC236}">
                <a16:creationId xmlns:a16="http://schemas.microsoft.com/office/drawing/2014/main" id="{E7E611DB-48BA-C192-54F0-3A4F6A1509BC}"/>
              </a:ext>
            </a:extLst>
          </p:cNvPr>
          <p:cNvGrpSpPr/>
          <p:nvPr/>
        </p:nvGrpSpPr>
        <p:grpSpPr>
          <a:xfrm>
            <a:off x="8867637" y="2717329"/>
            <a:ext cx="424675" cy="424675"/>
            <a:chOff x="8858683" y="2708276"/>
            <a:chExt cx="424675" cy="424675"/>
          </a:xfrm>
        </p:grpSpPr>
        <p:grpSp>
          <p:nvGrpSpPr>
            <p:cNvPr id="663" name="Graphic 2">
              <a:extLst>
                <a:ext uri="{FF2B5EF4-FFF2-40B4-BE49-F238E27FC236}">
                  <a16:creationId xmlns:a16="http://schemas.microsoft.com/office/drawing/2014/main" id="{61BC866E-35E4-2F46-CAE5-0DF7DC408B7D}"/>
                </a:ext>
              </a:extLst>
            </p:cNvPr>
            <p:cNvGrpSpPr/>
            <p:nvPr/>
          </p:nvGrpSpPr>
          <p:grpSpPr>
            <a:xfrm>
              <a:off x="8858683" y="2708276"/>
              <a:ext cx="424675" cy="424675"/>
              <a:chOff x="8858683" y="2708276"/>
              <a:chExt cx="424675" cy="424675"/>
            </a:xfrm>
          </p:grpSpPr>
          <p:sp>
            <p:nvSpPr>
              <p:cNvPr id="664" name="Freeform: Shape 663">
                <a:extLst>
                  <a:ext uri="{FF2B5EF4-FFF2-40B4-BE49-F238E27FC236}">
                    <a16:creationId xmlns:a16="http://schemas.microsoft.com/office/drawing/2014/main" id="{4F0683F1-4142-7DA5-D117-6D9E7CFEE066}"/>
                  </a:ext>
                </a:extLst>
              </p:cNvPr>
              <p:cNvSpPr/>
              <p:nvPr/>
            </p:nvSpPr>
            <p:spPr>
              <a:xfrm>
                <a:off x="8858683" y="2708276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A491E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5" name="Freeform: Shape 664">
                <a:extLst>
                  <a:ext uri="{FF2B5EF4-FFF2-40B4-BE49-F238E27FC236}">
                    <a16:creationId xmlns:a16="http://schemas.microsoft.com/office/drawing/2014/main" id="{F0D35EAD-9C7B-963C-CC2B-0600B96E3046}"/>
                  </a:ext>
                </a:extLst>
              </p:cNvPr>
              <p:cNvSpPr/>
              <p:nvPr/>
            </p:nvSpPr>
            <p:spPr>
              <a:xfrm>
                <a:off x="8949391" y="2798984"/>
                <a:ext cx="333967" cy="333967"/>
              </a:xfrm>
              <a:custGeom>
                <a:avLst/>
                <a:gdLst>
                  <a:gd name="connsiteX0" fmla="*/ 90775 w 333967"/>
                  <a:gd name="connsiteY0" fmla="*/ 333967 h 333967"/>
                  <a:gd name="connsiteX1" fmla="*/ 333967 w 333967"/>
                  <a:gd name="connsiteY1" fmla="*/ 333967 h 333967"/>
                  <a:gd name="connsiteX2" fmla="*/ 333967 w 333967"/>
                  <a:gd name="connsiteY2" fmla="*/ 90774 h 333967"/>
                  <a:gd name="connsiteX3" fmla="*/ 243193 w 333967"/>
                  <a:gd name="connsiteY3" fmla="*/ 0 h 333967"/>
                  <a:gd name="connsiteX4" fmla="*/ 0 w 333967"/>
                  <a:gd name="connsiteY4" fmla="*/ 243193 h 33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967" h="333967">
                    <a:moveTo>
                      <a:pt x="90775" y="333967"/>
                    </a:moveTo>
                    <a:lnTo>
                      <a:pt x="333967" y="333967"/>
                    </a:lnTo>
                    <a:lnTo>
                      <a:pt x="333967" y="90774"/>
                    </a:lnTo>
                    <a:lnTo>
                      <a:pt x="243193" y="0"/>
                    </a:lnTo>
                    <a:lnTo>
                      <a:pt x="0" y="243193"/>
                    </a:lnTo>
                    <a:close/>
                  </a:path>
                </a:pathLst>
              </a:custGeom>
              <a:solidFill>
                <a:srgbClr val="8D79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66" name="Graphic 2">
              <a:extLst>
                <a:ext uri="{FF2B5EF4-FFF2-40B4-BE49-F238E27FC236}">
                  <a16:creationId xmlns:a16="http://schemas.microsoft.com/office/drawing/2014/main" id="{3755DB74-4FC2-42FA-6C1F-1D51E953E7F7}"/>
                </a:ext>
              </a:extLst>
            </p:cNvPr>
            <p:cNvGrpSpPr/>
            <p:nvPr/>
          </p:nvGrpSpPr>
          <p:grpSpPr>
            <a:xfrm>
              <a:off x="8945277" y="2794737"/>
              <a:ext cx="251487" cy="251686"/>
              <a:chOff x="8945277" y="2794737"/>
              <a:chExt cx="251487" cy="251686"/>
            </a:xfrm>
          </p:grpSpPr>
          <p:sp>
            <p:nvSpPr>
              <p:cNvPr id="667" name="Freeform: Shape 666">
                <a:extLst>
                  <a:ext uri="{FF2B5EF4-FFF2-40B4-BE49-F238E27FC236}">
                    <a16:creationId xmlns:a16="http://schemas.microsoft.com/office/drawing/2014/main" id="{0EBCCFB7-D892-9EE9-CF6F-0F2B5C80FD1C}"/>
                  </a:ext>
                </a:extLst>
              </p:cNvPr>
              <p:cNvSpPr/>
              <p:nvPr/>
            </p:nvSpPr>
            <p:spPr>
              <a:xfrm rot="-2699028">
                <a:off x="8955173" y="2882039"/>
                <a:ext cx="231910" cy="77170"/>
              </a:xfrm>
              <a:custGeom>
                <a:avLst/>
                <a:gdLst>
                  <a:gd name="connsiteX0" fmla="*/ 0 w 231910"/>
                  <a:gd name="connsiteY0" fmla="*/ 0 h 77170"/>
                  <a:gd name="connsiteX1" fmla="*/ 231910 w 231910"/>
                  <a:gd name="connsiteY1" fmla="*/ 0 h 77170"/>
                  <a:gd name="connsiteX2" fmla="*/ 231910 w 231910"/>
                  <a:gd name="connsiteY2" fmla="*/ 77171 h 77170"/>
                  <a:gd name="connsiteX3" fmla="*/ 0 w 231910"/>
                  <a:gd name="connsiteY3" fmla="*/ 77171 h 77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1910" h="77170">
                    <a:moveTo>
                      <a:pt x="0" y="0"/>
                    </a:moveTo>
                    <a:lnTo>
                      <a:pt x="231910" y="0"/>
                    </a:lnTo>
                    <a:lnTo>
                      <a:pt x="231910" y="77171"/>
                    </a:lnTo>
                    <a:lnTo>
                      <a:pt x="0" y="77171"/>
                    </a:ln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8" name="Freeform: Shape 667">
                <a:extLst>
                  <a:ext uri="{FF2B5EF4-FFF2-40B4-BE49-F238E27FC236}">
                    <a16:creationId xmlns:a16="http://schemas.microsoft.com/office/drawing/2014/main" id="{E5BD8A15-6ED8-6F55-B91A-C7E0B9EC0C61}"/>
                  </a:ext>
                </a:extLst>
              </p:cNvPr>
              <p:cNvSpPr/>
              <p:nvPr/>
            </p:nvSpPr>
            <p:spPr>
              <a:xfrm>
                <a:off x="8945277" y="2992410"/>
                <a:ext cx="54013" cy="54013"/>
              </a:xfrm>
              <a:custGeom>
                <a:avLst/>
                <a:gdLst>
                  <a:gd name="connsiteX0" fmla="*/ 4313 w 54013"/>
                  <a:gd name="connsiteY0" fmla="*/ 29528 h 54013"/>
                  <a:gd name="connsiteX1" fmla="*/ 4313 w 54013"/>
                  <a:gd name="connsiteY1" fmla="*/ 29528 h 54013"/>
                  <a:gd name="connsiteX2" fmla="*/ 0 w 54013"/>
                  <a:gd name="connsiteY2" fmla="*/ 39747 h 54013"/>
                  <a:gd name="connsiteX3" fmla="*/ 14266 w 54013"/>
                  <a:gd name="connsiteY3" fmla="*/ 54013 h 54013"/>
                  <a:gd name="connsiteX4" fmla="*/ 24485 w 54013"/>
                  <a:gd name="connsiteY4" fmla="*/ 49700 h 54013"/>
                  <a:gd name="connsiteX5" fmla="*/ 24485 w 54013"/>
                  <a:gd name="connsiteY5" fmla="*/ 49700 h 54013"/>
                  <a:gd name="connsiteX6" fmla="*/ 54014 w 54013"/>
                  <a:gd name="connsiteY6" fmla="*/ 20172 h 54013"/>
                  <a:gd name="connsiteX7" fmla="*/ 33841 w 54013"/>
                  <a:gd name="connsiteY7" fmla="*/ 0 h 54013"/>
                  <a:gd name="connsiteX8" fmla="*/ 4313 w 54013"/>
                  <a:gd name="connsiteY8" fmla="*/ 29528 h 54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4013" h="54013">
                    <a:moveTo>
                      <a:pt x="4313" y="29528"/>
                    </a:moveTo>
                    <a:lnTo>
                      <a:pt x="4313" y="29528"/>
                    </a:lnTo>
                    <a:cubicBezTo>
                      <a:pt x="1659" y="32116"/>
                      <a:pt x="0" y="35766"/>
                      <a:pt x="0" y="39747"/>
                    </a:cubicBezTo>
                    <a:cubicBezTo>
                      <a:pt x="0" y="47643"/>
                      <a:pt x="6370" y="54013"/>
                      <a:pt x="14266" y="54013"/>
                    </a:cubicBezTo>
                    <a:cubicBezTo>
                      <a:pt x="18248" y="54013"/>
                      <a:pt x="21897" y="52355"/>
                      <a:pt x="24485" y="49700"/>
                    </a:cubicBezTo>
                    <a:lnTo>
                      <a:pt x="24485" y="49700"/>
                    </a:lnTo>
                    <a:lnTo>
                      <a:pt x="54014" y="20172"/>
                    </a:lnTo>
                    <a:lnTo>
                      <a:pt x="33841" y="0"/>
                    </a:lnTo>
                    <a:lnTo>
                      <a:pt x="4313" y="29528"/>
                    </a:lnTo>
                    <a:close/>
                  </a:path>
                </a:pathLst>
              </a:custGeom>
              <a:solidFill>
                <a:srgbClr val="CCD0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9" name="Freeform: Shape 668">
                <a:extLst>
                  <a:ext uri="{FF2B5EF4-FFF2-40B4-BE49-F238E27FC236}">
                    <a16:creationId xmlns:a16="http://schemas.microsoft.com/office/drawing/2014/main" id="{6C69D85C-FAC7-BFE7-C3FD-78B67940418F}"/>
                  </a:ext>
                </a:extLst>
              </p:cNvPr>
              <p:cNvSpPr/>
              <p:nvPr/>
            </p:nvSpPr>
            <p:spPr>
              <a:xfrm>
                <a:off x="9142951" y="2794737"/>
                <a:ext cx="53814" cy="53814"/>
              </a:xfrm>
              <a:custGeom>
                <a:avLst/>
                <a:gdLst>
                  <a:gd name="connsiteX0" fmla="*/ 53814 w 53814"/>
                  <a:gd name="connsiteY0" fmla="*/ 14266 h 53814"/>
                  <a:gd name="connsiteX1" fmla="*/ 39548 w 53814"/>
                  <a:gd name="connsiteY1" fmla="*/ 0 h 53814"/>
                  <a:gd name="connsiteX2" fmla="*/ 29661 w 53814"/>
                  <a:gd name="connsiteY2" fmla="*/ 3981 h 53814"/>
                  <a:gd name="connsiteX3" fmla="*/ 29661 w 53814"/>
                  <a:gd name="connsiteY3" fmla="*/ 3981 h 53814"/>
                  <a:gd name="connsiteX4" fmla="*/ 29528 w 53814"/>
                  <a:gd name="connsiteY4" fmla="*/ 4114 h 53814"/>
                  <a:gd name="connsiteX5" fmla="*/ 29461 w 53814"/>
                  <a:gd name="connsiteY5" fmla="*/ 4180 h 53814"/>
                  <a:gd name="connsiteX6" fmla="*/ 0 w 53814"/>
                  <a:gd name="connsiteY6" fmla="*/ 33642 h 53814"/>
                  <a:gd name="connsiteX7" fmla="*/ 20172 w 53814"/>
                  <a:gd name="connsiteY7" fmla="*/ 53814 h 53814"/>
                  <a:gd name="connsiteX8" fmla="*/ 49634 w 53814"/>
                  <a:gd name="connsiteY8" fmla="*/ 24286 h 53814"/>
                  <a:gd name="connsiteX9" fmla="*/ 49700 w 53814"/>
                  <a:gd name="connsiteY9" fmla="*/ 24286 h 53814"/>
                  <a:gd name="connsiteX10" fmla="*/ 49899 w 53814"/>
                  <a:gd name="connsiteY10" fmla="*/ 24087 h 53814"/>
                  <a:gd name="connsiteX11" fmla="*/ 49899 w 53814"/>
                  <a:gd name="connsiteY11" fmla="*/ 24087 h 53814"/>
                  <a:gd name="connsiteX12" fmla="*/ 53814 w 53814"/>
                  <a:gd name="connsiteY12" fmla="*/ 14266 h 5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3814" h="53814">
                    <a:moveTo>
                      <a:pt x="53814" y="14266"/>
                    </a:moveTo>
                    <a:cubicBezTo>
                      <a:pt x="53814" y="6370"/>
                      <a:pt x="47444" y="0"/>
                      <a:pt x="39548" y="0"/>
                    </a:cubicBezTo>
                    <a:cubicBezTo>
                      <a:pt x="35699" y="0"/>
                      <a:pt x="32249" y="1526"/>
                      <a:pt x="29661" y="3981"/>
                    </a:cubicBezTo>
                    <a:lnTo>
                      <a:pt x="29661" y="3981"/>
                    </a:lnTo>
                    <a:lnTo>
                      <a:pt x="29528" y="4114"/>
                    </a:lnTo>
                    <a:cubicBezTo>
                      <a:pt x="29528" y="4114"/>
                      <a:pt x="29461" y="4180"/>
                      <a:pt x="29461" y="4180"/>
                    </a:cubicBezTo>
                    <a:lnTo>
                      <a:pt x="0" y="33642"/>
                    </a:lnTo>
                    <a:lnTo>
                      <a:pt x="20172" y="53814"/>
                    </a:lnTo>
                    <a:lnTo>
                      <a:pt x="49634" y="24286"/>
                    </a:lnTo>
                    <a:cubicBezTo>
                      <a:pt x="49634" y="24286"/>
                      <a:pt x="49634" y="24286"/>
                      <a:pt x="49700" y="24286"/>
                    </a:cubicBezTo>
                    <a:lnTo>
                      <a:pt x="49899" y="24087"/>
                    </a:lnTo>
                    <a:lnTo>
                      <a:pt x="49899" y="24087"/>
                    </a:lnTo>
                    <a:cubicBezTo>
                      <a:pt x="52288" y="21632"/>
                      <a:pt x="53814" y="18115"/>
                      <a:pt x="53814" y="14266"/>
                    </a:cubicBezTo>
                    <a:close/>
                  </a:path>
                </a:pathLst>
              </a:custGeom>
              <a:solidFill>
                <a:srgbClr val="CCD0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670" name="Graphic 2">
            <a:extLst>
              <a:ext uri="{FF2B5EF4-FFF2-40B4-BE49-F238E27FC236}">
                <a16:creationId xmlns:a16="http://schemas.microsoft.com/office/drawing/2014/main" id="{1A8FA1F5-896E-2A0A-2F92-F4DB93BD7A93}"/>
              </a:ext>
            </a:extLst>
          </p:cNvPr>
          <p:cNvGrpSpPr/>
          <p:nvPr/>
        </p:nvGrpSpPr>
        <p:grpSpPr>
          <a:xfrm>
            <a:off x="8206073" y="2714807"/>
            <a:ext cx="424675" cy="424675"/>
            <a:chOff x="8197119" y="2705754"/>
            <a:chExt cx="424675" cy="424675"/>
          </a:xfrm>
        </p:grpSpPr>
        <p:grpSp>
          <p:nvGrpSpPr>
            <p:cNvPr id="671" name="Graphic 2">
              <a:extLst>
                <a:ext uri="{FF2B5EF4-FFF2-40B4-BE49-F238E27FC236}">
                  <a16:creationId xmlns:a16="http://schemas.microsoft.com/office/drawing/2014/main" id="{B0B0F254-8802-C077-A4A0-C801AF3006E3}"/>
                </a:ext>
              </a:extLst>
            </p:cNvPr>
            <p:cNvGrpSpPr/>
            <p:nvPr/>
          </p:nvGrpSpPr>
          <p:grpSpPr>
            <a:xfrm>
              <a:off x="8197119" y="2705754"/>
              <a:ext cx="424675" cy="424675"/>
              <a:chOff x="8197119" y="2705754"/>
              <a:chExt cx="424675" cy="424675"/>
            </a:xfrm>
          </p:grpSpPr>
          <p:sp>
            <p:nvSpPr>
              <p:cNvPr id="672" name="Freeform: Shape 671">
                <a:extLst>
                  <a:ext uri="{FF2B5EF4-FFF2-40B4-BE49-F238E27FC236}">
                    <a16:creationId xmlns:a16="http://schemas.microsoft.com/office/drawing/2014/main" id="{B3A262AB-0070-CCF0-AFC2-8821817C1C50}"/>
                  </a:ext>
                </a:extLst>
              </p:cNvPr>
              <p:cNvSpPr/>
              <p:nvPr/>
            </p:nvSpPr>
            <p:spPr>
              <a:xfrm>
                <a:off x="8197119" y="2705754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D486BD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3" name="Freeform: Shape 672">
                <a:extLst>
                  <a:ext uri="{FF2B5EF4-FFF2-40B4-BE49-F238E27FC236}">
                    <a16:creationId xmlns:a16="http://schemas.microsoft.com/office/drawing/2014/main" id="{B27556D1-C9D4-0969-84AA-FC0224B24F17}"/>
                  </a:ext>
                </a:extLst>
              </p:cNvPr>
              <p:cNvSpPr/>
              <p:nvPr/>
            </p:nvSpPr>
            <p:spPr>
              <a:xfrm>
                <a:off x="8296254" y="2792481"/>
                <a:ext cx="325540" cy="337948"/>
              </a:xfrm>
              <a:custGeom>
                <a:avLst/>
                <a:gdLst>
                  <a:gd name="connsiteX0" fmla="*/ 92168 w 325540"/>
                  <a:gd name="connsiteY0" fmla="*/ 337949 h 337948"/>
                  <a:gd name="connsiteX1" fmla="*/ 325540 w 325540"/>
                  <a:gd name="connsiteY1" fmla="*/ 337949 h 337948"/>
                  <a:gd name="connsiteX2" fmla="*/ 325540 w 325540"/>
                  <a:gd name="connsiteY2" fmla="*/ 106633 h 337948"/>
                  <a:gd name="connsiteX3" fmla="*/ 218907 w 325540"/>
                  <a:gd name="connsiteY3" fmla="*/ 0 h 337948"/>
                  <a:gd name="connsiteX4" fmla="*/ 0 w 325540"/>
                  <a:gd name="connsiteY4" fmla="*/ 245781 h 337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5540" h="337948">
                    <a:moveTo>
                      <a:pt x="92168" y="337949"/>
                    </a:moveTo>
                    <a:lnTo>
                      <a:pt x="325540" y="337949"/>
                    </a:lnTo>
                    <a:lnTo>
                      <a:pt x="325540" y="106633"/>
                    </a:lnTo>
                    <a:lnTo>
                      <a:pt x="218907" y="0"/>
                    </a:lnTo>
                    <a:lnTo>
                      <a:pt x="0" y="245781"/>
                    </a:lnTo>
                    <a:close/>
                  </a:path>
                </a:pathLst>
              </a:custGeom>
              <a:solidFill>
                <a:srgbClr val="BF6FA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74" name="Graphic 2">
              <a:extLst>
                <a:ext uri="{FF2B5EF4-FFF2-40B4-BE49-F238E27FC236}">
                  <a16:creationId xmlns:a16="http://schemas.microsoft.com/office/drawing/2014/main" id="{9F0320C2-9E61-775E-B251-40450386FF2A}"/>
                </a:ext>
              </a:extLst>
            </p:cNvPr>
            <p:cNvGrpSpPr/>
            <p:nvPr/>
          </p:nvGrpSpPr>
          <p:grpSpPr>
            <a:xfrm>
              <a:off x="8290605" y="2792282"/>
              <a:ext cx="237783" cy="251653"/>
              <a:chOff x="8290605" y="2792282"/>
              <a:chExt cx="237783" cy="251653"/>
            </a:xfrm>
          </p:grpSpPr>
          <p:sp>
            <p:nvSpPr>
              <p:cNvPr id="675" name="Freeform: Shape 674">
                <a:extLst>
                  <a:ext uri="{FF2B5EF4-FFF2-40B4-BE49-F238E27FC236}">
                    <a16:creationId xmlns:a16="http://schemas.microsoft.com/office/drawing/2014/main" id="{9A694637-18C6-5DA0-42AD-60CE7B8C1981}"/>
                  </a:ext>
                </a:extLst>
              </p:cNvPr>
              <p:cNvSpPr/>
              <p:nvPr/>
            </p:nvSpPr>
            <p:spPr>
              <a:xfrm>
                <a:off x="8351196" y="2792282"/>
                <a:ext cx="177193" cy="218243"/>
              </a:xfrm>
              <a:custGeom>
                <a:avLst/>
                <a:gdLst>
                  <a:gd name="connsiteX0" fmla="*/ 163765 w 177193"/>
                  <a:gd name="connsiteY0" fmla="*/ 0 h 218243"/>
                  <a:gd name="connsiteX1" fmla="*/ 163765 w 177193"/>
                  <a:gd name="connsiteY1" fmla="*/ 0 h 218243"/>
                  <a:gd name="connsiteX2" fmla="*/ 109155 w 177193"/>
                  <a:gd name="connsiteY2" fmla="*/ 54544 h 218243"/>
                  <a:gd name="connsiteX3" fmla="*/ 0 w 177193"/>
                  <a:gd name="connsiteY3" fmla="*/ 163699 h 218243"/>
                  <a:gd name="connsiteX4" fmla="*/ 0 w 177193"/>
                  <a:gd name="connsiteY4" fmla="*/ 163699 h 218243"/>
                  <a:gd name="connsiteX5" fmla="*/ 0 w 177193"/>
                  <a:gd name="connsiteY5" fmla="*/ 163699 h 218243"/>
                  <a:gd name="connsiteX6" fmla="*/ 0 w 177193"/>
                  <a:gd name="connsiteY6" fmla="*/ 163699 h 218243"/>
                  <a:gd name="connsiteX7" fmla="*/ 66 w 177193"/>
                  <a:gd name="connsiteY7" fmla="*/ 163765 h 218243"/>
                  <a:gd name="connsiteX8" fmla="*/ 54544 w 177193"/>
                  <a:gd name="connsiteY8" fmla="*/ 218243 h 218243"/>
                  <a:gd name="connsiteX9" fmla="*/ 136361 w 177193"/>
                  <a:gd name="connsiteY9" fmla="*/ 136427 h 218243"/>
                  <a:gd name="connsiteX10" fmla="*/ 163765 w 177193"/>
                  <a:gd name="connsiteY10" fmla="*/ 0 h 218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7193" h="218243">
                    <a:moveTo>
                      <a:pt x="163765" y="0"/>
                    </a:moveTo>
                    <a:cubicBezTo>
                      <a:pt x="163765" y="0"/>
                      <a:pt x="163765" y="0"/>
                      <a:pt x="163765" y="0"/>
                    </a:cubicBezTo>
                    <a:lnTo>
                      <a:pt x="109155" y="54544"/>
                    </a:lnTo>
                    <a:lnTo>
                      <a:pt x="0" y="163699"/>
                    </a:lnTo>
                    <a:lnTo>
                      <a:pt x="0" y="163699"/>
                    </a:lnTo>
                    <a:lnTo>
                      <a:pt x="0" y="163699"/>
                    </a:lnTo>
                    <a:cubicBezTo>
                      <a:pt x="0" y="163699"/>
                      <a:pt x="0" y="163699"/>
                      <a:pt x="0" y="163699"/>
                    </a:cubicBezTo>
                    <a:cubicBezTo>
                      <a:pt x="0" y="163699"/>
                      <a:pt x="66" y="163765"/>
                      <a:pt x="66" y="163765"/>
                    </a:cubicBezTo>
                    <a:lnTo>
                      <a:pt x="54544" y="218243"/>
                    </a:lnTo>
                    <a:lnTo>
                      <a:pt x="136361" y="136427"/>
                    </a:lnTo>
                    <a:cubicBezTo>
                      <a:pt x="181681" y="91239"/>
                      <a:pt x="186857" y="38154"/>
                      <a:pt x="163765" y="0"/>
                    </a:cubicBez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6" name="Freeform: Shape 675">
                <a:extLst>
                  <a:ext uri="{FF2B5EF4-FFF2-40B4-BE49-F238E27FC236}">
                    <a16:creationId xmlns:a16="http://schemas.microsoft.com/office/drawing/2014/main" id="{D29B83E4-21DC-34FF-EA5E-7C399F0B1BC3}"/>
                  </a:ext>
                </a:extLst>
              </p:cNvPr>
              <p:cNvSpPr/>
              <p:nvPr/>
            </p:nvSpPr>
            <p:spPr>
              <a:xfrm>
                <a:off x="8290605" y="2955981"/>
                <a:ext cx="87929" cy="87954"/>
              </a:xfrm>
              <a:custGeom>
                <a:avLst/>
                <a:gdLst>
                  <a:gd name="connsiteX0" fmla="*/ 6180 w 87929"/>
                  <a:gd name="connsiteY0" fmla="*/ 54478 h 87954"/>
                  <a:gd name="connsiteX1" fmla="*/ 5649 w 87929"/>
                  <a:gd name="connsiteY1" fmla="*/ 55009 h 87954"/>
                  <a:gd name="connsiteX2" fmla="*/ 5649 w 87929"/>
                  <a:gd name="connsiteY2" fmla="*/ 82281 h 87954"/>
                  <a:gd name="connsiteX3" fmla="*/ 32921 w 87929"/>
                  <a:gd name="connsiteY3" fmla="*/ 82281 h 87954"/>
                  <a:gd name="connsiteX4" fmla="*/ 32921 w 87929"/>
                  <a:gd name="connsiteY4" fmla="*/ 82281 h 87954"/>
                  <a:gd name="connsiteX5" fmla="*/ 32921 w 87929"/>
                  <a:gd name="connsiteY5" fmla="*/ 82281 h 87954"/>
                  <a:gd name="connsiteX6" fmla="*/ 87929 w 87929"/>
                  <a:gd name="connsiteY6" fmla="*/ 27272 h 87954"/>
                  <a:gd name="connsiteX7" fmla="*/ 60657 w 87929"/>
                  <a:gd name="connsiteY7" fmla="*/ 0 h 87954"/>
                  <a:gd name="connsiteX8" fmla="*/ 6180 w 87929"/>
                  <a:gd name="connsiteY8" fmla="*/ 54478 h 87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7929" h="87954">
                    <a:moveTo>
                      <a:pt x="6180" y="54478"/>
                    </a:moveTo>
                    <a:cubicBezTo>
                      <a:pt x="5980" y="54677"/>
                      <a:pt x="5847" y="54810"/>
                      <a:pt x="5649" y="55009"/>
                    </a:cubicBezTo>
                    <a:cubicBezTo>
                      <a:pt x="-1850" y="62573"/>
                      <a:pt x="-1916" y="74783"/>
                      <a:pt x="5649" y="82281"/>
                    </a:cubicBezTo>
                    <a:cubicBezTo>
                      <a:pt x="13147" y="89845"/>
                      <a:pt x="25422" y="89845"/>
                      <a:pt x="32921" y="82281"/>
                    </a:cubicBezTo>
                    <a:lnTo>
                      <a:pt x="32921" y="82281"/>
                    </a:lnTo>
                    <a:lnTo>
                      <a:pt x="32921" y="82281"/>
                    </a:lnTo>
                    <a:lnTo>
                      <a:pt x="87929" y="27272"/>
                    </a:lnTo>
                    <a:lnTo>
                      <a:pt x="60657" y="0"/>
                    </a:lnTo>
                    <a:lnTo>
                      <a:pt x="6180" y="54478"/>
                    </a:lnTo>
                    <a:close/>
                  </a:path>
                </a:pathLst>
              </a:custGeom>
              <a:solidFill>
                <a:srgbClr val="505A66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677" name="Graphic 2">
            <a:extLst>
              <a:ext uri="{FF2B5EF4-FFF2-40B4-BE49-F238E27FC236}">
                <a16:creationId xmlns:a16="http://schemas.microsoft.com/office/drawing/2014/main" id="{1B94E047-B486-C0CA-70BA-0059E33F63C9}"/>
              </a:ext>
            </a:extLst>
          </p:cNvPr>
          <p:cNvGrpSpPr/>
          <p:nvPr/>
        </p:nvGrpSpPr>
        <p:grpSpPr>
          <a:xfrm>
            <a:off x="7542517" y="2714807"/>
            <a:ext cx="424675" cy="424675"/>
            <a:chOff x="7533563" y="2705754"/>
            <a:chExt cx="424675" cy="424675"/>
          </a:xfrm>
        </p:grpSpPr>
        <p:grpSp>
          <p:nvGrpSpPr>
            <p:cNvPr id="678" name="Graphic 2">
              <a:extLst>
                <a:ext uri="{FF2B5EF4-FFF2-40B4-BE49-F238E27FC236}">
                  <a16:creationId xmlns:a16="http://schemas.microsoft.com/office/drawing/2014/main" id="{ED32802A-3A4B-D82E-CD4E-5F4035B2B3A5}"/>
                </a:ext>
              </a:extLst>
            </p:cNvPr>
            <p:cNvGrpSpPr/>
            <p:nvPr/>
          </p:nvGrpSpPr>
          <p:grpSpPr>
            <a:xfrm>
              <a:off x="7533563" y="2705754"/>
              <a:ext cx="424675" cy="424675"/>
              <a:chOff x="7533563" y="2705754"/>
              <a:chExt cx="424675" cy="424675"/>
            </a:xfrm>
          </p:grpSpPr>
          <p:sp>
            <p:nvSpPr>
              <p:cNvPr id="679" name="Freeform: Shape 678">
                <a:extLst>
                  <a:ext uri="{FF2B5EF4-FFF2-40B4-BE49-F238E27FC236}">
                    <a16:creationId xmlns:a16="http://schemas.microsoft.com/office/drawing/2014/main" id="{607B47DE-A9C0-744B-883A-268F1C784257}"/>
                  </a:ext>
                </a:extLst>
              </p:cNvPr>
              <p:cNvSpPr/>
              <p:nvPr/>
            </p:nvSpPr>
            <p:spPr>
              <a:xfrm>
                <a:off x="7533563" y="2705754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F2CD5E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0" name="Freeform: Shape 679">
                <a:extLst>
                  <a:ext uri="{FF2B5EF4-FFF2-40B4-BE49-F238E27FC236}">
                    <a16:creationId xmlns:a16="http://schemas.microsoft.com/office/drawing/2014/main" id="{4746664D-4149-A04C-D98C-33663B096ECB}"/>
                  </a:ext>
                </a:extLst>
              </p:cNvPr>
              <p:cNvSpPr/>
              <p:nvPr/>
            </p:nvSpPr>
            <p:spPr>
              <a:xfrm>
                <a:off x="7708808" y="2888829"/>
                <a:ext cx="249430" cy="241600"/>
              </a:xfrm>
              <a:custGeom>
                <a:avLst/>
                <a:gdLst>
                  <a:gd name="connsiteX0" fmla="*/ 83077 w 249430"/>
                  <a:gd name="connsiteY0" fmla="*/ 241600 h 241600"/>
                  <a:gd name="connsiteX1" fmla="*/ 249431 w 249430"/>
                  <a:gd name="connsiteY1" fmla="*/ 241600 h 241600"/>
                  <a:gd name="connsiteX2" fmla="*/ 249431 w 249430"/>
                  <a:gd name="connsiteY2" fmla="*/ 90973 h 241600"/>
                  <a:gd name="connsiteX3" fmla="*/ 158523 w 249430"/>
                  <a:gd name="connsiteY3" fmla="*/ 0 h 241600"/>
                  <a:gd name="connsiteX4" fmla="*/ 0 w 249430"/>
                  <a:gd name="connsiteY4" fmla="*/ 158523 h 2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430" h="241600">
                    <a:moveTo>
                      <a:pt x="83077" y="241600"/>
                    </a:moveTo>
                    <a:lnTo>
                      <a:pt x="249431" y="241600"/>
                    </a:lnTo>
                    <a:lnTo>
                      <a:pt x="249431" y="90973"/>
                    </a:lnTo>
                    <a:lnTo>
                      <a:pt x="158523" y="0"/>
                    </a:lnTo>
                    <a:lnTo>
                      <a:pt x="0" y="158523"/>
                    </a:lnTo>
                    <a:close/>
                  </a:path>
                </a:pathLst>
              </a:custGeom>
              <a:solidFill>
                <a:srgbClr val="E6BA4D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50E42CBD-14D7-FF27-2FF7-B9FA84173C7B}"/>
                </a:ext>
              </a:extLst>
            </p:cNvPr>
            <p:cNvSpPr/>
            <p:nvPr/>
          </p:nvSpPr>
          <p:spPr>
            <a:xfrm>
              <a:off x="7620124" y="2800145"/>
              <a:ext cx="251636" cy="251661"/>
            </a:xfrm>
            <a:custGeom>
              <a:avLst/>
              <a:gdLst>
                <a:gd name="connsiteX0" fmla="*/ 246013 w 251636"/>
                <a:gd name="connsiteY0" fmla="*/ 87490 h 251661"/>
                <a:gd name="connsiteX1" fmla="*/ 164197 w 251636"/>
                <a:gd name="connsiteY1" fmla="*/ 5673 h 251661"/>
                <a:gd name="connsiteX2" fmla="*/ 136925 w 251636"/>
                <a:gd name="connsiteY2" fmla="*/ 5673 h 251661"/>
                <a:gd name="connsiteX3" fmla="*/ 5673 w 251636"/>
                <a:gd name="connsiteY3" fmla="*/ 136925 h 251661"/>
                <a:gd name="connsiteX4" fmla="*/ 5673 w 251636"/>
                <a:gd name="connsiteY4" fmla="*/ 164197 h 251661"/>
                <a:gd name="connsiteX5" fmla="*/ 87490 w 251636"/>
                <a:gd name="connsiteY5" fmla="*/ 246013 h 251661"/>
                <a:gd name="connsiteX6" fmla="*/ 114762 w 251636"/>
                <a:gd name="connsiteY6" fmla="*/ 246013 h 251661"/>
                <a:gd name="connsiteX7" fmla="*/ 246013 w 251636"/>
                <a:gd name="connsiteY7" fmla="*/ 114762 h 251661"/>
                <a:gd name="connsiteX8" fmla="*/ 246013 w 251636"/>
                <a:gd name="connsiteY8" fmla="*/ 87490 h 251661"/>
                <a:gd name="connsiteX9" fmla="*/ 205337 w 251636"/>
                <a:gd name="connsiteY9" fmla="*/ 100827 h 251661"/>
                <a:gd name="connsiteX10" fmla="*/ 191668 w 251636"/>
                <a:gd name="connsiteY10" fmla="*/ 100827 h 251661"/>
                <a:gd name="connsiteX11" fmla="*/ 191668 w 251636"/>
                <a:gd name="connsiteY11" fmla="*/ 100827 h 251661"/>
                <a:gd name="connsiteX12" fmla="*/ 150793 w 251636"/>
                <a:gd name="connsiteY12" fmla="*/ 59886 h 251661"/>
                <a:gd name="connsiteX13" fmla="*/ 150793 w 251636"/>
                <a:gd name="connsiteY13" fmla="*/ 46217 h 251661"/>
                <a:gd name="connsiteX14" fmla="*/ 164462 w 251636"/>
                <a:gd name="connsiteY14" fmla="*/ 46217 h 251661"/>
                <a:gd name="connsiteX15" fmla="*/ 164462 w 251636"/>
                <a:gd name="connsiteY15" fmla="*/ 46217 h 251661"/>
                <a:gd name="connsiteX16" fmla="*/ 205404 w 251636"/>
                <a:gd name="connsiteY16" fmla="*/ 87158 h 251661"/>
                <a:gd name="connsiteX17" fmla="*/ 205404 w 251636"/>
                <a:gd name="connsiteY17" fmla="*/ 87158 h 251661"/>
                <a:gd name="connsiteX18" fmla="*/ 205404 w 251636"/>
                <a:gd name="connsiteY18" fmla="*/ 87158 h 251661"/>
                <a:gd name="connsiteX19" fmla="*/ 205337 w 251636"/>
                <a:gd name="connsiteY19" fmla="*/ 100827 h 25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1636" h="251661">
                  <a:moveTo>
                    <a:pt x="246013" y="87490"/>
                  </a:moveTo>
                  <a:lnTo>
                    <a:pt x="164197" y="5673"/>
                  </a:lnTo>
                  <a:cubicBezTo>
                    <a:pt x="156698" y="-1891"/>
                    <a:pt x="144423" y="-1891"/>
                    <a:pt x="136925" y="5673"/>
                  </a:cubicBezTo>
                  <a:lnTo>
                    <a:pt x="5673" y="136925"/>
                  </a:lnTo>
                  <a:cubicBezTo>
                    <a:pt x="-1891" y="144423"/>
                    <a:pt x="-1891" y="156632"/>
                    <a:pt x="5673" y="164197"/>
                  </a:cubicBezTo>
                  <a:lnTo>
                    <a:pt x="87490" y="246013"/>
                  </a:lnTo>
                  <a:cubicBezTo>
                    <a:pt x="94988" y="253578"/>
                    <a:pt x="107263" y="253511"/>
                    <a:pt x="114762" y="246013"/>
                  </a:cubicBezTo>
                  <a:lnTo>
                    <a:pt x="246013" y="114762"/>
                  </a:lnTo>
                  <a:cubicBezTo>
                    <a:pt x="253511" y="107197"/>
                    <a:pt x="253511" y="94988"/>
                    <a:pt x="246013" y="87490"/>
                  </a:cubicBezTo>
                  <a:close/>
                  <a:moveTo>
                    <a:pt x="205337" y="100827"/>
                  </a:moveTo>
                  <a:cubicBezTo>
                    <a:pt x="201555" y="104610"/>
                    <a:pt x="195450" y="104610"/>
                    <a:pt x="191668" y="100827"/>
                  </a:cubicBezTo>
                  <a:lnTo>
                    <a:pt x="191668" y="100827"/>
                  </a:lnTo>
                  <a:lnTo>
                    <a:pt x="150793" y="59886"/>
                  </a:lnTo>
                  <a:cubicBezTo>
                    <a:pt x="147011" y="56104"/>
                    <a:pt x="147011" y="49999"/>
                    <a:pt x="150793" y="46217"/>
                  </a:cubicBezTo>
                  <a:cubicBezTo>
                    <a:pt x="154575" y="42434"/>
                    <a:pt x="160680" y="42434"/>
                    <a:pt x="164462" y="46217"/>
                  </a:cubicBezTo>
                  <a:lnTo>
                    <a:pt x="164462" y="46217"/>
                  </a:lnTo>
                  <a:lnTo>
                    <a:pt x="205404" y="87158"/>
                  </a:lnTo>
                  <a:lnTo>
                    <a:pt x="205404" y="87158"/>
                  </a:lnTo>
                  <a:lnTo>
                    <a:pt x="205404" y="87158"/>
                  </a:lnTo>
                  <a:cubicBezTo>
                    <a:pt x="209119" y="90940"/>
                    <a:pt x="209119" y="97045"/>
                    <a:pt x="205337" y="100827"/>
                  </a:cubicBezTo>
                  <a:close/>
                </a:path>
              </a:pathLst>
            </a:custGeom>
            <a:solidFill>
              <a:srgbClr val="F5F7FA"/>
            </a:solidFill>
            <a:ln w="66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82" name="Graphic 2">
            <a:extLst>
              <a:ext uri="{FF2B5EF4-FFF2-40B4-BE49-F238E27FC236}">
                <a16:creationId xmlns:a16="http://schemas.microsoft.com/office/drawing/2014/main" id="{31DFAB22-F642-094C-D222-006A38EC2C48}"/>
              </a:ext>
            </a:extLst>
          </p:cNvPr>
          <p:cNvGrpSpPr/>
          <p:nvPr/>
        </p:nvGrpSpPr>
        <p:grpSpPr>
          <a:xfrm>
            <a:off x="6878962" y="2714807"/>
            <a:ext cx="424675" cy="424675"/>
            <a:chOff x="6870008" y="2705754"/>
            <a:chExt cx="424675" cy="424675"/>
          </a:xfrm>
        </p:grpSpPr>
        <p:grpSp>
          <p:nvGrpSpPr>
            <p:cNvPr id="683" name="Graphic 2">
              <a:extLst>
                <a:ext uri="{FF2B5EF4-FFF2-40B4-BE49-F238E27FC236}">
                  <a16:creationId xmlns:a16="http://schemas.microsoft.com/office/drawing/2014/main" id="{6FEC8779-EDAA-2C0E-BCE7-47385E8DD9D7}"/>
                </a:ext>
              </a:extLst>
            </p:cNvPr>
            <p:cNvGrpSpPr/>
            <p:nvPr/>
          </p:nvGrpSpPr>
          <p:grpSpPr>
            <a:xfrm>
              <a:off x="6870008" y="2705754"/>
              <a:ext cx="424675" cy="424675"/>
              <a:chOff x="6870008" y="2705754"/>
              <a:chExt cx="424675" cy="424675"/>
            </a:xfrm>
          </p:grpSpPr>
          <p:sp>
            <p:nvSpPr>
              <p:cNvPr id="684" name="Freeform: Shape 683">
                <a:extLst>
                  <a:ext uri="{FF2B5EF4-FFF2-40B4-BE49-F238E27FC236}">
                    <a16:creationId xmlns:a16="http://schemas.microsoft.com/office/drawing/2014/main" id="{E5969B7F-9934-0BD6-9E94-6ACAF88E7B29}"/>
                  </a:ext>
                </a:extLst>
              </p:cNvPr>
              <p:cNvSpPr/>
              <p:nvPr/>
            </p:nvSpPr>
            <p:spPr>
              <a:xfrm>
                <a:off x="6870008" y="2705754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AFD36F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5" name="Freeform: Shape 684">
                <a:extLst>
                  <a:ext uri="{FF2B5EF4-FFF2-40B4-BE49-F238E27FC236}">
                    <a16:creationId xmlns:a16="http://schemas.microsoft.com/office/drawing/2014/main" id="{ACC8C37F-0F88-0856-3CE4-1DAAE9C6F13B}"/>
                  </a:ext>
                </a:extLst>
              </p:cNvPr>
              <p:cNvSpPr/>
              <p:nvPr/>
            </p:nvSpPr>
            <p:spPr>
              <a:xfrm>
                <a:off x="6956536" y="2848817"/>
                <a:ext cx="338147" cy="281612"/>
              </a:xfrm>
              <a:custGeom>
                <a:avLst/>
                <a:gdLst>
                  <a:gd name="connsiteX0" fmla="*/ 127336 w 338147"/>
                  <a:gd name="connsiteY0" fmla="*/ 281613 h 281612"/>
                  <a:gd name="connsiteX1" fmla="*/ 338148 w 338147"/>
                  <a:gd name="connsiteY1" fmla="*/ 281613 h 281612"/>
                  <a:gd name="connsiteX2" fmla="*/ 338148 w 338147"/>
                  <a:gd name="connsiteY2" fmla="*/ 86528 h 281612"/>
                  <a:gd name="connsiteX3" fmla="*/ 251686 w 338147"/>
                  <a:gd name="connsiteY3" fmla="*/ 0 h 281612"/>
                  <a:gd name="connsiteX4" fmla="*/ 0 w 338147"/>
                  <a:gd name="connsiteY4" fmla="*/ 154277 h 281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8147" h="281612">
                    <a:moveTo>
                      <a:pt x="127336" y="281613"/>
                    </a:moveTo>
                    <a:lnTo>
                      <a:pt x="338148" y="281613"/>
                    </a:lnTo>
                    <a:lnTo>
                      <a:pt x="338148" y="86528"/>
                    </a:lnTo>
                    <a:lnTo>
                      <a:pt x="251686" y="0"/>
                    </a:lnTo>
                    <a:lnTo>
                      <a:pt x="0" y="154277"/>
                    </a:lnTo>
                    <a:close/>
                  </a:path>
                </a:pathLst>
              </a:custGeom>
              <a:solidFill>
                <a:srgbClr val="9CC05B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86" name="Graphic 2">
              <a:extLst>
                <a:ext uri="{FF2B5EF4-FFF2-40B4-BE49-F238E27FC236}">
                  <a16:creationId xmlns:a16="http://schemas.microsoft.com/office/drawing/2014/main" id="{6327AE92-973B-8DD6-2818-8EEAEBFD9927}"/>
                </a:ext>
              </a:extLst>
            </p:cNvPr>
            <p:cNvGrpSpPr/>
            <p:nvPr/>
          </p:nvGrpSpPr>
          <p:grpSpPr>
            <a:xfrm>
              <a:off x="6956536" y="2848817"/>
              <a:ext cx="251686" cy="154276"/>
              <a:chOff x="6956536" y="2848817"/>
              <a:chExt cx="251686" cy="154276"/>
            </a:xfrm>
          </p:grpSpPr>
          <p:sp>
            <p:nvSpPr>
              <p:cNvPr id="687" name="Freeform: Shape 686">
                <a:extLst>
                  <a:ext uri="{FF2B5EF4-FFF2-40B4-BE49-F238E27FC236}">
                    <a16:creationId xmlns:a16="http://schemas.microsoft.com/office/drawing/2014/main" id="{F154E2A7-E947-DEDE-3D4A-3066F2529952}"/>
                  </a:ext>
                </a:extLst>
              </p:cNvPr>
              <p:cNvSpPr/>
              <p:nvPr/>
            </p:nvSpPr>
            <p:spPr>
              <a:xfrm>
                <a:off x="6956536" y="2848817"/>
                <a:ext cx="251686" cy="154276"/>
              </a:xfrm>
              <a:custGeom>
                <a:avLst/>
                <a:gdLst>
                  <a:gd name="connsiteX0" fmla="*/ 0 w 251686"/>
                  <a:gd name="connsiteY0" fmla="*/ 0 h 154276"/>
                  <a:gd name="connsiteX1" fmla="*/ 251686 w 251686"/>
                  <a:gd name="connsiteY1" fmla="*/ 0 h 154276"/>
                  <a:gd name="connsiteX2" fmla="*/ 251686 w 251686"/>
                  <a:gd name="connsiteY2" fmla="*/ 154277 h 154276"/>
                  <a:gd name="connsiteX3" fmla="*/ 0 w 251686"/>
                  <a:gd name="connsiteY3" fmla="*/ 154277 h 154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1686" h="154276">
                    <a:moveTo>
                      <a:pt x="0" y="0"/>
                    </a:moveTo>
                    <a:lnTo>
                      <a:pt x="251686" y="0"/>
                    </a:lnTo>
                    <a:lnTo>
                      <a:pt x="251686" y="154277"/>
                    </a:lnTo>
                    <a:lnTo>
                      <a:pt x="0" y="154277"/>
                    </a:ln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8" name="Freeform: Shape 687">
                <a:extLst>
                  <a:ext uri="{FF2B5EF4-FFF2-40B4-BE49-F238E27FC236}">
                    <a16:creationId xmlns:a16="http://schemas.microsoft.com/office/drawing/2014/main" id="{48909F09-4FB0-6B1F-4533-046E82E7B62A}"/>
                  </a:ext>
                </a:extLst>
              </p:cNvPr>
              <p:cNvSpPr/>
              <p:nvPr/>
            </p:nvSpPr>
            <p:spPr>
              <a:xfrm>
                <a:off x="6995155" y="2887369"/>
                <a:ext cx="115790" cy="77171"/>
              </a:xfrm>
              <a:custGeom>
                <a:avLst/>
                <a:gdLst>
                  <a:gd name="connsiteX0" fmla="*/ 0 w 115790"/>
                  <a:gd name="connsiteY0" fmla="*/ 0 h 77171"/>
                  <a:gd name="connsiteX1" fmla="*/ 115790 w 115790"/>
                  <a:gd name="connsiteY1" fmla="*/ 0 h 77171"/>
                  <a:gd name="connsiteX2" fmla="*/ 115790 w 115790"/>
                  <a:gd name="connsiteY2" fmla="*/ 77172 h 77171"/>
                  <a:gd name="connsiteX3" fmla="*/ 0 w 115790"/>
                  <a:gd name="connsiteY3" fmla="*/ 77172 h 7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5790" h="77171">
                    <a:moveTo>
                      <a:pt x="0" y="0"/>
                    </a:moveTo>
                    <a:lnTo>
                      <a:pt x="115790" y="0"/>
                    </a:lnTo>
                    <a:lnTo>
                      <a:pt x="115790" y="77172"/>
                    </a:lnTo>
                    <a:lnTo>
                      <a:pt x="0" y="77172"/>
                    </a:lnTo>
                    <a:close/>
                  </a:path>
                </a:pathLst>
              </a:custGeom>
              <a:solidFill>
                <a:srgbClr val="505A66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9" name="Freeform: Shape 688">
                <a:extLst>
                  <a:ext uri="{FF2B5EF4-FFF2-40B4-BE49-F238E27FC236}">
                    <a16:creationId xmlns:a16="http://schemas.microsoft.com/office/drawing/2014/main" id="{11DDE0A6-B2E6-E733-1BEE-856881A14569}"/>
                  </a:ext>
                </a:extLst>
              </p:cNvPr>
              <p:cNvSpPr/>
              <p:nvPr/>
            </p:nvSpPr>
            <p:spPr>
              <a:xfrm>
                <a:off x="7138549" y="2848817"/>
                <a:ext cx="21831" cy="154276"/>
              </a:xfrm>
              <a:custGeom>
                <a:avLst/>
                <a:gdLst>
                  <a:gd name="connsiteX0" fmla="*/ 10949 w 21831"/>
                  <a:gd name="connsiteY0" fmla="*/ 0 h 154276"/>
                  <a:gd name="connsiteX1" fmla="*/ 10949 w 21831"/>
                  <a:gd name="connsiteY1" fmla="*/ 48174 h 154276"/>
                  <a:gd name="connsiteX2" fmla="*/ 0 w 21831"/>
                  <a:gd name="connsiteY2" fmla="*/ 48174 h 154276"/>
                  <a:gd name="connsiteX3" fmla="*/ 0 w 21831"/>
                  <a:gd name="connsiteY3" fmla="*/ 105970 h 154276"/>
                  <a:gd name="connsiteX4" fmla="*/ 10949 w 21831"/>
                  <a:gd name="connsiteY4" fmla="*/ 105970 h 154276"/>
                  <a:gd name="connsiteX5" fmla="*/ 10949 w 21831"/>
                  <a:gd name="connsiteY5" fmla="*/ 154277 h 154276"/>
                  <a:gd name="connsiteX6" fmla="*/ 21831 w 21831"/>
                  <a:gd name="connsiteY6" fmla="*/ 154277 h 154276"/>
                  <a:gd name="connsiteX7" fmla="*/ 21831 w 21831"/>
                  <a:gd name="connsiteY7" fmla="*/ 0 h 154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831" h="154276">
                    <a:moveTo>
                      <a:pt x="10949" y="0"/>
                    </a:moveTo>
                    <a:lnTo>
                      <a:pt x="10949" y="48174"/>
                    </a:lnTo>
                    <a:lnTo>
                      <a:pt x="0" y="48174"/>
                    </a:lnTo>
                    <a:lnTo>
                      <a:pt x="0" y="105970"/>
                    </a:lnTo>
                    <a:lnTo>
                      <a:pt x="10949" y="105970"/>
                    </a:lnTo>
                    <a:lnTo>
                      <a:pt x="10949" y="154277"/>
                    </a:lnTo>
                    <a:lnTo>
                      <a:pt x="21831" y="154277"/>
                    </a:lnTo>
                    <a:lnTo>
                      <a:pt x="21831" y="0"/>
                    </a:lnTo>
                    <a:close/>
                  </a:path>
                </a:pathLst>
              </a:custGeom>
              <a:solidFill>
                <a:srgbClr val="CCD0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690" name="Graphic 2">
            <a:extLst>
              <a:ext uri="{FF2B5EF4-FFF2-40B4-BE49-F238E27FC236}">
                <a16:creationId xmlns:a16="http://schemas.microsoft.com/office/drawing/2014/main" id="{3FA4B323-AA19-4FFD-C96A-8C02C202CE99}"/>
              </a:ext>
            </a:extLst>
          </p:cNvPr>
          <p:cNvGrpSpPr/>
          <p:nvPr/>
        </p:nvGrpSpPr>
        <p:grpSpPr>
          <a:xfrm>
            <a:off x="6215407" y="2714807"/>
            <a:ext cx="424675" cy="424675"/>
            <a:chOff x="6206453" y="2705754"/>
            <a:chExt cx="424675" cy="424675"/>
          </a:xfrm>
        </p:grpSpPr>
        <p:grpSp>
          <p:nvGrpSpPr>
            <p:cNvPr id="691" name="Graphic 2">
              <a:extLst>
                <a:ext uri="{FF2B5EF4-FFF2-40B4-BE49-F238E27FC236}">
                  <a16:creationId xmlns:a16="http://schemas.microsoft.com/office/drawing/2014/main" id="{E9AF18C5-0CC7-A8E2-5357-42DA8FED11EA}"/>
                </a:ext>
              </a:extLst>
            </p:cNvPr>
            <p:cNvGrpSpPr/>
            <p:nvPr/>
          </p:nvGrpSpPr>
          <p:grpSpPr>
            <a:xfrm>
              <a:off x="6206453" y="2705754"/>
              <a:ext cx="424675" cy="424675"/>
              <a:chOff x="6206453" y="2705754"/>
              <a:chExt cx="424675" cy="424675"/>
            </a:xfrm>
          </p:grpSpPr>
          <p:sp>
            <p:nvSpPr>
              <p:cNvPr id="692" name="Freeform: Shape 691">
                <a:extLst>
                  <a:ext uri="{FF2B5EF4-FFF2-40B4-BE49-F238E27FC236}">
                    <a16:creationId xmlns:a16="http://schemas.microsoft.com/office/drawing/2014/main" id="{CE9A55A3-CF5E-3CDD-AE4D-1389E6E8F2F4}"/>
                  </a:ext>
                </a:extLst>
              </p:cNvPr>
              <p:cNvSpPr/>
              <p:nvPr/>
            </p:nvSpPr>
            <p:spPr>
              <a:xfrm>
                <a:off x="6206453" y="2705754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DE6E53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3" name="Freeform: Shape 692">
                <a:extLst>
                  <a:ext uri="{FF2B5EF4-FFF2-40B4-BE49-F238E27FC236}">
                    <a16:creationId xmlns:a16="http://schemas.microsoft.com/office/drawing/2014/main" id="{8C5CE0FE-A92C-D6DB-B227-92E8FD5913E2}"/>
                  </a:ext>
                </a:extLst>
              </p:cNvPr>
              <p:cNvSpPr/>
              <p:nvPr/>
            </p:nvSpPr>
            <p:spPr>
              <a:xfrm>
                <a:off x="6321646" y="2816369"/>
                <a:ext cx="309482" cy="314060"/>
              </a:xfrm>
              <a:custGeom>
                <a:avLst/>
                <a:gdLst>
                  <a:gd name="connsiteX0" fmla="*/ 309482 w 309482"/>
                  <a:gd name="connsiteY0" fmla="*/ 140276 h 314060"/>
                  <a:gd name="connsiteX1" fmla="*/ 169273 w 309482"/>
                  <a:gd name="connsiteY1" fmla="*/ 0 h 314060"/>
                  <a:gd name="connsiteX2" fmla="*/ 0 w 309482"/>
                  <a:gd name="connsiteY2" fmla="*/ 207825 h 314060"/>
                  <a:gd name="connsiteX3" fmla="*/ 106235 w 309482"/>
                  <a:gd name="connsiteY3" fmla="*/ 314061 h 314060"/>
                  <a:gd name="connsiteX4" fmla="*/ 309482 w 309482"/>
                  <a:gd name="connsiteY4" fmla="*/ 314061 h 314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9482" h="314060">
                    <a:moveTo>
                      <a:pt x="309482" y="140276"/>
                    </a:moveTo>
                    <a:lnTo>
                      <a:pt x="169273" y="0"/>
                    </a:lnTo>
                    <a:lnTo>
                      <a:pt x="0" y="207825"/>
                    </a:lnTo>
                    <a:lnTo>
                      <a:pt x="106235" y="314061"/>
                    </a:lnTo>
                    <a:lnTo>
                      <a:pt x="309482" y="314061"/>
                    </a:lnTo>
                    <a:close/>
                  </a:path>
                </a:pathLst>
              </a:custGeom>
              <a:solidFill>
                <a:srgbClr val="CC5842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94" name="Graphic 2">
              <a:extLst>
                <a:ext uri="{FF2B5EF4-FFF2-40B4-BE49-F238E27FC236}">
                  <a16:creationId xmlns:a16="http://schemas.microsoft.com/office/drawing/2014/main" id="{C5E3DF45-BB97-6941-183C-219C2DE2CEAD}"/>
                </a:ext>
              </a:extLst>
            </p:cNvPr>
            <p:cNvGrpSpPr/>
            <p:nvPr/>
          </p:nvGrpSpPr>
          <p:grpSpPr>
            <a:xfrm>
              <a:off x="6321646" y="2811990"/>
              <a:ext cx="251686" cy="212271"/>
              <a:chOff x="6321646" y="2811990"/>
              <a:chExt cx="251686" cy="212271"/>
            </a:xfrm>
          </p:grpSpPr>
          <p:sp>
            <p:nvSpPr>
              <p:cNvPr id="695" name="Freeform: Shape 694">
                <a:extLst>
                  <a:ext uri="{FF2B5EF4-FFF2-40B4-BE49-F238E27FC236}">
                    <a16:creationId xmlns:a16="http://schemas.microsoft.com/office/drawing/2014/main" id="{DFB136FA-EDD5-7256-D1CC-D7FA121AF2EE}"/>
                  </a:ext>
                </a:extLst>
              </p:cNvPr>
              <p:cNvSpPr/>
              <p:nvPr/>
            </p:nvSpPr>
            <p:spPr>
              <a:xfrm>
                <a:off x="6350577" y="2811990"/>
                <a:ext cx="144256" cy="88385"/>
              </a:xfrm>
              <a:custGeom>
                <a:avLst/>
                <a:gdLst>
                  <a:gd name="connsiteX0" fmla="*/ 14267 w 144256"/>
                  <a:gd name="connsiteY0" fmla="*/ 28533 h 88385"/>
                  <a:gd name="connsiteX1" fmla="*/ 14267 w 144256"/>
                  <a:gd name="connsiteY1" fmla="*/ 88386 h 88385"/>
                  <a:gd name="connsiteX2" fmla="*/ 129991 w 144256"/>
                  <a:gd name="connsiteY2" fmla="*/ 88386 h 88385"/>
                  <a:gd name="connsiteX3" fmla="*/ 129991 w 144256"/>
                  <a:gd name="connsiteY3" fmla="*/ 28533 h 88385"/>
                  <a:gd name="connsiteX4" fmla="*/ 144257 w 144256"/>
                  <a:gd name="connsiteY4" fmla="*/ 14266 h 88385"/>
                  <a:gd name="connsiteX5" fmla="*/ 129991 w 144256"/>
                  <a:gd name="connsiteY5" fmla="*/ 0 h 88385"/>
                  <a:gd name="connsiteX6" fmla="*/ 14267 w 144256"/>
                  <a:gd name="connsiteY6" fmla="*/ 0 h 88385"/>
                  <a:gd name="connsiteX7" fmla="*/ 0 w 144256"/>
                  <a:gd name="connsiteY7" fmla="*/ 14266 h 88385"/>
                  <a:gd name="connsiteX8" fmla="*/ 14267 w 144256"/>
                  <a:gd name="connsiteY8" fmla="*/ 28533 h 88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256" h="88385">
                    <a:moveTo>
                      <a:pt x="14267" y="28533"/>
                    </a:moveTo>
                    <a:lnTo>
                      <a:pt x="14267" y="88386"/>
                    </a:lnTo>
                    <a:lnTo>
                      <a:pt x="129991" y="88386"/>
                    </a:lnTo>
                    <a:lnTo>
                      <a:pt x="129991" y="28533"/>
                    </a:lnTo>
                    <a:cubicBezTo>
                      <a:pt x="137887" y="28533"/>
                      <a:pt x="144257" y="22163"/>
                      <a:pt x="144257" y="14266"/>
                    </a:cubicBezTo>
                    <a:cubicBezTo>
                      <a:pt x="144257" y="6370"/>
                      <a:pt x="137887" y="0"/>
                      <a:pt x="129991" y="0"/>
                    </a:cubicBezTo>
                    <a:lnTo>
                      <a:pt x="14267" y="0"/>
                    </a:lnTo>
                    <a:cubicBezTo>
                      <a:pt x="6370" y="0"/>
                      <a:pt x="0" y="6370"/>
                      <a:pt x="0" y="14266"/>
                    </a:cubicBezTo>
                    <a:cubicBezTo>
                      <a:pt x="66" y="22163"/>
                      <a:pt x="6437" y="28533"/>
                      <a:pt x="14267" y="28533"/>
                    </a:cubicBezTo>
                    <a:close/>
                  </a:path>
                </a:pathLst>
              </a:custGeom>
              <a:solidFill>
                <a:srgbClr val="F2CD5E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6" name="Freeform: Shape 695">
                <a:extLst>
                  <a:ext uri="{FF2B5EF4-FFF2-40B4-BE49-F238E27FC236}">
                    <a16:creationId xmlns:a16="http://schemas.microsoft.com/office/drawing/2014/main" id="{43DBCF96-91F0-88F8-B15B-4282092DB0DE}"/>
                  </a:ext>
                </a:extLst>
              </p:cNvPr>
              <p:cNvSpPr/>
              <p:nvPr/>
            </p:nvSpPr>
            <p:spPr>
              <a:xfrm>
                <a:off x="6523832" y="2927714"/>
                <a:ext cx="49500" cy="49501"/>
              </a:xfrm>
              <a:custGeom>
                <a:avLst/>
                <a:gdLst>
                  <a:gd name="connsiteX0" fmla="*/ 0 w 49500"/>
                  <a:gd name="connsiteY0" fmla="*/ 0 h 49501"/>
                  <a:gd name="connsiteX1" fmla="*/ 0 w 49500"/>
                  <a:gd name="connsiteY1" fmla="*/ 49501 h 49501"/>
                  <a:gd name="connsiteX2" fmla="*/ 49501 w 49500"/>
                  <a:gd name="connsiteY2" fmla="*/ 0 h 4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500" h="49501">
                    <a:moveTo>
                      <a:pt x="0" y="0"/>
                    </a:moveTo>
                    <a:lnTo>
                      <a:pt x="0" y="49501"/>
                    </a:lnTo>
                    <a:lnTo>
                      <a:pt x="49501" y="0"/>
                    </a:lnTo>
                    <a:close/>
                  </a:path>
                </a:pathLst>
              </a:custGeom>
              <a:solidFill>
                <a:srgbClr val="CCD0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7" name="Freeform: Shape 696">
                <a:extLst>
                  <a:ext uri="{FF2B5EF4-FFF2-40B4-BE49-F238E27FC236}">
                    <a16:creationId xmlns:a16="http://schemas.microsoft.com/office/drawing/2014/main" id="{38DAB7D2-24CA-E063-9539-4DBD408E02D7}"/>
                  </a:ext>
                </a:extLst>
              </p:cNvPr>
              <p:cNvSpPr/>
              <p:nvPr/>
            </p:nvSpPr>
            <p:spPr>
              <a:xfrm>
                <a:off x="6321646" y="2879539"/>
                <a:ext cx="202185" cy="144721"/>
              </a:xfrm>
              <a:custGeom>
                <a:avLst/>
                <a:gdLst>
                  <a:gd name="connsiteX0" fmla="*/ 101126 w 202185"/>
                  <a:gd name="connsiteY0" fmla="*/ 0 h 144721"/>
                  <a:gd name="connsiteX1" fmla="*/ 0 w 202185"/>
                  <a:gd name="connsiteY1" fmla="*/ 48240 h 144721"/>
                  <a:gd name="connsiteX2" fmla="*/ 0 w 202185"/>
                  <a:gd name="connsiteY2" fmla="*/ 144721 h 144721"/>
                  <a:gd name="connsiteX3" fmla="*/ 202186 w 202185"/>
                  <a:gd name="connsiteY3" fmla="*/ 144721 h 144721"/>
                  <a:gd name="connsiteX4" fmla="*/ 202186 w 202185"/>
                  <a:gd name="connsiteY4" fmla="*/ 48307 h 144721"/>
                  <a:gd name="connsiteX5" fmla="*/ 101126 w 202185"/>
                  <a:gd name="connsiteY5" fmla="*/ 0 h 144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2185" h="144721">
                    <a:moveTo>
                      <a:pt x="101126" y="0"/>
                    </a:moveTo>
                    <a:cubicBezTo>
                      <a:pt x="45255" y="0"/>
                      <a:pt x="66" y="21566"/>
                      <a:pt x="0" y="48240"/>
                    </a:cubicBezTo>
                    <a:lnTo>
                      <a:pt x="0" y="144721"/>
                    </a:lnTo>
                    <a:lnTo>
                      <a:pt x="202186" y="144721"/>
                    </a:lnTo>
                    <a:lnTo>
                      <a:pt x="202186" y="48307"/>
                    </a:lnTo>
                    <a:cubicBezTo>
                      <a:pt x="202186" y="21566"/>
                      <a:pt x="156931" y="0"/>
                      <a:pt x="101126" y="0"/>
                    </a:cubicBez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698" name="Graphic 2">
            <a:extLst>
              <a:ext uri="{FF2B5EF4-FFF2-40B4-BE49-F238E27FC236}">
                <a16:creationId xmlns:a16="http://schemas.microsoft.com/office/drawing/2014/main" id="{331E1A71-9B26-9CAA-916A-CA2D3BD7E743}"/>
              </a:ext>
            </a:extLst>
          </p:cNvPr>
          <p:cNvGrpSpPr/>
          <p:nvPr/>
        </p:nvGrpSpPr>
        <p:grpSpPr>
          <a:xfrm>
            <a:off x="5553311" y="2714807"/>
            <a:ext cx="424675" cy="424675"/>
            <a:chOff x="5544357" y="2705754"/>
            <a:chExt cx="424675" cy="424675"/>
          </a:xfrm>
        </p:grpSpPr>
        <p:grpSp>
          <p:nvGrpSpPr>
            <p:cNvPr id="699" name="Graphic 2">
              <a:extLst>
                <a:ext uri="{FF2B5EF4-FFF2-40B4-BE49-F238E27FC236}">
                  <a16:creationId xmlns:a16="http://schemas.microsoft.com/office/drawing/2014/main" id="{8BEA05C3-A884-F57F-2C9C-93C2264E7991}"/>
                </a:ext>
              </a:extLst>
            </p:cNvPr>
            <p:cNvGrpSpPr/>
            <p:nvPr/>
          </p:nvGrpSpPr>
          <p:grpSpPr>
            <a:xfrm>
              <a:off x="5544357" y="2705754"/>
              <a:ext cx="424675" cy="424675"/>
              <a:chOff x="5544357" y="2705754"/>
              <a:chExt cx="424675" cy="424675"/>
            </a:xfrm>
          </p:grpSpPr>
          <p:sp>
            <p:nvSpPr>
              <p:cNvPr id="700" name="Freeform: Shape 699">
                <a:extLst>
                  <a:ext uri="{FF2B5EF4-FFF2-40B4-BE49-F238E27FC236}">
                    <a16:creationId xmlns:a16="http://schemas.microsoft.com/office/drawing/2014/main" id="{BE383D6C-2BD7-EEDA-0FC5-AECC4F4662E9}"/>
                  </a:ext>
                </a:extLst>
              </p:cNvPr>
              <p:cNvSpPr/>
              <p:nvPr/>
            </p:nvSpPr>
            <p:spPr>
              <a:xfrm>
                <a:off x="5544357" y="2705754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CF5664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1" name="Freeform: Shape 700">
                <a:extLst>
                  <a:ext uri="{FF2B5EF4-FFF2-40B4-BE49-F238E27FC236}">
                    <a16:creationId xmlns:a16="http://schemas.microsoft.com/office/drawing/2014/main" id="{9938FF3A-D006-F078-5687-0CEC60179089}"/>
                  </a:ext>
                </a:extLst>
              </p:cNvPr>
              <p:cNvSpPr/>
              <p:nvPr/>
            </p:nvSpPr>
            <p:spPr>
              <a:xfrm>
                <a:off x="5649597" y="2800046"/>
                <a:ext cx="319435" cy="330384"/>
              </a:xfrm>
              <a:custGeom>
                <a:avLst/>
                <a:gdLst>
                  <a:gd name="connsiteX0" fmla="*/ 319435 w 319435"/>
                  <a:gd name="connsiteY0" fmla="*/ 105306 h 330384"/>
                  <a:gd name="connsiteX1" fmla="*/ 214195 w 319435"/>
                  <a:gd name="connsiteY1" fmla="*/ 0 h 330384"/>
                  <a:gd name="connsiteX2" fmla="*/ 0 w 319435"/>
                  <a:gd name="connsiteY2" fmla="*/ 251753 h 330384"/>
                  <a:gd name="connsiteX3" fmla="*/ 78631 w 319435"/>
                  <a:gd name="connsiteY3" fmla="*/ 330384 h 330384"/>
                  <a:gd name="connsiteX4" fmla="*/ 319435 w 319435"/>
                  <a:gd name="connsiteY4" fmla="*/ 330384 h 330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9435" h="330384">
                    <a:moveTo>
                      <a:pt x="319435" y="105306"/>
                    </a:moveTo>
                    <a:lnTo>
                      <a:pt x="214195" y="0"/>
                    </a:lnTo>
                    <a:lnTo>
                      <a:pt x="0" y="251753"/>
                    </a:lnTo>
                    <a:lnTo>
                      <a:pt x="78631" y="330384"/>
                    </a:lnTo>
                    <a:lnTo>
                      <a:pt x="319435" y="330384"/>
                    </a:lnTo>
                    <a:close/>
                  </a:path>
                </a:pathLst>
              </a:custGeom>
              <a:solidFill>
                <a:srgbClr val="BD4653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02" name="Graphic 2">
              <a:extLst>
                <a:ext uri="{FF2B5EF4-FFF2-40B4-BE49-F238E27FC236}">
                  <a16:creationId xmlns:a16="http://schemas.microsoft.com/office/drawing/2014/main" id="{ABF800B1-19A1-C313-D9A2-58830085A0F7}"/>
                </a:ext>
              </a:extLst>
            </p:cNvPr>
            <p:cNvGrpSpPr/>
            <p:nvPr/>
          </p:nvGrpSpPr>
          <p:grpSpPr>
            <a:xfrm>
              <a:off x="5649597" y="2800178"/>
              <a:ext cx="214262" cy="251686"/>
              <a:chOff x="5649597" y="2800178"/>
              <a:chExt cx="214262" cy="251686"/>
            </a:xfrm>
          </p:grpSpPr>
          <p:sp>
            <p:nvSpPr>
              <p:cNvPr id="703" name="Freeform: Shape 702">
                <a:extLst>
                  <a:ext uri="{FF2B5EF4-FFF2-40B4-BE49-F238E27FC236}">
                    <a16:creationId xmlns:a16="http://schemas.microsoft.com/office/drawing/2014/main" id="{9D0B2CD6-1369-72B3-8AEF-B95E2CCD614D}"/>
                  </a:ext>
                </a:extLst>
              </p:cNvPr>
              <p:cNvSpPr/>
              <p:nvPr/>
            </p:nvSpPr>
            <p:spPr>
              <a:xfrm>
                <a:off x="5649597" y="2800178"/>
                <a:ext cx="214262" cy="251686"/>
              </a:xfrm>
              <a:custGeom>
                <a:avLst/>
                <a:gdLst>
                  <a:gd name="connsiteX0" fmla="*/ 0 w 214262"/>
                  <a:gd name="connsiteY0" fmla="*/ 0 h 251686"/>
                  <a:gd name="connsiteX1" fmla="*/ 214262 w 214262"/>
                  <a:gd name="connsiteY1" fmla="*/ 0 h 251686"/>
                  <a:gd name="connsiteX2" fmla="*/ 214262 w 214262"/>
                  <a:gd name="connsiteY2" fmla="*/ 251686 h 251686"/>
                  <a:gd name="connsiteX3" fmla="*/ 0 w 214262"/>
                  <a:gd name="connsiteY3" fmla="*/ 251686 h 251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4262" h="251686">
                    <a:moveTo>
                      <a:pt x="0" y="0"/>
                    </a:moveTo>
                    <a:lnTo>
                      <a:pt x="214262" y="0"/>
                    </a:lnTo>
                    <a:lnTo>
                      <a:pt x="214262" y="251686"/>
                    </a:lnTo>
                    <a:lnTo>
                      <a:pt x="0" y="251686"/>
                    </a:ln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4" name="Freeform: Shape 703">
                <a:extLst>
                  <a:ext uri="{FF2B5EF4-FFF2-40B4-BE49-F238E27FC236}">
                    <a16:creationId xmlns:a16="http://schemas.microsoft.com/office/drawing/2014/main" id="{9E5438C7-B384-0A93-73E4-7F9EABA8ED89}"/>
                  </a:ext>
                </a:extLst>
              </p:cNvPr>
              <p:cNvSpPr/>
              <p:nvPr/>
            </p:nvSpPr>
            <p:spPr>
              <a:xfrm>
                <a:off x="5815552" y="2824863"/>
                <a:ext cx="19243" cy="19309"/>
              </a:xfrm>
              <a:custGeom>
                <a:avLst/>
                <a:gdLst>
                  <a:gd name="connsiteX0" fmla="*/ 9622 w 19243"/>
                  <a:gd name="connsiteY0" fmla="*/ 19309 h 19309"/>
                  <a:gd name="connsiteX1" fmla="*/ 19243 w 19243"/>
                  <a:gd name="connsiteY1" fmla="*/ 9688 h 19309"/>
                  <a:gd name="connsiteX2" fmla="*/ 9622 w 19243"/>
                  <a:gd name="connsiteY2" fmla="*/ 0 h 19309"/>
                  <a:gd name="connsiteX3" fmla="*/ 0 w 19243"/>
                  <a:gd name="connsiteY3" fmla="*/ 9688 h 19309"/>
                  <a:gd name="connsiteX4" fmla="*/ 9622 w 19243"/>
                  <a:gd name="connsiteY4" fmla="*/ 19309 h 19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43" h="19309">
                    <a:moveTo>
                      <a:pt x="9622" y="19309"/>
                    </a:moveTo>
                    <a:cubicBezTo>
                      <a:pt x="14930" y="19309"/>
                      <a:pt x="19243" y="14996"/>
                      <a:pt x="19243" y="9688"/>
                    </a:cubicBezTo>
                    <a:cubicBezTo>
                      <a:pt x="19243" y="4313"/>
                      <a:pt x="14930" y="0"/>
                      <a:pt x="9622" y="0"/>
                    </a:cubicBezTo>
                    <a:cubicBezTo>
                      <a:pt x="4313" y="0"/>
                      <a:pt x="0" y="4313"/>
                      <a:pt x="0" y="9688"/>
                    </a:cubicBezTo>
                    <a:cubicBezTo>
                      <a:pt x="0" y="14996"/>
                      <a:pt x="4313" y="19309"/>
                      <a:pt x="9622" y="19309"/>
                    </a:cubicBezTo>
                    <a:close/>
                  </a:path>
                </a:pathLst>
              </a:custGeom>
              <a:solidFill>
                <a:srgbClr val="CCD0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5" name="Freeform: Shape 704">
                <a:extLst>
                  <a:ext uri="{FF2B5EF4-FFF2-40B4-BE49-F238E27FC236}">
                    <a16:creationId xmlns:a16="http://schemas.microsoft.com/office/drawing/2014/main" id="{4E3ADC4C-4552-929D-96A1-DFC668D53DE1}"/>
                  </a:ext>
                </a:extLst>
              </p:cNvPr>
              <p:cNvSpPr/>
              <p:nvPr/>
            </p:nvSpPr>
            <p:spPr>
              <a:xfrm>
                <a:off x="5680652" y="2824863"/>
                <a:ext cx="19309" cy="19309"/>
              </a:xfrm>
              <a:custGeom>
                <a:avLst/>
                <a:gdLst>
                  <a:gd name="connsiteX0" fmla="*/ 9688 w 19309"/>
                  <a:gd name="connsiteY0" fmla="*/ 19309 h 19309"/>
                  <a:gd name="connsiteX1" fmla="*/ 19309 w 19309"/>
                  <a:gd name="connsiteY1" fmla="*/ 9688 h 19309"/>
                  <a:gd name="connsiteX2" fmla="*/ 9621 w 19309"/>
                  <a:gd name="connsiteY2" fmla="*/ 0 h 19309"/>
                  <a:gd name="connsiteX3" fmla="*/ 0 w 19309"/>
                  <a:gd name="connsiteY3" fmla="*/ 9688 h 19309"/>
                  <a:gd name="connsiteX4" fmla="*/ 9688 w 19309"/>
                  <a:gd name="connsiteY4" fmla="*/ 19309 h 19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09" h="19309">
                    <a:moveTo>
                      <a:pt x="9688" y="19309"/>
                    </a:moveTo>
                    <a:cubicBezTo>
                      <a:pt x="14996" y="19309"/>
                      <a:pt x="19309" y="14996"/>
                      <a:pt x="19309" y="9688"/>
                    </a:cubicBezTo>
                    <a:cubicBezTo>
                      <a:pt x="19309" y="4379"/>
                      <a:pt x="14996" y="66"/>
                      <a:pt x="9621" y="0"/>
                    </a:cubicBezTo>
                    <a:cubicBezTo>
                      <a:pt x="4313" y="0"/>
                      <a:pt x="0" y="4313"/>
                      <a:pt x="0" y="9688"/>
                    </a:cubicBezTo>
                    <a:cubicBezTo>
                      <a:pt x="66" y="14996"/>
                      <a:pt x="4379" y="19309"/>
                      <a:pt x="9688" y="19309"/>
                    </a:cubicBezTo>
                    <a:close/>
                  </a:path>
                </a:pathLst>
              </a:custGeom>
              <a:solidFill>
                <a:srgbClr val="CCD0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6" name="Freeform: Shape 705">
                <a:extLst>
                  <a:ext uri="{FF2B5EF4-FFF2-40B4-BE49-F238E27FC236}">
                    <a16:creationId xmlns:a16="http://schemas.microsoft.com/office/drawing/2014/main" id="{E7A21398-7FE4-082A-56E2-6EB99ACE2256}"/>
                  </a:ext>
                </a:extLst>
              </p:cNvPr>
              <p:cNvSpPr/>
              <p:nvPr/>
            </p:nvSpPr>
            <p:spPr>
              <a:xfrm>
                <a:off x="5770630" y="2824928"/>
                <a:ext cx="19243" cy="19243"/>
              </a:xfrm>
              <a:custGeom>
                <a:avLst/>
                <a:gdLst>
                  <a:gd name="connsiteX0" fmla="*/ 9622 w 19243"/>
                  <a:gd name="connsiteY0" fmla="*/ 19244 h 19243"/>
                  <a:gd name="connsiteX1" fmla="*/ 19243 w 19243"/>
                  <a:gd name="connsiteY1" fmla="*/ 9622 h 19243"/>
                  <a:gd name="connsiteX2" fmla="*/ 9622 w 19243"/>
                  <a:gd name="connsiteY2" fmla="*/ 1 h 19243"/>
                  <a:gd name="connsiteX3" fmla="*/ 0 w 19243"/>
                  <a:gd name="connsiteY3" fmla="*/ 9689 h 19243"/>
                  <a:gd name="connsiteX4" fmla="*/ 9622 w 19243"/>
                  <a:gd name="connsiteY4" fmla="*/ 19244 h 19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43" h="19243">
                    <a:moveTo>
                      <a:pt x="9622" y="19244"/>
                    </a:moveTo>
                    <a:cubicBezTo>
                      <a:pt x="14930" y="19244"/>
                      <a:pt x="19309" y="14931"/>
                      <a:pt x="19243" y="9622"/>
                    </a:cubicBezTo>
                    <a:cubicBezTo>
                      <a:pt x="19243" y="4314"/>
                      <a:pt x="14930" y="-66"/>
                      <a:pt x="9622" y="1"/>
                    </a:cubicBezTo>
                    <a:cubicBezTo>
                      <a:pt x="4313" y="1"/>
                      <a:pt x="0" y="4314"/>
                      <a:pt x="0" y="9689"/>
                    </a:cubicBezTo>
                    <a:cubicBezTo>
                      <a:pt x="0" y="14931"/>
                      <a:pt x="4313" y="19244"/>
                      <a:pt x="9622" y="19244"/>
                    </a:cubicBezTo>
                    <a:close/>
                  </a:path>
                </a:pathLst>
              </a:custGeom>
              <a:solidFill>
                <a:srgbClr val="CCD0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7" name="Freeform: Shape 706">
                <a:extLst>
                  <a:ext uri="{FF2B5EF4-FFF2-40B4-BE49-F238E27FC236}">
                    <a16:creationId xmlns:a16="http://schemas.microsoft.com/office/drawing/2014/main" id="{F50636F2-499D-83AB-6AC5-71521AB2CDE0}"/>
                  </a:ext>
                </a:extLst>
              </p:cNvPr>
              <p:cNvSpPr/>
              <p:nvPr/>
            </p:nvSpPr>
            <p:spPr>
              <a:xfrm>
                <a:off x="5725574" y="2824863"/>
                <a:ext cx="19309" cy="19309"/>
              </a:xfrm>
              <a:custGeom>
                <a:avLst/>
                <a:gdLst>
                  <a:gd name="connsiteX0" fmla="*/ 9688 w 19309"/>
                  <a:gd name="connsiteY0" fmla="*/ 19309 h 19309"/>
                  <a:gd name="connsiteX1" fmla="*/ 19310 w 19309"/>
                  <a:gd name="connsiteY1" fmla="*/ 9688 h 19309"/>
                  <a:gd name="connsiteX2" fmla="*/ 9622 w 19309"/>
                  <a:gd name="connsiteY2" fmla="*/ 0 h 19309"/>
                  <a:gd name="connsiteX3" fmla="*/ 0 w 19309"/>
                  <a:gd name="connsiteY3" fmla="*/ 9688 h 19309"/>
                  <a:gd name="connsiteX4" fmla="*/ 9688 w 19309"/>
                  <a:gd name="connsiteY4" fmla="*/ 19309 h 19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09" h="19309">
                    <a:moveTo>
                      <a:pt x="9688" y="19309"/>
                    </a:moveTo>
                    <a:cubicBezTo>
                      <a:pt x="14996" y="19309"/>
                      <a:pt x="19310" y="14996"/>
                      <a:pt x="19310" y="9688"/>
                    </a:cubicBezTo>
                    <a:cubicBezTo>
                      <a:pt x="19310" y="4313"/>
                      <a:pt x="14996" y="0"/>
                      <a:pt x="9622" y="0"/>
                    </a:cubicBezTo>
                    <a:cubicBezTo>
                      <a:pt x="4313" y="0"/>
                      <a:pt x="0" y="4313"/>
                      <a:pt x="0" y="9688"/>
                    </a:cubicBezTo>
                    <a:cubicBezTo>
                      <a:pt x="66" y="14996"/>
                      <a:pt x="4380" y="19309"/>
                      <a:pt x="9688" y="19309"/>
                    </a:cubicBezTo>
                    <a:close/>
                  </a:path>
                </a:pathLst>
              </a:custGeom>
              <a:solidFill>
                <a:srgbClr val="CCD0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8" name="Freeform: Shape 707">
                <a:extLst>
                  <a:ext uri="{FF2B5EF4-FFF2-40B4-BE49-F238E27FC236}">
                    <a16:creationId xmlns:a16="http://schemas.microsoft.com/office/drawing/2014/main" id="{C9A5ED88-9CF9-5378-F80D-E589D84BE7DC}"/>
                  </a:ext>
                </a:extLst>
              </p:cNvPr>
              <p:cNvSpPr/>
              <p:nvPr/>
            </p:nvSpPr>
            <p:spPr>
              <a:xfrm>
                <a:off x="5680585" y="2868923"/>
                <a:ext cx="154276" cy="154342"/>
              </a:xfrm>
              <a:custGeom>
                <a:avLst/>
                <a:gdLst>
                  <a:gd name="connsiteX0" fmla="*/ 0 w 154276"/>
                  <a:gd name="connsiteY0" fmla="*/ 0 h 154342"/>
                  <a:gd name="connsiteX1" fmla="*/ 154277 w 154276"/>
                  <a:gd name="connsiteY1" fmla="*/ 0 h 154342"/>
                  <a:gd name="connsiteX2" fmla="*/ 154277 w 154276"/>
                  <a:gd name="connsiteY2" fmla="*/ 154343 h 154342"/>
                  <a:gd name="connsiteX3" fmla="*/ 0 w 154276"/>
                  <a:gd name="connsiteY3" fmla="*/ 154343 h 154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4276" h="154342">
                    <a:moveTo>
                      <a:pt x="0" y="0"/>
                    </a:moveTo>
                    <a:lnTo>
                      <a:pt x="154277" y="0"/>
                    </a:lnTo>
                    <a:lnTo>
                      <a:pt x="154277" y="154343"/>
                    </a:lnTo>
                    <a:lnTo>
                      <a:pt x="0" y="154343"/>
                    </a:lnTo>
                    <a:close/>
                  </a:path>
                </a:pathLst>
              </a:custGeom>
              <a:solidFill>
                <a:srgbClr val="505A66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9" name="Freeform: Shape 708">
                <a:extLst>
                  <a:ext uri="{FF2B5EF4-FFF2-40B4-BE49-F238E27FC236}">
                    <a16:creationId xmlns:a16="http://schemas.microsoft.com/office/drawing/2014/main" id="{32EABC9F-0A6E-F7D2-F47A-1A0C3FFF8676}"/>
                  </a:ext>
                </a:extLst>
              </p:cNvPr>
              <p:cNvSpPr/>
              <p:nvPr/>
            </p:nvSpPr>
            <p:spPr>
              <a:xfrm>
                <a:off x="5680585" y="2888232"/>
                <a:ext cx="154276" cy="19309"/>
              </a:xfrm>
              <a:custGeom>
                <a:avLst/>
                <a:gdLst>
                  <a:gd name="connsiteX0" fmla="*/ 0 w 154276"/>
                  <a:gd name="connsiteY0" fmla="*/ 0 h 19309"/>
                  <a:gd name="connsiteX1" fmla="*/ 154277 w 154276"/>
                  <a:gd name="connsiteY1" fmla="*/ 0 h 19309"/>
                  <a:gd name="connsiteX2" fmla="*/ 154277 w 154276"/>
                  <a:gd name="connsiteY2" fmla="*/ 19309 h 19309"/>
                  <a:gd name="connsiteX3" fmla="*/ 0 w 154276"/>
                  <a:gd name="connsiteY3" fmla="*/ 19309 h 19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4276" h="19309">
                    <a:moveTo>
                      <a:pt x="0" y="0"/>
                    </a:moveTo>
                    <a:lnTo>
                      <a:pt x="154277" y="0"/>
                    </a:lnTo>
                    <a:lnTo>
                      <a:pt x="154277" y="19309"/>
                    </a:lnTo>
                    <a:lnTo>
                      <a:pt x="0" y="19309"/>
                    </a:lnTo>
                    <a:close/>
                  </a:path>
                </a:pathLst>
              </a:custGeom>
              <a:solidFill>
                <a:srgbClr val="E6E8EC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710" name="Graphic 2">
            <a:extLst>
              <a:ext uri="{FF2B5EF4-FFF2-40B4-BE49-F238E27FC236}">
                <a16:creationId xmlns:a16="http://schemas.microsoft.com/office/drawing/2014/main" id="{D34DD7A9-7ACE-3F82-3160-30A34028AD40}"/>
              </a:ext>
            </a:extLst>
          </p:cNvPr>
          <p:cNvGrpSpPr/>
          <p:nvPr/>
        </p:nvGrpSpPr>
        <p:grpSpPr>
          <a:xfrm>
            <a:off x="4888296" y="2714741"/>
            <a:ext cx="424675" cy="424675"/>
            <a:chOff x="4879342" y="2705688"/>
            <a:chExt cx="424675" cy="424675"/>
          </a:xfrm>
        </p:grpSpPr>
        <p:grpSp>
          <p:nvGrpSpPr>
            <p:cNvPr id="711" name="Graphic 2">
              <a:extLst>
                <a:ext uri="{FF2B5EF4-FFF2-40B4-BE49-F238E27FC236}">
                  <a16:creationId xmlns:a16="http://schemas.microsoft.com/office/drawing/2014/main" id="{BE4E0F9E-4724-49D0-57C2-7199181FAF77}"/>
                </a:ext>
              </a:extLst>
            </p:cNvPr>
            <p:cNvGrpSpPr/>
            <p:nvPr/>
          </p:nvGrpSpPr>
          <p:grpSpPr>
            <a:xfrm>
              <a:off x="4879342" y="2705688"/>
              <a:ext cx="424675" cy="424675"/>
              <a:chOff x="4879342" y="2705688"/>
              <a:chExt cx="424675" cy="424675"/>
            </a:xfrm>
          </p:grpSpPr>
          <p:sp>
            <p:nvSpPr>
              <p:cNvPr id="712" name="Freeform: Shape 711">
                <a:extLst>
                  <a:ext uri="{FF2B5EF4-FFF2-40B4-BE49-F238E27FC236}">
                    <a16:creationId xmlns:a16="http://schemas.microsoft.com/office/drawing/2014/main" id="{71C95BA9-B23E-E5C3-B933-5A7809220B6D}"/>
                  </a:ext>
                </a:extLst>
              </p:cNvPr>
              <p:cNvSpPr/>
              <p:nvPr/>
            </p:nvSpPr>
            <p:spPr>
              <a:xfrm>
                <a:off x="4879342" y="2705688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739BE9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3" name="Freeform: Shape 712">
                <a:extLst>
                  <a:ext uri="{FF2B5EF4-FFF2-40B4-BE49-F238E27FC236}">
                    <a16:creationId xmlns:a16="http://schemas.microsoft.com/office/drawing/2014/main" id="{00C5D4CE-6DC6-8370-F1CD-FEC7347F3BDC}"/>
                  </a:ext>
                </a:extLst>
              </p:cNvPr>
              <p:cNvSpPr/>
              <p:nvPr/>
            </p:nvSpPr>
            <p:spPr>
              <a:xfrm>
                <a:off x="5021609" y="2805752"/>
                <a:ext cx="282409" cy="324611"/>
              </a:xfrm>
              <a:custGeom>
                <a:avLst/>
                <a:gdLst>
                  <a:gd name="connsiteX0" fmla="*/ 82878 w 282409"/>
                  <a:gd name="connsiteY0" fmla="*/ 324611 h 324611"/>
                  <a:gd name="connsiteX1" fmla="*/ 282409 w 282409"/>
                  <a:gd name="connsiteY1" fmla="*/ 324611 h 324611"/>
                  <a:gd name="connsiteX2" fmla="*/ 282409 w 282409"/>
                  <a:gd name="connsiteY2" fmla="*/ 140806 h 324611"/>
                  <a:gd name="connsiteX3" fmla="*/ 141603 w 282409"/>
                  <a:gd name="connsiteY3" fmla="*/ 0 h 324611"/>
                  <a:gd name="connsiteX4" fmla="*/ 0 w 282409"/>
                  <a:gd name="connsiteY4" fmla="*/ 241733 h 324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2409" h="324611">
                    <a:moveTo>
                      <a:pt x="82878" y="324611"/>
                    </a:moveTo>
                    <a:lnTo>
                      <a:pt x="282409" y="324611"/>
                    </a:lnTo>
                    <a:lnTo>
                      <a:pt x="282409" y="140806"/>
                    </a:lnTo>
                    <a:lnTo>
                      <a:pt x="141603" y="0"/>
                    </a:lnTo>
                    <a:lnTo>
                      <a:pt x="0" y="241733"/>
                    </a:lnTo>
                    <a:close/>
                  </a:path>
                </a:pathLst>
              </a:custGeom>
              <a:solidFill>
                <a:srgbClr val="6188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14" name="Graphic 2">
              <a:extLst>
                <a:ext uri="{FF2B5EF4-FFF2-40B4-BE49-F238E27FC236}">
                  <a16:creationId xmlns:a16="http://schemas.microsoft.com/office/drawing/2014/main" id="{E50B2653-C3A3-4BF1-0C7C-DFD75B0BE9E0}"/>
                </a:ext>
              </a:extLst>
            </p:cNvPr>
            <p:cNvGrpSpPr/>
            <p:nvPr/>
          </p:nvGrpSpPr>
          <p:grpSpPr>
            <a:xfrm>
              <a:off x="5014508" y="2800046"/>
              <a:ext cx="154343" cy="251686"/>
              <a:chOff x="5014508" y="2800046"/>
              <a:chExt cx="154343" cy="251686"/>
            </a:xfrm>
          </p:grpSpPr>
          <p:sp>
            <p:nvSpPr>
              <p:cNvPr id="715" name="Freeform: Shape 714">
                <a:extLst>
                  <a:ext uri="{FF2B5EF4-FFF2-40B4-BE49-F238E27FC236}">
                    <a16:creationId xmlns:a16="http://schemas.microsoft.com/office/drawing/2014/main" id="{6143BF87-14CB-294C-FF8F-08D091F94604}"/>
                  </a:ext>
                </a:extLst>
              </p:cNvPr>
              <p:cNvSpPr/>
              <p:nvPr/>
            </p:nvSpPr>
            <p:spPr>
              <a:xfrm>
                <a:off x="5014508" y="2800046"/>
                <a:ext cx="154343" cy="251686"/>
              </a:xfrm>
              <a:custGeom>
                <a:avLst/>
                <a:gdLst>
                  <a:gd name="connsiteX0" fmla="*/ 135034 w 154343"/>
                  <a:gd name="connsiteY0" fmla="*/ 0 h 251686"/>
                  <a:gd name="connsiteX1" fmla="*/ 19309 w 154343"/>
                  <a:gd name="connsiteY1" fmla="*/ 0 h 251686"/>
                  <a:gd name="connsiteX2" fmla="*/ 0 w 154343"/>
                  <a:gd name="connsiteY2" fmla="*/ 19309 h 251686"/>
                  <a:gd name="connsiteX3" fmla="*/ 0 w 154343"/>
                  <a:gd name="connsiteY3" fmla="*/ 232377 h 251686"/>
                  <a:gd name="connsiteX4" fmla="*/ 19309 w 154343"/>
                  <a:gd name="connsiteY4" fmla="*/ 251686 h 251686"/>
                  <a:gd name="connsiteX5" fmla="*/ 135034 w 154343"/>
                  <a:gd name="connsiteY5" fmla="*/ 251686 h 251686"/>
                  <a:gd name="connsiteX6" fmla="*/ 154343 w 154343"/>
                  <a:gd name="connsiteY6" fmla="*/ 232377 h 251686"/>
                  <a:gd name="connsiteX7" fmla="*/ 154343 w 154343"/>
                  <a:gd name="connsiteY7" fmla="*/ 19309 h 251686"/>
                  <a:gd name="connsiteX8" fmla="*/ 135034 w 154343"/>
                  <a:gd name="connsiteY8" fmla="*/ 0 h 251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4343" h="251686">
                    <a:moveTo>
                      <a:pt x="135034" y="0"/>
                    </a:moveTo>
                    <a:lnTo>
                      <a:pt x="19309" y="0"/>
                    </a:lnTo>
                    <a:cubicBezTo>
                      <a:pt x="8693" y="0"/>
                      <a:pt x="0" y="8626"/>
                      <a:pt x="0" y="19309"/>
                    </a:cubicBezTo>
                    <a:lnTo>
                      <a:pt x="0" y="232377"/>
                    </a:lnTo>
                    <a:cubicBezTo>
                      <a:pt x="0" y="243060"/>
                      <a:pt x="8626" y="251686"/>
                      <a:pt x="19309" y="251686"/>
                    </a:cubicBezTo>
                    <a:lnTo>
                      <a:pt x="135034" y="251686"/>
                    </a:lnTo>
                    <a:cubicBezTo>
                      <a:pt x="145650" y="251686"/>
                      <a:pt x="154343" y="243060"/>
                      <a:pt x="154343" y="232377"/>
                    </a:cubicBezTo>
                    <a:lnTo>
                      <a:pt x="154343" y="19309"/>
                    </a:lnTo>
                    <a:cubicBezTo>
                      <a:pt x="154343" y="8693"/>
                      <a:pt x="145717" y="0"/>
                      <a:pt x="135034" y="0"/>
                    </a:cubicBez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6" name="Freeform: Shape 715">
                <a:extLst>
                  <a:ext uri="{FF2B5EF4-FFF2-40B4-BE49-F238E27FC236}">
                    <a16:creationId xmlns:a16="http://schemas.microsoft.com/office/drawing/2014/main" id="{7CA71090-9980-50BB-235E-C421D7B8F9C5}"/>
                  </a:ext>
                </a:extLst>
              </p:cNvPr>
              <p:cNvSpPr/>
              <p:nvPr/>
            </p:nvSpPr>
            <p:spPr>
              <a:xfrm>
                <a:off x="5014508" y="2896526"/>
                <a:ext cx="154342" cy="10948"/>
              </a:xfrm>
              <a:custGeom>
                <a:avLst/>
                <a:gdLst>
                  <a:gd name="connsiteX0" fmla="*/ 0 w 154342"/>
                  <a:gd name="connsiteY0" fmla="*/ 0 h 10948"/>
                  <a:gd name="connsiteX1" fmla="*/ 154343 w 154342"/>
                  <a:gd name="connsiteY1" fmla="*/ 0 h 10948"/>
                  <a:gd name="connsiteX2" fmla="*/ 154343 w 154342"/>
                  <a:gd name="connsiteY2" fmla="*/ 10949 h 10948"/>
                  <a:gd name="connsiteX3" fmla="*/ 0 w 154342"/>
                  <a:gd name="connsiteY3" fmla="*/ 10949 h 10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4342" h="10948">
                    <a:moveTo>
                      <a:pt x="0" y="0"/>
                    </a:moveTo>
                    <a:lnTo>
                      <a:pt x="154343" y="0"/>
                    </a:lnTo>
                    <a:lnTo>
                      <a:pt x="154343" y="10949"/>
                    </a:lnTo>
                    <a:lnTo>
                      <a:pt x="0" y="10949"/>
                    </a:lnTo>
                    <a:close/>
                  </a:path>
                </a:pathLst>
              </a:custGeom>
              <a:solidFill>
                <a:srgbClr val="E6E8EC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7" name="Freeform: Shape 716">
                <a:extLst>
                  <a:ext uri="{FF2B5EF4-FFF2-40B4-BE49-F238E27FC236}">
                    <a16:creationId xmlns:a16="http://schemas.microsoft.com/office/drawing/2014/main" id="{5237455E-B3EC-8C6A-7B7B-21E70EBCC676}"/>
                  </a:ext>
                </a:extLst>
              </p:cNvPr>
              <p:cNvSpPr/>
              <p:nvPr/>
            </p:nvSpPr>
            <p:spPr>
              <a:xfrm>
                <a:off x="5033818" y="2925856"/>
                <a:ext cx="10882" cy="28532"/>
              </a:xfrm>
              <a:custGeom>
                <a:avLst/>
                <a:gdLst>
                  <a:gd name="connsiteX0" fmla="*/ 0 w 10882"/>
                  <a:gd name="connsiteY0" fmla="*/ 0 h 28532"/>
                  <a:gd name="connsiteX1" fmla="*/ 10882 w 10882"/>
                  <a:gd name="connsiteY1" fmla="*/ 0 h 28532"/>
                  <a:gd name="connsiteX2" fmla="*/ 10882 w 10882"/>
                  <a:gd name="connsiteY2" fmla="*/ 28533 h 28532"/>
                  <a:gd name="connsiteX3" fmla="*/ 0 w 10882"/>
                  <a:gd name="connsiteY3" fmla="*/ 28533 h 28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882" h="28532">
                    <a:moveTo>
                      <a:pt x="0" y="0"/>
                    </a:moveTo>
                    <a:lnTo>
                      <a:pt x="10882" y="0"/>
                    </a:lnTo>
                    <a:lnTo>
                      <a:pt x="10882" y="28533"/>
                    </a:lnTo>
                    <a:lnTo>
                      <a:pt x="0" y="28533"/>
                    </a:lnTo>
                    <a:close/>
                  </a:path>
                </a:pathLst>
              </a:custGeom>
              <a:solidFill>
                <a:srgbClr val="505A66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8" name="Freeform: Shape 717">
                <a:extLst>
                  <a:ext uri="{FF2B5EF4-FFF2-40B4-BE49-F238E27FC236}">
                    <a16:creationId xmlns:a16="http://schemas.microsoft.com/office/drawing/2014/main" id="{446CB48D-A933-E758-82A9-5E38F365CE3D}"/>
                  </a:ext>
                </a:extLst>
              </p:cNvPr>
              <p:cNvSpPr/>
              <p:nvPr/>
            </p:nvSpPr>
            <p:spPr>
              <a:xfrm>
                <a:off x="5033818" y="2848286"/>
                <a:ext cx="10882" cy="28532"/>
              </a:xfrm>
              <a:custGeom>
                <a:avLst/>
                <a:gdLst>
                  <a:gd name="connsiteX0" fmla="*/ 0 w 10882"/>
                  <a:gd name="connsiteY0" fmla="*/ 0 h 28532"/>
                  <a:gd name="connsiteX1" fmla="*/ 10882 w 10882"/>
                  <a:gd name="connsiteY1" fmla="*/ 0 h 28532"/>
                  <a:gd name="connsiteX2" fmla="*/ 10882 w 10882"/>
                  <a:gd name="connsiteY2" fmla="*/ 28533 h 28532"/>
                  <a:gd name="connsiteX3" fmla="*/ 0 w 10882"/>
                  <a:gd name="connsiteY3" fmla="*/ 28533 h 28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882" h="28532">
                    <a:moveTo>
                      <a:pt x="0" y="0"/>
                    </a:moveTo>
                    <a:lnTo>
                      <a:pt x="10882" y="0"/>
                    </a:lnTo>
                    <a:lnTo>
                      <a:pt x="10882" y="28533"/>
                    </a:lnTo>
                    <a:lnTo>
                      <a:pt x="0" y="28533"/>
                    </a:lnTo>
                    <a:close/>
                  </a:path>
                </a:pathLst>
              </a:custGeom>
              <a:solidFill>
                <a:srgbClr val="505A66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719" name="Graphic 2">
            <a:extLst>
              <a:ext uri="{FF2B5EF4-FFF2-40B4-BE49-F238E27FC236}">
                <a16:creationId xmlns:a16="http://schemas.microsoft.com/office/drawing/2014/main" id="{85EC53D6-BBD6-A16D-C20F-1271AE2C19F5}"/>
              </a:ext>
            </a:extLst>
          </p:cNvPr>
          <p:cNvGrpSpPr/>
          <p:nvPr/>
        </p:nvGrpSpPr>
        <p:grpSpPr>
          <a:xfrm>
            <a:off x="4224741" y="2714741"/>
            <a:ext cx="424675" cy="424675"/>
            <a:chOff x="4215787" y="2705688"/>
            <a:chExt cx="424675" cy="424675"/>
          </a:xfrm>
        </p:grpSpPr>
        <p:grpSp>
          <p:nvGrpSpPr>
            <p:cNvPr id="720" name="Graphic 2">
              <a:extLst>
                <a:ext uri="{FF2B5EF4-FFF2-40B4-BE49-F238E27FC236}">
                  <a16:creationId xmlns:a16="http://schemas.microsoft.com/office/drawing/2014/main" id="{F655B59D-CB37-D05D-6587-DAD684A2439E}"/>
                </a:ext>
              </a:extLst>
            </p:cNvPr>
            <p:cNvGrpSpPr/>
            <p:nvPr/>
          </p:nvGrpSpPr>
          <p:grpSpPr>
            <a:xfrm>
              <a:off x="4215787" y="2705688"/>
              <a:ext cx="424675" cy="424675"/>
              <a:chOff x="4215787" y="2705688"/>
              <a:chExt cx="424675" cy="424675"/>
            </a:xfrm>
          </p:grpSpPr>
          <p:sp>
            <p:nvSpPr>
              <p:cNvPr id="721" name="Freeform: Shape 720">
                <a:extLst>
                  <a:ext uri="{FF2B5EF4-FFF2-40B4-BE49-F238E27FC236}">
                    <a16:creationId xmlns:a16="http://schemas.microsoft.com/office/drawing/2014/main" id="{6760CF9F-43D1-0831-ED79-3AEFE25DF254}"/>
                  </a:ext>
                </a:extLst>
              </p:cNvPr>
              <p:cNvSpPr/>
              <p:nvPr/>
            </p:nvSpPr>
            <p:spPr>
              <a:xfrm>
                <a:off x="4215787" y="2705688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7DC0E7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2" name="Freeform: Shape 721">
                <a:extLst>
                  <a:ext uri="{FF2B5EF4-FFF2-40B4-BE49-F238E27FC236}">
                    <a16:creationId xmlns:a16="http://schemas.microsoft.com/office/drawing/2014/main" id="{537045B1-B21E-3B30-E2F1-13BF69216F42}"/>
                  </a:ext>
                </a:extLst>
              </p:cNvPr>
              <p:cNvSpPr/>
              <p:nvPr/>
            </p:nvSpPr>
            <p:spPr>
              <a:xfrm>
                <a:off x="4330847" y="2850277"/>
                <a:ext cx="309614" cy="280086"/>
              </a:xfrm>
              <a:custGeom>
                <a:avLst/>
                <a:gdLst>
                  <a:gd name="connsiteX0" fmla="*/ 309615 w 309614"/>
                  <a:gd name="connsiteY0" fmla="*/ 280087 h 280086"/>
                  <a:gd name="connsiteX1" fmla="*/ 309615 w 309614"/>
                  <a:gd name="connsiteY1" fmla="*/ 145186 h 280086"/>
                  <a:gd name="connsiteX2" fmla="*/ 223220 w 309614"/>
                  <a:gd name="connsiteY2" fmla="*/ 58725 h 280086"/>
                  <a:gd name="connsiteX3" fmla="*/ 219769 w 309614"/>
                  <a:gd name="connsiteY3" fmla="*/ 60251 h 280086"/>
                  <a:gd name="connsiteX4" fmla="*/ 190507 w 309614"/>
                  <a:gd name="connsiteY4" fmla="*/ 30988 h 280086"/>
                  <a:gd name="connsiteX5" fmla="*/ 164363 w 309614"/>
                  <a:gd name="connsiteY5" fmla="*/ 57198 h 280086"/>
                  <a:gd name="connsiteX6" fmla="*/ 107164 w 309614"/>
                  <a:gd name="connsiteY6" fmla="*/ 0 h 280086"/>
                  <a:gd name="connsiteX7" fmla="*/ 51625 w 309614"/>
                  <a:gd name="connsiteY7" fmla="*/ 55606 h 280086"/>
                  <a:gd name="connsiteX8" fmla="*/ 105572 w 309614"/>
                  <a:gd name="connsiteY8" fmla="*/ 109553 h 280086"/>
                  <a:gd name="connsiteX9" fmla="*/ 0 w 309614"/>
                  <a:gd name="connsiteY9" fmla="*/ 155139 h 280086"/>
                  <a:gd name="connsiteX10" fmla="*/ 124947 w 309614"/>
                  <a:gd name="connsiteY10" fmla="*/ 280087 h 280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9614" h="280086">
                    <a:moveTo>
                      <a:pt x="309615" y="280087"/>
                    </a:moveTo>
                    <a:lnTo>
                      <a:pt x="309615" y="145186"/>
                    </a:lnTo>
                    <a:lnTo>
                      <a:pt x="223220" y="58725"/>
                    </a:lnTo>
                    <a:lnTo>
                      <a:pt x="219769" y="60251"/>
                    </a:lnTo>
                    <a:lnTo>
                      <a:pt x="190507" y="30988"/>
                    </a:lnTo>
                    <a:lnTo>
                      <a:pt x="164363" y="57198"/>
                    </a:lnTo>
                    <a:lnTo>
                      <a:pt x="107164" y="0"/>
                    </a:lnTo>
                    <a:lnTo>
                      <a:pt x="51625" y="55606"/>
                    </a:lnTo>
                    <a:lnTo>
                      <a:pt x="105572" y="109553"/>
                    </a:lnTo>
                    <a:lnTo>
                      <a:pt x="0" y="155139"/>
                    </a:lnTo>
                    <a:lnTo>
                      <a:pt x="124947" y="280087"/>
                    </a:lnTo>
                    <a:close/>
                  </a:path>
                </a:pathLst>
              </a:custGeom>
              <a:solidFill>
                <a:srgbClr val="6DADD7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23" name="Graphic 2">
              <a:extLst>
                <a:ext uri="{FF2B5EF4-FFF2-40B4-BE49-F238E27FC236}">
                  <a16:creationId xmlns:a16="http://schemas.microsoft.com/office/drawing/2014/main" id="{3BFF151B-7E4E-F269-4692-FE14C38241DF}"/>
                </a:ext>
              </a:extLst>
            </p:cNvPr>
            <p:cNvGrpSpPr/>
            <p:nvPr/>
          </p:nvGrpSpPr>
          <p:grpSpPr>
            <a:xfrm>
              <a:off x="4302314" y="2846362"/>
              <a:ext cx="251686" cy="159054"/>
              <a:chOff x="4302314" y="2846362"/>
              <a:chExt cx="251686" cy="159054"/>
            </a:xfrm>
          </p:grpSpPr>
          <p:sp>
            <p:nvSpPr>
              <p:cNvPr id="724" name="Freeform: Shape 723">
                <a:extLst>
                  <a:ext uri="{FF2B5EF4-FFF2-40B4-BE49-F238E27FC236}">
                    <a16:creationId xmlns:a16="http://schemas.microsoft.com/office/drawing/2014/main" id="{F3F0520A-1ADD-4720-4B0B-8306978C141A}"/>
                  </a:ext>
                </a:extLst>
              </p:cNvPr>
              <p:cNvSpPr/>
              <p:nvPr/>
            </p:nvSpPr>
            <p:spPr>
              <a:xfrm>
                <a:off x="4302314" y="2889625"/>
                <a:ext cx="251686" cy="115790"/>
              </a:xfrm>
              <a:custGeom>
                <a:avLst/>
                <a:gdLst>
                  <a:gd name="connsiteX0" fmla="*/ 223154 w 251686"/>
                  <a:gd name="connsiteY0" fmla="*/ 19309 h 115790"/>
                  <a:gd name="connsiteX1" fmla="*/ 223154 w 251686"/>
                  <a:gd name="connsiteY1" fmla="*/ 0 h 115790"/>
                  <a:gd name="connsiteX2" fmla="*/ 28533 w 251686"/>
                  <a:gd name="connsiteY2" fmla="*/ 0 h 115790"/>
                  <a:gd name="connsiteX3" fmla="*/ 28533 w 251686"/>
                  <a:gd name="connsiteY3" fmla="*/ 19309 h 115790"/>
                  <a:gd name="connsiteX4" fmla="*/ 0 w 251686"/>
                  <a:gd name="connsiteY4" fmla="*/ 19309 h 115790"/>
                  <a:gd name="connsiteX5" fmla="*/ 28533 w 251686"/>
                  <a:gd name="connsiteY5" fmla="*/ 47842 h 115790"/>
                  <a:gd name="connsiteX6" fmla="*/ 28533 w 251686"/>
                  <a:gd name="connsiteY6" fmla="*/ 115790 h 115790"/>
                  <a:gd name="connsiteX7" fmla="*/ 223154 w 251686"/>
                  <a:gd name="connsiteY7" fmla="*/ 115790 h 115790"/>
                  <a:gd name="connsiteX8" fmla="*/ 223154 w 251686"/>
                  <a:gd name="connsiteY8" fmla="*/ 47842 h 115790"/>
                  <a:gd name="connsiteX9" fmla="*/ 251687 w 251686"/>
                  <a:gd name="connsiteY9" fmla="*/ 19309 h 115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1686" h="115790">
                    <a:moveTo>
                      <a:pt x="223154" y="19309"/>
                    </a:moveTo>
                    <a:lnTo>
                      <a:pt x="223154" y="0"/>
                    </a:lnTo>
                    <a:lnTo>
                      <a:pt x="28533" y="0"/>
                    </a:lnTo>
                    <a:lnTo>
                      <a:pt x="28533" y="19309"/>
                    </a:lnTo>
                    <a:lnTo>
                      <a:pt x="0" y="19309"/>
                    </a:lnTo>
                    <a:lnTo>
                      <a:pt x="28533" y="47842"/>
                    </a:lnTo>
                    <a:lnTo>
                      <a:pt x="28533" y="115790"/>
                    </a:lnTo>
                    <a:lnTo>
                      <a:pt x="223154" y="115790"/>
                    </a:lnTo>
                    <a:lnTo>
                      <a:pt x="223154" y="47842"/>
                    </a:lnTo>
                    <a:lnTo>
                      <a:pt x="251687" y="19309"/>
                    </a:lnTo>
                    <a:close/>
                  </a:path>
                </a:pathLst>
              </a:custGeom>
              <a:solidFill>
                <a:srgbClr val="E6E8EC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5" name="Freeform: Shape 724">
                <a:extLst>
                  <a:ext uri="{FF2B5EF4-FFF2-40B4-BE49-F238E27FC236}">
                    <a16:creationId xmlns:a16="http://schemas.microsoft.com/office/drawing/2014/main" id="{BCBB8A2B-5AE7-72C8-A0B6-8EADC645ED54}"/>
                  </a:ext>
                </a:extLst>
              </p:cNvPr>
              <p:cNvSpPr/>
              <p:nvPr/>
            </p:nvSpPr>
            <p:spPr>
              <a:xfrm>
                <a:off x="4330847" y="2846362"/>
                <a:ext cx="194620" cy="43263"/>
              </a:xfrm>
              <a:custGeom>
                <a:avLst/>
                <a:gdLst>
                  <a:gd name="connsiteX0" fmla="*/ 194621 w 194620"/>
                  <a:gd name="connsiteY0" fmla="*/ 43264 h 43263"/>
                  <a:gd name="connsiteX1" fmla="*/ 194621 w 194620"/>
                  <a:gd name="connsiteY1" fmla="*/ 43264 h 43263"/>
                  <a:gd name="connsiteX2" fmla="*/ 111610 w 194620"/>
                  <a:gd name="connsiteY2" fmla="*/ 14598 h 43263"/>
                  <a:gd name="connsiteX3" fmla="*/ 111610 w 194620"/>
                  <a:gd name="connsiteY3" fmla="*/ 14266 h 43263"/>
                  <a:gd name="connsiteX4" fmla="*/ 97343 w 194620"/>
                  <a:gd name="connsiteY4" fmla="*/ 0 h 43263"/>
                  <a:gd name="connsiteX5" fmla="*/ 83077 w 194620"/>
                  <a:gd name="connsiteY5" fmla="*/ 14266 h 43263"/>
                  <a:gd name="connsiteX6" fmla="*/ 83077 w 194620"/>
                  <a:gd name="connsiteY6" fmla="*/ 14598 h 43263"/>
                  <a:gd name="connsiteX7" fmla="*/ 0 w 194620"/>
                  <a:gd name="connsiteY7" fmla="*/ 43198 h 43263"/>
                  <a:gd name="connsiteX8" fmla="*/ 0 w 194620"/>
                  <a:gd name="connsiteY8" fmla="*/ 43264 h 43263"/>
                  <a:gd name="connsiteX9" fmla="*/ 194621 w 194620"/>
                  <a:gd name="connsiteY9" fmla="*/ 43264 h 43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4620" h="43263">
                    <a:moveTo>
                      <a:pt x="194621" y="43264"/>
                    </a:moveTo>
                    <a:cubicBezTo>
                      <a:pt x="194621" y="43264"/>
                      <a:pt x="194621" y="43264"/>
                      <a:pt x="194621" y="43264"/>
                    </a:cubicBezTo>
                    <a:cubicBezTo>
                      <a:pt x="194621" y="28666"/>
                      <a:pt x="158590" y="16655"/>
                      <a:pt x="111610" y="14598"/>
                    </a:cubicBezTo>
                    <a:cubicBezTo>
                      <a:pt x="111610" y="14466"/>
                      <a:pt x="111610" y="14399"/>
                      <a:pt x="111610" y="14266"/>
                    </a:cubicBezTo>
                    <a:cubicBezTo>
                      <a:pt x="111610" y="6370"/>
                      <a:pt x="105240" y="0"/>
                      <a:pt x="97343" y="0"/>
                    </a:cubicBezTo>
                    <a:cubicBezTo>
                      <a:pt x="89447" y="0"/>
                      <a:pt x="83077" y="6370"/>
                      <a:pt x="83077" y="14266"/>
                    </a:cubicBezTo>
                    <a:cubicBezTo>
                      <a:pt x="83077" y="14399"/>
                      <a:pt x="83077" y="14466"/>
                      <a:pt x="83077" y="14598"/>
                    </a:cubicBezTo>
                    <a:cubicBezTo>
                      <a:pt x="36097" y="16655"/>
                      <a:pt x="0" y="28666"/>
                      <a:pt x="0" y="43198"/>
                    </a:cubicBezTo>
                    <a:cubicBezTo>
                      <a:pt x="0" y="43198"/>
                      <a:pt x="0" y="43198"/>
                      <a:pt x="0" y="43264"/>
                    </a:cubicBezTo>
                    <a:lnTo>
                      <a:pt x="194621" y="43264"/>
                    </a:ln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726" name="Graphic 2">
            <a:extLst>
              <a:ext uri="{FF2B5EF4-FFF2-40B4-BE49-F238E27FC236}">
                <a16:creationId xmlns:a16="http://schemas.microsoft.com/office/drawing/2014/main" id="{84E63703-D7B7-5C13-5AA0-B2CC1B238DEB}"/>
              </a:ext>
            </a:extLst>
          </p:cNvPr>
          <p:cNvGrpSpPr/>
          <p:nvPr/>
        </p:nvGrpSpPr>
        <p:grpSpPr>
          <a:xfrm>
            <a:off x="3561186" y="2714741"/>
            <a:ext cx="424675" cy="424675"/>
            <a:chOff x="3552232" y="2705688"/>
            <a:chExt cx="424675" cy="424675"/>
          </a:xfrm>
        </p:grpSpPr>
        <p:grpSp>
          <p:nvGrpSpPr>
            <p:cNvPr id="727" name="Graphic 2">
              <a:extLst>
                <a:ext uri="{FF2B5EF4-FFF2-40B4-BE49-F238E27FC236}">
                  <a16:creationId xmlns:a16="http://schemas.microsoft.com/office/drawing/2014/main" id="{99537203-B7B6-5E27-3D6E-A89C6AB32FD3}"/>
                </a:ext>
              </a:extLst>
            </p:cNvPr>
            <p:cNvGrpSpPr/>
            <p:nvPr/>
          </p:nvGrpSpPr>
          <p:grpSpPr>
            <a:xfrm>
              <a:off x="3552232" y="2705688"/>
              <a:ext cx="424675" cy="424675"/>
              <a:chOff x="3552232" y="2705688"/>
              <a:chExt cx="424675" cy="424675"/>
            </a:xfrm>
          </p:grpSpPr>
          <p:sp>
            <p:nvSpPr>
              <p:cNvPr id="728" name="Freeform: Shape 727">
                <a:extLst>
                  <a:ext uri="{FF2B5EF4-FFF2-40B4-BE49-F238E27FC236}">
                    <a16:creationId xmlns:a16="http://schemas.microsoft.com/office/drawing/2014/main" id="{9FFAADF9-E144-D90D-F95B-79F087A75042}"/>
                  </a:ext>
                </a:extLst>
              </p:cNvPr>
              <p:cNvSpPr/>
              <p:nvPr/>
            </p:nvSpPr>
            <p:spPr>
              <a:xfrm>
                <a:off x="3552232" y="2705688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81CEAD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9" name="Freeform: Shape 728">
                <a:extLst>
                  <a:ext uri="{FF2B5EF4-FFF2-40B4-BE49-F238E27FC236}">
                    <a16:creationId xmlns:a16="http://schemas.microsoft.com/office/drawing/2014/main" id="{6805D3CC-DE95-CD03-BDD8-07E0C0E4BC89}"/>
                  </a:ext>
                </a:extLst>
              </p:cNvPr>
              <p:cNvSpPr/>
              <p:nvPr/>
            </p:nvSpPr>
            <p:spPr>
              <a:xfrm>
                <a:off x="3650305" y="2849414"/>
                <a:ext cx="326602" cy="280949"/>
              </a:xfrm>
              <a:custGeom>
                <a:avLst/>
                <a:gdLst>
                  <a:gd name="connsiteX0" fmla="*/ 152618 w 326602"/>
                  <a:gd name="connsiteY0" fmla="*/ 280949 h 280949"/>
                  <a:gd name="connsiteX1" fmla="*/ 326602 w 326602"/>
                  <a:gd name="connsiteY1" fmla="*/ 280949 h 280949"/>
                  <a:gd name="connsiteX2" fmla="*/ 326602 w 326602"/>
                  <a:gd name="connsiteY2" fmla="*/ 179093 h 280949"/>
                  <a:gd name="connsiteX3" fmla="*/ 190971 w 326602"/>
                  <a:gd name="connsiteY3" fmla="*/ 43463 h 280949"/>
                  <a:gd name="connsiteX4" fmla="*/ 174581 w 326602"/>
                  <a:gd name="connsiteY4" fmla="*/ 50762 h 280949"/>
                  <a:gd name="connsiteX5" fmla="*/ 123886 w 326602"/>
                  <a:gd name="connsiteY5" fmla="*/ 0 h 280949"/>
                  <a:gd name="connsiteX6" fmla="*/ 91504 w 326602"/>
                  <a:gd name="connsiteY6" fmla="*/ 32448 h 280949"/>
                  <a:gd name="connsiteX7" fmla="*/ 129725 w 326602"/>
                  <a:gd name="connsiteY7" fmla="*/ 70669 h 280949"/>
                  <a:gd name="connsiteX8" fmla="*/ 0 w 326602"/>
                  <a:gd name="connsiteY8" fmla="*/ 128332 h 280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6602" h="280949">
                    <a:moveTo>
                      <a:pt x="152618" y="280949"/>
                    </a:moveTo>
                    <a:lnTo>
                      <a:pt x="326602" y="280949"/>
                    </a:lnTo>
                    <a:lnTo>
                      <a:pt x="326602" y="179093"/>
                    </a:lnTo>
                    <a:lnTo>
                      <a:pt x="190971" y="43463"/>
                    </a:lnTo>
                    <a:lnTo>
                      <a:pt x="174581" y="50762"/>
                    </a:lnTo>
                    <a:lnTo>
                      <a:pt x="123886" y="0"/>
                    </a:lnTo>
                    <a:lnTo>
                      <a:pt x="91504" y="32448"/>
                    </a:lnTo>
                    <a:lnTo>
                      <a:pt x="129725" y="70669"/>
                    </a:lnTo>
                    <a:lnTo>
                      <a:pt x="0" y="128332"/>
                    </a:lnTo>
                    <a:close/>
                  </a:path>
                </a:pathLst>
              </a:custGeom>
              <a:solidFill>
                <a:srgbClr val="72BB9B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30" name="Graphic 2">
              <a:extLst>
                <a:ext uri="{FF2B5EF4-FFF2-40B4-BE49-F238E27FC236}">
                  <a16:creationId xmlns:a16="http://schemas.microsoft.com/office/drawing/2014/main" id="{4A68CF07-7EA7-9FA1-332D-D8343633A8F8}"/>
                </a:ext>
              </a:extLst>
            </p:cNvPr>
            <p:cNvGrpSpPr/>
            <p:nvPr/>
          </p:nvGrpSpPr>
          <p:grpSpPr>
            <a:xfrm>
              <a:off x="3638759" y="2845897"/>
              <a:ext cx="251686" cy="139611"/>
              <a:chOff x="3638759" y="2845897"/>
              <a:chExt cx="251686" cy="139611"/>
            </a:xfrm>
          </p:grpSpPr>
          <p:sp>
            <p:nvSpPr>
              <p:cNvPr id="731" name="Freeform: Shape 730">
                <a:extLst>
                  <a:ext uri="{FF2B5EF4-FFF2-40B4-BE49-F238E27FC236}">
                    <a16:creationId xmlns:a16="http://schemas.microsoft.com/office/drawing/2014/main" id="{3A91A7EC-78BC-0A67-515A-B7270C358CF0}"/>
                  </a:ext>
                </a:extLst>
              </p:cNvPr>
              <p:cNvSpPr/>
              <p:nvPr/>
            </p:nvSpPr>
            <p:spPr>
              <a:xfrm>
                <a:off x="3658400" y="2845897"/>
                <a:ext cx="212337" cy="120302"/>
              </a:xfrm>
              <a:custGeom>
                <a:avLst/>
                <a:gdLst>
                  <a:gd name="connsiteX0" fmla="*/ 212338 w 212337"/>
                  <a:gd name="connsiteY0" fmla="*/ 120302 h 120302"/>
                  <a:gd name="connsiteX1" fmla="*/ 120435 w 212337"/>
                  <a:gd name="connsiteY1" fmla="*/ 15195 h 120302"/>
                  <a:gd name="connsiteX2" fmla="*/ 120435 w 212337"/>
                  <a:gd name="connsiteY2" fmla="*/ 14266 h 120302"/>
                  <a:gd name="connsiteX3" fmla="*/ 106169 w 212337"/>
                  <a:gd name="connsiteY3" fmla="*/ 0 h 120302"/>
                  <a:gd name="connsiteX4" fmla="*/ 91902 w 212337"/>
                  <a:gd name="connsiteY4" fmla="*/ 14266 h 120302"/>
                  <a:gd name="connsiteX5" fmla="*/ 91902 w 212337"/>
                  <a:gd name="connsiteY5" fmla="*/ 15195 h 120302"/>
                  <a:gd name="connsiteX6" fmla="*/ 0 w 212337"/>
                  <a:gd name="connsiteY6" fmla="*/ 120302 h 120302"/>
                  <a:gd name="connsiteX7" fmla="*/ 0 w 212337"/>
                  <a:gd name="connsiteY7" fmla="*/ 120302 h 120302"/>
                  <a:gd name="connsiteX8" fmla="*/ 212338 w 212337"/>
                  <a:gd name="connsiteY8" fmla="*/ 120302 h 120302"/>
                  <a:gd name="connsiteX9" fmla="*/ 212338 w 212337"/>
                  <a:gd name="connsiteY9" fmla="*/ 120302 h 120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2337" h="120302">
                    <a:moveTo>
                      <a:pt x="212338" y="120302"/>
                    </a:moveTo>
                    <a:cubicBezTo>
                      <a:pt x="212338" y="66555"/>
                      <a:pt x="172325" y="22096"/>
                      <a:pt x="120435" y="15195"/>
                    </a:cubicBezTo>
                    <a:cubicBezTo>
                      <a:pt x="120435" y="14864"/>
                      <a:pt x="120435" y="14598"/>
                      <a:pt x="120435" y="14266"/>
                    </a:cubicBezTo>
                    <a:cubicBezTo>
                      <a:pt x="120435" y="6370"/>
                      <a:pt x="114065" y="0"/>
                      <a:pt x="106169" y="0"/>
                    </a:cubicBezTo>
                    <a:cubicBezTo>
                      <a:pt x="98273" y="0"/>
                      <a:pt x="91902" y="6370"/>
                      <a:pt x="91902" y="14266"/>
                    </a:cubicBezTo>
                    <a:cubicBezTo>
                      <a:pt x="91902" y="14598"/>
                      <a:pt x="91902" y="14930"/>
                      <a:pt x="91902" y="15195"/>
                    </a:cubicBezTo>
                    <a:cubicBezTo>
                      <a:pt x="40012" y="22163"/>
                      <a:pt x="0" y="66555"/>
                      <a:pt x="0" y="120302"/>
                    </a:cubicBezTo>
                    <a:lnTo>
                      <a:pt x="0" y="120302"/>
                    </a:lnTo>
                    <a:lnTo>
                      <a:pt x="212338" y="120302"/>
                    </a:lnTo>
                    <a:lnTo>
                      <a:pt x="212338" y="120302"/>
                    </a:lnTo>
                    <a:close/>
                  </a:path>
                </a:pathLst>
              </a:custGeom>
              <a:solidFill>
                <a:srgbClr val="E6E8EC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2" name="Freeform: Shape 731">
                <a:extLst>
                  <a:ext uri="{FF2B5EF4-FFF2-40B4-BE49-F238E27FC236}">
                    <a16:creationId xmlns:a16="http://schemas.microsoft.com/office/drawing/2014/main" id="{30C04D74-EEE3-83C0-CA42-C25725191183}"/>
                  </a:ext>
                </a:extLst>
              </p:cNvPr>
              <p:cNvSpPr/>
              <p:nvPr/>
            </p:nvSpPr>
            <p:spPr>
              <a:xfrm>
                <a:off x="3638759" y="2966200"/>
                <a:ext cx="251686" cy="19309"/>
              </a:xfrm>
              <a:custGeom>
                <a:avLst/>
                <a:gdLst>
                  <a:gd name="connsiteX0" fmla="*/ 0 w 251686"/>
                  <a:gd name="connsiteY0" fmla="*/ 0 h 19309"/>
                  <a:gd name="connsiteX1" fmla="*/ 19309 w 251686"/>
                  <a:gd name="connsiteY1" fmla="*/ 19309 h 19309"/>
                  <a:gd name="connsiteX2" fmla="*/ 232377 w 251686"/>
                  <a:gd name="connsiteY2" fmla="*/ 19309 h 19309"/>
                  <a:gd name="connsiteX3" fmla="*/ 251686 w 251686"/>
                  <a:gd name="connsiteY3" fmla="*/ 0 h 19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1686" h="19309">
                    <a:moveTo>
                      <a:pt x="0" y="0"/>
                    </a:moveTo>
                    <a:lnTo>
                      <a:pt x="19309" y="19309"/>
                    </a:lnTo>
                    <a:lnTo>
                      <a:pt x="232377" y="19309"/>
                    </a:lnTo>
                    <a:lnTo>
                      <a:pt x="251686" y="0"/>
                    </a:ln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733" name="Graphic 2">
            <a:extLst>
              <a:ext uri="{FF2B5EF4-FFF2-40B4-BE49-F238E27FC236}">
                <a16:creationId xmlns:a16="http://schemas.microsoft.com/office/drawing/2014/main" id="{036EA42F-DEE3-C4CA-D8FE-CF30E6C54296}"/>
              </a:ext>
            </a:extLst>
          </p:cNvPr>
          <p:cNvGrpSpPr/>
          <p:nvPr/>
        </p:nvGrpSpPr>
        <p:grpSpPr>
          <a:xfrm>
            <a:off x="2897431" y="2714807"/>
            <a:ext cx="424675" cy="424675"/>
            <a:chOff x="2888477" y="2705754"/>
            <a:chExt cx="424675" cy="424675"/>
          </a:xfrm>
        </p:grpSpPr>
        <p:grpSp>
          <p:nvGrpSpPr>
            <p:cNvPr id="734" name="Graphic 2">
              <a:extLst>
                <a:ext uri="{FF2B5EF4-FFF2-40B4-BE49-F238E27FC236}">
                  <a16:creationId xmlns:a16="http://schemas.microsoft.com/office/drawing/2014/main" id="{85A95495-E98F-4084-0F4B-D73DB71BB6F6}"/>
                </a:ext>
              </a:extLst>
            </p:cNvPr>
            <p:cNvGrpSpPr/>
            <p:nvPr/>
          </p:nvGrpSpPr>
          <p:grpSpPr>
            <a:xfrm>
              <a:off x="2888477" y="2705754"/>
              <a:ext cx="424675" cy="424675"/>
              <a:chOff x="2888477" y="2705754"/>
              <a:chExt cx="424675" cy="424675"/>
            </a:xfrm>
          </p:grpSpPr>
          <p:sp>
            <p:nvSpPr>
              <p:cNvPr id="735" name="Freeform: Shape 734">
                <a:extLst>
                  <a:ext uri="{FF2B5EF4-FFF2-40B4-BE49-F238E27FC236}">
                    <a16:creationId xmlns:a16="http://schemas.microsoft.com/office/drawing/2014/main" id="{BEAAAAB8-2A12-16DD-C8C1-1DAF5B0CD688}"/>
                  </a:ext>
                </a:extLst>
              </p:cNvPr>
              <p:cNvSpPr/>
              <p:nvPr/>
            </p:nvSpPr>
            <p:spPr>
              <a:xfrm>
                <a:off x="2888477" y="2705754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A491E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6" name="Freeform: Shape 735">
                <a:extLst>
                  <a:ext uri="{FF2B5EF4-FFF2-40B4-BE49-F238E27FC236}">
                    <a16:creationId xmlns:a16="http://schemas.microsoft.com/office/drawing/2014/main" id="{D509B4B6-C43E-F3A9-B2A2-DFD2FAC067E6}"/>
                  </a:ext>
                </a:extLst>
              </p:cNvPr>
              <p:cNvSpPr/>
              <p:nvPr/>
            </p:nvSpPr>
            <p:spPr>
              <a:xfrm>
                <a:off x="2988674" y="2823005"/>
                <a:ext cx="324478" cy="307425"/>
              </a:xfrm>
              <a:custGeom>
                <a:avLst/>
                <a:gdLst>
                  <a:gd name="connsiteX0" fmla="*/ 121762 w 324478"/>
                  <a:gd name="connsiteY0" fmla="*/ 307425 h 307425"/>
                  <a:gd name="connsiteX1" fmla="*/ 324479 w 324478"/>
                  <a:gd name="connsiteY1" fmla="*/ 307425 h 307425"/>
                  <a:gd name="connsiteX2" fmla="*/ 324479 w 324478"/>
                  <a:gd name="connsiteY2" fmla="*/ 105306 h 307425"/>
                  <a:gd name="connsiteX3" fmla="*/ 223220 w 324478"/>
                  <a:gd name="connsiteY3" fmla="*/ 4048 h 307425"/>
                  <a:gd name="connsiteX4" fmla="*/ 153016 w 324478"/>
                  <a:gd name="connsiteY4" fmla="*/ 85001 h 307425"/>
                  <a:gd name="connsiteX5" fmla="*/ 68014 w 324478"/>
                  <a:gd name="connsiteY5" fmla="*/ 0 h 307425"/>
                  <a:gd name="connsiteX6" fmla="*/ 0 w 324478"/>
                  <a:gd name="connsiteY6" fmla="*/ 68014 h 307425"/>
                  <a:gd name="connsiteX7" fmla="*/ 89845 w 324478"/>
                  <a:gd name="connsiteY7" fmla="*/ 157793 h 307425"/>
                  <a:gd name="connsiteX8" fmla="*/ 35168 w 324478"/>
                  <a:gd name="connsiteY8" fmla="*/ 220897 h 307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4478" h="307425">
                    <a:moveTo>
                      <a:pt x="121762" y="307425"/>
                    </a:moveTo>
                    <a:lnTo>
                      <a:pt x="324479" y="307425"/>
                    </a:lnTo>
                    <a:lnTo>
                      <a:pt x="324479" y="105306"/>
                    </a:lnTo>
                    <a:lnTo>
                      <a:pt x="223220" y="4048"/>
                    </a:lnTo>
                    <a:lnTo>
                      <a:pt x="153016" y="85001"/>
                    </a:lnTo>
                    <a:lnTo>
                      <a:pt x="68014" y="0"/>
                    </a:lnTo>
                    <a:lnTo>
                      <a:pt x="0" y="68014"/>
                    </a:lnTo>
                    <a:lnTo>
                      <a:pt x="89845" y="157793"/>
                    </a:lnTo>
                    <a:lnTo>
                      <a:pt x="35168" y="220897"/>
                    </a:lnTo>
                    <a:close/>
                  </a:path>
                </a:pathLst>
              </a:custGeom>
              <a:solidFill>
                <a:srgbClr val="8D79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37" name="Graphic 2">
              <a:extLst>
                <a:ext uri="{FF2B5EF4-FFF2-40B4-BE49-F238E27FC236}">
                  <a16:creationId xmlns:a16="http://schemas.microsoft.com/office/drawing/2014/main" id="{B610AEBB-CA24-C45E-900A-9B2A89B9F868}"/>
                </a:ext>
              </a:extLst>
            </p:cNvPr>
            <p:cNvGrpSpPr/>
            <p:nvPr/>
          </p:nvGrpSpPr>
          <p:grpSpPr>
            <a:xfrm>
              <a:off x="2975270" y="2792216"/>
              <a:ext cx="251620" cy="251686"/>
              <a:chOff x="2975270" y="2792216"/>
              <a:chExt cx="251620" cy="251686"/>
            </a:xfrm>
          </p:grpSpPr>
          <p:sp>
            <p:nvSpPr>
              <p:cNvPr id="738" name="Freeform: Shape 737">
                <a:extLst>
                  <a:ext uri="{FF2B5EF4-FFF2-40B4-BE49-F238E27FC236}">
                    <a16:creationId xmlns:a16="http://schemas.microsoft.com/office/drawing/2014/main" id="{41E67B23-F248-AF13-15F9-07BD9721FF3F}"/>
                  </a:ext>
                </a:extLst>
              </p:cNvPr>
              <p:cNvSpPr/>
              <p:nvPr/>
            </p:nvSpPr>
            <p:spPr>
              <a:xfrm>
                <a:off x="2975270" y="2792216"/>
                <a:ext cx="251620" cy="232376"/>
              </a:xfrm>
              <a:custGeom>
                <a:avLst/>
                <a:gdLst>
                  <a:gd name="connsiteX0" fmla="*/ 195417 w 251620"/>
                  <a:gd name="connsiteY0" fmla="*/ 19442 h 232376"/>
                  <a:gd name="connsiteX1" fmla="*/ 173785 w 251620"/>
                  <a:gd name="connsiteY1" fmla="*/ 23158 h 232376"/>
                  <a:gd name="connsiteX2" fmla="*/ 125810 w 251620"/>
                  <a:gd name="connsiteY2" fmla="*/ 0 h 232376"/>
                  <a:gd name="connsiteX3" fmla="*/ 78034 w 251620"/>
                  <a:gd name="connsiteY3" fmla="*/ 22893 h 232376"/>
                  <a:gd name="connsiteX4" fmla="*/ 56203 w 251620"/>
                  <a:gd name="connsiteY4" fmla="*/ 19110 h 232376"/>
                  <a:gd name="connsiteX5" fmla="*/ 0 w 251620"/>
                  <a:gd name="connsiteY5" fmla="*/ 67417 h 232376"/>
                  <a:gd name="connsiteX6" fmla="*/ 44325 w 251620"/>
                  <a:gd name="connsiteY6" fmla="*/ 114662 h 232376"/>
                  <a:gd name="connsiteX7" fmla="*/ 57530 w 251620"/>
                  <a:gd name="connsiteY7" fmla="*/ 232377 h 232376"/>
                  <a:gd name="connsiteX8" fmla="*/ 194156 w 251620"/>
                  <a:gd name="connsiteY8" fmla="*/ 232377 h 232376"/>
                  <a:gd name="connsiteX9" fmla="*/ 207295 w 251620"/>
                  <a:gd name="connsiteY9" fmla="*/ 114928 h 232376"/>
                  <a:gd name="connsiteX10" fmla="*/ 251620 w 251620"/>
                  <a:gd name="connsiteY10" fmla="*/ 67683 h 232376"/>
                  <a:gd name="connsiteX11" fmla="*/ 195417 w 251620"/>
                  <a:gd name="connsiteY11" fmla="*/ 19442 h 232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1620" h="232376">
                    <a:moveTo>
                      <a:pt x="195417" y="19442"/>
                    </a:moveTo>
                    <a:cubicBezTo>
                      <a:pt x="187720" y="19442"/>
                      <a:pt x="180421" y="20769"/>
                      <a:pt x="173785" y="23158"/>
                    </a:cubicBezTo>
                    <a:cubicBezTo>
                      <a:pt x="163898" y="9290"/>
                      <a:pt x="146115" y="0"/>
                      <a:pt x="125810" y="0"/>
                    </a:cubicBezTo>
                    <a:cubicBezTo>
                      <a:pt x="105638" y="0"/>
                      <a:pt x="87921" y="9157"/>
                      <a:pt x="78034" y="22893"/>
                    </a:cubicBezTo>
                    <a:cubicBezTo>
                      <a:pt x="71332" y="20437"/>
                      <a:pt x="63967" y="19110"/>
                      <a:pt x="56203" y="19110"/>
                    </a:cubicBezTo>
                    <a:cubicBezTo>
                      <a:pt x="25149" y="19110"/>
                      <a:pt x="0" y="40742"/>
                      <a:pt x="0" y="67417"/>
                    </a:cubicBezTo>
                    <a:cubicBezTo>
                      <a:pt x="0" y="90575"/>
                      <a:pt x="18978" y="109951"/>
                      <a:pt x="44325" y="114662"/>
                    </a:cubicBezTo>
                    <a:lnTo>
                      <a:pt x="57530" y="232377"/>
                    </a:lnTo>
                    <a:lnTo>
                      <a:pt x="194156" y="232377"/>
                    </a:lnTo>
                    <a:lnTo>
                      <a:pt x="207295" y="114928"/>
                    </a:lnTo>
                    <a:cubicBezTo>
                      <a:pt x="232642" y="110216"/>
                      <a:pt x="251620" y="90907"/>
                      <a:pt x="251620" y="67683"/>
                    </a:cubicBezTo>
                    <a:cubicBezTo>
                      <a:pt x="251620" y="41008"/>
                      <a:pt x="226405" y="19442"/>
                      <a:pt x="195417" y="19442"/>
                    </a:cubicBez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9" name="Freeform: Shape 738">
                <a:extLst>
                  <a:ext uri="{FF2B5EF4-FFF2-40B4-BE49-F238E27FC236}">
                    <a16:creationId xmlns:a16="http://schemas.microsoft.com/office/drawing/2014/main" id="{BAD7F126-B592-FAEA-7F89-36BEF4EDF5C4}"/>
                  </a:ext>
                </a:extLst>
              </p:cNvPr>
              <p:cNvSpPr/>
              <p:nvPr/>
            </p:nvSpPr>
            <p:spPr>
              <a:xfrm>
                <a:off x="3023842" y="3024593"/>
                <a:ext cx="154342" cy="19309"/>
              </a:xfrm>
              <a:custGeom>
                <a:avLst/>
                <a:gdLst>
                  <a:gd name="connsiteX0" fmla="*/ 0 w 154342"/>
                  <a:gd name="connsiteY0" fmla="*/ 0 h 19309"/>
                  <a:gd name="connsiteX1" fmla="*/ 154343 w 154342"/>
                  <a:gd name="connsiteY1" fmla="*/ 0 h 19309"/>
                  <a:gd name="connsiteX2" fmla="*/ 154343 w 154342"/>
                  <a:gd name="connsiteY2" fmla="*/ 19309 h 19309"/>
                  <a:gd name="connsiteX3" fmla="*/ 0 w 154342"/>
                  <a:gd name="connsiteY3" fmla="*/ 19309 h 19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4342" h="19309">
                    <a:moveTo>
                      <a:pt x="0" y="0"/>
                    </a:moveTo>
                    <a:lnTo>
                      <a:pt x="154343" y="0"/>
                    </a:lnTo>
                    <a:lnTo>
                      <a:pt x="154343" y="19309"/>
                    </a:lnTo>
                    <a:lnTo>
                      <a:pt x="0" y="19309"/>
                    </a:lnTo>
                    <a:close/>
                  </a:path>
                </a:pathLst>
              </a:custGeom>
              <a:solidFill>
                <a:srgbClr val="E6E8EC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740" name="Graphic 2">
            <a:extLst>
              <a:ext uri="{FF2B5EF4-FFF2-40B4-BE49-F238E27FC236}">
                <a16:creationId xmlns:a16="http://schemas.microsoft.com/office/drawing/2014/main" id="{7312F1C6-09A2-1419-25F1-0A9B9C45CED3}"/>
              </a:ext>
            </a:extLst>
          </p:cNvPr>
          <p:cNvGrpSpPr/>
          <p:nvPr/>
        </p:nvGrpSpPr>
        <p:grpSpPr>
          <a:xfrm>
            <a:off x="2234075" y="2714741"/>
            <a:ext cx="424675" cy="424675"/>
            <a:chOff x="2225121" y="2705688"/>
            <a:chExt cx="424675" cy="424675"/>
          </a:xfrm>
        </p:grpSpPr>
        <p:grpSp>
          <p:nvGrpSpPr>
            <p:cNvPr id="741" name="Graphic 2">
              <a:extLst>
                <a:ext uri="{FF2B5EF4-FFF2-40B4-BE49-F238E27FC236}">
                  <a16:creationId xmlns:a16="http://schemas.microsoft.com/office/drawing/2014/main" id="{780065AB-7B77-F760-E089-98B6640B458C}"/>
                </a:ext>
              </a:extLst>
            </p:cNvPr>
            <p:cNvGrpSpPr/>
            <p:nvPr/>
          </p:nvGrpSpPr>
          <p:grpSpPr>
            <a:xfrm>
              <a:off x="2225121" y="2705688"/>
              <a:ext cx="424675" cy="424675"/>
              <a:chOff x="2225121" y="2705688"/>
              <a:chExt cx="424675" cy="424675"/>
            </a:xfrm>
          </p:grpSpPr>
          <p:sp>
            <p:nvSpPr>
              <p:cNvPr id="742" name="Freeform: Shape 741">
                <a:extLst>
                  <a:ext uri="{FF2B5EF4-FFF2-40B4-BE49-F238E27FC236}">
                    <a16:creationId xmlns:a16="http://schemas.microsoft.com/office/drawing/2014/main" id="{935FEB30-DA73-4B92-1BE8-470C3C316731}"/>
                  </a:ext>
                </a:extLst>
              </p:cNvPr>
              <p:cNvSpPr/>
              <p:nvPr/>
            </p:nvSpPr>
            <p:spPr>
              <a:xfrm>
                <a:off x="2225121" y="2705688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F2CD5E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3" name="Freeform: Shape 742">
                <a:extLst>
                  <a:ext uri="{FF2B5EF4-FFF2-40B4-BE49-F238E27FC236}">
                    <a16:creationId xmlns:a16="http://schemas.microsoft.com/office/drawing/2014/main" id="{A37340F4-A8ED-1EFC-66C9-DBD0B2AC62EF}"/>
                  </a:ext>
                </a:extLst>
              </p:cNvPr>
              <p:cNvSpPr/>
              <p:nvPr/>
            </p:nvSpPr>
            <p:spPr>
              <a:xfrm>
                <a:off x="2360353" y="2800311"/>
                <a:ext cx="289442" cy="330052"/>
              </a:xfrm>
              <a:custGeom>
                <a:avLst/>
                <a:gdLst>
                  <a:gd name="connsiteX0" fmla="*/ 289443 w 289442"/>
                  <a:gd name="connsiteY0" fmla="*/ 330052 h 330052"/>
                  <a:gd name="connsiteX1" fmla="*/ 289443 w 289442"/>
                  <a:gd name="connsiteY1" fmla="*/ 135034 h 330052"/>
                  <a:gd name="connsiteX2" fmla="*/ 154409 w 289442"/>
                  <a:gd name="connsiteY2" fmla="*/ 0 h 330052"/>
                  <a:gd name="connsiteX3" fmla="*/ 265 w 289442"/>
                  <a:gd name="connsiteY3" fmla="*/ 57862 h 330052"/>
                  <a:gd name="connsiteX4" fmla="*/ 82414 w 289442"/>
                  <a:gd name="connsiteY4" fmla="*/ 139944 h 330052"/>
                  <a:gd name="connsiteX5" fmla="*/ 70337 w 289442"/>
                  <a:gd name="connsiteY5" fmla="*/ 152021 h 330052"/>
                  <a:gd name="connsiteX6" fmla="*/ 113269 w 289442"/>
                  <a:gd name="connsiteY6" fmla="*/ 194953 h 330052"/>
                  <a:gd name="connsiteX7" fmla="*/ 108757 w 289442"/>
                  <a:gd name="connsiteY7" fmla="*/ 205835 h 330052"/>
                  <a:gd name="connsiteX8" fmla="*/ 0 w 289442"/>
                  <a:gd name="connsiteY8" fmla="*/ 97078 h 330052"/>
                  <a:gd name="connsiteX9" fmla="*/ 2853 w 289442"/>
                  <a:gd name="connsiteY9" fmla="*/ 194289 h 330052"/>
                  <a:gd name="connsiteX10" fmla="*/ 43728 w 289442"/>
                  <a:gd name="connsiteY10" fmla="*/ 235164 h 330052"/>
                  <a:gd name="connsiteX11" fmla="*/ 0 w 289442"/>
                  <a:gd name="connsiteY11" fmla="*/ 251421 h 330052"/>
                  <a:gd name="connsiteX12" fmla="*/ 78631 w 289442"/>
                  <a:gd name="connsiteY12" fmla="*/ 330052 h 330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9442" h="330052">
                    <a:moveTo>
                      <a:pt x="289443" y="330052"/>
                    </a:moveTo>
                    <a:lnTo>
                      <a:pt x="289443" y="135034"/>
                    </a:lnTo>
                    <a:lnTo>
                      <a:pt x="154409" y="0"/>
                    </a:lnTo>
                    <a:lnTo>
                      <a:pt x="265" y="57862"/>
                    </a:lnTo>
                    <a:lnTo>
                      <a:pt x="82414" y="139944"/>
                    </a:lnTo>
                    <a:lnTo>
                      <a:pt x="70337" y="152021"/>
                    </a:lnTo>
                    <a:lnTo>
                      <a:pt x="113269" y="194953"/>
                    </a:lnTo>
                    <a:lnTo>
                      <a:pt x="108757" y="205835"/>
                    </a:lnTo>
                    <a:lnTo>
                      <a:pt x="0" y="97078"/>
                    </a:lnTo>
                    <a:lnTo>
                      <a:pt x="2853" y="194289"/>
                    </a:lnTo>
                    <a:lnTo>
                      <a:pt x="43728" y="235164"/>
                    </a:lnTo>
                    <a:lnTo>
                      <a:pt x="0" y="251421"/>
                    </a:lnTo>
                    <a:lnTo>
                      <a:pt x="78631" y="330052"/>
                    </a:lnTo>
                    <a:close/>
                  </a:path>
                </a:pathLst>
              </a:custGeom>
              <a:solidFill>
                <a:srgbClr val="E6BA4D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44" name="Graphic 2">
              <a:extLst>
                <a:ext uri="{FF2B5EF4-FFF2-40B4-BE49-F238E27FC236}">
                  <a16:creationId xmlns:a16="http://schemas.microsoft.com/office/drawing/2014/main" id="{4020FB3B-D1BF-08A5-AEA3-60F705794428}"/>
                </a:ext>
              </a:extLst>
            </p:cNvPr>
            <p:cNvGrpSpPr/>
            <p:nvPr/>
          </p:nvGrpSpPr>
          <p:grpSpPr>
            <a:xfrm>
              <a:off x="2360353" y="2800046"/>
              <a:ext cx="154276" cy="251686"/>
              <a:chOff x="2360353" y="2800046"/>
              <a:chExt cx="154276" cy="251686"/>
            </a:xfrm>
          </p:grpSpPr>
          <p:sp>
            <p:nvSpPr>
              <p:cNvPr id="745" name="Freeform: Shape 744">
                <a:extLst>
                  <a:ext uri="{FF2B5EF4-FFF2-40B4-BE49-F238E27FC236}">
                    <a16:creationId xmlns:a16="http://schemas.microsoft.com/office/drawing/2014/main" id="{FCDB4B0C-CEBB-9670-91F9-735A735615F1}"/>
                  </a:ext>
                </a:extLst>
              </p:cNvPr>
              <p:cNvSpPr/>
              <p:nvPr/>
            </p:nvSpPr>
            <p:spPr>
              <a:xfrm>
                <a:off x="2360353" y="2897389"/>
                <a:ext cx="154276" cy="154342"/>
              </a:xfrm>
              <a:custGeom>
                <a:avLst/>
                <a:gdLst>
                  <a:gd name="connsiteX0" fmla="*/ 77105 w 154276"/>
                  <a:gd name="connsiteY0" fmla="*/ 154343 h 154342"/>
                  <a:gd name="connsiteX1" fmla="*/ 0 w 154276"/>
                  <a:gd name="connsiteY1" fmla="*/ 0 h 154342"/>
                  <a:gd name="connsiteX2" fmla="*/ 0 w 154276"/>
                  <a:gd name="connsiteY2" fmla="*/ 154343 h 154342"/>
                  <a:gd name="connsiteX3" fmla="*/ 154277 w 154276"/>
                  <a:gd name="connsiteY3" fmla="*/ 154343 h 154342"/>
                  <a:gd name="connsiteX4" fmla="*/ 154277 w 154276"/>
                  <a:gd name="connsiteY4" fmla="*/ 0 h 154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276" h="154342">
                    <a:moveTo>
                      <a:pt x="77105" y="154343"/>
                    </a:moveTo>
                    <a:lnTo>
                      <a:pt x="0" y="0"/>
                    </a:lnTo>
                    <a:lnTo>
                      <a:pt x="0" y="154343"/>
                    </a:lnTo>
                    <a:lnTo>
                      <a:pt x="154277" y="154343"/>
                    </a:lnTo>
                    <a:lnTo>
                      <a:pt x="154277" y="0"/>
                    </a:lnTo>
                    <a:close/>
                  </a:path>
                </a:pathLst>
              </a:custGeom>
              <a:solidFill>
                <a:srgbClr val="F0F2F5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6" name="Freeform: Shape 745">
                <a:extLst>
                  <a:ext uri="{FF2B5EF4-FFF2-40B4-BE49-F238E27FC236}">
                    <a16:creationId xmlns:a16="http://schemas.microsoft.com/office/drawing/2014/main" id="{6414BC6A-CC3F-9A57-1272-194AF09F7068}"/>
                  </a:ext>
                </a:extLst>
              </p:cNvPr>
              <p:cNvSpPr/>
              <p:nvPr/>
            </p:nvSpPr>
            <p:spPr>
              <a:xfrm>
                <a:off x="2360353" y="2800046"/>
                <a:ext cx="154210" cy="57862"/>
              </a:xfrm>
              <a:custGeom>
                <a:avLst/>
                <a:gdLst>
                  <a:gd name="connsiteX0" fmla="*/ 77105 w 154210"/>
                  <a:gd name="connsiteY0" fmla="*/ 48240 h 57862"/>
                  <a:gd name="connsiteX1" fmla="*/ 92964 w 154210"/>
                  <a:gd name="connsiteY1" fmla="*/ 39946 h 57862"/>
                  <a:gd name="connsiteX2" fmla="*/ 154210 w 154210"/>
                  <a:gd name="connsiteY2" fmla="*/ 57862 h 57862"/>
                  <a:gd name="connsiteX3" fmla="*/ 154210 w 154210"/>
                  <a:gd name="connsiteY3" fmla="*/ 0 h 57862"/>
                  <a:gd name="connsiteX4" fmla="*/ 92964 w 154210"/>
                  <a:gd name="connsiteY4" fmla="*/ 17916 h 57862"/>
                  <a:gd name="connsiteX5" fmla="*/ 77105 w 154210"/>
                  <a:gd name="connsiteY5" fmla="*/ 9622 h 57862"/>
                  <a:gd name="connsiteX6" fmla="*/ 61246 w 154210"/>
                  <a:gd name="connsiteY6" fmla="*/ 17916 h 57862"/>
                  <a:gd name="connsiteX7" fmla="*/ 0 w 154210"/>
                  <a:gd name="connsiteY7" fmla="*/ 0 h 57862"/>
                  <a:gd name="connsiteX8" fmla="*/ 0 w 154210"/>
                  <a:gd name="connsiteY8" fmla="*/ 57862 h 57862"/>
                  <a:gd name="connsiteX9" fmla="*/ 61246 w 154210"/>
                  <a:gd name="connsiteY9" fmla="*/ 39946 h 57862"/>
                  <a:gd name="connsiteX10" fmla="*/ 77105 w 154210"/>
                  <a:gd name="connsiteY10" fmla="*/ 48240 h 57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210" h="57862">
                    <a:moveTo>
                      <a:pt x="77105" y="48240"/>
                    </a:moveTo>
                    <a:cubicBezTo>
                      <a:pt x="83674" y="48240"/>
                      <a:pt x="89447" y="44989"/>
                      <a:pt x="92964" y="39946"/>
                    </a:cubicBezTo>
                    <a:lnTo>
                      <a:pt x="154210" y="57862"/>
                    </a:lnTo>
                    <a:lnTo>
                      <a:pt x="154210" y="0"/>
                    </a:lnTo>
                    <a:lnTo>
                      <a:pt x="92964" y="17916"/>
                    </a:lnTo>
                    <a:cubicBezTo>
                      <a:pt x="89447" y="12939"/>
                      <a:pt x="83674" y="9622"/>
                      <a:pt x="77105" y="9622"/>
                    </a:cubicBezTo>
                    <a:cubicBezTo>
                      <a:pt x="70536" y="9622"/>
                      <a:pt x="64763" y="12873"/>
                      <a:pt x="61246" y="17916"/>
                    </a:cubicBezTo>
                    <a:lnTo>
                      <a:pt x="0" y="0"/>
                    </a:lnTo>
                    <a:lnTo>
                      <a:pt x="0" y="57862"/>
                    </a:lnTo>
                    <a:lnTo>
                      <a:pt x="61246" y="39946"/>
                    </a:lnTo>
                    <a:cubicBezTo>
                      <a:pt x="64763" y="44989"/>
                      <a:pt x="70602" y="48240"/>
                      <a:pt x="77105" y="48240"/>
                    </a:cubicBezTo>
                    <a:close/>
                  </a:path>
                </a:pathLst>
              </a:custGeom>
              <a:solidFill>
                <a:srgbClr val="CF5664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7" name="Freeform: Shape 746">
                <a:extLst>
                  <a:ext uri="{FF2B5EF4-FFF2-40B4-BE49-F238E27FC236}">
                    <a16:creationId xmlns:a16="http://schemas.microsoft.com/office/drawing/2014/main" id="{CCE65FC7-C0EA-66D5-8FBD-1814BC7CD2CB}"/>
                  </a:ext>
                </a:extLst>
              </p:cNvPr>
              <p:cNvSpPr/>
              <p:nvPr/>
            </p:nvSpPr>
            <p:spPr>
              <a:xfrm>
                <a:off x="2427837" y="2888033"/>
                <a:ext cx="19243" cy="19243"/>
              </a:xfrm>
              <a:custGeom>
                <a:avLst/>
                <a:gdLst>
                  <a:gd name="connsiteX0" fmla="*/ 9622 w 19243"/>
                  <a:gd name="connsiteY0" fmla="*/ 0 h 19243"/>
                  <a:gd name="connsiteX1" fmla="*/ 0 w 19243"/>
                  <a:gd name="connsiteY1" fmla="*/ 9622 h 19243"/>
                  <a:gd name="connsiteX2" fmla="*/ 9622 w 19243"/>
                  <a:gd name="connsiteY2" fmla="*/ 19243 h 19243"/>
                  <a:gd name="connsiteX3" fmla="*/ 19243 w 19243"/>
                  <a:gd name="connsiteY3" fmla="*/ 9622 h 19243"/>
                  <a:gd name="connsiteX4" fmla="*/ 9622 w 19243"/>
                  <a:gd name="connsiteY4" fmla="*/ 0 h 19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43" h="19243">
                    <a:moveTo>
                      <a:pt x="9622" y="0"/>
                    </a:moveTo>
                    <a:cubicBezTo>
                      <a:pt x="4313" y="0"/>
                      <a:pt x="0" y="4313"/>
                      <a:pt x="0" y="9622"/>
                    </a:cubicBezTo>
                    <a:cubicBezTo>
                      <a:pt x="0" y="14930"/>
                      <a:pt x="4313" y="19243"/>
                      <a:pt x="9622" y="19243"/>
                    </a:cubicBezTo>
                    <a:cubicBezTo>
                      <a:pt x="14930" y="19243"/>
                      <a:pt x="19243" y="14930"/>
                      <a:pt x="19243" y="9622"/>
                    </a:cubicBezTo>
                    <a:cubicBezTo>
                      <a:pt x="19309" y="4313"/>
                      <a:pt x="14996" y="0"/>
                      <a:pt x="9622" y="0"/>
                    </a:cubicBezTo>
                    <a:close/>
                  </a:path>
                </a:pathLst>
              </a:custGeom>
              <a:solidFill>
                <a:srgbClr val="474B54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8" name="Freeform: Shape 747">
                <a:extLst>
                  <a:ext uri="{FF2B5EF4-FFF2-40B4-BE49-F238E27FC236}">
                    <a16:creationId xmlns:a16="http://schemas.microsoft.com/office/drawing/2014/main" id="{C8A08C49-9FE2-840F-F57B-D6D5A8DD662B}"/>
                  </a:ext>
                </a:extLst>
              </p:cNvPr>
              <p:cNvSpPr/>
              <p:nvPr/>
            </p:nvSpPr>
            <p:spPr>
              <a:xfrm>
                <a:off x="2427837" y="2935875"/>
                <a:ext cx="19243" cy="19309"/>
              </a:xfrm>
              <a:custGeom>
                <a:avLst/>
                <a:gdLst>
                  <a:gd name="connsiteX0" fmla="*/ 9688 w 19243"/>
                  <a:gd name="connsiteY0" fmla="*/ 0 h 19309"/>
                  <a:gd name="connsiteX1" fmla="*/ 0 w 19243"/>
                  <a:gd name="connsiteY1" fmla="*/ 9688 h 19309"/>
                  <a:gd name="connsiteX2" fmla="*/ 9622 w 19243"/>
                  <a:gd name="connsiteY2" fmla="*/ 19309 h 19309"/>
                  <a:gd name="connsiteX3" fmla="*/ 19243 w 19243"/>
                  <a:gd name="connsiteY3" fmla="*/ 9688 h 19309"/>
                  <a:gd name="connsiteX4" fmla="*/ 9688 w 19243"/>
                  <a:gd name="connsiteY4" fmla="*/ 0 h 19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43" h="19309">
                    <a:moveTo>
                      <a:pt x="9688" y="0"/>
                    </a:moveTo>
                    <a:cubicBezTo>
                      <a:pt x="4379" y="0"/>
                      <a:pt x="0" y="4313"/>
                      <a:pt x="0" y="9688"/>
                    </a:cubicBezTo>
                    <a:cubicBezTo>
                      <a:pt x="0" y="14996"/>
                      <a:pt x="4313" y="19309"/>
                      <a:pt x="9622" y="19309"/>
                    </a:cubicBezTo>
                    <a:cubicBezTo>
                      <a:pt x="14930" y="19309"/>
                      <a:pt x="19243" y="14996"/>
                      <a:pt x="19243" y="9688"/>
                    </a:cubicBezTo>
                    <a:cubicBezTo>
                      <a:pt x="19309" y="4313"/>
                      <a:pt x="14996" y="0"/>
                      <a:pt x="9688" y="0"/>
                    </a:cubicBezTo>
                    <a:close/>
                  </a:path>
                </a:pathLst>
              </a:custGeom>
              <a:solidFill>
                <a:srgbClr val="474B54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9" name="Freeform: Shape 748">
                <a:extLst>
                  <a:ext uri="{FF2B5EF4-FFF2-40B4-BE49-F238E27FC236}">
                    <a16:creationId xmlns:a16="http://schemas.microsoft.com/office/drawing/2014/main" id="{168E7EF7-E0FE-BC0D-3FC9-594AC332400D}"/>
                  </a:ext>
                </a:extLst>
              </p:cNvPr>
              <p:cNvSpPr/>
              <p:nvPr/>
            </p:nvSpPr>
            <p:spPr>
              <a:xfrm>
                <a:off x="2427837" y="2983651"/>
                <a:ext cx="19243" cy="19243"/>
              </a:xfrm>
              <a:custGeom>
                <a:avLst/>
                <a:gdLst>
                  <a:gd name="connsiteX0" fmla="*/ 9622 w 19243"/>
                  <a:gd name="connsiteY0" fmla="*/ 0 h 19243"/>
                  <a:gd name="connsiteX1" fmla="*/ 0 w 19243"/>
                  <a:gd name="connsiteY1" fmla="*/ 9622 h 19243"/>
                  <a:gd name="connsiteX2" fmla="*/ 9622 w 19243"/>
                  <a:gd name="connsiteY2" fmla="*/ 19243 h 19243"/>
                  <a:gd name="connsiteX3" fmla="*/ 19243 w 19243"/>
                  <a:gd name="connsiteY3" fmla="*/ 9555 h 19243"/>
                  <a:gd name="connsiteX4" fmla="*/ 9622 w 19243"/>
                  <a:gd name="connsiteY4" fmla="*/ 0 h 19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43" h="19243">
                    <a:moveTo>
                      <a:pt x="9622" y="0"/>
                    </a:moveTo>
                    <a:cubicBezTo>
                      <a:pt x="4313" y="0"/>
                      <a:pt x="0" y="4313"/>
                      <a:pt x="0" y="9622"/>
                    </a:cubicBezTo>
                    <a:cubicBezTo>
                      <a:pt x="0" y="14930"/>
                      <a:pt x="4313" y="19243"/>
                      <a:pt x="9622" y="19243"/>
                    </a:cubicBezTo>
                    <a:cubicBezTo>
                      <a:pt x="14930" y="19243"/>
                      <a:pt x="19243" y="14930"/>
                      <a:pt x="19243" y="9555"/>
                    </a:cubicBezTo>
                    <a:cubicBezTo>
                      <a:pt x="19309" y="4313"/>
                      <a:pt x="14996" y="66"/>
                      <a:pt x="9622" y="0"/>
                    </a:cubicBezTo>
                    <a:close/>
                  </a:path>
                </a:pathLst>
              </a:custGeom>
              <a:solidFill>
                <a:srgbClr val="474B54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751" name="Graphic 2">
            <a:extLst>
              <a:ext uri="{FF2B5EF4-FFF2-40B4-BE49-F238E27FC236}">
                <a16:creationId xmlns:a16="http://schemas.microsoft.com/office/drawing/2014/main" id="{B98CBEDC-6B62-5FAA-7E34-AC4F3C24B3AB}"/>
              </a:ext>
            </a:extLst>
          </p:cNvPr>
          <p:cNvGrpSpPr/>
          <p:nvPr/>
        </p:nvGrpSpPr>
        <p:grpSpPr>
          <a:xfrm>
            <a:off x="9532454" y="2051252"/>
            <a:ext cx="424675" cy="424675"/>
            <a:chOff x="9523500" y="2042199"/>
            <a:chExt cx="424675" cy="424675"/>
          </a:xfrm>
        </p:grpSpPr>
        <p:grpSp>
          <p:nvGrpSpPr>
            <p:cNvPr id="752" name="Graphic 2">
              <a:extLst>
                <a:ext uri="{FF2B5EF4-FFF2-40B4-BE49-F238E27FC236}">
                  <a16:creationId xmlns:a16="http://schemas.microsoft.com/office/drawing/2014/main" id="{616E802A-2C64-D5C2-873F-24091094BC54}"/>
                </a:ext>
              </a:extLst>
            </p:cNvPr>
            <p:cNvGrpSpPr/>
            <p:nvPr/>
          </p:nvGrpSpPr>
          <p:grpSpPr>
            <a:xfrm>
              <a:off x="9523500" y="2042199"/>
              <a:ext cx="424675" cy="424675"/>
              <a:chOff x="9523500" y="2042199"/>
              <a:chExt cx="424675" cy="424675"/>
            </a:xfrm>
          </p:grpSpPr>
          <p:sp>
            <p:nvSpPr>
              <p:cNvPr id="753" name="Freeform: Shape 752">
                <a:extLst>
                  <a:ext uri="{FF2B5EF4-FFF2-40B4-BE49-F238E27FC236}">
                    <a16:creationId xmlns:a16="http://schemas.microsoft.com/office/drawing/2014/main" id="{2190B675-D8D2-A902-6398-FB070DAA3845}"/>
                  </a:ext>
                </a:extLst>
              </p:cNvPr>
              <p:cNvSpPr/>
              <p:nvPr/>
            </p:nvSpPr>
            <p:spPr>
              <a:xfrm>
                <a:off x="9523500" y="2042199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6 w 424675"/>
                  <a:gd name="connsiteY1" fmla="*/ 0 h 424675"/>
                  <a:gd name="connsiteX2" fmla="*/ 424676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6" y="0"/>
                    </a:lnTo>
                    <a:lnTo>
                      <a:pt x="424676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A491E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4" name="Freeform: Shape 753">
                <a:extLst>
                  <a:ext uri="{FF2B5EF4-FFF2-40B4-BE49-F238E27FC236}">
                    <a16:creationId xmlns:a16="http://schemas.microsoft.com/office/drawing/2014/main" id="{668950CE-83C4-3CF5-2BB7-AA8174E150F3}"/>
                  </a:ext>
                </a:extLst>
              </p:cNvPr>
              <p:cNvSpPr/>
              <p:nvPr/>
            </p:nvSpPr>
            <p:spPr>
              <a:xfrm>
                <a:off x="9694033" y="2157525"/>
                <a:ext cx="254142" cy="309349"/>
              </a:xfrm>
              <a:custGeom>
                <a:avLst/>
                <a:gdLst>
                  <a:gd name="connsiteX0" fmla="*/ 254142 w 254142"/>
                  <a:gd name="connsiteY0" fmla="*/ 173254 h 309349"/>
                  <a:gd name="connsiteX1" fmla="*/ 80821 w 254142"/>
                  <a:gd name="connsiteY1" fmla="*/ 0 h 309349"/>
                  <a:gd name="connsiteX2" fmla="*/ 60450 w 254142"/>
                  <a:gd name="connsiteY2" fmla="*/ 112539 h 309349"/>
                  <a:gd name="connsiteX3" fmla="*/ 0 w 254142"/>
                  <a:gd name="connsiteY3" fmla="*/ 173055 h 309349"/>
                  <a:gd name="connsiteX4" fmla="*/ 41937 w 254142"/>
                  <a:gd name="connsiteY4" fmla="*/ 215058 h 309349"/>
                  <a:gd name="connsiteX5" fmla="*/ 38354 w 254142"/>
                  <a:gd name="connsiteY5" fmla="*/ 234965 h 309349"/>
                  <a:gd name="connsiteX6" fmla="*/ 112738 w 254142"/>
                  <a:gd name="connsiteY6" fmla="*/ 309349 h 309349"/>
                  <a:gd name="connsiteX7" fmla="*/ 254142 w 254142"/>
                  <a:gd name="connsiteY7" fmla="*/ 309349 h 309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4142" h="309349">
                    <a:moveTo>
                      <a:pt x="254142" y="173254"/>
                    </a:moveTo>
                    <a:lnTo>
                      <a:pt x="80821" y="0"/>
                    </a:lnTo>
                    <a:lnTo>
                      <a:pt x="60450" y="112539"/>
                    </a:lnTo>
                    <a:lnTo>
                      <a:pt x="0" y="173055"/>
                    </a:lnTo>
                    <a:lnTo>
                      <a:pt x="41937" y="215058"/>
                    </a:lnTo>
                    <a:lnTo>
                      <a:pt x="38354" y="234965"/>
                    </a:lnTo>
                    <a:lnTo>
                      <a:pt x="112738" y="309349"/>
                    </a:lnTo>
                    <a:lnTo>
                      <a:pt x="254142" y="309349"/>
                    </a:lnTo>
                    <a:close/>
                  </a:path>
                </a:pathLst>
              </a:custGeom>
              <a:solidFill>
                <a:srgbClr val="8D79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55" name="Graphic 2">
              <a:extLst>
                <a:ext uri="{FF2B5EF4-FFF2-40B4-BE49-F238E27FC236}">
                  <a16:creationId xmlns:a16="http://schemas.microsoft.com/office/drawing/2014/main" id="{3175B455-C615-083C-E6AC-62DCEADB0648}"/>
                </a:ext>
              </a:extLst>
            </p:cNvPr>
            <p:cNvGrpSpPr/>
            <p:nvPr/>
          </p:nvGrpSpPr>
          <p:grpSpPr>
            <a:xfrm>
              <a:off x="9693967" y="2144785"/>
              <a:ext cx="96481" cy="251686"/>
              <a:chOff x="9693967" y="2144785"/>
              <a:chExt cx="96481" cy="251686"/>
            </a:xfrm>
          </p:grpSpPr>
          <p:sp>
            <p:nvSpPr>
              <p:cNvPr id="756" name="Freeform: Shape 755">
                <a:extLst>
                  <a:ext uri="{FF2B5EF4-FFF2-40B4-BE49-F238E27FC236}">
                    <a16:creationId xmlns:a16="http://schemas.microsoft.com/office/drawing/2014/main" id="{E704A941-D131-8FCC-0B99-E05AEB619AB4}"/>
                  </a:ext>
                </a:extLst>
              </p:cNvPr>
              <p:cNvSpPr/>
              <p:nvPr/>
            </p:nvSpPr>
            <p:spPr>
              <a:xfrm>
                <a:off x="9693967" y="2144785"/>
                <a:ext cx="96481" cy="185795"/>
              </a:xfrm>
              <a:custGeom>
                <a:avLst/>
                <a:gdLst>
                  <a:gd name="connsiteX0" fmla="*/ 48241 w 96481"/>
                  <a:gd name="connsiteY0" fmla="*/ 0 h 185795"/>
                  <a:gd name="connsiteX1" fmla="*/ 0 w 96481"/>
                  <a:gd name="connsiteY1" fmla="*/ 48240 h 185795"/>
                  <a:gd name="connsiteX2" fmla="*/ 0 w 96481"/>
                  <a:gd name="connsiteY2" fmla="*/ 185795 h 185795"/>
                  <a:gd name="connsiteX3" fmla="*/ 96481 w 96481"/>
                  <a:gd name="connsiteY3" fmla="*/ 185795 h 185795"/>
                  <a:gd name="connsiteX4" fmla="*/ 96481 w 96481"/>
                  <a:gd name="connsiteY4" fmla="*/ 48240 h 185795"/>
                  <a:gd name="connsiteX5" fmla="*/ 48241 w 96481"/>
                  <a:gd name="connsiteY5" fmla="*/ 0 h 185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6481" h="185795">
                    <a:moveTo>
                      <a:pt x="48241" y="0"/>
                    </a:moveTo>
                    <a:cubicBezTo>
                      <a:pt x="21632" y="0"/>
                      <a:pt x="0" y="21632"/>
                      <a:pt x="0" y="48240"/>
                    </a:cubicBezTo>
                    <a:lnTo>
                      <a:pt x="0" y="185795"/>
                    </a:lnTo>
                    <a:lnTo>
                      <a:pt x="96481" y="185795"/>
                    </a:lnTo>
                    <a:lnTo>
                      <a:pt x="96481" y="48240"/>
                    </a:lnTo>
                    <a:cubicBezTo>
                      <a:pt x="96548" y="21566"/>
                      <a:pt x="74916" y="0"/>
                      <a:pt x="48241" y="0"/>
                    </a:cubicBezTo>
                    <a:close/>
                  </a:path>
                </a:pathLst>
              </a:custGeom>
              <a:solidFill>
                <a:srgbClr val="AFD36F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7" name="Freeform: Shape 756">
                <a:extLst>
                  <a:ext uri="{FF2B5EF4-FFF2-40B4-BE49-F238E27FC236}">
                    <a16:creationId xmlns:a16="http://schemas.microsoft.com/office/drawing/2014/main" id="{226889EC-DBB6-FA26-DD13-B7BB1DD4F2AF}"/>
                  </a:ext>
                </a:extLst>
              </p:cNvPr>
              <p:cNvSpPr/>
              <p:nvPr/>
            </p:nvSpPr>
            <p:spPr>
              <a:xfrm>
                <a:off x="9728007" y="2330580"/>
                <a:ext cx="28533" cy="65890"/>
              </a:xfrm>
              <a:custGeom>
                <a:avLst/>
                <a:gdLst>
                  <a:gd name="connsiteX0" fmla="*/ 0 w 28533"/>
                  <a:gd name="connsiteY0" fmla="*/ 51625 h 65890"/>
                  <a:gd name="connsiteX1" fmla="*/ 14267 w 28533"/>
                  <a:gd name="connsiteY1" fmla="*/ 65891 h 65890"/>
                  <a:gd name="connsiteX2" fmla="*/ 28533 w 28533"/>
                  <a:gd name="connsiteY2" fmla="*/ 51625 h 65890"/>
                  <a:gd name="connsiteX3" fmla="*/ 28533 w 28533"/>
                  <a:gd name="connsiteY3" fmla="*/ 0 h 65890"/>
                  <a:gd name="connsiteX4" fmla="*/ 0 w 28533"/>
                  <a:gd name="connsiteY4" fmla="*/ 0 h 65890"/>
                  <a:gd name="connsiteX5" fmla="*/ 0 w 28533"/>
                  <a:gd name="connsiteY5" fmla="*/ 51625 h 65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533" h="65890">
                    <a:moveTo>
                      <a:pt x="0" y="51625"/>
                    </a:moveTo>
                    <a:cubicBezTo>
                      <a:pt x="0" y="59521"/>
                      <a:pt x="6371" y="65891"/>
                      <a:pt x="14267" y="65891"/>
                    </a:cubicBezTo>
                    <a:cubicBezTo>
                      <a:pt x="22163" y="65891"/>
                      <a:pt x="28533" y="59521"/>
                      <a:pt x="28533" y="51625"/>
                    </a:cubicBezTo>
                    <a:lnTo>
                      <a:pt x="28533" y="0"/>
                    </a:lnTo>
                    <a:lnTo>
                      <a:pt x="0" y="0"/>
                    </a:lnTo>
                    <a:lnTo>
                      <a:pt x="0" y="51625"/>
                    </a:ln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758" name="Graphic 2">
            <a:extLst>
              <a:ext uri="{FF2B5EF4-FFF2-40B4-BE49-F238E27FC236}">
                <a16:creationId xmlns:a16="http://schemas.microsoft.com/office/drawing/2014/main" id="{AE60A673-5E42-F036-5B8E-B0227166FFC4}"/>
              </a:ext>
            </a:extLst>
          </p:cNvPr>
          <p:cNvGrpSpPr/>
          <p:nvPr/>
        </p:nvGrpSpPr>
        <p:grpSpPr>
          <a:xfrm>
            <a:off x="8869628" y="2050920"/>
            <a:ext cx="424675" cy="424675"/>
            <a:chOff x="8860674" y="2041867"/>
            <a:chExt cx="424675" cy="424675"/>
          </a:xfrm>
        </p:grpSpPr>
        <p:grpSp>
          <p:nvGrpSpPr>
            <p:cNvPr id="759" name="Graphic 2">
              <a:extLst>
                <a:ext uri="{FF2B5EF4-FFF2-40B4-BE49-F238E27FC236}">
                  <a16:creationId xmlns:a16="http://schemas.microsoft.com/office/drawing/2014/main" id="{3FB3FD91-E188-C4BB-64A9-99BD64E3CEF9}"/>
                </a:ext>
              </a:extLst>
            </p:cNvPr>
            <p:cNvGrpSpPr/>
            <p:nvPr/>
          </p:nvGrpSpPr>
          <p:grpSpPr>
            <a:xfrm>
              <a:off x="8860674" y="2041867"/>
              <a:ext cx="424675" cy="424675"/>
              <a:chOff x="8860674" y="2041867"/>
              <a:chExt cx="424675" cy="424675"/>
            </a:xfrm>
          </p:grpSpPr>
          <p:sp>
            <p:nvSpPr>
              <p:cNvPr id="760" name="Freeform: Shape 759">
                <a:extLst>
                  <a:ext uri="{FF2B5EF4-FFF2-40B4-BE49-F238E27FC236}">
                    <a16:creationId xmlns:a16="http://schemas.microsoft.com/office/drawing/2014/main" id="{4D4930BE-5A1D-E0B1-2008-A758694677BF}"/>
                  </a:ext>
                </a:extLst>
              </p:cNvPr>
              <p:cNvSpPr/>
              <p:nvPr/>
            </p:nvSpPr>
            <p:spPr>
              <a:xfrm>
                <a:off x="8860674" y="2041867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F2CD5E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1" name="Freeform: Shape 760">
                <a:extLst>
                  <a:ext uri="{FF2B5EF4-FFF2-40B4-BE49-F238E27FC236}">
                    <a16:creationId xmlns:a16="http://schemas.microsoft.com/office/drawing/2014/main" id="{ECB33987-474F-6292-E7BB-627FDE8DB22A}"/>
                  </a:ext>
                </a:extLst>
              </p:cNvPr>
              <p:cNvSpPr/>
              <p:nvPr/>
            </p:nvSpPr>
            <p:spPr>
              <a:xfrm>
                <a:off x="8952178" y="2207955"/>
                <a:ext cx="333171" cy="258587"/>
              </a:xfrm>
              <a:custGeom>
                <a:avLst/>
                <a:gdLst>
                  <a:gd name="connsiteX0" fmla="*/ 132645 w 333171"/>
                  <a:gd name="connsiteY0" fmla="*/ 258588 h 258587"/>
                  <a:gd name="connsiteX1" fmla="*/ 333171 w 333171"/>
                  <a:gd name="connsiteY1" fmla="*/ 258588 h 258587"/>
                  <a:gd name="connsiteX2" fmla="*/ 333171 w 333171"/>
                  <a:gd name="connsiteY2" fmla="*/ 89912 h 258587"/>
                  <a:gd name="connsiteX3" fmla="*/ 243259 w 333171"/>
                  <a:gd name="connsiteY3" fmla="*/ 0 h 258587"/>
                  <a:gd name="connsiteX4" fmla="*/ 0 w 333171"/>
                  <a:gd name="connsiteY4" fmla="*/ 126009 h 258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171" h="258587">
                    <a:moveTo>
                      <a:pt x="132645" y="258588"/>
                    </a:moveTo>
                    <a:lnTo>
                      <a:pt x="333171" y="258588"/>
                    </a:lnTo>
                    <a:lnTo>
                      <a:pt x="333171" y="89912"/>
                    </a:lnTo>
                    <a:lnTo>
                      <a:pt x="243259" y="0"/>
                    </a:lnTo>
                    <a:lnTo>
                      <a:pt x="0" y="126009"/>
                    </a:lnTo>
                    <a:close/>
                  </a:path>
                </a:pathLst>
              </a:custGeom>
              <a:solidFill>
                <a:srgbClr val="E6BA4D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62" name="Graphic 2">
              <a:extLst>
                <a:ext uri="{FF2B5EF4-FFF2-40B4-BE49-F238E27FC236}">
                  <a16:creationId xmlns:a16="http://schemas.microsoft.com/office/drawing/2014/main" id="{BEC80986-0DFB-55FB-CA74-0AD7651E5748}"/>
                </a:ext>
              </a:extLst>
            </p:cNvPr>
            <p:cNvGrpSpPr/>
            <p:nvPr/>
          </p:nvGrpSpPr>
          <p:grpSpPr>
            <a:xfrm>
              <a:off x="8947202" y="2178825"/>
              <a:ext cx="251686" cy="182942"/>
              <a:chOff x="8947202" y="2178825"/>
              <a:chExt cx="251686" cy="182942"/>
            </a:xfrm>
          </p:grpSpPr>
          <p:sp>
            <p:nvSpPr>
              <p:cNvPr id="763" name="Freeform: Shape 762">
                <a:extLst>
                  <a:ext uri="{FF2B5EF4-FFF2-40B4-BE49-F238E27FC236}">
                    <a16:creationId xmlns:a16="http://schemas.microsoft.com/office/drawing/2014/main" id="{7A17E207-3170-8583-B7DB-4F7996B8B8B7}"/>
                  </a:ext>
                </a:extLst>
              </p:cNvPr>
              <p:cNvSpPr/>
              <p:nvPr/>
            </p:nvSpPr>
            <p:spPr>
              <a:xfrm>
                <a:off x="8947202" y="2207756"/>
                <a:ext cx="251686" cy="154011"/>
              </a:xfrm>
              <a:custGeom>
                <a:avLst/>
                <a:gdLst>
                  <a:gd name="connsiteX0" fmla="*/ 251686 w 251686"/>
                  <a:gd name="connsiteY0" fmla="*/ 9688 h 154011"/>
                  <a:gd name="connsiteX1" fmla="*/ 0 w 251686"/>
                  <a:gd name="connsiteY1" fmla="*/ 9688 h 154011"/>
                  <a:gd name="connsiteX2" fmla="*/ 0 w 251686"/>
                  <a:gd name="connsiteY2" fmla="*/ 115392 h 154011"/>
                  <a:gd name="connsiteX3" fmla="*/ 125810 w 251686"/>
                  <a:gd name="connsiteY3" fmla="*/ 154011 h 154011"/>
                  <a:gd name="connsiteX4" fmla="*/ 251620 w 251686"/>
                  <a:gd name="connsiteY4" fmla="*/ 115392 h 154011"/>
                  <a:gd name="connsiteX5" fmla="*/ 251620 w 251686"/>
                  <a:gd name="connsiteY5" fmla="*/ 9688 h 154011"/>
                  <a:gd name="connsiteX6" fmla="*/ 125810 w 251686"/>
                  <a:gd name="connsiteY6" fmla="*/ 0 h 154011"/>
                  <a:gd name="connsiteX7" fmla="*/ 145120 w 251686"/>
                  <a:gd name="connsiteY7" fmla="*/ 9622 h 154011"/>
                  <a:gd name="connsiteX8" fmla="*/ 125810 w 251686"/>
                  <a:gd name="connsiteY8" fmla="*/ 19243 h 154011"/>
                  <a:gd name="connsiteX9" fmla="*/ 106501 w 251686"/>
                  <a:gd name="connsiteY9" fmla="*/ 9622 h 154011"/>
                  <a:gd name="connsiteX10" fmla="*/ 125810 w 251686"/>
                  <a:gd name="connsiteY10" fmla="*/ 0 h 154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1686" h="154011">
                    <a:moveTo>
                      <a:pt x="251686" y="9688"/>
                    </a:moveTo>
                    <a:lnTo>
                      <a:pt x="0" y="9688"/>
                    </a:lnTo>
                    <a:lnTo>
                      <a:pt x="0" y="115392"/>
                    </a:lnTo>
                    <a:cubicBezTo>
                      <a:pt x="0" y="136692"/>
                      <a:pt x="56336" y="154011"/>
                      <a:pt x="125810" y="154011"/>
                    </a:cubicBezTo>
                    <a:cubicBezTo>
                      <a:pt x="195284" y="154011"/>
                      <a:pt x="251620" y="136759"/>
                      <a:pt x="251620" y="115392"/>
                    </a:cubicBezTo>
                    <a:lnTo>
                      <a:pt x="251620" y="9688"/>
                    </a:lnTo>
                    <a:close/>
                    <a:moveTo>
                      <a:pt x="125810" y="0"/>
                    </a:moveTo>
                    <a:cubicBezTo>
                      <a:pt x="136493" y="0"/>
                      <a:pt x="145120" y="4313"/>
                      <a:pt x="145120" y="9622"/>
                    </a:cubicBezTo>
                    <a:cubicBezTo>
                      <a:pt x="145120" y="14930"/>
                      <a:pt x="136493" y="19243"/>
                      <a:pt x="125810" y="19243"/>
                    </a:cubicBezTo>
                    <a:cubicBezTo>
                      <a:pt x="115127" y="19243"/>
                      <a:pt x="106501" y="14930"/>
                      <a:pt x="106501" y="9622"/>
                    </a:cubicBezTo>
                    <a:cubicBezTo>
                      <a:pt x="106567" y="4379"/>
                      <a:pt x="115194" y="0"/>
                      <a:pt x="125810" y="0"/>
                    </a:cubicBezTo>
                    <a:close/>
                  </a:path>
                </a:pathLst>
              </a:custGeom>
              <a:solidFill>
                <a:srgbClr val="BD4653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4" name="Freeform: Shape 763">
                <a:extLst>
                  <a:ext uri="{FF2B5EF4-FFF2-40B4-BE49-F238E27FC236}">
                    <a16:creationId xmlns:a16="http://schemas.microsoft.com/office/drawing/2014/main" id="{6B5BAA90-66C3-4C12-642F-DC51F39A14E8}"/>
                  </a:ext>
                </a:extLst>
              </p:cNvPr>
              <p:cNvSpPr/>
              <p:nvPr/>
            </p:nvSpPr>
            <p:spPr>
              <a:xfrm>
                <a:off x="8947334" y="2255997"/>
                <a:ext cx="251420" cy="67151"/>
              </a:xfrm>
              <a:custGeom>
                <a:avLst/>
                <a:gdLst>
                  <a:gd name="connsiteX0" fmla="*/ 125810 w 251420"/>
                  <a:gd name="connsiteY0" fmla="*/ 38619 h 67151"/>
                  <a:gd name="connsiteX1" fmla="*/ 0 w 251420"/>
                  <a:gd name="connsiteY1" fmla="*/ 0 h 67151"/>
                  <a:gd name="connsiteX2" fmla="*/ 0 w 251420"/>
                  <a:gd name="connsiteY2" fmla="*/ 28533 h 67151"/>
                  <a:gd name="connsiteX3" fmla="*/ 125810 w 251420"/>
                  <a:gd name="connsiteY3" fmla="*/ 67152 h 67151"/>
                  <a:gd name="connsiteX4" fmla="*/ 251421 w 251420"/>
                  <a:gd name="connsiteY4" fmla="*/ 29860 h 67151"/>
                  <a:gd name="connsiteX5" fmla="*/ 251421 w 251420"/>
                  <a:gd name="connsiteY5" fmla="*/ 1327 h 67151"/>
                  <a:gd name="connsiteX6" fmla="*/ 125810 w 251420"/>
                  <a:gd name="connsiteY6" fmla="*/ 38619 h 67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420" h="67151">
                    <a:moveTo>
                      <a:pt x="125810" y="38619"/>
                    </a:moveTo>
                    <a:cubicBezTo>
                      <a:pt x="56336" y="38619"/>
                      <a:pt x="0" y="21366"/>
                      <a:pt x="0" y="0"/>
                    </a:cubicBezTo>
                    <a:lnTo>
                      <a:pt x="0" y="28533"/>
                    </a:lnTo>
                    <a:cubicBezTo>
                      <a:pt x="0" y="49833"/>
                      <a:pt x="56336" y="67085"/>
                      <a:pt x="125810" y="67152"/>
                    </a:cubicBezTo>
                    <a:cubicBezTo>
                      <a:pt x="193891" y="67152"/>
                      <a:pt x="249165" y="50563"/>
                      <a:pt x="251421" y="29860"/>
                    </a:cubicBezTo>
                    <a:lnTo>
                      <a:pt x="251421" y="1327"/>
                    </a:lnTo>
                    <a:cubicBezTo>
                      <a:pt x="249165" y="22030"/>
                      <a:pt x="193891" y="38619"/>
                      <a:pt x="125810" y="38619"/>
                    </a:cubicBez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5" name="Freeform: Shape 764">
                <a:extLst>
                  <a:ext uri="{FF2B5EF4-FFF2-40B4-BE49-F238E27FC236}">
                    <a16:creationId xmlns:a16="http://schemas.microsoft.com/office/drawing/2014/main" id="{835B2E3A-D17B-02EA-E56C-7E43CFD89530}"/>
                  </a:ext>
                </a:extLst>
              </p:cNvPr>
              <p:cNvSpPr/>
              <p:nvPr/>
            </p:nvSpPr>
            <p:spPr>
              <a:xfrm>
                <a:off x="8947268" y="2178825"/>
                <a:ext cx="251620" cy="76574"/>
              </a:xfrm>
              <a:custGeom>
                <a:avLst/>
                <a:gdLst>
                  <a:gd name="connsiteX0" fmla="*/ 251620 w 251620"/>
                  <a:gd name="connsiteY0" fmla="*/ 38287 h 76574"/>
                  <a:gd name="connsiteX1" fmla="*/ 125810 w 251620"/>
                  <a:gd name="connsiteY1" fmla="*/ 76574 h 76574"/>
                  <a:gd name="connsiteX2" fmla="*/ 0 w 251620"/>
                  <a:gd name="connsiteY2" fmla="*/ 38287 h 76574"/>
                  <a:gd name="connsiteX3" fmla="*/ 125810 w 251620"/>
                  <a:gd name="connsiteY3" fmla="*/ 0 h 76574"/>
                  <a:gd name="connsiteX4" fmla="*/ 251620 w 251620"/>
                  <a:gd name="connsiteY4" fmla="*/ 38287 h 76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1620" h="76574">
                    <a:moveTo>
                      <a:pt x="251620" y="38287"/>
                    </a:moveTo>
                    <a:cubicBezTo>
                      <a:pt x="251620" y="59455"/>
                      <a:pt x="195284" y="76574"/>
                      <a:pt x="125810" y="76574"/>
                    </a:cubicBezTo>
                    <a:cubicBezTo>
                      <a:pt x="56336" y="76574"/>
                      <a:pt x="0" y="59455"/>
                      <a:pt x="0" y="38287"/>
                    </a:cubicBezTo>
                    <a:cubicBezTo>
                      <a:pt x="0" y="17120"/>
                      <a:pt x="56336" y="0"/>
                      <a:pt x="125810" y="0"/>
                    </a:cubicBezTo>
                    <a:cubicBezTo>
                      <a:pt x="195284" y="0"/>
                      <a:pt x="251620" y="17120"/>
                      <a:pt x="251620" y="38287"/>
                    </a:cubicBezTo>
                    <a:close/>
                  </a:path>
                </a:pathLst>
              </a:custGeom>
              <a:solidFill>
                <a:srgbClr val="CF5664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6" name="Freeform: Shape 765">
                <a:extLst>
                  <a:ext uri="{FF2B5EF4-FFF2-40B4-BE49-F238E27FC236}">
                    <a16:creationId xmlns:a16="http://schemas.microsoft.com/office/drawing/2014/main" id="{7B6F1B5C-F8BE-BE07-A43E-BCF37015FCD9}"/>
                  </a:ext>
                </a:extLst>
              </p:cNvPr>
              <p:cNvSpPr/>
              <p:nvPr/>
            </p:nvSpPr>
            <p:spPr>
              <a:xfrm>
                <a:off x="9053702" y="2207424"/>
                <a:ext cx="38619" cy="19309"/>
              </a:xfrm>
              <a:custGeom>
                <a:avLst/>
                <a:gdLst>
                  <a:gd name="connsiteX0" fmla="*/ 19310 w 38619"/>
                  <a:gd name="connsiteY0" fmla="*/ 0 h 19309"/>
                  <a:gd name="connsiteX1" fmla="*/ 0 w 38619"/>
                  <a:gd name="connsiteY1" fmla="*/ 9622 h 19309"/>
                  <a:gd name="connsiteX2" fmla="*/ 19310 w 38619"/>
                  <a:gd name="connsiteY2" fmla="*/ 19309 h 19309"/>
                  <a:gd name="connsiteX3" fmla="*/ 38619 w 38619"/>
                  <a:gd name="connsiteY3" fmla="*/ 9622 h 19309"/>
                  <a:gd name="connsiteX4" fmla="*/ 19310 w 38619"/>
                  <a:gd name="connsiteY4" fmla="*/ 0 h 19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619" h="19309">
                    <a:moveTo>
                      <a:pt x="19310" y="0"/>
                    </a:moveTo>
                    <a:cubicBezTo>
                      <a:pt x="8627" y="0"/>
                      <a:pt x="0" y="4313"/>
                      <a:pt x="0" y="9622"/>
                    </a:cubicBezTo>
                    <a:cubicBezTo>
                      <a:pt x="0" y="14930"/>
                      <a:pt x="8627" y="19309"/>
                      <a:pt x="19310" y="19309"/>
                    </a:cubicBezTo>
                    <a:cubicBezTo>
                      <a:pt x="29993" y="19309"/>
                      <a:pt x="38619" y="14996"/>
                      <a:pt x="38619" y="9622"/>
                    </a:cubicBezTo>
                    <a:cubicBezTo>
                      <a:pt x="38619" y="4313"/>
                      <a:pt x="29993" y="0"/>
                      <a:pt x="19310" y="0"/>
                    </a:cubicBezTo>
                    <a:close/>
                  </a:path>
                </a:pathLst>
              </a:custGeom>
              <a:solidFill>
                <a:srgbClr val="F2CD5E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767" name="Graphic 2">
            <a:extLst>
              <a:ext uri="{FF2B5EF4-FFF2-40B4-BE49-F238E27FC236}">
                <a16:creationId xmlns:a16="http://schemas.microsoft.com/office/drawing/2014/main" id="{2B68ABB7-2580-312B-F47C-C9D8FF2C3A77}"/>
              </a:ext>
            </a:extLst>
          </p:cNvPr>
          <p:cNvGrpSpPr/>
          <p:nvPr/>
        </p:nvGrpSpPr>
        <p:grpSpPr>
          <a:xfrm>
            <a:off x="8206073" y="2051252"/>
            <a:ext cx="424675" cy="424675"/>
            <a:chOff x="8197119" y="2042199"/>
            <a:chExt cx="424675" cy="424675"/>
          </a:xfrm>
        </p:grpSpPr>
        <p:grpSp>
          <p:nvGrpSpPr>
            <p:cNvPr id="768" name="Graphic 2">
              <a:extLst>
                <a:ext uri="{FF2B5EF4-FFF2-40B4-BE49-F238E27FC236}">
                  <a16:creationId xmlns:a16="http://schemas.microsoft.com/office/drawing/2014/main" id="{BDD5507D-9EC6-AACD-5884-8E70B378D62C}"/>
                </a:ext>
              </a:extLst>
            </p:cNvPr>
            <p:cNvGrpSpPr/>
            <p:nvPr/>
          </p:nvGrpSpPr>
          <p:grpSpPr>
            <a:xfrm>
              <a:off x="8197119" y="2042199"/>
              <a:ext cx="424675" cy="424675"/>
              <a:chOff x="8197119" y="2042199"/>
              <a:chExt cx="424675" cy="424675"/>
            </a:xfrm>
          </p:grpSpPr>
          <p:sp>
            <p:nvSpPr>
              <p:cNvPr id="769" name="Freeform: Shape 768">
                <a:extLst>
                  <a:ext uri="{FF2B5EF4-FFF2-40B4-BE49-F238E27FC236}">
                    <a16:creationId xmlns:a16="http://schemas.microsoft.com/office/drawing/2014/main" id="{A6A8579F-780A-97D4-09D6-BB137A27E0BA}"/>
                  </a:ext>
                </a:extLst>
              </p:cNvPr>
              <p:cNvSpPr/>
              <p:nvPr/>
            </p:nvSpPr>
            <p:spPr>
              <a:xfrm>
                <a:off x="8197119" y="2042199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DE6E53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0" name="Freeform: Shape 769">
                <a:extLst>
                  <a:ext uri="{FF2B5EF4-FFF2-40B4-BE49-F238E27FC236}">
                    <a16:creationId xmlns:a16="http://schemas.microsoft.com/office/drawing/2014/main" id="{BD35AE63-2351-08D3-9223-77E14D0B34FA}"/>
                  </a:ext>
                </a:extLst>
              </p:cNvPr>
              <p:cNvSpPr/>
              <p:nvPr/>
            </p:nvSpPr>
            <p:spPr>
              <a:xfrm>
                <a:off x="8288158" y="2207955"/>
                <a:ext cx="333635" cy="258919"/>
              </a:xfrm>
              <a:custGeom>
                <a:avLst/>
                <a:gdLst>
                  <a:gd name="connsiteX0" fmla="*/ 333636 w 333635"/>
                  <a:gd name="connsiteY0" fmla="*/ 115857 h 258919"/>
                  <a:gd name="connsiteX1" fmla="*/ 217779 w 333635"/>
                  <a:gd name="connsiteY1" fmla="*/ 0 h 258919"/>
                  <a:gd name="connsiteX2" fmla="*/ 73987 w 333635"/>
                  <a:gd name="connsiteY2" fmla="*/ 67683 h 258919"/>
                  <a:gd name="connsiteX3" fmla="*/ 0 w 333635"/>
                  <a:gd name="connsiteY3" fmla="*/ 129393 h 258919"/>
                  <a:gd name="connsiteX4" fmla="*/ 129593 w 333635"/>
                  <a:gd name="connsiteY4" fmla="*/ 258919 h 258919"/>
                  <a:gd name="connsiteX5" fmla="*/ 333636 w 333635"/>
                  <a:gd name="connsiteY5" fmla="*/ 258919 h 258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635" h="258919">
                    <a:moveTo>
                      <a:pt x="333636" y="115857"/>
                    </a:moveTo>
                    <a:lnTo>
                      <a:pt x="217779" y="0"/>
                    </a:lnTo>
                    <a:lnTo>
                      <a:pt x="73987" y="67683"/>
                    </a:lnTo>
                    <a:lnTo>
                      <a:pt x="0" y="129393"/>
                    </a:lnTo>
                    <a:lnTo>
                      <a:pt x="129593" y="258919"/>
                    </a:lnTo>
                    <a:lnTo>
                      <a:pt x="333636" y="258919"/>
                    </a:lnTo>
                    <a:close/>
                  </a:path>
                </a:pathLst>
              </a:custGeom>
              <a:solidFill>
                <a:srgbClr val="CC5842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71" name="Graphic 2">
              <a:extLst>
                <a:ext uri="{FF2B5EF4-FFF2-40B4-BE49-F238E27FC236}">
                  <a16:creationId xmlns:a16="http://schemas.microsoft.com/office/drawing/2014/main" id="{275BF29E-4890-78C2-51CC-54A961009055}"/>
                </a:ext>
              </a:extLst>
            </p:cNvPr>
            <p:cNvGrpSpPr/>
            <p:nvPr/>
          </p:nvGrpSpPr>
          <p:grpSpPr>
            <a:xfrm>
              <a:off x="8283713" y="2168275"/>
              <a:ext cx="251553" cy="172457"/>
              <a:chOff x="8283713" y="2168275"/>
              <a:chExt cx="251553" cy="172457"/>
            </a:xfrm>
          </p:grpSpPr>
          <p:sp>
            <p:nvSpPr>
              <p:cNvPr id="772" name="Freeform: Shape 771">
                <a:extLst>
                  <a:ext uri="{FF2B5EF4-FFF2-40B4-BE49-F238E27FC236}">
                    <a16:creationId xmlns:a16="http://schemas.microsoft.com/office/drawing/2014/main" id="{12B97D0D-23F7-55E8-A9D1-E881EA3D441B}"/>
                  </a:ext>
                </a:extLst>
              </p:cNvPr>
              <p:cNvSpPr/>
              <p:nvPr/>
            </p:nvSpPr>
            <p:spPr>
              <a:xfrm>
                <a:off x="8312843" y="2168275"/>
                <a:ext cx="193160" cy="125876"/>
              </a:xfrm>
              <a:custGeom>
                <a:avLst/>
                <a:gdLst>
                  <a:gd name="connsiteX0" fmla="*/ 96680 w 193160"/>
                  <a:gd name="connsiteY0" fmla="*/ 0 h 125876"/>
                  <a:gd name="connsiteX1" fmla="*/ 0 w 193160"/>
                  <a:gd name="connsiteY1" fmla="*/ 39880 h 125876"/>
                  <a:gd name="connsiteX2" fmla="*/ 86262 w 193160"/>
                  <a:gd name="connsiteY2" fmla="*/ 125876 h 125876"/>
                  <a:gd name="connsiteX3" fmla="*/ 96680 w 193160"/>
                  <a:gd name="connsiteY3" fmla="*/ 125478 h 125876"/>
                  <a:gd name="connsiteX4" fmla="*/ 106700 w 193160"/>
                  <a:gd name="connsiteY4" fmla="*/ 125876 h 125876"/>
                  <a:gd name="connsiteX5" fmla="*/ 193161 w 193160"/>
                  <a:gd name="connsiteY5" fmla="*/ 39681 h 125876"/>
                  <a:gd name="connsiteX6" fmla="*/ 96680 w 193160"/>
                  <a:gd name="connsiteY6" fmla="*/ 0 h 125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160" h="125876">
                    <a:moveTo>
                      <a:pt x="96680" y="0"/>
                    </a:moveTo>
                    <a:cubicBezTo>
                      <a:pt x="58924" y="0"/>
                      <a:pt x="24750" y="15262"/>
                      <a:pt x="0" y="39880"/>
                    </a:cubicBezTo>
                    <a:lnTo>
                      <a:pt x="86262" y="125876"/>
                    </a:lnTo>
                    <a:cubicBezTo>
                      <a:pt x="89712" y="125611"/>
                      <a:pt x="93163" y="125478"/>
                      <a:pt x="96680" y="125478"/>
                    </a:cubicBezTo>
                    <a:cubicBezTo>
                      <a:pt x="100064" y="125478"/>
                      <a:pt x="103382" y="125611"/>
                      <a:pt x="106700" y="125876"/>
                    </a:cubicBezTo>
                    <a:lnTo>
                      <a:pt x="193161" y="39681"/>
                    </a:lnTo>
                    <a:cubicBezTo>
                      <a:pt x="168410" y="15195"/>
                      <a:pt x="134304" y="0"/>
                      <a:pt x="96680" y="0"/>
                    </a:cubicBezTo>
                    <a:close/>
                  </a:path>
                </a:pathLst>
              </a:custGeom>
              <a:solidFill>
                <a:srgbClr val="E6BA4D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3" name="Freeform: Shape 772">
                <a:extLst>
                  <a:ext uri="{FF2B5EF4-FFF2-40B4-BE49-F238E27FC236}">
                    <a16:creationId xmlns:a16="http://schemas.microsoft.com/office/drawing/2014/main" id="{49289D49-7A86-F9D1-29DE-45D08FE63A1D}"/>
                  </a:ext>
                </a:extLst>
              </p:cNvPr>
              <p:cNvSpPr/>
              <p:nvPr/>
            </p:nvSpPr>
            <p:spPr>
              <a:xfrm>
                <a:off x="8434871" y="2216515"/>
                <a:ext cx="100395" cy="124217"/>
              </a:xfrm>
              <a:custGeom>
                <a:avLst/>
                <a:gdLst>
                  <a:gd name="connsiteX0" fmla="*/ 62507 w 100395"/>
                  <a:gd name="connsiteY0" fmla="*/ 0 h 124217"/>
                  <a:gd name="connsiteX1" fmla="*/ 0 w 100395"/>
                  <a:gd name="connsiteY1" fmla="*/ 62308 h 124217"/>
                  <a:gd name="connsiteX2" fmla="*/ 79627 w 100395"/>
                  <a:gd name="connsiteY2" fmla="*/ 118511 h 124217"/>
                  <a:gd name="connsiteX3" fmla="*/ 88452 w 100395"/>
                  <a:gd name="connsiteY3" fmla="*/ 124218 h 124217"/>
                  <a:gd name="connsiteX4" fmla="*/ 97940 w 100395"/>
                  <a:gd name="connsiteY4" fmla="*/ 116122 h 124217"/>
                  <a:gd name="connsiteX5" fmla="*/ 97940 w 100395"/>
                  <a:gd name="connsiteY5" fmla="*/ 116122 h 124217"/>
                  <a:gd name="connsiteX6" fmla="*/ 100396 w 100395"/>
                  <a:gd name="connsiteY6" fmla="*/ 91372 h 124217"/>
                  <a:gd name="connsiteX7" fmla="*/ 100396 w 100395"/>
                  <a:gd name="connsiteY7" fmla="*/ 91239 h 124217"/>
                  <a:gd name="connsiteX8" fmla="*/ 62507 w 100395"/>
                  <a:gd name="connsiteY8" fmla="*/ 0 h 124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395" h="124217">
                    <a:moveTo>
                      <a:pt x="62507" y="0"/>
                    </a:moveTo>
                    <a:lnTo>
                      <a:pt x="0" y="62308"/>
                    </a:lnTo>
                    <a:cubicBezTo>
                      <a:pt x="28599" y="70868"/>
                      <a:pt x="63502" y="94159"/>
                      <a:pt x="79627" y="118511"/>
                    </a:cubicBezTo>
                    <a:cubicBezTo>
                      <a:pt x="81086" y="121895"/>
                      <a:pt x="84537" y="124218"/>
                      <a:pt x="88452" y="124218"/>
                    </a:cubicBezTo>
                    <a:cubicBezTo>
                      <a:pt x="93229" y="124218"/>
                      <a:pt x="97211" y="120701"/>
                      <a:pt x="97940" y="116122"/>
                    </a:cubicBezTo>
                    <a:lnTo>
                      <a:pt x="97940" y="116122"/>
                    </a:lnTo>
                    <a:cubicBezTo>
                      <a:pt x="99533" y="108160"/>
                      <a:pt x="100396" y="99865"/>
                      <a:pt x="100396" y="91372"/>
                    </a:cubicBezTo>
                    <a:lnTo>
                      <a:pt x="100396" y="91239"/>
                    </a:lnTo>
                    <a:cubicBezTo>
                      <a:pt x="100396" y="59654"/>
                      <a:pt x="81883" y="22096"/>
                      <a:pt x="62507" y="0"/>
                    </a:cubicBezTo>
                    <a:close/>
                  </a:path>
                </a:pathLst>
              </a:custGeom>
              <a:solidFill>
                <a:srgbClr val="F2CD5E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4" name="Freeform: Shape 773">
                <a:extLst>
                  <a:ext uri="{FF2B5EF4-FFF2-40B4-BE49-F238E27FC236}">
                    <a16:creationId xmlns:a16="http://schemas.microsoft.com/office/drawing/2014/main" id="{3C7720F3-D82F-93DD-C03C-914808E28ED3}"/>
                  </a:ext>
                </a:extLst>
              </p:cNvPr>
              <p:cNvSpPr/>
              <p:nvPr/>
            </p:nvSpPr>
            <p:spPr>
              <a:xfrm>
                <a:off x="8283713" y="2216515"/>
                <a:ext cx="100396" cy="124217"/>
              </a:xfrm>
              <a:custGeom>
                <a:avLst/>
                <a:gdLst>
                  <a:gd name="connsiteX0" fmla="*/ 37889 w 100396"/>
                  <a:gd name="connsiteY0" fmla="*/ 0 h 124217"/>
                  <a:gd name="connsiteX1" fmla="*/ 100396 w 100396"/>
                  <a:gd name="connsiteY1" fmla="*/ 62308 h 124217"/>
                  <a:gd name="connsiteX2" fmla="*/ 20769 w 100396"/>
                  <a:gd name="connsiteY2" fmla="*/ 118511 h 124217"/>
                  <a:gd name="connsiteX3" fmla="*/ 11944 w 100396"/>
                  <a:gd name="connsiteY3" fmla="*/ 124218 h 124217"/>
                  <a:gd name="connsiteX4" fmla="*/ 2455 w 100396"/>
                  <a:gd name="connsiteY4" fmla="*/ 116122 h 124217"/>
                  <a:gd name="connsiteX5" fmla="*/ 2455 w 100396"/>
                  <a:gd name="connsiteY5" fmla="*/ 116122 h 124217"/>
                  <a:gd name="connsiteX6" fmla="*/ 0 w 100396"/>
                  <a:gd name="connsiteY6" fmla="*/ 91372 h 124217"/>
                  <a:gd name="connsiteX7" fmla="*/ 0 w 100396"/>
                  <a:gd name="connsiteY7" fmla="*/ 91239 h 124217"/>
                  <a:gd name="connsiteX8" fmla="*/ 37889 w 100396"/>
                  <a:gd name="connsiteY8" fmla="*/ 0 h 124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396" h="124217">
                    <a:moveTo>
                      <a:pt x="37889" y="0"/>
                    </a:moveTo>
                    <a:lnTo>
                      <a:pt x="100396" y="62308"/>
                    </a:lnTo>
                    <a:cubicBezTo>
                      <a:pt x="71730" y="70868"/>
                      <a:pt x="36894" y="94159"/>
                      <a:pt x="20769" y="118511"/>
                    </a:cubicBezTo>
                    <a:cubicBezTo>
                      <a:pt x="19309" y="121895"/>
                      <a:pt x="15859" y="124218"/>
                      <a:pt x="11944" y="124218"/>
                    </a:cubicBezTo>
                    <a:cubicBezTo>
                      <a:pt x="7167" y="124218"/>
                      <a:pt x="3185" y="120701"/>
                      <a:pt x="2455" y="116122"/>
                    </a:cubicBezTo>
                    <a:lnTo>
                      <a:pt x="2455" y="116122"/>
                    </a:lnTo>
                    <a:cubicBezTo>
                      <a:pt x="863" y="108160"/>
                      <a:pt x="0" y="99865"/>
                      <a:pt x="0" y="91372"/>
                    </a:cubicBezTo>
                    <a:lnTo>
                      <a:pt x="0" y="91239"/>
                    </a:lnTo>
                    <a:cubicBezTo>
                      <a:pt x="-66" y="59654"/>
                      <a:pt x="18513" y="22096"/>
                      <a:pt x="37889" y="0"/>
                    </a:cubicBezTo>
                    <a:close/>
                  </a:path>
                </a:pathLst>
              </a:custGeom>
              <a:solidFill>
                <a:srgbClr val="F2CD5E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775" name="Graphic 2">
            <a:extLst>
              <a:ext uri="{FF2B5EF4-FFF2-40B4-BE49-F238E27FC236}">
                <a16:creationId xmlns:a16="http://schemas.microsoft.com/office/drawing/2014/main" id="{3FCE8C5F-ACAE-2A02-1E85-37B2FF926550}"/>
              </a:ext>
            </a:extLst>
          </p:cNvPr>
          <p:cNvGrpSpPr/>
          <p:nvPr/>
        </p:nvGrpSpPr>
        <p:grpSpPr>
          <a:xfrm>
            <a:off x="7542517" y="2051252"/>
            <a:ext cx="424675" cy="424675"/>
            <a:chOff x="7533563" y="2042199"/>
            <a:chExt cx="424675" cy="424675"/>
          </a:xfrm>
        </p:grpSpPr>
        <p:grpSp>
          <p:nvGrpSpPr>
            <p:cNvPr id="776" name="Graphic 2">
              <a:extLst>
                <a:ext uri="{FF2B5EF4-FFF2-40B4-BE49-F238E27FC236}">
                  <a16:creationId xmlns:a16="http://schemas.microsoft.com/office/drawing/2014/main" id="{6DA78FF3-9DCC-1ED3-DC99-DE3A24689D6C}"/>
                </a:ext>
              </a:extLst>
            </p:cNvPr>
            <p:cNvGrpSpPr/>
            <p:nvPr/>
          </p:nvGrpSpPr>
          <p:grpSpPr>
            <a:xfrm>
              <a:off x="7533563" y="2042199"/>
              <a:ext cx="424675" cy="424675"/>
              <a:chOff x="7533563" y="2042199"/>
              <a:chExt cx="424675" cy="424675"/>
            </a:xfrm>
          </p:grpSpPr>
          <p:sp>
            <p:nvSpPr>
              <p:cNvPr id="777" name="Freeform: Shape 776">
                <a:extLst>
                  <a:ext uri="{FF2B5EF4-FFF2-40B4-BE49-F238E27FC236}">
                    <a16:creationId xmlns:a16="http://schemas.microsoft.com/office/drawing/2014/main" id="{86397A5B-A5F1-6C16-2B96-38EDBA4C5648}"/>
                  </a:ext>
                </a:extLst>
              </p:cNvPr>
              <p:cNvSpPr/>
              <p:nvPr/>
            </p:nvSpPr>
            <p:spPr>
              <a:xfrm>
                <a:off x="7533563" y="2042199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A491E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8" name="Freeform: Shape 777">
                <a:extLst>
                  <a:ext uri="{FF2B5EF4-FFF2-40B4-BE49-F238E27FC236}">
                    <a16:creationId xmlns:a16="http://schemas.microsoft.com/office/drawing/2014/main" id="{C38FE021-6628-3E08-9F6E-F26EC96AFB85}"/>
                  </a:ext>
                </a:extLst>
              </p:cNvPr>
              <p:cNvSpPr/>
              <p:nvPr/>
            </p:nvSpPr>
            <p:spPr>
              <a:xfrm>
                <a:off x="7626992" y="2256793"/>
                <a:ext cx="331246" cy="210081"/>
              </a:xfrm>
              <a:custGeom>
                <a:avLst/>
                <a:gdLst>
                  <a:gd name="connsiteX0" fmla="*/ 152618 w 331246"/>
                  <a:gd name="connsiteY0" fmla="*/ 210082 h 210081"/>
                  <a:gd name="connsiteX1" fmla="*/ 331247 w 331246"/>
                  <a:gd name="connsiteY1" fmla="*/ 210082 h 210081"/>
                  <a:gd name="connsiteX2" fmla="*/ 331247 w 331246"/>
                  <a:gd name="connsiteY2" fmla="*/ 79229 h 210081"/>
                  <a:gd name="connsiteX3" fmla="*/ 252018 w 331246"/>
                  <a:gd name="connsiteY3" fmla="*/ 0 h 210081"/>
                  <a:gd name="connsiteX4" fmla="*/ 0 w 331246"/>
                  <a:gd name="connsiteY4" fmla="*/ 57464 h 210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1246" h="210081">
                    <a:moveTo>
                      <a:pt x="152618" y="210082"/>
                    </a:moveTo>
                    <a:lnTo>
                      <a:pt x="331247" y="210082"/>
                    </a:lnTo>
                    <a:lnTo>
                      <a:pt x="331247" y="79229"/>
                    </a:lnTo>
                    <a:lnTo>
                      <a:pt x="252018" y="0"/>
                    </a:lnTo>
                    <a:lnTo>
                      <a:pt x="0" y="57464"/>
                    </a:lnTo>
                    <a:close/>
                  </a:path>
                </a:pathLst>
              </a:custGeom>
              <a:solidFill>
                <a:srgbClr val="8D79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79" name="Graphic 2">
              <a:extLst>
                <a:ext uri="{FF2B5EF4-FFF2-40B4-BE49-F238E27FC236}">
                  <a16:creationId xmlns:a16="http://schemas.microsoft.com/office/drawing/2014/main" id="{75D8DE3D-EE53-28E7-CF3C-12CD4BBDB480}"/>
                </a:ext>
              </a:extLst>
            </p:cNvPr>
            <p:cNvGrpSpPr/>
            <p:nvPr/>
          </p:nvGrpSpPr>
          <p:grpSpPr>
            <a:xfrm>
              <a:off x="7626926" y="2198466"/>
              <a:ext cx="251686" cy="115790"/>
              <a:chOff x="7626926" y="2198466"/>
              <a:chExt cx="251686" cy="115790"/>
            </a:xfrm>
          </p:grpSpPr>
          <p:sp>
            <p:nvSpPr>
              <p:cNvPr id="780" name="Freeform: Shape 779">
                <a:extLst>
                  <a:ext uri="{FF2B5EF4-FFF2-40B4-BE49-F238E27FC236}">
                    <a16:creationId xmlns:a16="http://schemas.microsoft.com/office/drawing/2014/main" id="{0C4E2BB8-DF69-9770-2853-2F5F24AA08BC}"/>
                  </a:ext>
                </a:extLst>
              </p:cNvPr>
              <p:cNvSpPr/>
              <p:nvPr/>
            </p:nvSpPr>
            <p:spPr>
              <a:xfrm>
                <a:off x="7626926" y="2198466"/>
                <a:ext cx="251620" cy="77171"/>
              </a:xfrm>
              <a:custGeom>
                <a:avLst/>
                <a:gdLst>
                  <a:gd name="connsiteX0" fmla="*/ 251620 w 251620"/>
                  <a:gd name="connsiteY0" fmla="*/ 57862 h 77171"/>
                  <a:gd name="connsiteX1" fmla="*/ 125810 w 251620"/>
                  <a:gd name="connsiteY1" fmla="*/ 0 h 77171"/>
                  <a:gd name="connsiteX2" fmla="*/ 0 w 251620"/>
                  <a:gd name="connsiteY2" fmla="*/ 57862 h 77171"/>
                  <a:gd name="connsiteX3" fmla="*/ 66 w 251620"/>
                  <a:gd name="connsiteY3" fmla="*/ 57862 h 77171"/>
                  <a:gd name="connsiteX4" fmla="*/ 66 w 251620"/>
                  <a:gd name="connsiteY4" fmla="*/ 77172 h 77171"/>
                  <a:gd name="connsiteX5" fmla="*/ 251620 w 251620"/>
                  <a:gd name="connsiteY5" fmla="*/ 77172 h 77171"/>
                  <a:gd name="connsiteX6" fmla="*/ 251620 w 251620"/>
                  <a:gd name="connsiteY6" fmla="*/ 57862 h 7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620" h="77171">
                    <a:moveTo>
                      <a:pt x="251620" y="57862"/>
                    </a:moveTo>
                    <a:lnTo>
                      <a:pt x="125810" y="0"/>
                    </a:lnTo>
                    <a:lnTo>
                      <a:pt x="0" y="57862"/>
                    </a:lnTo>
                    <a:lnTo>
                      <a:pt x="66" y="57862"/>
                    </a:lnTo>
                    <a:lnTo>
                      <a:pt x="66" y="77172"/>
                    </a:lnTo>
                    <a:lnTo>
                      <a:pt x="251620" y="77172"/>
                    </a:lnTo>
                    <a:lnTo>
                      <a:pt x="251620" y="57862"/>
                    </a:lnTo>
                    <a:close/>
                  </a:path>
                </a:pathLst>
              </a:custGeom>
              <a:solidFill>
                <a:srgbClr val="F2CD5E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1" name="Freeform: Shape 780">
                <a:extLst>
                  <a:ext uri="{FF2B5EF4-FFF2-40B4-BE49-F238E27FC236}">
                    <a16:creationId xmlns:a16="http://schemas.microsoft.com/office/drawing/2014/main" id="{8C51E4B7-4587-72DB-E2C3-2CB2AE2BAB8B}"/>
                  </a:ext>
                </a:extLst>
              </p:cNvPr>
              <p:cNvSpPr/>
              <p:nvPr/>
            </p:nvSpPr>
            <p:spPr>
              <a:xfrm>
                <a:off x="7626992" y="2294947"/>
                <a:ext cx="251620" cy="19309"/>
              </a:xfrm>
              <a:custGeom>
                <a:avLst/>
                <a:gdLst>
                  <a:gd name="connsiteX0" fmla="*/ 0 w 251620"/>
                  <a:gd name="connsiteY0" fmla="*/ 0 h 19309"/>
                  <a:gd name="connsiteX1" fmla="*/ 251620 w 251620"/>
                  <a:gd name="connsiteY1" fmla="*/ 0 h 19309"/>
                  <a:gd name="connsiteX2" fmla="*/ 251620 w 251620"/>
                  <a:gd name="connsiteY2" fmla="*/ 19310 h 19309"/>
                  <a:gd name="connsiteX3" fmla="*/ 0 w 251620"/>
                  <a:gd name="connsiteY3" fmla="*/ 19310 h 19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1620" h="19309">
                    <a:moveTo>
                      <a:pt x="0" y="0"/>
                    </a:moveTo>
                    <a:lnTo>
                      <a:pt x="251620" y="0"/>
                    </a:lnTo>
                    <a:lnTo>
                      <a:pt x="251620" y="19310"/>
                    </a:lnTo>
                    <a:lnTo>
                      <a:pt x="0" y="19310"/>
                    </a:lnTo>
                    <a:close/>
                  </a:path>
                </a:pathLst>
              </a:custGeom>
              <a:solidFill>
                <a:srgbClr val="F2CD5E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2" name="Freeform: Shape 781">
                <a:extLst>
                  <a:ext uri="{FF2B5EF4-FFF2-40B4-BE49-F238E27FC236}">
                    <a16:creationId xmlns:a16="http://schemas.microsoft.com/office/drawing/2014/main" id="{7D21577C-6964-B082-E702-FCFA15F8E6BE}"/>
                  </a:ext>
                </a:extLst>
              </p:cNvPr>
              <p:cNvSpPr/>
              <p:nvPr/>
            </p:nvSpPr>
            <p:spPr>
              <a:xfrm>
                <a:off x="7626992" y="2275638"/>
                <a:ext cx="251620" cy="19309"/>
              </a:xfrm>
              <a:custGeom>
                <a:avLst/>
                <a:gdLst>
                  <a:gd name="connsiteX0" fmla="*/ 0 w 251620"/>
                  <a:gd name="connsiteY0" fmla="*/ 0 h 19309"/>
                  <a:gd name="connsiteX1" fmla="*/ 251620 w 251620"/>
                  <a:gd name="connsiteY1" fmla="*/ 0 h 19309"/>
                  <a:gd name="connsiteX2" fmla="*/ 251620 w 251620"/>
                  <a:gd name="connsiteY2" fmla="*/ 19309 h 19309"/>
                  <a:gd name="connsiteX3" fmla="*/ 0 w 251620"/>
                  <a:gd name="connsiteY3" fmla="*/ 19309 h 19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1620" h="19309">
                    <a:moveTo>
                      <a:pt x="0" y="0"/>
                    </a:moveTo>
                    <a:lnTo>
                      <a:pt x="251620" y="0"/>
                    </a:lnTo>
                    <a:lnTo>
                      <a:pt x="251620" y="19309"/>
                    </a:lnTo>
                    <a:lnTo>
                      <a:pt x="0" y="19309"/>
                    </a:lnTo>
                    <a:close/>
                  </a:path>
                </a:pathLst>
              </a:custGeom>
              <a:solidFill>
                <a:srgbClr val="CF5664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783" name="Graphic 2">
            <a:extLst>
              <a:ext uri="{FF2B5EF4-FFF2-40B4-BE49-F238E27FC236}">
                <a16:creationId xmlns:a16="http://schemas.microsoft.com/office/drawing/2014/main" id="{23D7AC0A-65A3-5BFF-D650-7AC037A49F15}"/>
              </a:ext>
            </a:extLst>
          </p:cNvPr>
          <p:cNvGrpSpPr/>
          <p:nvPr/>
        </p:nvGrpSpPr>
        <p:grpSpPr>
          <a:xfrm>
            <a:off x="6878962" y="2051252"/>
            <a:ext cx="424675" cy="424675"/>
            <a:chOff x="6870008" y="2042199"/>
            <a:chExt cx="424675" cy="424675"/>
          </a:xfrm>
        </p:grpSpPr>
        <p:grpSp>
          <p:nvGrpSpPr>
            <p:cNvPr id="784" name="Graphic 2">
              <a:extLst>
                <a:ext uri="{FF2B5EF4-FFF2-40B4-BE49-F238E27FC236}">
                  <a16:creationId xmlns:a16="http://schemas.microsoft.com/office/drawing/2014/main" id="{25597405-738D-1F95-18AE-0E06B6D428C6}"/>
                </a:ext>
              </a:extLst>
            </p:cNvPr>
            <p:cNvGrpSpPr/>
            <p:nvPr/>
          </p:nvGrpSpPr>
          <p:grpSpPr>
            <a:xfrm>
              <a:off x="6870008" y="2042199"/>
              <a:ext cx="424675" cy="424675"/>
              <a:chOff x="6870008" y="2042199"/>
              <a:chExt cx="424675" cy="424675"/>
            </a:xfrm>
          </p:grpSpPr>
          <p:sp>
            <p:nvSpPr>
              <p:cNvPr id="785" name="Freeform: Shape 784">
                <a:extLst>
                  <a:ext uri="{FF2B5EF4-FFF2-40B4-BE49-F238E27FC236}">
                    <a16:creationId xmlns:a16="http://schemas.microsoft.com/office/drawing/2014/main" id="{2C4E1B1C-450E-5DC9-6A65-647F40E70EE7}"/>
                  </a:ext>
                </a:extLst>
              </p:cNvPr>
              <p:cNvSpPr/>
              <p:nvPr/>
            </p:nvSpPr>
            <p:spPr>
              <a:xfrm>
                <a:off x="6870008" y="2042199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CF5664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6" name="Freeform: Shape 785">
                <a:extLst>
                  <a:ext uri="{FF2B5EF4-FFF2-40B4-BE49-F238E27FC236}">
                    <a16:creationId xmlns:a16="http://schemas.microsoft.com/office/drawing/2014/main" id="{94C55784-E6CB-1095-3985-193AC8A1308E}"/>
                  </a:ext>
                </a:extLst>
              </p:cNvPr>
              <p:cNvSpPr/>
              <p:nvPr/>
            </p:nvSpPr>
            <p:spPr>
              <a:xfrm>
                <a:off x="6961380" y="2224478"/>
                <a:ext cx="333303" cy="242396"/>
              </a:xfrm>
              <a:custGeom>
                <a:avLst/>
                <a:gdLst>
                  <a:gd name="connsiteX0" fmla="*/ 149632 w 333303"/>
                  <a:gd name="connsiteY0" fmla="*/ 242397 h 242396"/>
                  <a:gd name="connsiteX1" fmla="*/ 333304 w 333303"/>
                  <a:gd name="connsiteY1" fmla="*/ 242397 h 242396"/>
                  <a:gd name="connsiteX2" fmla="*/ 333304 w 333303"/>
                  <a:gd name="connsiteY2" fmla="*/ 105638 h 242396"/>
                  <a:gd name="connsiteX3" fmla="*/ 227732 w 333303"/>
                  <a:gd name="connsiteY3" fmla="*/ 0 h 242396"/>
                  <a:gd name="connsiteX4" fmla="*/ 0 w 333303"/>
                  <a:gd name="connsiteY4" fmla="*/ 92765 h 242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03" h="242396">
                    <a:moveTo>
                      <a:pt x="149632" y="242397"/>
                    </a:moveTo>
                    <a:lnTo>
                      <a:pt x="333304" y="242397"/>
                    </a:lnTo>
                    <a:lnTo>
                      <a:pt x="333304" y="105638"/>
                    </a:lnTo>
                    <a:lnTo>
                      <a:pt x="227732" y="0"/>
                    </a:lnTo>
                    <a:lnTo>
                      <a:pt x="0" y="92765"/>
                    </a:lnTo>
                    <a:close/>
                  </a:path>
                </a:pathLst>
              </a:custGeom>
              <a:solidFill>
                <a:srgbClr val="BD4653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87" name="Graphic 2">
              <a:extLst>
                <a:ext uri="{FF2B5EF4-FFF2-40B4-BE49-F238E27FC236}">
                  <a16:creationId xmlns:a16="http://schemas.microsoft.com/office/drawing/2014/main" id="{248494A7-1192-6D95-60C2-C62BDFAB14CD}"/>
                </a:ext>
              </a:extLst>
            </p:cNvPr>
            <p:cNvGrpSpPr/>
            <p:nvPr/>
          </p:nvGrpSpPr>
          <p:grpSpPr>
            <a:xfrm>
              <a:off x="6956536" y="2187650"/>
              <a:ext cx="251686" cy="133772"/>
              <a:chOff x="6956536" y="2187650"/>
              <a:chExt cx="251686" cy="133772"/>
            </a:xfrm>
          </p:grpSpPr>
          <p:sp>
            <p:nvSpPr>
              <p:cNvPr id="788" name="Freeform: Shape 787">
                <a:extLst>
                  <a:ext uri="{FF2B5EF4-FFF2-40B4-BE49-F238E27FC236}">
                    <a16:creationId xmlns:a16="http://schemas.microsoft.com/office/drawing/2014/main" id="{2E77B3A2-6593-523C-9215-B54468CB428F}"/>
                  </a:ext>
                </a:extLst>
              </p:cNvPr>
              <p:cNvSpPr/>
              <p:nvPr/>
            </p:nvSpPr>
            <p:spPr>
              <a:xfrm>
                <a:off x="6956934" y="2264622"/>
                <a:ext cx="250890" cy="28401"/>
              </a:xfrm>
              <a:custGeom>
                <a:avLst/>
                <a:gdLst>
                  <a:gd name="connsiteX0" fmla="*/ 236690 w 250890"/>
                  <a:gd name="connsiteY0" fmla="*/ 1 h 28401"/>
                  <a:gd name="connsiteX1" fmla="*/ 14200 w 250890"/>
                  <a:gd name="connsiteY1" fmla="*/ 1 h 28401"/>
                  <a:gd name="connsiteX2" fmla="*/ 0 w 250890"/>
                  <a:gd name="connsiteY2" fmla="*/ 14201 h 28401"/>
                  <a:gd name="connsiteX3" fmla="*/ 14200 w 250890"/>
                  <a:gd name="connsiteY3" fmla="*/ 28401 h 28401"/>
                  <a:gd name="connsiteX4" fmla="*/ 236690 w 250890"/>
                  <a:gd name="connsiteY4" fmla="*/ 28401 h 28401"/>
                  <a:gd name="connsiteX5" fmla="*/ 250890 w 250890"/>
                  <a:gd name="connsiteY5" fmla="*/ 14201 h 28401"/>
                  <a:gd name="connsiteX6" fmla="*/ 236690 w 250890"/>
                  <a:gd name="connsiteY6" fmla="*/ 1 h 28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0890" h="28401">
                    <a:moveTo>
                      <a:pt x="236690" y="1"/>
                    </a:moveTo>
                    <a:lnTo>
                      <a:pt x="14200" y="1"/>
                    </a:lnTo>
                    <a:cubicBezTo>
                      <a:pt x="6370" y="1"/>
                      <a:pt x="0" y="6371"/>
                      <a:pt x="0" y="14201"/>
                    </a:cubicBezTo>
                    <a:cubicBezTo>
                      <a:pt x="0" y="22097"/>
                      <a:pt x="6370" y="28467"/>
                      <a:pt x="14200" y="28401"/>
                    </a:cubicBezTo>
                    <a:lnTo>
                      <a:pt x="236690" y="28401"/>
                    </a:lnTo>
                    <a:cubicBezTo>
                      <a:pt x="244520" y="28401"/>
                      <a:pt x="250890" y="22031"/>
                      <a:pt x="250890" y="14201"/>
                    </a:cubicBezTo>
                    <a:cubicBezTo>
                      <a:pt x="250890" y="6304"/>
                      <a:pt x="244520" y="-66"/>
                      <a:pt x="236690" y="1"/>
                    </a:cubicBezTo>
                    <a:close/>
                  </a:path>
                </a:pathLst>
              </a:custGeom>
              <a:solidFill>
                <a:srgbClr val="DE6E53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9" name="Freeform: Shape 788">
                <a:extLst>
                  <a:ext uri="{FF2B5EF4-FFF2-40B4-BE49-F238E27FC236}">
                    <a16:creationId xmlns:a16="http://schemas.microsoft.com/office/drawing/2014/main" id="{981674ED-E52D-EAE8-7B59-149D2E340DA5}"/>
                  </a:ext>
                </a:extLst>
              </p:cNvPr>
              <p:cNvSpPr/>
              <p:nvPr/>
            </p:nvSpPr>
            <p:spPr>
              <a:xfrm>
                <a:off x="6957332" y="2293023"/>
                <a:ext cx="250890" cy="28400"/>
              </a:xfrm>
              <a:custGeom>
                <a:avLst/>
                <a:gdLst>
                  <a:gd name="connsiteX0" fmla="*/ 250890 w 250890"/>
                  <a:gd name="connsiteY0" fmla="*/ 0 h 28400"/>
                  <a:gd name="connsiteX1" fmla="*/ 0 w 250890"/>
                  <a:gd name="connsiteY1" fmla="*/ 0 h 28400"/>
                  <a:gd name="connsiteX2" fmla="*/ 0 w 250890"/>
                  <a:gd name="connsiteY2" fmla="*/ 14200 h 28400"/>
                  <a:gd name="connsiteX3" fmla="*/ 14200 w 250890"/>
                  <a:gd name="connsiteY3" fmla="*/ 28400 h 28400"/>
                  <a:gd name="connsiteX4" fmla="*/ 236690 w 250890"/>
                  <a:gd name="connsiteY4" fmla="*/ 28400 h 28400"/>
                  <a:gd name="connsiteX5" fmla="*/ 250890 w 250890"/>
                  <a:gd name="connsiteY5" fmla="*/ 14200 h 28400"/>
                  <a:gd name="connsiteX6" fmla="*/ 250890 w 250890"/>
                  <a:gd name="connsiteY6" fmla="*/ 14200 h 28400"/>
                  <a:gd name="connsiteX7" fmla="*/ 250890 w 250890"/>
                  <a:gd name="connsiteY7" fmla="*/ 0 h 28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0890" h="28400">
                    <a:moveTo>
                      <a:pt x="250890" y="0"/>
                    </a:moveTo>
                    <a:lnTo>
                      <a:pt x="0" y="0"/>
                    </a:lnTo>
                    <a:lnTo>
                      <a:pt x="0" y="14200"/>
                    </a:lnTo>
                    <a:cubicBezTo>
                      <a:pt x="0" y="22030"/>
                      <a:pt x="6370" y="28400"/>
                      <a:pt x="14200" y="28400"/>
                    </a:cubicBezTo>
                    <a:lnTo>
                      <a:pt x="236690" y="28400"/>
                    </a:lnTo>
                    <a:cubicBezTo>
                      <a:pt x="244520" y="28400"/>
                      <a:pt x="250890" y="22030"/>
                      <a:pt x="250890" y="14200"/>
                    </a:cubicBezTo>
                    <a:lnTo>
                      <a:pt x="250890" y="14200"/>
                    </a:lnTo>
                    <a:lnTo>
                      <a:pt x="250890" y="0"/>
                    </a:lnTo>
                    <a:close/>
                  </a:path>
                </a:pathLst>
              </a:custGeom>
              <a:solidFill>
                <a:srgbClr val="E6BA4D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0" name="Freeform: Shape 789">
                <a:extLst>
                  <a:ext uri="{FF2B5EF4-FFF2-40B4-BE49-F238E27FC236}">
                    <a16:creationId xmlns:a16="http://schemas.microsoft.com/office/drawing/2014/main" id="{92B75FEC-A16F-3406-46F7-84443B4ACD5E}"/>
                  </a:ext>
                </a:extLst>
              </p:cNvPr>
              <p:cNvSpPr/>
              <p:nvPr/>
            </p:nvSpPr>
            <p:spPr>
              <a:xfrm>
                <a:off x="6956536" y="2187650"/>
                <a:ext cx="250890" cy="76972"/>
              </a:xfrm>
              <a:custGeom>
                <a:avLst/>
                <a:gdLst>
                  <a:gd name="connsiteX0" fmla="*/ 125479 w 250890"/>
                  <a:gd name="connsiteY0" fmla="*/ 0 h 76972"/>
                  <a:gd name="connsiteX1" fmla="*/ 0 w 250890"/>
                  <a:gd name="connsiteY1" fmla="*/ 76972 h 76972"/>
                  <a:gd name="connsiteX2" fmla="*/ 250890 w 250890"/>
                  <a:gd name="connsiteY2" fmla="*/ 76972 h 76972"/>
                  <a:gd name="connsiteX3" fmla="*/ 125479 w 250890"/>
                  <a:gd name="connsiteY3" fmla="*/ 0 h 76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0890" h="76972">
                    <a:moveTo>
                      <a:pt x="125479" y="0"/>
                    </a:moveTo>
                    <a:cubicBezTo>
                      <a:pt x="56203" y="0"/>
                      <a:pt x="0" y="34439"/>
                      <a:pt x="0" y="76972"/>
                    </a:cubicBezTo>
                    <a:lnTo>
                      <a:pt x="250890" y="76972"/>
                    </a:lnTo>
                    <a:cubicBezTo>
                      <a:pt x="250957" y="34439"/>
                      <a:pt x="194754" y="0"/>
                      <a:pt x="125479" y="0"/>
                    </a:cubicBezTo>
                    <a:close/>
                  </a:path>
                </a:pathLst>
              </a:custGeom>
              <a:solidFill>
                <a:srgbClr val="E6BA4D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1" name="Freeform: Shape 790">
                <a:extLst>
                  <a:ext uri="{FF2B5EF4-FFF2-40B4-BE49-F238E27FC236}">
                    <a16:creationId xmlns:a16="http://schemas.microsoft.com/office/drawing/2014/main" id="{4527CF57-598D-34CD-CFE6-F9AF3E8FB4E1}"/>
                  </a:ext>
                </a:extLst>
              </p:cNvPr>
              <p:cNvSpPr/>
              <p:nvPr/>
            </p:nvSpPr>
            <p:spPr>
              <a:xfrm>
                <a:off x="7026475" y="2264623"/>
                <a:ext cx="111808" cy="47643"/>
              </a:xfrm>
              <a:custGeom>
                <a:avLst/>
                <a:gdLst>
                  <a:gd name="connsiteX0" fmla="*/ 0 w 111808"/>
                  <a:gd name="connsiteY0" fmla="*/ 0 h 47643"/>
                  <a:gd name="connsiteX1" fmla="*/ 55871 w 111808"/>
                  <a:gd name="connsiteY1" fmla="*/ 47643 h 47643"/>
                  <a:gd name="connsiteX2" fmla="*/ 111809 w 111808"/>
                  <a:gd name="connsiteY2" fmla="*/ 0 h 47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1808" h="47643">
                    <a:moveTo>
                      <a:pt x="0" y="0"/>
                    </a:moveTo>
                    <a:lnTo>
                      <a:pt x="55871" y="47643"/>
                    </a:lnTo>
                    <a:lnTo>
                      <a:pt x="111809" y="0"/>
                    </a:lnTo>
                    <a:close/>
                  </a:path>
                </a:pathLst>
              </a:custGeom>
              <a:solidFill>
                <a:srgbClr val="F2CD5E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792" name="Graphic 2">
            <a:extLst>
              <a:ext uri="{FF2B5EF4-FFF2-40B4-BE49-F238E27FC236}">
                <a16:creationId xmlns:a16="http://schemas.microsoft.com/office/drawing/2014/main" id="{8649F65A-BC21-755B-E2D9-AEB830AD0773}"/>
              </a:ext>
            </a:extLst>
          </p:cNvPr>
          <p:cNvGrpSpPr/>
          <p:nvPr/>
        </p:nvGrpSpPr>
        <p:grpSpPr>
          <a:xfrm>
            <a:off x="6215407" y="2051252"/>
            <a:ext cx="424675" cy="424675"/>
            <a:chOff x="6206453" y="2042199"/>
            <a:chExt cx="424675" cy="424675"/>
          </a:xfrm>
        </p:grpSpPr>
        <p:grpSp>
          <p:nvGrpSpPr>
            <p:cNvPr id="793" name="Graphic 2">
              <a:extLst>
                <a:ext uri="{FF2B5EF4-FFF2-40B4-BE49-F238E27FC236}">
                  <a16:creationId xmlns:a16="http://schemas.microsoft.com/office/drawing/2014/main" id="{1DBD006B-55F4-2B41-6FB5-0E616094AE5D}"/>
                </a:ext>
              </a:extLst>
            </p:cNvPr>
            <p:cNvGrpSpPr/>
            <p:nvPr/>
          </p:nvGrpSpPr>
          <p:grpSpPr>
            <a:xfrm>
              <a:off x="6206453" y="2042199"/>
              <a:ext cx="424675" cy="424675"/>
              <a:chOff x="6206453" y="2042199"/>
              <a:chExt cx="424675" cy="424675"/>
            </a:xfrm>
          </p:grpSpPr>
          <p:sp>
            <p:nvSpPr>
              <p:cNvPr id="794" name="Freeform: Shape 793">
                <a:extLst>
                  <a:ext uri="{FF2B5EF4-FFF2-40B4-BE49-F238E27FC236}">
                    <a16:creationId xmlns:a16="http://schemas.microsoft.com/office/drawing/2014/main" id="{E3E1B8D7-CBA1-8DFC-817C-E766F3C77703}"/>
                  </a:ext>
                </a:extLst>
              </p:cNvPr>
              <p:cNvSpPr/>
              <p:nvPr/>
            </p:nvSpPr>
            <p:spPr>
              <a:xfrm>
                <a:off x="6206453" y="2042199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7DC0E7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5" name="Freeform: Shape 794">
                <a:extLst>
                  <a:ext uri="{FF2B5EF4-FFF2-40B4-BE49-F238E27FC236}">
                    <a16:creationId xmlns:a16="http://schemas.microsoft.com/office/drawing/2014/main" id="{7B881ED1-217C-6262-12F9-4202A63CB8AB}"/>
                  </a:ext>
                </a:extLst>
              </p:cNvPr>
              <p:cNvSpPr/>
              <p:nvPr/>
            </p:nvSpPr>
            <p:spPr>
              <a:xfrm>
                <a:off x="6292980" y="2280084"/>
                <a:ext cx="338147" cy="186790"/>
              </a:xfrm>
              <a:custGeom>
                <a:avLst/>
                <a:gdLst>
                  <a:gd name="connsiteX0" fmla="*/ 147907 w 338147"/>
                  <a:gd name="connsiteY0" fmla="*/ 186791 h 186790"/>
                  <a:gd name="connsiteX1" fmla="*/ 338148 w 338147"/>
                  <a:gd name="connsiteY1" fmla="*/ 186791 h 186790"/>
                  <a:gd name="connsiteX2" fmla="*/ 338148 w 338147"/>
                  <a:gd name="connsiteY2" fmla="*/ 85930 h 186790"/>
                  <a:gd name="connsiteX3" fmla="*/ 252217 w 338147"/>
                  <a:gd name="connsiteY3" fmla="*/ 0 h 186790"/>
                  <a:gd name="connsiteX4" fmla="*/ 0 w 338147"/>
                  <a:gd name="connsiteY4" fmla="*/ 38884 h 186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8147" h="186790">
                    <a:moveTo>
                      <a:pt x="147907" y="186791"/>
                    </a:moveTo>
                    <a:lnTo>
                      <a:pt x="338148" y="186791"/>
                    </a:lnTo>
                    <a:lnTo>
                      <a:pt x="338148" y="85930"/>
                    </a:lnTo>
                    <a:lnTo>
                      <a:pt x="252217" y="0"/>
                    </a:lnTo>
                    <a:lnTo>
                      <a:pt x="0" y="38884"/>
                    </a:lnTo>
                    <a:close/>
                  </a:path>
                </a:pathLst>
              </a:custGeom>
              <a:solidFill>
                <a:srgbClr val="6DADD7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96" name="Graphic 2">
              <a:extLst>
                <a:ext uri="{FF2B5EF4-FFF2-40B4-BE49-F238E27FC236}">
                  <a16:creationId xmlns:a16="http://schemas.microsoft.com/office/drawing/2014/main" id="{D3DEA211-0851-E28E-E3EC-ACF328AB9E43}"/>
                </a:ext>
              </a:extLst>
            </p:cNvPr>
            <p:cNvGrpSpPr/>
            <p:nvPr/>
          </p:nvGrpSpPr>
          <p:grpSpPr>
            <a:xfrm>
              <a:off x="6292980" y="2221624"/>
              <a:ext cx="251686" cy="97343"/>
              <a:chOff x="6292980" y="2221624"/>
              <a:chExt cx="251686" cy="97343"/>
            </a:xfrm>
          </p:grpSpPr>
          <p:sp>
            <p:nvSpPr>
              <p:cNvPr id="797" name="Freeform: Shape 796">
                <a:extLst>
                  <a:ext uri="{FF2B5EF4-FFF2-40B4-BE49-F238E27FC236}">
                    <a16:creationId xmlns:a16="http://schemas.microsoft.com/office/drawing/2014/main" id="{4D322194-F9D5-BFBC-5973-D75FCF9DF905}"/>
                  </a:ext>
                </a:extLst>
              </p:cNvPr>
              <p:cNvSpPr/>
              <p:nvPr/>
            </p:nvSpPr>
            <p:spPr>
              <a:xfrm>
                <a:off x="6292980" y="2221624"/>
                <a:ext cx="251686" cy="57928"/>
              </a:xfrm>
              <a:custGeom>
                <a:avLst/>
                <a:gdLst>
                  <a:gd name="connsiteX0" fmla="*/ 193360 w 251686"/>
                  <a:gd name="connsiteY0" fmla="*/ 0 h 57928"/>
                  <a:gd name="connsiteX1" fmla="*/ 58327 w 251686"/>
                  <a:gd name="connsiteY1" fmla="*/ 0 h 57928"/>
                  <a:gd name="connsiteX2" fmla="*/ 0 w 251686"/>
                  <a:gd name="connsiteY2" fmla="*/ 57928 h 57928"/>
                  <a:gd name="connsiteX3" fmla="*/ 251686 w 251686"/>
                  <a:gd name="connsiteY3" fmla="*/ 57862 h 57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1686" h="57928">
                    <a:moveTo>
                      <a:pt x="193360" y="0"/>
                    </a:moveTo>
                    <a:lnTo>
                      <a:pt x="58327" y="0"/>
                    </a:lnTo>
                    <a:lnTo>
                      <a:pt x="0" y="57928"/>
                    </a:lnTo>
                    <a:lnTo>
                      <a:pt x="251686" y="57862"/>
                    </a:ln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8" name="Freeform: Shape 797">
                <a:extLst>
                  <a:ext uri="{FF2B5EF4-FFF2-40B4-BE49-F238E27FC236}">
                    <a16:creationId xmlns:a16="http://schemas.microsoft.com/office/drawing/2014/main" id="{DD0FBB64-45EC-C79A-03DF-6312A6975FFA}"/>
                  </a:ext>
                </a:extLst>
              </p:cNvPr>
              <p:cNvSpPr/>
              <p:nvPr/>
            </p:nvSpPr>
            <p:spPr>
              <a:xfrm>
                <a:off x="6292980" y="2279553"/>
                <a:ext cx="251686" cy="39415"/>
              </a:xfrm>
              <a:custGeom>
                <a:avLst/>
                <a:gdLst>
                  <a:gd name="connsiteX0" fmla="*/ 0 w 251686"/>
                  <a:gd name="connsiteY0" fmla="*/ 0 h 39415"/>
                  <a:gd name="connsiteX1" fmla="*/ 251686 w 251686"/>
                  <a:gd name="connsiteY1" fmla="*/ 0 h 39415"/>
                  <a:gd name="connsiteX2" fmla="*/ 251686 w 251686"/>
                  <a:gd name="connsiteY2" fmla="*/ 39415 h 39415"/>
                  <a:gd name="connsiteX3" fmla="*/ 0 w 251686"/>
                  <a:gd name="connsiteY3" fmla="*/ 39415 h 39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1686" h="39415">
                    <a:moveTo>
                      <a:pt x="0" y="0"/>
                    </a:moveTo>
                    <a:lnTo>
                      <a:pt x="251686" y="0"/>
                    </a:lnTo>
                    <a:lnTo>
                      <a:pt x="251686" y="39415"/>
                    </a:lnTo>
                    <a:lnTo>
                      <a:pt x="0" y="39415"/>
                    </a:ln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9" name="Freeform: Shape 798">
                <a:extLst>
                  <a:ext uri="{FF2B5EF4-FFF2-40B4-BE49-F238E27FC236}">
                    <a16:creationId xmlns:a16="http://schemas.microsoft.com/office/drawing/2014/main" id="{5C4A38D4-171F-7D69-EC3A-9F5307B6F964}"/>
                  </a:ext>
                </a:extLst>
              </p:cNvPr>
              <p:cNvSpPr/>
              <p:nvPr/>
            </p:nvSpPr>
            <p:spPr>
              <a:xfrm>
                <a:off x="6292980" y="2279553"/>
                <a:ext cx="251686" cy="25148"/>
              </a:xfrm>
              <a:custGeom>
                <a:avLst/>
                <a:gdLst>
                  <a:gd name="connsiteX0" fmla="*/ 0 w 251686"/>
                  <a:gd name="connsiteY0" fmla="*/ 0 h 25148"/>
                  <a:gd name="connsiteX1" fmla="*/ 0 w 251686"/>
                  <a:gd name="connsiteY1" fmla="*/ 10882 h 25148"/>
                  <a:gd name="connsiteX2" fmla="*/ 111676 w 251686"/>
                  <a:gd name="connsiteY2" fmla="*/ 10882 h 25148"/>
                  <a:gd name="connsiteX3" fmla="*/ 125943 w 251686"/>
                  <a:gd name="connsiteY3" fmla="*/ 25149 h 25148"/>
                  <a:gd name="connsiteX4" fmla="*/ 140209 w 251686"/>
                  <a:gd name="connsiteY4" fmla="*/ 10882 h 25148"/>
                  <a:gd name="connsiteX5" fmla="*/ 251686 w 251686"/>
                  <a:gd name="connsiteY5" fmla="*/ 10882 h 25148"/>
                  <a:gd name="connsiteX6" fmla="*/ 251686 w 251686"/>
                  <a:gd name="connsiteY6" fmla="*/ 0 h 25148"/>
                  <a:gd name="connsiteX7" fmla="*/ 0 w 251686"/>
                  <a:gd name="connsiteY7" fmla="*/ 0 h 25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1686" h="25148">
                    <a:moveTo>
                      <a:pt x="0" y="0"/>
                    </a:moveTo>
                    <a:lnTo>
                      <a:pt x="0" y="10882"/>
                    </a:lnTo>
                    <a:lnTo>
                      <a:pt x="111676" y="10882"/>
                    </a:lnTo>
                    <a:cubicBezTo>
                      <a:pt x="111676" y="18712"/>
                      <a:pt x="118047" y="25149"/>
                      <a:pt x="125943" y="25149"/>
                    </a:cubicBezTo>
                    <a:cubicBezTo>
                      <a:pt x="133839" y="25149"/>
                      <a:pt x="140209" y="18779"/>
                      <a:pt x="140209" y="10882"/>
                    </a:cubicBezTo>
                    <a:lnTo>
                      <a:pt x="251686" y="10882"/>
                    </a:lnTo>
                    <a:lnTo>
                      <a:pt x="2516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D0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800" name="Graphic 2">
            <a:extLst>
              <a:ext uri="{FF2B5EF4-FFF2-40B4-BE49-F238E27FC236}">
                <a16:creationId xmlns:a16="http://schemas.microsoft.com/office/drawing/2014/main" id="{EE34F12A-E6CD-EFDC-8C5F-E96D7ACEB434}"/>
              </a:ext>
            </a:extLst>
          </p:cNvPr>
          <p:cNvGrpSpPr/>
          <p:nvPr/>
        </p:nvGrpSpPr>
        <p:grpSpPr>
          <a:xfrm>
            <a:off x="5551851" y="2051252"/>
            <a:ext cx="424675" cy="424675"/>
            <a:chOff x="5542897" y="2042199"/>
            <a:chExt cx="424675" cy="424675"/>
          </a:xfrm>
        </p:grpSpPr>
        <p:grpSp>
          <p:nvGrpSpPr>
            <p:cNvPr id="801" name="Graphic 2">
              <a:extLst>
                <a:ext uri="{FF2B5EF4-FFF2-40B4-BE49-F238E27FC236}">
                  <a16:creationId xmlns:a16="http://schemas.microsoft.com/office/drawing/2014/main" id="{D606AAD7-B481-0B6E-A41E-C83A88E1B36D}"/>
                </a:ext>
              </a:extLst>
            </p:cNvPr>
            <p:cNvGrpSpPr/>
            <p:nvPr/>
          </p:nvGrpSpPr>
          <p:grpSpPr>
            <a:xfrm>
              <a:off x="5542897" y="2042199"/>
              <a:ext cx="424675" cy="424675"/>
              <a:chOff x="5542897" y="2042199"/>
              <a:chExt cx="424675" cy="424675"/>
            </a:xfrm>
          </p:grpSpPr>
          <p:sp>
            <p:nvSpPr>
              <p:cNvPr id="802" name="Freeform: Shape 801">
                <a:extLst>
                  <a:ext uri="{FF2B5EF4-FFF2-40B4-BE49-F238E27FC236}">
                    <a16:creationId xmlns:a16="http://schemas.microsoft.com/office/drawing/2014/main" id="{F963BA75-E96A-09B3-17C2-ADC975146849}"/>
                  </a:ext>
                </a:extLst>
              </p:cNvPr>
              <p:cNvSpPr/>
              <p:nvPr/>
            </p:nvSpPr>
            <p:spPr>
              <a:xfrm>
                <a:off x="5542897" y="2042199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AFD36F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3" name="Freeform: Shape 802">
                <a:extLst>
                  <a:ext uri="{FF2B5EF4-FFF2-40B4-BE49-F238E27FC236}">
                    <a16:creationId xmlns:a16="http://schemas.microsoft.com/office/drawing/2014/main" id="{5AA075AD-4C24-03FD-A4C1-A3E3A5445299}"/>
                  </a:ext>
                </a:extLst>
              </p:cNvPr>
              <p:cNvSpPr/>
              <p:nvPr/>
            </p:nvSpPr>
            <p:spPr>
              <a:xfrm>
                <a:off x="5713763" y="2136557"/>
                <a:ext cx="253809" cy="330317"/>
              </a:xfrm>
              <a:custGeom>
                <a:avLst/>
                <a:gdLst>
                  <a:gd name="connsiteX0" fmla="*/ 83210 w 253809"/>
                  <a:gd name="connsiteY0" fmla="*/ 330318 h 330317"/>
                  <a:gd name="connsiteX1" fmla="*/ 253810 w 253809"/>
                  <a:gd name="connsiteY1" fmla="*/ 330318 h 330317"/>
                  <a:gd name="connsiteX2" fmla="*/ 253810 w 253809"/>
                  <a:gd name="connsiteY2" fmla="*/ 193095 h 330317"/>
                  <a:gd name="connsiteX3" fmla="*/ 60781 w 253809"/>
                  <a:gd name="connsiteY3" fmla="*/ 0 h 330317"/>
                  <a:gd name="connsiteX4" fmla="*/ 0 w 253809"/>
                  <a:gd name="connsiteY4" fmla="*/ 247108 h 330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3809" h="330317">
                    <a:moveTo>
                      <a:pt x="83210" y="330318"/>
                    </a:moveTo>
                    <a:lnTo>
                      <a:pt x="253810" y="330318"/>
                    </a:lnTo>
                    <a:lnTo>
                      <a:pt x="253810" y="193095"/>
                    </a:lnTo>
                    <a:lnTo>
                      <a:pt x="60781" y="0"/>
                    </a:lnTo>
                    <a:lnTo>
                      <a:pt x="0" y="247108"/>
                    </a:lnTo>
                    <a:close/>
                  </a:path>
                </a:pathLst>
              </a:custGeom>
              <a:solidFill>
                <a:srgbClr val="9CC05B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04" name="Graphic 2">
              <a:extLst>
                <a:ext uri="{FF2B5EF4-FFF2-40B4-BE49-F238E27FC236}">
                  <a16:creationId xmlns:a16="http://schemas.microsoft.com/office/drawing/2014/main" id="{D0163697-1A06-B44A-0BEC-D5246A32C263}"/>
                </a:ext>
              </a:extLst>
            </p:cNvPr>
            <p:cNvGrpSpPr/>
            <p:nvPr/>
          </p:nvGrpSpPr>
          <p:grpSpPr>
            <a:xfrm>
              <a:off x="5707061" y="2136557"/>
              <a:ext cx="96480" cy="251686"/>
              <a:chOff x="5707061" y="2136557"/>
              <a:chExt cx="96480" cy="251686"/>
            </a:xfrm>
          </p:grpSpPr>
          <p:sp>
            <p:nvSpPr>
              <p:cNvPr id="805" name="Freeform: Shape 804">
                <a:extLst>
                  <a:ext uri="{FF2B5EF4-FFF2-40B4-BE49-F238E27FC236}">
                    <a16:creationId xmlns:a16="http://schemas.microsoft.com/office/drawing/2014/main" id="{1AAE12AC-60EC-76E1-C4D6-26A878883A7B}"/>
                  </a:ext>
                </a:extLst>
              </p:cNvPr>
              <p:cNvSpPr/>
              <p:nvPr/>
            </p:nvSpPr>
            <p:spPr>
              <a:xfrm>
                <a:off x="5735926" y="2136557"/>
                <a:ext cx="38618" cy="12143"/>
              </a:xfrm>
              <a:custGeom>
                <a:avLst/>
                <a:gdLst>
                  <a:gd name="connsiteX0" fmla="*/ 0 w 38618"/>
                  <a:gd name="connsiteY0" fmla="*/ 0 h 12143"/>
                  <a:gd name="connsiteX1" fmla="*/ 38619 w 38618"/>
                  <a:gd name="connsiteY1" fmla="*/ 0 h 12143"/>
                  <a:gd name="connsiteX2" fmla="*/ 38619 w 38618"/>
                  <a:gd name="connsiteY2" fmla="*/ 12143 h 12143"/>
                  <a:gd name="connsiteX3" fmla="*/ 0 w 38618"/>
                  <a:gd name="connsiteY3" fmla="*/ 12143 h 12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18" h="12143">
                    <a:moveTo>
                      <a:pt x="0" y="0"/>
                    </a:moveTo>
                    <a:lnTo>
                      <a:pt x="38619" y="0"/>
                    </a:lnTo>
                    <a:lnTo>
                      <a:pt x="38619" y="12143"/>
                    </a:lnTo>
                    <a:lnTo>
                      <a:pt x="0" y="12143"/>
                    </a:lnTo>
                    <a:close/>
                  </a:path>
                </a:pathLst>
              </a:custGeom>
              <a:solidFill>
                <a:srgbClr val="CF5664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6" name="Freeform: Shape 805">
                <a:extLst>
                  <a:ext uri="{FF2B5EF4-FFF2-40B4-BE49-F238E27FC236}">
                    <a16:creationId xmlns:a16="http://schemas.microsoft.com/office/drawing/2014/main" id="{99C857E7-AA72-D436-2746-4A90FDE686D9}"/>
                  </a:ext>
                </a:extLst>
              </p:cNvPr>
              <p:cNvSpPr/>
              <p:nvPr/>
            </p:nvSpPr>
            <p:spPr>
              <a:xfrm>
                <a:off x="5707061" y="2148766"/>
                <a:ext cx="96480" cy="239477"/>
              </a:xfrm>
              <a:custGeom>
                <a:avLst/>
                <a:gdLst>
                  <a:gd name="connsiteX0" fmla="*/ 96481 w 96480"/>
                  <a:gd name="connsiteY0" fmla="*/ 133375 h 239477"/>
                  <a:gd name="connsiteX1" fmla="*/ 77172 w 96480"/>
                  <a:gd name="connsiteY1" fmla="*/ 94756 h 239477"/>
                  <a:gd name="connsiteX2" fmla="*/ 77172 w 96480"/>
                  <a:gd name="connsiteY2" fmla="*/ 94756 h 239477"/>
                  <a:gd name="connsiteX3" fmla="*/ 67550 w 96480"/>
                  <a:gd name="connsiteY3" fmla="*/ 0 h 239477"/>
                  <a:gd name="connsiteX4" fmla="*/ 28931 w 96480"/>
                  <a:gd name="connsiteY4" fmla="*/ 0 h 239477"/>
                  <a:gd name="connsiteX5" fmla="*/ 19309 w 96480"/>
                  <a:gd name="connsiteY5" fmla="*/ 94756 h 239477"/>
                  <a:gd name="connsiteX6" fmla="*/ 19309 w 96480"/>
                  <a:gd name="connsiteY6" fmla="*/ 94756 h 239477"/>
                  <a:gd name="connsiteX7" fmla="*/ 0 w 96480"/>
                  <a:gd name="connsiteY7" fmla="*/ 133375 h 239477"/>
                  <a:gd name="connsiteX8" fmla="*/ 0 w 96480"/>
                  <a:gd name="connsiteY8" fmla="*/ 133375 h 239477"/>
                  <a:gd name="connsiteX9" fmla="*/ 0 w 96480"/>
                  <a:gd name="connsiteY9" fmla="*/ 220168 h 239477"/>
                  <a:gd name="connsiteX10" fmla="*/ 19309 w 96480"/>
                  <a:gd name="connsiteY10" fmla="*/ 239477 h 239477"/>
                  <a:gd name="connsiteX11" fmla="*/ 77172 w 96480"/>
                  <a:gd name="connsiteY11" fmla="*/ 239477 h 239477"/>
                  <a:gd name="connsiteX12" fmla="*/ 96481 w 96480"/>
                  <a:gd name="connsiteY12" fmla="*/ 220168 h 239477"/>
                  <a:gd name="connsiteX13" fmla="*/ 96481 w 96480"/>
                  <a:gd name="connsiteY13" fmla="*/ 133375 h 239477"/>
                  <a:gd name="connsiteX14" fmla="*/ 96481 w 96480"/>
                  <a:gd name="connsiteY14" fmla="*/ 133375 h 239477"/>
                  <a:gd name="connsiteX15" fmla="*/ 77172 w 96480"/>
                  <a:gd name="connsiteY15" fmla="*/ 199266 h 239477"/>
                  <a:gd name="connsiteX16" fmla="*/ 19309 w 96480"/>
                  <a:gd name="connsiteY16" fmla="*/ 199266 h 239477"/>
                  <a:gd name="connsiteX17" fmla="*/ 19309 w 96480"/>
                  <a:gd name="connsiteY17" fmla="*/ 141404 h 239477"/>
                  <a:gd name="connsiteX18" fmla="*/ 77172 w 96480"/>
                  <a:gd name="connsiteY18" fmla="*/ 141404 h 239477"/>
                  <a:gd name="connsiteX19" fmla="*/ 77172 w 96480"/>
                  <a:gd name="connsiteY19" fmla="*/ 199266 h 239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6480" h="239477">
                    <a:moveTo>
                      <a:pt x="96481" y="133375"/>
                    </a:moveTo>
                    <a:cubicBezTo>
                      <a:pt x="96481" y="117582"/>
                      <a:pt x="88850" y="103581"/>
                      <a:pt x="77172" y="94756"/>
                    </a:cubicBezTo>
                    <a:lnTo>
                      <a:pt x="77172" y="94756"/>
                    </a:lnTo>
                    <a:lnTo>
                      <a:pt x="67550" y="0"/>
                    </a:lnTo>
                    <a:lnTo>
                      <a:pt x="28931" y="0"/>
                    </a:lnTo>
                    <a:lnTo>
                      <a:pt x="19309" y="94756"/>
                    </a:lnTo>
                    <a:lnTo>
                      <a:pt x="19309" y="94756"/>
                    </a:lnTo>
                    <a:cubicBezTo>
                      <a:pt x="7565" y="103581"/>
                      <a:pt x="0" y="117582"/>
                      <a:pt x="0" y="133375"/>
                    </a:cubicBezTo>
                    <a:lnTo>
                      <a:pt x="0" y="133375"/>
                    </a:lnTo>
                    <a:lnTo>
                      <a:pt x="0" y="220168"/>
                    </a:lnTo>
                    <a:cubicBezTo>
                      <a:pt x="0" y="230851"/>
                      <a:pt x="8626" y="239477"/>
                      <a:pt x="19309" y="239477"/>
                    </a:cubicBezTo>
                    <a:lnTo>
                      <a:pt x="77172" y="239477"/>
                    </a:lnTo>
                    <a:cubicBezTo>
                      <a:pt x="87855" y="239477"/>
                      <a:pt x="96481" y="230851"/>
                      <a:pt x="96481" y="220168"/>
                    </a:cubicBezTo>
                    <a:lnTo>
                      <a:pt x="96481" y="133375"/>
                    </a:lnTo>
                    <a:lnTo>
                      <a:pt x="96481" y="133375"/>
                    </a:lnTo>
                    <a:close/>
                    <a:moveTo>
                      <a:pt x="77172" y="199266"/>
                    </a:moveTo>
                    <a:lnTo>
                      <a:pt x="19309" y="199266"/>
                    </a:lnTo>
                    <a:lnTo>
                      <a:pt x="19309" y="141404"/>
                    </a:lnTo>
                    <a:lnTo>
                      <a:pt x="77172" y="141404"/>
                    </a:lnTo>
                    <a:lnTo>
                      <a:pt x="77172" y="199266"/>
                    </a:lnTo>
                    <a:close/>
                  </a:path>
                </a:pathLst>
              </a:custGeom>
              <a:solidFill>
                <a:srgbClr val="505A66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7" name="Freeform: Shape 806">
                <a:extLst>
                  <a:ext uri="{FF2B5EF4-FFF2-40B4-BE49-F238E27FC236}">
                    <a16:creationId xmlns:a16="http://schemas.microsoft.com/office/drawing/2014/main" id="{2E288120-2B7D-BE79-4A67-E46C6DC03E72}"/>
                  </a:ext>
                </a:extLst>
              </p:cNvPr>
              <p:cNvSpPr/>
              <p:nvPr/>
            </p:nvSpPr>
            <p:spPr>
              <a:xfrm>
                <a:off x="5726304" y="2290103"/>
                <a:ext cx="57862" cy="57862"/>
              </a:xfrm>
              <a:custGeom>
                <a:avLst/>
                <a:gdLst>
                  <a:gd name="connsiteX0" fmla="*/ 0 w 57862"/>
                  <a:gd name="connsiteY0" fmla="*/ 0 h 57862"/>
                  <a:gd name="connsiteX1" fmla="*/ 57862 w 57862"/>
                  <a:gd name="connsiteY1" fmla="*/ 0 h 57862"/>
                  <a:gd name="connsiteX2" fmla="*/ 57862 w 57862"/>
                  <a:gd name="connsiteY2" fmla="*/ 57862 h 57862"/>
                  <a:gd name="connsiteX3" fmla="*/ 0 w 57862"/>
                  <a:gd name="connsiteY3" fmla="*/ 57862 h 57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862" h="57862">
                    <a:moveTo>
                      <a:pt x="0" y="0"/>
                    </a:moveTo>
                    <a:lnTo>
                      <a:pt x="57862" y="0"/>
                    </a:lnTo>
                    <a:lnTo>
                      <a:pt x="57862" y="57862"/>
                    </a:lnTo>
                    <a:lnTo>
                      <a:pt x="0" y="57862"/>
                    </a:ln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808" name="Graphic 2">
            <a:extLst>
              <a:ext uri="{FF2B5EF4-FFF2-40B4-BE49-F238E27FC236}">
                <a16:creationId xmlns:a16="http://schemas.microsoft.com/office/drawing/2014/main" id="{84224618-F460-E6CF-7219-E45577A58D20}"/>
              </a:ext>
            </a:extLst>
          </p:cNvPr>
          <p:cNvGrpSpPr/>
          <p:nvPr/>
        </p:nvGrpSpPr>
        <p:grpSpPr>
          <a:xfrm>
            <a:off x="4888296" y="2051252"/>
            <a:ext cx="424675" cy="424675"/>
            <a:chOff x="4879342" y="2042199"/>
            <a:chExt cx="424675" cy="424675"/>
          </a:xfrm>
        </p:grpSpPr>
        <p:grpSp>
          <p:nvGrpSpPr>
            <p:cNvPr id="809" name="Graphic 2">
              <a:extLst>
                <a:ext uri="{FF2B5EF4-FFF2-40B4-BE49-F238E27FC236}">
                  <a16:creationId xmlns:a16="http://schemas.microsoft.com/office/drawing/2014/main" id="{0AB1EF8C-5AB8-DA41-1871-A466FFDA3A76}"/>
                </a:ext>
              </a:extLst>
            </p:cNvPr>
            <p:cNvGrpSpPr/>
            <p:nvPr/>
          </p:nvGrpSpPr>
          <p:grpSpPr>
            <a:xfrm>
              <a:off x="4879342" y="2042199"/>
              <a:ext cx="424675" cy="424675"/>
              <a:chOff x="4879342" y="2042199"/>
              <a:chExt cx="424675" cy="424675"/>
            </a:xfrm>
          </p:grpSpPr>
          <p:sp>
            <p:nvSpPr>
              <p:cNvPr id="810" name="Freeform: Shape 809">
                <a:extLst>
                  <a:ext uri="{FF2B5EF4-FFF2-40B4-BE49-F238E27FC236}">
                    <a16:creationId xmlns:a16="http://schemas.microsoft.com/office/drawing/2014/main" id="{950FE3BB-512F-7C26-ED85-F4306FFDD4B9}"/>
                  </a:ext>
                </a:extLst>
              </p:cNvPr>
              <p:cNvSpPr/>
              <p:nvPr/>
            </p:nvSpPr>
            <p:spPr>
              <a:xfrm>
                <a:off x="4879342" y="2042199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F2CD5E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1" name="Freeform: Shape 810">
                <a:extLst>
                  <a:ext uri="{FF2B5EF4-FFF2-40B4-BE49-F238E27FC236}">
                    <a16:creationId xmlns:a16="http://schemas.microsoft.com/office/drawing/2014/main" id="{E07B8461-F6CA-A40E-4841-EAE285BE3FEB}"/>
                  </a:ext>
                </a:extLst>
              </p:cNvPr>
              <p:cNvSpPr/>
              <p:nvPr/>
            </p:nvSpPr>
            <p:spPr>
              <a:xfrm>
                <a:off x="5053127" y="2128727"/>
                <a:ext cx="250890" cy="338147"/>
              </a:xfrm>
              <a:custGeom>
                <a:avLst/>
                <a:gdLst>
                  <a:gd name="connsiteX0" fmla="*/ 250890 w 250890"/>
                  <a:gd name="connsiteY0" fmla="*/ 198071 h 338147"/>
                  <a:gd name="connsiteX1" fmla="*/ 52819 w 250890"/>
                  <a:gd name="connsiteY1" fmla="*/ 0 h 338147"/>
                  <a:gd name="connsiteX2" fmla="*/ 0 w 250890"/>
                  <a:gd name="connsiteY2" fmla="*/ 251620 h 338147"/>
                  <a:gd name="connsiteX3" fmla="*/ 86527 w 250890"/>
                  <a:gd name="connsiteY3" fmla="*/ 338148 h 338147"/>
                  <a:gd name="connsiteX4" fmla="*/ 250890 w 250890"/>
                  <a:gd name="connsiteY4" fmla="*/ 338148 h 338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0890" h="338147">
                    <a:moveTo>
                      <a:pt x="250890" y="198071"/>
                    </a:moveTo>
                    <a:lnTo>
                      <a:pt x="52819" y="0"/>
                    </a:lnTo>
                    <a:lnTo>
                      <a:pt x="0" y="251620"/>
                    </a:lnTo>
                    <a:lnTo>
                      <a:pt x="86527" y="338148"/>
                    </a:lnTo>
                    <a:lnTo>
                      <a:pt x="250890" y="338148"/>
                    </a:lnTo>
                    <a:close/>
                  </a:path>
                </a:pathLst>
              </a:custGeom>
              <a:solidFill>
                <a:srgbClr val="E6BA4D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12" name="Graphic 2">
              <a:extLst>
                <a:ext uri="{FF2B5EF4-FFF2-40B4-BE49-F238E27FC236}">
                  <a16:creationId xmlns:a16="http://schemas.microsoft.com/office/drawing/2014/main" id="{74458452-8588-3431-23A6-C830EEF7F054}"/>
                </a:ext>
              </a:extLst>
            </p:cNvPr>
            <p:cNvGrpSpPr/>
            <p:nvPr/>
          </p:nvGrpSpPr>
          <p:grpSpPr>
            <a:xfrm>
              <a:off x="5053061" y="2128727"/>
              <a:ext cx="77171" cy="251620"/>
              <a:chOff x="5053061" y="2128727"/>
              <a:chExt cx="77171" cy="251620"/>
            </a:xfrm>
          </p:grpSpPr>
          <p:sp>
            <p:nvSpPr>
              <p:cNvPr id="813" name="Freeform: Shape 812">
                <a:extLst>
                  <a:ext uri="{FF2B5EF4-FFF2-40B4-BE49-F238E27FC236}">
                    <a16:creationId xmlns:a16="http://schemas.microsoft.com/office/drawing/2014/main" id="{EB57C64A-1A09-9567-ABEF-ED03279A9F31}"/>
                  </a:ext>
                </a:extLst>
              </p:cNvPr>
              <p:cNvSpPr/>
              <p:nvPr/>
            </p:nvSpPr>
            <p:spPr>
              <a:xfrm>
                <a:off x="5053061" y="2167279"/>
                <a:ext cx="77171" cy="213067"/>
              </a:xfrm>
              <a:custGeom>
                <a:avLst/>
                <a:gdLst>
                  <a:gd name="connsiteX0" fmla="*/ 52885 w 77171"/>
                  <a:gd name="connsiteY0" fmla="*/ 40941 h 213067"/>
                  <a:gd name="connsiteX1" fmla="*/ 52885 w 77171"/>
                  <a:gd name="connsiteY1" fmla="*/ 0 h 213067"/>
                  <a:gd name="connsiteX2" fmla="*/ 24352 w 77171"/>
                  <a:gd name="connsiteY2" fmla="*/ 0 h 213067"/>
                  <a:gd name="connsiteX3" fmla="*/ 24352 w 77171"/>
                  <a:gd name="connsiteY3" fmla="*/ 40941 h 213067"/>
                  <a:gd name="connsiteX4" fmla="*/ 0 w 77171"/>
                  <a:gd name="connsiteY4" fmla="*/ 76773 h 213067"/>
                  <a:gd name="connsiteX5" fmla="*/ 0 w 77171"/>
                  <a:gd name="connsiteY5" fmla="*/ 213068 h 213067"/>
                  <a:gd name="connsiteX6" fmla="*/ 77172 w 77171"/>
                  <a:gd name="connsiteY6" fmla="*/ 213068 h 213067"/>
                  <a:gd name="connsiteX7" fmla="*/ 77172 w 77171"/>
                  <a:gd name="connsiteY7" fmla="*/ 76773 h 213067"/>
                  <a:gd name="connsiteX8" fmla="*/ 52885 w 77171"/>
                  <a:gd name="connsiteY8" fmla="*/ 40941 h 213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7171" h="213067">
                    <a:moveTo>
                      <a:pt x="52885" y="40941"/>
                    </a:moveTo>
                    <a:lnTo>
                      <a:pt x="52885" y="0"/>
                    </a:lnTo>
                    <a:lnTo>
                      <a:pt x="24352" y="0"/>
                    </a:lnTo>
                    <a:lnTo>
                      <a:pt x="24352" y="40941"/>
                    </a:lnTo>
                    <a:cubicBezTo>
                      <a:pt x="10086" y="46582"/>
                      <a:pt x="0" y="60516"/>
                      <a:pt x="0" y="76773"/>
                    </a:cubicBezTo>
                    <a:cubicBezTo>
                      <a:pt x="0" y="77172"/>
                      <a:pt x="0" y="213068"/>
                      <a:pt x="0" y="213068"/>
                    </a:cubicBezTo>
                    <a:lnTo>
                      <a:pt x="77172" y="213068"/>
                    </a:lnTo>
                    <a:cubicBezTo>
                      <a:pt x="77172" y="213068"/>
                      <a:pt x="77172" y="77172"/>
                      <a:pt x="77172" y="76773"/>
                    </a:cubicBezTo>
                    <a:cubicBezTo>
                      <a:pt x="77238" y="60516"/>
                      <a:pt x="67152" y="46582"/>
                      <a:pt x="52885" y="40941"/>
                    </a:cubicBezTo>
                    <a:close/>
                  </a:path>
                </a:pathLst>
              </a:custGeom>
              <a:solidFill>
                <a:srgbClr val="505A66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4" name="Freeform: Shape 813">
                <a:extLst>
                  <a:ext uri="{FF2B5EF4-FFF2-40B4-BE49-F238E27FC236}">
                    <a16:creationId xmlns:a16="http://schemas.microsoft.com/office/drawing/2014/main" id="{AC1EB654-CE01-45B1-1886-1B47D50BB287}"/>
                  </a:ext>
                </a:extLst>
              </p:cNvPr>
              <p:cNvSpPr/>
              <p:nvPr/>
            </p:nvSpPr>
            <p:spPr>
              <a:xfrm>
                <a:off x="5077413" y="2128727"/>
                <a:ext cx="28532" cy="38618"/>
              </a:xfrm>
              <a:custGeom>
                <a:avLst/>
                <a:gdLst>
                  <a:gd name="connsiteX0" fmla="*/ 0 w 28532"/>
                  <a:gd name="connsiteY0" fmla="*/ 0 h 38618"/>
                  <a:gd name="connsiteX1" fmla="*/ 28533 w 28532"/>
                  <a:gd name="connsiteY1" fmla="*/ 0 h 38618"/>
                  <a:gd name="connsiteX2" fmla="*/ 28533 w 28532"/>
                  <a:gd name="connsiteY2" fmla="*/ 38619 h 38618"/>
                  <a:gd name="connsiteX3" fmla="*/ 0 w 28532"/>
                  <a:gd name="connsiteY3" fmla="*/ 38619 h 38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32" h="38618">
                    <a:moveTo>
                      <a:pt x="0" y="0"/>
                    </a:moveTo>
                    <a:lnTo>
                      <a:pt x="28533" y="0"/>
                    </a:lnTo>
                    <a:lnTo>
                      <a:pt x="28533" y="38619"/>
                    </a:lnTo>
                    <a:lnTo>
                      <a:pt x="0" y="38619"/>
                    </a:lnTo>
                    <a:close/>
                  </a:path>
                </a:pathLst>
              </a:custGeom>
              <a:solidFill>
                <a:srgbClr val="474B54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5" name="Freeform: Shape 814">
                <a:extLst>
                  <a:ext uri="{FF2B5EF4-FFF2-40B4-BE49-F238E27FC236}">
                    <a16:creationId xmlns:a16="http://schemas.microsoft.com/office/drawing/2014/main" id="{31EDCA7D-344E-BF27-D3B5-F89E9F05C520}"/>
                  </a:ext>
                </a:extLst>
              </p:cNvPr>
              <p:cNvSpPr/>
              <p:nvPr/>
            </p:nvSpPr>
            <p:spPr>
              <a:xfrm>
                <a:off x="5077413" y="2167279"/>
                <a:ext cx="28532" cy="10948"/>
              </a:xfrm>
              <a:custGeom>
                <a:avLst/>
                <a:gdLst>
                  <a:gd name="connsiteX0" fmla="*/ 0 w 28532"/>
                  <a:gd name="connsiteY0" fmla="*/ 0 h 10948"/>
                  <a:gd name="connsiteX1" fmla="*/ 28533 w 28532"/>
                  <a:gd name="connsiteY1" fmla="*/ 0 h 10948"/>
                  <a:gd name="connsiteX2" fmla="*/ 28533 w 28532"/>
                  <a:gd name="connsiteY2" fmla="*/ 10949 h 10948"/>
                  <a:gd name="connsiteX3" fmla="*/ 0 w 28532"/>
                  <a:gd name="connsiteY3" fmla="*/ 10949 h 10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32" h="10948">
                    <a:moveTo>
                      <a:pt x="0" y="0"/>
                    </a:moveTo>
                    <a:lnTo>
                      <a:pt x="28533" y="0"/>
                    </a:lnTo>
                    <a:lnTo>
                      <a:pt x="28533" y="10949"/>
                    </a:lnTo>
                    <a:lnTo>
                      <a:pt x="0" y="10949"/>
                    </a:lnTo>
                    <a:close/>
                  </a:path>
                </a:pathLst>
              </a:custGeom>
              <a:solidFill>
                <a:srgbClr val="CF5664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6" name="Freeform: Shape 815">
                <a:extLst>
                  <a:ext uri="{FF2B5EF4-FFF2-40B4-BE49-F238E27FC236}">
                    <a16:creationId xmlns:a16="http://schemas.microsoft.com/office/drawing/2014/main" id="{DDCCEF06-6173-7B15-94C6-788D5C36EC70}"/>
                  </a:ext>
                </a:extLst>
              </p:cNvPr>
              <p:cNvSpPr/>
              <p:nvPr/>
            </p:nvSpPr>
            <p:spPr>
              <a:xfrm>
                <a:off x="5062749" y="2277695"/>
                <a:ext cx="57862" cy="57862"/>
              </a:xfrm>
              <a:custGeom>
                <a:avLst/>
                <a:gdLst>
                  <a:gd name="connsiteX0" fmla="*/ 0 w 57862"/>
                  <a:gd name="connsiteY0" fmla="*/ 0 h 57862"/>
                  <a:gd name="connsiteX1" fmla="*/ 57862 w 57862"/>
                  <a:gd name="connsiteY1" fmla="*/ 0 h 57862"/>
                  <a:gd name="connsiteX2" fmla="*/ 57862 w 57862"/>
                  <a:gd name="connsiteY2" fmla="*/ 57862 h 57862"/>
                  <a:gd name="connsiteX3" fmla="*/ 0 w 57862"/>
                  <a:gd name="connsiteY3" fmla="*/ 57862 h 57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862" h="57862">
                    <a:moveTo>
                      <a:pt x="0" y="0"/>
                    </a:moveTo>
                    <a:lnTo>
                      <a:pt x="57862" y="0"/>
                    </a:lnTo>
                    <a:lnTo>
                      <a:pt x="57862" y="57862"/>
                    </a:lnTo>
                    <a:lnTo>
                      <a:pt x="0" y="57862"/>
                    </a:ln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817" name="Graphic 2">
            <a:extLst>
              <a:ext uri="{FF2B5EF4-FFF2-40B4-BE49-F238E27FC236}">
                <a16:creationId xmlns:a16="http://schemas.microsoft.com/office/drawing/2014/main" id="{CEA25520-04D2-19C8-DF4A-797810109F5B}"/>
              </a:ext>
            </a:extLst>
          </p:cNvPr>
          <p:cNvGrpSpPr/>
          <p:nvPr/>
        </p:nvGrpSpPr>
        <p:grpSpPr>
          <a:xfrm>
            <a:off x="4224807" y="2051252"/>
            <a:ext cx="424675" cy="424675"/>
            <a:chOff x="4215853" y="2042199"/>
            <a:chExt cx="424675" cy="424675"/>
          </a:xfrm>
        </p:grpSpPr>
        <p:grpSp>
          <p:nvGrpSpPr>
            <p:cNvPr id="818" name="Graphic 2">
              <a:extLst>
                <a:ext uri="{FF2B5EF4-FFF2-40B4-BE49-F238E27FC236}">
                  <a16:creationId xmlns:a16="http://schemas.microsoft.com/office/drawing/2014/main" id="{E3DFA465-90FE-9742-2E96-6321BD2176BA}"/>
                </a:ext>
              </a:extLst>
            </p:cNvPr>
            <p:cNvGrpSpPr/>
            <p:nvPr/>
          </p:nvGrpSpPr>
          <p:grpSpPr>
            <a:xfrm>
              <a:off x="4215853" y="2042199"/>
              <a:ext cx="424675" cy="424675"/>
              <a:chOff x="4215853" y="2042199"/>
              <a:chExt cx="424675" cy="424675"/>
            </a:xfrm>
          </p:grpSpPr>
          <p:sp>
            <p:nvSpPr>
              <p:cNvPr id="819" name="Freeform: Shape 818">
                <a:extLst>
                  <a:ext uri="{FF2B5EF4-FFF2-40B4-BE49-F238E27FC236}">
                    <a16:creationId xmlns:a16="http://schemas.microsoft.com/office/drawing/2014/main" id="{7B2FEF1A-8696-0DDB-BEEC-14E3A6EC889C}"/>
                  </a:ext>
                </a:extLst>
              </p:cNvPr>
              <p:cNvSpPr/>
              <p:nvPr/>
            </p:nvSpPr>
            <p:spPr>
              <a:xfrm>
                <a:off x="4215853" y="2042199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AFD36F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0" name="Freeform: Shape 819">
                <a:extLst>
                  <a:ext uri="{FF2B5EF4-FFF2-40B4-BE49-F238E27FC236}">
                    <a16:creationId xmlns:a16="http://schemas.microsoft.com/office/drawing/2014/main" id="{44B683AC-E46E-51FC-D359-0740F74A3AAC}"/>
                  </a:ext>
                </a:extLst>
              </p:cNvPr>
              <p:cNvSpPr/>
              <p:nvPr/>
            </p:nvSpPr>
            <p:spPr>
              <a:xfrm>
                <a:off x="4316050" y="2147505"/>
                <a:ext cx="324478" cy="319369"/>
              </a:xfrm>
              <a:custGeom>
                <a:avLst/>
                <a:gdLst>
                  <a:gd name="connsiteX0" fmla="*/ 324479 w 324478"/>
                  <a:gd name="connsiteY0" fmla="*/ 127668 h 319369"/>
                  <a:gd name="connsiteX1" fmla="*/ 240937 w 324478"/>
                  <a:gd name="connsiteY1" fmla="*/ 44126 h 319369"/>
                  <a:gd name="connsiteX2" fmla="*/ 230187 w 324478"/>
                  <a:gd name="connsiteY2" fmla="*/ 52155 h 319369"/>
                  <a:gd name="connsiteX3" fmla="*/ 178032 w 324478"/>
                  <a:gd name="connsiteY3" fmla="*/ 0 h 319369"/>
                  <a:gd name="connsiteX4" fmla="*/ 112672 w 324478"/>
                  <a:gd name="connsiteY4" fmla="*/ 65294 h 319369"/>
                  <a:gd name="connsiteX5" fmla="*/ 155471 w 324478"/>
                  <a:gd name="connsiteY5" fmla="*/ 108093 h 319369"/>
                  <a:gd name="connsiteX6" fmla="*/ 0 w 324478"/>
                  <a:gd name="connsiteY6" fmla="*/ 224414 h 319369"/>
                  <a:gd name="connsiteX7" fmla="*/ 95021 w 324478"/>
                  <a:gd name="connsiteY7" fmla="*/ 319369 h 319369"/>
                  <a:gd name="connsiteX8" fmla="*/ 324479 w 324478"/>
                  <a:gd name="connsiteY8" fmla="*/ 319369 h 319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4478" h="319369">
                    <a:moveTo>
                      <a:pt x="324479" y="127668"/>
                    </a:moveTo>
                    <a:lnTo>
                      <a:pt x="240937" y="44126"/>
                    </a:lnTo>
                    <a:lnTo>
                      <a:pt x="230187" y="52155"/>
                    </a:lnTo>
                    <a:lnTo>
                      <a:pt x="178032" y="0"/>
                    </a:lnTo>
                    <a:lnTo>
                      <a:pt x="112672" y="65294"/>
                    </a:lnTo>
                    <a:lnTo>
                      <a:pt x="155471" y="108093"/>
                    </a:lnTo>
                    <a:lnTo>
                      <a:pt x="0" y="224414"/>
                    </a:lnTo>
                    <a:lnTo>
                      <a:pt x="95021" y="319369"/>
                    </a:lnTo>
                    <a:lnTo>
                      <a:pt x="324479" y="319369"/>
                    </a:lnTo>
                    <a:close/>
                  </a:path>
                </a:pathLst>
              </a:custGeom>
              <a:solidFill>
                <a:srgbClr val="9CC05B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21" name="Graphic 2">
              <a:extLst>
                <a:ext uri="{FF2B5EF4-FFF2-40B4-BE49-F238E27FC236}">
                  <a16:creationId xmlns:a16="http://schemas.microsoft.com/office/drawing/2014/main" id="{65C91265-3226-5759-AFF8-A80FE4F9F875}"/>
                </a:ext>
              </a:extLst>
            </p:cNvPr>
            <p:cNvGrpSpPr/>
            <p:nvPr/>
          </p:nvGrpSpPr>
          <p:grpSpPr>
            <a:xfrm>
              <a:off x="4310144" y="2147505"/>
              <a:ext cx="251686" cy="229921"/>
              <a:chOff x="4310144" y="2147505"/>
              <a:chExt cx="251686" cy="229921"/>
            </a:xfrm>
          </p:grpSpPr>
          <p:sp>
            <p:nvSpPr>
              <p:cNvPr id="822" name="Freeform: Shape 821">
                <a:extLst>
                  <a:ext uri="{FF2B5EF4-FFF2-40B4-BE49-F238E27FC236}">
                    <a16:creationId xmlns:a16="http://schemas.microsoft.com/office/drawing/2014/main" id="{5D161978-E5FC-C514-D66E-B5FAE001AD19}"/>
                  </a:ext>
                </a:extLst>
              </p:cNvPr>
              <p:cNvSpPr/>
              <p:nvPr/>
            </p:nvSpPr>
            <p:spPr>
              <a:xfrm>
                <a:off x="4310144" y="2147505"/>
                <a:ext cx="251686" cy="229921"/>
              </a:xfrm>
              <a:custGeom>
                <a:avLst/>
                <a:gdLst>
                  <a:gd name="connsiteX0" fmla="*/ 232377 w 251686"/>
                  <a:gd name="connsiteY0" fmla="*/ 37756 h 229921"/>
                  <a:gd name="connsiteX1" fmla="*/ 183871 w 251686"/>
                  <a:gd name="connsiteY1" fmla="*/ 37756 h 229921"/>
                  <a:gd name="connsiteX2" fmla="*/ 183871 w 251686"/>
                  <a:gd name="connsiteY2" fmla="*/ 19309 h 229921"/>
                  <a:gd name="connsiteX3" fmla="*/ 183871 w 251686"/>
                  <a:gd name="connsiteY3" fmla="*/ 0 h 229921"/>
                  <a:gd name="connsiteX4" fmla="*/ 0 w 251686"/>
                  <a:gd name="connsiteY4" fmla="*/ 0 h 229921"/>
                  <a:gd name="connsiteX5" fmla="*/ 0 w 251686"/>
                  <a:gd name="connsiteY5" fmla="*/ 210612 h 229921"/>
                  <a:gd name="connsiteX6" fmla="*/ 19309 w 251686"/>
                  <a:gd name="connsiteY6" fmla="*/ 229922 h 229921"/>
                  <a:gd name="connsiteX7" fmla="*/ 164562 w 251686"/>
                  <a:gd name="connsiteY7" fmla="*/ 229922 h 229921"/>
                  <a:gd name="connsiteX8" fmla="*/ 183871 w 251686"/>
                  <a:gd name="connsiteY8" fmla="*/ 210612 h 229921"/>
                  <a:gd name="connsiteX9" fmla="*/ 183871 w 251686"/>
                  <a:gd name="connsiteY9" fmla="*/ 192166 h 229921"/>
                  <a:gd name="connsiteX10" fmla="*/ 232377 w 251686"/>
                  <a:gd name="connsiteY10" fmla="*/ 192166 h 229921"/>
                  <a:gd name="connsiteX11" fmla="*/ 251686 w 251686"/>
                  <a:gd name="connsiteY11" fmla="*/ 172856 h 229921"/>
                  <a:gd name="connsiteX12" fmla="*/ 251686 w 251686"/>
                  <a:gd name="connsiteY12" fmla="*/ 57066 h 229921"/>
                  <a:gd name="connsiteX13" fmla="*/ 232377 w 251686"/>
                  <a:gd name="connsiteY13" fmla="*/ 37756 h 229921"/>
                  <a:gd name="connsiteX14" fmla="*/ 223153 w 251686"/>
                  <a:gd name="connsiteY14" fmla="*/ 163566 h 229921"/>
                  <a:gd name="connsiteX15" fmla="*/ 183871 w 251686"/>
                  <a:gd name="connsiteY15" fmla="*/ 163566 h 229921"/>
                  <a:gd name="connsiteX16" fmla="*/ 183871 w 251686"/>
                  <a:gd name="connsiteY16" fmla="*/ 127734 h 229921"/>
                  <a:gd name="connsiteX17" fmla="*/ 183871 w 251686"/>
                  <a:gd name="connsiteY17" fmla="*/ 66223 h 229921"/>
                  <a:gd name="connsiteX18" fmla="*/ 223153 w 251686"/>
                  <a:gd name="connsiteY18" fmla="*/ 66223 h 229921"/>
                  <a:gd name="connsiteX19" fmla="*/ 223153 w 251686"/>
                  <a:gd name="connsiteY19" fmla="*/ 163566 h 229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1686" h="229921">
                    <a:moveTo>
                      <a:pt x="232377" y="37756"/>
                    </a:moveTo>
                    <a:lnTo>
                      <a:pt x="183871" y="37756"/>
                    </a:lnTo>
                    <a:lnTo>
                      <a:pt x="183871" y="19309"/>
                    </a:lnTo>
                    <a:lnTo>
                      <a:pt x="183871" y="0"/>
                    </a:lnTo>
                    <a:lnTo>
                      <a:pt x="0" y="0"/>
                    </a:lnTo>
                    <a:lnTo>
                      <a:pt x="0" y="210612"/>
                    </a:lnTo>
                    <a:cubicBezTo>
                      <a:pt x="0" y="221296"/>
                      <a:pt x="8626" y="229922"/>
                      <a:pt x="19309" y="229922"/>
                    </a:cubicBezTo>
                    <a:lnTo>
                      <a:pt x="164562" y="229922"/>
                    </a:lnTo>
                    <a:cubicBezTo>
                      <a:pt x="175245" y="229922"/>
                      <a:pt x="183871" y="221296"/>
                      <a:pt x="183871" y="210612"/>
                    </a:cubicBezTo>
                    <a:lnTo>
                      <a:pt x="183871" y="192166"/>
                    </a:lnTo>
                    <a:lnTo>
                      <a:pt x="232377" y="192166"/>
                    </a:lnTo>
                    <a:cubicBezTo>
                      <a:pt x="243060" y="192166"/>
                      <a:pt x="251686" y="183539"/>
                      <a:pt x="251686" y="172856"/>
                    </a:cubicBezTo>
                    <a:lnTo>
                      <a:pt x="251686" y="57066"/>
                    </a:lnTo>
                    <a:cubicBezTo>
                      <a:pt x="251753" y="46382"/>
                      <a:pt x="243060" y="37756"/>
                      <a:pt x="232377" y="37756"/>
                    </a:cubicBezTo>
                    <a:close/>
                    <a:moveTo>
                      <a:pt x="223153" y="163566"/>
                    </a:moveTo>
                    <a:lnTo>
                      <a:pt x="183871" y="163566"/>
                    </a:lnTo>
                    <a:lnTo>
                      <a:pt x="183871" y="127734"/>
                    </a:lnTo>
                    <a:lnTo>
                      <a:pt x="183871" y="66223"/>
                    </a:lnTo>
                    <a:lnTo>
                      <a:pt x="223153" y="66223"/>
                    </a:lnTo>
                    <a:lnTo>
                      <a:pt x="223153" y="163566"/>
                    </a:ln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3" name="Freeform: Shape 822">
                <a:extLst>
                  <a:ext uri="{FF2B5EF4-FFF2-40B4-BE49-F238E27FC236}">
                    <a16:creationId xmlns:a16="http://schemas.microsoft.com/office/drawing/2014/main" id="{BA8931B1-6CBD-05CC-2D46-91F1A435BE0D}"/>
                  </a:ext>
                </a:extLst>
              </p:cNvPr>
              <p:cNvSpPr/>
              <p:nvPr/>
            </p:nvSpPr>
            <p:spPr>
              <a:xfrm>
                <a:off x="4352479" y="2147505"/>
                <a:ext cx="10882" cy="79692"/>
              </a:xfrm>
              <a:custGeom>
                <a:avLst/>
                <a:gdLst>
                  <a:gd name="connsiteX0" fmla="*/ 0 w 10882"/>
                  <a:gd name="connsiteY0" fmla="*/ 0 h 79692"/>
                  <a:gd name="connsiteX1" fmla="*/ 10882 w 10882"/>
                  <a:gd name="connsiteY1" fmla="*/ 0 h 79692"/>
                  <a:gd name="connsiteX2" fmla="*/ 10882 w 10882"/>
                  <a:gd name="connsiteY2" fmla="*/ 79693 h 79692"/>
                  <a:gd name="connsiteX3" fmla="*/ 0 w 10882"/>
                  <a:gd name="connsiteY3" fmla="*/ 79693 h 79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882" h="79692">
                    <a:moveTo>
                      <a:pt x="0" y="0"/>
                    </a:moveTo>
                    <a:lnTo>
                      <a:pt x="10882" y="0"/>
                    </a:lnTo>
                    <a:lnTo>
                      <a:pt x="10882" y="79693"/>
                    </a:lnTo>
                    <a:lnTo>
                      <a:pt x="0" y="79693"/>
                    </a:lnTo>
                    <a:close/>
                  </a:path>
                </a:pathLst>
              </a:custGeom>
              <a:solidFill>
                <a:srgbClr val="CCD0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4" name="Freeform: Shape 823">
                <a:extLst>
                  <a:ext uri="{FF2B5EF4-FFF2-40B4-BE49-F238E27FC236}">
                    <a16:creationId xmlns:a16="http://schemas.microsoft.com/office/drawing/2014/main" id="{0301B593-B587-CAA0-14BD-71A1FA539CC4}"/>
                  </a:ext>
                </a:extLst>
              </p:cNvPr>
              <p:cNvSpPr/>
              <p:nvPr/>
            </p:nvSpPr>
            <p:spPr>
              <a:xfrm>
                <a:off x="4338677" y="2224677"/>
                <a:ext cx="38618" cy="57861"/>
              </a:xfrm>
              <a:custGeom>
                <a:avLst/>
                <a:gdLst>
                  <a:gd name="connsiteX0" fmla="*/ 10949 w 38618"/>
                  <a:gd name="connsiteY0" fmla="*/ 0 h 57861"/>
                  <a:gd name="connsiteX1" fmla="*/ 0 w 38618"/>
                  <a:gd name="connsiteY1" fmla="*/ 10882 h 57861"/>
                  <a:gd name="connsiteX2" fmla="*/ 0 w 38618"/>
                  <a:gd name="connsiteY2" fmla="*/ 57862 h 57861"/>
                  <a:gd name="connsiteX3" fmla="*/ 38619 w 38618"/>
                  <a:gd name="connsiteY3" fmla="*/ 57862 h 57861"/>
                  <a:gd name="connsiteX4" fmla="*/ 38619 w 38618"/>
                  <a:gd name="connsiteY4" fmla="*/ 10882 h 57861"/>
                  <a:gd name="connsiteX5" fmla="*/ 27737 w 38618"/>
                  <a:gd name="connsiteY5" fmla="*/ 0 h 57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618" h="57861">
                    <a:moveTo>
                      <a:pt x="10949" y="0"/>
                    </a:moveTo>
                    <a:lnTo>
                      <a:pt x="0" y="10882"/>
                    </a:lnTo>
                    <a:lnTo>
                      <a:pt x="0" y="57862"/>
                    </a:lnTo>
                    <a:lnTo>
                      <a:pt x="38619" y="57862"/>
                    </a:lnTo>
                    <a:lnTo>
                      <a:pt x="38619" y="10882"/>
                    </a:lnTo>
                    <a:lnTo>
                      <a:pt x="27737" y="0"/>
                    </a:lnTo>
                    <a:close/>
                  </a:path>
                </a:pathLst>
              </a:custGeom>
              <a:solidFill>
                <a:srgbClr val="F2CD5E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825" name="Graphic 2">
            <a:extLst>
              <a:ext uri="{FF2B5EF4-FFF2-40B4-BE49-F238E27FC236}">
                <a16:creationId xmlns:a16="http://schemas.microsoft.com/office/drawing/2014/main" id="{3896972F-8819-9A83-70F9-3561362AF9CE}"/>
              </a:ext>
            </a:extLst>
          </p:cNvPr>
          <p:cNvGrpSpPr/>
          <p:nvPr/>
        </p:nvGrpSpPr>
        <p:grpSpPr>
          <a:xfrm>
            <a:off x="3561186" y="2051252"/>
            <a:ext cx="424675" cy="424675"/>
            <a:chOff x="3552232" y="2042199"/>
            <a:chExt cx="424675" cy="424675"/>
          </a:xfrm>
        </p:grpSpPr>
        <p:grpSp>
          <p:nvGrpSpPr>
            <p:cNvPr id="826" name="Graphic 2">
              <a:extLst>
                <a:ext uri="{FF2B5EF4-FFF2-40B4-BE49-F238E27FC236}">
                  <a16:creationId xmlns:a16="http://schemas.microsoft.com/office/drawing/2014/main" id="{B558BF1C-5D5A-8B78-9AED-E8E928AE7B76}"/>
                </a:ext>
              </a:extLst>
            </p:cNvPr>
            <p:cNvGrpSpPr/>
            <p:nvPr/>
          </p:nvGrpSpPr>
          <p:grpSpPr>
            <a:xfrm>
              <a:off x="3552232" y="2042199"/>
              <a:ext cx="424675" cy="424675"/>
              <a:chOff x="3552232" y="2042199"/>
              <a:chExt cx="424675" cy="424675"/>
            </a:xfrm>
          </p:grpSpPr>
          <p:sp>
            <p:nvSpPr>
              <p:cNvPr id="827" name="Freeform: Shape 826">
                <a:extLst>
                  <a:ext uri="{FF2B5EF4-FFF2-40B4-BE49-F238E27FC236}">
                    <a16:creationId xmlns:a16="http://schemas.microsoft.com/office/drawing/2014/main" id="{251E0C27-45B1-04EE-E72A-E043962AE70A}"/>
                  </a:ext>
                </a:extLst>
              </p:cNvPr>
              <p:cNvSpPr/>
              <p:nvPr/>
            </p:nvSpPr>
            <p:spPr>
              <a:xfrm>
                <a:off x="3552232" y="2042199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DE6E53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8" name="Freeform: Shape 827">
                <a:extLst>
                  <a:ext uri="{FF2B5EF4-FFF2-40B4-BE49-F238E27FC236}">
                    <a16:creationId xmlns:a16="http://schemas.microsoft.com/office/drawing/2014/main" id="{C118E8E4-0CD4-A708-1110-AE1052ED25D8}"/>
                  </a:ext>
                </a:extLst>
              </p:cNvPr>
              <p:cNvSpPr/>
              <p:nvPr/>
            </p:nvSpPr>
            <p:spPr>
              <a:xfrm>
                <a:off x="3643338" y="2202116"/>
                <a:ext cx="333569" cy="264758"/>
              </a:xfrm>
              <a:custGeom>
                <a:avLst/>
                <a:gdLst>
                  <a:gd name="connsiteX0" fmla="*/ 333569 w 333569"/>
                  <a:gd name="connsiteY0" fmla="*/ 264759 h 264758"/>
                  <a:gd name="connsiteX1" fmla="*/ 333569 w 333569"/>
                  <a:gd name="connsiteY1" fmla="*/ 120833 h 264758"/>
                  <a:gd name="connsiteX2" fmla="*/ 242662 w 333569"/>
                  <a:gd name="connsiteY2" fmla="*/ 29926 h 264758"/>
                  <a:gd name="connsiteX3" fmla="*/ 236159 w 333569"/>
                  <a:gd name="connsiteY3" fmla="*/ 34040 h 264758"/>
                  <a:gd name="connsiteX4" fmla="*/ 202119 w 333569"/>
                  <a:gd name="connsiteY4" fmla="*/ 0 h 264758"/>
                  <a:gd name="connsiteX5" fmla="*/ 150627 w 333569"/>
                  <a:gd name="connsiteY5" fmla="*/ 51492 h 264758"/>
                  <a:gd name="connsiteX6" fmla="*/ 173188 w 333569"/>
                  <a:gd name="connsiteY6" fmla="*/ 74119 h 264758"/>
                  <a:gd name="connsiteX7" fmla="*/ 80290 w 333569"/>
                  <a:gd name="connsiteY7" fmla="*/ 133109 h 264758"/>
                  <a:gd name="connsiteX8" fmla="*/ 0 w 333569"/>
                  <a:gd name="connsiteY8" fmla="*/ 136361 h 264758"/>
                  <a:gd name="connsiteX9" fmla="*/ 128464 w 333569"/>
                  <a:gd name="connsiteY9" fmla="*/ 264759 h 264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3569" h="264758">
                    <a:moveTo>
                      <a:pt x="333569" y="264759"/>
                    </a:moveTo>
                    <a:lnTo>
                      <a:pt x="333569" y="120833"/>
                    </a:lnTo>
                    <a:lnTo>
                      <a:pt x="242662" y="29926"/>
                    </a:lnTo>
                    <a:lnTo>
                      <a:pt x="236159" y="34040"/>
                    </a:lnTo>
                    <a:lnTo>
                      <a:pt x="202119" y="0"/>
                    </a:lnTo>
                    <a:lnTo>
                      <a:pt x="150627" y="51492"/>
                    </a:lnTo>
                    <a:lnTo>
                      <a:pt x="173188" y="74119"/>
                    </a:lnTo>
                    <a:lnTo>
                      <a:pt x="80290" y="133109"/>
                    </a:lnTo>
                    <a:lnTo>
                      <a:pt x="0" y="136361"/>
                    </a:lnTo>
                    <a:lnTo>
                      <a:pt x="128464" y="264759"/>
                    </a:lnTo>
                    <a:close/>
                  </a:path>
                </a:pathLst>
              </a:custGeom>
              <a:solidFill>
                <a:srgbClr val="CC5842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29" name="Graphic 2">
              <a:extLst>
                <a:ext uri="{FF2B5EF4-FFF2-40B4-BE49-F238E27FC236}">
                  <a16:creationId xmlns:a16="http://schemas.microsoft.com/office/drawing/2014/main" id="{CD85E91D-0F7C-28E7-602E-8A87FC167739}"/>
                </a:ext>
              </a:extLst>
            </p:cNvPr>
            <p:cNvGrpSpPr/>
            <p:nvPr/>
          </p:nvGrpSpPr>
          <p:grpSpPr>
            <a:xfrm>
              <a:off x="3643338" y="2202116"/>
              <a:ext cx="251688" cy="147242"/>
              <a:chOff x="3643338" y="2202116"/>
              <a:chExt cx="251688" cy="147242"/>
            </a:xfrm>
          </p:grpSpPr>
          <p:sp>
            <p:nvSpPr>
              <p:cNvPr id="830" name="Freeform: Shape 829">
                <a:extLst>
                  <a:ext uri="{FF2B5EF4-FFF2-40B4-BE49-F238E27FC236}">
                    <a16:creationId xmlns:a16="http://schemas.microsoft.com/office/drawing/2014/main" id="{EC5D52EA-2943-2F2D-13D5-03DF77E0024D}"/>
                  </a:ext>
                </a:extLst>
              </p:cNvPr>
              <p:cNvSpPr/>
              <p:nvPr/>
            </p:nvSpPr>
            <p:spPr>
              <a:xfrm>
                <a:off x="3643338" y="2327528"/>
                <a:ext cx="230983" cy="21831"/>
              </a:xfrm>
              <a:custGeom>
                <a:avLst/>
                <a:gdLst>
                  <a:gd name="connsiteX0" fmla="*/ 0 w 230983"/>
                  <a:gd name="connsiteY0" fmla="*/ 10949 h 21831"/>
                  <a:gd name="connsiteX1" fmla="*/ 41472 w 230983"/>
                  <a:gd name="connsiteY1" fmla="*/ 10949 h 21831"/>
                  <a:gd name="connsiteX2" fmla="*/ 60782 w 230983"/>
                  <a:gd name="connsiteY2" fmla="*/ 21831 h 21831"/>
                  <a:gd name="connsiteX3" fmla="*/ 176705 w 230983"/>
                  <a:gd name="connsiteY3" fmla="*/ 21831 h 21831"/>
                  <a:gd name="connsiteX4" fmla="*/ 196014 w 230983"/>
                  <a:gd name="connsiteY4" fmla="*/ 10949 h 21831"/>
                  <a:gd name="connsiteX5" fmla="*/ 230984 w 230983"/>
                  <a:gd name="connsiteY5" fmla="*/ 10949 h 21831"/>
                  <a:gd name="connsiteX6" fmla="*/ 230984 w 230983"/>
                  <a:gd name="connsiteY6" fmla="*/ 0 h 21831"/>
                  <a:gd name="connsiteX7" fmla="*/ 0 w 230983"/>
                  <a:gd name="connsiteY7" fmla="*/ 0 h 21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983" h="21831">
                    <a:moveTo>
                      <a:pt x="0" y="10949"/>
                    </a:moveTo>
                    <a:lnTo>
                      <a:pt x="41472" y="10949"/>
                    </a:lnTo>
                    <a:lnTo>
                      <a:pt x="60782" y="21831"/>
                    </a:lnTo>
                    <a:lnTo>
                      <a:pt x="176705" y="21831"/>
                    </a:lnTo>
                    <a:lnTo>
                      <a:pt x="196014" y="10949"/>
                    </a:lnTo>
                    <a:lnTo>
                      <a:pt x="230984" y="10949"/>
                    </a:lnTo>
                    <a:lnTo>
                      <a:pt x="23098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D0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1" name="Freeform: Shape 830">
                <a:extLst>
                  <a:ext uri="{FF2B5EF4-FFF2-40B4-BE49-F238E27FC236}">
                    <a16:creationId xmlns:a16="http://schemas.microsoft.com/office/drawing/2014/main" id="{792794B5-402E-D3FF-F3F8-3B1D4FD90935}"/>
                  </a:ext>
                </a:extLst>
              </p:cNvPr>
              <p:cNvSpPr/>
              <p:nvPr/>
            </p:nvSpPr>
            <p:spPr>
              <a:xfrm>
                <a:off x="3671605" y="2202116"/>
                <a:ext cx="223421" cy="125411"/>
              </a:xfrm>
              <a:custGeom>
                <a:avLst/>
                <a:gdLst>
                  <a:gd name="connsiteX0" fmla="*/ 223021 w 223421"/>
                  <a:gd name="connsiteY0" fmla="*/ 47842 h 125411"/>
                  <a:gd name="connsiteX1" fmla="*/ 188981 w 223421"/>
                  <a:gd name="connsiteY1" fmla="*/ 18712 h 125411"/>
                  <a:gd name="connsiteX2" fmla="*/ 183606 w 223421"/>
                  <a:gd name="connsiteY2" fmla="*/ 19110 h 125411"/>
                  <a:gd name="connsiteX3" fmla="*/ 173851 w 223421"/>
                  <a:gd name="connsiteY3" fmla="*/ 22163 h 125411"/>
                  <a:gd name="connsiteX4" fmla="*/ 173851 w 223421"/>
                  <a:gd name="connsiteY4" fmla="*/ 0 h 125411"/>
                  <a:gd name="connsiteX5" fmla="*/ 0 w 223421"/>
                  <a:gd name="connsiteY5" fmla="*/ 0 h 125411"/>
                  <a:gd name="connsiteX6" fmla="*/ 0 w 223421"/>
                  <a:gd name="connsiteY6" fmla="*/ 28533 h 125411"/>
                  <a:gd name="connsiteX7" fmla="*/ 38951 w 223421"/>
                  <a:gd name="connsiteY7" fmla="*/ 125412 h 125411"/>
                  <a:gd name="connsiteX8" fmla="*/ 134967 w 223421"/>
                  <a:gd name="connsiteY8" fmla="*/ 125412 h 125411"/>
                  <a:gd name="connsiteX9" fmla="*/ 148371 w 223421"/>
                  <a:gd name="connsiteY9" fmla="*/ 110747 h 125411"/>
                  <a:gd name="connsiteX10" fmla="*/ 206366 w 223421"/>
                  <a:gd name="connsiteY10" fmla="*/ 82878 h 125411"/>
                  <a:gd name="connsiteX11" fmla="*/ 223021 w 223421"/>
                  <a:gd name="connsiteY11" fmla="*/ 47842 h 125411"/>
                  <a:gd name="connsiteX12" fmla="*/ 202583 w 223421"/>
                  <a:gd name="connsiteY12" fmla="*/ 59720 h 125411"/>
                  <a:gd name="connsiteX13" fmla="*/ 197142 w 223421"/>
                  <a:gd name="connsiteY13" fmla="*/ 65891 h 125411"/>
                  <a:gd name="connsiteX14" fmla="*/ 170003 w 223421"/>
                  <a:gd name="connsiteY14" fmla="*/ 78897 h 125411"/>
                  <a:gd name="connsiteX15" fmla="*/ 174250 w 223421"/>
                  <a:gd name="connsiteY15" fmla="*/ 49236 h 125411"/>
                  <a:gd name="connsiteX16" fmla="*/ 178496 w 223421"/>
                  <a:gd name="connsiteY16" fmla="*/ 42136 h 125411"/>
                  <a:gd name="connsiteX17" fmla="*/ 186592 w 223421"/>
                  <a:gd name="connsiteY17" fmla="*/ 38154 h 125411"/>
                  <a:gd name="connsiteX18" fmla="*/ 188981 w 223421"/>
                  <a:gd name="connsiteY18" fmla="*/ 37955 h 125411"/>
                  <a:gd name="connsiteX19" fmla="*/ 198735 w 223421"/>
                  <a:gd name="connsiteY19" fmla="*/ 41539 h 125411"/>
                  <a:gd name="connsiteX20" fmla="*/ 203911 w 223421"/>
                  <a:gd name="connsiteY20" fmla="*/ 50762 h 125411"/>
                  <a:gd name="connsiteX21" fmla="*/ 202583 w 223421"/>
                  <a:gd name="connsiteY21" fmla="*/ 59720 h 12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23421" h="125411">
                    <a:moveTo>
                      <a:pt x="223021" y="47842"/>
                    </a:moveTo>
                    <a:cubicBezTo>
                      <a:pt x="220367" y="30855"/>
                      <a:pt x="205702" y="18712"/>
                      <a:pt x="188981" y="18712"/>
                    </a:cubicBezTo>
                    <a:cubicBezTo>
                      <a:pt x="187189" y="18712"/>
                      <a:pt x="185397" y="18845"/>
                      <a:pt x="183606" y="19110"/>
                    </a:cubicBezTo>
                    <a:cubicBezTo>
                      <a:pt x="180089" y="19641"/>
                      <a:pt x="176837" y="20703"/>
                      <a:pt x="173851" y="22163"/>
                    </a:cubicBezTo>
                    <a:lnTo>
                      <a:pt x="173851" y="0"/>
                    </a:lnTo>
                    <a:lnTo>
                      <a:pt x="0" y="0"/>
                    </a:lnTo>
                    <a:lnTo>
                      <a:pt x="0" y="28533"/>
                    </a:lnTo>
                    <a:cubicBezTo>
                      <a:pt x="0" y="69010"/>
                      <a:pt x="15461" y="104643"/>
                      <a:pt x="38951" y="125412"/>
                    </a:cubicBezTo>
                    <a:lnTo>
                      <a:pt x="134967" y="125412"/>
                    </a:lnTo>
                    <a:cubicBezTo>
                      <a:pt x="139811" y="121099"/>
                      <a:pt x="144257" y="116188"/>
                      <a:pt x="148371" y="110747"/>
                    </a:cubicBezTo>
                    <a:lnTo>
                      <a:pt x="206366" y="82878"/>
                    </a:lnTo>
                    <a:cubicBezTo>
                      <a:pt x="218243" y="75911"/>
                      <a:pt x="225211" y="62242"/>
                      <a:pt x="223021" y="47842"/>
                    </a:cubicBezTo>
                    <a:close/>
                    <a:moveTo>
                      <a:pt x="202583" y="59720"/>
                    </a:moveTo>
                    <a:cubicBezTo>
                      <a:pt x="201323" y="62242"/>
                      <a:pt x="199465" y="64365"/>
                      <a:pt x="197142" y="65891"/>
                    </a:cubicBezTo>
                    <a:lnTo>
                      <a:pt x="170003" y="78897"/>
                    </a:lnTo>
                    <a:lnTo>
                      <a:pt x="174250" y="49236"/>
                    </a:lnTo>
                    <a:cubicBezTo>
                      <a:pt x="174980" y="46515"/>
                      <a:pt x="176439" y="44060"/>
                      <a:pt x="178496" y="42136"/>
                    </a:cubicBezTo>
                    <a:cubicBezTo>
                      <a:pt x="180753" y="40012"/>
                      <a:pt x="183539" y="38685"/>
                      <a:pt x="186592" y="38154"/>
                    </a:cubicBezTo>
                    <a:cubicBezTo>
                      <a:pt x="187388" y="38022"/>
                      <a:pt x="188184" y="37955"/>
                      <a:pt x="188981" y="37955"/>
                    </a:cubicBezTo>
                    <a:cubicBezTo>
                      <a:pt x="192564" y="37955"/>
                      <a:pt x="196014" y="39216"/>
                      <a:pt x="198735" y="41539"/>
                    </a:cubicBezTo>
                    <a:cubicBezTo>
                      <a:pt x="200659" y="43197"/>
                      <a:pt x="203181" y="46117"/>
                      <a:pt x="203911" y="50762"/>
                    </a:cubicBezTo>
                    <a:cubicBezTo>
                      <a:pt x="204375" y="53881"/>
                      <a:pt x="203911" y="56933"/>
                      <a:pt x="202583" y="59720"/>
                    </a:cubicBez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832" name="Graphic 2">
            <a:extLst>
              <a:ext uri="{FF2B5EF4-FFF2-40B4-BE49-F238E27FC236}">
                <a16:creationId xmlns:a16="http://schemas.microsoft.com/office/drawing/2014/main" id="{82C6AAA7-0F2E-E0CB-4976-0D8CDBF97662}"/>
              </a:ext>
            </a:extLst>
          </p:cNvPr>
          <p:cNvGrpSpPr/>
          <p:nvPr/>
        </p:nvGrpSpPr>
        <p:grpSpPr>
          <a:xfrm>
            <a:off x="2897630" y="2051252"/>
            <a:ext cx="424675" cy="424675"/>
            <a:chOff x="2888676" y="2042199"/>
            <a:chExt cx="424675" cy="424675"/>
          </a:xfrm>
        </p:grpSpPr>
        <p:grpSp>
          <p:nvGrpSpPr>
            <p:cNvPr id="833" name="Graphic 2">
              <a:extLst>
                <a:ext uri="{FF2B5EF4-FFF2-40B4-BE49-F238E27FC236}">
                  <a16:creationId xmlns:a16="http://schemas.microsoft.com/office/drawing/2014/main" id="{68B25807-8197-77E1-A392-A51532585092}"/>
                </a:ext>
              </a:extLst>
            </p:cNvPr>
            <p:cNvGrpSpPr/>
            <p:nvPr/>
          </p:nvGrpSpPr>
          <p:grpSpPr>
            <a:xfrm>
              <a:off x="2888676" y="2042199"/>
              <a:ext cx="424675" cy="424675"/>
              <a:chOff x="2888676" y="2042199"/>
              <a:chExt cx="424675" cy="424675"/>
            </a:xfrm>
          </p:grpSpPr>
          <p:sp>
            <p:nvSpPr>
              <p:cNvPr id="834" name="Freeform: Shape 833">
                <a:extLst>
                  <a:ext uri="{FF2B5EF4-FFF2-40B4-BE49-F238E27FC236}">
                    <a16:creationId xmlns:a16="http://schemas.microsoft.com/office/drawing/2014/main" id="{D950B825-275B-B737-3B03-FD1F78437B28}"/>
                  </a:ext>
                </a:extLst>
              </p:cNvPr>
              <p:cNvSpPr/>
              <p:nvPr/>
            </p:nvSpPr>
            <p:spPr>
              <a:xfrm>
                <a:off x="2888676" y="2042199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739BE9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5" name="Freeform: Shape 834">
                <a:extLst>
                  <a:ext uri="{FF2B5EF4-FFF2-40B4-BE49-F238E27FC236}">
                    <a16:creationId xmlns:a16="http://schemas.microsoft.com/office/drawing/2014/main" id="{27AE4D88-BAAF-C122-1E76-66D3BED3C547}"/>
                  </a:ext>
                </a:extLst>
              </p:cNvPr>
              <p:cNvSpPr/>
              <p:nvPr/>
            </p:nvSpPr>
            <p:spPr>
              <a:xfrm>
                <a:off x="3052773" y="2136623"/>
                <a:ext cx="260578" cy="330251"/>
              </a:xfrm>
              <a:custGeom>
                <a:avLst/>
                <a:gdLst>
                  <a:gd name="connsiteX0" fmla="*/ 78764 w 260578"/>
                  <a:gd name="connsiteY0" fmla="*/ 330251 h 330251"/>
                  <a:gd name="connsiteX1" fmla="*/ 260578 w 260578"/>
                  <a:gd name="connsiteY1" fmla="*/ 330251 h 330251"/>
                  <a:gd name="connsiteX2" fmla="*/ 260578 w 260578"/>
                  <a:gd name="connsiteY2" fmla="*/ 202252 h 330251"/>
                  <a:gd name="connsiteX3" fmla="*/ 125014 w 260578"/>
                  <a:gd name="connsiteY3" fmla="*/ 66687 h 330251"/>
                  <a:gd name="connsiteX4" fmla="*/ 123156 w 260578"/>
                  <a:gd name="connsiteY4" fmla="*/ 69408 h 330251"/>
                  <a:gd name="connsiteX5" fmla="*/ 53748 w 260578"/>
                  <a:gd name="connsiteY5" fmla="*/ 0 h 330251"/>
                  <a:gd name="connsiteX6" fmla="*/ 47311 w 260578"/>
                  <a:gd name="connsiteY6" fmla="*/ 62042 h 330251"/>
                  <a:gd name="connsiteX7" fmla="*/ 95486 w 260578"/>
                  <a:gd name="connsiteY7" fmla="*/ 110283 h 330251"/>
                  <a:gd name="connsiteX8" fmla="*/ 0 w 260578"/>
                  <a:gd name="connsiteY8" fmla="*/ 251487 h 330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0578" h="330251">
                    <a:moveTo>
                      <a:pt x="78764" y="330251"/>
                    </a:moveTo>
                    <a:lnTo>
                      <a:pt x="260578" y="330251"/>
                    </a:lnTo>
                    <a:lnTo>
                      <a:pt x="260578" y="202252"/>
                    </a:lnTo>
                    <a:lnTo>
                      <a:pt x="125014" y="66687"/>
                    </a:lnTo>
                    <a:lnTo>
                      <a:pt x="123156" y="69408"/>
                    </a:lnTo>
                    <a:lnTo>
                      <a:pt x="53748" y="0"/>
                    </a:lnTo>
                    <a:lnTo>
                      <a:pt x="47311" y="62042"/>
                    </a:lnTo>
                    <a:lnTo>
                      <a:pt x="95486" y="110283"/>
                    </a:lnTo>
                    <a:lnTo>
                      <a:pt x="0" y="251487"/>
                    </a:lnTo>
                    <a:close/>
                  </a:path>
                </a:pathLst>
              </a:custGeom>
              <a:solidFill>
                <a:srgbClr val="6188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36" name="Graphic 2">
              <a:extLst>
                <a:ext uri="{FF2B5EF4-FFF2-40B4-BE49-F238E27FC236}">
                  <a16:creationId xmlns:a16="http://schemas.microsoft.com/office/drawing/2014/main" id="{CE7DFC7A-9A80-7A2C-B6B0-1B240B97B961}"/>
                </a:ext>
              </a:extLst>
            </p:cNvPr>
            <p:cNvGrpSpPr/>
            <p:nvPr/>
          </p:nvGrpSpPr>
          <p:grpSpPr>
            <a:xfrm>
              <a:off x="3023842" y="2136623"/>
              <a:ext cx="154342" cy="251620"/>
              <a:chOff x="3023842" y="2136623"/>
              <a:chExt cx="154342" cy="251620"/>
            </a:xfrm>
          </p:grpSpPr>
          <p:sp>
            <p:nvSpPr>
              <p:cNvPr id="837" name="Freeform: Shape 836">
                <a:extLst>
                  <a:ext uri="{FF2B5EF4-FFF2-40B4-BE49-F238E27FC236}">
                    <a16:creationId xmlns:a16="http://schemas.microsoft.com/office/drawing/2014/main" id="{CE72266F-A3DF-C5E4-B577-AAE912E2F327}"/>
                  </a:ext>
                </a:extLst>
              </p:cNvPr>
              <p:cNvSpPr/>
              <p:nvPr/>
            </p:nvSpPr>
            <p:spPr>
              <a:xfrm>
                <a:off x="3032270" y="2223018"/>
                <a:ext cx="137488" cy="165225"/>
              </a:xfrm>
              <a:custGeom>
                <a:avLst/>
                <a:gdLst>
                  <a:gd name="connsiteX0" fmla="*/ 20637 w 137488"/>
                  <a:gd name="connsiteY0" fmla="*/ 165225 h 165225"/>
                  <a:gd name="connsiteX1" fmla="*/ 117118 w 137488"/>
                  <a:gd name="connsiteY1" fmla="*/ 165225 h 165225"/>
                  <a:gd name="connsiteX2" fmla="*/ 137489 w 137488"/>
                  <a:gd name="connsiteY2" fmla="*/ 0 h 165225"/>
                  <a:gd name="connsiteX3" fmla="*/ 0 w 137488"/>
                  <a:gd name="connsiteY3" fmla="*/ 0 h 165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488" h="165225">
                    <a:moveTo>
                      <a:pt x="20637" y="165225"/>
                    </a:moveTo>
                    <a:lnTo>
                      <a:pt x="117118" y="165225"/>
                    </a:lnTo>
                    <a:lnTo>
                      <a:pt x="13748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8" name="Freeform: Shape 837">
                <a:extLst>
                  <a:ext uri="{FF2B5EF4-FFF2-40B4-BE49-F238E27FC236}">
                    <a16:creationId xmlns:a16="http://schemas.microsoft.com/office/drawing/2014/main" id="{AE659AAC-59C7-F6C1-E3A4-C80FAABF14EE}"/>
                  </a:ext>
                </a:extLst>
              </p:cNvPr>
              <p:cNvSpPr/>
              <p:nvPr/>
            </p:nvSpPr>
            <p:spPr>
              <a:xfrm>
                <a:off x="3023842" y="2203708"/>
                <a:ext cx="154342" cy="19309"/>
              </a:xfrm>
              <a:custGeom>
                <a:avLst/>
                <a:gdLst>
                  <a:gd name="connsiteX0" fmla="*/ 0 w 154342"/>
                  <a:gd name="connsiteY0" fmla="*/ 0 h 19309"/>
                  <a:gd name="connsiteX1" fmla="*/ 154343 w 154342"/>
                  <a:gd name="connsiteY1" fmla="*/ 0 h 19309"/>
                  <a:gd name="connsiteX2" fmla="*/ 154343 w 154342"/>
                  <a:gd name="connsiteY2" fmla="*/ 19309 h 19309"/>
                  <a:gd name="connsiteX3" fmla="*/ 0 w 154342"/>
                  <a:gd name="connsiteY3" fmla="*/ 19309 h 19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4342" h="19309">
                    <a:moveTo>
                      <a:pt x="0" y="0"/>
                    </a:moveTo>
                    <a:lnTo>
                      <a:pt x="154343" y="0"/>
                    </a:lnTo>
                    <a:lnTo>
                      <a:pt x="154343" y="19309"/>
                    </a:lnTo>
                    <a:lnTo>
                      <a:pt x="0" y="19309"/>
                    </a:lnTo>
                    <a:close/>
                  </a:path>
                </a:pathLst>
              </a:custGeom>
              <a:solidFill>
                <a:srgbClr val="CCD0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9" name="Freeform: Shape 838">
                <a:extLst>
                  <a:ext uri="{FF2B5EF4-FFF2-40B4-BE49-F238E27FC236}">
                    <a16:creationId xmlns:a16="http://schemas.microsoft.com/office/drawing/2014/main" id="{B257E19E-EF10-925F-9EED-C16155FC6898}"/>
                  </a:ext>
                </a:extLst>
              </p:cNvPr>
              <p:cNvSpPr/>
              <p:nvPr/>
            </p:nvSpPr>
            <p:spPr>
              <a:xfrm>
                <a:off x="3095573" y="2136623"/>
                <a:ext cx="10882" cy="67151"/>
              </a:xfrm>
              <a:custGeom>
                <a:avLst/>
                <a:gdLst>
                  <a:gd name="connsiteX0" fmla="*/ 0 w 10882"/>
                  <a:gd name="connsiteY0" fmla="*/ 0 h 67151"/>
                  <a:gd name="connsiteX1" fmla="*/ 10882 w 10882"/>
                  <a:gd name="connsiteY1" fmla="*/ 0 h 67151"/>
                  <a:gd name="connsiteX2" fmla="*/ 10882 w 10882"/>
                  <a:gd name="connsiteY2" fmla="*/ 67152 h 67151"/>
                  <a:gd name="connsiteX3" fmla="*/ 0 w 10882"/>
                  <a:gd name="connsiteY3" fmla="*/ 67152 h 67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882" h="67151">
                    <a:moveTo>
                      <a:pt x="0" y="0"/>
                    </a:moveTo>
                    <a:lnTo>
                      <a:pt x="10882" y="0"/>
                    </a:lnTo>
                    <a:lnTo>
                      <a:pt x="10882" y="67152"/>
                    </a:lnTo>
                    <a:lnTo>
                      <a:pt x="0" y="67152"/>
                    </a:lnTo>
                    <a:close/>
                  </a:path>
                </a:pathLst>
              </a:custGeom>
              <a:solidFill>
                <a:srgbClr val="F2CD5E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840" name="Graphic 2">
            <a:extLst>
              <a:ext uri="{FF2B5EF4-FFF2-40B4-BE49-F238E27FC236}">
                <a16:creationId xmlns:a16="http://schemas.microsoft.com/office/drawing/2014/main" id="{29F66348-DB10-49DE-C9C3-E486AEC87C8E}"/>
              </a:ext>
            </a:extLst>
          </p:cNvPr>
          <p:cNvGrpSpPr/>
          <p:nvPr/>
        </p:nvGrpSpPr>
        <p:grpSpPr>
          <a:xfrm>
            <a:off x="2234075" y="2051252"/>
            <a:ext cx="424675" cy="424675"/>
            <a:chOff x="2225121" y="2042199"/>
            <a:chExt cx="424675" cy="424675"/>
          </a:xfrm>
        </p:grpSpPr>
        <p:grpSp>
          <p:nvGrpSpPr>
            <p:cNvPr id="841" name="Graphic 2">
              <a:extLst>
                <a:ext uri="{FF2B5EF4-FFF2-40B4-BE49-F238E27FC236}">
                  <a16:creationId xmlns:a16="http://schemas.microsoft.com/office/drawing/2014/main" id="{60DE4123-F886-33D8-D3D8-190125DAD951}"/>
                </a:ext>
              </a:extLst>
            </p:cNvPr>
            <p:cNvGrpSpPr/>
            <p:nvPr/>
          </p:nvGrpSpPr>
          <p:grpSpPr>
            <a:xfrm>
              <a:off x="2225121" y="2042199"/>
              <a:ext cx="424675" cy="424675"/>
              <a:chOff x="2225121" y="2042199"/>
              <a:chExt cx="424675" cy="424675"/>
            </a:xfrm>
          </p:grpSpPr>
          <p:sp>
            <p:nvSpPr>
              <p:cNvPr id="842" name="Freeform: Shape 841">
                <a:extLst>
                  <a:ext uri="{FF2B5EF4-FFF2-40B4-BE49-F238E27FC236}">
                    <a16:creationId xmlns:a16="http://schemas.microsoft.com/office/drawing/2014/main" id="{C4B10B97-A699-3F61-1CF8-3DC39BBC2699}"/>
                  </a:ext>
                </a:extLst>
              </p:cNvPr>
              <p:cNvSpPr/>
              <p:nvPr/>
            </p:nvSpPr>
            <p:spPr>
              <a:xfrm>
                <a:off x="2225121" y="2042199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81CEAD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3" name="Freeform: Shape 842">
                <a:extLst>
                  <a:ext uri="{FF2B5EF4-FFF2-40B4-BE49-F238E27FC236}">
                    <a16:creationId xmlns:a16="http://schemas.microsoft.com/office/drawing/2014/main" id="{09D15BA5-7D97-23D1-8301-41D52136D90D}"/>
                  </a:ext>
                </a:extLst>
              </p:cNvPr>
              <p:cNvSpPr/>
              <p:nvPr/>
            </p:nvSpPr>
            <p:spPr>
              <a:xfrm>
                <a:off x="2379597" y="2144984"/>
                <a:ext cx="270199" cy="321890"/>
              </a:xfrm>
              <a:custGeom>
                <a:avLst/>
                <a:gdLst>
                  <a:gd name="connsiteX0" fmla="*/ 89182 w 270199"/>
                  <a:gd name="connsiteY0" fmla="*/ 321891 h 321890"/>
                  <a:gd name="connsiteX1" fmla="*/ 270200 w 270199"/>
                  <a:gd name="connsiteY1" fmla="*/ 321891 h 321890"/>
                  <a:gd name="connsiteX2" fmla="*/ 270200 w 270199"/>
                  <a:gd name="connsiteY2" fmla="*/ 125876 h 321890"/>
                  <a:gd name="connsiteX3" fmla="*/ 144390 w 270199"/>
                  <a:gd name="connsiteY3" fmla="*/ 0 h 321890"/>
                  <a:gd name="connsiteX4" fmla="*/ 0 w 270199"/>
                  <a:gd name="connsiteY4" fmla="*/ 232709 h 321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0199" h="321890">
                    <a:moveTo>
                      <a:pt x="89182" y="321891"/>
                    </a:moveTo>
                    <a:lnTo>
                      <a:pt x="270200" y="321891"/>
                    </a:lnTo>
                    <a:lnTo>
                      <a:pt x="270200" y="125876"/>
                    </a:lnTo>
                    <a:lnTo>
                      <a:pt x="144390" y="0"/>
                    </a:lnTo>
                    <a:lnTo>
                      <a:pt x="0" y="232709"/>
                    </a:lnTo>
                    <a:close/>
                  </a:path>
                </a:pathLst>
              </a:custGeom>
              <a:solidFill>
                <a:srgbClr val="72BB9B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44" name="Graphic 2">
              <a:extLst>
                <a:ext uri="{FF2B5EF4-FFF2-40B4-BE49-F238E27FC236}">
                  <a16:creationId xmlns:a16="http://schemas.microsoft.com/office/drawing/2014/main" id="{D99885CA-A3D7-A238-8B78-64E88FA7C28A}"/>
                </a:ext>
              </a:extLst>
            </p:cNvPr>
            <p:cNvGrpSpPr/>
            <p:nvPr/>
          </p:nvGrpSpPr>
          <p:grpSpPr>
            <a:xfrm>
              <a:off x="2331356" y="2126006"/>
              <a:ext cx="212271" cy="251686"/>
              <a:chOff x="2331356" y="2126006"/>
              <a:chExt cx="212271" cy="251686"/>
            </a:xfrm>
          </p:grpSpPr>
          <p:sp>
            <p:nvSpPr>
              <p:cNvPr id="845" name="Freeform: Shape 844">
                <a:extLst>
                  <a:ext uri="{FF2B5EF4-FFF2-40B4-BE49-F238E27FC236}">
                    <a16:creationId xmlns:a16="http://schemas.microsoft.com/office/drawing/2014/main" id="{9FFF7D1C-9C43-E84D-34D8-F0A47DAF6F2D}"/>
                  </a:ext>
                </a:extLst>
              </p:cNvPr>
              <p:cNvSpPr/>
              <p:nvPr/>
            </p:nvSpPr>
            <p:spPr>
              <a:xfrm>
                <a:off x="2347680" y="2173848"/>
                <a:ext cx="179757" cy="203844"/>
              </a:xfrm>
              <a:custGeom>
                <a:avLst/>
                <a:gdLst>
                  <a:gd name="connsiteX0" fmla="*/ 0 w 179757"/>
                  <a:gd name="connsiteY0" fmla="*/ 0 h 203844"/>
                  <a:gd name="connsiteX1" fmla="*/ 13537 w 179757"/>
                  <a:gd name="connsiteY1" fmla="*/ 86859 h 203844"/>
                  <a:gd name="connsiteX2" fmla="*/ 31917 w 179757"/>
                  <a:gd name="connsiteY2" fmla="*/ 203844 h 203844"/>
                  <a:gd name="connsiteX3" fmla="*/ 147707 w 179757"/>
                  <a:gd name="connsiteY3" fmla="*/ 203844 h 203844"/>
                  <a:gd name="connsiteX4" fmla="*/ 166022 w 179757"/>
                  <a:gd name="connsiteY4" fmla="*/ 86859 h 203844"/>
                  <a:gd name="connsiteX5" fmla="*/ 179757 w 179757"/>
                  <a:gd name="connsiteY5" fmla="*/ 0 h 203844"/>
                  <a:gd name="connsiteX6" fmla="*/ 0 w 179757"/>
                  <a:gd name="connsiteY6" fmla="*/ 0 h 203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9757" h="203844">
                    <a:moveTo>
                      <a:pt x="0" y="0"/>
                    </a:moveTo>
                    <a:lnTo>
                      <a:pt x="13537" y="86859"/>
                    </a:lnTo>
                    <a:lnTo>
                      <a:pt x="31917" y="203844"/>
                    </a:lnTo>
                    <a:lnTo>
                      <a:pt x="147707" y="203844"/>
                    </a:lnTo>
                    <a:lnTo>
                      <a:pt x="166022" y="86859"/>
                    </a:lnTo>
                    <a:lnTo>
                      <a:pt x="17975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6" name="Freeform: Shape 845">
                <a:extLst>
                  <a:ext uri="{FF2B5EF4-FFF2-40B4-BE49-F238E27FC236}">
                    <a16:creationId xmlns:a16="http://schemas.microsoft.com/office/drawing/2014/main" id="{AD87D33D-0E03-6C74-8E01-CE0710A5C274}"/>
                  </a:ext>
                </a:extLst>
              </p:cNvPr>
              <p:cNvSpPr/>
              <p:nvPr/>
            </p:nvSpPr>
            <p:spPr>
              <a:xfrm>
                <a:off x="2331356" y="2126006"/>
                <a:ext cx="212271" cy="47842"/>
              </a:xfrm>
              <a:custGeom>
                <a:avLst/>
                <a:gdLst>
                  <a:gd name="connsiteX0" fmla="*/ 192962 w 212271"/>
                  <a:gd name="connsiteY0" fmla="*/ 19309 h 47842"/>
                  <a:gd name="connsiteX1" fmla="*/ 173652 w 212271"/>
                  <a:gd name="connsiteY1" fmla="*/ 19309 h 47842"/>
                  <a:gd name="connsiteX2" fmla="*/ 154343 w 212271"/>
                  <a:gd name="connsiteY2" fmla="*/ 0 h 47842"/>
                  <a:gd name="connsiteX3" fmla="*/ 57862 w 212271"/>
                  <a:gd name="connsiteY3" fmla="*/ 0 h 47842"/>
                  <a:gd name="connsiteX4" fmla="*/ 38553 w 212271"/>
                  <a:gd name="connsiteY4" fmla="*/ 19309 h 47842"/>
                  <a:gd name="connsiteX5" fmla="*/ 19309 w 212271"/>
                  <a:gd name="connsiteY5" fmla="*/ 19309 h 47842"/>
                  <a:gd name="connsiteX6" fmla="*/ 0 w 212271"/>
                  <a:gd name="connsiteY6" fmla="*/ 47842 h 47842"/>
                  <a:gd name="connsiteX7" fmla="*/ 212271 w 212271"/>
                  <a:gd name="connsiteY7" fmla="*/ 47842 h 47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2271" h="47842">
                    <a:moveTo>
                      <a:pt x="192962" y="19309"/>
                    </a:moveTo>
                    <a:lnTo>
                      <a:pt x="173652" y="19309"/>
                    </a:lnTo>
                    <a:lnTo>
                      <a:pt x="154343" y="0"/>
                    </a:lnTo>
                    <a:lnTo>
                      <a:pt x="57862" y="0"/>
                    </a:lnTo>
                    <a:lnTo>
                      <a:pt x="38553" y="19309"/>
                    </a:lnTo>
                    <a:lnTo>
                      <a:pt x="19309" y="19309"/>
                    </a:lnTo>
                    <a:lnTo>
                      <a:pt x="0" y="47842"/>
                    </a:lnTo>
                    <a:lnTo>
                      <a:pt x="212271" y="47842"/>
                    </a:lnTo>
                    <a:close/>
                  </a:path>
                </a:pathLst>
              </a:custGeom>
              <a:solidFill>
                <a:srgbClr val="676D77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7" name="Freeform: Shape 846">
                <a:extLst>
                  <a:ext uri="{FF2B5EF4-FFF2-40B4-BE49-F238E27FC236}">
                    <a16:creationId xmlns:a16="http://schemas.microsoft.com/office/drawing/2014/main" id="{ECEC8A91-4DB0-A624-2539-8DD8EE834667}"/>
                  </a:ext>
                </a:extLst>
              </p:cNvPr>
              <p:cNvSpPr/>
              <p:nvPr/>
            </p:nvSpPr>
            <p:spPr>
              <a:xfrm>
                <a:off x="2361216" y="2240868"/>
                <a:ext cx="152485" cy="76972"/>
              </a:xfrm>
              <a:custGeom>
                <a:avLst/>
                <a:gdLst>
                  <a:gd name="connsiteX0" fmla="*/ 152485 w 152485"/>
                  <a:gd name="connsiteY0" fmla="*/ 19907 h 76972"/>
                  <a:gd name="connsiteX1" fmla="*/ 109752 w 152485"/>
                  <a:gd name="connsiteY1" fmla="*/ 19907 h 76972"/>
                  <a:gd name="connsiteX2" fmla="*/ 76242 w 152485"/>
                  <a:gd name="connsiteY2" fmla="*/ 0 h 76972"/>
                  <a:gd name="connsiteX3" fmla="*/ 42733 w 152485"/>
                  <a:gd name="connsiteY3" fmla="*/ 19907 h 76972"/>
                  <a:gd name="connsiteX4" fmla="*/ 0 w 152485"/>
                  <a:gd name="connsiteY4" fmla="*/ 19907 h 76972"/>
                  <a:gd name="connsiteX5" fmla="*/ 6038 w 152485"/>
                  <a:gd name="connsiteY5" fmla="*/ 58526 h 76972"/>
                  <a:gd name="connsiteX6" fmla="*/ 43529 w 152485"/>
                  <a:gd name="connsiteY6" fmla="*/ 58526 h 76972"/>
                  <a:gd name="connsiteX7" fmla="*/ 76242 w 152485"/>
                  <a:gd name="connsiteY7" fmla="*/ 76972 h 76972"/>
                  <a:gd name="connsiteX8" fmla="*/ 108956 w 152485"/>
                  <a:gd name="connsiteY8" fmla="*/ 58526 h 76972"/>
                  <a:gd name="connsiteX9" fmla="*/ 146447 w 152485"/>
                  <a:gd name="connsiteY9" fmla="*/ 58526 h 76972"/>
                  <a:gd name="connsiteX10" fmla="*/ 152485 w 152485"/>
                  <a:gd name="connsiteY10" fmla="*/ 19907 h 76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2485" h="76972">
                    <a:moveTo>
                      <a:pt x="152485" y="19907"/>
                    </a:moveTo>
                    <a:lnTo>
                      <a:pt x="109752" y="19907"/>
                    </a:lnTo>
                    <a:cubicBezTo>
                      <a:pt x="103183" y="8095"/>
                      <a:pt x="90708" y="0"/>
                      <a:pt x="76242" y="0"/>
                    </a:cubicBezTo>
                    <a:cubicBezTo>
                      <a:pt x="61777" y="0"/>
                      <a:pt x="49302" y="8095"/>
                      <a:pt x="42733" y="19907"/>
                    </a:cubicBezTo>
                    <a:lnTo>
                      <a:pt x="0" y="19907"/>
                    </a:lnTo>
                    <a:lnTo>
                      <a:pt x="6038" y="58526"/>
                    </a:lnTo>
                    <a:lnTo>
                      <a:pt x="43529" y="58526"/>
                    </a:lnTo>
                    <a:cubicBezTo>
                      <a:pt x="50297" y="69541"/>
                      <a:pt x="62374" y="76972"/>
                      <a:pt x="76242" y="76972"/>
                    </a:cubicBezTo>
                    <a:cubicBezTo>
                      <a:pt x="90111" y="76972"/>
                      <a:pt x="102188" y="69541"/>
                      <a:pt x="108956" y="58526"/>
                    </a:cubicBezTo>
                    <a:lnTo>
                      <a:pt x="146447" y="58526"/>
                    </a:lnTo>
                    <a:lnTo>
                      <a:pt x="152485" y="19907"/>
                    </a:lnTo>
                    <a:close/>
                  </a:path>
                </a:pathLst>
              </a:custGeom>
              <a:solidFill>
                <a:srgbClr val="CCD0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849" name="Graphic 2">
            <a:extLst>
              <a:ext uri="{FF2B5EF4-FFF2-40B4-BE49-F238E27FC236}">
                <a16:creationId xmlns:a16="http://schemas.microsoft.com/office/drawing/2014/main" id="{7DC4A80F-650F-1E98-939C-026D27089D36}"/>
              </a:ext>
            </a:extLst>
          </p:cNvPr>
          <p:cNvGrpSpPr/>
          <p:nvPr/>
        </p:nvGrpSpPr>
        <p:grpSpPr>
          <a:xfrm>
            <a:off x="9532520" y="1387432"/>
            <a:ext cx="424675" cy="424675"/>
            <a:chOff x="9523566" y="1378379"/>
            <a:chExt cx="424675" cy="424675"/>
          </a:xfrm>
        </p:grpSpPr>
        <p:grpSp>
          <p:nvGrpSpPr>
            <p:cNvPr id="850" name="Graphic 2">
              <a:extLst>
                <a:ext uri="{FF2B5EF4-FFF2-40B4-BE49-F238E27FC236}">
                  <a16:creationId xmlns:a16="http://schemas.microsoft.com/office/drawing/2014/main" id="{5321D55F-9C7D-9D27-DA5A-E44038CD78A8}"/>
                </a:ext>
              </a:extLst>
            </p:cNvPr>
            <p:cNvGrpSpPr/>
            <p:nvPr/>
          </p:nvGrpSpPr>
          <p:grpSpPr>
            <a:xfrm>
              <a:off x="9523566" y="1378379"/>
              <a:ext cx="424675" cy="424675"/>
              <a:chOff x="9523566" y="1378379"/>
              <a:chExt cx="424675" cy="424675"/>
            </a:xfrm>
          </p:grpSpPr>
          <p:sp>
            <p:nvSpPr>
              <p:cNvPr id="851" name="Freeform: Shape 850">
                <a:extLst>
                  <a:ext uri="{FF2B5EF4-FFF2-40B4-BE49-F238E27FC236}">
                    <a16:creationId xmlns:a16="http://schemas.microsoft.com/office/drawing/2014/main" id="{0AD07022-DA67-616F-4762-E28885C80CD7}"/>
                  </a:ext>
                </a:extLst>
              </p:cNvPr>
              <p:cNvSpPr/>
              <p:nvPr/>
            </p:nvSpPr>
            <p:spPr>
              <a:xfrm>
                <a:off x="9523566" y="1378379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6 w 424675"/>
                  <a:gd name="connsiteY1" fmla="*/ 0 h 424675"/>
                  <a:gd name="connsiteX2" fmla="*/ 424676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6" y="0"/>
                    </a:lnTo>
                    <a:lnTo>
                      <a:pt x="424676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739BE9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2" name="Freeform: Shape 851">
                <a:extLst>
                  <a:ext uri="{FF2B5EF4-FFF2-40B4-BE49-F238E27FC236}">
                    <a16:creationId xmlns:a16="http://schemas.microsoft.com/office/drawing/2014/main" id="{F05D4FB2-AD55-DF53-B729-CE1CD557787F}"/>
                  </a:ext>
                </a:extLst>
              </p:cNvPr>
              <p:cNvSpPr/>
              <p:nvPr/>
            </p:nvSpPr>
            <p:spPr>
              <a:xfrm>
                <a:off x="9631327" y="1472736"/>
                <a:ext cx="316914" cy="330317"/>
              </a:xfrm>
              <a:custGeom>
                <a:avLst/>
                <a:gdLst>
                  <a:gd name="connsiteX0" fmla="*/ 85466 w 316914"/>
                  <a:gd name="connsiteY0" fmla="*/ 330318 h 330317"/>
                  <a:gd name="connsiteX1" fmla="*/ 316914 w 316914"/>
                  <a:gd name="connsiteY1" fmla="*/ 330318 h 330317"/>
                  <a:gd name="connsiteX2" fmla="*/ 316914 w 316914"/>
                  <a:gd name="connsiteY2" fmla="*/ 99401 h 330317"/>
                  <a:gd name="connsiteX3" fmla="*/ 217579 w 316914"/>
                  <a:gd name="connsiteY3" fmla="*/ 0 h 330317"/>
                  <a:gd name="connsiteX4" fmla="*/ 0 w 316914"/>
                  <a:gd name="connsiteY4" fmla="*/ 244852 h 330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6914" h="330317">
                    <a:moveTo>
                      <a:pt x="85466" y="330318"/>
                    </a:moveTo>
                    <a:lnTo>
                      <a:pt x="316914" y="330318"/>
                    </a:lnTo>
                    <a:lnTo>
                      <a:pt x="316914" y="99401"/>
                    </a:lnTo>
                    <a:lnTo>
                      <a:pt x="217579" y="0"/>
                    </a:lnTo>
                    <a:lnTo>
                      <a:pt x="0" y="244852"/>
                    </a:lnTo>
                    <a:close/>
                  </a:path>
                </a:pathLst>
              </a:custGeom>
              <a:solidFill>
                <a:srgbClr val="6188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53" name="Graphic 2">
              <a:extLst>
                <a:ext uri="{FF2B5EF4-FFF2-40B4-BE49-F238E27FC236}">
                  <a16:creationId xmlns:a16="http://schemas.microsoft.com/office/drawing/2014/main" id="{0F516309-0E6E-702C-49DF-E07DB7CC9329}"/>
                </a:ext>
              </a:extLst>
            </p:cNvPr>
            <p:cNvGrpSpPr/>
            <p:nvPr/>
          </p:nvGrpSpPr>
          <p:grpSpPr>
            <a:xfrm>
              <a:off x="9624333" y="1472736"/>
              <a:ext cx="224573" cy="251600"/>
              <a:chOff x="9624333" y="1472736"/>
              <a:chExt cx="224573" cy="251600"/>
            </a:xfrm>
          </p:grpSpPr>
          <p:sp>
            <p:nvSpPr>
              <p:cNvPr id="854" name="Freeform: Shape 853">
                <a:extLst>
                  <a:ext uri="{FF2B5EF4-FFF2-40B4-BE49-F238E27FC236}">
                    <a16:creationId xmlns:a16="http://schemas.microsoft.com/office/drawing/2014/main" id="{EBD86022-B0EF-4272-65DE-BAE419220BFD}"/>
                  </a:ext>
                </a:extLst>
              </p:cNvPr>
              <p:cNvSpPr/>
              <p:nvPr/>
            </p:nvSpPr>
            <p:spPr>
              <a:xfrm rot="-2700972">
                <a:off x="9662513" y="1552953"/>
                <a:ext cx="154341" cy="57927"/>
              </a:xfrm>
              <a:custGeom>
                <a:avLst/>
                <a:gdLst>
                  <a:gd name="connsiteX0" fmla="*/ 0 w 154341"/>
                  <a:gd name="connsiteY0" fmla="*/ 0 h 57927"/>
                  <a:gd name="connsiteX1" fmla="*/ 154341 w 154341"/>
                  <a:gd name="connsiteY1" fmla="*/ 0 h 57927"/>
                  <a:gd name="connsiteX2" fmla="*/ 154341 w 154341"/>
                  <a:gd name="connsiteY2" fmla="*/ 57928 h 57927"/>
                  <a:gd name="connsiteX3" fmla="*/ 0 w 154341"/>
                  <a:gd name="connsiteY3" fmla="*/ 57928 h 57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4341" h="57927">
                    <a:moveTo>
                      <a:pt x="0" y="0"/>
                    </a:moveTo>
                    <a:lnTo>
                      <a:pt x="154341" y="0"/>
                    </a:lnTo>
                    <a:lnTo>
                      <a:pt x="154341" y="57928"/>
                    </a:lnTo>
                    <a:lnTo>
                      <a:pt x="0" y="57928"/>
                    </a:ln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5" name="Freeform: Shape 854">
                <a:extLst>
                  <a:ext uri="{FF2B5EF4-FFF2-40B4-BE49-F238E27FC236}">
                    <a16:creationId xmlns:a16="http://schemas.microsoft.com/office/drawing/2014/main" id="{4E2CAD03-952C-BB9C-A952-62371C8FC8AC}"/>
                  </a:ext>
                </a:extLst>
              </p:cNvPr>
              <p:cNvSpPr/>
              <p:nvPr/>
            </p:nvSpPr>
            <p:spPr>
              <a:xfrm>
                <a:off x="9760189" y="1472736"/>
                <a:ext cx="88717" cy="88717"/>
              </a:xfrm>
              <a:custGeom>
                <a:avLst/>
                <a:gdLst>
                  <a:gd name="connsiteX0" fmla="*/ 88717 w 88717"/>
                  <a:gd name="connsiteY0" fmla="*/ 0 h 88717"/>
                  <a:gd name="connsiteX1" fmla="*/ 0 w 88717"/>
                  <a:gd name="connsiteY1" fmla="*/ 20504 h 88717"/>
                  <a:gd name="connsiteX2" fmla="*/ 68280 w 88717"/>
                  <a:gd name="connsiteY2" fmla="*/ 88717 h 88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8717" h="88717">
                    <a:moveTo>
                      <a:pt x="88717" y="0"/>
                    </a:moveTo>
                    <a:lnTo>
                      <a:pt x="0" y="20504"/>
                    </a:lnTo>
                    <a:lnTo>
                      <a:pt x="68280" y="88717"/>
                    </a:lnTo>
                    <a:close/>
                  </a:path>
                </a:pathLst>
              </a:custGeom>
              <a:solidFill>
                <a:srgbClr val="CF5664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6" name="Freeform: Shape 855">
                <a:extLst>
                  <a:ext uri="{FF2B5EF4-FFF2-40B4-BE49-F238E27FC236}">
                    <a16:creationId xmlns:a16="http://schemas.microsoft.com/office/drawing/2014/main" id="{74C89E9F-AC4C-BA3A-270B-E2C30850C979}"/>
                  </a:ext>
                </a:extLst>
              </p:cNvPr>
              <p:cNvSpPr/>
              <p:nvPr/>
            </p:nvSpPr>
            <p:spPr>
              <a:xfrm rot="-2698055">
                <a:off x="9617172" y="1674064"/>
                <a:ext cx="95617" cy="19309"/>
              </a:xfrm>
              <a:custGeom>
                <a:avLst/>
                <a:gdLst>
                  <a:gd name="connsiteX0" fmla="*/ 0 w 95617"/>
                  <a:gd name="connsiteY0" fmla="*/ 0 h 19309"/>
                  <a:gd name="connsiteX1" fmla="*/ 95618 w 95617"/>
                  <a:gd name="connsiteY1" fmla="*/ 0 h 19309"/>
                  <a:gd name="connsiteX2" fmla="*/ 95618 w 95617"/>
                  <a:gd name="connsiteY2" fmla="*/ 19309 h 19309"/>
                  <a:gd name="connsiteX3" fmla="*/ 0 w 95617"/>
                  <a:gd name="connsiteY3" fmla="*/ 19309 h 19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617" h="19309">
                    <a:moveTo>
                      <a:pt x="0" y="0"/>
                    </a:moveTo>
                    <a:lnTo>
                      <a:pt x="95618" y="0"/>
                    </a:lnTo>
                    <a:lnTo>
                      <a:pt x="95618" y="19309"/>
                    </a:lnTo>
                    <a:lnTo>
                      <a:pt x="0" y="19309"/>
                    </a:lnTo>
                    <a:close/>
                  </a:path>
                </a:pathLst>
              </a:custGeom>
              <a:solidFill>
                <a:srgbClr val="E6E8EC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7" name="Freeform: Shape 856">
                <a:extLst>
                  <a:ext uri="{FF2B5EF4-FFF2-40B4-BE49-F238E27FC236}">
                    <a16:creationId xmlns:a16="http://schemas.microsoft.com/office/drawing/2014/main" id="{0472C317-CCA7-EDA7-88A5-4325624821DB}"/>
                  </a:ext>
                </a:extLst>
              </p:cNvPr>
              <p:cNvSpPr/>
              <p:nvPr/>
            </p:nvSpPr>
            <p:spPr>
              <a:xfrm>
                <a:off x="9796354" y="1529337"/>
                <a:ext cx="10882" cy="36893"/>
              </a:xfrm>
              <a:custGeom>
                <a:avLst/>
                <a:gdLst>
                  <a:gd name="connsiteX0" fmla="*/ 0 w 10882"/>
                  <a:gd name="connsiteY0" fmla="*/ 36894 h 36893"/>
                  <a:gd name="connsiteX1" fmla="*/ 10882 w 10882"/>
                  <a:gd name="connsiteY1" fmla="*/ 26011 h 36893"/>
                  <a:gd name="connsiteX2" fmla="*/ 10882 w 10882"/>
                  <a:gd name="connsiteY2" fmla="*/ 10882 h 36893"/>
                  <a:gd name="connsiteX3" fmla="*/ 0 w 10882"/>
                  <a:gd name="connsiteY3" fmla="*/ 0 h 36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882" h="36893">
                    <a:moveTo>
                      <a:pt x="0" y="36894"/>
                    </a:moveTo>
                    <a:lnTo>
                      <a:pt x="10882" y="26011"/>
                    </a:lnTo>
                    <a:lnTo>
                      <a:pt x="10882" y="1088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4653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8" name="Freeform: Shape 857">
                <a:extLst>
                  <a:ext uri="{FF2B5EF4-FFF2-40B4-BE49-F238E27FC236}">
                    <a16:creationId xmlns:a16="http://schemas.microsoft.com/office/drawing/2014/main" id="{FFC65061-5539-6CB0-CFE9-4001F855168E}"/>
                  </a:ext>
                </a:extLst>
              </p:cNvPr>
              <p:cNvSpPr/>
              <p:nvPr/>
            </p:nvSpPr>
            <p:spPr>
              <a:xfrm>
                <a:off x="9766095" y="1506843"/>
                <a:ext cx="10948" cy="89579"/>
              </a:xfrm>
              <a:custGeom>
                <a:avLst/>
                <a:gdLst>
                  <a:gd name="connsiteX0" fmla="*/ 0 w 10948"/>
                  <a:gd name="connsiteY0" fmla="*/ 89580 h 89579"/>
                  <a:gd name="connsiteX1" fmla="*/ 10949 w 10948"/>
                  <a:gd name="connsiteY1" fmla="*/ 78698 h 89579"/>
                  <a:gd name="connsiteX2" fmla="*/ 10949 w 10948"/>
                  <a:gd name="connsiteY2" fmla="*/ 3185 h 89579"/>
                  <a:gd name="connsiteX3" fmla="*/ 7764 w 10948"/>
                  <a:gd name="connsiteY3" fmla="*/ 0 h 89579"/>
                  <a:gd name="connsiteX4" fmla="*/ 66 w 10948"/>
                  <a:gd name="connsiteY4" fmla="*/ 7697 h 89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48" h="89579">
                    <a:moveTo>
                      <a:pt x="0" y="89580"/>
                    </a:moveTo>
                    <a:lnTo>
                      <a:pt x="10949" y="78698"/>
                    </a:lnTo>
                    <a:lnTo>
                      <a:pt x="10949" y="3185"/>
                    </a:lnTo>
                    <a:lnTo>
                      <a:pt x="7764" y="0"/>
                    </a:lnTo>
                    <a:lnTo>
                      <a:pt x="66" y="7697"/>
                    </a:lnTo>
                    <a:close/>
                  </a:path>
                </a:pathLst>
              </a:custGeom>
              <a:solidFill>
                <a:srgbClr val="BD4653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9" name="Freeform: Shape 858">
                <a:extLst>
                  <a:ext uri="{FF2B5EF4-FFF2-40B4-BE49-F238E27FC236}">
                    <a16:creationId xmlns:a16="http://schemas.microsoft.com/office/drawing/2014/main" id="{55CD7BF2-6778-ECF3-2F9B-E1DA9C1E321E}"/>
                  </a:ext>
                </a:extLst>
              </p:cNvPr>
              <p:cNvSpPr/>
              <p:nvPr/>
            </p:nvSpPr>
            <p:spPr>
              <a:xfrm>
                <a:off x="9735904" y="1533849"/>
                <a:ext cx="10948" cy="92765"/>
              </a:xfrm>
              <a:custGeom>
                <a:avLst/>
                <a:gdLst>
                  <a:gd name="connsiteX0" fmla="*/ 0 w 10948"/>
                  <a:gd name="connsiteY0" fmla="*/ 10949 h 92765"/>
                  <a:gd name="connsiteX1" fmla="*/ 0 w 10948"/>
                  <a:gd name="connsiteY1" fmla="*/ 92765 h 92765"/>
                  <a:gd name="connsiteX2" fmla="*/ 10949 w 10948"/>
                  <a:gd name="connsiteY2" fmla="*/ 81883 h 92765"/>
                  <a:gd name="connsiteX3" fmla="*/ 10949 w 10948"/>
                  <a:gd name="connsiteY3" fmla="*/ 0 h 92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48" h="92765">
                    <a:moveTo>
                      <a:pt x="0" y="10949"/>
                    </a:moveTo>
                    <a:lnTo>
                      <a:pt x="0" y="92765"/>
                    </a:lnTo>
                    <a:lnTo>
                      <a:pt x="10949" y="81883"/>
                    </a:lnTo>
                    <a:lnTo>
                      <a:pt x="10949" y="0"/>
                    </a:lnTo>
                    <a:close/>
                  </a:path>
                </a:pathLst>
              </a:custGeom>
              <a:solidFill>
                <a:srgbClr val="BD4653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0" name="Freeform: Shape 859">
                <a:extLst>
                  <a:ext uri="{FF2B5EF4-FFF2-40B4-BE49-F238E27FC236}">
                    <a16:creationId xmlns:a16="http://schemas.microsoft.com/office/drawing/2014/main" id="{0D99EFEE-3398-EEE0-2E1F-A13A472FADD2}"/>
                  </a:ext>
                </a:extLst>
              </p:cNvPr>
              <p:cNvSpPr/>
              <p:nvPr/>
            </p:nvSpPr>
            <p:spPr>
              <a:xfrm>
                <a:off x="9705712" y="1564041"/>
                <a:ext cx="10948" cy="92831"/>
              </a:xfrm>
              <a:custGeom>
                <a:avLst/>
                <a:gdLst>
                  <a:gd name="connsiteX0" fmla="*/ 0 w 10948"/>
                  <a:gd name="connsiteY0" fmla="*/ 10949 h 92831"/>
                  <a:gd name="connsiteX1" fmla="*/ 0 w 10948"/>
                  <a:gd name="connsiteY1" fmla="*/ 92831 h 92831"/>
                  <a:gd name="connsiteX2" fmla="*/ 10882 w 10948"/>
                  <a:gd name="connsiteY2" fmla="*/ 81883 h 92831"/>
                  <a:gd name="connsiteX3" fmla="*/ 10949 w 10948"/>
                  <a:gd name="connsiteY3" fmla="*/ 0 h 92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48" h="92831">
                    <a:moveTo>
                      <a:pt x="0" y="10949"/>
                    </a:moveTo>
                    <a:lnTo>
                      <a:pt x="0" y="92831"/>
                    </a:lnTo>
                    <a:lnTo>
                      <a:pt x="10882" y="81883"/>
                    </a:lnTo>
                    <a:lnTo>
                      <a:pt x="10949" y="0"/>
                    </a:lnTo>
                    <a:close/>
                  </a:path>
                </a:pathLst>
              </a:custGeom>
              <a:solidFill>
                <a:srgbClr val="BD4653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1" name="Freeform: Shape 860">
                <a:extLst>
                  <a:ext uri="{FF2B5EF4-FFF2-40B4-BE49-F238E27FC236}">
                    <a16:creationId xmlns:a16="http://schemas.microsoft.com/office/drawing/2014/main" id="{D4367F11-70E9-4DDC-12EB-F20F791009AF}"/>
                  </a:ext>
                </a:extLst>
              </p:cNvPr>
              <p:cNvSpPr/>
              <p:nvPr/>
            </p:nvSpPr>
            <p:spPr>
              <a:xfrm>
                <a:off x="9675520" y="1594299"/>
                <a:ext cx="10881" cy="43396"/>
              </a:xfrm>
              <a:custGeom>
                <a:avLst/>
                <a:gdLst>
                  <a:gd name="connsiteX0" fmla="*/ 0 w 10881"/>
                  <a:gd name="connsiteY0" fmla="*/ 32514 h 43396"/>
                  <a:gd name="connsiteX1" fmla="*/ 10882 w 10881"/>
                  <a:gd name="connsiteY1" fmla="*/ 43397 h 43396"/>
                  <a:gd name="connsiteX2" fmla="*/ 10882 w 10881"/>
                  <a:gd name="connsiteY2" fmla="*/ 0 h 43396"/>
                  <a:gd name="connsiteX3" fmla="*/ 0 w 10881"/>
                  <a:gd name="connsiteY3" fmla="*/ 10882 h 43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881" h="43396">
                    <a:moveTo>
                      <a:pt x="0" y="32514"/>
                    </a:moveTo>
                    <a:lnTo>
                      <a:pt x="10882" y="43397"/>
                    </a:lnTo>
                    <a:lnTo>
                      <a:pt x="10882" y="0"/>
                    </a:lnTo>
                    <a:lnTo>
                      <a:pt x="0" y="10882"/>
                    </a:lnTo>
                    <a:close/>
                  </a:path>
                </a:pathLst>
              </a:custGeom>
              <a:solidFill>
                <a:srgbClr val="BD4653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862" name="Graphic 2">
            <a:extLst>
              <a:ext uri="{FF2B5EF4-FFF2-40B4-BE49-F238E27FC236}">
                <a16:creationId xmlns:a16="http://schemas.microsoft.com/office/drawing/2014/main" id="{F33FA2EC-286D-6F98-9C23-9CEF4CBCA7C7}"/>
              </a:ext>
            </a:extLst>
          </p:cNvPr>
          <p:cNvGrpSpPr/>
          <p:nvPr/>
        </p:nvGrpSpPr>
        <p:grpSpPr>
          <a:xfrm>
            <a:off x="8869628" y="1387697"/>
            <a:ext cx="424675" cy="424675"/>
            <a:chOff x="8860674" y="1378644"/>
            <a:chExt cx="424675" cy="424675"/>
          </a:xfrm>
        </p:grpSpPr>
        <p:grpSp>
          <p:nvGrpSpPr>
            <p:cNvPr id="863" name="Graphic 2">
              <a:extLst>
                <a:ext uri="{FF2B5EF4-FFF2-40B4-BE49-F238E27FC236}">
                  <a16:creationId xmlns:a16="http://schemas.microsoft.com/office/drawing/2014/main" id="{CC95EA3C-70EC-A6A6-B74A-853FB07CEA96}"/>
                </a:ext>
              </a:extLst>
            </p:cNvPr>
            <p:cNvGrpSpPr/>
            <p:nvPr/>
          </p:nvGrpSpPr>
          <p:grpSpPr>
            <a:xfrm>
              <a:off x="8860674" y="1378644"/>
              <a:ext cx="424675" cy="424675"/>
              <a:chOff x="8860674" y="1378644"/>
              <a:chExt cx="424675" cy="424675"/>
            </a:xfrm>
          </p:grpSpPr>
          <p:sp>
            <p:nvSpPr>
              <p:cNvPr id="864" name="Freeform: Shape 863">
                <a:extLst>
                  <a:ext uri="{FF2B5EF4-FFF2-40B4-BE49-F238E27FC236}">
                    <a16:creationId xmlns:a16="http://schemas.microsoft.com/office/drawing/2014/main" id="{4BDDBDB0-198A-8D83-FE87-CF5576FCF4E5}"/>
                  </a:ext>
                </a:extLst>
              </p:cNvPr>
              <p:cNvSpPr/>
              <p:nvPr/>
            </p:nvSpPr>
            <p:spPr>
              <a:xfrm>
                <a:off x="8860674" y="1378644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AFD36F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5" name="Freeform: Shape 864">
                <a:extLst>
                  <a:ext uri="{FF2B5EF4-FFF2-40B4-BE49-F238E27FC236}">
                    <a16:creationId xmlns:a16="http://schemas.microsoft.com/office/drawing/2014/main" id="{F8A2DF58-4AF4-D92C-9CC9-B06A093C6193}"/>
                  </a:ext>
                </a:extLst>
              </p:cNvPr>
              <p:cNvSpPr/>
              <p:nvPr/>
            </p:nvSpPr>
            <p:spPr>
              <a:xfrm>
                <a:off x="9033464" y="1496956"/>
                <a:ext cx="251885" cy="306363"/>
              </a:xfrm>
              <a:custGeom>
                <a:avLst/>
                <a:gdLst>
                  <a:gd name="connsiteX0" fmla="*/ 251885 w 251885"/>
                  <a:gd name="connsiteY0" fmla="*/ 173254 h 306363"/>
                  <a:gd name="connsiteX1" fmla="*/ 78698 w 251885"/>
                  <a:gd name="connsiteY1" fmla="*/ 0 h 306363"/>
                  <a:gd name="connsiteX2" fmla="*/ 56137 w 251885"/>
                  <a:gd name="connsiteY2" fmla="*/ 84935 h 306363"/>
                  <a:gd name="connsiteX3" fmla="*/ 0 w 251885"/>
                  <a:gd name="connsiteY3" fmla="*/ 141138 h 306363"/>
                  <a:gd name="connsiteX4" fmla="*/ 26609 w 251885"/>
                  <a:gd name="connsiteY4" fmla="*/ 167747 h 306363"/>
                  <a:gd name="connsiteX5" fmla="*/ 22295 w 251885"/>
                  <a:gd name="connsiteY5" fmla="*/ 172060 h 306363"/>
                  <a:gd name="connsiteX6" fmla="*/ 36097 w 251885"/>
                  <a:gd name="connsiteY6" fmla="*/ 185862 h 306363"/>
                  <a:gd name="connsiteX7" fmla="*/ 30855 w 251885"/>
                  <a:gd name="connsiteY7" fmla="*/ 235628 h 306363"/>
                  <a:gd name="connsiteX8" fmla="*/ 101656 w 251885"/>
                  <a:gd name="connsiteY8" fmla="*/ 306363 h 306363"/>
                  <a:gd name="connsiteX9" fmla="*/ 251885 w 251885"/>
                  <a:gd name="connsiteY9" fmla="*/ 306363 h 306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1885" h="306363">
                    <a:moveTo>
                      <a:pt x="251885" y="173254"/>
                    </a:moveTo>
                    <a:lnTo>
                      <a:pt x="78698" y="0"/>
                    </a:lnTo>
                    <a:lnTo>
                      <a:pt x="56137" y="84935"/>
                    </a:lnTo>
                    <a:lnTo>
                      <a:pt x="0" y="141138"/>
                    </a:lnTo>
                    <a:lnTo>
                      <a:pt x="26609" y="167747"/>
                    </a:lnTo>
                    <a:lnTo>
                      <a:pt x="22295" y="172060"/>
                    </a:lnTo>
                    <a:lnTo>
                      <a:pt x="36097" y="185862"/>
                    </a:lnTo>
                    <a:lnTo>
                      <a:pt x="30855" y="235628"/>
                    </a:lnTo>
                    <a:lnTo>
                      <a:pt x="101656" y="306363"/>
                    </a:lnTo>
                    <a:lnTo>
                      <a:pt x="251885" y="306363"/>
                    </a:lnTo>
                    <a:close/>
                  </a:path>
                </a:pathLst>
              </a:custGeom>
              <a:solidFill>
                <a:srgbClr val="9CC05B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66" name="Graphic 2">
              <a:extLst>
                <a:ext uri="{FF2B5EF4-FFF2-40B4-BE49-F238E27FC236}">
                  <a16:creationId xmlns:a16="http://schemas.microsoft.com/office/drawing/2014/main" id="{E5E7D0D7-3C7E-BC90-D821-72AA8EDB877E}"/>
                </a:ext>
              </a:extLst>
            </p:cNvPr>
            <p:cNvGrpSpPr/>
            <p:nvPr/>
          </p:nvGrpSpPr>
          <p:grpSpPr>
            <a:xfrm>
              <a:off x="9005462" y="1480898"/>
              <a:ext cx="135099" cy="251686"/>
              <a:chOff x="9005462" y="1480898"/>
              <a:chExt cx="135099" cy="251686"/>
            </a:xfrm>
          </p:grpSpPr>
          <p:sp>
            <p:nvSpPr>
              <p:cNvPr id="867" name="Freeform: Shape 866">
                <a:extLst>
                  <a:ext uri="{FF2B5EF4-FFF2-40B4-BE49-F238E27FC236}">
                    <a16:creationId xmlns:a16="http://schemas.microsoft.com/office/drawing/2014/main" id="{C0956B65-F2DB-7E9A-2233-82F9F22AC362}"/>
                  </a:ext>
                </a:extLst>
              </p:cNvPr>
              <p:cNvSpPr/>
              <p:nvPr/>
            </p:nvSpPr>
            <p:spPr>
              <a:xfrm>
                <a:off x="9005462" y="1480898"/>
                <a:ext cx="135099" cy="187918"/>
              </a:xfrm>
              <a:custGeom>
                <a:avLst/>
                <a:gdLst>
                  <a:gd name="connsiteX0" fmla="*/ 135099 w 135099"/>
                  <a:gd name="connsiteY0" fmla="*/ 86793 h 187918"/>
                  <a:gd name="connsiteX1" fmla="*/ 67550 w 135099"/>
                  <a:gd name="connsiteY1" fmla="*/ 0 h 187918"/>
                  <a:gd name="connsiteX2" fmla="*/ 0 w 135099"/>
                  <a:gd name="connsiteY2" fmla="*/ 86793 h 187918"/>
                  <a:gd name="connsiteX3" fmla="*/ 57597 w 135099"/>
                  <a:gd name="connsiteY3" fmla="*/ 172723 h 187918"/>
                  <a:gd name="connsiteX4" fmla="*/ 49966 w 135099"/>
                  <a:gd name="connsiteY4" fmla="*/ 187919 h 187918"/>
                  <a:gd name="connsiteX5" fmla="*/ 78499 w 135099"/>
                  <a:gd name="connsiteY5" fmla="*/ 187919 h 187918"/>
                  <a:gd name="connsiteX6" fmla="*/ 71265 w 135099"/>
                  <a:gd name="connsiteY6" fmla="*/ 173520 h 187918"/>
                  <a:gd name="connsiteX7" fmla="*/ 135099 w 135099"/>
                  <a:gd name="connsiteY7" fmla="*/ 86793 h 187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099" h="187918">
                    <a:moveTo>
                      <a:pt x="135099" y="86793"/>
                    </a:moveTo>
                    <a:cubicBezTo>
                      <a:pt x="135099" y="38818"/>
                      <a:pt x="104842" y="0"/>
                      <a:pt x="67550" y="0"/>
                    </a:cubicBezTo>
                    <a:cubicBezTo>
                      <a:pt x="30258" y="0"/>
                      <a:pt x="0" y="38884"/>
                      <a:pt x="0" y="86793"/>
                    </a:cubicBezTo>
                    <a:cubicBezTo>
                      <a:pt x="0" y="130389"/>
                      <a:pt x="25016" y="166486"/>
                      <a:pt x="57597" y="172723"/>
                    </a:cubicBezTo>
                    <a:lnTo>
                      <a:pt x="49966" y="187919"/>
                    </a:lnTo>
                    <a:lnTo>
                      <a:pt x="78499" y="187919"/>
                    </a:lnTo>
                    <a:lnTo>
                      <a:pt x="71265" y="173520"/>
                    </a:lnTo>
                    <a:cubicBezTo>
                      <a:pt x="106898" y="170998"/>
                      <a:pt x="135099" y="133109"/>
                      <a:pt x="135099" y="86793"/>
                    </a:cubicBezTo>
                    <a:close/>
                  </a:path>
                </a:pathLst>
              </a:custGeom>
              <a:solidFill>
                <a:srgbClr val="BD4653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8" name="Freeform: Shape 867">
                <a:extLst>
                  <a:ext uri="{FF2B5EF4-FFF2-40B4-BE49-F238E27FC236}">
                    <a16:creationId xmlns:a16="http://schemas.microsoft.com/office/drawing/2014/main" id="{905427F8-8754-EB7A-222B-E250CAAA54CE}"/>
                  </a:ext>
                </a:extLst>
              </p:cNvPr>
              <p:cNvSpPr/>
              <p:nvPr/>
            </p:nvSpPr>
            <p:spPr>
              <a:xfrm>
                <a:off x="9016410" y="1495562"/>
                <a:ext cx="38884" cy="72062"/>
              </a:xfrm>
              <a:custGeom>
                <a:avLst/>
                <a:gdLst>
                  <a:gd name="connsiteX0" fmla="*/ 38884 w 38884"/>
                  <a:gd name="connsiteY0" fmla="*/ 22694 h 72062"/>
                  <a:gd name="connsiteX1" fmla="*/ 38884 w 38884"/>
                  <a:gd name="connsiteY1" fmla="*/ 0 h 72062"/>
                  <a:gd name="connsiteX2" fmla="*/ 17518 w 38884"/>
                  <a:gd name="connsiteY2" fmla="*/ 17385 h 72062"/>
                  <a:gd name="connsiteX3" fmla="*/ 4777 w 38884"/>
                  <a:gd name="connsiteY3" fmla="*/ 41671 h 72062"/>
                  <a:gd name="connsiteX4" fmla="*/ 0 w 38884"/>
                  <a:gd name="connsiteY4" fmla="*/ 72062 h 72062"/>
                  <a:gd name="connsiteX5" fmla="*/ 19310 w 38884"/>
                  <a:gd name="connsiteY5" fmla="*/ 72062 h 72062"/>
                  <a:gd name="connsiteX6" fmla="*/ 23092 w 38884"/>
                  <a:gd name="connsiteY6" fmla="*/ 47710 h 72062"/>
                  <a:gd name="connsiteX7" fmla="*/ 32714 w 38884"/>
                  <a:gd name="connsiteY7" fmla="*/ 29196 h 72062"/>
                  <a:gd name="connsiteX8" fmla="*/ 38884 w 38884"/>
                  <a:gd name="connsiteY8" fmla="*/ 22694 h 72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884" h="72062">
                    <a:moveTo>
                      <a:pt x="38884" y="22694"/>
                    </a:moveTo>
                    <a:lnTo>
                      <a:pt x="38884" y="0"/>
                    </a:lnTo>
                    <a:cubicBezTo>
                      <a:pt x="30988" y="3517"/>
                      <a:pt x="23689" y="9422"/>
                      <a:pt x="17518" y="17385"/>
                    </a:cubicBezTo>
                    <a:cubicBezTo>
                      <a:pt x="12077" y="24352"/>
                      <a:pt x="7830" y="32514"/>
                      <a:pt x="4777" y="41671"/>
                    </a:cubicBezTo>
                    <a:cubicBezTo>
                      <a:pt x="1592" y="51293"/>
                      <a:pt x="0" y="61512"/>
                      <a:pt x="0" y="72062"/>
                    </a:cubicBezTo>
                    <a:lnTo>
                      <a:pt x="19310" y="72062"/>
                    </a:lnTo>
                    <a:cubicBezTo>
                      <a:pt x="19310" y="63569"/>
                      <a:pt x="20570" y="55341"/>
                      <a:pt x="23092" y="47710"/>
                    </a:cubicBezTo>
                    <a:cubicBezTo>
                      <a:pt x="25415" y="40676"/>
                      <a:pt x="28666" y="34439"/>
                      <a:pt x="32714" y="29196"/>
                    </a:cubicBezTo>
                    <a:cubicBezTo>
                      <a:pt x="34637" y="26741"/>
                      <a:pt x="36695" y="24552"/>
                      <a:pt x="38884" y="22694"/>
                    </a:cubicBezTo>
                    <a:close/>
                  </a:path>
                </a:pathLst>
              </a:custGeom>
              <a:solidFill>
                <a:srgbClr val="CF5664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9" name="Freeform: Shape 868">
                <a:extLst>
                  <a:ext uri="{FF2B5EF4-FFF2-40B4-BE49-F238E27FC236}">
                    <a16:creationId xmlns:a16="http://schemas.microsoft.com/office/drawing/2014/main" id="{FAFDCE25-E6D7-CB0A-6EC0-652A1610D5D2}"/>
                  </a:ext>
                </a:extLst>
              </p:cNvPr>
              <p:cNvSpPr/>
              <p:nvPr/>
            </p:nvSpPr>
            <p:spPr>
              <a:xfrm>
                <a:off x="9064319" y="1668817"/>
                <a:ext cx="10882" cy="63767"/>
              </a:xfrm>
              <a:custGeom>
                <a:avLst/>
                <a:gdLst>
                  <a:gd name="connsiteX0" fmla="*/ 0 w 10882"/>
                  <a:gd name="connsiteY0" fmla="*/ 0 h 63767"/>
                  <a:gd name="connsiteX1" fmla="*/ 10882 w 10882"/>
                  <a:gd name="connsiteY1" fmla="*/ 0 h 63767"/>
                  <a:gd name="connsiteX2" fmla="*/ 10882 w 10882"/>
                  <a:gd name="connsiteY2" fmla="*/ 63768 h 63767"/>
                  <a:gd name="connsiteX3" fmla="*/ 0 w 10882"/>
                  <a:gd name="connsiteY3" fmla="*/ 63768 h 63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882" h="63767">
                    <a:moveTo>
                      <a:pt x="0" y="0"/>
                    </a:moveTo>
                    <a:lnTo>
                      <a:pt x="10882" y="0"/>
                    </a:lnTo>
                    <a:lnTo>
                      <a:pt x="10882" y="63768"/>
                    </a:lnTo>
                    <a:lnTo>
                      <a:pt x="0" y="63768"/>
                    </a:ln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870" name="Graphic 2">
            <a:extLst>
              <a:ext uri="{FF2B5EF4-FFF2-40B4-BE49-F238E27FC236}">
                <a16:creationId xmlns:a16="http://schemas.microsoft.com/office/drawing/2014/main" id="{B792B24C-1D0F-10FD-0CE8-1C9B66256A5B}"/>
              </a:ext>
            </a:extLst>
          </p:cNvPr>
          <p:cNvGrpSpPr/>
          <p:nvPr/>
        </p:nvGrpSpPr>
        <p:grpSpPr>
          <a:xfrm>
            <a:off x="8206073" y="1387697"/>
            <a:ext cx="424675" cy="424675"/>
            <a:chOff x="8197119" y="1378644"/>
            <a:chExt cx="424675" cy="424675"/>
          </a:xfrm>
        </p:grpSpPr>
        <p:grpSp>
          <p:nvGrpSpPr>
            <p:cNvPr id="871" name="Graphic 2">
              <a:extLst>
                <a:ext uri="{FF2B5EF4-FFF2-40B4-BE49-F238E27FC236}">
                  <a16:creationId xmlns:a16="http://schemas.microsoft.com/office/drawing/2014/main" id="{BD81AF16-46F5-E5CB-68DB-33CBB346D9D1}"/>
                </a:ext>
              </a:extLst>
            </p:cNvPr>
            <p:cNvGrpSpPr/>
            <p:nvPr/>
          </p:nvGrpSpPr>
          <p:grpSpPr>
            <a:xfrm>
              <a:off x="8197119" y="1378644"/>
              <a:ext cx="424675" cy="424675"/>
              <a:chOff x="8197119" y="1378644"/>
              <a:chExt cx="424675" cy="424675"/>
            </a:xfrm>
          </p:grpSpPr>
          <p:sp>
            <p:nvSpPr>
              <p:cNvPr id="872" name="Freeform: Shape 871">
                <a:extLst>
                  <a:ext uri="{FF2B5EF4-FFF2-40B4-BE49-F238E27FC236}">
                    <a16:creationId xmlns:a16="http://schemas.microsoft.com/office/drawing/2014/main" id="{D121010A-56D5-9518-2CE7-1BE5A15D0E9A}"/>
                  </a:ext>
                </a:extLst>
              </p:cNvPr>
              <p:cNvSpPr/>
              <p:nvPr/>
            </p:nvSpPr>
            <p:spPr>
              <a:xfrm>
                <a:off x="8197119" y="1378644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7DC0E7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3" name="Freeform: Shape 872">
                <a:extLst>
                  <a:ext uri="{FF2B5EF4-FFF2-40B4-BE49-F238E27FC236}">
                    <a16:creationId xmlns:a16="http://schemas.microsoft.com/office/drawing/2014/main" id="{8F936710-2F2C-B68F-2B38-46759F982C42}"/>
                  </a:ext>
                </a:extLst>
              </p:cNvPr>
              <p:cNvSpPr/>
              <p:nvPr/>
            </p:nvSpPr>
            <p:spPr>
              <a:xfrm>
                <a:off x="8281390" y="1518986"/>
                <a:ext cx="340403" cy="284333"/>
              </a:xfrm>
              <a:custGeom>
                <a:avLst/>
                <a:gdLst>
                  <a:gd name="connsiteX0" fmla="*/ 126208 w 340403"/>
                  <a:gd name="connsiteY0" fmla="*/ 284333 h 284333"/>
                  <a:gd name="connsiteX1" fmla="*/ 340404 w 340403"/>
                  <a:gd name="connsiteY1" fmla="*/ 284333 h 284333"/>
                  <a:gd name="connsiteX2" fmla="*/ 340404 w 340403"/>
                  <a:gd name="connsiteY2" fmla="*/ 114131 h 284333"/>
                  <a:gd name="connsiteX3" fmla="*/ 226272 w 340403"/>
                  <a:gd name="connsiteY3" fmla="*/ 0 h 284333"/>
                  <a:gd name="connsiteX4" fmla="*/ 137290 w 340403"/>
                  <a:gd name="connsiteY4" fmla="*/ 14930 h 284333"/>
                  <a:gd name="connsiteX5" fmla="*/ 0 w 340403"/>
                  <a:gd name="connsiteY5" fmla="*/ 158125 h 284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0403" h="284333">
                    <a:moveTo>
                      <a:pt x="126208" y="284333"/>
                    </a:moveTo>
                    <a:lnTo>
                      <a:pt x="340404" y="284333"/>
                    </a:lnTo>
                    <a:lnTo>
                      <a:pt x="340404" y="114131"/>
                    </a:lnTo>
                    <a:lnTo>
                      <a:pt x="226272" y="0"/>
                    </a:lnTo>
                    <a:lnTo>
                      <a:pt x="137290" y="14930"/>
                    </a:lnTo>
                    <a:lnTo>
                      <a:pt x="0" y="158125"/>
                    </a:lnTo>
                    <a:close/>
                  </a:path>
                </a:pathLst>
              </a:custGeom>
              <a:solidFill>
                <a:srgbClr val="6DADD7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74" name="Graphic 2">
              <a:extLst>
                <a:ext uri="{FF2B5EF4-FFF2-40B4-BE49-F238E27FC236}">
                  <a16:creationId xmlns:a16="http://schemas.microsoft.com/office/drawing/2014/main" id="{21A170E5-D677-1673-BDFE-E31B421BA180}"/>
                </a:ext>
              </a:extLst>
            </p:cNvPr>
            <p:cNvGrpSpPr/>
            <p:nvPr/>
          </p:nvGrpSpPr>
          <p:grpSpPr>
            <a:xfrm>
              <a:off x="8275722" y="1499228"/>
              <a:ext cx="251690" cy="183576"/>
              <a:chOff x="8275722" y="1499228"/>
              <a:chExt cx="251690" cy="183576"/>
            </a:xfrm>
          </p:grpSpPr>
          <p:sp>
            <p:nvSpPr>
              <p:cNvPr id="875" name="Freeform: Shape 874">
                <a:extLst>
                  <a:ext uri="{FF2B5EF4-FFF2-40B4-BE49-F238E27FC236}">
                    <a16:creationId xmlns:a16="http://schemas.microsoft.com/office/drawing/2014/main" id="{A0702BE3-C535-1C50-F432-E4E8A33DB120}"/>
                  </a:ext>
                </a:extLst>
              </p:cNvPr>
              <p:cNvSpPr/>
              <p:nvPr/>
            </p:nvSpPr>
            <p:spPr>
              <a:xfrm>
                <a:off x="8275722" y="1499228"/>
                <a:ext cx="251690" cy="183576"/>
              </a:xfrm>
              <a:custGeom>
                <a:avLst/>
                <a:gdLst>
                  <a:gd name="connsiteX0" fmla="*/ 231941 w 251690"/>
                  <a:gd name="connsiteY0" fmla="*/ 19757 h 183576"/>
                  <a:gd name="connsiteX1" fmla="*/ 136522 w 251690"/>
                  <a:gd name="connsiteY1" fmla="*/ 19757 h 183576"/>
                  <a:gd name="connsiteX2" fmla="*/ 4939 w 251690"/>
                  <a:gd name="connsiteY2" fmla="*/ 151340 h 183576"/>
                  <a:gd name="connsiteX3" fmla="*/ 5005 w 251690"/>
                  <a:gd name="connsiteY3" fmla="*/ 151407 h 183576"/>
                  <a:gd name="connsiteX4" fmla="*/ 5602 w 251690"/>
                  <a:gd name="connsiteY4" fmla="*/ 177949 h 183576"/>
                  <a:gd name="connsiteX5" fmla="*/ 32145 w 251690"/>
                  <a:gd name="connsiteY5" fmla="*/ 178546 h 183576"/>
                  <a:gd name="connsiteX6" fmla="*/ 32211 w 251690"/>
                  <a:gd name="connsiteY6" fmla="*/ 178612 h 183576"/>
                  <a:gd name="connsiteX7" fmla="*/ 163794 w 251690"/>
                  <a:gd name="connsiteY7" fmla="*/ 47096 h 183576"/>
                  <a:gd name="connsiteX8" fmla="*/ 204603 w 251690"/>
                  <a:gd name="connsiteY8" fmla="*/ 47096 h 183576"/>
                  <a:gd name="connsiteX9" fmla="*/ 204603 w 251690"/>
                  <a:gd name="connsiteY9" fmla="*/ 87971 h 183576"/>
                  <a:gd name="connsiteX10" fmla="*/ 204603 w 251690"/>
                  <a:gd name="connsiteY10" fmla="*/ 115243 h 183576"/>
                  <a:gd name="connsiteX11" fmla="*/ 231875 w 251690"/>
                  <a:gd name="connsiteY11" fmla="*/ 115243 h 183576"/>
                  <a:gd name="connsiteX12" fmla="*/ 231941 w 251690"/>
                  <a:gd name="connsiteY12" fmla="*/ 19757 h 183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1690" h="183576">
                    <a:moveTo>
                      <a:pt x="231941" y="19757"/>
                    </a:moveTo>
                    <a:cubicBezTo>
                      <a:pt x="205598" y="-6586"/>
                      <a:pt x="162865" y="-6586"/>
                      <a:pt x="136522" y="19757"/>
                    </a:cubicBezTo>
                    <a:lnTo>
                      <a:pt x="4939" y="151340"/>
                    </a:lnTo>
                    <a:lnTo>
                      <a:pt x="5005" y="151407"/>
                    </a:lnTo>
                    <a:cubicBezTo>
                      <a:pt x="-1829" y="158971"/>
                      <a:pt x="-1697" y="170650"/>
                      <a:pt x="5602" y="177949"/>
                    </a:cubicBezTo>
                    <a:cubicBezTo>
                      <a:pt x="12901" y="185248"/>
                      <a:pt x="24580" y="185447"/>
                      <a:pt x="32145" y="178546"/>
                    </a:cubicBezTo>
                    <a:lnTo>
                      <a:pt x="32211" y="178612"/>
                    </a:lnTo>
                    <a:lnTo>
                      <a:pt x="163794" y="47096"/>
                    </a:lnTo>
                    <a:cubicBezTo>
                      <a:pt x="175074" y="35815"/>
                      <a:pt x="193388" y="35815"/>
                      <a:pt x="204603" y="47096"/>
                    </a:cubicBezTo>
                    <a:cubicBezTo>
                      <a:pt x="215883" y="58376"/>
                      <a:pt x="215883" y="76690"/>
                      <a:pt x="204603" y="87971"/>
                    </a:cubicBezTo>
                    <a:cubicBezTo>
                      <a:pt x="197104" y="95469"/>
                      <a:pt x="197038" y="107745"/>
                      <a:pt x="204603" y="115243"/>
                    </a:cubicBezTo>
                    <a:cubicBezTo>
                      <a:pt x="212167" y="122741"/>
                      <a:pt x="224376" y="122807"/>
                      <a:pt x="231875" y="115243"/>
                    </a:cubicBezTo>
                    <a:cubicBezTo>
                      <a:pt x="258284" y="88833"/>
                      <a:pt x="258284" y="46101"/>
                      <a:pt x="231941" y="19757"/>
                    </a:cubicBez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6" name="Freeform: Shape 875">
                <a:extLst>
                  <a:ext uri="{FF2B5EF4-FFF2-40B4-BE49-F238E27FC236}">
                    <a16:creationId xmlns:a16="http://schemas.microsoft.com/office/drawing/2014/main" id="{68F21396-77B7-3B43-02EE-B97587BC1CD8}"/>
                  </a:ext>
                </a:extLst>
              </p:cNvPr>
              <p:cNvSpPr/>
              <p:nvPr/>
            </p:nvSpPr>
            <p:spPr>
              <a:xfrm>
                <a:off x="8308065" y="1612282"/>
                <a:ext cx="10882" cy="65492"/>
              </a:xfrm>
              <a:custGeom>
                <a:avLst/>
                <a:gdLst>
                  <a:gd name="connsiteX0" fmla="*/ 0 w 10882"/>
                  <a:gd name="connsiteY0" fmla="*/ 65493 h 65492"/>
                  <a:gd name="connsiteX1" fmla="*/ 10882 w 10882"/>
                  <a:gd name="connsiteY1" fmla="*/ 54611 h 65492"/>
                  <a:gd name="connsiteX2" fmla="*/ 10882 w 10882"/>
                  <a:gd name="connsiteY2" fmla="*/ 0 h 65492"/>
                  <a:gd name="connsiteX3" fmla="*/ 0 w 10882"/>
                  <a:gd name="connsiteY3" fmla="*/ 10882 h 65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882" h="65492">
                    <a:moveTo>
                      <a:pt x="0" y="65493"/>
                    </a:moveTo>
                    <a:lnTo>
                      <a:pt x="10882" y="54611"/>
                    </a:lnTo>
                    <a:lnTo>
                      <a:pt x="10882" y="0"/>
                    </a:lnTo>
                    <a:lnTo>
                      <a:pt x="0" y="10882"/>
                    </a:lnTo>
                    <a:close/>
                  </a:path>
                </a:pathLst>
              </a:custGeom>
              <a:solidFill>
                <a:srgbClr val="CF5664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7" name="Freeform: Shape 876">
                <a:extLst>
                  <a:ext uri="{FF2B5EF4-FFF2-40B4-BE49-F238E27FC236}">
                    <a16:creationId xmlns:a16="http://schemas.microsoft.com/office/drawing/2014/main" id="{950692CE-C056-2EB9-8066-765175D25A97}"/>
                  </a:ext>
                </a:extLst>
              </p:cNvPr>
              <p:cNvSpPr/>
              <p:nvPr/>
            </p:nvSpPr>
            <p:spPr>
              <a:xfrm>
                <a:off x="8352523" y="1567824"/>
                <a:ext cx="10948" cy="65492"/>
              </a:xfrm>
              <a:custGeom>
                <a:avLst/>
                <a:gdLst>
                  <a:gd name="connsiteX0" fmla="*/ 0 w 10948"/>
                  <a:gd name="connsiteY0" fmla="*/ 65493 h 65492"/>
                  <a:gd name="connsiteX1" fmla="*/ 10949 w 10948"/>
                  <a:gd name="connsiteY1" fmla="*/ 54544 h 65492"/>
                  <a:gd name="connsiteX2" fmla="*/ 10949 w 10948"/>
                  <a:gd name="connsiteY2" fmla="*/ 0 h 65492"/>
                  <a:gd name="connsiteX3" fmla="*/ 0 w 10948"/>
                  <a:gd name="connsiteY3" fmla="*/ 10882 h 65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48" h="65492">
                    <a:moveTo>
                      <a:pt x="0" y="65493"/>
                    </a:moveTo>
                    <a:lnTo>
                      <a:pt x="10949" y="54544"/>
                    </a:lnTo>
                    <a:lnTo>
                      <a:pt x="10949" y="0"/>
                    </a:lnTo>
                    <a:lnTo>
                      <a:pt x="0" y="10882"/>
                    </a:lnTo>
                    <a:close/>
                  </a:path>
                </a:pathLst>
              </a:custGeom>
              <a:solidFill>
                <a:srgbClr val="CF5664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8" name="Freeform: Shape 877">
                <a:extLst>
                  <a:ext uri="{FF2B5EF4-FFF2-40B4-BE49-F238E27FC236}">
                    <a16:creationId xmlns:a16="http://schemas.microsoft.com/office/drawing/2014/main" id="{31F37A87-6512-5EC4-36EB-480DE96608C8}"/>
                  </a:ext>
                </a:extLst>
              </p:cNvPr>
              <p:cNvSpPr/>
              <p:nvPr/>
            </p:nvSpPr>
            <p:spPr>
              <a:xfrm>
                <a:off x="8396915" y="1523432"/>
                <a:ext cx="10882" cy="65492"/>
              </a:xfrm>
              <a:custGeom>
                <a:avLst/>
                <a:gdLst>
                  <a:gd name="connsiteX0" fmla="*/ 0 w 10882"/>
                  <a:gd name="connsiteY0" fmla="*/ 65493 h 65492"/>
                  <a:gd name="connsiteX1" fmla="*/ 10882 w 10882"/>
                  <a:gd name="connsiteY1" fmla="*/ 54611 h 65492"/>
                  <a:gd name="connsiteX2" fmla="*/ 10882 w 10882"/>
                  <a:gd name="connsiteY2" fmla="*/ 0 h 65492"/>
                  <a:gd name="connsiteX3" fmla="*/ 0 w 10882"/>
                  <a:gd name="connsiteY3" fmla="*/ 10882 h 65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882" h="65492">
                    <a:moveTo>
                      <a:pt x="0" y="65493"/>
                    </a:moveTo>
                    <a:lnTo>
                      <a:pt x="10882" y="54611"/>
                    </a:lnTo>
                    <a:lnTo>
                      <a:pt x="10882" y="0"/>
                    </a:lnTo>
                    <a:lnTo>
                      <a:pt x="0" y="10882"/>
                    </a:lnTo>
                    <a:close/>
                  </a:path>
                </a:pathLst>
              </a:custGeom>
              <a:solidFill>
                <a:srgbClr val="CF5664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9" name="Freeform: Shape 878">
                <a:extLst>
                  <a:ext uri="{FF2B5EF4-FFF2-40B4-BE49-F238E27FC236}">
                    <a16:creationId xmlns:a16="http://schemas.microsoft.com/office/drawing/2014/main" id="{748F93D0-84F0-420F-7F94-3C58298CD267}"/>
                  </a:ext>
                </a:extLst>
              </p:cNvPr>
              <p:cNvSpPr/>
              <p:nvPr/>
            </p:nvSpPr>
            <p:spPr>
              <a:xfrm>
                <a:off x="8441374" y="1499743"/>
                <a:ext cx="10882" cy="45055"/>
              </a:xfrm>
              <a:custGeom>
                <a:avLst/>
                <a:gdLst>
                  <a:gd name="connsiteX0" fmla="*/ 0 w 10882"/>
                  <a:gd name="connsiteY0" fmla="*/ 45055 h 45055"/>
                  <a:gd name="connsiteX1" fmla="*/ 10882 w 10882"/>
                  <a:gd name="connsiteY1" fmla="*/ 39282 h 45055"/>
                  <a:gd name="connsiteX2" fmla="*/ 10882 w 10882"/>
                  <a:gd name="connsiteY2" fmla="*/ 0 h 45055"/>
                  <a:gd name="connsiteX3" fmla="*/ 0 w 10882"/>
                  <a:gd name="connsiteY3" fmla="*/ 2123 h 45055"/>
                  <a:gd name="connsiteX4" fmla="*/ 0 w 10882"/>
                  <a:gd name="connsiteY4" fmla="*/ 45055 h 45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82" h="45055">
                    <a:moveTo>
                      <a:pt x="0" y="45055"/>
                    </a:moveTo>
                    <a:cubicBezTo>
                      <a:pt x="3251" y="42268"/>
                      <a:pt x="6967" y="40344"/>
                      <a:pt x="10882" y="39282"/>
                    </a:cubicBezTo>
                    <a:lnTo>
                      <a:pt x="10882" y="0"/>
                    </a:lnTo>
                    <a:cubicBezTo>
                      <a:pt x="7233" y="398"/>
                      <a:pt x="3583" y="1128"/>
                      <a:pt x="0" y="2123"/>
                    </a:cubicBezTo>
                    <a:lnTo>
                      <a:pt x="0" y="45055"/>
                    </a:lnTo>
                    <a:close/>
                  </a:path>
                </a:pathLst>
              </a:custGeom>
              <a:solidFill>
                <a:srgbClr val="CF5664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0" name="Freeform: Shape 879">
                <a:extLst>
                  <a:ext uri="{FF2B5EF4-FFF2-40B4-BE49-F238E27FC236}">
                    <a16:creationId xmlns:a16="http://schemas.microsoft.com/office/drawing/2014/main" id="{25AF97A6-DE21-F4D8-8C1F-39A2C6974D1B}"/>
                  </a:ext>
                </a:extLst>
              </p:cNvPr>
              <p:cNvSpPr/>
              <p:nvPr/>
            </p:nvSpPr>
            <p:spPr>
              <a:xfrm>
                <a:off x="8481983" y="1574326"/>
                <a:ext cx="44988" cy="10882"/>
              </a:xfrm>
              <a:custGeom>
                <a:avLst/>
                <a:gdLst>
                  <a:gd name="connsiteX0" fmla="*/ 44989 w 44988"/>
                  <a:gd name="connsiteY0" fmla="*/ 0 h 10882"/>
                  <a:gd name="connsiteX1" fmla="*/ 5706 w 44988"/>
                  <a:gd name="connsiteY1" fmla="*/ 0 h 10882"/>
                  <a:gd name="connsiteX2" fmla="*/ 0 w 44988"/>
                  <a:gd name="connsiteY2" fmla="*/ 10882 h 10882"/>
                  <a:gd name="connsiteX3" fmla="*/ 42866 w 44988"/>
                  <a:gd name="connsiteY3" fmla="*/ 10882 h 10882"/>
                  <a:gd name="connsiteX4" fmla="*/ 44989 w 44988"/>
                  <a:gd name="connsiteY4" fmla="*/ 0 h 10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988" h="10882">
                    <a:moveTo>
                      <a:pt x="44989" y="0"/>
                    </a:moveTo>
                    <a:lnTo>
                      <a:pt x="5706" y="0"/>
                    </a:lnTo>
                    <a:cubicBezTo>
                      <a:pt x="4645" y="3915"/>
                      <a:pt x="2720" y="7631"/>
                      <a:pt x="0" y="10882"/>
                    </a:cubicBezTo>
                    <a:lnTo>
                      <a:pt x="42866" y="10882"/>
                    </a:lnTo>
                    <a:cubicBezTo>
                      <a:pt x="43861" y="7299"/>
                      <a:pt x="44591" y="3650"/>
                      <a:pt x="44989" y="0"/>
                    </a:cubicBezTo>
                    <a:close/>
                  </a:path>
                </a:pathLst>
              </a:custGeom>
              <a:solidFill>
                <a:srgbClr val="CF5664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1" name="Freeform: Shape 880">
                <a:extLst>
                  <a:ext uri="{FF2B5EF4-FFF2-40B4-BE49-F238E27FC236}">
                    <a16:creationId xmlns:a16="http://schemas.microsoft.com/office/drawing/2014/main" id="{74FD6B39-32B7-1CB8-60B1-546AD2339E28}"/>
                  </a:ext>
                </a:extLst>
              </p:cNvPr>
              <p:cNvSpPr/>
              <p:nvPr/>
            </p:nvSpPr>
            <p:spPr>
              <a:xfrm>
                <a:off x="8476343" y="1515535"/>
                <a:ext cx="35168" cy="35168"/>
              </a:xfrm>
              <a:custGeom>
                <a:avLst/>
                <a:gdLst>
                  <a:gd name="connsiteX0" fmla="*/ 31320 w 35168"/>
                  <a:gd name="connsiteY0" fmla="*/ 3450 h 35168"/>
                  <a:gd name="connsiteX1" fmla="*/ 27471 w 35168"/>
                  <a:gd name="connsiteY1" fmla="*/ 0 h 35168"/>
                  <a:gd name="connsiteX2" fmla="*/ 0 w 35168"/>
                  <a:gd name="connsiteY2" fmla="*/ 27471 h 35168"/>
                  <a:gd name="connsiteX3" fmla="*/ 4048 w 35168"/>
                  <a:gd name="connsiteY3" fmla="*/ 30723 h 35168"/>
                  <a:gd name="connsiteX4" fmla="*/ 7697 w 35168"/>
                  <a:gd name="connsiteY4" fmla="*/ 35168 h 35168"/>
                  <a:gd name="connsiteX5" fmla="*/ 35168 w 35168"/>
                  <a:gd name="connsiteY5" fmla="*/ 7697 h 35168"/>
                  <a:gd name="connsiteX6" fmla="*/ 31320 w 35168"/>
                  <a:gd name="connsiteY6" fmla="*/ 3450 h 3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168" h="35168">
                    <a:moveTo>
                      <a:pt x="31320" y="3450"/>
                    </a:moveTo>
                    <a:cubicBezTo>
                      <a:pt x="30125" y="2190"/>
                      <a:pt x="28798" y="1062"/>
                      <a:pt x="27471" y="0"/>
                    </a:cubicBezTo>
                    <a:lnTo>
                      <a:pt x="0" y="27471"/>
                    </a:lnTo>
                    <a:cubicBezTo>
                      <a:pt x="1393" y="28467"/>
                      <a:pt x="2787" y="29528"/>
                      <a:pt x="4048" y="30723"/>
                    </a:cubicBezTo>
                    <a:cubicBezTo>
                      <a:pt x="5441" y="32116"/>
                      <a:pt x="6636" y="33576"/>
                      <a:pt x="7697" y="35168"/>
                    </a:cubicBezTo>
                    <a:lnTo>
                      <a:pt x="35168" y="7697"/>
                    </a:lnTo>
                    <a:cubicBezTo>
                      <a:pt x="33974" y="6237"/>
                      <a:pt x="32713" y="4844"/>
                      <a:pt x="31320" y="3450"/>
                    </a:cubicBezTo>
                    <a:close/>
                  </a:path>
                </a:pathLst>
              </a:custGeom>
              <a:solidFill>
                <a:srgbClr val="CF5664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882" name="Graphic 2">
            <a:extLst>
              <a:ext uri="{FF2B5EF4-FFF2-40B4-BE49-F238E27FC236}">
                <a16:creationId xmlns:a16="http://schemas.microsoft.com/office/drawing/2014/main" id="{0F6E414A-A34E-4AAA-5B33-B1B1F640450B}"/>
              </a:ext>
            </a:extLst>
          </p:cNvPr>
          <p:cNvGrpSpPr/>
          <p:nvPr/>
        </p:nvGrpSpPr>
        <p:grpSpPr>
          <a:xfrm>
            <a:off x="7542517" y="1388228"/>
            <a:ext cx="424675" cy="424675"/>
            <a:chOff x="7533563" y="1379175"/>
            <a:chExt cx="424675" cy="424675"/>
          </a:xfrm>
        </p:grpSpPr>
        <p:grpSp>
          <p:nvGrpSpPr>
            <p:cNvPr id="883" name="Graphic 2">
              <a:extLst>
                <a:ext uri="{FF2B5EF4-FFF2-40B4-BE49-F238E27FC236}">
                  <a16:creationId xmlns:a16="http://schemas.microsoft.com/office/drawing/2014/main" id="{17A072FE-4796-3F1F-C031-620A5F954FF3}"/>
                </a:ext>
              </a:extLst>
            </p:cNvPr>
            <p:cNvGrpSpPr/>
            <p:nvPr/>
          </p:nvGrpSpPr>
          <p:grpSpPr>
            <a:xfrm>
              <a:off x="7533563" y="1379175"/>
              <a:ext cx="424675" cy="424675"/>
              <a:chOff x="7533563" y="1379175"/>
              <a:chExt cx="424675" cy="424675"/>
            </a:xfrm>
          </p:grpSpPr>
          <p:sp>
            <p:nvSpPr>
              <p:cNvPr id="884" name="Freeform: Shape 883">
                <a:extLst>
                  <a:ext uri="{FF2B5EF4-FFF2-40B4-BE49-F238E27FC236}">
                    <a16:creationId xmlns:a16="http://schemas.microsoft.com/office/drawing/2014/main" id="{67AAFDE2-3D91-CE31-950F-0C953CFB2930}"/>
                  </a:ext>
                </a:extLst>
              </p:cNvPr>
              <p:cNvSpPr/>
              <p:nvPr/>
            </p:nvSpPr>
            <p:spPr>
              <a:xfrm>
                <a:off x="7533563" y="1379175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F2CD5E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5" name="Freeform: Shape 884">
                <a:extLst>
                  <a:ext uri="{FF2B5EF4-FFF2-40B4-BE49-F238E27FC236}">
                    <a16:creationId xmlns:a16="http://schemas.microsoft.com/office/drawing/2014/main" id="{87B69EBE-6602-57FD-6EE7-0AD2698D197B}"/>
                  </a:ext>
                </a:extLst>
              </p:cNvPr>
              <p:cNvSpPr/>
              <p:nvPr/>
            </p:nvSpPr>
            <p:spPr>
              <a:xfrm>
                <a:off x="7643448" y="1496359"/>
                <a:ext cx="314790" cy="307491"/>
              </a:xfrm>
              <a:custGeom>
                <a:avLst/>
                <a:gdLst>
                  <a:gd name="connsiteX0" fmla="*/ 110349 w 314790"/>
                  <a:gd name="connsiteY0" fmla="*/ 307492 h 307491"/>
                  <a:gd name="connsiteX1" fmla="*/ 314791 w 314790"/>
                  <a:gd name="connsiteY1" fmla="*/ 307492 h 307491"/>
                  <a:gd name="connsiteX2" fmla="*/ 314791 w 314790"/>
                  <a:gd name="connsiteY2" fmla="*/ 117715 h 307491"/>
                  <a:gd name="connsiteX3" fmla="*/ 197076 w 314790"/>
                  <a:gd name="connsiteY3" fmla="*/ 0 h 307491"/>
                  <a:gd name="connsiteX4" fmla="*/ 0 w 314790"/>
                  <a:gd name="connsiteY4" fmla="*/ 197142 h 307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790" h="307491">
                    <a:moveTo>
                      <a:pt x="110349" y="307492"/>
                    </a:moveTo>
                    <a:lnTo>
                      <a:pt x="314791" y="307492"/>
                    </a:lnTo>
                    <a:lnTo>
                      <a:pt x="314791" y="117715"/>
                    </a:lnTo>
                    <a:lnTo>
                      <a:pt x="197076" y="0"/>
                    </a:lnTo>
                    <a:lnTo>
                      <a:pt x="0" y="197142"/>
                    </a:lnTo>
                    <a:close/>
                  </a:path>
                </a:pathLst>
              </a:custGeom>
              <a:solidFill>
                <a:srgbClr val="E6BA4D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86" name="Graphic 2">
              <a:extLst>
                <a:ext uri="{FF2B5EF4-FFF2-40B4-BE49-F238E27FC236}">
                  <a16:creationId xmlns:a16="http://schemas.microsoft.com/office/drawing/2014/main" id="{49D51949-2646-A414-6DF4-94A2FAB791F0}"/>
                </a:ext>
              </a:extLst>
            </p:cNvPr>
            <p:cNvGrpSpPr/>
            <p:nvPr/>
          </p:nvGrpSpPr>
          <p:grpSpPr>
            <a:xfrm>
              <a:off x="7620091" y="1473068"/>
              <a:ext cx="251686" cy="251620"/>
              <a:chOff x="7620091" y="1473068"/>
              <a:chExt cx="251686" cy="251620"/>
            </a:xfrm>
          </p:grpSpPr>
          <p:sp>
            <p:nvSpPr>
              <p:cNvPr id="887" name="Freeform: Shape 886">
                <a:extLst>
                  <a:ext uri="{FF2B5EF4-FFF2-40B4-BE49-F238E27FC236}">
                    <a16:creationId xmlns:a16="http://schemas.microsoft.com/office/drawing/2014/main" id="{677B99B1-C7B7-BB34-A0C1-2D11DD1AC8B7}"/>
                  </a:ext>
                </a:extLst>
              </p:cNvPr>
              <p:cNvSpPr/>
              <p:nvPr/>
            </p:nvSpPr>
            <p:spPr>
              <a:xfrm>
                <a:off x="7802436" y="1473068"/>
                <a:ext cx="69341" cy="69275"/>
              </a:xfrm>
              <a:custGeom>
                <a:avLst/>
                <a:gdLst>
                  <a:gd name="connsiteX0" fmla="*/ 14731 w 69341"/>
                  <a:gd name="connsiteY0" fmla="*/ 0 h 69275"/>
                  <a:gd name="connsiteX1" fmla="*/ 0 w 69341"/>
                  <a:gd name="connsiteY1" fmla="*/ 44126 h 69275"/>
                  <a:gd name="connsiteX2" fmla="*/ 25149 w 69341"/>
                  <a:gd name="connsiteY2" fmla="*/ 69275 h 69275"/>
                  <a:gd name="connsiteX3" fmla="*/ 69341 w 69341"/>
                  <a:gd name="connsiteY3" fmla="*/ 54544 h 69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341" h="69275">
                    <a:moveTo>
                      <a:pt x="14731" y="0"/>
                    </a:moveTo>
                    <a:lnTo>
                      <a:pt x="0" y="44126"/>
                    </a:lnTo>
                    <a:lnTo>
                      <a:pt x="25149" y="69275"/>
                    </a:lnTo>
                    <a:lnTo>
                      <a:pt x="69341" y="54544"/>
                    </a:lnTo>
                    <a:close/>
                  </a:path>
                </a:pathLst>
              </a:custGeom>
              <a:solidFill>
                <a:srgbClr val="8D79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8" name="Freeform: Shape 887">
                <a:extLst>
                  <a:ext uri="{FF2B5EF4-FFF2-40B4-BE49-F238E27FC236}">
                    <a16:creationId xmlns:a16="http://schemas.microsoft.com/office/drawing/2014/main" id="{28637EC0-0DF0-C757-BD20-6D5368E4B9CA}"/>
                  </a:ext>
                </a:extLst>
              </p:cNvPr>
              <p:cNvSpPr/>
              <p:nvPr/>
            </p:nvSpPr>
            <p:spPr>
              <a:xfrm>
                <a:off x="7620091" y="1655413"/>
                <a:ext cx="69275" cy="69275"/>
              </a:xfrm>
              <a:custGeom>
                <a:avLst/>
                <a:gdLst>
                  <a:gd name="connsiteX0" fmla="*/ 0 w 69275"/>
                  <a:gd name="connsiteY0" fmla="*/ 14731 h 69275"/>
                  <a:gd name="connsiteX1" fmla="*/ 54544 w 69275"/>
                  <a:gd name="connsiteY1" fmla="*/ 69275 h 69275"/>
                  <a:gd name="connsiteX2" fmla="*/ 69275 w 69275"/>
                  <a:gd name="connsiteY2" fmla="*/ 25082 h 69275"/>
                  <a:gd name="connsiteX3" fmla="*/ 44193 w 69275"/>
                  <a:gd name="connsiteY3" fmla="*/ 0 h 69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275" h="69275">
                    <a:moveTo>
                      <a:pt x="0" y="14731"/>
                    </a:moveTo>
                    <a:lnTo>
                      <a:pt x="54544" y="69275"/>
                    </a:lnTo>
                    <a:lnTo>
                      <a:pt x="69275" y="25082"/>
                    </a:lnTo>
                    <a:lnTo>
                      <a:pt x="44193" y="0"/>
                    </a:lnTo>
                    <a:close/>
                  </a:path>
                </a:pathLst>
              </a:custGeom>
              <a:solidFill>
                <a:srgbClr val="8D79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9" name="Freeform: Shape 888">
                <a:extLst>
                  <a:ext uri="{FF2B5EF4-FFF2-40B4-BE49-F238E27FC236}">
                    <a16:creationId xmlns:a16="http://schemas.microsoft.com/office/drawing/2014/main" id="{DD9C39D3-881F-DDC4-32D1-8A1D64683CA1}"/>
                  </a:ext>
                </a:extLst>
              </p:cNvPr>
              <p:cNvSpPr/>
              <p:nvPr/>
            </p:nvSpPr>
            <p:spPr>
              <a:xfrm>
                <a:off x="7657598" y="1510509"/>
                <a:ext cx="176721" cy="176671"/>
              </a:xfrm>
              <a:custGeom>
                <a:avLst/>
                <a:gdLst>
                  <a:gd name="connsiteX0" fmla="*/ 143776 w 176721"/>
                  <a:gd name="connsiteY0" fmla="*/ 5624 h 176671"/>
                  <a:gd name="connsiteX1" fmla="*/ 116504 w 176721"/>
                  <a:gd name="connsiteY1" fmla="*/ 5624 h 176671"/>
                  <a:gd name="connsiteX2" fmla="*/ 5624 w 176721"/>
                  <a:gd name="connsiteY2" fmla="*/ 116504 h 176671"/>
                  <a:gd name="connsiteX3" fmla="*/ 5624 w 176721"/>
                  <a:gd name="connsiteY3" fmla="*/ 143776 h 176671"/>
                  <a:gd name="connsiteX4" fmla="*/ 32896 w 176721"/>
                  <a:gd name="connsiteY4" fmla="*/ 171048 h 176671"/>
                  <a:gd name="connsiteX5" fmla="*/ 60168 w 176721"/>
                  <a:gd name="connsiteY5" fmla="*/ 171048 h 176671"/>
                  <a:gd name="connsiteX6" fmla="*/ 171048 w 176721"/>
                  <a:gd name="connsiteY6" fmla="*/ 60168 h 176671"/>
                  <a:gd name="connsiteX7" fmla="*/ 171048 w 176721"/>
                  <a:gd name="connsiteY7" fmla="*/ 32896 h 176671"/>
                  <a:gd name="connsiteX8" fmla="*/ 143776 w 176721"/>
                  <a:gd name="connsiteY8" fmla="*/ 5624 h 176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6721" h="176671">
                    <a:moveTo>
                      <a:pt x="143776" y="5624"/>
                    </a:moveTo>
                    <a:cubicBezTo>
                      <a:pt x="136211" y="-1875"/>
                      <a:pt x="124002" y="-1875"/>
                      <a:pt x="116504" y="5624"/>
                    </a:cubicBezTo>
                    <a:lnTo>
                      <a:pt x="5624" y="116504"/>
                    </a:lnTo>
                    <a:cubicBezTo>
                      <a:pt x="-1875" y="124002"/>
                      <a:pt x="-1875" y="136278"/>
                      <a:pt x="5624" y="143776"/>
                    </a:cubicBezTo>
                    <a:lnTo>
                      <a:pt x="32896" y="171048"/>
                    </a:lnTo>
                    <a:cubicBezTo>
                      <a:pt x="40460" y="178546"/>
                      <a:pt x="52670" y="178546"/>
                      <a:pt x="60168" y="171048"/>
                    </a:cubicBezTo>
                    <a:lnTo>
                      <a:pt x="171048" y="60168"/>
                    </a:lnTo>
                    <a:cubicBezTo>
                      <a:pt x="178613" y="52603"/>
                      <a:pt x="178613" y="40394"/>
                      <a:pt x="171048" y="32896"/>
                    </a:cubicBezTo>
                    <a:lnTo>
                      <a:pt x="143776" y="5624"/>
                    </a:lnTo>
                    <a:close/>
                  </a:path>
                </a:pathLst>
              </a:custGeom>
              <a:solidFill>
                <a:srgbClr val="A491E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890" name="Graphic 2">
            <a:extLst>
              <a:ext uri="{FF2B5EF4-FFF2-40B4-BE49-F238E27FC236}">
                <a16:creationId xmlns:a16="http://schemas.microsoft.com/office/drawing/2014/main" id="{64AE429C-E7A2-4B70-9995-43EC2DCB79B7}"/>
              </a:ext>
            </a:extLst>
          </p:cNvPr>
          <p:cNvGrpSpPr/>
          <p:nvPr/>
        </p:nvGrpSpPr>
        <p:grpSpPr>
          <a:xfrm>
            <a:off x="6879028" y="1388228"/>
            <a:ext cx="424675" cy="424675"/>
            <a:chOff x="6870074" y="1379175"/>
            <a:chExt cx="424675" cy="424675"/>
          </a:xfrm>
        </p:grpSpPr>
        <p:grpSp>
          <p:nvGrpSpPr>
            <p:cNvPr id="891" name="Graphic 2">
              <a:extLst>
                <a:ext uri="{FF2B5EF4-FFF2-40B4-BE49-F238E27FC236}">
                  <a16:creationId xmlns:a16="http://schemas.microsoft.com/office/drawing/2014/main" id="{24332689-EB84-24A3-5201-2A0D6D96D651}"/>
                </a:ext>
              </a:extLst>
            </p:cNvPr>
            <p:cNvGrpSpPr/>
            <p:nvPr/>
          </p:nvGrpSpPr>
          <p:grpSpPr>
            <a:xfrm>
              <a:off x="6870074" y="1379175"/>
              <a:ext cx="424675" cy="424675"/>
              <a:chOff x="6870074" y="1379175"/>
              <a:chExt cx="424675" cy="424675"/>
            </a:xfrm>
          </p:grpSpPr>
          <p:sp>
            <p:nvSpPr>
              <p:cNvPr id="892" name="Freeform: Shape 891">
                <a:extLst>
                  <a:ext uri="{FF2B5EF4-FFF2-40B4-BE49-F238E27FC236}">
                    <a16:creationId xmlns:a16="http://schemas.microsoft.com/office/drawing/2014/main" id="{4D1830C8-4614-8D70-AC1E-1931C8E4FE59}"/>
                  </a:ext>
                </a:extLst>
              </p:cNvPr>
              <p:cNvSpPr/>
              <p:nvPr/>
            </p:nvSpPr>
            <p:spPr>
              <a:xfrm>
                <a:off x="6870074" y="1379175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6 w 424675"/>
                  <a:gd name="connsiteY1" fmla="*/ 0 h 424675"/>
                  <a:gd name="connsiteX2" fmla="*/ 424676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6" y="0"/>
                    </a:lnTo>
                    <a:lnTo>
                      <a:pt x="424676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81CEAD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3" name="Freeform: Shape 892">
                <a:extLst>
                  <a:ext uri="{FF2B5EF4-FFF2-40B4-BE49-F238E27FC236}">
                    <a16:creationId xmlns:a16="http://schemas.microsoft.com/office/drawing/2014/main" id="{DEA2A7FE-CE4B-8624-DC98-C1B50876A203}"/>
                  </a:ext>
                </a:extLst>
              </p:cNvPr>
              <p:cNvSpPr/>
              <p:nvPr/>
            </p:nvSpPr>
            <p:spPr>
              <a:xfrm>
                <a:off x="6986396" y="1456811"/>
                <a:ext cx="308354" cy="347039"/>
              </a:xfrm>
              <a:custGeom>
                <a:avLst/>
                <a:gdLst>
                  <a:gd name="connsiteX0" fmla="*/ 308354 w 308354"/>
                  <a:gd name="connsiteY0" fmla="*/ 347039 h 347039"/>
                  <a:gd name="connsiteX1" fmla="*/ 308354 w 308354"/>
                  <a:gd name="connsiteY1" fmla="*/ 212802 h 347039"/>
                  <a:gd name="connsiteX2" fmla="*/ 95486 w 308354"/>
                  <a:gd name="connsiteY2" fmla="*/ 0 h 347039"/>
                  <a:gd name="connsiteX3" fmla="*/ 85930 w 308354"/>
                  <a:gd name="connsiteY3" fmla="*/ 39216 h 347039"/>
                  <a:gd name="connsiteX4" fmla="*/ 109221 w 308354"/>
                  <a:gd name="connsiteY4" fmla="*/ 62507 h 347039"/>
                  <a:gd name="connsiteX5" fmla="*/ 96481 w 308354"/>
                  <a:gd name="connsiteY5" fmla="*/ 141868 h 347039"/>
                  <a:gd name="connsiteX6" fmla="*/ 0 w 308354"/>
                  <a:gd name="connsiteY6" fmla="*/ 252615 h 347039"/>
                  <a:gd name="connsiteX7" fmla="*/ 94358 w 308354"/>
                  <a:gd name="connsiteY7" fmla="*/ 347039 h 34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8354" h="347039">
                    <a:moveTo>
                      <a:pt x="308354" y="347039"/>
                    </a:moveTo>
                    <a:lnTo>
                      <a:pt x="308354" y="212802"/>
                    </a:lnTo>
                    <a:lnTo>
                      <a:pt x="95486" y="0"/>
                    </a:lnTo>
                    <a:lnTo>
                      <a:pt x="85930" y="39216"/>
                    </a:lnTo>
                    <a:lnTo>
                      <a:pt x="109221" y="62507"/>
                    </a:lnTo>
                    <a:lnTo>
                      <a:pt x="96481" y="141868"/>
                    </a:lnTo>
                    <a:lnTo>
                      <a:pt x="0" y="252615"/>
                    </a:lnTo>
                    <a:lnTo>
                      <a:pt x="94358" y="347039"/>
                    </a:lnTo>
                    <a:close/>
                  </a:path>
                </a:pathLst>
              </a:custGeom>
              <a:solidFill>
                <a:srgbClr val="72BB9B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94" name="Graphic 2">
              <a:extLst>
                <a:ext uri="{FF2B5EF4-FFF2-40B4-BE49-F238E27FC236}">
                  <a16:creationId xmlns:a16="http://schemas.microsoft.com/office/drawing/2014/main" id="{6F511B9E-9BA9-5E77-D28E-D4A00081A8FD}"/>
                </a:ext>
              </a:extLst>
            </p:cNvPr>
            <p:cNvGrpSpPr/>
            <p:nvPr/>
          </p:nvGrpSpPr>
          <p:grpSpPr>
            <a:xfrm>
              <a:off x="6985799" y="1457275"/>
              <a:ext cx="193028" cy="251686"/>
              <a:chOff x="6985799" y="1457275"/>
              <a:chExt cx="193028" cy="251686"/>
            </a:xfrm>
          </p:grpSpPr>
          <p:sp>
            <p:nvSpPr>
              <p:cNvPr id="895" name="Freeform: Shape 894">
                <a:extLst>
                  <a:ext uri="{FF2B5EF4-FFF2-40B4-BE49-F238E27FC236}">
                    <a16:creationId xmlns:a16="http://schemas.microsoft.com/office/drawing/2014/main" id="{1BD8FD81-8341-D70D-EE1D-854F3B0C83CE}"/>
                  </a:ext>
                </a:extLst>
              </p:cNvPr>
              <p:cNvSpPr/>
              <p:nvPr/>
            </p:nvSpPr>
            <p:spPr>
              <a:xfrm>
                <a:off x="7067880" y="1457275"/>
                <a:ext cx="28798" cy="42865"/>
              </a:xfrm>
              <a:custGeom>
                <a:avLst/>
                <a:gdLst>
                  <a:gd name="connsiteX0" fmla="*/ 14465 w 28798"/>
                  <a:gd name="connsiteY0" fmla="*/ 42866 h 42865"/>
                  <a:gd name="connsiteX1" fmla="*/ 28798 w 28798"/>
                  <a:gd name="connsiteY1" fmla="*/ 28533 h 42865"/>
                  <a:gd name="connsiteX2" fmla="*/ 26874 w 28798"/>
                  <a:gd name="connsiteY2" fmla="*/ 21366 h 42865"/>
                  <a:gd name="connsiteX3" fmla="*/ 26874 w 28798"/>
                  <a:gd name="connsiteY3" fmla="*/ 21366 h 42865"/>
                  <a:gd name="connsiteX4" fmla="*/ 14399 w 28798"/>
                  <a:gd name="connsiteY4" fmla="*/ 0 h 42865"/>
                  <a:gd name="connsiteX5" fmla="*/ 1924 w 28798"/>
                  <a:gd name="connsiteY5" fmla="*/ 21366 h 42865"/>
                  <a:gd name="connsiteX6" fmla="*/ 1924 w 28798"/>
                  <a:gd name="connsiteY6" fmla="*/ 21366 h 42865"/>
                  <a:gd name="connsiteX7" fmla="*/ 0 w 28798"/>
                  <a:gd name="connsiteY7" fmla="*/ 28533 h 42865"/>
                  <a:gd name="connsiteX8" fmla="*/ 14465 w 28798"/>
                  <a:gd name="connsiteY8" fmla="*/ 42866 h 42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798" h="42865">
                    <a:moveTo>
                      <a:pt x="14465" y="42866"/>
                    </a:moveTo>
                    <a:cubicBezTo>
                      <a:pt x="22428" y="42866"/>
                      <a:pt x="28798" y="36429"/>
                      <a:pt x="28798" y="28533"/>
                    </a:cubicBezTo>
                    <a:cubicBezTo>
                      <a:pt x="28798" y="25879"/>
                      <a:pt x="28135" y="23490"/>
                      <a:pt x="26874" y="21366"/>
                    </a:cubicBezTo>
                    <a:lnTo>
                      <a:pt x="26874" y="21366"/>
                    </a:lnTo>
                    <a:lnTo>
                      <a:pt x="14399" y="0"/>
                    </a:lnTo>
                    <a:lnTo>
                      <a:pt x="1924" y="21366"/>
                    </a:lnTo>
                    <a:lnTo>
                      <a:pt x="1924" y="21366"/>
                    </a:lnTo>
                    <a:cubicBezTo>
                      <a:pt x="730" y="23490"/>
                      <a:pt x="0" y="25879"/>
                      <a:pt x="0" y="28533"/>
                    </a:cubicBezTo>
                    <a:cubicBezTo>
                      <a:pt x="132" y="36429"/>
                      <a:pt x="6569" y="42866"/>
                      <a:pt x="14465" y="42866"/>
                    </a:cubicBezTo>
                    <a:close/>
                  </a:path>
                </a:pathLst>
              </a:custGeom>
              <a:solidFill>
                <a:srgbClr val="F2CD5E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6" name="Freeform: Shape 895">
                <a:extLst>
                  <a:ext uri="{FF2B5EF4-FFF2-40B4-BE49-F238E27FC236}">
                    <a16:creationId xmlns:a16="http://schemas.microsoft.com/office/drawing/2014/main" id="{4A375F04-7767-2893-A0D3-9D61BA95A896}"/>
                  </a:ext>
                </a:extLst>
              </p:cNvPr>
              <p:cNvSpPr/>
              <p:nvPr/>
            </p:nvSpPr>
            <p:spPr>
              <a:xfrm>
                <a:off x="7068079" y="1511090"/>
                <a:ext cx="28532" cy="80422"/>
              </a:xfrm>
              <a:custGeom>
                <a:avLst/>
                <a:gdLst>
                  <a:gd name="connsiteX0" fmla="*/ 0 w 28532"/>
                  <a:gd name="connsiteY0" fmla="*/ 0 h 80422"/>
                  <a:gd name="connsiteX1" fmla="*/ 28533 w 28532"/>
                  <a:gd name="connsiteY1" fmla="*/ 0 h 80422"/>
                  <a:gd name="connsiteX2" fmla="*/ 28533 w 28532"/>
                  <a:gd name="connsiteY2" fmla="*/ 80423 h 80422"/>
                  <a:gd name="connsiteX3" fmla="*/ 0 w 28532"/>
                  <a:gd name="connsiteY3" fmla="*/ 80423 h 80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32" h="80422">
                    <a:moveTo>
                      <a:pt x="0" y="0"/>
                    </a:moveTo>
                    <a:lnTo>
                      <a:pt x="28533" y="0"/>
                    </a:lnTo>
                    <a:lnTo>
                      <a:pt x="28533" y="80423"/>
                    </a:lnTo>
                    <a:lnTo>
                      <a:pt x="0" y="80423"/>
                    </a:ln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7" name="Freeform: Shape 896">
                <a:extLst>
                  <a:ext uri="{FF2B5EF4-FFF2-40B4-BE49-F238E27FC236}">
                    <a16:creationId xmlns:a16="http://schemas.microsoft.com/office/drawing/2014/main" id="{2ED29BFD-1763-68D0-9F4F-4F21F88584BA}"/>
                  </a:ext>
                </a:extLst>
              </p:cNvPr>
              <p:cNvSpPr/>
              <p:nvPr/>
            </p:nvSpPr>
            <p:spPr>
              <a:xfrm>
                <a:off x="6985799" y="1575189"/>
                <a:ext cx="192963" cy="133772"/>
              </a:xfrm>
              <a:custGeom>
                <a:avLst/>
                <a:gdLst>
                  <a:gd name="connsiteX0" fmla="*/ 173785 w 192963"/>
                  <a:gd name="connsiteY0" fmla="*/ 0 h 133772"/>
                  <a:gd name="connsiteX1" fmla="*/ 154475 w 192963"/>
                  <a:gd name="connsiteY1" fmla="*/ 19309 h 133772"/>
                  <a:gd name="connsiteX2" fmla="*/ 135166 w 192963"/>
                  <a:gd name="connsiteY2" fmla="*/ 0 h 133772"/>
                  <a:gd name="connsiteX3" fmla="*/ 115857 w 192963"/>
                  <a:gd name="connsiteY3" fmla="*/ 19309 h 133772"/>
                  <a:gd name="connsiteX4" fmla="*/ 96547 w 192963"/>
                  <a:gd name="connsiteY4" fmla="*/ 0 h 133772"/>
                  <a:gd name="connsiteX5" fmla="*/ 77238 w 192963"/>
                  <a:gd name="connsiteY5" fmla="*/ 19309 h 133772"/>
                  <a:gd name="connsiteX6" fmla="*/ 57928 w 192963"/>
                  <a:gd name="connsiteY6" fmla="*/ 0 h 133772"/>
                  <a:gd name="connsiteX7" fmla="*/ 38619 w 192963"/>
                  <a:gd name="connsiteY7" fmla="*/ 19309 h 133772"/>
                  <a:gd name="connsiteX8" fmla="*/ 19309 w 192963"/>
                  <a:gd name="connsiteY8" fmla="*/ 0 h 133772"/>
                  <a:gd name="connsiteX9" fmla="*/ 0 w 192963"/>
                  <a:gd name="connsiteY9" fmla="*/ 19309 h 133772"/>
                  <a:gd name="connsiteX10" fmla="*/ 0 w 192963"/>
                  <a:gd name="connsiteY10" fmla="*/ 133773 h 133772"/>
                  <a:gd name="connsiteX11" fmla="*/ 192962 w 192963"/>
                  <a:gd name="connsiteY11" fmla="*/ 133773 h 133772"/>
                  <a:gd name="connsiteX12" fmla="*/ 192962 w 192963"/>
                  <a:gd name="connsiteY12" fmla="*/ 19309 h 133772"/>
                  <a:gd name="connsiteX13" fmla="*/ 173785 w 192963"/>
                  <a:gd name="connsiteY13" fmla="*/ 0 h 133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2963" h="133772">
                    <a:moveTo>
                      <a:pt x="173785" y="0"/>
                    </a:moveTo>
                    <a:cubicBezTo>
                      <a:pt x="163102" y="0"/>
                      <a:pt x="154475" y="8626"/>
                      <a:pt x="154475" y="19309"/>
                    </a:cubicBezTo>
                    <a:cubicBezTo>
                      <a:pt x="154475" y="8693"/>
                      <a:pt x="145849" y="0"/>
                      <a:pt x="135166" y="0"/>
                    </a:cubicBezTo>
                    <a:cubicBezTo>
                      <a:pt x="124549" y="0"/>
                      <a:pt x="115857" y="8626"/>
                      <a:pt x="115857" y="19309"/>
                    </a:cubicBezTo>
                    <a:cubicBezTo>
                      <a:pt x="115857" y="8693"/>
                      <a:pt x="107230" y="0"/>
                      <a:pt x="96547" y="0"/>
                    </a:cubicBezTo>
                    <a:cubicBezTo>
                      <a:pt x="85864" y="0"/>
                      <a:pt x="77238" y="8626"/>
                      <a:pt x="77238" y="19309"/>
                    </a:cubicBezTo>
                    <a:cubicBezTo>
                      <a:pt x="77238" y="8693"/>
                      <a:pt x="68611" y="0"/>
                      <a:pt x="57928" y="0"/>
                    </a:cubicBezTo>
                    <a:cubicBezTo>
                      <a:pt x="47245" y="0"/>
                      <a:pt x="38619" y="8626"/>
                      <a:pt x="38619" y="19309"/>
                    </a:cubicBezTo>
                    <a:cubicBezTo>
                      <a:pt x="38619" y="8693"/>
                      <a:pt x="29992" y="0"/>
                      <a:pt x="19309" y="0"/>
                    </a:cubicBezTo>
                    <a:cubicBezTo>
                      <a:pt x="8626" y="0"/>
                      <a:pt x="0" y="8626"/>
                      <a:pt x="0" y="19309"/>
                    </a:cubicBezTo>
                    <a:lnTo>
                      <a:pt x="0" y="133773"/>
                    </a:lnTo>
                    <a:lnTo>
                      <a:pt x="192962" y="133773"/>
                    </a:lnTo>
                    <a:lnTo>
                      <a:pt x="192962" y="19309"/>
                    </a:lnTo>
                    <a:cubicBezTo>
                      <a:pt x="193094" y="8626"/>
                      <a:pt x="184402" y="0"/>
                      <a:pt x="173785" y="0"/>
                    </a:cubicBezTo>
                    <a:close/>
                  </a:path>
                </a:pathLst>
              </a:custGeom>
              <a:solidFill>
                <a:srgbClr val="CF5664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8" name="Freeform: Shape 897">
                <a:extLst>
                  <a:ext uri="{FF2B5EF4-FFF2-40B4-BE49-F238E27FC236}">
                    <a16:creationId xmlns:a16="http://schemas.microsoft.com/office/drawing/2014/main" id="{5474E7C6-1FC1-ECAF-1A9B-6DE034A3CADC}"/>
                  </a:ext>
                </a:extLst>
              </p:cNvPr>
              <p:cNvSpPr/>
              <p:nvPr/>
            </p:nvSpPr>
            <p:spPr>
              <a:xfrm>
                <a:off x="6985865" y="1631060"/>
                <a:ext cx="192961" cy="10882"/>
              </a:xfrm>
              <a:custGeom>
                <a:avLst/>
                <a:gdLst>
                  <a:gd name="connsiteX0" fmla="*/ 0 w 192961"/>
                  <a:gd name="connsiteY0" fmla="*/ 0 h 10882"/>
                  <a:gd name="connsiteX1" fmla="*/ 192962 w 192961"/>
                  <a:gd name="connsiteY1" fmla="*/ 0 h 10882"/>
                  <a:gd name="connsiteX2" fmla="*/ 192962 w 192961"/>
                  <a:gd name="connsiteY2" fmla="*/ 10882 h 10882"/>
                  <a:gd name="connsiteX3" fmla="*/ 0 w 192961"/>
                  <a:gd name="connsiteY3" fmla="*/ 10882 h 10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961" h="10882">
                    <a:moveTo>
                      <a:pt x="0" y="0"/>
                    </a:moveTo>
                    <a:lnTo>
                      <a:pt x="192962" y="0"/>
                    </a:lnTo>
                    <a:lnTo>
                      <a:pt x="192962" y="10882"/>
                    </a:lnTo>
                    <a:lnTo>
                      <a:pt x="0" y="10882"/>
                    </a:lnTo>
                    <a:close/>
                  </a:path>
                </a:pathLst>
              </a:custGeom>
              <a:solidFill>
                <a:srgbClr val="BD4653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9" name="Freeform: Shape 898">
                <a:extLst>
                  <a:ext uri="{FF2B5EF4-FFF2-40B4-BE49-F238E27FC236}">
                    <a16:creationId xmlns:a16="http://schemas.microsoft.com/office/drawing/2014/main" id="{EF9E9C94-C7B8-2263-DE20-DDEE289877BD}"/>
                  </a:ext>
                </a:extLst>
              </p:cNvPr>
              <p:cNvSpPr/>
              <p:nvPr/>
            </p:nvSpPr>
            <p:spPr>
              <a:xfrm>
                <a:off x="6985865" y="1661053"/>
                <a:ext cx="192961" cy="19375"/>
              </a:xfrm>
              <a:custGeom>
                <a:avLst/>
                <a:gdLst>
                  <a:gd name="connsiteX0" fmla="*/ 0 w 192961"/>
                  <a:gd name="connsiteY0" fmla="*/ 0 h 19375"/>
                  <a:gd name="connsiteX1" fmla="*/ 192962 w 192961"/>
                  <a:gd name="connsiteY1" fmla="*/ 0 h 19375"/>
                  <a:gd name="connsiteX2" fmla="*/ 192962 w 192961"/>
                  <a:gd name="connsiteY2" fmla="*/ 19376 h 19375"/>
                  <a:gd name="connsiteX3" fmla="*/ 0 w 192961"/>
                  <a:gd name="connsiteY3" fmla="*/ 19376 h 19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961" h="19375">
                    <a:moveTo>
                      <a:pt x="0" y="0"/>
                    </a:moveTo>
                    <a:lnTo>
                      <a:pt x="192962" y="0"/>
                    </a:lnTo>
                    <a:lnTo>
                      <a:pt x="192962" y="19376"/>
                    </a:lnTo>
                    <a:lnTo>
                      <a:pt x="0" y="19376"/>
                    </a:lnTo>
                    <a:close/>
                  </a:path>
                </a:pathLst>
              </a:custGeom>
              <a:solidFill>
                <a:srgbClr val="BD4653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900" name="Graphic 2">
            <a:extLst>
              <a:ext uri="{FF2B5EF4-FFF2-40B4-BE49-F238E27FC236}">
                <a16:creationId xmlns:a16="http://schemas.microsoft.com/office/drawing/2014/main" id="{658B6058-3339-34BA-6E30-931111850B2C}"/>
              </a:ext>
            </a:extLst>
          </p:cNvPr>
          <p:cNvGrpSpPr/>
          <p:nvPr/>
        </p:nvGrpSpPr>
        <p:grpSpPr>
          <a:xfrm>
            <a:off x="6215407" y="1387697"/>
            <a:ext cx="424675" cy="424675"/>
            <a:chOff x="6206453" y="1378644"/>
            <a:chExt cx="424675" cy="424675"/>
          </a:xfrm>
        </p:grpSpPr>
        <p:grpSp>
          <p:nvGrpSpPr>
            <p:cNvPr id="901" name="Graphic 2">
              <a:extLst>
                <a:ext uri="{FF2B5EF4-FFF2-40B4-BE49-F238E27FC236}">
                  <a16:creationId xmlns:a16="http://schemas.microsoft.com/office/drawing/2014/main" id="{91425697-5B79-588F-9646-AF631AFA9666}"/>
                </a:ext>
              </a:extLst>
            </p:cNvPr>
            <p:cNvGrpSpPr/>
            <p:nvPr/>
          </p:nvGrpSpPr>
          <p:grpSpPr>
            <a:xfrm>
              <a:off x="6206453" y="1378644"/>
              <a:ext cx="424675" cy="424675"/>
              <a:chOff x="6206453" y="1378644"/>
              <a:chExt cx="424675" cy="424675"/>
            </a:xfrm>
          </p:grpSpPr>
          <p:sp>
            <p:nvSpPr>
              <p:cNvPr id="902" name="Freeform: Shape 901">
                <a:extLst>
                  <a:ext uri="{FF2B5EF4-FFF2-40B4-BE49-F238E27FC236}">
                    <a16:creationId xmlns:a16="http://schemas.microsoft.com/office/drawing/2014/main" id="{AFA9E99D-9A8A-044D-2967-4A5F336624C6}"/>
                  </a:ext>
                </a:extLst>
              </p:cNvPr>
              <p:cNvSpPr/>
              <p:nvPr/>
            </p:nvSpPr>
            <p:spPr>
              <a:xfrm>
                <a:off x="6206453" y="1378644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CF5664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3" name="Freeform: Shape 902">
                <a:extLst>
                  <a:ext uri="{FF2B5EF4-FFF2-40B4-BE49-F238E27FC236}">
                    <a16:creationId xmlns:a16="http://schemas.microsoft.com/office/drawing/2014/main" id="{95653EA1-F232-80A7-C11F-F75A49D9BD0A}"/>
                  </a:ext>
                </a:extLst>
              </p:cNvPr>
              <p:cNvSpPr/>
              <p:nvPr/>
            </p:nvSpPr>
            <p:spPr>
              <a:xfrm>
                <a:off x="6303465" y="1465172"/>
                <a:ext cx="327663" cy="338147"/>
              </a:xfrm>
              <a:custGeom>
                <a:avLst/>
                <a:gdLst>
                  <a:gd name="connsiteX0" fmla="*/ 327664 w 327663"/>
                  <a:gd name="connsiteY0" fmla="*/ 338148 h 338147"/>
                  <a:gd name="connsiteX1" fmla="*/ 327664 w 327663"/>
                  <a:gd name="connsiteY1" fmla="*/ 212338 h 338147"/>
                  <a:gd name="connsiteX2" fmla="*/ 115326 w 327663"/>
                  <a:gd name="connsiteY2" fmla="*/ 0 h 338147"/>
                  <a:gd name="connsiteX3" fmla="*/ 104045 w 327663"/>
                  <a:gd name="connsiteY3" fmla="*/ 224613 h 338147"/>
                  <a:gd name="connsiteX4" fmla="*/ 0 w 327663"/>
                  <a:gd name="connsiteY4" fmla="*/ 240738 h 338147"/>
                  <a:gd name="connsiteX5" fmla="*/ 97410 w 327663"/>
                  <a:gd name="connsiteY5" fmla="*/ 338148 h 338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7663" h="338147">
                    <a:moveTo>
                      <a:pt x="327664" y="338148"/>
                    </a:moveTo>
                    <a:lnTo>
                      <a:pt x="327664" y="212338"/>
                    </a:lnTo>
                    <a:lnTo>
                      <a:pt x="115326" y="0"/>
                    </a:lnTo>
                    <a:lnTo>
                      <a:pt x="104045" y="224613"/>
                    </a:lnTo>
                    <a:lnTo>
                      <a:pt x="0" y="240738"/>
                    </a:lnTo>
                    <a:lnTo>
                      <a:pt x="97410" y="338148"/>
                    </a:lnTo>
                    <a:close/>
                  </a:path>
                </a:pathLst>
              </a:custGeom>
              <a:solidFill>
                <a:srgbClr val="BD4653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04" name="Graphic 2">
              <a:extLst>
                <a:ext uri="{FF2B5EF4-FFF2-40B4-BE49-F238E27FC236}">
                  <a16:creationId xmlns:a16="http://schemas.microsoft.com/office/drawing/2014/main" id="{71AB0193-4941-F717-528D-68D33524BFDE}"/>
                </a:ext>
              </a:extLst>
            </p:cNvPr>
            <p:cNvGrpSpPr/>
            <p:nvPr/>
          </p:nvGrpSpPr>
          <p:grpSpPr>
            <a:xfrm>
              <a:off x="6303465" y="1465172"/>
              <a:ext cx="230718" cy="251620"/>
              <a:chOff x="6303465" y="1465172"/>
              <a:chExt cx="230718" cy="251620"/>
            </a:xfrm>
          </p:grpSpPr>
          <p:sp>
            <p:nvSpPr>
              <p:cNvPr id="905" name="Freeform: Shape 904">
                <a:extLst>
                  <a:ext uri="{FF2B5EF4-FFF2-40B4-BE49-F238E27FC236}">
                    <a16:creationId xmlns:a16="http://schemas.microsoft.com/office/drawing/2014/main" id="{FE00E78A-1FD0-104E-820A-8304155FC352}"/>
                  </a:ext>
                </a:extLst>
              </p:cNvPr>
              <p:cNvSpPr/>
              <p:nvPr/>
            </p:nvSpPr>
            <p:spPr>
              <a:xfrm>
                <a:off x="6303465" y="1695027"/>
                <a:ext cx="230718" cy="21764"/>
              </a:xfrm>
              <a:custGeom>
                <a:avLst/>
                <a:gdLst>
                  <a:gd name="connsiteX0" fmla="*/ 0 w 230718"/>
                  <a:gd name="connsiteY0" fmla="*/ 0 h 21764"/>
                  <a:gd name="connsiteX1" fmla="*/ 0 w 230718"/>
                  <a:gd name="connsiteY1" fmla="*/ 10882 h 21764"/>
                  <a:gd name="connsiteX2" fmla="*/ 41406 w 230718"/>
                  <a:gd name="connsiteY2" fmla="*/ 10882 h 21764"/>
                  <a:gd name="connsiteX3" fmla="*/ 60715 w 230718"/>
                  <a:gd name="connsiteY3" fmla="*/ 21765 h 21764"/>
                  <a:gd name="connsiteX4" fmla="*/ 176506 w 230718"/>
                  <a:gd name="connsiteY4" fmla="*/ 21765 h 21764"/>
                  <a:gd name="connsiteX5" fmla="*/ 195749 w 230718"/>
                  <a:gd name="connsiteY5" fmla="*/ 10882 h 21764"/>
                  <a:gd name="connsiteX6" fmla="*/ 230718 w 230718"/>
                  <a:gd name="connsiteY6" fmla="*/ 10882 h 21764"/>
                  <a:gd name="connsiteX7" fmla="*/ 230718 w 230718"/>
                  <a:gd name="connsiteY7" fmla="*/ 0 h 21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718" h="21764">
                    <a:moveTo>
                      <a:pt x="0" y="0"/>
                    </a:moveTo>
                    <a:lnTo>
                      <a:pt x="0" y="10882"/>
                    </a:lnTo>
                    <a:lnTo>
                      <a:pt x="41406" y="10882"/>
                    </a:lnTo>
                    <a:lnTo>
                      <a:pt x="60715" y="21765"/>
                    </a:lnTo>
                    <a:lnTo>
                      <a:pt x="176506" y="21765"/>
                    </a:lnTo>
                    <a:lnTo>
                      <a:pt x="195749" y="10882"/>
                    </a:lnTo>
                    <a:lnTo>
                      <a:pt x="230718" y="10882"/>
                    </a:lnTo>
                    <a:lnTo>
                      <a:pt x="230718" y="0"/>
                    </a:lnTo>
                    <a:close/>
                  </a:path>
                </a:pathLst>
              </a:custGeom>
              <a:solidFill>
                <a:srgbClr val="CCD0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6" name="Freeform: Shape 905">
                <a:extLst>
                  <a:ext uri="{FF2B5EF4-FFF2-40B4-BE49-F238E27FC236}">
                    <a16:creationId xmlns:a16="http://schemas.microsoft.com/office/drawing/2014/main" id="{A5E748A4-FA7B-5CFD-678A-68AFB744EB43}"/>
                  </a:ext>
                </a:extLst>
              </p:cNvPr>
              <p:cNvSpPr/>
              <p:nvPr/>
            </p:nvSpPr>
            <p:spPr>
              <a:xfrm>
                <a:off x="6389793" y="1465172"/>
                <a:ext cx="57928" cy="97078"/>
              </a:xfrm>
              <a:custGeom>
                <a:avLst/>
                <a:gdLst>
                  <a:gd name="connsiteX0" fmla="*/ 28997 w 57928"/>
                  <a:gd name="connsiteY0" fmla="*/ 0 h 97078"/>
                  <a:gd name="connsiteX1" fmla="*/ 4048 w 57928"/>
                  <a:gd name="connsiteY1" fmla="*/ 42733 h 97078"/>
                  <a:gd name="connsiteX2" fmla="*/ 0 w 57928"/>
                  <a:gd name="connsiteY2" fmla="*/ 57464 h 97078"/>
                  <a:gd name="connsiteX3" fmla="*/ 19309 w 57928"/>
                  <a:gd name="connsiteY3" fmla="*/ 84736 h 97078"/>
                  <a:gd name="connsiteX4" fmla="*/ 19309 w 57928"/>
                  <a:gd name="connsiteY4" fmla="*/ 97078 h 97078"/>
                  <a:gd name="connsiteX5" fmla="*/ 38619 w 57928"/>
                  <a:gd name="connsiteY5" fmla="*/ 97078 h 97078"/>
                  <a:gd name="connsiteX6" fmla="*/ 38619 w 57928"/>
                  <a:gd name="connsiteY6" fmla="*/ 84736 h 97078"/>
                  <a:gd name="connsiteX7" fmla="*/ 57928 w 57928"/>
                  <a:gd name="connsiteY7" fmla="*/ 57464 h 97078"/>
                  <a:gd name="connsiteX8" fmla="*/ 54080 w 57928"/>
                  <a:gd name="connsiteY8" fmla="*/ 43065 h 97078"/>
                  <a:gd name="connsiteX9" fmla="*/ 28997 w 57928"/>
                  <a:gd name="connsiteY9" fmla="*/ 0 h 97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928" h="97078">
                    <a:moveTo>
                      <a:pt x="28997" y="0"/>
                    </a:moveTo>
                    <a:lnTo>
                      <a:pt x="4048" y="42733"/>
                    </a:lnTo>
                    <a:cubicBezTo>
                      <a:pt x="1526" y="47046"/>
                      <a:pt x="0" y="52089"/>
                      <a:pt x="0" y="57464"/>
                    </a:cubicBezTo>
                    <a:cubicBezTo>
                      <a:pt x="0" y="70071"/>
                      <a:pt x="8095" y="80755"/>
                      <a:pt x="19309" y="84736"/>
                    </a:cubicBezTo>
                    <a:lnTo>
                      <a:pt x="19309" y="97078"/>
                    </a:lnTo>
                    <a:lnTo>
                      <a:pt x="38619" y="97078"/>
                    </a:lnTo>
                    <a:lnTo>
                      <a:pt x="38619" y="84736"/>
                    </a:lnTo>
                    <a:cubicBezTo>
                      <a:pt x="49833" y="80755"/>
                      <a:pt x="57928" y="70005"/>
                      <a:pt x="57928" y="57464"/>
                    </a:cubicBezTo>
                    <a:cubicBezTo>
                      <a:pt x="57928" y="52222"/>
                      <a:pt x="56535" y="47311"/>
                      <a:pt x="54080" y="43065"/>
                    </a:cubicBezTo>
                    <a:lnTo>
                      <a:pt x="28997" y="0"/>
                    </a:lnTo>
                    <a:close/>
                  </a:path>
                </a:pathLst>
              </a:custGeom>
              <a:solidFill>
                <a:srgbClr val="E6BA4D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7" name="Freeform: Shape 906">
                <a:extLst>
                  <a:ext uri="{FF2B5EF4-FFF2-40B4-BE49-F238E27FC236}">
                    <a16:creationId xmlns:a16="http://schemas.microsoft.com/office/drawing/2014/main" id="{740AAB6D-2655-B330-B320-A18B7841BB17}"/>
                  </a:ext>
                </a:extLst>
              </p:cNvPr>
              <p:cNvSpPr/>
              <p:nvPr/>
            </p:nvSpPr>
            <p:spPr>
              <a:xfrm>
                <a:off x="6404458" y="1508701"/>
                <a:ext cx="28665" cy="42865"/>
              </a:xfrm>
              <a:custGeom>
                <a:avLst/>
                <a:gdLst>
                  <a:gd name="connsiteX0" fmla="*/ 14399 w 28665"/>
                  <a:gd name="connsiteY0" fmla="*/ 0 h 42865"/>
                  <a:gd name="connsiteX1" fmla="*/ 1925 w 28665"/>
                  <a:gd name="connsiteY1" fmla="*/ 21366 h 42865"/>
                  <a:gd name="connsiteX2" fmla="*/ 0 w 28665"/>
                  <a:gd name="connsiteY2" fmla="*/ 28533 h 42865"/>
                  <a:gd name="connsiteX3" fmla="*/ 14333 w 28665"/>
                  <a:gd name="connsiteY3" fmla="*/ 42866 h 42865"/>
                  <a:gd name="connsiteX4" fmla="*/ 28666 w 28665"/>
                  <a:gd name="connsiteY4" fmla="*/ 28533 h 42865"/>
                  <a:gd name="connsiteX5" fmla="*/ 26741 w 28665"/>
                  <a:gd name="connsiteY5" fmla="*/ 21366 h 42865"/>
                  <a:gd name="connsiteX6" fmla="*/ 26741 w 28665"/>
                  <a:gd name="connsiteY6" fmla="*/ 21366 h 42865"/>
                  <a:gd name="connsiteX7" fmla="*/ 14399 w 28665"/>
                  <a:gd name="connsiteY7" fmla="*/ 0 h 42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665" h="42865">
                    <a:moveTo>
                      <a:pt x="14399" y="0"/>
                    </a:moveTo>
                    <a:lnTo>
                      <a:pt x="1925" y="21366"/>
                    </a:lnTo>
                    <a:cubicBezTo>
                      <a:pt x="730" y="23490"/>
                      <a:pt x="0" y="25945"/>
                      <a:pt x="0" y="28533"/>
                    </a:cubicBezTo>
                    <a:cubicBezTo>
                      <a:pt x="0" y="36496"/>
                      <a:pt x="6437" y="42866"/>
                      <a:pt x="14333" y="42866"/>
                    </a:cubicBezTo>
                    <a:cubicBezTo>
                      <a:pt x="22229" y="42866"/>
                      <a:pt x="28666" y="36429"/>
                      <a:pt x="28666" y="28533"/>
                    </a:cubicBezTo>
                    <a:cubicBezTo>
                      <a:pt x="28666" y="25945"/>
                      <a:pt x="28002" y="23490"/>
                      <a:pt x="26741" y="21366"/>
                    </a:cubicBezTo>
                    <a:lnTo>
                      <a:pt x="26741" y="21366"/>
                    </a:lnTo>
                    <a:lnTo>
                      <a:pt x="14399" y="0"/>
                    </a:lnTo>
                    <a:close/>
                  </a:path>
                </a:pathLst>
              </a:custGeom>
              <a:solidFill>
                <a:srgbClr val="F2CD5E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8" name="Freeform: Shape 907">
                <a:extLst>
                  <a:ext uri="{FF2B5EF4-FFF2-40B4-BE49-F238E27FC236}">
                    <a16:creationId xmlns:a16="http://schemas.microsoft.com/office/drawing/2014/main" id="{E956C1C3-BEDC-0DDA-8338-7FFAEAFA0BE0}"/>
                  </a:ext>
                </a:extLst>
              </p:cNvPr>
              <p:cNvSpPr/>
              <p:nvPr/>
            </p:nvSpPr>
            <p:spPr>
              <a:xfrm>
                <a:off x="6370550" y="1562449"/>
                <a:ext cx="96480" cy="132511"/>
              </a:xfrm>
              <a:custGeom>
                <a:avLst/>
                <a:gdLst>
                  <a:gd name="connsiteX0" fmla="*/ 0 w 96480"/>
                  <a:gd name="connsiteY0" fmla="*/ 0 h 132511"/>
                  <a:gd name="connsiteX1" fmla="*/ 96481 w 96480"/>
                  <a:gd name="connsiteY1" fmla="*/ 0 h 132511"/>
                  <a:gd name="connsiteX2" fmla="*/ 96481 w 96480"/>
                  <a:gd name="connsiteY2" fmla="*/ 132512 h 132511"/>
                  <a:gd name="connsiteX3" fmla="*/ 0 w 96480"/>
                  <a:gd name="connsiteY3" fmla="*/ 132512 h 132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6480" h="132511">
                    <a:moveTo>
                      <a:pt x="0" y="0"/>
                    </a:moveTo>
                    <a:lnTo>
                      <a:pt x="96481" y="0"/>
                    </a:lnTo>
                    <a:lnTo>
                      <a:pt x="96481" y="132512"/>
                    </a:lnTo>
                    <a:lnTo>
                      <a:pt x="0" y="132512"/>
                    </a:ln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909" name="Graphic 2">
            <a:extLst>
              <a:ext uri="{FF2B5EF4-FFF2-40B4-BE49-F238E27FC236}">
                <a16:creationId xmlns:a16="http://schemas.microsoft.com/office/drawing/2014/main" id="{FCA3F228-D992-B338-D640-E6859D8ED610}"/>
              </a:ext>
            </a:extLst>
          </p:cNvPr>
          <p:cNvGrpSpPr/>
          <p:nvPr/>
        </p:nvGrpSpPr>
        <p:grpSpPr>
          <a:xfrm>
            <a:off x="5551851" y="1387697"/>
            <a:ext cx="424675" cy="424675"/>
            <a:chOff x="5542897" y="1378644"/>
            <a:chExt cx="424675" cy="424675"/>
          </a:xfrm>
        </p:grpSpPr>
        <p:grpSp>
          <p:nvGrpSpPr>
            <p:cNvPr id="910" name="Graphic 2">
              <a:extLst>
                <a:ext uri="{FF2B5EF4-FFF2-40B4-BE49-F238E27FC236}">
                  <a16:creationId xmlns:a16="http://schemas.microsoft.com/office/drawing/2014/main" id="{1868E9FA-8040-ABBF-55E2-73713BD6ED36}"/>
                </a:ext>
              </a:extLst>
            </p:cNvPr>
            <p:cNvGrpSpPr/>
            <p:nvPr/>
          </p:nvGrpSpPr>
          <p:grpSpPr>
            <a:xfrm>
              <a:off x="5542897" y="1378644"/>
              <a:ext cx="424675" cy="424675"/>
              <a:chOff x="5542897" y="1378644"/>
              <a:chExt cx="424675" cy="424675"/>
            </a:xfrm>
          </p:grpSpPr>
          <p:sp>
            <p:nvSpPr>
              <p:cNvPr id="911" name="Freeform: Shape 910">
                <a:extLst>
                  <a:ext uri="{FF2B5EF4-FFF2-40B4-BE49-F238E27FC236}">
                    <a16:creationId xmlns:a16="http://schemas.microsoft.com/office/drawing/2014/main" id="{E4D9872F-1C5F-F981-64AA-4D53FFEFE8F6}"/>
                  </a:ext>
                </a:extLst>
              </p:cNvPr>
              <p:cNvSpPr/>
              <p:nvPr/>
            </p:nvSpPr>
            <p:spPr>
              <a:xfrm>
                <a:off x="5542897" y="1378644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7DC0E7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2" name="Freeform: Shape 911">
                <a:extLst>
                  <a:ext uri="{FF2B5EF4-FFF2-40B4-BE49-F238E27FC236}">
                    <a16:creationId xmlns:a16="http://schemas.microsoft.com/office/drawing/2014/main" id="{85055AE4-ED2D-BE83-6BEE-A7A731C98B54}"/>
                  </a:ext>
                </a:extLst>
              </p:cNvPr>
              <p:cNvSpPr/>
              <p:nvPr/>
            </p:nvSpPr>
            <p:spPr>
              <a:xfrm>
                <a:off x="5651986" y="1469219"/>
                <a:ext cx="315586" cy="334100"/>
              </a:xfrm>
              <a:custGeom>
                <a:avLst/>
                <a:gdLst>
                  <a:gd name="connsiteX0" fmla="*/ 315587 w 315586"/>
                  <a:gd name="connsiteY0" fmla="*/ 334100 h 334100"/>
                  <a:gd name="connsiteX1" fmla="*/ 315587 w 315586"/>
                  <a:gd name="connsiteY1" fmla="*/ 200792 h 334100"/>
                  <a:gd name="connsiteX2" fmla="*/ 116056 w 315586"/>
                  <a:gd name="connsiteY2" fmla="*/ 1261 h 334100"/>
                  <a:gd name="connsiteX3" fmla="*/ 112605 w 315586"/>
                  <a:gd name="connsiteY3" fmla="*/ 9157 h 334100"/>
                  <a:gd name="connsiteX4" fmla="*/ 103382 w 315586"/>
                  <a:gd name="connsiteY4" fmla="*/ 0 h 334100"/>
                  <a:gd name="connsiteX5" fmla="*/ 85798 w 315586"/>
                  <a:gd name="connsiteY5" fmla="*/ 17584 h 334100"/>
                  <a:gd name="connsiteX6" fmla="*/ 101922 w 315586"/>
                  <a:gd name="connsiteY6" fmla="*/ 33709 h 334100"/>
                  <a:gd name="connsiteX7" fmla="*/ 26940 w 315586"/>
                  <a:gd name="connsiteY7" fmla="*/ 205968 h 334100"/>
                  <a:gd name="connsiteX8" fmla="*/ 0 w 315586"/>
                  <a:gd name="connsiteY8" fmla="*/ 225476 h 334100"/>
                  <a:gd name="connsiteX9" fmla="*/ 108624 w 315586"/>
                  <a:gd name="connsiteY9" fmla="*/ 334100 h 334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5586" h="334100">
                    <a:moveTo>
                      <a:pt x="315587" y="334100"/>
                    </a:moveTo>
                    <a:lnTo>
                      <a:pt x="315587" y="200792"/>
                    </a:lnTo>
                    <a:lnTo>
                      <a:pt x="116056" y="1261"/>
                    </a:lnTo>
                    <a:lnTo>
                      <a:pt x="112605" y="9157"/>
                    </a:lnTo>
                    <a:lnTo>
                      <a:pt x="103382" y="0"/>
                    </a:lnTo>
                    <a:lnTo>
                      <a:pt x="85798" y="17584"/>
                    </a:lnTo>
                    <a:lnTo>
                      <a:pt x="101922" y="33709"/>
                    </a:lnTo>
                    <a:lnTo>
                      <a:pt x="26940" y="205968"/>
                    </a:lnTo>
                    <a:lnTo>
                      <a:pt x="0" y="225476"/>
                    </a:lnTo>
                    <a:lnTo>
                      <a:pt x="108624" y="334100"/>
                    </a:lnTo>
                    <a:close/>
                  </a:path>
                </a:pathLst>
              </a:custGeom>
              <a:solidFill>
                <a:srgbClr val="6DADD7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13" name="Graphic 2">
              <a:extLst>
                <a:ext uri="{FF2B5EF4-FFF2-40B4-BE49-F238E27FC236}">
                  <a16:creationId xmlns:a16="http://schemas.microsoft.com/office/drawing/2014/main" id="{B633F2A5-E464-315C-599F-0C35FA66EA4A}"/>
                </a:ext>
              </a:extLst>
            </p:cNvPr>
            <p:cNvGrpSpPr/>
            <p:nvPr/>
          </p:nvGrpSpPr>
          <p:grpSpPr>
            <a:xfrm>
              <a:off x="5649133" y="1465105"/>
              <a:ext cx="212271" cy="251686"/>
              <a:chOff x="5649133" y="1465105"/>
              <a:chExt cx="212271" cy="251686"/>
            </a:xfrm>
          </p:grpSpPr>
          <p:sp>
            <p:nvSpPr>
              <p:cNvPr id="914" name="Freeform: Shape 913">
                <a:extLst>
                  <a:ext uri="{FF2B5EF4-FFF2-40B4-BE49-F238E27FC236}">
                    <a16:creationId xmlns:a16="http://schemas.microsoft.com/office/drawing/2014/main" id="{7E78FD63-F151-2C49-3C49-56EC3A2D008C}"/>
                  </a:ext>
                </a:extLst>
              </p:cNvPr>
              <p:cNvSpPr/>
              <p:nvPr/>
            </p:nvSpPr>
            <p:spPr>
              <a:xfrm>
                <a:off x="5649133" y="1678239"/>
                <a:ext cx="212271" cy="19309"/>
              </a:xfrm>
              <a:custGeom>
                <a:avLst/>
                <a:gdLst>
                  <a:gd name="connsiteX0" fmla="*/ 202650 w 212271"/>
                  <a:gd name="connsiteY0" fmla="*/ 0 h 19309"/>
                  <a:gd name="connsiteX1" fmla="*/ 9688 w 212271"/>
                  <a:gd name="connsiteY1" fmla="*/ 0 h 19309"/>
                  <a:gd name="connsiteX2" fmla="*/ 0 w 212271"/>
                  <a:gd name="connsiteY2" fmla="*/ 9688 h 19309"/>
                  <a:gd name="connsiteX3" fmla="*/ 9621 w 212271"/>
                  <a:gd name="connsiteY3" fmla="*/ 19309 h 19309"/>
                  <a:gd name="connsiteX4" fmla="*/ 202583 w 212271"/>
                  <a:gd name="connsiteY4" fmla="*/ 19309 h 19309"/>
                  <a:gd name="connsiteX5" fmla="*/ 212271 w 212271"/>
                  <a:gd name="connsiteY5" fmla="*/ 9688 h 19309"/>
                  <a:gd name="connsiteX6" fmla="*/ 202650 w 212271"/>
                  <a:gd name="connsiteY6" fmla="*/ 0 h 19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2271" h="19309">
                    <a:moveTo>
                      <a:pt x="202650" y="0"/>
                    </a:moveTo>
                    <a:lnTo>
                      <a:pt x="9688" y="0"/>
                    </a:lnTo>
                    <a:cubicBezTo>
                      <a:pt x="4379" y="0"/>
                      <a:pt x="0" y="4313"/>
                      <a:pt x="0" y="9688"/>
                    </a:cubicBezTo>
                    <a:cubicBezTo>
                      <a:pt x="0" y="14996"/>
                      <a:pt x="4313" y="19309"/>
                      <a:pt x="9621" y="19309"/>
                    </a:cubicBezTo>
                    <a:lnTo>
                      <a:pt x="202583" y="19309"/>
                    </a:lnTo>
                    <a:cubicBezTo>
                      <a:pt x="207892" y="19309"/>
                      <a:pt x="212205" y="14996"/>
                      <a:pt x="212271" y="9688"/>
                    </a:cubicBezTo>
                    <a:cubicBezTo>
                      <a:pt x="212271" y="4313"/>
                      <a:pt x="207958" y="0"/>
                      <a:pt x="202650" y="0"/>
                    </a:cubicBez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5" name="Freeform: Shape 914">
                <a:extLst>
                  <a:ext uri="{FF2B5EF4-FFF2-40B4-BE49-F238E27FC236}">
                    <a16:creationId xmlns:a16="http://schemas.microsoft.com/office/drawing/2014/main" id="{0D199A3A-4E9A-F6D8-21D8-117D1D810EE1}"/>
                  </a:ext>
                </a:extLst>
              </p:cNvPr>
              <p:cNvSpPr/>
              <p:nvPr/>
            </p:nvSpPr>
            <p:spPr>
              <a:xfrm>
                <a:off x="5735992" y="1697482"/>
                <a:ext cx="38552" cy="19309"/>
              </a:xfrm>
              <a:custGeom>
                <a:avLst/>
                <a:gdLst>
                  <a:gd name="connsiteX0" fmla="*/ 19243 w 38552"/>
                  <a:gd name="connsiteY0" fmla="*/ 19309 h 19309"/>
                  <a:gd name="connsiteX1" fmla="*/ 38553 w 38552"/>
                  <a:gd name="connsiteY1" fmla="*/ 0 h 19309"/>
                  <a:gd name="connsiteX2" fmla="*/ 0 w 38552"/>
                  <a:gd name="connsiteY2" fmla="*/ 0 h 19309"/>
                  <a:gd name="connsiteX3" fmla="*/ 19243 w 38552"/>
                  <a:gd name="connsiteY3" fmla="*/ 19309 h 19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552" h="19309">
                    <a:moveTo>
                      <a:pt x="19243" y="19309"/>
                    </a:moveTo>
                    <a:cubicBezTo>
                      <a:pt x="29926" y="19309"/>
                      <a:pt x="38553" y="10683"/>
                      <a:pt x="38553" y="0"/>
                    </a:cubicBezTo>
                    <a:lnTo>
                      <a:pt x="0" y="0"/>
                    </a:lnTo>
                    <a:cubicBezTo>
                      <a:pt x="0" y="10683"/>
                      <a:pt x="8626" y="19309"/>
                      <a:pt x="19243" y="19309"/>
                    </a:cubicBezTo>
                    <a:close/>
                  </a:path>
                </a:pathLst>
              </a:custGeom>
              <a:solidFill>
                <a:srgbClr val="CCD0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6" name="Freeform: Shape 915">
                <a:extLst>
                  <a:ext uri="{FF2B5EF4-FFF2-40B4-BE49-F238E27FC236}">
                    <a16:creationId xmlns:a16="http://schemas.microsoft.com/office/drawing/2014/main" id="{D1E6CACC-CC80-26CE-CCBF-21A8F4950DD4}"/>
                  </a:ext>
                </a:extLst>
              </p:cNvPr>
              <p:cNvSpPr/>
              <p:nvPr/>
            </p:nvSpPr>
            <p:spPr>
              <a:xfrm>
                <a:off x="5674547" y="1465105"/>
                <a:ext cx="161443" cy="191236"/>
              </a:xfrm>
              <a:custGeom>
                <a:avLst/>
                <a:gdLst>
                  <a:gd name="connsiteX0" fmla="*/ 148238 w 161443"/>
                  <a:gd name="connsiteY0" fmla="*/ 139148 h 191236"/>
                  <a:gd name="connsiteX1" fmla="*/ 148238 w 161443"/>
                  <a:gd name="connsiteY1" fmla="*/ 126407 h 191236"/>
                  <a:gd name="connsiteX2" fmla="*/ 148238 w 161443"/>
                  <a:gd name="connsiteY2" fmla="*/ 126407 h 191236"/>
                  <a:gd name="connsiteX3" fmla="*/ 148238 w 161443"/>
                  <a:gd name="connsiteY3" fmla="*/ 75977 h 191236"/>
                  <a:gd name="connsiteX4" fmla="*/ 99998 w 161443"/>
                  <a:gd name="connsiteY4" fmla="*/ 43728 h 191236"/>
                  <a:gd name="connsiteX5" fmla="*/ 99998 w 161443"/>
                  <a:gd name="connsiteY5" fmla="*/ 21167 h 191236"/>
                  <a:gd name="connsiteX6" fmla="*/ 80689 w 161443"/>
                  <a:gd name="connsiteY6" fmla="*/ 0 h 191236"/>
                  <a:gd name="connsiteX7" fmla="*/ 61379 w 161443"/>
                  <a:gd name="connsiteY7" fmla="*/ 21167 h 191236"/>
                  <a:gd name="connsiteX8" fmla="*/ 61379 w 161443"/>
                  <a:gd name="connsiteY8" fmla="*/ 21167 h 191236"/>
                  <a:gd name="connsiteX9" fmla="*/ 61379 w 161443"/>
                  <a:gd name="connsiteY9" fmla="*/ 43662 h 191236"/>
                  <a:gd name="connsiteX10" fmla="*/ 13139 w 161443"/>
                  <a:gd name="connsiteY10" fmla="*/ 75911 h 191236"/>
                  <a:gd name="connsiteX11" fmla="*/ 13139 w 161443"/>
                  <a:gd name="connsiteY11" fmla="*/ 126341 h 191236"/>
                  <a:gd name="connsiteX12" fmla="*/ 13139 w 161443"/>
                  <a:gd name="connsiteY12" fmla="*/ 139081 h 191236"/>
                  <a:gd name="connsiteX13" fmla="*/ 0 w 161443"/>
                  <a:gd name="connsiteY13" fmla="*/ 191237 h 191236"/>
                  <a:gd name="connsiteX14" fmla="*/ 161443 w 161443"/>
                  <a:gd name="connsiteY14" fmla="*/ 191237 h 191236"/>
                  <a:gd name="connsiteX15" fmla="*/ 148238 w 161443"/>
                  <a:gd name="connsiteY15" fmla="*/ 139148 h 191236"/>
                  <a:gd name="connsiteX16" fmla="*/ 80689 w 161443"/>
                  <a:gd name="connsiteY16" fmla="*/ 31784 h 191236"/>
                  <a:gd name="connsiteX17" fmla="*/ 71067 w 161443"/>
                  <a:gd name="connsiteY17" fmla="*/ 21234 h 191236"/>
                  <a:gd name="connsiteX18" fmla="*/ 80689 w 161443"/>
                  <a:gd name="connsiteY18" fmla="*/ 10683 h 191236"/>
                  <a:gd name="connsiteX19" fmla="*/ 90310 w 161443"/>
                  <a:gd name="connsiteY19" fmla="*/ 21234 h 191236"/>
                  <a:gd name="connsiteX20" fmla="*/ 80689 w 161443"/>
                  <a:gd name="connsiteY20" fmla="*/ 31784 h 191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1443" h="191236">
                    <a:moveTo>
                      <a:pt x="148238" y="139148"/>
                    </a:moveTo>
                    <a:lnTo>
                      <a:pt x="148238" y="126407"/>
                    </a:lnTo>
                    <a:lnTo>
                      <a:pt x="148238" y="126407"/>
                    </a:lnTo>
                    <a:lnTo>
                      <a:pt x="148238" y="75977"/>
                    </a:lnTo>
                    <a:cubicBezTo>
                      <a:pt x="148238" y="60715"/>
                      <a:pt x="127867" y="47909"/>
                      <a:pt x="99998" y="43728"/>
                    </a:cubicBezTo>
                    <a:lnTo>
                      <a:pt x="99998" y="21167"/>
                    </a:lnTo>
                    <a:cubicBezTo>
                      <a:pt x="99998" y="9489"/>
                      <a:pt x="91372" y="0"/>
                      <a:pt x="80689" y="0"/>
                    </a:cubicBezTo>
                    <a:cubicBezTo>
                      <a:pt x="70005" y="0"/>
                      <a:pt x="61379" y="9422"/>
                      <a:pt x="61379" y="21167"/>
                    </a:cubicBezTo>
                    <a:lnTo>
                      <a:pt x="61379" y="21167"/>
                    </a:lnTo>
                    <a:lnTo>
                      <a:pt x="61379" y="43662"/>
                    </a:lnTo>
                    <a:cubicBezTo>
                      <a:pt x="33510" y="47776"/>
                      <a:pt x="13139" y="60649"/>
                      <a:pt x="13139" y="75911"/>
                    </a:cubicBezTo>
                    <a:lnTo>
                      <a:pt x="13139" y="126341"/>
                    </a:lnTo>
                    <a:lnTo>
                      <a:pt x="13139" y="139081"/>
                    </a:lnTo>
                    <a:cubicBezTo>
                      <a:pt x="13139" y="157727"/>
                      <a:pt x="8427" y="175378"/>
                      <a:pt x="0" y="191237"/>
                    </a:cubicBezTo>
                    <a:lnTo>
                      <a:pt x="161443" y="191237"/>
                    </a:lnTo>
                    <a:cubicBezTo>
                      <a:pt x="152950" y="175444"/>
                      <a:pt x="148238" y="157793"/>
                      <a:pt x="148238" y="139148"/>
                    </a:cubicBezTo>
                    <a:close/>
                    <a:moveTo>
                      <a:pt x="80689" y="31784"/>
                    </a:moveTo>
                    <a:cubicBezTo>
                      <a:pt x="75380" y="31784"/>
                      <a:pt x="71001" y="27073"/>
                      <a:pt x="71067" y="21234"/>
                    </a:cubicBezTo>
                    <a:cubicBezTo>
                      <a:pt x="71067" y="15394"/>
                      <a:pt x="75380" y="10617"/>
                      <a:pt x="80689" y="10683"/>
                    </a:cubicBezTo>
                    <a:cubicBezTo>
                      <a:pt x="85997" y="10683"/>
                      <a:pt x="90310" y="15394"/>
                      <a:pt x="90310" y="21234"/>
                    </a:cubicBezTo>
                    <a:cubicBezTo>
                      <a:pt x="90376" y="27073"/>
                      <a:pt x="86063" y="31784"/>
                      <a:pt x="80689" y="31784"/>
                    </a:cubicBez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7" name="Freeform: Shape 916">
                <a:extLst>
                  <a:ext uri="{FF2B5EF4-FFF2-40B4-BE49-F238E27FC236}">
                    <a16:creationId xmlns:a16="http://schemas.microsoft.com/office/drawing/2014/main" id="{5454956A-B87C-5191-EA17-E00A430D0D8E}"/>
                  </a:ext>
                </a:extLst>
              </p:cNvPr>
              <p:cNvSpPr/>
              <p:nvPr/>
            </p:nvSpPr>
            <p:spPr>
              <a:xfrm>
                <a:off x="5663930" y="1656408"/>
                <a:ext cx="182610" cy="21830"/>
              </a:xfrm>
              <a:custGeom>
                <a:avLst/>
                <a:gdLst>
                  <a:gd name="connsiteX0" fmla="*/ 182611 w 182610"/>
                  <a:gd name="connsiteY0" fmla="*/ 21831 h 21830"/>
                  <a:gd name="connsiteX1" fmla="*/ 0 w 182610"/>
                  <a:gd name="connsiteY1" fmla="*/ 21831 h 21830"/>
                  <a:gd name="connsiteX2" fmla="*/ 10683 w 182610"/>
                  <a:gd name="connsiteY2" fmla="*/ 0 h 21830"/>
                  <a:gd name="connsiteX3" fmla="*/ 172060 w 182610"/>
                  <a:gd name="connsiteY3" fmla="*/ 0 h 2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2610" h="21830">
                    <a:moveTo>
                      <a:pt x="182611" y="21831"/>
                    </a:moveTo>
                    <a:lnTo>
                      <a:pt x="0" y="21831"/>
                    </a:lnTo>
                    <a:lnTo>
                      <a:pt x="10683" y="0"/>
                    </a:lnTo>
                    <a:lnTo>
                      <a:pt x="172060" y="0"/>
                    </a:lnTo>
                    <a:close/>
                  </a:path>
                </a:pathLst>
              </a:custGeom>
              <a:solidFill>
                <a:srgbClr val="CCD0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918" name="Graphic 2">
            <a:extLst>
              <a:ext uri="{FF2B5EF4-FFF2-40B4-BE49-F238E27FC236}">
                <a16:creationId xmlns:a16="http://schemas.microsoft.com/office/drawing/2014/main" id="{5804D1D2-D791-1893-37E1-56987F958251}"/>
              </a:ext>
            </a:extLst>
          </p:cNvPr>
          <p:cNvGrpSpPr/>
          <p:nvPr/>
        </p:nvGrpSpPr>
        <p:grpSpPr>
          <a:xfrm>
            <a:off x="4888296" y="1387962"/>
            <a:ext cx="424675" cy="424675"/>
            <a:chOff x="4879342" y="1378909"/>
            <a:chExt cx="424675" cy="424675"/>
          </a:xfrm>
        </p:grpSpPr>
        <p:grpSp>
          <p:nvGrpSpPr>
            <p:cNvPr id="919" name="Graphic 2">
              <a:extLst>
                <a:ext uri="{FF2B5EF4-FFF2-40B4-BE49-F238E27FC236}">
                  <a16:creationId xmlns:a16="http://schemas.microsoft.com/office/drawing/2014/main" id="{5C5E6EAE-19B3-824B-ABFC-DE66B5203569}"/>
                </a:ext>
              </a:extLst>
            </p:cNvPr>
            <p:cNvGrpSpPr/>
            <p:nvPr/>
          </p:nvGrpSpPr>
          <p:grpSpPr>
            <a:xfrm>
              <a:off x="4879342" y="1378909"/>
              <a:ext cx="424675" cy="424675"/>
              <a:chOff x="4879342" y="1378909"/>
              <a:chExt cx="424675" cy="424675"/>
            </a:xfrm>
          </p:grpSpPr>
          <p:sp>
            <p:nvSpPr>
              <p:cNvPr id="920" name="Freeform: Shape 919">
                <a:extLst>
                  <a:ext uri="{FF2B5EF4-FFF2-40B4-BE49-F238E27FC236}">
                    <a16:creationId xmlns:a16="http://schemas.microsoft.com/office/drawing/2014/main" id="{8352F835-2BC2-87E4-9801-8BC30FD8CC83}"/>
                  </a:ext>
                </a:extLst>
              </p:cNvPr>
              <p:cNvSpPr/>
              <p:nvPr/>
            </p:nvSpPr>
            <p:spPr>
              <a:xfrm>
                <a:off x="4879342" y="1378909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81CEAD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1" name="Freeform: Shape 920">
                <a:extLst>
                  <a:ext uri="{FF2B5EF4-FFF2-40B4-BE49-F238E27FC236}">
                    <a16:creationId xmlns:a16="http://schemas.microsoft.com/office/drawing/2014/main" id="{69ECEE45-9338-0FF3-46F7-F63544179908}"/>
                  </a:ext>
                </a:extLst>
              </p:cNvPr>
              <p:cNvSpPr/>
              <p:nvPr/>
            </p:nvSpPr>
            <p:spPr>
              <a:xfrm>
                <a:off x="5010593" y="1481097"/>
                <a:ext cx="293424" cy="322487"/>
              </a:xfrm>
              <a:custGeom>
                <a:avLst/>
                <a:gdLst>
                  <a:gd name="connsiteX0" fmla="*/ 104709 w 293424"/>
                  <a:gd name="connsiteY0" fmla="*/ 322488 h 322487"/>
                  <a:gd name="connsiteX1" fmla="*/ 293424 w 293424"/>
                  <a:gd name="connsiteY1" fmla="*/ 322488 h 322487"/>
                  <a:gd name="connsiteX2" fmla="*/ 293424 w 293424"/>
                  <a:gd name="connsiteY2" fmla="*/ 173719 h 322487"/>
                  <a:gd name="connsiteX3" fmla="*/ 119705 w 293424"/>
                  <a:gd name="connsiteY3" fmla="*/ 0 h 322487"/>
                  <a:gd name="connsiteX4" fmla="*/ 0 w 293424"/>
                  <a:gd name="connsiteY4" fmla="*/ 217779 h 322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3424" h="322487">
                    <a:moveTo>
                      <a:pt x="104709" y="322488"/>
                    </a:moveTo>
                    <a:lnTo>
                      <a:pt x="293424" y="322488"/>
                    </a:lnTo>
                    <a:lnTo>
                      <a:pt x="293424" y="173719"/>
                    </a:lnTo>
                    <a:lnTo>
                      <a:pt x="119705" y="0"/>
                    </a:lnTo>
                    <a:lnTo>
                      <a:pt x="0" y="217779"/>
                    </a:lnTo>
                    <a:close/>
                  </a:path>
                </a:pathLst>
              </a:custGeom>
              <a:solidFill>
                <a:srgbClr val="72BB9B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22" name="Graphic 2">
              <a:extLst>
                <a:ext uri="{FF2B5EF4-FFF2-40B4-BE49-F238E27FC236}">
                  <a16:creationId xmlns:a16="http://schemas.microsoft.com/office/drawing/2014/main" id="{AFE635F9-DED9-0FE2-EF29-DBB37D4B12EE}"/>
                </a:ext>
              </a:extLst>
            </p:cNvPr>
            <p:cNvGrpSpPr/>
            <p:nvPr/>
          </p:nvGrpSpPr>
          <p:grpSpPr>
            <a:xfrm>
              <a:off x="4976885" y="1481097"/>
              <a:ext cx="229722" cy="251288"/>
              <a:chOff x="4976885" y="1481097"/>
              <a:chExt cx="229722" cy="251288"/>
            </a:xfrm>
          </p:grpSpPr>
          <p:sp>
            <p:nvSpPr>
              <p:cNvPr id="923" name="Freeform: Shape 922">
                <a:extLst>
                  <a:ext uri="{FF2B5EF4-FFF2-40B4-BE49-F238E27FC236}">
                    <a16:creationId xmlns:a16="http://schemas.microsoft.com/office/drawing/2014/main" id="{21D46F27-6813-FD56-05A6-2CA3EEBFD767}"/>
                  </a:ext>
                </a:extLst>
              </p:cNvPr>
              <p:cNvSpPr/>
              <p:nvPr/>
            </p:nvSpPr>
            <p:spPr>
              <a:xfrm>
                <a:off x="5053127" y="1481097"/>
                <a:ext cx="77171" cy="28466"/>
              </a:xfrm>
              <a:custGeom>
                <a:avLst/>
                <a:gdLst>
                  <a:gd name="connsiteX0" fmla="*/ 0 w 77171"/>
                  <a:gd name="connsiteY0" fmla="*/ 0 h 28466"/>
                  <a:gd name="connsiteX1" fmla="*/ 77172 w 77171"/>
                  <a:gd name="connsiteY1" fmla="*/ 0 h 28466"/>
                  <a:gd name="connsiteX2" fmla="*/ 77172 w 77171"/>
                  <a:gd name="connsiteY2" fmla="*/ 28467 h 28466"/>
                  <a:gd name="connsiteX3" fmla="*/ 0 w 77171"/>
                  <a:gd name="connsiteY3" fmla="*/ 28467 h 28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7171" h="28466">
                    <a:moveTo>
                      <a:pt x="0" y="0"/>
                    </a:moveTo>
                    <a:lnTo>
                      <a:pt x="77172" y="0"/>
                    </a:lnTo>
                    <a:lnTo>
                      <a:pt x="77172" y="28467"/>
                    </a:lnTo>
                    <a:lnTo>
                      <a:pt x="0" y="28467"/>
                    </a:lnTo>
                    <a:close/>
                  </a:path>
                </a:pathLst>
              </a:custGeom>
              <a:solidFill>
                <a:srgbClr val="CCD0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4" name="Freeform: Shape 923">
                <a:extLst>
                  <a:ext uri="{FF2B5EF4-FFF2-40B4-BE49-F238E27FC236}">
                    <a16:creationId xmlns:a16="http://schemas.microsoft.com/office/drawing/2014/main" id="{2E8192AA-F183-E602-1D07-FFE09D58F339}"/>
                  </a:ext>
                </a:extLst>
              </p:cNvPr>
              <p:cNvSpPr/>
              <p:nvPr/>
            </p:nvSpPr>
            <p:spPr>
              <a:xfrm>
                <a:off x="4976885" y="1502662"/>
                <a:ext cx="229722" cy="229722"/>
              </a:xfrm>
              <a:custGeom>
                <a:avLst/>
                <a:gdLst>
                  <a:gd name="connsiteX0" fmla="*/ 229723 w 229722"/>
                  <a:gd name="connsiteY0" fmla="*/ 114861 h 229722"/>
                  <a:gd name="connsiteX1" fmla="*/ 114861 w 229722"/>
                  <a:gd name="connsiteY1" fmla="*/ 229723 h 229722"/>
                  <a:gd name="connsiteX2" fmla="*/ 0 w 229722"/>
                  <a:gd name="connsiteY2" fmla="*/ 114861 h 229722"/>
                  <a:gd name="connsiteX3" fmla="*/ 114861 w 229722"/>
                  <a:gd name="connsiteY3" fmla="*/ 0 h 229722"/>
                  <a:gd name="connsiteX4" fmla="*/ 229723 w 229722"/>
                  <a:gd name="connsiteY4" fmla="*/ 114861 h 229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722" h="229722">
                    <a:moveTo>
                      <a:pt x="229723" y="114861"/>
                    </a:moveTo>
                    <a:cubicBezTo>
                      <a:pt x="229723" y="178297"/>
                      <a:pt x="178297" y="229723"/>
                      <a:pt x="114861" y="229723"/>
                    </a:cubicBezTo>
                    <a:cubicBezTo>
                      <a:pt x="51426" y="229723"/>
                      <a:pt x="0" y="178297"/>
                      <a:pt x="0" y="114861"/>
                    </a:cubicBezTo>
                    <a:cubicBezTo>
                      <a:pt x="0" y="51426"/>
                      <a:pt x="51426" y="0"/>
                      <a:pt x="114861" y="0"/>
                    </a:cubicBezTo>
                    <a:cubicBezTo>
                      <a:pt x="178297" y="0"/>
                      <a:pt x="229723" y="51426"/>
                      <a:pt x="229723" y="114861"/>
                    </a:cubicBez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5" name="Freeform: Shape 924">
                <a:extLst>
                  <a:ext uri="{FF2B5EF4-FFF2-40B4-BE49-F238E27FC236}">
                    <a16:creationId xmlns:a16="http://schemas.microsoft.com/office/drawing/2014/main" id="{A1A83196-E092-4B5C-29F7-425017DDC137}"/>
                  </a:ext>
                </a:extLst>
              </p:cNvPr>
              <p:cNvSpPr/>
              <p:nvPr/>
            </p:nvSpPr>
            <p:spPr>
              <a:xfrm>
                <a:off x="4976885" y="1578374"/>
                <a:ext cx="229722" cy="78896"/>
              </a:xfrm>
              <a:custGeom>
                <a:avLst/>
                <a:gdLst>
                  <a:gd name="connsiteX0" fmla="*/ 174847 w 229722"/>
                  <a:gd name="connsiteY0" fmla="*/ 48041 h 78896"/>
                  <a:gd name="connsiteX1" fmla="*/ 134834 w 229722"/>
                  <a:gd name="connsiteY1" fmla="*/ 0 h 78896"/>
                  <a:gd name="connsiteX2" fmla="*/ 94822 w 229722"/>
                  <a:gd name="connsiteY2" fmla="*/ 48041 h 78896"/>
                  <a:gd name="connsiteX3" fmla="*/ 54810 w 229722"/>
                  <a:gd name="connsiteY3" fmla="*/ 0 h 78896"/>
                  <a:gd name="connsiteX4" fmla="*/ 14797 w 229722"/>
                  <a:gd name="connsiteY4" fmla="*/ 48041 h 78896"/>
                  <a:gd name="connsiteX5" fmla="*/ 398 w 229722"/>
                  <a:gd name="connsiteY5" fmla="*/ 30789 h 78896"/>
                  <a:gd name="connsiteX6" fmla="*/ 0 w 229722"/>
                  <a:gd name="connsiteY6" fmla="*/ 39150 h 78896"/>
                  <a:gd name="connsiteX7" fmla="*/ 2920 w 229722"/>
                  <a:gd name="connsiteY7" fmla="*/ 64564 h 78896"/>
                  <a:gd name="connsiteX8" fmla="*/ 14797 w 229722"/>
                  <a:gd name="connsiteY8" fmla="*/ 78830 h 78896"/>
                  <a:gd name="connsiteX9" fmla="*/ 54810 w 229722"/>
                  <a:gd name="connsiteY9" fmla="*/ 30855 h 78896"/>
                  <a:gd name="connsiteX10" fmla="*/ 94822 w 229722"/>
                  <a:gd name="connsiteY10" fmla="*/ 78830 h 78896"/>
                  <a:gd name="connsiteX11" fmla="*/ 134834 w 229722"/>
                  <a:gd name="connsiteY11" fmla="*/ 30855 h 78896"/>
                  <a:gd name="connsiteX12" fmla="*/ 174847 w 229722"/>
                  <a:gd name="connsiteY12" fmla="*/ 78897 h 78896"/>
                  <a:gd name="connsiteX13" fmla="*/ 214859 w 229722"/>
                  <a:gd name="connsiteY13" fmla="*/ 30855 h 78896"/>
                  <a:gd name="connsiteX14" fmla="*/ 229258 w 229722"/>
                  <a:gd name="connsiteY14" fmla="*/ 48108 h 78896"/>
                  <a:gd name="connsiteX15" fmla="*/ 229723 w 229722"/>
                  <a:gd name="connsiteY15" fmla="*/ 39216 h 78896"/>
                  <a:gd name="connsiteX16" fmla="*/ 227069 w 229722"/>
                  <a:gd name="connsiteY16" fmla="*/ 14665 h 78896"/>
                  <a:gd name="connsiteX17" fmla="*/ 214926 w 229722"/>
                  <a:gd name="connsiteY17" fmla="*/ 133 h 78896"/>
                  <a:gd name="connsiteX18" fmla="*/ 174847 w 229722"/>
                  <a:gd name="connsiteY18" fmla="*/ 48041 h 7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9722" h="78896">
                    <a:moveTo>
                      <a:pt x="174847" y="48041"/>
                    </a:moveTo>
                    <a:lnTo>
                      <a:pt x="134834" y="0"/>
                    </a:lnTo>
                    <a:lnTo>
                      <a:pt x="94822" y="48041"/>
                    </a:lnTo>
                    <a:lnTo>
                      <a:pt x="54810" y="0"/>
                    </a:lnTo>
                    <a:lnTo>
                      <a:pt x="14797" y="48041"/>
                    </a:lnTo>
                    <a:lnTo>
                      <a:pt x="398" y="30789"/>
                    </a:lnTo>
                    <a:cubicBezTo>
                      <a:pt x="199" y="33576"/>
                      <a:pt x="0" y="36296"/>
                      <a:pt x="0" y="39150"/>
                    </a:cubicBezTo>
                    <a:cubicBezTo>
                      <a:pt x="0" y="47909"/>
                      <a:pt x="1062" y="56336"/>
                      <a:pt x="2920" y="64564"/>
                    </a:cubicBezTo>
                    <a:lnTo>
                      <a:pt x="14797" y="78830"/>
                    </a:lnTo>
                    <a:lnTo>
                      <a:pt x="54810" y="30855"/>
                    </a:lnTo>
                    <a:lnTo>
                      <a:pt x="94822" y="78830"/>
                    </a:lnTo>
                    <a:lnTo>
                      <a:pt x="134834" y="30855"/>
                    </a:lnTo>
                    <a:lnTo>
                      <a:pt x="174847" y="78897"/>
                    </a:lnTo>
                    <a:lnTo>
                      <a:pt x="214859" y="30855"/>
                    </a:lnTo>
                    <a:lnTo>
                      <a:pt x="229258" y="48108"/>
                    </a:lnTo>
                    <a:cubicBezTo>
                      <a:pt x="229458" y="45122"/>
                      <a:pt x="229723" y="42202"/>
                      <a:pt x="229723" y="39216"/>
                    </a:cubicBezTo>
                    <a:cubicBezTo>
                      <a:pt x="229723" y="30789"/>
                      <a:pt x="228794" y="22627"/>
                      <a:pt x="227069" y="14665"/>
                    </a:cubicBezTo>
                    <a:lnTo>
                      <a:pt x="214926" y="133"/>
                    </a:lnTo>
                    <a:lnTo>
                      <a:pt x="174847" y="48041"/>
                    </a:lnTo>
                    <a:close/>
                  </a:path>
                </a:pathLst>
              </a:custGeom>
              <a:solidFill>
                <a:srgbClr val="7DC0E7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926" name="Graphic 2">
            <a:extLst>
              <a:ext uri="{FF2B5EF4-FFF2-40B4-BE49-F238E27FC236}">
                <a16:creationId xmlns:a16="http://schemas.microsoft.com/office/drawing/2014/main" id="{697E62AE-83E2-7B9F-24FE-219885C78F7F}"/>
              </a:ext>
            </a:extLst>
          </p:cNvPr>
          <p:cNvGrpSpPr/>
          <p:nvPr/>
        </p:nvGrpSpPr>
        <p:grpSpPr>
          <a:xfrm>
            <a:off x="4224807" y="1387697"/>
            <a:ext cx="424675" cy="424675"/>
            <a:chOff x="4215853" y="1378644"/>
            <a:chExt cx="424675" cy="424675"/>
          </a:xfrm>
        </p:grpSpPr>
        <p:grpSp>
          <p:nvGrpSpPr>
            <p:cNvPr id="927" name="Graphic 2">
              <a:extLst>
                <a:ext uri="{FF2B5EF4-FFF2-40B4-BE49-F238E27FC236}">
                  <a16:creationId xmlns:a16="http://schemas.microsoft.com/office/drawing/2014/main" id="{90EF2AFC-3FAF-9469-A9A0-4DF90F8060BA}"/>
                </a:ext>
              </a:extLst>
            </p:cNvPr>
            <p:cNvGrpSpPr/>
            <p:nvPr/>
          </p:nvGrpSpPr>
          <p:grpSpPr>
            <a:xfrm>
              <a:off x="4215853" y="1378644"/>
              <a:ext cx="424675" cy="424675"/>
              <a:chOff x="4215853" y="1378644"/>
              <a:chExt cx="424675" cy="424675"/>
            </a:xfrm>
          </p:grpSpPr>
          <p:sp>
            <p:nvSpPr>
              <p:cNvPr id="928" name="Freeform: Shape 927">
                <a:extLst>
                  <a:ext uri="{FF2B5EF4-FFF2-40B4-BE49-F238E27FC236}">
                    <a16:creationId xmlns:a16="http://schemas.microsoft.com/office/drawing/2014/main" id="{DE6FB95B-F608-21CC-AB3D-A57B8A74C609}"/>
                  </a:ext>
                </a:extLst>
              </p:cNvPr>
              <p:cNvSpPr/>
              <p:nvPr/>
            </p:nvSpPr>
            <p:spPr>
              <a:xfrm>
                <a:off x="4215853" y="1378644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A491E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9" name="Freeform: Shape 928">
                <a:extLst>
                  <a:ext uri="{FF2B5EF4-FFF2-40B4-BE49-F238E27FC236}">
                    <a16:creationId xmlns:a16="http://schemas.microsoft.com/office/drawing/2014/main" id="{433E5BB8-B84C-C125-7363-7AA6BA4097E1}"/>
                  </a:ext>
                </a:extLst>
              </p:cNvPr>
              <p:cNvSpPr/>
              <p:nvPr/>
            </p:nvSpPr>
            <p:spPr>
              <a:xfrm>
                <a:off x="4347502" y="1498880"/>
                <a:ext cx="293026" cy="304439"/>
              </a:xfrm>
              <a:custGeom>
                <a:avLst/>
                <a:gdLst>
                  <a:gd name="connsiteX0" fmla="*/ 128929 w 293026"/>
                  <a:gd name="connsiteY0" fmla="*/ 304439 h 304439"/>
                  <a:gd name="connsiteX1" fmla="*/ 293026 w 293026"/>
                  <a:gd name="connsiteY1" fmla="*/ 304439 h 304439"/>
                  <a:gd name="connsiteX2" fmla="*/ 293026 w 293026"/>
                  <a:gd name="connsiteY2" fmla="*/ 142333 h 304439"/>
                  <a:gd name="connsiteX3" fmla="*/ 153679 w 293026"/>
                  <a:gd name="connsiteY3" fmla="*/ 3052 h 304439"/>
                  <a:gd name="connsiteX4" fmla="*/ 141006 w 293026"/>
                  <a:gd name="connsiteY4" fmla="*/ 25879 h 304439"/>
                  <a:gd name="connsiteX5" fmla="*/ 115127 w 293026"/>
                  <a:gd name="connsiteY5" fmla="*/ 0 h 304439"/>
                  <a:gd name="connsiteX6" fmla="*/ 40742 w 293026"/>
                  <a:gd name="connsiteY6" fmla="*/ 7631 h 304439"/>
                  <a:gd name="connsiteX7" fmla="*/ 4711 w 293026"/>
                  <a:gd name="connsiteY7" fmla="*/ 54810 h 304439"/>
                  <a:gd name="connsiteX8" fmla="*/ 0 w 293026"/>
                  <a:gd name="connsiteY8" fmla="*/ 115193 h 304439"/>
                  <a:gd name="connsiteX9" fmla="*/ 47312 w 293026"/>
                  <a:gd name="connsiteY9" fmla="*/ 162505 h 304439"/>
                  <a:gd name="connsiteX10" fmla="*/ 28865 w 293026"/>
                  <a:gd name="connsiteY10" fmla="*/ 180952 h 304439"/>
                  <a:gd name="connsiteX11" fmla="*/ 45454 w 293026"/>
                  <a:gd name="connsiteY11" fmla="*/ 197474 h 304439"/>
                  <a:gd name="connsiteX12" fmla="*/ 37027 w 293026"/>
                  <a:gd name="connsiteY12" fmla="*/ 212537 h 304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3026" h="304439">
                    <a:moveTo>
                      <a:pt x="128929" y="304439"/>
                    </a:moveTo>
                    <a:lnTo>
                      <a:pt x="293026" y="304439"/>
                    </a:lnTo>
                    <a:lnTo>
                      <a:pt x="293026" y="142333"/>
                    </a:lnTo>
                    <a:lnTo>
                      <a:pt x="153679" y="3052"/>
                    </a:lnTo>
                    <a:lnTo>
                      <a:pt x="141006" y="25879"/>
                    </a:lnTo>
                    <a:lnTo>
                      <a:pt x="115127" y="0"/>
                    </a:lnTo>
                    <a:lnTo>
                      <a:pt x="40742" y="7631"/>
                    </a:lnTo>
                    <a:lnTo>
                      <a:pt x="4711" y="54810"/>
                    </a:lnTo>
                    <a:lnTo>
                      <a:pt x="0" y="115193"/>
                    </a:lnTo>
                    <a:lnTo>
                      <a:pt x="47312" y="162505"/>
                    </a:lnTo>
                    <a:lnTo>
                      <a:pt x="28865" y="180952"/>
                    </a:lnTo>
                    <a:lnTo>
                      <a:pt x="45454" y="197474"/>
                    </a:lnTo>
                    <a:lnTo>
                      <a:pt x="37027" y="212537"/>
                    </a:lnTo>
                    <a:close/>
                  </a:path>
                </a:pathLst>
              </a:custGeom>
              <a:solidFill>
                <a:srgbClr val="8D79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30" name="Graphic 2">
              <a:extLst>
                <a:ext uri="{FF2B5EF4-FFF2-40B4-BE49-F238E27FC236}">
                  <a16:creationId xmlns:a16="http://schemas.microsoft.com/office/drawing/2014/main" id="{2B0FB680-17EA-53FB-54E2-818A4DB337C2}"/>
                </a:ext>
              </a:extLst>
            </p:cNvPr>
            <p:cNvGrpSpPr/>
            <p:nvPr/>
          </p:nvGrpSpPr>
          <p:grpSpPr>
            <a:xfrm>
              <a:off x="4321624" y="1473001"/>
              <a:ext cx="213001" cy="251686"/>
              <a:chOff x="4321624" y="1473001"/>
              <a:chExt cx="213001" cy="251686"/>
            </a:xfrm>
          </p:grpSpPr>
          <p:sp>
            <p:nvSpPr>
              <p:cNvPr id="931" name="Freeform: Shape 930">
                <a:extLst>
                  <a:ext uri="{FF2B5EF4-FFF2-40B4-BE49-F238E27FC236}">
                    <a16:creationId xmlns:a16="http://schemas.microsoft.com/office/drawing/2014/main" id="{4F1EFC10-AD1D-79D9-45A0-8C0F5F28A94A}"/>
                  </a:ext>
                </a:extLst>
              </p:cNvPr>
              <p:cNvSpPr/>
              <p:nvPr/>
            </p:nvSpPr>
            <p:spPr>
              <a:xfrm>
                <a:off x="4321624" y="1473001"/>
                <a:ext cx="213001" cy="213001"/>
              </a:xfrm>
              <a:custGeom>
                <a:avLst/>
                <a:gdLst>
                  <a:gd name="connsiteX0" fmla="*/ 106501 w 213001"/>
                  <a:gd name="connsiteY0" fmla="*/ 0 h 213001"/>
                  <a:gd name="connsiteX1" fmla="*/ 0 w 213001"/>
                  <a:gd name="connsiteY1" fmla="*/ 106501 h 213001"/>
                  <a:gd name="connsiteX2" fmla="*/ 106501 w 213001"/>
                  <a:gd name="connsiteY2" fmla="*/ 213001 h 213001"/>
                  <a:gd name="connsiteX3" fmla="*/ 213001 w 213001"/>
                  <a:gd name="connsiteY3" fmla="*/ 106501 h 213001"/>
                  <a:gd name="connsiteX4" fmla="*/ 106501 w 213001"/>
                  <a:gd name="connsiteY4" fmla="*/ 0 h 213001"/>
                  <a:gd name="connsiteX5" fmla="*/ 106501 w 213001"/>
                  <a:gd name="connsiteY5" fmla="*/ 174449 h 213001"/>
                  <a:gd name="connsiteX6" fmla="*/ 38553 w 213001"/>
                  <a:gd name="connsiteY6" fmla="*/ 106501 h 213001"/>
                  <a:gd name="connsiteX7" fmla="*/ 106501 w 213001"/>
                  <a:gd name="connsiteY7" fmla="*/ 38553 h 213001"/>
                  <a:gd name="connsiteX8" fmla="*/ 174449 w 213001"/>
                  <a:gd name="connsiteY8" fmla="*/ 106501 h 213001"/>
                  <a:gd name="connsiteX9" fmla="*/ 106501 w 213001"/>
                  <a:gd name="connsiteY9" fmla="*/ 174449 h 213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3001" h="213001">
                    <a:moveTo>
                      <a:pt x="106501" y="0"/>
                    </a:moveTo>
                    <a:cubicBezTo>
                      <a:pt x="47710" y="0"/>
                      <a:pt x="0" y="47710"/>
                      <a:pt x="0" y="106501"/>
                    </a:cubicBezTo>
                    <a:cubicBezTo>
                      <a:pt x="0" y="165292"/>
                      <a:pt x="47710" y="213001"/>
                      <a:pt x="106501" y="213001"/>
                    </a:cubicBezTo>
                    <a:cubicBezTo>
                      <a:pt x="165358" y="213001"/>
                      <a:pt x="213001" y="165358"/>
                      <a:pt x="213001" y="106501"/>
                    </a:cubicBezTo>
                    <a:cubicBezTo>
                      <a:pt x="213001" y="47710"/>
                      <a:pt x="165358" y="0"/>
                      <a:pt x="106501" y="0"/>
                    </a:cubicBezTo>
                    <a:close/>
                    <a:moveTo>
                      <a:pt x="106501" y="174449"/>
                    </a:moveTo>
                    <a:cubicBezTo>
                      <a:pt x="69076" y="174449"/>
                      <a:pt x="38553" y="143991"/>
                      <a:pt x="38553" y="106501"/>
                    </a:cubicBezTo>
                    <a:cubicBezTo>
                      <a:pt x="38553" y="69010"/>
                      <a:pt x="69010" y="38553"/>
                      <a:pt x="106501" y="38553"/>
                    </a:cubicBezTo>
                    <a:cubicBezTo>
                      <a:pt x="143992" y="38553"/>
                      <a:pt x="174449" y="69010"/>
                      <a:pt x="174449" y="106501"/>
                    </a:cubicBezTo>
                    <a:cubicBezTo>
                      <a:pt x="174449" y="143991"/>
                      <a:pt x="143992" y="174449"/>
                      <a:pt x="106501" y="174449"/>
                    </a:cubicBezTo>
                    <a:close/>
                  </a:path>
                </a:pathLst>
              </a:custGeom>
              <a:solidFill>
                <a:srgbClr val="AFD36F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2" name="Freeform: Shape 931">
                <a:extLst>
                  <a:ext uri="{FF2B5EF4-FFF2-40B4-BE49-F238E27FC236}">
                    <a16:creationId xmlns:a16="http://schemas.microsoft.com/office/drawing/2014/main" id="{8D997B12-E834-8C7C-D45A-CFAB4E12106B}"/>
                  </a:ext>
                </a:extLst>
              </p:cNvPr>
              <p:cNvSpPr/>
              <p:nvPr/>
            </p:nvSpPr>
            <p:spPr>
              <a:xfrm>
                <a:off x="4331703" y="1569476"/>
                <a:ext cx="19256" cy="19323"/>
              </a:xfrm>
              <a:custGeom>
                <a:avLst/>
                <a:gdLst>
                  <a:gd name="connsiteX0" fmla="*/ 9297 w 19256"/>
                  <a:gd name="connsiteY0" fmla="*/ 7 h 19323"/>
                  <a:gd name="connsiteX1" fmla="*/ 7 w 19256"/>
                  <a:gd name="connsiteY1" fmla="*/ 10027 h 19323"/>
                  <a:gd name="connsiteX2" fmla="*/ 9960 w 19256"/>
                  <a:gd name="connsiteY2" fmla="*/ 19316 h 19323"/>
                  <a:gd name="connsiteX3" fmla="*/ 19250 w 19256"/>
                  <a:gd name="connsiteY3" fmla="*/ 9363 h 19323"/>
                  <a:gd name="connsiteX4" fmla="*/ 9297 w 19256"/>
                  <a:gd name="connsiteY4" fmla="*/ 7 h 19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56" h="19323">
                    <a:moveTo>
                      <a:pt x="9297" y="7"/>
                    </a:moveTo>
                    <a:cubicBezTo>
                      <a:pt x="3988" y="206"/>
                      <a:pt x="-192" y="4652"/>
                      <a:pt x="7" y="10027"/>
                    </a:cubicBezTo>
                    <a:cubicBezTo>
                      <a:pt x="206" y="15335"/>
                      <a:pt x="4652" y="19515"/>
                      <a:pt x="9960" y="19316"/>
                    </a:cubicBezTo>
                    <a:cubicBezTo>
                      <a:pt x="15269" y="19117"/>
                      <a:pt x="19449" y="14671"/>
                      <a:pt x="19250" y="9363"/>
                    </a:cubicBezTo>
                    <a:cubicBezTo>
                      <a:pt x="19117" y="3988"/>
                      <a:pt x="14605" y="-192"/>
                      <a:pt x="9297" y="7"/>
                    </a:cubicBezTo>
                    <a:close/>
                  </a:path>
                </a:pathLst>
              </a:custGeom>
              <a:solidFill>
                <a:srgbClr val="9CC05B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3" name="Freeform: Shape 932">
                <a:extLst>
                  <a:ext uri="{FF2B5EF4-FFF2-40B4-BE49-F238E27FC236}">
                    <a16:creationId xmlns:a16="http://schemas.microsoft.com/office/drawing/2014/main" id="{84C15BEF-0A85-93EE-BE63-C0D6A40CFFB4}"/>
                  </a:ext>
                </a:extLst>
              </p:cNvPr>
              <p:cNvSpPr/>
              <p:nvPr/>
            </p:nvSpPr>
            <p:spPr>
              <a:xfrm>
                <a:off x="4357102" y="1508105"/>
                <a:ext cx="19353" cy="19280"/>
              </a:xfrm>
              <a:custGeom>
                <a:avLst/>
                <a:gdLst>
                  <a:gd name="connsiteX0" fmla="*/ 2610 w 19353"/>
                  <a:gd name="connsiteY0" fmla="*/ 3051 h 19280"/>
                  <a:gd name="connsiteX1" fmla="*/ 3074 w 19353"/>
                  <a:gd name="connsiteY1" fmla="*/ 16720 h 19280"/>
                  <a:gd name="connsiteX2" fmla="*/ 16744 w 19353"/>
                  <a:gd name="connsiteY2" fmla="*/ 16255 h 19280"/>
                  <a:gd name="connsiteX3" fmla="*/ 16279 w 19353"/>
                  <a:gd name="connsiteY3" fmla="*/ 2586 h 19280"/>
                  <a:gd name="connsiteX4" fmla="*/ 2610 w 19353"/>
                  <a:gd name="connsiteY4" fmla="*/ 3051 h 19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3" h="19280">
                    <a:moveTo>
                      <a:pt x="2610" y="3051"/>
                    </a:moveTo>
                    <a:cubicBezTo>
                      <a:pt x="-1040" y="6966"/>
                      <a:pt x="-841" y="13070"/>
                      <a:pt x="3074" y="16720"/>
                    </a:cubicBezTo>
                    <a:cubicBezTo>
                      <a:pt x="6989" y="20303"/>
                      <a:pt x="13094" y="20104"/>
                      <a:pt x="16744" y="16255"/>
                    </a:cubicBezTo>
                    <a:cubicBezTo>
                      <a:pt x="20393" y="12340"/>
                      <a:pt x="20194" y="6236"/>
                      <a:pt x="16279" y="2586"/>
                    </a:cubicBezTo>
                    <a:cubicBezTo>
                      <a:pt x="12364" y="-1063"/>
                      <a:pt x="6259" y="-798"/>
                      <a:pt x="2610" y="3051"/>
                    </a:cubicBezTo>
                    <a:close/>
                  </a:path>
                </a:pathLst>
              </a:custGeom>
              <a:solidFill>
                <a:srgbClr val="9CC05B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4" name="Freeform: Shape 933">
                <a:extLst>
                  <a:ext uri="{FF2B5EF4-FFF2-40B4-BE49-F238E27FC236}">
                    <a16:creationId xmlns:a16="http://schemas.microsoft.com/office/drawing/2014/main" id="{450A8031-7694-AACC-0036-0D139504B13D}"/>
                  </a:ext>
                </a:extLst>
              </p:cNvPr>
              <p:cNvSpPr/>
              <p:nvPr/>
            </p:nvSpPr>
            <p:spPr>
              <a:xfrm>
                <a:off x="4418496" y="1482683"/>
                <a:ext cx="19256" cy="19256"/>
              </a:xfrm>
              <a:custGeom>
                <a:avLst/>
                <a:gdLst>
                  <a:gd name="connsiteX0" fmla="*/ 9297 w 19256"/>
                  <a:gd name="connsiteY0" fmla="*/ 7 h 19256"/>
                  <a:gd name="connsiteX1" fmla="*/ 7 w 19256"/>
                  <a:gd name="connsiteY1" fmla="*/ 9960 h 19256"/>
                  <a:gd name="connsiteX2" fmla="*/ 9960 w 19256"/>
                  <a:gd name="connsiteY2" fmla="*/ 19250 h 19256"/>
                  <a:gd name="connsiteX3" fmla="*/ 19250 w 19256"/>
                  <a:gd name="connsiteY3" fmla="*/ 9297 h 19256"/>
                  <a:gd name="connsiteX4" fmla="*/ 9297 w 19256"/>
                  <a:gd name="connsiteY4" fmla="*/ 7 h 19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56" h="19256">
                    <a:moveTo>
                      <a:pt x="9297" y="7"/>
                    </a:moveTo>
                    <a:cubicBezTo>
                      <a:pt x="3988" y="206"/>
                      <a:pt x="-192" y="4652"/>
                      <a:pt x="7" y="9960"/>
                    </a:cubicBezTo>
                    <a:cubicBezTo>
                      <a:pt x="206" y="15269"/>
                      <a:pt x="4652" y="19449"/>
                      <a:pt x="9960" y="19250"/>
                    </a:cubicBezTo>
                    <a:cubicBezTo>
                      <a:pt x="15269" y="19051"/>
                      <a:pt x="19449" y="14605"/>
                      <a:pt x="19250" y="9297"/>
                    </a:cubicBezTo>
                    <a:cubicBezTo>
                      <a:pt x="19117" y="3988"/>
                      <a:pt x="14671" y="-192"/>
                      <a:pt x="9297" y="7"/>
                    </a:cubicBezTo>
                    <a:close/>
                  </a:path>
                </a:pathLst>
              </a:custGeom>
              <a:solidFill>
                <a:srgbClr val="9CC05B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5" name="Freeform: Shape 934">
                <a:extLst>
                  <a:ext uri="{FF2B5EF4-FFF2-40B4-BE49-F238E27FC236}">
                    <a16:creationId xmlns:a16="http://schemas.microsoft.com/office/drawing/2014/main" id="{8E42BD20-E2DE-EA94-408A-A5A52CFEF007}"/>
                  </a:ext>
                </a:extLst>
              </p:cNvPr>
              <p:cNvSpPr/>
              <p:nvPr/>
            </p:nvSpPr>
            <p:spPr>
              <a:xfrm>
                <a:off x="4505356" y="1569542"/>
                <a:ext cx="19256" cy="19256"/>
              </a:xfrm>
              <a:custGeom>
                <a:avLst/>
                <a:gdLst>
                  <a:gd name="connsiteX0" fmla="*/ 9960 w 19256"/>
                  <a:gd name="connsiteY0" fmla="*/ 19250 h 19256"/>
                  <a:gd name="connsiteX1" fmla="*/ 19250 w 19256"/>
                  <a:gd name="connsiteY1" fmla="*/ 9297 h 19256"/>
                  <a:gd name="connsiteX2" fmla="*/ 9297 w 19256"/>
                  <a:gd name="connsiteY2" fmla="*/ 7 h 19256"/>
                  <a:gd name="connsiteX3" fmla="*/ 7 w 19256"/>
                  <a:gd name="connsiteY3" fmla="*/ 9960 h 19256"/>
                  <a:gd name="connsiteX4" fmla="*/ 9960 w 19256"/>
                  <a:gd name="connsiteY4" fmla="*/ 19250 h 19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56" h="19256">
                    <a:moveTo>
                      <a:pt x="9960" y="19250"/>
                    </a:moveTo>
                    <a:cubicBezTo>
                      <a:pt x="15269" y="19051"/>
                      <a:pt x="19449" y="14605"/>
                      <a:pt x="19250" y="9297"/>
                    </a:cubicBezTo>
                    <a:cubicBezTo>
                      <a:pt x="19051" y="3988"/>
                      <a:pt x="14605" y="-192"/>
                      <a:pt x="9297" y="7"/>
                    </a:cubicBezTo>
                    <a:cubicBezTo>
                      <a:pt x="3988" y="206"/>
                      <a:pt x="-192" y="4652"/>
                      <a:pt x="7" y="9960"/>
                    </a:cubicBezTo>
                    <a:cubicBezTo>
                      <a:pt x="140" y="15269"/>
                      <a:pt x="4652" y="19449"/>
                      <a:pt x="9960" y="19250"/>
                    </a:cubicBezTo>
                    <a:close/>
                  </a:path>
                </a:pathLst>
              </a:custGeom>
              <a:solidFill>
                <a:srgbClr val="9CC05B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6" name="Freeform: Shape 935">
                <a:extLst>
                  <a:ext uri="{FF2B5EF4-FFF2-40B4-BE49-F238E27FC236}">
                    <a16:creationId xmlns:a16="http://schemas.microsoft.com/office/drawing/2014/main" id="{33DAD489-CD76-082F-5A65-A4C2E716A64D}"/>
                  </a:ext>
                </a:extLst>
              </p:cNvPr>
              <p:cNvSpPr/>
              <p:nvPr/>
            </p:nvSpPr>
            <p:spPr>
              <a:xfrm>
                <a:off x="4479883" y="1508105"/>
                <a:ext cx="19263" cy="19306"/>
              </a:xfrm>
              <a:custGeom>
                <a:avLst/>
                <a:gdLst>
                  <a:gd name="connsiteX0" fmla="*/ 2586 w 19263"/>
                  <a:gd name="connsiteY0" fmla="*/ 3051 h 19306"/>
                  <a:gd name="connsiteX1" fmla="*/ 3051 w 19263"/>
                  <a:gd name="connsiteY1" fmla="*/ 16720 h 19306"/>
                  <a:gd name="connsiteX2" fmla="*/ 16654 w 19263"/>
                  <a:gd name="connsiteY2" fmla="*/ 16255 h 19306"/>
                  <a:gd name="connsiteX3" fmla="*/ 16189 w 19263"/>
                  <a:gd name="connsiteY3" fmla="*/ 2586 h 19306"/>
                  <a:gd name="connsiteX4" fmla="*/ 2586 w 19263"/>
                  <a:gd name="connsiteY4" fmla="*/ 3051 h 19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63" h="19306">
                    <a:moveTo>
                      <a:pt x="2586" y="3051"/>
                    </a:moveTo>
                    <a:cubicBezTo>
                      <a:pt x="-1063" y="6966"/>
                      <a:pt x="-798" y="13070"/>
                      <a:pt x="3051" y="16720"/>
                    </a:cubicBezTo>
                    <a:cubicBezTo>
                      <a:pt x="6966" y="20370"/>
                      <a:pt x="13070" y="20104"/>
                      <a:pt x="16654" y="16255"/>
                    </a:cubicBezTo>
                    <a:cubicBezTo>
                      <a:pt x="20303" y="12340"/>
                      <a:pt x="20104" y="6236"/>
                      <a:pt x="16189" y="2586"/>
                    </a:cubicBezTo>
                    <a:cubicBezTo>
                      <a:pt x="12341" y="-1063"/>
                      <a:pt x="6236" y="-798"/>
                      <a:pt x="2586" y="3051"/>
                    </a:cubicBezTo>
                    <a:close/>
                  </a:path>
                </a:pathLst>
              </a:custGeom>
              <a:solidFill>
                <a:srgbClr val="9CC05B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937" name="Graphic 2">
                <a:extLst>
                  <a:ext uri="{FF2B5EF4-FFF2-40B4-BE49-F238E27FC236}">
                    <a16:creationId xmlns:a16="http://schemas.microsoft.com/office/drawing/2014/main" id="{D70C8E08-16F9-F634-1F5F-BB9404CC596A}"/>
                  </a:ext>
                </a:extLst>
              </p:cNvPr>
              <p:cNvGrpSpPr/>
              <p:nvPr/>
            </p:nvGrpSpPr>
            <p:grpSpPr>
              <a:xfrm>
                <a:off x="4370395" y="1614538"/>
                <a:ext cx="115591" cy="110150"/>
                <a:chOff x="4370395" y="1614538"/>
                <a:chExt cx="115591" cy="110150"/>
              </a:xfrm>
            </p:grpSpPr>
            <p:sp>
              <p:nvSpPr>
                <p:cNvPr id="938" name="Freeform: Shape 937">
                  <a:extLst>
                    <a:ext uri="{FF2B5EF4-FFF2-40B4-BE49-F238E27FC236}">
                      <a16:creationId xmlns:a16="http://schemas.microsoft.com/office/drawing/2014/main" id="{FC49A465-0B90-95E5-9BDD-EDD3D5DF4C03}"/>
                    </a:ext>
                  </a:extLst>
                </p:cNvPr>
                <p:cNvSpPr/>
                <p:nvPr/>
              </p:nvSpPr>
              <p:spPr>
                <a:xfrm>
                  <a:off x="4370395" y="1614538"/>
                  <a:ext cx="115591" cy="110150"/>
                </a:xfrm>
                <a:custGeom>
                  <a:avLst/>
                  <a:gdLst>
                    <a:gd name="connsiteX0" fmla="*/ 115591 w 115591"/>
                    <a:gd name="connsiteY0" fmla="*/ 17717 h 110150"/>
                    <a:gd name="connsiteX1" fmla="*/ 114198 w 115591"/>
                    <a:gd name="connsiteY1" fmla="*/ 10816 h 110150"/>
                    <a:gd name="connsiteX2" fmla="*/ 110416 w 115591"/>
                    <a:gd name="connsiteY2" fmla="*/ 5176 h 110150"/>
                    <a:gd name="connsiteX3" fmla="*/ 104775 w 115591"/>
                    <a:gd name="connsiteY3" fmla="*/ 1393 h 110150"/>
                    <a:gd name="connsiteX4" fmla="*/ 97874 w 115591"/>
                    <a:gd name="connsiteY4" fmla="*/ 0 h 110150"/>
                    <a:gd name="connsiteX5" fmla="*/ 86859 w 115591"/>
                    <a:gd name="connsiteY5" fmla="*/ 3849 h 110150"/>
                    <a:gd name="connsiteX6" fmla="*/ 57796 w 115591"/>
                    <a:gd name="connsiteY6" fmla="*/ 25149 h 110150"/>
                    <a:gd name="connsiteX7" fmla="*/ 28732 w 115591"/>
                    <a:gd name="connsiteY7" fmla="*/ 3849 h 110150"/>
                    <a:gd name="connsiteX8" fmla="*/ 17717 w 115591"/>
                    <a:gd name="connsiteY8" fmla="*/ 0 h 110150"/>
                    <a:gd name="connsiteX9" fmla="*/ 10816 w 115591"/>
                    <a:gd name="connsiteY9" fmla="*/ 1393 h 110150"/>
                    <a:gd name="connsiteX10" fmla="*/ 5176 w 115591"/>
                    <a:gd name="connsiteY10" fmla="*/ 5176 h 110150"/>
                    <a:gd name="connsiteX11" fmla="*/ 1393 w 115591"/>
                    <a:gd name="connsiteY11" fmla="*/ 10816 h 110150"/>
                    <a:gd name="connsiteX12" fmla="*/ 0 w 115591"/>
                    <a:gd name="connsiteY12" fmla="*/ 17717 h 110150"/>
                    <a:gd name="connsiteX13" fmla="*/ 0 w 115591"/>
                    <a:gd name="connsiteY13" fmla="*/ 51625 h 110150"/>
                    <a:gd name="connsiteX14" fmla="*/ 19243 w 115591"/>
                    <a:gd name="connsiteY14" fmla="*/ 70934 h 110150"/>
                    <a:gd name="connsiteX15" fmla="*/ 29130 w 115591"/>
                    <a:gd name="connsiteY15" fmla="*/ 70934 h 110150"/>
                    <a:gd name="connsiteX16" fmla="*/ 14134 w 115591"/>
                    <a:gd name="connsiteY16" fmla="*/ 96879 h 110150"/>
                    <a:gd name="connsiteX17" fmla="*/ 14134 w 115591"/>
                    <a:gd name="connsiteY17" fmla="*/ 96879 h 110150"/>
                    <a:gd name="connsiteX18" fmla="*/ 32182 w 115591"/>
                    <a:gd name="connsiteY18" fmla="*/ 92168 h 110150"/>
                    <a:gd name="connsiteX19" fmla="*/ 37159 w 115591"/>
                    <a:gd name="connsiteY19" fmla="*/ 110150 h 110150"/>
                    <a:gd name="connsiteX20" fmla="*/ 57729 w 115591"/>
                    <a:gd name="connsiteY20" fmla="*/ 74451 h 110150"/>
                    <a:gd name="connsiteX21" fmla="*/ 78366 w 115591"/>
                    <a:gd name="connsiteY21" fmla="*/ 110150 h 110150"/>
                    <a:gd name="connsiteX22" fmla="*/ 78366 w 115591"/>
                    <a:gd name="connsiteY22" fmla="*/ 110150 h 110150"/>
                    <a:gd name="connsiteX23" fmla="*/ 83343 w 115591"/>
                    <a:gd name="connsiteY23" fmla="*/ 92168 h 110150"/>
                    <a:gd name="connsiteX24" fmla="*/ 101391 w 115591"/>
                    <a:gd name="connsiteY24" fmla="*/ 96879 h 110150"/>
                    <a:gd name="connsiteX25" fmla="*/ 86395 w 115591"/>
                    <a:gd name="connsiteY25" fmla="*/ 70934 h 110150"/>
                    <a:gd name="connsiteX26" fmla="*/ 96216 w 115591"/>
                    <a:gd name="connsiteY26" fmla="*/ 70934 h 110150"/>
                    <a:gd name="connsiteX27" fmla="*/ 115459 w 115591"/>
                    <a:gd name="connsiteY27" fmla="*/ 51691 h 110150"/>
                    <a:gd name="connsiteX28" fmla="*/ 115525 w 115591"/>
                    <a:gd name="connsiteY28" fmla="*/ 51691 h 110150"/>
                    <a:gd name="connsiteX29" fmla="*/ 115591 w 115591"/>
                    <a:gd name="connsiteY29" fmla="*/ 17717 h 110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115591" h="110150">
                      <a:moveTo>
                        <a:pt x="115591" y="17717"/>
                      </a:moveTo>
                      <a:cubicBezTo>
                        <a:pt x="115591" y="15328"/>
                        <a:pt x="115127" y="13006"/>
                        <a:pt x="114198" y="10816"/>
                      </a:cubicBezTo>
                      <a:cubicBezTo>
                        <a:pt x="113335" y="8693"/>
                        <a:pt x="112008" y="6835"/>
                        <a:pt x="110416" y="5176"/>
                      </a:cubicBezTo>
                      <a:cubicBezTo>
                        <a:pt x="108757" y="3517"/>
                        <a:pt x="106899" y="2256"/>
                        <a:pt x="104775" y="1393"/>
                      </a:cubicBezTo>
                      <a:cubicBezTo>
                        <a:pt x="102586" y="464"/>
                        <a:pt x="100263" y="0"/>
                        <a:pt x="97874" y="0"/>
                      </a:cubicBezTo>
                      <a:cubicBezTo>
                        <a:pt x="93893" y="0"/>
                        <a:pt x="89978" y="1393"/>
                        <a:pt x="86859" y="3849"/>
                      </a:cubicBezTo>
                      <a:lnTo>
                        <a:pt x="57796" y="25149"/>
                      </a:lnTo>
                      <a:lnTo>
                        <a:pt x="28732" y="3849"/>
                      </a:lnTo>
                      <a:cubicBezTo>
                        <a:pt x="25613" y="1327"/>
                        <a:pt x="21698" y="0"/>
                        <a:pt x="17717" y="0"/>
                      </a:cubicBezTo>
                      <a:cubicBezTo>
                        <a:pt x="15328" y="0"/>
                        <a:pt x="13006" y="464"/>
                        <a:pt x="10816" y="1393"/>
                      </a:cubicBezTo>
                      <a:cubicBezTo>
                        <a:pt x="8693" y="2256"/>
                        <a:pt x="6835" y="3583"/>
                        <a:pt x="5176" y="5176"/>
                      </a:cubicBezTo>
                      <a:cubicBezTo>
                        <a:pt x="3517" y="6768"/>
                        <a:pt x="2256" y="8693"/>
                        <a:pt x="1393" y="10816"/>
                      </a:cubicBezTo>
                      <a:cubicBezTo>
                        <a:pt x="465" y="13006"/>
                        <a:pt x="0" y="15328"/>
                        <a:pt x="0" y="17717"/>
                      </a:cubicBezTo>
                      <a:cubicBezTo>
                        <a:pt x="0" y="18248"/>
                        <a:pt x="0" y="51094"/>
                        <a:pt x="0" y="51625"/>
                      </a:cubicBezTo>
                      <a:cubicBezTo>
                        <a:pt x="0" y="62308"/>
                        <a:pt x="8626" y="70934"/>
                        <a:pt x="19243" y="70934"/>
                      </a:cubicBezTo>
                      <a:lnTo>
                        <a:pt x="29130" y="70934"/>
                      </a:lnTo>
                      <a:lnTo>
                        <a:pt x="14134" y="96879"/>
                      </a:lnTo>
                      <a:lnTo>
                        <a:pt x="14134" y="96879"/>
                      </a:lnTo>
                      <a:lnTo>
                        <a:pt x="32182" y="92168"/>
                      </a:lnTo>
                      <a:lnTo>
                        <a:pt x="37159" y="110150"/>
                      </a:lnTo>
                      <a:lnTo>
                        <a:pt x="57729" y="74451"/>
                      </a:lnTo>
                      <a:lnTo>
                        <a:pt x="78366" y="110150"/>
                      </a:lnTo>
                      <a:lnTo>
                        <a:pt x="78366" y="110150"/>
                      </a:lnTo>
                      <a:lnTo>
                        <a:pt x="83343" y="92168"/>
                      </a:lnTo>
                      <a:lnTo>
                        <a:pt x="101391" y="96879"/>
                      </a:lnTo>
                      <a:lnTo>
                        <a:pt x="86395" y="70934"/>
                      </a:lnTo>
                      <a:lnTo>
                        <a:pt x="96216" y="70934"/>
                      </a:lnTo>
                      <a:cubicBezTo>
                        <a:pt x="106832" y="70934"/>
                        <a:pt x="115459" y="62308"/>
                        <a:pt x="115459" y="51691"/>
                      </a:cubicBezTo>
                      <a:lnTo>
                        <a:pt x="115525" y="51691"/>
                      </a:lnTo>
                      <a:cubicBezTo>
                        <a:pt x="115591" y="51625"/>
                        <a:pt x="115591" y="17916"/>
                        <a:pt x="115591" y="17717"/>
                      </a:cubicBezTo>
                      <a:close/>
                    </a:path>
                  </a:pathLst>
                </a:custGeom>
                <a:solidFill>
                  <a:srgbClr val="CF5664"/>
                </a:solidFill>
                <a:ln w="66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9" name="Freeform: Shape 938">
                  <a:extLst>
                    <a:ext uri="{FF2B5EF4-FFF2-40B4-BE49-F238E27FC236}">
                      <a16:creationId xmlns:a16="http://schemas.microsoft.com/office/drawing/2014/main" id="{CC6B53B0-5BAC-4434-6CF0-A5A9060DFF42}"/>
                    </a:ext>
                  </a:extLst>
                </p:cNvPr>
                <p:cNvSpPr/>
                <p:nvPr/>
              </p:nvSpPr>
              <p:spPr>
                <a:xfrm>
                  <a:off x="4419299" y="1654617"/>
                  <a:ext cx="17717" cy="17783"/>
                </a:xfrm>
                <a:custGeom>
                  <a:avLst/>
                  <a:gdLst>
                    <a:gd name="connsiteX0" fmla="*/ 8825 w 17717"/>
                    <a:gd name="connsiteY0" fmla="*/ 0 h 17783"/>
                    <a:gd name="connsiteX1" fmla="*/ 0 w 17717"/>
                    <a:gd name="connsiteY1" fmla="*/ 8892 h 17783"/>
                    <a:gd name="connsiteX2" fmla="*/ 8825 w 17717"/>
                    <a:gd name="connsiteY2" fmla="*/ 17783 h 17783"/>
                    <a:gd name="connsiteX3" fmla="*/ 17717 w 17717"/>
                    <a:gd name="connsiteY3" fmla="*/ 8892 h 17783"/>
                    <a:gd name="connsiteX4" fmla="*/ 8825 w 17717"/>
                    <a:gd name="connsiteY4" fmla="*/ 0 h 177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717" h="17783">
                      <a:moveTo>
                        <a:pt x="8825" y="0"/>
                      </a:moveTo>
                      <a:cubicBezTo>
                        <a:pt x="3915" y="0"/>
                        <a:pt x="0" y="3981"/>
                        <a:pt x="0" y="8892"/>
                      </a:cubicBezTo>
                      <a:cubicBezTo>
                        <a:pt x="0" y="13802"/>
                        <a:pt x="3981" y="17783"/>
                        <a:pt x="8825" y="17783"/>
                      </a:cubicBezTo>
                      <a:cubicBezTo>
                        <a:pt x="13736" y="17783"/>
                        <a:pt x="17717" y="13802"/>
                        <a:pt x="17717" y="8892"/>
                      </a:cubicBezTo>
                      <a:cubicBezTo>
                        <a:pt x="17717" y="3915"/>
                        <a:pt x="13736" y="0"/>
                        <a:pt x="8825" y="0"/>
                      </a:cubicBezTo>
                      <a:close/>
                    </a:path>
                  </a:pathLst>
                </a:custGeom>
                <a:solidFill>
                  <a:srgbClr val="F2CD5E"/>
                </a:solidFill>
                <a:ln w="66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40" name="Freeform: Shape 939">
                  <a:extLst>
                    <a:ext uri="{FF2B5EF4-FFF2-40B4-BE49-F238E27FC236}">
                      <a16:creationId xmlns:a16="http://schemas.microsoft.com/office/drawing/2014/main" id="{5273DE71-632B-349A-BCD2-FF1C2DE54C06}"/>
                    </a:ext>
                  </a:extLst>
                </p:cNvPr>
                <p:cNvSpPr/>
                <p:nvPr/>
              </p:nvSpPr>
              <p:spPr>
                <a:xfrm>
                  <a:off x="4379154" y="1623363"/>
                  <a:ext cx="35898" cy="17783"/>
                </a:xfrm>
                <a:custGeom>
                  <a:avLst/>
                  <a:gdLst>
                    <a:gd name="connsiteX0" fmla="*/ 8892 w 35898"/>
                    <a:gd name="connsiteY0" fmla="*/ 0 h 17783"/>
                    <a:gd name="connsiteX1" fmla="*/ 0 w 35898"/>
                    <a:gd name="connsiteY1" fmla="*/ 8892 h 17783"/>
                    <a:gd name="connsiteX2" fmla="*/ 8825 w 35898"/>
                    <a:gd name="connsiteY2" fmla="*/ 17783 h 17783"/>
                    <a:gd name="connsiteX3" fmla="*/ 35898 w 35898"/>
                    <a:gd name="connsiteY3" fmla="*/ 17783 h 17783"/>
                    <a:gd name="connsiteX4" fmla="*/ 14465 w 35898"/>
                    <a:gd name="connsiteY4" fmla="*/ 2057 h 17783"/>
                    <a:gd name="connsiteX5" fmla="*/ 8892 w 35898"/>
                    <a:gd name="connsiteY5" fmla="*/ 0 h 177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5898" h="17783">
                      <a:moveTo>
                        <a:pt x="8892" y="0"/>
                      </a:moveTo>
                      <a:cubicBezTo>
                        <a:pt x="3981" y="0"/>
                        <a:pt x="0" y="3981"/>
                        <a:pt x="0" y="8892"/>
                      </a:cubicBezTo>
                      <a:cubicBezTo>
                        <a:pt x="0" y="13802"/>
                        <a:pt x="3981" y="17783"/>
                        <a:pt x="8825" y="17783"/>
                      </a:cubicBezTo>
                      <a:lnTo>
                        <a:pt x="35898" y="17783"/>
                      </a:lnTo>
                      <a:lnTo>
                        <a:pt x="14465" y="2057"/>
                      </a:lnTo>
                      <a:cubicBezTo>
                        <a:pt x="13006" y="730"/>
                        <a:pt x="11015" y="0"/>
                        <a:pt x="8892" y="0"/>
                      </a:cubicBezTo>
                      <a:close/>
                    </a:path>
                  </a:pathLst>
                </a:custGeom>
                <a:solidFill>
                  <a:srgbClr val="BD4653"/>
                </a:solidFill>
                <a:ln w="66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41" name="Freeform: Shape 940">
                  <a:extLst>
                    <a:ext uri="{FF2B5EF4-FFF2-40B4-BE49-F238E27FC236}">
                      <a16:creationId xmlns:a16="http://schemas.microsoft.com/office/drawing/2014/main" id="{0CFE992D-077E-58AC-88E1-F2D81D1728B0}"/>
                    </a:ext>
                  </a:extLst>
                </p:cNvPr>
                <p:cNvSpPr/>
                <p:nvPr/>
              </p:nvSpPr>
              <p:spPr>
                <a:xfrm>
                  <a:off x="4441197" y="1623363"/>
                  <a:ext cx="35898" cy="17716"/>
                </a:xfrm>
                <a:custGeom>
                  <a:avLst/>
                  <a:gdLst>
                    <a:gd name="connsiteX0" fmla="*/ 27073 w 35898"/>
                    <a:gd name="connsiteY0" fmla="*/ 0 h 17716"/>
                    <a:gd name="connsiteX1" fmla="*/ 21433 w 35898"/>
                    <a:gd name="connsiteY1" fmla="*/ 1991 h 17716"/>
                    <a:gd name="connsiteX2" fmla="*/ 0 w 35898"/>
                    <a:gd name="connsiteY2" fmla="*/ 17717 h 17716"/>
                    <a:gd name="connsiteX3" fmla="*/ 27073 w 35898"/>
                    <a:gd name="connsiteY3" fmla="*/ 17717 h 17716"/>
                    <a:gd name="connsiteX4" fmla="*/ 35898 w 35898"/>
                    <a:gd name="connsiteY4" fmla="*/ 8825 h 17716"/>
                    <a:gd name="connsiteX5" fmla="*/ 27073 w 35898"/>
                    <a:gd name="connsiteY5" fmla="*/ 0 h 17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5898" h="17716">
                      <a:moveTo>
                        <a:pt x="27073" y="0"/>
                      </a:moveTo>
                      <a:cubicBezTo>
                        <a:pt x="24950" y="0"/>
                        <a:pt x="22959" y="730"/>
                        <a:pt x="21433" y="1991"/>
                      </a:cubicBezTo>
                      <a:lnTo>
                        <a:pt x="0" y="17717"/>
                      </a:lnTo>
                      <a:lnTo>
                        <a:pt x="27073" y="17717"/>
                      </a:lnTo>
                      <a:cubicBezTo>
                        <a:pt x="31983" y="17717"/>
                        <a:pt x="35898" y="13736"/>
                        <a:pt x="35898" y="8825"/>
                      </a:cubicBezTo>
                      <a:cubicBezTo>
                        <a:pt x="35898" y="3981"/>
                        <a:pt x="31917" y="0"/>
                        <a:pt x="27073" y="0"/>
                      </a:cubicBezTo>
                      <a:close/>
                    </a:path>
                  </a:pathLst>
                </a:custGeom>
                <a:solidFill>
                  <a:srgbClr val="BD4653"/>
                </a:solidFill>
                <a:ln w="66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942" name="Graphic 2">
            <a:extLst>
              <a:ext uri="{FF2B5EF4-FFF2-40B4-BE49-F238E27FC236}">
                <a16:creationId xmlns:a16="http://schemas.microsoft.com/office/drawing/2014/main" id="{2DC9E7F1-D481-3A55-41D4-A01C6F40F332}"/>
              </a:ext>
            </a:extLst>
          </p:cNvPr>
          <p:cNvGrpSpPr/>
          <p:nvPr/>
        </p:nvGrpSpPr>
        <p:grpSpPr>
          <a:xfrm>
            <a:off x="3561186" y="1387962"/>
            <a:ext cx="424675" cy="424675"/>
            <a:chOff x="3552232" y="1378909"/>
            <a:chExt cx="424675" cy="424675"/>
          </a:xfrm>
        </p:grpSpPr>
        <p:grpSp>
          <p:nvGrpSpPr>
            <p:cNvPr id="943" name="Graphic 2">
              <a:extLst>
                <a:ext uri="{FF2B5EF4-FFF2-40B4-BE49-F238E27FC236}">
                  <a16:creationId xmlns:a16="http://schemas.microsoft.com/office/drawing/2014/main" id="{71498348-1F11-C8DB-45B9-888FEAF835A7}"/>
                </a:ext>
              </a:extLst>
            </p:cNvPr>
            <p:cNvGrpSpPr/>
            <p:nvPr/>
          </p:nvGrpSpPr>
          <p:grpSpPr>
            <a:xfrm>
              <a:off x="3552232" y="1378909"/>
              <a:ext cx="424675" cy="424675"/>
              <a:chOff x="3552232" y="1378909"/>
              <a:chExt cx="424675" cy="424675"/>
            </a:xfrm>
          </p:grpSpPr>
          <p:sp>
            <p:nvSpPr>
              <p:cNvPr id="944" name="Freeform: Shape 943">
                <a:extLst>
                  <a:ext uri="{FF2B5EF4-FFF2-40B4-BE49-F238E27FC236}">
                    <a16:creationId xmlns:a16="http://schemas.microsoft.com/office/drawing/2014/main" id="{FA4E07F3-EDE9-977B-A0C4-3A58D22CEB65}"/>
                  </a:ext>
                </a:extLst>
              </p:cNvPr>
              <p:cNvSpPr/>
              <p:nvPr/>
            </p:nvSpPr>
            <p:spPr>
              <a:xfrm>
                <a:off x="3552232" y="1378909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AFD36F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5" name="Freeform: Shape 944">
                <a:extLst>
                  <a:ext uri="{FF2B5EF4-FFF2-40B4-BE49-F238E27FC236}">
                    <a16:creationId xmlns:a16="http://schemas.microsoft.com/office/drawing/2014/main" id="{3951A1A8-E1DC-9D31-421C-22FBB444A830}"/>
                  </a:ext>
                </a:extLst>
              </p:cNvPr>
              <p:cNvSpPr/>
              <p:nvPr/>
            </p:nvSpPr>
            <p:spPr>
              <a:xfrm>
                <a:off x="3647983" y="1514142"/>
                <a:ext cx="328924" cy="289442"/>
              </a:xfrm>
              <a:custGeom>
                <a:avLst/>
                <a:gdLst>
                  <a:gd name="connsiteX0" fmla="*/ 328924 w 328924"/>
                  <a:gd name="connsiteY0" fmla="*/ 289443 h 289442"/>
                  <a:gd name="connsiteX1" fmla="*/ 328924 w 328924"/>
                  <a:gd name="connsiteY1" fmla="*/ 97808 h 289442"/>
                  <a:gd name="connsiteX2" fmla="*/ 231183 w 328924"/>
                  <a:gd name="connsiteY2" fmla="*/ 0 h 289442"/>
                  <a:gd name="connsiteX3" fmla="*/ 99865 w 328924"/>
                  <a:gd name="connsiteY3" fmla="*/ 125014 h 289442"/>
                  <a:gd name="connsiteX4" fmla="*/ 51094 w 328924"/>
                  <a:gd name="connsiteY4" fmla="*/ 76309 h 289442"/>
                  <a:gd name="connsiteX5" fmla="*/ 0 w 328924"/>
                  <a:gd name="connsiteY5" fmla="*/ 127336 h 289442"/>
                  <a:gd name="connsiteX6" fmla="*/ 47511 w 328924"/>
                  <a:gd name="connsiteY6" fmla="*/ 174847 h 289442"/>
                  <a:gd name="connsiteX7" fmla="*/ 21698 w 328924"/>
                  <a:gd name="connsiteY7" fmla="*/ 199531 h 289442"/>
                  <a:gd name="connsiteX8" fmla="*/ 111610 w 328924"/>
                  <a:gd name="connsiteY8" fmla="*/ 289443 h 289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8924" h="289442">
                    <a:moveTo>
                      <a:pt x="328924" y="289443"/>
                    </a:moveTo>
                    <a:lnTo>
                      <a:pt x="328924" y="97808"/>
                    </a:lnTo>
                    <a:lnTo>
                      <a:pt x="231183" y="0"/>
                    </a:lnTo>
                    <a:lnTo>
                      <a:pt x="99865" y="125014"/>
                    </a:lnTo>
                    <a:lnTo>
                      <a:pt x="51094" y="76309"/>
                    </a:lnTo>
                    <a:lnTo>
                      <a:pt x="0" y="127336"/>
                    </a:lnTo>
                    <a:lnTo>
                      <a:pt x="47511" y="174847"/>
                    </a:lnTo>
                    <a:lnTo>
                      <a:pt x="21698" y="199531"/>
                    </a:lnTo>
                    <a:lnTo>
                      <a:pt x="111610" y="289443"/>
                    </a:lnTo>
                    <a:close/>
                  </a:path>
                </a:pathLst>
              </a:custGeom>
              <a:solidFill>
                <a:srgbClr val="9CC05B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46" name="Graphic 2">
              <a:extLst>
                <a:ext uri="{FF2B5EF4-FFF2-40B4-BE49-F238E27FC236}">
                  <a16:creationId xmlns:a16="http://schemas.microsoft.com/office/drawing/2014/main" id="{229FCA3B-E7D4-5037-BA95-4DA317EFA6FA}"/>
                </a:ext>
              </a:extLst>
            </p:cNvPr>
            <p:cNvGrpSpPr/>
            <p:nvPr/>
          </p:nvGrpSpPr>
          <p:grpSpPr>
            <a:xfrm>
              <a:off x="3638759" y="1502795"/>
              <a:ext cx="251752" cy="239808"/>
              <a:chOff x="3638759" y="1502795"/>
              <a:chExt cx="251752" cy="239808"/>
            </a:xfrm>
          </p:grpSpPr>
          <p:sp>
            <p:nvSpPr>
              <p:cNvPr id="947" name="Freeform: Shape 946">
                <a:extLst>
                  <a:ext uri="{FF2B5EF4-FFF2-40B4-BE49-F238E27FC236}">
                    <a16:creationId xmlns:a16="http://schemas.microsoft.com/office/drawing/2014/main" id="{26016340-CBDD-B76E-E377-9EBD1D3D612F}"/>
                  </a:ext>
                </a:extLst>
              </p:cNvPr>
              <p:cNvSpPr/>
              <p:nvPr/>
            </p:nvSpPr>
            <p:spPr>
              <a:xfrm>
                <a:off x="3638759" y="1502795"/>
                <a:ext cx="251752" cy="239808"/>
              </a:xfrm>
              <a:custGeom>
                <a:avLst/>
                <a:gdLst>
                  <a:gd name="connsiteX0" fmla="*/ 251686 w 251752"/>
                  <a:gd name="connsiteY0" fmla="*/ 38619 h 239808"/>
                  <a:gd name="connsiteX1" fmla="*/ 248634 w 251752"/>
                  <a:gd name="connsiteY1" fmla="*/ 23623 h 239808"/>
                  <a:gd name="connsiteX2" fmla="*/ 240406 w 251752"/>
                  <a:gd name="connsiteY2" fmla="*/ 11347 h 239808"/>
                  <a:gd name="connsiteX3" fmla="*/ 228130 w 251752"/>
                  <a:gd name="connsiteY3" fmla="*/ 3052 h 239808"/>
                  <a:gd name="connsiteX4" fmla="*/ 213134 w 251752"/>
                  <a:gd name="connsiteY4" fmla="*/ 0 h 239808"/>
                  <a:gd name="connsiteX5" fmla="*/ 189113 w 251752"/>
                  <a:gd name="connsiteY5" fmla="*/ 8427 h 239808"/>
                  <a:gd name="connsiteX6" fmla="*/ 125876 w 251752"/>
                  <a:gd name="connsiteY6" fmla="*/ 54810 h 239808"/>
                  <a:gd name="connsiteX7" fmla="*/ 62640 w 251752"/>
                  <a:gd name="connsiteY7" fmla="*/ 8427 h 239808"/>
                  <a:gd name="connsiteX8" fmla="*/ 38619 w 251752"/>
                  <a:gd name="connsiteY8" fmla="*/ 0 h 239808"/>
                  <a:gd name="connsiteX9" fmla="*/ 23556 w 251752"/>
                  <a:gd name="connsiteY9" fmla="*/ 3052 h 239808"/>
                  <a:gd name="connsiteX10" fmla="*/ 11280 w 251752"/>
                  <a:gd name="connsiteY10" fmla="*/ 11347 h 239808"/>
                  <a:gd name="connsiteX11" fmla="*/ 3052 w 251752"/>
                  <a:gd name="connsiteY11" fmla="*/ 23623 h 239808"/>
                  <a:gd name="connsiteX12" fmla="*/ 0 w 251752"/>
                  <a:gd name="connsiteY12" fmla="*/ 38619 h 239808"/>
                  <a:gd name="connsiteX13" fmla="*/ 0 w 251752"/>
                  <a:gd name="connsiteY13" fmla="*/ 112473 h 239808"/>
                  <a:gd name="connsiteX14" fmla="*/ 41937 w 251752"/>
                  <a:gd name="connsiteY14" fmla="*/ 154409 h 239808"/>
                  <a:gd name="connsiteX15" fmla="*/ 63502 w 251752"/>
                  <a:gd name="connsiteY15" fmla="*/ 154409 h 239808"/>
                  <a:gd name="connsiteX16" fmla="*/ 30922 w 251752"/>
                  <a:gd name="connsiteY16" fmla="*/ 210878 h 239808"/>
                  <a:gd name="connsiteX17" fmla="*/ 30922 w 251752"/>
                  <a:gd name="connsiteY17" fmla="*/ 210878 h 239808"/>
                  <a:gd name="connsiteX18" fmla="*/ 70204 w 251752"/>
                  <a:gd name="connsiteY18" fmla="*/ 200659 h 239808"/>
                  <a:gd name="connsiteX19" fmla="*/ 81020 w 251752"/>
                  <a:gd name="connsiteY19" fmla="*/ 239809 h 239808"/>
                  <a:gd name="connsiteX20" fmla="*/ 125876 w 251752"/>
                  <a:gd name="connsiteY20" fmla="*/ 162107 h 239808"/>
                  <a:gd name="connsiteX21" fmla="*/ 170733 w 251752"/>
                  <a:gd name="connsiteY21" fmla="*/ 239809 h 239808"/>
                  <a:gd name="connsiteX22" fmla="*/ 170733 w 251752"/>
                  <a:gd name="connsiteY22" fmla="*/ 239809 h 239808"/>
                  <a:gd name="connsiteX23" fmla="*/ 181549 w 251752"/>
                  <a:gd name="connsiteY23" fmla="*/ 200659 h 239808"/>
                  <a:gd name="connsiteX24" fmla="*/ 220831 w 251752"/>
                  <a:gd name="connsiteY24" fmla="*/ 210878 h 239808"/>
                  <a:gd name="connsiteX25" fmla="*/ 188251 w 251752"/>
                  <a:gd name="connsiteY25" fmla="*/ 154409 h 239808"/>
                  <a:gd name="connsiteX26" fmla="*/ 209683 w 251752"/>
                  <a:gd name="connsiteY26" fmla="*/ 154409 h 239808"/>
                  <a:gd name="connsiteX27" fmla="*/ 251620 w 251752"/>
                  <a:gd name="connsiteY27" fmla="*/ 112473 h 239808"/>
                  <a:gd name="connsiteX28" fmla="*/ 251753 w 251752"/>
                  <a:gd name="connsiteY28" fmla="*/ 112473 h 239808"/>
                  <a:gd name="connsiteX29" fmla="*/ 251686 w 251752"/>
                  <a:gd name="connsiteY29" fmla="*/ 38619 h 239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51752" h="239808">
                    <a:moveTo>
                      <a:pt x="251686" y="38619"/>
                    </a:moveTo>
                    <a:cubicBezTo>
                      <a:pt x="251686" y="33443"/>
                      <a:pt x="250691" y="28334"/>
                      <a:pt x="248634" y="23623"/>
                    </a:cubicBezTo>
                    <a:cubicBezTo>
                      <a:pt x="246710" y="19044"/>
                      <a:pt x="243923" y="14864"/>
                      <a:pt x="240406" y="11347"/>
                    </a:cubicBezTo>
                    <a:cubicBezTo>
                      <a:pt x="236889" y="7830"/>
                      <a:pt x="232709" y="5043"/>
                      <a:pt x="228130" y="3052"/>
                    </a:cubicBezTo>
                    <a:cubicBezTo>
                      <a:pt x="223353" y="995"/>
                      <a:pt x="218310" y="0"/>
                      <a:pt x="213134" y="0"/>
                    </a:cubicBezTo>
                    <a:cubicBezTo>
                      <a:pt x="204441" y="0"/>
                      <a:pt x="195948" y="2986"/>
                      <a:pt x="189113" y="8427"/>
                    </a:cubicBezTo>
                    <a:lnTo>
                      <a:pt x="125876" y="54810"/>
                    </a:lnTo>
                    <a:lnTo>
                      <a:pt x="62640" y="8427"/>
                    </a:lnTo>
                    <a:cubicBezTo>
                      <a:pt x="55805" y="2986"/>
                      <a:pt x="47311" y="0"/>
                      <a:pt x="38619" y="0"/>
                    </a:cubicBezTo>
                    <a:cubicBezTo>
                      <a:pt x="33377" y="0"/>
                      <a:pt x="28334" y="995"/>
                      <a:pt x="23556" y="3052"/>
                    </a:cubicBezTo>
                    <a:cubicBezTo>
                      <a:pt x="18978" y="4977"/>
                      <a:pt x="14864" y="7764"/>
                      <a:pt x="11280" y="11347"/>
                    </a:cubicBezTo>
                    <a:cubicBezTo>
                      <a:pt x="7764" y="14864"/>
                      <a:pt x="4977" y="19044"/>
                      <a:pt x="3052" y="23623"/>
                    </a:cubicBezTo>
                    <a:cubicBezTo>
                      <a:pt x="1062" y="28400"/>
                      <a:pt x="0" y="33443"/>
                      <a:pt x="0" y="38619"/>
                    </a:cubicBezTo>
                    <a:cubicBezTo>
                      <a:pt x="0" y="39747"/>
                      <a:pt x="0" y="111278"/>
                      <a:pt x="0" y="112473"/>
                    </a:cubicBezTo>
                    <a:cubicBezTo>
                      <a:pt x="0" y="135631"/>
                      <a:pt x="18779" y="154409"/>
                      <a:pt x="41937" y="154409"/>
                    </a:cubicBezTo>
                    <a:lnTo>
                      <a:pt x="63502" y="154409"/>
                    </a:lnTo>
                    <a:lnTo>
                      <a:pt x="30922" y="210878"/>
                    </a:lnTo>
                    <a:lnTo>
                      <a:pt x="30922" y="210878"/>
                    </a:lnTo>
                    <a:lnTo>
                      <a:pt x="70204" y="200659"/>
                    </a:lnTo>
                    <a:lnTo>
                      <a:pt x="81020" y="239809"/>
                    </a:lnTo>
                    <a:lnTo>
                      <a:pt x="125876" y="162107"/>
                    </a:lnTo>
                    <a:lnTo>
                      <a:pt x="170733" y="239809"/>
                    </a:lnTo>
                    <a:lnTo>
                      <a:pt x="170733" y="239809"/>
                    </a:lnTo>
                    <a:lnTo>
                      <a:pt x="181549" y="200659"/>
                    </a:lnTo>
                    <a:lnTo>
                      <a:pt x="220831" y="210878"/>
                    </a:lnTo>
                    <a:lnTo>
                      <a:pt x="188251" y="154409"/>
                    </a:lnTo>
                    <a:lnTo>
                      <a:pt x="209683" y="154409"/>
                    </a:lnTo>
                    <a:cubicBezTo>
                      <a:pt x="232842" y="154409"/>
                      <a:pt x="251620" y="135631"/>
                      <a:pt x="251620" y="112473"/>
                    </a:cubicBezTo>
                    <a:lnTo>
                      <a:pt x="251753" y="112473"/>
                    </a:lnTo>
                    <a:cubicBezTo>
                      <a:pt x="251686" y="112473"/>
                      <a:pt x="251686" y="38951"/>
                      <a:pt x="251686" y="38619"/>
                    </a:cubicBezTo>
                    <a:close/>
                  </a:path>
                </a:pathLst>
              </a:custGeom>
              <a:solidFill>
                <a:srgbClr val="CF5664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8" name="Freeform: Shape 947">
                <a:extLst>
                  <a:ext uri="{FF2B5EF4-FFF2-40B4-BE49-F238E27FC236}">
                    <a16:creationId xmlns:a16="http://schemas.microsoft.com/office/drawing/2014/main" id="{5CDF8B0A-2299-EAE3-C728-71BB52D8D54C}"/>
                  </a:ext>
                </a:extLst>
              </p:cNvPr>
              <p:cNvSpPr/>
              <p:nvPr/>
            </p:nvSpPr>
            <p:spPr>
              <a:xfrm>
                <a:off x="3745260" y="1589986"/>
                <a:ext cx="38618" cy="38618"/>
              </a:xfrm>
              <a:custGeom>
                <a:avLst/>
                <a:gdLst>
                  <a:gd name="connsiteX0" fmla="*/ 19309 w 38618"/>
                  <a:gd name="connsiteY0" fmla="*/ 0 h 38618"/>
                  <a:gd name="connsiteX1" fmla="*/ 0 w 38618"/>
                  <a:gd name="connsiteY1" fmla="*/ 19309 h 38618"/>
                  <a:gd name="connsiteX2" fmla="*/ 19309 w 38618"/>
                  <a:gd name="connsiteY2" fmla="*/ 38619 h 38618"/>
                  <a:gd name="connsiteX3" fmla="*/ 38619 w 38618"/>
                  <a:gd name="connsiteY3" fmla="*/ 19309 h 38618"/>
                  <a:gd name="connsiteX4" fmla="*/ 19309 w 38618"/>
                  <a:gd name="connsiteY4" fmla="*/ 0 h 38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618" h="38618">
                    <a:moveTo>
                      <a:pt x="19309" y="0"/>
                    </a:moveTo>
                    <a:cubicBezTo>
                      <a:pt x="8693" y="0"/>
                      <a:pt x="0" y="8626"/>
                      <a:pt x="0" y="19309"/>
                    </a:cubicBezTo>
                    <a:cubicBezTo>
                      <a:pt x="0" y="29993"/>
                      <a:pt x="8626" y="38619"/>
                      <a:pt x="19309" y="38619"/>
                    </a:cubicBezTo>
                    <a:cubicBezTo>
                      <a:pt x="29926" y="38619"/>
                      <a:pt x="38619" y="29993"/>
                      <a:pt x="38619" y="19309"/>
                    </a:cubicBezTo>
                    <a:cubicBezTo>
                      <a:pt x="38619" y="8626"/>
                      <a:pt x="29993" y="0"/>
                      <a:pt x="19309" y="0"/>
                    </a:cubicBezTo>
                    <a:close/>
                  </a:path>
                </a:pathLst>
              </a:custGeom>
              <a:solidFill>
                <a:srgbClr val="F2CD5E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9" name="Freeform: Shape 948">
                <a:extLst>
                  <a:ext uri="{FF2B5EF4-FFF2-40B4-BE49-F238E27FC236}">
                    <a16:creationId xmlns:a16="http://schemas.microsoft.com/office/drawing/2014/main" id="{1F9D00D9-0C58-4BAF-30C5-762E13922900}"/>
                  </a:ext>
                </a:extLst>
              </p:cNvPr>
              <p:cNvSpPr/>
              <p:nvPr/>
            </p:nvSpPr>
            <p:spPr>
              <a:xfrm>
                <a:off x="3658002" y="1522105"/>
                <a:ext cx="78100" cy="38618"/>
              </a:xfrm>
              <a:custGeom>
                <a:avLst/>
                <a:gdLst>
                  <a:gd name="connsiteX0" fmla="*/ 19309 w 78100"/>
                  <a:gd name="connsiteY0" fmla="*/ 0 h 38618"/>
                  <a:gd name="connsiteX1" fmla="*/ 0 w 78100"/>
                  <a:gd name="connsiteY1" fmla="*/ 19309 h 38618"/>
                  <a:gd name="connsiteX2" fmla="*/ 19243 w 78100"/>
                  <a:gd name="connsiteY2" fmla="*/ 38619 h 38618"/>
                  <a:gd name="connsiteX3" fmla="*/ 78100 w 78100"/>
                  <a:gd name="connsiteY3" fmla="*/ 38619 h 38618"/>
                  <a:gd name="connsiteX4" fmla="*/ 31519 w 78100"/>
                  <a:gd name="connsiteY4" fmla="*/ 4446 h 38618"/>
                  <a:gd name="connsiteX5" fmla="*/ 19309 w 78100"/>
                  <a:gd name="connsiteY5" fmla="*/ 0 h 38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100" h="38618">
                    <a:moveTo>
                      <a:pt x="19309" y="0"/>
                    </a:moveTo>
                    <a:cubicBezTo>
                      <a:pt x="8626" y="0"/>
                      <a:pt x="0" y="8626"/>
                      <a:pt x="0" y="19309"/>
                    </a:cubicBezTo>
                    <a:cubicBezTo>
                      <a:pt x="0" y="29993"/>
                      <a:pt x="8626" y="38619"/>
                      <a:pt x="19243" y="38619"/>
                    </a:cubicBezTo>
                    <a:lnTo>
                      <a:pt x="78100" y="38619"/>
                    </a:lnTo>
                    <a:lnTo>
                      <a:pt x="31519" y="4446"/>
                    </a:lnTo>
                    <a:cubicBezTo>
                      <a:pt x="28268" y="1593"/>
                      <a:pt x="23954" y="0"/>
                      <a:pt x="19309" y="0"/>
                    </a:cubicBezTo>
                    <a:close/>
                  </a:path>
                </a:pathLst>
              </a:custGeom>
              <a:solidFill>
                <a:srgbClr val="BD4653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0" name="Freeform: Shape 949">
                <a:extLst>
                  <a:ext uri="{FF2B5EF4-FFF2-40B4-BE49-F238E27FC236}">
                    <a16:creationId xmlns:a16="http://schemas.microsoft.com/office/drawing/2014/main" id="{9D2B8B2B-77D6-C0DD-7328-74DBEC30AA9D}"/>
                  </a:ext>
                </a:extLst>
              </p:cNvPr>
              <p:cNvSpPr/>
              <p:nvPr/>
            </p:nvSpPr>
            <p:spPr>
              <a:xfrm>
                <a:off x="3792903" y="1522105"/>
                <a:ext cx="78167" cy="38552"/>
              </a:xfrm>
              <a:custGeom>
                <a:avLst/>
                <a:gdLst>
                  <a:gd name="connsiteX0" fmla="*/ 58924 w 78167"/>
                  <a:gd name="connsiteY0" fmla="*/ 0 h 38552"/>
                  <a:gd name="connsiteX1" fmla="*/ 46648 w 78167"/>
                  <a:gd name="connsiteY1" fmla="*/ 4379 h 38552"/>
                  <a:gd name="connsiteX2" fmla="*/ 0 w 78167"/>
                  <a:gd name="connsiteY2" fmla="*/ 38553 h 38552"/>
                  <a:gd name="connsiteX3" fmla="*/ 58857 w 78167"/>
                  <a:gd name="connsiteY3" fmla="*/ 38553 h 38552"/>
                  <a:gd name="connsiteX4" fmla="*/ 78167 w 78167"/>
                  <a:gd name="connsiteY4" fmla="*/ 19243 h 38552"/>
                  <a:gd name="connsiteX5" fmla="*/ 58924 w 78167"/>
                  <a:gd name="connsiteY5" fmla="*/ 0 h 38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167" h="38552">
                    <a:moveTo>
                      <a:pt x="58924" y="0"/>
                    </a:moveTo>
                    <a:cubicBezTo>
                      <a:pt x="54279" y="0"/>
                      <a:pt x="50032" y="1659"/>
                      <a:pt x="46648" y="4379"/>
                    </a:cubicBezTo>
                    <a:lnTo>
                      <a:pt x="0" y="38553"/>
                    </a:lnTo>
                    <a:lnTo>
                      <a:pt x="58857" y="38553"/>
                    </a:lnTo>
                    <a:cubicBezTo>
                      <a:pt x="69474" y="38553"/>
                      <a:pt x="78167" y="29926"/>
                      <a:pt x="78167" y="19243"/>
                    </a:cubicBezTo>
                    <a:cubicBezTo>
                      <a:pt x="78233" y="8626"/>
                      <a:pt x="69607" y="0"/>
                      <a:pt x="58924" y="0"/>
                    </a:cubicBezTo>
                    <a:close/>
                  </a:path>
                </a:pathLst>
              </a:custGeom>
              <a:solidFill>
                <a:srgbClr val="BD4653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951" name="Graphic 2">
            <a:extLst>
              <a:ext uri="{FF2B5EF4-FFF2-40B4-BE49-F238E27FC236}">
                <a16:creationId xmlns:a16="http://schemas.microsoft.com/office/drawing/2014/main" id="{59B43C90-5791-24D8-AD32-99B69DB9B1AD}"/>
              </a:ext>
            </a:extLst>
          </p:cNvPr>
          <p:cNvGrpSpPr/>
          <p:nvPr/>
        </p:nvGrpSpPr>
        <p:grpSpPr>
          <a:xfrm>
            <a:off x="2897697" y="1387962"/>
            <a:ext cx="424675" cy="424675"/>
            <a:chOff x="2888743" y="1378909"/>
            <a:chExt cx="424675" cy="424675"/>
          </a:xfrm>
        </p:grpSpPr>
        <p:grpSp>
          <p:nvGrpSpPr>
            <p:cNvPr id="952" name="Graphic 2">
              <a:extLst>
                <a:ext uri="{FF2B5EF4-FFF2-40B4-BE49-F238E27FC236}">
                  <a16:creationId xmlns:a16="http://schemas.microsoft.com/office/drawing/2014/main" id="{4BB460FA-EB31-EB1D-E2CC-D02DCF78A02C}"/>
                </a:ext>
              </a:extLst>
            </p:cNvPr>
            <p:cNvGrpSpPr/>
            <p:nvPr/>
          </p:nvGrpSpPr>
          <p:grpSpPr>
            <a:xfrm>
              <a:off x="2888743" y="1378909"/>
              <a:ext cx="424675" cy="424675"/>
              <a:chOff x="2888743" y="1378909"/>
              <a:chExt cx="424675" cy="424675"/>
            </a:xfrm>
          </p:grpSpPr>
          <p:sp>
            <p:nvSpPr>
              <p:cNvPr id="953" name="Freeform: Shape 952">
                <a:extLst>
                  <a:ext uri="{FF2B5EF4-FFF2-40B4-BE49-F238E27FC236}">
                    <a16:creationId xmlns:a16="http://schemas.microsoft.com/office/drawing/2014/main" id="{160F405E-CFD1-328D-A4A6-44C93AF82DA0}"/>
                  </a:ext>
                </a:extLst>
              </p:cNvPr>
              <p:cNvSpPr/>
              <p:nvPr/>
            </p:nvSpPr>
            <p:spPr>
              <a:xfrm>
                <a:off x="2888743" y="1378909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F2CD5E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4" name="Freeform: Shape 953">
                <a:extLst>
                  <a:ext uri="{FF2B5EF4-FFF2-40B4-BE49-F238E27FC236}">
                    <a16:creationId xmlns:a16="http://schemas.microsoft.com/office/drawing/2014/main" id="{F5D9C0F2-055F-5E28-9667-112E7138F375}"/>
                  </a:ext>
                </a:extLst>
              </p:cNvPr>
              <p:cNvSpPr/>
              <p:nvPr/>
            </p:nvSpPr>
            <p:spPr>
              <a:xfrm>
                <a:off x="2984825" y="1472670"/>
                <a:ext cx="328592" cy="330914"/>
              </a:xfrm>
              <a:custGeom>
                <a:avLst/>
                <a:gdLst>
                  <a:gd name="connsiteX0" fmla="*/ 96415 w 328592"/>
                  <a:gd name="connsiteY0" fmla="*/ 330915 h 330914"/>
                  <a:gd name="connsiteX1" fmla="*/ 328593 w 328592"/>
                  <a:gd name="connsiteY1" fmla="*/ 330915 h 330914"/>
                  <a:gd name="connsiteX2" fmla="*/ 328593 w 328592"/>
                  <a:gd name="connsiteY2" fmla="*/ 151689 h 330914"/>
                  <a:gd name="connsiteX3" fmla="*/ 180354 w 328592"/>
                  <a:gd name="connsiteY3" fmla="*/ 3517 h 330914"/>
                  <a:gd name="connsiteX4" fmla="*/ 173055 w 328592"/>
                  <a:gd name="connsiteY4" fmla="*/ 10816 h 330914"/>
                  <a:gd name="connsiteX5" fmla="*/ 142465 w 328592"/>
                  <a:gd name="connsiteY5" fmla="*/ 929 h 330914"/>
                  <a:gd name="connsiteX6" fmla="*/ 115591 w 328592"/>
                  <a:gd name="connsiteY6" fmla="*/ 42600 h 330914"/>
                  <a:gd name="connsiteX7" fmla="*/ 92433 w 328592"/>
                  <a:gd name="connsiteY7" fmla="*/ 0 h 330914"/>
                  <a:gd name="connsiteX8" fmla="*/ 61047 w 328592"/>
                  <a:gd name="connsiteY8" fmla="*/ 6636 h 330914"/>
                  <a:gd name="connsiteX9" fmla="*/ 50828 w 328592"/>
                  <a:gd name="connsiteY9" fmla="*/ 55341 h 330914"/>
                  <a:gd name="connsiteX10" fmla="*/ 137953 w 328592"/>
                  <a:gd name="connsiteY10" fmla="*/ 142532 h 330914"/>
                  <a:gd name="connsiteX11" fmla="*/ 105174 w 328592"/>
                  <a:gd name="connsiteY11" fmla="*/ 168477 h 330914"/>
                  <a:gd name="connsiteX12" fmla="*/ 21433 w 328592"/>
                  <a:gd name="connsiteY12" fmla="*/ 84736 h 330914"/>
                  <a:gd name="connsiteX13" fmla="*/ 0 w 328592"/>
                  <a:gd name="connsiteY13" fmla="*/ 106169 h 330914"/>
                  <a:gd name="connsiteX14" fmla="*/ 81219 w 328592"/>
                  <a:gd name="connsiteY14" fmla="*/ 187454 h 330914"/>
                  <a:gd name="connsiteX15" fmla="*/ 9688 w 328592"/>
                  <a:gd name="connsiteY15" fmla="*/ 244188 h 330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8592" h="330914">
                    <a:moveTo>
                      <a:pt x="96415" y="330915"/>
                    </a:moveTo>
                    <a:lnTo>
                      <a:pt x="328593" y="330915"/>
                    </a:lnTo>
                    <a:lnTo>
                      <a:pt x="328593" y="151689"/>
                    </a:lnTo>
                    <a:lnTo>
                      <a:pt x="180354" y="3517"/>
                    </a:lnTo>
                    <a:lnTo>
                      <a:pt x="173055" y="10816"/>
                    </a:lnTo>
                    <a:lnTo>
                      <a:pt x="142465" y="929"/>
                    </a:lnTo>
                    <a:lnTo>
                      <a:pt x="115591" y="42600"/>
                    </a:lnTo>
                    <a:lnTo>
                      <a:pt x="92433" y="0"/>
                    </a:lnTo>
                    <a:lnTo>
                      <a:pt x="61047" y="6636"/>
                    </a:lnTo>
                    <a:lnTo>
                      <a:pt x="50828" y="55341"/>
                    </a:lnTo>
                    <a:lnTo>
                      <a:pt x="137953" y="142532"/>
                    </a:lnTo>
                    <a:lnTo>
                      <a:pt x="105174" y="168477"/>
                    </a:lnTo>
                    <a:lnTo>
                      <a:pt x="21433" y="84736"/>
                    </a:lnTo>
                    <a:lnTo>
                      <a:pt x="0" y="106169"/>
                    </a:lnTo>
                    <a:lnTo>
                      <a:pt x="81219" y="187454"/>
                    </a:lnTo>
                    <a:lnTo>
                      <a:pt x="9688" y="244188"/>
                    </a:lnTo>
                    <a:close/>
                  </a:path>
                </a:pathLst>
              </a:custGeom>
              <a:solidFill>
                <a:srgbClr val="E6BA4D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55" name="Graphic 2">
              <a:extLst>
                <a:ext uri="{FF2B5EF4-FFF2-40B4-BE49-F238E27FC236}">
                  <a16:creationId xmlns:a16="http://schemas.microsoft.com/office/drawing/2014/main" id="{CF3145DB-8EB6-0BFE-422B-F93BEC4E691A}"/>
                </a:ext>
              </a:extLst>
            </p:cNvPr>
            <p:cNvGrpSpPr/>
            <p:nvPr/>
          </p:nvGrpSpPr>
          <p:grpSpPr>
            <a:xfrm>
              <a:off x="2984825" y="1465172"/>
              <a:ext cx="232443" cy="251686"/>
              <a:chOff x="2984825" y="1465172"/>
              <a:chExt cx="232443" cy="251686"/>
            </a:xfrm>
          </p:grpSpPr>
          <p:sp>
            <p:nvSpPr>
              <p:cNvPr id="956" name="Freeform: Shape 955">
                <a:extLst>
                  <a:ext uri="{FF2B5EF4-FFF2-40B4-BE49-F238E27FC236}">
                    <a16:creationId xmlns:a16="http://schemas.microsoft.com/office/drawing/2014/main" id="{59E25719-57E9-DE5A-6E04-44D82592E811}"/>
                  </a:ext>
                </a:extLst>
              </p:cNvPr>
              <p:cNvSpPr/>
              <p:nvPr/>
            </p:nvSpPr>
            <p:spPr>
              <a:xfrm>
                <a:off x="2984825" y="1540286"/>
                <a:ext cx="232443" cy="38552"/>
              </a:xfrm>
              <a:custGeom>
                <a:avLst/>
                <a:gdLst>
                  <a:gd name="connsiteX0" fmla="*/ 0 w 232443"/>
                  <a:gd name="connsiteY0" fmla="*/ 0 h 38552"/>
                  <a:gd name="connsiteX1" fmla="*/ 232443 w 232443"/>
                  <a:gd name="connsiteY1" fmla="*/ 0 h 38552"/>
                  <a:gd name="connsiteX2" fmla="*/ 232443 w 232443"/>
                  <a:gd name="connsiteY2" fmla="*/ 38553 h 38552"/>
                  <a:gd name="connsiteX3" fmla="*/ 0 w 232443"/>
                  <a:gd name="connsiteY3" fmla="*/ 38553 h 38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2443" h="38552">
                    <a:moveTo>
                      <a:pt x="0" y="0"/>
                    </a:moveTo>
                    <a:lnTo>
                      <a:pt x="232443" y="0"/>
                    </a:lnTo>
                    <a:lnTo>
                      <a:pt x="232443" y="38553"/>
                    </a:lnTo>
                    <a:lnTo>
                      <a:pt x="0" y="38553"/>
                    </a:lnTo>
                    <a:close/>
                  </a:path>
                </a:pathLst>
              </a:custGeom>
              <a:solidFill>
                <a:srgbClr val="F5F7FA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7" name="Freeform: Shape 956">
                <a:extLst>
                  <a:ext uri="{FF2B5EF4-FFF2-40B4-BE49-F238E27FC236}">
                    <a16:creationId xmlns:a16="http://schemas.microsoft.com/office/drawing/2014/main" id="{190CECC7-086C-D16F-3367-AFCDF2DC4610}"/>
                  </a:ext>
                </a:extLst>
              </p:cNvPr>
              <p:cNvSpPr/>
              <p:nvPr/>
            </p:nvSpPr>
            <p:spPr>
              <a:xfrm>
                <a:off x="2994513" y="1578905"/>
                <a:ext cx="213133" cy="137953"/>
              </a:xfrm>
              <a:custGeom>
                <a:avLst/>
                <a:gdLst>
                  <a:gd name="connsiteX0" fmla="*/ 0 w 213133"/>
                  <a:gd name="connsiteY0" fmla="*/ 0 h 137953"/>
                  <a:gd name="connsiteX1" fmla="*/ 213134 w 213133"/>
                  <a:gd name="connsiteY1" fmla="*/ 0 h 137953"/>
                  <a:gd name="connsiteX2" fmla="*/ 213134 w 213133"/>
                  <a:gd name="connsiteY2" fmla="*/ 137953 h 137953"/>
                  <a:gd name="connsiteX3" fmla="*/ 0 w 213133"/>
                  <a:gd name="connsiteY3" fmla="*/ 137953 h 137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3133" h="137953">
                    <a:moveTo>
                      <a:pt x="0" y="0"/>
                    </a:moveTo>
                    <a:lnTo>
                      <a:pt x="213134" y="0"/>
                    </a:lnTo>
                    <a:lnTo>
                      <a:pt x="213134" y="137953"/>
                    </a:lnTo>
                    <a:lnTo>
                      <a:pt x="0" y="137953"/>
                    </a:lnTo>
                    <a:close/>
                  </a:path>
                </a:pathLst>
              </a:custGeom>
              <a:solidFill>
                <a:srgbClr val="E6E8EC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8" name="Freeform: Shape 957">
                <a:extLst>
                  <a:ext uri="{FF2B5EF4-FFF2-40B4-BE49-F238E27FC236}">
                    <a16:creationId xmlns:a16="http://schemas.microsoft.com/office/drawing/2014/main" id="{3FA65A3B-AA21-CD6D-D20F-F91CBBFBA078}"/>
                  </a:ext>
                </a:extLst>
              </p:cNvPr>
              <p:cNvSpPr/>
              <p:nvPr/>
            </p:nvSpPr>
            <p:spPr>
              <a:xfrm>
                <a:off x="3025966" y="1465172"/>
                <a:ext cx="150228" cy="75114"/>
              </a:xfrm>
              <a:custGeom>
                <a:avLst/>
                <a:gdLst>
                  <a:gd name="connsiteX0" fmla="*/ 112672 w 150228"/>
                  <a:gd name="connsiteY0" fmla="*/ 0 h 75114"/>
                  <a:gd name="connsiteX1" fmla="*/ 75115 w 150228"/>
                  <a:gd name="connsiteY1" fmla="*/ 37557 h 75114"/>
                  <a:gd name="connsiteX2" fmla="*/ 37557 w 150228"/>
                  <a:gd name="connsiteY2" fmla="*/ 0 h 75114"/>
                  <a:gd name="connsiteX3" fmla="*/ 0 w 150228"/>
                  <a:gd name="connsiteY3" fmla="*/ 37557 h 75114"/>
                  <a:gd name="connsiteX4" fmla="*/ 37557 w 150228"/>
                  <a:gd name="connsiteY4" fmla="*/ 75114 h 75114"/>
                  <a:gd name="connsiteX5" fmla="*/ 75115 w 150228"/>
                  <a:gd name="connsiteY5" fmla="*/ 75114 h 75114"/>
                  <a:gd name="connsiteX6" fmla="*/ 112672 w 150228"/>
                  <a:gd name="connsiteY6" fmla="*/ 75114 h 75114"/>
                  <a:gd name="connsiteX7" fmla="*/ 150229 w 150228"/>
                  <a:gd name="connsiteY7" fmla="*/ 37557 h 75114"/>
                  <a:gd name="connsiteX8" fmla="*/ 112672 w 150228"/>
                  <a:gd name="connsiteY8" fmla="*/ 0 h 75114"/>
                  <a:gd name="connsiteX9" fmla="*/ 55805 w 150228"/>
                  <a:gd name="connsiteY9" fmla="*/ 55871 h 75114"/>
                  <a:gd name="connsiteX10" fmla="*/ 37491 w 150228"/>
                  <a:gd name="connsiteY10" fmla="*/ 55871 h 75114"/>
                  <a:gd name="connsiteX11" fmla="*/ 19243 w 150228"/>
                  <a:gd name="connsiteY11" fmla="*/ 37624 h 75114"/>
                  <a:gd name="connsiteX12" fmla="*/ 37491 w 150228"/>
                  <a:gd name="connsiteY12" fmla="*/ 19376 h 75114"/>
                  <a:gd name="connsiteX13" fmla="*/ 55805 w 150228"/>
                  <a:gd name="connsiteY13" fmla="*/ 37624 h 75114"/>
                  <a:gd name="connsiteX14" fmla="*/ 55805 w 150228"/>
                  <a:gd name="connsiteY14" fmla="*/ 55871 h 75114"/>
                  <a:gd name="connsiteX15" fmla="*/ 112672 w 150228"/>
                  <a:gd name="connsiteY15" fmla="*/ 55871 h 75114"/>
                  <a:gd name="connsiteX16" fmla="*/ 94424 w 150228"/>
                  <a:gd name="connsiteY16" fmla="*/ 55871 h 75114"/>
                  <a:gd name="connsiteX17" fmla="*/ 94424 w 150228"/>
                  <a:gd name="connsiteY17" fmla="*/ 37624 h 75114"/>
                  <a:gd name="connsiteX18" fmla="*/ 112738 w 150228"/>
                  <a:gd name="connsiteY18" fmla="*/ 19376 h 75114"/>
                  <a:gd name="connsiteX19" fmla="*/ 130986 w 150228"/>
                  <a:gd name="connsiteY19" fmla="*/ 37624 h 75114"/>
                  <a:gd name="connsiteX20" fmla="*/ 112672 w 150228"/>
                  <a:gd name="connsiteY20" fmla="*/ 55871 h 75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50228" h="75114">
                    <a:moveTo>
                      <a:pt x="112672" y="0"/>
                    </a:moveTo>
                    <a:cubicBezTo>
                      <a:pt x="91902" y="0"/>
                      <a:pt x="75115" y="16788"/>
                      <a:pt x="75115" y="37557"/>
                    </a:cubicBezTo>
                    <a:cubicBezTo>
                      <a:pt x="75115" y="16788"/>
                      <a:pt x="58260" y="0"/>
                      <a:pt x="37557" y="0"/>
                    </a:cubicBezTo>
                    <a:cubicBezTo>
                      <a:pt x="16788" y="0"/>
                      <a:pt x="0" y="16788"/>
                      <a:pt x="0" y="37557"/>
                    </a:cubicBezTo>
                    <a:cubicBezTo>
                      <a:pt x="0" y="58327"/>
                      <a:pt x="16788" y="75114"/>
                      <a:pt x="37557" y="75114"/>
                    </a:cubicBezTo>
                    <a:lnTo>
                      <a:pt x="75115" y="75114"/>
                    </a:lnTo>
                    <a:lnTo>
                      <a:pt x="112672" y="75114"/>
                    </a:lnTo>
                    <a:cubicBezTo>
                      <a:pt x="133441" y="75114"/>
                      <a:pt x="150229" y="58327"/>
                      <a:pt x="150229" y="37557"/>
                    </a:cubicBezTo>
                    <a:cubicBezTo>
                      <a:pt x="150229" y="16788"/>
                      <a:pt x="133375" y="0"/>
                      <a:pt x="112672" y="0"/>
                    </a:cubicBezTo>
                    <a:close/>
                    <a:moveTo>
                      <a:pt x="55805" y="55871"/>
                    </a:moveTo>
                    <a:lnTo>
                      <a:pt x="37491" y="55871"/>
                    </a:lnTo>
                    <a:cubicBezTo>
                      <a:pt x="27405" y="55871"/>
                      <a:pt x="19243" y="47643"/>
                      <a:pt x="19243" y="37624"/>
                    </a:cubicBezTo>
                    <a:cubicBezTo>
                      <a:pt x="19243" y="27538"/>
                      <a:pt x="27471" y="19376"/>
                      <a:pt x="37491" y="19376"/>
                    </a:cubicBezTo>
                    <a:cubicBezTo>
                      <a:pt x="47577" y="19376"/>
                      <a:pt x="55805" y="27538"/>
                      <a:pt x="55805" y="37624"/>
                    </a:cubicBezTo>
                    <a:lnTo>
                      <a:pt x="55805" y="55871"/>
                    </a:lnTo>
                    <a:close/>
                    <a:moveTo>
                      <a:pt x="112672" y="55871"/>
                    </a:moveTo>
                    <a:lnTo>
                      <a:pt x="94424" y="55871"/>
                    </a:lnTo>
                    <a:lnTo>
                      <a:pt x="94424" y="37624"/>
                    </a:lnTo>
                    <a:cubicBezTo>
                      <a:pt x="94424" y="27538"/>
                      <a:pt x="102586" y="19376"/>
                      <a:pt x="112738" y="19376"/>
                    </a:cubicBezTo>
                    <a:cubicBezTo>
                      <a:pt x="122824" y="19376"/>
                      <a:pt x="130986" y="27604"/>
                      <a:pt x="130986" y="37624"/>
                    </a:cubicBezTo>
                    <a:cubicBezTo>
                      <a:pt x="130919" y="47643"/>
                      <a:pt x="122758" y="55871"/>
                      <a:pt x="112672" y="55871"/>
                    </a:cubicBezTo>
                    <a:close/>
                  </a:path>
                </a:pathLst>
              </a:custGeom>
              <a:solidFill>
                <a:srgbClr val="BD4653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9" name="Freeform: Shape 958">
                <a:extLst>
                  <a:ext uri="{FF2B5EF4-FFF2-40B4-BE49-F238E27FC236}">
                    <a16:creationId xmlns:a16="http://schemas.microsoft.com/office/drawing/2014/main" id="{2DD45D97-7A1D-A353-5802-8D611AF18F77}"/>
                  </a:ext>
                </a:extLst>
              </p:cNvPr>
              <p:cNvSpPr/>
              <p:nvPr/>
            </p:nvSpPr>
            <p:spPr>
              <a:xfrm>
                <a:off x="3081771" y="1579436"/>
                <a:ext cx="38618" cy="137422"/>
              </a:xfrm>
              <a:custGeom>
                <a:avLst/>
                <a:gdLst>
                  <a:gd name="connsiteX0" fmla="*/ 0 w 38618"/>
                  <a:gd name="connsiteY0" fmla="*/ 0 h 137422"/>
                  <a:gd name="connsiteX1" fmla="*/ 38619 w 38618"/>
                  <a:gd name="connsiteY1" fmla="*/ 0 h 137422"/>
                  <a:gd name="connsiteX2" fmla="*/ 38619 w 38618"/>
                  <a:gd name="connsiteY2" fmla="*/ 137422 h 137422"/>
                  <a:gd name="connsiteX3" fmla="*/ 0 w 38618"/>
                  <a:gd name="connsiteY3" fmla="*/ 137422 h 137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18" h="137422">
                    <a:moveTo>
                      <a:pt x="0" y="0"/>
                    </a:moveTo>
                    <a:lnTo>
                      <a:pt x="38619" y="0"/>
                    </a:lnTo>
                    <a:lnTo>
                      <a:pt x="38619" y="137422"/>
                    </a:lnTo>
                    <a:lnTo>
                      <a:pt x="0" y="137422"/>
                    </a:lnTo>
                    <a:close/>
                  </a:path>
                </a:pathLst>
              </a:custGeom>
              <a:solidFill>
                <a:srgbClr val="BD4653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0" name="Freeform: Shape 959">
                <a:extLst>
                  <a:ext uri="{FF2B5EF4-FFF2-40B4-BE49-F238E27FC236}">
                    <a16:creationId xmlns:a16="http://schemas.microsoft.com/office/drawing/2014/main" id="{EC886D33-C256-AAB0-01E2-01B0E03A81BA}"/>
                  </a:ext>
                </a:extLst>
              </p:cNvPr>
              <p:cNvSpPr/>
              <p:nvPr/>
            </p:nvSpPr>
            <p:spPr>
              <a:xfrm>
                <a:off x="3081771" y="1540286"/>
                <a:ext cx="38618" cy="39149"/>
              </a:xfrm>
              <a:custGeom>
                <a:avLst/>
                <a:gdLst>
                  <a:gd name="connsiteX0" fmla="*/ 0 w 38618"/>
                  <a:gd name="connsiteY0" fmla="*/ 0 h 39149"/>
                  <a:gd name="connsiteX1" fmla="*/ 38619 w 38618"/>
                  <a:gd name="connsiteY1" fmla="*/ 0 h 39149"/>
                  <a:gd name="connsiteX2" fmla="*/ 38619 w 38618"/>
                  <a:gd name="connsiteY2" fmla="*/ 39150 h 39149"/>
                  <a:gd name="connsiteX3" fmla="*/ 0 w 38618"/>
                  <a:gd name="connsiteY3" fmla="*/ 39150 h 39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18" h="39149">
                    <a:moveTo>
                      <a:pt x="0" y="0"/>
                    </a:moveTo>
                    <a:lnTo>
                      <a:pt x="38619" y="0"/>
                    </a:lnTo>
                    <a:lnTo>
                      <a:pt x="38619" y="39150"/>
                    </a:lnTo>
                    <a:lnTo>
                      <a:pt x="0" y="39150"/>
                    </a:lnTo>
                    <a:close/>
                  </a:path>
                </a:pathLst>
              </a:custGeom>
              <a:solidFill>
                <a:srgbClr val="CF5664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961" name="Graphic 2">
            <a:extLst>
              <a:ext uri="{FF2B5EF4-FFF2-40B4-BE49-F238E27FC236}">
                <a16:creationId xmlns:a16="http://schemas.microsoft.com/office/drawing/2014/main" id="{D6F3086F-CF06-B4B8-3868-0C126A53A99E}"/>
              </a:ext>
            </a:extLst>
          </p:cNvPr>
          <p:cNvGrpSpPr/>
          <p:nvPr/>
        </p:nvGrpSpPr>
        <p:grpSpPr>
          <a:xfrm>
            <a:off x="2234075" y="1387697"/>
            <a:ext cx="424675" cy="424675"/>
            <a:chOff x="2225121" y="1378644"/>
            <a:chExt cx="424675" cy="424675"/>
          </a:xfrm>
        </p:grpSpPr>
        <p:grpSp>
          <p:nvGrpSpPr>
            <p:cNvPr id="962" name="Graphic 2">
              <a:extLst>
                <a:ext uri="{FF2B5EF4-FFF2-40B4-BE49-F238E27FC236}">
                  <a16:creationId xmlns:a16="http://schemas.microsoft.com/office/drawing/2014/main" id="{FC23E363-E1EC-186C-C342-FE74E22FECB5}"/>
                </a:ext>
              </a:extLst>
            </p:cNvPr>
            <p:cNvGrpSpPr/>
            <p:nvPr/>
          </p:nvGrpSpPr>
          <p:grpSpPr>
            <a:xfrm>
              <a:off x="2225121" y="1378644"/>
              <a:ext cx="424675" cy="424675"/>
              <a:chOff x="2225121" y="1378644"/>
              <a:chExt cx="424675" cy="424675"/>
            </a:xfrm>
          </p:grpSpPr>
          <p:sp>
            <p:nvSpPr>
              <p:cNvPr id="963" name="Freeform: Shape 962">
                <a:extLst>
                  <a:ext uri="{FF2B5EF4-FFF2-40B4-BE49-F238E27FC236}">
                    <a16:creationId xmlns:a16="http://schemas.microsoft.com/office/drawing/2014/main" id="{9E4CBC77-4BDE-68CC-9C13-AC1A71397546}"/>
                  </a:ext>
                </a:extLst>
              </p:cNvPr>
              <p:cNvSpPr/>
              <p:nvPr/>
            </p:nvSpPr>
            <p:spPr>
              <a:xfrm>
                <a:off x="2225121" y="1378644"/>
                <a:ext cx="424675" cy="424675"/>
              </a:xfrm>
              <a:custGeom>
                <a:avLst/>
                <a:gdLst>
                  <a:gd name="connsiteX0" fmla="*/ 0 w 424675"/>
                  <a:gd name="connsiteY0" fmla="*/ 0 h 424675"/>
                  <a:gd name="connsiteX1" fmla="*/ 424675 w 424675"/>
                  <a:gd name="connsiteY1" fmla="*/ 0 h 424675"/>
                  <a:gd name="connsiteX2" fmla="*/ 424675 w 424675"/>
                  <a:gd name="connsiteY2" fmla="*/ 424675 h 424675"/>
                  <a:gd name="connsiteX3" fmla="*/ 0 w 424675"/>
                  <a:gd name="connsiteY3" fmla="*/ 424675 h 42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75" h="424675">
                    <a:moveTo>
                      <a:pt x="0" y="0"/>
                    </a:moveTo>
                    <a:lnTo>
                      <a:pt x="424675" y="0"/>
                    </a:lnTo>
                    <a:lnTo>
                      <a:pt x="424675" y="424675"/>
                    </a:lnTo>
                    <a:lnTo>
                      <a:pt x="0" y="424675"/>
                    </a:lnTo>
                    <a:close/>
                  </a:path>
                </a:pathLst>
              </a:custGeom>
              <a:solidFill>
                <a:srgbClr val="739BE9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4" name="Freeform: Shape 963">
                <a:extLst>
                  <a:ext uri="{FF2B5EF4-FFF2-40B4-BE49-F238E27FC236}">
                    <a16:creationId xmlns:a16="http://schemas.microsoft.com/office/drawing/2014/main" id="{7F4B085C-E67C-8111-5F19-0AA994F5D2EA}"/>
                  </a:ext>
                </a:extLst>
              </p:cNvPr>
              <p:cNvSpPr/>
              <p:nvPr/>
            </p:nvSpPr>
            <p:spPr>
              <a:xfrm>
                <a:off x="2340978" y="1473001"/>
                <a:ext cx="308818" cy="330317"/>
              </a:xfrm>
              <a:custGeom>
                <a:avLst/>
                <a:gdLst>
                  <a:gd name="connsiteX0" fmla="*/ 137422 w 308818"/>
                  <a:gd name="connsiteY0" fmla="*/ 330318 h 330317"/>
                  <a:gd name="connsiteX1" fmla="*/ 308819 w 308818"/>
                  <a:gd name="connsiteY1" fmla="*/ 330318 h 330317"/>
                  <a:gd name="connsiteX2" fmla="*/ 308819 w 308818"/>
                  <a:gd name="connsiteY2" fmla="*/ 212338 h 330317"/>
                  <a:gd name="connsiteX3" fmla="*/ 96481 w 308818"/>
                  <a:gd name="connsiteY3" fmla="*/ 0 h 330317"/>
                  <a:gd name="connsiteX4" fmla="*/ 0 w 308818"/>
                  <a:gd name="connsiteY4" fmla="*/ 192962 h 330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818" h="330317">
                    <a:moveTo>
                      <a:pt x="137422" y="330318"/>
                    </a:moveTo>
                    <a:lnTo>
                      <a:pt x="308819" y="330318"/>
                    </a:lnTo>
                    <a:lnTo>
                      <a:pt x="308819" y="212338"/>
                    </a:lnTo>
                    <a:lnTo>
                      <a:pt x="96481" y="0"/>
                    </a:lnTo>
                    <a:lnTo>
                      <a:pt x="0" y="192962"/>
                    </a:lnTo>
                    <a:close/>
                  </a:path>
                </a:pathLst>
              </a:custGeom>
              <a:solidFill>
                <a:srgbClr val="6188D8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65" name="Graphic 2">
              <a:extLst>
                <a:ext uri="{FF2B5EF4-FFF2-40B4-BE49-F238E27FC236}">
                  <a16:creationId xmlns:a16="http://schemas.microsoft.com/office/drawing/2014/main" id="{B0ED471C-CBE7-49F3-6EB2-6149571413FE}"/>
                </a:ext>
              </a:extLst>
            </p:cNvPr>
            <p:cNvGrpSpPr/>
            <p:nvPr/>
          </p:nvGrpSpPr>
          <p:grpSpPr>
            <a:xfrm>
              <a:off x="2340978" y="1473001"/>
              <a:ext cx="192961" cy="251686"/>
              <a:chOff x="2340978" y="1473001"/>
              <a:chExt cx="192961" cy="251686"/>
            </a:xfrm>
          </p:grpSpPr>
          <p:sp>
            <p:nvSpPr>
              <p:cNvPr id="966" name="Freeform: Shape 965">
                <a:extLst>
                  <a:ext uri="{FF2B5EF4-FFF2-40B4-BE49-F238E27FC236}">
                    <a16:creationId xmlns:a16="http://schemas.microsoft.com/office/drawing/2014/main" id="{F26B0FD8-C3E1-E797-37B6-37AD48206342}"/>
                  </a:ext>
                </a:extLst>
              </p:cNvPr>
              <p:cNvSpPr/>
              <p:nvPr/>
            </p:nvSpPr>
            <p:spPr>
              <a:xfrm>
                <a:off x="2340978" y="1473001"/>
                <a:ext cx="192961" cy="192961"/>
              </a:xfrm>
              <a:custGeom>
                <a:avLst/>
                <a:gdLst>
                  <a:gd name="connsiteX0" fmla="*/ 192962 w 192961"/>
                  <a:gd name="connsiteY0" fmla="*/ 192962 h 192961"/>
                  <a:gd name="connsiteX1" fmla="*/ 144721 w 192961"/>
                  <a:gd name="connsiteY1" fmla="*/ 96481 h 192961"/>
                  <a:gd name="connsiteX2" fmla="*/ 164031 w 192961"/>
                  <a:gd name="connsiteY2" fmla="*/ 96481 h 192961"/>
                  <a:gd name="connsiteX3" fmla="*/ 96481 w 192961"/>
                  <a:gd name="connsiteY3" fmla="*/ 0 h 192961"/>
                  <a:gd name="connsiteX4" fmla="*/ 28931 w 192961"/>
                  <a:gd name="connsiteY4" fmla="*/ 96481 h 192961"/>
                  <a:gd name="connsiteX5" fmla="*/ 48240 w 192961"/>
                  <a:gd name="connsiteY5" fmla="*/ 96481 h 192961"/>
                  <a:gd name="connsiteX6" fmla="*/ 0 w 192961"/>
                  <a:gd name="connsiteY6" fmla="*/ 192962 h 192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961" h="192961">
                    <a:moveTo>
                      <a:pt x="192962" y="192962"/>
                    </a:moveTo>
                    <a:lnTo>
                      <a:pt x="144721" y="96481"/>
                    </a:lnTo>
                    <a:lnTo>
                      <a:pt x="164031" y="96481"/>
                    </a:lnTo>
                    <a:lnTo>
                      <a:pt x="96481" y="0"/>
                    </a:lnTo>
                    <a:lnTo>
                      <a:pt x="28931" y="96481"/>
                    </a:lnTo>
                    <a:lnTo>
                      <a:pt x="48240" y="96481"/>
                    </a:lnTo>
                    <a:lnTo>
                      <a:pt x="0" y="192962"/>
                    </a:lnTo>
                    <a:close/>
                  </a:path>
                </a:pathLst>
              </a:custGeom>
              <a:solidFill>
                <a:srgbClr val="AFD36F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7" name="Freeform: Shape 966">
                <a:extLst>
                  <a:ext uri="{FF2B5EF4-FFF2-40B4-BE49-F238E27FC236}">
                    <a16:creationId xmlns:a16="http://schemas.microsoft.com/office/drawing/2014/main" id="{7374F2AC-4BAC-B5C4-F4B9-A02021162CFD}"/>
                  </a:ext>
                </a:extLst>
              </p:cNvPr>
              <p:cNvSpPr/>
              <p:nvPr/>
            </p:nvSpPr>
            <p:spPr>
              <a:xfrm>
                <a:off x="2418215" y="1665963"/>
                <a:ext cx="38618" cy="58724"/>
              </a:xfrm>
              <a:custGeom>
                <a:avLst/>
                <a:gdLst>
                  <a:gd name="connsiteX0" fmla="*/ 0 w 38618"/>
                  <a:gd name="connsiteY0" fmla="*/ 0 h 58724"/>
                  <a:gd name="connsiteX1" fmla="*/ 38619 w 38618"/>
                  <a:gd name="connsiteY1" fmla="*/ 0 h 58724"/>
                  <a:gd name="connsiteX2" fmla="*/ 38619 w 38618"/>
                  <a:gd name="connsiteY2" fmla="*/ 58725 h 58724"/>
                  <a:gd name="connsiteX3" fmla="*/ 0 w 38618"/>
                  <a:gd name="connsiteY3" fmla="*/ 58725 h 58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18" h="58724">
                    <a:moveTo>
                      <a:pt x="0" y="0"/>
                    </a:moveTo>
                    <a:lnTo>
                      <a:pt x="38619" y="0"/>
                    </a:lnTo>
                    <a:lnTo>
                      <a:pt x="38619" y="58725"/>
                    </a:lnTo>
                    <a:lnTo>
                      <a:pt x="0" y="58725"/>
                    </a:lnTo>
                    <a:close/>
                  </a:path>
                </a:pathLst>
              </a:custGeom>
              <a:solidFill>
                <a:srgbClr val="505A66"/>
              </a:solidFill>
              <a:ln w="66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26142566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extBox 26">
            <a:extLst>
              <a:ext uri="{FF2B5EF4-FFF2-40B4-BE49-F238E27FC236}">
                <a16:creationId xmlns:a16="http://schemas.microsoft.com/office/drawing/2014/main" id="{86430AC8-1D60-9E40-7B71-B479A4804064}"/>
              </a:ext>
            </a:extLst>
          </p:cNvPr>
          <p:cNvSpPr txBox="1"/>
          <p:nvPr/>
        </p:nvSpPr>
        <p:spPr>
          <a:xfrm>
            <a:off x="4068123" y="316658"/>
            <a:ext cx="403764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sz="2800" dirty="0">
                <a:cs typeface="B Titr" panose="00000700000000000000" pitchFamily="2" charset="-78"/>
              </a:rPr>
              <a:t>پکیج لایه بار آیکون های قالب</a:t>
            </a:r>
            <a:endParaRPr lang="en-US" sz="2800" dirty="0">
              <a:cs typeface="B Titr" panose="00000700000000000000" pitchFamily="2" charset="-78"/>
            </a:endParaRPr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030F5A5B-BA5F-61AE-F970-A92C8269DD4F}"/>
              </a:ext>
            </a:extLst>
          </p:cNvPr>
          <p:cNvSpPr/>
          <p:nvPr/>
        </p:nvSpPr>
        <p:spPr>
          <a:xfrm>
            <a:off x="8263398" y="1262937"/>
            <a:ext cx="447426" cy="447426"/>
          </a:xfrm>
          <a:custGeom>
            <a:avLst/>
            <a:gdLst>
              <a:gd name="connsiteX0" fmla="*/ 223674 w 447426"/>
              <a:gd name="connsiteY0" fmla="*/ 0 h 447426"/>
              <a:gd name="connsiteX1" fmla="*/ 0 w 447426"/>
              <a:gd name="connsiteY1" fmla="*/ 223752 h 447426"/>
              <a:gd name="connsiteX2" fmla="*/ 0 w 447426"/>
              <a:gd name="connsiteY2" fmla="*/ 223752 h 447426"/>
              <a:gd name="connsiteX3" fmla="*/ 223674 w 447426"/>
              <a:gd name="connsiteY3" fmla="*/ 447426 h 447426"/>
              <a:gd name="connsiteX4" fmla="*/ 447426 w 447426"/>
              <a:gd name="connsiteY4" fmla="*/ 223829 h 447426"/>
              <a:gd name="connsiteX5" fmla="*/ 447426 w 447426"/>
              <a:gd name="connsiteY5" fmla="*/ 223674 h 447426"/>
              <a:gd name="connsiteX6" fmla="*/ 447426 w 447426"/>
              <a:gd name="connsiteY6" fmla="*/ 223597 h 447426"/>
              <a:gd name="connsiteX7" fmla="*/ 223674 w 447426"/>
              <a:gd name="connsiteY7" fmla="*/ 0 h 447426"/>
              <a:gd name="connsiteX8" fmla="*/ 418170 w 447426"/>
              <a:gd name="connsiteY8" fmla="*/ 177469 h 447426"/>
              <a:gd name="connsiteX9" fmla="*/ 307572 w 447426"/>
              <a:gd name="connsiteY9" fmla="*/ 139855 h 447426"/>
              <a:gd name="connsiteX10" fmla="*/ 269957 w 447426"/>
              <a:gd name="connsiteY10" fmla="*/ 29178 h 447426"/>
              <a:gd name="connsiteX11" fmla="*/ 418170 w 447426"/>
              <a:gd name="connsiteY11" fmla="*/ 177469 h 447426"/>
              <a:gd name="connsiteX12" fmla="*/ 290157 w 447426"/>
              <a:gd name="connsiteY12" fmla="*/ 223674 h 447426"/>
              <a:gd name="connsiteX13" fmla="*/ 286597 w 447426"/>
              <a:gd name="connsiteY13" fmla="*/ 286597 h 447426"/>
              <a:gd name="connsiteX14" fmla="*/ 223597 w 447426"/>
              <a:gd name="connsiteY14" fmla="*/ 290158 h 447426"/>
              <a:gd name="connsiteX15" fmla="*/ 160674 w 447426"/>
              <a:gd name="connsiteY15" fmla="*/ 286597 h 447426"/>
              <a:gd name="connsiteX16" fmla="*/ 157114 w 447426"/>
              <a:gd name="connsiteY16" fmla="*/ 223674 h 447426"/>
              <a:gd name="connsiteX17" fmla="*/ 160674 w 447426"/>
              <a:gd name="connsiteY17" fmla="*/ 160751 h 447426"/>
              <a:gd name="connsiteX18" fmla="*/ 223597 w 447426"/>
              <a:gd name="connsiteY18" fmla="*/ 157191 h 447426"/>
              <a:gd name="connsiteX19" fmla="*/ 286597 w 447426"/>
              <a:gd name="connsiteY19" fmla="*/ 160751 h 447426"/>
              <a:gd name="connsiteX20" fmla="*/ 290157 w 447426"/>
              <a:gd name="connsiteY20" fmla="*/ 223674 h 447426"/>
              <a:gd name="connsiteX21" fmla="*/ 223674 w 447426"/>
              <a:gd name="connsiteY21" fmla="*/ 23761 h 447426"/>
              <a:gd name="connsiteX22" fmla="*/ 283269 w 447426"/>
              <a:gd name="connsiteY22" fmla="*/ 136681 h 447426"/>
              <a:gd name="connsiteX23" fmla="*/ 223674 w 447426"/>
              <a:gd name="connsiteY23" fmla="*/ 133508 h 447426"/>
              <a:gd name="connsiteX24" fmla="*/ 164157 w 447426"/>
              <a:gd name="connsiteY24" fmla="*/ 136681 h 447426"/>
              <a:gd name="connsiteX25" fmla="*/ 223674 w 447426"/>
              <a:gd name="connsiteY25" fmla="*/ 23761 h 447426"/>
              <a:gd name="connsiteX26" fmla="*/ 177391 w 447426"/>
              <a:gd name="connsiteY26" fmla="*/ 29178 h 447426"/>
              <a:gd name="connsiteX27" fmla="*/ 139777 w 447426"/>
              <a:gd name="connsiteY27" fmla="*/ 139855 h 447426"/>
              <a:gd name="connsiteX28" fmla="*/ 29101 w 447426"/>
              <a:gd name="connsiteY28" fmla="*/ 177469 h 447426"/>
              <a:gd name="connsiteX29" fmla="*/ 177391 w 447426"/>
              <a:gd name="connsiteY29" fmla="*/ 29178 h 447426"/>
              <a:gd name="connsiteX30" fmla="*/ 136604 w 447426"/>
              <a:gd name="connsiteY30" fmla="*/ 164234 h 447426"/>
              <a:gd name="connsiteX31" fmla="*/ 133431 w 447426"/>
              <a:gd name="connsiteY31" fmla="*/ 223752 h 447426"/>
              <a:gd name="connsiteX32" fmla="*/ 136604 w 447426"/>
              <a:gd name="connsiteY32" fmla="*/ 283192 h 447426"/>
              <a:gd name="connsiteX33" fmla="*/ 23683 w 447426"/>
              <a:gd name="connsiteY33" fmla="*/ 223752 h 447426"/>
              <a:gd name="connsiteX34" fmla="*/ 136604 w 447426"/>
              <a:gd name="connsiteY34" fmla="*/ 164234 h 447426"/>
              <a:gd name="connsiteX35" fmla="*/ 29101 w 447426"/>
              <a:gd name="connsiteY35" fmla="*/ 269957 h 447426"/>
              <a:gd name="connsiteX36" fmla="*/ 139777 w 447426"/>
              <a:gd name="connsiteY36" fmla="*/ 307572 h 447426"/>
              <a:gd name="connsiteX37" fmla="*/ 177391 w 447426"/>
              <a:gd name="connsiteY37" fmla="*/ 418248 h 447426"/>
              <a:gd name="connsiteX38" fmla="*/ 29101 w 447426"/>
              <a:gd name="connsiteY38" fmla="*/ 269957 h 447426"/>
              <a:gd name="connsiteX39" fmla="*/ 223674 w 447426"/>
              <a:gd name="connsiteY39" fmla="*/ 423666 h 447426"/>
              <a:gd name="connsiteX40" fmla="*/ 164157 w 447426"/>
              <a:gd name="connsiteY40" fmla="*/ 310745 h 447426"/>
              <a:gd name="connsiteX41" fmla="*/ 223674 w 447426"/>
              <a:gd name="connsiteY41" fmla="*/ 313918 h 447426"/>
              <a:gd name="connsiteX42" fmla="*/ 283269 w 447426"/>
              <a:gd name="connsiteY42" fmla="*/ 310745 h 447426"/>
              <a:gd name="connsiteX43" fmla="*/ 223674 w 447426"/>
              <a:gd name="connsiteY43" fmla="*/ 423666 h 447426"/>
              <a:gd name="connsiteX44" fmla="*/ 269957 w 447426"/>
              <a:gd name="connsiteY44" fmla="*/ 418170 h 447426"/>
              <a:gd name="connsiteX45" fmla="*/ 307572 w 447426"/>
              <a:gd name="connsiteY45" fmla="*/ 307572 h 447426"/>
              <a:gd name="connsiteX46" fmla="*/ 418170 w 447426"/>
              <a:gd name="connsiteY46" fmla="*/ 269957 h 447426"/>
              <a:gd name="connsiteX47" fmla="*/ 269957 w 447426"/>
              <a:gd name="connsiteY47" fmla="*/ 418170 h 447426"/>
              <a:gd name="connsiteX48" fmla="*/ 423665 w 447426"/>
              <a:gd name="connsiteY48" fmla="*/ 223674 h 447426"/>
              <a:gd name="connsiteX49" fmla="*/ 423665 w 447426"/>
              <a:gd name="connsiteY49" fmla="*/ 223674 h 447426"/>
              <a:gd name="connsiteX50" fmla="*/ 310745 w 447426"/>
              <a:gd name="connsiteY50" fmla="*/ 283192 h 447426"/>
              <a:gd name="connsiteX51" fmla="*/ 313918 w 447426"/>
              <a:gd name="connsiteY51" fmla="*/ 223674 h 447426"/>
              <a:gd name="connsiteX52" fmla="*/ 310745 w 447426"/>
              <a:gd name="connsiteY52" fmla="*/ 164234 h 447426"/>
              <a:gd name="connsiteX53" fmla="*/ 423665 w 447426"/>
              <a:gd name="connsiteY53" fmla="*/ 223674 h 447426"/>
              <a:gd name="connsiteX54" fmla="*/ 423665 w 447426"/>
              <a:gd name="connsiteY54" fmla="*/ 223674 h 447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447426" h="447426">
                <a:moveTo>
                  <a:pt x="223674" y="0"/>
                </a:moveTo>
                <a:cubicBezTo>
                  <a:pt x="100305" y="0"/>
                  <a:pt x="0" y="100383"/>
                  <a:pt x="0" y="223752"/>
                </a:cubicBezTo>
                <a:lnTo>
                  <a:pt x="0" y="223752"/>
                </a:lnTo>
                <a:cubicBezTo>
                  <a:pt x="0" y="347121"/>
                  <a:pt x="100305" y="447426"/>
                  <a:pt x="223674" y="447426"/>
                </a:cubicBezTo>
                <a:cubicBezTo>
                  <a:pt x="346966" y="447426"/>
                  <a:pt x="447349" y="347044"/>
                  <a:pt x="447426" y="223829"/>
                </a:cubicBezTo>
                <a:lnTo>
                  <a:pt x="447426" y="223674"/>
                </a:lnTo>
                <a:lnTo>
                  <a:pt x="447426" y="223597"/>
                </a:lnTo>
                <a:cubicBezTo>
                  <a:pt x="447349" y="100305"/>
                  <a:pt x="346966" y="0"/>
                  <a:pt x="223674" y="0"/>
                </a:cubicBezTo>
                <a:moveTo>
                  <a:pt x="418170" y="177469"/>
                </a:moveTo>
                <a:cubicBezTo>
                  <a:pt x="392552" y="159513"/>
                  <a:pt x="352306" y="146820"/>
                  <a:pt x="307572" y="139855"/>
                </a:cubicBezTo>
                <a:cubicBezTo>
                  <a:pt x="300606" y="95042"/>
                  <a:pt x="287913" y="54874"/>
                  <a:pt x="269957" y="29178"/>
                </a:cubicBezTo>
                <a:cubicBezTo>
                  <a:pt x="343096" y="46670"/>
                  <a:pt x="400834" y="104330"/>
                  <a:pt x="418170" y="177469"/>
                </a:cubicBezTo>
                <a:moveTo>
                  <a:pt x="290157" y="223674"/>
                </a:moveTo>
                <a:cubicBezTo>
                  <a:pt x="290157" y="246042"/>
                  <a:pt x="288919" y="267171"/>
                  <a:pt x="286597" y="286597"/>
                </a:cubicBezTo>
                <a:cubicBezTo>
                  <a:pt x="267094" y="288919"/>
                  <a:pt x="246042" y="290158"/>
                  <a:pt x="223597" y="290158"/>
                </a:cubicBezTo>
                <a:cubicBezTo>
                  <a:pt x="201230" y="290158"/>
                  <a:pt x="180178" y="288919"/>
                  <a:pt x="160674" y="286597"/>
                </a:cubicBezTo>
                <a:cubicBezTo>
                  <a:pt x="158429" y="267093"/>
                  <a:pt x="157114" y="246042"/>
                  <a:pt x="157114" y="223674"/>
                </a:cubicBezTo>
                <a:cubicBezTo>
                  <a:pt x="157114" y="201307"/>
                  <a:pt x="158352" y="180178"/>
                  <a:pt x="160674" y="160751"/>
                </a:cubicBezTo>
                <a:cubicBezTo>
                  <a:pt x="180178" y="158507"/>
                  <a:pt x="201230" y="157191"/>
                  <a:pt x="223597" y="157191"/>
                </a:cubicBezTo>
                <a:cubicBezTo>
                  <a:pt x="246042" y="157191"/>
                  <a:pt x="267094" y="158507"/>
                  <a:pt x="286597" y="160751"/>
                </a:cubicBezTo>
                <a:cubicBezTo>
                  <a:pt x="288919" y="180255"/>
                  <a:pt x="290157" y="201384"/>
                  <a:pt x="290157" y="223674"/>
                </a:cubicBezTo>
                <a:moveTo>
                  <a:pt x="223674" y="23761"/>
                </a:moveTo>
                <a:cubicBezTo>
                  <a:pt x="246583" y="23761"/>
                  <a:pt x="271428" y="67412"/>
                  <a:pt x="283269" y="136681"/>
                </a:cubicBezTo>
                <a:cubicBezTo>
                  <a:pt x="263688" y="134592"/>
                  <a:pt x="243565" y="133508"/>
                  <a:pt x="223674" y="133508"/>
                </a:cubicBezTo>
                <a:cubicBezTo>
                  <a:pt x="203861" y="133508"/>
                  <a:pt x="183738" y="134592"/>
                  <a:pt x="164157" y="136681"/>
                </a:cubicBezTo>
                <a:cubicBezTo>
                  <a:pt x="175921" y="67412"/>
                  <a:pt x="200765" y="23761"/>
                  <a:pt x="223674" y="23761"/>
                </a:cubicBezTo>
                <a:moveTo>
                  <a:pt x="177391" y="29178"/>
                </a:moveTo>
                <a:cubicBezTo>
                  <a:pt x="159358" y="54874"/>
                  <a:pt x="146742" y="95042"/>
                  <a:pt x="139777" y="139855"/>
                </a:cubicBezTo>
                <a:cubicBezTo>
                  <a:pt x="94965" y="146820"/>
                  <a:pt x="54796" y="159513"/>
                  <a:pt x="29101" y="177469"/>
                </a:cubicBezTo>
                <a:cubicBezTo>
                  <a:pt x="46515" y="104330"/>
                  <a:pt x="104252" y="46670"/>
                  <a:pt x="177391" y="29178"/>
                </a:cubicBezTo>
                <a:moveTo>
                  <a:pt x="136604" y="164234"/>
                </a:moveTo>
                <a:cubicBezTo>
                  <a:pt x="134514" y="183815"/>
                  <a:pt x="133431" y="203938"/>
                  <a:pt x="133431" y="223752"/>
                </a:cubicBezTo>
                <a:cubicBezTo>
                  <a:pt x="133431" y="243643"/>
                  <a:pt x="134514" y="263688"/>
                  <a:pt x="136604" y="283192"/>
                </a:cubicBezTo>
                <a:cubicBezTo>
                  <a:pt x="67335" y="271505"/>
                  <a:pt x="23683" y="246661"/>
                  <a:pt x="23683" y="223752"/>
                </a:cubicBezTo>
                <a:cubicBezTo>
                  <a:pt x="23683" y="200843"/>
                  <a:pt x="67335" y="175998"/>
                  <a:pt x="136604" y="164234"/>
                </a:cubicBezTo>
                <a:moveTo>
                  <a:pt x="29101" y="269957"/>
                </a:moveTo>
                <a:cubicBezTo>
                  <a:pt x="54796" y="287913"/>
                  <a:pt x="94965" y="300529"/>
                  <a:pt x="139777" y="307572"/>
                </a:cubicBezTo>
                <a:cubicBezTo>
                  <a:pt x="146820" y="352461"/>
                  <a:pt x="159436" y="392552"/>
                  <a:pt x="177391" y="418248"/>
                </a:cubicBezTo>
                <a:cubicBezTo>
                  <a:pt x="104252" y="400756"/>
                  <a:pt x="46515" y="343174"/>
                  <a:pt x="29101" y="269957"/>
                </a:cubicBezTo>
                <a:moveTo>
                  <a:pt x="223674" y="423666"/>
                </a:moveTo>
                <a:cubicBezTo>
                  <a:pt x="200765" y="423666"/>
                  <a:pt x="175998" y="380014"/>
                  <a:pt x="164157" y="310745"/>
                </a:cubicBezTo>
                <a:cubicBezTo>
                  <a:pt x="183738" y="312835"/>
                  <a:pt x="203861" y="313918"/>
                  <a:pt x="223674" y="313918"/>
                </a:cubicBezTo>
                <a:cubicBezTo>
                  <a:pt x="243565" y="313918"/>
                  <a:pt x="263611" y="312835"/>
                  <a:pt x="283269" y="310745"/>
                </a:cubicBezTo>
                <a:cubicBezTo>
                  <a:pt x="271428" y="380014"/>
                  <a:pt x="246583" y="423666"/>
                  <a:pt x="223674" y="423666"/>
                </a:cubicBezTo>
                <a:moveTo>
                  <a:pt x="269957" y="418170"/>
                </a:moveTo>
                <a:cubicBezTo>
                  <a:pt x="287990" y="392552"/>
                  <a:pt x="300606" y="352384"/>
                  <a:pt x="307572" y="307572"/>
                </a:cubicBezTo>
                <a:cubicBezTo>
                  <a:pt x="352384" y="300606"/>
                  <a:pt x="392552" y="287913"/>
                  <a:pt x="418170" y="269957"/>
                </a:cubicBezTo>
                <a:cubicBezTo>
                  <a:pt x="400834" y="343174"/>
                  <a:pt x="343096" y="400756"/>
                  <a:pt x="269957" y="418170"/>
                </a:cubicBezTo>
                <a:moveTo>
                  <a:pt x="423665" y="223674"/>
                </a:moveTo>
                <a:lnTo>
                  <a:pt x="423665" y="223674"/>
                </a:lnTo>
                <a:cubicBezTo>
                  <a:pt x="423588" y="246661"/>
                  <a:pt x="379937" y="271428"/>
                  <a:pt x="310745" y="283192"/>
                </a:cubicBezTo>
                <a:cubicBezTo>
                  <a:pt x="312834" y="263688"/>
                  <a:pt x="313918" y="243565"/>
                  <a:pt x="313918" y="223674"/>
                </a:cubicBezTo>
                <a:cubicBezTo>
                  <a:pt x="313918" y="203861"/>
                  <a:pt x="312834" y="183738"/>
                  <a:pt x="310745" y="164234"/>
                </a:cubicBezTo>
                <a:cubicBezTo>
                  <a:pt x="379937" y="175998"/>
                  <a:pt x="423511" y="200765"/>
                  <a:pt x="423665" y="223674"/>
                </a:cubicBezTo>
                <a:lnTo>
                  <a:pt x="423665" y="223674"/>
                </a:lnTo>
                <a:close/>
              </a:path>
            </a:pathLst>
          </a:custGeom>
          <a:solidFill>
            <a:srgbClr val="524B52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70A12299-D52C-6E43-40C9-F76526F10234}"/>
              </a:ext>
            </a:extLst>
          </p:cNvPr>
          <p:cNvSpPr/>
          <p:nvPr/>
        </p:nvSpPr>
        <p:spPr>
          <a:xfrm>
            <a:off x="7204544" y="5149607"/>
            <a:ext cx="235902" cy="101620"/>
          </a:xfrm>
          <a:custGeom>
            <a:avLst/>
            <a:gdLst>
              <a:gd name="connsiteX0" fmla="*/ 117332 w 235902"/>
              <a:gd name="connsiteY0" fmla="*/ 0 h 101620"/>
              <a:gd name="connsiteX1" fmla="*/ 0 w 235902"/>
              <a:gd name="connsiteY1" fmla="*/ 101621 h 101620"/>
              <a:gd name="connsiteX2" fmla="*/ 34364 w 235902"/>
              <a:gd name="connsiteY2" fmla="*/ 101621 h 101620"/>
              <a:gd name="connsiteX3" fmla="*/ 117332 w 235902"/>
              <a:gd name="connsiteY3" fmla="*/ 33899 h 101620"/>
              <a:gd name="connsiteX4" fmla="*/ 191709 w 235902"/>
              <a:gd name="connsiteY4" fmla="*/ 78015 h 101620"/>
              <a:gd name="connsiteX5" fmla="*/ 168104 w 235902"/>
              <a:gd name="connsiteY5" fmla="*/ 101621 h 101620"/>
              <a:gd name="connsiteX6" fmla="*/ 185054 w 235902"/>
              <a:gd name="connsiteY6" fmla="*/ 101621 h 101620"/>
              <a:gd name="connsiteX7" fmla="*/ 200301 w 235902"/>
              <a:gd name="connsiteY7" fmla="*/ 101621 h 101620"/>
              <a:gd name="connsiteX8" fmla="*/ 234665 w 235902"/>
              <a:gd name="connsiteY8" fmla="*/ 101621 h 101620"/>
              <a:gd name="connsiteX9" fmla="*/ 235903 w 235902"/>
              <a:gd name="connsiteY9" fmla="*/ 101621 h 101620"/>
              <a:gd name="connsiteX10" fmla="*/ 235903 w 235902"/>
              <a:gd name="connsiteY10" fmla="*/ 33899 h 101620"/>
              <a:gd name="connsiteX11" fmla="*/ 216399 w 235902"/>
              <a:gd name="connsiteY11" fmla="*/ 53403 h 101620"/>
              <a:gd name="connsiteX12" fmla="*/ 117332 w 235902"/>
              <a:gd name="connsiteY12" fmla="*/ 0 h 101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35902" h="101620">
                <a:moveTo>
                  <a:pt x="117332" y="0"/>
                </a:moveTo>
                <a:cubicBezTo>
                  <a:pt x="57660" y="0"/>
                  <a:pt x="8281" y="44116"/>
                  <a:pt x="0" y="101621"/>
                </a:cubicBezTo>
                <a:lnTo>
                  <a:pt x="34364" y="101621"/>
                </a:lnTo>
                <a:cubicBezTo>
                  <a:pt x="42181" y="63000"/>
                  <a:pt x="76390" y="33899"/>
                  <a:pt x="117332" y="33899"/>
                </a:cubicBezTo>
                <a:cubicBezTo>
                  <a:pt x="149452" y="33899"/>
                  <a:pt x="177314" y="51778"/>
                  <a:pt x="191709" y="78015"/>
                </a:cubicBezTo>
                <a:lnTo>
                  <a:pt x="168104" y="101621"/>
                </a:lnTo>
                <a:lnTo>
                  <a:pt x="185054" y="101621"/>
                </a:lnTo>
                <a:lnTo>
                  <a:pt x="200301" y="101621"/>
                </a:lnTo>
                <a:lnTo>
                  <a:pt x="234665" y="101621"/>
                </a:lnTo>
                <a:lnTo>
                  <a:pt x="235903" y="101621"/>
                </a:lnTo>
                <a:lnTo>
                  <a:pt x="235903" y="33899"/>
                </a:lnTo>
                <a:lnTo>
                  <a:pt x="216399" y="53403"/>
                </a:lnTo>
                <a:cubicBezTo>
                  <a:pt x="195192" y="21207"/>
                  <a:pt x="158739" y="0"/>
                  <a:pt x="117332" y="0"/>
                </a:cubicBezTo>
              </a:path>
            </a:pathLst>
          </a:custGeom>
          <a:solidFill>
            <a:srgbClr val="524B52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E3E3701B-AD2C-8168-978F-F8018115B1AF}"/>
              </a:ext>
            </a:extLst>
          </p:cNvPr>
          <p:cNvSpPr/>
          <p:nvPr/>
        </p:nvSpPr>
        <p:spPr>
          <a:xfrm>
            <a:off x="7203306" y="5285050"/>
            <a:ext cx="235825" cy="101620"/>
          </a:xfrm>
          <a:custGeom>
            <a:avLst/>
            <a:gdLst>
              <a:gd name="connsiteX0" fmla="*/ 118571 w 235825"/>
              <a:gd name="connsiteY0" fmla="*/ 67721 h 101620"/>
              <a:gd name="connsiteX1" fmla="*/ 44193 w 235825"/>
              <a:gd name="connsiteY1" fmla="*/ 23606 h 101620"/>
              <a:gd name="connsiteX2" fmla="*/ 67799 w 235825"/>
              <a:gd name="connsiteY2" fmla="*/ 0 h 101620"/>
              <a:gd name="connsiteX3" fmla="*/ 35602 w 235825"/>
              <a:gd name="connsiteY3" fmla="*/ 0 h 101620"/>
              <a:gd name="connsiteX4" fmla="*/ 1239 w 235825"/>
              <a:gd name="connsiteY4" fmla="*/ 0 h 101620"/>
              <a:gd name="connsiteX5" fmla="*/ 0 w 235825"/>
              <a:gd name="connsiteY5" fmla="*/ 0 h 101620"/>
              <a:gd name="connsiteX6" fmla="*/ 0 w 235825"/>
              <a:gd name="connsiteY6" fmla="*/ 16950 h 101620"/>
              <a:gd name="connsiteX7" fmla="*/ 0 w 235825"/>
              <a:gd name="connsiteY7" fmla="*/ 50849 h 101620"/>
              <a:gd name="connsiteX8" fmla="*/ 0 w 235825"/>
              <a:gd name="connsiteY8" fmla="*/ 67799 h 101620"/>
              <a:gd name="connsiteX9" fmla="*/ 19504 w 235825"/>
              <a:gd name="connsiteY9" fmla="*/ 48295 h 101620"/>
              <a:gd name="connsiteX10" fmla="*/ 118493 w 235825"/>
              <a:gd name="connsiteY10" fmla="*/ 101621 h 101620"/>
              <a:gd name="connsiteX11" fmla="*/ 235826 w 235825"/>
              <a:gd name="connsiteY11" fmla="*/ 0 h 101620"/>
              <a:gd name="connsiteX12" fmla="*/ 201539 w 235825"/>
              <a:gd name="connsiteY12" fmla="*/ 0 h 101620"/>
              <a:gd name="connsiteX13" fmla="*/ 118571 w 235825"/>
              <a:gd name="connsiteY13" fmla="*/ 67721 h 101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35825" h="101620">
                <a:moveTo>
                  <a:pt x="118571" y="67721"/>
                </a:moveTo>
                <a:cubicBezTo>
                  <a:pt x="86529" y="67721"/>
                  <a:pt x="58589" y="49843"/>
                  <a:pt x="44193" y="23606"/>
                </a:cubicBezTo>
                <a:lnTo>
                  <a:pt x="67799" y="0"/>
                </a:lnTo>
                <a:lnTo>
                  <a:pt x="35602" y="0"/>
                </a:lnTo>
                <a:lnTo>
                  <a:pt x="1239" y="0"/>
                </a:lnTo>
                <a:lnTo>
                  <a:pt x="0" y="0"/>
                </a:lnTo>
                <a:lnTo>
                  <a:pt x="0" y="16950"/>
                </a:lnTo>
                <a:lnTo>
                  <a:pt x="0" y="50849"/>
                </a:lnTo>
                <a:lnTo>
                  <a:pt x="0" y="67799"/>
                </a:lnTo>
                <a:lnTo>
                  <a:pt x="19504" y="48295"/>
                </a:lnTo>
                <a:cubicBezTo>
                  <a:pt x="40710" y="80415"/>
                  <a:pt x="77164" y="101621"/>
                  <a:pt x="118493" y="101621"/>
                </a:cubicBezTo>
                <a:cubicBezTo>
                  <a:pt x="178166" y="101621"/>
                  <a:pt x="227622" y="57505"/>
                  <a:pt x="235826" y="0"/>
                </a:cubicBezTo>
                <a:lnTo>
                  <a:pt x="201539" y="0"/>
                </a:lnTo>
                <a:cubicBezTo>
                  <a:pt x="193722" y="38621"/>
                  <a:pt x="159513" y="67721"/>
                  <a:pt x="118571" y="67721"/>
                </a:cubicBezTo>
              </a:path>
            </a:pathLst>
          </a:custGeom>
          <a:solidFill>
            <a:srgbClr val="524B52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BAB4B3E8-E3FC-BED0-F9FF-4107960FAEC7}"/>
              </a:ext>
            </a:extLst>
          </p:cNvPr>
          <p:cNvSpPr/>
          <p:nvPr/>
        </p:nvSpPr>
        <p:spPr>
          <a:xfrm>
            <a:off x="7051068" y="4997292"/>
            <a:ext cx="541849" cy="338684"/>
          </a:xfrm>
          <a:custGeom>
            <a:avLst/>
            <a:gdLst>
              <a:gd name="connsiteX0" fmla="*/ 467007 w 541849"/>
              <a:gd name="connsiteY0" fmla="*/ 139003 h 338684"/>
              <a:gd name="connsiteX1" fmla="*/ 363993 w 541849"/>
              <a:gd name="connsiteY1" fmla="*/ 67721 h 338684"/>
              <a:gd name="connsiteX2" fmla="*/ 332725 w 541849"/>
              <a:gd name="connsiteY2" fmla="*/ 72210 h 338684"/>
              <a:gd name="connsiteX3" fmla="*/ 203164 w 541849"/>
              <a:gd name="connsiteY3" fmla="*/ 0 h 338684"/>
              <a:gd name="connsiteX4" fmla="*/ 50849 w 541849"/>
              <a:gd name="connsiteY4" fmla="*/ 149065 h 338684"/>
              <a:gd name="connsiteX5" fmla="*/ 0 w 541849"/>
              <a:gd name="connsiteY5" fmla="*/ 237064 h 338684"/>
              <a:gd name="connsiteX6" fmla="*/ 101621 w 541849"/>
              <a:gd name="connsiteY6" fmla="*/ 338685 h 338684"/>
              <a:gd name="connsiteX7" fmla="*/ 118571 w 541849"/>
              <a:gd name="connsiteY7" fmla="*/ 338685 h 338684"/>
              <a:gd name="connsiteX8" fmla="*/ 118571 w 541849"/>
              <a:gd name="connsiteY8" fmla="*/ 304785 h 338684"/>
              <a:gd name="connsiteX9" fmla="*/ 101543 w 541849"/>
              <a:gd name="connsiteY9" fmla="*/ 304785 h 338684"/>
              <a:gd name="connsiteX10" fmla="*/ 33899 w 541849"/>
              <a:gd name="connsiteY10" fmla="*/ 237064 h 338684"/>
              <a:gd name="connsiteX11" fmla="*/ 86142 w 541849"/>
              <a:gd name="connsiteY11" fmla="*/ 171122 h 338684"/>
              <a:gd name="connsiteX12" fmla="*/ 84671 w 541849"/>
              <a:gd name="connsiteY12" fmla="*/ 152393 h 338684"/>
              <a:gd name="connsiteX13" fmla="*/ 203164 w 541849"/>
              <a:gd name="connsiteY13" fmla="*/ 33899 h 338684"/>
              <a:gd name="connsiteX14" fmla="*/ 316627 w 541849"/>
              <a:gd name="connsiteY14" fmla="*/ 118106 h 338684"/>
              <a:gd name="connsiteX15" fmla="*/ 363993 w 541849"/>
              <a:gd name="connsiteY15" fmla="*/ 101621 h 338684"/>
              <a:gd name="connsiteX16" fmla="*/ 439764 w 541849"/>
              <a:gd name="connsiteY16" fmla="*/ 169342 h 338684"/>
              <a:gd name="connsiteX17" fmla="*/ 440306 w 541849"/>
              <a:gd name="connsiteY17" fmla="*/ 169342 h 338684"/>
              <a:gd name="connsiteX18" fmla="*/ 507950 w 541849"/>
              <a:gd name="connsiteY18" fmla="*/ 237064 h 338684"/>
              <a:gd name="connsiteX19" fmla="*/ 440306 w 541849"/>
              <a:gd name="connsiteY19" fmla="*/ 304785 h 338684"/>
              <a:gd name="connsiteX20" fmla="*/ 419564 w 541849"/>
              <a:gd name="connsiteY20" fmla="*/ 304785 h 338684"/>
              <a:gd name="connsiteX21" fmla="*/ 407490 w 541849"/>
              <a:gd name="connsiteY21" fmla="*/ 338685 h 338684"/>
              <a:gd name="connsiteX22" fmla="*/ 440228 w 541849"/>
              <a:gd name="connsiteY22" fmla="*/ 338685 h 338684"/>
              <a:gd name="connsiteX23" fmla="*/ 541849 w 541849"/>
              <a:gd name="connsiteY23" fmla="*/ 237064 h 338684"/>
              <a:gd name="connsiteX24" fmla="*/ 467007 w 541849"/>
              <a:gd name="connsiteY24" fmla="*/ 139003 h 338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41849" h="338684">
                <a:moveTo>
                  <a:pt x="467007" y="139003"/>
                </a:moveTo>
                <a:cubicBezTo>
                  <a:pt x="451373" y="97364"/>
                  <a:pt x="411127" y="67721"/>
                  <a:pt x="363993" y="67721"/>
                </a:cubicBezTo>
                <a:cubicBezTo>
                  <a:pt x="353158" y="67721"/>
                  <a:pt x="342710" y="69269"/>
                  <a:pt x="332725" y="72210"/>
                </a:cubicBezTo>
                <a:cubicBezTo>
                  <a:pt x="305869" y="28869"/>
                  <a:pt x="257883" y="0"/>
                  <a:pt x="203164" y="0"/>
                </a:cubicBezTo>
                <a:cubicBezTo>
                  <a:pt x="120119" y="0"/>
                  <a:pt x="52552" y="66406"/>
                  <a:pt x="50849" y="149065"/>
                </a:cubicBezTo>
                <a:cubicBezTo>
                  <a:pt x="20433" y="166634"/>
                  <a:pt x="0" y="199527"/>
                  <a:pt x="0" y="237064"/>
                </a:cubicBezTo>
                <a:cubicBezTo>
                  <a:pt x="0" y="293176"/>
                  <a:pt x="45509" y="338685"/>
                  <a:pt x="101621" y="338685"/>
                </a:cubicBezTo>
                <a:lnTo>
                  <a:pt x="118571" y="338685"/>
                </a:lnTo>
                <a:lnTo>
                  <a:pt x="118571" y="304785"/>
                </a:lnTo>
                <a:lnTo>
                  <a:pt x="101543" y="304785"/>
                </a:lnTo>
                <a:cubicBezTo>
                  <a:pt x="64239" y="304785"/>
                  <a:pt x="33899" y="274446"/>
                  <a:pt x="33899" y="237064"/>
                </a:cubicBezTo>
                <a:cubicBezTo>
                  <a:pt x="33899" y="205022"/>
                  <a:pt x="56190" y="178088"/>
                  <a:pt x="86142" y="171122"/>
                </a:cubicBezTo>
                <a:cubicBezTo>
                  <a:pt x="85136" y="165008"/>
                  <a:pt x="84671" y="158816"/>
                  <a:pt x="84671" y="152393"/>
                </a:cubicBezTo>
                <a:cubicBezTo>
                  <a:pt x="84671" y="86916"/>
                  <a:pt x="137687" y="33899"/>
                  <a:pt x="203164" y="33899"/>
                </a:cubicBezTo>
                <a:cubicBezTo>
                  <a:pt x="256722" y="33899"/>
                  <a:pt x="301922" y="69424"/>
                  <a:pt x="316627" y="118106"/>
                </a:cubicBezTo>
                <a:cubicBezTo>
                  <a:pt x="329630" y="107735"/>
                  <a:pt x="346038" y="101621"/>
                  <a:pt x="363993" y="101621"/>
                </a:cubicBezTo>
                <a:cubicBezTo>
                  <a:pt x="403233" y="101621"/>
                  <a:pt x="435507" y="131264"/>
                  <a:pt x="439764" y="169342"/>
                </a:cubicBezTo>
                <a:lnTo>
                  <a:pt x="440306" y="169342"/>
                </a:lnTo>
                <a:cubicBezTo>
                  <a:pt x="477611" y="169342"/>
                  <a:pt x="507950" y="199682"/>
                  <a:pt x="507950" y="237064"/>
                </a:cubicBezTo>
                <a:cubicBezTo>
                  <a:pt x="507950" y="274369"/>
                  <a:pt x="477688" y="304785"/>
                  <a:pt x="440306" y="304785"/>
                </a:cubicBezTo>
                <a:lnTo>
                  <a:pt x="419564" y="304785"/>
                </a:lnTo>
                <a:cubicBezTo>
                  <a:pt x="416855" y="316627"/>
                  <a:pt x="412753" y="328004"/>
                  <a:pt x="407490" y="338685"/>
                </a:cubicBezTo>
                <a:lnTo>
                  <a:pt x="440228" y="338685"/>
                </a:lnTo>
                <a:cubicBezTo>
                  <a:pt x="496340" y="338685"/>
                  <a:pt x="541849" y="293099"/>
                  <a:pt x="541849" y="237064"/>
                </a:cubicBezTo>
                <a:cubicBezTo>
                  <a:pt x="541694" y="190162"/>
                  <a:pt x="510040" y="150767"/>
                  <a:pt x="467007" y="139003"/>
                </a:cubicBezTo>
              </a:path>
            </a:pathLst>
          </a:custGeom>
          <a:solidFill>
            <a:srgbClr val="524B52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78111396-7BB5-0697-8F1D-EF7AA5E0C400}"/>
              </a:ext>
            </a:extLst>
          </p:cNvPr>
          <p:cNvSpPr/>
          <p:nvPr/>
        </p:nvSpPr>
        <p:spPr>
          <a:xfrm>
            <a:off x="7833335" y="4114498"/>
            <a:ext cx="447113" cy="249618"/>
          </a:xfrm>
          <a:custGeom>
            <a:avLst/>
            <a:gdLst>
              <a:gd name="connsiteX0" fmla="*/ 123885 w 447113"/>
              <a:gd name="connsiteY0" fmla="*/ 128803 h 249618"/>
              <a:gd name="connsiteX1" fmla="*/ 316214 w 447113"/>
              <a:gd name="connsiteY1" fmla="*/ 106049 h 249618"/>
              <a:gd name="connsiteX2" fmla="*/ 272176 w 447113"/>
              <a:gd name="connsiteY2" fmla="*/ 149932 h 249618"/>
              <a:gd name="connsiteX3" fmla="*/ 283631 w 447113"/>
              <a:gd name="connsiteY3" fmla="*/ 180890 h 249618"/>
              <a:gd name="connsiteX4" fmla="*/ 393843 w 447113"/>
              <a:gd name="connsiteY4" fmla="*/ 180890 h 249618"/>
              <a:gd name="connsiteX5" fmla="*/ 404446 w 447113"/>
              <a:gd name="connsiteY5" fmla="*/ 180890 h 249618"/>
              <a:gd name="connsiteX6" fmla="*/ 415126 w 447113"/>
              <a:gd name="connsiteY6" fmla="*/ 180890 h 249618"/>
              <a:gd name="connsiteX7" fmla="*/ 436488 w 447113"/>
              <a:gd name="connsiteY7" fmla="*/ 180890 h 249618"/>
              <a:gd name="connsiteX8" fmla="*/ 447091 w 447113"/>
              <a:gd name="connsiteY8" fmla="*/ 170287 h 249618"/>
              <a:gd name="connsiteX9" fmla="*/ 447091 w 447113"/>
              <a:gd name="connsiteY9" fmla="*/ 18746 h 249618"/>
              <a:gd name="connsiteX10" fmla="*/ 416829 w 447113"/>
              <a:gd name="connsiteY10" fmla="*/ 6904 h 249618"/>
              <a:gd name="connsiteX11" fmla="*/ 372868 w 447113"/>
              <a:gd name="connsiteY11" fmla="*/ 50014 h 249618"/>
              <a:gd name="connsiteX12" fmla="*/ 68547 w 447113"/>
              <a:gd name="connsiteY12" fmla="*/ 73542 h 249618"/>
              <a:gd name="connsiteX13" fmla="*/ 206 w 447113"/>
              <a:gd name="connsiteY13" fmla="*/ 249618 h 249618"/>
              <a:gd name="connsiteX14" fmla="*/ 78608 w 447113"/>
              <a:gd name="connsiteY14" fmla="*/ 249618 h 249618"/>
              <a:gd name="connsiteX15" fmla="*/ 123885 w 447113"/>
              <a:gd name="connsiteY15" fmla="*/ 128803 h 249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47113" h="249618">
                <a:moveTo>
                  <a:pt x="123885" y="128803"/>
                </a:moveTo>
                <a:cubicBezTo>
                  <a:pt x="176128" y="76561"/>
                  <a:pt x="255923" y="69131"/>
                  <a:pt x="316214" y="106049"/>
                </a:cubicBezTo>
                <a:cubicBezTo>
                  <a:pt x="295782" y="126249"/>
                  <a:pt x="272176" y="149932"/>
                  <a:pt x="272176" y="149932"/>
                </a:cubicBezTo>
                <a:cubicBezTo>
                  <a:pt x="255690" y="169745"/>
                  <a:pt x="274188" y="181123"/>
                  <a:pt x="283631" y="180890"/>
                </a:cubicBezTo>
                <a:lnTo>
                  <a:pt x="393843" y="180890"/>
                </a:lnTo>
                <a:cubicBezTo>
                  <a:pt x="399647" y="180890"/>
                  <a:pt x="404446" y="180890"/>
                  <a:pt x="404446" y="180890"/>
                </a:cubicBezTo>
                <a:lnTo>
                  <a:pt x="415126" y="180890"/>
                </a:lnTo>
                <a:lnTo>
                  <a:pt x="436488" y="180890"/>
                </a:lnTo>
                <a:cubicBezTo>
                  <a:pt x="442293" y="180890"/>
                  <a:pt x="447091" y="176169"/>
                  <a:pt x="447091" y="170287"/>
                </a:cubicBezTo>
                <a:lnTo>
                  <a:pt x="447091" y="18746"/>
                </a:lnTo>
                <a:cubicBezTo>
                  <a:pt x="447787" y="4892"/>
                  <a:pt x="432541" y="-8575"/>
                  <a:pt x="416829" y="6904"/>
                </a:cubicBezTo>
                <a:cubicBezTo>
                  <a:pt x="416829" y="6904"/>
                  <a:pt x="390824" y="32213"/>
                  <a:pt x="372868" y="50014"/>
                </a:cubicBezTo>
                <a:cubicBezTo>
                  <a:pt x="280999" y="-17088"/>
                  <a:pt x="151516" y="-9504"/>
                  <a:pt x="68547" y="73542"/>
                </a:cubicBezTo>
                <a:cubicBezTo>
                  <a:pt x="20097" y="121992"/>
                  <a:pt x="-2425" y="186153"/>
                  <a:pt x="206" y="249618"/>
                </a:cubicBezTo>
                <a:lnTo>
                  <a:pt x="78608" y="249618"/>
                </a:lnTo>
                <a:cubicBezTo>
                  <a:pt x="75900" y="206199"/>
                  <a:pt x="90760" y="162006"/>
                  <a:pt x="123885" y="128803"/>
                </a:cubicBezTo>
              </a:path>
            </a:pathLst>
          </a:custGeom>
          <a:solidFill>
            <a:srgbClr val="524B52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168ECD70-F0FD-4DB8-8CD5-D8B6ECD1C1F5}"/>
              </a:ext>
            </a:extLst>
          </p:cNvPr>
          <p:cNvSpPr/>
          <p:nvPr/>
        </p:nvSpPr>
        <p:spPr>
          <a:xfrm>
            <a:off x="7849539" y="4337646"/>
            <a:ext cx="447112" cy="249636"/>
          </a:xfrm>
          <a:custGeom>
            <a:avLst/>
            <a:gdLst>
              <a:gd name="connsiteX0" fmla="*/ 368506 w 447112"/>
              <a:gd name="connsiteY0" fmla="*/ 0 h 249636"/>
              <a:gd name="connsiteX1" fmla="*/ 323229 w 447112"/>
              <a:gd name="connsiteY1" fmla="*/ 120738 h 249636"/>
              <a:gd name="connsiteX2" fmla="*/ 130900 w 447112"/>
              <a:gd name="connsiteY2" fmla="*/ 143492 h 249636"/>
              <a:gd name="connsiteX3" fmla="*/ 174938 w 447112"/>
              <a:gd name="connsiteY3" fmla="*/ 99609 h 249636"/>
              <a:gd name="connsiteX4" fmla="*/ 163483 w 447112"/>
              <a:gd name="connsiteY4" fmla="*/ 68728 h 249636"/>
              <a:gd name="connsiteX5" fmla="*/ 53271 w 447112"/>
              <a:gd name="connsiteY5" fmla="*/ 68728 h 249636"/>
              <a:gd name="connsiteX6" fmla="*/ 42668 w 447112"/>
              <a:gd name="connsiteY6" fmla="*/ 68728 h 249636"/>
              <a:gd name="connsiteX7" fmla="*/ 31988 w 447112"/>
              <a:gd name="connsiteY7" fmla="*/ 68728 h 249636"/>
              <a:gd name="connsiteX8" fmla="*/ 10626 w 447112"/>
              <a:gd name="connsiteY8" fmla="*/ 68728 h 249636"/>
              <a:gd name="connsiteX9" fmla="*/ 23 w 447112"/>
              <a:gd name="connsiteY9" fmla="*/ 79331 h 249636"/>
              <a:gd name="connsiteX10" fmla="*/ 23 w 447112"/>
              <a:gd name="connsiteY10" fmla="*/ 230950 h 249636"/>
              <a:gd name="connsiteX11" fmla="*/ 30285 w 447112"/>
              <a:gd name="connsiteY11" fmla="*/ 242714 h 249636"/>
              <a:gd name="connsiteX12" fmla="*/ 74246 w 447112"/>
              <a:gd name="connsiteY12" fmla="*/ 199604 h 249636"/>
              <a:gd name="connsiteX13" fmla="*/ 378567 w 447112"/>
              <a:gd name="connsiteY13" fmla="*/ 176153 h 249636"/>
              <a:gd name="connsiteX14" fmla="*/ 446907 w 447112"/>
              <a:gd name="connsiteY14" fmla="*/ 77 h 249636"/>
              <a:gd name="connsiteX15" fmla="*/ 368506 w 447112"/>
              <a:gd name="connsiteY15" fmla="*/ 0 h 249636"/>
              <a:gd name="connsiteX16" fmla="*/ 368506 w 447112"/>
              <a:gd name="connsiteY16" fmla="*/ 0 h 249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47112" h="249636">
                <a:moveTo>
                  <a:pt x="368506" y="0"/>
                </a:moveTo>
                <a:cubicBezTo>
                  <a:pt x="371292" y="43342"/>
                  <a:pt x="356432" y="87612"/>
                  <a:pt x="323229" y="120738"/>
                </a:cubicBezTo>
                <a:cubicBezTo>
                  <a:pt x="270986" y="172903"/>
                  <a:pt x="191191" y="180410"/>
                  <a:pt x="130900" y="143492"/>
                </a:cubicBezTo>
                <a:cubicBezTo>
                  <a:pt x="151332" y="123292"/>
                  <a:pt x="174938" y="99609"/>
                  <a:pt x="174938" y="99609"/>
                </a:cubicBezTo>
                <a:cubicBezTo>
                  <a:pt x="191424" y="79795"/>
                  <a:pt x="172926" y="68418"/>
                  <a:pt x="163483" y="68728"/>
                </a:cubicBezTo>
                <a:lnTo>
                  <a:pt x="53271" y="68728"/>
                </a:lnTo>
                <a:cubicBezTo>
                  <a:pt x="47467" y="68728"/>
                  <a:pt x="42668" y="68728"/>
                  <a:pt x="42668" y="68728"/>
                </a:cubicBezTo>
                <a:lnTo>
                  <a:pt x="31988" y="68728"/>
                </a:lnTo>
                <a:lnTo>
                  <a:pt x="10626" y="68728"/>
                </a:lnTo>
                <a:cubicBezTo>
                  <a:pt x="4821" y="68728"/>
                  <a:pt x="23" y="73449"/>
                  <a:pt x="23" y="79331"/>
                </a:cubicBezTo>
                <a:lnTo>
                  <a:pt x="23" y="230950"/>
                </a:lnTo>
                <a:cubicBezTo>
                  <a:pt x="-673" y="244803"/>
                  <a:pt x="14573" y="258193"/>
                  <a:pt x="30285" y="242714"/>
                </a:cubicBezTo>
                <a:cubicBezTo>
                  <a:pt x="30285" y="242714"/>
                  <a:pt x="56290" y="217405"/>
                  <a:pt x="74246" y="199604"/>
                </a:cubicBezTo>
                <a:cubicBezTo>
                  <a:pt x="166115" y="266707"/>
                  <a:pt x="295598" y="259122"/>
                  <a:pt x="378567" y="176153"/>
                </a:cubicBezTo>
                <a:cubicBezTo>
                  <a:pt x="426939" y="127703"/>
                  <a:pt x="449539" y="63465"/>
                  <a:pt x="446907" y="77"/>
                </a:cubicBezTo>
                <a:lnTo>
                  <a:pt x="368506" y="0"/>
                </a:lnTo>
                <a:lnTo>
                  <a:pt x="368506" y="0"/>
                </a:lnTo>
                <a:close/>
              </a:path>
            </a:pathLst>
          </a:custGeom>
          <a:solidFill>
            <a:srgbClr val="524B52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F24A9823-12E4-A7A9-BB3C-D05C876D01BD}"/>
              </a:ext>
            </a:extLst>
          </p:cNvPr>
          <p:cNvSpPr/>
          <p:nvPr/>
        </p:nvSpPr>
        <p:spPr>
          <a:xfrm>
            <a:off x="7132256" y="3018587"/>
            <a:ext cx="1068606" cy="412520"/>
          </a:xfrm>
          <a:custGeom>
            <a:avLst/>
            <a:gdLst>
              <a:gd name="connsiteX0" fmla="*/ 0 w 1068606"/>
              <a:gd name="connsiteY0" fmla="*/ 226615 h 412520"/>
              <a:gd name="connsiteX1" fmla="*/ 805073 w 1068606"/>
              <a:gd name="connsiteY1" fmla="*/ 412521 h 412520"/>
              <a:gd name="connsiteX2" fmla="*/ 859637 w 1068606"/>
              <a:gd name="connsiteY2" fmla="*/ 323670 h 412520"/>
              <a:gd name="connsiteX3" fmla="*/ 1068606 w 1068606"/>
              <a:gd name="connsiteY3" fmla="*/ 362832 h 412520"/>
              <a:gd name="connsiteX4" fmla="*/ 976582 w 1068606"/>
              <a:gd name="connsiteY4" fmla="*/ 142563 h 412520"/>
              <a:gd name="connsiteX5" fmla="*/ 1067910 w 1068606"/>
              <a:gd name="connsiteY5" fmla="*/ 0 h 412520"/>
              <a:gd name="connsiteX6" fmla="*/ 0 w 1068606"/>
              <a:gd name="connsiteY6" fmla="*/ 226615 h 412520"/>
              <a:gd name="connsiteX7" fmla="*/ 100460 w 1068606"/>
              <a:gd name="connsiteY7" fmla="*/ 231027 h 412520"/>
              <a:gd name="connsiteX8" fmla="*/ 945005 w 1068606"/>
              <a:gd name="connsiteY8" fmla="*/ 147517 h 412520"/>
              <a:gd name="connsiteX9" fmla="*/ 1002355 w 1068606"/>
              <a:gd name="connsiteY9" fmla="*/ 284817 h 412520"/>
              <a:gd name="connsiteX10" fmla="*/ 918923 w 1068606"/>
              <a:gd name="connsiteY10" fmla="*/ 234974 h 412520"/>
              <a:gd name="connsiteX11" fmla="*/ 100460 w 1068606"/>
              <a:gd name="connsiteY11" fmla="*/ 231027 h 412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68606" h="412520">
                <a:moveTo>
                  <a:pt x="0" y="226615"/>
                </a:moveTo>
                <a:lnTo>
                  <a:pt x="805073" y="412521"/>
                </a:lnTo>
                <a:lnTo>
                  <a:pt x="859637" y="323670"/>
                </a:lnTo>
                <a:lnTo>
                  <a:pt x="1068606" y="362832"/>
                </a:lnTo>
                <a:lnTo>
                  <a:pt x="976582" y="142563"/>
                </a:lnTo>
                <a:lnTo>
                  <a:pt x="1067910" y="0"/>
                </a:lnTo>
                <a:lnTo>
                  <a:pt x="0" y="226615"/>
                </a:lnTo>
                <a:close/>
                <a:moveTo>
                  <a:pt x="100460" y="231027"/>
                </a:moveTo>
                <a:lnTo>
                  <a:pt x="945005" y="147517"/>
                </a:lnTo>
                <a:lnTo>
                  <a:pt x="1002355" y="284817"/>
                </a:lnTo>
                <a:lnTo>
                  <a:pt x="918923" y="234974"/>
                </a:lnTo>
                <a:lnTo>
                  <a:pt x="100460" y="231027"/>
                </a:lnTo>
                <a:close/>
              </a:path>
            </a:pathLst>
          </a:custGeom>
          <a:solidFill>
            <a:srgbClr val="524B52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A5071C14-81EE-E200-0C2D-E0785780590F}"/>
              </a:ext>
            </a:extLst>
          </p:cNvPr>
          <p:cNvSpPr/>
          <p:nvPr/>
        </p:nvSpPr>
        <p:spPr>
          <a:xfrm>
            <a:off x="5175377" y="3224841"/>
            <a:ext cx="528173" cy="493970"/>
          </a:xfrm>
          <a:custGeom>
            <a:avLst/>
            <a:gdLst>
              <a:gd name="connsiteX0" fmla="*/ 519946 w 528173"/>
              <a:gd name="connsiteY0" fmla="*/ 230259 h 493970"/>
              <a:gd name="connsiteX1" fmla="*/ 430167 w 528173"/>
              <a:gd name="connsiteY1" fmla="*/ 171747 h 493970"/>
              <a:gd name="connsiteX2" fmla="*/ 377925 w 528173"/>
              <a:gd name="connsiteY2" fmla="*/ 171747 h 493970"/>
              <a:gd name="connsiteX3" fmla="*/ 396577 w 528173"/>
              <a:gd name="connsiteY3" fmla="*/ 87928 h 493970"/>
              <a:gd name="connsiteX4" fmla="*/ 394023 w 528173"/>
              <a:gd name="connsiteY4" fmla="*/ 58362 h 493970"/>
              <a:gd name="connsiteX5" fmla="*/ 320110 w 528173"/>
              <a:gd name="connsiteY5" fmla="*/ 548 h 493970"/>
              <a:gd name="connsiteX6" fmla="*/ 286210 w 528173"/>
              <a:gd name="connsiteY6" fmla="*/ 53022 h 493970"/>
              <a:gd name="connsiteX7" fmla="*/ 239541 w 528173"/>
              <a:gd name="connsiteY7" fmla="*/ 156268 h 493970"/>
              <a:gd name="connsiteX8" fmla="*/ 172516 w 528173"/>
              <a:gd name="connsiteY8" fmla="*/ 211065 h 493970"/>
              <a:gd name="connsiteX9" fmla="*/ 172516 w 528173"/>
              <a:gd name="connsiteY9" fmla="*/ 208124 h 493970"/>
              <a:gd name="connsiteX10" fmla="*/ 0 w 528173"/>
              <a:gd name="connsiteY10" fmla="*/ 208124 h 493970"/>
              <a:gd name="connsiteX11" fmla="*/ 0 w 528173"/>
              <a:gd name="connsiteY11" fmla="*/ 464382 h 493970"/>
              <a:gd name="connsiteX12" fmla="*/ 172516 w 528173"/>
              <a:gd name="connsiteY12" fmla="*/ 464382 h 493970"/>
              <a:gd name="connsiteX13" fmla="*/ 172516 w 528173"/>
              <a:gd name="connsiteY13" fmla="*/ 450296 h 493970"/>
              <a:gd name="connsiteX14" fmla="*/ 218721 w 528173"/>
              <a:gd name="connsiteY14" fmla="*/ 450915 h 493970"/>
              <a:gd name="connsiteX15" fmla="*/ 249602 w 528173"/>
              <a:gd name="connsiteY15" fmla="*/ 468871 h 493970"/>
              <a:gd name="connsiteX16" fmla="*/ 272666 w 528173"/>
              <a:gd name="connsiteY16" fmla="*/ 483266 h 493970"/>
              <a:gd name="connsiteX17" fmla="*/ 435198 w 528173"/>
              <a:gd name="connsiteY17" fmla="*/ 490232 h 493970"/>
              <a:gd name="connsiteX18" fmla="*/ 502842 w 528173"/>
              <a:gd name="connsiteY18" fmla="*/ 436132 h 493970"/>
              <a:gd name="connsiteX19" fmla="*/ 519946 w 528173"/>
              <a:gd name="connsiteY19" fmla="*/ 230259 h 493970"/>
              <a:gd name="connsiteX20" fmla="*/ 470335 w 528173"/>
              <a:gd name="connsiteY20" fmla="*/ 426690 h 493970"/>
              <a:gd name="connsiteX21" fmla="*/ 430322 w 528173"/>
              <a:gd name="connsiteY21" fmla="*/ 456487 h 493970"/>
              <a:gd name="connsiteX22" fmla="*/ 288687 w 528173"/>
              <a:gd name="connsiteY22" fmla="*/ 453159 h 493970"/>
              <a:gd name="connsiteX23" fmla="*/ 268254 w 528173"/>
              <a:gd name="connsiteY23" fmla="*/ 440311 h 493970"/>
              <a:gd name="connsiteX24" fmla="*/ 229479 w 528173"/>
              <a:gd name="connsiteY24" fmla="*/ 418563 h 493970"/>
              <a:gd name="connsiteX25" fmla="*/ 172516 w 528173"/>
              <a:gd name="connsiteY25" fmla="*/ 416396 h 493970"/>
              <a:gd name="connsiteX26" fmla="*/ 172516 w 528173"/>
              <a:gd name="connsiteY26" fmla="*/ 247596 h 493970"/>
              <a:gd name="connsiteX27" fmla="*/ 267945 w 528173"/>
              <a:gd name="connsiteY27" fmla="*/ 174611 h 493970"/>
              <a:gd name="connsiteX28" fmla="*/ 318175 w 528173"/>
              <a:gd name="connsiteY28" fmla="*/ 64322 h 493970"/>
              <a:gd name="connsiteX29" fmla="*/ 330558 w 528173"/>
              <a:gd name="connsiteY29" fmla="*/ 33828 h 493970"/>
              <a:gd name="connsiteX30" fmla="*/ 360743 w 528173"/>
              <a:gd name="connsiteY30" fmla="*/ 63857 h 493970"/>
              <a:gd name="connsiteX31" fmla="*/ 362678 w 528173"/>
              <a:gd name="connsiteY31" fmla="*/ 87541 h 493970"/>
              <a:gd name="connsiteX32" fmla="*/ 336208 w 528173"/>
              <a:gd name="connsiteY32" fmla="*/ 179255 h 493970"/>
              <a:gd name="connsiteX33" fmla="*/ 319026 w 528173"/>
              <a:gd name="connsiteY33" fmla="*/ 205492 h 493970"/>
              <a:gd name="connsiteX34" fmla="*/ 430244 w 528173"/>
              <a:gd name="connsiteY34" fmla="*/ 205569 h 493970"/>
              <a:gd name="connsiteX35" fmla="*/ 488678 w 528173"/>
              <a:gd name="connsiteY35" fmla="*/ 243106 h 493970"/>
              <a:gd name="connsiteX36" fmla="*/ 470335 w 528173"/>
              <a:gd name="connsiteY36" fmla="*/ 426690 h 493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28173" h="493970">
                <a:moveTo>
                  <a:pt x="519946" y="230259"/>
                </a:moveTo>
                <a:cubicBezTo>
                  <a:pt x="504003" y="191406"/>
                  <a:pt x="473741" y="171747"/>
                  <a:pt x="430167" y="171747"/>
                </a:cubicBezTo>
                <a:lnTo>
                  <a:pt x="377925" y="171747"/>
                </a:lnTo>
                <a:cubicBezTo>
                  <a:pt x="386748" y="151779"/>
                  <a:pt x="396577" y="122833"/>
                  <a:pt x="396577" y="87928"/>
                </a:cubicBezTo>
                <a:cubicBezTo>
                  <a:pt x="396577" y="78330"/>
                  <a:pt x="395803" y="68424"/>
                  <a:pt x="394023" y="58362"/>
                </a:cubicBezTo>
                <a:cubicBezTo>
                  <a:pt x="387135" y="17807"/>
                  <a:pt x="359427" y="-3787"/>
                  <a:pt x="320110" y="548"/>
                </a:cubicBezTo>
                <a:cubicBezTo>
                  <a:pt x="304553" y="2328"/>
                  <a:pt x="299135" y="17110"/>
                  <a:pt x="286210" y="53022"/>
                </a:cubicBezTo>
                <a:cubicBezTo>
                  <a:pt x="275530" y="82742"/>
                  <a:pt x="260825" y="123452"/>
                  <a:pt x="239541" y="156268"/>
                </a:cubicBezTo>
                <a:cubicBezTo>
                  <a:pt x="223829" y="180338"/>
                  <a:pt x="195967" y="199378"/>
                  <a:pt x="172516" y="211065"/>
                </a:cubicBezTo>
                <a:lnTo>
                  <a:pt x="172516" y="208124"/>
                </a:lnTo>
                <a:lnTo>
                  <a:pt x="0" y="208124"/>
                </a:lnTo>
                <a:lnTo>
                  <a:pt x="0" y="464382"/>
                </a:lnTo>
                <a:lnTo>
                  <a:pt x="172516" y="464382"/>
                </a:lnTo>
                <a:lnTo>
                  <a:pt x="172516" y="450296"/>
                </a:lnTo>
                <a:cubicBezTo>
                  <a:pt x="199682" y="448980"/>
                  <a:pt x="215161" y="449754"/>
                  <a:pt x="218721" y="450915"/>
                </a:cubicBezTo>
                <a:lnTo>
                  <a:pt x="249602" y="468871"/>
                </a:lnTo>
                <a:lnTo>
                  <a:pt x="272666" y="483266"/>
                </a:lnTo>
                <a:cubicBezTo>
                  <a:pt x="295033" y="495340"/>
                  <a:pt x="393094" y="496501"/>
                  <a:pt x="435198" y="490232"/>
                </a:cubicBezTo>
                <a:cubicBezTo>
                  <a:pt x="489220" y="482337"/>
                  <a:pt x="502300" y="438067"/>
                  <a:pt x="502842" y="436132"/>
                </a:cubicBezTo>
                <a:cubicBezTo>
                  <a:pt x="507176" y="421272"/>
                  <a:pt x="544326" y="289467"/>
                  <a:pt x="519946" y="230259"/>
                </a:cubicBezTo>
                <a:moveTo>
                  <a:pt x="470335" y="426690"/>
                </a:moveTo>
                <a:cubicBezTo>
                  <a:pt x="470026" y="427696"/>
                  <a:pt x="462131" y="451921"/>
                  <a:pt x="430322" y="456487"/>
                </a:cubicBezTo>
                <a:cubicBezTo>
                  <a:pt x="385045" y="463221"/>
                  <a:pt x="301148" y="459119"/>
                  <a:pt x="288687" y="453159"/>
                </a:cubicBezTo>
                <a:cubicBezTo>
                  <a:pt x="288764" y="453236"/>
                  <a:pt x="268254" y="440311"/>
                  <a:pt x="268254" y="440311"/>
                </a:cubicBezTo>
                <a:lnTo>
                  <a:pt x="229479" y="418563"/>
                </a:lnTo>
                <a:cubicBezTo>
                  <a:pt x="220501" y="415545"/>
                  <a:pt x="200069" y="415158"/>
                  <a:pt x="172516" y="416396"/>
                </a:cubicBezTo>
                <a:lnTo>
                  <a:pt x="172516" y="247596"/>
                </a:lnTo>
                <a:cubicBezTo>
                  <a:pt x="200301" y="236373"/>
                  <a:pt x="243333" y="212226"/>
                  <a:pt x="267945" y="174611"/>
                </a:cubicBezTo>
                <a:cubicBezTo>
                  <a:pt x="291396" y="138545"/>
                  <a:pt x="306875" y="95744"/>
                  <a:pt x="318175" y="64322"/>
                </a:cubicBezTo>
                <a:cubicBezTo>
                  <a:pt x="318175" y="64322"/>
                  <a:pt x="328082" y="39555"/>
                  <a:pt x="330558" y="33828"/>
                </a:cubicBezTo>
                <a:cubicBezTo>
                  <a:pt x="347740" y="33905"/>
                  <a:pt x="357182" y="43347"/>
                  <a:pt x="360743" y="63857"/>
                </a:cubicBezTo>
                <a:cubicBezTo>
                  <a:pt x="362136" y="71907"/>
                  <a:pt x="362678" y="79878"/>
                  <a:pt x="362678" y="87541"/>
                </a:cubicBezTo>
                <a:cubicBezTo>
                  <a:pt x="362678" y="138312"/>
                  <a:pt x="336595" y="178790"/>
                  <a:pt x="336208" y="179255"/>
                </a:cubicBezTo>
                <a:lnTo>
                  <a:pt x="319026" y="205492"/>
                </a:lnTo>
                <a:lnTo>
                  <a:pt x="430244" y="205569"/>
                </a:lnTo>
                <a:cubicBezTo>
                  <a:pt x="459964" y="205569"/>
                  <a:pt x="477998" y="217179"/>
                  <a:pt x="488678" y="243106"/>
                </a:cubicBezTo>
                <a:cubicBezTo>
                  <a:pt x="505473" y="284049"/>
                  <a:pt x="481016" y="389540"/>
                  <a:pt x="470335" y="426690"/>
                </a:cubicBezTo>
              </a:path>
            </a:pathLst>
          </a:custGeom>
          <a:solidFill>
            <a:srgbClr val="00B0BC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DEF184C2-9862-0312-5F12-48479D235B52}"/>
              </a:ext>
            </a:extLst>
          </p:cNvPr>
          <p:cNvSpPr/>
          <p:nvPr/>
        </p:nvSpPr>
        <p:spPr>
          <a:xfrm>
            <a:off x="5885020" y="3264706"/>
            <a:ext cx="116403" cy="426529"/>
          </a:xfrm>
          <a:custGeom>
            <a:avLst/>
            <a:gdLst>
              <a:gd name="connsiteX0" fmla="*/ 116404 w 116403"/>
              <a:gd name="connsiteY0" fmla="*/ 411282 h 426529"/>
              <a:gd name="connsiteX1" fmla="*/ 110289 w 116403"/>
              <a:gd name="connsiteY1" fmla="*/ 426529 h 426529"/>
              <a:gd name="connsiteX2" fmla="*/ 5495 w 116403"/>
              <a:gd name="connsiteY2" fmla="*/ 426529 h 426529"/>
              <a:gd name="connsiteX3" fmla="*/ 0 w 116403"/>
              <a:gd name="connsiteY3" fmla="*/ 421653 h 426529"/>
              <a:gd name="connsiteX4" fmla="*/ 0 w 116403"/>
              <a:gd name="connsiteY4" fmla="*/ 6114 h 426529"/>
              <a:gd name="connsiteX5" fmla="*/ 4566 w 116403"/>
              <a:gd name="connsiteY5" fmla="*/ 2167 h 426529"/>
              <a:gd name="connsiteX6" fmla="*/ 18885 w 116403"/>
              <a:gd name="connsiteY6" fmla="*/ 0 h 426529"/>
              <a:gd name="connsiteX7" fmla="*/ 32893 w 116403"/>
              <a:gd name="connsiteY7" fmla="*/ 2167 h 426529"/>
              <a:gd name="connsiteX8" fmla="*/ 37769 w 116403"/>
              <a:gd name="connsiteY8" fmla="*/ 7352 h 426529"/>
              <a:gd name="connsiteX9" fmla="*/ 37769 w 116403"/>
              <a:gd name="connsiteY9" fmla="*/ 391159 h 426529"/>
              <a:gd name="connsiteX10" fmla="*/ 40865 w 116403"/>
              <a:gd name="connsiteY10" fmla="*/ 395416 h 426529"/>
              <a:gd name="connsiteX11" fmla="*/ 110289 w 116403"/>
              <a:gd name="connsiteY11" fmla="*/ 395416 h 426529"/>
              <a:gd name="connsiteX12" fmla="*/ 116404 w 116403"/>
              <a:gd name="connsiteY12" fmla="*/ 411282 h 426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6403" h="426529">
                <a:moveTo>
                  <a:pt x="116404" y="411282"/>
                </a:moveTo>
                <a:cubicBezTo>
                  <a:pt x="116404" y="421421"/>
                  <a:pt x="114391" y="426529"/>
                  <a:pt x="110289" y="426529"/>
                </a:cubicBezTo>
                <a:lnTo>
                  <a:pt x="5495" y="426529"/>
                </a:lnTo>
                <a:cubicBezTo>
                  <a:pt x="1858" y="426529"/>
                  <a:pt x="0" y="424904"/>
                  <a:pt x="0" y="421653"/>
                </a:cubicBezTo>
                <a:lnTo>
                  <a:pt x="0" y="6114"/>
                </a:lnTo>
                <a:cubicBezTo>
                  <a:pt x="0" y="4876"/>
                  <a:pt x="1548" y="3560"/>
                  <a:pt x="4566" y="2167"/>
                </a:cubicBezTo>
                <a:cubicBezTo>
                  <a:pt x="7585" y="774"/>
                  <a:pt x="12383" y="0"/>
                  <a:pt x="18885" y="0"/>
                </a:cubicBezTo>
                <a:cubicBezTo>
                  <a:pt x="24999" y="0"/>
                  <a:pt x="29643" y="697"/>
                  <a:pt x="32893" y="2167"/>
                </a:cubicBezTo>
                <a:cubicBezTo>
                  <a:pt x="36144" y="3560"/>
                  <a:pt x="37769" y="5340"/>
                  <a:pt x="37769" y="7352"/>
                </a:cubicBezTo>
                <a:lnTo>
                  <a:pt x="37769" y="391159"/>
                </a:lnTo>
                <a:cubicBezTo>
                  <a:pt x="37769" y="394023"/>
                  <a:pt x="38775" y="395416"/>
                  <a:pt x="40865" y="395416"/>
                </a:cubicBezTo>
                <a:lnTo>
                  <a:pt x="110289" y="395416"/>
                </a:lnTo>
                <a:cubicBezTo>
                  <a:pt x="114391" y="395416"/>
                  <a:pt x="116404" y="400679"/>
                  <a:pt x="116404" y="411282"/>
                </a:cubicBezTo>
              </a:path>
            </a:pathLst>
          </a:custGeom>
          <a:solidFill>
            <a:srgbClr val="00B0BC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B4317DC1-64E4-7D9E-BA2E-DA11CDB2F1A7}"/>
              </a:ext>
            </a:extLst>
          </p:cNvPr>
          <p:cNvSpPr/>
          <p:nvPr/>
        </p:nvSpPr>
        <p:spPr>
          <a:xfrm>
            <a:off x="6050106" y="3264628"/>
            <a:ext cx="38388" cy="429625"/>
          </a:xfrm>
          <a:custGeom>
            <a:avLst/>
            <a:gdLst>
              <a:gd name="connsiteX0" fmla="*/ 19504 w 38388"/>
              <a:gd name="connsiteY0" fmla="*/ 429625 h 429625"/>
              <a:gd name="connsiteX1" fmla="*/ 0 w 38388"/>
              <a:gd name="connsiteY1" fmla="*/ 424130 h 429625"/>
              <a:gd name="connsiteX2" fmla="*/ 0 w 38388"/>
              <a:gd name="connsiteY2" fmla="*/ 6733 h 429625"/>
              <a:gd name="connsiteX3" fmla="*/ 4257 w 38388"/>
              <a:gd name="connsiteY3" fmla="*/ 2167 h 429625"/>
              <a:gd name="connsiteX4" fmla="*/ 18885 w 38388"/>
              <a:gd name="connsiteY4" fmla="*/ 0 h 429625"/>
              <a:gd name="connsiteX5" fmla="*/ 33822 w 38388"/>
              <a:gd name="connsiteY5" fmla="*/ 2167 h 429625"/>
              <a:gd name="connsiteX6" fmla="*/ 38388 w 38388"/>
              <a:gd name="connsiteY6" fmla="*/ 6733 h 429625"/>
              <a:gd name="connsiteX7" fmla="*/ 38388 w 38388"/>
              <a:gd name="connsiteY7" fmla="*/ 422891 h 429625"/>
              <a:gd name="connsiteX8" fmla="*/ 19504 w 38388"/>
              <a:gd name="connsiteY8" fmla="*/ 429625 h 429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388" h="429625">
                <a:moveTo>
                  <a:pt x="19504" y="429625"/>
                </a:moveTo>
                <a:cubicBezTo>
                  <a:pt x="6501" y="429625"/>
                  <a:pt x="0" y="427767"/>
                  <a:pt x="0" y="424130"/>
                </a:cubicBezTo>
                <a:lnTo>
                  <a:pt x="0" y="6733"/>
                </a:lnTo>
                <a:cubicBezTo>
                  <a:pt x="0" y="5108"/>
                  <a:pt x="1393" y="3638"/>
                  <a:pt x="4257" y="2167"/>
                </a:cubicBezTo>
                <a:cubicBezTo>
                  <a:pt x="7120" y="774"/>
                  <a:pt x="11996" y="0"/>
                  <a:pt x="18885" y="0"/>
                </a:cubicBezTo>
                <a:cubicBezTo>
                  <a:pt x="25773" y="0"/>
                  <a:pt x="30726" y="697"/>
                  <a:pt x="33822" y="2167"/>
                </a:cubicBezTo>
                <a:cubicBezTo>
                  <a:pt x="36840" y="3638"/>
                  <a:pt x="38388" y="5108"/>
                  <a:pt x="38388" y="6733"/>
                </a:cubicBezTo>
                <a:lnTo>
                  <a:pt x="38388" y="422891"/>
                </a:lnTo>
                <a:cubicBezTo>
                  <a:pt x="38388" y="427381"/>
                  <a:pt x="32119" y="429625"/>
                  <a:pt x="19504" y="429625"/>
                </a:cubicBezTo>
              </a:path>
            </a:pathLst>
          </a:custGeom>
          <a:solidFill>
            <a:srgbClr val="00B0BC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EADA670C-07FE-3668-39B3-5ECB54A29BA6}"/>
              </a:ext>
            </a:extLst>
          </p:cNvPr>
          <p:cNvSpPr/>
          <p:nvPr/>
        </p:nvSpPr>
        <p:spPr>
          <a:xfrm>
            <a:off x="6143136" y="3264628"/>
            <a:ext cx="151926" cy="429547"/>
          </a:xfrm>
          <a:custGeom>
            <a:avLst/>
            <a:gdLst>
              <a:gd name="connsiteX0" fmla="*/ 79408 w 151926"/>
              <a:gd name="connsiteY0" fmla="*/ 219418 h 429547"/>
              <a:gd name="connsiteX1" fmla="*/ 82736 w 151926"/>
              <a:gd name="connsiteY1" fmla="*/ 229789 h 429547"/>
              <a:gd name="connsiteX2" fmla="*/ 90940 w 151926"/>
              <a:gd name="connsiteY2" fmla="*/ 253549 h 429547"/>
              <a:gd name="connsiteX3" fmla="*/ 102550 w 151926"/>
              <a:gd name="connsiteY3" fmla="*/ 286443 h 429547"/>
              <a:gd name="connsiteX4" fmla="*/ 115939 w 151926"/>
              <a:gd name="connsiteY4" fmla="*/ 323593 h 429547"/>
              <a:gd name="connsiteX5" fmla="*/ 151851 w 151926"/>
              <a:gd name="connsiteY5" fmla="*/ 424130 h 429547"/>
              <a:gd name="connsiteX6" fmla="*/ 148445 w 151926"/>
              <a:gd name="connsiteY6" fmla="*/ 427458 h 429547"/>
              <a:gd name="connsiteX7" fmla="*/ 133586 w 151926"/>
              <a:gd name="connsiteY7" fmla="*/ 429548 h 429547"/>
              <a:gd name="connsiteX8" fmla="*/ 117410 w 151926"/>
              <a:gd name="connsiteY8" fmla="*/ 428309 h 429547"/>
              <a:gd name="connsiteX9" fmla="*/ 112843 w 151926"/>
              <a:gd name="connsiteY9" fmla="*/ 425910 h 429547"/>
              <a:gd name="connsiteX10" fmla="*/ 57428 w 151926"/>
              <a:gd name="connsiteY10" fmla="*/ 271737 h 429547"/>
              <a:gd name="connsiteX11" fmla="*/ 55570 w 151926"/>
              <a:gd name="connsiteY11" fmla="*/ 268951 h 429547"/>
              <a:gd name="connsiteX12" fmla="*/ 53713 w 151926"/>
              <a:gd name="connsiteY12" fmla="*/ 271118 h 429547"/>
              <a:gd name="connsiteX13" fmla="*/ 38466 w 151926"/>
              <a:gd name="connsiteY13" fmla="*/ 313144 h 429547"/>
              <a:gd name="connsiteX14" fmla="*/ 37847 w 151926"/>
              <a:gd name="connsiteY14" fmla="*/ 316472 h 429547"/>
              <a:gd name="connsiteX15" fmla="*/ 37847 w 151926"/>
              <a:gd name="connsiteY15" fmla="*/ 319800 h 429547"/>
              <a:gd name="connsiteX16" fmla="*/ 37847 w 151926"/>
              <a:gd name="connsiteY16" fmla="*/ 421576 h 429547"/>
              <a:gd name="connsiteX17" fmla="*/ 30494 w 151926"/>
              <a:gd name="connsiteY17" fmla="*/ 426142 h 429547"/>
              <a:gd name="connsiteX18" fmla="*/ 18962 w 151926"/>
              <a:gd name="connsiteY18" fmla="*/ 427690 h 429547"/>
              <a:gd name="connsiteX19" fmla="*/ 7043 w 151926"/>
              <a:gd name="connsiteY19" fmla="*/ 426761 h 429547"/>
              <a:gd name="connsiteX20" fmla="*/ 0 w 151926"/>
              <a:gd name="connsiteY20" fmla="*/ 422814 h 429547"/>
              <a:gd name="connsiteX21" fmla="*/ 0 w 151926"/>
              <a:gd name="connsiteY21" fmla="*/ 6114 h 429547"/>
              <a:gd name="connsiteX22" fmla="*/ 4876 w 151926"/>
              <a:gd name="connsiteY22" fmla="*/ 2167 h 429547"/>
              <a:gd name="connsiteX23" fmla="*/ 18265 w 151926"/>
              <a:gd name="connsiteY23" fmla="*/ 0 h 429547"/>
              <a:gd name="connsiteX24" fmla="*/ 32584 w 151926"/>
              <a:gd name="connsiteY24" fmla="*/ 2167 h 429547"/>
              <a:gd name="connsiteX25" fmla="*/ 37769 w 151926"/>
              <a:gd name="connsiteY25" fmla="*/ 6733 h 429547"/>
              <a:gd name="connsiteX26" fmla="*/ 37769 w 151926"/>
              <a:gd name="connsiteY26" fmla="*/ 207189 h 429547"/>
              <a:gd name="connsiteX27" fmla="*/ 38388 w 151926"/>
              <a:gd name="connsiteY27" fmla="*/ 209047 h 429547"/>
              <a:gd name="connsiteX28" fmla="*/ 40169 w 151926"/>
              <a:gd name="connsiteY28" fmla="*/ 207189 h 429547"/>
              <a:gd name="connsiteX29" fmla="*/ 43574 w 151926"/>
              <a:gd name="connsiteY29" fmla="*/ 197747 h 429547"/>
              <a:gd name="connsiteX30" fmla="*/ 52088 w 151926"/>
              <a:gd name="connsiteY30" fmla="*/ 174605 h 429547"/>
              <a:gd name="connsiteX31" fmla="*/ 63619 w 151926"/>
              <a:gd name="connsiteY31" fmla="*/ 142331 h 429547"/>
              <a:gd name="connsiteX32" fmla="*/ 76777 w 151926"/>
              <a:gd name="connsiteY32" fmla="*/ 105491 h 429547"/>
              <a:gd name="connsiteX33" fmla="*/ 112069 w 151926"/>
              <a:gd name="connsiteY33" fmla="*/ 5573 h 429547"/>
              <a:gd name="connsiteX34" fmla="*/ 116636 w 151926"/>
              <a:gd name="connsiteY34" fmla="*/ 1935 h 429547"/>
              <a:gd name="connsiteX35" fmla="*/ 131573 w 151926"/>
              <a:gd name="connsiteY35" fmla="*/ 155 h 429547"/>
              <a:gd name="connsiteX36" fmla="*/ 146511 w 151926"/>
              <a:gd name="connsiteY36" fmla="*/ 2322 h 429547"/>
              <a:gd name="connsiteX37" fmla="*/ 150458 w 151926"/>
              <a:gd name="connsiteY37" fmla="*/ 6269 h 429547"/>
              <a:gd name="connsiteX38" fmla="*/ 126697 w 151926"/>
              <a:gd name="connsiteY38" fmla="*/ 73294 h 429547"/>
              <a:gd name="connsiteX39" fmla="*/ 103865 w 151926"/>
              <a:gd name="connsiteY39" fmla="*/ 138461 h 429547"/>
              <a:gd name="connsiteX40" fmla="*/ 79176 w 151926"/>
              <a:gd name="connsiteY40" fmla="*/ 209124 h 429547"/>
              <a:gd name="connsiteX41" fmla="*/ 79408 w 151926"/>
              <a:gd name="connsiteY41" fmla="*/ 219418 h 429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51926" h="429547">
                <a:moveTo>
                  <a:pt x="79408" y="219418"/>
                </a:moveTo>
                <a:cubicBezTo>
                  <a:pt x="79408" y="220269"/>
                  <a:pt x="80492" y="223674"/>
                  <a:pt x="82736" y="229789"/>
                </a:cubicBezTo>
                <a:cubicBezTo>
                  <a:pt x="84981" y="235903"/>
                  <a:pt x="87690" y="243797"/>
                  <a:pt x="90940" y="253549"/>
                </a:cubicBezTo>
                <a:cubicBezTo>
                  <a:pt x="94191" y="263301"/>
                  <a:pt x="98061" y="274214"/>
                  <a:pt x="102550" y="286443"/>
                </a:cubicBezTo>
                <a:cubicBezTo>
                  <a:pt x="107039" y="298594"/>
                  <a:pt x="111450" y="310977"/>
                  <a:pt x="115939" y="323593"/>
                </a:cubicBezTo>
                <a:cubicBezTo>
                  <a:pt x="126542" y="353235"/>
                  <a:pt x="138462" y="386748"/>
                  <a:pt x="151851" y="424130"/>
                </a:cubicBezTo>
                <a:cubicBezTo>
                  <a:pt x="152238" y="424981"/>
                  <a:pt x="151154" y="426065"/>
                  <a:pt x="148445" y="427458"/>
                </a:cubicBezTo>
                <a:cubicBezTo>
                  <a:pt x="145814" y="428851"/>
                  <a:pt x="140861" y="429548"/>
                  <a:pt x="133586" y="429548"/>
                </a:cubicBezTo>
                <a:cubicBezTo>
                  <a:pt x="125459" y="429548"/>
                  <a:pt x="120041" y="429161"/>
                  <a:pt x="117410" y="428309"/>
                </a:cubicBezTo>
                <a:cubicBezTo>
                  <a:pt x="114778" y="427458"/>
                  <a:pt x="113230" y="426684"/>
                  <a:pt x="112843" y="425910"/>
                </a:cubicBezTo>
                <a:lnTo>
                  <a:pt x="57428" y="271737"/>
                </a:lnTo>
                <a:cubicBezTo>
                  <a:pt x="56963" y="270112"/>
                  <a:pt x="56422" y="269183"/>
                  <a:pt x="55570" y="268951"/>
                </a:cubicBezTo>
                <a:cubicBezTo>
                  <a:pt x="54719" y="268719"/>
                  <a:pt x="54177" y="269493"/>
                  <a:pt x="53713" y="271118"/>
                </a:cubicBezTo>
                <a:lnTo>
                  <a:pt x="38466" y="313144"/>
                </a:lnTo>
                <a:cubicBezTo>
                  <a:pt x="38079" y="313918"/>
                  <a:pt x="37847" y="315079"/>
                  <a:pt x="37847" y="316472"/>
                </a:cubicBezTo>
                <a:lnTo>
                  <a:pt x="37847" y="319800"/>
                </a:lnTo>
                <a:lnTo>
                  <a:pt x="37847" y="421576"/>
                </a:lnTo>
                <a:cubicBezTo>
                  <a:pt x="37847" y="423588"/>
                  <a:pt x="35370" y="425136"/>
                  <a:pt x="30494" y="426142"/>
                </a:cubicBezTo>
                <a:cubicBezTo>
                  <a:pt x="25618" y="427148"/>
                  <a:pt x="21748" y="427690"/>
                  <a:pt x="18962" y="427690"/>
                </a:cubicBezTo>
                <a:cubicBezTo>
                  <a:pt x="15711" y="427690"/>
                  <a:pt x="11764" y="427381"/>
                  <a:pt x="7043" y="426761"/>
                </a:cubicBezTo>
                <a:cubicBezTo>
                  <a:pt x="2322" y="426142"/>
                  <a:pt x="0" y="424826"/>
                  <a:pt x="0" y="422814"/>
                </a:cubicBezTo>
                <a:lnTo>
                  <a:pt x="0" y="6114"/>
                </a:lnTo>
                <a:cubicBezTo>
                  <a:pt x="0" y="4876"/>
                  <a:pt x="1625" y="3560"/>
                  <a:pt x="4876" y="2167"/>
                </a:cubicBezTo>
                <a:cubicBezTo>
                  <a:pt x="8126" y="774"/>
                  <a:pt x="12616" y="0"/>
                  <a:pt x="18265" y="0"/>
                </a:cubicBezTo>
                <a:cubicBezTo>
                  <a:pt x="24380" y="0"/>
                  <a:pt x="29101" y="697"/>
                  <a:pt x="32584" y="2167"/>
                </a:cubicBezTo>
                <a:cubicBezTo>
                  <a:pt x="35989" y="3560"/>
                  <a:pt x="37769" y="5108"/>
                  <a:pt x="37769" y="6733"/>
                </a:cubicBezTo>
                <a:lnTo>
                  <a:pt x="37769" y="207189"/>
                </a:lnTo>
                <a:cubicBezTo>
                  <a:pt x="37769" y="208040"/>
                  <a:pt x="38001" y="208659"/>
                  <a:pt x="38388" y="209047"/>
                </a:cubicBezTo>
                <a:cubicBezTo>
                  <a:pt x="38775" y="209433"/>
                  <a:pt x="39395" y="208892"/>
                  <a:pt x="40169" y="207189"/>
                </a:cubicBezTo>
                <a:cubicBezTo>
                  <a:pt x="40169" y="206802"/>
                  <a:pt x="41329" y="203629"/>
                  <a:pt x="43574" y="197747"/>
                </a:cubicBezTo>
                <a:cubicBezTo>
                  <a:pt x="45819" y="191865"/>
                  <a:pt x="48682" y="184125"/>
                  <a:pt x="52088" y="174605"/>
                </a:cubicBezTo>
                <a:cubicBezTo>
                  <a:pt x="55493" y="165086"/>
                  <a:pt x="59363" y="154328"/>
                  <a:pt x="63619" y="142331"/>
                </a:cubicBezTo>
                <a:cubicBezTo>
                  <a:pt x="67876" y="130335"/>
                  <a:pt x="72288" y="118106"/>
                  <a:pt x="76777" y="105491"/>
                </a:cubicBezTo>
                <a:lnTo>
                  <a:pt x="112069" y="5573"/>
                </a:lnTo>
                <a:cubicBezTo>
                  <a:pt x="112456" y="4334"/>
                  <a:pt x="114004" y="3173"/>
                  <a:pt x="116636" y="1935"/>
                </a:cubicBezTo>
                <a:cubicBezTo>
                  <a:pt x="119267" y="697"/>
                  <a:pt x="124220" y="155"/>
                  <a:pt x="131573" y="155"/>
                </a:cubicBezTo>
                <a:cubicBezTo>
                  <a:pt x="138462" y="155"/>
                  <a:pt x="143415" y="851"/>
                  <a:pt x="146511" y="2322"/>
                </a:cubicBezTo>
                <a:cubicBezTo>
                  <a:pt x="149529" y="3715"/>
                  <a:pt x="150845" y="5031"/>
                  <a:pt x="150458" y="6269"/>
                </a:cubicBezTo>
                <a:cubicBezTo>
                  <a:pt x="142718" y="28172"/>
                  <a:pt x="134824" y="50540"/>
                  <a:pt x="126697" y="73294"/>
                </a:cubicBezTo>
                <a:cubicBezTo>
                  <a:pt x="119809" y="92798"/>
                  <a:pt x="112147" y="114546"/>
                  <a:pt x="103865" y="138461"/>
                </a:cubicBezTo>
                <a:cubicBezTo>
                  <a:pt x="95507" y="162454"/>
                  <a:pt x="87303" y="185983"/>
                  <a:pt x="79176" y="209124"/>
                </a:cubicBezTo>
                <a:cubicBezTo>
                  <a:pt x="78247" y="213149"/>
                  <a:pt x="78247" y="216554"/>
                  <a:pt x="79408" y="219418"/>
                </a:cubicBezTo>
              </a:path>
            </a:pathLst>
          </a:custGeom>
          <a:solidFill>
            <a:srgbClr val="00B0BC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0969F088-9117-76A1-392D-3A7B5C008FC1}"/>
              </a:ext>
            </a:extLst>
          </p:cNvPr>
          <p:cNvSpPr/>
          <p:nvPr/>
        </p:nvSpPr>
        <p:spPr>
          <a:xfrm>
            <a:off x="6338328" y="3267647"/>
            <a:ext cx="118183" cy="423433"/>
          </a:xfrm>
          <a:custGeom>
            <a:avLst/>
            <a:gdLst>
              <a:gd name="connsiteX0" fmla="*/ 116326 w 118183"/>
              <a:gd name="connsiteY0" fmla="*/ 394874 h 423433"/>
              <a:gd name="connsiteX1" fmla="*/ 118184 w 118183"/>
              <a:gd name="connsiteY1" fmla="*/ 407645 h 423433"/>
              <a:gd name="connsiteX2" fmla="*/ 116326 w 118183"/>
              <a:gd name="connsiteY2" fmla="*/ 420415 h 423433"/>
              <a:gd name="connsiteX3" fmla="*/ 112069 w 118183"/>
              <a:gd name="connsiteY3" fmla="*/ 423434 h 423433"/>
              <a:gd name="connsiteX4" fmla="*/ 4876 w 118183"/>
              <a:gd name="connsiteY4" fmla="*/ 422814 h 423433"/>
              <a:gd name="connsiteX5" fmla="*/ 0 w 118183"/>
              <a:gd name="connsiteY5" fmla="*/ 418558 h 423433"/>
              <a:gd name="connsiteX6" fmla="*/ 0 w 118183"/>
              <a:gd name="connsiteY6" fmla="*/ 5495 h 423433"/>
              <a:gd name="connsiteX7" fmla="*/ 5495 w 118183"/>
              <a:gd name="connsiteY7" fmla="*/ 0 h 423433"/>
              <a:gd name="connsiteX8" fmla="*/ 110908 w 118183"/>
              <a:gd name="connsiteY8" fmla="*/ 0 h 423433"/>
              <a:gd name="connsiteX9" fmla="*/ 115784 w 118183"/>
              <a:gd name="connsiteY9" fmla="*/ 4257 h 423433"/>
              <a:gd name="connsiteX10" fmla="*/ 117564 w 118183"/>
              <a:gd name="connsiteY10" fmla="*/ 14628 h 423433"/>
              <a:gd name="connsiteX11" fmla="*/ 116094 w 118183"/>
              <a:gd name="connsiteY11" fmla="*/ 25309 h 423433"/>
              <a:gd name="connsiteX12" fmla="*/ 111528 w 118183"/>
              <a:gd name="connsiteY12" fmla="*/ 30494 h 423433"/>
              <a:gd name="connsiteX13" fmla="*/ 40865 w 118183"/>
              <a:gd name="connsiteY13" fmla="*/ 30494 h 423433"/>
              <a:gd name="connsiteX14" fmla="*/ 37227 w 118183"/>
              <a:gd name="connsiteY14" fmla="*/ 34132 h 423433"/>
              <a:gd name="connsiteX15" fmla="*/ 37227 w 118183"/>
              <a:gd name="connsiteY15" fmla="*/ 187685 h 423433"/>
              <a:gd name="connsiteX16" fmla="*/ 40246 w 118183"/>
              <a:gd name="connsiteY16" fmla="*/ 191323 h 423433"/>
              <a:gd name="connsiteX17" fmla="*/ 104871 w 118183"/>
              <a:gd name="connsiteY17" fmla="*/ 191323 h 423433"/>
              <a:gd name="connsiteX18" fmla="*/ 108819 w 118183"/>
              <a:gd name="connsiteY18" fmla="*/ 194032 h 423433"/>
              <a:gd name="connsiteX19" fmla="*/ 110986 w 118183"/>
              <a:gd name="connsiteY19" fmla="*/ 207112 h 423433"/>
              <a:gd name="connsiteX20" fmla="*/ 108819 w 118183"/>
              <a:gd name="connsiteY20" fmla="*/ 220192 h 423433"/>
              <a:gd name="connsiteX21" fmla="*/ 104252 w 118183"/>
              <a:gd name="connsiteY21" fmla="*/ 222901 h 423433"/>
              <a:gd name="connsiteX22" fmla="*/ 41484 w 118183"/>
              <a:gd name="connsiteY22" fmla="*/ 222901 h 423433"/>
              <a:gd name="connsiteX23" fmla="*/ 37227 w 118183"/>
              <a:gd name="connsiteY23" fmla="*/ 227777 h 423433"/>
              <a:gd name="connsiteX24" fmla="*/ 37227 w 118183"/>
              <a:gd name="connsiteY24" fmla="*/ 387986 h 423433"/>
              <a:gd name="connsiteX25" fmla="*/ 41484 w 118183"/>
              <a:gd name="connsiteY25" fmla="*/ 392243 h 423433"/>
              <a:gd name="connsiteX26" fmla="*/ 111528 w 118183"/>
              <a:gd name="connsiteY26" fmla="*/ 392243 h 423433"/>
              <a:gd name="connsiteX27" fmla="*/ 116326 w 118183"/>
              <a:gd name="connsiteY27" fmla="*/ 394874 h 423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18183" h="423433">
                <a:moveTo>
                  <a:pt x="116326" y="394874"/>
                </a:moveTo>
                <a:cubicBezTo>
                  <a:pt x="117564" y="396500"/>
                  <a:pt x="118184" y="400756"/>
                  <a:pt x="118184" y="407645"/>
                </a:cubicBezTo>
                <a:cubicBezTo>
                  <a:pt x="118184" y="414146"/>
                  <a:pt x="117564" y="418403"/>
                  <a:pt x="116326" y="420415"/>
                </a:cubicBezTo>
                <a:cubicBezTo>
                  <a:pt x="115088" y="422427"/>
                  <a:pt x="113695" y="423434"/>
                  <a:pt x="112069" y="423434"/>
                </a:cubicBezTo>
                <a:lnTo>
                  <a:pt x="4876" y="422814"/>
                </a:lnTo>
                <a:cubicBezTo>
                  <a:pt x="1625" y="422814"/>
                  <a:pt x="0" y="421421"/>
                  <a:pt x="0" y="418558"/>
                </a:cubicBezTo>
                <a:lnTo>
                  <a:pt x="0" y="5495"/>
                </a:lnTo>
                <a:cubicBezTo>
                  <a:pt x="0" y="1858"/>
                  <a:pt x="1857" y="0"/>
                  <a:pt x="5495" y="0"/>
                </a:cubicBezTo>
                <a:lnTo>
                  <a:pt x="110908" y="0"/>
                </a:lnTo>
                <a:cubicBezTo>
                  <a:pt x="112921" y="0"/>
                  <a:pt x="114546" y="1471"/>
                  <a:pt x="115784" y="4257"/>
                </a:cubicBezTo>
                <a:cubicBezTo>
                  <a:pt x="117023" y="7121"/>
                  <a:pt x="117564" y="10526"/>
                  <a:pt x="117564" y="14628"/>
                </a:cubicBezTo>
                <a:cubicBezTo>
                  <a:pt x="117564" y="18266"/>
                  <a:pt x="117023" y="21826"/>
                  <a:pt x="116094" y="25309"/>
                </a:cubicBezTo>
                <a:cubicBezTo>
                  <a:pt x="115088" y="28791"/>
                  <a:pt x="113540" y="30494"/>
                  <a:pt x="111528" y="30494"/>
                </a:cubicBezTo>
                <a:lnTo>
                  <a:pt x="40865" y="30494"/>
                </a:lnTo>
                <a:cubicBezTo>
                  <a:pt x="38466" y="30494"/>
                  <a:pt x="37227" y="31732"/>
                  <a:pt x="37227" y="34132"/>
                </a:cubicBezTo>
                <a:lnTo>
                  <a:pt x="37227" y="187685"/>
                </a:lnTo>
                <a:cubicBezTo>
                  <a:pt x="37227" y="190084"/>
                  <a:pt x="38234" y="191323"/>
                  <a:pt x="40246" y="191323"/>
                </a:cubicBezTo>
                <a:lnTo>
                  <a:pt x="104871" y="191323"/>
                </a:lnTo>
                <a:cubicBezTo>
                  <a:pt x="106110" y="191323"/>
                  <a:pt x="107426" y="192252"/>
                  <a:pt x="108819" y="194032"/>
                </a:cubicBezTo>
                <a:cubicBezTo>
                  <a:pt x="110212" y="195889"/>
                  <a:pt x="110986" y="200224"/>
                  <a:pt x="110986" y="207112"/>
                </a:cubicBezTo>
                <a:cubicBezTo>
                  <a:pt x="110986" y="214000"/>
                  <a:pt x="110289" y="218411"/>
                  <a:pt x="108819" y="220192"/>
                </a:cubicBezTo>
                <a:cubicBezTo>
                  <a:pt x="107348" y="222049"/>
                  <a:pt x="105878" y="222901"/>
                  <a:pt x="104252" y="222901"/>
                </a:cubicBezTo>
                <a:lnTo>
                  <a:pt x="41484" y="222901"/>
                </a:lnTo>
                <a:cubicBezTo>
                  <a:pt x="38621" y="222901"/>
                  <a:pt x="37227" y="224526"/>
                  <a:pt x="37227" y="227777"/>
                </a:cubicBezTo>
                <a:lnTo>
                  <a:pt x="37227" y="387986"/>
                </a:lnTo>
                <a:cubicBezTo>
                  <a:pt x="37227" y="390850"/>
                  <a:pt x="38621" y="392243"/>
                  <a:pt x="41484" y="392243"/>
                </a:cubicBezTo>
                <a:lnTo>
                  <a:pt x="111528" y="392243"/>
                </a:lnTo>
                <a:cubicBezTo>
                  <a:pt x="113540" y="392475"/>
                  <a:pt x="115088" y="393249"/>
                  <a:pt x="116326" y="394874"/>
                </a:cubicBezTo>
              </a:path>
            </a:pathLst>
          </a:custGeom>
          <a:solidFill>
            <a:srgbClr val="00B0BC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D4FD58CD-0F27-AF63-C665-B13B23487AE3}"/>
              </a:ext>
            </a:extLst>
          </p:cNvPr>
          <p:cNvSpPr/>
          <p:nvPr/>
        </p:nvSpPr>
        <p:spPr>
          <a:xfrm>
            <a:off x="6499157" y="3264706"/>
            <a:ext cx="38388" cy="429547"/>
          </a:xfrm>
          <a:custGeom>
            <a:avLst/>
            <a:gdLst>
              <a:gd name="connsiteX0" fmla="*/ 19504 w 38388"/>
              <a:gd name="connsiteY0" fmla="*/ 349752 h 429547"/>
              <a:gd name="connsiteX1" fmla="*/ 0 w 38388"/>
              <a:gd name="connsiteY1" fmla="*/ 344876 h 429547"/>
              <a:gd name="connsiteX2" fmla="*/ 0 w 38388"/>
              <a:gd name="connsiteY2" fmla="*/ 84748 h 429547"/>
              <a:gd name="connsiteX3" fmla="*/ 0 w 38388"/>
              <a:gd name="connsiteY3" fmla="*/ 6733 h 429547"/>
              <a:gd name="connsiteX4" fmla="*/ 4257 w 38388"/>
              <a:gd name="connsiteY4" fmla="*/ 2476 h 429547"/>
              <a:gd name="connsiteX5" fmla="*/ 18885 w 38388"/>
              <a:gd name="connsiteY5" fmla="*/ 0 h 429547"/>
              <a:gd name="connsiteX6" fmla="*/ 33822 w 38388"/>
              <a:gd name="connsiteY6" fmla="*/ 2167 h 429547"/>
              <a:gd name="connsiteX7" fmla="*/ 38388 w 38388"/>
              <a:gd name="connsiteY7" fmla="*/ 6733 h 429547"/>
              <a:gd name="connsiteX8" fmla="*/ 38388 w 38388"/>
              <a:gd name="connsiteY8" fmla="*/ 84748 h 429547"/>
              <a:gd name="connsiteX9" fmla="*/ 38388 w 38388"/>
              <a:gd name="connsiteY9" fmla="*/ 344257 h 429547"/>
              <a:gd name="connsiteX10" fmla="*/ 33203 w 38388"/>
              <a:gd name="connsiteY10" fmla="*/ 348514 h 429547"/>
              <a:gd name="connsiteX11" fmla="*/ 19504 w 38388"/>
              <a:gd name="connsiteY11" fmla="*/ 349752 h 429547"/>
              <a:gd name="connsiteX12" fmla="*/ 18885 w 38388"/>
              <a:gd name="connsiteY12" fmla="*/ 392397 h 429547"/>
              <a:gd name="connsiteX13" fmla="*/ 38388 w 38388"/>
              <a:gd name="connsiteY13" fmla="*/ 397273 h 429547"/>
              <a:gd name="connsiteX14" fmla="*/ 38388 w 38388"/>
              <a:gd name="connsiteY14" fmla="*/ 423433 h 429547"/>
              <a:gd name="connsiteX15" fmla="*/ 32893 w 38388"/>
              <a:gd name="connsiteY15" fmla="*/ 428000 h 429547"/>
              <a:gd name="connsiteX16" fmla="*/ 18885 w 38388"/>
              <a:gd name="connsiteY16" fmla="*/ 429548 h 429547"/>
              <a:gd name="connsiteX17" fmla="*/ 0 w 38388"/>
              <a:gd name="connsiteY17" fmla="*/ 424052 h 429547"/>
              <a:gd name="connsiteX18" fmla="*/ 0 w 38388"/>
              <a:gd name="connsiteY18" fmla="*/ 423433 h 429547"/>
              <a:gd name="connsiteX19" fmla="*/ 0 w 38388"/>
              <a:gd name="connsiteY19" fmla="*/ 397815 h 429547"/>
              <a:gd name="connsiteX20" fmla="*/ 5186 w 38388"/>
              <a:gd name="connsiteY20" fmla="*/ 393558 h 429547"/>
              <a:gd name="connsiteX21" fmla="*/ 18885 w 38388"/>
              <a:gd name="connsiteY21" fmla="*/ 392397 h 429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8388" h="429547">
                <a:moveTo>
                  <a:pt x="19504" y="349752"/>
                </a:moveTo>
                <a:cubicBezTo>
                  <a:pt x="6501" y="349752"/>
                  <a:pt x="0" y="348127"/>
                  <a:pt x="0" y="344876"/>
                </a:cubicBezTo>
                <a:lnTo>
                  <a:pt x="0" y="84748"/>
                </a:lnTo>
                <a:lnTo>
                  <a:pt x="0" y="6733"/>
                </a:lnTo>
                <a:cubicBezTo>
                  <a:pt x="0" y="5495"/>
                  <a:pt x="1393" y="4102"/>
                  <a:pt x="4257" y="2476"/>
                </a:cubicBezTo>
                <a:cubicBezTo>
                  <a:pt x="7121" y="851"/>
                  <a:pt x="11919" y="0"/>
                  <a:pt x="18885" y="0"/>
                </a:cubicBezTo>
                <a:cubicBezTo>
                  <a:pt x="25773" y="0"/>
                  <a:pt x="30726" y="697"/>
                  <a:pt x="33822" y="2167"/>
                </a:cubicBezTo>
                <a:cubicBezTo>
                  <a:pt x="36841" y="3560"/>
                  <a:pt x="38388" y="5108"/>
                  <a:pt x="38388" y="6733"/>
                </a:cubicBezTo>
                <a:lnTo>
                  <a:pt x="38388" y="84748"/>
                </a:lnTo>
                <a:lnTo>
                  <a:pt x="38388" y="344257"/>
                </a:lnTo>
                <a:cubicBezTo>
                  <a:pt x="38388" y="346269"/>
                  <a:pt x="36686" y="347740"/>
                  <a:pt x="33203" y="348514"/>
                </a:cubicBezTo>
                <a:cubicBezTo>
                  <a:pt x="29720" y="349288"/>
                  <a:pt x="25154" y="349752"/>
                  <a:pt x="19504" y="349752"/>
                </a:cubicBezTo>
                <a:moveTo>
                  <a:pt x="18885" y="392397"/>
                </a:moveTo>
                <a:cubicBezTo>
                  <a:pt x="31887" y="392397"/>
                  <a:pt x="38388" y="394023"/>
                  <a:pt x="38388" y="397273"/>
                </a:cubicBezTo>
                <a:lnTo>
                  <a:pt x="38388" y="423433"/>
                </a:lnTo>
                <a:cubicBezTo>
                  <a:pt x="38388" y="425445"/>
                  <a:pt x="36531" y="426993"/>
                  <a:pt x="32893" y="428000"/>
                </a:cubicBezTo>
                <a:cubicBezTo>
                  <a:pt x="29256" y="429006"/>
                  <a:pt x="24535" y="429548"/>
                  <a:pt x="18885" y="429548"/>
                </a:cubicBezTo>
                <a:cubicBezTo>
                  <a:pt x="6269" y="429548"/>
                  <a:pt x="0" y="427690"/>
                  <a:pt x="0" y="424052"/>
                </a:cubicBezTo>
                <a:lnTo>
                  <a:pt x="0" y="423433"/>
                </a:lnTo>
                <a:lnTo>
                  <a:pt x="0" y="397815"/>
                </a:lnTo>
                <a:cubicBezTo>
                  <a:pt x="0" y="395803"/>
                  <a:pt x="1703" y="394332"/>
                  <a:pt x="5186" y="393558"/>
                </a:cubicBezTo>
                <a:cubicBezTo>
                  <a:pt x="8668" y="392785"/>
                  <a:pt x="13235" y="392397"/>
                  <a:pt x="18885" y="392397"/>
                </a:cubicBezTo>
              </a:path>
            </a:pathLst>
          </a:custGeom>
          <a:solidFill>
            <a:srgbClr val="00B0BC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5DC0AE47-DC54-7335-4046-084287888D7F}"/>
              </a:ext>
            </a:extLst>
          </p:cNvPr>
          <p:cNvSpPr/>
          <p:nvPr/>
        </p:nvSpPr>
        <p:spPr>
          <a:xfrm>
            <a:off x="6990789" y="4240948"/>
            <a:ext cx="535373" cy="448695"/>
          </a:xfrm>
          <a:custGeom>
            <a:avLst/>
            <a:gdLst>
              <a:gd name="connsiteX0" fmla="*/ 531697 w 535373"/>
              <a:gd name="connsiteY0" fmla="*/ 116899 h 448695"/>
              <a:gd name="connsiteX1" fmla="*/ 431857 w 535373"/>
              <a:gd name="connsiteY1" fmla="*/ 88030 h 448695"/>
              <a:gd name="connsiteX2" fmla="*/ 428142 w 535373"/>
              <a:gd name="connsiteY2" fmla="*/ 50106 h 448695"/>
              <a:gd name="connsiteX3" fmla="*/ 224745 w 535373"/>
              <a:gd name="connsiteY3" fmla="*/ 31 h 448695"/>
              <a:gd name="connsiteX4" fmla="*/ 7262 w 535373"/>
              <a:gd name="connsiteY4" fmla="*/ 50106 h 448695"/>
              <a:gd name="connsiteX5" fmla="*/ 92088 w 535373"/>
              <a:gd name="connsiteY5" fmla="*/ 405044 h 448695"/>
              <a:gd name="connsiteX6" fmla="*/ 94255 w 535373"/>
              <a:gd name="connsiteY6" fmla="*/ 407676 h 448695"/>
              <a:gd name="connsiteX7" fmla="*/ 95726 w 535373"/>
              <a:gd name="connsiteY7" fmla="*/ 409301 h 448695"/>
              <a:gd name="connsiteX8" fmla="*/ 98512 w 535373"/>
              <a:gd name="connsiteY8" fmla="*/ 412087 h 448695"/>
              <a:gd name="connsiteX9" fmla="*/ 217547 w 535373"/>
              <a:gd name="connsiteY9" fmla="*/ 448695 h 448695"/>
              <a:gd name="connsiteX10" fmla="*/ 345482 w 535373"/>
              <a:gd name="connsiteY10" fmla="*/ 401561 h 448695"/>
              <a:gd name="connsiteX11" fmla="*/ 389056 w 535373"/>
              <a:gd name="connsiteY11" fmla="*/ 329970 h 448695"/>
              <a:gd name="connsiteX12" fmla="*/ 531697 w 535373"/>
              <a:gd name="connsiteY12" fmla="*/ 116899 h 448695"/>
              <a:gd name="connsiteX13" fmla="*/ 216154 w 535373"/>
              <a:gd name="connsiteY13" fmla="*/ 81684 h 448695"/>
              <a:gd name="connsiteX14" fmla="*/ 38066 w 535373"/>
              <a:gd name="connsiteY14" fmla="*/ 50106 h 448695"/>
              <a:gd name="connsiteX15" fmla="*/ 216154 w 535373"/>
              <a:gd name="connsiteY15" fmla="*/ 18529 h 448695"/>
              <a:gd name="connsiteX16" fmla="*/ 394242 w 535373"/>
              <a:gd name="connsiteY16" fmla="*/ 50106 h 448695"/>
              <a:gd name="connsiteX17" fmla="*/ 216154 w 535373"/>
              <a:gd name="connsiteY17" fmla="*/ 81684 h 448695"/>
              <a:gd name="connsiteX18" fmla="*/ 419241 w 535373"/>
              <a:gd name="connsiteY18" fmla="*/ 278115 h 448695"/>
              <a:gd name="connsiteX19" fmla="*/ 442150 w 535373"/>
              <a:gd name="connsiteY19" fmla="*/ 128740 h 448695"/>
              <a:gd name="connsiteX20" fmla="*/ 493928 w 535373"/>
              <a:gd name="connsiteY20" fmla="*/ 137641 h 448695"/>
              <a:gd name="connsiteX21" fmla="*/ 419241 w 535373"/>
              <a:gd name="connsiteY21" fmla="*/ 278115 h 448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35373" h="448695">
                <a:moveTo>
                  <a:pt x="531697" y="116899"/>
                </a:moveTo>
                <a:cubicBezTo>
                  <a:pt x="519623" y="76266"/>
                  <a:pt x="431857" y="88030"/>
                  <a:pt x="431857" y="88030"/>
                </a:cubicBezTo>
                <a:cubicBezTo>
                  <a:pt x="431857" y="68062"/>
                  <a:pt x="428142" y="50106"/>
                  <a:pt x="428142" y="50106"/>
                </a:cubicBezTo>
                <a:cubicBezTo>
                  <a:pt x="428142" y="50106"/>
                  <a:pt x="424426" y="1501"/>
                  <a:pt x="224745" y="31"/>
                </a:cubicBezTo>
                <a:cubicBezTo>
                  <a:pt x="24986" y="-1440"/>
                  <a:pt x="7262" y="50106"/>
                  <a:pt x="7262" y="50106"/>
                </a:cubicBezTo>
                <a:cubicBezTo>
                  <a:pt x="-27334" y="244834"/>
                  <a:pt x="71810" y="379890"/>
                  <a:pt x="92088" y="405044"/>
                </a:cubicBezTo>
                <a:cubicBezTo>
                  <a:pt x="92785" y="405895"/>
                  <a:pt x="93481" y="406824"/>
                  <a:pt x="94255" y="407676"/>
                </a:cubicBezTo>
                <a:cubicBezTo>
                  <a:pt x="95184" y="408759"/>
                  <a:pt x="95726" y="409301"/>
                  <a:pt x="95726" y="409301"/>
                </a:cubicBezTo>
                <a:cubicBezTo>
                  <a:pt x="96577" y="410307"/>
                  <a:pt x="97506" y="411236"/>
                  <a:pt x="98512" y="412087"/>
                </a:cubicBezTo>
                <a:cubicBezTo>
                  <a:pt x="121267" y="433835"/>
                  <a:pt x="166001" y="448695"/>
                  <a:pt x="217547" y="448695"/>
                </a:cubicBezTo>
                <a:cubicBezTo>
                  <a:pt x="277065" y="448695"/>
                  <a:pt x="327527" y="428882"/>
                  <a:pt x="345482" y="401561"/>
                </a:cubicBezTo>
                <a:cubicBezTo>
                  <a:pt x="361194" y="384921"/>
                  <a:pt x="389056" y="329970"/>
                  <a:pt x="389056" y="329970"/>
                </a:cubicBezTo>
                <a:cubicBezTo>
                  <a:pt x="499810" y="321224"/>
                  <a:pt x="549963" y="178351"/>
                  <a:pt x="531697" y="116899"/>
                </a:cubicBezTo>
                <a:moveTo>
                  <a:pt x="216154" y="81684"/>
                </a:moveTo>
                <a:cubicBezTo>
                  <a:pt x="117784" y="81684"/>
                  <a:pt x="38066" y="67520"/>
                  <a:pt x="38066" y="50106"/>
                </a:cubicBezTo>
                <a:cubicBezTo>
                  <a:pt x="38066" y="32692"/>
                  <a:pt x="117784" y="18529"/>
                  <a:pt x="216154" y="18529"/>
                </a:cubicBezTo>
                <a:cubicBezTo>
                  <a:pt x="314524" y="18529"/>
                  <a:pt x="394242" y="32692"/>
                  <a:pt x="394242" y="50106"/>
                </a:cubicBezTo>
                <a:cubicBezTo>
                  <a:pt x="394242" y="67520"/>
                  <a:pt x="314524" y="81684"/>
                  <a:pt x="216154" y="81684"/>
                </a:cubicBezTo>
                <a:moveTo>
                  <a:pt x="419241" y="278115"/>
                </a:moveTo>
                <a:cubicBezTo>
                  <a:pt x="419241" y="278115"/>
                  <a:pt x="449580" y="166432"/>
                  <a:pt x="442150" y="128740"/>
                </a:cubicBezTo>
                <a:cubicBezTo>
                  <a:pt x="442150" y="128740"/>
                  <a:pt x="493928" y="131682"/>
                  <a:pt x="493928" y="137641"/>
                </a:cubicBezTo>
                <a:cubicBezTo>
                  <a:pt x="494005" y="137563"/>
                  <a:pt x="490290" y="238952"/>
                  <a:pt x="419241" y="278115"/>
                </a:cubicBezTo>
              </a:path>
            </a:pathLst>
          </a:custGeom>
          <a:solidFill>
            <a:srgbClr val="FF6948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CB6F4CEE-A3F2-93D3-BE36-82BF768D41EE}"/>
              </a:ext>
            </a:extLst>
          </p:cNvPr>
          <p:cNvSpPr/>
          <p:nvPr/>
        </p:nvSpPr>
        <p:spPr>
          <a:xfrm>
            <a:off x="4982893" y="2950014"/>
            <a:ext cx="1742028" cy="1027973"/>
          </a:xfrm>
          <a:custGeom>
            <a:avLst/>
            <a:gdLst>
              <a:gd name="connsiteX0" fmla="*/ 1686922 w 1742028"/>
              <a:gd name="connsiteY0" fmla="*/ 0 h 1027973"/>
              <a:gd name="connsiteX1" fmla="*/ 55029 w 1742028"/>
              <a:gd name="connsiteY1" fmla="*/ 0 h 1027973"/>
              <a:gd name="connsiteX2" fmla="*/ 0 w 1742028"/>
              <a:gd name="connsiteY2" fmla="*/ 54642 h 1027973"/>
              <a:gd name="connsiteX3" fmla="*/ 0 w 1742028"/>
              <a:gd name="connsiteY3" fmla="*/ 1027973 h 1027973"/>
              <a:gd name="connsiteX4" fmla="*/ 1742029 w 1742028"/>
              <a:gd name="connsiteY4" fmla="*/ 1027973 h 1027973"/>
              <a:gd name="connsiteX5" fmla="*/ 1742029 w 1742028"/>
              <a:gd name="connsiteY5" fmla="*/ 54642 h 1027973"/>
              <a:gd name="connsiteX6" fmla="*/ 1686922 w 1742028"/>
              <a:gd name="connsiteY6" fmla="*/ 0 h 1027973"/>
              <a:gd name="connsiteX7" fmla="*/ 1662156 w 1742028"/>
              <a:gd name="connsiteY7" fmla="*/ 971087 h 1027973"/>
              <a:gd name="connsiteX8" fmla="*/ 79795 w 1742028"/>
              <a:gd name="connsiteY8" fmla="*/ 971087 h 1027973"/>
              <a:gd name="connsiteX9" fmla="*/ 79795 w 1742028"/>
              <a:gd name="connsiteY9" fmla="*/ 71591 h 1027973"/>
              <a:gd name="connsiteX10" fmla="*/ 1662156 w 1742028"/>
              <a:gd name="connsiteY10" fmla="*/ 71591 h 1027973"/>
              <a:gd name="connsiteX11" fmla="*/ 1662156 w 1742028"/>
              <a:gd name="connsiteY11" fmla="*/ 971087 h 1027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42028" h="1027973">
                <a:moveTo>
                  <a:pt x="1686922" y="0"/>
                </a:moveTo>
                <a:lnTo>
                  <a:pt x="55029" y="0"/>
                </a:lnTo>
                <a:cubicBezTo>
                  <a:pt x="24612" y="0"/>
                  <a:pt x="0" y="24535"/>
                  <a:pt x="0" y="54642"/>
                </a:cubicBezTo>
                <a:lnTo>
                  <a:pt x="0" y="1027973"/>
                </a:lnTo>
                <a:lnTo>
                  <a:pt x="1742029" y="1027973"/>
                </a:lnTo>
                <a:lnTo>
                  <a:pt x="1742029" y="54642"/>
                </a:lnTo>
                <a:cubicBezTo>
                  <a:pt x="1741951" y="24457"/>
                  <a:pt x="1717339" y="0"/>
                  <a:pt x="1686922" y="0"/>
                </a:cubicBezTo>
                <a:moveTo>
                  <a:pt x="1662156" y="971087"/>
                </a:moveTo>
                <a:lnTo>
                  <a:pt x="79795" y="971087"/>
                </a:lnTo>
                <a:lnTo>
                  <a:pt x="79795" y="71591"/>
                </a:lnTo>
                <a:lnTo>
                  <a:pt x="1662156" y="71591"/>
                </a:lnTo>
                <a:lnTo>
                  <a:pt x="1662156" y="971087"/>
                </a:lnTo>
                <a:close/>
              </a:path>
            </a:pathLst>
          </a:custGeom>
          <a:solidFill>
            <a:srgbClr val="524B52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A5C97345-AC1E-4EED-5188-9626F5AE13CB}"/>
              </a:ext>
            </a:extLst>
          </p:cNvPr>
          <p:cNvSpPr/>
          <p:nvPr/>
        </p:nvSpPr>
        <p:spPr>
          <a:xfrm>
            <a:off x="4982815" y="4007320"/>
            <a:ext cx="1742028" cy="145039"/>
          </a:xfrm>
          <a:custGeom>
            <a:avLst/>
            <a:gdLst>
              <a:gd name="connsiteX0" fmla="*/ 0 w 1742028"/>
              <a:gd name="connsiteY0" fmla="*/ 90398 h 145039"/>
              <a:gd name="connsiteX1" fmla="*/ 55106 w 1742028"/>
              <a:gd name="connsiteY1" fmla="*/ 145040 h 145039"/>
              <a:gd name="connsiteX2" fmla="*/ 1687000 w 1742028"/>
              <a:gd name="connsiteY2" fmla="*/ 145040 h 145039"/>
              <a:gd name="connsiteX3" fmla="*/ 1742029 w 1742028"/>
              <a:gd name="connsiteY3" fmla="*/ 90398 h 145039"/>
              <a:gd name="connsiteX4" fmla="*/ 1742029 w 1742028"/>
              <a:gd name="connsiteY4" fmla="*/ 0 h 145039"/>
              <a:gd name="connsiteX5" fmla="*/ 0 w 1742028"/>
              <a:gd name="connsiteY5" fmla="*/ 0 h 145039"/>
              <a:gd name="connsiteX6" fmla="*/ 0 w 1742028"/>
              <a:gd name="connsiteY6" fmla="*/ 90398 h 145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42028" h="145039">
                <a:moveTo>
                  <a:pt x="0" y="90398"/>
                </a:moveTo>
                <a:cubicBezTo>
                  <a:pt x="0" y="120583"/>
                  <a:pt x="24689" y="145040"/>
                  <a:pt x="55106" y="145040"/>
                </a:cubicBezTo>
                <a:lnTo>
                  <a:pt x="1687000" y="145040"/>
                </a:lnTo>
                <a:cubicBezTo>
                  <a:pt x="1717417" y="145040"/>
                  <a:pt x="1742029" y="120583"/>
                  <a:pt x="1742029" y="90398"/>
                </a:cubicBezTo>
                <a:lnTo>
                  <a:pt x="1742029" y="0"/>
                </a:lnTo>
                <a:lnTo>
                  <a:pt x="0" y="0"/>
                </a:lnTo>
                <a:lnTo>
                  <a:pt x="0" y="90398"/>
                </a:lnTo>
                <a:close/>
              </a:path>
            </a:pathLst>
          </a:custGeom>
          <a:solidFill>
            <a:srgbClr val="524B52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802183E9-43CC-2BD7-02DC-09DC98E0E73C}"/>
              </a:ext>
            </a:extLst>
          </p:cNvPr>
          <p:cNvSpPr/>
          <p:nvPr/>
        </p:nvSpPr>
        <p:spPr>
          <a:xfrm>
            <a:off x="5365538" y="4360942"/>
            <a:ext cx="976582" cy="78943"/>
          </a:xfrm>
          <a:custGeom>
            <a:avLst/>
            <a:gdLst>
              <a:gd name="connsiteX0" fmla="*/ 976582 w 976582"/>
              <a:gd name="connsiteY0" fmla="*/ 65245 h 78943"/>
              <a:gd name="connsiteX1" fmla="*/ 928906 w 976582"/>
              <a:gd name="connsiteY1" fmla="*/ 0 h 78943"/>
              <a:gd name="connsiteX2" fmla="*/ 55106 w 976582"/>
              <a:gd name="connsiteY2" fmla="*/ 0 h 78943"/>
              <a:gd name="connsiteX3" fmla="*/ 0 w 976582"/>
              <a:gd name="connsiteY3" fmla="*/ 67954 h 78943"/>
              <a:gd name="connsiteX4" fmla="*/ 0 w 976582"/>
              <a:gd name="connsiteY4" fmla="*/ 78944 h 78943"/>
              <a:gd name="connsiteX5" fmla="*/ 976582 w 976582"/>
              <a:gd name="connsiteY5" fmla="*/ 78944 h 78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76582" h="78943">
                <a:moveTo>
                  <a:pt x="976582" y="65245"/>
                </a:moveTo>
                <a:lnTo>
                  <a:pt x="928906" y="0"/>
                </a:lnTo>
                <a:lnTo>
                  <a:pt x="55106" y="0"/>
                </a:lnTo>
                <a:lnTo>
                  <a:pt x="0" y="67954"/>
                </a:lnTo>
                <a:lnTo>
                  <a:pt x="0" y="78944"/>
                </a:lnTo>
                <a:lnTo>
                  <a:pt x="976582" y="78944"/>
                </a:lnTo>
                <a:close/>
              </a:path>
            </a:pathLst>
          </a:custGeom>
          <a:solidFill>
            <a:srgbClr val="524B52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0D1B26EB-2ED4-7EEC-243D-E0514FA81F65}"/>
              </a:ext>
            </a:extLst>
          </p:cNvPr>
          <p:cNvSpPr/>
          <p:nvPr/>
        </p:nvSpPr>
        <p:spPr>
          <a:xfrm>
            <a:off x="4996360" y="4171245"/>
            <a:ext cx="1701473" cy="1116437"/>
          </a:xfrm>
          <a:custGeom>
            <a:avLst/>
            <a:gdLst>
              <a:gd name="connsiteX0" fmla="*/ 873955 w 1701473"/>
              <a:gd name="connsiteY0" fmla="*/ 434424 h 1116437"/>
              <a:gd name="connsiteX1" fmla="*/ 1520986 w 1701473"/>
              <a:gd name="connsiteY1" fmla="*/ 434424 h 1116437"/>
              <a:gd name="connsiteX2" fmla="*/ 1544205 w 1701473"/>
              <a:gd name="connsiteY2" fmla="*/ 411205 h 1116437"/>
              <a:gd name="connsiteX3" fmla="*/ 1544205 w 1701473"/>
              <a:gd name="connsiteY3" fmla="*/ 90089 h 1116437"/>
              <a:gd name="connsiteX4" fmla="*/ 1520986 w 1701473"/>
              <a:gd name="connsiteY4" fmla="*/ 66870 h 1116437"/>
              <a:gd name="connsiteX5" fmla="*/ 1059241 w 1701473"/>
              <a:gd name="connsiteY5" fmla="*/ 66870 h 1116437"/>
              <a:gd name="connsiteX6" fmla="*/ 1049025 w 1701473"/>
              <a:gd name="connsiteY6" fmla="*/ 0 h 1116437"/>
              <a:gd name="connsiteX7" fmla="*/ 1048638 w 1701473"/>
              <a:gd name="connsiteY7" fmla="*/ 0 h 1116437"/>
              <a:gd name="connsiteX8" fmla="*/ 666302 w 1701473"/>
              <a:gd name="connsiteY8" fmla="*/ 0 h 1116437"/>
              <a:gd name="connsiteX9" fmla="*/ 665915 w 1701473"/>
              <a:gd name="connsiteY9" fmla="*/ 0 h 1116437"/>
              <a:gd name="connsiteX10" fmla="*/ 631474 w 1701473"/>
              <a:gd name="connsiteY10" fmla="*/ 127084 h 1116437"/>
              <a:gd name="connsiteX11" fmla="*/ 592002 w 1701473"/>
              <a:gd name="connsiteY11" fmla="*/ 180255 h 1116437"/>
              <a:gd name="connsiteX12" fmla="*/ 871943 w 1701473"/>
              <a:gd name="connsiteY12" fmla="*/ 180255 h 1116437"/>
              <a:gd name="connsiteX13" fmla="*/ 1122938 w 1701473"/>
              <a:gd name="connsiteY13" fmla="*/ 180255 h 1116437"/>
              <a:gd name="connsiteX14" fmla="*/ 1083466 w 1701473"/>
              <a:gd name="connsiteY14" fmla="*/ 127084 h 1116437"/>
              <a:gd name="connsiteX15" fmla="*/ 1074411 w 1701473"/>
              <a:gd name="connsiteY15" fmla="*/ 113308 h 1116437"/>
              <a:gd name="connsiteX16" fmla="*/ 1497767 w 1701473"/>
              <a:gd name="connsiteY16" fmla="*/ 113308 h 1116437"/>
              <a:gd name="connsiteX17" fmla="*/ 1497767 w 1701473"/>
              <a:gd name="connsiteY17" fmla="*/ 387986 h 1116437"/>
              <a:gd name="connsiteX18" fmla="*/ 850737 w 1701473"/>
              <a:gd name="connsiteY18" fmla="*/ 387986 h 1116437"/>
              <a:gd name="connsiteX19" fmla="*/ 827518 w 1701473"/>
              <a:gd name="connsiteY19" fmla="*/ 411205 h 1116437"/>
              <a:gd name="connsiteX20" fmla="*/ 827518 w 1701473"/>
              <a:gd name="connsiteY20" fmla="*/ 571569 h 1116437"/>
              <a:gd name="connsiteX21" fmla="*/ 0 w 1701473"/>
              <a:gd name="connsiteY21" fmla="*/ 571569 h 1116437"/>
              <a:gd name="connsiteX22" fmla="*/ 0 w 1701473"/>
              <a:gd name="connsiteY22" fmla="*/ 1116437 h 1116437"/>
              <a:gd name="connsiteX23" fmla="*/ 1701473 w 1701473"/>
              <a:gd name="connsiteY23" fmla="*/ 1116437 h 1116437"/>
              <a:gd name="connsiteX24" fmla="*/ 1701473 w 1701473"/>
              <a:gd name="connsiteY24" fmla="*/ 571569 h 1116437"/>
              <a:gd name="connsiteX25" fmla="*/ 873955 w 1701473"/>
              <a:gd name="connsiteY25" fmla="*/ 571569 h 1116437"/>
              <a:gd name="connsiteX26" fmla="*/ 873955 w 1701473"/>
              <a:gd name="connsiteY26" fmla="*/ 434424 h 1116437"/>
              <a:gd name="connsiteX27" fmla="*/ 807627 w 1701473"/>
              <a:gd name="connsiteY27" fmla="*/ 746871 h 1116437"/>
              <a:gd name="connsiteX28" fmla="*/ 893614 w 1701473"/>
              <a:gd name="connsiteY28" fmla="*/ 746871 h 1116437"/>
              <a:gd name="connsiteX29" fmla="*/ 893614 w 1701473"/>
              <a:gd name="connsiteY29" fmla="*/ 829685 h 1116437"/>
              <a:gd name="connsiteX30" fmla="*/ 807627 w 1701473"/>
              <a:gd name="connsiteY30" fmla="*/ 829685 h 1116437"/>
              <a:gd name="connsiteX31" fmla="*/ 807627 w 1701473"/>
              <a:gd name="connsiteY31" fmla="*/ 746871 h 1116437"/>
              <a:gd name="connsiteX32" fmla="*/ 807627 w 1701473"/>
              <a:gd name="connsiteY32" fmla="*/ 864668 h 1116437"/>
              <a:gd name="connsiteX33" fmla="*/ 893614 w 1701473"/>
              <a:gd name="connsiteY33" fmla="*/ 864668 h 1116437"/>
              <a:gd name="connsiteX34" fmla="*/ 893614 w 1701473"/>
              <a:gd name="connsiteY34" fmla="*/ 947482 h 1116437"/>
              <a:gd name="connsiteX35" fmla="*/ 807627 w 1701473"/>
              <a:gd name="connsiteY35" fmla="*/ 947482 h 1116437"/>
              <a:gd name="connsiteX36" fmla="*/ 807627 w 1701473"/>
              <a:gd name="connsiteY36" fmla="*/ 864668 h 1116437"/>
              <a:gd name="connsiteX37" fmla="*/ 682787 w 1701473"/>
              <a:gd name="connsiteY37" fmla="*/ 628920 h 1116437"/>
              <a:gd name="connsiteX38" fmla="*/ 768697 w 1701473"/>
              <a:gd name="connsiteY38" fmla="*/ 628920 h 1116437"/>
              <a:gd name="connsiteX39" fmla="*/ 768697 w 1701473"/>
              <a:gd name="connsiteY39" fmla="*/ 711734 h 1116437"/>
              <a:gd name="connsiteX40" fmla="*/ 682787 w 1701473"/>
              <a:gd name="connsiteY40" fmla="*/ 711734 h 1116437"/>
              <a:gd name="connsiteX41" fmla="*/ 682787 w 1701473"/>
              <a:gd name="connsiteY41" fmla="*/ 628920 h 1116437"/>
              <a:gd name="connsiteX42" fmla="*/ 682787 w 1701473"/>
              <a:gd name="connsiteY42" fmla="*/ 746871 h 1116437"/>
              <a:gd name="connsiteX43" fmla="*/ 768697 w 1701473"/>
              <a:gd name="connsiteY43" fmla="*/ 746871 h 1116437"/>
              <a:gd name="connsiteX44" fmla="*/ 768697 w 1701473"/>
              <a:gd name="connsiteY44" fmla="*/ 829685 h 1116437"/>
              <a:gd name="connsiteX45" fmla="*/ 682787 w 1701473"/>
              <a:gd name="connsiteY45" fmla="*/ 829685 h 1116437"/>
              <a:gd name="connsiteX46" fmla="*/ 682787 w 1701473"/>
              <a:gd name="connsiteY46" fmla="*/ 746871 h 1116437"/>
              <a:gd name="connsiteX47" fmla="*/ 682787 w 1701473"/>
              <a:gd name="connsiteY47" fmla="*/ 864668 h 1116437"/>
              <a:gd name="connsiteX48" fmla="*/ 768697 w 1701473"/>
              <a:gd name="connsiteY48" fmla="*/ 864668 h 1116437"/>
              <a:gd name="connsiteX49" fmla="*/ 768697 w 1701473"/>
              <a:gd name="connsiteY49" fmla="*/ 947482 h 1116437"/>
              <a:gd name="connsiteX50" fmla="*/ 682787 w 1701473"/>
              <a:gd name="connsiteY50" fmla="*/ 947482 h 1116437"/>
              <a:gd name="connsiteX51" fmla="*/ 682787 w 1701473"/>
              <a:gd name="connsiteY51" fmla="*/ 864668 h 1116437"/>
              <a:gd name="connsiteX52" fmla="*/ 557870 w 1701473"/>
              <a:gd name="connsiteY52" fmla="*/ 628920 h 1116437"/>
              <a:gd name="connsiteX53" fmla="*/ 643857 w 1701473"/>
              <a:gd name="connsiteY53" fmla="*/ 628920 h 1116437"/>
              <a:gd name="connsiteX54" fmla="*/ 643857 w 1701473"/>
              <a:gd name="connsiteY54" fmla="*/ 711734 h 1116437"/>
              <a:gd name="connsiteX55" fmla="*/ 557870 w 1701473"/>
              <a:gd name="connsiteY55" fmla="*/ 711734 h 1116437"/>
              <a:gd name="connsiteX56" fmla="*/ 557870 w 1701473"/>
              <a:gd name="connsiteY56" fmla="*/ 628920 h 1116437"/>
              <a:gd name="connsiteX57" fmla="*/ 557870 w 1701473"/>
              <a:gd name="connsiteY57" fmla="*/ 746871 h 1116437"/>
              <a:gd name="connsiteX58" fmla="*/ 643857 w 1701473"/>
              <a:gd name="connsiteY58" fmla="*/ 746871 h 1116437"/>
              <a:gd name="connsiteX59" fmla="*/ 643857 w 1701473"/>
              <a:gd name="connsiteY59" fmla="*/ 829685 h 1116437"/>
              <a:gd name="connsiteX60" fmla="*/ 557870 w 1701473"/>
              <a:gd name="connsiteY60" fmla="*/ 829685 h 1116437"/>
              <a:gd name="connsiteX61" fmla="*/ 557870 w 1701473"/>
              <a:gd name="connsiteY61" fmla="*/ 746871 h 1116437"/>
              <a:gd name="connsiteX62" fmla="*/ 557870 w 1701473"/>
              <a:gd name="connsiteY62" fmla="*/ 864668 h 1116437"/>
              <a:gd name="connsiteX63" fmla="*/ 643857 w 1701473"/>
              <a:gd name="connsiteY63" fmla="*/ 864668 h 1116437"/>
              <a:gd name="connsiteX64" fmla="*/ 643857 w 1701473"/>
              <a:gd name="connsiteY64" fmla="*/ 947482 h 1116437"/>
              <a:gd name="connsiteX65" fmla="*/ 557870 w 1701473"/>
              <a:gd name="connsiteY65" fmla="*/ 947482 h 1116437"/>
              <a:gd name="connsiteX66" fmla="*/ 557870 w 1701473"/>
              <a:gd name="connsiteY66" fmla="*/ 864668 h 1116437"/>
              <a:gd name="connsiteX67" fmla="*/ 433031 w 1701473"/>
              <a:gd name="connsiteY67" fmla="*/ 628920 h 1116437"/>
              <a:gd name="connsiteX68" fmla="*/ 518940 w 1701473"/>
              <a:gd name="connsiteY68" fmla="*/ 628920 h 1116437"/>
              <a:gd name="connsiteX69" fmla="*/ 518940 w 1701473"/>
              <a:gd name="connsiteY69" fmla="*/ 711734 h 1116437"/>
              <a:gd name="connsiteX70" fmla="*/ 433031 w 1701473"/>
              <a:gd name="connsiteY70" fmla="*/ 711734 h 1116437"/>
              <a:gd name="connsiteX71" fmla="*/ 433031 w 1701473"/>
              <a:gd name="connsiteY71" fmla="*/ 628920 h 1116437"/>
              <a:gd name="connsiteX72" fmla="*/ 433031 w 1701473"/>
              <a:gd name="connsiteY72" fmla="*/ 746871 h 1116437"/>
              <a:gd name="connsiteX73" fmla="*/ 518940 w 1701473"/>
              <a:gd name="connsiteY73" fmla="*/ 746871 h 1116437"/>
              <a:gd name="connsiteX74" fmla="*/ 518940 w 1701473"/>
              <a:gd name="connsiteY74" fmla="*/ 829685 h 1116437"/>
              <a:gd name="connsiteX75" fmla="*/ 433031 w 1701473"/>
              <a:gd name="connsiteY75" fmla="*/ 829685 h 1116437"/>
              <a:gd name="connsiteX76" fmla="*/ 433031 w 1701473"/>
              <a:gd name="connsiteY76" fmla="*/ 746871 h 1116437"/>
              <a:gd name="connsiteX77" fmla="*/ 433031 w 1701473"/>
              <a:gd name="connsiteY77" fmla="*/ 864668 h 1116437"/>
              <a:gd name="connsiteX78" fmla="*/ 518940 w 1701473"/>
              <a:gd name="connsiteY78" fmla="*/ 864668 h 1116437"/>
              <a:gd name="connsiteX79" fmla="*/ 518940 w 1701473"/>
              <a:gd name="connsiteY79" fmla="*/ 947482 h 1116437"/>
              <a:gd name="connsiteX80" fmla="*/ 433031 w 1701473"/>
              <a:gd name="connsiteY80" fmla="*/ 947482 h 1116437"/>
              <a:gd name="connsiteX81" fmla="*/ 433031 w 1701473"/>
              <a:gd name="connsiteY81" fmla="*/ 864668 h 1116437"/>
              <a:gd name="connsiteX82" fmla="*/ 308036 w 1701473"/>
              <a:gd name="connsiteY82" fmla="*/ 628920 h 1116437"/>
              <a:gd name="connsiteX83" fmla="*/ 394023 w 1701473"/>
              <a:gd name="connsiteY83" fmla="*/ 628920 h 1116437"/>
              <a:gd name="connsiteX84" fmla="*/ 394023 w 1701473"/>
              <a:gd name="connsiteY84" fmla="*/ 711734 h 1116437"/>
              <a:gd name="connsiteX85" fmla="*/ 308036 w 1701473"/>
              <a:gd name="connsiteY85" fmla="*/ 711734 h 1116437"/>
              <a:gd name="connsiteX86" fmla="*/ 308036 w 1701473"/>
              <a:gd name="connsiteY86" fmla="*/ 628920 h 1116437"/>
              <a:gd name="connsiteX87" fmla="*/ 308036 w 1701473"/>
              <a:gd name="connsiteY87" fmla="*/ 746871 h 1116437"/>
              <a:gd name="connsiteX88" fmla="*/ 394023 w 1701473"/>
              <a:gd name="connsiteY88" fmla="*/ 746871 h 1116437"/>
              <a:gd name="connsiteX89" fmla="*/ 394023 w 1701473"/>
              <a:gd name="connsiteY89" fmla="*/ 829685 h 1116437"/>
              <a:gd name="connsiteX90" fmla="*/ 308036 w 1701473"/>
              <a:gd name="connsiteY90" fmla="*/ 829685 h 1116437"/>
              <a:gd name="connsiteX91" fmla="*/ 308036 w 1701473"/>
              <a:gd name="connsiteY91" fmla="*/ 746871 h 1116437"/>
              <a:gd name="connsiteX92" fmla="*/ 144266 w 1701473"/>
              <a:gd name="connsiteY92" fmla="*/ 1052740 h 1116437"/>
              <a:gd name="connsiteX93" fmla="*/ 58279 w 1701473"/>
              <a:gd name="connsiteY93" fmla="*/ 1052740 h 1116437"/>
              <a:gd name="connsiteX94" fmla="*/ 58279 w 1701473"/>
              <a:gd name="connsiteY94" fmla="*/ 969849 h 1116437"/>
              <a:gd name="connsiteX95" fmla="*/ 144266 w 1701473"/>
              <a:gd name="connsiteY95" fmla="*/ 969849 h 1116437"/>
              <a:gd name="connsiteX96" fmla="*/ 144266 w 1701473"/>
              <a:gd name="connsiteY96" fmla="*/ 1052740 h 1116437"/>
              <a:gd name="connsiteX97" fmla="*/ 144266 w 1701473"/>
              <a:gd name="connsiteY97" fmla="*/ 947636 h 1116437"/>
              <a:gd name="connsiteX98" fmla="*/ 58279 w 1701473"/>
              <a:gd name="connsiteY98" fmla="*/ 947636 h 1116437"/>
              <a:gd name="connsiteX99" fmla="*/ 58279 w 1701473"/>
              <a:gd name="connsiteY99" fmla="*/ 864823 h 1116437"/>
              <a:gd name="connsiteX100" fmla="*/ 144266 w 1701473"/>
              <a:gd name="connsiteY100" fmla="*/ 864823 h 1116437"/>
              <a:gd name="connsiteX101" fmla="*/ 144266 w 1701473"/>
              <a:gd name="connsiteY101" fmla="*/ 947636 h 1116437"/>
              <a:gd name="connsiteX102" fmla="*/ 144266 w 1701473"/>
              <a:gd name="connsiteY102" fmla="*/ 829685 h 1116437"/>
              <a:gd name="connsiteX103" fmla="*/ 58279 w 1701473"/>
              <a:gd name="connsiteY103" fmla="*/ 829685 h 1116437"/>
              <a:gd name="connsiteX104" fmla="*/ 58279 w 1701473"/>
              <a:gd name="connsiteY104" fmla="*/ 746871 h 1116437"/>
              <a:gd name="connsiteX105" fmla="*/ 144266 w 1701473"/>
              <a:gd name="connsiteY105" fmla="*/ 746871 h 1116437"/>
              <a:gd name="connsiteX106" fmla="*/ 144266 w 1701473"/>
              <a:gd name="connsiteY106" fmla="*/ 829685 h 1116437"/>
              <a:gd name="connsiteX107" fmla="*/ 144266 w 1701473"/>
              <a:gd name="connsiteY107" fmla="*/ 711734 h 1116437"/>
              <a:gd name="connsiteX108" fmla="*/ 58279 w 1701473"/>
              <a:gd name="connsiteY108" fmla="*/ 711734 h 1116437"/>
              <a:gd name="connsiteX109" fmla="*/ 58279 w 1701473"/>
              <a:gd name="connsiteY109" fmla="*/ 628920 h 1116437"/>
              <a:gd name="connsiteX110" fmla="*/ 144266 w 1701473"/>
              <a:gd name="connsiteY110" fmla="*/ 628920 h 1116437"/>
              <a:gd name="connsiteX111" fmla="*/ 144266 w 1701473"/>
              <a:gd name="connsiteY111" fmla="*/ 711734 h 1116437"/>
              <a:gd name="connsiteX112" fmla="*/ 269106 w 1701473"/>
              <a:gd name="connsiteY112" fmla="*/ 1052740 h 1116437"/>
              <a:gd name="connsiteX113" fmla="*/ 183196 w 1701473"/>
              <a:gd name="connsiteY113" fmla="*/ 1052740 h 1116437"/>
              <a:gd name="connsiteX114" fmla="*/ 183196 w 1701473"/>
              <a:gd name="connsiteY114" fmla="*/ 969849 h 1116437"/>
              <a:gd name="connsiteX115" fmla="*/ 269106 w 1701473"/>
              <a:gd name="connsiteY115" fmla="*/ 969849 h 1116437"/>
              <a:gd name="connsiteX116" fmla="*/ 269106 w 1701473"/>
              <a:gd name="connsiteY116" fmla="*/ 1052740 h 1116437"/>
              <a:gd name="connsiteX117" fmla="*/ 269106 w 1701473"/>
              <a:gd name="connsiteY117" fmla="*/ 947636 h 1116437"/>
              <a:gd name="connsiteX118" fmla="*/ 183196 w 1701473"/>
              <a:gd name="connsiteY118" fmla="*/ 947636 h 1116437"/>
              <a:gd name="connsiteX119" fmla="*/ 183196 w 1701473"/>
              <a:gd name="connsiteY119" fmla="*/ 864823 h 1116437"/>
              <a:gd name="connsiteX120" fmla="*/ 269106 w 1701473"/>
              <a:gd name="connsiteY120" fmla="*/ 864823 h 1116437"/>
              <a:gd name="connsiteX121" fmla="*/ 269106 w 1701473"/>
              <a:gd name="connsiteY121" fmla="*/ 947636 h 1116437"/>
              <a:gd name="connsiteX122" fmla="*/ 269106 w 1701473"/>
              <a:gd name="connsiteY122" fmla="*/ 829685 h 1116437"/>
              <a:gd name="connsiteX123" fmla="*/ 183196 w 1701473"/>
              <a:gd name="connsiteY123" fmla="*/ 829685 h 1116437"/>
              <a:gd name="connsiteX124" fmla="*/ 183196 w 1701473"/>
              <a:gd name="connsiteY124" fmla="*/ 746871 h 1116437"/>
              <a:gd name="connsiteX125" fmla="*/ 269106 w 1701473"/>
              <a:gd name="connsiteY125" fmla="*/ 746871 h 1116437"/>
              <a:gd name="connsiteX126" fmla="*/ 269106 w 1701473"/>
              <a:gd name="connsiteY126" fmla="*/ 829685 h 1116437"/>
              <a:gd name="connsiteX127" fmla="*/ 269106 w 1701473"/>
              <a:gd name="connsiteY127" fmla="*/ 711734 h 1116437"/>
              <a:gd name="connsiteX128" fmla="*/ 183196 w 1701473"/>
              <a:gd name="connsiteY128" fmla="*/ 711734 h 1116437"/>
              <a:gd name="connsiteX129" fmla="*/ 183196 w 1701473"/>
              <a:gd name="connsiteY129" fmla="*/ 628920 h 1116437"/>
              <a:gd name="connsiteX130" fmla="*/ 269106 w 1701473"/>
              <a:gd name="connsiteY130" fmla="*/ 628920 h 1116437"/>
              <a:gd name="connsiteX131" fmla="*/ 269106 w 1701473"/>
              <a:gd name="connsiteY131" fmla="*/ 711734 h 1116437"/>
              <a:gd name="connsiteX132" fmla="*/ 308036 w 1701473"/>
              <a:gd name="connsiteY132" fmla="*/ 864668 h 1116437"/>
              <a:gd name="connsiteX133" fmla="*/ 394023 w 1701473"/>
              <a:gd name="connsiteY133" fmla="*/ 864668 h 1116437"/>
              <a:gd name="connsiteX134" fmla="*/ 394023 w 1701473"/>
              <a:gd name="connsiteY134" fmla="*/ 947482 h 1116437"/>
              <a:gd name="connsiteX135" fmla="*/ 308036 w 1701473"/>
              <a:gd name="connsiteY135" fmla="*/ 947482 h 1116437"/>
              <a:gd name="connsiteX136" fmla="*/ 308036 w 1701473"/>
              <a:gd name="connsiteY136" fmla="*/ 864668 h 1116437"/>
              <a:gd name="connsiteX137" fmla="*/ 1557052 w 1701473"/>
              <a:gd name="connsiteY137" fmla="*/ 628920 h 1116437"/>
              <a:gd name="connsiteX138" fmla="*/ 1643039 w 1701473"/>
              <a:gd name="connsiteY138" fmla="*/ 628920 h 1116437"/>
              <a:gd name="connsiteX139" fmla="*/ 1643039 w 1701473"/>
              <a:gd name="connsiteY139" fmla="*/ 711734 h 1116437"/>
              <a:gd name="connsiteX140" fmla="*/ 1557052 w 1701473"/>
              <a:gd name="connsiteY140" fmla="*/ 711734 h 1116437"/>
              <a:gd name="connsiteX141" fmla="*/ 1557052 w 1701473"/>
              <a:gd name="connsiteY141" fmla="*/ 628920 h 1116437"/>
              <a:gd name="connsiteX142" fmla="*/ 1557052 w 1701473"/>
              <a:gd name="connsiteY142" fmla="*/ 746871 h 1116437"/>
              <a:gd name="connsiteX143" fmla="*/ 1643039 w 1701473"/>
              <a:gd name="connsiteY143" fmla="*/ 746871 h 1116437"/>
              <a:gd name="connsiteX144" fmla="*/ 1643039 w 1701473"/>
              <a:gd name="connsiteY144" fmla="*/ 829685 h 1116437"/>
              <a:gd name="connsiteX145" fmla="*/ 1557052 w 1701473"/>
              <a:gd name="connsiteY145" fmla="*/ 829685 h 1116437"/>
              <a:gd name="connsiteX146" fmla="*/ 1557052 w 1701473"/>
              <a:gd name="connsiteY146" fmla="*/ 746871 h 1116437"/>
              <a:gd name="connsiteX147" fmla="*/ 1557052 w 1701473"/>
              <a:gd name="connsiteY147" fmla="*/ 864745 h 1116437"/>
              <a:gd name="connsiteX148" fmla="*/ 1643039 w 1701473"/>
              <a:gd name="connsiteY148" fmla="*/ 864745 h 1116437"/>
              <a:gd name="connsiteX149" fmla="*/ 1643039 w 1701473"/>
              <a:gd name="connsiteY149" fmla="*/ 947559 h 1116437"/>
              <a:gd name="connsiteX150" fmla="*/ 1557052 w 1701473"/>
              <a:gd name="connsiteY150" fmla="*/ 947559 h 1116437"/>
              <a:gd name="connsiteX151" fmla="*/ 1557052 w 1701473"/>
              <a:gd name="connsiteY151" fmla="*/ 864745 h 1116437"/>
              <a:gd name="connsiteX152" fmla="*/ 1557052 w 1701473"/>
              <a:gd name="connsiteY152" fmla="*/ 969849 h 1116437"/>
              <a:gd name="connsiteX153" fmla="*/ 1643039 w 1701473"/>
              <a:gd name="connsiteY153" fmla="*/ 969849 h 1116437"/>
              <a:gd name="connsiteX154" fmla="*/ 1643039 w 1701473"/>
              <a:gd name="connsiteY154" fmla="*/ 1052740 h 1116437"/>
              <a:gd name="connsiteX155" fmla="*/ 1557052 w 1701473"/>
              <a:gd name="connsiteY155" fmla="*/ 1052740 h 1116437"/>
              <a:gd name="connsiteX156" fmla="*/ 1557052 w 1701473"/>
              <a:gd name="connsiteY156" fmla="*/ 969849 h 1116437"/>
              <a:gd name="connsiteX157" fmla="*/ 1432213 w 1701473"/>
              <a:gd name="connsiteY157" fmla="*/ 628920 h 1116437"/>
              <a:gd name="connsiteX158" fmla="*/ 1518122 w 1701473"/>
              <a:gd name="connsiteY158" fmla="*/ 628920 h 1116437"/>
              <a:gd name="connsiteX159" fmla="*/ 1518122 w 1701473"/>
              <a:gd name="connsiteY159" fmla="*/ 711734 h 1116437"/>
              <a:gd name="connsiteX160" fmla="*/ 1432213 w 1701473"/>
              <a:gd name="connsiteY160" fmla="*/ 711734 h 1116437"/>
              <a:gd name="connsiteX161" fmla="*/ 1432213 w 1701473"/>
              <a:gd name="connsiteY161" fmla="*/ 628920 h 1116437"/>
              <a:gd name="connsiteX162" fmla="*/ 1432213 w 1701473"/>
              <a:gd name="connsiteY162" fmla="*/ 746871 h 1116437"/>
              <a:gd name="connsiteX163" fmla="*/ 1518122 w 1701473"/>
              <a:gd name="connsiteY163" fmla="*/ 746871 h 1116437"/>
              <a:gd name="connsiteX164" fmla="*/ 1518122 w 1701473"/>
              <a:gd name="connsiteY164" fmla="*/ 829685 h 1116437"/>
              <a:gd name="connsiteX165" fmla="*/ 1432213 w 1701473"/>
              <a:gd name="connsiteY165" fmla="*/ 829685 h 1116437"/>
              <a:gd name="connsiteX166" fmla="*/ 1432213 w 1701473"/>
              <a:gd name="connsiteY166" fmla="*/ 746871 h 1116437"/>
              <a:gd name="connsiteX167" fmla="*/ 1432213 w 1701473"/>
              <a:gd name="connsiteY167" fmla="*/ 864745 h 1116437"/>
              <a:gd name="connsiteX168" fmla="*/ 1518122 w 1701473"/>
              <a:gd name="connsiteY168" fmla="*/ 864745 h 1116437"/>
              <a:gd name="connsiteX169" fmla="*/ 1518122 w 1701473"/>
              <a:gd name="connsiteY169" fmla="*/ 947559 h 1116437"/>
              <a:gd name="connsiteX170" fmla="*/ 1432213 w 1701473"/>
              <a:gd name="connsiteY170" fmla="*/ 947559 h 1116437"/>
              <a:gd name="connsiteX171" fmla="*/ 1432213 w 1701473"/>
              <a:gd name="connsiteY171" fmla="*/ 864745 h 1116437"/>
              <a:gd name="connsiteX172" fmla="*/ 1432213 w 1701473"/>
              <a:gd name="connsiteY172" fmla="*/ 969849 h 1116437"/>
              <a:gd name="connsiteX173" fmla="*/ 1518122 w 1701473"/>
              <a:gd name="connsiteY173" fmla="*/ 969849 h 1116437"/>
              <a:gd name="connsiteX174" fmla="*/ 1518122 w 1701473"/>
              <a:gd name="connsiteY174" fmla="*/ 1052740 h 1116437"/>
              <a:gd name="connsiteX175" fmla="*/ 1432213 w 1701473"/>
              <a:gd name="connsiteY175" fmla="*/ 1052740 h 1116437"/>
              <a:gd name="connsiteX176" fmla="*/ 1432213 w 1701473"/>
              <a:gd name="connsiteY176" fmla="*/ 969849 h 1116437"/>
              <a:gd name="connsiteX177" fmla="*/ 1397152 w 1701473"/>
              <a:gd name="connsiteY177" fmla="*/ 1052740 h 1116437"/>
              <a:gd name="connsiteX178" fmla="*/ 308191 w 1701473"/>
              <a:gd name="connsiteY178" fmla="*/ 1052740 h 1116437"/>
              <a:gd name="connsiteX179" fmla="*/ 308191 w 1701473"/>
              <a:gd name="connsiteY179" fmla="*/ 969849 h 1116437"/>
              <a:gd name="connsiteX180" fmla="*/ 1397152 w 1701473"/>
              <a:gd name="connsiteY180" fmla="*/ 969849 h 1116437"/>
              <a:gd name="connsiteX181" fmla="*/ 1397152 w 1701473"/>
              <a:gd name="connsiteY181" fmla="*/ 1052740 h 1116437"/>
              <a:gd name="connsiteX182" fmla="*/ 1307295 w 1701473"/>
              <a:gd name="connsiteY182" fmla="*/ 628920 h 1116437"/>
              <a:gd name="connsiteX183" fmla="*/ 1393282 w 1701473"/>
              <a:gd name="connsiteY183" fmla="*/ 628920 h 1116437"/>
              <a:gd name="connsiteX184" fmla="*/ 1393282 w 1701473"/>
              <a:gd name="connsiteY184" fmla="*/ 711734 h 1116437"/>
              <a:gd name="connsiteX185" fmla="*/ 1307295 w 1701473"/>
              <a:gd name="connsiteY185" fmla="*/ 711734 h 1116437"/>
              <a:gd name="connsiteX186" fmla="*/ 1307295 w 1701473"/>
              <a:gd name="connsiteY186" fmla="*/ 628920 h 1116437"/>
              <a:gd name="connsiteX187" fmla="*/ 1307295 w 1701473"/>
              <a:gd name="connsiteY187" fmla="*/ 746871 h 1116437"/>
              <a:gd name="connsiteX188" fmla="*/ 1393282 w 1701473"/>
              <a:gd name="connsiteY188" fmla="*/ 746871 h 1116437"/>
              <a:gd name="connsiteX189" fmla="*/ 1393282 w 1701473"/>
              <a:gd name="connsiteY189" fmla="*/ 829685 h 1116437"/>
              <a:gd name="connsiteX190" fmla="*/ 1307295 w 1701473"/>
              <a:gd name="connsiteY190" fmla="*/ 829685 h 1116437"/>
              <a:gd name="connsiteX191" fmla="*/ 1307295 w 1701473"/>
              <a:gd name="connsiteY191" fmla="*/ 746871 h 1116437"/>
              <a:gd name="connsiteX192" fmla="*/ 1307295 w 1701473"/>
              <a:gd name="connsiteY192" fmla="*/ 864668 h 1116437"/>
              <a:gd name="connsiteX193" fmla="*/ 1393282 w 1701473"/>
              <a:gd name="connsiteY193" fmla="*/ 864668 h 1116437"/>
              <a:gd name="connsiteX194" fmla="*/ 1393282 w 1701473"/>
              <a:gd name="connsiteY194" fmla="*/ 947482 h 1116437"/>
              <a:gd name="connsiteX195" fmla="*/ 1307295 w 1701473"/>
              <a:gd name="connsiteY195" fmla="*/ 947482 h 1116437"/>
              <a:gd name="connsiteX196" fmla="*/ 1307295 w 1701473"/>
              <a:gd name="connsiteY196" fmla="*/ 864668 h 1116437"/>
              <a:gd name="connsiteX197" fmla="*/ 1182378 w 1701473"/>
              <a:gd name="connsiteY197" fmla="*/ 628920 h 1116437"/>
              <a:gd name="connsiteX198" fmla="*/ 1268288 w 1701473"/>
              <a:gd name="connsiteY198" fmla="*/ 628920 h 1116437"/>
              <a:gd name="connsiteX199" fmla="*/ 1268288 w 1701473"/>
              <a:gd name="connsiteY199" fmla="*/ 711734 h 1116437"/>
              <a:gd name="connsiteX200" fmla="*/ 1182378 w 1701473"/>
              <a:gd name="connsiteY200" fmla="*/ 711734 h 1116437"/>
              <a:gd name="connsiteX201" fmla="*/ 1182378 w 1701473"/>
              <a:gd name="connsiteY201" fmla="*/ 628920 h 1116437"/>
              <a:gd name="connsiteX202" fmla="*/ 1182378 w 1701473"/>
              <a:gd name="connsiteY202" fmla="*/ 746871 h 1116437"/>
              <a:gd name="connsiteX203" fmla="*/ 1268288 w 1701473"/>
              <a:gd name="connsiteY203" fmla="*/ 746871 h 1116437"/>
              <a:gd name="connsiteX204" fmla="*/ 1268288 w 1701473"/>
              <a:gd name="connsiteY204" fmla="*/ 829685 h 1116437"/>
              <a:gd name="connsiteX205" fmla="*/ 1182378 w 1701473"/>
              <a:gd name="connsiteY205" fmla="*/ 829685 h 1116437"/>
              <a:gd name="connsiteX206" fmla="*/ 1182378 w 1701473"/>
              <a:gd name="connsiteY206" fmla="*/ 746871 h 1116437"/>
              <a:gd name="connsiteX207" fmla="*/ 1182378 w 1701473"/>
              <a:gd name="connsiteY207" fmla="*/ 864668 h 1116437"/>
              <a:gd name="connsiteX208" fmla="*/ 1268288 w 1701473"/>
              <a:gd name="connsiteY208" fmla="*/ 864668 h 1116437"/>
              <a:gd name="connsiteX209" fmla="*/ 1268288 w 1701473"/>
              <a:gd name="connsiteY209" fmla="*/ 947482 h 1116437"/>
              <a:gd name="connsiteX210" fmla="*/ 1182378 w 1701473"/>
              <a:gd name="connsiteY210" fmla="*/ 947482 h 1116437"/>
              <a:gd name="connsiteX211" fmla="*/ 1182378 w 1701473"/>
              <a:gd name="connsiteY211" fmla="*/ 864668 h 1116437"/>
              <a:gd name="connsiteX212" fmla="*/ 1057461 w 1701473"/>
              <a:gd name="connsiteY212" fmla="*/ 628920 h 1116437"/>
              <a:gd name="connsiteX213" fmla="*/ 1143448 w 1701473"/>
              <a:gd name="connsiteY213" fmla="*/ 628920 h 1116437"/>
              <a:gd name="connsiteX214" fmla="*/ 1143448 w 1701473"/>
              <a:gd name="connsiteY214" fmla="*/ 711734 h 1116437"/>
              <a:gd name="connsiteX215" fmla="*/ 1057461 w 1701473"/>
              <a:gd name="connsiteY215" fmla="*/ 711734 h 1116437"/>
              <a:gd name="connsiteX216" fmla="*/ 1057461 w 1701473"/>
              <a:gd name="connsiteY216" fmla="*/ 628920 h 1116437"/>
              <a:gd name="connsiteX217" fmla="*/ 1057461 w 1701473"/>
              <a:gd name="connsiteY217" fmla="*/ 746871 h 1116437"/>
              <a:gd name="connsiteX218" fmla="*/ 1143448 w 1701473"/>
              <a:gd name="connsiteY218" fmla="*/ 746871 h 1116437"/>
              <a:gd name="connsiteX219" fmla="*/ 1143448 w 1701473"/>
              <a:gd name="connsiteY219" fmla="*/ 829685 h 1116437"/>
              <a:gd name="connsiteX220" fmla="*/ 1057461 w 1701473"/>
              <a:gd name="connsiteY220" fmla="*/ 829685 h 1116437"/>
              <a:gd name="connsiteX221" fmla="*/ 1057461 w 1701473"/>
              <a:gd name="connsiteY221" fmla="*/ 746871 h 1116437"/>
              <a:gd name="connsiteX222" fmla="*/ 1057461 w 1701473"/>
              <a:gd name="connsiteY222" fmla="*/ 864668 h 1116437"/>
              <a:gd name="connsiteX223" fmla="*/ 1143448 w 1701473"/>
              <a:gd name="connsiteY223" fmla="*/ 864668 h 1116437"/>
              <a:gd name="connsiteX224" fmla="*/ 1143448 w 1701473"/>
              <a:gd name="connsiteY224" fmla="*/ 947482 h 1116437"/>
              <a:gd name="connsiteX225" fmla="*/ 1057461 w 1701473"/>
              <a:gd name="connsiteY225" fmla="*/ 947482 h 1116437"/>
              <a:gd name="connsiteX226" fmla="*/ 1057461 w 1701473"/>
              <a:gd name="connsiteY226" fmla="*/ 864668 h 1116437"/>
              <a:gd name="connsiteX227" fmla="*/ 932621 w 1701473"/>
              <a:gd name="connsiteY227" fmla="*/ 628920 h 1116437"/>
              <a:gd name="connsiteX228" fmla="*/ 1018531 w 1701473"/>
              <a:gd name="connsiteY228" fmla="*/ 628920 h 1116437"/>
              <a:gd name="connsiteX229" fmla="*/ 1018531 w 1701473"/>
              <a:gd name="connsiteY229" fmla="*/ 711734 h 1116437"/>
              <a:gd name="connsiteX230" fmla="*/ 932621 w 1701473"/>
              <a:gd name="connsiteY230" fmla="*/ 711734 h 1116437"/>
              <a:gd name="connsiteX231" fmla="*/ 932621 w 1701473"/>
              <a:gd name="connsiteY231" fmla="*/ 628920 h 1116437"/>
              <a:gd name="connsiteX232" fmla="*/ 932621 w 1701473"/>
              <a:gd name="connsiteY232" fmla="*/ 746871 h 1116437"/>
              <a:gd name="connsiteX233" fmla="*/ 1018531 w 1701473"/>
              <a:gd name="connsiteY233" fmla="*/ 746871 h 1116437"/>
              <a:gd name="connsiteX234" fmla="*/ 1018531 w 1701473"/>
              <a:gd name="connsiteY234" fmla="*/ 829685 h 1116437"/>
              <a:gd name="connsiteX235" fmla="*/ 932621 w 1701473"/>
              <a:gd name="connsiteY235" fmla="*/ 829685 h 1116437"/>
              <a:gd name="connsiteX236" fmla="*/ 932621 w 1701473"/>
              <a:gd name="connsiteY236" fmla="*/ 746871 h 1116437"/>
              <a:gd name="connsiteX237" fmla="*/ 932621 w 1701473"/>
              <a:gd name="connsiteY237" fmla="*/ 864668 h 1116437"/>
              <a:gd name="connsiteX238" fmla="*/ 1018531 w 1701473"/>
              <a:gd name="connsiteY238" fmla="*/ 864668 h 1116437"/>
              <a:gd name="connsiteX239" fmla="*/ 1018531 w 1701473"/>
              <a:gd name="connsiteY239" fmla="*/ 947482 h 1116437"/>
              <a:gd name="connsiteX240" fmla="*/ 932621 w 1701473"/>
              <a:gd name="connsiteY240" fmla="*/ 947482 h 1116437"/>
              <a:gd name="connsiteX241" fmla="*/ 932621 w 1701473"/>
              <a:gd name="connsiteY241" fmla="*/ 864668 h 1116437"/>
              <a:gd name="connsiteX242" fmla="*/ 893614 w 1701473"/>
              <a:gd name="connsiteY242" fmla="*/ 711734 h 1116437"/>
              <a:gd name="connsiteX243" fmla="*/ 807627 w 1701473"/>
              <a:gd name="connsiteY243" fmla="*/ 711734 h 1116437"/>
              <a:gd name="connsiteX244" fmla="*/ 807627 w 1701473"/>
              <a:gd name="connsiteY244" fmla="*/ 628920 h 1116437"/>
              <a:gd name="connsiteX245" fmla="*/ 893614 w 1701473"/>
              <a:gd name="connsiteY245" fmla="*/ 628920 h 1116437"/>
              <a:gd name="connsiteX246" fmla="*/ 893614 w 1701473"/>
              <a:gd name="connsiteY246" fmla="*/ 711734 h 1116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</a:cxnLst>
            <a:rect l="l" t="t" r="r" b="b"/>
            <a:pathLst>
              <a:path w="1701473" h="1116437">
                <a:moveTo>
                  <a:pt x="873955" y="434424"/>
                </a:moveTo>
                <a:lnTo>
                  <a:pt x="1520986" y="434424"/>
                </a:lnTo>
                <a:cubicBezTo>
                  <a:pt x="1533833" y="434424"/>
                  <a:pt x="1544205" y="424053"/>
                  <a:pt x="1544205" y="411205"/>
                </a:cubicBezTo>
                <a:lnTo>
                  <a:pt x="1544205" y="90089"/>
                </a:lnTo>
                <a:cubicBezTo>
                  <a:pt x="1544205" y="77241"/>
                  <a:pt x="1533833" y="66870"/>
                  <a:pt x="1520986" y="66870"/>
                </a:cubicBezTo>
                <a:lnTo>
                  <a:pt x="1059241" y="66870"/>
                </a:lnTo>
                <a:cubicBezTo>
                  <a:pt x="1051734" y="33280"/>
                  <a:pt x="1049025" y="0"/>
                  <a:pt x="1049025" y="0"/>
                </a:cubicBezTo>
                <a:lnTo>
                  <a:pt x="1048638" y="0"/>
                </a:lnTo>
                <a:lnTo>
                  <a:pt x="666302" y="0"/>
                </a:lnTo>
                <a:lnTo>
                  <a:pt x="665915" y="0"/>
                </a:lnTo>
                <a:cubicBezTo>
                  <a:pt x="665915" y="0"/>
                  <a:pt x="658098" y="97751"/>
                  <a:pt x="631474" y="127084"/>
                </a:cubicBezTo>
                <a:cubicBezTo>
                  <a:pt x="604850" y="156495"/>
                  <a:pt x="549357" y="180255"/>
                  <a:pt x="592002" y="180255"/>
                </a:cubicBezTo>
                <a:lnTo>
                  <a:pt x="871943" y="180255"/>
                </a:lnTo>
                <a:lnTo>
                  <a:pt x="1122938" y="180255"/>
                </a:lnTo>
                <a:cubicBezTo>
                  <a:pt x="1165583" y="180255"/>
                  <a:pt x="1110091" y="156495"/>
                  <a:pt x="1083466" y="127084"/>
                </a:cubicBezTo>
                <a:cubicBezTo>
                  <a:pt x="1080138" y="123447"/>
                  <a:pt x="1077120" y="118725"/>
                  <a:pt x="1074411" y="113308"/>
                </a:cubicBezTo>
                <a:lnTo>
                  <a:pt x="1497767" y="113308"/>
                </a:lnTo>
                <a:lnTo>
                  <a:pt x="1497767" y="387986"/>
                </a:lnTo>
                <a:lnTo>
                  <a:pt x="850737" y="387986"/>
                </a:lnTo>
                <a:cubicBezTo>
                  <a:pt x="837889" y="387986"/>
                  <a:pt x="827518" y="398357"/>
                  <a:pt x="827518" y="411205"/>
                </a:cubicBezTo>
                <a:lnTo>
                  <a:pt x="827518" y="571569"/>
                </a:lnTo>
                <a:lnTo>
                  <a:pt x="0" y="571569"/>
                </a:lnTo>
                <a:lnTo>
                  <a:pt x="0" y="1116437"/>
                </a:lnTo>
                <a:lnTo>
                  <a:pt x="1701473" y="1116437"/>
                </a:lnTo>
                <a:lnTo>
                  <a:pt x="1701473" y="571569"/>
                </a:lnTo>
                <a:lnTo>
                  <a:pt x="873955" y="571569"/>
                </a:lnTo>
                <a:lnTo>
                  <a:pt x="873955" y="434424"/>
                </a:lnTo>
                <a:close/>
                <a:moveTo>
                  <a:pt x="807627" y="746871"/>
                </a:moveTo>
                <a:lnTo>
                  <a:pt x="893614" y="746871"/>
                </a:lnTo>
                <a:lnTo>
                  <a:pt x="893614" y="829685"/>
                </a:lnTo>
                <a:lnTo>
                  <a:pt x="807627" y="829685"/>
                </a:lnTo>
                <a:lnTo>
                  <a:pt x="807627" y="746871"/>
                </a:lnTo>
                <a:close/>
                <a:moveTo>
                  <a:pt x="807627" y="864668"/>
                </a:moveTo>
                <a:lnTo>
                  <a:pt x="893614" y="864668"/>
                </a:lnTo>
                <a:lnTo>
                  <a:pt x="893614" y="947482"/>
                </a:lnTo>
                <a:lnTo>
                  <a:pt x="807627" y="947482"/>
                </a:lnTo>
                <a:lnTo>
                  <a:pt x="807627" y="864668"/>
                </a:lnTo>
                <a:close/>
                <a:moveTo>
                  <a:pt x="682787" y="628920"/>
                </a:moveTo>
                <a:lnTo>
                  <a:pt x="768697" y="628920"/>
                </a:lnTo>
                <a:lnTo>
                  <a:pt x="768697" y="711734"/>
                </a:lnTo>
                <a:lnTo>
                  <a:pt x="682787" y="711734"/>
                </a:lnTo>
                <a:lnTo>
                  <a:pt x="682787" y="628920"/>
                </a:lnTo>
                <a:close/>
                <a:moveTo>
                  <a:pt x="682787" y="746871"/>
                </a:moveTo>
                <a:lnTo>
                  <a:pt x="768697" y="746871"/>
                </a:lnTo>
                <a:lnTo>
                  <a:pt x="768697" y="829685"/>
                </a:lnTo>
                <a:lnTo>
                  <a:pt x="682787" y="829685"/>
                </a:lnTo>
                <a:lnTo>
                  <a:pt x="682787" y="746871"/>
                </a:lnTo>
                <a:close/>
                <a:moveTo>
                  <a:pt x="682787" y="864668"/>
                </a:moveTo>
                <a:lnTo>
                  <a:pt x="768697" y="864668"/>
                </a:lnTo>
                <a:lnTo>
                  <a:pt x="768697" y="947482"/>
                </a:lnTo>
                <a:lnTo>
                  <a:pt x="682787" y="947482"/>
                </a:lnTo>
                <a:lnTo>
                  <a:pt x="682787" y="864668"/>
                </a:lnTo>
                <a:close/>
                <a:moveTo>
                  <a:pt x="557870" y="628920"/>
                </a:moveTo>
                <a:lnTo>
                  <a:pt x="643857" y="628920"/>
                </a:lnTo>
                <a:lnTo>
                  <a:pt x="643857" y="711734"/>
                </a:lnTo>
                <a:lnTo>
                  <a:pt x="557870" y="711734"/>
                </a:lnTo>
                <a:lnTo>
                  <a:pt x="557870" y="628920"/>
                </a:lnTo>
                <a:close/>
                <a:moveTo>
                  <a:pt x="557870" y="746871"/>
                </a:moveTo>
                <a:lnTo>
                  <a:pt x="643857" y="746871"/>
                </a:lnTo>
                <a:lnTo>
                  <a:pt x="643857" y="829685"/>
                </a:lnTo>
                <a:lnTo>
                  <a:pt x="557870" y="829685"/>
                </a:lnTo>
                <a:lnTo>
                  <a:pt x="557870" y="746871"/>
                </a:lnTo>
                <a:close/>
                <a:moveTo>
                  <a:pt x="557870" y="864668"/>
                </a:moveTo>
                <a:lnTo>
                  <a:pt x="643857" y="864668"/>
                </a:lnTo>
                <a:lnTo>
                  <a:pt x="643857" y="947482"/>
                </a:lnTo>
                <a:lnTo>
                  <a:pt x="557870" y="947482"/>
                </a:lnTo>
                <a:lnTo>
                  <a:pt x="557870" y="864668"/>
                </a:lnTo>
                <a:close/>
                <a:moveTo>
                  <a:pt x="433031" y="628920"/>
                </a:moveTo>
                <a:lnTo>
                  <a:pt x="518940" y="628920"/>
                </a:lnTo>
                <a:lnTo>
                  <a:pt x="518940" y="711734"/>
                </a:lnTo>
                <a:lnTo>
                  <a:pt x="433031" y="711734"/>
                </a:lnTo>
                <a:lnTo>
                  <a:pt x="433031" y="628920"/>
                </a:lnTo>
                <a:close/>
                <a:moveTo>
                  <a:pt x="433031" y="746871"/>
                </a:moveTo>
                <a:lnTo>
                  <a:pt x="518940" y="746871"/>
                </a:lnTo>
                <a:lnTo>
                  <a:pt x="518940" y="829685"/>
                </a:lnTo>
                <a:lnTo>
                  <a:pt x="433031" y="829685"/>
                </a:lnTo>
                <a:lnTo>
                  <a:pt x="433031" y="746871"/>
                </a:lnTo>
                <a:close/>
                <a:moveTo>
                  <a:pt x="433031" y="864668"/>
                </a:moveTo>
                <a:lnTo>
                  <a:pt x="518940" y="864668"/>
                </a:lnTo>
                <a:lnTo>
                  <a:pt x="518940" y="947482"/>
                </a:lnTo>
                <a:lnTo>
                  <a:pt x="433031" y="947482"/>
                </a:lnTo>
                <a:lnTo>
                  <a:pt x="433031" y="864668"/>
                </a:lnTo>
                <a:close/>
                <a:moveTo>
                  <a:pt x="308036" y="628920"/>
                </a:moveTo>
                <a:lnTo>
                  <a:pt x="394023" y="628920"/>
                </a:lnTo>
                <a:lnTo>
                  <a:pt x="394023" y="711734"/>
                </a:lnTo>
                <a:lnTo>
                  <a:pt x="308036" y="711734"/>
                </a:lnTo>
                <a:lnTo>
                  <a:pt x="308036" y="628920"/>
                </a:lnTo>
                <a:close/>
                <a:moveTo>
                  <a:pt x="308036" y="746871"/>
                </a:moveTo>
                <a:lnTo>
                  <a:pt x="394023" y="746871"/>
                </a:lnTo>
                <a:lnTo>
                  <a:pt x="394023" y="829685"/>
                </a:lnTo>
                <a:lnTo>
                  <a:pt x="308036" y="829685"/>
                </a:lnTo>
                <a:lnTo>
                  <a:pt x="308036" y="746871"/>
                </a:lnTo>
                <a:close/>
                <a:moveTo>
                  <a:pt x="144266" y="1052740"/>
                </a:moveTo>
                <a:lnTo>
                  <a:pt x="58279" y="1052740"/>
                </a:lnTo>
                <a:lnTo>
                  <a:pt x="58279" y="969849"/>
                </a:lnTo>
                <a:lnTo>
                  <a:pt x="144266" y="969849"/>
                </a:lnTo>
                <a:lnTo>
                  <a:pt x="144266" y="1052740"/>
                </a:lnTo>
                <a:close/>
                <a:moveTo>
                  <a:pt x="144266" y="947636"/>
                </a:moveTo>
                <a:lnTo>
                  <a:pt x="58279" y="947636"/>
                </a:lnTo>
                <a:lnTo>
                  <a:pt x="58279" y="864823"/>
                </a:lnTo>
                <a:lnTo>
                  <a:pt x="144266" y="864823"/>
                </a:lnTo>
                <a:lnTo>
                  <a:pt x="144266" y="947636"/>
                </a:lnTo>
                <a:close/>
                <a:moveTo>
                  <a:pt x="144266" y="829685"/>
                </a:moveTo>
                <a:lnTo>
                  <a:pt x="58279" y="829685"/>
                </a:lnTo>
                <a:lnTo>
                  <a:pt x="58279" y="746871"/>
                </a:lnTo>
                <a:lnTo>
                  <a:pt x="144266" y="746871"/>
                </a:lnTo>
                <a:lnTo>
                  <a:pt x="144266" y="829685"/>
                </a:lnTo>
                <a:close/>
                <a:moveTo>
                  <a:pt x="144266" y="711734"/>
                </a:moveTo>
                <a:lnTo>
                  <a:pt x="58279" y="711734"/>
                </a:lnTo>
                <a:lnTo>
                  <a:pt x="58279" y="628920"/>
                </a:lnTo>
                <a:lnTo>
                  <a:pt x="144266" y="628920"/>
                </a:lnTo>
                <a:lnTo>
                  <a:pt x="144266" y="711734"/>
                </a:lnTo>
                <a:close/>
                <a:moveTo>
                  <a:pt x="269106" y="1052740"/>
                </a:moveTo>
                <a:lnTo>
                  <a:pt x="183196" y="1052740"/>
                </a:lnTo>
                <a:lnTo>
                  <a:pt x="183196" y="969849"/>
                </a:lnTo>
                <a:lnTo>
                  <a:pt x="269106" y="969849"/>
                </a:lnTo>
                <a:lnTo>
                  <a:pt x="269106" y="1052740"/>
                </a:lnTo>
                <a:close/>
                <a:moveTo>
                  <a:pt x="269106" y="947636"/>
                </a:moveTo>
                <a:lnTo>
                  <a:pt x="183196" y="947636"/>
                </a:lnTo>
                <a:lnTo>
                  <a:pt x="183196" y="864823"/>
                </a:lnTo>
                <a:lnTo>
                  <a:pt x="269106" y="864823"/>
                </a:lnTo>
                <a:lnTo>
                  <a:pt x="269106" y="947636"/>
                </a:lnTo>
                <a:close/>
                <a:moveTo>
                  <a:pt x="269106" y="829685"/>
                </a:moveTo>
                <a:lnTo>
                  <a:pt x="183196" y="829685"/>
                </a:lnTo>
                <a:lnTo>
                  <a:pt x="183196" y="746871"/>
                </a:lnTo>
                <a:lnTo>
                  <a:pt x="269106" y="746871"/>
                </a:lnTo>
                <a:lnTo>
                  <a:pt x="269106" y="829685"/>
                </a:lnTo>
                <a:close/>
                <a:moveTo>
                  <a:pt x="269106" y="711734"/>
                </a:moveTo>
                <a:lnTo>
                  <a:pt x="183196" y="711734"/>
                </a:lnTo>
                <a:lnTo>
                  <a:pt x="183196" y="628920"/>
                </a:lnTo>
                <a:lnTo>
                  <a:pt x="269106" y="628920"/>
                </a:lnTo>
                <a:lnTo>
                  <a:pt x="269106" y="711734"/>
                </a:lnTo>
                <a:close/>
                <a:moveTo>
                  <a:pt x="308036" y="864668"/>
                </a:moveTo>
                <a:lnTo>
                  <a:pt x="394023" y="864668"/>
                </a:lnTo>
                <a:lnTo>
                  <a:pt x="394023" y="947482"/>
                </a:lnTo>
                <a:lnTo>
                  <a:pt x="308036" y="947482"/>
                </a:lnTo>
                <a:lnTo>
                  <a:pt x="308036" y="864668"/>
                </a:lnTo>
                <a:close/>
                <a:moveTo>
                  <a:pt x="1557052" y="628920"/>
                </a:moveTo>
                <a:lnTo>
                  <a:pt x="1643039" y="628920"/>
                </a:lnTo>
                <a:lnTo>
                  <a:pt x="1643039" y="711734"/>
                </a:lnTo>
                <a:lnTo>
                  <a:pt x="1557052" y="711734"/>
                </a:lnTo>
                <a:lnTo>
                  <a:pt x="1557052" y="628920"/>
                </a:lnTo>
                <a:close/>
                <a:moveTo>
                  <a:pt x="1557052" y="746871"/>
                </a:moveTo>
                <a:lnTo>
                  <a:pt x="1643039" y="746871"/>
                </a:lnTo>
                <a:lnTo>
                  <a:pt x="1643039" y="829685"/>
                </a:lnTo>
                <a:lnTo>
                  <a:pt x="1557052" y="829685"/>
                </a:lnTo>
                <a:lnTo>
                  <a:pt x="1557052" y="746871"/>
                </a:lnTo>
                <a:close/>
                <a:moveTo>
                  <a:pt x="1557052" y="864745"/>
                </a:moveTo>
                <a:lnTo>
                  <a:pt x="1643039" y="864745"/>
                </a:lnTo>
                <a:lnTo>
                  <a:pt x="1643039" y="947559"/>
                </a:lnTo>
                <a:lnTo>
                  <a:pt x="1557052" y="947559"/>
                </a:lnTo>
                <a:lnTo>
                  <a:pt x="1557052" y="864745"/>
                </a:lnTo>
                <a:close/>
                <a:moveTo>
                  <a:pt x="1557052" y="969849"/>
                </a:moveTo>
                <a:lnTo>
                  <a:pt x="1643039" y="969849"/>
                </a:lnTo>
                <a:lnTo>
                  <a:pt x="1643039" y="1052740"/>
                </a:lnTo>
                <a:lnTo>
                  <a:pt x="1557052" y="1052740"/>
                </a:lnTo>
                <a:lnTo>
                  <a:pt x="1557052" y="969849"/>
                </a:lnTo>
                <a:close/>
                <a:moveTo>
                  <a:pt x="1432213" y="628920"/>
                </a:moveTo>
                <a:lnTo>
                  <a:pt x="1518122" y="628920"/>
                </a:lnTo>
                <a:lnTo>
                  <a:pt x="1518122" y="711734"/>
                </a:lnTo>
                <a:lnTo>
                  <a:pt x="1432213" y="711734"/>
                </a:lnTo>
                <a:lnTo>
                  <a:pt x="1432213" y="628920"/>
                </a:lnTo>
                <a:close/>
                <a:moveTo>
                  <a:pt x="1432213" y="746871"/>
                </a:moveTo>
                <a:lnTo>
                  <a:pt x="1518122" y="746871"/>
                </a:lnTo>
                <a:lnTo>
                  <a:pt x="1518122" y="829685"/>
                </a:lnTo>
                <a:lnTo>
                  <a:pt x="1432213" y="829685"/>
                </a:lnTo>
                <a:lnTo>
                  <a:pt x="1432213" y="746871"/>
                </a:lnTo>
                <a:close/>
                <a:moveTo>
                  <a:pt x="1432213" y="864745"/>
                </a:moveTo>
                <a:lnTo>
                  <a:pt x="1518122" y="864745"/>
                </a:lnTo>
                <a:lnTo>
                  <a:pt x="1518122" y="947559"/>
                </a:lnTo>
                <a:lnTo>
                  <a:pt x="1432213" y="947559"/>
                </a:lnTo>
                <a:lnTo>
                  <a:pt x="1432213" y="864745"/>
                </a:lnTo>
                <a:close/>
                <a:moveTo>
                  <a:pt x="1432213" y="969849"/>
                </a:moveTo>
                <a:lnTo>
                  <a:pt x="1518122" y="969849"/>
                </a:lnTo>
                <a:lnTo>
                  <a:pt x="1518122" y="1052740"/>
                </a:lnTo>
                <a:lnTo>
                  <a:pt x="1432213" y="1052740"/>
                </a:lnTo>
                <a:lnTo>
                  <a:pt x="1432213" y="969849"/>
                </a:lnTo>
                <a:close/>
                <a:moveTo>
                  <a:pt x="1397152" y="1052740"/>
                </a:moveTo>
                <a:lnTo>
                  <a:pt x="308191" y="1052740"/>
                </a:lnTo>
                <a:lnTo>
                  <a:pt x="308191" y="969849"/>
                </a:lnTo>
                <a:lnTo>
                  <a:pt x="1397152" y="969849"/>
                </a:lnTo>
                <a:lnTo>
                  <a:pt x="1397152" y="1052740"/>
                </a:lnTo>
                <a:close/>
                <a:moveTo>
                  <a:pt x="1307295" y="628920"/>
                </a:moveTo>
                <a:lnTo>
                  <a:pt x="1393282" y="628920"/>
                </a:lnTo>
                <a:lnTo>
                  <a:pt x="1393282" y="711734"/>
                </a:lnTo>
                <a:lnTo>
                  <a:pt x="1307295" y="711734"/>
                </a:lnTo>
                <a:lnTo>
                  <a:pt x="1307295" y="628920"/>
                </a:lnTo>
                <a:close/>
                <a:moveTo>
                  <a:pt x="1307295" y="746871"/>
                </a:moveTo>
                <a:lnTo>
                  <a:pt x="1393282" y="746871"/>
                </a:lnTo>
                <a:lnTo>
                  <a:pt x="1393282" y="829685"/>
                </a:lnTo>
                <a:lnTo>
                  <a:pt x="1307295" y="829685"/>
                </a:lnTo>
                <a:lnTo>
                  <a:pt x="1307295" y="746871"/>
                </a:lnTo>
                <a:close/>
                <a:moveTo>
                  <a:pt x="1307295" y="864668"/>
                </a:moveTo>
                <a:lnTo>
                  <a:pt x="1393282" y="864668"/>
                </a:lnTo>
                <a:lnTo>
                  <a:pt x="1393282" y="947482"/>
                </a:lnTo>
                <a:lnTo>
                  <a:pt x="1307295" y="947482"/>
                </a:lnTo>
                <a:lnTo>
                  <a:pt x="1307295" y="864668"/>
                </a:lnTo>
                <a:close/>
                <a:moveTo>
                  <a:pt x="1182378" y="628920"/>
                </a:moveTo>
                <a:lnTo>
                  <a:pt x="1268288" y="628920"/>
                </a:lnTo>
                <a:lnTo>
                  <a:pt x="1268288" y="711734"/>
                </a:lnTo>
                <a:lnTo>
                  <a:pt x="1182378" y="711734"/>
                </a:lnTo>
                <a:lnTo>
                  <a:pt x="1182378" y="628920"/>
                </a:lnTo>
                <a:close/>
                <a:moveTo>
                  <a:pt x="1182378" y="746871"/>
                </a:moveTo>
                <a:lnTo>
                  <a:pt x="1268288" y="746871"/>
                </a:lnTo>
                <a:lnTo>
                  <a:pt x="1268288" y="829685"/>
                </a:lnTo>
                <a:lnTo>
                  <a:pt x="1182378" y="829685"/>
                </a:lnTo>
                <a:lnTo>
                  <a:pt x="1182378" y="746871"/>
                </a:lnTo>
                <a:close/>
                <a:moveTo>
                  <a:pt x="1182378" y="864668"/>
                </a:moveTo>
                <a:lnTo>
                  <a:pt x="1268288" y="864668"/>
                </a:lnTo>
                <a:lnTo>
                  <a:pt x="1268288" y="947482"/>
                </a:lnTo>
                <a:lnTo>
                  <a:pt x="1182378" y="947482"/>
                </a:lnTo>
                <a:lnTo>
                  <a:pt x="1182378" y="864668"/>
                </a:lnTo>
                <a:close/>
                <a:moveTo>
                  <a:pt x="1057461" y="628920"/>
                </a:moveTo>
                <a:lnTo>
                  <a:pt x="1143448" y="628920"/>
                </a:lnTo>
                <a:lnTo>
                  <a:pt x="1143448" y="711734"/>
                </a:lnTo>
                <a:lnTo>
                  <a:pt x="1057461" y="711734"/>
                </a:lnTo>
                <a:lnTo>
                  <a:pt x="1057461" y="628920"/>
                </a:lnTo>
                <a:close/>
                <a:moveTo>
                  <a:pt x="1057461" y="746871"/>
                </a:moveTo>
                <a:lnTo>
                  <a:pt x="1143448" y="746871"/>
                </a:lnTo>
                <a:lnTo>
                  <a:pt x="1143448" y="829685"/>
                </a:lnTo>
                <a:lnTo>
                  <a:pt x="1057461" y="829685"/>
                </a:lnTo>
                <a:lnTo>
                  <a:pt x="1057461" y="746871"/>
                </a:lnTo>
                <a:close/>
                <a:moveTo>
                  <a:pt x="1057461" y="864668"/>
                </a:moveTo>
                <a:lnTo>
                  <a:pt x="1143448" y="864668"/>
                </a:lnTo>
                <a:lnTo>
                  <a:pt x="1143448" y="947482"/>
                </a:lnTo>
                <a:lnTo>
                  <a:pt x="1057461" y="947482"/>
                </a:lnTo>
                <a:lnTo>
                  <a:pt x="1057461" y="864668"/>
                </a:lnTo>
                <a:close/>
                <a:moveTo>
                  <a:pt x="932621" y="628920"/>
                </a:moveTo>
                <a:lnTo>
                  <a:pt x="1018531" y="628920"/>
                </a:lnTo>
                <a:lnTo>
                  <a:pt x="1018531" y="711734"/>
                </a:lnTo>
                <a:lnTo>
                  <a:pt x="932621" y="711734"/>
                </a:lnTo>
                <a:lnTo>
                  <a:pt x="932621" y="628920"/>
                </a:lnTo>
                <a:close/>
                <a:moveTo>
                  <a:pt x="932621" y="746871"/>
                </a:moveTo>
                <a:lnTo>
                  <a:pt x="1018531" y="746871"/>
                </a:lnTo>
                <a:lnTo>
                  <a:pt x="1018531" y="829685"/>
                </a:lnTo>
                <a:lnTo>
                  <a:pt x="932621" y="829685"/>
                </a:lnTo>
                <a:lnTo>
                  <a:pt x="932621" y="746871"/>
                </a:lnTo>
                <a:close/>
                <a:moveTo>
                  <a:pt x="932621" y="864668"/>
                </a:moveTo>
                <a:lnTo>
                  <a:pt x="1018531" y="864668"/>
                </a:lnTo>
                <a:lnTo>
                  <a:pt x="1018531" y="947482"/>
                </a:lnTo>
                <a:lnTo>
                  <a:pt x="932621" y="947482"/>
                </a:lnTo>
                <a:lnTo>
                  <a:pt x="932621" y="864668"/>
                </a:lnTo>
                <a:close/>
                <a:moveTo>
                  <a:pt x="893614" y="711734"/>
                </a:moveTo>
                <a:lnTo>
                  <a:pt x="807627" y="711734"/>
                </a:lnTo>
                <a:lnTo>
                  <a:pt x="807627" y="628920"/>
                </a:lnTo>
                <a:lnTo>
                  <a:pt x="893614" y="628920"/>
                </a:lnTo>
                <a:lnTo>
                  <a:pt x="893614" y="711734"/>
                </a:lnTo>
                <a:close/>
              </a:path>
            </a:pathLst>
          </a:custGeom>
          <a:solidFill>
            <a:srgbClr val="524B52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DBF5D1E8-97D1-5473-3DA6-BC43D6C58FD4}"/>
              </a:ext>
            </a:extLst>
          </p:cNvPr>
          <p:cNvSpPr/>
          <p:nvPr/>
        </p:nvSpPr>
        <p:spPr>
          <a:xfrm>
            <a:off x="7151915" y="4025431"/>
            <a:ext cx="124374" cy="124375"/>
          </a:xfrm>
          <a:custGeom>
            <a:avLst/>
            <a:gdLst>
              <a:gd name="connsiteX0" fmla="*/ 62149 w 124374"/>
              <a:gd name="connsiteY0" fmla="*/ 0 h 124375"/>
              <a:gd name="connsiteX1" fmla="*/ 124375 w 124374"/>
              <a:gd name="connsiteY1" fmla="*/ 62226 h 124375"/>
              <a:gd name="connsiteX2" fmla="*/ 62149 w 124374"/>
              <a:gd name="connsiteY2" fmla="*/ 124375 h 124375"/>
              <a:gd name="connsiteX3" fmla="*/ 0 w 124374"/>
              <a:gd name="connsiteY3" fmla="*/ 62226 h 124375"/>
              <a:gd name="connsiteX4" fmla="*/ 62149 w 124374"/>
              <a:gd name="connsiteY4" fmla="*/ 0 h 124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374" h="124375">
                <a:moveTo>
                  <a:pt x="62149" y="0"/>
                </a:moveTo>
                <a:cubicBezTo>
                  <a:pt x="96513" y="0"/>
                  <a:pt x="124375" y="27863"/>
                  <a:pt x="124375" y="62226"/>
                </a:cubicBezTo>
                <a:cubicBezTo>
                  <a:pt x="124375" y="96590"/>
                  <a:pt x="96513" y="124375"/>
                  <a:pt x="62149" y="124375"/>
                </a:cubicBezTo>
                <a:cubicBezTo>
                  <a:pt x="27785" y="124375"/>
                  <a:pt x="0" y="96590"/>
                  <a:pt x="0" y="62226"/>
                </a:cubicBezTo>
                <a:cubicBezTo>
                  <a:pt x="0" y="27863"/>
                  <a:pt x="27785" y="0"/>
                  <a:pt x="62149" y="0"/>
                </a:cubicBezTo>
              </a:path>
            </a:pathLst>
          </a:custGeom>
          <a:solidFill>
            <a:srgbClr val="00B0BC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638D0709-E82E-ACE4-C507-36A9172C97A8}"/>
              </a:ext>
            </a:extLst>
          </p:cNvPr>
          <p:cNvSpPr/>
          <p:nvPr/>
        </p:nvSpPr>
        <p:spPr>
          <a:xfrm>
            <a:off x="7042515" y="3878157"/>
            <a:ext cx="346540" cy="147534"/>
          </a:xfrm>
          <a:custGeom>
            <a:avLst/>
            <a:gdLst>
              <a:gd name="connsiteX0" fmla="*/ 320149 w 346540"/>
              <a:gd name="connsiteY0" fmla="*/ 59584 h 147534"/>
              <a:gd name="connsiteX1" fmla="*/ 317285 w 346540"/>
              <a:gd name="connsiteY1" fmla="*/ 56875 h 147534"/>
              <a:gd name="connsiteX2" fmla="*/ 314499 w 346540"/>
              <a:gd name="connsiteY2" fmla="*/ 54244 h 147534"/>
              <a:gd name="connsiteX3" fmla="*/ 312951 w 346540"/>
              <a:gd name="connsiteY3" fmla="*/ 52928 h 147534"/>
              <a:gd name="connsiteX4" fmla="*/ 32777 w 346540"/>
              <a:gd name="connsiteY4" fmla="*/ 59507 h 147534"/>
              <a:gd name="connsiteX5" fmla="*/ 23800 w 346540"/>
              <a:gd name="connsiteY5" fmla="*/ 68485 h 147534"/>
              <a:gd name="connsiteX6" fmla="*/ 11338 w 346540"/>
              <a:gd name="connsiteY6" fmla="*/ 80945 h 147534"/>
              <a:gd name="connsiteX7" fmla="*/ 11416 w 346540"/>
              <a:gd name="connsiteY7" fmla="*/ 136051 h 147534"/>
              <a:gd name="connsiteX8" fmla="*/ 66522 w 346540"/>
              <a:gd name="connsiteY8" fmla="*/ 136206 h 147534"/>
              <a:gd name="connsiteX9" fmla="*/ 88038 w 346540"/>
              <a:gd name="connsiteY9" fmla="*/ 114690 h 147534"/>
              <a:gd name="connsiteX10" fmla="*/ 264965 w 346540"/>
              <a:gd name="connsiteY10" fmla="*/ 114690 h 147534"/>
              <a:gd name="connsiteX11" fmla="*/ 280522 w 346540"/>
              <a:gd name="connsiteY11" fmla="*/ 129705 h 147534"/>
              <a:gd name="connsiteX12" fmla="*/ 335163 w 346540"/>
              <a:gd name="connsiteY12" fmla="*/ 129550 h 147534"/>
              <a:gd name="connsiteX13" fmla="*/ 346540 w 346540"/>
              <a:gd name="connsiteY13" fmla="*/ 102229 h 147534"/>
              <a:gd name="connsiteX14" fmla="*/ 335241 w 346540"/>
              <a:gd name="connsiteY14" fmla="*/ 74986 h 147534"/>
              <a:gd name="connsiteX15" fmla="*/ 320149 w 346540"/>
              <a:gd name="connsiteY15" fmla="*/ 59584 h 147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46540" h="147534">
                <a:moveTo>
                  <a:pt x="320149" y="59584"/>
                </a:moveTo>
                <a:cubicBezTo>
                  <a:pt x="319220" y="58655"/>
                  <a:pt x="318214" y="57804"/>
                  <a:pt x="317285" y="56875"/>
                </a:cubicBezTo>
                <a:lnTo>
                  <a:pt x="314499" y="54244"/>
                </a:lnTo>
                <a:cubicBezTo>
                  <a:pt x="314034" y="53779"/>
                  <a:pt x="313493" y="53392"/>
                  <a:pt x="312951" y="52928"/>
                </a:cubicBezTo>
                <a:cubicBezTo>
                  <a:pt x="232536" y="-20134"/>
                  <a:pt x="109477" y="-17193"/>
                  <a:pt x="32777" y="59507"/>
                </a:cubicBezTo>
                <a:lnTo>
                  <a:pt x="23800" y="68485"/>
                </a:lnTo>
                <a:lnTo>
                  <a:pt x="11338" y="80945"/>
                </a:lnTo>
                <a:cubicBezTo>
                  <a:pt x="-3831" y="96115"/>
                  <a:pt x="-3754" y="120881"/>
                  <a:pt x="11416" y="136051"/>
                </a:cubicBezTo>
                <a:cubicBezTo>
                  <a:pt x="26663" y="151298"/>
                  <a:pt x="51430" y="151376"/>
                  <a:pt x="66522" y="136206"/>
                </a:cubicBezTo>
                <a:lnTo>
                  <a:pt x="88038" y="114690"/>
                </a:lnTo>
                <a:cubicBezTo>
                  <a:pt x="136798" y="65931"/>
                  <a:pt x="216206" y="65931"/>
                  <a:pt x="264965" y="114690"/>
                </a:cubicBezTo>
                <a:lnTo>
                  <a:pt x="280522" y="129705"/>
                </a:lnTo>
                <a:cubicBezTo>
                  <a:pt x="295537" y="144720"/>
                  <a:pt x="320071" y="144720"/>
                  <a:pt x="335163" y="129550"/>
                </a:cubicBezTo>
                <a:cubicBezTo>
                  <a:pt x="342439" y="122275"/>
                  <a:pt x="346463" y="112600"/>
                  <a:pt x="346540" y="102229"/>
                </a:cubicBezTo>
                <a:cubicBezTo>
                  <a:pt x="346540" y="91935"/>
                  <a:pt x="342593" y="82261"/>
                  <a:pt x="335241" y="74986"/>
                </a:cubicBezTo>
                <a:lnTo>
                  <a:pt x="320149" y="59584"/>
                </a:lnTo>
                <a:close/>
              </a:path>
            </a:pathLst>
          </a:custGeom>
          <a:solidFill>
            <a:srgbClr val="00B0BC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37DF0FA7-0913-E469-807E-A8502AE27B23}"/>
              </a:ext>
            </a:extLst>
          </p:cNvPr>
          <p:cNvSpPr/>
          <p:nvPr/>
        </p:nvSpPr>
        <p:spPr>
          <a:xfrm>
            <a:off x="6946689" y="3749126"/>
            <a:ext cx="532223" cy="179888"/>
          </a:xfrm>
          <a:custGeom>
            <a:avLst/>
            <a:gdLst>
              <a:gd name="connsiteX0" fmla="*/ 521930 w 532223"/>
              <a:gd name="connsiteY0" fmla="*/ 111761 h 179888"/>
              <a:gd name="connsiteX1" fmla="*/ 509005 w 532223"/>
              <a:gd name="connsiteY1" fmla="*/ 98836 h 179888"/>
              <a:gd name="connsiteX2" fmla="*/ 508850 w 532223"/>
              <a:gd name="connsiteY2" fmla="*/ 98681 h 179888"/>
              <a:gd name="connsiteX3" fmla="*/ 498633 w 532223"/>
              <a:gd name="connsiteY3" fmla="*/ 88387 h 179888"/>
              <a:gd name="connsiteX4" fmla="*/ 492829 w 532223"/>
              <a:gd name="connsiteY4" fmla="*/ 83743 h 179888"/>
              <a:gd name="connsiteX5" fmla="*/ 35573 w 532223"/>
              <a:gd name="connsiteY5" fmla="*/ 94269 h 179888"/>
              <a:gd name="connsiteX6" fmla="*/ 33638 w 532223"/>
              <a:gd name="connsiteY6" fmla="*/ 95817 h 179888"/>
              <a:gd name="connsiteX7" fmla="*/ 10342 w 532223"/>
              <a:gd name="connsiteY7" fmla="*/ 119191 h 179888"/>
              <a:gd name="connsiteX8" fmla="*/ 10497 w 532223"/>
              <a:gd name="connsiteY8" fmla="*/ 169421 h 179888"/>
              <a:gd name="connsiteX9" fmla="*/ 60727 w 532223"/>
              <a:gd name="connsiteY9" fmla="*/ 169576 h 179888"/>
              <a:gd name="connsiteX10" fmla="*/ 84023 w 532223"/>
              <a:gd name="connsiteY10" fmla="*/ 146279 h 179888"/>
              <a:gd name="connsiteX11" fmla="*/ 84488 w 532223"/>
              <a:gd name="connsiteY11" fmla="*/ 145738 h 179888"/>
              <a:gd name="connsiteX12" fmla="*/ 453202 w 532223"/>
              <a:gd name="connsiteY12" fmla="*/ 143725 h 179888"/>
              <a:gd name="connsiteX13" fmla="*/ 471622 w 532223"/>
              <a:gd name="connsiteY13" fmla="*/ 162068 h 179888"/>
              <a:gd name="connsiteX14" fmla="*/ 521852 w 532223"/>
              <a:gd name="connsiteY14" fmla="*/ 161913 h 179888"/>
              <a:gd name="connsiteX15" fmla="*/ 521930 w 532223"/>
              <a:gd name="connsiteY15" fmla="*/ 111761 h 179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32223" h="179888">
                <a:moveTo>
                  <a:pt x="521930" y="111761"/>
                </a:moveTo>
                <a:lnTo>
                  <a:pt x="509005" y="98836"/>
                </a:lnTo>
                <a:cubicBezTo>
                  <a:pt x="508927" y="98758"/>
                  <a:pt x="508927" y="98681"/>
                  <a:pt x="508850" y="98681"/>
                </a:cubicBezTo>
                <a:lnTo>
                  <a:pt x="498633" y="88387"/>
                </a:lnTo>
                <a:cubicBezTo>
                  <a:pt x="496853" y="86607"/>
                  <a:pt x="494919" y="85059"/>
                  <a:pt x="492829" y="83743"/>
                </a:cubicBezTo>
                <a:cubicBezTo>
                  <a:pt x="361797" y="-31344"/>
                  <a:pt x="162503" y="-27784"/>
                  <a:pt x="35573" y="94269"/>
                </a:cubicBezTo>
                <a:cubicBezTo>
                  <a:pt x="34954" y="94811"/>
                  <a:pt x="34258" y="95198"/>
                  <a:pt x="33638" y="95817"/>
                </a:cubicBezTo>
                <a:lnTo>
                  <a:pt x="10342" y="119191"/>
                </a:lnTo>
                <a:cubicBezTo>
                  <a:pt x="-3512" y="133045"/>
                  <a:pt x="-3434" y="155490"/>
                  <a:pt x="10497" y="169421"/>
                </a:cubicBezTo>
                <a:cubicBezTo>
                  <a:pt x="24351" y="183275"/>
                  <a:pt x="46873" y="183429"/>
                  <a:pt x="60727" y="169576"/>
                </a:cubicBezTo>
                <a:lnTo>
                  <a:pt x="84023" y="146279"/>
                </a:lnTo>
                <a:cubicBezTo>
                  <a:pt x="84178" y="146047"/>
                  <a:pt x="84256" y="145892"/>
                  <a:pt x="84488" y="145738"/>
                </a:cubicBezTo>
                <a:cubicBezTo>
                  <a:pt x="187037" y="46593"/>
                  <a:pt x="349801" y="45974"/>
                  <a:pt x="453202" y="143725"/>
                </a:cubicBezTo>
                <a:lnTo>
                  <a:pt x="471622" y="162068"/>
                </a:lnTo>
                <a:cubicBezTo>
                  <a:pt x="485399" y="175845"/>
                  <a:pt x="507921" y="175845"/>
                  <a:pt x="521852" y="161913"/>
                </a:cubicBezTo>
                <a:cubicBezTo>
                  <a:pt x="535629" y="148059"/>
                  <a:pt x="535706" y="125615"/>
                  <a:pt x="521930" y="111761"/>
                </a:cubicBezTo>
              </a:path>
            </a:pathLst>
          </a:custGeom>
          <a:solidFill>
            <a:srgbClr val="00B0BC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3F6B40AB-C571-10EC-8795-91C1392F6C4D}"/>
              </a:ext>
            </a:extLst>
          </p:cNvPr>
          <p:cNvSpPr/>
          <p:nvPr/>
        </p:nvSpPr>
        <p:spPr>
          <a:xfrm>
            <a:off x="8005687" y="5915363"/>
            <a:ext cx="621244" cy="622716"/>
          </a:xfrm>
          <a:custGeom>
            <a:avLst/>
            <a:gdLst>
              <a:gd name="connsiteX0" fmla="*/ 618995 w 621244"/>
              <a:gd name="connsiteY0" fmla="*/ 272976 h 622716"/>
              <a:gd name="connsiteX1" fmla="*/ 562883 w 621244"/>
              <a:gd name="connsiteY1" fmla="*/ 130412 h 622716"/>
              <a:gd name="connsiteX2" fmla="*/ 362041 w 621244"/>
              <a:gd name="connsiteY2" fmla="*/ 5418 h 622716"/>
              <a:gd name="connsiteX3" fmla="*/ 311424 w 621244"/>
              <a:gd name="connsiteY3" fmla="*/ 0 h 622716"/>
              <a:gd name="connsiteX4" fmla="*/ 308096 w 621244"/>
              <a:gd name="connsiteY4" fmla="*/ 0 h 622716"/>
              <a:gd name="connsiteX5" fmla="*/ 260806 w 621244"/>
              <a:gd name="connsiteY5" fmla="*/ 5263 h 622716"/>
              <a:gd name="connsiteX6" fmla="*/ 1917 w 621244"/>
              <a:gd name="connsiteY6" fmla="*/ 344490 h 622716"/>
              <a:gd name="connsiteX7" fmla="*/ 100674 w 621244"/>
              <a:gd name="connsiteY7" fmla="*/ 540456 h 622716"/>
              <a:gd name="connsiteX8" fmla="*/ 342537 w 621244"/>
              <a:gd name="connsiteY8" fmla="*/ 621103 h 622716"/>
              <a:gd name="connsiteX9" fmla="*/ 525811 w 621244"/>
              <a:gd name="connsiteY9" fmla="*/ 536045 h 622716"/>
              <a:gd name="connsiteX10" fmla="*/ 618995 w 621244"/>
              <a:gd name="connsiteY10" fmla="*/ 272976 h 622716"/>
              <a:gd name="connsiteX11" fmla="*/ 553364 w 621244"/>
              <a:gd name="connsiteY11" fmla="*/ 432256 h 622716"/>
              <a:gd name="connsiteX12" fmla="*/ 531151 w 621244"/>
              <a:gd name="connsiteY12" fmla="*/ 383110 h 622716"/>
              <a:gd name="connsiteX13" fmla="*/ 507932 w 621244"/>
              <a:gd name="connsiteY13" fmla="*/ 397815 h 622716"/>
              <a:gd name="connsiteX14" fmla="*/ 475658 w 621244"/>
              <a:gd name="connsiteY14" fmla="*/ 401685 h 622716"/>
              <a:gd name="connsiteX15" fmla="*/ 444699 w 621244"/>
              <a:gd name="connsiteY15" fmla="*/ 383652 h 622716"/>
              <a:gd name="connsiteX16" fmla="*/ 429220 w 621244"/>
              <a:gd name="connsiteY16" fmla="*/ 471342 h 622716"/>
              <a:gd name="connsiteX17" fmla="*/ 464668 w 621244"/>
              <a:gd name="connsiteY17" fmla="*/ 534883 h 622716"/>
              <a:gd name="connsiteX18" fmla="*/ 379764 w 621244"/>
              <a:gd name="connsiteY18" fmla="*/ 573272 h 622716"/>
              <a:gd name="connsiteX19" fmla="*/ 75830 w 621244"/>
              <a:gd name="connsiteY19" fmla="*/ 436668 h 622716"/>
              <a:gd name="connsiteX20" fmla="*/ 103073 w 621244"/>
              <a:gd name="connsiteY20" fmla="*/ 150690 h 622716"/>
              <a:gd name="connsiteX21" fmla="*/ 107176 w 621244"/>
              <a:gd name="connsiteY21" fmla="*/ 183274 h 622716"/>
              <a:gd name="connsiteX22" fmla="*/ 102145 w 621244"/>
              <a:gd name="connsiteY22" fmla="*/ 268332 h 622716"/>
              <a:gd name="connsiteX23" fmla="*/ 102919 w 621244"/>
              <a:gd name="connsiteY23" fmla="*/ 287062 h 622716"/>
              <a:gd name="connsiteX24" fmla="*/ 111974 w 621244"/>
              <a:gd name="connsiteY24" fmla="*/ 294414 h 622716"/>
              <a:gd name="connsiteX25" fmla="*/ 120333 w 621244"/>
              <a:gd name="connsiteY25" fmla="*/ 287371 h 622716"/>
              <a:gd name="connsiteX26" fmla="*/ 122964 w 621244"/>
              <a:gd name="connsiteY26" fmla="*/ 269415 h 622716"/>
              <a:gd name="connsiteX27" fmla="*/ 123661 w 621244"/>
              <a:gd name="connsiteY27" fmla="*/ 254169 h 622716"/>
              <a:gd name="connsiteX28" fmla="*/ 133877 w 621244"/>
              <a:gd name="connsiteY28" fmla="*/ 262527 h 622716"/>
              <a:gd name="connsiteX29" fmla="*/ 153613 w 621244"/>
              <a:gd name="connsiteY29" fmla="*/ 283347 h 622716"/>
              <a:gd name="connsiteX30" fmla="*/ 159031 w 621244"/>
              <a:gd name="connsiteY30" fmla="*/ 295033 h 622716"/>
              <a:gd name="connsiteX31" fmla="*/ 167003 w 621244"/>
              <a:gd name="connsiteY31" fmla="*/ 315621 h 622716"/>
              <a:gd name="connsiteX32" fmla="*/ 177374 w 621244"/>
              <a:gd name="connsiteY32" fmla="*/ 340542 h 622716"/>
              <a:gd name="connsiteX33" fmla="*/ 180547 w 621244"/>
              <a:gd name="connsiteY33" fmla="*/ 351455 h 622716"/>
              <a:gd name="connsiteX34" fmla="*/ 197961 w 621244"/>
              <a:gd name="connsiteY34" fmla="*/ 364303 h 622716"/>
              <a:gd name="connsiteX35" fmla="*/ 212125 w 621244"/>
              <a:gd name="connsiteY35" fmla="*/ 378002 h 622716"/>
              <a:gd name="connsiteX36" fmla="*/ 205004 w 621244"/>
              <a:gd name="connsiteY36" fmla="*/ 378853 h 622716"/>
              <a:gd name="connsiteX37" fmla="*/ 188441 w 621244"/>
              <a:gd name="connsiteY37" fmla="*/ 396577 h 622716"/>
              <a:gd name="connsiteX38" fmla="*/ 214446 w 621244"/>
              <a:gd name="connsiteY38" fmla="*/ 455011 h 622716"/>
              <a:gd name="connsiteX39" fmla="*/ 228532 w 621244"/>
              <a:gd name="connsiteY39" fmla="*/ 467859 h 622716"/>
              <a:gd name="connsiteX40" fmla="*/ 237511 w 621244"/>
              <a:gd name="connsiteY40" fmla="*/ 504080 h 622716"/>
              <a:gd name="connsiteX41" fmla="*/ 230854 w 621244"/>
              <a:gd name="connsiteY41" fmla="*/ 524358 h 622716"/>
              <a:gd name="connsiteX42" fmla="*/ 231396 w 621244"/>
              <a:gd name="connsiteY42" fmla="*/ 545951 h 622716"/>
              <a:gd name="connsiteX43" fmla="*/ 239755 w 621244"/>
              <a:gd name="connsiteY43" fmla="*/ 567545 h 622716"/>
              <a:gd name="connsiteX44" fmla="*/ 261426 w 621244"/>
              <a:gd name="connsiteY44" fmla="*/ 553149 h 622716"/>
              <a:gd name="connsiteX45" fmla="*/ 260652 w 621244"/>
              <a:gd name="connsiteY45" fmla="*/ 547422 h 622716"/>
              <a:gd name="connsiteX46" fmla="*/ 285109 w 621244"/>
              <a:gd name="connsiteY46" fmla="*/ 487363 h 622716"/>
              <a:gd name="connsiteX47" fmla="*/ 311501 w 621244"/>
              <a:gd name="connsiteY47" fmla="*/ 467859 h 622716"/>
              <a:gd name="connsiteX48" fmla="*/ 323729 w 621244"/>
              <a:gd name="connsiteY48" fmla="*/ 428696 h 622716"/>
              <a:gd name="connsiteX49" fmla="*/ 334720 w 621244"/>
              <a:gd name="connsiteY49" fmla="*/ 394023 h 622716"/>
              <a:gd name="connsiteX50" fmla="*/ 351205 w 621244"/>
              <a:gd name="connsiteY50" fmla="*/ 358653 h 622716"/>
              <a:gd name="connsiteX51" fmla="*/ 328296 w 621244"/>
              <a:gd name="connsiteY51" fmla="*/ 334815 h 622716"/>
              <a:gd name="connsiteX52" fmla="*/ 310263 w 621244"/>
              <a:gd name="connsiteY52" fmla="*/ 340542 h 622716"/>
              <a:gd name="connsiteX53" fmla="*/ 283871 w 621244"/>
              <a:gd name="connsiteY53" fmla="*/ 349288 h 622716"/>
              <a:gd name="connsiteX54" fmla="*/ 257788 w 621244"/>
              <a:gd name="connsiteY54" fmla="*/ 333267 h 622716"/>
              <a:gd name="connsiteX55" fmla="*/ 243857 w 621244"/>
              <a:gd name="connsiteY55" fmla="*/ 329630 h 622716"/>
              <a:gd name="connsiteX56" fmla="*/ 223734 w 621244"/>
              <a:gd name="connsiteY56" fmla="*/ 342013 h 622716"/>
              <a:gd name="connsiteX57" fmla="*/ 207171 w 621244"/>
              <a:gd name="connsiteY57" fmla="*/ 338530 h 622716"/>
              <a:gd name="connsiteX58" fmla="*/ 195252 w 621244"/>
              <a:gd name="connsiteY58" fmla="*/ 330017 h 622716"/>
              <a:gd name="connsiteX59" fmla="*/ 185733 w 621244"/>
              <a:gd name="connsiteY59" fmla="*/ 325372 h 622716"/>
              <a:gd name="connsiteX60" fmla="*/ 178458 w 621244"/>
              <a:gd name="connsiteY60" fmla="*/ 314227 h 622716"/>
              <a:gd name="connsiteX61" fmla="*/ 187590 w 621244"/>
              <a:gd name="connsiteY61" fmla="*/ 303624 h 622716"/>
              <a:gd name="connsiteX62" fmla="*/ 209880 w 621244"/>
              <a:gd name="connsiteY62" fmla="*/ 298748 h 622716"/>
              <a:gd name="connsiteX63" fmla="*/ 221567 w 621244"/>
              <a:gd name="connsiteY63" fmla="*/ 295498 h 622716"/>
              <a:gd name="connsiteX64" fmla="*/ 222573 w 621244"/>
              <a:gd name="connsiteY64" fmla="*/ 286907 h 622716"/>
              <a:gd name="connsiteX65" fmla="*/ 215917 w 621244"/>
              <a:gd name="connsiteY65" fmla="*/ 283347 h 622716"/>
              <a:gd name="connsiteX66" fmla="*/ 181863 w 621244"/>
              <a:gd name="connsiteY66" fmla="*/ 269802 h 622716"/>
              <a:gd name="connsiteX67" fmla="*/ 173736 w 621244"/>
              <a:gd name="connsiteY67" fmla="*/ 265623 h 622716"/>
              <a:gd name="connsiteX68" fmla="*/ 172188 w 621244"/>
              <a:gd name="connsiteY68" fmla="*/ 250066 h 622716"/>
              <a:gd name="connsiteX69" fmla="*/ 253919 w 621244"/>
              <a:gd name="connsiteY69" fmla="*/ 250841 h 622716"/>
              <a:gd name="connsiteX70" fmla="*/ 275357 w 621244"/>
              <a:gd name="connsiteY70" fmla="*/ 281334 h 622716"/>
              <a:gd name="connsiteX71" fmla="*/ 296176 w 621244"/>
              <a:gd name="connsiteY71" fmla="*/ 302077 h 622716"/>
              <a:gd name="connsiteX72" fmla="*/ 310108 w 621244"/>
              <a:gd name="connsiteY72" fmla="*/ 303005 h 622716"/>
              <a:gd name="connsiteX73" fmla="*/ 312894 w 621244"/>
              <a:gd name="connsiteY73" fmla="*/ 287991 h 622716"/>
              <a:gd name="connsiteX74" fmla="*/ 304613 w 621244"/>
              <a:gd name="connsiteY74" fmla="*/ 274291 h 622716"/>
              <a:gd name="connsiteX75" fmla="*/ 320015 w 621244"/>
              <a:gd name="connsiteY75" fmla="*/ 201539 h 622716"/>
              <a:gd name="connsiteX76" fmla="*/ 344471 w 621244"/>
              <a:gd name="connsiteY76" fmla="*/ 176618 h 622716"/>
              <a:gd name="connsiteX77" fmla="*/ 330773 w 621244"/>
              <a:gd name="connsiteY77" fmla="*/ 180333 h 622716"/>
              <a:gd name="connsiteX78" fmla="*/ 334256 w 621244"/>
              <a:gd name="connsiteY78" fmla="*/ 167717 h 622716"/>
              <a:gd name="connsiteX79" fmla="*/ 328683 w 621244"/>
              <a:gd name="connsiteY79" fmla="*/ 161138 h 622716"/>
              <a:gd name="connsiteX80" fmla="*/ 344936 w 621244"/>
              <a:gd name="connsiteY80" fmla="*/ 154869 h 622716"/>
              <a:gd name="connsiteX81" fmla="*/ 361421 w 621244"/>
              <a:gd name="connsiteY81" fmla="*/ 145737 h 622716"/>
              <a:gd name="connsiteX82" fmla="*/ 367768 w 621244"/>
              <a:gd name="connsiteY82" fmla="*/ 134437 h 622716"/>
              <a:gd name="connsiteX83" fmla="*/ 366220 w 621244"/>
              <a:gd name="connsiteY83" fmla="*/ 132657 h 622716"/>
              <a:gd name="connsiteX84" fmla="*/ 348496 w 621244"/>
              <a:gd name="connsiteY84" fmla="*/ 134979 h 622716"/>
              <a:gd name="connsiteX85" fmla="*/ 335184 w 621244"/>
              <a:gd name="connsiteY85" fmla="*/ 124066 h 622716"/>
              <a:gd name="connsiteX86" fmla="*/ 320943 w 621244"/>
              <a:gd name="connsiteY86" fmla="*/ 116945 h 622716"/>
              <a:gd name="connsiteX87" fmla="*/ 308405 w 621244"/>
              <a:gd name="connsiteY87" fmla="*/ 125614 h 622716"/>
              <a:gd name="connsiteX88" fmla="*/ 287276 w 621244"/>
              <a:gd name="connsiteY88" fmla="*/ 118416 h 622716"/>
              <a:gd name="connsiteX89" fmla="*/ 275744 w 621244"/>
              <a:gd name="connsiteY89" fmla="*/ 114314 h 622716"/>
              <a:gd name="connsiteX90" fmla="*/ 267076 w 621244"/>
              <a:gd name="connsiteY90" fmla="*/ 120583 h 622716"/>
              <a:gd name="connsiteX91" fmla="*/ 251442 w 621244"/>
              <a:gd name="connsiteY91" fmla="*/ 128168 h 622716"/>
              <a:gd name="connsiteX92" fmla="*/ 236195 w 621244"/>
              <a:gd name="connsiteY92" fmla="*/ 125614 h 622716"/>
              <a:gd name="connsiteX93" fmla="*/ 240606 w 621244"/>
              <a:gd name="connsiteY93" fmla="*/ 109361 h 622716"/>
              <a:gd name="connsiteX94" fmla="*/ 260497 w 621244"/>
              <a:gd name="connsiteY94" fmla="*/ 96900 h 622716"/>
              <a:gd name="connsiteX95" fmla="*/ 289907 w 621244"/>
              <a:gd name="connsiteY95" fmla="*/ 80879 h 622716"/>
              <a:gd name="connsiteX96" fmla="*/ 297570 w 621244"/>
              <a:gd name="connsiteY96" fmla="*/ 60833 h 622716"/>
              <a:gd name="connsiteX97" fmla="*/ 284335 w 621244"/>
              <a:gd name="connsiteY97" fmla="*/ 54564 h 622716"/>
              <a:gd name="connsiteX98" fmla="*/ 268469 w 621244"/>
              <a:gd name="connsiteY98" fmla="*/ 63697 h 622716"/>
              <a:gd name="connsiteX99" fmla="*/ 254847 w 621244"/>
              <a:gd name="connsiteY99" fmla="*/ 64471 h 622716"/>
              <a:gd name="connsiteX100" fmla="*/ 251442 w 621244"/>
              <a:gd name="connsiteY100" fmla="*/ 57041 h 622716"/>
              <a:gd name="connsiteX101" fmla="*/ 256395 w 621244"/>
              <a:gd name="connsiteY101" fmla="*/ 52629 h 622716"/>
              <a:gd name="connsiteX102" fmla="*/ 297183 w 621244"/>
              <a:gd name="connsiteY102" fmla="*/ 47211 h 622716"/>
              <a:gd name="connsiteX103" fmla="*/ 302833 w 621244"/>
              <a:gd name="connsiteY103" fmla="*/ 49534 h 622716"/>
              <a:gd name="connsiteX104" fmla="*/ 337661 w 621244"/>
              <a:gd name="connsiteY104" fmla="*/ 70353 h 622716"/>
              <a:gd name="connsiteX105" fmla="*/ 351902 w 621244"/>
              <a:gd name="connsiteY105" fmla="*/ 60446 h 622716"/>
              <a:gd name="connsiteX106" fmla="*/ 395011 w 621244"/>
              <a:gd name="connsiteY106" fmla="*/ 59518 h 622716"/>
              <a:gd name="connsiteX107" fmla="*/ 416992 w 621244"/>
              <a:gd name="connsiteY107" fmla="*/ 77551 h 622716"/>
              <a:gd name="connsiteX108" fmla="*/ 416837 w 621244"/>
              <a:gd name="connsiteY108" fmla="*/ 87535 h 622716"/>
              <a:gd name="connsiteX109" fmla="*/ 412193 w 621244"/>
              <a:gd name="connsiteY109" fmla="*/ 100460 h 622716"/>
              <a:gd name="connsiteX110" fmla="*/ 424344 w 621244"/>
              <a:gd name="connsiteY110" fmla="*/ 115552 h 622716"/>
              <a:gd name="connsiteX111" fmla="*/ 432703 w 621244"/>
              <a:gd name="connsiteY111" fmla="*/ 114778 h 622716"/>
              <a:gd name="connsiteX112" fmla="*/ 442997 w 621244"/>
              <a:gd name="connsiteY112" fmla="*/ 125768 h 622716"/>
              <a:gd name="connsiteX113" fmla="*/ 455690 w 621244"/>
              <a:gd name="connsiteY113" fmla="*/ 136836 h 622716"/>
              <a:gd name="connsiteX114" fmla="*/ 466448 w 621244"/>
              <a:gd name="connsiteY114" fmla="*/ 139003 h 622716"/>
              <a:gd name="connsiteX115" fmla="*/ 471943 w 621244"/>
              <a:gd name="connsiteY115" fmla="*/ 143105 h 622716"/>
              <a:gd name="connsiteX116" fmla="*/ 494465 w 621244"/>
              <a:gd name="connsiteY116" fmla="*/ 134747 h 622716"/>
              <a:gd name="connsiteX117" fmla="*/ 495084 w 621244"/>
              <a:gd name="connsiteY117" fmla="*/ 130180 h 622716"/>
              <a:gd name="connsiteX118" fmla="*/ 503907 w 621244"/>
              <a:gd name="connsiteY118" fmla="*/ 126852 h 622716"/>
              <a:gd name="connsiteX119" fmla="*/ 529603 w 621244"/>
              <a:gd name="connsiteY119" fmla="*/ 155876 h 622716"/>
              <a:gd name="connsiteX120" fmla="*/ 521863 w 621244"/>
              <a:gd name="connsiteY120" fmla="*/ 185518 h 622716"/>
              <a:gd name="connsiteX121" fmla="*/ 516601 w 621244"/>
              <a:gd name="connsiteY121" fmla="*/ 217251 h 622716"/>
              <a:gd name="connsiteX122" fmla="*/ 504527 w 621244"/>
              <a:gd name="connsiteY122" fmla="*/ 246816 h 622716"/>
              <a:gd name="connsiteX123" fmla="*/ 520625 w 621244"/>
              <a:gd name="connsiteY123" fmla="*/ 272434 h 622716"/>
              <a:gd name="connsiteX124" fmla="*/ 538426 w 621244"/>
              <a:gd name="connsiteY124" fmla="*/ 293099 h 622716"/>
              <a:gd name="connsiteX125" fmla="*/ 566675 w 621244"/>
              <a:gd name="connsiteY125" fmla="*/ 335202 h 622716"/>
              <a:gd name="connsiteX126" fmla="*/ 578517 w 621244"/>
              <a:gd name="connsiteY126" fmla="*/ 340233 h 622716"/>
              <a:gd name="connsiteX127" fmla="*/ 553364 w 621244"/>
              <a:gd name="connsiteY127" fmla="*/ 432256 h 622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</a:cxnLst>
            <a:rect l="l" t="t" r="r" b="b"/>
            <a:pathLst>
              <a:path w="621244" h="622716">
                <a:moveTo>
                  <a:pt x="618995" y="272976"/>
                </a:moveTo>
                <a:cubicBezTo>
                  <a:pt x="613268" y="220733"/>
                  <a:pt x="593996" y="172980"/>
                  <a:pt x="562883" y="130412"/>
                </a:cubicBezTo>
                <a:cubicBezTo>
                  <a:pt x="512731" y="61917"/>
                  <a:pt x="445706" y="20046"/>
                  <a:pt x="362041" y="5418"/>
                </a:cubicBezTo>
                <a:cubicBezTo>
                  <a:pt x="345323" y="2477"/>
                  <a:pt x="328296" y="1780"/>
                  <a:pt x="311424" y="0"/>
                </a:cubicBezTo>
                <a:lnTo>
                  <a:pt x="308096" y="0"/>
                </a:lnTo>
                <a:cubicBezTo>
                  <a:pt x="292307" y="1703"/>
                  <a:pt x="276441" y="2864"/>
                  <a:pt x="260806" y="5263"/>
                </a:cubicBezTo>
                <a:cubicBezTo>
                  <a:pt x="99900" y="29952"/>
                  <a:pt x="-16503" y="182345"/>
                  <a:pt x="1917" y="344490"/>
                </a:cubicBezTo>
                <a:cubicBezTo>
                  <a:pt x="10663" y="421886"/>
                  <a:pt x="43092" y="487904"/>
                  <a:pt x="100674" y="540456"/>
                </a:cubicBezTo>
                <a:cubicBezTo>
                  <a:pt x="169092" y="603069"/>
                  <a:pt x="250358" y="629848"/>
                  <a:pt x="342537" y="621103"/>
                </a:cubicBezTo>
                <a:cubicBezTo>
                  <a:pt x="413277" y="614369"/>
                  <a:pt x="474961" y="585888"/>
                  <a:pt x="525811" y="536045"/>
                </a:cubicBezTo>
                <a:cubicBezTo>
                  <a:pt x="599491" y="463757"/>
                  <a:pt x="630218" y="375370"/>
                  <a:pt x="618995" y="272976"/>
                </a:cubicBezTo>
                <a:moveTo>
                  <a:pt x="553364" y="432256"/>
                </a:moveTo>
                <a:cubicBezTo>
                  <a:pt x="545469" y="418558"/>
                  <a:pt x="535562" y="399440"/>
                  <a:pt x="531151" y="383110"/>
                </a:cubicBezTo>
                <a:cubicBezTo>
                  <a:pt x="524727" y="359427"/>
                  <a:pt x="509248" y="382336"/>
                  <a:pt x="507932" y="397815"/>
                </a:cubicBezTo>
                <a:cubicBezTo>
                  <a:pt x="506616" y="413295"/>
                  <a:pt x="496323" y="424904"/>
                  <a:pt x="475658" y="401685"/>
                </a:cubicBezTo>
                <a:cubicBezTo>
                  <a:pt x="454993" y="378466"/>
                  <a:pt x="451123" y="383652"/>
                  <a:pt x="444699" y="383652"/>
                </a:cubicBezTo>
                <a:cubicBezTo>
                  <a:pt x="438276" y="383652"/>
                  <a:pt x="426666" y="399131"/>
                  <a:pt x="429220" y="471342"/>
                </a:cubicBezTo>
                <a:cubicBezTo>
                  <a:pt x="431078" y="522965"/>
                  <a:pt x="451433" y="531091"/>
                  <a:pt x="464668" y="534883"/>
                </a:cubicBezTo>
                <a:cubicBezTo>
                  <a:pt x="439978" y="551833"/>
                  <a:pt x="411574" y="565223"/>
                  <a:pt x="379764" y="573272"/>
                </a:cubicBezTo>
                <a:cubicBezTo>
                  <a:pt x="258098" y="604153"/>
                  <a:pt x="133877" y="548041"/>
                  <a:pt x="75830" y="436668"/>
                </a:cubicBezTo>
                <a:cubicBezTo>
                  <a:pt x="21731" y="332880"/>
                  <a:pt x="48122" y="215393"/>
                  <a:pt x="103073" y="150690"/>
                </a:cubicBezTo>
                <a:cubicBezTo>
                  <a:pt x="104544" y="162300"/>
                  <a:pt x="106015" y="172748"/>
                  <a:pt x="107176" y="183274"/>
                </a:cubicBezTo>
                <a:cubicBezTo>
                  <a:pt x="110426" y="211910"/>
                  <a:pt x="107949" y="240160"/>
                  <a:pt x="102145" y="268332"/>
                </a:cubicBezTo>
                <a:cubicBezTo>
                  <a:pt x="100907" y="274369"/>
                  <a:pt x="101293" y="281180"/>
                  <a:pt x="102919" y="287062"/>
                </a:cubicBezTo>
                <a:cubicBezTo>
                  <a:pt x="103770" y="290312"/>
                  <a:pt x="108646" y="294105"/>
                  <a:pt x="111974" y="294414"/>
                </a:cubicBezTo>
                <a:cubicBezTo>
                  <a:pt x="114606" y="294647"/>
                  <a:pt x="119249" y="290467"/>
                  <a:pt x="120333" y="287371"/>
                </a:cubicBezTo>
                <a:cubicBezTo>
                  <a:pt x="122268" y="281722"/>
                  <a:pt x="122345" y="275452"/>
                  <a:pt x="122964" y="269415"/>
                </a:cubicBezTo>
                <a:cubicBezTo>
                  <a:pt x="123429" y="265159"/>
                  <a:pt x="123429" y="260825"/>
                  <a:pt x="123661" y="254169"/>
                </a:cubicBezTo>
                <a:cubicBezTo>
                  <a:pt x="127995" y="257728"/>
                  <a:pt x="131246" y="259818"/>
                  <a:pt x="133877" y="262527"/>
                </a:cubicBezTo>
                <a:cubicBezTo>
                  <a:pt x="140611" y="269338"/>
                  <a:pt x="147422" y="276071"/>
                  <a:pt x="153613" y="283347"/>
                </a:cubicBezTo>
                <a:cubicBezTo>
                  <a:pt x="156322" y="286598"/>
                  <a:pt x="159109" y="291086"/>
                  <a:pt x="159031" y="295033"/>
                </a:cubicBezTo>
                <a:cubicBezTo>
                  <a:pt x="158876" y="303392"/>
                  <a:pt x="162514" y="309042"/>
                  <a:pt x="167003" y="315621"/>
                </a:cubicBezTo>
                <a:cubicBezTo>
                  <a:pt x="171956" y="322896"/>
                  <a:pt x="174200" y="332106"/>
                  <a:pt x="177374" y="340542"/>
                </a:cubicBezTo>
                <a:cubicBezTo>
                  <a:pt x="178689" y="344103"/>
                  <a:pt x="178999" y="348050"/>
                  <a:pt x="180547" y="351455"/>
                </a:cubicBezTo>
                <a:cubicBezTo>
                  <a:pt x="183952" y="358730"/>
                  <a:pt x="189138" y="363761"/>
                  <a:pt x="197961" y="364303"/>
                </a:cubicBezTo>
                <a:cubicBezTo>
                  <a:pt x="207249" y="364922"/>
                  <a:pt x="210732" y="368482"/>
                  <a:pt x="212125" y="378002"/>
                </a:cubicBezTo>
                <a:cubicBezTo>
                  <a:pt x="209725" y="378312"/>
                  <a:pt x="207404" y="378621"/>
                  <a:pt x="205004" y="378853"/>
                </a:cubicBezTo>
                <a:cubicBezTo>
                  <a:pt x="193627" y="379937"/>
                  <a:pt x="188055" y="385122"/>
                  <a:pt x="188441" y="396577"/>
                </a:cubicBezTo>
                <a:cubicBezTo>
                  <a:pt x="189370" y="419331"/>
                  <a:pt x="197574" y="439222"/>
                  <a:pt x="214446" y="455011"/>
                </a:cubicBezTo>
                <a:cubicBezTo>
                  <a:pt x="219090" y="459345"/>
                  <a:pt x="224043" y="463447"/>
                  <a:pt x="228532" y="467859"/>
                </a:cubicBezTo>
                <a:cubicBezTo>
                  <a:pt x="238826" y="478075"/>
                  <a:pt x="242464" y="490071"/>
                  <a:pt x="237511" y="504080"/>
                </a:cubicBezTo>
                <a:cubicBezTo>
                  <a:pt x="235111" y="510813"/>
                  <a:pt x="231860" y="517392"/>
                  <a:pt x="230854" y="524358"/>
                </a:cubicBezTo>
                <a:cubicBezTo>
                  <a:pt x="229771" y="531401"/>
                  <a:pt x="229771" y="539063"/>
                  <a:pt x="231396" y="545951"/>
                </a:cubicBezTo>
                <a:cubicBezTo>
                  <a:pt x="233099" y="553149"/>
                  <a:pt x="232402" y="568860"/>
                  <a:pt x="239755" y="567545"/>
                </a:cubicBezTo>
                <a:cubicBezTo>
                  <a:pt x="252835" y="565223"/>
                  <a:pt x="260420" y="567854"/>
                  <a:pt x="261426" y="553149"/>
                </a:cubicBezTo>
                <a:cubicBezTo>
                  <a:pt x="261581" y="550363"/>
                  <a:pt x="261426" y="549976"/>
                  <a:pt x="260652" y="547422"/>
                </a:cubicBezTo>
                <a:cubicBezTo>
                  <a:pt x="256782" y="533645"/>
                  <a:pt x="274428" y="494483"/>
                  <a:pt x="285109" y="487363"/>
                </a:cubicBezTo>
                <a:cubicBezTo>
                  <a:pt x="294164" y="481248"/>
                  <a:pt x="303297" y="475057"/>
                  <a:pt x="311501" y="467859"/>
                </a:cubicBezTo>
                <a:cubicBezTo>
                  <a:pt x="323343" y="457565"/>
                  <a:pt x="328683" y="444253"/>
                  <a:pt x="323729" y="428696"/>
                </a:cubicBezTo>
                <a:cubicBezTo>
                  <a:pt x="319008" y="414068"/>
                  <a:pt x="324504" y="403388"/>
                  <a:pt x="334720" y="394023"/>
                </a:cubicBezTo>
                <a:cubicBezTo>
                  <a:pt x="345091" y="384426"/>
                  <a:pt x="351979" y="373436"/>
                  <a:pt x="351205" y="358653"/>
                </a:cubicBezTo>
                <a:cubicBezTo>
                  <a:pt x="350509" y="343948"/>
                  <a:pt x="340834" y="333267"/>
                  <a:pt x="328296" y="334815"/>
                </a:cubicBezTo>
                <a:cubicBezTo>
                  <a:pt x="322182" y="335511"/>
                  <a:pt x="316300" y="338452"/>
                  <a:pt x="310263" y="340542"/>
                </a:cubicBezTo>
                <a:cubicBezTo>
                  <a:pt x="301517" y="343483"/>
                  <a:pt x="292926" y="347663"/>
                  <a:pt x="283871" y="349288"/>
                </a:cubicBezTo>
                <a:cubicBezTo>
                  <a:pt x="271255" y="351532"/>
                  <a:pt x="263438" y="343251"/>
                  <a:pt x="257788" y="333267"/>
                </a:cubicBezTo>
                <a:cubicBezTo>
                  <a:pt x="253222" y="325218"/>
                  <a:pt x="251751" y="324599"/>
                  <a:pt x="243857" y="329630"/>
                </a:cubicBezTo>
                <a:cubicBezTo>
                  <a:pt x="237201" y="333886"/>
                  <a:pt x="230622" y="338143"/>
                  <a:pt x="223734" y="342013"/>
                </a:cubicBezTo>
                <a:cubicBezTo>
                  <a:pt x="216614" y="345960"/>
                  <a:pt x="212666" y="344490"/>
                  <a:pt x="207171" y="338530"/>
                </a:cubicBezTo>
                <a:cubicBezTo>
                  <a:pt x="203921" y="334970"/>
                  <a:pt x="199432" y="332493"/>
                  <a:pt x="195252" y="330017"/>
                </a:cubicBezTo>
                <a:cubicBezTo>
                  <a:pt x="192234" y="328159"/>
                  <a:pt x="188132" y="327695"/>
                  <a:pt x="185733" y="325372"/>
                </a:cubicBezTo>
                <a:cubicBezTo>
                  <a:pt x="182482" y="322277"/>
                  <a:pt x="177993" y="317633"/>
                  <a:pt x="178458" y="314227"/>
                </a:cubicBezTo>
                <a:cubicBezTo>
                  <a:pt x="178999" y="310281"/>
                  <a:pt x="183565" y="305250"/>
                  <a:pt x="187590" y="303624"/>
                </a:cubicBezTo>
                <a:cubicBezTo>
                  <a:pt x="194556" y="300838"/>
                  <a:pt x="202373" y="300374"/>
                  <a:pt x="209880" y="298748"/>
                </a:cubicBezTo>
                <a:cubicBezTo>
                  <a:pt x="213828" y="297897"/>
                  <a:pt x="217852" y="296968"/>
                  <a:pt x="221567" y="295498"/>
                </a:cubicBezTo>
                <a:cubicBezTo>
                  <a:pt x="226675" y="293485"/>
                  <a:pt x="226520" y="290080"/>
                  <a:pt x="222573" y="286907"/>
                </a:cubicBezTo>
                <a:cubicBezTo>
                  <a:pt x="220638" y="285359"/>
                  <a:pt x="218239" y="284275"/>
                  <a:pt x="215917" y="283347"/>
                </a:cubicBezTo>
                <a:cubicBezTo>
                  <a:pt x="204617" y="278780"/>
                  <a:pt x="193162" y="274446"/>
                  <a:pt x="181863" y="269802"/>
                </a:cubicBezTo>
                <a:cubicBezTo>
                  <a:pt x="179076" y="268642"/>
                  <a:pt x="176290" y="267249"/>
                  <a:pt x="173736" y="265623"/>
                </a:cubicBezTo>
                <a:cubicBezTo>
                  <a:pt x="166616" y="260902"/>
                  <a:pt x="165764" y="255794"/>
                  <a:pt x="172188" y="250066"/>
                </a:cubicBezTo>
                <a:cubicBezTo>
                  <a:pt x="197729" y="227544"/>
                  <a:pt x="227526" y="220965"/>
                  <a:pt x="253919" y="250841"/>
                </a:cubicBezTo>
                <a:cubicBezTo>
                  <a:pt x="262123" y="260128"/>
                  <a:pt x="267617" y="271660"/>
                  <a:pt x="275357" y="281334"/>
                </a:cubicBezTo>
                <a:cubicBezTo>
                  <a:pt x="281472" y="288997"/>
                  <a:pt x="288437" y="296195"/>
                  <a:pt x="296176" y="302077"/>
                </a:cubicBezTo>
                <a:cubicBezTo>
                  <a:pt x="299350" y="304476"/>
                  <a:pt x="306548" y="304940"/>
                  <a:pt x="310108" y="303005"/>
                </a:cubicBezTo>
                <a:cubicBezTo>
                  <a:pt x="315371" y="300064"/>
                  <a:pt x="315603" y="293485"/>
                  <a:pt x="312894" y="287991"/>
                </a:cubicBezTo>
                <a:cubicBezTo>
                  <a:pt x="310572" y="283192"/>
                  <a:pt x="307863" y="278471"/>
                  <a:pt x="304613" y="274291"/>
                </a:cubicBezTo>
                <a:cubicBezTo>
                  <a:pt x="289598" y="254942"/>
                  <a:pt x="290682" y="217328"/>
                  <a:pt x="320015" y="201539"/>
                </a:cubicBezTo>
                <a:cubicBezTo>
                  <a:pt x="329844" y="196276"/>
                  <a:pt x="339750" y="190781"/>
                  <a:pt x="344471" y="176618"/>
                </a:cubicBezTo>
                <a:cubicBezTo>
                  <a:pt x="338822" y="178166"/>
                  <a:pt x="334797" y="179094"/>
                  <a:pt x="330773" y="180333"/>
                </a:cubicBezTo>
                <a:cubicBezTo>
                  <a:pt x="308483" y="187221"/>
                  <a:pt x="323962" y="170581"/>
                  <a:pt x="334256" y="167717"/>
                </a:cubicBezTo>
                <a:cubicBezTo>
                  <a:pt x="340447" y="165937"/>
                  <a:pt x="328683" y="161138"/>
                  <a:pt x="328683" y="161138"/>
                </a:cubicBezTo>
                <a:cubicBezTo>
                  <a:pt x="328992" y="160674"/>
                  <a:pt x="336500" y="158507"/>
                  <a:pt x="344936" y="154869"/>
                </a:cubicBezTo>
                <a:cubicBezTo>
                  <a:pt x="350741" y="152393"/>
                  <a:pt x="356623" y="149607"/>
                  <a:pt x="361421" y="145737"/>
                </a:cubicBezTo>
                <a:cubicBezTo>
                  <a:pt x="364517" y="143183"/>
                  <a:pt x="365755" y="138307"/>
                  <a:pt x="367768" y="134437"/>
                </a:cubicBezTo>
                <a:cubicBezTo>
                  <a:pt x="367226" y="133817"/>
                  <a:pt x="366762" y="133276"/>
                  <a:pt x="366220" y="132657"/>
                </a:cubicBezTo>
                <a:cubicBezTo>
                  <a:pt x="360338" y="133431"/>
                  <a:pt x="354456" y="134359"/>
                  <a:pt x="348496" y="134979"/>
                </a:cubicBezTo>
                <a:cubicBezTo>
                  <a:pt x="338512" y="136062"/>
                  <a:pt x="336113" y="134127"/>
                  <a:pt x="335184" y="124066"/>
                </a:cubicBezTo>
                <a:cubicBezTo>
                  <a:pt x="334565" y="117178"/>
                  <a:pt x="327522" y="113385"/>
                  <a:pt x="320943" y="116945"/>
                </a:cubicBezTo>
                <a:cubicBezTo>
                  <a:pt x="316532" y="119344"/>
                  <a:pt x="312662" y="122827"/>
                  <a:pt x="308405" y="125614"/>
                </a:cubicBezTo>
                <a:cubicBezTo>
                  <a:pt x="298498" y="132038"/>
                  <a:pt x="291146" y="129483"/>
                  <a:pt x="287276" y="118416"/>
                </a:cubicBezTo>
                <a:cubicBezTo>
                  <a:pt x="284954" y="111837"/>
                  <a:pt x="281781" y="110599"/>
                  <a:pt x="275744" y="114314"/>
                </a:cubicBezTo>
                <a:cubicBezTo>
                  <a:pt x="272726" y="116171"/>
                  <a:pt x="270172" y="118880"/>
                  <a:pt x="267076" y="120583"/>
                </a:cubicBezTo>
                <a:cubicBezTo>
                  <a:pt x="262045" y="123447"/>
                  <a:pt x="256860" y="126233"/>
                  <a:pt x="251442" y="128168"/>
                </a:cubicBezTo>
                <a:cubicBezTo>
                  <a:pt x="246179" y="130025"/>
                  <a:pt x="239755" y="131418"/>
                  <a:pt x="236195" y="125614"/>
                </a:cubicBezTo>
                <a:cubicBezTo>
                  <a:pt x="232325" y="119344"/>
                  <a:pt x="235730" y="113308"/>
                  <a:pt x="240606" y="109361"/>
                </a:cubicBezTo>
                <a:cubicBezTo>
                  <a:pt x="246643" y="104485"/>
                  <a:pt x="253686" y="100692"/>
                  <a:pt x="260497" y="96900"/>
                </a:cubicBezTo>
                <a:cubicBezTo>
                  <a:pt x="270249" y="91405"/>
                  <a:pt x="280543" y="86839"/>
                  <a:pt x="289907" y="80879"/>
                </a:cubicBezTo>
                <a:cubicBezTo>
                  <a:pt x="296796" y="76467"/>
                  <a:pt x="299814" y="69347"/>
                  <a:pt x="297570" y="60833"/>
                </a:cubicBezTo>
                <a:cubicBezTo>
                  <a:pt x="295712" y="53713"/>
                  <a:pt x="290914" y="51314"/>
                  <a:pt x="284335" y="54564"/>
                </a:cubicBezTo>
                <a:cubicBezTo>
                  <a:pt x="278840" y="57273"/>
                  <a:pt x="274119" y="61530"/>
                  <a:pt x="268469" y="63697"/>
                </a:cubicBezTo>
                <a:cubicBezTo>
                  <a:pt x="264367" y="65245"/>
                  <a:pt x="259259" y="65245"/>
                  <a:pt x="254847" y="64471"/>
                </a:cubicBezTo>
                <a:cubicBezTo>
                  <a:pt x="253222" y="64161"/>
                  <a:pt x="251519" y="59672"/>
                  <a:pt x="251442" y="57041"/>
                </a:cubicBezTo>
                <a:cubicBezTo>
                  <a:pt x="251442" y="55570"/>
                  <a:pt x="254460" y="52939"/>
                  <a:pt x="256395" y="52629"/>
                </a:cubicBezTo>
                <a:cubicBezTo>
                  <a:pt x="269940" y="50540"/>
                  <a:pt x="283561" y="48759"/>
                  <a:pt x="297183" y="47211"/>
                </a:cubicBezTo>
                <a:cubicBezTo>
                  <a:pt x="298963" y="46979"/>
                  <a:pt x="301672" y="48141"/>
                  <a:pt x="302833" y="49534"/>
                </a:cubicBezTo>
                <a:cubicBezTo>
                  <a:pt x="311811" y="60911"/>
                  <a:pt x="324426" y="66406"/>
                  <a:pt x="337661" y="70353"/>
                </a:cubicBezTo>
                <a:cubicBezTo>
                  <a:pt x="348806" y="73681"/>
                  <a:pt x="350354" y="72056"/>
                  <a:pt x="351902" y="60446"/>
                </a:cubicBezTo>
                <a:cubicBezTo>
                  <a:pt x="366143" y="57118"/>
                  <a:pt x="380693" y="50462"/>
                  <a:pt x="395011" y="59518"/>
                </a:cubicBezTo>
                <a:cubicBezTo>
                  <a:pt x="402983" y="64548"/>
                  <a:pt x="410258" y="70895"/>
                  <a:pt x="416992" y="77551"/>
                </a:cubicBezTo>
                <a:cubicBezTo>
                  <a:pt x="418694" y="79176"/>
                  <a:pt x="417611" y="84284"/>
                  <a:pt x="416837" y="87535"/>
                </a:cubicBezTo>
                <a:cubicBezTo>
                  <a:pt x="415753" y="91946"/>
                  <a:pt x="413354" y="96049"/>
                  <a:pt x="412193" y="100460"/>
                </a:cubicBezTo>
                <a:cubicBezTo>
                  <a:pt x="410026" y="108974"/>
                  <a:pt x="415521" y="115707"/>
                  <a:pt x="424344" y="115552"/>
                </a:cubicBezTo>
                <a:cubicBezTo>
                  <a:pt x="427131" y="115475"/>
                  <a:pt x="429917" y="114933"/>
                  <a:pt x="432703" y="114778"/>
                </a:cubicBezTo>
                <a:cubicBezTo>
                  <a:pt x="440830" y="114391"/>
                  <a:pt x="443771" y="117487"/>
                  <a:pt x="442997" y="125768"/>
                </a:cubicBezTo>
                <a:cubicBezTo>
                  <a:pt x="441913" y="137455"/>
                  <a:pt x="443926" y="138848"/>
                  <a:pt x="455690" y="136836"/>
                </a:cubicBezTo>
                <a:cubicBezTo>
                  <a:pt x="459095" y="136294"/>
                  <a:pt x="462965" y="137842"/>
                  <a:pt x="466448" y="139003"/>
                </a:cubicBezTo>
                <a:cubicBezTo>
                  <a:pt x="468460" y="139700"/>
                  <a:pt x="470085" y="141712"/>
                  <a:pt x="471943" y="143105"/>
                </a:cubicBezTo>
                <a:cubicBezTo>
                  <a:pt x="482933" y="151387"/>
                  <a:pt x="491292" y="148291"/>
                  <a:pt x="494465" y="134747"/>
                </a:cubicBezTo>
                <a:cubicBezTo>
                  <a:pt x="494775" y="133276"/>
                  <a:pt x="494775" y="131728"/>
                  <a:pt x="495084" y="130180"/>
                </a:cubicBezTo>
                <a:cubicBezTo>
                  <a:pt x="496323" y="124066"/>
                  <a:pt x="499805" y="122518"/>
                  <a:pt x="503907" y="126852"/>
                </a:cubicBezTo>
                <a:cubicBezTo>
                  <a:pt x="512653" y="136062"/>
                  <a:pt x="520780" y="145814"/>
                  <a:pt x="529603" y="155876"/>
                </a:cubicBezTo>
                <a:cubicBezTo>
                  <a:pt x="520083" y="164621"/>
                  <a:pt x="519774" y="175147"/>
                  <a:pt x="521863" y="185518"/>
                </a:cubicBezTo>
                <a:cubicBezTo>
                  <a:pt x="524185" y="197050"/>
                  <a:pt x="521167" y="207112"/>
                  <a:pt x="516601" y="217251"/>
                </a:cubicBezTo>
                <a:cubicBezTo>
                  <a:pt x="512266" y="227003"/>
                  <a:pt x="507467" y="236677"/>
                  <a:pt x="504527" y="246816"/>
                </a:cubicBezTo>
                <a:cubicBezTo>
                  <a:pt x="500193" y="262063"/>
                  <a:pt x="505146" y="269106"/>
                  <a:pt x="520625" y="272434"/>
                </a:cubicBezTo>
                <a:cubicBezTo>
                  <a:pt x="535408" y="275684"/>
                  <a:pt x="537884" y="278625"/>
                  <a:pt x="538426" y="293099"/>
                </a:cubicBezTo>
                <a:cubicBezTo>
                  <a:pt x="539200" y="312834"/>
                  <a:pt x="549339" y="326456"/>
                  <a:pt x="566675" y="335202"/>
                </a:cubicBezTo>
                <a:cubicBezTo>
                  <a:pt x="570545" y="337137"/>
                  <a:pt x="574570" y="338607"/>
                  <a:pt x="578517" y="340233"/>
                </a:cubicBezTo>
                <a:cubicBezTo>
                  <a:pt x="576969" y="370572"/>
                  <a:pt x="568301" y="402227"/>
                  <a:pt x="553364" y="432256"/>
                </a:cubicBezTo>
              </a:path>
            </a:pathLst>
          </a:custGeom>
          <a:solidFill>
            <a:srgbClr val="00B0BC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8D20A447-50AC-FBE5-8FC3-5C60BD3B065D}"/>
              </a:ext>
            </a:extLst>
          </p:cNvPr>
          <p:cNvSpPr/>
          <p:nvPr/>
        </p:nvSpPr>
        <p:spPr>
          <a:xfrm>
            <a:off x="7917671" y="4905036"/>
            <a:ext cx="797178" cy="968533"/>
          </a:xfrm>
          <a:custGeom>
            <a:avLst/>
            <a:gdLst>
              <a:gd name="connsiteX0" fmla="*/ 568860 w 797178"/>
              <a:gd name="connsiteY0" fmla="*/ 0 h 968533"/>
              <a:gd name="connsiteX1" fmla="*/ 228318 w 797178"/>
              <a:gd name="connsiteY1" fmla="*/ 0 h 968533"/>
              <a:gd name="connsiteX2" fmla="*/ 0 w 797178"/>
              <a:gd name="connsiteY2" fmla="*/ 228318 h 968533"/>
              <a:gd name="connsiteX3" fmla="*/ 0 w 797178"/>
              <a:gd name="connsiteY3" fmla="*/ 568861 h 968533"/>
              <a:gd name="connsiteX4" fmla="*/ 228318 w 797178"/>
              <a:gd name="connsiteY4" fmla="*/ 797179 h 968533"/>
              <a:gd name="connsiteX5" fmla="*/ 270344 w 797178"/>
              <a:gd name="connsiteY5" fmla="*/ 797179 h 968533"/>
              <a:gd name="connsiteX6" fmla="*/ 398589 w 797178"/>
              <a:gd name="connsiteY6" fmla="*/ 968533 h 968533"/>
              <a:gd name="connsiteX7" fmla="*/ 526834 w 797178"/>
              <a:gd name="connsiteY7" fmla="*/ 797179 h 968533"/>
              <a:gd name="connsiteX8" fmla="*/ 568860 w 797178"/>
              <a:gd name="connsiteY8" fmla="*/ 797179 h 968533"/>
              <a:gd name="connsiteX9" fmla="*/ 797178 w 797178"/>
              <a:gd name="connsiteY9" fmla="*/ 568861 h 968533"/>
              <a:gd name="connsiteX10" fmla="*/ 797178 w 797178"/>
              <a:gd name="connsiteY10" fmla="*/ 228318 h 968533"/>
              <a:gd name="connsiteX11" fmla="*/ 568860 w 797178"/>
              <a:gd name="connsiteY11" fmla="*/ 0 h 968533"/>
              <a:gd name="connsiteX12" fmla="*/ 144188 w 797178"/>
              <a:gd name="connsiteY12" fmla="*/ 369256 h 968533"/>
              <a:gd name="connsiteX13" fmla="*/ 168104 w 797178"/>
              <a:gd name="connsiteY13" fmla="*/ 354474 h 968533"/>
              <a:gd name="connsiteX14" fmla="*/ 227312 w 797178"/>
              <a:gd name="connsiteY14" fmla="*/ 384039 h 968533"/>
              <a:gd name="connsiteX15" fmla="*/ 228550 w 797178"/>
              <a:gd name="connsiteY15" fmla="*/ 410199 h 968533"/>
              <a:gd name="connsiteX16" fmla="*/ 166866 w 797178"/>
              <a:gd name="connsiteY16" fmla="*/ 448742 h 968533"/>
              <a:gd name="connsiteX17" fmla="*/ 144188 w 797178"/>
              <a:gd name="connsiteY17" fmla="*/ 436126 h 968533"/>
              <a:gd name="connsiteX18" fmla="*/ 144188 w 797178"/>
              <a:gd name="connsiteY18" fmla="*/ 369256 h 968533"/>
              <a:gd name="connsiteX19" fmla="*/ 228628 w 797178"/>
              <a:gd name="connsiteY19" fmla="*/ 570873 h 968533"/>
              <a:gd name="connsiteX20" fmla="*/ 166943 w 797178"/>
              <a:gd name="connsiteY20" fmla="*/ 609416 h 968533"/>
              <a:gd name="connsiteX21" fmla="*/ 144266 w 797178"/>
              <a:gd name="connsiteY21" fmla="*/ 596800 h 968533"/>
              <a:gd name="connsiteX22" fmla="*/ 144266 w 797178"/>
              <a:gd name="connsiteY22" fmla="*/ 516463 h 968533"/>
              <a:gd name="connsiteX23" fmla="*/ 166943 w 797178"/>
              <a:gd name="connsiteY23" fmla="*/ 503848 h 968533"/>
              <a:gd name="connsiteX24" fmla="*/ 228628 w 797178"/>
              <a:gd name="connsiteY24" fmla="*/ 542391 h 968533"/>
              <a:gd name="connsiteX25" fmla="*/ 228628 w 797178"/>
              <a:gd name="connsiteY25" fmla="*/ 570873 h 968533"/>
              <a:gd name="connsiteX26" fmla="*/ 228628 w 797178"/>
              <a:gd name="connsiteY26" fmla="*/ 249525 h 968533"/>
              <a:gd name="connsiteX27" fmla="*/ 166943 w 797178"/>
              <a:gd name="connsiteY27" fmla="*/ 288068 h 968533"/>
              <a:gd name="connsiteX28" fmla="*/ 144266 w 797178"/>
              <a:gd name="connsiteY28" fmla="*/ 275452 h 968533"/>
              <a:gd name="connsiteX29" fmla="*/ 144266 w 797178"/>
              <a:gd name="connsiteY29" fmla="*/ 195193 h 968533"/>
              <a:gd name="connsiteX30" fmla="*/ 166943 w 797178"/>
              <a:gd name="connsiteY30" fmla="*/ 182655 h 968533"/>
              <a:gd name="connsiteX31" fmla="*/ 228628 w 797178"/>
              <a:gd name="connsiteY31" fmla="*/ 221198 h 968533"/>
              <a:gd name="connsiteX32" fmla="*/ 228628 w 797178"/>
              <a:gd name="connsiteY32" fmla="*/ 249525 h 968533"/>
              <a:gd name="connsiteX33" fmla="*/ 652990 w 797178"/>
              <a:gd name="connsiteY33" fmla="*/ 570099 h 968533"/>
              <a:gd name="connsiteX34" fmla="*/ 626211 w 797178"/>
              <a:gd name="connsiteY34" fmla="*/ 596878 h 968533"/>
              <a:gd name="connsiteX35" fmla="*/ 304862 w 797178"/>
              <a:gd name="connsiteY35" fmla="*/ 596878 h 968533"/>
              <a:gd name="connsiteX36" fmla="*/ 278084 w 797178"/>
              <a:gd name="connsiteY36" fmla="*/ 570099 h 968533"/>
              <a:gd name="connsiteX37" fmla="*/ 278084 w 797178"/>
              <a:gd name="connsiteY37" fmla="*/ 543320 h 968533"/>
              <a:gd name="connsiteX38" fmla="*/ 304862 w 797178"/>
              <a:gd name="connsiteY38" fmla="*/ 516541 h 968533"/>
              <a:gd name="connsiteX39" fmla="*/ 626211 w 797178"/>
              <a:gd name="connsiteY39" fmla="*/ 516541 h 968533"/>
              <a:gd name="connsiteX40" fmla="*/ 652990 w 797178"/>
              <a:gd name="connsiteY40" fmla="*/ 543320 h 968533"/>
              <a:gd name="connsiteX41" fmla="*/ 652990 w 797178"/>
              <a:gd name="connsiteY41" fmla="*/ 570099 h 968533"/>
              <a:gd name="connsiteX42" fmla="*/ 652990 w 797178"/>
              <a:gd name="connsiteY42" fmla="*/ 409425 h 968533"/>
              <a:gd name="connsiteX43" fmla="*/ 626211 w 797178"/>
              <a:gd name="connsiteY43" fmla="*/ 436204 h 968533"/>
              <a:gd name="connsiteX44" fmla="*/ 304862 w 797178"/>
              <a:gd name="connsiteY44" fmla="*/ 436204 h 968533"/>
              <a:gd name="connsiteX45" fmla="*/ 278084 w 797178"/>
              <a:gd name="connsiteY45" fmla="*/ 409425 h 968533"/>
              <a:gd name="connsiteX46" fmla="*/ 278084 w 797178"/>
              <a:gd name="connsiteY46" fmla="*/ 382646 h 968533"/>
              <a:gd name="connsiteX47" fmla="*/ 304862 w 797178"/>
              <a:gd name="connsiteY47" fmla="*/ 355867 h 968533"/>
              <a:gd name="connsiteX48" fmla="*/ 626211 w 797178"/>
              <a:gd name="connsiteY48" fmla="*/ 355867 h 968533"/>
              <a:gd name="connsiteX49" fmla="*/ 652990 w 797178"/>
              <a:gd name="connsiteY49" fmla="*/ 382646 h 968533"/>
              <a:gd name="connsiteX50" fmla="*/ 652990 w 797178"/>
              <a:gd name="connsiteY50" fmla="*/ 409425 h 968533"/>
              <a:gd name="connsiteX51" fmla="*/ 652990 w 797178"/>
              <a:gd name="connsiteY51" fmla="*/ 248751 h 968533"/>
              <a:gd name="connsiteX52" fmla="*/ 626211 w 797178"/>
              <a:gd name="connsiteY52" fmla="*/ 275530 h 968533"/>
              <a:gd name="connsiteX53" fmla="*/ 304862 w 797178"/>
              <a:gd name="connsiteY53" fmla="*/ 275530 h 968533"/>
              <a:gd name="connsiteX54" fmla="*/ 278084 w 797178"/>
              <a:gd name="connsiteY54" fmla="*/ 248751 h 968533"/>
              <a:gd name="connsiteX55" fmla="*/ 278084 w 797178"/>
              <a:gd name="connsiteY55" fmla="*/ 221972 h 968533"/>
              <a:gd name="connsiteX56" fmla="*/ 304862 w 797178"/>
              <a:gd name="connsiteY56" fmla="*/ 195193 h 968533"/>
              <a:gd name="connsiteX57" fmla="*/ 626211 w 797178"/>
              <a:gd name="connsiteY57" fmla="*/ 195193 h 968533"/>
              <a:gd name="connsiteX58" fmla="*/ 652990 w 797178"/>
              <a:gd name="connsiteY58" fmla="*/ 221972 h 968533"/>
              <a:gd name="connsiteX59" fmla="*/ 652990 w 797178"/>
              <a:gd name="connsiteY59" fmla="*/ 248751 h 968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797178" h="968533">
                <a:moveTo>
                  <a:pt x="568860" y="0"/>
                </a:moveTo>
                <a:lnTo>
                  <a:pt x="228318" y="0"/>
                </a:lnTo>
                <a:cubicBezTo>
                  <a:pt x="102240" y="0"/>
                  <a:pt x="0" y="102240"/>
                  <a:pt x="0" y="228318"/>
                </a:cubicBezTo>
                <a:lnTo>
                  <a:pt x="0" y="568861"/>
                </a:lnTo>
                <a:cubicBezTo>
                  <a:pt x="0" y="694938"/>
                  <a:pt x="102240" y="797179"/>
                  <a:pt x="228318" y="797179"/>
                </a:cubicBezTo>
                <a:lnTo>
                  <a:pt x="270344" y="797179"/>
                </a:lnTo>
                <a:lnTo>
                  <a:pt x="398589" y="968533"/>
                </a:lnTo>
                <a:lnTo>
                  <a:pt x="526834" y="797179"/>
                </a:lnTo>
                <a:lnTo>
                  <a:pt x="568860" y="797179"/>
                </a:lnTo>
                <a:cubicBezTo>
                  <a:pt x="694938" y="797179"/>
                  <a:pt x="797178" y="694938"/>
                  <a:pt x="797178" y="568861"/>
                </a:cubicBezTo>
                <a:lnTo>
                  <a:pt x="797178" y="228318"/>
                </a:lnTo>
                <a:cubicBezTo>
                  <a:pt x="797178" y="102163"/>
                  <a:pt x="694938" y="0"/>
                  <a:pt x="568860" y="0"/>
                </a:cubicBezTo>
                <a:moveTo>
                  <a:pt x="144188" y="369256"/>
                </a:moveTo>
                <a:cubicBezTo>
                  <a:pt x="144188" y="354474"/>
                  <a:pt x="154869" y="347818"/>
                  <a:pt x="168104" y="354474"/>
                </a:cubicBezTo>
                <a:lnTo>
                  <a:pt x="227312" y="384039"/>
                </a:lnTo>
                <a:cubicBezTo>
                  <a:pt x="240546" y="390695"/>
                  <a:pt x="241088" y="402382"/>
                  <a:pt x="228550" y="410199"/>
                </a:cubicBezTo>
                <a:lnTo>
                  <a:pt x="166866" y="448742"/>
                </a:lnTo>
                <a:cubicBezTo>
                  <a:pt x="154327" y="456559"/>
                  <a:pt x="144188" y="450909"/>
                  <a:pt x="144188" y="436126"/>
                </a:cubicBezTo>
                <a:lnTo>
                  <a:pt x="144188" y="369256"/>
                </a:lnTo>
                <a:close/>
                <a:moveTo>
                  <a:pt x="228628" y="570873"/>
                </a:moveTo>
                <a:lnTo>
                  <a:pt x="166943" y="609416"/>
                </a:lnTo>
                <a:cubicBezTo>
                  <a:pt x="154405" y="617233"/>
                  <a:pt x="144266" y="611583"/>
                  <a:pt x="144266" y="596800"/>
                </a:cubicBezTo>
                <a:lnTo>
                  <a:pt x="144266" y="516463"/>
                </a:lnTo>
                <a:cubicBezTo>
                  <a:pt x="144266" y="501681"/>
                  <a:pt x="154405" y="496031"/>
                  <a:pt x="166943" y="503848"/>
                </a:cubicBezTo>
                <a:lnTo>
                  <a:pt x="228628" y="542391"/>
                </a:lnTo>
                <a:cubicBezTo>
                  <a:pt x="241166" y="550363"/>
                  <a:pt x="241166" y="563056"/>
                  <a:pt x="228628" y="570873"/>
                </a:cubicBezTo>
                <a:moveTo>
                  <a:pt x="228628" y="249525"/>
                </a:moveTo>
                <a:lnTo>
                  <a:pt x="166943" y="288068"/>
                </a:lnTo>
                <a:cubicBezTo>
                  <a:pt x="154405" y="295885"/>
                  <a:pt x="144266" y="290235"/>
                  <a:pt x="144266" y="275452"/>
                </a:cubicBezTo>
                <a:lnTo>
                  <a:pt x="144266" y="195193"/>
                </a:lnTo>
                <a:cubicBezTo>
                  <a:pt x="144266" y="180410"/>
                  <a:pt x="154405" y="174760"/>
                  <a:pt x="166943" y="182655"/>
                </a:cubicBezTo>
                <a:lnTo>
                  <a:pt x="228628" y="221198"/>
                </a:lnTo>
                <a:cubicBezTo>
                  <a:pt x="241166" y="228937"/>
                  <a:pt x="241166" y="241708"/>
                  <a:pt x="228628" y="249525"/>
                </a:cubicBezTo>
                <a:moveTo>
                  <a:pt x="652990" y="570099"/>
                </a:moveTo>
                <a:cubicBezTo>
                  <a:pt x="652990" y="584882"/>
                  <a:pt x="640993" y="596878"/>
                  <a:pt x="626211" y="596878"/>
                </a:cubicBezTo>
                <a:lnTo>
                  <a:pt x="304862" y="596878"/>
                </a:lnTo>
                <a:cubicBezTo>
                  <a:pt x="290080" y="596878"/>
                  <a:pt x="278084" y="584882"/>
                  <a:pt x="278084" y="570099"/>
                </a:cubicBezTo>
                <a:lnTo>
                  <a:pt x="278084" y="543320"/>
                </a:lnTo>
                <a:cubicBezTo>
                  <a:pt x="278084" y="528537"/>
                  <a:pt x="290080" y="516541"/>
                  <a:pt x="304862" y="516541"/>
                </a:cubicBezTo>
                <a:lnTo>
                  <a:pt x="626211" y="516541"/>
                </a:lnTo>
                <a:cubicBezTo>
                  <a:pt x="640993" y="516541"/>
                  <a:pt x="652990" y="528537"/>
                  <a:pt x="652990" y="543320"/>
                </a:cubicBezTo>
                <a:lnTo>
                  <a:pt x="652990" y="570099"/>
                </a:lnTo>
                <a:close/>
                <a:moveTo>
                  <a:pt x="652990" y="409425"/>
                </a:moveTo>
                <a:cubicBezTo>
                  <a:pt x="652990" y="424208"/>
                  <a:pt x="640993" y="436204"/>
                  <a:pt x="626211" y="436204"/>
                </a:cubicBezTo>
                <a:lnTo>
                  <a:pt x="304862" y="436204"/>
                </a:lnTo>
                <a:cubicBezTo>
                  <a:pt x="290080" y="436204"/>
                  <a:pt x="278084" y="424208"/>
                  <a:pt x="278084" y="409425"/>
                </a:cubicBezTo>
                <a:lnTo>
                  <a:pt x="278084" y="382646"/>
                </a:lnTo>
                <a:cubicBezTo>
                  <a:pt x="278084" y="367863"/>
                  <a:pt x="290080" y="355867"/>
                  <a:pt x="304862" y="355867"/>
                </a:cubicBezTo>
                <a:lnTo>
                  <a:pt x="626211" y="355867"/>
                </a:lnTo>
                <a:cubicBezTo>
                  <a:pt x="640993" y="355867"/>
                  <a:pt x="652990" y="367863"/>
                  <a:pt x="652990" y="382646"/>
                </a:cubicBezTo>
                <a:lnTo>
                  <a:pt x="652990" y="409425"/>
                </a:lnTo>
                <a:close/>
                <a:moveTo>
                  <a:pt x="652990" y="248751"/>
                </a:moveTo>
                <a:cubicBezTo>
                  <a:pt x="652990" y="263533"/>
                  <a:pt x="640993" y="275530"/>
                  <a:pt x="626211" y="275530"/>
                </a:cubicBezTo>
                <a:lnTo>
                  <a:pt x="304862" y="275530"/>
                </a:lnTo>
                <a:cubicBezTo>
                  <a:pt x="290080" y="275530"/>
                  <a:pt x="278084" y="263533"/>
                  <a:pt x="278084" y="248751"/>
                </a:cubicBezTo>
                <a:lnTo>
                  <a:pt x="278084" y="221972"/>
                </a:lnTo>
                <a:cubicBezTo>
                  <a:pt x="278084" y="207189"/>
                  <a:pt x="290080" y="195193"/>
                  <a:pt x="304862" y="195193"/>
                </a:cubicBezTo>
                <a:lnTo>
                  <a:pt x="626211" y="195193"/>
                </a:lnTo>
                <a:cubicBezTo>
                  <a:pt x="640993" y="195193"/>
                  <a:pt x="652990" y="207189"/>
                  <a:pt x="652990" y="221972"/>
                </a:cubicBezTo>
                <a:lnTo>
                  <a:pt x="652990" y="248751"/>
                </a:lnTo>
                <a:close/>
              </a:path>
            </a:pathLst>
          </a:custGeom>
          <a:solidFill>
            <a:srgbClr val="FF6948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72108D62-4B4C-1009-AB0B-99BB9ABC8D60}"/>
              </a:ext>
            </a:extLst>
          </p:cNvPr>
          <p:cNvSpPr/>
          <p:nvPr/>
        </p:nvSpPr>
        <p:spPr>
          <a:xfrm>
            <a:off x="3549674" y="5601909"/>
            <a:ext cx="105103" cy="105103"/>
          </a:xfrm>
          <a:custGeom>
            <a:avLst/>
            <a:gdLst>
              <a:gd name="connsiteX0" fmla="*/ 52552 w 105103"/>
              <a:gd name="connsiteY0" fmla="*/ 0 h 105103"/>
              <a:gd name="connsiteX1" fmla="*/ 105104 w 105103"/>
              <a:gd name="connsiteY1" fmla="*/ 52552 h 105103"/>
              <a:gd name="connsiteX2" fmla="*/ 52552 w 105103"/>
              <a:gd name="connsiteY2" fmla="*/ 105104 h 105103"/>
              <a:gd name="connsiteX3" fmla="*/ 0 w 105103"/>
              <a:gd name="connsiteY3" fmla="*/ 52552 h 105103"/>
              <a:gd name="connsiteX4" fmla="*/ 52552 w 105103"/>
              <a:gd name="connsiteY4" fmla="*/ 0 h 105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103" h="105103">
                <a:moveTo>
                  <a:pt x="52552" y="0"/>
                </a:moveTo>
                <a:cubicBezTo>
                  <a:pt x="81575" y="0"/>
                  <a:pt x="105104" y="23528"/>
                  <a:pt x="105104" y="52552"/>
                </a:cubicBezTo>
                <a:cubicBezTo>
                  <a:pt x="105104" y="81575"/>
                  <a:pt x="81575" y="105104"/>
                  <a:pt x="52552" y="105104"/>
                </a:cubicBezTo>
                <a:cubicBezTo>
                  <a:pt x="23528" y="105104"/>
                  <a:pt x="0" y="81575"/>
                  <a:pt x="0" y="52552"/>
                </a:cubicBezTo>
                <a:cubicBezTo>
                  <a:pt x="0" y="23528"/>
                  <a:pt x="23528" y="0"/>
                  <a:pt x="52552" y="0"/>
                </a:cubicBezTo>
              </a:path>
            </a:pathLst>
          </a:custGeom>
          <a:solidFill>
            <a:srgbClr val="00B0BC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9528E2A9-1BFA-5078-4E56-FFEFC3B9F03C}"/>
              </a:ext>
            </a:extLst>
          </p:cNvPr>
          <p:cNvSpPr/>
          <p:nvPr/>
        </p:nvSpPr>
        <p:spPr>
          <a:xfrm>
            <a:off x="3345891" y="5601909"/>
            <a:ext cx="105103" cy="105103"/>
          </a:xfrm>
          <a:custGeom>
            <a:avLst/>
            <a:gdLst>
              <a:gd name="connsiteX0" fmla="*/ 52552 w 105103"/>
              <a:gd name="connsiteY0" fmla="*/ 0 h 105103"/>
              <a:gd name="connsiteX1" fmla="*/ 105104 w 105103"/>
              <a:gd name="connsiteY1" fmla="*/ 52552 h 105103"/>
              <a:gd name="connsiteX2" fmla="*/ 52552 w 105103"/>
              <a:gd name="connsiteY2" fmla="*/ 105104 h 105103"/>
              <a:gd name="connsiteX3" fmla="*/ 0 w 105103"/>
              <a:gd name="connsiteY3" fmla="*/ 52552 h 105103"/>
              <a:gd name="connsiteX4" fmla="*/ 52552 w 105103"/>
              <a:gd name="connsiteY4" fmla="*/ 0 h 105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103" h="105103">
                <a:moveTo>
                  <a:pt x="52552" y="0"/>
                </a:moveTo>
                <a:cubicBezTo>
                  <a:pt x="81575" y="0"/>
                  <a:pt x="105104" y="23528"/>
                  <a:pt x="105104" y="52552"/>
                </a:cubicBezTo>
                <a:cubicBezTo>
                  <a:pt x="105104" y="81575"/>
                  <a:pt x="81575" y="105104"/>
                  <a:pt x="52552" y="105104"/>
                </a:cubicBezTo>
                <a:cubicBezTo>
                  <a:pt x="23528" y="105104"/>
                  <a:pt x="0" y="81575"/>
                  <a:pt x="0" y="52552"/>
                </a:cubicBezTo>
                <a:cubicBezTo>
                  <a:pt x="0" y="23528"/>
                  <a:pt x="23528" y="0"/>
                  <a:pt x="52552" y="0"/>
                </a:cubicBezTo>
              </a:path>
            </a:pathLst>
          </a:custGeom>
          <a:solidFill>
            <a:srgbClr val="00B0BC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EA642F7A-0D4E-EFAF-23CE-E59F655AC2DB}"/>
              </a:ext>
            </a:extLst>
          </p:cNvPr>
          <p:cNvSpPr/>
          <p:nvPr/>
        </p:nvSpPr>
        <p:spPr>
          <a:xfrm>
            <a:off x="2983446" y="6134471"/>
            <a:ext cx="159977" cy="401375"/>
          </a:xfrm>
          <a:custGeom>
            <a:avLst/>
            <a:gdLst>
              <a:gd name="connsiteX0" fmla="*/ 6888 w 159977"/>
              <a:gd name="connsiteY0" fmla="*/ 29256 h 401375"/>
              <a:gd name="connsiteX1" fmla="*/ 59053 w 159977"/>
              <a:gd name="connsiteY1" fmla="*/ 29256 h 401375"/>
              <a:gd name="connsiteX2" fmla="*/ 63078 w 159977"/>
              <a:gd name="connsiteY2" fmla="*/ 32661 h 401375"/>
              <a:gd name="connsiteX3" fmla="*/ 63078 w 159977"/>
              <a:gd name="connsiteY3" fmla="*/ 396809 h 401375"/>
              <a:gd name="connsiteX4" fmla="*/ 69656 w 159977"/>
              <a:gd name="connsiteY4" fmla="*/ 400524 h 401375"/>
              <a:gd name="connsiteX5" fmla="*/ 80801 w 159977"/>
              <a:gd name="connsiteY5" fmla="*/ 401375 h 401375"/>
              <a:gd name="connsiteX6" fmla="*/ 91714 w 159977"/>
              <a:gd name="connsiteY6" fmla="*/ 399673 h 401375"/>
              <a:gd name="connsiteX7" fmla="*/ 98602 w 159977"/>
              <a:gd name="connsiteY7" fmla="*/ 395106 h 401375"/>
              <a:gd name="connsiteX8" fmla="*/ 98602 w 159977"/>
              <a:gd name="connsiteY8" fmla="*/ 32661 h 401375"/>
              <a:gd name="connsiteX9" fmla="*/ 101466 w 159977"/>
              <a:gd name="connsiteY9" fmla="*/ 29256 h 401375"/>
              <a:gd name="connsiteX10" fmla="*/ 154250 w 159977"/>
              <a:gd name="connsiteY10" fmla="*/ 29256 h 401375"/>
              <a:gd name="connsiteX11" fmla="*/ 158584 w 159977"/>
              <a:gd name="connsiteY11" fmla="*/ 24922 h 401375"/>
              <a:gd name="connsiteX12" fmla="*/ 159977 w 159977"/>
              <a:gd name="connsiteY12" fmla="*/ 14319 h 401375"/>
              <a:gd name="connsiteX13" fmla="*/ 158817 w 159977"/>
              <a:gd name="connsiteY13" fmla="*/ 4025 h 401375"/>
              <a:gd name="connsiteX14" fmla="*/ 153631 w 159977"/>
              <a:gd name="connsiteY14" fmla="*/ 0 h 401375"/>
              <a:gd name="connsiteX15" fmla="*/ 6346 w 159977"/>
              <a:gd name="connsiteY15" fmla="*/ 0 h 401375"/>
              <a:gd name="connsiteX16" fmla="*/ 0 w 159977"/>
              <a:gd name="connsiteY16" fmla="*/ 14937 h 401375"/>
              <a:gd name="connsiteX17" fmla="*/ 6888 w 159977"/>
              <a:gd name="connsiteY17" fmla="*/ 29256 h 401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59977" h="401375">
                <a:moveTo>
                  <a:pt x="6888" y="29256"/>
                </a:moveTo>
                <a:lnTo>
                  <a:pt x="59053" y="29256"/>
                </a:lnTo>
                <a:cubicBezTo>
                  <a:pt x="61685" y="29256"/>
                  <a:pt x="63078" y="30417"/>
                  <a:pt x="63078" y="32661"/>
                </a:cubicBezTo>
                <a:lnTo>
                  <a:pt x="63078" y="396809"/>
                </a:lnTo>
                <a:cubicBezTo>
                  <a:pt x="63078" y="398744"/>
                  <a:pt x="65245" y="399982"/>
                  <a:pt x="69656" y="400524"/>
                </a:cubicBezTo>
                <a:cubicBezTo>
                  <a:pt x="74068" y="401066"/>
                  <a:pt x="77783" y="401375"/>
                  <a:pt x="80801" y="401375"/>
                </a:cubicBezTo>
                <a:cubicBezTo>
                  <a:pt x="83433" y="401375"/>
                  <a:pt x="87070" y="400757"/>
                  <a:pt x="91714" y="399673"/>
                </a:cubicBezTo>
                <a:cubicBezTo>
                  <a:pt x="96281" y="398512"/>
                  <a:pt x="98602" y="396964"/>
                  <a:pt x="98602" y="395106"/>
                </a:cubicBezTo>
                <a:lnTo>
                  <a:pt x="98602" y="32661"/>
                </a:lnTo>
                <a:cubicBezTo>
                  <a:pt x="98602" y="30339"/>
                  <a:pt x="99531" y="29256"/>
                  <a:pt x="101466" y="29256"/>
                </a:cubicBezTo>
                <a:lnTo>
                  <a:pt x="154250" y="29256"/>
                </a:lnTo>
                <a:cubicBezTo>
                  <a:pt x="156185" y="29256"/>
                  <a:pt x="157578" y="27785"/>
                  <a:pt x="158584" y="24922"/>
                </a:cubicBezTo>
                <a:cubicBezTo>
                  <a:pt x="159513" y="22058"/>
                  <a:pt x="159977" y="18498"/>
                  <a:pt x="159977" y="14319"/>
                </a:cubicBezTo>
                <a:cubicBezTo>
                  <a:pt x="159977" y="10139"/>
                  <a:pt x="159590" y="6656"/>
                  <a:pt x="158817" y="4025"/>
                </a:cubicBezTo>
                <a:cubicBezTo>
                  <a:pt x="158043" y="1393"/>
                  <a:pt x="156340" y="0"/>
                  <a:pt x="153631" y="0"/>
                </a:cubicBezTo>
                <a:lnTo>
                  <a:pt x="6346" y="0"/>
                </a:lnTo>
                <a:cubicBezTo>
                  <a:pt x="2167" y="0"/>
                  <a:pt x="0" y="4953"/>
                  <a:pt x="0" y="14937"/>
                </a:cubicBezTo>
                <a:cubicBezTo>
                  <a:pt x="0" y="24534"/>
                  <a:pt x="2322" y="29256"/>
                  <a:pt x="6888" y="29256"/>
                </a:cubicBezTo>
              </a:path>
            </a:pathLst>
          </a:custGeom>
          <a:solidFill>
            <a:srgbClr val="00B0BC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5C6B9E02-EDBF-C718-89FA-815C6AA4655F}"/>
              </a:ext>
            </a:extLst>
          </p:cNvPr>
          <p:cNvSpPr/>
          <p:nvPr/>
        </p:nvSpPr>
        <p:spPr>
          <a:xfrm>
            <a:off x="3166487" y="6131607"/>
            <a:ext cx="255273" cy="404316"/>
          </a:xfrm>
          <a:custGeom>
            <a:avLst/>
            <a:gdLst>
              <a:gd name="connsiteX0" fmla="*/ 250221 w 255273"/>
              <a:gd name="connsiteY0" fmla="*/ 1471 h 404316"/>
              <a:gd name="connsiteX1" fmla="*/ 239618 w 255273"/>
              <a:gd name="connsiteY1" fmla="*/ 77 h 404316"/>
              <a:gd name="connsiteX2" fmla="*/ 228473 w 255273"/>
              <a:gd name="connsiteY2" fmla="*/ 929 h 404316"/>
              <a:gd name="connsiteX3" fmla="*/ 222436 w 255273"/>
              <a:gd name="connsiteY3" fmla="*/ 4102 h 404316"/>
              <a:gd name="connsiteX4" fmla="*/ 202390 w 255273"/>
              <a:gd name="connsiteY4" fmla="*/ 138307 h 404316"/>
              <a:gd name="connsiteX5" fmla="*/ 195193 w 255273"/>
              <a:gd name="connsiteY5" fmla="*/ 187608 h 404316"/>
              <a:gd name="connsiteX6" fmla="*/ 188614 w 255273"/>
              <a:gd name="connsiteY6" fmla="*/ 230872 h 404316"/>
              <a:gd name="connsiteX7" fmla="*/ 182268 w 255273"/>
              <a:gd name="connsiteY7" fmla="*/ 273595 h 404316"/>
              <a:gd name="connsiteX8" fmla="*/ 180874 w 255273"/>
              <a:gd name="connsiteY8" fmla="*/ 276768 h 404316"/>
              <a:gd name="connsiteX9" fmla="*/ 179404 w 255273"/>
              <a:gd name="connsiteY9" fmla="*/ 274214 h 404316"/>
              <a:gd name="connsiteX10" fmla="*/ 160442 w 255273"/>
              <a:gd name="connsiteY10" fmla="*/ 140010 h 404316"/>
              <a:gd name="connsiteX11" fmla="*/ 153244 w 255273"/>
              <a:gd name="connsiteY11" fmla="*/ 90708 h 404316"/>
              <a:gd name="connsiteX12" fmla="*/ 146975 w 255273"/>
              <a:gd name="connsiteY12" fmla="*/ 47676 h 404316"/>
              <a:gd name="connsiteX13" fmla="*/ 142718 w 255273"/>
              <a:gd name="connsiteY13" fmla="*/ 16717 h 404316"/>
              <a:gd name="connsiteX14" fmla="*/ 141015 w 255273"/>
              <a:gd name="connsiteY14" fmla="*/ 4102 h 404316"/>
              <a:gd name="connsiteX15" fmla="*/ 126697 w 255273"/>
              <a:gd name="connsiteY15" fmla="*/ 77 h 404316"/>
              <a:gd name="connsiteX16" fmla="*/ 112921 w 255273"/>
              <a:gd name="connsiteY16" fmla="*/ 4102 h 404316"/>
              <a:gd name="connsiteX17" fmla="*/ 111218 w 255273"/>
              <a:gd name="connsiteY17" fmla="*/ 16408 h 404316"/>
              <a:gd name="connsiteX18" fmla="*/ 106961 w 255273"/>
              <a:gd name="connsiteY18" fmla="*/ 47366 h 404316"/>
              <a:gd name="connsiteX19" fmla="*/ 100924 w 255273"/>
              <a:gd name="connsiteY19" fmla="*/ 90708 h 404316"/>
              <a:gd name="connsiteX20" fmla="*/ 94036 w 255273"/>
              <a:gd name="connsiteY20" fmla="*/ 140010 h 404316"/>
              <a:gd name="connsiteX21" fmla="*/ 75693 w 255273"/>
              <a:gd name="connsiteY21" fmla="*/ 273672 h 404316"/>
              <a:gd name="connsiteX22" fmla="*/ 72830 w 255273"/>
              <a:gd name="connsiteY22" fmla="*/ 274214 h 404316"/>
              <a:gd name="connsiteX23" fmla="*/ 32661 w 255273"/>
              <a:gd name="connsiteY23" fmla="*/ 3483 h 404316"/>
              <a:gd name="connsiteX24" fmla="*/ 27785 w 255273"/>
              <a:gd name="connsiteY24" fmla="*/ 309 h 404316"/>
              <a:gd name="connsiteX25" fmla="*/ 15479 w 255273"/>
              <a:gd name="connsiteY25" fmla="*/ 0 h 404316"/>
              <a:gd name="connsiteX26" fmla="*/ 3715 w 255273"/>
              <a:gd name="connsiteY26" fmla="*/ 1703 h 404316"/>
              <a:gd name="connsiteX27" fmla="*/ 0 w 255273"/>
              <a:gd name="connsiteY27" fmla="*/ 5108 h 404316"/>
              <a:gd name="connsiteX28" fmla="*/ 58511 w 255273"/>
              <a:gd name="connsiteY28" fmla="*/ 399673 h 404316"/>
              <a:gd name="connsiteX29" fmla="*/ 63929 w 255273"/>
              <a:gd name="connsiteY29" fmla="*/ 403388 h 404316"/>
              <a:gd name="connsiteX30" fmla="*/ 73991 w 255273"/>
              <a:gd name="connsiteY30" fmla="*/ 404239 h 404316"/>
              <a:gd name="connsiteX31" fmla="*/ 84594 w 255273"/>
              <a:gd name="connsiteY31" fmla="*/ 403388 h 404316"/>
              <a:gd name="connsiteX32" fmla="*/ 90012 w 255273"/>
              <a:gd name="connsiteY32" fmla="*/ 399673 h 404316"/>
              <a:gd name="connsiteX33" fmla="*/ 108354 w 255273"/>
              <a:gd name="connsiteY33" fmla="*/ 275220 h 404316"/>
              <a:gd name="connsiteX34" fmla="*/ 115243 w 255273"/>
              <a:gd name="connsiteY34" fmla="*/ 229324 h 404316"/>
              <a:gd name="connsiteX35" fmla="*/ 121279 w 255273"/>
              <a:gd name="connsiteY35" fmla="*/ 189465 h 404316"/>
              <a:gd name="connsiteX36" fmla="*/ 125614 w 255273"/>
              <a:gd name="connsiteY36" fmla="*/ 161061 h 404316"/>
              <a:gd name="connsiteX37" fmla="*/ 127316 w 255273"/>
              <a:gd name="connsiteY37" fmla="*/ 149607 h 404316"/>
              <a:gd name="connsiteX38" fmla="*/ 127626 w 255273"/>
              <a:gd name="connsiteY38" fmla="*/ 147904 h 404316"/>
              <a:gd name="connsiteX39" fmla="*/ 128477 w 255273"/>
              <a:gd name="connsiteY39" fmla="*/ 149607 h 404316"/>
              <a:gd name="connsiteX40" fmla="*/ 129870 w 255273"/>
              <a:gd name="connsiteY40" fmla="*/ 161370 h 404316"/>
              <a:gd name="connsiteX41" fmla="*/ 133895 w 255273"/>
              <a:gd name="connsiteY41" fmla="*/ 190084 h 404316"/>
              <a:gd name="connsiteX42" fmla="*/ 139932 w 255273"/>
              <a:gd name="connsiteY42" fmla="*/ 230253 h 404316"/>
              <a:gd name="connsiteX43" fmla="*/ 146820 w 255273"/>
              <a:gd name="connsiteY43" fmla="*/ 275839 h 404316"/>
              <a:gd name="connsiteX44" fmla="*/ 165163 w 255273"/>
              <a:gd name="connsiteY44" fmla="*/ 399750 h 404316"/>
              <a:gd name="connsiteX45" fmla="*/ 170349 w 255273"/>
              <a:gd name="connsiteY45" fmla="*/ 403465 h 404316"/>
              <a:gd name="connsiteX46" fmla="*/ 181261 w 255273"/>
              <a:gd name="connsiteY46" fmla="*/ 404316 h 404316"/>
              <a:gd name="connsiteX47" fmla="*/ 191865 w 255273"/>
              <a:gd name="connsiteY47" fmla="*/ 403465 h 404316"/>
              <a:gd name="connsiteX48" fmla="*/ 197360 w 255273"/>
              <a:gd name="connsiteY48" fmla="*/ 399750 h 404316"/>
              <a:gd name="connsiteX49" fmla="*/ 255252 w 255273"/>
              <a:gd name="connsiteY49" fmla="*/ 5185 h 404316"/>
              <a:gd name="connsiteX50" fmla="*/ 250221 w 255273"/>
              <a:gd name="connsiteY50" fmla="*/ 1471 h 404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55273" h="404316">
                <a:moveTo>
                  <a:pt x="250221" y="1471"/>
                </a:moveTo>
                <a:cubicBezTo>
                  <a:pt x="246584" y="542"/>
                  <a:pt x="243023" y="77"/>
                  <a:pt x="239618" y="77"/>
                </a:cubicBezTo>
                <a:cubicBezTo>
                  <a:pt x="235826" y="77"/>
                  <a:pt x="232033" y="387"/>
                  <a:pt x="228473" y="929"/>
                </a:cubicBezTo>
                <a:cubicBezTo>
                  <a:pt x="224835" y="1471"/>
                  <a:pt x="222823" y="2554"/>
                  <a:pt x="222436" y="4102"/>
                </a:cubicBezTo>
                <a:cubicBezTo>
                  <a:pt x="214774" y="54177"/>
                  <a:pt x="208118" y="98912"/>
                  <a:pt x="202390" y="138307"/>
                </a:cubicBezTo>
                <a:cubicBezTo>
                  <a:pt x="200069" y="155101"/>
                  <a:pt x="197669" y="171587"/>
                  <a:pt x="195193" y="187608"/>
                </a:cubicBezTo>
                <a:cubicBezTo>
                  <a:pt x="192716" y="203629"/>
                  <a:pt x="190549" y="218102"/>
                  <a:pt x="188614" y="230872"/>
                </a:cubicBezTo>
                <a:cubicBezTo>
                  <a:pt x="186679" y="243720"/>
                  <a:pt x="184589" y="257961"/>
                  <a:pt x="182268" y="273595"/>
                </a:cubicBezTo>
                <a:cubicBezTo>
                  <a:pt x="181881" y="275529"/>
                  <a:pt x="181416" y="276536"/>
                  <a:pt x="180874" y="276768"/>
                </a:cubicBezTo>
                <a:cubicBezTo>
                  <a:pt x="180333" y="277000"/>
                  <a:pt x="179791" y="276149"/>
                  <a:pt x="179404" y="274214"/>
                </a:cubicBezTo>
                <a:cubicBezTo>
                  <a:pt x="172516" y="224139"/>
                  <a:pt x="166247" y="179404"/>
                  <a:pt x="160442" y="140010"/>
                </a:cubicBezTo>
                <a:cubicBezTo>
                  <a:pt x="158120" y="123214"/>
                  <a:pt x="155721" y="106729"/>
                  <a:pt x="153244" y="90708"/>
                </a:cubicBezTo>
                <a:cubicBezTo>
                  <a:pt x="150767" y="74610"/>
                  <a:pt x="148678" y="60291"/>
                  <a:pt x="146975" y="47676"/>
                </a:cubicBezTo>
                <a:cubicBezTo>
                  <a:pt x="145272" y="35061"/>
                  <a:pt x="143802" y="24689"/>
                  <a:pt x="142718" y="16717"/>
                </a:cubicBezTo>
                <a:cubicBezTo>
                  <a:pt x="141557" y="8668"/>
                  <a:pt x="141015" y="4489"/>
                  <a:pt x="141015" y="4102"/>
                </a:cubicBezTo>
                <a:cubicBezTo>
                  <a:pt x="140628" y="1393"/>
                  <a:pt x="135830" y="77"/>
                  <a:pt x="126697" y="77"/>
                </a:cubicBezTo>
                <a:cubicBezTo>
                  <a:pt x="117564" y="77"/>
                  <a:pt x="112921" y="1393"/>
                  <a:pt x="112921" y="4102"/>
                </a:cubicBezTo>
                <a:cubicBezTo>
                  <a:pt x="112921" y="4489"/>
                  <a:pt x="112379" y="8591"/>
                  <a:pt x="111218" y="16408"/>
                </a:cubicBezTo>
                <a:cubicBezTo>
                  <a:pt x="110057" y="24225"/>
                  <a:pt x="108664" y="34596"/>
                  <a:pt x="106961" y="47366"/>
                </a:cubicBezTo>
                <a:cubicBezTo>
                  <a:pt x="105259" y="60214"/>
                  <a:pt x="103246" y="74610"/>
                  <a:pt x="100924" y="90708"/>
                </a:cubicBezTo>
                <a:cubicBezTo>
                  <a:pt x="98602" y="106729"/>
                  <a:pt x="96358" y="123214"/>
                  <a:pt x="94036" y="140010"/>
                </a:cubicBezTo>
                <a:cubicBezTo>
                  <a:pt x="88696" y="179404"/>
                  <a:pt x="82581" y="223906"/>
                  <a:pt x="75693" y="273672"/>
                </a:cubicBezTo>
                <a:cubicBezTo>
                  <a:pt x="74532" y="277852"/>
                  <a:pt x="73604" y="278084"/>
                  <a:pt x="72830" y="274214"/>
                </a:cubicBezTo>
                <a:lnTo>
                  <a:pt x="32661" y="3483"/>
                </a:lnTo>
                <a:cubicBezTo>
                  <a:pt x="32274" y="1548"/>
                  <a:pt x="30649" y="542"/>
                  <a:pt x="27785" y="309"/>
                </a:cubicBezTo>
                <a:cubicBezTo>
                  <a:pt x="24922" y="77"/>
                  <a:pt x="20820" y="0"/>
                  <a:pt x="15479" y="0"/>
                </a:cubicBezTo>
                <a:cubicBezTo>
                  <a:pt x="10139" y="0"/>
                  <a:pt x="6192" y="542"/>
                  <a:pt x="3715" y="1703"/>
                </a:cubicBezTo>
                <a:cubicBezTo>
                  <a:pt x="1238" y="2864"/>
                  <a:pt x="0" y="4025"/>
                  <a:pt x="0" y="5108"/>
                </a:cubicBezTo>
                <a:lnTo>
                  <a:pt x="58511" y="399673"/>
                </a:lnTo>
                <a:cubicBezTo>
                  <a:pt x="58511" y="401608"/>
                  <a:pt x="60291" y="402846"/>
                  <a:pt x="63929" y="403388"/>
                </a:cubicBezTo>
                <a:cubicBezTo>
                  <a:pt x="67567" y="403930"/>
                  <a:pt x="70895" y="404239"/>
                  <a:pt x="73991" y="404239"/>
                </a:cubicBezTo>
                <a:cubicBezTo>
                  <a:pt x="77396" y="404239"/>
                  <a:pt x="80956" y="403930"/>
                  <a:pt x="84594" y="403388"/>
                </a:cubicBezTo>
                <a:cubicBezTo>
                  <a:pt x="88231" y="402846"/>
                  <a:pt x="90012" y="401608"/>
                  <a:pt x="90012" y="399673"/>
                </a:cubicBezTo>
                <a:cubicBezTo>
                  <a:pt x="96900" y="353390"/>
                  <a:pt x="103014" y="311906"/>
                  <a:pt x="108354" y="275220"/>
                </a:cubicBezTo>
                <a:cubicBezTo>
                  <a:pt x="110676" y="259586"/>
                  <a:pt x="112921" y="244262"/>
                  <a:pt x="115243" y="229324"/>
                </a:cubicBezTo>
                <a:cubicBezTo>
                  <a:pt x="117564" y="214387"/>
                  <a:pt x="119577" y="201152"/>
                  <a:pt x="121279" y="189465"/>
                </a:cubicBezTo>
                <a:cubicBezTo>
                  <a:pt x="122982" y="177779"/>
                  <a:pt x="124453" y="168336"/>
                  <a:pt x="125614" y="161061"/>
                </a:cubicBezTo>
                <a:cubicBezTo>
                  <a:pt x="126775" y="153786"/>
                  <a:pt x="127316" y="149993"/>
                  <a:pt x="127316" y="149607"/>
                </a:cubicBezTo>
                <a:cubicBezTo>
                  <a:pt x="127316" y="148832"/>
                  <a:pt x="127394" y="148290"/>
                  <a:pt x="127626" y="147904"/>
                </a:cubicBezTo>
                <a:cubicBezTo>
                  <a:pt x="127781" y="147517"/>
                  <a:pt x="128090" y="148136"/>
                  <a:pt x="128477" y="149607"/>
                </a:cubicBezTo>
                <a:cubicBezTo>
                  <a:pt x="128477" y="149993"/>
                  <a:pt x="128942" y="153941"/>
                  <a:pt x="129870" y="161370"/>
                </a:cubicBezTo>
                <a:cubicBezTo>
                  <a:pt x="130799" y="168801"/>
                  <a:pt x="132192" y="178398"/>
                  <a:pt x="133895" y="190084"/>
                </a:cubicBezTo>
                <a:cubicBezTo>
                  <a:pt x="135598" y="201771"/>
                  <a:pt x="137610" y="215161"/>
                  <a:pt x="139932" y="230253"/>
                </a:cubicBezTo>
                <a:cubicBezTo>
                  <a:pt x="142254" y="245345"/>
                  <a:pt x="144498" y="260592"/>
                  <a:pt x="146820" y="275839"/>
                </a:cubicBezTo>
                <a:lnTo>
                  <a:pt x="165163" y="399750"/>
                </a:lnTo>
                <a:cubicBezTo>
                  <a:pt x="165550" y="401685"/>
                  <a:pt x="167253" y="402923"/>
                  <a:pt x="170349" y="403465"/>
                </a:cubicBezTo>
                <a:cubicBezTo>
                  <a:pt x="173444" y="404007"/>
                  <a:pt x="177005" y="404316"/>
                  <a:pt x="181261" y="404316"/>
                </a:cubicBezTo>
                <a:cubicBezTo>
                  <a:pt x="185054" y="404316"/>
                  <a:pt x="188614" y="404007"/>
                  <a:pt x="191865" y="403465"/>
                </a:cubicBezTo>
                <a:cubicBezTo>
                  <a:pt x="195115" y="402923"/>
                  <a:pt x="196973" y="401685"/>
                  <a:pt x="197360" y="399750"/>
                </a:cubicBezTo>
                <a:lnTo>
                  <a:pt x="255252" y="5185"/>
                </a:lnTo>
                <a:cubicBezTo>
                  <a:pt x="255484" y="3715"/>
                  <a:pt x="253859" y="2399"/>
                  <a:pt x="250221" y="1471"/>
                </a:cubicBezTo>
              </a:path>
            </a:pathLst>
          </a:custGeom>
          <a:solidFill>
            <a:srgbClr val="00B0BC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2359C0B0-A587-6F01-B8D5-59EE1D3480AD}"/>
              </a:ext>
            </a:extLst>
          </p:cNvPr>
          <p:cNvSpPr/>
          <p:nvPr/>
        </p:nvSpPr>
        <p:spPr>
          <a:xfrm>
            <a:off x="3456567" y="6134626"/>
            <a:ext cx="111217" cy="398666"/>
          </a:xfrm>
          <a:custGeom>
            <a:avLst/>
            <a:gdLst>
              <a:gd name="connsiteX0" fmla="*/ 104949 w 111217"/>
              <a:gd name="connsiteY0" fmla="*/ 369256 h 398666"/>
              <a:gd name="connsiteX1" fmla="*/ 39008 w 111217"/>
              <a:gd name="connsiteY1" fmla="*/ 369256 h 398666"/>
              <a:gd name="connsiteX2" fmla="*/ 34983 w 111217"/>
              <a:gd name="connsiteY2" fmla="*/ 365232 h 398666"/>
              <a:gd name="connsiteX3" fmla="*/ 34983 w 111217"/>
              <a:gd name="connsiteY3" fmla="*/ 214387 h 398666"/>
              <a:gd name="connsiteX4" fmla="*/ 39008 w 111217"/>
              <a:gd name="connsiteY4" fmla="*/ 209820 h 398666"/>
              <a:gd name="connsiteX5" fmla="*/ 98061 w 111217"/>
              <a:gd name="connsiteY5" fmla="*/ 209820 h 398666"/>
              <a:gd name="connsiteX6" fmla="*/ 102395 w 111217"/>
              <a:gd name="connsiteY6" fmla="*/ 207266 h 398666"/>
              <a:gd name="connsiteX7" fmla="*/ 104407 w 111217"/>
              <a:gd name="connsiteY7" fmla="*/ 194960 h 398666"/>
              <a:gd name="connsiteX8" fmla="*/ 102395 w 111217"/>
              <a:gd name="connsiteY8" fmla="*/ 182654 h 398666"/>
              <a:gd name="connsiteX9" fmla="*/ 98680 w 111217"/>
              <a:gd name="connsiteY9" fmla="*/ 180100 h 398666"/>
              <a:gd name="connsiteX10" fmla="*/ 37847 w 111217"/>
              <a:gd name="connsiteY10" fmla="*/ 180100 h 398666"/>
              <a:gd name="connsiteX11" fmla="*/ 34983 w 111217"/>
              <a:gd name="connsiteY11" fmla="*/ 176695 h 398666"/>
              <a:gd name="connsiteX12" fmla="*/ 34983 w 111217"/>
              <a:gd name="connsiteY12" fmla="*/ 32197 h 398666"/>
              <a:gd name="connsiteX13" fmla="*/ 38388 w 111217"/>
              <a:gd name="connsiteY13" fmla="*/ 28714 h 398666"/>
              <a:gd name="connsiteX14" fmla="*/ 104949 w 111217"/>
              <a:gd name="connsiteY14" fmla="*/ 28714 h 398666"/>
              <a:gd name="connsiteX15" fmla="*/ 109283 w 111217"/>
              <a:gd name="connsiteY15" fmla="*/ 23838 h 398666"/>
              <a:gd name="connsiteX16" fmla="*/ 110754 w 111217"/>
              <a:gd name="connsiteY16" fmla="*/ 13776 h 398666"/>
              <a:gd name="connsiteX17" fmla="*/ 109051 w 111217"/>
              <a:gd name="connsiteY17" fmla="*/ 4024 h 398666"/>
              <a:gd name="connsiteX18" fmla="*/ 104485 w 111217"/>
              <a:gd name="connsiteY18" fmla="*/ 0 h 398666"/>
              <a:gd name="connsiteX19" fmla="*/ 5186 w 111217"/>
              <a:gd name="connsiteY19" fmla="*/ 0 h 398666"/>
              <a:gd name="connsiteX20" fmla="*/ 0 w 111217"/>
              <a:gd name="connsiteY20" fmla="*/ 5185 h 398666"/>
              <a:gd name="connsiteX21" fmla="*/ 0 w 111217"/>
              <a:gd name="connsiteY21" fmla="*/ 394023 h 398666"/>
              <a:gd name="connsiteX22" fmla="*/ 4566 w 111217"/>
              <a:gd name="connsiteY22" fmla="*/ 398047 h 398666"/>
              <a:gd name="connsiteX23" fmla="*/ 105491 w 111217"/>
              <a:gd name="connsiteY23" fmla="*/ 398667 h 398666"/>
              <a:gd name="connsiteX24" fmla="*/ 109515 w 111217"/>
              <a:gd name="connsiteY24" fmla="*/ 395803 h 398666"/>
              <a:gd name="connsiteX25" fmla="*/ 111218 w 111217"/>
              <a:gd name="connsiteY25" fmla="*/ 383806 h 398666"/>
              <a:gd name="connsiteX26" fmla="*/ 109515 w 111217"/>
              <a:gd name="connsiteY26" fmla="*/ 371733 h 398666"/>
              <a:gd name="connsiteX27" fmla="*/ 104949 w 111217"/>
              <a:gd name="connsiteY27" fmla="*/ 369256 h 398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11217" h="398666">
                <a:moveTo>
                  <a:pt x="104949" y="369256"/>
                </a:moveTo>
                <a:lnTo>
                  <a:pt x="39008" y="369256"/>
                </a:lnTo>
                <a:cubicBezTo>
                  <a:pt x="36299" y="369256"/>
                  <a:pt x="34983" y="367940"/>
                  <a:pt x="34983" y="365232"/>
                </a:cubicBezTo>
                <a:lnTo>
                  <a:pt x="34983" y="214387"/>
                </a:lnTo>
                <a:cubicBezTo>
                  <a:pt x="34983" y="211291"/>
                  <a:pt x="36299" y="209820"/>
                  <a:pt x="39008" y="209820"/>
                </a:cubicBezTo>
                <a:lnTo>
                  <a:pt x="98061" y="209820"/>
                </a:lnTo>
                <a:cubicBezTo>
                  <a:pt x="99609" y="209820"/>
                  <a:pt x="101002" y="208969"/>
                  <a:pt x="102395" y="207266"/>
                </a:cubicBezTo>
                <a:cubicBezTo>
                  <a:pt x="103711" y="205564"/>
                  <a:pt x="104407" y="201461"/>
                  <a:pt x="104407" y="194960"/>
                </a:cubicBezTo>
                <a:cubicBezTo>
                  <a:pt x="104407" y="188459"/>
                  <a:pt x="103711" y="184357"/>
                  <a:pt x="102395" y="182654"/>
                </a:cubicBezTo>
                <a:cubicBezTo>
                  <a:pt x="101079" y="180952"/>
                  <a:pt x="99841" y="180100"/>
                  <a:pt x="98680" y="180100"/>
                </a:cubicBezTo>
                <a:lnTo>
                  <a:pt x="37847" y="180100"/>
                </a:lnTo>
                <a:cubicBezTo>
                  <a:pt x="35912" y="180100"/>
                  <a:pt x="34983" y="178939"/>
                  <a:pt x="34983" y="176695"/>
                </a:cubicBezTo>
                <a:lnTo>
                  <a:pt x="34983" y="32197"/>
                </a:lnTo>
                <a:cubicBezTo>
                  <a:pt x="34983" y="29875"/>
                  <a:pt x="36144" y="28714"/>
                  <a:pt x="38388" y="28714"/>
                </a:cubicBezTo>
                <a:lnTo>
                  <a:pt x="104949" y="28714"/>
                </a:lnTo>
                <a:cubicBezTo>
                  <a:pt x="106884" y="28714"/>
                  <a:pt x="108277" y="27089"/>
                  <a:pt x="109283" y="23838"/>
                </a:cubicBezTo>
                <a:cubicBezTo>
                  <a:pt x="110212" y="20587"/>
                  <a:pt x="110754" y="17259"/>
                  <a:pt x="110754" y="13776"/>
                </a:cubicBezTo>
                <a:cubicBezTo>
                  <a:pt x="110754" y="9984"/>
                  <a:pt x="110134" y="6733"/>
                  <a:pt x="109051" y="4024"/>
                </a:cubicBezTo>
                <a:cubicBezTo>
                  <a:pt x="107890" y="1393"/>
                  <a:pt x="106342" y="0"/>
                  <a:pt x="104485" y="0"/>
                </a:cubicBezTo>
                <a:lnTo>
                  <a:pt x="5186" y="0"/>
                </a:lnTo>
                <a:cubicBezTo>
                  <a:pt x="1780" y="0"/>
                  <a:pt x="0" y="1702"/>
                  <a:pt x="0" y="5185"/>
                </a:cubicBezTo>
                <a:lnTo>
                  <a:pt x="0" y="394023"/>
                </a:lnTo>
                <a:cubicBezTo>
                  <a:pt x="0" y="396732"/>
                  <a:pt x="1548" y="398047"/>
                  <a:pt x="4566" y="398047"/>
                </a:cubicBezTo>
                <a:lnTo>
                  <a:pt x="105491" y="398667"/>
                </a:lnTo>
                <a:cubicBezTo>
                  <a:pt x="107039" y="398667"/>
                  <a:pt x="108354" y="397738"/>
                  <a:pt x="109515" y="395803"/>
                </a:cubicBezTo>
                <a:cubicBezTo>
                  <a:pt x="110676" y="393868"/>
                  <a:pt x="111218" y="389921"/>
                  <a:pt x="111218" y="383806"/>
                </a:cubicBezTo>
                <a:cubicBezTo>
                  <a:pt x="111218" y="377305"/>
                  <a:pt x="110676" y="373281"/>
                  <a:pt x="109515" y="371733"/>
                </a:cubicBezTo>
                <a:cubicBezTo>
                  <a:pt x="108432" y="370030"/>
                  <a:pt x="106884" y="369256"/>
                  <a:pt x="104949" y="369256"/>
                </a:cubicBezTo>
              </a:path>
            </a:pathLst>
          </a:custGeom>
          <a:solidFill>
            <a:srgbClr val="00B0BC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39E9E8AD-C5C6-22F3-D60D-7CB75EF686DB}"/>
              </a:ext>
            </a:extLst>
          </p:cNvPr>
          <p:cNvSpPr/>
          <p:nvPr/>
        </p:nvSpPr>
        <p:spPr>
          <a:xfrm>
            <a:off x="3607954" y="6134626"/>
            <a:ext cx="111217" cy="398666"/>
          </a:xfrm>
          <a:custGeom>
            <a:avLst/>
            <a:gdLst>
              <a:gd name="connsiteX0" fmla="*/ 105026 w 111217"/>
              <a:gd name="connsiteY0" fmla="*/ 369256 h 398666"/>
              <a:gd name="connsiteX1" fmla="*/ 39085 w 111217"/>
              <a:gd name="connsiteY1" fmla="*/ 369256 h 398666"/>
              <a:gd name="connsiteX2" fmla="*/ 35060 w 111217"/>
              <a:gd name="connsiteY2" fmla="*/ 365232 h 398666"/>
              <a:gd name="connsiteX3" fmla="*/ 35060 w 111217"/>
              <a:gd name="connsiteY3" fmla="*/ 214387 h 398666"/>
              <a:gd name="connsiteX4" fmla="*/ 39085 w 111217"/>
              <a:gd name="connsiteY4" fmla="*/ 209820 h 398666"/>
              <a:gd name="connsiteX5" fmla="*/ 98138 w 111217"/>
              <a:gd name="connsiteY5" fmla="*/ 209820 h 398666"/>
              <a:gd name="connsiteX6" fmla="*/ 102472 w 111217"/>
              <a:gd name="connsiteY6" fmla="*/ 207266 h 398666"/>
              <a:gd name="connsiteX7" fmla="*/ 104485 w 111217"/>
              <a:gd name="connsiteY7" fmla="*/ 194960 h 398666"/>
              <a:gd name="connsiteX8" fmla="*/ 102472 w 111217"/>
              <a:gd name="connsiteY8" fmla="*/ 182654 h 398666"/>
              <a:gd name="connsiteX9" fmla="*/ 98757 w 111217"/>
              <a:gd name="connsiteY9" fmla="*/ 180100 h 398666"/>
              <a:gd name="connsiteX10" fmla="*/ 37924 w 111217"/>
              <a:gd name="connsiteY10" fmla="*/ 180100 h 398666"/>
              <a:gd name="connsiteX11" fmla="*/ 35060 w 111217"/>
              <a:gd name="connsiteY11" fmla="*/ 176695 h 398666"/>
              <a:gd name="connsiteX12" fmla="*/ 35060 w 111217"/>
              <a:gd name="connsiteY12" fmla="*/ 32197 h 398666"/>
              <a:gd name="connsiteX13" fmla="*/ 38466 w 111217"/>
              <a:gd name="connsiteY13" fmla="*/ 28714 h 398666"/>
              <a:gd name="connsiteX14" fmla="*/ 105026 w 111217"/>
              <a:gd name="connsiteY14" fmla="*/ 28714 h 398666"/>
              <a:gd name="connsiteX15" fmla="*/ 109360 w 111217"/>
              <a:gd name="connsiteY15" fmla="*/ 23838 h 398666"/>
              <a:gd name="connsiteX16" fmla="*/ 110831 w 111217"/>
              <a:gd name="connsiteY16" fmla="*/ 13776 h 398666"/>
              <a:gd name="connsiteX17" fmla="*/ 109128 w 111217"/>
              <a:gd name="connsiteY17" fmla="*/ 4024 h 398666"/>
              <a:gd name="connsiteX18" fmla="*/ 104562 w 111217"/>
              <a:gd name="connsiteY18" fmla="*/ 0 h 398666"/>
              <a:gd name="connsiteX19" fmla="*/ 5186 w 111217"/>
              <a:gd name="connsiteY19" fmla="*/ 0 h 398666"/>
              <a:gd name="connsiteX20" fmla="*/ 0 w 111217"/>
              <a:gd name="connsiteY20" fmla="*/ 5185 h 398666"/>
              <a:gd name="connsiteX21" fmla="*/ 0 w 111217"/>
              <a:gd name="connsiteY21" fmla="*/ 394023 h 398666"/>
              <a:gd name="connsiteX22" fmla="*/ 4566 w 111217"/>
              <a:gd name="connsiteY22" fmla="*/ 398047 h 398666"/>
              <a:gd name="connsiteX23" fmla="*/ 105491 w 111217"/>
              <a:gd name="connsiteY23" fmla="*/ 398667 h 398666"/>
              <a:gd name="connsiteX24" fmla="*/ 109515 w 111217"/>
              <a:gd name="connsiteY24" fmla="*/ 395803 h 398666"/>
              <a:gd name="connsiteX25" fmla="*/ 111218 w 111217"/>
              <a:gd name="connsiteY25" fmla="*/ 383806 h 398666"/>
              <a:gd name="connsiteX26" fmla="*/ 109515 w 111217"/>
              <a:gd name="connsiteY26" fmla="*/ 371733 h 398666"/>
              <a:gd name="connsiteX27" fmla="*/ 105026 w 111217"/>
              <a:gd name="connsiteY27" fmla="*/ 369256 h 398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11217" h="398666">
                <a:moveTo>
                  <a:pt x="105026" y="369256"/>
                </a:moveTo>
                <a:lnTo>
                  <a:pt x="39085" y="369256"/>
                </a:lnTo>
                <a:cubicBezTo>
                  <a:pt x="36376" y="369256"/>
                  <a:pt x="35060" y="367940"/>
                  <a:pt x="35060" y="365232"/>
                </a:cubicBezTo>
                <a:lnTo>
                  <a:pt x="35060" y="214387"/>
                </a:lnTo>
                <a:cubicBezTo>
                  <a:pt x="35060" y="211291"/>
                  <a:pt x="36376" y="209820"/>
                  <a:pt x="39085" y="209820"/>
                </a:cubicBezTo>
                <a:lnTo>
                  <a:pt x="98138" y="209820"/>
                </a:lnTo>
                <a:cubicBezTo>
                  <a:pt x="99686" y="209820"/>
                  <a:pt x="101079" y="208969"/>
                  <a:pt x="102472" y="207266"/>
                </a:cubicBezTo>
                <a:cubicBezTo>
                  <a:pt x="103788" y="205564"/>
                  <a:pt x="104485" y="201461"/>
                  <a:pt x="104485" y="194960"/>
                </a:cubicBezTo>
                <a:cubicBezTo>
                  <a:pt x="104485" y="188459"/>
                  <a:pt x="103788" y="184357"/>
                  <a:pt x="102472" y="182654"/>
                </a:cubicBezTo>
                <a:cubicBezTo>
                  <a:pt x="101157" y="180952"/>
                  <a:pt x="99918" y="180100"/>
                  <a:pt x="98757" y="180100"/>
                </a:cubicBezTo>
                <a:lnTo>
                  <a:pt x="37924" y="180100"/>
                </a:lnTo>
                <a:cubicBezTo>
                  <a:pt x="35989" y="180100"/>
                  <a:pt x="35060" y="178939"/>
                  <a:pt x="35060" y="176695"/>
                </a:cubicBezTo>
                <a:lnTo>
                  <a:pt x="35060" y="32197"/>
                </a:lnTo>
                <a:cubicBezTo>
                  <a:pt x="35060" y="29875"/>
                  <a:pt x="36221" y="28714"/>
                  <a:pt x="38466" y="28714"/>
                </a:cubicBezTo>
                <a:lnTo>
                  <a:pt x="105026" y="28714"/>
                </a:lnTo>
                <a:cubicBezTo>
                  <a:pt x="106961" y="28714"/>
                  <a:pt x="108354" y="27089"/>
                  <a:pt x="109360" y="23838"/>
                </a:cubicBezTo>
                <a:cubicBezTo>
                  <a:pt x="110289" y="20587"/>
                  <a:pt x="110831" y="17259"/>
                  <a:pt x="110831" y="13776"/>
                </a:cubicBezTo>
                <a:cubicBezTo>
                  <a:pt x="110831" y="9984"/>
                  <a:pt x="110289" y="6733"/>
                  <a:pt x="109128" y="4024"/>
                </a:cubicBezTo>
                <a:cubicBezTo>
                  <a:pt x="107967" y="1393"/>
                  <a:pt x="106419" y="0"/>
                  <a:pt x="104562" y="0"/>
                </a:cubicBezTo>
                <a:lnTo>
                  <a:pt x="5186" y="0"/>
                </a:lnTo>
                <a:cubicBezTo>
                  <a:pt x="1780" y="0"/>
                  <a:pt x="0" y="1702"/>
                  <a:pt x="0" y="5185"/>
                </a:cubicBezTo>
                <a:lnTo>
                  <a:pt x="0" y="394023"/>
                </a:lnTo>
                <a:cubicBezTo>
                  <a:pt x="0" y="396732"/>
                  <a:pt x="1548" y="398047"/>
                  <a:pt x="4566" y="398047"/>
                </a:cubicBezTo>
                <a:lnTo>
                  <a:pt x="105491" y="398667"/>
                </a:lnTo>
                <a:cubicBezTo>
                  <a:pt x="106961" y="398667"/>
                  <a:pt x="108354" y="397738"/>
                  <a:pt x="109515" y="395803"/>
                </a:cubicBezTo>
                <a:cubicBezTo>
                  <a:pt x="110676" y="393868"/>
                  <a:pt x="111218" y="389921"/>
                  <a:pt x="111218" y="383806"/>
                </a:cubicBezTo>
                <a:cubicBezTo>
                  <a:pt x="111218" y="377305"/>
                  <a:pt x="110676" y="373281"/>
                  <a:pt x="109515" y="371733"/>
                </a:cubicBezTo>
                <a:cubicBezTo>
                  <a:pt x="108432" y="370030"/>
                  <a:pt x="106884" y="369256"/>
                  <a:pt x="105026" y="369256"/>
                </a:cubicBezTo>
              </a:path>
            </a:pathLst>
          </a:custGeom>
          <a:solidFill>
            <a:srgbClr val="00B0BC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F89B571C-2C74-B741-2A39-907FFA7B015C}"/>
              </a:ext>
            </a:extLst>
          </p:cNvPr>
          <p:cNvSpPr/>
          <p:nvPr/>
        </p:nvSpPr>
        <p:spPr>
          <a:xfrm>
            <a:off x="3747963" y="6134471"/>
            <a:ext cx="159900" cy="401375"/>
          </a:xfrm>
          <a:custGeom>
            <a:avLst/>
            <a:gdLst>
              <a:gd name="connsiteX0" fmla="*/ 153708 w 159900"/>
              <a:gd name="connsiteY0" fmla="*/ 0 h 401375"/>
              <a:gd name="connsiteX1" fmla="*/ 6269 w 159900"/>
              <a:gd name="connsiteY1" fmla="*/ 0 h 401375"/>
              <a:gd name="connsiteX2" fmla="*/ 0 w 159900"/>
              <a:gd name="connsiteY2" fmla="*/ 14937 h 401375"/>
              <a:gd name="connsiteX3" fmla="*/ 6888 w 159900"/>
              <a:gd name="connsiteY3" fmla="*/ 29256 h 401375"/>
              <a:gd name="connsiteX4" fmla="*/ 59053 w 159900"/>
              <a:gd name="connsiteY4" fmla="*/ 29256 h 401375"/>
              <a:gd name="connsiteX5" fmla="*/ 63078 w 159900"/>
              <a:gd name="connsiteY5" fmla="*/ 32661 h 401375"/>
              <a:gd name="connsiteX6" fmla="*/ 63078 w 159900"/>
              <a:gd name="connsiteY6" fmla="*/ 396809 h 401375"/>
              <a:gd name="connsiteX7" fmla="*/ 69656 w 159900"/>
              <a:gd name="connsiteY7" fmla="*/ 400524 h 401375"/>
              <a:gd name="connsiteX8" fmla="*/ 80801 w 159900"/>
              <a:gd name="connsiteY8" fmla="*/ 401375 h 401375"/>
              <a:gd name="connsiteX9" fmla="*/ 91714 w 159900"/>
              <a:gd name="connsiteY9" fmla="*/ 399673 h 401375"/>
              <a:gd name="connsiteX10" fmla="*/ 98602 w 159900"/>
              <a:gd name="connsiteY10" fmla="*/ 395106 h 401375"/>
              <a:gd name="connsiteX11" fmla="*/ 98602 w 159900"/>
              <a:gd name="connsiteY11" fmla="*/ 32661 h 401375"/>
              <a:gd name="connsiteX12" fmla="*/ 101466 w 159900"/>
              <a:gd name="connsiteY12" fmla="*/ 29256 h 401375"/>
              <a:gd name="connsiteX13" fmla="*/ 154250 w 159900"/>
              <a:gd name="connsiteY13" fmla="*/ 29256 h 401375"/>
              <a:gd name="connsiteX14" fmla="*/ 158507 w 159900"/>
              <a:gd name="connsiteY14" fmla="*/ 24922 h 401375"/>
              <a:gd name="connsiteX15" fmla="*/ 159900 w 159900"/>
              <a:gd name="connsiteY15" fmla="*/ 14319 h 401375"/>
              <a:gd name="connsiteX16" fmla="*/ 158739 w 159900"/>
              <a:gd name="connsiteY16" fmla="*/ 4025 h 401375"/>
              <a:gd name="connsiteX17" fmla="*/ 153708 w 159900"/>
              <a:gd name="connsiteY17" fmla="*/ 0 h 401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59900" h="401375">
                <a:moveTo>
                  <a:pt x="153708" y="0"/>
                </a:moveTo>
                <a:lnTo>
                  <a:pt x="6269" y="0"/>
                </a:lnTo>
                <a:cubicBezTo>
                  <a:pt x="2090" y="0"/>
                  <a:pt x="0" y="4953"/>
                  <a:pt x="0" y="14937"/>
                </a:cubicBezTo>
                <a:cubicBezTo>
                  <a:pt x="0" y="24457"/>
                  <a:pt x="2322" y="29256"/>
                  <a:pt x="6888" y="29256"/>
                </a:cubicBezTo>
                <a:lnTo>
                  <a:pt x="59053" y="29256"/>
                </a:lnTo>
                <a:cubicBezTo>
                  <a:pt x="61685" y="29256"/>
                  <a:pt x="63078" y="30417"/>
                  <a:pt x="63078" y="32661"/>
                </a:cubicBezTo>
                <a:lnTo>
                  <a:pt x="63078" y="396809"/>
                </a:lnTo>
                <a:cubicBezTo>
                  <a:pt x="63078" y="398744"/>
                  <a:pt x="65245" y="399982"/>
                  <a:pt x="69656" y="400524"/>
                </a:cubicBezTo>
                <a:cubicBezTo>
                  <a:pt x="74068" y="401066"/>
                  <a:pt x="77783" y="401375"/>
                  <a:pt x="80801" y="401375"/>
                </a:cubicBezTo>
                <a:cubicBezTo>
                  <a:pt x="83510" y="401375"/>
                  <a:pt x="87070" y="400757"/>
                  <a:pt x="91714" y="399673"/>
                </a:cubicBezTo>
                <a:cubicBezTo>
                  <a:pt x="96281" y="398512"/>
                  <a:pt x="98602" y="397041"/>
                  <a:pt x="98602" y="395106"/>
                </a:cubicBezTo>
                <a:lnTo>
                  <a:pt x="98602" y="32661"/>
                </a:lnTo>
                <a:cubicBezTo>
                  <a:pt x="98602" y="30339"/>
                  <a:pt x="99531" y="29256"/>
                  <a:pt x="101466" y="29256"/>
                </a:cubicBezTo>
                <a:lnTo>
                  <a:pt x="154250" y="29256"/>
                </a:lnTo>
                <a:cubicBezTo>
                  <a:pt x="156185" y="29256"/>
                  <a:pt x="157578" y="27785"/>
                  <a:pt x="158507" y="24922"/>
                </a:cubicBezTo>
                <a:cubicBezTo>
                  <a:pt x="159436" y="22058"/>
                  <a:pt x="159900" y="18498"/>
                  <a:pt x="159900" y="14319"/>
                </a:cubicBezTo>
                <a:cubicBezTo>
                  <a:pt x="159900" y="10139"/>
                  <a:pt x="159513" y="6656"/>
                  <a:pt x="158739" y="4025"/>
                </a:cubicBezTo>
                <a:cubicBezTo>
                  <a:pt x="158043" y="1393"/>
                  <a:pt x="156340" y="0"/>
                  <a:pt x="153708" y="0"/>
                </a:cubicBezTo>
              </a:path>
            </a:pathLst>
          </a:custGeom>
          <a:solidFill>
            <a:srgbClr val="00B0BC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506EDC9F-209E-E92D-3CDE-88A475651E82}"/>
              </a:ext>
            </a:extLst>
          </p:cNvPr>
          <p:cNvSpPr/>
          <p:nvPr/>
        </p:nvSpPr>
        <p:spPr>
          <a:xfrm>
            <a:off x="3942304" y="6501018"/>
            <a:ext cx="36143" cy="34983"/>
          </a:xfrm>
          <a:custGeom>
            <a:avLst/>
            <a:gdLst>
              <a:gd name="connsiteX0" fmla="*/ 17801 w 36143"/>
              <a:gd name="connsiteY0" fmla="*/ 34983 h 34983"/>
              <a:gd name="connsiteX1" fmla="*/ 30958 w 36143"/>
              <a:gd name="connsiteY1" fmla="*/ 33513 h 34983"/>
              <a:gd name="connsiteX2" fmla="*/ 36144 w 36143"/>
              <a:gd name="connsiteY2" fmla="*/ 29178 h 34983"/>
              <a:gd name="connsiteX3" fmla="*/ 36144 w 36143"/>
              <a:gd name="connsiteY3" fmla="*/ 4567 h 34983"/>
              <a:gd name="connsiteX4" fmla="*/ 17801 w 36143"/>
              <a:gd name="connsiteY4" fmla="*/ 0 h 34983"/>
              <a:gd name="connsiteX5" fmla="*/ 4876 w 36143"/>
              <a:gd name="connsiteY5" fmla="*/ 1161 h 34983"/>
              <a:gd name="connsiteX6" fmla="*/ 0 w 36143"/>
              <a:gd name="connsiteY6" fmla="*/ 5186 h 34983"/>
              <a:gd name="connsiteX7" fmla="*/ 0 w 36143"/>
              <a:gd name="connsiteY7" fmla="*/ 29256 h 34983"/>
              <a:gd name="connsiteX8" fmla="*/ 0 w 36143"/>
              <a:gd name="connsiteY8" fmla="*/ 29875 h 34983"/>
              <a:gd name="connsiteX9" fmla="*/ 17801 w 36143"/>
              <a:gd name="connsiteY9" fmla="*/ 34983 h 34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6143" h="34983">
                <a:moveTo>
                  <a:pt x="17801" y="34983"/>
                </a:moveTo>
                <a:cubicBezTo>
                  <a:pt x="23141" y="34983"/>
                  <a:pt x="27553" y="34519"/>
                  <a:pt x="30958" y="33513"/>
                </a:cubicBezTo>
                <a:cubicBezTo>
                  <a:pt x="34441" y="32584"/>
                  <a:pt x="36144" y="31113"/>
                  <a:pt x="36144" y="29178"/>
                </a:cubicBezTo>
                <a:lnTo>
                  <a:pt x="36144" y="4567"/>
                </a:lnTo>
                <a:cubicBezTo>
                  <a:pt x="36144" y="1471"/>
                  <a:pt x="30030" y="0"/>
                  <a:pt x="17801" y="0"/>
                </a:cubicBezTo>
                <a:cubicBezTo>
                  <a:pt x="12461" y="0"/>
                  <a:pt x="8127" y="387"/>
                  <a:pt x="4876" y="1161"/>
                </a:cubicBezTo>
                <a:cubicBezTo>
                  <a:pt x="1625" y="1935"/>
                  <a:pt x="0" y="3251"/>
                  <a:pt x="0" y="5186"/>
                </a:cubicBezTo>
                <a:lnTo>
                  <a:pt x="0" y="29256"/>
                </a:lnTo>
                <a:lnTo>
                  <a:pt x="0" y="29875"/>
                </a:lnTo>
                <a:cubicBezTo>
                  <a:pt x="77" y="33203"/>
                  <a:pt x="5960" y="34983"/>
                  <a:pt x="17801" y="34983"/>
                </a:cubicBezTo>
              </a:path>
            </a:pathLst>
          </a:custGeom>
          <a:solidFill>
            <a:srgbClr val="00B0BC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2A2A425A-8161-52F6-265A-9DED7B97505B}"/>
              </a:ext>
            </a:extLst>
          </p:cNvPr>
          <p:cNvSpPr/>
          <p:nvPr/>
        </p:nvSpPr>
        <p:spPr>
          <a:xfrm>
            <a:off x="3942381" y="6131607"/>
            <a:ext cx="36144" cy="329242"/>
          </a:xfrm>
          <a:custGeom>
            <a:avLst/>
            <a:gdLst>
              <a:gd name="connsiteX0" fmla="*/ 18344 w 36144"/>
              <a:gd name="connsiteY0" fmla="*/ 329242 h 329242"/>
              <a:gd name="connsiteX1" fmla="*/ 31269 w 36144"/>
              <a:gd name="connsiteY1" fmla="*/ 328082 h 329242"/>
              <a:gd name="connsiteX2" fmla="*/ 36145 w 36144"/>
              <a:gd name="connsiteY2" fmla="*/ 324057 h 329242"/>
              <a:gd name="connsiteX3" fmla="*/ 36145 w 36144"/>
              <a:gd name="connsiteY3" fmla="*/ 79718 h 329242"/>
              <a:gd name="connsiteX4" fmla="*/ 36145 w 36144"/>
              <a:gd name="connsiteY4" fmla="*/ 6347 h 329242"/>
              <a:gd name="connsiteX5" fmla="*/ 31888 w 36144"/>
              <a:gd name="connsiteY5" fmla="*/ 2012 h 329242"/>
              <a:gd name="connsiteX6" fmla="*/ 17802 w 36144"/>
              <a:gd name="connsiteY6" fmla="*/ 0 h 329242"/>
              <a:gd name="connsiteX7" fmla="*/ 4025 w 36144"/>
              <a:gd name="connsiteY7" fmla="*/ 2322 h 329242"/>
              <a:gd name="connsiteX8" fmla="*/ 1 w 36144"/>
              <a:gd name="connsiteY8" fmla="*/ 6347 h 329242"/>
              <a:gd name="connsiteX9" fmla="*/ 1 w 36144"/>
              <a:gd name="connsiteY9" fmla="*/ 79718 h 329242"/>
              <a:gd name="connsiteX10" fmla="*/ 1 w 36144"/>
              <a:gd name="connsiteY10" fmla="*/ 324599 h 329242"/>
              <a:gd name="connsiteX11" fmla="*/ 18344 w 36144"/>
              <a:gd name="connsiteY11" fmla="*/ 329242 h 329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6144" h="329242">
                <a:moveTo>
                  <a:pt x="18344" y="329242"/>
                </a:moveTo>
                <a:cubicBezTo>
                  <a:pt x="23684" y="329242"/>
                  <a:pt x="28018" y="328855"/>
                  <a:pt x="31269" y="328082"/>
                </a:cubicBezTo>
                <a:cubicBezTo>
                  <a:pt x="34519" y="327307"/>
                  <a:pt x="36145" y="325992"/>
                  <a:pt x="36145" y="324057"/>
                </a:cubicBezTo>
                <a:lnTo>
                  <a:pt x="36145" y="79718"/>
                </a:lnTo>
                <a:lnTo>
                  <a:pt x="36145" y="6347"/>
                </a:lnTo>
                <a:cubicBezTo>
                  <a:pt x="36145" y="4799"/>
                  <a:pt x="34751" y="3405"/>
                  <a:pt x="31888" y="2012"/>
                </a:cubicBezTo>
                <a:cubicBezTo>
                  <a:pt x="29024" y="697"/>
                  <a:pt x="24303" y="0"/>
                  <a:pt x="17802" y="0"/>
                </a:cubicBezTo>
                <a:cubicBezTo>
                  <a:pt x="11301" y="0"/>
                  <a:pt x="6734" y="774"/>
                  <a:pt x="4025" y="2322"/>
                </a:cubicBezTo>
                <a:cubicBezTo>
                  <a:pt x="1394" y="3870"/>
                  <a:pt x="1" y="5185"/>
                  <a:pt x="1" y="6347"/>
                </a:cubicBezTo>
                <a:lnTo>
                  <a:pt x="1" y="79718"/>
                </a:lnTo>
                <a:lnTo>
                  <a:pt x="1" y="324599"/>
                </a:lnTo>
                <a:cubicBezTo>
                  <a:pt x="-77" y="327695"/>
                  <a:pt x="6038" y="329242"/>
                  <a:pt x="18344" y="329242"/>
                </a:cubicBezTo>
              </a:path>
            </a:pathLst>
          </a:custGeom>
          <a:solidFill>
            <a:srgbClr val="00B0BC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F0F02418-7B9C-5BDB-42C2-F79AEF5B8D24}"/>
              </a:ext>
            </a:extLst>
          </p:cNvPr>
          <p:cNvSpPr/>
          <p:nvPr/>
        </p:nvSpPr>
        <p:spPr>
          <a:xfrm>
            <a:off x="3134987" y="5176386"/>
            <a:ext cx="730540" cy="854993"/>
          </a:xfrm>
          <a:custGeom>
            <a:avLst/>
            <a:gdLst>
              <a:gd name="connsiteX0" fmla="*/ 440460 w 730540"/>
              <a:gd name="connsiteY0" fmla="*/ 85832 h 854993"/>
              <a:gd name="connsiteX1" fmla="*/ 401298 w 730540"/>
              <a:gd name="connsiteY1" fmla="*/ 32506 h 854993"/>
              <a:gd name="connsiteX2" fmla="*/ 371501 w 730540"/>
              <a:gd name="connsiteY2" fmla="*/ 73062 h 854993"/>
              <a:gd name="connsiteX3" fmla="*/ 329320 w 730540"/>
              <a:gd name="connsiteY3" fmla="*/ 0 h 854993"/>
              <a:gd name="connsiteX4" fmla="*/ 277697 w 730540"/>
              <a:gd name="connsiteY4" fmla="*/ 89470 h 854993"/>
              <a:gd name="connsiteX5" fmla="*/ 0 w 730540"/>
              <a:gd name="connsiteY5" fmla="*/ 486279 h 854993"/>
              <a:gd name="connsiteX6" fmla="*/ 365309 w 730540"/>
              <a:gd name="connsiteY6" fmla="*/ 854993 h 854993"/>
              <a:gd name="connsiteX7" fmla="*/ 730541 w 730540"/>
              <a:gd name="connsiteY7" fmla="*/ 486279 h 854993"/>
              <a:gd name="connsiteX8" fmla="*/ 440460 w 730540"/>
              <a:gd name="connsiteY8" fmla="*/ 85832 h 854993"/>
              <a:gd name="connsiteX9" fmla="*/ 96435 w 730540"/>
              <a:gd name="connsiteY9" fmla="*/ 460583 h 854993"/>
              <a:gd name="connsiteX10" fmla="*/ 222591 w 730540"/>
              <a:gd name="connsiteY10" fmla="*/ 334428 h 854993"/>
              <a:gd name="connsiteX11" fmla="*/ 348746 w 730540"/>
              <a:gd name="connsiteY11" fmla="*/ 460583 h 854993"/>
              <a:gd name="connsiteX12" fmla="*/ 222591 w 730540"/>
              <a:gd name="connsiteY12" fmla="*/ 586739 h 854993"/>
              <a:gd name="connsiteX13" fmla="*/ 96435 w 730540"/>
              <a:gd name="connsiteY13" fmla="*/ 460583 h 854993"/>
              <a:gd name="connsiteX14" fmla="*/ 365077 w 730540"/>
              <a:gd name="connsiteY14" fmla="*/ 712197 h 854993"/>
              <a:gd name="connsiteX15" fmla="*/ 327927 w 730540"/>
              <a:gd name="connsiteY15" fmla="*/ 600747 h 854993"/>
              <a:gd name="connsiteX16" fmla="*/ 402691 w 730540"/>
              <a:gd name="connsiteY16" fmla="*/ 600747 h 854993"/>
              <a:gd name="connsiteX17" fmla="*/ 365077 w 730540"/>
              <a:gd name="connsiteY17" fmla="*/ 712197 h 854993"/>
              <a:gd name="connsiteX18" fmla="*/ 508105 w 730540"/>
              <a:gd name="connsiteY18" fmla="*/ 586739 h 854993"/>
              <a:gd name="connsiteX19" fmla="*/ 381949 w 730540"/>
              <a:gd name="connsiteY19" fmla="*/ 460583 h 854993"/>
              <a:gd name="connsiteX20" fmla="*/ 508105 w 730540"/>
              <a:gd name="connsiteY20" fmla="*/ 334428 h 854993"/>
              <a:gd name="connsiteX21" fmla="*/ 634260 w 730540"/>
              <a:gd name="connsiteY21" fmla="*/ 460583 h 854993"/>
              <a:gd name="connsiteX22" fmla="*/ 508105 w 730540"/>
              <a:gd name="connsiteY22" fmla="*/ 586739 h 854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30540" h="854993">
                <a:moveTo>
                  <a:pt x="440460" y="85832"/>
                </a:moveTo>
                <a:lnTo>
                  <a:pt x="401298" y="32506"/>
                </a:lnTo>
                <a:lnTo>
                  <a:pt x="371501" y="73062"/>
                </a:lnTo>
                <a:lnTo>
                  <a:pt x="329320" y="0"/>
                </a:lnTo>
                <a:lnTo>
                  <a:pt x="277697" y="89470"/>
                </a:lnTo>
                <a:cubicBezTo>
                  <a:pt x="118261" y="138074"/>
                  <a:pt x="0" y="313144"/>
                  <a:pt x="0" y="486279"/>
                </a:cubicBezTo>
                <a:cubicBezTo>
                  <a:pt x="0" y="689908"/>
                  <a:pt x="163538" y="854993"/>
                  <a:pt x="365309" y="854993"/>
                </a:cubicBezTo>
                <a:cubicBezTo>
                  <a:pt x="567003" y="854993"/>
                  <a:pt x="730541" y="689908"/>
                  <a:pt x="730541" y="486279"/>
                </a:cubicBezTo>
                <a:cubicBezTo>
                  <a:pt x="730618" y="308578"/>
                  <a:pt x="606165" y="128864"/>
                  <a:pt x="440460" y="85832"/>
                </a:cubicBezTo>
                <a:moveTo>
                  <a:pt x="96435" y="460583"/>
                </a:moveTo>
                <a:cubicBezTo>
                  <a:pt x="96435" y="390927"/>
                  <a:pt x="152934" y="334428"/>
                  <a:pt x="222591" y="334428"/>
                </a:cubicBezTo>
                <a:cubicBezTo>
                  <a:pt x="292247" y="334428"/>
                  <a:pt x="348746" y="390927"/>
                  <a:pt x="348746" y="460583"/>
                </a:cubicBezTo>
                <a:cubicBezTo>
                  <a:pt x="348746" y="530240"/>
                  <a:pt x="292247" y="586739"/>
                  <a:pt x="222591" y="586739"/>
                </a:cubicBezTo>
                <a:cubicBezTo>
                  <a:pt x="152934" y="586739"/>
                  <a:pt x="96435" y="530240"/>
                  <a:pt x="96435" y="460583"/>
                </a:cubicBezTo>
                <a:moveTo>
                  <a:pt x="365077" y="712197"/>
                </a:moveTo>
                <a:cubicBezTo>
                  <a:pt x="347585" y="712197"/>
                  <a:pt x="280715" y="600747"/>
                  <a:pt x="327927" y="600747"/>
                </a:cubicBezTo>
                <a:lnTo>
                  <a:pt x="402691" y="600747"/>
                </a:lnTo>
                <a:cubicBezTo>
                  <a:pt x="450135" y="600747"/>
                  <a:pt x="382878" y="712197"/>
                  <a:pt x="365077" y="712197"/>
                </a:cubicBezTo>
                <a:moveTo>
                  <a:pt x="508105" y="586739"/>
                </a:moveTo>
                <a:cubicBezTo>
                  <a:pt x="438448" y="586739"/>
                  <a:pt x="381949" y="530240"/>
                  <a:pt x="381949" y="460583"/>
                </a:cubicBezTo>
                <a:cubicBezTo>
                  <a:pt x="381949" y="390927"/>
                  <a:pt x="438448" y="334428"/>
                  <a:pt x="508105" y="334428"/>
                </a:cubicBezTo>
                <a:cubicBezTo>
                  <a:pt x="577761" y="334428"/>
                  <a:pt x="634260" y="390927"/>
                  <a:pt x="634260" y="460583"/>
                </a:cubicBezTo>
                <a:cubicBezTo>
                  <a:pt x="634260" y="530240"/>
                  <a:pt x="577838" y="586739"/>
                  <a:pt x="508105" y="586739"/>
                </a:cubicBezTo>
              </a:path>
            </a:pathLst>
          </a:custGeom>
          <a:solidFill>
            <a:srgbClr val="00B0BC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AD3F2344-EF1E-7C33-D01B-650808830A84}"/>
              </a:ext>
            </a:extLst>
          </p:cNvPr>
          <p:cNvSpPr/>
          <p:nvPr/>
        </p:nvSpPr>
        <p:spPr>
          <a:xfrm>
            <a:off x="2990334" y="1262937"/>
            <a:ext cx="569324" cy="691687"/>
          </a:xfrm>
          <a:custGeom>
            <a:avLst/>
            <a:gdLst>
              <a:gd name="connsiteX0" fmla="*/ 406251 w 569324"/>
              <a:gd name="connsiteY0" fmla="*/ 0 h 691687"/>
              <a:gd name="connsiteX1" fmla="*/ 163073 w 569324"/>
              <a:gd name="connsiteY1" fmla="*/ 0 h 691687"/>
              <a:gd name="connsiteX2" fmla="*/ 0 w 569324"/>
              <a:gd name="connsiteY2" fmla="*/ 163073 h 691687"/>
              <a:gd name="connsiteX3" fmla="*/ 0 w 569324"/>
              <a:gd name="connsiteY3" fmla="*/ 406251 h 691687"/>
              <a:gd name="connsiteX4" fmla="*/ 163073 w 569324"/>
              <a:gd name="connsiteY4" fmla="*/ 569325 h 691687"/>
              <a:gd name="connsiteX5" fmla="*/ 193103 w 569324"/>
              <a:gd name="connsiteY5" fmla="*/ 569325 h 691687"/>
              <a:gd name="connsiteX6" fmla="*/ 284662 w 569324"/>
              <a:gd name="connsiteY6" fmla="*/ 691688 h 691687"/>
              <a:gd name="connsiteX7" fmla="*/ 376222 w 569324"/>
              <a:gd name="connsiteY7" fmla="*/ 569325 h 691687"/>
              <a:gd name="connsiteX8" fmla="*/ 406251 w 569324"/>
              <a:gd name="connsiteY8" fmla="*/ 569325 h 691687"/>
              <a:gd name="connsiteX9" fmla="*/ 569325 w 569324"/>
              <a:gd name="connsiteY9" fmla="*/ 406251 h 691687"/>
              <a:gd name="connsiteX10" fmla="*/ 569325 w 569324"/>
              <a:gd name="connsiteY10" fmla="*/ 163073 h 691687"/>
              <a:gd name="connsiteX11" fmla="*/ 406251 w 569324"/>
              <a:gd name="connsiteY11" fmla="*/ 0 h 691687"/>
              <a:gd name="connsiteX12" fmla="*/ 412134 w 569324"/>
              <a:gd name="connsiteY12" fmla="*/ 290003 h 691687"/>
              <a:gd name="connsiteX13" fmla="*/ 284740 w 569324"/>
              <a:gd name="connsiteY13" fmla="*/ 424981 h 691687"/>
              <a:gd name="connsiteX14" fmla="*/ 157191 w 569324"/>
              <a:gd name="connsiteY14" fmla="*/ 290003 h 691687"/>
              <a:gd name="connsiteX15" fmla="*/ 225609 w 569324"/>
              <a:gd name="connsiteY15" fmla="*/ 171122 h 691687"/>
              <a:gd name="connsiteX16" fmla="*/ 284740 w 569324"/>
              <a:gd name="connsiteY16" fmla="*/ 205022 h 691687"/>
              <a:gd name="connsiteX17" fmla="*/ 343561 w 569324"/>
              <a:gd name="connsiteY17" fmla="*/ 171122 h 691687"/>
              <a:gd name="connsiteX18" fmla="*/ 412134 w 569324"/>
              <a:gd name="connsiteY18" fmla="*/ 290003 h 691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69324" h="691687">
                <a:moveTo>
                  <a:pt x="406251" y="0"/>
                </a:moveTo>
                <a:lnTo>
                  <a:pt x="163073" y="0"/>
                </a:lnTo>
                <a:cubicBezTo>
                  <a:pt x="72984" y="0"/>
                  <a:pt x="0" y="72984"/>
                  <a:pt x="0" y="163073"/>
                </a:cubicBezTo>
                <a:lnTo>
                  <a:pt x="0" y="406251"/>
                </a:lnTo>
                <a:cubicBezTo>
                  <a:pt x="0" y="496263"/>
                  <a:pt x="72984" y="569325"/>
                  <a:pt x="163073" y="569325"/>
                </a:cubicBezTo>
                <a:lnTo>
                  <a:pt x="193103" y="569325"/>
                </a:lnTo>
                <a:lnTo>
                  <a:pt x="284662" y="691688"/>
                </a:lnTo>
                <a:lnTo>
                  <a:pt x="376222" y="569325"/>
                </a:lnTo>
                <a:lnTo>
                  <a:pt x="406251" y="569325"/>
                </a:lnTo>
                <a:cubicBezTo>
                  <a:pt x="496263" y="569325"/>
                  <a:pt x="569325" y="496340"/>
                  <a:pt x="569325" y="406251"/>
                </a:cubicBezTo>
                <a:lnTo>
                  <a:pt x="569325" y="163073"/>
                </a:lnTo>
                <a:cubicBezTo>
                  <a:pt x="569325" y="72984"/>
                  <a:pt x="496263" y="0"/>
                  <a:pt x="406251" y="0"/>
                </a:cubicBezTo>
                <a:moveTo>
                  <a:pt x="412134" y="290003"/>
                </a:moveTo>
                <a:cubicBezTo>
                  <a:pt x="384581" y="375061"/>
                  <a:pt x="284740" y="424981"/>
                  <a:pt x="284740" y="424981"/>
                </a:cubicBezTo>
                <a:cubicBezTo>
                  <a:pt x="284740" y="424981"/>
                  <a:pt x="184822" y="374983"/>
                  <a:pt x="157191" y="290003"/>
                </a:cubicBezTo>
                <a:cubicBezTo>
                  <a:pt x="133044" y="203010"/>
                  <a:pt x="186060" y="171122"/>
                  <a:pt x="225609" y="171122"/>
                </a:cubicBezTo>
                <a:cubicBezTo>
                  <a:pt x="250918" y="171122"/>
                  <a:pt x="274059" y="184357"/>
                  <a:pt x="284740" y="205022"/>
                </a:cubicBezTo>
                <a:cubicBezTo>
                  <a:pt x="295343" y="184357"/>
                  <a:pt x="318252" y="171122"/>
                  <a:pt x="343561" y="171122"/>
                </a:cubicBezTo>
                <a:cubicBezTo>
                  <a:pt x="383110" y="171122"/>
                  <a:pt x="436281" y="203010"/>
                  <a:pt x="412134" y="290003"/>
                </a:cubicBezTo>
              </a:path>
            </a:pathLst>
          </a:custGeom>
          <a:solidFill>
            <a:srgbClr val="524B52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2106A2D1-D04E-0875-A49D-4B17EA1D908A}"/>
              </a:ext>
            </a:extLst>
          </p:cNvPr>
          <p:cNvSpPr/>
          <p:nvPr/>
        </p:nvSpPr>
        <p:spPr>
          <a:xfrm>
            <a:off x="6311458" y="6219529"/>
            <a:ext cx="116353" cy="110599"/>
          </a:xfrm>
          <a:custGeom>
            <a:avLst/>
            <a:gdLst>
              <a:gd name="connsiteX0" fmla="*/ 113709 w 116353"/>
              <a:gd name="connsiteY0" fmla="*/ 51778 h 110599"/>
              <a:gd name="connsiteX1" fmla="*/ 58216 w 116353"/>
              <a:gd name="connsiteY1" fmla="*/ 110599 h 110599"/>
              <a:gd name="connsiteX2" fmla="*/ 2645 w 116353"/>
              <a:gd name="connsiteY2" fmla="*/ 51778 h 110599"/>
              <a:gd name="connsiteX3" fmla="*/ 32443 w 116353"/>
              <a:gd name="connsiteY3" fmla="*/ 0 h 110599"/>
              <a:gd name="connsiteX4" fmla="*/ 58216 w 116353"/>
              <a:gd name="connsiteY4" fmla="*/ 14783 h 110599"/>
              <a:gd name="connsiteX5" fmla="*/ 83834 w 116353"/>
              <a:gd name="connsiteY5" fmla="*/ 0 h 110599"/>
              <a:gd name="connsiteX6" fmla="*/ 113709 w 116353"/>
              <a:gd name="connsiteY6" fmla="*/ 51778 h 110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6353" h="110599">
                <a:moveTo>
                  <a:pt x="113709" y="51778"/>
                </a:moveTo>
                <a:cubicBezTo>
                  <a:pt x="101712" y="88851"/>
                  <a:pt x="58216" y="110599"/>
                  <a:pt x="58216" y="110599"/>
                </a:cubicBezTo>
                <a:cubicBezTo>
                  <a:pt x="58216" y="110599"/>
                  <a:pt x="14642" y="88851"/>
                  <a:pt x="2645" y="51778"/>
                </a:cubicBezTo>
                <a:cubicBezTo>
                  <a:pt x="-7880" y="13855"/>
                  <a:pt x="15261" y="0"/>
                  <a:pt x="32443" y="0"/>
                </a:cubicBezTo>
                <a:cubicBezTo>
                  <a:pt x="43433" y="0"/>
                  <a:pt x="53572" y="5805"/>
                  <a:pt x="58216" y="14783"/>
                </a:cubicBezTo>
                <a:cubicBezTo>
                  <a:pt x="62859" y="5805"/>
                  <a:pt x="72843" y="0"/>
                  <a:pt x="83834" y="0"/>
                </a:cubicBezTo>
                <a:cubicBezTo>
                  <a:pt x="101093" y="-77"/>
                  <a:pt x="124234" y="13855"/>
                  <a:pt x="113709" y="51778"/>
                </a:cubicBezTo>
              </a:path>
            </a:pathLst>
          </a:custGeom>
          <a:solidFill>
            <a:srgbClr val="524B52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C029916B-9F36-F0A2-ACA3-A12F4673C1B1}"/>
              </a:ext>
            </a:extLst>
          </p:cNvPr>
          <p:cNvSpPr/>
          <p:nvPr/>
        </p:nvSpPr>
        <p:spPr>
          <a:xfrm>
            <a:off x="6490552" y="6219529"/>
            <a:ext cx="116347" cy="110599"/>
          </a:xfrm>
          <a:custGeom>
            <a:avLst/>
            <a:gdLst>
              <a:gd name="connsiteX0" fmla="*/ 113708 w 116347"/>
              <a:gd name="connsiteY0" fmla="*/ 51778 h 110599"/>
              <a:gd name="connsiteX1" fmla="*/ 58216 w 116347"/>
              <a:gd name="connsiteY1" fmla="*/ 110599 h 110599"/>
              <a:gd name="connsiteX2" fmla="*/ 2645 w 116347"/>
              <a:gd name="connsiteY2" fmla="*/ 51778 h 110599"/>
              <a:gd name="connsiteX3" fmla="*/ 32443 w 116347"/>
              <a:gd name="connsiteY3" fmla="*/ 0 h 110599"/>
              <a:gd name="connsiteX4" fmla="*/ 58216 w 116347"/>
              <a:gd name="connsiteY4" fmla="*/ 14783 h 110599"/>
              <a:gd name="connsiteX5" fmla="*/ 83834 w 116347"/>
              <a:gd name="connsiteY5" fmla="*/ 0 h 110599"/>
              <a:gd name="connsiteX6" fmla="*/ 113708 w 116347"/>
              <a:gd name="connsiteY6" fmla="*/ 51778 h 110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6347" h="110599">
                <a:moveTo>
                  <a:pt x="113708" y="51778"/>
                </a:moveTo>
                <a:cubicBezTo>
                  <a:pt x="101712" y="88851"/>
                  <a:pt x="58216" y="110599"/>
                  <a:pt x="58216" y="110599"/>
                </a:cubicBezTo>
                <a:cubicBezTo>
                  <a:pt x="58216" y="110599"/>
                  <a:pt x="14642" y="88851"/>
                  <a:pt x="2645" y="51778"/>
                </a:cubicBezTo>
                <a:cubicBezTo>
                  <a:pt x="-7881" y="13855"/>
                  <a:pt x="15261" y="0"/>
                  <a:pt x="32443" y="0"/>
                </a:cubicBezTo>
                <a:cubicBezTo>
                  <a:pt x="43433" y="0"/>
                  <a:pt x="53572" y="5805"/>
                  <a:pt x="58216" y="14783"/>
                </a:cubicBezTo>
                <a:cubicBezTo>
                  <a:pt x="62859" y="5805"/>
                  <a:pt x="72843" y="0"/>
                  <a:pt x="83834" y="0"/>
                </a:cubicBezTo>
                <a:cubicBezTo>
                  <a:pt x="101016" y="-77"/>
                  <a:pt x="124234" y="13855"/>
                  <a:pt x="113708" y="51778"/>
                </a:cubicBezTo>
              </a:path>
            </a:pathLst>
          </a:custGeom>
          <a:solidFill>
            <a:srgbClr val="524B52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9396E5B5-55BF-9A78-855D-B98967CB3B87}"/>
              </a:ext>
            </a:extLst>
          </p:cNvPr>
          <p:cNvSpPr/>
          <p:nvPr/>
        </p:nvSpPr>
        <p:spPr>
          <a:xfrm>
            <a:off x="6669647" y="6219529"/>
            <a:ext cx="116320" cy="110599"/>
          </a:xfrm>
          <a:custGeom>
            <a:avLst/>
            <a:gdLst>
              <a:gd name="connsiteX0" fmla="*/ 113709 w 116320"/>
              <a:gd name="connsiteY0" fmla="*/ 51778 h 110599"/>
              <a:gd name="connsiteX1" fmla="*/ 58216 w 116320"/>
              <a:gd name="connsiteY1" fmla="*/ 110599 h 110599"/>
              <a:gd name="connsiteX2" fmla="*/ 2645 w 116320"/>
              <a:gd name="connsiteY2" fmla="*/ 51778 h 110599"/>
              <a:gd name="connsiteX3" fmla="*/ 32443 w 116320"/>
              <a:gd name="connsiteY3" fmla="*/ 0 h 110599"/>
              <a:gd name="connsiteX4" fmla="*/ 58216 w 116320"/>
              <a:gd name="connsiteY4" fmla="*/ 14783 h 110599"/>
              <a:gd name="connsiteX5" fmla="*/ 83834 w 116320"/>
              <a:gd name="connsiteY5" fmla="*/ 0 h 110599"/>
              <a:gd name="connsiteX6" fmla="*/ 113709 w 116320"/>
              <a:gd name="connsiteY6" fmla="*/ 51778 h 110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6320" h="110599">
                <a:moveTo>
                  <a:pt x="113709" y="51778"/>
                </a:moveTo>
                <a:cubicBezTo>
                  <a:pt x="101712" y="88851"/>
                  <a:pt x="58216" y="110599"/>
                  <a:pt x="58216" y="110599"/>
                </a:cubicBezTo>
                <a:cubicBezTo>
                  <a:pt x="58216" y="110599"/>
                  <a:pt x="14642" y="88851"/>
                  <a:pt x="2645" y="51778"/>
                </a:cubicBezTo>
                <a:cubicBezTo>
                  <a:pt x="-7880" y="13855"/>
                  <a:pt x="15261" y="0"/>
                  <a:pt x="32443" y="0"/>
                </a:cubicBezTo>
                <a:cubicBezTo>
                  <a:pt x="43433" y="0"/>
                  <a:pt x="53572" y="5805"/>
                  <a:pt x="58216" y="14783"/>
                </a:cubicBezTo>
                <a:cubicBezTo>
                  <a:pt x="62859" y="5805"/>
                  <a:pt x="72843" y="0"/>
                  <a:pt x="83834" y="0"/>
                </a:cubicBezTo>
                <a:cubicBezTo>
                  <a:pt x="101015" y="-77"/>
                  <a:pt x="124157" y="13855"/>
                  <a:pt x="113709" y="51778"/>
                </a:cubicBezTo>
              </a:path>
            </a:pathLst>
          </a:custGeom>
          <a:solidFill>
            <a:srgbClr val="524B52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880DB92D-F886-B7D8-419A-E57E3C548CEF}"/>
              </a:ext>
            </a:extLst>
          </p:cNvPr>
          <p:cNvSpPr/>
          <p:nvPr/>
        </p:nvSpPr>
        <p:spPr>
          <a:xfrm>
            <a:off x="6848664" y="6219529"/>
            <a:ext cx="116353" cy="110599"/>
          </a:xfrm>
          <a:custGeom>
            <a:avLst/>
            <a:gdLst>
              <a:gd name="connsiteX0" fmla="*/ 113708 w 116353"/>
              <a:gd name="connsiteY0" fmla="*/ 51778 h 110599"/>
              <a:gd name="connsiteX1" fmla="*/ 58216 w 116353"/>
              <a:gd name="connsiteY1" fmla="*/ 110599 h 110599"/>
              <a:gd name="connsiteX2" fmla="*/ 2645 w 116353"/>
              <a:gd name="connsiteY2" fmla="*/ 51778 h 110599"/>
              <a:gd name="connsiteX3" fmla="*/ 32443 w 116353"/>
              <a:gd name="connsiteY3" fmla="*/ 0 h 110599"/>
              <a:gd name="connsiteX4" fmla="*/ 58216 w 116353"/>
              <a:gd name="connsiteY4" fmla="*/ 14783 h 110599"/>
              <a:gd name="connsiteX5" fmla="*/ 83834 w 116353"/>
              <a:gd name="connsiteY5" fmla="*/ 0 h 110599"/>
              <a:gd name="connsiteX6" fmla="*/ 113708 w 116353"/>
              <a:gd name="connsiteY6" fmla="*/ 51778 h 110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6353" h="110599">
                <a:moveTo>
                  <a:pt x="113708" y="51778"/>
                </a:moveTo>
                <a:cubicBezTo>
                  <a:pt x="101712" y="88851"/>
                  <a:pt x="58216" y="110599"/>
                  <a:pt x="58216" y="110599"/>
                </a:cubicBezTo>
                <a:cubicBezTo>
                  <a:pt x="58216" y="110599"/>
                  <a:pt x="14642" y="88851"/>
                  <a:pt x="2645" y="51778"/>
                </a:cubicBezTo>
                <a:cubicBezTo>
                  <a:pt x="-7880" y="13855"/>
                  <a:pt x="15261" y="0"/>
                  <a:pt x="32443" y="0"/>
                </a:cubicBezTo>
                <a:cubicBezTo>
                  <a:pt x="43433" y="0"/>
                  <a:pt x="53572" y="5805"/>
                  <a:pt x="58216" y="14783"/>
                </a:cubicBezTo>
                <a:cubicBezTo>
                  <a:pt x="62859" y="5805"/>
                  <a:pt x="72843" y="0"/>
                  <a:pt x="83834" y="0"/>
                </a:cubicBezTo>
                <a:cubicBezTo>
                  <a:pt x="101093" y="-77"/>
                  <a:pt x="124235" y="13855"/>
                  <a:pt x="113708" y="51778"/>
                </a:cubicBezTo>
              </a:path>
            </a:pathLst>
          </a:custGeom>
          <a:solidFill>
            <a:srgbClr val="524B52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BC1E5ECF-5417-16DF-DB22-B80E2F44017A}"/>
              </a:ext>
            </a:extLst>
          </p:cNvPr>
          <p:cNvSpPr/>
          <p:nvPr/>
        </p:nvSpPr>
        <p:spPr>
          <a:xfrm>
            <a:off x="3102480" y="2137279"/>
            <a:ext cx="347353" cy="249060"/>
          </a:xfrm>
          <a:custGeom>
            <a:avLst/>
            <a:gdLst>
              <a:gd name="connsiteX0" fmla="*/ 276845 w 347353"/>
              <a:gd name="connsiteY0" fmla="*/ 0 h 249060"/>
              <a:gd name="connsiteX1" fmla="*/ 225222 w 347353"/>
              <a:gd name="connsiteY1" fmla="*/ 34441 h 249060"/>
              <a:gd name="connsiteX2" fmla="*/ 173599 w 347353"/>
              <a:gd name="connsiteY2" fmla="*/ 0 h 249060"/>
              <a:gd name="connsiteX3" fmla="*/ 121976 w 347353"/>
              <a:gd name="connsiteY3" fmla="*/ 34441 h 249060"/>
              <a:gd name="connsiteX4" fmla="*/ 70353 w 347353"/>
              <a:gd name="connsiteY4" fmla="*/ 0 h 249060"/>
              <a:gd name="connsiteX5" fmla="*/ 18730 w 347353"/>
              <a:gd name="connsiteY5" fmla="*/ 34441 h 249060"/>
              <a:gd name="connsiteX6" fmla="*/ 0 w 347353"/>
              <a:gd name="connsiteY6" fmla="*/ 31191 h 249060"/>
              <a:gd name="connsiteX7" fmla="*/ 0 w 347353"/>
              <a:gd name="connsiteY7" fmla="*/ 249060 h 249060"/>
              <a:gd name="connsiteX8" fmla="*/ 347353 w 347353"/>
              <a:gd name="connsiteY8" fmla="*/ 249060 h 249060"/>
              <a:gd name="connsiteX9" fmla="*/ 347353 w 347353"/>
              <a:gd name="connsiteY9" fmla="*/ 31191 h 249060"/>
              <a:gd name="connsiteX10" fmla="*/ 328623 w 347353"/>
              <a:gd name="connsiteY10" fmla="*/ 34441 h 249060"/>
              <a:gd name="connsiteX11" fmla="*/ 276845 w 347353"/>
              <a:gd name="connsiteY11" fmla="*/ 0 h 249060"/>
              <a:gd name="connsiteX12" fmla="*/ 323128 w 347353"/>
              <a:gd name="connsiteY12" fmla="*/ 224061 h 249060"/>
              <a:gd name="connsiteX13" fmla="*/ 23993 w 347353"/>
              <a:gd name="connsiteY13" fmla="*/ 224061 h 249060"/>
              <a:gd name="connsiteX14" fmla="*/ 23993 w 347353"/>
              <a:gd name="connsiteY14" fmla="*/ 79640 h 249060"/>
              <a:gd name="connsiteX15" fmla="*/ 323128 w 347353"/>
              <a:gd name="connsiteY15" fmla="*/ 79640 h 249060"/>
              <a:gd name="connsiteX16" fmla="*/ 323128 w 347353"/>
              <a:gd name="connsiteY16" fmla="*/ 224061 h 249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47353" h="249060">
                <a:moveTo>
                  <a:pt x="276845" y="0"/>
                </a:moveTo>
                <a:cubicBezTo>
                  <a:pt x="268409" y="20200"/>
                  <a:pt x="248441" y="34441"/>
                  <a:pt x="225222" y="34441"/>
                </a:cubicBezTo>
                <a:cubicBezTo>
                  <a:pt x="202003" y="34441"/>
                  <a:pt x="182035" y="20200"/>
                  <a:pt x="173599" y="0"/>
                </a:cubicBezTo>
                <a:cubicBezTo>
                  <a:pt x="165163" y="20200"/>
                  <a:pt x="145195" y="34441"/>
                  <a:pt x="121976" y="34441"/>
                </a:cubicBezTo>
                <a:cubicBezTo>
                  <a:pt x="98757" y="34441"/>
                  <a:pt x="78789" y="20200"/>
                  <a:pt x="70353" y="0"/>
                </a:cubicBezTo>
                <a:cubicBezTo>
                  <a:pt x="61917" y="20200"/>
                  <a:pt x="41949" y="34441"/>
                  <a:pt x="18730" y="34441"/>
                </a:cubicBezTo>
                <a:cubicBezTo>
                  <a:pt x="12151" y="34441"/>
                  <a:pt x="5882" y="33203"/>
                  <a:pt x="0" y="31191"/>
                </a:cubicBezTo>
                <a:lnTo>
                  <a:pt x="0" y="249060"/>
                </a:lnTo>
                <a:lnTo>
                  <a:pt x="347353" y="249060"/>
                </a:lnTo>
                <a:lnTo>
                  <a:pt x="347353" y="31191"/>
                </a:lnTo>
                <a:cubicBezTo>
                  <a:pt x="341471" y="33280"/>
                  <a:pt x="335202" y="34441"/>
                  <a:pt x="328623" y="34441"/>
                </a:cubicBezTo>
                <a:cubicBezTo>
                  <a:pt x="305327" y="34441"/>
                  <a:pt x="285359" y="20200"/>
                  <a:pt x="276845" y="0"/>
                </a:cubicBezTo>
                <a:moveTo>
                  <a:pt x="323128" y="224061"/>
                </a:moveTo>
                <a:lnTo>
                  <a:pt x="23993" y="224061"/>
                </a:lnTo>
                <a:lnTo>
                  <a:pt x="23993" y="79640"/>
                </a:lnTo>
                <a:lnTo>
                  <a:pt x="323128" y="79640"/>
                </a:lnTo>
                <a:lnTo>
                  <a:pt x="323128" y="224061"/>
                </a:lnTo>
                <a:close/>
              </a:path>
            </a:pathLst>
          </a:custGeom>
          <a:solidFill>
            <a:srgbClr val="524B52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C0343C38-451E-189C-1090-53AF73B647B4}"/>
              </a:ext>
            </a:extLst>
          </p:cNvPr>
          <p:cNvSpPr/>
          <p:nvPr/>
        </p:nvSpPr>
        <p:spPr>
          <a:xfrm>
            <a:off x="3073767" y="1990923"/>
            <a:ext cx="404626" cy="172128"/>
          </a:xfrm>
          <a:custGeom>
            <a:avLst/>
            <a:gdLst>
              <a:gd name="connsiteX0" fmla="*/ 357260 w 404626"/>
              <a:gd name="connsiteY0" fmla="*/ 172129 h 172128"/>
              <a:gd name="connsiteX1" fmla="*/ 404626 w 404626"/>
              <a:gd name="connsiteY1" fmla="*/ 125614 h 172128"/>
              <a:gd name="connsiteX2" fmla="*/ 354396 w 404626"/>
              <a:gd name="connsiteY2" fmla="*/ 0 h 172128"/>
              <a:gd name="connsiteX3" fmla="*/ 50230 w 404626"/>
              <a:gd name="connsiteY3" fmla="*/ 0 h 172128"/>
              <a:gd name="connsiteX4" fmla="*/ 0 w 404626"/>
              <a:gd name="connsiteY4" fmla="*/ 125614 h 172128"/>
              <a:gd name="connsiteX5" fmla="*/ 47366 w 404626"/>
              <a:gd name="connsiteY5" fmla="*/ 172129 h 172128"/>
              <a:gd name="connsiteX6" fmla="*/ 94733 w 404626"/>
              <a:gd name="connsiteY6" fmla="*/ 124762 h 172128"/>
              <a:gd name="connsiteX7" fmla="*/ 103324 w 404626"/>
              <a:gd name="connsiteY7" fmla="*/ 124762 h 172128"/>
              <a:gd name="connsiteX8" fmla="*/ 150690 w 404626"/>
              <a:gd name="connsiteY8" fmla="*/ 172129 h 172128"/>
              <a:gd name="connsiteX9" fmla="*/ 198056 w 404626"/>
              <a:gd name="connsiteY9" fmla="*/ 124762 h 172128"/>
              <a:gd name="connsiteX10" fmla="*/ 206647 w 404626"/>
              <a:gd name="connsiteY10" fmla="*/ 124762 h 172128"/>
              <a:gd name="connsiteX11" fmla="*/ 254014 w 404626"/>
              <a:gd name="connsiteY11" fmla="*/ 172129 h 172128"/>
              <a:gd name="connsiteX12" fmla="*/ 301380 w 404626"/>
              <a:gd name="connsiteY12" fmla="*/ 124762 h 172128"/>
              <a:gd name="connsiteX13" fmla="*/ 309971 w 404626"/>
              <a:gd name="connsiteY13" fmla="*/ 124762 h 172128"/>
              <a:gd name="connsiteX14" fmla="*/ 357260 w 404626"/>
              <a:gd name="connsiteY14" fmla="*/ 172129 h 172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04626" h="172128">
                <a:moveTo>
                  <a:pt x="357260" y="172129"/>
                </a:moveTo>
                <a:cubicBezTo>
                  <a:pt x="383110" y="172129"/>
                  <a:pt x="404162" y="151309"/>
                  <a:pt x="404626" y="125614"/>
                </a:cubicBezTo>
                <a:lnTo>
                  <a:pt x="354396" y="0"/>
                </a:lnTo>
                <a:lnTo>
                  <a:pt x="50230" y="0"/>
                </a:lnTo>
                <a:lnTo>
                  <a:pt x="0" y="125614"/>
                </a:lnTo>
                <a:cubicBezTo>
                  <a:pt x="464" y="151309"/>
                  <a:pt x="21516" y="172129"/>
                  <a:pt x="47366" y="172129"/>
                </a:cubicBezTo>
                <a:cubicBezTo>
                  <a:pt x="73449" y="172129"/>
                  <a:pt x="94733" y="150845"/>
                  <a:pt x="94733" y="124762"/>
                </a:cubicBezTo>
                <a:lnTo>
                  <a:pt x="103324" y="124762"/>
                </a:lnTo>
                <a:cubicBezTo>
                  <a:pt x="103324" y="150845"/>
                  <a:pt x="124530" y="172129"/>
                  <a:pt x="150690" y="172129"/>
                </a:cubicBezTo>
                <a:cubicBezTo>
                  <a:pt x="176772" y="172129"/>
                  <a:pt x="198056" y="150845"/>
                  <a:pt x="198056" y="124762"/>
                </a:cubicBezTo>
                <a:lnTo>
                  <a:pt x="206647" y="124762"/>
                </a:lnTo>
                <a:cubicBezTo>
                  <a:pt x="206647" y="150845"/>
                  <a:pt x="227854" y="172129"/>
                  <a:pt x="254014" y="172129"/>
                </a:cubicBezTo>
                <a:cubicBezTo>
                  <a:pt x="280096" y="172129"/>
                  <a:pt x="301380" y="150845"/>
                  <a:pt x="301380" y="124762"/>
                </a:cubicBezTo>
                <a:lnTo>
                  <a:pt x="309971" y="124762"/>
                </a:lnTo>
                <a:cubicBezTo>
                  <a:pt x="309893" y="150922"/>
                  <a:pt x="331100" y="172129"/>
                  <a:pt x="357260" y="172129"/>
                </a:cubicBezTo>
              </a:path>
            </a:pathLst>
          </a:custGeom>
          <a:solidFill>
            <a:srgbClr val="524B52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5BFB73A2-7D9C-7E21-A706-F05F200EB96A}"/>
              </a:ext>
            </a:extLst>
          </p:cNvPr>
          <p:cNvSpPr/>
          <p:nvPr/>
        </p:nvSpPr>
        <p:spPr>
          <a:xfrm>
            <a:off x="5163999" y="5544095"/>
            <a:ext cx="358265" cy="268641"/>
          </a:xfrm>
          <a:custGeom>
            <a:avLst/>
            <a:gdLst>
              <a:gd name="connsiteX0" fmla="*/ 358189 w 358265"/>
              <a:gd name="connsiteY0" fmla="*/ 223906 h 268641"/>
              <a:gd name="connsiteX1" fmla="*/ 352461 w 358265"/>
              <a:gd name="connsiteY1" fmla="*/ 245422 h 268641"/>
              <a:gd name="connsiteX2" fmla="*/ 239386 w 358265"/>
              <a:gd name="connsiteY2" fmla="*/ 118880 h 268641"/>
              <a:gd name="connsiteX3" fmla="*/ 351300 w 358265"/>
              <a:gd name="connsiteY3" fmla="*/ 20974 h 268641"/>
              <a:gd name="connsiteX4" fmla="*/ 358266 w 358265"/>
              <a:gd name="connsiteY4" fmla="*/ 44735 h 268641"/>
              <a:gd name="connsiteX5" fmla="*/ 358266 w 358265"/>
              <a:gd name="connsiteY5" fmla="*/ 223906 h 268641"/>
              <a:gd name="connsiteX6" fmla="*/ 179094 w 358265"/>
              <a:gd name="connsiteY6" fmla="*/ 141866 h 268641"/>
              <a:gd name="connsiteX7" fmla="*/ 334738 w 358265"/>
              <a:gd name="connsiteY7" fmla="*/ 5650 h 268641"/>
              <a:gd name="connsiteX8" fmla="*/ 313376 w 358265"/>
              <a:gd name="connsiteY8" fmla="*/ 0 h 268641"/>
              <a:gd name="connsiteX9" fmla="*/ 44735 w 358265"/>
              <a:gd name="connsiteY9" fmla="*/ 0 h 268641"/>
              <a:gd name="connsiteX10" fmla="*/ 23374 w 358265"/>
              <a:gd name="connsiteY10" fmla="*/ 5650 h 268641"/>
              <a:gd name="connsiteX11" fmla="*/ 179094 w 358265"/>
              <a:gd name="connsiteY11" fmla="*/ 141866 h 268641"/>
              <a:gd name="connsiteX12" fmla="*/ 222436 w 358265"/>
              <a:gd name="connsiteY12" fmla="*/ 133585 h 268641"/>
              <a:gd name="connsiteX13" fmla="*/ 186370 w 358265"/>
              <a:gd name="connsiteY13" fmla="*/ 165163 h 268641"/>
              <a:gd name="connsiteX14" fmla="*/ 179017 w 358265"/>
              <a:gd name="connsiteY14" fmla="*/ 167949 h 268641"/>
              <a:gd name="connsiteX15" fmla="*/ 171664 w 358265"/>
              <a:gd name="connsiteY15" fmla="*/ 165163 h 268641"/>
              <a:gd name="connsiteX16" fmla="*/ 135598 w 358265"/>
              <a:gd name="connsiteY16" fmla="*/ 133585 h 268641"/>
              <a:gd name="connsiteX17" fmla="*/ 21052 w 358265"/>
              <a:gd name="connsiteY17" fmla="*/ 261753 h 268641"/>
              <a:gd name="connsiteX18" fmla="*/ 44658 w 358265"/>
              <a:gd name="connsiteY18" fmla="*/ 268641 h 268641"/>
              <a:gd name="connsiteX19" fmla="*/ 313299 w 358265"/>
              <a:gd name="connsiteY19" fmla="*/ 268641 h 268641"/>
              <a:gd name="connsiteX20" fmla="*/ 336905 w 358265"/>
              <a:gd name="connsiteY20" fmla="*/ 261753 h 268641"/>
              <a:gd name="connsiteX21" fmla="*/ 222436 w 358265"/>
              <a:gd name="connsiteY21" fmla="*/ 133585 h 268641"/>
              <a:gd name="connsiteX22" fmla="*/ 6966 w 358265"/>
              <a:gd name="connsiteY22" fmla="*/ 20974 h 268641"/>
              <a:gd name="connsiteX23" fmla="*/ 0 w 358265"/>
              <a:gd name="connsiteY23" fmla="*/ 44735 h 268641"/>
              <a:gd name="connsiteX24" fmla="*/ 0 w 358265"/>
              <a:gd name="connsiteY24" fmla="*/ 223829 h 268641"/>
              <a:gd name="connsiteX25" fmla="*/ 5727 w 358265"/>
              <a:gd name="connsiteY25" fmla="*/ 245345 h 268641"/>
              <a:gd name="connsiteX26" fmla="*/ 118803 w 358265"/>
              <a:gd name="connsiteY26" fmla="*/ 118803 h 268641"/>
              <a:gd name="connsiteX27" fmla="*/ 6966 w 358265"/>
              <a:gd name="connsiteY27" fmla="*/ 20974 h 268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58265" h="268641">
                <a:moveTo>
                  <a:pt x="358189" y="223906"/>
                </a:moveTo>
                <a:cubicBezTo>
                  <a:pt x="358189" y="231724"/>
                  <a:pt x="355944" y="239076"/>
                  <a:pt x="352461" y="245422"/>
                </a:cubicBezTo>
                <a:lnTo>
                  <a:pt x="239386" y="118880"/>
                </a:lnTo>
                <a:lnTo>
                  <a:pt x="351300" y="20974"/>
                </a:lnTo>
                <a:cubicBezTo>
                  <a:pt x="355635" y="27862"/>
                  <a:pt x="358266" y="35989"/>
                  <a:pt x="358266" y="44735"/>
                </a:cubicBezTo>
                <a:lnTo>
                  <a:pt x="358266" y="223906"/>
                </a:lnTo>
                <a:close/>
                <a:moveTo>
                  <a:pt x="179094" y="141866"/>
                </a:moveTo>
                <a:lnTo>
                  <a:pt x="334738" y="5650"/>
                </a:lnTo>
                <a:cubicBezTo>
                  <a:pt x="328314" y="2167"/>
                  <a:pt x="321193" y="0"/>
                  <a:pt x="313376" y="0"/>
                </a:cubicBezTo>
                <a:lnTo>
                  <a:pt x="44735" y="0"/>
                </a:lnTo>
                <a:cubicBezTo>
                  <a:pt x="36995" y="0"/>
                  <a:pt x="29797" y="2167"/>
                  <a:pt x="23374" y="5650"/>
                </a:cubicBezTo>
                <a:lnTo>
                  <a:pt x="179094" y="141866"/>
                </a:lnTo>
                <a:close/>
                <a:moveTo>
                  <a:pt x="222436" y="133585"/>
                </a:moveTo>
                <a:lnTo>
                  <a:pt x="186370" y="165163"/>
                </a:lnTo>
                <a:cubicBezTo>
                  <a:pt x="184280" y="167020"/>
                  <a:pt x="181648" y="167949"/>
                  <a:pt x="179017" y="167949"/>
                </a:cubicBezTo>
                <a:cubicBezTo>
                  <a:pt x="176385" y="167949"/>
                  <a:pt x="173754" y="167020"/>
                  <a:pt x="171664" y="165163"/>
                </a:cubicBezTo>
                <a:lnTo>
                  <a:pt x="135598" y="133585"/>
                </a:lnTo>
                <a:lnTo>
                  <a:pt x="21052" y="261753"/>
                </a:lnTo>
                <a:cubicBezTo>
                  <a:pt x="27940" y="266087"/>
                  <a:pt x="35989" y="268641"/>
                  <a:pt x="44658" y="268641"/>
                </a:cubicBezTo>
                <a:lnTo>
                  <a:pt x="313299" y="268641"/>
                </a:lnTo>
                <a:cubicBezTo>
                  <a:pt x="322045" y="268641"/>
                  <a:pt x="330094" y="266087"/>
                  <a:pt x="336905" y="261753"/>
                </a:cubicBezTo>
                <a:lnTo>
                  <a:pt x="222436" y="133585"/>
                </a:lnTo>
                <a:close/>
                <a:moveTo>
                  <a:pt x="6966" y="20974"/>
                </a:moveTo>
                <a:cubicBezTo>
                  <a:pt x="2631" y="27862"/>
                  <a:pt x="0" y="35989"/>
                  <a:pt x="0" y="44735"/>
                </a:cubicBezTo>
                <a:lnTo>
                  <a:pt x="0" y="223829"/>
                </a:lnTo>
                <a:cubicBezTo>
                  <a:pt x="0" y="231646"/>
                  <a:pt x="2167" y="238999"/>
                  <a:pt x="5727" y="245345"/>
                </a:cubicBezTo>
                <a:lnTo>
                  <a:pt x="118803" y="118803"/>
                </a:lnTo>
                <a:lnTo>
                  <a:pt x="6966" y="20974"/>
                </a:lnTo>
                <a:close/>
              </a:path>
            </a:pathLst>
          </a:custGeom>
          <a:solidFill>
            <a:srgbClr val="FF6948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889599C6-E21B-D428-7389-8C8452BB06AA}"/>
              </a:ext>
            </a:extLst>
          </p:cNvPr>
          <p:cNvSpPr/>
          <p:nvPr/>
        </p:nvSpPr>
        <p:spPr>
          <a:xfrm>
            <a:off x="6185549" y="5544095"/>
            <a:ext cx="358265" cy="268641"/>
          </a:xfrm>
          <a:custGeom>
            <a:avLst/>
            <a:gdLst>
              <a:gd name="connsiteX0" fmla="*/ 358189 w 358265"/>
              <a:gd name="connsiteY0" fmla="*/ 223906 h 268641"/>
              <a:gd name="connsiteX1" fmla="*/ 352461 w 358265"/>
              <a:gd name="connsiteY1" fmla="*/ 245422 h 268641"/>
              <a:gd name="connsiteX2" fmla="*/ 239386 w 358265"/>
              <a:gd name="connsiteY2" fmla="*/ 118880 h 268641"/>
              <a:gd name="connsiteX3" fmla="*/ 351300 w 358265"/>
              <a:gd name="connsiteY3" fmla="*/ 20974 h 268641"/>
              <a:gd name="connsiteX4" fmla="*/ 358266 w 358265"/>
              <a:gd name="connsiteY4" fmla="*/ 44735 h 268641"/>
              <a:gd name="connsiteX5" fmla="*/ 358266 w 358265"/>
              <a:gd name="connsiteY5" fmla="*/ 223906 h 268641"/>
              <a:gd name="connsiteX6" fmla="*/ 179094 w 358265"/>
              <a:gd name="connsiteY6" fmla="*/ 141866 h 268641"/>
              <a:gd name="connsiteX7" fmla="*/ 334815 w 358265"/>
              <a:gd name="connsiteY7" fmla="*/ 5650 h 268641"/>
              <a:gd name="connsiteX8" fmla="*/ 313454 w 358265"/>
              <a:gd name="connsiteY8" fmla="*/ 0 h 268641"/>
              <a:gd name="connsiteX9" fmla="*/ 44812 w 358265"/>
              <a:gd name="connsiteY9" fmla="*/ 0 h 268641"/>
              <a:gd name="connsiteX10" fmla="*/ 23451 w 358265"/>
              <a:gd name="connsiteY10" fmla="*/ 5650 h 268641"/>
              <a:gd name="connsiteX11" fmla="*/ 179094 w 358265"/>
              <a:gd name="connsiteY11" fmla="*/ 141866 h 268641"/>
              <a:gd name="connsiteX12" fmla="*/ 222513 w 358265"/>
              <a:gd name="connsiteY12" fmla="*/ 133585 h 268641"/>
              <a:gd name="connsiteX13" fmla="*/ 186447 w 358265"/>
              <a:gd name="connsiteY13" fmla="*/ 165163 h 268641"/>
              <a:gd name="connsiteX14" fmla="*/ 179094 w 358265"/>
              <a:gd name="connsiteY14" fmla="*/ 167949 h 268641"/>
              <a:gd name="connsiteX15" fmla="*/ 171742 w 358265"/>
              <a:gd name="connsiteY15" fmla="*/ 165163 h 268641"/>
              <a:gd name="connsiteX16" fmla="*/ 135675 w 358265"/>
              <a:gd name="connsiteY16" fmla="*/ 133585 h 268641"/>
              <a:gd name="connsiteX17" fmla="*/ 21129 w 358265"/>
              <a:gd name="connsiteY17" fmla="*/ 261753 h 268641"/>
              <a:gd name="connsiteX18" fmla="*/ 44735 w 358265"/>
              <a:gd name="connsiteY18" fmla="*/ 268641 h 268641"/>
              <a:gd name="connsiteX19" fmla="*/ 313376 w 358265"/>
              <a:gd name="connsiteY19" fmla="*/ 268641 h 268641"/>
              <a:gd name="connsiteX20" fmla="*/ 336982 w 358265"/>
              <a:gd name="connsiteY20" fmla="*/ 261753 h 268641"/>
              <a:gd name="connsiteX21" fmla="*/ 222513 w 358265"/>
              <a:gd name="connsiteY21" fmla="*/ 133585 h 268641"/>
              <a:gd name="connsiteX22" fmla="*/ 6966 w 358265"/>
              <a:gd name="connsiteY22" fmla="*/ 20974 h 268641"/>
              <a:gd name="connsiteX23" fmla="*/ 0 w 358265"/>
              <a:gd name="connsiteY23" fmla="*/ 44735 h 268641"/>
              <a:gd name="connsiteX24" fmla="*/ 0 w 358265"/>
              <a:gd name="connsiteY24" fmla="*/ 223829 h 268641"/>
              <a:gd name="connsiteX25" fmla="*/ 5727 w 358265"/>
              <a:gd name="connsiteY25" fmla="*/ 245345 h 268641"/>
              <a:gd name="connsiteX26" fmla="*/ 118803 w 358265"/>
              <a:gd name="connsiteY26" fmla="*/ 118803 h 268641"/>
              <a:gd name="connsiteX27" fmla="*/ 6966 w 358265"/>
              <a:gd name="connsiteY27" fmla="*/ 20974 h 268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58265" h="268641">
                <a:moveTo>
                  <a:pt x="358189" y="223906"/>
                </a:moveTo>
                <a:cubicBezTo>
                  <a:pt x="358189" y="231724"/>
                  <a:pt x="355944" y="239076"/>
                  <a:pt x="352461" y="245422"/>
                </a:cubicBezTo>
                <a:lnTo>
                  <a:pt x="239386" y="118880"/>
                </a:lnTo>
                <a:lnTo>
                  <a:pt x="351300" y="20974"/>
                </a:lnTo>
                <a:cubicBezTo>
                  <a:pt x="355634" y="27862"/>
                  <a:pt x="358266" y="35989"/>
                  <a:pt x="358266" y="44735"/>
                </a:cubicBezTo>
                <a:lnTo>
                  <a:pt x="358266" y="223906"/>
                </a:lnTo>
                <a:close/>
                <a:moveTo>
                  <a:pt x="179094" y="141866"/>
                </a:moveTo>
                <a:lnTo>
                  <a:pt x="334815" y="5650"/>
                </a:lnTo>
                <a:cubicBezTo>
                  <a:pt x="328391" y="2167"/>
                  <a:pt x="321271" y="0"/>
                  <a:pt x="313454" y="0"/>
                </a:cubicBezTo>
                <a:lnTo>
                  <a:pt x="44812" y="0"/>
                </a:lnTo>
                <a:cubicBezTo>
                  <a:pt x="37072" y="0"/>
                  <a:pt x="29797" y="2167"/>
                  <a:pt x="23451" y="5650"/>
                </a:cubicBezTo>
                <a:lnTo>
                  <a:pt x="179094" y="141866"/>
                </a:lnTo>
                <a:close/>
                <a:moveTo>
                  <a:pt x="222513" y="133585"/>
                </a:moveTo>
                <a:lnTo>
                  <a:pt x="186447" y="165163"/>
                </a:lnTo>
                <a:cubicBezTo>
                  <a:pt x="184357" y="167020"/>
                  <a:pt x="181726" y="167949"/>
                  <a:pt x="179094" y="167949"/>
                </a:cubicBezTo>
                <a:cubicBezTo>
                  <a:pt x="176463" y="167949"/>
                  <a:pt x="173831" y="167020"/>
                  <a:pt x="171742" y="165163"/>
                </a:cubicBezTo>
                <a:lnTo>
                  <a:pt x="135675" y="133585"/>
                </a:lnTo>
                <a:lnTo>
                  <a:pt x="21129" y="261753"/>
                </a:lnTo>
                <a:cubicBezTo>
                  <a:pt x="28017" y="266087"/>
                  <a:pt x="36067" y="268641"/>
                  <a:pt x="44735" y="268641"/>
                </a:cubicBezTo>
                <a:lnTo>
                  <a:pt x="313376" y="268641"/>
                </a:lnTo>
                <a:cubicBezTo>
                  <a:pt x="322045" y="268641"/>
                  <a:pt x="330094" y="266087"/>
                  <a:pt x="336982" y="261753"/>
                </a:cubicBezTo>
                <a:lnTo>
                  <a:pt x="222513" y="133585"/>
                </a:lnTo>
                <a:close/>
                <a:moveTo>
                  <a:pt x="6966" y="20974"/>
                </a:moveTo>
                <a:cubicBezTo>
                  <a:pt x="2631" y="27862"/>
                  <a:pt x="0" y="35989"/>
                  <a:pt x="0" y="44735"/>
                </a:cubicBezTo>
                <a:lnTo>
                  <a:pt x="0" y="223829"/>
                </a:lnTo>
                <a:cubicBezTo>
                  <a:pt x="0" y="231646"/>
                  <a:pt x="2167" y="238999"/>
                  <a:pt x="5727" y="245345"/>
                </a:cubicBezTo>
                <a:lnTo>
                  <a:pt x="118803" y="118803"/>
                </a:lnTo>
                <a:lnTo>
                  <a:pt x="6966" y="20974"/>
                </a:lnTo>
                <a:close/>
              </a:path>
            </a:pathLst>
          </a:custGeom>
          <a:solidFill>
            <a:srgbClr val="00B0BC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ED03BC41-CEE6-A147-353F-FEB66C513B02}"/>
              </a:ext>
            </a:extLst>
          </p:cNvPr>
          <p:cNvSpPr/>
          <p:nvPr/>
        </p:nvSpPr>
        <p:spPr>
          <a:xfrm>
            <a:off x="5612509" y="5602683"/>
            <a:ext cx="131186" cy="151463"/>
          </a:xfrm>
          <a:custGeom>
            <a:avLst/>
            <a:gdLst>
              <a:gd name="connsiteX0" fmla="*/ 0 w 131186"/>
              <a:gd name="connsiteY0" fmla="*/ 0 h 151463"/>
              <a:gd name="connsiteX1" fmla="*/ 131186 w 131186"/>
              <a:gd name="connsiteY1" fmla="*/ 75693 h 151463"/>
              <a:gd name="connsiteX2" fmla="*/ 0 w 131186"/>
              <a:gd name="connsiteY2" fmla="*/ 151464 h 151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1186" h="151463">
                <a:moveTo>
                  <a:pt x="0" y="0"/>
                </a:moveTo>
                <a:lnTo>
                  <a:pt x="131186" y="75693"/>
                </a:lnTo>
                <a:lnTo>
                  <a:pt x="0" y="151464"/>
                </a:lnTo>
                <a:close/>
              </a:path>
            </a:pathLst>
          </a:custGeom>
          <a:solidFill>
            <a:srgbClr val="524B52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65ACF931-3821-EF43-8329-DF69877A649E}"/>
              </a:ext>
            </a:extLst>
          </p:cNvPr>
          <p:cNvSpPr/>
          <p:nvPr/>
        </p:nvSpPr>
        <p:spPr>
          <a:xfrm>
            <a:off x="5788275" y="5602683"/>
            <a:ext cx="131186" cy="151463"/>
          </a:xfrm>
          <a:custGeom>
            <a:avLst/>
            <a:gdLst>
              <a:gd name="connsiteX0" fmla="*/ 0 w 131186"/>
              <a:gd name="connsiteY0" fmla="*/ 0 h 151463"/>
              <a:gd name="connsiteX1" fmla="*/ 131186 w 131186"/>
              <a:gd name="connsiteY1" fmla="*/ 75693 h 151463"/>
              <a:gd name="connsiteX2" fmla="*/ 0 w 131186"/>
              <a:gd name="connsiteY2" fmla="*/ 151464 h 151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1186" h="151463">
                <a:moveTo>
                  <a:pt x="0" y="0"/>
                </a:moveTo>
                <a:lnTo>
                  <a:pt x="131186" y="75693"/>
                </a:lnTo>
                <a:lnTo>
                  <a:pt x="0" y="151464"/>
                </a:lnTo>
                <a:close/>
              </a:path>
            </a:pathLst>
          </a:custGeom>
          <a:solidFill>
            <a:srgbClr val="524B52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AD7E97FB-8903-3FF0-A3A9-E047706AB4D6}"/>
              </a:ext>
            </a:extLst>
          </p:cNvPr>
          <p:cNvSpPr/>
          <p:nvPr/>
        </p:nvSpPr>
        <p:spPr>
          <a:xfrm>
            <a:off x="5964041" y="5602683"/>
            <a:ext cx="131108" cy="151463"/>
          </a:xfrm>
          <a:custGeom>
            <a:avLst/>
            <a:gdLst>
              <a:gd name="connsiteX0" fmla="*/ 0 w 131108"/>
              <a:gd name="connsiteY0" fmla="*/ 0 h 151463"/>
              <a:gd name="connsiteX1" fmla="*/ 131109 w 131108"/>
              <a:gd name="connsiteY1" fmla="*/ 75693 h 151463"/>
              <a:gd name="connsiteX2" fmla="*/ 0 w 131108"/>
              <a:gd name="connsiteY2" fmla="*/ 151464 h 151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1108" h="151463">
                <a:moveTo>
                  <a:pt x="0" y="0"/>
                </a:moveTo>
                <a:lnTo>
                  <a:pt x="131109" y="75693"/>
                </a:lnTo>
                <a:lnTo>
                  <a:pt x="0" y="151464"/>
                </a:lnTo>
                <a:close/>
              </a:path>
            </a:pathLst>
          </a:custGeom>
          <a:solidFill>
            <a:srgbClr val="524B52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8CA303C9-57EA-08ED-5F24-03E3D2335EC1}"/>
              </a:ext>
            </a:extLst>
          </p:cNvPr>
          <p:cNvSpPr/>
          <p:nvPr/>
        </p:nvSpPr>
        <p:spPr>
          <a:xfrm>
            <a:off x="8049089" y="3300231"/>
            <a:ext cx="665760" cy="665837"/>
          </a:xfrm>
          <a:custGeom>
            <a:avLst/>
            <a:gdLst>
              <a:gd name="connsiteX0" fmla="*/ 641380 w 665760"/>
              <a:gd name="connsiteY0" fmla="*/ 200920 h 665837"/>
              <a:gd name="connsiteX1" fmla="*/ 611970 w 665760"/>
              <a:gd name="connsiteY1" fmla="*/ 230330 h 665837"/>
              <a:gd name="connsiteX2" fmla="*/ 435430 w 665760"/>
              <a:gd name="connsiteY2" fmla="*/ 53790 h 665837"/>
              <a:gd name="connsiteX3" fmla="*/ 464840 w 665760"/>
              <a:gd name="connsiteY3" fmla="*/ 24380 h 665837"/>
              <a:gd name="connsiteX4" fmla="*/ 582560 w 665760"/>
              <a:gd name="connsiteY4" fmla="*/ 24380 h 665837"/>
              <a:gd name="connsiteX5" fmla="*/ 641380 w 665760"/>
              <a:gd name="connsiteY5" fmla="*/ 83278 h 665837"/>
              <a:gd name="connsiteX6" fmla="*/ 641380 w 665760"/>
              <a:gd name="connsiteY6" fmla="*/ 200920 h 665837"/>
              <a:gd name="connsiteX7" fmla="*/ 229479 w 665760"/>
              <a:gd name="connsiteY7" fmla="*/ 554000 h 665837"/>
              <a:gd name="connsiteX8" fmla="*/ 229479 w 665760"/>
              <a:gd name="connsiteY8" fmla="*/ 583411 h 665837"/>
              <a:gd name="connsiteX9" fmla="*/ 258890 w 665760"/>
              <a:gd name="connsiteY9" fmla="*/ 583411 h 665837"/>
              <a:gd name="connsiteX10" fmla="*/ 582560 w 665760"/>
              <a:gd name="connsiteY10" fmla="*/ 259818 h 665837"/>
              <a:gd name="connsiteX11" fmla="*/ 553149 w 665760"/>
              <a:gd name="connsiteY11" fmla="*/ 230408 h 665837"/>
              <a:gd name="connsiteX12" fmla="*/ 229479 w 665760"/>
              <a:gd name="connsiteY12" fmla="*/ 554000 h 665837"/>
              <a:gd name="connsiteX13" fmla="*/ 82272 w 665760"/>
              <a:gd name="connsiteY13" fmla="*/ 406871 h 665837"/>
              <a:gd name="connsiteX14" fmla="*/ 82272 w 665760"/>
              <a:gd name="connsiteY14" fmla="*/ 436281 h 665837"/>
              <a:gd name="connsiteX15" fmla="*/ 111682 w 665760"/>
              <a:gd name="connsiteY15" fmla="*/ 436281 h 665837"/>
              <a:gd name="connsiteX16" fmla="*/ 435352 w 665760"/>
              <a:gd name="connsiteY16" fmla="*/ 112611 h 665837"/>
              <a:gd name="connsiteX17" fmla="*/ 405942 w 665760"/>
              <a:gd name="connsiteY17" fmla="*/ 83201 h 665837"/>
              <a:gd name="connsiteX18" fmla="*/ 82272 w 665760"/>
              <a:gd name="connsiteY18" fmla="*/ 406871 h 665837"/>
              <a:gd name="connsiteX19" fmla="*/ 464840 w 665760"/>
              <a:gd name="connsiteY19" fmla="*/ 142022 h 665837"/>
              <a:gd name="connsiteX20" fmla="*/ 141170 w 665760"/>
              <a:gd name="connsiteY20" fmla="*/ 465692 h 665837"/>
              <a:gd name="connsiteX21" fmla="*/ 141170 w 665760"/>
              <a:gd name="connsiteY21" fmla="*/ 524513 h 665837"/>
              <a:gd name="connsiteX22" fmla="*/ 200068 w 665760"/>
              <a:gd name="connsiteY22" fmla="*/ 524513 h 665837"/>
              <a:gd name="connsiteX23" fmla="*/ 523738 w 665760"/>
              <a:gd name="connsiteY23" fmla="*/ 200920 h 665837"/>
              <a:gd name="connsiteX24" fmla="*/ 464840 w 665760"/>
              <a:gd name="connsiteY24" fmla="*/ 142022 h 665837"/>
              <a:gd name="connsiteX25" fmla="*/ 199991 w 665760"/>
              <a:gd name="connsiteY25" fmla="*/ 612744 h 665837"/>
              <a:gd name="connsiteX26" fmla="*/ 183429 w 665760"/>
              <a:gd name="connsiteY26" fmla="*/ 577142 h 665837"/>
              <a:gd name="connsiteX27" fmla="*/ 170581 w 665760"/>
              <a:gd name="connsiteY27" fmla="*/ 578380 h 665837"/>
              <a:gd name="connsiteX28" fmla="*/ 111760 w 665760"/>
              <a:gd name="connsiteY28" fmla="*/ 554000 h 665837"/>
              <a:gd name="connsiteX29" fmla="*/ 87380 w 665760"/>
              <a:gd name="connsiteY29" fmla="*/ 495179 h 665837"/>
              <a:gd name="connsiteX30" fmla="*/ 88541 w 665760"/>
              <a:gd name="connsiteY30" fmla="*/ 483261 h 665837"/>
              <a:gd name="connsiteX31" fmla="*/ 52862 w 665760"/>
              <a:gd name="connsiteY31" fmla="*/ 465769 h 665837"/>
              <a:gd name="connsiteX32" fmla="*/ 50772 w 665760"/>
              <a:gd name="connsiteY32" fmla="*/ 462596 h 665837"/>
              <a:gd name="connsiteX33" fmla="*/ 0 w 665760"/>
              <a:gd name="connsiteY33" fmla="*/ 665838 h 665837"/>
              <a:gd name="connsiteX34" fmla="*/ 202700 w 665760"/>
              <a:gd name="connsiteY34" fmla="*/ 615066 h 665837"/>
              <a:gd name="connsiteX35" fmla="*/ 199991 w 665760"/>
              <a:gd name="connsiteY35" fmla="*/ 612744 h 665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65760" h="665837">
                <a:moveTo>
                  <a:pt x="641380" y="200920"/>
                </a:moveTo>
                <a:lnTo>
                  <a:pt x="611970" y="230330"/>
                </a:lnTo>
                <a:lnTo>
                  <a:pt x="435430" y="53790"/>
                </a:lnTo>
                <a:lnTo>
                  <a:pt x="464840" y="24380"/>
                </a:lnTo>
                <a:cubicBezTo>
                  <a:pt x="497347" y="-8127"/>
                  <a:pt x="550053" y="-8127"/>
                  <a:pt x="582560" y="24380"/>
                </a:cubicBezTo>
                <a:lnTo>
                  <a:pt x="641380" y="83278"/>
                </a:lnTo>
                <a:cubicBezTo>
                  <a:pt x="673887" y="115707"/>
                  <a:pt x="673887" y="168414"/>
                  <a:pt x="641380" y="200920"/>
                </a:cubicBezTo>
                <a:moveTo>
                  <a:pt x="229479" y="554000"/>
                </a:moveTo>
                <a:cubicBezTo>
                  <a:pt x="221352" y="562127"/>
                  <a:pt x="221352" y="575284"/>
                  <a:pt x="229479" y="583411"/>
                </a:cubicBezTo>
                <a:cubicBezTo>
                  <a:pt x="237606" y="591615"/>
                  <a:pt x="250763" y="591615"/>
                  <a:pt x="258890" y="583411"/>
                </a:cubicBezTo>
                <a:lnTo>
                  <a:pt x="582560" y="259818"/>
                </a:lnTo>
                <a:lnTo>
                  <a:pt x="553149" y="230408"/>
                </a:lnTo>
                <a:lnTo>
                  <a:pt x="229479" y="554000"/>
                </a:lnTo>
                <a:close/>
                <a:moveTo>
                  <a:pt x="82272" y="406871"/>
                </a:moveTo>
                <a:cubicBezTo>
                  <a:pt x="74145" y="414997"/>
                  <a:pt x="74145" y="428154"/>
                  <a:pt x="82272" y="436281"/>
                </a:cubicBezTo>
                <a:cubicBezTo>
                  <a:pt x="90398" y="444408"/>
                  <a:pt x="103556" y="444408"/>
                  <a:pt x="111682" y="436281"/>
                </a:cubicBezTo>
                <a:lnTo>
                  <a:pt x="435352" y="112611"/>
                </a:lnTo>
                <a:lnTo>
                  <a:pt x="405942" y="83201"/>
                </a:lnTo>
                <a:lnTo>
                  <a:pt x="82272" y="406871"/>
                </a:lnTo>
                <a:close/>
                <a:moveTo>
                  <a:pt x="464840" y="142022"/>
                </a:moveTo>
                <a:lnTo>
                  <a:pt x="141170" y="465692"/>
                </a:lnTo>
                <a:cubicBezTo>
                  <a:pt x="124917" y="481945"/>
                  <a:pt x="124994" y="508259"/>
                  <a:pt x="141170" y="524513"/>
                </a:cubicBezTo>
                <a:cubicBezTo>
                  <a:pt x="157423" y="540766"/>
                  <a:pt x="183738" y="540843"/>
                  <a:pt x="200068" y="524513"/>
                </a:cubicBezTo>
                <a:lnTo>
                  <a:pt x="523738" y="200920"/>
                </a:lnTo>
                <a:lnTo>
                  <a:pt x="464840" y="142022"/>
                </a:lnTo>
                <a:close/>
                <a:moveTo>
                  <a:pt x="199991" y="612744"/>
                </a:moveTo>
                <a:cubicBezTo>
                  <a:pt x="190007" y="602760"/>
                  <a:pt x="185208" y="590144"/>
                  <a:pt x="183429" y="577142"/>
                </a:cubicBezTo>
                <a:cubicBezTo>
                  <a:pt x="179171" y="577761"/>
                  <a:pt x="174915" y="578380"/>
                  <a:pt x="170581" y="578380"/>
                </a:cubicBezTo>
                <a:cubicBezTo>
                  <a:pt x="148368" y="578380"/>
                  <a:pt x="127471" y="569712"/>
                  <a:pt x="111760" y="554000"/>
                </a:cubicBezTo>
                <a:cubicBezTo>
                  <a:pt x="96048" y="538212"/>
                  <a:pt x="87380" y="517392"/>
                  <a:pt x="87380" y="495179"/>
                </a:cubicBezTo>
                <a:cubicBezTo>
                  <a:pt x="87380" y="491155"/>
                  <a:pt x="87999" y="487208"/>
                  <a:pt x="88541" y="483261"/>
                </a:cubicBezTo>
                <a:cubicBezTo>
                  <a:pt x="75074" y="481403"/>
                  <a:pt x="62691" y="475521"/>
                  <a:pt x="52862" y="465769"/>
                </a:cubicBezTo>
                <a:cubicBezTo>
                  <a:pt x="51932" y="464840"/>
                  <a:pt x="51623" y="463602"/>
                  <a:pt x="50772" y="462596"/>
                </a:cubicBezTo>
                <a:lnTo>
                  <a:pt x="0" y="665838"/>
                </a:lnTo>
                <a:lnTo>
                  <a:pt x="202700" y="615066"/>
                </a:lnTo>
                <a:cubicBezTo>
                  <a:pt x="201849" y="614214"/>
                  <a:pt x="200765" y="613595"/>
                  <a:pt x="199991" y="612744"/>
                </a:cubicBezTo>
              </a:path>
            </a:pathLst>
          </a:custGeom>
          <a:solidFill>
            <a:srgbClr val="524B52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F037CD2B-EF98-A29E-EFB2-AB26D37D4965}"/>
              </a:ext>
            </a:extLst>
          </p:cNvPr>
          <p:cNvSpPr/>
          <p:nvPr/>
        </p:nvSpPr>
        <p:spPr>
          <a:xfrm>
            <a:off x="3230493" y="3331963"/>
            <a:ext cx="657865" cy="580508"/>
          </a:xfrm>
          <a:custGeom>
            <a:avLst/>
            <a:gdLst>
              <a:gd name="connsiteX0" fmla="*/ 580470 w 657865"/>
              <a:gd name="connsiteY0" fmla="*/ 0 h 580508"/>
              <a:gd name="connsiteX1" fmla="*/ 77396 w 657865"/>
              <a:gd name="connsiteY1" fmla="*/ 0 h 580508"/>
              <a:gd name="connsiteX2" fmla="*/ 0 w 657865"/>
              <a:gd name="connsiteY2" fmla="*/ 77396 h 580508"/>
              <a:gd name="connsiteX3" fmla="*/ 0 w 657865"/>
              <a:gd name="connsiteY3" fmla="*/ 348282 h 580508"/>
              <a:gd name="connsiteX4" fmla="*/ 77396 w 657865"/>
              <a:gd name="connsiteY4" fmla="*/ 425678 h 580508"/>
              <a:gd name="connsiteX5" fmla="*/ 116094 w 657865"/>
              <a:gd name="connsiteY5" fmla="*/ 425678 h 580508"/>
              <a:gd name="connsiteX6" fmla="*/ 116094 w 657865"/>
              <a:gd name="connsiteY6" fmla="*/ 561121 h 580508"/>
              <a:gd name="connsiteX7" fmla="*/ 121744 w 657865"/>
              <a:gd name="connsiteY7" fmla="*/ 574820 h 580508"/>
              <a:gd name="connsiteX8" fmla="*/ 149142 w 657865"/>
              <a:gd name="connsiteY8" fmla="*/ 574820 h 580508"/>
              <a:gd name="connsiteX9" fmla="*/ 309584 w 657865"/>
              <a:gd name="connsiteY9" fmla="*/ 425678 h 580508"/>
              <a:gd name="connsiteX10" fmla="*/ 580470 w 657865"/>
              <a:gd name="connsiteY10" fmla="*/ 425678 h 580508"/>
              <a:gd name="connsiteX11" fmla="*/ 657866 w 657865"/>
              <a:gd name="connsiteY11" fmla="*/ 348282 h 580508"/>
              <a:gd name="connsiteX12" fmla="*/ 657866 w 657865"/>
              <a:gd name="connsiteY12" fmla="*/ 77396 h 580508"/>
              <a:gd name="connsiteX13" fmla="*/ 580470 w 657865"/>
              <a:gd name="connsiteY13" fmla="*/ 0 h 580508"/>
              <a:gd name="connsiteX14" fmla="*/ 135443 w 657865"/>
              <a:gd name="connsiteY14" fmla="*/ 116094 h 580508"/>
              <a:gd name="connsiteX15" fmla="*/ 445027 w 657865"/>
              <a:gd name="connsiteY15" fmla="*/ 116094 h 580508"/>
              <a:gd name="connsiteX16" fmla="*/ 464376 w 657865"/>
              <a:gd name="connsiteY16" fmla="*/ 135443 h 580508"/>
              <a:gd name="connsiteX17" fmla="*/ 445027 w 657865"/>
              <a:gd name="connsiteY17" fmla="*/ 154792 h 580508"/>
              <a:gd name="connsiteX18" fmla="*/ 135443 w 657865"/>
              <a:gd name="connsiteY18" fmla="*/ 154792 h 580508"/>
              <a:gd name="connsiteX19" fmla="*/ 116094 w 657865"/>
              <a:gd name="connsiteY19" fmla="*/ 135443 h 580508"/>
              <a:gd name="connsiteX20" fmla="*/ 135443 w 657865"/>
              <a:gd name="connsiteY20" fmla="*/ 116094 h 580508"/>
              <a:gd name="connsiteX21" fmla="*/ 290235 w 657865"/>
              <a:gd name="connsiteY21" fmla="*/ 309584 h 580508"/>
              <a:gd name="connsiteX22" fmla="*/ 135443 w 657865"/>
              <a:gd name="connsiteY22" fmla="*/ 309584 h 580508"/>
              <a:gd name="connsiteX23" fmla="*/ 116094 w 657865"/>
              <a:gd name="connsiteY23" fmla="*/ 290235 h 580508"/>
              <a:gd name="connsiteX24" fmla="*/ 135443 w 657865"/>
              <a:gd name="connsiteY24" fmla="*/ 270886 h 580508"/>
              <a:gd name="connsiteX25" fmla="*/ 290235 w 657865"/>
              <a:gd name="connsiteY25" fmla="*/ 270886 h 580508"/>
              <a:gd name="connsiteX26" fmla="*/ 309584 w 657865"/>
              <a:gd name="connsiteY26" fmla="*/ 290235 h 580508"/>
              <a:gd name="connsiteX27" fmla="*/ 290235 w 657865"/>
              <a:gd name="connsiteY27" fmla="*/ 309584 h 580508"/>
              <a:gd name="connsiteX28" fmla="*/ 522423 w 657865"/>
              <a:gd name="connsiteY28" fmla="*/ 232188 h 580508"/>
              <a:gd name="connsiteX29" fmla="*/ 135443 w 657865"/>
              <a:gd name="connsiteY29" fmla="*/ 232188 h 580508"/>
              <a:gd name="connsiteX30" fmla="*/ 116094 w 657865"/>
              <a:gd name="connsiteY30" fmla="*/ 212839 h 580508"/>
              <a:gd name="connsiteX31" fmla="*/ 135443 w 657865"/>
              <a:gd name="connsiteY31" fmla="*/ 193490 h 580508"/>
              <a:gd name="connsiteX32" fmla="*/ 522423 w 657865"/>
              <a:gd name="connsiteY32" fmla="*/ 193490 h 580508"/>
              <a:gd name="connsiteX33" fmla="*/ 541772 w 657865"/>
              <a:gd name="connsiteY33" fmla="*/ 212839 h 580508"/>
              <a:gd name="connsiteX34" fmla="*/ 522423 w 657865"/>
              <a:gd name="connsiteY34" fmla="*/ 232188 h 580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57865" h="580508">
                <a:moveTo>
                  <a:pt x="580470" y="0"/>
                </a:moveTo>
                <a:lnTo>
                  <a:pt x="77396" y="0"/>
                </a:lnTo>
                <a:cubicBezTo>
                  <a:pt x="34673" y="0"/>
                  <a:pt x="0" y="34673"/>
                  <a:pt x="0" y="77396"/>
                </a:cubicBezTo>
                <a:lnTo>
                  <a:pt x="0" y="348282"/>
                </a:lnTo>
                <a:cubicBezTo>
                  <a:pt x="0" y="391005"/>
                  <a:pt x="34673" y="425678"/>
                  <a:pt x="77396" y="425678"/>
                </a:cubicBezTo>
                <a:lnTo>
                  <a:pt x="116094" y="425678"/>
                </a:lnTo>
                <a:lnTo>
                  <a:pt x="116094" y="561121"/>
                </a:lnTo>
                <a:cubicBezTo>
                  <a:pt x="116094" y="566074"/>
                  <a:pt x="117951" y="571027"/>
                  <a:pt x="121744" y="574820"/>
                </a:cubicBezTo>
                <a:cubicBezTo>
                  <a:pt x="129329" y="582405"/>
                  <a:pt x="141557" y="582405"/>
                  <a:pt x="149142" y="574820"/>
                </a:cubicBezTo>
                <a:lnTo>
                  <a:pt x="309584" y="425678"/>
                </a:lnTo>
                <a:lnTo>
                  <a:pt x="580470" y="425678"/>
                </a:lnTo>
                <a:cubicBezTo>
                  <a:pt x="623192" y="425678"/>
                  <a:pt x="657866" y="391005"/>
                  <a:pt x="657866" y="348282"/>
                </a:cubicBezTo>
                <a:lnTo>
                  <a:pt x="657866" y="77396"/>
                </a:lnTo>
                <a:cubicBezTo>
                  <a:pt x="657866" y="34673"/>
                  <a:pt x="623192" y="0"/>
                  <a:pt x="580470" y="0"/>
                </a:cubicBezTo>
                <a:moveTo>
                  <a:pt x="135443" y="116094"/>
                </a:moveTo>
                <a:lnTo>
                  <a:pt x="445027" y="116094"/>
                </a:lnTo>
                <a:cubicBezTo>
                  <a:pt x="455707" y="116094"/>
                  <a:pt x="464376" y="124763"/>
                  <a:pt x="464376" y="135443"/>
                </a:cubicBezTo>
                <a:cubicBezTo>
                  <a:pt x="464376" y="146124"/>
                  <a:pt x="455707" y="154792"/>
                  <a:pt x="445027" y="154792"/>
                </a:cubicBezTo>
                <a:lnTo>
                  <a:pt x="135443" y="154792"/>
                </a:lnTo>
                <a:cubicBezTo>
                  <a:pt x="124762" y="154792"/>
                  <a:pt x="116094" y="146124"/>
                  <a:pt x="116094" y="135443"/>
                </a:cubicBezTo>
                <a:cubicBezTo>
                  <a:pt x="116094" y="124763"/>
                  <a:pt x="124762" y="116094"/>
                  <a:pt x="135443" y="116094"/>
                </a:cubicBezTo>
                <a:moveTo>
                  <a:pt x="290235" y="309584"/>
                </a:moveTo>
                <a:lnTo>
                  <a:pt x="135443" y="309584"/>
                </a:lnTo>
                <a:cubicBezTo>
                  <a:pt x="124762" y="309584"/>
                  <a:pt x="116094" y="300916"/>
                  <a:pt x="116094" y="290235"/>
                </a:cubicBezTo>
                <a:cubicBezTo>
                  <a:pt x="116094" y="279554"/>
                  <a:pt x="124762" y="270886"/>
                  <a:pt x="135443" y="270886"/>
                </a:cubicBezTo>
                <a:lnTo>
                  <a:pt x="290235" y="270886"/>
                </a:lnTo>
                <a:cubicBezTo>
                  <a:pt x="300916" y="270886"/>
                  <a:pt x="309584" y="279554"/>
                  <a:pt x="309584" y="290235"/>
                </a:cubicBezTo>
                <a:cubicBezTo>
                  <a:pt x="309584" y="300916"/>
                  <a:pt x="300916" y="309584"/>
                  <a:pt x="290235" y="309584"/>
                </a:cubicBezTo>
                <a:moveTo>
                  <a:pt x="522423" y="232188"/>
                </a:moveTo>
                <a:lnTo>
                  <a:pt x="135443" y="232188"/>
                </a:lnTo>
                <a:cubicBezTo>
                  <a:pt x="124762" y="232188"/>
                  <a:pt x="116094" y="223520"/>
                  <a:pt x="116094" y="212839"/>
                </a:cubicBezTo>
                <a:cubicBezTo>
                  <a:pt x="116094" y="202158"/>
                  <a:pt x="124762" y="193490"/>
                  <a:pt x="135443" y="193490"/>
                </a:cubicBezTo>
                <a:lnTo>
                  <a:pt x="522423" y="193490"/>
                </a:lnTo>
                <a:cubicBezTo>
                  <a:pt x="533103" y="193490"/>
                  <a:pt x="541772" y="202158"/>
                  <a:pt x="541772" y="212839"/>
                </a:cubicBezTo>
                <a:cubicBezTo>
                  <a:pt x="541772" y="223520"/>
                  <a:pt x="533103" y="232188"/>
                  <a:pt x="522423" y="232188"/>
                </a:cubicBezTo>
              </a:path>
            </a:pathLst>
          </a:custGeom>
          <a:solidFill>
            <a:srgbClr val="FF6948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C873F869-F978-C784-6400-0266F37C116E}"/>
              </a:ext>
            </a:extLst>
          </p:cNvPr>
          <p:cNvSpPr/>
          <p:nvPr/>
        </p:nvSpPr>
        <p:spPr>
          <a:xfrm>
            <a:off x="2990334" y="3963824"/>
            <a:ext cx="799268" cy="1153664"/>
          </a:xfrm>
          <a:custGeom>
            <a:avLst/>
            <a:gdLst>
              <a:gd name="connsiteX0" fmla="*/ 737506 w 799268"/>
              <a:gd name="connsiteY0" fmla="*/ 0 h 1153664"/>
              <a:gd name="connsiteX1" fmla="*/ 61762 w 799268"/>
              <a:gd name="connsiteY1" fmla="*/ 0 h 1153664"/>
              <a:gd name="connsiteX2" fmla="*/ 0 w 799268"/>
              <a:gd name="connsiteY2" fmla="*/ 61839 h 1153664"/>
              <a:gd name="connsiteX3" fmla="*/ 0 w 799268"/>
              <a:gd name="connsiteY3" fmla="*/ 1091825 h 1153664"/>
              <a:gd name="connsiteX4" fmla="*/ 61762 w 799268"/>
              <a:gd name="connsiteY4" fmla="*/ 1153664 h 1153664"/>
              <a:gd name="connsiteX5" fmla="*/ 737429 w 799268"/>
              <a:gd name="connsiteY5" fmla="*/ 1153664 h 1153664"/>
              <a:gd name="connsiteX6" fmla="*/ 799268 w 799268"/>
              <a:gd name="connsiteY6" fmla="*/ 1091825 h 1153664"/>
              <a:gd name="connsiteX7" fmla="*/ 799268 w 799268"/>
              <a:gd name="connsiteY7" fmla="*/ 61762 h 1153664"/>
              <a:gd name="connsiteX8" fmla="*/ 737506 w 799268"/>
              <a:gd name="connsiteY8" fmla="*/ 0 h 1153664"/>
              <a:gd name="connsiteX9" fmla="*/ 484267 w 799268"/>
              <a:gd name="connsiteY9" fmla="*/ 50230 h 1153664"/>
              <a:gd name="connsiteX10" fmla="*/ 497424 w 799268"/>
              <a:gd name="connsiteY10" fmla="*/ 63310 h 1153664"/>
              <a:gd name="connsiteX11" fmla="*/ 484267 w 799268"/>
              <a:gd name="connsiteY11" fmla="*/ 76390 h 1153664"/>
              <a:gd name="connsiteX12" fmla="*/ 471187 w 799268"/>
              <a:gd name="connsiteY12" fmla="*/ 63310 h 1153664"/>
              <a:gd name="connsiteX13" fmla="*/ 484267 w 799268"/>
              <a:gd name="connsiteY13" fmla="*/ 50230 h 1153664"/>
              <a:gd name="connsiteX14" fmla="*/ 301844 w 799268"/>
              <a:gd name="connsiteY14" fmla="*/ 55261 h 1153664"/>
              <a:gd name="connsiteX15" fmla="*/ 438758 w 799268"/>
              <a:gd name="connsiteY15" fmla="*/ 55261 h 1153664"/>
              <a:gd name="connsiteX16" fmla="*/ 438758 w 799268"/>
              <a:gd name="connsiteY16" fmla="*/ 70198 h 1153664"/>
              <a:gd name="connsiteX17" fmla="*/ 301844 w 799268"/>
              <a:gd name="connsiteY17" fmla="*/ 70198 h 1153664"/>
              <a:gd name="connsiteX18" fmla="*/ 301844 w 799268"/>
              <a:gd name="connsiteY18" fmla="*/ 55261 h 1153664"/>
              <a:gd name="connsiteX19" fmla="*/ 399595 w 799268"/>
              <a:gd name="connsiteY19" fmla="*/ 1128975 h 1153664"/>
              <a:gd name="connsiteX20" fmla="*/ 359427 w 799268"/>
              <a:gd name="connsiteY20" fmla="*/ 1088806 h 1153664"/>
              <a:gd name="connsiteX21" fmla="*/ 399595 w 799268"/>
              <a:gd name="connsiteY21" fmla="*/ 1048638 h 1153664"/>
              <a:gd name="connsiteX22" fmla="*/ 439764 w 799268"/>
              <a:gd name="connsiteY22" fmla="*/ 1088806 h 1153664"/>
              <a:gd name="connsiteX23" fmla="*/ 399595 w 799268"/>
              <a:gd name="connsiteY23" fmla="*/ 1128975 h 1153664"/>
              <a:gd name="connsiteX24" fmla="*/ 760106 w 799268"/>
              <a:gd name="connsiteY24" fmla="*/ 1023794 h 1153664"/>
              <a:gd name="connsiteX25" fmla="*/ 39085 w 799268"/>
              <a:gd name="connsiteY25" fmla="*/ 1023794 h 1153664"/>
              <a:gd name="connsiteX26" fmla="*/ 39085 w 799268"/>
              <a:gd name="connsiteY26" fmla="*/ 129793 h 1153664"/>
              <a:gd name="connsiteX27" fmla="*/ 760106 w 799268"/>
              <a:gd name="connsiteY27" fmla="*/ 129793 h 1153664"/>
              <a:gd name="connsiteX28" fmla="*/ 760106 w 799268"/>
              <a:gd name="connsiteY28" fmla="*/ 1023794 h 1153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99268" h="1153664">
                <a:moveTo>
                  <a:pt x="737506" y="0"/>
                </a:moveTo>
                <a:lnTo>
                  <a:pt x="61762" y="0"/>
                </a:lnTo>
                <a:cubicBezTo>
                  <a:pt x="27630" y="0"/>
                  <a:pt x="0" y="27708"/>
                  <a:pt x="0" y="61839"/>
                </a:cubicBezTo>
                <a:lnTo>
                  <a:pt x="0" y="1091825"/>
                </a:lnTo>
                <a:cubicBezTo>
                  <a:pt x="0" y="1125957"/>
                  <a:pt x="27630" y="1153664"/>
                  <a:pt x="61762" y="1153664"/>
                </a:cubicBezTo>
                <a:lnTo>
                  <a:pt x="737429" y="1153664"/>
                </a:lnTo>
                <a:cubicBezTo>
                  <a:pt x="771560" y="1153664"/>
                  <a:pt x="799268" y="1125957"/>
                  <a:pt x="799268" y="1091825"/>
                </a:cubicBezTo>
                <a:lnTo>
                  <a:pt x="799268" y="61762"/>
                </a:lnTo>
                <a:cubicBezTo>
                  <a:pt x="799268" y="27630"/>
                  <a:pt x="771638" y="0"/>
                  <a:pt x="737506" y="0"/>
                </a:cubicBezTo>
                <a:moveTo>
                  <a:pt x="484267" y="50230"/>
                </a:moveTo>
                <a:cubicBezTo>
                  <a:pt x="491542" y="50230"/>
                  <a:pt x="497424" y="56035"/>
                  <a:pt x="497424" y="63310"/>
                </a:cubicBezTo>
                <a:cubicBezTo>
                  <a:pt x="497424" y="70585"/>
                  <a:pt x="491542" y="76390"/>
                  <a:pt x="484267" y="76390"/>
                </a:cubicBezTo>
                <a:cubicBezTo>
                  <a:pt x="477069" y="76390"/>
                  <a:pt x="471187" y="70508"/>
                  <a:pt x="471187" y="63310"/>
                </a:cubicBezTo>
                <a:cubicBezTo>
                  <a:pt x="471187" y="56035"/>
                  <a:pt x="477069" y="50230"/>
                  <a:pt x="484267" y="50230"/>
                </a:cubicBezTo>
                <a:moveTo>
                  <a:pt x="301844" y="55261"/>
                </a:moveTo>
                <a:lnTo>
                  <a:pt x="438758" y="55261"/>
                </a:lnTo>
                <a:lnTo>
                  <a:pt x="438758" y="70198"/>
                </a:lnTo>
                <a:lnTo>
                  <a:pt x="301844" y="70198"/>
                </a:lnTo>
                <a:lnTo>
                  <a:pt x="301844" y="55261"/>
                </a:lnTo>
                <a:close/>
                <a:moveTo>
                  <a:pt x="399595" y="1128975"/>
                </a:moveTo>
                <a:cubicBezTo>
                  <a:pt x="377383" y="1128975"/>
                  <a:pt x="359427" y="1111019"/>
                  <a:pt x="359427" y="1088806"/>
                </a:cubicBezTo>
                <a:cubicBezTo>
                  <a:pt x="359427" y="1066594"/>
                  <a:pt x="377383" y="1048638"/>
                  <a:pt x="399595" y="1048638"/>
                </a:cubicBezTo>
                <a:cubicBezTo>
                  <a:pt x="421808" y="1048638"/>
                  <a:pt x="439764" y="1066594"/>
                  <a:pt x="439764" y="1088806"/>
                </a:cubicBezTo>
                <a:cubicBezTo>
                  <a:pt x="439764" y="1110942"/>
                  <a:pt x="421808" y="1128975"/>
                  <a:pt x="399595" y="1128975"/>
                </a:cubicBezTo>
                <a:moveTo>
                  <a:pt x="760106" y="1023794"/>
                </a:moveTo>
                <a:lnTo>
                  <a:pt x="39085" y="1023794"/>
                </a:lnTo>
                <a:lnTo>
                  <a:pt x="39085" y="129793"/>
                </a:lnTo>
                <a:lnTo>
                  <a:pt x="760106" y="129793"/>
                </a:lnTo>
                <a:lnTo>
                  <a:pt x="760106" y="1023794"/>
                </a:lnTo>
                <a:close/>
              </a:path>
            </a:pathLst>
          </a:custGeom>
          <a:solidFill>
            <a:srgbClr val="524B52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437EA95A-44CF-5BE3-50C1-B3F1D3D988D4}"/>
              </a:ext>
            </a:extLst>
          </p:cNvPr>
          <p:cNvSpPr/>
          <p:nvPr/>
        </p:nvSpPr>
        <p:spPr>
          <a:xfrm>
            <a:off x="3854692" y="4415584"/>
            <a:ext cx="397505" cy="701826"/>
          </a:xfrm>
          <a:custGeom>
            <a:avLst/>
            <a:gdLst>
              <a:gd name="connsiteX0" fmla="*/ 346424 w 397505"/>
              <a:gd name="connsiteY0" fmla="*/ 0 h 701826"/>
              <a:gd name="connsiteX1" fmla="*/ 51081 w 397505"/>
              <a:gd name="connsiteY1" fmla="*/ 0 h 701826"/>
              <a:gd name="connsiteX2" fmla="*/ 0 w 397505"/>
              <a:gd name="connsiteY2" fmla="*/ 51081 h 701826"/>
              <a:gd name="connsiteX3" fmla="*/ 0 w 397505"/>
              <a:gd name="connsiteY3" fmla="*/ 650745 h 701826"/>
              <a:gd name="connsiteX4" fmla="*/ 51081 w 397505"/>
              <a:gd name="connsiteY4" fmla="*/ 701827 h 701826"/>
              <a:gd name="connsiteX5" fmla="*/ 346424 w 397505"/>
              <a:gd name="connsiteY5" fmla="*/ 701827 h 701826"/>
              <a:gd name="connsiteX6" fmla="*/ 397506 w 397505"/>
              <a:gd name="connsiteY6" fmla="*/ 650745 h 701826"/>
              <a:gd name="connsiteX7" fmla="*/ 397506 w 397505"/>
              <a:gd name="connsiteY7" fmla="*/ 51081 h 701826"/>
              <a:gd name="connsiteX8" fmla="*/ 346424 w 397505"/>
              <a:gd name="connsiteY8" fmla="*/ 0 h 701826"/>
              <a:gd name="connsiteX9" fmla="*/ 312757 w 397505"/>
              <a:gd name="connsiteY9" fmla="*/ 32042 h 701826"/>
              <a:gd name="connsiteX10" fmla="*/ 325914 w 397505"/>
              <a:gd name="connsiteY10" fmla="*/ 45122 h 701826"/>
              <a:gd name="connsiteX11" fmla="*/ 312757 w 397505"/>
              <a:gd name="connsiteY11" fmla="*/ 58202 h 701826"/>
              <a:gd name="connsiteX12" fmla="*/ 299677 w 397505"/>
              <a:gd name="connsiteY12" fmla="*/ 45122 h 701826"/>
              <a:gd name="connsiteX13" fmla="*/ 312757 w 397505"/>
              <a:gd name="connsiteY13" fmla="*/ 32042 h 701826"/>
              <a:gd name="connsiteX14" fmla="*/ 130335 w 397505"/>
              <a:gd name="connsiteY14" fmla="*/ 36995 h 701826"/>
              <a:gd name="connsiteX15" fmla="*/ 267248 w 397505"/>
              <a:gd name="connsiteY15" fmla="*/ 36995 h 701826"/>
              <a:gd name="connsiteX16" fmla="*/ 267248 w 397505"/>
              <a:gd name="connsiteY16" fmla="*/ 51933 h 701826"/>
              <a:gd name="connsiteX17" fmla="*/ 130335 w 397505"/>
              <a:gd name="connsiteY17" fmla="*/ 51933 h 701826"/>
              <a:gd name="connsiteX18" fmla="*/ 130335 w 397505"/>
              <a:gd name="connsiteY18" fmla="*/ 36995 h 701826"/>
              <a:gd name="connsiteX19" fmla="*/ 198753 w 397505"/>
              <a:gd name="connsiteY19" fmla="*/ 671023 h 701826"/>
              <a:gd name="connsiteX20" fmla="*/ 164544 w 397505"/>
              <a:gd name="connsiteY20" fmla="*/ 636814 h 701826"/>
              <a:gd name="connsiteX21" fmla="*/ 198753 w 397505"/>
              <a:gd name="connsiteY21" fmla="*/ 602605 h 701826"/>
              <a:gd name="connsiteX22" fmla="*/ 232962 w 397505"/>
              <a:gd name="connsiteY22" fmla="*/ 636814 h 701826"/>
              <a:gd name="connsiteX23" fmla="*/ 198753 w 397505"/>
              <a:gd name="connsiteY23" fmla="*/ 671023 h 701826"/>
              <a:gd name="connsiteX24" fmla="*/ 359272 w 397505"/>
              <a:gd name="connsiteY24" fmla="*/ 568628 h 701826"/>
              <a:gd name="connsiteX25" fmla="*/ 38311 w 397505"/>
              <a:gd name="connsiteY25" fmla="*/ 568628 h 701826"/>
              <a:gd name="connsiteX26" fmla="*/ 38311 w 397505"/>
              <a:gd name="connsiteY26" fmla="*/ 86296 h 701826"/>
              <a:gd name="connsiteX27" fmla="*/ 359272 w 397505"/>
              <a:gd name="connsiteY27" fmla="*/ 86296 h 701826"/>
              <a:gd name="connsiteX28" fmla="*/ 359272 w 397505"/>
              <a:gd name="connsiteY28" fmla="*/ 568628 h 701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97505" h="701826">
                <a:moveTo>
                  <a:pt x="346424" y="0"/>
                </a:moveTo>
                <a:lnTo>
                  <a:pt x="51081" y="0"/>
                </a:lnTo>
                <a:cubicBezTo>
                  <a:pt x="22909" y="0"/>
                  <a:pt x="0" y="22909"/>
                  <a:pt x="0" y="51081"/>
                </a:cubicBezTo>
                <a:lnTo>
                  <a:pt x="0" y="650745"/>
                </a:lnTo>
                <a:cubicBezTo>
                  <a:pt x="0" y="678917"/>
                  <a:pt x="22832" y="701827"/>
                  <a:pt x="51081" y="701827"/>
                </a:cubicBezTo>
                <a:lnTo>
                  <a:pt x="346424" y="701827"/>
                </a:lnTo>
                <a:cubicBezTo>
                  <a:pt x="374596" y="701827"/>
                  <a:pt x="397506" y="678917"/>
                  <a:pt x="397506" y="650745"/>
                </a:cubicBezTo>
                <a:lnTo>
                  <a:pt x="397506" y="51081"/>
                </a:lnTo>
                <a:cubicBezTo>
                  <a:pt x="397506" y="22909"/>
                  <a:pt x="374674" y="0"/>
                  <a:pt x="346424" y="0"/>
                </a:cubicBezTo>
                <a:moveTo>
                  <a:pt x="312757" y="32042"/>
                </a:moveTo>
                <a:cubicBezTo>
                  <a:pt x="319955" y="32042"/>
                  <a:pt x="325914" y="37924"/>
                  <a:pt x="325914" y="45122"/>
                </a:cubicBezTo>
                <a:cubicBezTo>
                  <a:pt x="325914" y="52397"/>
                  <a:pt x="320032" y="58202"/>
                  <a:pt x="312757" y="58202"/>
                </a:cubicBezTo>
                <a:cubicBezTo>
                  <a:pt x="305559" y="58202"/>
                  <a:pt x="299677" y="52397"/>
                  <a:pt x="299677" y="45122"/>
                </a:cubicBezTo>
                <a:cubicBezTo>
                  <a:pt x="299677" y="37847"/>
                  <a:pt x="305482" y="32042"/>
                  <a:pt x="312757" y="32042"/>
                </a:cubicBezTo>
                <a:moveTo>
                  <a:pt x="130335" y="36995"/>
                </a:moveTo>
                <a:lnTo>
                  <a:pt x="267248" y="36995"/>
                </a:lnTo>
                <a:lnTo>
                  <a:pt x="267248" y="51933"/>
                </a:lnTo>
                <a:lnTo>
                  <a:pt x="130335" y="51933"/>
                </a:lnTo>
                <a:lnTo>
                  <a:pt x="130335" y="36995"/>
                </a:lnTo>
                <a:close/>
                <a:moveTo>
                  <a:pt x="198753" y="671023"/>
                </a:moveTo>
                <a:cubicBezTo>
                  <a:pt x="179868" y="671023"/>
                  <a:pt x="164544" y="655699"/>
                  <a:pt x="164544" y="636814"/>
                </a:cubicBezTo>
                <a:cubicBezTo>
                  <a:pt x="164544" y="617929"/>
                  <a:pt x="179868" y="602605"/>
                  <a:pt x="198753" y="602605"/>
                </a:cubicBezTo>
                <a:cubicBezTo>
                  <a:pt x="217637" y="602605"/>
                  <a:pt x="232962" y="617929"/>
                  <a:pt x="232962" y="636814"/>
                </a:cubicBezTo>
                <a:cubicBezTo>
                  <a:pt x="232962" y="655699"/>
                  <a:pt x="217637" y="671023"/>
                  <a:pt x="198753" y="671023"/>
                </a:cubicBezTo>
                <a:moveTo>
                  <a:pt x="359272" y="568628"/>
                </a:moveTo>
                <a:lnTo>
                  <a:pt x="38311" y="568628"/>
                </a:lnTo>
                <a:lnTo>
                  <a:pt x="38311" y="86296"/>
                </a:lnTo>
                <a:lnTo>
                  <a:pt x="359272" y="86296"/>
                </a:lnTo>
                <a:lnTo>
                  <a:pt x="359272" y="568628"/>
                </a:lnTo>
                <a:close/>
              </a:path>
            </a:pathLst>
          </a:custGeom>
          <a:solidFill>
            <a:srgbClr val="524B52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77E29A64-BF9F-1551-E027-F92DA73CB0C0}"/>
              </a:ext>
            </a:extLst>
          </p:cNvPr>
          <p:cNvSpPr/>
          <p:nvPr/>
        </p:nvSpPr>
        <p:spPr>
          <a:xfrm>
            <a:off x="3369342" y="4536941"/>
            <a:ext cx="41174" cy="41174"/>
          </a:xfrm>
          <a:custGeom>
            <a:avLst/>
            <a:gdLst>
              <a:gd name="connsiteX0" fmla="*/ 20587 w 41174"/>
              <a:gd name="connsiteY0" fmla="*/ 0 h 41174"/>
              <a:gd name="connsiteX1" fmla="*/ 41175 w 41174"/>
              <a:gd name="connsiteY1" fmla="*/ 20587 h 41174"/>
              <a:gd name="connsiteX2" fmla="*/ 20587 w 41174"/>
              <a:gd name="connsiteY2" fmla="*/ 41175 h 41174"/>
              <a:gd name="connsiteX3" fmla="*/ 0 w 41174"/>
              <a:gd name="connsiteY3" fmla="*/ 20587 h 41174"/>
              <a:gd name="connsiteX4" fmla="*/ 20587 w 41174"/>
              <a:gd name="connsiteY4" fmla="*/ 0 h 41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174" h="41174">
                <a:moveTo>
                  <a:pt x="20587" y="0"/>
                </a:moveTo>
                <a:cubicBezTo>
                  <a:pt x="31965" y="0"/>
                  <a:pt x="41175" y="9210"/>
                  <a:pt x="41175" y="20587"/>
                </a:cubicBezTo>
                <a:cubicBezTo>
                  <a:pt x="41175" y="31965"/>
                  <a:pt x="31965" y="41175"/>
                  <a:pt x="20587" y="41175"/>
                </a:cubicBezTo>
                <a:cubicBezTo>
                  <a:pt x="9210" y="41175"/>
                  <a:pt x="0" y="31965"/>
                  <a:pt x="0" y="20587"/>
                </a:cubicBezTo>
                <a:cubicBezTo>
                  <a:pt x="77" y="9210"/>
                  <a:pt x="9288" y="0"/>
                  <a:pt x="20587" y="0"/>
                </a:cubicBezTo>
              </a:path>
            </a:pathLst>
          </a:custGeom>
          <a:solidFill>
            <a:srgbClr val="524B52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62BF9E88-80C6-818B-63C1-FABAE26953A3}"/>
              </a:ext>
            </a:extLst>
          </p:cNvPr>
          <p:cNvSpPr/>
          <p:nvPr/>
        </p:nvSpPr>
        <p:spPr>
          <a:xfrm>
            <a:off x="3125235" y="4292756"/>
            <a:ext cx="529543" cy="529543"/>
          </a:xfrm>
          <a:custGeom>
            <a:avLst/>
            <a:gdLst>
              <a:gd name="connsiteX0" fmla="*/ 264772 w 529543"/>
              <a:gd name="connsiteY0" fmla="*/ 0 h 529543"/>
              <a:gd name="connsiteX1" fmla="*/ 0 w 529543"/>
              <a:gd name="connsiteY1" fmla="*/ 264772 h 529543"/>
              <a:gd name="connsiteX2" fmla="*/ 264772 w 529543"/>
              <a:gd name="connsiteY2" fmla="*/ 529543 h 529543"/>
              <a:gd name="connsiteX3" fmla="*/ 529543 w 529543"/>
              <a:gd name="connsiteY3" fmla="*/ 264772 h 529543"/>
              <a:gd name="connsiteX4" fmla="*/ 264772 w 529543"/>
              <a:gd name="connsiteY4" fmla="*/ 0 h 529543"/>
              <a:gd name="connsiteX5" fmla="*/ 77706 w 529543"/>
              <a:gd name="connsiteY5" fmla="*/ 167717 h 529543"/>
              <a:gd name="connsiteX6" fmla="*/ 71436 w 529543"/>
              <a:gd name="connsiteY6" fmla="*/ 165860 h 529543"/>
              <a:gd name="connsiteX7" fmla="*/ 68031 w 529543"/>
              <a:gd name="connsiteY7" fmla="*/ 149838 h 529543"/>
              <a:gd name="connsiteX8" fmla="*/ 196431 w 529543"/>
              <a:gd name="connsiteY8" fmla="*/ 49998 h 529543"/>
              <a:gd name="connsiteX9" fmla="*/ 211059 w 529543"/>
              <a:gd name="connsiteY9" fmla="*/ 57273 h 529543"/>
              <a:gd name="connsiteX10" fmla="*/ 203784 w 529543"/>
              <a:gd name="connsiteY10" fmla="*/ 71901 h 529543"/>
              <a:gd name="connsiteX11" fmla="*/ 87457 w 529543"/>
              <a:gd name="connsiteY11" fmla="*/ 162377 h 529543"/>
              <a:gd name="connsiteX12" fmla="*/ 77706 w 529543"/>
              <a:gd name="connsiteY12" fmla="*/ 167717 h 529543"/>
              <a:gd name="connsiteX13" fmla="*/ 113772 w 529543"/>
              <a:gd name="connsiteY13" fmla="*/ 198521 h 529543"/>
              <a:gd name="connsiteX14" fmla="*/ 107658 w 529543"/>
              <a:gd name="connsiteY14" fmla="*/ 196741 h 529543"/>
              <a:gd name="connsiteX15" fmla="*/ 103943 w 529543"/>
              <a:gd name="connsiteY15" fmla="*/ 180797 h 529543"/>
              <a:gd name="connsiteX16" fmla="*/ 220811 w 529543"/>
              <a:gd name="connsiteY16" fmla="*/ 91095 h 529543"/>
              <a:gd name="connsiteX17" fmla="*/ 235206 w 529543"/>
              <a:gd name="connsiteY17" fmla="*/ 98757 h 529543"/>
              <a:gd name="connsiteX18" fmla="*/ 227467 w 529543"/>
              <a:gd name="connsiteY18" fmla="*/ 113153 h 529543"/>
              <a:gd name="connsiteX19" fmla="*/ 123524 w 529543"/>
              <a:gd name="connsiteY19" fmla="*/ 192948 h 529543"/>
              <a:gd name="connsiteX20" fmla="*/ 113772 w 529543"/>
              <a:gd name="connsiteY20" fmla="*/ 198521 h 529543"/>
              <a:gd name="connsiteX21" fmla="*/ 163460 w 529543"/>
              <a:gd name="connsiteY21" fmla="*/ 211833 h 529543"/>
              <a:gd name="connsiteX22" fmla="*/ 153863 w 529543"/>
              <a:gd name="connsiteY22" fmla="*/ 216941 h 529543"/>
              <a:gd name="connsiteX23" fmla="*/ 147362 w 529543"/>
              <a:gd name="connsiteY23" fmla="*/ 215006 h 529543"/>
              <a:gd name="connsiteX24" fmla="*/ 144266 w 529543"/>
              <a:gd name="connsiteY24" fmla="*/ 198985 h 529543"/>
              <a:gd name="connsiteX25" fmla="*/ 228860 w 529543"/>
              <a:gd name="connsiteY25" fmla="*/ 134514 h 529543"/>
              <a:gd name="connsiteX26" fmla="*/ 243488 w 529543"/>
              <a:gd name="connsiteY26" fmla="*/ 141789 h 529543"/>
              <a:gd name="connsiteX27" fmla="*/ 236212 w 529543"/>
              <a:gd name="connsiteY27" fmla="*/ 156495 h 529543"/>
              <a:gd name="connsiteX28" fmla="*/ 163460 w 529543"/>
              <a:gd name="connsiteY28" fmla="*/ 211833 h 529543"/>
              <a:gd name="connsiteX29" fmla="*/ 187608 w 529543"/>
              <a:gd name="connsiteY29" fmla="*/ 264772 h 529543"/>
              <a:gd name="connsiteX30" fmla="*/ 264694 w 529543"/>
              <a:gd name="connsiteY30" fmla="*/ 187685 h 529543"/>
              <a:gd name="connsiteX31" fmla="*/ 341781 w 529543"/>
              <a:gd name="connsiteY31" fmla="*/ 264772 h 529543"/>
              <a:gd name="connsiteX32" fmla="*/ 264694 w 529543"/>
              <a:gd name="connsiteY32" fmla="*/ 341858 h 529543"/>
              <a:gd name="connsiteX33" fmla="*/ 187608 w 529543"/>
              <a:gd name="connsiteY33" fmla="*/ 264772 h 529543"/>
              <a:gd name="connsiteX34" fmla="*/ 264926 w 529543"/>
              <a:gd name="connsiteY34" fmla="*/ 393017 h 529543"/>
              <a:gd name="connsiteX35" fmla="*/ 274137 w 529543"/>
              <a:gd name="connsiteY35" fmla="*/ 379472 h 529543"/>
              <a:gd name="connsiteX36" fmla="*/ 365154 w 529543"/>
              <a:gd name="connsiteY36" fmla="*/ 320032 h 529543"/>
              <a:gd name="connsiteX37" fmla="*/ 381253 w 529543"/>
              <a:gd name="connsiteY37" fmla="*/ 317091 h 529543"/>
              <a:gd name="connsiteX38" fmla="*/ 384194 w 529543"/>
              <a:gd name="connsiteY38" fmla="*/ 333190 h 529543"/>
              <a:gd name="connsiteX39" fmla="*/ 278393 w 529543"/>
              <a:gd name="connsiteY39" fmla="*/ 402227 h 529543"/>
              <a:gd name="connsiteX40" fmla="*/ 276226 w 529543"/>
              <a:gd name="connsiteY40" fmla="*/ 402382 h 529543"/>
              <a:gd name="connsiteX41" fmla="*/ 264926 w 529543"/>
              <a:gd name="connsiteY41" fmla="*/ 393017 h 529543"/>
              <a:gd name="connsiteX42" fmla="*/ 273285 w 529543"/>
              <a:gd name="connsiteY42" fmla="*/ 435894 h 529543"/>
              <a:gd name="connsiteX43" fmla="*/ 282495 w 529543"/>
              <a:gd name="connsiteY43" fmla="*/ 422350 h 529543"/>
              <a:gd name="connsiteX44" fmla="*/ 398667 w 529543"/>
              <a:gd name="connsiteY44" fmla="*/ 348359 h 529543"/>
              <a:gd name="connsiteX45" fmla="*/ 414842 w 529543"/>
              <a:gd name="connsiteY45" fmla="*/ 345805 h 529543"/>
              <a:gd name="connsiteX46" fmla="*/ 417396 w 529543"/>
              <a:gd name="connsiteY46" fmla="*/ 361981 h 529543"/>
              <a:gd name="connsiteX47" fmla="*/ 286829 w 529543"/>
              <a:gd name="connsiteY47" fmla="*/ 445104 h 529543"/>
              <a:gd name="connsiteX48" fmla="*/ 284662 w 529543"/>
              <a:gd name="connsiteY48" fmla="*/ 445336 h 529543"/>
              <a:gd name="connsiteX49" fmla="*/ 273285 w 529543"/>
              <a:gd name="connsiteY49" fmla="*/ 435894 h 529543"/>
              <a:gd name="connsiteX50" fmla="*/ 455630 w 529543"/>
              <a:gd name="connsiteY50" fmla="*/ 382336 h 529543"/>
              <a:gd name="connsiteX51" fmla="*/ 290777 w 529543"/>
              <a:gd name="connsiteY51" fmla="*/ 492548 h 529543"/>
              <a:gd name="connsiteX52" fmla="*/ 288764 w 529543"/>
              <a:gd name="connsiteY52" fmla="*/ 492703 h 529543"/>
              <a:gd name="connsiteX53" fmla="*/ 277387 w 529543"/>
              <a:gd name="connsiteY53" fmla="*/ 483183 h 529543"/>
              <a:gd name="connsiteX54" fmla="*/ 286752 w 529543"/>
              <a:gd name="connsiteY54" fmla="*/ 469794 h 529543"/>
              <a:gd name="connsiteX55" fmla="*/ 436126 w 529543"/>
              <a:gd name="connsiteY55" fmla="*/ 369875 h 529543"/>
              <a:gd name="connsiteX56" fmla="*/ 452070 w 529543"/>
              <a:gd name="connsiteY56" fmla="*/ 366315 h 529543"/>
              <a:gd name="connsiteX57" fmla="*/ 455630 w 529543"/>
              <a:gd name="connsiteY57" fmla="*/ 382336 h 529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529543" h="529543">
                <a:moveTo>
                  <a:pt x="264772" y="0"/>
                </a:moveTo>
                <a:cubicBezTo>
                  <a:pt x="118571" y="0"/>
                  <a:pt x="0" y="118571"/>
                  <a:pt x="0" y="264772"/>
                </a:cubicBezTo>
                <a:cubicBezTo>
                  <a:pt x="0" y="410973"/>
                  <a:pt x="118571" y="529543"/>
                  <a:pt x="264772" y="529543"/>
                </a:cubicBezTo>
                <a:cubicBezTo>
                  <a:pt x="410973" y="529543"/>
                  <a:pt x="529543" y="411050"/>
                  <a:pt x="529543" y="264772"/>
                </a:cubicBezTo>
                <a:cubicBezTo>
                  <a:pt x="529466" y="118493"/>
                  <a:pt x="410973" y="0"/>
                  <a:pt x="264772" y="0"/>
                </a:cubicBezTo>
                <a:moveTo>
                  <a:pt x="77706" y="167717"/>
                </a:moveTo>
                <a:cubicBezTo>
                  <a:pt x="75538" y="167717"/>
                  <a:pt x="73371" y="167098"/>
                  <a:pt x="71436" y="165860"/>
                </a:cubicBezTo>
                <a:cubicBezTo>
                  <a:pt x="66096" y="162377"/>
                  <a:pt x="64548" y="155179"/>
                  <a:pt x="68031" y="149838"/>
                </a:cubicBezTo>
                <a:cubicBezTo>
                  <a:pt x="98293" y="103169"/>
                  <a:pt x="143879" y="67721"/>
                  <a:pt x="196431" y="49998"/>
                </a:cubicBezTo>
                <a:cubicBezTo>
                  <a:pt x="202468" y="47908"/>
                  <a:pt x="209047" y="51236"/>
                  <a:pt x="211059" y="57273"/>
                </a:cubicBezTo>
                <a:cubicBezTo>
                  <a:pt x="213071" y="63310"/>
                  <a:pt x="209820" y="69889"/>
                  <a:pt x="203784" y="71901"/>
                </a:cubicBezTo>
                <a:cubicBezTo>
                  <a:pt x="156185" y="87922"/>
                  <a:pt x="114856" y="120041"/>
                  <a:pt x="87457" y="162377"/>
                </a:cubicBezTo>
                <a:cubicBezTo>
                  <a:pt x="85213" y="165860"/>
                  <a:pt x="81575" y="167717"/>
                  <a:pt x="77706" y="167717"/>
                </a:cubicBezTo>
                <a:moveTo>
                  <a:pt x="113772" y="198521"/>
                </a:moveTo>
                <a:cubicBezTo>
                  <a:pt x="111682" y="198521"/>
                  <a:pt x="109593" y="197979"/>
                  <a:pt x="107658" y="196741"/>
                </a:cubicBezTo>
                <a:cubicBezTo>
                  <a:pt x="102240" y="193335"/>
                  <a:pt x="100615" y="186215"/>
                  <a:pt x="103943" y="180797"/>
                </a:cubicBezTo>
                <a:cubicBezTo>
                  <a:pt x="130877" y="137688"/>
                  <a:pt x="172361" y="105800"/>
                  <a:pt x="220811" y="91095"/>
                </a:cubicBezTo>
                <a:cubicBezTo>
                  <a:pt x="226848" y="89238"/>
                  <a:pt x="233349" y="92720"/>
                  <a:pt x="235206" y="98757"/>
                </a:cubicBezTo>
                <a:cubicBezTo>
                  <a:pt x="237064" y="104871"/>
                  <a:pt x="233581" y="111373"/>
                  <a:pt x="227467" y="113153"/>
                </a:cubicBezTo>
                <a:cubicBezTo>
                  <a:pt x="184357" y="126233"/>
                  <a:pt x="147439" y="154560"/>
                  <a:pt x="123524" y="192948"/>
                </a:cubicBezTo>
                <a:cubicBezTo>
                  <a:pt x="121357" y="196586"/>
                  <a:pt x="117564" y="198521"/>
                  <a:pt x="113772" y="198521"/>
                </a:cubicBezTo>
                <a:moveTo>
                  <a:pt x="163460" y="211833"/>
                </a:moveTo>
                <a:cubicBezTo>
                  <a:pt x="161216" y="215161"/>
                  <a:pt x="157578" y="216941"/>
                  <a:pt x="153863" y="216941"/>
                </a:cubicBezTo>
                <a:cubicBezTo>
                  <a:pt x="151619" y="216941"/>
                  <a:pt x="149374" y="216322"/>
                  <a:pt x="147362" y="215006"/>
                </a:cubicBezTo>
                <a:cubicBezTo>
                  <a:pt x="142099" y="211446"/>
                  <a:pt x="140706" y="204248"/>
                  <a:pt x="144266" y="198985"/>
                </a:cubicBezTo>
                <a:cubicBezTo>
                  <a:pt x="164544" y="168878"/>
                  <a:pt x="194651" y="146046"/>
                  <a:pt x="228860" y="134514"/>
                </a:cubicBezTo>
                <a:cubicBezTo>
                  <a:pt x="234974" y="132502"/>
                  <a:pt x="241475" y="135753"/>
                  <a:pt x="243488" y="141789"/>
                </a:cubicBezTo>
                <a:cubicBezTo>
                  <a:pt x="245500" y="147826"/>
                  <a:pt x="242249" y="154405"/>
                  <a:pt x="236212" y="156495"/>
                </a:cubicBezTo>
                <a:cubicBezTo>
                  <a:pt x="206802" y="166247"/>
                  <a:pt x="180952" y="185983"/>
                  <a:pt x="163460" y="211833"/>
                </a:cubicBezTo>
                <a:moveTo>
                  <a:pt x="187608" y="264772"/>
                </a:moveTo>
                <a:cubicBezTo>
                  <a:pt x="187608" y="222204"/>
                  <a:pt x="222126" y="187685"/>
                  <a:pt x="264694" y="187685"/>
                </a:cubicBezTo>
                <a:cubicBezTo>
                  <a:pt x="307262" y="187685"/>
                  <a:pt x="341781" y="222204"/>
                  <a:pt x="341781" y="264772"/>
                </a:cubicBezTo>
                <a:cubicBezTo>
                  <a:pt x="341781" y="307339"/>
                  <a:pt x="307262" y="341858"/>
                  <a:pt x="264694" y="341858"/>
                </a:cubicBezTo>
                <a:cubicBezTo>
                  <a:pt x="222126" y="341858"/>
                  <a:pt x="187608" y="307339"/>
                  <a:pt x="187608" y="264772"/>
                </a:cubicBezTo>
                <a:moveTo>
                  <a:pt x="264926" y="393017"/>
                </a:moveTo>
                <a:cubicBezTo>
                  <a:pt x="263765" y="386748"/>
                  <a:pt x="267867" y="380711"/>
                  <a:pt x="274137" y="379472"/>
                </a:cubicBezTo>
                <a:cubicBezTo>
                  <a:pt x="310745" y="372584"/>
                  <a:pt x="343870" y="350913"/>
                  <a:pt x="365154" y="320032"/>
                </a:cubicBezTo>
                <a:cubicBezTo>
                  <a:pt x="368792" y="314770"/>
                  <a:pt x="375990" y="313454"/>
                  <a:pt x="381253" y="317091"/>
                </a:cubicBezTo>
                <a:cubicBezTo>
                  <a:pt x="386515" y="320729"/>
                  <a:pt x="387831" y="327927"/>
                  <a:pt x="384194" y="333190"/>
                </a:cubicBezTo>
                <a:cubicBezTo>
                  <a:pt x="359504" y="369024"/>
                  <a:pt x="320961" y="394178"/>
                  <a:pt x="278393" y="402227"/>
                </a:cubicBezTo>
                <a:cubicBezTo>
                  <a:pt x="277697" y="402382"/>
                  <a:pt x="276923" y="402382"/>
                  <a:pt x="276226" y="402382"/>
                </a:cubicBezTo>
                <a:cubicBezTo>
                  <a:pt x="270809" y="402382"/>
                  <a:pt x="266010" y="398589"/>
                  <a:pt x="264926" y="393017"/>
                </a:cubicBezTo>
                <a:moveTo>
                  <a:pt x="273285" y="435894"/>
                </a:moveTo>
                <a:cubicBezTo>
                  <a:pt x="272124" y="429625"/>
                  <a:pt x="276226" y="423588"/>
                  <a:pt x="282495" y="422350"/>
                </a:cubicBezTo>
                <a:cubicBezTo>
                  <a:pt x="329320" y="413449"/>
                  <a:pt x="370572" y="387212"/>
                  <a:pt x="398667" y="348359"/>
                </a:cubicBezTo>
                <a:cubicBezTo>
                  <a:pt x="402382" y="343174"/>
                  <a:pt x="409657" y="342013"/>
                  <a:pt x="414842" y="345805"/>
                </a:cubicBezTo>
                <a:cubicBezTo>
                  <a:pt x="420028" y="349520"/>
                  <a:pt x="421189" y="356795"/>
                  <a:pt x="417396" y="361981"/>
                </a:cubicBezTo>
                <a:cubicBezTo>
                  <a:pt x="385819" y="405632"/>
                  <a:pt x="339459" y="435120"/>
                  <a:pt x="286829" y="445104"/>
                </a:cubicBezTo>
                <a:cubicBezTo>
                  <a:pt x="286055" y="445259"/>
                  <a:pt x="285359" y="445336"/>
                  <a:pt x="284662" y="445336"/>
                </a:cubicBezTo>
                <a:cubicBezTo>
                  <a:pt x="279167" y="445336"/>
                  <a:pt x="274369" y="441467"/>
                  <a:pt x="273285" y="435894"/>
                </a:cubicBezTo>
                <a:moveTo>
                  <a:pt x="455630" y="382336"/>
                </a:moveTo>
                <a:cubicBezTo>
                  <a:pt x="418480" y="440460"/>
                  <a:pt x="358421" y="480629"/>
                  <a:pt x="290777" y="492548"/>
                </a:cubicBezTo>
                <a:cubicBezTo>
                  <a:pt x="290080" y="492625"/>
                  <a:pt x="289384" y="492703"/>
                  <a:pt x="288764" y="492703"/>
                </a:cubicBezTo>
                <a:cubicBezTo>
                  <a:pt x="283269" y="492703"/>
                  <a:pt x="278393" y="488756"/>
                  <a:pt x="277387" y="483183"/>
                </a:cubicBezTo>
                <a:cubicBezTo>
                  <a:pt x="276304" y="476914"/>
                  <a:pt x="280483" y="470877"/>
                  <a:pt x="286752" y="469794"/>
                </a:cubicBezTo>
                <a:cubicBezTo>
                  <a:pt x="348050" y="458958"/>
                  <a:pt x="402459" y="422582"/>
                  <a:pt x="436126" y="369875"/>
                </a:cubicBezTo>
                <a:cubicBezTo>
                  <a:pt x="439609" y="364458"/>
                  <a:pt x="446730" y="362910"/>
                  <a:pt x="452070" y="366315"/>
                </a:cubicBezTo>
                <a:cubicBezTo>
                  <a:pt x="457488" y="369798"/>
                  <a:pt x="459035" y="376918"/>
                  <a:pt x="455630" y="382336"/>
                </a:cubicBezTo>
              </a:path>
            </a:pathLst>
          </a:custGeom>
          <a:solidFill>
            <a:srgbClr val="524B52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65DF00AC-C8CA-DB49-059E-ABBAAC5FE080}"/>
              </a:ext>
            </a:extLst>
          </p:cNvPr>
          <p:cNvSpPr/>
          <p:nvPr/>
        </p:nvSpPr>
        <p:spPr>
          <a:xfrm>
            <a:off x="3944858" y="4632680"/>
            <a:ext cx="217250" cy="256722"/>
          </a:xfrm>
          <a:custGeom>
            <a:avLst/>
            <a:gdLst>
              <a:gd name="connsiteX0" fmla="*/ 118493 w 217250"/>
              <a:gd name="connsiteY0" fmla="*/ 0 h 256722"/>
              <a:gd name="connsiteX1" fmla="*/ 98757 w 217250"/>
              <a:gd name="connsiteY1" fmla="*/ 0 h 256722"/>
              <a:gd name="connsiteX2" fmla="*/ 98757 w 217250"/>
              <a:gd name="connsiteY2" fmla="*/ 187995 h 256722"/>
              <a:gd name="connsiteX3" fmla="*/ 59285 w 217250"/>
              <a:gd name="connsiteY3" fmla="*/ 177778 h 256722"/>
              <a:gd name="connsiteX4" fmla="*/ 0 w 217250"/>
              <a:gd name="connsiteY4" fmla="*/ 217250 h 256722"/>
              <a:gd name="connsiteX5" fmla="*/ 59285 w 217250"/>
              <a:gd name="connsiteY5" fmla="*/ 256722 h 256722"/>
              <a:gd name="connsiteX6" fmla="*/ 118493 w 217250"/>
              <a:gd name="connsiteY6" fmla="*/ 217250 h 256722"/>
              <a:gd name="connsiteX7" fmla="*/ 118493 w 217250"/>
              <a:gd name="connsiteY7" fmla="*/ 59285 h 256722"/>
              <a:gd name="connsiteX8" fmla="*/ 217250 w 217250"/>
              <a:gd name="connsiteY8" fmla="*/ 138307 h 256722"/>
              <a:gd name="connsiteX9" fmla="*/ 118493 w 217250"/>
              <a:gd name="connsiteY9" fmla="*/ 0 h 256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7250" h="256722">
                <a:moveTo>
                  <a:pt x="118493" y="0"/>
                </a:moveTo>
                <a:lnTo>
                  <a:pt x="98757" y="0"/>
                </a:lnTo>
                <a:lnTo>
                  <a:pt x="98757" y="187995"/>
                </a:lnTo>
                <a:cubicBezTo>
                  <a:pt x="88231" y="181726"/>
                  <a:pt x="74532" y="177778"/>
                  <a:pt x="59285" y="177778"/>
                </a:cubicBezTo>
                <a:cubicBezTo>
                  <a:pt x="26547" y="177778"/>
                  <a:pt x="0" y="195425"/>
                  <a:pt x="0" y="217250"/>
                </a:cubicBezTo>
                <a:cubicBezTo>
                  <a:pt x="0" y="239076"/>
                  <a:pt x="26547" y="256722"/>
                  <a:pt x="59285" y="256722"/>
                </a:cubicBezTo>
                <a:cubicBezTo>
                  <a:pt x="91946" y="256722"/>
                  <a:pt x="118493" y="239076"/>
                  <a:pt x="118493" y="217250"/>
                </a:cubicBezTo>
                <a:lnTo>
                  <a:pt x="118493" y="59285"/>
                </a:lnTo>
                <a:cubicBezTo>
                  <a:pt x="167872" y="51236"/>
                  <a:pt x="197515" y="108664"/>
                  <a:pt x="217250" y="138307"/>
                </a:cubicBezTo>
                <a:cubicBezTo>
                  <a:pt x="204867" y="0"/>
                  <a:pt x="118493" y="0"/>
                  <a:pt x="118493" y="0"/>
                </a:cubicBezTo>
              </a:path>
            </a:pathLst>
          </a:custGeom>
          <a:solidFill>
            <a:srgbClr val="FF6948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317615D5-F3B2-DE0F-AF6C-9FB97C5C1658}"/>
              </a:ext>
            </a:extLst>
          </p:cNvPr>
          <p:cNvSpPr/>
          <p:nvPr/>
        </p:nvSpPr>
        <p:spPr>
          <a:xfrm>
            <a:off x="4355888" y="4667410"/>
            <a:ext cx="309658" cy="309607"/>
          </a:xfrm>
          <a:custGeom>
            <a:avLst/>
            <a:gdLst>
              <a:gd name="connsiteX0" fmla="*/ 288862 w 309658"/>
              <a:gd name="connsiteY0" fmla="*/ 77416 h 309607"/>
              <a:gd name="connsiteX1" fmla="*/ 77416 w 309658"/>
              <a:gd name="connsiteY1" fmla="*/ 20762 h 309607"/>
              <a:gd name="connsiteX2" fmla="*/ 20762 w 309658"/>
              <a:gd name="connsiteY2" fmla="*/ 232208 h 309607"/>
              <a:gd name="connsiteX3" fmla="*/ 232208 w 309658"/>
              <a:gd name="connsiteY3" fmla="*/ 288862 h 309607"/>
              <a:gd name="connsiteX4" fmla="*/ 288862 w 309658"/>
              <a:gd name="connsiteY4" fmla="*/ 77416 h 309607"/>
              <a:gd name="connsiteX5" fmla="*/ 216729 w 309658"/>
              <a:gd name="connsiteY5" fmla="*/ 262083 h 309607"/>
              <a:gd name="connsiteX6" fmla="*/ 47541 w 309658"/>
              <a:gd name="connsiteY6" fmla="*/ 216806 h 309607"/>
              <a:gd name="connsiteX7" fmla="*/ 92895 w 309658"/>
              <a:gd name="connsiteY7" fmla="*/ 47619 h 309607"/>
              <a:gd name="connsiteX8" fmla="*/ 262005 w 309658"/>
              <a:gd name="connsiteY8" fmla="*/ 92973 h 309607"/>
              <a:gd name="connsiteX9" fmla="*/ 216729 w 309658"/>
              <a:gd name="connsiteY9" fmla="*/ 262083 h 309607"/>
              <a:gd name="connsiteX10" fmla="*/ 210537 w 309658"/>
              <a:gd name="connsiteY10" fmla="*/ 148543 h 309607"/>
              <a:gd name="connsiteX11" fmla="*/ 129504 w 309658"/>
              <a:gd name="connsiteY11" fmla="*/ 101254 h 309607"/>
              <a:gd name="connsiteX12" fmla="*/ 116191 w 309658"/>
              <a:gd name="connsiteY12" fmla="*/ 108916 h 309607"/>
              <a:gd name="connsiteX13" fmla="*/ 116578 w 309658"/>
              <a:gd name="connsiteY13" fmla="*/ 202720 h 309607"/>
              <a:gd name="connsiteX14" fmla="*/ 130045 w 309658"/>
              <a:gd name="connsiteY14" fmla="*/ 210460 h 309607"/>
              <a:gd name="connsiteX15" fmla="*/ 210460 w 309658"/>
              <a:gd name="connsiteY15" fmla="*/ 164022 h 309607"/>
              <a:gd name="connsiteX16" fmla="*/ 210537 w 309658"/>
              <a:gd name="connsiteY16" fmla="*/ 148543 h 309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09658" h="309607">
                <a:moveTo>
                  <a:pt x="288862" y="77416"/>
                </a:moveTo>
                <a:cubicBezTo>
                  <a:pt x="246139" y="3348"/>
                  <a:pt x="151484" y="-21960"/>
                  <a:pt x="77416" y="20762"/>
                </a:cubicBezTo>
                <a:cubicBezTo>
                  <a:pt x="3348" y="63485"/>
                  <a:pt x="-21960" y="158140"/>
                  <a:pt x="20762" y="232208"/>
                </a:cubicBezTo>
                <a:cubicBezTo>
                  <a:pt x="63485" y="306199"/>
                  <a:pt x="158140" y="331584"/>
                  <a:pt x="232208" y="288862"/>
                </a:cubicBezTo>
                <a:cubicBezTo>
                  <a:pt x="306276" y="246139"/>
                  <a:pt x="331662" y="151484"/>
                  <a:pt x="288862" y="77416"/>
                </a:cubicBezTo>
                <a:moveTo>
                  <a:pt x="216729" y="262083"/>
                </a:moveTo>
                <a:cubicBezTo>
                  <a:pt x="157521" y="296292"/>
                  <a:pt x="81750" y="276014"/>
                  <a:pt x="47541" y="216806"/>
                </a:cubicBezTo>
                <a:cubicBezTo>
                  <a:pt x="13332" y="157598"/>
                  <a:pt x="33687" y="81828"/>
                  <a:pt x="92895" y="47619"/>
                </a:cubicBezTo>
                <a:cubicBezTo>
                  <a:pt x="152103" y="13409"/>
                  <a:pt x="227874" y="33687"/>
                  <a:pt x="262005" y="92973"/>
                </a:cubicBezTo>
                <a:cubicBezTo>
                  <a:pt x="296292" y="152181"/>
                  <a:pt x="276014" y="227874"/>
                  <a:pt x="216729" y="262083"/>
                </a:cubicBezTo>
                <a:moveTo>
                  <a:pt x="210537" y="148543"/>
                </a:moveTo>
                <a:lnTo>
                  <a:pt x="129504" y="101254"/>
                </a:lnTo>
                <a:cubicBezTo>
                  <a:pt x="122151" y="96920"/>
                  <a:pt x="116191" y="100403"/>
                  <a:pt x="116191" y="108916"/>
                </a:cubicBezTo>
                <a:lnTo>
                  <a:pt x="116578" y="202720"/>
                </a:lnTo>
                <a:cubicBezTo>
                  <a:pt x="116656" y="211234"/>
                  <a:pt x="122693" y="214716"/>
                  <a:pt x="130045" y="210460"/>
                </a:cubicBezTo>
                <a:lnTo>
                  <a:pt x="210460" y="164022"/>
                </a:lnTo>
                <a:cubicBezTo>
                  <a:pt x="217967" y="159843"/>
                  <a:pt x="217967" y="152877"/>
                  <a:pt x="210537" y="148543"/>
                </a:cubicBezTo>
              </a:path>
            </a:pathLst>
          </a:custGeom>
          <a:solidFill>
            <a:srgbClr val="00B0BC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752B501D-9D54-BD3E-9265-B249B2BAEBBC}"/>
              </a:ext>
            </a:extLst>
          </p:cNvPr>
          <p:cNvSpPr/>
          <p:nvPr/>
        </p:nvSpPr>
        <p:spPr>
          <a:xfrm>
            <a:off x="4210713" y="3663760"/>
            <a:ext cx="497423" cy="497423"/>
          </a:xfrm>
          <a:custGeom>
            <a:avLst/>
            <a:gdLst>
              <a:gd name="connsiteX0" fmla="*/ 404162 w 497423"/>
              <a:gd name="connsiteY0" fmla="*/ 0 h 497423"/>
              <a:gd name="connsiteX1" fmla="*/ 93262 w 497423"/>
              <a:gd name="connsiteY1" fmla="*/ 0 h 497423"/>
              <a:gd name="connsiteX2" fmla="*/ 0 w 497423"/>
              <a:gd name="connsiteY2" fmla="*/ 93262 h 497423"/>
              <a:gd name="connsiteX3" fmla="*/ 0 w 497423"/>
              <a:gd name="connsiteY3" fmla="*/ 404162 h 497423"/>
              <a:gd name="connsiteX4" fmla="*/ 93262 w 497423"/>
              <a:gd name="connsiteY4" fmla="*/ 497424 h 497423"/>
              <a:gd name="connsiteX5" fmla="*/ 404162 w 497423"/>
              <a:gd name="connsiteY5" fmla="*/ 497424 h 497423"/>
              <a:gd name="connsiteX6" fmla="*/ 497424 w 497423"/>
              <a:gd name="connsiteY6" fmla="*/ 404162 h 497423"/>
              <a:gd name="connsiteX7" fmla="*/ 497424 w 497423"/>
              <a:gd name="connsiteY7" fmla="*/ 93262 h 497423"/>
              <a:gd name="connsiteX8" fmla="*/ 404162 w 497423"/>
              <a:gd name="connsiteY8" fmla="*/ 0 h 497423"/>
              <a:gd name="connsiteX9" fmla="*/ 435275 w 497423"/>
              <a:gd name="connsiteY9" fmla="*/ 404703 h 497423"/>
              <a:gd name="connsiteX10" fmla="*/ 404162 w 497423"/>
              <a:gd name="connsiteY10" fmla="*/ 435817 h 497423"/>
              <a:gd name="connsiteX11" fmla="*/ 93262 w 497423"/>
              <a:gd name="connsiteY11" fmla="*/ 435817 h 497423"/>
              <a:gd name="connsiteX12" fmla="*/ 62149 w 497423"/>
              <a:gd name="connsiteY12" fmla="*/ 404703 h 497423"/>
              <a:gd name="connsiteX13" fmla="*/ 62149 w 497423"/>
              <a:gd name="connsiteY13" fmla="*/ 93804 h 497423"/>
              <a:gd name="connsiteX14" fmla="*/ 93262 w 497423"/>
              <a:gd name="connsiteY14" fmla="*/ 62691 h 497423"/>
              <a:gd name="connsiteX15" fmla="*/ 404162 w 497423"/>
              <a:gd name="connsiteY15" fmla="*/ 62691 h 497423"/>
              <a:gd name="connsiteX16" fmla="*/ 435275 w 497423"/>
              <a:gd name="connsiteY16" fmla="*/ 93804 h 497423"/>
              <a:gd name="connsiteX17" fmla="*/ 435275 w 497423"/>
              <a:gd name="connsiteY17" fmla="*/ 404703 h 497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97423" h="497423">
                <a:moveTo>
                  <a:pt x="404162" y="0"/>
                </a:moveTo>
                <a:lnTo>
                  <a:pt x="93262" y="0"/>
                </a:lnTo>
                <a:cubicBezTo>
                  <a:pt x="41716" y="0"/>
                  <a:pt x="0" y="41794"/>
                  <a:pt x="0" y="93262"/>
                </a:cubicBezTo>
                <a:lnTo>
                  <a:pt x="0" y="404162"/>
                </a:lnTo>
                <a:cubicBezTo>
                  <a:pt x="0" y="455630"/>
                  <a:pt x="41716" y="497424"/>
                  <a:pt x="93262" y="497424"/>
                </a:cubicBezTo>
                <a:lnTo>
                  <a:pt x="404162" y="497424"/>
                </a:lnTo>
                <a:cubicBezTo>
                  <a:pt x="455630" y="497424"/>
                  <a:pt x="497424" y="455630"/>
                  <a:pt x="497424" y="404162"/>
                </a:cubicBezTo>
                <a:lnTo>
                  <a:pt x="497424" y="93262"/>
                </a:lnTo>
                <a:cubicBezTo>
                  <a:pt x="497424" y="41716"/>
                  <a:pt x="455630" y="0"/>
                  <a:pt x="404162" y="0"/>
                </a:cubicBezTo>
                <a:moveTo>
                  <a:pt x="435275" y="404703"/>
                </a:moveTo>
                <a:cubicBezTo>
                  <a:pt x="435275" y="421885"/>
                  <a:pt x="421344" y="435817"/>
                  <a:pt x="404162" y="435817"/>
                </a:cubicBezTo>
                <a:lnTo>
                  <a:pt x="93262" y="435817"/>
                </a:lnTo>
                <a:cubicBezTo>
                  <a:pt x="76080" y="435817"/>
                  <a:pt x="62149" y="421963"/>
                  <a:pt x="62149" y="404703"/>
                </a:cubicBezTo>
                <a:lnTo>
                  <a:pt x="62149" y="93804"/>
                </a:lnTo>
                <a:cubicBezTo>
                  <a:pt x="62149" y="76622"/>
                  <a:pt x="76080" y="62691"/>
                  <a:pt x="93262" y="62691"/>
                </a:cubicBezTo>
                <a:lnTo>
                  <a:pt x="404162" y="62691"/>
                </a:lnTo>
                <a:cubicBezTo>
                  <a:pt x="421344" y="62691"/>
                  <a:pt x="435275" y="76622"/>
                  <a:pt x="435275" y="93804"/>
                </a:cubicBezTo>
                <a:lnTo>
                  <a:pt x="435275" y="404703"/>
                </a:lnTo>
                <a:close/>
              </a:path>
            </a:pathLst>
          </a:custGeom>
          <a:solidFill>
            <a:srgbClr val="524B52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61E12FEF-3431-D16D-82D5-4E3F32835E84}"/>
              </a:ext>
            </a:extLst>
          </p:cNvPr>
          <p:cNvSpPr/>
          <p:nvPr/>
        </p:nvSpPr>
        <p:spPr>
          <a:xfrm>
            <a:off x="4303898" y="3757022"/>
            <a:ext cx="93339" cy="93262"/>
          </a:xfrm>
          <a:custGeom>
            <a:avLst/>
            <a:gdLst>
              <a:gd name="connsiteX0" fmla="*/ 46670 w 93339"/>
              <a:gd name="connsiteY0" fmla="*/ 93262 h 93262"/>
              <a:gd name="connsiteX1" fmla="*/ 93340 w 93339"/>
              <a:gd name="connsiteY1" fmla="*/ 46592 h 93262"/>
              <a:gd name="connsiteX2" fmla="*/ 46670 w 93339"/>
              <a:gd name="connsiteY2" fmla="*/ 0 h 93262"/>
              <a:gd name="connsiteX3" fmla="*/ 0 w 93339"/>
              <a:gd name="connsiteY3" fmla="*/ 46592 h 93262"/>
              <a:gd name="connsiteX4" fmla="*/ 46670 w 93339"/>
              <a:gd name="connsiteY4" fmla="*/ 93262 h 93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339" h="93262">
                <a:moveTo>
                  <a:pt x="46670" y="93262"/>
                </a:moveTo>
                <a:cubicBezTo>
                  <a:pt x="72443" y="93262"/>
                  <a:pt x="93340" y="72365"/>
                  <a:pt x="93340" y="46592"/>
                </a:cubicBezTo>
                <a:cubicBezTo>
                  <a:pt x="93340" y="20820"/>
                  <a:pt x="72443" y="0"/>
                  <a:pt x="46670" y="0"/>
                </a:cubicBezTo>
                <a:cubicBezTo>
                  <a:pt x="20897" y="0"/>
                  <a:pt x="0" y="20897"/>
                  <a:pt x="0" y="46592"/>
                </a:cubicBezTo>
                <a:cubicBezTo>
                  <a:pt x="77" y="72365"/>
                  <a:pt x="20897" y="93262"/>
                  <a:pt x="46670" y="93262"/>
                </a:cubicBezTo>
              </a:path>
            </a:pathLst>
          </a:custGeom>
          <a:solidFill>
            <a:srgbClr val="524B52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694CE45D-4E33-7280-AA6F-633BBCCC29EB}"/>
              </a:ext>
            </a:extLst>
          </p:cNvPr>
          <p:cNvSpPr/>
          <p:nvPr/>
        </p:nvSpPr>
        <p:spPr>
          <a:xfrm>
            <a:off x="4309703" y="3870716"/>
            <a:ext cx="299367" cy="183970"/>
          </a:xfrm>
          <a:custGeom>
            <a:avLst/>
            <a:gdLst>
              <a:gd name="connsiteX0" fmla="*/ 172361 w 299367"/>
              <a:gd name="connsiteY0" fmla="*/ 96513 h 183970"/>
              <a:gd name="connsiteX1" fmla="*/ 116636 w 299367"/>
              <a:gd name="connsiteY1" fmla="*/ 0 h 183970"/>
              <a:gd name="connsiteX2" fmla="*/ 0 w 299367"/>
              <a:gd name="connsiteY2" fmla="*/ 183970 h 183970"/>
              <a:gd name="connsiteX3" fmla="*/ 121899 w 299367"/>
              <a:gd name="connsiteY3" fmla="*/ 183970 h 183970"/>
              <a:gd name="connsiteX4" fmla="*/ 222823 w 299367"/>
              <a:gd name="connsiteY4" fmla="*/ 183970 h 183970"/>
              <a:gd name="connsiteX5" fmla="*/ 299368 w 299367"/>
              <a:gd name="connsiteY5" fmla="*/ 183970 h 183970"/>
              <a:gd name="connsiteX6" fmla="*/ 205486 w 299367"/>
              <a:gd name="connsiteY6" fmla="*/ 39162 h 183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9367" h="183970">
                <a:moveTo>
                  <a:pt x="172361" y="96513"/>
                </a:moveTo>
                <a:lnTo>
                  <a:pt x="116636" y="0"/>
                </a:lnTo>
                <a:lnTo>
                  <a:pt x="0" y="183970"/>
                </a:lnTo>
                <a:lnTo>
                  <a:pt x="121899" y="183970"/>
                </a:lnTo>
                <a:lnTo>
                  <a:pt x="222823" y="183970"/>
                </a:lnTo>
                <a:lnTo>
                  <a:pt x="299368" y="183970"/>
                </a:lnTo>
                <a:lnTo>
                  <a:pt x="205486" y="39162"/>
                </a:lnTo>
                <a:close/>
              </a:path>
            </a:pathLst>
          </a:custGeom>
          <a:solidFill>
            <a:srgbClr val="524B52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C96E6D2B-241A-C139-309E-B92F3064699A}"/>
              </a:ext>
            </a:extLst>
          </p:cNvPr>
          <p:cNvSpPr/>
          <p:nvPr/>
        </p:nvSpPr>
        <p:spPr>
          <a:xfrm>
            <a:off x="2998306" y="2667054"/>
            <a:ext cx="464375" cy="464375"/>
          </a:xfrm>
          <a:custGeom>
            <a:avLst/>
            <a:gdLst>
              <a:gd name="connsiteX0" fmla="*/ 348282 w 464375"/>
              <a:gd name="connsiteY0" fmla="*/ 464376 h 464375"/>
              <a:gd name="connsiteX1" fmla="*/ 194651 w 464375"/>
              <a:gd name="connsiteY1" fmla="*/ 349133 h 464375"/>
              <a:gd name="connsiteX2" fmla="*/ 406329 w 464375"/>
              <a:gd name="connsiteY2" fmla="*/ 58047 h 464375"/>
              <a:gd name="connsiteX3" fmla="*/ 133663 w 464375"/>
              <a:gd name="connsiteY3" fmla="*/ 303470 h 464375"/>
              <a:gd name="connsiteX4" fmla="*/ 0 w 464375"/>
              <a:gd name="connsiteY4" fmla="*/ 203164 h 464375"/>
              <a:gd name="connsiteX5" fmla="*/ 464376 w 464375"/>
              <a:gd name="connsiteY5" fmla="*/ 0 h 464375"/>
              <a:gd name="connsiteX6" fmla="*/ 348282 w 464375"/>
              <a:gd name="connsiteY6" fmla="*/ 464376 h 464375"/>
              <a:gd name="connsiteX7" fmla="*/ 116094 w 464375"/>
              <a:gd name="connsiteY7" fmla="*/ 464376 h 464375"/>
              <a:gd name="connsiteX8" fmla="*/ 116094 w 464375"/>
              <a:gd name="connsiteY8" fmla="*/ 348282 h 464375"/>
              <a:gd name="connsiteX9" fmla="*/ 203164 w 464375"/>
              <a:gd name="connsiteY9" fmla="*/ 406329 h 464375"/>
              <a:gd name="connsiteX10" fmla="*/ 116094 w 464375"/>
              <a:gd name="connsiteY10" fmla="*/ 464376 h 464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64375" h="464375">
                <a:moveTo>
                  <a:pt x="348282" y="464376"/>
                </a:moveTo>
                <a:lnTo>
                  <a:pt x="194651" y="349133"/>
                </a:lnTo>
                <a:lnTo>
                  <a:pt x="406329" y="58047"/>
                </a:lnTo>
                <a:lnTo>
                  <a:pt x="133663" y="303470"/>
                </a:lnTo>
                <a:lnTo>
                  <a:pt x="0" y="203164"/>
                </a:lnTo>
                <a:lnTo>
                  <a:pt x="464376" y="0"/>
                </a:lnTo>
                <a:lnTo>
                  <a:pt x="348282" y="464376"/>
                </a:lnTo>
                <a:close/>
                <a:moveTo>
                  <a:pt x="116094" y="464376"/>
                </a:moveTo>
                <a:lnTo>
                  <a:pt x="116094" y="348282"/>
                </a:lnTo>
                <a:lnTo>
                  <a:pt x="203164" y="406329"/>
                </a:lnTo>
                <a:lnTo>
                  <a:pt x="116094" y="464376"/>
                </a:lnTo>
                <a:close/>
              </a:path>
            </a:pathLst>
          </a:custGeom>
          <a:solidFill>
            <a:srgbClr val="524B52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1A7A1A40-F3BC-CA5F-51B0-4561BB777D72}"/>
              </a:ext>
            </a:extLst>
          </p:cNvPr>
          <p:cNvSpPr/>
          <p:nvPr/>
        </p:nvSpPr>
        <p:spPr>
          <a:xfrm>
            <a:off x="4228918" y="5191943"/>
            <a:ext cx="243549" cy="278429"/>
          </a:xfrm>
          <a:custGeom>
            <a:avLst/>
            <a:gdLst>
              <a:gd name="connsiteX0" fmla="*/ 69563 w 243549"/>
              <a:gd name="connsiteY0" fmla="*/ 34828 h 278429"/>
              <a:gd name="connsiteX1" fmla="*/ 69563 w 243549"/>
              <a:gd name="connsiteY1" fmla="*/ 104407 h 278429"/>
              <a:gd name="connsiteX2" fmla="*/ 69563 w 243549"/>
              <a:gd name="connsiteY2" fmla="*/ 212375 h 278429"/>
              <a:gd name="connsiteX3" fmla="*/ 25215 w 243549"/>
              <a:gd name="connsiteY3" fmla="*/ 215393 h 278429"/>
              <a:gd name="connsiteX4" fmla="*/ 3931 w 243549"/>
              <a:gd name="connsiteY4" fmla="*/ 263998 h 278429"/>
              <a:gd name="connsiteX5" fmla="*/ 61745 w 243549"/>
              <a:gd name="connsiteY5" fmla="*/ 271815 h 278429"/>
              <a:gd name="connsiteX6" fmla="*/ 86977 w 243549"/>
              <a:gd name="connsiteY6" fmla="*/ 236599 h 278429"/>
              <a:gd name="connsiteX7" fmla="*/ 86977 w 243549"/>
              <a:gd name="connsiteY7" fmla="*/ 100924 h 278429"/>
              <a:gd name="connsiteX8" fmla="*/ 226135 w 243549"/>
              <a:gd name="connsiteY8" fmla="*/ 73062 h 278429"/>
              <a:gd name="connsiteX9" fmla="*/ 226135 w 243549"/>
              <a:gd name="connsiteY9" fmla="*/ 194883 h 278429"/>
              <a:gd name="connsiteX10" fmla="*/ 181787 w 243549"/>
              <a:gd name="connsiteY10" fmla="*/ 197901 h 278429"/>
              <a:gd name="connsiteX11" fmla="*/ 160503 w 243549"/>
              <a:gd name="connsiteY11" fmla="*/ 246506 h 278429"/>
              <a:gd name="connsiteX12" fmla="*/ 218318 w 243549"/>
              <a:gd name="connsiteY12" fmla="*/ 254323 h 278429"/>
              <a:gd name="connsiteX13" fmla="*/ 243549 w 243549"/>
              <a:gd name="connsiteY13" fmla="*/ 219185 h 278429"/>
              <a:gd name="connsiteX14" fmla="*/ 243549 w 243549"/>
              <a:gd name="connsiteY14" fmla="*/ 69579 h 278429"/>
              <a:gd name="connsiteX15" fmla="*/ 243549 w 243549"/>
              <a:gd name="connsiteY15" fmla="*/ 17414 h 278429"/>
              <a:gd name="connsiteX16" fmla="*/ 243549 w 243549"/>
              <a:gd name="connsiteY16" fmla="*/ 0 h 278429"/>
              <a:gd name="connsiteX17" fmla="*/ 69563 w 243549"/>
              <a:gd name="connsiteY17" fmla="*/ 34828 h 2784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43549" h="278429">
                <a:moveTo>
                  <a:pt x="69563" y="34828"/>
                </a:moveTo>
                <a:lnTo>
                  <a:pt x="69563" y="104407"/>
                </a:lnTo>
                <a:lnTo>
                  <a:pt x="69563" y="212375"/>
                </a:lnTo>
                <a:cubicBezTo>
                  <a:pt x="57644" y="207189"/>
                  <a:pt x="41158" y="207189"/>
                  <a:pt x="25215" y="215393"/>
                </a:cubicBezTo>
                <a:cubicBezTo>
                  <a:pt x="1454" y="227622"/>
                  <a:pt x="-5202" y="249834"/>
                  <a:pt x="3931" y="263998"/>
                </a:cubicBezTo>
                <a:cubicBezTo>
                  <a:pt x="13063" y="278084"/>
                  <a:pt x="38062" y="284043"/>
                  <a:pt x="61745" y="271815"/>
                </a:cubicBezTo>
                <a:cubicBezTo>
                  <a:pt x="78850" y="262992"/>
                  <a:pt x="87131" y="248983"/>
                  <a:pt x="86977" y="236599"/>
                </a:cubicBezTo>
                <a:lnTo>
                  <a:pt x="86977" y="100924"/>
                </a:lnTo>
                <a:lnTo>
                  <a:pt x="226135" y="73062"/>
                </a:lnTo>
                <a:lnTo>
                  <a:pt x="226135" y="194883"/>
                </a:lnTo>
                <a:cubicBezTo>
                  <a:pt x="214216" y="189697"/>
                  <a:pt x="197730" y="189697"/>
                  <a:pt x="181787" y="197901"/>
                </a:cubicBezTo>
                <a:cubicBezTo>
                  <a:pt x="158104" y="210130"/>
                  <a:pt x="151370" y="232343"/>
                  <a:pt x="160503" y="246506"/>
                </a:cubicBezTo>
                <a:cubicBezTo>
                  <a:pt x="169635" y="260592"/>
                  <a:pt x="194557" y="266552"/>
                  <a:pt x="218318" y="254323"/>
                </a:cubicBezTo>
                <a:cubicBezTo>
                  <a:pt x="235345" y="245577"/>
                  <a:pt x="243626" y="231569"/>
                  <a:pt x="243549" y="219185"/>
                </a:cubicBezTo>
                <a:lnTo>
                  <a:pt x="243549" y="69579"/>
                </a:lnTo>
                <a:lnTo>
                  <a:pt x="243549" y="17414"/>
                </a:lnTo>
                <a:lnTo>
                  <a:pt x="243549" y="0"/>
                </a:lnTo>
                <a:lnTo>
                  <a:pt x="69563" y="34828"/>
                </a:lnTo>
                <a:close/>
              </a:path>
            </a:pathLst>
          </a:custGeom>
          <a:solidFill>
            <a:srgbClr val="524B52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A78CA207-8773-B46D-384A-18FDF4E4A7FE}"/>
              </a:ext>
            </a:extLst>
          </p:cNvPr>
          <p:cNvSpPr/>
          <p:nvPr/>
        </p:nvSpPr>
        <p:spPr>
          <a:xfrm>
            <a:off x="5134872" y="2091460"/>
            <a:ext cx="234673" cy="223925"/>
          </a:xfrm>
          <a:custGeom>
            <a:avLst/>
            <a:gdLst>
              <a:gd name="connsiteX0" fmla="*/ 230744 w 234673"/>
              <a:gd name="connsiteY0" fmla="*/ 95352 h 223925"/>
              <a:gd name="connsiteX1" fmla="*/ 169601 w 234673"/>
              <a:gd name="connsiteY1" fmla="*/ 139777 h 223925"/>
              <a:gd name="connsiteX2" fmla="*/ 192975 w 234673"/>
              <a:gd name="connsiteY2" fmla="*/ 211601 h 223925"/>
              <a:gd name="connsiteX3" fmla="*/ 189569 w 234673"/>
              <a:gd name="connsiteY3" fmla="*/ 222126 h 223925"/>
              <a:gd name="connsiteX4" fmla="*/ 183997 w 234673"/>
              <a:gd name="connsiteY4" fmla="*/ 223906 h 223925"/>
              <a:gd name="connsiteX5" fmla="*/ 178424 w 234673"/>
              <a:gd name="connsiteY5" fmla="*/ 222126 h 223925"/>
              <a:gd name="connsiteX6" fmla="*/ 117282 w 234673"/>
              <a:gd name="connsiteY6" fmla="*/ 177701 h 223925"/>
              <a:gd name="connsiteX7" fmla="*/ 56216 w 234673"/>
              <a:gd name="connsiteY7" fmla="*/ 222126 h 223925"/>
              <a:gd name="connsiteX8" fmla="*/ 45071 w 234673"/>
              <a:gd name="connsiteY8" fmla="*/ 222126 h 223925"/>
              <a:gd name="connsiteX9" fmla="*/ 41666 w 234673"/>
              <a:gd name="connsiteY9" fmla="*/ 211601 h 223925"/>
              <a:gd name="connsiteX10" fmla="*/ 64962 w 234673"/>
              <a:gd name="connsiteY10" fmla="*/ 139777 h 223925"/>
              <a:gd name="connsiteX11" fmla="*/ 3897 w 234673"/>
              <a:gd name="connsiteY11" fmla="*/ 95352 h 223925"/>
              <a:gd name="connsiteX12" fmla="*/ 491 w 234673"/>
              <a:gd name="connsiteY12" fmla="*/ 84826 h 223925"/>
              <a:gd name="connsiteX13" fmla="*/ 9469 w 234673"/>
              <a:gd name="connsiteY13" fmla="*/ 78325 h 223925"/>
              <a:gd name="connsiteX14" fmla="*/ 85007 w 234673"/>
              <a:gd name="connsiteY14" fmla="*/ 78325 h 223925"/>
              <a:gd name="connsiteX15" fmla="*/ 108381 w 234673"/>
              <a:gd name="connsiteY15" fmla="*/ 6501 h 223925"/>
              <a:gd name="connsiteX16" fmla="*/ 117359 w 234673"/>
              <a:gd name="connsiteY16" fmla="*/ 0 h 223925"/>
              <a:gd name="connsiteX17" fmla="*/ 126337 w 234673"/>
              <a:gd name="connsiteY17" fmla="*/ 6501 h 223925"/>
              <a:gd name="connsiteX18" fmla="*/ 149710 w 234673"/>
              <a:gd name="connsiteY18" fmla="*/ 78325 h 223925"/>
              <a:gd name="connsiteX19" fmla="*/ 225249 w 234673"/>
              <a:gd name="connsiteY19" fmla="*/ 78325 h 223925"/>
              <a:gd name="connsiteX20" fmla="*/ 234227 w 234673"/>
              <a:gd name="connsiteY20" fmla="*/ 84826 h 223925"/>
              <a:gd name="connsiteX21" fmla="*/ 230744 w 234673"/>
              <a:gd name="connsiteY21" fmla="*/ 95352 h 22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34673" h="223925">
                <a:moveTo>
                  <a:pt x="230744" y="95352"/>
                </a:moveTo>
                <a:lnTo>
                  <a:pt x="169601" y="139777"/>
                </a:lnTo>
                <a:lnTo>
                  <a:pt x="192975" y="211601"/>
                </a:lnTo>
                <a:cubicBezTo>
                  <a:pt x="194213" y="215470"/>
                  <a:pt x="192820" y="219727"/>
                  <a:pt x="189569" y="222126"/>
                </a:cubicBezTo>
                <a:cubicBezTo>
                  <a:pt x="187944" y="223365"/>
                  <a:pt x="185932" y="223906"/>
                  <a:pt x="183997" y="223906"/>
                </a:cubicBezTo>
                <a:cubicBezTo>
                  <a:pt x="182062" y="223906"/>
                  <a:pt x="180127" y="223287"/>
                  <a:pt x="178424" y="222126"/>
                </a:cubicBezTo>
                <a:lnTo>
                  <a:pt x="117282" y="177701"/>
                </a:lnTo>
                <a:lnTo>
                  <a:pt x="56216" y="222126"/>
                </a:lnTo>
                <a:cubicBezTo>
                  <a:pt x="52888" y="224526"/>
                  <a:pt x="48399" y="224526"/>
                  <a:pt x="45071" y="222126"/>
                </a:cubicBezTo>
                <a:cubicBezTo>
                  <a:pt x="41743" y="219727"/>
                  <a:pt x="40350" y="215470"/>
                  <a:pt x="41666" y="211601"/>
                </a:cubicBezTo>
                <a:lnTo>
                  <a:pt x="64962" y="139777"/>
                </a:lnTo>
                <a:lnTo>
                  <a:pt x="3897" y="95352"/>
                </a:lnTo>
                <a:cubicBezTo>
                  <a:pt x="568" y="92953"/>
                  <a:pt x="-825" y="88696"/>
                  <a:pt x="491" y="84826"/>
                </a:cubicBezTo>
                <a:cubicBezTo>
                  <a:pt x="1729" y="80956"/>
                  <a:pt x="5367" y="78325"/>
                  <a:pt x="9469" y="78325"/>
                </a:cubicBezTo>
                <a:lnTo>
                  <a:pt x="85007" y="78325"/>
                </a:lnTo>
                <a:lnTo>
                  <a:pt x="108381" y="6501"/>
                </a:lnTo>
                <a:cubicBezTo>
                  <a:pt x="109619" y="2631"/>
                  <a:pt x="113257" y="0"/>
                  <a:pt x="117359" y="0"/>
                </a:cubicBezTo>
                <a:cubicBezTo>
                  <a:pt x="121461" y="0"/>
                  <a:pt x="125099" y="2631"/>
                  <a:pt x="126337" y="6501"/>
                </a:cubicBezTo>
                <a:lnTo>
                  <a:pt x="149710" y="78325"/>
                </a:lnTo>
                <a:lnTo>
                  <a:pt x="225249" y="78325"/>
                </a:lnTo>
                <a:cubicBezTo>
                  <a:pt x="229351" y="78325"/>
                  <a:pt x="232988" y="80956"/>
                  <a:pt x="234227" y="84826"/>
                </a:cubicBezTo>
                <a:cubicBezTo>
                  <a:pt x="235465" y="88696"/>
                  <a:pt x="234072" y="92953"/>
                  <a:pt x="230744" y="95352"/>
                </a:cubicBezTo>
              </a:path>
            </a:pathLst>
          </a:custGeom>
          <a:solidFill>
            <a:srgbClr val="524B52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5976134E-37DF-99BE-A907-618B1DDFF284}"/>
              </a:ext>
            </a:extLst>
          </p:cNvPr>
          <p:cNvSpPr/>
          <p:nvPr/>
        </p:nvSpPr>
        <p:spPr>
          <a:xfrm>
            <a:off x="5432305" y="2091460"/>
            <a:ext cx="234673" cy="223925"/>
          </a:xfrm>
          <a:custGeom>
            <a:avLst/>
            <a:gdLst>
              <a:gd name="connsiteX0" fmla="*/ 230744 w 234673"/>
              <a:gd name="connsiteY0" fmla="*/ 95352 h 223925"/>
              <a:gd name="connsiteX1" fmla="*/ 169601 w 234673"/>
              <a:gd name="connsiteY1" fmla="*/ 139777 h 223925"/>
              <a:gd name="connsiteX2" fmla="*/ 192975 w 234673"/>
              <a:gd name="connsiteY2" fmla="*/ 211601 h 223925"/>
              <a:gd name="connsiteX3" fmla="*/ 189569 w 234673"/>
              <a:gd name="connsiteY3" fmla="*/ 222126 h 223925"/>
              <a:gd name="connsiteX4" fmla="*/ 183997 w 234673"/>
              <a:gd name="connsiteY4" fmla="*/ 223906 h 223925"/>
              <a:gd name="connsiteX5" fmla="*/ 178424 w 234673"/>
              <a:gd name="connsiteY5" fmla="*/ 222126 h 223925"/>
              <a:gd name="connsiteX6" fmla="*/ 117282 w 234673"/>
              <a:gd name="connsiteY6" fmla="*/ 177701 h 223925"/>
              <a:gd name="connsiteX7" fmla="*/ 56139 w 234673"/>
              <a:gd name="connsiteY7" fmla="*/ 222126 h 223925"/>
              <a:gd name="connsiteX8" fmla="*/ 45071 w 234673"/>
              <a:gd name="connsiteY8" fmla="*/ 222126 h 223925"/>
              <a:gd name="connsiteX9" fmla="*/ 41666 w 234673"/>
              <a:gd name="connsiteY9" fmla="*/ 211601 h 223925"/>
              <a:gd name="connsiteX10" fmla="*/ 64962 w 234673"/>
              <a:gd name="connsiteY10" fmla="*/ 139777 h 223925"/>
              <a:gd name="connsiteX11" fmla="*/ 3896 w 234673"/>
              <a:gd name="connsiteY11" fmla="*/ 95352 h 223925"/>
              <a:gd name="connsiteX12" fmla="*/ 491 w 234673"/>
              <a:gd name="connsiteY12" fmla="*/ 84826 h 223925"/>
              <a:gd name="connsiteX13" fmla="*/ 9469 w 234673"/>
              <a:gd name="connsiteY13" fmla="*/ 78325 h 223925"/>
              <a:gd name="connsiteX14" fmla="*/ 85008 w 234673"/>
              <a:gd name="connsiteY14" fmla="*/ 78325 h 223925"/>
              <a:gd name="connsiteX15" fmla="*/ 108381 w 234673"/>
              <a:gd name="connsiteY15" fmla="*/ 6501 h 223925"/>
              <a:gd name="connsiteX16" fmla="*/ 117359 w 234673"/>
              <a:gd name="connsiteY16" fmla="*/ 0 h 223925"/>
              <a:gd name="connsiteX17" fmla="*/ 126337 w 234673"/>
              <a:gd name="connsiteY17" fmla="*/ 6501 h 223925"/>
              <a:gd name="connsiteX18" fmla="*/ 149710 w 234673"/>
              <a:gd name="connsiteY18" fmla="*/ 78325 h 223925"/>
              <a:gd name="connsiteX19" fmla="*/ 225249 w 234673"/>
              <a:gd name="connsiteY19" fmla="*/ 78325 h 223925"/>
              <a:gd name="connsiteX20" fmla="*/ 234227 w 234673"/>
              <a:gd name="connsiteY20" fmla="*/ 84826 h 223925"/>
              <a:gd name="connsiteX21" fmla="*/ 230744 w 234673"/>
              <a:gd name="connsiteY21" fmla="*/ 95352 h 22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34673" h="223925">
                <a:moveTo>
                  <a:pt x="230744" y="95352"/>
                </a:moveTo>
                <a:lnTo>
                  <a:pt x="169601" y="139777"/>
                </a:lnTo>
                <a:lnTo>
                  <a:pt x="192975" y="211601"/>
                </a:lnTo>
                <a:cubicBezTo>
                  <a:pt x="194213" y="215470"/>
                  <a:pt x="192820" y="219727"/>
                  <a:pt x="189569" y="222126"/>
                </a:cubicBezTo>
                <a:cubicBezTo>
                  <a:pt x="187944" y="223365"/>
                  <a:pt x="185932" y="223906"/>
                  <a:pt x="183997" y="223906"/>
                </a:cubicBezTo>
                <a:cubicBezTo>
                  <a:pt x="182062" y="223906"/>
                  <a:pt x="180127" y="223287"/>
                  <a:pt x="178424" y="222126"/>
                </a:cubicBezTo>
                <a:lnTo>
                  <a:pt x="117282" y="177701"/>
                </a:lnTo>
                <a:lnTo>
                  <a:pt x="56139" y="222126"/>
                </a:lnTo>
                <a:cubicBezTo>
                  <a:pt x="52811" y="224526"/>
                  <a:pt x="48322" y="224526"/>
                  <a:pt x="45071" y="222126"/>
                </a:cubicBezTo>
                <a:cubicBezTo>
                  <a:pt x="41743" y="219727"/>
                  <a:pt x="40350" y="215470"/>
                  <a:pt x="41666" y="211601"/>
                </a:cubicBezTo>
                <a:lnTo>
                  <a:pt x="64962" y="139777"/>
                </a:lnTo>
                <a:lnTo>
                  <a:pt x="3896" y="95352"/>
                </a:lnTo>
                <a:cubicBezTo>
                  <a:pt x="569" y="92953"/>
                  <a:pt x="-825" y="88696"/>
                  <a:pt x="491" y="84826"/>
                </a:cubicBezTo>
                <a:cubicBezTo>
                  <a:pt x="1729" y="80956"/>
                  <a:pt x="5367" y="78325"/>
                  <a:pt x="9469" y="78325"/>
                </a:cubicBezTo>
                <a:lnTo>
                  <a:pt x="85008" y="78325"/>
                </a:lnTo>
                <a:lnTo>
                  <a:pt x="108381" y="6501"/>
                </a:lnTo>
                <a:cubicBezTo>
                  <a:pt x="109619" y="2631"/>
                  <a:pt x="113257" y="0"/>
                  <a:pt x="117359" y="0"/>
                </a:cubicBezTo>
                <a:cubicBezTo>
                  <a:pt x="121461" y="0"/>
                  <a:pt x="125099" y="2631"/>
                  <a:pt x="126337" y="6501"/>
                </a:cubicBezTo>
                <a:lnTo>
                  <a:pt x="149710" y="78325"/>
                </a:lnTo>
                <a:lnTo>
                  <a:pt x="225249" y="78325"/>
                </a:lnTo>
                <a:cubicBezTo>
                  <a:pt x="229351" y="78325"/>
                  <a:pt x="232989" y="80956"/>
                  <a:pt x="234227" y="84826"/>
                </a:cubicBezTo>
                <a:cubicBezTo>
                  <a:pt x="235465" y="88696"/>
                  <a:pt x="234072" y="92953"/>
                  <a:pt x="230744" y="95352"/>
                </a:cubicBezTo>
              </a:path>
            </a:pathLst>
          </a:custGeom>
          <a:solidFill>
            <a:srgbClr val="524B52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290FEE12-C0DA-B616-AB2F-78E574EBE609}"/>
              </a:ext>
            </a:extLst>
          </p:cNvPr>
          <p:cNvSpPr/>
          <p:nvPr/>
        </p:nvSpPr>
        <p:spPr>
          <a:xfrm>
            <a:off x="5729660" y="2091460"/>
            <a:ext cx="234685" cy="223925"/>
          </a:xfrm>
          <a:custGeom>
            <a:avLst/>
            <a:gdLst>
              <a:gd name="connsiteX0" fmla="*/ 230821 w 234685"/>
              <a:gd name="connsiteY0" fmla="*/ 95352 h 223925"/>
              <a:gd name="connsiteX1" fmla="*/ 169679 w 234685"/>
              <a:gd name="connsiteY1" fmla="*/ 139777 h 223925"/>
              <a:gd name="connsiteX2" fmla="*/ 193052 w 234685"/>
              <a:gd name="connsiteY2" fmla="*/ 211601 h 223925"/>
              <a:gd name="connsiteX3" fmla="*/ 189647 w 234685"/>
              <a:gd name="connsiteY3" fmla="*/ 222126 h 223925"/>
              <a:gd name="connsiteX4" fmla="*/ 184074 w 234685"/>
              <a:gd name="connsiteY4" fmla="*/ 223906 h 223925"/>
              <a:gd name="connsiteX5" fmla="*/ 178502 w 234685"/>
              <a:gd name="connsiteY5" fmla="*/ 222126 h 223925"/>
              <a:gd name="connsiteX6" fmla="*/ 117359 w 234685"/>
              <a:gd name="connsiteY6" fmla="*/ 177701 h 223925"/>
              <a:gd name="connsiteX7" fmla="*/ 56294 w 234685"/>
              <a:gd name="connsiteY7" fmla="*/ 222126 h 223925"/>
              <a:gd name="connsiteX8" fmla="*/ 45148 w 234685"/>
              <a:gd name="connsiteY8" fmla="*/ 222126 h 223925"/>
              <a:gd name="connsiteX9" fmla="*/ 41743 w 234685"/>
              <a:gd name="connsiteY9" fmla="*/ 211601 h 223925"/>
              <a:gd name="connsiteX10" fmla="*/ 65039 w 234685"/>
              <a:gd name="connsiteY10" fmla="*/ 139777 h 223925"/>
              <a:gd name="connsiteX11" fmla="*/ 3896 w 234685"/>
              <a:gd name="connsiteY11" fmla="*/ 95352 h 223925"/>
              <a:gd name="connsiteX12" fmla="*/ 491 w 234685"/>
              <a:gd name="connsiteY12" fmla="*/ 84826 h 223925"/>
              <a:gd name="connsiteX13" fmla="*/ 9469 w 234685"/>
              <a:gd name="connsiteY13" fmla="*/ 78325 h 223925"/>
              <a:gd name="connsiteX14" fmla="*/ 85007 w 234685"/>
              <a:gd name="connsiteY14" fmla="*/ 78325 h 223925"/>
              <a:gd name="connsiteX15" fmla="*/ 108381 w 234685"/>
              <a:gd name="connsiteY15" fmla="*/ 6501 h 223925"/>
              <a:gd name="connsiteX16" fmla="*/ 117359 w 234685"/>
              <a:gd name="connsiteY16" fmla="*/ 0 h 223925"/>
              <a:gd name="connsiteX17" fmla="*/ 126337 w 234685"/>
              <a:gd name="connsiteY17" fmla="*/ 6501 h 223925"/>
              <a:gd name="connsiteX18" fmla="*/ 149633 w 234685"/>
              <a:gd name="connsiteY18" fmla="*/ 78325 h 223925"/>
              <a:gd name="connsiteX19" fmla="*/ 225172 w 234685"/>
              <a:gd name="connsiteY19" fmla="*/ 78325 h 223925"/>
              <a:gd name="connsiteX20" fmla="*/ 234149 w 234685"/>
              <a:gd name="connsiteY20" fmla="*/ 84826 h 223925"/>
              <a:gd name="connsiteX21" fmla="*/ 230821 w 234685"/>
              <a:gd name="connsiteY21" fmla="*/ 95352 h 22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34685" h="223925">
                <a:moveTo>
                  <a:pt x="230821" y="95352"/>
                </a:moveTo>
                <a:lnTo>
                  <a:pt x="169679" y="139777"/>
                </a:lnTo>
                <a:lnTo>
                  <a:pt x="193052" y="211601"/>
                </a:lnTo>
                <a:cubicBezTo>
                  <a:pt x="194290" y="215470"/>
                  <a:pt x="192897" y="219727"/>
                  <a:pt x="189647" y="222126"/>
                </a:cubicBezTo>
                <a:cubicBezTo>
                  <a:pt x="188021" y="223365"/>
                  <a:pt x="186009" y="223906"/>
                  <a:pt x="184074" y="223906"/>
                </a:cubicBezTo>
                <a:cubicBezTo>
                  <a:pt x="182139" y="223906"/>
                  <a:pt x="180204" y="223287"/>
                  <a:pt x="178502" y="222126"/>
                </a:cubicBezTo>
                <a:lnTo>
                  <a:pt x="117359" y="177701"/>
                </a:lnTo>
                <a:lnTo>
                  <a:pt x="56294" y="222126"/>
                </a:lnTo>
                <a:cubicBezTo>
                  <a:pt x="52966" y="224526"/>
                  <a:pt x="48476" y="224526"/>
                  <a:pt x="45148" y="222126"/>
                </a:cubicBezTo>
                <a:cubicBezTo>
                  <a:pt x="41820" y="219727"/>
                  <a:pt x="40427" y="215470"/>
                  <a:pt x="41743" y="211601"/>
                </a:cubicBezTo>
                <a:lnTo>
                  <a:pt x="65039" y="139777"/>
                </a:lnTo>
                <a:lnTo>
                  <a:pt x="3896" y="95352"/>
                </a:lnTo>
                <a:cubicBezTo>
                  <a:pt x="568" y="92953"/>
                  <a:pt x="-825" y="88696"/>
                  <a:pt x="491" y="84826"/>
                </a:cubicBezTo>
                <a:cubicBezTo>
                  <a:pt x="1729" y="80956"/>
                  <a:pt x="5367" y="78325"/>
                  <a:pt x="9469" y="78325"/>
                </a:cubicBezTo>
                <a:lnTo>
                  <a:pt x="85007" y="78325"/>
                </a:lnTo>
                <a:lnTo>
                  <a:pt x="108381" y="6501"/>
                </a:lnTo>
                <a:cubicBezTo>
                  <a:pt x="109619" y="2631"/>
                  <a:pt x="113257" y="0"/>
                  <a:pt x="117359" y="0"/>
                </a:cubicBezTo>
                <a:cubicBezTo>
                  <a:pt x="121461" y="0"/>
                  <a:pt x="125098" y="2631"/>
                  <a:pt x="126337" y="6501"/>
                </a:cubicBezTo>
                <a:lnTo>
                  <a:pt x="149633" y="78325"/>
                </a:lnTo>
                <a:lnTo>
                  <a:pt x="225172" y="78325"/>
                </a:lnTo>
                <a:cubicBezTo>
                  <a:pt x="229274" y="78325"/>
                  <a:pt x="232911" y="80956"/>
                  <a:pt x="234149" y="84826"/>
                </a:cubicBezTo>
                <a:cubicBezTo>
                  <a:pt x="235543" y="88696"/>
                  <a:pt x="234149" y="92953"/>
                  <a:pt x="230821" y="95352"/>
                </a:cubicBezTo>
              </a:path>
            </a:pathLst>
          </a:custGeom>
          <a:solidFill>
            <a:srgbClr val="524B52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5FF125F0-4706-E78A-01E9-B477AB6B40C9}"/>
              </a:ext>
            </a:extLst>
          </p:cNvPr>
          <p:cNvSpPr/>
          <p:nvPr/>
        </p:nvSpPr>
        <p:spPr>
          <a:xfrm>
            <a:off x="6027170" y="2091460"/>
            <a:ext cx="234608" cy="223925"/>
          </a:xfrm>
          <a:custGeom>
            <a:avLst/>
            <a:gdLst>
              <a:gd name="connsiteX0" fmla="*/ 230744 w 234608"/>
              <a:gd name="connsiteY0" fmla="*/ 95352 h 223925"/>
              <a:gd name="connsiteX1" fmla="*/ 169601 w 234608"/>
              <a:gd name="connsiteY1" fmla="*/ 139777 h 223925"/>
              <a:gd name="connsiteX2" fmla="*/ 192975 w 234608"/>
              <a:gd name="connsiteY2" fmla="*/ 211601 h 223925"/>
              <a:gd name="connsiteX3" fmla="*/ 189569 w 234608"/>
              <a:gd name="connsiteY3" fmla="*/ 222126 h 223925"/>
              <a:gd name="connsiteX4" fmla="*/ 183997 w 234608"/>
              <a:gd name="connsiteY4" fmla="*/ 223906 h 223925"/>
              <a:gd name="connsiteX5" fmla="*/ 178424 w 234608"/>
              <a:gd name="connsiteY5" fmla="*/ 222126 h 223925"/>
              <a:gd name="connsiteX6" fmla="*/ 117282 w 234608"/>
              <a:gd name="connsiteY6" fmla="*/ 177701 h 223925"/>
              <a:gd name="connsiteX7" fmla="*/ 56139 w 234608"/>
              <a:gd name="connsiteY7" fmla="*/ 222126 h 223925"/>
              <a:gd name="connsiteX8" fmla="*/ 45071 w 234608"/>
              <a:gd name="connsiteY8" fmla="*/ 222126 h 223925"/>
              <a:gd name="connsiteX9" fmla="*/ 41666 w 234608"/>
              <a:gd name="connsiteY9" fmla="*/ 211601 h 223925"/>
              <a:gd name="connsiteX10" fmla="*/ 65039 w 234608"/>
              <a:gd name="connsiteY10" fmla="*/ 139777 h 223925"/>
              <a:gd name="connsiteX11" fmla="*/ 3896 w 234608"/>
              <a:gd name="connsiteY11" fmla="*/ 95352 h 223925"/>
              <a:gd name="connsiteX12" fmla="*/ 491 w 234608"/>
              <a:gd name="connsiteY12" fmla="*/ 84826 h 223925"/>
              <a:gd name="connsiteX13" fmla="*/ 9469 w 234608"/>
              <a:gd name="connsiteY13" fmla="*/ 78325 h 223925"/>
              <a:gd name="connsiteX14" fmla="*/ 85007 w 234608"/>
              <a:gd name="connsiteY14" fmla="*/ 78325 h 223925"/>
              <a:gd name="connsiteX15" fmla="*/ 108304 w 234608"/>
              <a:gd name="connsiteY15" fmla="*/ 6501 h 223925"/>
              <a:gd name="connsiteX16" fmla="*/ 117282 w 234608"/>
              <a:gd name="connsiteY16" fmla="*/ 0 h 223925"/>
              <a:gd name="connsiteX17" fmla="*/ 126259 w 234608"/>
              <a:gd name="connsiteY17" fmla="*/ 6501 h 223925"/>
              <a:gd name="connsiteX18" fmla="*/ 149556 w 234608"/>
              <a:gd name="connsiteY18" fmla="*/ 78325 h 223925"/>
              <a:gd name="connsiteX19" fmla="*/ 225094 w 234608"/>
              <a:gd name="connsiteY19" fmla="*/ 78325 h 223925"/>
              <a:gd name="connsiteX20" fmla="*/ 234072 w 234608"/>
              <a:gd name="connsiteY20" fmla="*/ 84826 h 223925"/>
              <a:gd name="connsiteX21" fmla="*/ 230744 w 234608"/>
              <a:gd name="connsiteY21" fmla="*/ 95352 h 22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34608" h="223925">
                <a:moveTo>
                  <a:pt x="230744" y="95352"/>
                </a:moveTo>
                <a:lnTo>
                  <a:pt x="169601" y="139777"/>
                </a:lnTo>
                <a:lnTo>
                  <a:pt x="192975" y="211601"/>
                </a:lnTo>
                <a:cubicBezTo>
                  <a:pt x="194213" y="215470"/>
                  <a:pt x="192820" y="219727"/>
                  <a:pt x="189569" y="222126"/>
                </a:cubicBezTo>
                <a:cubicBezTo>
                  <a:pt x="187944" y="223365"/>
                  <a:pt x="185932" y="223906"/>
                  <a:pt x="183997" y="223906"/>
                </a:cubicBezTo>
                <a:cubicBezTo>
                  <a:pt x="182062" y="223906"/>
                  <a:pt x="180127" y="223287"/>
                  <a:pt x="178424" y="222126"/>
                </a:cubicBezTo>
                <a:lnTo>
                  <a:pt x="117282" y="177701"/>
                </a:lnTo>
                <a:lnTo>
                  <a:pt x="56139" y="222126"/>
                </a:lnTo>
                <a:cubicBezTo>
                  <a:pt x="52811" y="224526"/>
                  <a:pt x="48322" y="224526"/>
                  <a:pt x="45071" y="222126"/>
                </a:cubicBezTo>
                <a:cubicBezTo>
                  <a:pt x="41743" y="219727"/>
                  <a:pt x="40350" y="215470"/>
                  <a:pt x="41666" y="211601"/>
                </a:cubicBezTo>
                <a:lnTo>
                  <a:pt x="65039" y="139777"/>
                </a:lnTo>
                <a:lnTo>
                  <a:pt x="3896" y="95352"/>
                </a:lnTo>
                <a:cubicBezTo>
                  <a:pt x="568" y="92953"/>
                  <a:pt x="-825" y="88696"/>
                  <a:pt x="491" y="84826"/>
                </a:cubicBezTo>
                <a:cubicBezTo>
                  <a:pt x="1729" y="80956"/>
                  <a:pt x="5367" y="78325"/>
                  <a:pt x="9469" y="78325"/>
                </a:cubicBezTo>
                <a:lnTo>
                  <a:pt x="85007" y="78325"/>
                </a:lnTo>
                <a:lnTo>
                  <a:pt x="108304" y="6501"/>
                </a:lnTo>
                <a:cubicBezTo>
                  <a:pt x="109542" y="2631"/>
                  <a:pt x="113180" y="0"/>
                  <a:pt x="117282" y="0"/>
                </a:cubicBezTo>
                <a:cubicBezTo>
                  <a:pt x="121384" y="0"/>
                  <a:pt x="125021" y="2631"/>
                  <a:pt x="126259" y="6501"/>
                </a:cubicBezTo>
                <a:lnTo>
                  <a:pt x="149556" y="78325"/>
                </a:lnTo>
                <a:lnTo>
                  <a:pt x="225094" y="78325"/>
                </a:lnTo>
                <a:cubicBezTo>
                  <a:pt x="229196" y="78325"/>
                  <a:pt x="232834" y="80956"/>
                  <a:pt x="234072" y="84826"/>
                </a:cubicBezTo>
                <a:cubicBezTo>
                  <a:pt x="235465" y="88696"/>
                  <a:pt x="234072" y="92953"/>
                  <a:pt x="230744" y="95352"/>
                </a:cubicBezTo>
              </a:path>
            </a:pathLst>
          </a:custGeom>
          <a:solidFill>
            <a:srgbClr val="524B52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C47AF06B-60EF-D18C-EB76-E2112FDB48EB}"/>
              </a:ext>
            </a:extLst>
          </p:cNvPr>
          <p:cNvSpPr/>
          <p:nvPr/>
        </p:nvSpPr>
        <p:spPr>
          <a:xfrm>
            <a:off x="6316924" y="2083721"/>
            <a:ext cx="249996" cy="239463"/>
          </a:xfrm>
          <a:custGeom>
            <a:avLst/>
            <a:gdLst>
              <a:gd name="connsiteX0" fmla="*/ 58399 w 249996"/>
              <a:gd name="connsiteY0" fmla="*/ 239463 h 239463"/>
              <a:gd name="connsiteX1" fmla="*/ 48338 w 249996"/>
              <a:gd name="connsiteY1" fmla="*/ 236213 h 239463"/>
              <a:gd name="connsiteX2" fmla="*/ 42069 w 249996"/>
              <a:gd name="connsiteY2" fmla="*/ 217018 h 239463"/>
              <a:gd name="connsiteX3" fmla="*/ 63662 w 249996"/>
              <a:gd name="connsiteY3" fmla="*/ 150535 h 239463"/>
              <a:gd name="connsiteX4" fmla="*/ 7086 w 249996"/>
              <a:gd name="connsiteY4" fmla="*/ 109438 h 239463"/>
              <a:gd name="connsiteX5" fmla="*/ 817 w 249996"/>
              <a:gd name="connsiteY5" fmla="*/ 90244 h 239463"/>
              <a:gd name="connsiteX6" fmla="*/ 17147 w 249996"/>
              <a:gd name="connsiteY6" fmla="*/ 78325 h 239463"/>
              <a:gd name="connsiteX7" fmla="*/ 87036 w 249996"/>
              <a:gd name="connsiteY7" fmla="*/ 78325 h 239463"/>
              <a:gd name="connsiteX8" fmla="*/ 108629 w 249996"/>
              <a:gd name="connsiteY8" fmla="*/ 11842 h 239463"/>
              <a:gd name="connsiteX9" fmla="*/ 124960 w 249996"/>
              <a:gd name="connsiteY9" fmla="*/ 0 h 239463"/>
              <a:gd name="connsiteX10" fmla="*/ 141290 w 249996"/>
              <a:gd name="connsiteY10" fmla="*/ 11842 h 239463"/>
              <a:gd name="connsiteX11" fmla="*/ 162884 w 249996"/>
              <a:gd name="connsiteY11" fmla="*/ 78325 h 239463"/>
              <a:gd name="connsiteX12" fmla="*/ 232850 w 249996"/>
              <a:gd name="connsiteY12" fmla="*/ 78325 h 239463"/>
              <a:gd name="connsiteX13" fmla="*/ 249180 w 249996"/>
              <a:gd name="connsiteY13" fmla="*/ 90166 h 239463"/>
              <a:gd name="connsiteX14" fmla="*/ 242911 w 249996"/>
              <a:gd name="connsiteY14" fmla="*/ 109360 h 239463"/>
              <a:gd name="connsiteX15" fmla="*/ 186335 w 249996"/>
              <a:gd name="connsiteY15" fmla="*/ 150458 h 239463"/>
              <a:gd name="connsiteX16" fmla="*/ 207928 w 249996"/>
              <a:gd name="connsiteY16" fmla="*/ 216941 h 239463"/>
              <a:gd name="connsiteX17" fmla="*/ 201737 w 249996"/>
              <a:gd name="connsiteY17" fmla="*/ 236135 h 239463"/>
              <a:gd name="connsiteX18" fmla="*/ 181536 w 249996"/>
              <a:gd name="connsiteY18" fmla="*/ 236135 h 239463"/>
              <a:gd name="connsiteX19" fmla="*/ 124960 w 249996"/>
              <a:gd name="connsiteY19" fmla="*/ 195038 h 239463"/>
              <a:gd name="connsiteX20" fmla="*/ 68383 w 249996"/>
              <a:gd name="connsiteY20" fmla="*/ 236135 h 239463"/>
              <a:gd name="connsiteX21" fmla="*/ 58399 w 249996"/>
              <a:gd name="connsiteY21" fmla="*/ 239463 h 239463"/>
              <a:gd name="connsiteX22" fmla="*/ 17225 w 249996"/>
              <a:gd name="connsiteY22" fmla="*/ 93804 h 239463"/>
              <a:gd name="connsiteX23" fmla="*/ 15599 w 249996"/>
              <a:gd name="connsiteY23" fmla="*/ 94965 h 239463"/>
              <a:gd name="connsiteX24" fmla="*/ 16218 w 249996"/>
              <a:gd name="connsiteY24" fmla="*/ 96822 h 239463"/>
              <a:gd name="connsiteX25" fmla="*/ 81850 w 249996"/>
              <a:gd name="connsiteY25" fmla="*/ 144498 h 239463"/>
              <a:gd name="connsiteX26" fmla="*/ 56774 w 249996"/>
              <a:gd name="connsiteY26" fmla="*/ 221739 h 239463"/>
              <a:gd name="connsiteX27" fmla="*/ 57393 w 249996"/>
              <a:gd name="connsiteY27" fmla="*/ 223674 h 239463"/>
              <a:gd name="connsiteX28" fmla="*/ 59405 w 249996"/>
              <a:gd name="connsiteY28" fmla="*/ 223674 h 239463"/>
              <a:gd name="connsiteX29" fmla="*/ 125037 w 249996"/>
              <a:gd name="connsiteY29" fmla="*/ 175998 h 239463"/>
              <a:gd name="connsiteX30" fmla="*/ 190746 w 249996"/>
              <a:gd name="connsiteY30" fmla="*/ 223674 h 239463"/>
              <a:gd name="connsiteX31" fmla="*/ 192759 w 249996"/>
              <a:gd name="connsiteY31" fmla="*/ 223674 h 239463"/>
              <a:gd name="connsiteX32" fmla="*/ 193378 w 249996"/>
              <a:gd name="connsiteY32" fmla="*/ 221817 h 239463"/>
              <a:gd name="connsiteX33" fmla="*/ 168302 w 249996"/>
              <a:gd name="connsiteY33" fmla="*/ 144653 h 239463"/>
              <a:gd name="connsiteX34" fmla="*/ 233933 w 249996"/>
              <a:gd name="connsiteY34" fmla="*/ 96977 h 239463"/>
              <a:gd name="connsiteX35" fmla="*/ 234553 w 249996"/>
              <a:gd name="connsiteY35" fmla="*/ 95042 h 239463"/>
              <a:gd name="connsiteX36" fmla="*/ 232927 w 249996"/>
              <a:gd name="connsiteY36" fmla="*/ 93881 h 239463"/>
              <a:gd name="connsiteX37" fmla="*/ 151739 w 249996"/>
              <a:gd name="connsiteY37" fmla="*/ 93881 h 239463"/>
              <a:gd name="connsiteX38" fmla="*/ 126663 w 249996"/>
              <a:gd name="connsiteY38" fmla="*/ 16717 h 239463"/>
              <a:gd name="connsiteX39" fmla="*/ 123412 w 249996"/>
              <a:gd name="connsiteY39" fmla="*/ 16717 h 239463"/>
              <a:gd name="connsiteX40" fmla="*/ 98336 w 249996"/>
              <a:gd name="connsiteY40" fmla="*/ 93959 h 239463"/>
              <a:gd name="connsiteX41" fmla="*/ 17225 w 249996"/>
              <a:gd name="connsiteY41" fmla="*/ 93959 h 239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49996" h="239463">
                <a:moveTo>
                  <a:pt x="58399" y="239463"/>
                </a:moveTo>
                <a:cubicBezTo>
                  <a:pt x="54762" y="239463"/>
                  <a:pt x="51279" y="238302"/>
                  <a:pt x="48338" y="236213"/>
                </a:cubicBezTo>
                <a:cubicBezTo>
                  <a:pt x="42301" y="231801"/>
                  <a:pt x="39747" y="224061"/>
                  <a:pt x="42069" y="217018"/>
                </a:cubicBezTo>
                <a:lnTo>
                  <a:pt x="63662" y="150535"/>
                </a:lnTo>
                <a:lnTo>
                  <a:pt x="7086" y="109438"/>
                </a:lnTo>
                <a:cubicBezTo>
                  <a:pt x="1049" y="105026"/>
                  <a:pt x="-1428" y="97364"/>
                  <a:pt x="817" y="90244"/>
                </a:cubicBezTo>
                <a:cubicBezTo>
                  <a:pt x="3138" y="83123"/>
                  <a:pt x="9717" y="78325"/>
                  <a:pt x="17147" y="78325"/>
                </a:cubicBezTo>
                <a:lnTo>
                  <a:pt x="87036" y="78325"/>
                </a:lnTo>
                <a:lnTo>
                  <a:pt x="108629" y="11842"/>
                </a:lnTo>
                <a:cubicBezTo>
                  <a:pt x="110951" y="4721"/>
                  <a:pt x="117530" y="0"/>
                  <a:pt x="124960" y="0"/>
                </a:cubicBezTo>
                <a:cubicBezTo>
                  <a:pt x="132390" y="0"/>
                  <a:pt x="138968" y="4799"/>
                  <a:pt x="141290" y="11842"/>
                </a:cubicBezTo>
                <a:lnTo>
                  <a:pt x="162884" y="78325"/>
                </a:lnTo>
                <a:lnTo>
                  <a:pt x="232850" y="78325"/>
                </a:lnTo>
                <a:cubicBezTo>
                  <a:pt x="240280" y="78325"/>
                  <a:pt x="246858" y="83123"/>
                  <a:pt x="249180" y="90166"/>
                </a:cubicBezTo>
                <a:cubicBezTo>
                  <a:pt x="251425" y="97287"/>
                  <a:pt x="248948" y="105026"/>
                  <a:pt x="242911" y="109360"/>
                </a:cubicBezTo>
                <a:lnTo>
                  <a:pt x="186335" y="150458"/>
                </a:lnTo>
                <a:lnTo>
                  <a:pt x="207928" y="216941"/>
                </a:lnTo>
                <a:cubicBezTo>
                  <a:pt x="210250" y="224061"/>
                  <a:pt x="207696" y="231724"/>
                  <a:pt x="201737" y="236135"/>
                </a:cubicBezTo>
                <a:cubicBezTo>
                  <a:pt x="195700" y="240469"/>
                  <a:pt x="187418" y="240392"/>
                  <a:pt x="181536" y="236135"/>
                </a:cubicBezTo>
                <a:lnTo>
                  <a:pt x="124960" y="195038"/>
                </a:lnTo>
                <a:lnTo>
                  <a:pt x="68383" y="236135"/>
                </a:lnTo>
                <a:cubicBezTo>
                  <a:pt x="65520" y="238302"/>
                  <a:pt x="62037" y="239463"/>
                  <a:pt x="58399" y="239463"/>
                </a:cubicBezTo>
                <a:moveTo>
                  <a:pt x="17225" y="93804"/>
                </a:moveTo>
                <a:cubicBezTo>
                  <a:pt x="16451" y="93804"/>
                  <a:pt x="15831" y="94268"/>
                  <a:pt x="15599" y="94965"/>
                </a:cubicBezTo>
                <a:cubicBezTo>
                  <a:pt x="15367" y="95661"/>
                  <a:pt x="15599" y="96435"/>
                  <a:pt x="16218" y="96822"/>
                </a:cubicBezTo>
                <a:lnTo>
                  <a:pt x="81850" y="144498"/>
                </a:lnTo>
                <a:lnTo>
                  <a:pt x="56774" y="221739"/>
                </a:lnTo>
                <a:cubicBezTo>
                  <a:pt x="56542" y="222436"/>
                  <a:pt x="56774" y="223210"/>
                  <a:pt x="57393" y="223674"/>
                </a:cubicBezTo>
                <a:cubicBezTo>
                  <a:pt x="58090" y="224216"/>
                  <a:pt x="58631" y="224216"/>
                  <a:pt x="59405" y="223674"/>
                </a:cubicBezTo>
                <a:lnTo>
                  <a:pt x="125037" y="175998"/>
                </a:lnTo>
                <a:lnTo>
                  <a:pt x="190746" y="223674"/>
                </a:lnTo>
                <a:cubicBezTo>
                  <a:pt x="191443" y="224216"/>
                  <a:pt x="191985" y="224216"/>
                  <a:pt x="192759" y="223674"/>
                </a:cubicBezTo>
                <a:cubicBezTo>
                  <a:pt x="193300" y="223287"/>
                  <a:pt x="193610" y="222513"/>
                  <a:pt x="193378" y="221817"/>
                </a:cubicBezTo>
                <a:lnTo>
                  <a:pt x="168302" y="144653"/>
                </a:lnTo>
                <a:lnTo>
                  <a:pt x="233933" y="96977"/>
                </a:lnTo>
                <a:cubicBezTo>
                  <a:pt x="234553" y="96513"/>
                  <a:pt x="234785" y="95739"/>
                  <a:pt x="234553" y="95042"/>
                </a:cubicBezTo>
                <a:cubicBezTo>
                  <a:pt x="234320" y="94423"/>
                  <a:pt x="233701" y="93881"/>
                  <a:pt x="232927" y="93881"/>
                </a:cubicBezTo>
                <a:lnTo>
                  <a:pt x="151739" y="93881"/>
                </a:lnTo>
                <a:lnTo>
                  <a:pt x="126663" y="16717"/>
                </a:lnTo>
                <a:cubicBezTo>
                  <a:pt x="126198" y="15324"/>
                  <a:pt x="123876" y="15324"/>
                  <a:pt x="123412" y="16717"/>
                </a:cubicBezTo>
                <a:lnTo>
                  <a:pt x="98336" y="93959"/>
                </a:lnTo>
                <a:lnTo>
                  <a:pt x="17225" y="93959"/>
                </a:lnTo>
                <a:close/>
              </a:path>
            </a:pathLst>
          </a:custGeom>
          <a:solidFill>
            <a:srgbClr val="524B52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E5EE6194-B9AE-1851-EDAA-ACFB9D5BD28E}"/>
              </a:ext>
            </a:extLst>
          </p:cNvPr>
          <p:cNvSpPr/>
          <p:nvPr/>
        </p:nvSpPr>
        <p:spPr>
          <a:xfrm>
            <a:off x="4005614" y="2672781"/>
            <a:ext cx="871401" cy="871401"/>
          </a:xfrm>
          <a:custGeom>
            <a:avLst/>
            <a:gdLst>
              <a:gd name="connsiteX0" fmla="*/ 762582 w 871401"/>
              <a:gd name="connsiteY0" fmla="*/ 435662 h 871401"/>
              <a:gd name="connsiteX1" fmla="*/ 708096 w 871401"/>
              <a:gd name="connsiteY1" fmla="*/ 381175 h 871401"/>
              <a:gd name="connsiteX2" fmla="*/ 599122 w 871401"/>
              <a:gd name="connsiteY2" fmla="*/ 381175 h 871401"/>
              <a:gd name="connsiteX3" fmla="*/ 544635 w 871401"/>
              <a:gd name="connsiteY3" fmla="*/ 435662 h 871401"/>
              <a:gd name="connsiteX4" fmla="*/ 381252 w 871401"/>
              <a:gd name="connsiteY4" fmla="*/ 435662 h 871401"/>
              <a:gd name="connsiteX5" fmla="*/ 326766 w 871401"/>
              <a:gd name="connsiteY5" fmla="*/ 381175 h 871401"/>
              <a:gd name="connsiteX6" fmla="*/ 313144 w 871401"/>
              <a:gd name="connsiteY6" fmla="*/ 381175 h 871401"/>
              <a:gd name="connsiteX7" fmla="*/ 435662 w 871401"/>
              <a:gd name="connsiteY7" fmla="*/ 258657 h 871401"/>
              <a:gd name="connsiteX8" fmla="*/ 435662 w 871401"/>
              <a:gd name="connsiteY8" fmla="*/ 122518 h 871401"/>
              <a:gd name="connsiteX9" fmla="*/ 313144 w 871401"/>
              <a:gd name="connsiteY9" fmla="*/ 0 h 871401"/>
              <a:gd name="connsiteX10" fmla="*/ 177005 w 871401"/>
              <a:gd name="connsiteY10" fmla="*/ 0 h 871401"/>
              <a:gd name="connsiteX11" fmla="*/ 54487 w 871401"/>
              <a:gd name="connsiteY11" fmla="*/ 122518 h 871401"/>
              <a:gd name="connsiteX12" fmla="*/ 54487 w 871401"/>
              <a:gd name="connsiteY12" fmla="*/ 258657 h 871401"/>
              <a:gd name="connsiteX13" fmla="*/ 177005 w 871401"/>
              <a:gd name="connsiteY13" fmla="*/ 381175 h 871401"/>
              <a:gd name="connsiteX14" fmla="*/ 163383 w 871401"/>
              <a:gd name="connsiteY14" fmla="*/ 381175 h 871401"/>
              <a:gd name="connsiteX15" fmla="*/ 108896 w 871401"/>
              <a:gd name="connsiteY15" fmla="*/ 435662 h 871401"/>
              <a:gd name="connsiteX16" fmla="*/ 0 w 871401"/>
              <a:gd name="connsiteY16" fmla="*/ 544558 h 871401"/>
              <a:gd name="connsiteX17" fmla="*/ 0 w 871401"/>
              <a:gd name="connsiteY17" fmla="*/ 762428 h 871401"/>
              <a:gd name="connsiteX18" fmla="*/ 108896 w 871401"/>
              <a:gd name="connsiteY18" fmla="*/ 871401 h 871401"/>
              <a:gd name="connsiteX19" fmla="*/ 762505 w 871401"/>
              <a:gd name="connsiteY19" fmla="*/ 871401 h 871401"/>
              <a:gd name="connsiteX20" fmla="*/ 871401 w 871401"/>
              <a:gd name="connsiteY20" fmla="*/ 762428 h 871401"/>
              <a:gd name="connsiteX21" fmla="*/ 871401 w 871401"/>
              <a:gd name="connsiteY21" fmla="*/ 544558 h 871401"/>
              <a:gd name="connsiteX22" fmla="*/ 762582 w 871401"/>
              <a:gd name="connsiteY22" fmla="*/ 435662 h 871401"/>
              <a:gd name="connsiteX23" fmla="*/ 626443 w 871401"/>
              <a:gd name="connsiteY23" fmla="*/ 435662 h 871401"/>
              <a:gd name="connsiteX24" fmla="*/ 680930 w 871401"/>
              <a:gd name="connsiteY24" fmla="*/ 435662 h 871401"/>
              <a:gd name="connsiteX25" fmla="*/ 708173 w 871401"/>
              <a:gd name="connsiteY25" fmla="*/ 462905 h 871401"/>
              <a:gd name="connsiteX26" fmla="*/ 680930 w 871401"/>
              <a:gd name="connsiteY26" fmla="*/ 490149 h 871401"/>
              <a:gd name="connsiteX27" fmla="*/ 626443 w 871401"/>
              <a:gd name="connsiteY27" fmla="*/ 490149 h 871401"/>
              <a:gd name="connsiteX28" fmla="*/ 599200 w 871401"/>
              <a:gd name="connsiteY28" fmla="*/ 462905 h 871401"/>
              <a:gd name="connsiteX29" fmla="*/ 626443 w 871401"/>
              <a:gd name="connsiteY29" fmla="*/ 435662 h 871401"/>
              <a:gd name="connsiteX30" fmla="*/ 108973 w 871401"/>
              <a:gd name="connsiteY30" fmla="*/ 258657 h 871401"/>
              <a:gd name="connsiteX31" fmla="*/ 108973 w 871401"/>
              <a:gd name="connsiteY31" fmla="*/ 122518 h 871401"/>
              <a:gd name="connsiteX32" fmla="*/ 177082 w 871401"/>
              <a:gd name="connsiteY32" fmla="*/ 54409 h 871401"/>
              <a:gd name="connsiteX33" fmla="*/ 313221 w 871401"/>
              <a:gd name="connsiteY33" fmla="*/ 54409 h 871401"/>
              <a:gd name="connsiteX34" fmla="*/ 381330 w 871401"/>
              <a:gd name="connsiteY34" fmla="*/ 122518 h 871401"/>
              <a:gd name="connsiteX35" fmla="*/ 381330 w 871401"/>
              <a:gd name="connsiteY35" fmla="*/ 258657 h 871401"/>
              <a:gd name="connsiteX36" fmla="*/ 313221 w 871401"/>
              <a:gd name="connsiteY36" fmla="*/ 326766 h 871401"/>
              <a:gd name="connsiteX37" fmla="*/ 177082 w 871401"/>
              <a:gd name="connsiteY37" fmla="*/ 326766 h 871401"/>
              <a:gd name="connsiteX38" fmla="*/ 108973 w 871401"/>
              <a:gd name="connsiteY38" fmla="*/ 258657 h 871401"/>
              <a:gd name="connsiteX39" fmla="*/ 245190 w 871401"/>
              <a:gd name="connsiteY39" fmla="*/ 844158 h 871401"/>
              <a:gd name="connsiteX40" fmla="*/ 54564 w 871401"/>
              <a:gd name="connsiteY40" fmla="*/ 653532 h 871401"/>
              <a:gd name="connsiteX41" fmla="*/ 245190 w 871401"/>
              <a:gd name="connsiteY41" fmla="*/ 462905 h 871401"/>
              <a:gd name="connsiteX42" fmla="*/ 435817 w 871401"/>
              <a:gd name="connsiteY42" fmla="*/ 653532 h 871401"/>
              <a:gd name="connsiteX43" fmla="*/ 245190 w 871401"/>
              <a:gd name="connsiteY43" fmla="*/ 844158 h 871401"/>
              <a:gd name="connsiteX44" fmla="*/ 790522 w 871401"/>
              <a:gd name="connsiteY44" fmla="*/ 762505 h 871401"/>
              <a:gd name="connsiteX45" fmla="*/ 514374 w 871401"/>
              <a:gd name="connsiteY45" fmla="*/ 762505 h 871401"/>
              <a:gd name="connsiteX46" fmla="*/ 514374 w 871401"/>
              <a:gd name="connsiteY46" fmla="*/ 606397 h 871401"/>
              <a:gd name="connsiteX47" fmla="*/ 790522 w 871401"/>
              <a:gd name="connsiteY47" fmla="*/ 606397 h 871401"/>
              <a:gd name="connsiteX48" fmla="*/ 790522 w 871401"/>
              <a:gd name="connsiteY48" fmla="*/ 762505 h 871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871401" h="871401">
                <a:moveTo>
                  <a:pt x="762582" y="435662"/>
                </a:moveTo>
                <a:cubicBezTo>
                  <a:pt x="762582" y="405555"/>
                  <a:pt x="738203" y="381175"/>
                  <a:pt x="708096" y="381175"/>
                </a:cubicBezTo>
                <a:lnTo>
                  <a:pt x="599122" y="381175"/>
                </a:lnTo>
                <a:cubicBezTo>
                  <a:pt x="569015" y="381175"/>
                  <a:pt x="544635" y="405555"/>
                  <a:pt x="544635" y="435662"/>
                </a:cubicBezTo>
                <a:lnTo>
                  <a:pt x="381252" y="435662"/>
                </a:lnTo>
                <a:cubicBezTo>
                  <a:pt x="381252" y="405555"/>
                  <a:pt x="356873" y="381175"/>
                  <a:pt x="326766" y="381175"/>
                </a:cubicBezTo>
                <a:lnTo>
                  <a:pt x="313144" y="381175"/>
                </a:lnTo>
                <a:cubicBezTo>
                  <a:pt x="380711" y="381175"/>
                  <a:pt x="435662" y="326147"/>
                  <a:pt x="435662" y="258657"/>
                </a:cubicBezTo>
                <a:lnTo>
                  <a:pt x="435662" y="122518"/>
                </a:lnTo>
                <a:cubicBezTo>
                  <a:pt x="435662" y="54951"/>
                  <a:pt x="380711" y="0"/>
                  <a:pt x="313144" y="0"/>
                </a:cubicBezTo>
                <a:lnTo>
                  <a:pt x="177005" y="0"/>
                </a:lnTo>
                <a:cubicBezTo>
                  <a:pt x="109438" y="0"/>
                  <a:pt x="54487" y="55029"/>
                  <a:pt x="54487" y="122518"/>
                </a:cubicBezTo>
                <a:lnTo>
                  <a:pt x="54487" y="258657"/>
                </a:lnTo>
                <a:cubicBezTo>
                  <a:pt x="54487" y="326224"/>
                  <a:pt x="109515" y="381175"/>
                  <a:pt x="177005" y="381175"/>
                </a:cubicBezTo>
                <a:lnTo>
                  <a:pt x="163383" y="381175"/>
                </a:lnTo>
                <a:cubicBezTo>
                  <a:pt x="133276" y="381175"/>
                  <a:pt x="108896" y="405555"/>
                  <a:pt x="108896" y="435662"/>
                </a:cubicBezTo>
                <a:cubicBezTo>
                  <a:pt x="48759" y="435662"/>
                  <a:pt x="0" y="484421"/>
                  <a:pt x="0" y="544558"/>
                </a:cubicBezTo>
                <a:lnTo>
                  <a:pt x="0" y="762428"/>
                </a:lnTo>
                <a:cubicBezTo>
                  <a:pt x="0" y="822564"/>
                  <a:pt x="48759" y="871401"/>
                  <a:pt x="108896" y="871401"/>
                </a:cubicBezTo>
                <a:lnTo>
                  <a:pt x="762505" y="871401"/>
                </a:lnTo>
                <a:cubicBezTo>
                  <a:pt x="822642" y="871401"/>
                  <a:pt x="871401" y="822642"/>
                  <a:pt x="871401" y="762428"/>
                </a:cubicBezTo>
                <a:lnTo>
                  <a:pt x="871401" y="544558"/>
                </a:lnTo>
                <a:cubicBezTo>
                  <a:pt x="871556" y="484421"/>
                  <a:pt x="822719" y="435662"/>
                  <a:pt x="762582" y="435662"/>
                </a:cubicBezTo>
                <a:moveTo>
                  <a:pt x="626443" y="435662"/>
                </a:moveTo>
                <a:lnTo>
                  <a:pt x="680930" y="435662"/>
                </a:lnTo>
                <a:cubicBezTo>
                  <a:pt x="696022" y="435662"/>
                  <a:pt x="708173" y="447813"/>
                  <a:pt x="708173" y="462905"/>
                </a:cubicBezTo>
                <a:cubicBezTo>
                  <a:pt x="708173" y="477997"/>
                  <a:pt x="696022" y="490149"/>
                  <a:pt x="680930" y="490149"/>
                </a:cubicBezTo>
                <a:lnTo>
                  <a:pt x="626443" y="490149"/>
                </a:lnTo>
                <a:cubicBezTo>
                  <a:pt x="611428" y="490149"/>
                  <a:pt x="599200" y="477997"/>
                  <a:pt x="599200" y="462905"/>
                </a:cubicBezTo>
                <a:cubicBezTo>
                  <a:pt x="599200" y="447813"/>
                  <a:pt x="611351" y="435662"/>
                  <a:pt x="626443" y="435662"/>
                </a:cubicBezTo>
                <a:moveTo>
                  <a:pt x="108973" y="258657"/>
                </a:moveTo>
                <a:lnTo>
                  <a:pt x="108973" y="122518"/>
                </a:lnTo>
                <a:cubicBezTo>
                  <a:pt x="108973" y="84903"/>
                  <a:pt x="139390" y="54409"/>
                  <a:pt x="177082" y="54409"/>
                </a:cubicBezTo>
                <a:lnTo>
                  <a:pt x="313221" y="54409"/>
                </a:lnTo>
                <a:cubicBezTo>
                  <a:pt x="350913" y="54409"/>
                  <a:pt x="381330" y="84903"/>
                  <a:pt x="381330" y="122518"/>
                </a:cubicBezTo>
                <a:lnTo>
                  <a:pt x="381330" y="258657"/>
                </a:lnTo>
                <a:cubicBezTo>
                  <a:pt x="381330" y="296272"/>
                  <a:pt x="350913" y="326766"/>
                  <a:pt x="313221" y="326766"/>
                </a:cubicBezTo>
                <a:lnTo>
                  <a:pt x="177082" y="326766"/>
                </a:lnTo>
                <a:cubicBezTo>
                  <a:pt x="139390" y="326688"/>
                  <a:pt x="108973" y="296272"/>
                  <a:pt x="108973" y="258657"/>
                </a:cubicBezTo>
                <a:moveTo>
                  <a:pt x="245190" y="844158"/>
                </a:moveTo>
                <a:cubicBezTo>
                  <a:pt x="139854" y="844158"/>
                  <a:pt x="54564" y="758867"/>
                  <a:pt x="54564" y="653532"/>
                </a:cubicBezTo>
                <a:cubicBezTo>
                  <a:pt x="54564" y="548196"/>
                  <a:pt x="139854" y="462905"/>
                  <a:pt x="245190" y="462905"/>
                </a:cubicBezTo>
                <a:cubicBezTo>
                  <a:pt x="350526" y="462905"/>
                  <a:pt x="435817" y="548196"/>
                  <a:pt x="435817" y="653532"/>
                </a:cubicBezTo>
                <a:cubicBezTo>
                  <a:pt x="435817" y="758867"/>
                  <a:pt x="350449" y="844158"/>
                  <a:pt x="245190" y="844158"/>
                </a:cubicBezTo>
                <a:moveTo>
                  <a:pt x="790522" y="762505"/>
                </a:moveTo>
                <a:lnTo>
                  <a:pt x="514374" y="762505"/>
                </a:lnTo>
                <a:lnTo>
                  <a:pt x="514374" y="606397"/>
                </a:lnTo>
                <a:lnTo>
                  <a:pt x="790522" y="606397"/>
                </a:lnTo>
                <a:lnTo>
                  <a:pt x="790522" y="762505"/>
                </a:lnTo>
                <a:close/>
              </a:path>
            </a:pathLst>
          </a:custGeom>
          <a:solidFill>
            <a:srgbClr val="00B0BC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5DAB4954-3DD8-6151-B3EB-FAFCBAB0266D}"/>
              </a:ext>
            </a:extLst>
          </p:cNvPr>
          <p:cNvSpPr/>
          <p:nvPr/>
        </p:nvSpPr>
        <p:spPr>
          <a:xfrm>
            <a:off x="4168300" y="3237849"/>
            <a:ext cx="175998" cy="177391"/>
          </a:xfrm>
          <a:custGeom>
            <a:avLst/>
            <a:gdLst>
              <a:gd name="connsiteX0" fmla="*/ 175998 w 175998"/>
              <a:gd name="connsiteY0" fmla="*/ 88696 h 177391"/>
              <a:gd name="connsiteX1" fmla="*/ 87999 w 175998"/>
              <a:gd name="connsiteY1" fmla="*/ 177392 h 177391"/>
              <a:gd name="connsiteX2" fmla="*/ 0 w 175998"/>
              <a:gd name="connsiteY2" fmla="*/ 88696 h 177391"/>
              <a:gd name="connsiteX3" fmla="*/ 87999 w 175998"/>
              <a:gd name="connsiteY3" fmla="*/ 0 h 177391"/>
              <a:gd name="connsiteX4" fmla="*/ 175998 w 175998"/>
              <a:gd name="connsiteY4" fmla="*/ 88696 h 177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5998" h="177391">
                <a:moveTo>
                  <a:pt x="175998" y="88696"/>
                </a:moveTo>
                <a:cubicBezTo>
                  <a:pt x="175998" y="137687"/>
                  <a:pt x="136604" y="177392"/>
                  <a:pt x="87999" y="177392"/>
                </a:cubicBezTo>
                <a:cubicBezTo>
                  <a:pt x="39395" y="177392"/>
                  <a:pt x="0" y="137687"/>
                  <a:pt x="0" y="88696"/>
                </a:cubicBezTo>
                <a:cubicBezTo>
                  <a:pt x="0" y="39704"/>
                  <a:pt x="39395" y="0"/>
                  <a:pt x="87999" y="0"/>
                </a:cubicBezTo>
                <a:cubicBezTo>
                  <a:pt x="136604" y="0"/>
                  <a:pt x="175998" y="39704"/>
                  <a:pt x="175998" y="88696"/>
                </a:cubicBezTo>
              </a:path>
            </a:pathLst>
          </a:custGeom>
          <a:solidFill>
            <a:srgbClr val="00B0BC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92176528-9753-9CE5-44B6-06F42BCE7985}"/>
              </a:ext>
            </a:extLst>
          </p:cNvPr>
          <p:cNvSpPr/>
          <p:nvPr/>
        </p:nvSpPr>
        <p:spPr>
          <a:xfrm>
            <a:off x="7775958" y="2470081"/>
            <a:ext cx="67566" cy="223364"/>
          </a:xfrm>
          <a:custGeom>
            <a:avLst/>
            <a:gdLst>
              <a:gd name="connsiteX0" fmla="*/ 57893 w 67566"/>
              <a:gd name="connsiteY0" fmla="*/ 12383 h 223364"/>
              <a:gd name="connsiteX1" fmla="*/ 48372 w 67566"/>
              <a:gd name="connsiteY1" fmla="*/ 3638 h 223364"/>
              <a:gd name="connsiteX2" fmla="*/ 38311 w 67566"/>
              <a:gd name="connsiteY2" fmla="*/ 0 h 223364"/>
              <a:gd name="connsiteX3" fmla="*/ 27708 w 67566"/>
              <a:gd name="connsiteY3" fmla="*/ 3018 h 223364"/>
              <a:gd name="connsiteX4" fmla="*/ 18420 w 67566"/>
              <a:gd name="connsiteY4" fmla="*/ 8823 h 223364"/>
              <a:gd name="connsiteX5" fmla="*/ 12306 w 67566"/>
              <a:gd name="connsiteY5" fmla="*/ 14318 h 223364"/>
              <a:gd name="connsiteX6" fmla="*/ 9674 w 67566"/>
              <a:gd name="connsiteY6" fmla="*/ 19968 h 223364"/>
              <a:gd name="connsiteX7" fmla="*/ 8591 w 67566"/>
              <a:gd name="connsiteY7" fmla="*/ 24689 h 223364"/>
              <a:gd name="connsiteX8" fmla="*/ 2012 w 67566"/>
              <a:gd name="connsiteY8" fmla="*/ 56189 h 223364"/>
              <a:gd name="connsiteX9" fmla="*/ 0 w 67566"/>
              <a:gd name="connsiteY9" fmla="*/ 87999 h 223364"/>
              <a:gd name="connsiteX10" fmla="*/ 0 w 67566"/>
              <a:gd name="connsiteY10" fmla="*/ 94114 h 223364"/>
              <a:gd name="connsiteX11" fmla="*/ 155 w 67566"/>
              <a:gd name="connsiteY11" fmla="*/ 96435 h 223364"/>
              <a:gd name="connsiteX12" fmla="*/ 310 w 67566"/>
              <a:gd name="connsiteY12" fmla="*/ 100692 h 223364"/>
              <a:gd name="connsiteX13" fmla="*/ 465 w 67566"/>
              <a:gd name="connsiteY13" fmla="*/ 104949 h 223364"/>
              <a:gd name="connsiteX14" fmla="*/ 619 w 67566"/>
              <a:gd name="connsiteY14" fmla="*/ 107271 h 223364"/>
              <a:gd name="connsiteX15" fmla="*/ 1548 w 67566"/>
              <a:gd name="connsiteY15" fmla="*/ 156495 h 223364"/>
              <a:gd name="connsiteX16" fmla="*/ 2167 w 67566"/>
              <a:gd name="connsiteY16" fmla="*/ 179713 h 223364"/>
              <a:gd name="connsiteX17" fmla="*/ 6270 w 67566"/>
              <a:gd name="connsiteY17" fmla="*/ 201230 h 223364"/>
              <a:gd name="connsiteX18" fmla="*/ 16950 w 67566"/>
              <a:gd name="connsiteY18" fmla="*/ 217096 h 223364"/>
              <a:gd name="connsiteX19" fmla="*/ 37615 w 67566"/>
              <a:gd name="connsiteY19" fmla="*/ 223365 h 223364"/>
              <a:gd name="connsiteX20" fmla="*/ 47831 w 67566"/>
              <a:gd name="connsiteY20" fmla="*/ 221353 h 223364"/>
              <a:gd name="connsiteX21" fmla="*/ 55338 w 67566"/>
              <a:gd name="connsiteY21" fmla="*/ 213845 h 223364"/>
              <a:gd name="connsiteX22" fmla="*/ 58357 w 67566"/>
              <a:gd name="connsiteY22" fmla="*/ 206802 h 223364"/>
              <a:gd name="connsiteX23" fmla="*/ 58357 w 67566"/>
              <a:gd name="connsiteY23" fmla="*/ 204944 h 223364"/>
              <a:gd name="connsiteX24" fmla="*/ 58821 w 67566"/>
              <a:gd name="connsiteY24" fmla="*/ 198675 h 223364"/>
              <a:gd name="connsiteX25" fmla="*/ 61375 w 67566"/>
              <a:gd name="connsiteY25" fmla="*/ 184744 h 223364"/>
              <a:gd name="connsiteX26" fmla="*/ 61375 w 67566"/>
              <a:gd name="connsiteY26" fmla="*/ 185054 h 223364"/>
              <a:gd name="connsiteX27" fmla="*/ 64317 w 67566"/>
              <a:gd name="connsiteY27" fmla="*/ 162609 h 223364"/>
              <a:gd name="connsiteX28" fmla="*/ 66174 w 67566"/>
              <a:gd name="connsiteY28" fmla="*/ 146588 h 223364"/>
              <a:gd name="connsiteX29" fmla="*/ 67257 w 67566"/>
              <a:gd name="connsiteY29" fmla="*/ 135288 h 223364"/>
              <a:gd name="connsiteX30" fmla="*/ 67567 w 67566"/>
              <a:gd name="connsiteY30" fmla="*/ 127316 h 223364"/>
              <a:gd name="connsiteX31" fmla="*/ 67567 w 67566"/>
              <a:gd name="connsiteY31" fmla="*/ 32893 h 223364"/>
              <a:gd name="connsiteX32" fmla="*/ 64781 w 67566"/>
              <a:gd name="connsiteY32" fmla="*/ 23141 h 223364"/>
              <a:gd name="connsiteX33" fmla="*/ 57893 w 67566"/>
              <a:gd name="connsiteY33" fmla="*/ 12383 h 223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67566" h="223364">
                <a:moveTo>
                  <a:pt x="57893" y="12383"/>
                </a:moveTo>
                <a:cubicBezTo>
                  <a:pt x="55029" y="9055"/>
                  <a:pt x="51933" y="6114"/>
                  <a:pt x="48372" y="3638"/>
                </a:cubicBezTo>
                <a:cubicBezTo>
                  <a:pt x="44890" y="1161"/>
                  <a:pt x="41562" y="0"/>
                  <a:pt x="38311" y="0"/>
                </a:cubicBezTo>
                <a:cubicBezTo>
                  <a:pt x="35447" y="0"/>
                  <a:pt x="31888" y="1006"/>
                  <a:pt x="27708" y="3018"/>
                </a:cubicBezTo>
                <a:cubicBezTo>
                  <a:pt x="23529" y="5108"/>
                  <a:pt x="20433" y="6966"/>
                  <a:pt x="18420" y="8823"/>
                </a:cubicBezTo>
                <a:lnTo>
                  <a:pt x="12306" y="14318"/>
                </a:lnTo>
                <a:cubicBezTo>
                  <a:pt x="11300" y="15324"/>
                  <a:pt x="10449" y="17259"/>
                  <a:pt x="9674" y="19968"/>
                </a:cubicBezTo>
                <a:cubicBezTo>
                  <a:pt x="8978" y="22754"/>
                  <a:pt x="8591" y="24302"/>
                  <a:pt x="8591" y="24689"/>
                </a:cubicBezTo>
                <a:cubicBezTo>
                  <a:pt x="5108" y="34441"/>
                  <a:pt x="2941" y="44967"/>
                  <a:pt x="2012" y="56189"/>
                </a:cubicBezTo>
                <a:cubicBezTo>
                  <a:pt x="1084" y="67412"/>
                  <a:pt x="465" y="78015"/>
                  <a:pt x="0" y="87999"/>
                </a:cubicBezTo>
                <a:lnTo>
                  <a:pt x="0" y="94114"/>
                </a:lnTo>
                <a:cubicBezTo>
                  <a:pt x="0" y="94346"/>
                  <a:pt x="77" y="95120"/>
                  <a:pt x="155" y="96435"/>
                </a:cubicBezTo>
                <a:cubicBezTo>
                  <a:pt x="232" y="97751"/>
                  <a:pt x="310" y="99222"/>
                  <a:pt x="310" y="100692"/>
                </a:cubicBezTo>
                <a:cubicBezTo>
                  <a:pt x="310" y="102240"/>
                  <a:pt x="310" y="103633"/>
                  <a:pt x="465" y="104949"/>
                </a:cubicBezTo>
                <a:cubicBezTo>
                  <a:pt x="542" y="106265"/>
                  <a:pt x="619" y="107039"/>
                  <a:pt x="619" y="107271"/>
                </a:cubicBezTo>
                <a:lnTo>
                  <a:pt x="1548" y="156495"/>
                </a:lnTo>
                <a:cubicBezTo>
                  <a:pt x="1548" y="164002"/>
                  <a:pt x="1780" y="171742"/>
                  <a:pt x="2167" y="179713"/>
                </a:cubicBezTo>
                <a:cubicBezTo>
                  <a:pt x="2554" y="187685"/>
                  <a:pt x="3947" y="194806"/>
                  <a:pt x="6270" y="201230"/>
                </a:cubicBezTo>
                <a:cubicBezTo>
                  <a:pt x="8591" y="207653"/>
                  <a:pt x="12151" y="212916"/>
                  <a:pt x="16950" y="217096"/>
                </a:cubicBezTo>
                <a:cubicBezTo>
                  <a:pt x="21749" y="221275"/>
                  <a:pt x="28637" y="223365"/>
                  <a:pt x="37615" y="223365"/>
                </a:cubicBezTo>
                <a:cubicBezTo>
                  <a:pt x="41098" y="223365"/>
                  <a:pt x="44503" y="222746"/>
                  <a:pt x="47831" y="221353"/>
                </a:cubicBezTo>
                <a:cubicBezTo>
                  <a:pt x="51159" y="220037"/>
                  <a:pt x="53713" y="217560"/>
                  <a:pt x="55338" y="213845"/>
                </a:cubicBezTo>
                <a:lnTo>
                  <a:pt x="58357" y="206802"/>
                </a:lnTo>
                <a:lnTo>
                  <a:pt x="58357" y="204944"/>
                </a:lnTo>
                <a:cubicBezTo>
                  <a:pt x="58357" y="203706"/>
                  <a:pt x="58512" y="201617"/>
                  <a:pt x="58821" y="198675"/>
                </a:cubicBezTo>
                <a:cubicBezTo>
                  <a:pt x="59131" y="195734"/>
                  <a:pt x="59982" y="191091"/>
                  <a:pt x="61375" y="184744"/>
                </a:cubicBezTo>
                <a:lnTo>
                  <a:pt x="61375" y="185054"/>
                </a:lnTo>
                <a:cubicBezTo>
                  <a:pt x="62614" y="176308"/>
                  <a:pt x="63542" y="168801"/>
                  <a:pt x="64317" y="162609"/>
                </a:cubicBezTo>
                <a:cubicBezTo>
                  <a:pt x="65013" y="156417"/>
                  <a:pt x="65632" y="151077"/>
                  <a:pt x="66174" y="146588"/>
                </a:cubicBezTo>
                <a:cubicBezTo>
                  <a:pt x="66638" y="142099"/>
                  <a:pt x="67025" y="138307"/>
                  <a:pt x="67257" y="135288"/>
                </a:cubicBezTo>
                <a:cubicBezTo>
                  <a:pt x="67490" y="132192"/>
                  <a:pt x="67567" y="129561"/>
                  <a:pt x="67567" y="127316"/>
                </a:cubicBezTo>
                <a:lnTo>
                  <a:pt x="67567" y="32893"/>
                </a:lnTo>
                <a:cubicBezTo>
                  <a:pt x="67567" y="30262"/>
                  <a:pt x="66638" y="27011"/>
                  <a:pt x="64781" y="23141"/>
                </a:cubicBezTo>
                <a:cubicBezTo>
                  <a:pt x="63078" y="19349"/>
                  <a:pt x="60756" y="15711"/>
                  <a:pt x="57893" y="12383"/>
                </a:cubicBezTo>
              </a:path>
            </a:pathLst>
          </a:custGeom>
          <a:solidFill>
            <a:srgbClr val="FF6948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1702C466-985C-EFA8-F1C7-1B6B63631DE5}"/>
              </a:ext>
            </a:extLst>
          </p:cNvPr>
          <p:cNvSpPr/>
          <p:nvPr/>
        </p:nvSpPr>
        <p:spPr>
          <a:xfrm>
            <a:off x="8024245" y="2470081"/>
            <a:ext cx="67643" cy="223364"/>
          </a:xfrm>
          <a:custGeom>
            <a:avLst/>
            <a:gdLst>
              <a:gd name="connsiteX0" fmla="*/ 57738 w 67643"/>
              <a:gd name="connsiteY0" fmla="*/ 12383 h 223364"/>
              <a:gd name="connsiteX1" fmla="*/ 48295 w 67643"/>
              <a:gd name="connsiteY1" fmla="*/ 3638 h 223364"/>
              <a:gd name="connsiteX2" fmla="*/ 38234 w 67643"/>
              <a:gd name="connsiteY2" fmla="*/ 0 h 223364"/>
              <a:gd name="connsiteX3" fmla="*/ 27708 w 67643"/>
              <a:gd name="connsiteY3" fmla="*/ 3018 h 223364"/>
              <a:gd name="connsiteX4" fmla="*/ 18343 w 67643"/>
              <a:gd name="connsiteY4" fmla="*/ 8823 h 223364"/>
              <a:gd name="connsiteX5" fmla="*/ 12229 w 67643"/>
              <a:gd name="connsiteY5" fmla="*/ 14318 h 223364"/>
              <a:gd name="connsiteX6" fmla="*/ 9674 w 67643"/>
              <a:gd name="connsiteY6" fmla="*/ 19968 h 223364"/>
              <a:gd name="connsiteX7" fmla="*/ 8591 w 67643"/>
              <a:gd name="connsiteY7" fmla="*/ 24689 h 223364"/>
              <a:gd name="connsiteX8" fmla="*/ 2012 w 67643"/>
              <a:gd name="connsiteY8" fmla="*/ 56189 h 223364"/>
              <a:gd name="connsiteX9" fmla="*/ 0 w 67643"/>
              <a:gd name="connsiteY9" fmla="*/ 87999 h 223364"/>
              <a:gd name="connsiteX10" fmla="*/ 0 w 67643"/>
              <a:gd name="connsiteY10" fmla="*/ 94114 h 223364"/>
              <a:gd name="connsiteX11" fmla="*/ 155 w 67643"/>
              <a:gd name="connsiteY11" fmla="*/ 96435 h 223364"/>
              <a:gd name="connsiteX12" fmla="*/ 310 w 67643"/>
              <a:gd name="connsiteY12" fmla="*/ 100692 h 223364"/>
              <a:gd name="connsiteX13" fmla="*/ 464 w 67643"/>
              <a:gd name="connsiteY13" fmla="*/ 104949 h 223364"/>
              <a:gd name="connsiteX14" fmla="*/ 619 w 67643"/>
              <a:gd name="connsiteY14" fmla="*/ 107271 h 223364"/>
              <a:gd name="connsiteX15" fmla="*/ 1548 w 67643"/>
              <a:gd name="connsiteY15" fmla="*/ 156495 h 223364"/>
              <a:gd name="connsiteX16" fmla="*/ 2167 w 67643"/>
              <a:gd name="connsiteY16" fmla="*/ 179713 h 223364"/>
              <a:gd name="connsiteX17" fmla="*/ 6269 w 67643"/>
              <a:gd name="connsiteY17" fmla="*/ 201230 h 223364"/>
              <a:gd name="connsiteX18" fmla="*/ 16950 w 67643"/>
              <a:gd name="connsiteY18" fmla="*/ 217096 h 223364"/>
              <a:gd name="connsiteX19" fmla="*/ 37614 w 67643"/>
              <a:gd name="connsiteY19" fmla="*/ 223365 h 223364"/>
              <a:gd name="connsiteX20" fmla="*/ 47831 w 67643"/>
              <a:gd name="connsiteY20" fmla="*/ 221353 h 223364"/>
              <a:gd name="connsiteX21" fmla="*/ 55338 w 67643"/>
              <a:gd name="connsiteY21" fmla="*/ 213845 h 223364"/>
              <a:gd name="connsiteX22" fmla="*/ 58357 w 67643"/>
              <a:gd name="connsiteY22" fmla="*/ 206802 h 223364"/>
              <a:gd name="connsiteX23" fmla="*/ 58357 w 67643"/>
              <a:gd name="connsiteY23" fmla="*/ 204944 h 223364"/>
              <a:gd name="connsiteX24" fmla="*/ 58821 w 67643"/>
              <a:gd name="connsiteY24" fmla="*/ 198675 h 223364"/>
              <a:gd name="connsiteX25" fmla="*/ 61452 w 67643"/>
              <a:gd name="connsiteY25" fmla="*/ 184744 h 223364"/>
              <a:gd name="connsiteX26" fmla="*/ 61452 w 67643"/>
              <a:gd name="connsiteY26" fmla="*/ 185054 h 223364"/>
              <a:gd name="connsiteX27" fmla="*/ 64394 w 67643"/>
              <a:gd name="connsiteY27" fmla="*/ 162609 h 223364"/>
              <a:gd name="connsiteX28" fmla="*/ 66251 w 67643"/>
              <a:gd name="connsiteY28" fmla="*/ 146588 h 223364"/>
              <a:gd name="connsiteX29" fmla="*/ 67335 w 67643"/>
              <a:gd name="connsiteY29" fmla="*/ 135288 h 223364"/>
              <a:gd name="connsiteX30" fmla="*/ 67644 w 67643"/>
              <a:gd name="connsiteY30" fmla="*/ 127316 h 223364"/>
              <a:gd name="connsiteX31" fmla="*/ 67644 w 67643"/>
              <a:gd name="connsiteY31" fmla="*/ 32893 h 223364"/>
              <a:gd name="connsiteX32" fmla="*/ 64858 w 67643"/>
              <a:gd name="connsiteY32" fmla="*/ 23141 h 223364"/>
              <a:gd name="connsiteX33" fmla="*/ 57738 w 67643"/>
              <a:gd name="connsiteY33" fmla="*/ 12383 h 223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67643" h="223364">
                <a:moveTo>
                  <a:pt x="57738" y="12383"/>
                </a:moveTo>
                <a:cubicBezTo>
                  <a:pt x="54874" y="9055"/>
                  <a:pt x="51700" y="6114"/>
                  <a:pt x="48295" y="3638"/>
                </a:cubicBezTo>
                <a:cubicBezTo>
                  <a:pt x="44813" y="1161"/>
                  <a:pt x="41484" y="0"/>
                  <a:pt x="38234" y="0"/>
                </a:cubicBezTo>
                <a:cubicBezTo>
                  <a:pt x="35370" y="0"/>
                  <a:pt x="31887" y="1006"/>
                  <a:pt x="27708" y="3018"/>
                </a:cubicBezTo>
                <a:cubicBezTo>
                  <a:pt x="23529" y="5108"/>
                  <a:pt x="20433" y="6966"/>
                  <a:pt x="18343" y="8823"/>
                </a:cubicBezTo>
                <a:lnTo>
                  <a:pt x="12229" y="14318"/>
                </a:lnTo>
                <a:cubicBezTo>
                  <a:pt x="11223" y="15324"/>
                  <a:pt x="10371" y="17259"/>
                  <a:pt x="9674" y="19968"/>
                </a:cubicBezTo>
                <a:cubicBezTo>
                  <a:pt x="8978" y="22754"/>
                  <a:pt x="8591" y="24302"/>
                  <a:pt x="8591" y="24689"/>
                </a:cubicBezTo>
                <a:cubicBezTo>
                  <a:pt x="5108" y="34441"/>
                  <a:pt x="2941" y="44967"/>
                  <a:pt x="2012" y="56189"/>
                </a:cubicBezTo>
                <a:cubicBezTo>
                  <a:pt x="1084" y="67412"/>
                  <a:pt x="464" y="78015"/>
                  <a:pt x="0" y="87999"/>
                </a:cubicBezTo>
                <a:lnTo>
                  <a:pt x="0" y="94114"/>
                </a:lnTo>
                <a:cubicBezTo>
                  <a:pt x="0" y="94346"/>
                  <a:pt x="77" y="95120"/>
                  <a:pt x="155" y="96435"/>
                </a:cubicBezTo>
                <a:cubicBezTo>
                  <a:pt x="232" y="97751"/>
                  <a:pt x="310" y="99222"/>
                  <a:pt x="310" y="100692"/>
                </a:cubicBezTo>
                <a:cubicBezTo>
                  <a:pt x="310" y="102240"/>
                  <a:pt x="387" y="103633"/>
                  <a:pt x="464" y="104949"/>
                </a:cubicBezTo>
                <a:cubicBezTo>
                  <a:pt x="542" y="106265"/>
                  <a:pt x="619" y="107039"/>
                  <a:pt x="619" y="107271"/>
                </a:cubicBezTo>
                <a:lnTo>
                  <a:pt x="1548" y="156495"/>
                </a:lnTo>
                <a:cubicBezTo>
                  <a:pt x="1548" y="164002"/>
                  <a:pt x="1780" y="171742"/>
                  <a:pt x="2167" y="179713"/>
                </a:cubicBezTo>
                <a:cubicBezTo>
                  <a:pt x="2554" y="187685"/>
                  <a:pt x="3947" y="194806"/>
                  <a:pt x="6269" y="201230"/>
                </a:cubicBezTo>
                <a:cubicBezTo>
                  <a:pt x="8591" y="207653"/>
                  <a:pt x="12151" y="212916"/>
                  <a:pt x="16950" y="217096"/>
                </a:cubicBezTo>
                <a:cubicBezTo>
                  <a:pt x="21748" y="221275"/>
                  <a:pt x="28637" y="223365"/>
                  <a:pt x="37614" y="223365"/>
                </a:cubicBezTo>
                <a:cubicBezTo>
                  <a:pt x="41097" y="223365"/>
                  <a:pt x="44503" y="222746"/>
                  <a:pt x="47831" y="221353"/>
                </a:cubicBezTo>
                <a:cubicBezTo>
                  <a:pt x="51236" y="220037"/>
                  <a:pt x="53713" y="217560"/>
                  <a:pt x="55338" y="213845"/>
                </a:cubicBezTo>
                <a:lnTo>
                  <a:pt x="58357" y="206802"/>
                </a:lnTo>
                <a:lnTo>
                  <a:pt x="58357" y="204944"/>
                </a:lnTo>
                <a:cubicBezTo>
                  <a:pt x="58357" y="203706"/>
                  <a:pt x="58511" y="201617"/>
                  <a:pt x="58821" y="198675"/>
                </a:cubicBezTo>
                <a:cubicBezTo>
                  <a:pt x="59131" y="195734"/>
                  <a:pt x="59982" y="191091"/>
                  <a:pt x="61452" y="184744"/>
                </a:cubicBezTo>
                <a:lnTo>
                  <a:pt x="61452" y="185054"/>
                </a:lnTo>
                <a:cubicBezTo>
                  <a:pt x="62691" y="176308"/>
                  <a:pt x="63620" y="168801"/>
                  <a:pt x="64394" y="162609"/>
                </a:cubicBezTo>
                <a:cubicBezTo>
                  <a:pt x="65090" y="156417"/>
                  <a:pt x="65709" y="151077"/>
                  <a:pt x="66251" y="146588"/>
                </a:cubicBezTo>
                <a:cubicBezTo>
                  <a:pt x="66715" y="142099"/>
                  <a:pt x="67102" y="138307"/>
                  <a:pt x="67335" y="135288"/>
                </a:cubicBezTo>
                <a:cubicBezTo>
                  <a:pt x="67567" y="132192"/>
                  <a:pt x="67644" y="129561"/>
                  <a:pt x="67644" y="127316"/>
                </a:cubicBezTo>
                <a:lnTo>
                  <a:pt x="67644" y="32893"/>
                </a:lnTo>
                <a:cubicBezTo>
                  <a:pt x="67644" y="30262"/>
                  <a:pt x="66715" y="27011"/>
                  <a:pt x="64858" y="23141"/>
                </a:cubicBezTo>
                <a:cubicBezTo>
                  <a:pt x="63000" y="19349"/>
                  <a:pt x="60601" y="15711"/>
                  <a:pt x="57738" y="12383"/>
                </a:cubicBezTo>
              </a:path>
            </a:pathLst>
          </a:custGeom>
          <a:solidFill>
            <a:srgbClr val="FF6948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89B8B668-AF1D-DAA4-FEC2-E9A7339A7569}"/>
              </a:ext>
            </a:extLst>
          </p:cNvPr>
          <p:cNvSpPr/>
          <p:nvPr/>
        </p:nvSpPr>
        <p:spPr>
          <a:xfrm>
            <a:off x="7606848" y="2382005"/>
            <a:ext cx="1093527" cy="581414"/>
          </a:xfrm>
          <a:custGeom>
            <a:avLst/>
            <a:gdLst>
              <a:gd name="connsiteX0" fmla="*/ 976892 w 1093527"/>
              <a:gd name="connsiteY0" fmla="*/ 0 h 581414"/>
              <a:gd name="connsiteX1" fmla="*/ 116636 w 1093527"/>
              <a:gd name="connsiteY1" fmla="*/ 0 h 581414"/>
              <a:gd name="connsiteX2" fmla="*/ 0 w 1093527"/>
              <a:gd name="connsiteY2" fmla="*/ 122053 h 581414"/>
              <a:gd name="connsiteX3" fmla="*/ 0 w 1093527"/>
              <a:gd name="connsiteY3" fmla="*/ 305405 h 581414"/>
              <a:gd name="connsiteX4" fmla="*/ 116636 w 1093527"/>
              <a:gd name="connsiteY4" fmla="*/ 427458 h 581414"/>
              <a:gd name="connsiteX5" fmla="*/ 205873 w 1093527"/>
              <a:gd name="connsiteY5" fmla="*/ 427458 h 581414"/>
              <a:gd name="connsiteX6" fmla="*/ 205873 w 1093527"/>
              <a:gd name="connsiteY6" fmla="*/ 571569 h 581414"/>
              <a:gd name="connsiteX7" fmla="*/ 222436 w 1093527"/>
              <a:gd name="connsiteY7" fmla="*/ 578458 h 581414"/>
              <a:gd name="connsiteX8" fmla="*/ 349985 w 1093527"/>
              <a:gd name="connsiteY8" fmla="*/ 427535 h 581414"/>
              <a:gd name="connsiteX9" fmla="*/ 976892 w 1093527"/>
              <a:gd name="connsiteY9" fmla="*/ 427535 h 581414"/>
              <a:gd name="connsiteX10" fmla="*/ 1093527 w 1093527"/>
              <a:gd name="connsiteY10" fmla="*/ 305482 h 581414"/>
              <a:gd name="connsiteX11" fmla="*/ 1093527 w 1093527"/>
              <a:gd name="connsiteY11" fmla="*/ 122131 h 581414"/>
              <a:gd name="connsiteX12" fmla="*/ 976892 w 1093527"/>
              <a:gd name="connsiteY12" fmla="*/ 0 h 581414"/>
              <a:gd name="connsiteX13" fmla="*/ 152702 w 1093527"/>
              <a:gd name="connsiteY13" fmla="*/ 91172 h 581414"/>
              <a:gd name="connsiteX14" fmla="*/ 147826 w 1093527"/>
              <a:gd name="connsiteY14" fmla="*/ 96048 h 581414"/>
              <a:gd name="connsiteX15" fmla="*/ 140319 w 1093527"/>
              <a:gd name="connsiteY15" fmla="*/ 94810 h 581414"/>
              <a:gd name="connsiteX16" fmla="*/ 134050 w 1093527"/>
              <a:gd name="connsiteY16" fmla="*/ 93572 h 581414"/>
              <a:gd name="connsiteX17" fmla="*/ 121821 w 1093527"/>
              <a:gd name="connsiteY17" fmla="*/ 93572 h 581414"/>
              <a:gd name="connsiteX18" fmla="*/ 117410 w 1093527"/>
              <a:gd name="connsiteY18" fmla="*/ 93727 h 581414"/>
              <a:gd name="connsiteX19" fmla="*/ 112689 w 1093527"/>
              <a:gd name="connsiteY19" fmla="*/ 93881 h 581414"/>
              <a:gd name="connsiteX20" fmla="*/ 102008 w 1093527"/>
              <a:gd name="connsiteY20" fmla="*/ 93417 h 581414"/>
              <a:gd name="connsiteX21" fmla="*/ 97132 w 1093527"/>
              <a:gd name="connsiteY21" fmla="*/ 92953 h 581414"/>
              <a:gd name="connsiteX22" fmla="*/ 96203 w 1093527"/>
              <a:gd name="connsiteY22" fmla="*/ 92953 h 581414"/>
              <a:gd name="connsiteX23" fmla="*/ 96203 w 1093527"/>
              <a:gd name="connsiteY23" fmla="*/ 175147 h 581414"/>
              <a:gd name="connsiteX24" fmla="*/ 98680 w 1093527"/>
              <a:gd name="connsiteY24" fmla="*/ 176385 h 581414"/>
              <a:gd name="connsiteX25" fmla="*/ 100228 w 1093527"/>
              <a:gd name="connsiteY25" fmla="*/ 177005 h 581414"/>
              <a:gd name="connsiteX26" fmla="*/ 101157 w 1093527"/>
              <a:gd name="connsiteY26" fmla="*/ 176385 h 581414"/>
              <a:gd name="connsiteX27" fmla="*/ 102085 w 1093527"/>
              <a:gd name="connsiteY27" fmla="*/ 175766 h 581414"/>
              <a:gd name="connsiteX28" fmla="*/ 102395 w 1093527"/>
              <a:gd name="connsiteY28" fmla="*/ 175457 h 581414"/>
              <a:gd name="connsiteX29" fmla="*/ 111837 w 1093527"/>
              <a:gd name="connsiteY29" fmla="*/ 175611 h 581414"/>
              <a:gd name="connsiteX30" fmla="*/ 121512 w 1093527"/>
              <a:gd name="connsiteY30" fmla="*/ 176540 h 581414"/>
              <a:gd name="connsiteX31" fmla="*/ 129019 w 1093527"/>
              <a:gd name="connsiteY31" fmla="*/ 179017 h 581414"/>
              <a:gd name="connsiteX32" fmla="*/ 132038 w 1093527"/>
              <a:gd name="connsiteY32" fmla="*/ 183428 h 581414"/>
              <a:gd name="connsiteX33" fmla="*/ 129096 w 1093527"/>
              <a:gd name="connsiteY33" fmla="*/ 187995 h 581414"/>
              <a:gd name="connsiteX34" fmla="*/ 123756 w 1093527"/>
              <a:gd name="connsiteY34" fmla="*/ 188924 h 581414"/>
              <a:gd name="connsiteX35" fmla="*/ 120815 w 1093527"/>
              <a:gd name="connsiteY35" fmla="*/ 188150 h 581414"/>
              <a:gd name="connsiteX36" fmla="*/ 117951 w 1093527"/>
              <a:gd name="connsiteY36" fmla="*/ 187376 h 581414"/>
              <a:gd name="connsiteX37" fmla="*/ 95971 w 1093527"/>
              <a:gd name="connsiteY37" fmla="*/ 187376 h 581414"/>
              <a:gd name="connsiteX38" fmla="*/ 95816 w 1093527"/>
              <a:gd name="connsiteY38" fmla="*/ 193490 h 581414"/>
              <a:gd name="connsiteX39" fmla="*/ 95507 w 1093527"/>
              <a:gd name="connsiteY39" fmla="*/ 200843 h 581414"/>
              <a:gd name="connsiteX40" fmla="*/ 95352 w 1093527"/>
              <a:gd name="connsiteY40" fmla="*/ 207731 h 581414"/>
              <a:gd name="connsiteX41" fmla="*/ 95352 w 1093527"/>
              <a:gd name="connsiteY41" fmla="*/ 212452 h 581414"/>
              <a:gd name="connsiteX42" fmla="*/ 95352 w 1093527"/>
              <a:gd name="connsiteY42" fmla="*/ 222204 h 581414"/>
              <a:gd name="connsiteX43" fmla="*/ 96281 w 1093527"/>
              <a:gd name="connsiteY43" fmla="*/ 240702 h 581414"/>
              <a:gd name="connsiteX44" fmla="*/ 97209 w 1093527"/>
              <a:gd name="connsiteY44" fmla="*/ 258889 h 581414"/>
              <a:gd name="connsiteX45" fmla="*/ 97054 w 1093527"/>
              <a:gd name="connsiteY45" fmla="*/ 261521 h 581414"/>
              <a:gd name="connsiteX46" fmla="*/ 96745 w 1093527"/>
              <a:gd name="connsiteY46" fmla="*/ 265623 h 581414"/>
              <a:gd name="connsiteX47" fmla="*/ 96436 w 1093527"/>
              <a:gd name="connsiteY47" fmla="*/ 269725 h 581414"/>
              <a:gd name="connsiteX48" fmla="*/ 96281 w 1093527"/>
              <a:gd name="connsiteY48" fmla="*/ 272279 h 581414"/>
              <a:gd name="connsiteX49" fmla="*/ 96281 w 1093527"/>
              <a:gd name="connsiteY49" fmla="*/ 310513 h 581414"/>
              <a:gd name="connsiteX50" fmla="*/ 95352 w 1093527"/>
              <a:gd name="connsiteY50" fmla="*/ 316936 h 581414"/>
              <a:gd name="connsiteX51" fmla="*/ 91095 w 1093527"/>
              <a:gd name="connsiteY51" fmla="*/ 320884 h 581414"/>
              <a:gd name="connsiteX52" fmla="*/ 84671 w 1093527"/>
              <a:gd name="connsiteY52" fmla="*/ 322122 h 581414"/>
              <a:gd name="connsiteX53" fmla="*/ 84981 w 1093527"/>
              <a:gd name="connsiteY53" fmla="*/ 311132 h 581414"/>
              <a:gd name="connsiteX54" fmla="*/ 85600 w 1093527"/>
              <a:gd name="connsiteY54" fmla="*/ 294182 h 581414"/>
              <a:gd name="connsiteX55" fmla="*/ 86219 w 1093527"/>
              <a:gd name="connsiteY55" fmla="*/ 275220 h 581414"/>
              <a:gd name="connsiteX56" fmla="*/ 86529 w 1093527"/>
              <a:gd name="connsiteY56" fmla="*/ 258270 h 581414"/>
              <a:gd name="connsiteX57" fmla="*/ 86529 w 1093527"/>
              <a:gd name="connsiteY57" fmla="*/ 254014 h 581414"/>
              <a:gd name="connsiteX58" fmla="*/ 86529 w 1093527"/>
              <a:gd name="connsiteY58" fmla="*/ 251382 h 581414"/>
              <a:gd name="connsiteX59" fmla="*/ 86374 w 1093527"/>
              <a:gd name="connsiteY59" fmla="*/ 247125 h 581414"/>
              <a:gd name="connsiteX60" fmla="*/ 86064 w 1093527"/>
              <a:gd name="connsiteY60" fmla="*/ 242714 h 581414"/>
              <a:gd name="connsiteX61" fmla="*/ 85909 w 1093527"/>
              <a:gd name="connsiteY61" fmla="*/ 239618 h 581414"/>
              <a:gd name="connsiteX62" fmla="*/ 85909 w 1093527"/>
              <a:gd name="connsiteY62" fmla="*/ 156185 h 581414"/>
              <a:gd name="connsiteX63" fmla="*/ 86064 w 1093527"/>
              <a:gd name="connsiteY63" fmla="*/ 152625 h 581414"/>
              <a:gd name="connsiteX64" fmla="*/ 86219 w 1093527"/>
              <a:gd name="connsiteY64" fmla="*/ 146511 h 581414"/>
              <a:gd name="connsiteX65" fmla="*/ 86374 w 1093527"/>
              <a:gd name="connsiteY65" fmla="*/ 140551 h 581414"/>
              <a:gd name="connsiteX66" fmla="*/ 86529 w 1093527"/>
              <a:gd name="connsiteY66" fmla="*/ 136913 h 581414"/>
              <a:gd name="connsiteX67" fmla="*/ 86529 w 1093527"/>
              <a:gd name="connsiteY67" fmla="*/ 133586 h 581414"/>
              <a:gd name="connsiteX68" fmla="*/ 86374 w 1093527"/>
              <a:gd name="connsiteY68" fmla="*/ 131264 h 581414"/>
              <a:gd name="connsiteX69" fmla="*/ 86219 w 1093527"/>
              <a:gd name="connsiteY69" fmla="*/ 127007 h 581414"/>
              <a:gd name="connsiteX70" fmla="*/ 86064 w 1093527"/>
              <a:gd name="connsiteY70" fmla="*/ 122750 h 581414"/>
              <a:gd name="connsiteX71" fmla="*/ 85909 w 1093527"/>
              <a:gd name="connsiteY71" fmla="*/ 120119 h 581414"/>
              <a:gd name="connsiteX72" fmla="*/ 85909 w 1093527"/>
              <a:gd name="connsiteY72" fmla="*/ 90786 h 581414"/>
              <a:gd name="connsiteX73" fmla="*/ 85291 w 1093527"/>
              <a:gd name="connsiteY73" fmla="*/ 88773 h 581414"/>
              <a:gd name="connsiteX74" fmla="*/ 84981 w 1093527"/>
              <a:gd name="connsiteY74" fmla="*/ 86761 h 581414"/>
              <a:gd name="connsiteX75" fmla="*/ 87457 w 1093527"/>
              <a:gd name="connsiteY75" fmla="*/ 82040 h 581414"/>
              <a:gd name="connsiteX76" fmla="*/ 92953 w 1093527"/>
              <a:gd name="connsiteY76" fmla="*/ 78789 h 581414"/>
              <a:gd name="connsiteX77" fmla="*/ 95971 w 1093527"/>
              <a:gd name="connsiteY77" fmla="*/ 80027 h 581414"/>
              <a:gd name="connsiteX78" fmla="*/ 100847 w 1093527"/>
              <a:gd name="connsiteY78" fmla="*/ 81111 h 581414"/>
              <a:gd name="connsiteX79" fmla="*/ 109128 w 1093527"/>
              <a:gd name="connsiteY79" fmla="*/ 81885 h 581414"/>
              <a:gd name="connsiteX80" fmla="*/ 122595 w 1093527"/>
              <a:gd name="connsiteY80" fmla="*/ 82195 h 581414"/>
              <a:gd name="connsiteX81" fmla="*/ 136604 w 1093527"/>
              <a:gd name="connsiteY81" fmla="*/ 82195 h 581414"/>
              <a:gd name="connsiteX82" fmla="*/ 142563 w 1093527"/>
              <a:gd name="connsiteY82" fmla="*/ 83278 h 581414"/>
              <a:gd name="connsiteX83" fmla="*/ 152780 w 1093527"/>
              <a:gd name="connsiteY83" fmla="*/ 83742 h 581414"/>
              <a:gd name="connsiteX84" fmla="*/ 152780 w 1093527"/>
              <a:gd name="connsiteY84" fmla="*/ 91172 h 581414"/>
              <a:gd name="connsiteX85" fmla="*/ 246893 w 1093527"/>
              <a:gd name="connsiteY85" fmla="*/ 131805 h 581414"/>
              <a:gd name="connsiteX86" fmla="*/ 246738 w 1093527"/>
              <a:gd name="connsiteY86" fmla="*/ 133044 h 581414"/>
              <a:gd name="connsiteX87" fmla="*/ 246583 w 1093527"/>
              <a:gd name="connsiteY87" fmla="*/ 135211 h 581414"/>
              <a:gd name="connsiteX88" fmla="*/ 246583 w 1093527"/>
              <a:gd name="connsiteY88" fmla="*/ 202468 h 581414"/>
              <a:gd name="connsiteX89" fmla="*/ 246738 w 1093527"/>
              <a:gd name="connsiteY89" fmla="*/ 203706 h 581414"/>
              <a:gd name="connsiteX90" fmla="*/ 246893 w 1093527"/>
              <a:gd name="connsiteY90" fmla="*/ 205254 h 581414"/>
              <a:gd name="connsiteX91" fmla="*/ 246893 w 1093527"/>
              <a:gd name="connsiteY91" fmla="*/ 210130 h 581414"/>
              <a:gd name="connsiteX92" fmla="*/ 246583 w 1093527"/>
              <a:gd name="connsiteY92" fmla="*/ 218102 h 581414"/>
              <a:gd name="connsiteX93" fmla="*/ 246119 w 1093527"/>
              <a:gd name="connsiteY93" fmla="*/ 222823 h 581414"/>
              <a:gd name="connsiteX94" fmla="*/ 245655 w 1093527"/>
              <a:gd name="connsiteY94" fmla="*/ 226461 h 581414"/>
              <a:gd name="connsiteX95" fmla="*/ 245345 w 1093527"/>
              <a:gd name="connsiteY95" fmla="*/ 230872 h 581414"/>
              <a:gd name="connsiteX96" fmla="*/ 241011 w 1093527"/>
              <a:gd name="connsiteY96" fmla="*/ 273982 h 581414"/>
              <a:gd name="connsiteX97" fmla="*/ 239154 w 1093527"/>
              <a:gd name="connsiteY97" fmla="*/ 282882 h 581414"/>
              <a:gd name="connsiteX98" fmla="*/ 236135 w 1093527"/>
              <a:gd name="connsiteY98" fmla="*/ 297433 h 581414"/>
              <a:gd name="connsiteX99" fmla="*/ 230640 w 1093527"/>
              <a:gd name="connsiteY99" fmla="*/ 310280 h 581414"/>
              <a:gd name="connsiteX100" fmla="*/ 220888 w 1093527"/>
              <a:gd name="connsiteY100" fmla="*/ 319568 h 581414"/>
              <a:gd name="connsiteX101" fmla="*/ 204944 w 1093527"/>
              <a:gd name="connsiteY101" fmla="*/ 323206 h 581414"/>
              <a:gd name="connsiteX102" fmla="*/ 193645 w 1093527"/>
              <a:gd name="connsiteY102" fmla="*/ 320574 h 581414"/>
              <a:gd name="connsiteX103" fmla="*/ 180023 w 1093527"/>
              <a:gd name="connsiteY103" fmla="*/ 313531 h 581414"/>
              <a:gd name="connsiteX104" fmla="*/ 168414 w 1093527"/>
              <a:gd name="connsiteY104" fmla="*/ 303005 h 581414"/>
              <a:gd name="connsiteX105" fmla="*/ 163073 w 1093527"/>
              <a:gd name="connsiteY105" fmla="*/ 289848 h 581414"/>
              <a:gd name="connsiteX106" fmla="*/ 159977 w 1093527"/>
              <a:gd name="connsiteY106" fmla="*/ 256800 h 581414"/>
              <a:gd name="connsiteX107" fmla="*/ 159359 w 1093527"/>
              <a:gd name="connsiteY107" fmla="*/ 223520 h 581414"/>
              <a:gd name="connsiteX108" fmla="*/ 159359 w 1093527"/>
              <a:gd name="connsiteY108" fmla="*/ 219572 h 581414"/>
              <a:gd name="connsiteX109" fmla="*/ 159049 w 1093527"/>
              <a:gd name="connsiteY109" fmla="*/ 210981 h 581414"/>
              <a:gd name="connsiteX110" fmla="*/ 158584 w 1093527"/>
              <a:gd name="connsiteY110" fmla="*/ 198134 h 581414"/>
              <a:gd name="connsiteX111" fmla="*/ 158275 w 1093527"/>
              <a:gd name="connsiteY111" fmla="*/ 185596 h 581414"/>
              <a:gd name="connsiteX112" fmla="*/ 158120 w 1093527"/>
              <a:gd name="connsiteY112" fmla="*/ 177314 h 581414"/>
              <a:gd name="connsiteX113" fmla="*/ 158120 w 1093527"/>
              <a:gd name="connsiteY113" fmla="*/ 169033 h 581414"/>
              <a:gd name="connsiteX114" fmla="*/ 158739 w 1093527"/>
              <a:gd name="connsiteY114" fmla="*/ 165086 h 581414"/>
              <a:gd name="connsiteX115" fmla="*/ 158739 w 1093527"/>
              <a:gd name="connsiteY115" fmla="*/ 163228 h 581414"/>
              <a:gd name="connsiteX116" fmla="*/ 158894 w 1093527"/>
              <a:gd name="connsiteY116" fmla="*/ 155721 h 581414"/>
              <a:gd name="connsiteX117" fmla="*/ 159359 w 1093527"/>
              <a:gd name="connsiteY117" fmla="*/ 147285 h 581414"/>
              <a:gd name="connsiteX118" fmla="*/ 160287 w 1093527"/>
              <a:gd name="connsiteY118" fmla="*/ 138848 h 581414"/>
              <a:gd name="connsiteX119" fmla="*/ 161525 w 1093527"/>
              <a:gd name="connsiteY119" fmla="*/ 131651 h 581414"/>
              <a:gd name="connsiteX120" fmla="*/ 161835 w 1093527"/>
              <a:gd name="connsiteY120" fmla="*/ 129948 h 581414"/>
              <a:gd name="connsiteX121" fmla="*/ 162145 w 1093527"/>
              <a:gd name="connsiteY121" fmla="*/ 128245 h 581414"/>
              <a:gd name="connsiteX122" fmla="*/ 166556 w 1093527"/>
              <a:gd name="connsiteY122" fmla="*/ 110057 h 581414"/>
              <a:gd name="connsiteX123" fmla="*/ 174683 w 1093527"/>
              <a:gd name="connsiteY123" fmla="*/ 94036 h 581414"/>
              <a:gd name="connsiteX124" fmla="*/ 187840 w 1093527"/>
              <a:gd name="connsiteY124" fmla="*/ 82581 h 581414"/>
              <a:gd name="connsiteX125" fmla="*/ 207421 w 1093527"/>
              <a:gd name="connsiteY125" fmla="*/ 78170 h 581414"/>
              <a:gd name="connsiteX126" fmla="*/ 224681 w 1093527"/>
              <a:gd name="connsiteY126" fmla="*/ 83510 h 581414"/>
              <a:gd name="connsiteX127" fmla="*/ 237064 w 1093527"/>
              <a:gd name="connsiteY127" fmla="*/ 96358 h 581414"/>
              <a:gd name="connsiteX128" fmla="*/ 244417 w 1093527"/>
              <a:gd name="connsiteY128" fmla="*/ 111682 h 581414"/>
              <a:gd name="connsiteX129" fmla="*/ 246816 w 1093527"/>
              <a:gd name="connsiteY129" fmla="*/ 124375 h 581414"/>
              <a:gd name="connsiteX130" fmla="*/ 246816 w 1093527"/>
              <a:gd name="connsiteY130" fmla="*/ 131805 h 581414"/>
              <a:gd name="connsiteX131" fmla="*/ 324367 w 1093527"/>
              <a:gd name="connsiteY131" fmla="*/ 320806 h 581414"/>
              <a:gd name="connsiteX132" fmla="*/ 318717 w 1093527"/>
              <a:gd name="connsiteY132" fmla="*/ 322819 h 581414"/>
              <a:gd name="connsiteX133" fmla="*/ 316550 w 1093527"/>
              <a:gd name="connsiteY133" fmla="*/ 322664 h 581414"/>
              <a:gd name="connsiteX134" fmla="*/ 313841 w 1093527"/>
              <a:gd name="connsiteY134" fmla="*/ 322199 h 581414"/>
              <a:gd name="connsiteX135" fmla="*/ 310513 w 1093527"/>
              <a:gd name="connsiteY135" fmla="*/ 321271 h 581414"/>
              <a:gd name="connsiteX136" fmla="*/ 306256 w 1093527"/>
              <a:gd name="connsiteY136" fmla="*/ 321271 h 581414"/>
              <a:gd name="connsiteX137" fmla="*/ 301225 w 1093527"/>
              <a:gd name="connsiteY137" fmla="*/ 321116 h 581414"/>
              <a:gd name="connsiteX138" fmla="*/ 296349 w 1093527"/>
              <a:gd name="connsiteY138" fmla="*/ 320806 h 581414"/>
              <a:gd name="connsiteX139" fmla="*/ 292867 w 1093527"/>
              <a:gd name="connsiteY139" fmla="*/ 320652 h 581414"/>
              <a:gd name="connsiteX140" fmla="*/ 290777 w 1093527"/>
              <a:gd name="connsiteY140" fmla="*/ 320652 h 581414"/>
              <a:gd name="connsiteX141" fmla="*/ 283888 w 1093527"/>
              <a:gd name="connsiteY141" fmla="*/ 321425 h 581414"/>
              <a:gd name="connsiteX142" fmla="*/ 277000 w 1093527"/>
              <a:gd name="connsiteY142" fmla="*/ 322199 h 581414"/>
              <a:gd name="connsiteX143" fmla="*/ 273982 w 1093527"/>
              <a:gd name="connsiteY143" fmla="*/ 322045 h 581414"/>
              <a:gd name="connsiteX144" fmla="*/ 270499 w 1093527"/>
              <a:gd name="connsiteY144" fmla="*/ 321271 h 581414"/>
              <a:gd name="connsiteX145" fmla="*/ 267558 w 1093527"/>
              <a:gd name="connsiteY145" fmla="*/ 319413 h 581414"/>
              <a:gd name="connsiteX146" fmla="*/ 266320 w 1093527"/>
              <a:gd name="connsiteY146" fmla="*/ 315776 h 581414"/>
              <a:gd name="connsiteX147" fmla="*/ 266629 w 1093527"/>
              <a:gd name="connsiteY147" fmla="*/ 313299 h 581414"/>
              <a:gd name="connsiteX148" fmla="*/ 266939 w 1093527"/>
              <a:gd name="connsiteY148" fmla="*/ 311132 h 581414"/>
              <a:gd name="connsiteX149" fmla="*/ 266629 w 1093527"/>
              <a:gd name="connsiteY149" fmla="*/ 303624 h 581414"/>
              <a:gd name="connsiteX150" fmla="*/ 265391 w 1093527"/>
              <a:gd name="connsiteY150" fmla="*/ 295498 h 581414"/>
              <a:gd name="connsiteX151" fmla="*/ 265391 w 1093527"/>
              <a:gd name="connsiteY151" fmla="*/ 87690 h 581414"/>
              <a:gd name="connsiteX152" fmla="*/ 266320 w 1093527"/>
              <a:gd name="connsiteY152" fmla="*/ 82195 h 581414"/>
              <a:gd name="connsiteX153" fmla="*/ 268487 w 1093527"/>
              <a:gd name="connsiteY153" fmla="*/ 78634 h 581414"/>
              <a:gd name="connsiteX154" fmla="*/ 273053 w 1093527"/>
              <a:gd name="connsiteY154" fmla="*/ 78170 h 581414"/>
              <a:gd name="connsiteX155" fmla="*/ 276304 w 1093527"/>
              <a:gd name="connsiteY155" fmla="*/ 87225 h 581414"/>
              <a:gd name="connsiteX156" fmla="*/ 277077 w 1093527"/>
              <a:gd name="connsiteY156" fmla="*/ 96822 h 581414"/>
              <a:gd name="connsiteX157" fmla="*/ 277077 w 1093527"/>
              <a:gd name="connsiteY157" fmla="*/ 106032 h 581414"/>
              <a:gd name="connsiteX158" fmla="*/ 276613 w 1093527"/>
              <a:gd name="connsiteY158" fmla="*/ 120351 h 581414"/>
              <a:gd name="connsiteX159" fmla="*/ 276149 w 1093527"/>
              <a:gd name="connsiteY159" fmla="*/ 134746 h 581414"/>
              <a:gd name="connsiteX160" fmla="*/ 276613 w 1093527"/>
              <a:gd name="connsiteY160" fmla="*/ 148368 h 581414"/>
              <a:gd name="connsiteX161" fmla="*/ 277077 w 1093527"/>
              <a:gd name="connsiteY161" fmla="*/ 162919 h 581414"/>
              <a:gd name="connsiteX162" fmla="*/ 276923 w 1093527"/>
              <a:gd name="connsiteY162" fmla="*/ 166324 h 581414"/>
              <a:gd name="connsiteX163" fmla="*/ 276613 w 1093527"/>
              <a:gd name="connsiteY163" fmla="*/ 172284 h 581414"/>
              <a:gd name="connsiteX164" fmla="*/ 276304 w 1093527"/>
              <a:gd name="connsiteY164" fmla="*/ 178398 h 581414"/>
              <a:gd name="connsiteX165" fmla="*/ 276149 w 1093527"/>
              <a:gd name="connsiteY165" fmla="*/ 181958 h 581414"/>
              <a:gd name="connsiteX166" fmla="*/ 276459 w 1093527"/>
              <a:gd name="connsiteY166" fmla="*/ 224139 h 581414"/>
              <a:gd name="connsiteX167" fmla="*/ 275994 w 1093527"/>
              <a:gd name="connsiteY167" fmla="*/ 235593 h 581414"/>
              <a:gd name="connsiteX168" fmla="*/ 275839 w 1093527"/>
              <a:gd name="connsiteY168" fmla="*/ 252233 h 581414"/>
              <a:gd name="connsiteX169" fmla="*/ 276149 w 1093527"/>
              <a:gd name="connsiteY169" fmla="*/ 271815 h 581414"/>
              <a:gd name="connsiteX170" fmla="*/ 276923 w 1093527"/>
              <a:gd name="connsiteY170" fmla="*/ 285436 h 581414"/>
              <a:gd name="connsiteX171" fmla="*/ 277852 w 1093527"/>
              <a:gd name="connsiteY171" fmla="*/ 296736 h 581414"/>
              <a:gd name="connsiteX172" fmla="*/ 278316 w 1093527"/>
              <a:gd name="connsiteY172" fmla="*/ 309739 h 581414"/>
              <a:gd name="connsiteX173" fmla="*/ 280483 w 1093527"/>
              <a:gd name="connsiteY173" fmla="*/ 309739 h 581414"/>
              <a:gd name="connsiteX174" fmla="*/ 282650 w 1093527"/>
              <a:gd name="connsiteY174" fmla="*/ 310048 h 581414"/>
              <a:gd name="connsiteX175" fmla="*/ 284817 w 1093527"/>
              <a:gd name="connsiteY175" fmla="*/ 310048 h 581414"/>
              <a:gd name="connsiteX176" fmla="*/ 291860 w 1093527"/>
              <a:gd name="connsiteY176" fmla="*/ 309274 h 581414"/>
              <a:gd name="connsiteX177" fmla="*/ 297974 w 1093527"/>
              <a:gd name="connsiteY177" fmla="*/ 309120 h 581414"/>
              <a:gd name="connsiteX178" fmla="*/ 300683 w 1093527"/>
              <a:gd name="connsiteY178" fmla="*/ 309120 h 581414"/>
              <a:gd name="connsiteX179" fmla="*/ 307726 w 1093527"/>
              <a:gd name="connsiteY179" fmla="*/ 309274 h 581414"/>
              <a:gd name="connsiteX180" fmla="*/ 316008 w 1093527"/>
              <a:gd name="connsiteY180" fmla="*/ 310203 h 581414"/>
              <a:gd name="connsiteX181" fmla="*/ 322896 w 1093527"/>
              <a:gd name="connsiteY181" fmla="*/ 312370 h 581414"/>
              <a:gd name="connsiteX182" fmla="*/ 325837 w 1093527"/>
              <a:gd name="connsiteY182" fmla="*/ 316163 h 581414"/>
              <a:gd name="connsiteX183" fmla="*/ 324367 w 1093527"/>
              <a:gd name="connsiteY183" fmla="*/ 320806 h 581414"/>
              <a:gd name="connsiteX184" fmla="*/ 402846 w 1093527"/>
              <a:gd name="connsiteY184" fmla="*/ 320806 h 581414"/>
              <a:gd name="connsiteX185" fmla="*/ 397196 w 1093527"/>
              <a:gd name="connsiteY185" fmla="*/ 322819 h 581414"/>
              <a:gd name="connsiteX186" fmla="*/ 395029 w 1093527"/>
              <a:gd name="connsiteY186" fmla="*/ 322664 h 581414"/>
              <a:gd name="connsiteX187" fmla="*/ 392243 w 1093527"/>
              <a:gd name="connsiteY187" fmla="*/ 322199 h 581414"/>
              <a:gd name="connsiteX188" fmla="*/ 388915 w 1093527"/>
              <a:gd name="connsiteY188" fmla="*/ 321271 h 581414"/>
              <a:gd name="connsiteX189" fmla="*/ 384658 w 1093527"/>
              <a:gd name="connsiteY189" fmla="*/ 321271 h 581414"/>
              <a:gd name="connsiteX190" fmla="*/ 379627 w 1093527"/>
              <a:gd name="connsiteY190" fmla="*/ 321116 h 581414"/>
              <a:gd name="connsiteX191" fmla="*/ 374751 w 1093527"/>
              <a:gd name="connsiteY191" fmla="*/ 320806 h 581414"/>
              <a:gd name="connsiteX192" fmla="*/ 371191 w 1093527"/>
              <a:gd name="connsiteY192" fmla="*/ 320652 h 581414"/>
              <a:gd name="connsiteX193" fmla="*/ 369024 w 1093527"/>
              <a:gd name="connsiteY193" fmla="*/ 320652 h 581414"/>
              <a:gd name="connsiteX194" fmla="*/ 362136 w 1093527"/>
              <a:gd name="connsiteY194" fmla="*/ 321425 h 581414"/>
              <a:gd name="connsiteX195" fmla="*/ 355248 w 1093527"/>
              <a:gd name="connsiteY195" fmla="*/ 322199 h 581414"/>
              <a:gd name="connsiteX196" fmla="*/ 352229 w 1093527"/>
              <a:gd name="connsiteY196" fmla="*/ 322045 h 581414"/>
              <a:gd name="connsiteX197" fmla="*/ 348746 w 1093527"/>
              <a:gd name="connsiteY197" fmla="*/ 321271 h 581414"/>
              <a:gd name="connsiteX198" fmla="*/ 345805 w 1093527"/>
              <a:gd name="connsiteY198" fmla="*/ 319413 h 581414"/>
              <a:gd name="connsiteX199" fmla="*/ 344567 w 1093527"/>
              <a:gd name="connsiteY199" fmla="*/ 315776 h 581414"/>
              <a:gd name="connsiteX200" fmla="*/ 344876 w 1093527"/>
              <a:gd name="connsiteY200" fmla="*/ 313299 h 581414"/>
              <a:gd name="connsiteX201" fmla="*/ 345186 w 1093527"/>
              <a:gd name="connsiteY201" fmla="*/ 311132 h 581414"/>
              <a:gd name="connsiteX202" fmla="*/ 344876 w 1093527"/>
              <a:gd name="connsiteY202" fmla="*/ 303624 h 581414"/>
              <a:gd name="connsiteX203" fmla="*/ 343638 w 1093527"/>
              <a:gd name="connsiteY203" fmla="*/ 295498 h 581414"/>
              <a:gd name="connsiteX204" fmla="*/ 343638 w 1093527"/>
              <a:gd name="connsiteY204" fmla="*/ 87690 h 581414"/>
              <a:gd name="connsiteX205" fmla="*/ 344567 w 1093527"/>
              <a:gd name="connsiteY205" fmla="*/ 82195 h 581414"/>
              <a:gd name="connsiteX206" fmla="*/ 346734 w 1093527"/>
              <a:gd name="connsiteY206" fmla="*/ 78634 h 581414"/>
              <a:gd name="connsiteX207" fmla="*/ 351300 w 1093527"/>
              <a:gd name="connsiteY207" fmla="*/ 78170 h 581414"/>
              <a:gd name="connsiteX208" fmla="*/ 354473 w 1093527"/>
              <a:gd name="connsiteY208" fmla="*/ 87225 h 581414"/>
              <a:gd name="connsiteX209" fmla="*/ 355248 w 1093527"/>
              <a:gd name="connsiteY209" fmla="*/ 96822 h 581414"/>
              <a:gd name="connsiteX210" fmla="*/ 355248 w 1093527"/>
              <a:gd name="connsiteY210" fmla="*/ 106032 h 581414"/>
              <a:gd name="connsiteX211" fmla="*/ 354783 w 1093527"/>
              <a:gd name="connsiteY211" fmla="*/ 120351 h 581414"/>
              <a:gd name="connsiteX212" fmla="*/ 354319 w 1093527"/>
              <a:gd name="connsiteY212" fmla="*/ 134746 h 581414"/>
              <a:gd name="connsiteX213" fmla="*/ 354783 w 1093527"/>
              <a:gd name="connsiteY213" fmla="*/ 148368 h 581414"/>
              <a:gd name="connsiteX214" fmla="*/ 355248 w 1093527"/>
              <a:gd name="connsiteY214" fmla="*/ 162919 h 581414"/>
              <a:gd name="connsiteX215" fmla="*/ 355093 w 1093527"/>
              <a:gd name="connsiteY215" fmla="*/ 166324 h 581414"/>
              <a:gd name="connsiteX216" fmla="*/ 354783 w 1093527"/>
              <a:gd name="connsiteY216" fmla="*/ 172284 h 581414"/>
              <a:gd name="connsiteX217" fmla="*/ 354473 w 1093527"/>
              <a:gd name="connsiteY217" fmla="*/ 178398 h 581414"/>
              <a:gd name="connsiteX218" fmla="*/ 354319 w 1093527"/>
              <a:gd name="connsiteY218" fmla="*/ 181958 h 581414"/>
              <a:gd name="connsiteX219" fmla="*/ 354628 w 1093527"/>
              <a:gd name="connsiteY219" fmla="*/ 224139 h 581414"/>
              <a:gd name="connsiteX220" fmla="*/ 354164 w 1093527"/>
              <a:gd name="connsiteY220" fmla="*/ 235593 h 581414"/>
              <a:gd name="connsiteX221" fmla="*/ 354009 w 1093527"/>
              <a:gd name="connsiteY221" fmla="*/ 252233 h 581414"/>
              <a:gd name="connsiteX222" fmla="*/ 354319 w 1093527"/>
              <a:gd name="connsiteY222" fmla="*/ 271815 h 581414"/>
              <a:gd name="connsiteX223" fmla="*/ 355093 w 1093527"/>
              <a:gd name="connsiteY223" fmla="*/ 285436 h 581414"/>
              <a:gd name="connsiteX224" fmla="*/ 356021 w 1093527"/>
              <a:gd name="connsiteY224" fmla="*/ 296736 h 581414"/>
              <a:gd name="connsiteX225" fmla="*/ 356486 w 1093527"/>
              <a:gd name="connsiteY225" fmla="*/ 309739 h 581414"/>
              <a:gd name="connsiteX226" fmla="*/ 358653 w 1093527"/>
              <a:gd name="connsiteY226" fmla="*/ 309739 h 581414"/>
              <a:gd name="connsiteX227" fmla="*/ 360820 w 1093527"/>
              <a:gd name="connsiteY227" fmla="*/ 310048 h 581414"/>
              <a:gd name="connsiteX228" fmla="*/ 362987 w 1093527"/>
              <a:gd name="connsiteY228" fmla="*/ 310048 h 581414"/>
              <a:gd name="connsiteX229" fmla="*/ 370030 w 1093527"/>
              <a:gd name="connsiteY229" fmla="*/ 309274 h 581414"/>
              <a:gd name="connsiteX230" fmla="*/ 376144 w 1093527"/>
              <a:gd name="connsiteY230" fmla="*/ 309120 h 581414"/>
              <a:gd name="connsiteX231" fmla="*/ 378931 w 1093527"/>
              <a:gd name="connsiteY231" fmla="*/ 309120 h 581414"/>
              <a:gd name="connsiteX232" fmla="*/ 385974 w 1093527"/>
              <a:gd name="connsiteY232" fmla="*/ 309274 h 581414"/>
              <a:gd name="connsiteX233" fmla="*/ 394255 w 1093527"/>
              <a:gd name="connsiteY233" fmla="*/ 310203 h 581414"/>
              <a:gd name="connsiteX234" fmla="*/ 401143 w 1093527"/>
              <a:gd name="connsiteY234" fmla="*/ 312370 h 581414"/>
              <a:gd name="connsiteX235" fmla="*/ 404007 w 1093527"/>
              <a:gd name="connsiteY235" fmla="*/ 316163 h 581414"/>
              <a:gd name="connsiteX236" fmla="*/ 402846 w 1093527"/>
              <a:gd name="connsiteY236" fmla="*/ 320806 h 581414"/>
              <a:gd name="connsiteX237" fmla="*/ 495025 w 1093527"/>
              <a:gd name="connsiteY237" fmla="*/ 131805 h 581414"/>
              <a:gd name="connsiteX238" fmla="*/ 494870 w 1093527"/>
              <a:gd name="connsiteY238" fmla="*/ 133044 h 581414"/>
              <a:gd name="connsiteX239" fmla="*/ 494715 w 1093527"/>
              <a:gd name="connsiteY239" fmla="*/ 135211 h 581414"/>
              <a:gd name="connsiteX240" fmla="*/ 494715 w 1093527"/>
              <a:gd name="connsiteY240" fmla="*/ 202468 h 581414"/>
              <a:gd name="connsiteX241" fmla="*/ 494870 w 1093527"/>
              <a:gd name="connsiteY241" fmla="*/ 203706 h 581414"/>
              <a:gd name="connsiteX242" fmla="*/ 495025 w 1093527"/>
              <a:gd name="connsiteY242" fmla="*/ 205254 h 581414"/>
              <a:gd name="connsiteX243" fmla="*/ 495025 w 1093527"/>
              <a:gd name="connsiteY243" fmla="*/ 210130 h 581414"/>
              <a:gd name="connsiteX244" fmla="*/ 494715 w 1093527"/>
              <a:gd name="connsiteY244" fmla="*/ 218102 h 581414"/>
              <a:gd name="connsiteX245" fmla="*/ 494251 w 1093527"/>
              <a:gd name="connsiteY245" fmla="*/ 222823 h 581414"/>
              <a:gd name="connsiteX246" fmla="*/ 493786 w 1093527"/>
              <a:gd name="connsiteY246" fmla="*/ 226461 h 581414"/>
              <a:gd name="connsiteX247" fmla="*/ 493477 w 1093527"/>
              <a:gd name="connsiteY247" fmla="*/ 230872 h 581414"/>
              <a:gd name="connsiteX248" fmla="*/ 489220 w 1093527"/>
              <a:gd name="connsiteY248" fmla="*/ 273982 h 581414"/>
              <a:gd name="connsiteX249" fmla="*/ 487363 w 1093527"/>
              <a:gd name="connsiteY249" fmla="*/ 282882 h 581414"/>
              <a:gd name="connsiteX250" fmla="*/ 484344 w 1093527"/>
              <a:gd name="connsiteY250" fmla="*/ 297433 h 581414"/>
              <a:gd name="connsiteX251" fmla="*/ 478849 w 1093527"/>
              <a:gd name="connsiteY251" fmla="*/ 310280 h 581414"/>
              <a:gd name="connsiteX252" fmla="*/ 469097 w 1093527"/>
              <a:gd name="connsiteY252" fmla="*/ 319568 h 581414"/>
              <a:gd name="connsiteX253" fmla="*/ 453231 w 1093527"/>
              <a:gd name="connsiteY253" fmla="*/ 323206 h 581414"/>
              <a:gd name="connsiteX254" fmla="*/ 441931 w 1093527"/>
              <a:gd name="connsiteY254" fmla="*/ 320574 h 581414"/>
              <a:gd name="connsiteX255" fmla="*/ 428309 w 1093527"/>
              <a:gd name="connsiteY255" fmla="*/ 313531 h 581414"/>
              <a:gd name="connsiteX256" fmla="*/ 416700 w 1093527"/>
              <a:gd name="connsiteY256" fmla="*/ 303005 h 581414"/>
              <a:gd name="connsiteX257" fmla="*/ 411360 w 1093527"/>
              <a:gd name="connsiteY257" fmla="*/ 289848 h 581414"/>
              <a:gd name="connsiteX258" fmla="*/ 408341 w 1093527"/>
              <a:gd name="connsiteY258" fmla="*/ 256800 h 581414"/>
              <a:gd name="connsiteX259" fmla="*/ 407722 w 1093527"/>
              <a:gd name="connsiteY259" fmla="*/ 223520 h 581414"/>
              <a:gd name="connsiteX260" fmla="*/ 407722 w 1093527"/>
              <a:gd name="connsiteY260" fmla="*/ 219572 h 581414"/>
              <a:gd name="connsiteX261" fmla="*/ 407412 w 1093527"/>
              <a:gd name="connsiteY261" fmla="*/ 210981 h 581414"/>
              <a:gd name="connsiteX262" fmla="*/ 406948 w 1093527"/>
              <a:gd name="connsiteY262" fmla="*/ 198134 h 581414"/>
              <a:gd name="connsiteX263" fmla="*/ 406638 w 1093527"/>
              <a:gd name="connsiteY263" fmla="*/ 185596 h 581414"/>
              <a:gd name="connsiteX264" fmla="*/ 406484 w 1093527"/>
              <a:gd name="connsiteY264" fmla="*/ 177314 h 581414"/>
              <a:gd name="connsiteX265" fmla="*/ 406484 w 1093527"/>
              <a:gd name="connsiteY265" fmla="*/ 169033 h 581414"/>
              <a:gd name="connsiteX266" fmla="*/ 407103 w 1093527"/>
              <a:gd name="connsiteY266" fmla="*/ 165086 h 581414"/>
              <a:gd name="connsiteX267" fmla="*/ 407103 w 1093527"/>
              <a:gd name="connsiteY267" fmla="*/ 163228 h 581414"/>
              <a:gd name="connsiteX268" fmla="*/ 407258 w 1093527"/>
              <a:gd name="connsiteY268" fmla="*/ 155721 h 581414"/>
              <a:gd name="connsiteX269" fmla="*/ 407722 w 1093527"/>
              <a:gd name="connsiteY269" fmla="*/ 147285 h 581414"/>
              <a:gd name="connsiteX270" fmla="*/ 408651 w 1093527"/>
              <a:gd name="connsiteY270" fmla="*/ 138848 h 581414"/>
              <a:gd name="connsiteX271" fmla="*/ 409889 w 1093527"/>
              <a:gd name="connsiteY271" fmla="*/ 131651 h 581414"/>
              <a:gd name="connsiteX272" fmla="*/ 410199 w 1093527"/>
              <a:gd name="connsiteY272" fmla="*/ 129948 h 581414"/>
              <a:gd name="connsiteX273" fmla="*/ 410508 w 1093527"/>
              <a:gd name="connsiteY273" fmla="*/ 128245 h 581414"/>
              <a:gd name="connsiteX274" fmla="*/ 414920 w 1093527"/>
              <a:gd name="connsiteY274" fmla="*/ 110057 h 581414"/>
              <a:gd name="connsiteX275" fmla="*/ 423047 w 1093527"/>
              <a:gd name="connsiteY275" fmla="*/ 94036 h 581414"/>
              <a:gd name="connsiteX276" fmla="*/ 436204 w 1093527"/>
              <a:gd name="connsiteY276" fmla="*/ 82581 h 581414"/>
              <a:gd name="connsiteX277" fmla="*/ 455785 w 1093527"/>
              <a:gd name="connsiteY277" fmla="*/ 78170 h 581414"/>
              <a:gd name="connsiteX278" fmla="*/ 473044 w 1093527"/>
              <a:gd name="connsiteY278" fmla="*/ 83510 h 581414"/>
              <a:gd name="connsiteX279" fmla="*/ 485428 w 1093527"/>
              <a:gd name="connsiteY279" fmla="*/ 96358 h 581414"/>
              <a:gd name="connsiteX280" fmla="*/ 492780 w 1093527"/>
              <a:gd name="connsiteY280" fmla="*/ 111682 h 581414"/>
              <a:gd name="connsiteX281" fmla="*/ 495257 w 1093527"/>
              <a:gd name="connsiteY281" fmla="*/ 124375 h 581414"/>
              <a:gd name="connsiteX282" fmla="*/ 495257 w 1093527"/>
              <a:gd name="connsiteY282" fmla="*/ 131805 h 581414"/>
              <a:gd name="connsiteX283" fmla="*/ 679459 w 1093527"/>
              <a:gd name="connsiteY283" fmla="*/ 92024 h 581414"/>
              <a:gd name="connsiteX284" fmla="*/ 676905 w 1093527"/>
              <a:gd name="connsiteY284" fmla="*/ 102550 h 581414"/>
              <a:gd name="connsiteX285" fmla="*/ 673887 w 1093527"/>
              <a:gd name="connsiteY285" fmla="*/ 113230 h 581414"/>
              <a:gd name="connsiteX286" fmla="*/ 671719 w 1093527"/>
              <a:gd name="connsiteY286" fmla="*/ 119499 h 581414"/>
              <a:gd name="connsiteX287" fmla="*/ 672029 w 1093527"/>
              <a:gd name="connsiteY287" fmla="*/ 119190 h 581414"/>
              <a:gd name="connsiteX288" fmla="*/ 669553 w 1093527"/>
              <a:gd name="connsiteY288" fmla="*/ 131264 h 581414"/>
              <a:gd name="connsiteX289" fmla="*/ 668314 w 1093527"/>
              <a:gd name="connsiteY289" fmla="*/ 141789 h 581414"/>
              <a:gd name="connsiteX290" fmla="*/ 665605 w 1093527"/>
              <a:gd name="connsiteY290" fmla="*/ 149761 h 581414"/>
              <a:gd name="connsiteX291" fmla="*/ 662509 w 1093527"/>
              <a:gd name="connsiteY291" fmla="*/ 159204 h 581414"/>
              <a:gd name="connsiteX292" fmla="*/ 661271 w 1093527"/>
              <a:gd name="connsiteY292" fmla="*/ 166247 h 581414"/>
              <a:gd name="connsiteX293" fmla="*/ 656705 w 1093527"/>
              <a:gd name="connsiteY293" fmla="*/ 189465 h 581414"/>
              <a:gd name="connsiteX294" fmla="*/ 654693 w 1093527"/>
              <a:gd name="connsiteY294" fmla="*/ 199372 h 581414"/>
              <a:gd name="connsiteX295" fmla="*/ 653764 w 1093527"/>
              <a:gd name="connsiteY295" fmla="*/ 204403 h 581414"/>
              <a:gd name="connsiteX296" fmla="*/ 652525 w 1093527"/>
              <a:gd name="connsiteY296" fmla="*/ 209433 h 581414"/>
              <a:gd name="connsiteX297" fmla="*/ 650126 w 1093527"/>
              <a:gd name="connsiteY297" fmla="*/ 219340 h 581414"/>
              <a:gd name="connsiteX298" fmla="*/ 645560 w 1093527"/>
              <a:gd name="connsiteY298" fmla="*/ 239076 h 581414"/>
              <a:gd name="connsiteX299" fmla="*/ 637743 w 1093527"/>
              <a:gd name="connsiteY299" fmla="*/ 273440 h 581414"/>
              <a:gd name="connsiteX300" fmla="*/ 633486 w 1093527"/>
              <a:gd name="connsiteY300" fmla="*/ 297587 h 581414"/>
              <a:gd name="connsiteX301" fmla="*/ 627062 w 1093527"/>
              <a:gd name="connsiteY301" fmla="*/ 318097 h 581414"/>
              <a:gd name="connsiteX302" fmla="*/ 622806 w 1093527"/>
              <a:gd name="connsiteY302" fmla="*/ 324521 h 581414"/>
              <a:gd name="connsiteX303" fmla="*/ 615762 w 1093527"/>
              <a:gd name="connsiteY303" fmla="*/ 320419 h 581414"/>
              <a:gd name="connsiteX304" fmla="*/ 611506 w 1093527"/>
              <a:gd name="connsiteY304" fmla="*/ 312602 h 581414"/>
              <a:gd name="connsiteX305" fmla="*/ 610886 w 1093527"/>
              <a:gd name="connsiteY305" fmla="*/ 311364 h 581414"/>
              <a:gd name="connsiteX306" fmla="*/ 610886 w 1093527"/>
              <a:gd name="connsiteY306" fmla="*/ 311674 h 581414"/>
              <a:gd name="connsiteX307" fmla="*/ 597110 w 1093527"/>
              <a:gd name="connsiteY307" fmla="*/ 280483 h 581414"/>
              <a:gd name="connsiteX308" fmla="*/ 591150 w 1093527"/>
              <a:gd name="connsiteY308" fmla="*/ 267171 h 581414"/>
              <a:gd name="connsiteX309" fmla="*/ 586739 w 1093527"/>
              <a:gd name="connsiteY309" fmla="*/ 255716 h 581414"/>
              <a:gd name="connsiteX310" fmla="*/ 583643 w 1093527"/>
              <a:gd name="connsiteY310" fmla="*/ 247745 h 581414"/>
              <a:gd name="connsiteX311" fmla="*/ 582095 w 1093527"/>
              <a:gd name="connsiteY311" fmla="*/ 244649 h 581414"/>
              <a:gd name="connsiteX312" fmla="*/ 578922 w 1093527"/>
              <a:gd name="connsiteY312" fmla="*/ 251847 h 581414"/>
              <a:gd name="connsiteX313" fmla="*/ 575749 w 1093527"/>
              <a:gd name="connsiteY313" fmla="*/ 259044 h 581414"/>
              <a:gd name="connsiteX314" fmla="*/ 573117 w 1093527"/>
              <a:gd name="connsiteY314" fmla="*/ 263146 h 581414"/>
              <a:gd name="connsiteX315" fmla="*/ 571105 w 1093527"/>
              <a:gd name="connsiteY315" fmla="*/ 268951 h 581414"/>
              <a:gd name="connsiteX316" fmla="*/ 569247 w 1093527"/>
              <a:gd name="connsiteY316" fmla="*/ 275220 h 581414"/>
              <a:gd name="connsiteX317" fmla="*/ 567390 w 1093527"/>
              <a:gd name="connsiteY317" fmla="*/ 280406 h 581414"/>
              <a:gd name="connsiteX318" fmla="*/ 565997 w 1093527"/>
              <a:gd name="connsiteY318" fmla="*/ 286210 h 581414"/>
              <a:gd name="connsiteX319" fmla="*/ 563056 w 1093527"/>
              <a:gd name="connsiteY319" fmla="*/ 294027 h 581414"/>
              <a:gd name="connsiteX320" fmla="*/ 560037 w 1093527"/>
              <a:gd name="connsiteY320" fmla="*/ 302309 h 581414"/>
              <a:gd name="connsiteX321" fmla="*/ 558180 w 1093527"/>
              <a:gd name="connsiteY321" fmla="*/ 309507 h 581414"/>
              <a:gd name="connsiteX322" fmla="*/ 556322 w 1093527"/>
              <a:gd name="connsiteY322" fmla="*/ 315311 h 581414"/>
              <a:gd name="connsiteX323" fmla="*/ 554774 w 1093527"/>
              <a:gd name="connsiteY323" fmla="*/ 319878 h 581414"/>
              <a:gd name="connsiteX324" fmla="*/ 550827 w 1093527"/>
              <a:gd name="connsiteY324" fmla="*/ 322354 h 581414"/>
              <a:gd name="connsiteX325" fmla="*/ 546570 w 1093527"/>
              <a:gd name="connsiteY325" fmla="*/ 320652 h 581414"/>
              <a:gd name="connsiteX326" fmla="*/ 545642 w 1093527"/>
              <a:gd name="connsiteY326" fmla="*/ 316550 h 581414"/>
              <a:gd name="connsiteX327" fmla="*/ 543707 w 1093527"/>
              <a:gd name="connsiteY327" fmla="*/ 301844 h 581414"/>
              <a:gd name="connsiteX328" fmla="*/ 541075 w 1093527"/>
              <a:gd name="connsiteY328" fmla="*/ 287139 h 581414"/>
              <a:gd name="connsiteX329" fmla="*/ 538289 w 1093527"/>
              <a:gd name="connsiteY329" fmla="*/ 271815 h 581414"/>
              <a:gd name="connsiteX330" fmla="*/ 535812 w 1093527"/>
              <a:gd name="connsiteY330" fmla="*/ 259741 h 581414"/>
              <a:gd name="connsiteX331" fmla="*/ 533955 w 1093527"/>
              <a:gd name="connsiteY331" fmla="*/ 247048 h 581414"/>
              <a:gd name="connsiteX332" fmla="*/ 531246 w 1093527"/>
              <a:gd name="connsiteY332" fmla="*/ 227157 h 581414"/>
              <a:gd name="connsiteX333" fmla="*/ 530627 w 1093527"/>
              <a:gd name="connsiteY333" fmla="*/ 222591 h 581414"/>
              <a:gd name="connsiteX334" fmla="*/ 529853 w 1093527"/>
              <a:gd name="connsiteY334" fmla="*/ 216631 h 581414"/>
              <a:gd name="connsiteX335" fmla="*/ 528460 w 1093527"/>
              <a:gd name="connsiteY335" fmla="*/ 208195 h 581414"/>
              <a:gd name="connsiteX336" fmla="*/ 526370 w 1093527"/>
              <a:gd name="connsiteY336" fmla="*/ 196276 h 581414"/>
              <a:gd name="connsiteX337" fmla="*/ 512903 w 1093527"/>
              <a:gd name="connsiteY337" fmla="*/ 129948 h 581414"/>
              <a:gd name="connsiteX338" fmla="*/ 510736 w 1093527"/>
              <a:gd name="connsiteY338" fmla="*/ 120970 h 581414"/>
              <a:gd name="connsiteX339" fmla="*/ 509498 w 1093527"/>
              <a:gd name="connsiteY339" fmla="*/ 111295 h 581414"/>
              <a:gd name="connsiteX340" fmla="*/ 509498 w 1093527"/>
              <a:gd name="connsiteY340" fmla="*/ 109128 h 581414"/>
              <a:gd name="connsiteX341" fmla="*/ 508259 w 1093527"/>
              <a:gd name="connsiteY341" fmla="*/ 98757 h 581414"/>
              <a:gd name="connsiteX342" fmla="*/ 507021 w 1093527"/>
              <a:gd name="connsiteY342" fmla="*/ 86529 h 581414"/>
              <a:gd name="connsiteX343" fmla="*/ 507795 w 1093527"/>
              <a:gd name="connsiteY343" fmla="*/ 81962 h 581414"/>
              <a:gd name="connsiteX344" fmla="*/ 511975 w 1093527"/>
              <a:gd name="connsiteY344" fmla="*/ 80414 h 581414"/>
              <a:gd name="connsiteX345" fmla="*/ 516231 w 1093527"/>
              <a:gd name="connsiteY345" fmla="*/ 83355 h 581414"/>
              <a:gd name="connsiteX346" fmla="*/ 517160 w 1093527"/>
              <a:gd name="connsiteY346" fmla="*/ 89625 h 581414"/>
              <a:gd name="connsiteX347" fmla="*/ 519017 w 1093527"/>
              <a:gd name="connsiteY347" fmla="*/ 108277 h 581414"/>
              <a:gd name="connsiteX348" fmla="*/ 519327 w 1093527"/>
              <a:gd name="connsiteY348" fmla="*/ 110986 h 581414"/>
              <a:gd name="connsiteX349" fmla="*/ 519946 w 1093527"/>
              <a:gd name="connsiteY349" fmla="*/ 113463 h 581414"/>
              <a:gd name="connsiteX350" fmla="*/ 520875 w 1093527"/>
              <a:gd name="connsiteY350" fmla="*/ 119267 h 581414"/>
              <a:gd name="connsiteX351" fmla="*/ 522578 w 1093527"/>
              <a:gd name="connsiteY351" fmla="*/ 124917 h 581414"/>
              <a:gd name="connsiteX352" fmla="*/ 523661 w 1093527"/>
              <a:gd name="connsiteY352" fmla="*/ 131186 h 581414"/>
              <a:gd name="connsiteX353" fmla="*/ 526989 w 1093527"/>
              <a:gd name="connsiteY353" fmla="*/ 146433 h 581414"/>
              <a:gd name="connsiteX354" fmla="*/ 527299 w 1093527"/>
              <a:gd name="connsiteY354" fmla="*/ 150535 h 581414"/>
              <a:gd name="connsiteX355" fmla="*/ 528073 w 1093527"/>
              <a:gd name="connsiteY355" fmla="*/ 156649 h 581414"/>
              <a:gd name="connsiteX356" fmla="*/ 529156 w 1093527"/>
              <a:gd name="connsiteY356" fmla="*/ 162609 h 581414"/>
              <a:gd name="connsiteX357" fmla="*/ 530085 w 1093527"/>
              <a:gd name="connsiteY357" fmla="*/ 166247 h 581414"/>
              <a:gd name="connsiteX358" fmla="*/ 536509 w 1093527"/>
              <a:gd name="connsiteY358" fmla="*/ 196508 h 581414"/>
              <a:gd name="connsiteX359" fmla="*/ 538599 w 1093527"/>
              <a:gd name="connsiteY359" fmla="*/ 209820 h 581414"/>
              <a:gd name="connsiteX360" fmla="*/ 540766 w 1093527"/>
              <a:gd name="connsiteY360" fmla="*/ 223133 h 581414"/>
              <a:gd name="connsiteX361" fmla="*/ 545642 w 1093527"/>
              <a:gd name="connsiteY361" fmla="*/ 254942 h 581414"/>
              <a:gd name="connsiteX362" fmla="*/ 552994 w 1093527"/>
              <a:gd name="connsiteY362" fmla="*/ 291938 h 581414"/>
              <a:gd name="connsiteX363" fmla="*/ 563675 w 1093527"/>
              <a:gd name="connsiteY363" fmla="*/ 262295 h 581414"/>
              <a:gd name="connsiteX364" fmla="*/ 566771 w 1093527"/>
              <a:gd name="connsiteY364" fmla="*/ 255097 h 581414"/>
              <a:gd name="connsiteX365" fmla="*/ 571956 w 1093527"/>
              <a:gd name="connsiteY365" fmla="*/ 243178 h 581414"/>
              <a:gd name="connsiteX366" fmla="*/ 577451 w 1093527"/>
              <a:gd name="connsiteY366" fmla="*/ 232033 h 581414"/>
              <a:gd name="connsiteX367" fmla="*/ 581089 w 1093527"/>
              <a:gd name="connsiteY367" fmla="*/ 227157 h 581414"/>
              <a:gd name="connsiteX368" fmla="*/ 584726 w 1093527"/>
              <a:gd name="connsiteY368" fmla="*/ 227157 h 581414"/>
              <a:gd name="connsiteX369" fmla="*/ 592389 w 1093527"/>
              <a:gd name="connsiteY369" fmla="*/ 247203 h 581414"/>
              <a:gd name="connsiteX370" fmla="*/ 600747 w 1093527"/>
              <a:gd name="connsiteY370" fmla="*/ 264926 h 581414"/>
              <a:gd name="connsiteX371" fmla="*/ 607791 w 1093527"/>
              <a:gd name="connsiteY371" fmla="*/ 279477 h 581414"/>
              <a:gd name="connsiteX372" fmla="*/ 611351 w 1093527"/>
              <a:gd name="connsiteY372" fmla="*/ 289538 h 581414"/>
              <a:gd name="connsiteX373" fmla="*/ 615917 w 1093527"/>
              <a:gd name="connsiteY373" fmla="*/ 298981 h 581414"/>
              <a:gd name="connsiteX374" fmla="*/ 617465 w 1093527"/>
              <a:gd name="connsiteY374" fmla="*/ 303083 h 581414"/>
              <a:gd name="connsiteX375" fmla="*/ 619865 w 1093527"/>
              <a:gd name="connsiteY375" fmla="*/ 307494 h 581414"/>
              <a:gd name="connsiteX376" fmla="*/ 622186 w 1093527"/>
              <a:gd name="connsiteY376" fmla="*/ 298439 h 581414"/>
              <a:gd name="connsiteX377" fmla="*/ 624818 w 1093527"/>
              <a:gd name="connsiteY377" fmla="*/ 286056 h 581414"/>
              <a:gd name="connsiteX378" fmla="*/ 630003 w 1093527"/>
              <a:gd name="connsiteY378" fmla="*/ 258270 h 581414"/>
              <a:gd name="connsiteX379" fmla="*/ 633796 w 1093527"/>
              <a:gd name="connsiteY379" fmla="*/ 241940 h 581414"/>
              <a:gd name="connsiteX380" fmla="*/ 636737 w 1093527"/>
              <a:gd name="connsiteY380" fmla="*/ 231259 h 581414"/>
              <a:gd name="connsiteX381" fmla="*/ 639445 w 1093527"/>
              <a:gd name="connsiteY381" fmla="*/ 220114 h 581414"/>
              <a:gd name="connsiteX382" fmla="*/ 639445 w 1093527"/>
              <a:gd name="connsiteY382" fmla="*/ 220424 h 581414"/>
              <a:gd name="connsiteX383" fmla="*/ 643006 w 1093527"/>
              <a:gd name="connsiteY383" fmla="*/ 200688 h 581414"/>
              <a:gd name="connsiteX384" fmla="*/ 647108 w 1093527"/>
              <a:gd name="connsiteY384" fmla="*/ 180487 h 581414"/>
              <a:gd name="connsiteX385" fmla="*/ 651519 w 1093527"/>
              <a:gd name="connsiteY385" fmla="*/ 161835 h 581414"/>
              <a:gd name="connsiteX386" fmla="*/ 655931 w 1093527"/>
              <a:gd name="connsiteY386" fmla="*/ 146665 h 581414"/>
              <a:gd name="connsiteX387" fmla="*/ 659027 w 1093527"/>
              <a:gd name="connsiteY387" fmla="*/ 137146 h 581414"/>
              <a:gd name="connsiteX388" fmla="*/ 660420 w 1093527"/>
              <a:gd name="connsiteY388" fmla="*/ 129638 h 581414"/>
              <a:gd name="connsiteX389" fmla="*/ 662742 w 1093527"/>
              <a:gd name="connsiteY389" fmla="*/ 121202 h 581414"/>
              <a:gd name="connsiteX390" fmla="*/ 666070 w 1093527"/>
              <a:gd name="connsiteY390" fmla="*/ 111760 h 581414"/>
              <a:gd name="connsiteX391" fmla="*/ 664212 w 1093527"/>
              <a:gd name="connsiteY391" fmla="*/ 111760 h 581414"/>
              <a:gd name="connsiteX392" fmla="*/ 666612 w 1093527"/>
              <a:gd name="connsiteY392" fmla="*/ 100924 h 581414"/>
              <a:gd name="connsiteX393" fmla="*/ 670249 w 1093527"/>
              <a:gd name="connsiteY393" fmla="*/ 89934 h 581414"/>
              <a:gd name="connsiteX394" fmla="*/ 674815 w 1093527"/>
              <a:gd name="connsiteY394" fmla="*/ 81498 h 581414"/>
              <a:gd name="connsiteX395" fmla="*/ 680001 w 1093527"/>
              <a:gd name="connsiteY395" fmla="*/ 78170 h 581414"/>
              <a:gd name="connsiteX396" fmla="*/ 680311 w 1093527"/>
              <a:gd name="connsiteY396" fmla="*/ 85832 h 581414"/>
              <a:gd name="connsiteX397" fmla="*/ 679459 w 1093527"/>
              <a:gd name="connsiteY397" fmla="*/ 92024 h 581414"/>
              <a:gd name="connsiteX398" fmla="*/ 887732 w 1093527"/>
              <a:gd name="connsiteY398" fmla="*/ 298052 h 581414"/>
              <a:gd name="connsiteX399" fmla="*/ 887422 w 1093527"/>
              <a:gd name="connsiteY399" fmla="*/ 311828 h 581414"/>
              <a:gd name="connsiteX400" fmla="*/ 886493 w 1093527"/>
              <a:gd name="connsiteY400" fmla="*/ 319955 h 581414"/>
              <a:gd name="connsiteX401" fmla="*/ 884946 w 1093527"/>
              <a:gd name="connsiteY401" fmla="*/ 324212 h 581414"/>
              <a:gd name="connsiteX402" fmla="*/ 883088 w 1093527"/>
              <a:gd name="connsiteY402" fmla="*/ 326534 h 581414"/>
              <a:gd name="connsiteX403" fmla="*/ 879605 w 1093527"/>
              <a:gd name="connsiteY403" fmla="*/ 325605 h 581414"/>
              <a:gd name="connsiteX404" fmla="*/ 876354 w 1093527"/>
              <a:gd name="connsiteY404" fmla="*/ 323128 h 581414"/>
              <a:gd name="connsiteX405" fmla="*/ 876354 w 1093527"/>
              <a:gd name="connsiteY405" fmla="*/ 304476 h 581414"/>
              <a:gd name="connsiteX406" fmla="*/ 876819 w 1093527"/>
              <a:gd name="connsiteY406" fmla="*/ 297587 h 581414"/>
              <a:gd name="connsiteX407" fmla="*/ 876974 w 1093527"/>
              <a:gd name="connsiteY407" fmla="*/ 290390 h 581414"/>
              <a:gd name="connsiteX408" fmla="*/ 876974 w 1093527"/>
              <a:gd name="connsiteY408" fmla="*/ 288842 h 581414"/>
              <a:gd name="connsiteX409" fmla="*/ 876819 w 1093527"/>
              <a:gd name="connsiteY409" fmla="*/ 286829 h 581414"/>
              <a:gd name="connsiteX410" fmla="*/ 876664 w 1093527"/>
              <a:gd name="connsiteY410" fmla="*/ 284508 h 581414"/>
              <a:gd name="connsiteX411" fmla="*/ 876664 w 1093527"/>
              <a:gd name="connsiteY411" fmla="*/ 279941 h 581414"/>
              <a:gd name="connsiteX412" fmla="*/ 874807 w 1093527"/>
              <a:gd name="connsiteY412" fmla="*/ 260360 h 581414"/>
              <a:gd name="connsiteX413" fmla="*/ 874497 w 1093527"/>
              <a:gd name="connsiteY413" fmla="*/ 240779 h 581414"/>
              <a:gd name="connsiteX414" fmla="*/ 874497 w 1093527"/>
              <a:gd name="connsiteY414" fmla="*/ 194341 h 581414"/>
              <a:gd name="connsiteX415" fmla="*/ 874342 w 1093527"/>
              <a:gd name="connsiteY415" fmla="*/ 189930 h 581414"/>
              <a:gd name="connsiteX416" fmla="*/ 874188 w 1093527"/>
              <a:gd name="connsiteY416" fmla="*/ 182113 h 581414"/>
              <a:gd name="connsiteX417" fmla="*/ 874033 w 1093527"/>
              <a:gd name="connsiteY417" fmla="*/ 173831 h 581414"/>
              <a:gd name="connsiteX418" fmla="*/ 873878 w 1093527"/>
              <a:gd name="connsiteY418" fmla="*/ 168336 h 581414"/>
              <a:gd name="connsiteX419" fmla="*/ 873878 w 1093527"/>
              <a:gd name="connsiteY419" fmla="*/ 143879 h 581414"/>
              <a:gd name="connsiteX420" fmla="*/ 873878 w 1093527"/>
              <a:gd name="connsiteY420" fmla="*/ 136062 h 581414"/>
              <a:gd name="connsiteX421" fmla="*/ 874497 w 1093527"/>
              <a:gd name="connsiteY421" fmla="*/ 126155 h 581414"/>
              <a:gd name="connsiteX422" fmla="*/ 872020 w 1093527"/>
              <a:gd name="connsiteY422" fmla="*/ 135366 h 581414"/>
              <a:gd name="connsiteX423" fmla="*/ 871246 w 1093527"/>
              <a:gd name="connsiteY423" fmla="*/ 140087 h 581414"/>
              <a:gd name="connsiteX424" fmla="*/ 868073 w 1093527"/>
              <a:gd name="connsiteY424" fmla="*/ 146046 h 581414"/>
              <a:gd name="connsiteX425" fmla="*/ 868073 w 1093527"/>
              <a:gd name="connsiteY425" fmla="*/ 147594 h 581414"/>
              <a:gd name="connsiteX426" fmla="*/ 861340 w 1093527"/>
              <a:gd name="connsiteY426" fmla="*/ 166247 h 581414"/>
              <a:gd name="connsiteX427" fmla="*/ 857238 w 1093527"/>
              <a:gd name="connsiteY427" fmla="*/ 180874 h 581414"/>
              <a:gd name="connsiteX428" fmla="*/ 851897 w 1093527"/>
              <a:gd name="connsiteY428" fmla="*/ 203784 h 581414"/>
              <a:gd name="connsiteX429" fmla="*/ 847331 w 1093527"/>
              <a:gd name="connsiteY429" fmla="*/ 225145 h 581414"/>
              <a:gd name="connsiteX430" fmla="*/ 846712 w 1093527"/>
              <a:gd name="connsiteY430" fmla="*/ 229402 h 581414"/>
              <a:gd name="connsiteX431" fmla="*/ 846248 w 1093527"/>
              <a:gd name="connsiteY431" fmla="*/ 234278 h 581414"/>
              <a:gd name="connsiteX432" fmla="*/ 844545 w 1093527"/>
              <a:gd name="connsiteY432" fmla="*/ 238380 h 581414"/>
              <a:gd name="connsiteX433" fmla="*/ 840288 w 1093527"/>
              <a:gd name="connsiteY433" fmla="*/ 240082 h 581414"/>
              <a:gd name="connsiteX434" fmla="*/ 835412 w 1093527"/>
              <a:gd name="connsiteY434" fmla="*/ 236987 h 581414"/>
              <a:gd name="connsiteX435" fmla="*/ 834483 w 1093527"/>
              <a:gd name="connsiteY435" fmla="*/ 231491 h 581414"/>
              <a:gd name="connsiteX436" fmla="*/ 831233 w 1093527"/>
              <a:gd name="connsiteY436" fmla="*/ 214387 h 581414"/>
              <a:gd name="connsiteX437" fmla="*/ 825583 w 1093527"/>
              <a:gd name="connsiteY437" fmla="*/ 197282 h 581414"/>
              <a:gd name="connsiteX438" fmla="*/ 823183 w 1093527"/>
              <a:gd name="connsiteY438" fmla="*/ 183815 h 581414"/>
              <a:gd name="connsiteX439" fmla="*/ 821326 w 1093527"/>
              <a:gd name="connsiteY439" fmla="*/ 177701 h 581414"/>
              <a:gd name="connsiteX440" fmla="*/ 816450 w 1093527"/>
              <a:gd name="connsiteY440" fmla="*/ 154328 h 581414"/>
              <a:gd name="connsiteX441" fmla="*/ 810026 w 1093527"/>
              <a:gd name="connsiteY441" fmla="*/ 127007 h 581414"/>
              <a:gd name="connsiteX442" fmla="*/ 809407 w 1093527"/>
              <a:gd name="connsiteY442" fmla="*/ 124298 h 581414"/>
              <a:gd name="connsiteX443" fmla="*/ 807240 w 1093527"/>
              <a:gd name="connsiteY443" fmla="*/ 118184 h 581414"/>
              <a:gd name="connsiteX444" fmla="*/ 807240 w 1093527"/>
              <a:gd name="connsiteY444" fmla="*/ 118493 h 581414"/>
              <a:gd name="connsiteX445" fmla="*/ 807085 w 1093527"/>
              <a:gd name="connsiteY445" fmla="*/ 121434 h 581414"/>
              <a:gd name="connsiteX446" fmla="*/ 806775 w 1093527"/>
              <a:gd name="connsiteY446" fmla="*/ 126465 h 581414"/>
              <a:gd name="connsiteX447" fmla="*/ 806466 w 1093527"/>
              <a:gd name="connsiteY447" fmla="*/ 131805 h 581414"/>
              <a:gd name="connsiteX448" fmla="*/ 806311 w 1093527"/>
              <a:gd name="connsiteY448" fmla="*/ 135598 h 581414"/>
              <a:gd name="connsiteX449" fmla="*/ 806311 w 1093527"/>
              <a:gd name="connsiteY449" fmla="*/ 140164 h 581414"/>
              <a:gd name="connsiteX450" fmla="*/ 806775 w 1093527"/>
              <a:gd name="connsiteY450" fmla="*/ 154095 h 581414"/>
              <a:gd name="connsiteX451" fmla="*/ 807240 w 1093527"/>
              <a:gd name="connsiteY451" fmla="*/ 168027 h 581414"/>
              <a:gd name="connsiteX452" fmla="*/ 807240 w 1093527"/>
              <a:gd name="connsiteY452" fmla="*/ 170813 h 581414"/>
              <a:gd name="connsiteX453" fmla="*/ 807085 w 1093527"/>
              <a:gd name="connsiteY453" fmla="*/ 172516 h 581414"/>
              <a:gd name="connsiteX454" fmla="*/ 806775 w 1093527"/>
              <a:gd name="connsiteY454" fmla="*/ 175457 h 581414"/>
              <a:gd name="connsiteX455" fmla="*/ 806466 w 1093527"/>
              <a:gd name="connsiteY455" fmla="*/ 178398 h 581414"/>
              <a:gd name="connsiteX456" fmla="*/ 806311 w 1093527"/>
              <a:gd name="connsiteY456" fmla="*/ 180100 h 581414"/>
              <a:gd name="connsiteX457" fmla="*/ 806466 w 1093527"/>
              <a:gd name="connsiteY457" fmla="*/ 184048 h 581414"/>
              <a:gd name="connsiteX458" fmla="*/ 806775 w 1093527"/>
              <a:gd name="connsiteY458" fmla="*/ 190626 h 581414"/>
              <a:gd name="connsiteX459" fmla="*/ 807085 w 1093527"/>
              <a:gd name="connsiteY459" fmla="*/ 197205 h 581414"/>
              <a:gd name="connsiteX460" fmla="*/ 807240 w 1093527"/>
              <a:gd name="connsiteY460" fmla="*/ 201152 h 581414"/>
              <a:gd name="connsiteX461" fmla="*/ 807240 w 1093527"/>
              <a:gd name="connsiteY461" fmla="*/ 214309 h 581414"/>
              <a:gd name="connsiteX462" fmla="*/ 807240 w 1093527"/>
              <a:gd name="connsiteY462" fmla="*/ 216864 h 581414"/>
              <a:gd name="connsiteX463" fmla="*/ 807395 w 1093527"/>
              <a:gd name="connsiteY463" fmla="*/ 220346 h 581414"/>
              <a:gd name="connsiteX464" fmla="*/ 807704 w 1093527"/>
              <a:gd name="connsiteY464" fmla="*/ 223752 h 581414"/>
              <a:gd name="connsiteX465" fmla="*/ 807859 w 1093527"/>
              <a:gd name="connsiteY465" fmla="*/ 225919 h 581414"/>
              <a:gd name="connsiteX466" fmla="*/ 807859 w 1093527"/>
              <a:gd name="connsiteY466" fmla="*/ 316704 h 581414"/>
              <a:gd name="connsiteX467" fmla="*/ 806002 w 1093527"/>
              <a:gd name="connsiteY467" fmla="*/ 320497 h 581414"/>
              <a:gd name="connsiteX468" fmla="*/ 802054 w 1093527"/>
              <a:gd name="connsiteY468" fmla="*/ 321890 h 581414"/>
              <a:gd name="connsiteX469" fmla="*/ 799423 w 1093527"/>
              <a:gd name="connsiteY469" fmla="*/ 321580 h 581414"/>
              <a:gd name="connsiteX470" fmla="*/ 797101 w 1093527"/>
              <a:gd name="connsiteY470" fmla="*/ 318794 h 581414"/>
              <a:gd name="connsiteX471" fmla="*/ 797101 w 1093527"/>
              <a:gd name="connsiteY471" fmla="*/ 312989 h 581414"/>
              <a:gd name="connsiteX472" fmla="*/ 797411 w 1093527"/>
              <a:gd name="connsiteY472" fmla="*/ 297587 h 581414"/>
              <a:gd name="connsiteX473" fmla="*/ 797720 w 1093527"/>
              <a:gd name="connsiteY473" fmla="*/ 281876 h 581414"/>
              <a:gd name="connsiteX474" fmla="*/ 797720 w 1093527"/>
              <a:gd name="connsiteY474" fmla="*/ 272976 h 581414"/>
              <a:gd name="connsiteX475" fmla="*/ 797256 w 1093527"/>
              <a:gd name="connsiteY475" fmla="*/ 268409 h 581414"/>
              <a:gd name="connsiteX476" fmla="*/ 797101 w 1093527"/>
              <a:gd name="connsiteY476" fmla="*/ 264772 h 581414"/>
              <a:gd name="connsiteX477" fmla="*/ 797256 w 1093527"/>
              <a:gd name="connsiteY477" fmla="*/ 260515 h 581414"/>
              <a:gd name="connsiteX478" fmla="*/ 797411 w 1093527"/>
              <a:gd name="connsiteY478" fmla="*/ 253162 h 581414"/>
              <a:gd name="connsiteX479" fmla="*/ 797565 w 1093527"/>
              <a:gd name="connsiteY479" fmla="*/ 245500 h 581414"/>
              <a:gd name="connsiteX480" fmla="*/ 797720 w 1093527"/>
              <a:gd name="connsiteY480" fmla="*/ 240315 h 581414"/>
              <a:gd name="connsiteX481" fmla="*/ 797720 w 1093527"/>
              <a:gd name="connsiteY481" fmla="*/ 233271 h 581414"/>
              <a:gd name="connsiteX482" fmla="*/ 797565 w 1093527"/>
              <a:gd name="connsiteY482" fmla="*/ 228705 h 581414"/>
              <a:gd name="connsiteX483" fmla="*/ 796482 w 1093527"/>
              <a:gd name="connsiteY483" fmla="*/ 223520 h 581414"/>
              <a:gd name="connsiteX484" fmla="*/ 796482 w 1093527"/>
              <a:gd name="connsiteY484" fmla="*/ 99763 h 581414"/>
              <a:gd name="connsiteX485" fmla="*/ 796947 w 1093527"/>
              <a:gd name="connsiteY485" fmla="*/ 94114 h 581414"/>
              <a:gd name="connsiteX486" fmla="*/ 797101 w 1093527"/>
              <a:gd name="connsiteY486" fmla="*/ 88154 h 581414"/>
              <a:gd name="connsiteX487" fmla="*/ 797101 w 1093527"/>
              <a:gd name="connsiteY487" fmla="*/ 83897 h 581414"/>
              <a:gd name="connsiteX488" fmla="*/ 799887 w 1093527"/>
              <a:gd name="connsiteY488" fmla="*/ 81111 h 581414"/>
              <a:gd name="connsiteX489" fmla="*/ 806311 w 1093527"/>
              <a:gd name="connsiteY489" fmla="*/ 84052 h 581414"/>
              <a:gd name="connsiteX490" fmla="*/ 810413 w 1093527"/>
              <a:gd name="connsiteY490" fmla="*/ 91250 h 581414"/>
              <a:gd name="connsiteX491" fmla="*/ 813045 w 1093527"/>
              <a:gd name="connsiteY491" fmla="*/ 100150 h 581414"/>
              <a:gd name="connsiteX492" fmla="*/ 815521 w 1093527"/>
              <a:gd name="connsiteY492" fmla="*/ 108122 h 581414"/>
              <a:gd name="connsiteX493" fmla="*/ 817379 w 1093527"/>
              <a:gd name="connsiteY493" fmla="*/ 112689 h 581414"/>
              <a:gd name="connsiteX494" fmla="*/ 823183 w 1093527"/>
              <a:gd name="connsiteY494" fmla="*/ 131651 h 581414"/>
              <a:gd name="connsiteX495" fmla="*/ 826202 w 1093527"/>
              <a:gd name="connsiteY495" fmla="*/ 147517 h 581414"/>
              <a:gd name="connsiteX496" fmla="*/ 828059 w 1093527"/>
              <a:gd name="connsiteY496" fmla="*/ 158507 h 581414"/>
              <a:gd name="connsiteX497" fmla="*/ 829762 w 1093527"/>
              <a:gd name="connsiteY497" fmla="*/ 166479 h 581414"/>
              <a:gd name="connsiteX498" fmla="*/ 831775 w 1093527"/>
              <a:gd name="connsiteY498" fmla="*/ 174141 h 581414"/>
              <a:gd name="connsiteX499" fmla="*/ 833632 w 1093527"/>
              <a:gd name="connsiteY499" fmla="*/ 180565 h 581414"/>
              <a:gd name="connsiteX500" fmla="*/ 836341 w 1093527"/>
              <a:gd name="connsiteY500" fmla="*/ 192948 h 581414"/>
              <a:gd name="connsiteX501" fmla="*/ 839127 w 1093527"/>
              <a:gd name="connsiteY501" fmla="*/ 204093 h 581414"/>
              <a:gd name="connsiteX502" fmla="*/ 840056 w 1093527"/>
              <a:gd name="connsiteY502" fmla="*/ 208040 h 581414"/>
              <a:gd name="connsiteX503" fmla="*/ 843694 w 1093527"/>
              <a:gd name="connsiteY503" fmla="*/ 190626 h 581414"/>
              <a:gd name="connsiteX504" fmla="*/ 853059 w 1093527"/>
              <a:gd name="connsiteY504" fmla="*/ 158043 h 581414"/>
              <a:gd name="connsiteX505" fmla="*/ 863584 w 1093527"/>
              <a:gd name="connsiteY505" fmla="*/ 125768 h 581414"/>
              <a:gd name="connsiteX506" fmla="*/ 866603 w 1093527"/>
              <a:gd name="connsiteY506" fmla="*/ 116868 h 581414"/>
              <a:gd name="connsiteX507" fmla="*/ 867377 w 1093527"/>
              <a:gd name="connsiteY507" fmla="*/ 113850 h 581414"/>
              <a:gd name="connsiteX508" fmla="*/ 868460 w 1093527"/>
              <a:gd name="connsiteY508" fmla="*/ 111373 h 581414"/>
              <a:gd name="connsiteX509" fmla="*/ 873955 w 1093527"/>
              <a:gd name="connsiteY509" fmla="*/ 93030 h 581414"/>
              <a:gd name="connsiteX510" fmla="*/ 874729 w 1093527"/>
              <a:gd name="connsiteY510" fmla="*/ 90708 h 581414"/>
              <a:gd name="connsiteX511" fmla="*/ 875194 w 1093527"/>
              <a:gd name="connsiteY511" fmla="*/ 88696 h 581414"/>
              <a:gd name="connsiteX512" fmla="*/ 875194 w 1093527"/>
              <a:gd name="connsiteY512" fmla="*/ 86219 h 581414"/>
              <a:gd name="connsiteX513" fmla="*/ 876742 w 1093527"/>
              <a:gd name="connsiteY513" fmla="*/ 81962 h 581414"/>
              <a:gd name="connsiteX514" fmla="*/ 881308 w 1093527"/>
              <a:gd name="connsiteY514" fmla="*/ 79795 h 581414"/>
              <a:gd name="connsiteX515" fmla="*/ 886029 w 1093527"/>
              <a:gd name="connsiteY515" fmla="*/ 83433 h 581414"/>
              <a:gd name="connsiteX516" fmla="*/ 886803 w 1093527"/>
              <a:gd name="connsiteY516" fmla="*/ 89238 h 581414"/>
              <a:gd name="connsiteX517" fmla="*/ 886803 w 1093527"/>
              <a:gd name="connsiteY517" fmla="*/ 90786 h 581414"/>
              <a:gd name="connsiteX518" fmla="*/ 886493 w 1093527"/>
              <a:gd name="connsiteY518" fmla="*/ 95042 h 581414"/>
              <a:gd name="connsiteX519" fmla="*/ 886184 w 1093527"/>
              <a:gd name="connsiteY519" fmla="*/ 98370 h 581414"/>
              <a:gd name="connsiteX520" fmla="*/ 886184 w 1093527"/>
              <a:gd name="connsiteY520" fmla="*/ 106342 h 581414"/>
              <a:gd name="connsiteX521" fmla="*/ 885565 w 1093527"/>
              <a:gd name="connsiteY521" fmla="*/ 114159 h 581414"/>
              <a:gd name="connsiteX522" fmla="*/ 884946 w 1093527"/>
              <a:gd name="connsiteY522" fmla="*/ 127626 h 581414"/>
              <a:gd name="connsiteX523" fmla="*/ 884326 w 1093527"/>
              <a:gd name="connsiteY523" fmla="*/ 140938 h 581414"/>
              <a:gd name="connsiteX524" fmla="*/ 884017 w 1093527"/>
              <a:gd name="connsiteY524" fmla="*/ 148600 h 581414"/>
              <a:gd name="connsiteX525" fmla="*/ 884017 w 1093527"/>
              <a:gd name="connsiteY525" fmla="*/ 161138 h 581414"/>
              <a:gd name="connsiteX526" fmla="*/ 884171 w 1093527"/>
              <a:gd name="connsiteY526" fmla="*/ 165086 h 581414"/>
              <a:gd name="connsiteX527" fmla="*/ 884481 w 1093527"/>
              <a:gd name="connsiteY527" fmla="*/ 170116 h 581414"/>
              <a:gd name="connsiteX528" fmla="*/ 884791 w 1093527"/>
              <a:gd name="connsiteY528" fmla="*/ 174992 h 581414"/>
              <a:gd name="connsiteX529" fmla="*/ 884946 w 1093527"/>
              <a:gd name="connsiteY529" fmla="*/ 178475 h 581414"/>
              <a:gd name="connsiteX530" fmla="*/ 884946 w 1093527"/>
              <a:gd name="connsiteY530" fmla="*/ 194960 h 581414"/>
              <a:gd name="connsiteX531" fmla="*/ 885100 w 1093527"/>
              <a:gd name="connsiteY531" fmla="*/ 226615 h 581414"/>
              <a:gd name="connsiteX532" fmla="*/ 885565 w 1093527"/>
              <a:gd name="connsiteY532" fmla="*/ 257961 h 581414"/>
              <a:gd name="connsiteX533" fmla="*/ 886648 w 1093527"/>
              <a:gd name="connsiteY533" fmla="*/ 275839 h 581414"/>
              <a:gd name="connsiteX534" fmla="*/ 887732 w 1093527"/>
              <a:gd name="connsiteY534" fmla="*/ 294337 h 581414"/>
              <a:gd name="connsiteX535" fmla="*/ 887732 w 1093527"/>
              <a:gd name="connsiteY535" fmla="*/ 298052 h 581414"/>
              <a:gd name="connsiteX536" fmla="*/ 981536 w 1093527"/>
              <a:gd name="connsiteY536" fmla="*/ 323980 h 581414"/>
              <a:gd name="connsiteX537" fmla="*/ 977279 w 1093527"/>
              <a:gd name="connsiteY537" fmla="*/ 324908 h 581414"/>
              <a:gd name="connsiteX538" fmla="*/ 975422 w 1093527"/>
              <a:gd name="connsiteY538" fmla="*/ 324908 h 581414"/>
              <a:gd name="connsiteX539" fmla="*/ 968069 w 1093527"/>
              <a:gd name="connsiteY539" fmla="*/ 324134 h 581414"/>
              <a:gd name="connsiteX540" fmla="*/ 960097 w 1093527"/>
              <a:gd name="connsiteY540" fmla="*/ 323980 h 581414"/>
              <a:gd name="connsiteX541" fmla="*/ 950964 w 1093527"/>
              <a:gd name="connsiteY541" fmla="*/ 323980 h 581414"/>
              <a:gd name="connsiteX542" fmla="*/ 930996 w 1093527"/>
              <a:gd name="connsiteY542" fmla="*/ 323360 h 581414"/>
              <a:gd name="connsiteX543" fmla="*/ 917065 w 1093527"/>
              <a:gd name="connsiteY543" fmla="*/ 319413 h 581414"/>
              <a:gd name="connsiteX544" fmla="*/ 913350 w 1093527"/>
              <a:gd name="connsiteY544" fmla="*/ 315466 h 581414"/>
              <a:gd name="connsiteX545" fmla="*/ 910331 w 1093527"/>
              <a:gd name="connsiteY545" fmla="*/ 309507 h 581414"/>
              <a:gd name="connsiteX546" fmla="*/ 908396 w 1093527"/>
              <a:gd name="connsiteY546" fmla="*/ 303392 h 581414"/>
              <a:gd name="connsiteX547" fmla="*/ 907623 w 1093527"/>
              <a:gd name="connsiteY547" fmla="*/ 298671 h 581414"/>
              <a:gd name="connsiteX548" fmla="*/ 907777 w 1093527"/>
              <a:gd name="connsiteY548" fmla="*/ 298052 h 581414"/>
              <a:gd name="connsiteX549" fmla="*/ 907932 w 1093527"/>
              <a:gd name="connsiteY549" fmla="*/ 297123 h 581414"/>
              <a:gd name="connsiteX550" fmla="*/ 907313 w 1093527"/>
              <a:gd name="connsiteY550" fmla="*/ 290235 h 581414"/>
              <a:gd name="connsiteX551" fmla="*/ 907003 w 1093527"/>
              <a:gd name="connsiteY551" fmla="*/ 284895 h 581414"/>
              <a:gd name="connsiteX552" fmla="*/ 907003 w 1093527"/>
              <a:gd name="connsiteY552" fmla="*/ 240237 h 581414"/>
              <a:gd name="connsiteX553" fmla="*/ 906848 w 1093527"/>
              <a:gd name="connsiteY553" fmla="*/ 237760 h 581414"/>
              <a:gd name="connsiteX554" fmla="*/ 906539 w 1093527"/>
              <a:gd name="connsiteY554" fmla="*/ 233194 h 581414"/>
              <a:gd name="connsiteX555" fmla="*/ 906230 w 1093527"/>
              <a:gd name="connsiteY555" fmla="*/ 228473 h 581414"/>
              <a:gd name="connsiteX556" fmla="*/ 906075 w 1093527"/>
              <a:gd name="connsiteY556" fmla="*/ 225532 h 581414"/>
              <a:gd name="connsiteX557" fmla="*/ 906075 w 1093527"/>
              <a:gd name="connsiteY557" fmla="*/ 207189 h 581414"/>
              <a:gd name="connsiteX558" fmla="*/ 906539 w 1093527"/>
              <a:gd name="connsiteY558" fmla="*/ 183815 h 581414"/>
              <a:gd name="connsiteX559" fmla="*/ 907003 w 1093527"/>
              <a:gd name="connsiteY559" fmla="*/ 159513 h 581414"/>
              <a:gd name="connsiteX560" fmla="*/ 906848 w 1093527"/>
              <a:gd name="connsiteY560" fmla="*/ 157191 h 581414"/>
              <a:gd name="connsiteX561" fmla="*/ 906539 w 1093527"/>
              <a:gd name="connsiteY561" fmla="*/ 152935 h 581414"/>
              <a:gd name="connsiteX562" fmla="*/ 906230 w 1093527"/>
              <a:gd name="connsiteY562" fmla="*/ 148523 h 581414"/>
              <a:gd name="connsiteX563" fmla="*/ 906075 w 1093527"/>
              <a:gd name="connsiteY563" fmla="*/ 145427 h 581414"/>
              <a:gd name="connsiteX564" fmla="*/ 906075 w 1093527"/>
              <a:gd name="connsiteY564" fmla="*/ 109980 h 581414"/>
              <a:gd name="connsiteX565" fmla="*/ 907932 w 1093527"/>
              <a:gd name="connsiteY565" fmla="*/ 100228 h 581414"/>
              <a:gd name="connsiteX566" fmla="*/ 913582 w 1093527"/>
              <a:gd name="connsiteY566" fmla="*/ 90476 h 581414"/>
              <a:gd name="connsiteX567" fmla="*/ 922637 w 1093527"/>
              <a:gd name="connsiteY567" fmla="*/ 84052 h 581414"/>
              <a:gd name="connsiteX568" fmla="*/ 933473 w 1093527"/>
              <a:gd name="connsiteY568" fmla="*/ 80414 h 581414"/>
              <a:gd name="connsiteX569" fmla="*/ 944618 w 1093527"/>
              <a:gd name="connsiteY569" fmla="*/ 79176 h 581414"/>
              <a:gd name="connsiteX570" fmla="*/ 946785 w 1093527"/>
              <a:gd name="connsiteY570" fmla="*/ 79176 h 581414"/>
              <a:gd name="connsiteX571" fmla="*/ 959014 w 1093527"/>
              <a:gd name="connsiteY571" fmla="*/ 79486 h 581414"/>
              <a:gd name="connsiteX572" fmla="*/ 975189 w 1093527"/>
              <a:gd name="connsiteY572" fmla="*/ 82272 h 581414"/>
              <a:gd name="connsiteX573" fmla="*/ 969075 w 1093527"/>
              <a:gd name="connsiteY573" fmla="*/ 88851 h 581414"/>
              <a:gd name="connsiteX574" fmla="*/ 962032 w 1093527"/>
              <a:gd name="connsiteY574" fmla="*/ 90553 h 581414"/>
              <a:gd name="connsiteX575" fmla="*/ 936646 w 1093527"/>
              <a:gd name="connsiteY575" fmla="*/ 90553 h 581414"/>
              <a:gd name="connsiteX576" fmla="*/ 926275 w 1093527"/>
              <a:gd name="connsiteY576" fmla="*/ 93262 h 581414"/>
              <a:gd name="connsiteX577" fmla="*/ 926585 w 1093527"/>
              <a:gd name="connsiteY577" fmla="*/ 92953 h 581414"/>
              <a:gd name="connsiteX578" fmla="*/ 918458 w 1093527"/>
              <a:gd name="connsiteY578" fmla="*/ 105800 h 581414"/>
              <a:gd name="connsiteX579" fmla="*/ 916446 w 1093527"/>
              <a:gd name="connsiteY579" fmla="*/ 120815 h 581414"/>
              <a:gd name="connsiteX580" fmla="*/ 916910 w 1093527"/>
              <a:gd name="connsiteY580" fmla="*/ 129097 h 581414"/>
              <a:gd name="connsiteX581" fmla="*/ 917375 w 1093527"/>
              <a:gd name="connsiteY581" fmla="*/ 135830 h 581414"/>
              <a:gd name="connsiteX582" fmla="*/ 917375 w 1093527"/>
              <a:gd name="connsiteY582" fmla="*/ 222281 h 581414"/>
              <a:gd name="connsiteX583" fmla="*/ 920703 w 1093527"/>
              <a:gd name="connsiteY583" fmla="*/ 221043 h 581414"/>
              <a:gd name="connsiteX584" fmla="*/ 930145 w 1093527"/>
              <a:gd name="connsiteY584" fmla="*/ 221043 h 581414"/>
              <a:gd name="connsiteX585" fmla="*/ 945314 w 1093527"/>
              <a:gd name="connsiteY585" fmla="*/ 221353 h 581414"/>
              <a:gd name="connsiteX586" fmla="*/ 960407 w 1093527"/>
              <a:gd name="connsiteY586" fmla="*/ 221662 h 581414"/>
              <a:gd name="connsiteX587" fmla="*/ 966830 w 1093527"/>
              <a:gd name="connsiteY587" fmla="*/ 221972 h 581414"/>
              <a:gd name="connsiteX588" fmla="*/ 969384 w 1093527"/>
              <a:gd name="connsiteY588" fmla="*/ 224139 h 581414"/>
              <a:gd name="connsiteX589" fmla="*/ 971087 w 1093527"/>
              <a:gd name="connsiteY589" fmla="*/ 228086 h 581414"/>
              <a:gd name="connsiteX590" fmla="*/ 968533 w 1093527"/>
              <a:gd name="connsiteY590" fmla="*/ 233117 h 581414"/>
              <a:gd name="connsiteX591" fmla="*/ 963812 w 1093527"/>
              <a:gd name="connsiteY591" fmla="*/ 234819 h 581414"/>
              <a:gd name="connsiteX592" fmla="*/ 961645 w 1093527"/>
              <a:gd name="connsiteY592" fmla="*/ 234819 h 581414"/>
              <a:gd name="connsiteX593" fmla="*/ 945160 w 1093527"/>
              <a:gd name="connsiteY593" fmla="*/ 233736 h 581414"/>
              <a:gd name="connsiteX594" fmla="*/ 928674 w 1093527"/>
              <a:gd name="connsiteY594" fmla="*/ 233271 h 581414"/>
              <a:gd name="connsiteX595" fmla="*/ 920393 w 1093527"/>
              <a:gd name="connsiteY595" fmla="*/ 233271 h 581414"/>
              <a:gd name="connsiteX596" fmla="*/ 917375 w 1093527"/>
              <a:gd name="connsiteY596" fmla="*/ 231414 h 581414"/>
              <a:gd name="connsiteX597" fmla="*/ 917375 w 1093527"/>
              <a:gd name="connsiteY597" fmla="*/ 235052 h 581414"/>
              <a:gd name="connsiteX598" fmla="*/ 917993 w 1093527"/>
              <a:gd name="connsiteY598" fmla="*/ 240702 h 581414"/>
              <a:gd name="connsiteX599" fmla="*/ 918303 w 1093527"/>
              <a:gd name="connsiteY599" fmla="*/ 245423 h 581414"/>
              <a:gd name="connsiteX600" fmla="*/ 918303 w 1093527"/>
              <a:gd name="connsiteY600" fmla="*/ 286675 h 581414"/>
              <a:gd name="connsiteX601" fmla="*/ 918458 w 1093527"/>
              <a:gd name="connsiteY601" fmla="*/ 292325 h 581414"/>
              <a:gd name="connsiteX602" fmla="*/ 919232 w 1093527"/>
              <a:gd name="connsiteY602" fmla="*/ 299832 h 581414"/>
              <a:gd name="connsiteX603" fmla="*/ 921244 w 1093527"/>
              <a:gd name="connsiteY603" fmla="*/ 306411 h 581414"/>
              <a:gd name="connsiteX604" fmla="*/ 925037 w 1093527"/>
              <a:gd name="connsiteY604" fmla="*/ 309352 h 581414"/>
              <a:gd name="connsiteX605" fmla="*/ 950268 w 1093527"/>
              <a:gd name="connsiteY605" fmla="*/ 312061 h 581414"/>
              <a:gd name="connsiteX606" fmla="*/ 975499 w 1093527"/>
              <a:gd name="connsiteY606" fmla="*/ 312680 h 581414"/>
              <a:gd name="connsiteX607" fmla="*/ 981303 w 1093527"/>
              <a:gd name="connsiteY607" fmla="*/ 312680 h 581414"/>
              <a:gd name="connsiteX608" fmla="*/ 983161 w 1093527"/>
              <a:gd name="connsiteY608" fmla="*/ 316317 h 581414"/>
              <a:gd name="connsiteX609" fmla="*/ 983471 w 1093527"/>
              <a:gd name="connsiteY609" fmla="*/ 319336 h 581414"/>
              <a:gd name="connsiteX610" fmla="*/ 981536 w 1093527"/>
              <a:gd name="connsiteY610" fmla="*/ 323980 h 581414"/>
              <a:gd name="connsiteX611" fmla="*/ 1008779 w 1093527"/>
              <a:gd name="connsiteY611" fmla="*/ 282495 h 581414"/>
              <a:gd name="connsiteX612" fmla="*/ 1005606 w 1093527"/>
              <a:gd name="connsiteY612" fmla="*/ 255329 h 581414"/>
              <a:gd name="connsiteX613" fmla="*/ 1004832 w 1093527"/>
              <a:gd name="connsiteY613" fmla="*/ 227544 h 581414"/>
              <a:gd name="connsiteX614" fmla="*/ 1006380 w 1093527"/>
              <a:gd name="connsiteY614" fmla="*/ 178475 h 581414"/>
              <a:gd name="connsiteX615" fmla="*/ 1009476 w 1093527"/>
              <a:gd name="connsiteY615" fmla="*/ 122982 h 581414"/>
              <a:gd name="connsiteX616" fmla="*/ 1009476 w 1093527"/>
              <a:gd name="connsiteY616" fmla="*/ 117332 h 581414"/>
              <a:gd name="connsiteX617" fmla="*/ 1009785 w 1093527"/>
              <a:gd name="connsiteY617" fmla="*/ 111373 h 581414"/>
              <a:gd name="connsiteX618" fmla="*/ 1009785 w 1093527"/>
              <a:gd name="connsiteY618" fmla="*/ 108896 h 581414"/>
              <a:gd name="connsiteX619" fmla="*/ 1011333 w 1093527"/>
              <a:gd name="connsiteY619" fmla="*/ 96048 h 581414"/>
              <a:gd name="connsiteX620" fmla="*/ 1011643 w 1093527"/>
              <a:gd name="connsiteY620" fmla="*/ 87148 h 581414"/>
              <a:gd name="connsiteX621" fmla="*/ 1015977 w 1093527"/>
              <a:gd name="connsiteY621" fmla="*/ 84052 h 581414"/>
              <a:gd name="connsiteX622" fmla="*/ 1021936 w 1093527"/>
              <a:gd name="connsiteY622" fmla="*/ 85600 h 581414"/>
              <a:gd name="connsiteX623" fmla="*/ 1022710 w 1093527"/>
              <a:gd name="connsiteY623" fmla="*/ 89857 h 581414"/>
              <a:gd name="connsiteX624" fmla="*/ 1022710 w 1093527"/>
              <a:gd name="connsiteY624" fmla="*/ 94114 h 581414"/>
              <a:gd name="connsiteX625" fmla="*/ 1020311 w 1093527"/>
              <a:gd name="connsiteY625" fmla="*/ 155721 h 581414"/>
              <a:gd name="connsiteX626" fmla="*/ 1017834 w 1093527"/>
              <a:gd name="connsiteY626" fmla="*/ 220346 h 581414"/>
              <a:gd name="connsiteX627" fmla="*/ 1018299 w 1093527"/>
              <a:gd name="connsiteY627" fmla="*/ 237296 h 581414"/>
              <a:gd name="connsiteX628" fmla="*/ 1019382 w 1093527"/>
              <a:gd name="connsiteY628" fmla="*/ 254555 h 581414"/>
              <a:gd name="connsiteX629" fmla="*/ 1020466 w 1093527"/>
              <a:gd name="connsiteY629" fmla="*/ 271350 h 581414"/>
              <a:gd name="connsiteX630" fmla="*/ 1020930 w 1093527"/>
              <a:gd name="connsiteY630" fmla="*/ 286365 h 581414"/>
              <a:gd name="connsiteX631" fmla="*/ 1021240 w 1093527"/>
              <a:gd name="connsiteY631" fmla="*/ 291241 h 581414"/>
              <a:gd name="connsiteX632" fmla="*/ 1020001 w 1093527"/>
              <a:gd name="connsiteY632" fmla="*/ 293718 h 581414"/>
              <a:gd name="connsiteX633" fmla="*/ 1017989 w 1093527"/>
              <a:gd name="connsiteY633" fmla="*/ 295730 h 581414"/>
              <a:gd name="connsiteX634" fmla="*/ 1014506 w 1093527"/>
              <a:gd name="connsiteY634" fmla="*/ 296504 h 581414"/>
              <a:gd name="connsiteX635" fmla="*/ 1012649 w 1093527"/>
              <a:gd name="connsiteY635" fmla="*/ 296349 h 581414"/>
              <a:gd name="connsiteX636" fmla="*/ 1009321 w 1093527"/>
              <a:gd name="connsiteY636" fmla="*/ 294956 h 581414"/>
              <a:gd name="connsiteX637" fmla="*/ 1008779 w 1093527"/>
              <a:gd name="connsiteY637" fmla="*/ 282495 h 581414"/>
              <a:gd name="connsiteX638" fmla="*/ 1022478 w 1093527"/>
              <a:gd name="connsiteY638" fmla="*/ 321735 h 581414"/>
              <a:gd name="connsiteX639" fmla="*/ 1017912 w 1093527"/>
              <a:gd name="connsiteY639" fmla="*/ 323747 h 581414"/>
              <a:gd name="connsiteX640" fmla="*/ 1012881 w 1093527"/>
              <a:gd name="connsiteY640" fmla="*/ 321580 h 581414"/>
              <a:gd name="connsiteX641" fmla="*/ 1012107 w 1093527"/>
              <a:gd name="connsiteY641" fmla="*/ 317014 h 581414"/>
              <a:gd name="connsiteX642" fmla="*/ 1012107 w 1093527"/>
              <a:gd name="connsiteY642" fmla="*/ 315156 h 581414"/>
              <a:gd name="connsiteX643" fmla="*/ 1015822 w 1093527"/>
              <a:gd name="connsiteY643" fmla="*/ 311519 h 581414"/>
              <a:gd name="connsiteX644" fmla="*/ 1021627 w 1093527"/>
              <a:gd name="connsiteY644" fmla="*/ 312293 h 581414"/>
              <a:gd name="connsiteX645" fmla="*/ 1024955 w 1093527"/>
              <a:gd name="connsiteY645" fmla="*/ 317323 h 581414"/>
              <a:gd name="connsiteX646" fmla="*/ 1022478 w 1093527"/>
              <a:gd name="connsiteY646" fmla="*/ 321735 h 581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</a:cxnLst>
            <a:rect l="l" t="t" r="r" b="b"/>
            <a:pathLst>
              <a:path w="1093527" h="581414">
                <a:moveTo>
                  <a:pt x="976892" y="0"/>
                </a:moveTo>
                <a:lnTo>
                  <a:pt x="116636" y="0"/>
                </a:lnTo>
                <a:cubicBezTo>
                  <a:pt x="52242" y="0"/>
                  <a:pt x="0" y="54642"/>
                  <a:pt x="0" y="122053"/>
                </a:cubicBezTo>
                <a:lnTo>
                  <a:pt x="0" y="305405"/>
                </a:lnTo>
                <a:cubicBezTo>
                  <a:pt x="0" y="372816"/>
                  <a:pt x="52242" y="427458"/>
                  <a:pt x="116636" y="427458"/>
                </a:cubicBezTo>
                <a:lnTo>
                  <a:pt x="205873" y="427458"/>
                </a:lnTo>
                <a:lnTo>
                  <a:pt x="205873" y="571569"/>
                </a:lnTo>
                <a:cubicBezTo>
                  <a:pt x="205873" y="579541"/>
                  <a:pt x="216786" y="585114"/>
                  <a:pt x="222436" y="578458"/>
                </a:cubicBezTo>
                <a:cubicBezTo>
                  <a:pt x="264926" y="528150"/>
                  <a:pt x="307417" y="477843"/>
                  <a:pt x="349985" y="427535"/>
                </a:cubicBezTo>
                <a:lnTo>
                  <a:pt x="976892" y="427535"/>
                </a:lnTo>
                <a:cubicBezTo>
                  <a:pt x="1041285" y="427535"/>
                  <a:pt x="1093527" y="372894"/>
                  <a:pt x="1093527" y="305482"/>
                </a:cubicBezTo>
                <a:lnTo>
                  <a:pt x="1093527" y="122131"/>
                </a:lnTo>
                <a:cubicBezTo>
                  <a:pt x="1093527" y="54642"/>
                  <a:pt x="1041285" y="0"/>
                  <a:pt x="976892" y="0"/>
                </a:cubicBezTo>
                <a:moveTo>
                  <a:pt x="152702" y="91172"/>
                </a:moveTo>
                <a:cubicBezTo>
                  <a:pt x="152702" y="94423"/>
                  <a:pt x="151077" y="96048"/>
                  <a:pt x="147826" y="96048"/>
                </a:cubicBezTo>
                <a:cubicBezTo>
                  <a:pt x="144576" y="96048"/>
                  <a:pt x="142099" y="95661"/>
                  <a:pt x="140319" y="94810"/>
                </a:cubicBezTo>
                <a:cubicBezTo>
                  <a:pt x="138616" y="94036"/>
                  <a:pt x="136527" y="93572"/>
                  <a:pt x="134050" y="93572"/>
                </a:cubicBezTo>
                <a:lnTo>
                  <a:pt x="121821" y="93572"/>
                </a:lnTo>
                <a:cubicBezTo>
                  <a:pt x="120428" y="93572"/>
                  <a:pt x="118958" y="93649"/>
                  <a:pt x="117410" y="93727"/>
                </a:cubicBezTo>
                <a:cubicBezTo>
                  <a:pt x="115862" y="93804"/>
                  <a:pt x="114314" y="93881"/>
                  <a:pt x="112689" y="93881"/>
                </a:cubicBezTo>
                <a:cubicBezTo>
                  <a:pt x="107193" y="93881"/>
                  <a:pt x="103633" y="93727"/>
                  <a:pt x="102008" y="93417"/>
                </a:cubicBezTo>
                <a:cubicBezTo>
                  <a:pt x="100383" y="93107"/>
                  <a:pt x="98757" y="92953"/>
                  <a:pt x="97132" y="92953"/>
                </a:cubicBezTo>
                <a:lnTo>
                  <a:pt x="96203" y="92953"/>
                </a:lnTo>
                <a:lnTo>
                  <a:pt x="96203" y="175147"/>
                </a:lnTo>
                <a:cubicBezTo>
                  <a:pt x="97054" y="175534"/>
                  <a:pt x="97829" y="175998"/>
                  <a:pt x="98680" y="176385"/>
                </a:cubicBezTo>
                <a:cubicBezTo>
                  <a:pt x="99454" y="176772"/>
                  <a:pt x="99995" y="177005"/>
                  <a:pt x="100228" y="177005"/>
                </a:cubicBezTo>
                <a:lnTo>
                  <a:pt x="101157" y="176385"/>
                </a:lnTo>
                <a:cubicBezTo>
                  <a:pt x="101389" y="176385"/>
                  <a:pt x="101698" y="176153"/>
                  <a:pt x="102085" y="175766"/>
                </a:cubicBezTo>
                <a:lnTo>
                  <a:pt x="102395" y="175457"/>
                </a:lnTo>
                <a:cubicBezTo>
                  <a:pt x="105258" y="175457"/>
                  <a:pt x="108432" y="175534"/>
                  <a:pt x="111837" y="175611"/>
                </a:cubicBezTo>
                <a:cubicBezTo>
                  <a:pt x="115320" y="175689"/>
                  <a:pt x="118493" y="175998"/>
                  <a:pt x="121512" y="176540"/>
                </a:cubicBezTo>
                <a:cubicBezTo>
                  <a:pt x="124453" y="177082"/>
                  <a:pt x="126930" y="177856"/>
                  <a:pt x="129019" y="179017"/>
                </a:cubicBezTo>
                <a:cubicBezTo>
                  <a:pt x="131031" y="180100"/>
                  <a:pt x="132038" y="181571"/>
                  <a:pt x="132038" y="183428"/>
                </a:cubicBezTo>
                <a:cubicBezTo>
                  <a:pt x="132038" y="185905"/>
                  <a:pt x="131031" y="187376"/>
                  <a:pt x="129096" y="187995"/>
                </a:cubicBezTo>
                <a:cubicBezTo>
                  <a:pt x="127162" y="188614"/>
                  <a:pt x="125382" y="188924"/>
                  <a:pt x="123756" y="188924"/>
                </a:cubicBezTo>
                <a:cubicBezTo>
                  <a:pt x="123369" y="188924"/>
                  <a:pt x="122363" y="188691"/>
                  <a:pt x="120815" y="188150"/>
                </a:cubicBezTo>
                <a:cubicBezTo>
                  <a:pt x="119267" y="187685"/>
                  <a:pt x="118338" y="187376"/>
                  <a:pt x="117951" y="187376"/>
                </a:cubicBezTo>
                <a:lnTo>
                  <a:pt x="95971" y="187376"/>
                </a:lnTo>
                <a:cubicBezTo>
                  <a:pt x="95971" y="189001"/>
                  <a:pt x="95894" y="191013"/>
                  <a:pt x="95816" y="193490"/>
                </a:cubicBezTo>
                <a:cubicBezTo>
                  <a:pt x="95739" y="195967"/>
                  <a:pt x="95584" y="198366"/>
                  <a:pt x="95507" y="200843"/>
                </a:cubicBezTo>
                <a:cubicBezTo>
                  <a:pt x="95429" y="203319"/>
                  <a:pt x="95352" y="205564"/>
                  <a:pt x="95352" y="207731"/>
                </a:cubicBezTo>
                <a:lnTo>
                  <a:pt x="95352" y="212452"/>
                </a:lnTo>
                <a:lnTo>
                  <a:pt x="95352" y="222204"/>
                </a:lnTo>
                <a:cubicBezTo>
                  <a:pt x="95352" y="228550"/>
                  <a:pt x="95661" y="234665"/>
                  <a:pt x="96281" y="240702"/>
                </a:cubicBezTo>
                <a:cubicBezTo>
                  <a:pt x="96900" y="246738"/>
                  <a:pt x="97209" y="252775"/>
                  <a:pt x="97209" y="258889"/>
                </a:cubicBezTo>
                <a:cubicBezTo>
                  <a:pt x="97209" y="259276"/>
                  <a:pt x="97132" y="260205"/>
                  <a:pt x="97054" y="261521"/>
                </a:cubicBezTo>
                <a:cubicBezTo>
                  <a:pt x="96977" y="262837"/>
                  <a:pt x="96822" y="264230"/>
                  <a:pt x="96745" y="265623"/>
                </a:cubicBezTo>
                <a:cubicBezTo>
                  <a:pt x="96667" y="267016"/>
                  <a:pt x="96513" y="268409"/>
                  <a:pt x="96436" y="269725"/>
                </a:cubicBezTo>
                <a:cubicBezTo>
                  <a:pt x="96281" y="271041"/>
                  <a:pt x="96281" y="271892"/>
                  <a:pt x="96281" y="272279"/>
                </a:cubicBezTo>
                <a:lnTo>
                  <a:pt x="96281" y="310513"/>
                </a:lnTo>
                <a:lnTo>
                  <a:pt x="95352" y="316936"/>
                </a:lnTo>
                <a:cubicBezTo>
                  <a:pt x="95119" y="318794"/>
                  <a:pt x="93726" y="320110"/>
                  <a:pt x="91095" y="320884"/>
                </a:cubicBezTo>
                <a:cubicBezTo>
                  <a:pt x="88464" y="321735"/>
                  <a:pt x="86297" y="322122"/>
                  <a:pt x="84671" y="322122"/>
                </a:cubicBezTo>
                <a:cubicBezTo>
                  <a:pt x="84671" y="319878"/>
                  <a:pt x="84749" y="316240"/>
                  <a:pt x="84981" y="311132"/>
                </a:cubicBezTo>
                <a:cubicBezTo>
                  <a:pt x="85213" y="306024"/>
                  <a:pt x="85368" y="300374"/>
                  <a:pt x="85600" y="294182"/>
                </a:cubicBezTo>
                <a:cubicBezTo>
                  <a:pt x="85755" y="287990"/>
                  <a:pt x="85987" y="281644"/>
                  <a:pt x="86219" y="275220"/>
                </a:cubicBezTo>
                <a:cubicBezTo>
                  <a:pt x="86374" y="268796"/>
                  <a:pt x="86529" y="263146"/>
                  <a:pt x="86529" y="258270"/>
                </a:cubicBezTo>
                <a:lnTo>
                  <a:pt x="86529" y="254014"/>
                </a:lnTo>
                <a:lnTo>
                  <a:pt x="86529" y="251382"/>
                </a:lnTo>
                <a:cubicBezTo>
                  <a:pt x="86529" y="250066"/>
                  <a:pt x="86451" y="248596"/>
                  <a:pt x="86374" y="247125"/>
                </a:cubicBezTo>
                <a:cubicBezTo>
                  <a:pt x="86297" y="245577"/>
                  <a:pt x="86142" y="244107"/>
                  <a:pt x="86064" y="242714"/>
                </a:cubicBezTo>
                <a:cubicBezTo>
                  <a:pt x="85987" y="241321"/>
                  <a:pt x="85909" y="240237"/>
                  <a:pt x="85909" y="239618"/>
                </a:cubicBezTo>
                <a:lnTo>
                  <a:pt x="85909" y="156185"/>
                </a:lnTo>
                <a:cubicBezTo>
                  <a:pt x="85909" y="155798"/>
                  <a:pt x="85987" y="154637"/>
                  <a:pt x="86064" y="152625"/>
                </a:cubicBezTo>
                <a:cubicBezTo>
                  <a:pt x="86142" y="150690"/>
                  <a:pt x="86219" y="148678"/>
                  <a:pt x="86219" y="146511"/>
                </a:cubicBezTo>
                <a:cubicBezTo>
                  <a:pt x="86219" y="144344"/>
                  <a:pt x="86297" y="142409"/>
                  <a:pt x="86374" y="140551"/>
                </a:cubicBezTo>
                <a:cubicBezTo>
                  <a:pt x="86451" y="138694"/>
                  <a:pt x="86529" y="137455"/>
                  <a:pt x="86529" y="136913"/>
                </a:cubicBezTo>
                <a:lnTo>
                  <a:pt x="86529" y="133586"/>
                </a:lnTo>
                <a:cubicBezTo>
                  <a:pt x="86529" y="133353"/>
                  <a:pt x="86451" y="132579"/>
                  <a:pt x="86374" y="131264"/>
                </a:cubicBezTo>
                <a:cubicBezTo>
                  <a:pt x="86297" y="129948"/>
                  <a:pt x="86219" y="128555"/>
                  <a:pt x="86219" y="127007"/>
                </a:cubicBezTo>
                <a:cubicBezTo>
                  <a:pt x="86219" y="125459"/>
                  <a:pt x="86142" y="124066"/>
                  <a:pt x="86064" y="122750"/>
                </a:cubicBezTo>
                <a:cubicBezTo>
                  <a:pt x="85987" y="121434"/>
                  <a:pt x="85909" y="120583"/>
                  <a:pt x="85909" y="120119"/>
                </a:cubicBezTo>
                <a:lnTo>
                  <a:pt x="85909" y="90786"/>
                </a:lnTo>
                <a:cubicBezTo>
                  <a:pt x="85677" y="90399"/>
                  <a:pt x="85522" y="89702"/>
                  <a:pt x="85291" y="88773"/>
                </a:cubicBezTo>
                <a:cubicBezTo>
                  <a:pt x="85058" y="87844"/>
                  <a:pt x="84981" y="87225"/>
                  <a:pt x="84981" y="86761"/>
                </a:cubicBezTo>
                <a:cubicBezTo>
                  <a:pt x="84981" y="85755"/>
                  <a:pt x="85755" y="84130"/>
                  <a:pt x="87457" y="82040"/>
                </a:cubicBezTo>
                <a:cubicBezTo>
                  <a:pt x="89083" y="79873"/>
                  <a:pt x="90940" y="78789"/>
                  <a:pt x="92953" y="78789"/>
                </a:cubicBezTo>
                <a:cubicBezTo>
                  <a:pt x="93726" y="79176"/>
                  <a:pt x="94810" y="79641"/>
                  <a:pt x="95971" y="80027"/>
                </a:cubicBezTo>
                <a:cubicBezTo>
                  <a:pt x="97209" y="80414"/>
                  <a:pt x="98835" y="80801"/>
                  <a:pt x="100847" y="81111"/>
                </a:cubicBezTo>
                <a:cubicBezTo>
                  <a:pt x="102859" y="81421"/>
                  <a:pt x="105646" y="81653"/>
                  <a:pt x="109128" y="81885"/>
                </a:cubicBezTo>
                <a:cubicBezTo>
                  <a:pt x="112611" y="82117"/>
                  <a:pt x="117100" y="82195"/>
                  <a:pt x="122595" y="82195"/>
                </a:cubicBezTo>
                <a:lnTo>
                  <a:pt x="136604" y="82195"/>
                </a:lnTo>
                <a:cubicBezTo>
                  <a:pt x="136991" y="82581"/>
                  <a:pt x="139003" y="82968"/>
                  <a:pt x="142563" y="83278"/>
                </a:cubicBezTo>
                <a:cubicBezTo>
                  <a:pt x="146124" y="83588"/>
                  <a:pt x="149529" y="83742"/>
                  <a:pt x="152780" y="83742"/>
                </a:cubicBezTo>
                <a:lnTo>
                  <a:pt x="152780" y="91172"/>
                </a:lnTo>
                <a:close/>
                <a:moveTo>
                  <a:pt x="246893" y="131805"/>
                </a:moveTo>
                <a:cubicBezTo>
                  <a:pt x="246893" y="132192"/>
                  <a:pt x="246816" y="132657"/>
                  <a:pt x="246738" y="133044"/>
                </a:cubicBezTo>
                <a:cubicBezTo>
                  <a:pt x="246661" y="133431"/>
                  <a:pt x="246583" y="134205"/>
                  <a:pt x="246583" y="135211"/>
                </a:cubicBezTo>
                <a:lnTo>
                  <a:pt x="246583" y="202468"/>
                </a:lnTo>
                <a:cubicBezTo>
                  <a:pt x="246583" y="202855"/>
                  <a:pt x="246661" y="203319"/>
                  <a:pt x="246738" y="203706"/>
                </a:cubicBezTo>
                <a:cubicBezTo>
                  <a:pt x="246816" y="204093"/>
                  <a:pt x="246893" y="204635"/>
                  <a:pt x="246893" y="205254"/>
                </a:cubicBezTo>
                <a:lnTo>
                  <a:pt x="246893" y="210130"/>
                </a:lnTo>
                <a:cubicBezTo>
                  <a:pt x="246893" y="213613"/>
                  <a:pt x="246816" y="216244"/>
                  <a:pt x="246583" y="218102"/>
                </a:cubicBezTo>
                <a:cubicBezTo>
                  <a:pt x="246351" y="219959"/>
                  <a:pt x="246274" y="221507"/>
                  <a:pt x="246119" y="222823"/>
                </a:cubicBezTo>
                <a:cubicBezTo>
                  <a:pt x="246042" y="224139"/>
                  <a:pt x="245810" y="225377"/>
                  <a:pt x="245655" y="226461"/>
                </a:cubicBezTo>
                <a:cubicBezTo>
                  <a:pt x="245423" y="227622"/>
                  <a:pt x="245345" y="229092"/>
                  <a:pt x="245345" y="230872"/>
                </a:cubicBezTo>
                <a:lnTo>
                  <a:pt x="241011" y="273982"/>
                </a:lnTo>
                <a:lnTo>
                  <a:pt x="239154" y="282882"/>
                </a:lnTo>
                <a:cubicBezTo>
                  <a:pt x="238302" y="287758"/>
                  <a:pt x="237296" y="292634"/>
                  <a:pt x="236135" y="297433"/>
                </a:cubicBezTo>
                <a:cubicBezTo>
                  <a:pt x="234897" y="302231"/>
                  <a:pt x="233117" y="306488"/>
                  <a:pt x="230640" y="310280"/>
                </a:cubicBezTo>
                <a:cubicBezTo>
                  <a:pt x="228241" y="314073"/>
                  <a:pt x="224913" y="317169"/>
                  <a:pt x="220888" y="319568"/>
                </a:cubicBezTo>
                <a:cubicBezTo>
                  <a:pt x="216786" y="322045"/>
                  <a:pt x="211523" y="323206"/>
                  <a:pt x="204944" y="323206"/>
                </a:cubicBezTo>
                <a:cubicBezTo>
                  <a:pt x="202081" y="323206"/>
                  <a:pt x="198366" y="322354"/>
                  <a:pt x="193645" y="320574"/>
                </a:cubicBezTo>
                <a:cubicBezTo>
                  <a:pt x="188924" y="318871"/>
                  <a:pt x="184435" y="316472"/>
                  <a:pt x="180023" y="313531"/>
                </a:cubicBezTo>
                <a:cubicBezTo>
                  <a:pt x="175689" y="310590"/>
                  <a:pt x="171742" y="307030"/>
                  <a:pt x="168414" y="303005"/>
                </a:cubicBezTo>
                <a:cubicBezTo>
                  <a:pt x="165086" y="298903"/>
                  <a:pt x="163228" y="294569"/>
                  <a:pt x="163073" y="289848"/>
                </a:cubicBezTo>
                <a:cubicBezTo>
                  <a:pt x="161448" y="279013"/>
                  <a:pt x="160442" y="268022"/>
                  <a:pt x="159977" y="256800"/>
                </a:cubicBezTo>
                <a:cubicBezTo>
                  <a:pt x="159590" y="245577"/>
                  <a:pt x="159359" y="234510"/>
                  <a:pt x="159359" y="223520"/>
                </a:cubicBezTo>
                <a:lnTo>
                  <a:pt x="159359" y="219572"/>
                </a:lnTo>
                <a:cubicBezTo>
                  <a:pt x="159359" y="217947"/>
                  <a:pt x="159281" y="215083"/>
                  <a:pt x="159049" y="210981"/>
                </a:cubicBezTo>
                <a:cubicBezTo>
                  <a:pt x="158817" y="206880"/>
                  <a:pt x="158662" y="202623"/>
                  <a:pt x="158584" y="198134"/>
                </a:cubicBezTo>
                <a:cubicBezTo>
                  <a:pt x="158507" y="193645"/>
                  <a:pt x="158352" y="189465"/>
                  <a:pt x="158275" y="185596"/>
                </a:cubicBezTo>
                <a:cubicBezTo>
                  <a:pt x="158197" y="181726"/>
                  <a:pt x="158120" y="178940"/>
                  <a:pt x="158120" y="177314"/>
                </a:cubicBezTo>
                <a:lnTo>
                  <a:pt x="158120" y="169033"/>
                </a:lnTo>
                <a:cubicBezTo>
                  <a:pt x="158120" y="168027"/>
                  <a:pt x="158352" y="166711"/>
                  <a:pt x="158739" y="165086"/>
                </a:cubicBezTo>
                <a:lnTo>
                  <a:pt x="158739" y="163228"/>
                </a:lnTo>
                <a:cubicBezTo>
                  <a:pt x="158739" y="160984"/>
                  <a:pt x="158817" y="158507"/>
                  <a:pt x="158894" y="155721"/>
                </a:cubicBezTo>
                <a:cubicBezTo>
                  <a:pt x="158971" y="152935"/>
                  <a:pt x="159126" y="150148"/>
                  <a:pt x="159359" y="147285"/>
                </a:cubicBezTo>
                <a:cubicBezTo>
                  <a:pt x="159590" y="144421"/>
                  <a:pt x="159900" y="141635"/>
                  <a:pt x="160287" y="138848"/>
                </a:cubicBezTo>
                <a:cubicBezTo>
                  <a:pt x="160674" y="136062"/>
                  <a:pt x="161138" y="133740"/>
                  <a:pt x="161525" y="131651"/>
                </a:cubicBezTo>
                <a:cubicBezTo>
                  <a:pt x="161525" y="131031"/>
                  <a:pt x="161603" y="130490"/>
                  <a:pt x="161835" y="129948"/>
                </a:cubicBezTo>
                <a:cubicBezTo>
                  <a:pt x="162067" y="129406"/>
                  <a:pt x="162145" y="128864"/>
                  <a:pt x="162145" y="128245"/>
                </a:cubicBezTo>
                <a:cubicBezTo>
                  <a:pt x="163151" y="122131"/>
                  <a:pt x="164621" y="116094"/>
                  <a:pt x="166556" y="110057"/>
                </a:cubicBezTo>
                <a:cubicBezTo>
                  <a:pt x="168491" y="104020"/>
                  <a:pt x="171200" y="98680"/>
                  <a:pt x="174683" y="94036"/>
                </a:cubicBezTo>
                <a:cubicBezTo>
                  <a:pt x="178166" y="89392"/>
                  <a:pt x="182500" y="85523"/>
                  <a:pt x="187840" y="82581"/>
                </a:cubicBezTo>
                <a:cubicBezTo>
                  <a:pt x="193103" y="79641"/>
                  <a:pt x="199682" y="78170"/>
                  <a:pt x="207421" y="78170"/>
                </a:cubicBezTo>
                <a:cubicBezTo>
                  <a:pt x="213923" y="78170"/>
                  <a:pt x="219650" y="79950"/>
                  <a:pt x="224681" y="83510"/>
                </a:cubicBezTo>
                <a:cubicBezTo>
                  <a:pt x="229634" y="87070"/>
                  <a:pt x="233813" y="91327"/>
                  <a:pt x="237064" y="96358"/>
                </a:cubicBezTo>
                <a:cubicBezTo>
                  <a:pt x="240314" y="101389"/>
                  <a:pt x="242791" y="106419"/>
                  <a:pt x="244417" y="111682"/>
                </a:cubicBezTo>
                <a:cubicBezTo>
                  <a:pt x="246042" y="116868"/>
                  <a:pt x="246816" y="121125"/>
                  <a:pt x="246816" y="124375"/>
                </a:cubicBezTo>
                <a:lnTo>
                  <a:pt x="246816" y="131805"/>
                </a:lnTo>
                <a:close/>
                <a:moveTo>
                  <a:pt x="324367" y="320806"/>
                </a:moveTo>
                <a:cubicBezTo>
                  <a:pt x="323670" y="322122"/>
                  <a:pt x="321735" y="322819"/>
                  <a:pt x="318717" y="322819"/>
                </a:cubicBezTo>
                <a:cubicBezTo>
                  <a:pt x="318097" y="322819"/>
                  <a:pt x="317401" y="322741"/>
                  <a:pt x="316550" y="322664"/>
                </a:cubicBezTo>
                <a:cubicBezTo>
                  <a:pt x="315775" y="322586"/>
                  <a:pt x="314847" y="322432"/>
                  <a:pt x="313841" y="322199"/>
                </a:cubicBezTo>
                <a:cubicBezTo>
                  <a:pt x="312834" y="321967"/>
                  <a:pt x="311674" y="321658"/>
                  <a:pt x="310513" y="321271"/>
                </a:cubicBezTo>
                <a:lnTo>
                  <a:pt x="306256" y="321271"/>
                </a:lnTo>
                <a:cubicBezTo>
                  <a:pt x="304630" y="321271"/>
                  <a:pt x="302928" y="321193"/>
                  <a:pt x="301225" y="321116"/>
                </a:cubicBezTo>
                <a:cubicBezTo>
                  <a:pt x="299522" y="321039"/>
                  <a:pt x="297897" y="320884"/>
                  <a:pt x="296349" y="320806"/>
                </a:cubicBezTo>
                <a:cubicBezTo>
                  <a:pt x="294801" y="320729"/>
                  <a:pt x="293640" y="320652"/>
                  <a:pt x="292867" y="320652"/>
                </a:cubicBezTo>
                <a:lnTo>
                  <a:pt x="290777" y="320652"/>
                </a:lnTo>
                <a:cubicBezTo>
                  <a:pt x="288532" y="320652"/>
                  <a:pt x="286210" y="320884"/>
                  <a:pt x="283888" y="321425"/>
                </a:cubicBezTo>
                <a:cubicBezTo>
                  <a:pt x="281567" y="321967"/>
                  <a:pt x="279245" y="322199"/>
                  <a:pt x="277000" y="322199"/>
                </a:cubicBezTo>
                <a:cubicBezTo>
                  <a:pt x="276226" y="322199"/>
                  <a:pt x="275143" y="322122"/>
                  <a:pt x="273982" y="322045"/>
                </a:cubicBezTo>
                <a:cubicBezTo>
                  <a:pt x="272743" y="321967"/>
                  <a:pt x="271583" y="321735"/>
                  <a:pt x="270499" y="321271"/>
                </a:cubicBezTo>
                <a:cubicBezTo>
                  <a:pt x="269338" y="320884"/>
                  <a:pt x="268409" y="320265"/>
                  <a:pt x="267558" y="319413"/>
                </a:cubicBezTo>
                <a:cubicBezTo>
                  <a:pt x="266707" y="318639"/>
                  <a:pt x="266320" y="317401"/>
                  <a:pt x="266320" y="315776"/>
                </a:cubicBezTo>
                <a:cubicBezTo>
                  <a:pt x="266320" y="314924"/>
                  <a:pt x="266397" y="314150"/>
                  <a:pt x="266629" y="313299"/>
                </a:cubicBezTo>
                <a:cubicBezTo>
                  <a:pt x="266861" y="312525"/>
                  <a:pt x="266939" y="311751"/>
                  <a:pt x="266939" y="311132"/>
                </a:cubicBezTo>
                <a:cubicBezTo>
                  <a:pt x="266939" y="308887"/>
                  <a:pt x="266861" y="306411"/>
                  <a:pt x="266629" y="303624"/>
                </a:cubicBezTo>
                <a:cubicBezTo>
                  <a:pt x="266397" y="300916"/>
                  <a:pt x="266010" y="298207"/>
                  <a:pt x="265391" y="295498"/>
                </a:cubicBezTo>
                <a:lnTo>
                  <a:pt x="265391" y="87690"/>
                </a:lnTo>
                <a:lnTo>
                  <a:pt x="266320" y="82195"/>
                </a:lnTo>
                <a:cubicBezTo>
                  <a:pt x="266707" y="80182"/>
                  <a:pt x="267403" y="78944"/>
                  <a:pt x="268487" y="78634"/>
                </a:cubicBezTo>
                <a:cubicBezTo>
                  <a:pt x="269493" y="78325"/>
                  <a:pt x="271041" y="78170"/>
                  <a:pt x="273053" y="78170"/>
                </a:cubicBezTo>
                <a:cubicBezTo>
                  <a:pt x="275298" y="80647"/>
                  <a:pt x="276381" y="83665"/>
                  <a:pt x="276304" y="87225"/>
                </a:cubicBezTo>
                <a:cubicBezTo>
                  <a:pt x="276226" y="90786"/>
                  <a:pt x="276459" y="94036"/>
                  <a:pt x="277077" y="96822"/>
                </a:cubicBezTo>
                <a:lnTo>
                  <a:pt x="277077" y="106032"/>
                </a:lnTo>
                <a:cubicBezTo>
                  <a:pt x="277077" y="110908"/>
                  <a:pt x="276923" y="115707"/>
                  <a:pt x="276613" y="120351"/>
                </a:cubicBezTo>
                <a:cubicBezTo>
                  <a:pt x="276304" y="125072"/>
                  <a:pt x="276149" y="129870"/>
                  <a:pt x="276149" y="134746"/>
                </a:cubicBezTo>
                <a:cubicBezTo>
                  <a:pt x="276149" y="139468"/>
                  <a:pt x="276304" y="143957"/>
                  <a:pt x="276613" y="148368"/>
                </a:cubicBezTo>
                <a:cubicBezTo>
                  <a:pt x="276923" y="152780"/>
                  <a:pt x="277077" y="157578"/>
                  <a:pt x="277077" y="162919"/>
                </a:cubicBezTo>
                <a:cubicBezTo>
                  <a:pt x="277077" y="163306"/>
                  <a:pt x="277000" y="164466"/>
                  <a:pt x="276923" y="166324"/>
                </a:cubicBezTo>
                <a:cubicBezTo>
                  <a:pt x="276846" y="168182"/>
                  <a:pt x="276691" y="170116"/>
                  <a:pt x="276613" y="172284"/>
                </a:cubicBezTo>
                <a:cubicBezTo>
                  <a:pt x="276536" y="174451"/>
                  <a:pt x="276381" y="176463"/>
                  <a:pt x="276304" y="178398"/>
                </a:cubicBezTo>
                <a:cubicBezTo>
                  <a:pt x="276226" y="180333"/>
                  <a:pt x="276149" y="181494"/>
                  <a:pt x="276149" y="181958"/>
                </a:cubicBezTo>
                <a:lnTo>
                  <a:pt x="276459" y="224139"/>
                </a:lnTo>
                <a:cubicBezTo>
                  <a:pt x="276304" y="226151"/>
                  <a:pt x="276071" y="230021"/>
                  <a:pt x="275994" y="235593"/>
                </a:cubicBezTo>
                <a:cubicBezTo>
                  <a:pt x="275917" y="241166"/>
                  <a:pt x="275839" y="246738"/>
                  <a:pt x="275839" y="252233"/>
                </a:cubicBezTo>
                <a:cubicBezTo>
                  <a:pt x="275839" y="260205"/>
                  <a:pt x="275917" y="266707"/>
                  <a:pt x="276149" y="271815"/>
                </a:cubicBezTo>
                <a:cubicBezTo>
                  <a:pt x="276381" y="276923"/>
                  <a:pt x="276613" y="281412"/>
                  <a:pt x="276923" y="285436"/>
                </a:cubicBezTo>
                <a:cubicBezTo>
                  <a:pt x="277232" y="289384"/>
                  <a:pt x="277542" y="293176"/>
                  <a:pt x="277852" y="296736"/>
                </a:cubicBezTo>
                <a:cubicBezTo>
                  <a:pt x="278161" y="300296"/>
                  <a:pt x="278316" y="304631"/>
                  <a:pt x="278316" y="309739"/>
                </a:cubicBezTo>
                <a:lnTo>
                  <a:pt x="280483" y="309739"/>
                </a:lnTo>
                <a:cubicBezTo>
                  <a:pt x="280870" y="309971"/>
                  <a:pt x="281567" y="310048"/>
                  <a:pt x="282650" y="310048"/>
                </a:cubicBezTo>
                <a:lnTo>
                  <a:pt x="284817" y="310048"/>
                </a:lnTo>
                <a:cubicBezTo>
                  <a:pt x="287449" y="309661"/>
                  <a:pt x="289848" y="309352"/>
                  <a:pt x="291860" y="309274"/>
                </a:cubicBezTo>
                <a:cubicBezTo>
                  <a:pt x="293873" y="309197"/>
                  <a:pt x="295962" y="309120"/>
                  <a:pt x="297974" y="309120"/>
                </a:cubicBezTo>
                <a:lnTo>
                  <a:pt x="300683" y="309120"/>
                </a:lnTo>
                <a:cubicBezTo>
                  <a:pt x="302541" y="309120"/>
                  <a:pt x="304863" y="309197"/>
                  <a:pt x="307726" y="309274"/>
                </a:cubicBezTo>
                <a:cubicBezTo>
                  <a:pt x="310590" y="309352"/>
                  <a:pt x="313299" y="309661"/>
                  <a:pt x="316008" y="310203"/>
                </a:cubicBezTo>
                <a:cubicBezTo>
                  <a:pt x="318639" y="310667"/>
                  <a:pt x="320961" y="311441"/>
                  <a:pt x="322896" y="312370"/>
                </a:cubicBezTo>
                <a:cubicBezTo>
                  <a:pt x="324831" y="313299"/>
                  <a:pt x="325837" y="314537"/>
                  <a:pt x="325837" y="316163"/>
                </a:cubicBezTo>
                <a:cubicBezTo>
                  <a:pt x="325450" y="317943"/>
                  <a:pt x="325063" y="319491"/>
                  <a:pt x="324367" y="320806"/>
                </a:cubicBezTo>
                <a:moveTo>
                  <a:pt x="402846" y="320806"/>
                </a:moveTo>
                <a:cubicBezTo>
                  <a:pt x="402150" y="322122"/>
                  <a:pt x="400215" y="322819"/>
                  <a:pt x="397196" y="322819"/>
                </a:cubicBezTo>
                <a:cubicBezTo>
                  <a:pt x="396577" y="322819"/>
                  <a:pt x="395881" y="322741"/>
                  <a:pt x="395029" y="322664"/>
                </a:cubicBezTo>
                <a:cubicBezTo>
                  <a:pt x="394178" y="322586"/>
                  <a:pt x="393326" y="322432"/>
                  <a:pt x="392243" y="322199"/>
                </a:cubicBezTo>
                <a:cubicBezTo>
                  <a:pt x="391237" y="321967"/>
                  <a:pt x="390153" y="321658"/>
                  <a:pt x="388915" y="321271"/>
                </a:cubicBezTo>
                <a:lnTo>
                  <a:pt x="384658" y="321271"/>
                </a:lnTo>
                <a:cubicBezTo>
                  <a:pt x="383033" y="321271"/>
                  <a:pt x="381330" y="321193"/>
                  <a:pt x="379627" y="321116"/>
                </a:cubicBezTo>
                <a:cubicBezTo>
                  <a:pt x="377925" y="321039"/>
                  <a:pt x="376299" y="320884"/>
                  <a:pt x="374751" y="320806"/>
                </a:cubicBezTo>
                <a:cubicBezTo>
                  <a:pt x="373204" y="320729"/>
                  <a:pt x="372042" y="320652"/>
                  <a:pt x="371191" y="320652"/>
                </a:cubicBezTo>
                <a:lnTo>
                  <a:pt x="369024" y="320652"/>
                </a:lnTo>
                <a:cubicBezTo>
                  <a:pt x="366780" y="320652"/>
                  <a:pt x="364458" y="320884"/>
                  <a:pt x="362136" y="321425"/>
                </a:cubicBezTo>
                <a:cubicBezTo>
                  <a:pt x="359814" y="321967"/>
                  <a:pt x="357492" y="322199"/>
                  <a:pt x="355248" y="322199"/>
                </a:cubicBezTo>
                <a:cubicBezTo>
                  <a:pt x="354396" y="322199"/>
                  <a:pt x="353390" y="322122"/>
                  <a:pt x="352229" y="322045"/>
                </a:cubicBezTo>
                <a:cubicBezTo>
                  <a:pt x="350991" y="321967"/>
                  <a:pt x="349830" y="321735"/>
                  <a:pt x="348746" y="321271"/>
                </a:cubicBezTo>
                <a:cubicBezTo>
                  <a:pt x="347663" y="320884"/>
                  <a:pt x="346656" y="320265"/>
                  <a:pt x="345805" y="319413"/>
                </a:cubicBezTo>
                <a:cubicBezTo>
                  <a:pt x="345031" y="318639"/>
                  <a:pt x="344567" y="317401"/>
                  <a:pt x="344567" y="315776"/>
                </a:cubicBezTo>
                <a:cubicBezTo>
                  <a:pt x="344567" y="314924"/>
                  <a:pt x="344644" y="314150"/>
                  <a:pt x="344876" y="313299"/>
                </a:cubicBezTo>
                <a:cubicBezTo>
                  <a:pt x="345031" y="312525"/>
                  <a:pt x="345186" y="311751"/>
                  <a:pt x="345186" y="311132"/>
                </a:cubicBezTo>
                <a:cubicBezTo>
                  <a:pt x="345186" y="308887"/>
                  <a:pt x="345109" y="306411"/>
                  <a:pt x="344876" y="303624"/>
                </a:cubicBezTo>
                <a:cubicBezTo>
                  <a:pt x="344644" y="300916"/>
                  <a:pt x="344257" y="298207"/>
                  <a:pt x="343638" y="295498"/>
                </a:cubicBezTo>
                <a:lnTo>
                  <a:pt x="343638" y="87690"/>
                </a:lnTo>
                <a:lnTo>
                  <a:pt x="344567" y="82195"/>
                </a:lnTo>
                <a:cubicBezTo>
                  <a:pt x="344954" y="80182"/>
                  <a:pt x="345728" y="78944"/>
                  <a:pt x="346734" y="78634"/>
                </a:cubicBezTo>
                <a:cubicBezTo>
                  <a:pt x="347740" y="78325"/>
                  <a:pt x="349288" y="78170"/>
                  <a:pt x="351300" y="78170"/>
                </a:cubicBezTo>
                <a:cubicBezTo>
                  <a:pt x="353545" y="80647"/>
                  <a:pt x="354628" y="83665"/>
                  <a:pt x="354473" y="87225"/>
                </a:cubicBezTo>
                <a:cubicBezTo>
                  <a:pt x="354396" y="90786"/>
                  <a:pt x="354628" y="94036"/>
                  <a:pt x="355248" y="96822"/>
                </a:cubicBezTo>
                <a:lnTo>
                  <a:pt x="355248" y="106032"/>
                </a:lnTo>
                <a:cubicBezTo>
                  <a:pt x="355248" y="110908"/>
                  <a:pt x="355093" y="115707"/>
                  <a:pt x="354783" y="120351"/>
                </a:cubicBezTo>
                <a:cubicBezTo>
                  <a:pt x="354473" y="125072"/>
                  <a:pt x="354319" y="129870"/>
                  <a:pt x="354319" y="134746"/>
                </a:cubicBezTo>
                <a:cubicBezTo>
                  <a:pt x="354319" y="139468"/>
                  <a:pt x="354473" y="143957"/>
                  <a:pt x="354783" y="148368"/>
                </a:cubicBezTo>
                <a:cubicBezTo>
                  <a:pt x="355093" y="152780"/>
                  <a:pt x="355248" y="157578"/>
                  <a:pt x="355248" y="162919"/>
                </a:cubicBezTo>
                <a:cubicBezTo>
                  <a:pt x="355248" y="163306"/>
                  <a:pt x="355170" y="164466"/>
                  <a:pt x="355093" y="166324"/>
                </a:cubicBezTo>
                <a:cubicBezTo>
                  <a:pt x="355015" y="168182"/>
                  <a:pt x="354938" y="170116"/>
                  <a:pt x="354783" y="172284"/>
                </a:cubicBezTo>
                <a:cubicBezTo>
                  <a:pt x="354706" y="174451"/>
                  <a:pt x="354551" y="176463"/>
                  <a:pt x="354473" y="178398"/>
                </a:cubicBezTo>
                <a:cubicBezTo>
                  <a:pt x="354396" y="180333"/>
                  <a:pt x="354319" y="181494"/>
                  <a:pt x="354319" y="181958"/>
                </a:cubicBezTo>
                <a:lnTo>
                  <a:pt x="354628" y="224139"/>
                </a:lnTo>
                <a:cubicBezTo>
                  <a:pt x="354396" y="226151"/>
                  <a:pt x="354241" y="230021"/>
                  <a:pt x="354164" y="235593"/>
                </a:cubicBezTo>
                <a:cubicBezTo>
                  <a:pt x="354087" y="241166"/>
                  <a:pt x="354009" y="246738"/>
                  <a:pt x="354009" y="252233"/>
                </a:cubicBezTo>
                <a:cubicBezTo>
                  <a:pt x="354009" y="260205"/>
                  <a:pt x="354087" y="266707"/>
                  <a:pt x="354319" y="271815"/>
                </a:cubicBezTo>
                <a:cubicBezTo>
                  <a:pt x="354551" y="276923"/>
                  <a:pt x="354783" y="281412"/>
                  <a:pt x="355093" y="285436"/>
                </a:cubicBezTo>
                <a:cubicBezTo>
                  <a:pt x="355402" y="289384"/>
                  <a:pt x="355712" y="293176"/>
                  <a:pt x="356021" y="296736"/>
                </a:cubicBezTo>
                <a:cubicBezTo>
                  <a:pt x="356331" y="300296"/>
                  <a:pt x="356486" y="304631"/>
                  <a:pt x="356486" y="309739"/>
                </a:cubicBezTo>
                <a:lnTo>
                  <a:pt x="358653" y="309739"/>
                </a:lnTo>
                <a:cubicBezTo>
                  <a:pt x="359040" y="309971"/>
                  <a:pt x="359736" y="310048"/>
                  <a:pt x="360820" y="310048"/>
                </a:cubicBezTo>
                <a:lnTo>
                  <a:pt x="362987" y="310048"/>
                </a:lnTo>
                <a:cubicBezTo>
                  <a:pt x="365618" y="309661"/>
                  <a:pt x="367940" y="309352"/>
                  <a:pt x="370030" y="309274"/>
                </a:cubicBezTo>
                <a:cubicBezTo>
                  <a:pt x="372042" y="309197"/>
                  <a:pt x="374132" y="309120"/>
                  <a:pt x="376144" y="309120"/>
                </a:cubicBezTo>
                <a:lnTo>
                  <a:pt x="378931" y="309120"/>
                </a:lnTo>
                <a:cubicBezTo>
                  <a:pt x="380788" y="309120"/>
                  <a:pt x="383110" y="309197"/>
                  <a:pt x="385974" y="309274"/>
                </a:cubicBezTo>
                <a:cubicBezTo>
                  <a:pt x="388837" y="309352"/>
                  <a:pt x="391623" y="309661"/>
                  <a:pt x="394255" y="310203"/>
                </a:cubicBezTo>
                <a:cubicBezTo>
                  <a:pt x="396887" y="310667"/>
                  <a:pt x="399209" y="311441"/>
                  <a:pt x="401143" y="312370"/>
                </a:cubicBezTo>
                <a:cubicBezTo>
                  <a:pt x="403078" y="313299"/>
                  <a:pt x="404007" y="314537"/>
                  <a:pt x="404007" y="316163"/>
                </a:cubicBezTo>
                <a:cubicBezTo>
                  <a:pt x="403930" y="317943"/>
                  <a:pt x="403620" y="319491"/>
                  <a:pt x="402846" y="320806"/>
                </a:cubicBezTo>
                <a:moveTo>
                  <a:pt x="495025" y="131805"/>
                </a:moveTo>
                <a:cubicBezTo>
                  <a:pt x="495025" y="132192"/>
                  <a:pt x="494947" y="132657"/>
                  <a:pt x="494870" y="133044"/>
                </a:cubicBezTo>
                <a:cubicBezTo>
                  <a:pt x="494792" y="133431"/>
                  <a:pt x="494715" y="134205"/>
                  <a:pt x="494715" y="135211"/>
                </a:cubicBezTo>
                <a:lnTo>
                  <a:pt x="494715" y="202468"/>
                </a:lnTo>
                <a:cubicBezTo>
                  <a:pt x="494715" y="202855"/>
                  <a:pt x="494792" y="203319"/>
                  <a:pt x="494870" y="203706"/>
                </a:cubicBezTo>
                <a:cubicBezTo>
                  <a:pt x="494947" y="204093"/>
                  <a:pt x="495025" y="204635"/>
                  <a:pt x="495025" y="205254"/>
                </a:cubicBezTo>
                <a:lnTo>
                  <a:pt x="495025" y="210130"/>
                </a:lnTo>
                <a:cubicBezTo>
                  <a:pt x="495025" y="213613"/>
                  <a:pt x="494947" y="216244"/>
                  <a:pt x="494715" y="218102"/>
                </a:cubicBezTo>
                <a:cubicBezTo>
                  <a:pt x="494483" y="219959"/>
                  <a:pt x="494328" y="221507"/>
                  <a:pt x="494251" y="222823"/>
                </a:cubicBezTo>
                <a:cubicBezTo>
                  <a:pt x="494173" y="224139"/>
                  <a:pt x="494019" y="225377"/>
                  <a:pt x="493786" y="226461"/>
                </a:cubicBezTo>
                <a:cubicBezTo>
                  <a:pt x="493554" y="227622"/>
                  <a:pt x="493477" y="229092"/>
                  <a:pt x="493477" y="230872"/>
                </a:cubicBezTo>
                <a:lnTo>
                  <a:pt x="489220" y="273982"/>
                </a:lnTo>
                <a:lnTo>
                  <a:pt x="487363" y="282882"/>
                </a:lnTo>
                <a:cubicBezTo>
                  <a:pt x="486588" y="287758"/>
                  <a:pt x="485505" y="292634"/>
                  <a:pt x="484344" y="297433"/>
                </a:cubicBezTo>
                <a:cubicBezTo>
                  <a:pt x="483105" y="302231"/>
                  <a:pt x="481326" y="306488"/>
                  <a:pt x="478849" y="310280"/>
                </a:cubicBezTo>
                <a:cubicBezTo>
                  <a:pt x="476450" y="314073"/>
                  <a:pt x="473199" y="317169"/>
                  <a:pt x="469097" y="319568"/>
                </a:cubicBezTo>
                <a:cubicBezTo>
                  <a:pt x="465073" y="322045"/>
                  <a:pt x="459732" y="323206"/>
                  <a:pt x="453231" y="323206"/>
                </a:cubicBezTo>
                <a:cubicBezTo>
                  <a:pt x="450367" y="323206"/>
                  <a:pt x="446575" y="322354"/>
                  <a:pt x="441931" y="320574"/>
                </a:cubicBezTo>
                <a:cubicBezTo>
                  <a:pt x="437210" y="318871"/>
                  <a:pt x="432721" y="316472"/>
                  <a:pt x="428309" y="313531"/>
                </a:cubicBezTo>
                <a:cubicBezTo>
                  <a:pt x="423898" y="310590"/>
                  <a:pt x="420028" y="307030"/>
                  <a:pt x="416700" y="303005"/>
                </a:cubicBezTo>
                <a:cubicBezTo>
                  <a:pt x="413372" y="298903"/>
                  <a:pt x="411592" y="294569"/>
                  <a:pt x="411360" y="289848"/>
                </a:cubicBezTo>
                <a:cubicBezTo>
                  <a:pt x="409734" y="279013"/>
                  <a:pt x="408728" y="268022"/>
                  <a:pt x="408341" y="256800"/>
                </a:cubicBezTo>
                <a:cubicBezTo>
                  <a:pt x="407954" y="245577"/>
                  <a:pt x="407722" y="234510"/>
                  <a:pt x="407722" y="223520"/>
                </a:cubicBezTo>
                <a:lnTo>
                  <a:pt x="407722" y="219572"/>
                </a:lnTo>
                <a:cubicBezTo>
                  <a:pt x="407722" y="217947"/>
                  <a:pt x="407644" y="215083"/>
                  <a:pt x="407412" y="210981"/>
                </a:cubicBezTo>
                <a:cubicBezTo>
                  <a:pt x="407180" y="206880"/>
                  <a:pt x="407026" y="202623"/>
                  <a:pt x="406948" y="198134"/>
                </a:cubicBezTo>
                <a:cubicBezTo>
                  <a:pt x="406871" y="193645"/>
                  <a:pt x="406716" y="189465"/>
                  <a:pt x="406638" y="185596"/>
                </a:cubicBezTo>
                <a:cubicBezTo>
                  <a:pt x="406561" y="181726"/>
                  <a:pt x="406484" y="178940"/>
                  <a:pt x="406484" y="177314"/>
                </a:cubicBezTo>
                <a:lnTo>
                  <a:pt x="406484" y="169033"/>
                </a:lnTo>
                <a:cubicBezTo>
                  <a:pt x="406484" y="168027"/>
                  <a:pt x="406638" y="166711"/>
                  <a:pt x="407103" y="165086"/>
                </a:cubicBezTo>
                <a:lnTo>
                  <a:pt x="407103" y="163228"/>
                </a:lnTo>
                <a:cubicBezTo>
                  <a:pt x="407103" y="160984"/>
                  <a:pt x="407180" y="158507"/>
                  <a:pt x="407258" y="155721"/>
                </a:cubicBezTo>
                <a:cubicBezTo>
                  <a:pt x="407335" y="152935"/>
                  <a:pt x="407490" y="150148"/>
                  <a:pt x="407722" y="147285"/>
                </a:cubicBezTo>
                <a:cubicBezTo>
                  <a:pt x="407954" y="144421"/>
                  <a:pt x="408186" y="141635"/>
                  <a:pt x="408651" y="138848"/>
                </a:cubicBezTo>
                <a:cubicBezTo>
                  <a:pt x="409038" y="136062"/>
                  <a:pt x="409425" y="133740"/>
                  <a:pt x="409889" y="131651"/>
                </a:cubicBezTo>
                <a:cubicBezTo>
                  <a:pt x="409889" y="131031"/>
                  <a:pt x="409967" y="130490"/>
                  <a:pt x="410199" y="129948"/>
                </a:cubicBezTo>
                <a:cubicBezTo>
                  <a:pt x="410431" y="129406"/>
                  <a:pt x="410508" y="128864"/>
                  <a:pt x="410508" y="128245"/>
                </a:cubicBezTo>
                <a:cubicBezTo>
                  <a:pt x="411514" y="122131"/>
                  <a:pt x="412985" y="116094"/>
                  <a:pt x="414920" y="110057"/>
                </a:cubicBezTo>
                <a:cubicBezTo>
                  <a:pt x="416855" y="104020"/>
                  <a:pt x="419564" y="98680"/>
                  <a:pt x="423047" y="94036"/>
                </a:cubicBezTo>
                <a:cubicBezTo>
                  <a:pt x="426529" y="89392"/>
                  <a:pt x="430863" y="85523"/>
                  <a:pt x="436204" y="82581"/>
                </a:cubicBezTo>
                <a:cubicBezTo>
                  <a:pt x="441466" y="79641"/>
                  <a:pt x="447968" y="78170"/>
                  <a:pt x="455785" y="78170"/>
                </a:cubicBezTo>
                <a:cubicBezTo>
                  <a:pt x="462286" y="78170"/>
                  <a:pt x="468091" y="79950"/>
                  <a:pt x="473044" y="83510"/>
                </a:cubicBezTo>
                <a:cubicBezTo>
                  <a:pt x="477998" y="87070"/>
                  <a:pt x="482177" y="91327"/>
                  <a:pt x="485428" y="96358"/>
                </a:cubicBezTo>
                <a:cubicBezTo>
                  <a:pt x="488678" y="101389"/>
                  <a:pt x="491155" y="106419"/>
                  <a:pt x="492780" y="111682"/>
                </a:cubicBezTo>
                <a:cubicBezTo>
                  <a:pt x="494405" y="116868"/>
                  <a:pt x="495257" y="121125"/>
                  <a:pt x="495257" y="124375"/>
                </a:cubicBezTo>
                <a:lnTo>
                  <a:pt x="495257" y="131805"/>
                </a:lnTo>
                <a:close/>
                <a:moveTo>
                  <a:pt x="679459" y="92024"/>
                </a:moveTo>
                <a:cubicBezTo>
                  <a:pt x="678763" y="95274"/>
                  <a:pt x="677911" y="98835"/>
                  <a:pt x="676905" y="102550"/>
                </a:cubicBezTo>
                <a:cubicBezTo>
                  <a:pt x="675899" y="106342"/>
                  <a:pt x="674815" y="109902"/>
                  <a:pt x="673887" y="113230"/>
                </a:cubicBezTo>
                <a:cubicBezTo>
                  <a:pt x="672881" y="116558"/>
                  <a:pt x="672107" y="118648"/>
                  <a:pt x="671719" y="119499"/>
                </a:cubicBezTo>
                <a:lnTo>
                  <a:pt x="672029" y="119190"/>
                </a:lnTo>
                <a:cubicBezTo>
                  <a:pt x="670172" y="123292"/>
                  <a:pt x="669398" y="127316"/>
                  <a:pt x="669553" y="131264"/>
                </a:cubicBezTo>
                <a:cubicBezTo>
                  <a:pt x="669785" y="135211"/>
                  <a:pt x="669320" y="138771"/>
                  <a:pt x="668314" y="141789"/>
                </a:cubicBezTo>
                <a:lnTo>
                  <a:pt x="665605" y="149761"/>
                </a:lnTo>
                <a:cubicBezTo>
                  <a:pt x="664367" y="153012"/>
                  <a:pt x="663361" y="156185"/>
                  <a:pt x="662509" y="159204"/>
                </a:cubicBezTo>
                <a:cubicBezTo>
                  <a:pt x="661736" y="162299"/>
                  <a:pt x="661271" y="164621"/>
                  <a:pt x="661271" y="166247"/>
                </a:cubicBezTo>
                <a:lnTo>
                  <a:pt x="656705" y="189465"/>
                </a:lnTo>
                <a:cubicBezTo>
                  <a:pt x="655699" y="194109"/>
                  <a:pt x="655002" y="197437"/>
                  <a:pt x="654693" y="199372"/>
                </a:cubicBezTo>
                <a:cubicBezTo>
                  <a:pt x="654383" y="201307"/>
                  <a:pt x="654073" y="203010"/>
                  <a:pt x="653764" y="204403"/>
                </a:cubicBezTo>
                <a:cubicBezTo>
                  <a:pt x="653454" y="205873"/>
                  <a:pt x="653067" y="207499"/>
                  <a:pt x="652525" y="209433"/>
                </a:cubicBezTo>
                <a:cubicBezTo>
                  <a:pt x="652061" y="211368"/>
                  <a:pt x="651210" y="214696"/>
                  <a:pt x="650126" y="219340"/>
                </a:cubicBezTo>
                <a:cubicBezTo>
                  <a:pt x="648965" y="223984"/>
                  <a:pt x="647495" y="230563"/>
                  <a:pt x="645560" y="239076"/>
                </a:cubicBezTo>
                <a:cubicBezTo>
                  <a:pt x="643625" y="247512"/>
                  <a:pt x="640993" y="258967"/>
                  <a:pt x="637743" y="273440"/>
                </a:cubicBezTo>
                <a:cubicBezTo>
                  <a:pt x="635886" y="281567"/>
                  <a:pt x="634492" y="289616"/>
                  <a:pt x="633486" y="297587"/>
                </a:cubicBezTo>
                <a:cubicBezTo>
                  <a:pt x="632480" y="305559"/>
                  <a:pt x="630313" y="312370"/>
                  <a:pt x="627062" y="318097"/>
                </a:cubicBezTo>
                <a:lnTo>
                  <a:pt x="622806" y="324521"/>
                </a:lnTo>
                <a:cubicBezTo>
                  <a:pt x="619942" y="324521"/>
                  <a:pt x="617620" y="323128"/>
                  <a:pt x="615762" y="320419"/>
                </a:cubicBezTo>
                <a:cubicBezTo>
                  <a:pt x="613905" y="317633"/>
                  <a:pt x="612512" y="315079"/>
                  <a:pt x="611506" y="312602"/>
                </a:cubicBezTo>
                <a:lnTo>
                  <a:pt x="610886" y="311364"/>
                </a:lnTo>
                <a:lnTo>
                  <a:pt x="610886" y="311674"/>
                </a:lnTo>
                <a:lnTo>
                  <a:pt x="597110" y="280483"/>
                </a:lnTo>
                <a:cubicBezTo>
                  <a:pt x="594865" y="275994"/>
                  <a:pt x="592853" y="271582"/>
                  <a:pt x="591150" y="267171"/>
                </a:cubicBezTo>
                <a:cubicBezTo>
                  <a:pt x="589448" y="262759"/>
                  <a:pt x="587977" y="258967"/>
                  <a:pt x="586739" y="255716"/>
                </a:cubicBezTo>
                <a:cubicBezTo>
                  <a:pt x="585501" y="252466"/>
                  <a:pt x="584495" y="249834"/>
                  <a:pt x="583643" y="247745"/>
                </a:cubicBezTo>
                <a:cubicBezTo>
                  <a:pt x="582792" y="245732"/>
                  <a:pt x="582327" y="244649"/>
                  <a:pt x="582095" y="244649"/>
                </a:cubicBezTo>
                <a:cubicBezTo>
                  <a:pt x="581089" y="246893"/>
                  <a:pt x="580005" y="249292"/>
                  <a:pt x="578922" y="251847"/>
                </a:cubicBezTo>
                <a:cubicBezTo>
                  <a:pt x="577761" y="254401"/>
                  <a:pt x="576755" y="256800"/>
                  <a:pt x="575749" y="259044"/>
                </a:cubicBezTo>
                <a:cubicBezTo>
                  <a:pt x="574743" y="260051"/>
                  <a:pt x="573814" y="261444"/>
                  <a:pt x="573117" y="263146"/>
                </a:cubicBezTo>
                <a:cubicBezTo>
                  <a:pt x="572421" y="264849"/>
                  <a:pt x="571724" y="266784"/>
                  <a:pt x="571105" y="268951"/>
                </a:cubicBezTo>
                <a:cubicBezTo>
                  <a:pt x="570486" y="271118"/>
                  <a:pt x="569867" y="273208"/>
                  <a:pt x="569247" y="275220"/>
                </a:cubicBezTo>
                <a:cubicBezTo>
                  <a:pt x="568628" y="277232"/>
                  <a:pt x="568009" y="279013"/>
                  <a:pt x="567390" y="280406"/>
                </a:cubicBezTo>
                <a:cubicBezTo>
                  <a:pt x="567390" y="281799"/>
                  <a:pt x="566925" y="283734"/>
                  <a:pt x="565997" y="286210"/>
                </a:cubicBezTo>
                <a:cubicBezTo>
                  <a:pt x="565068" y="288687"/>
                  <a:pt x="564139" y="291241"/>
                  <a:pt x="563056" y="294027"/>
                </a:cubicBezTo>
                <a:cubicBezTo>
                  <a:pt x="562049" y="296814"/>
                  <a:pt x="561043" y="299522"/>
                  <a:pt x="560037" y="302309"/>
                </a:cubicBezTo>
                <a:cubicBezTo>
                  <a:pt x="559031" y="305095"/>
                  <a:pt x="558412" y="307494"/>
                  <a:pt x="558180" y="309507"/>
                </a:cubicBezTo>
                <a:lnTo>
                  <a:pt x="556322" y="315311"/>
                </a:lnTo>
                <a:cubicBezTo>
                  <a:pt x="556090" y="316782"/>
                  <a:pt x="555625" y="318252"/>
                  <a:pt x="554774" y="319878"/>
                </a:cubicBezTo>
                <a:cubicBezTo>
                  <a:pt x="553923" y="321503"/>
                  <a:pt x="552607" y="322354"/>
                  <a:pt x="550827" y="322354"/>
                </a:cubicBezTo>
                <a:cubicBezTo>
                  <a:pt x="548583" y="322354"/>
                  <a:pt x="547190" y="321812"/>
                  <a:pt x="546570" y="320652"/>
                </a:cubicBezTo>
                <a:cubicBezTo>
                  <a:pt x="545951" y="319491"/>
                  <a:pt x="545642" y="318175"/>
                  <a:pt x="545642" y="316550"/>
                </a:cubicBezTo>
                <a:cubicBezTo>
                  <a:pt x="545022" y="311441"/>
                  <a:pt x="544403" y="306565"/>
                  <a:pt x="543707" y="301844"/>
                </a:cubicBezTo>
                <a:cubicBezTo>
                  <a:pt x="543010" y="297201"/>
                  <a:pt x="542081" y="292247"/>
                  <a:pt x="541075" y="287139"/>
                </a:cubicBezTo>
                <a:lnTo>
                  <a:pt x="538289" y="271815"/>
                </a:lnTo>
                <a:cubicBezTo>
                  <a:pt x="537438" y="267945"/>
                  <a:pt x="536664" y="263920"/>
                  <a:pt x="535812" y="259741"/>
                </a:cubicBezTo>
                <a:cubicBezTo>
                  <a:pt x="534961" y="255562"/>
                  <a:pt x="534419" y="251305"/>
                  <a:pt x="533955" y="247048"/>
                </a:cubicBezTo>
                <a:lnTo>
                  <a:pt x="531246" y="227157"/>
                </a:lnTo>
                <a:cubicBezTo>
                  <a:pt x="531014" y="225764"/>
                  <a:pt x="530859" y="224216"/>
                  <a:pt x="530627" y="222591"/>
                </a:cubicBezTo>
                <a:cubicBezTo>
                  <a:pt x="530395" y="220966"/>
                  <a:pt x="530162" y="218953"/>
                  <a:pt x="529853" y="216631"/>
                </a:cubicBezTo>
                <a:cubicBezTo>
                  <a:pt x="529543" y="214309"/>
                  <a:pt x="529079" y="211446"/>
                  <a:pt x="528460" y="208195"/>
                </a:cubicBezTo>
                <a:cubicBezTo>
                  <a:pt x="527841" y="204945"/>
                  <a:pt x="527144" y="200997"/>
                  <a:pt x="526370" y="196276"/>
                </a:cubicBezTo>
                <a:lnTo>
                  <a:pt x="512903" y="129948"/>
                </a:lnTo>
                <a:cubicBezTo>
                  <a:pt x="512284" y="126852"/>
                  <a:pt x="511587" y="123911"/>
                  <a:pt x="510736" y="120970"/>
                </a:cubicBezTo>
                <a:cubicBezTo>
                  <a:pt x="509962" y="118029"/>
                  <a:pt x="509498" y="114778"/>
                  <a:pt x="509498" y="111295"/>
                </a:cubicBezTo>
                <a:lnTo>
                  <a:pt x="509498" y="109128"/>
                </a:lnTo>
                <a:cubicBezTo>
                  <a:pt x="509498" y="105646"/>
                  <a:pt x="509111" y="102163"/>
                  <a:pt x="508259" y="98757"/>
                </a:cubicBezTo>
                <a:cubicBezTo>
                  <a:pt x="507485" y="95274"/>
                  <a:pt x="507021" y="91250"/>
                  <a:pt x="507021" y="86529"/>
                </a:cubicBezTo>
                <a:cubicBezTo>
                  <a:pt x="507021" y="84516"/>
                  <a:pt x="507253" y="82968"/>
                  <a:pt x="507795" y="81962"/>
                </a:cubicBezTo>
                <a:cubicBezTo>
                  <a:pt x="508337" y="80956"/>
                  <a:pt x="509730" y="80414"/>
                  <a:pt x="511975" y="80414"/>
                </a:cubicBezTo>
                <a:cubicBezTo>
                  <a:pt x="514219" y="80414"/>
                  <a:pt x="515612" y="81421"/>
                  <a:pt x="516231" y="83355"/>
                </a:cubicBezTo>
                <a:cubicBezTo>
                  <a:pt x="516850" y="85290"/>
                  <a:pt x="517160" y="87380"/>
                  <a:pt x="517160" y="89625"/>
                </a:cubicBezTo>
                <a:lnTo>
                  <a:pt x="519017" y="108277"/>
                </a:lnTo>
                <a:cubicBezTo>
                  <a:pt x="519017" y="108664"/>
                  <a:pt x="519095" y="109593"/>
                  <a:pt x="519327" y="110986"/>
                </a:cubicBezTo>
                <a:cubicBezTo>
                  <a:pt x="519482" y="112379"/>
                  <a:pt x="519714" y="113230"/>
                  <a:pt x="519946" y="113463"/>
                </a:cubicBezTo>
                <a:lnTo>
                  <a:pt x="520875" y="119267"/>
                </a:lnTo>
                <a:cubicBezTo>
                  <a:pt x="521494" y="120893"/>
                  <a:pt x="522036" y="122750"/>
                  <a:pt x="522578" y="124917"/>
                </a:cubicBezTo>
                <a:cubicBezTo>
                  <a:pt x="523042" y="127084"/>
                  <a:pt x="523429" y="129174"/>
                  <a:pt x="523661" y="131186"/>
                </a:cubicBezTo>
                <a:lnTo>
                  <a:pt x="526989" y="146433"/>
                </a:lnTo>
                <a:cubicBezTo>
                  <a:pt x="526989" y="147285"/>
                  <a:pt x="527066" y="148600"/>
                  <a:pt x="527299" y="150535"/>
                </a:cubicBezTo>
                <a:cubicBezTo>
                  <a:pt x="527531" y="152470"/>
                  <a:pt x="527763" y="154482"/>
                  <a:pt x="528073" y="156649"/>
                </a:cubicBezTo>
                <a:cubicBezTo>
                  <a:pt x="528382" y="158817"/>
                  <a:pt x="528692" y="160751"/>
                  <a:pt x="529156" y="162609"/>
                </a:cubicBezTo>
                <a:cubicBezTo>
                  <a:pt x="529543" y="164466"/>
                  <a:pt x="529853" y="165705"/>
                  <a:pt x="530085" y="166247"/>
                </a:cubicBezTo>
                <a:lnTo>
                  <a:pt x="536509" y="196508"/>
                </a:lnTo>
                <a:cubicBezTo>
                  <a:pt x="536509" y="201771"/>
                  <a:pt x="537206" y="206260"/>
                  <a:pt x="538599" y="209820"/>
                </a:cubicBezTo>
                <a:cubicBezTo>
                  <a:pt x="539992" y="213381"/>
                  <a:pt x="540766" y="217792"/>
                  <a:pt x="540766" y="223133"/>
                </a:cubicBezTo>
                <a:cubicBezTo>
                  <a:pt x="541385" y="233349"/>
                  <a:pt x="543010" y="243875"/>
                  <a:pt x="545642" y="254942"/>
                </a:cubicBezTo>
                <a:cubicBezTo>
                  <a:pt x="548273" y="265933"/>
                  <a:pt x="550750" y="278238"/>
                  <a:pt x="552994" y="291938"/>
                </a:cubicBezTo>
                <a:lnTo>
                  <a:pt x="563675" y="262295"/>
                </a:lnTo>
                <a:cubicBezTo>
                  <a:pt x="564062" y="261289"/>
                  <a:pt x="565146" y="258889"/>
                  <a:pt x="566771" y="255097"/>
                </a:cubicBezTo>
                <a:cubicBezTo>
                  <a:pt x="568396" y="251305"/>
                  <a:pt x="570176" y="247358"/>
                  <a:pt x="571956" y="243178"/>
                </a:cubicBezTo>
                <a:cubicBezTo>
                  <a:pt x="573814" y="238999"/>
                  <a:pt x="575594" y="235284"/>
                  <a:pt x="577451" y="232033"/>
                </a:cubicBezTo>
                <a:cubicBezTo>
                  <a:pt x="579309" y="228782"/>
                  <a:pt x="580470" y="227157"/>
                  <a:pt x="581089" y="227157"/>
                </a:cubicBezTo>
                <a:lnTo>
                  <a:pt x="584726" y="227157"/>
                </a:lnTo>
                <a:cubicBezTo>
                  <a:pt x="586971" y="234123"/>
                  <a:pt x="589525" y="240779"/>
                  <a:pt x="592389" y="247203"/>
                </a:cubicBezTo>
                <a:cubicBezTo>
                  <a:pt x="595253" y="253627"/>
                  <a:pt x="598039" y="259509"/>
                  <a:pt x="600747" y="264926"/>
                </a:cubicBezTo>
                <a:cubicBezTo>
                  <a:pt x="603534" y="270344"/>
                  <a:pt x="605856" y="275143"/>
                  <a:pt x="607791" y="279477"/>
                </a:cubicBezTo>
                <a:cubicBezTo>
                  <a:pt x="609726" y="283734"/>
                  <a:pt x="610886" y="287139"/>
                  <a:pt x="611351" y="289538"/>
                </a:cubicBezTo>
                <a:lnTo>
                  <a:pt x="615917" y="298981"/>
                </a:lnTo>
                <a:cubicBezTo>
                  <a:pt x="616304" y="300374"/>
                  <a:pt x="616846" y="301767"/>
                  <a:pt x="617465" y="303083"/>
                </a:cubicBezTo>
                <a:cubicBezTo>
                  <a:pt x="618084" y="304398"/>
                  <a:pt x="618858" y="305869"/>
                  <a:pt x="619865" y="307494"/>
                </a:cubicBezTo>
                <a:cubicBezTo>
                  <a:pt x="620483" y="305250"/>
                  <a:pt x="621258" y="302231"/>
                  <a:pt x="622186" y="298439"/>
                </a:cubicBezTo>
                <a:cubicBezTo>
                  <a:pt x="623115" y="294647"/>
                  <a:pt x="623966" y="290545"/>
                  <a:pt x="624818" y="286056"/>
                </a:cubicBezTo>
                <a:cubicBezTo>
                  <a:pt x="626830" y="274214"/>
                  <a:pt x="628610" y="265004"/>
                  <a:pt x="630003" y="258270"/>
                </a:cubicBezTo>
                <a:cubicBezTo>
                  <a:pt x="631396" y="251537"/>
                  <a:pt x="632712" y="246119"/>
                  <a:pt x="633796" y="241940"/>
                </a:cubicBezTo>
                <a:cubicBezTo>
                  <a:pt x="634879" y="237760"/>
                  <a:pt x="635886" y="234200"/>
                  <a:pt x="636737" y="231259"/>
                </a:cubicBezTo>
                <a:cubicBezTo>
                  <a:pt x="637511" y="228318"/>
                  <a:pt x="638439" y="224603"/>
                  <a:pt x="639445" y="220114"/>
                </a:cubicBezTo>
                <a:lnTo>
                  <a:pt x="639445" y="220424"/>
                </a:lnTo>
                <a:cubicBezTo>
                  <a:pt x="640452" y="214155"/>
                  <a:pt x="641613" y="207576"/>
                  <a:pt x="643006" y="200688"/>
                </a:cubicBezTo>
                <a:cubicBezTo>
                  <a:pt x="644321" y="193877"/>
                  <a:pt x="645715" y="187144"/>
                  <a:pt x="647108" y="180487"/>
                </a:cubicBezTo>
                <a:cubicBezTo>
                  <a:pt x="648501" y="173831"/>
                  <a:pt x="650049" y="167640"/>
                  <a:pt x="651519" y="161835"/>
                </a:cubicBezTo>
                <a:cubicBezTo>
                  <a:pt x="653067" y="156030"/>
                  <a:pt x="654538" y="151000"/>
                  <a:pt x="655931" y="146665"/>
                </a:cubicBezTo>
                <a:lnTo>
                  <a:pt x="659027" y="137146"/>
                </a:lnTo>
                <a:cubicBezTo>
                  <a:pt x="659181" y="135133"/>
                  <a:pt x="659646" y="132657"/>
                  <a:pt x="660420" y="129638"/>
                </a:cubicBezTo>
                <a:cubicBezTo>
                  <a:pt x="661116" y="126697"/>
                  <a:pt x="661890" y="123834"/>
                  <a:pt x="662742" y="121202"/>
                </a:cubicBezTo>
                <a:cubicBezTo>
                  <a:pt x="663593" y="118571"/>
                  <a:pt x="664677" y="115397"/>
                  <a:pt x="666070" y="111760"/>
                </a:cubicBezTo>
                <a:lnTo>
                  <a:pt x="664212" y="111760"/>
                </a:lnTo>
                <a:cubicBezTo>
                  <a:pt x="664832" y="108509"/>
                  <a:pt x="665605" y="104872"/>
                  <a:pt x="666612" y="100924"/>
                </a:cubicBezTo>
                <a:cubicBezTo>
                  <a:pt x="667618" y="96977"/>
                  <a:pt x="668856" y="93262"/>
                  <a:pt x="670249" y="89934"/>
                </a:cubicBezTo>
                <a:cubicBezTo>
                  <a:pt x="671642" y="86529"/>
                  <a:pt x="673190" y="83820"/>
                  <a:pt x="674815" y="81498"/>
                </a:cubicBezTo>
                <a:cubicBezTo>
                  <a:pt x="676441" y="79254"/>
                  <a:pt x="678143" y="78170"/>
                  <a:pt x="680001" y="78170"/>
                </a:cubicBezTo>
                <a:lnTo>
                  <a:pt x="680311" y="85832"/>
                </a:lnTo>
                <a:cubicBezTo>
                  <a:pt x="680543" y="86838"/>
                  <a:pt x="680156" y="88773"/>
                  <a:pt x="679459" y="92024"/>
                </a:cubicBezTo>
                <a:moveTo>
                  <a:pt x="887732" y="298052"/>
                </a:moveTo>
                <a:cubicBezTo>
                  <a:pt x="887732" y="303779"/>
                  <a:pt x="887654" y="308346"/>
                  <a:pt x="887422" y="311828"/>
                </a:cubicBezTo>
                <a:cubicBezTo>
                  <a:pt x="887190" y="315311"/>
                  <a:pt x="886881" y="318020"/>
                  <a:pt x="886493" y="319955"/>
                </a:cubicBezTo>
                <a:cubicBezTo>
                  <a:pt x="886106" y="321890"/>
                  <a:pt x="885565" y="323283"/>
                  <a:pt x="884946" y="324212"/>
                </a:cubicBezTo>
                <a:cubicBezTo>
                  <a:pt x="884326" y="325141"/>
                  <a:pt x="883707" y="325914"/>
                  <a:pt x="883088" y="326534"/>
                </a:cubicBezTo>
                <a:cubicBezTo>
                  <a:pt x="882082" y="326534"/>
                  <a:pt x="880921" y="326224"/>
                  <a:pt x="879605" y="325605"/>
                </a:cubicBezTo>
                <a:cubicBezTo>
                  <a:pt x="878289" y="324986"/>
                  <a:pt x="877206" y="324212"/>
                  <a:pt x="876354" y="323128"/>
                </a:cubicBezTo>
                <a:lnTo>
                  <a:pt x="876354" y="304476"/>
                </a:lnTo>
                <a:cubicBezTo>
                  <a:pt x="876587" y="302463"/>
                  <a:pt x="876742" y="300142"/>
                  <a:pt x="876819" y="297587"/>
                </a:cubicBezTo>
                <a:cubicBezTo>
                  <a:pt x="876896" y="295034"/>
                  <a:pt x="876974" y="292634"/>
                  <a:pt x="876974" y="290390"/>
                </a:cubicBezTo>
                <a:lnTo>
                  <a:pt x="876974" y="288842"/>
                </a:lnTo>
                <a:cubicBezTo>
                  <a:pt x="876974" y="288223"/>
                  <a:pt x="876896" y="287603"/>
                  <a:pt x="876819" y="286829"/>
                </a:cubicBezTo>
                <a:cubicBezTo>
                  <a:pt x="876742" y="286133"/>
                  <a:pt x="876664" y="285359"/>
                  <a:pt x="876664" y="284508"/>
                </a:cubicBezTo>
                <a:lnTo>
                  <a:pt x="876664" y="279941"/>
                </a:lnTo>
                <a:cubicBezTo>
                  <a:pt x="875658" y="273827"/>
                  <a:pt x="875039" y="267326"/>
                  <a:pt x="874807" y="260360"/>
                </a:cubicBezTo>
                <a:cubicBezTo>
                  <a:pt x="874574" y="253394"/>
                  <a:pt x="874497" y="246893"/>
                  <a:pt x="874497" y="240779"/>
                </a:cubicBezTo>
                <a:lnTo>
                  <a:pt x="874497" y="194341"/>
                </a:lnTo>
                <a:cubicBezTo>
                  <a:pt x="874497" y="193722"/>
                  <a:pt x="874419" y="192252"/>
                  <a:pt x="874342" y="189930"/>
                </a:cubicBezTo>
                <a:cubicBezTo>
                  <a:pt x="874265" y="187608"/>
                  <a:pt x="874188" y="184976"/>
                  <a:pt x="874188" y="182113"/>
                </a:cubicBezTo>
                <a:cubicBezTo>
                  <a:pt x="874188" y="179249"/>
                  <a:pt x="874110" y="176540"/>
                  <a:pt x="874033" y="173831"/>
                </a:cubicBezTo>
                <a:cubicBezTo>
                  <a:pt x="873955" y="171200"/>
                  <a:pt x="873878" y="169342"/>
                  <a:pt x="873878" y="168336"/>
                </a:cubicBezTo>
                <a:lnTo>
                  <a:pt x="873878" y="143879"/>
                </a:lnTo>
                <a:lnTo>
                  <a:pt x="873878" y="136062"/>
                </a:lnTo>
                <a:cubicBezTo>
                  <a:pt x="873878" y="133508"/>
                  <a:pt x="874110" y="130180"/>
                  <a:pt x="874497" y="126155"/>
                </a:cubicBezTo>
                <a:lnTo>
                  <a:pt x="872020" y="135366"/>
                </a:lnTo>
                <a:cubicBezTo>
                  <a:pt x="872020" y="136139"/>
                  <a:pt x="871788" y="137765"/>
                  <a:pt x="871246" y="140087"/>
                </a:cubicBezTo>
                <a:cubicBezTo>
                  <a:pt x="870705" y="142409"/>
                  <a:pt x="869698" y="144421"/>
                  <a:pt x="868073" y="146046"/>
                </a:cubicBezTo>
                <a:lnTo>
                  <a:pt x="868073" y="147594"/>
                </a:lnTo>
                <a:lnTo>
                  <a:pt x="861340" y="166247"/>
                </a:lnTo>
                <a:cubicBezTo>
                  <a:pt x="860101" y="169729"/>
                  <a:pt x="858786" y="174605"/>
                  <a:pt x="857238" y="180874"/>
                </a:cubicBezTo>
                <a:cubicBezTo>
                  <a:pt x="855690" y="187221"/>
                  <a:pt x="853910" y="194806"/>
                  <a:pt x="851897" y="203784"/>
                </a:cubicBezTo>
                <a:lnTo>
                  <a:pt x="847331" y="225145"/>
                </a:lnTo>
                <a:cubicBezTo>
                  <a:pt x="846944" y="226383"/>
                  <a:pt x="846712" y="227776"/>
                  <a:pt x="846712" y="229402"/>
                </a:cubicBezTo>
                <a:cubicBezTo>
                  <a:pt x="846712" y="231027"/>
                  <a:pt x="846557" y="232652"/>
                  <a:pt x="846248" y="234278"/>
                </a:cubicBezTo>
                <a:cubicBezTo>
                  <a:pt x="845938" y="235903"/>
                  <a:pt x="845396" y="237296"/>
                  <a:pt x="844545" y="238380"/>
                </a:cubicBezTo>
                <a:cubicBezTo>
                  <a:pt x="843694" y="239463"/>
                  <a:pt x="842300" y="240082"/>
                  <a:pt x="840288" y="240082"/>
                </a:cubicBezTo>
                <a:cubicBezTo>
                  <a:pt x="837656" y="240082"/>
                  <a:pt x="836031" y="239076"/>
                  <a:pt x="835412" y="236987"/>
                </a:cubicBezTo>
                <a:cubicBezTo>
                  <a:pt x="834793" y="234974"/>
                  <a:pt x="834483" y="233117"/>
                  <a:pt x="834483" y="231491"/>
                </a:cubicBezTo>
                <a:cubicBezTo>
                  <a:pt x="834483" y="225996"/>
                  <a:pt x="833400" y="220269"/>
                  <a:pt x="831233" y="214387"/>
                </a:cubicBezTo>
                <a:cubicBezTo>
                  <a:pt x="829066" y="208505"/>
                  <a:pt x="827208" y="202777"/>
                  <a:pt x="825583" y="197282"/>
                </a:cubicBezTo>
                <a:lnTo>
                  <a:pt x="823183" y="183815"/>
                </a:lnTo>
                <a:lnTo>
                  <a:pt x="821326" y="177701"/>
                </a:lnTo>
                <a:cubicBezTo>
                  <a:pt x="819314" y="171200"/>
                  <a:pt x="817689" y="163383"/>
                  <a:pt x="816450" y="154328"/>
                </a:cubicBezTo>
                <a:cubicBezTo>
                  <a:pt x="815212" y="145272"/>
                  <a:pt x="813045" y="136139"/>
                  <a:pt x="810026" y="127007"/>
                </a:cubicBezTo>
                <a:cubicBezTo>
                  <a:pt x="809639" y="126233"/>
                  <a:pt x="809407" y="125304"/>
                  <a:pt x="809407" y="124298"/>
                </a:cubicBezTo>
                <a:lnTo>
                  <a:pt x="807240" y="118184"/>
                </a:lnTo>
                <a:lnTo>
                  <a:pt x="807240" y="118493"/>
                </a:lnTo>
                <a:cubicBezTo>
                  <a:pt x="807240" y="118880"/>
                  <a:pt x="807162" y="119886"/>
                  <a:pt x="807085" y="121434"/>
                </a:cubicBezTo>
                <a:cubicBezTo>
                  <a:pt x="807008" y="122982"/>
                  <a:pt x="806853" y="124608"/>
                  <a:pt x="806775" y="126465"/>
                </a:cubicBezTo>
                <a:cubicBezTo>
                  <a:pt x="806698" y="128323"/>
                  <a:pt x="806544" y="130103"/>
                  <a:pt x="806466" y="131805"/>
                </a:cubicBezTo>
                <a:cubicBezTo>
                  <a:pt x="806389" y="133508"/>
                  <a:pt x="806311" y="134824"/>
                  <a:pt x="806311" y="135598"/>
                </a:cubicBezTo>
                <a:lnTo>
                  <a:pt x="806311" y="140164"/>
                </a:lnTo>
                <a:cubicBezTo>
                  <a:pt x="806311" y="144885"/>
                  <a:pt x="806466" y="149452"/>
                  <a:pt x="806775" y="154095"/>
                </a:cubicBezTo>
                <a:cubicBezTo>
                  <a:pt x="807085" y="158662"/>
                  <a:pt x="807240" y="163306"/>
                  <a:pt x="807240" y="168027"/>
                </a:cubicBezTo>
                <a:lnTo>
                  <a:pt x="807240" y="170813"/>
                </a:lnTo>
                <a:cubicBezTo>
                  <a:pt x="807240" y="171045"/>
                  <a:pt x="807162" y="171587"/>
                  <a:pt x="807085" y="172516"/>
                </a:cubicBezTo>
                <a:cubicBezTo>
                  <a:pt x="807008" y="173444"/>
                  <a:pt x="806853" y="174373"/>
                  <a:pt x="806775" y="175457"/>
                </a:cubicBezTo>
                <a:cubicBezTo>
                  <a:pt x="806698" y="176463"/>
                  <a:pt x="806544" y="177469"/>
                  <a:pt x="806466" y="178398"/>
                </a:cubicBezTo>
                <a:cubicBezTo>
                  <a:pt x="806389" y="179326"/>
                  <a:pt x="806311" y="179868"/>
                  <a:pt x="806311" y="180100"/>
                </a:cubicBezTo>
                <a:cubicBezTo>
                  <a:pt x="806311" y="180720"/>
                  <a:pt x="806389" y="182035"/>
                  <a:pt x="806466" y="184048"/>
                </a:cubicBezTo>
                <a:cubicBezTo>
                  <a:pt x="806544" y="186060"/>
                  <a:pt x="806698" y="188304"/>
                  <a:pt x="806775" y="190626"/>
                </a:cubicBezTo>
                <a:cubicBezTo>
                  <a:pt x="806853" y="192948"/>
                  <a:pt x="807008" y="195193"/>
                  <a:pt x="807085" y="197205"/>
                </a:cubicBezTo>
                <a:cubicBezTo>
                  <a:pt x="807162" y="199217"/>
                  <a:pt x="807240" y="200533"/>
                  <a:pt x="807240" y="201152"/>
                </a:cubicBezTo>
                <a:lnTo>
                  <a:pt x="807240" y="214309"/>
                </a:lnTo>
                <a:lnTo>
                  <a:pt x="807240" y="216864"/>
                </a:lnTo>
                <a:cubicBezTo>
                  <a:pt x="807240" y="218024"/>
                  <a:pt x="807317" y="219185"/>
                  <a:pt x="807395" y="220346"/>
                </a:cubicBezTo>
                <a:cubicBezTo>
                  <a:pt x="807472" y="221585"/>
                  <a:pt x="807550" y="222668"/>
                  <a:pt x="807704" y="223752"/>
                </a:cubicBezTo>
                <a:cubicBezTo>
                  <a:pt x="807782" y="224758"/>
                  <a:pt x="807859" y="225454"/>
                  <a:pt x="807859" y="225919"/>
                </a:cubicBezTo>
                <a:lnTo>
                  <a:pt x="807859" y="316704"/>
                </a:lnTo>
                <a:cubicBezTo>
                  <a:pt x="807859" y="318330"/>
                  <a:pt x="807240" y="319645"/>
                  <a:pt x="806002" y="320497"/>
                </a:cubicBezTo>
                <a:cubicBezTo>
                  <a:pt x="804763" y="321425"/>
                  <a:pt x="803448" y="321890"/>
                  <a:pt x="802054" y="321890"/>
                </a:cubicBezTo>
                <a:cubicBezTo>
                  <a:pt x="801048" y="321890"/>
                  <a:pt x="800120" y="321812"/>
                  <a:pt x="799423" y="321580"/>
                </a:cubicBezTo>
                <a:cubicBezTo>
                  <a:pt x="798726" y="321348"/>
                  <a:pt x="797952" y="320497"/>
                  <a:pt x="797101" y="318794"/>
                </a:cubicBezTo>
                <a:lnTo>
                  <a:pt x="797101" y="312989"/>
                </a:lnTo>
                <a:cubicBezTo>
                  <a:pt x="797101" y="307649"/>
                  <a:pt x="797178" y="302541"/>
                  <a:pt x="797411" y="297587"/>
                </a:cubicBezTo>
                <a:cubicBezTo>
                  <a:pt x="797643" y="292557"/>
                  <a:pt x="797720" y="287371"/>
                  <a:pt x="797720" y="281876"/>
                </a:cubicBezTo>
                <a:lnTo>
                  <a:pt x="797720" y="272976"/>
                </a:lnTo>
                <a:cubicBezTo>
                  <a:pt x="797488" y="271737"/>
                  <a:pt x="797411" y="270267"/>
                  <a:pt x="797256" y="268409"/>
                </a:cubicBezTo>
                <a:cubicBezTo>
                  <a:pt x="797178" y="266552"/>
                  <a:pt x="797101" y="265391"/>
                  <a:pt x="797101" y="264772"/>
                </a:cubicBezTo>
                <a:cubicBezTo>
                  <a:pt x="797101" y="264152"/>
                  <a:pt x="797178" y="262759"/>
                  <a:pt x="797256" y="260515"/>
                </a:cubicBezTo>
                <a:cubicBezTo>
                  <a:pt x="797333" y="258270"/>
                  <a:pt x="797411" y="255871"/>
                  <a:pt x="797411" y="253162"/>
                </a:cubicBezTo>
                <a:cubicBezTo>
                  <a:pt x="797411" y="250531"/>
                  <a:pt x="797411" y="247977"/>
                  <a:pt x="797565" y="245500"/>
                </a:cubicBezTo>
                <a:cubicBezTo>
                  <a:pt x="797643" y="243023"/>
                  <a:pt x="797720" y="241321"/>
                  <a:pt x="797720" y="240315"/>
                </a:cubicBezTo>
                <a:lnTo>
                  <a:pt x="797720" y="233271"/>
                </a:lnTo>
                <a:cubicBezTo>
                  <a:pt x="797720" y="231646"/>
                  <a:pt x="797643" y="230098"/>
                  <a:pt x="797565" y="228705"/>
                </a:cubicBezTo>
                <a:cubicBezTo>
                  <a:pt x="797488" y="227312"/>
                  <a:pt x="797101" y="225532"/>
                  <a:pt x="796482" y="223520"/>
                </a:cubicBezTo>
                <a:lnTo>
                  <a:pt x="796482" y="99763"/>
                </a:lnTo>
                <a:cubicBezTo>
                  <a:pt x="796714" y="97906"/>
                  <a:pt x="796792" y="96048"/>
                  <a:pt x="796947" y="94114"/>
                </a:cubicBezTo>
                <a:cubicBezTo>
                  <a:pt x="797024" y="92179"/>
                  <a:pt x="797101" y="90166"/>
                  <a:pt x="797101" y="88154"/>
                </a:cubicBezTo>
                <a:lnTo>
                  <a:pt x="797101" y="83897"/>
                </a:lnTo>
                <a:lnTo>
                  <a:pt x="799887" y="81111"/>
                </a:lnTo>
                <a:cubicBezTo>
                  <a:pt x="802519" y="81111"/>
                  <a:pt x="804686" y="82117"/>
                  <a:pt x="806311" y="84052"/>
                </a:cubicBezTo>
                <a:cubicBezTo>
                  <a:pt x="807937" y="85987"/>
                  <a:pt x="809330" y="88386"/>
                  <a:pt x="810413" y="91250"/>
                </a:cubicBezTo>
                <a:cubicBezTo>
                  <a:pt x="811574" y="94114"/>
                  <a:pt x="812426" y="97055"/>
                  <a:pt x="813045" y="100150"/>
                </a:cubicBezTo>
                <a:cubicBezTo>
                  <a:pt x="813664" y="103246"/>
                  <a:pt x="814515" y="105878"/>
                  <a:pt x="815521" y="108122"/>
                </a:cubicBezTo>
                <a:lnTo>
                  <a:pt x="817379" y="112689"/>
                </a:lnTo>
                <a:cubicBezTo>
                  <a:pt x="820010" y="119190"/>
                  <a:pt x="821945" y="125536"/>
                  <a:pt x="823183" y="131651"/>
                </a:cubicBezTo>
                <a:cubicBezTo>
                  <a:pt x="824422" y="137765"/>
                  <a:pt x="825428" y="143105"/>
                  <a:pt x="826202" y="147517"/>
                </a:cubicBezTo>
                <a:lnTo>
                  <a:pt x="828059" y="158507"/>
                </a:lnTo>
                <a:cubicBezTo>
                  <a:pt x="828446" y="160984"/>
                  <a:pt x="828988" y="163615"/>
                  <a:pt x="829762" y="166479"/>
                </a:cubicBezTo>
                <a:cubicBezTo>
                  <a:pt x="830459" y="169342"/>
                  <a:pt x="831155" y="171897"/>
                  <a:pt x="831775" y="174141"/>
                </a:cubicBezTo>
                <a:lnTo>
                  <a:pt x="833632" y="180565"/>
                </a:lnTo>
                <a:cubicBezTo>
                  <a:pt x="835025" y="184202"/>
                  <a:pt x="835954" y="188382"/>
                  <a:pt x="836341" y="192948"/>
                </a:cubicBezTo>
                <a:cubicBezTo>
                  <a:pt x="836728" y="197515"/>
                  <a:pt x="837656" y="201230"/>
                  <a:pt x="839127" y="204093"/>
                </a:cubicBezTo>
                <a:lnTo>
                  <a:pt x="840056" y="208040"/>
                </a:lnTo>
                <a:lnTo>
                  <a:pt x="843694" y="190626"/>
                </a:lnTo>
                <a:cubicBezTo>
                  <a:pt x="845938" y="179404"/>
                  <a:pt x="849034" y="168568"/>
                  <a:pt x="853059" y="158043"/>
                </a:cubicBezTo>
                <a:cubicBezTo>
                  <a:pt x="857005" y="147517"/>
                  <a:pt x="860566" y="136836"/>
                  <a:pt x="863584" y="125768"/>
                </a:cubicBezTo>
                <a:lnTo>
                  <a:pt x="866603" y="116868"/>
                </a:lnTo>
                <a:cubicBezTo>
                  <a:pt x="866835" y="116094"/>
                  <a:pt x="867067" y="115010"/>
                  <a:pt x="867377" y="113850"/>
                </a:cubicBezTo>
                <a:cubicBezTo>
                  <a:pt x="867686" y="112611"/>
                  <a:pt x="868073" y="111837"/>
                  <a:pt x="868460" y="111373"/>
                </a:cubicBezTo>
                <a:lnTo>
                  <a:pt x="873955" y="93030"/>
                </a:lnTo>
                <a:cubicBezTo>
                  <a:pt x="874188" y="92643"/>
                  <a:pt x="874419" y="91869"/>
                  <a:pt x="874729" y="90708"/>
                </a:cubicBezTo>
                <a:cubicBezTo>
                  <a:pt x="875039" y="89625"/>
                  <a:pt x="875194" y="88928"/>
                  <a:pt x="875194" y="88696"/>
                </a:cubicBezTo>
                <a:lnTo>
                  <a:pt x="875194" y="86219"/>
                </a:lnTo>
                <a:cubicBezTo>
                  <a:pt x="875581" y="84826"/>
                  <a:pt x="876122" y="83355"/>
                  <a:pt x="876742" y="81962"/>
                </a:cubicBezTo>
                <a:cubicBezTo>
                  <a:pt x="877361" y="80569"/>
                  <a:pt x="878909" y="79795"/>
                  <a:pt x="881308" y="79795"/>
                </a:cubicBezTo>
                <a:cubicBezTo>
                  <a:pt x="883940" y="79795"/>
                  <a:pt x="885488" y="81034"/>
                  <a:pt x="886029" y="83433"/>
                </a:cubicBezTo>
                <a:cubicBezTo>
                  <a:pt x="886571" y="85910"/>
                  <a:pt x="886803" y="87844"/>
                  <a:pt x="886803" y="89238"/>
                </a:cubicBezTo>
                <a:lnTo>
                  <a:pt x="886803" y="90786"/>
                </a:lnTo>
                <a:cubicBezTo>
                  <a:pt x="886803" y="91559"/>
                  <a:pt x="886726" y="93030"/>
                  <a:pt x="886493" y="95042"/>
                </a:cubicBezTo>
                <a:cubicBezTo>
                  <a:pt x="886261" y="97055"/>
                  <a:pt x="886184" y="98216"/>
                  <a:pt x="886184" y="98370"/>
                </a:cubicBezTo>
                <a:lnTo>
                  <a:pt x="886184" y="106342"/>
                </a:lnTo>
                <a:cubicBezTo>
                  <a:pt x="885952" y="107348"/>
                  <a:pt x="885797" y="109980"/>
                  <a:pt x="885565" y="114159"/>
                </a:cubicBezTo>
                <a:cubicBezTo>
                  <a:pt x="885333" y="118339"/>
                  <a:pt x="885178" y="122827"/>
                  <a:pt x="884946" y="127626"/>
                </a:cubicBezTo>
                <a:cubicBezTo>
                  <a:pt x="884713" y="132425"/>
                  <a:pt x="884558" y="136836"/>
                  <a:pt x="884326" y="140938"/>
                </a:cubicBezTo>
                <a:cubicBezTo>
                  <a:pt x="884094" y="145040"/>
                  <a:pt x="884017" y="147594"/>
                  <a:pt x="884017" y="148600"/>
                </a:cubicBezTo>
                <a:lnTo>
                  <a:pt x="884017" y="161138"/>
                </a:lnTo>
                <a:cubicBezTo>
                  <a:pt x="884017" y="162145"/>
                  <a:pt x="884094" y="163460"/>
                  <a:pt x="884171" y="165086"/>
                </a:cubicBezTo>
                <a:cubicBezTo>
                  <a:pt x="884249" y="166711"/>
                  <a:pt x="884326" y="168414"/>
                  <a:pt x="884481" y="170116"/>
                </a:cubicBezTo>
                <a:cubicBezTo>
                  <a:pt x="884558" y="171819"/>
                  <a:pt x="884713" y="173444"/>
                  <a:pt x="884791" y="174992"/>
                </a:cubicBezTo>
                <a:cubicBezTo>
                  <a:pt x="884868" y="176540"/>
                  <a:pt x="884946" y="177701"/>
                  <a:pt x="884946" y="178475"/>
                </a:cubicBezTo>
                <a:lnTo>
                  <a:pt x="884946" y="194960"/>
                </a:lnTo>
                <a:cubicBezTo>
                  <a:pt x="884946" y="205564"/>
                  <a:pt x="885023" y="216090"/>
                  <a:pt x="885100" y="226615"/>
                </a:cubicBezTo>
                <a:cubicBezTo>
                  <a:pt x="885178" y="237141"/>
                  <a:pt x="885333" y="247512"/>
                  <a:pt x="885565" y="257961"/>
                </a:cubicBezTo>
                <a:cubicBezTo>
                  <a:pt x="885565" y="263843"/>
                  <a:pt x="885952" y="269802"/>
                  <a:pt x="886648" y="275839"/>
                </a:cubicBezTo>
                <a:cubicBezTo>
                  <a:pt x="887345" y="281876"/>
                  <a:pt x="887732" y="287990"/>
                  <a:pt x="887732" y="294337"/>
                </a:cubicBezTo>
                <a:lnTo>
                  <a:pt x="887732" y="298052"/>
                </a:lnTo>
                <a:close/>
                <a:moveTo>
                  <a:pt x="981536" y="323980"/>
                </a:moveTo>
                <a:cubicBezTo>
                  <a:pt x="980298" y="324599"/>
                  <a:pt x="978904" y="324908"/>
                  <a:pt x="977279" y="324908"/>
                </a:cubicBezTo>
                <a:lnTo>
                  <a:pt x="975422" y="324908"/>
                </a:lnTo>
                <a:cubicBezTo>
                  <a:pt x="973177" y="324521"/>
                  <a:pt x="970700" y="324212"/>
                  <a:pt x="968069" y="324134"/>
                </a:cubicBezTo>
                <a:cubicBezTo>
                  <a:pt x="965437" y="324057"/>
                  <a:pt x="962806" y="323980"/>
                  <a:pt x="960097" y="323980"/>
                </a:cubicBezTo>
                <a:lnTo>
                  <a:pt x="950964" y="323980"/>
                </a:lnTo>
                <a:cubicBezTo>
                  <a:pt x="943844" y="323980"/>
                  <a:pt x="937188" y="323747"/>
                  <a:pt x="930996" y="323360"/>
                </a:cubicBezTo>
                <a:cubicBezTo>
                  <a:pt x="924727" y="322973"/>
                  <a:pt x="920161" y="321658"/>
                  <a:pt x="917065" y="319413"/>
                </a:cubicBezTo>
                <a:cubicBezTo>
                  <a:pt x="915827" y="318639"/>
                  <a:pt x="914588" y="317246"/>
                  <a:pt x="913350" y="315466"/>
                </a:cubicBezTo>
                <a:cubicBezTo>
                  <a:pt x="912111" y="313609"/>
                  <a:pt x="911106" y="311674"/>
                  <a:pt x="910331" y="309507"/>
                </a:cubicBezTo>
                <a:cubicBezTo>
                  <a:pt x="909480" y="307339"/>
                  <a:pt x="908861" y="305327"/>
                  <a:pt x="908396" y="303392"/>
                </a:cubicBezTo>
                <a:cubicBezTo>
                  <a:pt x="907855" y="301457"/>
                  <a:pt x="907623" y="299909"/>
                  <a:pt x="907623" y="298671"/>
                </a:cubicBezTo>
                <a:cubicBezTo>
                  <a:pt x="907623" y="298516"/>
                  <a:pt x="907700" y="298284"/>
                  <a:pt x="907777" y="298052"/>
                </a:cubicBezTo>
                <a:cubicBezTo>
                  <a:pt x="907855" y="297820"/>
                  <a:pt x="907932" y="297587"/>
                  <a:pt x="907932" y="297123"/>
                </a:cubicBezTo>
                <a:cubicBezTo>
                  <a:pt x="907700" y="295498"/>
                  <a:pt x="907545" y="293176"/>
                  <a:pt x="907313" y="290235"/>
                </a:cubicBezTo>
                <a:cubicBezTo>
                  <a:pt x="907081" y="287294"/>
                  <a:pt x="907003" y="285514"/>
                  <a:pt x="907003" y="284895"/>
                </a:cubicBezTo>
                <a:lnTo>
                  <a:pt x="907003" y="240237"/>
                </a:lnTo>
                <a:cubicBezTo>
                  <a:pt x="907003" y="240005"/>
                  <a:pt x="906926" y="239231"/>
                  <a:pt x="906848" y="237760"/>
                </a:cubicBezTo>
                <a:cubicBezTo>
                  <a:pt x="906771" y="236367"/>
                  <a:pt x="906616" y="234819"/>
                  <a:pt x="906539" y="233194"/>
                </a:cubicBezTo>
                <a:cubicBezTo>
                  <a:pt x="906462" y="231569"/>
                  <a:pt x="906307" y="230021"/>
                  <a:pt x="906230" y="228473"/>
                </a:cubicBezTo>
                <a:cubicBezTo>
                  <a:pt x="906152" y="226925"/>
                  <a:pt x="906075" y="225996"/>
                  <a:pt x="906075" y="225532"/>
                </a:cubicBezTo>
                <a:lnTo>
                  <a:pt x="906075" y="207189"/>
                </a:lnTo>
                <a:cubicBezTo>
                  <a:pt x="906075" y="199217"/>
                  <a:pt x="906230" y="191478"/>
                  <a:pt x="906539" y="183815"/>
                </a:cubicBezTo>
                <a:cubicBezTo>
                  <a:pt x="906848" y="176153"/>
                  <a:pt x="907003" y="168104"/>
                  <a:pt x="907003" y="159513"/>
                </a:cubicBezTo>
                <a:cubicBezTo>
                  <a:pt x="907003" y="159281"/>
                  <a:pt x="906926" y="158507"/>
                  <a:pt x="906848" y="157191"/>
                </a:cubicBezTo>
                <a:cubicBezTo>
                  <a:pt x="906771" y="155875"/>
                  <a:pt x="906616" y="154405"/>
                  <a:pt x="906539" y="152935"/>
                </a:cubicBezTo>
                <a:cubicBezTo>
                  <a:pt x="906462" y="151387"/>
                  <a:pt x="906307" y="149916"/>
                  <a:pt x="906230" y="148523"/>
                </a:cubicBezTo>
                <a:cubicBezTo>
                  <a:pt x="906152" y="147130"/>
                  <a:pt x="906075" y="146046"/>
                  <a:pt x="906075" y="145427"/>
                </a:cubicBezTo>
                <a:lnTo>
                  <a:pt x="906075" y="109980"/>
                </a:lnTo>
                <a:lnTo>
                  <a:pt x="907932" y="100228"/>
                </a:lnTo>
                <a:cubicBezTo>
                  <a:pt x="909171" y="96358"/>
                  <a:pt x="911028" y="93107"/>
                  <a:pt x="913582" y="90476"/>
                </a:cubicBezTo>
                <a:cubicBezTo>
                  <a:pt x="916136" y="87844"/>
                  <a:pt x="919077" y="85677"/>
                  <a:pt x="922637" y="84052"/>
                </a:cubicBezTo>
                <a:cubicBezTo>
                  <a:pt x="926120" y="82427"/>
                  <a:pt x="929680" y="81188"/>
                  <a:pt x="933473" y="80414"/>
                </a:cubicBezTo>
                <a:cubicBezTo>
                  <a:pt x="937265" y="79641"/>
                  <a:pt x="940980" y="79176"/>
                  <a:pt x="944618" y="79176"/>
                </a:cubicBezTo>
                <a:lnTo>
                  <a:pt x="946785" y="79176"/>
                </a:lnTo>
                <a:cubicBezTo>
                  <a:pt x="950887" y="79176"/>
                  <a:pt x="954911" y="79254"/>
                  <a:pt x="959014" y="79486"/>
                </a:cubicBezTo>
                <a:cubicBezTo>
                  <a:pt x="963115" y="79718"/>
                  <a:pt x="968456" y="80647"/>
                  <a:pt x="975189" y="82272"/>
                </a:cubicBezTo>
                <a:cubicBezTo>
                  <a:pt x="973332" y="85523"/>
                  <a:pt x="971319" y="87690"/>
                  <a:pt x="969075" y="88851"/>
                </a:cubicBezTo>
                <a:cubicBezTo>
                  <a:pt x="966830" y="90012"/>
                  <a:pt x="964509" y="90553"/>
                  <a:pt x="962032" y="90553"/>
                </a:cubicBezTo>
                <a:lnTo>
                  <a:pt x="936646" y="90553"/>
                </a:lnTo>
                <a:lnTo>
                  <a:pt x="926275" y="93262"/>
                </a:lnTo>
                <a:lnTo>
                  <a:pt x="926585" y="92953"/>
                </a:lnTo>
                <a:cubicBezTo>
                  <a:pt x="922483" y="96048"/>
                  <a:pt x="919851" y="100305"/>
                  <a:pt x="918458" y="105800"/>
                </a:cubicBezTo>
                <a:cubicBezTo>
                  <a:pt x="917142" y="111295"/>
                  <a:pt x="916446" y="116326"/>
                  <a:pt x="916446" y="120815"/>
                </a:cubicBezTo>
                <a:cubicBezTo>
                  <a:pt x="916446" y="122827"/>
                  <a:pt x="916600" y="125614"/>
                  <a:pt x="916910" y="129097"/>
                </a:cubicBezTo>
                <a:cubicBezTo>
                  <a:pt x="917220" y="132579"/>
                  <a:pt x="917375" y="134824"/>
                  <a:pt x="917375" y="135830"/>
                </a:cubicBezTo>
                <a:lnTo>
                  <a:pt x="917375" y="222281"/>
                </a:lnTo>
                <a:cubicBezTo>
                  <a:pt x="918148" y="221507"/>
                  <a:pt x="919310" y="221043"/>
                  <a:pt x="920703" y="221043"/>
                </a:cubicBezTo>
                <a:lnTo>
                  <a:pt x="930145" y="221043"/>
                </a:lnTo>
                <a:cubicBezTo>
                  <a:pt x="935485" y="221043"/>
                  <a:pt x="940516" y="221120"/>
                  <a:pt x="945314" y="221353"/>
                </a:cubicBezTo>
                <a:cubicBezTo>
                  <a:pt x="950113" y="221585"/>
                  <a:pt x="955144" y="221662"/>
                  <a:pt x="960407" y="221662"/>
                </a:cubicBezTo>
                <a:lnTo>
                  <a:pt x="966830" y="221972"/>
                </a:lnTo>
                <a:cubicBezTo>
                  <a:pt x="967450" y="222359"/>
                  <a:pt x="968301" y="223133"/>
                  <a:pt x="969384" y="224139"/>
                </a:cubicBezTo>
                <a:cubicBezTo>
                  <a:pt x="970468" y="225145"/>
                  <a:pt x="971087" y="226461"/>
                  <a:pt x="971087" y="228086"/>
                </a:cubicBezTo>
                <a:cubicBezTo>
                  <a:pt x="971087" y="230330"/>
                  <a:pt x="970236" y="232033"/>
                  <a:pt x="968533" y="233117"/>
                </a:cubicBezTo>
                <a:cubicBezTo>
                  <a:pt x="966830" y="234278"/>
                  <a:pt x="965205" y="234819"/>
                  <a:pt x="963812" y="234819"/>
                </a:cubicBezTo>
                <a:lnTo>
                  <a:pt x="961645" y="234819"/>
                </a:lnTo>
                <a:cubicBezTo>
                  <a:pt x="956150" y="234432"/>
                  <a:pt x="950655" y="234045"/>
                  <a:pt x="945160" y="233736"/>
                </a:cubicBezTo>
                <a:cubicBezTo>
                  <a:pt x="939665" y="233426"/>
                  <a:pt x="934169" y="233271"/>
                  <a:pt x="928674" y="233271"/>
                </a:cubicBezTo>
                <a:lnTo>
                  <a:pt x="920393" y="233271"/>
                </a:lnTo>
                <a:cubicBezTo>
                  <a:pt x="919000" y="232652"/>
                  <a:pt x="917916" y="232033"/>
                  <a:pt x="917375" y="231414"/>
                </a:cubicBezTo>
                <a:lnTo>
                  <a:pt x="917375" y="235052"/>
                </a:lnTo>
                <a:cubicBezTo>
                  <a:pt x="917529" y="236445"/>
                  <a:pt x="917762" y="238380"/>
                  <a:pt x="917993" y="240702"/>
                </a:cubicBezTo>
                <a:cubicBezTo>
                  <a:pt x="918226" y="243023"/>
                  <a:pt x="918303" y="244649"/>
                  <a:pt x="918303" y="245423"/>
                </a:cubicBezTo>
                <a:lnTo>
                  <a:pt x="918303" y="286675"/>
                </a:lnTo>
                <a:cubicBezTo>
                  <a:pt x="918303" y="287913"/>
                  <a:pt x="918303" y="289771"/>
                  <a:pt x="918458" y="292325"/>
                </a:cubicBezTo>
                <a:cubicBezTo>
                  <a:pt x="918535" y="294879"/>
                  <a:pt x="918845" y="297355"/>
                  <a:pt x="919232" y="299832"/>
                </a:cubicBezTo>
                <a:cubicBezTo>
                  <a:pt x="919619" y="302309"/>
                  <a:pt x="920316" y="304476"/>
                  <a:pt x="921244" y="306411"/>
                </a:cubicBezTo>
                <a:cubicBezTo>
                  <a:pt x="922173" y="308346"/>
                  <a:pt x="923411" y="309352"/>
                  <a:pt x="925037" y="309352"/>
                </a:cubicBezTo>
                <a:cubicBezTo>
                  <a:pt x="933395" y="310745"/>
                  <a:pt x="941832" y="311674"/>
                  <a:pt x="950268" y="312061"/>
                </a:cubicBezTo>
                <a:cubicBezTo>
                  <a:pt x="958704" y="312448"/>
                  <a:pt x="967140" y="312680"/>
                  <a:pt x="975499" y="312680"/>
                </a:cubicBezTo>
                <a:lnTo>
                  <a:pt x="981303" y="312680"/>
                </a:lnTo>
                <a:cubicBezTo>
                  <a:pt x="982309" y="314073"/>
                  <a:pt x="982929" y="315311"/>
                  <a:pt x="983161" y="316317"/>
                </a:cubicBezTo>
                <a:cubicBezTo>
                  <a:pt x="983393" y="317323"/>
                  <a:pt x="983471" y="318330"/>
                  <a:pt x="983471" y="319336"/>
                </a:cubicBezTo>
                <a:cubicBezTo>
                  <a:pt x="983393" y="321890"/>
                  <a:pt x="982774" y="323438"/>
                  <a:pt x="981536" y="323980"/>
                </a:cubicBezTo>
                <a:moveTo>
                  <a:pt x="1008779" y="282495"/>
                </a:moveTo>
                <a:cubicBezTo>
                  <a:pt x="1007154" y="273285"/>
                  <a:pt x="1006070" y="264230"/>
                  <a:pt x="1005606" y="255329"/>
                </a:cubicBezTo>
                <a:cubicBezTo>
                  <a:pt x="1005064" y="246351"/>
                  <a:pt x="1004832" y="237064"/>
                  <a:pt x="1004832" y="227544"/>
                </a:cubicBezTo>
                <a:cubicBezTo>
                  <a:pt x="1004832" y="211833"/>
                  <a:pt x="1005296" y="195502"/>
                  <a:pt x="1006380" y="178475"/>
                </a:cubicBezTo>
                <a:cubicBezTo>
                  <a:pt x="1007386" y="161448"/>
                  <a:pt x="1008392" y="142950"/>
                  <a:pt x="1009476" y="122982"/>
                </a:cubicBezTo>
                <a:lnTo>
                  <a:pt x="1009476" y="117332"/>
                </a:lnTo>
                <a:cubicBezTo>
                  <a:pt x="1009476" y="115010"/>
                  <a:pt x="1009553" y="112998"/>
                  <a:pt x="1009785" y="111373"/>
                </a:cubicBezTo>
                <a:lnTo>
                  <a:pt x="1009785" y="108896"/>
                </a:lnTo>
                <a:cubicBezTo>
                  <a:pt x="1010559" y="104252"/>
                  <a:pt x="1011101" y="99918"/>
                  <a:pt x="1011333" y="96048"/>
                </a:cubicBezTo>
                <a:cubicBezTo>
                  <a:pt x="1011488" y="92179"/>
                  <a:pt x="1011643" y="89238"/>
                  <a:pt x="1011643" y="87148"/>
                </a:cubicBezTo>
                <a:lnTo>
                  <a:pt x="1015977" y="84052"/>
                </a:lnTo>
                <a:cubicBezTo>
                  <a:pt x="1019460" y="84052"/>
                  <a:pt x="1021395" y="84594"/>
                  <a:pt x="1021936" y="85600"/>
                </a:cubicBezTo>
                <a:cubicBezTo>
                  <a:pt x="1022478" y="86606"/>
                  <a:pt x="1022710" y="88077"/>
                  <a:pt x="1022710" y="89857"/>
                </a:cubicBezTo>
                <a:lnTo>
                  <a:pt x="1022710" y="94114"/>
                </a:lnTo>
                <a:cubicBezTo>
                  <a:pt x="1022710" y="114314"/>
                  <a:pt x="1021936" y="134824"/>
                  <a:pt x="1020311" y="155721"/>
                </a:cubicBezTo>
                <a:cubicBezTo>
                  <a:pt x="1018686" y="176618"/>
                  <a:pt x="1017834" y="198134"/>
                  <a:pt x="1017834" y="220346"/>
                </a:cubicBezTo>
                <a:cubicBezTo>
                  <a:pt x="1017834" y="225842"/>
                  <a:pt x="1017989" y="231491"/>
                  <a:pt x="1018299" y="237296"/>
                </a:cubicBezTo>
                <a:cubicBezTo>
                  <a:pt x="1018608" y="243101"/>
                  <a:pt x="1018996" y="248828"/>
                  <a:pt x="1019382" y="254555"/>
                </a:cubicBezTo>
                <a:cubicBezTo>
                  <a:pt x="1019769" y="260283"/>
                  <a:pt x="1020156" y="265855"/>
                  <a:pt x="1020466" y="271350"/>
                </a:cubicBezTo>
                <a:cubicBezTo>
                  <a:pt x="1020776" y="276845"/>
                  <a:pt x="1020930" y="281876"/>
                  <a:pt x="1020930" y="286365"/>
                </a:cubicBezTo>
                <a:lnTo>
                  <a:pt x="1021240" y="291241"/>
                </a:lnTo>
                <a:lnTo>
                  <a:pt x="1020001" y="293718"/>
                </a:lnTo>
                <a:cubicBezTo>
                  <a:pt x="1019382" y="294492"/>
                  <a:pt x="1018686" y="295188"/>
                  <a:pt x="1017989" y="295730"/>
                </a:cubicBezTo>
                <a:cubicBezTo>
                  <a:pt x="1017293" y="296272"/>
                  <a:pt x="1016131" y="296504"/>
                  <a:pt x="1014506" y="296504"/>
                </a:cubicBezTo>
                <a:cubicBezTo>
                  <a:pt x="1013887" y="296504"/>
                  <a:pt x="1013268" y="296427"/>
                  <a:pt x="1012649" y="296349"/>
                </a:cubicBezTo>
                <a:cubicBezTo>
                  <a:pt x="1012030" y="296272"/>
                  <a:pt x="1010946" y="295807"/>
                  <a:pt x="1009321" y="294956"/>
                </a:cubicBezTo>
                <a:lnTo>
                  <a:pt x="1008779" y="282495"/>
                </a:lnTo>
                <a:close/>
                <a:moveTo>
                  <a:pt x="1022478" y="321735"/>
                </a:moveTo>
                <a:cubicBezTo>
                  <a:pt x="1020853" y="323051"/>
                  <a:pt x="1019305" y="323747"/>
                  <a:pt x="1017912" y="323747"/>
                </a:cubicBezTo>
                <a:cubicBezTo>
                  <a:pt x="1015048" y="323747"/>
                  <a:pt x="1013423" y="323051"/>
                  <a:pt x="1012881" y="321580"/>
                </a:cubicBezTo>
                <a:cubicBezTo>
                  <a:pt x="1012339" y="320187"/>
                  <a:pt x="1012107" y="318639"/>
                  <a:pt x="1012107" y="317014"/>
                </a:cubicBezTo>
                <a:lnTo>
                  <a:pt x="1012107" y="315156"/>
                </a:lnTo>
                <a:lnTo>
                  <a:pt x="1015822" y="311519"/>
                </a:lnTo>
                <a:cubicBezTo>
                  <a:pt x="1017448" y="311519"/>
                  <a:pt x="1019382" y="311751"/>
                  <a:pt x="1021627" y="312293"/>
                </a:cubicBezTo>
                <a:cubicBezTo>
                  <a:pt x="1023871" y="312835"/>
                  <a:pt x="1024955" y="314460"/>
                  <a:pt x="1024955" y="317323"/>
                </a:cubicBezTo>
                <a:cubicBezTo>
                  <a:pt x="1024955" y="318949"/>
                  <a:pt x="1024103" y="320419"/>
                  <a:pt x="1022478" y="321735"/>
                </a:cubicBezTo>
              </a:path>
            </a:pathLst>
          </a:custGeom>
          <a:solidFill>
            <a:srgbClr val="FF6948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EB9F2EFF-AE4D-1567-FCBA-975B6895AE50}"/>
              </a:ext>
            </a:extLst>
          </p:cNvPr>
          <p:cNvSpPr/>
          <p:nvPr/>
        </p:nvSpPr>
        <p:spPr>
          <a:xfrm>
            <a:off x="7695080" y="1597287"/>
            <a:ext cx="568241" cy="714674"/>
          </a:xfrm>
          <a:custGeom>
            <a:avLst/>
            <a:gdLst>
              <a:gd name="connsiteX0" fmla="*/ 284120 w 568241"/>
              <a:gd name="connsiteY0" fmla="*/ 0 h 714674"/>
              <a:gd name="connsiteX1" fmla="*/ 0 w 568241"/>
              <a:gd name="connsiteY1" fmla="*/ 284121 h 714674"/>
              <a:gd name="connsiteX2" fmla="*/ 228318 w 568241"/>
              <a:gd name="connsiteY2" fmla="*/ 562746 h 714674"/>
              <a:gd name="connsiteX3" fmla="*/ 228318 w 568241"/>
              <a:gd name="connsiteY3" fmla="*/ 714674 h 714674"/>
              <a:gd name="connsiteX4" fmla="*/ 462518 w 568241"/>
              <a:gd name="connsiteY4" fmla="*/ 505241 h 714674"/>
              <a:gd name="connsiteX5" fmla="*/ 568241 w 568241"/>
              <a:gd name="connsiteY5" fmla="*/ 284121 h 714674"/>
              <a:gd name="connsiteX6" fmla="*/ 284120 w 568241"/>
              <a:gd name="connsiteY6" fmla="*/ 0 h 714674"/>
              <a:gd name="connsiteX7" fmla="*/ 151154 w 568241"/>
              <a:gd name="connsiteY7" fmla="*/ 337833 h 714674"/>
              <a:gd name="connsiteX8" fmla="*/ 97519 w 568241"/>
              <a:gd name="connsiteY8" fmla="*/ 284198 h 714674"/>
              <a:gd name="connsiteX9" fmla="*/ 151154 w 568241"/>
              <a:gd name="connsiteY9" fmla="*/ 230563 h 714674"/>
              <a:gd name="connsiteX10" fmla="*/ 204789 w 568241"/>
              <a:gd name="connsiteY10" fmla="*/ 284198 h 714674"/>
              <a:gd name="connsiteX11" fmla="*/ 151154 w 568241"/>
              <a:gd name="connsiteY11" fmla="*/ 337833 h 714674"/>
              <a:gd name="connsiteX12" fmla="*/ 284120 w 568241"/>
              <a:gd name="connsiteY12" fmla="*/ 337833 h 714674"/>
              <a:gd name="connsiteX13" fmla="*/ 230485 w 568241"/>
              <a:gd name="connsiteY13" fmla="*/ 284198 h 714674"/>
              <a:gd name="connsiteX14" fmla="*/ 284120 w 568241"/>
              <a:gd name="connsiteY14" fmla="*/ 230563 h 714674"/>
              <a:gd name="connsiteX15" fmla="*/ 337756 w 568241"/>
              <a:gd name="connsiteY15" fmla="*/ 284198 h 714674"/>
              <a:gd name="connsiteX16" fmla="*/ 284120 w 568241"/>
              <a:gd name="connsiteY16" fmla="*/ 337833 h 714674"/>
              <a:gd name="connsiteX17" fmla="*/ 417087 w 568241"/>
              <a:gd name="connsiteY17" fmla="*/ 337833 h 714674"/>
              <a:gd name="connsiteX18" fmla="*/ 363451 w 568241"/>
              <a:gd name="connsiteY18" fmla="*/ 284198 h 714674"/>
              <a:gd name="connsiteX19" fmla="*/ 417087 w 568241"/>
              <a:gd name="connsiteY19" fmla="*/ 230563 h 714674"/>
              <a:gd name="connsiteX20" fmla="*/ 470722 w 568241"/>
              <a:gd name="connsiteY20" fmla="*/ 284198 h 714674"/>
              <a:gd name="connsiteX21" fmla="*/ 417087 w 568241"/>
              <a:gd name="connsiteY21" fmla="*/ 337833 h 714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68241" h="714674">
                <a:moveTo>
                  <a:pt x="284120" y="0"/>
                </a:moveTo>
                <a:cubicBezTo>
                  <a:pt x="127162" y="0"/>
                  <a:pt x="0" y="127239"/>
                  <a:pt x="0" y="284121"/>
                </a:cubicBezTo>
                <a:cubicBezTo>
                  <a:pt x="0" y="421963"/>
                  <a:pt x="98138" y="536818"/>
                  <a:pt x="228318" y="562746"/>
                </a:cubicBezTo>
                <a:lnTo>
                  <a:pt x="228318" y="714674"/>
                </a:lnTo>
                <a:lnTo>
                  <a:pt x="462518" y="505241"/>
                </a:lnTo>
                <a:cubicBezTo>
                  <a:pt x="526989" y="453153"/>
                  <a:pt x="568241" y="373436"/>
                  <a:pt x="568241" y="284121"/>
                </a:cubicBezTo>
                <a:cubicBezTo>
                  <a:pt x="568241" y="127239"/>
                  <a:pt x="441080" y="0"/>
                  <a:pt x="284120" y="0"/>
                </a:cubicBezTo>
                <a:moveTo>
                  <a:pt x="151154" y="337833"/>
                </a:moveTo>
                <a:cubicBezTo>
                  <a:pt x="121511" y="337833"/>
                  <a:pt x="97519" y="313841"/>
                  <a:pt x="97519" y="284198"/>
                </a:cubicBezTo>
                <a:cubicBezTo>
                  <a:pt x="97519" y="254555"/>
                  <a:pt x="121511" y="230563"/>
                  <a:pt x="151154" y="230563"/>
                </a:cubicBezTo>
                <a:cubicBezTo>
                  <a:pt x="180797" y="230563"/>
                  <a:pt x="204789" y="254555"/>
                  <a:pt x="204789" y="284198"/>
                </a:cubicBezTo>
                <a:cubicBezTo>
                  <a:pt x="204789" y="313763"/>
                  <a:pt x="180719" y="337833"/>
                  <a:pt x="151154" y="337833"/>
                </a:cubicBezTo>
                <a:moveTo>
                  <a:pt x="284120" y="337833"/>
                </a:moveTo>
                <a:cubicBezTo>
                  <a:pt x="254478" y="337833"/>
                  <a:pt x="230485" y="313841"/>
                  <a:pt x="230485" y="284198"/>
                </a:cubicBezTo>
                <a:cubicBezTo>
                  <a:pt x="230485" y="254555"/>
                  <a:pt x="254478" y="230563"/>
                  <a:pt x="284120" y="230563"/>
                </a:cubicBezTo>
                <a:cubicBezTo>
                  <a:pt x="313763" y="230563"/>
                  <a:pt x="337756" y="254555"/>
                  <a:pt x="337756" y="284198"/>
                </a:cubicBezTo>
                <a:cubicBezTo>
                  <a:pt x="337756" y="313763"/>
                  <a:pt x="313763" y="337833"/>
                  <a:pt x="284120" y="337833"/>
                </a:cubicBezTo>
                <a:moveTo>
                  <a:pt x="417087" y="337833"/>
                </a:moveTo>
                <a:cubicBezTo>
                  <a:pt x="387444" y="337833"/>
                  <a:pt x="363451" y="313841"/>
                  <a:pt x="363451" y="284198"/>
                </a:cubicBezTo>
                <a:cubicBezTo>
                  <a:pt x="363451" y="254555"/>
                  <a:pt x="387444" y="230563"/>
                  <a:pt x="417087" y="230563"/>
                </a:cubicBezTo>
                <a:cubicBezTo>
                  <a:pt x="446729" y="230563"/>
                  <a:pt x="470722" y="254555"/>
                  <a:pt x="470722" y="284198"/>
                </a:cubicBezTo>
                <a:cubicBezTo>
                  <a:pt x="470799" y="313763"/>
                  <a:pt x="446729" y="337833"/>
                  <a:pt x="417087" y="337833"/>
                </a:cubicBezTo>
              </a:path>
            </a:pathLst>
          </a:custGeom>
          <a:solidFill>
            <a:srgbClr val="524B52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05F8FCB4-0341-F667-472E-BD037F45958A}"/>
              </a:ext>
            </a:extLst>
          </p:cNvPr>
          <p:cNvSpPr/>
          <p:nvPr/>
        </p:nvSpPr>
        <p:spPr>
          <a:xfrm>
            <a:off x="4753259" y="6137489"/>
            <a:ext cx="741143" cy="315543"/>
          </a:xfrm>
          <a:custGeom>
            <a:avLst/>
            <a:gdLst>
              <a:gd name="connsiteX0" fmla="*/ 0 w 741143"/>
              <a:gd name="connsiteY0" fmla="*/ 26934 h 315543"/>
              <a:gd name="connsiteX1" fmla="*/ 0 w 741143"/>
              <a:gd name="connsiteY1" fmla="*/ 288609 h 315543"/>
              <a:gd name="connsiteX2" fmla="*/ 26934 w 741143"/>
              <a:gd name="connsiteY2" fmla="*/ 315544 h 315543"/>
              <a:gd name="connsiteX3" fmla="*/ 714210 w 741143"/>
              <a:gd name="connsiteY3" fmla="*/ 315544 h 315543"/>
              <a:gd name="connsiteX4" fmla="*/ 741144 w 741143"/>
              <a:gd name="connsiteY4" fmla="*/ 288609 h 315543"/>
              <a:gd name="connsiteX5" fmla="*/ 741144 w 741143"/>
              <a:gd name="connsiteY5" fmla="*/ 26934 h 315543"/>
              <a:gd name="connsiteX6" fmla="*/ 714210 w 741143"/>
              <a:gd name="connsiteY6" fmla="*/ 0 h 315543"/>
              <a:gd name="connsiteX7" fmla="*/ 26934 w 741143"/>
              <a:gd name="connsiteY7" fmla="*/ 0 h 315543"/>
              <a:gd name="connsiteX8" fmla="*/ 0 w 741143"/>
              <a:gd name="connsiteY8" fmla="*/ 26934 h 315543"/>
              <a:gd name="connsiteX9" fmla="*/ 611815 w 741143"/>
              <a:gd name="connsiteY9" fmla="*/ 95197 h 315543"/>
              <a:gd name="connsiteX10" fmla="*/ 660962 w 741143"/>
              <a:gd name="connsiteY10" fmla="*/ 144343 h 315543"/>
              <a:gd name="connsiteX11" fmla="*/ 611815 w 741143"/>
              <a:gd name="connsiteY11" fmla="*/ 193490 h 315543"/>
              <a:gd name="connsiteX12" fmla="*/ 562669 w 741143"/>
              <a:gd name="connsiteY12" fmla="*/ 144343 h 315543"/>
              <a:gd name="connsiteX13" fmla="*/ 611815 w 741143"/>
              <a:gd name="connsiteY13" fmla="*/ 95197 h 315543"/>
              <a:gd name="connsiteX14" fmla="*/ 483028 w 741143"/>
              <a:gd name="connsiteY14" fmla="*/ 95197 h 315543"/>
              <a:gd name="connsiteX15" fmla="*/ 532175 w 741143"/>
              <a:gd name="connsiteY15" fmla="*/ 144343 h 315543"/>
              <a:gd name="connsiteX16" fmla="*/ 483028 w 741143"/>
              <a:gd name="connsiteY16" fmla="*/ 193490 h 315543"/>
              <a:gd name="connsiteX17" fmla="*/ 433882 w 741143"/>
              <a:gd name="connsiteY17" fmla="*/ 144343 h 315543"/>
              <a:gd name="connsiteX18" fmla="*/ 483028 w 741143"/>
              <a:gd name="connsiteY18" fmla="*/ 95197 h 315543"/>
              <a:gd name="connsiteX19" fmla="*/ 80027 w 741143"/>
              <a:gd name="connsiteY19" fmla="*/ 117255 h 315543"/>
              <a:gd name="connsiteX20" fmla="*/ 139003 w 741143"/>
              <a:gd name="connsiteY20" fmla="*/ 117255 h 315543"/>
              <a:gd name="connsiteX21" fmla="*/ 139003 w 741143"/>
              <a:gd name="connsiteY21" fmla="*/ 58279 h 315543"/>
              <a:gd name="connsiteX22" fmla="*/ 227080 w 741143"/>
              <a:gd name="connsiteY22" fmla="*/ 58279 h 315543"/>
              <a:gd name="connsiteX23" fmla="*/ 227080 w 741143"/>
              <a:gd name="connsiteY23" fmla="*/ 117255 h 315543"/>
              <a:gd name="connsiteX24" fmla="*/ 286056 w 741143"/>
              <a:gd name="connsiteY24" fmla="*/ 117255 h 315543"/>
              <a:gd name="connsiteX25" fmla="*/ 286056 w 741143"/>
              <a:gd name="connsiteY25" fmla="*/ 205331 h 315543"/>
              <a:gd name="connsiteX26" fmla="*/ 227080 w 741143"/>
              <a:gd name="connsiteY26" fmla="*/ 205331 h 315543"/>
              <a:gd name="connsiteX27" fmla="*/ 227080 w 741143"/>
              <a:gd name="connsiteY27" fmla="*/ 264307 h 315543"/>
              <a:gd name="connsiteX28" fmla="*/ 139003 w 741143"/>
              <a:gd name="connsiteY28" fmla="*/ 264307 h 315543"/>
              <a:gd name="connsiteX29" fmla="*/ 139003 w 741143"/>
              <a:gd name="connsiteY29" fmla="*/ 205331 h 315543"/>
              <a:gd name="connsiteX30" fmla="*/ 80027 w 741143"/>
              <a:gd name="connsiteY30" fmla="*/ 205331 h 315543"/>
              <a:gd name="connsiteX31" fmla="*/ 80027 w 741143"/>
              <a:gd name="connsiteY31" fmla="*/ 117255 h 315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741143" h="315543">
                <a:moveTo>
                  <a:pt x="0" y="26934"/>
                </a:moveTo>
                <a:lnTo>
                  <a:pt x="0" y="288609"/>
                </a:lnTo>
                <a:cubicBezTo>
                  <a:pt x="0" y="303470"/>
                  <a:pt x="12074" y="315544"/>
                  <a:pt x="26934" y="315544"/>
                </a:cubicBezTo>
                <a:lnTo>
                  <a:pt x="714210" y="315544"/>
                </a:lnTo>
                <a:cubicBezTo>
                  <a:pt x="729070" y="315544"/>
                  <a:pt x="741144" y="303470"/>
                  <a:pt x="741144" y="288609"/>
                </a:cubicBezTo>
                <a:lnTo>
                  <a:pt x="741144" y="26934"/>
                </a:lnTo>
                <a:cubicBezTo>
                  <a:pt x="741144" y="12074"/>
                  <a:pt x="729070" y="0"/>
                  <a:pt x="714210" y="0"/>
                </a:cubicBezTo>
                <a:lnTo>
                  <a:pt x="26934" y="0"/>
                </a:lnTo>
                <a:cubicBezTo>
                  <a:pt x="12074" y="0"/>
                  <a:pt x="0" y="12074"/>
                  <a:pt x="0" y="26934"/>
                </a:cubicBezTo>
                <a:moveTo>
                  <a:pt x="611815" y="95197"/>
                </a:moveTo>
                <a:cubicBezTo>
                  <a:pt x="638981" y="95197"/>
                  <a:pt x="660962" y="117178"/>
                  <a:pt x="660962" y="144343"/>
                </a:cubicBezTo>
                <a:cubicBezTo>
                  <a:pt x="660962" y="171509"/>
                  <a:pt x="638981" y="193490"/>
                  <a:pt x="611815" y="193490"/>
                </a:cubicBezTo>
                <a:cubicBezTo>
                  <a:pt x="584649" y="193490"/>
                  <a:pt x="562669" y="171509"/>
                  <a:pt x="562669" y="144343"/>
                </a:cubicBezTo>
                <a:cubicBezTo>
                  <a:pt x="562669" y="117178"/>
                  <a:pt x="584649" y="95197"/>
                  <a:pt x="611815" y="95197"/>
                </a:cubicBezTo>
                <a:moveTo>
                  <a:pt x="483028" y="95197"/>
                </a:moveTo>
                <a:cubicBezTo>
                  <a:pt x="510194" y="95197"/>
                  <a:pt x="532175" y="117178"/>
                  <a:pt x="532175" y="144343"/>
                </a:cubicBezTo>
                <a:cubicBezTo>
                  <a:pt x="532175" y="171509"/>
                  <a:pt x="510194" y="193490"/>
                  <a:pt x="483028" y="193490"/>
                </a:cubicBezTo>
                <a:cubicBezTo>
                  <a:pt x="455862" y="193490"/>
                  <a:pt x="433882" y="171509"/>
                  <a:pt x="433882" y="144343"/>
                </a:cubicBezTo>
                <a:cubicBezTo>
                  <a:pt x="433882" y="117178"/>
                  <a:pt x="455862" y="95197"/>
                  <a:pt x="483028" y="95197"/>
                </a:cubicBezTo>
                <a:moveTo>
                  <a:pt x="80027" y="117255"/>
                </a:moveTo>
                <a:lnTo>
                  <a:pt x="139003" y="117255"/>
                </a:lnTo>
                <a:lnTo>
                  <a:pt x="139003" y="58279"/>
                </a:lnTo>
                <a:lnTo>
                  <a:pt x="227080" y="58279"/>
                </a:lnTo>
                <a:lnTo>
                  <a:pt x="227080" y="117255"/>
                </a:lnTo>
                <a:lnTo>
                  <a:pt x="286056" y="117255"/>
                </a:lnTo>
                <a:lnTo>
                  <a:pt x="286056" y="205331"/>
                </a:lnTo>
                <a:lnTo>
                  <a:pt x="227080" y="205331"/>
                </a:lnTo>
                <a:lnTo>
                  <a:pt x="227080" y="264307"/>
                </a:lnTo>
                <a:lnTo>
                  <a:pt x="139003" y="264307"/>
                </a:lnTo>
                <a:lnTo>
                  <a:pt x="139003" y="205331"/>
                </a:lnTo>
                <a:lnTo>
                  <a:pt x="80027" y="205331"/>
                </a:lnTo>
                <a:lnTo>
                  <a:pt x="80027" y="117255"/>
                </a:lnTo>
                <a:close/>
              </a:path>
            </a:pathLst>
          </a:custGeom>
          <a:solidFill>
            <a:srgbClr val="524B52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C601BB6A-2502-AD1B-BB58-C72224EAF7C0}"/>
              </a:ext>
            </a:extLst>
          </p:cNvPr>
          <p:cNvSpPr/>
          <p:nvPr/>
        </p:nvSpPr>
        <p:spPr>
          <a:xfrm>
            <a:off x="4731201" y="5963968"/>
            <a:ext cx="1502952" cy="511122"/>
          </a:xfrm>
          <a:custGeom>
            <a:avLst/>
            <a:gdLst>
              <a:gd name="connsiteX0" fmla="*/ 1495213 w 1502952"/>
              <a:gd name="connsiteY0" fmla="*/ 223287 h 511122"/>
              <a:gd name="connsiteX1" fmla="*/ 1342975 w 1502952"/>
              <a:gd name="connsiteY1" fmla="*/ 138616 h 511122"/>
              <a:gd name="connsiteX2" fmla="*/ 1169453 w 1502952"/>
              <a:gd name="connsiteY2" fmla="*/ 272666 h 511122"/>
              <a:gd name="connsiteX3" fmla="*/ 998485 w 1502952"/>
              <a:gd name="connsiteY3" fmla="*/ 272666 h 511122"/>
              <a:gd name="connsiteX4" fmla="*/ 998485 w 1502952"/>
              <a:gd name="connsiteY4" fmla="*/ 23219 h 511122"/>
              <a:gd name="connsiteX5" fmla="*/ 975266 w 1502952"/>
              <a:gd name="connsiteY5" fmla="*/ 0 h 511122"/>
              <a:gd name="connsiteX6" fmla="*/ 384271 w 1502952"/>
              <a:gd name="connsiteY6" fmla="*/ 0 h 511122"/>
              <a:gd name="connsiteX7" fmla="*/ 361052 w 1502952"/>
              <a:gd name="connsiteY7" fmla="*/ 23219 h 511122"/>
              <a:gd name="connsiteX8" fmla="*/ 361052 w 1502952"/>
              <a:gd name="connsiteY8" fmla="*/ 151618 h 511122"/>
              <a:gd name="connsiteX9" fmla="*/ 48914 w 1502952"/>
              <a:gd name="connsiteY9" fmla="*/ 151618 h 511122"/>
              <a:gd name="connsiteX10" fmla="*/ 0 w 1502952"/>
              <a:gd name="connsiteY10" fmla="*/ 200533 h 511122"/>
              <a:gd name="connsiteX11" fmla="*/ 0 w 1502952"/>
              <a:gd name="connsiteY11" fmla="*/ 462209 h 511122"/>
              <a:gd name="connsiteX12" fmla="*/ 48914 w 1502952"/>
              <a:gd name="connsiteY12" fmla="*/ 511123 h 511122"/>
              <a:gd name="connsiteX13" fmla="*/ 736190 w 1502952"/>
              <a:gd name="connsiteY13" fmla="*/ 511123 h 511122"/>
              <a:gd name="connsiteX14" fmla="*/ 785105 w 1502952"/>
              <a:gd name="connsiteY14" fmla="*/ 462209 h 511122"/>
              <a:gd name="connsiteX15" fmla="*/ 785105 w 1502952"/>
              <a:gd name="connsiteY15" fmla="*/ 200455 h 511122"/>
              <a:gd name="connsiteX16" fmla="*/ 736190 w 1502952"/>
              <a:gd name="connsiteY16" fmla="*/ 151541 h 511122"/>
              <a:gd name="connsiteX17" fmla="*/ 407490 w 1502952"/>
              <a:gd name="connsiteY17" fmla="*/ 151541 h 511122"/>
              <a:gd name="connsiteX18" fmla="*/ 407490 w 1502952"/>
              <a:gd name="connsiteY18" fmla="*/ 46438 h 511122"/>
              <a:gd name="connsiteX19" fmla="*/ 952048 w 1502952"/>
              <a:gd name="connsiteY19" fmla="*/ 46438 h 511122"/>
              <a:gd name="connsiteX20" fmla="*/ 952048 w 1502952"/>
              <a:gd name="connsiteY20" fmla="*/ 295962 h 511122"/>
              <a:gd name="connsiteX21" fmla="*/ 975266 w 1502952"/>
              <a:gd name="connsiteY21" fmla="*/ 319181 h 511122"/>
              <a:gd name="connsiteX22" fmla="*/ 1163726 w 1502952"/>
              <a:gd name="connsiteY22" fmla="*/ 319181 h 511122"/>
              <a:gd name="connsiteX23" fmla="*/ 1342897 w 1502952"/>
              <a:gd name="connsiteY23" fmla="*/ 497114 h 511122"/>
              <a:gd name="connsiteX24" fmla="*/ 1502952 w 1502952"/>
              <a:gd name="connsiteY24" fmla="*/ 398434 h 511122"/>
              <a:gd name="connsiteX25" fmla="*/ 1347541 w 1502952"/>
              <a:gd name="connsiteY25" fmla="*/ 308578 h 511122"/>
              <a:gd name="connsiteX26" fmla="*/ 1495213 w 1502952"/>
              <a:gd name="connsiteY26" fmla="*/ 223287 h 511122"/>
              <a:gd name="connsiteX27" fmla="*/ 736190 w 1502952"/>
              <a:gd name="connsiteY27" fmla="*/ 168646 h 511122"/>
              <a:gd name="connsiteX28" fmla="*/ 768000 w 1502952"/>
              <a:gd name="connsiteY28" fmla="*/ 200455 h 511122"/>
              <a:gd name="connsiteX29" fmla="*/ 768000 w 1502952"/>
              <a:gd name="connsiteY29" fmla="*/ 462131 h 511122"/>
              <a:gd name="connsiteX30" fmla="*/ 736190 w 1502952"/>
              <a:gd name="connsiteY30" fmla="*/ 493941 h 511122"/>
              <a:gd name="connsiteX31" fmla="*/ 48914 w 1502952"/>
              <a:gd name="connsiteY31" fmla="*/ 493941 h 511122"/>
              <a:gd name="connsiteX32" fmla="*/ 17104 w 1502952"/>
              <a:gd name="connsiteY32" fmla="*/ 462131 h 511122"/>
              <a:gd name="connsiteX33" fmla="*/ 17104 w 1502952"/>
              <a:gd name="connsiteY33" fmla="*/ 200455 h 511122"/>
              <a:gd name="connsiteX34" fmla="*/ 48914 w 1502952"/>
              <a:gd name="connsiteY34" fmla="*/ 168646 h 511122"/>
              <a:gd name="connsiteX35" fmla="*/ 736190 w 1502952"/>
              <a:gd name="connsiteY35" fmla="*/ 168646 h 511122"/>
              <a:gd name="connsiteX36" fmla="*/ 1292822 w 1502952"/>
              <a:gd name="connsiteY36" fmla="*/ 270189 h 511122"/>
              <a:gd name="connsiteX37" fmla="*/ 1258458 w 1502952"/>
              <a:gd name="connsiteY37" fmla="*/ 235825 h 511122"/>
              <a:gd name="connsiteX38" fmla="*/ 1292822 w 1502952"/>
              <a:gd name="connsiteY38" fmla="*/ 201461 h 511122"/>
              <a:gd name="connsiteX39" fmla="*/ 1327186 w 1502952"/>
              <a:gd name="connsiteY39" fmla="*/ 235825 h 511122"/>
              <a:gd name="connsiteX40" fmla="*/ 1292822 w 1502952"/>
              <a:gd name="connsiteY40" fmla="*/ 270189 h 511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502952" h="511122">
                <a:moveTo>
                  <a:pt x="1495213" y="223287"/>
                </a:moveTo>
                <a:cubicBezTo>
                  <a:pt x="1463558" y="172438"/>
                  <a:pt x="1407214" y="138616"/>
                  <a:pt x="1342975" y="138616"/>
                </a:cubicBezTo>
                <a:cubicBezTo>
                  <a:pt x="1259542" y="138616"/>
                  <a:pt x="1189499" y="195579"/>
                  <a:pt x="1169453" y="272666"/>
                </a:cubicBezTo>
                <a:lnTo>
                  <a:pt x="998485" y="272666"/>
                </a:lnTo>
                <a:lnTo>
                  <a:pt x="998485" y="23219"/>
                </a:lnTo>
                <a:cubicBezTo>
                  <a:pt x="998485" y="10371"/>
                  <a:pt x="988114" y="0"/>
                  <a:pt x="975266" y="0"/>
                </a:cubicBezTo>
                <a:lnTo>
                  <a:pt x="384271" y="0"/>
                </a:lnTo>
                <a:cubicBezTo>
                  <a:pt x="371423" y="0"/>
                  <a:pt x="361052" y="10371"/>
                  <a:pt x="361052" y="23219"/>
                </a:cubicBezTo>
                <a:lnTo>
                  <a:pt x="361052" y="151618"/>
                </a:lnTo>
                <a:lnTo>
                  <a:pt x="48914" y="151618"/>
                </a:lnTo>
                <a:cubicBezTo>
                  <a:pt x="21980" y="151618"/>
                  <a:pt x="0" y="173599"/>
                  <a:pt x="0" y="200533"/>
                </a:cubicBezTo>
                <a:lnTo>
                  <a:pt x="0" y="462209"/>
                </a:lnTo>
                <a:cubicBezTo>
                  <a:pt x="0" y="489142"/>
                  <a:pt x="21980" y="511123"/>
                  <a:pt x="48914" y="511123"/>
                </a:cubicBezTo>
                <a:lnTo>
                  <a:pt x="736190" y="511123"/>
                </a:lnTo>
                <a:cubicBezTo>
                  <a:pt x="763124" y="511123"/>
                  <a:pt x="785105" y="489142"/>
                  <a:pt x="785105" y="462209"/>
                </a:cubicBezTo>
                <a:lnTo>
                  <a:pt x="785105" y="200455"/>
                </a:lnTo>
                <a:cubicBezTo>
                  <a:pt x="785105" y="173522"/>
                  <a:pt x="763124" y="151541"/>
                  <a:pt x="736190" y="151541"/>
                </a:cubicBezTo>
                <a:lnTo>
                  <a:pt x="407490" y="151541"/>
                </a:lnTo>
                <a:lnTo>
                  <a:pt x="407490" y="46438"/>
                </a:lnTo>
                <a:lnTo>
                  <a:pt x="952048" y="46438"/>
                </a:lnTo>
                <a:lnTo>
                  <a:pt x="952048" y="295962"/>
                </a:lnTo>
                <a:cubicBezTo>
                  <a:pt x="952048" y="308810"/>
                  <a:pt x="962419" y="319181"/>
                  <a:pt x="975266" y="319181"/>
                </a:cubicBezTo>
                <a:lnTo>
                  <a:pt x="1163726" y="319181"/>
                </a:lnTo>
                <a:cubicBezTo>
                  <a:pt x="1164422" y="417551"/>
                  <a:pt x="1244372" y="497114"/>
                  <a:pt x="1342897" y="497114"/>
                </a:cubicBezTo>
                <a:cubicBezTo>
                  <a:pt x="1412863" y="497114"/>
                  <a:pt x="1473464" y="456946"/>
                  <a:pt x="1502952" y="398434"/>
                </a:cubicBezTo>
                <a:lnTo>
                  <a:pt x="1347541" y="308578"/>
                </a:lnTo>
                <a:lnTo>
                  <a:pt x="1495213" y="223287"/>
                </a:lnTo>
                <a:close/>
                <a:moveTo>
                  <a:pt x="736190" y="168646"/>
                </a:moveTo>
                <a:cubicBezTo>
                  <a:pt x="753759" y="168646"/>
                  <a:pt x="768000" y="182887"/>
                  <a:pt x="768000" y="200455"/>
                </a:cubicBezTo>
                <a:lnTo>
                  <a:pt x="768000" y="462131"/>
                </a:lnTo>
                <a:cubicBezTo>
                  <a:pt x="768000" y="479623"/>
                  <a:pt x="753759" y="493941"/>
                  <a:pt x="736190" y="493941"/>
                </a:cubicBezTo>
                <a:lnTo>
                  <a:pt x="48914" y="493941"/>
                </a:lnTo>
                <a:cubicBezTo>
                  <a:pt x="31345" y="493941"/>
                  <a:pt x="17104" y="479700"/>
                  <a:pt x="17104" y="462131"/>
                </a:cubicBezTo>
                <a:lnTo>
                  <a:pt x="17104" y="200455"/>
                </a:lnTo>
                <a:cubicBezTo>
                  <a:pt x="17104" y="182964"/>
                  <a:pt x="31345" y="168646"/>
                  <a:pt x="48914" y="168646"/>
                </a:cubicBezTo>
                <a:lnTo>
                  <a:pt x="736190" y="168646"/>
                </a:lnTo>
                <a:close/>
                <a:moveTo>
                  <a:pt x="1292822" y="270189"/>
                </a:moveTo>
                <a:cubicBezTo>
                  <a:pt x="1273860" y="270189"/>
                  <a:pt x="1258458" y="254787"/>
                  <a:pt x="1258458" y="235825"/>
                </a:cubicBezTo>
                <a:cubicBezTo>
                  <a:pt x="1258458" y="216863"/>
                  <a:pt x="1273860" y="201461"/>
                  <a:pt x="1292822" y="201461"/>
                </a:cubicBezTo>
                <a:cubicBezTo>
                  <a:pt x="1311784" y="201461"/>
                  <a:pt x="1327186" y="216863"/>
                  <a:pt x="1327186" y="235825"/>
                </a:cubicBezTo>
                <a:cubicBezTo>
                  <a:pt x="1327186" y="254787"/>
                  <a:pt x="1311784" y="270189"/>
                  <a:pt x="1292822" y="270189"/>
                </a:cubicBezTo>
              </a:path>
            </a:pathLst>
          </a:custGeom>
          <a:solidFill>
            <a:srgbClr val="524B52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" name="Freeform: Shape 76">
            <a:extLst>
              <a:ext uri="{FF2B5EF4-FFF2-40B4-BE49-F238E27FC236}">
                <a16:creationId xmlns:a16="http://schemas.microsoft.com/office/drawing/2014/main" id="{DF50F923-7200-4F66-1008-4DE863E0A512}"/>
              </a:ext>
            </a:extLst>
          </p:cNvPr>
          <p:cNvSpPr/>
          <p:nvPr/>
        </p:nvSpPr>
        <p:spPr>
          <a:xfrm>
            <a:off x="4072252" y="2197261"/>
            <a:ext cx="119576" cy="72287"/>
          </a:xfrm>
          <a:custGeom>
            <a:avLst/>
            <a:gdLst>
              <a:gd name="connsiteX0" fmla="*/ 119577 w 119576"/>
              <a:gd name="connsiteY0" fmla="*/ 0 h 72287"/>
              <a:gd name="connsiteX1" fmla="*/ 155 w 119576"/>
              <a:gd name="connsiteY1" fmla="*/ 71514 h 72287"/>
              <a:gd name="connsiteX2" fmla="*/ 0 w 119576"/>
              <a:gd name="connsiteY2" fmla="*/ 72288 h 72287"/>
              <a:gd name="connsiteX3" fmla="*/ 119577 w 119576"/>
              <a:gd name="connsiteY3" fmla="*/ 0 h 72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9576" h="72287">
                <a:moveTo>
                  <a:pt x="119577" y="0"/>
                </a:moveTo>
                <a:cubicBezTo>
                  <a:pt x="85368" y="19968"/>
                  <a:pt x="43497" y="45199"/>
                  <a:pt x="155" y="71514"/>
                </a:cubicBezTo>
                <a:cubicBezTo>
                  <a:pt x="77" y="71746"/>
                  <a:pt x="77" y="72056"/>
                  <a:pt x="0" y="72288"/>
                </a:cubicBezTo>
                <a:cubicBezTo>
                  <a:pt x="43884" y="46205"/>
                  <a:pt x="85832" y="20897"/>
                  <a:pt x="119577" y="0"/>
                </a:cubicBezTo>
              </a:path>
            </a:pathLst>
          </a:custGeom>
          <a:solidFill>
            <a:srgbClr val="FF6948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EDD613A6-489D-F7FC-88D5-325BED9C11CC}"/>
              </a:ext>
            </a:extLst>
          </p:cNvPr>
          <p:cNvSpPr/>
          <p:nvPr/>
        </p:nvSpPr>
        <p:spPr>
          <a:xfrm>
            <a:off x="4027749" y="2274424"/>
            <a:ext cx="35370" cy="21593"/>
          </a:xfrm>
          <a:custGeom>
            <a:avLst/>
            <a:gdLst>
              <a:gd name="connsiteX0" fmla="*/ 0 w 35370"/>
              <a:gd name="connsiteY0" fmla="*/ 21593 h 21593"/>
              <a:gd name="connsiteX1" fmla="*/ 35370 w 35370"/>
              <a:gd name="connsiteY1" fmla="*/ 542 h 21593"/>
              <a:gd name="connsiteX2" fmla="*/ 35370 w 35370"/>
              <a:gd name="connsiteY2" fmla="*/ 0 h 21593"/>
              <a:gd name="connsiteX3" fmla="*/ 0 w 35370"/>
              <a:gd name="connsiteY3" fmla="*/ 21593 h 21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370" h="21593">
                <a:moveTo>
                  <a:pt x="0" y="21593"/>
                </a:moveTo>
                <a:cubicBezTo>
                  <a:pt x="11842" y="14550"/>
                  <a:pt x="23683" y="7585"/>
                  <a:pt x="35370" y="542"/>
                </a:cubicBezTo>
                <a:lnTo>
                  <a:pt x="35370" y="0"/>
                </a:lnTo>
                <a:cubicBezTo>
                  <a:pt x="23606" y="7198"/>
                  <a:pt x="11764" y="14396"/>
                  <a:pt x="0" y="21593"/>
                </a:cubicBezTo>
              </a:path>
            </a:pathLst>
          </a:custGeom>
          <a:solidFill>
            <a:srgbClr val="FF6948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98DCC583-F8DE-8AC0-F201-DA40100BD38E}"/>
              </a:ext>
            </a:extLst>
          </p:cNvPr>
          <p:cNvSpPr/>
          <p:nvPr/>
        </p:nvSpPr>
        <p:spPr>
          <a:xfrm>
            <a:off x="4035489" y="2300662"/>
            <a:ext cx="31809" cy="19813"/>
          </a:xfrm>
          <a:custGeom>
            <a:avLst/>
            <a:gdLst>
              <a:gd name="connsiteX0" fmla="*/ 0 w 31809"/>
              <a:gd name="connsiteY0" fmla="*/ 19039 h 19813"/>
              <a:gd name="connsiteX1" fmla="*/ 542 w 31809"/>
              <a:gd name="connsiteY1" fmla="*/ 19813 h 19813"/>
              <a:gd name="connsiteX2" fmla="*/ 31810 w 31809"/>
              <a:gd name="connsiteY2" fmla="*/ 1238 h 19813"/>
              <a:gd name="connsiteX3" fmla="*/ 31345 w 31809"/>
              <a:gd name="connsiteY3" fmla="*/ 0 h 19813"/>
              <a:gd name="connsiteX4" fmla="*/ 0 w 31809"/>
              <a:gd name="connsiteY4" fmla="*/ 19039 h 19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809" h="19813">
                <a:moveTo>
                  <a:pt x="0" y="19039"/>
                </a:moveTo>
                <a:cubicBezTo>
                  <a:pt x="155" y="19349"/>
                  <a:pt x="387" y="19581"/>
                  <a:pt x="542" y="19813"/>
                </a:cubicBezTo>
                <a:cubicBezTo>
                  <a:pt x="10913" y="13699"/>
                  <a:pt x="21361" y="7430"/>
                  <a:pt x="31810" y="1238"/>
                </a:cubicBezTo>
                <a:cubicBezTo>
                  <a:pt x="31655" y="774"/>
                  <a:pt x="31500" y="387"/>
                  <a:pt x="31345" y="0"/>
                </a:cubicBezTo>
                <a:cubicBezTo>
                  <a:pt x="20820" y="6424"/>
                  <a:pt x="10371" y="12770"/>
                  <a:pt x="0" y="19039"/>
                </a:cubicBezTo>
              </a:path>
            </a:pathLst>
          </a:custGeom>
          <a:solidFill>
            <a:srgbClr val="FF6948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81FDFE8A-E1D5-2412-02EA-405A0F26338D}"/>
              </a:ext>
            </a:extLst>
          </p:cNvPr>
          <p:cNvSpPr/>
          <p:nvPr/>
        </p:nvSpPr>
        <p:spPr>
          <a:xfrm>
            <a:off x="4175576" y="2184103"/>
            <a:ext cx="86064" cy="51081"/>
          </a:xfrm>
          <a:custGeom>
            <a:avLst/>
            <a:gdLst>
              <a:gd name="connsiteX0" fmla="*/ 3173 w 86064"/>
              <a:gd name="connsiteY0" fmla="*/ 51081 h 51081"/>
              <a:gd name="connsiteX1" fmla="*/ 86064 w 86064"/>
              <a:gd name="connsiteY1" fmla="*/ 0 h 51081"/>
              <a:gd name="connsiteX2" fmla="*/ 0 w 86064"/>
              <a:gd name="connsiteY2" fmla="*/ 50849 h 51081"/>
              <a:gd name="connsiteX3" fmla="*/ 1625 w 86064"/>
              <a:gd name="connsiteY3" fmla="*/ 51004 h 51081"/>
              <a:gd name="connsiteX4" fmla="*/ 3173 w 86064"/>
              <a:gd name="connsiteY4" fmla="*/ 51004 h 51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064" h="51081">
                <a:moveTo>
                  <a:pt x="3173" y="51081"/>
                </a:moveTo>
                <a:cubicBezTo>
                  <a:pt x="34054" y="32429"/>
                  <a:pt x="62459" y="14937"/>
                  <a:pt x="86064" y="0"/>
                </a:cubicBezTo>
                <a:cubicBezTo>
                  <a:pt x="61220" y="14396"/>
                  <a:pt x="31655" y="31965"/>
                  <a:pt x="0" y="50849"/>
                </a:cubicBezTo>
                <a:cubicBezTo>
                  <a:pt x="542" y="50849"/>
                  <a:pt x="1084" y="51004"/>
                  <a:pt x="1625" y="51004"/>
                </a:cubicBezTo>
                <a:lnTo>
                  <a:pt x="3173" y="51004"/>
                </a:lnTo>
                <a:close/>
              </a:path>
            </a:pathLst>
          </a:custGeom>
          <a:solidFill>
            <a:srgbClr val="FF6948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8EA7CA02-7460-824D-783B-3B90A1F30288}"/>
              </a:ext>
            </a:extLst>
          </p:cNvPr>
          <p:cNvSpPr/>
          <p:nvPr/>
        </p:nvSpPr>
        <p:spPr>
          <a:xfrm>
            <a:off x="4088118" y="2293309"/>
            <a:ext cx="41639" cy="25308"/>
          </a:xfrm>
          <a:custGeom>
            <a:avLst/>
            <a:gdLst>
              <a:gd name="connsiteX0" fmla="*/ 0 w 41639"/>
              <a:gd name="connsiteY0" fmla="*/ 25308 h 25308"/>
              <a:gd name="connsiteX1" fmla="*/ 41639 w 41639"/>
              <a:gd name="connsiteY1" fmla="*/ 619 h 25308"/>
              <a:gd name="connsiteX2" fmla="*/ 41639 w 41639"/>
              <a:gd name="connsiteY2" fmla="*/ 0 h 25308"/>
              <a:gd name="connsiteX3" fmla="*/ 0 w 41639"/>
              <a:gd name="connsiteY3" fmla="*/ 25231 h 25308"/>
              <a:gd name="connsiteX4" fmla="*/ 0 w 41639"/>
              <a:gd name="connsiteY4" fmla="*/ 25308 h 25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39" h="25308">
                <a:moveTo>
                  <a:pt x="0" y="25308"/>
                </a:moveTo>
                <a:cubicBezTo>
                  <a:pt x="13776" y="17104"/>
                  <a:pt x="27708" y="8823"/>
                  <a:pt x="41639" y="619"/>
                </a:cubicBezTo>
                <a:cubicBezTo>
                  <a:pt x="41639" y="464"/>
                  <a:pt x="41639" y="232"/>
                  <a:pt x="41639" y="0"/>
                </a:cubicBezTo>
                <a:cubicBezTo>
                  <a:pt x="27708" y="8436"/>
                  <a:pt x="13776" y="16872"/>
                  <a:pt x="0" y="25231"/>
                </a:cubicBezTo>
                <a:cubicBezTo>
                  <a:pt x="0" y="25231"/>
                  <a:pt x="0" y="25308"/>
                  <a:pt x="0" y="25308"/>
                </a:cubicBezTo>
              </a:path>
            </a:pathLst>
          </a:custGeom>
          <a:solidFill>
            <a:srgbClr val="FF6948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7E472E4F-9823-53A8-F1A5-FBF33579DCD0}"/>
              </a:ext>
            </a:extLst>
          </p:cNvPr>
          <p:cNvSpPr/>
          <p:nvPr/>
        </p:nvSpPr>
        <p:spPr>
          <a:xfrm>
            <a:off x="3948418" y="2324500"/>
            <a:ext cx="79795" cy="48062"/>
          </a:xfrm>
          <a:custGeom>
            <a:avLst/>
            <a:gdLst>
              <a:gd name="connsiteX0" fmla="*/ 75538 w 79795"/>
              <a:gd name="connsiteY0" fmla="*/ 2167 h 48062"/>
              <a:gd name="connsiteX1" fmla="*/ 36299 w 79795"/>
              <a:gd name="connsiteY1" fmla="*/ 26005 h 48062"/>
              <a:gd name="connsiteX2" fmla="*/ 35757 w 79795"/>
              <a:gd name="connsiteY2" fmla="*/ 26624 h 48062"/>
              <a:gd name="connsiteX3" fmla="*/ 33667 w 79795"/>
              <a:gd name="connsiteY3" fmla="*/ 27630 h 48062"/>
              <a:gd name="connsiteX4" fmla="*/ 0 w 79795"/>
              <a:gd name="connsiteY4" fmla="*/ 48063 h 48062"/>
              <a:gd name="connsiteX5" fmla="*/ 48914 w 79795"/>
              <a:gd name="connsiteY5" fmla="*/ 19039 h 48062"/>
              <a:gd name="connsiteX6" fmla="*/ 79795 w 79795"/>
              <a:gd name="connsiteY6" fmla="*/ 697 h 48062"/>
              <a:gd name="connsiteX7" fmla="*/ 79253 w 79795"/>
              <a:gd name="connsiteY7" fmla="*/ 0 h 48062"/>
              <a:gd name="connsiteX8" fmla="*/ 75538 w 79795"/>
              <a:gd name="connsiteY8" fmla="*/ 2167 h 48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9795" h="48062">
                <a:moveTo>
                  <a:pt x="75538" y="2167"/>
                </a:moveTo>
                <a:cubicBezTo>
                  <a:pt x="61839" y="10448"/>
                  <a:pt x="48759" y="18420"/>
                  <a:pt x="36299" y="26005"/>
                </a:cubicBezTo>
                <a:cubicBezTo>
                  <a:pt x="36066" y="26237"/>
                  <a:pt x="35989" y="26469"/>
                  <a:pt x="35757" y="26624"/>
                </a:cubicBezTo>
                <a:cubicBezTo>
                  <a:pt x="34983" y="27089"/>
                  <a:pt x="34286" y="27398"/>
                  <a:pt x="33667" y="27630"/>
                </a:cubicBezTo>
                <a:cubicBezTo>
                  <a:pt x="21980" y="34751"/>
                  <a:pt x="10681" y="41562"/>
                  <a:pt x="0" y="48063"/>
                </a:cubicBezTo>
                <a:cubicBezTo>
                  <a:pt x="15247" y="39008"/>
                  <a:pt x="31500" y="29333"/>
                  <a:pt x="48914" y="19039"/>
                </a:cubicBezTo>
                <a:cubicBezTo>
                  <a:pt x="59053" y="13002"/>
                  <a:pt x="69424" y="6888"/>
                  <a:pt x="79795" y="697"/>
                </a:cubicBezTo>
                <a:cubicBezTo>
                  <a:pt x="79640" y="464"/>
                  <a:pt x="79486" y="232"/>
                  <a:pt x="79253" y="0"/>
                </a:cubicBezTo>
                <a:cubicBezTo>
                  <a:pt x="77938" y="697"/>
                  <a:pt x="76777" y="1471"/>
                  <a:pt x="75538" y="2167"/>
                </a:cubicBezTo>
              </a:path>
            </a:pathLst>
          </a:custGeom>
          <a:solidFill>
            <a:srgbClr val="FF6948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" name="Freeform: Shape 82">
            <a:extLst>
              <a:ext uri="{FF2B5EF4-FFF2-40B4-BE49-F238E27FC236}">
                <a16:creationId xmlns:a16="http://schemas.microsoft.com/office/drawing/2014/main" id="{CBAD0B92-C3EE-D99B-3176-010DF0056A66}"/>
              </a:ext>
            </a:extLst>
          </p:cNvPr>
          <p:cNvSpPr/>
          <p:nvPr/>
        </p:nvSpPr>
        <p:spPr>
          <a:xfrm>
            <a:off x="4193377" y="2206858"/>
            <a:ext cx="80801" cy="48991"/>
          </a:xfrm>
          <a:custGeom>
            <a:avLst/>
            <a:gdLst>
              <a:gd name="connsiteX0" fmla="*/ 80801 w 80801"/>
              <a:gd name="connsiteY0" fmla="*/ 0 h 48991"/>
              <a:gd name="connsiteX1" fmla="*/ 0 w 80801"/>
              <a:gd name="connsiteY1" fmla="*/ 48063 h 48991"/>
              <a:gd name="connsiteX2" fmla="*/ 0 w 80801"/>
              <a:gd name="connsiteY2" fmla="*/ 48992 h 48991"/>
              <a:gd name="connsiteX3" fmla="*/ 80801 w 80801"/>
              <a:gd name="connsiteY3" fmla="*/ 0 h 48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801" h="48991">
                <a:moveTo>
                  <a:pt x="80801" y="0"/>
                </a:moveTo>
                <a:cubicBezTo>
                  <a:pt x="56344" y="14396"/>
                  <a:pt x="28791" y="30804"/>
                  <a:pt x="0" y="48063"/>
                </a:cubicBezTo>
                <a:lnTo>
                  <a:pt x="0" y="48992"/>
                </a:lnTo>
                <a:cubicBezTo>
                  <a:pt x="29023" y="31655"/>
                  <a:pt x="56576" y="14937"/>
                  <a:pt x="80801" y="0"/>
                </a:cubicBezTo>
              </a:path>
            </a:pathLst>
          </a:custGeom>
          <a:solidFill>
            <a:srgbClr val="FF6948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" name="Freeform: Shape 83">
            <a:extLst>
              <a:ext uri="{FF2B5EF4-FFF2-40B4-BE49-F238E27FC236}">
                <a16:creationId xmlns:a16="http://schemas.microsoft.com/office/drawing/2014/main" id="{6B2D3449-24AF-0897-BD5E-9E0F9D73F422}"/>
              </a:ext>
            </a:extLst>
          </p:cNvPr>
          <p:cNvSpPr/>
          <p:nvPr/>
        </p:nvSpPr>
        <p:spPr>
          <a:xfrm>
            <a:off x="4294533" y="2251670"/>
            <a:ext cx="45508" cy="27320"/>
          </a:xfrm>
          <a:custGeom>
            <a:avLst/>
            <a:gdLst>
              <a:gd name="connsiteX0" fmla="*/ 45509 w 45508"/>
              <a:gd name="connsiteY0" fmla="*/ 0 h 27320"/>
              <a:gd name="connsiteX1" fmla="*/ 0 w 45508"/>
              <a:gd name="connsiteY1" fmla="*/ 27243 h 27320"/>
              <a:gd name="connsiteX2" fmla="*/ 0 w 45508"/>
              <a:gd name="connsiteY2" fmla="*/ 27321 h 27320"/>
              <a:gd name="connsiteX3" fmla="*/ 45509 w 45508"/>
              <a:gd name="connsiteY3" fmla="*/ 0 h 27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508" h="27320">
                <a:moveTo>
                  <a:pt x="45509" y="0"/>
                </a:moveTo>
                <a:cubicBezTo>
                  <a:pt x="31036" y="8591"/>
                  <a:pt x="15711" y="17724"/>
                  <a:pt x="0" y="27243"/>
                </a:cubicBezTo>
                <a:lnTo>
                  <a:pt x="0" y="27321"/>
                </a:lnTo>
                <a:cubicBezTo>
                  <a:pt x="15789" y="17878"/>
                  <a:pt x="31036" y="8746"/>
                  <a:pt x="45509" y="0"/>
                </a:cubicBezTo>
              </a:path>
            </a:pathLst>
          </a:custGeom>
          <a:solidFill>
            <a:srgbClr val="FF6948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DD0F4C19-441F-A918-0CD6-A184F2C1A16E}"/>
              </a:ext>
            </a:extLst>
          </p:cNvPr>
          <p:cNvSpPr/>
          <p:nvPr/>
        </p:nvSpPr>
        <p:spPr>
          <a:xfrm>
            <a:off x="4073722" y="2262738"/>
            <a:ext cx="55879" cy="35060"/>
          </a:xfrm>
          <a:custGeom>
            <a:avLst/>
            <a:gdLst>
              <a:gd name="connsiteX0" fmla="*/ 55725 w 55879"/>
              <a:gd name="connsiteY0" fmla="*/ 2167 h 35060"/>
              <a:gd name="connsiteX1" fmla="*/ 55880 w 55879"/>
              <a:gd name="connsiteY1" fmla="*/ 0 h 35060"/>
              <a:gd name="connsiteX2" fmla="*/ 0 w 55879"/>
              <a:gd name="connsiteY2" fmla="*/ 33822 h 35060"/>
              <a:gd name="connsiteX3" fmla="*/ 619 w 55879"/>
              <a:gd name="connsiteY3" fmla="*/ 35060 h 35060"/>
              <a:gd name="connsiteX4" fmla="*/ 55725 w 55879"/>
              <a:gd name="connsiteY4" fmla="*/ 2167 h 35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879" h="35060">
                <a:moveTo>
                  <a:pt x="55725" y="2167"/>
                </a:moveTo>
                <a:cubicBezTo>
                  <a:pt x="55803" y="1471"/>
                  <a:pt x="55880" y="697"/>
                  <a:pt x="55880" y="0"/>
                </a:cubicBezTo>
                <a:cubicBezTo>
                  <a:pt x="37382" y="11145"/>
                  <a:pt x="18652" y="22522"/>
                  <a:pt x="0" y="33822"/>
                </a:cubicBezTo>
                <a:cubicBezTo>
                  <a:pt x="155" y="34209"/>
                  <a:pt x="387" y="34673"/>
                  <a:pt x="619" y="35060"/>
                </a:cubicBezTo>
                <a:cubicBezTo>
                  <a:pt x="19117" y="23993"/>
                  <a:pt x="37614" y="13003"/>
                  <a:pt x="55725" y="2167"/>
                </a:cubicBezTo>
              </a:path>
            </a:pathLst>
          </a:custGeom>
          <a:solidFill>
            <a:srgbClr val="FF6948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7B79D606-5C9F-99DD-3D29-D1B2FA7AA540}"/>
              </a:ext>
            </a:extLst>
          </p:cNvPr>
          <p:cNvSpPr/>
          <p:nvPr/>
        </p:nvSpPr>
        <p:spPr>
          <a:xfrm>
            <a:off x="4300880" y="2405920"/>
            <a:ext cx="7275" cy="4411"/>
          </a:xfrm>
          <a:custGeom>
            <a:avLst/>
            <a:gdLst>
              <a:gd name="connsiteX0" fmla="*/ 7275 w 7275"/>
              <a:gd name="connsiteY0" fmla="*/ 0 h 4411"/>
              <a:gd name="connsiteX1" fmla="*/ 0 w 7275"/>
              <a:gd name="connsiteY1" fmla="*/ 4412 h 4411"/>
              <a:gd name="connsiteX2" fmla="*/ 232 w 7275"/>
              <a:gd name="connsiteY2" fmla="*/ 4412 h 4411"/>
              <a:gd name="connsiteX3" fmla="*/ 7275 w 7275"/>
              <a:gd name="connsiteY3" fmla="*/ 0 h 4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75" h="4411">
                <a:moveTo>
                  <a:pt x="7275" y="0"/>
                </a:moveTo>
                <a:cubicBezTo>
                  <a:pt x="4876" y="1471"/>
                  <a:pt x="2477" y="2941"/>
                  <a:pt x="0" y="4412"/>
                </a:cubicBezTo>
                <a:cubicBezTo>
                  <a:pt x="77" y="4412"/>
                  <a:pt x="155" y="4412"/>
                  <a:pt x="232" y="4412"/>
                </a:cubicBezTo>
                <a:cubicBezTo>
                  <a:pt x="2631" y="2941"/>
                  <a:pt x="4876" y="1471"/>
                  <a:pt x="7275" y="0"/>
                </a:cubicBezTo>
              </a:path>
            </a:pathLst>
          </a:custGeom>
          <a:solidFill>
            <a:srgbClr val="FF6948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" name="Freeform: Shape 86">
            <a:extLst>
              <a:ext uri="{FF2B5EF4-FFF2-40B4-BE49-F238E27FC236}">
                <a16:creationId xmlns:a16="http://schemas.microsoft.com/office/drawing/2014/main" id="{CC7DE6D1-E44C-E271-DDA9-F8031D42C96D}"/>
              </a:ext>
            </a:extLst>
          </p:cNvPr>
          <p:cNvSpPr/>
          <p:nvPr/>
        </p:nvSpPr>
        <p:spPr>
          <a:xfrm>
            <a:off x="4091911" y="2343694"/>
            <a:ext cx="2089" cy="1238"/>
          </a:xfrm>
          <a:custGeom>
            <a:avLst/>
            <a:gdLst>
              <a:gd name="connsiteX0" fmla="*/ 0 w 2089"/>
              <a:gd name="connsiteY0" fmla="*/ 1238 h 1238"/>
              <a:gd name="connsiteX1" fmla="*/ 2090 w 2089"/>
              <a:gd name="connsiteY1" fmla="*/ 0 h 1238"/>
              <a:gd name="connsiteX2" fmla="*/ 2090 w 2089"/>
              <a:gd name="connsiteY2" fmla="*/ 0 h 1238"/>
              <a:gd name="connsiteX3" fmla="*/ 0 w 2089"/>
              <a:gd name="connsiteY3" fmla="*/ 1238 h 1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9" h="1238">
                <a:moveTo>
                  <a:pt x="0" y="1238"/>
                </a:moveTo>
                <a:cubicBezTo>
                  <a:pt x="697" y="851"/>
                  <a:pt x="1393" y="387"/>
                  <a:pt x="2090" y="0"/>
                </a:cubicBezTo>
                <a:cubicBezTo>
                  <a:pt x="2090" y="0"/>
                  <a:pt x="2090" y="0"/>
                  <a:pt x="2090" y="0"/>
                </a:cubicBezTo>
                <a:cubicBezTo>
                  <a:pt x="1393" y="387"/>
                  <a:pt x="697" y="774"/>
                  <a:pt x="0" y="1238"/>
                </a:cubicBezTo>
              </a:path>
            </a:pathLst>
          </a:custGeom>
          <a:solidFill>
            <a:srgbClr val="FF6948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" name="Freeform: Shape 87">
            <a:extLst>
              <a:ext uri="{FF2B5EF4-FFF2-40B4-BE49-F238E27FC236}">
                <a16:creationId xmlns:a16="http://schemas.microsoft.com/office/drawing/2014/main" id="{59FA981A-9B87-EBE6-A4D4-C9C471C886DC}"/>
              </a:ext>
            </a:extLst>
          </p:cNvPr>
          <p:cNvSpPr/>
          <p:nvPr/>
        </p:nvSpPr>
        <p:spPr>
          <a:xfrm>
            <a:off x="4137032" y="2404837"/>
            <a:ext cx="15711" cy="9519"/>
          </a:xfrm>
          <a:custGeom>
            <a:avLst/>
            <a:gdLst>
              <a:gd name="connsiteX0" fmla="*/ 15711 w 15711"/>
              <a:gd name="connsiteY0" fmla="*/ 0 h 9519"/>
              <a:gd name="connsiteX1" fmla="*/ 0 w 15711"/>
              <a:gd name="connsiteY1" fmla="*/ 9365 h 9519"/>
              <a:gd name="connsiteX2" fmla="*/ 0 w 15711"/>
              <a:gd name="connsiteY2" fmla="*/ 9520 h 9519"/>
              <a:gd name="connsiteX3" fmla="*/ 15711 w 15711"/>
              <a:gd name="connsiteY3" fmla="*/ 0 h 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711" h="9519">
                <a:moveTo>
                  <a:pt x="15711" y="0"/>
                </a:moveTo>
                <a:cubicBezTo>
                  <a:pt x="10448" y="3173"/>
                  <a:pt x="5263" y="6269"/>
                  <a:pt x="0" y="9365"/>
                </a:cubicBezTo>
                <a:lnTo>
                  <a:pt x="0" y="9520"/>
                </a:lnTo>
                <a:cubicBezTo>
                  <a:pt x="5186" y="6347"/>
                  <a:pt x="10448" y="3173"/>
                  <a:pt x="15711" y="0"/>
                </a:cubicBezTo>
              </a:path>
            </a:pathLst>
          </a:custGeom>
          <a:solidFill>
            <a:srgbClr val="FF6948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" name="Freeform: Shape 88">
            <a:extLst>
              <a:ext uri="{FF2B5EF4-FFF2-40B4-BE49-F238E27FC236}">
                <a16:creationId xmlns:a16="http://schemas.microsoft.com/office/drawing/2014/main" id="{C7B30049-4395-0119-4E3B-CA65D2F4CD07}"/>
              </a:ext>
            </a:extLst>
          </p:cNvPr>
          <p:cNvSpPr/>
          <p:nvPr/>
        </p:nvSpPr>
        <p:spPr>
          <a:xfrm>
            <a:off x="4078831" y="2323416"/>
            <a:ext cx="1238" cy="773"/>
          </a:xfrm>
          <a:custGeom>
            <a:avLst/>
            <a:gdLst>
              <a:gd name="connsiteX0" fmla="*/ 0 w 1238"/>
              <a:gd name="connsiteY0" fmla="*/ 774 h 773"/>
              <a:gd name="connsiteX1" fmla="*/ 1238 w 1238"/>
              <a:gd name="connsiteY1" fmla="*/ 0 h 773"/>
              <a:gd name="connsiteX2" fmla="*/ 1238 w 1238"/>
              <a:gd name="connsiteY2" fmla="*/ 0 h 773"/>
              <a:gd name="connsiteX3" fmla="*/ 0 w 1238"/>
              <a:gd name="connsiteY3" fmla="*/ 774 h 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8" h="773">
                <a:moveTo>
                  <a:pt x="0" y="774"/>
                </a:moveTo>
                <a:cubicBezTo>
                  <a:pt x="387" y="542"/>
                  <a:pt x="851" y="310"/>
                  <a:pt x="1238" y="0"/>
                </a:cubicBezTo>
                <a:cubicBezTo>
                  <a:pt x="1238" y="0"/>
                  <a:pt x="1238" y="0"/>
                  <a:pt x="1238" y="0"/>
                </a:cubicBezTo>
                <a:cubicBezTo>
                  <a:pt x="774" y="232"/>
                  <a:pt x="387" y="464"/>
                  <a:pt x="0" y="774"/>
                </a:cubicBezTo>
              </a:path>
            </a:pathLst>
          </a:custGeom>
          <a:solidFill>
            <a:srgbClr val="FF6948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D64DA2B7-6D18-C42B-ACA2-A7B9405426FC}"/>
              </a:ext>
            </a:extLst>
          </p:cNvPr>
          <p:cNvSpPr/>
          <p:nvPr/>
        </p:nvSpPr>
        <p:spPr>
          <a:xfrm>
            <a:off x="4068769" y="2416988"/>
            <a:ext cx="63696" cy="38388"/>
          </a:xfrm>
          <a:custGeom>
            <a:avLst/>
            <a:gdLst>
              <a:gd name="connsiteX0" fmla="*/ 0 w 63696"/>
              <a:gd name="connsiteY0" fmla="*/ 38388 h 38388"/>
              <a:gd name="connsiteX1" fmla="*/ 63697 w 63696"/>
              <a:gd name="connsiteY1" fmla="*/ 155 h 38388"/>
              <a:gd name="connsiteX2" fmla="*/ 63619 w 63696"/>
              <a:gd name="connsiteY2" fmla="*/ 0 h 38388"/>
              <a:gd name="connsiteX3" fmla="*/ 0 w 63696"/>
              <a:gd name="connsiteY3" fmla="*/ 38388 h 3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696" h="38388">
                <a:moveTo>
                  <a:pt x="0" y="38388"/>
                </a:moveTo>
                <a:cubicBezTo>
                  <a:pt x="19891" y="26624"/>
                  <a:pt x="41407" y="13622"/>
                  <a:pt x="63697" y="155"/>
                </a:cubicBezTo>
                <a:cubicBezTo>
                  <a:pt x="63697" y="155"/>
                  <a:pt x="63619" y="77"/>
                  <a:pt x="63619" y="0"/>
                </a:cubicBezTo>
                <a:cubicBezTo>
                  <a:pt x="41484" y="13235"/>
                  <a:pt x="19968" y="26237"/>
                  <a:pt x="0" y="38388"/>
                </a:cubicBezTo>
              </a:path>
            </a:pathLst>
          </a:custGeom>
          <a:solidFill>
            <a:srgbClr val="FF6948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B22A6122-DF70-CDDB-69FB-9594159D0CA2}"/>
              </a:ext>
            </a:extLst>
          </p:cNvPr>
          <p:cNvSpPr/>
          <p:nvPr/>
        </p:nvSpPr>
        <p:spPr>
          <a:xfrm>
            <a:off x="4276732" y="2284099"/>
            <a:ext cx="9055" cy="5495"/>
          </a:xfrm>
          <a:custGeom>
            <a:avLst/>
            <a:gdLst>
              <a:gd name="connsiteX0" fmla="*/ 0 w 9055"/>
              <a:gd name="connsiteY0" fmla="*/ 5495 h 5495"/>
              <a:gd name="connsiteX1" fmla="*/ 9055 w 9055"/>
              <a:gd name="connsiteY1" fmla="*/ 77 h 5495"/>
              <a:gd name="connsiteX2" fmla="*/ 9055 w 9055"/>
              <a:gd name="connsiteY2" fmla="*/ 0 h 5495"/>
              <a:gd name="connsiteX3" fmla="*/ 0 w 9055"/>
              <a:gd name="connsiteY3" fmla="*/ 5495 h 5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055" h="5495">
                <a:moveTo>
                  <a:pt x="0" y="5495"/>
                </a:moveTo>
                <a:cubicBezTo>
                  <a:pt x="3018" y="3715"/>
                  <a:pt x="6037" y="1857"/>
                  <a:pt x="9055" y="77"/>
                </a:cubicBezTo>
                <a:lnTo>
                  <a:pt x="9055" y="0"/>
                </a:lnTo>
                <a:cubicBezTo>
                  <a:pt x="6037" y="1780"/>
                  <a:pt x="3018" y="3638"/>
                  <a:pt x="0" y="5495"/>
                </a:cubicBezTo>
              </a:path>
            </a:pathLst>
          </a:custGeom>
          <a:solidFill>
            <a:srgbClr val="FF6948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" name="Freeform: Shape 91">
            <a:extLst>
              <a:ext uri="{FF2B5EF4-FFF2-40B4-BE49-F238E27FC236}">
                <a16:creationId xmlns:a16="http://schemas.microsoft.com/office/drawing/2014/main" id="{8EA8C78D-D21F-8719-BAC2-2B67FE5940AE}"/>
              </a:ext>
            </a:extLst>
          </p:cNvPr>
          <p:cNvSpPr/>
          <p:nvPr/>
        </p:nvSpPr>
        <p:spPr>
          <a:xfrm>
            <a:off x="4193377" y="2273573"/>
            <a:ext cx="14937" cy="11299"/>
          </a:xfrm>
          <a:custGeom>
            <a:avLst/>
            <a:gdLst>
              <a:gd name="connsiteX0" fmla="*/ 0 w 14937"/>
              <a:gd name="connsiteY0" fmla="*/ 9055 h 11299"/>
              <a:gd name="connsiteX1" fmla="*/ 0 w 14937"/>
              <a:gd name="connsiteY1" fmla="*/ 11300 h 11299"/>
              <a:gd name="connsiteX2" fmla="*/ 14628 w 14937"/>
              <a:gd name="connsiteY2" fmla="*/ 2631 h 11299"/>
              <a:gd name="connsiteX3" fmla="*/ 14937 w 14937"/>
              <a:gd name="connsiteY3" fmla="*/ 0 h 11299"/>
              <a:gd name="connsiteX4" fmla="*/ 0 w 14937"/>
              <a:gd name="connsiteY4" fmla="*/ 9055 h 11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37" h="11299">
                <a:moveTo>
                  <a:pt x="0" y="9055"/>
                </a:moveTo>
                <a:lnTo>
                  <a:pt x="0" y="11300"/>
                </a:lnTo>
                <a:cubicBezTo>
                  <a:pt x="4876" y="8359"/>
                  <a:pt x="9752" y="5495"/>
                  <a:pt x="14628" y="2631"/>
                </a:cubicBezTo>
                <a:cubicBezTo>
                  <a:pt x="14705" y="1703"/>
                  <a:pt x="14860" y="851"/>
                  <a:pt x="14937" y="0"/>
                </a:cubicBezTo>
                <a:cubicBezTo>
                  <a:pt x="9984" y="2941"/>
                  <a:pt x="5031" y="5960"/>
                  <a:pt x="0" y="9055"/>
                </a:cubicBezTo>
              </a:path>
            </a:pathLst>
          </a:custGeom>
          <a:solidFill>
            <a:srgbClr val="FF6948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" name="Freeform: Shape 92">
            <a:extLst>
              <a:ext uri="{FF2B5EF4-FFF2-40B4-BE49-F238E27FC236}">
                <a16:creationId xmlns:a16="http://schemas.microsoft.com/office/drawing/2014/main" id="{642E9996-0BBD-F998-5ED7-F05C8B23143C}"/>
              </a:ext>
            </a:extLst>
          </p:cNvPr>
          <p:cNvSpPr/>
          <p:nvPr/>
        </p:nvSpPr>
        <p:spPr>
          <a:xfrm>
            <a:off x="4137652" y="2259564"/>
            <a:ext cx="48140" cy="29720"/>
          </a:xfrm>
          <a:custGeom>
            <a:avLst/>
            <a:gdLst>
              <a:gd name="connsiteX0" fmla="*/ 48140 w 48140"/>
              <a:gd name="connsiteY0" fmla="*/ 0 h 29720"/>
              <a:gd name="connsiteX1" fmla="*/ 0 w 48140"/>
              <a:gd name="connsiteY1" fmla="*/ 29023 h 29720"/>
              <a:gd name="connsiteX2" fmla="*/ 0 w 48140"/>
              <a:gd name="connsiteY2" fmla="*/ 29720 h 29720"/>
              <a:gd name="connsiteX3" fmla="*/ 48140 w 48140"/>
              <a:gd name="connsiteY3" fmla="*/ 1006 h 29720"/>
              <a:gd name="connsiteX4" fmla="*/ 48140 w 48140"/>
              <a:gd name="connsiteY4" fmla="*/ 0 h 29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140" h="29720">
                <a:moveTo>
                  <a:pt x="48140" y="0"/>
                </a:moveTo>
                <a:cubicBezTo>
                  <a:pt x="32351" y="9520"/>
                  <a:pt x="16176" y="19194"/>
                  <a:pt x="0" y="29023"/>
                </a:cubicBezTo>
                <a:cubicBezTo>
                  <a:pt x="0" y="29256"/>
                  <a:pt x="0" y="29488"/>
                  <a:pt x="0" y="29720"/>
                </a:cubicBezTo>
                <a:cubicBezTo>
                  <a:pt x="16253" y="20046"/>
                  <a:pt x="32351" y="10448"/>
                  <a:pt x="48140" y="1006"/>
                </a:cubicBezTo>
                <a:cubicBezTo>
                  <a:pt x="48140" y="542"/>
                  <a:pt x="48140" y="310"/>
                  <a:pt x="48140" y="0"/>
                </a:cubicBezTo>
              </a:path>
            </a:pathLst>
          </a:custGeom>
          <a:solidFill>
            <a:srgbClr val="FF6948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" name="Freeform: Shape 93">
            <a:extLst>
              <a:ext uri="{FF2B5EF4-FFF2-40B4-BE49-F238E27FC236}">
                <a16:creationId xmlns:a16="http://schemas.microsoft.com/office/drawing/2014/main" id="{00E21A8C-5439-2CEA-1CAE-7078F5F93540}"/>
              </a:ext>
            </a:extLst>
          </p:cNvPr>
          <p:cNvSpPr/>
          <p:nvPr/>
        </p:nvSpPr>
        <p:spPr>
          <a:xfrm>
            <a:off x="4138116" y="2242305"/>
            <a:ext cx="28017" cy="17336"/>
          </a:xfrm>
          <a:custGeom>
            <a:avLst/>
            <a:gdLst>
              <a:gd name="connsiteX0" fmla="*/ 25309 w 28017"/>
              <a:gd name="connsiteY0" fmla="*/ 0 h 17336"/>
              <a:gd name="connsiteX1" fmla="*/ 155 w 28017"/>
              <a:gd name="connsiteY1" fmla="*/ 15170 h 17336"/>
              <a:gd name="connsiteX2" fmla="*/ 0 w 28017"/>
              <a:gd name="connsiteY2" fmla="*/ 17337 h 17336"/>
              <a:gd name="connsiteX3" fmla="*/ 28017 w 28017"/>
              <a:gd name="connsiteY3" fmla="*/ 464 h 17336"/>
              <a:gd name="connsiteX4" fmla="*/ 25309 w 28017"/>
              <a:gd name="connsiteY4" fmla="*/ 0 h 17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017" h="17336">
                <a:moveTo>
                  <a:pt x="25309" y="0"/>
                </a:moveTo>
                <a:cubicBezTo>
                  <a:pt x="17027" y="4953"/>
                  <a:pt x="8668" y="9984"/>
                  <a:pt x="155" y="15170"/>
                </a:cubicBezTo>
                <a:lnTo>
                  <a:pt x="0" y="17337"/>
                </a:lnTo>
                <a:cubicBezTo>
                  <a:pt x="9520" y="11609"/>
                  <a:pt x="18807" y="6037"/>
                  <a:pt x="28017" y="464"/>
                </a:cubicBezTo>
                <a:cubicBezTo>
                  <a:pt x="27166" y="310"/>
                  <a:pt x="26237" y="155"/>
                  <a:pt x="25309" y="0"/>
                </a:cubicBezTo>
              </a:path>
            </a:pathLst>
          </a:custGeom>
          <a:solidFill>
            <a:srgbClr val="FF6948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" name="Freeform: Shape 94">
            <a:extLst>
              <a:ext uri="{FF2B5EF4-FFF2-40B4-BE49-F238E27FC236}">
                <a16:creationId xmlns:a16="http://schemas.microsoft.com/office/drawing/2014/main" id="{92D34BAE-C336-8FFC-4AB4-103B813CA130}"/>
              </a:ext>
            </a:extLst>
          </p:cNvPr>
          <p:cNvSpPr/>
          <p:nvPr/>
        </p:nvSpPr>
        <p:spPr>
          <a:xfrm>
            <a:off x="4217834" y="2190992"/>
            <a:ext cx="129870" cy="79330"/>
          </a:xfrm>
          <a:custGeom>
            <a:avLst/>
            <a:gdLst>
              <a:gd name="connsiteX0" fmla="*/ 0 w 129870"/>
              <a:gd name="connsiteY0" fmla="*/ 79331 h 79330"/>
              <a:gd name="connsiteX1" fmla="*/ 129870 w 129870"/>
              <a:gd name="connsiteY1" fmla="*/ 0 h 79330"/>
              <a:gd name="connsiteX2" fmla="*/ 387 w 129870"/>
              <a:gd name="connsiteY2" fmla="*/ 76467 h 79330"/>
              <a:gd name="connsiteX3" fmla="*/ 0 w 129870"/>
              <a:gd name="connsiteY3" fmla="*/ 79331 h 79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9870" h="79330">
                <a:moveTo>
                  <a:pt x="0" y="79331"/>
                </a:moveTo>
                <a:cubicBezTo>
                  <a:pt x="50694" y="49069"/>
                  <a:pt x="97209" y="20897"/>
                  <a:pt x="129870" y="0"/>
                </a:cubicBezTo>
                <a:cubicBezTo>
                  <a:pt x="96513" y="18652"/>
                  <a:pt x="50385" y="46128"/>
                  <a:pt x="387" y="76467"/>
                </a:cubicBezTo>
                <a:cubicBezTo>
                  <a:pt x="232" y="77473"/>
                  <a:pt x="77" y="78402"/>
                  <a:pt x="0" y="79331"/>
                </a:cubicBezTo>
              </a:path>
            </a:pathLst>
          </a:custGeom>
          <a:solidFill>
            <a:srgbClr val="FF6948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" name="Freeform: Shape 95">
            <a:extLst>
              <a:ext uri="{FF2B5EF4-FFF2-40B4-BE49-F238E27FC236}">
                <a16:creationId xmlns:a16="http://schemas.microsoft.com/office/drawing/2014/main" id="{1CC9E5BB-3243-CBA0-EABE-B820B329A2A0}"/>
              </a:ext>
            </a:extLst>
          </p:cNvPr>
          <p:cNvSpPr/>
          <p:nvPr/>
        </p:nvSpPr>
        <p:spPr>
          <a:xfrm>
            <a:off x="4138348" y="2287504"/>
            <a:ext cx="46979" cy="29952"/>
          </a:xfrm>
          <a:custGeom>
            <a:avLst/>
            <a:gdLst>
              <a:gd name="connsiteX0" fmla="*/ 46979 w 46979"/>
              <a:gd name="connsiteY0" fmla="*/ 464 h 29952"/>
              <a:gd name="connsiteX1" fmla="*/ 46979 w 46979"/>
              <a:gd name="connsiteY1" fmla="*/ 0 h 29952"/>
              <a:gd name="connsiteX2" fmla="*/ 0 w 46979"/>
              <a:gd name="connsiteY2" fmla="*/ 28791 h 29952"/>
              <a:gd name="connsiteX3" fmla="*/ 0 w 46979"/>
              <a:gd name="connsiteY3" fmla="*/ 29952 h 29952"/>
              <a:gd name="connsiteX4" fmla="*/ 46902 w 46979"/>
              <a:gd name="connsiteY4" fmla="*/ 2167 h 29952"/>
              <a:gd name="connsiteX5" fmla="*/ 46979 w 46979"/>
              <a:gd name="connsiteY5" fmla="*/ 464 h 29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979" h="29952">
                <a:moveTo>
                  <a:pt x="46979" y="464"/>
                </a:moveTo>
                <a:cubicBezTo>
                  <a:pt x="46979" y="310"/>
                  <a:pt x="46979" y="155"/>
                  <a:pt x="46979" y="0"/>
                </a:cubicBezTo>
                <a:cubicBezTo>
                  <a:pt x="31423" y="9520"/>
                  <a:pt x="15711" y="19117"/>
                  <a:pt x="0" y="28791"/>
                </a:cubicBezTo>
                <a:cubicBezTo>
                  <a:pt x="0" y="29178"/>
                  <a:pt x="0" y="29565"/>
                  <a:pt x="0" y="29952"/>
                </a:cubicBezTo>
                <a:cubicBezTo>
                  <a:pt x="15634" y="20742"/>
                  <a:pt x="31345" y="11455"/>
                  <a:pt x="46902" y="2167"/>
                </a:cubicBezTo>
                <a:cubicBezTo>
                  <a:pt x="46979" y="1625"/>
                  <a:pt x="46979" y="1084"/>
                  <a:pt x="46979" y="464"/>
                </a:cubicBezTo>
              </a:path>
            </a:pathLst>
          </a:custGeom>
          <a:solidFill>
            <a:srgbClr val="FF6948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" name="Freeform: Shape 96">
            <a:extLst>
              <a:ext uri="{FF2B5EF4-FFF2-40B4-BE49-F238E27FC236}">
                <a16:creationId xmlns:a16="http://schemas.microsoft.com/office/drawing/2014/main" id="{FD56F7CA-9978-B628-852E-077EB0B085D1}"/>
              </a:ext>
            </a:extLst>
          </p:cNvPr>
          <p:cNvSpPr/>
          <p:nvPr/>
        </p:nvSpPr>
        <p:spPr>
          <a:xfrm>
            <a:off x="4101662" y="2321326"/>
            <a:ext cx="28481" cy="17801"/>
          </a:xfrm>
          <a:custGeom>
            <a:avLst/>
            <a:gdLst>
              <a:gd name="connsiteX0" fmla="*/ 0 w 28481"/>
              <a:gd name="connsiteY0" fmla="*/ 17569 h 17801"/>
              <a:gd name="connsiteX1" fmla="*/ 77 w 28481"/>
              <a:gd name="connsiteY1" fmla="*/ 17801 h 17801"/>
              <a:gd name="connsiteX2" fmla="*/ 28482 w 28481"/>
              <a:gd name="connsiteY2" fmla="*/ 1006 h 17801"/>
              <a:gd name="connsiteX3" fmla="*/ 28482 w 28481"/>
              <a:gd name="connsiteY3" fmla="*/ 0 h 17801"/>
              <a:gd name="connsiteX4" fmla="*/ 0 w 28481"/>
              <a:gd name="connsiteY4" fmla="*/ 17569 h 17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481" h="17801">
                <a:moveTo>
                  <a:pt x="0" y="17569"/>
                </a:moveTo>
                <a:cubicBezTo>
                  <a:pt x="0" y="17646"/>
                  <a:pt x="77" y="17724"/>
                  <a:pt x="77" y="17801"/>
                </a:cubicBezTo>
                <a:cubicBezTo>
                  <a:pt x="9442" y="12229"/>
                  <a:pt x="18962" y="6656"/>
                  <a:pt x="28482" y="1006"/>
                </a:cubicBezTo>
                <a:lnTo>
                  <a:pt x="28482" y="0"/>
                </a:lnTo>
                <a:cubicBezTo>
                  <a:pt x="18962" y="5882"/>
                  <a:pt x="9442" y="11764"/>
                  <a:pt x="0" y="17569"/>
                </a:cubicBezTo>
              </a:path>
            </a:pathLst>
          </a:custGeom>
          <a:solidFill>
            <a:srgbClr val="FF6948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" name="Freeform: Shape 97">
            <a:extLst>
              <a:ext uri="{FF2B5EF4-FFF2-40B4-BE49-F238E27FC236}">
                <a16:creationId xmlns:a16="http://schemas.microsoft.com/office/drawing/2014/main" id="{A3116D52-70C6-25DD-81F9-386A83E8679A}"/>
              </a:ext>
            </a:extLst>
          </p:cNvPr>
          <p:cNvSpPr/>
          <p:nvPr/>
        </p:nvSpPr>
        <p:spPr>
          <a:xfrm>
            <a:off x="4088196" y="2294083"/>
            <a:ext cx="42025" cy="44889"/>
          </a:xfrm>
          <a:custGeom>
            <a:avLst/>
            <a:gdLst>
              <a:gd name="connsiteX0" fmla="*/ 1470 w 42025"/>
              <a:gd name="connsiteY0" fmla="*/ 26856 h 44889"/>
              <a:gd name="connsiteX1" fmla="*/ 11919 w 42025"/>
              <a:gd name="connsiteY1" fmla="*/ 41330 h 44889"/>
              <a:gd name="connsiteX2" fmla="*/ 13544 w 42025"/>
              <a:gd name="connsiteY2" fmla="*/ 44890 h 44889"/>
              <a:gd name="connsiteX3" fmla="*/ 42026 w 42025"/>
              <a:gd name="connsiteY3" fmla="*/ 27398 h 44889"/>
              <a:gd name="connsiteX4" fmla="*/ 42026 w 42025"/>
              <a:gd name="connsiteY4" fmla="*/ 9210 h 44889"/>
              <a:gd name="connsiteX5" fmla="*/ 41794 w 42025"/>
              <a:gd name="connsiteY5" fmla="*/ 2941 h 44889"/>
              <a:gd name="connsiteX6" fmla="*/ 41639 w 42025"/>
              <a:gd name="connsiteY6" fmla="*/ 0 h 44889"/>
              <a:gd name="connsiteX7" fmla="*/ 0 w 42025"/>
              <a:gd name="connsiteY7" fmla="*/ 24689 h 44889"/>
              <a:gd name="connsiteX8" fmla="*/ 1470 w 42025"/>
              <a:gd name="connsiteY8" fmla="*/ 26856 h 44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2025" h="44889">
                <a:moveTo>
                  <a:pt x="1470" y="26856"/>
                </a:moveTo>
                <a:cubicBezTo>
                  <a:pt x="4799" y="31887"/>
                  <a:pt x="8281" y="36686"/>
                  <a:pt x="11919" y="41330"/>
                </a:cubicBezTo>
                <a:cubicBezTo>
                  <a:pt x="12461" y="42568"/>
                  <a:pt x="13002" y="43651"/>
                  <a:pt x="13544" y="44890"/>
                </a:cubicBezTo>
                <a:cubicBezTo>
                  <a:pt x="22987" y="39085"/>
                  <a:pt x="32506" y="33203"/>
                  <a:pt x="42026" y="27398"/>
                </a:cubicBezTo>
                <a:lnTo>
                  <a:pt x="42026" y="9210"/>
                </a:lnTo>
                <a:cubicBezTo>
                  <a:pt x="42026" y="7507"/>
                  <a:pt x="41949" y="5418"/>
                  <a:pt x="41794" y="2941"/>
                </a:cubicBezTo>
                <a:cubicBezTo>
                  <a:pt x="41716" y="2012"/>
                  <a:pt x="41639" y="929"/>
                  <a:pt x="41639" y="0"/>
                </a:cubicBezTo>
                <a:cubicBezTo>
                  <a:pt x="27708" y="8281"/>
                  <a:pt x="13854" y="16563"/>
                  <a:pt x="0" y="24689"/>
                </a:cubicBezTo>
                <a:cubicBezTo>
                  <a:pt x="464" y="25309"/>
                  <a:pt x="929" y="26083"/>
                  <a:pt x="1470" y="26856"/>
                </a:cubicBezTo>
              </a:path>
            </a:pathLst>
          </a:custGeom>
          <a:solidFill>
            <a:srgbClr val="FF6948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" name="Freeform: Shape 98">
            <a:extLst>
              <a:ext uri="{FF2B5EF4-FFF2-40B4-BE49-F238E27FC236}">
                <a16:creationId xmlns:a16="http://schemas.microsoft.com/office/drawing/2014/main" id="{657ED174-98E3-2C3B-4242-1982E47DB5A5}"/>
              </a:ext>
            </a:extLst>
          </p:cNvPr>
          <p:cNvSpPr/>
          <p:nvPr/>
        </p:nvSpPr>
        <p:spPr>
          <a:xfrm>
            <a:off x="4137419" y="2242847"/>
            <a:ext cx="48527" cy="45741"/>
          </a:xfrm>
          <a:custGeom>
            <a:avLst/>
            <a:gdLst>
              <a:gd name="connsiteX0" fmla="*/ 48063 w 48527"/>
              <a:gd name="connsiteY0" fmla="*/ 7507 h 45741"/>
              <a:gd name="connsiteX1" fmla="*/ 46051 w 48527"/>
              <a:gd name="connsiteY1" fmla="*/ 2090 h 45741"/>
              <a:gd name="connsiteX2" fmla="*/ 38621 w 48527"/>
              <a:gd name="connsiteY2" fmla="*/ 1393 h 45741"/>
              <a:gd name="connsiteX3" fmla="*/ 29410 w 48527"/>
              <a:gd name="connsiteY3" fmla="*/ 77 h 45741"/>
              <a:gd name="connsiteX4" fmla="*/ 28869 w 48527"/>
              <a:gd name="connsiteY4" fmla="*/ 0 h 45741"/>
              <a:gd name="connsiteX5" fmla="*/ 851 w 48527"/>
              <a:gd name="connsiteY5" fmla="*/ 16872 h 45741"/>
              <a:gd name="connsiteX6" fmla="*/ 0 w 48527"/>
              <a:gd name="connsiteY6" fmla="*/ 32197 h 45741"/>
              <a:gd name="connsiteX7" fmla="*/ 387 w 48527"/>
              <a:gd name="connsiteY7" fmla="*/ 45741 h 45741"/>
              <a:gd name="connsiteX8" fmla="*/ 48527 w 48527"/>
              <a:gd name="connsiteY8" fmla="*/ 16718 h 45741"/>
              <a:gd name="connsiteX9" fmla="*/ 48063 w 48527"/>
              <a:gd name="connsiteY9" fmla="*/ 7507 h 45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8527" h="45741">
                <a:moveTo>
                  <a:pt x="48063" y="7507"/>
                </a:moveTo>
                <a:cubicBezTo>
                  <a:pt x="47831" y="4025"/>
                  <a:pt x="47134" y="2244"/>
                  <a:pt x="46051" y="2090"/>
                </a:cubicBezTo>
                <a:cubicBezTo>
                  <a:pt x="43961" y="1935"/>
                  <a:pt x="41484" y="1703"/>
                  <a:pt x="38621" y="1393"/>
                </a:cubicBezTo>
                <a:cubicBezTo>
                  <a:pt x="35680" y="1084"/>
                  <a:pt x="32584" y="619"/>
                  <a:pt x="29410" y="77"/>
                </a:cubicBezTo>
                <a:cubicBezTo>
                  <a:pt x="29256" y="77"/>
                  <a:pt x="29023" y="0"/>
                  <a:pt x="28869" y="0"/>
                </a:cubicBezTo>
                <a:cubicBezTo>
                  <a:pt x="19659" y="5573"/>
                  <a:pt x="10294" y="11145"/>
                  <a:pt x="851" y="16872"/>
                </a:cubicBezTo>
                <a:lnTo>
                  <a:pt x="0" y="32197"/>
                </a:lnTo>
                <a:cubicBezTo>
                  <a:pt x="0" y="36840"/>
                  <a:pt x="232" y="41252"/>
                  <a:pt x="387" y="45741"/>
                </a:cubicBezTo>
                <a:cubicBezTo>
                  <a:pt x="16563" y="35912"/>
                  <a:pt x="32738" y="26237"/>
                  <a:pt x="48527" y="16718"/>
                </a:cubicBezTo>
                <a:cubicBezTo>
                  <a:pt x="48295" y="13544"/>
                  <a:pt x="48218" y="10526"/>
                  <a:pt x="48063" y="7507"/>
                </a:cubicBezTo>
              </a:path>
            </a:pathLst>
          </a:custGeom>
          <a:solidFill>
            <a:srgbClr val="FF6948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id="{C21DC2F1-81B5-2C69-DA45-A8A2CCE64C50}"/>
              </a:ext>
            </a:extLst>
          </p:cNvPr>
          <p:cNvSpPr/>
          <p:nvPr/>
        </p:nvSpPr>
        <p:spPr>
          <a:xfrm>
            <a:off x="4138425" y="2289671"/>
            <a:ext cx="46901" cy="36066"/>
          </a:xfrm>
          <a:custGeom>
            <a:avLst/>
            <a:gdLst>
              <a:gd name="connsiteX0" fmla="*/ 46902 w 46901"/>
              <a:gd name="connsiteY0" fmla="*/ 0 h 36066"/>
              <a:gd name="connsiteX1" fmla="*/ 0 w 46901"/>
              <a:gd name="connsiteY1" fmla="*/ 27785 h 36066"/>
              <a:gd name="connsiteX2" fmla="*/ 0 w 46901"/>
              <a:gd name="connsiteY2" fmla="*/ 28404 h 36066"/>
              <a:gd name="connsiteX3" fmla="*/ 0 w 46901"/>
              <a:gd name="connsiteY3" fmla="*/ 31732 h 36066"/>
              <a:gd name="connsiteX4" fmla="*/ 4412 w 46901"/>
              <a:gd name="connsiteY4" fmla="*/ 31732 h 36066"/>
              <a:gd name="connsiteX5" fmla="*/ 9984 w 46901"/>
              <a:gd name="connsiteY5" fmla="*/ 31810 h 36066"/>
              <a:gd name="connsiteX6" fmla="*/ 15092 w 46901"/>
              <a:gd name="connsiteY6" fmla="*/ 32042 h 36066"/>
              <a:gd name="connsiteX7" fmla="*/ 18265 w 46901"/>
              <a:gd name="connsiteY7" fmla="*/ 32429 h 36066"/>
              <a:gd name="connsiteX8" fmla="*/ 36763 w 46901"/>
              <a:gd name="connsiteY8" fmla="*/ 35293 h 36066"/>
              <a:gd name="connsiteX9" fmla="*/ 41716 w 46901"/>
              <a:gd name="connsiteY9" fmla="*/ 35912 h 36066"/>
              <a:gd name="connsiteX10" fmla="*/ 46670 w 46901"/>
              <a:gd name="connsiteY10" fmla="*/ 36067 h 36066"/>
              <a:gd name="connsiteX11" fmla="*/ 46438 w 46901"/>
              <a:gd name="connsiteY11" fmla="*/ 29333 h 36066"/>
              <a:gd name="connsiteX12" fmla="*/ 46438 w 46901"/>
              <a:gd name="connsiteY12" fmla="*/ 20433 h 36066"/>
              <a:gd name="connsiteX13" fmla="*/ 46902 w 46901"/>
              <a:gd name="connsiteY13" fmla="*/ 0 h 36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6901" h="36066">
                <a:moveTo>
                  <a:pt x="46902" y="0"/>
                </a:moveTo>
                <a:cubicBezTo>
                  <a:pt x="31345" y="9210"/>
                  <a:pt x="15711" y="18498"/>
                  <a:pt x="0" y="27785"/>
                </a:cubicBezTo>
                <a:cubicBezTo>
                  <a:pt x="0" y="28017"/>
                  <a:pt x="0" y="28172"/>
                  <a:pt x="0" y="28404"/>
                </a:cubicBezTo>
                <a:lnTo>
                  <a:pt x="0" y="31732"/>
                </a:lnTo>
                <a:lnTo>
                  <a:pt x="4412" y="31732"/>
                </a:lnTo>
                <a:cubicBezTo>
                  <a:pt x="6192" y="31732"/>
                  <a:pt x="8049" y="31732"/>
                  <a:pt x="9984" y="31810"/>
                </a:cubicBezTo>
                <a:cubicBezTo>
                  <a:pt x="11919" y="31887"/>
                  <a:pt x="13544" y="31964"/>
                  <a:pt x="15092" y="32042"/>
                </a:cubicBezTo>
                <a:cubicBezTo>
                  <a:pt x="16563" y="32119"/>
                  <a:pt x="17646" y="32274"/>
                  <a:pt x="18265" y="32429"/>
                </a:cubicBezTo>
                <a:lnTo>
                  <a:pt x="36763" y="35293"/>
                </a:lnTo>
                <a:cubicBezTo>
                  <a:pt x="38001" y="35602"/>
                  <a:pt x="39704" y="35834"/>
                  <a:pt x="41716" y="35912"/>
                </a:cubicBezTo>
                <a:cubicBezTo>
                  <a:pt x="43806" y="35989"/>
                  <a:pt x="45432" y="36067"/>
                  <a:pt x="46670" y="36067"/>
                </a:cubicBezTo>
                <a:cubicBezTo>
                  <a:pt x="46515" y="34519"/>
                  <a:pt x="46438" y="32197"/>
                  <a:pt x="46438" y="29333"/>
                </a:cubicBezTo>
                <a:lnTo>
                  <a:pt x="46438" y="20433"/>
                </a:lnTo>
                <a:cubicBezTo>
                  <a:pt x="46438" y="13931"/>
                  <a:pt x="46592" y="7120"/>
                  <a:pt x="46902" y="0"/>
                </a:cubicBezTo>
              </a:path>
            </a:pathLst>
          </a:custGeom>
          <a:solidFill>
            <a:srgbClr val="FF6948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7DBB7BB4-0C1C-3336-8158-FF45BD1CBA09}"/>
              </a:ext>
            </a:extLst>
          </p:cNvPr>
          <p:cNvSpPr/>
          <p:nvPr/>
        </p:nvSpPr>
        <p:spPr>
          <a:xfrm>
            <a:off x="4074419" y="2264827"/>
            <a:ext cx="55260" cy="53712"/>
          </a:xfrm>
          <a:custGeom>
            <a:avLst/>
            <a:gdLst>
              <a:gd name="connsiteX0" fmla="*/ 5495 w 55260"/>
              <a:gd name="connsiteY0" fmla="*/ 41871 h 53712"/>
              <a:gd name="connsiteX1" fmla="*/ 13622 w 55260"/>
              <a:gd name="connsiteY1" fmla="*/ 53713 h 53712"/>
              <a:gd name="connsiteX2" fmla="*/ 55261 w 55260"/>
              <a:gd name="connsiteY2" fmla="*/ 28482 h 53712"/>
              <a:gd name="connsiteX3" fmla="*/ 55029 w 55260"/>
              <a:gd name="connsiteY3" fmla="*/ 24225 h 53712"/>
              <a:gd name="connsiteX4" fmla="*/ 54564 w 55260"/>
              <a:gd name="connsiteY4" fmla="*/ 16176 h 53712"/>
              <a:gd name="connsiteX5" fmla="*/ 54332 w 55260"/>
              <a:gd name="connsiteY5" fmla="*/ 9210 h 53712"/>
              <a:gd name="connsiteX6" fmla="*/ 54796 w 55260"/>
              <a:gd name="connsiteY6" fmla="*/ 2786 h 53712"/>
              <a:gd name="connsiteX7" fmla="*/ 55029 w 55260"/>
              <a:gd name="connsiteY7" fmla="*/ 0 h 53712"/>
              <a:gd name="connsiteX8" fmla="*/ 0 w 55260"/>
              <a:gd name="connsiteY8" fmla="*/ 32816 h 53712"/>
              <a:gd name="connsiteX9" fmla="*/ 5495 w 55260"/>
              <a:gd name="connsiteY9" fmla="*/ 41871 h 5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260" h="53712">
                <a:moveTo>
                  <a:pt x="5495" y="41871"/>
                </a:moveTo>
                <a:cubicBezTo>
                  <a:pt x="8126" y="45586"/>
                  <a:pt x="10835" y="49533"/>
                  <a:pt x="13622" y="53713"/>
                </a:cubicBezTo>
                <a:cubicBezTo>
                  <a:pt x="27398" y="45354"/>
                  <a:pt x="41329" y="36918"/>
                  <a:pt x="55261" y="28482"/>
                </a:cubicBezTo>
                <a:cubicBezTo>
                  <a:pt x="55183" y="27089"/>
                  <a:pt x="55106" y="25696"/>
                  <a:pt x="55029" y="24225"/>
                </a:cubicBezTo>
                <a:cubicBezTo>
                  <a:pt x="54874" y="21439"/>
                  <a:pt x="54719" y="18807"/>
                  <a:pt x="54564" y="16176"/>
                </a:cubicBezTo>
                <a:cubicBezTo>
                  <a:pt x="54409" y="13544"/>
                  <a:pt x="54332" y="11222"/>
                  <a:pt x="54332" y="9210"/>
                </a:cubicBezTo>
                <a:lnTo>
                  <a:pt x="54796" y="2786"/>
                </a:lnTo>
                <a:cubicBezTo>
                  <a:pt x="54874" y="1858"/>
                  <a:pt x="54951" y="929"/>
                  <a:pt x="55029" y="0"/>
                </a:cubicBezTo>
                <a:cubicBezTo>
                  <a:pt x="36918" y="10836"/>
                  <a:pt x="18498" y="21826"/>
                  <a:pt x="0" y="32816"/>
                </a:cubicBezTo>
                <a:cubicBezTo>
                  <a:pt x="1316" y="35757"/>
                  <a:pt x="3018" y="38698"/>
                  <a:pt x="5495" y="41871"/>
                </a:cubicBezTo>
              </a:path>
            </a:pathLst>
          </a:custGeom>
          <a:solidFill>
            <a:srgbClr val="FF6948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" name="Freeform: Shape 101">
            <a:extLst>
              <a:ext uri="{FF2B5EF4-FFF2-40B4-BE49-F238E27FC236}">
                <a16:creationId xmlns:a16="http://schemas.microsoft.com/office/drawing/2014/main" id="{9CBE5EA8-C4C6-8CE1-62A3-4F5C4D9C3A52}"/>
              </a:ext>
            </a:extLst>
          </p:cNvPr>
          <p:cNvSpPr/>
          <p:nvPr/>
        </p:nvSpPr>
        <p:spPr>
          <a:xfrm>
            <a:off x="4138271" y="2239441"/>
            <a:ext cx="25153" cy="18033"/>
          </a:xfrm>
          <a:custGeom>
            <a:avLst/>
            <a:gdLst>
              <a:gd name="connsiteX0" fmla="*/ 18498 w 25153"/>
              <a:gd name="connsiteY0" fmla="*/ 1780 h 18033"/>
              <a:gd name="connsiteX1" fmla="*/ 9133 w 25153"/>
              <a:gd name="connsiteY1" fmla="*/ 0 h 18033"/>
              <a:gd name="connsiteX2" fmla="*/ 2244 w 25153"/>
              <a:gd name="connsiteY2" fmla="*/ 4721 h 18033"/>
              <a:gd name="connsiteX3" fmla="*/ 155 w 25153"/>
              <a:gd name="connsiteY3" fmla="*/ 14937 h 18033"/>
              <a:gd name="connsiteX4" fmla="*/ 0 w 25153"/>
              <a:gd name="connsiteY4" fmla="*/ 18033 h 18033"/>
              <a:gd name="connsiteX5" fmla="*/ 25154 w 25153"/>
              <a:gd name="connsiteY5" fmla="*/ 2864 h 18033"/>
              <a:gd name="connsiteX6" fmla="*/ 18498 w 25153"/>
              <a:gd name="connsiteY6" fmla="*/ 1780 h 18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153" h="18033">
                <a:moveTo>
                  <a:pt x="18498" y="1780"/>
                </a:moveTo>
                <a:cubicBezTo>
                  <a:pt x="15092" y="1238"/>
                  <a:pt x="11996" y="619"/>
                  <a:pt x="9133" y="0"/>
                </a:cubicBezTo>
                <a:cubicBezTo>
                  <a:pt x="5959" y="310"/>
                  <a:pt x="3715" y="1935"/>
                  <a:pt x="2244" y="4721"/>
                </a:cubicBezTo>
                <a:cubicBezTo>
                  <a:pt x="851" y="7585"/>
                  <a:pt x="155" y="10990"/>
                  <a:pt x="155" y="14937"/>
                </a:cubicBezTo>
                <a:lnTo>
                  <a:pt x="0" y="18033"/>
                </a:lnTo>
                <a:cubicBezTo>
                  <a:pt x="8436" y="12925"/>
                  <a:pt x="16872" y="7894"/>
                  <a:pt x="25154" y="2864"/>
                </a:cubicBezTo>
                <a:cubicBezTo>
                  <a:pt x="22986" y="2477"/>
                  <a:pt x="20819" y="2167"/>
                  <a:pt x="18498" y="1780"/>
                </a:cubicBezTo>
              </a:path>
            </a:pathLst>
          </a:custGeom>
          <a:solidFill>
            <a:srgbClr val="FF6948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" name="Freeform: Shape 102">
            <a:extLst>
              <a:ext uri="{FF2B5EF4-FFF2-40B4-BE49-F238E27FC236}">
                <a16:creationId xmlns:a16="http://schemas.microsoft.com/office/drawing/2014/main" id="{63A9A4AC-B505-3112-0919-490B588CB9BD}"/>
              </a:ext>
            </a:extLst>
          </p:cNvPr>
          <p:cNvSpPr/>
          <p:nvPr/>
        </p:nvSpPr>
        <p:spPr>
          <a:xfrm>
            <a:off x="4137652" y="2260416"/>
            <a:ext cx="48140" cy="55879"/>
          </a:xfrm>
          <a:custGeom>
            <a:avLst/>
            <a:gdLst>
              <a:gd name="connsiteX0" fmla="*/ 48140 w 48140"/>
              <a:gd name="connsiteY0" fmla="*/ 2477 h 55879"/>
              <a:gd name="connsiteX1" fmla="*/ 48140 w 48140"/>
              <a:gd name="connsiteY1" fmla="*/ 542 h 55879"/>
              <a:gd name="connsiteX2" fmla="*/ 48140 w 48140"/>
              <a:gd name="connsiteY2" fmla="*/ 0 h 55879"/>
              <a:gd name="connsiteX3" fmla="*/ 0 w 48140"/>
              <a:gd name="connsiteY3" fmla="*/ 28714 h 55879"/>
              <a:gd name="connsiteX4" fmla="*/ 232 w 48140"/>
              <a:gd name="connsiteY4" fmla="*/ 36066 h 55879"/>
              <a:gd name="connsiteX5" fmla="*/ 774 w 48140"/>
              <a:gd name="connsiteY5" fmla="*/ 55880 h 55879"/>
              <a:gd name="connsiteX6" fmla="*/ 47753 w 48140"/>
              <a:gd name="connsiteY6" fmla="*/ 27089 h 55879"/>
              <a:gd name="connsiteX7" fmla="*/ 48140 w 48140"/>
              <a:gd name="connsiteY7" fmla="*/ 2477 h 55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8140" h="55879">
                <a:moveTo>
                  <a:pt x="48140" y="2477"/>
                </a:moveTo>
                <a:lnTo>
                  <a:pt x="48140" y="542"/>
                </a:lnTo>
                <a:cubicBezTo>
                  <a:pt x="48140" y="387"/>
                  <a:pt x="48140" y="155"/>
                  <a:pt x="48140" y="0"/>
                </a:cubicBezTo>
                <a:cubicBezTo>
                  <a:pt x="32351" y="9442"/>
                  <a:pt x="16253" y="19039"/>
                  <a:pt x="0" y="28714"/>
                </a:cubicBezTo>
                <a:cubicBezTo>
                  <a:pt x="77" y="31113"/>
                  <a:pt x="77" y="33667"/>
                  <a:pt x="232" y="36066"/>
                </a:cubicBezTo>
                <a:cubicBezTo>
                  <a:pt x="619" y="42413"/>
                  <a:pt x="774" y="49069"/>
                  <a:pt x="774" y="55880"/>
                </a:cubicBezTo>
                <a:cubicBezTo>
                  <a:pt x="16485" y="46283"/>
                  <a:pt x="32197" y="36608"/>
                  <a:pt x="47753" y="27089"/>
                </a:cubicBezTo>
                <a:cubicBezTo>
                  <a:pt x="47985" y="19504"/>
                  <a:pt x="48140" y="11300"/>
                  <a:pt x="48140" y="2477"/>
                </a:cubicBezTo>
              </a:path>
            </a:pathLst>
          </a:custGeom>
          <a:solidFill>
            <a:srgbClr val="FF6948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" name="Freeform: Shape 103">
            <a:extLst>
              <a:ext uri="{FF2B5EF4-FFF2-40B4-BE49-F238E27FC236}">
                <a16:creationId xmlns:a16="http://schemas.microsoft.com/office/drawing/2014/main" id="{EEFA0EA6-9F02-3F04-4460-A8C9EBB4EB4D}"/>
              </a:ext>
            </a:extLst>
          </p:cNvPr>
          <p:cNvSpPr/>
          <p:nvPr/>
        </p:nvSpPr>
        <p:spPr>
          <a:xfrm>
            <a:off x="3688325" y="2129817"/>
            <a:ext cx="810894" cy="523073"/>
          </a:xfrm>
          <a:custGeom>
            <a:avLst/>
            <a:gdLst>
              <a:gd name="connsiteX0" fmla="*/ 809372 w 810894"/>
              <a:gd name="connsiteY0" fmla="*/ 80214 h 523073"/>
              <a:gd name="connsiteX1" fmla="*/ 804496 w 810894"/>
              <a:gd name="connsiteY1" fmla="*/ 76577 h 523073"/>
              <a:gd name="connsiteX2" fmla="*/ 748384 w 810894"/>
              <a:gd name="connsiteY2" fmla="*/ 102891 h 523073"/>
              <a:gd name="connsiteX3" fmla="*/ 777176 w 810894"/>
              <a:gd name="connsiteY3" fmla="*/ 71701 h 523073"/>
              <a:gd name="connsiteX4" fmla="*/ 772145 w 810894"/>
              <a:gd name="connsiteY4" fmla="*/ 67986 h 523073"/>
              <a:gd name="connsiteX5" fmla="*/ 758910 w 810894"/>
              <a:gd name="connsiteY5" fmla="*/ 71081 h 523073"/>
              <a:gd name="connsiteX6" fmla="*/ 779343 w 810894"/>
              <a:gd name="connsiteY6" fmla="*/ 45154 h 523073"/>
              <a:gd name="connsiteX7" fmla="*/ 774389 w 810894"/>
              <a:gd name="connsiteY7" fmla="*/ 41439 h 523073"/>
              <a:gd name="connsiteX8" fmla="*/ 738091 w 810894"/>
              <a:gd name="connsiteY8" fmla="*/ 55680 h 523073"/>
              <a:gd name="connsiteX9" fmla="*/ 768972 w 810894"/>
              <a:gd name="connsiteY9" fmla="*/ 23096 h 523073"/>
              <a:gd name="connsiteX10" fmla="*/ 763941 w 810894"/>
              <a:gd name="connsiteY10" fmla="*/ 19304 h 523073"/>
              <a:gd name="connsiteX11" fmla="*/ 709764 w 810894"/>
              <a:gd name="connsiteY11" fmla="*/ 43451 h 523073"/>
              <a:gd name="connsiteX12" fmla="*/ 718974 w 810894"/>
              <a:gd name="connsiteY12" fmla="*/ 26192 h 523073"/>
              <a:gd name="connsiteX13" fmla="*/ 713633 w 810894"/>
              <a:gd name="connsiteY13" fmla="*/ 22245 h 523073"/>
              <a:gd name="connsiteX14" fmla="*/ 674161 w 810894"/>
              <a:gd name="connsiteY14" fmla="*/ 37105 h 523073"/>
              <a:gd name="connsiteX15" fmla="*/ 691730 w 810894"/>
              <a:gd name="connsiteY15" fmla="*/ 13034 h 523073"/>
              <a:gd name="connsiteX16" fmla="*/ 686855 w 810894"/>
              <a:gd name="connsiteY16" fmla="*/ 9397 h 523073"/>
              <a:gd name="connsiteX17" fmla="*/ 621842 w 810894"/>
              <a:gd name="connsiteY17" fmla="*/ 39813 h 523073"/>
              <a:gd name="connsiteX18" fmla="*/ 653265 w 810894"/>
              <a:gd name="connsiteY18" fmla="*/ 5527 h 523073"/>
              <a:gd name="connsiteX19" fmla="*/ 648311 w 810894"/>
              <a:gd name="connsiteY19" fmla="*/ 1812 h 523073"/>
              <a:gd name="connsiteX20" fmla="*/ 580512 w 810894"/>
              <a:gd name="connsiteY20" fmla="*/ 33777 h 523073"/>
              <a:gd name="connsiteX21" fmla="*/ 591193 w 810894"/>
              <a:gd name="connsiteY21" fmla="*/ 15124 h 523073"/>
              <a:gd name="connsiteX22" fmla="*/ 586085 w 810894"/>
              <a:gd name="connsiteY22" fmla="*/ 11332 h 523073"/>
              <a:gd name="connsiteX23" fmla="*/ 509231 w 810894"/>
              <a:gd name="connsiteY23" fmla="*/ 47708 h 523073"/>
              <a:gd name="connsiteX24" fmla="*/ 528889 w 810894"/>
              <a:gd name="connsiteY24" fmla="*/ 24025 h 523073"/>
              <a:gd name="connsiteX25" fmla="*/ 523936 w 810894"/>
              <a:gd name="connsiteY25" fmla="*/ 20310 h 523073"/>
              <a:gd name="connsiteX26" fmla="*/ 421618 w 810894"/>
              <a:gd name="connsiteY26" fmla="*/ 73635 h 523073"/>
              <a:gd name="connsiteX27" fmla="*/ 477963 w 810894"/>
              <a:gd name="connsiteY27" fmla="*/ 25108 h 523073"/>
              <a:gd name="connsiteX28" fmla="*/ 472855 w 810894"/>
              <a:gd name="connsiteY28" fmla="*/ 21316 h 523073"/>
              <a:gd name="connsiteX29" fmla="*/ 423321 w 810894"/>
              <a:gd name="connsiteY29" fmla="*/ 43219 h 523073"/>
              <a:gd name="connsiteX30" fmla="*/ 437407 w 810894"/>
              <a:gd name="connsiteY30" fmla="*/ 22864 h 523073"/>
              <a:gd name="connsiteX31" fmla="*/ 432377 w 810894"/>
              <a:gd name="connsiteY31" fmla="*/ 19149 h 523073"/>
              <a:gd name="connsiteX32" fmla="*/ 407068 w 810894"/>
              <a:gd name="connsiteY32" fmla="*/ 27972 h 523073"/>
              <a:gd name="connsiteX33" fmla="*/ 427191 w 810894"/>
              <a:gd name="connsiteY33" fmla="*/ 3747 h 523073"/>
              <a:gd name="connsiteX34" fmla="*/ 422470 w 810894"/>
              <a:gd name="connsiteY34" fmla="*/ 187 h 523073"/>
              <a:gd name="connsiteX35" fmla="*/ 288188 w 810894"/>
              <a:gd name="connsiteY35" fmla="*/ 73635 h 523073"/>
              <a:gd name="connsiteX36" fmla="*/ 347937 w 810894"/>
              <a:gd name="connsiteY36" fmla="*/ 21935 h 523073"/>
              <a:gd name="connsiteX37" fmla="*/ 343139 w 810894"/>
              <a:gd name="connsiteY37" fmla="*/ 18297 h 523073"/>
              <a:gd name="connsiteX38" fmla="*/ 196164 w 810894"/>
              <a:gd name="connsiteY38" fmla="*/ 100569 h 523073"/>
              <a:gd name="connsiteX39" fmla="*/ 297475 w 810894"/>
              <a:gd name="connsiteY39" fmla="*/ 22012 h 523073"/>
              <a:gd name="connsiteX40" fmla="*/ 292677 w 810894"/>
              <a:gd name="connsiteY40" fmla="*/ 18452 h 523073"/>
              <a:gd name="connsiteX41" fmla="*/ 210482 w 810894"/>
              <a:gd name="connsiteY41" fmla="*/ 62181 h 523073"/>
              <a:gd name="connsiteX42" fmla="*/ 270696 w 810894"/>
              <a:gd name="connsiteY42" fmla="*/ 9706 h 523073"/>
              <a:gd name="connsiteX43" fmla="*/ 265975 w 810894"/>
              <a:gd name="connsiteY43" fmla="*/ 6146 h 523073"/>
              <a:gd name="connsiteX44" fmla="*/ 152280 w 810894"/>
              <a:gd name="connsiteY44" fmla="*/ 69456 h 523073"/>
              <a:gd name="connsiteX45" fmla="*/ 209940 w 810894"/>
              <a:gd name="connsiteY45" fmla="*/ 17678 h 523073"/>
              <a:gd name="connsiteX46" fmla="*/ 205374 w 810894"/>
              <a:gd name="connsiteY46" fmla="*/ 14195 h 523073"/>
              <a:gd name="connsiteX47" fmla="*/ 111957 w 810894"/>
              <a:gd name="connsiteY47" fmla="*/ 66051 h 523073"/>
              <a:gd name="connsiteX48" fmla="*/ 157156 w 810894"/>
              <a:gd name="connsiteY48" fmla="*/ 22786 h 523073"/>
              <a:gd name="connsiteX49" fmla="*/ 152513 w 810894"/>
              <a:gd name="connsiteY49" fmla="*/ 19304 h 523073"/>
              <a:gd name="connsiteX50" fmla="*/ 75891 w 810894"/>
              <a:gd name="connsiteY50" fmla="*/ 61175 h 523073"/>
              <a:gd name="connsiteX51" fmla="*/ 65133 w 810894"/>
              <a:gd name="connsiteY51" fmla="*/ 67753 h 523073"/>
              <a:gd name="connsiteX52" fmla="*/ 68383 w 810894"/>
              <a:gd name="connsiteY52" fmla="*/ 64812 h 523073"/>
              <a:gd name="connsiteX53" fmla="*/ 103521 w 810894"/>
              <a:gd name="connsiteY53" fmla="*/ 23792 h 523073"/>
              <a:gd name="connsiteX54" fmla="*/ 98877 w 810894"/>
              <a:gd name="connsiteY54" fmla="*/ 20310 h 523073"/>
              <a:gd name="connsiteX55" fmla="*/ 72408 w 810894"/>
              <a:gd name="connsiteY55" fmla="*/ 33080 h 523073"/>
              <a:gd name="connsiteX56" fmla="*/ 86649 w 810894"/>
              <a:gd name="connsiteY56" fmla="*/ 8545 h 523073"/>
              <a:gd name="connsiteX57" fmla="*/ 82160 w 810894"/>
              <a:gd name="connsiteY57" fmla="*/ 5140 h 523073"/>
              <a:gd name="connsiteX58" fmla="*/ 60025 w 810894"/>
              <a:gd name="connsiteY58" fmla="*/ 15511 h 523073"/>
              <a:gd name="connsiteX59" fmla="*/ 48338 w 810894"/>
              <a:gd name="connsiteY59" fmla="*/ 22554 h 523073"/>
              <a:gd name="connsiteX60" fmla="*/ 46867 w 810894"/>
              <a:gd name="connsiteY60" fmla="*/ 23173 h 523073"/>
              <a:gd name="connsiteX61" fmla="*/ 44236 w 810894"/>
              <a:gd name="connsiteY61" fmla="*/ 33003 h 523073"/>
              <a:gd name="connsiteX62" fmla="*/ 48725 w 810894"/>
              <a:gd name="connsiteY62" fmla="*/ 36408 h 523073"/>
              <a:gd name="connsiteX63" fmla="*/ 49886 w 810894"/>
              <a:gd name="connsiteY63" fmla="*/ 36718 h 523073"/>
              <a:gd name="connsiteX64" fmla="*/ 32472 w 810894"/>
              <a:gd name="connsiteY64" fmla="*/ 64812 h 523073"/>
              <a:gd name="connsiteX65" fmla="*/ 37115 w 810894"/>
              <a:gd name="connsiteY65" fmla="*/ 68295 h 523073"/>
              <a:gd name="connsiteX66" fmla="*/ 44932 w 810894"/>
              <a:gd name="connsiteY66" fmla="*/ 66747 h 523073"/>
              <a:gd name="connsiteX67" fmla="*/ 12581 w 810894"/>
              <a:gd name="connsiteY67" fmla="*/ 106142 h 523073"/>
              <a:gd name="connsiteX68" fmla="*/ 17147 w 810894"/>
              <a:gd name="connsiteY68" fmla="*/ 109625 h 523073"/>
              <a:gd name="connsiteX69" fmla="*/ 47486 w 810894"/>
              <a:gd name="connsiteY69" fmla="*/ 95306 h 523073"/>
              <a:gd name="connsiteX70" fmla="*/ 13510 w 810894"/>
              <a:gd name="connsiteY70" fmla="*/ 130986 h 523073"/>
              <a:gd name="connsiteX71" fmla="*/ 18153 w 810894"/>
              <a:gd name="connsiteY71" fmla="*/ 134469 h 523073"/>
              <a:gd name="connsiteX72" fmla="*/ 91834 w 810894"/>
              <a:gd name="connsiteY72" fmla="*/ 95074 h 523073"/>
              <a:gd name="connsiteX73" fmla="*/ 38508 w 810894"/>
              <a:gd name="connsiteY73" fmla="*/ 143679 h 523073"/>
              <a:gd name="connsiteX74" fmla="*/ 43152 w 810894"/>
              <a:gd name="connsiteY74" fmla="*/ 147162 h 523073"/>
              <a:gd name="connsiteX75" fmla="*/ 83630 w 810894"/>
              <a:gd name="connsiteY75" fmla="*/ 127890 h 523073"/>
              <a:gd name="connsiteX76" fmla="*/ 13974 w 810894"/>
              <a:gd name="connsiteY76" fmla="*/ 185550 h 523073"/>
              <a:gd name="connsiteX77" fmla="*/ 18772 w 810894"/>
              <a:gd name="connsiteY77" fmla="*/ 189188 h 523073"/>
              <a:gd name="connsiteX78" fmla="*/ 77748 w 810894"/>
              <a:gd name="connsiteY78" fmla="*/ 160087 h 523073"/>
              <a:gd name="connsiteX79" fmla="*/ 13355 w 810894"/>
              <a:gd name="connsiteY79" fmla="*/ 214961 h 523073"/>
              <a:gd name="connsiteX80" fmla="*/ 18153 w 810894"/>
              <a:gd name="connsiteY80" fmla="*/ 218598 h 523073"/>
              <a:gd name="connsiteX81" fmla="*/ 105301 w 810894"/>
              <a:gd name="connsiteY81" fmla="*/ 172857 h 523073"/>
              <a:gd name="connsiteX82" fmla="*/ 33555 w 810894"/>
              <a:gd name="connsiteY82" fmla="*/ 230827 h 523073"/>
              <a:gd name="connsiteX83" fmla="*/ 38199 w 810894"/>
              <a:gd name="connsiteY83" fmla="*/ 234387 h 523073"/>
              <a:gd name="connsiteX84" fmla="*/ 73878 w 810894"/>
              <a:gd name="connsiteY84" fmla="*/ 218598 h 523073"/>
              <a:gd name="connsiteX85" fmla="*/ 34793 w 810894"/>
              <a:gd name="connsiteY85" fmla="*/ 255206 h 523073"/>
              <a:gd name="connsiteX86" fmla="*/ 39824 w 810894"/>
              <a:gd name="connsiteY86" fmla="*/ 258921 h 523073"/>
              <a:gd name="connsiteX87" fmla="*/ 68461 w 810894"/>
              <a:gd name="connsiteY87" fmla="*/ 248163 h 523073"/>
              <a:gd name="connsiteX88" fmla="*/ 41991 w 810894"/>
              <a:gd name="connsiteY88" fmla="*/ 276722 h 523073"/>
              <a:gd name="connsiteX89" fmla="*/ 47099 w 810894"/>
              <a:gd name="connsiteY89" fmla="*/ 280515 h 523073"/>
              <a:gd name="connsiteX90" fmla="*/ 73337 w 810894"/>
              <a:gd name="connsiteY90" fmla="*/ 271305 h 523073"/>
              <a:gd name="connsiteX91" fmla="*/ 22487 w 810894"/>
              <a:gd name="connsiteY91" fmla="*/ 316272 h 523073"/>
              <a:gd name="connsiteX92" fmla="*/ 27518 w 810894"/>
              <a:gd name="connsiteY92" fmla="*/ 320064 h 523073"/>
              <a:gd name="connsiteX93" fmla="*/ 38741 w 810894"/>
              <a:gd name="connsiteY93" fmla="*/ 317897 h 523073"/>
              <a:gd name="connsiteX94" fmla="*/ 1204 w 810894"/>
              <a:gd name="connsiteY94" fmla="*/ 355666 h 523073"/>
              <a:gd name="connsiteX95" fmla="*/ 6157 w 810894"/>
              <a:gd name="connsiteY95" fmla="*/ 359381 h 523073"/>
              <a:gd name="connsiteX96" fmla="*/ 45164 w 810894"/>
              <a:gd name="connsiteY96" fmla="*/ 343360 h 523073"/>
              <a:gd name="connsiteX97" fmla="*/ 20862 w 810894"/>
              <a:gd name="connsiteY97" fmla="*/ 370526 h 523073"/>
              <a:gd name="connsiteX98" fmla="*/ 25738 w 810894"/>
              <a:gd name="connsiteY98" fmla="*/ 374164 h 523073"/>
              <a:gd name="connsiteX99" fmla="*/ 129990 w 810894"/>
              <a:gd name="connsiteY99" fmla="*/ 320683 h 523073"/>
              <a:gd name="connsiteX100" fmla="*/ 41372 w 810894"/>
              <a:gd name="connsiteY100" fmla="*/ 388482 h 523073"/>
              <a:gd name="connsiteX101" fmla="*/ 46248 w 810894"/>
              <a:gd name="connsiteY101" fmla="*/ 392120 h 523073"/>
              <a:gd name="connsiteX102" fmla="*/ 128056 w 810894"/>
              <a:gd name="connsiteY102" fmla="*/ 351874 h 523073"/>
              <a:gd name="connsiteX103" fmla="*/ 74885 w 810894"/>
              <a:gd name="connsiteY103" fmla="*/ 398157 h 523073"/>
              <a:gd name="connsiteX104" fmla="*/ 79993 w 810894"/>
              <a:gd name="connsiteY104" fmla="*/ 401949 h 523073"/>
              <a:gd name="connsiteX105" fmla="*/ 141909 w 810894"/>
              <a:gd name="connsiteY105" fmla="*/ 373777 h 523073"/>
              <a:gd name="connsiteX106" fmla="*/ 129913 w 810894"/>
              <a:gd name="connsiteY106" fmla="*/ 392197 h 523073"/>
              <a:gd name="connsiteX107" fmla="*/ 135176 w 810894"/>
              <a:gd name="connsiteY107" fmla="*/ 396145 h 523073"/>
              <a:gd name="connsiteX108" fmla="*/ 168379 w 810894"/>
              <a:gd name="connsiteY108" fmla="*/ 384380 h 523073"/>
              <a:gd name="connsiteX109" fmla="*/ 150965 w 810894"/>
              <a:gd name="connsiteY109" fmla="*/ 408141 h 523073"/>
              <a:gd name="connsiteX110" fmla="*/ 155841 w 810894"/>
              <a:gd name="connsiteY110" fmla="*/ 411779 h 523073"/>
              <a:gd name="connsiteX111" fmla="*/ 224801 w 810894"/>
              <a:gd name="connsiteY111" fmla="*/ 378885 h 523073"/>
              <a:gd name="connsiteX112" fmla="*/ 212572 w 810894"/>
              <a:gd name="connsiteY112" fmla="*/ 397770 h 523073"/>
              <a:gd name="connsiteX113" fmla="*/ 217757 w 810894"/>
              <a:gd name="connsiteY113" fmla="*/ 401562 h 523073"/>
              <a:gd name="connsiteX114" fmla="*/ 277507 w 810894"/>
              <a:gd name="connsiteY114" fmla="*/ 374861 h 523073"/>
              <a:gd name="connsiteX115" fmla="*/ 266362 w 810894"/>
              <a:gd name="connsiteY115" fmla="*/ 393745 h 523073"/>
              <a:gd name="connsiteX116" fmla="*/ 271470 w 810894"/>
              <a:gd name="connsiteY116" fmla="*/ 397538 h 523073"/>
              <a:gd name="connsiteX117" fmla="*/ 306298 w 810894"/>
              <a:gd name="connsiteY117" fmla="*/ 384303 h 523073"/>
              <a:gd name="connsiteX118" fmla="*/ 296469 w 810894"/>
              <a:gd name="connsiteY118" fmla="*/ 402104 h 523073"/>
              <a:gd name="connsiteX119" fmla="*/ 301268 w 810894"/>
              <a:gd name="connsiteY119" fmla="*/ 405742 h 523073"/>
              <a:gd name="connsiteX120" fmla="*/ 397316 w 810894"/>
              <a:gd name="connsiteY120" fmla="*/ 355357 h 523073"/>
              <a:gd name="connsiteX121" fmla="*/ 357535 w 810894"/>
              <a:gd name="connsiteY121" fmla="*/ 392739 h 523073"/>
              <a:gd name="connsiteX122" fmla="*/ 362256 w 810894"/>
              <a:gd name="connsiteY122" fmla="*/ 396299 h 523073"/>
              <a:gd name="connsiteX123" fmla="*/ 439187 w 810894"/>
              <a:gd name="connsiteY123" fmla="*/ 357060 h 523073"/>
              <a:gd name="connsiteX124" fmla="*/ 373478 w 810894"/>
              <a:gd name="connsiteY124" fmla="*/ 411392 h 523073"/>
              <a:gd name="connsiteX125" fmla="*/ 378199 w 810894"/>
              <a:gd name="connsiteY125" fmla="*/ 414952 h 523073"/>
              <a:gd name="connsiteX126" fmla="*/ 576178 w 810894"/>
              <a:gd name="connsiteY126" fmla="*/ 302573 h 523073"/>
              <a:gd name="connsiteX127" fmla="*/ 603654 w 810894"/>
              <a:gd name="connsiteY127" fmla="*/ 285933 h 523073"/>
              <a:gd name="connsiteX128" fmla="*/ 603112 w 810894"/>
              <a:gd name="connsiteY128" fmla="*/ 285236 h 523073"/>
              <a:gd name="connsiteX129" fmla="*/ 600713 w 810894"/>
              <a:gd name="connsiteY129" fmla="*/ 280592 h 523073"/>
              <a:gd name="connsiteX130" fmla="*/ 599165 w 810894"/>
              <a:gd name="connsiteY130" fmla="*/ 275871 h 523073"/>
              <a:gd name="connsiteX131" fmla="*/ 598546 w 810894"/>
              <a:gd name="connsiteY131" fmla="*/ 272156 h 523073"/>
              <a:gd name="connsiteX132" fmla="*/ 598700 w 810894"/>
              <a:gd name="connsiteY132" fmla="*/ 271692 h 523073"/>
              <a:gd name="connsiteX133" fmla="*/ 598778 w 810894"/>
              <a:gd name="connsiteY133" fmla="*/ 270995 h 523073"/>
              <a:gd name="connsiteX134" fmla="*/ 598313 w 810894"/>
              <a:gd name="connsiteY134" fmla="*/ 265655 h 523073"/>
              <a:gd name="connsiteX135" fmla="*/ 598081 w 810894"/>
              <a:gd name="connsiteY135" fmla="*/ 261475 h 523073"/>
              <a:gd name="connsiteX136" fmla="*/ 598081 w 810894"/>
              <a:gd name="connsiteY136" fmla="*/ 226880 h 523073"/>
              <a:gd name="connsiteX137" fmla="*/ 597926 w 810894"/>
              <a:gd name="connsiteY137" fmla="*/ 225022 h 523073"/>
              <a:gd name="connsiteX138" fmla="*/ 597694 w 810894"/>
              <a:gd name="connsiteY138" fmla="*/ 221462 h 523073"/>
              <a:gd name="connsiteX139" fmla="*/ 597462 w 810894"/>
              <a:gd name="connsiteY139" fmla="*/ 217747 h 523073"/>
              <a:gd name="connsiteX140" fmla="*/ 597385 w 810894"/>
              <a:gd name="connsiteY140" fmla="*/ 215502 h 523073"/>
              <a:gd name="connsiteX141" fmla="*/ 597385 w 810894"/>
              <a:gd name="connsiteY141" fmla="*/ 201261 h 523073"/>
              <a:gd name="connsiteX142" fmla="*/ 597694 w 810894"/>
              <a:gd name="connsiteY142" fmla="*/ 183151 h 523073"/>
              <a:gd name="connsiteX143" fmla="*/ 598081 w 810894"/>
              <a:gd name="connsiteY143" fmla="*/ 164344 h 523073"/>
              <a:gd name="connsiteX144" fmla="*/ 597926 w 810894"/>
              <a:gd name="connsiteY144" fmla="*/ 162563 h 523073"/>
              <a:gd name="connsiteX145" fmla="*/ 597694 w 810894"/>
              <a:gd name="connsiteY145" fmla="*/ 159235 h 523073"/>
              <a:gd name="connsiteX146" fmla="*/ 597462 w 810894"/>
              <a:gd name="connsiteY146" fmla="*/ 155830 h 523073"/>
              <a:gd name="connsiteX147" fmla="*/ 597385 w 810894"/>
              <a:gd name="connsiteY147" fmla="*/ 154359 h 523073"/>
              <a:gd name="connsiteX148" fmla="*/ 588329 w 810894"/>
              <a:gd name="connsiteY148" fmla="*/ 159777 h 523073"/>
              <a:gd name="connsiteX149" fmla="*/ 597385 w 810894"/>
              <a:gd name="connsiteY149" fmla="*/ 154282 h 523073"/>
              <a:gd name="connsiteX150" fmla="*/ 597385 w 810894"/>
              <a:gd name="connsiteY150" fmla="*/ 153431 h 523073"/>
              <a:gd name="connsiteX151" fmla="*/ 597385 w 810894"/>
              <a:gd name="connsiteY151" fmla="*/ 125955 h 523073"/>
              <a:gd name="connsiteX152" fmla="*/ 598778 w 810894"/>
              <a:gd name="connsiteY152" fmla="*/ 118370 h 523073"/>
              <a:gd name="connsiteX153" fmla="*/ 603189 w 810894"/>
              <a:gd name="connsiteY153" fmla="*/ 110786 h 523073"/>
              <a:gd name="connsiteX154" fmla="*/ 610155 w 810894"/>
              <a:gd name="connsiteY154" fmla="*/ 105832 h 523073"/>
              <a:gd name="connsiteX155" fmla="*/ 618591 w 810894"/>
              <a:gd name="connsiteY155" fmla="*/ 102969 h 523073"/>
              <a:gd name="connsiteX156" fmla="*/ 627260 w 810894"/>
              <a:gd name="connsiteY156" fmla="*/ 102040 h 523073"/>
              <a:gd name="connsiteX157" fmla="*/ 628885 w 810894"/>
              <a:gd name="connsiteY157" fmla="*/ 102040 h 523073"/>
              <a:gd name="connsiteX158" fmla="*/ 638327 w 810894"/>
              <a:gd name="connsiteY158" fmla="*/ 102272 h 523073"/>
              <a:gd name="connsiteX159" fmla="*/ 650865 w 810894"/>
              <a:gd name="connsiteY159" fmla="*/ 104439 h 523073"/>
              <a:gd name="connsiteX160" fmla="*/ 646144 w 810894"/>
              <a:gd name="connsiteY160" fmla="*/ 109547 h 523073"/>
              <a:gd name="connsiteX161" fmla="*/ 640726 w 810894"/>
              <a:gd name="connsiteY161" fmla="*/ 110863 h 523073"/>
              <a:gd name="connsiteX162" fmla="*/ 621068 w 810894"/>
              <a:gd name="connsiteY162" fmla="*/ 110863 h 523073"/>
              <a:gd name="connsiteX163" fmla="*/ 613019 w 810894"/>
              <a:gd name="connsiteY163" fmla="*/ 113030 h 523073"/>
              <a:gd name="connsiteX164" fmla="*/ 606982 w 810894"/>
              <a:gd name="connsiteY164" fmla="*/ 122705 h 523073"/>
              <a:gd name="connsiteX165" fmla="*/ 605434 w 810894"/>
              <a:gd name="connsiteY165" fmla="*/ 134314 h 523073"/>
              <a:gd name="connsiteX166" fmla="*/ 605821 w 810894"/>
              <a:gd name="connsiteY166" fmla="*/ 140738 h 523073"/>
              <a:gd name="connsiteX167" fmla="*/ 606208 w 810894"/>
              <a:gd name="connsiteY167" fmla="*/ 145923 h 523073"/>
              <a:gd name="connsiteX168" fmla="*/ 606208 w 810894"/>
              <a:gd name="connsiteY168" fmla="*/ 149097 h 523073"/>
              <a:gd name="connsiteX169" fmla="*/ 651717 w 810894"/>
              <a:gd name="connsiteY169" fmla="*/ 121931 h 523073"/>
              <a:gd name="connsiteX170" fmla="*/ 606208 w 810894"/>
              <a:gd name="connsiteY170" fmla="*/ 149251 h 523073"/>
              <a:gd name="connsiteX171" fmla="*/ 606208 w 810894"/>
              <a:gd name="connsiteY171" fmla="*/ 213026 h 523073"/>
              <a:gd name="connsiteX172" fmla="*/ 608839 w 810894"/>
              <a:gd name="connsiteY172" fmla="*/ 212097 h 523073"/>
              <a:gd name="connsiteX173" fmla="*/ 616192 w 810894"/>
              <a:gd name="connsiteY173" fmla="*/ 212097 h 523073"/>
              <a:gd name="connsiteX174" fmla="*/ 627879 w 810894"/>
              <a:gd name="connsiteY174" fmla="*/ 212329 h 523073"/>
              <a:gd name="connsiteX175" fmla="*/ 639566 w 810894"/>
              <a:gd name="connsiteY175" fmla="*/ 212561 h 523073"/>
              <a:gd name="connsiteX176" fmla="*/ 644519 w 810894"/>
              <a:gd name="connsiteY176" fmla="*/ 212793 h 523073"/>
              <a:gd name="connsiteX177" fmla="*/ 646531 w 810894"/>
              <a:gd name="connsiteY177" fmla="*/ 214419 h 523073"/>
              <a:gd name="connsiteX178" fmla="*/ 647847 w 810894"/>
              <a:gd name="connsiteY178" fmla="*/ 217515 h 523073"/>
              <a:gd name="connsiteX179" fmla="*/ 645835 w 810894"/>
              <a:gd name="connsiteY179" fmla="*/ 221384 h 523073"/>
              <a:gd name="connsiteX180" fmla="*/ 642120 w 810894"/>
              <a:gd name="connsiteY180" fmla="*/ 222700 h 523073"/>
              <a:gd name="connsiteX181" fmla="*/ 640494 w 810894"/>
              <a:gd name="connsiteY181" fmla="*/ 222700 h 523073"/>
              <a:gd name="connsiteX182" fmla="*/ 627724 w 810894"/>
              <a:gd name="connsiteY182" fmla="*/ 221849 h 523073"/>
              <a:gd name="connsiteX183" fmla="*/ 614954 w 810894"/>
              <a:gd name="connsiteY183" fmla="*/ 221462 h 523073"/>
              <a:gd name="connsiteX184" fmla="*/ 608530 w 810894"/>
              <a:gd name="connsiteY184" fmla="*/ 221462 h 523073"/>
              <a:gd name="connsiteX185" fmla="*/ 606130 w 810894"/>
              <a:gd name="connsiteY185" fmla="*/ 220069 h 523073"/>
              <a:gd name="connsiteX186" fmla="*/ 606130 w 810894"/>
              <a:gd name="connsiteY186" fmla="*/ 222932 h 523073"/>
              <a:gd name="connsiteX187" fmla="*/ 606595 w 810894"/>
              <a:gd name="connsiteY187" fmla="*/ 227344 h 523073"/>
              <a:gd name="connsiteX188" fmla="*/ 606827 w 810894"/>
              <a:gd name="connsiteY188" fmla="*/ 230982 h 523073"/>
              <a:gd name="connsiteX189" fmla="*/ 606827 w 810894"/>
              <a:gd name="connsiteY189" fmla="*/ 262946 h 523073"/>
              <a:gd name="connsiteX190" fmla="*/ 606982 w 810894"/>
              <a:gd name="connsiteY190" fmla="*/ 267358 h 523073"/>
              <a:gd name="connsiteX191" fmla="*/ 607601 w 810894"/>
              <a:gd name="connsiteY191" fmla="*/ 273162 h 523073"/>
              <a:gd name="connsiteX192" fmla="*/ 609149 w 810894"/>
              <a:gd name="connsiteY192" fmla="*/ 278270 h 523073"/>
              <a:gd name="connsiteX193" fmla="*/ 612090 w 810894"/>
              <a:gd name="connsiteY193" fmla="*/ 280515 h 523073"/>
              <a:gd name="connsiteX194" fmla="*/ 612554 w 810894"/>
              <a:gd name="connsiteY194" fmla="*/ 280592 h 523073"/>
              <a:gd name="connsiteX195" fmla="*/ 619830 w 810894"/>
              <a:gd name="connsiteY195" fmla="*/ 276181 h 523073"/>
              <a:gd name="connsiteX196" fmla="*/ 612864 w 810894"/>
              <a:gd name="connsiteY196" fmla="*/ 280592 h 523073"/>
              <a:gd name="connsiteX197" fmla="*/ 631748 w 810894"/>
              <a:gd name="connsiteY197" fmla="*/ 282605 h 523073"/>
              <a:gd name="connsiteX198" fmla="*/ 651252 w 810894"/>
              <a:gd name="connsiteY198" fmla="*/ 283069 h 523073"/>
              <a:gd name="connsiteX199" fmla="*/ 655741 w 810894"/>
              <a:gd name="connsiteY199" fmla="*/ 283069 h 523073"/>
              <a:gd name="connsiteX200" fmla="*/ 657134 w 810894"/>
              <a:gd name="connsiteY200" fmla="*/ 285933 h 523073"/>
              <a:gd name="connsiteX201" fmla="*/ 657367 w 810894"/>
              <a:gd name="connsiteY201" fmla="*/ 288332 h 523073"/>
              <a:gd name="connsiteX202" fmla="*/ 655973 w 810894"/>
              <a:gd name="connsiteY202" fmla="*/ 291892 h 523073"/>
              <a:gd name="connsiteX203" fmla="*/ 652645 w 810894"/>
              <a:gd name="connsiteY203" fmla="*/ 292589 h 523073"/>
              <a:gd name="connsiteX204" fmla="*/ 651252 w 810894"/>
              <a:gd name="connsiteY204" fmla="*/ 292589 h 523073"/>
              <a:gd name="connsiteX205" fmla="*/ 645602 w 810894"/>
              <a:gd name="connsiteY205" fmla="*/ 291969 h 523073"/>
              <a:gd name="connsiteX206" fmla="*/ 639411 w 810894"/>
              <a:gd name="connsiteY206" fmla="*/ 291815 h 523073"/>
              <a:gd name="connsiteX207" fmla="*/ 632290 w 810894"/>
              <a:gd name="connsiteY207" fmla="*/ 291815 h 523073"/>
              <a:gd name="connsiteX208" fmla="*/ 616734 w 810894"/>
              <a:gd name="connsiteY208" fmla="*/ 291350 h 523073"/>
              <a:gd name="connsiteX209" fmla="*/ 605976 w 810894"/>
              <a:gd name="connsiteY209" fmla="*/ 288255 h 523073"/>
              <a:gd name="connsiteX210" fmla="*/ 603886 w 810894"/>
              <a:gd name="connsiteY210" fmla="*/ 286165 h 523073"/>
              <a:gd name="connsiteX211" fmla="*/ 582834 w 810894"/>
              <a:gd name="connsiteY211" fmla="*/ 299477 h 523073"/>
              <a:gd name="connsiteX212" fmla="*/ 426494 w 810894"/>
              <a:gd name="connsiteY212" fmla="*/ 411159 h 523073"/>
              <a:gd name="connsiteX213" fmla="*/ 431216 w 810894"/>
              <a:gd name="connsiteY213" fmla="*/ 414719 h 523073"/>
              <a:gd name="connsiteX214" fmla="*/ 538719 w 810894"/>
              <a:gd name="connsiteY214" fmla="*/ 356363 h 523073"/>
              <a:gd name="connsiteX215" fmla="*/ 483226 w 810894"/>
              <a:gd name="connsiteY215" fmla="*/ 404348 h 523073"/>
              <a:gd name="connsiteX216" fmla="*/ 487947 w 810894"/>
              <a:gd name="connsiteY216" fmla="*/ 407909 h 523073"/>
              <a:gd name="connsiteX217" fmla="*/ 640804 w 810894"/>
              <a:gd name="connsiteY217" fmla="*/ 321690 h 523073"/>
              <a:gd name="connsiteX218" fmla="*/ 543440 w 810894"/>
              <a:gd name="connsiteY218" fmla="*/ 398544 h 523073"/>
              <a:gd name="connsiteX219" fmla="*/ 548161 w 810894"/>
              <a:gd name="connsiteY219" fmla="*/ 402104 h 523073"/>
              <a:gd name="connsiteX220" fmla="*/ 643900 w 810894"/>
              <a:gd name="connsiteY220" fmla="*/ 349475 h 523073"/>
              <a:gd name="connsiteX221" fmla="*/ 595450 w 810894"/>
              <a:gd name="connsiteY221" fmla="*/ 393745 h 523073"/>
              <a:gd name="connsiteX222" fmla="*/ 600094 w 810894"/>
              <a:gd name="connsiteY222" fmla="*/ 397228 h 523073"/>
              <a:gd name="connsiteX223" fmla="*/ 680972 w 810894"/>
              <a:gd name="connsiteY223" fmla="*/ 352725 h 523073"/>
              <a:gd name="connsiteX224" fmla="*/ 629814 w 810894"/>
              <a:gd name="connsiteY224" fmla="*/ 401407 h 523073"/>
              <a:gd name="connsiteX225" fmla="*/ 634457 w 810894"/>
              <a:gd name="connsiteY225" fmla="*/ 404890 h 523073"/>
              <a:gd name="connsiteX226" fmla="*/ 717116 w 810894"/>
              <a:gd name="connsiteY226" fmla="*/ 359536 h 523073"/>
              <a:gd name="connsiteX227" fmla="*/ 721450 w 810894"/>
              <a:gd name="connsiteY227" fmla="*/ 356827 h 523073"/>
              <a:gd name="connsiteX228" fmla="*/ 681437 w 810894"/>
              <a:gd name="connsiteY228" fmla="*/ 401407 h 523073"/>
              <a:gd name="connsiteX229" fmla="*/ 686003 w 810894"/>
              <a:gd name="connsiteY229" fmla="*/ 404890 h 523073"/>
              <a:gd name="connsiteX230" fmla="*/ 718277 w 810894"/>
              <a:gd name="connsiteY230" fmla="*/ 389334 h 523073"/>
              <a:gd name="connsiteX231" fmla="*/ 677490 w 810894"/>
              <a:gd name="connsiteY231" fmla="*/ 433759 h 523073"/>
              <a:gd name="connsiteX232" fmla="*/ 682056 w 810894"/>
              <a:gd name="connsiteY232" fmla="*/ 437164 h 523073"/>
              <a:gd name="connsiteX233" fmla="*/ 744514 w 810894"/>
              <a:gd name="connsiteY233" fmla="*/ 403342 h 523073"/>
              <a:gd name="connsiteX234" fmla="*/ 752409 w 810894"/>
              <a:gd name="connsiteY234" fmla="*/ 398544 h 523073"/>
              <a:gd name="connsiteX235" fmla="*/ 723385 w 810894"/>
              <a:gd name="connsiteY235" fmla="*/ 434920 h 523073"/>
              <a:gd name="connsiteX236" fmla="*/ 728106 w 810894"/>
              <a:gd name="connsiteY236" fmla="*/ 438403 h 523073"/>
              <a:gd name="connsiteX237" fmla="*/ 733292 w 810894"/>
              <a:gd name="connsiteY237" fmla="*/ 437938 h 523073"/>
              <a:gd name="connsiteX238" fmla="*/ 716420 w 810894"/>
              <a:gd name="connsiteY238" fmla="*/ 465569 h 523073"/>
              <a:gd name="connsiteX239" fmla="*/ 720986 w 810894"/>
              <a:gd name="connsiteY239" fmla="*/ 468974 h 523073"/>
              <a:gd name="connsiteX240" fmla="*/ 750938 w 810894"/>
              <a:gd name="connsiteY240" fmla="*/ 454037 h 523073"/>
              <a:gd name="connsiteX241" fmla="*/ 757672 w 810894"/>
              <a:gd name="connsiteY241" fmla="*/ 449857 h 523073"/>
              <a:gd name="connsiteX242" fmla="*/ 757594 w 810894"/>
              <a:gd name="connsiteY242" fmla="*/ 450090 h 523073"/>
              <a:gd name="connsiteX243" fmla="*/ 755273 w 810894"/>
              <a:gd name="connsiteY243" fmla="*/ 470909 h 523073"/>
              <a:gd name="connsiteX244" fmla="*/ 759839 w 810894"/>
              <a:gd name="connsiteY244" fmla="*/ 474314 h 523073"/>
              <a:gd name="connsiteX245" fmla="*/ 771216 w 810894"/>
              <a:gd name="connsiteY245" fmla="*/ 470212 h 523073"/>
              <a:gd name="connsiteX246" fmla="*/ 770906 w 810894"/>
              <a:gd name="connsiteY246" fmla="*/ 471064 h 523073"/>
              <a:gd name="connsiteX247" fmla="*/ 765257 w 810894"/>
              <a:gd name="connsiteY247" fmla="*/ 495366 h 523073"/>
              <a:gd name="connsiteX248" fmla="*/ 767965 w 810894"/>
              <a:gd name="connsiteY248" fmla="*/ 497998 h 523073"/>
              <a:gd name="connsiteX249" fmla="*/ 767656 w 810894"/>
              <a:gd name="connsiteY249" fmla="*/ 501480 h 523073"/>
              <a:gd name="connsiteX250" fmla="*/ 767501 w 810894"/>
              <a:gd name="connsiteY250" fmla="*/ 519436 h 523073"/>
              <a:gd name="connsiteX251" fmla="*/ 771835 w 810894"/>
              <a:gd name="connsiteY251" fmla="*/ 522764 h 523073"/>
              <a:gd name="connsiteX252" fmla="*/ 773770 w 810894"/>
              <a:gd name="connsiteY252" fmla="*/ 523074 h 523073"/>
              <a:gd name="connsiteX253" fmla="*/ 779730 w 810894"/>
              <a:gd name="connsiteY253" fmla="*/ 520675 h 523073"/>
              <a:gd name="connsiteX254" fmla="*/ 781665 w 810894"/>
              <a:gd name="connsiteY254" fmla="*/ 519514 h 523073"/>
              <a:gd name="connsiteX255" fmla="*/ 779730 w 810894"/>
              <a:gd name="connsiteY255" fmla="*/ 515489 h 523073"/>
              <a:gd name="connsiteX256" fmla="*/ 780891 w 810894"/>
              <a:gd name="connsiteY256" fmla="*/ 515489 h 523073"/>
              <a:gd name="connsiteX257" fmla="*/ 781974 w 810894"/>
              <a:gd name="connsiteY257" fmla="*/ 502873 h 523073"/>
              <a:gd name="connsiteX258" fmla="*/ 782129 w 810894"/>
              <a:gd name="connsiteY258" fmla="*/ 485614 h 523073"/>
              <a:gd name="connsiteX259" fmla="*/ 781355 w 810894"/>
              <a:gd name="connsiteY259" fmla="*/ 484608 h 523073"/>
              <a:gd name="connsiteX260" fmla="*/ 784451 w 810894"/>
              <a:gd name="connsiteY260" fmla="*/ 476017 h 523073"/>
              <a:gd name="connsiteX261" fmla="*/ 790488 w 810894"/>
              <a:gd name="connsiteY261" fmla="*/ 450631 h 523073"/>
              <a:gd name="connsiteX262" fmla="*/ 785921 w 810894"/>
              <a:gd name="connsiteY262" fmla="*/ 447226 h 523073"/>
              <a:gd name="connsiteX263" fmla="*/ 771680 w 810894"/>
              <a:gd name="connsiteY263" fmla="*/ 453030 h 523073"/>
              <a:gd name="connsiteX264" fmla="*/ 773925 w 810894"/>
              <a:gd name="connsiteY264" fmla="*/ 432366 h 523073"/>
              <a:gd name="connsiteX265" fmla="*/ 769436 w 810894"/>
              <a:gd name="connsiteY265" fmla="*/ 428960 h 523073"/>
              <a:gd name="connsiteX266" fmla="*/ 756356 w 810894"/>
              <a:gd name="connsiteY266" fmla="*/ 433836 h 523073"/>
              <a:gd name="connsiteX267" fmla="*/ 773925 w 810894"/>
              <a:gd name="connsiteY267" fmla="*/ 405819 h 523073"/>
              <a:gd name="connsiteX268" fmla="*/ 769359 w 810894"/>
              <a:gd name="connsiteY268" fmla="*/ 402336 h 523073"/>
              <a:gd name="connsiteX269" fmla="*/ 802871 w 810894"/>
              <a:gd name="connsiteY269" fmla="*/ 361316 h 523073"/>
              <a:gd name="connsiteX270" fmla="*/ 798382 w 810894"/>
              <a:gd name="connsiteY270" fmla="*/ 357911 h 523073"/>
              <a:gd name="connsiteX271" fmla="*/ 742115 w 810894"/>
              <a:gd name="connsiteY271" fmla="*/ 388018 h 523073"/>
              <a:gd name="connsiteX272" fmla="*/ 742657 w 810894"/>
              <a:gd name="connsiteY272" fmla="*/ 387554 h 523073"/>
              <a:gd name="connsiteX273" fmla="*/ 788708 w 810894"/>
              <a:gd name="connsiteY273" fmla="*/ 339413 h 523073"/>
              <a:gd name="connsiteX274" fmla="*/ 784141 w 810894"/>
              <a:gd name="connsiteY274" fmla="*/ 335930 h 523073"/>
              <a:gd name="connsiteX275" fmla="*/ 742270 w 810894"/>
              <a:gd name="connsiteY275" fmla="*/ 357601 h 523073"/>
              <a:gd name="connsiteX276" fmla="*/ 780581 w 810894"/>
              <a:gd name="connsiteY276" fmla="*/ 314182 h 523073"/>
              <a:gd name="connsiteX277" fmla="*/ 776015 w 810894"/>
              <a:gd name="connsiteY277" fmla="*/ 310699 h 523073"/>
              <a:gd name="connsiteX278" fmla="*/ 726713 w 810894"/>
              <a:gd name="connsiteY278" fmla="*/ 336627 h 523073"/>
              <a:gd name="connsiteX279" fmla="*/ 778956 w 810894"/>
              <a:gd name="connsiteY279" fmla="*/ 287558 h 523073"/>
              <a:gd name="connsiteX280" fmla="*/ 774234 w 810894"/>
              <a:gd name="connsiteY280" fmla="*/ 283998 h 523073"/>
              <a:gd name="connsiteX281" fmla="*/ 746295 w 810894"/>
              <a:gd name="connsiteY281" fmla="*/ 295917 h 523073"/>
              <a:gd name="connsiteX282" fmla="*/ 778027 w 810894"/>
              <a:gd name="connsiteY282" fmla="*/ 262946 h 523073"/>
              <a:gd name="connsiteX283" fmla="*/ 773306 w 810894"/>
              <a:gd name="connsiteY283" fmla="*/ 259386 h 523073"/>
              <a:gd name="connsiteX284" fmla="*/ 721992 w 810894"/>
              <a:gd name="connsiteY284" fmla="*/ 284694 h 523073"/>
              <a:gd name="connsiteX285" fmla="*/ 791881 w 810894"/>
              <a:gd name="connsiteY285" fmla="*/ 225951 h 523073"/>
              <a:gd name="connsiteX286" fmla="*/ 787160 w 810894"/>
              <a:gd name="connsiteY286" fmla="*/ 222391 h 523073"/>
              <a:gd name="connsiteX287" fmla="*/ 753879 w 810894"/>
              <a:gd name="connsiteY287" fmla="*/ 236709 h 523073"/>
              <a:gd name="connsiteX288" fmla="*/ 793351 w 810894"/>
              <a:gd name="connsiteY288" fmla="*/ 199094 h 523073"/>
              <a:gd name="connsiteX289" fmla="*/ 788553 w 810894"/>
              <a:gd name="connsiteY289" fmla="*/ 195457 h 523073"/>
              <a:gd name="connsiteX290" fmla="*/ 706977 w 810894"/>
              <a:gd name="connsiteY290" fmla="*/ 237173 h 523073"/>
              <a:gd name="connsiteX291" fmla="*/ 779265 w 810894"/>
              <a:gd name="connsiteY291" fmla="*/ 176882 h 523073"/>
              <a:gd name="connsiteX292" fmla="*/ 774544 w 810894"/>
              <a:gd name="connsiteY292" fmla="*/ 173321 h 523073"/>
              <a:gd name="connsiteX293" fmla="*/ 725398 w 810894"/>
              <a:gd name="connsiteY293" fmla="*/ 196308 h 523073"/>
              <a:gd name="connsiteX294" fmla="*/ 793274 w 810894"/>
              <a:gd name="connsiteY294" fmla="*/ 140893 h 523073"/>
              <a:gd name="connsiteX295" fmla="*/ 788475 w 810894"/>
              <a:gd name="connsiteY295" fmla="*/ 137255 h 523073"/>
              <a:gd name="connsiteX296" fmla="*/ 749932 w 810894"/>
              <a:gd name="connsiteY296" fmla="*/ 153818 h 523073"/>
              <a:gd name="connsiteX297" fmla="*/ 779497 w 810894"/>
              <a:gd name="connsiteY297" fmla="*/ 122937 h 523073"/>
              <a:gd name="connsiteX298" fmla="*/ 774467 w 810894"/>
              <a:gd name="connsiteY298" fmla="*/ 119144 h 523073"/>
              <a:gd name="connsiteX299" fmla="*/ 764483 w 810894"/>
              <a:gd name="connsiteY299" fmla="*/ 120924 h 523073"/>
              <a:gd name="connsiteX300" fmla="*/ 809372 w 810894"/>
              <a:gd name="connsiteY300" fmla="*/ 80214 h 523073"/>
              <a:gd name="connsiteX301" fmla="*/ 233159 w 810894"/>
              <a:gd name="connsiteY301" fmla="*/ 271614 h 523073"/>
              <a:gd name="connsiteX302" fmla="*/ 232927 w 810894"/>
              <a:gd name="connsiteY302" fmla="*/ 282295 h 523073"/>
              <a:gd name="connsiteX303" fmla="*/ 232231 w 810894"/>
              <a:gd name="connsiteY303" fmla="*/ 288564 h 523073"/>
              <a:gd name="connsiteX304" fmla="*/ 231070 w 810894"/>
              <a:gd name="connsiteY304" fmla="*/ 291892 h 523073"/>
              <a:gd name="connsiteX305" fmla="*/ 229676 w 810894"/>
              <a:gd name="connsiteY305" fmla="*/ 293672 h 523073"/>
              <a:gd name="connsiteX306" fmla="*/ 226968 w 810894"/>
              <a:gd name="connsiteY306" fmla="*/ 292976 h 523073"/>
              <a:gd name="connsiteX307" fmla="*/ 224491 w 810894"/>
              <a:gd name="connsiteY307" fmla="*/ 291118 h 523073"/>
              <a:gd name="connsiteX308" fmla="*/ 224491 w 810894"/>
              <a:gd name="connsiteY308" fmla="*/ 276645 h 523073"/>
              <a:gd name="connsiteX309" fmla="*/ 224801 w 810894"/>
              <a:gd name="connsiteY309" fmla="*/ 271305 h 523073"/>
              <a:gd name="connsiteX310" fmla="*/ 224955 w 810894"/>
              <a:gd name="connsiteY310" fmla="*/ 265732 h 523073"/>
              <a:gd name="connsiteX311" fmla="*/ 224955 w 810894"/>
              <a:gd name="connsiteY311" fmla="*/ 264571 h 523073"/>
              <a:gd name="connsiteX312" fmla="*/ 224801 w 810894"/>
              <a:gd name="connsiteY312" fmla="*/ 263023 h 523073"/>
              <a:gd name="connsiteX313" fmla="*/ 224646 w 810894"/>
              <a:gd name="connsiteY313" fmla="*/ 261243 h 523073"/>
              <a:gd name="connsiteX314" fmla="*/ 224646 w 810894"/>
              <a:gd name="connsiteY314" fmla="*/ 257683 h 523073"/>
              <a:gd name="connsiteX315" fmla="*/ 223253 w 810894"/>
              <a:gd name="connsiteY315" fmla="*/ 242513 h 523073"/>
              <a:gd name="connsiteX316" fmla="*/ 223020 w 810894"/>
              <a:gd name="connsiteY316" fmla="*/ 227344 h 523073"/>
              <a:gd name="connsiteX317" fmla="*/ 223020 w 810894"/>
              <a:gd name="connsiteY317" fmla="*/ 191355 h 523073"/>
              <a:gd name="connsiteX318" fmla="*/ 222866 w 810894"/>
              <a:gd name="connsiteY318" fmla="*/ 187949 h 523073"/>
              <a:gd name="connsiteX319" fmla="*/ 222788 w 810894"/>
              <a:gd name="connsiteY319" fmla="*/ 181912 h 523073"/>
              <a:gd name="connsiteX320" fmla="*/ 222633 w 810894"/>
              <a:gd name="connsiteY320" fmla="*/ 175489 h 523073"/>
              <a:gd name="connsiteX321" fmla="*/ 222479 w 810894"/>
              <a:gd name="connsiteY321" fmla="*/ 171232 h 523073"/>
              <a:gd name="connsiteX322" fmla="*/ 222479 w 810894"/>
              <a:gd name="connsiteY322" fmla="*/ 152270 h 523073"/>
              <a:gd name="connsiteX323" fmla="*/ 222479 w 810894"/>
              <a:gd name="connsiteY323" fmla="*/ 146233 h 523073"/>
              <a:gd name="connsiteX324" fmla="*/ 222943 w 810894"/>
              <a:gd name="connsiteY324" fmla="*/ 138571 h 523073"/>
              <a:gd name="connsiteX325" fmla="*/ 221008 w 810894"/>
              <a:gd name="connsiteY325" fmla="*/ 145691 h 523073"/>
              <a:gd name="connsiteX326" fmla="*/ 220466 w 810894"/>
              <a:gd name="connsiteY326" fmla="*/ 149329 h 523073"/>
              <a:gd name="connsiteX327" fmla="*/ 217990 w 810894"/>
              <a:gd name="connsiteY327" fmla="*/ 153972 h 523073"/>
              <a:gd name="connsiteX328" fmla="*/ 217990 w 810894"/>
              <a:gd name="connsiteY328" fmla="*/ 155133 h 523073"/>
              <a:gd name="connsiteX329" fmla="*/ 212804 w 810894"/>
              <a:gd name="connsiteY329" fmla="*/ 169606 h 523073"/>
              <a:gd name="connsiteX330" fmla="*/ 209631 w 810894"/>
              <a:gd name="connsiteY330" fmla="*/ 180984 h 523073"/>
              <a:gd name="connsiteX331" fmla="*/ 205452 w 810894"/>
              <a:gd name="connsiteY331" fmla="*/ 198707 h 523073"/>
              <a:gd name="connsiteX332" fmla="*/ 201891 w 810894"/>
              <a:gd name="connsiteY332" fmla="*/ 215270 h 523073"/>
              <a:gd name="connsiteX333" fmla="*/ 201427 w 810894"/>
              <a:gd name="connsiteY333" fmla="*/ 218598 h 523073"/>
              <a:gd name="connsiteX334" fmla="*/ 201040 w 810894"/>
              <a:gd name="connsiteY334" fmla="*/ 222391 h 523073"/>
              <a:gd name="connsiteX335" fmla="*/ 199724 w 810894"/>
              <a:gd name="connsiteY335" fmla="*/ 225564 h 523073"/>
              <a:gd name="connsiteX336" fmla="*/ 196396 w 810894"/>
              <a:gd name="connsiteY336" fmla="*/ 226880 h 523073"/>
              <a:gd name="connsiteX337" fmla="*/ 192604 w 810894"/>
              <a:gd name="connsiteY337" fmla="*/ 224480 h 523073"/>
              <a:gd name="connsiteX338" fmla="*/ 191907 w 810894"/>
              <a:gd name="connsiteY338" fmla="*/ 220223 h 523073"/>
              <a:gd name="connsiteX339" fmla="*/ 189431 w 810894"/>
              <a:gd name="connsiteY339" fmla="*/ 206989 h 523073"/>
              <a:gd name="connsiteX340" fmla="*/ 185019 w 810894"/>
              <a:gd name="connsiteY340" fmla="*/ 193754 h 523073"/>
              <a:gd name="connsiteX341" fmla="*/ 183084 w 810894"/>
              <a:gd name="connsiteY341" fmla="*/ 183306 h 523073"/>
              <a:gd name="connsiteX342" fmla="*/ 181691 w 810894"/>
              <a:gd name="connsiteY342" fmla="*/ 178584 h 523073"/>
              <a:gd name="connsiteX343" fmla="*/ 177899 w 810894"/>
              <a:gd name="connsiteY343" fmla="*/ 160474 h 523073"/>
              <a:gd name="connsiteX344" fmla="*/ 172945 w 810894"/>
              <a:gd name="connsiteY344" fmla="*/ 139267 h 523073"/>
              <a:gd name="connsiteX345" fmla="*/ 172481 w 810894"/>
              <a:gd name="connsiteY345" fmla="*/ 137100 h 523073"/>
              <a:gd name="connsiteX346" fmla="*/ 170856 w 810894"/>
              <a:gd name="connsiteY346" fmla="*/ 132379 h 523073"/>
              <a:gd name="connsiteX347" fmla="*/ 170856 w 810894"/>
              <a:gd name="connsiteY347" fmla="*/ 132611 h 523073"/>
              <a:gd name="connsiteX348" fmla="*/ 170701 w 810894"/>
              <a:gd name="connsiteY348" fmla="*/ 134856 h 523073"/>
              <a:gd name="connsiteX349" fmla="*/ 170469 w 810894"/>
              <a:gd name="connsiteY349" fmla="*/ 138725 h 523073"/>
              <a:gd name="connsiteX350" fmla="*/ 170236 w 810894"/>
              <a:gd name="connsiteY350" fmla="*/ 142905 h 523073"/>
              <a:gd name="connsiteX351" fmla="*/ 170159 w 810894"/>
              <a:gd name="connsiteY351" fmla="*/ 145846 h 523073"/>
              <a:gd name="connsiteX352" fmla="*/ 170159 w 810894"/>
              <a:gd name="connsiteY352" fmla="*/ 149406 h 523073"/>
              <a:gd name="connsiteX353" fmla="*/ 170546 w 810894"/>
              <a:gd name="connsiteY353" fmla="*/ 160164 h 523073"/>
              <a:gd name="connsiteX354" fmla="*/ 170933 w 810894"/>
              <a:gd name="connsiteY354" fmla="*/ 170922 h 523073"/>
              <a:gd name="connsiteX355" fmla="*/ 170933 w 810894"/>
              <a:gd name="connsiteY355" fmla="*/ 173089 h 523073"/>
              <a:gd name="connsiteX356" fmla="*/ 170778 w 810894"/>
              <a:gd name="connsiteY356" fmla="*/ 174405 h 523073"/>
              <a:gd name="connsiteX357" fmla="*/ 170546 w 810894"/>
              <a:gd name="connsiteY357" fmla="*/ 176650 h 523073"/>
              <a:gd name="connsiteX358" fmla="*/ 170314 w 810894"/>
              <a:gd name="connsiteY358" fmla="*/ 178894 h 523073"/>
              <a:gd name="connsiteX359" fmla="*/ 170236 w 810894"/>
              <a:gd name="connsiteY359" fmla="*/ 180210 h 523073"/>
              <a:gd name="connsiteX360" fmla="*/ 170314 w 810894"/>
              <a:gd name="connsiteY360" fmla="*/ 183306 h 523073"/>
              <a:gd name="connsiteX361" fmla="*/ 170546 w 810894"/>
              <a:gd name="connsiteY361" fmla="*/ 188414 h 523073"/>
              <a:gd name="connsiteX362" fmla="*/ 170778 w 810894"/>
              <a:gd name="connsiteY362" fmla="*/ 193522 h 523073"/>
              <a:gd name="connsiteX363" fmla="*/ 170933 w 810894"/>
              <a:gd name="connsiteY363" fmla="*/ 196618 h 523073"/>
              <a:gd name="connsiteX364" fmla="*/ 170933 w 810894"/>
              <a:gd name="connsiteY364" fmla="*/ 206834 h 523073"/>
              <a:gd name="connsiteX365" fmla="*/ 170933 w 810894"/>
              <a:gd name="connsiteY365" fmla="*/ 208846 h 523073"/>
              <a:gd name="connsiteX366" fmla="*/ 171088 w 810894"/>
              <a:gd name="connsiteY366" fmla="*/ 211555 h 523073"/>
              <a:gd name="connsiteX367" fmla="*/ 171320 w 810894"/>
              <a:gd name="connsiteY367" fmla="*/ 214187 h 523073"/>
              <a:gd name="connsiteX368" fmla="*/ 171475 w 810894"/>
              <a:gd name="connsiteY368" fmla="*/ 215812 h 523073"/>
              <a:gd name="connsiteX369" fmla="*/ 171475 w 810894"/>
              <a:gd name="connsiteY369" fmla="*/ 286165 h 523073"/>
              <a:gd name="connsiteX370" fmla="*/ 170082 w 810894"/>
              <a:gd name="connsiteY370" fmla="*/ 289106 h 523073"/>
              <a:gd name="connsiteX371" fmla="*/ 166986 w 810894"/>
              <a:gd name="connsiteY371" fmla="*/ 290189 h 523073"/>
              <a:gd name="connsiteX372" fmla="*/ 164973 w 810894"/>
              <a:gd name="connsiteY372" fmla="*/ 289957 h 523073"/>
              <a:gd name="connsiteX373" fmla="*/ 163193 w 810894"/>
              <a:gd name="connsiteY373" fmla="*/ 287790 h 523073"/>
              <a:gd name="connsiteX374" fmla="*/ 163193 w 810894"/>
              <a:gd name="connsiteY374" fmla="*/ 283301 h 523073"/>
              <a:gd name="connsiteX375" fmla="*/ 163426 w 810894"/>
              <a:gd name="connsiteY375" fmla="*/ 271382 h 523073"/>
              <a:gd name="connsiteX376" fmla="*/ 163658 w 810894"/>
              <a:gd name="connsiteY376" fmla="*/ 259154 h 523073"/>
              <a:gd name="connsiteX377" fmla="*/ 163658 w 810894"/>
              <a:gd name="connsiteY377" fmla="*/ 252265 h 523073"/>
              <a:gd name="connsiteX378" fmla="*/ 163271 w 810894"/>
              <a:gd name="connsiteY378" fmla="*/ 248705 h 523073"/>
              <a:gd name="connsiteX379" fmla="*/ 163193 w 810894"/>
              <a:gd name="connsiteY379" fmla="*/ 245842 h 523073"/>
              <a:gd name="connsiteX380" fmla="*/ 163271 w 810894"/>
              <a:gd name="connsiteY380" fmla="*/ 242513 h 523073"/>
              <a:gd name="connsiteX381" fmla="*/ 163426 w 810894"/>
              <a:gd name="connsiteY381" fmla="*/ 236864 h 523073"/>
              <a:gd name="connsiteX382" fmla="*/ 163580 w 810894"/>
              <a:gd name="connsiteY382" fmla="*/ 230904 h 523073"/>
              <a:gd name="connsiteX383" fmla="*/ 163658 w 810894"/>
              <a:gd name="connsiteY383" fmla="*/ 226880 h 523073"/>
              <a:gd name="connsiteX384" fmla="*/ 163658 w 810894"/>
              <a:gd name="connsiteY384" fmla="*/ 221462 h 523073"/>
              <a:gd name="connsiteX385" fmla="*/ 163580 w 810894"/>
              <a:gd name="connsiteY385" fmla="*/ 217902 h 523073"/>
              <a:gd name="connsiteX386" fmla="*/ 162729 w 810894"/>
              <a:gd name="connsiteY386" fmla="*/ 213877 h 523073"/>
              <a:gd name="connsiteX387" fmla="*/ 162729 w 810894"/>
              <a:gd name="connsiteY387" fmla="*/ 117983 h 523073"/>
              <a:gd name="connsiteX388" fmla="*/ 163116 w 810894"/>
              <a:gd name="connsiteY388" fmla="*/ 113572 h 523073"/>
              <a:gd name="connsiteX389" fmla="*/ 163271 w 810894"/>
              <a:gd name="connsiteY389" fmla="*/ 108928 h 523073"/>
              <a:gd name="connsiteX390" fmla="*/ 163271 w 810894"/>
              <a:gd name="connsiteY390" fmla="*/ 105600 h 523073"/>
              <a:gd name="connsiteX391" fmla="*/ 165360 w 810894"/>
              <a:gd name="connsiteY391" fmla="*/ 103433 h 523073"/>
              <a:gd name="connsiteX392" fmla="*/ 170314 w 810894"/>
              <a:gd name="connsiteY392" fmla="*/ 105677 h 523073"/>
              <a:gd name="connsiteX393" fmla="*/ 173487 w 810894"/>
              <a:gd name="connsiteY393" fmla="*/ 111250 h 523073"/>
              <a:gd name="connsiteX394" fmla="*/ 175499 w 810894"/>
              <a:gd name="connsiteY394" fmla="*/ 118138 h 523073"/>
              <a:gd name="connsiteX395" fmla="*/ 177434 w 810894"/>
              <a:gd name="connsiteY395" fmla="*/ 124252 h 523073"/>
              <a:gd name="connsiteX396" fmla="*/ 178827 w 810894"/>
              <a:gd name="connsiteY396" fmla="*/ 127813 h 523073"/>
              <a:gd name="connsiteX397" fmla="*/ 183316 w 810894"/>
              <a:gd name="connsiteY397" fmla="*/ 142518 h 523073"/>
              <a:gd name="connsiteX398" fmla="*/ 185716 w 810894"/>
              <a:gd name="connsiteY398" fmla="*/ 154824 h 523073"/>
              <a:gd name="connsiteX399" fmla="*/ 187186 w 810894"/>
              <a:gd name="connsiteY399" fmla="*/ 163337 h 523073"/>
              <a:gd name="connsiteX400" fmla="*/ 188502 w 810894"/>
              <a:gd name="connsiteY400" fmla="*/ 169529 h 523073"/>
              <a:gd name="connsiteX401" fmla="*/ 190050 w 810894"/>
              <a:gd name="connsiteY401" fmla="*/ 175411 h 523073"/>
              <a:gd name="connsiteX402" fmla="*/ 191443 w 810894"/>
              <a:gd name="connsiteY402" fmla="*/ 180365 h 523073"/>
              <a:gd name="connsiteX403" fmla="*/ 193610 w 810894"/>
              <a:gd name="connsiteY403" fmla="*/ 189962 h 523073"/>
              <a:gd name="connsiteX404" fmla="*/ 195777 w 810894"/>
              <a:gd name="connsiteY404" fmla="*/ 198630 h 523073"/>
              <a:gd name="connsiteX405" fmla="*/ 196474 w 810894"/>
              <a:gd name="connsiteY405" fmla="*/ 201726 h 523073"/>
              <a:gd name="connsiteX406" fmla="*/ 199337 w 810894"/>
              <a:gd name="connsiteY406" fmla="*/ 188182 h 523073"/>
              <a:gd name="connsiteX407" fmla="*/ 206535 w 810894"/>
              <a:gd name="connsiteY407" fmla="*/ 162950 h 523073"/>
              <a:gd name="connsiteX408" fmla="*/ 214662 w 810894"/>
              <a:gd name="connsiteY408" fmla="*/ 137952 h 523073"/>
              <a:gd name="connsiteX409" fmla="*/ 217061 w 810894"/>
              <a:gd name="connsiteY409" fmla="*/ 131063 h 523073"/>
              <a:gd name="connsiteX410" fmla="*/ 217680 w 810894"/>
              <a:gd name="connsiteY410" fmla="*/ 128664 h 523073"/>
              <a:gd name="connsiteX411" fmla="*/ 218531 w 810894"/>
              <a:gd name="connsiteY411" fmla="*/ 126729 h 523073"/>
              <a:gd name="connsiteX412" fmla="*/ 222788 w 810894"/>
              <a:gd name="connsiteY412" fmla="*/ 112488 h 523073"/>
              <a:gd name="connsiteX413" fmla="*/ 223407 w 810894"/>
              <a:gd name="connsiteY413" fmla="*/ 110708 h 523073"/>
              <a:gd name="connsiteX414" fmla="*/ 223794 w 810894"/>
              <a:gd name="connsiteY414" fmla="*/ 109160 h 523073"/>
              <a:gd name="connsiteX415" fmla="*/ 223794 w 810894"/>
              <a:gd name="connsiteY415" fmla="*/ 107225 h 523073"/>
              <a:gd name="connsiteX416" fmla="*/ 224955 w 810894"/>
              <a:gd name="connsiteY416" fmla="*/ 103897 h 523073"/>
              <a:gd name="connsiteX417" fmla="*/ 228516 w 810894"/>
              <a:gd name="connsiteY417" fmla="*/ 102272 h 523073"/>
              <a:gd name="connsiteX418" fmla="*/ 232231 w 810894"/>
              <a:gd name="connsiteY418" fmla="*/ 105136 h 523073"/>
              <a:gd name="connsiteX419" fmla="*/ 232850 w 810894"/>
              <a:gd name="connsiteY419" fmla="*/ 109625 h 523073"/>
              <a:gd name="connsiteX420" fmla="*/ 232850 w 810894"/>
              <a:gd name="connsiteY420" fmla="*/ 110786 h 523073"/>
              <a:gd name="connsiteX421" fmla="*/ 232617 w 810894"/>
              <a:gd name="connsiteY421" fmla="*/ 114114 h 523073"/>
              <a:gd name="connsiteX422" fmla="*/ 232385 w 810894"/>
              <a:gd name="connsiteY422" fmla="*/ 116745 h 523073"/>
              <a:gd name="connsiteX423" fmla="*/ 232385 w 810894"/>
              <a:gd name="connsiteY423" fmla="*/ 122937 h 523073"/>
              <a:gd name="connsiteX424" fmla="*/ 231921 w 810894"/>
              <a:gd name="connsiteY424" fmla="*/ 128974 h 523073"/>
              <a:gd name="connsiteX425" fmla="*/ 231457 w 810894"/>
              <a:gd name="connsiteY425" fmla="*/ 139422 h 523073"/>
              <a:gd name="connsiteX426" fmla="*/ 230992 w 810894"/>
              <a:gd name="connsiteY426" fmla="*/ 149716 h 523073"/>
              <a:gd name="connsiteX427" fmla="*/ 230760 w 810894"/>
              <a:gd name="connsiteY427" fmla="*/ 155675 h 523073"/>
              <a:gd name="connsiteX428" fmla="*/ 230760 w 810894"/>
              <a:gd name="connsiteY428" fmla="*/ 165350 h 523073"/>
              <a:gd name="connsiteX429" fmla="*/ 230837 w 810894"/>
              <a:gd name="connsiteY429" fmla="*/ 168446 h 523073"/>
              <a:gd name="connsiteX430" fmla="*/ 231070 w 810894"/>
              <a:gd name="connsiteY430" fmla="*/ 172393 h 523073"/>
              <a:gd name="connsiteX431" fmla="*/ 231302 w 810894"/>
              <a:gd name="connsiteY431" fmla="*/ 176185 h 523073"/>
              <a:gd name="connsiteX432" fmla="*/ 231457 w 810894"/>
              <a:gd name="connsiteY432" fmla="*/ 178894 h 523073"/>
              <a:gd name="connsiteX433" fmla="*/ 231457 w 810894"/>
              <a:gd name="connsiteY433" fmla="*/ 191664 h 523073"/>
              <a:gd name="connsiteX434" fmla="*/ 231611 w 810894"/>
              <a:gd name="connsiteY434" fmla="*/ 216199 h 523073"/>
              <a:gd name="connsiteX435" fmla="*/ 231998 w 810894"/>
              <a:gd name="connsiteY435" fmla="*/ 240501 h 523073"/>
              <a:gd name="connsiteX436" fmla="*/ 232850 w 810894"/>
              <a:gd name="connsiteY436" fmla="*/ 254355 h 523073"/>
              <a:gd name="connsiteX437" fmla="*/ 233701 w 810894"/>
              <a:gd name="connsiteY437" fmla="*/ 268673 h 523073"/>
              <a:gd name="connsiteX438" fmla="*/ 233701 w 810894"/>
              <a:gd name="connsiteY438" fmla="*/ 271614 h 523073"/>
              <a:gd name="connsiteX439" fmla="*/ 529508 w 810894"/>
              <a:gd name="connsiteY439" fmla="*/ 140506 h 523073"/>
              <a:gd name="connsiteX440" fmla="*/ 527728 w 810894"/>
              <a:gd name="connsiteY440" fmla="*/ 160242 h 523073"/>
              <a:gd name="connsiteX441" fmla="*/ 526877 w 810894"/>
              <a:gd name="connsiteY441" fmla="*/ 191510 h 523073"/>
              <a:gd name="connsiteX442" fmla="*/ 526877 w 810894"/>
              <a:gd name="connsiteY442" fmla="*/ 195070 h 523073"/>
              <a:gd name="connsiteX443" fmla="*/ 527109 w 810894"/>
              <a:gd name="connsiteY443" fmla="*/ 201261 h 523073"/>
              <a:gd name="connsiteX444" fmla="*/ 527341 w 810894"/>
              <a:gd name="connsiteY444" fmla="*/ 208846 h 523073"/>
              <a:gd name="connsiteX445" fmla="*/ 527341 w 810894"/>
              <a:gd name="connsiteY445" fmla="*/ 221617 h 523073"/>
              <a:gd name="connsiteX446" fmla="*/ 527728 w 810894"/>
              <a:gd name="connsiteY446" fmla="*/ 236322 h 523073"/>
              <a:gd name="connsiteX447" fmla="*/ 529044 w 810894"/>
              <a:gd name="connsiteY447" fmla="*/ 250795 h 523073"/>
              <a:gd name="connsiteX448" fmla="*/ 529044 w 810894"/>
              <a:gd name="connsiteY448" fmla="*/ 255980 h 523073"/>
              <a:gd name="connsiteX449" fmla="*/ 529276 w 810894"/>
              <a:gd name="connsiteY449" fmla="*/ 263410 h 523073"/>
              <a:gd name="connsiteX450" fmla="*/ 530360 w 810894"/>
              <a:gd name="connsiteY450" fmla="*/ 270608 h 523073"/>
              <a:gd name="connsiteX451" fmla="*/ 533069 w 810894"/>
              <a:gd name="connsiteY451" fmla="*/ 276413 h 523073"/>
              <a:gd name="connsiteX452" fmla="*/ 538486 w 810894"/>
              <a:gd name="connsiteY452" fmla="*/ 279818 h 523073"/>
              <a:gd name="connsiteX453" fmla="*/ 543672 w 810894"/>
              <a:gd name="connsiteY453" fmla="*/ 281211 h 523073"/>
              <a:gd name="connsiteX454" fmla="*/ 547464 w 810894"/>
              <a:gd name="connsiteY454" fmla="*/ 281676 h 523073"/>
              <a:gd name="connsiteX455" fmla="*/ 551257 w 810894"/>
              <a:gd name="connsiteY455" fmla="*/ 281289 h 523073"/>
              <a:gd name="connsiteX456" fmla="*/ 554353 w 810894"/>
              <a:gd name="connsiteY456" fmla="*/ 281134 h 523073"/>
              <a:gd name="connsiteX457" fmla="*/ 555514 w 810894"/>
              <a:gd name="connsiteY457" fmla="*/ 281289 h 523073"/>
              <a:gd name="connsiteX458" fmla="*/ 557526 w 810894"/>
              <a:gd name="connsiteY458" fmla="*/ 281444 h 523073"/>
              <a:gd name="connsiteX459" fmla="*/ 559693 w 810894"/>
              <a:gd name="connsiteY459" fmla="*/ 281521 h 523073"/>
              <a:gd name="connsiteX460" fmla="*/ 561009 w 810894"/>
              <a:gd name="connsiteY460" fmla="*/ 281676 h 523073"/>
              <a:gd name="connsiteX461" fmla="*/ 569987 w 810894"/>
              <a:gd name="connsiteY461" fmla="*/ 281676 h 523073"/>
              <a:gd name="connsiteX462" fmla="*/ 573702 w 810894"/>
              <a:gd name="connsiteY462" fmla="*/ 280979 h 523073"/>
              <a:gd name="connsiteX463" fmla="*/ 575482 w 810894"/>
              <a:gd name="connsiteY463" fmla="*/ 277883 h 523073"/>
              <a:gd name="connsiteX464" fmla="*/ 574785 w 810894"/>
              <a:gd name="connsiteY464" fmla="*/ 271150 h 523073"/>
              <a:gd name="connsiteX465" fmla="*/ 574089 w 810894"/>
              <a:gd name="connsiteY465" fmla="*/ 262714 h 523073"/>
              <a:gd name="connsiteX466" fmla="*/ 574089 w 810894"/>
              <a:gd name="connsiteY466" fmla="*/ 253736 h 523073"/>
              <a:gd name="connsiteX467" fmla="*/ 574089 w 810894"/>
              <a:gd name="connsiteY467" fmla="*/ 250872 h 523073"/>
              <a:gd name="connsiteX468" fmla="*/ 573624 w 810894"/>
              <a:gd name="connsiteY468" fmla="*/ 248241 h 523073"/>
              <a:gd name="connsiteX469" fmla="*/ 573624 w 810894"/>
              <a:gd name="connsiteY469" fmla="*/ 222623 h 523073"/>
              <a:gd name="connsiteX470" fmla="*/ 557061 w 810894"/>
              <a:gd name="connsiteY470" fmla="*/ 222623 h 523073"/>
              <a:gd name="connsiteX471" fmla="*/ 555204 w 810894"/>
              <a:gd name="connsiteY471" fmla="*/ 223242 h 523073"/>
              <a:gd name="connsiteX472" fmla="*/ 553346 w 810894"/>
              <a:gd name="connsiteY472" fmla="*/ 223397 h 523073"/>
              <a:gd name="connsiteX473" fmla="*/ 550251 w 810894"/>
              <a:gd name="connsiteY473" fmla="*/ 222313 h 523073"/>
              <a:gd name="connsiteX474" fmla="*/ 548625 w 810894"/>
              <a:gd name="connsiteY474" fmla="*/ 218675 h 523073"/>
              <a:gd name="connsiteX475" fmla="*/ 549786 w 810894"/>
              <a:gd name="connsiteY475" fmla="*/ 215502 h 523073"/>
              <a:gd name="connsiteX476" fmla="*/ 552882 w 810894"/>
              <a:gd name="connsiteY476" fmla="*/ 213954 h 523073"/>
              <a:gd name="connsiteX477" fmla="*/ 556752 w 810894"/>
              <a:gd name="connsiteY477" fmla="*/ 213335 h 523073"/>
              <a:gd name="connsiteX478" fmla="*/ 560622 w 810894"/>
              <a:gd name="connsiteY478" fmla="*/ 213258 h 523073"/>
              <a:gd name="connsiteX479" fmla="*/ 570374 w 810894"/>
              <a:gd name="connsiteY479" fmla="*/ 213258 h 523073"/>
              <a:gd name="connsiteX480" fmla="*/ 575791 w 810894"/>
              <a:gd name="connsiteY480" fmla="*/ 212793 h 523073"/>
              <a:gd name="connsiteX481" fmla="*/ 580203 w 810894"/>
              <a:gd name="connsiteY481" fmla="*/ 213413 h 523073"/>
              <a:gd name="connsiteX482" fmla="*/ 581983 w 810894"/>
              <a:gd name="connsiteY482" fmla="*/ 218056 h 523073"/>
              <a:gd name="connsiteX483" fmla="*/ 581751 w 810894"/>
              <a:gd name="connsiteY483" fmla="*/ 227653 h 523073"/>
              <a:gd name="connsiteX484" fmla="*/ 581519 w 810894"/>
              <a:gd name="connsiteY484" fmla="*/ 237251 h 523073"/>
              <a:gd name="connsiteX485" fmla="*/ 582447 w 810894"/>
              <a:gd name="connsiteY485" fmla="*/ 257606 h 523073"/>
              <a:gd name="connsiteX486" fmla="*/ 583376 w 810894"/>
              <a:gd name="connsiteY486" fmla="*/ 277264 h 523073"/>
              <a:gd name="connsiteX487" fmla="*/ 583376 w 810894"/>
              <a:gd name="connsiteY487" fmla="*/ 283224 h 523073"/>
              <a:gd name="connsiteX488" fmla="*/ 580435 w 810894"/>
              <a:gd name="connsiteY488" fmla="*/ 287248 h 523073"/>
              <a:gd name="connsiteX489" fmla="*/ 575327 w 810894"/>
              <a:gd name="connsiteY489" fmla="*/ 289415 h 523073"/>
              <a:gd name="connsiteX490" fmla="*/ 569522 w 810894"/>
              <a:gd name="connsiteY490" fmla="*/ 290267 h 523073"/>
              <a:gd name="connsiteX491" fmla="*/ 564414 w 810894"/>
              <a:gd name="connsiteY491" fmla="*/ 290422 h 523073"/>
              <a:gd name="connsiteX492" fmla="*/ 559925 w 810894"/>
              <a:gd name="connsiteY492" fmla="*/ 290422 h 523073"/>
              <a:gd name="connsiteX493" fmla="*/ 556597 w 810894"/>
              <a:gd name="connsiteY493" fmla="*/ 290189 h 523073"/>
              <a:gd name="connsiteX494" fmla="*/ 553269 w 810894"/>
              <a:gd name="connsiteY494" fmla="*/ 289725 h 523073"/>
              <a:gd name="connsiteX495" fmla="*/ 551025 w 810894"/>
              <a:gd name="connsiteY495" fmla="*/ 290189 h 523073"/>
              <a:gd name="connsiteX496" fmla="*/ 548780 w 810894"/>
              <a:gd name="connsiteY496" fmla="*/ 290654 h 523073"/>
              <a:gd name="connsiteX497" fmla="*/ 548316 w 810894"/>
              <a:gd name="connsiteY497" fmla="*/ 290422 h 523073"/>
              <a:gd name="connsiteX498" fmla="*/ 544756 w 810894"/>
              <a:gd name="connsiteY498" fmla="*/ 290422 h 523073"/>
              <a:gd name="connsiteX499" fmla="*/ 543130 w 810894"/>
              <a:gd name="connsiteY499" fmla="*/ 290189 h 523073"/>
              <a:gd name="connsiteX500" fmla="*/ 541427 w 810894"/>
              <a:gd name="connsiteY500" fmla="*/ 289957 h 523073"/>
              <a:gd name="connsiteX501" fmla="*/ 534771 w 810894"/>
              <a:gd name="connsiteY501" fmla="*/ 288796 h 523073"/>
              <a:gd name="connsiteX502" fmla="*/ 524710 w 810894"/>
              <a:gd name="connsiteY502" fmla="*/ 282140 h 523073"/>
              <a:gd name="connsiteX503" fmla="*/ 521304 w 810894"/>
              <a:gd name="connsiteY503" fmla="*/ 270221 h 523073"/>
              <a:gd name="connsiteX504" fmla="*/ 520840 w 810894"/>
              <a:gd name="connsiteY504" fmla="*/ 255206 h 523073"/>
              <a:gd name="connsiteX505" fmla="*/ 519447 w 810894"/>
              <a:gd name="connsiteY505" fmla="*/ 239340 h 523073"/>
              <a:gd name="connsiteX506" fmla="*/ 519447 w 810894"/>
              <a:gd name="connsiteY506" fmla="*/ 232684 h 523073"/>
              <a:gd name="connsiteX507" fmla="*/ 519060 w 810894"/>
              <a:gd name="connsiteY507" fmla="*/ 207221 h 523073"/>
              <a:gd name="connsiteX508" fmla="*/ 518673 w 810894"/>
              <a:gd name="connsiteY508" fmla="*/ 181526 h 523073"/>
              <a:gd name="connsiteX509" fmla="*/ 518673 w 810894"/>
              <a:gd name="connsiteY509" fmla="*/ 164498 h 523073"/>
              <a:gd name="connsiteX510" fmla="*/ 519757 w 810894"/>
              <a:gd name="connsiteY510" fmla="*/ 146543 h 523073"/>
              <a:gd name="connsiteX511" fmla="*/ 505129 w 810894"/>
              <a:gd name="connsiteY511" fmla="*/ 155211 h 523073"/>
              <a:gd name="connsiteX512" fmla="*/ 505129 w 810894"/>
              <a:gd name="connsiteY512" fmla="*/ 201648 h 523073"/>
              <a:gd name="connsiteX513" fmla="*/ 505593 w 810894"/>
              <a:gd name="connsiteY513" fmla="*/ 206834 h 523073"/>
              <a:gd name="connsiteX514" fmla="*/ 505825 w 810894"/>
              <a:gd name="connsiteY514" fmla="*/ 211091 h 523073"/>
              <a:gd name="connsiteX515" fmla="*/ 505825 w 810894"/>
              <a:gd name="connsiteY515" fmla="*/ 222236 h 523073"/>
              <a:gd name="connsiteX516" fmla="*/ 505671 w 810894"/>
              <a:gd name="connsiteY516" fmla="*/ 226493 h 523073"/>
              <a:gd name="connsiteX517" fmla="*/ 505593 w 810894"/>
              <a:gd name="connsiteY517" fmla="*/ 230517 h 523073"/>
              <a:gd name="connsiteX518" fmla="*/ 506444 w 810894"/>
              <a:gd name="connsiteY518" fmla="*/ 254819 h 523073"/>
              <a:gd name="connsiteX519" fmla="*/ 507296 w 810894"/>
              <a:gd name="connsiteY519" fmla="*/ 278890 h 523073"/>
              <a:gd name="connsiteX520" fmla="*/ 507296 w 810894"/>
              <a:gd name="connsiteY520" fmla="*/ 288100 h 523073"/>
              <a:gd name="connsiteX521" fmla="*/ 499014 w 810894"/>
              <a:gd name="connsiteY521" fmla="*/ 288796 h 523073"/>
              <a:gd name="connsiteX522" fmla="*/ 498086 w 810894"/>
              <a:gd name="connsiteY522" fmla="*/ 286861 h 523073"/>
              <a:gd name="connsiteX523" fmla="*/ 498318 w 810894"/>
              <a:gd name="connsiteY523" fmla="*/ 283998 h 523073"/>
              <a:gd name="connsiteX524" fmla="*/ 498782 w 810894"/>
              <a:gd name="connsiteY524" fmla="*/ 280902 h 523073"/>
              <a:gd name="connsiteX525" fmla="*/ 498782 w 810894"/>
              <a:gd name="connsiteY525" fmla="*/ 276877 h 523073"/>
              <a:gd name="connsiteX526" fmla="*/ 497467 w 810894"/>
              <a:gd name="connsiteY526" fmla="*/ 249402 h 523073"/>
              <a:gd name="connsiteX527" fmla="*/ 497312 w 810894"/>
              <a:gd name="connsiteY527" fmla="*/ 224558 h 523073"/>
              <a:gd name="connsiteX528" fmla="*/ 497312 w 810894"/>
              <a:gd name="connsiteY528" fmla="*/ 213800 h 523073"/>
              <a:gd name="connsiteX529" fmla="*/ 497544 w 810894"/>
              <a:gd name="connsiteY529" fmla="*/ 206834 h 523073"/>
              <a:gd name="connsiteX530" fmla="*/ 497544 w 810894"/>
              <a:gd name="connsiteY530" fmla="*/ 206370 h 523073"/>
              <a:gd name="connsiteX531" fmla="*/ 481678 w 810894"/>
              <a:gd name="connsiteY531" fmla="*/ 203738 h 523073"/>
              <a:gd name="connsiteX532" fmla="*/ 470455 w 810894"/>
              <a:gd name="connsiteY532" fmla="*/ 202113 h 523073"/>
              <a:gd name="connsiteX533" fmla="*/ 459233 w 810894"/>
              <a:gd name="connsiteY533" fmla="*/ 201184 h 523073"/>
              <a:gd name="connsiteX534" fmla="*/ 453428 w 810894"/>
              <a:gd name="connsiteY534" fmla="*/ 201416 h 523073"/>
              <a:gd name="connsiteX535" fmla="*/ 450255 w 810894"/>
              <a:gd name="connsiteY535" fmla="*/ 203042 h 523073"/>
              <a:gd name="connsiteX536" fmla="*/ 450255 w 810894"/>
              <a:gd name="connsiteY536" fmla="*/ 204435 h 523073"/>
              <a:gd name="connsiteX537" fmla="*/ 450100 w 810894"/>
              <a:gd name="connsiteY537" fmla="*/ 208614 h 523073"/>
              <a:gd name="connsiteX538" fmla="*/ 449713 w 810894"/>
              <a:gd name="connsiteY538" fmla="*/ 215348 h 523073"/>
              <a:gd name="connsiteX539" fmla="*/ 449713 w 810894"/>
              <a:gd name="connsiteY539" fmla="*/ 234774 h 523073"/>
              <a:gd name="connsiteX540" fmla="*/ 450100 w 810894"/>
              <a:gd name="connsiteY540" fmla="*/ 237483 h 523073"/>
              <a:gd name="connsiteX541" fmla="*/ 450255 w 810894"/>
              <a:gd name="connsiteY541" fmla="*/ 240656 h 523073"/>
              <a:gd name="connsiteX542" fmla="*/ 450255 w 810894"/>
              <a:gd name="connsiteY542" fmla="*/ 247312 h 523073"/>
              <a:gd name="connsiteX543" fmla="*/ 449558 w 810894"/>
              <a:gd name="connsiteY543" fmla="*/ 265887 h 523073"/>
              <a:gd name="connsiteX544" fmla="*/ 448862 w 810894"/>
              <a:gd name="connsiteY544" fmla="*/ 283998 h 523073"/>
              <a:gd name="connsiteX545" fmla="*/ 448862 w 810894"/>
              <a:gd name="connsiteY545" fmla="*/ 284462 h 523073"/>
              <a:gd name="connsiteX546" fmla="*/ 464573 w 810894"/>
              <a:gd name="connsiteY546" fmla="*/ 275097 h 523073"/>
              <a:gd name="connsiteX547" fmla="*/ 448862 w 810894"/>
              <a:gd name="connsiteY547" fmla="*/ 284617 h 523073"/>
              <a:gd name="connsiteX548" fmla="*/ 448862 w 810894"/>
              <a:gd name="connsiteY548" fmla="*/ 288796 h 523073"/>
              <a:gd name="connsiteX549" fmla="*/ 444373 w 810894"/>
              <a:gd name="connsiteY549" fmla="*/ 287481 h 523073"/>
              <a:gd name="connsiteX550" fmla="*/ 444295 w 810894"/>
              <a:gd name="connsiteY550" fmla="*/ 287403 h 523073"/>
              <a:gd name="connsiteX551" fmla="*/ 380599 w 810894"/>
              <a:gd name="connsiteY551" fmla="*/ 325637 h 523073"/>
              <a:gd name="connsiteX552" fmla="*/ 444141 w 810894"/>
              <a:gd name="connsiteY552" fmla="*/ 287326 h 523073"/>
              <a:gd name="connsiteX553" fmla="*/ 441819 w 810894"/>
              <a:gd name="connsiteY553" fmla="*/ 284385 h 523073"/>
              <a:gd name="connsiteX554" fmla="*/ 440735 w 810894"/>
              <a:gd name="connsiteY554" fmla="*/ 280360 h 523073"/>
              <a:gd name="connsiteX555" fmla="*/ 440503 w 810894"/>
              <a:gd name="connsiteY555" fmla="*/ 276800 h 523073"/>
              <a:gd name="connsiteX556" fmla="*/ 441200 w 810894"/>
              <a:gd name="connsiteY556" fmla="*/ 263643 h 523073"/>
              <a:gd name="connsiteX557" fmla="*/ 441896 w 810894"/>
              <a:gd name="connsiteY557" fmla="*/ 249092 h 523073"/>
              <a:gd name="connsiteX558" fmla="*/ 441896 w 810894"/>
              <a:gd name="connsiteY558" fmla="*/ 192670 h 523073"/>
              <a:gd name="connsiteX559" fmla="*/ 413492 w 810894"/>
              <a:gd name="connsiteY559" fmla="*/ 209465 h 523073"/>
              <a:gd name="connsiteX560" fmla="*/ 418600 w 810894"/>
              <a:gd name="connsiteY560" fmla="*/ 220997 h 523073"/>
              <a:gd name="connsiteX561" fmla="*/ 423089 w 810894"/>
              <a:gd name="connsiteY561" fmla="*/ 232762 h 523073"/>
              <a:gd name="connsiteX562" fmla="*/ 425566 w 810894"/>
              <a:gd name="connsiteY562" fmla="*/ 242204 h 523073"/>
              <a:gd name="connsiteX563" fmla="*/ 426262 w 810894"/>
              <a:gd name="connsiteY563" fmla="*/ 250485 h 523073"/>
              <a:gd name="connsiteX564" fmla="*/ 425179 w 810894"/>
              <a:gd name="connsiteY564" fmla="*/ 262095 h 523073"/>
              <a:gd name="connsiteX565" fmla="*/ 420767 w 810894"/>
              <a:gd name="connsiteY565" fmla="*/ 275329 h 523073"/>
              <a:gd name="connsiteX566" fmla="*/ 410783 w 810894"/>
              <a:gd name="connsiteY566" fmla="*/ 286320 h 523073"/>
              <a:gd name="connsiteX567" fmla="*/ 393214 w 810894"/>
              <a:gd name="connsiteY567" fmla="*/ 290963 h 523073"/>
              <a:gd name="connsiteX568" fmla="*/ 391589 w 810894"/>
              <a:gd name="connsiteY568" fmla="*/ 290963 h 523073"/>
              <a:gd name="connsiteX569" fmla="*/ 383075 w 810894"/>
              <a:gd name="connsiteY569" fmla="*/ 289802 h 523073"/>
              <a:gd name="connsiteX570" fmla="*/ 378122 w 810894"/>
              <a:gd name="connsiteY570" fmla="*/ 286474 h 523073"/>
              <a:gd name="connsiteX571" fmla="*/ 377890 w 810894"/>
              <a:gd name="connsiteY571" fmla="*/ 285546 h 523073"/>
              <a:gd name="connsiteX572" fmla="*/ 379051 w 810894"/>
              <a:gd name="connsiteY572" fmla="*/ 282682 h 523073"/>
              <a:gd name="connsiteX573" fmla="*/ 382146 w 810894"/>
              <a:gd name="connsiteY573" fmla="*/ 281753 h 523073"/>
              <a:gd name="connsiteX574" fmla="*/ 386790 w 810894"/>
              <a:gd name="connsiteY574" fmla="*/ 281985 h 523073"/>
              <a:gd name="connsiteX575" fmla="*/ 391898 w 810894"/>
              <a:gd name="connsiteY575" fmla="*/ 282218 h 523073"/>
              <a:gd name="connsiteX576" fmla="*/ 401573 w 810894"/>
              <a:gd name="connsiteY576" fmla="*/ 280283 h 523073"/>
              <a:gd name="connsiteX577" fmla="*/ 410009 w 810894"/>
              <a:gd name="connsiteY577" fmla="*/ 274865 h 523073"/>
              <a:gd name="connsiteX578" fmla="*/ 416046 w 810894"/>
              <a:gd name="connsiteY578" fmla="*/ 265964 h 523073"/>
              <a:gd name="connsiteX579" fmla="*/ 418445 w 810894"/>
              <a:gd name="connsiteY579" fmla="*/ 253504 h 523073"/>
              <a:gd name="connsiteX580" fmla="*/ 417749 w 810894"/>
              <a:gd name="connsiteY580" fmla="*/ 249092 h 523073"/>
              <a:gd name="connsiteX581" fmla="*/ 417052 w 810894"/>
              <a:gd name="connsiteY581" fmla="*/ 244216 h 523073"/>
              <a:gd name="connsiteX582" fmla="*/ 413415 w 810894"/>
              <a:gd name="connsiteY582" fmla="*/ 229898 h 523073"/>
              <a:gd name="connsiteX583" fmla="*/ 408461 w 810894"/>
              <a:gd name="connsiteY583" fmla="*/ 218443 h 523073"/>
              <a:gd name="connsiteX584" fmla="*/ 405830 w 810894"/>
              <a:gd name="connsiteY584" fmla="*/ 213954 h 523073"/>
              <a:gd name="connsiteX585" fmla="*/ 403740 w 810894"/>
              <a:gd name="connsiteY585" fmla="*/ 215193 h 523073"/>
              <a:gd name="connsiteX586" fmla="*/ 405830 w 810894"/>
              <a:gd name="connsiteY586" fmla="*/ 213954 h 523073"/>
              <a:gd name="connsiteX587" fmla="*/ 402734 w 810894"/>
              <a:gd name="connsiteY587" fmla="*/ 208691 h 523073"/>
              <a:gd name="connsiteX588" fmla="*/ 396078 w 810894"/>
              <a:gd name="connsiteY588" fmla="*/ 199326 h 523073"/>
              <a:gd name="connsiteX589" fmla="*/ 394452 w 810894"/>
              <a:gd name="connsiteY589" fmla="*/ 197469 h 523073"/>
              <a:gd name="connsiteX590" fmla="*/ 394685 w 810894"/>
              <a:gd name="connsiteY590" fmla="*/ 197469 h 523073"/>
              <a:gd name="connsiteX591" fmla="*/ 391976 w 810894"/>
              <a:gd name="connsiteY591" fmla="*/ 193754 h 523073"/>
              <a:gd name="connsiteX592" fmla="*/ 390737 w 810894"/>
              <a:gd name="connsiteY592" fmla="*/ 194528 h 523073"/>
              <a:gd name="connsiteX593" fmla="*/ 391976 w 810894"/>
              <a:gd name="connsiteY593" fmla="*/ 193754 h 523073"/>
              <a:gd name="connsiteX594" fmla="*/ 385320 w 810894"/>
              <a:gd name="connsiteY594" fmla="*/ 184079 h 523073"/>
              <a:gd name="connsiteX595" fmla="*/ 379283 w 810894"/>
              <a:gd name="connsiteY595" fmla="*/ 172470 h 523073"/>
              <a:gd name="connsiteX596" fmla="*/ 379206 w 810894"/>
              <a:gd name="connsiteY596" fmla="*/ 172315 h 523073"/>
              <a:gd name="connsiteX597" fmla="*/ 347937 w 810894"/>
              <a:gd name="connsiteY597" fmla="*/ 190890 h 523073"/>
              <a:gd name="connsiteX598" fmla="*/ 348247 w 810894"/>
              <a:gd name="connsiteY598" fmla="*/ 191355 h 523073"/>
              <a:gd name="connsiteX599" fmla="*/ 358696 w 810894"/>
              <a:gd name="connsiteY599" fmla="*/ 205828 h 523073"/>
              <a:gd name="connsiteX600" fmla="*/ 365429 w 810894"/>
              <a:gd name="connsiteY600" fmla="*/ 221075 h 523073"/>
              <a:gd name="connsiteX601" fmla="*/ 369918 w 810894"/>
              <a:gd name="connsiteY601" fmla="*/ 232839 h 523073"/>
              <a:gd name="connsiteX602" fmla="*/ 372395 w 810894"/>
              <a:gd name="connsiteY602" fmla="*/ 242281 h 523073"/>
              <a:gd name="connsiteX603" fmla="*/ 373091 w 810894"/>
              <a:gd name="connsiteY603" fmla="*/ 250563 h 523073"/>
              <a:gd name="connsiteX604" fmla="*/ 372008 w 810894"/>
              <a:gd name="connsiteY604" fmla="*/ 262172 h 523073"/>
              <a:gd name="connsiteX605" fmla="*/ 367596 w 810894"/>
              <a:gd name="connsiteY605" fmla="*/ 275407 h 523073"/>
              <a:gd name="connsiteX606" fmla="*/ 357689 w 810894"/>
              <a:gd name="connsiteY606" fmla="*/ 286397 h 523073"/>
              <a:gd name="connsiteX607" fmla="*/ 340198 w 810894"/>
              <a:gd name="connsiteY607" fmla="*/ 291041 h 523073"/>
              <a:gd name="connsiteX608" fmla="*/ 338573 w 810894"/>
              <a:gd name="connsiteY608" fmla="*/ 291041 h 523073"/>
              <a:gd name="connsiteX609" fmla="*/ 330059 w 810894"/>
              <a:gd name="connsiteY609" fmla="*/ 289880 h 523073"/>
              <a:gd name="connsiteX610" fmla="*/ 325106 w 810894"/>
              <a:gd name="connsiteY610" fmla="*/ 286552 h 523073"/>
              <a:gd name="connsiteX611" fmla="*/ 324874 w 810894"/>
              <a:gd name="connsiteY611" fmla="*/ 285623 h 523073"/>
              <a:gd name="connsiteX612" fmla="*/ 326034 w 810894"/>
              <a:gd name="connsiteY612" fmla="*/ 282759 h 523073"/>
              <a:gd name="connsiteX613" fmla="*/ 329130 w 810894"/>
              <a:gd name="connsiteY613" fmla="*/ 281831 h 523073"/>
              <a:gd name="connsiteX614" fmla="*/ 333774 w 810894"/>
              <a:gd name="connsiteY614" fmla="*/ 282063 h 523073"/>
              <a:gd name="connsiteX615" fmla="*/ 338882 w 810894"/>
              <a:gd name="connsiteY615" fmla="*/ 282295 h 523073"/>
              <a:gd name="connsiteX616" fmla="*/ 348557 w 810894"/>
              <a:gd name="connsiteY616" fmla="*/ 280360 h 523073"/>
              <a:gd name="connsiteX617" fmla="*/ 356993 w 810894"/>
              <a:gd name="connsiteY617" fmla="*/ 274942 h 523073"/>
              <a:gd name="connsiteX618" fmla="*/ 363030 w 810894"/>
              <a:gd name="connsiteY618" fmla="*/ 266042 h 523073"/>
              <a:gd name="connsiteX619" fmla="*/ 365429 w 810894"/>
              <a:gd name="connsiteY619" fmla="*/ 253581 h 523073"/>
              <a:gd name="connsiteX620" fmla="*/ 364732 w 810894"/>
              <a:gd name="connsiteY620" fmla="*/ 249170 h 523073"/>
              <a:gd name="connsiteX621" fmla="*/ 364036 w 810894"/>
              <a:gd name="connsiteY621" fmla="*/ 244294 h 523073"/>
              <a:gd name="connsiteX622" fmla="*/ 360398 w 810894"/>
              <a:gd name="connsiteY622" fmla="*/ 229975 h 523073"/>
              <a:gd name="connsiteX623" fmla="*/ 355445 w 810894"/>
              <a:gd name="connsiteY623" fmla="*/ 218521 h 523073"/>
              <a:gd name="connsiteX624" fmla="*/ 349640 w 810894"/>
              <a:gd name="connsiteY624" fmla="*/ 208691 h 523073"/>
              <a:gd name="connsiteX625" fmla="*/ 342984 w 810894"/>
              <a:gd name="connsiteY625" fmla="*/ 199326 h 523073"/>
              <a:gd name="connsiteX626" fmla="*/ 341359 w 810894"/>
              <a:gd name="connsiteY626" fmla="*/ 197469 h 523073"/>
              <a:gd name="connsiteX627" fmla="*/ 341591 w 810894"/>
              <a:gd name="connsiteY627" fmla="*/ 197469 h 523073"/>
              <a:gd name="connsiteX628" fmla="*/ 340198 w 810894"/>
              <a:gd name="connsiteY628" fmla="*/ 195612 h 523073"/>
              <a:gd name="connsiteX629" fmla="*/ 309317 w 810894"/>
              <a:gd name="connsiteY629" fmla="*/ 213954 h 523073"/>
              <a:gd name="connsiteX630" fmla="*/ 260403 w 810894"/>
              <a:gd name="connsiteY630" fmla="*/ 242978 h 523073"/>
              <a:gd name="connsiteX631" fmla="*/ 294070 w 810894"/>
              <a:gd name="connsiteY631" fmla="*/ 222545 h 523073"/>
              <a:gd name="connsiteX632" fmla="*/ 292522 w 810894"/>
              <a:gd name="connsiteY632" fmla="*/ 222855 h 523073"/>
              <a:gd name="connsiteX633" fmla="*/ 290897 w 810894"/>
              <a:gd name="connsiteY633" fmla="*/ 222855 h 523073"/>
              <a:gd name="connsiteX634" fmla="*/ 278126 w 810894"/>
              <a:gd name="connsiteY634" fmla="*/ 222004 h 523073"/>
              <a:gd name="connsiteX635" fmla="*/ 265356 w 810894"/>
              <a:gd name="connsiteY635" fmla="*/ 221617 h 523073"/>
              <a:gd name="connsiteX636" fmla="*/ 258932 w 810894"/>
              <a:gd name="connsiteY636" fmla="*/ 221617 h 523073"/>
              <a:gd name="connsiteX637" fmla="*/ 256610 w 810894"/>
              <a:gd name="connsiteY637" fmla="*/ 220223 h 523073"/>
              <a:gd name="connsiteX638" fmla="*/ 256610 w 810894"/>
              <a:gd name="connsiteY638" fmla="*/ 223087 h 523073"/>
              <a:gd name="connsiteX639" fmla="*/ 257075 w 810894"/>
              <a:gd name="connsiteY639" fmla="*/ 227499 h 523073"/>
              <a:gd name="connsiteX640" fmla="*/ 257307 w 810894"/>
              <a:gd name="connsiteY640" fmla="*/ 231136 h 523073"/>
              <a:gd name="connsiteX641" fmla="*/ 257307 w 810894"/>
              <a:gd name="connsiteY641" fmla="*/ 263101 h 523073"/>
              <a:gd name="connsiteX642" fmla="*/ 257462 w 810894"/>
              <a:gd name="connsiteY642" fmla="*/ 267512 h 523073"/>
              <a:gd name="connsiteX643" fmla="*/ 258081 w 810894"/>
              <a:gd name="connsiteY643" fmla="*/ 273317 h 523073"/>
              <a:gd name="connsiteX644" fmla="*/ 259629 w 810894"/>
              <a:gd name="connsiteY644" fmla="*/ 278425 h 523073"/>
              <a:gd name="connsiteX645" fmla="*/ 262570 w 810894"/>
              <a:gd name="connsiteY645" fmla="*/ 280670 h 523073"/>
              <a:gd name="connsiteX646" fmla="*/ 282074 w 810894"/>
              <a:gd name="connsiteY646" fmla="*/ 282759 h 523073"/>
              <a:gd name="connsiteX647" fmla="*/ 301577 w 810894"/>
              <a:gd name="connsiteY647" fmla="*/ 283224 h 523073"/>
              <a:gd name="connsiteX648" fmla="*/ 306066 w 810894"/>
              <a:gd name="connsiteY648" fmla="*/ 283224 h 523073"/>
              <a:gd name="connsiteX649" fmla="*/ 307459 w 810894"/>
              <a:gd name="connsiteY649" fmla="*/ 286087 h 523073"/>
              <a:gd name="connsiteX650" fmla="*/ 307692 w 810894"/>
              <a:gd name="connsiteY650" fmla="*/ 288487 h 523073"/>
              <a:gd name="connsiteX651" fmla="*/ 306298 w 810894"/>
              <a:gd name="connsiteY651" fmla="*/ 292047 h 523073"/>
              <a:gd name="connsiteX652" fmla="*/ 302970 w 810894"/>
              <a:gd name="connsiteY652" fmla="*/ 292743 h 523073"/>
              <a:gd name="connsiteX653" fmla="*/ 301577 w 810894"/>
              <a:gd name="connsiteY653" fmla="*/ 292743 h 523073"/>
              <a:gd name="connsiteX654" fmla="*/ 295927 w 810894"/>
              <a:gd name="connsiteY654" fmla="*/ 292124 h 523073"/>
              <a:gd name="connsiteX655" fmla="*/ 289736 w 810894"/>
              <a:gd name="connsiteY655" fmla="*/ 291969 h 523073"/>
              <a:gd name="connsiteX656" fmla="*/ 282615 w 810894"/>
              <a:gd name="connsiteY656" fmla="*/ 291969 h 523073"/>
              <a:gd name="connsiteX657" fmla="*/ 267136 w 810894"/>
              <a:gd name="connsiteY657" fmla="*/ 291505 h 523073"/>
              <a:gd name="connsiteX658" fmla="*/ 256378 w 810894"/>
              <a:gd name="connsiteY658" fmla="*/ 288409 h 523073"/>
              <a:gd name="connsiteX659" fmla="*/ 253514 w 810894"/>
              <a:gd name="connsiteY659" fmla="*/ 285313 h 523073"/>
              <a:gd name="connsiteX660" fmla="*/ 251115 w 810894"/>
              <a:gd name="connsiteY660" fmla="*/ 280670 h 523073"/>
              <a:gd name="connsiteX661" fmla="*/ 249567 w 810894"/>
              <a:gd name="connsiteY661" fmla="*/ 275949 h 523073"/>
              <a:gd name="connsiteX662" fmla="*/ 248948 w 810894"/>
              <a:gd name="connsiteY662" fmla="*/ 272233 h 523073"/>
              <a:gd name="connsiteX663" fmla="*/ 249103 w 810894"/>
              <a:gd name="connsiteY663" fmla="*/ 271769 h 523073"/>
              <a:gd name="connsiteX664" fmla="*/ 249180 w 810894"/>
              <a:gd name="connsiteY664" fmla="*/ 271073 h 523073"/>
              <a:gd name="connsiteX665" fmla="*/ 248716 w 810894"/>
              <a:gd name="connsiteY665" fmla="*/ 265732 h 523073"/>
              <a:gd name="connsiteX666" fmla="*/ 248484 w 810894"/>
              <a:gd name="connsiteY666" fmla="*/ 261553 h 523073"/>
              <a:gd name="connsiteX667" fmla="*/ 248484 w 810894"/>
              <a:gd name="connsiteY667" fmla="*/ 226957 h 523073"/>
              <a:gd name="connsiteX668" fmla="*/ 248329 w 810894"/>
              <a:gd name="connsiteY668" fmla="*/ 225099 h 523073"/>
              <a:gd name="connsiteX669" fmla="*/ 248097 w 810894"/>
              <a:gd name="connsiteY669" fmla="*/ 221539 h 523073"/>
              <a:gd name="connsiteX670" fmla="*/ 247864 w 810894"/>
              <a:gd name="connsiteY670" fmla="*/ 217824 h 523073"/>
              <a:gd name="connsiteX671" fmla="*/ 247710 w 810894"/>
              <a:gd name="connsiteY671" fmla="*/ 215580 h 523073"/>
              <a:gd name="connsiteX672" fmla="*/ 247710 w 810894"/>
              <a:gd name="connsiteY672" fmla="*/ 201339 h 523073"/>
              <a:gd name="connsiteX673" fmla="*/ 248097 w 810894"/>
              <a:gd name="connsiteY673" fmla="*/ 183228 h 523073"/>
              <a:gd name="connsiteX674" fmla="*/ 248484 w 810894"/>
              <a:gd name="connsiteY674" fmla="*/ 164421 h 523073"/>
              <a:gd name="connsiteX675" fmla="*/ 248329 w 810894"/>
              <a:gd name="connsiteY675" fmla="*/ 162641 h 523073"/>
              <a:gd name="connsiteX676" fmla="*/ 248097 w 810894"/>
              <a:gd name="connsiteY676" fmla="*/ 159313 h 523073"/>
              <a:gd name="connsiteX677" fmla="*/ 247864 w 810894"/>
              <a:gd name="connsiteY677" fmla="*/ 155907 h 523073"/>
              <a:gd name="connsiteX678" fmla="*/ 247710 w 810894"/>
              <a:gd name="connsiteY678" fmla="*/ 153508 h 523073"/>
              <a:gd name="connsiteX679" fmla="*/ 247710 w 810894"/>
              <a:gd name="connsiteY679" fmla="*/ 126032 h 523073"/>
              <a:gd name="connsiteX680" fmla="*/ 249103 w 810894"/>
              <a:gd name="connsiteY680" fmla="*/ 118448 h 523073"/>
              <a:gd name="connsiteX681" fmla="*/ 253514 w 810894"/>
              <a:gd name="connsiteY681" fmla="*/ 110863 h 523073"/>
              <a:gd name="connsiteX682" fmla="*/ 260480 w 810894"/>
              <a:gd name="connsiteY682" fmla="*/ 105910 h 523073"/>
              <a:gd name="connsiteX683" fmla="*/ 268916 w 810894"/>
              <a:gd name="connsiteY683" fmla="*/ 103046 h 523073"/>
              <a:gd name="connsiteX684" fmla="*/ 277585 w 810894"/>
              <a:gd name="connsiteY684" fmla="*/ 102117 h 523073"/>
              <a:gd name="connsiteX685" fmla="*/ 279210 w 810894"/>
              <a:gd name="connsiteY685" fmla="*/ 102117 h 523073"/>
              <a:gd name="connsiteX686" fmla="*/ 288730 w 810894"/>
              <a:gd name="connsiteY686" fmla="*/ 102349 h 523073"/>
              <a:gd name="connsiteX687" fmla="*/ 301268 w 810894"/>
              <a:gd name="connsiteY687" fmla="*/ 104516 h 523073"/>
              <a:gd name="connsiteX688" fmla="*/ 296547 w 810894"/>
              <a:gd name="connsiteY688" fmla="*/ 109625 h 523073"/>
              <a:gd name="connsiteX689" fmla="*/ 291129 w 810894"/>
              <a:gd name="connsiteY689" fmla="*/ 110940 h 523073"/>
              <a:gd name="connsiteX690" fmla="*/ 271470 w 810894"/>
              <a:gd name="connsiteY690" fmla="*/ 110940 h 523073"/>
              <a:gd name="connsiteX691" fmla="*/ 263421 w 810894"/>
              <a:gd name="connsiteY691" fmla="*/ 113030 h 523073"/>
              <a:gd name="connsiteX692" fmla="*/ 257384 w 810894"/>
              <a:gd name="connsiteY692" fmla="*/ 122705 h 523073"/>
              <a:gd name="connsiteX693" fmla="*/ 255836 w 810894"/>
              <a:gd name="connsiteY693" fmla="*/ 134314 h 523073"/>
              <a:gd name="connsiteX694" fmla="*/ 256223 w 810894"/>
              <a:gd name="connsiteY694" fmla="*/ 140738 h 523073"/>
              <a:gd name="connsiteX695" fmla="*/ 256610 w 810894"/>
              <a:gd name="connsiteY695" fmla="*/ 145923 h 523073"/>
              <a:gd name="connsiteX696" fmla="*/ 256610 w 810894"/>
              <a:gd name="connsiteY696" fmla="*/ 212948 h 523073"/>
              <a:gd name="connsiteX697" fmla="*/ 259242 w 810894"/>
              <a:gd name="connsiteY697" fmla="*/ 212019 h 523073"/>
              <a:gd name="connsiteX698" fmla="*/ 266594 w 810894"/>
              <a:gd name="connsiteY698" fmla="*/ 212019 h 523073"/>
              <a:gd name="connsiteX699" fmla="*/ 278281 w 810894"/>
              <a:gd name="connsiteY699" fmla="*/ 212252 h 523073"/>
              <a:gd name="connsiteX700" fmla="*/ 290045 w 810894"/>
              <a:gd name="connsiteY700" fmla="*/ 212484 h 523073"/>
              <a:gd name="connsiteX701" fmla="*/ 294999 w 810894"/>
              <a:gd name="connsiteY701" fmla="*/ 212716 h 523073"/>
              <a:gd name="connsiteX702" fmla="*/ 297011 w 810894"/>
              <a:gd name="connsiteY702" fmla="*/ 214341 h 523073"/>
              <a:gd name="connsiteX703" fmla="*/ 298327 w 810894"/>
              <a:gd name="connsiteY703" fmla="*/ 217437 h 523073"/>
              <a:gd name="connsiteX704" fmla="*/ 296856 w 810894"/>
              <a:gd name="connsiteY704" fmla="*/ 220688 h 523073"/>
              <a:gd name="connsiteX705" fmla="*/ 336096 w 810894"/>
              <a:gd name="connsiteY705" fmla="*/ 196850 h 523073"/>
              <a:gd name="connsiteX706" fmla="*/ 339734 w 810894"/>
              <a:gd name="connsiteY706" fmla="*/ 194683 h 523073"/>
              <a:gd name="connsiteX707" fmla="*/ 332303 w 810894"/>
              <a:gd name="connsiteY707" fmla="*/ 183925 h 523073"/>
              <a:gd name="connsiteX708" fmla="*/ 326267 w 810894"/>
              <a:gd name="connsiteY708" fmla="*/ 172315 h 523073"/>
              <a:gd name="connsiteX709" fmla="*/ 322939 w 810894"/>
              <a:gd name="connsiteY709" fmla="*/ 161325 h 523073"/>
              <a:gd name="connsiteX710" fmla="*/ 322010 w 810894"/>
              <a:gd name="connsiteY710" fmla="*/ 149484 h 523073"/>
              <a:gd name="connsiteX711" fmla="*/ 322010 w 810894"/>
              <a:gd name="connsiteY711" fmla="*/ 144066 h 523073"/>
              <a:gd name="connsiteX712" fmla="*/ 326034 w 810894"/>
              <a:gd name="connsiteY712" fmla="*/ 126497 h 523073"/>
              <a:gd name="connsiteX713" fmla="*/ 339037 w 810894"/>
              <a:gd name="connsiteY713" fmla="*/ 107999 h 523073"/>
              <a:gd name="connsiteX714" fmla="*/ 341668 w 810894"/>
              <a:gd name="connsiteY714" fmla="*/ 105910 h 523073"/>
              <a:gd name="connsiteX715" fmla="*/ 344068 w 810894"/>
              <a:gd name="connsiteY715" fmla="*/ 104129 h 523073"/>
              <a:gd name="connsiteX716" fmla="*/ 346467 w 810894"/>
              <a:gd name="connsiteY716" fmla="*/ 103046 h 523073"/>
              <a:gd name="connsiteX717" fmla="*/ 349795 w 810894"/>
              <a:gd name="connsiteY717" fmla="*/ 101421 h 523073"/>
              <a:gd name="connsiteX718" fmla="*/ 359779 w 810894"/>
              <a:gd name="connsiteY718" fmla="*/ 101421 h 523073"/>
              <a:gd name="connsiteX719" fmla="*/ 364268 w 810894"/>
              <a:gd name="connsiteY719" fmla="*/ 104362 h 523073"/>
              <a:gd name="connsiteX720" fmla="*/ 365893 w 810894"/>
              <a:gd name="connsiteY720" fmla="*/ 110166 h 523073"/>
              <a:gd name="connsiteX721" fmla="*/ 358773 w 810894"/>
              <a:gd name="connsiteY721" fmla="*/ 109238 h 523073"/>
              <a:gd name="connsiteX722" fmla="*/ 351420 w 810894"/>
              <a:gd name="connsiteY722" fmla="*/ 109238 h 523073"/>
              <a:gd name="connsiteX723" fmla="*/ 350492 w 810894"/>
              <a:gd name="connsiteY723" fmla="*/ 109470 h 523073"/>
              <a:gd name="connsiteX724" fmla="*/ 349331 w 810894"/>
              <a:gd name="connsiteY724" fmla="*/ 110166 h 523073"/>
              <a:gd name="connsiteX725" fmla="*/ 346931 w 810894"/>
              <a:gd name="connsiteY725" fmla="*/ 111792 h 523073"/>
              <a:gd name="connsiteX726" fmla="*/ 344842 w 810894"/>
              <a:gd name="connsiteY726" fmla="*/ 114191 h 523073"/>
              <a:gd name="connsiteX727" fmla="*/ 341978 w 810894"/>
              <a:gd name="connsiteY727" fmla="*/ 117055 h 523073"/>
              <a:gd name="connsiteX728" fmla="*/ 340275 w 810894"/>
              <a:gd name="connsiteY728" fmla="*/ 118216 h 523073"/>
              <a:gd name="connsiteX729" fmla="*/ 333310 w 810894"/>
              <a:gd name="connsiteY729" fmla="*/ 130521 h 523073"/>
              <a:gd name="connsiteX730" fmla="*/ 330136 w 810894"/>
              <a:gd name="connsiteY730" fmla="*/ 148013 h 523073"/>
              <a:gd name="connsiteX731" fmla="*/ 330136 w 810894"/>
              <a:gd name="connsiteY731" fmla="*/ 151805 h 523073"/>
              <a:gd name="connsiteX732" fmla="*/ 332149 w 810894"/>
              <a:gd name="connsiteY732" fmla="*/ 165504 h 523073"/>
              <a:gd name="connsiteX733" fmla="*/ 338882 w 810894"/>
              <a:gd name="connsiteY733" fmla="*/ 176882 h 523073"/>
              <a:gd name="connsiteX734" fmla="*/ 347783 w 810894"/>
              <a:gd name="connsiteY734" fmla="*/ 189884 h 523073"/>
              <a:gd name="connsiteX735" fmla="*/ 379128 w 810894"/>
              <a:gd name="connsiteY735" fmla="*/ 170845 h 523073"/>
              <a:gd name="connsiteX736" fmla="*/ 376342 w 810894"/>
              <a:gd name="connsiteY736" fmla="*/ 161248 h 523073"/>
              <a:gd name="connsiteX737" fmla="*/ 375413 w 810894"/>
              <a:gd name="connsiteY737" fmla="*/ 149406 h 523073"/>
              <a:gd name="connsiteX738" fmla="*/ 375413 w 810894"/>
              <a:gd name="connsiteY738" fmla="*/ 145149 h 523073"/>
              <a:gd name="connsiteX739" fmla="*/ 340043 w 810894"/>
              <a:gd name="connsiteY739" fmla="*/ 166201 h 523073"/>
              <a:gd name="connsiteX740" fmla="*/ 375413 w 810894"/>
              <a:gd name="connsiteY740" fmla="*/ 144608 h 523073"/>
              <a:gd name="connsiteX741" fmla="*/ 375413 w 810894"/>
              <a:gd name="connsiteY741" fmla="*/ 143988 h 523073"/>
              <a:gd name="connsiteX742" fmla="*/ 379438 w 810894"/>
              <a:gd name="connsiteY742" fmla="*/ 126419 h 523073"/>
              <a:gd name="connsiteX743" fmla="*/ 392440 w 810894"/>
              <a:gd name="connsiteY743" fmla="*/ 107922 h 523073"/>
              <a:gd name="connsiteX744" fmla="*/ 395072 w 810894"/>
              <a:gd name="connsiteY744" fmla="*/ 105832 h 523073"/>
              <a:gd name="connsiteX745" fmla="*/ 397471 w 810894"/>
              <a:gd name="connsiteY745" fmla="*/ 104052 h 523073"/>
              <a:gd name="connsiteX746" fmla="*/ 399870 w 810894"/>
              <a:gd name="connsiteY746" fmla="*/ 102969 h 523073"/>
              <a:gd name="connsiteX747" fmla="*/ 403198 w 810894"/>
              <a:gd name="connsiteY747" fmla="*/ 101343 h 523073"/>
              <a:gd name="connsiteX748" fmla="*/ 413182 w 810894"/>
              <a:gd name="connsiteY748" fmla="*/ 101343 h 523073"/>
              <a:gd name="connsiteX749" fmla="*/ 417671 w 810894"/>
              <a:gd name="connsiteY749" fmla="*/ 104284 h 523073"/>
              <a:gd name="connsiteX750" fmla="*/ 419297 w 810894"/>
              <a:gd name="connsiteY750" fmla="*/ 110089 h 523073"/>
              <a:gd name="connsiteX751" fmla="*/ 412176 w 810894"/>
              <a:gd name="connsiteY751" fmla="*/ 109160 h 523073"/>
              <a:gd name="connsiteX752" fmla="*/ 404824 w 810894"/>
              <a:gd name="connsiteY752" fmla="*/ 109160 h 523073"/>
              <a:gd name="connsiteX753" fmla="*/ 403895 w 810894"/>
              <a:gd name="connsiteY753" fmla="*/ 109392 h 523073"/>
              <a:gd name="connsiteX754" fmla="*/ 402734 w 810894"/>
              <a:gd name="connsiteY754" fmla="*/ 110089 h 523073"/>
              <a:gd name="connsiteX755" fmla="*/ 400335 w 810894"/>
              <a:gd name="connsiteY755" fmla="*/ 111714 h 523073"/>
              <a:gd name="connsiteX756" fmla="*/ 398245 w 810894"/>
              <a:gd name="connsiteY756" fmla="*/ 114114 h 523073"/>
              <a:gd name="connsiteX757" fmla="*/ 395381 w 810894"/>
              <a:gd name="connsiteY757" fmla="*/ 116977 h 523073"/>
              <a:gd name="connsiteX758" fmla="*/ 393756 w 810894"/>
              <a:gd name="connsiteY758" fmla="*/ 118138 h 523073"/>
              <a:gd name="connsiteX759" fmla="*/ 386790 w 810894"/>
              <a:gd name="connsiteY759" fmla="*/ 130444 h 523073"/>
              <a:gd name="connsiteX760" fmla="*/ 384855 w 810894"/>
              <a:gd name="connsiteY760" fmla="*/ 138958 h 523073"/>
              <a:gd name="connsiteX761" fmla="*/ 504277 w 810894"/>
              <a:gd name="connsiteY761" fmla="*/ 67444 h 523073"/>
              <a:gd name="connsiteX762" fmla="*/ 384778 w 810894"/>
              <a:gd name="connsiteY762" fmla="*/ 139732 h 523073"/>
              <a:gd name="connsiteX763" fmla="*/ 383694 w 810894"/>
              <a:gd name="connsiteY763" fmla="*/ 148013 h 523073"/>
              <a:gd name="connsiteX764" fmla="*/ 383694 w 810894"/>
              <a:gd name="connsiteY764" fmla="*/ 151805 h 523073"/>
              <a:gd name="connsiteX765" fmla="*/ 385707 w 810894"/>
              <a:gd name="connsiteY765" fmla="*/ 165504 h 523073"/>
              <a:gd name="connsiteX766" fmla="*/ 386248 w 810894"/>
              <a:gd name="connsiteY766" fmla="*/ 166665 h 523073"/>
              <a:gd name="connsiteX767" fmla="*/ 442128 w 810894"/>
              <a:gd name="connsiteY767" fmla="*/ 132843 h 523073"/>
              <a:gd name="connsiteX768" fmla="*/ 442593 w 810894"/>
              <a:gd name="connsiteY768" fmla="*/ 127271 h 523073"/>
              <a:gd name="connsiteX769" fmla="*/ 443908 w 810894"/>
              <a:gd name="connsiteY769" fmla="*/ 117209 h 523073"/>
              <a:gd name="connsiteX770" fmla="*/ 445302 w 810894"/>
              <a:gd name="connsiteY770" fmla="*/ 112024 h 523073"/>
              <a:gd name="connsiteX771" fmla="*/ 447159 w 810894"/>
              <a:gd name="connsiteY771" fmla="*/ 108309 h 523073"/>
              <a:gd name="connsiteX772" fmla="*/ 450100 w 810894"/>
              <a:gd name="connsiteY772" fmla="*/ 105445 h 523073"/>
              <a:gd name="connsiteX773" fmla="*/ 454512 w 810894"/>
              <a:gd name="connsiteY773" fmla="*/ 102272 h 523073"/>
              <a:gd name="connsiteX774" fmla="*/ 455905 w 810894"/>
              <a:gd name="connsiteY774" fmla="*/ 101343 h 523073"/>
              <a:gd name="connsiteX775" fmla="*/ 466353 w 810894"/>
              <a:gd name="connsiteY775" fmla="*/ 101343 h 523073"/>
              <a:gd name="connsiteX776" fmla="*/ 470378 w 810894"/>
              <a:gd name="connsiteY776" fmla="*/ 101808 h 523073"/>
              <a:gd name="connsiteX777" fmla="*/ 473706 w 810894"/>
              <a:gd name="connsiteY777" fmla="*/ 102736 h 523073"/>
              <a:gd name="connsiteX778" fmla="*/ 479356 w 810894"/>
              <a:gd name="connsiteY778" fmla="*/ 104129 h 523073"/>
              <a:gd name="connsiteX779" fmla="*/ 484541 w 810894"/>
              <a:gd name="connsiteY779" fmla="*/ 104749 h 523073"/>
              <a:gd name="connsiteX780" fmla="*/ 488102 w 810894"/>
              <a:gd name="connsiteY780" fmla="*/ 105136 h 523073"/>
              <a:gd name="connsiteX781" fmla="*/ 574089 w 810894"/>
              <a:gd name="connsiteY781" fmla="*/ 54286 h 523073"/>
              <a:gd name="connsiteX782" fmla="*/ 491197 w 810894"/>
              <a:gd name="connsiteY782" fmla="*/ 105368 h 523073"/>
              <a:gd name="connsiteX783" fmla="*/ 495145 w 810894"/>
              <a:gd name="connsiteY783" fmla="*/ 105368 h 523073"/>
              <a:gd name="connsiteX784" fmla="*/ 499788 w 810894"/>
              <a:gd name="connsiteY784" fmla="*/ 106993 h 523073"/>
              <a:gd name="connsiteX785" fmla="*/ 503116 w 810894"/>
              <a:gd name="connsiteY785" fmla="*/ 110553 h 523073"/>
              <a:gd name="connsiteX786" fmla="*/ 505129 w 810894"/>
              <a:gd name="connsiteY786" fmla="*/ 115042 h 523073"/>
              <a:gd name="connsiteX787" fmla="*/ 505825 w 810894"/>
              <a:gd name="connsiteY787" fmla="*/ 119531 h 523073"/>
              <a:gd name="connsiteX788" fmla="*/ 505825 w 810894"/>
              <a:gd name="connsiteY788" fmla="*/ 125104 h 523073"/>
              <a:gd name="connsiteX789" fmla="*/ 586627 w 810894"/>
              <a:gd name="connsiteY789" fmla="*/ 77041 h 523073"/>
              <a:gd name="connsiteX790" fmla="*/ 505825 w 810894"/>
              <a:gd name="connsiteY790" fmla="*/ 126032 h 523073"/>
              <a:gd name="connsiteX791" fmla="*/ 505825 w 810894"/>
              <a:gd name="connsiteY791" fmla="*/ 152734 h 523073"/>
              <a:gd name="connsiteX792" fmla="*/ 520763 w 810894"/>
              <a:gd name="connsiteY792" fmla="*/ 143601 h 523073"/>
              <a:gd name="connsiteX793" fmla="*/ 521304 w 810894"/>
              <a:gd name="connsiteY793" fmla="*/ 139035 h 523073"/>
              <a:gd name="connsiteX794" fmla="*/ 527728 w 810894"/>
              <a:gd name="connsiteY794" fmla="*/ 119144 h 523073"/>
              <a:gd name="connsiteX795" fmla="*/ 539415 w 810894"/>
              <a:gd name="connsiteY795" fmla="*/ 106142 h 523073"/>
              <a:gd name="connsiteX796" fmla="*/ 557448 w 810894"/>
              <a:gd name="connsiteY796" fmla="*/ 101498 h 523073"/>
              <a:gd name="connsiteX797" fmla="*/ 561705 w 810894"/>
              <a:gd name="connsiteY797" fmla="*/ 101730 h 523073"/>
              <a:gd name="connsiteX798" fmla="*/ 565730 w 810894"/>
              <a:gd name="connsiteY798" fmla="*/ 102814 h 523073"/>
              <a:gd name="connsiteX799" fmla="*/ 568826 w 810894"/>
              <a:gd name="connsiteY799" fmla="*/ 105523 h 523073"/>
              <a:gd name="connsiteX800" fmla="*/ 569987 w 810894"/>
              <a:gd name="connsiteY800" fmla="*/ 110708 h 523073"/>
              <a:gd name="connsiteX801" fmla="*/ 563795 w 810894"/>
              <a:gd name="connsiteY801" fmla="*/ 110244 h 523073"/>
              <a:gd name="connsiteX802" fmla="*/ 558842 w 810894"/>
              <a:gd name="connsiteY802" fmla="*/ 110244 h 523073"/>
              <a:gd name="connsiteX803" fmla="*/ 542975 w 810894"/>
              <a:gd name="connsiteY803" fmla="*/ 114036 h 523073"/>
              <a:gd name="connsiteX804" fmla="*/ 531830 w 810894"/>
              <a:gd name="connsiteY804" fmla="*/ 128509 h 523073"/>
              <a:gd name="connsiteX805" fmla="*/ 530592 w 810894"/>
              <a:gd name="connsiteY805" fmla="*/ 137642 h 523073"/>
              <a:gd name="connsiteX806" fmla="*/ 660075 w 810894"/>
              <a:gd name="connsiteY806" fmla="*/ 61175 h 523073"/>
              <a:gd name="connsiteX807" fmla="*/ 529508 w 810894"/>
              <a:gd name="connsiteY807" fmla="*/ 140506 h 523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</a:cxnLst>
            <a:rect l="l" t="t" r="r" b="b"/>
            <a:pathLst>
              <a:path w="810894" h="523073">
                <a:moveTo>
                  <a:pt x="809372" y="80214"/>
                </a:moveTo>
                <a:cubicBezTo>
                  <a:pt x="808366" y="78511"/>
                  <a:pt x="806431" y="77041"/>
                  <a:pt x="804496" y="76577"/>
                </a:cubicBezTo>
                <a:cubicBezTo>
                  <a:pt x="799698" y="75338"/>
                  <a:pt x="786927" y="80756"/>
                  <a:pt x="748384" y="102891"/>
                </a:cubicBezTo>
                <a:cubicBezTo>
                  <a:pt x="782129" y="80292"/>
                  <a:pt x="780271" y="77041"/>
                  <a:pt x="777176" y="71701"/>
                </a:cubicBezTo>
                <a:cubicBezTo>
                  <a:pt x="776169" y="69998"/>
                  <a:pt x="774080" y="68450"/>
                  <a:pt x="772145" y="67986"/>
                </a:cubicBezTo>
                <a:cubicBezTo>
                  <a:pt x="769823" y="67366"/>
                  <a:pt x="765876" y="68140"/>
                  <a:pt x="758910" y="71081"/>
                </a:cubicBezTo>
                <a:cubicBezTo>
                  <a:pt x="784064" y="53280"/>
                  <a:pt x="782129" y="49952"/>
                  <a:pt x="779343" y="45154"/>
                </a:cubicBezTo>
                <a:cubicBezTo>
                  <a:pt x="778336" y="43451"/>
                  <a:pt x="776247" y="41903"/>
                  <a:pt x="774389" y="41439"/>
                </a:cubicBezTo>
                <a:cubicBezTo>
                  <a:pt x="770365" y="40433"/>
                  <a:pt x="760458" y="43838"/>
                  <a:pt x="738091" y="55680"/>
                </a:cubicBezTo>
                <a:cubicBezTo>
                  <a:pt x="774002" y="31764"/>
                  <a:pt x="771990" y="28359"/>
                  <a:pt x="768972" y="23096"/>
                </a:cubicBezTo>
                <a:cubicBezTo>
                  <a:pt x="767965" y="21393"/>
                  <a:pt x="765798" y="19768"/>
                  <a:pt x="763941" y="19304"/>
                </a:cubicBezTo>
                <a:cubicBezTo>
                  <a:pt x="758678" y="17988"/>
                  <a:pt x="743353" y="24489"/>
                  <a:pt x="709764" y="43451"/>
                </a:cubicBezTo>
                <a:cubicBezTo>
                  <a:pt x="721450" y="33699"/>
                  <a:pt x="721141" y="29984"/>
                  <a:pt x="718974" y="26192"/>
                </a:cubicBezTo>
                <a:cubicBezTo>
                  <a:pt x="717813" y="24179"/>
                  <a:pt x="715955" y="22786"/>
                  <a:pt x="713633" y="22245"/>
                </a:cubicBezTo>
                <a:cubicBezTo>
                  <a:pt x="708757" y="21006"/>
                  <a:pt x="696684" y="25418"/>
                  <a:pt x="674161" y="37105"/>
                </a:cubicBezTo>
                <a:cubicBezTo>
                  <a:pt x="696297" y="20929"/>
                  <a:pt x="694362" y="17601"/>
                  <a:pt x="691730" y="13034"/>
                </a:cubicBezTo>
                <a:cubicBezTo>
                  <a:pt x="690802" y="11332"/>
                  <a:pt x="688712" y="9861"/>
                  <a:pt x="686855" y="9397"/>
                </a:cubicBezTo>
                <a:cubicBezTo>
                  <a:pt x="681592" y="8081"/>
                  <a:pt x="665571" y="14969"/>
                  <a:pt x="621842" y="39813"/>
                </a:cubicBezTo>
                <a:cubicBezTo>
                  <a:pt x="655509" y="16595"/>
                  <a:pt x="656438" y="11022"/>
                  <a:pt x="653265" y="5527"/>
                </a:cubicBezTo>
                <a:cubicBezTo>
                  <a:pt x="652336" y="3824"/>
                  <a:pt x="650246" y="2354"/>
                  <a:pt x="648311" y="1812"/>
                </a:cubicBezTo>
                <a:cubicBezTo>
                  <a:pt x="642894" y="419"/>
                  <a:pt x="626331" y="7617"/>
                  <a:pt x="580512" y="33777"/>
                </a:cubicBezTo>
                <a:cubicBezTo>
                  <a:pt x="595218" y="22167"/>
                  <a:pt x="593515" y="19149"/>
                  <a:pt x="591193" y="15124"/>
                </a:cubicBezTo>
                <a:cubicBezTo>
                  <a:pt x="590110" y="13189"/>
                  <a:pt x="588252" y="11873"/>
                  <a:pt x="586085" y="11332"/>
                </a:cubicBezTo>
                <a:cubicBezTo>
                  <a:pt x="579584" y="9706"/>
                  <a:pt x="557990" y="19613"/>
                  <a:pt x="509231" y="47708"/>
                </a:cubicBezTo>
                <a:cubicBezTo>
                  <a:pt x="533146" y="31377"/>
                  <a:pt x="531598" y="28668"/>
                  <a:pt x="528889" y="24025"/>
                </a:cubicBezTo>
                <a:cubicBezTo>
                  <a:pt x="527883" y="22322"/>
                  <a:pt x="525871" y="20851"/>
                  <a:pt x="523936" y="20310"/>
                </a:cubicBezTo>
                <a:cubicBezTo>
                  <a:pt x="517357" y="18684"/>
                  <a:pt x="496073" y="29055"/>
                  <a:pt x="421618" y="73635"/>
                </a:cubicBezTo>
                <a:cubicBezTo>
                  <a:pt x="483226" y="34318"/>
                  <a:pt x="481523" y="31377"/>
                  <a:pt x="477963" y="25108"/>
                </a:cubicBezTo>
                <a:cubicBezTo>
                  <a:pt x="476957" y="23405"/>
                  <a:pt x="474789" y="21780"/>
                  <a:pt x="472855" y="21316"/>
                </a:cubicBezTo>
                <a:cubicBezTo>
                  <a:pt x="467669" y="20000"/>
                  <a:pt x="455440" y="24876"/>
                  <a:pt x="423321" y="43219"/>
                </a:cubicBezTo>
                <a:cubicBezTo>
                  <a:pt x="441432" y="29907"/>
                  <a:pt x="439884" y="27198"/>
                  <a:pt x="437407" y="22864"/>
                </a:cubicBezTo>
                <a:cubicBezTo>
                  <a:pt x="436401" y="21161"/>
                  <a:pt x="434234" y="19613"/>
                  <a:pt x="432377" y="19149"/>
                </a:cubicBezTo>
                <a:cubicBezTo>
                  <a:pt x="428816" y="18220"/>
                  <a:pt x="422005" y="20232"/>
                  <a:pt x="407068" y="27972"/>
                </a:cubicBezTo>
                <a:cubicBezTo>
                  <a:pt x="431370" y="11100"/>
                  <a:pt x="429900" y="8468"/>
                  <a:pt x="427191" y="3747"/>
                </a:cubicBezTo>
                <a:cubicBezTo>
                  <a:pt x="426185" y="2044"/>
                  <a:pt x="424327" y="651"/>
                  <a:pt x="422470" y="187"/>
                </a:cubicBezTo>
                <a:cubicBezTo>
                  <a:pt x="416201" y="-1439"/>
                  <a:pt x="400180" y="6301"/>
                  <a:pt x="288188" y="73635"/>
                </a:cubicBezTo>
                <a:cubicBezTo>
                  <a:pt x="353278" y="31222"/>
                  <a:pt x="351730" y="28514"/>
                  <a:pt x="347937" y="21935"/>
                </a:cubicBezTo>
                <a:cubicBezTo>
                  <a:pt x="346931" y="20232"/>
                  <a:pt x="344996" y="18762"/>
                  <a:pt x="343139" y="18297"/>
                </a:cubicBezTo>
                <a:cubicBezTo>
                  <a:pt x="336096" y="16440"/>
                  <a:pt x="320075" y="24566"/>
                  <a:pt x="196164" y="100569"/>
                </a:cubicBezTo>
                <a:cubicBezTo>
                  <a:pt x="302893" y="31455"/>
                  <a:pt x="302042" y="29984"/>
                  <a:pt x="297475" y="22012"/>
                </a:cubicBezTo>
                <a:cubicBezTo>
                  <a:pt x="296469" y="20310"/>
                  <a:pt x="294612" y="18917"/>
                  <a:pt x="292677" y="18452"/>
                </a:cubicBezTo>
                <a:cubicBezTo>
                  <a:pt x="287182" y="17059"/>
                  <a:pt x="277352" y="21393"/>
                  <a:pt x="210482" y="62181"/>
                </a:cubicBezTo>
                <a:cubicBezTo>
                  <a:pt x="275959" y="18762"/>
                  <a:pt x="274644" y="16595"/>
                  <a:pt x="270696" y="9706"/>
                </a:cubicBezTo>
                <a:cubicBezTo>
                  <a:pt x="269690" y="8004"/>
                  <a:pt x="267833" y="6611"/>
                  <a:pt x="265975" y="6146"/>
                </a:cubicBezTo>
                <a:cubicBezTo>
                  <a:pt x="259938" y="4598"/>
                  <a:pt x="249258" y="9939"/>
                  <a:pt x="152280" y="69456"/>
                </a:cubicBezTo>
                <a:cubicBezTo>
                  <a:pt x="214197" y="25031"/>
                  <a:pt x="213733" y="24334"/>
                  <a:pt x="209940" y="17678"/>
                </a:cubicBezTo>
                <a:cubicBezTo>
                  <a:pt x="208934" y="15975"/>
                  <a:pt x="207232" y="14660"/>
                  <a:pt x="205374" y="14195"/>
                </a:cubicBezTo>
                <a:cubicBezTo>
                  <a:pt x="200653" y="12957"/>
                  <a:pt x="199415" y="12725"/>
                  <a:pt x="111957" y="66051"/>
                </a:cubicBezTo>
                <a:cubicBezTo>
                  <a:pt x="161336" y="29984"/>
                  <a:pt x="160949" y="29365"/>
                  <a:pt x="157156" y="22786"/>
                </a:cubicBezTo>
                <a:cubicBezTo>
                  <a:pt x="156150" y="21084"/>
                  <a:pt x="154370" y="19768"/>
                  <a:pt x="152513" y="19304"/>
                </a:cubicBezTo>
                <a:cubicBezTo>
                  <a:pt x="147714" y="18143"/>
                  <a:pt x="144231" y="19304"/>
                  <a:pt x="75891" y="61175"/>
                </a:cubicBezTo>
                <a:cubicBezTo>
                  <a:pt x="72408" y="63342"/>
                  <a:pt x="68770" y="65509"/>
                  <a:pt x="65133" y="67753"/>
                </a:cubicBezTo>
                <a:cubicBezTo>
                  <a:pt x="66216" y="66747"/>
                  <a:pt x="67300" y="65741"/>
                  <a:pt x="68383" y="64812"/>
                </a:cubicBezTo>
                <a:cubicBezTo>
                  <a:pt x="106926" y="29675"/>
                  <a:pt x="106926" y="29675"/>
                  <a:pt x="103521" y="23792"/>
                </a:cubicBezTo>
                <a:cubicBezTo>
                  <a:pt x="102515" y="22090"/>
                  <a:pt x="100812" y="20774"/>
                  <a:pt x="98877" y="20310"/>
                </a:cubicBezTo>
                <a:cubicBezTo>
                  <a:pt x="95240" y="19381"/>
                  <a:pt x="93537" y="19768"/>
                  <a:pt x="72408" y="33080"/>
                </a:cubicBezTo>
                <a:cubicBezTo>
                  <a:pt x="89667" y="13808"/>
                  <a:pt x="89358" y="13267"/>
                  <a:pt x="86649" y="8545"/>
                </a:cubicBezTo>
                <a:cubicBezTo>
                  <a:pt x="85643" y="6843"/>
                  <a:pt x="84017" y="5604"/>
                  <a:pt x="82160" y="5140"/>
                </a:cubicBezTo>
                <a:cubicBezTo>
                  <a:pt x="78522" y="4211"/>
                  <a:pt x="77826" y="4676"/>
                  <a:pt x="60025" y="15511"/>
                </a:cubicBezTo>
                <a:cubicBezTo>
                  <a:pt x="55845" y="18065"/>
                  <a:pt x="50195" y="21548"/>
                  <a:pt x="48338" y="22554"/>
                </a:cubicBezTo>
                <a:cubicBezTo>
                  <a:pt x="47796" y="22709"/>
                  <a:pt x="47332" y="22941"/>
                  <a:pt x="46867" y="23173"/>
                </a:cubicBezTo>
                <a:cubicBezTo>
                  <a:pt x="43384" y="25186"/>
                  <a:pt x="42223" y="29520"/>
                  <a:pt x="44236" y="33003"/>
                </a:cubicBezTo>
                <a:cubicBezTo>
                  <a:pt x="45242" y="34705"/>
                  <a:pt x="46790" y="35944"/>
                  <a:pt x="48725" y="36408"/>
                </a:cubicBezTo>
                <a:cubicBezTo>
                  <a:pt x="49189" y="36485"/>
                  <a:pt x="49499" y="36640"/>
                  <a:pt x="49886" y="36718"/>
                </a:cubicBezTo>
                <a:cubicBezTo>
                  <a:pt x="29453" y="59549"/>
                  <a:pt x="29608" y="59859"/>
                  <a:pt x="32472" y="64812"/>
                </a:cubicBezTo>
                <a:cubicBezTo>
                  <a:pt x="33478" y="66515"/>
                  <a:pt x="35258" y="67831"/>
                  <a:pt x="37115" y="68295"/>
                </a:cubicBezTo>
                <a:cubicBezTo>
                  <a:pt x="39128" y="68760"/>
                  <a:pt x="40676" y="68837"/>
                  <a:pt x="44932" y="66747"/>
                </a:cubicBezTo>
                <a:cubicBezTo>
                  <a:pt x="8866" y="99718"/>
                  <a:pt x="9253" y="100260"/>
                  <a:pt x="12581" y="106142"/>
                </a:cubicBezTo>
                <a:cubicBezTo>
                  <a:pt x="13587" y="107845"/>
                  <a:pt x="15290" y="109083"/>
                  <a:pt x="17147" y="109625"/>
                </a:cubicBezTo>
                <a:cubicBezTo>
                  <a:pt x="20475" y="110399"/>
                  <a:pt x="21713" y="110786"/>
                  <a:pt x="47486" y="95306"/>
                </a:cubicBezTo>
                <a:cubicBezTo>
                  <a:pt x="9253" y="123633"/>
                  <a:pt x="10027" y="125026"/>
                  <a:pt x="13510" y="130986"/>
                </a:cubicBezTo>
                <a:cubicBezTo>
                  <a:pt x="14516" y="132689"/>
                  <a:pt x="16296" y="134004"/>
                  <a:pt x="18153" y="134469"/>
                </a:cubicBezTo>
                <a:cubicBezTo>
                  <a:pt x="22797" y="135630"/>
                  <a:pt x="27054" y="134391"/>
                  <a:pt x="91834" y="95074"/>
                </a:cubicBezTo>
                <a:cubicBezTo>
                  <a:pt x="34329" y="136481"/>
                  <a:pt x="34716" y="137255"/>
                  <a:pt x="38508" y="143679"/>
                </a:cubicBezTo>
                <a:cubicBezTo>
                  <a:pt x="39515" y="145381"/>
                  <a:pt x="41295" y="146697"/>
                  <a:pt x="43152" y="147162"/>
                </a:cubicBezTo>
                <a:cubicBezTo>
                  <a:pt x="46867" y="148090"/>
                  <a:pt x="50582" y="147471"/>
                  <a:pt x="83630" y="127890"/>
                </a:cubicBezTo>
                <a:cubicBezTo>
                  <a:pt x="8943" y="176882"/>
                  <a:pt x="9794" y="178352"/>
                  <a:pt x="13974" y="185550"/>
                </a:cubicBezTo>
                <a:cubicBezTo>
                  <a:pt x="14980" y="187253"/>
                  <a:pt x="16915" y="188723"/>
                  <a:pt x="18772" y="189188"/>
                </a:cubicBezTo>
                <a:cubicBezTo>
                  <a:pt x="23726" y="190426"/>
                  <a:pt x="32472" y="187098"/>
                  <a:pt x="77748" y="160087"/>
                </a:cubicBezTo>
                <a:cubicBezTo>
                  <a:pt x="8092" y="205905"/>
                  <a:pt x="9330" y="208072"/>
                  <a:pt x="13355" y="214961"/>
                </a:cubicBezTo>
                <a:cubicBezTo>
                  <a:pt x="14361" y="216663"/>
                  <a:pt x="16296" y="218134"/>
                  <a:pt x="18153" y="218598"/>
                </a:cubicBezTo>
                <a:cubicBezTo>
                  <a:pt x="23958" y="220069"/>
                  <a:pt x="35567" y="215038"/>
                  <a:pt x="105301" y="172857"/>
                </a:cubicBezTo>
                <a:cubicBezTo>
                  <a:pt x="28447" y="221926"/>
                  <a:pt x="29453" y="223706"/>
                  <a:pt x="33555" y="230827"/>
                </a:cubicBezTo>
                <a:cubicBezTo>
                  <a:pt x="34484" y="232529"/>
                  <a:pt x="36341" y="233845"/>
                  <a:pt x="38199" y="234387"/>
                </a:cubicBezTo>
                <a:cubicBezTo>
                  <a:pt x="41604" y="235238"/>
                  <a:pt x="47873" y="233303"/>
                  <a:pt x="73878" y="218598"/>
                </a:cubicBezTo>
                <a:cubicBezTo>
                  <a:pt x="30072" y="247002"/>
                  <a:pt x="31543" y="249557"/>
                  <a:pt x="34793" y="255206"/>
                </a:cubicBezTo>
                <a:cubicBezTo>
                  <a:pt x="35800" y="256909"/>
                  <a:pt x="37889" y="258457"/>
                  <a:pt x="39824" y="258921"/>
                </a:cubicBezTo>
                <a:cubicBezTo>
                  <a:pt x="43539" y="259850"/>
                  <a:pt x="51047" y="257451"/>
                  <a:pt x="68461" y="248163"/>
                </a:cubicBezTo>
                <a:cubicBezTo>
                  <a:pt x="37425" y="268906"/>
                  <a:pt x="38973" y="271537"/>
                  <a:pt x="41991" y="276722"/>
                </a:cubicBezTo>
                <a:cubicBezTo>
                  <a:pt x="42997" y="278425"/>
                  <a:pt x="45164" y="280051"/>
                  <a:pt x="47099" y="280515"/>
                </a:cubicBezTo>
                <a:cubicBezTo>
                  <a:pt x="50814" y="281444"/>
                  <a:pt x="57935" y="279199"/>
                  <a:pt x="73337" y="271305"/>
                </a:cubicBezTo>
                <a:cubicBezTo>
                  <a:pt x="17225" y="307216"/>
                  <a:pt x="18927" y="310158"/>
                  <a:pt x="22487" y="316272"/>
                </a:cubicBezTo>
                <a:cubicBezTo>
                  <a:pt x="23494" y="317975"/>
                  <a:pt x="25661" y="319522"/>
                  <a:pt x="27518" y="320064"/>
                </a:cubicBezTo>
                <a:cubicBezTo>
                  <a:pt x="29608" y="320606"/>
                  <a:pt x="33091" y="320064"/>
                  <a:pt x="38741" y="317897"/>
                </a:cubicBezTo>
                <a:cubicBezTo>
                  <a:pt x="-1118" y="344521"/>
                  <a:pt x="-2124" y="349939"/>
                  <a:pt x="1204" y="355666"/>
                </a:cubicBezTo>
                <a:cubicBezTo>
                  <a:pt x="2210" y="357369"/>
                  <a:pt x="4299" y="358917"/>
                  <a:pt x="6157" y="359381"/>
                </a:cubicBezTo>
                <a:cubicBezTo>
                  <a:pt x="10414" y="360388"/>
                  <a:pt x="20475" y="356827"/>
                  <a:pt x="45164" y="343360"/>
                </a:cubicBezTo>
                <a:cubicBezTo>
                  <a:pt x="16373" y="362709"/>
                  <a:pt x="18076" y="365573"/>
                  <a:pt x="20862" y="370526"/>
                </a:cubicBezTo>
                <a:cubicBezTo>
                  <a:pt x="21791" y="372229"/>
                  <a:pt x="23881" y="373700"/>
                  <a:pt x="25738" y="374164"/>
                </a:cubicBezTo>
                <a:cubicBezTo>
                  <a:pt x="32162" y="375867"/>
                  <a:pt x="54762" y="365031"/>
                  <a:pt x="129990" y="320683"/>
                </a:cubicBezTo>
                <a:cubicBezTo>
                  <a:pt x="35413" y="378266"/>
                  <a:pt x="37193" y="381362"/>
                  <a:pt x="41372" y="388482"/>
                </a:cubicBezTo>
                <a:cubicBezTo>
                  <a:pt x="42378" y="390185"/>
                  <a:pt x="44390" y="391656"/>
                  <a:pt x="46248" y="392120"/>
                </a:cubicBezTo>
                <a:cubicBezTo>
                  <a:pt x="52053" y="393590"/>
                  <a:pt x="70705" y="385077"/>
                  <a:pt x="128056" y="351874"/>
                </a:cubicBezTo>
                <a:cubicBezTo>
                  <a:pt x="69467" y="388792"/>
                  <a:pt x="71324" y="392043"/>
                  <a:pt x="74885" y="398157"/>
                </a:cubicBezTo>
                <a:cubicBezTo>
                  <a:pt x="75968" y="400092"/>
                  <a:pt x="77826" y="401407"/>
                  <a:pt x="79993" y="401949"/>
                </a:cubicBezTo>
                <a:cubicBezTo>
                  <a:pt x="85720" y="403420"/>
                  <a:pt x="103057" y="395835"/>
                  <a:pt x="141909" y="373777"/>
                </a:cubicBezTo>
                <a:cubicBezTo>
                  <a:pt x="126043" y="385464"/>
                  <a:pt x="127591" y="388173"/>
                  <a:pt x="129913" y="392197"/>
                </a:cubicBezTo>
                <a:cubicBezTo>
                  <a:pt x="131074" y="394132"/>
                  <a:pt x="132932" y="395525"/>
                  <a:pt x="135176" y="396145"/>
                </a:cubicBezTo>
                <a:cubicBezTo>
                  <a:pt x="139510" y="397228"/>
                  <a:pt x="149804" y="393745"/>
                  <a:pt x="168379" y="384380"/>
                </a:cubicBezTo>
                <a:cubicBezTo>
                  <a:pt x="148333" y="399163"/>
                  <a:pt x="148333" y="403497"/>
                  <a:pt x="150965" y="408141"/>
                </a:cubicBezTo>
                <a:cubicBezTo>
                  <a:pt x="151971" y="409844"/>
                  <a:pt x="153983" y="411314"/>
                  <a:pt x="155841" y="411779"/>
                </a:cubicBezTo>
                <a:cubicBezTo>
                  <a:pt x="161258" y="413094"/>
                  <a:pt x="177512" y="406129"/>
                  <a:pt x="224801" y="378885"/>
                </a:cubicBezTo>
                <a:cubicBezTo>
                  <a:pt x="208625" y="390882"/>
                  <a:pt x="210250" y="393668"/>
                  <a:pt x="212572" y="397770"/>
                </a:cubicBezTo>
                <a:cubicBezTo>
                  <a:pt x="213655" y="399705"/>
                  <a:pt x="215513" y="401020"/>
                  <a:pt x="217757" y="401562"/>
                </a:cubicBezTo>
                <a:cubicBezTo>
                  <a:pt x="223562" y="403033"/>
                  <a:pt x="240744" y="395603"/>
                  <a:pt x="277507" y="374861"/>
                </a:cubicBezTo>
                <a:cubicBezTo>
                  <a:pt x="262260" y="386625"/>
                  <a:pt x="263963" y="389566"/>
                  <a:pt x="266362" y="393745"/>
                </a:cubicBezTo>
                <a:cubicBezTo>
                  <a:pt x="267368" y="395448"/>
                  <a:pt x="269613" y="397073"/>
                  <a:pt x="271470" y="397538"/>
                </a:cubicBezTo>
                <a:cubicBezTo>
                  <a:pt x="275650" y="398621"/>
                  <a:pt x="286176" y="394751"/>
                  <a:pt x="306298" y="384303"/>
                </a:cubicBezTo>
                <a:cubicBezTo>
                  <a:pt x="292445" y="395216"/>
                  <a:pt x="294147" y="398079"/>
                  <a:pt x="296469" y="402104"/>
                </a:cubicBezTo>
                <a:cubicBezTo>
                  <a:pt x="297475" y="403807"/>
                  <a:pt x="299410" y="405200"/>
                  <a:pt x="301268" y="405742"/>
                </a:cubicBezTo>
                <a:cubicBezTo>
                  <a:pt x="307382" y="407290"/>
                  <a:pt x="325493" y="398466"/>
                  <a:pt x="397316" y="355357"/>
                </a:cubicBezTo>
                <a:cubicBezTo>
                  <a:pt x="352659" y="384303"/>
                  <a:pt x="354284" y="387089"/>
                  <a:pt x="357535" y="392739"/>
                </a:cubicBezTo>
                <a:cubicBezTo>
                  <a:pt x="358541" y="394442"/>
                  <a:pt x="360398" y="395835"/>
                  <a:pt x="362256" y="396299"/>
                </a:cubicBezTo>
                <a:cubicBezTo>
                  <a:pt x="367286" y="397615"/>
                  <a:pt x="378586" y="392971"/>
                  <a:pt x="439187" y="357060"/>
                </a:cubicBezTo>
                <a:cubicBezTo>
                  <a:pt x="368138" y="402104"/>
                  <a:pt x="369686" y="404735"/>
                  <a:pt x="373478" y="411392"/>
                </a:cubicBezTo>
                <a:cubicBezTo>
                  <a:pt x="374484" y="413094"/>
                  <a:pt x="376342" y="414487"/>
                  <a:pt x="378199" y="414952"/>
                </a:cubicBezTo>
                <a:cubicBezTo>
                  <a:pt x="385475" y="416887"/>
                  <a:pt x="404514" y="406670"/>
                  <a:pt x="576178" y="302573"/>
                </a:cubicBezTo>
                <a:cubicBezTo>
                  <a:pt x="585156" y="297155"/>
                  <a:pt x="594366" y="291582"/>
                  <a:pt x="603654" y="285933"/>
                </a:cubicBezTo>
                <a:cubicBezTo>
                  <a:pt x="603499" y="285700"/>
                  <a:pt x="603267" y="285468"/>
                  <a:pt x="603112" y="285236"/>
                </a:cubicBezTo>
                <a:cubicBezTo>
                  <a:pt x="602183" y="283843"/>
                  <a:pt x="601332" y="282295"/>
                  <a:pt x="600713" y="280592"/>
                </a:cubicBezTo>
                <a:cubicBezTo>
                  <a:pt x="600094" y="278967"/>
                  <a:pt x="599552" y="277342"/>
                  <a:pt x="599165" y="275871"/>
                </a:cubicBezTo>
                <a:cubicBezTo>
                  <a:pt x="598778" y="274401"/>
                  <a:pt x="598546" y="273162"/>
                  <a:pt x="598546" y="272156"/>
                </a:cubicBezTo>
                <a:cubicBezTo>
                  <a:pt x="598546" y="272001"/>
                  <a:pt x="598546" y="271847"/>
                  <a:pt x="598700" y="271692"/>
                </a:cubicBezTo>
                <a:cubicBezTo>
                  <a:pt x="598778" y="271537"/>
                  <a:pt x="598778" y="271305"/>
                  <a:pt x="598778" y="270995"/>
                </a:cubicBezTo>
                <a:cubicBezTo>
                  <a:pt x="598623" y="269757"/>
                  <a:pt x="598468" y="267977"/>
                  <a:pt x="598313" y="265655"/>
                </a:cubicBezTo>
                <a:cubicBezTo>
                  <a:pt x="598159" y="263333"/>
                  <a:pt x="598081" y="261940"/>
                  <a:pt x="598081" y="261475"/>
                </a:cubicBezTo>
                <a:lnTo>
                  <a:pt x="598081" y="226880"/>
                </a:lnTo>
                <a:cubicBezTo>
                  <a:pt x="598081" y="226725"/>
                  <a:pt x="598081" y="226106"/>
                  <a:pt x="597926" y="225022"/>
                </a:cubicBezTo>
                <a:cubicBezTo>
                  <a:pt x="597849" y="223938"/>
                  <a:pt x="597772" y="222700"/>
                  <a:pt x="597694" y="221462"/>
                </a:cubicBezTo>
                <a:cubicBezTo>
                  <a:pt x="597617" y="220223"/>
                  <a:pt x="597539" y="218985"/>
                  <a:pt x="597462" y="217747"/>
                </a:cubicBezTo>
                <a:cubicBezTo>
                  <a:pt x="597385" y="216586"/>
                  <a:pt x="597385" y="215812"/>
                  <a:pt x="597385" y="215502"/>
                </a:cubicBezTo>
                <a:lnTo>
                  <a:pt x="597385" y="201261"/>
                </a:lnTo>
                <a:cubicBezTo>
                  <a:pt x="597385" y="195070"/>
                  <a:pt x="597462" y="189033"/>
                  <a:pt x="597694" y="183151"/>
                </a:cubicBezTo>
                <a:cubicBezTo>
                  <a:pt x="597926" y="177269"/>
                  <a:pt x="598081" y="170922"/>
                  <a:pt x="598081" y="164344"/>
                </a:cubicBezTo>
                <a:cubicBezTo>
                  <a:pt x="598081" y="164189"/>
                  <a:pt x="598081" y="163570"/>
                  <a:pt x="597926" y="162563"/>
                </a:cubicBezTo>
                <a:cubicBezTo>
                  <a:pt x="597849" y="161557"/>
                  <a:pt x="597772" y="160396"/>
                  <a:pt x="597694" y="159235"/>
                </a:cubicBezTo>
                <a:cubicBezTo>
                  <a:pt x="597617" y="158074"/>
                  <a:pt x="597539" y="156914"/>
                  <a:pt x="597462" y="155830"/>
                </a:cubicBezTo>
                <a:cubicBezTo>
                  <a:pt x="597385" y="155211"/>
                  <a:pt x="597385" y="154746"/>
                  <a:pt x="597385" y="154359"/>
                </a:cubicBezTo>
                <a:cubicBezTo>
                  <a:pt x="594366" y="156140"/>
                  <a:pt x="591348" y="157920"/>
                  <a:pt x="588329" y="159777"/>
                </a:cubicBezTo>
                <a:cubicBezTo>
                  <a:pt x="591425" y="157920"/>
                  <a:pt x="594366" y="156140"/>
                  <a:pt x="597385" y="154282"/>
                </a:cubicBezTo>
                <a:cubicBezTo>
                  <a:pt x="597385" y="153972"/>
                  <a:pt x="597385" y="153663"/>
                  <a:pt x="597385" y="153431"/>
                </a:cubicBezTo>
                <a:lnTo>
                  <a:pt x="597385" y="125955"/>
                </a:lnTo>
                <a:lnTo>
                  <a:pt x="598778" y="118370"/>
                </a:lnTo>
                <a:cubicBezTo>
                  <a:pt x="599707" y="115352"/>
                  <a:pt x="601177" y="112875"/>
                  <a:pt x="603189" y="110786"/>
                </a:cubicBezTo>
                <a:cubicBezTo>
                  <a:pt x="605124" y="108696"/>
                  <a:pt x="607524" y="107071"/>
                  <a:pt x="610155" y="105832"/>
                </a:cubicBezTo>
                <a:cubicBezTo>
                  <a:pt x="612864" y="104594"/>
                  <a:pt x="615650" y="103588"/>
                  <a:pt x="618591" y="102969"/>
                </a:cubicBezTo>
                <a:cubicBezTo>
                  <a:pt x="621532" y="102349"/>
                  <a:pt x="624396" y="102040"/>
                  <a:pt x="627260" y="102040"/>
                </a:cubicBezTo>
                <a:lnTo>
                  <a:pt x="628885" y="102040"/>
                </a:lnTo>
                <a:cubicBezTo>
                  <a:pt x="632058" y="102040"/>
                  <a:pt x="635154" y="102117"/>
                  <a:pt x="638327" y="102272"/>
                </a:cubicBezTo>
                <a:cubicBezTo>
                  <a:pt x="641500" y="102427"/>
                  <a:pt x="645680" y="103123"/>
                  <a:pt x="650865" y="104439"/>
                </a:cubicBezTo>
                <a:cubicBezTo>
                  <a:pt x="649472" y="106993"/>
                  <a:pt x="647847" y="108696"/>
                  <a:pt x="646144" y="109547"/>
                </a:cubicBezTo>
                <a:cubicBezTo>
                  <a:pt x="644441" y="110399"/>
                  <a:pt x="642584" y="110863"/>
                  <a:pt x="640726" y="110863"/>
                </a:cubicBezTo>
                <a:lnTo>
                  <a:pt x="621068" y="110863"/>
                </a:lnTo>
                <a:lnTo>
                  <a:pt x="613019" y="113030"/>
                </a:lnTo>
                <a:cubicBezTo>
                  <a:pt x="610000" y="115352"/>
                  <a:pt x="607911" y="118603"/>
                  <a:pt x="606982" y="122705"/>
                </a:cubicBezTo>
                <a:cubicBezTo>
                  <a:pt x="605976" y="126961"/>
                  <a:pt x="605434" y="130831"/>
                  <a:pt x="605434" y="134314"/>
                </a:cubicBezTo>
                <a:cubicBezTo>
                  <a:pt x="605434" y="135862"/>
                  <a:pt x="605589" y="138029"/>
                  <a:pt x="605821" y="140738"/>
                </a:cubicBezTo>
                <a:cubicBezTo>
                  <a:pt x="606053" y="143447"/>
                  <a:pt x="606208" y="145149"/>
                  <a:pt x="606208" y="145923"/>
                </a:cubicBezTo>
                <a:lnTo>
                  <a:pt x="606208" y="149097"/>
                </a:lnTo>
                <a:cubicBezTo>
                  <a:pt x="621919" y="139654"/>
                  <a:pt x="637244" y="130521"/>
                  <a:pt x="651717" y="121931"/>
                </a:cubicBezTo>
                <a:cubicBezTo>
                  <a:pt x="637244" y="130676"/>
                  <a:pt x="621919" y="139809"/>
                  <a:pt x="606208" y="149251"/>
                </a:cubicBezTo>
                <a:lnTo>
                  <a:pt x="606208" y="213026"/>
                </a:lnTo>
                <a:cubicBezTo>
                  <a:pt x="606827" y="212406"/>
                  <a:pt x="607678" y="212097"/>
                  <a:pt x="608839" y="212097"/>
                </a:cubicBezTo>
                <a:lnTo>
                  <a:pt x="616192" y="212097"/>
                </a:lnTo>
                <a:cubicBezTo>
                  <a:pt x="620294" y="212097"/>
                  <a:pt x="624164" y="212174"/>
                  <a:pt x="627879" y="212329"/>
                </a:cubicBezTo>
                <a:cubicBezTo>
                  <a:pt x="631594" y="212484"/>
                  <a:pt x="635463" y="212561"/>
                  <a:pt x="639566" y="212561"/>
                </a:cubicBezTo>
                <a:lnTo>
                  <a:pt x="644519" y="212793"/>
                </a:lnTo>
                <a:cubicBezTo>
                  <a:pt x="644983" y="213103"/>
                  <a:pt x="645680" y="213645"/>
                  <a:pt x="646531" y="214419"/>
                </a:cubicBezTo>
                <a:cubicBezTo>
                  <a:pt x="647383" y="215193"/>
                  <a:pt x="647847" y="216199"/>
                  <a:pt x="647847" y="217515"/>
                </a:cubicBezTo>
                <a:cubicBezTo>
                  <a:pt x="647847" y="219217"/>
                  <a:pt x="647150" y="220533"/>
                  <a:pt x="645835" y="221384"/>
                </a:cubicBezTo>
                <a:cubicBezTo>
                  <a:pt x="644519" y="222236"/>
                  <a:pt x="643281" y="222700"/>
                  <a:pt x="642120" y="222700"/>
                </a:cubicBezTo>
                <a:lnTo>
                  <a:pt x="640494" y="222700"/>
                </a:lnTo>
                <a:cubicBezTo>
                  <a:pt x="636237" y="222391"/>
                  <a:pt x="631981" y="222081"/>
                  <a:pt x="627724" y="221849"/>
                </a:cubicBezTo>
                <a:cubicBezTo>
                  <a:pt x="623467" y="221617"/>
                  <a:pt x="619210" y="221462"/>
                  <a:pt x="614954" y="221462"/>
                </a:cubicBezTo>
                <a:lnTo>
                  <a:pt x="608530" y="221462"/>
                </a:lnTo>
                <a:cubicBezTo>
                  <a:pt x="607446" y="220997"/>
                  <a:pt x="606595" y="220533"/>
                  <a:pt x="606130" y="220069"/>
                </a:cubicBezTo>
                <a:lnTo>
                  <a:pt x="606130" y="222932"/>
                </a:lnTo>
                <a:cubicBezTo>
                  <a:pt x="606285" y="224016"/>
                  <a:pt x="606440" y="225486"/>
                  <a:pt x="606595" y="227344"/>
                </a:cubicBezTo>
                <a:cubicBezTo>
                  <a:pt x="606750" y="229124"/>
                  <a:pt x="606827" y="230362"/>
                  <a:pt x="606827" y="230982"/>
                </a:cubicBezTo>
                <a:lnTo>
                  <a:pt x="606827" y="262946"/>
                </a:lnTo>
                <a:cubicBezTo>
                  <a:pt x="606827" y="263875"/>
                  <a:pt x="606904" y="265345"/>
                  <a:pt x="606982" y="267358"/>
                </a:cubicBezTo>
                <a:cubicBezTo>
                  <a:pt x="607059" y="269293"/>
                  <a:pt x="607291" y="271227"/>
                  <a:pt x="607601" y="273162"/>
                </a:cubicBezTo>
                <a:cubicBezTo>
                  <a:pt x="607911" y="275097"/>
                  <a:pt x="608452" y="276722"/>
                  <a:pt x="609149" y="278270"/>
                </a:cubicBezTo>
                <a:cubicBezTo>
                  <a:pt x="609845" y="279741"/>
                  <a:pt x="610852" y="280515"/>
                  <a:pt x="612090" y="280515"/>
                </a:cubicBezTo>
                <a:cubicBezTo>
                  <a:pt x="612245" y="280515"/>
                  <a:pt x="612400" y="280592"/>
                  <a:pt x="612554" y="280592"/>
                </a:cubicBezTo>
                <a:cubicBezTo>
                  <a:pt x="614954" y="279122"/>
                  <a:pt x="617353" y="277651"/>
                  <a:pt x="619830" y="276181"/>
                </a:cubicBezTo>
                <a:cubicBezTo>
                  <a:pt x="617508" y="277651"/>
                  <a:pt x="615186" y="279122"/>
                  <a:pt x="612864" y="280592"/>
                </a:cubicBezTo>
                <a:cubicBezTo>
                  <a:pt x="619133" y="281598"/>
                  <a:pt x="625402" y="282295"/>
                  <a:pt x="631748" y="282605"/>
                </a:cubicBezTo>
                <a:cubicBezTo>
                  <a:pt x="638327" y="282914"/>
                  <a:pt x="644828" y="283069"/>
                  <a:pt x="651252" y="283069"/>
                </a:cubicBezTo>
                <a:lnTo>
                  <a:pt x="655741" y="283069"/>
                </a:lnTo>
                <a:cubicBezTo>
                  <a:pt x="656515" y="284153"/>
                  <a:pt x="656980" y="285159"/>
                  <a:pt x="657134" y="285933"/>
                </a:cubicBezTo>
                <a:cubicBezTo>
                  <a:pt x="657289" y="286707"/>
                  <a:pt x="657367" y="287558"/>
                  <a:pt x="657367" y="288332"/>
                </a:cubicBezTo>
                <a:cubicBezTo>
                  <a:pt x="657367" y="290267"/>
                  <a:pt x="656902" y="291428"/>
                  <a:pt x="655973" y="291892"/>
                </a:cubicBezTo>
                <a:cubicBezTo>
                  <a:pt x="655045" y="292356"/>
                  <a:pt x="653884" y="292589"/>
                  <a:pt x="652645" y="292589"/>
                </a:cubicBezTo>
                <a:lnTo>
                  <a:pt x="651252" y="292589"/>
                </a:lnTo>
                <a:cubicBezTo>
                  <a:pt x="649472" y="292279"/>
                  <a:pt x="647615" y="292047"/>
                  <a:pt x="645602" y="291969"/>
                </a:cubicBezTo>
                <a:cubicBezTo>
                  <a:pt x="643513" y="291892"/>
                  <a:pt x="641500" y="291815"/>
                  <a:pt x="639411" y="291815"/>
                </a:cubicBezTo>
                <a:lnTo>
                  <a:pt x="632290" y="291815"/>
                </a:lnTo>
                <a:cubicBezTo>
                  <a:pt x="626718" y="291815"/>
                  <a:pt x="621610" y="291660"/>
                  <a:pt x="616734" y="291350"/>
                </a:cubicBezTo>
                <a:cubicBezTo>
                  <a:pt x="611935" y="291041"/>
                  <a:pt x="608298" y="290035"/>
                  <a:pt x="605976" y="288255"/>
                </a:cubicBezTo>
                <a:cubicBezTo>
                  <a:pt x="605279" y="287790"/>
                  <a:pt x="604583" y="287016"/>
                  <a:pt x="603886" y="286165"/>
                </a:cubicBezTo>
                <a:cubicBezTo>
                  <a:pt x="596688" y="290731"/>
                  <a:pt x="589645" y="295143"/>
                  <a:pt x="582834" y="299477"/>
                </a:cubicBezTo>
                <a:cubicBezTo>
                  <a:pt x="420999" y="401640"/>
                  <a:pt x="421309" y="402181"/>
                  <a:pt x="426494" y="411159"/>
                </a:cubicBezTo>
                <a:cubicBezTo>
                  <a:pt x="427501" y="412862"/>
                  <a:pt x="429358" y="414255"/>
                  <a:pt x="431216" y="414719"/>
                </a:cubicBezTo>
                <a:cubicBezTo>
                  <a:pt x="437098" y="416190"/>
                  <a:pt x="449636" y="410385"/>
                  <a:pt x="538719" y="356363"/>
                </a:cubicBezTo>
                <a:cubicBezTo>
                  <a:pt x="478040" y="395448"/>
                  <a:pt x="479433" y="397847"/>
                  <a:pt x="483226" y="404348"/>
                </a:cubicBezTo>
                <a:cubicBezTo>
                  <a:pt x="484232" y="406051"/>
                  <a:pt x="486089" y="407444"/>
                  <a:pt x="487947" y="407909"/>
                </a:cubicBezTo>
                <a:cubicBezTo>
                  <a:pt x="494758" y="409611"/>
                  <a:pt x="509695" y="401872"/>
                  <a:pt x="640804" y="321690"/>
                </a:cubicBezTo>
                <a:cubicBezTo>
                  <a:pt x="538486" y="389798"/>
                  <a:pt x="538873" y="390572"/>
                  <a:pt x="543440" y="398544"/>
                </a:cubicBezTo>
                <a:cubicBezTo>
                  <a:pt x="544446" y="400246"/>
                  <a:pt x="546303" y="401640"/>
                  <a:pt x="548161" y="402104"/>
                </a:cubicBezTo>
                <a:cubicBezTo>
                  <a:pt x="553501" y="403497"/>
                  <a:pt x="558919" y="401562"/>
                  <a:pt x="643900" y="349475"/>
                </a:cubicBezTo>
                <a:cubicBezTo>
                  <a:pt x="591038" y="386083"/>
                  <a:pt x="591657" y="387089"/>
                  <a:pt x="595450" y="393745"/>
                </a:cubicBezTo>
                <a:cubicBezTo>
                  <a:pt x="596456" y="395448"/>
                  <a:pt x="598236" y="396764"/>
                  <a:pt x="600094" y="397228"/>
                </a:cubicBezTo>
                <a:cubicBezTo>
                  <a:pt x="605202" y="398466"/>
                  <a:pt x="608994" y="397228"/>
                  <a:pt x="680972" y="352725"/>
                </a:cubicBezTo>
                <a:cubicBezTo>
                  <a:pt x="625479" y="393900"/>
                  <a:pt x="625866" y="394597"/>
                  <a:pt x="629814" y="401407"/>
                </a:cubicBezTo>
                <a:cubicBezTo>
                  <a:pt x="630820" y="403110"/>
                  <a:pt x="632600" y="404426"/>
                  <a:pt x="634457" y="404890"/>
                </a:cubicBezTo>
                <a:cubicBezTo>
                  <a:pt x="639488" y="406206"/>
                  <a:pt x="643513" y="404735"/>
                  <a:pt x="717116" y="359536"/>
                </a:cubicBezTo>
                <a:cubicBezTo>
                  <a:pt x="718509" y="358685"/>
                  <a:pt x="719980" y="357756"/>
                  <a:pt x="721450" y="356827"/>
                </a:cubicBezTo>
                <a:cubicBezTo>
                  <a:pt x="677722" y="395138"/>
                  <a:pt x="677799" y="395216"/>
                  <a:pt x="681437" y="401407"/>
                </a:cubicBezTo>
                <a:cubicBezTo>
                  <a:pt x="682443" y="403110"/>
                  <a:pt x="684146" y="404426"/>
                  <a:pt x="686003" y="404890"/>
                </a:cubicBezTo>
                <a:cubicBezTo>
                  <a:pt x="689563" y="405819"/>
                  <a:pt x="690647" y="406129"/>
                  <a:pt x="718277" y="389334"/>
                </a:cubicBezTo>
                <a:cubicBezTo>
                  <a:pt x="673620" y="427025"/>
                  <a:pt x="673929" y="427567"/>
                  <a:pt x="677490" y="433759"/>
                </a:cubicBezTo>
                <a:cubicBezTo>
                  <a:pt x="678496" y="435462"/>
                  <a:pt x="680121" y="436700"/>
                  <a:pt x="682056" y="437164"/>
                </a:cubicBezTo>
                <a:cubicBezTo>
                  <a:pt x="686390" y="438248"/>
                  <a:pt x="686932" y="438403"/>
                  <a:pt x="744514" y="403342"/>
                </a:cubicBezTo>
                <a:cubicBezTo>
                  <a:pt x="747069" y="401794"/>
                  <a:pt x="749700" y="400169"/>
                  <a:pt x="752409" y="398544"/>
                </a:cubicBezTo>
                <a:cubicBezTo>
                  <a:pt x="720057" y="429193"/>
                  <a:pt x="720212" y="429347"/>
                  <a:pt x="723385" y="434920"/>
                </a:cubicBezTo>
                <a:cubicBezTo>
                  <a:pt x="724391" y="436623"/>
                  <a:pt x="726172" y="437938"/>
                  <a:pt x="728106" y="438403"/>
                </a:cubicBezTo>
                <a:cubicBezTo>
                  <a:pt x="729732" y="438790"/>
                  <a:pt x="731125" y="438790"/>
                  <a:pt x="733292" y="437938"/>
                </a:cubicBezTo>
                <a:cubicBezTo>
                  <a:pt x="713324" y="460228"/>
                  <a:pt x="713633" y="460770"/>
                  <a:pt x="716420" y="465569"/>
                </a:cubicBezTo>
                <a:cubicBezTo>
                  <a:pt x="717426" y="467271"/>
                  <a:pt x="719051" y="468510"/>
                  <a:pt x="720986" y="468974"/>
                </a:cubicBezTo>
                <a:cubicBezTo>
                  <a:pt x="724778" y="469903"/>
                  <a:pt x="725011" y="469980"/>
                  <a:pt x="750938" y="454037"/>
                </a:cubicBezTo>
                <a:cubicBezTo>
                  <a:pt x="753028" y="452721"/>
                  <a:pt x="755427" y="451328"/>
                  <a:pt x="757672" y="449857"/>
                </a:cubicBezTo>
                <a:cubicBezTo>
                  <a:pt x="757672" y="449935"/>
                  <a:pt x="757672" y="450012"/>
                  <a:pt x="757594" y="450090"/>
                </a:cubicBezTo>
                <a:cubicBezTo>
                  <a:pt x="753725" y="468200"/>
                  <a:pt x="753725" y="468200"/>
                  <a:pt x="755273" y="470909"/>
                </a:cubicBezTo>
                <a:cubicBezTo>
                  <a:pt x="756279" y="472612"/>
                  <a:pt x="757904" y="473850"/>
                  <a:pt x="759839" y="474314"/>
                </a:cubicBezTo>
                <a:cubicBezTo>
                  <a:pt x="762780" y="475088"/>
                  <a:pt x="764250" y="474547"/>
                  <a:pt x="771216" y="470212"/>
                </a:cubicBezTo>
                <a:cubicBezTo>
                  <a:pt x="771139" y="470522"/>
                  <a:pt x="770984" y="470754"/>
                  <a:pt x="770906" y="471064"/>
                </a:cubicBezTo>
                <a:cubicBezTo>
                  <a:pt x="763322" y="491961"/>
                  <a:pt x="763322" y="491961"/>
                  <a:pt x="765257" y="495366"/>
                </a:cubicBezTo>
                <a:cubicBezTo>
                  <a:pt x="765876" y="496450"/>
                  <a:pt x="766882" y="497378"/>
                  <a:pt x="767965" y="497998"/>
                </a:cubicBezTo>
                <a:cubicBezTo>
                  <a:pt x="767888" y="499236"/>
                  <a:pt x="767733" y="500397"/>
                  <a:pt x="767656" y="501480"/>
                </a:cubicBezTo>
                <a:cubicBezTo>
                  <a:pt x="766185" y="517114"/>
                  <a:pt x="766185" y="517114"/>
                  <a:pt x="767501" y="519436"/>
                </a:cubicBezTo>
                <a:cubicBezTo>
                  <a:pt x="768430" y="521062"/>
                  <a:pt x="769978" y="522300"/>
                  <a:pt x="771835" y="522764"/>
                </a:cubicBezTo>
                <a:cubicBezTo>
                  <a:pt x="772532" y="522919"/>
                  <a:pt x="773151" y="523074"/>
                  <a:pt x="773770" y="523074"/>
                </a:cubicBezTo>
                <a:cubicBezTo>
                  <a:pt x="775782" y="523074"/>
                  <a:pt x="777408" y="522068"/>
                  <a:pt x="779730" y="520675"/>
                </a:cubicBezTo>
                <a:cubicBezTo>
                  <a:pt x="780504" y="520210"/>
                  <a:pt x="781278" y="519668"/>
                  <a:pt x="781665" y="519514"/>
                </a:cubicBezTo>
                <a:lnTo>
                  <a:pt x="779730" y="515489"/>
                </a:lnTo>
                <a:lnTo>
                  <a:pt x="780891" y="515489"/>
                </a:lnTo>
                <a:cubicBezTo>
                  <a:pt x="780891" y="514173"/>
                  <a:pt x="781510" y="507672"/>
                  <a:pt x="781974" y="502873"/>
                </a:cubicBezTo>
                <a:cubicBezTo>
                  <a:pt x="783445" y="487859"/>
                  <a:pt x="783445" y="487859"/>
                  <a:pt x="782129" y="485614"/>
                </a:cubicBezTo>
                <a:cubicBezTo>
                  <a:pt x="781897" y="485227"/>
                  <a:pt x="781665" y="484918"/>
                  <a:pt x="781355" y="484608"/>
                </a:cubicBezTo>
                <a:cubicBezTo>
                  <a:pt x="782361" y="481822"/>
                  <a:pt x="783445" y="478726"/>
                  <a:pt x="784451" y="476017"/>
                </a:cubicBezTo>
                <a:cubicBezTo>
                  <a:pt x="792500" y="454037"/>
                  <a:pt x="792500" y="454037"/>
                  <a:pt x="790488" y="450631"/>
                </a:cubicBezTo>
                <a:cubicBezTo>
                  <a:pt x="789482" y="448928"/>
                  <a:pt x="787856" y="447690"/>
                  <a:pt x="785921" y="447226"/>
                </a:cubicBezTo>
                <a:cubicBezTo>
                  <a:pt x="782593" y="446452"/>
                  <a:pt x="781045" y="447148"/>
                  <a:pt x="771680" y="453030"/>
                </a:cubicBezTo>
                <a:cubicBezTo>
                  <a:pt x="775550" y="435152"/>
                  <a:pt x="775550" y="435152"/>
                  <a:pt x="773925" y="432366"/>
                </a:cubicBezTo>
                <a:cubicBezTo>
                  <a:pt x="772919" y="430663"/>
                  <a:pt x="771293" y="429425"/>
                  <a:pt x="769436" y="428960"/>
                </a:cubicBezTo>
                <a:cubicBezTo>
                  <a:pt x="766650" y="428264"/>
                  <a:pt x="765721" y="428264"/>
                  <a:pt x="756356" y="433836"/>
                </a:cubicBezTo>
                <a:cubicBezTo>
                  <a:pt x="776866" y="410927"/>
                  <a:pt x="776711" y="410695"/>
                  <a:pt x="773925" y="405819"/>
                </a:cubicBezTo>
                <a:cubicBezTo>
                  <a:pt x="772996" y="404194"/>
                  <a:pt x="771216" y="402878"/>
                  <a:pt x="769359" y="402336"/>
                </a:cubicBezTo>
                <a:cubicBezTo>
                  <a:pt x="806354" y="367276"/>
                  <a:pt x="806276" y="367198"/>
                  <a:pt x="802871" y="361316"/>
                </a:cubicBezTo>
                <a:cubicBezTo>
                  <a:pt x="801865" y="359614"/>
                  <a:pt x="800240" y="358375"/>
                  <a:pt x="798382" y="357911"/>
                </a:cubicBezTo>
                <a:cubicBezTo>
                  <a:pt x="794203" y="356827"/>
                  <a:pt x="793583" y="356673"/>
                  <a:pt x="742115" y="388018"/>
                </a:cubicBezTo>
                <a:cubicBezTo>
                  <a:pt x="742270" y="387863"/>
                  <a:pt x="742425" y="387708"/>
                  <a:pt x="742657" y="387554"/>
                </a:cubicBezTo>
                <a:cubicBezTo>
                  <a:pt x="792345" y="345760"/>
                  <a:pt x="792345" y="345760"/>
                  <a:pt x="788708" y="339413"/>
                </a:cubicBezTo>
                <a:cubicBezTo>
                  <a:pt x="787701" y="337711"/>
                  <a:pt x="785999" y="336472"/>
                  <a:pt x="784141" y="335930"/>
                </a:cubicBezTo>
                <a:cubicBezTo>
                  <a:pt x="780194" y="334924"/>
                  <a:pt x="779420" y="334692"/>
                  <a:pt x="742270" y="357601"/>
                </a:cubicBezTo>
                <a:cubicBezTo>
                  <a:pt x="784373" y="320683"/>
                  <a:pt x="784141" y="320374"/>
                  <a:pt x="780581" y="314182"/>
                </a:cubicBezTo>
                <a:cubicBezTo>
                  <a:pt x="779575" y="312479"/>
                  <a:pt x="777872" y="311241"/>
                  <a:pt x="776015" y="310699"/>
                </a:cubicBezTo>
                <a:cubicBezTo>
                  <a:pt x="772067" y="309693"/>
                  <a:pt x="771139" y="309461"/>
                  <a:pt x="726713" y="336627"/>
                </a:cubicBezTo>
                <a:cubicBezTo>
                  <a:pt x="783135" y="294833"/>
                  <a:pt x="782825" y="294369"/>
                  <a:pt x="778956" y="287558"/>
                </a:cubicBezTo>
                <a:cubicBezTo>
                  <a:pt x="777949" y="285855"/>
                  <a:pt x="776092" y="284462"/>
                  <a:pt x="774234" y="283998"/>
                </a:cubicBezTo>
                <a:cubicBezTo>
                  <a:pt x="770829" y="283146"/>
                  <a:pt x="767733" y="283456"/>
                  <a:pt x="746295" y="295917"/>
                </a:cubicBezTo>
                <a:cubicBezTo>
                  <a:pt x="782361" y="270453"/>
                  <a:pt x="781432" y="268751"/>
                  <a:pt x="778027" y="262946"/>
                </a:cubicBezTo>
                <a:cubicBezTo>
                  <a:pt x="777021" y="261243"/>
                  <a:pt x="775163" y="259850"/>
                  <a:pt x="773306" y="259386"/>
                </a:cubicBezTo>
                <a:cubicBezTo>
                  <a:pt x="768817" y="258225"/>
                  <a:pt x="762006" y="260702"/>
                  <a:pt x="721992" y="284694"/>
                </a:cubicBezTo>
                <a:cubicBezTo>
                  <a:pt x="796834" y="234542"/>
                  <a:pt x="795983" y="233071"/>
                  <a:pt x="791881" y="225951"/>
                </a:cubicBezTo>
                <a:cubicBezTo>
                  <a:pt x="790875" y="224248"/>
                  <a:pt x="789017" y="222855"/>
                  <a:pt x="787160" y="222391"/>
                </a:cubicBezTo>
                <a:cubicBezTo>
                  <a:pt x="783599" y="221462"/>
                  <a:pt x="777795" y="223164"/>
                  <a:pt x="753879" y="236709"/>
                </a:cubicBezTo>
                <a:cubicBezTo>
                  <a:pt x="798227" y="207531"/>
                  <a:pt x="796757" y="204976"/>
                  <a:pt x="793351" y="199094"/>
                </a:cubicBezTo>
                <a:cubicBezTo>
                  <a:pt x="792345" y="197392"/>
                  <a:pt x="790410" y="195921"/>
                  <a:pt x="788553" y="195457"/>
                </a:cubicBezTo>
                <a:cubicBezTo>
                  <a:pt x="782903" y="194064"/>
                  <a:pt x="769668" y="199791"/>
                  <a:pt x="706977" y="237173"/>
                </a:cubicBezTo>
                <a:cubicBezTo>
                  <a:pt x="784915" y="186556"/>
                  <a:pt x="783212" y="183770"/>
                  <a:pt x="779265" y="176882"/>
                </a:cubicBezTo>
                <a:cubicBezTo>
                  <a:pt x="778259" y="175179"/>
                  <a:pt x="776402" y="173786"/>
                  <a:pt x="774544" y="173321"/>
                </a:cubicBezTo>
                <a:cubicBezTo>
                  <a:pt x="770365" y="172238"/>
                  <a:pt x="762083" y="175256"/>
                  <a:pt x="725398" y="196308"/>
                </a:cubicBezTo>
                <a:cubicBezTo>
                  <a:pt x="798614" y="150103"/>
                  <a:pt x="797144" y="147626"/>
                  <a:pt x="793274" y="140893"/>
                </a:cubicBezTo>
                <a:cubicBezTo>
                  <a:pt x="792268" y="139190"/>
                  <a:pt x="790333" y="137797"/>
                  <a:pt x="788475" y="137255"/>
                </a:cubicBezTo>
                <a:cubicBezTo>
                  <a:pt x="784606" y="136249"/>
                  <a:pt x="776634" y="138958"/>
                  <a:pt x="749932" y="153818"/>
                </a:cubicBezTo>
                <a:cubicBezTo>
                  <a:pt x="784141" y="130986"/>
                  <a:pt x="782516" y="128200"/>
                  <a:pt x="779497" y="122937"/>
                </a:cubicBezTo>
                <a:cubicBezTo>
                  <a:pt x="778491" y="121234"/>
                  <a:pt x="776324" y="119686"/>
                  <a:pt x="774467" y="119144"/>
                </a:cubicBezTo>
                <a:cubicBezTo>
                  <a:pt x="772532" y="118680"/>
                  <a:pt x="769436" y="119144"/>
                  <a:pt x="764483" y="120924"/>
                </a:cubicBezTo>
                <a:cubicBezTo>
                  <a:pt x="814635" y="89269"/>
                  <a:pt x="812855" y="86096"/>
                  <a:pt x="809372" y="80214"/>
                </a:cubicBezTo>
                <a:moveTo>
                  <a:pt x="233159" y="271614"/>
                </a:moveTo>
                <a:cubicBezTo>
                  <a:pt x="233159" y="276026"/>
                  <a:pt x="233082" y="279586"/>
                  <a:pt x="232927" y="282295"/>
                </a:cubicBezTo>
                <a:cubicBezTo>
                  <a:pt x="232772" y="285004"/>
                  <a:pt x="232540" y="287094"/>
                  <a:pt x="232231" y="288564"/>
                </a:cubicBezTo>
                <a:cubicBezTo>
                  <a:pt x="231921" y="290035"/>
                  <a:pt x="231534" y="291196"/>
                  <a:pt x="231070" y="291892"/>
                </a:cubicBezTo>
                <a:cubicBezTo>
                  <a:pt x="230605" y="292589"/>
                  <a:pt x="230141" y="293208"/>
                  <a:pt x="229676" y="293672"/>
                </a:cubicBezTo>
                <a:cubicBezTo>
                  <a:pt x="228903" y="293672"/>
                  <a:pt x="227974" y="293440"/>
                  <a:pt x="226968" y="292976"/>
                </a:cubicBezTo>
                <a:cubicBezTo>
                  <a:pt x="225961" y="292511"/>
                  <a:pt x="225110" y="291892"/>
                  <a:pt x="224491" y="291118"/>
                </a:cubicBezTo>
                <a:lnTo>
                  <a:pt x="224491" y="276645"/>
                </a:lnTo>
                <a:cubicBezTo>
                  <a:pt x="224646" y="275097"/>
                  <a:pt x="224801" y="273317"/>
                  <a:pt x="224801" y="271305"/>
                </a:cubicBezTo>
                <a:cubicBezTo>
                  <a:pt x="224878" y="269293"/>
                  <a:pt x="224955" y="267435"/>
                  <a:pt x="224955" y="265732"/>
                </a:cubicBezTo>
                <a:lnTo>
                  <a:pt x="224955" y="264571"/>
                </a:lnTo>
                <a:cubicBezTo>
                  <a:pt x="224955" y="264107"/>
                  <a:pt x="224955" y="263565"/>
                  <a:pt x="224801" y="263023"/>
                </a:cubicBezTo>
                <a:cubicBezTo>
                  <a:pt x="224723" y="262482"/>
                  <a:pt x="224646" y="261862"/>
                  <a:pt x="224646" y="261243"/>
                </a:cubicBezTo>
                <a:lnTo>
                  <a:pt x="224646" y="257683"/>
                </a:lnTo>
                <a:cubicBezTo>
                  <a:pt x="223872" y="252962"/>
                  <a:pt x="223407" y="247931"/>
                  <a:pt x="223253" y="242513"/>
                </a:cubicBezTo>
                <a:cubicBezTo>
                  <a:pt x="223098" y="237173"/>
                  <a:pt x="223020" y="232065"/>
                  <a:pt x="223020" y="227344"/>
                </a:cubicBezTo>
                <a:lnTo>
                  <a:pt x="223020" y="191355"/>
                </a:lnTo>
                <a:cubicBezTo>
                  <a:pt x="223020" y="190890"/>
                  <a:pt x="223020" y="189729"/>
                  <a:pt x="222866" y="187949"/>
                </a:cubicBezTo>
                <a:cubicBezTo>
                  <a:pt x="222788" y="186169"/>
                  <a:pt x="222788" y="184079"/>
                  <a:pt x="222788" y="181912"/>
                </a:cubicBezTo>
                <a:cubicBezTo>
                  <a:pt x="222788" y="179668"/>
                  <a:pt x="222711" y="177578"/>
                  <a:pt x="222633" y="175489"/>
                </a:cubicBezTo>
                <a:cubicBezTo>
                  <a:pt x="222556" y="173476"/>
                  <a:pt x="222479" y="172006"/>
                  <a:pt x="222479" y="171232"/>
                </a:cubicBezTo>
                <a:lnTo>
                  <a:pt x="222479" y="152270"/>
                </a:lnTo>
                <a:lnTo>
                  <a:pt x="222479" y="146233"/>
                </a:lnTo>
                <a:cubicBezTo>
                  <a:pt x="222479" y="144298"/>
                  <a:pt x="222633" y="141667"/>
                  <a:pt x="222943" y="138571"/>
                </a:cubicBezTo>
                <a:lnTo>
                  <a:pt x="221008" y="145691"/>
                </a:lnTo>
                <a:cubicBezTo>
                  <a:pt x="221008" y="146310"/>
                  <a:pt x="220776" y="147549"/>
                  <a:pt x="220466" y="149329"/>
                </a:cubicBezTo>
                <a:cubicBezTo>
                  <a:pt x="220079" y="151186"/>
                  <a:pt x="219228" y="152657"/>
                  <a:pt x="217990" y="153972"/>
                </a:cubicBezTo>
                <a:lnTo>
                  <a:pt x="217990" y="155133"/>
                </a:lnTo>
                <a:lnTo>
                  <a:pt x="212804" y="169606"/>
                </a:lnTo>
                <a:cubicBezTo>
                  <a:pt x="211875" y="172315"/>
                  <a:pt x="210792" y="176108"/>
                  <a:pt x="209631" y="180984"/>
                </a:cubicBezTo>
                <a:cubicBezTo>
                  <a:pt x="208470" y="185860"/>
                  <a:pt x="207077" y="191819"/>
                  <a:pt x="205452" y="198707"/>
                </a:cubicBezTo>
                <a:lnTo>
                  <a:pt x="201891" y="215270"/>
                </a:lnTo>
                <a:cubicBezTo>
                  <a:pt x="201582" y="216199"/>
                  <a:pt x="201427" y="217360"/>
                  <a:pt x="201427" y="218598"/>
                </a:cubicBezTo>
                <a:cubicBezTo>
                  <a:pt x="201427" y="219836"/>
                  <a:pt x="201272" y="221152"/>
                  <a:pt x="201040" y="222391"/>
                </a:cubicBezTo>
                <a:cubicBezTo>
                  <a:pt x="200808" y="223629"/>
                  <a:pt x="200343" y="224712"/>
                  <a:pt x="199724" y="225564"/>
                </a:cubicBezTo>
                <a:cubicBezTo>
                  <a:pt x="199105" y="226415"/>
                  <a:pt x="198022" y="226880"/>
                  <a:pt x="196396" y="226880"/>
                </a:cubicBezTo>
                <a:cubicBezTo>
                  <a:pt x="194307" y="226880"/>
                  <a:pt x="193068" y="226106"/>
                  <a:pt x="192604" y="224480"/>
                </a:cubicBezTo>
                <a:cubicBezTo>
                  <a:pt x="192139" y="222932"/>
                  <a:pt x="191907" y="221462"/>
                  <a:pt x="191907" y="220223"/>
                </a:cubicBezTo>
                <a:cubicBezTo>
                  <a:pt x="191907" y="215967"/>
                  <a:pt x="191056" y="211555"/>
                  <a:pt x="189431" y="206989"/>
                </a:cubicBezTo>
                <a:cubicBezTo>
                  <a:pt x="187805" y="202422"/>
                  <a:pt x="186335" y="198011"/>
                  <a:pt x="185019" y="193754"/>
                </a:cubicBezTo>
                <a:lnTo>
                  <a:pt x="183084" y="183306"/>
                </a:lnTo>
                <a:lnTo>
                  <a:pt x="181691" y="178584"/>
                </a:lnTo>
                <a:cubicBezTo>
                  <a:pt x="180143" y="173554"/>
                  <a:pt x="178827" y="167517"/>
                  <a:pt x="177899" y="160474"/>
                </a:cubicBezTo>
                <a:cubicBezTo>
                  <a:pt x="176970" y="153431"/>
                  <a:pt x="175267" y="146388"/>
                  <a:pt x="172945" y="139267"/>
                </a:cubicBezTo>
                <a:cubicBezTo>
                  <a:pt x="172636" y="138648"/>
                  <a:pt x="172481" y="137952"/>
                  <a:pt x="172481" y="137100"/>
                </a:cubicBezTo>
                <a:lnTo>
                  <a:pt x="170856" y="132379"/>
                </a:lnTo>
                <a:lnTo>
                  <a:pt x="170856" y="132611"/>
                </a:lnTo>
                <a:cubicBezTo>
                  <a:pt x="170856" y="132921"/>
                  <a:pt x="170778" y="133695"/>
                  <a:pt x="170701" y="134856"/>
                </a:cubicBezTo>
                <a:cubicBezTo>
                  <a:pt x="170623" y="136017"/>
                  <a:pt x="170546" y="137332"/>
                  <a:pt x="170469" y="138725"/>
                </a:cubicBezTo>
                <a:cubicBezTo>
                  <a:pt x="170391" y="140119"/>
                  <a:pt x="170314" y="141512"/>
                  <a:pt x="170236" y="142905"/>
                </a:cubicBezTo>
                <a:cubicBezTo>
                  <a:pt x="170159" y="144221"/>
                  <a:pt x="170159" y="145227"/>
                  <a:pt x="170159" y="145846"/>
                </a:cubicBezTo>
                <a:lnTo>
                  <a:pt x="170159" y="149406"/>
                </a:lnTo>
                <a:cubicBezTo>
                  <a:pt x="170159" y="153044"/>
                  <a:pt x="170236" y="156604"/>
                  <a:pt x="170546" y="160164"/>
                </a:cubicBezTo>
                <a:cubicBezTo>
                  <a:pt x="170778" y="163724"/>
                  <a:pt x="170933" y="167285"/>
                  <a:pt x="170933" y="170922"/>
                </a:cubicBezTo>
                <a:lnTo>
                  <a:pt x="170933" y="173089"/>
                </a:lnTo>
                <a:cubicBezTo>
                  <a:pt x="170933" y="173244"/>
                  <a:pt x="170856" y="173708"/>
                  <a:pt x="170778" y="174405"/>
                </a:cubicBezTo>
                <a:cubicBezTo>
                  <a:pt x="170701" y="175102"/>
                  <a:pt x="170623" y="175876"/>
                  <a:pt x="170546" y="176650"/>
                </a:cubicBezTo>
                <a:cubicBezTo>
                  <a:pt x="170469" y="177423"/>
                  <a:pt x="170391" y="178197"/>
                  <a:pt x="170314" y="178894"/>
                </a:cubicBezTo>
                <a:cubicBezTo>
                  <a:pt x="170236" y="179591"/>
                  <a:pt x="170236" y="180055"/>
                  <a:pt x="170236" y="180210"/>
                </a:cubicBezTo>
                <a:cubicBezTo>
                  <a:pt x="170236" y="180674"/>
                  <a:pt x="170236" y="181680"/>
                  <a:pt x="170314" y="183306"/>
                </a:cubicBezTo>
                <a:cubicBezTo>
                  <a:pt x="170391" y="184853"/>
                  <a:pt x="170469" y="186556"/>
                  <a:pt x="170546" y="188414"/>
                </a:cubicBezTo>
                <a:cubicBezTo>
                  <a:pt x="170623" y="190194"/>
                  <a:pt x="170701" y="191897"/>
                  <a:pt x="170778" y="193522"/>
                </a:cubicBezTo>
                <a:cubicBezTo>
                  <a:pt x="170856" y="195070"/>
                  <a:pt x="170933" y="196153"/>
                  <a:pt x="170933" y="196618"/>
                </a:cubicBezTo>
                <a:lnTo>
                  <a:pt x="170933" y="206834"/>
                </a:lnTo>
                <a:lnTo>
                  <a:pt x="170933" y="208846"/>
                </a:lnTo>
                <a:cubicBezTo>
                  <a:pt x="170933" y="209698"/>
                  <a:pt x="170933" y="210626"/>
                  <a:pt x="171088" y="211555"/>
                </a:cubicBezTo>
                <a:cubicBezTo>
                  <a:pt x="171165" y="212484"/>
                  <a:pt x="171242" y="213335"/>
                  <a:pt x="171320" y="214187"/>
                </a:cubicBezTo>
                <a:cubicBezTo>
                  <a:pt x="171397" y="214961"/>
                  <a:pt x="171475" y="215502"/>
                  <a:pt x="171475" y="215812"/>
                </a:cubicBezTo>
                <a:lnTo>
                  <a:pt x="171475" y="286165"/>
                </a:lnTo>
                <a:cubicBezTo>
                  <a:pt x="171475" y="287403"/>
                  <a:pt x="171010" y="288409"/>
                  <a:pt x="170082" y="289106"/>
                </a:cubicBezTo>
                <a:cubicBezTo>
                  <a:pt x="169153" y="289802"/>
                  <a:pt x="168147" y="290189"/>
                  <a:pt x="166986" y="290189"/>
                </a:cubicBezTo>
                <a:cubicBezTo>
                  <a:pt x="166212" y="290189"/>
                  <a:pt x="165515" y="290112"/>
                  <a:pt x="164973" y="289957"/>
                </a:cubicBezTo>
                <a:cubicBezTo>
                  <a:pt x="164432" y="289802"/>
                  <a:pt x="163812" y="289106"/>
                  <a:pt x="163193" y="287790"/>
                </a:cubicBezTo>
                <a:lnTo>
                  <a:pt x="163193" y="283301"/>
                </a:lnTo>
                <a:cubicBezTo>
                  <a:pt x="163193" y="279199"/>
                  <a:pt x="163271" y="275252"/>
                  <a:pt x="163426" y="271382"/>
                </a:cubicBezTo>
                <a:cubicBezTo>
                  <a:pt x="163580" y="267512"/>
                  <a:pt x="163658" y="263488"/>
                  <a:pt x="163658" y="259154"/>
                </a:cubicBezTo>
                <a:lnTo>
                  <a:pt x="163658" y="252265"/>
                </a:lnTo>
                <a:cubicBezTo>
                  <a:pt x="163503" y="251337"/>
                  <a:pt x="163348" y="250098"/>
                  <a:pt x="163271" y="248705"/>
                </a:cubicBezTo>
                <a:cubicBezTo>
                  <a:pt x="163193" y="247312"/>
                  <a:pt x="163193" y="246306"/>
                  <a:pt x="163193" y="245842"/>
                </a:cubicBezTo>
                <a:cubicBezTo>
                  <a:pt x="163193" y="245377"/>
                  <a:pt x="163193" y="244294"/>
                  <a:pt x="163271" y="242513"/>
                </a:cubicBezTo>
                <a:cubicBezTo>
                  <a:pt x="163348" y="240811"/>
                  <a:pt x="163426" y="238876"/>
                  <a:pt x="163426" y="236864"/>
                </a:cubicBezTo>
                <a:cubicBezTo>
                  <a:pt x="163426" y="234851"/>
                  <a:pt x="163426" y="232839"/>
                  <a:pt x="163580" y="230904"/>
                </a:cubicBezTo>
                <a:cubicBezTo>
                  <a:pt x="163658" y="229047"/>
                  <a:pt x="163658" y="227653"/>
                  <a:pt x="163658" y="226880"/>
                </a:cubicBezTo>
                <a:lnTo>
                  <a:pt x="163658" y="221462"/>
                </a:lnTo>
                <a:cubicBezTo>
                  <a:pt x="163658" y="220223"/>
                  <a:pt x="163580" y="218985"/>
                  <a:pt x="163580" y="217902"/>
                </a:cubicBezTo>
                <a:cubicBezTo>
                  <a:pt x="163503" y="216818"/>
                  <a:pt x="163193" y="215425"/>
                  <a:pt x="162729" y="213877"/>
                </a:cubicBezTo>
                <a:lnTo>
                  <a:pt x="162729" y="117983"/>
                </a:lnTo>
                <a:cubicBezTo>
                  <a:pt x="162884" y="116590"/>
                  <a:pt x="163039" y="115120"/>
                  <a:pt x="163116" y="113572"/>
                </a:cubicBezTo>
                <a:cubicBezTo>
                  <a:pt x="163193" y="112101"/>
                  <a:pt x="163271" y="110553"/>
                  <a:pt x="163271" y="108928"/>
                </a:cubicBezTo>
                <a:lnTo>
                  <a:pt x="163271" y="105600"/>
                </a:lnTo>
                <a:lnTo>
                  <a:pt x="165360" y="103433"/>
                </a:lnTo>
                <a:cubicBezTo>
                  <a:pt x="167373" y="103433"/>
                  <a:pt x="169075" y="104207"/>
                  <a:pt x="170314" y="105677"/>
                </a:cubicBezTo>
                <a:cubicBezTo>
                  <a:pt x="171552" y="107148"/>
                  <a:pt x="172636" y="109005"/>
                  <a:pt x="173487" y="111250"/>
                </a:cubicBezTo>
                <a:cubicBezTo>
                  <a:pt x="174338" y="113494"/>
                  <a:pt x="175035" y="115739"/>
                  <a:pt x="175499" y="118138"/>
                </a:cubicBezTo>
                <a:cubicBezTo>
                  <a:pt x="175964" y="120537"/>
                  <a:pt x="176583" y="122550"/>
                  <a:pt x="177434" y="124252"/>
                </a:cubicBezTo>
                <a:lnTo>
                  <a:pt x="178827" y="127813"/>
                </a:lnTo>
                <a:cubicBezTo>
                  <a:pt x="180917" y="132843"/>
                  <a:pt x="182388" y="137797"/>
                  <a:pt x="183316" y="142518"/>
                </a:cubicBezTo>
                <a:cubicBezTo>
                  <a:pt x="184245" y="147239"/>
                  <a:pt x="185019" y="151341"/>
                  <a:pt x="185716" y="154824"/>
                </a:cubicBezTo>
                <a:lnTo>
                  <a:pt x="187186" y="163337"/>
                </a:lnTo>
                <a:cubicBezTo>
                  <a:pt x="187496" y="165195"/>
                  <a:pt x="187960" y="167285"/>
                  <a:pt x="188502" y="169529"/>
                </a:cubicBezTo>
                <a:cubicBezTo>
                  <a:pt x="189044" y="171774"/>
                  <a:pt x="189585" y="173708"/>
                  <a:pt x="190050" y="175411"/>
                </a:cubicBezTo>
                <a:lnTo>
                  <a:pt x="191443" y="180365"/>
                </a:lnTo>
                <a:cubicBezTo>
                  <a:pt x="192526" y="183228"/>
                  <a:pt x="193223" y="186401"/>
                  <a:pt x="193610" y="189962"/>
                </a:cubicBezTo>
                <a:cubicBezTo>
                  <a:pt x="193919" y="193522"/>
                  <a:pt x="194616" y="196386"/>
                  <a:pt x="195777" y="198630"/>
                </a:cubicBezTo>
                <a:lnTo>
                  <a:pt x="196474" y="201726"/>
                </a:lnTo>
                <a:lnTo>
                  <a:pt x="199337" y="188182"/>
                </a:lnTo>
                <a:cubicBezTo>
                  <a:pt x="201040" y="179513"/>
                  <a:pt x="203517" y="171077"/>
                  <a:pt x="206535" y="162950"/>
                </a:cubicBezTo>
                <a:cubicBezTo>
                  <a:pt x="209631" y="154824"/>
                  <a:pt x="212340" y="146465"/>
                  <a:pt x="214662" y="137952"/>
                </a:cubicBezTo>
                <a:lnTo>
                  <a:pt x="217061" y="131063"/>
                </a:lnTo>
                <a:cubicBezTo>
                  <a:pt x="217216" y="130444"/>
                  <a:pt x="217371" y="129670"/>
                  <a:pt x="217680" y="128664"/>
                </a:cubicBezTo>
                <a:cubicBezTo>
                  <a:pt x="217912" y="127735"/>
                  <a:pt x="218222" y="127116"/>
                  <a:pt x="218531" y="126729"/>
                </a:cubicBezTo>
                <a:lnTo>
                  <a:pt x="222788" y="112488"/>
                </a:lnTo>
                <a:cubicBezTo>
                  <a:pt x="222943" y="112179"/>
                  <a:pt x="223175" y="111559"/>
                  <a:pt x="223407" y="110708"/>
                </a:cubicBezTo>
                <a:cubicBezTo>
                  <a:pt x="223640" y="109857"/>
                  <a:pt x="223794" y="109315"/>
                  <a:pt x="223794" y="109160"/>
                </a:cubicBezTo>
                <a:lnTo>
                  <a:pt x="223794" y="107225"/>
                </a:lnTo>
                <a:cubicBezTo>
                  <a:pt x="224104" y="106142"/>
                  <a:pt x="224491" y="104981"/>
                  <a:pt x="224955" y="103897"/>
                </a:cubicBezTo>
                <a:cubicBezTo>
                  <a:pt x="225420" y="102814"/>
                  <a:pt x="226658" y="102272"/>
                  <a:pt x="228516" y="102272"/>
                </a:cubicBezTo>
                <a:cubicBezTo>
                  <a:pt x="230605" y="102272"/>
                  <a:pt x="231766" y="103201"/>
                  <a:pt x="232231" y="105136"/>
                </a:cubicBezTo>
                <a:cubicBezTo>
                  <a:pt x="232617" y="107071"/>
                  <a:pt x="232850" y="108541"/>
                  <a:pt x="232850" y="109625"/>
                </a:cubicBezTo>
                <a:lnTo>
                  <a:pt x="232850" y="110786"/>
                </a:lnTo>
                <a:cubicBezTo>
                  <a:pt x="232850" y="111405"/>
                  <a:pt x="232772" y="112566"/>
                  <a:pt x="232617" y="114114"/>
                </a:cubicBezTo>
                <a:cubicBezTo>
                  <a:pt x="232463" y="115661"/>
                  <a:pt x="232385" y="116590"/>
                  <a:pt x="232385" y="116745"/>
                </a:cubicBezTo>
                <a:lnTo>
                  <a:pt x="232385" y="122937"/>
                </a:lnTo>
                <a:cubicBezTo>
                  <a:pt x="232231" y="123711"/>
                  <a:pt x="232076" y="125723"/>
                  <a:pt x="231921" y="128974"/>
                </a:cubicBezTo>
                <a:cubicBezTo>
                  <a:pt x="231766" y="132224"/>
                  <a:pt x="231611" y="135707"/>
                  <a:pt x="231457" y="139422"/>
                </a:cubicBezTo>
                <a:cubicBezTo>
                  <a:pt x="231302" y="143137"/>
                  <a:pt x="231147" y="146543"/>
                  <a:pt x="230992" y="149716"/>
                </a:cubicBezTo>
                <a:cubicBezTo>
                  <a:pt x="230837" y="152889"/>
                  <a:pt x="230760" y="154824"/>
                  <a:pt x="230760" y="155675"/>
                </a:cubicBezTo>
                <a:lnTo>
                  <a:pt x="230760" y="165350"/>
                </a:lnTo>
                <a:cubicBezTo>
                  <a:pt x="230760" y="166124"/>
                  <a:pt x="230760" y="167130"/>
                  <a:pt x="230837" y="168446"/>
                </a:cubicBezTo>
                <a:cubicBezTo>
                  <a:pt x="230915" y="169761"/>
                  <a:pt x="230992" y="171000"/>
                  <a:pt x="231070" y="172393"/>
                </a:cubicBezTo>
                <a:cubicBezTo>
                  <a:pt x="231147" y="173708"/>
                  <a:pt x="231224" y="175024"/>
                  <a:pt x="231302" y="176185"/>
                </a:cubicBezTo>
                <a:cubicBezTo>
                  <a:pt x="231379" y="177346"/>
                  <a:pt x="231457" y="178275"/>
                  <a:pt x="231457" y="178894"/>
                </a:cubicBezTo>
                <a:lnTo>
                  <a:pt x="231457" y="191664"/>
                </a:lnTo>
                <a:cubicBezTo>
                  <a:pt x="231457" y="199868"/>
                  <a:pt x="231457" y="208072"/>
                  <a:pt x="231611" y="216199"/>
                </a:cubicBezTo>
                <a:cubicBezTo>
                  <a:pt x="231689" y="224325"/>
                  <a:pt x="231844" y="232452"/>
                  <a:pt x="231998" y="240501"/>
                </a:cubicBezTo>
                <a:cubicBezTo>
                  <a:pt x="231998" y="245068"/>
                  <a:pt x="232308" y="249711"/>
                  <a:pt x="232850" y="254355"/>
                </a:cubicBezTo>
                <a:cubicBezTo>
                  <a:pt x="233391" y="258999"/>
                  <a:pt x="233701" y="263797"/>
                  <a:pt x="233701" y="268673"/>
                </a:cubicBezTo>
                <a:lnTo>
                  <a:pt x="233701" y="271614"/>
                </a:lnTo>
                <a:close/>
                <a:moveTo>
                  <a:pt x="529508" y="140506"/>
                </a:moveTo>
                <a:cubicBezTo>
                  <a:pt x="528734" y="147007"/>
                  <a:pt x="528038" y="153586"/>
                  <a:pt x="527728" y="160242"/>
                </a:cubicBezTo>
                <a:cubicBezTo>
                  <a:pt x="527187" y="171154"/>
                  <a:pt x="526877" y="181603"/>
                  <a:pt x="526877" y="191510"/>
                </a:cubicBezTo>
                <a:lnTo>
                  <a:pt x="526877" y="195070"/>
                </a:lnTo>
                <a:cubicBezTo>
                  <a:pt x="526877" y="197314"/>
                  <a:pt x="526954" y="199326"/>
                  <a:pt x="527109" y="201261"/>
                </a:cubicBezTo>
                <a:cubicBezTo>
                  <a:pt x="527264" y="203119"/>
                  <a:pt x="527341" y="205673"/>
                  <a:pt x="527341" y="208846"/>
                </a:cubicBezTo>
                <a:lnTo>
                  <a:pt x="527341" y="221617"/>
                </a:lnTo>
                <a:cubicBezTo>
                  <a:pt x="527806" y="226647"/>
                  <a:pt x="527960" y="231601"/>
                  <a:pt x="527728" y="236322"/>
                </a:cubicBezTo>
                <a:cubicBezTo>
                  <a:pt x="527496" y="241043"/>
                  <a:pt x="527883" y="245842"/>
                  <a:pt x="529044" y="250795"/>
                </a:cubicBezTo>
                <a:lnTo>
                  <a:pt x="529044" y="255980"/>
                </a:lnTo>
                <a:cubicBezTo>
                  <a:pt x="529044" y="258380"/>
                  <a:pt x="529121" y="260856"/>
                  <a:pt x="529276" y="263410"/>
                </a:cubicBezTo>
                <a:cubicBezTo>
                  <a:pt x="529431" y="266042"/>
                  <a:pt x="529818" y="268441"/>
                  <a:pt x="530360" y="270608"/>
                </a:cubicBezTo>
                <a:cubicBezTo>
                  <a:pt x="530902" y="272853"/>
                  <a:pt x="531830" y="274788"/>
                  <a:pt x="533069" y="276413"/>
                </a:cubicBezTo>
                <a:cubicBezTo>
                  <a:pt x="534307" y="278038"/>
                  <a:pt x="536165" y="279199"/>
                  <a:pt x="538486" y="279818"/>
                </a:cubicBezTo>
                <a:lnTo>
                  <a:pt x="543672" y="281211"/>
                </a:lnTo>
                <a:cubicBezTo>
                  <a:pt x="544910" y="281211"/>
                  <a:pt x="546226" y="281366"/>
                  <a:pt x="547464" y="281676"/>
                </a:cubicBezTo>
                <a:cubicBezTo>
                  <a:pt x="548238" y="281521"/>
                  <a:pt x="549477" y="281366"/>
                  <a:pt x="551257" y="281289"/>
                </a:cubicBezTo>
                <a:cubicBezTo>
                  <a:pt x="553037" y="281211"/>
                  <a:pt x="554043" y="281134"/>
                  <a:pt x="554353" y="281134"/>
                </a:cubicBezTo>
                <a:cubicBezTo>
                  <a:pt x="554507" y="281134"/>
                  <a:pt x="554894" y="281211"/>
                  <a:pt x="555514" y="281289"/>
                </a:cubicBezTo>
                <a:cubicBezTo>
                  <a:pt x="556133" y="281366"/>
                  <a:pt x="556829" y="281444"/>
                  <a:pt x="557526" y="281444"/>
                </a:cubicBezTo>
                <a:cubicBezTo>
                  <a:pt x="558222" y="281444"/>
                  <a:pt x="558919" y="281444"/>
                  <a:pt x="559693" y="281521"/>
                </a:cubicBezTo>
                <a:cubicBezTo>
                  <a:pt x="560389" y="281598"/>
                  <a:pt x="560854" y="281676"/>
                  <a:pt x="561009" y="281676"/>
                </a:cubicBezTo>
                <a:lnTo>
                  <a:pt x="569987" y="281676"/>
                </a:lnTo>
                <a:cubicBezTo>
                  <a:pt x="571225" y="281676"/>
                  <a:pt x="572463" y="281444"/>
                  <a:pt x="573702" y="280979"/>
                </a:cubicBezTo>
                <a:cubicBezTo>
                  <a:pt x="574863" y="280515"/>
                  <a:pt x="575482" y="279509"/>
                  <a:pt x="575482" y="277883"/>
                </a:cubicBezTo>
                <a:cubicBezTo>
                  <a:pt x="575482" y="276645"/>
                  <a:pt x="575249" y="274401"/>
                  <a:pt x="574785" y="271150"/>
                </a:cubicBezTo>
                <a:cubicBezTo>
                  <a:pt x="574321" y="267899"/>
                  <a:pt x="574089" y="265113"/>
                  <a:pt x="574089" y="262714"/>
                </a:cubicBezTo>
                <a:lnTo>
                  <a:pt x="574089" y="253736"/>
                </a:lnTo>
                <a:lnTo>
                  <a:pt x="574089" y="250872"/>
                </a:lnTo>
                <a:cubicBezTo>
                  <a:pt x="574089" y="249944"/>
                  <a:pt x="573934" y="249092"/>
                  <a:pt x="573624" y="248241"/>
                </a:cubicBezTo>
                <a:lnTo>
                  <a:pt x="573624" y="222623"/>
                </a:lnTo>
                <a:lnTo>
                  <a:pt x="557061" y="222623"/>
                </a:lnTo>
                <a:cubicBezTo>
                  <a:pt x="556597" y="222932"/>
                  <a:pt x="555978" y="223164"/>
                  <a:pt x="555204" y="223242"/>
                </a:cubicBezTo>
                <a:cubicBezTo>
                  <a:pt x="554430" y="223319"/>
                  <a:pt x="553811" y="223397"/>
                  <a:pt x="553346" y="223397"/>
                </a:cubicBezTo>
                <a:cubicBezTo>
                  <a:pt x="552418" y="223397"/>
                  <a:pt x="551334" y="223010"/>
                  <a:pt x="550251" y="222313"/>
                </a:cubicBezTo>
                <a:cubicBezTo>
                  <a:pt x="549167" y="221617"/>
                  <a:pt x="548625" y="220378"/>
                  <a:pt x="548625" y="218675"/>
                </a:cubicBezTo>
                <a:cubicBezTo>
                  <a:pt x="548625" y="217282"/>
                  <a:pt x="549012" y="216199"/>
                  <a:pt x="549786" y="215502"/>
                </a:cubicBezTo>
                <a:cubicBezTo>
                  <a:pt x="550560" y="214806"/>
                  <a:pt x="551566" y="214264"/>
                  <a:pt x="552882" y="213954"/>
                </a:cubicBezTo>
                <a:cubicBezTo>
                  <a:pt x="554120" y="213645"/>
                  <a:pt x="555436" y="213413"/>
                  <a:pt x="556752" y="213335"/>
                </a:cubicBezTo>
                <a:cubicBezTo>
                  <a:pt x="558068" y="213258"/>
                  <a:pt x="559383" y="213258"/>
                  <a:pt x="560622" y="213258"/>
                </a:cubicBezTo>
                <a:lnTo>
                  <a:pt x="570374" y="213258"/>
                </a:lnTo>
                <a:cubicBezTo>
                  <a:pt x="571612" y="212948"/>
                  <a:pt x="573469" y="212793"/>
                  <a:pt x="575791" y="212793"/>
                </a:cubicBezTo>
                <a:cubicBezTo>
                  <a:pt x="577494" y="212793"/>
                  <a:pt x="578965" y="213026"/>
                  <a:pt x="580203" y="213413"/>
                </a:cubicBezTo>
                <a:cubicBezTo>
                  <a:pt x="581364" y="213800"/>
                  <a:pt x="581983" y="215348"/>
                  <a:pt x="581983" y="218056"/>
                </a:cubicBezTo>
                <a:cubicBezTo>
                  <a:pt x="581983" y="221230"/>
                  <a:pt x="581905" y="224403"/>
                  <a:pt x="581751" y="227653"/>
                </a:cubicBezTo>
                <a:cubicBezTo>
                  <a:pt x="581596" y="230904"/>
                  <a:pt x="581519" y="234077"/>
                  <a:pt x="581519" y="237251"/>
                </a:cubicBezTo>
                <a:cubicBezTo>
                  <a:pt x="581519" y="244061"/>
                  <a:pt x="581828" y="250795"/>
                  <a:pt x="582447" y="257606"/>
                </a:cubicBezTo>
                <a:cubicBezTo>
                  <a:pt x="583066" y="264417"/>
                  <a:pt x="583376" y="270995"/>
                  <a:pt x="583376" y="277264"/>
                </a:cubicBezTo>
                <a:lnTo>
                  <a:pt x="583376" y="283224"/>
                </a:lnTo>
                <a:cubicBezTo>
                  <a:pt x="582912" y="285004"/>
                  <a:pt x="581905" y="286320"/>
                  <a:pt x="580435" y="287248"/>
                </a:cubicBezTo>
                <a:cubicBezTo>
                  <a:pt x="578965" y="288177"/>
                  <a:pt x="577262" y="288874"/>
                  <a:pt x="575327" y="289415"/>
                </a:cubicBezTo>
                <a:cubicBezTo>
                  <a:pt x="573469" y="289880"/>
                  <a:pt x="571534" y="290189"/>
                  <a:pt x="569522" y="290267"/>
                </a:cubicBezTo>
                <a:cubicBezTo>
                  <a:pt x="567510" y="290344"/>
                  <a:pt x="565807" y="290422"/>
                  <a:pt x="564414" y="290422"/>
                </a:cubicBezTo>
                <a:lnTo>
                  <a:pt x="559925" y="290422"/>
                </a:lnTo>
                <a:cubicBezTo>
                  <a:pt x="559461" y="290422"/>
                  <a:pt x="558377" y="290344"/>
                  <a:pt x="556597" y="290189"/>
                </a:cubicBezTo>
                <a:cubicBezTo>
                  <a:pt x="554817" y="290035"/>
                  <a:pt x="553733" y="289880"/>
                  <a:pt x="553269" y="289725"/>
                </a:cubicBezTo>
                <a:cubicBezTo>
                  <a:pt x="552650" y="289725"/>
                  <a:pt x="551876" y="289880"/>
                  <a:pt x="551025" y="290189"/>
                </a:cubicBezTo>
                <a:cubicBezTo>
                  <a:pt x="550173" y="290499"/>
                  <a:pt x="549399" y="290654"/>
                  <a:pt x="548780" y="290654"/>
                </a:cubicBezTo>
                <a:cubicBezTo>
                  <a:pt x="548625" y="290654"/>
                  <a:pt x="548470" y="290576"/>
                  <a:pt x="548316" y="290422"/>
                </a:cubicBezTo>
                <a:lnTo>
                  <a:pt x="544756" y="290422"/>
                </a:lnTo>
                <a:cubicBezTo>
                  <a:pt x="544136" y="290422"/>
                  <a:pt x="543594" y="290344"/>
                  <a:pt x="543130" y="290189"/>
                </a:cubicBezTo>
                <a:cubicBezTo>
                  <a:pt x="542666" y="290035"/>
                  <a:pt x="542124" y="289957"/>
                  <a:pt x="541427" y="289957"/>
                </a:cubicBezTo>
                <a:lnTo>
                  <a:pt x="534771" y="288796"/>
                </a:lnTo>
                <a:cubicBezTo>
                  <a:pt x="529895" y="287713"/>
                  <a:pt x="526490" y="285468"/>
                  <a:pt x="524710" y="282140"/>
                </a:cubicBezTo>
                <a:cubicBezTo>
                  <a:pt x="522930" y="278812"/>
                  <a:pt x="521769" y="274865"/>
                  <a:pt x="521304" y="270221"/>
                </a:cubicBezTo>
                <a:cubicBezTo>
                  <a:pt x="520840" y="265578"/>
                  <a:pt x="520685" y="260547"/>
                  <a:pt x="520840" y="255206"/>
                </a:cubicBezTo>
                <a:cubicBezTo>
                  <a:pt x="520995" y="249866"/>
                  <a:pt x="520531" y="244526"/>
                  <a:pt x="519447" y="239340"/>
                </a:cubicBezTo>
                <a:lnTo>
                  <a:pt x="519447" y="232684"/>
                </a:lnTo>
                <a:cubicBezTo>
                  <a:pt x="519447" y="224016"/>
                  <a:pt x="519292" y="215502"/>
                  <a:pt x="519060" y="207221"/>
                </a:cubicBezTo>
                <a:cubicBezTo>
                  <a:pt x="518828" y="198940"/>
                  <a:pt x="518673" y="190349"/>
                  <a:pt x="518673" y="181526"/>
                </a:cubicBezTo>
                <a:lnTo>
                  <a:pt x="518673" y="164498"/>
                </a:lnTo>
                <a:cubicBezTo>
                  <a:pt x="518673" y="158074"/>
                  <a:pt x="519137" y="152192"/>
                  <a:pt x="519757" y="146543"/>
                </a:cubicBezTo>
                <a:cubicBezTo>
                  <a:pt x="514881" y="149406"/>
                  <a:pt x="510082" y="152347"/>
                  <a:pt x="505129" y="155211"/>
                </a:cubicBezTo>
                <a:lnTo>
                  <a:pt x="505129" y="201648"/>
                </a:lnTo>
                <a:cubicBezTo>
                  <a:pt x="505283" y="202887"/>
                  <a:pt x="505438" y="204667"/>
                  <a:pt x="505593" y="206834"/>
                </a:cubicBezTo>
                <a:cubicBezTo>
                  <a:pt x="505748" y="209078"/>
                  <a:pt x="505825" y="210472"/>
                  <a:pt x="505825" y="211091"/>
                </a:cubicBezTo>
                <a:lnTo>
                  <a:pt x="505825" y="222236"/>
                </a:lnTo>
                <a:cubicBezTo>
                  <a:pt x="505825" y="223629"/>
                  <a:pt x="505825" y="225099"/>
                  <a:pt x="505671" y="226493"/>
                </a:cubicBezTo>
                <a:cubicBezTo>
                  <a:pt x="505593" y="227886"/>
                  <a:pt x="505593" y="229279"/>
                  <a:pt x="505593" y="230517"/>
                </a:cubicBezTo>
                <a:cubicBezTo>
                  <a:pt x="505593" y="239031"/>
                  <a:pt x="505825" y="247157"/>
                  <a:pt x="506444" y="254819"/>
                </a:cubicBezTo>
                <a:cubicBezTo>
                  <a:pt x="506986" y="262482"/>
                  <a:pt x="507296" y="270453"/>
                  <a:pt x="507296" y="278890"/>
                </a:cubicBezTo>
                <a:lnTo>
                  <a:pt x="507296" y="288100"/>
                </a:lnTo>
                <a:lnTo>
                  <a:pt x="499014" y="288796"/>
                </a:lnTo>
                <a:lnTo>
                  <a:pt x="498086" y="286861"/>
                </a:lnTo>
                <a:cubicBezTo>
                  <a:pt x="498086" y="286242"/>
                  <a:pt x="498163" y="285313"/>
                  <a:pt x="498318" y="283998"/>
                </a:cubicBezTo>
                <a:cubicBezTo>
                  <a:pt x="498473" y="282759"/>
                  <a:pt x="498627" y="281676"/>
                  <a:pt x="498782" y="280902"/>
                </a:cubicBezTo>
                <a:lnTo>
                  <a:pt x="498782" y="276877"/>
                </a:lnTo>
                <a:cubicBezTo>
                  <a:pt x="498008" y="268054"/>
                  <a:pt x="497544" y="258844"/>
                  <a:pt x="497467" y="249402"/>
                </a:cubicBezTo>
                <a:cubicBezTo>
                  <a:pt x="497389" y="239959"/>
                  <a:pt x="497312" y="231678"/>
                  <a:pt x="497312" y="224558"/>
                </a:cubicBezTo>
                <a:lnTo>
                  <a:pt x="497312" y="213800"/>
                </a:lnTo>
                <a:cubicBezTo>
                  <a:pt x="497312" y="210394"/>
                  <a:pt x="497389" y="208072"/>
                  <a:pt x="497544" y="206834"/>
                </a:cubicBezTo>
                <a:lnTo>
                  <a:pt x="497544" y="206370"/>
                </a:lnTo>
                <a:lnTo>
                  <a:pt x="481678" y="203738"/>
                </a:lnTo>
                <a:cubicBezTo>
                  <a:pt x="477885" y="203119"/>
                  <a:pt x="474170" y="202577"/>
                  <a:pt x="470455" y="202113"/>
                </a:cubicBezTo>
                <a:cubicBezTo>
                  <a:pt x="466740" y="201648"/>
                  <a:pt x="463025" y="201339"/>
                  <a:pt x="459233" y="201184"/>
                </a:cubicBezTo>
                <a:cubicBezTo>
                  <a:pt x="457530" y="201184"/>
                  <a:pt x="455595" y="201261"/>
                  <a:pt x="453428" y="201416"/>
                </a:cubicBezTo>
                <a:cubicBezTo>
                  <a:pt x="451261" y="201571"/>
                  <a:pt x="450255" y="202113"/>
                  <a:pt x="450255" y="203042"/>
                </a:cubicBezTo>
                <a:lnTo>
                  <a:pt x="450255" y="204435"/>
                </a:lnTo>
                <a:cubicBezTo>
                  <a:pt x="450255" y="205054"/>
                  <a:pt x="450255" y="206447"/>
                  <a:pt x="450100" y="208614"/>
                </a:cubicBezTo>
                <a:cubicBezTo>
                  <a:pt x="450023" y="210704"/>
                  <a:pt x="449868" y="213026"/>
                  <a:pt x="449713" y="215348"/>
                </a:cubicBezTo>
                <a:lnTo>
                  <a:pt x="449713" y="234774"/>
                </a:lnTo>
                <a:cubicBezTo>
                  <a:pt x="449868" y="235548"/>
                  <a:pt x="450023" y="236477"/>
                  <a:pt x="450100" y="237483"/>
                </a:cubicBezTo>
                <a:cubicBezTo>
                  <a:pt x="450178" y="238489"/>
                  <a:pt x="450255" y="239572"/>
                  <a:pt x="450255" y="240656"/>
                </a:cubicBezTo>
                <a:lnTo>
                  <a:pt x="450255" y="247312"/>
                </a:lnTo>
                <a:cubicBezTo>
                  <a:pt x="450255" y="253658"/>
                  <a:pt x="450023" y="259850"/>
                  <a:pt x="449558" y="265887"/>
                </a:cubicBezTo>
                <a:cubicBezTo>
                  <a:pt x="449094" y="272001"/>
                  <a:pt x="448862" y="278038"/>
                  <a:pt x="448862" y="283998"/>
                </a:cubicBezTo>
                <a:lnTo>
                  <a:pt x="448862" y="284462"/>
                </a:lnTo>
                <a:cubicBezTo>
                  <a:pt x="454047" y="281366"/>
                  <a:pt x="459310" y="278193"/>
                  <a:pt x="464573" y="275097"/>
                </a:cubicBezTo>
                <a:cubicBezTo>
                  <a:pt x="459310" y="278270"/>
                  <a:pt x="454125" y="281444"/>
                  <a:pt x="448862" y="284617"/>
                </a:cubicBezTo>
                <a:lnTo>
                  <a:pt x="448862" y="288796"/>
                </a:lnTo>
                <a:cubicBezTo>
                  <a:pt x="446927" y="288796"/>
                  <a:pt x="445456" y="288332"/>
                  <a:pt x="444373" y="287481"/>
                </a:cubicBezTo>
                <a:cubicBezTo>
                  <a:pt x="444373" y="287481"/>
                  <a:pt x="444373" y="287403"/>
                  <a:pt x="444295" y="287403"/>
                </a:cubicBezTo>
                <a:cubicBezTo>
                  <a:pt x="422083" y="300870"/>
                  <a:pt x="400489" y="313795"/>
                  <a:pt x="380599" y="325637"/>
                </a:cubicBezTo>
                <a:cubicBezTo>
                  <a:pt x="400489" y="313486"/>
                  <a:pt x="422083" y="300483"/>
                  <a:pt x="444141" y="287326"/>
                </a:cubicBezTo>
                <a:cubicBezTo>
                  <a:pt x="443135" y="286474"/>
                  <a:pt x="442361" y="285546"/>
                  <a:pt x="441819" y="284385"/>
                </a:cubicBezTo>
                <a:cubicBezTo>
                  <a:pt x="441277" y="283146"/>
                  <a:pt x="440890" y="281753"/>
                  <a:pt x="440735" y="280360"/>
                </a:cubicBezTo>
                <a:cubicBezTo>
                  <a:pt x="440580" y="278967"/>
                  <a:pt x="440503" y="277729"/>
                  <a:pt x="440503" y="276800"/>
                </a:cubicBezTo>
                <a:cubicBezTo>
                  <a:pt x="440503" y="272698"/>
                  <a:pt x="440735" y="268286"/>
                  <a:pt x="441200" y="263643"/>
                </a:cubicBezTo>
                <a:cubicBezTo>
                  <a:pt x="441664" y="258999"/>
                  <a:pt x="441896" y="254123"/>
                  <a:pt x="441896" y="249092"/>
                </a:cubicBezTo>
                <a:lnTo>
                  <a:pt x="441896" y="192670"/>
                </a:lnTo>
                <a:cubicBezTo>
                  <a:pt x="432377" y="198320"/>
                  <a:pt x="422857" y="203893"/>
                  <a:pt x="413492" y="209465"/>
                </a:cubicBezTo>
                <a:cubicBezTo>
                  <a:pt x="415427" y="213722"/>
                  <a:pt x="417130" y="217669"/>
                  <a:pt x="418600" y="220997"/>
                </a:cubicBezTo>
                <a:cubicBezTo>
                  <a:pt x="420380" y="225332"/>
                  <a:pt x="421928" y="229279"/>
                  <a:pt x="423089" y="232762"/>
                </a:cubicBezTo>
                <a:cubicBezTo>
                  <a:pt x="424250" y="236244"/>
                  <a:pt x="425101" y="239418"/>
                  <a:pt x="425566" y="242204"/>
                </a:cubicBezTo>
                <a:cubicBezTo>
                  <a:pt x="426030" y="245068"/>
                  <a:pt x="426262" y="247776"/>
                  <a:pt x="426262" y="250485"/>
                </a:cubicBezTo>
                <a:cubicBezTo>
                  <a:pt x="426262" y="253658"/>
                  <a:pt x="425875" y="257528"/>
                  <a:pt x="425179" y="262095"/>
                </a:cubicBezTo>
                <a:cubicBezTo>
                  <a:pt x="424482" y="266661"/>
                  <a:pt x="423012" y="271073"/>
                  <a:pt x="420767" y="275329"/>
                </a:cubicBezTo>
                <a:cubicBezTo>
                  <a:pt x="418523" y="279586"/>
                  <a:pt x="415195" y="283301"/>
                  <a:pt x="410783" y="286320"/>
                </a:cubicBezTo>
                <a:cubicBezTo>
                  <a:pt x="406371" y="289415"/>
                  <a:pt x="400489" y="290963"/>
                  <a:pt x="393214" y="290963"/>
                </a:cubicBezTo>
                <a:lnTo>
                  <a:pt x="391589" y="290963"/>
                </a:lnTo>
                <a:cubicBezTo>
                  <a:pt x="388880" y="290963"/>
                  <a:pt x="386094" y="290576"/>
                  <a:pt x="383075" y="289802"/>
                </a:cubicBezTo>
                <a:cubicBezTo>
                  <a:pt x="380057" y="289029"/>
                  <a:pt x="378432" y="287868"/>
                  <a:pt x="378122" y="286474"/>
                </a:cubicBezTo>
                <a:lnTo>
                  <a:pt x="377890" y="285546"/>
                </a:lnTo>
                <a:cubicBezTo>
                  <a:pt x="377890" y="284307"/>
                  <a:pt x="378277" y="283301"/>
                  <a:pt x="379051" y="282682"/>
                </a:cubicBezTo>
                <a:cubicBezTo>
                  <a:pt x="379825" y="282063"/>
                  <a:pt x="380831" y="281753"/>
                  <a:pt x="382146" y="281753"/>
                </a:cubicBezTo>
                <a:cubicBezTo>
                  <a:pt x="383540" y="281753"/>
                  <a:pt x="385088" y="281831"/>
                  <a:pt x="386790" y="281985"/>
                </a:cubicBezTo>
                <a:cubicBezTo>
                  <a:pt x="388416" y="282140"/>
                  <a:pt x="390118" y="282218"/>
                  <a:pt x="391898" y="282218"/>
                </a:cubicBezTo>
                <a:cubicBezTo>
                  <a:pt x="395226" y="282218"/>
                  <a:pt x="398477" y="281598"/>
                  <a:pt x="401573" y="280283"/>
                </a:cubicBezTo>
                <a:cubicBezTo>
                  <a:pt x="404746" y="279044"/>
                  <a:pt x="407532" y="277187"/>
                  <a:pt x="410009" y="274865"/>
                </a:cubicBezTo>
                <a:cubicBezTo>
                  <a:pt x="412486" y="272466"/>
                  <a:pt x="414498" y="269525"/>
                  <a:pt x="416046" y="265964"/>
                </a:cubicBezTo>
                <a:cubicBezTo>
                  <a:pt x="417594" y="262404"/>
                  <a:pt x="418445" y="258225"/>
                  <a:pt x="418445" y="253504"/>
                </a:cubicBezTo>
                <a:cubicBezTo>
                  <a:pt x="418445" y="252111"/>
                  <a:pt x="418213" y="250640"/>
                  <a:pt x="417749" y="249092"/>
                </a:cubicBezTo>
                <a:cubicBezTo>
                  <a:pt x="417284" y="247622"/>
                  <a:pt x="417052" y="245996"/>
                  <a:pt x="417052" y="244216"/>
                </a:cubicBezTo>
                <a:cubicBezTo>
                  <a:pt x="416123" y="238876"/>
                  <a:pt x="414885" y="234077"/>
                  <a:pt x="413415" y="229898"/>
                </a:cubicBezTo>
                <a:cubicBezTo>
                  <a:pt x="411867" y="225719"/>
                  <a:pt x="410241" y="221849"/>
                  <a:pt x="408461" y="218443"/>
                </a:cubicBezTo>
                <a:cubicBezTo>
                  <a:pt x="407610" y="216895"/>
                  <a:pt x="406681" y="215425"/>
                  <a:pt x="405830" y="213954"/>
                </a:cubicBezTo>
                <a:cubicBezTo>
                  <a:pt x="405133" y="214341"/>
                  <a:pt x="404437" y="214806"/>
                  <a:pt x="403740" y="215193"/>
                </a:cubicBezTo>
                <a:cubicBezTo>
                  <a:pt x="404437" y="214806"/>
                  <a:pt x="405133" y="214341"/>
                  <a:pt x="405830" y="213954"/>
                </a:cubicBezTo>
                <a:cubicBezTo>
                  <a:pt x="404824" y="212174"/>
                  <a:pt x="403817" y="210317"/>
                  <a:pt x="402734" y="208691"/>
                </a:cubicBezTo>
                <a:cubicBezTo>
                  <a:pt x="400644" y="205596"/>
                  <a:pt x="398477" y="202500"/>
                  <a:pt x="396078" y="199326"/>
                </a:cubicBezTo>
                <a:lnTo>
                  <a:pt x="394452" y="197469"/>
                </a:lnTo>
                <a:lnTo>
                  <a:pt x="394685" y="197469"/>
                </a:lnTo>
                <a:cubicBezTo>
                  <a:pt x="393679" y="196153"/>
                  <a:pt x="392905" y="194992"/>
                  <a:pt x="391976" y="193754"/>
                </a:cubicBezTo>
                <a:cubicBezTo>
                  <a:pt x="391589" y="193986"/>
                  <a:pt x="391124" y="194218"/>
                  <a:pt x="390737" y="194528"/>
                </a:cubicBezTo>
                <a:cubicBezTo>
                  <a:pt x="391124" y="194296"/>
                  <a:pt x="391589" y="193986"/>
                  <a:pt x="391976" y="193754"/>
                </a:cubicBezTo>
                <a:cubicBezTo>
                  <a:pt x="389422" y="190349"/>
                  <a:pt x="387177" y="187021"/>
                  <a:pt x="385320" y="184079"/>
                </a:cubicBezTo>
                <a:cubicBezTo>
                  <a:pt x="382843" y="180055"/>
                  <a:pt x="380831" y="176185"/>
                  <a:pt x="379283" y="172470"/>
                </a:cubicBezTo>
                <a:cubicBezTo>
                  <a:pt x="379283" y="172393"/>
                  <a:pt x="379283" y="172315"/>
                  <a:pt x="379206" y="172315"/>
                </a:cubicBezTo>
                <a:cubicBezTo>
                  <a:pt x="368757" y="178507"/>
                  <a:pt x="358309" y="184699"/>
                  <a:pt x="347937" y="190890"/>
                </a:cubicBezTo>
                <a:cubicBezTo>
                  <a:pt x="348015" y="191045"/>
                  <a:pt x="348092" y="191200"/>
                  <a:pt x="348247" y="191355"/>
                </a:cubicBezTo>
                <a:cubicBezTo>
                  <a:pt x="351575" y="196386"/>
                  <a:pt x="355058" y="201184"/>
                  <a:pt x="358696" y="205828"/>
                </a:cubicBezTo>
                <a:cubicBezTo>
                  <a:pt x="361404" y="211633"/>
                  <a:pt x="363649" y="216741"/>
                  <a:pt x="365429" y="221075"/>
                </a:cubicBezTo>
                <a:cubicBezTo>
                  <a:pt x="367286" y="225409"/>
                  <a:pt x="368757" y="229356"/>
                  <a:pt x="369918" y="232839"/>
                </a:cubicBezTo>
                <a:cubicBezTo>
                  <a:pt x="371079" y="236322"/>
                  <a:pt x="371930" y="239495"/>
                  <a:pt x="372395" y="242281"/>
                </a:cubicBezTo>
                <a:cubicBezTo>
                  <a:pt x="372859" y="245145"/>
                  <a:pt x="373091" y="247854"/>
                  <a:pt x="373091" y="250563"/>
                </a:cubicBezTo>
                <a:cubicBezTo>
                  <a:pt x="373091" y="253736"/>
                  <a:pt x="372704" y="257606"/>
                  <a:pt x="372008" y="262172"/>
                </a:cubicBezTo>
                <a:cubicBezTo>
                  <a:pt x="371311" y="266738"/>
                  <a:pt x="369841" y="271150"/>
                  <a:pt x="367596" y="275407"/>
                </a:cubicBezTo>
                <a:cubicBezTo>
                  <a:pt x="365352" y="279664"/>
                  <a:pt x="362101" y="283379"/>
                  <a:pt x="357689" y="286397"/>
                </a:cubicBezTo>
                <a:cubicBezTo>
                  <a:pt x="353278" y="289493"/>
                  <a:pt x="347396" y="291041"/>
                  <a:pt x="340198" y="291041"/>
                </a:cubicBezTo>
                <a:lnTo>
                  <a:pt x="338573" y="291041"/>
                </a:lnTo>
                <a:cubicBezTo>
                  <a:pt x="335864" y="291041"/>
                  <a:pt x="333000" y="290654"/>
                  <a:pt x="330059" y="289880"/>
                </a:cubicBezTo>
                <a:cubicBezTo>
                  <a:pt x="327041" y="289106"/>
                  <a:pt x="325415" y="287945"/>
                  <a:pt x="325106" y="286552"/>
                </a:cubicBezTo>
                <a:lnTo>
                  <a:pt x="324874" y="285623"/>
                </a:lnTo>
                <a:cubicBezTo>
                  <a:pt x="324874" y="284385"/>
                  <a:pt x="325261" y="283379"/>
                  <a:pt x="326034" y="282759"/>
                </a:cubicBezTo>
                <a:cubicBezTo>
                  <a:pt x="326808" y="282140"/>
                  <a:pt x="327814" y="281831"/>
                  <a:pt x="329130" y="281831"/>
                </a:cubicBezTo>
                <a:cubicBezTo>
                  <a:pt x="330523" y="281831"/>
                  <a:pt x="332071" y="281908"/>
                  <a:pt x="333774" y="282063"/>
                </a:cubicBezTo>
                <a:cubicBezTo>
                  <a:pt x="335477" y="282218"/>
                  <a:pt x="337102" y="282295"/>
                  <a:pt x="338882" y="282295"/>
                </a:cubicBezTo>
                <a:cubicBezTo>
                  <a:pt x="342210" y="282295"/>
                  <a:pt x="345461" y="281676"/>
                  <a:pt x="348557" y="280360"/>
                </a:cubicBezTo>
                <a:cubicBezTo>
                  <a:pt x="351730" y="279122"/>
                  <a:pt x="354516" y="277264"/>
                  <a:pt x="356993" y="274942"/>
                </a:cubicBezTo>
                <a:cubicBezTo>
                  <a:pt x="359470" y="272543"/>
                  <a:pt x="361482" y="269602"/>
                  <a:pt x="363030" y="266042"/>
                </a:cubicBezTo>
                <a:cubicBezTo>
                  <a:pt x="364578" y="262482"/>
                  <a:pt x="365429" y="258302"/>
                  <a:pt x="365429" y="253581"/>
                </a:cubicBezTo>
                <a:cubicBezTo>
                  <a:pt x="365429" y="252188"/>
                  <a:pt x="365197" y="250717"/>
                  <a:pt x="364732" y="249170"/>
                </a:cubicBezTo>
                <a:cubicBezTo>
                  <a:pt x="364268" y="247699"/>
                  <a:pt x="364036" y="246074"/>
                  <a:pt x="364036" y="244294"/>
                </a:cubicBezTo>
                <a:cubicBezTo>
                  <a:pt x="363107" y="238953"/>
                  <a:pt x="361869" y="234155"/>
                  <a:pt x="360398" y="229975"/>
                </a:cubicBezTo>
                <a:cubicBezTo>
                  <a:pt x="358928" y="225796"/>
                  <a:pt x="357225" y="221926"/>
                  <a:pt x="355445" y="218521"/>
                </a:cubicBezTo>
                <a:cubicBezTo>
                  <a:pt x="353665" y="215038"/>
                  <a:pt x="351730" y="211787"/>
                  <a:pt x="349640" y="208691"/>
                </a:cubicBezTo>
                <a:cubicBezTo>
                  <a:pt x="347550" y="205596"/>
                  <a:pt x="345383" y="202500"/>
                  <a:pt x="342984" y="199326"/>
                </a:cubicBezTo>
                <a:lnTo>
                  <a:pt x="341359" y="197469"/>
                </a:lnTo>
                <a:lnTo>
                  <a:pt x="341591" y="197469"/>
                </a:lnTo>
                <a:cubicBezTo>
                  <a:pt x="341127" y="196850"/>
                  <a:pt x="340662" y="196231"/>
                  <a:pt x="340198" y="195612"/>
                </a:cubicBezTo>
                <a:cubicBezTo>
                  <a:pt x="329749" y="201803"/>
                  <a:pt x="319456" y="207917"/>
                  <a:pt x="309317" y="213954"/>
                </a:cubicBezTo>
                <a:cubicBezTo>
                  <a:pt x="291903" y="224248"/>
                  <a:pt x="275650" y="233922"/>
                  <a:pt x="260403" y="242978"/>
                </a:cubicBezTo>
                <a:cubicBezTo>
                  <a:pt x="271083" y="236477"/>
                  <a:pt x="282383" y="229666"/>
                  <a:pt x="294070" y="222545"/>
                </a:cubicBezTo>
                <a:cubicBezTo>
                  <a:pt x="293528" y="222700"/>
                  <a:pt x="292986" y="222855"/>
                  <a:pt x="292522" y="222855"/>
                </a:cubicBezTo>
                <a:lnTo>
                  <a:pt x="290897" y="222855"/>
                </a:lnTo>
                <a:cubicBezTo>
                  <a:pt x="286640" y="222545"/>
                  <a:pt x="282383" y="222236"/>
                  <a:pt x="278126" y="222004"/>
                </a:cubicBezTo>
                <a:cubicBezTo>
                  <a:pt x="273870" y="221771"/>
                  <a:pt x="269613" y="221617"/>
                  <a:pt x="265356" y="221617"/>
                </a:cubicBezTo>
                <a:lnTo>
                  <a:pt x="258932" y="221617"/>
                </a:lnTo>
                <a:cubicBezTo>
                  <a:pt x="257849" y="221152"/>
                  <a:pt x="257075" y="220688"/>
                  <a:pt x="256610" y="220223"/>
                </a:cubicBezTo>
                <a:lnTo>
                  <a:pt x="256610" y="223087"/>
                </a:lnTo>
                <a:cubicBezTo>
                  <a:pt x="256765" y="224171"/>
                  <a:pt x="256920" y="225641"/>
                  <a:pt x="257075" y="227499"/>
                </a:cubicBezTo>
                <a:cubicBezTo>
                  <a:pt x="257229" y="229279"/>
                  <a:pt x="257307" y="230517"/>
                  <a:pt x="257307" y="231136"/>
                </a:cubicBezTo>
                <a:lnTo>
                  <a:pt x="257307" y="263101"/>
                </a:lnTo>
                <a:cubicBezTo>
                  <a:pt x="257307" y="264030"/>
                  <a:pt x="257307" y="265500"/>
                  <a:pt x="257462" y="267512"/>
                </a:cubicBezTo>
                <a:cubicBezTo>
                  <a:pt x="257539" y="269447"/>
                  <a:pt x="257771" y="271382"/>
                  <a:pt x="258081" y="273317"/>
                </a:cubicBezTo>
                <a:cubicBezTo>
                  <a:pt x="258390" y="275252"/>
                  <a:pt x="258932" y="276877"/>
                  <a:pt x="259629" y="278425"/>
                </a:cubicBezTo>
                <a:cubicBezTo>
                  <a:pt x="260325" y="279896"/>
                  <a:pt x="261331" y="280670"/>
                  <a:pt x="262570" y="280670"/>
                </a:cubicBezTo>
                <a:cubicBezTo>
                  <a:pt x="269071" y="281753"/>
                  <a:pt x="275572" y="282527"/>
                  <a:pt x="282074" y="282759"/>
                </a:cubicBezTo>
                <a:cubicBezTo>
                  <a:pt x="288652" y="283069"/>
                  <a:pt x="295154" y="283224"/>
                  <a:pt x="301577" y="283224"/>
                </a:cubicBezTo>
                <a:lnTo>
                  <a:pt x="306066" y="283224"/>
                </a:lnTo>
                <a:cubicBezTo>
                  <a:pt x="306840" y="284307"/>
                  <a:pt x="307305" y="285313"/>
                  <a:pt x="307459" y="286087"/>
                </a:cubicBezTo>
                <a:cubicBezTo>
                  <a:pt x="307614" y="286861"/>
                  <a:pt x="307692" y="287713"/>
                  <a:pt x="307692" y="288487"/>
                </a:cubicBezTo>
                <a:cubicBezTo>
                  <a:pt x="307692" y="290422"/>
                  <a:pt x="307227" y="291582"/>
                  <a:pt x="306298" y="292047"/>
                </a:cubicBezTo>
                <a:cubicBezTo>
                  <a:pt x="305370" y="292511"/>
                  <a:pt x="304286" y="292743"/>
                  <a:pt x="302970" y="292743"/>
                </a:cubicBezTo>
                <a:lnTo>
                  <a:pt x="301577" y="292743"/>
                </a:lnTo>
                <a:cubicBezTo>
                  <a:pt x="299875" y="292434"/>
                  <a:pt x="297940" y="292202"/>
                  <a:pt x="295927" y="292124"/>
                </a:cubicBezTo>
                <a:cubicBezTo>
                  <a:pt x="293838" y="292047"/>
                  <a:pt x="291825" y="291969"/>
                  <a:pt x="289736" y="291969"/>
                </a:cubicBezTo>
                <a:lnTo>
                  <a:pt x="282615" y="291969"/>
                </a:lnTo>
                <a:cubicBezTo>
                  <a:pt x="277120" y="291969"/>
                  <a:pt x="271935" y="291815"/>
                  <a:pt x="267136" y="291505"/>
                </a:cubicBezTo>
                <a:cubicBezTo>
                  <a:pt x="262338" y="291196"/>
                  <a:pt x="258700" y="290189"/>
                  <a:pt x="256378" y="288409"/>
                </a:cubicBezTo>
                <a:cubicBezTo>
                  <a:pt x="255449" y="287790"/>
                  <a:pt x="254521" y="286784"/>
                  <a:pt x="253514" y="285313"/>
                </a:cubicBezTo>
                <a:cubicBezTo>
                  <a:pt x="252586" y="283920"/>
                  <a:pt x="251734" y="282372"/>
                  <a:pt x="251115" y="280670"/>
                </a:cubicBezTo>
                <a:cubicBezTo>
                  <a:pt x="250496" y="279044"/>
                  <a:pt x="249954" y="277419"/>
                  <a:pt x="249567" y="275949"/>
                </a:cubicBezTo>
                <a:cubicBezTo>
                  <a:pt x="249180" y="274478"/>
                  <a:pt x="248948" y="273240"/>
                  <a:pt x="248948" y="272233"/>
                </a:cubicBezTo>
                <a:cubicBezTo>
                  <a:pt x="248948" y="272079"/>
                  <a:pt x="248948" y="271924"/>
                  <a:pt x="249103" y="271769"/>
                </a:cubicBezTo>
                <a:cubicBezTo>
                  <a:pt x="249180" y="271614"/>
                  <a:pt x="249180" y="271382"/>
                  <a:pt x="249180" y="271073"/>
                </a:cubicBezTo>
                <a:cubicBezTo>
                  <a:pt x="249025" y="269834"/>
                  <a:pt x="248871" y="268054"/>
                  <a:pt x="248716" y="265732"/>
                </a:cubicBezTo>
                <a:cubicBezTo>
                  <a:pt x="248561" y="263410"/>
                  <a:pt x="248484" y="262017"/>
                  <a:pt x="248484" y="261553"/>
                </a:cubicBezTo>
                <a:lnTo>
                  <a:pt x="248484" y="226957"/>
                </a:lnTo>
                <a:cubicBezTo>
                  <a:pt x="248484" y="226802"/>
                  <a:pt x="248484" y="226183"/>
                  <a:pt x="248329" y="225099"/>
                </a:cubicBezTo>
                <a:cubicBezTo>
                  <a:pt x="248251" y="224016"/>
                  <a:pt x="248174" y="222777"/>
                  <a:pt x="248097" y="221539"/>
                </a:cubicBezTo>
                <a:cubicBezTo>
                  <a:pt x="248019" y="220301"/>
                  <a:pt x="247942" y="219062"/>
                  <a:pt x="247864" y="217824"/>
                </a:cubicBezTo>
                <a:cubicBezTo>
                  <a:pt x="247787" y="216663"/>
                  <a:pt x="247710" y="215889"/>
                  <a:pt x="247710" y="215580"/>
                </a:cubicBezTo>
                <a:lnTo>
                  <a:pt x="247710" y="201339"/>
                </a:lnTo>
                <a:cubicBezTo>
                  <a:pt x="247710" y="195147"/>
                  <a:pt x="247864" y="189110"/>
                  <a:pt x="248097" y="183228"/>
                </a:cubicBezTo>
                <a:cubicBezTo>
                  <a:pt x="248329" y="177346"/>
                  <a:pt x="248484" y="171000"/>
                  <a:pt x="248484" y="164421"/>
                </a:cubicBezTo>
                <a:cubicBezTo>
                  <a:pt x="248484" y="164266"/>
                  <a:pt x="248484" y="163647"/>
                  <a:pt x="248329" y="162641"/>
                </a:cubicBezTo>
                <a:cubicBezTo>
                  <a:pt x="248251" y="161635"/>
                  <a:pt x="248174" y="160474"/>
                  <a:pt x="248097" y="159313"/>
                </a:cubicBezTo>
                <a:cubicBezTo>
                  <a:pt x="248019" y="158152"/>
                  <a:pt x="247942" y="156991"/>
                  <a:pt x="247864" y="155907"/>
                </a:cubicBezTo>
                <a:cubicBezTo>
                  <a:pt x="247787" y="154824"/>
                  <a:pt x="247710" y="153972"/>
                  <a:pt x="247710" y="153508"/>
                </a:cubicBezTo>
                <a:lnTo>
                  <a:pt x="247710" y="126032"/>
                </a:lnTo>
                <a:lnTo>
                  <a:pt x="249103" y="118448"/>
                </a:lnTo>
                <a:cubicBezTo>
                  <a:pt x="250032" y="115429"/>
                  <a:pt x="251502" y="112953"/>
                  <a:pt x="253514" y="110863"/>
                </a:cubicBezTo>
                <a:cubicBezTo>
                  <a:pt x="255527" y="108773"/>
                  <a:pt x="257849" y="107148"/>
                  <a:pt x="260480" y="105910"/>
                </a:cubicBezTo>
                <a:cubicBezTo>
                  <a:pt x="263189" y="104671"/>
                  <a:pt x="265975" y="103665"/>
                  <a:pt x="268916" y="103046"/>
                </a:cubicBezTo>
                <a:cubicBezTo>
                  <a:pt x="271857" y="102427"/>
                  <a:pt x="274721" y="102117"/>
                  <a:pt x="277585" y="102117"/>
                </a:cubicBezTo>
                <a:lnTo>
                  <a:pt x="279210" y="102117"/>
                </a:lnTo>
                <a:cubicBezTo>
                  <a:pt x="282383" y="102117"/>
                  <a:pt x="285556" y="102195"/>
                  <a:pt x="288730" y="102349"/>
                </a:cubicBezTo>
                <a:cubicBezTo>
                  <a:pt x="291903" y="102504"/>
                  <a:pt x="296082" y="103201"/>
                  <a:pt x="301268" y="104516"/>
                </a:cubicBezTo>
                <a:cubicBezTo>
                  <a:pt x="299875" y="107071"/>
                  <a:pt x="298249" y="108773"/>
                  <a:pt x="296547" y="109625"/>
                </a:cubicBezTo>
                <a:cubicBezTo>
                  <a:pt x="294766" y="110476"/>
                  <a:pt x="292986" y="110940"/>
                  <a:pt x="291129" y="110940"/>
                </a:cubicBezTo>
                <a:lnTo>
                  <a:pt x="271470" y="110940"/>
                </a:lnTo>
                <a:lnTo>
                  <a:pt x="263421" y="113030"/>
                </a:lnTo>
                <a:cubicBezTo>
                  <a:pt x="260403" y="115352"/>
                  <a:pt x="258313" y="118603"/>
                  <a:pt x="257384" y="122705"/>
                </a:cubicBezTo>
                <a:cubicBezTo>
                  <a:pt x="256378" y="126961"/>
                  <a:pt x="255836" y="130831"/>
                  <a:pt x="255836" y="134314"/>
                </a:cubicBezTo>
                <a:cubicBezTo>
                  <a:pt x="255836" y="135862"/>
                  <a:pt x="255991" y="138029"/>
                  <a:pt x="256223" y="140738"/>
                </a:cubicBezTo>
                <a:cubicBezTo>
                  <a:pt x="256455" y="143447"/>
                  <a:pt x="256610" y="145149"/>
                  <a:pt x="256610" y="145923"/>
                </a:cubicBezTo>
                <a:lnTo>
                  <a:pt x="256610" y="212948"/>
                </a:lnTo>
                <a:cubicBezTo>
                  <a:pt x="257229" y="212329"/>
                  <a:pt x="258081" y="212019"/>
                  <a:pt x="259242" y="212019"/>
                </a:cubicBezTo>
                <a:lnTo>
                  <a:pt x="266594" y="212019"/>
                </a:lnTo>
                <a:cubicBezTo>
                  <a:pt x="270696" y="212019"/>
                  <a:pt x="274566" y="212097"/>
                  <a:pt x="278281" y="212252"/>
                </a:cubicBezTo>
                <a:cubicBezTo>
                  <a:pt x="281996" y="212406"/>
                  <a:pt x="285866" y="212484"/>
                  <a:pt x="290045" y="212484"/>
                </a:cubicBezTo>
                <a:lnTo>
                  <a:pt x="294999" y="212716"/>
                </a:lnTo>
                <a:cubicBezTo>
                  <a:pt x="295463" y="213026"/>
                  <a:pt x="296160" y="213567"/>
                  <a:pt x="297011" y="214341"/>
                </a:cubicBezTo>
                <a:cubicBezTo>
                  <a:pt x="297862" y="215115"/>
                  <a:pt x="298327" y="216121"/>
                  <a:pt x="298327" y="217437"/>
                </a:cubicBezTo>
                <a:cubicBezTo>
                  <a:pt x="298327" y="218830"/>
                  <a:pt x="297785" y="219914"/>
                  <a:pt x="296856" y="220688"/>
                </a:cubicBezTo>
                <a:cubicBezTo>
                  <a:pt x="309394" y="213103"/>
                  <a:pt x="322474" y="205209"/>
                  <a:pt x="336096" y="196850"/>
                </a:cubicBezTo>
                <a:cubicBezTo>
                  <a:pt x="337257" y="196153"/>
                  <a:pt x="338495" y="195379"/>
                  <a:pt x="339734" y="194683"/>
                </a:cubicBezTo>
                <a:cubicBezTo>
                  <a:pt x="336870" y="190813"/>
                  <a:pt x="334316" y="187175"/>
                  <a:pt x="332303" y="183925"/>
                </a:cubicBezTo>
                <a:cubicBezTo>
                  <a:pt x="329827" y="179900"/>
                  <a:pt x="327814" y="176030"/>
                  <a:pt x="326267" y="172315"/>
                </a:cubicBezTo>
                <a:cubicBezTo>
                  <a:pt x="324719" y="168600"/>
                  <a:pt x="323558" y="164963"/>
                  <a:pt x="322939" y="161325"/>
                </a:cubicBezTo>
                <a:cubicBezTo>
                  <a:pt x="322319" y="157688"/>
                  <a:pt x="322010" y="153740"/>
                  <a:pt x="322010" y="149484"/>
                </a:cubicBezTo>
                <a:lnTo>
                  <a:pt x="322010" y="144066"/>
                </a:lnTo>
                <a:cubicBezTo>
                  <a:pt x="322010" y="138880"/>
                  <a:pt x="323326" y="132998"/>
                  <a:pt x="326034" y="126497"/>
                </a:cubicBezTo>
                <a:cubicBezTo>
                  <a:pt x="328743" y="119996"/>
                  <a:pt x="333077" y="113881"/>
                  <a:pt x="339037" y="107999"/>
                </a:cubicBezTo>
                <a:lnTo>
                  <a:pt x="341668" y="105910"/>
                </a:lnTo>
                <a:cubicBezTo>
                  <a:pt x="342442" y="105136"/>
                  <a:pt x="343216" y="104516"/>
                  <a:pt x="344068" y="104129"/>
                </a:cubicBezTo>
                <a:cubicBezTo>
                  <a:pt x="344842" y="103743"/>
                  <a:pt x="345616" y="103356"/>
                  <a:pt x="346467" y="103046"/>
                </a:cubicBezTo>
                <a:lnTo>
                  <a:pt x="349795" y="101421"/>
                </a:lnTo>
                <a:lnTo>
                  <a:pt x="359779" y="101421"/>
                </a:lnTo>
                <a:cubicBezTo>
                  <a:pt x="361714" y="101421"/>
                  <a:pt x="363185" y="102427"/>
                  <a:pt x="364268" y="104362"/>
                </a:cubicBezTo>
                <a:cubicBezTo>
                  <a:pt x="365352" y="106374"/>
                  <a:pt x="365893" y="108231"/>
                  <a:pt x="365893" y="110166"/>
                </a:cubicBezTo>
                <a:cubicBezTo>
                  <a:pt x="362256" y="110166"/>
                  <a:pt x="359857" y="109857"/>
                  <a:pt x="358773" y="109238"/>
                </a:cubicBezTo>
                <a:lnTo>
                  <a:pt x="351420" y="109238"/>
                </a:lnTo>
                <a:cubicBezTo>
                  <a:pt x="351266" y="109238"/>
                  <a:pt x="350956" y="109315"/>
                  <a:pt x="350492" y="109470"/>
                </a:cubicBezTo>
                <a:cubicBezTo>
                  <a:pt x="350027" y="109625"/>
                  <a:pt x="349640" y="109857"/>
                  <a:pt x="349331" y="110166"/>
                </a:cubicBezTo>
                <a:lnTo>
                  <a:pt x="346931" y="111792"/>
                </a:lnTo>
                <a:cubicBezTo>
                  <a:pt x="346622" y="112256"/>
                  <a:pt x="345925" y="113030"/>
                  <a:pt x="344842" y="114191"/>
                </a:cubicBezTo>
                <a:cubicBezTo>
                  <a:pt x="343758" y="115275"/>
                  <a:pt x="342752" y="116281"/>
                  <a:pt x="341978" y="117055"/>
                </a:cubicBezTo>
                <a:lnTo>
                  <a:pt x="340275" y="118216"/>
                </a:lnTo>
                <a:cubicBezTo>
                  <a:pt x="336947" y="122163"/>
                  <a:pt x="334625" y="126265"/>
                  <a:pt x="333310" y="130521"/>
                </a:cubicBezTo>
                <a:cubicBezTo>
                  <a:pt x="331994" y="134778"/>
                  <a:pt x="330910" y="140660"/>
                  <a:pt x="330136" y="148013"/>
                </a:cubicBezTo>
                <a:lnTo>
                  <a:pt x="330136" y="151805"/>
                </a:lnTo>
                <a:cubicBezTo>
                  <a:pt x="330136" y="157455"/>
                  <a:pt x="330833" y="162099"/>
                  <a:pt x="332149" y="165504"/>
                </a:cubicBezTo>
                <a:cubicBezTo>
                  <a:pt x="333464" y="168987"/>
                  <a:pt x="335709" y="172780"/>
                  <a:pt x="338882" y="176882"/>
                </a:cubicBezTo>
                <a:cubicBezTo>
                  <a:pt x="341746" y="180906"/>
                  <a:pt x="344764" y="185240"/>
                  <a:pt x="347783" y="189884"/>
                </a:cubicBezTo>
                <a:cubicBezTo>
                  <a:pt x="358076" y="183615"/>
                  <a:pt x="368602" y="177269"/>
                  <a:pt x="379128" y="170845"/>
                </a:cubicBezTo>
                <a:cubicBezTo>
                  <a:pt x="377890" y="167672"/>
                  <a:pt x="376884" y="164421"/>
                  <a:pt x="376342" y="161248"/>
                </a:cubicBezTo>
                <a:cubicBezTo>
                  <a:pt x="375723" y="157610"/>
                  <a:pt x="375413" y="153663"/>
                  <a:pt x="375413" y="149406"/>
                </a:cubicBezTo>
                <a:lnTo>
                  <a:pt x="375413" y="145149"/>
                </a:lnTo>
                <a:cubicBezTo>
                  <a:pt x="363649" y="152115"/>
                  <a:pt x="351807" y="159158"/>
                  <a:pt x="340043" y="166201"/>
                </a:cubicBezTo>
                <a:cubicBezTo>
                  <a:pt x="351807" y="159003"/>
                  <a:pt x="363649" y="151805"/>
                  <a:pt x="375413" y="144608"/>
                </a:cubicBezTo>
                <a:lnTo>
                  <a:pt x="375413" y="143988"/>
                </a:lnTo>
                <a:cubicBezTo>
                  <a:pt x="375413" y="138803"/>
                  <a:pt x="376729" y="132921"/>
                  <a:pt x="379438" y="126419"/>
                </a:cubicBezTo>
                <a:cubicBezTo>
                  <a:pt x="382146" y="119918"/>
                  <a:pt x="386481" y="113804"/>
                  <a:pt x="392440" y="107922"/>
                </a:cubicBezTo>
                <a:lnTo>
                  <a:pt x="395072" y="105832"/>
                </a:lnTo>
                <a:cubicBezTo>
                  <a:pt x="395846" y="105058"/>
                  <a:pt x="396620" y="104439"/>
                  <a:pt x="397471" y="104052"/>
                </a:cubicBezTo>
                <a:cubicBezTo>
                  <a:pt x="398245" y="103665"/>
                  <a:pt x="399019" y="103278"/>
                  <a:pt x="399870" y="102969"/>
                </a:cubicBezTo>
                <a:lnTo>
                  <a:pt x="403198" y="101343"/>
                </a:lnTo>
                <a:lnTo>
                  <a:pt x="413182" y="101343"/>
                </a:lnTo>
                <a:cubicBezTo>
                  <a:pt x="415117" y="101343"/>
                  <a:pt x="416588" y="102349"/>
                  <a:pt x="417671" y="104284"/>
                </a:cubicBezTo>
                <a:cubicBezTo>
                  <a:pt x="418755" y="106297"/>
                  <a:pt x="419297" y="108154"/>
                  <a:pt x="419297" y="110089"/>
                </a:cubicBezTo>
                <a:cubicBezTo>
                  <a:pt x="415659" y="110089"/>
                  <a:pt x="413260" y="109779"/>
                  <a:pt x="412176" y="109160"/>
                </a:cubicBezTo>
                <a:lnTo>
                  <a:pt x="404824" y="109160"/>
                </a:lnTo>
                <a:cubicBezTo>
                  <a:pt x="404669" y="109160"/>
                  <a:pt x="404359" y="109238"/>
                  <a:pt x="403895" y="109392"/>
                </a:cubicBezTo>
                <a:cubicBezTo>
                  <a:pt x="403430" y="109547"/>
                  <a:pt x="403043" y="109779"/>
                  <a:pt x="402734" y="110089"/>
                </a:cubicBezTo>
                <a:lnTo>
                  <a:pt x="400335" y="111714"/>
                </a:lnTo>
                <a:cubicBezTo>
                  <a:pt x="400025" y="112179"/>
                  <a:pt x="399328" y="112953"/>
                  <a:pt x="398245" y="114114"/>
                </a:cubicBezTo>
                <a:cubicBezTo>
                  <a:pt x="397161" y="115197"/>
                  <a:pt x="396155" y="116203"/>
                  <a:pt x="395381" y="116977"/>
                </a:cubicBezTo>
                <a:lnTo>
                  <a:pt x="393756" y="118138"/>
                </a:lnTo>
                <a:cubicBezTo>
                  <a:pt x="390428" y="122085"/>
                  <a:pt x="388106" y="126187"/>
                  <a:pt x="386790" y="130444"/>
                </a:cubicBezTo>
                <a:cubicBezTo>
                  <a:pt x="386016" y="132766"/>
                  <a:pt x="385397" y="135630"/>
                  <a:pt x="384855" y="138958"/>
                </a:cubicBezTo>
                <a:cubicBezTo>
                  <a:pt x="428120" y="112643"/>
                  <a:pt x="469991" y="87412"/>
                  <a:pt x="504277" y="67444"/>
                </a:cubicBezTo>
                <a:cubicBezTo>
                  <a:pt x="470533" y="88341"/>
                  <a:pt x="428584" y="113649"/>
                  <a:pt x="384778" y="139732"/>
                </a:cubicBezTo>
                <a:cubicBezTo>
                  <a:pt x="384391" y="142208"/>
                  <a:pt x="384004" y="144917"/>
                  <a:pt x="383694" y="148013"/>
                </a:cubicBezTo>
                <a:lnTo>
                  <a:pt x="383694" y="151805"/>
                </a:lnTo>
                <a:cubicBezTo>
                  <a:pt x="383694" y="157455"/>
                  <a:pt x="384391" y="162099"/>
                  <a:pt x="385707" y="165504"/>
                </a:cubicBezTo>
                <a:cubicBezTo>
                  <a:pt x="385861" y="165891"/>
                  <a:pt x="386094" y="166278"/>
                  <a:pt x="386248" y="166665"/>
                </a:cubicBezTo>
                <a:cubicBezTo>
                  <a:pt x="404824" y="155366"/>
                  <a:pt x="423553" y="144066"/>
                  <a:pt x="442128" y="132843"/>
                </a:cubicBezTo>
                <a:cubicBezTo>
                  <a:pt x="442283" y="130986"/>
                  <a:pt x="442438" y="129128"/>
                  <a:pt x="442593" y="127271"/>
                </a:cubicBezTo>
                <a:cubicBezTo>
                  <a:pt x="442825" y="123711"/>
                  <a:pt x="443289" y="120383"/>
                  <a:pt x="443908" y="117209"/>
                </a:cubicBezTo>
                <a:cubicBezTo>
                  <a:pt x="444373" y="115120"/>
                  <a:pt x="444837" y="113417"/>
                  <a:pt x="445302" y="112024"/>
                </a:cubicBezTo>
                <a:cubicBezTo>
                  <a:pt x="445766" y="110631"/>
                  <a:pt x="446385" y="109392"/>
                  <a:pt x="447159" y="108309"/>
                </a:cubicBezTo>
                <a:cubicBezTo>
                  <a:pt x="447933" y="107303"/>
                  <a:pt x="448939" y="106374"/>
                  <a:pt x="450100" y="105445"/>
                </a:cubicBezTo>
                <a:cubicBezTo>
                  <a:pt x="451261" y="104594"/>
                  <a:pt x="452732" y="103510"/>
                  <a:pt x="454512" y="102272"/>
                </a:cubicBezTo>
                <a:lnTo>
                  <a:pt x="455905" y="101343"/>
                </a:lnTo>
                <a:lnTo>
                  <a:pt x="466353" y="101343"/>
                </a:lnTo>
                <a:cubicBezTo>
                  <a:pt x="467901" y="101343"/>
                  <a:pt x="469294" y="101498"/>
                  <a:pt x="470378" y="101808"/>
                </a:cubicBezTo>
                <a:cubicBezTo>
                  <a:pt x="471462" y="102117"/>
                  <a:pt x="472622" y="102427"/>
                  <a:pt x="473706" y="102736"/>
                </a:cubicBezTo>
                <a:lnTo>
                  <a:pt x="479356" y="104129"/>
                </a:lnTo>
                <a:cubicBezTo>
                  <a:pt x="481059" y="104129"/>
                  <a:pt x="482839" y="104362"/>
                  <a:pt x="484541" y="104749"/>
                </a:cubicBezTo>
                <a:cubicBezTo>
                  <a:pt x="485702" y="105058"/>
                  <a:pt x="486941" y="105058"/>
                  <a:pt x="488102" y="105136"/>
                </a:cubicBezTo>
                <a:cubicBezTo>
                  <a:pt x="519679" y="86174"/>
                  <a:pt x="549244" y="68682"/>
                  <a:pt x="574089" y="54286"/>
                </a:cubicBezTo>
                <a:cubicBezTo>
                  <a:pt x="550483" y="69224"/>
                  <a:pt x="522078" y="86638"/>
                  <a:pt x="491197" y="105368"/>
                </a:cubicBezTo>
                <a:lnTo>
                  <a:pt x="495145" y="105368"/>
                </a:lnTo>
                <a:cubicBezTo>
                  <a:pt x="496847" y="105523"/>
                  <a:pt x="498395" y="106064"/>
                  <a:pt x="499788" y="106993"/>
                </a:cubicBezTo>
                <a:cubicBezTo>
                  <a:pt x="501104" y="107922"/>
                  <a:pt x="502265" y="109160"/>
                  <a:pt x="503116" y="110553"/>
                </a:cubicBezTo>
                <a:cubicBezTo>
                  <a:pt x="503968" y="111946"/>
                  <a:pt x="504664" y="113494"/>
                  <a:pt x="505129" y="115042"/>
                </a:cubicBezTo>
                <a:cubicBezTo>
                  <a:pt x="505593" y="116590"/>
                  <a:pt x="505825" y="118138"/>
                  <a:pt x="505825" y="119531"/>
                </a:cubicBezTo>
                <a:lnTo>
                  <a:pt x="505825" y="125104"/>
                </a:lnTo>
                <a:cubicBezTo>
                  <a:pt x="534539" y="107845"/>
                  <a:pt x="562170" y="91437"/>
                  <a:pt x="586627" y="77041"/>
                </a:cubicBezTo>
                <a:cubicBezTo>
                  <a:pt x="562402" y="91978"/>
                  <a:pt x="534771" y="108618"/>
                  <a:pt x="505825" y="126032"/>
                </a:cubicBezTo>
                <a:lnTo>
                  <a:pt x="505825" y="152734"/>
                </a:lnTo>
                <a:cubicBezTo>
                  <a:pt x="510856" y="149638"/>
                  <a:pt x="515809" y="146620"/>
                  <a:pt x="520763" y="143601"/>
                </a:cubicBezTo>
                <a:cubicBezTo>
                  <a:pt x="520995" y="142054"/>
                  <a:pt x="521072" y="140428"/>
                  <a:pt x="521304" y="139035"/>
                </a:cubicBezTo>
                <a:cubicBezTo>
                  <a:pt x="522620" y="131373"/>
                  <a:pt x="524787" y="124717"/>
                  <a:pt x="527728" y="119144"/>
                </a:cubicBezTo>
                <a:cubicBezTo>
                  <a:pt x="530669" y="113494"/>
                  <a:pt x="534539" y="109160"/>
                  <a:pt x="539415" y="106142"/>
                </a:cubicBezTo>
                <a:cubicBezTo>
                  <a:pt x="544291" y="103046"/>
                  <a:pt x="550328" y="101498"/>
                  <a:pt x="557448" y="101498"/>
                </a:cubicBezTo>
                <a:cubicBezTo>
                  <a:pt x="558842" y="101498"/>
                  <a:pt x="560312" y="101575"/>
                  <a:pt x="561705" y="101730"/>
                </a:cubicBezTo>
                <a:cubicBezTo>
                  <a:pt x="563098" y="101885"/>
                  <a:pt x="564491" y="102272"/>
                  <a:pt x="565730" y="102814"/>
                </a:cubicBezTo>
                <a:cubicBezTo>
                  <a:pt x="566968" y="103356"/>
                  <a:pt x="568052" y="104284"/>
                  <a:pt x="568826" y="105523"/>
                </a:cubicBezTo>
                <a:cubicBezTo>
                  <a:pt x="569600" y="106761"/>
                  <a:pt x="569987" y="108541"/>
                  <a:pt x="569987" y="110708"/>
                </a:cubicBezTo>
                <a:cubicBezTo>
                  <a:pt x="566658" y="110708"/>
                  <a:pt x="564646" y="110553"/>
                  <a:pt x="563795" y="110244"/>
                </a:cubicBezTo>
                <a:lnTo>
                  <a:pt x="558842" y="110244"/>
                </a:lnTo>
                <a:cubicBezTo>
                  <a:pt x="552495" y="110244"/>
                  <a:pt x="547232" y="111482"/>
                  <a:pt x="542975" y="114036"/>
                </a:cubicBezTo>
                <a:cubicBezTo>
                  <a:pt x="538719" y="116590"/>
                  <a:pt x="535004" y="121389"/>
                  <a:pt x="531830" y="128509"/>
                </a:cubicBezTo>
                <a:cubicBezTo>
                  <a:pt x="531289" y="131528"/>
                  <a:pt x="530979" y="134623"/>
                  <a:pt x="530592" y="137642"/>
                </a:cubicBezTo>
                <a:cubicBezTo>
                  <a:pt x="580667" y="107303"/>
                  <a:pt x="626718" y="79827"/>
                  <a:pt x="660075" y="61175"/>
                </a:cubicBezTo>
                <a:cubicBezTo>
                  <a:pt x="626718" y="82072"/>
                  <a:pt x="580125" y="110321"/>
                  <a:pt x="529508" y="140506"/>
                </a:cubicBezTo>
              </a:path>
            </a:pathLst>
          </a:custGeom>
          <a:solidFill>
            <a:srgbClr val="FF6948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id="{0A2FF560-4256-BC59-7CD5-420D1E023B45}"/>
              </a:ext>
            </a:extLst>
          </p:cNvPr>
          <p:cNvSpPr/>
          <p:nvPr/>
        </p:nvSpPr>
        <p:spPr>
          <a:xfrm>
            <a:off x="7130321" y="5654461"/>
            <a:ext cx="620096" cy="521881"/>
          </a:xfrm>
          <a:custGeom>
            <a:avLst/>
            <a:gdLst>
              <a:gd name="connsiteX0" fmla="*/ 374210 w 620096"/>
              <a:gd name="connsiteY0" fmla="*/ 89547 h 521881"/>
              <a:gd name="connsiteX1" fmla="*/ 426684 w 620096"/>
              <a:gd name="connsiteY1" fmla="*/ 173290 h 521881"/>
              <a:gd name="connsiteX2" fmla="*/ 465150 w 620096"/>
              <a:gd name="connsiteY2" fmla="*/ 181881 h 521881"/>
              <a:gd name="connsiteX3" fmla="*/ 556090 w 620096"/>
              <a:gd name="connsiteY3" fmla="*/ 90940 h 521881"/>
              <a:gd name="connsiteX4" fmla="*/ 465150 w 620096"/>
              <a:gd name="connsiteY4" fmla="*/ 0 h 521881"/>
              <a:gd name="connsiteX5" fmla="*/ 374210 w 620096"/>
              <a:gd name="connsiteY5" fmla="*/ 89547 h 521881"/>
              <a:gd name="connsiteX6" fmla="*/ 314615 w 620096"/>
              <a:gd name="connsiteY6" fmla="*/ 275762 h 521881"/>
              <a:gd name="connsiteX7" fmla="*/ 405555 w 620096"/>
              <a:gd name="connsiteY7" fmla="*/ 184822 h 521881"/>
              <a:gd name="connsiteX8" fmla="*/ 314615 w 620096"/>
              <a:gd name="connsiteY8" fmla="*/ 93881 h 521881"/>
              <a:gd name="connsiteX9" fmla="*/ 223675 w 620096"/>
              <a:gd name="connsiteY9" fmla="*/ 184822 h 521881"/>
              <a:gd name="connsiteX10" fmla="*/ 314615 w 620096"/>
              <a:gd name="connsiteY10" fmla="*/ 275762 h 521881"/>
              <a:gd name="connsiteX11" fmla="*/ 353235 w 620096"/>
              <a:gd name="connsiteY11" fmla="*/ 281954 h 521881"/>
              <a:gd name="connsiteX12" fmla="*/ 276071 w 620096"/>
              <a:gd name="connsiteY12" fmla="*/ 281954 h 521881"/>
              <a:gd name="connsiteX13" fmla="*/ 159590 w 620096"/>
              <a:gd name="connsiteY13" fmla="*/ 398435 h 521881"/>
              <a:gd name="connsiteX14" fmla="*/ 159590 w 620096"/>
              <a:gd name="connsiteY14" fmla="*/ 492858 h 521881"/>
              <a:gd name="connsiteX15" fmla="*/ 159823 w 620096"/>
              <a:gd name="connsiteY15" fmla="*/ 494328 h 521881"/>
              <a:gd name="connsiteX16" fmla="*/ 166324 w 620096"/>
              <a:gd name="connsiteY16" fmla="*/ 496340 h 521881"/>
              <a:gd name="connsiteX17" fmla="*/ 324676 w 620096"/>
              <a:gd name="connsiteY17" fmla="*/ 521881 h 521881"/>
              <a:gd name="connsiteX18" fmla="*/ 462983 w 620096"/>
              <a:gd name="connsiteY18" fmla="*/ 495876 h 521881"/>
              <a:gd name="connsiteX19" fmla="*/ 469097 w 620096"/>
              <a:gd name="connsiteY19" fmla="*/ 492780 h 521881"/>
              <a:gd name="connsiteX20" fmla="*/ 469716 w 620096"/>
              <a:gd name="connsiteY20" fmla="*/ 492780 h 521881"/>
              <a:gd name="connsiteX21" fmla="*/ 469716 w 620096"/>
              <a:gd name="connsiteY21" fmla="*/ 398357 h 521881"/>
              <a:gd name="connsiteX22" fmla="*/ 353235 w 620096"/>
              <a:gd name="connsiteY22" fmla="*/ 281954 h 521881"/>
              <a:gd name="connsiteX23" fmla="*/ 503693 w 620096"/>
              <a:gd name="connsiteY23" fmla="*/ 188073 h 521881"/>
              <a:gd name="connsiteX24" fmla="*/ 427148 w 620096"/>
              <a:gd name="connsiteY24" fmla="*/ 188073 h 521881"/>
              <a:gd name="connsiteX25" fmla="*/ 392553 w 620096"/>
              <a:gd name="connsiteY25" fmla="*/ 266165 h 521881"/>
              <a:gd name="connsiteX26" fmla="*/ 491387 w 620096"/>
              <a:gd name="connsiteY26" fmla="*/ 398589 h 521881"/>
              <a:gd name="connsiteX27" fmla="*/ 491387 w 620096"/>
              <a:gd name="connsiteY27" fmla="*/ 427690 h 521881"/>
              <a:gd name="connsiteX28" fmla="*/ 613441 w 620096"/>
              <a:gd name="connsiteY28" fmla="*/ 402072 h 521881"/>
              <a:gd name="connsiteX29" fmla="*/ 619478 w 620096"/>
              <a:gd name="connsiteY29" fmla="*/ 398977 h 521881"/>
              <a:gd name="connsiteX30" fmla="*/ 620096 w 620096"/>
              <a:gd name="connsiteY30" fmla="*/ 398977 h 521881"/>
              <a:gd name="connsiteX31" fmla="*/ 620096 w 620096"/>
              <a:gd name="connsiteY31" fmla="*/ 304553 h 521881"/>
              <a:gd name="connsiteX32" fmla="*/ 503693 w 620096"/>
              <a:gd name="connsiteY32" fmla="*/ 188073 h 521881"/>
              <a:gd name="connsiteX33" fmla="*/ 155024 w 620096"/>
              <a:gd name="connsiteY33" fmla="*/ 181881 h 521881"/>
              <a:gd name="connsiteX34" fmla="*/ 203397 w 620096"/>
              <a:gd name="connsiteY34" fmla="*/ 167872 h 521881"/>
              <a:gd name="connsiteX35" fmla="*/ 245732 w 620096"/>
              <a:gd name="connsiteY35" fmla="*/ 96049 h 521881"/>
              <a:gd name="connsiteX36" fmla="*/ 245965 w 620096"/>
              <a:gd name="connsiteY36" fmla="*/ 90940 h 521881"/>
              <a:gd name="connsiteX37" fmla="*/ 155024 w 620096"/>
              <a:gd name="connsiteY37" fmla="*/ 0 h 521881"/>
              <a:gd name="connsiteX38" fmla="*/ 64084 w 620096"/>
              <a:gd name="connsiteY38" fmla="*/ 90940 h 521881"/>
              <a:gd name="connsiteX39" fmla="*/ 155024 w 620096"/>
              <a:gd name="connsiteY39" fmla="*/ 181881 h 521881"/>
              <a:gd name="connsiteX40" fmla="*/ 236754 w 620096"/>
              <a:gd name="connsiteY40" fmla="*/ 266165 h 521881"/>
              <a:gd name="connsiteX41" fmla="*/ 202158 w 620096"/>
              <a:gd name="connsiteY41" fmla="*/ 188537 h 521881"/>
              <a:gd name="connsiteX42" fmla="*/ 193645 w 620096"/>
              <a:gd name="connsiteY42" fmla="*/ 188073 h 521881"/>
              <a:gd name="connsiteX43" fmla="*/ 116481 w 620096"/>
              <a:gd name="connsiteY43" fmla="*/ 188073 h 521881"/>
              <a:gd name="connsiteX44" fmla="*/ 0 w 620096"/>
              <a:gd name="connsiteY44" fmla="*/ 304553 h 521881"/>
              <a:gd name="connsiteX45" fmla="*/ 0 w 620096"/>
              <a:gd name="connsiteY45" fmla="*/ 398977 h 521881"/>
              <a:gd name="connsiteX46" fmla="*/ 232 w 620096"/>
              <a:gd name="connsiteY46" fmla="*/ 400447 h 521881"/>
              <a:gd name="connsiteX47" fmla="*/ 6733 w 620096"/>
              <a:gd name="connsiteY47" fmla="*/ 402537 h 521881"/>
              <a:gd name="connsiteX48" fmla="*/ 137920 w 620096"/>
              <a:gd name="connsiteY48" fmla="*/ 427148 h 521881"/>
              <a:gd name="connsiteX49" fmla="*/ 137920 w 620096"/>
              <a:gd name="connsiteY49" fmla="*/ 398667 h 521881"/>
              <a:gd name="connsiteX50" fmla="*/ 236754 w 620096"/>
              <a:gd name="connsiteY50" fmla="*/ 266165 h 521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620096" h="521881">
                <a:moveTo>
                  <a:pt x="374210" y="89547"/>
                </a:moveTo>
                <a:cubicBezTo>
                  <a:pt x="402923" y="107503"/>
                  <a:pt x="422969" y="137920"/>
                  <a:pt x="426684" y="173290"/>
                </a:cubicBezTo>
                <a:cubicBezTo>
                  <a:pt x="438371" y="178785"/>
                  <a:pt x="451373" y="181881"/>
                  <a:pt x="465150" y="181881"/>
                </a:cubicBezTo>
                <a:cubicBezTo>
                  <a:pt x="515380" y="181881"/>
                  <a:pt x="556090" y="141171"/>
                  <a:pt x="556090" y="90940"/>
                </a:cubicBezTo>
                <a:cubicBezTo>
                  <a:pt x="556090" y="40710"/>
                  <a:pt x="515380" y="0"/>
                  <a:pt x="465150" y="0"/>
                </a:cubicBezTo>
                <a:cubicBezTo>
                  <a:pt x="415384" y="0"/>
                  <a:pt x="374984" y="39937"/>
                  <a:pt x="374210" y="89547"/>
                </a:cubicBezTo>
                <a:moveTo>
                  <a:pt x="314615" y="275762"/>
                </a:moveTo>
                <a:cubicBezTo>
                  <a:pt x="364845" y="275762"/>
                  <a:pt x="405555" y="235052"/>
                  <a:pt x="405555" y="184822"/>
                </a:cubicBezTo>
                <a:cubicBezTo>
                  <a:pt x="405555" y="134592"/>
                  <a:pt x="364845" y="93881"/>
                  <a:pt x="314615" y="93881"/>
                </a:cubicBezTo>
                <a:cubicBezTo>
                  <a:pt x="264385" y="93881"/>
                  <a:pt x="223675" y="134592"/>
                  <a:pt x="223675" y="184822"/>
                </a:cubicBezTo>
                <a:cubicBezTo>
                  <a:pt x="223675" y="235052"/>
                  <a:pt x="264385" y="275762"/>
                  <a:pt x="314615" y="275762"/>
                </a:cubicBezTo>
                <a:moveTo>
                  <a:pt x="353235" y="281954"/>
                </a:moveTo>
                <a:lnTo>
                  <a:pt x="276071" y="281954"/>
                </a:lnTo>
                <a:cubicBezTo>
                  <a:pt x="211833" y="281954"/>
                  <a:pt x="159590" y="334196"/>
                  <a:pt x="159590" y="398435"/>
                </a:cubicBezTo>
                <a:lnTo>
                  <a:pt x="159590" y="492858"/>
                </a:lnTo>
                <a:lnTo>
                  <a:pt x="159823" y="494328"/>
                </a:lnTo>
                <a:lnTo>
                  <a:pt x="166324" y="496340"/>
                </a:lnTo>
                <a:cubicBezTo>
                  <a:pt x="227622" y="515457"/>
                  <a:pt x="280870" y="521881"/>
                  <a:pt x="324676" y="521881"/>
                </a:cubicBezTo>
                <a:cubicBezTo>
                  <a:pt x="410276" y="521881"/>
                  <a:pt x="459887" y="497502"/>
                  <a:pt x="462983" y="495876"/>
                </a:cubicBezTo>
                <a:lnTo>
                  <a:pt x="469097" y="492780"/>
                </a:lnTo>
                <a:lnTo>
                  <a:pt x="469716" y="492780"/>
                </a:lnTo>
                <a:lnTo>
                  <a:pt x="469716" y="398357"/>
                </a:lnTo>
                <a:cubicBezTo>
                  <a:pt x="469716" y="334196"/>
                  <a:pt x="417474" y="281954"/>
                  <a:pt x="353235" y="281954"/>
                </a:cubicBezTo>
                <a:moveTo>
                  <a:pt x="503693" y="188073"/>
                </a:moveTo>
                <a:lnTo>
                  <a:pt x="427148" y="188073"/>
                </a:lnTo>
                <a:cubicBezTo>
                  <a:pt x="426297" y="218721"/>
                  <a:pt x="413217" y="246274"/>
                  <a:pt x="392553" y="266165"/>
                </a:cubicBezTo>
                <a:cubicBezTo>
                  <a:pt x="449671" y="283115"/>
                  <a:pt x="491387" y="336054"/>
                  <a:pt x="491387" y="398589"/>
                </a:cubicBezTo>
                <a:lnTo>
                  <a:pt x="491387" y="427690"/>
                </a:lnTo>
                <a:cubicBezTo>
                  <a:pt x="567003" y="424904"/>
                  <a:pt x="610577" y="403465"/>
                  <a:pt x="613441" y="402072"/>
                </a:cubicBezTo>
                <a:lnTo>
                  <a:pt x="619478" y="398977"/>
                </a:lnTo>
                <a:lnTo>
                  <a:pt x="620096" y="398977"/>
                </a:lnTo>
                <a:lnTo>
                  <a:pt x="620096" y="304553"/>
                </a:lnTo>
                <a:cubicBezTo>
                  <a:pt x="620174" y="240315"/>
                  <a:pt x="567932" y="188073"/>
                  <a:pt x="503693" y="188073"/>
                </a:cubicBezTo>
                <a:moveTo>
                  <a:pt x="155024" y="181881"/>
                </a:moveTo>
                <a:cubicBezTo>
                  <a:pt x="172825" y="181881"/>
                  <a:pt x="189388" y="176695"/>
                  <a:pt x="203397" y="167872"/>
                </a:cubicBezTo>
                <a:cubicBezTo>
                  <a:pt x="207885" y="138771"/>
                  <a:pt x="223442" y="113385"/>
                  <a:pt x="245732" y="96049"/>
                </a:cubicBezTo>
                <a:cubicBezTo>
                  <a:pt x="245810" y="94346"/>
                  <a:pt x="245965" y="92643"/>
                  <a:pt x="245965" y="90940"/>
                </a:cubicBezTo>
                <a:cubicBezTo>
                  <a:pt x="245965" y="40710"/>
                  <a:pt x="205254" y="0"/>
                  <a:pt x="155024" y="0"/>
                </a:cubicBezTo>
                <a:cubicBezTo>
                  <a:pt x="104794" y="0"/>
                  <a:pt x="64084" y="40710"/>
                  <a:pt x="64084" y="90940"/>
                </a:cubicBezTo>
                <a:cubicBezTo>
                  <a:pt x="64084" y="141171"/>
                  <a:pt x="104794" y="181881"/>
                  <a:pt x="155024" y="181881"/>
                </a:cubicBezTo>
                <a:moveTo>
                  <a:pt x="236754" y="266165"/>
                </a:moveTo>
                <a:cubicBezTo>
                  <a:pt x="216167" y="246429"/>
                  <a:pt x="203164" y="218954"/>
                  <a:pt x="202158" y="188537"/>
                </a:cubicBezTo>
                <a:cubicBezTo>
                  <a:pt x="199295" y="188305"/>
                  <a:pt x="196508" y="188073"/>
                  <a:pt x="193645" y="188073"/>
                </a:cubicBezTo>
                <a:lnTo>
                  <a:pt x="116481" y="188073"/>
                </a:lnTo>
                <a:cubicBezTo>
                  <a:pt x="52242" y="188073"/>
                  <a:pt x="0" y="240315"/>
                  <a:pt x="0" y="304553"/>
                </a:cubicBezTo>
                <a:lnTo>
                  <a:pt x="0" y="398977"/>
                </a:lnTo>
                <a:lnTo>
                  <a:pt x="232" y="400447"/>
                </a:lnTo>
                <a:lnTo>
                  <a:pt x="6733" y="402537"/>
                </a:lnTo>
                <a:cubicBezTo>
                  <a:pt x="55880" y="417861"/>
                  <a:pt x="99764" y="424982"/>
                  <a:pt x="137920" y="427148"/>
                </a:cubicBezTo>
                <a:lnTo>
                  <a:pt x="137920" y="398667"/>
                </a:lnTo>
                <a:cubicBezTo>
                  <a:pt x="137920" y="336054"/>
                  <a:pt x="179636" y="283115"/>
                  <a:pt x="236754" y="266165"/>
                </a:cubicBezTo>
              </a:path>
            </a:pathLst>
          </a:custGeom>
          <a:solidFill>
            <a:srgbClr val="524B52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" name="Freeform: Shape 105">
            <a:extLst>
              <a:ext uri="{FF2B5EF4-FFF2-40B4-BE49-F238E27FC236}">
                <a16:creationId xmlns:a16="http://schemas.microsoft.com/office/drawing/2014/main" id="{56EB1824-DCFF-550E-F28A-345A1F6D8EB4}"/>
              </a:ext>
            </a:extLst>
          </p:cNvPr>
          <p:cNvSpPr/>
          <p:nvPr/>
        </p:nvSpPr>
        <p:spPr>
          <a:xfrm>
            <a:off x="4021093" y="5610191"/>
            <a:ext cx="529310" cy="358807"/>
          </a:xfrm>
          <a:custGeom>
            <a:avLst/>
            <a:gdLst>
              <a:gd name="connsiteX0" fmla="*/ 446265 w 529310"/>
              <a:gd name="connsiteY0" fmla="*/ 151464 h 358807"/>
              <a:gd name="connsiteX1" fmla="*/ 446575 w 529310"/>
              <a:gd name="connsiteY1" fmla="*/ 142409 h 358807"/>
              <a:gd name="connsiteX2" fmla="*/ 315156 w 529310"/>
              <a:gd name="connsiteY2" fmla="*/ 0 h 358807"/>
              <a:gd name="connsiteX3" fmla="*/ 194960 w 529310"/>
              <a:gd name="connsiteY3" fmla="*/ 88773 h 358807"/>
              <a:gd name="connsiteX4" fmla="*/ 152393 w 529310"/>
              <a:gd name="connsiteY4" fmla="*/ 73062 h 358807"/>
              <a:gd name="connsiteX5" fmla="*/ 86529 w 529310"/>
              <a:gd name="connsiteY5" fmla="*/ 139390 h 358807"/>
              <a:gd name="connsiteX6" fmla="*/ 87535 w 529310"/>
              <a:gd name="connsiteY6" fmla="*/ 150690 h 358807"/>
              <a:gd name="connsiteX7" fmla="*/ 0 w 529310"/>
              <a:gd name="connsiteY7" fmla="*/ 254091 h 358807"/>
              <a:gd name="connsiteX8" fmla="*/ 103865 w 529310"/>
              <a:gd name="connsiteY8" fmla="*/ 358808 h 358807"/>
              <a:gd name="connsiteX9" fmla="*/ 425368 w 529310"/>
              <a:gd name="connsiteY9" fmla="*/ 358808 h 358807"/>
              <a:gd name="connsiteX10" fmla="*/ 529311 w 529310"/>
              <a:gd name="connsiteY10" fmla="*/ 254091 h 358807"/>
              <a:gd name="connsiteX11" fmla="*/ 446265 w 529310"/>
              <a:gd name="connsiteY11" fmla="*/ 151464 h 358807"/>
              <a:gd name="connsiteX12" fmla="*/ 151851 w 529310"/>
              <a:gd name="connsiteY12" fmla="*/ 273053 h 358807"/>
              <a:gd name="connsiteX13" fmla="*/ 117719 w 529310"/>
              <a:gd name="connsiteY13" fmla="*/ 238921 h 358807"/>
              <a:gd name="connsiteX14" fmla="*/ 151851 w 529310"/>
              <a:gd name="connsiteY14" fmla="*/ 204790 h 358807"/>
              <a:gd name="connsiteX15" fmla="*/ 185983 w 529310"/>
              <a:gd name="connsiteY15" fmla="*/ 238921 h 358807"/>
              <a:gd name="connsiteX16" fmla="*/ 151851 w 529310"/>
              <a:gd name="connsiteY16" fmla="*/ 273053 h 358807"/>
              <a:gd name="connsiteX17" fmla="*/ 264694 w 529310"/>
              <a:gd name="connsiteY17" fmla="*/ 273053 h 358807"/>
              <a:gd name="connsiteX18" fmla="*/ 230563 w 529310"/>
              <a:gd name="connsiteY18" fmla="*/ 238921 h 358807"/>
              <a:gd name="connsiteX19" fmla="*/ 264694 w 529310"/>
              <a:gd name="connsiteY19" fmla="*/ 204790 h 358807"/>
              <a:gd name="connsiteX20" fmla="*/ 298826 w 529310"/>
              <a:gd name="connsiteY20" fmla="*/ 238921 h 358807"/>
              <a:gd name="connsiteX21" fmla="*/ 264694 w 529310"/>
              <a:gd name="connsiteY21" fmla="*/ 273053 h 358807"/>
              <a:gd name="connsiteX22" fmla="*/ 377538 w 529310"/>
              <a:gd name="connsiteY22" fmla="*/ 273053 h 358807"/>
              <a:gd name="connsiteX23" fmla="*/ 343406 w 529310"/>
              <a:gd name="connsiteY23" fmla="*/ 238921 h 358807"/>
              <a:gd name="connsiteX24" fmla="*/ 377538 w 529310"/>
              <a:gd name="connsiteY24" fmla="*/ 204790 h 358807"/>
              <a:gd name="connsiteX25" fmla="*/ 411669 w 529310"/>
              <a:gd name="connsiteY25" fmla="*/ 238921 h 358807"/>
              <a:gd name="connsiteX26" fmla="*/ 377538 w 529310"/>
              <a:gd name="connsiteY26" fmla="*/ 273053 h 358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529310" h="358807">
                <a:moveTo>
                  <a:pt x="446265" y="151464"/>
                </a:moveTo>
                <a:cubicBezTo>
                  <a:pt x="446497" y="148445"/>
                  <a:pt x="446575" y="145427"/>
                  <a:pt x="446575" y="142409"/>
                </a:cubicBezTo>
                <a:cubicBezTo>
                  <a:pt x="446575" y="69269"/>
                  <a:pt x="404316" y="0"/>
                  <a:pt x="315156" y="0"/>
                </a:cubicBezTo>
                <a:cubicBezTo>
                  <a:pt x="241630" y="0"/>
                  <a:pt x="215470" y="42335"/>
                  <a:pt x="194960" y="88773"/>
                </a:cubicBezTo>
                <a:cubicBezTo>
                  <a:pt x="183506" y="78944"/>
                  <a:pt x="168646" y="73062"/>
                  <a:pt x="152393" y="73062"/>
                </a:cubicBezTo>
                <a:cubicBezTo>
                  <a:pt x="116016" y="73062"/>
                  <a:pt x="86529" y="102782"/>
                  <a:pt x="86529" y="139390"/>
                </a:cubicBezTo>
                <a:cubicBezTo>
                  <a:pt x="86529" y="143260"/>
                  <a:pt x="86838" y="147052"/>
                  <a:pt x="87535" y="150690"/>
                </a:cubicBezTo>
                <a:cubicBezTo>
                  <a:pt x="37924" y="158584"/>
                  <a:pt x="0" y="201849"/>
                  <a:pt x="0" y="254091"/>
                </a:cubicBezTo>
                <a:cubicBezTo>
                  <a:pt x="0" y="311906"/>
                  <a:pt x="46515" y="358808"/>
                  <a:pt x="103865" y="358808"/>
                </a:cubicBezTo>
                <a:lnTo>
                  <a:pt x="425368" y="358808"/>
                </a:lnTo>
                <a:cubicBezTo>
                  <a:pt x="482719" y="358808"/>
                  <a:pt x="529311" y="311906"/>
                  <a:pt x="529311" y="254091"/>
                </a:cubicBezTo>
                <a:cubicBezTo>
                  <a:pt x="529311" y="203396"/>
                  <a:pt x="493631" y="161216"/>
                  <a:pt x="446265" y="151464"/>
                </a:cubicBezTo>
                <a:moveTo>
                  <a:pt x="151851" y="273053"/>
                </a:moveTo>
                <a:cubicBezTo>
                  <a:pt x="133044" y="273053"/>
                  <a:pt x="117719" y="257806"/>
                  <a:pt x="117719" y="238921"/>
                </a:cubicBezTo>
                <a:cubicBezTo>
                  <a:pt x="117719" y="220114"/>
                  <a:pt x="132966" y="204790"/>
                  <a:pt x="151851" y="204790"/>
                </a:cubicBezTo>
                <a:cubicBezTo>
                  <a:pt x="170658" y="204790"/>
                  <a:pt x="185983" y="220037"/>
                  <a:pt x="185983" y="238921"/>
                </a:cubicBezTo>
                <a:cubicBezTo>
                  <a:pt x="185905" y="257806"/>
                  <a:pt x="170658" y="273053"/>
                  <a:pt x="151851" y="273053"/>
                </a:cubicBezTo>
                <a:moveTo>
                  <a:pt x="264694" y="273053"/>
                </a:moveTo>
                <a:cubicBezTo>
                  <a:pt x="245887" y="273053"/>
                  <a:pt x="230563" y="257806"/>
                  <a:pt x="230563" y="238921"/>
                </a:cubicBezTo>
                <a:cubicBezTo>
                  <a:pt x="230563" y="220114"/>
                  <a:pt x="245810" y="204790"/>
                  <a:pt x="264694" y="204790"/>
                </a:cubicBezTo>
                <a:cubicBezTo>
                  <a:pt x="283501" y="204790"/>
                  <a:pt x="298826" y="220037"/>
                  <a:pt x="298826" y="238921"/>
                </a:cubicBezTo>
                <a:cubicBezTo>
                  <a:pt x="298826" y="257806"/>
                  <a:pt x="283501" y="273053"/>
                  <a:pt x="264694" y="273053"/>
                </a:cubicBezTo>
                <a:moveTo>
                  <a:pt x="377538" y="273053"/>
                </a:moveTo>
                <a:cubicBezTo>
                  <a:pt x="358730" y="273053"/>
                  <a:pt x="343406" y="257806"/>
                  <a:pt x="343406" y="238921"/>
                </a:cubicBezTo>
                <a:cubicBezTo>
                  <a:pt x="343406" y="220114"/>
                  <a:pt x="358653" y="204790"/>
                  <a:pt x="377538" y="204790"/>
                </a:cubicBezTo>
                <a:cubicBezTo>
                  <a:pt x="396345" y="204790"/>
                  <a:pt x="411669" y="220037"/>
                  <a:pt x="411669" y="238921"/>
                </a:cubicBezTo>
                <a:cubicBezTo>
                  <a:pt x="411669" y="257806"/>
                  <a:pt x="396345" y="273053"/>
                  <a:pt x="377538" y="273053"/>
                </a:cubicBezTo>
              </a:path>
            </a:pathLst>
          </a:custGeom>
          <a:solidFill>
            <a:srgbClr val="524B52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" name="Freeform: Shape 106">
            <a:extLst>
              <a:ext uri="{FF2B5EF4-FFF2-40B4-BE49-F238E27FC236}">
                <a16:creationId xmlns:a16="http://schemas.microsoft.com/office/drawing/2014/main" id="{C24B7199-9816-2CDB-4DFB-20EA68EE6B02}"/>
              </a:ext>
            </a:extLst>
          </p:cNvPr>
          <p:cNvSpPr/>
          <p:nvPr/>
        </p:nvSpPr>
        <p:spPr>
          <a:xfrm>
            <a:off x="6890684" y="2461626"/>
            <a:ext cx="540194" cy="540185"/>
          </a:xfrm>
          <a:custGeom>
            <a:avLst/>
            <a:gdLst>
              <a:gd name="connsiteX0" fmla="*/ 530491 w 540194"/>
              <a:gd name="connsiteY0" fmla="*/ 256819 h 540185"/>
              <a:gd name="connsiteX1" fmla="*/ 481964 w 540194"/>
              <a:gd name="connsiteY1" fmla="*/ 227486 h 540185"/>
              <a:gd name="connsiteX2" fmla="*/ 515321 w 540194"/>
              <a:gd name="connsiteY2" fmla="*/ 181590 h 540185"/>
              <a:gd name="connsiteX3" fmla="*/ 504951 w 540194"/>
              <a:gd name="connsiteY3" fmla="*/ 156978 h 540185"/>
              <a:gd name="connsiteX4" fmla="*/ 450464 w 540194"/>
              <a:gd name="connsiteY4" fmla="*/ 149007 h 540185"/>
              <a:gd name="connsiteX5" fmla="*/ 463699 w 540194"/>
              <a:gd name="connsiteY5" fmla="*/ 95449 h 540185"/>
              <a:gd name="connsiteX6" fmla="*/ 444814 w 540194"/>
              <a:gd name="connsiteY6" fmla="*/ 76564 h 540185"/>
              <a:gd name="connsiteX7" fmla="*/ 389708 w 540194"/>
              <a:gd name="connsiteY7" fmla="*/ 90108 h 540185"/>
              <a:gd name="connsiteX8" fmla="*/ 380885 w 540194"/>
              <a:gd name="connsiteY8" fmla="*/ 34074 h 540185"/>
              <a:gd name="connsiteX9" fmla="*/ 356118 w 540194"/>
              <a:gd name="connsiteY9" fmla="*/ 24012 h 540185"/>
              <a:gd name="connsiteX10" fmla="*/ 311925 w 540194"/>
              <a:gd name="connsiteY10" fmla="*/ 56905 h 540185"/>
              <a:gd name="connsiteX11" fmla="*/ 283443 w 540194"/>
              <a:gd name="connsiteY11" fmla="*/ 9694 h 540185"/>
              <a:gd name="connsiteX12" fmla="*/ 256742 w 540194"/>
              <a:gd name="connsiteY12" fmla="*/ 9694 h 540185"/>
              <a:gd name="connsiteX13" fmla="*/ 227408 w 540194"/>
              <a:gd name="connsiteY13" fmla="*/ 58221 h 540185"/>
              <a:gd name="connsiteX14" fmla="*/ 181513 w 540194"/>
              <a:gd name="connsiteY14" fmla="*/ 24786 h 540185"/>
              <a:gd name="connsiteX15" fmla="*/ 156901 w 540194"/>
              <a:gd name="connsiteY15" fmla="*/ 35157 h 540185"/>
              <a:gd name="connsiteX16" fmla="*/ 148929 w 540194"/>
              <a:gd name="connsiteY16" fmla="*/ 89721 h 540185"/>
              <a:gd name="connsiteX17" fmla="*/ 95371 w 540194"/>
              <a:gd name="connsiteY17" fmla="*/ 76486 h 540185"/>
              <a:gd name="connsiteX18" fmla="*/ 76486 w 540194"/>
              <a:gd name="connsiteY18" fmla="*/ 95371 h 540185"/>
              <a:gd name="connsiteX19" fmla="*/ 90108 w 540194"/>
              <a:gd name="connsiteY19" fmla="*/ 150477 h 540185"/>
              <a:gd name="connsiteX20" fmla="*/ 34073 w 540194"/>
              <a:gd name="connsiteY20" fmla="*/ 159300 h 540185"/>
              <a:gd name="connsiteX21" fmla="*/ 23935 w 540194"/>
              <a:gd name="connsiteY21" fmla="*/ 184067 h 540185"/>
              <a:gd name="connsiteX22" fmla="*/ 56828 w 540194"/>
              <a:gd name="connsiteY22" fmla="*/ 228260 h 540185"/>
              <a:gd name="connsiteX23" fmla="*/ 9694 w 540194"/>
              <a:gd name="connsiteY23" fmla="*/ 256742 h 540185"/>
              <a:gd name="connsiteX24" fmla="*/ 9694 w 540194"/>
              <a:gd name="connsiteY24" fmla="*/ 283443 h 540185"/>
              <a:gd name="connsiteX25" fmla="*/ 58298 w 540194"/>
              <a:gd name="connsiteY25" fmla="*/ 312776 h 540185"/>
              <a:gd name="connsiteX26" fmla="*/ 24863 w 540194"/>
              <a:gd name="connsiteY26" fmla="*/ 358672 h 540185"/>
              <a:gd name="connsiteX27" fmla="*/ 35235 w 540194"/>
              <a:gd name="connsiteY27" fmla="*/ 383284 h 540185"/>
              <a:gd name="connsiteX28" fmla="*/ 89799 w 540194"/>
              <a:gd name="connsiteY28" fmla="*/ 391256 h 540185"/>
              <a:gd name="connsiteX29" fmla="*/ 76564 w 540194"/>
              <a:gd name="connsiteY29" fmla="*/ 444737 h 540185"/>
              <a:gd name="connsiteX30" fmla="*/ 95448 w 540194"/>
              <a:gd name="connsiteY30" fmla="*/ 463621 h 540185"/>
              <a:gd name="connsiteX31" fmla="*/ 150554 w 540194"/>
              <a:gd name="connsiteY31" fmla="*/ 450077 h 540185"/>
              <a:gd name="connsiteX32" fmla="*/ 159378 w 540194"/>
              <a:gd name="connsiteY32" fmla="*/ 506112 h 540185"/>
              <a:gd name="connsiteX33" fmla="*/ 184144 w 540194"/>
              <a:gd name="connsiteY33" fmla="*/ 516173 h 540185"/>
              <a:gd name="connsiteX34" fmla="*/ 228338 w 540194"/>
              <a:gd name="connsiteY34" fmla="*/ 483280 h 540185"/>
              <a:gd name="connsiteX35" fmla="*/ 256819 w 540194"/>
              <a:gd name="connsiteY35" fmla="*/ 530491 h 540185"/>
              <a:gd name="connsiteX36" fmla="*/ 283520 w 540194"/>
              <a:gd name="connsiteY36" fmla="*/ 530491 h 540185"/>
              <a:gd name="connsiteX37" fmla="*/ 312854 w 540194"/>
              <a:gd name="connsiteY37" fmla="*/ 481964 h 540185"/>
              <a:gd name="connsiteX38" fmla="*/ 358750 w 540194"/>
              <a:gd name="connsiteY38" fmla="*/ 515399 h 540185"/>
              <a:gd name="connsiteX39" fmla="*/ 383361 w 540194"/>
              <a:gd name="connsiteY39" fmla="*/ 505028 h 540185"/>
              <a:gd name="connsiteX40" fmla="*/ 391333 w 540194"/>
              <a:gd name="connsiteY40" fmla="*/ 450464 h 540185"/>
              <a:gd name="connsiteX41" fmla="*/ 444891 w 540194"/>
              <a:gd name="connsiteY41" fmla="*/ 463699 h 540185"/>
              <a:gd name="connsiteX42" fmla="*/ 463776 w 540194"/>
              <a:gd name="connsiteY42" fmla="*/ 444814 h 540185"/>
              <a:gd name="connsiteX43" fmla="*/ 450232 w 540194"/>
              <a:gd name="connsiteY43" fmla="*/ 389708 h 540185"/>
              <a:gd name="connsiteX44" fmla="*/ 506266 w 540194"/>
              <a:gd name="connsiteY44" fmla="*/ 380885 h 540185"/>
              <a:gd name="connsiteX45" fmla="*/ 516328 w 540194"/>
              <a:gd name="connsiteY45" fmla="*/ 356118 h 540185"/>
              <a:gd name="connsiteX46" fmla="*/ 483434 w 540194"/>
              <a:gd name="connsiteY46" fmla="*/ 311925 h 540185"/>
              <a:gd name="connsiteX47" fmla="*/ 530569 w 540194"/>
              <a:gd name="connsiteY47" fmla="*/ 283443 h 540185"/>
              <a:gd name="connsiteX48" fmla="*/ 530491 w 540194"/>
              <a:gd name="connsiteY48" fmla="*/ 256819 h 540185"/>
              <a:gd name="connsiteX49" fmla="*/ 167272 w 540194"/>
              <a:gd name="connsiteY49" fmla="*/ 303799 h 540185"/>
              <a:gd name="connsiteX50" fmla="*/ 133682 w 540194"/>
              <a:gd name="connsiteY50" fmla="*/ 270209 h 540185"/>
              <a:gd name="connsiteX51" fmla="*/ 167272 w 540194"/>
              <a:gd name="connsiteY51" fmla="*/ 236619 h 540185"/>
              <a:gd name="connsiteX52" fmla="*/ 200862 w 540194"/>
              <a:gd name="connsiteY52" fmla="*/ 270209 h 540185"/>
              <a:gd name="connsiteX53" fmla="*/ 167272 w 540194"/>
              <a:gd name="connsiteY53" fmla="*/ 303799 h 540185"/>
              <a:gd name="connsiteX54" fmla="*/ 270054 w 540194"/>
              <a:gd name="connsiteY54" fmla="*/ 303799 h 540185"/>
              <a:gd name="connsiteX55" fmla="*/ 236464 w 540194"/>
              <a:gd name="connsiteY55" fmla="*/ 270209 h 540185"/>
              <a:gd name="connsiteX56" fmla="*/ 270054 w 540194"/>
              <a:gd name="connsiteY56" fmla="*/ 236619 h 540185"/>
              <a:gd name="connsiteX57" fmla="*/ 303644 w 540194"/>
              <a:gd name="connsiteY57" fmla="*/ 270209 h 540185"/>
              <a:gd name="connsiteX58" fmla="*/ 270054 w 540194"/>
              <a:gd name="connsiteY58" fmla="*/ 303799 h 540185"/>
              <a:gd name="connsiteX59" fmla="*/ 372913 w 540194"/>
              <a:gd name="connsiteY59" fmla="*/ 303799 h 540185"/>
              <a:gd name="connsiteX60" fmla="*/ 339323 w 540194"/>
              <a:gd name="connsiteY60" fmla="*/ 270209 h 540185"/>
              <a:gd name="connsiteX61" fmla="*/ 372913 w 540194"/>
              <a:gd name="connsiteY61" fmla="*/ 236619 h 540185"/>
              <a:gd name="connsiteX62" fmla="*/ 406503 w 540194"/>
              <a:gd name="connsiteY62" fmla="*/ 270209 h 540185"/>
              <a:gd name="connsiteX63" fmla="*/ 372913 w 540194"/>
              <a:gd name="connsiteY63" fmla="*/ 303799 h 540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540194" h="540185">
                <a:moveTo>
                  <a:pt x="530491" y="256819"/>
                </a:moveTo>
                <a:lnTo>
                  <a:pt x="481964" y="227486"/>
                </a:lnTo>
                <a:lnTo>
                  <a:pt x="515321" y="181590"/>
                </a:lnTo>
                <a:cubicBezTo>
                  <a:pt x="524377" y="169826"/>
                  <a:pt x="519733" y="158758"/>
                  <a:pt x="504951" y="156978"/>
                </a:cubicBezTo>
                <a:lnTo>
                  <a:pt x="450464" y="149007"/>
                </a:lnTo>
                <a:lnTo>
                  <a:pt x="463699" y="95449"/>
                </a:lnTo>
                <a:cubicBezTo>
                  <a:pt x="467646" y="81130"/>
                  <a:pt x="459132" y="72617"/>
                  <a:pt x="444814" y="76564"/>
                </a:cubicBezTo>
                <a:lnTo>
                  <a:pt x="389708" y="90108"/>
                </a:lnTo>
                <a:lnTo>
                  <a:pt x="380885" y="34074"/>
                </a:lnTo>
                <a:cubicBezTo>
                  <a:pt x="378950" y="19368"/>
                  <a:pt x="367882" y="14802"/>
                  <a:pt x="356118" y="24012"/>
                </a:cubicBezTo>
                <a:lnTo>
                  <a:pt x="311925" y="56905"/>
                </a:lnTo>
                <a:lnTo>
                  <a:pt x="283443" y="9694"/>
                </a:lnTo>
                <a:cubicBezTo>
                  <a:pt x="276091" y="-3231"/>
                  <a:pt x="264094" y="-3231"/>
                  <a:pt x="256742" y="9694"/>
                </a:cubicBezTo>
                <a:lnTo>
                  <a:pt x="227408" y="58221"/>
                </a:lnTo>
                <a:lnTo>
                  <a:pt x="181513" y="24786"/>
                </a:lnTo>
                <a:cubicBezTo>
                  <a:pt x="169671" y="15731"/>
                  <a:pt x="158681" y="20374"/>
                  <a:pt x="156901" y="35157"/>
                </a:cubicBezTo>
                <a:lnTo>
                  <a:pt x="148929" y="89721"/>
                </a:lnTo>
                <a:lnTo>
                  <a:pt x="95371" y="76486"/>
                </a:lnTo>
                <a:cubicBezTo>
                  <a:pt x="80975" y="72539"/>
                  <a:pt x="72539" y="80975"/>
                  <a:pt x="76486" y="95371"/>
                </a:cubicBezTo>
                <a:lnTo>
                  <a:pt x="90108" y="150477"/>
                </a:lnTo>
                <a:lnTo>
                  <a:pt x="34073" y="159300"/>
                </a:lnTo>
                <a:cubicBezTo>
                  <a:pt x="19291" y="161235"/>
                  <a:pt x="14802" y="172303"/>
                  <a:pt x="23935" y="184067"/>
                </a:cubicBezTo>
                <a:lnTo>
                  <a:pt x="56828" y="228260"/>
                </a:lnTo>
                <a:lnTo>
                  <a:pt x="9694" y="256742"/>
                </a:lnTo>
                <a:cubicBezTo>
                  <a:pt x="-3231" y="264094"/>
                  <a:pt x="-3231" y="276091"/>
                  <a:pt x="9694" y="283443"/>
                </a:cubicBezTo>
                <a:lnTo>
                  <a:pt x="58298" y="312776"/>
                </a:lnTo>
                <a:lnTo>
                  <a:pt x="24863" y="358672"/>
                </a:lnTo>
                <a:cubicBezTo>
                  <a:pt x="15808" y="370514"/>
                  <a:pt x="20452" y="381504"/>
                  <a:pt x="35235" y="383284"/>
                </a:cubicBezTo>
                <a:lnTo>
                  <a:pt x="89799" y="391256"/>
                </a:lnTo>
                <a:lnTo>
                  <a:pt x="76564" y="444737"/>
                </a:lnTo>
                <a:cubicBezTo>
                  <a:pt x="72616" y="459132"/>
                  <a:pt x="81130" y="467568"/>
                  <a:pt x="95448" y="463621"/>
                </a:cubicBezTo>
                <a:lnTo>
                  <a:pt x="150554" y="450077"/>
                </a:lnTo>
                <a:lnTo>
                  <a:pt x="159378" y="506112"/>
                </a:lnTo>
                <a:cubicBezTo>
                  <a:pt x="161312" y="520894"/>
                  <a:pt x="172380" y="525383"/>
                  <a:pt x="184144" y="516173"/>
                </a:cubicBezTo>
                <a:lnTo>
                  <a:pt x="228338" y="483280"/>
                </a:lnTo>
                <a:lnTo>
                  <a:pt x="256819" y="530491"/>
                </a:lnTo>
                <a:cubicBezTo>
                  <a:pt x="264171" y="543416"/>
                  <a:pt x="276168" y="543416"/>
                  <a:pt x="283520" y="530491"/>
                </a:cubicBezTo>
                <a:lnTo>
                  <a:pt x="312854" y="481964"/>
                </a:lnTo>
                <a:lnTo>
                  <a:pt x="358750" y="515399"/>
                </a:lnTo>
                <a:cubicBezTo>
                  <a:pt x="370591" y="524454"/>
                  <a:pt x="381582" y="519811"/>
                  <a:pt x="383361" y="505028"/>
                </a:cubicBezTo>
                <a:lnTo>
                  <a:pt x="391333" y="450464"/>
                </a:lnTo>
                <a:lnTo>
                  <a:pt x="444891" y="463699"/>
                </a:lnTo>
                <a:cubicBezTo>
                  <a:pt x="459287" y="467646"/>
                  <a:pt x="467723" y="459210"/>
                  <a:pt x="463776" y="444814"/>
                </a:cubicBezTo>
                <a:lnTo>
                  <a:pt x="450232" y="389708"/>
                </a:lnTo>
                <a:lnTo>
                  <a:pt x="506266" y="380885"/>
                </a:lnTo>
                <a:cubicBezTo>
                  <a:pt x="521049" y="378950"/>
                  <a:pt x="525538" y="367882"/>
                  <a:pt x="516328" y="356118"/>
                </a:cubicBezTo>
                <a:lnTo>
                  <a:pt x="483434" y="311925"/>
                </a:lnTo>
                <a:lnTo>
                  <a:pt x="530569" y="283443"/>
                </a:lnTo>
                <a:cubicBezTo>
                  <a:pt x="543416" y="276168"/>
                  <a:pt x="543416" y="264172"/>
                  <a:pt x="530491" y="256819"/>
                </a:cubicBezTo>
                <a:moveTo>
                  <a:pt x="167272" y="303799"/>
                </a:moveTo>
                <a:cubicBezTo>
                  <a:pt x="148697" y="303799"/>
                  <a:pt x="133682" y="288784"/>
                  <a:pt x="133682" y="270209"/>
                </a:cubicBezTo>
                <a:cubicBezTo>
                  <a:pt x="133682" y="251634"/>
                  <a:pt x="148774" y="236619"/>
                  <a:pt x="167272" y="236619"/>
                </a:cubicBezTo>
                <a:cubicBezTo>
                  <a:pt x="185847" y="236619"/>
                  <a:pt x="200862" y="251634"/>
                  <a:pt x="200862" y="270209"/>
                </a:cubicBezTo>
                <a:cubicBezTo>
                  <a:pt x="200862" y="288784"/>
                  <a:pt x="185847" y="303799"/>
                  <a:pt x="167272" y="303799"/>
                </a:cubicBezTo>
                <a:moveTo>
                  <a:pt x="270054" y="303799"/>
                </a:moveTo>
                <a:cubicBezTo>
                  <a:pt x="251479" y="303799"/>
                  <a:pt x="236464" y="288784"/>
                  <a:pt x="236464" y="270209"/>
                </a:cubicBezTo>
                <a:cubicBezTo>
                  <a:pt x="236464" y="251634"/>
                  <a:pt x="251556" y="236619"/>
                  <a:pt x="270054" y="236619"/>
                </a:cubicBezTo>
                <a:cubicBezTo>
                  <a:pt x="288629" y="236619"/>
                  <a:pt x="303644" y="251634"/>
                  <a:pt x="303644" y="270209"/>
                </a:cubicBezTo>
                <a:cubicBezTo>
                  <a:pt x="303721" y="288784"/>
                  <a:pt x="288629" y="303799"/>
                  <a:pt x="270054" y="303799"/>
                </a:cubicBezTo>
                <a:moveTo>
                  <a:pt x="372913" y="303799"/>
                </a:moveTo>
                <a:cubicBezTo>
                  <a:pt x="354338" y="303799"/>
                  <a:pt x="339323" y="288784"/>
                  <a:pt x="339323" y="270209"/>
                </a:cubicBezTo>
                <a:cubicBezTo>
                  <a:pt x="339323" y="251634"/>
                  <a:pt x="354338" y="236619"/>
                  <a:pt x="372913" y="236619"/>
                </a:cubicBezTo>
                <a:cubicBezTo>
                  <a:pt x="391488" y="236619"/>
                  <a:pt x="406503" y="251634"/>
                  <a:pt x="406503" y="270209"/>
                </a:cubicBezTo>
                <a:cubicBezTo>
                  <a:pt x="406580" y="288784"/>
                  <a:pt x="391488" y="303799"/>
                  <a:pt x="372913" y="303799"/>
                </a:cubicBezTo>
              </a:path>
            </a:pathLst>
          </a:custGeom>
          <a:solidFill>
            <a:srgbClr val="00B0BC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" name="Freeform: Shape 107">
            <a:extLst>
              <a:ext uri="{FF2B5EF4-FFF2-40B4-BE49-F238E27FC236}">
                <a16:creationId xmlns:a16="http://schemas.microsoft.com/office/drawing/2014/main" id="{437E8BFC-5178-F25A-7BA1-2A9E2FE481FA}"/>
              </a:ext>
            </a:extLst>
          </p:cNvPr>
          <p:cNvSpPr/>
          <p:nvPr/>
        </p:nvSpPr>
        <p:spPr>
          <a:xfrm>
            <a:off x="5916211" y="2461723"/>
            <a:ext cx="795553" cy="382568"/>
          </a:xfrm>
          <a:custGeom>
            <a:avLst/>
            <a:gdLst>
              <a:gd name="connsiteX0" fmla="*/ 795553 w 795553"/>
              <a:gd name="connsiteY0" fmla="*/ 78867 h 382568"/>
              <a:gd name="connsiteX1" fmla="*/ 795553 w 795553"/>
              <a:gd name="connsiteY1" fmla="*/ 0 h 382568"/>
              <a:gd name="connsiteX2" fmla="*/ 0 w 795553"/>
              <a:gd name="connsiteY2" fmla="*/ 0 h 382568"/>
              <a:gd name="connsiteX3" fmla="*/ 0 w 795553"/>
              <a:gd name="connsiteY3" fmla="*/ 78867 h 382568"/>
              <a:gd name="connsiteX4" fmla="*/ 180023 w 795553"/>
              <a:gd name="connsiteY4" fmla="*/ 78867 h 382568"/>
              <a:gd name="connsiteX5" fmla="*/ 180023 w 795553"/>
              <a:gd name="connsiteY5" fmla="*/ 303702 h 382568"/>
              <a:gd name="connsiteX6" fmla="*/ 0 w 795553"/>
              <a:gd name="connsiteY6" fmla="*/ 303702 h 382568"/>
              <a:gd name="connsiteX7" fmla="*/ 0 w 795553"/>
              <a:gd name="connsiteY7" fmla="*/ 382568 h 382568"/>
              <a:gd name="connsiteX8" fmla="*/ 795553 w 795553"/>
              <a:gd name="connsiteY8" fmla="*/ 382568 h 382568"/>
              <a:gd name="connsiteX9" fmla="*/ 795553 w 795553"/>
              <a:gd name="connsiteY9" fmla="*/ 303702 h 382568"/>
              <a:gd name="connsiteX10" fmla="*/ 615530 w 795553"/>
              <a:gd name="connsiteY10" fmla="*/ 303702 h 382568"/>
              <a:gd name="connsiteX11" fmla="*/ 615530 w 795553"/>
              <a:gd name="connsiteY11" fmla="*/ 78867 h 382568"/>
              <a:gd name="connsiteX12" fmla="*/ 795553 w 795553"/>
              <a:gd name="connsiteY12" fmla="*/ 78867 h 382568"/>
              <a:gd name="connsiteX13" fmla="*/ 736887 w 795553"/>
              <a:gd name="connsiteY13" fmla="*/ 20974 h 382568"/>
              <a:gd name="connsiteX14" fmla="*/ 773728 w 795553"/>
              <a:gd name="connsiteY14" fmla="*/ 20974 h 382568"/>
              <a:gd name="connsiteX15" fmla="*/ 773728 w 795553"/>
              <a:gd name="connsiteY15" fmla="*/ 57815 h 382568"/>
              <a:gd name="connsiteX16" fmla="*/ 736887 w 795553"/>
              <a:gd name="connsiteY16" fmla="*/ 57815 h 382568"/>
              <a:gd name="connsiteX17" fmla="*/ 736887 w 795553"/>
              <a:gd name="connsiteY17" fmla="*/ 20974 h 382568"/>
              <a:gd name="connsiteX18" fmla="*/ 676596 w 795553"/>
              <a:gd name="connsiteY18" fmla="*/ 20974 h 382568"/>
              <a:gd name="connsiteX19" fmla="*/ 713436 w 795553"/>
              <a:gd name="connsiteY19" fmla="*/ 20974 h 382568"/>
              <a:gd name="connsiteX20" fmla="*/ 713436 w 795553"/>
              <a:gd name="connsiteY20" fmla="*/ 57815 h 382568"/>
              <a:gd name="connsiteX21" fmla="*/ 676596 w 795553"/>
              <a:gd name="connsiteY21" fmla="*/ 57815 h 382568"/>
              <a:gd name="connsiteX22" fmla="*/ 676596 w 795553"/>
              <a:gd name="connsiteY22" fmla="*/ 20974 h 382568"/>
              <a:gd name="connsiteX23" fmla="*/ 616304 w 795553"/>
              <a:gd name="connsiteY23" fmla="*/ 20974 h 382568"/>
              <a:gd name="connsiteX24" fmla="*/ 653145 w 795553"/>
              <a:gd name="connsiteY24" fmla="*/ 20974 h 382568"/>
              <a:gd name="connsiteX25" fmla="*/ 653145 w 795553"/>
              <a:gd name="connsiteY25" fmla="*/ 57815 h 382568"/>
              <a:gd name="connsiteX26" fmla="*/ 616304 w 795553"/>
              <a:gd name="connsiteY26" fmla="*/ 57815 h 382568"/>
              <a:gd name="connsiteX27" fmla="*/ 616304 w 795553"/>
              <a:gd name="connsiteY27" fmla="*/ 20974 h 382568"/>
              <a:gd name="connsiteX28" fmla="*/ 556013 w 795553"/>
              <a:gd name="connsiteY28" fmla="*/ 20974 h 382568"/>
              <a:gd name="connsiteX29" fmla="*/ 592853 w 795553"/>
              <a:gd name="connsiteY29" fmla="*/ 20974 h 382568"/>
              <a:gd name="connsiteX30" fmla="*/ 592853 w 795553"/>
              <a:gd name="connsiteY30" fmla="*/ 57815 h 382568"/>
              <a:gd name="connsiteX31" fmla="*/ 556013 w 795553"/>
              <a:gd name="connsiteY31" fmla="*/ 57815 h 382568"/>
              <a:gd name="connsiteX32" fmla="*/ 556013 w 795553"/>
              <a:gd name="connsiteY32" fmla="*/ 20974 h 382568"/>
              <a:gd name="connsiteX33" fmla="*/ 495721 w 795553"/>
              <a:gd name="connsiteY33" fmla="*/ 20974 h 382568"/>
              <a:gd name="connsiteX34" fmla="*/ 532562 w 795553"/>
              <a:gd name="connsiteY34" fmla="*/ 20974 h 382568"/>
              <a:gd name="connsiteX35" fmla="*/ 532562 w 795553"/>
              <a:gd name="connsiteY35" fmla="*/ 57815 h 382568"/>
              <a:gd name="connsiteX36" fmla="*/ 495721 w 795553"/>
              <a:gd name="connsiteY36" fmla="*/ 57815 h 382568"/>
              <a:gd name="connsiteX37" fmla="*/ 495721 w 795553"/>
              <a:gd name="connsiteY37" fmla="*/ 20974 h 382568"/>
              <a:gd name="connsiteX38" fmla="*/ 435430 w 795553"/>
              <a:gd name="connsiteY38" fmla="*/ 20974 h 382568"/>
              <a:gd name="connsiteX39" fmla="*/ 472270 w 795553"/>
              <a:gd name="connsiteY39" fmla="*/ 20974 h 382568"/>
              <a:gd name="connsiteX40" fmla="*/ 472270 w 795553"/>
              <a:gd name="connsiteY40" fmla="*/ 57815 h 382568"/>
              <a:gd name="connsiteX41" fmla="*/ 435430 w 795553"/>
              <a:gd name="connsiteY41" fmla="*/ 57815 h 382568"/>
              <a:gd name="connsiteX42" fmla="*/ 435430 w 795553"/>
              <a:gd name="connsiteY42" fmla="*/ 20974 h 382568"/>
              <a:gd name="connsiteX43" fmla="*/ 375138 w 795553"/>
              <a:gd name="connsiteY43" fmla="*/ 20974 h 382568"/>
              <a:gd name="connsiteX44" fmla="*/ 411979 w 795553"/>
              <a:gd name="connsiteY44" fmla="*/ 20974 h 382568"/>
              <a:gd name="connsiteX45" fmla="*/ 411979 w 795553"/>
              <a:gd name="connsiteY45" fmla="*/ 57815 h 382568"/>
              <a:gd name="connsiteX46" fmla="*/ 375138 w 795553"/>
              <a:gd name="connsiteY46" fmla="*/ 57815 h 382568"/>
              <a:gd name="connsiteX47" fmla="*/ 375138 w 795553"/>
              <a:gd name="connsiteY47" fmla="*/ 20974 h 382568"/>
              <a:gd name="connsiteX48" fmla="*/ 314847 w 795553"/>
              <a:gd name="connsiteY48" fmla="*/ 20974 h 382568"/>
              <a:gd name="connsiteX49" fmla="*/ 351687 w 795553"/>
              <a:gd name="connsiteY49" fmla="*/ 20974 h 382568"/>
              <a:gd name="connsiteX50" fmla="*/ 351687 w 795553"/>
              <a:gd name="connsiteY50" fmla="*/ 57815 h 382568"/>
              <a:gd name="connsiteX51" fmla="*/ 314847 w 795553"/>
              <a:gd name="connsiteY51" fmla="*/ 57815 h 382568"/>
              <a:gd name="connsiteX52" fmla="*/ 314847 w 795553"/>
              <a:gd name="connsiteY52" fmla="*/ 20974 h 382568"/>
              <a:gd name="connsiteX53" fmla="*/ 254555 w 795553"/>
              <a:gd name="connsiteY53" fmla="*/ 20974 h 382568"/>
              <a:gd name="connsiteX54" fmla="*/ 291396 w 795553"/>
              <a:gd name="connsiteY54" fmla="*/ 20974 h 382568"/>
              <a:gd name="connsiteX55" fmla="*/ 291396 w 795553"/>
              <a:gd name="connsiteY55" fmla="*/ 57815 h 382568"/>
              <a:gd name="connsiteX56" fmla="*/ 254555 w 795553"/>
              <a:gd name="connsiteY56" fmla="*/ 57815 h 382568"/>
              <a:gd name="connsiteX57" fmla="*/ 254555 w 795553"/>
              <a:gd name="connsiteY57" fmla="*/ 20974 h 382568"/>
              <a:gd name="connsiteX58" fmla="*/ 194264 w 795553"/>
              <a:gd name="connsiteY58" fmla="*/ 20974 h 382568"/>
              <a:gd name="connsiteX59" fmla="*/ 231104 w 795553"/>
              <a:gd name="connsiteY59" fmla="*/ 20974 h 382568"/>
              <a:gd name="connsiteX60" fmla="*/ 231104 w 795553"/>
              <a:gd name="connsiteY60" fmla="*/ 57815 h 382568"/>
              <a:gd name="connsiteX61" fmla="*/ 194264 w 795553"/>
              <a:gd name="connsiteY61" fmla="*/ 57815 h 382568"/>
              <a:gd name="connsiteX62" fmla="*/ 194264 w 795553"/>
              <a:gd name="connsiteY62" fmla="*/ 20974 h 382568"/>
              <a:gd name="connsiteX63" fmla="*/ 50230 w 795553"/>
              <a:gd name="connsiteY63" fmla="*/ 57815 h 382568"/>
              <a:gd name="connsiteX64" fmla="*/ 13390 w 795553"/>
              <a:gd name="connsiteY64" fmla="*/ 57815 h 382568"/>
              <a:gd name="connsiteX65" fmla="*/ 13390 w 795553"/>
              <a:gd name="connsiteY65" fmla="*/ 20974 h 382568"/>
              <a:gd name="connsiteX66" fmla="*/ 50230 w 795553"/>
              <a:gd name="connsiteY66" fmla="*/ 20974 h 382568"/>
              <a:gd name="connsiteX67" fmla="*/ 50230 w 795553"/>
              <a:gd name="connsiteY67" fmla="*/ 57815 h 382568"/>
              <a:gd name="connsiteX68" fmla="*/ 110521 w 795553"/>
              <a:gd name="connsiteY68" fmla="*/ 57815 h 382568"/>
              <a:gd name="connsiteX69" fmla="*/ 73681 w 795553"/>
              <a:gd name="connsiteY69" fmla="*/ 57815 h 382568"/>
              <a:gd name="connsiteX70" fmla="*/ 73681 w 795553"/>
              <a:gd name="connsiteY70" fmla="*/ 20974 h 382568"/>
              <a:gd name="connsiteX71" fmla="*/ 110521 w 795553"/>
              <a:gd name="connsiteY71" fmla="*/ 20974 h 382568"/>
              <a:gd name="connsiteX72" fmla="*/ 110521 w 795553"/>
              <a:gd name="connsiteY72" fmla="*/ 57815 h 382568"/>
              <a:gd name="connsiteX73" fmla="*/ 170813 w 795553"/>
              <a:gd name="connsiteY73" fmla="*/ 57815 h 382568"/>
              <a:gd name="connsiteX74" fmla="*/ 133972 w 795553"/>
              <a:gd name="connsiteY74" fmla="*/ 57815 h 382568"/>
              <a:gd name="connsiteX75" fmla="*/ 133972 w 795553"/>
              <a:gd name="connsiteY75" fmla="*/ 20974 h 382568"/>
              <a:gd name="connsiteX76" fmla="*/ 170813 w 795553"/>
              <a:gd name="connsiteY76" fmla="*/ 20974 h 382568"/>
              <a:gd name="connsiteX77" fmla="*/ 170813 w 795553"/>
              <a:gd name="connsiteY77" fmla="*/ 57815 h 382568"/>
              <a:gd name="connsiteX78" fmla="*/ 50230 w 795553"/>
              <a:gd name="connsiteY78" fmla="*/ 361517 h 382568"/>
              <a:gd name="connsiteX79" fmla="*/ 13390 w 795553"/>
              <a:gd name="connsiteY79" fmla="*/ 361517 h 382568"/>
              <a:gd name="connsiteX80" fmla="*/ 13390 w 795553"/>
              <a:gd name="connsiteY80" fmla="*/ 324676 h 382568"/>
              <a:gd name="connsiteX81" fmla="*/ 50230 w 795553"/>
              <a:gd name="connsiteY81" fmla="*/ 324676 h 382568"/>
              <a:gd name="connsiteX82" fmla="*/ 50230 w 795553"/>
              <a:gd name="connsiteY82" fmla="*/ 361517 h 382568"/>
              <a:gd name="connsiteX83" fmla="*/ 110521 w 795553"/>
              <a:gd name="connsiteY83" fmla="*/ 361517 h 382568"/>
              <a:gd name="connsiteX84" fmla="*/ 73681 w 795553"/>
              <a:gd name="connsiteY84" fmla="*/ 361517 h 382568"/>
              <a:gd name="connsiteX85" fmla="*/ 73681 w 795553"/>
              <a:gd name="connsiteY85" fmla="*/ 324676 h 382568"/>
              <a:gd name="connsiteX86" fmla="*/ 110521 w 795553"/>
              <a:gd name="connsiteY86" fmla="*/ 324676 h 382568"/>
              <a:gd name="connsiteX87" fmla="*/ 110521 w 795553"/>
              <a:gd name="connsiteY87" fmla="*/ 361517 h 382568"/>
              <a:gd name="connsiteX88" fmla="*/ 170813 w 795553"/>
              <a:gd name="connsiteY88" fmla="*/ 361517 h 382568"/>
              <a:gd name="connsiteX89" fmla="*/ 133972 w 795553"/>
              <a:gd name="connsiteY89" fmla="*/ 361517 h 382568"/>
              <a:gd name="connsiteX90" fmla="*/ 133972 w 795553"/>
              <a:gd name="connsiteY90" fmla="*/ 324676 h 382568"/>
              <a:gd name="connsiteX91" fmla="*/ 170813 w 795553"/>
              <a:gd name="connsiteY91" fmla="*/ 324676 h 382568"/>
              <a:gd name="connsiteX92" fmla="*/ 170813 w 795553"/>
              <a:gd name="connsiteY92" fmla="*/ 361517 h 382568"/>
              <a:gd name="connsiteX93" fmla="*/ 231104 w 795553"/>
              <a:gd name="connsiteY93" fmla="*/ 361517 h 382568"/>
              <a:gd name="connsiteX94" fmla="*/ 194264 w 795553"/>
              <a:gd name="connsiteY94" fmla="*/ 361517 h 382568"/>
              <a:gd name="connsiteX95" fmla="*/ 194264 w 795553"/>
              <a:gd name="connsiteY95" fmla="*/ 324676 h 382568"/>
              <a:gd name="connsiteX96" fmla="*/ 231104 w 795553"/>
              <a:gd name="connsiteY96" fmla="*/ 324676 h 382568"/>
              <a:gd name="connsiteX97" fmla="*/ 231104 w 795553"/>
              <a:gd name="connsiteY97" fmla="*/ 361517 h 382568"/>
              <a:gd name="connsiteX98" fmla="*/ 291396 w 795553"/>
              <a:gd name="connsiteY98" fmla="*/ 361517 h 382568"/>
              <a:gd name="connsiteX99" fmla="*/ 254555 w 795553"/>
              <a:gd name="connsiteY99" fmla="*/ 361517 h 382568"/>
              <a:gd name="connsiteX100" fmla="*/ 254555 w 795553"/>
              <a:gd name="connsiteY100" fmla="*/ 324676 h 382568"/>
              <a:gd name="connsiteX101" fmla="*/ 291396 w 795553"/>
              <a:gd name="connsiteY101" fmla="*/ 324676 h 382568"/>
              <a:gd name="connsiteX102" fmla="*/ 291396 w 795553"/>
              <a:gd name="connsiteY102" fmla="*/ 361517 h 382568"/>
              <a:gd name="connsiteX103" fmla="*/ 351687 w 795553"/>
              <a:gd name="connsiteY103" fmla="*/ 361517 h 382568"/>
              <a:gd name="connsiteX104" fmla="*/ 314847 w 795553"/>
              <a:gd name="connsiteY104" fmla="*/ 361517 h 382568"/>
              <a:gd name="connsiteX105" fmla="*/ 314847 w 795553"/>
              <a:gd name="connsiteY105" fmla="*/ 324676 h 382568"/>
              <a:gd name="connsiteX106" fmla="*/ 351687 w 795553"/>
              <a:gd name="connsiteY106" fmla="*/ 324676 h 382568"/>
              <a:gd name="connsiteX107" fmla="*/ 351687 w 795553"/>
              <a:gd name="connsiteY107" fmla="*/ 361517 h 382568"/>
              <a:gd name="connsiteX108" fmla="*/ 411979 w 795553"/>
              <a:gd name="connsiteY108" fmla="*/ 361517 h 382568"/>
              <a:gd name="connsiteX109" fmla="*/ 375138 w 795553"/>
              <a:gd name="connsiteY109" fmla="*/ 361517 h 382568"/>
              <a:gd name="connsiteX110" fmla="*/ 375138 w 795553"/>
              <a:gd name="connsiteY110" fmla="*/ 324676 h 382568"/>
              <a:gd name="connsiteX111" fmla="*/ 411979 w 795553"/>
              <a:gd name="connsiteY111" fmla="*/ 324676 h 382568"/>
              <a:gd name="connsiteX112" fmla="*/ 411979 w 795553"/>
              <a:gd name="connsiteY112" fmla="*/ 361517 h 382568"/>
              <a:gd name="connsiteX113" fmla="*/ 472270 w 795553"/>
              <a:gd name="connsiteY113" fmla="*/ 361517 h 382568"/>
              <a:gd name="connsiteX114" fmla="*/ 435430 w 795553"/>
              <a:gd name="connsiteY114" fmla="*/ 361517 h 382568"/>
              <a:gd name="connsiteX115" fmla="*/ 435430 w 795553"/>
              <a:gd name="connsiteY115" fmla="*/ 324676 h 382568"/>
              <a:gd name="connsiteX116" fmla="*/ 472270 w 795553"/>
              <a:gd name="connsiteY116" fmla="*/ 324676 h 382568"/>
              <a:gd name="connsiteX117" fmla="*/ 472270 w 795553"/>
              <a:gd name="connsiteY117" fmla="*/ 361517 h 382568"/>
              <a:gd name="connsiteX118" fmla="*/ 532562 w 795553"/>
              <a:gd name="connsiteY118" fmla="*/ 361517 h 382568"/>
              <a:gd name="connsiteX119" fmla="*/ 495721 w 795553"/>
              <a:gd name="connsiteY119" fmla="*/ 361517 h 382568"/>
              <a:gd name="connsiteX120" fmla="*/ 495721 w 795553"/>
              <a:gd name="connsiteY120" fmla="*/ 324676 h 382568"/>
              <a:gd name="connsiteX121" fmla="*/ 532562 w 795553"/>
              <a:gd name="connsiteY121" fmla="*/ 324676 h 382568"/>
              <a:gd name="connsiteX122" fmla="*/ 532562 w 795553"/>
              <a:gd name="connsiteY122" fmla="*/ 361517 h 382568"/>
              <a:gd name="connsiteX123" fmla="*/ 592853 w 795553"/>
              <a:gd name="connsiteY123" fmla="*/ 361517 h 382568"/>
              <a:gd name="connsiteX124" fmla="*/ 556013 w 795553"/>
              <a:gd name="connsiteY124" fmla="*/ 361517 h 382568"/>
              <a:gd name="connsiteX125" fmla="*/ 556013 w 795553"/>
              <a:gd name="connsiteY125" fmla="*/ 324676 h 382568"/>
              <a:gd name="connsiteX126" fmla="*/ 592853 w 795553"/>
              <a:gd name="connsiteY126" fmla="*/ 324676 h 382568"/>
              <a:gd name="connsiteX127" fmla="*/ 592853 w 795553"/>
              <a:gd name="connsiteY127" fmla="*/ 361517 h 382568"/>
              <a:gd name="connsiteX128" fmla="*/ 736887 w 795553"/>
              <a:gd name="connsiteY128" fmla="*/ 324676 h 382568"/>
              <a:gd name="connsiteX129" fmla="*/ 773728 w 795553"/>
              <a:gd name="connsiteY129" fmla="*/ 324676 h 382568"/>
              <a:gd name="connsiteX130" fmla="*/ 773728 w 795553"/>
              <a:gd name="connsiteY130" fmla="*/ 361517 h 382568"/>
              <a:gd name="connsiteX131" fmla="*/ 736887 w 795553"/>
              <a:gd name="connsiteY131" fmla="*/ 361517 h 382568"/>
              <a:gd name="connsiteX132" fmla="*/ 736887 w 795553"/>
              <a:gd name="connsiteY132" fmla="*/ 324676 h 382568"/>
              <a:gd name="connsiteX133" fmla="*/ 676596 w 795553"/>
              <a:gd name="connsiteY133" fmla="*/ 324676 h 382568"/>
              <a:gd name="connsiteX134" fmla="*/ 713436 w 795553"/>
              <a:gd name="connsiteY134" fmla="*/ 324676 h 382568"/>
              <a:gd name="connsiteX135" fmla="*/ 713436 w 795553"/>
              <a:gd name="connsiteY135" fmla="*/ 361517 h 382568"/>
              <a:gd name="connsiteX136" fmla="*/ 676596 w 795553"/>
              <a:gd name="connsiteY136" fmla="*/ 361517 h 382568"/>
              <a:gd name="connsiteX137" fmla="*/ 676596 w 795553"/>
              <a:gd name="connsiteY137" fmla="*/ 324676 h 382568"/>
              <a:gd name="connsiteX138" fmla="*/ 616304 w 795553"/>
              <a:gd name="connsiteY138" fmla="*/ 324676 h 382568"/>
              <a:gd name="connsiteX139" fmla="*/ 653145 w 795553"/>
              <a:gd name="connsiteY139" fmla="*/ 324676 h 382568"/>
              <a:gd name="connsiteX140" fmla="*/ 653145 w 795553"/>
              <a:gd name="connsiteY140" fmla="*/ 361517 h 382568"/>
              <a:gd name="connsiteX141" fmla="*/ 616304 w 795553"/>
              <a:gd name="connsiteY141" fmla="*/ 361517 h 382568"/>
              <a:gd name="connsiteX142" fmla="*/ 616304 w 795553"/>
              <a:gd name="connsiteY142" fmla="*/ 324676 h 382568"/>
              <a:gd name="connsiteX143" fmla="*/ 573349 w 795553"/>
              <a:gd name="connsiteY143" fmla="*/ 303702 h 382568"/>
              <a:gd name="connsiteX144" fmla="*/ 222204 w 795553"/>
              <a:gd name="connsiteY144" fmla="*/ 303702 h 382568"/>
              <a:gd name="connsiteX145" fmla="*/ 222204 w 795553"/>
              <a:gd name="connsiteY145" fmla="*/ 78867 h 382568"/>
              <a:gd name="connsiteX146" fmla="*/ 573349 w 795553"/>
              <a:gd name="connsiteY146" fmla="*/ 78867 h 382568"/>
              <a:gd name="connsiteX147" fmla="*/ 573349 w 795553"/>
              <a:gd name="connsiteY147" fmla="*/ 303702 h 382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</a:cxnLst>
            <a:rect l="l" t="t" r="r" b="b"/>
            <a:pathLst>
              <a:path w="795553" h="382568">
                <a:moveTo>
                  <a:pt x="795553" y="78867"/>
                </a:moveTo>
                <a:lnTo>
                  <a:pt x="795553" y="0"/>
                </a:lnTo>
                <a:lnTo>
                  <a:pt x="0" y="0"/>
                </a:lnTo>
                <a:lnTo>
                  <a:pt x="0" y="78867"/>
                </a:lnTo>
                <a:lnTo>
                  <a:pt x="180023" y="78867"/>
                </a:lnTo>
                <a:lnTo>
                  <a:pt x="180023" y="303702"/>
                </a:lnTo>
                <a:lnTo>
                  <a:pt x="0" y="303702"/>
                </a:lnTo>
                <a:lnTo>
                  <a:pt x="0" y="382568"/>
                </a:lnTo>
                <a:lnTo>
                  <a:pt x="795553" y="382568"/>
                </a:lnTo>
                <a:lnTo>
                  <a:pt x="795553" y="303702"/>
                </a:lnTo>
                <a:lnTo>
                  <a:pt x="615530" y="303702"/>
                </a:lnTo>
                <a:lnTo>
                  <a:pt x="615530" y="78867"/>
                </a:lnTo>
                <a:lnTo>
                  <a:pt x="795553" y="78867"/>
                </a:lnTo>
                <a:close/>
                <a:moveTo>
                  <a:pt x="736887" y="20974"/>
                </a:moveTo>
                <a:lnTo>
                  <a:pt x="773728" y="20974"/>
                </a:lnTo>
                <a:lnTo>
                  <a:pt x="773728" y="57815"/>
                </a:lnTo>
                <a:lnTo>
                  <a:pt x="736887" y="57815"/>
                </a:lnTo>
                <a:lnTo>
                  <a:pt x="736887" y="20974"/>
                </a:lnTo>
                <a:close/>
                <a:moveTo>
                  <a:pt x="676596" y="20974"/>
                </a:moveTo>
                <a:lnTo>
                  <a:pt x="713436" y="20974"/>
                </a:lnTo>
                <a:lnTo>
                  <a:pt x="713436" y="57815"/>
                </a:lnTo>
                <a:lnTo>
                  <a:pt x="676596" y="57815"/>
                </a:lnTo>
                <a:lnTo>
                  <a:pt x="676596" y="20974"/>
                </a:lnTo>
                <a:close/>
                <a:moveTo>
                  <a:pt x="616304" y="20974"/>
                </a:moveTo>
                <a:lnTo>
                  <a:pt x="653145" y="20974"/>
                </a:lnTo>
                <a:lnTo>
                  <a:pt x="653145" y="57815"/>
                </a:lnTo>
                <a:lnTo>
                  <a:pt x="616304" y="57815"/>
                </a:lnTo>
                <a:lnTo>
                  <a:pt x="616304" y="20974"/>
                </a:lnTo>
                <a:close/>
                <a:moveTo>
                  <a:pt x="556013" y="20974"/>
                </a:moveTo>
                <a:lnTo>
                  <a:pt x="592853" y="20974"/>
                </a:lnTo>
                <a:lnTo>
                  <a:pt x="592853" y="57815"/>
                </a:lnTo>
                <a:lnTo>
                  <a:pt x="556013" y="57815"/>
                </a:lnTo>
                <a:lnTo>
                  <a:pt x="556013" y="20974"/>
                </a:lnTo>
                <a:close/>
                <a:moveTo>
                  <a:pt x="495721" y="20974"/>
                </a:moveTo>
                <a:lnTo>
                  <a:pt x="532562" y="20974"/>
                </a:lnTo>
                <a:lnTo>
                  <a:pt x="532562" y="57815"/>
                </a:lnTo>
                <a:lnTo>
                  <a:pt x="495721" y="57815"/>
                </a:lnTo>
                <a:lnTo>
                  <a:pt x="495721" y="20974"/>
                </a:lnTo>
                <a:close/>
                <a:moveTo>
                  <a:pt x="435430" y="20974"/>
                </a:moveTo>
                <a:lnTo>
                  <a:pt x="472270" y="20974"/>
                </a:lnTo>
                <a:lnTo>
                  <a:pt x="472270" y="57815"/>
                </a:lnTo>
                <a:lnTo>
                  <a:pt x="435430" y="57815"/>
                </a:lnTo>
                <a:lnTo>
                  <a:pt x="435430" y="20974"/>
                </a:lnTo>
                <a:close/>
                <a:moveTo>
                  <a:pt x="375138" y="20974"/>
                </a:moveTo>
                <a:lnTo>
                  <a:pt x="411979" y="20974"/>
                </a:lnTo>
                <a:lnTo>
                  <a:pt x="411979" y="57815"/>
                </a:lnTo>
                <a:lnTo>
                  <a:pt x="375138" y="57815"/>
                </a:lnTo>
                <a:lnTo>
                  <a:pt x="375138" y="20974"/>
                </a:lnTo>
                <a:close/>
                <a:moveTo>
                  <a:pt x="314847" y="20974"/>
                </a:moveTo>
                <a:lnTo>
                  <a:pt x="351687" y="20974"/>
                </a:lnTo>
                <a:lnTo>
                  <a:pt x="351687" y="57815"/>
                </a:lnTo>
                <a:lnTo>
                  <a:pt x="314847" y="57815"/>
                </a:lnTo>
                <a:lnTo>
                  <a:pt x="314847" y="20974"/>
                </a:lnTo>
                <a:close/>
                <a:moveTo>
                  <a:pt x="254555" y="20974"/>
                </a:moveTo>
                <a:lnTo>
                  <a:pt x="291396" y="20974"/>
                </a:lnTo>
                <a:lnTo>
                  <a:pt x="291396" y="57815"/>
                </a:lnTo>
                <a:lnTo>
                  <a:pt x="254555" y="57815"/>
                </a:lnTo>
                <a:lnTo>
                  <a:pt x="254555" y="20974"/>
                </a:lnTo>
                <a:close/>
                <a:moveTo>
                  <a:pt x="194264" y="20974"/>
                </a:moveTo>
                <a:lnTo>
                  <a:pt x="231104" y="20974"/>
                </a:lnTo>
                <a:lnTo>
                  <a:pt x="231104" y="57815"/>
                </a:lnTo>
                <a:lnTo>
                  <a:pt x="194264" y="57815"/>
                </a:lnTo>
                <a:lnTo>
                  <a:pt x="194264" y="20974"/>
                </a:lnTo>
                <a:close/>
                <a:moveTo>
                  <a:pt x="50230" y="57815"/>
                </a:moveTo>
                <a:lnTo>
                  <a:pt x="13390" y="57815"/>
                </a:lnTo>
                <a:lnTo>
                  <a:pt x="13390" y="20974"/>
                </a:lnTo>
                <a:lnTo>
                  <a:pt x="50230" y="20974"/>
                </a:lnTo>
                <a:lnTo>
                  <a:pt x="50230" y="57815"/>
                </a:lnTo>
                <a:close/>
                <a:moveTo>
                  <a:pt x="110521" y="57815"/>
                </a:moveTo>
                <a:lnTo>
                  <a:pt x="73681" y="57815"/>
                </a:lnTo>
                <a:lnTo>
                  <a:pt x="73681" y="20974"/>
                </a:lnTo>
                <a:lnTo>
                  <a:pt x="110521" y="20974"/>
                </a:lnTo>
                <a:lnTo>
                  <a:pt x="110521" y="57815"/>
                </a:lnTo>
                <a:close/>
                <a:moveTo>
                  <a:pt x="170813" y="57815"/>
                </a:moveTo>
                <a:lnTo>
                  <a:pt x="133972" y="57815"/>
                </a:lnTo>
                <a:lnTo>
                  <a:pt x="133972" y="20974"/>
                </a:lnTo>
                <a:lnTo>
                  <a:pt x="170813" y="20974"/>
                </a:lnTo>
                <a:lnTo>
                  <a:pt x="170813" y="57815"/>
                </a:lnTo>
                <a:close/>
                <a:moveTo>
                  <a:pt x="50230" y="361517"/>
                </a:moveTo>
                <a:lnTo>
                  <a:pt x="13390" y="361517"/>
                </a:lnTo>
                <a:lnTo>
                  <a:pt x="13390" y="324676"/>
                </a:lnTo>
                <a:lnTo>
                  <a:pt x="50230" y="324676"/>
                </a:lnTo>
                <a:lnTo>
                  <a:pt x="50230" y="361517"/>
                </a:lnTo>
                <a:close/>
                <a:moveTo>
                  <a:pt x="110521" y="361517"/>
                </a:moveTo>
                <a:lnTo>
                  <a:pt x="73681" y="361517"/>
                </a:lnTo>
                <a:lnTo>
                  <a:pt x="73681" y="324676"/>
                </a:lnTo>
                <a:lnTo>
                  <a:pt x="110521" y="324676"/>
                </a:lnTo>
                <a:lnTo>
                  <a:pt x="110521" y="361517"/>
                </a:lnTo>
                <a:close/>
                <a:moveTo>
                  <a:pt x="170813" y="361517"/>
                </a:moveTo>
                <a:lnTo>
                  <a:pt x="133972" y="361517"/>
                </a:lnTo>
                <a:lnTo>
                  <a:pt x="133972" y="324676"/>
                </a:lnTo>
                <a:lnTo>
                  <a:pt x="170813" y="324676"/>
                </a:lnTo>
                <a:lnTo>
                  <a:pt x="170813" y="361517"/>
                </a:lnTo>
                <a:close/>
                <a:moveTo>
                  <a:pt x="231104" y="361517"/>
                </a:moveTo>
                <a:lnTo>
                  <a:pt x="194264" y="361517"/>
                </a:lnTo>
                <a:lnTo>
                  <a:pt x="194264" y="324676"/>
                </a:lnTo>
                <a:lnTo>
                  <a:pt x="231104" y="324676"/>
                </a:lnTo>
                <a:lnTo>
                  <a:pt x="231104" y="361517"/>
                </a:lnTo>
                <a:close/>
                <a:moveTo>
                  <a:pt x="291396" y="361517"/>
                </a:moveTo>
                <a:lnTo>
                  <a:pt x="254555" y="361517"/>
                </a:lnTo>
                <a:lnTo>
                  <a:pt x="254555" y="324676"/>
                </a:lnTo>
                <a:lnTo>
                  <a:pt x="291396" y="324676"/>
                </a:lnTo>
                <a:lnTo>
                  <a:pt x="291396" y="361517"/>
                </a:lnTo>
                <a:close/>
                <a:moveTo>
                  <a:pt x="351687" y="361517"/>
                </a:moveTo>
                <a:lnTo>
                  <a:pt x="314847" y="361517"/>
                </a:lnTo>
                <a:lnTo>
                  <a:pt x="314847" y="324676"/>
                </a:lnTo>
                <a:lnTo>
                  <a:pt x="351687" y="324676"/>
                </a:lnTo>
                <a:lnTo>
                  <a:pt x="351687" y="361517"/>
                </a:lnTo>
                <a:close/>
                <a:moveTo>
                  <a:pt x="411979" y="361517"/>
                </a:moveTo>
                <a:lnTo>
                  <a:pt x="375138" y="361517"/>
                </a:lnTo>
                <a:lnTo>
                  <a:pt x="375138" y="324676"/>
                </a:lnTo>
                <a:lnTo>
                  <a:pt x="411979" y="324676"/>
                </a:lnTo>
                <a:lnTo>
                  <a:pt x="411979" y="361517"/>
                </a:lnTo>
                <a:close/>
                <a:moveTo>
                  <a:pt x="472270" y="361517"/>
                </a:moveTo>
                <a:lnTo>
                  <a:pt x="435430" y="361517"/>
                </a:lnTo>
                <a:lnTo>
                  <a:pt x="435430" y="324676"/>
                </a:lnTo>
                <a:lnTo>
                  <a:pt x="472270" y="324676"/>
                </a:lnTo>
                <a:lnTo>
                  <a:pt x="472270" y="361517"/>
                </a:lnTo>
                <a:close/>
                <a:moveTo>
                  <a:pt x="532562" y="361517"/>
                </a:moveTo>
                <a:lnTo>
                  <a:pt x="495721" y="361517"/>
                </a:lnTo>
                <a:lnTo>
                  <a:pt x="495721" y="324676"/>
                </a:lnTo>
                <a:lnTo>
                  <a:pt x="532562" y="324676"/>
                </a:lnTo>
                <a:lnTo>
                  <a:pt x="532562" y="361517"/>
                </a:lnTo>
                <a:close/>
                <a:moveTo>
                  <a:pt x="592853" y="361517"/>
                </a:moveTo>
                <a:lnTo>
                  <a:pt x="556013" y="361517"/>
                </a:lnTo>
                <a:lnTo>
                  <a:pt x="556013" y="324676"/>
                </a:lnTo>
                <a:lnTo>
                  <a:pt x="592853" y="324676"/>
                </a:lnTo>
                <a:lnTo>
                  <a:pt x="592853" y="361517"/>
                </a:lnTo>
                <a:close/>
                <a:moveTo>
                  <a:pt x="736887" y="324676"/>
                </a:moveTo>
                <a:lnTo>
                  <a:pt x="773728" y="324676"/>
                </a:lnTo>
                <a:lnTo>
                  <a:pt x="773728" y="361517"/>
                </a:lnTo>
                <a:lnTo>
                  <a:pt x="736887" y="361517"/>
                </a:lnTo>
                <a:lnTo>
                  <a:pt x="736887" y="324676"/>
                </a:lnTo>
                <a:close/>
                <a:moveTo>
                  <a:pt x="676596" y="324676"/>
                </a:moveTo>
                <a:lnTo>
                  <a:pt x="713436" y="324676"/>
                </a:lnTo>
                <a:lnTo>
                  <a:pt x="713436" y="361517"/>
                </a:lnTo>
                <a:lnTo>
                  <a:pt x="676596" y="361517"/>
                </a:lnTo>
                <a:lnTo>
                  <a:pt x="676596" y="324676"/>
                </a:lnTo>
                <a:close/>
                <a:moveTo>
                  <a:pt x="616304" y="324676"/>
                </a:moveTo>
                <a:lnTo>
                  <a:pt x="653145" y="324676"/>
                </a:lnTo>
                <a:lnTo>
                  <a:pt x="653145" y="361517"/>
                </a:lnTo>
                <a:lnTo>
                  <a:pt x="616304" y="361517"/>
                </a:lnTo>
                <a:lnTo>
                  <a:pt x="616304" y="324676"/>
                </a:lnTo>
                <a:close/>
                <a:moveTo>
                  <a:pt x="573349" y="303702"/>
                </a:moveTo>
                <a:lnTo>
                  <a:pt x="222204" y="303702"/>
                </a:lnTo>
                <a:lnTo>
                  <a:pt x="222204" y="78867"/>
                </a:lnTo>
                <a:lnTo>
                  <a:pt x="573349" y="78867"/>
                </a:lnTo>
                <a:lnTo>
                  <a:pt x="573349" y="303702"/>
                </a:lnTo>
                <a:close/>
              </a:path>
            </a:pathLst>
          </a:custGeom>
          <a:solidFill>
            <a:srgbClr val="524B52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" name="Freeform: Shape 108">
            <a:extLst>
              <a:ext uri="{FF2B5EF4-FFF2-40B4-BE49-F238E27FC236}">
                <a16:creationId xmlns:a16="http://schemas.microsoft.com/office/drawing/2014/main" id="{D7E720DD-6CD8-D09A-3F74-1F3F253A768A}"/>
              </a:ext>
            </a:extLst>
          </p:cNvPr>
          <p:cNvSpPr/>
          <p:nvPr/>
        </p:nvSpPr>
        <p:spPr>
          <a:xfrm>
            <a:off x="6258843" y="2589426"/>
            <a:ext cx="110289" cy="127084"/>
          </a:xfrm>
          <a:custGeom>
            <a:avLst/>
            <a:gdLst>
              <a:gd name="connsiteX0" fmla="*/ 0 w 110289"/>
              <a:gd name="connsiteY0" fmla="*/ 0 h 127084"/>
              <a:gd name="connsiteX1" fmla="*/ 110289 w 110289"/>
              <a:gd name="connsiteY1" fmla="*/ 63542 h 127084"/>
              <a:gd name="connsiteX2" fmla="*/ 0 w 110289"/>
              <a:gd name="connsiteY2" fmla="*/ 127084 h 127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289" h="127084">
                <a:moveTo>
                  <a:pt x="0" y="0"/>
                </a:moveTo>
                <a:lnTo>
                  <a:pt x="110289" y="63542"/>
                </a:lnTo>
                <a:lnTo>
                  <a:pt x="0" y="127084"/>
                </a:lnTo>
                <a:close/>
              </a:path>
            </a:pathLst>
          </a:custGeom>
          <a:solidFill>
            <a:srgbClr val="FF6948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" name="Freeform: Shape 109">
            <a:extLst>
              <a:ext uri="{FF2B5EF4-FFF2-40B4-BE49-F238E27FC236}">
                <a16:creationId xmlns:a16="http://schemas.microsoft.com/office/drawing/2014/main" id="{311A37F2-81C3-E346-2ED0-3EA118296638}"/>
              </a:ext>
            </a:extLst>
          </p:cNvPr>
          <p:cNvSpPr/>
          <p:nvPr/>
        </p:nvSpPr>
        <p:spPr>
          <a:xfrm>
            <a:off x="5549664" y="2543995"/>
            <a:ext cx="122982" cy="246041"/>
          </a:xfrm>
          <a:custGeom>
            <a:avLst/>
            <a:gdLst>
              <a:gd name="connsiteX0" fmla="*/ 0 w 122982"/>
              <a:gd name="connsiteY0" fmla="*/ 70353 h 246041"/>
              <a:gd name="connsiteX1" fmla="*/ 0 w 122982"/>
              <a:gd name="connsiteY1" fmla="*/ 175766 h 246041"/>
              <a:gd name="connsiteX2" fmla="*/ 122982 w 122982"/>
              <a:gd name="connsiteY2" fmla="*/ 246042 h 246041"/>
              <a:gd name="connsiteX3" fmla="*/ 122982 w 122982"/>
              <a:gd name="connsiteY3" fmla="*/ 0 h 246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982" h="246041">
                <a:moveTo>
                  <a:pt x="0" y="70353"/>
                </a:moveTo>
                <a:lnTo>
                  <a:pt x="0" y="175766"/>
                </a:lnTo>
                <a:lnTo>
                  <a:pt x="122982" y="246042"/>
                </a:lnTo>
                <a:lnTo>
                  <a:pt x="122982" y="0"/>
                </a:lnTo>
                <a:close/>
              </a:path>
            </a:pathLst>
          </a:custGeom>
          <a:solidFill>
            <a:srgbClr val="524B52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3A0DF470-91F4-4CC7-C3F8-D9E45D125F8D}"/>
              </a:ext>
            </a:extLst>
          </p:cNvPr>
          <p:cNvSpPr/>
          <p:nvPr/>
        </p:nvSpPr>
        <p:spPr>
          <a:xfrm>
            <a:off x="5180640" y="2543995"/>
            <a:ext cx="338220" cy="245964"/>
          </a:xfrm>
          <a:custGeom>
            <a:avLst/>
            <a:gdLst>
              <a:gd name="connsiteX0" fmla="*/ 307494 w 338220"/>
              <a:gd name="connsiteY0" fmla="*/ 0 h 245964"/>
              <a:gd name="connsiteX1" fmla="*/ 30726 w 338220"/>
              <a:gd name="connsiteY1" fmla="*/ 0 h 245964"/>
              <a:gd name="connsiteX2" fmla="*/ 0 w 338220"/>
              <a:gd name="connsiteY2" fmla="*/ 30726 h 245964"/>
              <a:gd name="connsiteX3" fmla="*/ 0 w 338220"/>
              <a:gd name="connsiteY3" fmla="*/ 215238 h 245964"/>
              <a:gd name="connsiteX4" fmla="*/ 30726 w 338220"/>
              <a:gd name="connsiteY4" fmla="*/ 245964 h 245964"/>
              <a:gd name="connsiteX5" fmla="*/ 307494 w 338220"/>
              <a:gd name="connsiteY5" fmla="*/ 245964 h 245964"/>
              <a:gd name="connsiteX6" fmla="*/ 338220 w 338220"/>
              <a:gd name="connsiteY6" fmla="*/ 215238 h 245964"/>
              <a:gd name="connsiteX7" fmla="*/ 338220 w 338220"/>
              <a:gd name="connsiteY7" fmla="*/ 184512 h 245964"/>
              <a:gd name="connsiteX8" fmla="*/ 338220 w 338220"/>
              <a:gd name="connsiteY8" fmla="*/ 158120 h 245964"/>
              <a:gd name="connsiteX9" fmla="*/ 338220 w 338220"/>
              <a:gd name="connsiteY9" fmla="*/ 87767 h 245964"/>
              <a:gd name="connsiteX10" fmla="*/ 338220 w 338220"/>
              <a:gd name="connsiteY10" fmla="*/ 61452 h 245964"/>
              <a:gd name="connsiteX11" fmla="*/ 338220 w 338220"/>
              <a:gd name="connsiteY11" fmla="*/ 30726 h 245964"/>
              <a:gd name="connsiteX12" fmla="*/ 307494 w 338220"/>
              <a:gd name="connsiteY12" fmla="*/ 0 h 245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38220" h="245964">
                <a:moveTo>
                  <a:pt x="307494" y="0"/>
                </a:moveTo>
                <a:lnTo>
                  <a:pt x="30726" y="0"/>
                </a:lnTo>
                <a:cubicBezTo>
                  <a:pt x="13699" y="0"/>
                  <a:pt x="0" y="13776"/>
                  <a:pt x="0" y="30726"/>
                </a:cubicBezTo>
                <a:lnTo>
                  <a:pt x="0" y="215238"/>
                </a:lnTo>
                <a:cubicBezTo>
                  <a:pt x="0" y="232265"/>
                  <a:pt x="13699" y="245964"/>
                  <a:pt x="30726" y="245964"/>
                </a:cubicBezTo>
                <a:lnTo>
                  <a:pt x="307494" y="245964"/>
                </a:lnTo>
                <a:cubicBezTo>
                  <a:pt x="324521" y="245964"/>
                  <a:pt x="338220" y="232188"/>
                  <a:pt x="338220" y="215238"/>
                </a:cubicBezTo>
                <a:lnTo>
                  <a:pt x="338220" y="184512"/>
                </a:lnTo>
                <a:lnTo>
                  <a:pt x="338220" y="158120"/>
                </a:lnTo>
                <a:lnTo>
                  <a:pt x="338220" y="87767"/>
                </a:lnTo>
                <a:lnTo>
                  <a:pt x="338220" y="61452"/>
                </a:lnTo>
                <a:lnTo>
                  <a:pt x="338220" y="30726"/>
                </a:lnTo>
                <a:cubicBezTo>
                  <a:pt x="338298" y="13854"/>
                  <a:pt x="324521" y="0"/>
                  <a:pt x="307494" y="0"/>
                </a:cubicBezTo>
              </a:path>
            </a:pathLst>
          </a:custGeom>
          <a:solidFill>
            <a:srgbClr val="524B52"/>
          </a:solidFill>
          <a:ln w="77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0535437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extBox 26">
            <a:extLst>
              <a:ext uri="{FF2B5EF4-FFF2-40B4-BE49-F238E27FC236}">
                <a16:creationId xmlns:a16="http://schemas.microsoft.com/office/drawing/2014/main" id="{86430AC8-1D60-9E40-7B71-B479A4804064}"/>
              </a:ext>
            </a:extLst>
          </p:cNvPr>
          <p:cNvSpPr txBox="1"/>
          <p:nvPr/>
        </p:nvSpPr>
        <p:spPr>
          <a:xfrm>
            <a:off x="4068123" y="316658"/>
            <a:ext cx="403764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sz="2800" dirty="0">
                <a:cs typeface="B Titr" panose="00000700000000000000" pitchFamily="2" charset="-78"/>
              </a:rPr>
              <a:t>پکیج لایه بار آیکون های قالب</a:t>
            </a:r>
            <a:endParaRPr lang="en-US" sz="2800" dirty="0">
              <a:cs typeface="B Titr" panose="00000700000000000000" pitchFamily="2" charset="-78"/>
            </a:endParaRPr>
          </a:p>
        </p:txBody>
      </p:sp>
      <p:grpSp>
        <p:nvGrpSpPr>
          <p:cNvPr id="6" name="Graphic 2">
            <a:extLst>
              <a:ext uri="{FF2B5EF4-FFF2-40B4-BE49-F238E27FC236}">
                <a16:creationId xmlns:a16="http://schemas.microsoft.com/office/drawing/2014/main" id="{ADA97408-03D4-697D-036C-0DECF7C315B5}"/>
              </a:ext>
            </a:extLst>
          </p:cNvPr>
          <p:cNvGrpSpPr/>
          <p:nvPr/>
        </p:nvGrpSpPr>
        <p:grpSpPr>
          <a:xfrm>
            <a:off x="6896349" y="5539276"/>
            <a:ext cx="247121" cy="359113"/>
            <a:chOff x="6262607" y="5557383"/>
            <a:chExt cx="247121" cy="359113"/>
          </a:xfrm>
        </p:grpSpPr>
        <p:grpSp>
          <p:nvGrpSpPr>
            <p:cNvPr id="7" name="Graphic 2">
              <a:extLst>
                <a:ext uri="{FF2B5EF4-FFF2-40B4-BE49-F238E27FC236}">
                  <a16:creationId xmlns:a16="http://schemas.microsoft.com/office/drawing/2014/main" id="{5895CC86-BE76-A671-E09A-A5AFE53C8490}"/>
                </a:ext>
              </a:extLst>
            </p:cNvPr>
            <p:cNvGrpSpPr/>
            <p:nvPr/>
          </p:nvGrpSpPr>
          <p:grpSpPr>
            <a:xfrm>
              <a:off x="6262607" y="5557383"/>
              <a:ext cx="247121" cy="284394"/>
              <a:chOff x="6262607" y="5557383"/>
              <a:chExt cx="247121" cy="284394"/>
            </a:xfrm>
          </p:grpSpPr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0A3D0F83-744F-732B-1D3F-1C43583CBAB4}"/>
                  </a:ext>
                </a:extLst>
              </p:cNvPr>
              <p:cNvSpPr/>
              <p:nvPr/>
            </p:nvSpPr>
            <p:spPr>
              <a:xfrm>
                <a:off x="6262607" y="5559321"/>
                <a:ext cx="247121" cy="280292"/>
              </a:xfrm>
              <a:custGeom>
                <a:avLst/>
                <a:gdLst>
                  <a:gd name="connsiteX0" fmla="*/ 247105 w 247121"/>
                  <a:gd name="connsiteY0" fmla="*/ 114200 h 280292"/>
                  <a:gd name="connsiteX1" fmla="*/ 221961 w 247121"/>
                  <a:gd name="connsiteY1" fmla="*/ 42634 h 280292"/>
                  <a:gd name="connsiteX2" fmla="*/ 66512 w 247121"/>
                  <a:gd name="connsiteY2" fmla="*/ 10057 h 280292"/>
                  <a:gd name="connsiteX3" fmla="*/ 1578 w 247121"/>
                  <a:gd name="connsiteY3" fmla="*/ 127391 h 280292"/>
                  <a:gd name="connsiteX4" fmla="*/ 45450 w 247121"/>
                  <a:gd name="connsiteY4" fmla="*/ 214772 h 280292"/>
                  <a:gd name="connsiteX5" fmla="*/ 82108 w 247121"/>
                  <a:gd name="connsiteY5" fmla="*/ 253544 h 280292"/>
                  <a:gd name="connsiteX6" fmla="*/ 150614 w 247121"/>
                  <a:gd name="connsiteY6" fmla="*/ 275334 h 280292"/>
                  <a:gd name="connsiteX7" fmla="*/ 164898 w 247121"/>
                  <a:gd name="connsiteY7" fmla="*/ 262508 h 280292"/>
                  <a:gd name="connsiteX8" fmla="*/ 218901 w 247121"/>
                  <a:gd name="connsiteY8" fmla="*/ 192909 h 280292"/>
                  <a:gd name="connsiteX9" fmla="*/ 247105 w 247121"/>
                  <a:gd name="connsiteY9" fmla="*/ 114200 h 28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7121" h="280292">
                    <a:moveTo>
                      <a:pt x="247105" y="114200"/>
                    </a:moveTo>
                    <a:cubicBezTo>
                      <a:pt x="246594" y="88838"/>
                      <a:pt x="238068" y="63550"/>
                      <a:pt x="221961" y="42634"/>
                    </a:cubicBezTo>
                    <a:cubicBezTo>
                      <a:pt x="189749" y="947"/>
                      <a:pt x="115924" y="-10713"/>
                      <a:pt x="66512" y="10057"/>
                    </a:cubicBezTo>
                    <a:cubicBezTo>
                      <a:pt x="15279" y="31556"/>
                      <a:pt x="-6293" y="78344"/>
                      <a:pt x="1578" y="127391"/>
                    </a:cubicBezTo>
                    <a:cubicBezTo>
                      <a:pt x="6898" y="160551"/>
                      <a:pt x="24097" y="189410"/>
                      <a:pt x="45450" y="214772"/>
                    </a:cubicBezTo>
                    <a:cubicBezTo>
                      <a:pt x="56965" y="228401"/>
                      <a:pt x="70375" y="240207"/>
                      <a:pt x="82108" y="253544"/>
                    </a:cubicBezTo>
                    <a:cubicBezTo>
                      <a:pt x="98068" y="271690"/>
                      <a:pt x="125617" y="289108"/>
                      <a:pt x="150614" y="275334"/>
                    </a:cubicBezTo>
                    <a:cubicBezTo>
                      <a:pt x="156226" y="272273"/>
                      <a:pt x="160598" y="267317"/>
                      <a:pt x="164898" y="262508"/>
                    </a:cubicBezTo>
                    <a:cubicBezTo>
                      <a:pt x="184284" y="240498"/>
                      <a:pt x="203815" y="218197"/>
                      <a:pt x="218901" y="192909"/>
                    </a:cubicBezTo>
                    <a:cubicBezTo>
                      <a:pt x="233403" y="168640"/>
                      <a:pt x="247688" y="143133"/>
                      <a:pt x="247105" y="114200"/>
                    </a:cubicBezTo>
                    <a:close/>
                  </a:path>
                </a:pathLst>
              </a:custGeom>
              <a:solidFill>
                <a:srgbClr val="F2F2EA">
                  <a:alpha val="49000"/>
                </a:srgbClr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9" name="Graphic 2">
                <a:extLst>
                  <a:ext uri="{FF2B5EF4-FFF2-40B4-BE49-F238E27FC236}">
                    <a16:creationId xmlns:a16="http://schemas.microsoft.com/office/drawing/2014/main" id="{87599F49-4660-8FCE-33B6-F74028760143}"/>
                  </a:ext>
                </a:extLst>
              </p:cNvPr>
              <p:cNvGrpSpPr/>
              <p:nvPr/>
            </p:nvGrpSpPr>
            <p:grpSpPr>
              <a:xfrm>
                <a:off x="6262773" y="5557383"/>
                <a:ext cx="246646" cy="284394"/>
                <a:chOff x="6262773" y="5557383"/>
                <a:chExt cx="246646" cy="284394"/>
              </a:xfrm>
            </p:grpSpPr>
            <p:sp>
              <p:nvSpPr>
                <p:cNvPr id="10" name="Freeform: Shape 9">
                  <a:extLst>
                    <a:ext uri="{FF2B5EF4-FFF2-40B4-BE49-F238E27FC236}">
                      <a16:creationId xmlns:a16="http://schemas.microsoft.com/office/drawing/2014/main" id="{8F9AB72D-9868-C146-6F69-34C9257B82DC}"/>
                    </a:ext>
                  </a:extLst>
                </p:cNvPr>
                <p:cNvSpPr/>
                <p:nvPr/>
              </p:nvSpPr>
              <p:spPr>
                <a:xfrm>
                  <a:off x="6284007" y="5559064"/>
                  <a:ext cx="194512" cy="43328"/>
                </a:xfrm>
                <a:custGeom>
                  <a:avLst/>
                  <a:gdLst>
                    <a:gd name="connsiteX0" fmla="*/ 9547 w 194512"/>
                    <a:gd name="connsiteY0" fmla="*/ 38591 h 43328"/>
                    <a:gd name="connsiteX1" fmla="*/ 38917 w 194512"/>
                    <a:gd name="connsiteY1" fmla="*/ 30429 h 43328"/>
                    <a:gd name="connsiteX2" fmla="*/ 103268 w 194512"/>
                    <a:gd name="connsiteY2" fmla="*/ 26347 h 43328"/>
                    <a:gd name="connsiteX3" fmla="*/ 194512 w 194512"/>
                    <a:gd name="connsiteY3" fmla="*/ 36478 h 43328"/>
                    <a:gd name="connsiteX4" fmla="*/ 49630 w 194512"/>
                    <a:gd name="connsiteY4" fmla="*/ 7837 h 43328"/>
                    <a:gd name="connsiteX5" fmla="*/ 0 w 194512"/>
                    <a:gd name="connsiteY5" fmla="*/ 43328 h 43328"/>
                    <a:gd name="connsiteX6" fmla="*/ 9547 w 194512"/>
                    <a:gd name="connsiteY6" fmla="*/ 38591 h 43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4512" h="43328">
                      <a:moveTo>
                        <a:pt x="9547" y="38591"/>
                      </a:moveTo>
                      <a:cubicBezTo>
                        <a:pt x="19021" y="34947"/>
                        <a:pt x="28860" y="32251"/>
                        <a:pt x="38917" y="30429"/>
                      </a:cubicBezTo>
                      <a:cubicBezTo>
                        <a:pt x="60125" y="26712"/>
                        <a:pt x="81769" y="25837"/>
                        <a:pt x="103268" y="26347"/>
                      </a:cubicBezTo>
                      <a:cubicBezTo>
                        <a:pt x="134096" y="27003"/>
                        <a:pt x="164924" y="28898"/>
                        <a:pt x="194512" y="36478"/>
                      </a:cubicBezTo>
                      <a:cubicBezTo>
                        <a:pt x="160405" y="1788"/>
                        <a:pt x="95543" y="-9071"/>
                        <a:pt x="49630" y="7837"/>
                      </a:cubicBezTo>
                      <a:cubicBezTo>
                        <a:pt x="28277" y="15707"/>
                        <a:pt x="11733" y="28096"/>
                        <a:pt x="0" y="43328"/>
                      </a:cubicBezTo>
                      <a:cubicBezTo>
                        <a:pt x="3134" y="41579"/>
                        <a:pt x="6267" y="39830"/>
                        <a:pt x="9547" y="38591"/>
                      </a:cubicBezTo>
                      <a:close/>
                    </a:path>
                  </a:pathLst>
                </a:custGeom>
                <a:solidFill>
                  <a:srgbClr val="AA4A4D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" name="Freeform: Shape 10">
                  <a:extLst>
                    <a:ext uri="{FF2B5EF4-FFF2-40B4-BE49-F238E27FC236}">
                      <a16:creationId xmlns:a16="http://schemas.microsoft.com/office/drawing/2014/main" id="{2F6949BD-043B-34C4-FD8F-4DACAE3BEFDE}"/>
                    </a:ext>
                  </a:extLst>
                </p:cNvPr>
                <p:cNvSpPr/>
                <p:nvPr/>
              </p:nvSpPr>
              <p:spPr>
                <a:xfrm>
                  <a:off x="6267610" y="5588541"/>
                  <a:ext cx="230295" cy="45406"/>
                </a:xfrm>
                <a:custGeom>
                  <a:avLst/>
                  <a:gdLst>
                    <a:gd name="connsiteX0" fmla="*/ 16835 w 230295"/>
                    <a:gd name="connsiteY0" fmla="*/ 39358 h 45406"/>
                    <a:gd name="connsiteX1" fmla="*/ 54294 w 230295"/>
                    <a:gd name="connsiteY1" fmla="*/ 30029 h 45406"/>
                    <a:gd name="connsiteX2" fmla="*/ 128630 w 230295"/>
                    <a:gd name="connsiteY2" fmla="*/ 23616 h 45406"/>
                    <a:gd name="connsiteX3" fmla="*/ 230295 w 230295"/>
                    <a:gd name="connsiteY3" fmla="*/ 36005 h 45406"/>
                    <a:gd name="connsiteX4" fmla="*/ 219801 w 230295"/>
                    <a:gd name="connsiteY4" fmla="*/ 17786 h 45406"/>
                    <a:gd name="connsiteX5" fmla="*/ 214699 w 230295"/>
                    <a:gd name="connsiteY5" fmla="*/ 11299 h 45406"/>
                    <a:gd name="connsiteX6" fmla="*/ 111431 w 230295"/>
                    <a:gd name="connsiteY6" fmla="*/ 3 h 45406"/>
                    <a:gd name="connsiteX7" fmla="*/ 43362 w 230295"/>
                    <a:gd name="connsiteY7" fmla="*/ 6854 h 45406"/>
                    <a:gd name="connsiteX8" fmla="*/ 14284 w 230295"/>
                    <a:gd name="connsiteY8" fmla="*/ 18514 h 45406"/>
                    <a:gd name="connsiteX9" fmla="*/ 12243 w 230295"/>
                    <a:gd name="connsiteY9" fmla="*/ 19535 h 45406"/>
                    <a:gd name="connsiteX10" fmla="*/ 0 w 230295"/>
                    <a:gd name="connsiteY10" fmla="*/ 45406 h 45406"/>
                    <a:gd name="connsiteX11" fmla="*/ 16835 w 230295"/>
                    <a:gd name="connsiteY11" fmla="*/ 39358 h 454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0295" h="45406">
                      <a:moveTo>
                        <a:pt x="16835" y="39358"/>
                      </a:moveTo>
                      <a:cubicBezTo>
                        <a:pt x="29078" y="35204"/>
                        <a:pt x="41613" y="32142"/>
                        <a:pt x="54294" y="30029"/>
                      </a:cubicBezTo>
                      <a:cubicBezTo>
                        <a:pt x="78854" y="25875"/>
                        <a:pt x="103779" y="24345"/>
                        <a:pt x="128630" y="23616"/>
                      </a:cubicBezTo>
                      <a:cubicBezTo>
                        <a:pt x="163393" y="22595"/>
                        <a:pt x="197427" y="26677"/>
                        <a:pt x="230295" y="36005"/>
                      </a:cubicBezTo>
                      <a:cubicBezTo>
                        <a:pt x="227380" y="29738"/>
                        <a:pt x="223882" y="23616"/>
                        <a:pt x="219801" y="17786"/>
                      </a:cubicBezTo>
                      <a:cubicBezTo>
                        <a:pt x="218198" y="15526"/>
                        <a:pt x="216521" y="13413"/>
                        <a:pt x="214699" y="11299"/>
                      </a:cubicBezTo>
                      <a:cubicBezTo>
                        <a:pt x="181394" y="1825"/>
                        <a:pt x="145975" y="76"/>
                        <a:pt x="111431" y="3"/>
                      </a:cubicBezTo>
                      <a:cubicBezTo>
                        <a:pt x="88693" y="-70"/>
                        <a:pt x="65445" y="1024"/>
                        <a:pt x="43362" y="6854"/>
                      </a:cubicBezTo>
                      <a:cubicBezTo>
                        <a:pt x="33014" y="9623"/>
                        <a:pt x="23758" y="13486"/>
                        <a:pt x="14284" y="18514"/>
                      </a:cubicBezTo>
                      <a:cubicBezTo>
                        <a:pt x="13628" y="18879"/>
                        <a:pt x="12899" y="19243"/>
                        <a:pt x="12243" y="19535"/>
                      </a:cubicBezTo>
                      <a:cubicBezTo>
                        <a:pt x="6923" y="27552"/>
                        <a:pt x="2842" y="36224"/>
                        <a:pt x="0" y="45406"/>
                      </a:cubicBezTo>
                      <a:cubicBezTo>
                        <a:pt x="5684" y="43366"/>
                        <a:pt x="11223" y="41325"/>
                        <a:pt x="16835" y="39358"/>
                      </a:cubicBezTo>
                      <a:close/>
                    </a:path>
                  </a:pathLst>
                </a:custGeom>
                <a:solidFill>
                  <a:srgbClr val="B2BF93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" name="Freeform: Shape 11">
                  <a:extLst>
                    <a:ext uri="{FF2B5EF4-FFF2-40B4-BE49-F238E27FC236}">
                      <a16:creationId xmlns:a16="http://schemas.microsoft.com/office/drawing/2014/main" id="{99C6BFBF-53DE-FF0A-295E-90090C7FE8B7}"/>
                    </a:ext>
                  </a:extLst>
                </p:cNvPr>
                <p:cNvSpPr/>
                <p:nvPr/>
              </p:nvSpPr>
              <p:spPr>
                <a:xfrm>
                  <a:off x="6262773" y="5615125"/>
                  <a:ext cx="246646" cy="62331"/>
                </a:xfrm>
                <a:custGeom>
                  <a:avLst/>
                  <a:gdLst>
                    <a:gd name="connsiteX0" fmla="*/ 49948 w 246646"/>
                    <a:gd name="connsiteY0" fmla="*/ 50379 h 62331"/>
                    <a:gd name="connsiteX1" fmla="*/ 135653 w 246646"/>
                    <a:gd name="connsiteY1" fmla="*/ 44112 h 62331"/>
                    <a:gd name="connsiteX2" fmla="*/ 216402 w 246646"/>
                    <a:gd name="connsiteY2" fmla="*/ 53003 h 62331"/>
                    <a:gd name="connsiteX3" fmla="*/ 246647 w 246646"/>
                    <a:gd name="connsiteY3" fmla="*/ 60145 h 62331"/>
                    <a:gd name="connsiteX4" fmla="*/ 236954 w 246646"/>
                    <a:gd name="connsiteY4" fmla="*/ 13139 h 62331"/>
                    <a:gd name="connsiteX5" fmla="*/ 133393 w 246646"/>
                    <a:gd name="connsiteY5" fmla="*/ 166 h 62331"/>
                    <a:gd name="connsiteX6" fmla="*/ 54029 w 246646"/>
                    <a:gd name="connsiteY6" fmla="*/ 7600 h 62331"/>
                    <a:gd name="connsiteX7" fmla="*/ 3670 w 246646"/>
                    <a:gd name="connsiteY7" fmla="*/ 23050 h 62331"/>
                    <a:gd name="connsiteX8" fmla="*/ 464 w 246646"/>
                    <a:gd name="connsiteY8" fmla="*/ 62331 h 62331"/>
                    <a:gd name="connsiteX9" fmla="*/ 49948 w 246646"/>
                    <a:gd name="connsiteY9" fmla="*/ 50379 h 623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6646" h="62331">
                      <a:moveTo>
                        <a:pt x="49948" y="50379"/>
                      </a:moveTo>
                      <a:cubicBezTo>
                        <a:pt x="78443" y="46225"/>
                        <a:pt x="106866" y="43310"/>
                        <a:pt x="135653" y="44112"/>
                      </a:cubicBezTo>
                      <a:cubicBezTo>
                        <a:pt x="162764" y="44913"/>
                        <a:pt x="189729" y="48630"/>
                        <a:pt x="216402" y="53003"/>
                      </a:cubicBezTo>
                      <a:cubicBezTo>
                        <a:pt x="226459" y="54606"/>
                        <a:pt x="236808" y="56793"/>
                        <a:pt x="246647" y="60145"/>
                      </a:cubicBezTo>
                      <a:cubicBezTo>
                        <a:pt x="246574" y="44112"/>
                        <a:pt x="243294" y="28152"/>
                        <a:pt x="236954" y="13139"/>
                      </a:cubicBezTo>
                      <a:cubicBezTo>
                        <a:pt x="203430" y="3373"/>
                        <a:pt x="168813" y="-927"/>
                        <a:pt x="133393" y="166"/>
                      </a:cubicBezTo>
                      <a:cubicBezTo>
                        <a:pt x="106866" y="968"/>
                        <a:pt x="80119" y="2425"/>
                        <a:pt x="54029" y="7600"/>
                      </a:cubicBezTo>
                      <a:cubicBezTo>
                        <a:pt x="36611" y="11098"/>
                        <a:pt x="20287" y="17511"/>
                        <a:pt x="3670" y="23050"/>
                      </a:cubicBezTo>
                      <a:cubicBezTo>
                        <a:pt x="318" y="35512"/>
                        <a:pt x="-702" y="48776"/>
                        <a:pt x="464" y="62331"/>
                      </a:cubicBezTo>
                      <a:cubicBezTo>
                        <a:pt x="15549" y="54679"/>
                        <a:pt x="33259" y="52857"/>
                        <a:pt x="49948" y="50379"/>
                      </a:cubicBezTo>
                      <a:close/>
                    </a:path>
                  </a:pathLst>
                </a:custGeom>
                <a:solidFill>
                  <a:srgbClr val="6D9DBF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" name="Freeform: Shape 12">
                  <a:extLst>
                    <a:ext uri="{FF2B5EF4-FFF2-40B4-BE49-F238E27FC236}">
                      <a16:creationId xmlns:a16="http://schemas.microsoft.com/office/drawing/2014/main" id="{B52F91FE-5519-1817-E5B2-D255D3E69123}"/>
                    </a:ext>
                  </a:extLst>
                </p:cNvPr>
                <p:cNvSpPr/>
                <p:nvPr/>
              </p:nvSpPr>
              <p:spPr>
                <a:xfrm>
                  <a:off x="6282185" y="5726619"/>
                  <a:ext cx="198738" cy="50753"/>
                </a:xfrm>
                <a:custGeom>
                  <a:avLst/>
                  <a:gdLst>
                    <a:gd name="connsiteX0" fmla="*/ 46715 w 198738"/>
                    <a:gd name="connsiteY0" fmla="*/ 37854 h 50753"/>
                    <a:gd name="connsiteX1" fmla="*/ 98896 w 198738"/>
                    <a:gd name="connsiteY1" fmla="*/ 35158 h 50753"/>
                    <a:gd name="connsiteX2" fmla="*/ 150275 w 198738"/>
                    <a:gd name="connsiteY2" fmla="*/ 41862 h 50753"/>
                    <a:gd name="connsiteX3" fmla="*/ 180301 w 198738"/>
                    <a:gd name="connsiteY3" fmla="*/ 50753 h 50753"/>
                    <a:gd name="connsiteX4" fmla="*/ 195678 w 198738"/>
                    <a:gd name="connsiteY4" fmla="*/ 29765 h 50753"/>
                    <a:gd name="connsiteX5" fmla="*/ 198739 w 198738"/>
                    <a:gd name="connsiteY5" fmla="*/ 25100 h 50753"/>
                    <a:gd name="connsiteX6" fmla="*/ 89130 w 198738"/>
                    <a:gd name="connsiteY6" fmla="*/ 249 h 50753"/>
                    <a:gd name="connsiteX7" fmla="*/ 0 w 198738"/>
                    <a:gd name="connsiteY7" fmla="*/ 11180 h 50753"/>
                    <a:gd name="connsiteX8" fmla="*/ 21426 w 198738"/>
                    <a:gd name="connsiteY8" fmla="*/ 43903 h 50753"/>
                    <a:gd name="connsiteX9" fmla="*/ 46715 w 198738"/>
                    <a:gd name="connsiteY9" fmla="*/ 37854 h 50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8738" h="50753">
                      <a:moveTo>
                        <a:pt x="46715" y="37854"/>
                      </a:moveTo>
                      <a:cubicBezTo>
                        <a:pt x="63987" y="35595"/>
                        <a:pt x="81478" y="34429"/>
                        <a:pt x="98896" y="35158"/>
                      </a:cubicBezTo>
                      <a:cubicBezTo>
                        <a:pt x="116168" y="35886"/>
                        <a:pt x="133440" y="37927"/>
                        <a:pt x="150275" y="41862"/>
                      </a:cubicBezTo>
                      <a:cubicBezTo>
                        <a:pt x="160478" y="44267"/>
                        <a:pt x="170317" y="47692"/>
                        <a:pt x="180301" y="50753"/>
                      </a:cubicBezTo>
                      <a:cubicBezTo>
                        <a:pt x="185694" y="43976"/>
                        <a:pt x="190868" y="36980"/>
                        <a:pt x="195678" y="29765"/>
                      </a:cubicBezTo>
                      <a:cubicBezTo>
                        <a:pt x="196698" y="28234"/>
                        <a:pt x="197719" y="26704"/>
                        <a:pt x="198739" y="25100"/>
                      </a:cubicBezTo>
                      <a:cubicBezTo>
                        <a:pt x="164122" y="8120"/>
                        <a:pt x="128266" y="-1719"/>
                        <a:pt x="89130" y="249"/>
                      </a:cubicBezTo>
                      <a:cubicBezTo>
                        <a:pt x="59177" y="1706"/>
                        <a:pt x="29662" y="7391"/>
                        <a:pt x="0" y="11180"/>
                      </a:cubicBezTo>
                      <a:cubicBezTo>
                        <a:pt x="6194" y="22622"/>
                        <a:pt x="13482" y="33554"/>
                        <a:pt x="21426" y="43903"/>
                      </a:cubicBezTo>
                      <a:cubicBezTo>
                        <a:pt x="29443" y="40551"/>
                        <a:pt x="38334" y="38947"/>
                        <a:pt x="46715" y="37854"/>
                      </a:cubicBezTo>
                      <a:close/>
                    </a:path>
                  </a:pathLst>
                </a:custGeom>
                <a:solidFill>
                  <a:srgbClr val="AA4A4D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" name="Freeform: Shape 13">
                  <a:extLst>
                    <a:ext uri="{FF2B5EF4-FFF2-40B4-BE49-F238E27FC236}">
                      <a16:creationId xmlns:a16="http://schemas.microsoft.com/office/drawing/2014/main" id="{49D13731-75A9-069C-0D45-787AB357DF18}"/>
                    </a:ext>
                  </a:extLst>
                </p:cNvPr>
                <p:cNvSpPr/>
                <p:nvPr/>
              </p:nvSpPr>
              <p:spPr>
                <a:xfrm>
                  <a:off x="6305579" y="5764769"/>
                  <a:ext cx="154866" cy="43284"/>
                </a:xfrm>
                <a:custGeom>
                  <a:avLst/>
                  <a:gdLst>
                    <a:gd name="connsiteX0" fmla="*/ 81843 w 154866"/>
                    <a:gd name="connsiteY0" fmla="*/ 34612 h 43284"/>
                    <a:gd name="connsiteX1" fmla="*/ 131618 w 154866"/>
                    <a:gd name="connsiteY1" fmla="*/ 41390 h 43284"/>
                    <a:gd name="connsiteX2" fmla="*/ 154866 w 154866"/>
                    <a:gd name="connsiteY2" fmla="*/ 15008 h 43284"/>
                    <a:gd name="connsiteX3" fmla="*/ 134752 w 154866"/>
                    <a:gd name="connsiteY3" fmla="*/ 8959 h 43284"/>
                    <a:gd name="connsiteX4" fmla="*/ 84466 w 154866"/>
                    <a:gd name="connsiteY4" fmla="*/ 651 h 43284"/>
                    <a:gd name="connsiteX5" fmla="*/ 30245 w 154866"/>
                    <a:gd name="connsiteY5" fmla="*/ 2036 h 43284"/>
                    <a:gd name="connsiteX6" fmla="*/ 0 w 154866"/>
                    <a:gd name="connsiteY6" fmla="*/ 8303 h 43284"/>
                    <a:gd name="connsiteX7" fmla="*/ 30536 w 154866"/>
                    <a:gd name="connsiteY7" fmla="*/ 43285 h 43284"/>
                    <a:gd name="connsiteX8" fmla="*/ 81843 w 154866"/>
                    <a:gd name="connsiteY8" fmla="*/ 34612 h 432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4866" h="43284">
                      <a:moveTo>
                        <a:pt x="81843" y="34612"/>
                      </a:moveTo>
                      <a:cubicBezTo>
                        <a:pt x="98167" y="35195"/>
                        <a:pt x="115366" y="37090"/>
                        <a:pt x="131618" y="41390"/>
                      </a:cubicBezTo>
                      <a:cubicBezTo>
                        <a:pt x="139635" y="32790"/>
                        <a:pt x="147506" y="24118"/>
                        <a:pt x="154866" y="15008"/>
                      </a:cubicBezTo>
                      <a:cubicBezTo>
                        <a:pt x="148235" y="12895"/>
                        <a:pt x="141530" y="10708"/>
                        <a:pt x="134752" y="8959"/>
                      </a:cubicBezTo>
                      <a:cubicBezTo>
                        <a:pt x="118282" y="4659"/>
                        <a:pt x="101447" y="1671"/>
                        <a:pt x="84466" y="651"/>
                      </a:cubicBezTo>
                      <a:cubicBezTo>
                        <a:pt x="66392" y="-515"/>
                        <a:pt x="48173" y="-151"/>
                        <a:pt x="30245" y="2036"/>
                      </a:cubicBezTo>
                      <a:cubicBezTo>
                        <a:pt x="20479" y="3202"/>
                        <a:pt x="9547" y="4514"/>
                        <a:pt x="0" y="8303"/>
                      </a:cubicBezTo>
                      <a:cubicBezTo>
                        <a:pt x="9693" y="20474"/>
                        <a:pt x="20625" y="31406"/>
                        <a:pt x="30536" y="43285"/>
                      </a:cubicBezTo>
                      <a:cubicBezTo>
                        <a:pt x="45622" y="35050"/>
                        <a:pt x="65736" y="34102"/>
                        <a:pt x="81843" y="34612"/>
                      </a:cubicBezTo>
                      <a:close/>
                    </a:path>
                  </a:pathLst>
                </a:custGeom>
                <a:solidFill>
                  <a:srgbClr val="916883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" name="Freeform: Shape 14">
                  <a:extLst>
                    <a:ext uri="{FF2B5EF4-FFF2-40B4-BE49-F238E27FC236}">
                      <a16:creationId xmlns:a16="http://schemas.microsoft.com/office/drawing/2014/main" id="{C03BE5AD-2BE4-C9F4-D1A1-DB860B77FCAF}"/>
                    </a:ext>
                  </a:extLst>
                </p:cNvPr>
                <p:cNvSpPr/>
                <p:nvPr/>
              </p:nvSpPr>
              <p:spPr>
                <a:xfrm>
                  <a:off x="6338156" y="5802449"/>
                  <a:ext cx="96636" cy="37352"/>
                </a:xfrm>
                <a:custGeom>
                  <a:avLst/>
                  <a:gdLst>
                    <a:gd name="connsiteX0" fmla="*/ 53055 w 96636"/>
                    <a:gd name="connsiteY0" fmla="*/ 285 h 37352"/>
                    <a:gd name="connsiteX1" fmla="*/ 0 w 96636"/>
                    <a:gd name="connsiteY1" fmla="*/ 8010 h 37352"/>
                    <a:gd name="connsiteX2" fmla="*/ 364 w 96636"/>
                    <a:gd name="connsiteY2" fmla="*/ 8447 h 37352"/>
                    <a:gd name="connsiteX3" fmla="*/ 67850 w 96636"/>
                    <a:gd name="connsiteY3" fmla="*/ 33226 h 37352"/>
                    <a:gd name="connsiteX4" fmla="*/ 82644 w 96636"/>
                    <a:gd name="connsiteY4" fmla="*/ 21055 h 37352"/>
                    <a:gd name="connsiteX5" fmla="*/ 96637 w 96636"/>
                    <a:gd name="connsiteY5" fmla="*/ 6406 h 37352"/>
                    <a:gd name="connsiteX6" fmla="*/ 53055 w 96636"/>
                    <a:gd name="connsiteY6" fmla="*/ 285 h 37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6636" h="37352">
                      <a:moveTo>
                        <a:pt x="53055" y="285"/>
                      </a:moveTo>
                      <a:cubicBezTo>
                        <a:pt x="36803" y="-444"/>
                        <a:pt x="15596" y="-371"/>
                        <a:pt x="0" y="8010"/>
                      </a:cubicBezTo>
                      <a:cubicBezTo>
                        <a:pt x="145" y="8155"/>
                        <a:pt x="218" y="8301"/>
                        <a:pt x="364" y="8447"/>
                      </a:cubicBezTo>
                      <a:cubicBezTo>
                        <a:pt x="15523" y="27250"/>
                        <a:pt x="42269" y="45834"/>
                        <a:pt x="67850" y="33226"/>
                      </a:cubicBezTo>
                      <a:cubicBezTo>
                        <a:pt x="73607" y="30384"/>
                        <a:pt x="78198" y="25646"/>
                        <a:pt x="82644" y="21055"/>
                      </a:cubicBezTo>
                      <a:cubicBezTo>
                        <a:pt x="87308" y="16172"/>
                        <a:pt x="91972" y="11290"/>
                        <a:pt x="96637" y="6406"/>
                      </a:cubicBezTo>
                      <a:cubicBezTo>
                        <a:pt x="82279" y="2762"/>
                        <a:pt x="67339" y="941"/>
                        <a:pt x="53055" y="285"/>
                      </a:cubicBezTo>
                      <a:close/>
                    </a:path>
                  </a:pathLst>
                </a:custGeom>
                <a:solidFill>
                  <a:srgbClr val="97A8B2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" name="Freeform: Shape 15">
                  <a:extLst>
                    <a:ext uri="{FF2B5EF4-FFF2-40B4-BE49-F238E27FC236}">
                      <a16:creationId xmlns:a16="http://schemas.microsoft.com/office/drawing/2014/main" id="{F236B2E5-0646-AD72-5EE7-5EAB26C442D8}"/>
                    </a:ext>
                  </a:extLst>
                </p:cNvPr>
                <p:cNvSpPr/>
                <p:nvPr/>
              </p:nvSpPr>
              <p:spPr>
                <a:xfrm>
                  <a:off x="6263529" y="5662411"/>
                  <a:ext cx="245818" cy="86611"/>
                </a:xfrm>
                <a:custGeom>
                  <a:avLst/>
                  <a:gdLst>
                    <a:gd name="connsiteX0" fmla="*/ 16980 w 245818"/>
                    <a:gd name="connsiteY0" fmla="*/ 72400 h 86611"/>
                    <a:gd name="connsiteX1" fmla="*/ 116678 w 245818"/>
                    <a:gd name="connsiteY1" fmla="*/ 60958 h 86611"/>
                    <a:gd name="connsiteX2" fmla="*/ 218999 w 245818"/>
                    <a:gd name="connsiteY2" fmla="*/ 86612 h 86611"/>
                    <a:gd name="connsiteX3" fmla="*/ 245818 w 245818"/>
                    <a:gd name="connsiteY3" fmla="*/ 16503 h 86611"/>
                    <a:gd name="connsiteX4" fmla="*/ 245818 w 245818"/>
                    <a:gd name="connsiteY4" fmla="*/ 16211 h 86611"/>
                    <a:gd name="connsiteX5" fmla="*/ 206537 w 245818"/>
                    <a:gd name="connsiteY5" fmla="*/ 7611 h 86611"/>
                    <a:gd name="connsiteX6" fmla="*/ 131691 w 245818"/>
                    <a:gd name="connsiteY6" fmla="*/ 32 h 86611"/>
                    <a:gd name="connsiteX7" fmla="*/ 49921 w 245818"/>
                    <a:gd name="connsiteY7" fmla="*/ 6227 h 86611"/>
                    <a:gd name="connsiteX8" fmla="*/ 0 w 245818"/>
                    <a:gd name="connsiteY8" fmla="*/ 18470 h 86611"/>
                    <a:gd name="connsiteX9" fmla="*/ 73 w 245818"/>
                    <a:gd name="connsiteY9" fmla="*/ 18907 h 86611"/>
                    <a:gd name="connsiteX10" fmla="*/ 16980 w 245818"/>
                    <a:gd name="connsiteY10" fmla="*/ 72400 h 8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5818" h="86611">
                      <a:moveTo>
                        <a:pt x="16980" y="72400"/>
                      </a:moveTo>
                      <a:cubicBezTo>
                        <a:pt x="50213" y="68100"/>
                        <a:pt x="83154" y="61250"/>
                        <a:pt x="116678" y="60958"/>
                      </a:cubicBezTo>
                      <a:cubicBezTo>
                        <a:pt x="153190" y="60667"/>
                        <a:pt x="186714" y="70724"/>
                        <a:pt x="218999" y="86612"/>
                      </a:cubicBezTo>
                      <a:cubicBezTo>
                        <a:pt x="232773" y="65112"/>
                        <a:pt x="245235" y="42447"/>
                        <a:pt x="245818" y="16503"/>
                      </a:cubicBezTo>
                      <a:cubicBezTo>
                        <a:pt x="245818" y="16430"/>
                        <a:pt x="245818" y="16357"/>
                        <a:pt x="245818" y="16211"/>
                      </a:cubicBezTo>
                      <a:cubicBezTo>
                        <a:pt x="233138" y="11693"/>
                        <a:pt x="219363" y="9360"/>
                        <a:pt x="206537" y="7611"/>
                      </a:cubicBezTo>
                      <a:cubicBezTo>
                        <a:pt x="181613" y="4186"/>
                        <a:pt x="156907" y="396"/>
                        <a:pt x="131691" y="32"/>
                      </a:cubicBezTo>
                      <a:cubicBezTo>
                        <a:pt x="104143" y="-332"/>
                        <a:pt x="77105" y="2437"/>
                        <a:pt x="49921" y="6227"/>
                      </a:cubicBezTo>
                      <a:cubicBezTo>
                        <a:pt x="33160" y="8632"/>
                        <a:pt x="15013" y="10381"/>
                        <a:pt x="0" y="18470"/>
                      </a:cubicBezTo>
                      <a:cubicBezTo>
                        <a:pt x="0" y="18616"/>
                        <a:pt x="0" y="18762"/>
                        <a:pt x="73" y="18907"/>
                      </a:cubicBezTo>
                      <a:cubicBezTo>
                        <a:pt x="2259" y="37929"/>
                        <a:pt x="8381" y="55711"/>
                        <a:pt x="16980" y="72400"/>
                      </a:cubicBezTo>
                      <a:close/>
                    </a:path>
                  </a:pathLst>
                </a:custGeom>
                <a:solidFill>
                  <a:srgbClr val="FCEE9F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17" name="Graphic 2">
                  <a:extLst>
                    <a:ext uri="{FF2B5EF4-FFF2-40B4-BE49-F238E27FC236}">
                      <a16:creationId xmlns:a16="http://schemas.microsoft.com/office/drawing/2014/main" id="{AC961B19-8B45-8B79-CFFA-27921F9D3004}"/>
                    </a:ext>
                  </a:extLst>
                </p:cNvPr>
                <p:cNvGrpSpPr/>
                <p:nvPr/>
              </p:nvGrpSpPr>
              <p:grpSpPr>
                <a:xfrm>
                  <a:off x="6295106" y="5557383"/>
                  <a:ext cx="188427" cy="284394"/>
                  <a:chOff x="6295106" y="5557383"/>
                  <a:chExt cx="188427" cy="284394"/>
                </a:xfrm>
                <a:solidFill>
                  <a:srgbClr val="000000"/>
                </a:solidFill>
              </p:grpSpPr>
              <p:sp>
                <p:nvSpPr>
                  <p:cNvPr id="18" name="Freeform: Shape 17">
                    <a:extLst>
                      <a:ext uri="{FF2B5EF4-FFF2-40B4-BE49-F238E27FC236}">
                        <a16:creationId xmlns:a16="http://schemas.microsoft.com/office/drawing/2014/main" id="{F028EF24-01CD-1033-1AB1-3FB61B9C2033}"/>
                      </a:ext>
                    </a:extLst>
                  </p:cNvPr>
                  <p:cNvSpPr/>
                  <p:nvPr/>
                </p:nvSpPr>
                <p:spPr>
                  <a:xfrm>
                    <a:off x="6386698" y="5559559"/>
                    <a:ext cx="63943" cy="279831"/>
                  </a:xfrm>
                  <a:custGeom>
                    <a:avLst/>
                    <a:gdLst>
                      <a:gd name="connsiteX0" fmla="*/ 6408 w 63943"/>
                      <a:gd name="connsiteY0" fmla="*/ 199 h 279831"/>
                      <a:gd name="connsiteX1" fmla="*/ 4732 w 63943"/>
                      <a:gd name="connsiteY1" fmla="*/ 2895 h 279831"/>
                      <a:gd name="connsiteX2" fmla="*/ 60119 w 63943"/>
                      <a:gd name="connsiteY2" fmla="*/ 126351 h 279831"/>
                      <a:gd name="connsiteX3" fmla="*/ 40952 w 63943"/>
                      <a:gd name="connsiteY3" fmla="*/ 208849 h 279831"/>
                      <a:gd name="connsiteX4" fmla="*/ 25429 w 63943"/>
                      <a:gd name="connsiteY4" fmla="*/ 249005 h 279831"/>
                      <a:gd name="connsiteX5" fmla="*/ 1161 w 63943"/>
                      <a:gd name="connsiteY5" fmla="*/ 276626 h 279831"/>
                      <a:gd name="connsiteX6" fmla="*/ 1890 w 63943"/>
                      <a:gd name="connsiteY6" fmla="*/ 279760 h 279831"/>
                      <a:gd name="connsiteX7" fmla="*/ 38839 w 63943"/>
                      <a:gd name="connsiteY7" fmla="*/ 224299 h 279831"/>
                      <a:gd name="connsiteX8" fmla="*/ 62743 w 63943"/>
                      <a:gd name="connsiteY8" fmla="*/ 132473 h 279831"/>
                      <a:gd name="connsiteX9" fmla="*/ 6408 w 63943"/>
                      <a:gd name="connsiteY9" fmla="*/ 199 h 27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3943" h="279831">
                        <a:moveTo>
                          <a:pt x="6408" y="199"/>
                        </a:moveTo>
                        <a:cubicBezTo>
                          <a:pt x="4586" y="-749"/>
                          <a:pt x="2910" y="1948"/>
                          <a:pt x="4732" y="2895"/>
                        </a:cubicBezTo>
                        <a:cubicBezTo>
                          <a:pt x="49406" y="26654"/>
                          <a:pt x="63690" y="79126"/>
                          <a:pt x="60119" y="126351"/>
                        </a:cubicBezTo>
                        <a:cubicBezTo>
                          <a:pt x="58006" y="154555"/>
                          <a:pt x="49989" y="182249"/>
                          <a:pt x="40952" y="208849"/>
                        </a:cubicBezTo>
                        <a:cubicBezTo>
                          <a:pt x="36361" y="222478"/>
                          <a:pt x="31114" y="235814"/>
                          <a:pt x="25429" y="249005"/>
                        </a:cubicBezTo>
                        <a:cubicBezTo>
                          <a:pt x="20474" y="260447"/>
                          <a:pt x="13915" y="272764"/>
                          <a:pt x="1161" y="276626"/>
                        </a:cubicBezTo>
                        <a:cubicBezTo>
                          <a:pt x="-807" y="277209"/>
                          <a:pt x="-78" y="280343"/>
                          <a:pt x="1890" y="279760"/>
                        </a:cubicBezTo>
                        <a:cubicBezTo>
                          <a:pt x="24045" y="273055"/>
                          <a:pt x="31624" y="243321"/>
                          <a:pt x="38839" y="224299"/>
                        </a:cubicBezTo>
                        <a:cubicBezTo>
                          <a:pt x="49989" y="194784"/>
                          <a:pt x="59026" y="163884"/>
                          <a:pt x="62743" y="132473"/>
                        </a:cubicBezTo>
                        <a:cubicBezTo>
                          <a:pt x="68573" y="82624"/>
                          <a:pt x="53706" y="25342"/>
                          <a:pt x="6408" y="19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728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9" name="Freeform: Shape 18">
                    <a:extLst>
                      <a:ext uri="{FF2B5EF4-FFF2-40B4-BE49-F238E27FC236}">
                        <a16:creationId xmlns:a16="http://schemas.microsoft.com/office/drawing/2014/main" id="{46BA2B79-A7B2-8E11-BF48-A06673B132F0}"/>
                      </a:ext>
                    </a:extLst>
                  </p:cNvPr>
                  <p:cNvSpPr/>
                  <p:nvPr/>
                </p:nvSpPr>
                <p:spPr>
                  <a:xfrm>
                    <a:off x="6329600" y="5557383"/>
                    <a:ext cx="64375" cy="284394"/>
                  </a:xfrm>
                  <a:custGeom>
                    <a:avLst/>
                    <a:gdLst>
                      <a:gd name="connsiteX0" fmla="*/ 59352 w 64375"/>
                      <a:gd name="connsiteY0" fmla="*/ 281353 h 284394"/>
                      <a:gd name="connsiteX1" fmla="*/ 24152 w 64375"/>
                      <a:gd name="connsiteY1" fmla="*/ 217876 h 284394"/>
                      <a:gd name="connsiteX2" fmla="*/ 4766 w 64375"/>
                      <a:gd name="connsiteY2" fmla="*/ 136835 h 284394"/>
                      <a:gd name="connsiteX3" fmla="*/ 63215 w 64375"/>
                      <a:gd name="connsiteY3" fmla="*/ 3176 h 284394"/>
                      <a:gd name="connsiteX4" fmla="*/ 62486 w 64375"/>
                      <a:gd name="connsiteY4" fmla="*/ 43 h 284394"/>
                      <a:gd name="connsiteX5" fmla="*/ 976 w 64375"/>
                      <a:gd name="connsiteY5" fmla="*/ 131224 h 284394"/>
                      <a:gd name="connsiteX6" fmla="*/ 21965 w 64375"/>
                      <a:gd name="connsiteY6" fmla="*/ 221447 h 284394"/>
                      <a:gd name="connsiteX7" fmla="*/ 57676 w 64375"/>
                      <a:gd name="connsiteY7" fmla="*/ 284049 h 284394"/>
                      <a:gd name="connsiteX8" fmla="*/ 59352 w 64375"/>
                      <a:gd name="connsiteY8" fmla="*/ 281353 h 284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4375" h="284394">
                        <a:moveTo>
                          <a:pt x="59352" y="281353"/>
                        </a:moveTo>
                        <a:cubicBezTo>
                          <a:pt x="39675" y="265684"/>
                          <a:pt x="31731" y="240906"/>
                          <a:pt x="24152" y="217876"/>
                        </a:cubicBezTo>
                        <a:cubicBezTo>
                          <a:pt x="15406" y="191421"/>
                          <a:pt x="8264" y="164456"/>
                          <a:pt x="4766" y="136835"/>
                        </a:cubicBezTo>
                        <a:cubicBezTo>
                          <a:pt x="-1283" y="88517"/>
                          <a:pt x="6078" y="17242"/>
                          <a:pt x="63215" y="3176"/>
                        </a:cubicBezTo>
                        <a:cubicBezTo>
                          <a:pt x="65182" y="2667"/>
                          <a:pt x="64453" y="-395"/>
                          <a:pt x="62486" y="43"/>
                        </a:cubicBezTo>
                        <a:cubicBezTo>
                          <a:pt x="5641" y="14036"/>
                          <a:pt x="-3469" y="82395"/>
                          <a:pt x="976" y="131224"/>
                        </a:cubicBezTo>
                        <a:cubicBezTo>
                          <a:pt x="3819" y="162051"/>
                          <a:pt x="12273" y="192150"/>
                          <a:pt x="21965" y="221447"/>
                        </a:cubicBezTo>
                        <a:cubicBezTo>
                          <a:pt x="29545" y="244477"/>
                          <a:pt x="37999" y="268453"/>
                          <a:pt x="57676" y="284049"/>
                        </a:cubicBezTo>
                        <a:cubicBezTo>
                          <a:pt x="59206" y="285361"/>
                          <a:pt x="60882" y="282592"/>
                          <a:pt x="59352" y="2813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728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0" name="Freeform: Shape 19">
                    <a:extLst>
                      <a:ext uri="{FF2B5EF4-FFF2-40B4-BE49-F238E27FC236}">
                        <a16:creationId xmlns:a16="http://schemas.microsoft.com/office/drawing/2014/main" id="{2310297C-6518-6F1D-52B8-F948FD468C7F}"/>
                      </a:ext>
                    </a:extLst>
                  </p:cNvPr>
                  <p:cNvSpPr/>
                  <p:nvPr/>
                </p:nvSpPr>
                <p:spPr>
                  <a:xfrm>
                    <a:off x="6383006" y="5558131"/>
                    <a:ext cx="9955" cy="281991"/>
                  </a:xfrm>
                  <a:custGeom>
                    <a:avLst/>
                    <a:gdLst>
                      <a:gd name="connsiteX0" fmla="*/ 4416 w 9955"/>
                      <a:gd name="connsiteY0" fmla="*/ 141844 h 281991"/>
                      <a:gd name="connsiteX1" fmla="*/ 8715 w 9955"/>
                      <a:gd name="connsiteY1" fmla="*/ 2064 h 281991"/>
                      <a:gd name="connsiteX2" fmla="*/ 5654 w 9955"/>
                      <a:gd name="connsiteY2" fmla="*/ 1116 h 281991"/>
                      <a:gd name="connsiteX3" fmla="*/ 1136 w 9955"/>
                      <a:gd name="connsiteY3" fmla="*/ 138565 h 281991"/>
                      <a:gd name="connsiteX4" fmla="*/ 6747 w 9955"/>
                      <a:gd name="connsiteY4" fmla="*/ 280386 h 281991"/>
                      <a:gd name="connsiteX5" fmla="*/ 9954 w 9955"/>
                      <a:gd name="connsiteY5" fmla="*/ 280532 h 281991"/>
                      <a:gd name="connsiteX6" fmla="*/ 4416 w 9955"/>
                      <a:gd name="connsiteY6" fmla="*/ 141844 h 2819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955" h="281991">
                        <a:moveTo>
                          <a:pt x="4416" y="141844"/>
                        </a:moveTo>
                        <a:cubicBezTo>
                          <a:pt x="3249" y="95275"/>
                          <a:pt x="772" y="48196"/>
                          <a:pt x="8715" y="2064"/>
                        </a:cubicBezTo>
                        <a:cubicBezTo>
                          <a:pt x="9079" y="96"/>
                          <a:pt x="6019" y="-924"/>
                          <a:pt x="5654" y="1116"/>
                        </a:cubicBezTo>
                        <a:cubicBezTo>
                          <a:pt x="-2144" y="46520"/>
                          <a:pt x="43" y="92724"/>
                          <a:pt x="1136" y="138565"/>
                        </a:cubicBezTo>
                        <a:cubicBezTo>
                          <a:pt x="2229" y="185863"/>
                          <a:pt x="4124" y="233161"/>
                          <a:pt x="6747" y="280386"/>
                        </a:cubicBezTo>
                        <a:cubicBezTo>
                          <a:pt x="6893" y="282427"/>
                          <a:pt x="10027" y="282572"/>
                          <a:pt x="9954" y="280532"/>
                        </a:cubicBezTo>
                        <a:cubicBezTo>
                          <a:pt x="7403" y="234327"/>
                          <a:pt x="5509" y="188122"/>
                          <a:pt x="4416" y="14184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728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" name="Freeform: Shape 20">
                    <a:extLst>
                      <a:ext uri="{FF2B5EF4-FFF2-40B4-BE49-F238E27FC236}">
                        <a16:creationId xmlns:a16="http://schemas.microsoft.com/office/drawing/2014/main" id="{8588E1C8-C5C7-C7C9-ED35-6E44E93565F4}"/>
                      </a:ext>
                    </a:extLst>
                  </p:cNvPr>
                  <p:cNvSpPr/>
                  <p:nvPr/>
                </p:nvSpPr>
                <p:spPr>
                  <a:xfrm>
                    <a:off x="6295106" y="5559060"/>
                    <a:ext cx="97953" cy="281789"/>
                  </a:xfrm>
                  <a:custGeom>
                    <a:avLst/>
                    <a:gdLst>
                      <a:gd name="connsiteX0" fmla="*/ 96032 w 97953"/>
                      <a:gd name="connsiteY0" fmla="*/ 278436 h 281789"/>
                      <a:gd name="connsiteX1" fmla="*/ 61342 w 97953"/>
                      <a:gd name="connsiteY1" fmla="*/ 249285 h 281789"/>
                      <a:gd name="connsiteX2" fmla="*/ 38385 w 97953"/>
                      <a:gd name="connsiteY2" fmla="*/ 211607 h 281789"/>
                      <a:gd name="connsiteX3" fmla="*/ 7266 w 97953"/>
                      <a:gd name="connsiteY3" fmla="*/ 128234 h 281789"/>
                      <a:gd name="connsiteX4" fmla="*/ 18781 w 97953"/>
                      <a:gd name="connsiteY4" fmla="*/ 39833 h 281789"/>
                      <a:gd name="connsiteX5" fmla="*/ 93336 w 97953"/>
                      <a:gd name="connsiteY5" fmla="*/ 3175 h 281789"/>
                      <a:gd name="connsiteX6" fmla="*/ 92607 w 97953"/>
                      <a:gd name="connsiteY6" fmla="*/ 42 h 281789"/>
                      <a:gd name="connsiteX7" fmla="*/ 16085 w 97953"/>
                      <a:gd name="connsiteY7" fmla="*/ 38084 h 281789"/>
                      <a:gd name="connsiteX8" fmla="*/ 4133 w 97953"/>
                      <a:gd name="connsiteY8" fmla="*/ 128963 h 281789"/>
                      <a:gd name="connsiteX9" fmla="*/ 40791 w 97953"/>
                      <a:gd name="connsiteY9" fmla="*/ 222758 h 281789"/>
                      <a:gd name="connsiteX10" fmla="*/ 66808 w 97953"/>
                      <a:gd name="connsiteY10" fmla="*/ 262185 h 281789"/>
                      <a:gd name="connsiteX11" fmla="*/ 96761 w 97953"/>
                      <a:gd name="connsiteY11" fmla="*/ 281498 h 281789"/>
                      <a:gd name="connsiteX12" fmla="*/ 96032 w 97953"/>
                      <a:gd name="connsiteY12" fmla="*/ 278436 h 28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97953" h="281789">
                        <a:moveTo>
                          <a:pt x="96032" y="278436"/>
                        </a:moveTo>
                        <a:cubicBezTo>
                          <a:pt x="81238" y="281279"/>
                          <a:pt x="68265" y="259124"/>
                          <a:pt x="61342" y="249285"/>
                        </a:cubicBezTo>
                        <a:cubicBezTo>
                          <a:pt x="52888" y="237260"/>
                          <a:pt x="45309" y="224580"/>
                          <a:pt x="38385" y="211607"/>
                        </a:cubicBezTo>
                        <a:cubicBezTo>
                          <a:pt x="24466" y="185371"/>
                          <a:pt x="13898" y="157167"/>
                          <a:pt x="7266" y="128234"/>
                        </a:cubicBezTo>
                        <a:cubicBezTo>
                          <a:pt x="416" y="98354"/>
                          <a:pt x="780" y="65778"/>
                          <a:pt x="18781" y="39833"/>
                        </a:cubicBezTo>
                        <a:cubicBezTo>
                          <a:pt x="35543" y="15710"/>
                          <a:pt x="66443" y="8860"/>
                          <a:pt x="93336" y="3175"/>
                        </a:cubicBezTo>
                        <a:cubicBezTo>
                          <a:pt x="95376" y="2738"/>
                          <a:pt x="94575" y="-396"/>
                          <a:pt x="92607" y="42"/>
                        </a:cubicBezTo>
                        <a:cubicBezTo>
                          <a:pt x="64039" y="6090"/>
                          <a:pt x="34450" y="13524"/>
                          <a:pt x="16085" y="38084"/>
                        </a:cubicBezTo>
                        <a:cubicBezTo>
                          <a:pt x="-3228" y="63956"/>
                          <a:pt x="-2281" y="98938"/>
                          <a:pt x="4133" y="128963"/>
                        </a:cubicBezTo>
                        <a:cubicBezTo>
                          <a:pt x="11202" y="161759"/>
                          <a:pt x="24393" y="193606"/>
                          <a:pt x="40791" y="222758"/>
                        </a:cubicBezTo>
                        <a:cubicBezTo>
                          <a:pt x="48516" y="236531"/>
                          <a:pt x="57334" y="249650"/>
                          <a:pt x="66808" y="262185"/>
                        </a:cubicBezTo>
                        <a:cubicBezTo>
                          <a:pt x="73440" y="270930"/>
                          <a:pt x="84226" y="283902"/>
                          <a:pt x="96761" y="281498"/>
                        </a:cubicBezTo>
                        <a:cubicBezTo>
                          <a:pt x="98801" y="281133"/>
                          <a:pt x="98000" y="277999"/>
                          <a:pt x="96032" y="2784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728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" name="Freeform: Shape 21">
                    <a:extLst>
                      <a:ext uri="{FF2B5EF4-FFF2-40B4-BE49-F238E27FC236}">
                        <a16:creationId xmlns:a16="http://schemas.microsoft.com/office/drawing/2014/main" id="{CAA838F9-2889-944B-4110-4E4254D86DFF}"/>
                      </a:ext>
                    </a:extLst>
                  </p:cNvPr>
                  <p:cNvSpPr/>
                  <p:nvPr/>
                </p:nvSpPr>
                <p:spPr>
                  <a:xfrm>
                    <a:off x="6380815" y="5557468"/>
                    <a:ext cx="102718" cy="282742"/>
                  </a:xfrm>
                  <a:custGeom>
                    <a:avLst/>
                    <a:gdLst>
                      <a:gd name="connsiteX0" fmla="*/ 78392 w 102718"/>
                      <a:gd name="connsiteY0" fmla="*/ 39750 h 282742"/>
                      <a:gd name="connsiteX1" fmla="*/ 1214 w 102718"/>
                      <a:gd name="connsiteY1" fmla="*/ 395 h 282742"/>
                      <a:gd name="connsiteX2" fmla="*/ 1943 w 102718"/>
                      <a:gd name="connsiteY2" fmla="*/ 3529 h 282742"/>
                      <a:gd name="connsiteX3" fmla="*/ 77736 w 102718"/>
                      <a:gd name="connsiteY3" fmla="*/ 43904 h 282742"/>
                      <a:gd name="connsiteX4" fmla="*/ 97632 w 102718"/>
                      <a:gd name="connsiteY4" fmla="*/ 131504 h 282742"/>
                      <a:gd name="connsiteX5" fmla="*/ 67679 w 102718"/>
                      <a:gd name="connsiteY5" fmla="*/ 215022 h 282742"/>
                      <a:gd name="connsiteX6" fmla="*/ 44868 w 102718"/>
                      <a:gd name="connsiteY6" fmla="*/ 248910 h 282742"/>
                      <a:gd name="connsiteX7" fmla="*/ 8939 w 102718"/>
                      <a:gd name="connsiteY7" fmla="*/ 279519 h 282742"/>
                      <a:gd name="connsiteX8" fmla="*/ 9668 w 102718"/>
                      <a:gd name="connsiteY8" fmla="*/ 282653 h 282742"/>
                      <a:gd name="connsiteX9" fmla="*/ 42172 w 102718"/>
                      <a:gd name="connsiteY9" fmla="*/ 257291 h 282742"/>
                      <a:gd name="connsiteX10" fmla="*/ 69063 w 102718"/>
                      <a:gd name="connsiteY10" fmla="*/ 219103 h 282742"/>
                      <a:gd name="connsiteX11" fmla="*/ 101640 w 102718"/>
                      <a:gd name="connsiteY11" fmla="*/ 125528 h 282742"/>
                      <a:gd name="connsiteX12" fmla="*/ 78392 w 102718"/>
                      <a:gd name="connsiteY12" fmla="*/ 39750 h 28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02718" h="282742">
                        <a:moveTo>
                          <a:pt x="78392" y="39750"/>
                        </a:moveTo>
                        <a:cubicBezTo>
                          <a:pt x="58132" y="16283"/>
                          <a:pt x="33864" y="-3030"/>
                          <a:pt x="1214" y="395"/>
                        </a:cubicBezTo>
                        <a:cubicBezTo>
                          <a:pt x="-827" y="614"/>
                          <a:pt x="-98" y="3748"/>
                          <a:pt x="1943" y="3529"/>
                        </a:cubicBezTo>
                        <a:cubicBezTo>
                          <a:pt x="34446" y="104"/>
                          <a:pt x="57913" y="20947"/>
                          <a:pt x="77736" y="43904"/>
                        </a:cubicBezTo>
                        <a:cubicBezTo>
                          <a:pt x="98579" y="68027"/>
                          <a:pt x="102077" y="101040"/>
                          <a:pt x="97632" y="131504"/>
                        </a:cubicBezTo>
                        <a:cubicBezTo>
                          <a:pt x="93405" y="160727"/>
                          <a:pt x="82036" y="189369"/>
                          <a:pt x="67679" y="215022"/>
                        </a:cubicBezTo>
                        <a:cubicBezTo>
                          <a:pt x="61047" y="226901"/>
                          <a:pt x="53322" y="238197"/>
                          <a:pt x="44868" y="248910"/>
                        </a:cubicBezTo>
                        <a:cubicBezTo>
                          <a:pt x="35175" y="261300"/>
                          <a:pt x="24171" y="274126"/>
                          <a:pt x="8939" y="279519"/>
                        </a:cubicBezTo>
                        <a:cubicBezTo>
                          <a:pt x="7044" y="280175"/>
                          <a:pt x="7700" y="283309"/>
                          <a:pt x="9668" y="282653"/>
                        </a:cubicBezTo>
                        <a:cubicBezTo>
                          <a:pt x="23223" y="277916"/>
                          <a:pt x="32989" y="268005"/>
                          <a:pt x="42172" y="257291"/>
                        </a:cubicBezTo>
                        <a:cubicBezTo>
                          <a:pt x="52301" y="245412"/>
                          <a:pt x="61120" y="232513"/>
                          <a:pt x="69063" y="219103"/>
                        </a:cubicBezTo>
                        <a:cubicBezTo>
                          <a:pt x="85753" y="190608"/>
                          <a:pt x="97486" y="158323"/>
                          <a:pt x="101640" y="125528"/>
                        </a:cubicBezTo>
                        <a:cubicBezTo>
                          <a:pt x="105575" y="94700"/>
                          <a:pt x="98944" y="63508"/>
                          <a:pt x="78392" y="3975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728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23" name="Graphic 2">
              <a:extLst>
                <a:ext uri="{FF2B5EF4-FFF2-40B4-BE49-F238E27FC236}">
                  <a16:creationId xmlns:a16="http://schemas.microsoft.com/office/drawing/2014/main" id="{E9531D4F-3A47-19F2-63C6-3E3FF2761084}"/>
                </a:ext>
              </a:extLst>
            </p:cNvPr>
            <p:cNvGrpSpPr/>
            <p:nvPr/>
          </p:nvGrpSpPr>
          <p:grpSpPr>
            <a:xfrm>
              <a:off x="6366203" y="5829824"/>
              <a:ext cx="47659" cy="86672"/>
              <a:chOff x="6366203" y="5829824"/>
              <a:chExt cx="47659" cy="86672"/>
            </a:xfrm>
            <a:solidFill>
              <a:srgbClr val="B3B3B3"/>
            </a:solidFill>
          </p:grpSpPr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13779EBF-16E1-C033-12AC-AADEC5CB6083}"/>
                  </a:ext>
                </a:extLst>
              </p:cNvPr>
              <p:cNvSpPr/>
              <p:nvPr/>
            </p:nvSpPr>
            <p:spPr>
              <a:xfrm>
                <a:off x="6367139" y="5883075"/>
                <a:ext cx="42891" cy="33421"/>
              </a:xfrm>
              <a:custGeom>
                <a:avLst/>
                <a:gdLst>
                  <a:gd name="connsiteX0" fmla="*/ 35514 w 42891"/>
                  <a:gd name="connsiteY0" fmla="*/ 31746 h 33421"/>
                  <a:gd name="connsiteX1" fmla="*/ 30339 w 42891"/>
                  <a:gd name="connsiteY1" fmla="*/ 33058 h 33421"/>
                  <a:gd name="connsiteX2" fmla="*/ 1771 w 42891"/>
                  <a:gd name="connsiteY2" fmla="*/ 23511 h 33421"/>
                  <a:gd name="connsiteX3" fmla="*/ 4686 w 42891"/>
                  <a:gd name="connsiteY3" fmla="*/ 2740 h 33421"/>
                  <a:gd name="connsiteX4" fmla="*/ 37919 w 42891"/>
                  <a:gd name="connsiteY4" fmla="*/ 44 h 33421"/>
                  <a:gd name="connsiteX5" fmla="*/ 39668 w 42891"/>
                  <a:gd name="connsiteY5" fmla="*/ 190 h 33421"/>
                  <a:gd name="connsiteX6" fmla="*/ 40906 w 42891"/>
                  <a:gd name="connsiteY6" fmla="*/ 1355 h 33421"/>
                  <a:gd name="connsiteX7" fmla="*/ 42874 w 42891"/>
                  <a:gd name="connsiteY7" fmla="*/ 11923 h 33421"/>
                  <a:gd name="connsiteX8" fmla="*/ 35514 w 42891"/>
                  <a:gd name="connsiteY8" fmla="*/ 31746 h 33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891" h="33421">
                    <a:moveTo>
                      <a:pt x="35514" y="31746"/>
                    </a:moveTo>
                    <a:cubicBezTo>
                      <a:pt x="34056" y="32475"/>
                      <a:pt x="32380" y="32912"/>
                      <a:pt x="30339" y="33058"/>
                    </a:cubicBezTo>
                    <a:cubicBezTo>
                      <a:pt x="19262" y="33713"/>
                      <a:pt x="3812" y="34734"/>
                      <a:pt x="1771" y="23511"/>
                    </a:cubicBezTo>
                    <a:cubicBezTo>
                      <a:pt x="678" y="17680"/>
                      <a:pt x="-2821" y="5874"/>
                      <a:pt x="4686" y="2740"/>
                    </a:cubicBezTo>
                    <a:cubicBezTo>
                      <a:pt x="12921" y="-685"/>
                      <a:pt x="28736" y="700"/>
                      <a:pt x="37919" y="44"/>
                    </a:cubicBezTo>
                    <a:cubicBezTo>
                      <a:pt x="38502" y="-29"/>
                      <a:pt x="39084" y="-29"/>
                      <a:pt x="39668" y="190"/>
                    </a:cubicBezTo>
                    <a:cubicBezTo>
                      <a:pt x="40251" y="408"/>
                      <a:pt x="40615" y="918"/>
                      <a:pt x="40906" y="1355"/>
                    </a:cubicBezTo>
                    <a:cubicBezTo>
                      <a:pt x="42874" y="4562"/>
                      <a:pt x="42947" y="8279"/>
                      <a:pt x="42874" y="11923"/>
                    </a:cubicBezTo>
                    <a:cubicBezTo>
                      <a:pt x="42728" y="18628"/>
                      <a:pt x="42583" y="28247"/>
                      <a:pt x="35514" y="31746"/>
                    </a:cubicBezTo>
                    <a:close/>
                  </a:path>
                </a:pathLst>
              </a:custGeom>
              <a:solidFill>
                <a:srgbClr val="B3B3B3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41F0BB91-B53F-3DB5-5C7A-A922D06DDA83}"/>
                  </a:ext>
                </a:extLst>
              </p:cNvPr>
              <p:cNvSpPr/>
              <p:nvPr/>
            </p:nvSpPr>
            <p:spPr>
              <a:xfrm>
                <a:off x="6366203" y="5836009"/>
                <a:ext cx="23856" cy="56316"/>
              </a:xfrm>
              <a:custGeom>
                <a:avLst/>
                <a:gdLst>
                  <a:gd name="connsiteX0" fmla="*/ 23405 w 23856"/>
                  <a:gd name="connsiteY0" fmla="*/ 53742 h 56316"/>
                  <a:gd name="connsiteX1" fmla="*/ 12473 w 23856"/>
                  <a:gd name="connsiteY1" fmla="*/ 28380 h 56316"/>
                  <a:gd name="connsiteX2" fmla="*/ 3145 w 23856"/>
                  <a:gd name="connsiteY2" fmla="*/ 1270 h 56316"/>
                  <a:gd name="connsiteX3" fmla="*/ 11 w 23856"/>
                  <a:gd name="connsiteY3" fmla="*/ 1853 h 56316"/>
                  <a:gd name="connsiteX4" fmla="*/ 9558 w 23856"/>
                  <a:gd name="connsiteY4" fmla="*/ 29765 h 56316"/>
                  <a:gd name="connsiteX5" fmla="*/ 20927 w 23856"/>
                  <a:gd name="connsiteY5" fmla="*/ 55856 h 56316"/>
                  <a:gd name="connsiteX6" fmla="*/ 23405 w 23856"/>
                  <a:gd name="connsiteY6" fmla="*/ 53742 h 56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856" h="56316">
                    <a:moveTo>
                      <a:pt x="23405" y="53742"/>
                    </a:moveTo>
                    <a:cubicBezTo>
                      <a:pt x="17502" y="47693"/>
                      <a:pt x="15388" y="36105"/>
                      <a:pt x="12473" y="28380"/>
                    </a:cubicBezTo>
                    <a:cubicBezTo>
                      <a:pt x="9194" y="19708"/>
                      <a:pt x="4457" y="10453"/>
                      <a:pt x="3145" y="1270"/>
                    </a:cubicBezTo>
                    <a:cubicBezTo>
                      <a:pt x="2854" y="-771"/>
                      <a:pt x="-207" y="-188"/>
                      <a:pt x="11" y="1853"/>
                    </a:cubicBezTo>
                    <a:cubicBezTo>
                      <a:pt x="1323" y="11400"/>
                      <a:pt x="6206" y="20801"/>
                      <a:pt x="9558" y="29765"/>
                    </a:cubicBezTo>
                    <a:cubicBezTo>
                      <a:pt x="12619" y="37927"/>
                      <a:pt x="14733" y="49515"/>
                      <a:pt x="20927" y="55856"/>
                    </a:cubicBezTo>
                    <a:cubicBezTo>
                      <a:pt x="22458" y="57240"/>
                      <a:pt x="24863" y="55200"/>
                      <a:pt x="23405" y="53742"/>
                    </a:cubicBezTo>
                    <a:close/>
                  </a:path>
                </a:pathLst>
              </a:custGeom>
              <a:solidFill>
                <a:srgbClr val="B3B3B3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533ABBDC-4FB1-FB1D-4112-548D597374BB}"/>
                  </a:ext>
                </a:extLst>
              </p:cNvPr>
              <p:cNvSpPr/>
              <p:nvPr/>
            </p:nvSpPr>
            <p:spPr>
              <a:xfrm>
                <a:off x="6385671" y="5836950"/>
                <a:ext cx="10860" cy="57537"/>
              </a:xfrm>
              <a:custGeom>
                <a:avLst/>
                <a:gdLst>
                  <a:gd name="connsiteX0" fmla="*/ 7799 w 10860"/>
                  <a:gd name="connsiteY0" fmla="*/ 1130 h 57537"/>
                  <a:gd name="connsiteX1" fmla="*/ 1 w 10860"/>
                  <a:gd name="connsiteY1" fmla="*/ 56007 h 57537"/>
                  <a:gd name="connsiteX2" fmla="*/ 3135 w 10860"/>
                  <a:gd name="connsiteY2" fmla="*/ 56007 h 57537"/>
                  <a:gd name="connsiteX3" fmla="*/ 10788 w 10860"/>
                  <a:gd name="connsiteY3" fmla="*/ 2004 h 57537"/>
                  <a:gd name="connsiteX4" fmla="*/ 7799 w 10860"/>
                  <a:gd name="connsiteY4" fmla="*/ 1130 h 57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60" h="57537">
                    <a:moveTo>
                      <a:pt x="7799" y="1130"/>
                    </a:moveTo>
                    <a:cubicBezTo>
                      <a:pt x="3135" y="19131"/>
                      <a:pt x="511" y="37423"/>
                      <a:pt x="1" y="56007"/>
                    </a:cubicBezTo>
                    <a:cubicBezTo>
                      <a:pt x="-71" y="58048"/>
                      <a:pt x="3062" y="58048"/>
                      <a:pt x="3135" y="56007"/>
                    </a:cubicBezTo>
                    <a:cubicBezTo>
                      <a:pt x="3645" y="37715"/>
                      <a:pt x="6196" y="19714"/>
                      <a:pt x="10788" y="2004"/>
                    </a:cubicBezTo>
                    <a:cubicBezTo>
                      <a:pt x="11370" y="-36"/>
                      <a:pt x="8309" y="-838"/>
                      <a:pt x="7799" y="1130"/>
                    </a:cubicBezTo>
                    <a:close/>
                  </a:path>
                </a:pathLst>
              </a:custGeom>
              <a:solidFill>
                <a:srgbClr val="B3B3B3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3210705E-793C-D592-AE4F-F73E8A42AAFB}"/>
                  </a:ext>
                </a:extLst>
              </p:cNvPr>
              <p:cNvSpPr/>
              <p:nvPr/>
            </p:nvSpPr>
            <p:spPr>
              <a:xfrm>
                <a:off x="6388819" y="5829824"/>
                <a:ext cx="25042" cy="64506"/>
              </a:xfrm>
              <a:custGeom>
                <a:avLst/>
                <a:gdLst>
                  <a:gd name="connsiteX0" fmla="*/ 21923 w 25042"/>
                  <a:gd name="connsiteY0" fmla="*/ 1114 h 64506"/>
                  <a:gd name="connsiteX1" fmla="*/ 133 w 25042"/>
                  <a:gd name="connsiteY1" fmla="*/ 62623 h 64506"/>
                  <a:gd name="connsiteX2" fmla="*/ 3194 w 25042"/>
                  <a:gd name="connsiteY2" fmla="*/ 63425 h 64506"/>
                  <a:gd name="connsiteX3" fmla="*/ 24984 w 25042"/>
                  <a:gd name="connsiteY3" fmla="*/ 1915 h 64506"/>
                  <a:gd name="connsiteX4" fmla="*/ 21923 w 25042"/>
                  <a:gd name="connsiteY4" fmla="*/ 1114 h 64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042" h="64506">
                    <a:moveTo>
                      <a:pt x="21923" y="1114"/>
                    </a:moveTo>
                    <a:cubicBezTo>
                      <a:pt x="15656" y="21957"/>
                      <a:pt x="8441" y="42509"/>
                      <a:pt x="133" y="62623"/>
                    </a:cubicBezTo>
                    <a:cubicBezTo>
                      <a:pt x="-669" y="64518"/>
                      <a:pt x="2392" y="65320"/>
                      <a:pt x="3194" y="63425"/>
                    </a:cubicBezTo>
                    <a:cubicBezTo>
                      <a:pt x="11429" y="43310"/>
                      <a:pt x="18716" y="22758"/>
                      <a:pt x="24984" y="1915"/>
                    </a:cubicBezTo>
                    <a:cubicBezTo>
                      <a:pt x="25495" y="20"/>
                      <a:pt x="22506" y="-854"/>
                      <a:pt x="21923" y="1114"/>
                    </a:cubicBezTo>
                    <a:close/>
                  </a:path>
                </a:pathLst>
              </a:custGeom>
              <a:solidFill>
                <a:srgbClr val="B3B3B3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9" name="Graphic 2">
            <a:extLst>
              <a:ext uri="{FF2B5EF4-FFF2-40B4-BE49-F238E27FC236}">
                <a16:creationId xmlns:a16="http://schemas.microsoft.com/office/drawing/2014/main" id="{1F288529-866B-1B11-474B-FA5A7A17BC0C}"/>
              </a:ext>
            </a:extLst>
          </p:cNvPr>
          <p:cNvGrpSpPr/>
          <p:nvPr/>
        </p:nvGrpSpPr>
        <p:grpSpPr>
          <a:xfrm>
            <a:off x="5529054" y="5510081"/>
            <a:ext cx="243137" cy="417472"/>
            <a:chOff x="4895312" y="5528188"/>
            <a:chExt cx="243137" cy="417472"/>
          </a:xfrm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1F12E55-1E84-3E02-4AB0-EF0456A26CC1}"/>
                </a:ext>
              </a:extLst>
            </p:cNvPr>
            <p:cNvSpPr/>
            <p:nvPr/>
          </p:nvSpPr>
          <p:spPr>
            <a:xfrm>
              <a:off x="4940930" y="5531327"/>
              <a:ext cx="133226" cy="238539"/>
            </a:xfrm>
            <a:custGeom>
              <a:avLst/>
              <a:gdLst>
                <a:gd name="connsiteX0" fmla="*/ 117556 w 133226"/>
                <a:gd name="connsiteY0" fmla="*/ 7224 h 238539"/>
                <a:gd name="connsiteX1" fmla="*/ 28645 w 133226"/>
                <a:gd name="connsiteY1" fmla="*/ 6932 h 238539"/>
                <a:gd name="connsiteX2" fmla="*/ 1899 w 133226"/>
                <a:gd name="connsiteY2" fmla="*/ 23913 h 238539"/>
                <a:gd name="connsiteX3" fmla="*/ 12903 w 133226"/>
                <a:gd name="connsiteY3" fmla="*/ 46797 h 238539"/>
                <a:gd name="connsiteX4" fmla="*/ 20191 w 133226"/>
                <a:gd name="connsiteY4" fmla="*/ 49784 h 238539"/>
                <a:gd name="connsiteX5" fmla="*/ 22596 w 133226"/>
                <a:gd name="connsiteY5" fmla="*/ 54740 h 238539"/>
                <a:gd name="connsiteX6" fmla="*/ 17349 w 133226"/>
                <a:gd name="connsiteY6" fmla="*/ 147004 h 238539"/>
                <a:gd name="connsiteX7" fmla="*/ 4 w 133226"/>
                <a:gd name="connsiteY7" fmla="*/ 238539 h 238539"/>
                <a:gd name="connsiteX8" fmla="*/ 88842 w 133226"/>
                <a:gd name="connsiteY8" fmla="*/ 226733 h 238539"/>
                <a:gd name="connsiteX9" fmla="*/ 113475 w 133226"/>
                <a:gd name="connsiteY9" fmla="*/ 216020 h 238539"/>
                <a:gd name="connsiteX10" fmla="*/ 117556 w 133226"/>
                <a:gd name="connsiteY10" fmla="*/ 202902 h 238539"/>
                <a:gd name="connsiteX11" fmla="*/ 107863 w 133226"/>
                <a:gd name="connsiteY11" fmla="*/ 124631 h 238539"/>
                <a:gd name="connsiteX12" fmla="*/ 119451 w 133226"/>
                <a:gd name="connsiteY12" fmla="*/ 48619 h 238539"/>
                <a:gd name="connsiteX13" fmla="*/ 132861 w 133226"/>
                <a:gd name="connsiteY13" fmla="*/ 21727 h 238539"/>
                <a:gd name="connsiteX14" fmla="*/ 117556 w 133226"/>
                <a:gd name="connsiteY14" fmla="*/ 7224 h 23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3226" h="238539">
                  <a:moveTo>
                    <a:pt x="117556" y="7224"/>
                  </a:moveTo>
                  <a:cubicBezTo>
                    <a:pt x="89717" y="-4437"/>
                    <a:pt x="57942" y="-64"/>
                    <a:pt x="28645" y="6932"/>
                  </a:cubicBezTo>
                  <a:cubicBezTo>
                    <a:pt x="17932" y="9483"/>
                    <a:pt x="5834" y="13637"/>
                    <a:pt x="1899" y="23913"/>
                  </a:cubicBezTo>
                  <a:cubicBezTo>
                    <a:pt x="-1454" y="32731"/>
                    <a:pt x="3866" y="43881"/>
                    <a:pt x="12903" y="46797"/>
                  </a:cubicBezTo>
                  <a:cubicBezTo>
                    <a:pt x="15454" y="47598"/>
                    <a:pt x="18296" y="47963"/>
                    <a:pt x="20191" y="49784"/>
                  </a:cubicBezTo>
                  <a:cubicBezTo>
                    <a:pt x="21503" y="51096"/>
                    <a:pt x="22086" y="52918"/>
                    <a:pt x="22596" y="54740"/>
                  </a:cubicBezTo>
                  <a:cubicBezTo>
                    <a:pt x="30904" y="84766"/>
                    <a:pt x="25147" y="116833"/>
                    <a:pt x="17349" y="147004"/>
                  </a:cubicBezTo>
                  <a:cubicBezTo>
                    <a:pt x="9551" y="177176"/>
                    <a:pt x="-215" y="207420"/>
                    <a:pt x="4" y="238539"/>
                  </a:cubicBezTo>
                  <a:cubicBezTo>
                    <a:pt x="29592" y="234604"/>
                    <a:pt x="59254" y="230668"/>
                    <a:pt x="88842" y="226733"/>
                  </a:cubicBezTo>
                  <a:cubicBezTo>
                    <a:pt x="98025" y="225494"/>
                    <a:pt x="108228" y="223672"/>
                    <a:pt x="113475" y="216020"/>
                  </a:cubicBezTo>
                  <a:cubicBezTo>
                    <a:pt x="116099" y="212230"/>
                    <a:pt x="117046" y="207493"/>
                    <a:pt x="117556" y="202902"/>
                  </a:cubicBezTo>
                  <a:cubicBezTo>
                    <a:pt x="120545" y="176666"/>
                    <a:pt x="112382" y="150648"/>
                    <a:pt x="107863" y="124631"/>
                  </a:cubicBezTo>
                  <a:cubicBezTo>
                    <a:pt x="103345" y="98613"/>
                    <a:pt x="103200" y="69462"/>
                    <a:pt x="119451" y="48619"/>
                  </a:cubicBezTo>
                  <a:cubicBezTo>
                    <a:pt x="125865" y="40383"/>
                    <a:pt x="135193" y="31857"/>
                    <a:pt x="132861" y="21727"/>
                  </a:cubicBezTo>
                  <a:cubicBezTo>
                    <a:pt x="131330" y="14585"/>
                    <a:pt x="124334" y="10066"/>
                    <a:pt x="117556" y="7224"/>
                  </a:cubicBezTo>
                  <a:close/>
                </a:path>
              </a:pathLst>
            </a:custGeom>
            <a:solidFill>
              <a:srgbClr val="BCD6DD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1" name="Graphic 2">
              <a:extLst>
                <a:ext uri="{FF2B5EF4-FFF2-40B4-BE49-F238E27FC236}">
                  <a16:creationId xmlns:a16="http://schemas.microsoft.com/office/drawing/2014/main" id="{EEA12624-C294-3590-5557-0874DD4EF5C9}"/>
                </a:ext>
              </a:extLst>
            </p:cNvPr>
            <p:cNvGrpSpPr/>
            <p:nvPr/>
          </p:nvGrpSpPr>
          <p:grpSpPr>
            <a:xfrm>
              <a:off x="4895312" y="5528188"/>
              <a:ext cx="243137" cy="417472"/>
              <a:chOff x="4895312" y="5528188"/>
              <a:chExt cx="243137" cy="417472"/>
            </a:xfrm>
          </p:grpSpPr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A48EF1DB-33AD-D46A-5D92-877CC5EAAAA1}"/>
                  </a:ext>
                </a:extLst>
              </p:cNvPr>
              <p:cNvSpPr/>
              <p:nvPr/>
            </p:nvSpPr>
            <p:spPr>
              <a:xfrm>
                <a:off x="4904305" y="5726369"/>
                <a:ext cx="224427" cy="210712"/>
              </a:xfrm>
              <a:custGeom>
                <a:avLst/>
                <a:gdLst>
                  <a:gd name="connsiteX0" fmla="*/ 88736 w 224427"/>
                  <a:gd name="connsiteY0" fmla="*/ 3633 h 210712"/>
                  <a:gd name="connsiteX1" fmla="*/ 139460 w 224427"/>
                  <a:gd name="connsiteY1" fmla="*/ 645 h 210712"/>
                  <a:gd name="connsiteX2" fmla="*/ 153525 w 224427"/>
                  <a:gd name="connsiteY2" fmla="*/ 4726 h 210712"/>
                  <a:gd name="connsiteX3" fmla="*/ 160667 w 224427"/>
                  <a:gd name="connsiteY3" fmla="*/ 13982 h 210712"/>
                  <a:gd name="connsiteX4" fmla="*/ 194483 w 224427"/>
                  <a:gd name="connsiteY4" fmla="*/ 73013 h 210712"/>
                  <a:gd name="connsiteX5" fmla="*/ 214670 w 224427"/>
                  <a:gd name="connsiteY5" fmla="*/ 112878 h 210712"/>
                  <a:gd name="connsiteX6" fmla="*/ 224363 w 224427"/>
                  <a:gd name="connsiteY6" fmla="*/ 169650 h 210712"/>
                  <a:gd name="connsiteX7" fmla="*/ 222541 w 224427"/>
                  <a:gd name="connsiteY7" fmla="*/ 180363 h 210712"/>
                  <a:gd name="connsiteX8" fmla="*/ 197616 w 224427"/>
                  <a:gd name="connsiteY8" fmla="*/ 194283 h 210712"/>
                  <a:gd name="connsiteX9" fmla="*/ 27227 w 224427"/>
                  <a:gd name="connsiteY9" fmla="*/ 207474 h 210712"/>
                  <a:gd name="connsiteX10" fmla="*/ 8060 w 224427"/>
                  <a:gd name="connsiteY10" fmla="*/ 200332 h 210712"/>
                  <a:gd name="connsiteX11" fmla="*/ 2375 w 224427"/>
                  <a:gd name="connsiteY11" fmla="*/ 160686 h 210712"/>
                  <a:gd name="connsiteX12" fmla="*/ 31527 w 224427"/>
                  <a:gd name="connsiteY12" fmla="*/ 53117 h 210712"/>
                  <a:gd name="connsiteX13" fmla="*/ 46977 w 224427"/>
                  <a:gd name="connsiteY13" fmla="*/ 13034 h 210712"/>
                  <a:gd name="connsiteX14" fmla="*/ 88736 w 224427"/>
                  <a:gd name="connsiteY14" fmla="*/ 3633 h 210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24427" h="210712">
                    <a:moveTo>
                      <a:pt x="88736" y="3633"/>
                    </a:moveTo>
                    <a:cubicBezTo>
                      <a:pt x="105352" y="208"/>
                      <a:pt x="122552" y="-813"/>
                      <a:pt x="139460" y="645"/>
                    </a:cubicBezTo>
                    <a:cubicBezTo>
                      <a:pt x="144415" y="1082"/>
                      <a:pt x="149517" y="1738"/>
                      <a:pt x="153525" y="4726"/>
                    </a:cubicBezTo>
                    <a:cubicBezTo>
                      <a:pt x="156659" y="7058"/>
                      <a:pt x="158699" y="10556"/>
                      <a:pt x="160667" y="13982"/>
                    </a:cubicBezTo>
                    <a:cubicBezTo>
                      <a:pt x="171963" y="33659"/>
                      <a:pt x="183187" y="53336"/>
                      <a:pt x="194483" y="73013"/>
                    </a:cubicBezTo>
                    <a:cubicBezTo>
                      <a:pt x="201916" y="85986"/>
                      <a:pt x="209350" y="98958"/>
                      <a:pt x="214670" y="112878"/>
                    </a:cubicBezTo>
                    <a:cubicBezTo>
                      <a:pt x="221593" y="130878"/>
                      <a:pt x="224946" y="150337"/>
                      <a:pt x="224363" y="169650"/>
                    </a:cubicBezTo>
                    <a:cubicBezTo>
                      <a:pt x="224290" y="173294"/>
                      <a:pt x="223998" y="177010"/>
                      <a:pt x="222541" y="180363"/>
                    </a:cubicBezTo>
                    <a:cubicBezTo>
                      <a:pt x="218532" y="189400"/>
                      <a:pt x="207382" y="192388"/>
                      <a:pt x="197616" y="194283"/>
                    </a:cubicBezTo>
                    <a:cubicBezTo>
                      <a:pt x="141427" y="205287"/>
                      <a:pt x="83854" y="216364"/>
                      <a:pt x="27227" y="207474"/>
                    </a:cubicBezTo>
                    <a:cubicBezTo>
                      <a:pt x="20376" y="206380"/>
                      <a:pt x="13234" y="204850"/>
                      <a:pt x="8060" y="200332"/>
                    </a:cubicBezTo>
                    <a:cubicBezTo>
                      <a:pt x="-2508" y="191076"/>
                      <a:pt x="-686" y="174387"/>
                      <a:pt x="2375" y="160686"/>
                    </a:cubicBezTo>
                    <a:cubicBezTo>
                      <a:pt x="10392" y="124392"/>
                      <a:pt x="20085" y="88463"/>
                      <a:pt x="31527" y="53117"/>
                    </a:cubicBezTo>
                    <a:cubicBezTo>
                      <a:pt x="34952" y="42477"/>
                      <a:pt x="37867" y="20686"/>
                      <a:pt x="46977" y="13034"/>
                    </a:cubicBezTo>
                    <a:cubicBezTo>
                      <a:pt x="55504" y="5674"/>
                      <a:pt x="77586" y="5892"/>
                      <a:pt x="88736" y="3633"/>
                    </a:cubicBezTo>
                    <a:close/>
                  </a:path>
                </a:pathLst>
              </a:custGeom>
              <a:solidFill>
                <a:srgbClr val="585973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8E06B1CA-5C54-1F71-8B36-53327CE51C2B}"/>
                  </a:ext>
                </a:extLst>
              </p:cNvPr>
              <p:cNvSpPr/>
              <p:nvPr/>
            </p:nvSpPr>
            <p:spPr>
              <a:xfrm>
                <a:off x="4895312" y="5528188"/>
                <a:ext cx="243137" cy="417472"/>
              </a:xfrm>
              <a:custGeom>
                <a:avLst/>
                <a:gdLst>
                  <a:gd name="connsiteX0" fmla="*/ 237583 w 243137"/>
                  <a:gd name="connsiteY0" fmla="*/ 341594 h 417472"/>
                  <a:gd name="connsiteX1" fmla="*/ 219801 w 243137"/>
                  <a:gd name="connsiteY1" fmla="*/ 291016 h 417472"/>
                  <a:gd name="connsiteX2" fmla="*/ 197427 w 243137"/>
                  <a:gd name="connsiteY2" fmla="*/ 240220 h 417472"/>
                  <a:gd name="connsiteX3" fmla="*/ 175855 w 243137"/>
                  <a:gd name="connsiteY3" fmla="*/ 198679 h 417472"/>
                  <a:gd name="connsiteX4" fmla="*/ 159385 w 243137"/>
                  <a:gd name="connsiteY4" fmla="*/ 94099 h 417472"/>
                  <a:gd name="connsiteX5" fmla="*/ 163903 w 243137"/>
                  <a:gd name="connsiteY5" fmla="*/ 69029 h 417472"/>
                  <a:gd name="connsiteX6" fmla="*/ 187224 w 243137"/>
                  <a:gd name="connsiteY6" fmla="*/ 44979 h 417472"/>
                  <a:gd name="connsiteX7" fmla="*/ 183289 w 243137"/>
                  <a:gd name="connsiteY7" fmla="*/ 15026 h 417472"/>
                  <a:gd name="connsiteX8" fmla="*/ 111358 w 243137"/>
                  <a:gd name="connsiteY8" fmla="*/ 305 h 417472"/>
                  <a:gd name="connsiteX9" fmla="*/ 67704 w 243137"/>
                  <a:gd name="connsiteY9" fmla="*/ 5334 h 417472"/>
                  <a:gd name="connsiteX10" fmla="*/ 64424 w 243137"/>
                  <a:gd name="connsiteY10" fmla="*/ 5479 h 417472"/>
                  <a:gd name="connsiteX11" fmla="*/ 57209 w 243137"/>
                  <a:gd name="connsiteY11" fmla="*/ 8759 h 417472"/>
                  <a:gd name="connsiteX12" fmla="*/ 41030 w 243137"/>
                  <a:gd name="connsiteY12" fmla="*/ 19253 h 417472"/>
                  <a:gd name="connsiteX13" fmla="*/ 54513 w 243137"/>
                  <a:gd name="connsiteY13" fmla="*/ 52850 h 417472"/>
                  <a:gd name="connsiteX14" fmla="*/ 68068 w 243137"/>
                  <a:gd name="connsiteY14" fmla="*/ 58316 h 417472"/>
                  <a:gd name="connsiteX15" fmla="*/ 53857 w 243137"/>
                  <a:gd name="connsiteY15" fmla="*/ 171496 h 417472"/>
                  <a:gd name="connsiteX16" fmla="*/ 23467 w 243137"/>
                  <a:gd name="connsiteY16" fmla="*/ 288393 h 417472"/>
                  <a:gd name="connsiteX17" fmla="*/ 8235 w 243137"/>
                  <a:gd name="connsiteY17" fmla="*/ 346841 h 417472"/>
                  <a:gd name="connsiteX18" fmla="*/ 947 w 243137"/>
                  <a:gd name="connsiteY18" fmla="*/ 390350 h 417472"/>
                  <a:gd name="connsiteX19" fmla="*/ 60343 w 243137"/>
                  <a:gd name="connsiteY19" fmla="*/ 417241 h 417472"/>
                  <a:gd name="connsiteX20" fmla="*/ 180155 w 243137"/>
                  <a:gd name="connsiteY20" fmla="*/ 405800 h 417472"/>
                  <a:gd name="connsiteX21" fmla="*/ 242320 w 243137"/>
                  <a:gd name="connsiteY21" fmla="*/ 374608 h 417472"/>
                  <a:gd name="connsiteX22" fmla="*/ 237583 w 243137"/>
                  <a:gd name="connsiteY22" fmla="*/ 341594 h 417472"/>
                  <a:gd name="connsiteX23" fmla="*/ 64497 w 243137"/>
                  <a:gd name="connsiteY23" fmla="*/ 33173 h 417472"/>
                  <a:gd name="connsiteX24" fmla="*/ 59177 w 243137"/>
                  <a:gd name="connsiteY24" fmla="*/ 20930 h 417472"/>
                  <a:gd name="connsiteX25" fmla="*/ 63477 w 243137"/>
                  <a:gd name="connsiteY25" fmla="*/ 19545 h 417472"/>
                  <a:gd name="connsiteX26" fmla="*/ 88766 w 243137"/>
                  <a:gd name="connsiteY26" fmla="*/ 13860 h 417472"/>
                  <a:gd name="connsiteX27" fmla="*/ 130962 w 243137"/>
                  <a:gd name="connsiteY27" fmla="*/ 12111 h 417472"/>
                  <a:gd name="connsiteX28" fmla="*/ 170389 w 243137"/>
                  <a:gd name="connsiteY28" fmla="*/ 19545 h 417472"/>
                  <a:gd name="connsiteX29" fmla="*/ 159312 w 243137"/>
                  <a:gd name="connsiteY29" fmla="*/ 49279 h 417472"/>
                  <a:gd name="connsiteX30" fmla="*/ 138687 w 243137"/>
                  <a:gd name="connsiteY30" fmla="*/ 51393 h 417472"/>
                  <a:gd name="connsiteX31" fmla="*/ 92482 w 243137"/>
                  <a:gd name="connsiteY31" fmla="*/ 49862 h 417472"/>
                  <a:gd name="connsiteX32" fmla="*/ 76668 w 243137"/>
                  <a:gd name="connsiteY32" fmla="*/ 47457 h 417472"/>
                  <a:gd name="connsiteX33" fmla="*/ 64497 w 243137"/>
                  <a:gd name="connsiteY33" fmla="*/ 33173 h 417472"/>
                  <a:gd name="connsiteX34" fmla="*/ 162810 w 243137"/>
                  <a:gd name="connsiteY34" fmla="*/ 397564 h 417472"/>
                  <a:gd name="connsiteX35" fmla="*/ 37459 w 243137"/>
                  <a:gd name="connsiteY35" fmla="*/ 404123 h 417472"/>
                  <a:gd name="connsiteX36" fmla="*/ 21353 w 243137"/>
                  <a:gd name="connsiteY36" fmla="*/ 336201 h 417472"/>
                  <a:gd name="connsiteX37" fmla="*/ 37459 w 243137"/>
                  <a:gd name="connsiteY37" fmla="*/ 273526 h 417472"/>
                  <a:gd name="connsiteX38" fmla="*/ 68141 w 243137"/>
                  <a:gd name="connsiteY38" fmla="*/ 153787 h 417472"/>
                  <a:gd name="connsiteX39" fmla="*/ 74408 w 243137"/>
                  <a:gd name="connsiteY39" fmla="*/ 62835 h 417472"/>
                  <a:gd name="connsiteX40" fmla="*/ 132565 w 243137"/>
                  <a:gd name="connsiteY40" fmla="*/ 69685 h 417472"/>
                  <a:gd name="connsiteX41" fmla="*/ 139926 w 243137"/>
                  <a:gd name="connsiteY41" fmla="*/ 72017 h 417472"/>
                  <a:gd name="connsiteX42" fmla="*/ 145246 w 243137"/>
                  <a:gd name="connsiteY42" fmla="*/ 86738 h 417472"/>
                  <a:gd name="connsiteX43" fmla="*/ 151077 w 243137"/>
                  <a:gd name="connsiteY43" fmla="*/ 152912 h 417472"/>
                  <a:gd name="connsiteX44" fmla="*/ 163611 w 243137"/>
                  <a:gd name="connsiteY44" fmla="*/ 210340 h 417472"/>
                  <a:gd name="connsiteX45" fmla="*/ 191014 w 243137"/>
                  <a:gd name="connsiteY45" fmla="*/ 252974 h 417472"/>
                  <a:gd name="connsiteX46" fmla="*/ 216885 w 243137"/>
                  <a:gd name="connsiteY46" fmla="*/ 316378 h 417472"/>
                  <a:gd name="connsiteX47" fmla="*/ 231097 w 243137"/>
                  <a:gd name="connsiteY47" fmla="*/ 372348 h 417472"/>
                  <a:gd name="connsiteX48" fmla="*/ 162810 w 243137"/>
                  <a:gd name="connsiteY48" fmla="*/ 397564 h 417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243137" h="417472">
                    <a:moveTo>
                      <a:pt x="237583" y="341594"/>
                    </a:moveTo>
                    <a:cubicBezTo>
                      <a:pt x="232044" y="324613"/>
                      <a:pt x="226141" y="307705"/>
                      <a:pt x="219801" y="291016"/>
                    </a:cubicBezTo>
                    <a:cubicBezTo>
                      <a:pt x="213242" y="273671"/>
                      <a:pt x="205881" y="256691"/>
                      <a:pt x="197427" y="240220"/>
                    </a:cubicBezTo>
                    <a:cubicBezTo>
                      <a:pt x="190358" y="226373"/>
                      <a:pt x="180446" y="213401"/>
                      <a:pt x="175855" y="198679"/>
                    </a:cubicBezTo>
                    <a:cubicBezTo>
                      <a:pt x="165215" y="164718"/>
                      <a:pt x="158291" y="129810"/>
                      <a:pt x="159385" y="94099"/>
                    </a:cubicBezTo>
                    <a:cubicBezTo>
                      <a:pt x="159676" y="85573"/>
                      <a:pt x="160405" y="76827"/>
                      <a:pt x="163903" y="69029"/>
                    </a:cubicBezTo>
                    <a:cubicBezTo>
                      <a:pt x="169150" y="57296"/>
                      <a:pt x="181540" y="55765"/>
                      <a:pt x="187224" y="44979"/>
                    </a:cubicBezTo>
                    <a:cubicBezTo>
                      <a:pt x="192326" y="35286"/>
                      <a:pt x="190722" y="23043"/>
                      <a:pt x="183289" y="15026"/>
                    </a:cubicBezTo>
                    <a:cubicBezTo>
                      <a:pt x="167839" y="-1444"/>
                      <a:pt x="131983" y="-351"/>
                      <a:pt x="111358" y="305"/>
                    </a:cubicBezTo>
                    <a:cubicBezTo>
                      <a:pt x="99552" y="669"/>
                      <a:pt x="82644" y="1471"/>
                      <a:pt x="67704" y="5334"/>
                    </a:cubicBezTo>
                    <a:cubicBezTo>
                      <a:pt x="66756" y="5042"/>
                      <a:pt x="65663" y="5042"/>
                      <a:pt x="64424" y="5479"/>
                    </a:cubicBezTo>
                    <a:cubicBezTo>
                      <a:pt x="61946" y="6426"/>
                      <a:pt x="59541" y="7520"/>
                      <a:pt x="57209" y="8759"/>
                    </a:cubicBezTo>
                    <a:cubicBezTo>
                      <a:pt x="50796" y="11383"/>
                      <a:pt x="45111" y="14735"/>
                      <a:pt x="41030" y="19253"/>
                    </a:cubicBezTo>
                    <a:cubicBezTo>
                      <a:pt x="25434" y="36598"/>
                      <a:pt x="35564" y="46801"/>
                      <a:pt x="54513" y="52850"/>
                    </a:cubicBezTo>
                    <a:cubicBezTo>
                      <a:pt x="58521" y="55255"/>
                      <a:pt x="63185" y="57004"/>
                      <a:pt x="68068" y="58316"/>
                    </a:cubicBezTo>
                    <a:cubicBezTo>
                      <a:pt x="71858" y="97379"/>
                      <a:pt x="63623" y="133818"/>
                      <a:pt x="53857" y="171496"/>
                    </a:cubicBezTo>
                    <a:cubicBezTo>
                      <a:pt x="43727" y="210486"/>
                      <a:pt x="33597" y="249403"/>
                      <a:pt x="23467" y="288393"/>
                    </a:cubicBezTo>
                    <a:cubicBezTo>
                      <a:pt x="18365" y="307851"/>
                      <a:pt x="13336" y="327310"/>
                      <a:pt x="8235" y="346841"/>
                    </a:cubicBezTo>
                    <a:cubicBezTo>
                      <a:pt x="4810" y="359886"/>
                      <a:pt x="-2624" y="376503"/>
                      <a:pt x="947" y="390350"/>
                    </a:cubicBezTo>
                    <a:cubicBezTo>
                      <a:pt x="6923" y="413452"/>
                      <a:pt x="41103" y="416586"/>
                      <a:pt x="60343" y="417241"/>
                    </a:cubicBezTo>
                    <a:cubicBezTo>
                      <a:pt x="100135" y="418699"/>
                      <a:pt x="141165" y="413088"/>
                      <a:pt x="180155" y="405800"/>
                    </a:cubicBezTo>
                    <a:cubicBezTo>
                      <a:pt x="202310" y="401646"/>
                      <a:pt x="236052" y="401354"/>
                      <a:pt x="242320" y="374608"/>
                    </a:cubicBezTo>
                    <a:cubicBezTo>
                      <a:pt x="244871" y="363530"/>
                      <a:pt x="240935" y="352016"/>
                      <a:pt x="237583" y="341594"/>
                    </a:cubicBezTo>
                    <a:close/>
                    <a:moveTo>
                      <a:pt x="64497" y="33173"/>
                    </a:moveTo>
                    <a:cubicBezTo>
                      <a:pt x="59614" y="27853"/>
                      <a:pt x="57938" y="23844"/>
                      <a:pt x="59177" y="20930"/>
                    </a:cubicBezTo>
                    <a:lnTo>
                      <a:pt x="63477" y="19545"/>
                    </a:lnTo>
                    <a:cubicBezTo>
                      <a:pt x="68870" y="15464"/>
                      <a:pt x="82134" y="14881"/>
                      <a:pt x="88766" y="13860"/>
                    </a:cubicBezTo>
                    <a:cubicBezTo>
                      <a:pt x="102758" y="11601"/>
                      <a:pt x="116897" y="11164"/>
                      <a:pt x="130962" y="12111"/>
                    </a:cubicBezTo>
                    <a:cubicBezTo>
                      <a:pt x="142477" y="12913"/>
                      <a:pt x="160405" y="12986"/>
                      <a:pt x="170389" y="19545"/>
                    </a:cubicBezTo>
                    <a:cubicBezTo>
                      <a:pt x="187661" y="30841"/>
                      <a:pt x="170754" y="45198"/>
                      <a:pt x="159312" y="49279"/>
                    </a:cubicBezTo>
                    <a:cubicBezTo>
                      <a:pt x="153117" y="51538"/>
                      <a:pt x="145246" y="51028"/>
                      <a:pt x="138687" y="51393"/>
                    </a:cubicBezTo>
                    <a:cubicBezTo>
                      <a:pt x="123310" y="52194"/>
                      <a:pt x="107787" y="51684"/>
                      <a:pt x="92482" y="49862"/>
                    </a:cubicBezTo>
                    <a:cubicBezTo>
                      <a:pt x="87599" y="49279"/>
                      <a:pt x="81259" y="49206"/>
                      <a:pt x="76668" y="47457"/>
                    </a:cubicBezTo>
                    <a:cubicBezTo>
                      <a:pt x="68432" y="47749"/>
                      <a:pt x="64351" y="43011"/>
                      <a:pt x="64497" y="33173"/>
                    </a:cubicBezTo>
                    <a:close/>
                    <a:moveTo>
                      <a:pt x="162810" y="397564"/>
                    </a:moveTo>
                    <a:cubicBezTo>
                      <a:pt x="124039" y="404123"/>
                      <a:pt x="76449" y="413233"/>
                      <a:pt x="37459" y="404123"/>
                    </a:cubicBezTo>
                    <a:cubicBezTo>
                      <a:pt x="73" y="395378"/>
                      <a:pt x="14867" y="361417"/>
                      <a:pt x="21353" y="336201"/>
                    </a:cubicBezTo>
                    <a:cubicBezTo>
                      <a:pt x="26746" y="315285"/>
                      <a:pt x="32066" y="294442"/>
                      <a:pt x="37459" y="273526"/>
                    </a:cubicBezTo>
                    <a:cubicBezTo>
                      <a:pt x="47735" y="233661"/>
                      <a:pt x="58594" y="193870"/>
                      <a:pt x="68141" y="153787"/>
                    </a:cubicBezTo>
                    <a:cubicBezTo>
                      <a:pt x="75429" y="123251"/>
                      <a:pt x="79874" y="93589"/>
                      <a:pt x="74408" y="62835"/>
                    </a:cubicBezTo>
                    <a:cubicBezTo>
                      <a:pt x="74408" y="62907"/>
                      <a:pt x="127537" y="68883"/>
                      <a:pt x="132565" y="69685"/>
                    </a:cubicBezTo>
                    <a:cubicBezTo>
                      <a:pt x="135116" y="70122"/>
                      <a:pt x="137813" y="70560"/>
                      <a:pt x="139926" y="72017"/>
                    </a:cubicBezTo>
                    <a:cubicBezTo>
                      <a:pt x="144371" y="75078"/>
                      <a:pt x="145028" y="81346"/>
                      <a:pt x="145246" y="86738"/>
                    </a:cubicBezTo>
                    <a:cubicBezTo>
                      <a:pt x="146266" y="108893"/>
                      <a:pt x="148234" y="130976"/>
                      <a:pt x="151077" y="152912"/>
                    </a:cubicBezTo>
                    <a:cubicBezTo>
                      <a:pt x="153409" y="170986"/>
                      <a:pt x="153481" y="194598"/>
                      <a:pt x="163611" y="210340"/>
                    </a:cubicBezTo>
                    <a:cubicBezTo>
                      <a:pt x="173013" y="224843"/>
                      <a:pt x="183216" y="236940"/>
                      <a:pt x="191014" y="252974"/>
                    </a:cubicBezTo>
                    <a:cubicBezTo>
                      <a:pt x="200925" y="273526"/>
                      <a:pt x="209306" y="294879"/>
                      <a:pt x="216885" y="316378"/>
                    </a:cubicBezTo>
                    <a:cubicBezTo>
                      <a:pt x="221914" y="330662"/>
                      <a:pt x="235615" y="356752"/>
                      <a:pt x="231097" y="372348"/>
                    </a:cubicBezTo>
                    <a:cubicBezTo>
                      <a:pt x="225048" y="393264"/>
                      <a:pt x="179208" y="394795"/>
                      <a:pt x="162810" y="397564"/>
                    </a:cubicBezTo>
                    <a:close/>
                  </a:path>
                </a:pathLst>
              </a:custGeom>
              <a:solidFill>
                <a:srgbClr val="D3E4EA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34" name="Graphic 2">
                <a:extLst>
                  <a:ext uri="{FF2B5EF4-FFF2-40B4-BE49-F238E27FC236}">
                    <a16:creationId xmlns:a16="http://schemas.microsoft.com/office/drawing/2014/main" id="{66781A6C-AD30-EDB4-8D46-52829266E9D8}"/>
                  </a:ext>
                </a:extLst>
              </p:cNvPr>
              <p:cNvGrpSpPr/>
              <p:nvPr/>
            </p:nvGrpSpPr>
            <p:grpSpPr>
              <a:xfrm>
                <a:off x="4973195" y="5645684"/>
                <a:ext cx="34271" cy="255706"/>
                <a:chOff x="4973195" y="5645684"/>
                <a:chExt cx="34271" cy="255706"/>
              </a:xfrm>
              <a:solidFill>
                <a:srgbClr val="949494"/>
              </a:solidFill>
            </p:grpSpPr>
            <p:sp>
              <p:nvSpPr>
                <p:cNvPr id="35" name="Freeform: Shape 34">
                  <a:extLst>
                    <a:ext uri="{FF2B5EF4-FFF2-40B4-BE49-F238E27FC236}">
                      <a16:creationId xmlns:a16="http://schemas.microsoft.com/office/drawing/2014/main" id="{40B1FA47-22B7-20EF-325E-77BA3AB83911}"/>
                    </a:ext>
                  </a:extLst>
                </p:cNvPr>
                <p:cNvSpPr/>
                <p:nvPr/>
              </p:nvSpPr>
              <p:spPr>
                <a:xfrm>
                  <a:off x="4977886" y="5645684"/>
                  <a:ext cx="21823" cy="7127"/>
                </a:xfrm>
                <a:custGeom>
                  <a:avLst/>
                  <a:gdLst>
                    <a:gd name="connsiteX0" fmla="*/ 18727 w 21823"/>
                    <a:gd name="connsiteY0" fmla="*/ 7067 h 7127"/>
                    <a:gd name="connsiteX1" fmla="*/ 18216 w 21823"/>
                    <a:gd name="connsiteY1" fmla="*/ 70 h 7127"/>
                    <a:gd name="connsiteX2" fmla="*/ 1892 w 21823"/>
                    <a:gd name="connsiteY2" fmla="*/ 1164 h 7127"/>
                    <a:gd name="connsiteX3" fmla="*/ 871 w 21823"/>
                    <a:gd name="connsiteY3" fmla="*/ 4079 h 7127"/>
                    <a:gd name="connsiteX4" fmla="*/ 18727 w 21823"/>
                    <a:gd name="connsiteY4" fmla="*/ 7067 h 7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823" h="7127">
                      <a:moveTo>
                        <a:pt x="18727" y="7067"/>
                      </a:moveTo>
                      <a:cubicBezTo>
                        <a:pt x="23318" y="6775"/>
                        <a:pt x="22516" y="-804"/>
                        <a:pt x="18216" y="70"/>
                      </a:cubicBezTo>
                      <a:cubicBezTo>
                        <a:pt x="12678" y="1164"/>
                        <a:pt x="7504" y="1820"/>
                        <a:pt x="1892" y="1164"/>
                      </a:cubicBezTo>
                      <a:cubicBezTo>
                        <a:pt x="289" y="945"/>
                        <a:pt x="-878" y="3423"/>
                        <a:pt x="871" y="4079"/>
                      </a:cubicBezTo>
                      <a:cubicBezTo>
                        <a:pt x="6556" y="6119"/>
                        <a:pt x="12678" y="7431"/>
                        <a:pt x="18727" y="7067"/>
                      </a:cubicBezTo>
                      <a:close/>
                    </a:path>
                  </a:pathLst>
                </a:custGeom>
                <a:solidFill>
                  <a:srgbClr val="949494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" name="Freeform: Shape 35">
                  <a:extLst>
                    <a:ext uri="{FF2B5EF4-FFF2-40B4-BE49-F238E27FC236}">
                      <a16:creationId xmlns:a16="http://schemas.microsoft.com/office/drawing/2014/main" id="{2E72E279-BC77-2F51-43E3-9834B2F78868}"/>
                    </a:ext>
                  </a:extLst>
                </p:cNvPr>
                <p:cNvSpPr/>
                <p:nvPr/>
              </p:nvSpPr>
              <p:spPr>
                <a:xfrm>
                  <a:off x="4977676" y="5683202"/>
                  <a:ext cx="24923" cy="7003"/>
                </a:xfrm>
                <a:custGeom>
                  <a:avLst/>
                  <a:gdLst>
                    <a:gd name="connsiteX0" fmla="*/ 20467 w 24923"/>
                    <a:gd name="connsiteY0" fmla="*/ 157 h 7003"/>
                    <a:gd name="connsiteX1" fmla="*/ 1882 w 24923"/>
                    <a:gd name="connsiteY1" fmla="*/ 2052 h 7003"/>
                    <a:gd name="connsiteX2" fmla="*/ 2174 w 24923"/>
                    <a:gd name="connsiteY2" fmla="*/ 6279 h 7003"/>
                    <a:gd name="connsiteX3" fmla="*/ 20904 w 24923"/>
                    <a:gd name="connsiteY3" fmla="*/ 6935 h 7003"/>
                    <a:gd name="connsiteX4" fmla="*/ 20467 w 24923"/>
                    <a:gd name="connsiteY4" fmla="*/ 157 h 70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923" h="7003">
                      <a:moveTo>
                        <a:pt x="20467" y="157"/>
                      </a:moveTo>
                      <a:cubicBezTo>
                        <a:pt x="14418" y="1687"/>
                        <a:pt x="8150" y="1760"/>
                        <a:pt x="1882" y="2052"/>
                      </a:cubicBezTo>
                      <a:cubicBezTo>
                        <a:pt x="-814" y="2198"/>
                        <a:pt x="-522" y="6279"/>
                        <a:pt x="2174" y="6279"/>
                      </a:cubicBezTo>
                      <a:cubicBezTo>
                        <a:pt x="8442" y="6133"/>
                        <a:pt x="14709" y="5841"/>
                        <a:pt x="20904" y="6935"/>
                      </a:cubicBezTo>
                      <a:cubicBezTo>
                        <a:pt x="26370" y="7882"/>
                        <a:pt x="26297" y="-1300"/>
                        <a:pt x="20467" y="157"/>
                      </a:cubicBezTo>
                      <a:close/>
                    </a:path>
                  </a:pathLst>
                </a:custGeom>
                <a:solidFill>
                  <a:srgbClr val="949494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" name="Freeform: Shape 36">
                  <a:extLst>
                    <a:ext uri="{FF2B5EF4-FFF2-40B4-BE49-F238E27FC236}">
                      <a16:creationId xmlns:a16="http://schemas.microsoft.com/office/drawing/2014/main" id="{9D8218A8-8E1C-5357-D876-FDD0FE618887}"/>
                    </a:ext>
                  </a:extLst>
                </p:cNvPr>
                <p:cNvSpPr/>
                <p:nvPr/>
              </p:nvSpPr>
              <p:spPr>
                <a:xfrm>
                  <a:off x="4974251" y="5740659"/>
                  <a:ext cx="25961" cy="7017"/>
                </a:xfrm>
                <a:custGeom>
                  <a:avLst/>
                  <a:gdLst>
                    <a:gd name="connsiteX0" fmla="*/ 21123 w 25961"/>
                    <a:gd name="connsiteY0" fmla="*/ 6688 h 7017"/>
                    <a:gd name="connsiteX1" fmla="*/ 21560 w 25961"/>
                    <a:gd name="connsiteY1" fmla="*/ 274 h 7017"/>
                    <a:gd name="connsiteX2" fmla="*/ 1883 w 25961"/>
                    <a:gd name="connsiteY2" fmla="*/ 1805 h 7017"/>
                    <a:gd name="connsiteX3" fmla="*/ 2174 w 25961"/>
                    <a:gd name="connsiteY3" fmla="*/ 6032 h 7017"/>
                    <a:gd name="connsiteX4" fmla="*/ 10773 w 25961"/>
                    <a:gd name="connsiteY4" fmla="*/ 6105 h 7017"/>
                    <a:gd name="connsiteX5" fmla="*/ 21123 w 25961"/>
                    <a:gd name="connsiteY5" fmla="*/ 6688 h 7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5961" h="7017">
                      <a:moveTo>
                        <a:pt x="21123" y="6688"/>
                      </a:moveTo>
                      <a:cubicBezTo>
                        <a:pt x="27973" y="9020"/>
                        <a:pt x="27026" y="-1839"/>
                        <a:pt x="21560" y="274"/>
                      </a:cubicBezTo>
                      <a:cubicBezTo>
                        <a:pt x="15802" y="2461"/>
                        <a:pt x="8005" y="1587"/>
                        <a:pt x="1883" y="1805"/>
                      </a:cubicBezTo>
                      <a:cubicBezTo>
                        <a:pt x="-814" y="1951"/>
                        <a:pt x="-523" y="5959"/>
                        <a:pt x="2174" y="6032"/>
                      </a:cubicBezTo>
                      <a:cubicBezTo>
                        <a:pt x="5016" y="6032"/>
                        <a:pt x="7932" y="6105"/>
                        <a:pt x="10773" y="6105"/>
                      </a:cubicBezTo>
                      <a:cubicBezTo>
                        <a:pt x="14053" y="6105"/>
                        <a:pt x="17989" y="5668"/>
                        <a:pt x="21123" y="6688"/>
                      </a:cubicBezTo>
                      <a:close/>
                    </a:path>
                  </a:pathLst>
                </a:custGeom>
                <a:solidFill>
                  <a:srgbClr val="949494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" name="Freeform: Shape 37">
                  <a:extLst>
                    <a:ext uri="{FF2B5EF4-FFF2-40B4-BE49-F238E27FC236}">
                      <a16:creationId xmlns:a16="http://schemas.microsoft.com/office/drawing/2014/main" id="{5F6D599F-3FE4-ABBD-FC39-81FD0841E6A4}"/>
                    </a:ext>
                  </a:extLst>
                </p:cNvPr>
                <p:cNvSpPr/>
                <p:nvPr/>
              </p:nvSpPr>
              <p:spPr>
                <a:xfrm>
                  <a:off x="4975443" y="5791817"/>
                  <a:ext cx="30066" cy="8906"/>
                </a:xfrm>
                <a:custGeom>
                  <a:avLst/>
                  <a:gdLst>
                    <a:gd name="connsiteX0" fmla="*/ 26271 w 30066"/>
                    <a:gd name="connsiteY0" fmla="*/ 8731 h 8906"/>
                    <a:gd name="connsiteX1" fmla="*/ 26781 w 30066"/>
                    <a:gd name="connsiteY1" fmla="*/ 423 h 8906"/>
                    <a:gd name="connsiteX2" fmla="*/ 13808 w 30066"/>
                    <a:gd name="connsiteY2" fmla="*/ 423 h 8906"/>
                    <a:gd name="connsiteX3" fmla="*/ 1492 w 30066"/>
                    <a:gd name="connsiteY3" fmla="*/ 1589 h 8906"/>
                    <a:gd name="connsiteX4" fmla="*/ 1784 w 30066"/>
                    <a:gd name="connsiteY4" fmla="*/ 5889 h 8906"/>
                    <a:gd name="connsiteX5" fmla="*/ 14246 w 30066"/>
                    <a:gd name="connsiteY5" fmla="*/ 7856 h 8906"/>
                    <a:gd name="connsiteX6" fmla="*/ 26271 w 30066"/>
                    <a:gd name="connsiteY6" fmla="*/ 8731 h 8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0066" h="8906">
                      <a:moveTo>
                        <a:pt x="26271" y="8731"/>
                      </a:moveTo>
                      <a:cubicBezTo>
                        <a:pt x="30862" y="8075"/>
                        <a:pt x="31591" y="1444"/>
                        <a:pt x="26781" y="423"/>
                      </a:cubicBezTo>
                      <a:cubicBezTo>
                        <a:pt x="22554" y="-451"/>
                        <a:pt x="18108" y="277"/>
                        <a:pt x="13808" y="423"/>
                      </a:cubicBezTo>
                      <a:cubicBezTo>
                        <a:pt x="9654" y="642"/>
                        <a:pt x="5573" y="715"/>
                        <a:pt x="1492" y="1589"/>
                      </a:cubicBezTo>
                      <a:cubicBezTo>
                        <a:pt x="-913" y="2099"/>
                        <a:pt x="-111" y="5379"/>
                        <a:pt x="1784" y="5889"/>
                      </a:cubicBezTo>
                      <a:cubicBezTo>
                        <a:pt x="5865" y="7055"/>
                        <a:pt x="10092" y="7347"/>
                        <a:pt x="14246" y="7856"/>
                      </a:cubicBezTo>
                      <a:cubicBezTo>
                        <a:pt x="18181" y="8294"/>
                        <a:pt x="22263" y="9314"/>
                        <a:pt x="26271" y="8731"/>
                      </a:cubicBezTo>
                      <a:close/>
                    </a:path>
                  </a:pathLst>
                </a:custGeom>
                <a:solidFill>
                  <a:srgbClr val="949494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" name="Freeform: Shape 38">
                  <a:extLst>
                    <a:ext uri="{FF2B5EF4-FFF2-40B4-BE49-F238E27FC236}">
                      <a16:creationId xmlns:a16="http://schemas.microsoft.com/office/drawing/2014/main" id="{B8241917-52F7-FB50-439D-961E8EA18512}"/>
                    </a:ext>
                  </a:extLst>
                </p:cNvPr>
                <p:cNvSpPr/>
                <p:nvPr/>
              </p:nvSpPr>
              <p:spPr>
                <a:xfrm>
                  <a:off x="4973195" y="5842014"/>
                  <a:ext cx="29168" cy="9554"/>
                </a:xfrm>
                <a:custGeom>
                  <a:avLst/>
                  <a:gdLst>
                    <a:gd name="connsiteX0" fmla="*/ 24875 w 29168"/>
                    <a:gd name="connsiteY0" fmla="*/ 2 h 9554"/>
                    <a:gd name="connsiteX1" fmla="*/ 1991 w 29168"/>
                    <a:gd name="connsiteY1" fmla="*/ 3864 h 9554"/>
                    <a:gd name="connsiteX2" fmla="*/ 3959 w 29168"/>
                    <a:gd name="connsiteY2" fmla="*/ 9476 h 9554"/>
                    <a:gd name="connsiteX3" fmla="*/ 25458 w 29168"/>
                    <a:gd name="connsiteY3" fmla="*/ 8310 h 9554"/>
                    <a:gd name="connsiteX4" fmla="*/ 24875 w 29168"/>
                    <a:gd name="connsiteY4" fmla="*/ 2 h 9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168" h="9554">
                      <a:moveTo>
                        <a:pt x="24875" y="2"/>
                      </a:moveTo>
                      <a:cubicBezTo>
                        <a:pt x="17223" y="147"/>
                        <a:pt x="9497" y="2261"/>
                        <a:pt x="1991" y="3864"/>
                      </a:cubicBezTo>
                      <a:cubicBezTo>
                        <a:pt x="-1726" y="4666"/>
                        <a:pt x="242" y="10278"/>
                        <a:pt x="3959" y="9476"/>
                      </a:cubicBezTo>
                      <a:cubicBezTo>
                        <a:pt x="11101" y="7945"/>
                        <a:pt x="18243" y="8383"/>
                        <a:pt x="25458" y="8310"/>
                      </a:cubicBezTo>
                      <a:cubicBezTo>
                        <a:pt x="30778" y="8237"/>
                        <a:pt x="30195" y="-144"/>
                        <a:pt x="24875" y="2"/>
                      </a:cubicBezTo>
                      <a:close/>
                    </a:path>
                  </a:pathLst>
                </a:custGeom>
                <a:solidFill>
                  <a:srgbClr val="949494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" name="Freeform: Shape 39">
                  <a:extLst>
                    <a:ext uri="{FF2B5EF4-FFF2-40B4-BE49-F238E27FC236}">
                      <a16:creationId xmlns:a16="http://schemas.microsoft.com/office/drawing/2014/main" id="{E775A615-B0F9-C0A9-30A1-670F50E23BF2}"/>
                    </a:ext>
                  </a:extLst>
                </p:cNvPr>
                <p:cNvSpPr/>
                <p:nvPr/>
              </p:nvSpPr>
              <p:spPr>
                <a:xfrm>
                  <a:off x="4975840" y="5891741"/>
                  <a:ext cx="31626" cy="9649"/>
                </a:xfrm>
                <a:custGeom>
                  <a:avLst/>
                  <a:gdLst>
                    <a:gd name="connsiteX0" fmla="*/ 27040 w 31626"/>
                    <a:gd name="connsiteY0" fmla="*/ 51 h 9649"/>
                    <a:gd name="connsiteX1" fmla="*/ 1969 w 31626"/>
                    <a:gd name="connsiteY1" fmla="*/ 3767 h 9649"/>
                    <a:gd name="connsiteX2" fmla="*/ 3209 w 31626"/>
                    <a:gd name="connsiteY2" fmla="*/ 9598 h 9649"/>
                    <a:gd name="connsiteX3" fmla="*/ 26529 w 31626"/>
                    <a:gd name="connsiteY3" fmla="*/ 8869 h 9649"/>
                    <a:gd name="connsiteX4" fmla="*/ 27040 w 31626"/>
                    <a:gd name="connsiteY4" fmla="*/ 51 h 9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626" h="9649">
                      <a:moveTo>
                        <a:pt x="27040" y="51"/>
                      </a:moveTo>
                      <a:cubicBezTo>
                        <a:pt x="18732" y="1144"/>
                        <a:pt x="10205" y="1945"/>
                        <a:pt x="1969" y="3767"/>
                      </a:cubicBezTo>
                      <a:cubicBezTo>
                        <a:pt x="-1310" y="4496"/>
                        <a:pt x="-217" y="10254"/>
                        <a:pt x="3209" y="9598"/>
                      </a:cubicBezTo>
                      <a:cubicBezTo>
                        <a:pt x="11152" y="8140"/>
                        <a:pt x="18586" y="7484"/>
                        <a:pt x="26529" y="8869"/>
                      </a:cubicBezTo>
                      <a:cubicBezTo>
                        <a:pt x="33089" y="9962"/>
                        <a:pt x="33380" y="-824"/>
                        <a:pt x="27040" y="51"/>
                      </a:cubicBezTo>
                      <a:close/>
                    </a:path>
                  </a:pathLst>
                </a:custGeom>
                <a:solidFill>
                  <a:srgbClr val="949494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41" name="Graphic 2">
            <a:extLst>
              <a:ext uri="{FF2B5EF4-FFF2-40B4-BE49-F238E27FC236}">
                <a16:creationId xmlns:a16="http://schemas.microsoft.com/office/drawing/2014/main" id="{65527BDC-EED0-1984-BE28-F269C83DD9A2}"/>
              </a:ext>
            </a:extLst>
          </p:cNvPr>
          <p:cNvGrpSpPr/>
          <p:nvPr/>
        </p:nvGrpSpPr>
        <p:grpSpPr>
          <a:xfrm>
            <a:off x="4747628" y="1338032"/>
            <a:ext cx="425210" cy="354949"/>
            <a:chOff x="4113886" y="1356139"/>
            <a:chExt cx="425210" cy="354949"/>
          </a:xfrm>
          <a:solidFill>
            <a:srgbClr val="65A8DF"/>
          </a:solidFill>
        </p:grpSpPr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42B9EC7-3F80-5C98-0E96-64BCF3A0B545}"/>
                </a:ext>
              </a:extLst>
            </p:cNvPr>
            <p:cNvSpPr/>
            <p:nvPr/>
          </p:nvSpPr>
          <p:spPr>
            <a:xfrm>
              <a:off x="4252276" y="1605244"/>
              <a:ext cx="109859" cy="105844"/>
            </a:xfrm>
            <a:custGeom>
              <a:avLst/>
              <a:gdLst>
                <a:gd name="connsiteX0" fmla="*/ 39312 w 109859"/>
                <a:gd name="connsiteY0" fmla="*/ 4147 h 105844"/>
                <a:gd name="connsiteX1" fmla="*/ 95939 w 109859"/>
                <a:gd name="connsiteY1" fmla="*/ 17848 h 105844"/>
                <a:gd name="connsiteX2" fmla="*/ 49078 w 109859"/>
                <a:gd name="connsiteY2" fmla="*/ 105667 h 105844"/>
                <a:gd name="connsiteX3" fmla="*/ 39312 w 109859"/>
                <a:gd name="connsiteY3" fmla="*/ 4147 h 105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59" h="105844">
                  <a:moveTo>
                    <a:pt x="39312" y="4147"/>
                  </a:moveTo>
                  <a:cubicBezTo>
                    <a:pt x="39312" y="4147"/>
                    <a:pt x="66642" y="-11449"/>
                    <a:pt x="95939" y="17848"/>
                  </a:cubicBezTo>
                  <a:cubicBezTo>
                    <a:pt x="125236" y="47145"/>
                    <a:pt x="107672" y="109602"/>
                    <a:pt x="49078" y="105667"/>
                  </a:cubicBezTo>
                  <a:cubicBezTo>
                    <a:pt x="-9443" y="101804"/>
                    <a:pt x="-19209" y="23678"/>
                    <a:pt x="39312" y="4147"/>
                  </a:cubicBezTo>
                  <a:close/>
                </a:path>
              </a:pathLst>
            </a:custGeom>
            <a:solidFill>
              <a:srgbClr val="65A8D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7F27C9CA-4AE4-9E12-3F6D-4C976A19A9B9}"/>
                </a:ext>
              </a:extLst>
            </p:cNvPr>
            <p:cNvSpPr/>
            <p:nvPr/>
          </p:nvSpPr>
          <p:spPr>
            <a:xfrm>
              <a:off x="4170901" y="1484254"/>
              <a:ext cx="305188" cy="109467"/>
            </a:xfrm>
            <a:custGeom>
              <a:avLst/>
              <a:gdLst>
                <a:gd name="connsiteX0" fmla="*/ 30244 w 305188"/>
                <a:gd name="connsiteY0" fmla="*/ 108739 h 109467"/>
                <a:gd name="connsiteX1" fmla="*/ 173232 w 305188"/>
                <a:gd name="connsiteY1" fmla="*/ 64283 h 109467"/>
                <a:gd name="connsiteX2" fmla="*/ 270378 w 305188"/>
                <a:gd name="connsiteY2" fmla="*/ 100358 h 109467"/>
                <a:gd name="connsiteX3" fmla="*/ 283205 w 305188"/>
                <a:gd name="connsiteY3" fmla="*/ 91686 h 109467"/>
                <a:gd name="connsiteX4" fmla="*/ 304048 w 305188"/>
                <a:gd name="connsiteY4" fmla="*/ 44825 h 109467"/>
                <a:gd name="connsiteX5" fmla="*/ 167693 w 305188"/>
                <a:gd name="connsiteY5" fmla="*/ 78 h 109467"/>
                <a:gd name="connsiteX6" fmla="*/ 0 w 305188"/>
                <a:gd name="connsiteY6" fmla="*/ 61514 h 109467"/>
                <a:gd name="connsiteX7" fmla="*/ 5174 w 305188"/>
                <a:gd name="connsiteY7" fmla="*/ 77401 h 109467"/>
                <a:gd name="connsiteX8" fmla="*/ 30244 w 305188"/>
                <a:gd name="connsiteY8" fmla="*/ 108739 h 109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5188" h="109467">
                  <a:moveTo>
                    <a:pt x="30244" y="108739"/>
                  </a:moveTo>
                  <a:cubicBezTo>
                    <a:pt x="30244" y="108739"/>
                    <a:pt x="75793" y="48687"/>
                    <a:pt x="173232" y="64283"/>
                  </a:cubicBezTo>
                  <a:cubicBezTo>
                    <a:pt x="217687" y="71425"/>
                    <a:pt x="253471" y="80754"/>
                    <a:pt x="270378" y="100358"/>
                  </a:cubicBezTo>
                  <a:cubicBezTo>
                    <a:pt x="272929" y="103273"/>
                    <a:pt x="276937" y="102107"/>
                    <a:pt x="283205" y="91686"/>
                  </a:cubicBezTo>
                  <a:cubicBezTo>
                    <a:pt x="289473" y="81264"/>
                    <a:pt x="310243" y="48979"/>
                    <a:pt x="304048" y="44825"/>
                  </a:cubicBezTo>
                  <a:cubicBezTo>
                    <a:pt x="297781" y="40671"/>
                    <a:pt x="246839" y="1608"/>
                    <a:pt x="167693" y="78"/>
                  </a:cubicBezTo>
                  <a:cubicBezTo>
                    <a:pt x="72878" y="-1817"/>
                    <a:pt x="37532" y="31342"/>
                    <a:pt x="0" y="61514"/>
                  </a:cubicBezTo>
                  <a:cubicBezTo>
                    <a:pt x="0" y="61514"/>
                    <a:pt x="2113" y="70405"/>
                    <a:pt x="5174" y="77401"/>
                  </a:cubicBezTo>
                  <a:cubicBezTo>
                    <a:pt x="8381" y="84471"/>
                    <a:pt x="25580" y="114496"/>
                    <a:pt x="30244" y="108739"/>
                  </a:cubicBezTo>
                  <a:close/>
                </a:path>
              </a:pathLst>
            </a:custGeom>
            <a:solidFill>
              <a:srgbClr val="65A8D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8B95455-BA6B-397D-DED9-3931310B30B7}"/>
                </a:ext>
              </a:extLst>
            </p:cNvPr>
            <p:cNvSpPr/>
            <p:nvPr/>
          </p:nvSpPr>
          <p:spPr>
            <a:xfrm>
              <a:off x="4113886" y="1356139"/>
              <a:ext cx="425210" cy="124314"/>
            </a:xfrm>
            <a:custGeom>
              <a:avLst/>
              <a:gdLst>
                <a:gd name="connsiteX0" fmla="*/ 34277 w 425210"/>
                <a:gd name="connsiteY0" fmla="*/ 123237 h 124314"/>
                <a:gd name="connsiteX1" fmla="*/ 224635 w 425210"/>
                <a:gd name="connsiteY1" fmla="*/ 56408 h 124314"/>
                <a:gd name="connsiteX2" fmla="*/ 390142 w 425210"/>
                <a:gd name="connsiteY2" fmla="*/ 113690 h 124314"/>
                <a:gd name="connsiteX3" fmla="*/ 399543 w 425210"/>
                <a:gd name="connsiteY3" fmla="*/ 109536 h 124314"/>
                <a:gd name="connsiteX4" fmla="*/ 424540 w 425210"/>
                <a:gd name="connsiteY4" fmla="*/ 67412 h 124314"/>
                <a:gd name="connsiteX5" fmla="*/ 420386 w 425210"/>
                <a:gd name="connsiteY5" fmla="*/ 56408 h 124314"/>
                <a:gd name="connsiteX6" fmla="*/ 275650 w 425210"/>
                <a:gd name="connsiteY6" fmla="*/ 219 h 124314"/>
                <a:gd name="connsiteX7" fmla="*/ 1846 w 425210"/>
                <a:gd name="connsiteY7" fmla="*/ 67412 h 124314"/>
                <a:gd name="connsiteX8" fmla="*/ 1846 w 425210"/>
                <a:gd name="connsiteY8" fmla="*/ 82571 h 124314"/>
                <a:gd name="connsiteX9" fmla="*/ 14673 w 425210"/>
                <a:gd name="connsiteY9" fmla="*/ 104799 h 124314"/>
                <a:gd name="connsiteX10" fmla="*/ 34277 w 425210"/>
                <a:gd name="connsiteY10" fmla="*/ 123237 h 12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210" h="124314">
                  <a:moveTo>
                    <a:pt x="34277" y="123237"/>
                  </a:moveTo>
                  <a:cubicBezTo>
                    <a:pt x="34277" y="123237"/>
                    <a:pt x="90393" y="49120"/>
                    <a:pt x="224635" y="56408"/>
                  </a:cubicBezTo>
                  <a:cubicBezTo>
                    <a:pt x="358950" y="63696"/>
                    <a:pt x="390142" y="113690"/>
                    <a:pt x="390142" y="113690"/>
                  </a:cubicBezTo>
                  <a:cubicBezTo>
                    <a:pt x="390142" y="113690"/>
                    <a:pt x="394296" y="115804"/>
                    <a:pt x="399543" y="109536"/>
                  </a:cubicBezTo>
                  <a:cubicBezTo>
                    <a:pt x="404717" y="103269"/>
                    <a:pt x="424540" y="67412"/>
                    <a:pt x="424540" y="67412"/>
                  </a:cubicBezTo>
                  <a:cubicBezTo>
                    <a:pt x="424540" y="67412"/>
                    <a:pt x="427674" y="59542"/>
                    <a:pt x="420386" y="56408"/>
                  </a:cubicBezTo>
                  <a:cubicBezTo>
                    <a:pt x="413098" y="53274"/>
                    <a:pt x="366238" y="2259"/>
                    <a:pt x="275650" y="219"/>
                  </a:cubicBezTo>
                  <a:cubicBezTo>
                    <a:pt x="185062" y="-1895"/>
                    <a:pt x="75745" y="10640"/>
                    <a:pt x="1846" y="67412"/>
                  </a:cubicBezTo>
                  <a:cubicBezTo>
                    <a:pt x="1846" y="67412"/>
                    <a:pt x="-2308" y="75283"/>
                    <a:pt x="1846" y="82571"/>
                  </a:cubicBezTo>
                  <a:cubicBezTo>
                    <a:pt x="6000" y="89859"/>
                    <a:pt x="14673" y="104799"/>
                    <a:pt x="14673" y="104799"/>
                  </a:cubicBezTo>
                  <a:cubicBezTo>
                    <a:pt x="14673" y="104799"/>
                    <a:pt x="28520" y="129723"/>
                    <a:pt x="34277" y="123237"/>
                  </a:cubicBezTo>
                  <a:close/>
                </a:path>
              </a:pathLst>
            </a:custGeom>
            <a:solidFill>
              <a:srgbClr val="65A8D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5DCFFFED-E10A-6082-7A8A-A5242B6818B5}"/>
              </a:ext>
            </a:extLst>
          </p:cNvPr>
          <p:cNvSpPr/>
          <p:nvPr/>
        </p:nvSpPr>
        <p:spPr>
          <a:xfrm>
            <a:off x="2689699" y="1328002"/>
            <a:ext cx="398835" cy="375077"/>
          </a:xfrm>
          <a:custGeom>
            <a:avLst/>
            <a:gdLst>
              <a:gd name="connsiteX0" fmla="*/ 373153 w 398835"/>
              <a:gd name="connsiteY0" fmla="*/ 107832 h 375077"/>
              <a:gd name="connsiteX1" fmla="*/ 200650 w 398835"/>
              <a:gd name="connsiteY1" fmla="*/ 3471 h 375077"/>
              <a:gd name="connsiteX2" fmla="*/ 118225 w 398835"/>
              <a:gd name="connsiteY2" fmla="*/ 20962 h 375077"/>
              <a:gd name="connsiteX3" fmla="*/ 12260 w 398835"/>
              <a:gd name="connsiteY3" fmla="*/ 122190 h 375077"/>
              <a:gd name="connsiteX4" fmla="*/ 1037 w 398835"/>
              <a:gd name="connsiteY4" fmla="*/ 225385 h 375077"/>
              <a:gd name="connsiteX5" fmla="*/ 235 w 398835"/>
              <a:gd name="connsiteY5" fmla="*/ 226260 h 375077"/>
              <a:gd name="connsiteX6" fmla="*/ 1255 w 398835"/>
              <a:gd name="connsiteY6" fmla="*/ 227207 h 375077"/>
              <a:gd name="connsiteX7" fmla="*/ 22754 w 398835"/>
              <a:gd name="connsiteY7" fmla="*/ 289955 h 375077"/>
              <a:gd name="connsiteX8" fmla="*/ 162608 w 398835"/>
              <a:gd name="connsiteY8" fmla="*/ 368154 h 375077"/>
              <a:gd name="connsiteX9" fmla="*/ 207719 w 398835"/>
              <a:gd name="connsiteY9" fmla="*/ 375077 h 375077"/>
              <a:gd name="connsiteX10" fmla="*/ 362003 w 398835"/>
              <a:gd name="connsiteY10" fmla="*/ 293891 h 375077"/>
              <a:gd name="connsiteX11" fmla="*/ 373153 w 398835"/>
              <a:gd name="connsiteY11" fmla="*/ 107832 h 375077"/>
              <a:gd name="connsiteX12" fmla="*/ 349613 w 398835"/>
              <a:gd name="connsiteY12" fmla="*/ 101929 h 375077"/>
              <a:gd name="connsiteX13" fmla="*/ 289999 w 398835"/>
              <a:gd name="connsiteY13" fmla="*/ 121534 h 375077"/>
              <a:gd name="connsiteX14" fmla="*/ 219307 w 398835"/>
              <a:gd name="connsiteY14" fmla="*/ 16079 h 375077"/>
              <a:gd name="connsiteX15" fmla="*/ 349613 w 398835"/>
              <a:gd name="connsiteY15" fmla="*/ 101929 h 375077"/>
              <a:gd name="connsiteX16" fmla="*/ 202035 w 398835"/>
              <a:gd name="connsiteY16" fmla="*/ 21982 h 375077"/>
              <a:gd name="connsiteX17" fmla="*/ 274257 w 398835"/>
              <a:gd name="connsiteY17" fmla="*/ 125032 h 375077"/>
              <a:gd name="connsiteX18" fmla="*/ 189354 w 398835"/>
              <a:gd name="connsiteY18" fmla="*/ 132684 h 375077"/>
              <a:gd name="connsiteX19" fmla="*/ 202035 w 398835"/>
              <a:gd name="connsiteY19" fmla="*/ 21982 h 375077"/>
              <a:gd name="connsiteX20" fmla="*/ 195257 w 398835"/>
              <a:gd name="connsiteY20" fmla="*/ 148717 h 375077"/>
              <a:gd name="connsiteX21" fmla="*/ 278484 w 398835"/>
              <a:gd name="connsiteY21" fmla="*/ 140555 h 375077"/>
              <a:gd name="connsiteX22" fmla="*/ 281108 w 398835"/>
              <a:gd name="connsiteY22" fmla="*/ 181585 h 375077"/>
              <a:gd name="connsiteX23" fmla="*/ 251082 w 398835"/>
              <a:gd name="connsiteY23" fmla="*/ 263646 h 375077"/>
              <a:gd name="connsiteX24" fmla="*/ 176382 w 398835"/>
              <a:gd name="connsiteY24" fmla="*/ 266270 h 375077"/>
              <a:gd name="connsiteX25" fmla="*/ 187824 w 398835"/>
              <a:gd name="connsiteY25" fmla="*/ 148644 h 375077"/>
              <a:gd name="connsiteX26" fmla="*/ 195257 w 398835"/>
              <a:gd name="connsiteY26" fmla="*/ 148717 h 375077"/>
              <a:gd name="connsiteX27" fmla="*/ 173321 w 398835"/>
              <a:gd name="connsiteY27" fmla="*/ 132101 h 375077"/>
              <a:gd name="connsiteX28" fmla="*/ 118589 w 398835"/>
              <a:gd name="connsiteY28" fmla="*/ 125979 h 375077"/>
              <a:gd name="connsiteX29" fmla="*/ 184107 w 398835"/>
              <a:gd name="connsiteY29" fmla="*/ 37286 h 375077"/>
              <a:gd name="connsiteX30" fmla="*/ 173321 w 398835"/>
              <a:gd name="connsiteY30" fmla="*/ 132101 h 375077"/>
              <a:gd name="connsiteX31" fmla="*/ 176382 w 398835"/>
              <a:gd name="connsiteY31" fmla="*/ 22638 h 375077"/>
              <a:gd name="connsiteX32" fmla="*/ 102410 w 398835"/>
              <a:gd name="connsiteY32" fmla="*/ 122918 h 375077"/>
              <a:gd name="connsiteX33" fmla="*/ 36383 w 398835"/>
              <a:gd name="connsiteY33" fmla="*/ 103460 h 375077"/>
              <a:gd name="connsiteX34" fmla="*/ 176382 w 398835"/>
              <a:gd name="connsiteY34" fmla="*/ 22638 h 375077"/>
              <a:gd name="connsiteX35" fmla="*/ 27783 w 398835"/>
              <a:gd name="connsiteY35" fmla="*/ 125979 h 375077"/>
              <a:gd name="connsiteX36" fmla="*/ 30261 w 398835"/>
              <a:gd name="connsiteY36" fmla="*/ 118181 h 375077"/>
              <a:gd name="connsiteX37" fmla="*/ 97017 w 398835"/>
              <a:gd name="connsiteY37" fmla="*/ 138077 h 375077"/>
              <a:gd name="connsiteX38" fmla="*/ 88272 w 398835"/>
              <a:gd name="connsiteY38" fmla="*/ 184573 h 375077"/>
              <a:gd name="connsiteX39" fmla="*/ 95851 w 398835"/>
              <a:gd name="connsiteY39" fmla="*/ 254391 h 375077"/>
              <a:gd name="connsiteX40" fmla="*/ 16195 w 398835"/>
              <a:gd name="connsiteY40" fmla="*/ 218607 h 375077"/>
              <a:gd name="connsiteX41" fmla="*/ 27783 w 398835"/>
              <a:gd name="connsiteY41" fmla="*/ 125979 h 375077"/>
              <a:gd name="connsiteX42" fmla="*/ 36091 w 398835"/>
              <a:gd name="connsiteY42" fmla="*/ 281210 h 375077"/>
              <a:gd name="connsiteX43" fmla="*/ 19329 w 398835"/>
              <a:gd name="connsiteY43" fmla="*/ 240325 h 375077"/>
              <a:gd name="connsiteX44" fmla="*/ 101682 w 398835"/>
              <a:gd name="connsiteY44" fmla="*/ 272975 h 375077"/>
              <a:gd name="connsiteX45" fmla="*/ 143003 w 398835"/>
              <a:gd name="connsiteY45" fmla="*/ 347456 h 375077"/>
              <a:gd name="connsiteX46" fmla="*/ 36091 w 398835"/>
              <a:gd name="connsiteY46" fmla="*/ 281210 h 375077"/>
              <a:gd name="connsiteX47" fmla="*/ 155903 w 398835"/>
              <a:gd name="connsiteY47" fmla="*/ 337618 h 375077"/>
              <a:gd name="connsiteX48" fmla="*/ 120776 w 398835"/>
              <a:gd name="connsiteY48" fmla="*/ 276837 h 375077"/>
              <a:gd name="connsiteX49" fmla="*/ 159037 w 398835"/>
              <a:gd name="connsiteY49" fmla="*/ 281574 h 375077"/>
              <a:gd name="connsiteX50" fmla="*/ 155903 w 398835"/>
              <a:gd name="connsiteY50" fmla="*/ 337618 h 375077"/>
              <a:gd name="connsiteX51" fmla="*/ 160276 w 398835"/>
              <a:gd name="connsiteY51" fmla="*/ 265177 h 375077"/>
              <a:gd name="connsiteX52" fmla="*/ 114071 w 398835"/>
              <a:gd name="connsiteY52" fmla="*/ 258618 h 375077"/>
              <a:gd name="connsiteX53" fmla="*/ 104232 w 398835"/>
              <a:gd name="connsiteY53" fmla="*/ 185594 h 375077"/>
              <a:gd name="connsiteX54" fmla="*/ 112832 w 398835"/>
              <a:gd name="connsiteY54" fmla="*/ 141211 h 375077"/>
              <a:gd name="connsiteX55" fmla="*/ 171645 w 398835"/>
              <a:gd name="connsiteY55" fmla="*/ 147988 h 375077"/>
              <a:gd name="connsiteX56" fmla="*/ 160276 w 398835"/>
              <a:gd name="connsiteY56" fmla="*/ 265177 h 375077"/>
              <a:gd name="connsiteX57" fmla="*/ 174924 w 398835"/>
              <a:gd name="connsiteY57" fmla="*/ 282595 h 375077"/>
              <a:gd name="connsiteX58" fmla="*/ 194310 w 398835"/>
              <a:gd name="connsiteY58" fmla="*/ 283105 h 375077"/>
              <a:gd name="connsiteX59" fmla="*/ 238474 w 398835"/>
              <a:gd name="connsiteY59" fmla="*/ 281137 h 375077"/>
              <a:gd name="connsiteX60" fmla="*/ 171718 w 398835"/>
              <a:gd name="connsiteY60" fmla="*/ 345416 h 375077"/>
              <a:gd name="connsiteX61" fmla="*/ 174924 w 398835"/>
              <a:gd name="connsiteY61" fmla="*/ 282595 h 375077"/>
              <a:gd name="connsiteX62" fmla="*/ 349176 w 398835"/>
              <a:gd name="connsiteY62" fmla="*/ 284052 h 375077"/>
              <a:gd name="connsiteX63" fmla="*/ 183451 w 398835"/>
              <a:gd name="connsiteY63" fmla="*/ 356785 h 375077"/>
              <a:gd name="connsiteX64" fmla="*/ 260265 w 398835"/>
              <a:gd name="connsiteY64" fmla="*/ 278878 h 375077"/>
              <a:gd name="connsiteX65" fmla="*/ 366011 w 398835"/>
              <a:gd name="connsiteY65" fmla="*/ 257379 h 375077"/>
              <a:gd name="connsiteX66" fmla="*/ 349176 w 398835"/>
              <a:gd name="connsiteY66" fmla="*/ 284052 h 375077"/>
              <a:gd name="connsiteX67" fmla="*/ 373372 w 398835"/>
              <a:gd name="connsiteY67" fmla="*/ 238722 h 375077"/>
              <a:gd name="connsiteX68" fmla="*/ 271488 w 398835"/>
              <a:gd name="connsiteY68" fmla="*/ 261096 h 375077"/>
              <a:gd name="connsiteX69" fmla="*/ 296995 w 398835"/>
              <a:gd name="connsiteY69" fmla="*/ 182970 h 375077"/>
              <a:gd name="connsiteX70" fmla="*/ 294080 w 398835"/>
              <a:gd name="connsiteY70" fmla="*/ 137057 h 375077"/>
              <a:gd name="connsiteX71" fmla="*/ 358942 w 398835"/>
              <a:gd name="connsiteY71" fmla="*/ 115412 h 375077"/>
              <a:gd name="connsiteX72" fmla="*/ 359816 w 398835"/>
              <a:gd name="connsiteY72" fmla="*/ 116651 h 375077"/>
              <a:gd name="connsiteX73" fmla="*/ 373809 w 398835"/>
              <a:gd name="connsiteY73" fmla="*/ 239961 h 375077"/>
              <a:gd name="connsiteX74" fmla="*/ 373372 w 398835"/>
              <a:gd name="connsiteY74" fmla="*/ 238722 h 3750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398835" h="375077">
                <a:moveTo>
                  <a:pt x="373153" y="107832"/>
                </a:moveTo>
                <a:cubicBezTo>
                  <a:pt x="288979" y="-20433"/>
                  <a:pt x="212092" y="-465"/>
                  <a:pt x="200650" y="3471"/>
                </a:cubicBezTo>
                <a:cubicBezTo>
                  <a:pt x="193727" y="3908"/>
                  <a:pt x="157652" y="6896"/>
                  <a:pt x="118225" y="20962"/>
                </a:cubicBezTo>
                <a:cubicBezTo>
                  <a:pt x="60214" y="41659"/>
                  <a:pt x="23556" y="76641"/>
                  <a:pt x="12260" y="122190"/>
                </a:cubicBezTo>
                <a:cubicBezTo>
                  <a:pt x="6502" y="145292"/>
                  <a:pt x="-3190" y="184646"/>
                  <a:pt x="1037" y="225385"/>
                </a:cubicBezTo>
                <a:lnTo>
                  <a:pt x="235" y="226260"/>
                </a:lnTo>
                <a:cubicBezTo>
                  <a:pt x="381" y="226405"/>
                  <a:pt x="818" y="226770"/>
                  <a:pt x="1255" y="227207"/>
                </a:cubicBezTo>
                <a:cubicBezTo>
                  <a:pt x="3660" y="248488"/>
                  <a:pt x="9928" y="270132"/>
                  <a:pt x="22754" y="289955"/>
                </a:cubicBezTo>
                <a:cubicBezTo>
                  <a:pt x="48262" y="329528"/>
                  <a:pt x="95341" y="355764"/>
                  <a:pt x="162608" y="368154"/>
                </a:cubicBezTo>
                <a:cubicBezTo>
                  <a:pt x="177111" y="372818"/>
                  <a:pt x="192269" y="375077"/>
                  <a:pt x="207719" y="375077"/>
                </a:cubicBezTo>
                <a:cubicBezTo>
                  <a:pt x="263909" y="375077"/>
                  <a:pt x="322794" y="345270"/>
                  <a:pt x="362003" y="293891"/>
                </a:cubicBezTo>
                <a:cubicBezTo>
                  <a:pt x="406823" y="235005"/>
                  <a:pt x="410977" y="165479"/>
                  <a:pt x="373153" y="107832"/>
                </a:cubicBezTo>
                <a:close/>
                <a:moveTo>
                  <a:pt x="349613" y="101929"/>
                </a:moveTo>
                <a:cubicBezTo>
                  <a:pt x="329499" y="110383"/>
                  <a:pt x="309530" y="116869"/>
                  <a:pt x="289999" y="121534"/>
                </a:cubicBezTo>
                <a:cubicBezTo>
                  <a:pt x="278849" y="85532"/>
                  <a:pt x="255309" y="50259"/>
                  <a:pt x="219307" y="16079"/>
                </a:cubicBezTo>
                <a:cubicBezTo>
                  <a:pt x="242920" y="14548"/>
                  <a:pt x="292768" y="22784"/>
                  <a:pt x="349613" y="101929"/>
                </a:cubicBezTo>
                <a:close/>
                <a:moveTo>
                  <a:pt x="202035" y="21982"/>
                </a:moveTo>
                <a:cubicBezTo>
                  <a:pt x="238984" y="55579"/>
                  <a:pt x="263180" y="90050"/>
                  <a:pt x="274257" y="125032"/>
                </a:cubicBezTo>
                <a:cubicBezTo>
                  <a:pt x="244450" y="130935"/>
                  <a:pt x="215882" y="132976"/>
                  <a:pt x="189354" y="132684"/>
                </a:cubicBezTo>
                <a:cubicBezTo>
                  <a:pt x="195184" y="79046"/>
                  <a:pt x="200577" y="34153"/>
                  <a:pt x="202035" y="21982"/>
                </a:cubicBezTo>
                <a:close/>
                <a:moveTo>
                  <a:pt x="195257" y="148717"/>
                </a:moveTo>
                <a:cubicBezTo>
                  <a:pt x="221421" y="148717"/>
                  <a:pt x="249406" y="146385"/>
                  <a:pt x="278484" y="140555"/>
                </a:cubicBezTo>
                <a:cubicBezTo>
                  <a:pt x="281327" y="154183"/>
                  <a:pt x="282201" y="167811"/>
                  <a:pt x="281108" y="181585"/>
                </a:cubicBezTo>
                <a:cubicBezTo>
                  <a:pt x="278630" y="212048"/>
                  <a:pt x="266605" y="239742"/>
                  <a:pt x="251082" y="263646"/>
                </a:cubicBezTo>
                <a:cubicBezTo>
                  <a:pt x="223680" y="266561"/>
                  <a:pt x="198755" y="267217"/>
                  <a:pt x="176382" y="266270"/>
                </a:cubicBezTo>
                <a:cubicBezTo>
                  <a:pt x="179443" y="229612"/>
                  <a:pt x="183670" y="187561"/>
                  <a:pt x="187824" y="148644"/>
                </a:cubicBezTo>
                <a:cubicBezTo>
                  <a:pt x="190229" y="148571"/>
                  <a:pt x="192634" y="148717"/>
                  <a:pt x="195257" y="148717"/>
                </a:cubicBezTo>
                <a:close/>
                <a:moveTo>
                  <a:pt x="173321" y="132101"/>
                </a:moveTo>
                <a:cubicBezTo>
                  <a:pt x="153571" y="131081"/>
                  <a:pt x="135133" y="128894"/>
                  <a:pt x="118589" y="125979"/>
                </a:cubicBezTo>
                <a:cubicBezTo>
                  <a:pt x="131707" y="94933"/>
                  <a:pt x="153571" y="65272"/>
                  <a:pt x="184107" y="37286"/>
                </a:cubicBezTo>
                <a:cubicBezTo>
                  <a:pt x="181556" y="58275"/>
                  <a:pt x="177548" y="92820"/>
                  <a:pt x="173321" y="132101"/>
                </a:cubicBezTo>
                <a:close/>
                <a:moveTo>
                  <a:pt x="176382" y="22638"/>
                </a:moveTo>
                <a:cubicBezTo>
                  <a:pt x="141400" y="53975"/>
                  <a:pt x="116695" y="87572"/>
                  <a:pt x="102410" y="122918"/>
                </a:cubicBezTo>
                <a:cubicBezTo>
                  <a:pt x="70854" y="116286"/>
                  <a:pt x="47606" y="107905"/>
                  <a:pt x="36383" y="103460"/>
                </a:cubicBezTo>
                <a:cubicBezTo>
                  <a:pt x="64805" y="48655"/>
                  <a:pt x="137100" y="29197"/>
                  <a:pt x="176382" y="22638"/>
                </a:cubicBezTo>
                <a:close/>
                <a:moveTo>
                  <a:pt x="27783" y="125979"/>
                </a:moveTo>
                <a:cubicBezTo>
                  <a:pt x="28439" y="123283"/>
                  <a:pt x="29386" y="120732"/>
                  <a:pt x="30261" y="118181"/>
                </a:cubicBezTo>
                <a:cubicBezTo>
                  <a:pt x="41848" y="122845"/>
                  <a:pt x="65315" y="131226"/>
                  <a:pt x="97017" y="138077"/>
                </a:cubicBezTo>
                <a:cubicBezTo>
                  <a:pt x="92207" y="153236"/>
                  <a:pt x="89292" y="168759"/>
                  <a:pt x="88272" y="184573"/>
                </a:cubicBezTo>
                <a:cubicBezTo>
                  <a:pt x="86669" y="209643"/>
                  <a:pt x="90021" y="233110"/>
                  <a:pt x="95851" y="254391"/>
                </a:cubicBezTo>
                <a:cubicBezTo>
                  <a:pt x="52270" y="242803"/>
                  <a:pt x="26398" y="226187"/>
                  <a:pt x="16195" y="218607"/>
                </a:cubicBezTo>
                <a:cubicBezTo>
                  <a:pt x="13572" y="183043"/>
                  <a:pt x="22171" y="148499"/>
                  <a:pt x="27783" y="125979"/>
                </a:cubicBezTo>
                <a:close/>
                <a:moveTo>
                  <a:pt x="36091" y="281210"/>
                </a:moveTo>
                <a:cubicBezTo>
                  <a:pt x="27710" y="268238"/>
                  <a:pt x="22463" y="254391"/>
                  <a:pt x="19329" y="240325"/>
                </a:cubicBezTo>
                <a:cubicBezTo>
                  <a:pt x="35654" y="250528"/>
                  <a:pt x="62765" y="263865"/>
                  <a:pt x="101682" y="272975"/>
                </a:cubicBezTo>
                <a:cubicBezTo>
                  <a:pt x="113561" y="305478"/>
                  <a:pt x="130614" y="331350"/>
                  <a:pt x="143003" y="347456"/>
                </a:cubicBezTo>
                <a:cubicBezTo>
                  <a:pt x="92207" y="334703"/>
                  <a:pt x="56278" y="312475"/>
                  <a:pt x="36091" y="281210"/>
                </a:cubicBezTo>
                <a:close/>
                <a:moveTo>
                  <a:pt x="155903" y="337618"/>
                </a:moveTo>
                <a:cubicBezTo>
                  <a:pt x="145554" y="324062"/>
                  <a:pt x="131707" y="303073"/>
                  <a:pt x="120776" y="276837"/>
                </a:cubicBezTo>
                <a:cubicBezTo>
                  <a:pt x="132582" y="278951"/>
                  <a:pt x="145336" y="280554"/>
                  <a:pt x="159037" y="281574"/>
                </a:cubicBezTo>
                <a:cubicBezTo>
                  <a:pt x="157361" y="303511"/>
                  <a:pt x="156195" y="322823"/>
                  <a:pt x="155903" y="337618"/>
                </a:cubicBezTo>
                <a:close/>
                <a:moveTo>
                  <a:pt x="160276" y="265177"/>
                </a:moveTo>
                <a:cubicBezTo>
                  <a:pt x="143295" y="263792"/>
                  <a:pt x="127991" y="261533"/>
                  <a:pt x="114071" y="258618"/>
                </a:cubicBezTo>
                <a:cubicBezTo>
                  <a:pt x="106929" y="236608"/>
                  <a:pt x="102556" y="211976"/>
                  <a:pt x="104232" y="185594"/>
                </a:cubicBezTo>
                <a:cubicBezTo>
                  <a:pt x="105180" y="170508"/>
                  <a:pt x="108095" y="155714"/>
                  <a:pt x="112832" y="141211"/>
                </a:cubicBezTo>
                <a:cubicBezTo>
                  <a:pt x="130541" y="144417"/>
                  <a:pt x="150291" y="146895"/>
                  <a:pt x="171645" y="147988"/>
                </a:cubicBezTo>
                <a:cubicBezTo>
                  <a:pt x="167491" y="186760"/>
                  <a:pt x="163337" y="228519"/>
                  <a:pt x="160276" y="265177"/>
                </a:cubicBezTo>
                <a:close/>
                <a:moveTo>
                  <a:pt x="174924" y="282595"/>
                </a:moveTo>
                <a:cubicBezTo>
                  <a:pt x="181265" y="282886"/>
                  <a:pt x="187605" y="283105"/>
                  <a:pt x="194310" y="283105"/>
                </a:cubicBezTo>
                <a:cubicBezTo>
                  <a:pt x="208157" y="283105"/>
                  <a:pt x="222951" y="282449"/>
                  <a:pt x="238474" y="281137"/>
                </a:cubicBezTo>
                <a:cubicBezTo>
                  <a:pt x="214716" y="311746"/>
                  <a:pt x="187022" y="334192"/>
                  <a:pt x="171718" y="345416"/>
                </a:cubicBezTo>
                <a:cubicBezTo>
                  <a:pt x="171718" y="330549"/>
                  <a:pt x="172956" y="308466"/>
                  <a:pt x="174924" y="282595"/>
                </a:cubicBezTo>
                <a:close/>
                <a:moveTo>
                  <a:pt x="349176" y="284052"/>
                </a:moveTo>
                <a:cubicBezTo>
                  <a:pt x="307854" y="338128"/>
                  <a:pt x="240660" y="366842"/>
                  <a:pt x="183451" y="356785"/>
                </a:cubicBezTo>
                <a:cubicBezTo>
                  <a:pt x="202108" y="342938"/>
                  <a:pt x="234684" y="315827"/>
                  <a:pt x="260265" y="278878"/>
                </a:cubicBezTo>
                <a:cubicBezTo>
                  <a:pt x="292185" y="275015"/>
                  <a:pt x="327459" y="268092"/>
                  <a:pt x="366011" y="257379"/>
                </a:cubicBezTo>
                <a:cubicBezTo>
                  <a:pt x="361347" y="266489"/>
                  <a:pt x="355808" y="275380"/>
                  <a:pt x="349176" y="284052"/>
                </a:cubicBezTo>
                <a:close/>
                <a:moveTo>
                  <a:pt x="373372" y="238722"/>
                </a:moveTo>
                <a:cubicBezTo>
                  <a:pt x="336277" y="249581"/>
                  <a:pt x="302461" y="256723"/>
                  <a:pt x="271488" y="261096"/>
                </a:cubicBezTo>
                <a:cubicBezTo>
                  <a:pt x="284752" y="237993"/>
                  <a:pt x="294663" y="211757"/>
                  <a:pt x="296995" y="182970"/>
                </a:cubicBezTo>
                <a:cubicBezTo>
                  <a:pt x="298234" y="167593"/>
                  <a:pt x="297214" y="152288"/>
                  <a:pt x="294080" y="137057"/>
                </a:cubicBezTo>
                <a:cubicBezTo>
                  <a:pt x="315288" y="131955"/>
                  <a:pt x="337006" y="124813"/>
                  <a:pt x="358942" y="115412"/>
                </a:cubicBezTo>
                <a:cubicBezTo>
                  <a:pt x="359233" y="115849"/>
                  <a:pt x="359525" y="116213"/>
                  <a:pt x="359816" y="116651"/>
                </a:cubicBezTo>
                <a:cubicBezTo>
                  <a:pt x="384741" y="154620"/>
                  <a:pt x="389186" y="198347"/>
                  <a:pt x="373809" y="239961"/>
                </a:cubicBezTo>
                <a:lnTo>
                  <a:pt x="373372" y="238722"/>
                </a:lnTo>
                <a:close/>
              </a:path>
            </a:pathLst>
          </a:custGeom>
          <a:solidFill>
            <a:srgbClr val="94CBEA"/>
          </a:solidFill>
          <a:ln w="728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6" name="Graphic 2">
            <a:extLst>
              <a:ext uri="{FF2B5EF4-FFF2-40B4-BE49-F238E27FC236}">
                <a16:creationId xmlns:a16="http://schemas.microsoft.com/office/drawing/2014/main" id="{26D446A6-8842-181B-8BFF-9D113F965A8E}"/>
              </a:ext>
            </a:extLst>
          </p:cNvPr>
          <p:cNvGrpSpPr/>
          <p:nvPr/>
        </p:nvGrpSpPr>
        <p:grpSpPr>
          <a:xfrm>
            <a:off x="8238489" y="1952783"/>
            <a:ext cx="347153" cy="288793"/>
            <a:chOff x="7604747" y="1970890"/>
            <a:chExt cx="347153" cy="288793"/>
          </a:xfrm>
        </p:grpSpPr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8556BBC6-9BDC-C2E6-2EDD-CFE9CEAF87C2}"/>
                </a:ext>
              </a:extLst>
            </p:cNvPr>
            <p:cNvSpPr/>
            <p:nvPr/>
          </p:nvSpPr>
          <p:spPr>
            <a:xfrm>
              <a:off x="7604747" y="1970890"/>
              <a:ext cx="347153" cy="288793"/>
            </a:xfrm>
            <a:custGeom>
              <a:avLst/>
              <a:gdLst>
                <a:gd name="connsiteX0" fmla="*/ 43833 w 347153"/>
                <a:gd name="connsiteY0" fmla="*/ 201923 h 288793"/>
                <a:gd name="connsiteX1" fmla="*/ 14172 w 347153"/>
                <a:gd name="connsiteY1" fmla="*/ 74313 h 288793"/>
                <a:gd name="connsiteX2" fmla="*/ 208320 w 347153"/>
                <a:gd name="connsiteY2" fmla="*/ 7265 h 288793"/>
                <a:gd name="connsiteX3" fmla="*/ 346934 w 347153"/>
                <a:gd name="connsiteY3" fmla="*/ 109586 h 288793"/>
                <a:gd name="connsiteX4" fmla="*/ 241552 w 347153"/>
                <a:gd name="connsiteY4" fmla="*/ 244411 h 288793"/>
                <a:gd name="connsiteX5" fmla="*/ 160220 w 347153"/>
                <a:gd name="connsiteY5" fmla="*/ 244411 h 288793"/>
                <a:gd name="connsiteX6" fmla="*/ 143604 w 347153"/>
                <a:gd name="connsiteY6" fmla="*/ 288794 h 288793"/>
                <a:gd name="connsiteX7" fmla="*/ 121448 w 347153"/>
                <a:gd name="connsiteY7" fmla="*/ 233333 h 288793"/>
                <a:gd name="connsiteX8" fmla="*/ 43833 w 347153"/>
                <a:gd name="connsiteY8" fmla="*/ 201923 h 288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7153" h="288793">
                  <a:moveTo>
                    <a:pt x="43833" y="201923"/>
                  </a:moveTo>
                  <a:cubicBezTo>
                    <a:pt x="43833" y="201923"/>
                    <a:pt x="-30211" y="146462"/>
                    <a:pt x="14172" y="74313"/>
                  </a:cubicBezTo>
                  <a:cubicBezTo>
                    <a:pt x="58554" y="2236"/>
                    <a:pt x="138065" y="-10736"/>
                    <a:pt x="208320" y="7265"/>
                  </a:cubicBezTo>
                  <a:cubicBezTo>
                    <a:pt x="295045" y="29493"/>
                    <a:pt x="345112" y="59664"/>
                    <a:pt x="346934" y="109586"/>
                  </a:cubicBezTo>
                  <a:cubicBezTo>
                    <a:pt x="348756" y="159508"/>
                    <a:pt x="341395" y="238872"/>
                    <a:pt x="241552" y="244411"/>
                  </a:cubicBezTo>
                  <a:cubicBezTo>
                    <a:pt x="241552" y="244411"/>
                    <a:pt x="186091" y="249950"/>
                    <a:pt x="160220" y="244411"/>
                  </a:cubicBezTo>
                  <a:lnTo>
                    <a:pt x="143604" y="288794"/>
                  </a:lnTo>
                  <a:lnTo>
                    <a:pt x="121448" y="233333"/>
                  </a:lnTo>
                  <a:cubicBezTo>
                    <a:pt x="121448" y="233406"/>
                    <a:pt x="60449" y="217883"/>
                    <a:pt x="43833" y="201923"/>
                  </a:cubicBezTo>
                  <a:close/>
                </a:path>
              </a:pathLst>
            </a:custGeom>
            <a:solidFill>
              <a:srgbClr val="998675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8" name="Graphic 2">
              <a:extLst>
                <a:ext uri="{FF2B5EF4-FFF2-40B4-BE49-F238E27FC236}">
                  <a16:creationId xmlns:a16="http://schemas.microsoft.com/office/drawing/2014/main" id="{7B4259CE-783C-204C-B121-51D18794A823}"/>
                </a:ext>
              </a:extLst>
            </p:cNvPr>
            <p:cNvGrpSpPr/>
            <p:nvPr/>
          </p:nvGrpSpPr>
          <p:grpSpPr>
            <a:xfrm>
              <a:off x="7695529" y="2102861"/>
              <a:ext cx="180223" cy="36375"/>
              <a:chOff x="7695529" y="2102861"/>
              <a:chExt cx="180223" cy="36375"/>
            </a:xfrm>
            <a:solidFill>
              <a:srgbClr val="FFFFFF"/>
            </a:solidFill>
          </p:grpSpPr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093EC9D7-34E2-B6F0-2954-97BA11E311DF}"/>
                  </a:ext>
                </a:extLst>
              </p:cNvPr>
              <p:cNvSpPr/>
              <p:nvPr/>
            </p:nvSpPr>
            <p:spPr>
              <a:xfrm>
                <a:off x="7695529" y="2104732"/>
                <a:ext cx="30857" cy="28260"/>
              </a:xfrm>
              <a:custGeom>
                <a:avLst/>
                <a:gdLst>
                  <a:gd name="connsiteX0" fmla="*/ 11062 w 30857"/>
                  <a:gd name="connsiteY0" fmla="*/ 1105 h 28260"/>
                  <a:gd name="connsiteX1" fmla="*/ 26950 w 30857"/>
                  <a:gd name="connsiteY1" fmla="*/ 4749 h 28260"/>
                  <a:gd name="connsiteX2" fmla="*/ 13759 w 30857"/>
                  <a:gd name="connsiteY2" fmla="*/ 28216 h 28260"/>
                  <a:gd name="connsiteX3" fmla="*/ 11062 w 30857"/>
                  <a:gd name="connsiteY3" fmla="*/ 1105 h 28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857" h="28260">
                    <a:moveTo>
                      <a:pt x="11062" y="1105"/>
                    </a:moveTo>
                    <a:cubicBezTo>
                      <a:pt x="11062" y="1105"/>
                      <a:pt x="18714" y="-3049"/>
                      <a:pt x="26950" y="4749"/>
                    </a:cubicBezTo>
                    <a:cubicBezTo>
                      <a:pt x="35184" y="12547"/>
                      <a:pt x="30229" y="29236"/>
                      <a:pt x="13759" y="28216"/>
                    </a:cubicBezTo>
                    <a:cubicBezTo>
                      <a:pt x="-2639" y="27123"/>
                      <a:pt x="-5408" y="6280"/>
                      <a:pt x="11062" y="11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683AB2C8-E063-A469-DB42-71291889171D}"/>
                  </a:ext>
                </a:extLst>
              </p:cNvPr>
              <p:cNvSpPr/>
              <p:nvPr/>
            </p:nvSpPr>
            <p:spPr>
              <a:xfrm>
                <a:off x="7772956" y="2104073"/>
                <a:ext cx="33910" cy="35162"/>
              </a:xfrm>
              <a:custGeom>
                <a:avLst/>
                <a:gdLst>
                  <a:gd name="connsiteX0" fmla="*/ 32458 w 33910"/>
                  <a:gd name="connsiteY0" fmla="*/ 12259 h 35162"/>
                  <a:gd name="connsiteX1" fmla="*/ 28450 w 33910"/>
                  <a:gd name="connsiteY1" fmla="*/ 30478 h 35162"/>
                  <a:gd name="connsiteX2" fmla="*/ 28 w 33910"/>
                  <a:gd name="connsiteY2" fmla="*/ 16121 h 35162"/>
                  <a:gd name="connsiteX3" fmla="*/ 32458 w 33910"/>
                  <a:gd name="connsiteY3" fmla="*/ 12259 h 35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910" h="35162">
                    <a:moveTo>
                      <a:pt x="32458" y="12259"/>
                    </a:moveTo>
                    <a:cubicBezTo>
                      <a:pt x="32458" y="12259"/>
                      <a:pt x="37633" y="20859"/>
                      <a:pt x="28450" y="30478"/>
                    </a:cubicBezTo>
                    <a:cubicBezTo>
                      <a:pt x="19267" y="40025"/>
                      <a:pt x="-847" y="34851"/>
                      <a:pt x="28" y="16121"/>
                    </a:cubicBezTo>
                    <a:cubicBezTo>
                      <a:pt x="902" y="-2681"/>
                      <a:pt x="25753" y="-6398"/>
                      <a:pt x="32458" y="12259"/>
                    </a:cubicBezTo>
                    <a:close/>
                  </a:path>
                </a:pathLst>
              </a:custGeom>
              <a:solidFill>
                <a:srgbClr val="FFFFF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0496D496-4B37-626A-A08D-9B747E67DF73}"/>
                  </a:ext>
                </a:extLst>
              </p:cNvPr>
              <p:cNvSpPr/>
              <p:nvPr/>
            </p:nvSpPr>
            <p:spPr>
              <a:xfrm>
                <a:off x="7843649" y="2102861"/>
                <a:ext cx="32103" cy="31942"/>
              </a:xfrm>
              <a:custGeom>
                <a:avLst/>
                <a:gdLst>
                  <a:gd name="connsiteX0" fmla="*/ 23566 w 32103"/>
                  <a:gd name="connsiteY0" fmla="*/ 2977 h 31942"/>
                  <a:gd name="connsiteX1" fmla="*/ 32092 w 32103"/>
                  <a:gd name="connsiteY1" fmla="*/ 18646 h 31942"/>
                  <a:gd name="connsiteX2" fmla="*/ 3816 w 32103"/>
                  <a:gd name="connsiteY2" fmla="*/ 24185 h 31942"/>
                  <a:gd name="connsiteX3" fmla="*/ 23566 w 32103"/>
                  <a:gd name="connsiteY3" fmla="*/ 2977 h 31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03" h="31942">
                    <a:moveTo>
                      <a:pt x="23566" y="2977"/>
                    </a:moveTo>
                    <a:cubicBezTo>
                      <a:pt x="23566" y="2977"/>
                      <a:pt x="32457" y="6402"/>
                      <a:pt x="32092" y="18646"/>
                    </a:cubicBezTo>
                    <a:cubicBezTo>
                      <a:pt x="31728" y="30889"/>
                      <a:pt x="14820" y="38469"/>
                      <a:pt x="3816" y="24185"/>
                    </a:cubicBezTo>
                    <a:cubicBezTo>
                      <a:pt x="-7189" y="9901"/>
                      <a:pt x="7532" y="-6934"/>
                      <a:pt x="23566" y="2977"/>
                    </a:cubicBezTo>
                    <a:close/>
                  </a:path>
                </a:pathLst>
              </a:custGeom>
              <a:solidFill>
                <a:srgbClr val="FFFFF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52" name="Graphic 2">
            <a:extLst>
              <a:ext uri="{FF2B5EF4-FFF2-40B4-BE49-F238E27FC236}">
                <a16:creationId xmlns:a16="http://schemas.microsoft.com/office/drawing/2014/main" id="{B54B2607-4DD0-6F03-6D1B-C563D1DE85AD}"/>
              </a:ext>
            </a:extLst>
          </p:cNvPr>
          <p:cNvGrpSpPr/>
          <p:nvPr/>
        </p:nvGrpSpPr>
        <p:grpSpPr>
          <a:xfrm>
            <a:off x="2700500" y="4943747"/>
            <a:ext cx="377179" cy="313751"/>
            <a:chOff x="2066758" y="4961854"/>
            <a:chExt cx="377179" cy="313751"/>
          </a:xfrm>
        </p:grpSpPr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D3557815-8476-972C-D9AB-B0FF20C98527}"/>
                </a:ext>
              </a:extLst>
            </p:cNvPr>
            <p:cNvSpPr/>
            <p:nvPr/>
          </p:nvSpPr>
          <p:spPr>
            <a:xfrm>
              <a:off x="2066758" y="4961854"/>
              <a:ext cx="377179" cy="313751"/>
            </a:xfrm>
            <a:custGeom>
              <a:avLst/>
              <a:gdLst>
                <a:gd name="connsiteX0" fmla="*/ 47592 w 377179"/>
                <a:gd name="connsiteY0" fmla="*/ 219374 h 313751"/>
                <a:gd name="connsiteX1" fmla="*/ 15379 w 377179"/>
                <a:gd name="connsiteY1" fmla="*/ 80760 h 313751"/>
                <a:gd name="connsiteX2" fmla="*/ 226289 w 377179"/>
                <a:gd name="connsiteY2" fmla="*/ 7882 h 313751"/>
                <a:gd name="connsiteX3" fmla="*/ 376928 w 377179"/>
                <a:gd name="connsiteY3" fmla="*/ 119021 h 313751"/>
                <a:gd name="connsiteX4" fmla="*/ 262437 w 377179"/>
                <a:gd name="connsiteY4" fmla="*/ 265506 h 313751"/>
                <a:gd name="connsiteX5" fmla="*/ 174035 w 377179"/>
                <a:gd name="connsiteY5" fmla="*/ 265506 h 313751"/>
                <a:gd name="connsiteX6" fmla="*/ 155962 w 377179"/>
                <a:gd name="connsiteY6" fmla="*/ 313752 h 313751"/>
                <a:gd name="connsiteX7" fmla="*/ 131839 w 377179"/>
                <a:gd name="connsiteY7" fmla="*/ 253481 h 313751"/>
                <a:gd name="connsiteX8" fmla="*/ 47592 w 377179"/>
                <a:gd name="connsiteY8" fmla="*/ 219374 h 31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179" h="313751">
                  <a:moveTo>
                    <a:pt x="47592" y="219374"/>
                  </a:moveTo>
                  <a:cubicBezTo>
                    <a:pt x="47592" y="219374"/>
                    <a:pt x="-32793" y="159104"/>
                    <a:pt x="15379" y="80760"/>
                  </a:cubicBezTo>
                  <a:cubicBezTo>
                    <a:pt x="63625" y="2416"/>
                    <a:pt x="149985" y="-11650"/>
                    <a:pt x="226289" y="7882"/>
                  </a:cubicBezTo>
                  <a:cubicBezTo>
                    <a:pt x="320521" y="32005"/>
                    <a:pt x="374888" y="64800"/>
                    <a:pt x="376928" y="119021"/>
                  </a:cubicBezTo>
                  <a:cubicBezTo>
                    <a:pt x="378969" y="173243"/>
                    <a:pt x="370952" y="259457"/>
                    <a:pt x="262437" y="265506"/>
                  </a:cubicBezTo>
                  <a:cubicBezTo>
                    <a:pt x="262437" y="265506"/>
                    <a:pt x="202166" y="271556"/>
                    <a:pt x="174035" y="265506"/>
                  </a:cubicBezTo>
                  <a:lnTo>
                    <a:pt x="155962" y="313752"/>
                  </a:lnTo>
                  <a:lnTo>
                    <a:pt x="131839" y="253481"/>
                  </a:lnTo>
                  <a:cubicBezTo>
                    <a:pt x="131912" y="253481"/>
                    <a:pt x="65592" y="236719"/>
                    <a:pt x="47592" y="219374"/>
                  </a:cubicBezTo>
                  <a:close/>
                </a:path>
              </a:pathLst>
            </a:custGeom>
            <a:solidFill>
              <a:srgbClr val="CFA8C6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F7BBB80-D58C-55ED-B1C9-B35564A59F68}"/>
                </a:ext>
              </a:extLst>
            </p:cNvPr>
            <p:cNvSpPr/>
            <p:nvPr/>
          </p:nvSpPr>
          <p:spPr>
            <a:xfrm>
              <a:off x="2163843" y="5020938"/>
              <a:ext cx="174305" cy="170342"/>
            </a:xfrm>
            <a:custGeom>
              <a:avLst/>
              <a:gdLst>
                <a:gd name="connsiteX0" fmla="*/ 37231 w 174305"/>
                <a:gd name="connsiteY0" fmla="*/ 97615 h 170342"/>
                <a:gd name="connsiteX1" fmla="*/ 2614 w 174305"/>
                <a:gd name="connsiteY1" fmla="*/ 95574 h 170342"/>
                <a:gd name="connsiteX2" fmla="*/ 22291 w 174305"/>
                <a:gd name="connsiteY2" fmla="*/ 129681 h 170342"/>
                <a:gd name="connsiteX3" fmla="*/ 59386 w 174305"/>
                <a:gd name="connsiteY3" fmla="*/ 107963 h 170342"/>
                <a:gd name="connsiteX4" fmla="*/ 85476 w 174305"/>
                <a:gd name="connsiteY4" fmla="*/ 36689 h 170342"/>
                <a:gd name="connsiteX5" fmla="*/ 108797 w 174305"/>
                <a:gd name="connsiteY5" fmla="*/ 35449 h 170342"/>
                <a:gd name="connsiteX6" fmla="*/ 141301 w 174305"/>
                <a:gd name="connsiteY6" fmla="*/ 50681 h 170342"/>
                <a:gd name="connsiteX7" fmla="*/ 149901 w 174305"/>
                <a:gd name="connsiteY7" fmla="*/ 64090 h 170342"/>
                <a:gd name="connsiteX8" fmla="*/ 129058 w 174305"/>
                <a:gd name="connsiteY8" fmla="*/ 123049 h 170342"/>
                <a:gd name="connsiteX9" fmla="*/ 102020 w 174305"/>
                <a:gd name="connsiteY9" fmla="*/ 134637 h 170342"/>
                <a:gd name="connsiteX10" fmla="*/ 120458 w 174305"/>
                <a:gd name="connsiteY10" fmla="*/ 170201 h 170342"/>
                <a:gd name="connsiteX11" fmla="*/ 160760 w 174305"/>
                <a:gd name="connsiteY11" fmla="*/ 83987 h 170342"/>
                <a:gd name="connsiteX12" fmla="*/ 171837 w 174305"/>
                <a:gd name="connsiteY12" fmla="*/ 28599 h 170342"/>
                <a:gd name="connsiteX13" fmla="*/ 94076 w 174305"/>
                <a:gd name="connsiteY13" fmla="*/ 322 h 170342"/>
                <a:gd name="connsiteX14" fmla="*/ 78844 w 174305"/>
                <a:gd name="connsiteY14" fmla="*/ 7027 h 170342"/>
                <a:gd name="connsiteX15" fmla="*/ 37231 w 174305"/>
                <a:gd name="connsiteY15" fmla="*/ 97615 h 170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305" h="170342">
                  <a:moveTo>
                    <a:pt x="37231" y="97615"/>
                  </a:moveTo>
                  <a:cubicBezTo>
                    <a:pt x="37231" y="97615"/>
                    <a:pt x="8298" y="83403"/>
                    <a:pt x="2614" y="95574"/>
                  </a:cubicBezTo>
                  <a:cubicBezTo>
                    <a:pt x="-3071" y="107745"/>
                    <a:pt x="-739" y="126329"/>
                    <a:pt x="22291" y="129681"/>
                  </a:cubicBezTo>
                  <a:cubicBezTo>
                    <a:pt x="32640" y="131212"/>
                    <a:pt x="50130" y="127786"/>
                    <a:pt x="59386" y="107963"/>
                  </a:cubicBezTo>
                  <a:cubicBezTo>
                    <a:pt x="68641" y="88068"/>
                    <a:pt x="85476" y="36689"/>
                    <a:pt x="85476" y="36689"/>
                  </a:cubicBezTo>
                  <a:cubicBezTo>
                    <a:pt x="85476" y="36689"/>
                    <a:pt x="88392" y="28672"/>
                    <a:pt x="108797" y="35449"/>
                  </a:cubicBezTo>
                  <a:cubicBezTo>
                    <a:pt x="129130" y="42227"/>
                    <a:pt x="141301" y="50681"/>
                    <a:pt x="141301" y="50681"/>
                  </a:cubicBezTo>
                  <a:cubicBezTo>
                    <a:pt x="141301" y="50681"/>
                    <a:pt x="153472" y="56365"/>
                    <a:pt x="149901" y="64090"/>
                  </a:cubicBezTo>
                  <a:cubicBezTo>
                    <a:pt x="146257" y="71816"/>
                    <a:pt x="137584" y="113502"/>
                    <a:pt x="129058" y="123049"/>
                  </a:cubicBezTo>
                  <a:cubicBezTo>
                    <a:pt x="120604" y="132523"/>
                    <a:pt x="111348" y="117437"/>
                    <a:pt x="102020" y="134637"/>
                  </a:cubicBezTo>
                  <a:cubicBezTo>
                    <a:pt x="92691" y="151836"/>
                    <a:pt x="104716" y="172242"/>
                    <a:pt x="120458" y="170201"/>
                  </a:cubicBezTo>
                  <a:cubicBezTo>
                    <a:pt x="136200" y="168161"/>
                    <a:pt x="160760" y="83987"/>
                    <a:pt x="160760" y="83987"/>
                  </a:cubicBezTo>
                  <a:cubicBezTo>
                    <a:pt x="160760" y="83987"/>
                    <a:pt x="181238" y="34356"/>
                    <a:pt x="171837" y="28599"/>
                  </a:cubicBezTo>
                  <a:cubicBezTo>
                    <a:pt x="162436" y="22842"/>
                    <a:pt x="113097" y="1124"/>
                    <a:pt x="94076" y="322"/>
                  </a:cubicBezTo>
                  <a:cubicBezTo>
                    <a:pt x="94076" y="322"/>
                    <a:pt x="82853" y="-2229"/>
                    <a:pt x="78844" y="7027"/>
                  </a:cubicBezTo>
                  <a:cubicBezTo>
                    <a:pt x="74909" y="16210"/>
                    <a:pt x="46414" y="100894"/>
                    <a:pt x="37231" y="97615"/>
                  </a:cubicBezTo>
                  <a:close/>
                </a:path>
              </a:pathLst>
            </a:custGeom>
            <a:solidFill>
              <a:srgbClr val="FFFFF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AEE9F778-8BE3-36CE-173F-7E960671469F}"/>
              </a:ext>
            </a:extLst>
          </p:cNvPr>
          <p:cNvSpPr/>
          <p:nvPr/>
        </p:nvSpPr>
        <p:spPr>
          <a:xfrm>
            <a:off x="3420949" y="4334850"/>
            <a:ext cx="316914" cy="309709"/>
          </a:xfrm>
          <a:custGeom>
            <a:avLst/>
            <a:gdLst>
              <a:gd name="connsiteX0" fmla="*/ 67731 w 316914"/>
              <a:gd name="connsiteY0" fmla="*/ 177541 h 309709"/>
              <a:gd name="connsiteX1" fmla="*/ 4764 w 316914"/>
              <a:gd name="connsiteY1" fmla="*/ 173825 h 309709"/>
              <a:gd name="connsiteX2" fmla="*/ 40475 w 316914"/>
              <a:gd name="connsiteY2" fmla="*/ 235844 h 309709"/>
              <a:gd name="connsiteX3" fmla="*/ 107887 w 316914"/>
              <a:gd name="connsiteY3" fmla="*/ 196271 h 309709"/>
              <a:gd name="connsiteX4" fmla="*/ 155331 w 316914"/>
              <a:gd name="connsiteY4" fmla="*/ 66693 h 309709"/>
              <a:gd name="connsiteX5" fmla="*/ 197673 w 316914"/>
              <a:gd name="connsiteY5" fmla="*/ 64434 h 309709"/>
              <a:gd name="connsiteX6" fmla="*/ 256850 w 316914"/>
              <a:gd name="connsiteY6" fmla="*/ 92055 h 309709"/>
              <a:gd name="connsiteX7" fmla="*/ 272446 w 316914"/>
              <a:gd name="connsiteY7" fmla="*/ 116469 h 309709"/>
              <a:gd name="connsiteX8" fmla="*/ 234622 w 316914"/>
              <a:gd name="connsiteY8" fmla="*/ 223673 h 309709"/>
              <a:gd name="connsiteX9" fmla="*/ 185503 w 316914"/>
              <a:gd name="connsiteY9" fmla="*/ 244808 h 309709"/>
              <a:gd name="connsiteX10" fmla="*/ 219026 w 316914"/>
              <a:gd name="connsiteY10" fmla="*/ 309451 h 309709"/>
              <a:gd name="connsiteX11" fmla="*/ 292269 w 316914"/>
              <a:gd name="connsiteY11" fmla="*/ 152690 h 309709"/>
              <a:gd name="connsiteX12" fmla="*/ 312384 w 316914"/>
              <a:gd name="connsiteY12" fmla="*/ 51972 h 309709"/>
              <a:gd name="connsiteX13" fmla="*/ 171000 w 316914"/>
              <a:gd name="connsiteY13" fmla="*/ 593 h 309709"/>
              <a:gd name="connsiteX14" fmla="*/ 143379 w 316914"/>
              <a:gd name="connsiteY14" fmla="*/ 12764 h 309709"/>
              <a:gd name="connsiteX15" fmla="*/ 67731 w 316914"/>
              <a:gd name="connsiteY15" fmla="*/ 177541 h 309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16914" h="309709">
                <a:moveTo>
                  <a:pt x="67731" y="177541"/>
                </a:moveTo>
                <a:cubicBezTo>
                  <a:pt x="67731" y="177541"/>
                  <a:pt x="15113" y="151742"/>
                  <a:pt x="4764" y="173825"/>
                </a:cubicBezTo>
                <a:cubicBezTo>
                  <a:pt x="-5584" y="195907"/>
                  <a:pt x="-1357" y="229722"/>
                  <a:pt x="40475" y="235844"/>
                </a:cubicBezTo>
                <a:cubicBezTo>
                  <a:pt x="59204" y="238541"/>
                  <a:pt x="91052" y="232419"/>
                  <a:pt x="107887" y="196271"/>
                </a:cubicBezTo>
                <a:cubicBezTo>
                  <a:pt x="124795" y="160123"/>
                  <a:pt x="155331" y="66693"/>
                  <a:pt x="155331" y="66693"/>
                </a:cubicBezTo>
                <a:cubicBezTo>
                  <a:pt x="155331" y="66693"/>
                  <a:pt x="160724" y="52045"/>
                  <a:pt x="197673" y="64434"/>
                </a:cubicBezTo>
                <a:cubicBezTo>
                  <a:pt x="234695" y="76824"/>
                  <a:pt x="256850" y="92055"/>
                  <a:pt x="256850" y="92055"/>
                </a:cubicBezTo>
                <a:cubicBezTo>
                  <a:pt x="256850" y="92055"/>
                  <a:pt x="279005" y="102404"/>
                  <a:pt x="272446" y="116469"/>
                </a:cubicBezTo>
                <a:cubicBezTo>
                  <a:pt x="265887" y="130535"/>
                  <a:pt x="250000" y="206401"/>
                  <a:pt x="234622" y="223673"/>
                </a:cubicBezTo>
                <a:cubicBezTo>
                  <a:pt x="219172" y="240945"/>
                  <a:pt x="202410" y="213543"/>
                  <a:pt x="185503" y="244808"/>
                </a:cubicBezTo>
                <a:cubicBezTo>
                  <a:pt x="168595" y="276073"/>
                  <a:pt x="190385" y="313168"/>
                  <a:pt x="219026" y="309451"/>
                </a:cubicBezTo>
                <a:cubicBezTo>
                  <a:pt x="247668" y="305734"/>
                  <a:pt x="292269" y="152690"/>
                  <a:pt x="292269" y="152690"/>
                </a:cubicBezTo>
                <a:cubicBezTo>
                  <a:pt x="292269" y="152690"/>
                  <a:pt x="329583" y="62394"/>
                  <a:pt x="312384" y="51972"/>
                </a:cubicBezTo>
                <a:cubicBezTo>
                  <a:pt x="295257" y="41478"/>
                  <a:pt x="205617" y="2050"/>
                  <a:pt x="171000" y="593"/>
                </a:cubicBezTo>
                <a:cubicBezTo>
                  <a:pt x="171000" y="593"/>
                  <a:pt x="150521" y="-4071"/>
                  <a:pt x="143379" y="12764"/>
                </a:cubicBezTo>
                <a:cubicBezTo>
                  <a:pt x="136237" y="29671"/>
                  <a:pt x="84493" y="183517"/>
                  <a:pt x="67731" y="177541"/>
                </a:cubicBezTo>
                <a:close/>
              </a:path>
            </a:pathLst>
          </a:custGeom>
          <a:solidFill>
            <a:srgbClr val="A84749"/>
          </a:solidFill>
          <a:ln w="728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F18B5833-B350-4892-BBEA-292C77992E3B}"/>
              </a:ext>
            </a:extLst>
          </p:cNvPr>
          <p:cNvSpPr/>
          <p:nvPr/>
        </p:nvSpPr>
        <p:spPr>
          <a:xfrm>
            <a:off x="9613979" y="1955921"/>
            <a:ext cx="357774" cy="282595"/>
          </a:xfrm>
          <a:custGeom>
            <a:avLst/>
            <a:gdLst>
              <a:gd name="connsiteX0" fmla="*/ 72708 w 357774"/>
              <a:gd name="connsiteY0" fmla="*/ 216422 h 282595"/>
              <a:gd name="connsiteX1" fmla="*/ 20381 w 357774"/>
              <a:gd name="connsiteY1" fmla="*/ 67969 h 282595"/>
              <a:gd name="connsiteX2" fmla="*/ 292363 w 357774"/>
              <a:gd name="connsiteY2" fmla="*/ 38089 h 282595"/>
              <a:gd name="connsiteX3" fmla="*/ 309125 w 357774"/>
              <a:gd name="connsiteY3" fmla="*/ 233694 h 282595"/>
              <a:gd name="connsiteX4" fmla="*/ 116654 w 357774"/>
              <a:gd name="connsiteY4" fmla="*/ 242877 h 282595"/>
              <a:gd name="connsiteX5" fmla="*/ 104118 w 357774"/>
              <a:gd name="connsiteY5" fmla="*/ 282595 h 282595"/>
              <a:gd name="connsiteX6" fmla="*/ 91583 w 357774"/>
              <a:gd name="connsiteY6" fmla="*/ 233694 h 282595"/>
              <a:gd name="connsiteX7" fmla="*/ 72708 w 357774"/>
              <a:gd name="connsiteY7" fmla="*/ 216422 h 282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7774" h="282595">
                <a:moveTo>
                  <a:pt x="72708" y="216422"/>
                </a:moveTo>
                <a:cubicBezTo>
                  <a:pt x="72708" y="216422"/>
                  <a:pt x="-46521" y="147770"/>
                  <a:pt x="20381" y="67969"/>
                </a:cubicBezTo>
                <a:cubicBezTo>
                  <a:pt x="87356" y="-11833"/>
                  <a:pt x="231728" y="-20797"/>
                  <a:pt x="292363" y="38089"/>
                </a:cubicBezTo>
                <a:cubicBezTo>
                  <a:pt x="353070" y="96974"/>
                  <a:pt x="394902" y="202939"/>
                  <a:pt x="309125" y="233694"/>
                </a:cubicBezTo>
                <a:cubicBezTo>
                  <a:pt x="223347" y="264376"/>
                  <a:pt x="127075" y="246521"/>
                  <a:pt x="116654" y="242877"/>
                </a:cubicBezTo>
                <a:lnTo>
                  <a:pt x="104118" y="282595"/>
                </a:lnTo>
                <a:lnTo>
                  <a:pt x="91583" y="233694"/>
                </a:lnTo>
                <a:lnTo>
                  <a:pt x="72708" y="216422"/>
                </a:lnTo>
                <a:close/>
              </a:path>
            </a:pathLst>
          </a:custGeom>
          <a:solidFill>
            <a:srgbClr val="AA4A4D"/>
          </a:solidFill>
          <a:ln w="728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57" name="Graphic 2">
            <a:extLst>
              <a:ext uri="{FF2B5EF4-FFF2-40B4-BE49-F238E27FC236}">
                <a16:creationId xmlns:a16="http://schemas.microsoft.com/office/drawing/2014/main" id="{8E9561EC-935E-9153-F1FB-F3E0C07013DC}"/>
              </a:ext>
            </a:extLst>
          </p:cNvPr>
          <p:cNvGrpSpPr/>
          <p:nvPr/>
        </p:nvGrpSpPr>
        <p:grpSpPr>
          <a:xfrm>
            <a:off x="9627398" y="2531147"/>
            <a:ext cx="330916" cy="295522"/>
            <a:chOff x="8993656" y="2549254"/>
            <a:chExt cx="330916" cy="295522"/>
          </a:xfrm>
        </p:grpSpPr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E05FED94-63DD-69D8-C0E8-D7A0269AC8B2}"/>
                </a:ext>
              </a:extLst>
            </p:cNvPr>
            <p:cNvSpPr/>
            <p:nvPr/>
          </p:nvSpPr>
          <p:spPr>
            <a:xfrm>
              <a:off x="9023065" y="2549254"/>
              <a:ext cx="301507" cy="295277"/>
            </a:xfrm>
            <a:custGeom>
              <a:avLst/>
              <a:gdLst>
                <a:gd name="connsiteX0" fmla="*/ 192982 w 301507"/>
                <a:gd name="connsiteY0" fmla="*/ 213800 h 295277"/>
                <a:gd name="connsiteX1" fmla="*/ 273294 w 301507"/>
                <a:gd name="connsiteY1" fmla="*/ 203524 h 295277"/>
                <a:gd name="connsiteX2" fmla="*/ 292461 w 301507"/>
                <a:gd name="connsiteY2" fmla="*/ 200317 h 295277"/>
                <a:gd name="connsiteX3" fmla="*/ 301352 w 301507"/>
                <a:gd name="connsiteY3" fmla="*/ 146898 h 295277"/>
                <a:gd name="connsiteX4" fmla="*/ 297854 w 301507"/>
                <a:gd name="connsiteY4" fmla="*/ 118985 h 295277"/>
                <a:gd name="connsiteX5" fmla="*/ 239113 w 301507"/>
                <a:gd name="connsiteY5" fmla="*/ 147845 h 295277"/>
                <a:gd name="connsiteX6" fmla="*/ 178916 w 301507"/>
                <a:gd name="connsiteY6" fmla="*/ 128897 h 295277"/>
                <a:gd name="connsiteX7" fmla="*/ 153627 w 301507"/>
                <a:gd name="connsiteY7" fmla="*/ 44722 h 295277"/>
                <a:gd name="connsiteX8" fmla="*/ 144882 w 301507"/>
                <a:gd name="connsiteY8" fmla="*/ 1287 h 295277"/>
                <a:gd name="connsiteX9" fmla="*/ 84101 w 301507"/>
                <a:gd name="connsiteY9" fmla="*/ 194 h 295277"/>
                <a:gd name="connsiteX10" fmla="*/ 0 w 301507"/>
                <a:gd name="connsiteY10" fmla="*/ 44722 h 295277"/>
                <a:gd name="connsiteX11" fmla="*/ 45257 w 301507"/>
                <a:gd name="connsiteY11" fmla="*/ 79995 h 295277"/>
                <a:gd name="connsiteX12" fmla="*/ 45257 w 301507"/>
                <a:gd name="connsiteY12" fmla="*/ 147845 h 295277"/>
                <a:gd name="connsiteX13" fmla="*/ 73826 w 301507"/>
                <a:gd name="connsiteY13" fmla="*/ 239526 h 295277"/>
                <a:gd name="connsiteX14" fmla="*/ 58084 w 301507"/>
                <a:gd name="connsiteY14" fmla="*/ 282451 h 295277"/>
                <a:gd name="connsiteX15" fmla="*/ 106548 w 301507"/>
                <a:gd name="connsiteY15" fmla="*/ 293529 h 295277"/>
                <a:gd name="connsiteX16" fmla="*/ 127391 w 301507"/>
                <a:gd name="connsiteY16" fmla="*/ 295278 h 295277"/>
                <a:gd name="connsiteX17" fmla="*/ 133659 w 301507"/>
                <a:gd name="connsiteY17" fmla="*/ 257527 h 295277"/>
                <a:gd name="connsiteX18" fmla="*/ 192982 w 301507"/>
                <a:gd name="connsiteY18" fmla="*/ 213800 h 29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1507" h="295277">
                  <a:moveTo>
                    <a:pt x="192982" y="213800"/>
                  </a:moveTo>
                  <a:cubicBezTo>
                    <a:pt x="233428" y="216351"/>
                    <a:pt x="253981" y="207022"/>
                    <a:pt x="273294" y="203524"/>
                  </a:cubicBezTo>
                  <a:cubicBezTo>
                    <a:pt x="277447" y="202795"/>
                    <a:pt x="284298" y="201629"/>
                    <a:pt x="292461" y="200317"/>
                  </a:cubicBezTo>
                  <a:cubicBezTo>
                    <a:pt x="299457" y="181879"/>
                    <a:pt x="302226" y="163222"/>
                    <a:pt x="301352" y="146898"/>
                  </a:cubicBezTo>
                  <a:cubicBezTo>
                    <a:pt x="300841" y="137424"/>
                    <a:pt x="299603" y="128095"/>
                    <a:pt x="297854" y="118985"/>
                  </a:cubicBezTo>
                  <a:cubicBezTo>
                    <a:pt x="267244" y="121463"/>
                    <a:pt x="266661" y="135310"/>
                    <a:pt x="239113" y="147845"/>
                  </a:cubicBezTo>
                  <a:cubicBezTo>
                    <a:pt x="208723" y="161692"/>
                    <a:pt x="176803" y="149448"/>
                    <a:pt x="178916" y="128897"/>
                  </a:cubicBezTo>
                  <a:cubicBezTo>
                    <a:pt x="181029" y="108272"/>
                    <a:pt x="179353" y="100547"/>
                    <a:pt x="153627" y="44722"/>
                  </a:cubicBezTo>
                  <a:cubicBezTo>
                    <a:pt x="145100" y="26211"/>
                    <a:pt x="143424" y="12073"/>
                    <a:pt x="144882" y="1287"/>
                  </a:cubicBezTo>
                  <a:cubicBezTo>
                    <a:pt x="111649" y="-681"/>
                    <a:pt x="84101" y="194"/>
                    <a:pt x="84101" y="194"/>
                  </a:cubicBezTo>
                  <a:cubicBezTo>
                    <a:pt x="84101" y="194"/>
                    <a:pt x="32066" y="6461"/>
                    <a:pt x="0" y="44722"/>
                  </a:cubicBezTo>
                  <a:cubicBezTo>
                    <a:pt x="1457" y="45014"/>
                    <a:pt x="27474" y="49970"/>
                    <a:pt x="45257" y="79995"/>
                  </a:cubicBezTo>
                  <a:cubicBezTo>
                    <a:pt x="63477" y="110896"/>
                    <a:pt x="19312" y="130792"/>
                    <a:pt x="45257" y="147845"/>
                  </a:cubicBezTo>
                  <a:cubicBezTo>
                    <a:pt x="71201" y="164899"/>
                    <a:pt x="73826" y="216351"/>
                    <a:pt x="73826" y="239526"/>
                  </a:cubicBezTo>
                  <a:cubicBezTo>
                    <a:pt x="73826" y="253446"/>
                    <a:pt x="69088" y="270791"/>
                    <a:pt x="58084" y="282451"/>
                  </a:cubicBezTo>
                  <a:cubicBezTo>
                    <a:pt x="72076" y="287480"/>
                    <a:pt x="88110" y="291269"/>
                    <a:pt x="106548" y="293529"/>
                  </a:cubicBezTo>
                  <a:cubicBezTo>
                    <a:pt x="113763" y="294403"/>
                    <a:pt x="120613" y="294913"/>
                    <a:pt x="127391" y="295278"/>
                  </a:cubicBezTo>
                  <a:cubicBezTo>
                    <a:pt x="127901" y="284710"/>
                    <a:pt x="129577" y="271592"/>
                    <a:pt x="133659" y="257527"/>
                  </a:cubicBezTo>
                  <a:cubicBezTo>
                    <a:pt x="143351" y="224076"/>
                    <a:pt x="152534" y="211249"/>
                    <a:pt x="192982" y="213800"/>
                  </a:cubicBezTo>
                  <a:close/>
                </a:path>
              </a:pathLst>
            </a:custGeom>
            <a:solidFill>
              <a:srgbClr val="6D9DB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60A9A252-5AF7-1A01-B57E-C4BE5CF41443}"/>
                </a:ext>
              </a:extLst>
            </p:cNvPr>
            <p:cNvSpPr/>
            <p:nvPr/>
          </p:nvSpPr>
          <p:spPr>
            <a:xfrm>
              <a:off x="8993656" y="2593976"/>
              <a:ext cx="103234" cy="237801"/>
            </a:xfrm>
            <a:custGeom>
              <a:avLst/>
              <a:gdLst>
                <a:gd name="connsiteX0" fmla="*/ 74666 w 103234"/>
                <a:gd name="connsiteY0" fmla="*/ 103123 h 237801"/>
                <a:gd name="connsiteX1" fmla="*/ 74666 w 103234"/>
                <a:gd name="connsiteY1" fmla="*/ 35273 h 237801"/>
                <a:gd name="connsiteX2" fmla="*/ 29409 w 103234"/>
                <a:gd name="connsiteY2" fmla="*/ 0 h 237801"/>
                <a:gd name="connsiteX3" fmla="*/ 7982 w 103234"/>
                <a:gd name="connsiteY3" fmla="*/ 42998 h 237801"/>
                <a:gd name="connsiteX4" fmla="*/ 87492 w 103234"/>
                <a:gd name="connsiteY4" fmla="*/ 237802 h 237801"/>
                <a:gd name="connsiteX5" fmla="*/ 103234 w 103234"/>
                <a:gd name="connsiteY5" fmla="*/ 194876 h 237801"/>
                <a:gd name="connsiteX6" fmla="*/ 74666 w 103234"/>
                <a:gd name="connsiteY6" fmla="*/ 103123 h 237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234" h="237801">
                  <a:moveTo>
                    <a:pt x="74666" y="103123"/>
                  </a:moveTo>
                  <a:cubicBezTo>
                    <a:pt x="48721" y="86069"/>
                    <a:pt x="92885" y="66101"/>
                    <a:pt x="74666" y="35273"/>
                  </a:cubicBezTo>
                  <a:cubicBezTo>
                    <a:pt x="56956" y="5247"/>
                    <a:pt x="30939" y="291"/>
                    <a:pt x="29409" y="0"/>
                  </a:cubicBezTo>
                  <a:cubicBezTo>
                    <a:pt x="19934" y="11296"/>
                    <a:pt x="12063" y="25362"/>
                    <a:pt x="7982" y="42998"/>
                  </a:cubicBezTo>
                  <a:cubicBezTo>
                    <a:pt x="-7760" y="110411"/>
                    <a:pt x="-8853" y="203330"/>
                    <a:pt x="87492" y="237802"/>
                  </a:cubicBezTo>
                  <a:cubicBezTo>
                    <a:pt x="98497" y="226068"/>
                    <a:pt x="103234" y="208796"/>
                    <a:pt x="103234" y="194876"/>
                  </a:cubicBezTo>
                  <a:cubicBezTo>
                    <a:pt x="103234" y="171628"/>
                    <a:pt x="100683" y="120176"/>
                    <a:pt x="74666" y="103123"/>
                  </a:cubicBezTo>
                  <a:close/>
                </a:path>
              </a:pathLst>
            </a:custGeom>
            <a:solidFill>
              <a:srgbClr val="98B99D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E45E6AD6-875F-E67A-23EC-9DBE0D490458}"/>
                </a:ext>
              </a:extLst>
            </p:cNvPr>
            <p:cNvSpPr/>
            <p:nvPr/>
          </p:nvSpPr>
          <p:spPr>
            <a:xfrm>
              <a:off x="9167513" y="2550468"/>
              <a:ext cx="153405" cy="152471"/>
            </a:xfrm>
            <a:custGeom>
              <a:avLst/>
              <a:gdLst>
                <a:gd name="connsiteX0" fmla="*/ 9179 w 153405"/>
                <a:gd name="connsiteY0" fmla="*/ 43435 h 152471"/>
                <a:gd name="connsiteX1" fmla="*/ 34468 w 153405"/>
                <a:gd name="connsiteY1" fmla="*/ 127610 h 152471"/>
                <a:gd name="connsiteX2" fmla="*/ 94665 w 153405"/>
                <a:gd name="connsiteY2" fmla="*/ 146558 h 152471"/>
                <a:gd name="connsiteX3" fmla="*/ 153406 w 153405"/>
                <a:gd name="connsiteY3" fmla="*/ 117698 h 152471"/>
                <a:gd name="connsiteX4" fmla="*/ 68794 w 153405"/>
                <a:gd name="connsiteY4" fmla="*/ 9183 h 152471"/>
                <a:gd name="connsiteX5" fmla="*/ 506 w 153405"/>
                <a:gd name="connsiteY5" fmla="*/ 0 h 152471"/>
                <a:gd name="connsiteX6" fmla="*/ 9179 w 153405"/>
                <a:gd name="connsiteY6" fmla="*/ 43435 h 152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3405" h="152471">
                  <a:moveTo>
                    <a:pt x="9179" y="43435"/>
                  </a:moveTo>
                  <a:cubicBezTo>
                    <a:pt x="34905" y="99333"/>
                    <a:pt x="36581" y="107058"/>
                    <a:pt x="34468" y="127610"/>
                  </a:cubicBezTo>
                  <a:cubicBezTo>
                    <a:pt x="32355" y="148234"/>
                    <a:pt x="64275" y="160405"/>
                    <a:pt x="94665" y="146558"/>
                  </a:cubicBezTo>
                  <a:cubicBezTo>
                    <a:pt x="122213" y="134023"/>
                    <a:pt x="122869" y="120176"/>
                    <a:pt x="153406" y="117698"/>
                  </a:cubicBezTo>
                  <a:cubicBezTo>
                    <a:pt x="143202" y="64862"/>
                    <a:pt x="113031" y="20114"/>
                    <a:pt x="68794" y="9183"/>
                  </a:cubicBezTo>
                  <a:cubicBezTo>
                    <a:pt x="47877" y="4008"/>
                    <a:pt x="22880" y="1312"/>
                    <a:pt x="506" y="0"/>
                  </a:cubicBezTo>
                  <a:cubicBezTo>
                    <a:pt x="-1024" y="10786"/>
                    <a:pt x="652" y="24924"/>
                    <a:pt x="9179" y="43435"/>
                  </a:cubicBezTo>
                  <a:close/>
                </a:path>
              </a:pathLst>
            </a:custGeom>
            <a:solidFill>
              <a:srgbClr val="98B99D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46C3D698-CD4A-72DF-F44C-669528DEEC15}"/>
                </a:ext>
              </a:extLst>
            </p:cNvPr>
            <p:cNvSpPr/>
            <p:nvPr/>
          </p:nvSpPr>
          <p:spPr>
            <a:xfrm>
              <a:off x="9150529" y="2749499"/>
              <a:ext cx="165068" cy="95277"/>
            </a:xfrm>
            <a:custGeom>
              <a:avLst/>
              <a:gdLst>
                <a:gd name="connsiteX0" fmla="*/ 165069 w 165068"/>
                <a:gd name="connsiteY0" fmla="*/ 0 h 95277"/>
                <a:gd name="connsiteX1" fmla="*/ 145902 w 165068"/>
                <a:gd name="connsiteY1" fmla="*/ 3207 h 95277"/>
                <a:gd name="connsiteX2" fmla="*/ 65590 w 165068"/>
                <a:gd name="connsiteY2" fmla="*/ 13482 h 95277"/>
                <a:gd name="connsiteX3" fmla="*/ 6267 w 165068"/>
                <a:gd name="connsiteY3" fmla="*/ 57209 h 95277"/>
                <a:gd name="connsiteX4" fmla="*/ 0 w 165068"/>
                <a:gd name="connsiteY4" fmla="*/ 94960 h 95277"/>
                <a:gd name="connsiteX5" fmla="*/ 165069 w 165068"/>
                <a:gd name="connsiteY5" fmla="*/ 0 h 9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068" h="95277">
                  <a:moveTo>
                    <a:pt x="165069" y="0"/>
                  </a:moveTo>
                  <a:cubicBezTo>
                    <a:pt x="156906" y="1312"/>
                    <a:pt x="149983" y="2478"/>
                    <a:pt x="145902" y="3207"/>
                  </a:cubicBezTo>
                  <a:cubicBezTo>
                    <a:pt x="126590" y="6778"/>
                    <a:pt x="106037" y="16106"/>
                    <a:pt x="65590" y="13482"/>
                  </a:cubicBezTo>
                  <a:cubicBezTo>
                    <a:pt x="25143" y="10859"/>
                    <a:pt x="15960" y="23758"/>
                    <a:pt x="6267" y="57209"/>
                  </a:cubicBezTo>
                  <a:cubicBezTo>
                    <a:pt x="2186" y="71275"/>
                    <a:pt x="583" y="84466"/>
                    <a:pt x="0" y="94960"/>
                  </a:cubicBezTo>
                  <a:cubicBezTo>
                    <a:pt x="94596" y="99697"/>
                    <a:pt x="145830" y="50650"/>
                    <a:pt x="165069" y="0"/>
                  </a:cubicBezTo>
                  <a:close/>
                </a:path>
              </a:pathLst>
            </a:custGeom>
            <a:solidFill>
              <a:srgbClr val="98B99D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2" name="Graphic 2">
            <a:extLst>
              <a:ext uri="{FF2B5EF4-FFF2-40B4-BE49-F238E27FC236}">
                <a16:creationId xmlns:a16="http://schemas.microsoft.com/office/drawing/2014/main" id="{E3281D3A-70B9-00FF-DAA3-4236CD971C22}"/>
              </a:ext>
            </a:extLst>
          </p:cNvPr>
          <p:cNvGrpSpPr/>
          <p:nvPr/>
        </p:nvGrpSpPr>
        <p:grpSpPr>
          <a:xfrm>
            <a:off x="5440649" y="1930446"/>
            <a:ext cx="419930" cy="333723"/>
            <a:chOff x="4806907" y="1948553"/>
            <a:chExt cx="419930" cy="333723"/>
          </a:xfrm>
        </p:grpSpPr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A432522B-B5EA-43C0-2155-3CBBFA72DFA4}"/>
                </a:ext>
              </a:extLst>
            </p:cNvPr>
            <p:cNvSpPr/>
            <p:nvPr/>
          </p:nvSpPr>
          <p:spPr>
            <a:xfrm>
              <a:off x="4806907" y="1948553"/>
              <a:ext cx="256391" cy="261573"/>
            </a:xfrm>
            <a:custGeom>
              <a:avLst/>
              <a:gdLst>
                <a:gd name="connsiteX0" fmla="*/ 254567 w 256391"/>
                <a:gd name="connsiteY0" fmla="*/ 110060 h 261573"/>
                <a:gd name="connsiteX1" fmla="*/ 249028 w 256391"/>
                <a:gd name="connsiteY1" fmla="*/ 107801 h 261573"/>
                <a:gd name="connsiteX2" fmla="*/ 231173 w 256391"/>
                <a:gd name="connsiteY2" fmla="*/ 106781 h 261573"/>
                <a:gd name="connsiteX3" fmla="*/ 229424 w 256391"/>
                <a:gd name="connsiteY3" fmla="*/ 96067 h 261573"/>
                <a:gd name="connsiteX4" fmla="*/ 229205 w 256391"/>
                <a:gd name="connsiteY4" fmla="*/ 95193 h 261573"/>
                <a:gd name="connsiteX5" fmla="*/ 230298 w 256391"/>
                <a:gd name="connsiteY5" fmla="*/ 94391 h 261573"/>
                <a:gd name="connsiteX6" fmla="*/ 238898 w 256391"/>
                <a:gd name="connsiteY6" fmla="*/ 88998 h 261573"/>
                <a:gd name="connsiteX7" fmla="*/ 242542 w 256391"/>
                <a:gd name="connsiteY7" fmla="*/ 84917 h 261573"/>
                <a:gd name="connsiteX8" fmla="*/ 242177 w 256391"/>
                <a:gd name="connsiteY8" fmla="*/ 79743 h 261573"/>
                <a:gd name="connsiteX9" fmla="*/ 230444 w 256391"/>
                <a:gd name="connsiteY9" fmla="*/ 52268 h 261573"/>
                <a:gd name="connsiteX10" fmla="*/ 226508 w 256391"/>
                <a:gd name="connsiteY10" fmla="*/ 48697 h 261573"/>
                <a:gd name="connsiteX11" fmla="*/ 225343 w 256391"/>
                <a:gd name="connsiteY11" fmla="*/ 48551 h 261573"/>
                <a:gd name="connsiteX12" fmla="*/ 222282 w 256391"/>
                <a:gd name="connsiteY12" fmla="*/ 49425 h 261573"/>
                <a:gd name="connsiteX13" fmla="*/ 204718 w 256391"/>
                <a:gd name="connsiteY13" fmla="*/ 58316 h 261573"/>
                <a:gd name="connsiteX14" fmla="*/ 198888 w 256391"/>
                <a:gd name="connsiteY14" fmla="*/ 52632 h 261573"/>
                <a:gd name="connsiteX15" fmla="*/ 198159 w 256391"/>
                <a:gd name="connsiteY15" fmla="*/ 51976 h 261573"/>
                <a:gd name="connsiteX16" fmla="*/ 198669 w 256391"/>
                <a:gd name="connsiteY16" fmla="*/ 50664 h 261573"/>
                <a:gd name="connsiteX17" fmla="*/ 204718 w 256391"/>
                <a:gd name="connsiteY17" fmla="*/ 37109 h 261573"/>
                <a:gd name="connsiteX18" fmla="*/ 205665 w 256391"/>
                <a:gd name="connsiteY18" fmla="*/ 31643 h 261573"/>
                <a:gd name="connsiteX19" fmla="*/ 201657 w 256391"/>
                <a:gd name="connsiteY19" fmla="*/ 26396 h 261573"/>
                <a:gd name="connsiteX20" fmla="*/ 182490 w 256391"/>
                <a:gd name="connsiteY20" fmla="*/ 12768 h 261573"/>
                <a:gd name="connsiteX21" fmla="*/ 177461 w 256391"/>
                <a:gd name="connsiteY21" fmla="*/ 11018 h 261573"/>
                <a:gd name="connsiteX22" fmla="*/ 172651 w 256391"/>
                <a:gd name="connsiteY22" fmla="*/ 13861 h 261573"/>
                <a:gd name="connsiteX23" fmla="*/ 159315 w 256391"/>
                <a:gd name="connsiteY23" fmla="*/ 28509 h 261573"/>
                <a:gd name="connsiteX24" fmla="*/ 155452 w 256391"/>
                <a:gd name="connsiteY24" fmla="*/ 27125 h 261573"/>
                <a:gd name="connsiteX25" fmla="*/ 150788 w 256391"/>
                <a:gd name="connsiteY25" fmla="*/ 25521 h 261573"/>
                <a:gd name="connsiteX26" fmla="*/ 143500 w 256391"/>
                <a:gd name="connsiteY26" fmla="*/ 2492 h 261573"/>
                <a:gd name="connsiteX27" fmla="*/ 139783 w 256391"/>
                <a:gd name="connsiteY27" fmla="*/ 14 h 261573"/>
                <a:gd name="connsiteX28" fmla="*/ 107936 w 256391"/>
                <a:gd name="connsiteY28" fmla="*/ 6281 h 261573"/>
                <a:gd name="connsiteX29" fmla="*/ 105531 w 256391"/>
                <a:gd name="connsiteY29" fmla="*/ 8759 h 261573"/>
                <a:gd name="connsiteX30" fmla="*/ 102542 w 256391"/>
                <a:gd name="connsiteY30" fmla="*/ 27635 h 261573"/>
                <a:gd name="connsiteX31" fmla="*/ 91611 w 256391"/>
                <a:gd name="connsiteY31" fmla="*/ 30841 h 261573"/>
                <a:gd name="connsiteX32" fmla="*/ 81481 w 256391"/>
                <a:gd name="connsiteY32" fmla="*/ 15974 h 261573"/>
                <a:gd name="connsiteX33" fmla="*/ 76889 w 256391"/>
                <a:gd name="connsiteY33" fmla="*/ 15173 h 261573"/>
                <a:gd name="connsiteX34" fmla="*/ 47665 w 256391"/>
                <a:gd name="connsiteY34" fmla="*/ 31789 h 261573"/>
                <a:gd name="connsiteX35" fmla="*/ 45916 w 256391"/>
                <a:gd name="connsiteY35" fmla="*/ 35943 h 261573"/>
                <a:gd name="connsiteX36" fmla="*/ 53350 w 256391"/>
                <a:gd name="connsiteY36" fmla="*/ 55547 h 261573"/>
                <a:gd name="connsiteX37" fmla="*/ 45625 w 256391"/>
                <a:gd name="connsiteY37" fmla="*/ 61669 h 261573"/>
                <a:gd name="connsiteX38" fmla="*/ 26531 w 256391"/>
                <a:gd name="connsiteY38" fmla="*/ 57733 h 261573"/>
                <a:gd name="connsiteX39" fmla="*/ 23032 w 256391"/>
                <a:gd name="connsiteY39" fmla="*/ 59118 h 261573"/>
                <a:gd name="connsiteX40" fmla="*/ 3647 w 256391"/>
                <a:gd name="connsiteY40" fmla="*/ 85209 h 261573"/>
                <a:gd name="connsiteX41" fmla="*/ 2991 w 256391"/>
                <a:gd name="connsiteY41" fmla="*/ 88051 h 261573"/>
                <a:gd name="connsiteX42" fmla="*/ 4667 w 256391"/>
                <a:gd name="connsiteY42" fmla="*/ 90383 h 261573"/>
                <a:gd name="connsiteX43" fmla="*/ 25874 w 256391"/>
                <a:gd name="connsiteY43" fmla="*/ 102699 h 261573"/>
                <a:gd name="connsiteX44" fmla="*/ 26385 w 256391"/>
                <a:gd name="connsiteY44" fmla="*/ 102991 h 261573"/>
                <a:gd name="connsiteX45" fmla="*/ 26239 w 256391"/>
                <a:gd name="connsiteY45" fmla="*/ 103428 h 261573"/>
                <a:gd name="connsiteX46" fmla="*/ 23761 w 256391"/>
                <a:gd name="connsiteY46" fmla="*/ 112902 h 261573"/>
                <a:gd name="connsiteX47" fmla="*/ 9113 w 256391"/>
                <a:gd name="connsiteY47" fmla="*/ 114578 h 261573"/>
                <a:gd name="connsiteX48" fmla="*/ 4667 w 256391"/>
                <a:gd name="connsiteY48" fmla="*/ 116473 h 261573"/>
                <a:gd name="connsiteX49" fmla="*/ 2991 w 256391"/>
                <a:gd name="connsiteY49" fmla="*/ 120482 h 261573"/>
                <a:gd name="connsiteX50" fmla="*/ 3 w 256391"/>
                <a:gd name="connsiteY50" fmla="*/ 151455 h 261573"/>
                <a:gd name="connsiteX51" fmla="*/ 3136 w 256391"/>
                <a:gd name="connsiteY51" fmla="*/ 155172 h 261573"/>
                <a:gd name="connsiteX52" fmla="*/ 20336 w 256391"/>
                <a:gd name="connsiteY52" fmla="*/ 157212 h 261573"/>
                <a:gd name="connsiteX53" fmla="*/ 27113 w 256391"/>
                <a:gd name="connsiteY53" fmla="*/ 159982 h 261573"/>
                <a:gd name="connsiteX54" fmla="*/ 27332 w 256391"/>
                <a:gd name="connsiteY54" fmla="*/ 162387 h 261573"/>
                <a:gd name="connsiteX55" fmla="*/ 27915 w 256391"/>
                <a:gd name="connsiteY55" fmla="*/ 166759 h 261573"/>
                <a:gd name="connsiteX56" fmla="*/ 11372 w 256391"/>
                <a:gd name="connsiteY56" fmla="*/ 183886 h 261573"/>
                <a:gd name="connsiteX57" fmla="*/ 10862 w 256391"/>
                <a:gd name="connsiteY57" fmla="*/ 188623 h 261573"/>
                <a:gd name="connsiteX58" fmla="*/ 24271 w 256391"/>
                <a:gd name="connsiteY58" fmla="*/ 209685 h 261573"/>
                <a:gd name="connsiteX59" fmla="*/ 27915 w 256391"/>
                <a:gd name="connsiteY59" fmla="*/ 211507 h 261573"/>
                <a:gd name="connsiteX60" fmla="*/ 50580 w 256391"/>
                <a:gd name="connsiteY60" fmla="*/ 208008 h 261573"/>
                <a:gd name="connsiteX61" fmla="*/ 52038 w 256391"/>
                <a:gd name="connsiteY61" fmla="*/ 207863 h 261573"/>
                <a:gd name="connsiteX62" fmla="*/ 53350 w 256391"/>
                <a:gd name="connsiteY62" fmla="*/ 209102 h 261573"/>
                <a:gd name="connsiteX63" fmla="*/ 56410 w 256391"/>
                <a:gd name="connsiteY63" fmla="*/ 212162 h 261573"/>
                <a:gd name="connsiteX64" fmla="*/ 63990 w 256391"/>
                <a:gd name="connsiteY64" fmla="*/ 220908 h 261573"/>
                <a:gd name="connsiteX65" fmla="*/ 60200 w 256391"/>
                <a:gd name="connsiteY65" fmla="*/ 226592 h 261573"/>
                <a:gd name="connsiteX66" fmla="*/ 55609 w 256391"/>
                <a:gd name="connsiteY66" fmla="*/ 240439 h 261573"/>
                <a:gd name="connsiteX67" fmla="*/ 76671 w 256391"/>
                <a:gd name="connsiteY67" fmla="*/ 252464 h 261573"/>
                <a:gd name="connsiteX68" fmla="*/ 81918 w 256391"/>
                <a:gd name="connsiteY68" fmla="*/ 252974 h 261573"/>
                <a:gd name="connsiteX69" fmla="*/ 85125 w 256391"/>
                <a:gd name="connsiteY69" fmla="*/ 250788 h 261573"/>
                <a:gd name="connsiteX70" fmla="*/ 101887 w 256391"/>
                <a:gd name="connsiteY70" fmla="*/ 233807 h 261573"/>
                <a:gd name="connsiteX71" fmla="*/ 111434 w 256391"/>
                <a:gd name="connsiteY71" fmla="*/ 237451 h 261573"/>
                <a:gd name="connsiteX72" fmla="*/ 112891 w 256391"/>
                <a:gd name="connsiteY72" fmla="*/ 256254 h 261573"/>
                <a:gd name="connsiteX73" fmla="*/ 116389 w 256391"/>
                <a:gd name="connsiteY73" fmla="*/ 259315 h 261573"/>
                <a:gd name="connsiteX74" fmla="*/ 150642 w 256391"/>
                <a:gd name="connsiteY74" fmla="*/ 261574 h 261573"/>
                <a:gd name="connsiteX75" fmla="*/ 151080 w 256391"/>
                <a:gd name="connsiteY75" fmla="*/ 261574 h 261573"/>
                <a:gd name="connsiteX76" fmla="*/ 154578 w 256391"/>
                <a:gd name="connsiteY76" fmla="*/ 258805 h 261573"/>
                <a:gd name="connsiteX77" fmla="*/ 157566 w 256391"/>
                <a:gd name="connsiteY77" fmla="*/ 236285 h 261573"/>
                <a:gd name="connsiteX78" fmla="*/ 163396 w 256391"/>
                <a:gd name="connsiteY78" fmla="*/ 235484 h 261573"/>
                <a:gd name="connsiteX79" fmla="*/ 164052 w 256391"/>
                <a:gd name="connsiteY79" fmla="*/ 235411 h 261573"/>
                <a:gd name="connsiteX80" fmla="*/ 164781 w 256391"/>
                <a:gd name="connsiteY80" fmla="*/ 236358 h 261573"/>
                <a:gd name="connsiteX81" fmla="*/ 171267 w 256391"/>
                <a:gd name="connsiteY81" fmla="*/ 248602 h 261573"/>
                <a:gd name="connsiteX82" fmla="*/ 173526 w 256391"/>
                <a:gd name="connsiteY82" fmla="*/ 250569 h 261573"/>
                <a:gd name="connsiteX83" fmla="*/ 176514 w 256391"/>
                <a:gd name="connsiteY83" fmla="*/ 250132 h 261573"/>
                <a:gd name="connsiteX84" fmla="*/ 211568 w 256391"/>
                <a:gd name="connsiteY84" fmla="*/ 232568 h 261573"/>
                <a:gd name="connsiteX85" fmla="*/ 213755 w 256391"/>
                <a:gd name="connsiteY85" fmla="*/ 230601 h 261573"/>
                <a:gd name="connsiteX86" fmla="*/ 213682 w 256391"/>
                <a:gd name="connsiteY86" fmla="*/ 227613 h 261573"/>
                <a:gd name="connsiteX87" fmla="*/ 204426 w 256391"/>
                <a:gd name="connsiteY87" fmla="*/ 209320 h 261573"/>
                <a:gd name="connsiteX88" fmla="*/ 204208 w 256391"/>
                <a:gd name="connsiteY88" fmla="*/ 208956 h 261573"/>
                <a:gd name="connsiteX89" fmla="*/ 204499 w 256391"/>
                <a:gd name="connsiteY89" fmla="*/ 208664 h 261573"/>
                <a:gd name="connsiteX90" fmla="*/ 211641 w 256391"/>
                <a:gd name="connsiteY90" fmla="*/ 200721 h 261573"/>
                <a:gd name="connsiteX91" fmla="*/ 230298 w 256391"/>
                <a:gd name="connsiteY91" fmla="*/ 209685 h 261573"/>
                <a:gd name="connsiteX92" fmla="*/ 234598 w 256391"/>
                <a:gd name="connsiteY92" fmla="*/ 207790 h 261573"/>
                <a:gd name="connsiteX93" fmla="*/ 248153 w 256391"/>
                <a:gd name="connsiteY93" fmla="*/ 173829 h 261573"/>
                <a:gd name="connsiteX94" fmla="*/ 247206 w 256391"/>
                <a:gd name="connsiteY94" fmla="*/ 170039 h 261573"/>
                <a:gd name="connsiteX95" fmla="*/ 232484 w 256391"/>
                <a:gd name="connsiteY95" fmla="*/ 159763 h 261573"/>
                <a:gd name="connsiteX96" fmla="*/ 235764 w 256391"/>
                <a:gd name="connsiteY96" fmla="*/ 147519 h 261573"/>
                <a:gd name="connsiteX97" fmla="*/ 248736 w 256391"/>
                <a:gd name="connsiteY97" fmla="*/ 147155 h 261573"/>
                <a:gd name="connsiteX98" fmla="*/ 252308 w 256391"/>
                <a:gd name="connsiteY98" fmla="*/ 144313 h 261573"/>
                <a:gd name="connsiteX99" fmla="*/ 256389 w 256391"/>
                <a:gd name="connsiteY99" fmla="*/ 116255 h 261573"/>
                <a:gd name="connsiteX100" fmla="*/ 254567 w 256391"/>
                <a:gd name="connsiteY100" fmla="*/ 110060 h 261573"/>
                <a:gd name="connsiteX101" fmla="*/ 89279 w 256391"/>
                <a:gd name="connsiteY101" fmla="*/ 118587 h 261573"/>
                <a:gd name="connsiteX102" fmla="*/ 93797 w 256391"/>
                <a:gd name="connsiteY102" fmla="*/ 110789 h 261573"/>
                <a:gd name="connsiteX103" fmla="*/ 121928 w 256391"/>
                <a:gd name="connsiteY103" fmla="*/ 93590 h 261573"/>
                <a:gd name="connsiteX104" fmla="*/ 157493 w 256391"/>
                <a:gd name="connsiteY104" fmla="*/ 104011 h 261573"/>
                <a:gd name="connsiteX105" fmla="*/ 172797 w 256391"/>
                <a:gd name="connsiteY105" fmla="*/ 134183 h 261573"/>
                <a:gd name="connsiteX106" fmla="*/ 152318 w 256391"/>
                <a:gd name="connsiteY106" fmla="*/ 165010 h 261573"/>
                <a:gd name="connsiteX107" fmla="*/ 107571 w 256391"/>
                <a:gd name="connsiteY107" fmla="*/ 166031 h 261573"/>
                <a:gd name="connsiteX108" fmla="*/ 89862 w 256391"/>
                <a:gd name="connsiteY108" fmla="*/ 121648 h 261573"/>
                <a:gd name="connsiteX109" fmla="*/ 89279 w 256391"/>
                <a:gd name="connsiteY109" fmla="*/ 118587 h 26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256391" h="261573">
                  <a:moveTo>
                    <a:pt x="254567" y="110060"/>
                  </a:moveTo>
                  <a:cubicBezTo>
                    <a:pt x="252817" y="108165"/>
                    <a:pt x="250340" y="107874"/>
                    <a:pt x="249028" y="107801"/>
                  </a:cubicBezTo>
                  <a:cubicBezTo>
                    <a:pt x="243125" y="107218"/>
                    <a:pt x="237149" y="106926"/>
                    <a:pt x="231173" y="106781"/>
                  </a:cubicBezTo>
                  <a:lnTo>
                    <a:pt x="229424" y="96067"/>
                  </a:lnTo>
                  <a:cubicBezTo>
                    <a:pt x="229351" y="95776"/>
                    <a:pt x="229278" y="95120"/>
                    <a:pt x="229205" y="95193"/>
                  </a:cubicBezTo>
                  <a:cubicBezTo>
                    <a:pt x="229351" y="95047"/>
                    <a:pt x="229934" y="94610"/>
                    <a:pt x="230298" y="94391"/>
                  </a:cubicBezTo>
                  <a:lnTo>
                    <a:pt x="238898" y="88998"/>
                  </a:lnTo>
                  <a:cubicBezTo>
                    <a:pt x="239918" y="88342"/>
                    <a:pt x="241813" y="87176"/>
                    <a:pt x="242542" y="84917"/>
                  </a:cubicBezTo>
                  <a:cubicBezTo>
                    <a:pt x="243270" y="82731"/>
                    <a:pt x="242542" y="80763"/>
                    <a:pt x="242177" y="79743"/>
                  </a:cubicBezTo>
                  <a:cubicBezTo>
                    <a:pt x="238825" y="70414"/>
                    <a:pt x="234890" y="61159"/>
                    <a:pt x="230444" y="52268"/>
                  </a:cubicBezTo>
                  <a:cubicBezTo>
                    <a:pt x="230007" y="51466"/>
                    <a:pt x="228986" y="49280"/>
                    <a:pt x="226508" y="48697"/>
                  </a:cubicBezTo>
                  <a:cubicBezTo>
                    <a:pt x="226217" y="48624"/>
                    <a:pt x="225634" y="48551"/>
                    <a:pt x="225343" y="48551"/>
                  </a:cubicBezTo>
                  <a:cubicBezTo>
                    <a:pt x="223958" y="48551"/>
                    <a:pt x="222864" y="49134"/>
                    <a:pt x="222282" y="49425"/>
                  </a:cubicBezTo>
                  <a:lnTo>
                    <a:pt x="204718" y="58316"/>
                  </a:lnTo>
                  <a:lnTo>
                    <a:pt x="198888" y="52632"/>
                  </a:lnTo>
                  <a:cubicBezTo>
                    <a:pt x="198669" y="52413"/>
                    <a:pt x="198159" y="51976"/>
                    <a:pt x="198159" y="51976"/>
                  </a:cubicBezTo>
                  <a:cubicBezTo>
                    <a:pt x="198159" y="51684"/>
                    <a:pt x="198523" y="50956"/>
                    <a:pt x="198669" y="50664"/>
                  </a:cubicBezTo>
                  <a:lnTo>
                    <a:pt x="204718" y="37109"/>
                  </a:lnTo>
                  <a:cubicBezTo>
                    <a:pt x="205228" y="35943"/>
                    <a:pt x="206175" y="33902"/>
                    <a:pt x="205665" y="31643"/>
                  </a:cubicBezTo>
                  <a:cubicBezTo>
                    <a:pt x="205082" y="28874"/>
                    <a:pt x="202823" y="27270"/>
                    <a:pt x="201657" y="26396"/>
                  </a:cubicBezTo>
                  <a:lnTo>
                    <a:pt x="182490" y="12768"/>
                  </a:lnTo>
                  <a:cubicBezTo>
                    <a:pt x="181616" y="12112"/>
                    <a:pt x="179648" y="10873"/>
                    <a:pt x="177461" y="11018"/>
                  </a:cubicBezTo>
                  <a:cubicBezTo>
                    <a:pt x="174983" y="11237"/>
                    <a:pt x="173453" y="12913"/>
                    <a:pt x="172651" y="13861"/>
                  </a:cubicBezTo>
                  <a:lnTo>
                    <a:pt x="159315" y="28509"/>
                  </a:lnTo>
                  <a:cubicBezTo>
                    <a:pt x="158003" y="28072"/>
                    <a:pt x="156764" y="27635"/>
                    <a:pt x="155452" y="27125"/>
                  </a:cubicBezTo>
                  <a:cubicBezTo>
                    <a:pt x="153994" y="26614"/>
                    <a:pt x="152464" y="26031"/>
                    <a:pt x="150788" y="25521"/>
                  </a:cubicBezTo>
                  <a:lnTo>
                    <a:pt x="143500" y="2492"/>
                  </a:lnTo>
                  <a:cubicBezTo>
                    <a:pt x="142990" y="888"/>
                    <a:pt x="141387" y="-132"/>
                    <a:pt x="139783" y="14"/>
                  </a:cubicBezTo>
                  <a:cubicBezTo>
                    <a:pt x="128997" y="1034"/>
                    <a:pt x="118284" y="3148"/>
                    <a:pt x="107936" y="6281"/>
                  </a:cubicBezTo>
                  <a:cubicBezTo>
                    <a:pt x="106769" y="6646"/>
                    <a:pt x="105822" y="7593"/>
                    <a:pt x="105531" y="8759"/>
                  </a:cubicBezTo>
                  <a:cubicBezTo>
                    <a:pt x="103927" y="14954"/>
                    <a:pt x="102907" y="21294"/>
                    <a:pt x="102542" y="27635"/>
                  </a:cubicBezTo>
                  <a:lnTo>
                    <a:pt x="91611" y="30841"/>
                  </a:lnTo>
                  <a:cubicBezTo>
                    <a:pt x="88623" y="25594"/>
                    <a:pt x="85270" y="20638"/>
                    <a:pt x="81481" y="15974"/>
                  </a:cubicBezTo>
                  <a:cubicBezTo>
                    <a:pt x="80387" y="14589"/>
                    <a:pt x="78347" y="14225"/>
                    <a:pt x="76889" y="15173"/>
                  </a:cubicBezTo>
                  <a:cubicBezTo>
                    <a:pt x="67415" y="21076"/>
                    <a:pt x="57577" y="26614"/>
                    <a:pt x="47665" y="31789"/>
                  </a:cubicBezTo>
                  <a:cubicBezTo>
                    <a:pt x="46135" y="32590"/>
                    <a:pt x="45406" y="34339"/>
                    <a:pt x="45916" y="35943"/>
                  </a:cubicBezTo>
                  <a:cubicBezTo>
                    <a:pt x="47884" y="42648"/>
                    <a:pt x="50362" y="49207"/>
                    <a:pt x="53350" y="55547"/>
                  </a:cubicBezTo>
                  <a:cubicBezTo>
                    <a:pt x="48540" y="59920"/>
                    <a:pt x="46499" y="61232"/>
                    <a:pt x="45625" y="61669"/>
                  </a:cubicBezTo>
                  <a:cubicBezTo>
                    <a:pt x="42928" y="61086"/>
                    <a:pt x="31340" y="58608"/>
                    <a:pt x="26531" y="57733"/>
                  </a:cubicBezTo>
                  <a:cubicBezTo>
                    <a:pt x="25146" y="57442"/>
                    <a:pt x="23834" y="58025"/>
                    <a:pt x="23032" y="59118"/>
                  </a:cubicBezTo>
                  <a:lnTo>
                    <a:pt x="3647" y="85209"/>
                  </a:lnTo>
                  <a:cubicBezTo>
                    <a:pt x="3064" y="86010"/>
                    <a:pt x="2845" y="87031"/>
                    <a:pt x="2991" y="88051"/>
                  </a:cubicBezTo>
                  <a:cubicBezTo>
                    <a:pt x="3209" y="89071"/>
                    <a:pt x="3792" y="89873"/>
                    <a:pt x="4667" y="90383"/>
                  </a:cubicBezTo>
                  <a:lnTo>
                    <a:pt x="25874" y="102699"/>
                  </a:lnTo>
                  <a:cubicBezTo>
                    <a:pt x="26020" y="102772"/>
                    <a:pt x="26239" y="102918"/>
                    <a:pt x="26385" y="102991"/>
                  </a:cubicBezTo>
                  <a:cubicBezTo>
                    <a:pt x="26312" y="103137"/>
                    <a:pt x="26312" y="103355"/>
                    <a:pt x="26239" y="103428"/>
                  </a:cubicBezTo>
                  <a:lnTo>
                    <a:pt x="23761" y="112902"/>
                  </a:lnTo>
                  <a:lnTo>
                    <a:pt x="9113" y="114578"/>
                  </a:lnTo>
                  <a:cubicBezTo>
                    <a:pt x="8092" y="114724"/>
                    <a:pt x="6197" y="114943"/>
                    <a:pt x="4667" y="116473"/>
                  </a:cubicBezTo>
                  <a:cubicBezTo>
                    <a:pt x="3355" y="117858"/>
                    <a:pt x="3064" y="119534"/>
                    <a:pt x="2991" y="120482"/>
                  </a:cubicBezTo>
                  <a:cubicBezTo>
                    <a:pt x="1460" y="130685"/>
                    <a:pt x="513" y="141106"/>
                    <a:pt x="3" y="151455"/>
                  </a:cubicBezTo>
                  <a:cubicBezTo>
                    <a:pt x="-70" y="153350"/>
                    <a:pt x="1315" y="154953"/>
                    <a:pt x="3136" y="155172"/>
                  </a:cubicBezTo>
                  <a:lnTo>
                    <a:pt x="20336" y="157212"/>
                  </a:lnTo>
                  <a:cubicBezTo>
                    <a:pt x="24344" y="157650"/>
                    <a:pt x="26603" y="158597"/>
                    <a:pt x="27113" y="159982"/>
                  </a:cubicBezTo>
                  <a:cubicBezTo>
                    <a:pt x="27332" y="160565"/>
                    <a:pt x="27332" y="161512"/>
                    <a:pt x="27332" y="162387"/>
                  </a:cubicBezTo>
                  <a:cubicBezTo>
                    <a:pt x="27332" y="163626"/>
                    <a:pt x="27405" y="165229"/>
                    <a:pt x="27915" y="166759"/>
                  </a:cubicBezTo>
                  <a:cubicBezTo>
                    <a:pt x="22814" y="172881"/>
                    <a:pt x="17275" y="178566"/>
                    <a:pt x="11372" y="183886"/>
                  </a:cubicBezTo>
                  <a:cubicBezTo>
                    <a:pt x="9987" y="185125"/>
                    <a:pt x="9768" y="187165"/>
                    <a:pt x="10862" y="188623"/>
                  </a:cubicBezTo>
                  <a:cubicBezTo>
                    <a:pt x="15817" y="195328"/>
                    <a:pt x="20336" y="202397"/>
                    <a:pt x="24271" y="209685"/>
                  </a:cubicBezTo>
                  <a:cubicBezTo>
                    <a:pt x="25000" y="210996"/>
                    <a:pt x="26458" y="211725"/>
                    <a:pt x="27915" y="211507"/>
                  </a:cubicBezTo>
                  <a:lnTo>
                    <a:pt x="50580" y="208008"/>
                  </a:lnTo>
                  <a:cubicBezTo>
                    <a:pt x="51018" y="207936"/>
                    <a:pt x="51382" y="207863"/>
                    <a:pt x="52038" y="207863"/>
                  </a:cubicBezTo>
                  <a:cubicBezTo>
                    <a:pt x="52329" y="207936"/>
                    <a:pt x="53058" y="208737"/>
                    <a:pt x="53350" y="209102"/>
                  </a:cubicBezTo>
                  <a:cubicBezTo>
                    <a:pt x="54079" y="209903"/>
                    <a:pt x="55172" y="210996"/>
                    <a:pt x="56410" y="212162"/>
                  </a:cubicBezTo>
                  <a:cubicBezTo>
                    <a:pt x="58378" y="214057"/>
                    <a:pt x="63480" y="218940"/>
                    <a:pt x="63990" y="220908"/>
                  </a:cubicBezTo>
                  <a:cubicBezTo>
                    <a:pt x="63334" y="222001"/>
                    <a:pt x="61585" y="224625"/>
                    <a:pt x="60200" y="226592"/>
                  </a:cubicBezTo>
                  <a:cubicBezTo>
                    <a:pt x="54297" y="235119"/>
                    <a:pt x="52329" y="237961"/>
                    <a:pt x="55609" y="240439"/>
                  </a:cubicBezTo>
                  <a:cubicBezTo>
                    <a:pt x="62022" y="245395"/>
                    <a:pt x="69164" y="249403"/>
                    <a:pt x="76671" y="252464"/>
                  </a:cubicBezTo>
                  <a:cubicBezTo>
                    <a:pt x="78201" y="253047"/>
                    <a:pt x="80169" y="253557"/>
                    <a:pt x="81918" y="252974"/>
                  </a:cubicBezTo>
                  <a:cubicBezTo>
                    <a:pt x="83448" y="252464"/>
                    <a:pt x="84469" y="251517"/>
                    <a:pt x="85125" y="250788"/>
                  </a:cubicBezTo>
                  <a:lnTo>
                    <a:pt x="101887" y="233807"/>
                  </a:lnTo>
                  <a:cubicBezTo>
                    <a:pt x="105239" y="234536"/>
                    <a:pt x="108445" y="235775"/>
                    <a:pt x="111434" y="237451"/>
                  </a:cubicBezTo>
                  <a:cubicBezTo>
                    <a:pt x="111507" y="243719"/>
                    <a:pt x="112017" y="250059"/>
                    <a:pt x="112891" y="256254"/>
                  </a:cubicBezTo>
                  <a:cubicBezTo>
                    <a:pt x="113110" y="258003"/>
                    <a:pt x="114640" y="259315"/>
                    <a:pt x="116389" y="259315"/>
                  </a:cubicBezTo>
                  <a:cubicBezTo>
                    <a:pt x="127758" y="259388"/>
                    <a:pt x="139273" y="260189"/>
                    <a:pt x="150642" y="261574"/>
                  </a:cubicBezTo>
                  <a:cubicBezTo>
                    <a:pt x="150788" y="261574"/>
                    <a:pt x="150934" y="261574"/>
                    <a:pt x="151080" y="261574"/>
                  </a:cubicBezTo>
                  <a:cubicBezTo>
                    <a:pt x="152756" y="261574"/>
                    <a:pt x="154213" y="260481"/>
                    <a:pt x="154578" y="258805"/>
                  </a:cubicBezTo>
                  <a:cubicBezTo>
                    <a:pt x="156181" y="251444"/>
                    <a:pt x="157201" y="243865"/>
                    <a:pt x="157566" y="236285"/>
                  </a:cubicBezTo>
                  <a:cubicBezTo>
                    <a:pt x="159460" y="235848"/>
                    <a:pt x="161428" y="235556"/>
                    <a:pt x="163396" y="235484"/>
                  </a:cubicBezTo>
                  <a:lnTo>
                    <a:pt x="164052" y="235411"/>
                  </a:lnTo>
                  <a:cubicBezTo>
                    <a:pt x="164270" y="235556"/>
                    <a:pt x="164635" y="236212"/>
                    <a:pt x="164781" y="236358"/>
                  </a:cubicBezTo>
                  <a:cubicBezTo>
                    <a:pt x="167258" y="240293"/>
                    <a:pt x="169445" y="244375"/>
                    <a:pt x="171267" y="248602"/>
                  </a:cubicBezTo>
                  <a:cubicBezTo>
                    <a:pt x="171704" y="249549"/>
                    <a:pt x="172506" y="250278"/>
                    <a:pt x="173526" y="250569"/>
                  </a:cubicBezTo>
                  <a:cubicBezTo>
                    <a:pt x="174546" y="250861"/>
                    <a:pt x="175639" y="250715"/>
                    <a:pt x="176514" y="250132"/>
                  </a:cubicBezTo>
                  <a:cubicBezTo>
                    <a:pt x="188976" y="241824"/>
                    <a:pt x="200783" y="235921"/>
                    <a:pt x="211568" y="232568"/>
                  </a:cubicBezTo>
                  <a:cubicBezTo>
                    <a:pt x="212589" y="232277"/>
                    <a:pt x="213390" y="231548"/>
                    <a:pt x="213755" y="230601"/>
                  </a:cubicBezTo>
                  <a:cubicBezTo>
                    <a:pt x="214192" y="229653"/>
                    <a:pt x="214119" y="228560"/>
                    <a:pt x="213682" y="227613"/>
                  </a:cubicBezTo>
                  <a:lnTo>
                    <a:pt x="204426" y="209320"/>
                  </a:lnTo>
                  <a:cubicBezTo>
                    <a:pt x="204354" y="209247"/>
                    <a:pt x="204281" y="209102"/>
                    <a:pt x="204208" y="208956"/>
                  </a:cubicBezTo>
                  <a:cubicBezTo>
                    <a:pt x="204281" y="208810"/>
                    <a:pt x="204426" y="208737"/>
                    <a:pt x="204499" y="208664"/>
                  </a:cubicBezTo>
                  <a:lnTo>
                    <a:pt x="211641" y="200721"/>
                  </a:lnTo>
                  <a:cubicBezTo>
                    <a:pt x="217399" y="204656"/>
                    <a:pt x="223666" y="207644"/>
                    <a:pt x="230298" y="209685"/>
                  </a:cubicBezTo>
                  <a:cubicBezTo>
                    <a:pt x="232047" y="210195"/>
                    <a:pt x="233869" y="209393"/>
                    <a:pt x="234598" y="207790"/>
                  </a:cubicBezTo>
                  <a:cubicBezTo>
                    <a:pt x="239626" y="196712"/>
                    <a:pt x="244145" y="185270"/>
                    <a:pt x="248153" y="173829"/>
                  </a:cubicBezTo>
                  <a:cubicBezTo>
                    <a:pt x="248591" y="172517"/>
                    <a:pt x="248226" y="170986"/>
                    <a:pt x="247206" y="170039"/>
                  </a:cubicBezTo>
                  <a:cubicBezTo>
                    <a:pt x="242761" y="165958"/>
                    <a:pt x="237804" y="162532"/>
                    <a:pt x="232484" y="159763"/>
                  </a:cubicBezTo>
                  <a:cubicBezTo>
                    <a:pt x="233796" y="155755"/>
                    <a:pt x="234890" y="151674"/>
                    <a:pt x="235764" y="147519"/>
                  </a:cubicBezTo>
                  <a:cubicBezTo>
                    <a:pt x="240064" y="147155"/>
                    <a:pt x="244437" y="147082"/>
                    <a:pt x="248736" y="147155"/>
                  </a:cubicBezTo>
                  <a:cubicBezTo>
                    <a:pt x="250486" y="147228"/>
                    <a:pt x="251943" y="145989"/>
                    <a:pt x="252308" y="144313"/>
                  </a:cubicBezTo>
                  <a:cubicBezTo>
                    <a:pt x="254130" y="135203"/>
                    <a:pt x="256024" y="125802"/>
                    <a:pt x="256389" y="116255"/>
                  </a:cubicBezTo>
                  <a:cubicBezTo>
                    <a:pt x="256389" y="114870"/>
                    <a:pt x="256534" y="112173"/>
                    <a:pt x="254567" y="110060"/>
                  </a:cubicBezTo>
                  <a:close/>
                  <a:moveTo>
                    <a:pt x="89279" y="118587"/>
                  </a:moveTo>
                  <a:cubicBezTo>
                    <a:pt x="90663" y="115526"/>
                    <a:pt x="92267" y="112829"/>
                    <a:pt x="93797" y="110789"/>
                  </a:cubicBezTo>
                  <a:cubicBezTo>
                    <a:pt x="100866" y="101096"/>
                    <a:pt x="110632" y="95120"/>
                    <a:pt x="121928" y="93590"/>
                  </a:cubicBezTo>
                  <a:cubicBezTo>
                    <a:pt x="134026" y="91913"/>
                    <a:pt x="146998" y="95703"/>
                    <a:pt x="157493" y="104011"/>
                  </a:cubicBezTo>
                  <a:cubicBezTo>
                    <a:pt x="167987" y="112319"/>
                    <a:pt x="173380" y="122959"/>
                    <a:pt x="172797" y="134183"/>
                  </a:cubicBezTo>
                  <a:cubicBezTo>
                    <a:pt x="172141" y="146062"/>
                    <a:pt x="164708" y="157285"/>
                    <a:pt x="152318" y="165010"/>
                  </a:cubicBezTo>
                  <a:cubicBezTo>
                    <a:pt x="138180" y="173829"/>
                    <a:pt x="122293" y="174266"/>
                    <a:pt x="107571" y="166031"/>
                  </a:cubicBezTo>
                  <a:cubicBezTo>
                    <a:pt x="89862" y="156192"/>
                    <a:pt x="84323" y="142491"/>
                    <a:pt x="89862" y="121648"/>
                  </a:cubicBezTo>
                  <a:cubicBezTo>
                    <a:pt x="90153" y="120482"/>
                    <a:pt x="89862" y="119388"/>
                    <a:pt x="89279" y="118587"/>
                  </a:cubicBezTo>
                  <a:close/>
                </a:path>
              </a:pathLst>
            </a:custGeom>
            <a:solidFill>
              <a:srgbClr val="E2C549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D167D00E-5D6E-7E5D-135D-7B34954CD1BC}"/>
                </a:ext>
              </a:extLst>
            </p:cNvPr>
            <p:cNvSpPr/>
            <p:nvPr/>
          </p:nvSpPr>
          <p:spPr>
            <a:xfrm>
              <a:off x="5049882" y="2101738"/>
              <a:ext cx="176956" cy="180538"/>
            </a:xfrm>
            <a:custGeom>
              <a:avLst/>
              <a:gdLst>
                <a:gd name="connsiteX0" fmla="*/ 175786 w 176956"/>
                <a:gd name="connsiteY0" fmla="*/ 75812 h 180538"/>
                <a:gd name="connsiteX1" fmla="*/ 171997 w 176956"/>
                <a:gd name="connsiteY1" fmla="*/ 74209 h 180538"/>
                <a:gd name="connsiteX2" fmla="*/ 159681 w 176956"/>
                <a:gd name="connsiteY2" fmla="*/ 73553 h 180538"/>
                <a:gd name="connsiteX3" fmla="*/ 158441 w 176956"/>
                <a:gd name="connsiteY3" fmla="*/ 66119 h 180538"/>
                <a:gd name="connsiteX4" fmla="*/ 158296 w 176956"/>
                <a:gd name="connsiteY4" fmla="*/ 65536 h 180538"/>
                <a:gd name="connsiteX5" fmla="*/ 159024 w 176956"/>
                <a:gd name="connsiteY5" fmla="*/ 65026 h 180538"/>
                <a:gd name="connsiteX6" fmla="*/ 164928 w 176956"/>
                <a:gd name="connsiteY6" fmla="*/ 61309 h 180538"/>
                <a:gd name="connsiteX7" fmla="*/ 167406 w 176956"/>
                <a:gd name="connsiteY7" fmla="*/ 58467 h 180538"/>
                <a:gd name="connsiteX8" fmla="*/ 167114 w 176956"/>
                <a:gd name="connsiteY8" fmla="*/ 54896 h 180538"/>
                <a:gd name="connsiteX9" fmla="*/ 159024 w 176956"/>
                <a:gd name="connsiteY9" fmla="*/ 35948 h 180538"/>
                <a:gd name="connsiteX10" fmla="*/ 156255 w 176956"/>
                <a:gd name="connsiteY10" fmla="*/ 33470 h 180538"/>
                <a:gd name="connsiteX11" fmla="*/ 155453 w 176956"/>
                <a:gd name="connsiteY11" fmla="*/ 33397 h 180538"/>
                <a:gd name="connsiteX12" fmla="*/ 153340 w 176956"/>
                <a:gd name="connsiteY12" fmla="*/ 33980 h 180538"/>
                <a:gd name="connsiteX13" fmla="*/ 141242 w 176956"/>
                <a:gd name="connsiteY13" fmla="*/ 40102 h 180538"/>
                <a:gd name="connsiteX14" fmla="*/ 137234 w 176956"/>
                <a:gd name="connsiteY14" fmla="*/ 36166 h 180538"/>
                <a:gd name="connsiteX15" fmla="*/ 136724 w 176956"/>
                <a:gd name="connsiteY15" fmla="*/ 35656 h 180538"/>
                <a:gd name="connsiteX16" fmla="*/ 137088 w 176956"/>
                <a:gd name="connsiteY16" fmla="*/ 34782 h 180538"/>
                <a:gd name="connsiteX17" fmla="*/ 141242 w 176956"/>
                <a:gd name="connsiteY17" fmla="*/ 25453 h 180538"/>
                <a:gd name="connsiteX18" fmla="*/ 141898 w 176956"/>
                <a:gd name="connsiteY18" fmla="*/ 21663 h 180538"/>
                <a:gd name="connsiteX19" fmla="*/ 139129 w 176956"/>
                <a:gd name="connsiteY19" fmla="*/ 18092 h 180538"/>
                <a:gd name="connsiteX20" fmla="*/ 125865 w 176956"/>
                <a:gd name="connsiteY20" fmla="*/ 8691 h 180538"/>
                <a:gd name="connsiteX21" fmla="*/ 122366 w 176956"/>
                <a:gd name="connsiteY21" fmla="*/ 7525 h 180538"/>
                <a:gd name="connsiteX22" fmla="*/ 119014 w 176956"/>
                <a:gd name="connsiteY22" fmla="*/ 9493 h 180538"/>
                <a:gd name="connsiteX23" fmla="*/ 109832 w 176956"/>
                <a:gd name="connsiteY23" fmla="*/ 19623 h 180538"/>
                <a:gd name="connsiteX24" fmla="*/ 107135 w 176956"/>
                <a:gd name="connsiteY24" fmla="*/ 18675 h 180538"/>
                <a:gd name="connsiteX25" fmla="*/ 103928 w 176956"/>
                <a:gd name="connsiteY25" fmla="*/ 17582 h 180538"/>
                <a:gd name="connsiteX26" fmla="*/ 98900 w 176956"/>
                <a:gd name="connsiteY26" fmla="*/ 1695 h 180538"/>
                <a:gd name="connsiteX27" fmla="*/ 96349 w 176956"/>
                <a:gd name="connsiteY27" fmla="*/ 19 h 180538"/>
                <a:gd name="connsiteX28" fmla="*/ 74340 w 176956"/>
                <a:gd name="connsiteY28" fmla="*/ 4318 h 180538"/>
                <a:gd name="connsiteX29" fmla="*/ 72664 w 176956"/>
                <a:gd name="connsiteY29" fmla="*/ 6067 h 180538"/>
                <a:gd name="connsiteX30" fmla="*/ 70623 w 176956"/>
                <a:gd name="connsiteY30" fmla="*/ 19113 h 180538"/>
                <a:gd name="connsiteX31" fmla="*/ 63044 w 176956"/>
                <a:gd name="connsiteY31" fmla="*/ 21299 h 180538"/>
                <a:gd name="connsiteX32" fmla="*/ 56047 w 176956"/>
                <a:gd name="connsiteY32" fmla="*/ 11023 h 180538"/>
                <a:gd name="connsiteX33" fmla="*/ 52841 w 176956"/>
                <a:gd name="connsiteY33" fmla="*/ 10513 h 180538"/>
                <a:gd name="connsiteX34" fmla="*/ 32653 w 176956"/>
                <a:gd name="connsiteY34" fmla="*/ 21955 h 180538"/>
                <a:gd name="connsiteX35" fmla="*/ 31414 w 176956"/>
                <a:gd name="connsiteY35" fmla="*/ 24797 h 180538"/>
                <a:gd name="connsiteX36" fmla="*/ 36589 w 176956"/>
                <a:gd name="connsiteY36" fmla="*/ 38353 h 180538"/>
                <a:gd name="connsiteX37" fmla="*/ 31269 w 176956"/>
                <a:gd name="connsiteY37" fmla="*/ 42579 h 180538"/>
                <a:gd name="connsiteX38" fmla="*/ 18151 w 176956"/>
                <a:gd name="connsiteY38" fmla="*/ 39810 h 180538"/>
                <a:gd name="connsiteX39" fmla="*/ 15746 w 176956"/>
                <a:gd name="connsiteY39" fmla="*/ 40757 h 180538"/>
                <a:gd name="connsiteX40" fmla="*/ 2409 w 176956"/>
                <a:gd name="connsiteY40" fmla="*/ 58758 h 180538"/>
                <a:gd name="connsiteX41" fmla="*/ 1972 w 176956"/>
                <a:gd name="connsiteY41" fmla="*/ 60726 h 180538"/>
                <a:gd name="connsiteX42" fmla="*/ 3138 w 176956"/>
                <a:gd name="connsiteY42" fmla="*/ 62329 h 180538"/>
                <a:gd name="connsiteX43" fmla="*/ 17786 w 176956"/>
                <a:gd name="connsiteY43" fmla="*/ 70856 h 180538"/>
                <a:gd name="connsiteX44" fmla="*/ 18151 w 176956"/>
                <a:gd name="connsiteY44" fmla="*/ 71075 h 180538"/>
                <a:gd name="connsiteX45" fmla="*/ 18078 w 176956"/>
                <a:gd name="connsiteY45" fmla="*/ 71366 h 180538"/>
                <a:gd name="connsiteX46" fmla="*/ 16402 w 176956"/>
                <a:gd name="connsiteY46" fmla="*/ 77925 h 180538"/>
                <a:gd name="connsiteX47" fmla="*/ 6271 w 176956"/>
                <a:gd name="connsiteY47" fmla="*/ 79092 h 180538"/>
                <a:gd name="connsiteX48" fmla="*/ 3211 w 176956"/>
                <a:gd name="connsiteY48" fmla="*/ 80403 h 180538"/>
                <a:gd name="connsiteX49" fmla="*/ 2045 w 176956"/>
                <a:gd name="connsiteY49" fmla="*/ 83173 h 180538"/>
                <a:gd name="connsiteX50" fmla="*/ 4 w 176956"/>
                <a:gd name="connsiteY50" fmla="*/ 104526 h 180538"/>
                <a:gd name="connsiteX51" fmla="*/ 2190 w 176956"/>
                <a:gd name="connsiteY51" fmla="*/ 107077 h 180538"/>
                <a:gd name="connsiteX52" fmla="*/ 14069 w 176956"/>
                <a:gd name="connsiteY52" fmla="*/ 108461 h 180538"/>
                <a:gd name="connsiteX53" fmla="*/ 18734 w 176956"/>
                <a:gd name="connsiteY53" fmla="*/ 110356 h 180538"/>
                <a:gd name="connsiteX54" fmla="*/ 18880 w 176956"/>
                <a:gd name="connsiteY54" fmla="*/ 112032 h 180538"/>
                <a:gd name="connsiteX55" fmla="*/ 19244 w 176956"/>
                <a:gd name="connsiteY55" fmla="*/ 115020 h 180538"/>
                <a:gd name="connsiteX56" fmla="*/ 7802 w 176956"/>
                <a:gd name="connsiteY56" fmla="*/ 126827 h 180538"/>
                <a:gd name="connsiteX57" fmla="*/ 7438 w 176956"/>
                <a:gd name="connsiteY57" fmla="*/ 130106 h 180538"/>
                <a:gd name="connsiteX58" fmla="*/ 16693 w 176956"/>
                <a:gd name="connsiteY58" fmla="*/ 144609 h 180538"/>
                <a:gd name="connsiteX59" fmla="*/ 19244 w 176956"/>
                <a:gd name="connsiteY59" fmla="*/ 145848 h 180538"/>
                <a:gd name="connsiteX60" fmla="*/ 34912 w 176956"/>
                <a:gd name="connsiteY60" fmla="*/ 143443 h 180538"/>
                <a:gd name="connsiteX61" fmla="*/ 35933 w 176956"/>
                <a:gd name="connsiteY61" fmla="*/ 143370 h 180538"/>
                <a:gd name="connsiteX62" fmla="*/ 36807 w 176956"/>
                <a:gd name="connsiteY62" fmla="*/ 144245 h 180538"/>
                <a:gd name="connsiteX63" fmla="*/ 38921 w 176956"/>
                <a:gd name="connsiteY63" fmla="*/ 146358 h 180538"/>
                <a:gd name="connsiteX64" fmla="*/ 44168 w 176956"/>
                <a:gd name="connsiteY64" fmla="*/ 152407 h 180538"/>
                <a:gd name="connsiteX65" fmla="*/ 41545 w 176956"/>
                <a:gd name="connsiteY65" fmla="*/ 156342 h 180538"/>
                <a:gd name="connsiteX66" fmla="*/ 38411 w 176956"/>
                <a:gd name="connsiteY66" fmla="*/ 165890 h 180538"/>
                <a:gd name="connsiteX67" fmla="*/ 52914 w 176956"/>
                <a:gd name="connsiteY67" fmla="*/ 174198 h 180538"/>
                <a:gd name="connsiteX68" fmla="*/ 56558 w 176956"/>
                <a:gd name="connsiteY68" fmla="*/ 174562 h 180538"/>
                <a:gd name="connsiteX69" fmla="*/ 58744 w 176956"/>
                <a:gd name="connsiteY69" fmla="*/ 173104 h 180538"/>
                <a:gd name="connsiteX70" fmla="*/ 70332 w 176956"/>
                <a:gd name="connsiteY70" fmla="*/ 161444 h 180538"/>
                <a:gd name="connsiteX71" fmla="*/ 76890 w 176956"/>
                <a:gd name="connsiteY71" fmla="*/ 163922 h 180538"/>
                <a:gd name="connsiteX72" fmla="*/ 77911 w 176956"/>
                <a:gd name="connsiteY72" fmla="*/ 176894 h 180538"/>
                <a:gd name="connsiteX73" fmla="*/ 80316 w 176956"/>
                <a:gd name="connsiteY73" fmla="*/ 179008 h 180538"/>
                <a:gd name="connsiteX74" fmla="*/ 103928 w 176956"/>
                <a:gd name="connsiteY74" fmla="*/ 180538 h 180538"/>
                <a:gd name="connsiteX75" fmla="*/ 104220 w 176956"/>
                <a:gd name="connsiteY75" fmla="*/ 180538 h 180538"/>
                <a:gd name="connsiteX76" fmla="*/ 106625 w 176956"/>
                <a:gd name="connsiteY76" fmla="*/ 178643 h 180538"/>
                <a:gd name="connsiteX77" fmla="*/ 108666 w 176956"/>
                <a:gd name="connsiteY77" fmla="*/ 163120 h 180538"/>
                <a:gd name="connsiteX78" fmla="*/ 112674 w 176956"/>
                <a:gd name="connsiteY78" fmla="*/ 162537 h 180538"/>
                <a:gd name="connsiteX79" fmla="*/ 113111 w 176956"/>
                <a:gd name="connsiteY79" fmla="*/ 162464 h 180538"/>
                <a:gd name="connsiteX80" fmla="*/ 113621 w 176956"/>
                <a:gd name="connsiteY80" fmla="*/ 163120 h 180538"/>
                <a:gd name="connsiteX81" fmla="*/ 118140 w 176956"/>
                <a:gd name="connsiteY81" fmla="*/ 171574 h 180538"/>
                <a:gd name="connsiteX82" fmla="*/ 119670 w 176956"/>
                <a:gd name="connsiteY82" fmla="*/ 172959 h 180538"/>
                <a:gd name="connsiteX83" fmla="*/ 121711 w 176956"/>
                <a:gd name="connsiteY83" fmla="*/ 172667 h 180538"/>
                <a:gd name="connsiteX84" fmla="*/ 145906 w 176956"/>
                <a:gd name="connsiteY84" fmla="*/ 160569 h 180538"/>
                <a:gd name="connsiteX85" fmla="*/ 147437 w 176956"/>
                <a:gd name="connsiteY85" fmla="*/ 159185 h 180538"/>
                <a:gd name="connsiteX86" fmla="*/ 147364 w 176956"/>
                <a:gd name="connsiteY86" fmla="*/ 157144 h 180538"/>
                <a:gd name="connsiteX87" fmla="*/ 141023 w 176956"/>
                <a:gd name="connsiteY87" fmla="*/ 144536 h 180538"/>
                <a:gd name="connsiteX88" fmla="*/ 140878 w 176956"/>
                <a:gd name="connsiteY88" fmla="*/ 144318 h 180538"/>
                <a:gd name="connsiteX89" fmla="*/ 141023 w 176956"/>
                <a:gd name="connsiteY89" fmla="*/ 144099 h 180538"/>
                <a:gd name="connsiteX90" fmla="*/ 145906 w 176956"/>
                <a:gd name="connsiteY90" fmla="*/ 138633 h 180538"/>
                <a:gd name="connsiteX91" fmla="*/ 158806 w 176956"/>
                <a:gd name="connsiteY91" fmla="*/ 144828 h 180538"/>
                <a:gd name="connsiteX92" fmla="*/ 161794 w 176956"/>
                <a:gd name="connsiteY92" fmla="*/ 143516 h 180538"/>
                <a:gd name="connsiteX93" fmla="*/ 171195 w 176956"/>
                <a:gd name="connsiteY93" fmla="*/ 120049 h 180538"/>
                <a:gd name="connsiteX94" fmla="*/ 170539 w 176956"/>
                <a:gd name="connsiteY94" fmla="*/ 117425 h 180538"/>
                <a:gd name="connsiteX95" fmla="*/ 160409 w 176956"/>
                <a:gd name="connsiteY95" fmla="*/ 110283 h 180538"/>
                <a:gd name="connsiteX96" fmla="*/ 162668 w 176956"/>
                <a:gd name="connsiteY96" fmla="*/ 101829 h 180538"/>
                <a:gd name="connsiteX97" fmla="*/ 171632 w 176956"/>
                <a:gd name="connsiteY97" fmla="*/ 101611 h 180538"/>
                <a:gd name="connsiteX98" fmla="*/ 174110 w 176956"/>
                <a:gd name="connsiteY98" fmla="*/ 99643 h 180538"/>
                <a:gd name="connsiteX99" fmla="*/ 176880 w 176956"/>
                <a:gd name="connsiteY99" fmla="*/ 80258 h 180538"/>
                <a:gd name="connsiteX100" fmla="*/ 175786 w 176956"/>
                <a:gd name="connsiteY100" fmla="*/ 75812 h 180538"/>
                <a:gd name="connsiteX101" fmla="*/ 61805 w 176956"/>
                <a:gd name="connsiteY101" fmla="*/ 81715 h 180538"/>
                <a:gd name="connsiteX102" fmla="*/ 64866 w 176956"/>
                <a:gd name="connsiteY102" fmla="*/ 76322 h 180538"/>
                <a:gd name="connsiteX103" fmla="*/ 84251 w 176956"/>
                <a:gd name="connsiteY103" fmla="*/ 64443 h 180538"/>
                <a:gd name="connsiteX104" fmla="*/ 108811 w 176956"/>
                <a:gd name="connsiteY104" fmla="*/ 71658 h 180538"/>
                <a:gd name="connsiteX105" fmla="*/ 119379 w 176956"/>
                <a:gd name="connsiteY105" fmla="*/ 92428 h 180538"/>
                <a:gd name="connsiteX106" fmla="*/ 105240 w 176956"/>
                <a:gd name="connsiteY106" fmla="*/ 113709 h 180538"/>
                <a:gd name="connsiteX107" fmla="*/ 74340 w 176956"/>
                <a:gd name="connsiteY107" fmla="*/ 114437 h 180538"/>
                <a:gd name="connsiteX108" fmla="*/ 62096 w 176956"/>
                <a:gd name="connsiteY108" fmla="*/ 83829 h 180538"/>
                <a:gd name="connsiteX109" fmla="*/ 61805 w 176956"/>
                <a:gd name="connsiteY109" fmla="*/ 81715 h 18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76956" h="180538">
                  <a:moveTo>
                    <a:pt x="175786" y="75812"/>
                  </a:moveTo>
                  <a:cubicBezTo>
                    <a:pt x="174548" y="74500"/>
                    <a:pt x="172871" y="74354"/>
                    <a:pt x="171997" y="74209"/>
                  </a:cubicBezTo>
                  <a:cubicBezTo>
                    <a:pt x="167915" y="73844"/>
                    <a:pt x="163762" y="73626"/>
                    <a:pt x="159681" y="73553"/>
                  </a:cubicBezTo>
                  <a:lnTo>
                    <a:pt x="158441" y="66119"/>
                  </a:lnTo>
                  <a:cubicBezTo>
                    <a:pt x="158441" y="65973"/>
                    <a:pt x="158368" y="65463"/>
                    <a:pt x="158296" y="65536"/>
                  </a:cubicBezTo>
                  <a:cubicBezTo>
                    <a:pt x="158368" y="65390"/>
                    <a:pt x="158806" y="65172"/>
                    <a:pt x="159024" y="65026"/>
                  </a:cubicBezTo>
                  <a:lnTo>
                    <a:pt x="164928" y="61309"/>
                  </a:lnTo>
                  <a:cubicBezTo>
                    <a:pt x="165656" y="60872"/>
                    <a:pt x="166895" y="60070"/>
                    <a:pt x="167406" y="58467"/>
                  </a:cubicBezTo>
                  <a:cubicBezTo>
                    <a:pt x="167915" y="57009"/>
                    <a:pt x="167406" y="55625"/>
                    <a:pt x="167114" y="54896"/>
                  </a:cubicBezTo>
                  <a:cubicBezTo>
                    <a:pt x="164782" y="48483"/>
                    <a:pt x="162085" y="42069"/>
                    <a:pt x="159024" y="35948"/>
                  </a:cubicBezTo>
                  <a:cubicBezTo>
                    <a:pt x="158733" y="35365"/>
                    <a:pt x="158004" y="33907"/>
                    <a:pt x="156255" y="33470"/>
                  </a:cubicBezTo>
                  <a:cubicBezTo>
                    <a:pt x="156109" y="33397"/>
                    <a:pt x="155672" y="33397"/>
                    <a:pt x="155453" y="33397"/>
                  </a:cubicBezTo>
                  <a:cubicBezTo>
                    <a:pt x="154506" y="33397"/>
                    <a:pt x="153704" y="33761"/>
                    <a:pt x="153340" y="33980"/>
                  </a:cubicBezTo>
                  <a:lnTo>
                    <a:pt x="141242" y="40102"/>
                  </a:lnTo>
                  <a:lnTo>
                    <a:pt x="137234" y="36166"/>
                  </a:lnTo>
                  <a:cubicBezTo>
                    <a:pt x="137088" y="36020"/>
                    <a:pt x="136724" y="35656"/>
                    <a:pt x="136724" y="35656"/>
                  </a:cubicBezTo>
                  <a:cubicBezTo>
                    <a:pt x="136724" y="35510"/>
                    <a:pt x="136942" y="34927"/>
                    <a:pt x="137088" y="34782"/>
                  </a:cubicBezTo>
                  <a:lnTo>
                    <a:pt x="141242" y="25453"/>
                  </a:lnTo>
                  <a:cubicBezTo>
                    <a:pt x="141606" y="24651"/>
                    <a:pt x="142263" y="23267"/>
                    <a:pt x="141898" y="21663"/>
                  </a:cubicBezTo>
                  <a:cubicBezTo>
                    <a:pt x="141461" y="19769"/>
                    <a:pt x="139930" y="18675"/>
                    <a:pt x="139129" y="18092"/>
                  </a:cubicBezTo>
                  <a:lnTo>
                    <a:pt x="125865" y="8691"/>
                  </a:lnTo>
                  <a:cubicBezTo>
                    <a:pt x="125209" y="8254"/>
                    <a:pt x="123897" y="7379"/>
                    <a:pt x="122366" y="7525"/>
                  </a:cubicBezTo>
                  <a:cubicBezTo>
                    <a:pt x="120690" y="7671"/>
                    <a:pt x="119597" y="8837"/>
                    <a:pt x="119014" y="9493"/>
                  </a:cubicBezTo>
                  <a:lnTo>
                    <a:pt x="109832" y="19623"/>
                  </a:lnTo>
                  <a:cubicBezTo>
                    <a:pt x="108957" y="19331"/>
                    <a:pt x="108083" y="19040"/>
                    <a:pt x="107135" y="18675"/>
                  </a:cubicBezTo>
                  <a:cubicBezTo>
                    <a:pt x="106115" y="18311"/>
                    <a:pt x="105022" y="17874"/>
                    <a:pt x="103928" y="17582"/>
                  </a:cubicBezTo>
                  <a:lnTo>
                    <a:pt x="98900" y="1695"/>
                  </a:lnTo>
                  <a:cubicBezTo>
                    <a:pt x="98536" y="602"/>
                    <a:pt x="97442" y="-127"/>
                    <a:pt x="96349" y="19"/>
                  </a:cubicBezTo>
                  <a:cubicBezTo>
                    <a:pt x="88916" y="747"/>
                    <a:pt x="81482" y="2132"/>
                    <a:pt x="74340" y="4318"/>
                  </a:cubicBezTo>
                  <a:cubicBezTo>
                    <a:pt x="73538" y="4537"/>
                    <a:pt x="72882" y="5193"/>
                    <a:pt x="72664" y="6067"/>
                  </a:cubicBezTo>
                  <a:cubicBezTo>
                    <a:pt x="71570" y="10367"/>
                    <a:pt x="70842" y="14740"/>
                    <a:pt x="70623" y="19113"/>
                  </a:cubicBezTo>
                  <a:lnTo>
                    <a:pt x="63044" y="21299"/>
                  </a:lnTo>
                  <a:cubicBezTo>
                    <a:pt x="61003" y="17728"/>
                    <a:pt x="58671" y="14230"/>
                    <a:pt x="56047" y="11023"/>
                  </a:cubicBezTo>
                  <a:cubicBezTo>
                    <a:pt x="55246" y="10076"/>
                    <a:pt x="53934" y="9857"/>
                    <a:pt x="52841" y="10513"/>
                  </a:cubicBezTo>
                  <a:cubicBezTo>
                    <a:pt x="46281" y="14594"/>
                    <a:pt x="39504" y="18384"/>
                    <a:pt x="32653" y="21955"/>
                  </a:cubicBezTo>
                  <a:cubicBezTo>
                    <a:pt x="31633" y="22465"/>
                    <a:pt x="31123" y="23704"/>
                    <a:pt x="31414" y="24797"/>
                  </a:cubicBezTo>
                  <a:cubicBezTo>
                    <a:pt x="32799" y="29388"/>
                    <a:pt x="34475" y="33980"/>
                    <a:pt x="36589" y="38353"/>
                  </a:cubicBezTo>
                  <a:cubicBezTo>
                    <a:pt x="33236" y="41341"/>
                    <a:pt x="31852" y="42288"/>
                    <a:pt x="31269" y="42579"/>
                  </a:cubicBezTo>
                  <a:cubicBezTo>
                    <a:pt x="29374" y="42142"/>
                    <a:pt x="21430" y="40466"/>
                    <a:pt x="18151" y="39810"/>
                  </a:cubicBezTo>
                  <a:cubicBezTo>
                    <a:pt x="17203" y="39664"/>
                    <a:pt x="16256" y="40029"/>
                    <a:pt x="15746" y="40757"/>
                  </a:cubicBezTo>
                  <a:lnTo>
                    <a:pt x="2409" y="58758"/>
                  </a:lnTo>
                  <a:cubicBezTo>
                    <a:pt x="1972" y="59341"/>
                    <a:pt x="1826" y="59997"/>
                    <a:pt x="1972" y="60726"/>
                  </a:cubicBezTo>
                  <a:cubicBezTo>
                    <a:pt x="2117" y="61382"/>
                    <a:pt x="2555" y="61965"/>
                    <a:pt x="3138" y="62329"/>
                  </a:cubicBezTo>
                  <a:lnTo>
                    <a:pt x="17786" y="70856"/>
                  </a:lnTo>
                  <a:cubicBezTo>
                    <a:pt x="17859" y="70929"/>
                    <a:pt x="18005" y="71002"/>
                    <a:pt x="18151" y="71075"/>
                  </a:cubicBezTo>
                  <a:cubicBezTo>
                    <a:pt x="18151" y="71221"/>
                    <a:pt x="18078" y="71293"/>
                    <a:pt x="18078" y="71366"/>
                  </a:cubicBezTo>
                  <a:lnTo>
                    <a:pt x="16402" y="77925"/>
                  </a:lnTo>
                  <a:lnTo>
                    <a:pt x="6271" y="79092"/>
                  </a:lnTo>
                  <a:cubicBezTo>
                    <a:pt x="5543" y="79164"/>
                    <a:pt x="4231" y="79310"/>
                    <a:pt x="3211" y="80403"/>
                  </a:cubicBezTo>
                  <a:cubicBezTo>
                    <a:pt x="2263" y="81351"/>
                    <a:pt x="2117" y="82517"/>
                    <a:pt x="2045" y="83173"/>
                  </a:cubicBezTo>
                  <a:cubicBezTo>
                    <a:pt x="1024" y="90242"/>
                    <a:pt x="295" y="97384"/>
                    <a:pt x="4" y="104526"/>
                  </a:cubicBezTo>
                  <a:cubicBezTo>
                    <a:pt x="-69" y="105838"/>
                    <a:pt x="878" y="106931"/>
                    <a:pt x="2190" y="107077"/>
                  </a:cubicBezTo>
                  <a:lnTo>
                    <a:pt x="14069" y="108461"/>
                  </a:lnTo>
                  <a:cubicBezTo>
                    <a:pt x="16839" y="108753"/>
                    <a:pt x="18442" y="109409"/>
                    <a:pt x="18734" y="110356"/>
                  </a:cubicBezTo>
                  <a:cubicBezTo>
                    <a:pt x="18880" y="110721"/>
                    <a:pt x="18880" y="111377"/>
                    <a:pt x="18880" y="112032"/>
                  </a:cubicBezTo>
                  <a:cubicBezTo>
                    <a:pt x="18880" y="112907"/>
                    <a:pt x="18880" y="114000"/>
                    <a:pt x="19244" y="115020"/>
                  </a:cubicBezTo>
                  <a:cubicBezTo>
                    <a:pt x="15746" y="119247"/>
                    <a:pt x="11883" y="123183"/>
                    <a:pt x="7802" y="126827"/>
                  </a:cubicBezTo>
                  <a:cubicBezTo>
                    <a:pt x="6855" y="127701"/>
                    <a:pt x="6709" y="129086"/>
                    <a:pt x="7438" y="130106"/>
                  </a:cubicBezTo>
                  <a:cubicBezTo>
                    <a:pt x="10863" y="134698"/>
                    <a:pt x="13924" y="139581"/>
                    <a:pt x="16693" y="144609"/>
                  </a:cubicBezTo>
                  <a:cubicBezTo>
                    <a:pt x="17203" y="145484"/>
                    <a:pt x="18224" y="145994"/>
                    <a:pt x="19244" y="145848"/>
                  </a:cubicBezTo>
                  <a:lnTo>
                    <a:pt x="34912" y="143443"/>
                  </a:lnTo>
                  <a:cubicBezTo>
                    <a:pt x="35204" y="143370"/>
                    <a:pt x="35496" y="143370"/>
                    <a:pt x="35933" y="143370"/>
                  </a:cubicBezTo>
                  <a:cubicBezTo>
                    <a:pt x="36152" y="143443"/>
                    <a:pt x="36589" y="143953"/>
                    <a:pt x="36807" y="144245"/>
                  </a:cubicBezTo>
                  <a:cubicBezTo>
                    <a:pt x="37318" y="144828"/>
                    <a:pt x="38047" y="145556"/>
                    <a:pt x="38921" y="146358"/>
                  </a:cubicBezTo>
                  <a:cubicBezTo>
                    <a:pt x="40306" y="147670"/>
                    <a:pt x="43804" y="151022"/>
                    <a:pt x="44168" y="152407"/>
                  </a:cubicBezTo>
                  <a:cubicBezTo>
                    <a:pt x="43731" y="153209"/>
                    <a:pt x="42492" y="154958"/>
                    <a:pt x="41545" y="156342"/>
                  </a:cubicBezTo>
                  <a:cubicBezTo>
                    <a:pt x="37463" y="162173"/>
                    <a:pt x="36152" y="164140"/>
                    <a:pt x="38411" y="165890"/>
                  </a:cubicBezTo>
                  <a:cubicBezTo>
                    <a:pt x="42856" y="169315"/>
                    <a:pt x="47739" y="172084"/>
                    <a:pt x="52914" y="174198"/>
                  </a:cubicBezTo>
                  <a:cubicBezTo>
                    <a:pt x="53934" y="174635"/>
                    <a:pt x="55319" y="174926"/>
                    <a:pt x="56558" y="174562"/>
                  </a:cubicBezTo>
                  <a:cubicBezTo>
                    <a:pt x="57651" y="174198"/>
                    <a:pt x="58307" y="173542"/>
                    <a:pt x="58744" y="173104"/>
                  </a:cubicBezTo>
                  <a:lnTo>
                    <a:pt x="70332" y="161444"/>
                  </a:lnTo>
                  <a:cubicBezTo>
                    <a:pt x="72591" y="161954"/>
                    <a:pt x="74850" y="162829"/>
                    <a:pt x="76890" y="163922"/>
                  </a:cubicBezTo>
                  <a:cubicBezTo>
                    <a:pt x="76963" y="168222"/>
                    <a:pt x="77255" y="172594"/>
                    <a:pt x="77911" y="176894"/>
                  </a:cubicBezTo>
                  <a:cubicBezTo>
                    <a:pt x="78057" y="178060"/>
                    <a:pt x="79077" y="179008"/>
                    <a:pt x="80316" y="179008"/>
                  </a:cubicBezTo>
                  <a:cubicBezTo>
                    <a:pt x="88186" y="179081"/>
                    <a:pt x="96130" y="179591"/>
                    <a:pt x="103928" y="180538"/>
                  </a:cubicBezTo>
                  <a:cubicBezTo>
                    <a:pt x="104001" y="180538"/>
                    <a:pt x="104147" y="180538"/>
                    <a:pt x="104220" y="180538"/>
                  </a:cubicBezTo>
                  <a:cubicBezTo>
                    <a:pt x="105386" y="180538"/>
                    <a:pt x="106334" y="179736"/>
                    <a:pt x="106625" y="178643"/>
                  </a:cubicBezTo>
                  <a:cubicBezTo>
                    <a:pt x="107791" y="173542"/>
                    <a:pt x="108447" y="168367"/>
                    <a:pt x="108666" y="163120"/>
                  </a:cubicBezTo>
                  <a:cubicBezTo>
                    <a:pt x="109977" y="162829"/>
                    <a:pt x="111362" y="162610"/>
                    <a:pt x="112674" y="162537"/>
                  </a:cubicBezTo>
                  <a:lnTo>
                    <a:pt x="113111" y="162464"/>
                  </a:lnTo>
                  <a:cubicBezTo>
                    <a:pt x="113257" y="162537"/>
                    <a:pt x="113548" y="162974"/>
                    <a:pt x="113621" y="163120"/>
                  </a:cubicBezTo>
                  <a:cubicBezTo>
                    <a:pt x="115370" y="165817"/>
                    <a:pt x="116828" y="168659"/>
                    <a:pt x="118140" y="171574"/>
                  </a:cubicBezTo>
                  <a:cubicBezTo>
                    <a:pt x="118431" y="172230"/>
                    <a:pt x="119014" y="172740"/>
                    <a:pt x="119670" y="172959"/>
                  </a:cubicBezTo>
                  <a:cubicBezTo>
                    <a:pt x="120399" y="173177"/>
                    <a:pt x="121128" y="173032"/>
                    <a:pt x="121711" y="172667"/>
                  </a:cubicBezTo>
                  <a:cubicBezTo>
                    <a:pt x="130310" y="166910"/>
                    <a:pt x="138473" y="162829"/>
                    <a:pt x="145906" y="160569"/>
                  </a:cubicBezTo>
                  <a:cubicBezTo>
                    <a:pt x="146562" y="160351"/>
                    <a:pt x="147145" y="159841"/>
                    <a:pt x="147437" y="159185"/>
                  </a:cubicBezTo>
                  <a:cubicBezTo>
                    <a:pt x="147728" y="158529"/>
                    <a:pt x="147728" y="157800"/>
                    <a:pt x="147364" y="157144"/>
                  </a:cubicBezTo>
                  <a:lnTo>
                    <a:pt x="141023" y="144536"/>
                  </a:lnTo>
                  <a:cubicBezTo>
                    <a:pt x="141023" y="144463"/>
                    <a:pt x="140951" y="144390"/>
                    <a:pt x="140878" y="144318"/>
                  </a:cubicBezTo>
                  <a:cubicBezTo>
                    <a:pt x="140951" y="144245"/>
                    <a:pt x="141023" y="144172"/>
                    <a:pt x="141023" y="144099"/>
                  </a:cubicBezTo>
                  <a:lnTo>
                    <a:pt x="145906" y="138633"/>
                  </a:lnTo>
                  <a:cubicBezTo>
                    <a:pt x="149842" y="141330"/>
                    <a:pt x="154215" y="143443"/>
                    <a:pt x="158806" y="144828"/>
                  </a:cubicBezTo>
                  <a:cubicBezTo>
                    <a:pt x="159972" y="145192"/>
                    <a:pt x="161284" y="144609"/>
                    <a:pt x="161794" y="143516"/>
                  </a:cubicBezTo>
                  <a:cubicBezTo>
                    <a:pt x="165219" y="135864"/>
                    <a:pt x="168426" y="127993"/>
                    <a:pt x="171195" y="120049"/>
                  </a:cubicBezTo>
                  <a:cubicBezTo>
                    <a:pt x="171487" y="119102"/>
                    <a:pt x="171268" y="118081"/>
                    <a:pt x="170539" y="117425"/>
                  </a:cubicBezTo>
                  <a:cubicBezTo>
                    <a:pt x="167478" y="114656"/>
                    <a:pt x="164053" y="112251"/>
                    <a:pt x="160409" y="110283"/>
                  </a:cubicBezTo>
                  <a:cubicBezTo>
                    <a:pt x="161284" y="107514"/>
                    <a:pt x="162085" y="104672"/>
                    <a:pt x="162668" y="101829"/>
                  </a:cubicBezTo>
                  <a:cubicBezTo>
                    <a:pt x="165656" y="101611"/>
                    <a:pt x="168644" y="101538"/>
                    <a:pt x="171632" y="101611"/>
                  </a:cubicBezTo>
                  <a:cubicBezTo>
                    <a:pt x="172799" y="101684"/>
                    <a:pt x="173891" y="100809"/>
                    <a:pt x="174110" y="99643"/>
                  </a:cubicBezTo>
                  <a:cubicBezTo>
                    <a:pt x="175349" y="93376"/>
                    <a:pt x="176661" y="86889"/>
                    <a:pt x="176880" y="80258"/>
                  </a:cubicBezTo>
                  <a:cubicBezTo>
                    <a:pt x="177025" y="79092"/>
                    <a:pt x="177098" y="77270"/>
                    <a:pt x="175786" y="75812"/>
                  </a:cubicBezTo>
                  <a:close/>
                  <a:moveTo>
                    <a:pt x="61805" y="81715"/>
                  </a:moveTo>
                  <a:cubicBezTo>
                    <a:pt x="62752" y="79602"/>
                    <a:pt x="63845" y="77707"/>
                    <a:pt x="64866" y="76322"/>
                  </a:cubicBezTo>
                  <a:cubicBezTo>
                    <a:pt x="69749" y="69617"/>
                    <a:pt x="76453" y="65463"/>
                    <a:pt x="84251" y="64443"/>
                  </a:cubicBezTo>
                  <a:cubicBezTo>
                    <a:pt x="92632" y="63277"/>
                    <a:pt x="101596" y="65901"/>
                    <a:pt x="108811" y="71658"/>
                  </a:cubicBezTo>
                  <a:cubicBezTo>
                    <a:pt x="116026" y="77342"/>
                    <a:pt x="119743" y="84776"/>
                    <a:pt x="119379" y="92428"/>
                  </a:cubicBezTo>
                  <a:cubicBezTo>
                    <a:pt x="118941" y="100591"/>
                    <a:pt x="113767" y="108316"/>
                    <a:pt x="105240" y="113709"/>
                  </a:cubicBezTo>
                  <a:cubicBezTo>
                    <a:pt x="95474" y="119830"/>
                    <a:pt x="84543" y="120049"/>
                    <a:pt x="74340" y="114437"/>
                  </a:cubicBezTo>
                  <a:cubicBezTo>
                    <a:pt x="62096" y="107660"/>
                    <a:pt x="58307" y="98186"/>
                    <a:pt x="62096" y="83829"/>
                  </a:cubicBezTo>
                  <a:cubicBezTo>
                    <a:pt x="62388" y="83027"/>
                    <a:pt x="62169" y="82225"/>
                    <a:pt x="61805" y="81715"/>
                  </a:cubicBezTo>
                  <a:close/>
                </a:path>
              </a:pathLst>
            </a:custGeom>
            <a:solidFill>
              <a:srgbClr val="527597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33161293-8439-D883-7F8F-A37482D4B807}"/>
                </a:ext>
              </a:extLst>
            </p:cNvPr>
            <p:cNvSpPr/>
            <p:nvPr/>
          </p:nvSpPr>
          <p:spPr>
            <a:xfrm>
              <a:off x="5075461" y="1966997"/>
              <a:ext cx="113915" cy="116030"/>
            </a:xfrm>
            <a:custGeom>
              <a:avLst/>
              <a:gdLst>
                <a:gd name="connsiteX0" fmla="*/ 113185 w 113915"/>
                <a:gd name="connsiteY0" fmla="*/ 48836 h 116030"/>
                <a:gd name="connsiteX1" fmla="*/ 110708 w 113915"/>
                <a:gd name="connsiteY1" fmla="*/ 47816 h 116030"/>
                <a:gd name="connsiteX2" fmla="*/ 102764 w 113915"/>
                <a:gd name="connsiteY2" fmla="*/ 47379 h 116030"/>
                <a:gd name="connsiteX3" fmla="*/ 101962 w 113915"/>
                <a:gd name="connsiteY3" fmla="*/ 42642 h 116030"/>
                <a:gd name="connsiteX4" fmla="*/ 101889 w 113915"/>
                <a:gd name="connsiteY4" fmla="*/ 42277 h 116030"/>
                <a:gd name="connsiteX5" fmla="*/ 102399 w 113915"/>
                <a:gd name="connsiteY5" fmla="*/ 41913 h 116030"/>
                <a:gd name="connsiteX6" fmla="*/ 106189 w 113915"/>
                <a:gd name="connsiteY6" fmla="*/ 39508 h 116030"/>
                <a:gd name="connsiteX7" fmla="*/ 107792 w 113915"/>
                <a:gd name="connsiteY7" fmla="*/ 37686 h 116030"/>
                <a:gd name="connsiteX8" fmla="*/ 107647 w 113915"/>
                <a:gd name="connsiteY8" fmla="*/ 35354 h 116030"/>
                <a:gd name="connsiteX9" fmla="*/ 102472 w 113915"/>
                <a:gd name="connsiteY9" fmla="*/ 23183 h 116030"/>
                <a:gd name="connsiteX10" fmla="*/ 100723 w 113915"/>
                <a:gd name="connsiteY10" fmla="*/ 21580 h 116030"/>
                <a:gd name="connsiteX11" fmla="*/ 100213 w 113915"/>
                <a:gd name="connsiteY11" fmla="*/ 21507 h 116030"/>
                <a:gd name="connsiteX12" fmla="*/ 98828 w 113915"/>
                <a:gd name="connsiteY12" fmla="*/ 21871 h 116030"/>
                <a:gd name="connsiteX13" fmla="*/ 91030 w 113915"/>
                <a:gd name="connsiteY13" fmla="*/ 25807 h 116030"/>
                <a:gd name="connsiteX14" fmla="*/ 88407 w 113915"/>
                <a:gd name="connsiteY14" fmla="*/ 23329 h 116030"/>
                <a:gd name="connsiteX15" fmla="*/ 88043 w 113915"/>
                <a:gd name="connsiteY15" fmla="*/ 23037 h 116030"/>
                <a:gd name="connsiteX16" fmla="*/ 88261 w 113915"/>
                <a:gd name="connsiteY16" fmla="*/ 22454 h 116030"/>
                <a:gd name="connsiteX17" fmla="*/ 90958 w 113915"/>
                <a:gd name="connsiteY17" fmla="*/ 16406 h 116030"/>
                <a:gd name="connsiteX18" fmla="*/ 91395 w 113915"/>
                <a:gd name="connsiteY18" fmla="*/ 14001 h 116030"/>
                <a:gd name="connsiteX19" fmla="*/ 89573 w 113915"/>
                <a:gd name="connsiteY19" fmla="*/ 11668 h 116030"/>
                <a:gd name="connsiteX20" fmla="*/ 81046 w 113915"/>
                <a:gd name="connsiteY20" fmla="*/ 5619 h 116030"/>
                <a:gd name="connsiteX21" fmla="*/ 78787 w 113915"/>
                <a:gd name="connsiteY21" fmla="*/ 4891 h 116030"/>
                <a:gd name="connsiteX22" fmla="*/ 76674 w 113915"/>
                <a:gd name="connsiteY22" fmla="*/ 6130 h 116030"/>
                <a:gd name="connsiteX23" fmla="*/ 70771 w 113915"/>
                <a:gd name="connsiteY23" fmla="*/ 12616 h 116030"/>
                <a:gd name="connsiteX24" fmla="*/ 69021 w 113915"/>
                <a:gd name="connsiteY24" fmla="*/ 12033 h 116030"/>
                <a:gd name="connsiteX25" fmla="*/ 66908 w 113915"/>
                <a:gd name="connsiteY25" fmla="*/ 11304 h 116030"/>
                <a:gd name="connsiteX26" fmla="*/ 63701 w 113915"/>
                <a:gd name="connsiteY26" fmla="*/ 1101 h 116030"/>
                <a:gd name="connsiteX27" fmla="*/ 62025 w 113915"/>
                <a:gd name="connsiteY27" fmla="*/ 8 h 116030"/>
                <a:gd name="connsiteX28" fmla="*/ 47887 w 113915"/>
                <a:gd name="connsiteY28" fmla="*/ 2777 h 116030"/>
                <a:gd name="connsiteX29" fmla="*/ 46793 w 113915"/>
                <a:gd name="connsiteY29" fmla="*/ 3870 h 116030"/>
                <a:gd name="connsiteX30" fmla="*/ 45482 w 113915"/>
                <a:gd name="connsiteY30" fmla="*/ 12251 h 116030"/>
                <a:gd name="connsiteX31" fmla="*/ 40599 w 113915"/>
                <a:gd name="connsiteY31" fmla="*/ 13636 h 116030"/>
                <a:gd name="connsiteX32" fmla="*/ 36080 w 113915"/>
                <a:gd name="connsiteY32" fmla="*/ 7004 h 116030"/>
                <a:gd name="connsiteX33" fmla="*/ 34040 w 113915"/>
                <a:gd name="connsiteY33" fmla="*/ 6640 h 116030"/>
                <a:gd name="connsiteX34" fmla="*/ 21067 w 113915"/>
                <a:gd name="connsiteY34" fmla="*/ 14001 h 116030"/>
                <a:gd name="connsiteX35" fmla="*/ 20265 w 113915"/>
                <a:gd name="connsiteY35" fmla="*/ 15822 h 116030"/>
                <a:gd name="connsiteX36" fmla="*/ 23545 w 113915"/>
                <a:gd name="connsiteY36" fmla="*/ 24568 h 116030"/>
                <a:gd name="connsiteX37" fmla="*/ 20120 w 113915"/>
                <a:gd name="connsiteY37" fmla="*/ 27264 h 116030"/>
                <a:gd name="connsiteX38" fmla="*/ 11666 w 113915"/>
                <a:gd name="connsiteY38" fmla="*/ 25515 h 116030"/>
                <a:gd name="connsiteX39" fmla="*/ 10136 w 113915"/>
                <a:gd name="connsiteY39" fmla="*/ 26098 h 116030"/>
                <a:gd name="connsiteX40" fmla="*/ 1609 w 113915"/>
                <a:gd name="connsiteY40" fmla="*/ 37759 h 116030"/>
                <a:gd name="connsiteX41" fmla="*/ 1317 w 113915"/>
                <a:gd name="connsiteY41" fmla="*/ 38998 h 116030"/>
                <a:gd name="connsiteX42" fmla="*/ 2046 w 113915"/>
                <a:gd name="connsiteY42" fmla="*/ 40018 h 116030"/>
                <a:gd name="connsiteX43" fmla="*/ 11447 w 113915"/>
                <a:gd name="connsiteY43" fmla="*/ 45484 h 116030"/>
                <a:gd name="connsiteX44" fmla="*/ 11666 w 113915"/>
                <a:gd name="connsiteY44" fmla="*/ 45630 h 116030"/>
                <a:gd name="connsiteX45" fmla="*/ 11593 w 113915"/>
                <a:gd name="connsiteY45" fmla="*/ 45848 h 116030"/>
                <a:gd name="connsiteX46" fmla="*/ 10500 w 113915"/>
                <a:gd name="connsiteY46" fmla="*/ 50075 h 116030"/>
                <a:gd name="connsiteX47" fmla="*/ 4014 w 113915"/>
                <a:gd name="connsiteY47" fmla="*/ 50804 h 116030"/>
                <a:gd name="connsiteX48" fmla="*/ 2046 w 113915"/>
                <a:gd name="connsiteY48" fmla="*/ 51606 h 116030"/>
                <a:gd name="connsiteX49" fmla="*/ 1317 w 113915"/>
                <a:gd name="connsiteY49" fmla="*/ 53355 h 116030"/>
                <a:gd name="connsiteX50" fmla="*/ 6 w 113915"/>
                <a:gd name="connsiteY50" fmla="*/ 67129 h 116030"/>
                <a:gd name="connsiteX51" fmla="*/ 1390 w 113915"/>
                <a:gd name="connsiteY51" fmla="*/ 68732 h 116030"/>
                <a:gd name="connsiteX52" fmla="*/ 9042 w 113915"/>
                <a:gd name="connsiteY52" fmla="*/ 69607 h 116030"/>
                <a:gd name="connsiteX53" fmla="*/ 12031 w 113915"/>
                <a:gd name="connsiteY53" fmla="*/ 70846 h 116030"/>
                <a:gd name="connsiteX54" fmla="*/ 12103 w 113915"/>
                <a:gd name="connsiteY54" fmla="*/ 71939 h 116030"/>
                <a:gd name="connsiteX55" fmla="*/ 12322 w 113915"/>
                <a:gd name="connsiteY55" fmla="*/ 73834 h 116030"/>
                <a:gd name="connsiteX56" fmla="*/ 4961 w 113915"/>
                <a:gd name="connsiteY56" fmla="*/ 81413 h 116030"/>
                <a:gd name="connsiteX57" fmla="*/ 4743 w 113915"/>
                <a:gd name="connsiteY57" fmla="*/ 83526 h 116030"/>
                <a:gd name="connsiteX58" fmla="*/ 10718 w 113915"/>
                <a:gd name="connsiteY58" fmla="*/ 92855 h 116030"/>
                <a:gd name="connsiteX59" fmla="*/ 12322 w 113915"/>
                <a:gd name="connsiteY59" fmla="*/ 93656 h 116030"/>
                <a:gd name="connsiteX60" fmla="*/ 22379 w 113915"/>
                <a:gd name="connsiteY60" fmla="*/ 92126 h 116030"/>
                <a:gd name="connsiteX61" fmla="*/ 23035 w 113915"/>
                <a:gd name="connsiteY61" fmla="*/ 92053 h 116030"/>
                <a:gd name="connsiteX62" fmla="*/ 23618 w 113915"/>
                <a:gd name="connsiteY62" fmla="*/ 92563 h 116030"/>
                <a:gd name="connsiteX63" fmla="*/ 25003 w 113915"/>
                <a:gd name="connsiteY63" fmla="*/ 93948 h 116030"/>
                <a:gd name="connsiteX64" fmla="*/ 28355 w 113915"/>
                <a:gd name="connsiteY64" fmla="*/ 97883 h 116030"/>
                <a:gd name="connsiteX65" fmla="*/ 26679 w 113915"/>
                <a:gd name="connsiteY65" fmla="*/ 100434 h 116030"/>
                <a:gd name="connsiteX66" fmla="*/ 24638 w 113915"/>
                <a:gd name="connsiteY66" fmla="*/ 106629 h 116030"/>
                <a:gd name="connsiteX67" fmla="*/ 33967 w 113915"/>
                <a:gd name="connsiteY67" fmla="*/ 111949 h 116030"/>
                <a:gd name="connsiteX68" fmla="*/ 36299 w 113915"/>
                <a:gd name="connsiteY68" fmla="*/ 112168 h 116030"/>
                <a:gd name="connsiteX69" fmla="*/ 37756 w 113915"/>
                <a:gd name="connsiteY69" fmla="*/ 111220 h 116030"/>
                <a:gd name="connsiteX70" fmla="*/ 45190 w 113915"/>
                <a:gd name="connsiteY70" fmla="*/ 103714 h 116030"/>
                <a:gd name="connsiteX71" fmla="*/ 49417 w 113915"/>
                <a:gd name="connsiteY71" fmla="*/ 105317 h 116030"/>
                <a:gd name="connsiteX72" fmla="*/ 50073 w 113915"/>
                <a:gd name="connsiteY72" fmla="*/ 113625 h 116030"/>
                <a:gd name="connsiteX73" fmla="*/ 51604 w 113915"/>
                <a:gd name="connsiteY73" fmla="*/ 115010 h 116030"/>
                <a:gd name="connsiteX74" fmla="*/ 66835 w 113915"/>
                <a:gd name="connsiteY74" fmla="*/ 116030 h 116030"/>
                <a:gd name="connsiteX75" fmla="*/ 67054 w 113915"/>
                <a:gd name="connsiteY75" fmla="*/ 116030 h 116030"/>
                <a:gd name="connsiteX76" fmla="*/ 68584 w 113915"/>
                <a:gd name="connsiteY76" fmla="*/ 114791 h 116030"/>
                <a:gd name="connsiteX77" fmla="*/ 69896 w 113915"/>
                <a:gd name="connsiteY77" fmla="*/ 104807 h 116030"/>
                <a:gd name="connsiteX78" fmla="*/ 72520 w 113915"/>
                <a:gd name="connsiteY78" fmla="*/ 104442 h 116030"/>
                <a:gd name="connsiteX79" fmla="*/ 72811 w 113915"/>
                <a:gd name="connsiteY79" fmla="*/ 104370 h 116030"/>
                <a:gd name="connsiteX80" fmla="*/ 73102 w 113915"/>
                <a:gd name="connsiteY80" fmla="*/ 104807 h 116030"/>
                <a:gd name="connsiteX81" fmla="*/ 76018 w 113915"/>
                <a:gd name="connsiteY81" fmla="*/ 110273 h 116030"/>
                <a:gd name="connsiteX82" fmla="*/ 77038 w 113915"/>
                <a:gd name="connsiteY82" fmla="*/ 111147 h 116030"/>
                <a:gd name="connsiteX83" fmla="*/ 78350 w 113915"/>
                <a:gd name="connsiteY83" fmla="*/ 110929 h 116030"/>
                <a:gd name="connsiteX84" fmla="*/ 93946 w 113915"/>
                <a:gd name="connsiteY84" fmla="*/ 103131 h 116030"/>
                <a:gd name="connsiteX85" fmla="*/ 94893 w 113915"/>
                <a:gd name="connsiteY85" fmla="*/ 102256 h 116030"/>
                <a:gd name="connsiteX86" fmla="*/ 94820 w 113915"/>
                <a:gd name="connsiteY86" fmla="*/ 100944 h 116030"/>
                <a:gd name="connsiteX87" fmla="*/ 90739 w 113915"/>
                <a:gd name="connsiteY87" fmla="*/ 92782 h 116030"/>
                <a:gd name="connsiteX88" fmla="*/ 90666 w 113915"/>
                <a:gd name="connsiteY88" fmla="*/ 92636 h 116030"/>
                <a:gd name="connsiteX89" fmla="*/ 90812 w 113915"/>
                <a:gd name="connsiteY89" fmla="*/ 92490 h 116030"/>
                <a:gd name="connsiteX90" fmla="*/ 93946 w 113915"/>
                <a:gd name="connsiteY90" fmla="*/ 88992 h 116030"/>
                <a:gd name="connsiteX91" fmla="*/ 102254 w 113915"/>
                <a:gd name="connsiteY91" fmla="*/ 93001 h 116030"/>
                <a:gd name="connsiteX92" fmla="*/ 104148 w 113915"/>
                <a:gd name="connsiteY92" fmla="*/ 92126 h 116030"/>
                <a:gd name="connsiteX93" fmla="*/ 110197 w 113915"/>
                <a:gd name="connsiteY93" fmla="*/ 77040 h 116030"/>
                <a:gd name="connsiteX94" fmla="*/ 109760 w 113915"/>
                <a:gd name="connsiteY94" fmla="*/ 75364 h 116030"/>
                <a:gd name="connsiteX95" fmla="*/ 103201 w 113915"/>
                <a:gd name="connsiteY95" fmla="*/ 70773 h 116030"/>
                <a:gd name="connsiteX96" fmla="*/ 104659 w 113915"/>
                <a:gd name="connsiteY96" fmla="*/ 65307 h 116030"/>
                <a:gd name="connsiteX97" fmla="*/ 110416 w 113915"/>
                <a:gd name="connsiteY97" fmla="*/ 65161 h 116030"/>
                <a:gd name="connsiteX98" fmla="*/ 112019 w 113915"/>
                <a:gd name="connsiteY98" fmla="*/ 63922 h 116030"/>
                <a:gd name="connsiteX99" fmla="*/ 113841 w 113915"/>
                <a:gd name="connsiteY99" fmla="*/ 51460 h 116030"/>
                <a:gd name="connsiteX100" fmla="*/ 113185 w 113915"/>
                <a:gd name="connsiteY100" fmla="*/ 48836 h 116030"/>
                <a:gd name="connsiteX101" fmla="*/ 39724 w 113915"/>
                <a:gd name="connsiteY101" fmla="*/ 52626 h 116030"/>
                <a:gd name="connsiteX102" fmla="*/ 41692 w 113915"/>
                <a:gd name="connsiteY102" fmla="*/ 49128 h 116030"/>
                <a:gd name="connsiteX103" fmla="*/ 54227 w 113915"/>
                <a:gd name="connsiteY103" fmla="*/ 41476 h 116030"/>
                <a:gd name="connsiteX104" fmla="*/ 70041 w 113915"/>
                <a:gd name="connsiteY104" fmla="*/ 46067 h 116030"/>
                <a:gd name="connsiteX105" fmla="*/ 76819 w 113915"/>
                <a:gd name="connsiteY105" fmla="*/ 59477 h 116030"/>
                <a:gd name="connsiteX106" fmla="*/ 67709 w 113915"/>
                <a:gd name="connsiteY106" fmla="*/ 73178 h 116030"/>
                <a:gd name="connsiteX107" fmla="*/ 47814 w 113915"/>
                <a:gd name="connsiteY107" fmla="*/ 73615 h 116030"/>
                <a:gd name="connsiteX108" fmla="*/ 39943 w 113915"/>
                <a:gd name="connsiteY108" fmla="*/ 53938 h 116030"/>
                <a:gd name="connsiteX109" fmla="*/ 39724 w 113915"/>
                <a:gd name="connsiteY109" fmla="*/ 52626 h 116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13915" h="116030">
                  <a:moveTo>
                    <a:pt x="113185" y="48836"/>
                  </a:moveTo>
                  <a:cubicBezTo>
                    <a:pt x="112384" y="47962"/>
                    <a:pt x="111291" y="47889"/>
                    <a:pt x="110708" y="47816"/>
                  </a:cubicBezTo>
                  <a:cubicBezTo>
                    <a:pt x="108084" y="47597"/>
                    <a:pt x="105388" y="47452"/>
                    <a:pt x="102764" y="47379"/>
                  </a:cubicBezTo>
                  <a:lnTo>
                    <a:pt x="101962" y="42642"/>
                  </a:lnTo>
                  <a:cubicBezTo>
                    <a:pt x="101962" y="42496"/>
                    <a:pt x="101889" y="42204"/>
                    <a:pt x="101889" y="42277"/>
                  </a:cubicBezTo>
                  <a:cubicBezTo>
                    <a:pt x="101962" y="42204"/>
                    <a:pt x="102254" y="42059"/>
                    <a:pt x="102399" y="41913"/>
                  </a:cubicBezTo>
                  <a:lnTo>
                    <a:pt x="106189" y="39508"/>
                  </a:lnTo>
                  <a:cubicBezTo>
                    <a:pt x="106627" y="39216"/>
                    <a:pt x="107501" y="38706"/>
                    <a:pt x="107792" y="37686"/>
                  </a:cubicBezTo>
                  <a:cubicBezTo>
                    <a:pt x="108084" y="36739"/>
                    <a:pt x="107792" y="35864"/>
                    <a:pt x="107647" y="35354"/>
                  </a:cubicBezTo>
                  <a:cubicBezTo>
                    <a:pt x="106189" y="31200"/>
                    <a:pt x="104440" y="27119"/>
                    <a:pt x="102472" y="23183"/>
                  </a:cubicBezTo>
                  <a:cubicBezTo>
                    <a:pt x="102327" y="22819"/>
                    <a:pt x="101816" y="21871"/>
                    <a:pt x="100723" y="21580"/>
                  </a:cubicBezTo>
                  <a:cubicBezTo>
                    <a:pt x="100577" y="21580"/>
                    <a:pt x="100359" y="21507"/>
                    <a:pt x="100213" y="21507"/>
                  </a:cubicBezTo>
                  <a:cubicBezTo>
                    <a:pt x="99630" y="21507"/>
                    <a:pt x="99120" y="21726"/>
                    <a:pt x="98828" y="21871"/>
                  </a:cubicBezTo>
                  <a:lnTo>
                    <a:pt x="91030" y="25807"/>
                  </a:lnTo>
                  <a:lnTo>
                    <a:pt x="88407" y="23329"/>
                  </a:lnTo>
                  <a:cubicBezTo>
                    <a:pt x="88334" y="23256"/>
                    <a:pt x="88043" y="23037"/>
                    <a:pt x="88043" y="23037"/>
                  </a:cubicBezTo>
                  <a:cubicBezTo>
                    <a:pt x="88043" y="22892"/>
                    <a:pt x="88188" y="22600"/>
                    <a:pt x="88261" y="22454"/>
                  </a:cubicBezTo>
                  <a:lnTo>
                    <a:pt x="90958" y="16406"/>
                  </a:lnTo>
                  <a:cubicBezTo>
                    <a:pt x="91176" y="15895"/>
                    <a:pt x="91614" y="15021"/>
                    <a:pt x="91395" y="14001"/>
                  </a:cubicBezTo>
                  <a:cubicBezTo>
                    <a:pt x="91103" y="12762"/>
                    <a:pt x="90156" y="12033"/>
                    <a:pt x="89573" y="11668"/>
                  </a:cubicBezTo>
                  <a:lnTo>
                    <a:pt x="81046" y="5619"/>
                  </a:lnTo>
                  <a:cubicBezTo>
                    <a:pt x="80682" y="5328"/>
                    <a:pt x="79807" y="4745"/>
                    <a:pt x="78787" y="4891"/>
                  </a:cubicBezTo>
                  <a:cubicBezTo>
                    <a:pt x="77694" y="4964"/>
                    <a:pt x="77038" y="5765"/>
                    <a:pt x="76674" y="6130"/>
                  </a:cubicBezTo>
                  <a:lnTo>
                    <a:pt x="70771" y="12616"/>
                  </a:lnTo>
                  <a:cubicBezTo>
                    <a:pt x="70187" y="12397"/>
                    <a:pt x="69604" y="12251"/>
                    <a:pt x="69021" y="12033"/>
                  </a:cubicBezTo>
                  <a:cubicBezTo>
                    <a:pt x="68365" y="11814"/>
                    <a:pt x="67709" y="11523"/>
                    <a:pt x="66908" y="11304"/>
                  </a:cubicBezTo>
                  <a:lnTo>
                    <a:pt x="63701" y="1101"/>
                  </a:lnTo>
                  <a:cubicBezTo>
                    <a:pt x="63483" y="372"/>
                    <a:pt x="62754" y="-65"/>
                    <a:pt x="62025" y="8"/>
                  </a:cubicBezTo>
                  <a:cubicBezTo>
                    <a:pt x="57215" y="445"/>
                    <a:pt x="52478" y="1393"/>
                    <a:pt x="47887" y="2777"/>
                  </a:cubicBezTo>
                  <a:cubicBezTo>
                    <a:pt x="47376" y="2923"/>
                    <a:pt x="46939" y="3360"/>
                    <a:pt x="46793" y="3870"/>
                  </a:cubicBezTo>
                  <a:cubicBezTo>
                    <a:pt x="46065" y="6640"/>
                    <a:pt x="45627" y="9409"/>
                    <a:pt x="45482" y="12251"/>
                  </a:cubicBezTo>
                  <a:lnTo>
                    <a:pt x="40599" y="13636"/>
                  </a:lnTo>
                  <a:cubicBezTo>
                    <a:pt x="39287" y="11304"/>
                    <a:pt x="37756" y="9118"/>
                    <a:pt x="36080" y="7004"/>
                  </a:cubicBezTo>
                  <a:cubicBezTo>
                    <a:pt x="35570" y="6421"/>
                    <a:pt x="34696" y="6275"/>
                    <a:pt x="34040" y="6640"/>
                  </a:cubicBezTo>
                  <a:cubicBezTo>
                    <a:pt x="29813" y="9263"/>
                    <a:pt x="25440" y="11741"/>
                    <a:pt x="21067" y="14001"/>
                  </a:cubicBezTo>
                  <a:cubicBezTo>
                    <a:pt x="20411" y="14365"/>
                    <a:pt x="20047" y="15094"/>
                    <a:pt x="20265" y="15822"/>
                  </a:cubicBezTo>
                  <a:cubicBezTo>
                    <a:pt x="21140" y="18811"/>
                    <a:pt x="22233" y="21726"/>
                    <a:pt x="23545" y="24568"/>
                  </a:cubicBezTo>
                  <a:cubicBezTo>
                    <a:pt x="21432" y="26536"/>
                    <a:pt x="20484" y="27119"/>
                    <a:pt x="20120" y="27264"/>
                  </a:cubicBezTo>
                  <a:cubicBezTo>
                    <a:pt x="18881" y="26973"/>
                    <a:pt x="13780" y="25880"/>
                    <a:pt x="11666" y="25515"/>
                  </a:cubicBezTo>
                  <a:cubicBezTo>
                    <a:pt x="11083" y="25370"/>
                    <a:pt x="10500" y="25661"/>
                    <a:pt x="10136" y="26098"/>
                  </a:cubicBezTo>
                  <a:lnTo>
                    <a:pt x="1609" y="37759"/>
                  </a:lnTo>
                  <a:cubicBezTo>
                    <a:pt x="1317" y="38123"/>
                    <a:pt x="1244" y="38561"/>
                    <a:pt x="1317" y="38998"/>
                  </a:cubicBezTo>
                  <a:cubicBezTo>
                    <a:pt x="1390" y="39435"/>
                    <a:pt x="1682" y="39799"/>
                    <a:pt x="2046" y="40018"/>
                  </a:cubicBezTo>
                  <a:lnTo>
                    <a:pt x="11447" y="45484"/>
                  </a:lnTo>
                  <a:cubicBezTo>
                    <a:pt x="11520" y="45484"/>
                    <a:pt x="11593" y="45557"/>
                    <a:pt x="11666" y="45630"/>
                  </a:cubicBezTo>
                  <a:cubicBezTo>
                    <a:pt x="11666" y="45703"/>
                    <a:pt x="11593" y="45775"/>
                    <a:pt x="11593" y="45848"/>
                  </a:cubicBezTo>
                  <a:lnTo>
                    <a:pt x="10500" y="50075"/>
                  </a:lnTo>
                  <a:lnTo>
                    <a:pt x="4014" y="50804"/>
                  </a:lnTo>
                  <a:cubicBezTo>
                    <a:pt x="3577" y="50877"/>
                    <a:pt x="2702" y="50950"/>
                    <a:pt x="2046" y="51606"/>
                  </a:cubicBezTo>
                  <a:cubicBezTo>
                    <a:pt x="1463" y="52189"/>
                    <a:pt x="1317" y="52990"/>
                    <a:pt x="1317" y="53355"/>
                  </a:cubicBezTo>
                  <a:cubicBezTo>
                    <a:pt x="661" y="57873"/>
                    <a:pt x="224" y="62537"/>
                    <a:pt x="6" y="67129"/>
                  </a:cubicBezTo>
                  <a:cubicBezTo>
                    <a:pt x="-67" y="67930"/>
                    <a:pt x="589" y="68659"/>
                    <a:pt x="1390" y="68732"/>
                  </a:cubicBezTo>
                  <a:lnTo>
                    <a:pt x="9042" y="69607"/>
                  </a:lnTo>
                  <a:cubicBezTo>
                    <a:pt x="10864" y="69825"/>
                    <a:pt x="11812" y="70263"/>
                    <a:pt x="12031" y="70846"/>
                  </a:cubicBezTo>
                  <a:cubicBezTo>
                    <a:pt x="12103" y="71064"/>
                    <a:pt x="12103" y="71501"/>
                    <a:pt x="12103" y="71939"/>
                  </a:cubicBezTo>
                  <a:cubicBezTo>
                    <a:pt x="12103" y="72522"/>
                    <a:pt x="12103" y="73178"/>
                    <a:pt x="12322" y="73834"/>
                  </a:cubicBezTo>
                  <a:cubicBezTo>
                    <a:pt x="10063" y="76530"/>
                    <a:pt x="7585" y="79081"/>
                    <a:pt x="4961" y="81413"/>
                  </a:cubicBezTo>
                  <a:cubicBezTo>
                    <a:pt x="4378" y="81923"/>
                    <a:pt x="4233" y="82871"/>
                    <a:pt x="4743" y="83526"/>
                  </a:cubicBezTo>
                  <a:cubicBezTo>
                    <a:pt x="6929" y="86514"/>
                    <a:pt x="8969" y="89648"/>
                    <a:pt x="10718" y="92855"/>
                  </a:cubicBezTo>
                  <a:cubicBezTo>
                    <a:pt x="11010" y="93438"/>
                    <a:pt x="11666" y="93802"/>
                    <a:pt x="12322" y="93656"/>
                  </a:cubicBezTo>
                  <a:lnTo>
                    <a:pt x="22379" y="92126"/>
                  </a:lnTo>
                  <a:cubicBezTo>
                    <a:pt x="22598" y="92126"/>
                    <a:pt x="22744" y="92053"/>
                    <a:pt x="23035" y="92053"/>
                  </a:cubicBezTo>
                  <a:cubicBezTo>
                    <a:pt x="23181" y="92126"/>
                    <a:pt x="23472" y="92418"/>
                    <a:pt x="23618" y="92563"/>
                  </a:cubicBezTo>
                  <a:cubicBezTo>
                    <a:pt x="23909" y="92928"/>
                    <a:pt x="24420" y="93365"/>
                    <a:pt x="25003" y="93948"/>
                  </a:cubicBezTo>
                  <a:cubicBezTo>
                    <a:pt x="25877" y="94750"/>
                    <a:pt x="28136" y="96936"/>
                    <a:pt x="28355" y="97883"/>
                  </a:cubicBezTo>
                  <a:cubicBezTo>
                    <a:pt x="28064" y="98394"/>
                    <a:pt x="27262" y="99560"/>
                    <a:pt x="26679" y="100434"/>
                  </a:cubicBezTo>
                  <a:cubicBezTo>
                    <a:pt x="24055" y="104224"/>
                    <a:pt x="23181" y="105463"/>
                    <a:pt x="24638" y="106629"/>
                  </a:cubicBezTo>
                  <a:cubicBezTo>
                    <a:pt x="27481" y="108815"/>
                    <a:pt x="30615" y="110637"/>
                    <a:pt x="33967" y="111949"/>
                  </a:cubicBezTo>
                  <a:cubicBezTo>
                    <a:pt x="34623" y="112240"/>
                    <a:pt x="35497" y="112459"/>
                    <a:pt x="36299" y="112168"/>
                  </a:cubicBezTo>
                  <a:cubicBezTo>
                    <a:pt x="36955" y="111949"/>
                    <a:pt x="37392" y="111512"/>
                    <a:pt x="37756" y="111220"/>
                  </a:cubicBezTo>
                  <a:lnTo>
                    <a:pt x="45190" y="103714"/>
                  </a:lnTo>
                  <a:cubicBezTo>
                    <a:pt x="46648" y="104078"/>
                    <a:pt x="48105" y="104588"/>
                    <a:pt x="49417" y="105317"/>
                  </a:cubicBezTo>
                  <a:cubicBezTo>
                    <a:pt x="49417" y="108086"/>
                    <a:pt x="49636" y="110929"/>
                    <a:pt x="50073" y="113625"/>
                  </a:cubicBezTo>
                  <a:cubicBezTo>
                    <a:pt x="50219" y="114427"/>
                    <a:pt x="50874" y="114937"/>
                    <a:pt x="51604" y="115010"/>
                  </a:cubicBezTo>
                  <a:cubicBezTo>
                    <a:pt x="56632" y="115010"/>
                    <a:pt x="61806" y="115374"/>
                    <a:pt x="66835" y="116030"/>
                  </a:cubicBezTo>
                  <a:cubicBezTo>
                    <a:pt x="66908" y="116030"/>
                    <a:pt x="66981" y="116030"/>
                    <a:pt x="67054" y="116030"/>
                  </a:cubicBezTo>
                  <a:cubicBezTo>
                    <a:pt x="67782" y="116030"/>
                    <a:pt x="68438" y="115520"/>
                    <a:pt x="68584" y="114791"/>
                  </a:cubicBezTo>
                  <a:cubicBezTo>
                    <a:pt x="69313" y="111512"/>
                    <a:pt x="69750" y="108159"/>
                    <a:pt x="69896" y="104807"/>
                  </a:cubicBezTo>
                  <a:cubicBezTo>
                    <a:pt x="70771" y="104588"/>
                    <a:pt x="71645" y="104515"/>
                    <a:pt x="72520" y="104442"/>
                  </a:cubicBezTo>
                  <a:lnTo>
                    <a:pt x="72811" y="104370"/>
                  </a:lnTo>
                  <a:cubicBezTo>
                    <a:pt x="72884" y="104442"/>
                    <a:pt x="73102" y="104734"/>
                    <a:pt x="73102" y="104807"/>
                  </a:cubicBezTo>
                  <a:cubicBezTo>
                    <a:pt x="74196" y="106556"/>
                    <a:pt x="75216" y="108378"/>
                    <a:pt x="76018" y="110273"/>
                  </a:cubicBezTo>
                  <a:cubicBezTo>
                    <a:pt x="76236" y="110710"/>
                    <a:pt x="76601" y="111002"/>
                    <a:pt x="77038" y="111147"/>
                  </a:cubicBezTo>
                  <a:cubicBezTo>
                    <a:pt x="77475" y="111293"/>
                    <a:pt x="77985" y="111220"/>
                    <a:pt x="78350" y="110929"/>
                  </a:cubicBezTo>
                  <a:cubicBezTo>
                    <a:pt x="83889" y="107212"/>
                    <a:pt x="89136" y="104588"/>
                    <a:pt x="93946" y="103131"/>
                  </a:cubicBezTo>
                  <a:cubicBezTo>
                    <a:pt x="94383" y="102985"/>
                    <a:pt x="94747" y="102693"/>
                    <a:pt x="94893" y="102256"/>
                  </a:cubicBezTo>
                  <a:cubicBezTo>
                    <a:pt x="95039" y="101819"/>
                    <a:pt x="95039" y="101309"/>
                    <a:pt x="94820" y="100944"/>
                  </a:cubicBezTo>
                  <a:lnTo>
                    <a:pt x="90739" y="92782"/>
                  </a:lnTo>
                  <a:cubicBezTo>
                    <a:pt x="90739" y="92709"/>
                    <a:pt x="90666" y="92709"/>
                    <a:pt x="90666" y="92636"/>
                  </a:cubicBezTo>
                  <a:cubicBezTo>
                    <a:pt x="90739" y="92563"/>
                    <a:pt x="90739" y="92563"/>
                    <a:pt x="90812" y="92490"/>
                  </a:cubicBezTo>
                  <a:lnTo>
                    <a:pt x="93946" y="88992"/>
                  </a:lnTo>
                  <a:cubicBezTo>
                    <a:pt x="96496" y="90741"/>
                    <a:pt x="99266" y="92053"/>
                    <a:pt x="102254" y="93001"/>
                  </a:cubicBezTo>
                  <a:cubicBezTo>
                    <a:pt x="103056" y="93219"/>
                    <a:pt x="103857" y="92855"/>
                    <a:pt x="104148" y="92126"/>
                  </a:cubicBezTo>
                  <a:cubicBezTo>
                    <a:pt x="106335" y="87243"/>
                    <a:pt x="108376" y="82142"/>
                    <a:pt x="110197" y="77040"/>
                  </a:cubicBezTo>
                  <a:cubicBezTo>
                    <a:pt x="110416" y="76457"/>
                    <a:pt x="110270" y="75801"/>
                    <a:pt x="109760" y="75364"/>
                  </a:cubicBezTo>
                  <a:cubicBezTo>
                    <a:pt x="107792" y="73542"/>
                    <a:pt x="105606" y="72012"/>
                    <a:pt x="103201" y="70773"/>
                  </a:cubicBezTo>
                  <a:cubicBezTo>
                    <a:pt x="103784" y="69024"/>
                    <a:pt x="104294" y="67202"/>
                    <a:pt x="104659" y="65307"/>
                  </a:cubicBezTo>
                  <a:cubicBezTo>
                    <a:pt x="106554" y="65161"/>
                    <a:pt x="108521" y="65088"/>
                    <a:pt x="110416" y="65161"/>
                  </a:cubicBezTo>
                  <a:cubicBezTo>
                    <a:pt x="111218" y="65161"/>
                    <a:pt x="111874" y="64651"/>
                    <a:pt x="112019" y="63922"/>
                  </a:cubicBezTo>
                  <a:cubicBezTo>
                    <a:pt x="112821" y="59914"/>
                    <a:pt x="113695" y="55687"/>
                    <a:pt x="113841" y="51460"/>
                  </a:cubicBezTo>
                  <a:cubicBezTo>
                    <a:pt x="113987" y="50950"/>
                    <a:pt x="113987" y="49784"/>
                    <a:pt x="113185" y="48836"/>
                  </a:cubicBezTo>
                  <a:close/>
                  <a:moveTo>
                    <a:pt x="39724" y="52626"/>
                  </a:moveTo>
                  <a:cubicBezTo>
                    <a:pt x="40380" y="51314"/>
                    <a:pt x="41036" y="50075"/>
                    <a:pt x="41692" y="49128"/>
                  </a:cubicBezTo>
                  <a:cubicBezTo>
                    <a:pt x="44826" y="44828"/>
                    <a:pt x="49198" y="42132"/>
                    <a:pt x="54227" y="41476"/>
                  </a:cubicBezTo>
                  <a:cubicBezTo>
                    <a:pt x="59620" y="40747"/>
                    <a:pt x="65377" y="42423"/>
                    <a:pt x="70041" y="46067"/>
                  </a:cubicBezTo>
                  <a:cubicBezTo>
                    <a:pt x="74706" y="49711"/>
                    <a:pt x="77111" y="54521"/>
                    <a:pt x="76819" y="59477"/>
                  </a:cubicBezTo>
                  <a:cubicBezTo>
                    <a:pt x="76528" y="64724"/>
                    <a:pt x="73248" y="69752"/>
                    <a:pt x="67709" y="73178"/>
                  </a:cubicBezTo>
                  <a:cubicBezTo>
                    <a:pt x="61442" y="77113"/>
                    <a:pt x="54373" y="77259"/>
                    <a:pt x="47814" y="73615"/>
                  </a:cubicBezTo>
                  <a:cubicBezTo>
                    <a:pt x="39943" y="69242"/>
                    <a:pt x="37465" y="63193"/>
                    <a:pt x="39943" y="53938"/>
                  </a:cubicBezTo>
                  <a:cubicBezTo>
                    <a:pt x="40089" y="53428"/>
                    <a:pt x="40016" y="52990"/>
                    <a:pt x="39724" y="52626"/>
                  </a:cubicBezTo>
                  <a:close/>
                </a:path>
              </a:pathLst>
            </a:custGeom>
            <a:solidFill>
              <a:srgbClr val="A84749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DE115CE8-A4D1-78B3-DFDA-839539AED151}"/>
              </a:ext>
            </a:extLst>
          </p:cNvPr>
          <p:cNvSpPr/>
          <p:nvPr/>
        </p:nvSpPr>
        <p:spPr>
          <a:xfrm>
            <a:off x="2072995" y="2493861"/>
            <a:ext cx="247760" cy="354281"/>
          </a:xfrm>
          <a:custGeom>
            <a:avLst/>
            <a:gdLst>
              <a:gd name="connsiteX0" fmla="*/ 206999 w 247760"/>
              <a:gd name="connsiteY0" fmla="*/ 33034 h 354281"/>
              <a:gd name="connsiteX1" fmla="*/ 81503 w 247760"/>
              <a:gd name="connsiteY1" fmla="*/ 6725 h 354281"/>
              <a:gd name="connsiteX2" fmla="*/ 5345 w 247760"/>
              <a:gd name="connsiteY2" fmla="*/ 163049 h 354281"/>
              <a:gd name="connsiteX3" fmla="*/ 38067 w 247760"/>
              <a:gd name="connsiteY3" fmla="*/ 235854 h 354281"/>
              <a:gd name="connsiteX4" fmla="*/ 48197 w 247760"/>
              <a:gd name="connsiteY4" fmla="*/ 254074 h 354281"/>
              <a:gd name="connsiteX5" fmla="*/ 76547 w 247760"/>
              <a:gd name="connsiteY5" fmla="*/ 297728 h 354281"/>
              <a:gd name="connsiteX6" fmla="*/ 85511 w 247760"/>
              <a:gd name="connsiteY6" fmla="*/ 310482 h 354281"/>
              <a:gd name="connsiteX7" fmla="*/ 105334 w 247760"/>
              <a:gd name="connsiteY7" fmla="*/ 341309 h 354281"/>
              <a:gd name="connsiteX8" fmla="*/ 112330 w 247760"/>
              <a:gd name="connsiteY8" fmla="*/ 352532 h 354281"/>
              <a:gd name="connsiteX9" fmla="*/ 115464 w 247760"/>
              <a:gd name="connsiteY9" fmla="*/ 354281 h 354281"/>
              <a:gd name="connsiteX10" fmla="*/ 117432 w 247760"/>
              <a:gd name="connsiteY10" fmla="*/ 353698 h 354281"/>
              <a:gd name="connsiteX11" fmla="*/ 117578 w 247760"/>
              <a:gd name="connsiteY11" fmla="*/ 353625 h 354281"/>
              <a:gd name="connsiteX12" fmla="*/ 119181 w 247760"/>
              <a:gd name="connsiteY12" fmla="*/ 352751 h 354281"/>
              <a:gd name="connsiteX13" fmla="*/ 174277 w 247760"/>
              <a:gd name="connsiteY13" fmla="*/ 283444 h 354281"/>
              <a:gd name="connsiteX14" fmla="*/ 178650 w 247760"/>
              <a:gd name="connsiteY14" fmla="*/ 276958 h 354281"/>
              <a:gd name="connsiteX15" fmla="*/ 192934 w 247760"/>
              <a:gd name="connsiteY15" fmla="*/ 256624 h 354281"/>
              <a:gd name="connsiteX16" fmla="*/ 247738 w 247760"/>
              <a:gd name="connsiteY16" fmla="*/ 138489 h 354281"/>
              <a:gd name="connsiteX17" fmla="*/ 206999 w 247760"/>
              <a:gd name="connsiteY17" fmla="*/ 33034 h 354281"/>
              <a:gd name="connsiteX18" fmla="*/ 80118 w 247760"/>
              <a:gd name="connsiteY18" fmla="*/ 169389 h 354281"/>
              <a:gd name="connsiteX19" fmla="*/ 55194 w 247760"/>
              <a:gd name="connsiteY19" fmla="*/ 128067 h 354281"/>
              <a:gd name="connsiteX20" fmla="*/ 73996 w 247760"/>
              <a:gd name="connsiteY20" fmla="*/ 74575 h 354281"/>
              <a:gd name="connsiteX21" fmla="*/ 121294 w 247760"/>
              <a:gd name="connsiteY21" fmla="*/ 51399 h 354281"/>
              <a:gd name="connsiteX22" fmla="*/ 121950 w 247760"/>
              <a:gd name="connsiteY22" fmla="*/ 51399 h 354281"/>
              <a:gd name="connsiteX23" fmla="*/ 187031 w 247760"/>
              <a:gd name="connsiteY23" fmla="*/ 118812 h 354281"/>
              <a:gd name="connsiteX24" fmla="*/ 153069 w 247760"/>
              <a:gd name="connsiteY24" fmla="*/ 182580 h 354281"/>
              <a:gd name="connsiteX25" fmla="*/ 80118 w 247760"/>
              <a:gd name="connsiteY25" fmla="*/ 169389 h 35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47760" h="354281">
                <a:moveTo>
                  <a:pt x="206999" y="33034"/>
                </a:moveTo>
                <a:cubicBezTo>
                  <a:pt x="173111" y="457"/>
                  <a:pt x="135579" y="-7414"/>
                  <a:pt x="81503" y="6725"/>
                </a:cubicBezTo>
                <a:cubicBezTo>
                  <a:pt x="6803" y="26183"/>
                  <a:pt x="-10397" y="101394"/>
                  <a:pt x="5345" y="163049"/>
                </a:cubicBezTo>
                <a:cubicBezTo>
                  <a:pt x="12196" y="189941"/>
                  <a:pt x="24804" y="212242"/>
                  <a:pt x="38067" y="235854"/>
                </a:cubicBezTo>
                <a:cubicBezTo>
                  <a:pt x="41420" y="241830"/>
                  <a:pt x="44845" y="247879"/>
                  <a:pt x="48197" y="254074"/>
                </a:cubicBezTo>
                <a:cubicBezTo>
                  <a:pt x="56651" y="269743"/>
                  <a:pt x="66781" y="283954"/>
                  <a:pt x="76547" y="297728"/>
                </a:cubicBezTo>
                <a:cubicBezTo>
                  <a:pt x="79535" y="301955"/>
                  <a:pt x="82523" y="306182"/>
                  <a:pt x="85511" y="310482"/>
                </a:cubicBezTo>
                <a:cubicBezTo>
                  <a:pt x="91487" y="319081"/>
                  <a:pt x="98848" y="330887"/>
                  <a:pt x="105334" y="341309"/>
                </a:cubicBezTo>
                <a:cubicBezTo>
                  <a:pt x="107812" y="345317"/>
                  <a:pt x="110217" y="349107"/>
                  <a:pt x="112330" y="352532"/>
                </a:cubicBezTo>
                <a:cubicBezTo>
                  <a:pt x="113059" y="353625"/>
                  <a:pt x="114225" y="354281"/>
                  <a:pt x="115464" y="354281"/>
                </a:cubicBezTo>
                <a:cubicBezTo>
                  <a:pt x="116120" y="354281"/>
                  <a:pt x="116849" y="354063"/>
                  <a:pt x="117432" y="353698"/>
                </a:cubicBezTo>
                <a:cubicBezTo>
                  <a:pt x="117505" y="353698"/>
                  <a:pt x="117578" y="353625"/>
                  <a:pt x="117578" y="353625"/>
                </a:cubicBezTo>
                <a:cubicBezTo>
                  <a:pt x="118161" y="353480"/>
                  <a:pt x="118671" y="353188"/>
                  <a:pt x="119181" y="352751"/>
                </a:cubicBezTo>
                <a:cubicBezTo>
                  <a:pt x="140389" y="333803"/>
                  <a:pt x="159993" y="304724"/>
                  <a:pt x="174277" y="283444"/>
                </a:cubicBezTo>
                <a:lnTo>
                  <a:pt x="178650" y="276958"/>
                </a:lnTo>
                <a:cubicBezTo>
                  <a:pt x="183095" y="270398"/>
                  <a:pt x="187905" y="263621"/>
                  <a:pt x="192934" y="256624"/>
                </a:cubicBezTo>
                <a:cubicBezTo>
                  <a:pt x="218368" y="220987"/>
                  <a:pt x="247155" y="180685"/>
                  <a:pt x="247738" y="138489"/>
                </a:cubicBezTo>
                <a:cubicBezTo>
                  <a:pt x="248394" y="95126"/>
                  <a:pt x="234693" y="59634"/>
                  <a:pt x="206999" y="33034"/>
                </a:cubicBezTo>
                <a:close/>
                <a:moveTo>
                  <a:pt x="80118" y="169389"/>
                </a:moveTo>
                <a:cubicBezTo>
                  <a:pt x="65615" y="159259"/>
                  <a:pt x="57234" y="145339"/>
                  <a:pt x="55194" y="128067"/>
                </a:cubicBezTo>
                <a:cubicBezTo>
                  <a:pt x="53080" y="110139"/>
                  <a:pt x="60150" y="90171"/>
                  <a:pt x="73996" y="74575"/>
                </a:cubicBezTo>
                <a:cubicBezTo>
                  <a:pt x="87114" y="59853"/>
                  <a:pt x="103876" y="51618"/>
                  <a:pt x="121294" y="51399"/>
                </a:cubicBezTo>
                <a:cubicBezTo>
                  <a:pt x="121513" y="51399"/>
                  <a:pt x="121732" y="51472"/>
                  <a:pt x="121950" y="51399"/>
                </a:cubicBezTo>
                <a:cubicBezTo>
                  <a:pt x="157515" y="49286"/>
                  <a:pt x="182002" y="84559"/>
                  <a:pt x="187031" y="118812"/>
                </a:cubicBezTo>
                <a:cubicBezTo>
                  <a:pt x="190893" y="144829"/>
                  <a:pt x="183970" y="175292"/>
                  <a:pt x="153069" y="182580"/>
                </a:cubicBezTo>
                <a:cubicBezTo>
                  <a:pt x="133757" y="187317"/>
                  <a:pt x="102565" y="185131"/>
                  <a:pt x="80118" y="169389"/>
                </a:cubicBezTo>
                <a:close/>
              </a:path>
            </a:pathLst>
          </a:custGeom>
          <a:solidFill>
            <a:srgbClr val="A84749"/>
          </a:solidFill>
          <a:ln w="728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292DD410-B0A1-86CC-E415-6B9EBF57735C}"/>
              </a:ext>
            </a:extLst>
          </p:cNvPr>
          <p:cNvSpPr/>
          <p:nvPr/>
        </p:nvSpPr>
        <p:spPr>
          <a:xfrm>
            <a:off x="1966452" y="1978936"/>
            <a:ext cx="460927" cy="290042"/>
          </a:xfrm>
          <a:custGeom>
            <a:avLst/>
            <a:gdLst>
              <a:gd name="connsiteX0" fmla="*/ 326514 w 460927"/>
              <a:gd name="connsiteY0" fmla="*/ 290043 h 290042"/>
              <a:gd name="connsiteX1" fmla="*/ 291533 w 460927"/>
              <a:gd name="connsiteY1" fmla="*/ 289314 h 290042"/>
              <a:gd name="connsiteX2" fmla="*/ 262309 w 460927"/>
              <a:gd name="connsiteY2" fmla="*/ 288658 h 290042"/>
              <a:gd name="connsiteX3" fmla="*/ 209690 w 460927"/>
              <a:gd name="connsiteY3" fmla="*/ 286617 h 290042"/>
              <a:gd name="connsiteX4" fmla="*/ 184693 w 460927"/>
              <a:gd name="connsiteY4" fmla="*/ 285378 h 290042"/>
              <a:gd name="connsiteX5" fmla="*/ 163850 w 460927"/>
              <a:gd name="connsiteY5" fmla="*/ 284868 h 290042"/>
              <a:gd name="connsiteX6" fmla="*/ 106203 w 460927"/>
              <a:gd name="connsiteY6" fmla="*/ 279694 h 290042"/>
              <a:gd name="connsiteX7" fmla="*/ 82518 w 460927"/>
              <a:gd name="connsiteY7" fmla="*/ 276997 h 290042"/>
              <a:gd name="connsiteX8" fmla="*/ 69400 w 460927"/>
              <a:gd name="connsiteY8" fmla="*/ 275686 h 290042"/>
              <a:gd name="connsiteX9" fmla="*/ 56938 w 460927"/>
              <a:gd name="connsiteY9" fmla="*/ 277580 h 290042"/>
              <a:gd name="connsiteX10" fmla="*/ 56938 w 460927"/>
              <a:gd name="connsiteY10" fmla="*/ 277580 h 290042"/>
              <a:gd name="connsiteX11" fmla="*/ 25673 w 460927"/>
              <a:gd name="connsiteY11" fmla="*/ 263223 h 290042"/>
              <a:gd name="connsiteX12" fmla="*/ 20 w 460927"/>
              <a:gd name="connsiteY12" fmla="*/ 196685 h 290042"/>
              <a:gd name="connsiteX13" fmla="*/ 49431 w 460927"/>
              <a:gd name="connsiteY13" fmla="*/ 134812 h 290042"/>
              <a:gd name="connsiteX14" fmla="*/ 101320 w 460927"/>
              <a:gd name="connsiteY14" fmla="*/ 122714 h 290042"/>
              <a:gd name="connsiteX15" fmla="*/ 123621 w 460927"/>
              <a:gd name="connsiteY15" fmla="*/ 54719 h 290042"/>
              <a:gd name="connsiteX16" fmla="*/ 240299 w 460927"/>
              <a:gd name="connsiteY16" fmla="*/ 570 h 290042"/>
              <a:gd name="connsiteX17" fmla="*/ 329357 w 460927"/>
              <a:gd name="connsiteY17" fmla="*/ 62517 h 290042"/>
              <a:gd name="connsiteX18" fmla="*/ 343422 w 460927"/>
              <a:gd name="connsiteY18" fmla="*/ 141662 h 290042"/>
              <a:gd name="connsiteX19" fmla="*/ 362953 w 460927"/>
              <a:gd name="connsiteY19" fmla="*/ 138820 h 290042"/>
              <a:gd name="connsiteX20" fmla="*/ 397716 w 460927"/>
              <a:gd name="connsiteY20" fmla="*/ 144286 h 290042"/>
              <a:gd name="connsiteX21" fmla="*/ 456238 w 460927"/>
              <a:gd name="connsiteY21" fmla="*/ 195228 h 290042"/>
              <a:gd name="connsiteX22" fmla="*/ 441152 w 460927"/>
              <a:gd name="connsiteY22" fmla="*/ 266430 h 290042"/>
              <a:gd name="connsiteX23" fmla="*/ 393927 w 460927"/>
              <a:gd name="connsiteY23" fmla="*/ 284577 h 290042"/>
              <a:gd name="connsiteX24" fmla="*/ 378404 w 460927"/>
              <a:gd name="connsiteY24" fmla="*/ 286472 h 290042"/>
              <a:gd name="connsiteX25" fmla="*/ 326514 w 460927"/>
              <a:gd name="connsiteY25" fmla="*/ 290043 h 290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60927" h="290042">
                <a:moveTo>
                  <a:pt x="326514" y="290043"/>
                </a:moveTo>
                <a:cubicBezTo>
                  <a:pt x="314854" y="290043"/>
                  <a:pt x="302975" y="289678"/>
                  <a:pt x="291533" y="289314"/>
                </a:cubicBezTo>
                <a:cubicBezTo>
                  <a:pt x="281767" y="289022"/>
                  <a:pt x="272001" y="288731"/>
                  <a:pt x="262309" y="288658"/>
                </a:cubicBezTo>
                <a:cubicBezTo>
                  <a:pt x="244745" y="288512"/>
                  <a:pt x="226890" y="287565"/>
                  <a:pt x="209690" y="286617"/>
                </a:cubicBezTo>
                <a:cubicBezTo>
                  <a:pt x="201309" y="286180"/>
                  <a:pt x="193001" y="285743"/>
                  <a:pt x="184693" y="285378"/>
                </a:cubicBezTo>
                <a:cubicBezTo>
                  <a:pt x="177624" y="285087"/>
                  <a:pt x="170701" y="284941"/>
                  <a:pt x="163850" y="284868"/>
                </a:cubicBezTo>
                <a:cubicBezTo>
                  <a:pt x="144319" y="284504"/>
                  <a:pt x="125880" y="284212"/>
                  <a:pt x="106203" y="279694"/>
                </a:cubicBezTo>
                <a:cubicBezTo>
                  <a:pt x="102705" y="278892"/>
                  <a:pt x="91482" y="277872"/>
                  <a:pt x="82518" y="276997"/>
                </a:cubicBezTo>
                <a:cubicBezTo>
                  <a:pt x="77198" y="276487"/>
                  <a:pt x="72388" y="276050"/>
                  <a:pt x="69400" y="275686"/>
                </a:cubicBezTo>
                <a:cubicBezTo>
                  <a:pt x="65173" y="276925"/>
                  <a:pt x="61019" y="277580"/>
                  <a:pt x="56938" y="277580"/>
                </a:cubicBezTo>
                <a:lnTo>
                  <a:pt x="56938" y="277580"/>
                </a:lnTo>
                <a:cubicBezTo>
                  <a:pt x="45496" y="277580"/>
                  <a:pt x="34928" y="272770"/>
                  <a:pt x="25673" y="263223"/>
                </a:cubicBezTo>
                <a:cubicBezTo>
                  <a:pt x="8984" y="246097"/>
                  <a:pt x="-491" y="215925"/>
                  <a:pt x="20" y="196685"/>
                </a:cubicBezTo>
                <a:cubicBezTo>
                  <a:pt x="530" y="175915"/>
                  <a:pt x="29171" y="146618"/>
                  <a:pt x="49431" y="134812"/>
                </a:cubicBezTo>
                <a:cubicBezTo>
                  <a:pt x="64298" y="126212"/>
                  <a:pt x="90024" y="123516"/>
                  <a:pt x="101320" y="122714"/>
                </a:cubicBezTo>
                <a:cubicBezTo>
                  <a:pt x="98041" y="100923"/>
                  <a:pt x="105839" y="76947"/>
                  <a:pt x="123621" y="54719"/>
                </a:cubicBezTo>
                <a:cubicBezTo>
                  <a:pt x="152335" y="18790"/>
                  <a:pt x="200945" y="-3948"/>
                  <a:pt x="240299" y="570"/>
                </a:cubicBezTo>
                <a:cubicBezTo>
                  <a:pt x="276301" y="4651"/>
                  <a:pt x="309607" y="27827"/>
                  <a:pt x="329357" y="62517"/>
                </a:cubicBezTo>
                <a:cubicBezTo>
                  <a:pt x="344442" y="88971"/>
                  <a:pt x="349398" y="117613"/>
                  <a:pt x="343422" y="141662"/>
                </a:cubicBezTo>
                <a:cubicBezTo>
                  <a:pt x="348524" y="139768"/>
                  <a:pt x="355083" y="138820"/>
                  <a:pt x="362953" y="138820"/>
                </a:cubicBezTo>
                <a:cubicBezTo>
                  <a:pt x="376436" y="138820"/>
                  <a:pt x="390866" y="141662"/>
                  <a:pt x="397716" y="144286"/>
                </a:cubicBezTo>
                <a:cubicBezTo>
                  <a:pt x="426503" y="155509"/>
                  <a:pt x="440496" y="170814"/>
                  <a:pt x="456238" y="195228"/>
                </a:cubicBezTo>
                <a:cubicBezTo>
                  <a:pt x="468190" y="213739"/>
                  <a:pt x="455144" y="248502"/>
                  <a:pt x="441152" y="266430"/>
                </a:cubicBezTo>
                <a:cubicBezTo>
                  <a:pt x="429783" y="281006"/>
                  <a:pt x="411563" y="282828"/>
                  <a:pt x="393927" y="284577"/>
                </a:cubicBezTo>
                <a:cubicBezTo>
                  <a:pt x="388752" y="285087"/>
                  <a:pt x="383432" y="285597"/>
                  <a:pt x="378404" y="286472"/>
                </a:cubicBezTo>
                <a:cubicBezTo>
                  <a:pt x="363391" y="288877"/>
                  <a:pt x="346920" y="290043"/>
                  <a:pt x="326514" y="290043"/>
                </a:cubicBezTo>
                <a:close/>
              </a:path>
            </a:pathLst>
          </a:custGeom>
          <a:solidFill>
            <a:srgbClr val="94CBEA"/>
          </a:solidFill>
          <a:ln w="728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A1AF1DCA-351A-2EC2-8D96-621004920C0F}"/>
              </a:ext>
            </a:extLst>
          </p:cNvPr>
          <p:cNvSpPr/>
          <p:nvPr/>
        </p:nvSpPr>
        <p:spPr>
          <a:xfrm>
            <a:off x="8236154" y="2498833"/>
            <a:ext cx="351915" cy="360366"/>
          </a:xfrm>
          <a:custGeom>
            <a:avLst/>
            <a:gdLst>
              <a:gd name="connsiteX0" fmla="*/ 351674 w 351915"/>
              <a:gd name="connsiteY0" fmla="*/ 154068 h 360366"/>
              <a:gd name="connsiteX1" fmla="*/ 348322 w 351915"/>
              <a:gd name="connsiteY1" fmla="*/ 151299 h 360366"/>
              <a:gd name="connsiteX2" fmla="*/ 222315 w 351915"/>
              <a:gd name="connsiteY2" fmla="*/ 133881 h 360366"/>
              <a:gd name="connsiteX3" fmla="*/ 220566 w 351915"/>
              <a:gd name="connsiteY3" fmla="*/ 132423 h 360366"/>
              <a:gd name="connsiteX4" fmla="*/ 202784 w 351915"/>
              <a:gd name="connsiteY4" fmla="*/ 74121 h 360366"/>
              <a:gd name="connsiteX5" fmla="*/ 202493 w 351915"/>
              <a:gd name="connsiteY5" fmla="*/ 73174 h 360366"/>
              <a:gd name="connsiteX6" fmla="*/ 178297 w 351915"/>
              <a:gd name="connsiteY6" fmla="*/ 2554 h 360366"/>
              <a:gd name="connsiteX7" fmla="*/ 174871 w 351915"/>
              <a:gd name="connsiteY7" fmla="*/ 4 h 360366"/>
              <a:gd name="connsiteX8" fmla="*/ 170645 w 351915"/>
              <a:gd name="connsiteY8" fmla="*/ 2481 h 360366"/>
              <a:gd name="connsiteX9" fmla="*/ 117298 w 351915"/>
              <a:gd name="connsiteY9" fmla="*/ 124626 h 360366"/>
              <a:gd name="connsiteX10" fmla="*/ 115403 w 351915"/>
              <a:gd name="connsiteY10" fmla="*/ 126010 h 360366"/>
              <a:gd name="connsiteX11" fmla="*/ 106949 w 351915"/>
              <a:gd name="connsiteY11" fmla="*/ 126156 h 360366"/>
              <a:gd name="connsiteX12" fmla="*/ 3972 w 351915"/>
              <a:gd name="connsiteY12" fmla="*/ 130747 h 360366"/>
              <a:gd name="connsiteX13" fmla="*/ 182 w 351915"/>
              <a:gd name="connsiteY13" fmla="*/ 133808 h 360366"/>
              <a:gd name="connsiteX14" fmla="*/ 1640 w 351915"/>
              <a:gd name="connsiteY14" fmla="*/ 138545 h 360366"/>
              <a:gd name="connsiteX15" fmla="*/ 85231 w 351915"/>
              <a:gd name="connsiteY15" fmla="*/ 205156 h 360366"/>
              <a:gd name="connsiteX16" fmla="*/ 85887 w 351915"/>
              <a:gd name="connsiteY16" fmla="*/ 207634 h 360366"/>
              <a:gd name="connsiteX17" fmla="*/ 45221 w 351915"/>
              <a:gd name="connsiteY17" fmla="*/ 332256 h 360366"/>
              <a:gd name="connsiteX18" fmla="*/ 46606 w 351915"/>
              <a:gd name="connsiteY18" fmla="*/ 336847 h 360366"/>
              <a:gd name="connsiteX19" fmla="*/ 51270 w 351915"/>
              <a:gd name="connsiteY19" fmla="*/ 337211 h 360366"/>
              <a:gd name="connsiteX20" fmla="*/ 137850 w 351915"/>
              <a:gd name="connsiteY20" fmla="*/ 286925 h 360366"/>
              <a:gd name="connsiteX21" fmla="*/ 165762 w 351915"/>
              <a:gd name="connsiteY21" fmla="*/ 270892 h 360366"/>
              <a:gd name="connsiteX22" fmla="*/ 168021 w 351915"/>
              <a:gd name="connsiteY22" fmla="*/ 271111 h 360366"/>
              <a:gd name="connsiteX23" fmla="*/ 266115 w 351915"/>
              <a:gd name="connsiteY23" fmla="*/ 349309 h 360366"/>
              <a:gd name="connsiteX24" fmla="*/ 284699 w 351915"/>
              <a:gd name="connsiteY24" fmla="*/ 360241 h 360366"/>
              <a:gd name="connsiteX25" fmla="*/ 288853 w 351915"/>
              <a:gd name="connsiteY25" fmla="*/ 359002 h 360366"/>
              <a:gd name="connsiteX26" fmla="*/ 289801 w 351915"/>
              <a:gd name="connsiteY26" fmla="*/ 354702 h 360366"/>
              <a:gd name="connsiteX27" fmla="*/ 250811 w 351915"/>
              <a:gd name="connsiteY27" fmla="*/ 230591 h 360366"/>
              <a:gd name="connsiteX28" fmla="*/ 251904 w 351915"/>
              <a:gd name="connsiteY28" fmla="*/ 227967 h 360366"/>
              <a:gd name="connsiteX29" fmla="*/ 350727 w 351915"/>
              <a:gd name="connsiteY29" fmla="*/ 158587 h 360366"/>
              <a:gd name="connsiteX30" fmla="*/ 351674 w 351915"/>
              <a:gd name="connsiteY30" fmla="*/ 154068 h 360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51915" h="360366">
                <a:moveTo>
                  <a:pt x="351674" y="154068"/>
                </a:moveTo>
                <a:cubicBezTo>
                  <a:pt x="351164" y="152538"/>
                  <a:pt x="349852" y="151518"/>
                  <a:pt x="348322" y="151299"/>
                </a:cubicBezTo>
                <a:lnTo>
                  <a:pt x="222315" y="133881"/>
                </a:lnTo>
                <a:cubicBezTo>
                  <a:pt x="221514" y="133735"/>
                  <a:pt x="220858" y="133225"/>
                  <a:pt x="220566" y="132423"/>
                </a:cubicBezTo>
                <a:cubicBezTo>
                  <a:pt x="214590" y="113038"/>
                  <a:pt x="208687" y="93579"/>
                  <a:pt x="202784" y="74121"/>
                </a:cubicBezTo>
                <a:lnTo>
                  <a:pt x="202493" y="73174"/>
                </a:lnTo>
                <a:cubicBezTo>
                  <a:pt x="195350" y="49707"/>
                  <a:pt x="188062" y="25511"/>
                  <a:pt x="178297" y="2554"/>
                </a:cubicBezTo>
                <a:cubicBezTo>
                  <a:pt x="177714" y="1170"/>
                  <a:pt x="176402" y="149"/>
                  <a:pt x="174871" y="4"/>
                </a:cubicBezTo>
                <a:cubicBezTo>
                  <a:pt x="172904" y="-69"/>
                  <a:pt x="171373" y="951"/>
                  <a:pt x="170645" y="2481"/>
                </a:cubicBezTo>
                <a:cubicBezTo>
                  <a:pt x="151842" y="42419"/>
                  <a:pt x="133914" y="83522"/>
                  <a:pt x="117298" y="124626"/>
                </a:cubicBezTo>
                <a:cubicBezTo>
                  <a:pt x="117006" y="125427"/>
                  <a:pt x="116205" y="125937"/>
                  <a:pt x="115403" y="126010"/>
                </a:cubicBezTo>
                <a:cubicBezTo>
                  <a:pt x="112561" y="126083"/>
                  <a:pt x="109718" y="126083"/>
                  <a:pt x="106949" y="126156"/>
                </a:cubicBezTo>
                <a:cubicBezTo>
                  <a:pt x="72769" y="126885"/>
                  <a:pt x="38079" y="128415"/>
                  <a:pt x="3972" y="130747"/>
                </a:cubicBezTo>
                <a:cubicBezTo>
                  <a:pt x="2223" y="130893"/>
                  <a:pt x="693" y="132132"/>
                  <a:pt x="182" y="133808"/>
                </a:cubicBezTo>
                <a:cubicBezTo>
                  <a:pt x="-328" y="135557"/>
                  <a:pt x="255" y="137452"/>
                  <a:pt x="1640" y="138545"/>
                </a:cubicBezTo>
                <a:lnTo>
                  <a:pt x="85231" y="205156"/>
                </a:lnTo>
                <a:cubicBezTo>
                  <a:pt x="85960" y="205739"/>
                  <a:pt x="86252" y="206759"/>
                  <a:pt x="85887" y="207634"/>
                </a:cubicBezTo>
                <a:cubicBezTo>
                  <a:pt x="71239" y="248664"/>
                  <a:pt x="57538" y="290569"/>
                  <a:pt x="45221" y="332256"/>
                </a:cubicBezTo>
                <a:cubicBezTo>
                  <a:pt x="44711" y="333932"/>
                  <a:pt x="45294" y="335754"/>
                  <a:pt x="46606" y="336847"/>
                </a:cubicBezTo>
                <a:cubicBezTo>
                  <a:pt x="47918" y="337940"/>
                  <a:pt x="49813" y="338086"/>
                  <a:pt x="51270" y="337211"/>
                </a:cubicBezTo>
                <a:lnTo>
                  <a:pt x="137850" y="286925"/>
                </a:lnTo>
                <a:cubicBezTo>
                  <a:pt x="146959" y="281605"/>
                  <a:pt x="156361" y="276139"/>
                  <a:pt x="165762" y="270892"/>
                </a:cubicBezTo>
                <a:cubicBezTo>
                  <a:pt x="166491" y="270455"/>
                  <a:pt x="167365" y="270528"/>
                  <a:pt x="168021" y="271111"/>
                </a:cubicBezTo>
                <a:lnTo>
                  <a:pt x="266115" y="349309"/>
                </a:lnTo>
                <a:cubicBezTo>
                  <a:pt x="271362" y="353463"/>
                  <a:pt x="277338" y="358273"/>
                  <a:pt x="284699" y="360241"/>
                </a:cubicBezTo>
                <a:cubicBezTo>
                  <a:pt x="286157" y="360605"/>
                  <a:pt x="287760" y="360168"/>
                  <a:pt x="288853" y="359002"/>
                </a:cubicBezTo>
                <a:cubicBezTo>
                  <a:pt x="289947" y="357836"/>
                  <a:pt x="290311" y="356160"/>
                  <a:pt x="289801" y="354702"/>
                </a:cubicBezTo>
                <a:cubicBezTo>
                  <a:pt x="276683" y="313380"/>
                  <a:pt x="263565" y="271621"/>
                  <a:pt x="250811" y="230591"/>
                </a:cubicBezTo>
                <a:cubicBezTo>
                  <a:pt x="250519" y="229570"/>
                  <a:pt x="250956" y="228404"/>
                  <a:pt x="251904" y="227967"/>
                </a:cubicBezTo>
                <a:cubicBezTo>
                  <a:pt x="286812" y="210768"/>
                  <a:pt x="322960" y="190435"/>
                  <a:pt x="350727" y="158587"/>
                </a:cubicBezTo>
                <a:cubicBezTo>
                  <a:pt x="351893" y="157275"/>
                  <a:pt x="352184" y="155599"/>
                  <a:pt x="351674" y="154068"/>
                </a:cubicBezTo>
                <a:close/>
              </a:path>
            </a:pathLst>
          </a:custGeom>
          <a:solidFill>
            <a:srgbClr val="E2C549"/>
          </a:solidFill>
          <a:ln w="728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E673ECFE-D6D9-7EE9-26CB-301665148436}"/>
              </a:ext>
            </a:extLst>
          </p:cNvPr>
          <p:cNvSpPr/>
          <p:nvPr/>
        </p:nvSpPr>
        <p:spPr>
          <a:xfrm>
            <a:off x="7578955" y="2506814"/>
            <a:ext cx="285652" cy="344070"/>
          </a:xfrm>
          <a:custGeom>
            <a:avLst/>
            <a:gdLst>
              <a:gd name="connsiteX0" fmla="*/ 279944 w 285652"/>
              <a:gd name="connsiteY0" fmla="*/ 224213 h 344070"/>
              <a:gd name="connsiteX1" fmla="*/ 277831 w 285652"/>
              <a:gd name="connsiteY1" fmla="*/ 224213 h 344070"/>
              <a:gd name="connsiteX2" fmla="*/ 266972 w 285652"/>
              <a:gd name="connsiteY2" fmla="*/ 238643 h 344070"/>
              <a:gd name="connsiteX3" fmla="*/ 251522 w 285652"/>
              <a:gd name="connsiteY3" fmla="*/ 244546 h 344070"/>
              <a:gd name="connsiteX4" fmla="*/ 239861 w 285652"/>
              <a:gd name="connsiteY4" fmla="*/ 240246 h 344070"/>
              <a:gd name="connsiteX5" fmla="*/ 217634 w 285652"/>
              <a:gd name="connsiteY5" fmla="*/ 205119 h 344070"/>
              <a:gd name="connsiteX6" fmla="*/ 243505 w 285652"/>
              <a:gd name="connsiteY6" fmla="*/ 157967 h 344070"/>
              <a:gd name="connsiteX7" fmla="*/ 264203 w 285652"/>
              <a:gd name="connsiteY7" fmla="*/ 151772 h 344070"/>
              <a:gd name="connsiteX8" fmla="*/ 274479 w 285652"/>
              <a:gd name="connsiteY8" fmla="*/ 137342 h 344070"/>
              <a:gd name="connsiteX9" fmla="*/ 274187 w 285652"/>
              <a:gd name="connsiteY9" fmla="*/ 81444 h 344070"/>
              <a:gd name="connsiteX10" fmla="*/ 273313 w 285652"/>
              <a:gd name="connsiteY10" fmla="*/ 78456 h 344070"/>
              <a:gd name="connsiteX11" fmla="*/ 269523 w 285652"/>
              <a:gd name="connsiteY11" fmla="*/ 77363 h 344070"/>
              <a:gd name="connsiteX12" fmla="*/ 234250 w 285652"/>
              <a:gd name="connsiteY12" fmla="*/ 80570 h 344070"/>
              <a:gd name="connsiteX13" fmla="*/ 197956 w 285652"/>
              <a:gd name="connsiteY13" fmla="*/ 82173 h 344070"/>
              <a:gd name="connsiteX14" fmla="*/ 192418 w 285652"/>
              <a:gd name="connsiteY14" fmla="*/ 62788 h 344070"/>
              <a:gd name="connsiteX15" fmla="*/ 188045 w 285652"/>
              <a:gd name="connsiteY15" fmla="*/ 31377 h 344070"/>
              <a:gd name="connsiteX16" fmla="*/ 171574 w 285652"/>
              <a:gd name="connsiteY16" fmla="*/ 12429 h 344070"/>
              <a:gd name="connsiteX17" fmla="*/ 90243 w 285652"/>
              <a:gd name="connsiteY17" fmla="*/ 22194 h 344070"/>
              <a:gd name="connsiteX18" fmla="*/ 79019 w 285652"/>
              <a:gd name="connsiteY18" fmla="*/ 60091 h 344070"/>
              <a:gd name="connsiteX19" fmla="*/ 91992 w 285652"/>
              <a:gd name="connsiteY19" fmla="*/ 88441 h 344070"/>
              <a:gd name="connsiteX20" fmla="*/ 33252 w 285652"/>
              <a:gd name="connsiteY20" fmla="*/ 91647 h 344070"/>
              <a:gd name="connsiteX21" fmla="*/ 7380 w 285652"/>
              <a:gd name="connsiteY21" fmla="*/ 93251 h 344070"/>
              <a:gd name="connsiteX22" fmla="*/ 1112 w 285652"/>
              <a:gd name="connsiteY22" fmla="*/ 124734 h 344070"/>
              <a:gd name="connsiteX23" fmla="*/ 5048 w 285652"/>
              <a:gd name="connsiteY23" fmla="*/ 168097 h 344070"/>
              <a:gd name="connsiteX24" fmla="*/ 14230 w 285652"/>
              <a:gd name="connsiteY24" fmla="*/ 178227 h 344070"/>
              <a:gd name="connsiteX25" fmla="*/ 28587 w 285652"/>
              <a:gd name="connsiteY25" fmla="*/ 165473 h 344070"/>
              <a:gd name="connsiteX26" fmla="*/ 79165 w 285652"/>
              <a:gd name="connsiteY26" fmla="*/ 181506 h 344070"/>
              <a:gd name="connsiteX27" fmla="*/ 78801 w 285652"/>
              <a:gd name="connsiteY27" fmla="*/ 243016 h 344070"/>
              <a:gd name="connsiteX28" fmla="*/ 30118 w 285652"/>
              <a:gd name="connsiteY28" fmla="*/ 263130 h 344070"/>
              <a:gd name="connsiteX29" fmla="*/ 9566 w 285652"/>
              <a:gd name="connsiteY29" fmla="*/ 262911 h 344070"/>
              <a:gd name="connsiteX30" fmla="*/ 11825 w 285652"/>
              <a:gd name="connsiteY30" fmla="*/ 316623 h 344070"/>
              <a:gd name="connsiteX31" fmla="*/ 14886 w 285652"/>
              <a:gd name="connsiteY31" fmla="*/ 338923 h 344070"/>
              <a:gd name="connsiteX32" fmla="*/ 18676 w 285652"/>
              <a:gd name="connsiteY32" fmla="*/ 343515 h 344070"/>
              <a:gd name="connsiteX33" fmla="*/ 23996 w 285652"/>
              <a:gd name="connsiteY33" fmla="*/ 343952 h 344070"/>
              <a:gd name="connsiteX34" fmla="*/ 129159 w 285652"/>
              <a:gd name="connsiteY34" fmla="*/ 341328 h 344070"/>
              <a:gd name="connsiteX35" fmla="*/ 272365 w 285652"/>
              <a:gd name="connsiteY35" fmla="*/ 340527 h 344070"/>
              <a:gd name="connsiteX36" fmla="*/ 285556 w 285652"/>
              <a:gd name="connsiteY36" fmla="*/ 327773 h 344070"/>
              <a:gd name="connsiteX37" fmla="*/ 284463 w 285652"/>
              <a:gd name="connsiteY37" fmla="*/ 293302 h 344070"/>
              <a:gd name="connsiteX38" fmla="*/ 282641 w 285652"/>
              <a:gd name="connsiteY38" fmla="*/ 240683 h 344070"/>
              <a:gd name="connsiteX39" fmla="*/ 279944 w 285652"/>
              <a:gd name="connsiteY39" fmla="*/ 224213 h 344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85652" h="344070">
                <a:moveTo>
                  <a:pt x="279944" y="224213"/>
                </a:moveTo>
                <a:cubicBezTo>
                  <a:pt x="279362" y="224067"/>
                  <a:pt x="278706" y="224067"/>
                  <a:pt x="277831" y="224213"/>
                </a:cubicBezTo>
                <a:cubicBezTo>
                  <a:pt x="276009" y="224650"/>
                  <a:pt x="269377" y="236602"/>
                  <a:pt x="266972" y="238643"/>
                </a:cubicBezTo>
                <a:cubicBezTo>
                  <a:pt x="262672" y="242360"/>
                  <a:pt x="257134" y="244910"/>
                  <a:pt x="251522" y="244546"/>
                </a:cubicBezTo>
                <a:cubicBezTo>
                  <a:pt x="247368" y="244255"/>
                  <a:pt x="243433" y="242433"/>
                  <a:pt x="239861" y="240246"/>
                </a:cubicBezTo>
                <a:cubicBezTo>
                  <a:pt x="228784" y="233541"/>
                  <a:pt x="219601" y="217945"/>
                  <a:pt x="217634" y="205119"/>
                </a:cubicBezTo>
                <a:cubicBezTo>
                  <a:pt x="214791" y="186389"/>
                  <a:pt x="227618" y="168315"/>
                  <a:pt x="243505" y="157967"/>
                </a:cubicBezTo>
                <a:cubicBezTo>
                  <a:pt x="250575" y="153375"/>
                  <a:pt x="256114" y="151189"/>
                  <a:pt x="264203" y="151772"/>
                </a:cubicBezTo>
                <a:cubicBezTo>
                  <a:pt x="279143" y="152792"/>
                  <a:pt x="275353" y="151335"/>
                  <a:pt x="274479" y="137342"/>
                </a:cubicBezTo>
                <a:cubicBezTo>
                  <a:pt x="273313" y="117301"/>
                  <a:pt x="275572" y="101632"/>
                  <a:pt x="274187" y="81444"/>
                </a:cubicBezTo>
                <a:cubicBezTo>
                  <a:pt x="274114" y="80351"/>
                  <a:pt x="273969" y="79258"/>
                  <a:pt x="273313" y="78456"/>
                </a:cubicBezTo>
                <a:cubicBezTo>
                  <a:pt x="272438" y="77436"/>
                  <a:pt x="270835" y="77363"/>
                  <a:pt x="269523" y="77363"/>
                </a:cubicBezTo>
                <a:cubicBezTo>
                  <a:pt x="257717" y="77509"/>
                  <a:pt x="245910" y="78894"/>
                  <a:pt x="234250" y="80570"/>
                </a:cubicBezTo>
                <a:cubicBezTo>
                  <a:pt x="224411" y="82028"/>
                  <a:pt x="207576" y="84141"/>
                  <a:pt x="197956" y="82173"/>
                </a:cubicBezTo>
                <a:cubicBezTo>
                  <a:pt x="187608" y="80060"/>
                  <a:pt x="191543" y="71533"/>
                  <a:pt x="192418" y="62788"/>
                </a:cubicBezTo>
                <a:cubicBezTo>
                  <a:pt x="193511" y="52220"/>
                  <a:pt x="192855" y="40997"/>
                  <a:pt x="188045" y="31377"/>
                </a:cubicBezTo>
                <a:cubicBezTo>
                  <a:pt x="184620" y="24162"/>
                  <a:pt x="179154" y="17603"/>
                  <a:pt x="171574" y="12429"/>
                </a:cubicBezTo>
                <a:cubicBezTo>
                  <a:pt x="145266" y="-5572"/>
                  <a:pt x="110575" y="-5426"/>
                  <a:pt x="90243" y="22194"/>
                </a:cubicBezTo>
                <a:cubicBezTo>
                  <a:pt x="82153" y="33199"/>
                  <a:pt x="77926" y="46463"/>
                  <a:pt x="79019" y="60091"/>
                </a:cubicBezTo>
                <a:cubicBezTo>
                  <a:pt x="80039" y="72991"/>
                  <a:pt x="87109" y="77363"/>
                  <a:pt x="91992" y="88441"/>
                </a:cubicBezTo>
                <a:cubicBezTo>
                  <a:pt x="82007" y="93396"/>
                  <a:pt x="44329" y="91283"/>
                  <a:pt x="33252" y="91647"/>
                </a:cubicBezTo>
                <a:cubicBezTo>
                  <a:pt x="26183" y="91866"/>
                  <a:pt x="13647" y="89315"/>
                  <a:pt x="7380" y="93251"/>
                </a:cubicBezTo>
                <a:cubicBezTo>
                  <a:pt x="-2167" y="99300"/>
                  <a:pt x="-200" y="115333"/>
                  <a:pt x="1112" y="124734"/>
                </a:cubicBezTo>
                <a:cubicBezTo>
                  <a:pt x="3153" y="139528"/>
                  <a:pt x="4465" y="152938"/>
                  <a:pt x="5048" y="168097"/>
                </a:cubicBezTo>
                <a:cubicBezTo>
                  <a:pt x="5121" y="170793"/>
                  <a:pt x="7307" y="188721"/>
                  <a:pt x="14230" y="178227"/>
                </a:cubicBezTo>
                <a:cubicBezTo>
                  <a:pt x="18020" y="172469"/>
                  <a:pt x="22976" y="168243"/>
                  <a:pt x="28587" y="165473"/>
                </a:cubicBezTo>
                <a:cubicBezTo>
                  <a:pt x="45932" y="156801"/>
                  <a:pt x="73408" y="161028"/>
                  <a:pt x="79165" y="181506"/>
                </a:cubicBezTo>
                <a:cubicBezTo>
                  <a:pt x="84485" y="200600"/>
                  <a:pt x="89368" y="225015"/>
                  <a:pt x="78801" y="243016"/>
                </a:cubicBezTo>
                <a:cubicBezTo>
                  <a:pt x="70419" y="257300"/>
                  <a:pt x="46953" y="270199"/>
                  <a:pt x="30118" y="263130"/>
                </a:cubicBezTo>
                <a:cubicBezTo>
                  <a:pt x="27276" y="261964"/>
                  <a:pt x="8546" y="253874"/>
                  <a:pt x="9566" y="262911"/>
                </a:cubicBezTo>
                <a:cubicBezTo>
                  <a:pt x="12044" y="283827"/>
                  <a:pt x="11825" y="295342"/>
                  <a:pt x="11825" y="316623"/>
                </a:cubicBezTo>
                <a:cubicBezTo>
                  <a:pt x="11825" y="324202"/>
                  <a:pt x="11825" y="332000"/>
                  <a:pt x="14886" y="338923"/>
                </a:cubicBezTo>
                <a:cubicBezTo>
                  <a:pt x="15688" y="340818"/>
                  <a:pt x="16854" y="342640"/>
                  <a:pt x="18676" y="343515"/>
                </a:cubicBezTo>
                <a:cubicBezTo>
                  <a:pt x="20279" y="344244"/>
                  <a:pt x="22174" y="344098"/>
                  <a:pt x="23996" y="343952"/>
                </a:cubicBezTo>
                <a:cubicBezTo>
                  <a:pt x="58759" y="341037"/>
                  <a:pt x="94032" y="341547"/>
                  <a:pt x="129159" y="341328"/>
                </a:cubicBezTo>
                <a:cubicBezTo>
                  <a:pt x="176749" y="341328"/>
                  <a:pt x="224848" y="342494"/>
                  <a:pt x="272365" y="340527"/>
                </a:cubicBezTo>
                <a:cubicBezTo>
                  <a:pt x="283880" y="340017"/>
                  <a:pt x="285119" y="338632"/>
                  <a:pt x="285556" y="327773"/>
                </a:cubicBezTo>
                <a:cubicBezTo>
                  <a:pt x="285993" y="316404"/>
                  <a:pt x="284828" y="304744"/>
                  <a:pt x="284463" y="293302"/>
                </a:cubicBezTo>
                <a:cubicBezTo>
                  <a:pt x="283880" y="274207"/>
                  <a:pt x="283224" y="259778"/>
                  <a:pt x="282641" y="240683"/>
                </a:cubicBezTo>
                <a:cubicBezTo>
                  <a:pt x="282495" y="236165"/>
                  <a:pt x="284317" y="225598"/>
                  <a:pt x="279944" y="224213"/>
                </a:cubicBezTo>
                <a:close/>
              </a:path>
            </a:pathLst>
          </a:custGeom>
          <a:solidFill>
            <a:srgbClr val="8CA380"/>
          </a:solidFill>
          <a:ln w="728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70" name="Graphic 2">
            <a:extLst>
              <a:ext uri="{FF2B5EF4-FFF2-40B4-BE49-F238E27FC236}">
                <a16:creationId xmlns:a16="http://schemas.microsoft.com/office/drawing/2014/main" id="{F14E1094-FAD7-BCA4-59A4-F583C2F29CEB}"/>
              </a:ext>
            </a:extLst>
          </p:cNvPr>
          <p:cNvGrpSpPr/>
          <p:nvPr/>
        </p:nvGrpSpPr>
        <p:grpSpPr>
          <a:xfrm>
            <a:off x="6189098" y="3139204"/>
            <a:ext cx="303758" cy="301307"/>
            <a:chOff x="5555356" y="3157311"/>
            <a:chExt cx="303758" cy="301307"/>
          </a:xfrm>
        </p:grpSpPr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0C29187-BC65-00A6-E6C2-7E76C1FA651C}"/>
                </a:ext>
              </a:extLst>
            </p:cNvPr>
            <p:cNvSpPr/>
            <p:nvPr/>
          </p:nvSpPr>
          <p:spPr>
            <a:xfrm>
              <a:off x="5555356" y="3168694"/>
              <a:ext cx="289924" cy="289924"/>
            </a:xfrm>
            <a:custGeom>
              <a:avLst/>
              <a:gdLst>
                <a:gd name="connsiteX0" fmla="*/ 152621 w 289924"/>
                <a:gd name="connsiteY0" fmla="*/ 4883 h 289924"/>
                <a:gd name="connsiteX1" fmla="*/ 147811 w 289924"/>
                <a:gd name="connsiteY1" fmla="*/ 0 h 289924"/>
                <a:gd name="connsiteX2" fmla="*/ 144969 w 289924"/>
                <a:gd name="connsiteY2" fmla="*/ 0 h 289924"/>
                <a:gd name="connsiteX3" fmla="*/ 9051 w 289924"/>
                <a:gd name="connsiteY3" fmla="*/ 196990 h 289924"/>
                <a:gd name="connsiteX4" fmla="*/ 92934 w 289924"/>
                <a:gd name="connsiteY4" fmla="*/ 280873 h 289924"/>
                <a:gd name="connsiteX5" fmla="*/ 289924 w 289924"/>
                <a:gd name="connsiteY5" fmla="*/ 144955 h 289924"/>
                <a:gd name="connsiteX6" fmla="*/ 289924 w 289924"/>
                <a:gd name="connsiteY6" fmla="*/ 144955 h 289924"/>
                <a:gd name="connsiteX7" fmla="*/ 285114 w 289924"/>
                <a:gd name="connsiteY7" fmla="*/ 140145 h 289924"/>
                <a:gd name="connsiteX8" fmla="*/ 157504 w 289924"/>
                <a:gd name="connsiteY8" fmla="*/ 140145 h 289924"/>
                <a:gd name="connsiteX9" fmla="*/ 152621 w 289924"/>
                <a:gd name="connsiteY9" fmla="*/ 135262 h 289924"/>
                <a:gd name="connsiteX10" fmla="*/ 152621 w 289924"/>
                <a:gd name="connsiteY10" fmla="*/ 4883 h 28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924" h="289924">
                  <a:moveTo>
                    <a:pt x="152621" y="4883"/>
                  </a:moveTo>
                  <a:cubicBezTo>
                    <a:pt x="152621" y="2259"/>
                    <a:pt x="150508" y="73"/>
                    <a:pt x="147811" y="0"/>
                  </a:cubicBezTo>
                  <a:cubicBezTo>
                    <a:pt x="146864" y="0"/>
                    <a:pt x="145917" y="0"/>
                    <a:pt x="144969" y="0"/>
                  </a:cubicBezTo>
                  <a:cubicBezTo>
                    <a:pt x="48041" y="0"/>
                    <a:pt x="-26586" y="95033"/>
                    <a:pt x="9051" y="196990"/>
                  </a:cubicBezTo>
                  <a:cubicBezTo>
                    <a:pt x="21003" y="231097"/>
                    <a:pt x="58827" y="268921"/>
                    <a:pt x="92934" y="280873"/>
                  </a:cubicBezTo>
                  <a:cubicBezTo>
                    <a:pt x="194891" y="316511"/>
                    <a:pt x="289924" y="241883"/>
                    <a:pt x="289924" y="144955"/>
                  </a:cubicBezTo>
                  <a:lnTo>
                    <a:pt x="289924" y="144955"/>
                  </a:lnTo>
                  <a:cubicBezTo>
                    <a:pt x="289924" y="142259"/>
                    <a:pt x="287738" y="140145"/>
                    <a:pt x="285114" y="140145"/>
                  </a:cubicBezTo>
                  <a:lnTo>
                    <a:pt x="157504" y="140145"/>
                  </a:lnTo>
                  <a:cubicBezTo>
                    <a:pt x="154808" y="140145"/>
                    <a:pt x="152621" y="137959"/>
                    <a:pt x="152621" y="135262"/>
                  </a:cubicBezTo>
                  <a:lnTo>
                    <a:pt x="152621" y="4883"/>
                  </a:lnTo>
                  <a:close/>
                </a:path>
              </a:pathLst>
            </a:custGeom>
            <a:solidFill>
              <a:srgbClr val="B3D6E3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2595CFD5-6485-083A-F3E7-02E060DC44E7}"/>
                </a:ext>
              </a:extLst>
            </p:cNvPr>
            <p:cNvSpPr/>
            <p:nvPr/>
          </p:nvSpPr>
          <p:spPr>
            <a:xfrm>
              <a:off x="5722553" y="3157311"/>
              <a:ext cx="136562" cy="138920"/>
            </a:xfrm>
            <a:custGeom>
              <a:avLst/>
              <a:gdLst>
                <a:gd name="connsiteX0" fmla="*/ 0 w 136562"/>
                <a:gd name="connsiteY0" fmla="*/ 10218 h 138920"/>
                <a:gd name="connsiteX1" fmla="*/ 0 w 136562"/>
                <a:gd name="connsiteY1" fmla="*/ 128645 h 138920"/>
                <a:gd name="connsiteX2" fmla="*/ 10276 w 136562"/>
                <a:gd name="connsiteY2" fmla="*/ 138921 h 138920"/>
                <a:gd name="connsiteX3" fmla="*/ 126298 w 136562"/>
                <a:gd name="connsiteY3" fmla="*/ 138921 h 138920"/>
                <a:gd name="connsiteX4" fmla="*/ 136501 w 136562"/>
                <a:gd name="connsiteY4" fmla="*/ 127552 h 138920"/>
                <a:gd name="connsiteX5" fmla="*/ 11661 w 136562"/>
                <a:gd name="connsiteY5" fmla="*/ 88 h 138920"/>
                <a:gd name="connsiteX6" fmla="*/ 0 w 136562"/>
                <a:gd name="connsiteY6" fmla="*/ 10218 h 138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562" h="138920">
                  <a:moveTo>
                    <a:pt x="0" y="10218"/>
                  </a:moveTo>
                  <a:lnTo>
                    <a:pt x="0" y="128645"/>
                  </a:lnTo>
                  <a:cubicBezTo>
                    <a:pt x="0" y="134329"/>
                    <a:pt x="4591" y="138921"/>
                    <a:pt x="10276" y="138921"/>
                  </a:cubicBezTo>
                  <a:lnTo>
                    <a:pt x="126298" y="138921"/>
                  </a:lnTo>
                  <a:cubicBezTo>
                    <a:pt x="132420" y="138921"/>
                    <a:pt x="137157" y="133601"/>
                    <a:pt x="136501" y="127552"/>
                  </a:cubicBezTo>
                  <a:cubicBezTo>
                    <a:pt x="129141" y="61451"/>
                    <a:pt x="77324" y="8760"/>
                    <a:pt x="11661" y="88"/>
                  </a:cubicBezTo>
                  <a:cubicBezTo>
                    <a:pt x="5466" y="-714"/>
                    <a:pt x="0" y="4096"/>
                    <a:pt x="0" y="10218"/>
                  </a:cubicBezTo>
                  <a:close/>
                </a:path>
              </a:pathLst>
            </a:custGeom>
            <a:solidFill>
              <a:srgbClr val="919191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3" name="Graphic 2">
            <a:extLst>
              <a:ext uri="{FF2B5EF4-FFF2-40B4-BE49-F238E27FC236}">
                <a16:creationId xmlns:a16="http://schemas.microsoft.com/office/drawing/2014/main" id="{9F24C37C-7A35-F34F-E5A4-AD2DAA47EDF0}"/>
              </a:ext>
            </a:extLst>
          </p:cNvPr>
          <p:cNvGrpSpPr/>
          <p:nvPr/>
        </p:nvGrpSpPr>
        <p:grpSpPr>
          <a:xfrm>
            <a:off x="8904338" y="2489946"/>
            <a:ext cx="396303" cy="377946"/>
            <a:chOff x="8270596" y="2508053"/>
            <a:chExt cx="396303" cy="377946"/>
          </a:xfrm>
        </p:grpSpPr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3F47987-1DCF-D6E1-E7F4-DACBCDD003AA}"/>
                </a:ext>
              </a:extLst>
            </p:cNvPr>
            <p:cNvSpPr/>
            <p:nvPr/>
          </p:nvSpPr>
          <p:spPr>
            <a:xfrm>
              <a:off x="8447229" y="2529596"/>
              <a:ext cx="219670" cy="131807"/>
            </a:xfrm>
            <a:custGeom>
              <a:avLst/>
              <a:gdLst>
                <a:gd name="connsiteX0" fmla="*/ 218732 w 219670"/>
                <a:gd name="connsiteY0" fmla="*/ 121663 h 131807"/>
                <a:gd name="connsiteX1" fmla="*/ 168446 w 219670"/>
                <a:gd name="connsiteY1" fmla="*/ 76551 h 131807"/>
                <a:gd name="connsiteX2" fmla="*/ 168373 w 219670"/>
                <a:gd name="connsiteY2" fmla="*/ 76551 h 131807"/>
                <a:gd name="connsiteX3" fmla="*/ 167717 w 219670"/>
                <a:gd name="connsiteY3" fmla="*/ 76114 h 131807"/>
                <a:gd name="connsiteX4" fmla="*/ 166041 w 219670"/>
                <a:gd name="connsiteY4" fmla="*/ 74875 h 131807"/>
                <a:gd name="connsiteX5" fmla="*/ 162688 w 219670"/>
                <a:gd name="connsiteY5" fmla="*/ 72397 h 131807"/>
                <a:gd name="connsiteX6" fmla="*/ 156130 w 219670"/>
                <a:gd name="connsiteY6" fmla="*/ 67368 h 131807"/>
                <a:gd name="connsiteX7" fmla="*/ 153141 w 219670"/>
                <a:gd name="connsiteY7" fmla="*/ 64963 h 131807"/>
                <a:gd name="connsiteX8" fmla="*/ 151538 w 219670"/>
                <a:gd name="connsiteY8" fmla="*/ 63652 h 131807"/>
                <a:gd name="connsiteX9" fmla="*/ 151101 w 219670"/>
                <a:gd name="connsiteY9" fmla="*/ 63287 h 131807"/>
                <a:gd name="connsiteX10" fmla="*/ 181928 w 219670"/>
                <a:gd name="connsiteY10" fmla="*/ 43173 h 131807"/>
                <a:gd name="connsiteX11" fmla="*/ 216181 w 219670"/>
                <a:gd name="connsiteY11" fmla="*/ 15916 h 131807"/>
                <a:gd name="connsiteX12" fmla="*/ 217639 w 219670"/>
                <a:gd name="connsiteY12" fmla="*/ 8629 h 131807"/>
                <a:gd name="connsiteX13" fmla="*/ 211080 w 219670"/>
                <a:gd name="connsiteY13" fmla="*/ 4547 h 131807"/>
                <a:gd name="connsiteX14" fmla="*/ 131715 w 219670"/>
                <a:gd name="connsiteY14" fmla="*/ 29 h 131807"/>
                <a:gd name="connsiteX15" fmla="*/ 52569 w 219670"/>
                <a:gd name="connsiteY15" fmla="*/ 3090 h 131807"/>
                <a:gd name="connsiteX16" fmla="*/ 8186 w 219670"/>
                <a:gd name="connsiteY16" fmla="*/ 8118 h 131807"/>
                <a:gd name="connsiteX17" fmla="*/ 7166 w 219670"/>
                <a:gd name="connsiteY17" fmla="*/ 8118 h 131807"/>
                <a:gd name="connsiteX18" fmla="*/ 24 w 219670"/>
                <a:gd name="connsiteY18" fmla="*/ 14823 h 131807"/>
                <a:gd name="connsiteX19" fmla="*/ 4324 w 219670"/>
                <a:gd name="connsiteY19" fmla="*/ 94333 h 131807"/>
                <a:gd name="connsiteX20" fmla="*/ 4688 w 219670"/>
                <a:gd name="connsiteY20" fmla="*/ 116926 h 131807"/>
                <a:gd name="connsiteX21" fmla="*/ 11830 w 219670"/>
                <a:gd name="connsiteY21" fmla="*/ 123630 h 131807"/>
                <a:gd name="connsiteX22" fmla="*/ 90029 w 219670"/>
                <a:gd name="connsiteY22" fmla="*/ 124942 h 131807"/>
                <a:gd name="connsiteX23" fmla="*/ 168446 w 219670"/>
                <a:gd name="connsiteY23" fmla="*/ 128659 h 131807"/>
                <a:gd name="connsiteX24" fmla="*/ 212392 w 219670"/>
                <a:gd name="connsiteY24" fmla="*/ 131793 h 131807"/>
                <a:gd name="connsiteX25" fmla="*/ 218732 w 219670"/>
                <a:gd name="connsiteY25" fmla="*/ 121663 h 131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19670" h="131807">
                  <a:moveTo>
                    <a:pt x="218732" y="121663"/>
                  </a:moveTo>
                  <a:cubicBezTo>
                    <a:pt x="206196" y="102860"/>
                    <a:pt x="186956" y="89888"/>
                    <a:pt x="168446" y="76551"/>
                  </a:cubicBezTo>
                  <a:cubicBezTo>
                    <a:pt x="168446" y="76551"/>
                    <a:pt x="168446" y="76551"/>
                    <a:pt x="168373" y="76551"/>
                  </a:cubicBezTo>
                  <a:cubicBezTo>
                    <a:pt x="168154" y="76405"/>
                    <a:pt x="167935" y="76260"/>
                    <a:pt x="167717" y="76114"/>
                  </a:cubicBezTo>
                  <a:cubicBezTo>
                    <a:pt x="167134" y="75677"/>
                    <a:pt x="166624" y="75312"/>
                    <a:pt x="166041" y="74875"/>
                  </a:cubicBezTo>
                  <a:cubicBezTo>
                    <a:pt x="164948" y="74073"/>
                    <a:pt x="163782" y="73272"/>
                    <a:pt x="162688" y="72397"/>
                  </a:cubicBezTo>
                  <a:cubicBezTo>
                    <a:pt x="160502" y="70721"/>
                    <a:pt x="158243" y="69045"/>
                    <a:pt x="156130" y="67368"/>
                  </a:cubicBezTo>
                  <a:cubicBezTo>
                    <a:pt x="155109" y="66567"/>
                    <a:pt x="154089" y="65765"/>
                    <a:pt x="153141" y="64963"/>
                  </a:cubicBezTo>
                  <a:cubicBezTo>
                    <a:pt x="152631" y="64526"/>
                    <a:pt x="152048" y="64089"/>
                    <a:pt x="151538" y="63652"/>
                  </a:cubicBezTo>
                  <a:cubicBezTo>
                    <a:pt x="151392" y="63579"/>
                    <a:pt x="151246" y="63433"/>
                    <a:pt x="151101" y="63287"/>
                  </a:cubicBezTo>
                  <a:cubicBezTo>
                    <a:pt x="161595" y="56874"/>
                    <a:pt x="172017" y="50388"/>
                    <a:pt x="181928" y="43173"/>
                  </a:cubicBezTo>
                  <a:cubicBezTo>
                    <a:pt x="193807" y="34646"/>
                    <a:pt x="205322" y="25536"/>
                    <a:pt x="216181" y="15916"/>
                  </a:cubicBezTo>
                  <a:cubicBezTo>
                    <a:pt x="218294" y="14094"/>
                    <a:pt x="218732" y="11034"/>
                    <a:pt x="217639" y="8629"/>
                  </a:cubicBezTo>
                  <a:cubicBezTo>
                    <a:pt x="216473" y="6005"/>
                    <a:pt x="213995" y="4839"/>
                    <a:pt x="211080" y="4547"/>
                  </a:cubicBezTo>
                  <a:cubicBezTo>
                    <a:pt x="184698" y="1778"/>
                    <a:pt x="158243" y="248"/>
                    <a:pt x="131715" y="29"/>
                  </a:cubicBezTo>
                  <a:cubicBezTo>
                    <a:pt x="105333" y="-190"/>
                    <a:pt x="78878" y="831"/>
                    <a:pt x="52569" y="3090"/>
                  </a:cubicBezTo>
                  <a:cubicBezTo>
                    <a:pt x="37702" y="4402"/>
                    <a:pt x="22908" y="6078"/>
                    <a:pt x="8186" y="8118"/>
                  </a:cubicBezTo>
                  <a:cubicBezTo>
                    <a:pt x="7822" y="8045"/>
                    <a:pt x="7531" y="8045"/>
                    <a:pt x="7166" y="8118"/>
                  </a:cubicBezTo>
                  <a:cubicBezTo>
                    <a:pt x="3522" y="8264"/>
                    <a:pt x="-340" y="11106"/>
                    <a:pt x="24" y="14823"/>
                  </a:cubicBezTo>
                  <a:cubicBezTo>
                    <a:pt x="2211" y="41278"/>
                    <a:pt x="3668" y="67806"/>
                    <a:pt x="4324" y="94333"/>
                  </a:cubicBezTo>
                  <a:cubicBezTo>
                    <a:pt x="4542" y="101840"/>
                    <a:pt x="4615" y="109419"/>
                    <a:pt x="4688" y="116926"/>
                  </a:cubicBezTo>
                  <a:cubicBezTo>
                    <a:pt x="4688" y="120570"/>
                    <a:pt x="7968" y="123630"/>
                    <a:pt x="11830" y="123630"/>
                  </a:cubicBezTo>
                  <a:cubicBezTo>
                    <a:pt x="37921" y="123703"/>
                    <a:pt x="63938" y="124068"/>
                    <a:pt x="90029" y="124942"/>
                  </a:cubicBezTo>
                  <a:cubicBezTo>
                    <a:pt x="116192" y="125744"/>
                    <a:pt x="142355" y="126983"/>
                    <a:pt x="168446" y="128659"/>
                  </a:cubicBezTo>
                  <a:cubicBezTo>
                    <a:pt x="183095" y="129607"/>
                    <a:pt x="197743" y="130627"/>
                    <a:pt x="212392" y="131793"/>
                  </a:cubicBezTo>
                  <a:cubicBezTo>
                    <a:pt x="218003" y="132157"/>
                    <a:pt x="221429" y="125744"/>
                    <a:pt x="218732" y="121663"/>
                  </a:cubicBezTo>
                  <a:close/>
                </a:path>
              </a:pathLst>
            </a:custGeom>
            <a:solidFill>
              <a:srgbClr val="7EB7B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DD5587EC-8932-77F0-87F9-06CF320B2B86}"/>
                </a:ext>
              </a:extLst>
            </p:cNvPr>
            <p:cNvSpPr/>
            <p:nvPr/>
          </p:nvSpPr>
          <p:spPr>
            <a:xfrm>
              <a:off x="8371406" y="2509434"/>
              <a:ext cx="167481" cy="133856"/>
            </a:xfrm>
            <a:custGeom>
              <a:avLst/>
              <a:gdLst>
                <a:gd name="connsiteX0" fmla="*/ 166872 w 167481"/>
                <a:gd name="connsiteY0" fmla="*/ 49051 h 133856"/>
                <a:gd name="connsiteX1" fmla="*/ 165269 w 167481"/>
                <a:gd name="connsiteY1" fmla="*/ 30758 h 133856"/>
                <a:gd name="connsiteX2" fmla="*/ 163884 w 167481"/>
                <a:gd name="connsiteY2" fmla="*/ 20628 h 133856"/>
                <a:gd name="connsiteX3" fmla="*/ 162281 w 167481"/>
                <a:gd name="connsiteY3" fmla="*/ 12320 h 133856"/>
                <a:gd name="connsiteX4" fmla="*/ 155794 w 167481"/>
                <a:gd name="connsiteY4" fmla="*/ 4522 h 133856"/>
                <a:gd name="connsiteX5" fmla="*/ 146903 w 167481"/>
                <a:gd name="connsiteY5" fmla="*/ 2554 h 133856"/>
                <a:gd name="connsiteX6" fmla="*/ 129340 w 167481"/>
                <a:gd name="connsiteY6" fmla="*/ 1315 h 133856"/>
                <a:gd name="connsiteX7" fmla="*/ 58210 w 167481"/>
                <a:gd name="connsiteY7" fmla="*/ 441 h 133856"/>
                <a:gd name="connsiteX8" fmla="*/ 23010 w 167481"/>
                <a:gd name="connsiteY8" fmla="*/ 2554 h 133856"/>
                <a:gd name="connsiteX9" fmla="*/ 6175 w 167481"/>
                <a:gd name="connsiteY9" fmla="*/ 8093 h 133856"/>
                <a:gd name="connsiteX10" fmla="*/ 1365 w 167481"/>
                <a:gd name="connsiteY10" fmla="*/ 26677 h 133856"/>
                <a:gd name="connsiteX11" fmla="*/ 855 w 167481"/>
                <a:gd name="connsiteY11" fmla="*/ 88332 h 133856"/>
                <a:gd name="connsiteX12" fmla="*/ 855 w 167481"/>
                <a:gd name="connsiteY12" fmla="*/ 107353 h 133856"/>
                <a:gd name="connsiteX13" fmla="*/ 1147 w 167481"/>
                <a:gd name="connsiteY13" fmla="*/ 119816 h 133856"/>
                <a:gd name="connsiteX14" fmla="*/ 7924 w 167481"/>
                <a:gd name="connsiteY14" fmla="*/ 132132 h 133856"/>
                <a:gd name="connsiteX15" fmla="*/ 20168 w 167481"/>
                <a:gd name="connsiteY15" fmla="*/ 133517 h 133856"/>
                <a:gd name="connsiteX16" fmla="*/ 32266 w 167481"/>
                <a:gd name="connsiteY16" fmla="*/ 133735 h 133856"/>
                <a:gd name="connsiteX17" fmla="*/ 56461 w 167481"/>
                <a:gd name="connsiteY17" fmla="*/ 133808 h 133856"/>
                <a:gd name="connsiteX18" fmla="*/ 104853 w 167481"/>
                <a:gd name="connsiteY18" fmla="*/ 132423 h 133856"/>
                <a:gd name="connsiteX19" fmla="*/ 159365 w 167481"/>
                <a:gd name="connsiteY19" fmla="*/ 128415 h 133856"/>
                <a:gd name="connsiteX20" fmla="*/ 165779 w 167481"/>
                <a:gd name="connsiteY20" fmla="*/ 121710 h 133856"/>
                <a:gd name="connsiteX21" fmla="*/ 166872 w 167481"/>
                <a:gd name="connsiteY21" fmla="*/ 49051 h 13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481" h="133856">
                  <a:moveTo>
                    <a:pt x="166872" y="49051"/>
                  </a:moveTo>
                  <a:cubicBezTo>
                    <a:pt x="166507" y="42929"/>
                    <a:pt x="165997" y="36807"/>
                    <a:pt x="165269" y="30758"/>
                  </a:cubicBezTo>
                  <a:cubicBezTo>
                    <a:pt x="164831" y="27406"/>
                    <a:pt x="164394" y="23981"/>
                    <a:pt x="163884" y="20628"/>
                  </a:cubicBezTo>
                  <a:cubicBezTo>
                    <a:pt x="163447" y="17859"/>
                    <a:pt x="163228" y="14944"/>
                    <a:pt x="162281" y="12320"/>
                  </a:cubicBezTo>
                  <a:cubicBezTo>
                    <a:pt x="161114" y="8968"/>
                    <a:pt x="158928" y="6053"/>
                    <a:pt x="155794" y="4522"/>
                  </a:cubicBezTo>
                  <a:cubicBezTo>
                    <a:pt x="152952" y="3210"/>
                    <a:pt x="150037" y="2773"/>
                    <a:pt x="146903" y="2554"/>
                  </a:cubicBezTo>
                  <a:cubicBezTo>
                    <a:pt x="141073" y="2044"/>
                    <a:pt x="135170" y="1607"/>
                    <a:pt x="129340" y="1315"/>
                  </a:cubicBezTo>
                  <a:cubicBezTo>
                    <a:pt x="105654" y="-69"/>
                    <a:pt x="81896" y="-361"/>
                    <a:pt x="58210" y="441"/>
                  </a:cubicBezTo>
                  <a:cubicBezTo>
                    <a:pt x="46477" y="878"/>
                    <a:pt x="34744" y="1534"/>
                    <a:pt x="23010" y="2554"/>
                  </a:cubicBezTo>
                  <a:cubicBezTo>
                    <a:pt x="17180" y="3065"/>
                    <a:pt x="10402" y="3137"/>
                    <a:pt x="6175" y="8093"/>
                  </a:cubicBezTo>
                  <a:cubicBezTo>
                    <a:pt x="1876" y="13195"/>
                    <a:pt x="1876" y="20264"/>
                    <a:pt x="1365" y="26677"/>
                  </a:cubicBezTo>
                  <a:cubicBezTo>
                    <a:pt x="-238" y="47156"/>
                    <a:pt x="-457" y="67780"/>
                    <a:pt x="855" y="88332"/>
                  </a:cubicBezTo>
                  <a:cubicBezTo>
                    <a:pt x="782" y="94673"/>
                    <a:pt x="782" y="101013"/>
                    <a:pt x="855" y="107353"/>
                  </a:cubicBezTo>
                  <a:cubicBezTo>
                    <a:pt x="928" y="111507"/>
                    <a:pt x="928" y="115661"/>
                    <a:pt x="1147" y="119816"/>
                  </a:cubicBezTo>
                  <a:cubicBezTo>
                    <a:pt x="1365" y="124990"/>
                    <a:pt x="3041" y="130018"/>
                    <a:pt x="7924" y="132132"/>
                  </a:cubicBezTo>
                  <a:cubicBezTo>
                    <a:pt x="11714" y="133808"/>
                    <a:pt x="16159" y="133444"/>
                    <a:pt x="20168" y="133517"/>
                  </a:cubicBezTo>
                  <a:cubicBezTo>
                    <a:pt x="24176" y="133590"/>
                    <a:pt x="28257" y="133735"/>
                    <a:pt x="32266" y="133735"/>
                  </a:cubicBezTo>
                  <a:cubicBezTo>
                    <a:pt x="40355" y="133881"/>
                    <a:pt x="48445" y="133881"/>
                    <a:pt x="56461" y="133808"/>
                  </a:cubicBezTo>
                  <a:cubicBezTo>
                    <a:pt x="72640" y="133735"/>
                    <a:pt x="88746" y="133225"/>
                    <a:pt x="104853" y="132423"/>
                  </a:cubicBezTo>
                  <a:cubicBezTo>
                    <a:pt x="123072" y="131549"/>
                    <a:pt x="141219" y="130164"/>
                    <a:pt x="159365" y="128415"/>
                  </a:cubicBezTo>
                  <a:cubicBezTo>
                    <a:pt x="162936" y="128051"/>
                    <a:pt x="165560" y="125646"/>
                    <a:pt x="165779" y="121710"/>
                  </a:cubicBezTo>
                  <a:cubicBezTo>
                    <a:pt x="167018" y="97661"/>
                    <a:pt x="168256" y="73319"/>
                    <a:pt x="166872" y="49051"/>
                  </a:cubicBezTo>
                  <a:close/>
                </a:path>
              </a:pathLst>
            </a:custGeom>
            <a:solidFill>
              <a:srgbClr val="95CEE3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4265937-7558-239A-6F34-91A5A8C6B896}"/>
                </a:ext>
              </a:extLst>
            </p:cNvPr>
            <p:cNvSpPr/>
            <p:nvPr/>
          </p:nvSpPr>
          <p:spPr>
            <a:xfrm>
              <a:off x="8290318" y="2815244"/>
              <a:ext cx="153917" cy="61427"/>
            </a:xfrm>
            <a:custGeom>
              <a:avLst/>
              <a:gdLst>
                <a:gd name="connsiteX0" fmla="*/ 7171 w 153917"/>
                <a:gd name="connsiteY0" fmla="*/ 61427 h 61427"/>
                <a:gd name="connsiteX1" fmla="*/ 3527 w 153917"/>
                <a:gd name="connsiteY1" fmla="*/ 46123 h 61427"/>
                <a:gd name="connsiteX2" fmla="*/ 65400 w 153917"/>
                <a:gd name="connsiteY2" fmla="*/ 4437 h 61427"/>
                <a:gd name="connsiteX3" fmla="*/ 94843 w 153917"/>
                <a:gd name="connsiteY3" fmla="*/ 4364 h 61427"/>
                <a:gd name="connsiteX4" fmla="*/ 95354 w 153917"/>
                <a:gd name="connsiteY4" fmla="*/ 4728 h 61427"/>
                <a:gd name="connsiteX5" fmla="*/ 150522 w 153917"/>
                <a:gd name="connsiteY5" fmla="*/ 44155 h 61427"/>
                <a:gd name="connsiteX6" fmla="*/ 146951 w 153917"/>
                <a:gd name="connsiteY6" fmla="*/ 59387 h 61427"/>
                <a:gd name="connsiteX7" fmla="*/ 7171 w 153917"/>
                <a:gd name="connsiteY7" fmla="*/ 61427 h 61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917" h="61427">
                  <a:moveTo>
                    <a:pt x="7171" y="61427"/>
                  </a:moveTo>
                  <a:cubicBezTo>
                    <a:pt x="-117" y="61500"/>
                    <a:pt x="-2741" y="50350"/>
                    <a:pt x="3527" y="46123"/>
                  </a:cubicBezTo>
                  <a:lnTo>
                    <a:pt x="65400" y="4437"/>
                  </a:lnTo>
                  <a:cubicBezTo>
                    <a:pt x="74219" y="-1540"/>
                    <a:pt x="85151" y="-1394"/>
                    <a:pt x="94843" y="4364"/>
                  </a:cubicBezTo>
                  <a:cubicBezTo>
                    <a:pt x="94989" y="4437"/>
                    <a:pt x="95208" y="4582"/>
                    <a:pt x="95354" y="4728"/>
                  </a:cubicBezTo>
                  <a:lnTo>
                    <a:pt x="150522" y="44155"/>
                  </a:lnTo>
                  <a:cubicBezTo>
                    <a:pt x="156571" y="48455"/>
                    <a:pt x="154021" y="59241"/>
                    <a:pt x="146951" y="59387"/>
                  </a:cubicBezTo>
                  <a:lnTo>
                    <a:pt x="7171" y="61427"/>
                  </a:lnTo>
                  <a:close/>
                </a:path>
              </a:pathLst>
            </a:custGeom>
            <a:solidFill>
              <a:srgbClr val="A58F8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C0621160-B58D-E22A-52D6-11D776CAFEA2}"/>
                </a:ext>
              </a:extLst>
            </p:cNvPr>
            <p:cNvSpPr/>
            <p:nvPr/>
          </p:nvSpPr>
          <p:spPr>
            <a:xfrm>
              <a:off x="8364099" y="2508053"/>
              <a:ext cx="13701" cy="324381"/>
            </a:xfrm>
            <a:custGeom>
              <a:avLst/>
              <a:gdLst>
                <a:gd name="connsiteX0" fmla="*/ 6851 w 13701"/>
                <a:gd name="connsiteY0" fmla="*/ 324381 h 324381"/>
                <a:gd name="connsiteX1" fmla="*/ 6851 w 13701"/>
                <a:gd name="connsiteY1" fmla="*/ 324381 h 324381"/>
                <a:gd name="connsiteX2" fmla="*/ 0 w 13701"/>
                <a:gd name="connsiteY2" fmla="*/ 317749 h 324381"/>
                <a:gd name="connsiteX3" fmla="*/ 0 w 13701"/>
                <a:gd name="connsiteY3" fmla="*/ 6632 h 324381"/>
                <a:gd name="connsiteX4" fmla="*/ 6851 w 13701"/>
                <a:gd name="connsiteY4" fmla="*/ 0 h 324381"/>
                <a:gd name="connsiteX5" fmla="*/ 6851 w 13701"/>
                <a:gd name="connsiteY5" fmla="*/ 0 h 324381"/>
                <a:gd name="connsiteX6" fmla="*/ 13701 w 13701"/>
                <a:gd name="connsiteY6" fmla="*/ 6632 h 324381"/>
                <a:gd name="connsiteX7" fmla="*/ 13701 w 13701"/>
                <a:gd name="connsiteY7" fmla="*/ 317749 h 324381"/>
                <a:gd name="connsiteX8" fmla="*/ 6851 w 13701"/>
                <a:gd name="connsiteY8" fmla="*/ 324381 h 32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01" h="324381">
                  <a:moveTo>
                    <a:pt x="6851" y="324381"/>
                  </a:moveTo>
                  <a:lnTo>
                    <a:pt x="6851" y="324381"/>
                  </a:lnTo>
                  <a:cubicBezTo>
                    <a:pt x="3061" y="324381"/>
                    <a:pt x="0" y="321393"/>
                    <a:pt x="0" y="317749"/>
                  </a:cubicBezTo>
                  <a:lnTo>
                    <a:pt x="0" y="6632"/>
                  </a:lnTo>
                  <a:cubicBezTo>
                    <a:pt x="0" y="2988"/>
                    <a:pt x="3061" y="0"/>
                    <a:pt x="6851" y="0"/>
                  </a:cubicBezTo>
                  <a:lnTo>
                    <a:pt x="6851" y="0"/>
                  </a:lnTo>
                  <a:cubicBezTo>
                    <a:pt x="10640" y="0"/>
                    <a:pt x="13701" y="2988"/>
                    <a:pt x="13701" y="6632"/>
                  </a:cubicBezTo>
                  <a:lnTo>
                    <a:pt x="13701" y="317749"/>
                  </a:lnTo>
                  <a:cubicBezTo>
                    <a:pt x="13701" y="321393"/>
                    <a:pt x="10640" y="324381"/>
                    <a:pt x="6851" y="324381"/>
                  </a:cubicBezTo>
                  <a:close/>
                </a:path>
              </a:pathLst>
            </a:custGeom>
            <a:solidFill>
              <a:srgbClr val="A58F8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B87ABBF9-54D8-B1A7-E561-CE012F38615A}"/>
                </a:ext>
              </a:extLst>
            </p:cNvPr>
            <p:cNvSpPr/>
            <p:nvPr/>
          </p:nvSpPr>
          <p:spPr>
            <a:xfrm>
              <a:off x="8270596" y="2862533"/>
              <a:ext cx="200634" cy="23466"/>
            </a:xfrm>
            <a:custGeom>
              <a:avLst/>
              <a:gdLst>
                <a:gd name="connsiteX0" fmla="*/ 188463 w 200634"/>
                <a:gd name="connsiteY0" fmla="*/ 23467 h 23466"/>
                <a:gd name="connsiteX1" fmla="*/ 12171 w 200634"/>
                <a:gd name="connsiteY1" fmla="*/ 23467 h 23466"/>
                <a:gd name="connsiteX2" fmla="*/ 0 w 200634"/>
                <a:gd name="connsiteY2" fmla="*/ 11733 h 23466"/>
                <a:gd name="connsiteX3" fmla="*/ 0 w 200634"/>
                <a:gd name="connsiteY3" fmla="*/ 11733 h 23466"/>
                <a:gd name="connsiteX4" fmla="*/ 12171 w 200634"/>
                <a:gd name="connsiteY4" fmla="*/ 0 h 23466"/>
                <a:gd name="connsiteX5" fmla="*/ 188463 w 200634"/>
                <a:gd name="connsiteY5" fmla="*/ 0 h 23466"/>
                <a:gd name="connsiteX6" fmla="*/ 200634 w 200634"/>
                <a:gd name="connsiteY6" fmla="*/ 11733 h 23466"/>
                <a:gd name="connsiteX7" fmla="*/ 200634 w 200634"/>
                <a:gd name="connsiteY7" fmla="*/ 11733 h 23466"/>
                <a:gd name="connsiteX8" fmla="*/ 188463 w 200634"/>
                <a:gd name="connsiteY8" fmla="*/ 23467 h 23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0634" h="23466">
                  <a:moveTo>
                    <a:pt x="188463" y="23467"/>
                  </a:moveTo>
                  <a:lnTo>
                    <a:pt x="12171" y="23467"/>
                  </a:lnTo>
                  <a:cubicBezTo>
                    <a:pt x="5466" y="23467"/>
                    <a:pt x="0" y="18220"/>
                    <a:pt x="0" y="11733"/>
                  </a:cubicBezTo>
                  <a:lnTo>
                    <a:pt x="0" y="11733"/>
                  </a:lnTo>
                  <a:cubicBezTo>
                    <a:pt x="0" y="5320"/>
                    <a:pt x="5466" y="0"/>
                    <a:pt x="12171" y="0"/>
                  </a:cubicBezTo>
                  <a:lnTo>
                    <a:pt x="188463" y="0"/>
                  </a:lnTo>
                  <a:cubicBezTo>
                    <a:pt x="195168" y="0"/>
                    <a:pt x="200634" y="5247"/>
                    <a:pt x="200634" y="11733"/>
                  </a:cubicBezTo>
                  <a:lnTo>
                    <a:pt x="200634" y="11733"/>
                  </a:lnTo>
                  <a:cubicBezTo>
                    <a:pt x="200707" y="18220"/>
                    <a:pt x="195168" y="23467"/>
                    <a:pt x="188463" y="23467"/>
                  </a:cubicBezTo>
                  <a:close/>
                </a:path>
              </a:pathLst>
            </a:custGeom>
            <a:solidFill>
              <a:srgbClr val="A58F8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9" name="Graphic 2">
            <a:extLst>
              <a:ext uri="{FF2B5EF4-FFF2-40B4-BE49-F238E27FC236}">
                <a16:creationId xmlns:a16="http://schemas.microsoft.com/office/drawing/2014/main" id="{1EBCA73C-E9AB-833C-3494-4062652C119C}"/>
              </a:ext>
            </a:extLst>
          </p:cNvPr>
          <p:cNvGrpSpPr/>
          <p:nvPr/>
        </p:nvGrpSpPr>
        <p:grpSpPr>
          <a:xfrm>
            <a:off x="4167104" y="2501898"/>
            <a:ext cx="205662" cy="338300"/>
            <a:chOff x="3533362" y="2520005"/>
            <a:chExt cx="205662" cy="338300"/>
          </a:xfrm>
          <a:solidFill>
            <a:srgbClr val="A84749"/>
          </a:solidFill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C2FE140-DBF5-3049-27F9-682F619D3C9D}"/>
                </a:ext>
              </a:extLst>
            </p:cNvPr>
            <p:cNvSpPr/>
            <p:nvPr/>
          </p:nvSpPr>
          <p:spPr>
            <a:xfrm>
              <a:off x="3533362" y="2520005"/>
              <a:ext cx="205662" cy="270637"/>
            </a:xfrm>
            <a:custGeom>
              <a:avLst/>
              <a:gdLst>
                <a:gd name="connsiteX0" fmla="*/ 34399 w 205662"/>
                <a:gd name="connsiteY0" fmla="*/ 96054 h 270637"/>
                <a:gd name="connsiteX1" fmla="*/ 23831 w 205662"/>
                <a:gd name="connsiteY1" fmla="*/ 96710 h 270637"/>
                <a:gd name="connsiteX2" fmla="*/ 34399 w 205662"/>
                <a:gd name="connsiteY2" fmla="*/ 96054 h 270637"/>
                <a:gd name="connsiteX3" fmla="*/ 34399 w 205662"/>
                <a:gd name="connsiteY3" fmla="*/ 96054 h 270637"/>
                <a:gd name="connsiteX4" fmla="*/ 23831 w 205662"/>
                <a:gd name="connsiteY4" fmla="*/ 96710 h 270637"/>
                <a:gd name="connsiteX5" fmla="*/ 34399 w 205662"/>
                <a:gd name="connsiteY5" fmla="*/ 96054 h 270637"/>
                <a:gd name="connsiteX6" fmla="*/ 32868 w 205662"/>
                <a:gd name="connsiteY6" fmla="*/ 96199 h 270637"/>
                <a:gd name="connsiteX7" fmla="*/ 34399 w 205662"/>
                <a:gd name="connsiteY7" fmla="*/ 96126 h 270637"/>
                <a:gd name="connsiteX8" fmla="*/ 34399 w 205662"/>
                <a:gd name="connsiteY8" fmla="*/ 96054 h 270637"/>
                <a:gd name="connsiteX9" fmla="*/ 32868 w 205662"/>
                <a:gd name="connsiteY9" fmla="*/ 96199 h 270637"/>
                <a:gd name="connsiteX10" fmla="*/ 34399 w 205662"/>
                <a:gd name="connsiteY10" fmla="*/ 96126 h 270637"/>
                <a:gd name="connsiteX11" fmla="*/ 34399 w 205662"/>
                <a:gd name="connsiteY11" fmla="*/ 94377 h 270637"/>
                <a:gd name="connsiteX12" fmla="*/ 35346 w 205662"/>
                <a:gd name="connsiteY12" fmla="*/ 82207 h 270637"/>
                <a:gd name="connsiteX13" fmla="*/ 38480 w 205662"/>
                <a:gd name="connsiteY13" fmla="*/ 69162 h 270637"/>
                <a:gd name="connsiteX14" fmla="*/ 42780 w 205662"/>
                <a:gd name="connsiteY14" fmla="*/ 59250 h 270637"/>
                <a:gd name="connsiteX15" fmla="*/ 47298 w 205662"/>
                <a:gd name="connsiteY15" fmla="*/ 52472 h 270637"/>
                <a:gd name="connsiteX16" fmla="*/ 56481 w 205662"/>
                <a:gd name="connsiteY16" fmla="*/ 44091 h 270637"/>
                <a:gd name="connsiteX17" fmla="*/ 69963 w 205662"/>
                <a:gd name="connsiteY17" fmla="*/ 38188 h 270637"/>
                <a:gd name="connsiteX18" fmla="*/ 99697 w 205662"/>
                <a:gd name="connsiteY18" fmla="*/ 34326 h 270637"/>
                <a:gd name="connsiteX19" fmla="*/ 127464 w 205662"/>
                <a:gd name="connsiteY19" fmla="*/ 38042 h 270637"/>
                <a:gd name="connsiteX20" fmla="*/ 145174 w 205662"/>
                <a:gd name="connsiteY20" fmla="*/ 45695 h 270637"/>
                <a:gd name="connsiteX21" fmla="*/ 155741 w 205662"/>
                <a:gd name="connsiteY21" fmla="*/ 54076 h 270637"/>
                <a:gd name="connsiteX22" fmla="*/ 162009 w 205662"/>
                <a:gd name="connsiteY22" fmla="*/ 61947 h 270637"/>
                <a:gd name="connsiteX23" fmla="*/ 168640 w 205662"/>
                <a:gd name="connsiteY23" fmla="*/ 76959 h 270637"/>
                <a:gd name="connsiteX24" fmla="*/ 171191 w 205662"/>
                <a:gd name="connsiteY24" fmla="*/ 97074 h 270637"/>
                <a:gd name="connsiteX25" fmla="*/ 169369 w 205662"/>
                <a:gd name="connsiteY25" fmla="*/ 116751 h 270637"/>
                <a:gd name="connsiteX26" fmla="*/ 165652 w 205662"/>
                <a:gd name="connsiteY26" fmla="*/ 127537 h 270637"/>
                <a:gd name="connsiteX27" fmla="*/ 161571 w 205662"/>
                <a:gd name="connsiteY27" fmla="*/ 133732 h 270637"/>
                <a:gd name="connsiteX28" fmla="*/ 157199 w 205662"/>
                <a:gd name="connsiteY28" fmla="*/ 137959 h 270637"/>
                <a:gd name="connsiteX29" fmla="*/ 152461 w 205662"/>
                <a:gd name="connsiteY29" fmla="*/ 141238 h 270637"/>
                <a:gd name="connsiteX30" fmla="*/ 142040 w 205662"/>
                <a:gd name="connsiteY30" fmla="*/ 146777 h 270637"/>
                <a:gd name="connsiteX31" fmla="*/ 132639 w 205662"/>
                <a:gd name="connsiteY31" fmla="*/ 151295 h 270637"/>
                <a:gd name="connsiteX32" fmla="*/ 124986 w 205662"/>
                <a:gd name="connsiteY32" fmla="*/ 155377 h 270637"/>
                <a:gd name="connsiteX33" fmla="*/ 113253 w 205662"/>
                <a:gd name="connsiteY33" fmla="*/ 163830 h 270637"/>
                <a:gd name="connsiteX34" fmla="*/ 102685 w 205662"/>
                <a:gd name="connsiteY34" fmla="*/ 176220 h 270637"/>
                <a:gd name="connsiteX35" fmla="*/ 93357 w 205662"/>
                <a:gd name="connsiteY35" fmla="*/ 194731 h 270637"/>
                <a:gd name="connsiteX36" fmla="*/ 86361 w 205662"/>
                <a:gd name="connsiteY36" fmla="*/ 220821 h 270637"/>
                <a:gd name="connsiteX37" fmla="*/ 84757 w 205662"/>
                <a:gd name="connsiteY37" fmla="*/ 241664 h 270637"/>
                <a:gd name="connsiteX38" fmla="*/ 85632 w 205662"/>
                <a:gd name="connsiteY38" fmla="*/ 255949 h 270637"/>
                <a:gd name="connsiteX39" fmla="*/ 105236 w 205662"/>
                <a:gd name="connsiteY39" fmla="*/ 270451 h 270637"/>
                <a:gd name="connsiteX40" fmla="*/ 119739 w 205662"/>
                <a:gd name="connsiteY40" fmla="*/ 250847 h 270637"/>
                <a:gd name="connsiteX41" fmla="*/ 109682 w 205662"/>
                <a:gd name="connsiteY41" fmla="*/ 252378 h 270637"/>
                <a:gd name="connsiteX42" fmla="*/ 119739 w 205662"/>
                <a:gd name="connsiteY42" fmla="*/ 250920 h 270637"/>
                <a:gd name="connsiteX43" fmla="*/ 119739 w 205662"/>
                <a:gd name="connsiteY43" fmla="*/ 250847 h 270637"/>
                <a:gd name="connsiteX44" fmla="*/ 109682 w 205662"/>
                <a:gd name="connsiteY44" fmla="*/ 252378 h 270637"/>
                <a:gd name="connsiteX45" fmla="*/ 119739 w 205662"/>
                <a:gd name="connsiteY45" fmla="*/ 250920 h 270637"/>
                <a:gd name="connsiteX46" fmla="*/ 119666 w 205662"/>
                <a:gd name="connsiteY46" fmla="*/ 250920 h 270637"/>
                <a:gd name="connsiteX47" fmla="*/ 119739 w 205662"/>
                <a:gd name="connsiteY47" fmla="*/ 250920 h 270637"/>
                <a:gd name="connsiteX48" fmla="*/ 119739 w 205662"/>
                <a:gd name="connsiteY48" fmla="*/ 250920 h 270637"/>
                <a:gd name="connsiteX49" fmla="*/ 119666 w 205662"/>
                <a:gd name="connsiteY49" fmla="*/ 250920 h 270637"/>
                <a:gd name="connsiteX50" fmla="*/ 119739 w 205662"/>
                <a:gd name="connsiteY50" fmla="*/ 250920 h 270637"/>
                <a:gd name="connsiteX51" fmla="*/ 119229 w 205662"/>
                <a:gd name="connsiteY51" fmla="*/ 241737 h 270637"/>
                <a:gd name="connsiteX52" fmla="*/ 121561 w 205662"/>
                <a:gd name="connsiteY52" fmla="*/ 220092 h 270637"/>
                <a:gd name="connsiteX53" fmla="*/ 125423 w 205662"/>
                <a:gd name="connsiteY53" fmla="*/ 207412 h 270637"/>
                <a:gd name="connsiteX54" fmla="*/ 131837 w 205662"/>
                <a:gd name="connsiteY54" fmla="*/ 194731 h 270637"/>
                <a:gd name="connsiteX55" fmla="*/ 134169 w 205662"/>
                <a:gd name="connsiteY55" fmla="*/ 191597 h 270637"/>
                <a:gd name="connsiteX56" fmla="*/ 136865 w 205662"/>
                <a:gd name="connsiteY56" fmla="*/ 189046 h 270637"/>
                <a:gd name="connsiteX57" fmla="*/ 143643 w 205662"/>
                <a:gd name="connsiteY57" fmla="*/ 184528 h 270637"/>
                <a:gd name="connsiteX58" fmla="*/ 151514 w 205662"/>
                <a:gd name="connsiteY58" fmla="*/ 180520 h 270637"/>
                <a:gd name="connsiteX59" fmla="*/ 159676 w 205662"/>
                <a:gd name="connsiteY59" fmla="*/ 176584 h 270637"/>
                <a:gd name="connsiteX60" fmla="*/ 175710 w 205662"/>
                <a:gd name="connsiteY60" fmla="*/ 167256 h 270637"/>
                <a:gd name="connsiteX61" fmla="*/ 187662 w 205662"/>
                <a:gd name="connsiteY61" fmla="*/ 156324 h 270637"/>
                <a:gd name="connsiteX62" fmla="*/ 195314 w 205662"/>
                <a:gd name="connsiteY62" fmla="*/ 145246 h 270637"/>
                <a:gd name="connsiteX63" fmla="*/ 199832 w 205662"/>
                <a:gd name="connsiteY63" fmla="*/ 135335 h 270637"/>
                <a:gd name="connsiteX64" fmla="*/ 204205 w 205662"/>
                <a:gd name="connsiteY64" fmla="*/ 117917 h 270637"/>
                <a:gd name="connsiteX65" fmla="*/ 205663 w 205662"/>
                <a:gd name="connsiteY65" fmla="*/ 97220 h 270637"/>
                <a:gd name="connsiteX66" fmla="*/ 203330 w 205662"/>
                <a:gd name="connsiteY66" fmla="*/ 73680 h 270637"/>
                <a:gd name="connsiteX67" fmla="*/ 197500 w 205662"/>
                <a:gd name="connsiteY67" fmla="*/ 55460 h 270637"/>
                <a:gd name="connsiteX68" fmla="*/ 189775 w 205662"/>
                <a:gd name="connsiteY68" fmla="*/ 41541 h 270637"/>
                <a:gd name="connsiteX69" fmla="*/ 171556 w 205662"/>
                <a:gd name="connsiteY69" fmla="*/ 22228 h 270637"/>
                <a:gd name="connsiteX70" fmla="*/ 155158 w 205662"/>
                <a:gd name="connsiteY70" fmla="*/ 12025 h 270637"/>
                <a:gd name="connsiteX71" fmla="*/ 128120 w 205662"/>
                <a:gd name="connsiteY71" fmla="*/ 2842 h 270637"/>
                <a:gd name="connsiteX72" fmla="*/ 99843 w 205662"/>
                <a:gd name="connsiteY72" fmla="*/ 0 h 270637"/>
                <a:gd name="connsiteX73" fmla="*/ 61291 w 205662"/>
                <a:gd name="connsiteY73" fmla="*/ 5029 h 270637"/>
                <a:gd name="connsiteX74" fmla="*/ 42051 w 205662"/>
                <a:gd name="connsiteY74" fmla="*/ 12827 h 270637"/>
                <a:gd name="connsiteX75" fmla="*/ 28568 w 205662"/>
                <a:gd name="connsiteY75" fmla="*/ 22592 h 270637"/>
                <a:gd name="connsiteX76" fmla="*/ 19386 w 205662"/>
                <a:gd name="connsiteY76" fmla="*/ 32577 h 270637"/>
                <a:gd name="connsiteX77" fmla="*/ 8600 w 205662"/>
                <a:gd name="connsiteY77" fmla="*/ 51233 h 270637"/>
                <a:gd name="connsiteX78" fmla="*/ 1385 w 205662"/>
                <a:gd name="connsiteY78" fmla="*/ 77105 h 270637"/>
                <a:gd name="connsiteX79" fmla="*/ 0 w 205662"/>
                <a:gd name="connsiteY79" fmla="*/ 94523 h 270637"/>
                <a:gd name="connsiteX80" fmla="*/ 73 w 205662"/>
                <a:gd name="connsiteY80" fmla="*/ 98240 h 270637"/>
                <a:gd name="connsiteX81" fmla="*/ 18293 w 205662"/>
                <a:gd name="connsiteY81" fmla="*/ 114346 h 270637"/>
                <a:gd name="connsiteX82" fmla="*/ 34399 w 205662"/>
                <a:gd name="connsiteY82" fmla="*/ 96054 h 270637"/>
                <a:gd name="connsiteX83" fmla="*/ 34399 w 205662"/>
                <a:gd name="connsiteY83" fmla="*/ 96054 h 270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05662" h="270637">
                  <a:moveTo>
                    <a:pt x="34399" y="96054"/>
                  </a:moveTo>
                  <a:lnTo>
                    <a:pt x="23831" y="96710"/>
                  </a:lnTo>
                  <a:lnTo>
                    <a:pt x="34399" y="96054"/>
                  </a:lnTo>
                  <a:lnTo>
                    <a:pt x="34399" y="96054"/>
                  </a:lnTo>
                  <a:lnTo>
                    <a:pt x="23831" y="96710"/>
                  </a:lnTo>
                  <a:lnTo>
                    <a:pt x="34399" y="96054"/>
                  </a:lnTo>
                  <a:lnTo>
                    <a:pt x="32868" y="96199"/>
                  </a:lnTo>
                  <a:lnTo>
                    <a:pt x="34399" y="96126"/>
                  </a:lnTo>
                  <a:lnTo>
                    <a:pt x="34399" y="96054"/>
                  </a:lnTo>
                  <a:lnTo>
                    <a:pt x="32868" y="96199"/>
                  </a:lnTo>
                  <a:lnTo>
                    <a:pt x="34399" y="96126"/>
                  </a:lnTo>
                  <a:cubicBezTo>
                    <a:pt x="34399" y="96126"/>
                    <a:pt x="34399" y="95471"/>
                    <a:pt x="34399" y="94377"/>
                  </a:cubicBezTo>
                  <a:cubicBezTo>
                    <a:pt x="34399" y="92045"/>
                    <a:pt x="34544" y="87600"/>
                    <a:pt x="35346" y="82207"/>
                  </a:cubicBezTo>
                  <a:cubicBezTo>
                    <a:pt x="35929" y="78198"/>
                    <a:pt x="36949" y="73680"/>
                    <a:pt x="38480" y="69162"/>
                  </a:cubicBezTo>
                  <a:cubicBezTo>
                    <a:pt x="39646" y="65809"/>
                    <a:pt x="41031" y="62457"/>
                    <a:pt x="42780" y="59250"/>
                  </a:cubicBezTo>
                  <a:cubicBezTo>
                    <a:pt x="44091" y="56845"/>
                    <a:pt x="45622" y="54586"/>
                    <a:pt x="47298" y="52472"/>
                  </a:cubicBezTo>
                  <a:cubicBezTo>
                    <a:pt x="49849" y="49339"/>
                    <a:pt x="52837" y="46496"/>
                    <a:pt x="56481" y="44091"/>
                  </a:cubicBezTo>
                  <a:cubicBezTo>
                    <a:pt x="60125" y="41686"/>
                    <a:pt x="64497" y="39646"/>
                    <a:pt x="69963" y="38188"/>
                  </a:cubicBezTo>
                  <a:cubicBezTo>
                    <a:pt x="79365" y="35710"/>
                    <a:pt x="89567" y="34326"/>
                    <a:pt x="99697" y="34326"/>
                  </a:cubicBezTo>
                  <a:cubicBezTo>
                    <a:pt x="109317" y="34326"/>
                    <a:pt x="118864" y="35565"/>
                    <a:pt x="127464" y="38042"/>
                  </a:cubicBezTo>
                  <a:cubicBezTo>
                    <a:pt x="133950" y="39937"/>
                    <a:pt x="139926" y="42488"/>
                    <a:pt x="145174" y="45695"/>
                  </a:cubicBezTo>
                  <a:cubicBezTo>
                    <a:pt x="149109" y="48100"/>
                    <a:pt x="152607" y="50869"/>
                    <a:pt x="155741" y="54076"/>
                  </a:cubicBezTo>
                  <a:cubicBezTo>
                    <a:pt x="158073" y="56481"/>
                    <a:pt x="160187" y="59031"/>
                    <a:pt x="162009" y="61947"/>
                  </a:cubicBezTo>
                  <a:cubicBezTo>
                    <a:pt x="164778" y="66246"/>
                    <a:pt x="167037" y="71129"/>
                    <a:pt x="168640" y="76959"/>
                  </a:cubicBezTo>
                  <a:cubicBezTo>
                    <a:pt x="170244" y="82717"/>
                    <a:pt x="171191" y="89349"/>
                    <a:pt x="171191" y="97074"/>
                  </a:cubicBezTo>
                  <a:cubicBezTo>
                    <a:pt x="171191" y="105163"/>
                    <a:pt x="170462" y="111577"/>
                    <a:pt x="169369" y="116751"/>
                  </a:cubicBezTo>
                  <a:cubicBezTo>
                    <a:pt x="168349" y="121269"/>
                    <a:pt x="167110" y="124768"/>
                    <a:pt x="165652" y="127537"/>
                  </a:cubicBezTo>
                  <a:cubicBezTo>
                    <a:pt x="164413" y="130015"/>
                    <a:pt x="163029" y="131983"/>
                    <a:pt x="161571" y="133732"/>
                  </a:cubicBezTo>
                  <a:cubicBezTo>
                    <a:pt x="160259" y="135262"/>
                    <a:pt x="158802" y="136647"/>
                    <a:pt x="157199" y="137959"/>
                  </a:cubicBezTo>
                  <a:cubicBezTo>
                    <a:pt x="155814" y="139125"/>
                    <a:pt x="154210" y="140218"/>
                    <a:pt x="152461" y="141238"/>
                  </a:cubicBezTo>
                  <a:cubicBezTo>
                    <a:pt x="149473" y="143133"/>
                    <a:pt x="145975" y="144882"/>
                    <a:pt x="142040" y="146777"/>
                  </a:cubicBezTo>
                  <a:cubicBezTo>
                    <a:pt x="139125" y="148162"/>
                    <a:pt x="135991" y="149619"/>
                    <a:pt x="132639" y="151295"/>
                  </a:cubicBezTo>
                  <a:cubicBezTo>
                    <a:pt x="130161" y="152534"/>
                    <a:pt x="127610" y="153846"/>
                    <a:pt x="124986" y="155377"/>
                  </a:cubicBezTo>
                  <a:cubicBezTo>
                    <a:pt x="121124" y="157709"/>
                    <a:pt x="117115" y="160405"/>
                    <a:pt x="113253" y="163830"/>
                  </a:cubicBezTo>
                  <a:cubicBezTo>
                    <a:pt x="109390" y="167256"/>
                    <a:pt x="105746" y="171410"/>
                    <a:pt x="102685" y="176220"/>
                  </a:cubicBezTo>
                  <a:cubicBezTo>
                    <a:pt x="98823" y="182341"/>
                    <a:pt x="95762" y="188609"/>
                    <a:pt x="93357" y="194731"/>
                  </a:cubicBezTo>
                  <a:cubicBezTo>
                    <a:pt x="89786" y="203913"/>
                    <a:pt x="87600" y="212805"/>
                    <a:pt x="86361" y="220821"/>
                  </a:cubicBezTo>
                  <a:cubicBezTo>
                    <a:pt x="85122" y="228838"/>
                    <a:pt x="84757" y="235980"/>
                    <a:pt x="84757" y="241664"/>
                  </a:cubicBezTo>
                  <a:cubicBezTo>
                    <a:pt x="84757" y="249973"/>
                    <a:pt x="85559" y="255220"/>
                    <a:pt x="85632" y="255949"/>
                  </a:cubicBezTo>
                  <a:cubicBezTo>
                    <a:pt x="87017" y="265350"/>
                    <a:pt x="95835" y="271836"/>
                    <a:pt x="105236" y="270451"/>
                  </a:cubicBezTo>
                  <a:cubicBezTo>
                    <a:pt x="114638" y="269067"/>
                    <a:pt x="121124" y="260248"/>
                    <a:pt x="119739" y="250847"/>
                  </a:cubicBezTo>
                  <a:lnTo>
                    <a:pt x="109682" y="252378"/>
                  </a:lnTo>
                  <a:lnTo>
                    <a:pt x="119739" y="250920"/>
                  </a:lnTo>
                  <a:lnTo>
                    <a:pt x="119739" y="250847"/>
                  </a:lnTo>
                  <a:lnTo>
                    <a:pt x="109682" y="252378"/>
                  </a:lnTo>
                  <a:lnTo>
                    <a:pt x="119739" y="250920"/>
                  </a:lnTo>
                  <a:lnTo>
                    <a:pt x="119666" y="250920"/>
                  </a:lnTo>
                  <a:lnTo>
                    <a:pt x="119739" y="250920"/>
                  </a:lnTo>
                  <a:lnTo>
                    <a:pt x="119739" y="250920"/>
                  </a:lnTo>
                  <a:lnTo>
                    <a:pt x="119666" y="250920"/>
                  </a:lnTo>
                  <a:lnTo>
                    <a:pt x="119739" y="250920"/>
                  </a:lnTo>
                  <a:cubicBezTo>
                    <a:pt x="119739" y="250847"/>
                    <a:pt x="119229" y="247276"/>
                    <a:pt x="119229" y="241737"/>
                  </a:cubicBezTo>
                  <a:cubicBezTo>
                    <a:pt x="119229" y="236126"/>
                    <a:pt x="119739" y="228401"/>
                    <a:pt x="121561" y="220092"/>
                  </a:cubicBezTo>
                  <a:cubicBezTo>
                    <a:pt x="122508" y="215938"/>
                    <a:pt x="123747" y="211639"/>
                    <a:pt x="125423" y="207412"/>
                  </a:cubicBezTo>
                  <a:cubicBezTo>
                    <a:pt x="127100" y="203112"/>
                    <a:pt x="129213" y="198885"/>
                    <a:pt x="131837" y="194731"/>
                  </a:cubicBezTo>
                  <a:cubicBezTo>
                    <a:pt x="132566" y="193565"/>
                    <a:pt x="133367" y="192544"/>
                    <a:pt x="134169" y="191597"/>
                  </a:cubicBezTo>
                  <a:cubicBezTo>
                    <a:pt x="134971" y="190722"/>
                    <a:pt x="135845" y="189848"/>
                    <a:pt x="136865" y="189046"/>
                  </a:cubicBezTo>
                  <a:cubicBezTo>
                    <a:pt x="138687" y="187516"/>
                    <a:pt x="140947" y="185985"/>
                    <a:pt x="143643" y="184528"/>
                  </a:cubicBezTo>
                  <a:cubicBezTo>
                    <a:pt x="145975" y="183216"/>
                    <a:pt x="148599" y="181904"/>
                    <a:pt x="151514" y="180520"/>
                  </a:cubicBezTo>
                  <a:cubicBezTo>
                    <a:pt x="154065" y="179281"/>
                    <a:pt x="156761" y="178042"/>
                    <a:pt x="159676" y="176584"/>
                  </a:cubicBezTo>
                  <a:cubicBezTo>
                    <a:pt x="164705" y="174106"/>
                    <a:pt x="170171" y="171191"/>
                    <a:pt x="175710" y="167256"/>
                  </a:cubicBezTo>
                  <a:cubicBezTo>
                    <a:pt x="179864" y="164268"/>
                    <a:pt x="183945" y="160697"/>
                    <a:pt x="187662" y="156324"/>
                  </a:cubicBezTo>
                  <a:cubicBezTo>
                    <a:pt x="190504" y="153044"/>
                    <a:pt x="193055" y="149328"/>
                    <a:pt x="195314" y="145246"/>
                  </a:cubicBezTo>
                  <a:cubicBezTo>
                    <a:pt x="196990" y="142186"/>
                    <a:pt x="198520" y="138833"/>
                    <a:pt x="199832" y="135335"/>
                  </a:cubicBezTo>
                  <a:cubicBezTo>
                    <a:pt x="201800" y="130015"/>
                    <a:pt x="203258" y="124257"/>
                    <a:pt x="204205" y="117917"/>
                  </a:cubicBezTo>
                  <a:cubicBezTo>
                    <a:pt x="205152" y="111577"/>
                    <a:pt x="205663" y="104726"/>
                    <a:pt x="205663" y="97220"/>
                  </a:cubicBezTo>
                  <a:cubicBezTo>
                    <a:pt x="205663" y="88911"/>
                    <a:pt x="204861" y="81114"/>
                    <a:pt x="203330" y="73680"/>
                  </a:cubicBezTo>
                  <a:cubicBezTo>
                    <a:pt x="201946" y="67194"/>
                    <a:pt x="199978" y="61145"/>
                    <a:pt x="197500" y="55460"/>
                  </a:cubicBezTo>
                  <a:cubicBezTo>
                    <a:pt x="195314" y="50505"/>
                    <a:pt x="192763" y="45841"/>
                    <a:pt x="189775" y="41541"/>
                  </a:cubicBezTo>
                  <a:cubicBezTo>
                    <a:pt x="184601" y="34034"/>
                    <a:pt x="178406" y="27548"/>
                    <a:pt x="171556" y="22228"/>
                  </a:cubicBezTo>
                  <a:cubicBezTo>
                    <a:pt x="166381" y="18220"/>
                    <a:pt x="160915" y="14867"/>
                    <a:pt x="155158" y="12025"/>
                  </a:cubicBezTo>
                  <a:cubicBezTo>
                    <a:pt x="146558" y="7798"/>
                    <a:pt x="137376" y="4810"/>
                    <a:pt x="128120" y="2842"/>
                  </a:cubicBezTo>
                  <a:cubicBezTo>
                    <a:pt x="118792" y="875"/>
                    <a:pt x="109317" y="0"/>
                    <a:pt x="99843" y="0"/>
                  </a:cubicBezTo>
                  <a:cubicBezTo>
                    <a:pt x="86652" y="0"/>
                    <a:pt x="73607" y="1749"/>
                    <a:pt x="61291" y="5029"/>
                  </a:cubicBezTo>
                  <a:cubicBezTo>
                    <a:pt x="54221" y="6923"/>
                    <a:pt x="47808" y="9547"/>
                    <a:pt x="42051" y="12827"/>
                  </a:cubicBezTo>
                  <a:cubicBezTo>
                    <a:pt x="37022" y="15669"/>
                    <a:pt x="32504" y="18948"/>
                    <a:pt x="28568" y="22592"/>
                  </a:cubicBezTo>
                  <a:cubicBezTo>
                    <a:pt x="25143" y="25726"/>
                    <a:pt x="22082" y="29078"/>
                    <a:pt x="19386" y="32577"/>
                  </a:cubicBezTo>
                  <a:cubicBezTo>
                    <a:pt x="14721" y="38626"/>
                    <a:pt x="11223" y="45039"/>
                    <a:pt x="8600" y="51233"/>
                  </a:cubicBezTo>
                  <a:cubicBezTo>
                    <a:pt x="4664" y="60562"/>
                    <a:pt x="2551" y="69599"/>
                    <a:pt x="1385" y="77105"/>
                  </a:cubicBezTo>
                  <a:cubicBezTo>
                    <a:pt x="219" y="84685"/>
                    <a:pt x="0" y="90806"/>
                    <a:pt x="0" y="94523"/>
                  </a:cubicBezTo>
                  <a:cubicBezTo>
                    <a:pt x="0" y="96637"/>
                    <a:pt x="73" y="97948"/>
                    <a:pt x="73" y="98240"/>
                  </a:cubicBezTo>
                  <a:cubicBezTo>
                    <a:pt x="656" y="107714"/>
                    <a:pt x="8818" y="114929"/>
                    <a:pt x="18293" y="114346"/>
                  </a:cubicBezTo>
                  <a:cubicBezTo>
                    <a:pt x="27694" y="113690"/>
                    <a:pt x="34909" y="105528"/>
                    <a:pt x="34399" y="96054"/>
                  </a:cubicBezTo>
                  <a:lnTo>
                    <a:pt x="34399" y="96054"/>
                  </a:lnTo>
                  <a:close/>
                </a:path>
              </a:pathLst>
            </a:custGeom>
            <a:solidFill>
              <a:srgbClr val="A84749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0557145-A876-5055-51AC-79B10AD45358}"/>
                </a:ext>
              </a:extLst>
            </p:cNvPr>
            <p:cNvSpPr/>
            <p:nvPr/>
          </p:nvSpPr>
          <p:spPr>
            <a:xfrm>
              <a:off x="3618329" y="2811264"/>
              <a:ext cx="41184" cy="47041"/>
            </a:xfrm>
            <a:custGeom>
              <a:avLst/>
              <a:gdLst>
                <a:gd name="connsiteX0" fmla="*/ 17645 w 41184"/>
                <a:gd name="connsiteY0" fmla="*/ 17234 h 47041"/>
                <a:gd name="connsiteX1" fmla="*/ 446 w 41184"/>
                <a:gd name="connsiteY1" fmla="*/ 16578 h 47041"/>
                <a:gd name="connsiteX2" fmla="*/ 9 w 41184"/>
                <a:gd name="connsiteY2" fmla="*/ 29186 h 47041"/>
                <a:gd name="connsiteX3" fmla="*/ 4746 w 41184"/>
                <a:gd name="connsiteY3" fmla="*/ 41649 h 47041"/>
                <a:gd name="connsiteX4" fmla="*/ 16989 w 41184"/>
                <a:gd name="connsiteY4" fmla="*/ 47042 h 47041"/>
                <a:gd name="connsiteX5" fmla="*/ 17354 w 41184"/>
                <a:gd name="connsiteY5" fmla="*/ 47042 h 47041"/>
                <a:gd name="connsiteX6" fmla="*/ 20196 w 41184"/>
                <a:gd name="connsiteY6" fmla="*/ 46896 h 47041"/>
                <a:gd name="connsiteX7" fmla="*/ 23621 w 41184"/>
                <a:gd name="connsiteY7" fmla="*/ 46386 h 47041"/>
                <a:gd name="connsiteX8" fmla="*/ 27047 w 41184"/>
                <a:gd name="connsiteY8" fmla="*/ 45365 h 47041"/>
                <a:gd name="connsiteX9" fmla="*/ 30180 w 41184"/>
                <a:gd name="connsiteY9" fmla="*/ 43981 h 47041"/>
                <a:gd name="connsiteX10" fmla="*/ 32877 w 41184"/>
                <a:gd name="connsiteY10" fmla="*/ 42305 h 47041"/>
                <a:gd name="connsiteX11" fmla="*/ 37031 w 41184"/>
                <a:gd name="connsiteY11" fmla="*/ 38150 h 47041"/>
                <a:gd name="connsiteX12" fmla="*/ 38853 w 41184"/>
                <a:gd name="connsiteY12" fmla="*/ 35235 h 47041"/>
                <a:gd name="connsiteX13" fmla="*/ 40237 w 41184"/>
                <a:gd name="connsiteY13" fmla="*/ 31883 h 47041"/>
                <a:gd name="connsiteX14" fmla="*/ 40237 w 41184"/>
                <a:gd name="connsiteY14" fmla="*/ 31883 h 47041"/>
                <a:gd name="connsiteX15" fmla="*/ 40966 w 41184"/>
                <a:gd name="connsiteY15" fmla="*/ 28603 h 47041"/>
                <a:gd name="connsiteX16" fmla="*/ 41185 w 41184"/>
                <a:gd name="connsiteY16" fmla="*/ 25688 h 47041"/>
                <a:gd name="connsiteX17" fmla="*/ 40748 w 41184"/>
                <a:gd name="connsiteY17" fmla="*/ 21243 h 47041"/>
                <a:gd name="connsiteX18" fmla="*/ 38707 w 41184"/>
                <a:gd name="connsiteY18" fmla="*/ 14829 h 47041"/>
                <a:gd name="connsiteX19" fmla="*/ 36229 w 41184"/>
                <a:gd name="connsiteY19" fmla="*/ 10457 h 47041"/>
                <a:gd name="connsiteX20" fmla="*/ 33678 w 41184"/>
                <a:gd name="connsiteY20" fmla="*/ 7250 h 47041"/>
                <a:gd name="connsiteX21" fmla="*/ 27921 w 41184"/>
                <a:gd name="connsiteY21" fmla="*/ 2732 h 47041"/>
                <a:gd name="connsiteX22" fmla="*/ 23840 w 41184"/>
                <a:gd name="connsiteY22" fmla="*/ 983 h 47041"/>
                <a:gd name="connsiteX23" fmla="*/ 18884 w 41184"/>
                <a:gd name="connsiteY23" fmla="*/ 35 h 47041"/>
                <a:gd name="connsiteX24" fmla="*/ 6203 w 41184"/>
                <a:gd name="connsiteY24" fmla="*/ 4408 h 47041"/>
                <a:gd name="connsiteX25" fmla="*/ 519 w 41184"/>
                <a:gd name="connsiteY25" fmla="*/ 16578 h 47041"/>
                <a:gd name="connsiteX26" fmla="*/ 17645 w 41184"/>
                <a:gd name="connsiteY26" fmla="*/ 17234 h 47041"/>
                <a:gd name="connsiteX27" fmla="*/ 16479 w 41184"/>
                <a:gd name="connsiteY27" fmla="*/ 34434 h 47041"/>
                <a:gd name="connsiteX28" fmla="*/ 17354 w 41184"/>
                <a:gd name="connsiteY28" fmla="*/ 21316 h 47041"/>
                <a:gd name="connsiteX29" fmla="*/ 12471 w 41184"/>
                <a:gd name="connsiteY29" fmla="*/ 33486 h 47041"/>
                <a:gd name="connsiteX30" fmla="*/ 16479 w 41184"/>
                <a:gd name="connsiteY30" fmla="*/ 34361 h 47041"/>
                <a:gd name="connsiteX31" fmla="*/ 17354 w 41184"/>
                <a:gd name="connsiteY31" fmla="*/ 21243 h 47041"/>
                <a:gd name="connsiteX32" fmla="*/ 12471 w 41184"/>
                <a:gd name="connsiteY32" fmla="*/ 33413 h 47041"/>
                <a:gd name="connsiteX33" fmla="*/ 16917 w 41184"/>
                <a:gd name="connsiteY33" fmla="*/ 22336 h 47041"/>
                <a:gd name="connsiteX34" fmla="*/ 10139 w 41184"/>
                <a:gd name="connsiteY34" fmla="*/ 32174 h 47041"/>
                <a:gd name="connsiteX35" fmla="*/ 12471 w 41184"/>
                <a:gd name="connsiteY35" fmla="*/ 33413 h 47041"/>
                <a:gd name="connsiteX36" fmla="*/ 16917 w 41184"/>
                <a:gd name="connsiteY36" fmla="*/ 22336 h 47041"/>
                <a:gd name="connsiteX37" fmla="*/ 10139 w 41184"/>
                <a:gd name="connsiteY37" fmla="*/ 32174 h 47041"/>
                <a:gd name="connsiteX38" fmla="*/ 15532 w 41184"/>
                <a:gd name="connsiteY38" fmla="*/ 24304 h 47041"/>
                <a:gd name="connsiteX39" fmla="*/ 8098 w 41184"/>
                <a:gd name="connsiteY39" fmla="*/ 30352 h 47041"/>
                <a:gd name="connsiteX40" fmla="*/ 10139 w 41184"/>
                <a:gd name="connsiteY40" fmla="*/ 32174 h 47041"/>
                <a:gd name="connsiteX41" fmla="*/ 15532 w 41184"/>
                <a:gd name="connsiteY41" fmla="*/ 24304 h 47041"/>
                <a:gd name="connsiteX42" fmla="*/ 8098 w 41184"/>
                <a:gd name="connsiteY42" fmla="*/ 30352 h 47041"/>
                <a:gd name="connsiteX43" fmla="*/ 13345 w 41184"/>
                <a:gd name="connsiteY43" fmla="*/ 26126 h 47041"/>
                <a:gd name="connsiteX44" fmla="*/ 7515 w 41184"/>
                <a:gd name="connsiteY44" fmla="*/ 29478 h 47041"/>
                <a:gd name="connsiteX45" fmla="*/ 8171 w 41184"/>
                <a:gd name="connsiteY45" fmla="*/ 30352 h 47041"/>
                <a:gd name="connsiteX46" fmla="*/ 13418 w 41184"/>
                <a:gd name="connsiteY46" fmla="*/ 26126 h 47041"/>
                <a:gd name="connsiteX47" fmla="*/ 7588 w 41184"/>
                <a:gd name="connsiteY47" fmla="*/ 29478 h 47041"/>
                <a:gd name="connsiteX48" fmla="*/ 12835 w 41184"/>
                <a:gd name="connsiteY48" fmla="*/ 26490 h 47041"/>
                <a:gd name="connsiteX49" fmla="*/ 7078 w 41184"/>
                <a:gd name="connsiteY49" fmla="*/ 28239 h 47041"/>
                <a:gd name="connsiteX50" fmla="*/ 7588 w 41184"/>
                <a:gd name="connsiteY50" fmla="*/ 29478 h 47041"/>
                <a:gd name="connsiteX51" fmla="*/ 12835 w 41184"/>
                <a:gd name="connsiteY51" fmla="*/ 26490 h 47041"/>
                <a:gd name="connsiteX52" fmla="*/ 7078 w 41184"/>
                <a:gd name="connsiteY52" fmla="*/ 28239 h 47041"/>
                <a:gd name="connsiteX53" fmla="*/ 14657 w 41184"/>
                <a:gd name="connsiteY53" fmla="*/ 25980 h 47041"/>
                <a:gd name="connsiteX54" fmla="*/ 6786 w 41184"/>
                <a:gd name="connsiteY54" fmla="*/ 27219 h 47041"/>
                <a:gd name="connsiteX55" fmla="*/ 7005 w 41184"/>
                <a:gd name="connsiteY55" fmla="*/ 28239 h 47041"/>
                <a:gd name="connsiteX56" fmla="*/ 14584 w 41184"/>
                <a:gd name="connsiteY56" fmla="*/ 25980 h 47041"/>
                <a:gd name="connsiteX57" fmla="*/ 6713 w 41184"/>
                <a:gd name="connsiteY57" fmla="*/ 27219 h 47041"/>
                <a:gd name="connsiteX58" fmla="*/ 16844 w 41184"/>
                <a:gd name="connsiteY58" fmla="*/ 25615 h 47041"/>
                <a:gd name="connsiteX59" fmla="*/ 6568 w 41184"/>
                <a:gd name="connsiteY59" fmla="*/ 25615 h 47041"/>
                <a:gd name="connsiteX60" fmla="*/ 6713 w 41184"/>
                <a:gd name="connsiteY60" fmla="*/ 27219 h 47041"/>
                <a:gd name="connsiteX61" fmla="*/ 16844 w 41184"/>
                <a:gd name="connsiteY61" fmla="*/ 25615 h 47041"/>
                <a:gd name="connsiteX62" fmla="*/ 6568 w 41184"/>
                <a:gd name="connsiteY62" fmla="*/ 25615 h 47041"/>
                <a:gd name="connsiteX63" fmla="*/ 18666 w 41184"/>
                <a:gd name="connsiteY63" fmla="*/ 25615 h 47041"/>
                <a:gd name="connsiteX64" fmla="*/ 6641 w 41184"/>
                <a:gd name="connsiteY64" fmla="*/ 24012 h 47041"/>
                <a:gd name="connsiteX65" fmla="*/ 6568 w 41184"/>
                <a:gd name="connsiteY65" fmla="*/ 25615 h 47041"/>
                <a:gd name="connsiteX66" fmla="*/ 18666 w 41184"/>
                <a:gd name="connsiteY66" fmla="*/ 25615 h 47041"/>
                <a:gd name="connsiteX67" fmla="*/ 6641 w 41184"/>
                <a:gd name="connsiteY67" fmla="*/ 24012 h 47041"/>
                <a:gd name="connsiteX68" fmla="*/ 19905 w 41184"/>
                <a:gd name="connsiteY68" fmla="*/ 25761 h 47041"/>
                <a:gd name="connsiteX69" fmla="*/ 7078 w 41184"/>
                <a:gd name="connsiteY69" fmla="*/ 21899 h 47041"/>
                <a:gd name="connsiteX70" fmla="*/ 6641 w 41184"/>
                <a:gd name="connsiteY70" fmla="*/ 24012 h 47041"/>
                <a:gd name="connsiteX71" fmla="*/ 19905 w 41184"/>
                <a:gd name="connsiteY71" fmla="*/ 25761 h 47041"/>
                <a:gd name="connsiteX72" fmla="*/ 7078 w 41184"/>
                <a:gd name="connsiteY72" fmla="*/ 21899 h 47041"/>
                <a:gd name="connsiteX73" fmla="*/ 7078 w 41184"/>
                <a:gd name="connsiteY73" fmla="*/ 21899 h 47041"/>
                <a:gd name="connsiteX74" fmla="*/ 20779 w 41184"/>
                <a:gd name="connsiteY74" fmla="*/ 26053 h 47041"/>
                <a:gd name="connsiteX75" fmla="*/ 8098 w 41184"/>
                <a:gd name="connsiteY75" fmla="*/ 19421 h 47041"/>
                <a:gd name="connsiteX76" fmla="*/ 7078 w 41184"/>
                <a:gd name="connsiteY76" fmla="*/ 21971 h 47041"/>
                <a:gd name="connsiteX77" fmla="*/ 20779 w 41184"/>
                <a:gd name="connsiteY77" fmla="*/ 26126 h 47041"/>
                <a:gd name="connsiteX78" fmla="*/ 8098 w 41184"/>
                <a:gd name="connsiteY78" fmla="*/ 19494 h 47041"/>
                <a:gd name="connsiteX79" fmla="*/ 20633 w 41184"/>
                <a:gd name="connsiteY79" fmla="*/ 26053 h 47041"/>
                <a:gd name="connsiteX80" fmla="*/ 10795 w 41184"/>
                <a:gd name="connsiteY80" fmla="*/ 15923 h 47041"/>
                <a:gd name="connsiteX81" fmla="*/ 8098 w 41184"/>
                <a:gd name="connsiteY81" fmla="*/ 19494 h 47041"/>
                <a:gd name="connsiteX82" fmla="*/ 20633 w 41184"/>
                <a:gd name="connsiteY82" fmla="*/ 26053 h 47041"/>
                <a:gd name="connsiteX83" fmla="*/ 10795 w 41184"/>
                <a:gd name="connsiteY83" fmla="*/ 15923 h 47041"/>
                <a:gd name="connsiteX84" fmla="*/ 19977 w 41184"/>
                <a:gd name="connsiteY84" fmla="*/ 25324 h 47041"/>
                <a:gd name="connsiteX85" fmla="*/ 13054 w 41184"/>
                <a:gd name="connsiteY85" fmla="*/ 14173 h 47041"/>
                <a:gd name="connsiteX86" fmla="*/ 10868 w 41184"/>
                <a:gd name="connsiteY86" fmla="*/ 15923 h 47041"/>
                <a:gd name="connsiteX87" fmla="*/ 20050 w 41184"/>
                <a:gd name="connsiteY87" fmla="*/ 25324 h 47041"/>
                <a:gd name="connsiteX88" fmla="*/ 13127 w 41184"/>
                <a:gd name="connsiteY88" fmla="*/ 14173 h 47041"/>
                <a:gd name="connsiteX89" fmla="*/ 19249 w 41184"/>
                <a:gd name="connsiteY89" fmla="*/ 24085 h 47041"/>
                <a:gd name="connsiteX90" fmla="*/ 14584 w 41184"/>
                <a:gd name="connsiteY90" fmla="*/ 13372 h 47041"/>
                <a:gd name="connsiteX91" fmla="*/ 13127 w 41184"/>
                <a:gd name="connsiteY91" fmla="*/ 14173 h 47041"/>
                <a:gd name="connsiteX92" fmla="*/ 19249 w 41184"/>
                <a:gd name="connsiteY92" fmla="*/ 24085 h 47041"/>
                <a:gd name="connsiteX93" fmla="*/ 14584 w 41184"/>
                <a:gd name="connsiteY93" fmla="*/ 13372 h 47041"/>
                <a:gd name="connsiteX94" fmla="*/ 18301 w 41184"/>
                <a:gd name="connsiteY94" fmla="*/ 21753 h 47041"/>
                <a:gd name="connsiteX95" fmla="*/ 16115 w 41184"/>
                <a:gd name="connsiteY95" fmla="*/ 12862 h 47041"/>
                <a:gd name="connsiteX96" fmla="*/ 14657 w 41184"/>
                <a:gd name="connsiteY96" fmla="*/ 13372 h 47041"/>
                <a:gd name="connsiteX97" fmla="*/ 18374 w 41184"/>
                <a:gd name="connsiteY97" fmla="*/ 21753 h 47041"/>
                <a:gd name="connsiteX98" fmla="*/ 16188 w 41184"/>
                <a:gd name="connsiteY98" fmla="*/ 12862 h 47041"/>
                <a:gd name="connsiteX99" fmla="*/ 17427 w 41184"/>
                <a:gd name="connsiteY99" fmla="*/ 17817 h 47041"/>
                <a:gd name="connsiteX100" fmla="*/ 16989 w 41184"/>
                <a:gd name="connsiteY100" fmla="*/ 12716 h 47041"/>
                <a:gd name="connsiteX101" fmla="*/ 16188 w 41184"/>
                <a:gd name="connsiteY101" fmla="*/ 12862 h 47041"/>
                <a:gd name="connsiteX102" fmla="*/ 17427 w 41184"/>
                <a:gd name="connsiteY102" fmla="*/ 17817 h 47041"/>
                <a:gd name="connsiteX103" fmla="*/ 16989 w 41184"/>
                <a:gd name="connsiteY103" fmla="*/ 12716 h 47041"/>
                <a:gd name="connsiteX104" fmla="*/ 17427 w 41184"/>
                <a:gd name="connsiteY104" fmla="*/ 17672 h 47041"/>
                <a:gd name="connsiteX105" fmla="*/ 17427 w 41184"/>
                <a:gd name="connsiteY105" fmla="*/ 12643 h 47041"/>
                <a:gd name="connsiteX106" fmla="*/ 16989 w 41184"/>
                <a:gd name="connsiteY106" fmla="*/ 12643 h 47041"/>
                <a:gd name="connsiteX107" fmla="*/ 17427 w 41184"/>
                <a:gd name="connsiteY107" fmla="*/ 17599 h 47041"/>
                <a:gd name="connsiteX108" fmla="*/ 17427 w 41184"/>
                <a:gd name="connsiteY108" fmla="*/ 12570 h 47041"/>
                <a:gd name="connsiteX109" fmla="*/ 17427 w 41184"/>
                <a:gd name="connsiteY109" fmla="*/ 23866 h 47041"/>
                <a:gd name="connsiteX110" fmla="*/ 17572 w 41184"/>
                <a:gd name="connsiteY110" fmla="*/ 12570 h 47041"/>
                <a:gd name="connsiteX111" fmla="*/ 17427 w 41184"/>
                <a:gd name="connsiteY111" fmla="*/ 12570 h 47041"/>
                <a:gd name="connsiteX112" fmla="*/ 17427 w 41184"/>
                <a:gd name="connsiteY112" fmla="*/ 23866 h 47041"/>
                <a:gd name="connsiteX113" fmla="*/ 17572 w 41184"/>
                <a:gd name="connsiteY113" fmla="*/ 12570 h 47041"/>
                <a:gd name="connsiteX114" fmla="*/ 17281 w 41184"/>
                <a:gd name="connsiteY114" fmla="*/ 29769 h 47041"/>
                <a:gd name="connsiteX115" fmla="*/ 34480 w 41184"/>
                <a:gd name="connsiteY115" fmla="*/ 30425 h 47041"/>
                <a:gd name="connsiteX116" fmla="*/ 34918 w 41184"/>
                <a:gd name="connsiteY116" fmla="*/ 17817 h 47041"/>
                <a:gd name="connsiteX117" fmla="*/ 17645 w 41184"/>
                <a:gd name="connsiteY117" fmla="*/ 17234 h 47041"/>
                <a:gd name="connsiteX118" fmla="*/ 16479 w 41184"/>
                <a:gd name="connsiteY118" fmla="*/ 34434 h 47041"/>
                <a:gd name="connsiteX119" fmla="*/ 17645 w 41184"/>
                <a:gd name="connsiteY119" fmla="*/ 17234 h 4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1184" h="47041">
                  <a:moveTo>
                    <a:pt x="17645" y="17234"/>
                  </a:moveTo>
                  <a:lnTo>
                    <a:pt x="446" y="16578"/>
                  </a:lnTo>
                  <a:lnTo>
                    <a:pt x="9" y="29186"/>
                  </a:lnTo>
                  <a:cubicBezTo>
                    <a:pt x="-137" y="33778"/>
                    <a:pt x="1539" y="38296"/>
                    <a:pt x="4746" y="41649"/>
                  </a:cubicBezTo>
                  <a:cubicBezTo>
                    <a:pt x="7880" y="45001"/>
                    <a:pt x="12325" y="46969"/>
                    <a:pt x="16989" y="47042"/>
                  </a:cubicBezTo>
                  <a:cubicBezTo>
                    <a:pt x="17062" y="47042"/>
                    <a:pt x="17208" y="47042"/>
                    <a:pt x="17354" y="47042"/>
                  </a:cubicBezTo>
                  <a:cubicBezTo>
                    <a:pt x="17937" y="47042"/>
                    <a:pt x="18957" y="47042"/>
                    <a:pt x="20196" y="46896"/>
                  </a:cubicBezTo>
                  <a:cubicBezTo>
                    <a:pt x="21143" y="46823"/>
                    <a:pt x="22309" y="46677"/>
                    <a:pt x="23621" y="46386"/>
                  </a:cubicBezTo>
                  <a:cubicBezTo>
                    <a:pt x="24642" y="46167"/>
                    <a:pt x="25735" y="45876"/>
                    <a:pt x="27047" y="45365"/>
                  </a:cubicBezTo>
                  <a:cubicBezTo>
                    <a:pt x="27994" y="45001"/>
                    <a:pt x="29087" y="44564"/>
                    <a:pt x="30180" y="43981"/>
                  </a:cubicBezTo>
                  <a:cubicBezTo>
                    <a:pt x="31055" y="43543"/>
                    <a:pt x="31929" y="42960"/>
                    <a:pt x="32877" y="42305"/>
                  </a:cubicBezTo>
                  <a:cubicBezTo>
                    <a:pt x="34262" y="41284"/>
                    <a:pt x="35719" y="39900"/>
                    <a:pt x="37031" y="38150"/>
                  </a:cubicBezTo>
                  <a:cubicBezTo>
                    <a:pt x="37687" y="37276"/>
                    <a:pt x="38343" y="36256"/>
                    <a:pt x="38853" y="35235"/>
                  </a:cubicBezTo>
                  <a:cubicBezTo>
                    <a:pt x="39363" y="34142"/>
                    <a:pt x="39873" y="33049"/>
                    <a:pt x="40237" y="31883"/>
                  </a:cubicBezTo>
                  <a:lnTo>
                    <a:pt x="40237" y="31883"/>
                  </a:lnTo>
                  <a:cubicBezTo>
                    <a:pt x="40602" y="30717"/>
                    <a:pt x="40821" y="29624"/>
                    <a:pt x="40966" y="28603"/>
                  </a:cubicBezTo>
                  <a:cubicBezTo>
                    <a:pt x="41112" y="27583"/>
                    <a:pt x="41185" y="26636"/>
                    <a:pt x="41185" y="25688"/>
                  </a:cubicBezTo>
                  <a:cubicBezTo>
                    <a:pt x="41185" y="24085"/>
                    <a:pt x="41039" y="22627"/>
                    <a:pt x="40748" y="21243"/>
                  </a:cubicBezTo>
                  <a:cubicBezTo>
                    <a:pt x="40310" y="18911"/>
                    <a:pt x="39582" y="16797"/>
                    <a:pt x="38707" y="14829"/>
                  </a:cubicBezTo>
                  <a:cubicBezTo>
                    <a:pt x="38051" y="13372"/>
                    <a:pt x="37249" y="11914"/>
                    <a:pt x="36229" y="10457"/>
                  </a:cubicBezTo>
                  <a:cubicBezTo>
                    <a:pt x="35500" y="9363"/>
                    <a:pt x="34626" y="8343"/>
                    <a:pt x="33678" y="7250"/>
                  </a:cubicBezTo>
                  <a:cubicBezTo>
                    <a:pt x="32221" y="5720"/>
                    <a:pt x="30399" y="4116"/>
                    <a:pt x="27921" y="2732"/>
                  </a:cubicBezTo>
                  <a:cubicBezTo>
                    <a:pt x="26682" y="2076"/>
                    <a:pt x="25370" y="1420"/>
                    <a:pt x="23840" y="983"/>
                  </a:cubicBezTo>
                  <a:cubicBezTo>
                    <a:pt x="22309" y="472"/>
                    <a:pt x="20633" y="181"/>
                    <a:pt x="18884" y="35"/>
                  </a:cubicBezTo>
                  <a:cubicBezTo>
                    <a:pt x="14220" y="-256"/>
                    <a:pt x="9629" y="1274"/>
                    <a:pt x="6203" y="4408"/>
                  </a:cubicBezTo>
                  <a:cubicBezTo>
                    <a:pt x="2705" y="7542"/>
                    <a:pt x="665" y="11914"/>
                    <a:pt x="519" y="16578"/>
                  </a:cubicBezTo>
                  <a:lnTo>
                    <a:pt x="17645" y="17234"/>
                  </a:lnTo>
                  <a:lnTo>
                    <a:pt x="16479" y="34434"/>
                  </a:lnTo>
                  <a:lnTo>
                    <a:pt x="17354" y="21316"/>
                  </a:lnTo>
                  <a:lnTo>
                    <a:pt x="12471" y="33486"/>
                  </a:lnTo>
                  <a:cubicBezTo>
                    <a:pt x="13564" y="33924"/>
                    <a:pt x="14949" y="34288"/>
                    <a:pt x="16479" y="34361"/>
                  </a:cubicBezTo>
                  <a:lnTo>
                    <a:pt x="17354" y="21243"/>
                  </a:lnTo>
                  <a:lnTo>
                    <a:pt x="12471" y="33413"/>
                  </a:lnTo>
                  <a:lnTo>
                    <a:pt x="16917" y="22336"/>
                  </a:lnTo>
                  <a:lnTo>
                    <a:pt x="10139" y="32174"/>
                  </a:lnTo>
                  <a:cubicBezTo>
                    <a:pt x="10722" y="32612"/>
                    <a:pt x="11523" y="33049"/>
                    <a:pt x="12471" y="33413"/>
                  </a:cubicBezTo>
                  <a:lnTo>
                    <a:pt x="16917" y="22336"/>
                  </a:lnTo>
                  <a:lnTo>
                    <a:pt x="10139" y="32174"/>
                  </a:lnTo>
                  <a:lnTo>
                    <a:pt x="15532" y="24304"/>
                  </a:lnTo>
                  <a:lnTo>
                    <a:pt x="8098" y="30352"/>
                  </a:lnTo>
                  <a:cubicBezTo>
                    <a:pt x="8463" y="30790"/>
                    <a:pt x="9046" y="31446"/>
                    <a:pt x="10139" y="32174"/>
                  </a:cubicBezTo>
                  <a:lnTo>
                    <a:pt x="15532" y="24304"/>
                  </a:lnTo>
                  <a:lnTo>
                    <a:pt x="8098" y="30352"/>
                  </a:lnTo>
                  <a:lnTo>
                    <a:pt x="13345" y="26126"/>
                  </a:lnTo>
                  <a:lnTo>
                    <a:pt x="7515" y="29478"/>
                  </a:lnTo>
                  <a:cubicBezTo>
                    <a:pt x="7661" y="29769"/>
                    <a:pt x="7880" y="30061"/>
                    <a:pt x="8171" y="30352"/>
                  </a:cubicBezTo>
                  <a:lnTo>
                    <a:pt x="13418" y="26126"/>
                  </a:lnTo>
                  <a:lnTo>
                    <a:pt x="7588" y="29478"/>
                  </a:lnTo>
                  <a:lnTo>
                    <a:pt x="12835" y="26490"/>
                  </a:lnTo>
                  <a:lnTo>
                    <a:pt x="7078" y="28239"/>
                  </a:lnTo>
                  <a:cubicBezTo>
                    <a:pt x="7224" y="28749"/>
                    <a:pt x="7370" y="29114"/>
                    <a:pt x="7588" y="29478"/>
                  </a:cubicBezTo>
                  <a:lnTo>
                    <a:pt x="12835" y="26490"/>
                  </a:lnTo>
                  <a:lnTo>
                    <a:pt x="7078" y="28239"/>
                  </a:lnTo>
                  <a:lnTo>
                    <a:pt x="14657" y="25980"/>
                  </a:lnTo>
                  <a:lnTo>
                    <a:pt x="6786" y="27219"/>
                  </a:lnTo>
                  <a:cubicBezTo>
                    <a:pt x="6859" y="27656"/>
                    <a:pt x="6932" y="27947"/>
                    <a:pt x="7005" y="28239"/>
                  </a:cubicBezTo>
                  <a:lnTo>
                    <a:pt x="14584" y="25980"/>
                  </a:lnTo>
                  <a:lnTo>
                    <a:pt x="6713" y="27219"/>
                  </a:lnTo>
                  <a:lnTo>
                    <a:pt x="16844" y="25615"/>
                  </a:lnTo>
                  <a:lnTo>
                    <a:pt x="6568" y="25615"/>
                  </a:lnTo>
                  <a:cubicBezTo>
                    <a:pt x="6568" y="26344"/>
                    <a:pt x="6641" y="26854"/>
                    <a:pt x="6713" y="27219"/>
                  </a:cubicBezTo>
                  <a:lnTo>
                    <a:pt x="16844" y="25615"/>
                  </a:lnTo>
                  <a:lnTo>
                    <a:pt x="6568" y="25615"/>
                  </a:lnTo>
                  <a:lnTo>
                    <a:pt x="18666" y="25615"/>
                  </a:lnTo>
                  <a:lnTo>
                    <a:pt x="6641" y="24012"/>
                  </a:lnTo>
                  <a:cubicBezTo>
                    <a:pt x="6568" y="24595"/>
                    <a:pt x="6568" y="25105"/>
                    <a:pt x="6568" y="25615"/>
                  </a:cubicBezTo>
                  <a:lnTo>
                    <a:pt x="18666" y="25615"/>
                  </a:lnTo>
                  <a:lnTo>
                    <a:pt x="6641" y="24012"/>
                  </a:lnTo>
                  <a:lnTo>
                    <a:pt x="19905" y="25761"/>
                  </a:lnTo>
                  <a:lnTo>
                    <a:pt x="7078" y="21899"/>
                  </a:lnTo>
                  <a:cubicBezTo>
                    <a:pt x="6859" y="22700"/>
                    <a:pt x="6713" y="23429"/>
                    <a:pt x="6641" y="24012"/>
                  </a:cubicBezTo>
                  <a:lnTo>
                    <a:pt x="19905" y="25761"/>
                  </a:lnTo>
                  <a:lnTo>
                    <a:pt x="7078" y="21899"/>
                  </a:lnTo>
                  <a:lnTo>
                    <a:pt x="7078" y="21899"/>
                  </a:lnTo>
                  <a:lnTo>
                    <a:pt x="20779" y="26053"/>
                  </a:lnTo>
                  <a:lnTo>
                    <a:pt x="8098" y="19421"/>
                  </a:lnTo>
                  <a:cubicBezTo>
                    <a:pt x="7661" y="20222"/>
                    <a:pt x="7370" y="21097"/>
                    <a:pt x="7078" y="21971"/>
                  </a:cubicBezTo>
                  <a:lnTo>
                    <a:pt x="20779" y="26126"/>
                  </a:lnTo>
                  <a:lnTo>
                    <a:pt x="8098" y="19494"/>
                  </a:lnTo>
                  <a:lnTo>
                    <a:pt x="20633" y="26053"/>
                  </a:lnTo>
                  <a:lnTo>
                    <a:pt x="10795" y="15923"/>
                  </a:lnTo>
                  <a:cubicBezTo>
                    <a:pt x="9847" y="16797"/>
                    <a:pt x="8900" y="18036"/>
                    <a:pt x="8098" y="19494"/>
                  </a:cubicBezTo>
                  <a:lnTo>
                    <a:pt x="20633" y="26053"/>
                  </a:lnTo>
                  <a:lnTo>
                    <a:pt x="10795" y="15923"/>
                  </a:lnTo>
                  <a:lnTo>
                    <a:pt x="19977" y="25324"/>
                  </a:lnTo>
                  <a:lnTo>
                    <a:pt x="13054" y="14173"/>
                  </a:lnTo>
                  <a:cubicBezTo>
                    <a:pt x="12398" y="14611"/>
                    <a:pt x="11669" y="15121"/>
                    <a:pt x="10868" y="15923"/>
                  </a:cubicBezTo>
                  <a:lnTo>
                    <a:pt x="20050" y="25324"/>
                  </a:lnTo>
                  <a:lnTo>
                    <a:pt x="13127" y="14173"/>
                  </a:lnTo>
                  <a:lnTo>
                    <a:pt x="19249" y="24085"/>
                  </a:lnTo>
                  <a:lnTo>
                    <a:pt x="14584" y="13372"/>
                  </a:lnTo>
                  <a:cubicBezTo>
                    <a:pt x="14147" y="13518"/>
                    <a:pt x="13710" y="13809"/>
                    <a:pt x="13127" y="14173"/>
                  </a:cubicBezTo>
                  <a:lnTo>
                    <a:pt x="19249" y="24085"/>
                  </a:lnTo>
                  <a:lnTo>
                    <a:pt x="14584" y="13372"/>
                  </a:lnTo>
                  <a:lnTo>
                    <a:pt x="18301" y="21753"/>
                  </a:lnTo>
                  <a:lnTo>
                    <a:pt x="16115" y="12862"/>
                  </a:lnTo>
                  <a:cubicBezTo>
                    <a:pt x="15823" y="12935"/>
                    <a:pt x="15313" y="13080"/>
                    <a:pt x="14657" y="13372"/>
                  </a:cubicBezTo>
                  <a:lnTo>
                    <a:pt x="18374" y="21753"/>
                  </a:lnTo>
                  <a:lnTo>
                    <a:pt x="16188" y="12862"/>
                  </a:lnTo>
                  <a:lnTo>
                    <a:pt x="17427" y="17817"/>
                  </a:lnTo>
                  <a:lnTo>
                    <a:pt x="16989" y="12716"/>
                  </a:lnTo>
                  <a:cubicBezTo>
                    <a:pt x="16844" y="12716"/>
                    <a:pt x="16698" y="12716"/>
                    <a:pt x="16188" y="12862"/>
                  </a:cubicBezTo>
                  <a:lnTo>
                    <a:pt x="17427" y="17817"/>
                  </a:lnTo>
                  <a:lnTo>
                    <a:pt x="16989" y="12716"/>
                  </a:lnTo>
                  <a:lnTo>
                    <a:pt x="17427" y="17672"/>
                  </a:lnTo>
                  <a:lnTo>
                    <a:pt x="17427" y="12643"/>
                  </a:lnTo>
                  <a:cubicBezTo>
                    <a:pt x="17208" y="12643"/>
                    <a:pt x="17135" y="12643"/>
                    <a:pt x="16989" y="12643"/>
                  </a:cubicBezTo>
                  <a:lnTo>
                    <a:pt x="17427" y="17599"/>
                  </a:lnTo>
                  <a:lnTo>
                    <a:pt x="17427" y="12570"/>
                  </a:lnTo>
                  <a:lnTo>
                    <a:pt x="17427" y="23866"/>
                  </a:lnTo>
                  <a:lnTo>
                    <a:pt x="17572" y="12570"/>
                  </a:lnTo>
                  <a:cubicBezTo>
                    <a:pt x="17500" y="12570"/>
                    <a:pt x="17427" y="12570"/>
                    <a:pt x="17427" y="12570"/>
                  </a:cubicBezTo>
                  <a:lnTo>
                    <a:pt x="17427" y="23866"/>
                  </a:lnTo>
                  <a:lnTo>
                    <a:pt x="17572" y="12570"/>
                  </a:lnTo>
                  <a:lnTo>
                    <a:pt x="17281" y="29769"/>
                  </a:lnTo>
                  <a:lnTo>
                    <a:pt x="34480" y="30425"/>
                  </a:lnTo>
                  <a:lnTo>
                    <a:pt x="34918" y="17817"/>
                  </a:lnTo>
                  <a:lnTo>
                    <a:pt x="17645" y="17234"/>
                  </a:lnTo>
                  <a:lnTo>
                    <a:pt x="16479" y="34434"/>
                  </a:lnTo>
                  <a:lnTo>
                    <a:pt x="17645" y="17234"/>
                  </a:lnTo>
                  <a:close/>
                </a:path>
              </a:pathLst>
            </a:custGeom>
            <a:solidFill>
              <a:srgbClr val="A84749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6E2BC62B-D3B7-7768-5EEE-B87D8F8BF32A}"/>
              </a:ext>
            </a:extLst>
          </p:cNvPr>
          <p:cNvSpPr/>
          <p:nvPr/>
        </p:nvSpPr>
        <p:spPr>
          <a:xfrm>
            <a:off x="7564487" y="1336939"/>
            <a:ext cx="314460" cy="357264"/>
          </a:xfrm>
          <a:custGeom>
            <a:avLst/>
            <a:gdLst>
              <a:gd name="connsiteX0" fmla="*/ 233049 w 314460"/>
              <a:gd name="connsiteY0" fmla="*/ 245673 h 357264"/>
              <a:gd name="connsiteX1" fmla="*/ 213809 w 314460"/>
              <a:gd name="connsiteY1" fmla="*/ 259957 h 357264"/>
              <a:gd name="connsiteX2" fmla="*/ 192237 w 314460"/>
              <a:gd name="connsiteY2" fmla="*/ 250191 h 357264"/>
              <a:gd name="connsiteX3" fmla="*/ 112945 w 314460"/>
              <a:gd name="connsiteY3" fmla="*/ 214918 h 357264"/>
              <a:gd name="connsiteX4" fmla="*/ 100483 w 314460"/>
              <a:gd name="connsiteY4" fmla="*/ 208213 h 357264"/>
              <a:gd name="connsiteX5" fmla="*/ 105657 w 314460"/>
              <a:gd name="connsiteY5" fmla="*/ 170025 h 357264"/>
              <a:gd name="connsiteX6" fmla="*/ 168260 w 314460"/>
              <a:gd name="connsiteY6" fmla="*/ 124476 h 357264"/>
              <a:gd name="connsiteX7" fmla="*/ 201347 w 314460"/>
              <a:gd name="connsiteY7" fmla="*/ 103414 h 357264"/>
              <a:gd name="connsiteX8" fmla="*/ 229842 w 314460"/>
              <a:gd name="connsiteY8" fmla="*/ 110046 h 357264"/>
              <a:gd name="connsiteX9" fmla="*/ 297764 w 314460"/>
              <a:gd name="connsiteY9" fmla="*/ 41030 h 357264"/>
              <a:gd name="connsiteX10" fmla="*/ 229842 w 314460"/>
              <a:gd name="connsiteY10" fmla="*/ 0 h 357264"/>
              <a:gd name="connsiteX11" fmla="*/ 176641 w 314460"/>
              <a:gd name="connsiteY11" fmla="*/ 41030 h 357264"/>
              <a:gd name="connsiteX12" fmla="*/ 177880 w 314460"/>
              <a:gd name="connsiteY12" fmla="*/ 79000 h 357264"/>
              <a:gd name="connsiteX13" fmla="*/ 152227 w 314460"/>
              <a:gd name="connsiteY13" fmla="*/ 95179 h 357264"/>
              <a:gd name="connsiteX14" fmla="*/ 84668 w 314460"/>
              <a:gd name="connsiteY14" fmla="*/ 144080 h 357264"/>
              <a:gd name="connsiteX15" fmla="*/ 37152 w 314460"/>
              <a:gd name="connsiteY15" fmla="*/ 141748 h 357264"/>
              <a:gd name="connsiteX16" fmla="*/ 5450 w 314460"/>
              <a:gd name="connsiteY16" fmla="*/ 207266 h 357264"/>
              <a:gd name="connsiteX17" fmla="*/ 79348 w 314460"/>
              <a:gd name="connsiteY17" fmla="*/ 234158 h 357264"/>
              <a:gd name="connsiteX18" fmla="*/ 100410 w 314460"/>
              <a:gd name="connsiteY18" fmla="*/ 245891 h 357264"/>
              <a:gd name="connsiteX19" fmla="*/ 178390 w 314460"/>
              <a:gd name="connsiteY19" fmla="*/ 280581 h 357264"/>
              <a:gd name="connsiteX20" fmla="*/ 194933 w 314460"/>
              <a:gd name="connsiteY20" fmla="*/ 288088 h 357264"/>
              <a:gd name="connsiteX21" fmla="*/ 192528 w 314460"/>
              <a:gd name="connsiteY21" fmla="*/ 303028 h 357264"/>
              <a:gd name="connsiteX22" fmla="*/ 278452 w 314460"/>
              <a:gd name="connsiteY22" fmla="*/ 346682 h 357264"/>
              <a:gd name="connsiteX23" fmla="*/ 233049 w 314460"/>
              <a:gd name="connsiteY23" fmla="*/ 245673 h 357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314460" h="357264">
                <a:moveTo>
                  <a:pt x="233049" y="245673"/>
                </a:moveTo>
                <a:cubicBezTo>
                  <a:pt x="233049" y="245673"/>
                  <a:pt x="223574" y="250701"/>
                  <a:pt x="213809" y="259957"/>
                </a:cubicBezTo>
                <a:cubicBezTo>
                  <a:pt x="206813" y="256750"/>
                  <a:pt x="199525" y="253471"/>
                  <a:pt x="192237" y="250191"/>
                </a:cubicBezTo>
                <a:cubicBezTo>
                  <a:pt x="161118" y="236053"/>
                  <a:pt x="128906" y="221404"/>
                  <a:pt x="112945" y="214918"/>
                </a:cubicBezTo>
                <a:cubicBezTo>
                  <a:pt x="108572" y="213169"/>
                  <a:pt x="104419" y="210837"/>
                  <a:pt x="100483" y="208213"/>
                </a:cubicBezTo>
                <a:cubicBezTo>
                  <a:pt x="105803" y="196188"/>
                  <a:pt x="108281" y="182196"/>
                  <a:pt x="105657" y="170025"/>
                </a:cubicBezTo>
                <a:cubicBezTo>
                  <a:pt x="128906" y="151222"/>
                  <a:pt x="156453" y="130889"/>
                  <a:pt x="168260" y="124476"/>
                </a:cubicBezTo>
                <a:cubicBezTo>
                  <a:pt x="176422" y="120031"/>
                  <a:pt x="188957" y="111868"/>
                  <a:pt x="201347" y="103414"/>
                </a:cubicBezTo>
                <a:cubicBezTo>
                  <a:pt x="210311" y="108370"/>
                  <a:pt x="220295" y="110848"/>
                  <a:pt x="229842" y="110046"/>
                </a:cubicBezTo>
                <a:cubicBezTo>
                  <a:pt x="260961" y="107423"/>
                  <a:pt x="309061" y="77251"/>
                  <a:pt x="297764" y="41030"/>
                </a:cubicBezTo>
                <a:cubicBezTo>
                  <a:pt x="286468" y="4810"/>
                  <a:pt x="229842" y="0"/>
                  <a:pt x="229842" y="0"/>
                </a:cubicBezTo>
                <a:cubicBezTo>
                  <a:pt x="229842" y="0"/>
                  <a:pt x="191362" y="1822"/>
                  <a:pt x="176641" y="41030"/>
                </a:cubicBezTo>
                <a:cubicBezTo>
                  <a:pt x="171393" y="54950"/>
                  <a:pt x="172706" y="68068"/>
                  <a:pt x="177880" y="79000"/>
                </a:cubicBezTo>
                <a:cubicBezTo>
                  <a:pt x="167895" y="85705"/>
                  <a:pt x="158494" y="91827"/>
                  <a:pt x="152227" y="95179"/>
                </a:cubicBezTo>
                <a:cubicBezTo>
                  <a:pt x="139546" y="102102"/>
                  <a:pt x="110103" y="123456"/>
                  <a:pt x="84668" y="144080"/>
                </a:cubicBezTo>
                <a:cubicBezTo>
                  <a:pt x="73737" y="139270"/>
                  <a:pt x="58287" y="137813"/>
                  <a:pt x="37152" y="141748"/>
                </a:cubicBezTo>
                <a:cubicBezTo>
                  <a:pt x="37152" y="141748"/>
                  <a:pt x="-16997" y="177604"/>
                  <a:pt x="5450" y="207266"/>
                </a:cubicBezTo>
                <a:cubicBezTo>
                  <a:pt x="26439" y="235032"/>
                  <a:pt x="52165" y="252450"/>
                  <a:pt x="79348" y="234158"/>
                </a:cubicBezTo>
                <a:cubicBezTo>
                  <a:pt x="85761" y="238676"/>
                  <a:pt x="92831" y="242830"/>
                  <a:pt x="100410" y="245891"/>
                </a:cubicBezTo>
                <a:cubicBezTo>
                  <a:pt x="115788" y="252086"/>
                  <a:pt x="147635" y="266589"/>
                  <a:pt x="178390" y="280581"/>
                </a:cubicBezTo>
                <a:cubicBezTo>
                  <a:pt x="183929" y="283132"/>
                  <a:pt x="189467" y="285610"/>
                  <a:pt x="194933" y="288088"/>
                </a:cubicBezTo>
                <a:cubicBezTo>
                  <a:pt x="193403" y="292752"/>
                  <a:pt x="192528" y="297708"/>
                  <a:pt x="192528" y="303028"/>
                </a:cubicBezTo>
                <a:cubicBezTo>
                  <a:pt x="192455" y="338884"/>
                  <a:pt x="221096" y="375979"/>
                  <a:pt x="278452" y="346682"/>
                </a:cubicBezTo>
                <a:cubicBezTo>
                  <a:pt x="335880" y="317385"/>
                  <a:pt x="327353" y="213460"/>
                  <a:pt x="233049" y="245673"/>
                </a:cubicBezTo>
                <a:close/>
              </a:path>
            </a:pathLst>
          </a:custGeom>
          <a:solidFill>
            <a:srgbClr val="537082"/>
          </a:solidFill>
          <a:ln w="728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83" name="Graphic 2">
            <a:extLst>
              <a:ext uri="{FF2B5EF4-FFF2-40B4-BE49-F238E27FC236}">
                <a16:creationId xmlns:a16="http://schemas.microsoft.com/office/drawing/2014/main" id="{A4A3BBF1-CA10-5824-5FA5-5A48E97921F9}"/>
              </a:ext>
            </a:extLst>
          </p:cNvPr>
          <p:cNvGrpSpPr/>
          <p:nvPr/>
        </p:nvGrpSpPr>
        <p:grpSpPr>
          <a:xfrm>
            <a:off x="4155871" y="3097678"/>
            <a:ext cx="227916" cy="342741"/>
            <a:chOff x="3522129" y="3115785"/>
            <a:chExt cx="227916" cy="342741"/>
          </a:xfrm>
        </p:grpSpPr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A308927-759E-C81D-F99B-5CC4FDE186CE}"/>
                </a:ext>
              </a:extLst>
            </p:cNvPr>
            <p:cNvSpPr/>
            <p:nvPr/>
          </p:nvSpPr>
          <p:spPr>
            <a:xfrm>
              <a:off x="3522129" y="3115785"/>
              <a:ext cx="227916" cy="342741"/>
            </a:xfrm>
            <a:custGeom>
              <a:avLst/>
              <a:gdLst>
                <a:gd name="connsiteX0" fmla="*/ 27703 w 227916"/>
                <a:gd name="connsiteY0" fmla="*/ 1749 h 342741"/>
                <a:gd name="connsiteX1" fmla="*/ 205672 w 227916"/>
                <a:gd name="connsiteY1" fmla="*/ 1749 h 342741"/>
                <a:gd name="connsiteX2" fmla="*/ 227900 w 227916"/>
                <a:gd name="connsiteY2" fmla="*/ 31994 h 342741"/>
                <a:gd name="connsiteX3" fmla="*/ 224620 w 227916"/>
                <a:gd name="connsiteY3" fmla="*/ 312794 h 342741"/>
                <a:gd name="connsiteX4" fmla="*/ 197874 w 227916"/>
                <a:gd name="connsiteY4" fmla="*/ 338228 h 342741"/>
                <a:gd name="connsiteX5" fmla="*/ 27703 w 227916"/>
                <a:gd name="connsiteY5" fmla="*/ 338228 h 342741"/>
                <a:gd name="connsiteX6" fmla="*/ 2560 w 227916"/>
                <a:gd name="connsiteY6" fmla="*/ 303028 h 342741"/>
                <a:gd name="connsiteX7" fmla="*/ 2560 w 227916"/>
                <a:gd name="connsiteY7" fmla="*/ 38990 h 342741"/>
                <a:gd name="connsiteX8" fmla="*/ 27703 w 227916"/>
                <a:gd name="connsiteY8" fmla="*/ 1749 h 342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916" h="342741">
                  <a:moveTo>
                    <a:pt x="27703" y="1749"/>
                  </a:moveTo>
                  <a:cubicBezTo>
                    <a:pt x="27703" y="1749"/>
                    <a:pt x="166609" y="-2186"/>
                    <a:pt x="205672" y="1749"/>
                  </a:cubicBezTo>
                  <a:cubicBezTo>
                    <a:pt x="205672" y="1749"/>
                    <a:pt x="228628" y="5539"/>
                    <a:pt x="227900" y="31994"/>
                  </a:cubicBezTo>
                  <a:cubicBezTo>
                    <a:pt x="227171" y="58448"/>
                    <a:pt x="225932" y="277593"/>
                    <a:pt x="224620" y="312794"/>
                  </a:cubicBezTo>
                  <a:cubicBezTo>
                    <a:pt x="224620" y="312794"/>
                    <a:pt x="221341" y="334293"/>
                    <a:pt x="197874" y="338228"/>
                  </a:cubicBezTo>
                  <a:cubicBezTo>
                    <a:pt x="174407" y="342163"/>
                    <a:pt x="47235" y="346026"/>
                    <a:pt x="27703" y="338228"/>
                  </a:cubicBezTo>
                  <a:cubicBezTo>
                    <a:pt x="27703" y="338228"/>
                    <a:pt x="2852" y="342163"/>
                    <a:pt x="2560" y="303028"/>
                  </a:cubicBezTo>
                  <a:cubicBezTo>
                    <a:pt x="2269" y="263892"/>
                    <a:pt x="-3051" y="60489"/>
                    <a:pt x="2560" y="38990"/>
                  </a:cubicBezTo>
                  <a:cubicBezTo>
                    <a:pt x="8099" y="17418"/>
                    <a:pt x="8099" y="2259"/>
                    <a:pt x="27703" y="1749"/>
                  </a:cubicBezTo>
                  <a:close/>
                </a:path>
              </a:pathLst>
            </a:custGeom>
            <a:solidFill>
              <a:srgbClr val="3C484C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5C0A258-E2CE-8F8A-48B8-462DE5299A0B}"/>
                </a:ext>
              </a:extLst>
            </p:cNvPr>
            <p:cNvSpPr/>
            <p:nvPr/>
          </p:nvSpPr>
          <p:spPr>
            <a:xfrm>
              <a:off x="3543788" y="3147859"/>
              <a:ext cx="182118" cy="257069"/>
            </a:xfrm>
            <a:custGeom>
              <a:avLst/>
              <a:gdLst>
                <a:gd name="connsiteX0" fmla="*/ 17633 w 182118"/>
                <a:gd name="connsiteY0" fmla="*/ 1814 h 257069"/>
                <a:gd name="connsiteX1" fmla="*/ 169438 w 182118"/>
                <a:gd name="connsiteY1" fmla="*/ 1814 h 257069"/>
                <a:gd name="connsiteX2" fmla="*/ 182119 w 182118"/>
                <a:gd name="connsiteY2" fmla="*/ 22220 h 257069"/>
                <a:gd name="connsiteX3" fmla="*/ 182119 w 182118"/>
                <a:gd name="connsiteY3" fmla="*/ 232838 h 257069"/>
                <a:gd name="connsiteX4" fmla="*/ 145315 w 182118"/>
                <a:gd name="connsiteY4" fmla="*/ 256305 h 257069"/>
                <a:gd name="connsiteX5" fmla="*/ 17633 w 182118"/>
                <a:gd name="connsiteY5" fmla="*/ 256305 h 257069"/>
                <a:gd name="connsiteX6" fmla="*/ 360 w 182118"/>
                <a:gd name="connsiteY6" fmla="*/ 209444 h 257069"/>
                <a:gd name="connsiteX7" fmla="*/ 6118 w 182118"/>
                <a:gd name="connsiteY7" fmla="*/ 21272 h 257069"/>
                <a:gd name="connsiteX8" fmla="*/ 17633 w 182118"/>
                <a:gd name="connsiteY8" fmla="*/ 1814 h 257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118" h="257069">
                  <a:moveTo>
                    <a:pt x="17633" y="1814"/>
                  </a:moveTo>
                  <a:cubicBezTo>
                    <a:pt x="17633" y="1814"/>
                    <a:pt x="133801" y="-2267"/>
                    <a:pt x="169438" y="1814"/>
                  </a:cubicBezTo>
                  <a:cubicBezTo>
                    <a:pt x="169438" y="1814"/>
                    <a:pt x="182119" y="1814"/>
                    <a:pt x="182119" y="22220"/>
                  </a:cubicBezTo>
                  <a:cubicBezTo>
                    <a:pt x="182119" y="42626"/>
                    <a:pt x="182119" y="220594"/>
                    <a:pt x="182119" y="232838"/>
                  </a:cubicBezTo>
                  <a:cubicBezTo>
                    <a:pt x="182119" y="245082"/>
                    <a:pt x="174102" y="255284"/>
                    <a:pt x="145315" y="256305"/>
                  </a:cubicBezTo>
                  <a:cubicBezTo>
                    <a:pt x="116528" y="257325"/>
                    <a:pt x="30313" y="257325"/>
                    <a:pt x="17633" y="256305"/>
                  </a:cubicBezTo>
                  <a:cubicBezTo>
                    <a:pt x="4952" y="255284"/>
                    <a:pt x="2620" y="244863"/>
                    <a:pt x="360" y="209444"/>
                  </a:cubicBezTo>
                  <a:cubicBezTo>
                    <a:pt x="-1753" y="176576"/>
                    <a:pt x="6118" y="21272"/>
                    <a:pt x="6118" y="21272"/>
                  </a:cubicBezTo>
                  <a:cubicBezTo>
                    <a:pt x="6118" y="21272"/>
                    <a:pt x="6118" y="2178"/>
                    <a:pt x="17633" y="1814"/>
                  </a:cubicBezTo>
                  <a:close/>
                </a:path>
              </a:pathLst>
            </a:custGeom>
            <a:solidFill>
              <a:srgbClr val="E6EEE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A98E24C-123A-E4D3-DB9A-54FB15268949}"/>
                </a:ext>
              </a:extLst>
            </p:cNvPr>
            <p:cNvSpPr/>
            <p:nvPr/>
          </p:nvSpPr>
          <p:spPr>
            <a:xfrm>
              <a:off x="3623116" y="3428425"/>
              <a:ext cx="26004" cy="8868"/>
            </a:xfrm>
            <a:custGeom>
              <a:avLst/>
              <a:gdLst>
                <a:gd name="connsiteX0" fmla="*/ 1490 w 26004"/>
                <a:gd name="connsiteY0" fmla="*/ 518 h 8868"/>
                <a:gd name="connsiteX1" fmla="*/ 20511 w 26004"/>
                <a:gd name="connsiteY1" fmla="*/ 518 h 8868"/>
                <a:gd name="connsiteX2" fmla="*/ 20511 w 26004"/>
                <a:gd name="connsiteY2" fmla="*/ 7515 h 8868"/>
                <a:gd name="connsiteX3" fmla="*/ 1490 w 26004"/>
                <a:gd name="connsiteY3" fmla="*/ 518 h 8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04" h="8868">
                  <a:moveTo>
                    <a:pt x="1490" y="518"/>
                  </a:moveTo>
                  <a:cubicBezTo>
                    <a:pt x="1490" y="518"/>
                    <a:pt x="13151" y="-648"/>
                    <a:pt x="20511" y="518"/>
                  </a:cubicBezTo>
                  <a:cubicBezTo>
                    <a:pt x="27872" y="1684"/>
                    <a:pt x="27799" y="6348"/>
                    <a:pt x="20511" y="7515"/>
                  </a:cubicBezTo>
                  <a:cubicBezTo>
                    <a:pt x="13223" y="8608"/>
                    <a:pt x="-5361" y="12106"/>
                    <a:pt x="1490" y="518"/>
                  </a:cubicBezTo>
                  <a:close/>
                </a:path>
              </a:pathLst>
            </a:custGeom>
            <a:solidFill>
              <a:srgbClr val="4C4C4C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7" name="Graphic 2">
            <a:extLst>
              <a:ext uri="{FF2B5EF4-FFF2-40B4-BE49-F238E27FC236}">
                <a16:creationId xmlns:a16="http://schemas.microsoft.com/office/drawing/2014/main" id="{0C85D3A8-7EC6-5B97-1828-E0658CD57206}"/>
              </a:ext>
            </a:extLst>
          </p:cNvPr>
          <p:cNvGrpSpPr/>
          <p:nvPr/>
        </p:nvGrpSpPr>
        <p:grpSpPr>
          <a:xfrm>
            <a:off x="4084169" y="3709855"/>
            <a:ext cx="371387" cy="263896"/>
            <a:chOff x="3450427" y="3727962"/>
            <a:chExt cx="371387" cy="263896"/>
          </a:xfrm>
        </p:grpSpPr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C2E2B95A-9656-41F4-EE7D-7D86028A0B5F}"/>
                </a:ext>
              </a:extLst>
            </p:cNvPr>
            <p:cNvSpPr/>
            <p:nvPr/>
          </p:nvSpPr>
          <p:spPr>
            <a:xfrm>
              <a:off x="3450427" y="3727962"/>
              <a:ext cx="371387" cy="263896"/>
            </a:xfrm>
            <a:custGeom>
              <a:avLst/>
              <a:gdLst>
                <a:gd name="connsiteX0" fmla="*/ 20114 w 371387"/>
                <a:gd name="connsiteY0" fmla="*/ 9183 h 263896"/>
                <a:gd name="connsiteX1" fmla="*/ 0 w 371387"/>
                <a:gd name="connsiteY1" fmla="*/ 64060 h 263896"/>
                <a:gd name="connsiteX2" fmla="*/ 10057 w 371387"/>
                <a:gd name="connsiteY2" fmla="*/ 250628 h 263896"/>
                <a:gd name="connsiteX3" fmla="*/ 237875 w 371387"/>
                <a:gd name="connsiteY3" fmla="*/ 260686 h 263896"/>
                <a:gd name="connsiteX4" fmla="*/ 371388 w 371387"/>
                <a:gd name="connsiteY4" fmla="*/ 230514 h 263896"/>
                <a:gd name="connsiteX5" fmla="*/ 362205 w 371387"/>
                <a:gd name="connsiteY5" fmla="*/ 27475 h 263896"/>
                <a:gd name="connsiteX6" fmla="*/ 285391 w 371387"/>
                <a:gd name="connsiteY6" fmla="*/ 0 h 263896"/>
                <a:gd name="connsiteX7" fmla="*/ 20114 w 371387"/>
                <a:gd name="connsiteY7" fmla="*/ 9183 h 26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387" h="263896">
                  <a:moveTo>
                    <a:pt x="20114" y="9183"/>
                  </a:moveTo>
                  <a:cubicBezTo>
                    <a:pt x="20114" y="9183"/>
                    <a:pt x="0" y="12826"/>
                    <a:pt x="0" y="64060"/>
                  </a:cubicBezTo>
                  <a:cubicBezTo>
                    <a:pt x="0" y="115293"/>
                    <a:pt x="1166" y="241956"/>
                    <a:pt x="10057" y="250628"/>
                  </a:cubicBezTo>
                  <a:cubicBezTo>
                    <a:pt x="34763" y="274824"/>
                    <a:pt x="137230" y="257989"/>
                    <a:pt x="237875" y="260686"/>
                  </a:cubicBezTo>
                  <a:cubicBezTo>
                    <a:pt x="338520" y="263382"/>
                    <a:pt x="371388" y="259738"/>
                    <a:pt x="371388" y="230514"/>
                  </a:cubicBezTo>
                  <a:cubicBezTo>
                    <a:pt x="371388" y="201217"/>
                    <a:pt x="362205" y="51233"/>
                    <a:pt x="362205" y="27475"/>
                  </a:cubicBezTo>
                  <a:cubicBezTo>
                    <a:pt x="362205" y="3717"/>
                    <a:pt x="356739" y="0"/>
                    <a:pt x="285391" y="0"/>
                  </a:cubicBezTo>
                  <a:cubicBezTo>
                    <a:pt x="214043" y="0"/>
                    <a:pt x="20114" y="9183"/>
                    <a:pt x="20114" y="9183"/>
                  </a:cubicBezTo>
                  <a:close/>
                </a:path>
              </a:pathLst>
            </a:custGeom>
            <a:solidFill>
              <a:srgbClr val="D9924E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5AE59C48-6811-14FC-6473-5B6A1232F8AF}"/>
                </a:ext>
              </a:extLst>
            </p:cNvPr>
            <p:cNvSpPr/>
            <p:nvPr/>
          </p:nvSpPr>
          <p:spPr>
            <a:xfrm>
              <a:off x="3564321" y="3795857"/>
              <a:ext cx="146491" cy="134263"/>
            </a:xfrm>
            <a:custGeom>
              <a:avLst/>
              <a:gdLst>
                <a:gd name="connsiteX0" fmla="*/ 15 w 146491"/>
                <a:gd name="connsiteY0" fmla="*/ 8554 h 134263"/>
                <a:gd name="connsiteX1" fmla="*/ 6865 w 146491"/>
                <a:gd name="connsiteY1" fmla="*/ 122463 h 134263"/>
                <a:gd name="connsiteX2" fmla="*/ 46657 w 146491"/>
                <a:gd name="connsiteY2" fmla="*/ 129314 h 134263"/>
                <a:gd name="connsiteX3" fmla="*/ 138556 w 146491"/>
                <a:gd name="connsiteY3" fmla="*/ 77206 h 134263"/>
                <a:gd name="connsiteX4" fmla="*/ 138556 w 146491"/>
                <a:gd name="connsiteY4" fmla="*/ 55269 h 134263"/>
                <a:gd name="connsiteX5" fmla="*/ 16412 w 146491"/>
                <a:gd name="connsiteY5" fmla="*/ 1777 h 134263"/>
                <a:gd name="connsiteX6" fmla="*/ 15 w 146491"/>
                <a:gd name="connsiteY6" fmla="*/ 8554 h 134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491" h="134263">
                  <a:moveTo>
                    <a:pt x="15" y="8554"/>
                  </a:moveTo>
                  <a:cubicBezTo>
                    <a:pt x="15" y="8554"/>
                    <a:pt x="4096" y="114228"/>
                    <a:pt x="6865" y="122463"/>
                  </a:cubicBezTo>
                  <a:cubicBezTo>
                    <a:pt x="9635" y="130698"/>
                    <a:pt x="10946" y="140318"/>
                    <a:pt x="46657" y="129314"/>
                  </a:cubicBezTo>
                  <a:cubicBezTo>
                    <a:pt x="82294" y="118309"/>
                    <a:pt x="138556" y="77206"/>
                    <a:pt x="138556" y="77206"/>
                  </a:cubicBezTo>
                  <a:cubicBezTo>
                    <a:pt x="138556" y="77206"/>
                    <a:pt x="156411" y="64889"/>
                    <a:pt x="138556" y="55269"/>
                  </a:cubicBezTo>
                  <a:cubicBezTo>
                    <a:pt x="120701" y="45649"/>
                    <a:pt x="16412" y="1777"/>
                    <a:pt x="16412" y="1777"/>
                  </a:cubicBezTo>
                  <a:cubicBezTo>
                    <a:pt x="16412" y="1777"/>
                    <a:pt x="-568" y="-5220"/>
                    <a:pt x="15" y="8554"/>
                  </a:cubicBezTo>
                  <a:close/>
                </a:path>
              </a:pathLst>
            </a:custGeom>
            <a:solidFill>
              <a:srgbClr val="FFFFF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0" name="Graphic 2">
            <a:extLst>
              <a:ext uri="{FF2B5EF4-FFF2-40B4-BE49-F238E27FC236}">
                <a16:creationId xmlns:a16="http://schemas.microsoft.com/office/drawing/2014/main" id="{78617A8B-9BD2-DC8F-E036-8F9BA0520E20}"/>
              </a:ext>
            </a:extLst>
          </p:cNvPr>
          <p:cNvGrpSpPr/>
          <p:nvPr/>
        </p:nvGrpSpPr>
        <p:grpSpPr>
          <a:xfrm>
            <a:off x="8910394" y="1936833"/>
            <a:ext cx="384091" cy="320849"/>
            <a:chOff x="8276652" y="1954940"/>
            <a:chExt cx="384091" cy="320849"/>
          </a:xfrm>
        </p:grpSpPr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D8EBAC8E-BDD2-B6AB-C776-3F3A2087EB54}"/>
                </a:ext>
              </a:extLst>
            </p:cNvPr>
            <p:cNvSpPr/>
            <p:nvPr/>
          </p:nvSpPr>
          <p:spPr>
            <a:xfrm>
              <a:off x="8276652" y="1954940"/>
              <a:ext cx="384091" cy="320849"/>
            </a:xfrm>
            <a:custGeom>
              <a:avLst/>
              <a:gdLst>
                <a:gd name="connsiteX0" fmla="*/ 112299 w 384091"/>
                <a:gd name="connsiteY0" fmla="*/ 269470 h 320849"/>
                <a:gd name="connsiteX1" fmla="*/ 4585 w 384091"/>
                <a:gd name="connsiteY1" fmla="*/ 176696 h 320849"/>
                <a:gd name="connsiteX2" fmla="*/ 148665 w 384091"/>
                <a:gd name="connsiteY2" fmla="*/ 987 h 320849"/>
                <a:gd name="connsiteX3" fmla="*/ 375535 w 384091"/>
                <a:gd name="connsiteY3" fmla="*/ 109648 h 320849"/>
                <a:gd name="connsiteX4" fmla="*/ 245156 w 384091"/>
                <a:gd name="connsiteY4" fmla="*/ 269543 h 320849"/>
                <a:gd name="connsiteX5" fmla="*/ 231236 w 384091"/>
                <a:gd name="connsiteY5" fmla="*/ 320849 h 320849"/>
                <a:gd name="connsiteX6" fmla="*/ 212434 w 384091"/>
                <a:gd name="connsiteY6" fmla="*/ 278143 h 320849"/>
                <a:gd name="connsiteX7" fmla="*/ 112299 w 384091"/>
                <a:gd name="connsiteY7" fmla="*/ 269470 h 320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091" h="320849">
                  <a:moveTo>
                    <a:pt x="112299" y="269470"/>
                  </a:moveTo>
                  <a:cubicBezTo>
                    <a:pt x="112299" y="269470"/>
                    <a:pt x="24845" y="251979"/>
                    <a:pt x="4585" y="176696"/>
                  </a:cubicBezTo>
                  <a:cubicBezTo>
                    <a:pt x="-15603" y="101413"/>
                    <a:pt x="30602" y="9368"/>
                    <a:pt x="148665" y="987"/>
                  </a:cubicBezTo>
                  <a:cubicBezTo>
                    <a:pt x="266801" y="-7394"/>
                    <a:pt x="335817" y="38373"/>
                    <a:pt x="375535" y="109648"/>
                  </a:cubicBezTo>
                  <a:cubicBezTo>
                    <a:pt x="415254" y="180923"/>
                    <a:pt x="307248" y="249356"/>
                    <a:pt x="245156" y="269543"/>
                  </a:cubicBezTo>
                  <a:lnTo>
                    <a:pt x="231236" y="320849"/>
                  </a:lnTo>
                  <a:lnTo>
                    <a:pt x="212434" y="278143"/>
                  </a:lnTo>
                  <a:cubicBezTo>
                    <a:pt x="212434" y="278070"/>
                    <a:pt x="179565" y="280693"/>
                    <a:pt x="112299" y="269470"/>
                  </a:cubicBezTo>
                  <a:close/>
                </a:path>
              </a:pathLst>
            </a:custGeom>
            <a:solidFill>
              <a:srgbClr val="65A8D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09F76885-26D9-7674-40CD-CFA5FB0094A2}"/>
                </a:ext>
              </a:extLst>
            </p:cNvPr>
            <p:cNvSpPr/>
            <p:nvPr/>
          </p:nvSpPr>
          <p:spPr>
            <a:xfrm>
              <a:off x="8383371" y="2020866"/>
              <a:ext cx="105495" cy="157775"/>
            </a:xfrm>
            <a:custGeom>
              <a:avLst/>
              <a:gdLst>
                <a:gd name="connsiteX0" fmla="*/ 105495 w 105495"/>
                <a:gd name="connsiteY0" fmla="*/ 8522 h 157775"/>
                <a:gd name="connsiteX1" fmla="*/ 95657 w 105495"/>
                <a:gd name="connsiteY1" fmla="*/ 2911 h 157775"/>
                <a:gd name="connsiteX2" fmla="*/ 73210 w 105495"/>
                <a:gd name="connsiteY2" fmla="*/ 8522 h 157775"/>
                <a:gd name="connsiteX3" fmla="*/ 73210 w 105495"/>
                <a:gd name="connsiteY3" fmla="*/ 66023 h 157775"/>
                <a:gd name="connsiteX4" fmla="*/ 73210 w 105495"/>
                <a:gd name="connsiteY4" fmla="*/ 66388 h 157775"/>
                <a:gd name="connsiteX5" fmla="*/ 32763 w 105495"/>
                <a:gd name="connsiteY5" fmla="*/ 66315 h 157775"/>
                <a:gd name="connsiteX6" fmla="*/ 32471 w 105495"/>
                <a:gd name="connsiteY6" fmla="*/ 46273 h 157775"/>
                <a:gd name="connsiteX7" fmla="*/ 32034 w 105495"/>
                <a:gd name="connsiteY7" fmla="*/ 1890 h 157775"/>
                <a:gd name="connsiteX8" fmla="*/ 842 w 105495"/>
                <a:gd name="connsiteY8" fmla="*/ 1890 h 157775"/>
                <a:gd name="connsiteX9" fmla="*/ 842 w 105495"/>
                <a:gd name="connsiteY9" fmla="*/ 94519 h 157775"/>
                <a:gd name="connsiteX10" fmla="*/ 3612 w 105495"/>
                <a:gd name="connsiteY10" fmla="*/ 156538 h 157775"/>
                <a:gd name="connsiteX11" fmla="*/ 32471 w 105495"/>
                <a:gd name="connsiteY11" fmla="*/ 156538 h 157775"/>
                <a:gd name="connsiteX12" fmla="*/ 33273 w 105495"/>
                <a:gd name="connsiteY12" fmla="*/ 88688 h 157775"/>
                <a:gd name="connsiteX13" fmla="*/ 74158 w 105495"/>
                <a:gd name="connsiteY13" fmla="*/ 88397 h 157775"/>
                <a:gd name="connsiteX14" fmla="*/ 72700 w 105495"/>
                <a:gd name="connsiteY14" fmla="*/ 116091 h 157775"/>
                <a:gd name="connsiteX15" fmla="*/ 72700 w 105495"/>
                <a:gd name="connsiteY15" fmla="*/ 151437 h 157775"/>
                <a:gd name="connsiteX16" fmla="*/ 80279 w 105495"/>
                <a:gd name="connsiteY16" fmla="*/ 155153 h 157775"/>
                <a:gd name="connsiteX17" fmla="*/ 98353 w 105495"/>
                <a:gd name="connsiteY17" fmla="*/ 155153 h 157775"/>
                <a:gd name="connsiteX18" fmla="*/ 102726 w 105495"/>
                <a:gd name="connsiteY18" fmla="*/ 145388 h 157775"/>
                <a:gd name="connsiteX19" fmla="*/ 102872 w 105495"/>
                <a:gd name="connsiteY19" fmla="*/ 62088 h 157775"/>
                <a:gd name="connsiteX20" fmla="*/ 105495 w 105495"/>
                <a:gd name="connsiteY20" fmla="*/ 8522 h 15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5495" h="157775">
                  <a:moveTo>
                    <a:pt x="105495" y="8522"/>
                  </a:moveTo>
                  <a:cubicBezTo>
                    <a:pt x="105495" y="8522"/>
                    <a:pt x="105495" y="2911"/>
                    <a:pt x="95657" y="2911"/>
                  </a:cubicBezTo>
                  <a:cubicBezTo>
                    <a:pt x="85818" y="2911"/>
                    <a:pt x="73283" y="2911"/>
                    <a:pt x="73210" y="8522"/>
                  </a:cubicBezTo>
                  <a:cubicBezTo>
                    <a:pt x="73210" y="8522"/>
                    <a:pt x="72117" y="55602"/>
                    <a:pt x="73210" y="66023"/>
                  </a:cubicBezTo>
                  <a:cubicBezTo>
                    <a:pt x="73210" y="66169"/>
                    <a:pt x="73210" y="66242"/>
                    <a:pt x="73210" y="66388"/>
                  </a:cubicBezTo>
                  <a:cubicBezTo>
                    <a:pt x="62570" y="66533"/>
                    <a:pt x="45808" y="66461"/>
                    <a:pt x="32763" y="66315"/>
                  </a:cubicBezTo>
                  <a:cubicBezTo>
                    <a:pt x="32544" y="56695"/>
                    <a:pt x="32398" y="49261"/>
                    <a:pt x="32471" y="46273"/>
                  </a:cubicBezTo>
                  <a:cubicBezTo>
                    <a:pt x="32908" y="33228"/>
                    <a:pt x="35751" y="2692"/>
                    <a:pt x="32034" y="1890"/>
                  </a:cubicBezTo>
                  <a:cubicBezTo>
                    <a:pt x="28317" y="1162"/>
                    <a:pt x="988" y="-1972"/>
                    <a:pt x="842" y="1890"/>
                  </a:cubicBezTo>
                  <a:cubicBezTo>
                    <a:pt x="842" y="1890"/>
                    <a:pt x="-1053" y="64128"/>
                    <a:pt x="842" y="94519"/>
                  </a:cubicBezTo>
                  <a:cubicBezTo>
                    <a:pt x="2737" y="124909"/>
                    <a:pt x="-1490" y="155153"/>
                    <a:pt x="3612" y="156538"/>
                  </a:cubicBezTo>
                  <a:cubicBezTo>
                    <a:pt x="8713" y="157923"/>
                    <a:pt x="28754" y="158433"/>
                    <a:pt x="32471" y="156538"/>
                  </a:cubicBezTo>
                  <a:cubicBezTo>
                    <a:pt x="34730" y="155372"/>
                    <a:pt x="34075" y="119443"/>
                    <a:pt x="33273" y="88688"/>
                  </a:cubicBezTo>
                  <a:cubicBezTo>
                    <a:pt x="46318" y="88761"/>
                    <a:pt x="63080" y="88543"/>
                    <a:pt x="74158" y="88397"/>
                  </a:cubicBezTo>
                  <a:cubicBezTo>
                    <a:pt x="74231" y="99183"/>
                    <a:pt x="73939" y="110479"/>
                    <a:pt x="72700" y="116091"/>
                  </a:cubicBezTo>
                  <a:cubicBezTo>
                    <a:pt x="70441" y="126294"/>
                    <a:pt x="72700" y="151437"/>
                    <a:pt x="72700" y="151437"/>
                  </a:cubicBezTo>
                  <a:cubicBezTo>
                    <a:pt x="72700" y="151437"/>
                    <a:pt x="72627" y="155153"/>
                    <a:pt x="80279" y="155153"/>
                  </a:cubicBezTo>
                  <a:cubicBezTo>
                    <a:pt x="87932" y="155153"/>
                    <a:pt x="98353" y="155153"/>
                    <a:pt x="98353" y="155153"/>
                  </a:cubicBezTo>
                  <a:cubicBezTo>
                    <a:pt x="98353" y="155153"/>
                    <a:pt x="103819" y="158433"/>
                    <a:pt x="102726" y="145388"/>
                  </a:cubicBezTo>
                  <a:cubicBezTo>
                    <a:pt x="101633" y="132342"/>
                    <a:pt x="100831" y="76080"/>
                    <a:pt x="102872" y="62088"/>
                  </a:cubicBezTo>
                  <a:cubicBezTo>
                    <a:pt x="104912" y="48095"/>
                    <a:pt x="105495" y="8522"/>
                    <a:pt x="105495" y="8522"/>
                  </a:cubicBezTo>
                  <a:close/>
                </a:path>
              </a:pathLst>
            </a:custGeom>
            <a:solidFill>
              <a:srgbClr val="FFFFF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D69D2A19-7339-206F-FAF0-48C977819355}"/>
                </a:ext>
              </a:extLst>
            </p:cNvPr>
            <p:cNvSpPr/>
            <p:nvPr/>
          </p:nvSpPr>
          <p:spPr>
            <a:xfrm>
              <a:off x="8519746" y="2062840"/>
              <a:ext cx="26883" cy="111260"/>
            </a:xfrm>
            <a:custGeom>
              <a:avLst/>
              <a:gdLst>
                <a:gd name="connsiteX0" fmla="*/ 8110 w 26883"/>
                <a:gd name="connsiteY0" fmla="*/ 73 h 111260"/>
                <a:gd name="connsiteX1" fmla="*/ 1333 w 26883"/>
                <a:gd name="connsiteY1" fmla="*/ 5684 h 111260"/>
                <a:gd name="connsiteX2" fmla="*/ 1333 w 26883"/>
                <a:gd name="connsiteY2" fmla="*/ 57282 h 111260"/>
                <a:gd name="connsiteX3" fmla="*/ 531 w 26883"/>
                <a:gd name="connsiteY3" fmla="*/ 106111 h 111260"/>
                <a:gd name="connsiteX4" fmla="*/ 4321 w 26883"/>
                <a:gd name="connsiteY4" fmla="*/ 110265 h 111260"/>
                <a:gd name="connsiteX5" fmla="*/ 25820 w 26883"/>
                <a:gd name="connsiteY5" fmla="*/ 105601 h 111260"/>
                <a:gd name="connsiteX6" fmla="*/ 25820 w 26883"/>
                <a:gd name="connsiteY6" fmla="*/ 14430 h 111260"/>
                <a:gd name="connsiteX7" fmla="*/ 19042 w 26883"/>
                <a:gd name="connsiteY7" fmla="*/ 0 h 111260"/>
                <a:gd name="connsiteX8" fmla="*/ 8110 w 26883"/>
                <a:gd name="connsiteY8" fmla="*/ 73 h 111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83" h="111260">
                  <a:moveTo>
                    <a:pt x="8110" y="73"/>
                  </a:moveTo>
                  <a:cubicBezTo>
                    <a:pt x="8110" y="73"/>
                    <a:pt x="1843" y="510"/>
                    <a:pt x="1333" y="5684"/>
                  </a:cubicBezTo>
                  <a:cubicBezTo>
                    <a:pt x="823" y="10786"/>
                    <a:pt x="-197" y="34982"/>
                    <a:pt x="1333" y="57282"/>
                  </a:cubicBezTo>
                  <a:cubicBezTo>
                    <a:pt x="2863" y="79583"/>
                    <a:pt x="531" y="106111"/>
                    <a:pt x="531" y="106111"/>
                  </a:cubicBezTo>
                  <a:cubicBezTo>
                    <a:pt x="531" y="106111"/>
                    <a:pt x="-2092" y="109828"/>
                    <a:pt x="4321" y="110265"/>
                  </a:cubicBezTo>
                  <a:cubicBezTo>
                    <a:pt x="10734" y="110702"/>
                    <a:pt x="25237" y="113982"/>
                    <a:pt x="25820" y="105601"/>
                  </a:cubicBezTo>
                  <a:cubicBezTo>
                    <a:pt x="26330" y="97220"/>
                    <a:pt x="27934" y="22301"/>
                    <a:pt x="25820" y="14430"/>
                  </a:cubicBezTo>
                  <a:cubicBezTo>
                    <a:pt x="23706" y="6559"/>
                    <a:pt x="29974" y="0"/>
                    <a:pt x="19042" y="0"/>
                  </a:cubicBezTo>
                  <a:cubicBezTo>
                    <a:pt x="8110" y="73"/>
                    <a:pt x="8110" y="73"/>
                    <a:pt x="8110" y="73"/>
                  </a:cubicBezTo>
                  <a:close/>
                </a:path>
              </a:pathLst>
            </a:custGeom>
            <a:solidFill>
              <a:srgbClr val="FFFFF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885E38FC-4576-7760-F53C-02E8A523412C}"/>
                </a:ext>
              </a:extLst>
            </p:cNvPr>
            <p:cNvSpPr/>
            <p:nvPr/>
          </p:nvSpPr>
          <p:spPr>
            <a:xfrm>
              <a:off x="8521422" y="2028020"/>
              <a:ext cx="25127" cy="23542"/>
            </a:xfrm>
            <a:custGeom>
              <a:avLst/>
              <a:gdLst>
                <a:gd name="connsiteX0" fmla="*/ 5196 w 25127"/>
                <a:gd name="connsiteY0" fmla="*/ 713 h 23542"/>
                <a:gd name="connsiteX1" fmla="*/ 1115 w 25127"/>
                <a:gd name="connsiteY1" fmla="*/ 15142 h 23542"/>
                <a:gd name="connsiteX2" fmla="*/ 20865 w 25127"/>
                <a:gd name="connsiteY2" fmla="*/ 20535 h 23542"/>
                <a:gd name="connsiteX3" fmla="*/ 16784 w 25127"/>
                <a:gd name="connsiteY3" fmla="*/ 713 h 23542"/>
                <a:gd name="connsiteX4" fmla="*/ 5196 w 25127"/>
                <a:gd name="connsiteY4" fmla="*/ 713 h 2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27" h="23542">
                  <a:moveTo>
                    <a:pt x="5196" y="713"/>
                  </a:moveTo>
                  <a:cubicBezTo>
                    <a:pt x="5196" y="713"/>
                    <a:pt x="-2893" y="8219"/>
                    <a:pt x="1115" y="15142"/>
                  </a:cubicBezTo>
                  <a:cubicBezTo>
                    <a:pt x="5196" y="22139"/>
                    <a:pt x="12703" y="26949"/>
                    <a:pt x="20865" y="20535"/>
                  </a:cubicBezTo>
                  <a:cubicBezTo>
                    <a:pt x="28954" y="14122"/>
                    <a:pt x="24363" y="2316"/>
                    <a:pt x="16784" y="713"/>
                  </a:cubicBezTo>
                  <a:cubicBezTo>
                    <a:pt x="9277" y="-891"/>
                    <a:pt x="5196" y="713"/>
                    <a:pt x="5196" y="713"/>
                  </a:cubicBezTo>
                  <a:close/>
                </a:path>
              </a:pathLst>
            </a:custGeom>
            <a:solidFill>
              <a:srgbClr val="FFFFF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5" name="Graphic 2">
            <a:extLst>
              <a:ext uri="{FF2B5EF4-FFF2-40B4-BE49-F238E27FC236}">
                <a16:creationId xmlns:a16="http://schemas.microsoft.com/office/drawing/2014/main" id="{3B0BAFEE-3028-D6E1-A95F-87E8B7779998}"/>
              </a:ext>
            </a:extLst>
          </p:cNvPr>
          <p:cNvGrpSpPr/>
          <p:nvPr/>
        </p:nvGrpSpPr>
        <p:grpSpPr>
          <a:xfrm>
            <a:off x="4773057" y="3135432"/>
            <a:ext cx="374434" cy="308855"/>
            <a:chOff x="4139315" y="3153539"/>
            <a:chExt cx="374434" cy="308855"/>
          </a:xfrm>
        </p:grpSpPr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CEFA07F-94F0-CE76-3E15-135AA9BB4CFF}"/>
                </a:ext>
              </a:extLst>
            </p:cNvPr>
            <p:cNvSpPr/>
            <p:nvPr/>
          </p:nvSpPr>
          <p:spPr>
            <a:xfrm>
              <a:off x="4139315" y="3153539"/>
              <a:ext cx="374434" cy="308855"/>
            </a:xfrm>
            <a:custGeom>
              <a:avLst/>
              <a:gdLst>
                <a:gd name="connsiteX0" fmla="*/ 143163 w 374434"/>
                <a:gd name="connsiteY0" fmla="*/ 308856 h 308855"/>
                <a:gd name="connsiteX1" fmla="*/ 129389 w 374434"/>
                <a:gd name="connsiteY1" fmla="*/ 255946 h 308855"/>
                <a:gd name="connsiteX2" fmla="*/ 1998 w 374434"/>
                <a:gd name="connsiteY2" fmla="*/ 181683 h 308855"/>
                <a:gd name="connsiteX3" fmla="*/ 171877 w 374434"/>
                <a:gd name="connsiteY3" fmla="*/ 216 h 308855"/>
                <a:gd name="connsiteX4" fmla="*/ 370325 w 374434"/>
                <a:gd name="connsiteY4" fmla="*/ 135186 h 308855"/>
                <a:gd name="connsiteX5" fmla="*/ 187182 w 374434"/>
                <a:gd name="connsiteY5" fmla="*/ 260829 h 308855"/>
                <a:gd name="connsiteX6" fmla="*/ 143163 w 374434"/>
                <a:gd name="connsiteY6" fmla="*/ 308856 h 30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4434" h="308855">
                  <a:moveTo>
                    <a:pt x="143163" y="308856"/>
                  </a:moveTo>
                  <a:lnTo>
                    <a:pt x="129389" y="255946"/>
                  </a:lnTo>
                  <a:cubicBezTo>
                    <a:pt x="129389" y="255946"/>
                    <a:pt x="13294" y="255509"/>
                    <a:pt x="1998" y="181683"/>
                  </a:cubicBezTo>
                  <a:cubicBezTo>
                    <a:pt x="-9298" y="107930"/>
                    <a:pt x="24663" y="-5614"/>
                    <a:pt x="171877" y="216"/>
                  </a:cubicBezTo>
                  <a:cubicBezTo>
                    <a:pt x="319091" y="5973"/>
                    <a:pt x="393282" y="77467"/>
                    <a:pt x="370325" y="135186"/>
                  </a:cubicBezTo>
                  <a:cubicBezTo>
                    <a:pt x="347368" y="192906"/>
                    <a:pt x="309472" y="276789"/>
                    <a:pt x="187182" y="260829"/>
                  </a:cubicBezTo>
                  <a:lnTo>
                    <a:pt x="143163" y="308856"/>
                  </a:lnTo>
                  <a:close/>
                </a:path>
              </a:pathLst>
            </a:custGeom>
            <a:solidFill>
              <a:srgbClr val="A84749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97" name="Graphic 2">
              <a:extLst>
                <a:ext uri="{FF2B5EF4-FFF2-40B4-BE49-F238E27FC236}">
                  <a16:creationId xmlns:a16="http://schemas.microsoft.com/office/drawing/2014/main" id="{FB7DD159-1212-936C-B55E-17A2C41289B9}"/>
                </a:ext>
              </a:extLst>
            </p:cNvPr>
            <p:cNvGrpSpPr/>
            <p:nvPr/>
          </p:nvGrpSpPr>
          <p:grpSpPr>
            <a:xfrm>
              <a:off x="4302060" y="3205403"/>
              <a:ext cx="32254" cy="165018"/>
              <a:chOff x="4302060" y="3205403"/>
              <a:chExt cx="32254" cy="165018"/>
            </a:xfrm>
            <a:solidFill>
              <a:srgbClr val="FFFFFF"/>
            </a:solidFill>
          </p:grpSpPr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214D978C-4E13-48A0-4882-E745DE892C82}"/>
                  </a:ext>
                </a:extLst>
              </p:cNvPr>
              <p:cNvSpPr/>
              <p:nvPr/>
            </p:nvSpPr>
            <p:spPr>
              <a:xfrm>
                <a:off x="4302060" y="3205403"/>
                <a:ext cx="32254" cy="131470"/>
              </a:xfrm>
              <a:custGeom>
                <a:avLst/>
                <a:gdLst>
                  <a:gd name="connsiteX0" fmla="*/ 12849 w 32254"/>
                  <a:gd name="connsiteY0" fmla="*/ 130911 h 131470"/>
                  <a:gd name="connsiteX1" fmla="*/ 6873 w 32254"/>
                  <a:gd name="connsiteY1" fmla="*/ 101031 h 131470"/>
                  <a:gd name="connsiteX2" fmla="*/ 2135 w 32254"/>
                  <a:gd name="connsiteY2" fmla="*/ 3083 h 131470"/>
                  <a:gd name="connsiteX3" fmla="*/ 11828 w 32254"/>
                  <a:gd name="connsiteY3" fmla="*/ 95 h 131470"/>
                  <a:gd name="connsiteX4" fmla="*/ 32234 w 32254"/>
                  <a:gd name="connsiteY4" fmla="*/ 9642 h 131470"/>
                  <a:gd name="connsiteX5" fmla="*/ 28590 w 32254"/>
                  <a:gd name="connsiteY5" fmla="*/ 96075 h 131470"/>
                  <a:gd name="connsiteX6" fmla="*/ 23708 w 32254"/>
                  <a:gd name="connsiteY6" fmla="*/ 127194 h 131470"/>
                  <a:gd name="connsiteX7" fmla="*/ 12849 w 32254"/>
                  <a:gd name="connsiteY7" fmla="*/ 130911 h 131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254" h="131470">
                    <a:moveTo>
                      <a:pt x="12849" y="130911"/>
                    </a:moveTo>
                    <a:cubicBezTo>
                      <a:pt x="12849" y="130911"/>
                      <a:pt x="10589" y="127996"/>
                      <a:pt x="6873" y="101031"/>
                    </a:cubicBezTo>
                    <a:cubicBezTo>
                      <a:pt x="3156" y="74066"/>
                      <a:pt x="-3403" y="17221"/>
                      <a:pt x="2135" y="3083"/>
                    </a:cubicBezTo>
                    <a:cubicBezTo>
                      <a:pt x="2135" y="3083"/>
                      <a:pt x="2937" y="-634"/>
                      <a:pt x="11828" y="95"/>
                    </a:cubicBezTo>
                    <a:cubicBezTo>
                      <a:pt x="20647" y="823"/>
                      <a:pt x="32817" y="1917"/>
                      <a:pt x="32234" y="9642"/>
                    </a:cubicBezTo>
                    <a:cubicBezTo>
                      <a:pt x="31651" y="17440"/>
                      <a:pt x="31651" y="55263"/>
                      <a:pt x="28590" y="96075"/>
                    </a:cubicBezTo>
                    <a:cubicBezTo>
                      <a:pt x="28007" y="103946"/>
                      <a:pt x="23708" y="127194"/>
                      <a:pt x="23708" y="127194"/>
                    </a:cubicBezTo>
                    <a:cubicBezTo>
                      <a:pt x="23708" y="127194"/>
                      <a:pt x="26550" y="133316"/>
                      <a:pt x="12849" y="1309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C47B793A-BF77-F105-D597-5975385F9949}"/>
                  </a:ext>
                </a:extLst>
              </p:cNvPr>
              <p:cNvSpPr/>
              <p:nvPr/>
            </p:nvSpPr>
            <p:spPr>
              <a:xfrm>
                <a:off x="4306048" y="3344841"/>
                <a:ext cx="22577" cy="25580"/>
              </a:xfrm>
              <a:custGeom>
                <a:avLst/>
                <a:gdLst>
                  <a:gd name="connsiteX0" fmla="*/ 20012 w 22577"/>
                  <a:gd name="connsiteY0" fmla="*/ 3061 h 25580"/>
                  <a:gd name="connsiteX1" fmla="*/ 13161 w 22577"/>
                  <a:gd name="connsiteY1" fmla="*/ 0 h 25580"/>
                  <a:gd name="connsiteX2" fmla="*/ 9298 w 22577"/>
                  <a:gd name="connsiteY2" fmla="*/ 437 h 25580"/>
                  <a:gd name="connsiteX3" fmla="*/ 480 w 22577"/>
                  <a:gd name="connsiteY3" fmla="*/ 8381 h 25580"/>
                  <a:gd name="connsiteX4" fmla="*/ 2594 w 22577"/>
                  <a:gd name="connsiteY4" fmla="*/ 19969 h 25580"/>
                  <a:gd name="connsiteX5" fmla="*/ 11995 w 22577"/>
                  <a:gd name="connsiteY5" fmla="*/ 25580 h 25580"/>
                  <a:gd name="connsiteX6" fmla="*/ 12651 w 22577"/>
                  <a:gd name="connsiteY6" fmla="*/ 25580 h 25580"/>
                  <a:gd name="connsiteX7" fmla="*/ 19137 w 22577"/>
                  <a:gd name="connsiteY7" fmla="*/ 23102 h 25580"/>
                  <a:gd name="connsiteX8" fmla="*/ 22344 w 22577"/>
                  <a:gd name="connsiteY8" fmla="*/ 16252 h 25580"/>
                  <a:gd name="connsiteX9" fmla="*/ 22562 w 22577"/>
                  <a:gd name="connsiteY9" fmla="*/ 10130 h 25580"/>
                  <a:gd name="connsiteX10" fmla="*/ 20012 w 22577"/>
                  <a:gd name="connsiteY10" fmla="*/ 3061 h 2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577" h="25580">
                    <a:moveTo>
                      <a:pt x="20012" y="3061"/>
                    </a:moveTo>
                    <a:cubicBezTo>
                      <a:pt x="18263" y="1166"/>
                      <a:pt x="15785" y="73"/>
                      <a:pt x="13161" y="0"/>
                    </a:cubicBezTo>
                    <a:cubicBezTo>
                      <a:pt x="12578" y="0"/>
                      <a:pt x="11048" y="0"/>
                      <a:pt x="9298" y="437"/>
                    </a:cubicBezTo>
                    <a:cubicBezTo>
                      <a:pt x="4926" y="1457"/>
                      <a:pt x="1646" y="4445"/>
                      <a:pt x="480" y="8381"/>
                    </a:cubicBezTo>
                    <a:cubicBezTo>
                      <a:pt x="-613" y="12098"/>
                      <a:pt x="189" y="16398"/>
                      <a:pt x="2594" y="19969"/>
                    </a:cubicBezTo>
                    <a:cubicBezTo>
                      <a:pt x="4853" y="23248"/>
                      <a:pt x="8351" y="25289"/>
                      <a:pt x="11995" y="25580"/>
                    </a:cubicBezTo>
                    <a:cubicBezTo>
                      <a:pt x="12214" y="25580"/>
                      <a:pt x="12432" y="25580"/>
                      <a:pt x="12651" y="25580"/>
                    </a:cubicBezTo>
                    <a:cubicBezTo>
                      <a:pt x="15056" y="25580"/>
                      <a:pt x="17388" y="24706"/>
                      <a:pt x="19137" y="23102"/>
                    </a:cubicBezTo>
                    <a:cubicBezTo>
                      <a:pt x="21105" y="21353"/>
                      <a:pt x="22271" y="18875"/>
                      <a:pt x="22344" y="16252"/>
                    </a:cubicBezTo>
                    <a:lnTo>
                      <a:pt x="22562" y="10130"/>
                    </a:lnTo>
                    <a:cubicBezTo>
                      <a:pt x="22708" y="7434"/>
                      <a:pt x="21761" y="4956"/>
                      <a:pt x="20012" y="306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00" name="Graphic 2">
            <a:extLst>
              <a:ext uri="{FF2B5EF4-FFF2-40B4-BE49-F238E27FC236}">
                <a16:creationId xmlns:a16="http://schemas.microsoft.com/office/drawing/2014/main" id="{C14ED8EE-257D-CF29-5C3E-D7261DBAE847}"/>
              </a:ext>
            </a:extLst>
          </p:cNvPr>
          <p:cNvGrpSpPr/>
          <p:nvPr/>
        </p:nvGrpSpPr>
        <p:grpSpPr>
          <a:xfrm>
            <a:off x="8270105" y="3141439"/>
            <a:ext cx="283992" cy="297244"/>
            <a:chOff x="7636363" y="3159546"/>
            <a:chExt cx="283992" cy="297244"/>
          </a:xfrm>
        </p:grpSpPr>
        <p:grpSp>
          <p:nvGrpSpPr>
            <p:cNvPr id="101" name="Graphic 2">
              <a:extLst>
                <a:ext uri="{FF2B5EF4-FFF2-40B4-BE49-F238E27FC236}">
                  <a16:creationId xmlns:a16="http://schemas.microsoft.com/office/drawing/2014/main" id="{964C8046-B0B1-F048-62E4-48AF1B6816C4}"/>
                </a:ext>
              </a:extLst>
            </p:cNvPr>
            <p:cNvGrpSpPr/>
            <p:nvPr/>
          </p:nvGrpSpPr>
          <p:grpSpPr>
            <a:xfrm>
              <a:off x="7637502" y="3305560"/>
              <a:ext cx="282853" cy="151230"/>
              <a:chOff x="7637502" y="3305560"/>
              <a:chExt cx="282853" cy="151230"/>
            </a:xfrm>
          </p:grpSpPr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EFD44157-499B-1978-9C41-2FCE7636D094}"/>
                  </a:ext>
                </a:extLst>
              </p:cNvPr>
              <p:cNvSpPr/>
              <p:nvPr/>
            </p:nvSpPr>
            <p:spPr>
              <a:xfrm>
                <a:off x="7637502" y="3305560"/>
                <a:ext cx="282853" cy="151230"/>
              </a:xfrm>
              <a:custGeom>
                <a:avLst/>
                <a:gdLst>
                  <a:gd name="connsiteX0" fmla="*/ 276355 w 282853"/>
                  <a:gd name="connsiteY0" fmla="*/ 61582 h 151230"/>
                  <a:gd name="connsiteX1" fmla="*/ 276283 w 282853"/>
                  <a:gd name="connsiteY1" fmla="*/ 61072 h 151230"/>
                  <a:gd name="connsiteX2" fmla="*/ 276137 w 282853"/>
                  <a:gd name="connsiteY2" fmla="*/ 59615 h 151230"/>
                  <a:gd name="connsiteX3" fmla="*/ 275845 w 282853"/>
                  <a:gd name="connsiteY3" fmla="*/ 55023 h 151230"/>
                  <a:gd name="connsiteX4" fmla="*/ 274971 w 282853"/>
                  <a:gd name="connsiteY4" fmla="*/ 41978 h 151230"/>
                  <a:gd name="connsiteX5" fmla="*/ 273878 w 282853"/>
                  <a:gd name="connsiteY5" fmla="*/ 23540 h 151230"/>
                  <a:gd name="connsiteX6" fmla="*/ 273878 w 282853"/>
                  <a:gd name="connsiteY6" fmla="*/ 23540 h 151230"/>
                  <a:gd name="connsiteX7" fmla="*/ 276501 w 282853"/>
                  <a:gd name="connsiteY7" fmla="*/ 20770 h 151230"/>
                  <a:gd name="connsiteX8" fmla="*/ 279416 w 282853"/>
                  <a:gd name="connsiteY8" fmla="*/ 23248 h 151230"/>
                  <a:gd name="connsiteX9" fmla="*/ 279489 w 282853"/>
                  <a:gd name="connsiteY9" fmla="*/ 24341 h 151230"/>
                  <a:gd name="connsiteX10" fmla="*/ 279708 w 282853"/>
                  <a:gd name="connsiteY10" fmla="*/ 27402 h 151230"/>
                  <a:gd name="connsiteX11" fmla="*/ 280291 w 282853"/>
                  <a:gd name="connsiteY11" fmla="*/ 37314 h 151230"/>
                  <a:gd name="connsiteX12" fmla="*/ 280655 w 282853"/>
                  <a:gd name="connsiteY12" fmla="*/ 43217 h 151230"/>
                  <a:gd name="connsiteX13" fmla="*/ 281749 w 282853"/>
                  <a:gd name="connsiteY13" fmla="*/ 0 h 151230"/>
                  <a:gd name="connsiteX14" fmla="*/ 1 w 282853"/>
                  <a:gd name="connsiteY14" fmla="*/ 7434 h 151230"/>
                  <a:gd name="connsiteX15" fmla="*/ 6123 w 282853"/>
                  <a:gd name="connsiteY15" fmla="*/ 53784 h 151230"/>
                  <a:gd name="connsiteX16" fmla="*/ 6123 w 282853"/>
                  <a:gd name="connsiteY16" fmla="*/ 53201 h 151230"/>
                  <a:gd name="connsiteX17" fmla="*/ 5977 w 282853"/>
                  <a:gd name="connsiteY17" fmla="*/ 51744 h 151230"/>
                  <a:gd name="connsiteX18" fmla="*/ 5758 w 282853"/>
                  <a:gd name="connsiteY18" fmla="*/ 49339 h 151230"/>
                  <a:gd name="connsiteX19" fmla="*/ 5686 w 282853"/>
                  <a:gd name="connsiteY19" fmla="*/ 46788 h 151230"/>
                  <a:gd name="connsiteX20" fmla="*/ 5977 w 282853"/>
                  <a:gd name="connsiteY20" fmla="*/ 40229 h 151230"/>
                  <a:gd name="connsiteX21" fmla="*/ 5977 w 282853"/>
                  <a:gd name="connsiteY21" fmla="*/ 40156 h 151230"/>
                  <a:gd name="connsiteX22" fmla="*/ 8965 w 282853"/>
                  <a:gd name="connsiteY22" fmla="*/ 37751 h 151230"/>
                  <a:gd name="connsiteX23" fmla="*/ 11516 w 282853"/>
                  <a:gd name="connsiteY23" fmla="*/ 40593 h 151230"/>
                  <a:gd name="connsiteX24" fmla="*/ 11516 w 282853"/>
                  <a:gd name="connsiteY24" fmla="*/ 40593 h 151230"/>
                  <a:gd name="connsiteX25" fmla="*/ 11516 w 282853"/>
                  <a:gd name="connsiteY25" fmla="*/ 40666 h 151230"/>
                  <a:gd name="connsiteX26" fmla="*/ 11516 w 282853"/>
                  <a:gd name="connsiteY26" fmla="*/ 41031 h 151230"/>
                  <a:gd name="connsiteX27" fmla="*/ 11443 w 282853"/>
                  <a:gd name="connsiteY27" fmla="*/ 42415 h 151230"/>
                  <a:gd name="connsiteX28" fmla="*/ 11297 w 282853"/>
                  <a:gd name="connsiteY28" fmla="*/ 46642 h 151230"/>
                  <a:gd name="connsiteX29" fmla="*/ 11370 w 282853"/>
                  <a:gd name="connsiteY29" fmla="*/ 48901 h 151230"/>
                  <a:gd name="connsiteX30" fmla="*/ 11589 w 282853"/>
                  <a:gd name="connsiteY30" fmla="*/ 50796 h 151230"/>
                  <a:gd name="connsiteX31" fmla="*/ 11807 w 282853"/>
                  <a:gd name="connsiteY31" fmla="*/ 52764 h 151230"/>
                  <a:gd name="connsiteX32" fmla="*/ 11880 w 282853"/>
                  <a:gd name="connsiteY32" fmla="*/ 54950 h 151230"/>
                  <a:gd name="connsiteX33" fmla="*/ 11662 w 282853"/>
                  <a:gd name="connsiteY33" fmla="*/ 61145 h 151230"/>
                  <a:gd name="connsiteX34" fmla="*/ 11443 w 282853"/>
                  <a:gd name="connsiteY34" fmla="*/ 64133 h 151230"/>
                  <a:gd name="connsiteX35" fmla="*/ 9912 w 282853"/>
                  <a:gd name="connsiteY35" fmla="*/ 66246 h 151230"/>
                  <a:gd name="connsiteX36" fmla="*/ 15597 w 282853"/>
                  <a:gd name="connsiteY36" fmla="*/ 81478 h 151230"/>
                  <a:gd name="connsiteX37" fmla="*/ 15815 w 282853"/>
                  <a:gd name="connsiteY37" fmla="*/ 79146 h 151230"/>
                  <a:gd name="connsiteX38" fmla="*/ 16180 w 282853"/>
                  <a:gd name="connsiteY38" fmla="*/ 72368 h 151230"/>
                  <a:gd name="connsiteX39" fmla="*/ 15815 w 282853"/>
                  <a:gd name="connsiteY39" fmla="*/ 64133 h 151230"/>
                  <a:gd name="connsiteX40" fmla="*/ 15815 w 282853"/>
                  <a:gd name="connsiteY40" fmla="*/ 64133 h 151230"/>
                  <a:gd name="connsiteX41" fmla="*/ 15815 w 282853"/>
                  <a:gd name="connsiteY41" fmla="*/ 64133 h 151230"/>
                  <a:gd name="connsiteX42" fmla="*/ 18366 w 282853"/>
                  <a:gd name="connsiteY42" fmla="*/ 61291 h 151230"/>
                  <a:gd name="connsiteX43" fmla="*/ 21427 w 282853"/>
                  <a:gd name="connsiteY43" fmla="*/ 63696 h 151230"/>
                  <a:gd name="connsiteX44" fmla="*/ 21791 w 282853"/>
                  <a:gd name="connsiteY44" fmla="*/ 72441 h 151230"/>
                  <a:gd name="connsiteX45" fmla="*/ 21427 w 282853"/>
                  <a:gd name="connsiteY45" fmla="*/ 79802 h 151230"/>
                  <a:gd name="connsiteX46" fmla="*/ 21063 w 282853"/>
                  <a:gd name="connsiteY46" fmla="*/ 86069 h 151230"/>
                  <a:gd name="connsiteX47" fmla="*/ 21427 w 282853"/>
                  <a:gd name="connsiteY47" fmla="*/ 92774 h 151230"/>
                  <a:gd name="connsiteX48" fmla="*/ 21427 w 282853"/>
                  <a:gd name="connsiteY48" fmla="*/ 92774 h 151230"/>
                  <a:gd name="connsiteX49" fmla="*/ 21427 w 282853"/>
                  <a:gd name="connsiteY49" fmla="*/ 92774 h 151230"/>
                  <a:gd name="connsiteX50" fmla="*/ 21427 w 282853"/>
                  <a:gd name="connsiteY50" fmla="*/ 92774 h 151230"/>
                  <a:gd name="connsiteX51" fmla="*/ 21427 w 282853"/>
                  <a:gd name="connsiteY51" fmla="*/ 93503 h 151230"/>
                  <a:gd name="connsiteX52" fmla="*/ 24270 w 282853"/>
                  <a:gd name="connsiteY52" fmla="*/ 98459 h 151230"/>
                  <a:gd name="connsiteX53" fmla="*/ 28642 w 282853"/>
                  <a:gd name="connsiteY53" fmla="*/ 104945 h 151230"/>
                  <a:gd name="connsiteX54" fmla="*/ 28715 w 282853"/>
                  <a:gd name="connsiteY54" fmla="*/ 103196 h 151230"/>
                  <a:gd name="connsiteX55" fmla="*/ 29152 w 282853"/>
                  <a:gd name="connsiteY55" fmla="*/ 93794 h 151230"/>
                  <a:gd name="connsiteX56" fmla="*/ 29808 w 282853"/>
                  <a:gd name="connsiteY56" fmla="*/ 82936 h 151230"/>
                  <a:gd name="connsiteX57" fmla="*/ 29808 w 282853"/>
                  <a:gd name="connsiteY57" fmla="*/ 82936 h 151230"/>
                  <a:gd name="connsiteX58" fmla="*/ 32796 w 282853"/>
                  <a:gd name="connsiteY58" fmla="*/ 80458 h 151230"/>
                  <a:gd name="connsiteX59" fmla="*/ 35420 w 282853"/>
                  <a:gd name="connsiteY59" fmla="*/ 83300 h 151230"/>
                  <a:gd name="connsiteX60" fmla="*/ 35420 w 282853"/>
                  <a:gd name="connsiteY60" fmla="*/ 83810 h 151230"/>
                  <a:gd name="connsiteX61" fmla="*/ 35347 w 282853"/>
                  <a:gd name="connsiteY61" fmla="*/ 85195 h 151230"/>
                  <a:gd name="connsiteX62" fmla="*/ 35055 w 282853"/>
                  <a:gd name="connsiteY62" fmla="*/ 89932 h 151230"/>
                  <a:gd name="connsiteX63" fmla="*/ 34327 w 282853"/>
                  <a:gd name="connsiteY63" fmla="*/ 103487 h 151230"/>
                  <a:gd name="connsiteX64" fmla="*/ 34108 w 282853"/>
                  <a:gd name="connsiteY64" fmla="*/ 111577 h 151230"/>
                  <a:gd name="connsiteX65" fmla="*/ 51016 w 282853"/>
                  <a:gd name="connsiteY65" fmla="*/ 125788 h 151230"/>
                  <a:gd name="connsiteX66" fmla="*/ 51526 w 282853"/>
                  <a:gd name="connsiteY66" fmla="*/ 115585 h 151230"/>
                  <a:gd name="connsiteX67" fmla="*/ 51890 w 282853"/>
                  <a:gd name="connsiteY67" fmla="*/ 99479 h 151230"/>
                  <a:gd name="connsiteX68" fmla="*/ 51890 w 282853"/>
                  <a:gd name="connsiteY68" fmla="*/ 99187 h 151230"/>
                  <a:gd name="connsiteX69" fmla="*/ 51890 w 282853"/>
                  <a:gd name="connsiteY69" fmla="*/ 99187 h 151230"/>
                  <a:gd name="connsiteX70" fmla="*/ 54733 w 282853"/>
                  <a:gd name="connsiteY70" fmla="*/ 96564 h 151230"/>
                  <a:gd name="connsiteX71" fmla="*/ 57502 w 282853"/>
                  <a:gd name="connsiteY71" fmla="*/ 99260 h 151230"/>
                  <a:gd name="connsiteX72" fmla="*/ 56846 w 282853"/>
                  <a:gd name="connsiteY72" fmla="*/ 121852 h 151230"/>
                  <a:gd name="connsiteX73" fmla="*/ 56336 w 282853"/>
                  <a:gd name="connsiteY73" fmla="*/ 129140 h 151230"/>
                  <a:gd name="connsiteX74" fmla="*/ 72588 w 282853"/>
                  <a:gd name="connsiteY74" fmla="*/ 137230 h 151230"/>
                  <a:gd name="connsiteX75" fmla="*/ 72661 w 282853"/>
                  <a:gd name="connsiteY75" fmla="*/ 134533 h 151230"/>
                  <a:gd name="connsiteX76" fmla="*/ 73171 w 282853"/>
                  <a:gd name="connsiteY76" fmla="*/ 127902 h 151230"/>
                  <a:gd name="connsiteX77" fmla="*/ 73900 w 282853"/>
                  <a:gd name="connsiteY77" fmla="*/ 120103 h 151230"/>
                  <a:gd name="connsiteX78" fmla="*/ 74847 w 282853"/>
                  <a:gd name="connsiteY78" fmla="*/ 110848 h 151230"/>
                  <a:gd name="connsiteX79" fmla="*/ 74847 w 282853"/>
                  <a:gd name="connsiteY79" fmla="*/ 110848 h 151230"/>
                  <a:gd name="connsiteX80" fmla="*/ 77908 w 282853"/>
                  <a:gd name="connsiteY80" fmla="*/ 108516 h 151230"/>
                  <a:gd name="connsiteX81" fmla="*/ 80386 w 282853"/>
                  <a:gd name="connsiteY81" fmla="*/ 111431 h 151230"/>
                  <a:gd name="connsiteX82" fmla="*/ 80313 w 282853"/>
                  <a:gd name="connsiteY82" fmla="*/ 111868 h 151230"/>
                  <a:gd name="connsiteX83" fmla="*/ 80167 w 282853"/>
                  <a:gd name="connsiteY83" fmla="*/ 113034 h 151230"/>
                  <a:gd name="connsiteX84" fmla="*/ 79730 w 282853"/>
                  <a:gd name="connsiteY84" fmla="*/ 117115 h 151230"/>
                  <a:gd name="connsiteX85" fmla="*/ 78636 w 282853"/>
                  <a:gd name="connsiteY85" fmla="*/ 128411 h 151230"/>
                  <a:gd name="connsiteX86" fmla="*/ 78199 w 282853"/>
                  <a:gd name="connsiteY86" fmla="*/ 134825 h 151230"/>
                  <a:gd name="connsiteX87" fmla="*/ 78054 w 282853"/>
                  <a:gd name="connsiteY87" fmla="*/ 139489 h 151230"/>
                  <a:gd name="connsiteX88" fmla="*/ 100573 w 282853"/>
                  <a:gd name="connsiteY88" fmla="*/ 146194 h 151230"/>
                  <a:gd name="connsiteX89" fmla="*/ 100573 w 282853"/>
                  <a:gd name="connsiteY89" fmla="*/ 146121 h 151230"/>
                  <a:gd name="connsiteX90" fmla="*/ 100938 w 282853"/>
                  <a:gd name="connsiteY90" fmla="*/ 136428 h 151230"/>
                  <a:gd name="connsiteX91" fmla="*/ 101375 w 282853"/>
                  <a:gd name="connsiteY91" fmla="*/ 120832 h 151230"/>
                  <a:gd name="connsiteX92" fmla="*/ 101375 w 282853"/>
                  <a:gd name="connsiteY92" fmla="*/ 119739 h 151230"/>
                  <a:gd name="connsiteX93" fmla="*/ 101375 w 282853"/>
                  <a:gd name="connsiteY93" fmla="*/ 119739 h 151230"/>
                  <a:gd name="connsiteX94" fmla="*/ 104217 w 282853"/>
                  <a:gd name="connsiteY94" fmla="*/ 117188 h 151230"/>
                  <a:gd name="connsiteX95" fmla="*/ 106913 w 282853"/>
                  <a:gd name="connsiteY95" fmla="*/ 119885 h 151230"/>
                  <a:gd name="connsiteX96" fmla="*/ 106112 w 282853"/>
                  <a:gd name="connsiteY96" fmla="*/ 145101 h 151230"/>
                  <a:gd name="connsiteX97" fmla="*/ 106039 w 282853"/>
                  <a:gd name="connsiteY97" fmla="*/ 147433 h 151230"/>
                  <a:gd name="connsiteX98" fmla="*/ 124623 w 282853"/>
                  <a:gd name="connsiteY98" fmla="*/ 150275 h 151230"/>
                  <a:gd name="connsiteX99" fmla="*/ 124623 w 282853"/>
                  <a:gd name="connsiteY99" fmla="*/ 148963 h 151230"/>
                  <a:gd name="connsiteX100" fmla="*/ 124987 w 282853"/>
                  <a:gd name="connsiteY100" fmla="*/ 140291 h 151230"/>
                  <a:gd name="connsiteX101" fmla="*/ 125862 w 282853"/>
                  <a:gd name="connsiteY101" fmla="*/ 131764 h 151230"/>
                  <a:gd name="connsiteX102" fmla="*/ 127101 w 282853"/>
                  <a:gd name="connsiteY102" fmla="*/ 122654 h 151230"/>
                  <a:gd name="connsiteX103" fmla="*/ 127101 w 282853"/>
                  <a:gd name="connsiteY103" fmla="*/ 122654 h 151230"/>
                  <a:gd name="connsiteX104" fmla="*/ 130307 w 282853"/>
                  <a:gd name="connsiteY104" fmla="*/ 120468 h 151230"/>
                  <a:gd name="connsiteX105" fmla="*/ 132639 w 282853"/>
                  <a:gd name="connsiteY105" fmla="*/ 123456 h 151230"/>
                  <a:gd name="connsiteX106" fmla="*/ 132639 w 282853"/>
                  <a:gd name="connsiteY106" fmla="*/ 123529 h 151230"/>
                  <a:gd name="connsiteX107" fmla="*/ 132567 w 282853"/>
                  <a:gd name="connsiteY107" fmla="*/ 123820 h 151230"/>
                  <a:gd name="connsiteX108" fmla="*/ 132421 w 282853"/>
                  <a:gd name="connsiteY108" fmla="*/ 124913 h 151230"/>
                  <a:gd name="connsiteX109" fmla="*/ 131838 w 282853"/>
                  <a:gd name="connsiteY109" fmla="*/ 128849 h 151230"/>
                  <a:gd name="connsiteX110" fmla="*/ 130526 w 282853"/>
                  <a:gd name="connsiteY110" fmla="*/ 140801 h 151230"/>
                  <a:gd name="connsiteX111" fmla="*/ 130161 w 282853"/>
                  <a:gd name="connsiteY111" fmla="*/ 149109 h 151230"/>
                  <a:gd name="connsiteX112" fmla="*/ 130161 w 282853"/>
                  <a:gd name="connsiteY112" fmla="*/ 150931 h 151230"/>
                  <a:gd name="connsiteX113" fmla="*/ 133223 w 282853"/>
                  <a:gd name="connsiteY113" fmla="*/ 151150 h 151230"/>
                  <a:gd name="connsiteX114" fmla="*/ 156106 w 282853"/>
                  <a:gd name="connsiteY114" fmla="*/ 149838 h 151230"/>
                  <a:gd name="connsiteX115" fmla="*/ 155815 w 282853"/>
                  <a:gd name="connsiteY115" fmla="*/ 143716 h 151230"/>
                  <a:gd name="connsiteX116" fmla="*/ 155086 w 282853"/>
                  <a:gd name="connsiteY116" fmla="*/ 135845 h 151230"/>
                  <a:gd name="connsiteX117" fmla="*/ 153847 w 282853"/>
                  <a:gd name="connsiteY117" fmla="*/ 125496 h 151230"/>
                  <a:gd name="connsiteX118" fmla="*/ 153847 w 282853"/>
                  <a:gd name="connsiteY118" fmla="*/ 125278 h 151230"/>
                  <a:gd name="connsiteX119" fmla="*/ 153847 w 282853"/>
                  <a:gd name="connsiteY119" fmla="*/ 125278 h 151230"/>
                  <a:gd name="connsiteX120" fmla="*/ 156252 w 282853"/>
                  <a:gd name="connsiteY120" fmla="*/ 122290 h 151230"/>
                  <a:gd name="connsiteX121" fmla="*/ 159386 w 282853"/>
                  <a:gd name="connsiteY121" fmla="*/ 124549 h 151230"/>
                  <a:gd name="connsiteX122" fmla="*/ 161354 w 282853"/>
                  <a:gd name="connsiteY122" fmla="*/ 142769 h 151230"/>
                  <a:gd name="connsiteX123" fmla="*/ 161718 w 282853"/>
                  <a:gd name="connsiteY123" fmla="*/ 149036 h 151230"/>
                  <a:gd name="connsiteX124" fmla="*/ 181686 w 282853"/>
                  <a:gd name="connsiteY124" fmla="*/ 145538 h 151230"/>
                  <a:gd name="connsiteX125" fmla="*/ 181468 w 282853"/>
                  <a:gd name="connsiteY125" fmla="*/ 143279 h 151230"/>
                  <a:gd name="connsiteX126" fmla="*/ 180739 w 282853"/>
                  <a:gd name="connsiteY126" fmla="*/ 134315 h 151230"/>
                  <a:gd name="connsiteX127" fmla="*/ 179864 w 282853"/>
                  <a:gd name="connsiteY127" fmla="*/ 122144 h 151230"/>
                  <a:gd name="connsiteX128" fmla="*/ 179864 w 282853"/>
                  <a:gd name="connsiteY128" fmla="*/ 122144 h 151230"/>
                  <a:gd name="connsiteX129" fmla="*/ 182488 w 282853"/>
                  <a:gd name="connsiteY129" fmla="*/ 119302 h 151230"/>
                  <a:gd name="connsiteX130" fmla="*/ 185476 w 282853"/>
                  <a:gd name="connsiteY130" fmla="*/ 121780 h 151230"/>
                  <a:gd name="connsiteX131" fmla="*/ 185549 w 282853"/>
                  <a:gd name="connsiteY131" fmla="*/ 122508 h 151230"/>
                  <a:gd name="connsiteX132" fmla="*/ 185695 w 282853"/>
                  <a:gd name="connsiteY132" fmla="*/ 124403 h 151230"/>
                  <a:gd name="connsiteX133" fmla="*/ 186132 w 282853"/>
                  <a:gd name="connsiteY133" fmla="*/ 130671 h 151230"/>
                  <a:gd name="connsiteX134" fmla="*/ 187225 w 282853"/>
                  <a:gd name="connsiteY134" fmla="*/ 144372 h 151230"/>
                  <a:gd name="connsiteX135" fmla="*/ 206392 w 282853"/>
                  <a:gd name="connsiteY135" fmla="*/ 139635 h 151230"/>
                  <a:gd name="connsiteX136" fmla="*/ 206392 w 282853"/>
                  <a:gd name="connsiteY136" fmla="*/ 134461 h 151230"/>
                  <a:gd name="connsiteX137" fmla="*/ 206246 w 282853"/>
                  <a:gd name="connsiteY137" fmla="*/ 117334 h 151230"/>
                  <a:gd name="connsiteX138" fmla="*/ 206246 w 282853"/>
                  <a:gd name="connsiteY138" fmla="*/ 115585 h 151230"/>
                  <a:gd name="connsiteX139" fmla="*/ 206246 w 282853"/>
                  <a:gd name="connsiteY139" fmla="*/ 115585 h 151230"/>
                  <a:gd name="connsiteX140" fmla="*/ 209016 w 282853"/>
                  <a:gd name="connsiteY140" fmla="*/ 112889 h 151230"/>
                  <a:gd name="connsiteX141" fmla="*/ 211858 w 282853"/>
                  <a:gd name="connsiteY141" fmla="*/ 115512 h 151230"/>
                  <a:gd name="connsiteX142" fmla="*/ 212004 w 282853"/>
                  <a:gd name="connsiteY142" fmla="*/ 134388 h 151230"/>
                  <a:gd name="connsiteX143" fmla="*/ 212004 w 282853"/>
                  <a:gd name="connsiteY143" fmla="*/ 137959 h 151230"/>
                  <a:gd name="connsiteX144" fmla="*/ 226507 w 282853"/>
                  <a:gd name="connsiteY144" fmla="*/ 133076 h 151230"/>
                  <a:gd name="connsiteX145" fmla="*/ 226507 w 282853"/>
                  <a:gd name="connsiteY145" fmla="*/ 131254 h 151230"/>
                  <a:gd name="connsiteX146" fmla="*/ 225778 w 282853"/>
                  <a:gd name="connsiteY146" fmla="*/ 114273 h 151230"/>
                  <a:gd name="connsiteX147" fmla="*/ 224903 w 282853"/>
                  <a:gd name="connsiteY147" fmla="*/ 102977 h 151230"/>
                  <a:gd name="connsiteX148" fmla="*/ 224903 w 282853"/>
                  <a:gd name="connsiteY148" fmla="*/ 102758 h 151230"/>
                  <a:gd name="connsiteX149" fmla="*/ 224903 w 282853"/>
                  <a:gd name="connsiteY149" fmla="*/ 102758 h 151230"/>
                  <a:gd name="connsiteX150" fmla="*/ 227454 w 282853"/>
                  <a:gd name="connsiteY150" fmla="*/ 99916 h 151230"/>
                  <a:gd name="connsiteX151" fmla="*/ 230442 w 282853"/>
                  <a:gd name="connsiteY151" fmla="*/ 102321 h 151230"/>
                  <a:gd name="connsiteX152" fmla="*/ 231244 w 282853"/>
                  <a:gd name="connsiteY152" fmla="*/ 112816 h 151230"/>
                  <a:gd name="connsiteX153" fmla="*/ 232046 w 282853"/>
                  <a:gd name="connsiteY153" fmla="*/ 130817 h 151230"/>
                  <a:gd name="connsiteX154" fmla="*/ 239042 w 282853"/>
                  <a:gd name="connsiteY154" fmla="*/ 127391 h 151230"/>
                  <a:gd name="connsiteX155" fmla="*/ 246840 w 282853"/>
                  <a:gd name="connsiteY155" fmla="*/ 121124 h 151230"/>
                  <a:gd name="connsiteX156" fmla="*/ 246402 w 282853"/>
                  <a:gd name="connsiteY156" fmla="*/ 117771 h 151230"/>
                  <a:gd name="connsiteX157" fmla="*/ 245091 w 282853"/>
                  <a:gd name="connsiteY157" fmla="*/ 105601 h 151230"/>
                  <a:gd name="connsiteX158" fmla="*/ 243415 w 282853"/>
                  <a:gd name="connsiteY158" fmla="*/ 89276 h 151230"/>
                  <a:gd name="connsiteX159" fmla="*/ 243415 w 282853"/>
                  <a:gd name="connsiteY159" fmla="*/ 89276 h 151230"/>
                  <a:gd name="connsiteX160" fmla="*/ 245965 w 282853"/>
                  <a:gd name="connsiteY160" fmla="*/ 86361 h 151230"/>
                  <a:gd name="connsiteX161" fmla="*/ 249026 w 282853"/>
                  <a:gd name="connsiteY161" fmla="*/ 88766 h 151230"/>
                  <a:gd name="connsiteX162" fmla="*/ 249099 w 282853"/>
                  <a:gd name="connsiteY162" fmla="*/ 89713 h 151230"/>
                  <a:gd name="connsiteX163" fmla="*/ 249318 w 282853"/>
                  <a:gd name="connsiteY163" fmla="*/ 92264 h 151230"/>
                  <a:gd name="connsiteX164" fmla="*/ 250192 w 282853"/>
                  <a:gd name="connsiteY164" fmla="*/ 100645 h 151230"/>
                  <a:gd name="connsiteX165" fmla="*/ 251795 w 282853"/>
                  <a:gd name="connsiteY165" fmla="*/ 115439 h 151230"/>
                  <a:gd name="connsiteX166" fmla="*/ 258865 w 282853"/>
                  <a:gd name="connsiteY166" fmla="*/ 105164 h 151230"/>
                  <a:gd name="connsiteX167" fmla="*/ 258573 w 282853"/>
                  <a:gd name="connsiteY167" fmla="*/ 102613 h 151230"/>
                  <a:gd name="connsiteX168" fmla="*/ 257407 w 282853"/>
                  <a:gd name="connsiteY168" fmla="*/ 87673 h 151230"/>
                  <a:gd name="connsiteX169" fmla="*/ 256460 w 282853"/>
                  <a:gd name="connsiteY169" fmla="*/ 67704 h 151230"/>
                  <a:gd name="connsiteX170" fmla="*/ 256460 w 282853"/>
                  <a:gd name="connsiteY170" fmla="*/ 67704 h 151230"/>
                  <a:gd name="connsiteX171" fmla="*/ 259156 w 282853"/>
                  <a:gd name="connsiteY171" fmla="*/ 65008 h 151230"/>
                  <a:gd name="connsiteX172" fmla="*/ 261998 w 282853"/>
                  <a:gd name="connsiteY172" fmla="*/ 67558 h 151230"/>
                  <a:gd name="connsiteX173" fmla="*/ 261998 w 282853"/>
                  <a:gd name="connsiteY173" fmla="*/ 68214 h 151230"/>
                  <a:gd name="connsiteX174" fmla="*/ 262071 w 282853"/>
                  <a:gd name="connsiteY174" fmla="*/ 70036 h 151230"/>
                  <a:gd name="connsiteX175" fmla="*/ 262363 w 282853"/>
                  <a:gd name="connsiteY175" fmla="*/ 76377 h 151230"/>
                  <a:gd name="connsiteX176" fmla="*/ 263383 w 282853"/>
                  <a:gd name="connsiteY176" fmla="*/ 94523 h 151230"/>
                  <a:gd name="connsiteX177" fmla="*/ 263529 w 282853"/>
                  <a:gd name="connsiteY177" fmla="*/ 96710 h 151230"/>
                  <a:gd name="connsiteX178" fmla="*/ 269724 w 282853"/>
                  <a:gd name="connsiteY178" fmla="*/ 83227 h 151230"/>
                  <a:gd name="connsiteX179" fmla="*/ 269432 w 282853"/>
                  <a:gd name="connsiteY179" fmla="*/ 80968 h 151230"/>
                  <a:gd name="connsiteX180" fmla="*/ 267975 w 282853"/>
                  <a:gd name="connsiteY180" fmla="*/ 66319 h 151230"/>
                  <a:gd name="connsiteX181" fmla="*/ 266663 w 282853"/>
                  <a:gd name="connsiteY181" fmla="*/ 46351 h 151230"/>
                  <a:gd name="connsiteX182" fmla="*/ 266663 w 282853"/>
                  <a:gd name="connsiteY182" fmla="*/ 46351 h 151230"/>
                  <a:gd name="connsiteX183" fmla="*/ 269359 w 282853"/>
                  <a:gd name="connsiteY183" fmla="*/ 43581 h 151230"/>
                  <a:gd name="connsiteX184" fmla="*/ 272274 w 282853"/>
                  <a:gd name="connsiteY184" fmla="*/ 46132 h 151230"/>
                  <a:gd name="connsiteX185" fmla="*/ 272274 w 282853"/>
                  <a:gd name="connsiteY185" fmla="*/ 46788 h 151230"/>
                  <a:gd name="connsiteX186" fmla="*/ 272347 w 282853"/>
                  <a:gd name="connsiteY186" fmla="*/ 48537 h 151230"/>
                  <a:gd name="connsiteX187" fmla="*/ 272711 w 282853"/>
                  <a:gd name="connsiteY187" fmla="*/ 54732 h 151230"/>
                  <a:gd name="connsiteX188" fmla="*/ 274024 w 282853"/>
                  <a:gd name="connsiteY188" fmla="*/ 71712 h 151230"/>
                  <a:gd name="connsiteX189" fmla="*/ 276720 w 282853"/>
                  <a:gd name="connsiteY189" fmla="*/ 62894 h 151230"/>
                  <a:gd name="connsiteX190" fmla="*/ 276647 w 282853"/>
                  <a:gd name="connsiteY190" fmla="*/ 62602 h 151230"/>
                  <a:gd name="connsiteX191" fmla="*/ 276355 w 282853"/>
                  <a:gd name="connsiteY191" fmla="*/ 61582 h 151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282853" h="151230">
                    <a:moveTo>
                      <a:pt x="276355" y="61582"/>
                    </a:moveTo>
                    <a:cubicBezTo>
                      <a:pt x="276355" y="61437"/>
                      <a:pt x="276355" y="61291"/>
                      <a:pt x="276283" y="61072"/>
                    </a:cubicBezTo>
                    <a:cubicBezTo>
                      <a:pt x="276283" y="60708"/>
                      <a:pt x="276210" y="60198"/>
                      <a:pt x="276137" y="59615"/>
                    </a:cubicBezTo>
                    <a:cubicBezTo>
                      <a:pt x="276064" y="58449"/>
                      <a:pt x="275918" y="56845"/>
                      <a:pt x="275845" y="55023"/>
                    </a:cubicBezTo>
                    <a:cubicBezTo>
                      <a:pt x="275627" y="51379"/>
                      <a:pt x="275262" y="46642"/>
                      <a:pt x="274971" y="41978"/>
                    </a:cubicBezTo>
                    <a:cubicBezTo>
                      <a:pt x="274388" y="32650"/>
                      <a:pt x="273878" y="23540"/>
                      <a:pt x="273878" y="23540"/>
                    </a:cubicBezTo>
                    <a:lnTo>
                      <a:pt x="273878" y="23540"/>
                    </a:lnTo>
                    <a:cubicBezTo>
                      <a:pt x="273805" y="22082"/>
                      <a:pt x="274971" y="20843"/>
                      <a:pt x="276501" y="20770"/>
                    </a:cubicBezTo>
                    <a:cubicBezTo>
                      <a:pt x="278032" y="20697"/>
                      <a:pt x="279344" y="21791"/>
                      <a:pt x="279416" y="23248"/>
                    </a:cubicBezTo>
                    <a:cubicBezTo>
                      <a:pt x="279416" y="23248"/>
                      <a:pt x="279416" y="23685"/>
                      <a:pt x="279489" y="24341"/>
                    </a:cubicBezTo>
                    <a:cubicBezTo>
                      <a:pt x="279562" y="25070"/>
                      <a:pt x="279562" y="26091"/>
                      <a:pt x="279708" y="27402"/>
                    </a:cubicBezTo>
                    <a:cubicBezTo>
                      <a:pt x="279854" y="29953"/>
                      <a:pt x="280072" y="33451"/>
                      <a:pt x="280291" y="37314"/>
                    </a:cubicBezTo>
                    <a:cubicBezTo>
                      <a:pt x="280436" y="39209"/>
                      <a:pt x="280509" y="41176"/>
                      <a:pt x="280655" y="43217"/>
                    </a:cubicBezTo>
                    <a:cubicBezTo>
                      <a:pt x="282987" y="29079"/>
                      <a:pt x="283643" y="14357"/>
                      <a:pt x="281749" y="0"/>
                    </a:cubicBezTo>
                    <a:lnTo>
                      <a:pt x="1" y="7434"/>
                    </a:lnTo>
                    <a:cubicBezTo>
                      <a:pt x="1" y="7434"/>
                      <a:pt x="-217" y="28131"/>
                      <a:pt x="6123" y="53784"/>
                    </a:cubicBezTo>
                    <a:cubicBezTo>
                      <a:pt x="6123" y="53566"/>
                      <a:pt x="6123" y="53347"/>
                      <a:pt x="6123" y="53201"/>
                    </a:cubicBezTo>
                    <a:cubicBezTo>
                      <a:pt x="6123" y="52618"/>
                      <a:pt x="6050" y="52108"/>
                      <a:pt x="5977" y="51744"/>
                    </a:cubicBezTo>
                    <a:cubicBezTo>
                      <a:pt x="5831" y="51015"/>
                      <a:pt x="5758" y="50213"/>
                      <a:pt x="5758" y="49339"/>
                    </a:cubicBezTo>
                    <a:cubicBezTo>
                      <a:pt x="5686" y="48537"/>
                      <a:pt x="5686" y="47662"/>
                      <a:pt x="5686" y="46788"/>
                    </a:cubicBezTo>
                    <a:cubicBezTo>
                      <a:pt x="5686" y="43436"/>
                      <a:pt x="5977" y="40229"/>
                      <a:pt x="5977" y="40229"/>
                    </a:cubicBezTo>
                    <a:lnTo>
                      <a:pt x="5977" y="40156"/>
                    </a:lnTo>
                    <a:cubicBezTo>
                      <a:pt x="6123" y="38698"/>
                      <a:pt x="7435" y="37605"/>
                      <a:pt x="8965" y="37751"/>
                    </a:cubicBezTo>
                    <a:cubicBezTo>
                      <a:pt x="10495" y="37897"/>
                      <a:pt x="11662" y="39136"/>
                      <a:pt x="11516" y="40593"/>
                    </a:cubicBezTo>
                    <a:lnTo>
                      <a:pt x="11516" y="40593"/>
                    </a:lnTo>
                    <a:cubicBezTo>
                      <a:pt x="11516" y="40593"/>
                      <a:pt x="11516" y="40666"/>
                      <a:pt x="11516" y="40666"/>
                    </a:cubicBezTo>
                    <a:cubicBezTo>
                      <a:pt x="11516" y="40739"/>
                      <a:pt x="11516" y="40885"/>
                      <a:pt x="11516" y="41031"/>
                    </a:cubicBezTo>
                    <a:cubicBezTo>
                      <a:pt x="11516" y="41395"/>
                      <a:pt x="11443" y="41832"/>
                      <a:pt x="11443" y="42415"/>
                    </a:cubicBezTo>
                    <a:cubicBezTo>
                      <a:pt x="11370" y="43581"/>
                      <a:pt x="11297" y="45112"/>
                      <a:pt x="11297" y="46642"/>
                    </a:cubicBezTo>
                    <a:cubicBezTo>
                      <a:pt x="11297" y="47444"/>
                      <a:pt x="11297" y="48173"/>
                      <a:pt x="11370" y="48901"/>
                    </a:cubicBezTo>
                    <a:cubicBezTo>
                      <a:pt x="11443" y="49630"/>
                      <a:pt x="11443" y="50286"/>
                      <a:pt x="11589" y="50796"/>
                    </a:cubicBezTo>
                    <a:cubicBezTo>
                      <a:pt x="11662" y="51379"/>
                      <a:pt x="11734" y="52035"/>
                      <a:pt x="11807" y="52764"/>
                    </a:cubicBezTo>
                    <a:cubicBezTo>
                      <a:pt x="11880" y="53420"/>
                      <a:pt x="11880" y="54149"/>
                      <a:pt x="11880" y="54950"/>
                    </a:cubicBezTo>
                    <a:cubicBezTo>
                      <a:pt x="11880" y="57064"/>
                      <a:pt x="11734" y="59396"/>
                      <a:pt x="11662" y="61145"/>
                    </a:cubicBezTo>
                    <a:cubicBezTo>
                      <a:pt x="11516" y="62894"/>
                      <a:pt x="11443" y="64133"/>
                      <a:pt x="11443" y="64133"/>
                    </a:cubicBezTo>
                    <a:cubicBezTo>
                      <a:pt x="11370" y="65080"/>
                      <a:pt x="10714" y="65882"/>
                      <a:pt x="9912" y="66246"/>
                    </a:cubicBezTo>
                    <a:cubicBezTo>
                      <a:pt x="11516" y="71275"/>
                      <a:pt x="13411" y="76377"/>
                      <a:pt x="15597" y="81478"/>
                    </a:cubicBezTo>
                    <a:cubicBezTo>
                      <a:pt x="15670" y="80749"/>
                      <a:pt x="15743" y="79947"/>
                      <a:pt x="15815" y="79146"/>
                    </a:cubicBezTo>
                    <a:cubicBezTo>
                      <a:pt x="16107" y="77032"/>
                      <a:pt x="16180" y="74628"/>
                      <a:pt x="16180" y="72368"/>
                    </a:cubicBezTo>
                    <a:cubicBezTo>
                      <a:pt x="16180" y="67996"/>
                      <a:pt x="15815" y="64279"/>
                      <a:pt x="15815" y="64133"/>
                    </a:cubicBezTo>
                    <a:lnTo>
                      <a:pt x="15815" y="64133"/>
                    </a:lnTo>
                    <a:lnTo>
                      <a:pt x="15815" y="64133"/>
                    </a:lnTo>
                    <a:cubicBezTo>
                      <a:pt x="15670" y="62675"/>
                      <a:pt x="16836" y="61364"/>
                      <a:pt x="18366" y="61291"/>
                    </a:cubicBezTo>
                    <a:cubicBezTo>
                      <a:pt x="19897" y="61145"/>
                      <a:pt x="21281" y="62238"/>
                      <a:pt x="21427" y="63696"/>
                    </a:cubicBezTo>
                    <a:cubicBezTo>
                      <a:pt x="21427" y="63696"/>
                      <a:pt x="21791" y="67704"/>
                      <a:pt x="21791" y="72441"/>
                    </a:cubicBezTo>
                    <a:cubicBezTo>
                      <a:pt x="21791" y="74846"/>
                      <a:pt x="21718" y="77397"/>
                      <a:pt x="21427" y="79802"/>
                    </a:cubicBezTo>
                    <a:cubicBezTo>
                      <a:pt x="21136" y="81915"/>
                      <a:pt x="21063" y="84102"/>
                      <a:pt x="21063" y="86069"/>
                    </a:cubicBezTo>
                    <a:cubicBezTo>
                      <a:pt x="21063" y="89859"/>
                      <a:pt x="21427" y="92701"/>
                      <a:pt x="21427" y="92774"/>
                    </a:cubicBezTo>
                    <a:lnTo>
                      <a:pt x="21427" y="92774"/>
                    </a:lnTo>
                    <a:lnTo>
                      <a:pt x="21427" y="92774"/>
                    </a:lnTo>
                    <a:lnTo>
                      <a:pt x="21427" y="92774"/>
                    </a:lnTo>
                    <a:cubicBezTo>
                      <a:pt x="21427" y="92993"/>
                      <a:pt x="21427" y="93284"/>
                      <a:pt x="21427" y="93503"/>
                    </a:cubicBezTo>
                    <a:cubicBezTo>
                      <a:pt x="22302" y="95179"/>
                      <a:pt x="23249" y="96855"/>
                      <a:pt x="24270" y="98459"/>
                    </a:cubicBezTo>
                    <a:cubicBezTo>
                      <a:pt x="25654" y="100718"/>
                      <a:pt x="27112" y="102904"/>
                      <a:pt x="28642" y="104945"/>
                    </a:cubicBezTo>
                    <a:cubicBezTo>
                      <a:pt x="28642" y="104362"/>
                      <a:pt x="28715" y="103779"/>
                      <a:pt x="28715" y="103196"/>
                    </a:cubicBezTo>
                    <a:cubicBezTo>
                      <a:pt x="28861" y="100062"/>
                      <a:pt x="29006" y="96782"/>
                      <a:pt x="29152" y="93794"/>
                    </a:cubicBezTo>
                    <a:cubicBezTo>
                      <a:pt x="29517" y="87818"/>
                      <a:pt x="29808" y="82936"/>
                      <a:pt x="29808" y="82936"/>
                    </a:cubicBezTo>
                    <a:lnTo>
                      <a:pt x="29808" y="82936"/>
                    </a:lnTo>
                    <a:cubicBezTo>
                      <a:pt x="29881" y="81478"/>
                      <a:pt x="31266" y="80385"/>
                      <a:pt x="32796" y="80458"/>
                    </a:cubicBezTo>
                    <a:cubicBezTo>
                      <a:pt x="34327" y="80531"/>
                      <a:pt x="35493" y="81842"/>
                      <a:pt x="35420" y="83300"/>
                    </a:cubicBezTo>
                    <a:cubicBezTo>
                      <a:pt x="35420" y="83300"/>
                      <a:pt x="35420" y="83446"/>
                      <a:pt x="35420" y="83810"/>
                    </a:cubicBezTo>
                    <a:cubicBezTo>
                      <a:pt x="35420" y="84102"/>
                      <a:pt x="35347" y="84612"/>
                      <a:pt x="35347" y="85195"/>
                    </a:cubicBezTo>
                    <a:cubicBezTo>
                      <a:pt x="35274" y="86361"/>
                      <a:pt x="35128" y="88037"/>
                      <a:pt x="35055" y="89932"/>
                    </a:cubicBezTo>
                    <a:cubicBezTo>
                      <a:pt x="34837" y="93794"/>
                      <a:pt x="34545" y="98823"/>
                      <a:pt x="34327" y="103487"/>
                    </a:cubicBezTo>
                    <a:cubicBezTo>
                      <a:pt x="34181" y="106548"/>
                      <a:pt x="34108" y="109390"/>
                      <a:pt x="34108" y="111577"/>
                    </a:cubicBezTo>
                    <a:cubicBezTo>
                      <a:pt x="39137" y="116970"/>
                      <a:pt x="44894" y="121707"/>
                      <a:pt x="51016" y="125788"/>
                    </a:cubicBezTo>
                    <a:cubicBezTo>
                      <a:pt x="51235" y="122654"/>
                      <a:pt x="51380" y="119010"/>
                      <a:pt x="51526" y="115585"/>
                    </a:cubicBezTo>
                    <a:cubicBezTo>
                      <a:pt x="51817" y="108079"/>
                      <a:pt x="51890" y="101082"/>
                      <a:pt x="51890" y="99479"/>
                    </a:cubicBezTo>
                    <a:cubicBezTo>
                      <a:pt x="51890" y="99260"/>
                      <a:pt x="51890" y="99187"/>
                      <a:pt x="51890" y="99187"/>
                    </a:cubicBezTo>
                    <a:lnTo>
                      <a:pt x="51890" y="99187"/>
                    </a:lnTo>
                    <a:cubicBezTo>
                      <a:pt x="51890" y="97730"/>
                      <a:pt x="53202" y="96564"/>
                      <a:pt x="54733" y="96564"/>
                    </a:cubicBezTo>
                    <a:cubicBezTo>
                      <a:pt x="56263" y="96564"/>
                      <a:pt x="57502" y="97803"/>
                      <a:pt x="57502" y="99260"/>
                    </a:cubicBezTo>
                    <a:cubicBezTo>
                      <a:pt x="57502" y="99260"/>
                      <a:pt x="57356" y="111358"/>
                      <a:pt x="56846" y="121852"/>
                    </a:cubicBezTo>
                    <a:cubicBezTo>
                      <a:pt x="56700" y="124476"/>
                      <a:pt x="56555" y="126954"/>
                      <a:pt x="56336" y="129140"/>
                    </a:cubicBezTo>
                    <a:cubicBezTo>
                      <a:pt x="61583" y="132201"/>
                      <a:pt x="67049" y="134898"/>
                      <a:pt x="72588" y="137230"/>
                    </a:cubicBezTo>
                    <a:cubicBezTo>
                      <a:pt x="72588" y="136355"/>
                      <a:pt x="72661" y="135481"/>
                      <a:pt x="72661" y="134533"/>
                    </a:cubicBezTo>
                    <a:cubicBezTo>
                      <a:pt x="72733" y="132784"/>
                      <a:pt x="72952" y="130452"/>
                      <a:pt x="73171" y="127902"/>
                    </a:cubicBezTo>
                    <a:cubicBezTo>
                      <a:pt x="73389" y="125351"/>
                      <a:pt x="73681" y="122654"/>
                      <a:pt x="73900" y="120103"/>
                    </a:cubicBezTo>
                    <a:cubicBezTo>
                      <a:pt x="74410" y="115075"/>
                      <a:pt x="74847" y="110848"/>
                      <a:pt x="74847" y="110848"/>
                    </a:cubicBezTo>
                    <a:lnTo>
                      <a:pt x="74847" y="110848"/>
                    </a:lnTo>
                    <a:cubicBezTo>
                      <a:pt x="74993" y="109390"/>
                      <a:pt x="76377" y="108370"/>
                      <a:pt x="77908" y="108516"/>
                    </a:cubicBezTo>
                    <a:cubicBezTo>
                      <a:pt x="79438" y="108662"/>
                      <a:pt x="80531" y="109973"/>
                      <a:pt x="80386" y="111431"/>
                    </a:cubicBezTo>
                    <a:cubicBezTo>
                      <a:pt x="80386" y="111431"/>
                      <a:pt x="80386" y="111577"/>
                      <a:pt x="80313" y="111868"/>
                    </a:cubicBezTo>
                    <a:cubicBezTo>
                      <a:pt x="80313" y="112160"/>
                      <a:pt x="80240" y="112524"/>
                      <a:pt x="80167" y="113034"/>
                    </a:cubicBezTo>
                    <a:cubicBezTo>
                      <a:pt x="80094" y="114055"/>
                      <a:pt x="79876" y="115439"/>
                      <a:pt x="79730" y="117115"/>
                    </a:cubicBezTo>
                    <a:cubicBezTo>
                      <a:pt x="79365" y="120395"/>
                      <a:pt x="78928" y="124622"/>
                      <a:pt x="78636" y="128411"/>
                    </a:cubicBezTo>
                    <a:cubicBezTo>
                      <a:pt x="78418" y="130890"/>
                      <a:pt x="78272" y="133221"/>
                      <a:pt x="78199" y="134825"/>
                    </a:cubicBezTo>
                    <a:cubicBezTo>
                      <a:pt x="78127" y="136501"/>
                      <a:pt x="78054" y="138104"/>
                      <a:pt x="78054" y="139489"/>
                    </a:cubicBezTo>
                    <a:cubicBezTo>
                      <a:pt x="85706" y="142331"/>
                      <a:pt x="93358" y="144518"/>
                      <a:pt x="100573" y="146194"/>
                    </a:cubicBezTo>
                    <a:lnTo>
                      <a:pt x="100573" y="146121"/>
                    </a:lnTo>
                    <a:cubicBezTo>
                      <a:pt x="100719" y="143133"/>
                      <a:pt x="100792" y="139781"/>
                      <a:pt x="100938" y="136428"/>
                    </a:cubicBezTo>
                    <a:cubicBezTo>
                      <a:pt x="101156" y="129796"/>
                      <a:pt x="101302" y="123310"/>
                      <a:pt x="101375" y="120832"/>
                    </a:cubicBezTo>
                    <a:cubicBezTo>
                      <a:pt x="101375" y="120103"/>
                      <a:pt x="101375" y="119739"/>
                      <a:pt x="101375" y="119739"/>
                    </a:cubicBezTo>
                    <a:lnTo>
                      <a:pt x="101375" y="119739"/>
                    </a:lnTo>
                    <a:cubicBezTo>
                      <a:pt x="101375" y="118282"/>
                      <a:pt x="102687" y="117115"/>
                      <a:pt x="104217" y="117188"/>
                    </a:cubicBezTo>
                    <a:cubicBezTo>
                      <a:pt x="105747" y="117188"/>
                      <a:pt x="106986" y="118427"/>
                      <a:pt x="106913" y="119885"/>
                    </a:cubicBezTo>
                    <a:cubicBezTo>
                      <a:pt x="106913" y="119885"/>
                      <a:pt x="106549" y="134461"/>
                      <a:pt x="106112" y="145101"/>
                    </a:cubicBezTo>
                    <a:cubicBezTo>
                      <a:pt x="106112" y="145902"/>
                      <a:pt x="106039" y="146704"/>
                      <a:pt x="106039" y="147433"/>
                    </a:cubicBezTo>
                    <a:cubicBezTo>
                      <a:pt x="112816" y="148818"/>
                      <a:pt x="119157" y="149692"/>
                      <a:pt x="124623" y="150275"/>
                    </a:cubicBezTo>
                    <a:cubicBezTo>
                      <a:pt x="124623" y="149838"/>
                      <a:pt x="124623" y="149400"/>
                      <a:pt x="124623" y="148963"/>
                    </a:cubicBezTo>
                    <a:cubicBezTo>
                      <a:pt x="124623" y="146267"/>
                      <a:pt x="124768" y="143279"/>
                      <a:pt x="124987" y="140291"/>
                    </a:cubicBezTo>
                    <a:cubicBezTo>
                      <a:pt x="125206" y="137303"/>
                      <a:pt x="125570" y="134388"/>
                      <a:pt x="125862" y="131764"/>
                    </a:cubicBezTo>
                    <a:cubicBezTo>
                      <a:pt x="126518" y="126517"/>
                      <a:pt x="127101" y="122654"/>
                      <a:pt x="127101" y="122654"/>
                    </a:cubicBezTo>
                    <a:lnTo>
                      <a:pt x="127101" y="122654"/>
                    </a:lnTo>
                    <a:cubicBezTo>
                      <a:pt x="127320" y="121197"/>
                      <a:pt x="128777" y="120249"/>
                      <a:pt x="130307" y="120468"/>
                    </a:cubicBezTo>
                    <a:cubicBezTo>
                      <a:pt x="131838" y="120686"/>
                      <a:pt x="132858" y="122071"/>
                      <a:pt x="132639" y="123456"/>
                    </a:cubicBezTo>
                    <a:cubicBezTo>
                      <a:pt x="132639" y="123456"/>
                      <a:pt x="132639" y="123456"/>
                      <a:pt x="132639" y="123529"/>
                    </a:cubicBezTo>
                    <a:cubicBezTo>
                      <a:pt x="132639" y="123602"/>
                      <a:pt x="132639" y="123674"/>
                      <a:pt x="132567" y="123820"/>
                    </a:cubicBezTo>
                    <a:cubicBezTo>
                      <a:pt x="132494" y="124039"/>
                      <a:pt x="132494" y="124476"/>
                      <a:pt x="132421" y="124913"/>
                    </a:cubicBezTo>
                    <a:cubicBezTo>
                      <a:pt x="132275" y="125861"/>
                      <a:pt x="132056" y="127246"/>
                      <a:pt x="131838" y="128849"/>
                    </a:cubicBezTo>
                    <a:cubicBezTo>
                      <a:pt x="131401" y="132128"/>
                      <a:pt x="130890" y="136428"/>
                      <a:pt x="130526" y="140801"/>
                    </a:cubicBezTo>
                    <a:cubicBezTo>
                      <a:pt x="130307" y="143716"/>
                      <a:pt x="130161" y="146558"/>
                      <a:pt x="130161" y="149109"/>
                    </a:cubicBezTo>
                    <a:cubicBezTo>
                      <a:pt x="130161" y="149765"/>
                      <a:pt x="130161" y="150348"/>
                      <a:pt x="130161" y="150931"/>
                    </a:cubicBezTo>
                    <a:cubicBezTo>
                      <a:pt x="131255" y="151004"/>
                      <a:pt x="132202" y="151077"/>
                      <a:pt x="133223" y="151150"/>
                    </a:cubicBezTo>
                    <a:cubicBezTo>
                      <a:pt x="139199" y="151441"/>
                      <a:pt x="147142" y="150931"/>
                      <a:pt x="156106" y="149838"/>
                    </a:cubicBezTo>
                    <a:cubicBezTo>
                      <a:pt x="156106" y="148089"/>
                      <a:pt x="155961" y="145975"/>
                      <a:pt x="155815" y="143716"/>
                    </a:cubicBezTo>
                    <a:cubicBezTo>
                      <a:pt x="155596" y="141165"/>
                      <a:pt x="155377" y="138396"/>
                      <a:pt x="155086" y="135845"/>
                    </a:cubicBezTo>
                    <a:cubicBezTo>
                      <a:pt x="154576" y="130744"/>
                      <a:pt x="153993" y="126371"/>
                      <a:pt x="153847" y="125496"/>
                    </a:cubicBezTo>
                    <a:cubicBezTo>
                      <a:pt x="153847" y="125351"/>
                      <a:pt x="153847" y="125278"/>
                      <a:pt x="153847" y="125278"/>
                    </a:cubicBezTo>
                    <a:lnTo>
                      <a:pt x="153847" y="125278"/>
                    </a:lnTo>
                    <a:cubicBezTo>
                      <a:pt x="153628" y="123820"/>
                      <a:pt x="154721" y="122508"/>
                      <a:pt x="156252" y="122290"/>
                    </a:cubicBezTo>
                    <a:cubicBezTo>
                      <a:pt x="157783" y="122071"/>
                      <a:pt x="159167" y="123092"/>
                      <a:pt x="159386" y="124549"/>
                    </a:cubicBezTo>
                    <a:cubicBezTo>
                      <a:pt x="159386" y="124549"/>
                      <a:pt x="160697" y="134242"/>
                      <a:pt x="161354" y="142769"/>
                    </a:cubicBezTo>
                    <a:cubicBezTo>
                      <a:pt x="161499" y="145028"/>
                      <a:pt x="161645" y="147141"/>
                      <a:pt x="161718" y="149036"/>
                    </a:cubicBezTo>
                    <a:cubicBezTo>
                      <a:pt x="168131" y="148089"/>
                      <a:pt x="174836" y="146923"/>
                      <a:pt x="181686" y="145538"/>
                    </a:cubicBezTo>
                    <a:cubicBezTo>
                      <a:pt x="181613" y="144882"/>
                      <a:pt x="181541" y="144081"/>
                      <a:pt x="181468" y="143279"/>
                    </a:cubicBezTo>
                    <a:cubicBezTo>
                      <a:pt x="181249" y="140655"/>
                      <a:pt x="180958" y="137449"/>
                      <a:pt x="180739" y="134315"/>
                    </a:cubicBezTo>
                    <a:cubicBezTo>
                      <a:pt x="180302" y="128047"/>
                      <a:pt x="179864" y="122144"/>
                      <a:pt x="179864" y="122144"/>
                    </a:cubicBezTo>
                    <a:lnTo>
                      <a:pt x="179864" y="122144"/>
                    </a:lnTo>
                    <a:cubicBezTo>
                      <a:pt x="179792" y="120686"/>
                      <a:pt x="180958" y="119448"/>
                      <a:pt x="182488" y="119302"/>
                    </a:cubicBezTo>
                    <a:cubicBezTo>
                      <a:pt x="184019" y="119229"/>
                      <a:pt x="185330" y="120322"/>
                      <a:pt x="185476" y="121780"/>
                    </a:cubicBezTo>
                    <a:cubicBezTo>
                      <a:pt x="185476" y="121780"/>
                      <a:pt x="185476" y="121998"/>
                      <a:pt x="185549" y="122508"/>
                    </a:cubicBezTo>
                    <a:cubicBezTo>
                      <a:pt x="185549" y="122946"/>
                      <a:pt x="185622" y="123602"/>
                      <a:pt x="185695" y="124403"/>
                    </a:cubicBezTo>
                    <a:cubicBezTo>
                      <a:pt x="185768" y="126007"/>
                      <a:pt x="185986" y="128193"/>
                      <a:pt x="186132" y="130671"/>
                    </a:cubicBezTo>
                    <a:cubicBezTo>
                      <a:pt x="186497" y="135335"/>
                      <a:pt x="186861" y="140801"/>
                      <a:pt x="187225" y="144372"/>
                    </a:cubicBezTo>
                    <a:cubicBezTo>
                      <a:pt x="193784" y="142914"/>
                      <a:pt x="200270" y="141311"/>
                      <a:pt x="206392" y="139635"/>
                    </a:cubicBezTo>
                    <a:cubicBezTo>
                      <a:pt x="206392" y="138104"/>
                      <a:pt x="206392" y="136282"/>
                      <a:pt x="206392" y="134461"/>
                    </a:cubicBezTo>
                    <a:cubicBezTo>
                      <a:pt x="206392" y="128047"/>
                      <a:pt x="206319" y="120686"/>
                      <a:pt x="206246" y="117334"/>
                    </a:cubicBezTo>
                    <a:cubicBezTo>
                      <a:pt x="206246" y="116241"/>
                      <a:pt x="206246" y="115585"/>
                      <a:pt x="206246" y="115585"/>
                    </a:cubicBezTo>
                    <a:lnTo>
                      <a:pt x="206246" y="115585"/>
                    </a:lnTo>
                    <a:cubicBezTo>
                      <a:pt x="206246" y="114127"/>
                      <a:pt x="207486" y="112889"/>
                      <a:pt x="209016" y="112889"/>
                    </a:cubicBezTo>
                    <a:cubicBezTo>
                      <a:pt x="210546" y="112889"/>
                      <a:pt x="211858" y="114055"/>
                      <a:pt x="211858" y="115512"/>
                    </a:cubicBezTo>
                    <a:cubicBezTo>
                      <a:pt x="211858" y="115512"/>
                      <a:pt x="212004" y="125861"/>
                      <a:pt x="212004" y="134388"/>
                    </a:cubicBezTo>
                    <a:cubicBezTo>
                      <a:pt x="212004" y="135627"/>
                      <a:pt x="212004" y="136865"/>
                      <a:pt x="212004" y="137959"/>
                    </a:cubicBezTo>
                    <a:cubicBezTo>
                      <a:pt x="217251" y="136355"/>
                      <a:pt x="222134" y="134752"/>
                      <a:pt x="226507" y="133076"/>
                    </a:cubicBezTo>
                    <a:cubicBezTo>
                      <a:pt x="226507" y="132493"/>
                      <a:pt x="226507" y="131910"/>
                      <a:pt x="226507" y="131254"/>
                    </a:cubicBezTo>
                    <a:cubicBezTo>
                      <a:pt x="226507" y="126444"/>
                      <a:pt x="226142" y="119885"/>
                      <a:pt x="225778" y="114273"/>
                    </a:cubicBezTo>
                    <a:cubicBezTo>
                      <a:pt x="225413" y="108662"/>
                      <a:pt x="224976" y="103997"/>
                      <a:pt x="224903" y="102977"/>
                    </a:cubicBezTo>
                    <a:cubicBezTo>
                      <a:pt x="224903" y="102831"/>
                      <a:pt x="224903" y="102758"/>
                      <a:pt x="224903" y="102758"/>
                    </a:cubicBezTo>
                    <a:lnTo>
                      <a:pt x="224903" y="102758"/>
                    </a:lnTo>
                    <a:cubicBezTo>
                      <a:pt x="224758" y="101301"/>
                      <a:pt x="225924" y="99989"/>
                      <a:pt x="227454" y="99916"/>
                    </a:cubicBezTo>
                    <a:cubicBezTo>
                      <a:pt x="228984" y="99770"/>
                      <a:pt x="230369" y="100864"/>
                      <a:pt x="230442" y="102321"/>
                    </a:cubicBezTo>
                    <a:cubicBezTo>
                      <a:pt x="230442" y="102321"/>
                      <a:pt x="230879" y="106913"/>
                      <a:pt x="231244" y="112816"/>
                    </a:cubicBezTo>
                    <a:cubicBezTo>
                      <a:pt x="231681" y="118573"/>
                      <a:pt x="232046" y="125496"/>
                      <a:pt x="232046" y="130817"/>
                    </a:cubicBezTo>
                    <a:cubicBezTo>
                      <a:pt x="234669" y="129651"/>
                      <a:pt x="237074" y="128484"/>
                      <a:pt x="239042" y="127391"/>
                    </a:cubicBezTo>
                    <a:cubicBezTo>
                      <a:pt x="241520" y="125934"/>
                      <a:pt x="244143" y="123820"/>
                      <a:pt x="246840" y="121124"/>
                    </a:cubicBezTo>
                    <a:cubicBezTo>
                      <a:pt x="246694" y="120103"/>
                      <a:pt x="246548" y="119010"/>
                      <a:pt x="246402" y="117771"/>
                    </a:cubicBezTo>
                    <a:cubicBezTo>
                      <a:pt x="245965" y="114200"/>
                      <a:pt x="245528" y="109828"/>
                      <a:pt x="245091" y="105601"/>
                    </a:cubicBezTo>
                    <a:cubicBezTo>
                      <a:pt x="244216" y="97147"/>
                      <a:pt x="243415" y="89276"/>
                      <a:pt x="243415" y="89276"/>
                    </a:cubicBezTo>
                    <a:lnTo>
                      <a:pt x="243415" y="89276"/>
                    </a:lnTo>
                    <a:cubicBezTo>
                      <a:pt x="243269" y="87818"/>
                      <a:pt x="244435" y="86506"/>
                      <a:pt x="245965" y="86361"/>
                    </a:cubicBezTo>
                    <a:cubicBezTo>
                      <a:pt x="247496" y="86215"/>
                      <a:pt x="248880" y="87308"/>
                      <a:pt x="249026" y="88766"/>
                    </a:cubicBezTo>
                    <a:cubicBezTo>
                      <a:pt x="249026" y="88766"/>
                      <a:pt x="249026" y="89130"/>
                      <a:pt x="249099" y="89713"/>
                    </a:cubicBezTo>
                    <a:cubicBezTo>
                      <a:pt x="249172" y="90296"/>
                      <a:pt x="249245" y="91171"/>
                      <a:pt x="249318" y="92264"/>
                    </a:cubicBezTo>
                    <a:cubicBezTo>
                      <a:pt x="249536" y="94377"/>
                      <a:pt x="249828" y="97365"/>
                      <a:pt x="250192" y="100645"/>
                    </a:cubicBezTo>
                    <a:cubicBezTo>
                      <a:pt x="250702" y="105455"/>
                      <a:pt x="251285" y="110921"/>
                      <a:pt x="251795" y="115439"/>
                    </a:cubicBezTo>
                    <a:cubicBezTo>
                      <a:pt x="254200" y="112378"/>
                      <a:pt x="256533" y="108953"/>
                      <a:pt x="258865" y="105164"/>
                    </a:cubicBezTo>
                    <a:cubicBezTo>
                      <a:pt x="258792" y="104362"/>
                      <a:pt x="258646" y="103487"/>
                      <a:pt x="258573" y="102613"/>
                    </a:cubicBezTo>
                    <a:cubicBezTo>
                      <a:pt x="258136" y="98167"/>
                      <a:pt x="257698" y="92847"/>
                      <a:pt x="257407" y="87673"/>
                    </a:cubicBezTo>
                    <a:cubicBezTo>
                      <a:pt x="256751" y="77324"/>
                      <a:pt x="256460" y="67704"/>
                      <a:pt x="256460" y="67704"/>
                    </a:cubicBezTo>
                    <a:lnTo>
                      <a:pt x="256460" y="67704"/>
                    </a:lnTo>
                    <a:cubicBezTo>
                      <a:pt x="256387" y="66246"/>
                      <a:pt x="257626" y="65008"/>
                      <a:pt x="259156" y="65008"/>
                    </a:cubicBezTo>
                    <a:cubicBezTo>
                      <a:pt x="260687" y="64935"/>
                      <a:pt x="261998" y="66101"/>
                      <a:pt x="261998" y="67558"/>
                    </a:cubicBezTo>
                    <a:cubicBezTo>
                      <a:pt x="261998" y="67558"/>
                      <a:pt x="261998" y="67777"/>
                      <a:pt x="261998" y="68214"/>
                    </a:cubicBezTo>
                    <a:cubicBezTo>
                      <a:pt x="261998" y="68651"/>
                      <a:pt x="262071" y="69234"/>
                      <a:pt x="262071" y="70036"/>
                    </a:cubicBezTo>
                    <a:cubicBezTo>
                      <a:pt x="262144" y="71567"/>
                      <a:pt x="262217" y="73826"/>
                      <a:pt x="262363" y="76377"/>
                    </a:cubicBezTo>
                    <a:cubicBezTo>
                      <a:pt x="262582" y="81551"/>
                      <a:pt x="262946" y="88328"/>
                      <a:pt x="263383" y="94523"/>
                    </a:cubicBezTo>
                    <a:cubicBezTo>
                      <a:pt x="263456" y="95252"/>
                      <a:pt x="263529" y="95981"/>
                      <a:pt x="263529" y="96710"/>
                    </a:cubicBezTo>
                    <a:cubicBezTo>
                      <a:pt x="265715" y="92483"/>
                      <a:pt x="267756" y="87964"/>
                      <a:pt x="269724" y="83227"/>
                    </a:cubicBezTo>
                    <a:cubicBezTo>
                      <a:pt x="269578" y="82498"/>
                      <a:pt x="269505" y="81769"/>
                      <a:pt x="269432" y="80968"/>
                    </a:cubicBezTo>
                    <a:cubicBezTo>
                      <a:pt x="268849" y="76668"/>
                      <a:pt x="268339" y="71421"/>
                      <a:pt x="267975" y="66319"/>
                    </a:cubicBezTo>
                    <a:cubicBezTo>
                      <a:pt x="267173" y="56043"/>
                      <a:pt x="266663" y="46351"/>
                      <a:pt x="266663" y="46351"/>
                    </a:cubicBezTo>
                    <a:lnTo>
                      <a:pt x="266663" y="46351"/>
                    </a:lnTo>
                    <a:cubicBezTo>
                      <a:pt x="266590" y="44893"/>
                      <a:pt x="267756" y="43654"/>
                      <a:pt x="269359" y="43581"/>
                    </a:cubicBezTo>
                    <a:cubicBezTo>
                      <a:pt x="270889" y="43508"/>
                      <a:pt x="272202" y="44674"/>
                      <a:pt x="272274" y="46132"/>
                    </a:cubicBezTo>
                    <a:cubicBezTo>
                      <a:pt x="272274" y="46132"/>
                      <a:pt x="272274" y="46351"/>
                      <a:pt x="272274" y="46788"/>
                    </a:cubicBezTo>
                    <a:cubicBezTo>
                      <a:pt x="272274" y="47225"/>
                      <a:pt x="272347" y="47808"/>
                      <a:pt x="272347" y="48537"/>
                    </a:cubicBezTo>
                    <a:cubicBezTo>
                      <a:pt x="272420" y="50067"/>
                      <a:pt x="272566" y="52181"/>
                      <a:pt x="272711" y="54732"/>
                    </a:cubicBezTo>
                    <a:cubicBezTo>
                      <a:pt x="273003" y="59615"/>
                      <a:pt x="273440" y="65882"/>
                      <a:pt x="274024" y="71712"/>
                    </a:cubicBezTo>
                    <a:cubicBezTo>
                      <a:pt x="274971" y="68797"/>
                      <a:pt x="275845" y="65882"/>
                      <a:pt x="276720" y="62894"/>
                    </a:cubicBezTo>
                    <a:cubicBezTo>
                      <a:pt x="276720" y="62821"/>
                      <a:pt x="276647" y="62748"/>
                      <a:pt x="276647" y="62602"/>
                    </a:cubicBezTo>
                    <a:cubicBezTo>
                      <a:pt x="276428" y="61801"/>
                      <a:pt x="276428" y="61728"/>
                      <a:pt x="276355" y="61582"/>
                    </a:cubicBezTo>
                    <a:close/>
                  </a:path>
                </a:pathLst>
              </a:custGeom>
              <a:solidFill>
                <a:srgbClr val="D1B339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226E0C13-E4E3-154B-2CFE-FC014560D482}"/>
                  </a:ext>
                </a:extLst>
              </p:cNvPr>
              <p:cNvSpPr/>
              <p:nvPr/>
            </p:nvSpPr>
            <p:spPr>
              <a:xfrm>
                <a:off x="7643041" y="3343225"/>
                <a:ext cx="6194" cy="28581"/>
              </a:xfrm>
              <a:custGeom>
                <a:avLst/>
                <a:gdLst>
                  <a:gd name="connsiteX0" fmla="*/ 5757 w 6194"/>
                  <a:gd name="connsiteY0" fmla="*/ 26468 h 28581"/>
                  <a:gd name="connsiteX1" fmla="*/ 5976 w 6194"/>
                  <a:gd name="connsiteY1" fmla="*/ 23480 h 28581"/>
                  <a:gd name="connsiteX2" fmla="*/ 6194 w 6194"/>
                  <a:gd name="connsiteY2" fmla="*/ 17285 h 28581"/>
                  <a:gd name="connsiteX3" fmla="*/ 6122 w 6194"/>
                  <a:gd name="connsiteY3" fmla="*/ 15099 h 28581"/>
                  <a:gd name="connsiteX4" fmla="*/ 5903 w 6194"/>
                  <a:gd name="connsiteY4" fmla="*/ 13131 h 28581"/>
                  <a:gd name="connsiteX5" fmla="*/ 5684 w 6194"/>
                  <a:gd name="connsiteY5" fmla="*/ 11236 h 28581"/>
                  <a:gd name="connsiteX6" fmla="*/ 5612 w 6194"/>
                  <a:gd name="connsiteY6" fmla="*/ 8977 h 28581"/>
                  <a:gd name="connsiteX7" fmla="*/ 5757 w 6194"/>
                  <a:gd name="connsiteY7" fmla="*/ 4750 h 28581"/>
                  <a:gd name="connsiteX8" fmla="*/ 5830 w 6194"/>
                  <a:gd name="connsiteY8" fmla="*/ 3365 h 28581"/>
                  <a:gd name="connsiteX9" fmla="*/ 5830 w 6194"/>
                  <a:gd name="connsiteY9" fmla="*/ 3001 h 28581"/>
                  <a:gd name="connsiteX10" fmla="*/ 5830 w 6194"/>
                  <a:gd name="connsiteY10" fmla="*/ 2928 h 28581"/>
                  <a:gd name="connsiteX11" fmla="*/ 5830 w 6194"/>
                  <a:gd name="connsiteY11" fmla="*/ 2855 h 28581"/>
                  <a:gd name="connsiteX12" fmla="*/ 3280 w 6194"/>
                  <a:gd name="connsiteY12" fmla="*/ 13 h 28581"/>
                  <a:gd name="connsiteX13" fmla="*/ 291 w 6194"/>
                  <a:gd name="connsiteY13" fmla="*/ 2418 h 28581"/>
                  <a:gd name="connsiteX14" fmla="*/ 291 w 6194"/>
                  <a:gd name="connsiteY14" fmla="*/ 2418 h 28581"/>
                  <a:gd name="connsiteX15" fmla="*/ 0 w 6194"/>
                  <a:gd name="connsiteY15" fmla="*/ 8977 h 28581"/>
                  <a:gd name="connsiteX16" fmla="*/ 73 w 6194"/>
                  <a:gd name="connsiteY16" fmla="*/ 11528 h 28581"/>
                  <a:gd name="connsiteX17" fmla="*/ 291 w 6194"/>
                  <a:gd name="connsiteY17" fmla="*/ 13933 h 28581"/>
                  <a:gd name="connsiteX18" fmla="*/ 437 w 6194"/>
                  <a:gd name="connsiteY18" fmla="*/ 15390 h 28581"/>
                  <a:gd name="connsiteX19" fmla="*/ 437 w 6194"/>
                  <a:gd name="connsiteY19" fmla="*/ 15973 h 28581"/>
                  <a:gd name="connsiteX20" fmla="*/ 4008 w 6194"/>
                  <a:gd name="connsiteY20" fmla="*/ 28581 h 28581"/>
                  <a:gd name="connsiteX21" fmla="*/ 5757 w 6194"/>
                  <a:gd name="connsiteY21" fmla="*/ 26468 h 28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194" h="28581">
                    <a:moveTo>
                      <a:pt x="5757" y="26468"/>
                    </a:moveTo>
                    <a:cubicBezTo>
                      <a:pt x="5757" y="26468"/>
                      <a:pt x="5903" y="25229"/>
                      <a:pt x="5976" y="23480"/>
                    </a:cubicBezTo>
                    <a:cubicBezTo>
                      <a:pt x="6122" y="21731"/>
                      <a:pt x="6194" y="19471"/>
                      <a:pt x="6194" y="17285"/>
                    </a:cubicBezTo>
                    <a:cubicBezTo>
                      <a:pt x="6194" y="16556"/>
                      <a:pt x="6194" y="15827"/>
                      <a:pt x="6122" y="15099"/>
                    </a:cubicBezTo>
                    <a:cubicBezTo>
                      <a:pt x="6049" y="14443"/>
                      <a:pt x="6049" y="13787"/>
                      <a:pt x="5903" y="13131"/>
                    </a:cubicBezTo>
                    <a:cubicBezTo>
                      <a:pt x="5830" y="12621"/>
                      <a:pt x="5757" y="11965"/>
                      <a:pt x="5684" y="11236"/>
                    </a:cubicBezTo>
                    <a:cubicBezTo>
                      <a:pt x="5612" y="10508"/>
                      <a:pt x="5612" y="9779"/>
                      <a:pt x="5612" y="8977"/>
                    </a:cubicBezTo>
                    <a:cubicBezTo>
                      <a:pt x="5612" y="7447"/>
                      <a:pt x="5684" y="5916"/>
                      <a:pt x="5757" y="4750"/>
                    </a:cubicBezTo>
                    <a:cubicBezTo>
                      <a:pt x="5757" y="4167"/>
                      <a:pt x="5830" y="3730"/>
                      <a:pt x="5830" y="3365"/>
                    </a:cubicBezTo>
                    <a:cubicBezTo>
                      <a:pt x="5830" y="3220"/>
                      <a:pt x="5830" y="3074"/>
                      <a:pt x="5830" y="3001"/>
                    </a:cubicBezTo>
                    <a:cubicBezTo>
                      <a:pt x="5830" y="2928"/>
                      <a:pt x="5830" y="2928"/>
                      <a:pt x="5830" y="2928"/>
                    </a:cubicBezTo>
                    <a:lnTo>
                      <a:pt x="5830" y="2855"/>
                    </a:lnTo>
                    <a:cubicBezTo>
                      <a:pt x="5976" y="1398"/>
                      <a:pt x="4810" y="86"/>
                      <a:pt x="3280" y="13"/>
                    </a:cubicBezTo>
                    <a:cubicBezTo>
                      <a:pt x="1749" y="-133"/>
                      <a:pt x="364" y="960"/>
                      <a:pt x="291" y="2418"/>
                    </a:cubicBezTo>
                    <a:lnTo>
                      <a:pt x="291" y="2418"/>
                    </a:lnTo>
                    <a:cubicBezTo>
                      <a:pt x="291" y="2418"/>
                      <a:pt x="0" y="5625"/>
                      <a:pt x="0" y="8977"/>
                    </a:cubicBezTo>
                    <a:cubicBezTo>
                      <a:pt x="0" y="9852"/>
                      <a:pt x="0" y="10653"/>
                      <a:pt x="73" y="11528"/>
                    </a:cubicBezTo>
                    <a:cubicBezTo>
                      <a:pt x="146" y="12329"/>
                      <a:pt x="218" y="13131"/>
                      <a:pt x="291" y="13933"/>
                    </a:cubicBezTo>
                    <a:cubicBezTo>
                      <a:pt x="364" y="14297"/>
                      <a:pt x="437" y="14807"/>
                      <a:pt x="437" y="15390"/>
                    </a:cubicBezTo>
                    <a:cubicBezTo>
                      <a:pt x="437" y="15609"/>
                      <a:pt x="437" y="15755"/>
                      <a:pt x="437" y="15973"/>
                    </a:cubicBezTo>
                    <a:cubicBezTo>
                      <a:pt x="1458" y="20055"/>
                      <a:pt x="2624" y="24281"/>
                      <a:pt x="4008" y="28581"/>
                    </a:cubicBezTo>
                    <a:cubicBezTo>
                      <a:pt x="5029" y="28217"/>
                      <a:pt x="5684" y="27415"/>
                      <a:pt x="5757" y="26468"/>
                    </a:cubicBezTo>
                    <a:close/>
                  </a:path>
                </a:pathLst>
              </a:custGeom>
              <a:solidFill>
                <a:srgbClr val="C19F10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1AA55909-E170-508E-2A8F-9624CF5E6FD1}"/>
                  </a:ext>
                </a:extLst>
              </p:cNvPr>
              <p:cNvSpPr/>
              <p:nvPr/>
            </p:nvSpPr>
            <p:spPr>
              <a:xfrm>
                <a:off x="7657763" y="3398334"/>
                <a:ext cx="510" cy="72"/>
              </a:xfrm>
              <a:custGeom>
                <a:avLst/>
                <a:gdLst>
                  <a:gd name="connsiteX0" fmla="*/ 510 w 510"/>
                  <a:gd name="connsiteY0" fmla="*/ 0 h 72"/>
                  <a:gd name="connsiteX1" fmla="*/ 0 w 510"/>
                  <a:gd name="connsiteY1" fmla="*/ 73 h 72"/>
                  <a:gd name="connsiteX2" fmla="*/ 510 w 510"/>
                  <a:gd name="connsiteY2" fmla="*/ 0 h 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0" h="72">
                    <a:moveTo>
                      <a:pt x="510" y="0"/>
                    </a:moveTo>
                    <a:lnTo>
                      <a:pt x="0" y="73"/>
                    </a:lnTo>
                    <a:lnTo>
                      <a:pt x="510" y="0"/>
                    </a:lnTo>
                    <a:close/>
                  </a:path>
                </a:pathLst>
              </a:custGeom>
              <a:solidFill>
                <a:srgbClr val="C19F10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3E5758D2-DF0A-ADF2-228E-CCE745F061B4}"/>
                  </a:ext>
                </a:extLst>
              </p:cNvPr>
              <p:cNvSpPr/>
              <p:nvPr/>
            </p:nvSpPr>
            <p:spPr>
              <a:xfrm>
                <a:off x="7657763" y="3398334"/>
                <a:ext cx="510" cy="72"/>
              </a:xfrm>
              <a:custGeom>
                <a:avLst/>
                <a:gdLst>
                  <a:gd name="connsiteX0" fmla="*/ 0 w 510"/>
                  <a:gd name="connsiteY0" fmla="*/ 73 h 72"/>
                  <a:gd name="connsiteX1" fmla="*/ 510 w 510"/>
                  <a:gd name="connsiteY1" fmla="*/ 0 h 72"/>
                  <a:gd name="connsiteX2" fmla="*/ 510 w 510"/>
                  <a:gd name="connsiteY2" fmla="*/ 0 h 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0" h="72">
                    <a:moveTo>
                      <a:pt x="0" y="73"/>
                    </a:moveTo>
                    <a:lnTo>
                      <a:pt x="510" y="0"/>
                    </a:lnTo>
                    <a:lnTo>
                      <a:pt x="510" y="0"/>
                    </a:lnTo>
                    <a:close/>
                  </a:path>
                </a:pathLst>
              </a:custGeom>
              <a:solidFill>
                <a:srgbClr val="C19F10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2ECEC6C6-9547-81C2-D4CA-9827672393CB}"/>
                  </a:ext>
                </a:extLst>
              </p:cNvPr>
              <p:cNvSpPr/>
              <p:nvPr/>
            </p:nvSpPr>
            <p:spPr>
              <a:xfrm>
                <a:off x="7652807" y="3366774"/>
                <a:ext cx="6194" cy="31486"/>
              </a:xfrm>
              <a:custGeom>
                <a:avLst/>
                <a:gdLst>
                  <a:gd name="connsiteX0" fmla="*/ 5830 w 6194"/>
                  <a:gd name="connsiteY0" fmla="*/ 31487 h 31486"/>
                  <a:gd name="connsiteX1" fmla="*/ 5466 w 6194"/>
                  <a:gd name="connsiteY1" fmla="*/ 24782 h 31486"/>
                  <a:gd name="connsiteX2" fmla="*/ 5830 w 6194"/>
                  <a:gd name="connsiteY2" fmla="*/ 18515 h 31486"/>
                  <a:gd name="connsiteX3" fmla="*/ 6194 w 6194"/>
                  <a:gd name="connsiteY3" fmla="*/ 11154 h 31486"/>
                  <a:gd name="connsiteX4" fmla="*/ 5830 w 6194"/>
                  <a:gd name="connsiteY4" fmla="*/ 2482 h 31486"/>
                  <a:gd name="connsiteX5" fmla="*/ 2769 w 6194"/>
                  <a:gd name="connsiteY5" fmla="*/ 4 h 31486"/>
                  <a:gd name="connsiteX6" fmla="*/ 218 w 6194"/>
                  <a:gd name="connsiteY6" fmla="*/ 2846 h 31486"/>
                  <a:gd name="connsiteX7" fmla="*/ 218 w 6194"/>
                  <a:gd name="connsiteY7" fmla="*/ 2846 h 31486"/>
                  <a:gd name="connsiteX8" fmla="*/ 218 w 6194"/>
                  <a:gd name="connsiteY8" fmla="*/ 2846 h 31486"/>
                  <a:gd name="connsiteX9" fmla="*/ 583 w 6194"/>
                  <a:gd name="connsiteY9" fmla="*/ 11081 h 31486"/>
                  <a:gd name="connsiteX10" fmla="*/ 218 w 6194"/>
                  <a:gd name="connsiteY10" fmla="*/ 17859 h 31486"/>
                  <a:gd name="connsiteX11" fmla="*/ 0 w 6194"/>
                  <a:gd name="connsiteY11" fmla="*/ 20191 h 31486"/>
                  <a:gd name="connsiteX12" fmla="*/ 5393 w 6194"/>
                  <a:gd name="connsiteY12" fmla="*/ 31487 h 31486"/>
                  <a:gd name="connsiteX13" fmla="*/ 5830 w 6194"/>
                  <a:gd name="connsiteY13" fmla="*/ 31487 h 31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94" h="31486">
                    <a:moveTo>
                      <a:pt x="5830" y="31487"/>
                    </a:moveTo>
                    <a:cubicBezTo>
                      <a:pt x="5830" y="31487"/>
                      <a:pt x="5466" y="28572"/>
                      <a:pt x="5466" y="24782"/>
                    </a:cubicBezTo>
                    <a:cubicBezTo>
                      <a:pt x="5466" y="22887"/>
                      <a:pt x="5538" y="20701"/>
                      <a:pt x="5830" y="18515"/>
                    </a:cubicBezTo>
                    <a:cubicBezTo>
                      <a:pt x="6122" y="16110"/>
                      <a:pt x="6194" y="13486"/>
                      <a:pt x="6194" y="11154"/>
                    </a:cubicBezTo>
                    <a:cubicBezTo>
                      <a:pt x="6194" y="6417"/>
                      <a:pt x="5830" y="2482"/>
                      <a:pt x="5830" y="2482"/>
                    </a:cubicBezTo>
                    <a:cubicBezTo>
                      <a:pt x="5684" y="951"/>
                      <a:pt x="4300" y="-69"/>
                      <a:pt x="2769" y="4"/>
                    </a:cubicBezTo>
                    <a:cubicBezTo>
                      <a:pt x="1239" y="149"/>
                      <a:pt x="73" y="1388"/>
                      <a:pt x="218" y="2846"/>
                    </a:cubicBezTo>
                    <a:lnTo>
                      <a:pt x="218" y="2846"/>
                    </a:lnTo>
                    <a:lnTo>
                      <a:pt x="218" y="2846"/>
                    </a:lnTo>
                    <a:cubicBezTo>
                      <a:pt x="218" y="3064"/>
                      <a:pt x="583" y="6781"/>
                      <a:pt x="583" y="11081"/>
                    </a:cubicBezTo>
                    <a:cubicBezTo>
                      <a:pt x="583" y="13340"/>
                      <a:pt x="510" y="15745"/>
                      <a:pt x="218" y="17859"/>
                    </a:cubicBezTo>
                    <a:cubicBezTo>
                      <a:pt x="145" y="18660"/>
                      <a:pt x="73" y="19389"/>
                      <a:pt x="0" y="20191"/>
                    </a:cubicBezTo>
                    <a:cubicBezTo>
                      <a:pt x="1603" y="23980"/>
                      <a:pt x="3425" y="27770"/>
                      <a:pt x="5393" y="31487"/>
                    </a:cubicBezTo>
                    <a:lnTo>
                      <a:pt x="5830" y="31487"/>
                    </a:lnTo>
                    <a:close/>
                  </a:path>
                </a:pathLst>
              </a:custGeom>
              <a:solidFill>
                <a:srgbClr val="C19F10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24647203-9CAC-467C-9A33-833603DD30B4}"/>
                  </a:ext>
                </a:extLst>
              </p:cNvPr>
              <p:cNvSpPr/>
              <p:nvPr/>
            </p:nvSpPr>
            <p:spPr>
              <a:xfrm>
                <a:off x="7658273" y="3398261"/>
                <a:ext cx="419" cy="728"/>
              </a:xfrm>
              <a:custGeom>
                <a:avLst/>
                <a:gdLst>
                  <a:gd name="connsiteX0" fmla="*/ 364 w 419"/>
                  <a:gd name="connsiteY0" fmla="*/ 0 h 728"/>
                  <a:gd name="connsiteX1" fmla="*/ 364 w 419"/>
                  <a:gd name="connsiteY1" fmla="*/ 0 h 728"/>
                  <a:gd name="connsiteX2" fmla="*/ 364 w 419"/>
                  <a:gd name="connsiteY2" fmla="*/ 0 h 728"/>
                  <a:gd name="connsiteX3" fmla="*/ 0 w 419"/>
                  <a:gd name="connsiteY3" fmla="*/ 73 h 728"/>
                  <a:gd name="connsiteX4" fmla="*/ 364 w 419"/>
                  <a:gd name="connsiteY4" fmla="*/ 729 h 728"/>
                  <a:gd name="connsiteX5" fmla="*/ 364 w 419"/>
                  <a:gd name="connsiteY5" fmla="*/ 0 h 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9" h="728">
                    <a:moveTo>
                      <a:pt x="364" y="0"/>
                    </a:moveTo>
                    <a:lnTo>
                      <a:pt x="364" y="0"/>
                    </a:lnTo>
                    <a:lnTo>
                      <a:pt x="364" y="0"/>
                    </a:lnTo>
                    <a:lnTo>
                      <a:pt x="0" y="73"/>
                    </a:lnTo>
                    <a:cubicBezTo>
                      <a:pt x="145" y="292"/>
                      <a:pt x="218" y="510"/>
                      <a:pt x="364" y="729"/>
                    </a:cubicBezTo>
                    <a:cubicBezTo>
                      <a:pt x="437" y="510"/>
                      <a:pt x="437" y="292"/>
                      <a:pt x="364" y="0"/>
                    </a:cubicBezTo>
                    <a:close/>
                  </a:path>
                </a:pathLst>
              </a:custGeom>
              <a:solidFill>
                <a:srgbClr val="C19F10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69A85854-7E7F-42E4-AA47-8E10678E981F}"/>
                  </a:ext>
                </a:extLst>
              </p:cNvPr>
              <p:cNvSpPr/>
              <p:nvPr/>
            </p:nvSpPr>
            <p:spPr>
              <a:xfrm>
                <a:off x="7658637" y="3398261"/>
                <a:ext cx="7287" cy="7287"/>
              </a:xfrm>
              <a:custGeom>
                <a:avLst/>
                <a:gdLst>
                  <a:gd name="connsiteX0" fmla="*/ 0 w 7287"/>
                  <a:gd name="connsiteY0" fmla="*/ 0 h 7287"/>
                  <a:gd name="connsiteX1" fmla="*/ 0 w 7287"/>
                  <a:gd name="connsiteY1" fmla="*/ 0 h 7287"/>
                  <a:gd name="connsiteX2" fmla="*/ 0 w 7287"/>
                  <a:gd name="connsiteY2" fmla="*/ 0 h 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87" h="7287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19F10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2C056DA4-4F65-0465-D9BC-F78702EEC7F8}"/>
                  </a:ext>
                </a:extLst>
              </p:cNvPr>
              <p:cNvSpPr/>
              <p:nvPr/>
            </p:nvSpPr>
            <p:spPr>
              <a:xfrm>
                <a:off x="7665779" y="3385941"/>
                <a:ext cx="6780" cy="30976"/>
              </a:xfrm>
              <a:custGeom>
                <a:avLst/>
                <a:gdLst>
                  <a:gd name="connsiteX0" fmla="*/ 6413 w 6780"/>
                  <a:gd name="connsiteY0" fmla="*/ 9478 h 30976"/>
                  <a:gd name="connsiteX1" fmla="*/ 6705 w 6780"/>
                  <a:gd name="connsiteY1" fmla="*/ 4741 h 30976"/>
                  <a:gd name="connsiteX2" fmla="*/ 6778 w 6780"/>
                  <a:gd name="connsiteY2" fmla="*/ 3356 h 30976"/>
                  <a:gd name="connsiteX3" fmla="*/ 6778 w 6780"/>
                  <a:gd name="connsiteY3" fmla="*/ 2846 h 30976"/>
                  <a:gd name="connsiteX4" fmla="*/ 4154 w 6780"/>
                  <a:gd name="connsiteY4" fmla="*/ 3 h 30976"/>
                  <a:gd name="connsiteX5" fmla="*/ 1166 w 6780"/>
                  <a:gd name="connsiteY5" fmla="*/ 2481 h 30976"/>
                  <a:gd name="connsiteX6" fmla="*/ 1166 w 6780"/>
                  <a:gd name="connsiteY6" fmla="*/ 2481 h 30976"/>
                  <a:gd name="connsiteX7" fmla="*/ 510 w 6780"/>
                  <a:gd name="connsiteY7" fmla="*/ 13340 h 30976"/>
                  <a:gd name="connsiteX8" fmla="*/ 73 w 6780"/>
                  <a:gd name="connsiteY8" fmla="*/ 22742 h 30976"/>
                  <a:gd name="connsiteX9" fmla="*/ 0 w 6780"/>
                  <a:gd name="connsiteY9" fmla="*/ 24491 h 30976"/>
                  <a:gd name="connsiteX10" fmla="*/ 5466 w 6780"/>
                  <a:gd name="connsiteY10" fmla="*/ 30977 h 30976"/>
                  <a:gd name="connsiteX11" fmla="*/ 5685 w 6780"/>
                  <a:gd name="connsiteY11" fmla="*/ 22887 h 30976"/>
                  <a:gd name="connsiteX12" fmla="*/ 6413 w 6780"/>
                  <a:gd name="connsiteY12" fmla="*/ 9478 h 30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80" h="30976">
                    <a:moveTo>
                      <a:pt x="6413" y="9478"/>
                    </a:moveTo>
                    <a:cubicBezTo>
                      <a:pt x="6559" y="7510"/>
                      <a:pt x="6632" y="5907"/>
                      <a:pt x="6705" y="4741"/>
                    </a:cubicBezTo>
                    <a:cubicBezTo>
                      <a:pt x="6778" y="4158"/>
                      <a:pt x="6778" y="3720"/>
                      <a:pt x="6778" y="3356"/>
                    </a:cubicBezTo>
                    <a:cubicBezTo>
                      <a:pt x="6778" y="3064"/>
                      <a:pt x="6778" y="2846"/>
                      <a:pt x="6778" y="2846"/>
                    </a:cubicBezTo>
                    <a:cubicBezTo>
                      <a:pt x="6851" y="1388"/>
                      <a:pt x="5685" y="149"/>
                      <a:pt x="4154" y="3"/>
                    </a:cubicBezTo>
                    <a:cubicBezTo>
                      <a:pt x="2624" y="-69"/>
                      <a:pt x="1312" y="1024"/>
                      <a:pt x="1166" y="2481"/>
                    </a:cubicBezTo>
                    <a:lnTo>
                      <a:pt x="1166" y="2481"/>
                    </a:lnTo>
                    <a:cubicBezTo>
                      <a:pt x="1166" y="2481"/>
                      <a:pt x="802" y="7364"/>
                      <a:pt x="510" y="13340"/>
                    </a:cubicBezTo>
                    <a:cubicBezTo>
                      <a:pt x="364" y="16328"/>
                      <a:pt x="146" y="19608"/>
                      <a:pt x="73" y="22742"/>
                    </a:cubicBezTo>
                    <a:cubicBezTo>
                      <a:pt x="73" y="23325"/>
                      <a:pt x="0" y="23907"/>
                      <a:pt x="0" y="24491"/>
                    </a:cubicBezTo>
                    <a:cubicBezTo>
                      <a:pt x="1676" y="26750"/>
                      <a:pt x="3498" y="28936"/>
                      <a:pt x="5466" y="30977"/>
                    </a:cubicBezTo>
                    <a:cubicBezTo>
                      <a:pt x="5466" y="28790"/>
                      <a:pt x="5539" y="25948"/>
                      <a:pt x="5685" y="22887"/>
                    </a:cubicBezTo>
                    <a:cubicBezTo>
                      <a:pt x="5903" y="18369"/>
                      <a:pt x="6194" y="13340"/>
                      <a:pt x="6413" y="9478"/>
                    </a:cubicBezTo>
                    <a:close/>
                  </a:path>
                </a:pathLst>
              </a:custGeom>
              <a:solidFill>
                <a:srgbClr val="C19F10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300CDBE6-BB25-9F6A-91F8-91884E4DA282}"/>
                  </a:ext>
                </a:extLst>
              </p:cNvPr>
              <p:cNvSpPr/>
              <p:nvPr/>
            </p:nvSpPr>
            <p:spPr>
              <a:xfrm>
                <a:off x="7688153" y="3401978"/>
                <a:ext cx="6486" cy="32576"/>
              </a:xfrm>
              <a:custGeom>
                <a:avLst/>
                <a:gdLst>
                  <a:gd name="connsiteX0" fmla="*/ 6486 w 6486"/>
                  <a:gd name="connsiteY0" fmla="*/ 2696 h 32576"/>
                  <a:gd name="connsiteX1" fmla="*/ 3717 w 6486"/>
                  <a:gd name="connsiteY1" fmla="*/ 0 h 32576"/>
                  <a:gd name="connsiteX2" fmla="*/ 875 w 6486"/>
                  <a:gd name="connsiteY2" fmla="*/ 2624 h 32576"/>
                  <a:gd name="connsiteX3" fmla="*/ 875 w 6486"/>
                  <a:gd name="connsiteY3" fmla="*/ 2624 h 32576"/>
                  <a:gd name="connsiteX4" fmla="*/ 875 w 6486"/>
                  <a:gd name="connsiteY4" fmla="*/ 2915 h 32576"/>
                  <a:gd name="connsiteX5" fmla="*/ 510 w 6486"/>
                  <a:gd name="connsiteY5" fmla="*/ 19021 h 32576"/>
                  <a:gd name="connsiteX6" fmla="*/ 0 w 6486"/>
                  <a:gd name="connsiteY6" fmla="*/ 29224 h 32576"/>
                  <a:gd name="connsiteX7" fmla="*/ 5320 w 6486"/>
                  <a:gd name="connsiteY7" fmla="*/ 32577 h 32576"/>
                  <a:gd name="connsiteX8" fmla="*/ 5830 w 6486"/>
                  <a:gd name="connsiteY8" fmla="*/ 25289 h 32576"/>
                  <a:gd name="connsiteX9" fmla="*/ 6486 w 6486"/>
                  <a:gd name="connsiteY9" fmla="*/ 2696 h 32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486" h="32576">
                    <a:moveTo>
                      <a:pt x="6486" y="2696"/>
                    </a:moveTo>
                    <a:cubicBezTo>
                      <a:pt x="6486" y="1239"/>
                      <a:pt x="5247" y="73"/>
                      <a:pt x="3717" y="0"/>
                    </a:cubicBezTo>
                    <a:cubicBezTo>
                      <a:pt x="2186" y="0"/>
                      <a:pt x="947" y="1166"/>
                      <a:pt x="875" y="2624"/>
                    </a:cubicBezTo>
                    <a:lnTo>
                      <a:pt x="875" y="2624"/>
                    </a:lnTo>
                    <a:cubicBezTo>
                      <a:pt x="875" y="2624"/>
                      <a:pt x="875" y="2696"/>
                      <a:pt x="875" y="2915"/>
                    </a:cubicBezTo>
                    <a:cubicBezTo>
                      <a:pt x="875" y="4445"/>
                      <a:pt x="729" y="11515"/>
                      <a:pt x="510" y="19021"/>
                    </a:cubicBezTo>
                    <a:cubicBezTo>
                      <a:pt x="364" y="22519"/>
                      <a:pt x="218" y="26090"/>
                      <a:pt x="0" y="29224"/>
                    </a:cubicBezTo>
                    <a:cubicBezTo>
                      <a:pt x="1749" y="30390"/>
                      <a:pt x="3498" y="31483"/>
                      <a:pt x="5320" y="32577"/>
                    </a:cubicBezTo>
                    <a:cubicBezTo>
                      <a:pt x="5539" y="30390"/>
                      <a:pt x="5684" y="27840"/>
                      <a:pt x="5830" y="25289"/>
                    </a:cubicBezTo>
                    <a:cubicBezTo>
                      <a:pt x="6340" y="14794"/>
                      <a:pt x="6486" y="2696"/>
                      <a:pt x="6486" y="2696"/>
                    </a:cubicBezTo>
                    <a:close/>
                  </a:path>
                </a:pathLst>
              </a:custGeom>
              <a:solidFill>
                <a:srgbClr val="C19F10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D8854C9E-B70B-11B6-011F-FAE602D4FBFD}"/>
                  </a:ext>
                </a:extLst>
              </p:cNvPr>
              <p:cNvSpPr/>
              <p:nvPr/>
            </p:nvSpPr>
            <p:spPr>
              <a:xfrm>
                <a:off x="7709871" y="3413843"/>
                <a:ext cx="7811" cy="30914"/>
              </a:xfrm>
              <a:custGeom>
                <a:avLst/>
                <a:gdLst>
                  <a:gd name="connsiteX0" fmla="*/ 6049 w 7811"/>
                  <a:gd name="connsiteY0" fmla="*/ 19910 h 30914"/>
                  <a:gd name="connsiteX1" fmla="*/ 7142 w 7811"/>
                  <a:gd name="connsiteY1" fmla="*/ 8613 h 30914"/>
                  <a:gd name="connsiteX2" fmla="*/ 7580 w 7811"/>
                  <a:gd name="connsiteY2" fmla="*/ 4532 h 30914"/>
                  <a:gd name="connsiteX3" fmla="*/ 7725 w 7811"/>
                  <a:gd name="connsiteY3" fmla="*/ 3366 h 30914"/>
                  <a:gd name="connsiteX4" fmla="*/ 7798 w 7811"/>
                  <a:gd name="connsiteY4" fmla="*/ 2929 h 30914"/>
                  <a:gd name="connsiteX5" fmla="*/ 5320 w 7811"/>
                  <a:gd name="connsiteY5" fmla="*/ 14 h 30914"/>
                  <a:gd name="connsiteX6" fmla="*/ 2259 w 7811"/>
                  <a:gd name="connsiteY6" fmla="*/ 2346 h 30914"/>
                  <a:gd name="connsiteX7" fmla="*/ 2259 w 7811"/>
                  <a:gd name="connsiteY7" fmla="*/ 2346 h 30914"/>
                  <a:gd name="connsiteX8" fmla="*/ 1312 w 7811"/>
                  <a:gd name="connsiteY8" fmla="*/ 11601 h 30914"/>
                  <a:gd name="connsiteX9" fmla="*/ 583 w 7811"/>
                  <a:gd name="connsiteY9" fmla="*/ 19400 h 30914"/>
                  <a:gd name="connsiteX10" fmla="*/ 73 w 7811"/>
                  <a:gd name="connsiteY10" fmla="*/ 26031 h 30914"/>
                  <a:gd name="connsiteX11" fmla="*/ 0 w 7811"/>
                  <a:gd name="connsiteY11" fmla="*/ 28728 h 30914"/>
                  <a:gd name="connsiteX12" fmla="*/ 5539 w 7811"/>
                  <a:gd name="connsiteY12" fmla="*/ 30914 h 30914"/>
                  <a:gd name="connsiteX13" fmla="*/ 5685 w 7811"/>
                  <a:gd name="connsiteY13" fmla="*/ 26250 h 30914"/>
                  <a:gd name="connsiteX14" fmla="*/ 6049 w 7811"/>
                  <a:gd name="connsiteY14" fmla="*/ 19910 h 30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811" h="30914">
                    <a:moveTo>
                      <a:pt x="6049" y="19910"/>
                    </a:moveTo>
                    <a:cubicBezTo>
                      <a:pt x="6340" y="16120"/>
                      <a:pt x="6778" y="11893"/>
                      <a:pt x="7142" y="8613"/>
                    </a:cubicBezTo>
                    <a:cubicBezTo>
                      <a:pt x="7288" y="6937"/>
                      <a:pt x="7434" y="5552"/>
                      <a:pt x="7580" y="4532"/>
                    </a:cubicBezTo>
                    <a:cubicBezTo>
                      <a:pt x="7652" y="4022"/>
                      <a:pt x="7652" y="3658"/>
                      <a:pt x="7725" y="3366"/>
                    </a:cubicBezTo>
                    <a:cubicBezTo>
                      <a:pt x="7725" y="3075"/>
                      <a:pt x="7798" y="2929"/>
                      <a:pt x="7798" y="2929"/>
                    </a:cubicBezTo>
                    <a:cubicBezTo>
                      <a:pt x="7944" y="1471"/>
                      <a:pt x="6851" y="160"/>
                      <a:pt x="5320" y="14"/>
                    </a:cubicBezTo>
                    <a:cubicBezTo>
                      <a:pt x="3790" y="-132"/>
                      <a:pt x="2405" y="888"/>
                      <a:pt x="2259" y="2346"/>
                    </a:cubicBezTo>
                    <a:lnTo>
                      <a:pt x="2259" y="2346"/>
                    </a:lnTo>
                    <a:cubicBezTo>
                      <a:pt x="2259" y="2346"/>
                      <a:pt x="1822" y="6573"/>
                      <a:pt x="1312" y="11601"/>
                    </a:cubicBezTo>
                    <a:cubicBezTo>
                      <a:pt x="1093" y="14152"/>
                      <a:pt x="802" y="16849"/>
                      <a:pt x="583" y="19400"/>
                    </a:cubicBezTo>
                    <a:cubicBezTo>
                      <a:pt x="364" y="21950"/>
                      <a:pt x="219" y="24282"/>
                      <a:pt x="73" y="26031"/>
                    </a:cubicBezTo>
                    <a:cubicBezTo>
                      <a:pt x="0" y="26979"/>
                      <a:pt x="0" y="27853"/>
                      <a:pt x="0" y="28728"/>
                    </a:cubicBezTo>
                    <a:cubicBezTo>
                      <a:pt x="1822" y="29529"/>
                      <a:pt x="3717" y="30185"/>
                      <a:pt x="5539" y="30914"/>
                    </a:cubicBezTo>
                    <a:cubicBezTo>
                      <a:pt x="5539" y="29529"/>
                      <a:pt x="5612" y="27999"/>
                      <a:pt x="5685" y="26250"/>
                    </a:cubicBezTo>
                    <a:cubicBezTo>
                      <a:pt x="5612" y="24719"/>
                      <a:pt x="5830" y="22388"/>
                      <a:pt x="6049" y="19910"/>
                    </a:cubicBezTo>
                    <a:close/>
                  </a:path>
                </a:pathLst>
              </a:custGeom>
              <a:solidFill>
                <a:srgbClr val="C19F10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EE2399F7-D9A7-1B75-77D3-831EE6642B5B}"/>
                  </a:ext>
                </a:extLst>
              </p:cNvPr>
              <p:cNvSpPr/>
              <p:nvPr/>
            </p:nvSpPr>
            <p:spPr>
              <a:xfrm>
                <a:off x="7737929" y="3422457"/>
                <a:ext cx="6340" cy="30171"/>
              </a:xfrm>
              <a:custGeom>
                <a:avLst/>
                <a:gdLst>
                  <a:gd name="connsiteX0" fmla="*/ 6340 w 6340"/>
                  <a:gd name="connsiteY0" fmla="*/ 2696 h 30171"/>
                  <a:gd name="connsiteX1" fmla="*/ 3644 w 6340"/>
                  <a:gd name="connsiteY1" fmla="*/ 0 h 30171"/>
                  <a:gd name="connsiteX2" fmla="*/ 802 w 6340"/>
                  <a:gd name="connsiteY2" fmla="*/ 2551 h 30171"/>
                  <a:gd name="connsiteX3" fmla="*/ 802 w 6340"/>
                  <a:gd name="connsiteY3" fmla="*/ 2551 h 30171"/>
                  <a:gd name="connsiteX4" fmla="*/ 802 w 6340"/>
                  <a:gd name="connsiteY4" fmla="*/ 3644 h 30171"/>
                  <a:gd name="connsiteX5" fmla="*/ 364 w 6340"/>
                  <a:gd name="connsiteY5" fmla="*/ 19240 h 30171"/>
                  <a:gd name="connsiteX6" fmla="*/ 0 w 6340"/>
                  <a:gd name="connsiteY6" fmla="*/ 28933 h 30171"/>
                  <a:gd name="connsiteX7" fmla="*/ 0 w 6340"/>
                  <a:gd name="connsiteY7" fmla="*/ 29006 h 30171"/>
                  <a:gd name="connsiteX8" fmla="*/ 5538 w 6340"/>
                  <a:gd name="connsiteY8" fmla="*/ 30172 h 30171"/>
                  <a:gd name="connsiteX9" fmla="*/ 5611 w 6340"/>
                  <a:gd name="connsiteY9" fmla="*/ 27840 h 30171"/>
                  <a:gd name="connsiteX10" fmla="*/ 6340 w 6340"/>
                  <a:gd name="connsiteY10" fmla="*/ 2696 h 30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340" h="30171">
                    <a:moveTo>
                      <a:pt x="6340" y="2696"/>
                    </a:moveTo>
                    <a:cubicBezTo>
                      <a:pt x="6340" y="1239"/>
                      <a:pt x="5174" y="0"/>
                      <a:pt x="3644" y="0"/>
                    </a:cubicBezTo>
                    <a:cubicBezTo>
                      <a:pt x="2113" y="0"/>
                      <a:pt x="802" y="1093"/>
                      <a:pt x="802" y="2551"/>
                    </a:cubicBezTo>
                    <a:lnTo>
                      <a:pt x="802" y="2551"/>
                    </a:lnTo>
                    <a:cubicBezTo>
                      <a:pt x="802" y="2551"/>
                      <a:pt x="802" y="2988"/>
                      <a:pt x="802" y="3644"/>
                    </a:cubicBezTo>
                    <a:cubicBezTo>
                      <a:pt x="729" y="6195"/>
                      <a:pt x="583" y="12608"/>
                      <a:pt x="364" y="19240"/>
                    </a:cubicBezTo>
                    <a:cubicBezTo>
                      <a:pt x="218" y="22592"/>
                      <a:pt x="145" y="25945"/>
                      <a:pt x="0" y="28933"/>
                    </a:cubicBezTo>
                    <a:lnTo>
                      <a:pt x="0" y="29006"/>
                    </a:lnTo>
                    <a:cubicBezTo>
                      <a:pt x="1894" y="29443"/>
                      <a:pt x="3716" y="29807"/>
                      <a:pt x="5538" y="30172"/>
                    </a:cubicBezTo>
                    <a:cubicBezTo>
                      <a:pt x="5538" y="29443"/>
                      <a:pt x="5611" y="28641"/>
                      <a:pt x="5611" y="27840"/>
                    </a:cubicBezTo>
                    <a:cubicBezTo>
                      <a:pt x="5976" y="17199"/>
                      <a:pt x="6340" y="2696"/>
                      <a:pt x="6340" y="2696"/>
                    </a:cubicBezTo>
                    <a:close/>
                  </a:path>
                </a:pathLst>
              </a:custGeom>
              <a:solidFill>
                <a:srgbClr val="C19F10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CF5BD633-0CB2-8A81-86EF-357C4729B3E1}"/>
                  </a:ext>
                </a:extLst>
              </p:cNvPr>
              <p:cNvSpPr/>
              <p:nvPr/>
            </p:nvSpPr>
            <p:spPr>
              <a:xfrm>
                <a:off x="7761979" y="3425634"/>
                <a:ext cx="8045" cy="30419"/>
              </a:xfrm>
              <a:custGeom>
                <a:avLst/>
                <a:gdLst>
                  <a:gd name="connsiteX0" fmla="*/ 5903 w 8045"/>
                  <a:gd name="connsiteY0" fmla="*/ 20363 h 30419"/>
                  <a:gd name="connsiteX1" fmla="*/ 7215 w 8045"/>
                  <a:gd name="connsiteY1" fmla="*/ 8411 h 30419"/>
                  <a:gd name="connsiteX2" fmla="*/ 7798 w 8045"/>
                  <a:gd name="connsiteY2" fmla="*/ 4475 h 30419"/>
                  <a:gd name="connsiteX3" fmla="*/ 7943 w 8045"/>
                  <a:gd name="connsiteY3" fmla="*/ 3382 h 30419"/>
                  <a:gd name="connsiteX4" fmla="*/ 8016 w 8045"/>
                  <a:gd name="connsiteY4" fmla="*/ 3091 h 30419"/>
                  <a:gd name="connsiteX5" fmla="*/ 8016 w 8045"/>
                  <a:gd name="connsiteY5" fmla="*/ 3018 h 30419"/>
                  <a:gd name="connsiteX6" fmla="*/ 5684 w 8045"/>
                  <a:gd name="connsiteY6" fmla="*/ 30 h 30419"/>
                  <a:gd name="connsiteX7" fmla="*/ 2478 w 8045"/>
                  <a:gd name="connsiteY7" fmla="*/ 2216 h 30419"/>
                  <a:gd name="connsiteX8" fmla="*/ 2478 w 8045"/>
                  <a:gd name="connsiteY8" fmla="*/ 2216 h 30419"/>
                  <a:gd name="connsiteX9" fmla="*/ 1239 w 8045"/>
                  <a:gd name="connsiteY9" fmla="*/ 11399 h 30419"/>
                  <a:gd name="connsiteX10" fmla="*/ 364 w 8045"/>
                  <a:gd name="connsiteY10" fmla="*/ 19925 h 30419"/>
                  <a:gd name="connsiteX11" fmla="*/ 0 w 8045"/>
                  <a:gd name="connsiteY11" fmla="*/ 28598 h 30419"/>
                  <a:gd name="connsiteX12" fmla="*/ 0 w 8045"/>
                  <a:gd name="connsiteY12" fmla="*/ 29910 h 30419"/>
                  <a:gd name="connsiteX13" fmla="*/ 5612 w 8045"/>
                  <a:gd name="connsiteY13" fmla="*/ 30420 h 30419"/>
                  <a:gd name="connsiteX14" fmla="*/ 5612 w 8045"/>
                  <a:gd name="connsiteY14" fmla="*/ 28598 h 30419"/>
                  <a:gd name="connsiteX15" fmla="*/ 5903 w 8045"/>
                  <a:gd name="connsiteY15" fmla="*/ 20363 h 30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045" h="30419">
                    <a:moveTo>
                      <a:pt x="5903" y="20363"/>
                    </a:moveTo>
                    <a:cubicBezTo>
                      <a:pt x="6267" y="16063"/>
                      <a:pt x="6778" y="11690"/>
                      <a:pt x="7215" y="8411"/>
                    </a:cubicBezTo>
                    <a:cubicBezTo>
                      <a:pt x="7434" y="6807"/>
                      <a:pt x="7652" y="5422"/>
                      <a:pt x="7798" y="4475"/>
                    </a:cubicBezTo>
                    <a:cubicBezTo>
                      <a:pt x="7871" y="4038"/>
                      <a:pt x="7943" y="3601"/>
                      <a:pt x="7943" y="3382"/>
                    </a:cubicBezTo>
                    <a:cubicBezTo>
                      <a:pt x="7943" y="3236"/>
                      <a:pt x="7943" y="3163"/>
                      <a:pt x="8016" y="3091"/>
                    </a:cubicBezTo>
                    <a:cubicBezTo>
                      <a:pt x="8016" y="3018"/>
                      <a:pt x="8016" y="3018"/>
                      <a:pt x="8016" y="3018"/>
                    </a:cubicBezTo>
                    <a:cubicBezTo>
                      <a:pt x="8235" y="1560"/>
                      <a:pt x="7215" y="248"/>
                      <a:pt x="5684" y="30"/>
                    </a:cubicBezTo>
                    <a:cubicBezTo>
                      <a:pt x="4154" y="-189"/>
                      <a:pt x="2769" y="831"/>
                      <a:pt x="2478" y="2216"/>
                    </a:cubicBezTo>
                    <a:lnTo>
                      <a:pt x="2478" y="2216"/>
                    </a:lnTo>
                    <a:cubicBezTo>
                      <a:pt x="2478" y="2216"/>
                      <a:pt x="1822" y="6151"/>
                      <a:pt x="1239" y="11399"/>
                    </a:cubicBezTo>
                    <a:cubicBezTo>
                      <a:pt x="947" y="14022"/>
                      <a:pt x="583" y="16937"/>
                      <a:pt x="364" y="19925"/>
                    </a:cubicBezTo>
                    <a:cubicBezTo>
                      <a:pt x="146" y="22913"/>
                      <a:pt x="0" y="25901"/>
                      <a:pt x="0" y="28598"/>
                    </a:cubicBezTo>
                    <a:cubicBezTo>
                      <a:pt x="0" y="29035"/>
                      <a:pt x="0" y="29472"/>
                      <a:pt x="0" y="29910"/>
                    </a:cubicBezTo>
                    <a:cubicBezTo>
                      <a:pt x="1968" y="30128"/>
                      <a:pt x="3862" y="30274"/>
                      <a:pt x="5612" y="30420"/>
                    </a:cubicBezTo>
                    <a:cubicBezTo>
                      <a:pt x="5612" y="29837"/>
                      <a:pt x="5612" y="29254"/>
                      <a:pt x="5612" y="28598"/>
                    </a:cubicBezTo>
                    <a:cubicBezTo>
                      <a:pt x="5539" y="26120"/>
                      <a:pt x="5684" y="23278"/>
                      <a:pt x="5903" y="20363"/>
                    </a:cubicBezTo>
                    <a:close/>
                  </a:path>
                </a:pathLst>
              </a:custGeom>
              <a:solidFill>
                <a:srgbClr val="C19F10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19F3383A-D63A-31CE-7B40-E6F2BEADA720}"/>
                  </a:ext>
                </a:extLst>
              </p:cNvPr>
              <p:cNvSpPr/>
              <p:nvPr/>
            </p:nvSpPr>
            <p:spPr>
              <a:xfrm>
                <a:off x="7791102" y="3427456"/>
                <a:ext cx="7825" cy="27577"/>
              </a:xfrm>
              <a:custGeom>
                <a:avLst/>
                <a:gdLst>
                  <a:gd name="connsiteX0" fmla="*/ 5567 w 7825"/>
                  <a:gd name="connsiteY0" fmla="*/ 2289 h 27577"/>
                  <a:gd name="connsiteX1" fmla="*/ 2433 w 7825"/>
                  <a:gd name="connsiteY1" fmla="*/ 30 h 27577"/>
                  <a:gd name="connsiteX2" fmla="*/ 28 w 7825"/>
                  <a:gd name="connsiteY2" fmla="*/ 3018 h 27577"/>
                  <a:gd name="connsiteX3" fmla="*/ 28 w 7825"/>
                  <a:gd name="connsiteY3" fmla="*/ 3018 h 27577"/>
                  <a:gd name="connsiteX4" fmla="*/ 28 w 7825"/>
                  <a:gd name="connsiteY4" fmla="*/ 3236 h 27577"/>
                  <a:gd name="connsiteX5" fmla="*/ 1267 w 7825"/>
                  <a:gd name="connsiteY5" fmla="*/ 13585 h 27577"/>
                  <a:gd name="connsiteX6" fmla="*/ 1996 w 7825"/>
                  <a:gd name="connsiteY6" fmla="*/ 21456 h 27577"/>
                  <a:gd name="connsiteX7" fmla="*/ 2287 w 7825"/>
                  <a:gd name="connsiteY7" fmla="*/ 27577 h 27577"/>
                  <a:gd name="connsiteX8" fmla="*/ 7826 w 7825"/>
                  <a:gd name="connsiteY8" fmla="*/ 26849 h 27577"/>
                  <a:gd name="connsiteX9" fmla="*/ 7462 w 7825"/>
                  <a:gd name="connsiteY9" fmla="*/ 20581 h 27577"/>
                  <a:gd name="connsiteX10" fmla="*/ 5567 w 7825"/>
                  <a:gd name="connsiteY10" fmla="*/ 2289 h 27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825" h="27577">
                    <a:moveTo>
                      <a:pt x="5567" y="2289"/>
                    </a:moveTo>
                    <a:cubicBezTo>
                      <a:pt x="5348" y="831"/>
                      <a:pt x="3963" y="-189"/>
                      <a:pt x="2433" y="30"/>
                    </a:cubicBezTo>
                    <a:cubicBezTo>
                      <a:pt x="902" y="248"/>
                      <a:pt x="-191" y="1560"/>
                      <a:pt x="28" y="3018"/>
                    </a:cubicBezTo>
                    <a:lnTo>
                      <a:pt x="28" y="3018"/>
                    </a:lnTo>
                    <a:cubicBezTo>
                      <a:pt x="28" y="3018"/>
                      <a:pt x="28" y="3090"/>
                      <a:pt x="28" y="3236"/>
                    </a:cubicBezTo>
                    <a:cubicBezTo>
                      <a:pt x="174" y="4184"/>
                      <a:pt x="757" y="8556"/>
                      <a:pt x="1267" y="13585"/>
                    </a:cubicBezTo>
                    <a:cubicBezTo>
                      <a:pt x="1558" y="16136"/>
                      <a:pt x="1777" y="18832"/>
                      <a:pt x="1996" y="21456"/>
                    </a:cubicBezTo>
                    <a:cubicBezTo>
                      <a:pt x="2141" y="23715"/>
                      <a:pt x="2287" y="25828"/>
                      <a:pt x="2287" y="27577"/>
                    </a:cubicBezTo>
                    <a:cubicBezTo>
                      <a:pt x="4109" y="27359"/>
                      <a:pt x="5931" y="27067"/>
                      <a:pt x="7826" y="26849"/>
                    </a:cubicBezTo>
                    <a:cubicBezTo>
                      <a:pt x="7753" y="24954"/>
                      <a:pt x="7680" y="22768"/>
                      <a:pt x="7462" y="20581"/>
                    </a:cubicBezTo>
                    <a:cubicBezTo>
                      <a:pt x="6878" y="11909"/>
                      <a:pt x="5567" y="2289"/>
                      <a:pt x="5567" y="2289"/>
                    </a:cubicBezTo>
                    <a:close/>
                  </a:path>
                </a:pathLst>
              </a:custGeom>
              <a:solidFill>
                <a:srgbClr val="C19F10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58B1C417-3F04-A790-B94A-9A5CAE8ACA32}"/>
                  </a:ext>
                </a:extLst>
              </p:cNvPr>
              <p:cNvSpPr/>
              <p:nvPr/>
            </p:nvSpPr>
            <p:spPr>
              <a:xfrm>
                <a:off x="7817072" y="3424494"/>
                <a:ext cx="7291" cy="26239"/>
              </a:xfrm>
              <a:custGeom>
                <a:avLst/>
                <a:gdLst>
                  <a:gd name="connsiteX0" fmla="*/ 5833 w 7291"/>
                  <a:gd name="connsiteY0" fmla="*/ 5032 h 26239"/>
                  <a:gd name="connsiteX1" fmla="*/ 5688 w 7291"/>
                  <a:gd name="connsiteY1" fmla="*/ 3137 h 26239"/>
                  <a:gd name="connsiteX2" fmla="*/ 5615 w 7291"/>
                  <a:gd name="connsiteY2" fmla="*/ 2481 h 26239"/>
                  <a:gd name="connsiteX3" fmla="*/ 2627 w 7291"/>
                  <a:gd name="connsiteY3" fmla="*/ 3 h 26239"/>
                  <a:gd name="connsiteX4" fmla="*/ 3 w 7291"/>
                  <a:gd name="connsiteY4" fmla="*/ 2846 h 26239"/>
                  <a:gd name="connsiteX5" fmla="*/ 3 w 7291"/>
                  <a:gd name="connsiteY5" fmla="*/ 2846 h 26239"/>
                  <a:gd name="connsiteX6" fmla="*/ 878 w 7291"/>
                  <a:gd name="connsiteY6" fmla="*/ 15016 h 26239"/>
                  <a:gd name="connsiteX7" fmla="*/ 1606 w 7291"/>
                  <a:gd name="connsiteY7" fmla="*/ 23980 h 26239"/>
                  <a:gd name="connsiteX8" fmla="*/ 1825 w 7291"/>
                  <a:gd name="connsiteY8" fmla="*/ 26240 h 26239"/>
                  <a:gd name="connsiteX9" fmla="*/ 7291 w 7291"/>
                  <a:gd name="connsiteY9" fmla="*/ 25074 h 26239"/>
                  <a:gd name="connsiteX10" fmla="*/ 6198 w 7291"/>
                  <a:gd name="connsiteY10" fmla="*/ 11372 h 26239"/>
                  <a:gd name="connsiteX11" fmla="*/ 5833 w 7291"/>
                  <a:gd name="connsiteY11" fmla="*/ 5032 h 26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291" h="26239">
                    <a:moveTo>
                      <a:pt x="5833" y="5032"/>
                    </a:moveTo>
                    <a:cubicBezTo>
                      <a:pt x="5760" y="4231"/>
                      <a:pt x="5760" y="3574"/>
                      <a:pt x="5688" y="3137"/>
                    </a:cubicBezTo>
                    <a:cubicBezTo>
                      <a:pt x="5688" y="2700"/>
                      <a:pt x="5615" y="2481"/>
                      <a:pt x="5615" y="2481"/>
                    </a:cubicBezTo>
                    <a:cubicBezTo>
                      <a:pt x="5542" y="1024"/>
                      <a:pt x="4157" y="-70"/>
                      <a:pt x="2627" y="3"/>
                    </a:cubicBezTo>
                    <a:cubicBezTo>
                      <a:pt x="1096" y="76"/>
                      <a:pt x="-70" y="1315"/>
                      <a:pt x="3" y="2846"/>
                    </a:cubicBezTo>
                    <a:lnTo>
                      <a:pt x="3" y="2846"/>
                    </a:lnTo>
                    <a:cubicBezTo>
                      <a:pt x="3" y="2846"/>
                      <a:pt x="368" y="8749"/>
                      <a:pt x="878" y="15016"/>
                    </a:cubicBezTo>
                    <a:cubicBezTo>
                      <a:pt x="1096" y="18150"/>
                      <a:pt x="1388" y="21357"/>
                      <a:pt x="1606" y="23980"/>
                    </a:cubicBezTo>
                    <a:cubicBezTo>
                      <a:pt x="1679" y="24782"/>
                      <a:pt x="1752" y="25511"/>
                      <a:pt x="1825" y="26240"/>
                    </a:cubicBezTo>
                    <a:cubicBezTo>
                      <a:pt x="3647" y="25875"/>
                      <a:pt x="5469" y="25438"/>
                      <a:pt x="7291" y="25074"/>
                    </a:cubicBezTo>
                    <a:cubicBezTo>
                      <a:pt x="6927" y="21430"/>
                      <a:pt x="6562" y="15964"/>
                      <a:pt x="6198" y="11372"/>
                    </a:cubicBezTo>
                    <a:cubicBezTo>
                      <a:pt x="6125" y="8822"/>
                      <a:pt x="5979" y="6635"/>
                      <a:pt x="5833" y="5032"/>
                    </a:cubicBezTo>
                    <a:close/>
                  </a:path>
                </a:pathLst>
              </a:custGeom>
              <a:solidFill>
                <a:srgbClr val="C19F10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25A62F73-A96C-AE25-4C86-0E26F602997B}"/>
                  </a:ext>
                </a:extLst>
              </p:cNvPr>
              <p:cNvSpPr/>
              <p:nvPr/>
            </p:nvSpPr>
            <p:spPr>
              <a:xfrm>
                <a:off x="7843457" y="3418011"/>
                <a:ext cx="5757" cy="26746"/>
              </a:xfrm>
              <a:custGeom>
                <a:avLst/>
                <a:gdLst>
                  <a:gd name="connsiteX0" fmla="*/ 5612 w 5757"/>
                  <a:gd name="connsiteY0" fmla="*/ 2624 h 26746"/>
                  <a:gd name="connsiteX1" fmla="*/ 2769 w 5757"/>
                  <a:gd name="connsiteY1" fmla="*/ 0 h 26746"/>
                  <a:gd name="connsiteX2" fmla="*/ 0 w 5757"/>
                  <a:gd name="connsiteY2" fmla="*/ 2696 h 26746"/>
                  <a:gd name="connsiteX3" fmla="*/ 0 w 5757"/>
                  <a:gd name="connsiteY3" fmla="*/ 2696 h 26746"/>
                  <a:gd name="connsiteX4" fmla="*/ 0 w 5757"/>
                  <a:gd name="connsiteY4" fmla="*/ 4445 h 26746"/>
                  <a:gd name="connsiteX5" fmla="*/ 146 w 5757"/>
                  <a:gd name="connsiteY5" fmla="*/ 21572 h 26746"/>
                  <a:gd name="connsiteX6" fmla="*/ 146 w 5757"/>
                  <a:gd name="connsiteY6" fmla="*/ 26746 h 26746"/>
                  <a:gd name="connsiteX7" fmla="*/ 5757 w 5757"/>
                  <a:gd name="connsiteY7" fmla="*/ 25143 h 26746"/>
                  <a:gd name="connsiteX8" fmla="*/ 5757 w 5757"/>
                  <a:gd name="connsiteY8" fmla="*/ 21572 h 26746"/>
                  <a:gd name="connsiteX9" fmla="*/ 5612 w 5757"/>
                  <a:gd name="connsiteY9" fmla="*/ 2624 h 26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57" h="26746">
                    <a:moveTo>
                      <a:pt x="5612" y="2624"/>
                    </a:moveTo>
                    <a:cubicBezTo>
                      <a:pt x="5612" y="1166"/>
                      <a:pt x="4300" y="0"/>
                      <a:pt x="2769" y="0"/>
                    </a:cubicBezTo>
                    <a:cubicBezTo>
                      <a:pt x="1239" y="0"/>
                      <a:pt x="0" y="1239"/>
                      <a:pt x="0" y="2696"/>
                    </a:cubicBezTo>
                    <a:lnTo>
                      <a:pt x="0" y="2696"/>
                    </a:lnTo>
                    <a:cubicBezTo>
                      <a:pt x="0" y="2696"/>
                      <a:pt x="0" y="3352"/>
                      <a:pt x="0" y="4445"/>
                    </a:cubicBezTo>
                    <a:cubicBezTo>
                      <a:pt x="73" y="7725"/>
                      <a:pt x="146" y="15159"/>
                      <a:pt x="146" y="21572"/>
                    </a:cubicBezTo>
                    <a:cubicBezTo>
                      <a:pt x="146" y="23467"/>
                      <a:pt x="146" y="25216"/>
                      <a:pt x="146" y="26746"/>
                    </a:cubicBezTo>
                    <a:cubicBezTo>
                      <a:pt x="2040" y="26236"/>
                      <a:pt x="3935" y="25653"/>
                      <a:pt x="5757" y="25143"/>
                    </a:cubicBezTo>
                    <a:cubicBezTo>
                      <a:pt x="5757" y="23977"/>
                      <a:pt x="5757" y="22811"/>
                      <a:pt x="5757" y="21572"/>
                    </a:cubicBezTo>
                    <a:cubicBezTo>
                      <a:pt x="5757" y="12972"/>
                      <a:pt x="5612" y="2624"/>
                      <a:pt x="5612" y="2624"/>
                    </a:cubicBezTo>
                    <a:close/>
                  </a:path>
                </a:pathLst>
              </a:custGeom>
              <a:solidFill>
                <a:srgbClr val="C19F10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E49ADF06-BD38-865D-93D8-9EC31422D067}"/>
                  </a:ext>
                </a:extLst>
              </p:cNvPr>
              <p:cNvSpPr/>
              <p:nvPr/>
            </p:nvSpPr>
            <p:spPr>
              <a:xfrm>
                <a:off x="7862174" y="3405026"/>
                <a:ext cx="7227" cy="33172"/>
              </a:xfrm>
              <a:custGeom>
                <a:avLst/>
                <a:gdLst>
                  <a:gd name="connsiteX0" fmla="*/ 5551 w 7227"/>
                  <a:gd name="connsiteY0" fmla="*/ 2418 h 33172"/>
                  <a:gd name="connsiteX1" fmla="*/ 2563 w 7227"/>
                  <a:gd name="connsiteY1" fmla="*/ 13 h 33172"/>
                  <a:gd name="connsiteX2" fmla="*/ 12 w 7227"/>
                  <a:gd name="connsiteY2" fmla="*/ 2855 h 33172"/>
                  <a:gd name="connsiteX3" fmla="*/ 12 w 7227"/>
                  <a:gd name="connsiteY3" fmla="*/ 2855 h 33172"/>
                  <a:gd name="connsiteX4" fmla="*/ 12 w 7227"/>
                  <a:gd name="connsiteY4" fmla="*/ 3074 h 33172"/>
                  <a:gd name="connsiteX5" fmla="*/ 887 w 7227"/>
                  <a:gd name="connsiteY5" fmla="*/ 14370 h 33172"/>
                  <a:gd name="connsiteX6" fmla="*/ 1615 w 7227"/>
                  <a:gd name="connsiteY6" fmla="*/ 31351 h 33172"/>
                  <a:gd name="connsiteX7" fmla="*/ 1615 w 7227"/>
                  <a:gd name="connsiteY7" fmla="*/ 33173 h 33172"/>
                  <a:gd name="connsiteX8" fmla="*/ 7227 w 7227"/>
                  <a:gd name="connsiteY8" fmla="*/ 30913 h 33172"/>
                  <a:gd name="connsiteX9" fmla="*/ 6426 w 7227"/>
                  <a:gd name="connsiteY9" fmla="*/ 12912 h 33172"/>
                  <a:gd name="connsiteX10" fmla="*/ 5551 w 7227"/>
                  <a:gd name="connsiteY10" fmla="*/ 2418 h 33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227" h="33172">
                    <a:moveTo>
                      <a:pt x="5551" y="2418"/>
                    </a:moveTo>
                    <a:cubicBezTo>
                      <a:pt x="5405" y="960"/>
                      <a:pt x="4094" y="-133"/>
                      <a:pt x="2563" y="13"/>
                    </a:cubicBezTo>
                    <a:cubicBezTo>
                      <a:pt x="1033" y="159"/>
                      <a:pt x="-134" y="1398"/>
                      <a:pt x="12" y="2855"/>
                    </a:cubicBezTo>
                    <a:lnTo>
                      <a:pt x="12" y="2855"/>
                    </a:lnTo>
                    <a:cubicBezTo>
                      <a:pt x="12" y="2855"/>
                      <a:pt x="12" y="2928"/>
                      <a:pt x="12" y="3074"/>
                    </a:cubicBezTo>
                    <a:cubicBezTo>
                      <a:pt x="85" y="4094"/>
                      <a:pt x="523" y="8758"/>
                      <a:pt x="887" y="14370"/>
                    </a:cubicBezTo>
                    <a:cubicBezTo>
                      <a:pt x="1251" y="19982"/>
                      <a:pt x="1615" y="26541"/>
                      <a:pt x="1615" y="31351"/>
                    </a:cubicBezTo>
                    <a:cubicBezTo>
                      <a:pt x="1615" y="32007"/>
                      <a:pt x="1615" y="32589"/>
                      <a:pt x="1615" y="33173"/>
                    </a:cubicBezTo>
                    <a:cubicBezTo>
                      <a:pt x="3583" y="32444"/>
                      <a:pt x="5478" y="31642"/>
                      <a:pt x="7227" y="30913"/>
                    </a:cubicBezTo>
                    <a:cubicBezTo>
                      <a:pt x="7227" y="25593"/>
                      <a:pt x="6790" y="18670"/>
                      <a:pt x="6426" y="12912"/>
                    </a:cubicBezTo>
                    <a:cubicBezTo>
                      <a:pt x="5915" y="7009"/>
                      <a:pt x="5551" y="2491"/>
                      <a:pt x="5551" y="2418"/>
                    </a:cubicBezTo>
                    <a:close/>
                  </a:path>
                </a:pathLst>
              </a:custGeom>
              <a:solidFill>
                <a:srgbClr val="C19F10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8CA5CEAE-F0E9-4499-B8A1-2EB5887A641B}"/>
                  </a:ext>
                </a:extLst>
              </p:cNvPr>
              <p:cNvSpPr/>
              <p:nvPr/>
            </p:nvSpPr>
            <p:spPr>
              <a:xfrm>
                <a:off x="7880758" y="3391397"/>
                <a:ext cx="8393" cy="34776"/>
              </a:xfrm>
              <a:custGeom>
                <a:avLst/>
                <a:gdLst>
                  <a:gd name="connsiteX0" fmla="*/ 5915 w 8393"/>
                  <a:gd name="connsiteY0" fmla="*/ 5916 h 34776"/>
                  <a:gd name="connsiteX1" fmla="*/ 5697 w 8393"/>
                  <a:gd name="connsiteY1" fmla="*/ 3366 h 34776"/>
                  <a:gd name="connsiteX2" fmla="*/ 5624 w 8393"/>
                  <a:gd name="connsiteY2" fmla="*/ 2418 h 34776"/>
                  <a:gd name="connsiteX3" fmla="*/ 2563 w 8393"/>
                  <a:gd name="connsiteY3" fmla="*/ 13 h 34776"/>
                  <a:gd name="connsiteX4" fmla="*/ 12 w 8393"/>
                  <a:gd name="connsiteY4" fmla="*/ 2928 h 34776"/>
                  <a:gd name="connsiteX5" fmla="*/ 12 w 8393"/>
                  <a:gd name="connsiteY5" fmla="*/ 2928 h 34776"/>
                  <a:gd name="connsiteX6" fmla="*/ 1688 w 8393"/>
                  <a:gd name="connsiteY6" fmla="*/ 19253 h 34776"/>
                  <a:gd name="connsiteX7" fmla="*/ 3000 w 8393"/>
                  <a:gd name="connsiteY7" fmla="*/ 31424 h 34776"/>
                  <a:gd name="connsiteX8" fmla="*/ 3438 w 8393"/>
                  <a:gd name="connsiteY8" fmla="*/ 34776 h 34776"/>
                  <a:gd name="connsiteX9" fmla="*/ 8394 w 8393"/>
                  <a:gd name="connsiteY9" fmla="*/ 29092 h 34776"/>
                  <a:gd name="connsiteX10" fmla="*/ 6790 w 8393"/>
                  <a:gd name="connsiteY10" fmla="*/ 14297 h 34776"/>
                  <a:gd name="connsiteX11" fmla="*/ 5915 w 8393"/>
                  <a:gd name="connsiteY11" fmla="*/ 5916 h 34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393" h="34776">
                    <a:moveTo>
                      <a:pt x="5915" y="5916"/>
                    </a:moveTo>
                    <a:cubicBezTo>
                      <a:pt x="5843" y="4823"/>
                      <a:pt x="5697" y="3949"/>
                      <a:pt x="5697" y="3366"/>
                    </a:cubicBezTo>
                    <a:cubicBezTo>
                      <a:pt x="5624" y="2782"/>
                      <a:pt x="5624" y="2418"/>
                      <a:pt x="5624" y="2418"/>
                    </a:cubicBezTo>
                    <a:cubicBezTo>
                      <a:pt x="5478" y="960"/>
                      <a:pt x="4094" y="-133"/>
                      <a:pt x="2563" y="13"/>
                    </a:cubicBezTo>
                    <a:cubicBezTo>
                      <a:pt x="1033" y="159"/>
                      <a:pt x="-134" y="1471"/>
                      <a:pt x="12" y="2928"/>
                    </a:cubicBezTo>
                    <a:lnTo>
                      <a:pt x="12" y="2928"/>
                    </a:lnTo>
                    <a:cubicBezTo>
                      <a:pt x="12" y="2928"/>
                      <a:pt x="814" y="10799"/>
                      <a:pt x="1688" y="19253"/>
                    </a:cubicBezTo>
                    <a:cubicBezTo>
                      <a:pt x="2126" y="23480"/>
                      <a:pt x="2636" y="27853"/>
                      <a:pt x="3000" y="31424"/>
                    </a:cubicBezTo>
                    <a:cubicBezTo>
                      <a:pt x="3146" y="32663"/>
                      <a:pt x="3292" y="33756"/>
                      <a:pt x="3438" y="34776"/>
                    </a:cubicBezTo>
                    <a:cubicBezTo>
                      <a:pt x="5041" y="33100"/>
                      <a:pt x="6717" y="31205"/>
                      <a:pt x="8394" y="29092"/>
                    </a:cubicBezTo>
                    <a:cubicBezTo>
                      <a:pt x="7883" y="24573"/>
                      <a:pt x="7300" y="19107"/>
                      <a:pt x="6790" y="14297"/>
                    </a:cubicBezTo>
                    <a:cubicBezTo>
                      <a:pt x="6426" y="11018"/>
                      <a:pt x="6134" y="8103"/>
                      <a:pt x="5915" y="5916"/>
                    </a:cubicBezTo>
                    <a:close/>
                  </a:path>
                </a:pathLst>
              </a:custGeom>
              <a:solidFill>
                <a:srgbClr val="C19F10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4C72EC1F-EA50-66CA-306D-3FAB42C863F2}"/>
                  </a:ext>
                </a:extLst>
              </p:cNvPr>
              <p:cNvSpPr/>
              <p:nvPr/>
            </p:nvSpPr>
            <p:spPr>
              <a:xfrm>
                <a:off x="7893812" y="3370054"/>
                <a:ext cx="7145" cy="40159"/>
              </a:xfrm>
              <a:custGeom>
                <a:avLst/>
                <a:gdLst>
                  <a:gd name="connsiteX0" fmla="*/ 5906 w 7145"/>
                  <a:gd name="connsiteY0" fmla="*/ 11372 h 40159"/>
                  <a:gd name="connsiteX1" fmla="*/ 5615 w 7145"/>
                  <a:gd name="connsiteY1" fmla="*/ 5032 h 40159"/>
                  <a:gd name="connsiteX2" fmla="*/ 5542 w 7145"/>
                  <a:gd name="connsiteY2" fmla="*/ 3210 h 40159"/>
                  <a:gd name="connsiteX3" fmla="*/ 5542 w 7145"/>
                  <a:gd name="connsiteY3" fmla="*/ 2554 h 40159"/>
                  <a:gd name="connsiteX4" fmla="*/ 2699 w 7145"/>
                  <a:gd name="connsiteY4" fmla="*/ 3 h 40159"/>
                  <a:gd name="connsiteX5" fmla="*/ 3 w 7145"/>
                  <a:gd name="connsiteY5" fmla="*/ 2700 h 40159"/>
                  <a:gd name="connsiteX6" fmla="*/ 3 w 7145"/>
                  <a:gd name="connsiteY6" fmla="*/ 2700 h 40159"/>
                  <a:gd name="connsiteX7" fmla="*/ 950 w 7145"/>
                  <a:gd name="connsiteY7" fmla="*/ 22669 h 40159"/>
                  <a:gd name="connsiteX8" fmla="*/ 2117 w 7145"/>
                  <a:gd name="connsiteY8" fmla="*/ 37608 h 40159"/>
                  <a:gd name="connsiteX9" fmla="*/ 2408 w 7145"/>
                  <a:gd name="connsiteY9" fmla="*/ 40159 h 40159"/>
                  <a:gd name="connsiteX10" fmla="*/ 7145 w 7145"/>
                  <a:gd name="connsiteY10" fmla="*/ 31632 h 40159"/>
                  <a:gd name="connsiteX11" fmla="*/ 7000 w 7145"/>
                  <a:gd name="connsiteY11" fmla="*/ 29446 h 40159"/>
                  <a:gd name="connsiteX12" fmla="*/ 5906 w 7145"/>
                  <a:gd name="connsiteY12" fmla="*/ 11372 h 40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145" h="40159">
                    <a:moveTo>
                      <a:pt x="5906" y="11372"/>
                    </a:moveTo>
                    <a:cubicBezTo>
                      <a:pt x="5761" y="8749"/>
                      <a:pt x="5688" y="6562"/>
                      <a:pt x="5615" y="5032"/>
                    </a:cubicBezTo>
                    <a:cubicBezTo>
                      <a:pt x="5615" y="4230"/>
                      <a:pt x="5542" y="3647"/>
                      <a:pt x="5542" y="3210"/>
                    </a:cubicBezTo>
                    <a:cubicBezTo>
                      <a:pt x="5542" y="2773"/>
                      <a:pt x="5542" y="2554"/>
                      <a:pt x="5542" y="2554"/>
                    </a:cubicBezTo>
                    <a:cubicBezTo>
                      <a:pt x="5469" y="1096"/>
                      <a:pt x="4230" y="-70"/>
                      <a:pt x="2699" y="3"/>
                    </a:cubicBezTo>
                    <a:cubicBezTo>
                      <a:pt x="1169" y="76"/>
                      <a:pt x="-69" y="1242"/>
                      <a:pt x="3" y="2700"/>
                    </a:cubicBezTo>
                    <a:lnTo>
                      <a:pt x="3" y="2700"/>
                    </a:lnTo>
                    <a:cubicBezTo>
                      <a:pt x="3" y="2700"/>
                      <a:pt x="295" y="12393"/>
                      <a:pt x="950" y="22669"/>
                    </a:cubicBezTo>
                    <a:cubicBezTo>
                      <a:pt x="1242" y="27843"/>
                      <a:pt x="1680" y="33163"/>
                      <a:pt x="2117" y="37608"/>
                    </a:cubicBezTo>
                    <a:cubicBezTo>
                      <a:pt x="2190" y="38483"/>
                      <a:pt x="2335" y="39357"/>
                      <a:pt x="2408" y="40159"/>
                    </a:cubicBezTo>
                    <a:cubicBezTo>
                      <a:pt x="4012" y="37463"/>
                      <a:pt x="5615" y="34620"/>
                      <a:pt x="7145" y="31632"/>
                    </a:cubicBezTo>
                    <a:cubicBezTo>
                      <a:pt x="7072" y="30904"/>
                      <a:pt x="7000" y="30175"/>
                      <a:pt x="7000" y="29446"/>
                    </a:cubicBezTo>
                    <a:cubicBezTo>
                      <a:pt x="6489" y="23324"/>
                      <a:pt x="6125" y="16547"/>
                      <a:pt x="5906" y="11372"/>
                    </a:cubicBezTo>
                    <a:close/>
                  </a:path>
                </a:pathLst>
              </a:custGeom>
              <a:solidFill>
                <a:srgbClr val="C19F10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B939075B-96D0-6D00-2B1D-5C1191D3C016}"/>
                  </a:ext>
                </a:extLst>
              </p:cNvPr>
              <p:cNvSpPr/>
              <p:nvPr/>
            </p:nvSpPr>
            <p:spPr>
              <a:xfrm>
                <a:off x="7913420" y="3392722"/>
                <a:ext cx="364" cy="218"/>
              </a:xfrm>
              <a:custGeom>
                <a:avLst/>
                <a:gdLst>
                  <a:gd name="connsiteX0" fmla="*/ 365 w 364"/>
                  <a:gd name="connsiteY0" fmla="*/ 0 h 218"/>
                  <a:gd name="connsiteX1" fmla="*/ 0 w 364"/>
                  <a:gd name="connsiteY1" fmla="*/ 219 h 218"/>
                  <a:gd name="connsiteX2" fmla="*/ 365 w 364"/>
                  <a:gd name="connsiteY2" fmla="*/ 0 h 218"/>
                  <a:gd name="connsiteX3" fmla="*/ 365 w 364"/>
                  <a:gd name="connsiteY3" fmla="*/ 0 h 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4" h="218">
                    <a:moveTo>
                      <a:pt x="365" y="0"/>
                    </a:moveTo>
                    <a:lnTo>
                      <a:pt x="0" y="219"/>
                    </a:lnTo>
                    <a:lnTo>
                      <a:pt x="365" y="0"/>
                    </a:lnTo>
                    <a:lnTo>
                      <a:pt x="365" y="0"/>
                    </a:lnTo>
                    <a:close/>
                  </a:path>
                </a:pathLst>
              </a:custGeom>
              <a:solidFill>
                <a:srgbClr val="C19F10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04256F01-3635-374C-AD17-AB278C3B8817}"/>
                  </a:ext>
                </a:extLst>
              </p:cNvPr>
              <p:cNvSpPr/>
              <p:nvPr/>
            </p:nvSpPr>
            <p:spPr>
              <a:xfrm>
                <a:off x="7913420" y="3392722"/>
                <a:ext cx="364" cy="218"/>
              </a:xfrm>
              <a:custGeom>
                <a:avLst/>
                <a:gdLst>
                  <a:gd name="connsiteX0" fmla="*/ 365 w 364"/>
                  <a:gd name="connsiteY0" fmla="*/ 0 h 218"/>
                  <a:gd name="connsiteX1" fmla="*/ 0 w 364"/>
                  <a:gd name="connsiteY1" fmla="*/ 219 h 218"/>
                  <a:gd name="connsiteX2" fmla="*/ 365 w 364"/>
                  <a:gd name="connsiteY2" fmla="*/ 0 h 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4" h="218">
                    <a:moveTo>
                      <a:pt x="365" y="0"/>
                    </a:moveTo>
                    <a:lnTo>
                      <a:pt x="0" y="219"/>
                    </a:lnTo>
                    <a:lnTo>
                      <a:pt x="365" y="0"/>
                    </a:lnTo>
                    <a:close/>
                  </a:path>
                </a:pathLst>
              </a:custGeom>
              <a:solidFill>
                <a:srgbClr val="C19F10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2234FEF5-E5CE-8DBF-0671-C46E7C0EA4C8}"/>
                  </a:ext>
                </a:extLst>
              </p:cNvPr>
              <p:cNvSpPr/>
              <p:nvPr/>
            </p:nvSpPr>
            <p:spPr>
              <a:xfrm>
                <a:off x="7913784" y="3392722"/>
                <a:ext cx="7287" cy="7287"/>
              </a:xfrm>
              <a:custGeom>
                <a:avLst/>
                <a:gdLst>
                  <a:gd name="connsiteX0" fmla="*/ 0 w 7287"/>
                  <a:gd name="connsiteY0" fmla="*/ 0 h 7287"/>
                  <a:gd name="connsiteX1" fmla="*/ 0 w 7287"/>
                  <a:gd name="connsiteY1" fmla="*/ 0 h 7287"/>
                  <a:gd name="connsiteX2" fmla="*/ 0 w 7287"/>
                  <a:gd name="connsiteY2" fmla="*/ 0 h 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87" h="7287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19F10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C8CB0AA5-7D3A-5AF6-4D68-0A2DEF4A53D4}"/>
                  </a:ext>
                </a:extLst>
              </p:cNvPr>
              <p:cNvSpPr/>
              <p:nvPr/>
            </p:nvSpPr>
            <p:spPr>
              <a:xfrm>
                <a:off x="7913784" y="3392722"/>
                <a:ext cx="7287" cy="7287"/>
              </a:xfrm>
              <a:custGeom>
                <a:avLst/>
                <a:gdLst>
                  <a:gd name="connsiteX0" fmla="*/ 0 w 7287"/>
                  <a:gd name="connsiteY0" fmla="*/ 0 h 7287"/>
                  <a:gd name="connsiteX1" fmla="*/ 0 w 7287"/>
                  <a:gd name="connsiteY1" fmla="*/ 0 h 7287"/>
                  <a:gd name="connsiteX2" fmla="*/ 0 w 7287"/>
                  <a:gd name="connsiteY2" fmla="*/ 0 h 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87" h="7287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19F10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809E0FB2-34CF-1A97-D8A8-5DBDDF169A23}"/>
                  </a:ext>
                </a:extLst>
              </p:cNvPr>
              <p:cNvSpPr/>
              <p:nvPr/>
            </p:nvSpPr>
            <p:spPr>
              <a:xfrm>
                <a:off x="7904019" y="3348555"/>
                <a:ext cx="7287" cy="39648"/>
              </a:xfrm>
              <a:custGeom>
                <a:avLst/>
                <a:gdLst>
                  <a:gd name="connsiteX0" fmla="*/ 5685 w 7287"/>
                  <a:gd name="connsiteY0" fmla="*/ 4959 h 39648"/>
                  <a:gd name="connsiteX1" fmla="*/ 5612 w 7287"/>
                  <a:gd name="connsiteY1" fmla="*/ 3210 h 39648"/>
                  <a:gd name="connsiteX2" fmla="*/ 5612 w 7287"/>
                  <a:gd name="connsiteY2" fmla="*/ 2554 h 39648"/>
                  <a:gd name="connsiteX3" fmla="*/ 2696 w 7287"/>
                  <a:gd name="connsiteY3" fmla="*/ 3 h 39648"/>
                  <a:gd name="connsiteX4" fmla="*/ 0 w 7287"/>
                  <a:gd name="connsiteY4" fmla="*/ 2772 h 39648"/>
                  <a:gd name="connsiteX5" fmla="*/ 0 w 7287"/>
                  <a:gd name="connsiteY5" fmla="*/ 2772 h 39648"/>
                  <a:gd name="connsiteX6" fmla="*/ 1312 w 7287"/>
                  <a:gd name="connsiteY6" fmla="*/ 22741 h 39648"/>
                  <a:gd name="connsiteX7" fmla="*/ 2769 w 7287"/>
                  <a:gd name="connsiteY7" fmla="*/ 37390 h 39648"/>
                  <a:gd name="connsiteX8" fmla="*/ 3061 w 7287"/>
                  <a:gd name="connsiteY8" fmla="*/ 39649 h 39648"/>
                  <a:gd name="connsiteX9" fmla="*/ 7288 w 7287"/>
                  <a:gd name="connsiteY9" fmla="*/ 28061 h 39648"/>
                  <a:gd name="connsiteX10" fmla="*/ 5976 w 7287"/>
                  <a:gd name="connsiteY10" fmla="*/ 11081 h 39648"/>
                  <a:gd name="connsiteX11" fmla="*/ 5685 w 7287"/>
                  <a:gd name="connsiteY11" fmla="*/ 4959 h 39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287" h="39648">
                    <a:moveTo>
                      <a:pt x="5685" y="4959"/>
                    </a:moveTo>
                    <a:cubicBezTo>
                      <a:pt x="5612" y="4230"/>
                      <a:pt x="5612" y="3574"/>
                      <a:pt x="5612" y="3210"/>
                    </a:cubicBezTo>
                    <a:cubicBezTo>
                      <a:pt x="5612" y="2772"/>
                      <a:pt x="5612" y="2554"/>
                      <a:pt x="5612" y="2554"/>
                    </a:cubicBezTo>
                    <a:cubicBezTo>
                      <a:pt x="5539" y="1096"/>
                      <a:pt x="4227" y="-70"/>
                      <a:pt x="2696" y="3"/>
                    </a:cubicBezTo>
                    <a:cubicBezTo>
                      <a:pt x="1166" y="76"/>
                      <a:pt x="0" y="1315"/>
                      <a:pt x="0" y="2772"/>
                    </a:cubicBezTo>
                    <a:lnTo>
                      <a:pt x="0" y="2772"/>
                    </a:lnTo>
                    <a:cubicBezTo>
                      <a:pt x="0" y="2772"/>
                      <a:pt x="437" y="12465"/>
                      <a:pt x="1312" y="22741"/>
                    </a:cubicBezTo>
                    <a:cubicBezTo>
                      <a:pt x="1749" y="27843"/>
                      <a:pt x="2186" y="33163"/>
                      <a:pt x="2769" y="37390"/>
                    </a:cubicBezTo>
                    <a:cubicBezTo>
                      <a:pt x="2842" y="38191"/>
                      <a:pt x="2988" y="38920"/>
                      <a:pt x="3061" y="39649"/>
                    </a:cubicBezTo>
                    <a:cubicBezTo>
                      <a:pt x="4591" y="35932"/>
                      <a:pt x="5976" y="32070"/>
                      <a:pt x="7288" y="28061"/>
                    </a:cubicBezTo>
                    <a:cubicBezTo>
                      <a:pt x="6778" y="22231"/>
                      <a:pt x="6340" y="15963"/>
                      <a:pt x="5976" y="11081"/>
                    </a:cubicBezTo>
                    <a:cubicBezTo>
                      <a:pt x="5903" y="8603"/>
                      <a:pt x="5757" y="6489"/>
                      <a:pt x="5685" y="4959"/>
                    </a:cubicBezTo>
                    <a:close/>
                  </a:path>
                </a:pathLst>
              </a:custGeom>
              <a:solidFill>
                <a:srgbClr val="C19F10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188BFA22-82D8-DC4F-DCF1-1A1C96832DD3}"/>
                  </a:ext>
                </a:extLst>
              </p:cNvPr>
              <p:cNvSpPr/>
              <p:nvPr/>
            </p:nvSpPr>
            <p:spPr>
              <a:xfrm>
                <a:off x="7911449" y="3326254"/>
                <a:ext cx="6853" cy="41544"/>
              </a:xfrm>
              <a:custGeom>
                <a:avLst/>
                <a:gdLst>
                  <a:gd name="connsiteX0" fmla="*/ 6417 w 6853"/>
                  <a:gd name="connsiteY0" fmla="*/ 16547 h 41544"/>
                  <a:gd name="connsiteX1" fmla="*/ 5833 w 6853"/>
                  <a:gd name="connsiteY1" fmla="*/ 6635 h 41544"/>
                  <a:gd name="connsiteX2" fmla="*/ 5615 w 6853"/>
                  <a:gd name="connsiteY2" fmla="*/ 3575 h 41544"/>
                  <a:gd name="connsiteX3" fmla="*/ 5542 w 6853"/>
                  <a:gd name="connsiteY3" fmla="*/ 2481 h 41544"/>
                  <a:gd name="connsiteX4" fmla="*/ 2627 w 6853"/>
                  <a:gd name="connsiteY4" fmla="*/ 3 h 41544"/>
                  <a:gd name="connsiteX5" fmla="*/ 3 w 6853"/>
                  <a:gd name="connsiteY5" fmla="*/ 2773 h 41544"/>
                  <a:gd name="connsiteX6" fmla="*/ 3 w 6853"/>
                  <a:gd name="connsiteY6" fmla="*/ 2773 h 41544"/>
                  <a:gd name="connsiteX7" fmla="*/ 1096 w 6853"/>
                  <a:gd name="connsiteY7" fmla="*/ 21211 h 41544"/>
                  <a:gd name="connsiteX8" fmla="*/ 1971 w 6853"/>
                  <a:gd name="connsiteY8" fmla="*/ 34256 h 41544"/>
                  <a:gd name="connsiteX9" fmla="*/ 2262 w 6853"/>
                  <a:gd name="connsiteY9" fmla="*/ 38848 h 41544"/>
                  <a:gd name="connsiteX10" fmla="*/ 2408 w 6853"/>
                  <a:gd name="connsiteY10" fmla="*/ 40305 h 41544"/>
                  <a:gd name="connsiteX11" fmla="*/ 2481 w 6853"/>
                  <a:gd name="connsiteY11" fmla="*/ 40815 h 41544"/>
                  <a:gd name="connsiteX12" fmla="*/ 2554 w 6853"/>
                  <a:gd name="connsiteY12" fmla="*/ 41253 h 41544"/>
                  <a:gd name="connsiteX13" fmla="*/ 2627 w 6853"/>
                  <a:gd name="connsiteY13" fmla="*/ 41544 h 41544"/>
                  <a:gd name="connsiteX14" fmla="*/ 6854 w 6853"/>
                  <a:gd name="connsiteY14" fmla="*/ 22377 h 41544"/>
                  <a:gd name="connsiteX15" fmla="*/ 6417 w 6853"/>
                  <a:gd name="connsiteY15" fmla="*/ 16547 h 41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853" h="41544">
                    <a:moveTo>
                      <a:pt x="6417" y="16547"/>
                    </a:moveTo>
                    <a:cubicBezTo>
                      <a:pt x="6198" y="12757"/>
                      <a:pt x="5979" y="9259"/>
                      <a:pt x="5833" y="6635"/>
                    </a:cubicBezTo>
                    <a:cubicBezTo>
                      <a:pt x="5760" y="5324"/>
                      <a:pt x="5688" y="4303"/>
                      <a:pt x="5615" y="3575"/>
                    </a:cubicBezTo>
                    <a:cubicBezTo>
                      <a:pt x="5542" y="2846"/>
                      <a:pt x="5542" y="2481"/>
                      <a:pt x="5542" y="2481"/>
                    </a:cubicBezTo>
                    <a:cubicBezTo>
                      <a:pt x="5469" y="1024"/>
                      <a:pt x="4157" y="-69"/>
                      <a:pt x="2627" y="3"/>
                    </a:cubicBezTo>
                    <a:cubicBezTo>
                      <a:pt x="1096" y="76"/>
                      <a:pt x="-70" y="1315"/>
                      <a:pt x="3" y="2773"/>
                    </a:cubicBezTo>
                    <a:lnTo>
                      <a:pt x="3" y="2773"/>
                    </a:lnTo>
                    <a:cubicBezTo>
                      <a:pt x="3" y="2773"/>
                      <a:pt x="513" y="11883"/>
                      <a:pt x="1096" y="21211"/>
                    </a:cubicBezTo>
                    <a:cubicBezTo>
                      <a:pt x="1388" y="25875"/>
                      <a:pt x="1679" y="30612"/>
                      <a:pt x="1971" y="34256"/>
                    </a:cubicBezTo>
                    <a:cubicBezTo>
                      <a:pt x="2117" y="36078"/>
                      <a:pt x="2190" y="37682"/>
                      <a:pt x="2262" y="38848"/>
                    </a:cubicBezTo>
                    <a:cubicBezTo>
                      <a:pt x="2335" y="39431"/>
                      <a:pt x="2335" y="39941"/>
                      <a:pt x="2408" y="40305"/>
                    </a:cubicBezTo>
                    <a:cubicBezTo>
                      <a:pt x="2408" y="40524"/>
                      <a:pt x="2408" y="40670"/>
                      <a:pt x="2481" y="40815"/>
                    </a:cubicBezTo>
                    <a:cubicBezTo>
                      <a:pt x="2481" y="40961"/>
                      <a:pt x="2481" y="41107"/>
                      <a:pt x="2554" y="41253"/>
                    </a:cubicBezTo>
                    <a:cubicBezTo>
                      <a:pt x="2554" y="41326"/>
                      <a:pt x="2554" y="41398"/>
                      <a:pt x="2627" y="41544"/>
                    </a:cubicBezTo>
                    <a:cubicBezTo>
                      <a:pt x="4303" y="35349"/>
                      <a:pt x="5760" y="28936"/>
                      <a:pt x="6854" y="22377"/>
                    </a:cubicBezTo>
                    <a:cubicBezTo>
                      <a:pt x="6635" y="20409"/>
                      <a:pt x="6562" y="18442"/>
                      <a:pt x="6417" y="16547"/>
                    </a:cubicBezTo>
                    <a:close/>
                  </a:path>
                </a:pathLst>
              </a:custGeom>
              <a:solidFill>
                <a:srgbClr val="C19F10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B501D203-5192-5E42-7419-AB1392DAC21C}"/>
                </a:ext>
              </a:extLst>
            </p:cNvPr>
            <p:cNvSpPr/>
            <p:nvPr/>
          </p:nvSpPr>
          <p:spPr>
            <a:xfrm>
              <a:off x="7636363" y="3159546"/>
              <a:ext cx="283151" cy="273000"/>
            </a:xfrm>
            <a:custGeom>
              <a:avLst/>
              <a:gdLst>
                <a:gd name="connsiteX0" fmla="*/ 160597 w 283151"/>
                <a:gd name="connsiteY0" fmla="*/ 3027 h 273000"/>
                <a:gd name="connsiteX1" fmla="*/ 58567 w 283151"/>
                <a:gd name="connsiteY1" fmla="*/ 23797 h 273000"/>
                <a:gd name="connsiteX2" fmla="*/ 1212 w 283151"/>
                <a:gd name="connsiteY2" fmla="*/ 153375 h 273000"/>
                <a:gd name="connsiteX3" fmla="*/ 97776 w 283151"/>
                <a:gd name="connsiteY3" fmla="*/ 266554 h 273000"/>
                <a:gd name="connsiteX4" fmla="*/ 247176 w 283151"/>
                <a:gd name="connsiteY4" fmla="*/ 234561 h 273000"/>
                <a:gd name="connsiteX5" fmla="*/ 281794 w 283151"/>
                <a:gd name="connsiteY5" fmla="*/ 118757 h 273000"/>
                <a:gd name="connsiteX6" fmla="*/ 232091 w 283151"/>
                <a:gd name="connsiteY6" fmla="*/ 23724 h 273000"/>
                <a:gd name="connsiteX7" fmla="*/ 160597 w 283151"/>
                <a:gd name="connsiteY7" fmla="*/ 3027 h 273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3151" h="273000">
                  <a:moveTo>
                    <a:pt x="160597" y="3027"/>
                  </a:moveTo>
                  <a:cubicBezTo>
                    <a:pt x="160597" y="3027"/>
                    <a:pt x="96829" y="-11695"/>
                    <a:pt x="58567" y="23797"/>
                  </a:cubicBezTo>
                  <a:cubicBezTo>
                    <a:pt x="20306" y="59216"/>
                    <a:pt x="-6076" y="97258"/>
                    <a:pt x="1212" y="153375"/>
                  </a:cubicBezTo>
                  <a:cubicBezTo>
                    <a:pt x="8500" y="209564"/>
                    <a:pt x="31238" y="251906"/>
                    <a:pt x="97776" y="266554"/>
                  </a:cubicBezTo>
                  <a:cubicBezTo>
                    <a:pt x="164241" y="281276"/>
                    <a:pt x="218025" y="270854"/>
                    <a:pt x="247176" y="234561"/>
                  </a:cubicBezTo>
                  <a:cubicBezTo>
                    <a:pt x="276328" y="198268"/>
                    <a:pt x="287260" y="161100"/>
                    <a:pt x="281794" y="118757"/>
                  </a:cubicBezTo>
                  <a:cubicBezTo>
                    <a:pt x="276328" y="76415"/>
                    <a:pt x="256140" y="36696"/>
                    <a:pt x="232091" y="23724"/>
                  </a:cubicBezTo>
                  <a:cubicBezTo>
                    <a:pt x="207968" y="10752"/>
                    <a:pt x="160597" y="3027"/>
                    <a:pt x="160597" y="3027"/>
                  </a:cubicBezTo>
                  <a:close/>
                </a:path>
              </a:pathLst>
            </a:custGeom>
            <a:solidFill>
              <a:srgbClr val="E2C549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32F5963-9849-E783-4380-A0DA8FD0B083}"/>
                </a:ext>
              </a:extLst>
            </p:cNvPr>
            <p:cNvSpPr/>
            <p:nvPr/>
          </p:nvSpPr>
          <p:spPr>
            <a:xfrm>
              <a:off x="7728489" y="3203211"/>
              <a:ext cx="87874" cy="185502"/>
            </a:xfrm>
            <a:custGeom>
              <a:avLst/>
              <a:gdLst>
                <a:gd name="connsiteX0" fmla="*/ 84651 w 87874"/>
                <a:gd name="connsiteY0" fmla="*/ 97393 h 185502"/>
                <a:gd name="connsiteX1" fmla="*/ 62787 w 87874"/>
                <a:gd name="connsiteY1" fmla="*/ 82380 h 185502"/>
                <a:gd name="connsiteX2" fmla="*/ 61038 w 87874"/>
                <a:gd name="connsiteY2" fmla="*/ 81724 h 185502"/>
                <a:gd name="connsiteX3" fmla="*/ 52949 w 87874"/>
                <a:gd name="connsiteY3" fmla="*/ 78590 h 185502"/>
                <a:gd name="connsiteX4" fmla="*/ 51710 w 87874"/>
                <a:gd name="connsiteY4" fmla="*/ 47690 h 185502"/>
                <a:gd name="connsiteX5" fmla="*/ 54042 w 87874"/>
                <a:gd name="connsiteY5" fmla="*/ 48054 h 185502"/>
                <a:gd name="connsiteX6" fmla="*/ 59508 w 87874"/>
                <a:gd name="connsiteY6" fmla="*/ 49658 h 185502"/>
                <a:gd name="connsiteX7" fmla="*/ 62496 w 87874"/>
                <a:gd name="connsiteY7" fmla="*/ 50969 h 185502"/>
                <a:gd name="connsiteX8" fmla="*/ 64901 w 87874"/>
                <a:gd name="connsiteY8" fmla="*/ 52281 h 185502"/>
                <a:gd name="connsiteX9" fmla="*/ 65119 w 87874"/>
                <a:gd name="connsiteY9" fmla="*/ 52427 h 185502"/>
                <a:gd name="connsiteX10" fmla="*/ 74885 w 87874"/>
                <a:gd name="connsiteY10" fmla="*/ 50824 h 185502"/>
                <a:gd name="connsiteX11" fmla="*/ 76051 w 87874"/>
                <a:gd name="connsiteY11" fmla="*/ 45212 h 185502"/>
                <a:gd name="connsiteX12" fmla="*/ 73209 w 87874"/>
                <a:gd name="connsiteY12" fmla="*/ 40912 h 185502"/>
                <a:gd name="connsiteX13" fmla="*/ 51127 w 87874"/>
                <a:gd name="connsiteY13" fmla="*/ 33479 h 185502"/>
                <a:gd name="connsiteX14" fmla="*/ 50471 w 87874"/>
                <a:gd name="connsiteY14" fmla="*/ 16644 h 185502"/>
                <a:gd name="connsiteX15" fmla="*/ 51564 w 87874"/>
                <a:gd name="connsiteY15" fmla="*/ 9283 h 185502"/>
                <a:gd name="connsiteX16" fmla="*/ 49596 w 87874"/>
                <a:gd name="connsiteY16" fmla="*/ 4181 h 185502"/>
                <a:gd name="connsiteX17" fmla="*/ 41069 w 87874"/>
                <a:gd name="connsiteY17" fmla="*/ 319 h 185502"/>
                <a:gd name="connsiteX18" fmla="*/ 36187 w 87874"/>
                <a:gd name="connsiteY18" fmla="*/ 7971 h 185502"/>
                <a:gd name="connsiteX19" fmla="*/ 37207 w 87874"/>
                <a:gd name="connsiteY19" fmla="*/ 34135 h 185502"/>
                <a:gd name="connsiteX20" fmla="*/ 21392 w 87874"/>
                <a:gd name="connsiteY20" fmla="*/ 40548 h 185502"/>
                <a:gd name="connsiteX21" fmla="*/ 12355 w 87874"/>
                <a:gd name="connsiteY21" fmla="*/ 51552 h 185502"/>
                <a:gd name="connsiteX22" fmla="*/ 12428 w 87874"/>
                <a:gd name="connsiteY22" fmla="*/ 66128 h 185502"/>
                <a:gd name="connsiteX23" fmla="*/ 32178 w 87874"/>
                <a:gd name="connsiteY23" fmla="*/ 85368 h 185502"/>
                <a:gd name="connsiteX24" fmla="*/ 39320 w 87874"/>
                <a:gd name="connsiteY24" fmla="*/ 88429 h 185502"/>
                <a:gd name="connsiteX25" fmla="*/ 41288 w 87874"/>
                <a:gd name="connsiteY25" fmla="*/ 139079 h 185502"/>
                <a:gd name="connsiteX26" fmla="*/ 38009 w 87874"/>
                <a:gd name="connsiteY26" fmla="*/ 139152 h 185502"/>
                <a:gd name="connsiteX27" fmla="*/ 27878 w 87874"/>
                <a:gd name="connsiteY27" fmla="*/ 135071 h 185502"/>
                <a:gd name="connsiteX28" fmla="*/ 19570 w 87874"/>
                <a:gd name="connsiteY28" fmla="*/ 125670 h 185502"/>
                <a:gd name="connsiteX29" fmla="*/ 13449 w 87874"/>
                <a:gd name="connsiteY29" fmla="*/ 112916 h 185502"/>
                <a:gd name="connsiteX30" fmla="*/ 9659 w 87874"/>
                <a:gd name="connsiteY30" fmla="*/ 109272 h 185502"/>
                <a:gd name="connsiteX31" fmla="*/ 4120 w 87874"/>
                <a:gd name="connsiteY31" fmla="*/ 109345 h 185502"/>
                <a:gd name="connsiteX32" fmla="*/ 549 w 87874"/>
                <a:gd name="connsiteY32" fmla="*/ 118600 h 185502"/>
                <a:gd name="connsiteX33" fmla="*/ 14833 w 87874"/>
                <a:gd name="connsiteY33" fmla="*/ 142286 h 185502"/>
                <a:gd name="connsiteX34" fmla="*/ 41215 w 87874"/>
                <a:gd name="connsiteY34" fmla="*/ 153072 h 185502"/>
                <a:gd name="connsiteX35" fmla="*/ 41871 w 87874"/>
                <a:gd name="connsiteY35" fmla="*/ 152999 h 185502"/>
                <a:gd name="connsiteX36" fmla="*/ 43183 w 87874"/>
                <a:gd name="connsiteY36" fmla="*/ 179381 h 185502"/>
                <a:gd name="connsiteX37" fmla="*/ 45515 w 87874"/>
                <a:gd name="connsiteY37" fmla="*/ 183754 h 185502"/>
                <a:gd name="connsiteX38" fmla="*/ 50398 w 87874"/>
                <a:gd name="connsiteY38" fmla="*/ 185503 h 185502"/>
                <a:gd name="connsiteX39" fmla="*/ 51345 w 87874"/>
                <a:gd name="connsiteY39" fmla="*/ 185430 h 185502"/>
                <a:gd name="connsiteX40" fmla="*/ 57176 w 87874"/>
                <a:gd name="connsiteY40" fmla="*/ 177559 h 185502"/>
                <a:gd name="connsiteX41" fmla="*/ 55791 w 87874"/>
                <a:gd name="connsiteY41" fmla="*/ 149136 h 185502"/>
                <a:gd name="connsiteX42" fmla="*/ 67087 w 87874"/>
                <a:gd name="connsiteY42" fmla="*/ 142505 h 185502"/>
                <a:gd name="connsiteX43" fmla="*/ 85234 w 87874"/>
                <a:gd name="connsiteY43" fmla="*/ 122463 h 185502"/>
                <a:gd name="connsiteX44" fmla="*/ 84651 w 87874"/>
                <a:gd name="connsiteY44" fmla="*/ 97393 h 185502"/>
                <a:gd name="connsiteX45" fmla="*/ 71824 w 87874"/>
                <a:gd name="connsiteY45" fmla="*/ 103223 h 185502"/>
                <a:gd name="connsiteX46" fmla="*/ 72480 w 87874"/>
                <a:gd name="connsiteY46" fmla="*/ 104316 h 185502"/>
                <a:gd name="connsiteX47" fmla="*/ 72844 w 87874"/>
                <a:gd name="connsiteY47" fmla="*/ 105045 h 185502"/>
                <a:gd name="connsiteX48" fmla="*/ 73209 w 87874"/>
                <a:gd name="connsiteY48" fmla="*/ 105920 h 185502"/>
                <a:gd name="connsiteX49" fmla="*/ 73281 w 87874"/>
                <a:gd name="connsiteY49" fmla="*/ 106138 h 185502"/>
                <a:gd name="connsiteX50" fmla="*/ 73427 w 87874"/>
                <a:gd name="connsiteY50" fmla="*/ 106576 h 185502"/>
                <a:gd name="connsiteX51" fmla="*/ 73500 w 87874"/>
                <a:gd name="connsiteY51" fmla="*/ 106794 h 185502"/>
                <a:gd name="connsiteX52" fmla="*/ 73865 w 87874"/>
                <a:gd name="connsiteY52" fmla="*/ 108980 h 185502"/>
                <a:gd name="connsiteX53" fmla="*/ 73865 w 87874"/>
                <a:gd name="connsiteY53" fmla="*/ 109272 h 185502"/>
                <a:gd name="connsiteX54" fmla="*/ 73938 w 87874"/>
                <a:gd name="connsiteY54" fmla="*/ 109855 h 185502"/>
                <a:gd name="connsiteX55" fmla="*/ 73938 w 87874"/>
                <a:gd name="connsiteY55" fmla="*/ 109855 h 185502"/>
                <a:gd name="connsiteX56" fmla="*/ 73938 w 87874"/>
                <a:gd name="connsiteY56" fmla="*/ 110875 h 185502"/>
                <a:gd name="connsiteX57" fmla="*/ 73646 w 87874"/>
                <a:gd name="connsiteY57" fmla="*/ 113208 h 185502"/>
                <a:gd name="connsiteX58" fmla="*/ 73646 w 87874"/>
                <a:gd name="connsiteY58" fmla="*/ 113208 h 185502"/>
                <a:gd name="connsiteX59" fmla="*/ 73500 w 87874"/>
                <a:gd name="connsiteY59" fmla="*/ 113936 h 185502"/>
                <a:gd name="connsiteX60" fmla="*/ 73427 w 87874"/>
                <a:gd name="connsiteY60" fmla="*/ 114155 h 185502"/>
                <a:gd name="connsiteX61" fmla="*/ 73136 w 87874"/>
                <a:gd name="connsiteY61" fmla="*/ 115029 h 185502"/>
                <a:gd name="connsiteX62" fmla="*/ 72334 w 87874"/>
                <a:gd name="connsiteY62" fmla="*/ 117216 h 185502"/>
                <a:gd name="connsiteX63" fmla="*/ 71824 w 87874"/>
                <a:gd name="connsiteY63" fmla="*/ 118309 h 185502"/>
                <a:gd name="connsiteX64" fmla="*/ 71605 w 87874"/>
                <a:gd name="connsiteY64" fmla="*/ 118673 h 185502"/>
                <a:gd name="connsiteX65" fmla="*/ 71460 w 87874"/>
                <a:gd name="connsiteY65" fmla="*/ 118892 h 185502"/>
                <a:gd name="connsiteX66" fmla="*/ 68107 w 87874"/>
                <a:gd name="connsiteY66" fmla="*/ 123483 h 185502"/>
                <a:gd name="connsiteX67" fmla="*/ 55281 w 87874"/>
                <a:gd name="connsiteY67" fmla="*/ 133540 h 185502"/>
                <a:gd name="connsiteX68" fmla="*/ 53678 w 87874"/>
                <a:gd name="connsiteY68" fmla="*/ 93822 h 185502"/>
                <a:gd name="connsiteX69" fmla="*/ 59289 w 87874"/>
                <a:gd name="connsiteY69" fmla="*/ 95935 h 185502"/>
                <a:gd name="connsiteX70" fmla="*/ 60091 w 87874"/>
                <a:gd name="connsiteY70" fmla="*/ 96227 h 185502"/>
                <a:gd name="connsiteX71" fmla="*/ 65265 w 87874"/>
                <a:gd name="connsiteY71" fmla="*/ 98340 h 185502"/>
                <a:gd name="connsiteX72" fmla="*/ 69638 w 87874"/>
                <a:gd name="connsiteY72" fmla="*/ 100818 h 185502"/>
                <a:gd name="connsiteX73" fmla="*/ 71824 w 87874"/>
                <a:gd name="connsiteY73" fmla="*/ 103223 h 185502"/>
                <a:gd name="connsiteX74" fmla="*/ 25182 w 87874"/>
                <a:gd name="connsiteY74" fmla="*/ 58840 h 185502"/>
                <a:gd name="connsiteX75" fmla="*/ 25255 w 87874"/>
                <a:gd name="connsiteY75" fmla="*/ 58112 h 185502"/>
                <a:gd name="connsiteX76" fmla="*/ 25328 w 87874"/>
                <a:gd name="connsiteY76" fmla="*/ 57310 h 185502"/>
                <a:gd name="connsiteX77" fmla="*/ 25328 w 87874"/>
                <a:gd name="connsiteY77" fmla="*/ 57164 h 185502"/>
                <a:gd name="connsiteX78" fmla="*/ 25328 w 87874"/>
                <a:gd name="connsiteY78" fmla="*/ 57091 h 185502"/>
                <a:gd name="connsiteX79" fmla="*/ 25838 w 87874"/>
                <a:gd name="connsiteY79" fmla="*/ 55706 h 185502"/>
                <a:gd name="connsiteX80" fmla="*/ 25911 w 87874"/>
                <a:gd name="connsiteY80" fmla="*/ 55561 h 185502"/>
                <a:gd name="connsiteX81" fmla="*/ 25984 w 87874"/>
                <a:gd name="connsiteY81" fmla="*/ 55415 h 185502"/>
                <a:gd name="connsiteX82" fmla="*/ 26202 w 87874"/>
                <a:gd name="connsiteY82" fmla="*/ 55051 h 185502"/>
                <a:gd name="connsiteX83" fmla="*/ 27004 w 87874"/>
                <a:gd name="connsiteY83" fmla="*/ 54030 h 185502"/>
                <a:gd name="connsiteX84" fmla="*/ 27150 w 87874"/>
                <a:gd name="connsiteY84" fmla="*/ 53884 h 185502"/>
                <a:gd name="connsiteX85" fmla="*/ 27223 w 87874"/>
                <a:gd name="connsiteY85" fmla="*/ 53812 h 185502"/>
                <a:gd name="connsiteX86" fmla="*/ 28535 w 87874"/>
                <a:gd name="connsiteY86" fmla="*/ 52718 h 185502"/>
                <a:gd name="connsiteX87" fmla="*/ 29555 w 87874"/>
                <a:gd name="connsiteY87" fmla="*/ 51990 h 185502"/>
                <a:gd name="connsiteX88" fmla="*/ 30138 w 87874"/>
                <a:gd name="connsiteY88" fmla="*/ 51552 h 185502"/>
                <a:gd name="connsiteX89" fmla="*/ 30138 w 87874"/>
                <a:gd name="connsiteY89" fmla="*/ 51552 h 185502"/>
                <a:gd name="connsiteX90" fmla="*/ 30502 w 87874"/>
                <a:gd name="connsiteY90" fmla="*/ 51334 h 185502"/>
                <a:gd name="connsiteX91" fmla="*/ 37790 w 87874"/>
                <a:gd name="connsiteY91" fmla="*/ 48419 h 185502"/>
                <a:gd name="connsiteX92" fmla="*/ 38737 w 87874"/>
                <a:gd name="connsiteY92" fmla="*/ 72906 h 185502"/>
                <a:gd name="connsiteX93" fmla="*/ 34875 w 87874"/>
                <a:gd name="connsiteY93" fmla="*/ 71084 h 185502"/>
                <a:gd name="connsiteX94" fmla="*/ 27077 w 87874"/>
                <a:gd name="connsiteY94" fmla="*/ 64452 h 185502"/>
                <a:gd name="connsiteX95" fmla="*/ 26931 w 87874"/>
                <a:gd name="connsiteY95" fmla="*/ 64233 h 185502"/>
                <a:gd name="connsiteX96" fmla="*/ 26858 w 87874"/>
                <a:gd name="connsiteY96" fmla="*/ 64087 h 185502"/>
                <a:gd name="connsiteX97" fmla="*/ 26275 w 87874"/>
                <a:gd name="connsiteY97" fmla="*/ 62994 h 185502"/>
                <a:gd name="connsiteX98" fmla="*/ 25765 w 87874"/>
                <a:gd name="connsiteY98" fmla="*/ 61828 h 185502"/>
                <a:gd name="connsiteX99" fmla="*/ 25692 w 87874"/>
                <a:gd name="connsiteY99" fmla="*/ 61610 h 185502"/>
                <a:gd name="connsiteX100" fmla="*/ 25546 w 87874"/>
                <a:gd name="connsiteY100" fmla="*/ 61172 h 185502"/>
                <a:gd name="connsiteX101" fmla="*/ 25255 w 87874"/>
                <a:gd name="connsiteY101" fmla="*/ 59642 h 185502"/>
                <a:gd name="connsiteX102" fmla="*/ 25182 w 87874"/>
                <a:gd name="connsiteY102" fmla="*/ 59132 h 185502"/>
                <a:gd name="connsiteX103" fmla="*/ 25109 w 87874"/>
                <a:gd name="connsiteY103" fmla="*/ 58913 h 185502"/>
                <a:gd name="connsiteX104" fmla="*/ 25182 w 87874"/>
                <a:gd name="connsiteY104" fmla="*/ 58840 h 18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7874" h="185502">
                  <a:moveTo>
                    <a:pt x="84651" y="97393"/>
                  </a:moveTo>
                  <a:cubicBezTo>
                    <a:pt x="79841" y="88939"/>
                    <a:pt x="71168" y="85587"/>
                    <a:pt x="62787" y="82380"/>
                  </a:cubicBezTo>
                  <a:cubicBezTo>
                    <a:pt x="62204" y="82161"/>
                    <a:pt x="61621" y="81943"/>
                    <a:pt x="61038" y="81724"/>
                  </a:cubicBezTo>
                  <a:lnTo>
                    <a:pt x="52949" y="78590"/>
                  </a:lnTo>
                  <a:lnTo>
                    <a:pt x="51710" y="47690"/>
                  </a:lnTo>
                  <a:cubicBezTo>
                    <a:pt x="52511" y="47763"/>
                    <a:pt x="53240" y="47908"/>
                    <a:pt x="54042" y="48054"/>
                  </a:cubicBezTo>
                  <a:cubicBezTo>
                    <a:pt x="55791" y="48419"/>
                    <a:pt x="57467" y="48856"/>
                    <a:pt x="59508" y="49658"/>
                  </a:cubicBezTo>
                  <a:cubicBezTo>
                    <a:pt x="60528" y="50022"/>
                    <a:pt x="61548" y="50459"/>
                    <a:pt x="62496" y="50969"/>
                  </a:cubicBezTo>
                  <a:cubicBezTo>
                    <a:pt x="63734" y="51552"/>
                    <a:pt x="63807" y="51625"/>
                    <a:pt x="64901" y="52281"/>
                  </a:cubicBezTo>
                  <a:lnTo>
                    <a:pt x="65119" y="52427"/>
                  </a:lnTo>
                  <a:cubicBezTo>
                    <a:pt x="68472" y="54540"/>
                    <a:pt x="72626" y="53812"/>
                    <a:pt x="74885" y="50824"/>
                  </a:cubicBezTo>
                  <a:cubicBezTo>
                    <a:pt x="76051" y="49293"/>
                    <a:pt x="76488" y="47180"/>
                    <a:pt x="76051" y="45212"/>
                  </a:cubicBezTo>
                  <a:cubicBezTo>
                    <a:pt x="75687" y="43390"/>
                    <a:pt x="74739" y="41860"/>
                    <a:pt x="73209" y="40912"/>
                  </a:cubicBezTo>
                  <a:cubicBezTo>
                    <a:pt x="66577" y="36758"/>
                    <a:pt x="58998" y="34207"/>
                    <a:pt x="51127" y="33479"/>
                  </a:cubicBezTo>
                  <a:lnTo>
                    <a:pt x="50471" y="16644"/>
                  </a:lnTo>
                  <a:cubicBezTo>
                    <a:pt x="52147" y="14676"/>
                    <a:pt x="52511" y="11834"/>
                    <a:pt x="51564" y="9283"/>
                  </a:cubicBezTo>
                  <a:lnTo>
                    <a:pt x="49596" y="4181"/>
                  </a:lnTo>
                  <a:cubicBezTo>
                    <a:pt x="48357" y="1048"/>
                    <a:pt x="44422" y="-774"/>
                    <a:pt x="41069" y="319"/>
                  </a:cubicBezTo>
                  <a:cubicBezTo>
                    <a:pt x="37790" y="1339"/>
                    <a:pt x="36041" y="4109"/>
                    <a:pt x="36187" y="7971"/>
                  </a:cubicBezTo>
                  <a:lnTo>
                    <a:pt x="37207" y="34135"/>
                  </a:lnTo>
                  <a:cubicBezTo>
                    <a:pt x="31449" y="35228"/>
                    <a:pt x="26129" y="37414"/>
                    <a:pt x="21392" y="40548"/>
                  </a:cubicBezTo>
                  <a:cubicBezTo>
                    <a:pt x="17093" y="43390"/>
                    <a:pt x="13886" y="47325"/>
                    <a:pt x="12355" y="51552"/>
                  </a:cubicBezTo>
                  <a:cubicBezTo>
                    <a:pt x="10752" y="56071"/>
                    <a:pt x="10752" y="60954"/>
                    <a:pt x="12428" y="66128"/>
                  </a:cubicBezTo>
                  <a:cubicBezTo>
                    <a:pt x="14979" y="74072"/>
                    <a:pt x="21684" y="80558"/>
                    <a:pt x="32178" y="85368"/>
                  </a:cubicBezTo>
                  <a:cubicBezTo>
                    <a:pt x="34365" y="86388"/>
                    <a:pt x="36697" y="87409"/>
                    <a:pt x="39320" y="88429"/>
                  </a:cubicBezTo>
                  <a:lnTo>
                    <a:pt x="41288" y="139079"/>
                  </a:lnTo>
                  <a:cubicBezTo>
                    <a:pt x="40122" y="139225"/>
                    <a:pt x="39029" y="139298"/>
                    <a:pt x="38009" y="139152"/>
                  </a:cubicBezTo>
                  <a:cubicBezTo>
                    <a:pt x="34365" y="138861"/>
                    <a:pt x="31304" y="137622"/>
                    <a:pt x="27878" y="135071"/>
                  </a:cubicBezTo>
                  <a:cubicBezTo>
                    <a:pt x="24891" y="132812"/>
                    <a:pt x="21975" y="129605"/>
                    <a:pt x="19570" y="125670"/>
                  </a:cubicBezTo>
                  <a:cubicBezTo>
                    <a:pt x="17239" y="121880"/>
                    <a:pt x="15125" y="117070"/>
                    <a:pt x="13449" y="112916"/>
                  </a:cubicBezTo>
                  <a:cubicBezTo>
                    <a:pt x="12793" y="111240"/>
                    <a:pt x="11408" y="110001"/>
                    <a:pt x="9659" y="109272"/>
                  </a:cubicBezTo>
                  <a:cubicBezTo>
                    <a:pt x="7837" y="108543"/>
                    <a:pt x="5797" y="108543"/>
                    <a:pt x="4120" y="109345"/>
                  </a:cubicBezTo>
                  <a:cubicBezTo>
                    <a:pt x="622" y="110948"/>
                    <a:pt x="-909" y="114957"/>
                    <a:pt x="549" y="118600"/>
                  </a:cubicBezTo>
                  <a:cubicBezTo>
                    <a:pt x="3975" y="126981"/>
                    <a:pt x="8129" y="135654"/>
                    <a:pt x="14833" y="142286"/>
                  </a:cubicBezTo>
                  <a:cubicBezTo>
                    <a:pt x="22558" y="149865"/>
                    <a:pt x="31668" y="153655"/>
                    <a:pt x="41215" y="153072"/>
                  </a:cubicBezTo>
                  <a:cubicBezTo>
                    <a:pt x="41434" y="153072"/>
                    <a:pt x="41653" y="153072"/>
                    <a:pt x="41871" y="152999"/>
                  </a:cubicBezTo>
                  <a:lnTo>
                    <a:pt x="43183" y="179381"/>
                  </a:lnTo>
                  <a:cubicBezTo>
                    <a:pt x="43256" y="181057"/>
                    <a:pt x="44058" y="182588"/>
                    <a:pt x="45515" y="183754"/>
                  </a:cubicBezTo>
                  <a:cubicBezTo>
                    <a:pt x="46900" y="184847"/>
                    <a:pt x="48649" y="185503"/>
                    <a:pt x="50398" y="185503"/>
                  </a:cubicBezTo>
                  <a:cubicBezTo>
                    <a:pt x="50689" y="185503"/>
                    <a:pt x="51054" y="185503"/>
                    <a:pt x="51345" y="185430"/>
                  </a:cubicBezTo>
                  <a:cubicBezTo>
                    <a:pt x="54989" y="184847"/>
                    <a:pt x="57322" y="181640"/>
                    <a:pt x="57176" y="177559"/>
                  </a:cubicBezTo>
                  <a:lnTo>
                    <a:pt x="55791" y="149136"/>
                  </a:lnTo>
                  <a:cubicBezTo>
                    <a:pt x="59216" y="147533"/>
                    <a:pt x="62787" y="145420"/>
                    <a:pt x="67087" y="142505"/>
                  </a:cubicBezTo>
                  <a:cubicBezTo>
                    <a:pt x="76051" y="136456"/>
                    <a:pt x="82027" y="129896"/>
                    <a:pt x="85234" y="122463"/>
                  </a:cubicBezTo>
                  <a:cubicBezTo>
                    <a:pt x="88950" y="114082"/>
                    <a:pt x="88732" y="104462"/>
                    <a:pt x="84651" y="97393"/>
                  </a:cubicBezTo>
                  <a:close/>
                  <a:moveTo>
                    <a:pt x="71824" y="103223"/>
                  </a:moveTo>
                  <a:cubicBezTo>
                    <a:pt x="71970" y="103588"/>
                    <a:pt x="72262" y="103952"/>
                    <a:pt x="72480" y="104316"/>
                  </a:cubicBezTo>
                  <a:cubicBezTo>
                    <a:pt x="72626" y="104535"/>
                    <a:pt x="72699" y="104754"/>
                    <a:pt x="72844" y="105045"/>
                  </a:cubicBezTo>
                  <a:cubicBezTo>
                    <a:pt x="72917" y="105264"/>
                    <a:pt x="73063" y="105555"/>
                    <a:pt x="73209" y="105920"/>
                  </a:cubicBezTo>
                  <a:cubicBezTo>
                    <a:pt x="73209" y="105992"/>
                    <a:pt x="73209" y="106065"/>
                    <a:pt x="73281" y="106138"/>
                  </a:cubicBezTo>
                  <a:cubicBezTo>
                    <a:pt x="73354" y="106284"/>
                    <a:pt x="73354" y="106430"/>
                    <a:pt x="73427" y="106576"/>
                  </a:cubicBezTo>
                  <a:cubicBezTo>
                    <a:pt x="73427" y="106648"/>
                    <a:pt x="73500" y="106721"/>
                    <a:pt x="73500" y="106794"/>
                  </a:cubicBezTo>
                  <a:cubicBezTo>
                    <a:pt x="73646" y="107523"/>
                    <a:pt x="73792" y="108252"/>
                    <a:pt x="73865" y="108980"/>
                  </a:cubicBezTo>
                  <a:cubicBezTo>
                    <a:pt x="73865" y="109053"/>
                    <a:pt x="73865" y="109126"/>
                    <a:pt x="73865" y="109272"/>
                  </a:cubicBezTo>
                  <a:cubicBezTo>
                    <a:pt x="73865" y="109418"/>
                    <a:pt x="73865" y="109636"/>
                    <a:pt x="73938" y="109855"/>
                  </a:cubicBezTo>
                  <a:lnTo>
                    <a:pt x="73938" y="109855"/>
                  </a:lnTo>
                  <a:cubicBezTo>
                    <a:pt x="73938" y="110219"/>
                    <a:pt x="73938" y="110584"/>
                    <a:pt x="73938" y="110875"/>
                  </a:cubicBezTo>
                  <a:cubicBezTo>
                    <a:pt x="73865" y="111677"/>
                    <a:pt x="73792" y="112479"/>
                    <a:pt x="73646" y="113208"/>
                  </a:cubicBezTo>
                  <a:lnTo>
                    <a:pt x="73646" y="113208"/>
                  </a:lnTo>
                  <a:cubicBezTo>
                    <a:pt x="73573" y="113426"/>
                    <a:pt x="73573" y="113718"/>
                    <a:pt x="73500" y="113936"/>
                  </a:cubicBezTo>
                  <a:lnTo>
                    <a:pt x="73427" y="114155"/>
                  </a:lnTo>
                  <a:cubicBezTo>
                    <a:pt x="73354" y="114446"/>
                    <a:pt x="73281" y="114738"/>
                    <a:pt x="73136" y="115029"/>
                  </a:cubicBezTo>
                  <a:cubicBezTo>
                    <a:pt x="72917" y="115758"/>
                    <a:pt x="72626" y="116560"/>
                    <a:pt x="72334" y="117216"/>
                  </a:cubicBezTo>
                  <a:cubicBezTo>
                    <a:pt x="72189" y="117580"/>
                    <a:pt x="72043" y="117872"/>
                    <a:pt x="71824" y="118309"/>
                  </a:cubicBezTo>
                  <a:cubicBezTo>
                    <a:pt x="71751" y="118382"/>
                    <a:pt x="71678" y="118527"/>
                    <a:pt x="71605" y="118673"/>
                  </a:cubicBezTo>
                  <a:cubicBezTo>
                    <a:pt x="71532" y="118746"/>
                    <a:pt x="71532" y="118892"/>
                    <a:pt x="71460" y="118892"/>
                  </a:cubicBezTo>
                  <a:cubicBezTo>
                    <a:pt x="70513" y="120422"/>
                    <a:pt x="69419" y="121953"/>
                    <a:pt x="68107" y="123483"/>
                  </a:cubicBezTo>
                  <a:cubicBezTo>
                    <a:pt x="65047" y="126908"/>
                    <a:pt x="60528" y="130552"/>
                    <a:pt x="55281" y="133540"/>
                  </a:cubicBezTo>
                  <a:lnTo>
                    <a:pt x="53678" y="93822"/>
                  </a:lnTo>
                  <a:cubicBezTo>
                    <a:pt x="55572" y="94551"/>
                    <a:pt x="57467" y="95279"/>
                    <a:pt x="59289" y="95935"/>
                  </a:cubicBezTo>
                  <a:lnTo>
                    <a:pt x="60091" y="96227"/>
                  </a:lnTo>
                  <a:cubicBezTo>
                    <a:pt x="61840" y="96883"/>
                    <a:pt x="63589" y="97611"/>
                    <a:pt x="65265" y="98340"/>
                  </a:cubicBezTo>
                  <a:cubicBezTo>
                    <a:pt x="67233" y="99215"/>
                    <a:pt x="67889" y="99506"/>
                    <a:pt x="69638" y="100818"/>
                  </a:cubicBezTo>
                  <a:cubicBezTo>
                    <a:pt x="70513" y="101766"/>
                    <a:pt x="71095" y="102276"/>
                    <a:pt x="71824" y="103223"/>
                  </a:cubicBezTo>
                  <a:close/>
                  <a:moveTo>
                    <a:pt x="25182" y="58840"/>
                  </a:moveTo>
                  <a:cubicBezTo>
                    <a:pt x="25182" y="58622"/>
                    <a:pt x="25255" y="58330"/>
                    <a:pt x="25255" y="58112"/>
                  </a:cubicBezTo>
                  <a:cubicBezTo>
                    <a:pt x="25255" y="57820"/>
                    <a:pt x="25328" y="57601"/>
                    <a:pt x="25328" y="57310"/>
                  </a:cubicBezTo>
                  <a:lnTo>
                    <a:pt x="25328" y="57164"/>
                  </a:lnTo>
                  <a:cubicBezTo>
                    <a:pt x="25328" y="57164"/>
                    <a:pt x="25328" y="57091"/>
                    <a:pt x="25328" y="57091"/>
                  </a:cubicBezTo>
                  <a:cubicBezTo>
                    <a:pt x="25473" y="56654"/>
                    <a:pt x="25692" y="56217"/>
                    <a:pt x="25838" y="55706"/>
                  </a:cubicBezTo>
                  <a:cubicBezTo>
                    <a:pt x="25838" y="55634"/>
                    <a:pt x="25911" y="55634"/>
                    <a:pt x="25911" y="55561"/>
                  </a:cubicBezTo>
                  <a:cubicBezTo>
                    <a:pt x="25911" y="55488"/>
                    <a:pt x="25984" y="55488"/>
                    <a:pt x="25984" y="55415"/>
                  </a:cubicBezTo>
                  <a:lnTo>
                    <a:pt x="26202" y="55051"/>
                  </a:lnTo>
                  <a:cubicBezTo>
                    <a:pt x="26494" y="54686"/>
                    <a:pt x="26713" y="54322"/>
                    <a:pt x="27004" y="54030"/>
                  </a:cubicBezTo>
                  <a:cubicBezTo>
                    <a:pt x="27077" y="53957"/>
                    <a:pt x="27077" y="53957"/>
                    <a:pt x="27150" y="53884"/>
                  </a:cubicBezTo>
                  <a:lnTo>
                    <a:pt x="27223" y="53812"/>
                  </a:lnTo>
                  <a:cubicBezTo>
                    <a:pt x="27733" y="53374"/>
                    <a:pt x="28170" y="53010"/>
                    <a:pt x="28535" y="52718"/>
                  </a:cubicBezTo>
                  <a:cubicBezTo>
                    <a:pt x="28826" y="52427"/>
                    <a:pt x="29190" y="52208"/>
                    <a:pt x="29555" y="51990"/>
                  </a:cubicBezTo>
                  <a:cubicBezTo>
                    <a:pt x="29773" y="51844"/>
                    <a:pt x="29919" y="51698"/>
                    <a:pt x="30138" y="51552"/>
                  </a:cubicBezTo>
                  <a:lnTo>
                    <a:pt x="30138" y="51552"/>
                  </a:lnTo>
                  <a:cubicBezTo>
                    <a:pt x="30284" y="51480"/>
                    <a:pt x="30429" y="51407"/>
                    <a:pt x="30502" y="51334"/>
                  </a:cubicBezTo>
                  <a:cubicBezTo>
                    <a:pt x="33271" y="49949"/>
                    <a:pt x="35458" y="49002"/>
                    <a:pt x="37790" y="48419"/>
                  </a:cubicBezTo>
                  <a:lnTo>
                    <a:pt x="38737" y="72906"/>
                  </a:lnTo>
                  <a:cubicBezTo>
                    <a:pt x="37280" y="72250"/>
                    <a:pt x="36041" y="71667"/>
                    <a:pt x="34875" y="71084"/>
                  </a:cubicBezTo>
                  <a:cubicBezTo>
                    <a:pt x="31741" y="69408"/>
                    <a:pt x="28972" y="67075"/>
                    <a:pt x="27077" y="64452"/>
                  </a:cubicBezTo>
                  <a:cubicBezTo>
                    <a:pt x="27077" y="64379"/>
                    <a:pt x="27004" y="64306"/>
                    <a:pt x="26931" y="64233"/>
                  </a:cubicBezTo>
                  <a:lnTo>
                    <a:pt x="26858" y="64087"/>
                  </a:lnTo>
                  <a:cubicBezTo>
                    <a:pt x="26640" y="63723"/>
                    <a:pt x="26494" y="63359"/>
                    <a:pt x="26275" y="62994"/>
                  </a:cubicBezTo>
                  <a:cubicBezTo>
                    <a:pt x="26129" y="62630"/>
                    <a:pt x="25911" y="62265"/>
                    <a:pt x="25765" y="61828"/>
                  </a:cubicBezTo>
                  <a:cubicBezTo>
                    <a:pt x="25765" y="61755"/>
                    <a:pt x="25692" y="61683"/>
                    <a:pt x="25692" y="61610"/>
                  </a:cubicBezTo>
                  <a:cubicBezTo>
                    <a:pt x="25619" y="61391"/>
                    <a:pt x="25546" y="61318"/>
                    <a:pt x="25546" y="61172"/>
                  </a:cubicBezTo>
                  <a:cubicBezTo>
                    <a:pt x="25401" y="60662"/>
                    <a:pt x="25328" y="60152"/>
                    <a:pt x="25255" y="59642"/>
                  </a:cubicBezTo>
                  <a:cubicBezTo>
                    <a:pt x="25255" y="59496"/>
                    <a:pt x="25182" y="59277"/>
                    <a:pt x="25182" y="59132"/>
                  </a:cubicBezTo>
                  <a:cubicBezTo>
                    <a:pt x="25182" y="59059"/>
                    <a:pt x="25182" y="58986"/>
                    <a:pt x="25109" y="58913"/>
                  </a:cubicBezTo>
                  <a:lnTo>
                    <a:pt x="25182" y="58840"/>
                  </a:lnTo>
                  <a:close/>
                </a:path>
              </a:pathLst>
            </a:custGeom>
            <a:solidFill>
              <a:srgbClr val="FFFFF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id="{28EB30A0-3395-2439-99E7-09AAB2121A25}"/>
              </a:ext>
            </a:extLst>
          </p:cNvPr>
          <p:cNvSpPr/>
          <p:nvPr/>
        </p:nvSpPr>
        <p:spPr>
          <a:xfrm>
            <a:off x="9613730" y="1342186"/>
            <a:ext cx="358259" cy="346671"/>
          </a:xfrm>
          <a:custGeom>
            <a:avLst/>
            <a:gdLst>
              <a:gd name="connsiteX0" fmla="*/ 320670 w 358259"/>
              <a:gd name="connsiteY0" fmla="*/ 59396 h 346671"/>
              <a:gd name="connsiteX1" fmla="*/ 316006 w 358259"/>
              <a:gd name="connsiteY1" fmla="*/ 54440 h 346671"/>
              <a:gd name="connsiteX2" fmla="*/ 259379 w 358259"/>
              <a:gd name="connsiteY2" fmla="*/ 10713 h 346671"/>
              <a:gd name="connsiteX3" fmla="*/ 182784 w 358259"/>
              <a:gd name="connsiteY3" fmla="*/ 0 h 346671"/>
              <a:gd name="connsiteX4" fmla="*/ 168865 w 358259"/>
              <a:gd name="connsiteY4" fmla="*/ 364 h 346671"/>
              <a:gd name="connsiteX5" fmla="*/ 50365 w 358259"/>
              <a:gd name="connsiteY5" fmla="*/ 51889 h 346671"/>
              <a:gd name="connsiteX6" fmla="*/ 953 w 358259"/>
              <a:gd name="connsiteY6" fmla="*/ 211566 h 346671"/>
              <a:gd name="connsiteX7" fmla="*/ 74633 w 358259"/>
              <a:gd name="connsiteY7" fmla="*/ 320300 h 346671"/>
              <a:gd name="connsiteX8" fmla="*/ 190364 w 358259"/>
              <a:gd name="connsiteY8" fmla="*/ 346099 h 346671"/>
              <a:gd name="connsiteX9" fmla="*/ 248229 w 358259"/>
              <a:gd name="connsiteY9" fmla="*/ 323215 h 346671"/>
              <a:gd name="connsiteX10" fmla="*/ 251800 w 358259"/>
              <a:gd name="connsiteY10" fmla="*/ 318041 h 346671"/>
              <a:gd name="connsiteX11" fmla="*/ 245751 w 358259"/>
              <a:gd name="connsiteY11" fmla="*/ 310607 h 346671"/>
              <a:gd name="connsiteX12" fmla="*/ 234892 w 358259"/>
              <a:gd name="connsiteY12" fmla="*/ 299311 h 346671"/>
              <a:gd name="connsiteX13" fmla="*/ 215070 w 358259"/>
              <a:gd name="connsiteY13" fmla="*/ 290420 h 346671"/>
              <a:gd name="connsiteX14" fmla="*/ 199547 w 358259"/>
              <a:gd name="connsiteY14" fmla="*/ 298364 h 346671"/>
              <a:gd name="connsiteX15" fmla="*/ 144013 w 358259"/>
              <a:gd name="connsiteY15" fmla="*/ 311846 h 346671"/>
              <a:gd name="connsiteX16" fmla="*/ 139057 w 358259"/>
              <a:gd name="connsiteY16" fmla="*/ 310461 h 346671"/>
              <a:gd name="connsiteX17" fmla="*/ 56486 w 358259"/>
              <a:gd name="connsiteY17" fmla="*/ 265933 h 346671"/>
              <a:gd name="connsiteX18" fmla="*/ 39068 w 358259"/>
              <a:gd name="connsiteY18" fmla="*/ 118281 h 346671"/>
              <a:gd name="connsiteX19" fmla="*/ 146856 w 358259"/>
              <a:gd name="connsiteY19" fmla="*/ 29443 h 346671"/>
              <a:gd name="connsiteX20" fmla="*/ 252092 w 358259"/>
              <a:gd name="connsiteY20" fmla="*/ 48173 h 346671"/>
              <a:gd name="connsiteX21" fmla="*/ 311779 w 358259"/>
              <a:gd name="connsiteY21" fmla="*/ 147287 h 346671"/>
              <a:gd name="connsiteX22" fmla="*/ 294434 w 358259"/>
              <a:gd name="connsiteY22" fmla="*/ 235397 h 346671"/>
              <a:gd name="connsiteX23" fmla="*/ 274830 w 358259"/>
              <a:gd name="connsiteY23" fmla="*/ 240134 h 346671"/>
              <a:gd name="connsiteX24" fmla="*/ 260837 w 358259"/>
              <a:gd name="connsiteY24" fmla="*/ 209452 h 346671"/>
              <a:gd name="connsiteX25" fmla="*/ 265939 w 358259"/>
              <a:gd name="connsiteY25" fmla="*/ 140655 h 346671"/>
              <a:gd name="connsiteX26" fmla="*/ 266084 w 358259"/>
              <a:gd name="connsiteY26" fmla="*/ 139489 h 346671"/>
              <a:gd name="connsiteX27" fmla="*/ 268781 w 358259"/>
              <a:gd name="connsiteY27" fmla="*/ 120686 h 346671"/>
              <a:gd name="connsiteX28" fmla="*/ 270311 w 358259"/>
              <a:gd name="connsiteY28" fmla="*/ 114055 h 346671"/>
              <a:gd name="connsiteX29" fmla="*/ 270530 w 358259"/>
              <a:gd name="connsiteY29" fmla="*/ 99479 h 346671"/>
              <a:gd name="connsiteX30" fmla="*/ 254132 w 358259"/>
              <a:gd name="connsiteY30" fmla="*/ 92118 h 346671"/>
              <a:gd name="connsiteX31" fmla="*/ 240285 w 358259"/>
              <a:gd name="connsiteY31" fmla="*/ 107131 h 346671"/>
              <a:gd name="connsiteX32" fmla="*/ 238027 w 358259"/>
              <a:gd name="connsiteY32" fmla="*/ 119739 h 346671"/>
              <a:gd name="connsiteX33" fmla="*/ 231613 w 358259"/>
              <a:gd name="connsiteY33" fmla="*/ 108662 h 346671"/>
              <a:gd name="connsiteX34" fmla="*/ 218422 w 358259"/>
              <a:gd name="connsiteY34" fmla="*/ 93794 h 346671"/>
              <a:gd name="connsiteX35" fmla="*/ 176007 w 358259"/>
              <a:gd name="connsiteY35" fmla="*/ 78417 h 346671"/>
              <a:gd name="connsiteX36" fmla="*/ 116392 w 358259"/>
              <a:gd name="connsiteY36" fmla="*/ 101082 h 346671"/>
              <a:gd name="connsiteX37" fmla="*/ 74779 w 358259"/>
              <a:gd name="connsiteY37" fmla="*/ 171337 h 346671"/>
              <a:gd name="connsiteX38" fmla="*/ 139932 w 358259"/>
              <a:gd name="connsiteY38" fmla="*/ 270233 h 346671"/>
              <a:gd name="connsiteX39" fmla="*/ 205668 w 358259"/>
              <a:gd name="connsiteY39" fmla="*/ 251649 h 346671"/>
              <a:gd name="connsiteX40" fmla="*/ 223815 w 358259"/>
              <a:gd name="connsiteY40" fmla="*/ 228473 h 346671"/>
              <a:gd name="connsiteX41" fmla="*/ 231030 w 358259"/>
              <a:gd name="connsiteY41" fmla="*/ 214335 h 346671"/>
              <a:gd name="connsiteX42" fmla="*/ 232634 w 358259"/>
              <a:gd name="connsiteY42" fmla="*/ 230077 h 346671"/>
              <a:gd name="connsiteX43" fmla="*/ 244950 w 358259"/>
              <a:gd name="connsiteY43" fmla="*/ 263965 h 346671"/>
              <a:gd name="connsiteX44" fmla="*/ 283430 w 358259"/>
              <a:gd name="connsiteY44" fmla="*/ 282549 h 346671"/>
              <a:gd name="connsiteX45" fmla="*/ 284668 w 358259"/>
              <a:gd name="connsiteY45" fmla="*/ 282549 h 346671"/>
              <a:gd name="connsiteX46" fmla="*/ 347635 w 358259"/>
              <a:gd name="connsiteY46" fmla="*/ 212513 h 346671"/>
              <a:gd name="connsiteX47" fmla="*/ 320670 w 358259"/>
              <a:gd name="connsiteY47" fmla="*/ 59396 h 346671"/>
              <a:gd name="connsiteX48" fmla="*/ 186501 w 358259"/>
              <a:gd name="connsiteY48" fmla="*/ 203695 h 346671"/>
              <a:gd name="connsiteX49" fmla="*/ 149187 w 358259"/>
              <a:gd name="connsiteY49" fmla="*/ 226870 h 346671"/>
              <a:gd name="connsiteX50" fmla="*/ 142482 w 358259"/>
              <a:gd name="connsiteY50" fmla="*/ 226287 h 346671"/>
              <a:gd name="connsiteX51" fmla="*/ 113988 w 358259"/>
              <a:gd name="connsiteY51" fmla="*/ 195387 h 346671"/>
              <a:gd name="connsiteX52" fmla="*/ 164565 w 358259"/>
              <a:gd name="connsiteY52" fmla="*/ 118281 h 346671"/>
              <a:gd name="connsiteX53" fmla="*/ 177683 w 358259"/>
              <a:gd name="connsiteY53" fmla="*/ 117043 h 346671"/>
              <a:gd name="connsiteX54" fmla="*/ 191020 w 358259"/>
              <a:gd name="connsiteY54" fmla="*/ 119520 h 346671"/>
              <a:gd name="connsiteX55" fmla="*/ 194590 w 358259"/>
              <a:gd name="connsiteY55" fmla="*/ 121488 h 346671"/>
              <a:gd name="connsiteX56" fmla="*/ 194590 w 358259"/>
              <a:gd name="connsiteY56" fmla="*/ 121488 h 346671"/>
              <a:gd name="connsiteX57" fmla="*/ 186501 w 358259"/>
              <a:gd name="connsiteY57" fmla="*/ 203695 h 346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8259" h="346671">
                <a:moveTo>
                  <a:pt x="320670" y="59396"/>
                </a:moveTo>
                <a:lnTo>
                  <a:pt x="316006" y="54440"/>
                </a:lnTo>
                <a:cubicBezTo>
                  <a:pt x="299535" y="36876"/>
                  <a:pt x="282555" y="18803"/>
                  <a:pt x="259379" y="10713"/>
                </a:cubicBezTo>
                <a:cubicBezTo>
                  <a:pt x="237662" y="3134"/>
                  <a:pt x="207053" y="0"/>
                  <a:pt x="182784" y="0"/>
                </a:cubicBezTo>
                <a:cubicBezTo>
                  <a:pt x="177829" y="0"/>
                  <a:pt x="173165" y="146"/>
                  <a:pt x="168865" y="364"/>
                </a:cubicBezTo>
                <a:cubicBezTo>
                  <a:pt x="129073" y="2624"/>
                  <a:pt x="87168" y="10422"/>
                  <a:pt x="50365" y="51889"/>
                </a:cubicBezTo>
                <a:cubicBezTo>
                  <a:pt x="14290" y="92410"/>
                  <a:pt x="-4586" y="153627"/>
                  <a:pt x="953" y="211566"/>
                </a:cubicBezTo>
                <a:cubicBezTo>
                  <a:pt x="5618" y="260030"/>
                  <a:pt x="26970" y="291586"/>
                  <a:pt x="74633" y="320300"/>
                </a:cubicBezTo>
                <a:cubicBezTo>
                  <a:pt x="105388" y="338811"/>
                  <a:pt x="150936" y="349306"/>
                  <a:pt x="190364" y="346099"/>
                </a:cubicBezTo>
                <a:cubicBezTo>
                  <a:pt x="211061" y="344350"/>
                  <a:pt x="233216" y="335605"/>
                  <a:pt x="248229" y="323215"/>
                </a:cubicBezTo>
                <a:cubicBezTo>
                  <a:pt x="249760" y="321976"/>
                  <a:pt x="251800" y="320081"/>
                  <a:pt x="251800" y="318041"/>
                </a:cubicBezTo>
                <a:cubicBezTo>
                  <a:pt x="251800" y="315854"/>
                  <a:pt x="249541" y="313814"/>
                  <a:pt x="245751" y="310607"/>
                </a:cubicBezTo>
                <a:cubicBezTo>
                  <a:pt x="242399" y="307765"/>
                  <a:pt x="238317" y="304340"/>
                  <a:pt x="234892" y="299311"/>
                </a:cubicBezTo>
                <a:cubicBezTo>
                  <a:pt x="230884" y="293481"/>
                  <a:pt x="223086" y="289910"/>
                  <a:pt x="215070" y="290420"/>
                </a:cubicBezTo>
                <a:cubicBezTo>
                  <a:pt x="208146" y="290711"/>
                  <a:pt x="202316" y="293627"/>
                  <a:pt x="199547" y="298364"/>
                </a:cubicBezTo>
                <a:cubicBezTo>
                  <a:pt x="190364" y="314105"/>
                  <a:pt x="169594" y="319134"/>
                  <a:pt x="144013" y="311846"/>
                </a:cubicBezTo>
                <a:lnTo>
                  <a:pt x="139057" y="310461"/>
                </a:lnTo>
                <a:cubicBezTo>
                  <a:pt x="108813" y="301935"/>
                  <a:pt x="74560" y="292242"/>
                  <a:pt x="56486" y="265933"/>
                </a:cubicBezTo>
                <a:cubicBezTo>
                  <a:pt x="30178" y="227672"/>
                  <a:pt x="16913" y="159166"/>
                  <a:pt x="39068" y="118281"/>
                </a:cubicBezTo>
                <a:cubicBezTo>
                  <a:pt x="64795" y="70765"/>
                  <a:pt x="98027" y="43363"/>
                  <a:pt x="146856" y="29443"/>
                </a:cubicBezTo>
                <a:cubicBezTo>
                  <a:pt x="189270" y="17272"/>
                  <a:pt x="234528" y="38480"/>
                  <a:pt x="252092" y="48173"/>
                </a:cubicBezTo>
                <a:cubicBezTo>
                  <a:pt x="287802" y="67923"/>
                  <a:pt x="306313" y="112305"/>
                  <a:pt x="311779" y="147287"/>
                </a:cubicBezTo>
                <a:cubicBezTo>
                  <a:pt x="315714" y="172430"/>
                  <a:pt x="318629" y="217323"/>
                  <a:pt x="294434" y="235397"/>
                </a:cubicBezTo>
                <a:cubicBezTo>
                  <a:pt x="286928" y="241008"/>
                  <a:pt x="280295" y="242612"/>
                  <a:pt x="274830" y="240134"/>
                </a:cubicBezTo>
                <a:cubicBezTo>
                  <a:pt x="264044" y="235324"/>
                  <a:pt x="261493" y="217104"/>
                  <a:pt x="260837" y="209452"/>
                </a:cubicBezTo>
                <a:cubicBezTo>
                  <a:pt x="259016" y="186860"/>
                  <a:pt x="262514" y="163393"/>
                  <a:pt x="265939" y="140655"/>
                </a:cubicBezTo>
                <a:lnTo>
                  <a:pt x="266084" y="139489"/>
                </a:lnTo>
                <a:cubicBezTo>
                  <a:pt x="267032" y="133149"/>
                  <a:pt x="267979" y="126881"/>
                  <a:pt x="268781" y="120686"/>
                </a:cubicBezTo>
                <a:cubicBezTo>
                  <a:pt x="269073" y="118646"/>
                  <a:pt x="269655" y="116387"/>
                  <a:pt x="270311" y="114055"/>
                </a:cubicBezTo>
                <a:cubicBezTo>
                  <a:pt x="271769" y="108589"/>
                  <a:pt x="273153" y="103487"/>
                  <a:pt x="270530" y="99479"/>
                </a:cubicBezTo>
                <a:cubicBezTo>
                  <a:pt x="268197" y="95835"/>
                  <a:pt x="262804" y="93430"/>
                  <a:pt x="254132" y="92118"/>
                </a:cubicBezTo>
                <a:cubicBezTo>
                  <a:pt x="245970" y="90806"/>
                  <a:pt x="242472" y="94669"/>
                  <a:pt x="240285" y="107131"/>
                </a:cubicBezTo>
                <a:lnTo>
                  <a:pt x="238027" y="119739"/>
                </a:lnTo>
                <a:lnTo>
                  <a:pt x="231613" y="108662"/>
                </a:lnTo>
                <a:cubicBezTo>
                  <a:pt x="228698" y="103633"/>
                  <a:pt x="225710" y="99697"/>
                  <a:pt x="218422" y="93794"/>
                </a:cubicBezTo>
                <a:cubicBezTo>
                  <a:pt x="204138" y="82134"/>
                  <a:pt x="196339" y="80749"/>
                  <a:pt x="176007" y="78417"/>
                </a:cubicBezTo>
                <a:cubicBezTo>
                  <a:pt x="158662" y="76449"/>
                  <a:pt x="136434" y="84903"/>
                  <a:pt x="116392" y="101082"/>
                </a:cubicBezTo>
                <a:cubicBezTo>
                  <a:pt x="92488" y="120395"/>
                  <a:pt x="77330" y="145975"/>
                  <a:pt x="74779" y="171337"/>
                </a:cubicBezTo>
                <a:cubicBezTo>
                  <a:pt x="69386" y="225485"/>
                  <a:pt x="94966" y="264257"/>
                  <a:pt x="139932" y="270233"/>
                </a:cubicBezTo>
                <a:cubicBezTo>
                  <a:pt x="166678" y="273804"/>
                  <a:pt x="188177" y="267682"/>
                  <a:pt x="205668" y="251649"/>
                </a:cubicBezTo>
                <a:cubicBezTo>
                  <a:pt x="214341" y="243632"/>
                  <a:pt x="219223" y="237365"/>
                  <a:pt x="223815" y="228473"/>
                </a:cubicBezTo>
                <a:lnTo>
                  <a:pt x="231030" y="214335"/>
                </a:lnTo>
                <a:lnTo>
                  <a:pt x="232634" y="230077"/>
                </a:lnTo>
                <a:cubicBezTo>
                  <a:pt x="233799" y="241737"/>
                  <a:pt x="236132" y="253908"/>
                  <a:pt x="244950" y="263965"/>
                </a:cubicBezTo>
                <a:cubicBezTo>
                  <a:pt x="255590" y="276063"/>
                  <a:pt x="268125" y="282112"/>
                  <a:pt x="283430" y="282549"/>
                </a:cubicBezTo>
                <a:cubicBezTo>
                  <a:pt x="283866" y="282549"/>
                  <a:pt x="284231" y="282549"/>
                  <a:pt x="284668" y="282549"/>
                </a:cubicBezTo>
                <a:cubicBezTo>
                  <a:pt x="323148" y="282549"/>
                  <a:pt x="340274" y="233502"/>
                  <a:pt x="347635" y="212513"/>
                </a:cubicBezTo>
                <a:cubicBezTo>
                  <a:pt x="368260" y="153846"/>
                  <a:pt x="358640" y="99479"/>
                  <a:pt x="320670" y="59396"/>
                </a:cubicBezTo>
                <a:close/>
                <a:moveTo>
                  <a:pt x="186501" y="203695"/>
                </a:moveTo>
                <a:cubicBezTo>
                  <a:pt x="177902" y="220165"/>
                  <a:pt x="162524" y="226870"/>
                  <a:pt x="149187" y="226870"/>
                </a:cubicBezTo>
                <a:cubicBezTo>
                  <a:pt x="146856" y="226870"/>
                  <a:pt x="144596" y="226651"/>
                  <a:pt x="142482" y="226287"/>
                </a:cubicBezTo>
                <a:cubicBezTo>
                  <a:pt x="126741" y="223445"/>
                  <a:pt x="116100" y="211930"/>
                  <a:pt x="113988" y="195387"/>
                </a:cubicBezTo>
                <a:cubicBezTo>
                  <a:pt x="110490" y="168130"/>
                  <a:pt x="136070" y="123602"/>
                  <a:pt x="164565" y="118281"/>
                </a:cubicBezTo>
                <a:cubicBezTo>
                  <a:pt x="168865" y="117480"/>
                  <a:pt x="173529" y="117043"/>
                  <a:pt x="177683" y="117043"/>
                </a:cubicBezTo>
                <a:cubicBezTo>
                  <a:pt x="183513" y="117043"/>
                  <a:pt x="188031" y="117844"/>
                  <a:pt x="191020" y="119520"/>
                </a:cubicBezTo>
                <a:lnTo>
                  <a:pt x="194590" y="121488"/>
                </a:lnTo>
                <a:lnTo>
                  <a:pt x="194590" y="121488"/>
                </a:lnTo>
                <a:cubicBezTo>
                  <a:pt x="214341" y="140874"/>
                  <a:pt x="197506" y="182779"/>
                  <a:pt x="186501" y="203695"/>
                </a:cubicBezTo>
                <a:close/>
              </a:path>
            </a:pathLst>
          </a:custGeom>
          <a:solidFill>
            <a:srgbClr val="94CBEA"/>
          </a:solidFill>
          <a:ln w="728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29" name="Graphic 2">
            <a:extLst>
              <a:ext uri="{FF2B5EF4-FFF2-40B4-BE49-F238E27FC236}">
                <a16:creationId xmlns:a16="http://schemas.microsoft.com/office/drawing/2014/main" id="{95D58075-B75E-6C72-49DA-D743DF5836B0}"/>
              </a:ext>
            </a:extLst>
          </p:cNvPr>
          <p:cNvGrpSpPr/>
          <p:nvPr/>
        </p:nvGrpSpPr>
        <p:grpSpPr>
          <a:xfrm>
            <a:off x="6244722" y="6249566"/>
            <a:ext cx="265546" cy="290873"/>
            <a:chOff x="5610980" y="6267673"/>
            <a:chExt cx="265546" cy="290873"/>
          </a:xfrm>
        </p:grpSpPr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3DD23F8C-1D0E-1DF7-4A38-8CD87B5A65ED}"/>
                </a:ext>
              </a:extLst>
            </p:cNvPr>
            <p:cNvSpPr/>
            <p:nvPr/>
          </p:nvSpPr>
          <p:spPr>
            <a:xfrm>
              <a:off x="5610980" y="6281857"/>
              <a:ext cx="85912" cy="115855"/>
            </a:xfrm>
            <a:custGeom>
              <a:avLst/>
              <a:gdLst>
                <a:gd name="connsiteX0" fmla="*/ 79871 w 85912"/>
                <a:gd name="connsiteY0" fmla="*/ 115856 h 115855"/>
                <a:gd name="connsiteX1" fmla="*/ 78122 w 85912"/>
                <a:gd name="connsiteY1" fmla="*/ 115564 h 115855"/>
                <a:gd name="connsiteX2" fmla="*/ 34541 w 85912"/>
                <a:gd name="connsiteY2" fmla="*/ 94794 h 115855"/>
                <a:gd name="connsiteX3" fmla="*/ 10054 w 85912"/>
                <a:gd name="connsiteY3" fmla="*/ 68630 h 115855"/>
                <a:gd name="connsiteX4" fmla="*/ 1454 w 85912"/>
                <a:gd name="connsiteY4" fmla="*/ 20458 h 115855"/>
                <a:gd name="connsiteX5" fmla="*/ 32792 w 85912"/>
                <a:gd name="connsiteY5" fmla="*/ 562 h 115855"/>
                <a:gd name="connsiteX6" fmla="*/ 56477 w 85912"/>
                <a:gd name="connsiteY6" fmla="*/ 708 h 115855"/>
                <a:gd name="connsiteX7" fmla="*/ 61725 w 85912"/>
                <a:gd name="connsiteY7" fmla="*/ 7485 h 115855"/>
                <a:gd name="connsiteX8" fmla="*/ 54947 w 85912"/>
                <a:gd name="connsiteY8" fmla="*/ 12733 h 115855"/>
                <a:gd name="connsiteX9" fmla="*/ 33885 w 85912"/>
                <a:gd name="connsiteY9" fmla="*/ 12660 h 115855"/>
                <a:gd name="connsiteX10" fmla="*/ 19674 w 85912"/>
                <a:gd name="connsiteY10" fmla="*/ 16377 h 115855"/>
                <a:gd name="connsiteX11" fmla="*/ 13187 w 85912"/>
                <a:gd name="connsiteY11" fmla="*/ 23519 h 115855"/>
                <a:gd name="connsiteX12" fmla="*/ 20475 w 85912"/>
                <a:gd name="connsiteY12" fmla="*/ 62581 h 115855"/>
                <a:gd name="connsiteX13" fmla="*/ 41683 w 85912"/>
                <a:gd name="connsiteY13" fmla="*/ 85174 h 115855"/>
                <a:gd name="connsiteX14" fmla="*/ 81620 w 85912"/>
                <a:gd name="connsiteY14" fmla="*/ 104195 h 115855"/>
                <a:gd name="connsiteX15" fmla="*/ 85628 w 85912"/>
                <a:gd name="connsiteY15" fmla="*/ 111774 h 115855"/>
                <a:gd name="connsiteX16" fmla="*/ 79871 w 85912"/>
                <a:gd name="connsiteY16" fmla="*/ 115856 h 115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5912" h="115855">
                  <a:moveTo>
                    <a:pt x="79871" y="115856"/>
                  </a:moveTo>
                  <a:cubicBezTo>
                    <a:pt x="79288" y="115856"/>
                    <a:pt x="78705" y="115783"/>
                    <a:pt x="78122" y="115564"/>
                  </a:cubicBezTo>
                  <a:cubicBezTo>
                    <a:pt x="60996" y="110317"/>
                    <a:pt x="46347" y="103321"/>
                    <a:pt x="34541" y="94794"/>
                  </a:cubicBezTo>
                  <a:cubicBezTo>
                    <a:pt x="24192" y="87214"/>
                    <a:pt x="15957" y="78469"/>
                    <a:pt x="10054" y="68630"/>
                  </a:cubicBezTo>
                  <a:cubicBezTo>
                    <a:pt x="-3429" y="46038"/>
                    <a:pt x="69" y="26070"/>
                    <a:pt x="1454" y="20458"/>
                  </a:cubicBezTo>
                  <a:cubicBezTo>
                    <a:pt x="4952" y="6393"/>
                    <a:pt x="20402" y="1874"/>
                    <a:pt x="32792" y="562"/>
                  </a:cubicBezTo>
                  <a:cubicBezTo>
                    <a:pt x="44817" y="-749"/>
                    <a:pt x="55967" y="635"/>
                    <a:pt x="56477" y="708"/>
                  </a:cubicBezTo>
                  <a:cubicBezTo>
                    <a:pt x="59757" y="1145"/>
                    <a:pt x="62162" y="4133"/>
                    <a:pt x="61725" y="7485"/>
                  </a:cubicBezTo>
                  <a:cubicBezTo>
                    <a:pt x="61287" y="10765"/>
                    <a:pt x="58299" y="13170"/>
                    <a:pt x="54947" y="12733"/>
                  </a:cubicBezTo>
                  <a:cubicBezTo>
                    <a:pt x="54801" y="12733"/>
                    <a:pt x="44525" y="11494"/>
                    <a:pt x="33885" y="12660"/>
                  </a:cubicBezTo>
                  <a:cubicBezTo>
                    <a:pt x="27982" y="13316"/>
                    <a:pt x="23245" y="14555"/>
                    <a:pt x="19674" y="16377"/>
                  </a:cubicBezTo>
                  <a:cubicBezTo>
                    <a:pt x="16030" y="18199"/>
                    <a:pt x="13916" y="20531"/>
                    <a:pt x="13187" y="23519"/>
                  </a:cubicBezTo>
                  <a:cubicBezTo>
                    <a:pt x="12094" y="27964"/>
                    <a:pt x="9325" y="43925"/>
                    <a:pt x="20475" y="62581"/>
                  </a:cubicBezTo>
                  <a:cubicBezTo>
                    <a:pt x="25504" y="70963"/>
                    <a:pt x="32646" y="78542"/>
                    <a:pt x="41683" y="85174"/>
                  </a:cubicBezTo>
                  <a:cubicBezTo>
                    <a:pt x="52396" y="92972"/>
                    <a:pt x="65806" y="99312"/>
                    <a:pt x="81620" y="104195"/>
                  </a:cubicBezTo>
                  <a:cubicBezTo>
                    <a:pt x="84827" y="105143"/>
                    <a:pt x="86649" y="108568"/>
                    <a:pt x="85628" y="111774"/>
                  </a:cubicBezTo>
                  <a:cubicBezTo>
                    <a:pt x="84827" y="114179"/>
                    <a:pt x="82422" y="115856"/>
                    <a:pt x="79871" y="115856"/>
                  </a:cubicBezTo>
                  <a:close/>
                </a:path>
              </a:pathLst>
            </a:custGeom>
            <a:solidFill>
              <a:srgbClr val="D1B339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D21B3DAC-5233-FFE6-9881-258F96FCA3D7}"/>
                </a:ext>
              </a:extLst>
            </p:cNvPr>
            <p:cNvSpPr/>
            <p:nvPr/>
          </p:nvSpPr>
          <p:spPr>
            <a:xfrm>
              <a:off x="5796302" y="6276702"/>
              <a:ext cx="80224" cy="126184"/>
            </a:xfrm>
            <a:custGeom>
              <a:avLst/>
              <a:gdLst>
                <a:gd name="connsiteX0" fmla="*/ 6052 w 80224"/>
                <a:gd name="connsiteY0" fmla="*/ 126185 h 126184"/>
                <a:gd name="connsiteX1" fmla="*/ 1170 w 80224"/>
                <a:gd name="connsiteY1" fmla="*/ 123707 h 126184"/>
                <a:gd name="connsiteX2" fmla="*/ 2408 w 80224"/>
                <a:gd name="connsiteY2" fmla="*/ 115253 h 126184"/>
                <a:gd name="connsiteX3" fmla="*/ 58088 w 80224"/>
                <a:gd name="connsiteY3" fmla="*/ 60376 h 126184"/>
                <a:gd name="connsiteX4" fmla="*/ 67781 w 80224"/>
                <a:gd name="connsiteY4" fmla="*/ 27144 h 126184"/>
                <a:gd name="connsiteX5" fmla="*/ 59035 w 80224"/>
                <a:gd name="connsiteY5" fmla="*/ 13734 h 126184"/>
                <a:gd name="connsiteX6" fmla="*/ 32216 w 80224"/>
                <a:gd name="connsiteY6" fmla="*/ 13880 h 126184"/>
                <a:gd name="connsiteX7" fmla="*/ 24855 w 80224"/>
                <a:gd name="connsiteY7" fmla="*/ 9507 h 126184"/>
                <a:gd name="connsiteX8" fmla="*/ 29228 w 80224"/>
                <a:gd name="connsiteY8" fmla="*/ 2146 h 126184"/>
                <a:gd name="connsiteX9" fmla="*/ 62897 w 80224"/>
                <a:gd name="connsiteY9" fmla="*/ 2292 h 126184"/>
                <a:gd name="connsiteX10" fmla="*/ 79732 w 80224"/>
                <a:gd name="connsiteY10" fmla="*/ 25322 h 126184"/>
                <a:gd name="connsiteX11" fmla="*/ 68290 w 80224"/>
                <a:gd name="connsiteY11" fmla="*/ 66862 h 126184"/>
                <a:gd name="connsiteX12" fmla="*/ 9550 w 80224"/>
                <a:gd name="connsiteY12" fmla="*/ 124946 h 126184"/>
                <a:gd name="connsiteX13" fmla="*/ 6052 w 80224"/>
                <a:gd name="connsiteY13" fmla="*/ 126185 h 12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0224" h="126184">
                  <a:moveTo>
                    <a:pt x="6052" y="126185"/>
                  </a:moveTo>
                  <a:cubicBezTo>
                    <a:pt x="4230" y="126185"/>
                    <a:pt x="2336" y="125310"/>
                    <a:pt x="1170" y="123707"/>
                  </a:cubicBezTo>
                  <a:cubicBezTo>
                    <a:pt x="-798" y="121011"/>
                    <a:pt x="-215" y="117221"/>
                    <a:pt x="2408" y="115253"/>
                  </a:cubicBezTo>
                  <a:cubicBezTo>
                    <a:pt x="28644" y="95868"/>
                    <a:pt x="47374" y="77429"/>
                    <a:pt x="58088" y="60376"/>
                  </a:cubicBezTo>
                  <a:cubicBezTo>
                    <a:pt x="67999" y="44707"/>
                    <a:pt x="68800" y="33629"/>
                    <a:pt x="67781" y="27144"/>
                  </a:cubicBezTo>
                  <a:cubicBezTo>
                    <a:pt x="66468" y="19054"/>
                    <a:pt x="61731" y="14608"/>
                    <a:pt x="59035" y="13734"/>
                  </a:cubicBezTo>
                  <a:cubicBezTo>
                    <a:pt x="49633" y="10600"/>
                    <a:pt x="36442" y="12786"/>
                    <a:pt x="32216" y="13880"/>
                  </a:cubicBezTo>
                  <a:cubicBezTo>
                    <a:pt x="29009" y="14681"/>
                    <a:pt x="25657" y="12786"/>
                    <a:pt x="24855" y="9507"/>
                  </a:cubicBezTo>
                  <a:cubicBezTo>
                    <a:pt x="24054" y="6300"/>
                    <a:pt x="25948" y="2948"/>
                    <a:pt x="29228" y="2146"/>
                  </a:cubicBezTo>
                  <a:cubicBezTo>
                    <a:pt x="30029" y="1928"/>
                    <a:pt x="48176" y="-2664"/>
                    <a:pt x="62897" y="2292"/>
                  </a:cubicBezTo>
                  <a:cubicBezTo>
                    <a:pt x="69821" y="4624"/>
                    <a:pt x="77765" y="12640"/>
                    <a:pt x="79732" y="25322"/>
                  </a:cubicBezTo>
                  <a:cubicBezTo>
                    <a:pt x="81117" y="33848"/>
                    <a:pt x="80242" y="47987"/>
                    <a:pt x="68290" y="66862"/>
                  </a:cubicBezTo>
                  <a:cubicBezTo>
                    <a:pt x="56776" y="85154"/>
                    <a:pt x="37026" y="104686"/>
                    <a:pt x="9550" y="124946"/>
                  </a:cubicBezTo>
                  <a:cubicBezTo>
                    <a:pt x="8530" y="125821"/>
                    <a:pt x="7291" y="126185"/>
                    <a:pt x="6052" y="126185"/>
                  </a:cubicBezTo>
                  <a:close/>
                </a:path>
              </a:pathLst>
            </a:custGeom>
            <a:solidFill>
              <a:srgbClr val="D1B339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40C4D23E-43AB-4522-0D88-30F496B3B625}"/>
                </a:ext>
              </a:extLst>
            </p:cNvPr>
            <p:cNvSpPr/>
            <p:nvPr/>
          </p:nvSpPr>
          <p:spPr>
            <a:xfrm>
              <a:off x="5653901" y="6267673"/>
              <a:ext cx="184441" cy="290873"/>
            </a:xfrm>
            <a:custGeom>
              <a:avLst/>
              <a:gdLst>
                <a:gd name="connsiteX0" fmla="*/ 154284 w 184441"/>
                <a:gd name="connsiteY0" fmla="*/ 146364 h 290873"/>
                <a:gd name="connsiteX1" fmla="*/ 183581 w 184441"/>
                <a:gd name="connsiteY1" fmla="*/ 47832 h 290873"/>
                <a:gd name="connsiteX2" fmla="*/ 183581 w 184441"/>
                <a:gd name="connsiteY2" fmla="*/ 5053 h 290873"/>
                <a:gd name="connsiteX3" fmla="*/ 170390 w 184441"/>
                <a:gd name="connsiteY3" fmla="*/ 972 h 290873"/>
                <a:gd name="connsiteX4" fmla="*/ 93285 w 184441"/>
                <a:gd name="connsiteY4" fmla="*/ 972 h 290873"/>
                <a:gd name="connsiteX5" fmla="*/ 11734 w 184441"/>
                <a:gd name="connsiteY5" fmla="*/ 972 h 290873"/>
                <a:gd name="connsiteX6" fmla="*/ 1 w 184441"/>
                <a:gd name="connsiteY6" fmla="*/ 12705 h 290873"/>
                <a:gd name="connsiteX7" fmla="*/ 16471 w 184441"/>
                <a:gd name="connsiteY7" fmla="*/ 115026 h 290873"/>
                <a:gd name="connsiteX8" fmla="*/ 71348 w 184441"/>
                <a:gd name="connsiteY8" fmla="*/ 173766 h 290873"/>
                <a:gd name="connsiteX9" fmla="*/ 71421 w 184441"/>
                <a:gd name="connsiteY9" fmla="*/ 174859 h 290873"/>
                <a:gd name="connsiteX10" fmla="*/ 75065 w 184441"/>
                <a:gd name="connsiteY10" fmla="*/ 198326 h 290873"/>
                <a:gd name="connsiteX11" fmla="*/ 71421 w 184441"/>
                <a:gd name="connsiteY11" fmla="*/ 254588 h 290873"/>
                <a:gd name="connsiteX12" fmla="*/ 33306 w 184441"/>
                <a:gd name="connsiteY12" fmla="*/ 266321 h 290873"/>
                <a:gd name="connsiteX13" fmla="*/ 23030 w 184441"/>
                <a:gd name="connsiteY13" fmla="*/ 284322 h 290873"/>
                <a:gd name="connsiteX14" fmla="*/ 31848 w 184441"/>
                <a:gd name="connsiteY14" fmla="*/ 289059 h 290873"/>
                <a:gd name="connsiteX15" fmla="*/ 148381 w 184441"/>
                <a:gd name="connsiteY15" fmla="*/ 290080 h 290873"/>
                <a:gd name="connsiteX16" fmla="*/ 161572 w 184441"/>
                <a:gd name="connsiteY16" fmla="*/ 284322 h 290873"/>
                <a:gd name="connsiteX17" fmla="*/ 148381 w 184441"/>
                <a:gd name="connsiteY17" fmla="*/ 264864 h 290873"/>
                <a:gd name="connsiteX18" fmla="*/ 110266 w 184441"/>
                <a:gd name="connsiteY18" fmla="*/ 254588 h 290873"/>
                <a:gd name="connsiteX19" fmla="*/ 110411 w 184441"/>
                <a:gd name="connsiteY19" fmla="*/ 173256 h 290873"/>
                <a:gd name="connsiteX20" fmla="*/ 154284 w 184441"/>
                <a:gd name="connsiteY20" fmla="*/ 146364 h 290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4441" h="290873">
                  <a:moveTo>
                    <a:pt x="154284" y="146364"/>
                  </a:moveTo>
                  <a:cubicBezTo>
                    <a:pt x="168204" y="124063"/>
                    <a:pt x="184310" y="63210"/>
                    <a:pt x="183581" y="47832"/>
                  </a:cubicBezTo>
                  <a:cubicBezTo>
                    <a:pt x="182852" y="32455"/>
                    <a:pt x="185840" y="9134"/>
                    <a:pt x="183581" y="5053"/>
                  </a:cubicBezTo>
                  <a:cubicBezTo>
                    <a:pt x="181322" y="972"/>
                    <a:pt x="170390" y="972"/>
                    <a:pt x="170390" y="972"/>
                  </a:cubicBezTo>
                  <a:cubicBezTo>
                    <a:pt x="170390" y="972"/>
                    <a:pt x="114347" y="3158"/>
                    <a:pt x="93285" y="972"/>
                  </a:cubicBezTo>
                  <a:cubicBezTo>
                    <a:pt x="72223" y="-1215"/>
                    <a:pt x="11734" y="972"/>
                    <a:pt x="11734" y="972"/>
                  </a:cubicBezTo>
                  <a:cubicBezTo>
                    <a:pt x="11734" y="972"/>
                    <a:pt x="1" y="4616"/>
                    <a:pt x="1" y="12705"/>
                  </a:cubicBezTo>
                  <a:cubicBezTo>
                    <a:pt x="1" y="20794"/>
                    <a:pt x="-364" y="77275"/>
                    <a:pt x="16471" y="115026"/>
                  </a:cubicBezTo>
                  <a:cubicBezTo>
                    <a:pt x="32359" y="150591"/>
                    <a:pt x="50870" y="167207"/>
                    <a:pt x="71348" y="173766"/>
                  </a:cubicBezTo>
                  <a:cubicBezTo>
                    <a:pt x="71348" y="174131"/>
                    <a:pt x="71421" y="174495"/>
                    <a:pt x="71421" y="174859"/>
                  </a:cubicBezTo>
                  <a:cubicBezTo>
                    <a:pt x="71421" y="174859"/>
                    <a:pt x="74337" y="179523"/>
                    <a:pt x="75065" y="198326"/>
                  </a:cubicBezTo>
                  <a:cubicBezTo>
                    <a:pt x="75794" y="217201"/>
                    <a:pt x="72879" y="250143"/>
                    <a:pt x="71421" y="254588"/>
                  </a:cubicBezTo>
                  <a:cubicBezTo>
                    <a:pt x="69964" y="258961"/>
                    <a:pt x="54586" y="261949"/>
                    <a:pt x="33306" y="266321"/>
                  </a:cubicBezTo>
                  <a:cubicBezTo>
                    <a:pt x="33306" y="266321"/>
                    <a:pt x="23759" y="278784"/>
                    <a:pt x="23030" y="284322"/>
                  </a:cubicBezTo>
                  <a:cubicBezTo>
                    <a:pt x="22301" y="289788"/>
                    <a:pt x="28132" y="289059"/>
                    <a:pt x="31848" y="289059"/>
                  </a:cubicBezTo>
                  <a:cubicBezTo>
                    <a:pt x="35492" y="289059"/>
                    <a:pt x="90515" y="292339"/>
                    <a:pt x="148381" y="290080"/>
                  </a:cubicBezTo>
                  <a:cubicBezTo>
                    <a:pt x="148381" y="290080"/>
                    <a:pt x="158657" y="289861"/>
                    <a:pt x="161572" y="284322"/>
                  </a:cubicBezTo>
                  <a:cubicBezTo>
                    <a:pt x="164487" y="278784"/>
                    <a:pt x="153482" y="270767"/>
                    <a:pt x="148381" y="264864"/>
                  </a:cubicBezTo>
                  <a:cubicBezTo>
                    <a:pt x="143279" y="259033"/>
                    <a:pt x="116096" y="261220"/>
                    <a:pt x="110266" y="254588"/>
                  </a:cubicBezTo>
                  <a:cubicBezTo>
                    <a:pt x="110266" y="254588"/>
                    <a:pt x="109099" y="199274"/>
                    <a:pt x="110411" y="173256"/>
                  </a:cubicBezTo>
                  <a:cubicBezTo>
                    <a:pt x="128339" y="168665"/>
                    <a:pt x="146267" y="159263"/>
                    <a:pt x="154284" y="146364"/>
                  </a:cubicBezTo>
                  <a:close/>
                </a:path>
              </a:pathLst>
            </a:custGeom>
            <a:solidFill>
              <a:srgbClr val="E2C549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0FE875B5-9E80-88C1-8C7C-8F023677E51C}"/>
                </a:ext>
              </a:extLst>
            </p:cNvPr>
            <p:cNvSpPr/>
            <p:nvPr/>
          </p:nvSpPr>
          <p:spPr>
            <a:xfrm>
              <a:off x="5678243" y="6541890"/>
              <a:ext cx="137229" cy="6321"/>
            </a:xfrm>
            <a:custGeom>
              <a:avLst/>
              <a:gdLst>
                <a:gd name="connsiteX0" fmla="*/ 93648 w 137229"/>
                <a:gd name="connsiteY0" fmla="*/ 486 h 6321"/>
                <a:gd name="connsiteX1" fmla="*/ 23321 w 137229"/>
                <a:gd name="connsiteY1" fmla="*/ 486 h 6321"/>
                <a:gd name="connsiteX2" fmla="*/ 2988 w 137229"/>
                <a:gd name="connsiteY2" fmla="*/ 850 h 6321"/>
                <a:gd name="connsiteX3" fmla="*/ 0 w 137229"/>
                <a:gd name="connsiteY3" fmla="*/ 6316 h 6321"/>
                <a:gd name="connsiteX4" fmla="*/ 64351 w 137229"/>
                <a:gd name="connsiteY4" fmla="*/ 6025 h 6321"/>
                <a:gd name="connsiteX5" fmla="*/ 134315 w 137229"/>
                <a:gd name="connsiteY5" fmla="*/ 6025 h 6321"/>
                <a:gd name="connsiteX6" fmla="*/ 137229 w 137229"/>
                <a:gd name="connsiteY6" fmla="*/ 5660 h 6321"/>
                <a:gd name="connsiteX7" fmla="*/ 133659 w 137229"/>
                <a:gd name="connsiteY7" fmla="*/ 413 h 6321"/>
                <a:gd name="connsiteX8" fmla="*/ 93648 w 137229"/>
                <a:gd name="connsiteY8" fmla="*/ 486 h 6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229" h="6321">
                  <a:moveTo>
                    <a:pt x="93648" y="486"/>
                  </a:moveTo>
                  <a:cubicBezTo>
                    <a:pt x="76814" y="-607"/>
                    <a:pt x="38698" y="486"/>
                    <a:pt x="23321" y="486"/>
                  </a:cubicBezTo>
                  <a:cubicBezTo>
                    <a:pt x="13555" y="486"/>
                    <a:pt x="7871" y="850"/>
                    <a:pt x="2988" y="850"/>
                  </a:cubicBezTo>
                  <a:cubicBezTo>
                    <a:pt x="1894" y="2672"/>
                    <a:pt x="802" y="4567"/>
                    <a:pt x="0" y="6316"/>
                  </a:cubicBezTo>
                  <a:cubicBezTo>
                    <a:pt x="12754" y="6389"/>
                    <a:pt x="44310" y="5733"/>
                    <a:pt x="64351" y="6025"/>
                  </a:cubicBezTo>
                  <a:cubicBezTo>
                    <a:pt x="88547" y="6389"/>
                    <a:pt x="129213" y="6025"/>
                    <a:pt x="134315" y="6025"/>
                  </a:cubicBezTo>
                  <a:cubicBezTo>
                    <a:pt x="135335" y="6025"/>
                    <a:pt x="136282" y="5879"/>
                    <a:pt x="137229" y="5660"/>
                  </a:cubicBezTo>
                  <a:cubicBezTo>
                    <a:pt x="136574" y="3984"/>
                    <a:pt x="135262" y="2162"/>
                    <a:pt x="133659" y="413"/>
                  </a:cubicBezTo>
                  <a:cubicBezTo>
                    <a:pt x="122435" y="777"/>
                    <a:pt x="104580" y="1215"/>
                    <a:pt x="93648" y="486"/>
                  </a:cubicBezTo>
                  <a:close/>
                </a:path>
              </a:pathLst>
            </a:custGeom>
            <a:solidFill>
              <a:srgbClr val="D1B339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4" name="Graphic 2">
            <a:extLst>
              <a:ext uri="{FF2B5EF4-FFF2-40B4-BE49-F238E27FC236}">
                <a16:creationId xmlns:a16="http://schemas.microsoft.com/office/drawing/2014/main" id="{3C958E27-307A-4309-5B17-F4C1B67AB760}"/>
              </a:ext>
            </a:extLst>
          </p:cNvPr>
          <p:cNvGrpSpPr/>
          <p:nvPr/>
        </p:nvGrpSpPr>
        <p:grpSpPr>
          <a:xfrm>
            <a:off x="3395388" y="1970086"/>
            <a:ext cx="368155" cy="254258"/>
            <a:chOff x="2761646" y="1988193"/>
            <a:chExt cx="368155" cy="254258"/>
          </a:xfrm>
        </p:grpSpPr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F7A1EC9E-7DB5-98D5-C463-412C1CC6292C}"/>
                </a:ext>
              </a:extLst>
            </p:cNvPr>
            <p:cNvSpPr/>
            <p:nvPr/>
          </p:nvSpPr>
          <p:spPr>
            <a:xfrm>
              <a:off x="2761646" y="1988193"/>
              <a:ext cx="202117" cy="254258"/>
            </a:xfrm>
            <a:custGeom>
              <a:avLst/>
              <a:gdLst>
                <a:gd name="connsiteX0" fmla="*/ 90960 w 202117"/>
                <a:gd name="connsiteY0" fmla="*/ 383 h 254258"/>
                <a:gd name="connsiteX1" fmla="*/ 59695 w 202117"/>
                <a:gd name="connsiteY1" fmla="*/ 14084 h 254258"/>
                <a:gd name="connsiteX2" fmla="*/ 66182 w 202117"/>
                <a:gd name="connsiteY2" fmla="*/ 149419 h 254258"/>
                <a:gd name="connsiteX3" fmla="*/ 42423 w 202117"/>
                <a:gd name="connsiteY3" fmla="*/ 163120 h 254258"/>
                <a:gd name="connsiteX4" fmla="*/ 3433 w 202117"/>
                <a:gd name="connsiteY4" fmla="*/ 163120 h 254258"/>
                <a:gd name="connsiteX5" fmla="*/ 3433 w 202117"/>
                <a:gd name="connsiteY5" fmla="*/ 179299 h 254258"/>
                <a:gd name="connsiteX6" fmla="*/ 66546 w 202117"/>
                <a:gd name="connsiteY6" fmla="*/ 233739 h 254258"/>
                <a:gd name="connsiteX7" fmla="*/ 94167 w 202117"/>
                <a:gd name="connsiteY7" fmla="*/ 250210 h 254258"/>
                <a:gd name="connsiteX8" fmla="*/ 116832 w 202117"/>
                <a:gd name="connsiteY8" fmla="*/ 250210 h 254258"/>
                <a:gd name="connsiteX9" fmla="*/ 179945 w 202117"/>
                <a:gd name="connsiteY9" fmla="*/ 194021 h 254258"/>
                <a:gd name="connsiteX10" fmla="*/ 201006 w 202117"/>
                <a:gd name="connsiteY10" fmla="*/ 164578 h 254258"/>
                <a:gd name="connsiteX11" fmla="*/ 181621 w 202117"/>
                <a:gd name="connsiteY11" fmla="*/ 154302 h 254258"/>
                <a:gd name="connsiteX12" fmla="*/ 134687 w 202117"/>
                <a:gd name="connsiteY12" fmla="*/ 157217 h 254258"/>
                <a:gd name="connsiteX13" fmla="*/ 127691 w 202117"/>
                <a:gd name="connsiteY13" fmla="*/ 143516 h 254258"/>
                <a:gd name="connsiteX14" fmla="*/ 124557 w 202117"/>
                <a:gd name="connsiteY14" fmla="*/ 6869 h 254258"/>
                <a:gd name="connsiteX15" fmla="*/ 90960 w 202117"/>
                <a:gd name="connsiteY15" fmla="*/ 383 h 254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2117" h="254258">
                  <a:moveTo>
                    <a:pt x="90960" y="383"/>
                  </a:moveTo>
                  <a:cubicBezTo>
                    <a:pt x="82142" y="1185"/>
                    <a:pt x="59695" y="164"/>
                    <a:pt x="59695" y="14084"/>
                  </a:cubicBezTo>
                  <a:cubicBezTo>
                    <a:pt x="59695" y="28077"/>
                    <a:pt x="59695" y="102340"/>
                    <a:pt x="66182" y="149419"/>
                  </a:cubicBezTo>
                  <a:cubicBezTo>
                    <a:pt x="66182" y="149419"/>
                    <a:pt x="65088" y="161663"/>
                    <a:pt x="42423" y="163120"/>
                  </a:cubicBezTo>
                  <a:cubicBezTo>
                    <a:pt x="19758" y="164578"/>
                    <a:pt x="3433" y="163120"/>
                    <a:pt x="3433" y="163120"/>
                  </a:cubicBezTo>
                  <a:cubicBezTo>
                    <a:pt x="3433" y="163120"/>
                    <a:pt x="-4292" y="170481"/>
                    <a:pt x="3433" y="179299"/>
                  </a:cubicBezTo>
                  <a:cubicBezTo>
                    <a:pt x="11158" y="188117"/>
                    <a:pt x="50221" y="223463"/>
                    <a:pt x="66546" y="233739"/>
                  </a:cubicBezTo>
                  <a:cubicBezTo>
                    <a:pt x="82871" y="244015"/>
                    <a:pt x="94167" y="250210"/>
                    <a:pt x="94167" y="250210"/>
                  </a:cubicBezTo>
                  <a:cubicBezTo>
                    <a:pt x="94167" y="250210"/>
                    <a:pt x="107139" y="259320"/>
                    <a:pt x="116832" y="250210"/>
                  </a:cubicBezTo>
                  <a:cubicBezTo>
                    <a:pt x="126525" y="241100"/>
                    <a:pt x="170179" y="210200"/>
                    <a:pt x="179945" y="194021"/>
                  </a:cubicBezTo>
                  <a:cubicBezTo>
                    <a:pt x="189637" y="177842"/>
                    <a:pt x="201006" y="164578"/>
                    <a:pt x="201006" y="164578"/>
                  </a:cubicBezTo>
                  <a:cubicBezTo>
                    <a:pt x="201006" y="164578"/>
                    <a:pt x="209096" y="151314"/>
                    <a:pt x="181621" y="154302"/>
                  </a:cubicBezTo>
                  <a:cubicBezTo>
                    <a:pt x="154146" y="157217"/>
                    <a:pt x="134687" y="157217"/>
                    <a:pt x="134687" y="157217"/>
                  </a:cubicBezTo>
                  <a:cubicBezTo>
                    <a:pt x="134687" y="157217"/>
                    <a:pt x="127691" y="150367"/>
                    <a:pt x="127691" y="143516"/>
                  </a:cubicBezTo>
                  <a:cubicBezTo>
                    <a:pt x="127691" y="136665"/>
                    <a:pt x="129877" y="44329"/>
                    <a:pt x="124557" y="6869"/>
                  </a:cubicBezTo>
                  <a:cubicBezTo>
                    <a:pt x="123537" y="19"/>
                    <a:pt x="102767" y="-637"/>
                    <a:pt x="90960" y="383"/>
                  </a:cubicBezTo>
                  <a:close/>
                </a:path>
              </a:pathLst>
            </a:custGeom>
            <a:solidFill>
              <a:srgbClr val="537082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F2DA853-3EAB-C8D1-F975-B344A9A11658}"/>
                </a:ext>
              </a:extLst>
            </p:cNvPr>
            <p:cNvSpPr/>
            <p:nvPr/>
          </p:nvSpPr>
          <p:spPr>
            <a:xfrm>
              <a:off x="2950495" y="1990658"/>
              <a:ext cx="179305" cy="249355"/>
            </a:xfrm>
            <a:custGeom>
              <a:avLst/>
              <a:gdLst>
                <a:gd name="connsiteX0" fmla="*/ 114332 w 179305"/>
                <a:gd name="connsiteY0" fmla="*/ 249349 h 249355"/>
                <a:gd name="connsiteX1" fmla="*/ 122786 w 179305"/>
                <a:gd name="connsiteY1" fmla="*/ 243227 h 249355"/>
                <a:gd name="connsiteX2" fmla="*/ 122786 w 179305"/>
                <a:gd name="connsiteY2" fmla="*/ 154680 h 249355"/>
                <a:gd name="connsiteX3" fmla="*/ 119215 w 179305"/>
                <a:gd name="connsiteY3" fmla="*/ 103665 h 249355"/>
                <a:gd name="connsiteX4" fmla="*/ 128689 w 179305"/>
                <a:gd name="connsiteY4" fmla="*/ 94191 h 249355"/>
                <a:gd name="connsiteX5" fmla="*/ 174311 w 179305"/>
                <a:gd name="connsiteY5" fmla="*/ 90620 h 249355"/>
                <a:gd name="connsiteX6" fmla="*/ 174311 w 179305"/>
                <a:gd name="connsiteY6" fmla="*/ 75826 h 249355"/>
                <a:gd name="connsiteX7" fmla="*/ 122786 w 179305"/>
                <a:gd name="connsiteY7" fmla="*/ 23645 h 249355"/>
                <a:gd name="connsiteX8" fmla="*/ 99975 w 179305"/>
                <a:gd name="connsiteY8" fmla="*/ 2364 h 249355"/>
                <a:gd name="connsiteX9" fmla="*/ 85618 w 179305"/>
                <a:gd name="connsiteY9" fmla="*/ 2364 h 249355"/>
                <a:gd name="connsiteX10" fmla="*/ 56904 w 179305"/>
                <a:gd name="connsiteY10" fmla="*/ 24884 h 249355"/>
                <a:gd name="connsiteX11" fmla="*/ 13906 w 179305"/>
                <a:gd name="connsiteY11" fmla="*/ 67008 h 249355"/>
                <a:gd name="connsiteX12" fmla="*/ 13906 w 179305"/>
                <a:gd name="connsiteY12" fmla="*/ 94264 h 249355"/>
                <a:gd name="connsiteX13" fmla="*/ 56248 w 179305"/>
                <a:gd name="connsiteY13" fmla="*/ 94264 h 249355"/>
                <a:gd name="connsiteX14" fmla="*/ 63609 w 179305"/>
                <a:gd name="connsiteY14" fmla="*/ 107309 h 249355"/>
                <a:gd name="connsiteX15" fmla="*/ 66888 w 179305"/>
                <a:gd name="connsiteY15" fmla="*/ 177855 h 249355"/>
                <a:gd name="connsiteX16" fmla="*/ 70897 w 179305"/>
                <a:gd name="connsiteY16" fmla="*/ 247454 h 249355"/>
                <a:gd name="connsiteX17" fmla="*/ 114332 w 179305"/>
                <a:gd name="connsiteY17" fmla="*/ 249349 h 249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9305" h="249355">
                  <a:moveTo>
                    <a:pt x="114332" y="249349"/>
                  </a:moveTo>
                  <a:cubicBezTo>
                    <a:pt x="114332" y="249349"/>
                    <a:pt x="122130" y="249786"/>
                    <a:pt x="122786" y="243227"/>
                  </a:cubicBezTo>
                  <a:cubicBezTo>
                    <a:pt x="123442" y="236668"/>
                    <a:pt x="125410" y="189079"/>
                    <a:pt x="122786" y="154680"/>
                  </a:cubicBezTo>
                  <a:cubicBezTo>
                    <a:pt x="120162" y="120282"/>
                    <a:pt x="119215" y="103665"/>
                    <a:pt x="119215" y="103665"/>
                  </a:cubicBezTo>
                  <a:cubicBezTo>
                    <a:pt x="119215" y="103665"/>
                    <a:pt x="120818" y="95357"/>
                    <a:pt x="128689" y="94191"/>
                  </a:cubicBezTo>
                  <a:cubicBezTo>
                    <a:pt x="136487" y="93025"/>
                    <a:pt x="165857" y="91786"/>
                    <a:pt x="174311" y="90620"/>
                  </a:cubicBezTo>
                  <a:cubicBezTo>
                    <a:pt x="182765" y="89454"/>
                    <a:pt x="178902" y="81146"/>
                    <a:pt x="174311" y="75826"/>
                  </a:cubicBezTo>
                  <a:cubicBezTo>
                    <a:pt x="169720" y="70506"/>
                    <a:pt x="141079" y="41427"/>
                    <a:pt x="122786" y="23645"/>
                  </a:cubicBezTo>
                  <a:cubicBezTo>
                    <a:pt x="104566" y="5863"/>
                    <a:pt x="99975" y="2364"/>
                    <a:pt x="99975" y="2364"/>
                  </a:cubicBezTo>
                  <a:cubicBezTo>
                    <a:pt x="99975" y="2364"/>
                    <a:pt x="91521" y="-2956"/>
                    <a:pt x="85618" y="2364"/>
                  </a:cubicBezTo>
                  <a:cubicBezTo>
                    <a:pt x="79715" y="7685"/>
                    <a:pt x="66743" y="17159"/>
                    <a:pt x="56904" y="24884"/>
                  </a:cubicBezTo>
                  <a:cubicBezTo>
                    <a:pt x="47138" y="32609"/>
                    <a:pt x="24983" y="52723"/>
                    <a:pt x="13906" y="67008"/>
                  </a:cubicBezTo>
                  <a:cubicBezTo>
                    <a:pt x="2828" y="81219"/>
                    <a:pt x="-10873" y="95503"/>
                    <a:pt x="13906" y="94264"/>
                  </a:cubicBezTo>
                  <a:cubicBezTo>
                    <a:pt x="38684" y="93098"/>
                    <a:pt x="43276" y="93098"/>
                    <a:pt x="56248" y="94264"/>
                  </a:cubicBezTo>
                  <a:cubicBezTo>
                    <a:pt x="56248" y="94264"/>
                    <a:pt x="62297" y="96013"/>
                    <a:pt x="63609" y="107309"/>
                  </a:cubicBezTo>
                  <a:cubicBezTo>
                    <a:pt x="64921" y="118605"/>
                    <a:pt x="68200" y="161895"/>
                    <a:pt x="66888" y="177855"/>
                  </a:cubicBezTo>
                  <a:cubicBezTo>
                    <a:pt x="65577" y="193816"/>
                    <a:pt x="62516" y="247454"/>
                    <a:pt x="70897" y="247454"/>
                  </a:cubicBezTo>
                  <a:cubicBezTo>
                    <a:pt x="79351" y="247381"/>
                    <a:pt x="114332" y="249349"/>
                    <a:pt x="114332" y="249349"/>
                  </a:cubicBezTo>
                  <a:close/>
                </a:path>
              </a:pathLst>
            </a:custGeom>
            <a:solidFill>
              <a:srgbClr val="94CBEA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83B19FA3-BFBB-232D-2756-9090B4E70DC7}"/>
              </a:ext>
            </a:extLst>
          </p:cNvPr>
          <p:cNvSpPr/>
          <p:nvPr/>
        </p:nvSpPr>
        <p:spPr>
          <a:xfrm>
            <a:off x="3486179" y="2518806"/>
            <a:ext cx="186730" cy="320405"/>
          </a:xfrm>
          <a:custGeom>
            <a:avLst/>
            <a:gdLst>
              <a:gd name="connsiteX0" fmla="*/ 176754 w 186730"/>
              <a:gd name="connsiteY0" fmla="*/ 141019 h 320405"/>
              <a:gd name="connsiteX1" fmla="*/ 71882 w 186730"/>
              <a:gd name="connsiteY1" fmla="*/ 127901 h 320405"/>
              <a:gd name="connsiteX2" fmla="*/ 83469 w 186730"/>
              <a:gd name="connsiteY2" fmla="*/ 104289 h 320405"/>
              <a:gd name="connsiteX3" fmla="*/ 140387 w 186730"/>
              <a:gd name="connsiteY3" fmla="*/ 5174 h 320405"/>
              <a:gd name="connsiteX4" fmla="*/ 129164 w 186730"/>
              <a:gd name="connsiteY4" fmla="*/ 0 h 320405"/>
              <a:gd name="connsiteX5" fmla="*/ 59128 w 186730"/>
              <a:gd name="connsiteY5" fmla="*/ 0 h 320405"/>
              <a:gd name="connsiteX6" fmla="*/ 48706 w 186730"/>
              <a:gd name="connsiteY6" fmla="*/ 7506 h 320405"/>
              <a:gd name="connsiteX7" fmla="*/ 24 w 186730"/>
              <a:gd name="connsiteY7" fmla="*/ 168786 h 320405"/>
              <a:gd name="connsiteX8" fmla="*/ 24802 w 186730"/>
              <a:gd name="connsiteY8" fmla="*/ 177459 h 320405"/>
              <a:gd name="connsiteX9" fmla="*/ 101543 w 186730"/>
              <a:gd name="connsiteY9" fmla="*/ 177459 h 320405"/>
              <a:gd name="connsiteX10" fmla="*/ 99940 w 186730"/>
              <a:gd name="connsiteY10" fmla="*/ 191670 h 320405"/>
              <a:gd name="connsiteX11" fmla="*/ 18462 w 186730"/>
              <a:gd name="connsiteY11" fmla="*/ 314251 h 320405"/>
              <a:gd name="connsiteX12" fmla="*/ 37483 w 186730"/>
              <a:gd name="connsiteY12" fmla="*/ 314251 h 320405"/>
              <a:gd name="connsiteX13" fmla="*/ 112256 w 186730"/>
              <a:gd name="connsiteY13" fmla="*/ 245235 h 320405"/>
              <a:gd name="connsiteX14" fmla="*/ 186374 w 186730"/>
              <a:gd name="connsiteY14" fmla="*/ 149838 h 320405"/>
              <a:gd name="connsiteX15" fmla="*/ 176754 w 186730"/>
              <a:gd name="connsiteY15" fmla="*/ 141019 h 320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6730" h="320405">
                <a:moveTo>
                  <a:pt x="176754" y="141019"/>
                </a:moveTo>
                <a:cubicBezTo>
                  <a:pt x="163781" y="141019"/>
                  <a:pt x="87478" y="133950"/>
                  <a:pt x="71882" y="127901"/>
                </a:cubicBezTo>
                <a:cubicBezTo>
                  <a:pt x="71882" y="127901"/>
                  <a:pt x="74141" y="119520"/>
                  <a:pt x="83469" y="104289"/>
                </a:cubicBezTo>
                <a:cubicBezTo>
                  <a:pt x="94328" y="86579"/>
                  <a:pt x="124573" y="32066"/>
                  <a:pt x="140387" y="5174"/>
                </a:cubicBezTo>
                <a:cubicBezTo>
                  <a:pt x="140387" y="5174"/>
                  <a:pt x="144687" y="0"/>
                  <a:pt x="129164" y="0"/>
                </a:cubicBezTo>
                <a:cubicBezTo>
                  <a:pt x="113568" y="0"/>
                  <a:pt x="59128" y="0"/>
                  <a:pt x="59128" y="0"/>
                </a:cubicBezTo>
                <a:cubicBezTo>
                  <a:pt x="49945" y="0"/>
                  <a:pt x="48706" y="7506"/>
                  <a:pt x="48706" y="7506"/>
                </a:cubicBezTo>
                <a:cubicBezTo>
                  <a:pt x="43241" y="21863"/>
                  <a:pt x="13871" y="100645"/>
                  <a:pt x="24" y="168786"/>
                </a:cubicBezTo>
                <a:cubicBezTo>
                  <a:pt x="24" y="168786"/>
                  <a:pt x="-1725" y="177459"/>
                  <a:pt x="24802" y="177459"/>
                </a:cubicBezTo>
                <a:cubicBezTo>
                  <a:pt x="51330" y="177459"/>
                  <a:pt x="66926" y="173960"/>
                  <a:pt x="101543" y="177459"/>
                </a:cubicBezTo>
                <a:cubicBezTo>
                  <a:pt x="101543" y="177459"/>
                  <a:pt x="107665" y="178042"/>
                  <a:pt x="99940" y="191670"/>
                </a:cubicBezTo>
                <a:cubicBezTo>
                  <a:pt x="87769" y="213169"/>
                  <a:pt x="18462" y="314251"/>
                  <a:pt x="18462" y="314251"/>
                </a:cubicBezTo>
                <a:cubicBezTo>
                  <a:pt x="18462" y="314251"/>
                  <a:pt x="13288" y="328098"/>
                  <a:pt x="37483" y="314251"/>
                </a:cubicBezTo>
                <a:cubicBezTo>
                  <a:pt x="61752" y="300404"/>
                  <a:pt x="84708" y="267682"/>
                  <a:pt x="112256" y="245235"/>
                </a:cubicBezTo>
                <a:cubicBezTo>
                  <a:pt x="139877" y="222716"/>
                  <a:pt x="178576" y="167110"/>
                  <a:pt x="186374" y="149838"/>
                </a:cubicBezTo>
                <a:cubicBezTo>
                  <a:pt x="186301" y="149692"/>
                  <a:pt x="189726" y="141019"/>
                  <a:pt x="176754" y="141019"/>
                </a:cubicBezTo>
                <a:close/>
              </a:path>
            </a:pathLst>
          </a:custGeom>
          <a:solidFill>
            <a:srgbClr val="E0C74E"/>
          </a:solidFill>
          <a:ln w="728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38" name="Graphic 2">
            <a:extLst>
              <a:ext uri="{FF2B5EF4-FFF2-40B4-BE49-F238E27FC236}">
                <a16:creationId xmlns:a16="http://schemas.microsoft.com/office/drawing/2014/main" id="{A529BCC9-5FA8-40A9-DD70-370352291742}"/>
              </a:ext>
            </a:extLst>
          </p:cNvPr>
          <p:cNvGrpSpPr/>
          <p:nvPr/>
        </p:nvGrpSpPr>
        <p:grpSpPr>
          <a:xfrm>
            <a:off x="6871398" y="3169818"/>
            <a:ext cx="323298" cy="239999"/>
            <a:chOff x="6237656" y="3187925"/>
            <a:chExt cx="323298" cy="239999"/>
          </a:xfrm>
          <a:solidFill>
            <a:srgbClr val="714F4E"/>
          </a:solidFill>
        </p:grpSpPr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20CDA8F6-7E00-D3F1-CC62-6EC10272957C}"/>
                </a:ext>
              </a:extLst>
            </p:cNvPr>
            <p:cNvSpPr/>
            <p:nvPr/>
          </p:nvSpPr>
          <p:spPr>
            <a:xfrm>
              <a:off x="6289131" y="3189813"/>
              <a:ext cx="109636" cy="209133"/>
            </a:xfrm>
            <a:custGeom>
              <a:avLst/>
              <a:gdLst>
                <a:gd name="connsiteX0" fmla="*/ 109149 w 109636"/>
                <a:gd name="connsiteY0" fmla="*/ 25086 h 209133"/>
                <a:gd name="connsiteX1" fmla="*/ 105651 w 109636"/>
                <a:gd name="connsiteY1" fmla="*/ 8543 h 209133"/>
                <a:gd name="connsiteX2" fmla="*/ 89618 w 109636"/>
                <a:gd name="connsiteY2" fmla="*/ 4170 h 209133"/>
                <a:gd name="connsiteX3" fmla="*/ 633 w 109636"/>
                <a:gd name="connsiteY3" fmla="*/ 197589 h 209133"/>
                <a:gd name="connsiteX4" fmla="*/ 19217 w 109636"/>
                <a:gd name="connsiteY4" fmla="*/ 202691 h 209133"/>
                <a:gd name="connsiteX5" fmla="*/ 95084 w 109636"/>
                <a:gd name="connsiteY5" fmla="*/ 32156 h 209133"/>
                <a:gd name="connsiteX6" fmla="*/ 109149 w 109636"/>
                <a:gd name="connsiteY6" fmla="*/ 25086 h 209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636" h="209133">
                  <a:moveTo>
                    <a:pt x="109149" y="25086"/>
                  </a:moveTo>
                  <a:cubicBezTo>
                    <a:pt x="107983" y="19548"/>
                    <a:pt x="106817" y="14082"/>
                    <a:pt x="105651" y="8543"/>
                  </a:cubicBezTo>
                  <a:cubicBezTo>
                    <a:pt x="105432" y="235"/>
                    <a:pt x="93844" y="-3482"/>
                    <a:pt x="89618" y="4170"/>
                  </a:cubicBezTo>
                  <a:cubicBezTo>
                    <a:pt x="55438" y="66044"/>
                    <a:pt x="24538" y="130978"/>
                    <a:pt x="633" y="197589"/>
                  </a:cubicBezTo>
                  <a:cubicBezTo>
                    <a:pt x="-3594" y="209469"/>
                    <a:pt x="14553" y="213841"/>
                    <a:pt x="19217" y="202691"/>
                  </a:cubicBezTo>
                  <a:cubicBezTo>
                    <a:pt x="42976" y="144898"/>
                    <a:pt x="67681" y="88199"/>
                    <a:pt x="95084" y="32156"/>
                  </a:cubicBezTo>
                  <a:cubicBezTo>
                    <a:pt x="99456" y="38933"/>
                    <a:pt x="112283" y="33176"/>
                    <a:pt x="109149" y="25086"/>
                  </a:cubicBezTo>
                  <a:close/>
                </a:path>
              </a:pathLst>
            </a:custGeom>
            <a:solidFill>
              <a:srgbClr val="714F4E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0E7ACE29-5FE6-1BAF-5E3B-C94D858EDD70}"/>
                </a:ext>
              </a:extLst>
            </p:cNvPr>
            <p:cNvSpPr/>
            <p:nvPr/>
          </p:nvSpPr>
          <p:spPr>
            <a:xfrm>
              <a:off x="6412352" y="3187925"/>
              <a:ext cx="115106" cy="239999"/>
            </a:xfrm>
            <a:custGeom>
              <a:avLst/>
              <a:gdLst>
                <a:gd name="connsiteX0" fmla="*/ 102607 w 115106"/>
                <a:gd name="connsiteY0" fmla="*/ 3435 h 239999"/>
                <a:gd name="connsiteX1" fmla="*/ 577 w 115106"/>
                <a:gd name="connsiteY1" fmla="*/ 229941 h 239999"/>
                <a:gd name="connsiteX2" fmla="*/ 16756 w 115106"/>
                <a:gd name="connsiteY2" fmla="*/ 234386 h 239999"/>
                <a:gd name="connsiteX3" fmla="*/ 114486 w 115106"/>
                <a:gd name="connsiteY3" fmla="*/ 10358 h 239999"/>
                <a:gd name="connsiteX4" fmla="*/ 102607 w 115106"/>
                <a:gd name="connsiteY4" fmla="*/ 3435 h 239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106" h="239999">
                  <a:moveTo>
                    <a:pt x="102607" y="3435"/>
                  </a:moveTo>
                  <a:cubicBezTo>
                    <a:pt x="61212" y="74127"/>
                    <a:pt x="28708" y="153054"/>
                    <a:pt x="577" y="229941"/>
                  </a:cubicBezTo>
                  <a:cubicBezTo>
                    <a:pt x="-3213" y="240216"/>
                    <a:pt x="12748" y="244152"/>
                    <a:pt x="16756" y="234386"/>
                  </a:cubicBezTo>
                  <a:cubicBezTo>
                    <a:pt x="47511" y="158812"/>
                    <a:pt x="82565" y="85350"/>
                    <a:pt x="114486" y="10358"/>
                  </a:cubicBezTo>
                  <a:cubicBezTo>
                    <a:pt x="117765" y="2488"/>
                    <a:pt x="107198" y="-4363"/>
                    <a:pt x="102607" y="3435"/>
                  </a:cubicBezTo>
                  <a:close/>
                </a:path>
              </a:pathLst>
            </a:custGeom>
            <a:solidFill>
              <a:srgbClr val="714F4E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EA2BC350-17A0-EF9C-4FCF-544A5895E48A}"/>
                </a:ext>
              </a:extLst>
            </p:cNvPr>
            <p:cNvSpPr/>
            <p:nvPr/>
          </p:nvSpPr>
          <p:spPr>
            <a:xfrm>
              <a:off x="6285193" y="3236909"/>
              <a:ext cx="275762" cy="33161"/>
            </a:xfrm>
            <a:custGeom>
              <a:avLst/>
              <a:gdLst>
                <a:gd name="connsiteX0" fmla="*/ 265840 w 275762"/>
                <a:gd name="connsiteY0" fmla="*/ 12608 h 33161"/>
                <a:gd name="connsiteX1" fmla="*/ 8289 w 275762"/>
                <a:gd name="connsiteY1" fmla="*/ 0 h 33161"/>
                <a:gd name="connsiteX2" fmla="*/ 8289 w 275762"/>
                <a:gd name="connsiteY2" fmla="*/ 437 h 33161"/>
                <a:gd name="connsiteX3" fmla="*/ 8289 w 275762"/>
                <a:gd name="connsiteY3" fmla="*/ 17345 h 33161"/>
                <a:gd name="connsiteX4" fmla="*/ 265840 w 275762"/>
                <a:gd name="connsiteY4" fmla="*/ 33160 h 33161"/>
                <a:gd name="connsiteX5" fmla="*/ 265840 w 275762"/>
                <a:gd name="connsiteY5" fmla="*/ 12608 h 33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5762" h="33161">
                  <a:moveTo>
                    <a:pt x="265840" y="12608"/>
                  </a:moveTo>
                  <a:cubicBezTo>
                    <a:pt x="180646" y="4664"/>
                    <a:pt x="93775" y="1895"/>
                    <a:pt x="8289" y="0"/>
                  </a:cubicBezTo>
                  <a:lnTo>
                    <a:pt x="8289" y="437"/>
                  </a:lnTo>
                  <a:cubicBezTo>
                    <a:pt x="-2060" y="1166"/>
                    <a:pt x="-3444" y="16325"/>
                    <a:pt x="8289" y="17345"/>
                  </a:cubicBezTo>
                  <a:cubicBezTo>
                    <a:pt x="93557" y="24852"/>
                    <a:pt x="180281" y="31702"/>
                    <a:pt x="265840" y="33160"/>
                  </a:cubicBezTo>
                  <a:cubicBezTo>
                    <a:pt x="279323" y="33378"/>
                    <a:pt x="278813" y="13774"/>
                    <a:pt x="265840" y="12608"/>
                  </a:cubicBezTo>
                  <a:close/>
                </a:path>
              </a:pathLst>
            </a:custGeom>
            <a:solidFill>
              <a:srgbClr val="714F4E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8C7CFCDB-D51D-1D26-54C5-6E63894C2815}"/>
                </a:ext>
              </a:extLst>
            </p:cNvPr>
            <p:cNvSpPr/>
            <p:nvPr/>
          </p:nvSpPr>
          <p:spPr>
            <a:xfrm>
              <a:off x="6237656" y="3309294"/>
              <a:ext cx="314919" cy="72709"/>
            </a:xfrm>
            <a:custGeom>
              <a:avLst/>
              <a:gdLst>
                <a:gd name="connsiteX0" fmla="*/ 310535 w 314919"/>
                <a:gd name="connsiteY0" fmla="*/ 53183 h 72709"/>
                <a:gd name="connsiteX1" fmla="*/ 182415 w 314919"/>
                <a:gd name="connsiteY1" fmla="*/ 22502 h 72709"/>
                <a:gd name="connsiteX2" fmla="*/ 7434 w 314919"/>
                <a:gd name="connsiteY2" fmla="*/ 55 h 72709"/>
                <a:gd name="connsiteX3" fmla="*/ 7434 w 314919"/>
                <a:gd name="connsiteY3" fmla="*/ 15651 h 72709"/>
                <a:gd name="connsiteX4" fmla="*/ 160260 w 314919"/>
                <a:gd name="connsiteY4" fmla="*/ 37952 h 72709"/>
                <a:gd name="connsiteX5" fmla="*/ 300332 w 314919"/>
                <a:gd name="connsiteY5" fmla="*/ 70820 h 72709"/>
                <a:gd name="connsiteX6" fmla="*/ 310535 w 314919"/>
                <a:gd name="connsiteY6" fmla="*/ 53183 h 7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4919" h="72709">
                  <a:moveTo>
                    <a:pt x="310535" y="53183"/>
                  </a:moveTo>
                  <a:cubicBezTo>
                    <a:pt x="276719" y="27895"/>
                    <a:pt x="222571" y="28696"/>
                    <a:pt x="182415" y="22502"/>
                  </a:cubicBezTo>
                  <a:cubicBezTo>
                    <a:pt x="124258" y="13465"/>
                    <a:pt x="65882" y="6177"/>
                    <a:pt x="7434" y="55"/>
                  </a:cubicBezTo>
                  <a:cubicBezTo>
                    <a:pt x="-2623" y="-1038"/>
                    <a:pt x="-2332" y="14412"/>
                    <a:pt x="7434" y="15651"/>
                  </a:cubicBezTo>
                  <a:cubicBezTo>
                    <a:pt x="58449" y="22283"/>
                    <a:pt x="109391" y="29717"/>
                    <a:pt x="160260" y="37952"/>
                  </a:cubicBezTo>
                  <a:cubicBezTo>
                    <a:pt x="202894" y="44803"/>
                    <a:pt x="264330" y="45313"/>
                    <a:pt x="300332" y="70820"/>
                  </a:cubicBezTo>
                  <a:cubicBezTo>
                    <a:pt x="311045" y="78472"/>
                    <a:pt x="320883" y="60909"/>
                    <a:pt x="310535" y="53183"/>
                  </a:cubicBezTo>
                  <a:close/>
                </a:path>
              </a:pathLst>
            </a:custGeom>
            <a:solidFill>
              <a:srgbClr val="714F4E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3" name="Graphic 2">
            <a:extLst>
              <a:ext uri="{FF2B5EF4-FFF2-40B4-BE49-F238E27FC236}">
                <a16:creationId xmlns:a16="http://schemas.microsoft.com/office/drawing/2014/main" id="{F18C3451-BE10-9DEF-73A2-60DED57E6242}"/>
              </a:ext>
            </a:extLst>
          </p:cNvPr>
          <p:cNvGrpSpPr/>
          <p:nvPr/>
        </p:nvGrpSpPr>
        <p:grpSpPr>
          <a:xfrm>
            <a:off x="2719757" y="4348529"/>
            <a:ext cx="338623" cy="282468"/>
            <a:chOff x="2086015" y="4366636"/>
            <a:chExt cx="338623" cy="282468"/>
          </a:xfrm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063D4E94-C1C4-F333-3427-5873FE5EB508}"/>
                </a:ext>
              </a:extLst>
            </p:cNvPr>
            <p:cNvSpPr/>
            <p:nvPr/>
          </p:nvSpPr>
          <p:spPr>
            <a:xfrm>
              <a:off x="2086015" y="4366636"/>
              <a:ext cx="338623" cy="282468"/>
            </a:xfrm>
            <a:custGeom>
              <a:avLst/>
              <a:gdLst>
                <a:gd name="connsiteX0" fmla="*/ 323126 w 338623"/>
                <a:gd name="connsiteY0" fmla="*/ 177417 h 282468"/>
                <a:gd name="connsiteX1" fmla="*/ 306000 w 338623"/>
                <a:gd name="connsiteY1" fmla="*/ 155335 h 282468"/>
                <a:gd name="connsiteX2" fmla="*/ 299004 w 338623"/>
                <a:gd name="connsiteY2" fmla="*/ 151545 h 282468"/>
                <a:gd name="connsiteX3" fmla="*/ 268322 w 338623"/>
                <a:gd name="connsiteY3" fmla="*/ 57824 h 282468"/>
                <a:gd name="connsiteX4" fmla="*/ 247041 w 338623"/>
                <a:gd name="connsiteY4" fmla="*/ 27142 h 282468"/>
                <a:gd name="connsiteX5" fmla="*/ 170519 w 338623"/>
                <a:gd name="connsiteY5" fmla="*/ 323 h 282468"/>
                <a:gd name="connsiteX6" fmla="*/ 67178 w 338623"/>
                <a:gd name="connsiteY6" fmla="*/ 23425 h 282468"/>
                <a:gd name="connsiteX7" fmla="*/ 34310 w 338623"/>
                <a:gd name="connsiteY7" fmla="*/ 64674 h 282468"/>
                <a:gd name="connsiteX8" fmla="*/ 31540 w 338623"/>
                <a:gd name="connsiteY8" fmla="*/ 95794 h 282468"/>
                <a:gd name="connsiteX9" fmla="*/ 31759 w 338623"/>
                <a:gd name="connsiteY9" fmla="*/ 148339 h 282468"/>
                <a:gd name="connsiteX10" fmla="*/ 15580 w 338623"/>
                <a:gd name="connsiteY10" fmla="*/ 169546 h 282468"/>
                <a:gd name="connsiteX11" fmla="*/ 57 w 338623"/>
                <a:gd name="connsiteY11" fmla="*/ 217646 h 282468"/>
                <a:gd name="connsiteX12" fmla="*/ 19297 w 338623"/>
                <a:gd name="connsiteY12" fmla="*/ 262685 h 282468"/>
                <a:gd name="connsiteX13" fmla="*/ 37808 w 338623"/>
                <a:gd name="connsiteY13" fmla="*/ 271503 h 282468"/>
                <a:gd name="connsiteX14" fmla="*/ 66376 w 338623"/>
                <a:gd name="connsiteY14" fmla="*/ 270993 h 282468"/>
                <a:gd name="connsiteX15" fmla="*/ 75923 w 338623"/>
                <a:gd name="connsiteY15" fmla="*/ 237396 h 282468"/>
                <a:gd name="connsiteX16" fmla="*/ 72935 w 338623"/>
                <a:gd name="connsiteY16" fmla="*/ 184486 h 282468"/>
                <a:gd name="connsiteX17" fmla="*/ 71550 w 338623"/>
                <a:gd name="connsiteY17" fmla="*/ 162113 h 282468"/>
                <a:gd name="connsiteX18" fmla="*/ 59234 w 338623"/>
                <a:gd name="connsiteY18" fmla="*/ 144112 h 282468"/>
                <a:gd name="connsiteX19" fmla="*/ 44075 w 338623"/>
                <a:gd name="connsiteY19" fmla="*/ 142436 h 282468"/>
                <a:gd name="connsiteX20" fmla="*/ 49687 w 338623"/>
                <a:gd name="connsiteY20" fmla="*/ 95866 h 282468"/>
                <a:gd name="connsiteX21" fmla="*/ 123148 w 338623"/>
                <a:gd name="connsiteY21" fmla="*/ 35815 h 282468"/>
                <a:gd name="connsiteX22" fmla="*/ 217380 w 338623"/>
                <a:gd name="connsiteY22" fmla="*/ 57168 h 282468"/>
                <a:gd name="connsiteX23" fmla="*/ 279691 w 338623"/>
                <a:gd name="connsiteY23" fmla="*/ 151910 h 282468"/>
                <a:gd name="connsiteX24" fmla="*/ 279399 w 338623"/>
                <a:gd name="connsiteY24" fmla="*/ 152056 h 282468"/>
                <a:gd name="connsiteX25" fmla="*/ 267083 w 338623"/>
                <a:gd name="connsiteY25" fmla="*/ 170057 h 282468"/>
                <a:gd name="connsiteX26" fmla="*/ 265698 w 338623"/>
                <a:gd name="connsiteY26" fmla="*/ 192430 h 282468"/>
                <a:gd name="connsiteX27" fmla="*/ 262710 w 338623"/>
                <a:gd name="connsiteY27" fmla="*/ 245340 h 282468"/>
                <a:gd name="connsiteX28" fmla="*/ 272257 w 338623"/>
                <a:gd name="connsiteY28" fmla="*/ 278937 h 282468"/>
                <a:gd name="connsiteX29" fmla="*/ 300826 w 338623"/>
                <a:gd name="connsiteY29" fmla="*/ 279447 h 282468"/>
                <a:gd name="connsiteX30" fmla="*/ 319337 w 338623"/>
                <a:gd name="connsiteY30" fmla="*/ 270629 h 282468"/>
                <a:gd name="connsiteX31" fmla="*/ 338577 w 338623"/>
                <a:gd name="connsiteY31" fmla="*/ 225590 h 282468"/>
                <a:gd name="connsiteX32" fmla="*/ 323126 w 338623"/>
                <a:gd name="connsiteY32" fmla="*/ 177417 h 282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38623" h="282468">
                  <a:moveTo>
                    <a:pt x="323126" y="177417"/>
                  </a:moveTo>
                  <a:cubicBezTo>
                    <a:pt x="318681" y="169109"/>
                    <a:pt x="313579" y="160874"/>
                    <a:pt x="306000" y="155335"/>
                  </a:cubicBezTo>
                  <a:cubicBezTo>
                    <a:pt x="303886" y="153805"/>
                    <a:pt x="301481" y="152493"/>
                    <a:pt x="299004" y="151545"/>
                  </a:cubicBezTo>
                  <a:cubicBezTo>
                    <a:pt x="301627" y="119042"/>
                    <a:pt x="284719" y="86829"/>
                    <a:pt x="268322" y="57824"/>
                  </a:cubicBezTo>
                  <a:cubicBezTo>
                    <a:pt x="262200" y="46965"/>
                    <a:pt x="255933" y="35960"/>
                    <a:pt x="247041" y="27142"/>
                  </a:cubicBezTo>
                  <a:cubicBezTo>
                    <a:pt x="227437" y="7611"/>
                    <a:pt x="198140" y="1708"/>
                    <a:pt x="170519" y="323"/>
                  </a:cubicBezTo>
                  <a:cubicBezTo>
                    <a:pt x="134663" y="-1426"/>
                    <a:pt x="97131" y="3602"/>
                    <a:pt x="67178" y="23425"/>
                  </a:cubicBezTo>
                  <a:cubicBezTo>
                    <a:pt x="52165" y="33337"/>
                    <a:pt x="39192" y="47402"/>
                    <a:pt x="34310" y="64674"/>
                  </a:cubicBezTo>
                  <a:cubicBezTo>
                    <a:pt x="31467" y="74732"/>
                    <a:pt x="31467" y="85299"/>
                    <a:pt x="31540" y="95794"/>
                  </a:cubicBezTo>
                  <a:cubicBezTo>
                    <a:pt x="31613" y="113284"/>
                    <a:pt x="31686" y="130848"/>
                    <a:pt x="31759" y="148339"/>
                  </a:cubicBezTo>
                  <a:cubicBezTo>
                    <a:pt x="24763" y="153878"/>
                    <a:pt x="19880" y="161675"/>
                    <a:pt x="15580" y="169546"/>
                  </a:cubicBezTo>
                  <a:cubicBezTo>
                    <a:pt x="7490" y="184486"/>
                    <a:pt x="786" y="200665"/>
                    <a:pt x="57" y="217646"/>
                  </a:cubicBezTo>
                  <a:cubicBezTo>
                    <a:pt x="-672" y="234627"/>
                    <a:pt x="5596" y="252628"/>
                    <a:pt x="19297" y="262685"/>
                  </a:cubicBezTo>
                  <a:cubicBezTo>
                    <a:pt x="24835" y="266766"/>
                    <a:pt x="31322" y="269390"/>
                    <a:pt x="37808" y="271503"/>
                  </a:cubicBezTo>
                  <a:cubicBezTo>
                    <a:pt x="47209" y="274564"/>
                    <a:pt x="58214" y="276605"/>
                    <a:pt x="66376" y="270993"/>
                  </a:cubicBezTo>
                  <a:cubicBezTo>
                    <a:pt x="76433" y="264070"/>
                    <a:pt x="76798" y="249567"/>
                    <a:pt x="75923" y="237396"/>
                  </a:cubicBezTo>
                  <a:cubicBezTo>
                    <a:pt x="74611" y="219759"/>
                    <a:pt x="72935" y="202123"/>
                    <a:pt x="72935" y="184486"/>
                  </a:cubicBezTo>
                  <a:cubicBezTo>
                    <a:pt x="72935" y="176980"/>
                    <a:pt x="73227" y="169400"/>
                    <a:pt x="71550" y="162113"/>
                  </a:cubicBezTo>
                  <a:cubicBezTo>
                    <a:pt x="69874" y="154825"/>
                    <a:pt x="65866" y="147683"/>
                    <a:pt x="59234" y="144112"/>
                  </a:cubicBezTo>
                  <a:cubicBezTo>
                    <a:pt x="54570" y="141634"/>
                    <a:pt x="49250" y="141343"/>
                    <a:pt x="44075" y="142436"/>
                  </a:cubicBezTo>
                  <a:cubicBezTo>
                    <a:pt x="43055" y="126548"/>
                    <a:pt x="44294" y="110734"/>
                    <a:pt x="49687" y="95866"/>
                  </a:cubicBezTo>
                  <a:cubicBezTo>
                    <a:pt x="61056" y="64820"/>
                    <a:pt x="90717" y="42155"/>
                    <a:pt x="123148" y="35815"/>
                  </a:cubicBezTo>
                  <a:cubicBezTo>
                    <a:pt x="155579" y="29547"/>
                    <a:pt x="190051" y="38584"/>
                    <a:pt x="217380" y="57168"/>
                  </a:cubicBezTo>
                  <a:cubicBezTo>
                    <a:pt x="249446" y="78959"/>
                    <a:pt x="272184" y="113867"/>
                    <a:pt x="279691" y="151910"/>
                  </a:cubicBezTo>
                  <a:cubicBezTo>
                    <a:pt x="279691" y="151910"/>
                    <a:pt x="279472" y="151983"/>
                    <a:pt x="279399" y="152056"/>
                  </a:cubicBezTo>
                  <a:cubicBezTo>
                    <a:pt x="272767" y="155627"/>
                    <a:pt x="268759" y="162769"/>
                    <a:pt x="267083" y="170057"/>
                  </a:cubicBezTo>
                  <a:cubicBezTo>
                    <a:pt x="265407" y="177344"/>
                    <a:pt x="265698" y="184924"/>
                    <a:pt x="265698" y="192430"/>
                  </a:cubicBezTo>
                  <a:cubicBezTo>
                    <a:pt x="265698" y="210140"/>
                    <a:pt x="264022" y="227703"/>
                    <a:pt x="262710" y="245340"/>
                  </a:cubicBezTo>
                  <a:cubicBezTo>
                    <a:pt x="261836" y="257511"/>
                    <a:pt x="262200" y="272013"/>
                    <a:pt x="272257" y="278937"/>
                  </a:cubicBezTo>
                  <a:cubicBezTo>
                    <a:pt x="280420" y="284548"/>
                    <a:pt x="291424" y="282508"/>
                    <a:pt x="300826" y="279447"/>
                  </a:cubicBezTo>
                  <a:cubicBezTo>
                    <a:pt x="307385" y="277260"/>
                    <a:pt x="313798" y="274637"/>
                    <a:pt x="319337" y="270629"/>
                  </a:cubicBezTo>
                  <a:cubicBezTo>
                    <a:pt x="333038" y="260571"/>
                    <a:pt x="339232" y="242570"/>
                    <a:pt x="338577" y="225590"/>
                  </a:cubicBezTo>
                  <a:cubicBezTo>
                    <a:pt x="337921" y="208536"/>
                    <a:pt x="331216" y="192357"/>
                    <a:pt x="323126" y="177417"/>
                  </a:cubicBezTo>
                  <a:close/>
                </a:path>
              </a:pathLst>
            </a:custGeom>
            <a:solidFill>
              <a:srgbClr val="1A5E73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3BFCDA1F-9D37-EBE6-0B48-36DEEE25C744}"/>
                </a:ext>
              </a:extLst>
            </p:cNvPr>
            <p:cNvSpPr/>
            <p:nvPr/>
          </p:nvSpPr>
          <p:spPr>
            <a:xfrm>
              <a:off x="2150344" y="4515261"/>
              <a:ext cx="14071" cy="121421"/>
            </a:xfrm>
            <a:custGeom>
              <a:avLst/>
              <a:gdLst>
                <a:gd name="connsiteX0" fmla="*/ 2557 w 14071"/>
                <a:gd name="connsiteY0" fmla="*/ 2483 h 121421"/>
                <a:gd name="connsiteX1" fmla="*/ 444 w 14071"/>
                <a:gd name="connsiteY1" fmla="*/ 27844 h 121421"/>
                <a:gd name="connsiteX2" fmla="*/ 1537 w 14071"/>
                <a:gd name="connsiteY2" fmla="*/ 81774 h 121421"/>
                <a:gd name="connsiteX3" fmla="*/ 5181 w 14071"/>
                <a:gd name="connsiteY3" fmla="*/ 119671 h 121421"/>
                <a:gd name="connsiteX4" fmla="*/ 14072 w 14071"/>
                <a:gd name="connsiteY4" fmla="*/ 95913 h 121421"/>
                <a:gd name="connsiteX5" fmla="*/ 11448 w 14071"/>
                <a:gd name="connsiteY5" fmla="*/ 32509 h 121421"/>
                <a:gd name="connsiteX6" fmla="*/ 2557 w 14071"/>
                <a:gd name="connsiteY6" fmla="*/ 2483 h 12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71" h="121421">
                  <a:moveTo>
                    <a:pt x="2557" y="2483"/>
                  </a:moveTo>
                  <a:cubicBezTo>
                    <a:pt x="2557" y="2483"/>
                    <a:pt x="444" y="14216"/>
                    <a:pt x="444" y="27844"/>
                  </a:cubicBezTo>
                  <a:cubicBezTo>
                    <a:pt x="444" y="41473"/>
                    <a:pt x="-1087" y="67636"/>
                    <a:pt x="1537" y="81774"/>
                  </a:cubicBezTo>
                  <a:cubicBezTo>
                    <a:pt x="4161" y="95913"/>
                    <a:pt x="2557" y="114059"/>
                    <a:pt x="5181" y="119671"/>
                  </a:cubicBezTo>
                  <a:cubicBezTo>
                    <a:pt x="7804" y="125283"/>
                    <a:pt x="14072" y="117412"/>
                    <a:pt x="14072" y="95913"/>
                  </a:cubicBezTo>
                  <a:cubicBezTo>
                    <a:pt x="14072" y="74414"/>
                    <a:pt x="11448" y="49271"/>
                    <a:pt x="11448" y="32509"/>
                  </a:cubicBezTo>
                  <a:cubicBezTo>
                    <a:pt x="11448" y="15747"/>
                    <a:pt x="7294" y="-7720"/>
                    <a:pt x="2557" y="2483"/>
                  </a:cubicBezTo>
                  <a:close/>
                </a:path>
              </a:pathLst>
            </a:custGeom>
            <a:solidFill>
              <a:srgbClr val="97A8B2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33CF00D7-6FFE-05FF-4143-2A9420522B4B}"/>
                </a:ext>
              </a:extLst>
            </p:cNvPr>
            <p:cNvSpPr/>
            <p:nvPr/>
          </p:nvSpPr>
          <p:spPr>
            <a:xfrm>
              <a:off x="2341919" y="4525396"/>
              <a:ext cx="22235" cy="114905"/>
            </a:xfrm>
            <a:custGeom>
              <a:avLst/>
              <a:gdLst>
                <a:gd name="connsiteX0" fmla="*/ 16062 w 22235"/>
                <a:gd name="connsiteY0" fmla="*/ 0 h 114905"/>
                <a:gd name="connsiteX1" fmla="*/ 5859 w 22235"/>
                <a:gd name="connsiteY1" fmla="*/ 10349 h 114905"/>
                <a:gd name="connsiteX2" fmla="*/ 1049 w 22235"/>
                <a:gd name="connsiteY2" fmla="*/ 70036 h 114905"/>
                <a:gd name="connsiteX3" fmla="*/ 11179 w 22235"/>
                <a:gd name="connsiteY3" fmla="*/ 114783 h 114905"/>
                <a:gd name="connsiteX4" fmla="*/ 21455 w 22235"/>
                <a:gd name="connsiteY4" fmla="*/ 37095 h 114905"/>
                <a:gd name="connsiteX5" fmla="*/ 16062 w 22235"/>
                <a:gd name="connsiteY5" fmla="*/ 0 h 114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35" h="114905">
                  <a:moveTo>
                    <a:pt x="16062" y="0"/>
                  </a:moveTo>
                  <a:cubicBezTo>
                    <a:pt x="16062" y="0"/>
                    <a:pt x="5932" y="-146"/>
                    <a:pt x="5859" y="10349"/>
                  </a:cubicBezTo>
                  <a:cubicBezTo>
                    <a:pt x="5786" y="20843"/>
                    <a:pt x="2142" y="57501"/>
                    <a:pt x="1049" y="70036"/>
                  </a:cubicBezTo>
                  <a:cubicBezTo>
                    <a:pt x="29" y="82571"/>
                    <a:pt x="-3251" y="111285"/>
                    <a:pt x="11179" y="114783"/>
                  </a:cubicBezTo>
                  <a:cubicBezTo>
                    <a:pt x="25609" y="118209"/>
                    <a:pt x="21965" y="48610"/>
                    <a:pt x="21455" y="37095"/>
                  </a:cubicBezTo>
                  <a:cubicBezTo>
                    <a:pt x="20945" y="25508"/>
                    <a:pt x="23204" y="10640"/>
                    <a:pt x="16062" y="0"/>
                  </a:cubicBezTo>
                  <a:close/>
                </a:path>
              </a:pathLst>
            </a:custGeom>
            <a:solidFill>
              <a:srgbClr val="97A8B2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7" name="Graphic 2">
            <a:extLst>
              <a:ext uri="{FF2B5EF4-FFF2-40B4-BE49-F238E27FC236}">
                <a16:creationId xmlns:a16="http://schemas.microsoft.com/office/drawing/2014/main" id="{34392831-583A-AAD2-13EB-2E7FC3CBD262}"/>
              </a:ext>
            </a:extLst>
          </p:cNvPr>
          <p:cNvGrpSpPr/>
          <p:nvPr/>
        </p:nvGrpSpPr>
        <p:grpSpPr>
          <a:xfrm>
            <a:off x="4106228" y="4282277"/>
            <a:ext cx="327247" cy="329743"/>
            <a:chOff x="3472486" y="4300384"/>
            <a:chExt cx="327247" cy="329743"/>
          </a:xfrm>
        </p:grpSpPr>
        <p:grpSp>
          <p:nvGrpSpPr>
            <p:cNvPr id="148" name="Graphic 2">
              <a:extLst>
                <a:ext uri="{FF2B5EF4-FFF2-40B4-BE49-F238E27FC236}">
                  <a16:creationId xmlns:a16="http://schemas.microsoft.com/office/drawing/2014/main" id="{921DC881-9189-3194-DC71-26453A83E523}"/>
                </a:ext>
              </a:extLst>
            </p:cNvPr>
            <p:cNvGrpSpPr/>
            <p:nvPr/>
          </p:nvGrpSpPr>
          <p:grpSpPr>
            <a:xfrm>
              <a:off x="3472486" y="4383256"/>
              <a:ext cx="327247" cy="246871"/>
              <a:chOff x="3472486" y="4383256"/>
              <a:chExt cx="327247" cy="246871"/>
            </a:xfrm>
          </p:grpSpPr>
          <p:grpSp>
            <p:nvGrpSpPr>
              <p:cNvPr id="149" name="Graphic 2">
                <a:extLst>
                  <a:ext uri="{FF2B5EF4-FFF2-40B4-BE49-F238E27FC236}">
                    <a16:creationId xmlns:a16="http://schemas.microsoft.com/office/drawing/2014/main" id="{357CD01E-99ED-D914-A404-7C05EBE99DE8}"/>
                  </a:ext>
                </a:extLst>
              </p:cNvPr>
              <p:cNvGrpSpPr/>
              <p:nvPr/>
            </p:nvGrpSpPr>
            <p:grpSpPr>
              <a:xfrm>
                <a:off x="3472486" y="4383256"/>
                <a:ext cx="327247" cy="246871"/>
                <a:chOff x="3472486" y="4383256"/>
                <a:chExt cx="327247" cy="246871"/>
              </a:xfrm>
            </p:grpSpPr>
            <p:sp>
              <p:nvSpPr>
                <p:cNvPr id="150" name="Freeform: Shape 149">
                  <a:extLst>
                    <a:ext uri="{FF2B5EF4-FFF2-40B4-BE49-F238E27FC236}">
                      <a16:creationId xmlns:a16="http://schemas.microsoft.com/office/drawing/2014/main" id="{62FA1BD2-E193-289B-94E7-CC5514CB5C17}"/>
                    </a:ext>
                  </a:extLst>
                </p:cNvPr>
                <p:cNvSpPr/>
                <p:nvPr/>
              </p:nvSpPr>
              <p:spPr>
                <a:xfrm>
                  <a:off x="3472486" y="4383256"/>
                  <a:ext cx="327247" cy="246871"/>
                </a:xfrm>
                <a:custGeom>
                  <a:avLst/>
                  <a:gdLst>
                    <a:gd name="connsiteX0" fmla="*/ 9715 w 327247"/>
                    <a:gd name="connsiteY0" fmla="*/ 46306 h 246871"/>
                    <a:gd name="connsiteX1" fmla="*/ 6509 w 327247"/>
                    <a:gd name="connsiteY1" fmla="*/ 71813 h 246871"/>
                    <a:gd name="connsiteX2" fmla="*/ 205758 w 327247"/>
                    <a:gd name="connsiteY2" fmla="*/ 233603 h 246871"/>
                    <a:gd name="connsiteX3" fmla="*/ 234253 w 327247"/>
                    <a:gd name="connsiteY3" fmla="*/ 246721 h 246871"/>
                    <a:gd name="connsiteX4" fmla="*/ 252327 w 327247"/>
                    <a:gd name="connsiteY4" fmla="*/ 237174 h 246871"/>
                    <a:gd name="connsiteX5" fmla="*/ 322071 w 327247"/>
                    <a:gd name="connsiteY5" fmla="*/ 181058 h 246871"/>
                    <a:gd name="connsiteX6" fmla="*/ 322363 w 327247"/>
                    <a:gd name="connsiteY6" fmla="*/ 159559 h 246871"/>
                    <a:gd name="connsiteX7" fmla="*/ 120855 w 327247"/>
                    <a:gd name="connsiteY7" fmla="*/ 3308 h 246871"/>
                    <a:gd name="connsiteX8" fmla="*/ 100740 w 327247"/>
                    <a:gd name="connsiteY8" fmla="*/ 2360 h 246871"/>
                    <a:gd name="connsiteX9" fmla="*/ 9715 w 327247"/>
                    <a:gd name="connsiteY9" fmla="*/ 46306 h 246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7247" h="246871">
                      <a:moveTo>
                        <a:pt x="9715" y="46306"/>
                      </a:moveTo>
                      <a:cubicBezTo>
                        <a:pt x="-1727" y="50897"/>
                        <a:pt x="-3403" y="64161"/>
                        <a:pt x="6509" y="71813"/>
                      </a:cubicBezTo>
                      <a:cubicBezTo>
                        <a:pt x="76763" y="125743"/>
                        <a:pt x="143082" y="179673"/>
                        <a:pt x="205758" y="233603"/>
                      </a:cubicBezTo>
                      <a:cubicBezTo>
                        <a:pt x="213847" y="240527"/>
                        <a:pt x="223467" y="248033"/>
                        <a:pt x="234253" y="246721"/>
                      </a:cubicBezTo>
                      <a:cubicBezTo>
                        <a:pt x="241249" y="245847"/>
                        <a:pt x="247007" y="241401"/>
                        <a:pt x="252327" y="237174"/>
                      </a:cubicBezTo>
                      <a:lnTo>
                        <a:pt x="322071" y="181058"/>
                      </a:lnTo>
                      <a:cubicBezTo>
                        <a:pt x="328849" y="175592"/>
                        <a:pt x="328995" y="165608"/>
                        <a:pt x="322363" y="159559"/>
                      </a:cubicBezTo>
                      <a:cubicBezTo>
                        <a:pt x="261655" y="104682"/>
                        <a:pt x="194462" y="52428"/>
                        <a:pt x="120855" y="3308"/>
                      </a:cubicBezTo>
                      <a:cubicBezTo>
                        <a:pt x="114733" y="-773"/>
                        <a:pt x="106716" y="-1065"/>
                        <a:pt x="100740" y="2360"/>
                      </a:cubicBezTo>
                      <a:cubicBezTo>
                        <a:pt x="72463" y="18685"/>
                        <a:pt x="42000" y="33407"/>
                        <a:pt x="9715" y="46306"/>
                      </a:cubicBezTo>
                      <a:close/>
                    </a:path>
                  </a:pathLst>
                </a:custGeom>
                <a:solidFill>
                  <a:srgbClr val="666666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1" name="Freeform: Shape 150">
                  <a:extLst>
                    <a:ext uri="{FF2B5EF4-FFF2-40B4-BE49-F238E27FC236}">
                      <a16:creationId xmlns:a16="http://schemas.microsoft.com/office/drawing/2014/main" id="{DDE1C486-DBA7-B28F-1C99-81635A519FD3}"/>
                    </a:ext>
                  </a:extLst>
                </p:cNvPr>
                <p:cNvSpPr/>
                <p:nvPr/>
              </p:nvSpPr>
              <p:spPr>
                <a:xfrm>
                  <a:off x="3517537" y="4409376"/>
                  <a:ext cx="232138" cy="175364"/>
                </a:xfrm>
                <a:custGeom>
                  <a:avLst/>
                  <a:gdLst>
                    <a:gd name="connsiteX0" fmla="*/ 6642 w 232138"/>
                    <a:gd name="connsiteY0" fmla="*/ 33158 h 175364"/>
                    <a:gd name="connsiteX1" fmla="*/ 4529 w 232138"/>
                    <a:gd name="connsiteY1" fmla="*/ 51013 h 175364"/>
                    <a:gd name="connsiteX2" fmla="*/ 144383 w 232138"/>
                    <a:gd name="connsiteY2" fmla="*/ 165724 h 175364"/>
                    <a:gd name="connsiteX3" fmla="*/ 164715 w 232138"/>
                    <a:gd name="connsiteY3" fmla="*/ 175271 h 175364"/>
                    <a:gd name="connsiteX4" fmla="*/ 177688 w 232138"/>
                    <a:gd name="connsiteY4" fmla="*/ 168639 h 175364"/>
                    <a:gd name="connsiteX5" fmla="*/ 228338 w 232138"/>
                    <a:gd name="connsiteY5" fmla="*/ 129066 h 175364"/>
                    <a:gd name="connsiteX6" fmla="*/ 228557 w 232138"/>
                    <a:gd name="connsiteY6" fmla="*/ 113616 h 175364"/>
                    <a:gd name="connsiteX7" fmla="*/ 84112 w 232138"/>
                    <a:gd name="connsiteY7" fmla="*/ 2258 h 175364"/>
                    <a:gd name="connsiteX8" fmla="*/ 69974 w 232138"/>
                    <a:gd name="connsiteY8" fmla="*/ 1748 h 175364"/>
                    <a:gd name="connsiteX9" fmla="*/ 6642 w 232138"/>
                    <a:gd name="connsiteY9" fmla="*/ 33158 h 175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2138" h="175364">
                      <a:moveTo>
                        <a:pt x="6642" y="33158"/>
                      </a:moveTo>
                      <a:cubicBezTo>
                        <a:pt x="-1228" y="36365"/>
                        <a:pt x="-2321" y="45693"/>
                        <a:pt x="4529" y="51013"/>
                      </a:cubicBezTo>
                      <a:cubicBezTo>
                        <a:pt x="53357" y="88837"/>
                        <a:pt x="99927" y="127098"/>
                        <a:pt x="144383" y="165724"/>
                      </a:cubicBezTo>
                      <a:cubicBezTo>
                        <a:pt x="150140" y="170752"/>
                        <a:pt x="156990" y="176145"/>
                        <a:pt x="164715" y="175271"/>
                      </a:cubicBezTo>
                      <a:cubicBezTo>
                        <a:pt x="169744" y="174761"/>
                        <a:pt x="173898" y="171627"/>
                        <a:pt x="177688" y="168639"/>
                      </a:cubicBezTo>
                      <a:lnTo>
                        <a:pt x="228338" y="129066"/>
                      </a:lnTo>
                      <a:cubicBezTo>
                        <a:pt x="233294" y="125203"/>
                        <a:pt x="233440" y="117988"/>
                        <a:pt x="228557" y="113616"/>
                      </a:cubicBezTo>
                      <a:cubicBezTo>
                        <a:pt x="184611" y="74116"/>
                        <a:pt x="136366" y="36802"/>
                        <a:pt x="84112" y="2258"/>
                      </a:cubicBezTo>
                      <a:cubicBezTo>
                        <a:pt x="79812" y="-585"/>
                        <a:pt x="74128" y="-730"/>
                        <a:pt x="69974" y="1748"/>
                      </a:cubicBezTo>
                      <a:cubicBezTo>
                        <a:pt x="50151" y="13554"/>
                        <a:pt x="28943" y="24048"/>
                        <a:pt x="6642" y="3315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F499BCE9-3648-4615-3662-F80508408C25}"/>
                  </a:ext>
                </a:extLst>
              </p:cNvPr>
              <p:cNvSpPr/>
              <p:nvPr/>
            </p:nvSpPr>
            <p:spPr>
              <a:xfrm>
                <a:off x="3534455" y="4422857"/>
                <a:ext cx="70764" cy="52836"/>
              </a:xfrm>
              <a:custGeom>
                <a:avLst/>
                <a:gdLst>
                  <a:gd name="connsiteX0" fmla="*/ 58157 w 70764"/>
                  <a:gd name="connsiteY0" fmla="*/ 1822 h 52836"/>
                  <a:gd name="connsiteX1" fmla="*/ 53347 w 70764"/>
                  <a:gd name="connsiteY1" fmla="*/ 0 h 52836"/>
                  <a:gd name="connsiteX2" fmla="*/ 48901 w 70764"/>
                  <a:gd name="connsiteY2" fmla="*/ 1531 h 52836"/>
                  <a:gd name="connsiteX3" fmla="*/ 40448 w 70764"/>
                  <a:gd name="connsiteY3" fmla="*/ 6778 h 52836"/>
                  <a:gd name="connsiteX4" fmla="*/ 32358 w 70764"/>
                  <a:gd name="connsiteY4" fmla="*/ 12972 h 52836"/>
                  <a:gd name="connsiteX5" fmla="*/ 25507 w 70764"/>
                  <a:gd name="connsiteY5" fmla="*/ 17054 h 52836"/>
                  <a:gd name="connsiteX6" fmla="*/ 9912 w 70764"/>
                  <a:gd name="connsiteY6" fmla="*/ 25726 h 52836"/>
                  <a:gd name="connsiteX7" fmla="*/ 2114 w 70764"/>
                  <a:gd name="connsiteY7" fmla="*/ 30536 h 52836"/>
                  <a:gd name="connsiteX8" fmla="*/ 0 w 70764"/>
                  <a:gd name="connsiteY8" fmla="*/ 33524 h 52836"/>
                  <a:gd name="connsiteX9" fmla="*/ 11150 w 70764"/>
                  <a:gd name="connsiteY9" fmla="*/ 43508 h 52836"/>
                  <a:gd name="connsiteX10" fmla="*/ 19604 w 70764"/>
                  <a:gd name="connsiteY10" fmla="*/ 48829 h 52836"/>
                  <a:gd name="connsiteX11" fmla="*/ 25070 w 70764"/>
                  <a:gd name="connsiteY11" fmla="*/ 45112 h 52836"/>
                  <a:gd name="connsiteX12" fmla="*/ 26163 w 70764"/>
                  <a:gd name="connsiteY12" fmla="*/ 44310 h 52836"/>
                  <a:gd name="connsiteX13" fmla="*/ 28277 w 70764"/>
                  <a:gd name="connsiteY13" fmla="*/ 52837 h 52836"/>
                  <a:gd name="connsiteX14" fmla="*/ 30463 w 70764"/>
                  <a:gd name="connsiteY14" fmla="*/ 42051 h 52836"/>
                  <a:gd name="connsiteX15" fmla="*/ 30536 w 70764"/>
                  <a:gd name="connsiteY15" fmla="*/ 40958 h 52836"/>
                  <a:gd name="connsiteX16" fmla="*/ 32358 w 70764"/>
                  <a:gd name="connsiteY16" fmla="*/ 39573 h 52836"/>
                  <a:gd name="connsiteX17" fmla="*/ 53201 w 70764"/>
                  <a:gd name="connsiteY17" fmla="*/ 23613 h 52836"/>
                  <a:gd name="connsiteX18" fmla="*/ 61509 w 70764"/>
                  <a:gd name="connsiteY18" fmla="*/ 18293 h 52836"/>
                  <a:gd name="connsiteX19" fmla="*/ 70765 w 70764"/>
                  <a:gd name="connsiteY19" fmla="*/ 10932 h 52836"/>
                  <a:gd name="connsiteX20" fmla="*/ 58157 w 70764"/>
                  <a:gd name="connsiteY20" fmla="*/ 1822 h 52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0764" h="52836">
                    <a:moveTo>
                      <a:pt x="58157" y="1822"/>
                    </a:moveTo>
                    <a:cubicBezTo>
                      <a:pt x="56627" y="947"/>
                      <a:pt x="55096" y="0"/>
                      <a:pt x="53347" y="0"/>
                    </a:cubicBezTo>
                    <a:cubicBezTo>
                      <a:pt x="51744" y="0"/>
                      <a:pt x="50286" y="802"/>
                      <a:pt x="48901" y="1531"/>
                    </a:cubicBezTo>
                    <a:cubicBezTo>
                      <a:pt x="45986" y="3134"/>
                      <a:pt x="43144" y="4810"/>
                      <a:pt x="40448" y="6778"/>
                    </a:cubicBezTo>
                    <a:cubicBezTo>
                      <a:pt x="37678" y="8818"/>
                      <a:pt x="35127" y="11078"/>
                      <a:pt x="32358" y="12972"/>
                    </a:cubicBezTo>
                    <a:cubicBezTo>
                      <a:pt x="30172" y="14503"/>
                      <a:pt x="27840" y="15815"/>
                      <a:pt x="25507" y="17054"/>
                    </a:cubicBezTo>
                    <a:cubicBezTo>
                      <a:pt x="20333" y="19969"/>
                      <a:pt x="15086" y="22884"/>
                      <a:pt x="9912" y="25726"/>
                    </a:cubicBezTo>
                    <a:cubicBezTo>
                      <a:pt x="6778" y="27475"/>
                      <a:pt x="4227" y="28350"/>
                      <a:pt x="2114" y="30536"/>
                    </a:cubicBezTo>
                    <a:cubicBezTo>
                      <a:pt x="1312" y="31338"/>
                      <a:pt x="656" y="32285"/>
                      <a:pt x="0" y="33524"/>
                    </a:cubicBezTo>
                    <a:cubicBezTo>
                      <a:pt x="3425" y="37168"/>
                      <a:pt x="7215" y="40375"/>
                      <a:pt x="11150" y="43508"/>
                    </a:cubicBezTo>
                    <a:cubicBezTo>
                      <a:pt x="13337" y="45258"/>
                      <a:pt x="16325" y="49266"/>
                      <a:pt x="19604" y="48829"/>
                    </a:cubicBezTo>
                    <a:cubicBezTo>
                      <a:pt x="21572" y="48537"/>
                      <a:pt x="23540" y="46278"/>
                      <a:pt x="25070" y="45112"/>
                    </a:cubicBezTo>
                    <a:cubicBezTo>
                      <a:pt x="25435" y="44820"/>
                      <a:pt x="25799" y="44602"/>
                      <a:pt x="26163" y="44310"/>
                    </a:cubicBezTo>
                    <a:cubicBezTo>
                      <a:pt x="26892" y="47152"/>
                      <a:pt x="27621" y="49995"/>
                      <a:pt x="28277" y="52837"/>
                    </a:cubicBezTo>
                    <a:cubicBezTo>
                      <a:pt x="29370" y="49339"/>
                      <a:pt x="29953" y="45695"/>
                      <a:pt x="30463" y="42051"/>
                    </a:cubicBezTo>
                    <a:cubicBezTo>
                      <a:pt x="30536" y="41686"/>
                      <a:pt x="30536" y="41322"/>
                      <a:pt x="30536" y="40958"/>
                    </a:cubicBezTo>
                    <a:cubicBezTo>
                      <a:pt x="31119" y="40520"/>
                      <a:pt x="31775" y="40083"/>
                      <a:pt x="32358" y="39573"/>
                    </a:cubicBezTo>
                    <a:cubicBezTo>
                      <a:pt x="39354" y="34253"/>
                      <a:pt x="46278" y="28933"/>
                      <a:pt x="53201" y="23613"/>
                    </a:cubicBezTo>
                    <a:cubicBezTo>
                      <a:pt x="55970" y="21499"/>
                      <a:pt x="58449" y="19823"/>
                      <a:pt x="61509" y="18293"/>
                    </a:cubicBezTo>
                    <a:cubicBezTo>
                      <a:pt x="62530" y="17782"/>
                      <a:pt x="70619" y="10786"/>
                      <a:pt x="70765" y="10932"/>
                    </a:cubicBezTo>
                    <a:cubicBezTo>
                      <a:pt x="66465" y="7871"/>
                      <a:pt x="62602" y="4446"/>
                      <a:pt x="58157" y="1822"/>
                    </a:cubicBezTo>
                    <a:close/>
                  </a:path>
                </a:pathLst>
              </a:custGeom>
              <a:solidFill>
                <a:srgbClr val="CCCCCC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A9C28A48-949B-4BE9-1416-C39BB2995FB3}"/>
                  </a:ext>
                </a:extLst>
              </p:cNvPr>
              <p:cNvSpPr/>
              <p:nvPr/>
            </p:nvSpPr>
            <p:spPr>
              <a:xfrm>
                <a:off x="3621253" y="4460373"/>
                <a:ext cx="48974" cy="40900"/>
              </a:xfrm>
              <a:custGeom>
                <a:avLst/>
                <a:gdLst>
                  <a:gd name="connsiteX0" fmla="*/ 48173 w 48974"/>
                  <a:gd name="connsiteY0" fmla="*/ 15685 h 40900"/>
                  <a:gd name="connsiteX1" fmla="*/ 41613 w 48974"/>
                  <a:gd name="connsiteY1" fmla="*/ 14154 h 40900"/>
                  <a:gd name="connsiteX2" fmla="*/ 48974 w 48974"/>
                  <a:gd name="connsiteY2" fmla="*/ 7085 h 40900"/>
                  <a:gd name="connsiteX3" fmla="*/ 38407 w 48974"/>
                  <a:gd name="connsiteY3" fmla="*/ 672 h 40900"/>
                  <a:gd name="connsiteX4" fmla="*/ 36804 w 48974"/>
                  <a:gd name="connsiteY4" fmla="*/ 16 h 40900"/>
                  <a:gd name="connsiteX5" fmla="*/ 33816 w 48974"/>
                  <a:gd name="connsiteY5" fmla="*/ 1546 h 40900"/>
                  <a:gd name="connsiteX6" fmla="*/ 13118 w 48974"/>
                  <a:gd name="connsiteY6" fmla="*/ 17871 h 40900"/>
                  <a:gd name="connsiteX7" fmla="*/ 0 w 48974"/>
                  <a:gd name="connsiteY7" fmla="*/ 31135 h 40900"/>
                  <a:gd name="connsiteX8" fmla="*/ 12171 w 48974"/>
                  <a:gd name="connsiteY8" fmla="*/ 40901 h 40900"/>
                  <a:gd name="connsiteX9" fmla="*/ 16981 w 48974"/>
                  <a:gd name="connsiteY9" fmla="*/ 35653 h 40900"/>
                  <a:gd name="connsiteX10" fmla="*/ 37168 w 48974"/>
                  <a:gd name="connsiteY10" fmla="*/ 18527 h 40900"/>
                  <a:gd name="connsiteX11" fmla="*/ 42051 w 48974"/>
                  <a:gd name="connsiteY11" fmla="*/ 18236 h 40900"/>
                  <a:gd name="connsiteX12" fmla="*/ 48173 w 48974"/>
                  <a:gd name="connsiteY12" fmla="*/ 15685 h 40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8974" h="40900">
                    <a:moveTo>
                      <a:pt x="48173" y="15685"/>
                    </a:moveTo>
                    <a:cubicBezTo>
                      <a:pt x="45986" y="15320"/>
                      <a:pt x="43800" y="14664"/>
                      <a:pt x="41613" y="14154"/>
                    </a:cubicBezTo>
                    <a:cubicBezTo>
                      <a:pt x="44019" y="11822"/>
                      <a:pt x="46569" y="9563"/>
                      <a:pt x="48974" y="7085"/>
                    </a:cubicBezTo>
                    <a:cubicBezTo>
                      <a:pt x="45476" y="4972"/>
                      <a:pt x="41905" y="2785"/>
                      <a:pt x="38407" y="672"/>
                    </a:cubicBezTo>
                    <a:cubicBezTo>
                      <a:pt x="37897" y="380"/>
                      <a:pt x="37387" y="89"/>
                      <a:pt x="36804" y="16"/>
                    </a:cubicBezTo>
                    <a:cubicBezTo>
                      <a:pt x="35638" y="-130"/>
                      <a:pt x="34617" y="745"/>
                      <a:pt x="33816" y="1546"/>
                    </a:cubicBezTo>
                    <a:cubicBezTo>
                      <a:pt x="27840" y="7304"/>
                      <a:pt x="19094" y="12041"/>
                      <a:pt x="13118" y="17871"/>
                    </a:cubicBezTo>
                    <a:cubicBezTo>
                      <a:pt x="8235" y="22608"/>
                      <a:pt x="6924" y="23993"/>
                      <a:pt x="0" y="31135"/>
                    </a:cubicBezTo>
                    <a:cubicBezTo>
                      <a:pt x="2696" y="33030"/>
                      <a:pt x="9474" y="39006"/>
                      <a:pt x="12171" y="40901"/>
                    </a:cubicBezTo>
                    <a:cubicBezTo>
                      <a:pt x="13045" y="38641"/>
                      <a:pt x="15086" y="37111"/>
                      <a:pt x="16981" y="35653"/>
                    </a:cubicBezTo>
                    <a:cubicBezTo>
                      <a:pt x="24050" y="30333"/>
                      <a:pt x="30682" y="24576"/>
                      <a:pt x="37168" y="18527"/>
                    </a:cubicBezTo>
                    <a:cubicBezTo>
                      <a:pt x="38844" y="18600"/>
                      <a:pt x="40448" y="18600"/>
                      <a:pt x="42051" y="18236"/>
                    </a:cubicBezTo>
                    <a:cubicBezTo>
                      <a:pt x="44237" y="17871"/>
                      <a:pt x="46351" y="16997"/>
                      <a:pt x="48173" y="15685"/>
                    </a:cubicBezTo>
                    <a:close/>
                  </a:path>
                </a:pathLst>
              </a:custGeom>
              <a:solidFill>
                <a:srgbClr val="B8CDD8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F49D9F73-118B-83A6-9BFF-DAEEDF75590A}"/>
                  </a:ext>
                </a:extLst>
              </p:cNvPr>
              <p:cNvSpPr/>
              <p:nvPr/>
            </p:nvSpPr>
            <p:spPr>
              <a:xfrm>
                <a:off x="3567396" y="4457025"/>
                <a:ext cx="40447" cy="37252"/>
              </a:xfrm>
              <a:custGeom>
                <a:avLst/>
                <a:gdLst>
                  <a:gd name="connsiteX0" fmla="*/ 40447 w 40447"/>
                  <a:gd name="connsiteY0" fmla="*/ 5113 h 37252"/>
                  <a:gd name="connsiteX1" fmla="*/ 34326 w 40447"/>
                  <a:gd name="connsiteY1" fmla="*/ 521 h 37252"/>
                  <a:gd name="connsiteX2" fmla="*/ 33378 w 40447"/>
                  <a:gd name="connsiteY2" fmla="*/ 11 h 37252"/>
                  <a:gd name="connsiteX3" fmla="*/ 31848 w 40447"/>
                  <a:gd name="connsiteY3" fmla="*/ 521 h 37252"/>
                  <a:gd name="connsiteX4" fmla="*/ 0 w 40447"/>
                  <a:gd name="connsiteY4" fmla="*/ 23843 h 37252"/>
                  <a:gd name="connsiteX5" fmla="*/ 9037 w 40447"/>
                  <a:gd name="connsiteY5" fmla="*/ 31130 h 37252"/>
                  <a:gd name="connsiteX6" fmla="*/ 10494 w 40447"/>
                  <a:gd name="connsiteY6" fmla="*/ 31932 h 37252"/>
                  <a:gd name="connsiteX7" fmla="*/ 12826 w 40447"/>
                  <a:gd name="connsiteY7" fmla="*/ 30693 h 37252"/>
                  <a:gd name="connsiteX8" fmla="*/ 14065 w 40447"/>
                  <a:gd name="connsiteY8" fmla="*/ 29527 h 37252"/>
                  <a:gd name="connsiteX9" fmla="*/ 16033 w 40447"/>
                  <a:gd name="connsiteY9" fmla="*/ 37252 h 37252"/>
                  <a:gd name="connsiteX10" fmla="*/ 18220 w 40447"/>
                  <a:gd name="connsiteY10" fmla="*/ 26466 h 37252"/>
                  <a:gd name="connsiteX11" fmla="*/ 18292 w 40447"/>
                  <a:gd name="connsiteY11" fmla="*/ 25373 h 37252"/>
                  <a:gd name="connsiteX12" fmla="*/ 40447 w 40447"/>
                  <a:gd name="connsiteY12" fmla="*/ 5113 h 37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0447" h="37252">
                    <a:moveTo>
                      <a:pt x="40447" y="5113"/>
                    </a:moveTo>
                    <a:cubicBezTo>
                      <a:pt x="38407" y="3582"/>
                      <a:pt x="36366" y="2052"/>
                      <a:pt x="34326" y="521"/>
                    </a:cubicBezTo>
                    <a:cubicBezTo>
                      <a:pt x="34034" y="303"/>
                      <a:pt x="33742" y="84"/>
                      <a:pt x="33378" y="11"/>
                    </a:cubicBezTo>
                    <a:cubicBezTo>
                      <a:pt x="32868" y="-61"/>
                      <a:pt x="32285" y="230"/>
                      <a:pt x="31848" y="521"/>
                    </a:cubicBezTo>
                    <a:cubicBezTo>
                      <a:pt x="21207" y="7664"/>
                      <a:pt x="10349" y="16263"/>
                      <a:pt x="0" y="23843"/>
                    </a:cubicBezTo>
                    <a:cubicBezTo>
                      <a:pt x="1676" y="25227"/>
                      <a:pt x="7361" y="29746"/>
                      <a:pt x="9037" y="31130"/>
                    </a:cubicBezTo>
                    <a:cubicBezTo>
                      <a:pt x="9474" y="31495"/>
                      <a:pt x="9911" y="31859"/>
                      <a:pt x="10494" y="31932"/>
                    </a:cubicBezTo>
                    <a:cubicBezTo>
                      <a:pt x="11369" y="32005"/>
                      <a:pt x="12171" y="31349"/>
                      <a:pt x="12826" y="30693"/>
                    </a:cubicBezTo>
                    <a:cubicBezTo>
                      <a:pt x="13191" y="30256"/>
                      <a:pt x="13628" y="29891"/>
                      <a:pt x="14065" y="29527"/>
                    </a:cubicBezTo>
                    <a:cubicBezTo>
                      <a:pt x="14721" y="32078"/>
                      <a:pt x="15377" y="34701"/>
                      <a:pt x="16033" y="37252"/>
                    </a:cubicBezTo>
                    <a:cubicBezTo>
                      <a:pt x="17126" y="33754"/>
                      <a:pt x="17709" y="30110"/>
                      <a:pt x="18220" y="26466"/>
                    </a:cubicBezTo>
                    <a:cubicBezTo>
                      <a:pt x="18292" y="26102"/>
                      <a:pt x="18292" y="25737"/>
                      <a:pt x="18292" y="25373"/>
                    </a:cubicBezTo>
                    <a:cubicBezTo>
                      <a:pt x="25362" y="18304"/>
                      <a:pt x="32722" y="11526"/>
                      <a:pt x="40447" y="5113"/>
                    </a:cubicBezTo>
                    <a:close/>
                  </a:path>
                </a:pathLst>
              </a:custGeom>
              <a:solidFill>
                <a:srgbClr val="CCCCCC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D5BF14F8-0520-F9E5-80A8-924D357C6137}"/>
                  </a:ext>
                </a:extLst>
              </p:cNvPr>
              <p:cNvSpPr/>
              <p:nvPr/>
            </p:nvSpPr>
            <p:spPr>
              <a:xfrm>
                <a:off x="3622784" y="4509436"/>
                <a:ext cx="36439" cy="31272"/>
              </a:xfrm>
              <a:custGeom>
                <a:avLst/>
                <a:gdLst>
                  <a:gd name="connsiteX0" fmla="*/ 36439 w 36439"/>
                  <a:gd name="connsiteY0" fmla="*/ 7215 h 31272"/>
                  <a:gd name="connsiteX1" fmla="*/ 28423 w 36439"/>
                  <a:gd name="connsiteY1" fmla="*/ 583 h 31272"/>
                  <a:gd name="connsiteX2" fmla="*/ 27257 w 36439"/>
                  <a:gd name="connsiteY2" fmla="*/ 0 h 31272"/>
                  <a:gd name="connsiteX3" fmla="*/ 26236 w 36439"/>
                  <a:gd name="connsiteY3" fmla="*/ 437 h 31272"/>
                  <a:gd name="connsiteX4" fmla="*/ 10349 w 36439"/>
                  <a:gd name="connsiteY4" fmla="*/ 11806 h 31272"/>
                  <a:gd name="connsiteX5" fmla="*/ 0 w 36439"/>
                  <a:gd name="connsiteY5" fmla="*/ 21572 h 31272"/>
                  <a:gd name="connsiteX6" fmla="*/ 8527 w 36439"/>
                  <a:gd name="connsiteY6" fmla="*/ 28933 h 31272"/>
                  <a:gd name="connsiteX7" fmla="*/ 9912 w 36439"/>
                  <a:gd name="connsiteY7" fmla="*/ 29662 h 31272"/>
                  <a:gd name="connsiteX8" fmla="*/ 11515 w 36439"/>
                  <a:gd name="connsiteY8" fmla="*/ 29224 h 31272"/>
                  <a:gd name="connsiteX9" fmla="*/ 15304 w 36439"/>
                  <a:gd name="connsiteY9" fmla="*/ 26746 h 31272"/>
                  <a:gd name="connsiteX10" fmla="*/ 18074 w 36439"/>
                  <a:gd name="connsiteY10" fmla="*/ 30536 h 31272"/>
                  <a:gd name="connsiteX11" fmla="*/ 19167 w 36439"/>
                  <a:gd name="connsiteY11" fmla="*/ 31265 h 31272"/>
                  <a:gd name="connsiteX12" fmla="*/ 19604 w 36439"/>
                  <a:gd name="connsiteY12" fmla="*/ 23175 h 31272"/>
                  <a:gd name="connsiteX13" fmla="*/ 36439 w 36439"/>
                  <a:gd name="connsiteY13" fmla="*/ 7215 h 31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6439" h="31272">
                    <a:moveTo>
                      <a:pt x="36439" y="7215"/>
                    </a:moveTo>
                    <a:cubicBezTo>
                      <a:pt x="33743" y="5029"/>
                      <a:pt x="31046" y="2842"/>
                      <a:pt x="28423" y="583"/>
                    </a:cubicBezTo>
                    <a:cubicBezTo>
                      <a:pt x="28058" y="292"/>
                      <a:pt x="27694" y="0"/>
                      <a:pt x="27257" y="0"/>
                    </a:cubicBezTo>
                    <a:cubicBezTo>
                      <a:pt x="26892" y="0"/>
                      <a:pt x="26528" y="219"/>
                      <a:pt x="26236" y="437"/>
                    </a:cubicBezTo>
                    <a:cubicBezTo>
                      <a:pt x="20916" y="4227"/>
                      <a:pt x="15669" y="8017"/>
                      <a:pt x="10349" y="11806"/>
                    </a:cubicBezTo>
                    <a:cubicBezTo>
                      <a:pt x="6486" y="14576"/>
                      <a:pt x="2478" y="17491"/>
                      <a:pt x="0" y="21572"/>
                    </a:cubicBezTo>
                    <a:cubicBezTo>
                      <a:pt x="2697" y="24196"/>
                      <a:pt x="5539" y="26673"/>
                      <a:pt x="8527" y="28933"/>
                    </a:cubicBezTo>
                    <a:cubicBezTo>
                      <a:pt x="8964" y="29224"/>
                      <a:pt x="9401" y="29589"/>
                      <a:pt x="9912" y="29662"/>
                    </a:cubicBezTo>
                    <a:cubicBezTo>
                      <a:pt x="10494" y="29734"/>
                      <a:pt x="11005" y="29516"/>
                      <a:pt x="11515" y="29224"/>
                    </a:cubicBezTo>
                    <a:cubicBezTo>
                      <a:pt x="12827" y="28568"/>
                      <a:pt x="14066" y="27621"/>
                      <a:pt x="15304" y="26746"/>
                    </a:cubicBezTo>
                    <a:cubicBezTo>
                      <a:pt x="16252" y="27985"/>
                      <a:pt x="17126" y="29297"/>
                      <a:pt x="18074" y="30536"/>
                    </a:cubicBezTo>
                    <a:cubicBezTo>
                      <a:pt x="18365" y="30901"/>
                      <a:pt x="18730" y="31338"/>
                      <a:pt x="19167" y="31265"/>
                    </a:cubicBezTo>
                    <a:cubicBezTo>
                      <a:pt x="19386" y="28568"/>
                      <a:pt x="19532" y="25872"/>
                      <a:pt x="19604" y="23175"/>
                    </a:cubicBezTo>
                    <a:cubicBezTo>
                      <a:pt x="25435" y="18220"/>
                      <a:pt x="31119" y="12900"/>
                      <a:pt x="36439" y="7215"/>
                    </a:cubicBezTo>
                    <a:close/>
                  </a:path>
                </a:pathLst>
              </a:custGeom>
              <a:solidFill>
                <a:srgbClr val="CCCCCC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894989E2-B6F4-BEEC-CD34-BD9391181292}"/>
                  </a:ext>
                </a:extLst>
              </p:cNvPr>
              <p:cNvSpPr/>
              <p:nvPr/>
            </p:nvSpPr>
            <p:spPr>
              <a:xfrm>
                <a:off x="3670082" y="4499452"/>
                <a:ext cx="53784" cy="52909"/>
              </a:xfrm>
              <a:custGeom>
                <a:avLst/>
                <a:gdLst>
                  <a:gd name="connsiteX0" fmla="*/ 46496 w 53784"/>
                  <a:gd name="connsiteY0" fmla="*/ 16835 h 52909"/>
                  <a:gd name="connsiteX1" fmla="*/ 53784 w 53784"/>
                  <a:gd name="connsiteY1" fmla="*/ 8235 h 52909"/>
                  <a:gd name="connsiteX2" fmla="*/ 40374 w 53784"/>
                  <a:gd name="connsiteY2" fmla="*/ 437 h 52909"/>
                  <a:gd name="connsiteX3" fmla="*/ 39136 w 53784"/>
                  <a:gd name="connsiteY3" fmla="*/ 0 h 52909"/>
                  <a:gd name="connsiteX4" fmla="*/ 37678 w 53784"/>
                  <a:gd name="connsiteY4" fmla="*/ 583 h 52909"/>
                  <a:gd name="connsiteX5" fmla="*/ 802 w 53784"/>
                  <a:gd name="connsiteY5" fmla="*/ 37022 h 52909"/>
                  <a:gd name="connsiteX6" fmla="*/ 0 w 53784"/>
                  <a:gd name="connsiteY6" fmla="*/ 38188 h 52909"/>
                  <a:gd name="connsiteX7" fmla="*/ 437 w 53784"/>
                  <a:gd name="connsiteY7" fmla="*/ 39209 h 52909"/>
                  <a:gd name="connsiteX8" fmla="*/ 11806 w 53784"/>
                  <a:gd name="connsiteY8" fmla="*/ 52910 h 52909"/>
                  <a:gd name="connsiteX9" fmla="*/ 34107 w 53784"/>
                  <a:gd name="connsiteY9" fmla="*/ 32285 h 52909"/>
                  <a:gd name="connsiteX10" fmla="*/ 40739 w 53784"/>
                  <a:gd name="connsiteY10" fmla="*/ 23103 h 52909"/>
                  <a:gd name="connsiteX11" fmla="*/ 50213 w 53784"/>
                  <a:gd name="connsiteY11" fmla="*/ 23612 h 52909"/>
                  <a:gd name="connsiteX12" fmla="*/ 48027 w 53784"/>
                  <a:gd name="connsiteY12" fmla="*/ 20697 h 52909"/>
                  <a:gd name="connsiteX13" fmla="*/ 45768 w 53784"/>
                  <a:gd name="connsiteY13" fmla="*/ 17855 h 52909"/>
                  <a:gd name="connsiteX14" fmla="*/ 46496 w 53784"/>
                  <a:gd name="connsiteY14" fmla="*/ 16835 h 52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3784" h="52909">
                    <a:moveTo>
                      <a:pt x="46496" y="16835"/>
                    </a:moveTo>
                    <a:cubicBezTo>
                      <a:pt x="48901" y="13993"/>
                      <a:pt x="51379" y="11150"/>
                      <a:pt x="53784" y="8235"/>
                    </a:cubicBezTo>
                    <a:cubicBezTo>
                      <a:pt x="49339" y="5612"/>
                      <a:pt x="44820" y="3061"/>
                      <a:pt x="40374" y="437"/>
                    </a:cubicBezTo>
                    <a:cubicBezTo>
                      <a:pt x="40010" y="219"/>
                      <a:pt x="39573" y="0"/>
                      <a:pt x="39136" y="0"/>
                    </a:cubicBezTo>
                    <a:cubicBezTo>
                      <a:pt x="38625" y="0"/>
                      <a:pt x="38115" y="292"/>
                      <a:pt x="37678" y="583"/>
                    </a:cubicBezTo>
                    <a:cubicBezTo>
                      <a:pt x="23467" y="10494"/>
                      <a:pt x="14065" y="25945"/>
                      <a:pt x="802" y="37022"/>
                    </a:cubicBezTo>
                    <a:cubicBezTo>
                      <a:pt x="437" y="37314"/>
                      <a:pt x="73" y="37678"/>
                      <a:pt x="0" y="38188"/>
                    </a:cubicBezTo>
                    <a:cubicBezTo>
                      <a:pt x="0" y="38553"/>
                      <a:pt x="219" y="38917"/>
                      <a:pt x="437" y="39209"/>
                    </a:cubicBezTo>
                    <a:cubicBezTo>
                      <a:pt x="3863" y="44091"/>
                      <a:pt x="7652" y="48683"/>
                      <a:pt x="11806" y="52910"/>
                    </a:cubicBezTo>
                    <a:cubicBezTo>
                      <a:pt x="19458" y="46278"/>
                      <a:pt x="26892" y="39354"/>
                      <a:pt x="34107" y="32285"/>
                    </a:cubicBezTo>
                    <a:cubicBezTo>
                      <a:pt x="36803" y="29589"/>
                      <a:pt x="39573" y="26746"/>
                      <a:pt x="40739" y="23103"/>
                    </a:cubicBezTo>
                    <a:cubicBezTo>
                      <a:pt x="43873" y="23685"/>
                      <a:pt x="47079" y="23831"/>
                      <a:pt x="50213" y="23612"/>
                    </a:cubicBezTo>
                    <a:cubicBezTo>
                      <a:pt x="50650" y="22374"/>
                      <a:pt x="49193" y="21281"/>
                      <a:pt x="48027" y="20697"/>
                    </a:cubicBezTo>
                    <a:cubicBezTo>
                      <a:pt x="46788" y="20114"/>
                      <a:pt x="45403" y="19094"/>
                      <a:pt x="45768" y="17855"/>
                    </a:cubicBezTo>
                    <a:cubicBezTo>
                      <a:pt x="45913" y="17418"/>
                      <a:pt x="46205" y="17126"/>
                      <a:pt x="46496" y="16835"/>
                    </a:cubicBezTo>
                    <a:close/>
                  </a:path>
                </a:pathLst>
              </a:custGeom>
              <a:solidFill>
                <a:srgbClr val="B8CDD8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57" name="Graphic 2">
              <a:extLst>
                <a:ext uri="{FF2B5EF4-FFF2-40B4-BE49-F238E27FC236}">
                  <a16:creationId xmlns:a16="http://schemas.microsoft.com/office/drawing/2014/main" id="{4CAAF42A-1352-040E-1A3E-5C80AADFB568}"/>
                </a:ext>
              </a:extLst>
            </p:cNvPr>
            <p:cNvGrpSpPr/>
            <p:nvPr/>
          </p:nvGrpSpPr>
          <p:grpSpPr>
            <a:xfrm>
              <a:off x="3535630" y="4300384"/>
              <a:ext cx="103690" cy="50105"/>
              <a:chOff x="3535630" y="4300384"/>
              <a:chExt cx="103690" cy="50105"/>
            </a:xfrm>
            <a:solidFill>
              <a:srgbClr val="666666"/>
            </a:solidFill>
          </p:grpSpPr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212F3D39-191D-A4B2-3510-8AAD94DB099B}"/>
                  </a:ext>
                </a:extLst>
              </p:cNvPr>
              <p:cNvSpPr/>
              <p:nvPr/>
            </p:nvSpPr>
            <p:spPr>
              <a:xfrm>
                <a:off x="3535630" y="4310990"/>
                <a:ext cx="36335" cy="35988"/>
              </a:xfrm>
              <a:custGeom>
                <a:avLst/>
                <a:gdLst>
                  <a:gd name="connsiteX0" fmla="*/ 30600 w 36335"/>
                  <a:gd name="connsiteY0" fmla="*/ 35126 h 35988"/>
                  <a:gd name="connsiteX1" fmla="*/ 1230 w 36335"/>
                  <a:gd name="connsiteY1" fmla="*/ 8161 h 35988"/>
                  <a:gd name="connsiteX2" fmla="*/ 8226 w 36335"/>
                  <a:gd name="connsiteY2" fmla="*/ 1529 h 35988"/>
                  <a:gd name="connsiteX3" fmla="*/ 35337 w 36335"/>
                  <a:gd name="connsiteY3" fmla="*/ 30680 h 35988"/>
                  <a:gd name="connsiteX4" fmla="*/ 30600 w 36335"/>
                  <a:gd name="connsiteY4" fmla="*/ 35126 h 35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335" h="35988">
                    <a:moveTo>
                      <a:pt x="30600" y="35126"/>
                    </a:moveTo>
                    <a:cubicBezTo>
                      <a:pt x="20470" y="26526"/>
                      <a:pt x="9975" y="18218"/>
                      <a:pt x="1230" y="8161"/>
                    </a:cubicBezTo>
                    <a:cubicBezTo>
                      <a:pt x="-2778" y="3497"/>
                      <a:pt x="3927" y="-2989"/>
                      <a:pt x="8226" y="1529"/>
                    </a:cubicBezTo>
                    <a:cubicBezTo>
                      <a:pt x="17336" y="11222"/>
                      <a:pt x="25644" y="21498"/>
                      <a:pt x="35337" y="30680"/>
                    </a:cubicBezTo>
                    <a:cubicBezTo>
                      <a:pt x="38398" y="33595"/>
                      <a:pt x="33734" y="37823"/>
                      <a:pt x="30600" y="35126"/>
                    </a:cubicBezTo>
                    <a:close/>
                  </a:path>
                </a:pathLst>
              </a:custGeom>
              <a:solidFill>
                <a:srgbClr val="666666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1CB995CB-B641-9526-FADD-9F868FFD3F96}"/>
                  </a:ext>
                </a:extLst>
              </p:cNvPr>
              <p:cNvSpPr/>
              <p:nvPr/>
            </p:nvSpPr>
            <p:spPr>
              <a:xfrm>
                <a:off x="3584450" y="4300384"/>
                <a:ext cx="15929" cy="38572"/>
              </a:xfrm>
              <a:custGeom>
                <a:avLst/>
                <a:gdLst>
                  <a:gd name="connsiteX0" fmla="*/ 0 w 15929"/>
                  <a:gd name="connsiteY0" fmla="*/ 34873 h 38572"/>
                  <a:gd name="connsiteX1" fmla="*/ 6122 w 15929"/>
                  <a:gd name="connsiteY1" fmla="*/ 3244 h 38572"/>
                  <a:gd name="connsiteX2" fmla="*/ 15596 w 15929"/>
                  <a:gd name="connsiteY2" fmla="*/ 6014 h 38572"/>
                  <a:gd name="connsiteX3" fmla="*/ 7288 w 15929"/>
                  <a:gd name="connsiteY3" fmla="*/ 35967 h 38572"/>
                  <a:gd name="connsiteX4" fmla="*/ 0 w 15929"/>
                  <a:gd name="connsiteY4" fmla="*/ 34873 h 3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29" h="38572">
                    <a:moveTo>
                      <a:pt x="0" y="34873"/>
                    </a:moveTo>
                    <a:cubicBezTo>
                      <a:pt x="0" y="23869"/>
                      <a:pt x="1749" y="13374"/>
                      <a:pt x="6122" y="3244"/>
                    </a:cubicBezTo>
                    <a:cubicBezTo>
                      <a:pt x="8600" y="-2440"/>
                      <a:pt x="17782" y="-108"/>
                      <a:pt x="15596" y="6014"/>
                    </a:cubicBezTo>
                    <a:cubicBezTo>
                      <a:pt x="12098" y="15779"/>
                      <a:pt x="9037" y="25764"/>
                      <a:pt x="7288" y="35967"/>
                    </a:cubicBezTo>
                    <a:cubicBezTo>
                      <a:pt x="6559" y="40194"/>
                      <a:pt x="0" y="38882"/>
                      <a:pt x="0" y="34873"/>
                    </a:cubicBezTo>
                    <a:close/>
                  </a:path>
                </a:pathLst>
              </a:custGeom>
              <a:solidFill>
                <a:srgbClr val="666666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F520424E-0AB5-F7C3-9AAF-DB2D843C1B33}"/>
                  </a:ext>
                </a:extLst>
              </p:cNvPr>
              <p:cNvSpPr/>
              <p:nvPr/>
            </p:nvSpPr>
            <p:spPr>
              <a:xfrm>
                <a:off x="3604553" y="4307479"/>
                <a:ext cx="34767" cy="43010"/>
              </a:xfrm>
              <a:custGeom>
                <a:avLst/>
                <a:gdLst>
                  <a:gd name="connsiteX0" fmla="*/ 376 w 34767"/>
                  <a:gd name="connsiteY0" fmla="*/ 37763 h 43010"/>
                  <a:gd name="connsiteX1" fmla="*/ 25518 w 34767"/>
                  <a:gd name="connsiteY1" fmla="*/ 1980 h 43010"/>
                  <a:gd name="connsiteX2" fmla="*/ 33827 w 34767"/>
                  <a:gd name="connsiteY2" fmla="*/ 7081 h 43010"/>
                  <a:gd name="connsiteX3" fmla="*/ 5696 w 34767"/>
                  <a:gd name="connsiteY3" fmla="*/ 42063 h 43010"/>
                  <a:gd name="connsiteX4" fmla="*/ 376 w 34767"/>
                  <a:gd name="connsiteY4" fmla="*/ 37763 h 43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767" h="43010">
                    <a:moveTo>
                      <a:pt x="376" y="37763"/>
                    </a:moveTo>
                    <a:cubicBezTo>
                      <a:pt x="6570" y="24936"/>
                      <a:pt x="16555" y="12984"/>
                      <a:pt x="25518" y="1980"/>
                    </a:cubicBezTo>
                    <a:cubicBezTo>
                      <a:pt x="29308" y="-2758"/>
                      <a:pt x="37544" y="1834"/>
                      <a:pt x="33827" y="7081"/>
                    </a:cubicBezTo>
                    <a:cubicBezTo>
                      <a:pt x="25518" y="18960"/>
                      <a:pt x="16555" y="32370"/>
                      <a:pt x="5696" y="42063"/>
                    </a:cubicBezTo>
                    <a:cubicBezTo>
                      <a:pt x="2635" y="44759"/>
                      <a:pt x="-1228" y="41188"/>
                      <a:pt x="376" y="37763"/>
                    </a:cubicBezTo>
                    <a:close/>
                  </a:path>
                </a:pathLst>
              </a:custGeom>
              <a:solidFill>
                <a:srgbClr val="666666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61" name="Graphic 2">
            <a:extLst>
              <a:ext uri="{FF2B5EF4-FFF2-40B4-BE49-F238E27FC236}">
                <a16:creationId xmlns:a16="http://schemas.microsoft.com/office/drawing/2014/main" id="{1E0CC762-7C3F-8BA1-B348-337C4ED18D88}"/>
              </a:ext>
            </a:extLst>
          </p:cNvPr>
          <p:cNvGrpSpPr/>
          <p:nvPr/>
        </p:nvGrpSpPr>
        <p:grpSpPr>
          <a:xfrm>
            <a:off x="6835115" y="4977048"/>
            <a:ext cx="395836" cy="247164"/>
            <a:chOff x="6201373" y="4995155"/>
            <a:chExt cx="395836" cy="247164"/>
          </a:xfrm>
        </p:grpSpPr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316C41F1-BA85-CF82-9BD2-C5F3E5ADB3C1}"/>
                </a:ext>
              </a:extLst>
            </p:cNvPr>
            <p:cNvSpPr/>
            <p:nvPr/>
          </p:nvSpPr>
          <p:spPr>
            <a:xfrm>
              <a:off x="6231141" y="4999129"/>
              <a:ext cx="29789" cy="22704"/>
            </a:xfrm>
            <a:custGeom>
              <a:avLst/>
              <a:gdLst>
                <a:gd name="connsiteX0" fmla="*/ 26339 w 29789"/>
                <a:gd name="connsiteY0" fmla="*/ 18487 h 22704"/>
                <a:gd name="connsiteX1" fmla="*/ 7828 w 29789"/>
                <a:gd name="connsiteY1" fmla="*/ 15062 h 22704"/>
                <a:gd name="connsiteX2" fmla="*/ 13512 w 29789"/>
                <a:gd name="connsiteY2" fmla="*/ 2162 h 22704"/>
                <a:gd name="connsiteX3" fmla="*/ 9504 w 29789"/>
                <a:gd name="connsiteY3" fmla="*/ 413 h 22704"/>
                <a:gd name="connsiteX4" fmla="*/ 1050 w 29789"/>
                <a:gd name="connsiteY4" fmla="*/ 16811 h 22704"/>
                <a:gd name="connsiteX5" fmla="*/ 27359 w 29789"/>
                <a:gd name="connsiteY5" fmla="*/ 22277 h 22704"/>
                <a:gd name="connsiteX6" fmla="*/ 26339 w 29789"/>
                <a:gd name="connsiteY6" fmla="*/ 18487 h 22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789" h="22704">
                  <a:moveTo>
                    <a:pt x="26339" y="18487"/>
                  </a:moveTo>
                  <a:cubicBezTo>
                    <a:pt x="20144" y="18633"/>
                    <a:pt x="10670" y="18997"/>
                    <a:pt x="7828" y="15062"/>
                  </a:cubicBezTo>
                  <a:cubicBezTo>
                    <a:pt x="4913" y="10981"/>
                    <a:pt x="9941" y="5515"/>
                    <a:pt x="13512" y="2162"/>
                  </a:cubicBezTo>
                  <a:cubicBezTo>
                    <a:pt x="14970" y="778"/>
                    <a:pt x="11472" y="-753"/>
                    <a:pt x="9504" y="413"/>
                  </a:cubicBezTo>
                  <a:cubicBezTo>
                    <a:pt x="2872" y="4349"/>
                    <a:pt x="-2302" y="11491"/>
                    <a:pt x="1050" y="16811"/>
                  </a:cubicBezTo>
                  <a:cubicBezTo>
                    <a:pt x="4767" y="22860"/>
                    <a:pt x="17958" y="23297"/>
                    <a:pt x="27359" y="22277"/>
                  </a:cubicBezTo>
                  <a:cubicBezTo>
                    <a:pt x="31149" y="21840"/>
                    <a:pt x="30274" y="18414"/>
                    <a:pt x="26339" y="18487"/>
                  </a:cubicBezTo>
                  <a:close/>
                </a:path>
              </a:pathLst>
            </a:custGeom>
            <a:solidFill>
              <a:srgbClr val="333350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7D927BF0-D373-6C04-2E19-CBF2DEA536C7}"/>
                </a:ext>
              </a:extLst>
            </p:cNvPr>
            <p:cNvSpPr/>
            <p:nvPr/>
          </p:nvSpPr>
          <p:spPr>
            <a:xfrm>
              <a:off x="6201373" y="5111517"/>
              <a:ext cx="132811" cy="130802"/>
            </a:xfrm>
            <a:custGeom>
              <a:avLst/>
              <a:gdLst>
                <a:gd name="connsiteX0" fmla="*/ 126580 w 132811"/>
                <a:gd name="connsiteY0" fmla="*/ 28972 h 130802"/>
                <a:gd name="connsiteX1" fmla="*/ 102020 w 132811"/>
                <a:gd name="connsiteY1" fmla="*/ 5578 h 130802"/>
                <a:gd name="connsiteX2" fmla="*/ 24477 w 132811"/>
                <a:gd name="connsiteY2" fmla="*/ 19571 h 130802"/>
                <a:gd name="connsiteX3" fmla="*/ 1010 w 132811"/>
                <a:gd name="connsiteY3" fmla="*/ 81299 h 130802"/>
                <a:gd name="connsiteX4" fmla="*/ 103842 w 132811"/>
                <a:gd name="connsiteY4" fmla="*/ 120945 h 130802"/>
                <a:gd name="connsiteX5" fmla="*/ 126580 w 132811"/>
                <a:gd name="connsiteY5" fmla="*/ 28972 h 130802"/>
                <a:gd name="connsiteX6" fmla="*/ 118199 w 132811"/>
                <a:gd name="connsiteY6" fmla="*/ 70294 h 130802"/>
                <a:gd name="connsiteX7" fmla="*/ 75055 w 132811"/>
                <a:gd name="connsiteY7" fmla="*/ 70003 h 130802"/>
                <a:gd name="connsiteX8" fmla="*/ 73889 w 132811"/>
                <a:gd name="connsiteY8" fmla="*/ 65120 h 130802"/>
                <a:gd name="connsiteX9" fmla="*/ 72067 w 132811"/>
                <a:gd name="connsiteY9" fmla="*/ 62934 h 130802"/>
                <a:gd name="connsiteX10" fmla="*/ 71921 w 132811"/>
                <a:gd name="connsiteY10" fmla="*/ 62788 h 130802"/>
                <a:gd name="connsiteX11" fmla="*/ 104789 w 132811"/>
                <a:gd name="connsiteY11" fmla="*/ 23798 h 130802"/>
                <a:gd name="connsiteX12" fmla="*/ 109016 w 132811"/>
                <a:gd name="connsiteY12" fmla="*/ 27588 h 130802"/>
                <a:gd name="connsiteX13" fmla="*/ 118199 w 132811"/>
                <a:gd name="connsiteY13" fmla="*/ 70294 h 130802"/>
                <a:gd name="connsiteX14" fmla="*/ 13545 w 132811"/>
                <a:gd name="connsiteY14" fmla="*/ 69638 h 130802"/>
                <a:gd name="connsiteX15" fmla="*/ 22072 w 132811"/>
                <a:gd name="connsiteY15" fmla="*/ 40487 h 130802"/>
                <a:gd name="connsiteX16" fmla="*/ 57855 w 132811"/>
                <a:gd name="connsiteY16" fmla="*/ 66286 h 130802"/>
                <a:gd name="connsiteX17" fmla="*/ 57491 w 132811"/>
                <a:gd name="connsiteY17" fmla="*/ 67307 h 130802"/>
                <a:gd name="connsiteX18" fmla="*/ 57199 w 132811"/>
                <a:gd name="connsiteY18" fmla="*/ 69930 h 130802"/>
                <a:gd name="connsiteX19" fmla="*/ 13545 w 132811"/>
                <a:gd name="connsiteY19" fmla="*/ 69638 h 130802"/>
                <a:gd name="connsiteX20" fmla="*/ 104060 w 132811"/>
                <a:gd name="connsiteY20" fmla="*/ 23288 h 130802"/>
                <a:gd name="connsiteX21" fmla="*/ 71265 w 132811"/>
                <a:gd name="connsiteY21" fmla="*/ 62205 h 130802"/>
                <a:gd name="connsiteX22" fmla="*/ 66528 w 132811"/>
                <a:gd name="connsiteY22" fmla="*/ 60456 h 130802"/>
                <a:gd name="connsiteX23" fmla="*/ 71046 w 132811"/>
                <a:gd name="connsiteY23" fmla="*/ 14470 h 130802"/>
                <a:gd name="connsiteX24" fmla="*/ 104060 w 132811"/>
                <a:gd name="connsiteY24" fmla="*/ 23288 h 130802"/>
                <a:gd name="connsiteX25" fmla="*/ 41093 w 132811"/>
                <a:gd name="connsiteY25" fmla="*/ 21903 h 130802"/>
                <a:gd name="connsiteX26" fmla="*/ 69953 w 132811"/>
                <a:gd name="connsiteY26" fmla="*/ 14542 h 130802"/>
                <a:gd name="connsiteX27" fmla="*/ 65435 w 132811"/>
                <a:gd name="connsiteY27" fmla="*/ 60528 h 130802"/>
                <a:gd name="connsiteX28" fmla="*/ 62374 w 132811"/>
                <a:gd name="connsiteY28" fmla="*/ 61622 h 130802"/>
                <a:gd name="connsiteX29" fmla="*/ 58366 w 132811"/>
                <a:gd name="connsiteY29" fmla="*/ 65412 h 130802"/>
                <a:gd name="connsiteX30" fmla="*/ 22655 w 132811"/>
                <a:gd name="connsiteY30" fmla="*/ 39685 h 130802"/>
                <a:gd name="connsiteX31" fmla="*/ 41093 w 132811"/>
                <a:gd name="connsiteY31" fmla="*/ 21903 h 130802"/>
                <a:gd name="connsiteX32" fmla="*/ 15440 w 132811"/>
                <a:gd name="connsiteY32" fmla="*/ 82538 h 130802"/>
                <a:gd name="connsiteX33" fmla="*/ 13618 w 132811"/>
                <a:gd name="connsiteY33" fmla="*/ 70586 h 130802"/>
                <a:gd name="connsiteX34" fmla="*/ 57418 w 132811"/>
                <a:gd name="connsiteY34" fmla="*/ 70877 h 130802"/>
                <a:gd name="connsiteX35" fmla="*/ 60115 w 132811"/>
                <a:gd name="connsiteY35" fmla="*/ 76125 h 130802"/>
                <a:gd name="connsiteX36" fmla="*/ 36283 w 132811"/>
                <a:gd name="connsiteY36" fmla="*/ 107244 h 130802"/>
                <a:gd name="connsiteX37" fmla="*/ 15440 w 132811"/>
                <a:gd name="connsiteY37" fmla="*/ 82538 h 130802"/>
                <a:gd name="connsiteX38" fmla="*/ 83654 w 132811"/>
                <a:gd name="connsiteY38" fmla="*/ 114094 h 130802"/>
                <a:gd name="connsiteX39" fmla="*/ 37085 w 132811"/>
                <a:gd name="connsiteY39" fmla="*/ 107608 h 130802"/>
                <a:gd name="connsiteX40" fmla="*/ 60771 w 132811"/>
                <a:gd name="connsiteY40" fmla="*/ 76708 h 130802"/>
                <a:gd name="connsiteX41" fmla="*/ 63759 w 132811"/>
                <a:gd name="connsiteY41" fmla="*/ 78238 h 130802"/>
                <a:gd name="connsiteX42" fmla="*/ 64196 w 132811"/>
                <a:gd name="connsiteY42" fmla="*/ 78311 h 130802"/>
                <a:gd name="connsiteX43" fmla="*/ 62738 w 132811"/>
                <a:gd name="connsiteY43" fmla="*/ 114750 h 130802"/>
                <a:gd name="connsiteX44" fmla="*/ 63686 w 132811"/>
                <a:gd name="connsiteY44" fmla="*/ 114750 h 130802"/>
                <a:gd name="connsiteX45" fmla="*/ 65143 w 132811"/>
                <a:gd name="connsiteY45" fmla="*/ 78457 h 130802"/>
                <a:gd name="connsiteX46" fmla="*/ 71921 w 132811"/>
                <a:gd name="connsiteY46" fmla="*/ 76343 h 130802"/>
                <a:gd name="connsiteX47" fmla="*/ 104643 w 132811"/>
                <a:gd name="connsiteY47" fmla="*/ 99883 h 130802"/>
                <a:gd name="connsiteX48" fmla="*/ 83654 w 132811"/>
                <a:gd name="connsiteY48" fmla="*/ 114094 h 130802"/>
                <a:gd name="connsiteX49" fmla="*/ 110182 w 132811"/>
                <a:gd name="connsiteY49" fmla="*/ 91429 h 130802"/>
                <a:gd name="connsiteX50" fmla="*/ 105299 w 132811"/>
                <a:gd name="connsiteY50" fmla="*/ 99154 h 130802"/>
                <a:gd name="connsiteX51" fmla="*/ 72722 w 132811"/>
                <a:gd name="connsiteY51" fmla="*/ 75687 h 130802"/>
                <a:gd name="connsiteX52" fmla="*/ 74836 w 132811"/>
                <a:gd name="connsiteY52" fmla="*/ 71970 h 130802"/>
                <a:gd name="connsiteX53" fmla="*/ 75055 w 132811"/>
                <a:gd name="connsiteY53" fmla="*/ 70950 h 130802"/>
                <a:gd name="connsiteX54" fmla="*/ 118053 w 132811"/>
                <a:gd name="connsiteY54" fmla="*/ 71242 h 130802"/>
                <a:gd name="connsiteX55" fmla="*/ 116668 w 132811"/>
                <a:gd name="connsiteY55" fmla="*/ 76197 h 130802"/>
                <a:gd name="connsiteX56" fmla="*/ 110182 w 132811"/>
                <a:gd name="connsiteY56" fmla="*/ 91429 h 130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32811" h="130802">
                  <a:moveTo>
                    <a:pt x="126580" y="28972"/>
                  </a:moveTo>
                  <a:cubicBezTo>
                    <a:pt x="121624" y="18769"/>
                    <a:pt x="113607" y="10388"/>
                    <a:pt x="102020" y="5578"/>
                  </a:cubicBezTo>
                  <a:cubicBezTo>
                    <a:pt x="76294" y="-5207"/>
                    <a:pt x="44737" y="-252"/>
                    <a:pt x="24477" y="19571"/>
                  </a:cubicBezTo>
                  <a:cubicBezTo>
                    <a:pt x="8881" y="34803"/>
                    <a:pt x="-3727" y="58925"/>
                    <a:pt x="1010" y="81299"/>
                  </a:cubicBezTo>
                  <a:cubicBezTo>
                    <a:pt x="9683" y="121892"/>
                    <a:pt x="69880" y="145213"/>
                    <a:pt x="103842" y="120945"/>
                  </a:cubicBezTo>
                  <a:cubicBezTo>
                    <a:pt x="129640" y="102433"/>
                    <a:pt x="140791" y="58269"/>
                    <a:pt x="126580" y="28972"/>
                  </a:cubicBezTo>
                  <a:close/>
                  <a:moveTo>
                    <a:pt x="118199" y="70294"/>
                  </a:moveTo>
                  <a:lnTo>
                    <a:pt x="75055" y="70003"/>
                  </a:lnTo>
                  <a:cubicBezTo>
                    <a:pt x="75128" y="68326"/>
                    <a:pt x="74690" y="66577"/>
                    <a:pt x="73889" y="65120"/>
                  </a:cubicBezTo>
                  <a:cubicBezTo>
                    <a:pt x="73379" y="64245"/>
                    <a:pt x="72722" y="63590"/>
                    <a:pt x="72067" y="62934"/>
                  </a:cubicBezTo>
                  <a:cubicBezTo>
                    <a:pt x="71994" y="62861"/>
                    <a:pt x="71994" y="62861"/>
                    <a:pt x="71921" y="62788"/>
                  </a:cubicBezTo>
                  <a:cubicBezTo>
                    <a:pt x="82634" y="49524"/>
                    <a:pt x="93638" y="36552"/>
                    <a:pt x="104789" y="23798"/>
                  </a:cubicBezTo>
                  <a:cubicBezTo>
                    <a:pt x="106247" y="24964"/>
                    <a:pt x="107704" y="26203"/>
                    <a:pt x="109016" y="27588"/>
                  </a:cubicBezTo>
                  <a:cubicBezTo>
                    <a:pt x="119875" y="39175"/>
                    <a:pt x="121551" y="55427"/>
                    <a:pt x="118199" y="70294"/>
                  </a:cubicBezTo>
                  <a:close/>
                  <a:moveTo>
                    <a:pt x="13545" y="69638"/>
                  </a:moveTo>
                  <a:cubicBezTo>
                    <a:pt x="13618" y="59727"/>
                    <a:pt x="16752" y="49305"/>
                    <a:pt x="22072" y="40487"/>
                  </a:cubicBezTo>
                  <a:lnTo>
                    <a:pt x="57855" y="66286"/>
                  </a:lnTo>
                  <a:cubicBezTo>
                    <a:pt x="57709" y="66650"/>
                    <a:pt x="57564" y="66942"/>
                    <a:pt x="57491" y="67307"/>
                  </a:cubicBezTo>
                  <a:cubicBezTo>
                    <a:pt x="57272" y="68181"/>
                    <a:pt x="57127" y="69056"/>
                    <a:pt x="57199" y="69930"/>
                  </a:cubicBezTo>
                  <a:lnTo>
                    <a:pt x="13545" y="69638"/>
                  </a:lnTo>
                  <a:close/>
                  <a:moveTo>
                    <a:pt x="104060" y="23288"/>
                  </a:moveTo>
                  <a:cubicBezTo>
                    <a:pt x="92910" y="36041"/>
                    <a:pt x="81978" y="49014"/>
                    <a:pt x="71265" y="62205"/>
                  </a:cubicBezTo>
                  <a:cubicBezTo>
                    <a:pt x="69953" y="61112"/>
                    <a:pt x="68277" y="60528"/>
                    <a:pt x="66528" y="60456"/>
                  </a:cubicBezTo>
                  <a:cubicBezTo>
                    <a:pt x="67694" y="45078"/>
                    <a:pt x="69224" y="29701"/>
                    <a:pt x="71046" y="14470"/>
                  </a:cubicBezTo>
                  <a:cubicBezTo>
                    <a:pt x="82926" y="14105"/>
                    <a:pt x="95023" y="16656"/>
                    <a:pt x="104060" y="23288"/>
                  </a:cubicBezTo>
                  <a:close/>
                  <a:moveTo>
                    <a:pt x="41093" y="21903"/>
                  </a:moveTo>
                  <a:cubicBezTo>
                    <a:pt x="49183" y="17749"/>
                    <a:pt x="59531" y="15052"/>
                    <a:pt x="69953" y="14542"/>
                  </a:cubicBezTo>
                  <a:cubicBezTo>
                    <a:pt x="68131" y="29774"/>
                    <a:pt x="66601" y="45151"/>
                    <a:pt x="65435" y="60528"/>
                  </a:cubicBezTo>
                  <a:cubicBezTo>
                    <a:pt x="64342" y="60674"/>
                    <a:pt x="63248" y="61039"/>
                    <a:pt x="62374" y="61622"/>
                  </a:cubicBezTo>
                  <a:cubicBezTo>
                    <a:pt x="60698" y="62423"/>
                    <a:pt x="59240" y="63735"/>
                    <a:pt x="58366" y="65412"/>
                  </a:cubicBezTo>
                  <a:lnTo>
                    <a:pt x="22655" y="39685"/>
                  </a:lnTo>
                  <a:cubicBezTo>
                    <a:pt x="27392" y="32106"/>
                    <a:pt x="33733" y="25766"/>
                    <a:pt x="41093" y="21903"/>
                  </a:cubicBezTo>
                  <a:close/>
                  <a:moveTo>
                    <a:pt x="15440" y="82538"/>
                  </a:moveTo>
                  <a:cubicBezTo>
                    <a:pt x="14201" y="78748"/>
                    <a:pt x="13618" y="74740"/>
                    <a:pt x="13618" y="70586"/>
                  </a:cubicBezTo>
                  <a:lnTo>
                    <a:pt x="57418" y="70877"/>
                  </a:lnTo>
                  <a:cubicBezTo>
                    <a:pt x="57709" y="72845"/>
                    <a:pt x="58657" y="74740"/>
                    <a:pt x="60115" y="76125"/>
                  </a:cubicBezTo>
                  <a:cubicBezTo>
                    <a:pt x="52025" y="86401"/>
                    <a:pt x="44081" y="96749"/>
                    <a:pt x="36283" y="107244"/>
                  </a:cubicBezTo>
                  <a:cubicBezTo>
                    <a:pt x="26736" y="101996"/>
                    <a:pt x="19084" y="93980"/>
                    <a:pt x="15440" y="82538"/>
                  </a:cubicBezTo>
                  <a:close/>
                  <a:moveTo>
                    <a:pt x="83654" y="114094"/>
                  </a:moveTo>
                  <a:cubicBezTo>
                    <a:pt x="68496" y="116426"/>
                    <a:pt x="50932" y="114896"/>
                    <a:pt x="37085" y="107608"/>
                  </a:cubicBezTo>
                  <a:cubicBezTo>
                    <a:pt x="44810" y="97186"/>
                    <a:pt x="52754" y="86910"/>
                    <a:pt x="60771" y="76708"/>
                  </a:cubicBezTo>
                  <a:cubicBezTo>
                    <a:pt x="61645" y="77363"/>
                    <a:pt x="62665" y="77946"/>
                    <a:pt x="63759" y="78238"/>
                  </a:cubicBezTo>
                  <a:cubicBezTo>
                    <a:pt x="63904" y="78311"/>
                    <a:pt x="64050" y="78311"/>
                    <a:pt x="64196" y="78311"/>
                  </a:cubicBezTo>
                  <a:cubicBezTo>
                    <a:pt x="63467" y="90482"/>
                    <a:pt x="62957" y="102579"/>
                    <a:pt x="62738" y="114750"/>
                  </a:cubicBezTo>
                  <a:lnTo>
                    <a:pt x="63686" y="114750"/>
                  </a:lnTo>
                  <a:cubicBezTo>
                    <a:pt x="63977" y="102652"/>
                    <a:pt x="64487" y="90554"/>
                    <a:pt x="65143" y="78457"/>
                  </a:cubicBezTo>
                  <a:cubicBezTo>
                    <a:pt x="67621" y="78748"/>
                    <a:pt x="70099" y="77874"/>
                    <a:pt x="71921" y="76343"/>
                  </a:cubicBezTo>
                  <a:lnTo>
                    <a:pt x="104643" y="99883"/>
                  </a:lnTo>
                  <a:cubicBezTo>
                    <a:pt x="99250" y="107098"/>
                    <a:pt x="92254" y="112783"/>
                    <a:pt x="83654" y="114094"/>
                  </a:cubicBezTo>
                  <a:close/>
                  <a:moveTo>
                    <a:pt x="110182" y="91429"/>
                  </a:moveTo>
                  <a:cubicBezTo>
                    <a:pt x="108724" y="94126"/>
                    <a:pt x="107121" y="96749"/>
                    <a:pt x="105299" y="99154"/>
                  </a:cubicBezTo>
                  <a:lnTo>
                    <a:pt x="72722" y="75687"/>
                  </a:lnTo>
                  <a:cubicBezTo>
                    <a:pt x="73670" y="74667"/>
                    <a:pt x="74399" y="73428"/>
                    <a:pt x="74836" y="71970"/>
                  </a:cubicBezTo>
                  <a:cubicBezTo>
                    <a:pt x="74909" y="71606"/>
                    <a:pt x="74982" y="71242"/>
                    <a:pt x="75055" y="70950"/>
                  </a:cubicBezTo>
                  <a:lnTo>
                    <a:pt x="118053" y="71242"/>
                  </a:lnTo>
                  <a:cubicBezTo>
                    <a:pt x="117689" y="72918"/>
                    <a:pt x="117178" y="74594"/>
                    <a:pt x="116668" y="76197"/>
                  </a:cubicBezTo>
                  <a:cubicBezTo>
                    <a:pt x="115065" y="81007"/>
                    <a:pt x="112951" y="86328"/>
                    <a:pt x="110182" y="91429"/>
                  </a:cubicBezTo>
                  <a:close/>
                </a:path>
              </a:pathLst>
            </a:custGeom>
            <a:solidFill>
              <a:srgbClr val="333333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67F910CC-63E3-6A8B-07B9-B4D68F35C8CA}"/>
                </a:ext>
              </a:extLst>
            </p:cNvPr>
            <p:cNvSpPr/>
            <p:nvPr/>
          </p:nvSpPr>
          <p:spPr>
            <a:xfrm>
              <a:off x="6462295" y="5108586"/>
              <a:ext cx="134914" cy="130450"/>
            </a:xfrm>
            <a:custGeom>
              <a:avLst/>
              <a:gdLst>
                <a:gd name="connsiteX0" fmla="*/ 132538 w 134914"/>
                <a:gd name="connsiteY0" fmla="*/ 38462 h 130450"/>
                <a:gd name="connsiteX1" fmla="*/ 112278 w 134914"/>
                <a:gd name="connsiteY1" fmla="*/ 11278 h 130450"/>
                <a:gd name="connsiteX2" fmla="*/ 33496 w 134914"/>
                <a:gd name="connsiteY2" fmla="*/ 12007 h 130450"/>
                <a:gd name="connsiteX3" fmla="*/ 45 w 134914"/>
                <a:gd name="connsiteY3" fmla="*/ 68925 h 130450"/>
                <a:gd name="connsiteX4" fmla="*/ 94714 w 134914"/>
                <a:gd name="connsiteY4" fmla="*/ 125333 h 130450"/>
                <a:gd name="connsiteX5" fmla="*/ 132538 w 134914"/>
                <a:gd name="connsiteY5" fmla="*/ 38462 h 130450"/>
                <a:gd name="connsiteX6" fmla="*/ 117379 w 134914"/>
                <a:gd name="connsiteY6" fmla="*/ 77743 h 130450"/>
                <a:gd name="connsiteX7" fmla="*/ 74891 w 134914"/>
                <a:gd name="connsiteY7" fmla="*/ 70237 h 130450"/>
                <a:gd name="connsiteX8" fmla="*/ 74527 w 134914"/>
                <a:gd name="connsiteY8" fmla="*/ 65208 h 130450"/>
                <a:gd name="connsiteX9" fmla="*/ 73069 w 134914"/>
                <a:gd name="connsiteY9" fmla="*/ 62730 h 130450"/>
                <a:gd name="connsiteX10" fmla="*/ 72923 w 134914"/>
                <a:gd name="connsiteY10" fmla="*/ 62584 h 130450"/>
                <a:gd name="connsiteX11" fmla="*/ 111840 w 134914"/>
                <a:gd name="connsiteY11" fmla="*/ 29716 h 130450"/>
                <a:gd name="connsiteX12" fmla="*/ 115338 w 134914"/>
                <a:gd name="connsiteY12" fmla="*/ 34162 h 130450"/>
                <a:gd name="connsiteX13" fmla="*/ 117379 w 134914"/>
                <a:gd name="connsiteY13" fmla="*/ 77743 h 130450"/>
                <a:gd name="connsiteX14" fmla="*/ 14402 w 134914"/>
                <a:gd name="connsiteY14" fmla="*/ 59524 h 130450"/>
                <a:gd name="connsiteX15" fmla="*/ 27739 w 134914"/>
                <a:gd name="connsiteY15" fmla="*/ 32194 h 130450"/>
                <a:gd name="connsiteX16" fmla="*/ 58712 w 134914"/>
                <a:gd name="connsiteY16" fmla="*/ 63605 h 130450"/>
                <a:gd name="connsiteX17" fmla="*/ 58202 w 134914"/>
                <a:gd name="connsiteY17" fmla="*/ 64552 h 130450"/>
                <a:gd name="connsiteX18" fmla="*/ 57473 w 134914"/>
                <a:gd name="connsiteY18" fmla="*/ 67103 h 130450"/>
                <a:gd name="connsiteX19" fmla="*/ 14402 w 134914"/>
                <a:gd name="connsiteY19" fmla="*/ 59524 h 130450"/>
                <a:gd name="connsiteX20" fmla="*/ 111330 w 134914"/>
                <a:gd name="connsiteY20" fmla="*/ 29060 h 130450"/>
                <a:gd name="connsiteX21" fmla="*/ 72413 w 134914"/>
                <a:gd name="connsiteY21" fmla="*/ 61929 h 130450"/>
                <a:gd name="connsiteX22" fmla="*/ 67967 w 134914"/>
                <a:gd name="connsiteY22" fmla="*/ 59451 h 130450"/>
                <a:gd name="connsiteX23" fmla="*/ 80138 w 134914"/>
                <a:gd name="connsiteY23" fmla="*/ 14922 h 130450"/>
                <a:gd name="connsiteX24" fmla="*/ 111330 w 134914"/>
                <a:gd name="connsiteY24" fmla="*/ 29060 h 130450"/>
                <a:gd name="connsiteX25" fmla="*/ 49529 w 134914"/>
                <a:gd name="connsiteY25" fmla="*/ 17108 h 130450"/>
                <a:gd name="connsiteX26" fmla="*/ 79264 w 134914"/>
                <a:gd name="connsiteY26" fmla="*/ 14703 h 130450"/>
                <a:gd name="connsiteX27" fmla="*/ 67093 w 134914"/>
                <a:gd name="connsiteY27" fmla="*/ 59305 h 130450"/>
                <a:gd name="connsiteX28" fmla="*/ 63886 w 134914"/>
                <a:gd name="connsiteY28" fmla="*/ 59815 h 130450"/>
                <a:gd name="connsiteX29" fmla="*/ 59295 w 134914"/>
                <a:gd name="connsiteY29" fmla="*/ 62876 h 130450"/>
                <a:gd name="connsiteX30" fmla="*/ 28395 w 134914"/>
                <a:gd name="connsiteY30" fmla="*/ 31538 h 130450"/>
                <a:gd name="connsiteX31" fmla="*/ 49529 w 134914"/>
                <a:gd name="connsiteY31" fmla="*/ 17108 h 130450"/>
                <a:gd name="connsiteX32" fmla="*/ 14037 w 134914"/>
                <a:gd name="connsiteY32" fmla="*/ 72569 h 130450"/>
                <a:gd name="connsiteX33" fmla="*/ 14183 w 134914"/>
                <a:gd name="connsiteY33" fmla="*/ 60471 h 130450"/>
                <a:gd name="connsiteX34" fmla="*/ 57327 w 134914"/>
                <a:gd name="connsiteY34" fmla="*/ 68123 h 130450"/>
                <a:gd name="connsiteX35" fmla="*/ 59077 w 134914"/>
                <a:gd name="connsiteY35" fmla="*/ 73735 h 130450"/>
                <a:gd name="connsiteX36" fmla="*/ 30362 w 134914"/>
                <a:gd name="connsiteY36" fmla="*/ 100408 h 130450"/>
                <a:gd name="connsiteX37" fmla="*/ 14037 w 134914"/>
                <a:gd name="connsiteY37" fmla="*/ 72569 h 130450"/>
                <a:gd name="connsiteX38" fmla="*/ 75984 w 134914"/>
                <a:gd name="connsiteY38" fmla="*/ 115130 h 130450"/>
                <a:gd name="connsiteX39" fmla="*/ 31164 w 134914"/>
                <a:gd name="connsiteY39" fmla="*/ 100918 h 130450"/>
                <a:gd name="connsiteX40" fmla="*/ 59732 w 134914"/>
                <a:gd name="connsiteY40" fmla="*/ 74391 h 130450"/>
                <a:gd name="connsiteX41" fmla="*/ 62429 w 134914"/>
                <a:gd name="connsiteY41" fmla="*/ 76431 h 130450"/>
                <a:gd name="connsiteX42" fmla="*/ 62866 w 134914"/>
                <a:gd name="connsiteY42" fmla="*/ 76577 h 130450"/>
                <a:gd name="connsiteX43" fmla="*/ 55287 w 134914"/>
                <a:gd name="connsiteY43" fmla="*/ 112214 h 130450"/>
                <a:gd name="connsiteX44" fmla="*/ 56234 w 134914"/>
                <a:gd name="connsiteY44" fmla="*/ 112360 h 130450"/>
                <a:gd name="connsiteX45" fmla="*/ 63813 w 134914"/>
                <a:gd name="connsiteY45" fmla="*/ 76869 h 130450"/>
                <a:gd name="connsiteX46" fmla="*/ 70810 w 134914"/>
                <a:gd name="connsiteY46" fmla="*/ 75921 h 130450"/>
                <a:gd name="connsiteX47" fmla="*/ 99087 w 134914"/>
                <a:gd name="connsiteY47" fmla="*/ 104635 h 130450"/>
                <a:gd name="connsiteX48" fmla="*/ 75984 w 134914"/>
                <a:gd name="connsiteY48" fmla="*/ 115130 h 130450"/>
                <a:gd name="connsiteX49" fmla="*/ 105937 w 134914"/>
                <a:gd name="connsiteY49" fmla="*/ 97274 h 130450"/>
                <a:gd name="connsiteX50" fmla="*/ 99815 w 134914"/>
                <a:gd name="connsiteY50" fmla="*/ 104052 h 130450"/>
                <a:gd name="connsiteX51" fmla="*/ 71611 w 134914"/>
                <a:gd name="connsiteY51" fmla="*/ 75484 h 130450"/>
                <a:gd name="connsiteX52" fmla="*/ 74308 w 134914"/>
                <a:gd name="connsiteY52" fmla="*/ 72204 h 130450"/>
                <a:gd name="connsiteX53" fmla="*/ 74672 w 134914"/>
                <a:gd name="connsiteY53" fmla="*/ 71184 h 130450"/>
                <a:gd name="connsiteX54" fmla="*/ 117014 w 134914"/>
                <a:gd name="connsiteY54" fmla="*/ 78691 h 130450"/>
                <a:gd name="connsiteX55" fmla="*/ 114828 w 134914"/>
                <a:gd name="connsiteY55" fmla="*/ 83355 h 130450"/>
                <a:gd name="connsiteX56" fmla="*/ 105937 w 134914"/>
                <a:gd name="connsiteY56" fmla="*/ 97274 h 130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34914" h="130450">
                  <a:moveTo>
                    <a:pt x="132538" y="38462"/>
                  </a:moveTo>
                  <a:cubicBezTo>
                    <a:pt x="129331" y="27603"/>
                    <a:pt x="122845" y="17983"/>
                    <a:pt x="112278" y="11278"/>
                  </a:cubicBezTo>
                  <a:cubicBezTo>
                    <a:pt x="88665" y="-3662"/>
                    <a:pt x="56744" y="-4099"/>
                    <a:pt x="33496" y="12007"/>
                  </a:cubicBezTo>
                  <a:cubicBezTo>
                    <a:pt x="15568" y="24396"/>
                    <a:pt x="-976" y="46041"/>
                    <a:pt x="45" y="68925"/>
                  </a:cubicBezTo>
                  <a:cubicBezTo>
                    <a:pt x="1794" y="110392"/>
                    <a:pt x="57182" y="143552"/>
                    <a:pt x="94714" y="125333"/>
                  </a:cubicBezTo>
                  <a:cubicBezTo>
                    <a:pt x="123282" y="111413"/>
                    <a:pt x="141720" y="69654"/>
                    <a:pt x="132538" y="38462"/>
                  </a:cubicBezTo>
                  <a:close/>
                  <a:moveTo>
                    <a:pt x="117379" y="77743"/>
                  </a:moveTo>
                  <a:lnTo>
                    <a:pt x="74891" y="70237"/>
                  </a:lnTo>
                  <a:cubicBezTo>
                    <a:pt x="75255" y="68560"/>
                    <a:pt x="75109" y="66811"/>
                    <a:pt x="74527" y="65208"/>
                  </a:cubicBezTo>
                  <a:cubicBezTo>
                    <a:pt x="74162" y="64261"/>
                    <a:pt x="73652" y="63459"/>
                    <a:pt x="73069" y="62730"/>
                  </a:cubicBezTo>
                  <a:cubicBezTo>
                    <a:pt x="73069" y="62657"/>
                    <a:pt x="72996" y="62657"/>
                    <a:pt x="72923" y="62584"/>
                  </a:cubicBezTo>
                  <a:cubicBezTo>
                    <a:pt x="85750" y="51361"/>
                    <a:pt x="98722" y="40356"/>
                    <a:pt x="111840" y="29716"/>
                  </a:cubicBezTo>
                  <a:cubicBezTo>
                    <a:pt x="113152" y="31101"/>
                    <a:pt x="114318" y="32558"/>
                    <a:pt x="115338" y="34162"/>
                  </a:cubicBezTo>
                  <a:cubicBezTo>
                    <a:pt x="124229" y="47426"/>
                    <a:pt x="123209" y="63678"/>
                    <a:pt x="117379" y="77743"/>
                  </a:cubicBezTo>
                  <a:close/>
                  <a:moveTo>
                    <a:pt x="14402" y="59524"/>
                  </a:moveTo>
                  <a:cubicBezTo>
                    <a:pt x="16151" y="49758"/>
                    <a:pt x="20961" y="39992"/>
                    <a:pt x="27739" y="32194"/>
                  </a:cubicBezTo>
                  <a:lnTo>
                    <a:pt x="58712" y="63605"/>
                  </a:lnTo>
                  <a:cubicBezTo>
                    <a:pt x="58493" y="63896"/>
                    <a:pt x="58347" y="64188"/>
                    <a:pt x="58202" y="64552"/>
                  </a:cubicBezTo>
                  <a:cubicBezTo>
                    <a:pt x="57837" y="65354"/>
                    <a:pt x="57546" y="66228"/>
                    <a:pt x="57473" y="67103"/>
                  </a:cubicBezTo>
                  <a:lnTo>
                    <a:pt x="14402" y="59524"/>
                  </a:lnTo>
                  <a:close/>
                  <a:moveTo>
                    <a:pt x="111330" y="29060"/>
                  </a:moveTo>
                  <a:cubicBezTo>
                    <a:pt x="98212" y="39701"/>
                    <a:pt x="85240" y="50705"/>
                    <a:pt x="72413" y="61929"/>
                  </a:cubicBezTo>
                  <a:cubicBezTo>
                    <a:pt x="71320" y="60689"/>
                    <a:pt x="69789" y="59742"/>
                    <a:pt x="67967" y="59451"/>
                  </a:cubicBezTo>
                  <a:cubicBezTo>
                    <a:pt x="71684" y="44511"/>
                    <a:pt x="75766" y="29644"/>
                    <a:pt x="80138" y="14922"/>
                  </a:cubicBezTo>
                  <a:cubicBezTo>
                    <a:pt x="92090" y="16453"/>
                    <a:pt x="103532" y="21044"/>
                    <a:pt x="111330" y="29060"/>
                  </a:cubicBezTo>
                  <a:close/>
                  <a:moveTo>
                    <a:pt x="49529" y="17108"/>
                  </a:moveTo>
                  <a:cubicBezTo>
                    <a:pt x="58202" y="14339"/>
                    <a:pt x="68842" y="13391"/>
                    <a:pt x="79264" y="14703"/>
                  </a:cubicBezTo>
                  <a:cubicBezTo>
                    <a:pt x="74891" y="29425"/>
                    <a:pt x="70810" y="44292"/>
                    <a:pt x="67093" y="59305"/>
                  </a:cubicBezTo>
                  <a:cubicBezTo>
                    <a:pt x="66000" y="59232"/>
                    <a:pt x="64907" y="59451"/>
                    <a:pt x="63886" y="59815"/>
                  </a:cubicBezTo>
                  <a:cubicBezTo>
                    <a:pt x="62064" y="60325"/>
                    <a:pt x="60461" y="61418"/>
                    <a:pt x="59295" y="62876"/>
                  </a:cubicBezTo>
                  <a:lnTo>
                    <a:pt x="28395" y="31538"/>
                  </a:lnTo>
                  <a:cubicBezTo>
                    <a:pt x="34298" y="24833"/>
                    <a:pt x="41586" y="19659"/>
                    <a:pt x="49529" y="17108"/>
                  </a:cubicBezTo>
                  <a:close/>
                  <a:moveTo>
                    <a:pt x="14037" y="72569"/>
                  </a:moveTo>
                  <a:cubicBezTo>
                    <a:pt x="13455" y="68633"/>
                    <a:pt x="13600" y="64552"/>
                    <a:pt x="14183" y="60471"/>
                  </a:cubicBezTo>
                  <a:lnTo>
                    <a:pt x="57327" y="68123"/>
                  </a:lnTo>
                  <a:cubicBezTo>
                    <a:pt x="57255" y="70164"/>
                    <a:pt x="57910" y="72131"/>
                    <a:pt x="59077" y="73735"/>
                  </a:cubicBezTo>
                  <a:cubicBezTo>
                    <a:pt x="49384" y="82480"/>
                    <a:pt x="39764" y="91371"/>
                    <a:pt x="30362" y="100408"/>
                  </a:cubicBezTo>
                  <a:cubicBezTo>
                    <a:pt x="21908" y="93630"/>
                    <a:pt x="15714" y="84448"/>
                    <a:pt x="14037" y="72569"/>
                  </a:cubicBezTo>
                  <a:close/>
                  <a:moveTo>
                    <a:pt x="75984" y="115130"/>
                  </a:moveTo>
                  <a:cubicBezTo>
                    <a:pt x="60607" y="114911"/>
                    <a:pt x="43553" y="110392"/>
                    <a:pt x="31164" y="100918"/>
                  </a:cubicBezTo>
                  <a:cubicBezTo>
                    <a:pt x="40565" y="91954"/>
                    <a:pt x="50039" y="83136"/>
                    <a:pt x="59732" y="74391"/>
                  </a:cubicBezTo>
                  <a:cubicBezTo>
                    <a:pt x="60461" y="75193"/>
                    <a:pt x="61408" y="75921"/>
                    <a:pt x="62429" y="76431"/>
                  </a:cubicBezTo>
                  <a:cubicBezTo>
                    <a:pt x="62575" y="76504"/>
                    <a:pt x="62720" y="76577"/>
                    <a:pt x="62866" y="76577"/>
                  </a:cubicBezTo>
                  <a:cubicBezTo>
                    <a:pt x="60097" y="88456"/>
                    <a:pt x="57619" y="100335"/>
                    <a:pt x="55287" y="112214"/>
                  </a:cubicBezTo>
                  <a:lnTo>
                    <a:pt x="56234" y="112360"/>
                  </a:lnTo>
                  <a:cubicBezTo>
                    <a:pt x="58493" y="100481"/>
                    <a:pt x="61044" y="88675"/>
                    <a:pt x="63813" y="76869"/>
                  </a:cubicBezTo>
                  <a:cubicBezTo>
                    <a:pt x="66218" y="77525"/>
                    <a:pt x="68769" y="77160"/>
                    <a:pt x="70810" y="75921"/>
                  </a:cubicBezTo>
                  <a:lnTo>
                    <a:pt x="99087" y="104635"/>
                  </a:lnTo>
                  <a:cubicBezTo>
                    <a:pt x="92527" y="110903"/>
                    <a:pt x="84656" y="115276"/>
                    <a:pt x="75984" y="115130"/>
                  </a:cubicBezTo>
                  <a:close/>
                  <a:moveTo>
                    <a:pt x="105937" y="97274"/>
                  </a:moveTo>
                  <a:cubicBezTo>
                    <a:pt x="104042" y="99680"/>
                    <a:pt x="102002" y="101939"/>
                    <a:pt x="99815" y="104052"/>
                  </a:cubicBezTo>
                  <a:lnTo>
                    <a:pt x="71611" y="75484"/>
                  </a:lnTo>
                  <a:cubicBezTo>
                    <a:pt x="72705" y="74609"/>
                    <a:pt x="73652" y="73516"/>
                    <a:pt x="74308" y="72204"/>
                  </a:cubicBezTo>
                  <a:cubicBezTo>
                    <a:pt x="74454" y="71913"/>
                    <a:pt x="74599" y="71549"/>
                    <a:pt x="74672" y="71184"/>
                  </a:cubicBezTo>
                  <a:lnTo>
                    <a:pt x="117014" y="78691"/>
                  </a:lnTo>
                  <a:cubicBezTo>
                    <a:pt x="116359" y="80294"/>
                    <a:pt x="115630" y="81824"/>
                    <a:pt x="114828" y="83355"/>
                  </a:cubicBezTo>
                  <a:cubicBezTo>
                    <a:pt x="112496" y="87800"/>
                    <a:pt x="109508" y="92683"/>
                    <a:pt x="105937" y="97274"/>
                  </a:cubicBezTo>
                  <a:close/>
                </a:path>
              </a:pathLst>
            </a:custGeom>
            <a:solidFill>
              <a:srgbClr val="333333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4979BAB1-94E4-28C4-32DA-40604DA81131}"/>
                </a:ext>
              </a:extLst>
            </p:cNvPr>
            <p:cNvSpPr/>
            <p:nvPr/>
          </p:nvSpPr>
          <p:spPr>
            <a:xfrm>
              <a:off x="6280062" y="5049497"/>
              <a:ext cx="153345" cy="12593"/>
            </a:xfrm>
            <a:custGeom>
              <a:avLst/>
              <a:gdLst>
                <a:gd name="connsiteX0" fmla="*/ 150066 w 153345"/>
                <a:gd name="connsiteY0" fmla="*/ 5725 h 12593"/>
                <a:gd name="connsiteX1" fmla="*/ 114428 w 153345"/>
                <a:gd name="connsiteY1" fmla="*/ 5288 h 12593"/>
                <a:gd name="connsiteX2" fmla="*/ 76896 w 153345"/>
                <a:gd name="connsiteY2" fmla="*/ 3976 h 12593"/>
                <a:gd name="connsiteX3" fmla="*/ 39437 w 153345"/>
                <a:gd name="connsiteY3" fmla="*/ 2081 h 12593"/>
                <a:gd name="connsiteX4" fmla="*/ 1977 w 153345"/>
                <a:gd name="connsiteY4" fmla="*/ 113 h 12593"/>
                <a:gd name="connsiteX5" fmla="*/ 1467 w 153345"/>
                <a:gd name="connsiteY5" fmla="*/ 4122 h 12593"/>
                <a:gd name="connsiteX6" fmla="*/ 37542 w 153345"/>
                <a:gd name="connsiteY6" fmla="*/ 7474 h 12593"/>
                <a:gd name="connsiteX7" fmla="*/ 75002 w 153345"/>
                <a:gd name="connsiteY7" fmla="*/ 9733 h 12593"/>
                <a:gd name="connsiteX8" fmla="*/ 112534 w 153345"/>
                <a:gd name="connsiteY8" fmla="*/ 11337 h 12593"/>
                <a:gd name="connsiteX9" fmla="*/ 150066 w 153345"/>
                <a:gd name="connsiteY9" fmla="*/ 12576 h 12593"/>
                <a:gd name="connsiteX10" fmla="*/ 150066 w 153345"/>
                <a:gd name="connsiteY10" fmla="*/ 5725 h 1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3345" h="12593">
                  <a:moveTo>
                    <a:pt x="150066" y="5725"/>
                  </a:moveTo>
                  <a:cubicBezTo>
                    <a:pt x="138333" y="6745"/>
                    <a:pt x="126162" y="5652"/>
                    <a:pt x="114428" y="5288"/>
                  </a:cubicBezTo>
                  <a:cubicBezTo>
                    <a:pt x="101894" y="4924"/>
                    <a:pt x="89431" y="4486"/>
                    <a:pt x="76896" y="3976"/>
                  </a:cubicBezTo>
                  <a:cubicBezTo>
                    <a:pt x="64434" y="3466"/>
                    <a:pt x="51899" y="2810"/>
                    <a:pt x="39437" y="2081"/>
                  </a:cubicBezTo>
                  <a:cubicBezTo>
                    <a:pt x="27120" y="1352"/>
                    <a:pt x="14367" y="-470"/>
                    <a:pt x="1977" y="113"/>
                  </a:cubicBezTo>
                  <a:cubicBezTo>
                    <a:pt x="-209" y="186"/>
                    <a:pt x="-865" y="3612"/>
                    <a:pt x="1467" y="4122"/>
                  </a:cubicBezTo>
                  <a:cubicBezTo>
                    <a:pt x="13127" y="6527"/>
                    <a:pt x="25663" y="6600"/>
                    <a:pt x="37542" y="7474"/>
                  </a:cubicBezTo>
                  <a:cubicBezTo>
                    <a:pt x="50004" y="8349"/>
                    <a:pt x="62539" y="9078"/>
                    <a:pt x="75002" y="9733"/>
                  </a:cubicBezTo>
                  <a:cubicBezTo>
                    <a:pt x="87463" y="10389"/>
                    <a:pt x="99999" y="10900"/>
                    <a:pt x="112534" y="11337"/>
                  </a:cubicBezTo>
                  <a:cubicBezTo>
                    <a:pt x="124923" y="11774"/>
                    <a:pt x="137750" y="11118"/>
                    <a:pt x="150066" y="12576"/>
                  </a:cubicBezTo>
                  <a:cubicBezTo>
                    <a:pt x="154366" y="13013"/>
                    <a:pt x="154512" y="5361"/>
                    <a:pt x="150066" y="5725"/>
                  </a:cubicBezTo>
                  <a:close/>
                </a:path>
              </a:pathLst>
            </a:custGeom>
            <a:solidFill>
              <a:srgbClr val="333350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25BD4626-AF48-4704-2A75-B125B02DF326}"/>
                </a:ext>
              </a:extLst>
            </p:cNvPr>
            <p:cNvSpPr/>
            <p:nvPr/>
          </p:nvSpPr>
          <p:spPr>
            <a:xfrm>
              <a:off x="6418286" y="4997532"/>
              <a:ext cx="33506" cy="165131"/>
            </a:xfrm>
            <a:custGeom>
              <a:avLst/>
              <a:gdLst>
                <a:gd name="connsiteX0" fmla="*/ 27875 w 33506"/>
                <a:gd name="connsiteY0" fmla="*/ 1938 h 165131"/>
                <a:gd name="connsiteX1" fmla="*/ 10822 w 33506"/>
                <a:gd name="connsiteY1" fmla="*/ 80574 h 165131"/>
                <a:gd name="connsiteX2" fmla="*/ 36 w 33506"/>
                <a:gd name="connsiteY2" fmla="*/ 162707 h 165131"/>
                <a:gd name="connsiteX3" fmla="*/ 3753 w 33506"/>
                <a:gd name="connsiteY3" fmla="*/ 163728 h 165131"/>
                <a:gd name="connsiteX4" fmla="*/ 15850 w 33506"/>
                <a:gd name="connsiteY4" fmla="*/ 83780 h 165131"/>
                <a:gd name="connsiteX5" fmla="*/ 22482 w 33506"/>
                <a:gd name="connsiteY5" fmla="*/ 43989 h 165131"/>
                <a:gd name="connsiteX6" fmla="*/ 33341 w 33506"/>
                <a:gd name="connsiteY6" fmla="*/ 3468 h 165131"/>
                <a:gd name="connsiteX7" fmla="*/ 27875 w 33506"/>
                <a:gd name="connsiteY7" fmla="*/ 1938 h 165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06" h="165131">
                  <a:moveTo>
                    <a:pt x="27875" y="1938"/>
                  </a:moveTo>
                  <a:cubicBezTo>
                    <a:pt x="18328" y="26862"/>
                    <a:pt x="14392" y="54264"/>
                    <a:pt x="10822" y="80574"/>
                  </a:cubicBezTo>
                  <a:cubicBezTo>
                    <a:pt x="7105" y="107903"/>
                    <a:pt x="4773" y="135524"/>
                    <a:pt x="36" y="162707"/>
                  </a:cubicBezTo>
                  <a:cubicBezTo>
                    <a:pt x="-402" y="165112"/>
                    <a:pt x="3315" y="166206"/>
                    <a:pt x="3753" y="163728"/>
                  </a:cubicBezTo>
                  <a:cubicBezTo>
                    <a:pt x="9000" y="137273"/>
                    <a:pt x="12206" y="110527"/>
                    <a:pt x="15850" y="83780"/>
                  </a:cubicBezTo>
                  <a:cubicBezTo>
                    <a:pt x="17672" y="70444"/>
                    <a:pt x="19858" y="57180"/>
                    <a:pt x="22482" y="43989"/>
                  </a:cubicBezTo>
                  <a:cubicBezTo>
                    <a:pt x="25324" y="30215"/>
                    <a:pt x="29260" y="16878"/>
                    <a:pt x="33341" y="3468"/>
                  </a:cubicBezTo>
                  <a:cubicBezTo>
                    <a:pt x="34507" y="-103"/>
                    <a:pt x="29187" y="-1414"/>
                    <a:pt x="27875" y="1938"/>
                  </a:cubicBezTo>
                  <a:close/>
                </a:path>
              </a:pathLst>
            </a:custGeom>
            <a:solidFill>
              <a:srgbClr val="333350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DBEEF8E-130C-277E-1F99-38CC0401CF9B}"/>
                </a:ext>
              </a:extLst>
            </p:cNvPr>
            <p:cNvSpPr/>
            <p:nvPr/>
          </p:nvSpPr>
          <p:spPr>
            <a:xfrm>
              <a:off x="6437301" y="5055413"/>
              <a:ext cx="92426" cy="126699"/>
            </a:xfrm>
            <a:custGeom>
              <a:avLst/>
              <a:gdLst>
                <a:gd name="connsiteX0" fmla="*/ 92014 w 92426"/>
                <a:gd name="connsiteY0" fmla="*/ 121224 h 126699"/>
                <a:gd name="connsiteX1" fmla="*/ 52369 w 92426"/>
                <a:gd name="connsiteY1" fmla="*/ 62411 h 126699"/>
                <a:gd name="connsiteX2" fmla="*/ 3103 w 92426"/>
                <a:gd name="connsiteY2" fmla="*/ 683 h 126699"/>
                <a:gd name="connsiteX3" fmla="*/ 479 w 92426"/>
                <a:gd name="connsiteY3" fmla="*/ 3671 h 126699"/>
                <a:gd name="connsiteX4" fmla="*/ 47267 w 92426"/>
                <a:gd name="connsiteY4" fmla="*/ 65545 h 126699"/>
                <a:gd name="connsiteX5" fmla="*/ 86476 w 92426"/>
                <a:gd name="connsiteY5" fmla="*/ 124868 h 126699"/>
                <a:gd name="connsiteX6" fmla="*/ 92014 w 92426"/>
                <a:gd name="connsiteY6" fmla="*/ 121224 h 12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426" h="126699">
                  <a:moveTo>
                    <a:pt x="92014" y="121224"/>
                  </a:moveTo>
                  <a:cubicBezTo>
                    <a:pt x="81666" y="99360"/>
                    <a:pt x="66871" y="80849"/>
                    <a:pt x="52369" y="62411"/>
                  </a:cubicBezTo>
                  <a:cubicBezTo>
                    <a:pt x="36117" y="41714"/>
                    <a:pt x="19938" y="20798"/>
                    <a:pt x="3103" y="683"/>
                  </a:cubicBezTo>
                  <a:cubicBezTo>
                    <a:pt x="1427" y="-1358"/>
                    <a:pt x="-1051" y="1631"/>
                    <a:pt x="479" y="3671"/>
                  </a:cubicBezTo>
                  <a:cubicBezTo>
                    <a:pt x="15638" y="24660"/>
                    <a:pt x="31526" y="45066"/>
                    <a:pt x="47267" y="65545"/>
                  </a:cubicBezTo>
                  <a:cubicBezTo>
                    <a:pt x="61624" y="84202"/>
                    <a:pt x="76273" y="102859"/>
                    <a:pt x="86476" y="124868"/>
                  </a:cubicBezTo>
                  <a:cubicBezTo>
                    <a:pt x="88371" y="129022"/>
                    <a:pt x="93982" y="125378"/>
                    <a:pt x="92014" y="121224"/>
                  </a:cubicBezTo>
                  <a:close/>
                </a:path>
              </a:pathLst>
            </a:custGeom>
            <a:solidFill>
              <a:srgbClr val="333350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946C5AF-F013-5F30-7534-1CFEB2F31E1C}"/>
                </a:ext>
              </a:extLst>
            </p:cNvPr>
            <p:cNvSpPr/>
            <p:nvPr/>
          </p:nvSpPr>
          <p:spPr>
            <a:xfrm>
              <a:off x="6413648" y="5162279"/>
              <a:ext cx="125279" cy="15672"/>
            </a:xfrm>
            <a:custGeom>
              <a:avLst/>
              <a:gdLst>
                <a:gd name="connsiteX0" fmla="*/ 123101 w 125279"/>
                <a:gd name="connsiteY0" fmla="*/ 9694 h 15672"/>
                <a:gd name="connsiteX1" fmla="*/ 94605 w 125279"/>
                <a:gd name="connsiteY1" fmla="*/ 6633 h 15672"/>
                <a:gd name="connsiteX2" fmla="*/ 63195 w 125279"/>
                <a:gd name="connsiteY2" fmla="*/ 3718 h 15672"/>
                <a:gd name="connsiteX3" fmla="*/ 2050 w 125279"/>
                <a:gd name="connsiteY3" fmla="*/ 1 h 15672"/>
                <a:gd name="connsiteX4" fmla="*/ 2050 w 125279"/>
                <a:gd name="connsiteY4" fmla="*/ 4228 h 15672"/>
                <a:gd name="connsiteX5" fmla="*/ 61373 w 125279"/>
                <a:gd name="connsiteY5" fmla="*/ 9257 h 15672"/>
                <a:gd name="connsiteX6" fmla="*/ 90961 w 125279"/>
                <a:gd name="connsiteY6" fmla="*/ 12099 h 15672"/>
                <a:gd name="connsiteX7" fmla="*/ 122372 w 125279"/>
                <a:gd name="connsiteY7" fmla="*/ 15670 h 15672"/>
                <a:gd name="connsiteX8" fmla="*/ 123101 w 125279"/>
                <a:gd name="connsiteY8" fmla="*/ 9694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279" h="15672">
                  <a:moveTo>
                    <a:pt x="123101" y="9694"/>
                  </a:moveTo>
                  <a:cubicBezTo>
                    <a:pt x="113699" y="8090"/>
                    <a:pt x="104080" y="7580"/>
                    <a:pt x="94605" y="6633"/>
                  </a:cubicBezTo>
                  <a:cubicBezTo>
                    <a:pt x="84111" y="5540"/>
                    <a:pt x="73616" y="4592"/>
                    <a:pt x="63195" y="3718"/>
                  </a:cubicBezTo>
                  <a:cubicBezTo>
                    <a:pt x="42862" y="1969"/>
                    <a:pt x="22456" y="584"/>
                    <a:pt x="2050" y="1"/>
                  </a:cubicBezTo>
                  <a:cubicBezTo>
                    <a:pt x="-719" y="-72"/>
                    <a:pt x="-647" y="4009"/>
                    <a:pt x="2050" y="4228"/>
                  </a:cubicBezTo>
                  <a:cubicBezTo>
                    <a:pt x="21800" y="5977"/>
                    <a:pt x="41623" y="7435"/>
                    <a:pt x="61373" y="9257"/>
                  </a:cubicBezTo>
                  <a:cubicBezTo>
                    <a:pt x="71211" y="10131"/>
                    <a:pt x="81123" y="11079"/>
                    <a:pt x="90961" y="12099"/>
                  </a:cubicBezTo>
                  <a:cubicBezTo>
                    <a:pt x="101383" y="13192"/>
                    <a:pt x="111877" y="14941"/>
                    <a:pt x="122372" y="15670"/>
                  </a:cubicBezTo>
                  <a:cubicBezTo>
                    <a:pt x="125724" y="15815"/>
                    <a:pt x="126453" y="10277"/>
                    <a:pt x="123101" y="9694"/>
                  </a:cubicBezTo>
                  <a:close/>
                </a:path>
              </a:pathLst>
            </a:custGeom>
            <a:solidFill>
              <a:srgbClr val="333350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651EA06B-C2CF-61BB-3F57-93DD77F0AE73}"/>
                </a:ext>
              </a:extLst>
            </p:cNvPr>
            <p:cNvSpPr/>
            <p:nvPr/>
          </p:nvSpPr>
          <p:spPr>
            <a:xfrm>
              <a:off x="6277602" y="5060009"/>
              <a:ext cx="143129" cy="104238"/>
            </a:xfrm>
            <a:custGeom>
              <a:avLst/>
              <a:gdLst>
                <a:gd name="connsiteX0" fmla="*/ 142105 w 143129"/>
                <a:gd name="connsiteY0" fmla="*/ 98773 h 104238"/>
                <a:gd name="connsiteX1" fmla="*/ 126218 w 143129"/>
                <a:gd name="connsiteY1" fmla="*/ 87476 h 104238"/>
                <a:gd name="connsiteX2" fmla="*/ 107852 w 143129"/>
                <a:gd name="connsiteY2" fmla="*/ 74723 h 104238"/>
                <a:gd name="connsiteX3" fmla="*/ 72871 w 143129"/>
                <a:gd name="connsiteY3" fmla="*/ 50017 h 104238"/>
                <a:gd name="connsiteX4" fmla="*/ 3126 w 143129"/>
                <a:gd name="connsiteY4" fmla="*/ 314 h 104238"/>
                <a:gd name="connsiteX5" fmla="*/ 648 w 143129"/>
                <a:gd name="connsiteY5" fmla="*/ 3521 h 104238"/>
                <a:gd name="connsiteX6" fmla="*/ 68425 w 143129"/>
                <a:gd name="connsiteY6" fmla="*/ 53879 h 104238"/>
                <a:gd name="connsiteX7" fmla="*/ 103188 w 143129"/>
                <a:gd name="connsiteY7" fmla="*/ 79023 h 104238"/>
                <a:gd name="connsiteX8" fmla="*/ 119877 w 143129"/>
                <a:gd name="connsiteY8" fmla="*/ 90975 h 104238"/>
                <a:gd name="connsiteX9" fmla="*/ 138169 w 143129"/>
                <a:gd name="connsiteY9" fmla="*/ 103801 h 104238"/>
                <a:gd name="connsiteX10" fmla="*/ 142105 w 143129"/>
                <a:gd name="connsiteY10" fmla="*/ 98773 h 104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3129" h="104238">
                  <a:moveTo>
                    <a:pt x="142105" y="98773"/>
                  </a:moveTo>
                  <a:cubicBezTo>
                    <a:pt x="137295" y="94546"/>
                    <a:pt x="131537" y="91193"/>
                    <a:pt x="126218" y="87476"/>
                  </a:cubicBezTo>
                  <a:cubicBezTo>
                    <a:pt x="120096" y="83250"/>
                    <a:pt x="113974" y="78950"/>
                    <a:pt x="107852" y="74723"/>
                  </a:cubicBezTo>
                  <a:cubicBezTo>
                    <a:pt x="96119" y="66560"/>
                    <a:pt x="84458" y="58325"/>
                    <a:pt x="72871" y="50017"/>
                  </a:cubicBezTo>
                  <a:cubicBezTo>
                    <a:pt x="49622" y="33474"/>
                    <a:pt x="26520" y="16639"/>
                    <a:pt x="3126" y="314"/>
                  </a:cubicBezTo>
                  <a:cubicBezTo>
                    <a:pt x="1231" y="-998"/>
                    <a:pt x="-1174" y="2136"/>
                    <a:pt x="648" y="3521"/>
                  </a:cubicBezTo>
                  <a:cubicBezTo>
                    <a:pt x="22876" y="20793"/>
                    <a:pt x="45687" y="37336"/>
                    <a:pt x="68425" y="53879"/>
                  </a:cubicBezTo>
                  <a:cubicBezTo>
                    <a:pt x="80012" y="62261"/>
                    <a:pt x="91600" y="70641"/>
                    <a:pt x="103188" y="79023"/>
                  </a:cubicBezTo>
                  <a:cubicBezTo>
                    <a:pt x="108727" y="83031"/>
                    <a:pt x="114265" y="87039"/>
                    <a:pt x="119877" y="90975"/>
                  </a:cubicBezTo>
                  <a:cubicBezTo>
                    <a:pt x="125853" y="95274"/>
                    <a:pt x="131756" y="100303"/>
                    <a:pt x="138169" y="103801"/>
                  </a:cubicBezTo>
                  <a:cubicBezTo>
                    <a:pt x="141303" y="105623"/>
                    <a:pt x="144947" y="101323"/>
                    <a:pt x="142105" y="98773"/>
                  </a:cubicBezTo>
                  <a:close/>
                </a:path>
              </a:pathLst>
            </a:custGeom>
            <a:solidFill>
              <a:srgbClr val="333350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73D3CF0D-8415-CF9B-6E32-901FD6F60C67}"/>
                </a:ext>
              </a:extLst>
            </p:cNvPr>
            <p:cNvSpPr/>
            <p:nvPr/>
          </p:nvSpPr>
          <p:spPr>
            <a:xfrm>
              <a:off x="6258962" y="5004470"/>
              <a:ext cx="23847" cy="185200"/>
            </a:xfrm>
            <a:custGeom>
              <a:avLst/>
              <a:gdLst>
                <a:gd name="connsiteX0" fmla="*/ 23806 w 23847"/>
                <a:gd name="connsiteY0" fmla="*/ 2433 h 185200"/>
                <a:gd name="connsiteX1" fmla="*/ 18705 w 23847"/>
                <a:gd name="connsiteY1" fmla="*/ 2433 h 185200"/>
                <a:gd name="connsiteX2" fmla="*/ 15498 w 23847"/>
                <a:gd name="connsiteY2" fmla="*/ 46889 h 185200"/>
                <a:gd name="connsiteX3" fmla="*/ 12583 w 23847"/>
                <a:gd name="connsiteY3" fmla="*/ 93021 h 185200"/>
                <a:gd name="connsiteX4" fmla="*/ 193 w 23847"/>
                <a:gd name="connsiteY4" fmla="*/ 180110 h 185200"/>
                <a:gd name="connsiteX5" fmla="*/ 8137 w 23847"/>
                <a:gd name="connsiteY5" fmla="*/ 182297 h 185200"/>
                <a:gd name="connsiteX6" fmla="*/ 19797 w 23847"/>
                <a:gd name="connsiteY6" fmla="*/ 94770 h 185200"/>
                <a:gd name="connsiteX7" fmla="*/ 21911 w 23847"/>
                <a:gd name="connsiteY7" fmla="*/ 48711 h 185200"/>
                <a:gd name="connsiteX8" fmla="*/ 23806 w 23847"/>
                <a:gd name="connsiteY8" fmla="*/ 2433 h 18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47" h="185200">
                  <a:moveTo>
                    <a:pt x="23806" y="2433"/>
                  </a:moveTo>
                  <a:cubicBezTo>
                    <a:pt x="23733" y="-920"/>
                    <a:pt x="19142" y="-701"/>
                    <a:pt x="18705" y="2433"/>
                  </a:cubicBezTo>
                  <a:cubicBezTo>
                    <a:pt x="16810" y="17155"/>
                    <a:pt x="16445" y="32095"/>
                    <a:pt x="15498" y="46889"/>
                  </a:cubicBezTo>
                  <a:cubicBezTo>
                    <a:pt x="14478" y="62266"/>
                    <a:pt x="13530" y="77643"/>
                    <a:pt x="12583" y="93021"/>
                  </a:cubicBezTo>
                  <a:cubicBezTo>
                    <a:pt x="10761" y="122318"/>
                    <a:pt x="8501" y="151834"/>
                    <a:pt x="193" y="180110"/>
                  </a:cubicBezTo>
                  <a:cubicBezTo>
                    <a:pt x="-1337" y="185212"/>
                    <a:pt x="6679" y="187398"/>
                    <a:pt x="8137" y="182297"/>
                  </a:cubicBezTo>
                  <a:cubicBezTo>
                    <a:pt x="16227" y="153801"/>
                    <a:pt x="18340" y="124213"/>
                    <a:pt x="19797" y="94770"/>
                  </a:cubicBezTo>
                  <a:cubicBezTo>
                    <a:pt x="20599" y="79465"/>
                    <a:pt x="21255" y="64088"/>
                    <a:pt x="21911" y="48711"/>
                  </a:cubicBezTo>
                  <a:cubicBezTo>
                    <a:pt x="22786" y="33333"/>
                    <a:pt x="24098" y="17810"/>
                    <a:pt x="23806" y="2433"/>
                  </a:cubicBezTo>
                  <a:close/>
                </a:path>
              </a:pathLst>
            </a:custGeom>
            <a:solidFill>
              <a:srgbClr val="333350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B63E697-2F99-914C-9CD3-1503909ECA0D}"/>
                </a:ext>
              </a:extLst>
            </p:cNvPr>
            <p:cNvSpPr/>
            <p:nvPr/>
          </p:nvSpPr>
          <p:spPr>
            <a:xfrm>
              <a:off x="6234747" y="4999265"/>
              <a:ext cx="48101" cy="11656"/>
            </a:xfrm>
            <a:custGeom>
              <a:avLst/>
              <a:gdLst>
                <a:gd name="connsiteX0" fmla="*/ 45689 w 48101"/>
                <a:gd name="connsiteY0" fmla="*/ 5014 h 11656"/>
                <a:gd name="connsiteX1" fmla="*/ 25502 w 48101"/>
                <a:gd name="connsiteY1" fmla="*/ 2318 h 11656"/>
                <a:gd name="connsiteX2" fmla="*/ 2253 w 48101"/>
                <a:gd name="connsiteY2" fmla="*/ 131 h 11656"/>
                <a:gd name="connsiteX3" fmla="*/ 1670 w 48101"/>
                <a:gd name="connsiteY3" fmla="*/ 4723 h 11656"/>
                <a:gd name="connsiteX4" fmla="*/ 22878 w 48101"/>
                <a:gd name="connsiteY4" fmla="*/ 8513 h 11656"/>
                <a:gd name="connsiteX5" fmla="*/ 44814 w 48101"/>
                <a:gd name="connsiteY5" fmla="*/ 11646 h 11656"/>
                <a:gd name="connsiteX6" fmla="*/ 45689 w 48101"/>
                <a:gd name="connsiteY6" fmla="*/ 5014 h 11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101" h="11656">
                  <a:moveTo>
                    <a:pt x="45689" y="5014"/>
                  </a:moveTo>
                  <a:cubicBezTo>
                    <a:pt x="39057" y="3703"/>
                    <a:pt x="32206" y="3120"/>
                    <a:pt x="25502" y="2318"/>
                  </a:cubicBezTo>
                  <a:cubicBezTo>
                    <a:pt x="17995" y="1444"/>
                    <a:pt x="9833" y="-524"/>
                    <a:pt x="2253" y="131"/>
                  </a:cubicBezTo>
                  <a:cubicBezTo>
                    <a:pt x="-370" y="350"/>
                    <a:pt x="-880" y="3775"/>
                    <a:pt x="1670" y="4723"/>
                  </a:cubicBezTo>
                  <a:cubicBezTo>
                    <a:pt x="8229" y="7128"/>
                    <a:pt x="15955" y="7492"/>
                    <a:pt x="22878" y="8513"/>
                  </a:cubicBezTo>
                  <a:cubicBezTo>
                    <a:pt x="30166" y="9606"/>
                    <a:pt x="37454" y="10991"/>
                    <a:pt x="44814" y="11646"/>
                  </a:cubicBezTo>
                  <a:cubicBezTo>
                    <a:pt x="48604" y="11938"/>
                    <a:pt x="49405" y="5743"/>
                    <a:pt x="45689" y="5014"/>
                  </a:cubicBezTo>
                  <a:close/>
                </a:path>
              </a:pathLst>
            </a:custGeom>
            <a:solidFill>
              <a:srgbClr val="333350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22E36F34-4AC6-56C9-BFC7-745D67B45C1D}"/>
                </a:ext>
              </a:extLst>
            </p:cNvPr>
            <p:cNvSpPr/>
            <p:nvPr/>
          </p:nvSpPr>
          <p:spPr>
            <a:xfrm>
              <a:off x="6225529" y="4999323"/>
              <a:ext cx="29819" cy="33647"/>
            </a:xfrm>
            <a:custGeom>
              <a:avLst/>
              <a:gdLst>
                <a:gd name="connsiteX0" fmla="*/ 26339 w 29819"/>
                <a:gd name="connsiteY0" fmla="*/ 27331 h 33647"/>
                <a:gd name="connsiteX1" fmla="*/ 7828 w 29819"/>
                <a:gd name="connsiteY1" fmla="*/ 22229 h 33647"/>
                <a:gd name="connsiteX2" fmla="*/ 13512 w 29819"/>
                <a:gd name="connsiteY2" fmla="*/ 3208 h 33647"/>
                <a:gd name="connsiteX3" fmla="*/ 9504 w 29819"/>
                <a:gd name="connsiteY3" fmla="*/ 657 h 33647"/>
                <a:gd name="connsiteX4" fmla="*/ 1050 w 29819"/>
                <a:gd name="connsiteY4" fmla="*/ 24926 h 33647"/>
                <a:gd name="connsiteX5" fmla="*/ 27359 w 29819"/>
                <a:gd name="connsiteY5" fmla="*/ 33015 h 33647"/>
                <a:gd name="connsiteX6" fmla="*/ 26339 w 29819"/>
                <a:gd name="connsiteY6" fmla="*/ 27331 h 33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819" h="33647">
                  <a:moveTo>
                    <a:pt x="26339" y="27331"/>
                  </a:moveTo>
                  <a:cubicBezTo>
                    <a:pt x="20144" y="27549"/>
                    <a:pt x="10670" y="28132"/>
                    <a:pt x="7828" y="22229"/>
                  </a:cubicBezTo>
                  <a:cubicBezTo>
                    <a:pt x="4913" y="16180"/>
                    <a:pt x="9941" y="8164"/>
                    <a:pt x="13512" y="3208"/>
                  </a:cubicBezTo>
                  <a:cubicBezTo>
                    <a:pt x="14970" y="1167"/>
                    <a:pt x="11472" y="-1165"/>
                    <a:pt x="9504" y="657"/>
                  </a:cubicBezTo>
                  <a:cubicBezTo>
                    <a:pt x="2872" y="6487"/>
                    <a:pt x="-2302" y="16982"/>
                    <a:pt x="1050" y="24926"/>
                  </a:cubicBezTo>
                  <a:cubicBezTo>
                    <a:pt x="4767" y="33817"/>
                    <a:pt x="17958" y="34546"/>
                    <a:pt x="27359" y="33015"/>
                  </a:cubicBezTo>
                  <a:cubicBezTo>
                    <a:pt x="31221" y="32359"/>
                    <a:pt x="30274" y="27185"/>
                    <a:pt x="26339" y="27331"/>
                  </a:cubicBezTo>
                  <a:close/>
                </a:path>
              </a:pathLst>
            </a:custGeom>
            <a:solidFill>
              <a:srgbClr val="333350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A98D18DD-2B6A-AD58-2F13-91C1CECCCA56}"/>
                </a:ext>
              </a:extLst>
            </p:cNvPr>
            <p:cNvSpPr/>
            <p:nvPr/>
          </p:nvSpPr>
          <p:spPr>
            <a:xfrm>
              <a:off x="6403615" y="4995155"/>
              <a:ext cx="72763" cy="10623"/>
            </a:xfrm>
            <a:custGeom>
              <a:avLst/>
              <a:gdLst>
                <a:gd name="connsiteX0" fmla="*/ 68126 w 72763"/>
                <a:gd name="connsiteY0" fmla="*/ 15 h 10623"/>
                <a:gd name="connsiteX1" fmla="*/ 34384 w 72763"/>
                <a:gd name="connsiteY1" fmla="*/ 1910 h 10623"/>
                <a:gd name="connsiteX2" fmla="*/ 17476 w 72763"/>
                <a:gd name="connsiteY2" fmla="*/ 1910 h 10623"/>
                <a:gd name="connsiteX3" fmla="*/ 1807 w 72763"/>
                <a:gd name="connsiteY3" fmla="*/ 2711 h 10623"/>
                <a:gd name="connsiteX4" fmla="*/ 1224 w 72763"/>
                <a:gd name="connsiteY4" fmla="*/ 7230 h 10623"/>
                <a:gd name="connsiteX5" fmla="*/ 15582 w 72763"/>
                <a:gd name="connsiteY5" fmla="*/ 9780 h 10623"/>
                <a:gd name="connsiteX6" fmla="*/ 32489 w 72763"/>
                <a:gd name="connsiteY6" fmla="*/ 10509 h 10623"/>
                <a:gd name="connsiteX7" fmla="*/ 68054 w 72763"/>
                <a:gd name="connsiteY7" fmla="*/ 9635 h 10623"/>
                <a:gd name="connsiteX8" fmla="*/ 68126 w 72763"/>
                <a:gd name="connsiteY8" fmla="*/ 15 h 10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763" h="10623">
                  <a:moveTo>
                    <a:pt x="68126" y="15"/>
                  </a:moveTo>
                  <a:cubicBezTo>
                    <a:pt x="56903" y="743"/>
                    <a:pt x="45680" y="1691"/>
                    <a:pt x="34384" y="1910"/>
                  </a:cubicBezTo>
                  <a:cubicBezTo>
                    <a:pt x="28772" y="2055"/>
                    <a:pt x="23161" y="1982"/>
                    <a:pt x="17476" y="1910"/>
                  </a:cubicBezTo>
                  <a:cubicBezTo>
                    <a:pt x="12375" y="1837"/>
                    <a:pt x="6690" y="1035"/>
                    <a:pt x="1807" y="2711"/>
                  </a:cubicBezTo>
                  <a:cubicBezTo>
                    <a:pt x="-87" y="3367"/>
                    <a:pt x="-816" y="6136"/>
                    <a:pt x="1224" y="7230"/>
                  </a:cubicBezTo>
                  <a:cubicBezTo>
                    <a:pt x="5597" y="9489"/>
                    <a:pt x="10771" y="9416"/>
                    <a:pt x="15582" y="9780"/>
                  </a:cubicBezTo>
                  <a:cubicBezTo>
                    <a:pt x="21193" y="10217"/>
                    <a:pt x="26805" y="10363"/>
                    <a:pt x="32489" y="10509"/>
                  </a:cubicBezTo>
                  <a:cubicBezTo>
                    <a:pt x="44296" y="10728"/>
                    <a:pt x="56320" y="10728"/>
                    <a:pt x="68054" y="9635"/>
                  </a:cubicBezTo>
                  <a:cubicBezTo>
                    <a:pt x="74248" y="9052"/>
                    <a:pt x="74394" y="-423"/>
                    <a:pt x="68126" y="15"/>
                  </a:cubicBezTo>
                  <a:close/>
                </a:path>
              </a:pathLst>
            </a:custGeom>
            <a:solidFill>
              <a:srgbClr val="333350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5202034-07F4-87E8-FF3F-7D686EFFC10C}"/>
                </a:ext>
              </a:extLst>
            </p:cNvPr>
            <p:cNvSpPr/>
            <p:nvPr/>
          </p:nvSpPr>
          <p:spPr>
            <a:xfrm>
              <a:off x="6400910" y="5161829"/>
              <a:ext cx="30883" cy="30212"/>
            </a:xfrm>
            <a:custGeom>
              <a:avLst/>
              <a:gdLst>
                <a:gd name="connsiteX0" fmla="*/ 27104 w 30883"/>
                <a:gd name="connsiteY0" fmla="*/ 7374 h 30212"/>
                <a:gd name="connsiteX1" fmla="*/ 23388 w 30883"/>
                <a:gd name="connsiteY1" fmla="*/ 2710 h 30212"/>
                <a:gd name="connsiteX2" fmla="*/ 2544 w 30883"/>
                <a:gd name="connsiteY2" fmla="*/ 5698 h 30212"/>
                <a:gd name="connsiteX3" fmla="*/ 7938 w 30883"/>
                <a:gd name="connsiteY3" fmla="*/ 27488 h 30212"/>
                <a:gd name="connsiteX4" fmla="*/ 19598 w 30883"/>
                <a:gd name="connsiteY4" fmla="*/ 29966 h 30212"/>
                <a:gd name="connsiteX5" fmla="*/ 29072 w 30883"/>
                <a:gd name="connsiteY5" fmla="*/ 22460 h 30212"/>
                <a:gd name="connsiteX6" fmla="*/ 27104 w 30883"/>
                <a:gd name="connsiteY6" fmla="*/ 7374 h 3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83" h="30212">
                  <a:moveTo>
                    <a:pt x="27104" y="7374"/>
                  </a:moveTo>
                  <a:cubicBezTo>
                    <a:pt x="26449" y="5479"/>
                    <a:pt x="25282" y="3803"/>
                    <a:pt x="23388" y="2710"/>
                  </a:cubicBezTo>
                  <a:cubicBezTo>
                    <a:pt x="16901" y="-1299"/>
                    <a:pt x="7136" y="-1299"/>
                    <a:pt x="2544" y="5698"/>
                  </a:cubicBezTo>
                  <a:cubicBezTo>
                    <a:pt x="-2339" y="13204"/>
                    <a:pt x="-6" y="23407"/>
                    <a:pt x="7938" y="27488"/>
                  </a:cubicBezTo>
                  <a:cubicBezTo>
                    <a:pt x="11290" y="29238"/>
                    <a:pt x="15881" y="30841"/>
                    <a:pt x="19598" y="29966"/>
                  </a:cubicBezTo>
                  <a:cubicBezTo>
                    <a:pt x="23898" y="29019"/>
                    <a:pt x="26740" y="26104"/>
                    <a:pt x="29072" y="22460"/>
                  </a:cubicBezTo>
                  <a:cubicBezTo>
                    <a:pt x="32425" y="17067"/>
                    <a:pt x="30748" y="11601"/>
                    <a:pt x="27104" y="7374"/>
                  </a:cubicBezTo>
                  <a:close/>
                </a:path>
              </a:pathLst>
            </a:custGeom>
            <a:solidFill>
              <a:srgbClr val="4D4D4D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75" name="Graphic 2">
              <a:extLst>
                <a:ext uri="{FF2B5EF4-FFF2-40B4-BE49-F238E27FC236}">
                  <a16:creationId xmlns:a16="http://schemas.microsoft.com/office/drawing/2014/main" id="{87AE46A0-6235-C4ED-8326-28BF61095FC1}"/>
                </a:ext>
              </a:extLst>
            </p:cNvPr>
            <p:cNvGrpSpPr/>
            <p:nvPr/>
          </p:nvGrpSpPr>
          <p:grpSpPr>
            <a:xfrm>
              <a:off x="6413604" y="5136812"/>
              <a:ext cx="34039" cy="37656"/>
              <a:chOff x="6413604" y="5136812"/>
              <a:chExt cx="34039" cy="37656"/>
            </a:xfrm>
            <a:solidFill>
              <a:srgbClr val="4D4D4D"/>
            </a:solidFill>
          </p:grpSpPr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093F335A-FF21-ED98-F5A4-F5F0291DAFF9}"/>
                  </a:ext>
                </a:extLst>
              </p:cNvPr>
              <p:cNvSpPr/>
              <p:nvPr/>
            </p:nvSpPr>
            <p:spPr>
              <a:xfrm>
                <a:off x="6425878" y="5136812"/>
                <a:ext cx="21765" cy="9087"/>
              </a:xfrm>
              <a:custGeom>
                <a:avLst/>
                <a:gdLst>
                  <a:gd name="connsiteX0" fmla="*/ 18607 w 21765"/>
                  <a:gd name="connsiteY0" fmla="*/ 33 h 9087"/>
                  <a:gd name="connsiteX1" fmla="*/ 1189 w 21765"/>
                  <a:gd name="connsiteY1" fmla="*/ 4843 h 9087"/>
                  <a:gd name="connsiteX2" fmla="*/ 2574 w 21765"/>
                  <a:gd name="connsiteY2" fmla="*/ 8997 h 9087"/>
                  <a:gd name="connsiteX3" fmla="*/ 19627 w 21765"/>
                  <a:gd name="connsiteY3" fmla="*/ 5353 h 9087"/>
                  <a:gd name="connsiteX4" fmla="*/ 18607 w 21765"/>
                  <a:gd name="connsiteY4" fmla="*/ 33 h 9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65" h="9087">
                    <a:moveTo>
                      <a:pt x="18607" y="33"/>
                    </a:moveTo>
                    <a:cubicBezTo>
                      <a:pt x="12704" y="981"/>
                      <a:pt x="6655" y="2365"/>
                      <a:pt x="1189" y="4843"/>
                    </a:cubicBezTo>
                    <a:cubicBezTo>
                      <a:pt x="-1070" y="5863"/>
                      <a:pt x="169" y="9726"/>
                      <a:pt x="2574" y="8997"/>
                    </a:cubicBezTo>
                    <a:cubicBezTo>
                      <a:pt x="8258" y="7321"/>
                      <a:pt x="13724" y="5863"/>
                      <a:pt x="19627" y="5353"/>
                    </a:cubicBezTo>
                    <a:cubicBezTo>
                      <a:pt x="23053" y="5062"/>
                      <a:pt x="22105" y="-477"/>
                      <a:pt x="18607" y="33"/>
                    </a:cubicBezTo>
                    <a:close/>
                  </a:path>
                </a:pathLst>
              </a:custGeom>
              <a:solidFill>
                <a:srgbClr val="4D4D4D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AD5B0164-89B1-9342-E0C7-A33113872BF9}"/>
                  </a:ext>
                </a:extLst>
              </p:cNvPr>
              <p:cNvSpPr/>
              <p:nvPr/>
            </p:nvSpPr>
            <p:spPr>
              <a:xfrm>
                <a:off x="6413604" y="5141258"/>
                <a:ext cx="17035" cy="33211"/>
              </a:xfrm>
              <a:custGeom>
                <a:avLst/>
                <a:gdLst>
                  <a:gd name="connsiteX0" fmla="*/ 13318 w 17035"/>
                  <a:gd name="connsiteY0" fmla="*/ 907 h 33211"/>
                  <a:gd name="connsiteX1" fmla="*/ 200 w 17035"/>
                  <a:gd name="connsiteY1" fmla="*/ 29913 h 33211"/>
                  <a:gd name="connsiteX2" fmla="*/ 5010 w 17035"/>
                  <a:gd name="connsiteY2" fmla="*/ 31589 h 33211"/>
                  <a:gd name="connsiteX3" fmla="*/ 16889 w 17035"/>
                  <a:gd name="connsiteY3" fmla="*/ 2729 h 33211"/>
                  <a:gd name="connsiteX4" fmla="*/ 13318 w 17035"/>
                  <a:gd name="connsiteY4" fmla="*/ 907 h 33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035" h="33211">
                    <a:moveTo>
                      <a:pt x="13318" y="907"/>
                    </a:moveTo>
                    <a:cubicBezTo>
                      <a:pt x="8289" y="10163"/>
                      <a:pt x="4208" y="20147"/>
                      <a:pt x="200" y="29913"/>
                    </a:cubicBezTo>
                    <a:cubicBezTo>
                      <a:pt x="-1039" y="32974"/>
                      <a:pt x="3844" y="34650"/>
                      <a:pt x="5010" y="31589"/>
                    </a:cubicBezTo>
                    <a:cubicBezTo>
                      <a:pt x="8799" y="21896"/>
                      <a:pt x="13245" y="12422"/>
                      <a:pt x="16889" y="2729"/>
                    </a:cubicBezTo>
                    <a:cubicBezTo>
                      <a:pt x="17763" y="616"/>
                      <a:pt x="14484" y="-1133"/>
                      <a:pt x="13318" y="907"/>
                    </a:cubicBezTo>
                    <a:close/>
                  </a:path>
                </a:pathLst>
              </a:custGeom>
              <a:solidFill>
                <a:srgbClr val="4D4D4D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A6B63F96-0B66-B83C-0567-2262F4D5CC59}"/>
                </a:ext>
              </a:extLst>
            </p:cNvPr>
            <p:cNvSpPr/>
            <p:nvPr/>
          </p:nvSpPr>
          <p:spPr>
            <a:xfrm>
              <a:off x="6388248" y="5183629"/>
              <a:ext cx="25232" cy="30635"/>
            </a:xfrm>
            <a:custGeom>
              <a:avLst/>
              <a:gdLst>
                <a:gd name="connsiteX0" fmla="*/ 20381 w 25232"/>
                <a:gd name="connsiteY0" fmla="*/ 1826 h 30635"/>
                <a:gd name="connsiteX1" fmla="*/ 18341 w 25232"/>
                <a:gd name="connsiteY1" fmla="*/ 12685 h 30635"/>
                <a:gd name="connsiteX2" fmla="*/ 17539 w 25232"/>
                <a:gd name="connsiteY2" fmla="*/ 23106 h 30635"/>
                <a:gd name="connsiteX3" fmla="*/ 4785 w 25232"/>
                <a:gd name="connsiteY3" fmla="*/ 21576 h 30635"/>
                <a:gd name="connsiteX4" fmla="*/ 2745 w 25232"/>
                <a:gd name="connsiteY4" fmla="*/ 29010 h 30635"/>
                <a:gd name="connsiteX5" fmla="*/ 20454 w 25232"/>
                <a:gd name="connsiteY5" fmla="*/ 29957 h 30635"/>
                <a:gd name="connsiteX6" fmla="*/ 22932 w 25232"/>
                <a:gd name="connsiteY6" fmla="*/ 26677 h 30635"/>
                <a:gd name="connsiteX7" fmla="*/ 23661 w 25232"/>
                <a:gd name="connsiteY7" fmla="*/ 16110 h 30635"/>
                <a:gd name="connsiteX8" fmla="*/ 25191 w 25232"/>
                <a:gd name="connsiteY8" fmla="*/ 3138 h 30635"/>
                <a:gd name="connsiteX9" fmla="*/ 20381 w 25232"/>
                <a:gd name="connsiteY9" fmla="*/ 1826 h 30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232" h="30635">
                  <a:moveTo>
                    <a:pt x="20381" y="1826"/>
                  </a:moveTo>
                  <a:cubicBezTo>
                    <a:pt x="19361" y="5397"/>
                    <a:pt x="18851" y="9041"/>
                    <a:pt x="18341" y="12685"/>
                  </a:cubicBezTo>
                  <a:cubicBezTo>
                    <a:pt x="17976" y="15673"/>
                    <a:pt x="18487" y="19973"/>
                    <a:pt x="17539" y="23106"/>
                  </a:cubicBezTo>
                  <a:cubicBezTo>
                    <a:pt x="13240" y="22742"/>
                    <a:pt x="9085" y="22669"/>
                    <a:pt x="4785" y="21576"/>
                  </a:cubicBezTo>
                  <a:cubicBezTo>
                    <a:pt x="-24" y="20337"/>
                    <a:pt x="-2065" y="27844"/>
                    <a:pt x="2745" y="29010"/>
                  </a:cubicBezTo>
                  <a:cubicBezTo>
                    <a:pt x="8502" y="30394"/>
                    <a:pt x="14624" y="31342"/>
                    <a:pt x="20454" y="29957"/>
                  </a:cubicBezTo>
                  <a:cubicBezTo>
                    <a:pt x="21839" y="29593"/>
                    <a:pt x="23005" y="28135"/>
                    <a:pt x="22932" y="26677"/>
                  </a:cubicBezTo>
                  <a:cubicBezTo>
                    <a:pt x="22787" y="23252"/>
                    <a:pt x="23515" y="19535"/>
                    <a:pt x="23661" y="16110"/>
                  </a:cubicBezTo>
                  <a:cubicBezTo>
                    <a:pt x="23807" y="11737"/>
                    <a:pt x="24536" y="7438"/>
                    <a:pt x="25191" y="3138"/>
                  </a:cubicBezTo>
                  <a:cubicBezTo>
                    <a:pt x="25701" y="4"/>
                    <a:pt x="21329" y="-1381"/>
                    <a:pt x="20381" y="1826"/>
                  </a:cubicBezTo>
                  <a:close/>
                </a:path>
              </a:pathLst>
            </a:custGeom>
            <a:solidFill>
              <a:srgbClr val="4D4D4D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9" name="Graphic 2">
            <a:extLst>
              <a:ext uri="{FF2B5EF4-FFF2-40B4-BE49-F238E27FC236}">
                <a16:creationId xmlns:a16="http://schemas.microsoft.com/office/drawing/2014/main" id="{180D9988-281C-1153-AC05-7CE37F453F64}"/>
              </a:ext>
            </a:extLst>
          </p:cNvPr>
          <p:cNvGrpSpPr/>
          <p:nvPr/>
        </p:nvGrpSpPr>
        <p:grpSpPr>
          <a:xfrm>
            <a:off x="8256591" y="5004060"/>
            <a:ext cx="311065" cy="193132"/>
            <a:chOff x="7622849" y="5022167"/>
            <a:chExt cx="311065" cy="193132"/>
          </a:xfrm>
        </p:grpSpPr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AAF7205-2968-9599-5480-7DE0CA400C77}"/>
                </a:ext>
              </a:extLst>
            </p:cNvPr>
            <p:cNvSpPr/>
            <p:nvPr/>
          </p:nvSpPr>
          <p:spPr>
            <a:xfrm>
              <a:off x="7622849" y="5022167"/>
              <a:ext cx="311065" cy="193114"/>
            </a:xfrm>
            <a:custGeom>
              <a:avLst/>
              <a:gdLst>
                <a:gd name="connsiteX0" fmla="*/ 661 w 311065"/>
                <a:gd name="connsiteY0" fmla="*/ 24892 h 193114"/>
                <a:gd name="connsiteX1" fmla="*/ 17423 w 311065"/>
                <a:gd name="connsiteY1" fmla="*/ 4340 h 193114"/>
                <a:gd name="connsiteX2" fmla="*/ 232341 w 311065"/>
                <a:gd name="connsiteY2" fmla="*/ 4340 h 193114"/>
                <a:gd name="connsiteX3" fmla="*/ 310977 w 311065"/>
                <a:gd name="connsiteY3" fmla="*/ 12430 h 193114"/>
                <a:gd name="connsiteX4" fmla="*/ 310977 w 311065"/>
                <a:gd name="connsiteY4" fmla="*/ 168098 h 193114"/>
                <a:gd name="connsiteX5" fmla="*/ 289551 w 311065"/>
                <a:gd name="connsiteY5" fmla="*/ 188285 h 193114"/>
                <a:gd name="connsiteX6" fmla="*/ 85783 w 311065"/>
                <a:gd name="connsiteY6" fmla="*/ 192731 h 193114"/>
                <a:gd name="connsiteX7" fmla="*/ 515 w 311065"/>
                <a:gd name="connsiteY7" fmla="*/ 171815 h 193114"/>
                <a:gd name="connsiteX8" fmla="*/ 661 w 311065"/>
                <a:gd name="connsiteY8" fmla="*/ 24892 h 193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065" h="193114">
                  <a:moveTo>
                    <a:pt x="661" y="24892"/>
                  </a:moveTo>
                  <a:cubicBezTo>
                    <a:pt x="661" y="24892"/>
                    <a:pt x="-2108" y="4340"/>
                    <a:pt x="17423" y="4340"/>
                  </a:cubicBezTo>
                  <a:cubicBezTo>
                    <a:pt x="36954" y="4340"/>
                    <a:pt x="103929" y="-5425"/>
                    <a:pt x="232341" y="4340"/>
                  </a:cubicBezTo>
                  <a:cubicBezTo>
                    <a:pt x="232341" y="4340"/>
                    <a:pt x="310102" y="-397"/>
                    <a:pt x="310977" y="12430"/>
                  </a:cubicBezTo>
                  <a:cubicBezTo>
                    <a:pt x="311851" y="25256"/>
                    <a:pt x="305875" y="126193"/>
                    <a:pt x="310977" y="168098"/>
                  </a:cubicBezTo>
                  <a:cubicBezTo>
                    <a:pt x="310977" y="168098"/>
                    <a:pt x="309082" y="189014"/>
                    <a:pt x="289551" y="188285"/>
                  </a:cubicBezTo>
                  <a:cubicBezTo>
                    <a:pt x="270019" y="187629"/>
                    <a:pt x="152758" y="191346"/>
                    <a:pt x="85783" y="192731"/>
                  </a:cubicBezTo>
                  <a:cubicBezTo>
                    <a:pt x="18808" y="194115"/>
                    <a:pt x="1754" y="192731"/>
                    <a:pt x="515" y="171815"/>
                  </a:cubicBezTo>
                  <a:cubicBezTo>
                    <a:pt x="-724" y="150899"/>
                    <a:pt x="661" y="71971"/>
                    <a:pt x="661" y="24892"/>
                  </a:cubicBezTo>
                  <a:close/>
                </a:path>
              </a:pathLst>
            </a:custGeom>
            <a:solidFill>
              <a:srgbClr val="AA6A64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EEA58E5F-3BD1-8554-3EEC-ABF26F2447BB}"/>
                </a:ext>
              </a:extLst>
            </p:cNvPr>
            <p:cNvSpPr/>
            <p:nvPr/>
          </p:nvSpPr>
          <p:spPr>
            <a:xfrm>
              <a:off x="7637904" y="5038387"/>
              <a:ext cx="279024" cy="130816"/>
            </a:xfrm>
            <a:custGeom>
              <a:avLst/>
              <a:gdLst>
                <a:gd name="connsiteX0" fmla="*/ 10239 w 279024"/>
                <a:gd name="connsiteY0" fmla="*/ 0 h 130816"/>
                <a:gd name="connsiteX1" fmla="*/ 911 w 279024"/>
                <a:gd name="connsiteY1" fmla="*/ 9328 h 130816"/>
                <a:gd name="connsiteX2" fmla="*/ 911 w 279024"/>
                <a:gd name="connsiteY2" fmla="*/ 67923 h 130816"/>
                <a:gd name="connsiteX3" fmla="*/ 36 w 279024"/>
                <a:gd name="connsiteY3" fmla="*/ 126808 h 130816"/>
                <a:gd name="connsiteX4" fmla="*/ 2514 w 279024"/>
                <a:gd name="connsiteY4" fmla="*/ 130525 h 130816"/>
                <a:gd name="connsiteX5" fmla="*/ 136756 w 279024"/>
                <a:gd name="connsiteY5" fmla="*/ 130525 h 130816"/>
                <a:gd name="connsiteX6" fmla="*/ 273184 w 279024"/>
                <a:gd name="connsiteY6" fmla="*/ 128339 h 130816"/>
                <a:gd name="connsiteX7" fmla="*/ 278431 w 279024"/>
                <a:gd name="connsiteY7" fmla="*/ 123674 h 130816"/>
                <a:gd name="connsiteX8" fmla="*/ 278431 w 279024"/>
                <a:gd name="connsiteY8" fmla="*/ 27840 h 130816"/>
                <a:gd name="connsiteX9" fmla="*/ 278869 w 279024"/>
                <a:gd name="connsiteY9" fmla="*/ 2113 h 130816"/>
                <a:gd name="connsiteX10" fmla="*/ 160296 w 279024"/>
                <a:gd name="connsiteY10" fmla="*/ 2113 h 130816"/>
                <a:gd name="connsiteX11" fmla="*/ 10239 w 279024"/>
                <a:gd name="connsiteY11" fmla="*/ 0 h 130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024" h="130816">
                  <a:moveTo>
                    <a:pt x="10239" y="0"/>
                  </a:moveTo>
                  <a:cubicBezTo>
                    <a:pt x="10239" y="0"/>
                    <a:pt x="1275" y="1239"/>
                    <a:pt x="911" y="9328"/>
                  </a:cubicBezTo>
                  <a:cubicBezTo>
                    <a:pt x="619" y="17418"/>
                    <a:pt x="-984" y="40010"/>
                    <a:pt x="911" y="67923"/>
                  </a:cubicBezTo>
                  <a:cubicBezTo>
                    <a:pt x="2806" y="95835"/>
                    <a:pt x="328" y="120613"/>
                    <a:pt x="36" y="126808"/>
                  </a:cubicBezTo>
                  <a:cubicBezTo>
                    <a:pt x="36" y="126808"/>
                    <a:pt x="-328" y="130525"/>
                    <a:pt x="2514" y="130525"/>
                  </a:cubicBezTo>
                  <a:cubicBezTo>
                    <a:pt x="5284" y="130525"/>
                    <a:pt x="74736" y="131181"/>
                    <a:pt x="136756" y="130525"/>
                  </a:cubicBezTo>
                  <a:cubicBezTo>
                    <a:pt x="198775" y="129869"/>
                    <a:pt x="267646" y="128339"/>
                    <a:pt x="273184" y="128339"/>
                  </a:cubicBezTo>
                  <a:cubicBezTo>
                    <a:pt x="278796" y="128339"/>
                    <a:pt x="278431" y="125569"/>
                    <a:pt x="278431" y="123674"/>
                  </a:cubicBezTo>
                  <a:cubicBezTo>
                    <a:pt x="278431" y="121779"/>
                    <a:pt x="279379" y="40885"/>
                    <a:pt x="278431" y="27840"/>
                  </a:cubicBezTo>
                  <a:cubicBezTo>
                    <a:pt x="277484" y="14794"/>
                    <a:pt x="279597" y="3644"/>
                    <a:pt x="278869" y="2113"/>
                  </a:cubicBezTo>
                  <a:cubicBezTo>
                    <a:pt x="278140" y="583"/>
                    <a:pt x="173632" y="2113"/>
                    <a:pt x="160296" y="2113"/>
                  </a:cubicBezTo>
                  <a:cubicBezTo>
                    <a:pt x="146959" y="2186"/>
                    <a:pt x="20442" y="947"/>
                    <a:pt x="10239" y="0"/>
                  </a:cubicBezTo>
                  <a:close/>
                </a:path>
              </a:pathLst>
            </a:custGeom>
            <a:solidFill>
              <a:srgbClr val="EBEFEB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15D7D33-BEC2-F67F-4DAB-2539544491DC}"/>
                </a:ext>
              </a:extLst>
            </p:cNvPr>
            <p:cNvSpPr/>
            <p:nvPr/>
          </p:nvSpPr>
          <p:spPr>
            <a:xfrm>
              <a:off x="7688138" y="5084031"/>
              <a:ext cx="177990" cy="42203"/>
            </a:xfrm>
            <a:custGeom>
              <a:avLst/>
              <a:gdLst>
                <a:gd name="connsiteX0" fmla="*/ 10947 w 177990"/>
                <a:gd name="connsiteY0" fmla="*/ 3038 h 42203"/>
                <a:gd name="connsiteX1" fmla="*/ 2056 w 177990"/>
                <a:gd name="connsiteY1" fmla="*/ 11127 h 42203"/>
                <a:gd name="connsiteX2" fmla="*/ 3951 w 177990"/>
                <a:gd name="connsiteY2" fmla="*/ 33792 h 42203"/>
                <a:gd name="connsiteX3" fmla="*/ 33102 w 177990"/>
                <a:gd name="connsiteY3" fmla="*/ 41882 h 42203"/>
                <a:gd name="connsiteX4" fmla="*/ 119026 w 177990"/>
                <a:gd name="connsiteY4" fmla="*/ 41955 h 42203"/>
                <a:gd name="connsiteX5" fmla="*/ 168000 w 177990"/>
                <a:gd name="connsiteY5" fmla="*/ 39404 h 42203"/>
                <a:gd name="connsiteX6" fmla="*/ 175944 w 177990"/>
                <a:gd name="connsiteY6" fmla="*/ 9961 h 42203"/>
                <a:gd name="connsiteX7" fmla="*/ 150874 w 177990"/>
                <a:gd name="connsiteY7" fmla="*/ 341 h 42203"/>
                <a:gd name="connsiteX8" fmla="*/ 55112 w 177990"/>
                <a:gd name="connsiteY8" fmla="*/ 3111 h 42203"/>
                <a:gd name="connsiteX9" fmla="*/ 10947 w 177990"/>
                <a:gd name="connsiteY9" fmla="*/ 3038 h 42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990" h="42203">
                  <a:moveTo>
                    <a:pt x="10947" y="3038"/>
                  </a:moveTo>
                  <a:cubicBezTo>
                    <a:pt x="10947" y="3038"/>
                    <a:pt x="2639" y="6755"/>
                    <a:pt x="2056" y="11127"/>
                  </a:cubicBezTo>
                  <a:cubicBezTo>
                    <a:pt x="1400" y="15500"/>
                    <a:pt x="-3191" y="26286"/>
                    <a:pt x="3951" y="33792"/>
                  </a:cubicBezTo>
                  <a:cubicBezTo>
                    <a:pt x="11093" y="41226"/>
                    <a:pt x="12915" y="42174"/>
                    <a:pt x="33102" y="41882"/>
                  </a:cubicBezTo>
                  <a:cubicBezTo>
                    <a:pt x="53290" y="41590"/>
                    <a:pt x="94174" y="41372"/>
                    <a:pt x="119026" y="41955"/>
                  </a:cubicBezTo>
                  <a:cubicBezTo>
                    <a:pt x="143804" y="42538"/>
                    <a:pt x="159327" y="42247"/>
                    <a:pt x="168000" y="39404"/>
                  </a:cubicBezTo>
                  <a:cubicBezTo>
                    <a:pt x="176672" y="36635"/>
                    <a:pt x="180754" y="18925"/>
                    <a:pt x="175944" y="9961"/>
                  </a:cubicBezTo>
                  <a:cubicBezTo>
                    <a:pt x="171134" y="997"/>
                    <a:pt x="162316" y="-897"/>
                    <a:pt x="150874" y="341"/>
                  </a:cubicBezTo>
                  <a:cubicBezTo>
                    <a:pt x="139505" y="1580"/>
                    <a:pt x="68157" y="3767"/>
                    <a:pt x="55112" y="3111"/>
                  </a:cubicBezTo>
                  <a:cubicBezTo>
                    <a:pt x="41994" y="2455"/>
                    <a:pt x="14008" y="1434"/>
                    <a:pt x="10947" y="3038"/>
                  </a:cubicBezTo>
                  <a:close/>
                </a:path>
              </a:pathLst>
            </a:custGeom>
            <a:solidFill>
              <a:srgbClr val="5D5D5D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8548C512-6610-19F7-023B-5A8640070D88}"/>
                </a:ext>
              </a:extLst>
            </p:cNvPr>
            <p:cNvSpPr/>
            <p:nvPr/>
          </p:nvSpPr>
          <p:spPr>
            <a:xfrm>
              <a:off x="7804327" y="5083959"/>
              <a:ext cx="61727" cy="42205"/>
            </a:xfrm>
            <a:custGeom>
              <a:avLst/>
              <a:gdLst>
                <a:gd name="connsiteX0" fmla="*/ 51738 w 61727"/>
                <a:gd name="connsiteY0" fmla="*/ 39404 h 42205"/>
                <a:gd name="connsiteX1" fmla="*/ 59682 w 61727"/>
                <a:gd name="connsiteY1" fmla="*/ 9961 h 42205"/>
                <a:gd name="connsiteX2" fmla="*/ 34611 w 61727"/>
                <a:gd name="connsiteY2" fmla="*/ 341 h 42205"/>
                <a:gd name="connsiteX3" fmla="*/ 9031 w 61727"/>
                <a:gd name="connsiteY3" fmla="*/ 1726 h 42205"/>
                <a:gd name="connsiteX4" fmla="*/ 7573 w 61727"/>
                <a:gd name="connsiteY4" fmla="*/ 3038 h 42205"/>
                <a:gd name="connsiteX5" fmla="*/ 359 w 61727"/>
                <a:gd name="connsiteY5" fmla="*/ 16521 h 42205"/>
                <a:gd name="connsiteX6" fmla="*/ 9322 w 61727"/>
                <a:gd name="connsiteY6" fmla="*/ 42101 h 42205"/>
                <a:gd name="connsiteX7" fmla="*/ 51738 w 61727"/>
                <a:gd name="connsiteY7" fmla="*/ 39404 h 42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727" h="42205">
                  <a:moveTo>
                    <a:pt x="51738" y="39404"/>
                  </a:moveTo>
                  <a:cubicBezTo>
                    <a:pt x="60410" y="36635"/>
                    <a:pt x="64491" y="18925"/>
                    <a:pt x="59682" y="9961"/>
                  </a:cubicBezTo>
                  <a:cubicBezTo>
                    <a:pt x="54871" y="998"/>
                    <a:pt x="46053" y="-897"/>
                    <a:pt x="34611" y="341"/>
                  </a:cubicBezTo>
                  <a:cubicBezTo>
                    <a:pt x="30968" y="706"/>
                    <a:pt x="21129" y="1216"/>
                    <a:pt x="9031" y="1726"/>
                  </a:cubicBezTo>
                  <a:lnTo>
                    <a:pt x="7573" y="3038"/>
                  </a:lnTo>
                  <a:cubicBezTo>
                    <a:pt x="7573" y="3038"/>
                    <a:pt x="1743" y="6318"/>
                    <a:pt x="359" y="16521"/>
                  </a:cubicBezTo>
                  <a:cubicBezTo>
                    <a:pt x="-1026" y="26723"/>
                    <a:pt x="1525" y="35760"/>
                    <a:pt x="9322" y="42101"/>
                  </a:cubicBezTo>
                  <a:cubicBezTo>
                    <a:pt x="30311" y="42465"/>
                    <a:pt x="43794" y="41955"/>
                    <a:pt x="51738" y="39404"/>
                  </a:cubicBezTo>
                  <a:close/>
                </a:path>
              </a:pathLst>
            </a:custGeom>
            <a:solidFill>
              <a:srgbClr val="4D4D4D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CEB9FBD-7D72-6821-CE5B-7977D5B1BDB5}"/>
                </a:ext>
              </a:extLst>
            </p:cNvPr>
            <p:cNvSpPr/>
            <p:nvPr/>
          </p:nvSpPr>
          <p:spPr>
            <a:xfrm>
              <a:off x="7688138" y="5086156"/>
              <a:ext cx="77849" cy="39802"/>
            </a:xfrm>
            <a:custGeom>
              <a:avLst/>
              <a:gdLst>
                <a:gd name="connsiteX0" fmla="*/ 67719 w 77849"/>
                <a:gd name="connsiteY0" fmla="*/ 986 h 39802"/>
                <a:gd name="connsiteX1" fmla="*/ 55039 w 77849"/>
                <a:gd name="connsiteY1" fmla="*/ 913 h 39802"/>
                <a:gd name="connsiteX2" fmla="*/ 10947 w 77849"/>
                <a:gd name="connsiteY2" fmla="*/ 913 h 39802"/>
                <a:gd name="connsiteX3" fmla="*/ 2056 w 77849"/>
                <a:gd name="connsiteY3" fmla="*/ 9002 h 39802"/>
                <a:gd name="connsiteX4" fmla="*/ 3951 w 77849"/>
                <a:gd name="connsiteY4" fmla="*/ 31667 h 39802"/>
                <a:gd name="connsiteX5" fmla="*/ 33102 w 77849"/>
                <a:gd name="connsiteY5" fmla="*/ 39757 h 39802"/>
                <a:gd name="connsiteX6" fmla="*/ 71946 w 77849"/>
                <a:gd name="connsiteY6" fmla="*/ 39466 h 39802"/>
                <a:gd name="connsiteX7" fmla="*/ 77850 w 77849"/>
                <a:gd name="connsiteY7" fmla="*/ 19279 h 39802"/>
                <a:gd name="connsiteX8" fmla="*/ 67719 w 77849"/>
                <a:gd name="connsiteY8" fmla="*/ 986 h 39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849" h="39802">
                  <a:moveTo>
                    <a:pt x="67719" y="986"/>
                  </a:moveTo>
                  <a:cubicBezTo>
                    <a:pt x="61962" y="1059"/>
                    <a:pt x="57444" y="1059"/>
                    <a:pt x="55039" y="913"/>
                  </a:cubicBezTo>
                  <a:cubicBezTo>
                    <a:pt x="41994" y="257"/>
                    <a:pt x="14008" y="-763"/>
                    <a:pt x="10947" y="913"/>
                  </a:cubicBezTo>
                  <a:cubicBezTo>
                    <a:pt x="10947" y="913"/>
                    <a:pt x="2639" y="4630"/>
                    <a:pt x="2056" y="9002"/>
                  </a:cubicBezTo>
                  <a:cubicBezTo>
                    <a:pt x="1400" y="13375"/>
                    <a:pt x="-3191" y="24161"/>
                    <a:pt x="3951" y="31667"/>
                  </a:cubicBezTo>
                  <a:cubicBezTo>
                    <a:pt x="11093" y="39101"/>
                    <a:pt x="12915" y="40049"/>
                    <a:pt x="33102" y="39757"/>
                  </a:cubicBezTo>
                  <a:cubicBezTo>
                    <a:pt x="42649" y="39611"/>
                    <a:pt x="56933" y="39466"/>
                    <a:pt x="71946" y="39466"/>
                  </a:cubicBezTo>
                  <a:cubicBezTo>
                    <a:pt x="75663" y="32980"/>
                    <a:pt x="77850" y="24817"/>
                    <a:pt x="77850" y="19279"/>
                  </a:cubicBezTo>
                  <a:cubicBezTo>
                    <a:pt x="77704" y="11408"/>
                    <a:pt x="67719" y="986"/>
                    <a:pt x="67719" y="986"/>
                  </a:cubicBezTo>
                  <a:close/>
                </a:path>
              </a:pathLst>
            </a:custGeom>
            <a:solidFill>
              <a:srgbClr val="4D4D4D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09C2F92B-20A9-F8DB-2CCE-9F91738CF167}"/>
                </a:ext>
              </a:extLst>
            </p:cNvPr>
            <p:cNvSpPr/>
            <p:nvPr/>
          </p:nvSpPr>
          <p:spPr>
            <a:xfrm>
              <a:off x="7654921" y="5180005"/>
              <a:ext cx="247932" cy="35294"/>
            </a:xfrm>
            <a:custGeom>
              <a:avLst/>
              <a:gdLst>
                <a:gd name="connsiteX0" fmla="*/ 228838 w 247932"/>
                <a:gd name="connsiteY0" fmla="*/ 421 h 35294"/>
                <a:gd name="connsiteX1" fmla="*/ 147870 w 247932"/>
                <a:gd name="connsiteY1" fmla="*/ 421 h 35294"/>
                <a:gd name="connsiteX2" fmla="*/ 21353 w 247932"/>
                <a:gd name="connsiteY2" fmla="*/ 421 h 35294"/>
                <a:gd name="connsiteX3" fmla="*/ 0 w 247932"/>
                <a:gd name="connsiteY3" fmla="*/ 34601 h 35294"/>
                <a:gd name="connsiteX4" fmla="*/ 53711 w 247932"/>
                <a:gd name="connsiteY4" fmla="*/ 34892 h 35294"/>
                <a:gd name="connsiteX5" fmla="*/ 247932 w 247932"/>
                <a:gd name="connsiteY5" fmla="*/ 30374 h 35294"/>
                <a:gd name="connsiteX6" fmla="*/ 234887 w 247932"/>
                <a:gd name="connsiteY6" fmla="*/ 6907 h 35294"/>
                <a:gd name="connsiteX7" fmla="*/ 228838 w 247932"/>
                <a:gd name="connsiteY7" fmla="*/ 421 h 3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932" h="35294">
                  <a:moveTo>
                    <a:pt x="228838" y="421"/>
                  </a:moveTo>
                  <a:cubicBezTo>
                    <a:pt x="228838" y="421"/>
                    <a:pt x="179499" y="-526"/>
                    <a:pt x="147870" y="421"/>
                  </a:cubicBezTo>
                  <a:cubicBezTo>
                    <a:pt x="116241" y="1369"/>
                    <a:pt x="21353" y="421"/>
                    <a:pt x="21353" y="421"/>
                  </a:cubicBezTo>
                  <a:cubicBezTo>
                    <a:pt x="12972" y="11572"/>
                    <a:pt x="0" y="34528"/>
                    <a:pt x="0" y="34601"/>
                  </a:cubicBezTo>
                  <a:cubicBezTo>
                    <a:pt x="12681" y="35548"/>
                    <a:pt x="30099" y="35403"/>
                    <a:pt x="53711" y="34892"/>
                  </a:cubicBezTo>
                  <a:cubicBezTo>
                    <a:pt x="113472" y="33654"/>
                    <a:pt x="213242" y="30520"/>
                    <a:pt x="247932" y="30374"/>
                  </a:cubicBezTo>
                  <a:cubicBezTo>
                    <a:pt x="247932" y="30374"/>
                    <a:pt x="237219" y="13466"/>
                    <a:pt x="234887" y="6907"/>
                  </a:cubicBezTo>
                  <a:cubicBezTo>
                    <a:pt x="232554" y="348"/>
                    <a:pt x="228838" y="421"/>
                    <a:pt x="228838" y="421"/>
                  </a:cubicBezTo>
                  <a:close/>
                </a:path>
              </a:pathLst>
            </a:custGeom>
            <a:solidFill>
              <a:srgbClr val="5D5D5D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72D81B-DFE5-9F12-0953-B249D047B7C6}"/>
                </a:ext>
              </a:extLst>
            </p:cNvPr>
            <p:cNvSpPr/>
            <p:nvPr/>
          </p:nvSpPr>
          <p:spPr>
            <a:xfrm>
              <a:off x="7693951" y="5198686"/>
              <a:ext cx="5570" cy="6309"/>
            </a:xfrm>
            <a:custGeom>
              <a:avLst/>
              <a:gdLst>
                <a:gd name="connsiteX0" fmla="*/ 2073 w 5570"/>
                <a:gd name="connsiteY0" fmla="*/ 33 h 6309"/>
                <a:gd name="connsiteX1" fmla="*/ 2073 w 5570"/>
                <a:gd name="connsiteY1" fmla="*/ 5717 h 6309"/>
                <a:gd name="connsiteX2" fmla="*/ 2073 w 5570"/>
                <a:gd name="connsiteY2" fmla="*/ 33 h 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70" h="6309">
                  <a:moveTo>
                    <a:pt x="2073" y="33"/>
                  </a:moveTo>
                  <a:cubicBezTo>
                    <a:pt x="2073" y="33"/>
                    <a:pt x="-2591" y="2730"/>
                    <a:pt x="2073" y="5717"/>
                  </a:cubicBezTo>
                  <a:cubicBezTo>
                    <a:pt x="6737" y="8706"/>
                    <a:pt x="6737" y="-623"/>
                    <a:pt x="2073" y="33"/>
                  </a:cubicBezTo>
                  <a:close/>
                </a:path>
              </a:pathLst>
            </a:custGeom>
            <a:solidFill>
              <a:srgbClr val="FFFFF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BDF469D-B043-D121-8428-254080F9C540}"/>
                </a:ext>
              </a:extLst>
            </p:cNvPr>
            <p:cNvSpPr/>
            <p:nvPr/>
          </p:nvSpPr>
          <p:spPr>
            <a:xfrm>
              <a:off x="7724689" y="5195420"/>
              <a:ext cx="7330" cy="7360"/>
            </a:xfrm>
            <a:custGeom>
              <a:avLst/>
              <a:gdLst>
                <a:gd name="connsiteX0" fmla="*/ 2818 w 7330"/>
                <a:gd name="connsiteY0" fmla="*/ 19 h 7360"/>
                <a:gd name="connsiteX1" fmla="*/ 2818 w 7330"/>
                <a:gd name="connsiteY1" fmla="*/ 6942 h 7360"/>
                <a:gd name="connsiteX2" fmla="*/ 2818 w 7330"/>
                <a:gd name="connsiteY2" fmla="*/ 19 h 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30" h="7360">
                  <a:moveTo>
                    <a:pt x="2818" y="19"/>
                  </a:moveTo>
                  <a:cubicBezTo>
                    <a:pt x="2818" y="19"/>
                    <a:pt x="-3523" y="4391"/>
                    <a:pt x="2818" y="6942"/>
                  </a:cubicBezTo>
                  <a:cubicBezTo>
                    <a:pt x="9159" y="9493"/>
                    <a:pt x="8502" y="-491"/>
                    <a:pt x="2818" y="19"/>
                  </a:cubicBezTo>
                  <a:close/>
                </a:path>
              </a:pathLst>
            </a:custGeom>
            <a:solidFill>
              <a:srgbClr val="FFFFF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B4CBD5EC-B820-4840-0E20-629127F53291}"/>
                </a:ext>
              </a:extLst>
            </p:cNvPr>
            <p:cNvSpPr/>
            <p:nvPr/>
          </p:nvSpPr>
          <p:spPr>
            <a:xfrm>
              <a:off x="7833918" y="5191549"/>
              <a:ext cx="7953" cy="7661"/>
            </a:xfrm>
            <a:custGeom>
              <a:avLst/>
              <a:gdLst>
                <a:gd name="connsiteX0" fmla="*/ 2980 w 7953"/>
                <a:gd name="connsiteY0" fmla="*/ 28 h 7661"/>
                <a:gd name="connsiteX1" fmla="*/ 2980 w 7953"/>
                <a:gd name="connsiteY1" fmla="*/ 7024 h 7661"/>
                <a:gd name="connsiteX2" fmla="*/ 2980 w 7953"/>
                <a:gd name="connsiteY2" fmla="*/ 28 h 7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53" h="7661">
                  <a:moveTo>
                    <a:pt x="2980" y="28"/>
                  </a:moveTo>
                  <a:cubicBezTo>
                    <a:pt x="2980" y="28"/>
                    <a:pt x="-3725" y="3599"/>
                    <a:pt x="2980" y="7024"/>
                  </a:cubicBezTo>
                  <a:cubicBezTo>
                    <a:pt x="9612" y="10377"/>
                    <a:pt x="9612" y="-628"/>
                    <a:pt x="2980" y="28"/>
                  </a:cubicBezTo>
                  <a:close/>
                </a:path>
              </a:pathLst>
            </a:custGeom>
            <a:solidFill>
              <a:srgbClr val="FFFFF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73573E45-CCA5-ADFE-C567-A6CC8D1C891B}"/>
                </a:ext>
              </a:extLst>
            </p:cNvPr>
            <p:cNvSpPr/>
            <p:nvPr/>
          </p:nvSpPr>
          <p:spPr>
            <a:xfrm>
              <a:off x="7632919" y="5196942"/>
              <a:ext cx="8008" cy="7661"/>
            </a:xfrm>
            <a:custGeom>
              <a:avLst/>
              <a:gdLst>
                <a:gd name="connsiteX0" fmla="*/ 2980 w 8008"/>
                <a:gd name="connsiteY0" fmla="*/ 28 h 7661"/>
                <a:gd name="connsiteX1" fmla="*/ 2980 w 8008"/>
                <a:gd name="connsiteY1" fmla="*/ 7024 h 7661"/>
                <a:gd name="connsiteX2" fmla="*/ 2980 w 8008"/>
                <a:gd name="connsiteY2" fmla="*/ 28 h 7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08" h="7661">
                  <a:moveTo>
                    <a:pt x="2980" y="28"/>
                  </a:moveTo>
                  <a:cubicBezTo>
                    <a:pt x="2980" y="28"/>
                    <a:pt x="-3725" y="3599"/>
                    <a:pt x="2980" y="7024"/>
                  </a:cubicBezTo>
                  <a:cubicBezTo>
                    <a:pt x="9685" y="10377"/>
                    <a:pt x="9685" y="-628"/>
                    <a:pt x="2980" y="28"/>
                  </a:cubicBezTo>
                  <a:close/>
                </a:path>
              </a:pathLst>
            </a:custGeom>
            <a:solidFill>
              <a:srgbClr val="915350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F8955CA5-0CA8-94C5-6472-D7C54FAC4980}"/>
                </a:ext>
              </a:extLst>
            </p:cNvPr>
            <p:cNvSpPr/>
            <p:nvPr/>
          </p:nvSpPr>
          <p:spPr>
            <a:xfrm>
              <a:off x="7914597" y="5192874"/>
              <a:ext cx="7445" cy="8064"/>
            </a:xfrm>
            <a:custGeom>
              <a:avLst/>
              <a:gdLst>
                <a:gd name="connsiteX0" fmla="*/ 134 w 7445"/>
                <a:gd name="connsiteY0" fmla="*/ 5553 h 8064"/>
                <a:gd name="connsiteX1" fmla="*/ 7058 w 7445"/>
                <a:gd name="connsiteY1" fmla="*/ 4679 h 8064"/>
                <a:gd name="connsiteX2" fmla="*/ 134 w 7445"/>
                <a:gd name="connsiteY2" fmla="*/ 5553 h 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45" h="8064">
                  <a:moveTo>
                    <a:pt x="134" y="5553"/>
                  </a:moveTo>
                  <a:cubicBezTo>
                    <a:pt x="134" y="5553"/>
                    <a:pt x="4507" y="11748"/>
                    <a:pt x="7058" y="4679"/>
                  </a:cubicBezTo>
                  <a:cubicBezTo>
                    <a:pt x="9609" y="-2317"/>
                    <a:pt x="-1323" y="-1006"/>
                    <a:pt x="134" y="5553"/>
                  </a:cubicBezTo>
                  <a:close/>
                </a:path>
              </a:pathLst>
            </a:custGeom>
            <a:solidFill>
              <a:srgbClr val="915350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F1976742-B8E5-78EB-1F5C-FF5A08E66E39}"/>
                </a:ext>
              </a:extLst>
            </p:cNvPr>
            <p:cNvSpPr/>
            <p:nvPr/>
          </p:nvSpPr>
          <p:spPr>
            <a:xfrm>
              <a:off x="7860532" y="5199075"/>
              <a:ext cx="7751" cy="5475"/>
            </a:xfrm>
            <a:custGeom>
              <a:avLst/>
              <a:gdLst>
                <a:gd name="connsiteX0" fmla="*/ 2019 w 7751"/>
                <a:gd name="connsiteY0" fmla="*/ 9 h 5475"/>
                <a:gd name="connsiteX1" fmla="*/ 3331 w 7751"/>
                <a:gd name="connsiteY1" fmla="*/ 5183 h 5475"/>
                <a:gd name="connsiteX2" fmla="*/ 2019 w 7751"/>
                <a:gd name="connsiteY2" fmla="*/ 9 h 5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51" h="5475">
                  <a:moveTo>
                    <a:pt x="2019" y="9"/>
                  </a:moveTo>
                  <a:cubicBezTo>
                    <a:pt x="2019" y="9"/>
                    <a:pt x="-3301" y="3434"/>
                    <a:pt x="3331" y="5183"/>
                  </a:cubicBezTo>
                  <a:cubicBezTo>
                    <a:pt x="10035" y="7005"/>
                    <a:pt x="8724" y="-283"/>
                    <a:pt x="2019" y="9"/>
                  </a:cubicBezTo>
                  <a:close/>
                </a:path>
              </a:pathLst>
            </a:custGeom>
            <a:solidFill>
              <a:srgbClr val="FFFFF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E3FF2405-319A-F28C-D1E4-3614E9DB9D3F}"/>
                </a:ext>
              </a:extLst>
            </p:cNvPr>
            <p:cNvSpPr/>
            <p:nvPr/>
          </p:nvSpPr>
          <p:spPr>
            <a:xfrm>
              <a:off x="7693473" y="5089540"/>
              <a:ext cx="34403" cy="31731"/>
            </a:xfrm>
            <a:custGeom>
              <a:avLst/>
              <a:gdLst>
                <a:gd name="connsiteX0" fmla="*/ 15232 w 34403"/>
                <a:gd name="connsiteY0" fmla="*/ 7 h 31731"/>
                <a:gd name="connsiteX1" fmla="*/ 0 w 34403"/>
                <a:gd name="connsiteY1" fmla="*/ 15239 h 31731"/>
                <a:gd name="connsiteX2" fmla="*/ 17710 w 34403"/>
                <a:gd name="connsiteY2" fmla="*/ 31709 h 31731"/>
                <a:gd name="connsiteX3" fmla="*/ 34399 w 34403"/>
                <a:gd name="connsiteY3" fmla="*/ 15895 h 31731"/>
                <a:gd name="connsiteX4" fmla="*/ 15232 w 34403"/>
                <a:gd name="connsiteY4" fmla="*/ 7 h 3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03" h="31731">
                  <a:moveTo>
                    <a:pt x="15232" y="7"/>
                  </a:moveTo>
                  <a:cubicBezTo>
                    <a:pt x="15232" y="7"/>
                    <a:pt x="-73" y="954"/>
                    <a:pt x="0" y="15239"/>
                  </a:cubicBezTo>
                  <a:cubicBezTo>
                    <a:pt x="73" y="29523"/>
                    <a:pt x="8746" y="32001"/>
                    <a:pt x="17710" y="31709"/>
                  </a:cubicBezTo>
                  <a:cubicBezTo>
                    <a:pt x="26674" y="31418"/>
                    <a:pt x="34617" y="23693"/>
                    <a:pt x="34399" y="15895"/>
                  </a:cubicBezTo>
                  <a:cubicBezTo>
                    <a:pt x="34180" y="8097"/>
                    <a:pt x="29225" y="-284"/>
                    <a:pt x="15232" y="7"/>
                  </a:cubicBezTo>
                  <a:close/>
                </a:path>
              </a:pathLst>
            </a:custGeom>
            <a:solidFill>
              <a:srgbClr val="FFFFF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906E0109-A644-B1D9-C171-43FD98C48A48}"/>
                </a:ext>
              </a:extLst>
            </p:cNvPr>
            <p:cNvSpPr/>
            <p:nvPr/>
          </p:nvSpPr>
          <p:spPr>
            <a:xfrm>
              <a:off x="7821770" y="5088664"/>
              <a:ext cx="34294" cy="31940"/>
            </a:xfrm>
            <a:custGeom>
              <a:avLst/>
              <a:gdLst>
                <a:gd name="connsiteX0" fmla="*/ 18334 w 34294"/>
                <a:gd name="connsiteY0" fmla="*/ 8 h 31940"/>
                <a:gd name="connsiteX1" fmla="*/ 552 w 34294"/>
                <a:gd name="connsiteY1" fmla="*/ 11596 h 31940"/>
                <a:gd name="connsiteX2" fmla="*/ 18334 w 34294"/>
                <a:gd name="connsiteY2" fmla="*/ 31929 h 31940"/>
                <a:gd name="connsiteX3" fmla="*/ 34295 w 34294"/>
                <a:gd name="connsiteY3" fmla="*/ 15969 h 31940"/>
                <a:gd name="connsiteX4" fmla="*/ 18334 w 34294"/>
                <a:gd name="connsiteY4" fmla="*/ 8 h 31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4" h="31940">
                  <a:moveTo>
                    <a:pt x="18334" y="8"/>
                  </a:moveTo>
                  <a:cubicBezTo>
                    <a:pt x="18334" y="8"/>
                    <a:pt x="3832" y="-720"/>
                    <a:pt x="552" y="11596"/>
                  </a:cubicBezTo>
                  <a:cubicBezTo>
                    <a:pt x="-2727" y="23912"/>
                    <a:pt x="9297" y="32294"/>
                    <a:pt x="18334" y="31929"/>
                  </a:cubicBezTo>
                  <a:cubicBezTo>
                    <a:pt x="27371" y="31565"/>
                    <a:pt x="34295" y="22892"/>
                    <a:pt x="34295" y="15969"/>
                  </a:cubicBezTo>
                  <a:cubicBezTo>
                    <a:pt x="34295" y="9045"/>
                    <a:pt x="29193" y="1830"/>
                    <a:pt x="18334" y="8"/>
                  </a:cubicBezTo>
                  <a:close/>
                </a:path>
              </a:pathLst>
            </a:custGeom>
            <a:solidFill>
              <a:srgbClr val="FFFFF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4" name="Graphic 2">
            <a:extLst>
              <a:ext uri="{FF2B5EF4-FFF2-40B4-BE49-F238E27FC236}">
                <a16:creationId xmlns:a16="http://schemas.microsoft.com/office/drawing/2014/main" id="{408696BA-254C-59D1-4C13-ADE09DA5954D}"/>
              </a:ext>
            </a:extLst>
          </p:cNvPr>
          <p:cNvGrpSpPr/>
          <p:nvPr/>
        </p:nvGrpSpPr>
        <p:grpSpPr>
          <a:xfrm>
            <a:off x="5455011" y="4921211"/>
            <a:ext cx="391144" cy="358736"/>
            <a:chOff x="4821269" y="4939318"/>
            <a:chExt cx="391144" cy="358736"/>
          </a:xfrm>
        </p:grpSpPr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880FAD4-50E5-6EE1-ABF8-BD161A2B97A2}"/>
                </a:ext>
              </a:extLst>
            </p:cNvPr>
            <p:cNvSpPr/>
            <p:nvPr/>
          </p:nvSpPr>
          <p:spPr>
            <a:xfrm>
              <a:off x="4821269" y="5174899"/>
              <a:ext cx="95030" cy="45100"/>
            </a:xfrm>
            <a:custGeom>
              <a:avLst/>
              <a:gdLst>
                <a:gd name="connsiteX0" fmla="*/ 95031 w 95030"/>
                <a:gd name="connsiteY0" fmla="*/ 62 h 45100"/>
                <a:gd name="connsiteX1" fmla="*/ 33668 w 95030"/>
                <a:gd name="connsiteY1" fmla="*/ 62 h 45100"/>
                <a:gd name="connsiteX2" fmla="*/ 20258 w 95030"/>
                <a:gd name="connsiteY2" fmla="*/ 5965 h 45100"/>
                <a:gd name="connsiteX3" fmla="*/ 144 w 95030"/>
                <a:gd name="connsiteY3" fmla="*/ 31181 h 45100"/>
                <a:gd name="connsiteX4" fmla="*/ 11294 w 95030"/>
                <a:gd name="connsiteY4" fmla="*/ 36428 h 45100"/>
                <a:gd name="connsiteX5" fmla="*/ 83808 w 95030"/>
                <a:gd name="connsiteY5" fmla="*/ 45101 h 45100"/>
                <a:gd name="connsiteX6" fmla="*/ 95031 w 95030"/>
                <a:gd name="connsiteY6" fmla="*/ 62 h 4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30" h="45100">
                  <a:moveTo>
                    <a:pt x="95031" y="62"/>
                  </a:moveTo>
                  <a:lnTo>
                    <a:pt x="33668" y="62"/>
                  </a:lnTo>
                  <a:cubicBezTo>
                    <a:pt x="33668" y="62"/>
                    <a:pt x="24776" y="-1031"/>
                    <a:pt x="20258" y="5965"/>
                  </a:cubicBezTo>
                  <a:cubicBezTo>
                    <a:pt x="15813" y="12962"/>
                    <a:pt x="144" y="31181"/>
                    <a:pt x="144" y="31181"/>
                  </a:cubicBezTo>
                  <a:cubicBezTo>
                    <a:pt x="144" y="31181"/>
                    <a:pt x="-2116" y="34169"/>
                    <a:pt x="11294" y="36428"/>
                  </a:cubicBezTo>
                  <a:cubicBezTo>
                    <a:pt x="24704" y="38687"/>
                    <a:pt x="83808" y="45101"/>
                    <a:pt x="83808" y="45101"/>
                  </a:cubicBezTo>
                  <a:lnTo>
                    <a:pt x="95031" y="62"/>
                  </a:lnTo>
                  <a:close/>
                </a:path>
              </a:pathLst>
            </a:custGeom>
            <a:solidFill>
              <a:srgbClr val="97BAB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20849F7-18D1-8241-4BE2-D66051B79FFA}"/>
                </a:ext>
              </a:extLst>
            </p:cNvPr>
            <p:cNvSpPr/>
            <p:nvPr/>
          </p:nvSpPr>
          <p:spPr>
            <a:xfrm>
              <a:off x="4902891" y="5197480"/>
              <a:ext cx="58204" cy="96258"/>
            </a:xfrm>
            <a:custGeom>
              <a:avLst/>
              <a:gdLst>
                <a:gd name="connsiteX0" fmla="*/ 42998 w 58204"/>
                <a:gd name="connsiteY0" fmla="*/ 0 h 96258"/>
                <a:gd name="connsiteX1" fmla="*/ 57355 w 58204"/>
                <a:gd name="connsiteY1" fmla="*/ 57355 h 96258"/>
                <a:gd name="connsiteX2" fmla="*/ 54513 w 58204"/>
                <a:gd name="connsiteY2" fmla="*/ 71275 h 96258"/>
                <a:gd name="connsiteX3" fmla="*/ 33743 w 58204"/>
                <a:gd name="connsiteY3" fmla="*/ 95981 h 96258"/>
                <a:gd name="connsiteX4" fmla="*/ 25799 w 58204"/>
                <a:gd name="connsiteY4" fmla="*/ 86798 h 96258"/>
                <a:gd name="connsiteX5" fmla="*/ 0 w 58204"/>
                <a:gd name="connsiteY5" fmla="*/ 20989 h 96258"/>
                <a:gd name="connsiteX6" fmla="*/ 42998 w 58204"/>
                <a:gd name="connsiteY6" fmla="*/ 0 h 96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204" h="96258">
                  <a:moveTo>
                    <a:pt x="42998" y="0"/>
                  </a:moveTo>
                  <a:lnTo>
                    <a:pt x="57355" y="57355"/>
                  </a:lnTo>
                  <a:cubicBezTo>
                    <a:pt x="57355" y="57355"/>
                    <a:pt x="60562" y="65445"/>
                    <a:pt x="54513" y="71275"/>
                  </a:cubicBezTo>
                  <a:cubicBezTo>
                    <a:pt x="48464" y="77105"/>
                    <a:pt x="33743" y="95981"/>
                    <a:pt x="33743" y="95981"/>
                  </a:cubicBezTo>
                  <a:cubicBezTo>
                    <a:pt x="33743" y="95981"/>
                    <a:pt x="31192" y="98750"/>
                    <a:pt x="25799" y="86798"/>
                  </a:cubicBezTo>
                  <a:cubicBezTo>
                    <a:pt x="20406" y="74773"/>
                    <a:pt x="0" y="20989"/>
                    <a:pt x="0" y="20989"/>
                  </a:cubicBezTo>
                  <a:lnTo>
                    <a:pt x="42998" y="0"/>
                  </a:lnTo>
                  <a:close/>
                </a:path>
              </a:pathLst>
            </a:custGeom>
            <a:solidFill>
              <a:srgbClr val="97BAB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97" name="Graphic 2">
              <a:extLst>
                <a:ext uri="{FF2B5EF4-FFF2-40B4-BE49-F238E27FC236}">
                  <a16:creationId xmlns:a16="http://schemas.microsoft.com/office/drawing/2014/main" id="{5B1F00A6-287B-F57C-34CD-4621A9592DC7}"/>
                </a:ext>
              </a:extLst>
            </p:cNvPr>
            <p:cNvGrpSpPr/>
            <p:nvPr/>
          </p:nvGrpSpPr>
          <p:grpSpPr>
            <a:xfrm>
              <a:off x="4827899" y="5019220"/>
              <a:ext cx="325967" cy="278834"/>
              <a:chOff x="4827899" y="5019220"/>
              <a:chExt cx="325967" cy="278834"/>
            </a:xfrm>
            <a:solidFill>
              <a:srgbClr val="97BABF"/>
            </a:solidFill>
          </p:grpSpPr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4844593C-B12F-B668-836C-20725273053A}"/>
                  </a:ext>
                </a:extLst>
              </p:cNvPr>
              <p:cNvSpPr/>
              <p:nvPr/>
            </p:nvSpPr>
            <p:spPr>
              <a:xfrm>
                <a:off x="4827899" y="5019220"/>
                <a:ext cx="238311" cy="75231"/>
              </a:xfrm>
              <a:custGeom>
                <a:avLst/>
                <a:gdLst>
                  <a:gd name="connsiteX0" fmla="*/ 238312 w 238311"/>
                  <a:gd name="connsiteY0" fmla="*/ 0 h 75231"/>
                  <a:gd name="connsiteX1" fmla="*/ 40812 w 238311"/>
                  <a:gd name="connsiteY1" fmla="*/ 0 h 75231"/>
                  <a:gd name="connsiteX2" fmla="*/ 29589 w 238311"/>
                  <a:gd name="connsiteY2" fmla="*/ 6194 h 75231"/>
                  <a:gd name="connsiteX3" fmla="*/ 0 w 238311"/>
                  <a:gd name="connsiteY3" fmla="*/ 40812 h 75231"/>
                  <a:gd name="connsiteX4" fmla="*/ 15742 w 238311"/>
                  <a:gd name="connsiteY4" fmla="*/ 48683 h 75231"/>
                  <a:gd name="connsiteX5" fmla="*/ 82207 w 238311"/>
                  <a:gd name="connsiteY5" fmla="*/ 57282 h 75231"/>
                  <a:gd name="connsiteX6" fmla="*/ 81186 w 238311"/>
                  <a:gd name="connsiteY6" fmla="*/ 60343 h 75231"/>
                  <a:gd name="connsiteX7" fmla="*/ 87527 w 238311"/>
                  <a:gd name="connsiteY7" fmla="*/ 68287 h 75231"/>
                  <a:gd name="connsiteX8" fmla="*/ 97293 w 238311"/>
                  <a:gd name="connsiteY8" fmla="*/ 59396 h 75231"/>
                  <a:gd name="connsiteX9" fmla="*/ 104653 w 238311"/>
                  <a:gd name="connsiteY9" fmla="*/ 60489 h 75231"/>
                  <a:gd name="connsiteX10" fmla="*/ 105018 w 238311"/>
                  <a:gd name="connsiteY10" fmla="*/ 72587 h 75231"/>
                  <a:gd name="connsiteX11" fmla="*/ 118427 w 238311"/>
                  <a:gd name="connsiteY11" fmla="*/ 68141 h 75231"/>
                  <a:gd name="connsiteX12" fmla="*/ 117698 w 238311"/>
                  <a:gd name="connsiteY12" fmla="*/ 62384 h 75231"/>
                  <a:gd name="connsiteX13" fmla="*/ 176365 w 238311"/>
                  <a:gd name="connsiteY13" fmla="*/ 71056 h 75231"/>
                  <a:gd name="connsiteX14" fmla="*/ 238312 w 238311"/>
                  <a:gd name="connsiteY14" fmla="*/ 0 h 75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38311" h="75231">
                    <a:moveTo>
                      <a:pt x="238312" y="0"/>
                    </a:moveTo>
                    <a:cubicBezTo>
                      <a:pt x="238312" y="0"/>
                      <a:pt x="90733" y="5029"/>
                      <a:pt x="40812" y="0"/>
                    </a:cubicBezTo>
                    <a:cubicBezTo>
                      <a:pt x="40812" y="0"/>
                      <a:pt x="34544" y="364"/>
                      <a:pt x="29589" y="6194"/>
                    </a:cubicBezTo>
                    <a:cubicBezTo>
                      <a:pt x="24633" y="12098"/>
                      <a:pt x="0" y="40812"/>
                      <a:pt x="0" y="40812"/>
                    </a:cubicBezTo>
                    <a:cubicBezTo>
                      <a:pt x="0" y="40812"/>
                      <a:pt x="1020" y="48245"/>
                      <a:pt x="15742" y="48683"/>
                    </a:cubicBezTo>
                    <a:cubicBezTo>
                      <a:pt x="21863" y="48901"/>
                      <a:pt x="50650" y="52764"/>
                      <a:pt x="82207" y="57282"/>
                    </a:cubicBezTo>
                    <a:cubicBezTo>
                      <a:pt x="81696" y="58084"/>
                      <a:pt x="81332" y="59031"/>
                      <a:pt x="81186" y="60343"/>
                    </a:cubicBezTo>
                    <a:cubicBezTo>
                      <a:pt x="81186" y="60343"/>
                      <a:pt x="78781" y="66538"/>
                      <a:pt x="87527" y="68287"/>
                    </a:cubicBezTo>
                    <a:cubicBezTo>
                      <a:pt x="94013" y="69599"/>
                      <a:pt x="97366" y="63185"/>
                      <a:pt x="97293" y="59396"/>
                    </a:cubicBezTo>
                    <a:cubicBezTo>
                      <a:pt x="99770" y="59760"/>
                      <a:pt x="102175" y="60125"/>
                      <a:pt x="104653" y="60489"/>
                    </a:cubicBezTo>
                    <a:cubicBezTo>
                      <a:pt x="103123" y="62821"/>
                      <a:pt x="100207" y="68578"/>
                      <a:pt x="105018" y="72587"/>
                    </a:cubicBezTo>
                    <a:cubicBezTo>
                      <a:pt x="111285" y="77761"/>
                      <a:pt x="114346" y="74846"/>
                      <a:pt x="118427" y="68141"/>
                    </a:cubicBezTo>
                    <a:cubicBezTo>
                      <a:pt x="119666" y="66101"/>
                      <a:pt x="119083" y="64060"/>
                      <a:pt x="117698" y="62384"/>
                    </a:cubicBezTo>
                    <a:cubicBezTo>
                      <a:pt x="149473" y="67048"/>
                      <a:pt x="176365" y="71056"/>
                      <a:pt x="176365" y="71056"/>
                    </a:cubicBezTo>
                    <a:lnTo>
                      <a:pt x="238312" y="0"/>
                    </a:lnTo>
                    <a:close/>
                  </a:path>
                </a:pathLst>
              </a:custGeom>
              <a:solidFill>
                <a:srgbClr val="97BAB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DB443AB3-1BD2-5501-E047-36E43F7B9043}"/>
                  </a:ext>
                </a:extLst>
              </p:cNvPr>
              <p:cNvSpPr/>
              <p:nvPr/>
            </p:nvSpPr>
            <p:spPr>
              <a:xfrm>
                <a:off x="5055134" y="5065424"/>
                <a:ext cx="98732" cy="232630"/>
              </a:xfrm>
              <a:custGeom>
                <a:avLst/>
                <a:gdLst>
                  <a:gd name="connsiteX0" fmla="*/ 98677 w 98732"/>
                  <a:gd name="connsiteY0" fmla="*/ 186423 h 232630"/>
                  <a:gd name="connsiteX1" fmla="*/ 60707 w 98732"/>
                  <a:gd name="connsiteY1" fmla="*/ 0 h 232630"/>
                  <a:gd name="connsiteX2" fmla="*/ 0 w 98732"/>
                  <a:gd name="connsiteY2" fmla="*/ 72077 h 232630"/>
                  <a:gd name="connsiteX3" fmla="*/ 16835 w 98732"/>
                  <a:gd name="connsiteY3" fmla="*/ 116897 h 232630"/>
                  <a:gd name="connsiteX4" fmla="*/ 11004 w 98732"/>
                  <a:gd name="connsiteY4" fmla="*/ 117407 h 232630"/>
                  <a:gd name="connsiteX5" fmla="*/ 7871 w 98732"/>
                  <a:gd name="connsiteY5" fmla="*/ 126954 h 232630"/>
                  <a:gd name="connsiteX6" fmla="*/ 21353 w 98732"/>
                  <a:gd name="connsiteY6" fmla="*/ 129213 h 232630"/>
                  <a:gd name="connsiteX7" fmla="*/ 23831 w 98732"/>
                  <a:gd name="connsiteY7" fmla="*/ 135918 h 232630"/>
                  <a:gd name="connsiteX8" fmla="*/ 14211 w 98732"/>
                  <a:gd name="connsiteY8" fmla="*/ 143133 h 232630"/>
                  <a:gd name="connsiteX9" fmla="*/ 25726 w 98732"/>
                  <a:gd name="connsiteY9" fmla="*/ 151077 h 232630"/>
                  <a:gd name="connsiteX10" fmla="*/ 28860 w 98732"/>
                  <a:gd name="connsiteY10" fmla="*/ 149473 h 232630"/>
                  <a:gd name="connsiteX11" fmla="*/ 53638 w 98732"/>
                  <a:gd name="connsiteY11" fmla="*/ 219291 h 232630"/>
                  <a:gd name="connsiteX12" fmla="*/ 64716 w 98732"/>
                  <a:gd name="connsiteY12" fmla="*/ 232628 h 232630"/>
                  <a:gd name="connsiteX13" fmla="*/ 94377 w 98732"/>
                  <a:gd name="connsiteY13" fmla="*/ 198084 h 232630"/>
                  <a:gd name="connsiteX14" fmla="*/ 98677 w 98732"/>
                  <a:gd name="connsiteY14" fmla="*/ 186423 h 232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8732" h="232630">
                    <a:moveTo>
                      <a:pt x="98677" y="186423"/>
                    </a:moveTo>
                    <a:cubicBezTo>
                      <a:pt x="83955" y="140291"/>
                      <a:pt x="60707" y="0"/>
                      <a:pt x="60707" y="0"/>
                    </a:cubicBezTo>
                    <a:lnTo>
                      <a:pt x="0" y="72077"/>
                    </a:lnTo>
                    <a:cubicBezTo>
                      <a:pt x="0" y="72077"/>
                      <a:pt x="7433" y="91827"/>
                      <a:pt x="16835" y="116897"/>
                    </a:cubicBezTo>
                    <a:cubicBezTo>
                      <a:pt x="15377" y="116168"/>
                      <a:pt x="13482" y="116095"/>
                      <a:pt x="11004" y="117407"/>
                    </a:cubicBezTo>
                    <a:cubicBezTo>
                      <a:pt x="11004" y="117407"/>
                      <a:pt x="4373" y="119083"/>
                      <a:pt x="7871" y="126954"/>
                    </a:cubicBezTo>
                    <a:cubicBezTo>
                      <a:pt x="10567" y="133076"/>
                      <a:pt x="18511" y="131691"/>
                      <a:pt x="21353" y="129213"/>
                    </a:cubicBezTo>
                    <a:cubicBezTo>
                      <a:pt x="22155" y="131473"/>
                      <a:pt x="23029" y="133659"/>
                      <a:pt x="23831" y="135918"/>
                    </a:cubicBezTo>
                    <a:cubicBezTo>
                      <a:pt x="20697" y="136137"/>
                      <a:pt x="14794" y="137376"/>
                      <a:pt x="14211" y="143133"/>
                    </a:cubicBezTo>
                    <a:cubicBezTo>
                      <a:pt x="13409" y="151004"/>
                      <a:pt x="17636" y="151733"/>
                      <a:pt x="25726" y="151077"/>
                    </a:cubicBezTo>
                    <a:cubicBezTo>
                      <a:pt x="27111" y="150931"/>
                      <a:pt x="28131" y="150275"/>
                      <a:pt x="28860" y="149473"/>
                    </a:cubicBezTo>
                    <a:cubicBezTo>
                      <a:pt x="40739" y="181613"/>
                      <a:pt x="52108" y="212951"/>
                      <a:pt x="53638" y="219291"/>
                    </a:cubicBezTo>
                    <a:cubicBezTo>
                      <a:pt x="56918" y="233138"/>
                      <a:pt x="64716" y="232628"/>
                      <a:pt x="64716" y="232628"/>
                    </a:cubicBezTo>
                    <a:cubicBezTo>
                      <a:pt x="64716" y="232628"/>
                      <a:pt x="89276" y="203841"/>
                      <a:pt x="94377" y="198084"/>
                    </a:cubicBezTo>
                    <a:cubicBezTo>
                      <a:pt x="99552" y="192399"/>
                      <a:pt x="98677" y="186423"/>
                      <a:pt x="98677" y="186423"/>
                    </a:cubicBezTo>
                    <a:close/>
                  </a:path>
                </a:pathLst>
              </a:custGeom>
              <a:solidFill>
                <a:srgbClr val="97BAB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1D856D62-D98E-3C25-C133-9F84B5C7D1FB}"/>
                </a:ext>
              </a:extLst>
            </p:cNvPr>
            <p:cNvSpPr/>
            <p:nvPr/>
          </p:nvSpPr>
          <p:spPr>
            <a:xfrm>
              <a:off x="4897978" y="4939318"/>
              <a:ext cx="314435" cy="290023"/>
            </a:xfrm>
            <a:custGeom>
              <a:avLst/>
              <a:gdLst>
                <a:gd name="connsiteX0" fmla="*/ 299632 w 314435"/>
                <a:gd name="connsiteY0" fmla="*/ 78226 h 290023"/>
                <a:gd name="connsiteX1" fmla="*/ 33189 w 314435"/>
                <a:gd name="connsiteY1" fmla="*/ 289500 h 290023"/>
                <a:gd name="connsiteX2" fmla="*/ 17666 w 314435"/>
                <a:gd name="connsiteY2" fmla="*/ 225440 h 290023"/>
                <a:gd name="connsiteX3" fmla="*/ 222527 w 314435"/>
                <a:gd name="connsiteY3" fmla="*/ 22620 h 290023"/>
                <a:gd name="connsiteX4" fmla="*/ 276165 w 314435"/>
                <a:gd name="connsiteY4" fmla="*/ 173 h 290023"/>
                <a:gd name="connsiteX5" fmla="*/ 312969 w 314435"/>
                <a:gd name="connsiteY5" fmla="*/ 22110 h 290023"/>
                <a:gd name="connsiteX6" fmla="*/ 299632 w 314435"/>
                <a:gd name="connsiteY6" fmla="*/ 78226 h 290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4435" h="290023">
                  <a:moveTo>
                    <a:pt x="299632" y="78226"/>
                  </a:moveTo>
                  <a:cubicBezTo>
                    <a:pt x="284328" y="106430"/>
                    <a:pt x="168233" y="209188"/>
                    <a:pt x="33189" y="289500"/>
                  </a:cubicBezTo>
                  <a:cubicBezTo>
                    <a:pt x="33189" y="289500"/>
                    <a:pt x="-29705" y="300140"/>
                    <a:pt x="17666" y="225440"/>
                  </a:cubicBezTo>
                  <a:cubicBezTo>
                    <a:pt x="17666" y="225440"/>
                    <a:pt x="91055" y="115321"/>
                    <a:pt x="222527" y="22620"/>
                  </a:cubicBezTo>
                  <a:cubicBezTo>
                    <a:pt x="222527" y="22620"/>
                    <a:pt x="258675" y="-2305"/>
                    <a:pt x="276165" y="173"/>
                  </a:cubicBezTo>
                  <a:cubicBezTo>
                    <a:pt x="293729" y="2724"/>
                    <a:pt x="308596" y="11979"/>
                    <a:pt x="312969" y="22110"/>
                  </a:cubicBezTo>
                  <a:cubicBezTo>
                    <a:pt x="317342" y="32167"/>
                    <a:pt x="311657" y="55925"/>
                    <a:pt x="299632" y="78226"/>
                  </a:cubicBezTo>
                  <a:close/>
                </a:path>
              </a:pathLst>
            </a:custGeom>
            <a:solidFill>
              <a:srgbClr val="A5C4C6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E84D99E9-561F-CEFE-532E-2791BA9819FD}"/>
                </a:ext>
              </a:extLst>
            </p:cNvPr>
            <p:cNvSpPr/>
            <p:nvPr/>
          </p:nvSpPr>
          <p:spPr>
            <a:xfrm>
              <a:off x="5137923" y="4953640"/>
              <a:ext cx="61290" cy="53627"/>
            </a:xfrm>
            <a:custGeom>
              <a:avLst/>
              <a:gdLst>
                <a:gd name="connsiteX0" fmla="*/ 0 w 61290"/>
                <a:gd name="connsiteY0" fmla="*/ 12232 h 53627"/>
                <a:gd name="connsiteX1" fmla="*/ 17491 w 61290"/>
                <a:gd name="connsiteY1" fmla="*/ 1082 h 53627"/>
                <a:gd name="connsiteX2" fmla="*/ 61290 w 61290"/>
                <a:gd name="connsiteY2" fmla="*/ 33586 h 53627"/>
                <a:gd name="connsiteX3" fmla="*/ 50432 w 61290"/>
                <a:gd name="connsiteY3" fmla="*/ 53627 h 53627"/>
                <a:gd name="connsiteX4" fmla="*/ 0 w 61290"/>
                <a:gd name="connsiteY4" fmla="*/ 12232 h 53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290" h="53627">
                  <a:moveTo>
                    <a:pt x="0" y="12232"/>
                  </a:moveTo>
                  <a:cubicBezTo>
                    <a:pt x="0" y="12232"/>
                    <a:pt x="15013" y="1082"/>
                    <a:pt x="17491" y="1082"/>
                  </a:cubicBezTo>
                  <a:cubicBezTo>
                    <a:pt x="19969" y="1082"/>
                    <a:pt x="52545" y="-9194"/>
                    <a:pt x="61290" y="33586"/>
                  </a:cubicBezTo>
                  <a:cubicBezTo>
                    <a:pt x="61290" y="33586"/>
                    <a:pt x="55460" y="47433"/>
                    <a:pt x="50432" y="53627"/>
                  </a:cubicBezTo>
                  <a:cubicBezTo>
                    <a:pt x="50505" y="53627"/>
                    <a:pt x="47152" y="15730"/>
                    <a:pt x="0" y="12232"/>
                  </a:cubicBezTo>
                  <a:close/>
                </a:path>
              </a:pathLst>
            </a:custGeom>
            <a:solidFill>
              <a:srgbClr val="E6E6E7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2" name="Graphic 2">
            <a:extLst>
              <a:ext uri="{FF2B5EF4-FFF2-40B4-BE49-F238E27FC236}">
                <a16:creationId xmlns:a16="http://schemas.microsoft.com/office/drawing/2014/main" id="{91A951FB-794A-4286-FB62-8740264C2A14}"/>
              </a:ext>
            </a:extLst>
          </p:cNvPr>
          <p:cNvGrpSpPr/>
          <p:nvPr/>
        </p:nvGrpSpPr>
        <p:grpSpPr>
          <a:xfrm>
            <a:off x="2030386" y="4270006"/>
            <a:ext cx="333075" cy="354245"/>
            <a:chOff x="1396644" y="4288113"/>
            <a:chExt cx="333075" cy="354245"/>
          </a:xfrm>
        </p:grpSpPr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3CE5DE92-4FB6-78DE-BF2B-6D795FCAC8AF}"/>
                </a:ext>
              </a:extLst>
            </p:cNvPr>
            <p:cNvSpPr/>
            <p:nvPr/>
          </p:nvSpPr>
          <p:spPr>
            <a:xfrm>
              <a:off x="1396644" y="4289789"/>
              <a:ext cx="264318" cy="192171"/>
            </a:xfrm>
            <a:custGeom>
              <a:avLst/>
              <a:gdLst>
                <a:gd name="connsiteX0" fmla="*/ 0 w 264318"/>
                <a:gd name="connsiteY0" fmla="*/ 152089 h 192171"/>
                <a:gd name="connsiteX1" fmla="*/ 3498 w 264318"/>
                <a:gd name="connsiteY1" fmla="*/ 161636 h 192171"/>
                <a:gd name="connsiteX2" fmla="*/ 21208 w 264318"/>
                <a:gd name="connsiteY2" fmla="*/ 192172 h 192171"/>
                <a:gd name="connsiteX3" fmla="*/ 259447 w 264318"/>
                <a:gd name="connsiteY3" fmla="*/ 46488 h 192171"/>
                <a:gd name="connsiteX4" fmla="*/ 264257 w 264318"/>
                <a:gd name="connsiteY4" fmla="*/ 41168 h 192171"/>
                <a:gd name="connsiteX5" fmla="*/ 262070 w 264318"/>
                <a:gd name="connsiteY5" fmla="*/ 35119 h 192171"/>
                <a:gd name="connsiteX6" fmla="*/ 240280 w 264318"/>
                <a:gd name="connsiteY6" fmla="*/ 4219 h 192171"/>
                <a:gd name="connsiteX7" fmla="*/ 235470 w 264318"/>
                <a:gd name="connsiteY7" fmla="*/ 137 h 192171"/>
                <a:gd name="connsiteX8" fmla="*/ 228765 w 264318"/>
                <a:gd name="connsiteY8" fmla="*/ 2178 h 192171"/>
                <a:gd name="connsiteX9" fmla="*/ 11661 w 264318"/>
                <a:gd name="connsiteY9" fmla="*/ 137586 h 192171"/>
                <a:gd name="connsiteX10" fmla="*/ 0 w 264318"/>
                <a:gd name="connsiteY10" fmla="*/ 152089 h 192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4318" h="192171">
                  <a:moveTo>
                    <a:pt x="0" y="152089"/>
                  </a:moveTo>
                  <a:cubicBezTo>
                    <a:pt x="0" y="155514"/>
                    <a:pt x="1749" y="158721"/>
                    <a:pt x="3498" y="161636"/>
                  </a:cubicBezTo>
                  <a:cubicBezTo>
                    <a:pt x="9401" y="171839"/>
                    <a:pt x="15304" y="181969"/>
                    <a:pt x="21208" y="192172"/>
                  </a:cubicBezTo>
                  <a:cubicBezTo>
                    <a:pt x="100645" y="143635"/>
                    <a:pt x="180009" y="95025"/>
                    <a:pt x="259447" y="46488"/>
                  </a:cubicBezTo>
                  <a:cubicBezTo>
                    <a:pt x="261560" y="45176"/>
                    <a:pt x="263892" y="43646"/>
                    <a:pt x="264257" y="41168"/>
                  </a:cubicBezTo>
                  <a:cubicBezTo>
                    <a:pt x="264621" y="38982"/>
                    <a:pt x="263309" y="36941"/>
                    <a:pt x="262070" y="35119"/>
                  </a:cubicBezTo>
                  <a:cubicBezTo>
                    <a:pt x="255001" y="24697"/>
                    <a:pt x="247713" y="14421"/>
                    <a:pt x="240280" y="4219"/>
                  </a:cubicBezTo>
                  <a:cubicBezTo>
                    <a:pt x="239041" y="2470"/>
                    <a:pt x="237583" y="648"/>
                    <a:pt x="235470" y="137"/>
                  </a:cubicBezTo>
                  <a:cubicBezTo>
                    <a:pt x="233138" y="-446"/>
                    <a:pt x="230806" y="939"/>
                    <a:pt x="228765" y="2178"/>
                  </a:cubicBezTo>
                  <a:cubicBezTo>
                    <a:pt x="156397" y="47290"/>
                    <a:pt x="84029" y="92474"/>
                    <a:pt x="11661" y="137586"/>
                  </a:cubicBezTo>
                  <a:cubicBezTo>
                    <a:pt x="6195" y="141084"/>
                    <a:pt x="73" y="145602"/>
                    <a:pt x="0" y="152089"/>
                  </a:cubicBezTo>
                  <a:close/>
                </a:path>
              </a:pathLst>
            </a:custGeom>
            <a:solidFill>
              <a:srgbClr val="484849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152E5E44-BFA8-F135-F0A4-470121DADFC4}"/>
                </a:ext>
              </a:extLst>
            </p:cNvPr>
            <p:cNvSpPr/>
            <p:nvPr/>
          </p:nvSpPr>
          <p:spPr>
            <a:xfrm>
              <a:off x="1424008" y="4418245"/>
              <a:ext cx="305710" cy="224113"/>
            </a:xfrm>
            <a:custGeom>
              <a:avLst/>
              <a:gdLst>
                <a:gd name="connsiteX0" fmla="*/ 30137 w 305710"/>
                <a:gd name="connsiteY0" fmla="*/ 221570 h 224113"/>
                <a:gd name="connsiteX1" fmla="*/ 30793 w 305710"/>
                <a:gd name="connsiteY1" fmla="*/ 223903 h 224113"/>
                <a:gd name="connsiteX2" fmla="*/ 39829 w 305710"/>
                <a:gd name="connsiteY2" fmla="*/ 223392 h 224113"/>
                <a:gd name="connsiteX3" fmla="*/ 282733 w 305710"/>
                <a:gd name="connsiteY3" fmla="*/ 183747 h 224113"/>
                <a:gd name="connsiteX4" fmla="*/ 304378 w 305710"/>
                <a:gd name="connsiteY4" fmla="*/ 172232 h 224113"/>
                <a:gd name="connsiteX5" fmla="*/ 305179 w 305710"/>
                <a:gd name="connsiteY5" fmla="*/ 158458 h 224113"/>
                <a:gd name="connsiteX6" fmla="*/ 270125 w 305710"/>
                <a:gd name="connsiteY6" fmla="*/ 14232 h 224113"/>
                <a:gd name="connsiteX7" fmla="*/ 259995 w 305710"/>
                <a:gd name="connsiteY7" fmla="*/ 676 h 224113"/>
                <a:gd name="connsiteX8" fmla="*/ 248188 w 305710"/>
                <a:gd name="connsiteY8" fmla="*/ 1259 h 224113"/>
                <a:gd name="connsiteX9" fmla="*/ 42890 w 305710"/>
                <a:gd name="connsiteY9" fmla="*/ 55262 h 224113"/>
                <a:gd name="connsiteX10" fmla="*/ 1350 w 305710"/>
                <a:gd name="connsiteY10" fmla="*/ 69109 h 224113"/>
                <a:gd name="connsiteX11" fmla="*/ 7544 w 305710"/>
                <a:gd name="connsiteY11" fmla="*/ 117209 h 224113"/>
                <a:gd name="connsiteX12" fmla="*/ 30137 w 305710"/>
                <a:gd name="connsiteY12" fmla="*/ 221570 h 224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5710" h="224113">
                  <a:moveTo>
                    <a:pt x="30137" y="221570"/>
                  </a:moveTo>
                  <a:cubicBezTo>
                    <a:pt x="30355" y="222372"/>
                    <a:pt x="30574" y="223101"/>
                    <a:pt x="30793" y="223903"/>
                  </a:cubicBezTo>
                  <a:cubicBezTo>
                    <a:pt x="33781" y="224413"/>
                    <a:pt x="36769" y="223903"/>
                    <a:pt x="39829" y="223392"/>
                  </a:cubicBezTo>
                  <a:cubicBezTo>
                    <a:pt x="120797" y="210201"/>
                    <a:pt x="201765" y="196938"/>
                    <a:pt x="282733" y="183747"/>
                  </a:cubicBezTo>
                  <a:cubicBezTo>
                    <a:pt x="291187" y="182362"/>
                    <a:pt x="300879" y="180030"/>
                    <a:pt x="304378" y="172232"/>
                  </a:cubicBezTo>
                  <a:cubicBezTo>
                    <a:pt x="306273" y="168005"/>
                    <a:pt x="305762" y="163122"/>
                    <a:pt x="305179" y="158458"/>
                  </a:cubicBezTo>
                  <a:cubicBezTo>
                    <a:pt x="298766" y="109338"/>
                    <a:pt x="287033" y="60874"/>
                    <a:pt x="270125" y="14232"/>
                  </a:cubicBezTo>
                  <a:cubicBezTo>
                    <a:pt x="268157" y="8766"/>
                    <a:pt x="265461" y="2717"/>
                    <a:pt x="259995" y="676"/>
                  </a:cubicBezTo>
                  <a:cubicBezTo>
                    <a:pt x="256205" y="-708"/>
                    <a:pt x="252051" y="312"/>
                    <a:pt x="248188" y="1259"/>
                  </a:cubicBezTo>
                  <a:cubicBezTo>
                    <a:pt x="179537" y="18531"/>
                    <a:pt x="111104" y="36532"/>
                    <a:pt x="42890" y="55262"/>
                  </a:cubicBezTo>
                  <a:cubicBezTo>
                    <a:pt x="33198" y="57886"/>
                    <a:pt x="6524" y="60218"/>
                    <a:pt x="1350" y="69109"/>
                  </a:cubicBezTo>
                  <a:cubicBezTo>
                    <a:pt x="-3460" y="77417"/>
                    <a:pt x="6014" y="107662"/>
                    <a:pt x="7544" y="117209"/>
                  </a:cubicBezTo>
                  <a:cubicBezTo>
                    <a:pt x="13156" y="152409"/>
                    <a:pt x="20808" y="187172"/>
                    <a:pt x="30137" y="221570"/>
                  </a:cubicBezTo>
                  <a:close/>
                </a:path>
              </a:pathLst>
            </a:custGeom>
            <a:solidFill>
              <a:srgbClr val="484849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D86DDF70-19AB-44A9-C7A0-DDC7CA4D6BAF}"/>
                </a:ext>
              </a:extLst>
            </p:cNvPr>
            <p:cNvSpPr/>
            <p:nvPr/>
          </p:nvSpPr>
          <p:spPr>
            <a:xfrm>
              <a:off x="1413964" y="4373008"/>
              <a:ext cx="80555" cy="110775"/>
            </a:xfrm>
            <a:custGeom>
              <a:avLst/>
              <a:gdLst>
                <a:gd name="connsiteX0" fmla="*/ 3742 w 80555"/>
                <a:gd name="connsiteY0" fmla="*/ 110775 h 110775"/>
                <a:gd name="connsiteX1" fmla="*/ 27354 w 80555"/>
                <a:gd name="connsiteY1" fmla="*/ 97657 h 110775"/>
                <a:gd name="connsiteX2" fmla="*/ 38432 w 80555"/>
                <a:gd name="connsiteY2" fmla="*/ 89859 h 110775"/>
                <a:gd name="connsiteX3" fmla="*/ 45282 w 80555"/>
                <a:gd name="connsiteY3" fmla="*/ 78198 h 110775"/>
                <a:gd name="connsiteX4" fmla="*/ 80555 w 80555"/>
                <a:gd name="connsiteY4" fmla="*/ 0 h 110775"/>
                <a:gd name="connsiteX5" fmla="*/ 35808 w 80555"/>
                <a:gd name="connsiteY5" fmla="*/ 25580 h 110775"/>
                <a:gd name="connsiteX6" fmla="*/ 31363 w 80555"/>
                <a:gd name="connsiteY6" fmla="*/ 29224 h 110775"/>
                <a:gd name="connsiteX7" fmla="*/ 27573 w 80555"/>
                <a:gd name="connsiteY7" fmla="*/ 36949 h 110775"/>
                <a:gd name="connsiteX8" fmla="*/ 5928 w 80555"/>
                <a:gd name="connsiteY8" fmla="*/ 82863 h 110775"/>
                <a:gd name="connsiteX9" fmla="*/ 316 w 80555"/>
                <a:gd name="connsiteY9" fmla="*/ 96782 h 110775"/>
                <a:gd name="connsiteX10" fmla="*/ 3742 w 80555"/>
                <a:gd name="connsiteY10" fmla="*/ 110775 h 110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0555" h="110775">
                  <a:moveTo>
                    <a:pt x="3742" y="110775"/>
                  </a:moveTo>
                  <a:cubicBezTo>
                    <a:pt x="11613" y="106402"/>
                    <a:pt x="19483" y="102030"/>
                    <a:pt x="27354" y="97657"/>
                  </a:cubicBezTo>
                  <a:cubicBezTo>
                    <a:pt x="31290" y="95471"/>
                    <a:pt x="35371" y="93211"/>
                    <a:pt x="38432" y="89859"/>
                  </a:cubicBezTo>
                  <a:cubicBezTo>
                    <a:pt x="41493" y="86506"/>
                    <a:pt x="43387" y="82353"/>
                    <a:pt x="45282" y="78198"/>
                  </a:cubicBezTo>
                  <a:cubicBezTo>
                    <a:pt x="57016" y="52108"/>
                    <a:pt x="68822" y="26018"/>
                    <a:pt x="80555" y="0"/>
                  </a:cubicBezTo>
                  <a:cubicBezTo>
                    <a:pt x="65032" y="7361"/>
                    <a:pt x="50019" y="15888"/>
                    <a:pt x="35808" y="25580"/>
                  </a:cubicBezTo>
                  <a:cubicBezTo>
                    <a:pt x="34205" y="26673"/>
                    <a:pt x="32601" y="27767"/>
                    <a:pt x="31363" y="29224"/>
                  </a:cubicBezTo>
                  <a:cubicBezTo>
                    <a:pt x="29468" y="31411"/>
                    <a:pt x="28520" y="34180"/>
                    <a:pt x="27573" y="36949"/>
                  </a:cubicBezTo>
                  <a:cubicBezTo>
                    <a:pt x="21815" y="52837"/>
                    <a:pt x="13872" y="67923"/>
                    <a:pt x="5928" y="82863"/>
                  </a:cubicBezTo>
                  <a:cubicBezTo>
                    <a:pt x="3596" y="87308"/>
                    <a:pt x="1191" y="91827"/>
                    <a:pt x="316" y="96782"/>
                  </a:cubicBezTo>
                  <a:cubicBezTo>
                    <a:pt x="-558" y="101592"/>
                    <a:pt x="316" y="107131"/>
                    <a:pt x="3742" y="110775"/>
                  </a:cubicBezTo>
                  <a:close/>
                </a:path>
              </a:pathLst>
            </a:custGeom>
            <a:solidFill>
              <a:srgbClr val="E1E1E1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832807DA-8FB1-BA8C-5C61-C4501BB4EECC}"/>
                </a:ext>
              </a:extLst>
            </p:cNvPr>
            <p:cNvSpPr/>
            <p:nvPr/>
          </p:nvSpPr>
          <p:spPr>
            <a:xfrm>
              <a:off x="1487596" y="4323378"/>
              <a:ext cx="86725" cy="116678"/>
            </a:xfrm>
            <a:custGeom>
              <a:avLst/>
              <a:gdLst>
                <a:gd name="connsiteX0" fmla="*/ 27912 w 86725"/>
                <a:gd name="connsiteY0" fmla="*/ 100791 h 116678"/>
                <a:gd name="connsiteX1" fmla="*/ 43873 w 86725"/>
                <a:gd name="connsiteY1" fmla="*/ 90005 h 116678"/>
                <a:gd name="connsiteX2" fmla="*/ 63331 w 86725"/>
                <a:gd name="connsiteY2" fmla="*/ 57137 h 116678"/>
                <a:gd name="connsiteX3" fmla="*/ 86725 w 86725"/>
                <a:gd name="connsiteY3" fmla="*/ 0 h 116678"/>
                <a:gd name="connsiteX4" fmla="*/ 58011 w 86725"/>
                <a:gd name="connsiteY4" fmla="*/ 15450 h 116678"/>
                <a:gd name="connsiteX5" fmla="*/ 44966 w 86725"/>
                <a:gd name="connsiteY5" fmla="*/ 25653 h 116678"/>
                <a:gd name="connsiteX6" fmla="*/ 34180 w 86725"/>
                <a:gd name="connsiteY6" fmla="*/ 42197 h 116678"/>
                <a:gd name="connsiteX7" fmla="*/ 0 w 86725"/>
                <a:gd name="connsiteY7" fmla="*/ 116678 h 116678"/>
                <a:gd name="connsiteX8" fmla="*/ 27912 w 86725"/>
                <a:gd name="connsiteY8" fmla="*/ 100791 h 116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6725" h="116678">
                  <a:moveTo>
                    <a:pt x="27912" y="100791"/>
                  </a:moveTo>
                  <a:cubicBezTo>
                    <a:pt x="33524" y="97584"/>
                    <a:pt x="39136" y="94377"/>
                    <a:pt x="43873" y="90005"/>
                  </a:cubicBezTo>
                  <a:cubicBezTo>
                    <a:pt x="53347" y="81332"/>
                    <a:pt x="58521" y="69016"/>
                    <a:pt x="63331" y="57137"/>
                  </a:cubicBezTo>
                  <a:cubicBezTo>
                    <a:pt x="71129" y="38115"/>
                    <a:pt x="78927" y="19021"/>
                    <a:pt x="86725" y="0"/>
                  </a:cubicBezTo>
                  <a:cubicBezTo>
                    <a:pt x="76814" y="4373"/>
                    <a:pt x="67194" y="9547"/>
                    <a:pt x="58011" y="15450"/>
                  </a:cubicBezTo>
                  <a:cubicBezTo>
                    <a:pt x="53347" y="18438"/>
                    <a:pt x="48756" y="21645"/>
                    <a:pt x="44966" y="25653"/>
                  </a:cubicBezTo>
                  <a:cubicBezTo>
                    <a:pt x="40447" y="30463"/>
                    <a:pt x="37241" y="36366"/>
                    <a:pt x="34180" y="42197"/>
                  </a:cubicBezTo>
                  <a:cubicBezTo>
                    <a:pt x="21426" y="66392"/>
                    <a:pt x="9984" y="91244"/>
                    <a:pt x="0" y="116678"/>
                  </a:cubicBezTo>
                  <a:cubicBezTo>
                    <a:pt x="9328" y="111431"/>
                    <a:pt x="18584" y="106111"/>
                    <a:pt x="27912" y="100791"/>
                  </a:cubicBezTo>
                  <a:close/>
                </a:path>
              </a:pathLst>
            </a:custGeom>
            <a:solidFill>
              <a:srgbClr val="E1E1E1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93DFC0E-20BC-9A4B-0962-4675811DE06B}"/>
                </a:ext>
              </a:extLst>
            </p:cNvPr>
            <p:cNvSpPr/>
            <p:nvPr/>
          </p:nvSpPr>
          <p:spPr>
            <a:xfrm>
              <a:off x="1569074" y="4288113"/>
              <a:ext cx="72410" cy="102968"/>
            </a:xfrm>
            <a:custGeom>
              <a:avLst/>
              <a:gdLst>
                <a:gd name="connsiteX0" fmla="*/ 50650 w 72410"/>
                <a:gd name="connsiteY0" fmla="*/ 65655 h 102968"/>
                <a:gd name="connsiteX1" fmla="*/ 63040 w 72410"/>
                <a:gd name="connsiteY1" fmla="*/ 42480 h 102968"/>
                <a:gd name="connsiteX2" fmla="*/ 71348 w 72410"/>
                <a:gd name="connsiteY2" fmla="*/ 21054 h 102968"/>
                <a:gd name="connsiteX3" fmla="*/ 67121 w 72410"/>
                <a:gd name="connsiteY3" fmla="*/ 1522 h 102968"/>
                <a:gd name="connsiteX4" fmla="*/ 52982 w 72410"/>
                <a:gd name="connsiteY4" fmla="*/ 2834 h 102968"/>
                <a:gd name="connsiteX5" fmla="*/ 43581 w 72410"/>
                <a:gd name="connsiteY5" fmla="*/ 14422 h 102968"/>
                <a:gd name="connsiteX6" fmla="*/ 0 w 72410"/>
                <a:gd name="connsiteY6" fmla="*/ 102969 h 102968"/>
                <a:gd name="connsiteX7" fmla="*/ 50650 w 72410"/>
                <a:gd name="connsiteY7" fmla="*/ 65655 h 102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10" h="102968">
                  <a:moveTo>
                    <a:pt x="50650" y="65655"/>
                  </a:moveTo>
                  <a:cubicBezTo>
                    <a:pt x="55752" y="58513"/>
                    <a:pt x="59469" y="50496"/>
                    <a:pt x="63040" y="42480"/>
                  </a:cubicBezTo>
                  <a:cubicBezTo>
                    <a:pt x="66246" y="35483"/>
                    <a:pt x="69380" y="28487"/>
                    <a:pt x="71348" y="21054"/>
                  </a:cubicBezTo>
                  <a:cubicBezTo>
                    <a:pt x="73170" y="14130"/>
                    <a:pt x="73170" y="5312"/>
                    <a:pt x="67121" y="1522"/>
                  </a:cubicBezTo>
                  <a:cubicBezTo>
                    <a:pt x="62894" y="-1174"/>
                    <a:pt x="57064" y="-8"/>
                    <a:pt x="52982" y="2834"/>
                  </a:cubicBezTo>
                  <a:cubicBezTo>
                    <a:pt x="48901" y="5749"/>
                    <a:pt x="46132" y="10122"/>
                    <a:pt x="43581" y="14422"/>
                  </a:cubicBezTo>
                  <a:cubicBezTo>
                    <a:pt x="26601" y="42626"/>
                    <a:pt x="12025" y="72287"/>
                    <a:pt x="0" y="102969"/>
                  </a:cubicBezTo>
                  <a:cubicBezTo>
                    <a:pt x="18803" y="93276"/>
                    <a:pt x="38261" y="82927"/>
                    <a:pt x="50650" y="65655"/>
                  </a:cubicBezTo>
                  <a:close/>
                </a:path>
              </a:pathLst>
            </a:custGeom>
            <a:solidFill>
              <a:srgbClr val="E1E1E1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DE7CA413-C51C-E0C1-23A6-EB1659893EAB}"/>
                </a:ext>
              </a:extLst>
            </p:cNvPr>
            <p:cNvSpPr/>
            <p:nvPr/>
          </p:nvSpPr>
          <p:spPr>
            <a:xfrm>
              <a:off x="1428637" y="4471697"/>
              <a:ext cx="89130" cy="38177"/>
            </a:xfrm>
            <a:custGeom>
              <a:avLst/>
              <a:gdLst>
                <a:gd name="connsiteX0" fmla="*/ 48391 w 89130"/>
                <a:gd name="connsiteY0" fmla="*/ 37739 h 38177"/>
                <a:gd name="connsiteX1" fmla="*/ 72660 w 89130"/>
                <a:gd name="connsiteY1" fmla="*/ 33731 h 38177"/>
                <a:gd name="connsiteX2" fmla="*/ 89130 w 89130"/>
                <a:gd name="connsiteY2" fmla="*/ 27973 h 38177"/>
                <a:gd name="connsiteX3" fmla="*/ 53784 w 89130"/>
                <a:gd name="connsiteY3" fmla="*/ 3705 h 38177"/>
                <a:gd name="connsiteX4" fmla="*/ 47662 w 89130"/>
                <a:gd name="connsiteY4" fmla="*/ 644 h 38177"/>
                <a:gd name="connsiteX5" fmla="*/ 33888 w 89130"/>
                <a:gd name="connsiteY5" fmla="*/ 1227 h 38177"/>
                <a:gd name="connsiteX6" fmla="*/ 21936 w 89130"/>
                <a:gd name="connsiteY6" fmla="*/ 3778 h 38177"/>
                <a:gd name="connsiteX7" fmla="*/ 0 w 89130"/>
                <a:gd name="connsiteY7" fmla="*/ 13908 h 38177"/>
                <a:gd name="connsiteX8" fmla="*/ 37824 w 89130"/>
                <a:gd name="connsiteY8" fmla="*/ 35844 h 38177"/>
                <a:gd name="connsiteX9" fmla="*/ 42488 w 89130"/>
                <a:gd name="connsiteY9" fmla="*/ 37958 h 38177"/>
                <a:gd name="connsiteX10" fmla="*/ 48391 w 89130"/>
                <a:gd name="connsiteY10" fmla="*/ 37739 h 38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130" h="38177">
                  <a:moveTo>
                    <a:pt x="48391" y="37739"/>
                  </a:moveTo>
                  <a:cubicBezTo>
                    <a:pt x="56481" y="36427"/>
                    <a:pt x="64570" y="35115"/>
                    <a:pt x="72660" y="33731"/>
                  </a:cubicBezTo>
                  <a:cubicBezTo>
                    <a:pt x="78490" y="32783"/>
                    <a:pt x="84539" y="31690"/>
                    <a:pt x="89130" y="27973"/>
                  </a:cubicBezTo>
                  <a:cubicBezTo>
                    <a:pt x="77761" y="19301"/>
                    <a:pt x="65955" y="11211"/>
                    <a:pt x="53784" y="3705"/>
                  </a:cubicBezTo>
                  <a:cubicBezTo>
                    <a:pt x="51816" y="2539"/>
                    <a:pt x="49849" y="1300"/>
                    <a:pt x="47662" y="644"/>
                  </a:cubicBezTo>
                  <a:cubicBezTo>
                    <a:pt x="43217" y="-668"/>
                    <a:pt x="38407" y="280"/>
                    <a:pt x="33888" y="1227"/>
                  </a:cubicBezTo>
                  <a:cubicBezTo>
                    <a:pt x="29880" y="2102"/>
                    <a:pt x="25945" y="2903"/>
                    <a:pt x="21936" y="3778"/>
                  </a:cubicBezTo>
                  <a:cubicBezTo>
                    <a:pt x="13920" y="5454"/>
                    <a:pt x="5247" y="7567"/>
                    <a:pt x="0" y="13908"/>
                  </a:cubicBezTo>
                  <a:cubicBezTo>
                    <a:pt x="12608" y="21196"/>
                    <a:pt x="25216" y="28556"/>
                    <a:pt x="37824" y="35844"/>
                  </a:cubicBezTo>
                  <a:cubicBezTo>
                    <a:pt x="39281" y="36719"/>
                    <a:pt x="40812" y="37593"/>
                    <a:pt x="42488" y="37958"/>
                  </a:cubicBezTo>
                  <a:cubicBezTo>
                    <a:pt x="44529" y="38395"/>
                    <a:pt x="46496" y="38104"/>
                    <a:pt x="48391" y="37739"/>
                  </a:cubicBezTo>
                  <a:close/>
                </a:path>
              </a:pathLst>
            </a:custGeom>
            <a:solidFill>
              <a:srgbClr val="E1E1E1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350165C0-85BE-D058-02CE-6E2E89B1D520}"/>
                </a:ext>
              </a:extLst>
            </p:cNvPr>
            <p:cNvSpPr/>
            <p:nvPr/>
          </p:nvSpPr>
          <p:spPr>
            <a:xfrm>
              <a:off x="1513030" y="4448288"/>
              <a:ext cx="99260" cy="40317"/>
            </a:xfrm>
            <a:custGeom>
              <a:avLst/>
              <a:gdLst>
                <a:gd name="connsiteX0" fmla="*/ 30828 w 99260"/>
                <a:gd name="connsiteY0" fmla="*/ 2845 h 40317"/>
                <a:gd name="connsiteX1" fmla="*/ 0 w 99260"/>
                <a:gd name="connsiteY1" fmla="*/ 13558 h 40317"/>
                <a:gd name="connsiteX2" fmla="*/ 45403 w 99260"/>
                <a:gd name="connsiteY2" fmla="*/ 37098 h 40317"/>
                <a:gd name="connsiteX3" fmla="*/ 51525 w 99260"/>
                <a:gd name="connsiteY3" fmla="*/ 39721 h 40317"/>
                <a:gd name="connsiteX4" fmla="*/ 61145 w 99260"/>
                <a:gd name="connsiteY4" fmla="*/ 40086 h 40317"/>
                <a:gd name="connsiteX5" fmla="*/ 99260 w 99260"/>
                <a:gd name="connsiteY5" fmla="*/ 29956 h 40317"/>
                <a:gd name="connsiteX6" fmla="*/ 71566 w 99260"/>
                <a:gd name="connsiteY6" fmla="*/ 10862 h 40317"/>
                <a:gd name="connsiteX7" fmla="*/ 48027 w 99260"/>
                <a:gd name="connsiteY7" fmla="*/ 76 h 40317"/>
                <a:gd name="connsiteX8" fmla="*/ 30828 w 99260"/>
                <a:gd name="connsiteY8" fmla="*/ 2845 h 40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260" h="40317">
                  <a:moveTo>
                    <a:pt x="30828" y="2845"/>
                  </a:moveTo>
                  <a:cubicBezTo>
                    <a:pt x="20406" y="5906"/>
                    <a:pt x="10057" y="9550"/>
                    <a:pt x="0" y="13558"/>
                  </a:cubicBezTo>
                  <a:cubicBezTo>
                    <a:pt x="15159" y="21429"/>
                    <a:pt x="30244" y="29227"/>
                    <a:pt x="45403" y="37098"/>
                  </a:cubicBezTo>
                  <a:cubicBezTo>
                    <a:pt x="47371" y="38118"/>
                    <a:pt x="49411" y="39138"/>
                    <a:pt x="51525" y="39721"/>
                  </a:cubicBezTo>
                  <a:cubicBezTo>
                    <a:pt x="54659" y="40523"/>
                    <a:pt x="57938" y="40377"/>
                    <a:pt x="61145" y="40086"/>
                  </a:cubicBezTo>
                  <a:cubicBezTo>
                    <a:pt x="74336" y="38920"/>
                    <a:pt x="87235" y="35495"/>
                    <a:pt x="99260" y="29956"/>
                  </a:cubicBezTo>
                  <a:cubicBezTo>
                    <a:pt x="90005" y="23615"/>
                    <a:pt x="80822" y="17275"/>
                    <a:pt x="71566" y="10862"/>
                  </a:cubicBezTo>
                  <a:cubicBezTo>
                    <a:pt x="64352" y="5906"/>
                    <a:pt x="56699" y="804"/>
                    <a:pt x="48027" y="76"/>
                  </a:cubicBezTo>
                  <a:cubicBezTo>
                    <a:pt x="42197" y="-362"/>
                    <a:pt x="36439" y="1169"/>
                    <a:pt x="30828" y="2845"/>
                  </a:cubicBezTo>
                  <a:close/>
                </a:path>
              </a:pathLst>
            </a:custGeom>
            <a:solidFill>
              <a:srgbClr val="E1E1E1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EA81E5FA-A0CD-D1A1-1E51-96C9C86867B4}"/>
                </a:ext>
              </a:extLst>
            </p:cNvPr>
            <p:cNvSpPr/>
            <p:nvPr/>
          </p:nvSpPr>
          <p:spPr>
            <a:xfrm>
              <a:off x="1599683" y="4431968"/>
              <a:ext cx="92781" cy="39404"/>
            </a:xfrm>
            <a:custGeom>
              <a:avLst/>
              <a:gdLst>
                <a:gd name="connsiteX0" fmla="*/ 70692 w 92781"/>
                <a:gd name="connsiteY0" fmla="*/ 38113 h 39404"/>
                <a:gd name="connsiteX1" fmla="*/ 92701 w 92781"/>
                <a:gd name="connsiteY1" fmla="*/ 35271 h 39404"/>
                <a:gd name="connsiteX2" fmla="*/ 88256 w 92781"/>
                <a:gd name="connsiteY2" fmla="*/ 29514 h 39404"/>
                <a:gd name="connsiteX3" fmla="*/ 45403 w 92781"/>
                <a:gd name="connsiteY3" fmla="*/ 7067 h 39404"/>
                <a:gd name="connsiteX4" fmla="*/ 32795 w 92781"/>
                <a:gd name="connsiteY4" fmla="*/ 1456 h 39404"/>
                <a:gd name="connsiteX5" fmla="*/ 0 w 92781"/>
                <a:gd name="connsiteY5" fmla="*/ 7942 h 39404"/>
                <a:gd name="connsiteX6" fmla="*/ 24487 w 92781"/>
                <a:gd name="connsiteY6" fmla="*/ 24631 h 39404"/>
                <a:gd name="connsiteX7" fmla="*/ 36585 w 92781"/>
                <a:gd name="connsiteY7" fmla="*/ 34980 h 39404"/>
                <a:gd name="connsiteX8" fmla="*/ 70692 w 92781"/>
                <a:gd name="connsiteY8" fmla="*/ 38113 h 39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781" h="39404">
                  <a:moveTo>
                    <a:pt x="70692" y="38113"/>
                  </a:moveTo>
                  <a:cubicBezTo>
                    <a:pt x="78053" y="37166"/>
                    <a:pt x="85340" y="36219"/>
                    <a:pt x="92701" y="35271"/>
                  </a:cubicBezTo>
                  <a:cubicBezTo>
                    <a:pt x="93284" y="32721"/>
                    <a:pt x="90588" y="30680"/>
                    <a:pt x="88256" y="29514"/>
                  </a:cubicBezTo>
                  <a:cubicBezTo>
                    <a:pt x="73971" y="22007"/>
                    <a:pt x="59687" y="14574"/>
                    <a:pt x="45403" y="7067"/>
                  </a:cubicBezTo>
                  <a:cubicBezTo>
                    <a:pt x="41322" y="4954"/>
                    <a:pt x="37241" y="2767"/>
                    <a:pt x="32795" y="1456"/>
                  </a:cubicBezTo>
                  <a:cubicBezTo>
                    <a:pt x="21718" y="-1897"/>
                    <a:pt x="9037" y="654"/>
                    <a:pt x="0" y="7942"/>
                  </a:cubicBezTo>
                  <a:cubicBezTo>
                    <a:pt x="8527" y="12970"/>
                    <a:pt x="17126" y="17999"/>
                    <a:pt x="24487" y="24631"/>
                  </a:cubicBezTo>
                  <a:cubicBezTo>
                    <a:pt x="28423" y="28202"/>
                    <a:pt x="32066" y="32283"/>
                    <a:pt x="36585" y="34980"/>
                  </a:cubicBezTo>
                  <a:cubicBezTo>
                    <a:pt x="46642" y="40956"/>
                    <a:pt x="59177" y="39644"/>
                    <a:pt x="70692" y="38113"/>
                  </a:cubicBezTo>
                  <a:close/>
                </a:path>
              </a:pathLst>
            </a:custGeom>
            <a:solidFill>
              <a:srgbClr val="E1E1E1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C08C4CD6-D04F-D6E6-5FBC-FBB463C68A52}"/>
                </a:ext>
              </a:extLst>
            </p:cNvPr>
            <p:cNvSpPr/>
            <p:nvPr/>
          </p:nvSpPr>
          <p:spPr>
            <a:xfrm>
              <a:off x="1473428" y="4501201"/>
              <a:ext cx="180548" cy="47443"/>
            </a:xfrm>
            <a:custGeom>
              <a:avLst/>
              <a:gdLst>
                <a:gd name="connsiteX0" fmla="*/ 170710 w 180548"/>
                <a:gd name="connsiteY0" fmla="*/ 0 h 47443"/>
                <a:gd name="connsiteX1" fmla="*/ 394 w 180548"/>
                <a:gd name="connsiteY1" fmla="*/ 37897 h 47443"/>
                <a:gd name="connsiteX2" fmla="*/ 1195 w 180548"/>
                <a:gd name="connsiteY2" fmla="*/ 47444 h 47443"/>
                <a:gd name="connsiteX3" fmla="*/ 180549 w 180548"/>
                <a:gd name="connsiteY3" fmla="*/ 10713 h 47443"/>
                <a:gd name="connsiteX4" fmla="*/ 170710 w 180548"/>
                <a:gd name="connsiteY4" fmla="*/ 0 h 47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548" h="47443">
                  <a:moveTo>
                    <a:pt x="170710" y="0"/>
                  </a:moveTo>
                  <a:cubicBezTo>
                    <a:pt x="113137" y="8454"/>
                    <a:pt x="56146" y="21135"/>
                    <a:pt x="394" y="37897"/>
                  </a:cubicBezTo>
                  <a:cubicBezTo>
                    <a:pt x="-335" y="41031"/>
                    <a:pt x="-43" y="44456"/>
                    <a:pt x="1195" y="47444"/>
                  </a:cubicBezTo>
                  <a:cubicBezTo>
                    <a:pt x="60591" y="32941"/>
                    <a:pt x="123412" y="32504"/>
                    <a:pt x="180549" y="10713"/>
                  </a:cubicBezTo>
                  <a:cubicBezTo>
                    <a:pt x="176686" y="7725"/>
                    <a:pt x="173334" y="4081"/>
                    <a:pt x="170710" y="0"/>
                  </a:cubicBezTo>
                  <a:close/>
                </a:path>
              </a:pathLst>
            </a:custGeom>
            <a:solidFill>
              <a:srgbClr val="A0CABD">
                <a:alpha val="55000"/>
              </a:srgbClr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56876D02-430D-7B08-34AF-1091E642BCAD}"/>
                </a:ext>
              </a:extLst>
            </p:cNvPr>
            <p:cNvSpPr/>
            <p:nvPr/>
          </p:nvSpPr>
          <p:spPr>
            <a:xfrm>
              <a:off x="1477903" y="4549273"/>
              <a:ext cx="134679" cy="28140"/>
            </a:xfrm>
            <a:custGeom>
              <a:avLst/>
              <a:gdLst>
                <a:gd name="connsiteX0" fmla="*/ 4081 w 134679"/>
                <a:gd name="connsiteY0" fmla="*/ 25534 h 28140"/>
                <a:gd name="connsiteX1" fmla="*/ 5830 w 134679"/>
                <a:gd name="connsiteY1" fmla="*/ 27794 h 28140"/>
                <a:gd name="connsiteX2" fmla="*/ 8673 w 134679"/>
                <a:gd name="connsiteY2" fmla="*/ 28085 h 28140"/>
                <a:gd name="connsiteX3" fmla="*/ 134679 w 134679"/>
                <a:gd name="connsiteY3" fmla="*/ 10157 h 28140"/>
                <a:gd name="connsiteX4" fmla="*/ 126881 w 134679"/>
                <a:gd name="connsiteY4" fmla="*/ 2286 h 28140"/>
                <a:gd name="connsiteX5" fmla="*/ 123966 w 134679"/>
                <a:gd name="connsiteY5" fmla="*/ 173 h 28140"/>
                <a:gd name="connsiteX6" fmla="*/ 120249 w 134679"/>
                <a:gd name="connsiteY6" fmla="*/ 319 h 28140"/>
                <a:gd name="connsiteX7" fmla="*/ 0 w 134679"/>
                <a:gd name="connsiteY7" fmla="*/ 17372 h 28140"/>
                <a:gd name="connsiteX8" fmla="*/ 4081 w 134679"/>
                <a:gd name="connsiteY8" fmla="*/ 25534 h 2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679" h="28140">
                  <a:moveTo>
                    <a:pt x="4081" y="25534"/>
                  </a:moveTo>
                  <a:cubicBezTo>
                    <a:pt x="4518" y="26409"/>
                    <a:pt x="4956" y="27356"/>
                    <a:pt x="5830" y="27794"/>
                  </a:cubicBezTo>
                  <a:cubicBezTo>
                    <a:pt x="6705" y="28231"/>
                    <a:pt x="7725" y="28158"/>
                    <a:pt x="8673" y="28085"/>
                  </a:cubicBezTo>
                  <a:cubicBezTo>
                    <a:pt x="50796" y="23275"/>
                    <a:pt x="92847" y="17299"/>
                    <a:pt x="134679" y="10157"/>
                  </a:cubicBezTo>
                  <a:cubicBezTo>
                    <a:pt x="132055" y="7534"/>
                    <a:pt x="129505" y="4910"/>
                    <a:pt x="126881" y="2286"/>
                  </a:cubicBezTo>
                  <a:cubicBezTo>
                    <a:pt x="126007" y="1412"/>
                    <a:pt x="125132" y="537"/>
                    <a:pt x="123966" y="173"/>
                  </a:cubicBezTo>
                  <a:cubicBezTo>
                    <a:pt x="122800" y="-192"/>
                    <a:pt x="121488" y="100"/>
                    <a:pt x="120249" y="319"/>
                  </a:cubicBezTo>
                  <a:cubicBezTo>
                    <a:pt x="80531" y="8773"/>
                    <a:pt x="38407" y="4473"/>
                    <a:pt x="0" y="17372"/>
                  </a:cubicBezTo>
                  <a:cubicBezTo>
                    <a:pt x="1458" y="20069"/>
                    <a:pt x="2769" y="22765"/>
                    <a:pt x="4081" y="25534"/>
                  </a:cubicBezTo>
                  <a:close/>
                </a:path>
              </a:pathLst>
            </a:custGeom>
            <a:solidFill>
              <a:srgbClr val="A0CABD">
                <a:alpha val="55000"/>
              </a:srgbClr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3" name="Graphic 2">
            <a:extLst>
              <a:ext uri="{FF2B5EF4-FFF2-40B4-BE49-F238E27FC236}">
                <a16:creationId xmlns:a16="http://schemas.microsoft.com/office/drawing/2014/main" id="{4457C794-6C9A-2482-A936-BA35ECF12632}"/>
              </a:ext>
            </a:extLst>
          </p:cNvPr>
          <p:cNvGrpSpPr/>
          <p:nvPr/>
        </p:nvGrpSpPr>
        <p:grpSpPr>
          <a:xfrm>
            <a:off x="4790206" y="4332090"/>
            <a:ext cx="339984" cy="315271"/>
            <a:chOff x="4156464" y="4350197"/>
            <a:chExt cx="339984" cy="315271"/>
          </a:xfrm>
        </p:grpSpPr>
        <p:grpSp>
          <p:nvGrpSpPr>
            <p:cNvPr id="214" name="Graphic 2">
              <a:extLst>
                <a:ext uri="{FF2B5EF4-FFF2-40B4-BE49-F238E27FC236}">
                  <a16:creationId xmlns:a16="http://schemas.microsoft.com/office/drawing/2014/main" id="{14A47083-D07A-3D81-A861-527CCFA6311A}"/>
                </a:ext>
              </a:extLst>
            </p:cNvPr>
            <p:cNvGrpSpPr/>
            <p:nvPr/>
          </p:nvGrpSpPr>
          <p:grpSpPr>
            <a:xfrm>
              <a:off x="4156464" y="4350197"/>
              <a:ext cx="339984" cy="315271"/>
              <a:chOff x="4156464" y="4350197"/>
              <a:chExt cx="339984" cy="315271"/>
            </a:xfrm>
          </p:grpSpPr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0732C9B7-DD21-D008-82DD-3AFB748053D2}"/>
                  </a:ext>
                </a:extLst>
              </p:cNvPr>
              <p:cNvSpPr/>
              <p:nvPr/>
            </p:nvSpPr>
            <p:spPr>
              <a:xfrm>
                <a:off x="4158212" y="4351946"/>
                <a:ext cx="336517" cy="311778"/>
              </a:xfrm>
              <a:custGeom>
                <a:avLst/>
                <a:gdLst>
                  <a:gd name="connsiteX0" fmla="*/ 319580 w 336517"/>
                  <a:gd name="connsiteY0" fmla="*/ 70547 h 311778"/>
                  <a:gd name="connsiteX1" fmla="*/ 190148 w 336517"/>
                  <a:gd name="connsiteY1" fmla="*/ 948 h 311778"/>
                  <a:gd name="connsiteX2" fmla="*/ 55251 w 336517"/>
                  <a:gd name="connsiteY2" fmla="*/ 37970 h 311778"/>
                  <a:gd name="connsiteX3" fmla="*/ 9 w 336517"/>
                  <a:gd name="connsiteY3" fmla="*/ 141166 h 311778"/>
                  <a:gd name="connsiteX4" fmla="*/ 187452 w 336517"/>
                  <a:gd name="connsiteY4" fmla="*/ 311628 h 311778"/>
                  <a:gd name="connsiteX5" fmla="*/ 297790 w 336517"/>
                  <a:gd name="connsiteY5" fmla="*/ 260394 h 311778"/>
                  <a:gd name="connsiteX6" fmla="*/ 334156 w 336517"/>
                  <a:gd name="connsiteY6" fmla="*/ 170536 h 311778"/>
                  <a:gd name="connsiteX7" fmla="*/ 319580 w 336517"/>
                  <a:gd name="connsiteY7" fmla="*/ 70547 h 311778"/>
                  <a:gd name="connsiteX8" fmla="*/ 170763 w 336517"/>
                  <a:gd name="connsiteY8" fmla="*/ 182925 h 311778"/>
                  <a:gd name="connsiteX9" fmla="*/ 170763 w 336517"/>
                  <a:gd name="connsiteY9" fmla="*/ 116533 h 311778"/>
                  <a:gd name="connsiteX10" fmla="*/ 170763 w 336517"/>
                  <a:gd name="connsiteY10" fmla="*/ 182925 h 311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36517" h="311778">
                    <a:moveTo>
                      <a:pt x="319580" y="70547"/>
                    </a:moveTo>
                    <a:cubicBezTo>
                      <a:pt x="293490" y="27184"/>
                      <a:pt x="236280" y="5393"/>
                      <a:pt x="190148" y="948"/>
                    </a:cubicBezTo>
                    <a:cubicBezTo>
                      <a:pt x="145838" y="-3352"/>
                      <a:pt x="90305" y="6632"/>
                      <a:pt x="55251" y="37970"/>
                    </a:cubicBezTo>
                    <a:cubicBezTo>
                      <a:pt x="26172" y="63988"/>
                      <a:pt x="300" y="100645"/>
                      <a:pt x="9" y="141166"/>
                    </a:cubicBezTo>
                    <a:cubicBezTo>
                      <a:pt x="-1084" y="298364"/>
                      <a:pt x="99488" y="313596"/>
                      <a:pt x="187452" y="311628"/>
                    </a:cubicBezTo>
                    <a:cubicBezTo>
                      <a:pt x="228701" y="310681"/>
                      <a:pt x="270606" y="293554"/>
                      <a:pt x="297790" y="260394"/>
                    </a:cubicBezTo>
                    <a:cubicBezTo>
                      <a:pt x="318195" y="235543"/>
                      <a:pt x="329419" y="203258"/>
                      <a:pt x="334156" y="170536"/>
                    </a:cubicBezTo>
                    <a:cubicBezTo>
                      <a:pt x="339184" y="136429"/>
                      <a:pt x="336998" y="99552"/>
                      <a:pt x="319580" y="70547"/>
                    </a:cubicBezTo>
                    <a:close/>
                    <a:moveTo>
                      <a:pt x="170763" y="182925"/>
                    </a:moveTo>
                    <a:cubicBezTo>
                      <a:pt x="130680" y="182925"/>
                      <a:pt x="130680" y="116533"/>
                      <a:pt x="170763" y="116533"/>
                    </a:cubicBezTo>
                    <a:cubicBezTo>
                      <a:pt x="210773" y="116533"/>
                      <a:pt x="210773" y="182925"/>
                      <a:pt x="170763" y="182925"/>
                    </a:cubicBezTo>
                    <a:close/>
                  </a:path>
                </a:pathLst>
              </a:custGeom>
              <a:solidFill>
                <a:srgbClr val="E6EEE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318694BC-8CAD-0871-7492-F9A9CDBF68D9}"/>
                  </a:ext>
                </a:extLst>
              </p:cNvPr>
              <p:cNvSpPr/>
              <p:nvPr/>
            </p:nvSpPr>
            <p:spPr>
              <a:xfrm>
                <a:off x="4156464" y="4350197"/>
                <a:ext cx="339984" cy="315271"/>
              </a:xfrm>
              <a:custGeom>
                <a:avLst/>
                <a:gdLst>
                  <a:gd name="connsiteX0" fmla="*/ 176154 w 339984"/>
                  <a:gd name="connsiteY0" fmla="*/ 315272 h 315271"/>
                  <a:gd name="connsiteX1" fmla="*/ 41475 w 339984"/>
                  <a:gd name="connsiteY1" fmla="*/ 273439 h 315271"/>
                  <a:gd name="connsiteX2" fmla="*/ 7 w 339984"/>
                  <a:gd name="connsiteY2" fmla="*/ 142914 h 315271"/>
                  <a:gd name="connsiteX3" fmla="*/ 55832 w 339984"/>
                  <a:gd name="connsiteY3" fmla="*/ 38407 h 315271"/>
                  <a:gd name="connsiteX4" fmla="*/ 171927 w 339984"/>
                  <a:gd name="connsiteY4" fmla="*/ 0 h 315271"/>
                  <a:gd name="connsiteX5" fmla="*/ 192041 w 339984"/>
                  <a:gd name="connsiteY5" fmla="*/ 947 h 315271"/>
                  <a:gd name="connsiteX6" fmla="*/ 322785 w 339984"/>
                  <a:gd name="connsiteY6" fmla="*/ 71421 h 315271"/>
                  <a:gd name="connsiteX7" fmla="*/ 337652 w 339984"/>
                  <a:gd name="connsiteY7" fmla="*/ 172576 h 315271"/>
                  <a:gd name="connsiteX8" fmla="*/ 300921 w 339984"/>
                  <a:gd name="connsiteY8" fmla="*/ 263309 h 315271"/>
                  <a:gd name="connsiteX9" fmla="*/ 189272 w 339984"/>
                  <a:gd name="connsiteY9" fmla="*/ 315199 h 315271"/>
                  <a:gd name="connsiteX10" fmla="*/ 176154 w 339984"/>
                  <a:gd name="connsiteY10" fmla="*/ 315272 h 315271"/>
                  <a:gd name="connsiteX11" fmla="*/ 171927 w 339984"/>
                  <a:gd name="connsiteY11" fmla="*/ 3498 h 315271"/>
                  <a:gd name="connsiteX12" fmla="*/ 58164 w 339984"/>
                  <a:gd name="connsiteY12" fmla="*/ 41031 h 315271"/>
                  <a:gd name="connsiteX13" fmla="*/ 3505 w 339984"/>
                  <a:gd name="connsiteY13" fmla="*/ 142914 h 315271"/>
                  <a:gd name="connsiteX14" fmla="*/ 43953 w 339984"/>
                  <a:gd name="connsiteY14" fmla="*/ 270889 h 315271"/>
                  <a:gd name="connsiteX15" fmla="*/ 176154 w 339984"/>
                  <a:gd name="connsiteY15" fmla="*/ 311701 h 315271"/>
                  <a:gd name="connsiteX16" fmla="*/ 189199 w 339984"/>
                  <a:gd name="connsiteY16" fmla="*/ 311555 h 315271"/>
                  <a:gd name="connsiteX17" fmla="*/ 298225 w 339984"/>
                  <a:gd name="connsiteY17" fmla="*/ 260977 h 315271"/>
                  <a:gd name="connsiteX18" fmla="*/ 334227 w 339984"/>
                  <a:gd name="connsiteY18" fmla="*/ 171993 h 315271"/>
                  <a:gd name="connsiteX19" fmla="*/ 319797 w 339984"/>
                  <a:gd name="connsiteY19" fmla="*/ 73170 h 315271"/>
                  <a:gd name="connsiteX20" fmla="*/ 191750 w 339984"/>
                  <a:gd name="connsiteY20" fmla="*/ 4373 h 315271"/>
                  <a:gd name="connsiteX21" fmla="*/ 171927 w 339984"/>
                  <a:gd name="connsiteY21" fmla="*/ 3498 h 315271"/>
                  <a:gd name="connsiteX22" fmla="*/ 172510 w 339984"/>
                  <a:gd name="connsiteY22" fmla="*/ 186423 h 315271"/>
                  <a:gd name="connsiteX23" fmla="*/ 140735 w 339984"/>
                  <a:gd name="connsiteY23" fmla="*/ 151441 h 315271"/>
                  <a:gd name="connsiteX24" fmla="*/ 148606 w 339984"/>
                  <a:gd name="connsiteY24" fmla="*/ 127537 h 315271"/>
                  <a:gd name="connsiteX25" fmla="*/ 172510 w 339984"/>
                  <a:gd name="connsiteY25" fmla="*/ 116533 h 315271"/>
                  <a:gd name="connsiteX26" fmla="*/ 204285 w 339984"/>
                  <a:gd name="connsiteY26" fmla="*/ 151514 h 315271"/>
                  <a:gd name="connsiteX27" fmla="*/ 196414 w 339984"/>
                  <a:gd name="connsiteY27" fmla="*/ 175418 h 315271"/>
                  <a:gd name="connsiteX28" fmla="*/ 172510 w 339984"/>
                  <a:gd name="connsiteY28" fmla="*/ 186423 h 315271"/>
                  <a:gd name="connsiteX29" fmla="*/ 172510 w 339984"/>
                  <a:gd name="connsiteY29" fmla="*/ 120031 h 315271"/>
                  <a:gd name="connsiteX30" fmla="*/ 151375 w 339984"/>
                  <a:gd name="connsiteY30" fmla="*/ 129723 h 315271"/>
                  <a:gd name="connsiteX31" fmla="*/ 144233 w 339984"/>
                  <a:gd name="connsiteY31" fmla="*/ 151441 h 315271"/>
                  <a:gd name="connsiteX32" fmla="*/ 172510 w 339984"/>
                  <a:gd name="connsiteY32" fmla="*/ 182852 h 315271"/>
                  <a:gd name="connsiteX33" fmla="*/ 193645 w 339984"/>
                  <a:gd name="connsiteY33" fmla="*/ 173159 h 315271"/>
                  <a:gd name="connsiteX34" fmla="*/ 200787 w 339984"/>
                  <a:gd name="connsiteY34" fmla="*/ 151441 h 315271"/>
                  <a:gd name="connsiteX35" fmla="*/ 172510 w 339984"/>
                  <a:gd name="connsiteY35" fmla="*/ 120031 h 315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339984" h="315271">
                    <a:moveTo>
                      <a:pt x="176154" y="315272"/>
                    </a:moveTo>
                    <a:cubicBezTo>
                      <a:pt x="136217" y="315272"/>
                      <a:pt x="78715" y="310899"/>
                      <a:pt x="41475" y="273439"/>
                    </a:cubicBezTo>
                    <a:cubicBezTo>
                      <a:pt x="13562" y="245308"/>
                      <a:pt x="-357" y="201436"/>
                      <a:pt x="7" y="142914"/>
                    </a:cubicBezTo>
                    <a:cubicBezTo>
                      <a:pt x="299" y="95106"/>
                      <a:pt x="35134" y="56918"/>
                      <a:pt x="55832" y="38407"/>
                    </a:cubicBezTo>
                    <a:cubicBezTo>
                      <a:pt x="83161" y="13993"/>
                      <a:pt x="125503" y="0"/>
                      <a:pt x="171927" y="0"/>
                    </a:cubicBezTo>
                    <a:cubicBezTo>
                      <a:pt x="178704" y="0"/>
                      <a:pt x="185482" y="292"/>
                      <a:pt x="192041" y="947"/>
                    </a:cubicBezTo>
                    <a:cubicBezTo>
                      <a:pt x="235331" y="5175"/>
                      <a:pt x="295528" y="26163"/>
                      <a:pt x="322785" y="71421"/>
                    </a:cubicBezTo>
                    <a:cubicBezTo>
                      <a:pt x="342462" y="104143"/>
                      <a:pt x="341733" y="144445"/>
                      <a:pt x="337652" y="172576"/>
                    </a:cubicBezTo>
                    <a:cubicBezTo>
                      <a:pt x="332332" y="209088"/>
                      <a:pt x="319578" y="240498"/>
                      <a:pt x="300921" y="263309"/>
                    </a:cubicBezTo>
                    <a:cubicBezTo>
                      <a:pt x="274685" y="295303"/>
                      <a:pt x="234019" y="314178"/>
                      <a:pt x="189272" y="315199"/>
                    </a:cubicBezTo>
                    <a:cubicBezTo>
                      <a:pt x="184899" y="315272"/>
                      <a:pt x="180526" y="315272"/>
                      <a:pt x="176154" y="315272"/>
                    </a:cubicBezTo>
                    <a:close/>
                    <a:moveTo>
                      <a:pt x="171927" y="3498"/>
                    </a:moveTo>
                    <a:cubicBezTo>
                      <a:pt x="126305" y="3498"/>
                      <a:pt x="84837" y="17199"/>
                      <a:pt x="58164" y="41031"/>
                    </a:cubicBezTo>
                    <a:cubicBezTo>
                      <a:pt x="37904" y="59177"/>
                      <a:pt x="3870" y="96491"/>
                      <a:pt x="3505" y="142914"/>
                    </a:cubicBezTo>
                    <a:cubicBezTo>
                      <a:pt x="3141" y="200415"/>
                      <a:pt x="16696" y="243486"/>
                      <a:pt x="43953" y="270889"/>
                    </a:cubicBezTo>
                    <a:cubicBezTo>
                      <a:pt x="79882" y="307109"/>
                      <a:pt x="133447" y="311701"/>
                      <a:pt x="176154" y="311701"/>
                    </a:cubicBezTo>
                    <a:cubicBezTo>
                      <a:pt x="180526" y="311701"/>
                      <a:pt x="184899" y="311628"/>
                      <a:pt x="189199" y="311555"/>
                    </a:cubicBezTo>
                    <a:cubicBezTo>
                      <a:pt x="232926" y="310534"/>
                      <a:pt x="272645" y="292096"/>
                      <a:pt x="298225" y="260977"/>
                    </a:cubicBezTo>
                    <a:cubicBezTo>
                      <a:pt x="316517" y="238676"/>
                      <a:pt x="328980" y="207922"/>
                      <a:pt x="334227" y="171993"/>
                    </a:cubicBezTo>
                    <a:cubicBezTo>
                      <a:pt x="338235" y="144518"/>
                      <a:pt x="339037" y="105018"/>
                      <a:pt x="319797" y="73170"/>
                    </a:cubicBezTo>
                    <a:cubicBezTo>
                      <a:pt x="293196" y="29006"/>
                      <a:pt x="234165" y="8527"/>
                      <a:pt x="191750" y="4373"/>
                    </a:cubicBezTo>
                    <a:cubicBezTo>
                      <a:pt x="185336" y="3863"/>
                      <a:pt x="178632" y="3498"/>
                      <a:pt x="171927" y="3498"/>
                    </a:cubicBezTo>
                    <a:close/>
                    <a:moveTo>
                      <a:pt x="172510" y="186423"/>
                    </a:moveTo>
                    <a:cubicBezTo>
                      <a:pt x="150646" y="186423"/>
                      <a:pt x="140735" y="168276"/>
                      <a:pt x="140735" y="151441"/>
                    </a:cubicBezTo>
                    <a:cubicBezTo>
                      <a:pt x="140735" y="142331"/>
                      <a:pt x="143504" y="133878"/>
                      <a:pt x="148606" y="127537"/>
                    </a:cubicBezTo>
                    <a:cubicBezTo>
                      <a:pt x="154436" y="120322"/>
                      <a:pt x="162671" y="116533"/>
                      <a:pt x="172510" y="116533"/>
                    </a:cubicBezTo>
                    <a:cubicBezTo>
                      <a:pt x="194373" y="116533"/>
                      <a:pt x="204285" y="134679"/>
                      <a:pt x="204285" y="151514"/>
                    </a:cubicBezTo>
                    <a:cubicBezTo>
                      <a:pt x="204285" y="160624"/>
                      <a:pt x="201515" y="169078"/>
                      <a:pt x="196414" y="175418"/>
                    </a:cubicBezTo>
                    <a:cubicBezTo>
                      <a:pt x="190584" y="182633"/>
                      <a:pt x="182276" y="186423"/>
                      <a:pt x="172510" y="186423"/>
                    </a:cubicBezTo>
                    <a:close/>
                    <a:moveTo>
                      <a:pt x="172510" y="120031"/>
                    </a:moveTo>
                    <a:cubicBezTo>
                      <a:pt x="163764" y="120031"/>
                      <a:pt x="156477" y="123383"/>
                      <a:pt x="151375" y="129723"/>
                    </a:cubicBezTo>
                    <a:cubicBezTo>
                      <a:pt x="146784" y="135408"/>
                      <a:pt x="144233" y="143133"/>
                      <a:pt x="144233" y="151441"/>
                    </a:cubicBezTo>
                    <a:cubicBezTo>
                      <a:pt x="144233" y="166600"/>
                      <a:pt x="153051" y="182852"/>
                      <a:pt x="172510" y="182852"/>
                    </a:cubicBezTo>
                    <a:cubicBezTo>
                      <a:pt x="181255" y="182852"/>
                      <a:pt x="188543" y="179499"/>
                      <a:pt x="193645" y="173159"/>
                    </a:cubicBezTo>
                    <a:cubicBezTo>
                      <a:pt x="198236" y="167474"/>
                      <a:pt x="200787" y="159749"/>
                      <a:pt x="200787" y="151441"/>
                    </a:cubicBezTo>
                    <a:cubicBezTo>
                      <a:pt x="200787" y="136355"/>
                      <a:pt x="191895" y="120031"/>
                      <a:pt x="172510" y="120031"/>
                    </a:cubicBezTo>
                    <a:close/>
                  </a:path>
                </a:pathLst>
              </a:custGeom>
              <a:solidFill>
                <a:srgbClr val="D0D1D3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17" name="Graphic 2">
              <a:extLst>
                <a:ext uri="{FF2B5EF4-FFF2-40B4-BE49-F238E27FC236}">
                  <a16:creationId xmlns:a16="http://schemas.microsoft.com/office/drawing/2014/main" id="{96ABA8E1-CDE1-DBA5-06EA-0A72D2D6CE19}"/>
                </a:ext>
              </a:extLst>
            </p:cNvPr>
            <p:cNvGrpSpPr/>
            <p:nvPr/>
          </p:nvGrpSpPr>
          <p:grpSpPr>
            <a:xfrm>
              <a:off x="4247652" y="4427699"/>
              <a:ext cx="157682" cy="142103"/>
              <a:chOff x="4247652" y="4427699"/>
              <a:chExt cx="157682" cy="142103"/>
            </a:xfrm>
          </p:grpSpPr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1748D67B-630C-E955-A71F-8F959E069208}"/>
                  </a:ext>
                </a:extLst>
              </p:cNvPr>
              <p:cNvSpPr/>
              <p:nvPr/>
            </p:nvSpPr>
            <p:spPr>
              <a:xfrm>
                <a:off x="4247652" y="4427699"/>
                <a:ext cx="157682" cy="142103"/>
              </a:xfrm>
              <a:custGeom>
                <a:avLst/>
                <a:gdLst>
                  <a:gd name="connsiteX0" fmla="*/ 135762 w 157682"/>
                  <a:gd name="connsiteY0" fmla="*/ 20082 h 142103"/>
                  <a:gd name="connsiteX1" fmla="*/ 37522 w 157682"/>
                  <a:gd name="connsiteY1" fmla="*/ 7766 h 142103"/>
                  <a:gd name="connsiteX2" fmla="*/ 14128 w 157682"/>
                  <a:gd name="connsiteY2" fmla="*/ 108192 h 142103"/>
                  <a:gd name="connsiteX3" fmla="*/ 128839 w 157682"/>
                  <a:gd name="connsiteY3" fmla="*/ 126922 h 142103"/>
                  <a:gd name="connsiteX4" fmla="*/ 135762 w 157682"/>
                  <a:gd name="connsiteY4" fmla="*/ 20082 h 142103"/>
                  <a:gd name="connsiteX5" fmla="*/ 114190 w 157682"/>
                  <a:gd name="connsiteY5" fmla="*/ 101633 h 142103"/>
                  <a:gd name="connsiteX6" fmla="*/ 30307 w 157682"/>
                  <a:gd name="connsiteY6" fmla="*/ 95730 h 142103"/>
                  <a:gd name="connsiteX7" fmla="*/ 25279 w 157682"/>
                  <a:gd name="connsiteY7" fmla="*/ 50035 h 142103"/>
                  <a:gd name="connsiteX8" fmla="*/ 32567 w 157682"/>
                  <a:gd name="connsiteY8" fmla="*/ 47630 h 142103"/>
                  <a:gd name="connsiteX9" fmla="*/ 101728 w 157682"/>
                  <a:gd name="connsiteY9" fmla="*/ 35678 h 142103"/>
                  <a:gd name="connsiteX10" fmla="*/ 114190 w 157682"/>
                  <a:gd name="connsiteY10" fmla="*/ 101633 h 142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7682" h="142103">
                    <a:moveTo>
                      <a:pt x="135762" y="20082"/>
                    </a:moveTo>
                    <a:cubicBezTo>
                      <a:pt x="111202" y="-3458"/>
                      <a:pt x="67475" y="-4551"/>
                      <a:pt x="37522" y="7766"/>
                    </a:cubicBezTo>
                    <a:cubicBezTo>
                      <a:pt x="-4456" y="25038"/>
                      <a:pt x="-9630" y="72263"/>
                      <a:pt x="14128" y="108192"/>
                    </a:cubicBezTo>
                    <a:cubicBezTo>
                      <a:pt x="37887" y="144194"/>
                      <a:pt x="95169" y="153304"/>
                      <a:pt x="128839" y="126922"/>
                    </a:cubicBezTo>
                    <a:cubicBezTo>
                      <a:pt x="163602" y="99738"/>
                      <a:pt x="168193" y="51201"/>
                      <a:pt x="135762" y="20082"/>
                    </a:cubicBezTo>
                    <a:close/>
                    <a:moveTo>
                      <a:pt x="114190" y="101633"/>
                    </a:moveTo>
                    <a:cubicBezTo>
                      <a:pt x="91671" y="126266"/>
                      <a:pt x="50859" y="116209"/>
                      <a:pt x="30307" y="95730"/>
                    </a:cubicBezTo>
                    <a:cubicBezTo>
                      <a:pt x="15222" y="80717"/>
                      <a:pt x="17116" y="64684"/>
                      <a:pt x="25279" y="50035"/>
                    </a:cubicBezTo>
                    <a:cubicBezTo>
                      <a:pt x="27684" y="50108"/>
                      <a:pt x="30162" y="49452"/>
                      <a:pt x="32567" y="47630"/>
                    </a:cubicBezTo>
                    <a:cubicBezTo>
                      <a:pt x="54940" y="30795"/>
                      <a:pt x="74544" y="29265"/>
                      <a:pt x="101728" y="35678"/>
                    </a:cubicBezTo>
                    <a:cubicBezTo>
                      <a:pt x="134669" y="43403"/>
                      <a:pt x="132920" y="81154"/>
                      <a:pt x="114190" y="101633"/>
                    </a:cubicBezTo>
                    <a:close/>
                  </a:path>
                </a:pathLst>
              </a:custGeom>
              <a:solidFill>
                <a:srgbClr val="C3B6CE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B2B0D6C5-E607-0B84-64F8-79BD67CCB311}"/>
                  </a:ext>
                </a:extLst>
              </p:cNvPr>
              <p:cNvSpPr/>
              <p:nvPr/>
            </p:nvSpPr>
            <p:spPr>
              <a:xfrm>
                <a:off x="4267474" y="4442479"/>
                <a:ext cx="122327" cy="115712"/>
              </a:xfrm>
              <a:custGeom>
                <a:avLst/>
                <a:gdLst>
                  <a:gd name="connsiteX0" fmla="*/ 37014 w 122327"/>
                  <a:gd name="connsiteY0" fmla="*/ 1512 h 115712"/>
                  <a:gd name="connsiteX1" fmla="*/ 19523 w 122327"/>
                  <a:gd name="connsiteY1" fmla="*/ 97420 h 115712"/>
                  <a:gd name="connsiteX2" fmla="*/ 118783 w 122327"/>
                  <a:gd name="connsiteY2" fmla="*/ 76431 h 115712"/>
                  <a:gd name="connsiteX3" fmla="*/ 37014 w 122327"/>
                  <a:gd name="connsiteY3" fmla="*/ 1512 h 115712"/>
                  <a:gd name="connsiteX4" fmla="*/ 45686 w 122327"/>
                  <a:gd name="connsiteY4" fmla="*/ 83427 h 115712"/>
                  <a:gd name="connsiteX5" fmla="*/ 41386 w 122327"/>
                  <a:gd name="connsiteY5" fmla="*/ 75484 h 115712"/>
                  <a:gd name="connsiteX6" fmla="*/ 45249 w 122327"/>
                  <a:gd name="connsiteY6" fmla="*/ 33433 h 115712"/>
                  <a:gd name="connsiteX7" fmla="*/ 91162 w 122327"/>
                  <a:gd name="connsiteY7" fmla="*/ 63094 h 115712"/>
                  <a:gd name="connsiteX8" fmla="*/ 45686 w 122327"/>
                  <a:gd name="connsiteY8" fmla="*/ 83427 h 115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2327" h="115712">
                    <a:moveTo>
                      <a:pt x="37014" y="1512"/>
                    </a:moveTo>
                    <a:cubicBezTo>
                      <a:pt x="-3580" y="11642"/>
                      <a:pt x="-12835" y="74172"/>
                      <a:pt x="19523" y="97420"/>
                    </a:cubicBezTo>
                    <a:cubicBezTo>
                      <a:pt x="50278" y="128393"/>
                      <a:pt x="102167" y="119138"/>
                      <a:pt x="118783" y="76431"/>
                    </a:cubicBezTo>
                    <a:cubicBezTo>
                      <a:pt x="138023" y="27092"/>
                      <a:pt x="74400" y="-7816"/>
                      <a:pt x="37014" y="1512"/>
                    </a:cubicBezTo>
                    <a:close/>
                    <a:moveTo>
                      <a:pt x="45686" y="83427"/>
                    </a:moveTo>
                    <a:cubicBezTo>
                      <a:pt x="45249" y="80439"/>
                      <a:pt x="43937" y="77597"/>
                      <a:pt x="41386" y="75484"/>
                    </a:cubicBezTo>
                    <a:cubicBezTo>
                      <a:pt x="27685" y="64115"/>
                      <a:pt x="26956" y="41085"/>
                      <a:pt x="45249" y="33433"/>
                    </a:cubicBezTo>
                    <a:cubicBezTo>
                      <a:pt x="62302" y="26291"/>
                      <a:pt x="91308" y="43271"/>
                      <a:pt x="91162" y="63094"/>
                    </a:cubicBezTo>
                    <a:cubicBezTo>
                      <a:pt x="90944" y="88019"/>
                      <a:pt x="62958" y="89258"/>
                      <a:pt x="45686" y="83427"/>
                    </a:cubicBezTo>
                    <a:close/>
                  </a:path>
                </a:pathLst>
              </a:custGeom>
              <a:solidFill>
                <a:srgbClr val="E3E5E3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EB326EDD-2CD5-9844-2A0F-53BCC14AC139}"/>
                  </a:ext>
                </a:extLst>
              </p:cNvPr>
              <p:cNvSpPr/>
              <p:nvPr/>
            </p:nvSpPr>
            <p:spPr>
              <a:xfrm>
                <a:off x="4296360" y="4470693"/>
                <a:ext cx="60903" cy="64262"/>
              </a:xfrm>
              <a:custGeom>
                <a:avLst/>
                <a:gdLst>
                  <a:gd name="connsiteX0" fmla="*/ 56372 w 60903"/>
                  <a:gd name="connsiteY0" fmla="*/ 15058 h 64262"/>
                  <a:gd name="connsiteX1" fmla="*/ 8564 w 60903"/>
                  <a:gd name="connsiteY1" fmla="*/ 10612 h 64262"/>
                  <a:gd name="connsiteX2" fmla="*/ 7835 w 60903"/>
                  <a:gd name="connsiteY2" fmla="*/ 12361 h 64262"/>
                  <a:gd name="connsiteX3" fmla="*/ 7034 w 60903"/>
                  <a:gd name="connsiteY3" fmla="*/ 13090 h 64262"/>
                  <a:gd name="connsiteX4" fmla="*/ 475 w 60903"/>
                  <a:gd name="connsiteY4" fmla="*/ 36848 h 64262"/>
                  <a:gd name="connsiteX5" fmla="*/ 46825 w 60903"/>
                  <a:gd name="connsiteY5" fmla="*/ 62283 h 64262"/>
                  <a:gd name="connsiteX6" fmla="*/ 56372 w 60903"/>
                  <a:gd name="connsiteY6" fmla="*/ 15058 h 64262"/>
                  <a:gd name="connsiteX7" fmla="*/ 41651 w 60903"/>
                  <a:gd name="connsiteY7" fmla="*/ 56380 h 64262"/>
                  <a:gd name="connsiteX8" fmla="*/ 6742 w 60903"/>
                  <a:gd name="connsiteY8" fmla="*/ 38233 h 64262"/>
                  <a:gd name="connsiteX9" fmla="*/ 12208 w 60903"/>
                  <a:gd name="connsiteY9" fmla="*/ 16442 h 64262"/>
                  <a:gd name="connsiteX10" fmla="*/ 12791 w 60903"/>
                  <a:gd name="connsiteY10" fmla="*/ 16151 h 64262"/>
                  <a:gd name="connsiteX11" fmla="*/ 48283 w 60903"/>
                  <a:gd name="connsiteY11" fmla="*/ 16224 h 64262"/>
                  <a:gd name="connsiteX12" fmla="*/ 52437 w 60903"/>
                  <a:gd name="connsiteY12" fmla="*/ 35318 h 64262"/>
                  <a:gd name="connsiteX13" fmla="*/ 41651 w 60903"/>
                  <a:gd name="connsiteY13" fmla="*/ 56380 h 64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0903" h="64262">
                    <a:moveTo>
                      <a:pt x="56372" y="15058"/>
                    </a:moveTo>
                    <a:cubicBezTo>
                      <a:pt x="46753" y="-2943"/>
                      <a:pt x="21609" y="-5275"/>
                      <a:pt x="8564" y="10612"/>
                    </a:cubicBezTo>
                    <a:cubicBezTo>
                      <a:pt x="8127" y="11122"/>
                      <a:pt x="7981" y="11705"/>
                      <a:pt x="7835" y="12361"/>
                    </a:cubicBezTo>
                    <a:cubicBezTo>
                      <a:pt x="7544" y="12580"/>
                      <a:pt x="7252" y="12798"/>
                      <a:pt x="7034" y="13090"/>
                    </a:cubicBezTo>
                    <a:cubicBezTo>
                      <a:pt x="329" y="19868"/>
                      <a:pt x="-837" y="27593"/>
                      <a:pt x="475" y="36848"/>
                    </a:cubicBezTo>
                    <a:cubicBezTo>
                      <a:pt x="3608" y="58493"/>
                      <a:pt x="27731" y="68915"/>
                      <a:pt x="46825" y="62283"/>
                    </a:cubicBezTo>
                    <a:cubicBezTo>
                      <a:pt x="63733" y="56380"/>
                      <a:pt x="63369" y="28249"/>
                      <a:pt x="56372" y="15058"/>
                    </a:cubicBezTo>
                    <a:close/>
                    <a:moveTo>
                      <a:pt x="41651" y="56380"/>
                    </a:moveTo>
                    <a:cubicBezTo>
                      <a:pt x="26857" y="61700"/>
                      <a:pt x="11917" y="51934"/>
                      <a:pt x="6742" y="38233"/>
                    </a:cubicBezTo>
                    <a:cubicBezTo>
                      <a:pt x="2953" y="28103"/>
                      <a:pt x="6232" y="21398"/>
                      <a:pt x="12208" y="16442"/>
                    </a:cubicBezTo>
                    <a:cubicBezTo>
                      <a:pt x="12427" y="16369"/>
                      <a:pt x="12573" y="16297"/>
                      <a:pt x="12791" y="16151"/>
                    </a:cubicBezTo>
                    <a:cubicBezTo>
                      <a:pt x="23869" y="7697"/>
                      <a:pt x="38371" y="2523"/>
                      <a:pt x="48283" y="16224"/>
                    </a:cubicBezTo>
                    <a:cubicBezTo>
                      <a:pt x="52073" y="21544"/>
                      <a:pt x="52291" y="29050"/>
                      <a:pt x="52437" y="35318"/>
                    </a:cubicBezTo>
                    <a:cubicBezTo>
                      <a:pt x="52728" y="44938"/>
                      <a:pt x="52510" y="52444"/>
                      <a:pt x="41651" y="56380"/>
                    </a:cubicBezTo>
                    <a:close/>
                  </a:path>
                </a:pathLst>
              </a:custGeom>
              <a:solidFill>
                <a:srgbClr val="BBBCB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7D570EE7-E5A6-7936-A2DE-A8D70F0640E8}"/>
                </a:ext>
              </a:extLst>
            </p:cNvPr>
            <p:cNvSpPr/>
            <p:nvPr/>
          </p:nvSpPr>
          <p:spPr>
            <a:xfrm>
              <a:off x="4328610" y="4558702"/>
              <a:ext cx="83955" cy="103268"/>
            </a:xfrm>
            <a:custGeom>
              <a:avLst/>
              <a:gdLst>
                <a:gd name="connsiteX0" fmla="*/ 0 w 83955"/>
                <a:gd name="connsiteY0" fmla="*/ 11077 h 103268"/>
                <a:gd name="connsiteX1" fmla="*/ 4008 w 83955"/>
                <a:gd name="connsiteY1" fmla="*/ 103268 h 103268"/>
                <a:gd name="connsiteX2" fmla="*/ 83956 w 83955"/>
                <a:gd name="connsiteY2" fmla="*/ 90296 h 103268"/>
                <a:gd name="connsiteX3" fmla="*/ 41978 w 83955"/>
                <a:gd name="connsiteY3" fmla="*/ 0 h 103268"/>
                <a:gd name="connsiteX4" fmla="*/ 0 w 83955"/>
                <a:gd name="connsiteY4" fmla="*/ 11077 h 103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955" h="103268">
                  <a:moveTo>
                    <a:pt x="0" y="11077"/>
                  </a:moveTo>
                  <a:lnTo>
                    <a:pt x="4008" y="103268"/>
                  </a:lnTo>
                  <a:cubicBezTo>
                    <a:pt x="4008" y="103268"/>
                    <a:pt x="71785" y="101374"/>
                    <a:pt x="83956" y="90296"/>
                  </a:cubicBezTo>
                  <a:lnTo>
                    <a:pt x="41978" y="0"/>
                  </a:lnTo>
                  <a:cubicBezTo>
                    <a:pt x="41978" y="0"/>
                    <a:pt x="12171" y="12098"/>
                    <a:pt x="0" y="11077"/>
                  </a:cubicBezTo>
                  <a:close/>
                </a:path>
              </a:pathLst>
            </a:custGeom>
            <a:solidFill>
              <a:srgbClr val="FFFFFF">
                <a:alpha val="49000"/>
              </a:srgbClr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C3527F24-0D8E-ABF7-F718-9ADD16BEFDC0}"/>
                </a:ext>
              </a:extLst>
            </p:cNvPr>
            <p:cNvSpPr/>
            <p:nvPr/>
          </p:nvSpPr>
          <p:spPr>
            <a:xfrm>
              <a:off x="4213535" y="4359525"/>
              <a:ext cx="87964" cy="84101"/>
            </a:xfrm>
            <a:custGeom>
              <a:avLst/>
              <a:gdLst>
                <a:gd name="connsiteX0" fmla="*/ 87964 w 87964"/>
                <a:gd name="connsiteY0" fmla="*/ 67777 h 84101"/>
                <a:gd name="connsiteX1" fmla="*/ 64935 w 87964"/>
                <a:gd name="connsiteY1" fmla="*/ 0 h 84101"/>
                <a:gd name="connsiteX2" fmla="*/ 0 w 87964"/>
                <a:gd name="connsiteY2" fmla="*/ 30390 h 84101"/>
                <a:gd name="connsiteX3" fmla="*/ 51452 w 87964"/>
                <a:gd name="connsiteY3" fmla="*/ 84102 h 84101"/>
                <a:gd name="connsiteX4" fmla="*/ 87964 w 87964"/>
                <a:gd name="connsiteY4" fmla="*/ 67777 h 8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964" h="84101">
                  <a:moveTo>
                    <a:pt x="87964" y="67777"/>
                  </a:moveTo>
                  <a:lnTo>
                    <a:pt x="64935" y="0"/>
                  </a:lnTo>
                  <a:cubicBezTo>
                    <a:pt x="64935" y="0"/>
                    <a:pt x="9329" y="20114"/>
                    <a:pt x="0" y="30390"/>
                  </a:cubicBezTo>
                  <a:lnTo>
                    <a:pt x="51452" y="84102"/>
                  </a:lnTo>
                  <a:cubicBezTo>
                    <a:pt x="51379" y="84175"/>
                    <a:pt x="76668" y="69526"/>
                    <a:pt x="87964" y="67777"/>
                  </a:cubicBezTo>
                  <a:close/>
                </a:path>
              </a:pathLst>
            </a:custGeom>
            <a:solidFill>
              <a:srgbClr val="FFFFFF">
                <a:alpha val="49000"/>
              </a:srgbClr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302F6D07-FFF1-ABBF-4584-F9713E8C6AC5}"/>
                </a:ext>
              </a:extLst>
            </p:cNvPr>
            <p:cNvSpPr/>
            <p:nvPr/>
          </p:nvSpPr>
          <p:spPr>
            <a:xfrm>
              <a:off x="4278470" y="4354514"/>
              <a:ext cx="35564" cy="74172"/>
            </a:xfrm>
            <a:custGeom>
              <a:avLst/>
              <a:gdLst>
                <a:gd name="connsiteX0" fmla="*/ 35565 w 35564"/>
                <a:gd name="connsiteY0" fmla="*/ 73226 h 74172"/>
                <a:gd name="connsiteX1" fmla="*/ 31994 w 35564"/>
                <a:gd name="connsiteY1" fmla="*/ 930 h 74172"/>
                <a:gd name="connsiteX2" fmla="*/ 0 w 35564"/>
                <a:gd name="connsiteY2" fmla="*/ 5084 h 74172"/>
                <a:gd name="connsiteX3" fmla="*/ 26528 w 35564"/>
                <a:gd name="connsiteY3" fmla="*/ 74173 h 74172"/>
                <a:gd name="connsiteX4" fmla="*/ 35565 w 35564"/>
                <a:gd name="connsiteY4" fmla="*/ 73226 h 74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64" h="74172">
                  <a:moveTo>
                    <a:pt x="35565" y="73226"/>
                  </a:moveTo>
                  <a:lnTo>
                    <a:pt x="31994" y="930"/>
                  </a:lnTo>
                  <a:cubicBezTo>
                    <a:pt x="31994" y="930"/>
                    <a:pt x="5830" y="-2932"/>
                    <a:pt x="0" y="5084"/>
                  </a:cubicBezTo>
                  <a:lnTo>
                    <a:pt x="26528" y="74173"/>
                  </a:lnTo>
                  <a:cubicBezTo>
                    <a:pt x="26455" y="74100"/>
                    <a:pt x="30390" y="71987"/>
                    <a:pt x="35565" y="73226"/>
                  </a:cubicBezTo>
                  <a:close/>
                </a:path>
              </a:pathLst>
            </a:custGeom>
            <a:solidFill>
              <a:srgbClr val="D8FFEC">
                <a:alpha val="25000"/>
              </a:srgbClr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76126945-CCE5-3600-E16E-80D4FF817EF2}"/>
                </a:ext>
              </a:extLst>
            </p:cNvPr>
            <p:cNvSpPr/>
            <p:nvPr/>
          </p:nvSpPr>
          <p:spPr>
            <a:xfrm>
              <a:off x="4379552" y="4541357"/>
              <a:ext cx="80151" cy="94377"/>
            </a:xfrm>
            <a:custGeom>
              <a:avLst/>
              <a:gdLst>
                <a:gd name="connsiteX0" fmla="*/ 0 w 80151"/>
                <a:gd name="connsiteY0" fmla="*/ 10713 h 94377"/>
                <a:gd name="connsiteX1" fmla="*/ 48537 w 80151"/>
                <a:gd name="connsiteY1" fmla="*/ 94377 h 94377"/>
                <a:gd name="connsiteX2" fmla="*/ 80093 w 80151"/>
                <a:gd name="connsiteY2" fmla="*/ 63331 h 94377"/>
                <a:gd name="connsiteX3" fmla="*/ 10203 w 80151"/>
                <a:gd name="connsiteY3" fmla="*/ 0 h 94377"/>
                <a:gd name="connsiteX4" fmla="*/ 0 w 80151"/>
                <a:gd name="connsiteY4" fmla="*/ 10713 h 94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151" h="94377">
                  <a:moveTo>
                    <a:pt x="0" y="10713"/>
                  </a:moveTo>
                  <a:lnTo>
                    <a:pt x="48537" y="94377"/>
                  </a:lnTo>
                  <a:cubicBezTo>
                    <a:pt x="48537" y="94377"/>
                    <a:pt x="77688" y="66757"/>
                    <a:pt x="80093" y="63331"/>
                  </a:cubicBezTo>
                  <a:cubicBezTo>
                    <a:pt x="82498" y="59906"/>
                    <a:pt x="10203" y="0"/>
                    <a:pt x="10203" y="0"/>
                  </a:cubicBezTo>
                  <a:lnTo>
                    <a:pt x="0" y="10713"/>
                  </a:lnTo>
                  <a:close/>
                </a:path>
              </a:pathLst>
            </a:custGeom>
            <a:solidFill>
              <a:srgbClr val="FFFFFF">
                <a:alpha val="61000"/>
              </a:srgbClr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5" name="Graphic 2">
            <a:extLst>
              <a:ext uri="{FF2B5EF4-FFF2-40B4-BE49-F238E27FC236}">
                <a16:creationId xmlns:a16="http://schemas.microsoft.com/office/drawing/2014/main" id="{AAE0AFF6-5F44-13E2-7CEC-C9CF66602D77}"/>
              </a:ext>
            </a:extLst>
          </p:cNvPr>
          <p:cNvGrpSpPr/>
          <p:nvPr/>
        </p:nvGrpSpPr>
        <p:grpSpPr>
          <a:xfrm>
            <a:off x="6149029" y="5010733"/>
            <a:ext cx="383922" cy="179790"/>
            <a:chOff x="5515287" y="5028840"/>
            <a:chExt cx="383922" cy="179790"/>
          </a:xfrm>
        </p:grpSpPr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1D91B7B8-0FE9-A6D8-F801-78916372EAA5}"/>
                </a:ext>
              </a:extLst>
            </p:cNvPr>
            <p:cNvSpPr/>
            <p:nvPr/>
          </p:nvSpPr>
          <p:spPr>
            <a:xfrm>
              <a:off x="5697045" y="5028840"/>
              <a:ext cx="151659" cy="113981"/>
            </a:xfrm>
            <a:custGeom>
              <a:avLst/>
              <a:gdLst>
                <a:gd name="connsiteX0" fmla="*/ 123820 w 151659"/>
                <a:gd name="connsiteY0" fmla="*/ 21572 h 113981"/>
                <a:gd name="connsiteX1" fmla="*/ 123820 w 151659"/>
                <a:gd name="connsiteY1" fmla="*/ 0 h 113981"/>
                <a:gd name="connsiteX2" fmla="*/ 86506 w 151659"/>
                <a:gd name="connsiteY2" fmla="*/ 0 h 113981"/>
                <a:gd name="connsiteX3" fmla="*/ 86506 w 151659"/>
                <a:gd name="connsiteY3" fmla="*/ 21572 h 113981"/>
                <a:gd name="connsiteX4" fmla="*/ 27548 w 151659"/>
                <a:gd name="connsiteY4" fmla="*/ 21572 h 113981"/>
                <a:gd name="connsiteX5" fmla="*/ 0 w 151659"/>
                <a:gd name="connsiteY5" fmla="*/ 100208 h 113981"/>
                <a:gd name="connsiteX6" fmla="*/ 150494 w 151659"/>
                <a:gd name="connsiteY6" fmla="*/ 113982 h 113981"/>
                <a:gd name="connsiteX7" fmla="*/ 151660 w 151659"/>
                <a:gd name="connsiteY7" fmla="*/ 21572 h 113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659" h="113981">
                  <a:moveTo>
                    <a:pt x="123820" y="21572"/>
                  </a:moveTo>
                  <a:lnTo>
                    <a:pt x="123820" y="0"/>
                  </a:lnTo>
                  <a:lnTo>
                    <a:pt x="86506" y="0"/>
                  </a:lnTo>
                  <a:lnTo>
                    <a:pt x="86506" y="21572"/>
                  </a:lnTo>
                  <a:lnTo>
                    <a:pt x="27548" y="21572"/>
                  </a:lnTo>
                  <a:lnTo>
                    <a:pt x="0" y="100208"/>
                  </a:lnTo>
                  <a:lnTo>
                    <a:pt x="150494" y="113982"/>
                  </a:lnTo>
                  <a:lnTo>
                    <a:pt x="151660" y="21572"/>
                  </a:lnTo>
                  <a:close/>
                </a:path>
              </a:pathLst>
            </a:custGeom>
            <a:solidFill>
              <a:srgbClr val="7E9EA8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97DF0409-830D-9F36-6FF5-57B70AAA88EA}"/>
                </a:ext>
              </a:extLst>
            </p:cNvPr>
            <p:cNvSpPr/>
            <p:nvPr/>
          </p:nvSpPr>
          <p:spPr>
            <a:xfrm>
              <a:off x="5515287" y="5096616"/>
              <a:ext cx="383922" cy="112013"/>
            </a:xfrm>
            <a:custGeom>
              <a:avLst/>
              <a:gdLst>
                <a:gd name="connsiteX0" fmla="*/ 383923 w 383922"/>
                <a:gd name="connsiteY0" fmla="*/ 0 h 112013"/>
                <a:gd name="connsiteX1" fmla="*/ 0 w 383922"/>
                <a:gd name="connsiteY1" fmla="*/ 0 h 112013"/>
                <a:gd name="connsiteX2" fmla="*/ 15596 w 383922"/>
                <a:gd name="connsiteY2" fmla="*/ 112014 h 112013"/>
                <a:gd name="connsiteX3" fmla="*/ 349889 w 383922"/>
                <a:gd name="connsiteY3" fmla="*/ 112014 h 112013"/>
                <a:gd name="connsiteX4" fmla="*/ 383923 w 383922"/>
                <a:gd name="connsiteY4" fmla="*/ 0 h 11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922" h="112013">
                  <a:moveTo>
                    <a:pt x="383923" y="0"/>
                  </a:moveTo>
                  <a:cubicBezTo>
                    <a:pt x="372262" y="3280"/>
                    <a:pt x="0" y="0"/>
                    <a:pt x="0" y="0"/>
                  </a:cubicBezTo>
                  <a:lnTo>
                    <a:pt x="15596" y="112014"/>
                  </a:lnTo>
                  <a:lnTo>
                    <a:pt x="349889" y="112014"/>
                  </a:lnTo>
                  <a:lnTo>
                    <a:pt x="383923" y="0"/>
                  </a:lnTo>
                  <a:close/>
                </a:path>
              </a:pathLst>
            </a:custGeom>
            <a:solidFill>
              <a:srgbClr val="8BA9B7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28" name="Graphic 2">
              <a:extLst>
                <a:ext uri="{FF2B5EF4-FFF2-40B4-BE49-F238E27FC236}">
                  <a16:creationId xmlns:a16="http://schemas.microsoft.com/office/drawing/2014/main" id="{D8BECB9C-8B4D-AF9D-1E06-144513DCAF39}"/>
                </a:ext>
              </a:extLst>
            </p:cNvPr>
            <p:cNvGrpSpPr/>
            <p:nvPr/>
          </p:nvGrpSpPr>
          <p:grpSpPr>
            <a:xfrm>
              <a:off x="5584667" y="5142821"/>
              <a:ext cx="228473" cy="18656"/>
              <a:chOff x="5584667" y="5142821"/>
              <a:chExt cx="228473" cy="18656"/>
            </a:xfrm>
            <a:solidFill>
              <a:srgbClr val="FFFFFF"/>
            </a:solidFill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29418B82-B193-9774-7FBA-71176BC34A46}"/>
                  </a:ext>
                </a:extLst>
              </p:cNvPr>
              <p:cNvSpPr/>
              <p:nvPr/>
            </p:nvSpPr>
            <p:spPr>
              <a:xfrm>
                <a:off x="5584667" y="5142821"/>
                <a:ext cx="30754" cy="18656"/>
              </a:xfrm>
              <a:custGeom>
                <a:avLst/>
                <a:gdLst>
                  <a:gd name="connsiteX0" fmla="*/ 0 w 30754"/>
                  <a:gd name="connsiteY0" fmla="*/ 18657 h 18656"/>
                  <a:gd name="connsiteX1" fmla="*/ 0 w 30754"/>
                  <a:gd name="connsiteY1" fmla="*/ 0 h 18656"/>
                  <a:gd name="connsiteX2" fmla="*/ 30754 w 30754"/>
                  <a:gd name="connsiteY2" fmla="*/ 0 h 18656"/>
                  <a:gd name="connsiteX3" fmla="*/ 29224 w 30754"/>
                  <a:gd name="connsiteY3" fmla="*/ 18657 h 18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754" h="18656">
                    <a:moveTo>
                      <a:pt x="0" y="18657"/>
                    </a:moveTo>
                    <a:lnTo>
                      <a:pt x="0" y="0"/>
                    </a:lnTo>
                    <a:lnTo>
                      <a:pt x="30754" y="0"/>
                    </a:lnTo>
                    <a:lnTo>
                      <a:pt x="29224" y="18657"/>
                    </a:lnTo>
                    <a:close/>
                  </a:path>
                </a:pathLst>
              </a:custGeom>
              <a:solidFill>
                <a:srgbClr val="FFFFF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4C422D4D-62E0-DA15-083B-5994C53469D2}"/>
                  </a:ext>
                </a:extLst>
              </p:cNvPr>
              <p:cNvSpPr/>
              <p:nvPr/>
            </p:nvSpPr>
            <p:spPr>
              <a:xfrm>
                <a:off x="5631747" y="5142821"/>
                <a:ext cx="30827" cy="18656"/>
              </a:xfrm>
              <a:custGeom>
                <a:avLst/>
                <a:gdLst>
                  <a:gd name="connsiteX0" fmla="*/ 0 w 30827"/>
                  <a:gd name="connsiteY0" fmla="*/ 18657 h 18656"/>
                  <a:gd name="connsiteX1" fmla="*/ 0 w 30827"/>
                  <a:gd name="connsiteY1" fmla="*/ 0 h 18656"/>
                  <a:gd name="connsiteX2" fmla="*/ 30827 w 30827"/>
                  <a:gd name="connsiteY2" fmla="*/ 0 h 18656"/>
                  <a:gd name="connsiteX3" fmla="*/ 29297 w 30827"/>
                  <a:gd name="connsiteY3" fmla="*/ 18657 h 18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827" h="18656">
                    <a:moveTo>
                      <a:pt x="0" y="18657"/>
                    </a:moveTo>
                    <a:lnTo>
                      <a:pt x="0" y="0"/>
                    </a:lnTo>
                    <a:lnTo>
                      <a:pt x="30827" y="0"/>
                    </a:lnTo>
                    <a:lnTo>
                      <a:pt x="29297" y="18657"/>
                    </a:lnTo>
                    <a:close/>
                  </a:path>
                </a:pathLst>
              </a:custGeom>
              <a:solidFill>
                <a:srgbClr val="FFFFF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3FA2179B-A0D9-04D6-43A7-49C37646D0DD}"/>
                  </a:ext>
                </a:extLst>
              </p:cNvPr>
              <p:cNvSpPr/>
              <p:nvPr/>
            </p:nvSpPr>
            <p:spPr>
              <a:xfrm>
                <a:off x="5681959" y="5142821"/>
                <a:ext cx="30827" cy="18656"/>
              </a:xfrm>
              <a:custGeom>
                <a:avLst/>
                <a:gdLst>
                  <a:gd name="connsiteX0" fmla="*/ 0 w 30827"/>
                  <a:gd name="connsiteY0" fmla="*/ 18657 h 18656"/>
                  <a:gd name="connsiteX1" fmla="*/ 0 w 30827"/>
                  <a:gd name="connsiteY1" fmla="*/ 0 h 18656"/>
                  <a:gd name="connsiteX2" fmla="*/ 30828 w 30827"/>
                  <a:gd name="connsiteY2" fmla="*/ 0 h 18656"/>
                  <a:gd name="connsiteX3" fmla="*/ 29297 w 30827"/>
                  <a:gd name="connsiteY3" fmla="*/ 18657 h 18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827" h="18656">
                    <a:moveTo>
                      <a:pt x="0" y="18657"/>
                    </a:moveTo>
                    <a:lnTo>
                      <a:pt x="0" y="0"/>
                    </a:lnTo>
                    <a:lnTo>
                      <a:pt x="30828" y="0"/>
                    </a:lnTo>
                    <a:lnTo>
                      <a:pt x="29297" y="18657"/>
                    </a:lnTo>
                    <a:close/>
                  </a:path>
                </a:pathLst>
              </a:custGeom>
              <a:solidFill>
                <a:srgbClr val="FFFFF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6970F32E-2538-BBBF-6015-C46A6387ADB0}"/>
                  </a:ext>
                </a:extLst>
              </p:cNvPr>
              <p:cNvSpPr/>
              <p:nvPr/>
            </p:nvSpPr>
            <p:spPr>
              <a:xfrm>
                <a:off x="5732173" y="5142821"/>
                <a:ext cx="30827" cy="18656"/>
              </a:xfrm>
              <a:custGeom>
                <a:avLst/>
                <a:gdLst>
                  <a:gd name="connsiteX0" fmla="*/ 0 w 30827"/>
                  <a:gd name="connsiteY0" fmla="*/ 18657 h 18656"/>
                  <a:gd name="connsiteX1" fmla="*/ 0 w 30827"/>
                  <a:gd name="connsiteY1" fmla="*/ 0 h 18656"/>
                  <a:gd name="connsiteX2" fmla="*/ 30827 w 30827"/>
                  <a:gd name="connsiteY2" fmla="*/ 0 h 18656"/>
                  <a:gd name="connsiteX3" fmla="*/ 29224 w 30827"/>
                  <a:gd name="connsiteY3" fmla="*/ 18657 h 18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827" h="18656">
                    <a:moveTo>
                      <a:pt x="0" y="18657"/>
                    </a:moveTo>
                    <a:lnTo>
                      <a:pt x="0" y="0"/>
                    </a:lnTo>
                    <a:lnTo>
                      <a:pt x="30827" y="0"/>
                    </a:lnTo>
                    <a:lnTo>
                      <a:pt x="29224" y="18657"/>
                    </a:lnTo>
                    <a:close/>
                  </a:path>
                </a:pathLst>
              </a:custGeom>
              <a:solidFill>
                <a:srgbClr val="FFFFF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864326CE-6D81-7217-F864-06530BE845CC}"/>
                  </a:ext>
                </a:extLst>
              </p:cNvPr>
              <p:cNvSpPr/>
              <p:nvPr/>
            </p:nvSpPr>
            <p:spPr>
              <a:xfrm>
                <a:off x="5782386" y="5142821"/>
                <a:ext cx="30754" cy="18656"/>
              </a:xfrm>
              <a:custGeom>
                <a:avLst/>
                <a:gdLst>
                  <a:gd name="connsiteX0" fmla="*/ 0 w 30754"/>
                  <a:gd name="connsiteY0" fmla="*/ 18657 h 18656"/>
                  <a:gd name="connsiteX1" fmla="*/ 0 w 30754"/>
                  <a:gd name="connsiteY1" fmla="*/ 0 h 18656"/>
                  <a:gd name="connsiteX2" fmla="*/ 30754 w 30754"/>
                  <a:gd name="connsiteY2" fmla="*/ 0 h 18656"/>
                  <a:gd name="connsiteX3" fmla="*/ 29224 w 30754"/>
                  <a:gd name="connsiteY3" fmla="*/ 18657 h 18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754" h="18656">
                    <a:moveTo>
                      <a:pt x="0" y="18657"/>
                    </a:moveTo>
                    <a:lnTo>
                      <a:pt x="0" y="0"/>
                    </a:lnTo>
                    <a:lnTo>
                      <a:pt x="30754" y="0"/>
                    </a:lnTo>
                    <a:lnTo>
                      <a:pt x="29224" y="18657"/>
                    </a:lnTo>
                    <a:close/>
                  </a:path>
                </a:pathLst>
              </a:custGeom>
              <a:solidFill>
                <a:srgbClr val="FFFFF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34" name="Graphic 2">
            <a:extLst>
              <a:ext uri="{FF2B5EF4-FFF2-40B4-BE49-F238E27FC236}">
                <a16:creationId xmlns:a16="http://schemas.microsoft.com/office/drawing/2014/main" id="{43F9D58A-4E39-3053-BBEF-9BE0B3AB3215}"/>
              </a:ext>
            </a:extLst>
          </p:cNvPr>
          <p:cNvGrpSpPr/>
          <p:nvPr/>
        </p:nvGrpSpPr>
        <p:grpSpPr>
          <a:xfrm>
            <a:off x="4800232" y="2523580"/>
            <a:ext cx="320023" cy="310622"/>
            <a:chOff x="4166490" y="2541687"/>
            <a:chExt cx="320023" cy="310622"/>
          </a:xfrm>
        </p:grpSpPr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108E94FF-AE1F-62EA-2B83-28A731C81D1B}"/>
                </a:ext>
              </a:extLst>
            </p:cNvPr>
            <p:cNvSpPr/>
            <p:nvPr/>
          </p:nvSpPr>
          <p:spPr>
            <a:xfrm>
              <a:off x="4166490" y="2541687"/>
              <a:ext cx="320023" cy="310622"/>
            </a:xfrm>
            <a:custGeom>
              <a:avLst/>
              <a:gdLst>
                <a:gd name="connsiteX0" fmla="*/ 130928 w 320023"/>
                <a:gd name="connsiteY0" fmla="*/ 3023 h 310622"/>
                <a:gd name="connsiteX1" fmla="*/ 26639 w 320023"/>
                <a:gd name="connsiteY1" fmla="*/ 67739 h 310622"/>
                <a:gd name="connsiteX2" fmla="*/ 14322 w 320023"/>
                <a:gd name="connsiteY2" fmla="*/ 226614 h 310622"/>
                <a:gd name="connsiteX3" fmla="*/ 127138 w 320023"/>
                <a:gd name="connsiteY3" fmla="*/ 308748 h 310622"/>
                <a:gd name="connsiteX4" fmla="*/ 277121 w 320023"/>
                <a:gd name="connsiteY4" fmla="*/ 263199 h 310622"/>
                <a:gd name="connsiteX5" fmla="*/ 313342 w 320023"/>
                <a:gd name="connsiteY5" fmla="*/ 116568 h 310622"/>
                <a:gd name="connsiteX6" fmla="*/ 130928 w 320023"/>
                <a:gd name="connsiteY6" fmla="*/ 3023 h 310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0023" h="310622">
                  <a:moveTo>
                    <a:pt x="130928" y="3023"/>
                  </a:moveTo>
                  <a:cubicBezTo>
                    <a:pt x="130928" y="3023"/>
                    <a:pt x="59944" y="18911"/>
                    <a:pt x="26639" y="67739"/>
                  </a:cubicBezTo>
                  <a:cubicBezTo>
                    <a:pt x="-6594" y="116641"/>
                    <a:pt x="-6375" y="179024"/>
                    <a:pt x="14322" y="226614"/>
                  </a:cubicBezTo>
                  <a:cubicBezTo>
                    <a:pt x="37497" y="279961"/>
                    <a:pt x="73062" y="302772"/>
                    <a:pt x="127138" y="308748"/>
                  </a:cubicBezTo>
                  <a:cubicBezTo>
                    <a:pt x="181213" y="314724"/>
                    <a:pt x="240974" y="308165"/>
                    <a:pt x="277121" y="263199"/>
                  </a:cubicBezTo>
                  <a:cubicBezTo>
                    <a:pt x="313342" y="218306"/>
                    <a:pt x="330468" y="178660"/>
                    <a:pt x="313342" y="116568"/>
                  </a:cubicBezTo>
                  <a:cubicBezTo>
                    <a:pt x="296143" y="54548"/>
                    <a:pt x="245857" y="-15488"/>
                    <a:pt x="130928" y="3023"/>
                  </a:cubicBezTo>
                  <a:close/>
                </a:path>
              </a:pathLst>
            </a:custGeom>
            <a:solidFill>
              <a:srgbClr val="4C4C4C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4BE22B3F-3D5F-3B18-AA9B-8EA7D78E90CD}"/>
                </a:ext>
              </a:extLst>
            </p:cNvPr>
            <p:cNvSpPr/>
            <p:nvPr/>
          </p:nvSpPr>
          <p:spPr>
            <a:xfrm>
              <a:off x="4189254" y="2558012"/>
              <a:ext cx="275987" cy="272733"/>
            </a:xfrm>
            <a:custGeom>
              <a:avLst/>
              <a:gdLst>
                <a:gd name="connsiteX0" fmla="*/ 127841 w 275987"/>
                <a:gd name="connsiteY0" fmla="*/ 2878 h 272733"/>
                <a:gd name="connsiteX1" fmla="*/ 4604 w 275987"/>
                <a:gd name="connsiteY1" fmla="*/ 109717 h 272733"/>
                <a:gd name="connsiteX2" fmla="*/ 109986 w 275987"/>
                <a:gd name="connsiteY2" fmla="*/ 270705 h 272733"/>
                <a:gd name="connsiteX3" fmla="*/ 275784 w 275987"/>
                <a:gd name="connsiteY3" fmla="*/ 148270 h 272733"/>
                <a:gd name="connsiteX4" fmla="*/ 127841 w 275987"/>
                <a:gd name="connsiteY4" fmla="*/ 2878 h 272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5987" h="272733">
                  <a:moveTo>
                    <a:pt x="127841" y="2878"/>
                  </a:moveTo>
                  <a:cubicBezTo>
                    <a:pt x="127841" y="2878"/>
                    <a:pt x="25884" y="16142"/>
                    <a:pt x="4604" y="109717"/>
                  </a:cubicBezTo>
                  <a:cubicBezTo>
                    <a:pt x="-16677" y="203293"/>
                    <a:pt x="38784" y="261085"/>
                    <a:pt x="109986" y="270705"/>
                  </a:cubicBezTo>
                  <a:cubicBezTo>
                    <a:pt x="181188" y="280325"/>
                    <a:pt x="270464" y="258316"/>
                    <a:pt x="275784" y="148270"/>
                  </a:cubicBezTo>
                  <a:cubicBezTo>
                    <a:pt x="281104" y="38151"/>
                    <a:pt x="180969" y="-13156"/>
                    <a:pt x="127841" y="2878"/>
                  </a:cubicBezTo>
                  <a:close/>
                </a:path>
              </a:pathLst>
            </a:custGeom>
            <a:solidFill>
              <a:srgbClr val="FFFFF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37" name="Graphic 2">
              <a:extLst>
                <a:ext uri="{FF2B5EF4-FFF2-40B4-BE49-F238E27FC236}">
                  <a16:creationId xmlns:a16="http://schemas.microsoft.com/office/drawing/2014/main" id="{2B84B61B-A682-6E91-3FA7-6A9E898BFD58}"/>
                </a:ext>
              </a:extLst>
            </p:cNvPr>
            <p:cNvGrpSpPr/>
            <p:nvPr/>
          </p:nvGrpSpPr>
          <p:grpSpPr>
            <a:xfrm>
              <a:off x="4192765" y="2569489"/>
              <a:ext cx="268046" cy="256167"/>
              <a:chOff x="4192765" y="2569489"/>
              <a:chExt cx="268046" cy="256167"/>
            </a:xfrm>
            <a:solidFill>
              <a:srgbClr val="CCCCCC"/>
            </a:solidFill>
          </p:grpSpPr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7AF0FFE6-ECDB-B09F-9292-F2DF1E0A43D2}"/>
                  </a:ext>
                </a:extLst>
              </p:cNvPr>
              <p:cNvSpPr/>
              <p:nvPr/>
            </p:nvSpPr>
            <p:spPr>
              <a:xfrm>
                <a:off x="4316804" y="2569489"/>
                <a:ext cx="7870" cy="24851"/>
              </a:xfrm>
              <a:custGeom>
                <a:avLst/>
                <a:gdLst>
                  <a:gd name="connsiteX0" fmla="*/ 3935 w 7870"/>
                  <a:gd name="connsiteY0" fmla="*/ 0 h 24851"/>
                  <a:gd name="connsiteX1" fmla="*/ 0 w 7870"/>
                  <a:gd name="connsiteY1" fmla="*/ 3935 h 24851"/>
                  <a:gd name="connsiteX2" fmla="*/ 0 w 7870"/>
                  <a:gd name="connsiteY2" fmla="*/ 20916 h 24851"/>
                  <a:gd name="connsiteX3" fmla="*/ 3935 w 7870"/>
                  <a:gd name="connsiteY3" fmla="*/ 24851 h 24851"/>
                  <a:gd name="connsiteX4" fmla="*/ 7871 w 7870"/>
                  <a:gd name="connsiteY4" fmla="*/ 20916 h 24851"/>
                  <a:gd name="connsiteX5" fmla="*/ 7871 w 7870"/>
                  <a:gd name="connsiteY5" fmla="*/ 3935 h 24851"/>
                  <a:gd name="connsiteX6" fmla="*/ 3935 w 7870"/>
                  <a:gd name="connsiteY6" fmla="*/ 0 h 24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870" h="24851">
                    <a:moveTo>
                      <a:pt x="3935" y="0"/>
                    </a:moveTo>
                    <a:cubicBezTo>
                      <a:pt x="1749" y="0"/>
                      <a:pt x="0" y="1749"/>
                      <a:pt x="0" y="3935"/>
                    </a:cubicBezTo>
                    <a:lnTo>
                      <a:pt x="0" y="20916"/>
                    </a:lnTo>
                    <a:cubicBezTo>
                      <a:pt x="0" y="23102"/>
                      <a:pt x="1749" y="24851"/>
                      <a:pt x="3935" y="24851"/>
                    </a:cubicBezTo>
                    <a:cubicBezTo>
                      <a:pt x="6122" y="24851"/>
                      <a:pt x="7871" y="23102"/>
                      <a:pt x="7871" y="20916"/>
                    </a:cubicBezTo>
                    <a:lnTo>
                      <a:pt x="7871" y="3935"/>
                    </a:lnTo>
                    <a:cubicBezTo>
                      <a:pt x="7871" y="1749"/>
                      <a:pt x="6049" y="0"/>
                      <a:pt x="3935" y="0"/>
                    </a:cubicBezTo>
                    <a:close/>
                  </a:path>
                </a:pathLst>
              </a:custGeom>
              <a:solidFill>
                <a:srgbClr val="CCCCCC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B9FB6FE6-9CEE-8BD0-12AC-745E6BA6CD36}"/>
                  </a:ext>
                </a:extLst>
              </p:cNvPr>
              <p:cNvSpPr/>
              <p:nvPr/>
            </p:nvSpPr>
            <p:spPr>
              <a:xfrm>
                <a:off x="4316804" y="2803429"/>
                <a:ext cx="7870" cy="22227"/>
              </a:xfrm>
              <a:custGeom>
                <a:avLst/>
                <a:gdLst>
                  <a:gd name="connsiteX0" fmla="*/ 3935 w 7870"/>
                  <a:gd name="connsiteY0" fmla="*/ 0 h 22227"/>
                  <a:gd name="connsiteX1" fmla="*/ 0 w 7870"/>
                  <a:gd name="connsiteY1" fmla="*/ 3935 h 22227"/>
                  <a:gd name="connsiteX2" fmla="*/ 0 w 7870"/>
                  <a:gd name="connsiteY2" fmla="*/ 18293 h 22227"/>
                  <a:gd name="connsiteX3" fmla="*/ 3935 w 7870"/>
                  <a:gd name="connsiteY3" fmla="*/ 22228 h 22227"/>
                  <a:gd name="connsiteX4" fmla="*/ 7871 w 7870"/>
                  <a:gd name="connsiteY4" fmla="*/ 18293 h 22227"/>
                  <a:gd name="connsiteX5" fmla="*/ 7871 w 7870"/>
                  <a:gd name="connsiteY5" fmla="*/ 3935 h 22227"/>
                  <a:gd name="connsiteX6" fmla="*/ 3935 w 7870"/>
                  <a:gd name="connsiteY6" fmla="*/ 0 h 22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870" h="22227">
                    <a:moveTo>
                      <a:pt x="3935" y="0"/>
                    </a:moveTo>
                    <a:cubicBezTo>
                      <a:pt x="1749" y="0"/>
                      <a:pt x="0" y="1749"/>
                      <a:pt x="0" y="3935"/>
                    </a:cubicBezTo>
                    <a:lnTo>
                      <a:pt x="0" y="18293"/>
                    </a:lnTo>
                    <a:cubicBezTo>
                      <a:pt x="0" y="20479"/>
                      <a:pt x="1749" y="22228"/>
                      <a:pt x="3935" y="22228"/>
                    </a:cubicBezTo>
                    <a:cubicBezTo>
                      <a:pt x="6122" y="22228"/>
                      <a:pt x="7871" y="20479"/>
                      <a:pt x="7871" y="18293"/>
                    </a:cubicBezTo>
                    <a:lnTo>
                      <a:pt x="7871" y="3935"/>
                    </a:lnTo>
                    <a:cubicBezTo>
                      <a:pt x="7798" y="1749"/>
                      <a:pt x="6049" y="0"/>
                      <a:pt x="3935" y="0"/>
                    </a:cubicBezTo>
                    <a:close/>
                  </a:path>
                </a:pathLst>
              </a:custGeom>
              <a:solidFill>
                <a:srgbClr val="CCCCCC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4862F253-9B72-37F7-C430-DCA1A8A0CA3A}"/>
                  </a:ext>
                </a:extLst>
              </p:cNvPr>
              <p:cNvSpPr/>
              <p:nvPr/>
            </p:nvSpPr>
            <p:spPr>
              <a:xfrm>
                <a:off x="4434065" y="2703367"/>
                <a:ext cx="26746" cy="7870"/>
              </a:xfrm>
              <a:custGeom>
                <a:avLst/>
                <a:gdLst>
                  <a:gd name="connsiteX0" fmla="*/ 22811 w 26746"/>
                  <a:gd name="connsiteY0" fmla="*/ 0 h 7870"/>
                  <a:gd name="connsiteX1" fmla="*/ 3935 w 26746"/>
                  <a:gd name="connsiteY1" fmla="*/ 0 h 7870"/>
                  <a:gd name="connsiteX2" fmla="*/ 0 w 26746"/>
                  <a:gd name="connsiteY2" fmla="*/ 3935 h 7870"/>
                  <a:gd name="connsiteX3" fmla="*/ 3935 w 26746"/>
                  <a:gd name="connsiteY3" fmla="*/ 7871 h 7870"/>
                  <a:gd name="connsiteX4" fmla="*/ 22811 w 26746"/>
                  <a:gd name="connsiteY4" fmla="*/ 7871 h 7870"/>
                  <a:gd name="connsiteX5" fmla="*/ 26746 w 26746"/>
                  <a:gd name="connsiteY5" fmla="*/ 3935 h 7870"/>
                  <a:gd name="connsiteX6" fmla="*/ 22811 w 26746"/>
                  <a:gd name="connsiteY6" fmla="*/ 0 h 7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746" h="7870">
                    <a:moveTo>
                      <a:pt x="22811" y="0"/>
                    </a:moveTo>
                    <a:lnTo>
                      <a:pt x="3935" y="0"/>
                    </a:lnTo>
                    <a:cubicBezTo>
                      <a:pt x="1749" y="0"/>
                      <a:pt x="0" y="1749"/>
                      <a:pt x="0" y="3935"/>
                    </a:cubicBezTo>
                    <a:cubicBezTo>
                      <a:pt x="0" y="6122"/>
                      <a:pt x="1749" y="7871"/>
                      <a:pt x="3935" y="7871"/>
                    </a:cubicBezTo>
                    <a:lnTo>
                      <a:pt x="22811" y="7871"/>
                    </a:lnTo>
                    <a:cubicBezTo>
                      <a:pt x="24997" y="7871"/>
                      <a:pt x="26746" y="6122"/>
                      <a:pt x="26746" y="3935"/>
                    </a:cubicBezTo>
                    <a:cubicBezTo>
                      <a:pt x="26746" y="1749"/>
                      <a:pt x="24997" y="0"/>
                      <a:pt x="22811" y="0"/>
                    </a:cubicBezTo>
                    <a:close/>
                  </a:path>
                </a:pathLst>
              </a:custGeom>
              <a:solidFill>
                <a:srgbClr val="CCCCCC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35D40D45-F3F8-9098-6607-572A4C24D747}"/>
                  </a:ext>
                </a:extLst>
              </p:cNvPr>
              <p:cNvSpPr/>
              <p:nvPr/>
            </p:nvSpPr>
            <p:spPr>
              <a:xfrm>
                <a:off x="4192765" y="2703585"/>
                <a:ext cx="21790" cy="7433"/>
              </a:xfrm>
              <a:custGeom>
                <a:avLst/>
                <a:gdLst>
                  <a:gd name="connsiteX0" fmla="*/ 18074 w 21790"/>
                  <a:gd name="connsiteY0" fmla="*/ 0 h 7433"/>
                  <a:gd name="connsiteX1" fmla="*/ 3717 w 21790"/>
                  <a:gd name="connsiteY1" fmla="*/ 0 h 7433"/>
                  <a:gd name="connsiteX2" fmla="*/ 0 w 21790"/>
                  <a:gd name="connsiteY2" fmla="*/ 3717 h 7433"/>
                  <a:gd name="connsiteX3" fmla="*/ 3717 w 21790"/>
                  <a:gd name="connsiteY3" fmla="*/ 7434 h 7433"/>
                  <a:gd name="connsiteX4" fmla="*/ 18074 w 21790"/>
                  <a:gd name="connsiteY4" fmla="*/ 7434 h 7433"/>
                  <a:gd name="connsiteX5" fmla="*/ 21791 w 21790"/>
                  <a:gd name="connsiteY5" fmla="*/ 3717 h 7433"/>
                  <a:gd name="connsiteX6" fmla="*/ 18074 w 21790"/>
                  <a:gd name="connsiteY6" fmla="*/ 0 h 7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790" h="7433">
                    <a:moveTo>
                      <a:pt x="18074" y="0"/>
                    </a:moveTo>
                    <a:lnTo>
                      <a:pt x="3717" y="0"/>
                    </a:lnTo>
                    <a:cubicBezTo>
                      <a:pt x="1676" y="0"/>
                      <a:pt x="0" y="1676"/>
                      <a:pt x="0" y="3717"/>
                    </a:cubicBezTo>
                    <a:cubicBezTo>
                      <a:pt x="0" y="5757"/>
                      <a:pt x="1676" y="7434"/>
                      <a:pt x="3717" y="7434"/>
                    </a:cubicBezTo>
                    <a:lnTo>
                      <a:pt x="18074" y="7434"/>
                    </a:lnTo>
                    <a:cubicBezTo>
                      <a:pt x="20114" y="7434"/>
                      <a:pt x="21791" y="5757"/>
                      <a:pt x="21791" y="3717"/>
                    </a:cubicBezTo>
                    <a:cubicBezTo>
                      <a:pt x="21718" y="1676"/>
                      <a:pt x="20114" y="0"/>
                      <a:pt x="18074" y="0"/>
                    </a:cubicBezTo>
                    <a:close/>
                  </a:path>
                </a:pathLst>
              </a:custGeom>
              <a:solidFill>
                <a:srgbClr val="CCCCCC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42" name="Graphic 2">
              <a:extLst>
                <a:ext uri="{FF2B5EF4-FFF2-40B4-BE49-F238E27FC236}">
                  <a16:creationId xmlns:a16="http://schemas.microsoft.com/office/drawing/2014/main" id="{D84D4EFF-855E-3E19-92C2-FE5A3F077C66}"/>
                </a:ext>
              </a:extLst>
            </p:cNvPr>
            <p:cNvGrpSpPr/>
            <p:nvPr/>
          </p:nvGrpSpPr>
          <p:grpSpPr>
            <a:xfrm>
              <a:off x="4287602" y="2621666"/>
              <a:ext cx="104546" cy="150632"/>
              <a:chOff x="4287602" y="2621666"/>
              <a:chExt cx="104546" cy="150632"/>
            </a:xfrm>
          </p:grpSpPr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440D5309-2E7C-7857-918B-0AB2A04888A3}"/>
                  </a:ext>
                </a:extLst>
              </p:cNvPr>
              <p:cNvSpPr/>
              <p:nvPr/>
            </p:nvSpPr>
            <p:spPr>
              <a:xfrm>
                <a:off x="4287602" y="2642900"/>
                <a:ext cx="42162" cy="82307"/>
              </a:xfrm>
              <a:custGeom>
                <a:avLst/>
                <a:gdLst>
                  <a:gd name="connsiteX0" fmla="*/ 41809 w 42162"/>
                  <a:gd name="connsiteY0" fmla="*/ 77083 h 82307"/>
                  <a:gd name="connsiteX1" fmla="*/ 7046 w 42162"/>
                  <a:gd name="connsiteY1" fmla="*/ 2164 h 82307"/>
                  <a:gd name="connsiteX2" fmla="*/ 2164 w 42162"/>
                  <a:gd name="connsiteY2" fmla="*/ 342 h 82307"/>
                  <a:gd name="connsiteX3" fmla="*/ 342 w 42162"/>
                  <a:gd name="connsiteY3" fmla="*/ 5225 h 82307"/>
                  <a:gd name="connsiteX4" fmla="*/ 35105 w 42162"/>
                  <a:gd name="connsiteY4" fmla="*/ 80143 h 82307"/>
                  <a:gd name="connsiteX5" fmla="*/ 39987 w 42162"/>
                  <a:gd name="connsiteY5" fmla="*/ 81965 h 82307"/>
                  <a:gd name="connsiteX6" fmla="*/ 41809 w 42162"/>
                  <a:gd name="connsiteY6" fmla="*/ 77083 h 82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162" h="82307">
                    <a:moveTo>
                      <a:pt x="41809" y="77083"/>
                    </a:moveTo>
                    <a:lnTo>
                      <a:pt x="7046" y="2164"/>
                    </a:lnTo>
                    <a:cubicBezTo>
                      <a:pt x="6172" y="342"/>
                      <a:pt x="3986" y="-533"/>
                      <a:pt x="2164" y="342"/>
                    </a:cubicBezTo>
                    <a:cubicBezTo>
                      <a:pt x="342" y="1216"/>
                      <a:pt x="-533" y="3403"/>
                      <a:pt x="342" y="5225"/>
                    </a:cubicBezTo>
                    <a:lnTo>
                      <a:pt x="35105" y="80143"/>
                    </a:lnTo>
                    <a:cubicBezTo>
                      <a:pt x="35979" y="81965"/>
                      <a:pt x="38166" y="82840"/>
                      <a:pt x="39987" y="81965"/>
                    </a:cubicBezTo>
                    <a:cubicBezTo>
                      <a:pt x="41882" y="81091"/>
                      <a:pt x="42684" y="78904"/>
                      <a:pt x="41809" y="77083"/>
                    </a:cubicBezTo>
                    <a:close/>
                  </a:path>
                </a:pathLst>
              </a:custGeom>
              <a:solidFill>
                <a:srgbClr val="A84749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1CC35CB8-6A55-32C1-D2C0-7898C765B9CC}"/>
                  </a:ext>
                </a:extLst>
              </p:cNvPr>
              <p:cNvSpPr/>
              <p:nvPr/>
            </p:nvSpPr>
            <p:spPr>
              <a:xfrm>
                <a:off x="4313957" y="2621666"/>
                <a:ext cx="78191" cy="150632"/>
              </a:xfrm>
              <a:custGeom>
                <a:avLst/>
                <a:gdLst>
                  <a:gd name="connsiteX0" fmla="*/ 74996 w 78191"/>
                  <a:gd name="connsiteY0" fmla="*/ 136506 h 150632"/>
                  <a:gd name="connsiteX1" fmla="*/ 19827 w 78191"/>
                  <a:gd name="connsiteY1" fmla="*/ 95694 h 150632"/>
                  <a:gd name="connsiteX2" fmla="*/ 15746 w 78191"/>
                  <a:gd name="connsiteY2" fmla="*/ 7511 h 150632"/>
                  <a:gd name="connsiteX3" fmla="*/ 7511 w 78191"/>
                  <a:gd name="connsiteY3" fmla="*/ 5 h 150632"/>
                  <a:gd name="connsiteX4" fmla="*/ 5 w 78191"/>
                  <a:gd name="connsiteY4" fmla="*/ 8240 h 150632"/>
                  <a:gd name="connsiteX5" fmla="*/ 4231 w 78191"/>
                  <a:gd name="connsiteY5" fmla="*/ 100139 h 150632"/>
                  <a:gd name="connsiteX6" fmla="*/ 7438 w 78191"/>
                  <a:gd name="connsiteY6" fmla="*/ 106115 h 150632"/>
                  <a:gd name="connsiteX7" fmla="*/ 65668 w 78191"/>
                  <a:gd name="connsiteY7" fmla="*/ 149114 h 150632"/>
                  <a:gd name="connsiteX8" fmla="*/ 76672 w 78191"/>
                  <a:gd name="connsiteY8" fmla="*/ 147437 h 150632"/>
                  <a:gd name="connsiteX9" fmla="*/ 74996 w 78191"/>
                  <a:gd name="connsiteY9" fmla="*/ 136506 h 150632"/>
                  <a:gd name="connsiteX10" fmla="*/ 74996 w 78191"/>
                  <a:gd name="connsiteY10" fmla="*/ 136506 h 15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8191" h="150632">
                    <a:moveTo>
                      <a:pt x="74996" y="136506"/>
                    </a:moveTo>
                    <a:lnTo>
                      <a:pt x="19827" y="95694"/>
                    </a:lnTo>
                    <a:lnTo>
                      <a:pt x="15746" y="7511"/>
                    </a:lnTo>
                    <a:cubicBezTo>
                      <a:pt x="15527" y="3211"/>
                      <a:pt x="11884" y="-141"/>
                      <a:pt x="7511" y="5"/>
                    </a:cubicBezTo>
                    <a:cubicBezTo>
                      <a:pt x="3211" y="223"/>
                      <a:pt x="-141" y="3867"/>
                      <a:pt x="5" y="8240"/>
                    </a:cubicBezTo>
                    <a:lnTo>
                      <a:pt x="4231" y="100139"/>
                    </a:lnTo>
                    <a:cubicBezTo>
                      <a:pt x="4304" y="102472"/>
                      <a:pt x="5543" y="104658"/>
                      <a:pt x="7438" y="106115"/>
                    </a:cubicBezTo>
                    <a:lnTo>
                      <a:pt x="65668" y="149114"/>
                    </a:lnTo>
                    <a:cubicBezTo>
                      <a:pt x="69166" y="151664"/>
                      <a:pt x="74049" y="150936"/>
                      <a:pt x="76672" y="147437"/>
                    </a:cubicBezTo>
                    <a:cubicBezTo>
                      <a:pt x="79223" y="144012"/>
                      <a:pt x="78494" y="139129"/>
                      <a:pt x="74996" y="136506"/>
                    </a:cubicBezTo>
                    <a:lnTo>
                      <a:pt x="74996" y="136506"/>
                    </a:lnTo>
                    <a:close/>
                  </a:path>
                </a:pathLst>
              </a:custGeom>
              <a:solidFill>
                <a:srgbClr val="4C4C4C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45" name="Graphic 2">
            <a:extLst>
              <a:ext uri="{FF2B5EF4-FFF2-40B4-BE49-F238E27FC236}">
                <a16:creationId xmlns:a16="http://schemas.microsoft.com/office/drawing/2014/main" id="{AEB1E317-092F-103A-FE49-014A7E356E74}"/>
              </a:ext>
            </a:extLst>
          </p:cNvPr>
          <p:cNvGrpSpPr/>
          <p:nvPr/>
        </p:nvGrpSpPr>
        <p:grpSpPr>
          <a:xfrm>
            <a:off x="2081441" y="4867872"/>
            <a:ext cx="230940" cy="413341"/>
            <a:chOff x="1447699" y="4885979"/>
            <a:chExt cx="230940" cy="413341"/>
          </a:xfrm>
        </p:grpSpPr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DD347B4A-AD5E-3D46-FBE2-A8BAC42FF044}"/>
                </a:ext>
              </a:extLst>
            </p:cNvPr>
            <p:cNvSpPr/>
            <p:nvPr/>
          </p:nvSpPr>
          <p:spPr>
            <a:xfrm>
              <a:off x="1452479" y="5037244"/>
              <a:ext cx="222175" cy="262075"/>
            </a:xfrm>
            <a:custGeom>
              <a:avLst/>
              <a:gdLst>
                <a:gd name="connsiteX0" fmla="*/ 221539 w 222175"/>
                <a:gd name="connsiteY0" fmla="*/ 232531 h 262075"/>
                <a:gd name="connsiteX1" fmla="*/ 161998 w 222175"/>
                <a:gd name="connsiteY1" fmla="*/ 3766 h 262075"/>
                <a:gd name="connsiteX2" fmla="*/ 62154 w 222175"/>
                <a:gd name="connsiteY2" fmla="*/ 5297 h 262075"/>
                <a:gd name="connsiteX3" fmla="*/ 645 w 222175"/>
                <a:gd name="connsiteY3" fmla="*/ 229762 h 262075"/>
                <a:gd name="connsiteX4" fmla="*/ 48380 w 222175"/>
                <a:gd name="connsiteY4" fmla="*/ 206659 h 262075"/>
                <a:gd name="connsiteX5" fmla="*/ 58583 w 222175"/>
                <a:gd name="connsiteY5" fmla="*/ 260371 h 262075"/>
                <a:gd name="connsiteX6" fmla="*/ 110691 w 222175"/>
                <a:gd name="connsiteY6" fmla="*/ 66806 h 262075"/>
                <a:gd name="connsiteX7" fmla="*/ 162799 w 222175"/>
                <a:gd name="connsiteY7" fmla="*/ 260371 h 262075"/>
                <a:gd name="connsiteX8" fmla="*/ 173002 w 222175"/>
                <a:gd name="connsiteY8" fmla="*/ 206659 h 262075"/>
                <a:gd name="connsiteX9" fmla="*/ 221539 w 222175"/>
                <a:gd name="connsiteY9" fmla="*/ 232531 h 2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175" h="262075">
                  <a:moveTo>
                    <a:pt x="221539" y="232531"/>
                  </a:moveTo>
                  <a:cubicBezTo>
                    <a:pt x="199894" y="182828"/>
                    <a:pt x="164257" y="20747"/>
                    <a:pt x="161998" y="3766"/>
                  </a:cubicBezTo>
                  <a:cubicBezTo>
                    <a:pt x="161196" y="-2210"/>
                    <a:pt x="62956" y="-607"/>
                    <a:pt x="62154" y="5297"/>
                  </a:cubicBezTo>
                  <a:cubicBezTo>
                    <a:pt x="59895" y="22277"/>
                    <a:pt x="22217" y="180059"/>
                    <a:pt x="645" y="229762"/>
                  </a:cubicBezTo>
                  <a:cubicBezTo>
                    <a:pt x="-6278" y="245649"/>
                    <a:pt x="44736" y="198132"/>
                    <a:pt x="48380" y="206659"/>
                  </a:cubicBezTo>
                  <a:cubicBezTo>
                    <a:pt x="52024" y="215186"/>
                    <a:pt x="54939" y="272614"/>
                    <a:pt x="58583" y="260371"/>
                  </a:cubicBezTo>
                  <a:cubicBezTo>
                    <a:pt x="61498" y="250532"/>
                    <a:pt x="93856" y="125691"/>
                    <a:pt x="110691" y="66806"/>
                  </a:cubicBezTo>
                  <a:cubicBezTo>
                    <a:pt x="127526" y="125691"/>
                    <a:pt x="159884" y="250532"/>
                    <a:pt x="162799" y="260371"/>
                  </a:cubicBezTo>
                  <a:cubicBezTo>
                    <a:pt x="166443" y="272614"/>
                    <a:pt x="169358" y="215186"/>
                    <a:pt x="173002" y="206659"/>
                  </a:cubicBezTo>
                  <a:cubicBezTo>
                    <a:pt x="176719" y="198132"/>
                    <a:pt x="228463" y="248418"/>
                    <a:pt x="221539" y="232531"/>
                  </a:cubicBezTo>
                  <a:close/>
                </a:path>
              </a:pathLst>
            </a:custGeom>
            <a:solidFill>
              <a:srgbClr val="B4954B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6CFCA36D-206D-FA50-40BE-409AAD97CA65}"/>
                </a:ext>
              </a:extLst>
            </p:cNvPr>
            <p:cNvSpPr/>
            <p:nvPr/>
          </p:nvSpPr>
          <p:spPr>
            <a:xfrm>
              <a:off x="1447699" y="4885979"/>
              <a:ext cx="230940" cy="220378"/>
            </a:xfrm>
            <a:custGeom>
              <a:avLst/>
              <a:gdLst>
                <a:gd name="connsiteX0" fmla="*/ 37346 w 230940"/>
                <a:gd name="connsiteY0" fmla="*/ 27130 h 220378"/>
                <a:gd name="connsiteX1" fmla="*/ 103374 w 230940"/>
                <a:gd name="connsiteY1" fmla="*/ 219383 h 220378"/>
                <a:gd name="connsiteX2" fmla="*/ 222093 w 230940"/>
                <a:gd name="connsiteY2" fmla="*/ 65975 h 220378"/>
                <a:gd name="connsiteX3" fmla="*/ 37346 w 230940"/>
                <a:gd name="connsiteY3" fmla="*/ 27130 h 220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40" h="220378">
                  <a:moveTo>
                    <a:pt x="37346" y="27130"/>
                  </a:moveTo>
                  <a:cubicBezTo>
                    <a:pt x="-40925" y="106276"/>
                    <a:pt x="14827" y="208597"/>
                    <a:pt x="103374" y="219383"/>
                  </a:cubicBezTo>
                  <a:cubicBezTo>
                    <a:pt x="207517" y="232064"/>
                    <a:pt x="251244" y="120342"/>
                    <a:pt x="222093" y="65975"/>
                  </a:cubicBezTo>
                  <a:cubicBezTo>
                    <a:pt x="188860" y="4101"/>
                    <a:pt x="89236" y="-25342"/>
                    <a:pt x="37346" y="27130"/>
                  </a:cubicBezTo>
                  <a:close/>
                </a:path>
              </a:pathLst>
            </a:custGeom>
            <a:solidFill>
              <a:srgbClr val="D8C354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CF0B7FBE-8E6E-FE08-74D1-4DB9A1B3D2C0}"/>
                </a:ext>
              </a:extLst>
            </p:cNvPr>
            <p:cNvSpPr/>
            <p:nvPr/>
          </p:nvSpPr>
          <p:spPr>
            <a:xfrm>
              <a:off x="1485809" y="4922309"/>
              <a:ext cx="154783" cy="147721"/>
            </a:xfrm>
            <a:custGeom>
              <a:avLst/>
              <a:gdLst>
                <a:gd name="connsiteX0" fmla="*/ 25035 w 154783"/>
                <a:gd name="connsiteY0" fmla="*/ 18202 h 147721"/>
                <a:gd name="connsiteX1" fmla="*/ 69272 w 154783"/>
                <a:gd name="connsiteY1" fmla="*/ 147051 h 147721"/>
                <a:gd name="connsiteX2" fmla="*/ 148855 w 154783"/>
                <a:gd name="connsiteY2" fmla="*/ 44220 h 147721"/>
                <a:gd name="connsiteX3" fmla="*/ 25035 w 154783"/>
                <a:gd name="connsiteY3" fmla="*/ 18202 h 14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783" h="147721">
                  <a:moveTo>
                    <a:pt x="25035" y="18202"/>
                  </a:moveTo>
                  <a:cubicBezTo>
                    <a:pt x="-27437" y="71257"/>
                    <a:pt x="9949" y="139836"/>
                    <a:pt x="69272" y="147051"/>
                  </a:cubicBezTo>
                  <a:cubicBezTo>
                    <a:pt x="139090" y="155578"/>
                    <a:pt x="168387" y="80659"/>
                    <a:pt x="148855" y="44220"/>
                  </a:cubicBezTo>
                  <a:cubicBezTo>
                    <a:pt x="126555" y="2752"/>
                    <a:pt x="59798" y="-16998"/>
                    <a:pt x="25035" y="18202"/>
                  </a:cubicBezTo>
                  <a:close/>
                </a:path>
              </a:pathLst>
            </a:custGeom>
            <a:solidFill>
              <a:srgbClr val="EBDB8B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10B2AC02-DD2F-4E15-0BCF-1FFDEC536B29}"/>
                </a:ext>
              </a:extLst>
            </p:cNvPr>
            <p:cNvSpPr/>
            <p:nvPr/>
          </p:nvSpPr>
          <p:spPr>
            <a:xfrm>
              <a:off x="1535918" y="4952852"/>
              <a:ext cx="38374" cy="91146"/>
            </a:xfrm>
            <a:custGeom>
              <a:avLst/>
              <a:gdLst>
                <a:gd name="connsiteX0" fmla="*/ 31771 w 38374"/>
                <a:gd name="connsiteY0" fmla="*/ 91147 h 91146"/>
                <a:gd name="connsiteX1" fmla="*/ 31771 w 38374"/>
                <a:gd name="connsiteY1" fmla="*/ 91147 h 91146"/>
                <a:gd name="connsiteX2" fmla="*/ 25139 w 38374"/>
                <a:gd name="connsiteY2" fmla="*/ 84442 h 91146"/>
                <a:gd name="connsiteX3" fmla="*/ 21933 w 38374"/>
                <a:gd name="connsiteY3" fmla="*/ 14697 h 91146"/>
                <a:gd name="connsiteX4" fmla="*/ 13916 w 38374"/>
                <a:gd name="connsiteY4" fmla="*/ 24973 h 91146"/>
                <a:gd name="connsiteX5" fmla="*/ 12021 w 38374"/>
                <a:gd name="connsiteY5" fmla="*/ 27670 h 91146"/>
                <a:gd name="connsiteX6" fmla="*/ 2766 w 38374"/>
                <a:gd name="connsiteY6" fmla="*/ 29200 h 91146"/>
                <a:gd name="connsiteX7" fmla="*/ 1235 w 38374"/>
                <a:gd name="connsiteY7" fmla="*/ 19945 h 91146"/>
                <a:gd name="connsiteX8" fmla="*/ 2911 w 38374"/>
                <a:gd name="connsiteY8" fmla="*/ 17467 h 91146"/>
                <a:gd name="connsiteX9" fmla="*/ 28637 w 38374"/>
                <a:gd name="connsiteY9" fmla="*/ 1288 h 91146"/>
                <a:gd name="connsiteX10" fmla="*/ 38330 w 38374"/>
                <a:gd name="connsiteY10" fmla="*/ 84588 h 91146"/>
                <a:gd name="connsiteX11" fmla="*/ 31771 w 38374"/>
                <a:gd name="connsiteY11" fmla="*/ 91147 h 91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374" h="91146">
                  <a:moveTo>
                    <a:pt x="31771" y="91147"/>
                  </a:moveTo>
                  <a:cubicBezTo>
                    <a:pt x="31771" y="91147"/>
                    <a:pt x="31771" y="91147"/>
                    <a:pt x="31771" y="91147"/>
                  </a:cubicBezTo>
                  <a:cubicBezTo>
                    <a:pt x="28054" y="91147"/>
                    <a:pt x="25066" y="88086"/>
                    <a:pt x="25139" y="84442"/>
                  </a:cubicBezTo>
                  <a:cubicBezTo>
                    <a:pt x="25358" y="57258"/>
                    <a:pt x="24192" y="25484"/>
                    <a:pt x="21933" y="14697"/>
                  </a:cubicBezTo>
                  <a:cubicBezTo>
                    <a:pt x="19163" y="17321"/>
                    <a:pt x="15374" y="22860"/>
                    <a:pt x="13916" y="24973"/>
                  </a:cubicBezTo>
                  <a:cubicBezTo>
                    <a:pt x="13260" y="25994"/>
                    <a:pt x="12604" y="26941"/>
                    <a:pt x="12021" y="27670"/>
                  </a:cubicBezTo>
                  <a:cubicBezTo>
                    <a:pt x="9908" y="30658"/>
                    <a:pt x="5754" y="31314"/>
                    <a:pt x="2766" y="29200"/>
                  </a:cubicBezTo>
                  <a:cubicBezTo>
                    <a:pt x="-222" y="27087"/>
                    <a:pt x="-878" y="22933"/>
                    <a:pt x="1235" y="19945"/>
                  </a:cubicBezTo>
                  <a:cubicBezTo>
                    <a:pt x="1745" y="19216"/>
                    <a:pt x="2328" y="18414"/>
                    <a:pt x="2911" y="17467"/>
                  </a:cubicBezTo>
                  <a:cubicBezTo>
                    <a:pt x="8450" y="9377"/>
                    <a:pt x="17706" y="-4251"/>
                    <a:pt x="28637" y="1288"/>
                  </a:cubicBezTo>
                  <a:cubicBezTo>
                    <a:pt x="32281" y="3110"/>
                    <a:pt x="38986" y="6462"/>
                    <a:pt x="38330" y="84588"/>
                  </a:cubicBezTo>
                  <a:cubicBezTo>
                    <a:pt x="38403" y="88232"/>
                    <a:pt x="35415" y="91147"/>
                    <a:pt x="31771" y="91147"/>
                  </a:cubicBezTo>
                  <a:close/>
                </a:path>
              </a:pathLst>
            </a:custGeom>
            <a:solidFill>
              <a:srgbClr val="FFFFF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50" name="Graphic 2">
            <a:extLst>
              <a:ext uri="{FF2B5EF4-FFF2-40B4-BE49-F238E27FC236}">
                <a16:creationId xmlns:a16="http://schemas.microsoft.com/office/drawing/2014/main" id="{4C126A4C-83AD-0EA5-5FE7-00EA5498EE66}"/>
              </a:ext>
            </a:extLst>
          </p:cNvPr>
          <p:cNvGrpSpPr/>
          <p:nvPr/>
        </p:nvGrpSpPr>
        <p:grpSpPr>
          <a:xfrm>
            <a:off x="8262372" y="1326298"/>
            <a:ext cx="299439" cy="378295"/>
            <a:chOff x="7628630" y="1344405"/>
            <a:chExt cx="299439" cy="378295"/>
          </a:xfrm>
        </p:grpSpPr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7C4B5732-E2FF-DCF5-9817-8F2F39DB0FF1}"/>
                </a:ext>
              </a:extLst>
            </p:cNvPr>
            <p:cNvSpPr/>
            <p:nvPr/>
          </p:nvSpPr>
          <p:spPr>
            <a:xfrm>
              <a:off x="7664395" y="1344405"/>
              <a:ext cx="234229" cy="183598"/>
            </a:xfrm>
            <a:custGeom>
              <a:avLst/>
              <a:gdLst>
                <a:gd name="connsiteX0" fmla="*/ 39063 w 234229"/>
                <a:gd name="connsiteY0" fmla="*/ 161936 h 183598"/>
                <a:gd name="connsiteX1" fmla="*/ 22228 w 234229"/>
                <a:gd name="connsiteY1" fmla="*/ 165434 h 183598"/>
                <a:gd name="connsiteX2" fmla="*/ 39063 w 234229"/>
                <a:gd name="connsiteY2" fmla="*/ 161936 h 183598"/>
                <a:gd name="connsiteX3" fmla="*/ 39063 w 234229"/>
                <a:gd name="connsiteY3" fmla="*/ 161936 h 183598"/>
                <a:gd name="connsiteX4" fmla="*/ 22228 w 234229"/>
                <a:gd name="connsiteY4" fmla="*/ 165434 h 183598"/>
                <a:gd name="connsiteX5" fmla="*/ 39063 w 234229"/>
                <a:gd name="connsiteY5" fmla="*/ 161936 h 183598"/>
                <a:gd name="connsiteX6" fmla="*/ 22957 w 234229"/>
                <a:gd name="connsiteY6" fmla="*/ 165288 h 183598"/>
                <a:gd name="connsiteX7" fmla="*/ 39063 w 234229"/>
                <a:gd name="connsiteY7" fmla="*/ 161936 h 183598"/>
                <a:gd name="connsiteX8" fmla="*/ 39063 w 234229"/>
                <a:gd name="connsiteY8" fmla="*/ 161936 h 183598"/>
                <a:gd name="connsiteX9" fmla="*/ 22957 w 234229"/>
                <a:gd name="connsiteY9" fmla="*/ 165288 h 183598"/>
                <a:gd name="connsiteX10" fmla="*/ 39063 w 234229"/>
                <a:gd name="connsiteY10" fmla="*/ 161936 h 183598"/>
                <a:gd name="connsiteX11" fmla="*/ 38407 w 234229"/>
                <a:gd name="connsiteY11" fmla="*/ 162081 h 183598"/>
                <a:gd name="connsiteX12" fmla="*/ 39063 w 234229"/>
                <a:gd name="connsiteY12" fmla="*/ 161936 h 183598"/>
                <a:gd name="connsiteX13" fmla="*/ 39063 w 234229"/>
                <a:gd name="connsiteY13" fmla="*/ 161936 h 183598"/>
                <a:gd name="connsiteX14" fmla="*/ 38407 w 234229"/>
                <a:gd name="connsiteY14" fmla="*/ 162081 h 183598"/>
                <a:gd name="connsiteX15" fmla="*/ 39063 w 234229"/>
                <a:gd name="connsiteY15" fmla="*/ 161936 h 183598"/>
                <a:gd name="connsiteX16" fmla="*/ 35856 w 234229"/>
                <a:gd name="connsiteY16" fmla="*/ 162591 h 183598"/>
                <a:gd name="connsiteX17" fmla="*/ 39063 w 234229"/>
                <a:gd name="connsiteY17" fmla="*/ 161936 h 183598"/>
                <a:gd name="connsiteX18" fmla="*/ 39063 w 234229"/>
                <a:gd name="connsiteY18" fmla="*/ 161936 h 183598"/>
                <a:gd name="connsiteX19" fmla="*/ 35856 w 234229"/>
                <a:gd name="connsiteY19" fmla="*/ 162591 h 183598"/>
                <a:gd name="connsiteX20" fmla="*/ 39063 w 234229"/>
                <a:gd name="connsiteY20" fmla="*/ 161936 h 183598"/>
                <a:gd name="connsiteX21" fmla="*/ 37532 w 234229"/>
                <a:gd name="connsiteY21" fmla="*/ 152024 h 183598"/>
                <a:gd name="connsiteX22" fmla="*/ 36075 w 234229"/>
                <a:gd name="connsiteY22" fmla="*/ 127610 h 183598"/>
                <a:gd name="connsiteX23" fmla="*/ 39063 w 234229"/>
                <a:gd name="connsiteY23" fmla="*/ 95762 h 183598"/>
                <a:gd name="connsiteX24" fmla="*/ 47225 w 234229"/>
                <a:gd name="connsiteY24" fmla="*/ 74117 h 183598"/>
                <a:gd name="connsiteX25" fmla="*/ 57938 w 234229"/>
                <a:gd name="connsiteY25" fmla="*/ 59104 h 183598"/>
                <a:gd name="connsiteX26" fmla="*/ 68069 w 234229"/>
                <a:gd name="connsiteY26" fmla="*/ 49703 h 183598"/>
                <a:gd name="connsiteX27" fmla="*/ 85851 w 234229"/>
                <a:gd name="connsiteY27" fmla="*/ 39864 h 183598"/>
                <a:gd name="connsiteX28" fmla="*/ 106257 w 234229"/>
                <a:gd name="connsiteY28" fmla="*/ 36293 h 183598"/>
                <a:gd name="connsiteX29" fmla="*/ 108297 w 234229"/>
                <a:gd name="connsiteY29" fmla="*/ 36293 h 183598"/>
                <a:gd name="connsiteX30" fmla="*/ 108297 w 234229"/>
                <a:gd name="connsiteY30" fmla="*/ 36293 h 183598"/>
                <a:gd name="connsiteX31" fmla="*/ 138542 w 234229"/>
                <a:gd name="connsiteY31" fmla="*/ 39500 h 183598"/>
                <a:gd name="connsiteX32" fmla="*/ 157709 w 234229"/>
                <a:gd name="connsiteY32" fmla="*/ 44820 h 183598"/>
                <a:gd name="connsiteX33" fmla="*/ 169369 w 234229"/>
                <a:gd name="connsiteY33" fmla="*/ 50359 h 183598"/>
                <a:gd name="connsiteX34" fmla="*/ 176366 w 234229"/>
                <a:gd name="connsiteY34" fmla="*/ 55242 h 183598"/>
                <a:gd name="connsiteX35" fmla="*/ 184091 w 234229"/>
                <a:gd name="connsiteY35" fmla="*/ 63623 h 183598"/>
                <a:gd name="connsiteX36" fmla="*/ 188900 w 234229"/>
                <a:gd name="connsiteY36" fmla="*/ 73899 h 183598"/>
                <a:gd name="connsiteX37" fmla="*/ 196188 w 234229"/>
                <a:gd name="connsiteY37" fmla="*/ 117261 h 183598"/>
                <a:gd name="connsiteX38" fmla="*/ 196990 w 234229"/>
                <a:gd name="connsiteY38" fmla="*/ 137084 h 183598"/>
                <a:gd name="connsiteX39" fmla="*/ 198083 w 234229"/>
                <a:gd name="connsiteY39" fmla="*/ 157126 h 183598"/>
                <a:gd name="connsiteX40" fmla="*/ 217760 w 234229"/>
                <a:gd name="connsiteY40" fmla="*/ 173523 h 183598"/>
                <a:gd name="connsiteX41" fmla="*/ 234158 w 234229"/>
                <a:gd name="connsiteY41" fmla="*/ 153846 h 183598"/>
                <a:gd name="connsiteX42" fmla="*/ 233211 w 234229"/>
                <a:gd name="connsiteY42" fmla="*/ 135991 h 183598"/>
                <a:gd name="connsiteX43" fmla="*/ 231462 w 234229"/>
                <a:gd name="connsiteY43" fmla="*/ 103487 h 183598"/>
                <a:gd name="connsiteX44" fmla="*/ 223663 w 234229"/>
                <a:gd name="connsiteY44" fmla="*/ 63623 h 183598"/>
                <a:gd name="connsiteX45" fmla="*/ 216595 w 234229"/>
                <a:gd name="connsiteY45" fmla="*/ 47298 h 183598"/>
                <a:gd name="connsiteX46" fmla="*/ 207630 w 234229"/>
                <a:gd name="connsiteY46" fmla="*/ 35127 h 183598"/>
                <a:gd name="connsiteX47" fmla="*/ 187443 w 234229"/>
                <a:gd name="connsiteY47" fmla="*/ 18948 h 183598"/>
                <a:gd name="connsiteX48" fmla="*/ 169806 w 234229"/>
                <a:gd name="connsiteY48" fmla="*/ 10640 h 183598"/>
                <a:gd name="connsiteX49" fmla="*/ 140728 w 234229"/>
                <a:gd name="connsiteY49" fmla="*/ 3061 h 183598"/>
                <a:gd name="connsiteX50" fmla="*/ 109536 w 234229"/>
                <a:gd name="connsiteY50" fmla="*/ 73 h 183598"/>
                <a:gd name="connsiteX51" fmla="*/ 109536 w 234229"/>
                <a:gd name="connsiteY51" fmla="*/ 73 h 183598"/>
                <a:gd name="connsiteX52" fmla="*/ 106330 w 234229"/>
                <a:gd name="connsiteY52" fmla="*/ 0 h 183598"/>
                <a:gd name="connsiteX53" fmla="*/ 86361 w 234229"/>
                <a:gd name="connsiteY53" fmla="*/ 2113 h 183598"/>
                <a:gd name="connsiteX54" fmla="*/ 55533 w 234229"/>
                <a:gd name="connsiteY54" fmla="*/ 14430 h 183598"/>
                <a:gd name="connsiteX55" fmla="*/ 36585 w 234229"/>
                <a:gd name="connsiteY55" fmla="*/ 29151 h 183598"/>
                <a:gd name="connsiteX56" fmla="*/ 15450 w 234229"/>
                <a:gd name="connsiteY56" fmla="*/ 56918 h 183598"/>
                <a:gd name="connsiteX57" fmla="*/ 3717 w 234229"/>
                <a:gd name="connsiteY57" fmla="*/ 88474 h 183598"/>
                <a:gd name="connsiteX58" fmla="*/ 0 w 234229"/>
                <a:gd name="connsiteY58" fmla="*/ 127537 h 183598"/>
                <a:gd name="connsiteX59" fmla="*/ 1822 w 234229"/>
                <a:gd name="connsiteY59" fmla="*/ 156907 h 183598"/>
                <a:gd name="connsiteX60" fmla="*/ 3717 w 234229"/>
                <a:gd name="connsiteY60" fmla="*/ 169150 h 183598"/>
                <a:gd name="connsiteX61" fmla="*/ 25143 w 234229"/>
                <a:gd name="connsiteY61" fmla="*/ 183216 h 183598"/>
                <a:gd name="connsiteX62" fmla="*/ 39063 w 234229"/>
                <a:gd name="connsiteY62" fmla="*/ 161936 h 183598"/>
                <a:gd name="connsiteX63" fmla="*/ 39063 w 234229"/>
                <a:gd name="connsiteY63" fmla="*/ 161936 h 18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34229" h="183598">
                  <a:moveTo>
                    <a:pt x="39063" y="161936"/>
                  </a:moveTo>
                  <a:lnTo>
                    <a:pt x="22228" y="165434"/>
                  </a:lnTo>
                  <a:lnTo>
                    <a:pt x="39063" y="161936"/>
                  </a:lnTo>
                  <a:lnTo>
                    <a:pt x="39063" y="161936"/>
                  </a:lnTo>
                  <a:lnTo>
                    <a:pt x="22228" y="165434"/>
                  </a:lnTo>
                  <a:lnTo>
                    <a:pt x="39063" y="161936"/>
                  </a:lnTo>
                  <a:lnTo>
                    <a:pt x="22957" y="165288"/>
                  </a:lnTo>
                  <a:lnTo>
                    <a:pt x="39063" y="161936"/>
                  </a:lnTo>
                  <a:lnTo>
                    <a:pt x="39063" y="161936"/>
                  </a:lnTo>
                  <a:lnTo>
                    <a:pt x="22957" y="165288"/>
                  </a:lnTo>
                  <a:lnTo>
                    <a:pt x="39063" y="161936"/>
                  </a:lnTo>
                  <a:lnTo>
                    <a:pt x="38407" y="162081"/>
                  </a:lnTo>
                  <a:lnTo>
                    <a:pt x="39063" y="161936"/>
                  </a:lnTo>
                  <a:lnTo>
                    <a:pt x="39063" y="161936"/>
                  </a:lnTo>
                  <a:lnTo>
                    <a:pt x="38407" y="162081"/>
                  </a:lnTo>
                  <a:lnTo>
                    <a:pt x="39063" y="161936"/>
                  </a:lnTo>
                  <a:lnTo>
                    <a:pt x="35856" y="162591"/>
                  </a:lnTo>
                  <a:lnTo>
                    <a:pt x="39063" y="161936"/>
                  </a:lnTo>
                  <a:lnTo>
                    <a:pt x="39063" y="161936"/>
                  </a:lnTo>
                  <a:lnTo>
                    <a:pt x="35856" y="162591"/>
                  </a:lnTo>
                  <a:lnTo>
                    <a:pt x="39063" y="161936"/>
                  </a:lnTo>
                  <a:cubicBezTo>
                    <a:pt x="39063" y="161936"/>
                    <a:pt x="38334" y="158146"/>
                    <a:pt x="37532" y="152024"/>
                  </a:cubicBezTo>
                  <a:cubicBezTo>
                    <a:pt x="36803" y="145902"/>
                    <a:pt x="36075" y="137303"/>
                    <a:pt x="36075" y="127610"/>
                  </a:cubicBezTo>
                  <a:cubicBezTo>
                    <a:pt x="36075" y="117626"/>
                    <a:pt x="36876" y="106548"/>
                    <a:pt x="39063" y="95762"/>
                  </a:cubicBezTo>
                  <a:cubicBezTo>
                    <a:pt x="40520" y="88693"/>
                    <a:pt x="43290" y="81186"/>
                    <a:pt x="47225" y="74117"/>
                  </a:cubicBezTo>
                  <a:cubicBezTo>
                    <a:pt x="50213" y="68797"/>
                    <a:pt x="53784" y="63696"/>
                    <a:pt x="57938" y="59104"/>
                  </a:cubicBezTo>
                  <a:cubicBezTo>
                    <a:pt x="61072" y="55679"/>
                    <a:pt x="64425" y="52472"/>
                    <a:pt x="68069" y="49703"/>
                  </a:cubicBezTo>
                  <a:cubicBezTo>
                    <a:pt x="73534" y="45476"/>
                    <a:pt x="79438" y="42124"/>
                    <a:pt x="85851" y="39864"/>
                  </a:cubicBezTo>
                  <a:cubicBezTo>
                    <a:pt x="92191" y="37532"/>
                    <a:pt x="98969" y="36293"/>
                    <a:pt x="106257" y="36293"/>
                  </a:cubicBezTo>
                  <a:cubicBezTo>
                    <a:pt x="106912" y="36293"/>
                    <a:pt x="107568" y="36293"/>
                    <a:pt x="108297" y="36293"/>
                  </a:cubicBezTo>
                  <a:lnTo>
                    <a:pt x="108297" y="36293"/>
                  </a:lnTo>
                  <a:cubicBezTo>
                    <a:pt x="119010" y="36658"/>
                    <a:pt x="129286" y="37678"/>
                    <a:pt x="138542" y="39500"/>
                  </a:cubicBezTo>
                  <a:cubicBezTo>
                    <a:pt x="145538" y="40885"/>
                    <a:pt x="151951" y="42634"/>
                    <a:pt x="157709" y="44820"/>
                  </a:cubicBezTo>
                  <a:cubicBezTo>
                    <a:pt x="162008" y="46423"/>
                    <a:pt x="165871" y="48318"/>
                    <a:pt x="169369" y="50359"/>
                  </a:cubicBezTo>
                  <a:cubicBezTo>
                    <a:pt x="171920" y="51889"/>
                    <a:pt x="174252" y="53493"/>
                    <a:pt x="176366" y="55242"/>
                  </a:cubicBezTo>
                  <a:cubicBezTo>
                    <a:pt x="179499" y="57792"/>
                    <a:pt x="181977" y="60635"/>
                    <a:pt x="184091" y="63623"/>
                  </a:cubicBezTo>
                  <a:cubicBezTo>
                    <a:pt x="186131" y="66684"/>
                    <a:pt x="187735" y="69963"/>
                    <a:pt x="188900" y="73899"/>
                  </a:cubicBezTo>
                  <a:cubicBezTo>
                    <a:pt x="193711" y="90005"/>
                    <a:pt x="195387" y="103852"/>
                    <a:pt x="196188" y="117261"/>
                  </a:cubicBezTo>
                  <a:cubicBezTo>
                    <a:pt x="196553" y="123966"/>
                    <a:pt x="196771" y="130452"/>
                    <a:pt x="196990" y="137084"/>
                  </a:cubicBezTo>
                  <a:cubicBezTo>
                    <a:pt x="197209" y="143643"/>
                    <a:pt x="197427" y="150275"/>
                    <a:pt x="198083" y="157126"/>
                  </a:cubicBezTo>
                  <a:cubicBezTo>
                    <a:pt x="199031" y="167110"/>
                    <a:pt x="207849" y="174398"/>
                    <a:pt x="217760" y="173523"/>
                  </a:cubicBezTo>
                  <a:cubicBezTo>
                    <a:pt x="227745" y="172576"/>
                    <a:pt x="235032" y="163758"/>
                    <a:pt x="234158" y="153846"/>
                  </a:cubicBezTo>
                  <a:cubicBezTo>
                    <a:pt x="233648" y="148380"/>
                    <a:pt x="233429" y="142477"/>
                    <a:pt x="233211" y="135991"/>
                  </a:cubicBezTo>
                  <a:cubicBezTo>
                    <a:pt x="232919" y="126371"/>
                    <a:pt x="232700" y="115512"/>
                    <a:pt x="231462" y="103487"/>
                  </a:cubicBezTo>
                  <a:cubicBezTo>
                    <a:pt x="230223" y="91462"/>
                    <a:pt x="227963" y="78126"/>
                    <a:pt x="223663" y="63623"/>
                  </a:cubicBezTo>
                  <a:cubicBezTo>
                    <a:pt x="221914" y="57792"/>
                    <a:pt x="219582" y="52327"/>
                    <a:pt x="216595" y="47298"/>
                  </a:cubicBezTo>
                  <a:cubicBezTo>
                    <a:pt x="214043" y="42925"/>
                    <a:pt x="210983" y="38844"/>
                    <a:pt x="207630" y="35127"/>
                  </a:cubicBezTo>
                  <a:cubicBezTo>
                    <a:pt x="201800" y="28641"/>
                    <a:pt x="194876" y="23321"/>
                    <a:pt x="187443" y="18948"/>
                  </a:cubicBezTo>
                  <a:cubicBezTo>
                    <a:pt x="181831" y="15669"/>
                    <a:pt x="175928" y="12972"/>
                    <a:pt x="169806" y="10640"/>
                  </a:cubicBezTo>
                  <a:cubicBezTo>
                    <a:pt x="160551" y="7215"/>
                    <a:pt x="150785" y="4737"/>
                    <a:pt x="140728" y="3061"/>
                  </a:cubicBezTo>
                  <a:cubicBezTo>
                    <a:pt x="130598" y="1385"/>
                    <a:pt x="120176" y="437"/>
                    <a:pt x="109536" y="73"/>
                  </a:cubicBezTo>
                  <a:lnTo>
                    <a:pt x="109536" y="73"/>
                  </a:lnTo>
                  <a:cubicBezTo>
                    <a:pt x="108443" y="0"/>
                    <a:pt x="107350" y="0"/>
                    <a:pt x="106330" y="0"/>
                  </a:cubicBezTo>
                  <a:cubicBezTo>
                    <a:pt x="99479" y="0"/>
                    <a:pt x="92774" y="729"/>
                    <a:pt x="86361" y="2113"/>
                  </a:cubicBezTo>
                  <a:cubicBezTo>
                    <a:pt x="75137" y="4518"/>
                    <a:pt x="64789" y="8818"/>
                    <a:pt x="55533" y="14430"/>
                  </a:cubicBezTo>
                  <a:cubicBezTo>
                    <a:pt x="48610" y="18657"/>
                    <a:pt x="42269" y="23613"/>
                    <a:pt x="36585" y="29151"/>
                  </a:cubicBezTo>
                  <a:cubicBezTo>
                    <a:pt x="28058" y="37387"/>
                    <a:pt x="20989" y="46861"/>
                    <a:pt x="15450" y="56918"/>
                  </a:cubicBezTo>
                  <a:cubicBezTo>
                    <a:pt x="9911" y="66975"/>
                    <a:pt x="5903" y="77615"/>
                    <a:pt x="3717" y="88474"/>
                  </a:cubicBezTo>
                  <a:cubicBezTo>
                    <a:pt x="875" y="102321"/>
                    <a:pt x="0" y="115731"/>
                    <a:pt x="0" y="127537"/>
                  </a:cubicBezTo>
                  <a:cubicBezTo>
                    <a:pt x="0" y="139343"/>
                    <a:pt x="875" y="149546"/>
                    <a:pt x="1822" y="156907"/>
                  </a:cubicBezTo>
                  <a:cubicBezTo>
                    <a:pt x="2769" y="164268"/>
                    <a:pt x="3644" y="168786"/>
                    <a:pt x="3717" y="169150"/>
                  </a:cubicBezTo>
                  <a:cubicBezTo>
                    <a:pt x="5757" y="178916"/>
                    <a:pt x="15304" y="185257"/>
                    <a:pt x="25143" y="183216"/>
                  </a:cubicBezTo>
                  <a:cubicBezTo>
                    <a:pt x="34836" y="181321"/>
                    <a:pt x="41103" y="171701"/>
                    <a:pt x="39063" y="161936"/>
                  </a:cubicBezTo>
                  <a:lnTo>
                    <a:pt x="39063" y="161936"/>
                  </a:lnTo>
                  <a:close/>
                </a:path>
              </a:pathLst>
            </a:custGeom>
            <a:solidFill>
              <a:srgbClr val="5E625E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748F4FF2-0890-034E-330A-BDC2C9F760D3}"/>
                </a:ext>
              </a:extLst>
            </p:cNvPr>
            <p:cNvSpPr/>
            <p:nvPr/>
          </p:nvSpPr>
          <p:spPr>
            <a:xfrm>
              <a:off x="7628630" y="1497045"/>
              <a:ext cx="299439" cy="225656"/>
            </a:xfrm>
            <a:custGeom>
              <a:avLst/>
              <a:gdLst>
                <a:gd name="connsiteX0" fmla="*/ 60981 w 299439"/>
                <a:gd name="connsiteY0" fmla="*/ 2810 h 225656"/>
                <a:gd name="connsiteX1" fmla="*/ 175181 w 299439"/>
                <a:gd name="connsiteY1" fmla="*/ 259 h 225656"/>
                <a:gd name="connsiteX2" fmla="*/ 284863 w 299439"/>
                <a:gd name="connsiteY2" fmla="*/ 3247 h 225656"/>
                <a:gd name="connsiteX3" fmla="*/ 296961 w 299439"/>
                <a:gd name="connsiteY3" fmla="*/ 38885 h 225656"/>
                <a:gd name="connsiteX4" fmla="*/ 297616 w 299439"/>
                <a:gd name="connsiteY4" fmla="*/ 131440 h 225656"/>
                <a:gd name="connsiteX5" fmla="*/ 292880 w 299439"/>
                <a:gd name="connsiteY5" fmla="*/ 216927 h 225656"/>
                <a:gd name="connsiteX6" fmla="*/ 76067 w 299439"/>
                <a:gd name="connsiteY6" fmla="*/ 223267 h 225656"/>
                <a:gd name="connsiteX7" fmla="*/ 1585 w 299439"/>
                <a:gd name="connsiteY7" fmla="*/ 204829 h 225656"/>
                <a:gd name="connsiteX8" fmla="*/ 1585 w 299439"/>
                <a:gd name="connsiteY8" fmla="*/ 92159 h 225656"/>
                <a:gd name="connsiteX9" fmla="*/ 26728 w 299439"/>
                <a:gd name="connsiteY9" fmla="*/ 2009 h 225656"/>
                <a:gd name="connsiteX10" fmla="*/ 60981 w 299439"/>
                <a:gd name="connsiteY10" fmla="*/ 2810 h 22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9439" h="225656">
                  <a:moveTo>
                    <a:pt x="60981" y="2810"/>
                  </a:moveTo>
                  <a:cubicBezTo>
                    <a:pt x="60981" y="2810"/>
                    <a:pt x="137940" y="1353"/>
                    <a:pt x="175181" y="259"/>
                  </a:cubicBezTo>
                  <a:cubicBezTo>
                    <a:pt x="212422" y="-834"/>
                    <a:pt x="267737" y="1790"/>
                    <a:pt x="284863" y="3247"/>
                  </a:cubicBezTo>
                  <a:cubicBezTo>
                    <a:pt x="301989" y="4705"/>
                    <a:pt x="296961" y="26860"/>
                    <a:pt x="296961" y="38885"/>
                  </a:cubicBezTo>
                  <a:cubicBezTo>
                    <a:pt x="296961" y="50983"/>
                    <a:pt x="297325" y="112346"/>
                    <a:pt x="297616" y="131440"/>
                  </a:cubicBezTo>
                  <a:cubicBezTo>
                    <a:pt x="297908" y="150534"/>
                    <a:pt x="303738" y="211023"/>
                    <a:pt x="292880" y="216927"/>
                  </a:cubicBezTo>
                  <a:cubicBezTo>
                    <a:pt x="263218" y="233033"/>
                    <a:pt x="121324" y="221591"/>
                    <a:pt x="76067" y="223267"/>
                  </a:cubicBezTo>
                  <a:cubicBezTo>
                    <a:pt x="30809" y="224943"/>
                    <a:pt x="2605" y="225963"/>
                    <a:pt x="1585" y="204829"/>
                  </a:cubicBezTo>
                  <a:cubicBezTo>
                    <a:pt x="565" y="183694"/>
                    <a:pt x="-1403" y="121310"/>
                    <a:pt x="1585" y="92159"/>
                  </a:cubicBezTo>
                  <a:cubicBezTo>
                    <a:pt x="4573" y="63008"/>
                    <a:pt x="-7452" y="1280"/>
                    <a:pt x="26728" y="2009"/>
                  </a:cubicBezTo>
                  <a:lnTo>
                    <a:pt x="60981" y="2810"/>
                  </a:lnTo>
                  <a:close/>
                </a:path>
              </a:pathLst>
            </a:custGeom>
            <a:solidFill>
              <a:srgbClr val="6D9DB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F1A8C91A-09BE-27B8-AF79-A825BCBDC0D6}"/>
                </a:ext>
              </a:extLst>
            </p:cNvPr>
            <p:cNvSpPr/>
            <p:nvPr/>
          </p:nvSpPr>
          <p:spPr>
            <a:xfrm>
              <a:off x="7761360" y="1585912"/>
              <a:ext cx="40037" cy="58497"/>
            </a:xfrm>
            <a:custGeom>
              <a:avLst/>
              <a:gdLst>
                <a:gd name="connsiteX0" fmla="*/ 7980 w 40037"/>
                <a:gd name="connsiteY0" fmla="*/ 28872 h 58497"/>
                <a:gd name="connsiteX1" fmla="*/ 7980 w 40037"/>
                <a:gd name="connsiteY1" fmla="*/ 5915 h 58497"/>
                <a:gd name="connsiteX2" fmla="*/ 39827 w 40037"/>
                <a:gd name="connsiteY2" fmla="*/ 9195 h 58497"/>
                <a:gd name="connsiteX3" fmla="*/ 30280 w 40037"/>
                <a:gd name="connsiteY3" fmla="*/ 28872 h 58497"/>
                <a:gd name="connsiteX4" fmla="*/ 34580 w 40037"/>
                <a:gd name="connsiteY4" fmla="*/ 55327 h 58497"/>
                <a:gd name="connsiteX5" fmla="*/ 25980 w 40037"/>
                <a:gd name="connsiteY5" fmla="*/ 58388 h 58497"/>
                <a:gd name="connsiteX6" fmla="*/ 1056 w 40037"/>
                <a:gd name="connsiteY6" fmla="*/ 55327 h 58497"/>
                <a:gd name="connsiteX7" fmla="*/ 7980 w 40037"/>
                <a:gd name="connsiteY7" fmla="*/ 28872 h 5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037" h="58497">
                  <a:moveTo>
                    <a:pt x="7980" y="28872"/>
                  </a:moveTo>
                  <a:cubicBezTo>
                    <a:pt x="7980" y="28872"/>
                    <a:pt x="-7543" y="18232"/>
                    <a:pt x="7980" y="5915"/>
                  </a:cubicBezTo>
                  <a:cubicBezTo>
                    <a:pt x="23503" y="-6401"/>
                    <a:pt x="42232" y="3437"/>
                    <a:pt x="39827" y="9195"/>
                  </a:cubicBezTo>
                  <a:cubicBezTo>
                    <a:pt x="37422" y="14952"/>
                    <a:pt x="40265" y="20637"/>
                    <a:pt x="30280" y="28872"/>
                  </a:cubicBezTo>
                  <a:cubicBezTo>
                    <a:pt x="30280" y="28872"/>
                    <a:pt x="30135" y="46144"/>
                    <a:pt x="34580" y="55327"/>
                  </a:cubicBezTo>
                  <a:cubicBezTo>
                    <a:pt x="34580" y="55327"/>
                    <a:pt x="35382" y="59189"/>
                    <a:pt x="25980" y="58388"/>
                  </a:cubicBezTo>
                  <a:cubicBezTo>
                    <a:pt x="16579" y="57586"/>
                    <a:pt x="5575" y="57221"/>
                    <a:pt x="1056" y="55327"/>
                  </a:cubicBezTo>
                  <a:cubicBezTo>
                    <a:pt x="-3462" y="53432"/>
                    <a:pt x="7980" y="28872"/>
                    <a:pt x="7980" y="28872"/>
                  </a:cubicBezTo>
                  <a:close/>
                </a:path>
              </a:pathLst>
            </a:custGeom>
            <a:solidFill>
              <a:srgbClr val="FFFFF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54" name="Graphic 2">
            <a:extLst>
              <a:ext uri="{FF2B5EF4-FFF2-40B4-BE49-F238E27FC236}">
                <a16:creationId xmlns:a16="http://schemas.microsoft.com/office/drawing/2014/main" id="{46B43E16-A867-D96A-78BB-A30323057126}"/>
              </a:ext>
            </a:extLst>
          </p:cNvPr>
          <p:cNvGrpSpPr/>
          <p:nvPr/>
        </p:nvGrpSpPr>
        <p:grpSpPr>
          <a:xfrm>
            <a:off x="2652396" y="3814344"/>
            <a:ext cx="473396" cy="143534"/>
            <a:chOff x="2018654" y="3832451"/>
            <a:chExt cx="473396" cy="143534"/>
          </a:xfrm>
        </p:grpSpPr>
        <p:grpSp>
          <p:nvGrpSpPr>
            <p:cNvPr id="255" name="Graphic 2">
              <a:extLst>
                <a:ext uri="{FF2B5EF4-FFF2-40B4-BE49-F238E27FC236}">
                  <a16:creationId xmlns:a16="http://schemas.microsoft.com/office/drawing/2014/main" id="{09576E6D-6BD8-8FD1-6FC7-A1023B3679B3}"/>
                </a:ext>
              </a:extLst>
            </p:cNvPr>
            <p:cNvGrpSpPr/>
            <p:nvPr/>
          </p:nvGrpSpPr>
          <p:grpSpPr>
            <a:xfrm>
              <a:off x="2296762" y="3850617"/>
              <a:ext cx="188506" cy="121560"/>
              <a:chOff x="2296762" y="3850617"/>
              <a:chExt cx="188506" cy="121560"/>
            </a:xfrm>
          </p:grpSpPr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F7DACCD3-463D-D920-ECB7-B5DDBE8DAFEE}"/>
                  </a:ext>
                </a:extLst>
              </p:cNvPr>
              <p:cNvSpPr/>
              <p:nvPr/>
            </p:nvSpPr>
            <p:spPr>
              <a:xfrm>
                <a:off x="2299523" y="3853396"/>
                <a:ext cx="182985" cy="115944"/>
              </a:xfrm>
              <a:custGeom>
                <a:avLst/>
                <a:gdLst>
                  <a:gd name="connsiteX0" fmla="*/ 11961 w 182985"/>
                  <a:gd name="connsiteY0" fmla="*/ 94659 h 115944"/>
                  <a:gd name="connsiteX1" fmla="*/ 76823 w 182985"/>
                  <a:gd name="connsiteY1" fmla="*/ 115939 h 115944"/>
                  <a:gd name="connsiteX2" fmla="*/ 154584 w 182985"/>
                  <a:gd name="connsiteY2" fmla="*/ 85840 h 115944"/>
                  <a:gd name="connsiteX3" fmla="*/ 166463 w 182985"/>
                  <a:gd name="connsiteY3" fmla="*/ 64778 h 115944"/>
                  <a:gd name="connsiteX4" fmla="*/ 181403 w 182985"/>
                  <a:gd name="connsiteY4" fmla="*/ 5601 h 115944"/>
                  <a:gd name="connsiteX5" fmla="*/ 129004 w 182985"/>
                  <a:gd name="connsiteY5" fmla="*/ 5529 h 115944"/>
                  <a:gd name="connsiteX6" fmla="*/ 1467 w 182985"/>
                  <a:gd name="connsiteY6" fmla="*/ 12160 h 115944"/>
                  <a:gd name="connsiteX7" fmla="*/ 9556 w 182985"/>
                  <a:gd name="connsiteY7" fmla="*/ 91889 h 115944"/>
                  <a:gd name="connsiteX8" fmla="*/ 11961 w 182985"/>
                  <a:gd name="connsiteY8" fmla="*/ 94659 h 11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2985" h="115944">
                    <a:moveTo>
                      <a:pt x="11961" y="94659"/>
                    </a:moveTo>
                    <a:cubicBezTo>
                      <a:pt x="27484" y="110036"/>
                      <a:pt x="57146" y="116158"/>
                      <a:pt x="76823" y="115939"/>
                    </a:cubicBezTo>
                    <a:cubicBezTo>
                      <a:pt x="105464" y="115648"/>
                      <a:pt x="135126" y="110983"/>
                      <a:pt x="154584" y="85840"/>
                    </a:cubicBezTo>
                    <a:cubicBezTo>
                      <a:pt x="159467" y="79500"/>
                      <a:pt x="163038" y="72139"/>
                      <a:pt x="166463" y="64778"/>
                    </a:cubicBezTo>
                    <a:cubicBezTo>
                      <a:pt x="173095" y="50567"/>
                      <a:pt x="187817" y="22072"/>
                      <a:pt x="181403" y="5601"/>
                    </a:cubicBezTo>
                    <a:cubicBezTo>
                      <a:pt x="176739" y="-6351"/>
                      <a:pt x="140810" y="4362"/>
                      <a:pt x="129004" y="5529"/>
                    </a:cubicBezTo>
                    <a:cubicBezTo>
                      <a:pt x="118436" y="6622"/>
                      <a:pt x="1394" y="13472"/>
                      <a:pt x="1467" y="12160"/>
                    </a:cubicBezTo>
                    <a:cubicBezTo>
                      <a:pt x="446" y="32566"/>
                      <a:pt x="-3853" y="76075"/>
                      <a:pt x="9556" y="91889"/>
                    </a:cubicBezTo>
                    <a:cubicBezTo>
                      <a:pt x="10285" y="92910"/>
                      <a:pt x="11087" y="93784"/>
                      <a:pt x="11961" y="94659"/>
                    </a:cubicBezTo>
                    <a:close/>
                  </a:path>
                </a:pathLst>
              </a:custGeom>
              <a:solidFill>
                <a:srgbClr val="D3E5EA">
                  <a:alpha val="53000"/>
                </a:srgbClr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88A69D12-4E9C-C4CE-226B-925DC0AF3F56}"/>
                  </a:ext>
                </a:extLst>
              </p:cNvPr>
              <p:cNvSpPr/>
              <p:nvPr/>
            </p:nvSpPr>
            <p:spPr>
              <a:xfrm>
                <a:off x="2296762" y="3850617"/>
                <a:ext cx="188506" cy="121560"/>
              </a:xfrm>
              <a:custGeom>
                <a:avLst/>
                <a:gdLst>
                  <a:gd name="connsiteX0" fmla="*/ 78637 w 188506"/>
                  <a:gd name="connsiteY0" fmla="*/ 121561 h 121560"/>
                  <a:gd name="connsiteX1" fmla="*/ 12828 w 188506"/>
                  <a:gd name="connsiteY1" fmla="*/ 99552 h 121560"/>
                  <a:gd name="connsiteX2" fmla="*/ 10204 w 188506"/>
                  <a:gd name="connsiteY2" fmla="*/ 96709 h 121560"/>
                  <a:gd name="connsiteX3" fmla="*/ 1095 w 188506"/>
                  <a:gd name="connsiteY3" fmla="*/ 21718 h 121560"/>
                  <a:gd name="connsiteX4" fmla="*/ 1532 w 188506"/>
                  <a:gd name="connsiteY4" fmla="*/ 14867 h 121560"/>
                  <a:gd name="connsiteX5" fmla="*/ 1532 w 188506"/>
                  <a:gd name="connsiteY5" fmla="*/ 14867 h 121560"/>
                  <a:gd name="connsiteX6" fmla="*/ 4374 w 188506"/>
                  <a:gd name="connsiteY6" fmla="*/ 12171 h 121560"/>
                  <a:gd name="connsiteX7" fmla="*/ 5030 w 188506"/>
                  <a:gd name="connsiteY7" fmla="*/ 12316 h 121560"/>
                  <a:gd name="connsiteX8" fmla="*/ 6633 w 188506"/>
                  <a:gd name="connsiteY8" fmla="*/ 12316 h 121560"/>
                  <a:gd name="connsiteX9" fmla="*/ 131474 w 188506"/>
                  <a:gd name="connsiteY9" fmla="*/ 5539 h 121560"/>
                  <a:gd name="connsiteX10" fmla="*/ 142187 w 188506"/>
                  <a:gd name="connsiteY10" fmla="*/ 3717 h 121560"/>
                  <a:gd name="connsiteX11" fmla="*/ 170026 w 188506"/>
                  <a:gd name="connsiteY11" fmla="*/ 0 h 121560"/>
                  <a:gd name="connsiteX12" fmla="*/ 186716 w 188506"/>
                  <a:gd name="connsiteY12" fmla="*/ 7361 h 121560"/>
                  <a:gd name="connsiteX13" fmla="*/ 173452 w 188506"/>
                  <a:gd name="connsiteY13" fmla="*/ 65226 h 121560"/>
                  <a:gd name="connsiteX14" fmla="*/ 171703 w 188506"/>
                  <a:gd name="connsiteY14" fmla="*/ 68870 h 121560"/>
                  <a:gd name="connsiteX15" fmla="*/ 159532 w 188506"/>
                  <a:gd name="connsiteY15" fmla="*/ 90442 h 121560"/>
                  <a:gd name="connsiteX16" fmla="*/ 79730 w 188506"/>
                  <a:gd name="connsiteY16" fmla="*/ 121561 h 121560"/>
                  <a:gd name="connsiteX17" fmla="*/ 78637 w 188506"/>
                  <a:gd name="connsiteY17" fmla="*/ 121561 h 121560"/>
                  <a:gd name="connsiteX18" fmla="*/ 6779 w 188506"/>
                  <a:gd name="connsiteY18" fmla="*/ 18074 h 121560"/>
                  <a:gd name="connsiteX19" fmla="*/ 6560 w 188506"/>
                  <a:gd name="connsiteY19" fmla="*/ 22082 h 121560"/>
                  <a:gd name="connsiteX20" fmla="*/ 14358 w 188506"/>
                  <a:gd name="connsiteY20" fmla="*/ 92920 h 121560"/>
                  <a:gd name="connsiteX21" fmla="*/ 16618 w 188506"/>
                  <a:gd name="connsiteY21" fmla="*/ 95398 h 121560"/>
                  <a:gd name="connsiteX22" fmla="*/ 78637 w 188506"/>
                  <a:gd name="connsiteY22" fmla="*/ 115876 h 121560"/>
                  <a:gd name="connsiteX23" fmla="*/ 79585 w 188506"/>
                  <a:gd name="connsiteY23" fmla="*/ 115876 h 121560"/>
                  <a:gd name="connsiteX24" fmla="*/ 155232 w 188506"/>
                  <a:gd name="connsiteY24" fmla="*/ 86871 h 121560"/>
                  <a:gd name="connsiteX25" fmla="*/ 166747 w 188506"/>
                  <a:gd name="connsiteY25" fmla="*/ 66392 h 121560"/>
                  <a:gd name="connsiteX26" fmla="*/ 168496 w 188506"/>
                  <a:gd name="connsiteY26" fmla="*/ 62675 h 121560"/>
                  <a:gd name="connsiteX27" fmla="*/ 181614 w 188506"/>
                  <a:gd name="connsiteY27" fmla="*/ 9547 h 121560"/>
                  <a:gd name="connsiteX28" fmla="*/ 170026 w 188506"/>
                  <a:gd name="connsiteY28" fmla="*/ 5684 h 121560"/>
                  <a:gd name="connsiteX29" fmla="*/ 143207 w 188506"/>
                  <a:gd name="connsiteY29" fmla="*/ 9328 h 121560"/>
                  <a:gd name="connsiteX30" fmla="*/ 132057 w 188506"/>
                  <a:gd name="connsiteY30" fmla="*/ 11223 h 121560"/>
                  <a:gd name="connsiteX31" fmla="*/ 6779 w 188506"/>
                  <a:gd name="connsiteY31" fmla="*/ 18074 h 121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8506" h="121560">
                    <a:moveTo>
                      <a:pt x="78637" y="121561"/>
                    </a:moveTo>
                    <a:cubicBezTo>
                      <a:pt x="56919" y="121561"/>
                      <a:pt x="28205" y="114710"/>
                      <a:pt x="12828" y="99552"/>
                    </a:cubicBezTo>
                    <a:cubicBezTo>
                      <a:pt x="11881" y="98604"/>
                      <a:pt x="11006" y="97657"/>
                      <a:pt x="10204" y="96709"/>
                    </a:cubicBezTo>
                    <a:cubicBezTo>
                      <a:pt x="-2549" y="81551"/>
                      <a:pt x="-290" y="44091"/>
                      <a:pt x="1095" y="21718"/>
                    </a:cubicBezTo>
                    <a:cubicBezTo>
                      <a:pt x="1240" y="19240"/>
                      <a:pt x="1386" y="16908"/>
                      <a:pt x="1532" y="14867"/>
                    </a:cubicBezTo>
                    <a:lnTo>
                      <a:pt x="1532" y="14867"/>
                    </a:lnTo>
                    <a:cubicBezTo>
                      <a:pt x="1605" y="13264"/>
                      <a:pt x="2917" y="12098"/>
                      <a:pt x="4374" y="12171"/>
                    </a:cubicBezTo>
                    <a:cubicBezTo>
                      <a:pt x="4593" y="12171"/>
                      <a:pt x="4811" y="12243"/>
                      <a:pt x="5030" y="12316"/>
                    </a:cubicBezTo>
                    <a:cubicBezTo>
                      <a:pt x="5394" y="12316"/>
                      <a:pt x="5905" y="12316"/>
                      <a:pt x="6633" y="12316"/>
                    </a:cubicBezTo>
                    <a:cubicBezTo>
                      <a:pt x="24051" y="12316"/>
                      <a:pt x="122364" y="6413"/>
                      <a:pt x="131474" y="5539"/>
                    </a:cubicBezTo>
                    <a:cubicBezTo>
                      <a:pt x="134025" y="5247"/>
                      <a:pt x="137814" y="4518"/>
                      <a:pt x="142187" y="3717"/>
                    </a:cubicBezTo>
                    <a:cubicBezTo>
                      <a:pt x="150714" y="2041"/>
                      <a:pt x="161354" y="0"/>
                      <a:pt x="170026" y="0"/>
                    </a:cubicBezTo>
                    <a:cubicBezTo>
                      <a:pt x="179282" y="0"/>
                      <a:pt x="184748" y="2405"/>
                      <a:pt x="186716" y="7361"/>
                    </a:cubicBezTo>
                    <a:cubicBezTo>
                      <a:pt x="193129" y="23685"/>
                      <a:pt x="180812" y="49703"/>
                      <a:pt x="173452" y="65226"/>
                    </a:cubicBezTo>
                    <a:lnTo>
                      <a:pt x="171703" y="68870"/>
                    </a:lnTo>
                    <a:cubicBezTo>
                      <a:pt x="167986" y="76886"/>
                      <a:pt x="164488" y="84029"/>
                      <a:pt x="159532" y="90442"/>
                    </a:cubicBezTo>
                    <a:cubicBezTo>
                      <a:pt x="138616" y="117480"/>
                      <a:pt x="105894" y="121342"/>
                      <a:pt x="79730" y="121561"/>
                    </a:cubicBezTo>
                    <a:lnTo>
                      <a:pt x="78637" y="121561"/>
                    </a:lnTo>
                    <a:close/>
                    <a:moveTo>
                      <a:pt x="6779" y="18074"/>
                    </a:moveTo>
                    <a:cubicBezTo>
                      <a:pt x="6706" y="19386"/>
                      <a:pt x="6633" y="20697"/>
                      <a:pt x="6560" y="22082"/>
                    </a:cubicBezTo>
                    <a:cubicBezTo>
                      <a:pt x="5249" y="43581"/>
                      <a:pt x="3062" y="79510"/>
                      <a:pt x="14358" y="92920"/>
                    </a:cubicBezTo>
                    <a:cubicBezTo>
                      <a:pt x="15087" y="93794"/>
                      <a:pt x="15816" y="94596"/>
                      <a:pt x="16618" y="95398"/>
                    </a:cubicBezTo>
                    <a:cubicBezTo>
                      <a:pt x="30756" y="109463"/>
                      <a:pt x="58668" y="115876"/>
                      <a:pt x="78637" y="115876"/>
                    </a:cubicBezTo>
                    <a:lnTo>
                      <a:pt x="79585" y="115876"/>
                    </a:lnTo>
                    <a:cubicBezTo>
                      <a:pt x="106112" y="115585"/>
                      <a:pt x="135847" y="111941"/>
                      <a:pt x="155232" y="86871"/>
                    </a:cubicBezTo>
                    <a:cubicBezTo>
                      <a:pt x="159823" y="80895"/>
                      <a:pt x="163176" y="74044"/>
                      <a:pt x="166747" y="66392"/>
                    </a:cubicBezTo>
                    <a:lnTo>
                      <a:pt x="168496" y="62675"/>
                    </a:lnTo>
                    <a:cubicBezTo>
                      <a:pt x="175419" y="48027"/>
                      <a:pt x="187080" y="23540"/>
                      <a:pt x="181614" y="9547"/>
                    </a:cubicBezTo>
                    <a:cubicBezTo>
                      <a:pt x="180375" y="6413"/>
                      <a:pt x="174618" y="5684"/>
                      <a:pt x="170026" y="5684"/>
                    </a:cubicBezTo>
                    <a:cubicBezTo>
                      <a:pt x="161864" y="5684"/>
                      <a:pt x="151515" y="7725"/>
                      <a:pt x="143207" y="9328"/>
                    </a:cubicBezTo>
                    <a:cubicBezTo>
                      <a:pt x="138689" y="10203"/>
                      <a:pt x="134826" y="10932"/>
                      <a:pt x="132057" y="11223"/>
                    </a:cubicBezTo>
                    <a:cubicBezTo>
                      <a:pt x="122947" y="12171"/>
                      <a:pt x="24707" y="18001"/>
                      <a:pt x="6779" y="18074"/>
                    </a:cubicBezTo>
                    <a:close/>
                  </a:path>
                </a:pathLst>
              </a:custGeom>
              <a:solidFill>
                <a:srgbClr val="434244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58" name="Graphic 2">
              <a:extLst>
                <a:ext uri="{FF2B5EF4-FFF2-40B4-BE49-F238E27FC236}">
                  <a16:creationId xmlns:a16="http://schemas.microsoft.com/office/drawing/2014/main" id="{EEE499AD-3926-97DA-2EFB-0D0BBE68A3AC}"/>
                </a:ext>
              </a:extLst>
            </p:cNvPr>
            <p:cNvGrpSpPr/>
            <p:nvPr/>
          </p:nvGrpSpPr>
          <p:grpSpPr>
            <a:xfrm>
              <a:off x="2083759" y="3856502"/>
              <a:ext cx="192270" cy="119483"/>
              <a:chOff x="2083759" y="3856502"/>
              <a:chExt cx="192270" cy="119483"/>
            </a:xfrm>
          </p:grpSpPr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E4257BD9-1730-D99D-F64C-C4BA435144D4}"/>
                  </a:ext>
                </a:extLst>
              </p:cNvPr>
              <p:cNvSpPr/>
              <p:nvPr/>
            </p:nvSpPr>
            <p:spPr>
              <a:xfrm>
                <a:off x="2086518" y="3859339"/>
                <a:ext cx="186868" cy="113807"/>
              </a:xfrm>
              <a:custGeom>
                <a:avLst/>
                <a:gdLst>
                  <a:gd name="connsiteX0" fmla="*/ 175628 w 186868"/>
                  <a:gd name="connsiteY0" fmla="*/ 91048 h 113807"/>
                  <a:gd name="connsiteX1" fmla="*/ 110110 w 186868"/>
                  <a:gd name="connsiteY1" fmla="*/ 113786 h 113807"/>
                  <a:gd name="connsiteX2" fmla="*/ 30454 w 186868"/>
                  <a:gd name="connsiteY2" fmla="*/ 85509 h 113807"/>
                  <a:gd name="connsiteX3" fmla="*/ 17919 w 186868"/>
                  <a:gd name="connsiteY3" fmla="*/ 64739 h 113807"/>
                  <a:gd name="connsiteX4" fmla="*/ 1449 w 186868"/>
                  <a:gd name="connsiteY4" fmla="*/ 5926 h 113807"/>
                  <a:gd name="connsiteX5" fmla="*/ 54723 w 186868"/>
                  <a:gd name="connsiteY5" fmla="*/ 4687 h 113807"/>
                  <a:gd name="connsiteX6" fmla="*/ 184519 w 186868"/>
                  <a:gd name="connsiteY6" fmla="*/ 8404 h 113807"/>
                  <a:gd name="connsiteX7" fmla="*/ 178106 w 186868"/>
                  <a:gd name="connsiteY7" fmla="*/ 88352 h 113807"/>
                  <a:gd name="connsiteX8" fmla="*/ 175628 w 186868"/>
                  <a:gd name="connsiteY8" fmla="*/ 91048 h 113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6868" h="113807">
                    <a:moveTo>
                      <a:pt x="175628" y="91048"/>
                    </a:moveTo>
                    <a:cubicBezTo>
                      <a:pt x="160178" y="106790"/>
                      <a:pt x="130225" y="113568"/>
                      <a:pt x="110110" y="113786"/>
                    </a:cubicBezTo>
                    <a:cubicBezTo>
                      <a:pt x="80959" y="114151"/>
                      <a:pt x="50715" y="110142"/>
                      <a:pt x="30454" y="85509"/>
                    </a:cubicBezTo>
                    <a:cubicBezTo>
                      <a:pt x="25353" y="79315"/>
                      <a:pt x="21563" y="72027"/>
                      <a:pt x="17919" y="64739"/>
                    </a:cubicBezTo>
                    <a:cubicBezTo>
                      <a:pt x="10850" y="50674"/>
                      <a:pt x="-4819" y="22543"/>
                      <a:pt x="1449" y="5926"/>
                    </a:cubicBezTo>
                    <a:cubicBezTo>
                      <a:pt x="5967" y="-6098"/>
                      <a:pt x="42698" y="3740"/>
                      <a:pt x="54723" y="4687"/>
                    </a:cubicBezTo>
                    <a:cubicBezTo>
                      <a:pt x="65509" y="5562"/>
                      <a:pt x="184592" y="9716"/>
                      <a:pt x="184519" y="8404"/>
                    </a:cubicBezTo>
                    <a:cubicBezTo>
                      <a:pt x="186050" y="28737"/>
                      <a:pt x="191370" y="72173"/>
                      <a:pt x="178106" y="88352"/>
                    </a:cubicBezTo>
                    <a:cubicBezTo>
                      <a:pt x="177304" y="89299"/>
                      <a:pt x="176502" y="90174"/>
                      <a:pt x="175628" y="91048"/>
                    </a:cubicBezTo>
                    <a:close/>
                  </a:path>
                </a:pathLst>
              </a:custGeom>
              <a:solidFill>
                <a:srgbClr val="D3E5EA">
                  <a:alpha val="53000"/>
                </a:srgbClr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7FD409D4-8849-1BEE-195F-CAB6B52F92F0}"/>
                  </a:ext>
                </a:extLst>
              </p:cNvPr>
              <p:cNvSpPr/>
              <p:nvPr/>
            </p:nvSpPr>
            <p:spPr>
              <a:xfrm>
                <a:off x="2083759" y="3856502"/>
                <a:ext cx="192270" cy="119483"/>
              </a:xfrm>
              <a:custGeom>
                <a:avLst/>
                <a:gdLst>
                  <a:gd name="connsiteX0" fmla="*/ 112943 w 192270"/>
                  <a:gd name="connsiteY0" fmla="*/ 119466 h 119483"/>
                  <a:gd name="connsiteX1" fmla="*/ 31100 w 192270"/>
                  <a:gd name="connsiteY1" fmla="*/ 90168 h 119483"/>
                  <a:gd name="connsiteX2" fmla="*/ 18201 w 192270"/>
                  <a:gd name="connsiteY2" fmla="*/ 68888 h 119483"/>
                  <a:gd name="connsiteX3" fmla="*/ 16379 w 192270"/>
                  <a:gd name="connsiteY3" fmla="*/ 65244 h 119483"/>
                  <a:gd name="connsiteX4" fmla="*/ 1585 w 192270"/>
                  <a:gd name="connsiteY4" fmla="*/ 7743 h 119483"/>
                  <a:gd name="connsiteX5" fmla="*/ 18347 w 192270"/>
                  <a:gd name="connsiteY5" fmla="*/ 18 h 119483"/>
                  <a:gd name="connsiteX6" fmla="*/ 46696 w 192270"/>
                  <a:gd name="connsiteY6" fmla="*/ 3079 h 119483"/>
                  <a:gd name="connsiteX7" fmla="*/ 57628 w 192270"/>
                  <a:gd name="connsiteY7" fmla="*/ 4682 h 119483"/>
                  <a:gd name="connsiteX8" fmla="*/ 184655 w 192270"/>
                  <a:gd name="connsiteY8" fmla="*/ 8618 h 119483"/>
                  <a:gd name="connsiteX9" fmla="*/ 186258 w 192270"/>
                  <a:gd name="connsiteY9" fmla="*/ 8545 h 119483"/>
                  <a:gd name="connsiteX10" fmla="*/ 186914 w 192270"/>
                  <a:gd name="connsiteY10" fmla="*/ 8399 h 119483"/>
                  <a:gd name="connsiteX11" fmla="*/ 189902 w 192270"/>
                  <a:gd name="connsiteY11" fmla="*/ 11023 h 119483"/>
                  <a:gd name="connsiteX12" fmla="*/ 189902 w 192270"/>
                  <a:gd name="connsiteY12" fmla="*/ 11023 h 119483"/>
                  <a:gd name="connsiteX13" fmla="*/ 190485 w 192270"/>
                  <a:gd name="connsiteY13" fmla="*/ 17873 h 119483"/>
                  <a:gd name="connsiteX14" fmla="*/ 182906 w 192270"/>
                  <a:gd name="connsiteY14" fmla="*/ 93011 h 119483"/>
                  <a:gd name="connsiteX15" fmla="*/ 180282 w 192270"/>
                  <a:gd name="connsiteY15" fmla="*/ 95926 h 119483"/>
                  <a:gd name="connsiteX16" fmla="*/ 113890 w 192270"/>
                  <a:gd name="connsiteY16" fmla="*/ 119466 h 119483"/>
                  <a:gd name="connsiteX17" fmla="*/ 112943 w 192270"/>
                  <a:gd name="connsiteY17" fmla="*/ 119466 h 119483"/>
                  <a:gd name="connsiteX18" fmla="*/ 57264 w 192270"/>
                  <a:gd name="connsiteY18" fmla="*/ 10367 h 119483"/>
                  <a:gd name="connsiteX19" fmla="*/ 45895 w 192270"/>
                  <a:gd name="connsiteY19" fmla="*/ 8690 h 119483"/>
                  <a:gd name="connsiteX20" fmla="*/ 18565 w 192270"/>
                  <a:gd name="connsiteY20" fmla="*/ 5702 h 119483"/>
                  <a:gd name="connsiteX21" fmla="*/ 6832 w 192270"/>
                  <a:gd name="connsiteY21" fmla="*/ 9784 h 119483"/>
                  <a:gd name="connsiteX22" fmla="*/ 21335 w 192270"/>
                  <a:gd name="connsiteY22" fmla="*/ 62548 h 119483"/>
                  <a:gd name="connsiteX23" fmla="*/ 23230 w 192270"/>
                  <a:gd name="connsiteY23" fmla="*/ 66192 h 119483"/>
                  <a:gd name="connsiteX24" fmla="*/ 35400 w 192270"/>
                  <a:gd name="connsiteY24" fmla="*/ 86379 h 119483"/>
                  <a:gd name="connsiteX25" fmla="*/ 112943 w 192270"/>
                  <a:gd name="connsiteY25" fmla="*/ 113635 h 119483"/>
                  <a:gd name="connsiteX26" fmla="*/ 113890 w 192270"/>
                  <a:gd name="connsiteY26" fmla="*/ 113635 h 119483"/>
                  <a:gd name="connsiteX27" fmla="*/ 176493 w 192270"/>
                  <a:gd name="connsiteY27" fmla="*/ 91772 h 119483"/>
                  <a:gd name="connsiteX28" fmla="*/ 178752 w 192270"/>
                  <a:gd name="connsiteY28" fmla="*/ 89221 h 119483"/>
                  <a:gd name="connsiteX29" fmla="*/ 185092 w 192270"/>
                  <a:gd name="connsiteY29" fmla="*/ 18238 h 119483"/>
                  <a:gd name="connsiteX30" fmla="*/ 184728 w 192270"/>
                  <a:gd name="connsiteY30" fmla="*/ 14229 h 119483"/>
                  <a:gd name="connsiteX31" fmla="*/ 57264 w 192270"/>
                  <a:gd name="connsiteY31" fmla="*/ 10367 h 119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92270" h="119483">
                    <a:moveTo>
                      <a:pt x="112943" y="119466"/>
                    </a:moveTo>
                    <a:cubicBezTo>
                      <a:pt x="86342" y="119757"/>
                      <a:pt x="52964" y="116769"/>
                      <a:pt x="31100" y="90168"/>
                    </a:cubicBezTo>
                    <a:cubicBezTo>
                      <a:pt x="25926" y="83901"/>
                      <a:pt x="22209" y="76832"/>
                      <a:pt x="18201" y="68888"/>
                    </a:cubicBezTo>
                    <a:lnTo>
                      <a:pt x="16379" y="65244"/>
                    </a:lnTo>
                    <a:cubicBezTo>
                      <a:pt x="8508" y="49867"/>
                      <a:pt x="-4537" y="24214"/>
                      <a:pt x="1585" y="7743"/>
                    </a:cubicBezTo>
                    <a:cubicBezTo>
                      <a:pt x="3480" y="2714"/>
                      <a:pt x="8945" y="164"/>
                      <a:pt x="18347" y="18"/>
                    </a:cubicBezTo>
                    <a:cubicBezTo>
                      <a:pt x="27165" y="-201"/>
                      <a:pt x="38024" y="1621"/>
                      <a:pt x="46696" y="3079"/>
                    </a:cubicBezTo>
                    <a:cubicBezTo>
                      <a:pt x="51142" y="3808"/>
                      <a:pt x="55077" y="4464"/>
                      <a:pt x="57628" y="4682"/>
                    </a:cubicBezTo>
                    <a:cubicBezTo>
                      <a:pt x="66884" y="5411"/>
                      <a:pt x="166946" y="9055"/>
                      <a:pt x="184655" y="8618"/>
                    </a:cubicBezTo>
                    <a:cubicBezTo>
                      <a:pt x="185384" y="8618"/>
                      <a:pt x="185967" y="8618"/>
                      <a:pt x="186258" y="8545"/>
                    </a:cubicBezTo>
                    <a:cubicBezTo>
                      <a:pt x="186477" y="8472"/>
                      <a:pt x="186696" y="8399"/>
                      <a:pt x="186914" y="8399"/>
                    </a:cubicBezTo>
                    <a:cubicBezTo>
                      <a:pt x="188445" y="8253"/>
                      <a:pt x="189756" y="9492"/>
                      <a:pt x="189902" y="11023"/>
                    </a:cubicBezTo>
                    <a:lnTo>
                      <a:pt x="189902" y="11023"/>
                    </a:lnTo>
                    <a:cubicBezTo>
                      <a:pt x="190048" y="13063"/>
                      <a:pt x="190267" y="15395"/>
                      <a:pt x="190485" y="17873"/>
                    </a:cubicBezTo>
                    <a:cubicBezTo>
                      <a:pt x="192380" y="40247"/>
                      <a:pt x="195514" y="77633"/>
                      <a:pt x="182906" y="93011"/>
                    </a:cubicBezTo>
                    <a:cubicBezTo>
                      <a:pt x="182104" y="94031"/>
                      <a:pt x="181230" y="94978"/>
                      <a:pt x="180282" y="95926"/>
                    </a:cubicBezTo>
                    <a:cubicBezTo>
                      <a:pt x="165051" y="111522"/>
                      <a:pt x="135972" y="118955"/>
                      <a:pt x="113890" y="119466"/>
                    </a:cubicBezTo>
                    <a:lnTo>
                      <a:pt x="112943" y="119466"/>
                    </a:lnTo>
                    <a:close/>
                    <a:moveTo>
                      <a:pt x="57264" y="10367"/>
                    </a:moveTo>
                    <a:cubicBezTo>
                      <a:pt x="54421" y="10148"/>
                      <a:pt x="50486" y="9492"/>
                      <a:pt x="45895" y="8690"/>
                    </a:cubicBezTo>
                    <a:cubicBezTo>
                      <a:pt x="37368" y="7306"/>
                      <a:pt x="26801" y="5484"/>
                      <a:pt x="18565" y="5702"/>
                    </a:cubicBezTo>
                    <a:cubicBezTo>
                      <a:pt x="13901" y="5775"/>
                      <a:pt x="8071" y="6577"/>
                      <a:pt x="6832" y="9784"/>
                    </a:cubicBezTo>
                    <a:cubicBezTo>
                      <a:pt x="1585" y="23849"/>
                      <a:pt x="13974" y="48118"/>
                      <a:pt x="21335" y="62548"/>
                    </a:cubicBezTo>
                    <a:lnTo>
                      <a:pt x="23230" y="66192"/>
                    </a:lnTo>
                    <a:cubicBezTo>
                      <a:pt x="27019" y="73771"/>
                      <a:pt x="30590" y="80549"/>
                      <a:pt x="35400" y="86379"/>
                    </a:cubicBezTo>
                    <a:cubicBezTo>
                      <a:pt x="55660" y="111012"/>
                      <a:pt x="85978" y="114000"/>
                      <a:pt x="112943" y="113635"/>
                    </a:cubicBezTo>
                    <a:lnTo>
                      <a:pt x="113890" y="113635"/>
                    </a:lnTo>
                    <a:cubicBezTo>
                      <a:pt x="134150" y="113198"/>
                      <a:pt x="162427" y="106129"/>
                      <a:pt x="176493" y="91772"/>
                    </a:cubicBezTo>
                    <a:cubicBezTo>
                      <a:pt x="177294" y="90970"/>
                      <a:pt x="178023" y="90096"/>
                      <a:pt x="178752" y="89221"/>
                    </a:cubicBezTo>
                    <a:cubicBezTo>
                      <a:pt x="189902" y="75593"/>
                      <a:pt x="186841" y="39737"/>
                      <a:pt x="185092" y="18238"/>
                    </a:cubicBezTo>
                    <a:cubicBezTo>
                      <a:pt x="184946" y="16853"/>
                      <a:pt x="184874" y="15468"/>
                      <a:pt x="184728" y="14229"/>
                    </a:cubicBezTo>
                    <a:cubicBezTo>
                      <a:pt x="166508" y="14739"/>
                      <a:pt x="66519" y="11095"/>
                      <a:pt x="57264" y="10367"/>
                    </a:cubicBezTo>
                    <a:close/>
                  </a:path>
                </a:pathLst>
              </a:custGeom>
              <a:solidFill>
                <a:srgbClr val="434244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61" name="Graphic 2">
              <a:extLst>
                <a:ext uri="{FF2B5EF4-FFF2-40B4-BE49-F238E27FC236}">
                  <a16:creationId xmlns:a16="http://schemas.microsoft.com/office/drawing/2014/main" id="{DF36BD38-4957-EF88-FE70-9C8AC64BF88E}"/>
                </a:ext>
              </a:extLst>
            </p:cNvPr>
            <p:cNvGrpSpPr/>
            <p:nvPr/>
          </p:nvGrpSpPr>
          <p:grpSpPr>
            <a:xfrm>
              <a:off x="2265031" y="3892628"/>
              <a:ext cx="47680" cy="27939"/>
              <a:chOff x="2265031" y="3892628"/>
              <a:chExt cx="47680" cy="27939"/>
            </a:xfrm>
            <a:solidFill>
              <a:srgbClr val="434244"/>
            </a:solidFill>
          </p:grpSpPr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36DEB06C-D420-F8E4-8DC9-CBC9BA4AEDF3}"/>
                  </a:ext>
                </a:extLst>
              </p:cNvPr>
              <p:cNvSpPr/>
              <p:nvPr/>
            </p:nvSpPr>
            <p:spPr>
              <a:xfrm>
                <a:off x="2295011" y="3892628"/>
                <a:ext cx="17700" cy="27939"/>
              </a:xfrm>
              <a:custGeom>
                <a:avLst/>
                <a:gdLst>
                  <a:gd name="connsiteX0" fmla="*/ 14870 w 17700"/>
                  <a:gd name="connsiteY0" fmla="*/ 16802 h 27939"/>
                  <a:gd name="connsiteX1" fmla="*/ 10498 w 17700"/>
                  <a:gd name="connsiteY1" fmla="*/ 12210 h 27939"/>
                  <a:gd name="connsiteX2" fmla="*/ 13194 w 17700"/>
                  <a:gd name="connsiteY2" fmla="*/ 5360 h 27939"/>
                  <a:gd name="connsiteX3" fmla="*/ 8384 w 17700"/>
                  <a:gd name="connsiteY3" fmla="*/ 550 h 27939"/>
                  <a:gd name="connsiteX4" fmla="*/ 3 w 17700"/>
                  <a:gd name="connsiteY4" fmla="*/ 13668 h 27939"/>
                  <a:gd name="connsiteX5" fmla="*/ 10352 w 17700"/>
                  <a:gd name="connsiteY5" fmla="*/ 27660 h 27939"/>
                  <a:gd name="connsiteX6" fmla="*/ 14870 w 17700"/>
                  <a:gd name="connsiteY6" fmla="*/ 16802 h 27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700" h="27939">
                    <a:moveTo>
                      <a:pt x="14870" y="16802"/>
                    </a:moveTo>
                    <a:cubicBezTo>
                      <a:pt x="12684" y="15636"/>
                      <a:pt x="11154" y="14761"/>
                      <a:pt x="10498" y="12210"/>
                    </a:cubicBezTo>
                    <a:cubicBezTo>
                      <a:pt x="9842" y="9732"/>
                      <a:pt x="12320" y="7400"/>
                      <a:pt x="13194" y="5360"/>
                    </a:cubicBezTo>
                    <a:cubicBezTo>
                      <a:pt x="14506" y="2299"/>
                      <a:pt x="11737" y="-1418"/>
                      <a:pt x="8384" y="550"/>
                    </a:cubicBezTo>
                    <a:cubicBezTo>
                      <a:pt x="3064" y="3538"/>
                      <a:pt x="149" y="7255"/>
                      <a:pt x="3" y="13668"/>
                    </a:cubicBezTo>
                    <a:cubicBezTo>
                      <a:pt x="-143" y="19935"/>
                      <a:pt x="4595" y="25838"/>
                      <a:pt x="10352" y="27660"/>
                    </a:cubicBezTo>
                    <a:cubicBezTo>
                      <a:pt x="16692" y="29701"/>
                      <a:pt x="20701" y="20008"/>
                      <a:pt x="14870" y="16802"/>
                    </a:cubicBezTo>
                    <a:close/>
                  </a:path>
                </a:pathLst>
              </a:custGeom>
              <a:solidFill>
                <a:srgbClr val="434244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FF20FA6C-9C0C-3D4A-632F-F06653BA016B}"/>
                  </a:ext>
                </a:extLst>
              </p:cNvPr>
              <p:cNvSpPr/>
              <p:nvPr/>
            </p:nvSpPr>
            <p:spPr>
              <a:xfrm>
                <a:off x="2265031" y="3893949"/>
                <a:ext cx="19714" cy="26120"/>
              </a:xfrm>
              <a:custGeom>
                <a:avLst/>
                <a:gdLst>
                  <a:gd name="connsiteX0" fmla="*/ 12347 w 19714"/>
                  <a:gd name="connsiteY0" fmla="*/ 249 h 26120"/>
                  <a:gd name="connsiteX1" fmla="*/ 9359 w 19714"/>
                  <a:gd name="connsiteY1" fmla="*/ 4184 h 26120"/>
                  <a:gd name="connsiteX2" fmla="*/ 12639 w 19714"/>
                  <a:gd name="connsiteY2" fmla="*/ 11326 h 26120"/>
                  <a:gd name="connsiteX3" fmla="*/ 6444 w 19714"/>
                  <a:gd name="connsiteY3" fmla="*/ 15845 h 26120"/>
                  <a:gd name="connsiteX4" fmla="*/ 5059 w 19714"/>
                  <a:gd name="connsiteY4" fmla="*/ 26121 h 26120"/>
                  <a:gd name="connsiteX5" fmla="*/ 19416 w 19714"/>
                  <a:gd name="connsiteY5" fmla="*/ 15189 h 26120"/>
                  <a:gd name="connsiteX6" fmla="*/ 12347 w 19714"/>
                  <a:gd name="connsiteY6" fmla="*/ 249 h 26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714" h="26120">
                    <a:moveTo>
                      <a:pt x="12347" y="249"/>
                    </a:moveTo>
                    <a:cubicBezTo>
                      <a:pt x="9942" y="-917"/>
                      <a:pt x="6954" y="2289"/>
                      <a:pt x="9359" y="4184"/>
                    </a:cubicBezTo>
                    <a:cubicBezTo>
                      <a:pt x="11400" y="5787"/>
                      <a:pt x="13222" y="8557"/>
                      <a:pt x="12639" y="11326"/>
                    </a:cubicBezTo>
                    <a:cubicBezTo>
                      <a:pt x="12129" y="13804"/>
                      <a:pt x="9068" y="16209"/>
                      <a:pt x="6444" y="15845"/>
                    </a:cubicBezTo>
                    <a:cubicBezTo>
                      <a:pt x="-1281" y="14824"/>
                      <a:pt x="-2447" y="26121"/>
                      <a:pt x="5059" y="26121"/>
                    </a:cubicBezTo>
                    <a:cubicBezTo>
                      <a:pt x="11837" y="26121"/>
                      <a:pt x="17813" y="21894"/>
                      <a:pt x="19416" y="15189"/>
                    </a:cubicBezTo>
                    <a:cubicBezTo>
                      <a:pt x="20728" y="9286"/>
                      <a:pt x="17594" y="2872"/>
                      <a:pt x="12347" y="249"/>
                    </a:cubicBezTo>
                    <a:close/>
                  </a:path>
                </a:pathLst>
              </a:custGeom>
              <a:solidFill>
                <a:srgbClr val="434244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C90D14B5-4C4E-97C2-92BD-04EEA63F6ABA}"/>
                </a:ext>
              </a:extLst>
            </p:cNvPr>
            <p:cNvSpPr/>
            <p:nvPr/>
          </p:nvSpPr>
          <p:spPr>
            <a:xfrm>
              <a:off x="2018654" y="3832451"/>
              <a:ext cx="470657" cy="27269"/>
            </a:xfrm>
            <a:custGeom>
              <a:avLst/>
              <a:gdLst>
                <a:gd name="connsiteX0" fmla="*/ 461762 w 470657"/>
                <a:gd name="connsiteY0" fmla="*/ 19 h 27269"/>
                <a:gd name="connsiteX1" fmla="*/ 5180 w 470657"/>
                <a:gd name="connsiteY1" fmla="*/ 17729 h 27269"/>
                <a:gd name="connsiteX2" fmla="*/ 4888 w 470657"/>
                <a:gd name="connsiteY2" fmla="*/ 26401 h 27269"/>
                <a:gd name="connsiteX3" fmla="*/ 461179 w 470657"/>
                <a:gd name="connsiteY3" fmla="*/ 16052 h 27269"/>
                <a:gd name="connsiteX4" fmla="*/ 461762 w 470657"/>
                <a:gd name="connsiteY4" fmla="*/ 19 h 2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657" h="27269">
                  <a:moveTo>
                    <a:pt x="461762" y="19"/>
                  </a:moveTo>
                  <a:cubicBezTo>
                    <a:pt x="309738" y="8910"/>
                    <a:pt x="157277" y="10004"/>
                    <a:pt x="5180" y="17729"/>
                  </a:cubicBezTo>
                  <a:cubicBezTo>
                    <a:pt x="-1379" y="18093"/>
                    <a:pt x="-1962" y="26256"/>
                    <a:pt x="4888" y="26401"/>
                  </a:cubicBezTo>
                  <a:cubicBezTo>
                    <a:pt x="156694" y="29972"/>
                    <a:pt x="309665" y="21737"/>
                    <a:pt x="461179" y="16052"/>
                  </a:cubicBezTo>
                  <a:cubicBezTo>
                    <a:pt x="473496" y="15615"/>
                    <a:pt x="473933" y="-637"/>
                    <a:pt x="461762" y="19"/>
                  </a:cubicBezTo>
                  <a:close/>
                </a:path>
              </a:pathLst>
            </a:custGeom>
            <a:solidFill>
              <a:srgbClr val="434244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B472C1A8-17B7-691F-D3C4-7E19EBD46CED}"/>
                </a:ext>
              </a:extLst>
            </p:cNvPr>
            <p:cNvSpPr/>
            <p:nvPr/>
          </p:nvSpPr>
          <p:spPr>
            <a:xfrm>
              <a:off x="2020821" y="3842004"/>
              <a:ext cx="471230" cy="25582"/>
            </a:xfrm>
            <a:custGeom>
              <a:avLst/>
              <a:gdLst>
                <a:gd name="connsiteX0" fmla="*/ 462584 w 471230"/>
                <a:gd name="connsiteY0" fmla="*/ 13 h 25582"/>
                <a:gd name="connsiteX1" fmla="*/ 5346 w 471230"/>
                <a:gd name="connsiteY1" fmla="*/ 11965 h 25582"/>
                <a:gd name="connsiteX2" fmla="*/ 4690 w 471230"/>
                <a:gd name="connsiteY2" fmla="*/ 22314 h 25582"/>
                <a:gd name="connsiteX3" fmla="*/ 461418 w 471230"/>
                <a:gd name="connsiteY3" fmla="*/ 19107 h 25582"/>
                <a:gd name="connsiteX4" fmla="*/ 462584 w 471230"/>
                <a:gd name="connsiteY4" fmla="*/ 13 h 25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230" h="25582">
                  <a:moveTo>
                    <a:pt x="462584" y="13"/>
                  </a:moveTo>
                  <a:cubicBezTo>
                    <a:pt x="310196" y="7519"/>
                    <a:pt x="157661" y="5843"/>
                    <a:pt x="5346" y="11965"/>
                  </a:cubicBezTo>
                  <a:cubicBezTo>
                    <a:pt x="-1213" y="12256"/>
                    <a:pt x="-2088" y="22022"/>
                    <a:pt x="4690" y="22314"/>
                  </a:cubicBezTo>
                  <a:cubicBezTo>
                    <a:pt x="156422" y="29674"/>
                    <a:pt x="309685" y="22824"/>
                    <a:pt x="461418" y="19107"/>
                  </a:cubicBezTo>
                  <a:cubicBezTo>
                    <a:pt x="473734" y="18815"/>
                    <a:pt x="474828" y="-570"/>
                    <a:pt x="462584" y="13"/>
                  </a:cubicBezTo>
                  <a:close/>
                </a:path>
              </a:pathLst>
            </a:custGeom>
            <a:solidFill>
              <a:srgbClr val="F7931E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66" name="Graphic 2">
              <a:extLst>
                <a:ext uri="{FF2B5EF4-FFF2-40B4-BE49-F238E27FC236}">
                  <a16:creationId xmlns:a16="http://schemas.microsoft.com/office/drawing/2014/main" id="{4C36FDCD-0A6D-8017-A878-CA4BCC8FE415}"/>
                </a:ext>
              </a:extLst>
            </p:cNvPr>
            <p:cNvGrpSpPr/>
            <p:nvPr/>
          </p:nvGrpSpPr>
          <p:grpSpPr>
            <a:xfrm>
              <a:off x="2020773" y="3858050"/>
              <a:ext cx="78163" cy="80490"/>
              <a:chOff x="2020773" y="3858050"/>
              <a:chExt cx="78163" cy="80490"/>
            </a:xfrm>
          </p:grpSpPr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076C7403-C7CB-CA68-9A62-8E74EF590E85}"/>
                  </a:ext>
                </a:extLst>
              </p:cNvPr>
              <p:cNvSpPr/>
              <p:nvPr/>
            </p:nvSpPr>
            <p:spPr>
              <a:xfrm>
                <a:off x="2020773" y="3858050"/>
                <a:ext cx="78163" cy="80490"/>
              </a:xfrm>
              <a:custGeom>
                <a:avLst/>
                <a:gdLst>
                  <a:gd name="connsiteX0" fmla="*/ 43581 w 78163"/>
                  <a:gd name="connsiteY0" fmla="*/ 80458 h 80490"/>
                  <a:gd name="connsiteX1" fmla="*/ 68141 w 78163"/>
                  <a:gd name="connsiteY1" fmla="*/ 79146 h 80490"/>
                  <a:gd name="connsiteX2" fmla="*/ 73899 w 78163"/>
                  <a:gd name="connsiteY2" fmla="*/ 77251 h 80490"/>
                  <a:gd name="connsiteX3" fmla="*/ 75939 w 78163"/>
                  <a:gd name="connsiteY3" fmla="*/ 70546 h 80490"/>
                  <a:gd name="connsiteX4" fmla="*/ 78125 w 78163"/>
                  <a:gd name="connsiteY4" fmla="*/ 0 h 80490"/>
                  <a:gd name="connsiteX5" fmla="*/ 0 w 78163"/>
                  <a:gd name="connsiteY5" fmla="*/ 2697 h 80490"/>
                  <a:gd name="connsiteX6" fmla="*/ 7798 w 78163"/>
                  <a:gd name="connsiteY6" fmla="*/ 10859 h 80490"/>
                  <a:gd name="connsiteX7" fmla="*/ 23394 w 78163"/>
                  <a:gd name="connsiteY7" fmla="*/ 30099 h 80490"/>
                  <a:gd name="connsiteX8" fmla="*/ 26163 w 78163"/>
                  <a:gd name="connsiteY8" fmla="*/ 42124 h 80490"/>
                  <a:gd name="connsiteX9" fmla="*/ 31483 w 78163"/>
                  <a:gd name="connsiteY9" fmla="*/ 71931 h 80490"/>
                  <a:gd name="connsiteX10" fmla="*/ 33160 w 78163"/>
                  <a:gd name="connsiteY10" fmla="*/ 77178 h 80490"/>
                  <a:gd name="connsiteX11" fmla="*/ 43581 w 78163"/>
                  <a:gd name="connsiteY11" fmla="*/ 80458 h 80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8163" h="80490">
                    <a:moveTo>
                      <a:pt x="43581" y="80458"/>
                    </a:moveTo>
                    <a:cubicBezTo>
                      <a:pt x="51744" y="80093"/>
                      <a:pt x="59906" y="79656"/>
                      <a:pt x="68141" y="79146"/>
                    </a:cubicBezTo>
                    <a:cubicBezTo>
                      <a:pt x="70182" y="79000"/>
                      <a:pt x="72441" y="78781"/>
                      <a:pt x="73899" y="77251"/>
                    </a:cubicBezTo>
                    <a:cubicBezTo>
                      <a:pt x="75502" y="75575"/>
                      <a:pt x="75793" y="72951"/>
                      <a:pt x="75939" y="70546"/>
                    </a:cubicBezTo>
                    <a:cubicBezTo>
                      <a:pt x="77615" y="47080"/>
                      <a:pt x="78344" y="23540"/>
                      <a:pt x="78125" y="0"/>
                    </a:cubicBezTo>
                    <a:cubicBezTo>
                      <a:pt x="52035" y="875"/>
                      <a:pt x="26018" y="1749"/>
                      <a:pt x="0" y="2697"/>
                    </a:cubicBezTo>
                    <a:cubicBezTo>
                      <a:pt x="291" y="6851"/>
                      <a:pt x="4446" y="8891"/>
                      <a:pt x="7798" y="10859"/>
                    </a:cubicBezTo>
                    <a:cubicBezTo>
                      <a:pt x="14867" y="14940"/>
                      <a:pt x="20552" y="21863"/>
                      <a:pt x="23394" y="30099"/>
                    </a:cubicBezTo>
                    <a:cubicBezTo>
                      <a:pt x="24706" y="33961"/>
                      <a:pt x="25435" y="38042"/>
                      <a:pt x="26163" y="42124"/>
                    </a:cubicBezTo>
                    <a:cubicBezTo>
                      <a:pt x="27912" y="52035"/>
                      <a:pt x="29661" y="62019"/>
                      <a:pt x="31483" y="71931"/>
                    </a:cubicBezTo>
                    <a:cubicBezTo>
                      <a:pt x="31775" y="73753"/>
                      <a:pt x="32139" y="75721"/>
                      <a:pt x="33160" y="77178"/>
                    </a:cubicBezTo>
                    <a:cubicBezTo>
                      <a:pt x="35419" y="80385"/>
                      <a:pt x="39792" y="80603"/>
                      <a:pt x="43581" y="80458"/>
                    </a:cubicBezTo>
                    <a:close/>
                  </a:path>
                </a:pathLst>
              </a:custGeom>
              <a:solidFill>
                <a:srgbClr val="F7931E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68" name="Graphic 2">
                <a:extLst>
                  <a:ext uri="{FF2B5EF4-FFF2-40B4-BE49-F238E27FC236}">
                    <a16:creationId xmlns:a16="http://schemas.microsoft.com/office/drawing/2014/main" id="{5424889F-D2C2-E9BF-4FFB-98F6E736A91E}"/>
                  </a:ext>
                </a:extLst>
              </p:cNvPr>
              <p:cNvGrpSpPr/>
              <p:nvPr/>
            </p:nvGrpSpPr>
            <p:grpSpPr>
              <a:xfrm>
                <a:off x="2066253" y="3881637"/>
                <a:ext cx="21749" cy="21185"/>
                <a:chOff x="2066253" y="3881637"/>
                <a:chExt cx="21749" cy="21185"/>
              </a:xfrm>
            </p:grpSpPr>
            <p:sp>
              <p:nvSpPr>
                <p:cNvPr id="269" name="Freeform: Shape 268">
                  <a:extLst>
                    <a:ext uri="{FF2B5EF4-FFF2-40B4-BE49-F238E27FC236}">
                      <a16:creationId xmlns:a16="http://schemas.microsoft.com/office/drawing/2014/main" id="{3A5579EF-DFDE-C8F2-3B0A-B5BF19A65B82}"/>
                    </a:ext>
                  </a:extLst>
                </p:cNvPr>
                <p:cNvSpPr/>
                <p:nvPr/>
              </p:nvSpPr>
              <p:spPr>
                <a:xfrm>
                  <a:off x="2066253" y="3881637"/>
                  <a:ext cx="21749" cy="21185"/>
                </a:xfrm>
                <a:custGeom>
                  <a:avLst/>
                  <a:gdLst>
                    <a:gd name="connsiteX0" fmla="*/ 21496 w 21749"/>
                    <a:gd name="connsiteY0" fmla="*/ 8553 h 21185"/>
                    <a:gd name="connsiteX1" fmla="*/ 19164 w 21749"/>
                    <a:gd name="connsiteY1" fmla="*/ 4399 h 21185"/>
                    <a:gd name="connsiteX2" fmla="*/ 15228 w 21749"/>
                    <a:gd name="connsiteY2" fmla="*/ 19849 h 21185"/>
                    <a:gd name="connsiteX3" fmla="*/ 21496 w 21749"/>
                    <a:gd name="connsiteY3" fmla="*/ 8553 h 21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749" h="21185">
                      <a:moveTo>
                        <a:pt x="21496" y="8553"/>
                      </a:moveTo>
                      <a:cubicBezTo>
                        <a:pt x="21059" y="6950"/>
                        <a:pt x="20184" y="5565"/>
                        <a:pt x="19164" y="4399"/>
                      </a:cubicBezTo>
                      <a:cubicBezTo>
                        <a:pt x="3349" y="-13383"/>
                        <a:pt x="-12684" y="29105"/>
                        <a:pt x="15228" y="19849"/>
                      </a:cubicBezTo>
                      <a:cubicBezTo>
                        <a:pt x="19237" y="18537"/>
                        <a:pt x="22735" y="13363"/>
                        <a:pt x="21496" y="8553"/>
                      </a:cubicBezTo>
                      <a:close/>
                    </a:path>
                  </a:pathLst>
                </a:custGeom>
                <a:solidFill>
                  <a:srgbClr val="6D6E70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0" name="Freeform: Shape 269">
                  <a:extLst>
                    <a:ext uri="{FF2B5EF4-FFF2-40B4-BE49-F238E27FC236}">
                      <a16:creationId xmlns:a16="http://schemas.microsoft.com/office/drawing/2014/main" id="{9D350EAF-9692-837A-54EC-06C076504FBE}"/>
                    </a:ext>
                  </a:extLst>
                </p:cNvPr>
                <p:cNvSpPr/>
                <p:nvPr/>
              </p:nvSpPr>
              <p:spPr>
                <a:xfrm>
                  <a:off x="2071797" y="3887002"/>
                  <a:ext cx="10676" cy="10396"/>
                </a:xfrm>
                <a:custGeom>
                  <a:avLst/>
                  <a:gdLst>
                    <a:gd name="connsiteX0" fmla="*/ 10559 w 10676"/>
                    <a:gd name="connsiteY0" fmla="*/ 4208 h 10396"/>
                    <a:gd name="connsiteX1" fmla="*/ 9393 w 10676"/>
                    <a:gd name="connsiteY1" fmla="*/ 2168 h 10396"/>
                    <a:gd name="connsiteX2" fmla="*/ 7498 w 10676"/>
                    <a:gd name="connsiteY2" fmla="*/ 9747 h 10396"/>
                    <a:gd name="connsiteX3" fmla="*/ 10559 w 10676"/>
                    <a:gd name="connsiteY3" fmla="*/ 4208 h 10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676" h="10396">
                      <a:moveTo>
                        <a:pt x="10559" y="4208"/>
                      </a:moveTo>
                      <a:cubicBezTo>
                        <a:pt x="10340" y="3406"/>
                        <a:pt x="9903" y="2751"/>
                        <a:pt x="9393" y="2168"/>
                      </a:cubicBezTo>
                      <a:cubicBezTo>
                        <a:pt x="1595" y="-6578"/>
                        <a:pt x="-6203" y="14265"/>
                        <a:pt x="7498" y="9747"/>
                      </a:cubicBezTo>
                      <a:cubicBezTo>
                        <a:pt x="9466" y="9091"/>
                        <a:pt x="11142" y="6613"/>
                        <a:pt x="10559" y="4208"/>
                      </a:cubicBezTo>
                      <a:close/>
                    </a:path>
                  </a:pathLst>
                </a:custGeom>
                <a:solidFill>
                  <a:srgbClr val="272525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271" name="Graphic 2">
            <a:extLst>
              <a:ext uri="{FF2B5EF4-FFF2-40B4-BE49-F238E27FC236}">
                <a16:creationId xmlns:a16="http://schemas.microsoft.com/office/drawing/2014/main" id="{32729D2E-BD4C-04E0-71E3-3BC5CA723952}"/>
              </a:ext>
            </a:extLst>
          </p:cNvPr>
          <p:cNvGrpSpPr/>
          <p:nvPr/>
        </p:nvGrpSpPr>
        <p:grpSpPr>
          <a:xfrm>
            <a:off x="2701994" y="1923203"/>
            <a:ext cx="374083" cy="347994"/>
            <a:chOff x="2068252" y="1941310"/>
            <a:chExt cx="374083" cy="347994"/>
          </a:xfrm>
        </p:grpSpPr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1EB00EE3-A3D8-FBC6-534C-902BDA4AF851}"/>
                </a:ext>
              </a:extLst>
            </p:cNvPr>
            <p:cNvSpPr/>
            <p:nvPr/>
          </p:nvSpPr>
          <p:spPr>
            <a:xfrm>
              <a:off x="2068252" y="1941310"/>
              <a:ext cx="36564" cy="85515"/>
            </a:xfrm>
            <a:custGeom>
              <a:avLst/>
              <a:gdLst>
                <a:gd name="connsiteX0" fmla="*/ 17164 w 36564"/>
                <a:gd name="connsiteY0" fmla="*/ 10025 h 85515"/>
                <a:gd name="connsiteX1" fmla="*/ 17237 w 36564"/>
                <a:gd name="connsiteY1" fmla="*/ 34585 h 85515"/>
                <a:gd name="connsiteX2" fmla="*/ 29699 w 36564"/>
                <a:gd name="connsiteY2" fmla="*/ 57761 h 85515"/>
                <a:gd name="connsiteX3" fmla="*/ 34873 w 36564"/>
                <a:gd name="connsiteY3" fmla="*/ 68619 h 85515"/>
                <a:gd name="connsiteX4" fmla="*/ 35821 w 36564"/>
                <a:gd name="connsiteY4" fmla="*/ 77656 h 85515"/>
                <a:gd name="connsiteX5" fmla="*/ 30865 w 36564"/>
                <a:gd name="connsiteY5" fmla="*/ 82320 h 85515"/>
                <a:gd name="connsiteX6" fmla="*/ 19860 w 36564"/>
                <a:gd name="connsiteY6" fmla="*/ 84944 h 85515"/>
                <a:gd name="connsiteX7" fmla="*/ 13010 w 36564"/>
                <a:gd name="connsiteY7" fmla="*/ 73502 h 85515"/>
                <a:gd name="connsiteX8" fmla="*/ 2443 w 36564"/>
                <a:gd name="connsiteY8" fmla="*/ 47849 h 85515"/>
                <a:gd name="connsiteX9" fmla="*/ 4410 w 36564"/>
                <a:gd name="connsiteY9" fmla="*/ 7037 h 85515"/>
                <a:gd name="connsiteX10" fmla="*/ 8200 w 36564"/>
                <a:gd name="connsiteY10" fmla="*/ 1426 h 85515"/>
                <a:gd name="connsiteX11" fmla="*/ 14613 w 36564"/>
                <a:gd name="connsiteY11" fmla="*/ 624 h 85515"/>
                <a:gd name="connsiteX12" fmla="*/ 17164 w 36564"/>
                <a:gd name="connsiteY12" fmla="*/ 10025 h 85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564" h="85515">
                  <a:moveTo>
                    <a:pt x="17164" y="10025"/>
                  </a:moveTo>
                  <a:cubicBezTo>
                    <a:pt x="16144" y="18188"/>
                    <a:pt x="15196" y="26641"/>
                    <a:pt x="17237" y="34585"/>
                  </a:cubicBezTo>
                  <a:cubicBezTo>
                    <a:pt x="19423" y="43112"/>
                    <a:pt x="24889" y="50400"/>
                    <a:pt x="29699" y="57761"/>
                  </a:cubicBezTo>
                  <a:cubicBezTo>
                    <a:pt x="32031" y="61259"/>
                    <a:pt x="33489" y="64684"/>
                    <a:pt x="34873" y="68619"/>
                  </a:cubicBezTo>
                  <a:cubicBezTo>
                    <a:pt x="35967" y="71680"/>
                    <a:pt x="37497" y="74304"/>
                    <a:pt x="35821" y="77656"/>
                  </a:cubicBezTo>
                  <a:cubicBezTo>
                    <a:pt x="34801" y="79697"/>
                    <a:pt x="32833" y="81227"/>
                    <a:pt x="30865" y="82320"/>
                  </a:cubicBezTo>
                  <a:cubicBezTo>
                    <a:pt x="28241" y="83778"/>
                    <a:pt x="22703" y="86766"/>
                    <a:pt x="19860" y="84944"/>
                  </a:cubicBezTo>
                  <a:cubicBezTo>
                    <a:pt x="17091" y="83122"/>
                    <a:pt x="14613" y="76417"/>
                    <a:pt x="13010" y="73502"/>
                  </a:cubicBezTo>
                  <a:cubicBezTo>
                    <a:pt x="8564" y="65413"/>
                    <a:pt x="4775" y="56886"/>
                    <a:pt x="2443" y="47849"/>
                  </a:cubicBezTo>
                  <a:cubicBezTo>
                    <a:pt x="-1056" y="34439"/>
                    <a:pt x="-1128" y="19791"/>
                    <a:pt x="4410" y="7037"/>
                  </a:cubicBezTo>
                  <a:cubicBezTo>
                    <a:pt x="5285" y="4924"/>
                    <a:pt x="6451" y="2810"/>
                    <a:pt x="8200" y="1426"/>
                  </a:cubicBezTo>
                  <a:cubicBezTo>
                    <a:pt x="9949" y="41"/>
                    <a:pt x="12646" y="-542"/>
                    <a:pt x="14613" y="624"/>
                  </a:cubicBezTo>
                  <a:cubicBezTo>
                    <a:pt x="17674" y="2446"/>
                    <a:pt x="17601" y="6673"/>
                    <a:pt x="17164" y="10025"/>
                  </a:cubicBezTo>
                  <a:close/>
                </a:path>
              </a:pathLst>
            </a:custGeom>
            <a:solidFill>
              <a:srgbClr val="2F3F47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73" name="Graphic 2">
              <a:extLst>
                <a:ext uri="{FF2B5EF4-FFF2-40B4-BE49-F238E27FC236}">
                  <a16:creationId xmlns:a16="http://schemas.microsoft.com/office/drawing/2014/main" id="{26707E85-CE13-1B25-3B78-B13F637E680C}"/>
                </a:ext>
              </a:extLst>
            </p:cNvPr>
            <p:cNvGrpSpPr/>
            <p:nvPr/>
          </p:nvGrpSpPr>
          <p:grpSpPr>
            <a:xfrm>
              <a:off x="2150500" y="2059705"/>
              <a:ext cx="63779" cy="209914"/>
              <a:chOff x="2150500" y="2059705"/>
              <a:chExt cx="63779" cy="209914"/>
            </a:xfrm>
          </p:grpSpPr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C770E617-1FC8-5E5D-CF79-3FBE7577154F}"/>
                  </a:ext>
                </a:extLst>
              </p:cNvPr>
              <p:cNvSpPr/>
              <p:nvPr/>
            </p:nvSpPr>
            <p:spPr>
              <a:xfrm>
                <a:off x="2177448" y="2168915"/>
                <a:ext cx="18390" cy="32222"/>
              </a:xfrm>
              <a:custGeom>
                <a:avLst/>
                <a:gdLst>
                  <a:gd name="connsiteX0" fmla="*/ 87 w 18390"/>
                  <a:gd name="connsiteY0" fmla="*/ 16214 h 32222"/>
                  <a:gd name="connsiteX1" fmla="*/ 1472 w 18390"/>
                  <a:gd name="connsiteY1" fmla="*/ 31883 h 32222"/>
                  <a:gd name="connsiteX2" fmla="*/ 17942 w 18390"/>
                  <a:gd name="connsiteY2" fmla="*/ 30498 h 32222"/>
                  <a:gd name="connsiteX3" fmla="*/ 15829 w 18390"/>
                  <a:gd name="connsiteY3" fmla="*/ 983 h 32222"/>
                  <a:gd name="connsiteX4" fmla="*/ 4022 w 18390"/>
                  <a:gd name="connsiteY4" fmla="*/ 3898 h 32222"/>
                  <a:gd name="connsiteX5" fmla="*/ 87 w 18390"/>
                  <a:gd name="connsiteY5" fmla="*/ 16214 h 32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390" h="32222">
                    <a:moveTo>
                      <a:pt x="87" y="16214"/>
                    </a:moveTo>
                    <a:cubicBezTo>
                      <a:pt x="-205" y="21462"/>
                      <a:pt x="233" y="26709"/>
                      <a:pt x="1472" y="31883"/>
                    </a:cubicBezTo>
                    <a:cubicBezTo>
                      <a:pt x="6937" y="32612"/>
                      <a:pt x="12622" y="32175"/>
                      <a:pt x="17942" y="30498"/>
                    </a:cubicBezTo>
                    <a:cubicBezTo>
                      <a:pt x="18962" y="20660"/>
                      <a:pt x="18234" y="10603"/>
                      <a:pt x="15829" y="983"/>
                    </a:cubicBezTo>
                    <a:cubicBezTo>
                      <a:pt x="12039" y="-1204"/>
                      <a:pt x="6865" y="473"/>
                      <a:pt x="4022" y="3898"/>
                    </a:cubicBezTo>
                    <a:cubicBezTo>
                      <a:pt x="1253" y="7250"/>
                      <a:pt x="378" y="11842"/>
                      <a:pt x="87" y="16214"/>
                    </a:cubicBezTo>
                    <a:close/>
                  </a:path>
                </a:pathLst>
              </a:custGeom>
              <a:solidFill>
                <a:srgbClr val="2F3F47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75" name="Graphic 2">
                <a:extLst>
                  <a:ext uri="{FF2B5EF4-FFF2-40B4-BE49-F238E27FC236}">
                    <a16:creationId xmlns:a16="http://schemas.microsoft.com/office/drawing/2014/main" id="{D13C0DDE-A47C-0876-BD1B-8A66AEE4F929}"/>
                  </a:ext>
                </a:extLst>
              </p:cNvPr>
              <p:cNvGrpSpPr/>
              <p:nvPr/>
            </p:nvGrpSpPr>
            <p:grpSpPr>
              <a:xfrm>
                <a:off x="2153474" y="2059705"/>
                <a:ext cx="60805" cy="116339"/>
                <a:chOff x="2153474" y="2059705"/>
                <a:chExt cx="60805" cy="116339"/>
              </a:xfrm>
            </p:grpSpPr>
            <p:sp>
              <p:nvSpPr>
                <p:cNvPr id="276" name="Freeform: Shape 275">
                  <a:extLst>
                    <a:ext uri="{FF2B5EF4-FFF2-40B4-BE49-F238E27FC236}">
                      <a16:creationId xmlns:a16="http://schemas.microsoft.com/office/drawing/2014/main" id="{4639BAB1-43AE-57F4-9C0C-2CED79FCBE50}"/>
                    </a:ext>
                  </a:extLst>
                </p:cNvPr>
                <p:cNvSpPr/>
                <p:nvPr/>
              </p:nvSpPr>
              <p:spPr>
                <a:xfrm>
                  <a:off x="2153474" y="2059705"/>
                  <a:ext cx="44153" cy="42675"/>
                </a:xfrm>
                <a:custGeom>
                  <a:avLst/>
                  <a:gdLst>
                    <a:gd name="connsiteX0" fmla="*/ 40240 w 44153"/>
                    <a:gd name="connsiteY0" fmla="*/ 15305 h 42675"/>
                    <a:gd name="connsiteX1" fmla="*/ 42863 w 44153"/>
                    <a:gd name="connsiteY1" fmla="*/ 21281 h 42675"/>
                    <a:gd name="connsiteX2" fmla="*/ 11 w 44153"/>
                    <a:gd name="connsiteY2" fmla="*/ 23904 h 42675"/>
                    <a:gd name="connsiteX3" fmla="*/ 35721 w 44153"/>
                    <a:gd name="connsiteY3" fmla="*/ 7725 h 42675"/>
                    <a:gd name="connsiteX4" fmla="*/ 40240 w 44153"/>
                    <a:gd name="connsiteY4" fmla="*/ 15305 h 42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153" h="42675">
                      <a:moveTo>
                        <a:pt x="40240" y="15305"/>
                      </a:moveTo>
                      <a:cubicBezTo>
                        <a:pt x="41187" y="17272"/>
                        <a:pt x="42062" y="19313"/>
                        <a:pt x="42863" y="21281"/>
                      </a:cubicBezTo>
                      <a:cubicBezTo>
                        <a:pt x="52921" y="45258"/>
                        <a:pt x="886" y="52983"/>
                        <a:pt x="11" y="23904"/>
                      </a:cubicBezTo>
                      <a:cubicBezTo>
                        <a:pt x="-572" y="4446"/>
                        <a:pt x="22166" y="-9328"/>
                        <a:pt x="35721" y="7725"/>
                      </a:cubicBezTo>
                      <a:cubicBezTo>
                        <a:pt x="37543" y="10130"/>
                        <a:pt x="39001" y="12681"/>
                        <a:pt x="40240" y="15305"/>
                      </a:cubicBezTo>
                      <a:close/>
                    </a:path>
                  </a:pathLst>
                </a:custGeom>
                <a:solidFill>
                  <a:srgbClr val="272525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7" name="Freeform: Shape 276">
                  <a:extLst>
                    <a:ext uri="{FF2B5EF4-FFF2-40B4-BE49-F238E27FC236}">
                      <a16:creationId xmlns:a16="http://schemas.microsoft.com/office/drawing/2014/main" id="{918FF11C-66FA-4208-15EB-4C517FDEF7B9}"/>
                    </a:ext>
                  </a:extLst>
                </p:cNvPr>
                <p:cNvSpPr/>
                <p:nvPr/>
              </p:nvSpPr>
              <p:spPr>
                <a:xfrm>
                  <a:off x="2163349" y="2074567"/>
                  <a:ext cx="50930" cy="101477"/>
                </a:xfrm>
                <a:custGeom>
                  <a:avLst/>
                  <a:gdLst>
                    <a:gd name="connsiteX0" fmla="*/ 776 w 50930"/>
                    <a:gd name="connsiteY0" fmla="*/ 4305 h 101477"/>
                    <a:gd name="connsiteX1" fmla="*/ 48 w 50930"/>
                    <a:gd name="connsiteY1" fmla="*/ 10646 h 101477"/>
                    <a:gd name="connsiteX2" fmla="*/ 9959 w 50930"/>
                    <a:gd name="connsiteY2" fmla="*/ 95112 h 101477"/>
                    <a:gd name="connsiteX3" fmla="*/ 48512 w 50930"/>
                    <a:gd name="connsiteY3" fmla="*/ 88917 h 101477"/>
                    <a:gd name="connsiteX4" fmla="*/ 40495 w 50930"/>
                    <a:gd name="connsiteY4" fmla="*/ 37538 h 101477"/>
                    <a:gd name="connsiteX5" fmla="*/ 776 w 50930"/>
                    <a:gd name="connsiteY5" fmla="*/ 4305 h 10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930" h="101477">
                      <a:moveTo>
                        <a:pt x="776" y="4305"/>
                      </a:moveTo>
                      <a:cubicBezTo>
                        <a:pt x="339" y="5909"/>
                        <a:pt x="48" y="8022"/>
                        <a:pt x="48" y="10646"/>
                      </a:cubicBezTo>
                      <a:cubicBezTo>
                        <a:pt x="-98" y="39870"/>
                        <a:pt x="-535" y="67345"/>
                        <a:pt x="9959" y="95112"/>
                      </a:cubicBezTo>
                      <a:cubicBezTo>
                        <a:pt x="14842" y="107938"/>
                        <a:pt x="42827" y="99047"/>
                        <a:pt x="48512" y="88917"/>
                      </a:cubicBezTo>
                      <a:cubicBezTo>
                        <a:pt x="55654" y="76236"/>
                        <a:pt x="45159" y="49709"/>
                        <a:pt x="40495" y="37538"/>
                      </a:cubicBezTo>
                      <a:cubicBezTo>
                        <a:pt x="37507" y="29740"/>
                        <a:pt x="6024" y="-13623"/>
                        <a:pt x="776" y="4305"/>
                      </a:cubicBezTo>
                      <a:close/>
                    </a:path>
                  </a:pathLst>
                </a:custGeom>
                <a:solidFill>
                  <a:srgbClr val="EAF1F2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78" name="Graphic 2">
                <a:extLst>
                  <a:ext uri="{FF2B5EF4-FFF2-40B4-BE49-F238E27FC236}">
                    <a16:creationId xmlns:a16="http://schemas.microsoft.com/office/drawing/2014/main" id="{8602CBC8-6446-FA7D-6775-2E6E64A488EF}"/>
                  </a:ext>
                </a:extLst>
              </p:cNvPr>
              <p:cNvGrpSpPr/>
              <p:nvPr/>
            </p:nvGrpSpPr>
            <p:grpSpPr>
              <a:xfrm>
                <a:off x="2150500" y="2178789"/>
                <a:ext cx="58386" cy="90831"/>
                <a:chOff x="2150500" y="2178789"/>
                <a:chExt cx="58386" cy="90831"/>
              </a:xfrm>
            </p:grpSpPr>
            <p:sp>
              <p:nvSpPr>
                <p:cNvPr id="279" name="Freeform: Shape 278">
                  <a:extLst>
                    <a:ext uri="{FF2B5EF4-FFF2-40B4-BE49-F238E27FC236}">
                      <a16:creationId xmlns:a16="http://schemas.microsoft.com/office/drawing/2014/main" id="{6E116E24-9F96-A345-D683-3BDB2D621EAA}"/>
                    </a:ext>
                  </a:extLst>
                </p:cNvPr>
                <p:cNvSpPr/>
                <p:nvPr/>
              </p:nvSpPr>
              <p:spPr>
                <a:xfrm>
                  <a:off x="2150500" y="2178789"/>
                  <a:ext cx="58386" cy="90831"/>
                </a:xfrm>
                <a:custGeom>
                  <a:avLst/>
                  <a:gdLst>
                    <a:gd name="connsiteX0" fmla="*/ 2037 w 58386"/>
                    <a:gd name="connsiteY0" fmla="*/ 66028 h 90831"/>
                    <a:gd name="connsiteX1" fmla="*/ 10929 w 58386"/>
                    <a:gd name="connsiteY1" fmla="*/ 77907 h 90831"/>
                    <a:gd name="connsiteX2" fmla="*/ 35197 w 58386"/>
                    <a:gd name="connsiteY2" fmla="*/ 90733 h 90831"/>
                    <a:gd name="connsiteX3" fmla="*/ 57571 w 58386"/>
                    <a:gd name="connsiteY3" fmla="*/ 77615 h 90831"/>
                    <a:gd name="connsiteX4" fmla="*/ 51303 w 58386"/>
                    <a:gd name="connsiteY4" fmla="*/ 38553 h 90831"/>
                    <a:gd name="connsiteX5" fmla="*/ 55603 w 58386"/>
                    <a:gd name="connsiteY5" fmla="*/ 16398 h 90831"/>
                    <a:gd name="connsiteX6" fmla="*/ 49554 w 58386"/>
                    <a:gd name="connsiteY6" fmla="*/ 8745 h 90831"/>
                    <a:gd name="connsiteX7" fmla="*/ 32573 w 58386"/>
                    <a:gd name="connsiteY7" fmla="*/ 0 h 90831"/>
                    <a:gd name="connsiteX8" fmla="*/ 10346 w 58386"/>
                    <a:gd name="connsiteY8" fmla="*/ 27256 h 90831"/>
                    <a:gd name="connsiteX9" fmla="*/ 2037 w 58386"/>
                    <a:gd name="connsiteY9" fmla="*/ 66028 h 90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386" h="90831">
                      <a:moveTo>
                        <a:pt x="2037" y="66028"/>
                      </a:moveTo>
                      <a:cubicBezTo>
                        <a:pt x="4005" y="70619"/>
                        <a:pt x="7358" y="74482"/>
                        <a:pt x="10929" y="77907"/>
                      </a:cubicBezTo>
                      <a:cubicBezTo>
                        <a:pt x="17633" y="84393"/>
                        <a:pt x="25942" y="89932"/>
                        <a:pt x="35197" y="90733"/>
                      </a:cubicBezTo>
                      <a:cubicBezTo>
                        <a:pt x="44526" y="91608"/>
                        <a:pt x="54801" y="86579"/>
                        <a:pt x="57571" y="77615"/>
                      </a:cubicBezTo>
                      <a:cubicBezTo>
                        <a:pt x="61579" y="64789"/>
                        <a:pt x="49408" y="51816"/>
                        <a:pt x="51303" y="38553"/>
                      </a:cubicBezTo>
                      <a:cubicBezTo>
                        <a:pt x="52396" y="30973"/>
                        <a:pt x="58008" y="23685"/>
                        <a:pt x="55603" y="16398"/>
                      </a:cubicBezTo>
                      <a:cubicBezTo>
                        <a:pt x="54583" y="13264"/>
                        <a:pt x="52178" y="10786"/>
                        <a:pt x="49554" y="8745"/>
                      </a:cubicBezTo>
                      <a:cubicBezTo>
                        <a:pt x="44598" y="4737"/>
                        <a:pt x="38768" y="1676"/>
                        <a:pt x="32573" y="0"/>
                      </a:cubicBezTo>
                      <a:cubicBezTo>
                        <a:pt x="24193" y="8235"/>
                        <a:pt x="16759" y="17418"/>
                        <a:pt x="10346" y="27256"/>
                      </a:cubicBezTo>
                      <a:cubicBezTo>
                        <a:pt x="2839" y="38844"/>
                        <a:pt x="-3355" y="53347"/>
                        <a:pt x="2037" y="66028"/>
                      </a:cubicBezTo>
                      <a:close/>
                    </a:path>
                  </a:pathLst>
                </a:custGeom>
                <a:solidFill>
                  <a:srgbClr val="EAF1F2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280" name="Graphic 2">
                  <a:extLst>
                    <a:ext uri="{FF2B5EF4-FFF2-40B4-BE49-F238E27FC236}">
                      <a16:creationId xmlns:a16="http://schemas.microsoft.com/office/drawing/2014/main" id="{E85E0784-F3C3-2782-197D-41A619681FDC}"/>
                    </a:ext>
                  </a:extLst>
                </p:cNvPr>
                <p:cNvGrpSpPr/>
                <p:nvPr/>
              </p:nvGrpSpPr>
              <p:grpSpPr>
                <a:xfrm>
                  <a:off x="2179625" y="2192392"/>
                  <a:ext cx="16420" cy="18108"/>
                  <a:chOff x="2179625" y="2192392"/>
                  <a:chExt cx="16420" cy="18108"/>
                </a:xfrm>
              </p:grpSpPr>
              <p:grpSp>
                <p:nvGrpSpPr>
                  <p:cNvPr id="281" name="Graphic 2">
                    <a:extLst>
                      <a:ext uri="{FF2B5EF4-FFF2-40B4-BE49-F238E27FC236}">
                        <a16:creationId xmlns:a16="http://schemas.microsoft.com/office/drawing/2014/main" id="{6D49CB2B-A505-7F50-823E-09559B939C55}"/>
                      </a:ext>
                    </a:extLst>
                  </p:cNvPr>
                  <p:cNvGrpSpPr/>
                  <p:nvPr/>
                </p:nvGrpSpPr>
                <p:grpSpPr>
                  <a:xfrm>
                    <a:off x="2179625" y="2192392"/>
                    <a:ext cx="16420" cy="18108"/>
                    <a:chOff x="2179625" y="2192392"/>
                    <a:chExt cx="16420" cy="18108"/>
                  </a:xfrm>
                </p:grpSpPr>
                <p:sp>
                  <p:nvSpPr>
                    <p:cNvPr id="282" name="Freeform: Shape 281">
                      <a:extLst>
                        <a:ext uri="{FF2B5EF4-FFF2-40B4-BE49-F238E27FC236}">
                          <a16:creationId xmlns:a16="http://schemas.microsoft.com/office/drawing/2014/main" id="{52FCB74C-1425-390F-90F7-5E8AE663D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80718" y="2193703"/>
                      <a:ext cx="15327" cy="16796"/>
                    </a:xfrm>
                    <a:custGeom>
                      <a:avLst/>
                      <a:gdLst>
                        <a:gd name="connsiteX0" fmla="*/ 9278 w 15327"/>
                        <a:gd name="connsiteY0" fmla="*/ 16423 h 16796"/>
                        <a:gd name="connsiteX1" fmla="*/ 11683 w 15327"/>
                        <a:gd name="connsiteY1" fmla="*/ 15111 h 16796"/>
                        <a:gd name="connsiteX2" fmla="*/ 14307 w 15327"/>
                        <a:gd name="connsiteY2" fmla="*/ 12415 h 16796"/>
                        <a:gd name="connsiteX3" fmla="*/ 15036 w 15327"/>
                        <a:gd name="connsiteY3" fmla="*/ 9500 h 16796"/>
                        <a:gd name="connsiteX4" fmla="*/ 15182 w 15327"/>
                        <a:gd name="connsiteY4" fmla="*/ 8406 h 16796"/>
                        <a:gd name="connsiteX5" fmla="*/ 15327 w 15327"/>
                        <a:gd name="connsiteY5" fmla="*/ 6730 h 16796"/>
                        <a:gd name="connsiteX6" fmla="*/ 13214 w 15327"/>
                        <a:gd name="connsiteY6" fmla="*/ 2941 h 16796"/>
                        <a:gd name="connsiteX7" fmla="*/ 10882 w 15327"/>
                        <a:gd name="connsiteY7" fmla="*/ 827 h 16796"/>
                        <a:gd name="connsiteX8" fmla="*/ 4104 w 15327"/>
                        <a:gd name="connsiteY8" fmla="*/ 1046 h 16796"/>
                        <a:gd name="connsiteX9" fmla="*/ 242 w 15327"/>
                        <a:gd name="connsiteY9" fmla="*/ 6803 h 16796"/>
                        <a:gd name="connsiteX10" fmla="*/ 2501 w 15327"/>
                        <a:gd name="connsiteY10" fmla="*/ 15111 h 16796"/>
                        <a:gd name="connsiteX11" fmla="*/ 9278 w 15327"/>
                        <a:gd name="connsiteY11" fmla="*/ 16423 h 167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5327" h="16796">
                          <a:moveTo>
                            <a:pt x="9278" y="16423"/>
                          </a:moveTo>
                          <a:cubicBezTo>
                            <a:pt x="10153" y="16132"/>
                            <a:pt x="10955" y="15621"/>
                            <a:pt x="11683" y="15111"/>
                          </a:cubicBezTo>
                          <a:cubicBezTo>
                            <a:pt x="12704" y="14382"/>
                            <a:pt x="13724" y="13508"/>
                            <a:pt x="14307" y="12415"/>
                          </a:cubicBezTo>
                          <a:cubicBezTo>
                            <a:pt x="14744" y="11540"/>
                            <a:pt x="14890" y="10520"/>
                            <a:pt x="15036" y="9500"/>
                          </a:cubicBezTo>
                          <a:cubicBezTo>
                            <a:pt x="15109" y="9135"/>
                            <a:pt x="15109" y="8771"/>
                            <a:pt x="15182" y="8406"/>
                          </a:cubicBezTo>
                          <a:cubicBezTo>
                            <a:pt x="15255" y="7823"/>
                            <a:pt x="15327" y="7313"/>
                            <a:pt x="15327" y="6730"/>
                          </a:cubicBezTo>
                          <a:cubicBezTo>
                            <a:pt x="15182" y="5273"/>
                            <a:pt x="14234" y="4034"/>
                            <a:pt x="13214" y="2941"/>
                          </a:cubicBezTo>
                          <a:cubicBezTo>
                            <a:pt x="12485" y="2139"/>
                            <a:pt x="11756" y="1337"/>
                            <a:pt x="10882" y="827"/>
                          </a:cubicBezTo>
                          <a:cubicBezTo>
                            <a:pt x="8841" y="-412"/>
                            <a:pt x="6145" y="-193"/>
                            <a:pt x="4104" y="1046"/>
                          </a:cubicBezTo>
                          <a:cubicBezTo>
                            <a:pt x="2136" y="2285"/>
                            <a:pt x="825" y="4471"/>
                            <a:pt x="242" y="6803"/>
                          </a:cubicBezTo>
                          <a:cubicBezTo>
                            <a:pt x="-414" y="9718"/>
                            <a:pt x="242" y="13071"/>
                            <a:pt x="2501" y="15111"/>
                          </a:cubicBezTo>
                          <a:cubicBezTo>
                            <a:pt x="4323" y="16715"/>
                            <a:pt x="7019" y="17225"/>
                            <a:pt x="9278" y="16423"/>
                          </a:cubicBezTo>
                          <a:close/>
                        </a:path>
                      </a:pathLst>
                    </a:custGeom>
                    <a:solidFill>
                      <a:srgbClr val="272525">
                        <a:alpha val="20000"/>
                      </a:srgbClr>
                    </a:solidFill>
                    <a:ln w="728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3" name="Freeform: Shape 282">
                      <a:extLst>
                        <a:ext uri="{FF2B5EF4-FFF2-40B4-BE49-F238E27FC236}">
                          <a16:creationId xmlns:a16="http://schemas.microsoft.com/office/drawing/2014/main" id="{E81ADE30-2B9F-FEAF-0154-AE11A6C733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79625" y="2192392"/>
                      <a:ext cx="15327" cy="16796"/>
                    </a:xfrm>
                    <a:custGeom>
                      <a:avLst/>
                      <a:gdLst>
                        <a:gd name="connsiteX0" fmla="*/ 9279 w 15327"/>
                        <a:gd name="connsiteY0" fmla="*/ 16423 h 16796"/>
                        <a:gd name="connsiteX1" fmla="*/ 11684 w 15327"/>
                        <a:gd name="connsiteY1" fmla="*/ 15111 h 16796"/>
                        <a:gd name="connsiteX2" fmla="*/ 14307 w 15327"/>
                        <a:gd name="connsiteY2" fmla="*/ 12415 h 16796"/>
                        <a:gd name="connsiteX3" fmla="*/ 15036 w 15327"/>
                        <a:gd name="connsiteY3" fmla="*/ 9500 h 16796"/>
                        <a:gd name="connsiteX4" fmla="*/ 15182 w 15327"/>
                        <a:gd name="connsiteY4" fmla="*/ 8406 h 16796"/>
                        <a:gd name="connsiteX5" fmla="*/ 15327 w 15327"/>
                        <a:gd name="connsiteY5" fmla="*/ 6730 h 16796"/>
                        <a:gd name="connsiteX6" fmla="*/ 13214 w 15327"/>
                        <a:gd name="connsiteY6" fmla="*/ 2940 h 16796"/>
                        <a:gd name="connsiteX7" fmla="*/ 10882 w 15327"/>
                        <a:gd name="connsiteY7" fmla="*/ 827 h 16796"/>
                        <a:gd name="connsiteX8" fmla="*/ 4104 w 15327"/>
                        <a:gd name="connsiteY8" fmla="*/ 1046 h 16796"/>
                        <a:gd name="connsiteX9" fmla="*/ 242 w 15327"/>
                        <a:gd name="connsiteY9" fmla="*/ 6803 h 16796"/>
                        <a:gd name="connsiteX10" fmla="*/ 2501 w 15327"/>
                        <a:gd name="connsiteY10" fmla="*/ 15111 h 16796"/>
                        <a:gd name="connsiteX11" fmla="*/ 9279 w 15327"/>
                        <a:gd name="connsiteY11" fmla="*/ 16423 h 167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5327" h="16796">
                          <a:moveTo>
                            <a:pt x="9279" y="16423"/>
                          </a:moveTo>
                          <a:cubicBezTo>
                            <a:pt x="10153" y="16132"/>
                            <a:pt x="10955" y="15621"/>
                            <a:pt x="11684" y="15111"/>
                          </a:cubicBezTo>
                          <a:cubicBezTo>
                            <a:pt x="12704" y="14382"/>
                            <a:pt x="13724" y="13508"/>
                            <a:pt x="14307" y="12415"/>
                          </a:cubicBezTo>
                          <a:cubicBezTo>
                            <a:pt x="14744" y="11540"/>
                            <a:pt x="14890" y="10520"/>
                            <a:pt x="15036" y="9500"/>
                          </a:cubicBezTo>
                          <a:cubicBezTo>
                            <a:pt x="15109" y="9135"/>
                            <a:pt x="15109" y="8771"/>
                            <a:pt x="15182" y="8406"/>
                          </a:cubicBezTo>
                          <a:cubicBezTo>
                            <a:pt x="15254" y="7896"/>
                            <a:pt x="15327" y="7313"/>
                            <a:pt x="15327" y="6730"/>
                          </a:cubicBezTo>
                          <a:cubicBezTo>
                            <a:pt x="15182" y="5273"/>
                            <a:pt x="14234" y="4034"/>
                            <a:pt x="13214" y="2940"/>
                          </a:cubicBezTo>
                          <a:cubicBezTo>
                            <a:pt x="12485" y="2139"/>
                            <a:pt x="11756" y="1337"/>
                            <a:pt x="10882" y="827"/>
                          </a:cubicBezTo>
                          <a:cubicBezTo>
                            <a:pt x="8841" y="-412"/>
                            <a:pt x="6145" y="-193"/>
                            <a:pt x="4104" y="1046"/>
                          </a:cubicBezTo>
                          <a:cubicBezTo>
                            <a:pt x="2136" y="2285"/>
                            <a:pt x="825" y="4471"/>
                            <a:pt x="242" y="6803"/>
                          </a:cubicBezTo>
                          <a:cubicBezTo>
                            <a:pt x="-414" y="9718"/>
                            <a:pt x="242" y="13071"/>
                            <a:pt x="2501" y="15111"/>
                          </a:cubicBezTo>
                          <a:cubicBezTo>
                            <a:pt x="4323" y="16714"/>
                            <a:pt x="7019" y="17225"/>
                            <a:pt x="9279" y="16423"/>
                          </a:cubicBezTo>
                          <a:close/>
                        </a:path>
                      </a:pathLst>
                    </a:custGeom>
                    <a:solidFill>
                      <a:srgbClr val="83959E"/>
                    </a:solidFill>
                    <a:ln w="728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84" name="Freeform: Shape 283">
                    <a:extLst>
                      <a:ext uri="{FF2B5EF4-FFF2-40B4-BE49-F238E27FC236}">
                        <a16:creationId xmlns:a16="http://schemas.microsoft.com/office/drawing/2014/main" id="{48A3E2C5-3928-CCD8-6017-B20255F47473}"/>
                      </a:ext>
                    </a:extLst>
                  </p:cNvPr>
                  <p:cNvSpPr/>
                  <p:nvPr/>
                </p:nvSpPr>
                <p:spPr>
                  <a:xfrm>
                    <a:off x="2184094" y="2197732"/>
                    <a:ext cx="5618" cy="5343"/>
                  </a:xfrm>
                  <a:custGeom>
                    <a:avLst/>
                    <a:gdLst>
                      <a:gd name="connsiteX0" fmla="*/ 3352 w 5618"/>
                      <a:gd name="connsiteY0" fmla="*/ 5252 h 5343"/>
                      <a:gd name="connsiteX1" fmla="*/ 5101 w 5618"/>
                      <a:gd name="connsiteY1" fmla="*/ 3868 h 5343"/>
                      <a:gd name="connsiteX2" fmla="*/ 5539 w 5618"/>
                      <a:gd name="connsiteY2" fmla="*/ 3212 h 5343"/>
                      <a:gd name="connsiteX3" fmla="*/ 5466 w 5618"/>
                      <a:gd name="connsiteY3" fmla="*/ 2119 h 5343"/>
                      <a:gd name="connsiteX4" fmla="*/ 2842 w 5618"/>
                      <a:gd name="connsiteY4" fmla="*/ 5 h 5343"/>
                      <a:gd name="connsiteX5" fmla="*/ 0 w 5618"/>
                      <a:gd name="connsiteY5" fmla="*/ 1754 h 5343"/>
                      <a:gd name="connsiteX6" fmla="*/ 947 w 5618"/>
                      <a:gd name="connsiteY6" fmla="*/ 4378 h 5343"/>
                      <a:gd name="connsiteX7" fmla="*/ 3352 w 5618"/>
                      <a:gd name="connsiteY7" fmla="*/ 5252 h 53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18" h="5343">
                        <a:moveTo>
                          <a:pt x="3352" y="5252"/>
                        </a:moveTo>
                        <a:cubicBezTo>
                          <a:pt x="4081" y="5034"/>
                          <a:pt x="4591" y="4451"/>
                          <a:pt x="5101" y="3868"/>
                        </a:cubicBezTo>
                        <a:cubicBezTo>
                          <a:pt x="5247" y="3649"/>
                          <a:pt x="5393" y="3430"/>
                          <a:pt x="5539" y="3212"/>
                        </a:cubicBezTo>
                        <a:cubicBezTo>
                          <a:pt x="5684" y="2847"/>
                          <a:pt x="5612" y="2483"/>
                          <a:pt x="5466" y="2119"/>
                        </a:cubicBezTo>
                        <a:cubicBezTo>
                          <a:pt x="5101" y="952"/>
                          <a:pt x="4008" y="78"/>
                          <a:pt x="2842" y="5"/>
                        </a:cubicBezTo>
                        <a:cubicBezTo>
                          <a:pt x="1676" y="-68"/>
                          <a:pt x="437" y="661"/>
                          <a:pt x="0" y="1754"/>
                        </a:cubicBezTo>
                        <a:cubicBezTo>
                          <a:pt x="73" y="2702"/>
                          <a:pt x="364" y="3649"/>
                          <a:pt x="947" y="4378"/>
                        </a:cubicBezTo>
                        <a:cubicBezTo>
                          <a:pt x="1458" y="5106"/>
                          <a:pt x="2478" y="5544"/>
                          <a:pt x="3352" y="5252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20000"/>
                    </a:srgbClr>
                  </a:solidFill>
                  <a:ln w="728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285" name="Graphic 2">
              <a:extLst>
                <a:ext uri="{FF2B5EF4-FFF2-40B4-BE49-F238E27FC236}">
                  <a16:creationId xmlns:a16="http://schemas.microsoft.com/office/drawing/2014/main" id="{C8D7D58A-054C-803C-D664-756DE7CF680E}"/>
                </a:ext>
              </a:extLst>
            </p:cNvPr>
            <p:cNvGrpSpPr/>
            <p:nvPr/>
          </p:nvGrpSpPr>
          <p:grpSpPr>
            <a:xfrm>
              <a:off x="2305554" y="2069012"/>
              <a:ext cx="69076" cy="178481"/>
              <a:chOff x="2305554" y="2069012"/>
              <a:chExt cx="69076" cy="178481"/>
            </a:xfrm>
          </p:grpSpPr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2D1FF9BF-1774-E6D2-EB58-80F1CFA9AA01}"/>
                  </a:ext>
                </a:extLst>
              </p:cNvPr>
              <p:cNvSpPr/>
              <p:nvPr/>
            </p:nvSpPr>
            <p:spPr>
              <a:xfrm>
                <a:off x="2305554" y="2069012"/>
                <a:ext cx="38349" cy="37922"/>
              </a:xfrm>
              <a:custGeom>
                <a:avLst/>
                <a:gdLst>
                  <a:gd name="connsiteX0" fmla="*/ 36467 w 38349"/>
                  <a:gd name="connsiteY0" fmla="*/ 16274 h 37922"/>
                  <a:gd name="connsiteX1" fmla="*/ 37924 w 38349"/>
                  <a:gd name="connsiteY1" fmla="*/ 21885 h 37922"/>
                  <a:gd name="connsiteX2" fmla="*/ 173 w 38349"/>
                  <a:gd name="connsiteY2" fmla="*/ 18023 h 37922"/>
                  <a:gd name="connsiteX3" fmla="*/ 33625 w 38349"/>
                  <a:gd name="connsiteY3" fmla="*/ 9059 h 37922"/>
                  <a:gd name="connsiteX4" fmla="*/ 36467 w 38349"/>
                  <a:gd name="connsiteY4" fmla="*/ 16274 h 37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349" h="37922">
                    <a:moveTo>
                      <a:pt x="36467" y="16274"/>
                    </a:moveTo>
                    <a:cubicBezTo>
                      <a:pt x="36977" y="18096"/>
                      <a:pt x="37487" y="19990"/>
                      <a:pt x="37924" y="21885"/>
                    </a:cubicBezTo>
                    <a:cubicBezTo>
                      <a:pt x="43245" y="44186"/>
                      <a:pt x="-3179" y="43530"/>
                      <a:pt x="173" y="18023"/>
                    </a:cubicBezTo>
                    <a:cubicBezTo>
                      <a:pt x="2433" y="969"/>
                      <a:pt x="24223" y="-7776"/>
                      <a:pt x="33625" y="9059"/>
                    </a:cubicBezTo>
                    <a:cubicBezTo>
                      <a:pt x="34791" y="11318"/>
                      <a:pt x="35738" y="13796"/>
                      <a:pt x="36467" y="16274"/>
                    </a:cubicBezTo>
                    <a:close/>
                  </a:path>
                </a:pathLst>
              </a:custGeom>
              <a:solidFill>
                <a:srgbClr val="272525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0309E84D-998E-3513-F843-3A1B352AAC5A}"/>
                  </a:ext>
                </a:extLst>
              </p:cNvPr>
              <p:cNvSpPr/>
              <p:nvPr/>
            </p:nvSpPr>
            <p:spPr>
              <a:xfrm>
                <a:off x="2320142" y="2162019"/>
                <a:ext cx="16280" cy="28437"/>
              </a:xfrm>
              <a:custGeom>
                <a:avLst/>
                <a:gdLst>
                  <a:gd name="connsiteX0" fmla="*/ 88 w 16280"/>
                  <a:gd name="connsiteY0" fmla="*/ 14292 h 28437"/>
                  <a:gd name="connsiteX1" fmla="*/ 1327 w 16280"/>
                  <a:gd name="connsiteY1" fmla="*/ 28139 h 28437"/>
                  <a:gd name="connsiteX2" fmla="*/ 15903 w 16280"/>
                  <a:gd name="connsiteY2" fmla="*/ 26973 h 28437"/>
                  <a:gd name="connsiteX3" fmla="*/ 14081 w 16280"/>
                  <a:gd name="connsiteY3" fmla="*/ 882 h 28437"/>
                  <a:gd name="connsiteX4" fmla="*/ 3659 w 16280"/>
                  <a:gd name="connsiteY4" fmla="*/ 3433 h 28437"/>
                  <a:gd name="connsiteX5" fmla="*/ 88 w 16280"/>
                  <a:gd name="connsiteY5" fmla="*/ 14292 h 28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280" h="28437">
                    <a:moveTo>
                      <a:pt x="88" y="14292"/>
                    </a:moveTo>
                    <a:cubicBezTo>
                      <a:pt x="-203" y="18956"/>
                      <a:pt x="234" y="23620"/>
                      <a:pt x="1327" y="28139"/>
                    </a:cubicBezTo>
                    <a:cubicBezTo>
                      <a:pt x="6210" y="28795"/>
                      <a:pt x="11165" y="28357"/>
                      <a:pt x="15903" y="26973"/>
                    </a:cubicBezTo>
                    <a:cubicBezTo>
                      <a:pt x="16777" y="18300"/>
                      <a:pt x="16121" y="9409"/>
                      <a:pt x="14081" y="882"/>
                    </a:cubicBezTo>
                    <a:cubicBezTo>
                      <a:pt x="10728" y="-1085"/>
                      <a:pt x="6137" y="445"/>
                      <a:pt x="3659" y="3433"/>
                    </a:cubicBezTo>
                    <a:cubicBezTo>
                      <a:pt x="1181" y="6348"/>
                      <a:pt x="380" y="10429"/>
                      <a:pt x="88" y="14292"/>
                    </a:cubicBezTo>
                    <a:close/>
                  </a:path>
                </a:pathLst>
              </a:custGeom>
              <a:solidFill>
                <a:srgbClr val="2F3F47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041F842B-3C47-E26F-F818-5B8F33254F31}"/>
                  </a:ext>
                </a:extLst>
              </p:cNvPr>
              <p:cNvSpPr/>
              <p:nvPr/>
            </p:nvSpPr>
            <p:spPr>
              <a:xfrm>
                <a:off x="2308283" y="2081243"/>
                <a:ext cx="41135" cy="91194"/>
              </a:xfrm>
              <a:custGeom>
                <a:avLst/>
                <a:gdLst>
                  <a:gd name="connsiteX0" fmla="*/ 7356 w 41135"/>
                  <a:gd name="connsiteY0" fmla="*/ 3169 h 91194"/>
                  <a:gd name="connsiteX1" fmla="*/ 5826 w 41135"/>
                  <a:gd name="connsiteY1" fmla="*/ 8562 h 91194"/>
                  <a:gd name="connsiteX2" fmla="*/ 2401 w 41135"/>
                  <a:gd name="connsiteY2" fmla="*/ 83626 h 91194"/>
                  <a:gd name="connsiteX3" fmla="*/ 36872 w 41135"/>
                  <a:gd name="connsiteY3" fmla="*/ 83772 h 91194"/>
                  <a:gd name="connsiteX4" fmla="*/ 37236 w 41135"/>
                  <a:gd name="connsiteY4" fmla="*/ 37859 h 91194"/>
                  <a:gd name="connsiteX5" fmla="*/ 7356 w 41135"/>
                  <a:gd name="connsiteY5" fmla="*/ 3169 h 91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135" h="91194">
                    <a:moveTo>
                      <a:pt x="7356" y="3169"/>
                    </a:moveTo>
                    <a:cubicBezTo>
                      <a:pt x="6700" y="4480"/>
                      <a:pt x="6190" y="6302"/>
                      <a:pt x="5826" y="8562"/>
                    </a:cubicBezTo>
                    <a:cubicBezTo>
                      <a:pt x="1526" y="33996"/>
                      <a:pt x="-2847" y="57900"/>
                      <a:pt x="2401" y="83626"/>
                    </a:cubicBezTo>
                    <a:cubicBezTo>
                      <a:pt x="4806" y="95505"/>
                      <a:pt x="30459" y="91716"/>
                      <a:pt x="36872" y="83772"/>
                    </a:cubicBezTo>
                    <a:cubicBezTo>
                      <a:pt x="44889" y="73715"/>
                      <a:pt x="39568" y="49082"/>
                      <a:pt x="37236" y="37859"/>
                    </a:cubicBezTo>
                    <a:cubicBezTo>
                      <a:pt x="35706" y="30571"/>
                      <a:pt x="14498" y="-11771"/>
                      <a:pt x="7356" y="3169"/>
                    </a:cubicBezTo>
                    <a:close/>
                  </a:path>
                </a:pathLst>
              </a:custGeom>
              <a:solidFill>
                <a:srgbClr val="EAF1F2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28C5CD5D-44FF-0163-E472-4BCEC3ABB3F8}"/>
                  </a:ext>
                </a:extLst>
              </p:cNvPr>
              <p:cNvSpPr/>
              <p:nvPr/>
            </p:nvSpPr>
            <p:spPr>
              <a:xfrm>
                <a:off x="2312957" y="2177974"/>
                <a:ext cx="61673" cy="69519"/>
              </a:xfrm>
              <a:custGeom>
                <a:avLst/>
                <a:gdLst>
                  <a:gd name="connsiteX0" fmla="*/ 15655 w 61673"/>
                  <a:gd name="connsiteY0" fmla="*/ 65676 h 69519"/>
                  <a:gd name="connsiteX1" fmla="*/ 28335 w 61673"/>
                  <a:gd name="connsiteY1" fmla="*/ 69174 h 69519"/>
                  <a:gd name="connsiteX2" fmla="*/ 52239 w 61673"/>
                  <a:gd name="connsiteY2" fmla="*/ 65020 h 69519"/>
                  <a:gd name="connsiteX3" fmla="*/ 60766 w 61673"/>
                  <a:gd name="connsiteY3" fmla="*/ 43813 h 69519"/>
                  <a:gd name="connsiteX4" fmla="*/ 35259 w 61673"/>
                  <a:gd name="connsiteY4" fmla="*/ 19909 h 69519"/>
                  <a:gd name="connsiteX5" fmla="*/ 26295 w 61673"/>
                  <a:gd name="connsiteY5" fmla="*/ 2126 h 69519"/>
                  <a:gd name="connsiteX6" fmla="*/ 17914 w 61673"/>
                  <a:gd name="connsiteY6" fmla="*/ 13 h 69519"/>
                  <a:gd name="connsiteX7" fmla="*/ 1297 w 61673"/>
                  <a:gd name="connsiteY7" fmla="*/ 3074 h 69519"/>
                  <a:gd name="connsiteX8" fmla="*/ 496 w 61673"/>
                  <a:gd name="connsiteY8" fmla="*/ 34193 h 69519"/>
                  <a:gd name="connsiteX9" fmla="*/ 15655 w 61673"/>
                  <a:gd name="connsiteY9" fmla="*/ 65676 h 69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1673" h="69519">
                    <a:moveTo>
                      <a:pt x="15655" y="65676"/>
                    </a:moveTo>
                    <a:cubicBezTo>
                      <a:pt x="19517" y="67790"/>
                      <a:pt x="23890" y="68737"/>
                      <a:pt x="28335" y="69174"/>
                    </a:cubicBezTo>
                    <a:cubicBezTo>
                      <a:pt x="36571" y="70049"/>
                      <a:pt x="45316" y="69466"/>
                      <a:pt x="52239" y="65020"/>
                    </a:cubicBezTo>
                    <a:cubicBezTo>
                      <a:pt x="59236" y="60575"/>
                      <a:pt x="63681" y="51538"/>
                      <a:pt x="60766" y="43813"/>
                    </a:cubicBezTo>
                    <a:cubicBezTo>
                      <a:pt x="56612" y="32735"/>
                      <a:pt x="41089" y="30185"/>
                      <a:pt x="35259" y="19909"/>
                    </a:cubicBezTo>
                    <a:cubicBezTo>
                      <a:pt x="31906" y="14006"/>
                      <a:pt x="31906" y="5916"/>
                      <a:pt x="26295" y="2126"/>
                    </a:cubicBezTo>
                    <a:cubicBezTo>
                      <a:pt x="23890" y="523"/>
                      <a:pt x="20829" y="86"/>
                      <a:pt x="17914" y="13"/>
                    </a:cubicBezTo>
                    <a:cubicBezTo>
                      <a:pt x="12229" y="-133"/>
                      <a:pt x="6545" y="960"/>
                      <a:pt x="1297" y="3074"/>
                    </a:cubicBezTo>
                    <a:cubicBezTo>
                      <a:pt x="-87" y="13350"/>
                      <a:pt x="-379" y="23844"/>
                      <a:pt x="496" y="34193"/>
                    </a:cubicBezTo>
                    <a:cubicBezTo>
                      <a:pt x="1516" y="46291"/>
                      <a:pt x="5014" y="59773"/>
                      <a:pt x="15655" y="65676"/>
                    </a:cubicBezTo>
                    <a:close/>
                  </a:path>
                </a:pathLst>
              </a:custGeom>
              <a:solidFill>
                <a:srgbClr val="EAF1F2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90" name="Graphic 2">
                <a:extLst>
                  <a:ext uri="{FF2B5EF4-FFF2-40B4-BE49-F238E27FC236}">
                    <a16:creationId xmlns:a16="http://schemas.microsoft.com/office/drawing/2014/main" id="{D9447C66-97F6-9B2C-E774-A5D39695C78C}"/>
                  </a:ext>
                </a:extLst>
              </p:cNvPr>
              <p:cNvGrpSpPr/>
              <p:nvPr/>
            </p:nvGrpSpPr>
            <p:grpSpPr>
              <a:xfrm>
                <a:off x="2322368" y="2187078"/>
                <a:ext cx="15065" cy="14826"/>
                <a:chOff x="2322368" y="2187078"/>
                <a:chExt cx="15065" cy="14826"/>
              </a:xfrm>
            </p:grpSpPr>
            <p:grpSp>
              <p:nvGrpSpPr>
                <p:cNvPr id="291" name="Graphic 2">
                  <a:extLst>
                    <a:ext uri="{FF2B5EF4-FFF2-40B4-BE49-F238E27FC236}">
                      <a16:creationId xmlns:a16="http://schemas.microsoft.com/office/drawing/2014/main" id="{EAC81FF0-1740-F4F0-5D22-0D7AD85C8BEA}"/>
                    </a:ext>
                  </a:extLst>
                </p:cNvPr>
                <p:cNvGrpSpPr/>
                <p:nvPr/>
              </p:nvGrpSpPr>
              <p:grpSpPr>
                <a:xfrm>
                  <a:off x="2322368" y="2187078"/>
                  <a:ext cx="15065" cy="14826"/>
                  <a:chOff x="2322368" y="2187078"/>
                  <a:chExt cx="15065" cy="14826"/>
                </a:xfrm>
              </p:grpSpPr>
              <p:sp>
                <p:nvSpPr>
                  <p:cNvPr id="292" name="Freeform: Shape 291">
                    <a:extLst>
                      <a:ext uri="{FF2B5EF4-FFF2-40B4-BE49-F238E27FC236}">
                        <a16:creationId xmlns:a16="http://schemas.microsoft.com/office/drawing/2014/main" id="{230FB157-A295-9317-8723-1DD58712041C}"/>
                      </a:ext>
                    </a:extLst>
                  </p:cNvPr>
                  <p:cNvSpPr/>
                  <p:nvPr/>
                </p:nvSpPr>
                <p:spPr>
                  <a:xfrm>
                    <a:off x="2323825" y="2187442"/>
                    <a:ext cx="13607" cy="14462"/>
                  </a:xfrm>
                  <a:custGeom>
                    <a:avLst/>
                    <a:gdLst>
                      <a:gd name="connsiteX0" fmla="*/ 12219 w 13607"/>
                      <a:gd name="connsiteY0" fmla="*/ 11753 h 14462"/>
                      <a:gd name="connsiteX1" fmla="*/ 13167 w 13607"/>
                      <a:gd name="connsiteY1" fmla="*/ 9494 h 14462"/>
                      <a:gd name="connsiteX2" fmla="*/ 13531 w 13607"/>
                      <a:gd name="connsiteY2" fmla="*/ 6214 h 14462"/>
                      <a:gd name="connsiteX3" fmla="*/ 12511 w 13607"/>
                      <a:gd name="connsiteY3" fmla="*/ 3809 h 14462"/>
                      <a:gd name="connsiteX4" fmla="*/ 12074 w 13607"/>
                      <a:gd name="connsiteY4" fmla="*/ 3007 h 14462"/>
                      <a:gd name="connsiteX5" fmla="*/ 11272 w 13607"/>
                      <a:gd name="connsiteY5" fmla="*/ 1768 h 14462"/>
                      <a:gd name="connsiteX6" fmla="*/ 7774 w 13607"/>
                      <a:gd name="connsiteY6" fmla="*/ 238 h 14462"/>
                      <a:gd name="connsiteX7" fmla="*/ 5004 w 13607"/>
                      <a:gd name="connsiteY7" fmla="*/ 19 h 14462"/>
                      <a:gd name="connsiteX8" fmla="*/ 413 w 13607"/>
                      <a:gd name="connsiteY8" fmla="*/ 3809 h 14462"/>
                      <a:gd name="connsiteX9" fmla="*/ 850 w 13607"/>
                      <a:gd name="connsiteY9" fmla="*/ 9858 h 14462"/>
                      <a:gd name="connsiteX10" fmla="*/ 6899 w 13607"/>
                      <a:gd name="connsiteY10" fmla="*/ 14449 h 14462"/>
                      <a:gd name="connsiteX11" fmla="*/ 12219 w 13607"/>
                      <a:gd name="connsiteY11" fmla="*/ 11753 h 14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3607" h="14462">
                        <a:moveTo>
                          <a:pt x="12219" y="11753"/>
                        </a:moveTo>
                        <a:cubicBezTo>
                          <a:pt x="12657" y="11097"/>
                          <a:pt x="12948" y="10295"/>
                          <a:pt x="13167" y="9494"/>
                        </a:cubicBezTo>
                        <a:cubicBezTo>
                          <a:pt x="13458" y="8400"/>
                          <a:pt x="13750" y="7307"/>
                          <a:pt x="13531" y="6214"/>
                        </a:cubicBezTo>
                        <a:cubicBezTo>
                          <a:pt x="13385" y="5339"/>
                          <a:pt x="12948" y="4538"/>
                          <a:pt x="12511" y="3809"/>
                        </a:cubicBezTo>
                        <a:cubicBezTo>
                          <a:pt x="12365" y="3518"/>
                          <a:pt x="12219" y="3226"/>
                          <a:pt x="12074" y="3007"/>
                        </a:cubicBezTo>
                        <a:cubicBezTo>
                          <a:pt x="11855" y="2570"/>
                          <a:pt x="11563" y="2133"/>
                          <a:pt x="11272" y="1768"/>
                        </a:cubicBezTo>
                        <a:cubicBezTo>
                          <a:pt x="10397" y="821"/>
                          <a:pt x="9013" y="530"/>
                          <a:pt x="7774" y="238"/>
                        </a:cubicBezTo>
                        <a:cubicBezTo>
                          <a:pt x="6826" y="92"/>
                          <a:pt x="5952" y="-54"/>
                          <a:pt x="5004" y="19"/>
                        </a:cubicBezTo>
                        <a:cubicBezTo>
                          <a:pt x="2891" y="238"/>
                          <a:pt x="1142" y="1914"/>
                          <a:pt x="413" y="3809"/>
                        </a:cubicBezTo>
                        <a:cubicBezTo>
                          <a:pt x="-316" y="5777"/>
                          <a:pt x="-24" y="7963"/>
                          <a:pt x="850" y="9858"/>
                        </a:cubicBezTo>
                        <a:cubicBezTo>
                          <a:pt x="1944" y="12263"/>
                          <a:pt x="4276" y="14231"/>
                          <a:pt x="6899" y="14449"/>
                        </a:cubicBezTo>
                        <a:cubicBezTo>
                          <a:pt x="8940" y="14595"/>
                          <a:pt x="11126" y="13502"/>
                          <a:pt x="12219" y="11753"/>
                        </a:cubicBezTo>
                        <a:close/>
                      </a:path>
                    </a:pathLst>
                  </a:custGeom>
                  <a:solidFill>
                    <a:srgbClr val="272525">
                      <a:alpha val="20000"/>
                    </a:srgbClr>
                  </a:solidFill>
                  <a:ln w="728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93" name="Freeform: Shape 292">
                    <a:extLst>
                      <a:ext uri="{FF2B5EF4-FFF2-40B4-BE49-F238E27FC236}">
                        <a16:creationId xmlns:a16="http://schemas.microsoft.com/office/drawing/2014/main" id="{23A811B2-70CE-869F-8139-7826B7390491}"/>
                      </a:ext>
                    </a:extLst>
                  </p:cNvPr>
                  <p:cNvSpPr/>
                  <p:nvPr/>
                </p:nvSpPr>
                <p:spPr>
                  <a:xfrm>
                    <a:off x="2322368" y="2187078"/>
                    <a:ext cx="13607" cy="14476"/>
                  </a:xfrm>
                  <a:custGeom>
                    <a:avLst/>
                    <a:gdLst>
                      <a:gd name="connsiteX0" fmla="*/ 12219 w 13607"/>
                      <a:gd name="connsiteY0" fmla="*/ 11753 h 14476"/>
                      <a:gd name="connsiteX1" fmla="*/ 13167 w 13607"/>
                      <a:gd name="connsiteY1" fmla="*/ 9494 h 14476"/>
                      <a:gd name="connsiteX2" fmla="*/ 13531 w 13607"/>
                      <a:gd name="connsiteY2" fmla="*/ 6214 h 14476"/>
                      <a:gd name="connsiteX3" fmla="*/ 12511 w 13607"/>
                      <a:gd name="connsiteY3" fmla="*/ 3809 h 14476"/>
                      <a:gd name="connsiteX4" fmla="*/ 12074 w 13607"/>
                      <a:gd name="connsiteY4" fmla="*/ 3007 h 14476"/>
                      <a:gd name="connsiteX5" fmla="*/ 11272 w 13607"/>
                      <a:gd name="connsiteY5" fmla="*/ 1768 h 14476"/>
                      <a:gd name="connsiteX6" fmla="*/ 7774 w 13607"/>
                      <a:gd name="connsiteY6" fmla="*/ 238 h 14476"/>
                      <a:gd name="connsiteX7" fmla="*/ 5004 w 13607"/>
                      <a:gd name="connsiteY7" fmla="*/ 19 h 14476"/>
                      <a:gd name="connsiteX8" fmla="*/ 413 w 13607"/>
                      <a:gd name="connsiteY8" fmla="*/ 3809 h 14476"/>
                      <a:gd name="connsiteX9" fmla="*/ 850 w 13607"/>
                      <a:gd name="connsiteY9" fmla="*/ 9858 h 14476"/>
                      <a:gd name="connsiteX10" fmla="*/ 6899 w 13607"/>
                      <a:gd name="connsiteY10" fmla="*/ 14449 h 14476"/>
                      <a:gd name="connsiteX11" fmla="*/ 12219 w 13607"/>
                      <a:gd name="connsiteY11" fmla="*/ 11753 h 14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3607" h="14476">
                        <a:moveTo>
                          <a:pt x="12219" y="11753"/>
                        </a:moveTo>
                        <a:cubicBezTo>
                          <a:pt x="12657" y="11097"/>
                          <a:pt x="12948" y="10295"/>
                          <a:pt x="13167" y="9494"/>
                        </a:cubicBezTo>
                        <a:cubicBezTo>
                          <a:pt x="13458" y="8400"/>
                          <a:pt x="13750" y="7307"/>
                          <a:pt x="13531" y="6214"/>
                        </a:cubicBezTo>
                        <a:cubicBezTo>
                          <a:pt x="13385" y="5339"/>
                          <a:pt x="12948" y="4538"/>
                          <a:pt x="12511" y="3809"/>
                        </a:cubicBezTo>
                        <a:cubicBezTo>
                          <a:pt x="12365" y="3518"/>
                          <a:pt x="12219" y="3226"/>
                          <a:pt x="12074" y="3007"/>
                        </a:cubicBezTo>
                        <a:cubicBezTo>
                          <a:pt x="11855" y="2570"/>
                          <a:pt x="11563" y="2133"/>
                          <a:pt x="11272" y="1768"/>
                        </a:cubicBezTo>
                        <a:cubicBezTo>
                          <a:pt x="10397" y="821"/>
                          <a:pt x="9013" y="530"/>
                          <a:pt x="7774" y="238"/>
                        </a:cubicBezTo>
                        <a:cubicBezTo>
                          <a:pt x="6826" y="92"/>
                          <a:pt x="5952" y="-54"/>
                          <a:pt x="5004" y="19"/>
                        </a:cubicBezTo>
                        <a:cubicBezTo>
                          <a:pt x="2891" y="238"/>
                          <a:pt x="1142" y="1841"/>
                          <a:pt x="413" y="3809"/>
                        </a:cubicBezTo>
                        <a:cubicBezTo>
                          <a:pt x="-316" y="5777"/>
                          <a:pt x="-24" y="7963"/>
                          <a:pt x="850" y="9858"/>
                        </a:cubicBezTo>
                        <a:cubicBezTo>
                          <a:pt x="1944" y="12263"/>
                          <a:pt x="4276" y="14231"/>
                          <a:pt x="6899" y="14449"/>
                        </a:cubicBezTo>
                        <a:cubicBezTo>
                          <a:pt x="8940" y="14668"/>
                          <a:pt x="11053" y="13575"/>
                          <a:pt x="12219" y="11753"/>
                        </a:cubicBezTo>
                        <a:close/>
                      </a:path>
                    </a:pathLst>
                  </a:custGeom>
                  <a:solidFill>
                    <a:srgbClr val="83959E"/>
                  </a:solidFill>
                  <a:ln w="728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94" name="Freeform: Shape 293">
                  <a:extLst>
                    <a:ext uri="{FF2B5EF4-FFF2-40B4-BE49-F238E27FC236}">
                      <a16:creationId xmlns:a16="http://schemas.microsoft.com/office/drawing/2014/main" id="{7D8D4A0C-1DC5-9E77-B886-B39545AD75E2}"/>
                    </a:ext>
                  </a:extLst>
                </p:cNvPr>
                <p:cNvSpPr/>
                <p:nvPr/>
              </p:nvSpPr>
              <p:spPr>
                <a:xfrm>
                  <a:off x="2326014" y="2191796"/>
                  <a:ext cx="4856" cy="4526"/>
                </a:xfrm>
                <a:custGeom>
                  <a:avLst/>
                  <a:gdLst>
                    <a:gd name="connsiteX0" fmla="*/ 4419 w 4856"/>
                    <a:gd name="connsiteY0" fmla="*/ 3755 h 4526"/>
                    <a:gd name="connsiteX1" fmla="*/ 4856 w 4856"/>
                    <a:gd name="connsiteY1" fmla="*/ 1860 h 4526"/>
                    <a:gd name="connsiteX2" fmla="*/ 4783 w 4856"/>
                    <a:gd name="connsiteY2" fmla="*/ 1204 h 4526"/>
                    <a:gd name="connsiteX3" fmla="*/ 4127 w 4856"/>
                    <a:gd name="connsiteY3" fmla="*/ 475 h 4526"/>
                    <a:gd name="connsiteX4" fmla="*/ 1139 w 4856"/>
                    <a:gd name="connsiteY4" fmla="*/ 403 h 4526"/>
                    <a:gd name="connsiteX5" fmla="*/ 119 w 4856"/>
                    <a:gd name="connsiteY5" fmla="*/ 3172 h 4526"/>
                    <a:gd name="connsiteX6" fmla="*/ 2160 w 4856"/>
                    <a:gd name="connsiteY6" fmla="*/ 4484 h 4526"/>
                    <a:gd name="connsiteX7" fmla="*/ 4419 w 4856"/>
                    <a:gd name="connsiteY7" fmla="*/ 3755 h 4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856" h="4526">
                      <a:moveTo>
                        <a:pt x="4419" y="3755"/>
                      </a:moveTo>
                      <a:cubicBezTo>
                        <a:pt x="4783" y="3245"/>
                        <a:pt x="4856" y="2516"/>
                        <a:pt x="4856" y="1860"/>
                      </a:cubicBezTo>
                      <a:cubicBezTo>
                        <a:pt x="4856" y="1641"/>
                        <a:pt x="4856" y="1423"/>
                        <a:pt x="4783" y="1204"/>
                      </a:cubicBezTo>
                      <a:cubicBezTo>
                        <a:pt x="4710" y="913"/>
                        <a:pt x="4419" y="621"/>
                        <a:pt x="4127" y="475"/>
                      </a:cubicBezTo>
                      <a:cubicBezTo>
                        <a:pt x="3253" y="-108"/>
                        <a:pt x="2014" y="-180"/>
                        <a:pt x="1139" y="403"/>
                      </a:cubicBezTo>
                      <a:cubicBezTo>
                        <a:pt x="265" y="986"/>
                        <a:pt x="-245" y="2152"/>
                        <a:pt x="119" y="3172"/>
                      </a:cubicBezTo>
                      <a:cubicBezTo>
                        <a:pt x="702" y="3755"/>
                        <a:pt x="1358" y="4338"/>
                        <a:pt x="2160" y="4484"/>
                      </a:cubicBezTo>
                      <a:cubicBezTo>
                        <a:pt x="2961" y="4630"/>
                        <a:pt x="3909" y="4411"/>
                        <a:pt x="4419" y="3755"/>
                      </a:cubicBezTo>
                      <a:close/>
                    </a:path>
                  </a:pathLst>
                </a:custGeom>
                <a:solidFill>
                  <a:srgbClr val="000000">
                    <a:alpha val="20000"/>
                  </a:srgbClr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9FAD0507-B355-F355-A410-9F5334D64A07}"/>
                </a:ext>
              </a:extLst>
            </p:cNvPr>
            <p:cNvSpPr/>
            <p:nvPr/>
          </p:nvSpPr>
          <p:spPr>
            <a:xfrm>
              <a:off x="2073539" y="2005332"/>
              <a:ext cx="277597" cy="139446"/>
            </a:xfrm>
            <a:custGeom>
              <a:avLst/>
              <a:gdLst>
                <a:gd name="connsiteX0" fmla="*/ 362 w 277597"/>
                <a:gd name="connsiteY0" fmla="*/ 60932 h 139446"/>
                <a:gd name="connsiteX1" fmla="*/ 144 w 277597"/>
                <a:gd name="connsiteY1" fmla="*/ 77184 h 139446"/>
                <a:gd name="connsiteX2" fmla="*/ 37822 w 277597"/>
                <a:gd name="connsiteY2" fmla="*/ 127252 h 139446"/>
                <a:gd name="connsiteX3" fmla="*/ 60560 w 277597"/>
                <a:gd name="connsiteY3" fmla="*/ 132499 h 139446"/>
                <a:gd name="connsiteX4" fmla="*/ 110846 w 277597"/>
                <a:gd name="connsiteY4" fmla="*/ 139204 h 139446"/>
                <a:gd name="connsiteX5" fmla="*/ 213313 w 277597"/>
                <a:gd name="connsiteY5" fmla="*/ 131843 h 139446"/>
                <a:gd name="connsiteX6" fmla="*/ 241881 w 277597"/>
                <a:gd name="connsiteY6" fmla="*/ 125721 h 139446"/>
                <a:gd name="connsiteX7" fmla="*/ 276425 w 277597"/>
                <a:gd name="connsiteY7" fmla="*/ 89719 h 139446"/>
                <a:gd name="connsiteX8" fmla="*/ 276207 w 277597"/>
                <a:gd name="connsiteY8" fmla="*/ 62244 h 139446"/>
                <a:gd name="connsiteX9" fmla="*/ 273364 w 277597"/>
                <a:gd name="connsiteY9" fmla="*/ 50001 h 139446"/>
                <a:gd name="connsiteX10" fmla="*/ 265056 w 277597"/>
                <a:gd name="connsiteY10" fmla="*/ 40308 h 139446"/>
                <a:gd name="connsiteX11" fmla="*/ 205005 w 277597"/>
                <a:gd name="connsiteY11" fmla="*/ 25076 h 139446"/>
                <a:gd name="connsiteX12" fmla="*/ 119300 w 277597"/>
                <a:gd name="connsiteY12" fmla="*/ 10282 h 139446"/>
                <a:gd name="connsiteX13" fmla="*/ 65443 w 277597"/>
                <a:gd name="connsiteY13" fmla="*/ 6 h 139446"/>
                <a:gd name="connsiteX14" fmla="*/ 15521 w 277597"/>
                <a:gd name="connsiteY14" fmla="*/ 19756 h 139446"/>
                <a:gd name="connsiteX15" fmla="*/ 362 w 277597"/>
                <a:gd name="connsiteY15" fmla="*/ 60932 h 13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7597" h="139446">
                  <a:moveTo>
                    <a:pt x="362" y="60932"/>
                  </a:moveTo>
                  <a:cubicBezTo>
                    <a:pt x="-75" y="66325"/>
                    <a:pt x="-75" y="71791"/>
                    <a:pt x="144" y="77184"/>
                  </a:cubicBezTo>
                  <a:cubicBezTo>
                    <a:pt x="1383" y="103785"/>
                    <a:pt x="11075" y="124628"/>
                    <a:pt x="37822" y="127252"/>
                  </a:cubicBezTo>
                  <a:cubicBezTo>
                    <a:pt x="45474" y="127980"/>
                    <a:pt x="52835" y="130604"/>
                    <a:pt x="60560" y="132499"/>
                  </a:cubicBezTo>
                  <a:cubicBezTo>
                    <a:pt x="77030" y="136580"/>
                    <a:pt x="93938" y="138548"/>
                    <a:pt x="110846" y="139204"/>
                  </a:cubicBezTo>
                  <a:cubicBezTo>
                    <a:pt x="145099" y="140515"/>
                    <a:pt x="179351" y="136288"/>
                    <a:pt x="213313" y="131843"/>
                  </a:cubicBezTo>
                  <a:cubicBezTo>
                    <a:pt x="222933" y="130604"/>
                    <a:pt x="232698" y="129292"/>
                    <a:pt x="241881" y="125721"/>
                  </a:cubicBezTo>
                  <a:cubicBezTo>
                    <a:pt x="255145" y="120547"/>
                    <a:pt x="272781" y="104951"/>
                    <a:pt x="276425" y="89719"/>
                  </a:cubicBezTo>
                  <a:cubicBezTo>
                    <a:pt x="278539" y="80755"/>
                    <a:pt x="277373" y="71354"/>
                    <a:pt x="276207" y="62244"/>
                  </a:cubicBezTo>
                  <a:cubicBezTo>
                    <a:pt x="275696" y="58090"/>
                    <a:pt x="275113" y="53790"/>
                    <a:pt x="273364" y="50001"/>
                  </a:cubicBezTo>
                  <a:cubicBezTo>
                    <a:pt x="271469" y="46065"/>
                    <a:pt x="268409" y="42931"/>
                    <a:pt x="265056" y="40308"/>
                  </a:cubicBezTo>
                  <a:cubicBezTo>
                    <a:pt x="248221" y="27190"/>
                    <a:pt x="225848" y="26680"/>
                    <a:pt x="205005" y="25076"/>
                  </a:cubicBezTo>
                  <a:cubicBezTo>
                    <a:pt x="176145" y="22817"/>
                    <a:pt x="147504" y="17570"/>
                    <a:pt x="119300" y="10282"/>
                  </a:cubicBezTo>
                  <a:cubicBezTo>
                    <a:pt x="101517" y="5691"/>
                    <a:pt x="83735" y="298"/>
                    <a:pt x="65443" y="6"/>
                  </a:cubicBezTo>
                  <a:cubicBezTo>
                    <a:pt x="47150" y="-212"/>
                    <a:pt x="27910" y="5399"/>
                    <a:pt x="15521" y="19756"/>
                  </a:cubicBezTo>
                  <a:cubicBezTo>
                    <a:pt x="5901" y="30761"/>
                    <a:pt x="1601" y="45628"/>
                    <a:pt x="362" y="60932"/>
                  </a:cubicBezTo>
                  <a:close/>
                </a:path>
              </a:pathLst>
            </a:custGeom>
            <a:solidFill>
              <a:srgbClr val="E2ECED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DFD225A1-4F77-5A96-0E87-FAC69722A289}"/>
                </a:ext>
              </a:extLst>
            </p:cNvPr>
            <p:cNvSpPr/>
            <p:nvPr/>
          </p:nvSpPr>
          <p:spPr>
            <a:xfrm>
              <a:off x="2296326" y="2053672"/>
              <a:ext cx="54199" cy="51868"/>
            </a:xfrm>
            <a:custGeom>
              <a:avLst/>
              <a:gdLst>
                <a:gd name="connsiteX0" fmla="*/ 42415 w 54199"/>
                <a:gd name="connsiteY0" fmla="*/ 50343 h 51868"/>
                <a:gd name="connsiteX1" fmla="*/ 48537 w 54199"/>
                <a:gd name="connsiteY1" fmla="*/ 42108 h 51868"/>
                <a:gd name="connsiteX2" fmla="*/ 53930 w 54199"/>
                <a:gd name="connsiteY2" fmla="*/ 9021 h 51868"/>
                <a:gd name="connsiteX3" fmla="*/ 52910 w 54199"/>
                <a:gd name="connsiteY3" fmla="*/ 4867 h 51868"/>
                <a:gd name="connsiteX4" fmla="*/ 42124 w 54199"/>
                <a:gd name="connsiteY4" fmla="*/ 640 h 51868"/>
                <a:gd name="connsiteX5" fmla="*/ 16835 w 54199"/>
                <a:gd name="connsiteY5" fmla="*/ 57 h 51868"/>
                <a:gd name="connsiteX6" fmla="*/ 0 w 54199"/>
                <a:gd name="connsiteY6" fmla="*/ 2535 h 51868"/>
                <a:gd name="connsiteX7" fmla="*/ 6122 w 54199"/>
                <a:gd name="connsiteY7" fmla="*/ 14341 h 51868"/>
                <a:gd name="connsiteX8" fmla="*/ 13774 w 54199"/>
                <a:gd name="connsiteY8" fmla="*/ 25054 h 51868"/>
                <a:gd name="connsiteX9" fmla="*/ 19969 w 54199"/>
                <a:gd name="connsiteY9" fmla="*/ 38100 h 51868"/>
                <a:gd name="connsiteX10" fmla="*/ 28714 w 54199"/>
                <a:gd name="connsiteY10" fmla="*/ 49396 h 51868"/>
                <a:gd name="connsiteX11" fmla="*/ 42415 w 54199"/>
                <a:gd name="connsiteY11" fmla="*/ 50343 h 51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199" h="51868">
                  <a:moveTo>
                    <a:pt x="42415" y="50343"/>
                  </a:moveTo>
                  <a:cubicBezTo>
                    <a:pt x="45403" y="48521"/>
                    <a:pt x="47152" y="45315"/>
                    <a:pt x="48537" y="42108"/>
                  </a:cubicBezTo>
                  <a:cubicBezTo>
                    <a:pt x="53055" y="31759"/>
                    <a:pt x="54950" y="20245"/>
                    <a:pt x="53930" y="9021"/>
                  </a:cubicBezTo>
                  <a:cubicBezTo>
                    <a:pt x="53784" y="7564"/>
                    <a:pt x="53638" y="6106"/>
                    <a:pt x="52910" y="4867"/>
                  </a:cubicBezTo>
                  <a:cubicBezTo>
                    <a:pt x="51015" y="1296"/>
                    <a:pt x="46205" y="786"/>
                    <a:pt x="42124" y="640"/>
                  </a:cubicBezTo>
                  <a:cubicBezTo>
                    <a:pt x="33670" y="422"/>
                    <a:pt x="25289" y="203"/>
                    <a:pt x="16835" y="57"/>
                  </a:cubicBezTo>
                  <a:cubicBezTo>
                    <a:pt x="11078" y="-89"/>
                    <a:pt x="5102" y="-161"/>
                    <a:pt x="0" y="2535"/>
                  </a:cubicBezTo>
                  <a:cubicBezTo>
                    <a:pt x="1822" y="6543"/>
                    <a:pt x="3717" y="10625"/>
                    <a:pt x="6122" y="14341"/>
                  </a:cubicBezTo>
                  <a:cubicBezTo>
                    <a:pt x="8527" y="17985"/>
                    <a:pt x="11515" y="21338"/>
                    <a:pt x="13774" y="25054"/>
                  </a:cubicBezTo>
                  <a:cubicBezTo>
                    <a:pt x="16252" y="29209"/>
                    <a:pt x="17928" y="33727"/>
                    <a:pt x="19969" y="38100"/>
                  </a:cubicBezTo>
                  <a:cubicBezTo>
                    <a:pt x="22082" y="42472"/>
                    <a:pt x="24706" y="46699"/>
                    <a:pt x="28714" y="49396"/>
                  </a:cubicBezTo>
                  <a:cubicBezTo>
                    <a:pt x="32795" y="52019"/>
                    <a:pt x="38334" y="52894"/>
                    <a:pt x="42415" y="50343"/>
                  </a:cubicBezTo>
                  <a:close/>
                </a:path>
              </a:pathLst>
            </a:custGeom>
            <a:solidFill>
              <a:srgbClr val="2F3F47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97" name="Graphic 2">
              <a:extLst>
                <a:ext uri="{FF2B5EF4-FFF2-40B4-BE49-F238E27FC236}">
                  <a16:creationId xmlns:a16="http://schemas.microsoft.com/office/drawing/2014/main" id="{472189EA-F073-4233-A858-6CA312B61CBC}"/>
                </a:ext>
              </a:extLst>
            </p:cNvPr>
            <p:cNvGrpSpPr/>
            <p:nvPr/>
          </p:nvGrpSpPr>
          <p:grpSpPr>
            <a:xfrm>
              <a:off x="2281401" y="1955860"/>
              <a:ext cx="160934" cy="109897"/>
              <a:chOff x="2281401" y="1955860"/>
              <a:chExt cx="160934" cy="109897"/>
            </a:xfrm>
          </p:grpSpPr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2958BE35-44F6-55B8-6BB7-540F053714CD}"/>
                  </a:ext>
                </a:extLst>
              </p:cNvPr>
              <p:cNvSpPr/>
              <p:nvPr/>
            </p:nvSpPr>
            <p:spPr>
              <a:xfrm>
                <a:off x="2281401" y="1955860"/>
                <a:ext cx="160934" cy="109897"/>
              </a:xfrm>
              <a:custGeom>
                <a:avLst/>
                <a:gdLst>
                  <a:gd name="connsiteX0" fmla="*/ 3118 w 160934"/>
                  <a:gd name="connsiteY0" fmla="*/ 80379 h 109897"/>
                  <a:gd name="connsiteX1" fmla="*/ 8074 w 160934"/>
                  <a:gd name="connsiteY1" fmla="*/ 96704 h 109897"/>
                  <a:gd name="connsiteX2" fmla="*/ 46773 w 160934"/>
                  <a:gd name="connsiteY2" fmla="*/ 109895 h 109897"/>
                  <a:gd name="connsiteX3" fmla="*/ 95310 w 160934"/>
                  <a:gd name="connsiteY3" fmla="*/ 109603 h 109897"/>
                  <a:gd name="connsiteX4" fmla="*/ 146689 w 160934"/>
                  <a:gd name="connsiteY4" fmla="*/ 98161 h 109897"/>
                  <a:gd name="connsiteX5" fmla="*/ 158859 w 160934"/>
                  <a:gd name="connsiteY5" fmla="*/ 59973 h 109897"/>
                  <a:gd name="connsiteX6" fmla="*/ 144284 w 160934"/>
                  <a:gd name="connsiteY6" fmla="*/ 42774 h 109897"/>
                  <a:gd name="connsiteX7" fmla="*/ 79641 w 160934"/>
                  <a:gd name="connsiteY7" fmla="*/ 6189 h 109897"/>
                  <a:gd name="connsiteX8" fmla="*/ 14852 w 160934"/>
                  <a:gd name="connsiteY8" fmla="*/ 10999 h 109897"/>
                  <a:gd name="connsiteX9" fmla="*/ 349 w 160934"/>
                  <a:gd name="connsiteY9" fmla="*/ 43867 h 109897"/>
                  <a:gd name="connsiteX10" fmla="*/ 3118 w 160934"/>
                  <a:gd name="connsiteY10" fmla="*/ 80379 h 109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0934" h="109897">
                    <a:moveTo>
                      <a:pt x="3118" y="80379"/>
                    </a:moveTo>
                    <a:cubicBezTo>
                      <a:pt x="3993" y="85991"/>
                      <a:pt x="5013" y="91821"/>
                      <a:pt x="8074" y="96704"/>
                    </a:cubicBezTo>
                    <a:cubicBezTo>
                      <a:pt x="15726" y="108729"/>
                      <a:pt x="32488" y="109968"/>
                      <a:pt x="46773" y="109895"/>
                    </a:cubicBezTo>
                    <a:cubicBezTo>
                      <a:pt x="62952" y="109822"/>
                      <a:pt x="79131" y="109676"/>
                      <a:pt x="95310" y="109603"/>
                    </a:cubicBezTo>
                    <a:cubicBezTo>
                      <a:pt x="113165" y="109530"/>
                      <a:pt x="132405" y="108947"/>
                      <a:pt x="146689" y="98161"/>
                    </a:cubicBezTo>
                    <a:cubicBezTo>
                      <a:pt x="158131" y="89489"/>
                      <a:pt x="164471" y="73237"/>
                      <a:pt x="158859" y="59973"/>
                    </a:cubicBezTo>
                    <a:cubicBezTo>
                      <a:pt x="155871" y="52977"/>
                      <a:pt x="150114" y="47584"/>
                      <a:pt x="144284" y="42774"/>
                    </a:cubicBezTo>
                    <a:cubicBezTo>
                      <a:pt x="125117" y="26887"/>
                      <a:pt x="103107" y="14424"/>
                      <a:pt x="79641" y="6189"/>
                    </a:cubicBezTo>
                    <a:cubicBezTo>
                      <a:pt x="58142" y="-1317"/>
                      <a:pt x="31687" y="-4378"/>
                      <a:pt x="14852" y="10999"/>
                    </a:cubicBezTo>
                    <a:cubicBezTo>
                      <a:pt x="5815" y="19307"/>
                      <a:pt x="1369" y="31624"/>
                      <a:pt x="349" y="43867"/>
                    </a:cubicBezTo>
                    <a:cubicBezTo>
                      <a:pt x="-817" y="56038"/>
                      <a:pt x="1151" y="68281"/>
                      <a:pt x="3118" y="80379"/>
                    </a:cubicBezTo>
                    <a:close/>
                  </a:path>
                </a:pathLst>
              </a:custGeom>
              <a:solidFill>
                <a:srgbClr val="EAF1F2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98C323FF-1F38-98E5-328C-18C2C9572890}"/>
                  </a:ext>
                </a:extLst>
              </p:cNvPr>
              <p:cNvSpPr/>
              <p:nvPr/>
            </p:nvSpPr>
            <p:spPr>
              <a:xfrm>
                <a:off x="2310929" y="1956154"/>
                <a:ext cx="113087" cy="88085"/>
              </a:xfrm>
              <a:custGeom>
                <a:avLst/>
                <a:gdLst>
                  <a:gd name="connsiteX0" fmla="*/ 103241 w 113087"/>
                  <a:gd name="connsiteY0" fmla="*/ 56618 h 88085"/>
                  <a:gd name="connsiteX1" fmla="*/ 110966 w 113087"/>
                  <a:gd name="connsiteY1" fmla="*/ 48091 h 88085"/>
                  <a:gd name="connsiteX2" fmla="*/ 112715 w 113087"/>
                  <a:gd name="connsiteY2" fmla="*/ 40585 h 88085"/>
                  <a:gd name="connsiteX3" fmla="*/ 109144 w 113087"/>
                  <a:gd name="connsiteY3" fmla="*/ 36941 h 88085"/>
                  <a:gd name="connsiteX4" fmla="*/ 44428 w 113087"/>
                  <a:gd name="connsiteY4" fmla="*/ 2178 h 88085"/>
                  <a:gd name="connsiteX5" fmla="*/ 34517 w 113087"/>
                  <a:gd name="connsiteY5" fmla="*/ 65 h 88085"/>
                  <a:gd name="connsiteX6" fmla="*/ 20743 w 113087"/>
                  <a:gd name="connsiteY6" fmla="*/ 22949 h 88085"/>
                  <a:gd name="connsiteX7" fmla="*/ 12581 w 113087"/>
                  <a:gd name="connsiteY7" fmla="*/ 38034 h 88085"/>
                  <a:gd name="connsiteX8" fmla="*/ 701 w 113087"/>
                  <a:gd name="connsiteY8" fmla="*/ 52756 h 88085"/>
                  <a:gd name="connsiteX9" fmla="*/ 18484 w 113087"/>
                  <a:gd name="connsiteY9" fmla="*/ 81105 h 88085"/>
                  <a:gd name="connsiteX10" fmla="*/ 31748 w 113087"/>
                  <a:gd name="connsiteY10" fmla="*/ 87737 h 88085"/>
                  <a:gd name="connsiteX11" fmla="*/ 56235 w 113087"/>
                  <a:gd name="connsiteY11" fmla="*/ 81761 h 88085"/>
                  <a:gd name="connsiteX12" fmla="*/ 79629 w 113087"/>
                  <a:gd name="connsiteY12" fmla="*/ 70538 h 88085"/>
                  <a:gd name="connsiteX13" fmla="*/ 103241 w 113087"/>
                  <a:gd name="connsiteY13" fmla="*/ 56618 h 88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3087" h="88085">
                    <a:moveTo>
                      <a:pt x="103241" y="56618"/>
                    </a:moveTo>
                    <a:cubicBezTo>
                      <a:pt x="106156" y="54140"/>
                      <a:pt x="108780" y="51298"/>
                      <a:pt x="110966" y="48091"/>
                    </a:cubicBezTo>
                    <a:cubicBezTo>
                      <a:pt x="112497" y="45832"/>
                      <a:pt x="113736" y="43063"/>
                      <a:pt x="112715" y="40585"/>
                    </a:cubicBezTo>
                    <a:cubicBezTo>
                      <a:pt x="112059" y="38982"/>
                      <a:pt x="110602" y="37889"/>
                      <a:pt x="109144" y="36941"/>
                    </a:cubicBezTo>
                    <a:cubicBezTo>
                      <a:pt x="89030" y="22949"/>
                      <a:pt x="67239" y="11288"/>
                      <a:pt x="44428" y="2178"/>
                    </a:cubicBezTo>
                    <a:cubicBezTo>
                      <a:pt x="41222" y="939"/>
                      <a:pt x="37869" y="-300"/>
                      <a:pt x="34517" y="65"/>
                    </a:cubicBezTo>
                    <a:cubicBezTo>
                      <a:pt x="25990" y="1085"/>
                      <a:pt x="23585" y="16389"/>
                      <a:pt x="20743" y="22949"/>
                    </a:cubicBezTo>
                    <a:cubicBezTo>
                      <a:pt x="18484" y="28196"/>
                      <a:pt x="15714" y="33297"/>
                      <a:pt x="12581" y="38034"/>
                    </a:cubicBezTo>
                    <a:cubicBezTo>
                      <a:pt x="9374" y="42917"/>
                      <a:pt x="3034" y="47727"/>
                      <a:pt x="701" y="52756"/>
                    </a:cubicBezTo>
                    <a:cubicBezTo>
                      <a:pt x="-3453" y="61574"/>
                      <a:pt x="11925" y="75931"/>
                      <a:pt x="18484" y="81105"/>
                    </a:cubicBezTo>
                    <a:cubicBezTo>
                      <a:pt x="22419" y="84166"/>
                      <a:pt x="26865" y="86863"/>
                      <a:pt x="31748" y="87737"/>
                    </a:cubicBezTo>
                    <a:cubicBezTo>
                      <a:pt x="40201" y="89268"/>
                      <a:pt x="48582" y="85478"/>
                      <a:pt x="56235" y="81761"/>
                    </a:cubicBezTo>
                    <a:cubicBezTo>
                      <a:pt x="64033" y="78044"/>
                      <a:pt x="71831" y="74255"/>
                      <a:pt x="79629" y="70538"/>
                    </a:cubicBezTo>
                    <a:cubicBezTo>
                      <a:pt x="87937" y="66675"/>
                      <a:pt x="96391" y="62521"/>
                      <a:pt x="103241" y="56618"/>
                    </a:cubicBezTo>
                    <a:close/>
                  </a:path>
                </a:pathLst>
              </a:custGeom>
              <a:solidFill>
                <a:srgbClr val="2F3F47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F662E74B-7F36-65F2-1127-E3B7124243D6}"/>
                </a:ext>
              </a:extLst>
            </p:cNvPr>
            <p:cNvSpPr/>
            <p:nvPr/>
          </p:nvSpPr>
          <p:spPr>
            <a:xfrm>
              <a:off x="2123008" y="2178462"/>
              <a:ext cx="18390" cy="32222"/>
            </a:xfrm>
            <a:custGeom>
              <a:avLst/>
              <a:gdLst>
                <a:gd name="connsiteX0" fmla="*/ 87 w 18390"/>
                <a:gd name="connsiteY0" fmla="*/ 16214 h 32222"/>
                <a:gd name="connsiteX1" fmla="*/ 1472 w 18390"/>
                <a:gd name="connsiteY1" fmla="*/ 31883 h 32222"/>
                <a:gd name="connsiteX2" fmla="*/ 17942 w 18390"/>
                <a:gd name="connsiteY2" fmla="*/ 30498 h 32222"/>
                <a:gd name="connsiteX3" fmla="*/ 15829 w 18390"/>
                <a:gd name="connsiteY3" fmla="*/ 983 h 32222"/>
                <a:gd name="connsiteX4" fmla="*/ 4022 w 18390"/>
                <a:gd name="connsiteY4" fmla="*/ 3898 h 32222"/>
                <a:gd name="connsiteX5" fmla="*/ 87 w 18390"/>
                <a:gd name="connsiteY5" fmla="*/ 16214 h 32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390" h="32222">
                  <a:moveTo>
                    <a:pt x="87" y="16214"/>
                  </a:moveTo>
                  <a:cubicBezTo>
                    <a:pt x="-205" y="21462"/>
                    <a:pt x="233" y="26709"/>
                    <a:pt x="1472" y="31883"/>
                  </a:cubicBezTo>
                  <a:cubicBezTo>
                    <a:pt x="6937" y="32612"/>
                    <a:pt x="12622" y="32175"/>
                    <a:pt x="17942" y="30498"/>
                  </a:cubicBezTo>
                  <a:cubicBezTo>
                    <a:pt x="18962" y="20660"/>
                    <a:pt x="18234" y="10603"/>
                    <a:pt x="15829" y="983"/>
                  </a:cubicBezTo>
                  <a:cubicBezTo>
                    <a:pt x="12039" y="-1204"/>
                    <a:pt x="6865" y="473"/>
                    <a:pt x="4022" y="3898"/>
                  </a:cubicBezTo>
                  <a:cubicBezTo>
                    <a:pt x="1253" y="7250"/>
                    <a:pt x="378" y="11842"/>
                    <a:pt x="87" y="16214"/>
                  </a:cubicBezTo>
                  <a:close/>
                </a:path>
              </a:pathLst>
            </a:custGeom>
            <a:solidFill>
              <a:srgbClr val="2F3F47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01" name="Graphic 2">
              <a:extLst>
                <a:ext uri="{FF2B5EF4-FFF2-40B4-BE49-F238E27FC236}">
                  <a16:creationId xmlns:a16="http://schemas.microsoft.com/office/drawing/2014/main" id="{E1D95126-88E8-1D22-8A35-9BEA69780341}"/>
                </a:ext>
              </a:extLst>
            </p:cNvPr>
            <p:cNvGrpSpPr/>
            <p:nvPr/>
          </p:nvGrpSpPr>
          <p:grpSpPr>
            <a:xfrm>
              <a:off x="2086689" y="2077925"/>
              <a:ext cx="63822" cy="209914"/>
              <a:chOff x="2086689" y="2077925"/>
              <a:chExt cx="63822" cy="209914"/>
            </a:xfrm>
          </p:grpSpPr>
          <p:grpSp>
            <p:nvGrpSpPr>
              <p:cNvPr id="302" name="Graphic 2">
                <a:extLst>
                  <a:ext uri="{FF2B5EF4-FFF2-40B4-BE49-F238E27FC236}">
                    <a16:creationId xmlns:a16="http://schemas.microsoft.com/office/drawing/2014/main" id="{94480ED4-4504-EE77-9CB9-82495A0491FD}"/>
                  </a:ext>
                </a:extLst>
              </p:cNvPr>
              <p:cNvGrpSpPr/>
              <p:nvPr/>
            </p:nvGrpSpPr>
            <p:grpSpPr>
              <a:xfrm>
                <a:off x="2089705" y="2077925"/>
                <a:ext cx="60805" cy="116339"/>
                <a:chOff x="2089705" y="2077925"/>
                <a:chExt cx="60805" cy="116339"/>
              </a:xfrm>
            </p:grpSpPr>
            <p:sp>
              <p:nvSpPr>
                <p:cNvPr id="303" name="Freeform: Shape 302">
                  <a:extLst>
                    <a:ext uri="{FF2B5EF4-FFF2-40B4-BE49-F238E27FC236}">
                      <a16:creationId xmlns:a16="http://schemas.microsoft.com/office/drawing/2014/main" id="{2A9409D8-AD44-EFF1-F07C-0641AE9F3A01}"/>
                    </a:ext>
                  </a:extLst>
                </p:cNvPr>
                <p:cNvSpPr/>
                <p:nvPr/>
              </p:nvSpPr>
              <p:spPr>
                <a:xfrm>
                  <a:off x="2089705" y="2077925"/>
                  <a:ext cx="44153" cy="42675"/>
                </a:xfrm>
                <a:custGeom>
                  <a:avLst/>
                  <a:gdLst>
                    <a:gd name="connsiteX0" fmla="*/ 40240 w 44153"/>
                    <a:gd name="connsiteY0" fmla="*/ 15305 h 42675"/>
                    <a:gd name="connsiteX1" fmla="*/ 42863 w 44153"/>
                    <a:gd name="connsiteY1" fmla="*/ 21281 h 42675"/>
                    <a:gd name="connsiteX2" fmla="*/ 11 w 44153"/>
                    <a:gd name="connsiteY2" fmla="*/ 23904 h 42675"/>
                    <a:gd name="connsiteX3" fmla="*/ 35721 w 44153"/>
                    <a:gd name="connsiteY3" fmla="*/ 7725 h 42675"/>
                    <a:gd name="connsiteX4" fmla="*/ 40240 w 44153"/>
                    <a:gd name="connsiteY4" fmla="*/ 15305 h 42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153" h="42675">
                      <a:moveTo>
                        <a:pt x="40240" y="15305"/>
                      </a:moveTo>
                      <a:cubicBezTo>
                        <a:pt x="41187" y="17272"/>
                        <a:pt x="42062" y="19313"/>
                        <a:pt x="42863" y="21281"/>
                      </a:cubicBezTo>
                      <a:cubicBezTo>
                        <a:pt x="52921" y="45258"/>
                        <a:pt x="886" y="52983"/>
                        <a:pt x="11" y="23904"/>
                      </a:cubicBezTo>
                      <a:cubicBezTo>
                        <a:pt x="-572" y="4446"/>
                        <a:pt x="22166" y="-9328"/>
                        <a:pt x="35721" y="7725"/>
                      </a:cubicBezTo>
                      <a:cubicBezTo>
                        <a:pt x="37543" y="10130"/>
                        <a:pt x="38928" y="12681"/>
                        <a:pt x="40240" y="15305"/>
                      </a:cubicBezTo>
                      <a:close/>
                    </a:path>
                  </a:pathLst>
                </a:custGeom>
                <a:solidFill>
                  <a:srgbClr val="272525">
                    <a:alpha val="37000"/>
                  </a:srgbClr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4" name="Freeform: Shape 303">
                  <a:extLst>
                    <a:ext uri="{FF2B5EF4-FFF2-40B4-BE49-F238E27FC236}">
                      <a16:creationId xmlns:a16="http://schemas.microsoft.com/office/drawing/2014/main" id="{9EB73B80-A03C-148B-8AA2-3B277E487A5A}"/>
                    </a:ext>
                  </a:extLst>
                </p:cNvPr>
                <p:cNvSpPr/>
                <p:nvPr/>
              </p:nvSpPr>
              <p:spPr>
                <a:xfrm>
                  <a:off x="2099580" y="2092787"/>
                  <a:ext cx="50930" cy="101477"/>
                </a:xfrm>
                <a:custGeom>
                  <a:avLst/>
                  <a:gdLst>
                    <a:gd name="connsiteX0" fmla="*/ 776 w 50930"/>
                    <a:gd name="connsiteY0" fmla="*/ 4305 h 101477"/>
                    <a:gd name="connsiteX1" fmla="*/ 48 w 50930"/>
                    <a:gd name="connsiteY1" fmla="*/ 10646 h 101477"/>
                    <a:gd name="connsiteX2" fmla="*/ 9959 w 50930"/>
                    <a:gd name="connsiteY2" fmla="*/ 95112 h 101477"/>
                    <a:gd name="connsiteX3" fmla="*/ 48512 w 50930"/>
                    <a:gd name="connsiteY3" fmla="*/ 88917 h 101477"/>
                    <a:gd name="connsiteX4" fmla="*/ 40495 w 50930"/>
                    <a:gd name="connsiteY4" fmla="*/ 37538 h 101477"/>
                    <a:gd name="connsiteX5" fmla="*/ 776 w 50930"/>
                    <a:gd name="connsiteY5" fmla="*/ 4305 h 10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930" h="101477">
                      <a:moveTo>
                        <a:pt x="776" y="4305"/>
                      </a:moveTo>
                      <a:cubicBezTo>
                        <a:pt x="339" y="5909"/>
                        <a:pt x="48" y="8022"/>
                        <a:pt x="48" y="10646"/>
                      </a:cubicBezTo>
                      <a:cubicBezTo>
                        <a:pt x="-98" y="39870"/>
                        <a:pt x="-535" y="67345"/>
                        <a:pt x="9959" y="95112"/>
                      </a:cubicBezTo>
                      <a:cubicBezTo>
                        <a:pt x="14842" y="107938"/>
                        <a:pt x="42827" y="99047"/>
                        <a:pt x="48512" y="88917"/>
                      </a:cubicBezTo>
                      <a:cubicBezTo>
                        <a:pt x="55654" y="76236"/>
                        <a:pt x="45159" y="49709"/>
                        <a:pt x="40495" y="37538"/>
                      </a:cubicBezTo>
                      <a:cubicBezTo>
                        <a:pt x="37434" y="29740"/>
                        <a:pt x="6024" y="-13623"/>
                        <a:pt x="776" y="4305"/>
                      </a:cubicBezTo>
                      <a:close/>
                    </a:path>
                  </a:pathLst>
                </a:custGeom>
                <a:solidFill>
                  <a:srgbClr val="EAF1F2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05" name="Graphic 2">
                <a:extLst>
                  <a:ext uri="{FF2B5EF4-FFF2-40B4-BE49-F238E27FC236}">
                    <a16:creationId xmlns:a16="http://schemas.microsoft.com/office/drawing/2014/main" id="{521A232E-7588-7308-EE65-C2707EB81A87}"/>
                  </a:ext>
                </a:extLst>
              </p:cNvPr>
              <p:cNvGrpSpPr/>
              <p:nvPr/>
            </p:nvGrpSpPr>
            <p:grpSpPr>
              <a:xfrm>
                <a:off x="2086689" y="2197008"/>
                <a:ext cx="58428" cy="90831"/>
                <a:chOff x="2086689" y="2197008"/>
                <a:chExt cx="58428" cy="90831"/>
              </a:xfrm>
            </p:grpSpPr>
            <p:sp>
              <p:nvSpPr>
                <p:cNvPr id="306" name="Freeform: Shape 305">
                  <a:extLst>
                    <a:ext uri="{FF2B5EF4-FFF2-40B4-BE49-F238E27FC236}">
                      <a16:creationId xmlns:a16="http://schemas.microsoft.com/office/drawing/2014/main" id="{25F9A17D-7DEE-1981-B04A-760EB45F32F7}"/>
                    </a:ext>
                  </a:extLst>
                </p:cNvPr>
                <p:cNvSpPr/>
                <p:nvPr/>
              </p:nvSpPr>
              <p:spPr>
                <a:xfrm>
                  <a:off x="2086689" y="2197008"/>
                  <a:ext cx="58428" cy="90831"/>
                </a:xfrm>
                <a:custGeom>
                  <a:avLst/>
                  <a:gdLst>
                    <a:gd name="connsiteX0" fmla="*/ 2080 w 58428"/>
                    <a:gd name="connsiteY0" fmla="*/ 66028 h 90831"/>
                    <a:gd name="connsiteX1" fmla="*/ 10971 w 58428"/>
                    <a:gd name="connsiteY1" fmla="*/ 77907 h 90831"/>
                    <a:gd name="connsiteX2" fmla="*/ 35240 w 58428"/>
                    <a:gd name="connsiteY2" fmla="*/ 90733 h 90831"/>
                    <a:gd name="connsiteX3" fmla="*/ 57613 w 58428"/>
                    <a:gd name="connsiteY3" fmla="*/ 77615 h 90831"/>
                    <a:gd name="connsiteX4" fmla="*/ 51346 w 58428"/>
                    <a:gd name="connsiteY4" fmla="*/ 38553 h 90831"/>
                    <a:gd name="connsiteX5" fmla="*/ 55646 w 58428"/>
                    <a:gd name="connsiteY5" fmla="*/ 16398 h 90831"/>
                    <a:gd name="connsiteX6" fmla="*/ 49597 w 58428"/>
                    <a:gd name="connsiteY6" fmla="*/ 8745 h 90831"/>
                    <a:gd name="connsiteX7" fmla="*/ 32616 w 58428"/>
                    <a:gd name="connsiteY7" fmla="*/ 0 h 90831"/>
                    <a:gd name="connsiteX8" fmla="*/ 10388 w 58428"/>
                    <a:gd name="connsiteY8" fmla="*/ 27256 h 90831"/>
                    <a:gd name="connsiteX9" fmla="*/ 2080 w 58428"/>
                    <a:gd name="connsiteY9" fmla="*/ 66028 h 90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428" h="90831">
                      <a:moveTo>
                        <a:pt x="2080" y="66028"/>
                      </a:moveTo>
                      <a:cubicBezTo>
                        <a:pt x="4048" y="70619"/>
                        <a:pt x="7400" y="74482"/>
                        <a:pt x="10971" y="77907"/>
                      </a:cubicBezTo>
                      <a:cubicBezTo>
                        <a:pt x="17676" y="84393"/>
                        <a:pt x="25984" y="89932"/>
                        <a:pt x="35240" y="90733"/>
                      </a:cubicBezTo>
                      <a:cubicBezTo>
                        <a:pt x="44568" y="91608"/>
                        <a:pt x="54844" y="86579"/>
                        <a:pt x="57613" y="77615"/>
                      </a:cubicBezTo>
                      <a:cubicBezTo>
                        <a:pt x="61622" y="64789"/>
                        <a:pt x="49451" y="51816"/>
                        <a:pt x="51346" y="38553"/>
                      </a:cubicBezTo>
                      <a:cubicBezTo>
                        <a:pt x="52439" y="30973"/>
                        <a:pt x="58051" y="23685"/>
                        <a:pt x="55646" y="16398"/>
                      </a:cubicBezTo>
                      <a:cubicBezTo>
                        <a:pt x="54625" y="13264"/>
                        <a:pt x="52220" y="10786"/>
                        <a:pt x="49597" y="8745"/>
                      </a:cubicBezTo>
                      <a:cubicBezTo>
                        <a:pt x="44641" y="4737"/>
                        <a:pt x="38811" y="1676"/>
                        <a:pt x="32616" y="0"/>
                      </a:cubicBezTo>
                      <a:cubicBezTo>
                        <a:pt x="24235" y="8235"/>
                        <a:pt x="16801" y="17418"/>
                        <a:pt x="10388" y="27256"/>
                      </a:cubicBezTo>
                      <a:cubicBezTo>
                        <a:pt x="2809" y="38844"/>
                        <a:pt x="-3386" y="53347"/>
                        <a:pt x="2080" y="66028"/>
                      </a:cubicBezTo>
                      <a:close/>
                    </a:path>
                  </a:pathLst>
                </a:custGeom>
                <a:solidFill>
                  <a:srgbClr val="EAF1F2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307" name="Graphic 2">
                  <a:extLst>
                    <a:ext uri="{FF2B5EF4-FFF2-40B4-BE49-F238E27FC236}">
                      <a16:creationId xmlns:a16="http://schemas.microsoft.com/office/drawing/2014/main" id="{D02CD8BC-DE8F-27DC-C3EE-2F43E4E9C1D2}"/>
                    </a:ext>
                  </a:extLst>
                </p:cNvPr>
                <p:cNvGrpSpPr/>
                <p:nvPr/>
              </p:nvGrpSpPr>
              <p:grpSpPr>
                <a:xfrm>
                  <a:off x="2115784" y="2210611"/>
                  <a:ext cx="16493" cy="18108"/>
                  <a:chOff x="2115784" y="2210611"/>
                  <a:chExt cx="16493" cy="18108"/>
                </a:xfrm>
              </p:grpSpPr>
              <p:grpSp>
                <p:nvGrpSpPr>
                  <p:cNvPr id="308" name="Graphic 2">
                    <a:extLst>
                      <a:ext uri="{FF2B5EF4-FFF2-40B4-BE49-F238E27FC236}">
                        <a16:creationId xmlns:a16="http://schemas.microsoft.com/office/drawing/2014/main" id="{BC90F5A2-0C2A-3091-414A-1C4E9D3E38A4}"/>
                      </a:ext>
                    </a:extLst>
                  </p:cNvPr>
                  <p:cNvGrpSpPr/>
                  <p:nvPr/>
                </p:nvGrpSpPr>
                <p:grpSpPr>
                  <a:xfrm>
                    <a:off x="2115784" y="2210611"/>
                    <a:ext cx="16493" cy="18108"/>
                    <a:chOff x="2115784" y="2210611"/>
                    <a:chExt cx="16493" cy="18108"/>
                  </a:xfrm>
                </p:grpSpPr>
                <p:sp>
                  <p:nvSpPr>
                    <p:cNvPr id="309" name="Freeform: Shape 308">
                      <a:extLst>
                        <a:ext uri="{FF2B5EF4-FFF2-40B4-BE49-F238E27FC236}">
                          <a16:creationId xmlns:a16="http://schemas.microsoft.com/office/drawing/2014/main" id="{A5140437-5A0F-C4A4-A7DC-600F1E5ACA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16950" y="2211923"/>
                      <a:ext cx="15327" cy="16796"/>
                    </a:xfrm>
                    <a:custGeom>
                      <a:avLst/>
                      <a:gdLst>
                        <a:gd name="connsiteX0" fmla="*/ 9278 w 15327"/>
                        <a:gd name="connsiteY0" fmla="*/ 16423 h 16796"/>
                        <a:gd name="connsiteX1" fmla="*/ 11683 w 15327"/>
                        <a:gd name="connsiteY1" fmla="*/ 15111 h 16796"/>
                        <a:gd name="connsiteX2" fmla="*/ 14307 w 15327"/>
                        <a:gd name="connsiteY2" fmla="*/ 12415 h 16796"/>
                        <a:gd name="connsiteX3" fmla="*/ 15036 w 15327"/>
                        <a:gd name="connsiteY3" fmla="*/ 9500 h 16796"/>
                        <a:gd name="connsiteX4" fmla="*/ 15182 w 15327"/>
                        <a:gd name="connsiteY4" fmla="*/ 8406 h 16796"/>
                        <a:gd name="connsiteX5" fmla="*/ 15327 w 15327"/>
                        <a:gd name="connsiteY5" fmla="*/ 6730 h 16796"/>
                        <a:gd name="connsiteX6" fmla="*/ 13214 w 15327"/>
                        <a:gd name="connsiteY6" fmla="*/ 2941 h 16796"/>
                        <a:gd name="connsiteX7" fmla="*/ 10882 w 15327"/>
                        <a:gd name="connsiteY7" fmla="*/ 827 h 16796"/>
                        <a:gd name="connsiteX8" fmla="*/ 4104 w 15327"/>
                        <a:gd name="connsiteY8" fmla="*/ 1046 h 16796"/>
                        <a:gd name="connsiteX9" fmla="*/ 242 w 15327"/>
                        <a:gd name="connsiteY9" fmla="*/ 6803 h 16796"/>
                        <a:gd name="connsiteX10" fmla="*/ 2501 w 15327"/>
                        <a:gd name="connsiteY10" fmla="*/ 15111 h 16796"/>
                        <a:gd name="connsiteX11" fmla="*/ 9278 w 15327"/>
                        <a:gd name="connsiteY11" fmla="*/ 16423 h 167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5327" h="16796">
                          <a:moveTo>
                            <a:pt x="9278" y="16423"/>
                          </a:moveTo>
                          <a:cubicBezTo>
                            <a:pt x="10153" y="16132"/>
                            <a:pt x="10955" y="15621"/>
                            <a:pt x="11683" y="15111"/>
                          </a:cubicBezTo>
                          <a:cubicBezTo>
                            <a:pt x="12704" y="14382"/>
                            <a:pt x="13724" y="13508"/>
                            <a:pt x="14307" y="12415"/>
                          </a:cubicBezTo>
                          <a:cubicBezTo>
                            <a:pt x="14744" y="11540"/>
                            <a:pt x="14890" y="10520"/>
                            <a:pt x="15036" y="9500"/>
                          </a:cubicBezTo>
                          <a:cubicBezTo>
                            <a:pt x="15109" y="9135"/>
                            <a:pt x="15109" y="8771"/>
                            <a:pt x="15182" y="8406"/>
                          </a:cubicBezTo>
                          <a:cubicBezTo>
                            <a:pt x="15255" y="7896"/>
                            <a:pt x="15327" y="7313"/>
                            <a:pt x="15327" y="6730"/>
                          </a:cubicBezTo>
                          <a:cubicBezTo>
                            <a:pt x="15182" y="5273"/>
                            <a:pt x="14234" y="4034"/>
                            <a:pt x="13214" y="2941"/>
                          </a:cubicBezTo>
                          <a:cubicBezTo>
                            <a:pt x="12485" y="2139"/>
                            <a:pt x="11756" y="1337"/>
                            <a:pt x="10882" y="827"/>
                          </a:cubicBezTo>
                          <a:cubicBezTo>
                            <a:pt x="8841" y="-412"/>
                            <a:pt x="6145" y="-193"/>
                            <a:pt x="4104" y="1046"/>
                          </a:cubicBezTo>
                          <a:cubicBezTo>
                            <a:pt x="2136" y="2285"/>
                            <a:pt x="825" y="4471"/>
                            <a:pt x="242" y="6803"/>
                          </a:cubicBezTo>
                          <a:cubicBezTo>
                            <a:pt x="-414" y="9718"/>
                            <a:pt x="242" y="13071"/>
                            <a:pt x="2501" y="15111"/>
                          </a:cubicBezTo>
                          <a:cubicBezTo>
                            <a:pt x="4323" y="16715"/>
                            <a:pt x="7019" y="17225"/>
                            <a:pt x="9278" y="16423"/>
                          </a:cubicBezTo>
                          <a:close/>
                        </a:path>
                      </a:pathLst>
                    </a:custGeom>
                    <a:solidFill>
                      <a:srgbClr val="272525">
                        <a:alpha val="20000"/>
                      </a:srgbClr>
                    </a:solidFill>
                    <a:ln w="728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10" name="Freeform: Shape 309">
                      <a:extLst>
                        <a:ext uri="{FF2B5EF4-FFF2-40B4-BE49-F238E27FC236}">
                          <a16:creationId xmlns:a16="http://schemas.microsoft.com/office/drawing/2014/main" id="{974D1C73-0407-CA9F-D940-9065A3CC97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15784" y="2210611"/>
                      <a:ext cx="15327" cy="16844"/>
                    </a:xfrm>
                    <a:custGeom>
                      <a:avLst/>
                      <a:gdLst>
                        <a:gd name="connsiteX0" fmla="*/ 9278 w 15327"/>
                        <a:gd name="connsiteY0" fmla="*/ 16423 h 16844"/>
                        <a:gd name="connsiteX1" fmla="*/ 11683 w 15327"/>
                        <a:gd name="connsiteY1" fmla="*/ 15111 h 16844"/>
                        <a:gd name="connsiteX2" fmla="*/ 14307 w 15327"/>
                        <a:gd name="connsiteY2" fmla="*/ 12415 h 16844"/>
                        <a:gd name="connsiteX3" fmla="*/ 15036 w 15327"/>
                        <a:gd name="connsiteY3" fmla="*/ 9500 h 16844"/>
                        <a:gd name="connsiteX4" fmla="*/ 15182 w 15327"/>
                        <a:gd name="connsiteY4" fmla="*/ 8406 h 16844"/>
                        <a:gd name="connsiteX5" fmla="*/ 15327 w 15327"/>
                        <a:gd name="connsiteY5" fmla="*/ 6730 h 16844"/>
                        <a:gd name="connsiteX6" fmla="*/ 13214 w 15327"/>
                        <a:gd name="connsiteY6" fmla="*/ 2940 h 16844"/>
                        <a:gd name="connsiteX7" fmla="*/ 10882 w 15327"/>
                        <a:gd name="connsiteY7" fmla="*/ 827 h 16844"/>
                        <a:gd name="connsiteX8" fmla="*/ 4104 w 15327"/>
                        <a:gd name="connsiteY8" fmla="*/ 1046 h 16844"/>
                        <a:gd name="connsiteX9" fmla="*/ 242 w 15327"/>
                        <a:gd name="connsiteY9" fmla="*/ 6803 h 16844"/>
                        <a:gd name="connsiteX10" fmla="*/ 2501 w 15327"/>
                        <a:gd name="connsiteY10" fmla="*/ 15111 h 16844"/>
                        <a:gd name="connsiteX11" fmla="*/ 9278 w 15327"/>
                        <a:gd name="connsiteY11" fmla="*/ 16423 h 168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5327" h="16844">
                          <a:moveTo>
                            <a:pt x="9278" y="16423"/>
                          </a:moveTo>
                          <a:cubicBezTo>
                            <a:pt x="10153" y="16132"/>
                            <a:pt x="10955" y="15621"/>
                            <a:pt x="11683" y="15111"/>
                          </a:cubicBezTo>
                          <a:cubicBezTo>
                            <a:pt x="12704" y="14382"/>
                            <a:pt x="13724" y="13508"/>
                            <a:pt x="14307" y="12415"/>
                          </a:cubicBezTo>
                          <a:cubicBezTo>
                            <a:pt x="14744" y="11540"/>
                            <a:pt x="14890" y="10520"/>
                            <a:pt x="15036" y="9500"/>
                          </a:cubicBezTo>
                          <a:cubicBezTo>
                            <a:pt x="15109" y="9135"/>
                            <a:pt x="15109" y="8771"/>
                            <a:pt x="15182" y="8406"/>
                          </a:cubicBezTo>
                          <a:cubicBezTo>
                            <a:pt x="15254" y="7823"/>
                            <a:pt x="15327" y="7313"/>
                            <a:pt x="15327" y="6730"/>
                          </a:cubicBezTo>
                          <a:cubicBezTo>
                            <a:pt x="15182" y="5273"/>
                            <a:pt x="14234" y="4034"/>
                            <a:pt x="13214" y="2940"/>
                          </a:cubicBezTo>
                          <a:cubicBezTo>
                            <a:pt x="12485" y="2139"/>
                            <a:pt x="11756" y="1337"/>
                            <a:pt x="10882" y="827"/>
                          </a:cubicBezTo>
                          <a:cubicBezTo>
                            <a:pt x="8841" y="-412"/>
                            <a:pt x="6145" y="-193"/>
                            <a:pt x="4104" y="1046"/>
                          </a:cubicBezTo>
                          <a:cubicBezTo>
                            <a:pt x="2136" y="2285"/>
                            <a:pt x="825" y="4471"/>
                            <a:pt x="242" y="6803"/>
                          </a:cubicBezTo>
                          <a:cubicBezTo>
                            <a:pt x="-414" y="9718"/>
                            <a:pt x="242" y="13071"/>
                            <a:pt x="2501" y="15111"/>
                          </a:cubicBezTo>
                          <a:cubicBezTo>
                            <a:pt x="4323" y="16787"/>
                            <a:pt x="7019" y="17298"/>
                            <a:pt x="9278" y="16423"/>
                          </a:cubicBezTo>
                          <a:close/>
                        </a:path>
                      </a:pathLst>
                    </a:custGeom>
                    <a:solidFill>
                      <a:srgbClr val="83959E"/>
                    </a:solidFill>
                    <a:ln w="728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311" name="Freeform: Shape 310">
                    <a:extLst>
                      <a:ext uri="{FF2B5EF4-FFF2-40B4-BE49-F238E27FC236}">
                        <a16:creationId xmlns:a16="http://schemas.microsoft.com/office/drawing/2014/main" id="{A3CCD964-2ABA-498A-4173-A625287C93A4}"/>
                      </a:ext>
                    </a:extLst>
                  </p:cNvPr>
                  <p:cNvSpPr/>
                  <p:nvPr/>
                </p:nvSpPr>
                <p:spPr>
                  <a:xfrm>
                    <a:off x="2120325" y="2216025"/>
                    <a:ext cx="5618" cy="5309"/>
                  </a:xfrm>
                  <a:custGeom>
                    <a:avLst/>
                    <a:gdLst>
                      <a:gd name="connsiteX0" fmla="*/ 3352 w 5618"/>
                      <a:gd name="connsiteY0" fmla="*/ 5252 h 5309"/>
                      <a:gd name="connsiteX1" fmla="*/ 5101 w 5618"/>
                      <a:gd name="connsiteY1" fmla="*/ 3868 h 5309"/>
                      <a:gd name="connsiteX2" fmla="*/ 5539 w 5618"/>
                      <a:gd name="connsiteY2" fmla="*/ 3212 h 5309"/>
                      <a:gd name="connsiteX3" fmla="*/ 5466 w 5618"/>
                      <a:gd name="connsiteY3" fmla="*/ 2118 h 5309"/>
                      <a:gd name="connsiteX4" fmla="*/ 2842 w 5618"/>
                      <a:gd name="connsiteY4" fmla="*/ 5 h 5309"/>
                      <a:gd name="connsiteX5" fmla="*/ 0 w 5618"/>
                      <a:gd name="connsiteY5" fmla="*/ 1754 h 5309"/>
                      <a:gd name="connsiteX6" fmla="*/ 947 w 5618"/>
                      <a:gd name="connsiteY6" fmla="*/ 4378 h 5309"/>
                      <a:gd name="connsiteX7" fmla="*/ 3352 w 5618"/>
                      <a:gd name="connsiteY7" fmla="*/ 5252 h 5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18" h="5309">
                        <a:moveTo>
                          <a:pt x="3352" y="5252"/>
                        </a:moveTo>
                        <a:cubicBezTo>
                          <a:pt x="4081" y="5034"/>
                          <a:pt x="4591" y="4451"/>
                          <a:pt x="5101" y="3868"/>
                        </a:cubicBezTo>
                        <a:cubicBezTo>
                          <a:pt x="5247" y="3649"/>
                          <a:pt x="5393" y="3430"/>
                          <a:pt x="5539" y="3212"/>
                        </a:cubicBezTo>
                        <a:cubicBezTo>
                          <a:pt x="5684" y="2847"/>
                          <a:pt x="5612" y="2483"/>
                          <a:pt x="5466" y="2118"/>
                        </a:cubicBezTo>
                        <a:cubicBezTo>
                          <a:pt x="5101" y="952"/>
                          <a:pt x="4008" y="78"/>
                          <a:pt x="2842" y="5"/>
                        </a:cubicBezTo>
                        <a:cubicBezTo>
                          <a:pt x="1676" y="-68"/>
                          <a:pt x="437" y="661"/>
                          <a:pt x="0" y="1754"/>
                        </a:cubicBezTo>
                        <a:cubicBezTo>
                          <a:pt x="73" y="2701"/>
                          <a:pt x="364" y="3649"/>
                          <a:pt x="947" y="4378"/>
                        </a:cubicBezTo>
                        <a:cubicBezTo>
                          <a:pt x="1458" y="5034"/>
                          <a:pt x="2478" y="5471"/>
                          <a:pt x="3352" y="5252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20000"/>
                    </a:srgbClr>
                  </a:solidFill>
                  <a:ln w="728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312" name="Graphic 2">
              <a:extLst>
                <a:ext uri="{FF2B5EF4-FFF2-40B4-BE49-F238E27FC236}">
                  <a16:creationId xmlns:a16="http://schemas.microsoft.com/office/drawing/2014/main" id="{ADA54A14-7228-63D4-F8AD-C98E463EECA5}"/>
                </a:ext>
              </a:extLst>
            </p:cNvPr>
            <p:cNvGrpSpPr/>
            <p:nvPr/>
          </p:nvGrpSpPr>
          <p:grpSpPr>
            <a:xfrm>
              <a:off x="2241683" y="2087266"/>
              <a:ext cx="78215" cy="202039"/>
              <a:chOff x="2241683" y="2087266"/>
              <a:chExt cx="78215" cy="202039"/>
            </a:xfrm>
          </p:grpSpPr>
          <p:sp>
            <p:nvSpPr>
              <p:cNvPr id="313" name="Freeform: Shape 312">
                <a:extLst>
                  <a:ext uri="{FF2B5EF4-FFF2-40B4-BE49-F238E27FC236}">
                    <a16:creationId xmlns:a16="http://schemas.microsoft.com/office/drawing/2014/main" id="{D8E1E58B-C12A-19F4-E248-7864C8745159}"/>
                  </a:ext>
                </a:extLst>
              </p:cNvPr>
              <p:cNvSpPr/>
              <p:nvPr/>
            </p:nvSpPr>
            <p:spPr>
              <a:xfrm>
                <a:off x="2241683" y="2087266"/>
                <a:ext cx="43394" cy="42903"/>
              </a:xfrm>
              <a:custGeom>
                <a:avLst/>
                <a:gdLst>
                  <a:gd name="connsiteX0" fmla="*/ 41306 w 43394"/>
                  <a:gd name="connsiteY0" fmla="*/ 18426 h 42903"/>
                  <a:gd name="connsiteX1" fmla="*/ 42910 w 43394"/>
                  <a:gd name="connsiteY1" fmla="*/ 24767 h 42903"/>
                  <a:gd name="connsiteX2" fmla="*/ 203 w 43394"/>
                  <a:gd name="connsiteY2" fmla="*/ 20394 h 42903"/>
                  <a:gd name="connsiteX3" fmla="*/ 38027 w 43394"/>
                  <a:gd name="connsiteY3" fmla="*/ 10191 h 42903"/>
                  <a:gd name="connsiteX4" fmla="*/ 41306 w 43394"/>
                  <a:gd name="connsiteY4" fmla="*/ 18426 h 42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394" h="42903">
                    <a:moveTo>
                      <a:pt x="41306" y="18426"/>
                    </a:moveTo>
                    <a:cubicBezTo>
                      <a:pt x="41889" y="20540"/>
                      <a:pt x="42399" y="22653"/>
                      <a:pt x="42910" y="24767"/>
                    </a:cubicBezTo>
                    <a:cubicBezTo>
                      <a:pt x="48958" y="49983"/>
                      <a:pt x="-3660" y="49254"/>
                      <a:pt x="203" y="20394"/>
                    </a:cubicBezTo>
                    <a:cubicBezTo>
                      <a:pt x="2754" y="1081"/>
                      <a:pt x="27459" y="-8757"/>
                      <a:pt x="38027" y="10191"/>
                    </a:cubicBezTo>
                    <a:cubicBezTo>
                      <a:pt x="39484" y="12815"/>
                      <a:pt x="40432" y="15584"/>
                      <a:pt x="41306" y="18426"/>
                    </a:cubicBezTo>
                    <a:close/>
                  </a:path>
                </a:pathLst>
              </a:custGeom>
              <a:solidFill>
                <a:srgbClr val="272525">
                  <a:alpha val="37000"/>
                </a:srgbClr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4" name="Freeform: Shape 313">
                <a:extLst>
                  <a:ext uri="{FF2B5EF4-FFF2-40B4-BE49-F238E27FC236}">
                    <a16:creationId xmlns:a16="http://schemas.microsoft.com/office/drawing/2014/main" id="{4D8E6AE2-139C-3A89-B1CB-87E66C901DB7}"/>
                  </a:ext>
                </a:extLst>
              </p:cNvPr>
              <p:cNvSpPr/>
              <p:nvPr/>
            </p:nvSpPr>
            <p:spPr>
              <a:xfrm>
                <a:off x="2254188" y="2196609"/>
                <a:ext cx="18390" cy="32222"/>
              </a:xfrm>
              <a:custGeom>
                <a:avLst/>
                <a:gdLst>
                  <a:gd name="connsiteX0" fmla="*/ 87 w 18390"/>
                  <a:gd name="connsiteY0" fmla="*/ 16214 h 32222"/>
                  <a:gd name="connsiteX1" fmla="*/ 1472 w 18390"/>
                  <a:gd name="connsiteY1" fmla="*/ 31883 h 32222"/>
                  <a:gd name="connsiteX2" fmla="*/ 17942 w 18390"/>
                  <a:gd name="connsiteY2" fmla="*/ 30498 h 32222"/>
                  <a:gd name="connsiteX3" fmla="*/ 15829 w 18390"/>
                  <a:gd name="connsiteY3" fmla="*/ 983 h 32222"/>
                  <a:gd name="connsiteX4" fmla="*/ 4022 w 18390"/>
                  <a:gd name="connsiteY4" fmla="*/ 3898 h 32222"/>
                  <a:gd name="connsiteX5" fmla="*/ 87 w 18390"/>
                  <a:gd name="connsiteY5" fmla="*/ 16214 h 32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390" h="32222">
                    <a:moveTo>
                      <a:pt x="87" y="16214"/>
                    </a:moveTo>
                    <a:cubicBezTo>
                      <a:pt x="-205" y="21462"/>
                      <a:pt x="233" y="26709"/>
                      <a:pt x="1472" y="31883"/>
                    </a:cubicBezTo>
                    <a:cubicBezTo>
                      <a:pt x="6937" y="32612"/>
                      <a:pt x="12622" y="32175"/>
                      <a:pt x="17942" y="30498"/>
                    </a:cubicBezTo>
                    <a:cubicBezTo>
                      <a:pt x="18962" y="20660"/>
                      <a:pt x="18234" y="10603"/>
                      <a:pt x="15829" y="983"/>
                    </a:cubicBezTo>
                    <a:cubicBezTo>
                      <a:pt x="12039" y="-1204"/>
                      <a:pt x="6865" y="473"/>
                      <a:pt x="4022" y="3898"/>
                    </a:cubicBezTo>
                    <a:cubicBezTo>
                      <a:pt x="1253" y="7250"/>
                      <a:pt x="378" y="11769"/>
                      <a:pt x="87" y="16214"/>
                    </a:cubicBezTo>
                    <a:close/>
                  </a:path>
                </a:pathLst>
              </a:custGeom>
              <a:solidFill>
                <a:srgbClr val="2F3F47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5" name="Freeform: Shape 314">
                <a:extLst>
                  <a:ext uri="{FF2B5EF4-FFF2-40B4-BE49-F238E27FC236}">
                    <a16:creationId xmlns:a16="http://schemas.microsoft.com/office/drawing/2014/main" id="{79D4CA9C-1448-F25A-E285-FD726DEF3818}"/>
                  </a:ext>
                </a:extLst>
              </p:cNvPr>
              <p:cNvSpPr/>
              <p:nvPr/>
            </p:nvSpPr>
            <p:spPr>
              <a:xfrm>
                <a:off x="2244862" y="2101111"/>
                <a:ext cx="46611" cy="103173"/>
              </a:xfrm>
              <a:custGeom>
                <a:avLst/>
                <a:gdLst>
                  <a:gd name="connsiteX0" fmla="*/ 8320 w 46611"/>
                  <a:gd name="connsiteY0" fmla="*/ 3561 h 103173"/>
                  <a:gd name="connsiteX1" fmla="*/ 6571 w 46611"/>
                  <a:gd name="connsiteY1" fmla="*/ 9682 h 103173"/>
                  <a:gd name="connsiteX2" fmla="*/ 2708 w 46611"/>
                  <a:gd name="connsiteY2" fmla="*/ 94586 h 103173"/>
                  <a:gd name="connsiteX3" fmla="*/ 41771 w 46611"/>
                  <a:gd name="connsiteY3" fmla="*/ 94731 h 103173"/>
                  <a:gd name="connsiteX4" fmla="*/ 42135 w 46611"/>
                  <a:gd name="connsiteY4" fmla="*/ 42769 h 103173"/>
                  <a:gd name="connsiteX5" fmla="*/ 8320 w 46611"/>
                  <a:gd name="connsiteY5" fmla="*/ 3561 h 103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611" h="103173">
                    <a:moveTo>
                      <a:pt x="8320" y="3561"/>
                    </a:moveTo>
                    <a:cubicBezTo>
                      <a:pt x="7591" y="5091"/>
                      <a:pt x="7008" y="7059"/>
                      <a:pt x="6571" y="9682"/>
                    </a:cubicBezTo>
                    <a:cubicBezTo>
                      <a:pt x="1688" y="38469"/>
                      <a:pt x="-3195" y="65580"/>
                      <a:pt x="2708" y="94586"/>
                    </a:cubicBezTo>
                    <a:cubicBezTo>
                      <a:pt x="5477" y="108068"/>
                      <a:pt x="34483" y="103768"/>
                      <a:pt x="41771" y="94731"/>
                    </a:cubicBezTo>
                    <a:cubicBezTo>
                      <a:pt x="50881" y="83362"/>
                      <a:pt x="44832" y="55450"/>
                      <a:pt x="42135" y="42769"/>
                    </a:cubicBezTo>
                    <a:cubicBezTo>
                      <a:pt x="40386" y="34607"/>
                      <a:pt x="16409" y="-13274"/>
                      <a:pt x="8320" y="3561"/>
                    </a:cubicBezTo>
                    <a:close/>
                  </a:path>
                </a:pathLst>
              </a:custGeom>
              <a:solidFill>
                <a:srgbClr val="EAF1F2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6" name="Freeform: Shape 315">
                <a:extLst>
                  <a:ext uri="{FF2B5EF4-FFF2-40B4-BE49-F238E27FC236}">
                    <a16:creationId xmlns:a16="http://schemas.microsoft.com/office/drawing/2014/main" id="{EFB83A88-7414-D82A-C2F3-DB6AFDDB5F47}"/>
                  </a:ext>
                </a:extLst>
              </p:cNvPr>
              <p:cNvSpPr/>
              <p:nvPr/>
            </p:nvSpPr>
            <p:spPr>
              <a:xfrm>
                <a:off x="2250202" y="2210552"/>
                <a:ext cx="69697" cy="78753"/>
              </a:xfrm>
              <a:custGeom>
                <a:avLst/>
                <a:gdLst>
                  <a:gd name="connsiteX0" fmla="*/ 17629 w 69697"/>
                  <a:gd name="connsiteY0" fmla="*/ 74348 h 78753"/>
                  <a:gd name="connsiteX1" fmla="*/ 31913 w 69697"/>
                  <a:gd name="connsiteY1" fmla="*/ 78356 h 78753"/>
                  <a:gd name="connsiteX2" fmla="*/ 59024 w 69697"/>
                  <a:gd name="connsiteY2" fmla="*/ 73619 h 78753"/>
                  <a:gd name="connsiteX3" fmla="*/ 68717 w 69697"/>
                  <a:gd name="connsiteY3" fmla="*/ 49569 h 78753"/>
                  <a:gd name="connsiteX4" fmla="*/ 39857 w 69697"/>
                  <a:gd name="connsiteY4" fmla="*/ 22532 h 78753"/>
                  <a:gd name="connsiteX5" fmla="*/ 29727 w 69697"/>
                  <a:gd name="connsiteY5" fmla="*/ 2417 h 78753"/>
                  <a:gd name="connsiteX6" fmla="*/ 20253 w 69697"/>
                  <a:gd name="connsiteY6" fmla="*/ 12 h 78753"/>
                  <a:gd name="connsiteX7" fmla="*/ 1450 w 69697"/>
                  <a:gd name="connsiteY7" fmla="*/ 3510 h 78753"/>
                  <a:gd name="connsiteX8" fmla="*/ 575 w 69697"/>
                  <a:gd name="connsiteY8" fmla="*/ 38711 h 78753"/>
                  <a:gd name="connsiteX9" fmla="*/ 17629 w 69697"/>
                  <a:gd name="connsiteY9" fmla="*/ 74348 h 78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9697" h="78753">
                    <a:moveTo>
                      <a:pt x="17629" y="74348"/>
                    </a:moveTo>
                    <a:cubicBezTo>
                      <a:pt x="22002" y="76753"/>
                      <a:pt x="26957" y="77773"/>
                      <a:pt x="31913" y="78356"/>
                    </a:cubicBezTo>
                    <a:cubicBezTo>
                      <a:pt x="41169" y="79377"/>
                      <a:pt x="51153" y="78648"/>
                      <a:pt x="59024" y="73619"/>
                    </a:cubicBezTo>
                    <a:cubicBezTo>
                      <a:pt x="66895" y="68591"/>
                      <a:pt x="71923" y="58315"/>
                      <a:pt x="68717" y="49569"/>
                    </a:cubicBezTo>
                    <a:cubicBezTo>
                      <a:pt x="64052" y="37034"/>
                      <a:pt x="46416" y="34192"/>
                      <a:pt x="39857" y="22532"/>
                    </a:cubicBezTo>
                    <a:cubicBezTo>
                      <a:pt x="36067" y="15900"/>
                      <a:pt x="36067" y="6644"/>
                      <a:pt x="29727" y="2417"/>
                    </a:cubicBezTo>
                    <a:cubicBezTo>
                      <a:pt x="26957" y="595"/>
                      <a:pt x="23532" y="85"/>
                      <a:pt x="20253" y="12"/>
                    </a:cubicBezTo>
                    <a:cubicBezTo>
                      <a:pt x="13839" y="-134"/>
                      <a:pt x="7426" y="1032"/>
                      <a:pt x="1450" y="3510"/>
                    </a:cubicBezTo>
                    <a:cubicBezTo>
                      <a:pt x="-81" y="15171"/>
                      <a:pt x="-445" y="26977"/>
                      <a:pt x="575" y="38711"/>
                    </a:cubicBezTo>
                    <a:cubicBezTo>
                      <a:pt x="1596" y="52412"/>
                      <a:pt x="5604" y="67643"/>
                      <a:pt x="17629" y="74348"/>
                    </a:cubicBezTo>
                    <a:close/>
                  </a:path>
                </a:pathLst>
              </a:custGeom>
              <a:solidFill>
                <a:srgbClr val="EAF1F2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317" name="Graphic 2">
                <a:extLst>
                  <a:ext uri="{FF2B5EF4-FFF2-40B4-BE49-F238E27FC236}">
                    <a16:creationId xmlns:a16="http://schemas.microsoft.com/office/drawing/2014/main" id="{731B0DB6-D6BF-81DE-8B79-DABCB724CED0}"/>
                  </a:ext>
                </a:extLst>
              </p:cNvPr>
              <p:cNvGrpSpPr/>
              <p:nvPr/>
            </p:nvGrpSpPr>
            <p:grpSpPr>
              <a:xfrm>
                <a:off x="2260738" y="2220927"/>
                <a:ext cx="17123" cy="16699"/>
                <a:chOff x="2260738" y="2220927"/>
                <a:chExt cx="17123" cy="16699"/>
              </a:xfrm>
            </p:grpSpPr>
            <p:grpSp>
              <p:nvGrpSpPr>
                <p:cNvPr id="318" name="Graphic 2">
                  <a:extLst>
                    <a:ext uri="{FF2B5EF4-FFF2-40B4-BE49-F238E27FC236}">
                      <a16:creationId xmlns:a16="http://schemas.microsoft.com/office/drawing/2014/main" id="{5B16C4BF-C166-675E-2EB4-660D67178277}"/>
                    </a:ext>
                  </a:extLst>
                </p:cNvPr>
                <p:cNvGrpSpPr/>
                <p:nvPr/>
              </p:nvGrpSpPr>
              <p:grpSpPr>
                <a:xfrm>
                  <a:off x="2260738" y="2220927"/>
                  <a:ext cx="17123" cy="16699"/>
                  <a:chOff x="2260738" y="2220927"/>
                  <a:chExt cx="17123" cy="16699"/>
                </a:xfrm>
              </p:grpSpPr>
              <p:sp>
                <p:nvSpPr>
                  <p:cNvPr id="319" name="Freeform: Shape 318">
                    <a:extLst>
                      <a:ext uri="{FF2B5EF4-FFF2-40B4-BE49-F238E27FC236}">
                        <a16:creationId xmlns:a16="http://schemas.microsoft.com/office/drawing/2014/main" id="{1B95A492-4E57-D270-7B3B-90588925D262}"/>
                      </a:ext>
                    </a:extLst>
                  </p:cNvPr>
                  <p:cNvSpPr/>
                  <p:nvPr/>
                </p:nvSpPr>
                <p:spPr>
                  <a:xfrm>
                    <a:off x="2262414" y="2221218"/>
                    <a:ext cx="15446" cy="16408"/>
                  </a:xfrm>
                  <a:custGeom>
                    <a:avLst/>
                    <a:gdLst>
                      <a:gd name="connsiteX0" fmla="*/ 13870 w 15446"/>
                      <a:gd name="connsiteY0" fmla="*/ 13322 h 16408"/>
                      <a:gd name="connsiteX1" fmla="*/ 14964 w 15446"/>
                      <a:gd name="connsiteY1" fmla="*/ 10772 h 16408"/>
                      <a:gd name="connsiteX2" fmla="*/ 15328 w 15446"/>
                      <a:gd name="connsiteY2" fmla="*/ 7055 h 16408"/>
                      <a:gd name="connsiteX3" fmla="*/ 14162 w 15446"/>
                      <a:gd name="connsiteY3" fmla="*/ 4286 h 16408"/>
                      <a:gd name="connsiteX4" fmla="*/ 13652 w 15446"/>
                      <a:gd name="connsiteY4" fmla="*/ 3338 h 16408"/>
                      <a:gd name="connsiteX5" fmla="*/ 12704 w 15446"/>
                      <a:gd name="connsiteY5" fmla="*/ 1953 h 16408"/>
                      <a:gd name="connsiteX6" fmla="*/ 8769 w 15446"/>
                      <a:gd name="connsiteY6" fmla="*/ 277 h 16408"/>
                      <a:gd name="connsiteX7" fmla="*/ 5635 w 15446"/>
                      <a:gd name="connsiteY7" fmla="*/ 59 h 16408"/>
                      <a:gd name="connsiteX8" fmla="*/ 461 w 15446"/>
                      <a:gd name="connsiteY8" fmla="*/ 4358 h 16408"/>
                      <a:gd name="connsiteX9" fmla="*/ 971 w 15446"/>
                      <a:gd name="connsiteY9" fmla="*/ 11209 h 16408"/>
                      <a:gd name="connsiteX10" fmla="*/ 7822 w 15446"/>
                      <a:gd name="connsiteY10" fmla="*/ 16383 h 16408"/>
                      <a:gd name="connsiteX11" fmla="*/ 13870 w 15446"/>
                      <a:gd name="connsiteY11" fmla="*/ 13322 h 164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5446" h="16408">
                        <a:moveTo>
                          <a:pt x="13870" y="13322"/>
                        </a:moveTo>
                        <a:cubicBezTo>
                          <a:pt x="14381" y="12521"/>
                          <a:pt x="14672" y="11646"/>
                          <a:pt x="14964" y="10772"/>
                        </a:cubicBezTo>
                        <a:cubicBezTo>
                          <a:pt x="15328" y="9533"/>
                          <a:pt x="15619" y="8294"/>
                          <a:pt x="15328" y="7055"/>
                        </a:cubicBezTo>
                        <a:cubicBezTo>
                          <a:pt x="15109" y="6107"/>
                          <a:pt x="14672" y="5160"/>
                          <a:pt x="14162" y="4286"/>
                        </a:cubicBezTo>
                        <a:cubicBezTo>
                          <a:pt x="14016" y="3994"/>
                          <a:pt x="13797" y="3630"/>
                          <a:pt x="13652" y="3338"/>
                        </a:cubicBezTo>
                        <a:cubicBezTo>
                          <a:pt x="13360" y="2828"/>
                          <a:pt x="13142" y="2391"/>
                          <a:pt x="12704" y="1953"/>
                        </a:cubicBezTo>
                        <a:cubicBezTo>
                          <a:pt x="11684" y="860"/>
                          <a:pt x="10154" y="496"/>
                          <a:pt x="8769" y="277"/>
                        </a:cubicBezTo>
                        <a:cubicBezTo>
                          <a:pt x="7749" y="59"/>
                          <a:pt x="6655" y="-87"/>
                          <a:pt x="5635" y="59"/>
                        </a:cubicBezTo>
                        <a:cubicBezTo>
                          <a:pt x="3303" y="350"/>
                          <a:pt x="1262" y="2172"/>
                          <a:pt x="461" y="4358"/>
                        </a:cubicBezTo>
                        <a:cubicBezTo>
                          <a:pt x="-341" y="6545"/>
                          <a:pt x="-49" y="9096"/>
                          <a:pt x="971" y="11209"/>
                        </a:cubicBezTo>
                        <a:cubicBezTo>
                          <a:pt x="2210" y="13906"/>
                          <a:pt x="4833" y="16165"/>
                          <a:pt x="7822" y="16383"/>
                        </a:cubicBezTo>
                        <a:cubicBezTo>
                          <a:pt x="10081" y="16602"/>
                          <a:pt x="12559" y="15363"/>
                          <a:pt x="13870" y="13322"/>
                        </a:cubicBezTo>
                        <a:close/>
                      </a:path>
                    </a:pathLst>
                  </a:custGeom>
                  <a:solidFill>
                    <a:srgbClr val="272525">
                      <a:alpha val="20000"/>
                    </a:srgbClr>
                  </a:solidFill>
                  <a:ln w="728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0" name="Freeform: Shape 319">
                    <a:extLst>
                      <a:ext uri="{FF2B5EF4-FFF2-40B4-BE49-F238E27FC236}">
                        <a16:creationId xmlns:a16="http://schemas.microsoft.com/office/drawing/2014/main" id="{BDADDDDF-6772-A400-078F-C1DD8F605599}"/>
                      </a:ext>
                    </a:extLst>
                  </p:cNvPr>
                  <p:cNvSpPr/>
                  <p:nvPr/>
                </p:nvSpPr>
                <p:spPr>
                  <a:xfrm>
                    <a:off x="2260738" y="2220927"/>
                    <a:ext cx="15446" cy="16408"/>
                  </a:xfrm>
                  <a:custGeom>
                    <a:avLst/>
                    <a:gdLst>
                      <a:gd name="connsiteX0" fmla="*/ 13870 w 15446"/>
                      <a:gd name="connsiteY0" fmla="*/ 13323 h 16408"/>
                      <a:gd name="connsiteX1" fmla="*/ 14964 w 15446"/>
                      <a:gd name="connsiteY1" fmla="*/ 10772 h 16408"/>
                      <a:gd name="connsiteX2" fmla="*/ 15328 w 15446"/>
                      <a:gd name="connsiteY2" fmla="*/ 7055 h 16408"/>
                      <a:gd name="connsiteX3" fmla="*/ 14162 w 15446"/>
                      <a:gd name="connsiteY3" fmla="*/ 4286 h 16408"/>
                      <a:gd name="connsiteX4" fmla="*/ 13652 w 15446"/>
                      <a:gd name="connsiteY4" fmla="*/ 3338 h 16408"/>
                      <a:gd name="connsiteX5" fmla="*/ 12704 w 15446"/>
                      <a:gd name="connsiteY5" fmla="*/ 1953 h 16408"/>
                      <a:gd name="connsiteX6" fmla="*/ 8769 w 15446"/>
                      <a:gd name="connsiteY6" fmla="*/ 277 h 16408"/>
                      <a:gd name="connsiteX7" fmla="*/ 5635 w 15446"/>
                      <a:gd name="connsiteY7" fmla="*/ 59 h 16408"/>
                      <a:gd name="connsiteX8" fmla="*/ 461 w 15446"/>
                      <a:gd name="connsiteY8" fmla="*/ 4358 h 16408"/>
                      <a:gd name="connsiteX9" fmla="*/ 971 w 15446"/>
                      <a:gd name="connsiteY9" fmla="*/ 11209 h 16408"/>
                      <a:gd name="connsiteX10" fmla="*/ 7821 w 15446"/>
                      <a:gd name="connsiteY10" fmla="*/ 16383 h 16408"/>
                      <a:gd name="connsiteX11" fmla="*/ 13870 w 15446"/>
                      <a:gd name="connsiteY11" fmla="*/ 13323 h 164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5446" h="16408">
                        <a:moveTo>
                          <a:pt x="13870" y="13323"/>
                        </a:moveTo>
                        <a:cubicBezTo>
                          <a:pt x="14381" y="12521"/>
                          <a:pt x="14672" y="11646"/>
                          <a:pt x="14964" y="10772"/>
                        </a:cubicBezTo>
                        <a:cubicBezTo>
                          <a:pt x="15328" y="9533"/>
                          <a:pt x="15619" y="8294"/>
                          <a:pt x="15328" y="7055"/>
                        </a:cubicBezTo>
                        <a:cubicBezTo>
                          <a:pt x="15109" y="6108"/>
                          <a:pt x="14672" y="5160"/>
                          <a:pt x="14162" y="4286"/>
                        </a:cubicBezTo>
                        <a:cubicBezTo>
                          <a:pt x="14016" y="3994"/>
                          <a:pt x="13798" y="3630"/>
                          <a:pt x="13652" y="3338"/>
                        </a:cubicBezTo>
                        <a:cubicBezTo>
                          <a:pt x="13360" y="2828"/>
                          <a:pt x="13069" y="2391"/>
                          <a:pt x="12704" y="1953"/>
                        </a:cubicBezTo>
                        <a:cubicBezTo>
                          <a:pt x="11684" y="860"/>
                          <a:pt x="10154" y="496"/>
                          <a:pt x="8769" y="277"/>
                        </a:cubicBezTo>
                        <a:cubicBezTo>
                          <a:pt x="7749" y="59"/>
                          <a:pt x="6655" y="-87"/>
                          <a:pt x="5635" y="59"/>
                        </a:cubicBezTo>
                        <a:cubicBezTo>
                          <a:pt x="3303" y="350"/>
                          <a:pt x="1262" y="2172"/>
                          <a:pt x="461" y="4358"/>
                        </a:cubicBezTo>
                        <a:cubicBezTo>
                          <a:pt x="-341" y="6545"/>
                          <a:pt x="-49" y="9096"/>
                          <a:pt x="971" y="11209"/>
                        </a:cubicBezTo>
                        <a:cubicBezTo>
                          <a:pt x="2210" y="13906"/>
                          <a:pt x="4834" y="16165"/>
                          <a:pt x="7821" y="16383"/>
                        </a:cubicBezTo>
                        <a:cubicBezTo>
                          <a:pt x="10081" y="16602"/>
                          <a:pt x="12559" y="15363"/>
                          <a:pt x="13870" y="13323"/>
                        </a:cubicBezTo>
                        <a:close/>
                      </a:path>
                    </a:pathLst>
                  </a:custGeom>
                  <a:solidFill>
                    <a:srgbClr val="83959E"/>
                  </a:solidFill>
                  <a:ln w="728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21" name="Freeform: Shape 320">
                  <a:extLst>
                    <a:ext uri="{FF2B5EF4-FFF2-40B4-BE49-F238E27FC236}">
                      <a16:creationId xmlns:a16="http://schemas.microsoft.com/office/drawing/2014/main" id="{26549A15-E144-AAA5-B9B2-504AC19F7942}"/>
                    </a:ext>
                  </a:extLst>
                </p:cNvPr>
                <p:cNvSpPr/>
                <p:nvPr/>
              </p:nvSpPr>
              <p:spPr>
                <a:xfrm>
                  <a:off x="2264871" y="2226213"/>
                  <a:ext cx="5510" cy="5192"/>
                </a:xfrm>
                <a:custGeom>
                  <a:avLst/>
                  <a:gdLst>
                    <a:gd name="connsiteX0" fmla="*/ 5000 w 5510"/>
                    <a:gd name="connsiteY0" fmla="*/ 4320 h 5192"/>
                    <a:gd name="connsiteX1" fmla="*/ 5510 w 5510"/>
                    <a:gd name="connsiteY1" fmla="*/ 2133 h 5192"/>
                    <a:gd name="connsiteX2" fmla="*/ 5438 w 5510"/>
                    <a:gd name="connsiteY2" fmla="*/ 1404 h 5192"/>
                    <a:gd name="connsiteX3" fmla="*/ 4709 w 5510"/>
                    <a:gd name="connsiteY3" fmla="*/ 530 h 5192"/>
                    <a:gd name="connsiteX4" fmla="*/ 1283 w 5510"/>
                    <a:gd name="connsiteY4" fmla="*/ 457 h 5192"/>
                    <a:gd name="connsiteX5" fmla="*/ 117 w 5510"/>
                    <a:gd name="connsiteY5" fmla="*/ 3591 h 5192"/>
                    <a:gd name="connsiteX6" fmla="*/ 2449 w 5510"/>
                    <a:gd name="connsiteY6" fmla="*/ 5121 h 5192"/>
                    <a:gd name="connsiteX7" fmla="*/ 5000 w 5510"/>
                    <a:gd name="connsiteY7" fmla="*/ 4320 h 5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510" h="5192">
                      <a:moveTo>
                        <a:pt x="5000" y="4320"/>
                      </a:moveTo>
                      <a:cubicBezTo>
                        <a:pt x="5438" y="3736"/>
                        <a:pt x="5510" y="2935"/>
                        <a:pt x="5510" y="2133"/>
                      </a:cubicBezTo>
                      <a:cubicBezTo>
                        <a:pt x="5510" y="1842"/>
                        <a:pt x="5510" y="1623"/>
                        <a:pt x="5438" y="1404"/>
                      </a:cubicBezTo>
                      <a:cubicBezTo>
                        <a:pt x="5292" y="1040"/>
                        <a:pt x="5000" y="749"/>
                        <a:pt x="4709" y="530"/>
                      </a:cubicBezTo>
                      <a:cubicBezTo>
                        <a:pt x="3688" y="-126"/>
                        <a:pt x="2304" y="-199"/>
                        <a:pt x="1283" y="457"/>
                      </a:cubicBezTo>
                      <a:cubicBezTo>
                        <a:pt x="263" y="1113"/>
                        <a:pt x="-247" y="2425"/>
                        <a:pt x="117" y="3591"/>
                      </a:cubicBezTo>
                      <a:cubicBezTo>
                        <a:pt x="773" y="4247"/>
                        <a:pt x="1502" y="4903"/>
                        <a:pt x="2449" y="5121"/>
                      </a:cubicBezTo>
                      <a:cubicBezTo>
                        <a:pt x="3397" y="5340"/>
                        <a:pt x="4490" y="5048"/>
                        <a:pt x="5000" y="4320"/>
                      </a:cubicBezTo>
                      <a:close/>
                    </a:path>
                  </a:pathLst>
                </a:custGeom>
                <a:solidFill>
                  <a:srgbClr val="000000">
                    <a:alpha val="20000"/>
                  </a:srgbClr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322" name="Graphic 2">
              <a:extLst>
                <a:ext uri="{FF2B5EF4-FFF2-40B4-BE49-F238E27FC236}">
                  <a16:creationId xmlns:a16="http://schemas.microsoft.com/office/drawing/2014/main" id="{7AD9504A-59B2-2EF1-7F09-1C50476C5E2E}"/>
                </a:ext>
              </a:extLst>
            </p:cNvPr>
            <p:cNvGrpSpPr/>
            <p:nvPr/>
          </p:nvGrpSpPr>
          <p:grpSpPr>
            <a:xfrm>
              <a:off x="2238230" y="1977895"/>
              <a:ext cx="67311" cy="85051"/>
              <a:chOff x="2238230" y="1977895"/>
              <a:chExt cx="67311" cy="85051"/>
            </a:xfrm>
          </p:grpSpPr>
          <p:sp>
            <p:nvSpPr>
              <p:cNvPr id="323" name="Freeform: Shape 322">
                <a:extLst>
                  <a:ext uri="{FF2B5EF4-FFF2-40B4-BE49-F238E27FC236}">
                    <a16:creationId xmlns:a16="http://schemas.microsoft.com/office/drawing/2014/main" id="{BCBE799E-86DC-6736-1F66-C4FB036F3E8C}"/>
                  </a:ext>
                </a:extLst>
              </p:cNvPr>
              <p:cNvSpPr/>
              <p:nvPr/>
            </p:nvSpPr>
            <p:spPr>
              <a:xfrm>
                <a:off x="2244498" y="1977895"/>
                <a:ext cx="61043" cy="85051"/>
              </a:xfrm>
              <a:custGeom>
                <a:avLst/>
                <a:gdLst>
                  <a:gd name="connsiteX0" fmla="*/ 17138 w 61043"/>
                  <a:gd name="connsiteY0" fmla="*/ 84944 h 85051"/>
                  <a:gd name="connsiteX1" fmla="*/ 22531 w 61043"/>
                  <a:gd name="connsiteY1" fmla="*/ 84653 h 85051"/>
                  <a:gd name="connsiteX2" fmla="*/ 28580 w 61043"/>
                  <a:gd name="connsiteY2" fmla="*/ 80790 h 85051"/>
                  <a:gd name="connsiteX3" fmla="*/ 49934 w 61043"/>
                  <a:gd name="connsiteY3" fmla="*/ 45444 h 85051"/>
                  <a:gd name="connsiteX4" fmla="*/ 56711 w 61043"/>
                  <a:gd name="connsiteY4" fmla="*/ 20739 h 85051"/>
                  <a:gd name="connsiteX5" fmla="*/ 61011 w 61043"/>
                  <a:gd name="connsiteY5" fmla="*/ 9005 h 85051"/>
                  <a:gd name="connsiteX6" fmla="*/ 50517 w 61043"/>
                  <a:gd name="connsiteY6" fmla="*/ 41 h 85051"/>
                  <a:gd name="connsiteX7" fmla="*/ 36378 w 61043"/>
                  <a:gd name="connsiteY7" fmla="*/ 4268 h 85051"/>
                  <a:gd name="connsiteX8" fmla="*/ 12 w 61043"/>
                  <a:gd name="connsiteY8" fmla="*/ 66287 h 85051"/>
                  <a:gd name="connsiteX9" fmla="*/ 1834 w 61043"/>
                  <a:gd name="connsiteY9" fmla="*/ 76636 h 85051"/>
                  <a:gd name="connsiteX10" fmla="*/ 17138 w 61043"/>
                  <a:gd name="connsiteY10" fmla="*/ 84944 h 85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043" h="85051">
                    <a:moveTo>
                      <a:pt x="17138" y="84944"/>
                    </a:moveTo>
                    <a:cubicBezTo>
                      <a:pt x="18960" y="85090"/>
                      <a:pt x="20782" y="85163"/>
                      <a:pt x="22531" y="84653"/>
                    </a:cubicBezTo>
                    <a:cubicBezTo>
                      <a:pt x="24863" y="83997"/>
                      <a:pt x="26831" y="82394"/>
                      <a:pt x="28580" y="80790"/>
                    </a:cubicBezTo>
                    <a:cubicBezTo>
                      <a:pt x="38929" y="71389"/>
                      <a:pt x="46436" y="58927"/>
                      <a:pt x="49934" y="45444"/>
                    </a:cubicBezTo>
                    <a:cubicBezTo>
                      <a:pt x="52047" y="37136"/>
                      <a:pt x="52776" y="28391"/>
                      <a:pt x="56711" y="20739"/>
                    </a:cubicBezTo>
                    <a:cubicBezTo>
                      <a:pt x="58606" y="16949"/>
                      <a:pt x="61376" y="13232"/>
                      <a:pt x="61011" y="9005"/>
                    </a:cubicBezTo>
                    <a:cubicBezTo>
                      <a:pt x="60574" y="4049"/>
                      <a:pt x="55545" y="405"/>
                      <a:pt x="50517" y="41"/>
                    </a:cubicBezTo>
                    <a:cubicBezTo>
                      <a:pt x="45561" y="-323"/>
                      <a:pt x="40751" y="1790"/>
                      <a:pt x="36378" y="4268"/>
                    </a:cubicBezTo>
                    <a:cubicBezTo>
                      <a:pt x="14733" y="16876"/>
                      <a:pt x="449" y="41290"/>
                      <a:pt x="12" y="66287"/>
                    </a:cubicBezTo>
                    <a:cubicBezTo>
                      <a:pt x="-61" y="69858"/>
                      <a:pt x="158" y="73502"/>
                      <a:pt x="1834" y="76636"/>
                    </a:cubicBezTo>
                    <a:cubicBezTo>
                      <a:pt x="4749" y="81956"/>
                      <a:pt x="11162" y="84361"/>
                      <a:pt x="17138" y="84944"/>
                    </a:cubicBezTo>
                    <a:close/>
                  </a:path>
                </a:pathLst>
              </a:custGeom>
              <a:solidFill>
                <a:srgbClr val="272525">
                  <a:alpha val="25000"/>
                </a:srgbClr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4" name="Freeform: Shape 323">
                <a:extLst>
                  <a:ext uri="{FF2B5EF4-FFF2-40B4-BE49-F238E27FC236}">
                    <a16:creationId xmlns:a16="http://schemas.microsoft.com/office/drawing/2014/main" id="{9FDA9659-D325-3D53-E8FF-EE3AA10D1D87}"/>
                  </a:ext>
                </a:extLst>
              </p:cNvPr>
              <p:cNvSpPr/>
              <p:nvPr/>
            </p:nvSpPr>
            <p:spPr>
              <a:xfrm>
                <a:off x="2238230" y="1977895"/>
                <a:ext cx="61043" cy="85051"/>
              </a:xfrm>
              <a:custGeom>
                <a:avLst/>
                <a:gdLst>
                  <a:gd name="connsiteX0" fmla="*/ 17138 w 61043"/>
                  <a:gd name="connsiteY0" fmla="*/ 84944 h 85051"/>
                  <a:gd name="connsiteX1" fmla="*/ 22531 w 61043"/>
                  <a:gd name="connsiteY1" fmla="*/ 84653 h 85051"/>
                  <a:gd name="connsiteX2" fmla="*/ 28580 w 61043"/>
                  <a:gd name="connsiteY2" fmla="*/ 80790 h 85051"/>
                  <a:gd name="connsiteX3" fmla="*/ 49934 w 61043"/>
                  <a:gd name="connsiteY3" fmla="*/ 45444 h 85051"/>
                  <a:gd name="connsiteX4" fmla="*/ 56711 w 61043"/>
                  <a:gd name="connsiteY4" fmla="*/ 20739 h 85051"/>
                  <a:gd name="connsiteX5" fmla="*/ 61011 w 61043"/>
                  <a:gd name="connsiteY5" fmla="*/ 9005 h 85051"/>
                  <a:gd name="connsiteX6" fmla="*/ 50517 w 61043"/>
                  <a:gd name="connsiteY6" fmla="*/ 41 h 85051"/>
                  <a:gd name="connsiteX7" fmla="*/ 36378 w 61043"/>
                  <a:gd name="connsiteY7" fmla="*/ 4268 h 85051"/>
                  <a:gd name="connsiteX8" fmla="*/ 12 w 61043"/>
                  <a:gd name="connsiteY8" fmla="*/ 66287 h 85051"/>
                  <a:gd name="connsiteX9" fmla="*/ 1834 w 61043"/>
                  <a:gd name="connsiteY9" fmla="*/ 76636 h 85051"/>
                  <a:gd name="connsiteX10" fmla="*/ 17138 w 61043"/>
                  <a:gd name="connsiteY10" fmla="*/ 84944 h 85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043" h="85051">
                    <a:moveTo>
                      <a:pt x="17138" y="84944"/>
                    </a:moveTo>
                    <a:cubicBezTo>
                      <a:pt x="18960" y="85090"/>
                      <a:pt x="20782" y="85163"/>
                      <a:pt x="22531" y="84653"/>
                    </a:cubicBezTo>
                    <a:cubicBezTo>
                      <a:pt x="24863" y="83997"/>
                      <a:pt x="26831" y="82394"/>
                      <a:pt x="28580" y="80790"/>
                    </a:cubicBezTo>
                    <a:cubicBezTo>
                      <a:pt x="38929" y="71389"/>
                      <a:pt x="46435" y="58927"/>
                      <a:pt x="49934" y="45444"/>
                    </a:cubicBezTo>
                    <a:cubicBezTo>
                      <a:pt x="52047" y="37136"/>
                      <a:pt x="52776" y="28391"/>
                      <a:pt x="56711" y="20739"/>
                    </a:cubicBezTo>
                    <a:cubicBezTo>
                      <a:pt x="58606" y="16949"/>
                      <a:pt x="61375" y="13232"/>
                      <a:pt x="61011" y="9005"/>
                    </a:cubicBezTo>
                    <a:cubicBezTo>
                      <a:pt x="60574" y="4049"/>
                      <a:pt x="55545" y="405"/>
                      <a:pt x="50517" y="41"/>
                    </a:cubicBezTo>
                    <a:cubicBezTo>
                      <a:pt x="45561" y="-323"/>
                      <a:pt x="40751" y="1790"/>
                      <a:pt x="36378" y="4268"/>
                    </a:cubicBezTo>
                    <a:cubicBezTo>
                      <a:pt x="14733" y="16876"/>
                      <a:pt x="449" y="41290"/>
                      <a:pt x="12" y="66287"/>
                    </a:cubicBezTo>
                    <a:cubicBezTo>
                      <a:pt x="-61" y="69858"/>
                      <a:pt x="158" y="73502"/>
                      <a:pt x="1834" y="76636"/>
                    </a:cubicBezTo>
                    <a:cubicBezTo>
                      <a:pt x="4749" y="81956"/>
                      <a:pt x="11162" y="84361"/>
                      <a:pt x="17138" y="84944"/>
                    </a:cubicBezTo>
                    <a:close/>
                  </a:path>
                </a:pathLst>
              </a:custGeom>
              <a:solidFill>
                <a:srgbClr val="EAF1F2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25" name="Graphic 2">
              <a:extLst>
                <a:ext uri="{FF2B5EF4-FFF2-40B4-BE49-F238E27FC236}">
                  <a16:creationId xmlns:a16="http://schemas.microsoft.com/office/drawing/2014/main" id="{69AE2A7A-2231-7B7D-E5A6-94E9A6360E46}"/>
                </a:ext>
              </a:extLst>
            </p:cNvPr>
            <p:cNvGrpSpPr/>
            <p:nvPr/>
          </p:nvGrpSpPr>
          <p:grpSpPr>
            <a:xfrm>
              <a:off x="2314623" y="2007000"/>
              <a:ext cx="14965" cy="16466"/>
              <a:chOff x="2314623" y="2007000"/>
              <a:chExt cx="14965" cy="16466"/>
            </a:xfrm>
          </p:grpSpPr>
          <p:grpSp>
            <p:nvGrpSpPr>
              <p:cNvPr id="326" name="Graphic 2">
                <a:extLst>
                  <a:ext uri="{FF2B5EF4-FFF2-40B4-BE49-F238E27FC236}">
                    <a16:creationId xmlns:a16="http://schemas.microsoft.com/office/drawing/2014/main" id="{D5DD5F50-1AB3-B3EE-A3A9-6E4C287F8FC0}"/>
                  </a:ext>
                </a:extLst>
              </p:cNvPr>
              <p:cNvGrpSpPr/>
              <p:nvPr/>
            </p:nvGrpSpPr>
            <p:grpSpPr>
              <a:xfrm>
                <a:off x="2314623" y="2007000"/>
                <a:ext cx="14965" cy="16466"/>
                <a:chOff x="2314623" y="2007000"/>
                <a:chExt cx="14965" cy="16466"/>
              </a:xfrm>
            </p:grpSpPr>
            <p:sp>
              <p:nvSpPr>
                <p:cNvPr id="327" name="Freeform: Shape 326">
                  <a:extLst>
                    <a:ext uri="{FF2B5EF4-FFF2-40B4-BE49-F238E27FC236}">
                      <a16:creationId xmlns:a16="http://schemas.microsoft.com/office/drawing/2014/main" id="{6EF308CC-5E9C-0B5F-21C1-6E67C336ADA8}"/>
                    </a:ext>
                  </a:extLst>
                </p:cNvPr>
                <p:cNvSpPr/>
                <p:nvPr/>
              </p:nvSpPr>
              <p:spPr>
                <a:xfrm>
                  <a:off x="2315643" y="2008166"/>
                  <a:ext cx="13945" cy="15300"/>
                </a:xfrm>
                <a:custGeom>
                  <a:avLst/>
                  <a:gdLst>
                    <a:gd name="connsiteX0" fmla="*/ 8450 w 13945"/>
                    <a:gd name="connsiteY0" fmla="*/ 14955 h 15300"/>
                    <a:gd name="connsiteX1" fmla="*/ 10636 w 13945"/>
                    <a:gd name="connsiteY1" fmla="*/ 13716 h 15300"/>
                    <a:gd name="connsiteX2" fmla="*/ 13041 w 13945"/>
                    <a:gd name="connsiteY2" fmla="*/ 11238 h 15300"/>
                    <a:gd name="connsiteX3" fmla="*/ 13697 w 13945"/>
                    <a:gd name="connsiteY3" fmla="*/ 8614 h 15300"/>
                    <a:gd name="connsiteX4" fmla="*/ 13842 w 13945"/>
                    <a:gd name="connsiteY4" fmla="*/ 7667 h 15300"/>
                    <a:gd name="connsiteX5" fmla="*/ 13915 w 13945"/>
                    <a:gd name="connsiteY5" fmla="*/ 6136 h 15300"/>
                    <a:gd name="connsiteX6" fmla="*/ 12021 w 13945"/>
                    <a:gd name="connsiteY6" fmla="*/ 2711 h 15300"/>
                    <a:gd name="connsiteX7" fmla="*/ 9907 w 13945"/>
                    <a:gd name="connsiteY7" fmla="*/ 743 h 15300"/>
                    <a:gd name="connsiteX8" fmla="*/ 3712 w 13945"/>
                    <a:gd name="connsiteY8" fmla="*/ 962 h 15300"/>
                    <a:gd name="connsiteX9" fmla="*/ 214 w 13945"/>
                    <a:gd name="connsiteY9" fmla="*/ 6209 h 15300"/>
                    <a:gd name="connsiteX10" fmla="*/ 2255 w 13945"/>
                    <a:gd name="connsiteY10" fmla="*/ 13789 h 15300"/>
                    <a:gd name="connsiteX11" fmla="*/ 8450 w 13945"/>
                    <a:gd name="connsiteY11" fmla="*/ 14955 h 15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945" h="15300">
                      <a:moveTo>
                        <a:pt x="8450" y="14955"/>
                      </a:moveTo>
                      <a:cubicBezTo>
                        <a:pt x="9251" y="14663"/>
                        <a:pt x="9980" y="14226"/>
                        <a:pt x="10636" y="13716"/>
                      </a:cubicBezTo>
                      <a:cubicBezTo>
                        <a:pt x="11583" y="13060"/>
                        <a:pt x="12458" y="12258"/>
                        <a:pt x="13041" y="11238"/>
                      </a:cubicBezTo>
                      <a:cubicBezTo>
                        <a:pt x="13478" y="10436"/>
                        <a:pt x="13551" y="9489"/>
                        <a:pt x="13697" y="8614"/>
                      </a:cubicBezTo>
                      <a:cubicBezTo>
                        <a:pt x="13770" y="8323"/>
                        <a:pt x="13770" y="7958"/>
                        <a:pt x="13842" y="7667"/>
                      </a:cubicBezTo>
                      <a:cubicBezTo>
                        <a:pt x="13915" y="7157"/>
                        <a:pt x="13988" y="6647"/>
                        <a:pt x="13915" y="6136"/>
                      </a:cubicBezTo>
                      <a:cubicBezTo>
                        <a:pt x="13770" y="4825"/>
                        <a:pt x="12895" y="3659"/>
                        <a:pt x="12021" y="2711"/>
                      </a:cubicBezTo>
                      <a:cubicBezTo>
                        <a:pt x="11365" y="1982"/>
                        <a:pt x="10709" y="1254"/>
                        <a:pt x="9907" y="743"/>
                      </a:cubicBezTo>
                      <a:cubicBezTo>
                        <a:pt x="8012" y="-350"/>
                        <a:pt x="5534" y="-204"/>
                        <a:pt x="3712" y="962"/>
                      </a:cubicBezTo>
                      <a:cubicBezTo>
                        <a:pt x="1890" y="2128"/>
                        <a:pt x="652" y="4096"/>
                        <a:pt x="214" y="6209"/>
                      </a:cubicBezTo>
                      <a:cubicBezTo>
                        <a:pt x="-369" y="8906"/>
                        <a:pt x="214" y="11967"/>
                        <a:pt x="2255" y="13789"/>
                      </a:cubicBezTo>
                      <a:cubicBezTo>
                        <a:pt x="3931" y="15246"/>
                        <a:pt x="6409" y="15683"/>
                        <a:pt x="8450" y="14955"/>
                      </a:cubicBezTo>
                      <a:close/>
                    </a:path>
                  </a:pathLst>
                </a:custGeom>
                <a:solidFill>
                  <a:srgbClr val="272525">
                    <a:alpha val="20000"/>
                  </a:srgbClr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8" name="Freeform: Shape 327">
                  <a:extLst>
                    <a:ext uri="{FF2B5EF4-FFF2-40B4-BE49-F238E27FC236}">
                      <a16:creationId xmlns:a16="http://schemas.microsoft.com/office/drawing/2014/main" id="{2B7DACC6-FFF4-6053-CCE8-BB5066FF1CFD}"/>
                    </a:ext>
                  </a:extLst>
                </p:cNvPr>
                <p:cNvSpPr/>
                <p:nvPr/>
              </p:nvSpPr>
              <p:spPr>
                <a:xfrm>
                  <a:off x="2314623" y="2007000"/>
                  <a:ext cx="13945" cy="15286"/>
                </a:xfrm>
                <a:custGeom>
                  <a:avLst/>
                  <a:gdLst>
                    <a:gd name="connsiteX0" fmla="*/ 8450 w 13945"/>
                    <a:gd name="connsiteY0" fmla="*/ 14955 h 15286"/>
                    <a:gd name="connsiteX1" fmla="*/ 10636 w 13945"/>
                    <a:gd name="connsiteY1" fmla="*/ 13716 h 15286"/>
                    <a:gd name="connsiteX2" fmla="*/ 13041 w 13945"/>
                    <a:gd name="connsiteY2" fmla="*/ 11238 h 15286"/>
                    <a:gd name="connsiteX3" fmla="*/ 13697 w 13945"/>
                    <a:gd name="connsiteY3" fmla="*/ 8614 h 15286"/>
                    <a:gd name="connsiteX4" fmla="*/ 13842 w 13945"/>
                    <a:gd name="connsiteY4" fmla="*/ 7667 h 15286"/>
                    <a:gd name="connsiteX5" fmla="*/ 13915 w 13945"/>
                    <a:gd name="connsiteY5" fmla="*/ 6136 h 15286"/>
                    <a:gd name="connsiteX6" fmla="*/ 12021 w 13945"/>
                    <a:gd name="connsiteY6" fmla="*/ 2711 h 15286"/>
                    <a:gd name="connsiteX7" fmla="*/ 9907 w 13945"/>
                    <a:gd name="connsiteY7" fmla="*/ 743 h 15286"/>
                    <a:gd name="connsiteX8" fmla="*/ 3712 w 13945"/>
                    <a:gd name="connsiteY8" fmla="*/ 962 h 15286"/>
                    <a:gd name="connsiteX9" fmla="*/ 214 w 13945"/>
                    <a:gd name="connsiteY9" fmla="*/ 6209 h 15286"/>
                    <a:gd name="connsiteX10" fmla="*/ 2255 w 13945"/>
                    <a:gd name="connsiteY10" fmla="*/ 13789 h 15286"/>
                    <a:gd name="connsiteX11" fmla="*/ 8450 w 13945"/>
                    <a:gd name="connsiteY11" fmla="*/ 14955 h 15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945" h="15286">
                      <a:moveTo>
                        <a:pt x="8450" y="14955"/>
                      </a:moveTo>
                      <a:cubicBezTo>
                        <a:pt x="9251" y="14663"/>
                        <a:pt x="9980" y="14226"/>
                        <a:pt x="10636" y="13716"/>
                      </a:cubicBezTo>
                      <a:cubicBezTo>
                        <a:pt x="11583" y="13060"/>
                        <a:pt x="12458" y="12258"/>
                        <a:pt x="13041" y="11238"/>
                      </a:cubicBezTo>
                      <a:cubicBezTo>
                        <a:pt x="13478" y="10436"/>
                        <a:pt x="13551" y="9489"/>
                        <a:pt x="13697" y="8614"/>
                      </a:cubicBezTo>
                      <a:cubicBezTo>
                        <a:pt x="13770" y="8323"/>
                        <a:pt x="13770" y="7958"/>
                        <a:pt x="13842" y="7667"/>
                      </a:cubicBezTo>
                      <a:cubicBezTo>
                        <a:pt x="13915" y="7157"/>
                        <a:pt x="13988" y="6647"/>
                        <a:pt x="13915" y="6136"/>
                      </a:cubicBezTo>
                      <a:cubicBezTo>
                        <a:pt x="13770" y="4825"/>
                        <a:pt x="12895" y="3658"/>
                        <a:pt x="12021" y="2711"/>
                      </a:cubicBezTo>
                      <a:cubicBezTo>
                        <a:pt x="11365" y="1982"/>
                        <a:pt x="10709" y="1254"/>
                        <a:pt x="9907" y="743"/>
                      </a:cubicBezTo>
                      <a:cubicBezTo>
                        <a:pt x="8012" y="-350"/>
                        <a:pt x="5534" y="-204"/>
                        <a:pt x="3712" y="962"/>
                      </a:cubicBezTo>
                      <a:cubicBezTo>
                        <a:pt x="1890" y="2128"/>
                        <a:pt x="652" y="4096"/>
                        <a:pt x="214" y="6209"/>
                      </a:cubicBezTo>
                      <a:cubicBezTo>
                        <a:pt x="-369" y="8906"/>
                        <a:pt x="214" y="11967"/>
                        <a:pt x="2255" y="13789"/>
                      </a:cubicBezTo>
                      <a:cubicBezTo>
                        <a:pt x="3931" y="15173"/>
                        <a:pt x="6409" y="15683"/>
                        <a:pt x="8450" y="14955"/>
                      </a:cubicBezTo>
                      <a:close/>
                    </a:path>
                  </a:pathLst>
                </a:custGeom>
                <a:solidFill>
                  <a:srgbClr val="83959E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329" name="Freeform: Shape 328">
                <a:extLst>
                  <a:ext uri="{FF2B5EF4-FFF2-40B4-BE49-F238E27FC236}">
                    <a16:creationId xmlns:a16="http://schemas.microsoft.com/office/drawing/2014/main" id="{C8E250F7-BDB3-EE2F-0158-455CD54BADC1}"/>
                  </a:ext>
                </a:extLst>
              </p:cNvPr>
              <p:cNvSpPr/>
              <p:nvPr/>
            </p:nvSpPr>
            <p:spPr>
              <a:xfrm>
                <a:off x="2318700" y="2011746"/>
                <a:ext cx="5108" cy="4945"/>
              </a:xfrm>
              <a:custGeom>
                <a:avLst/>
                <a:gdLst>
                  <a:gd name="connsiteX0" fmla="*/ 3061 w 5108"/>
                  <a:gd name="connsiteY0" fmla="*/ 4888 h 4945"/>
                  <a:gd name="connsiteX1" fmla="*/ 4664 w 5108"/>
                  <a:gd name="connsiteY1" fmla="*/ 3577 h 4945"/>
                  <a:gd name="connsiteX2" fmla="*/ 5029 w 5108"/>
                  <a:gd name="connsiteY2" fmla="*/ 2994 h 4945"/>
                  <a:gd name="connsiteX3" fmla="*/ 4956 w 5108"/>
                  <a:gd name="connsiteY3" fmla="*/ 1973 h 4945"/>
                  <a:gd name="connsiteX4" fmla="*/ 2551 w 5108"/>
                  <a:gd name="connsiteY4" fmla="*/ 6 h 4945"/>
                  <a:gd name="connsiteX5" fmla="*/ 0 w 5108"/>
                  <a:gd name="connsiteY5" fmla="*/ 1609 h 4945"/>
                  <a:gd name="connsiteX6" fmla="*/ 802 w 5108"/>
                  <a:gd name="connsiteY6" fmla="*/ 4014 h 4945"/>
                  <a:gd name="connsiteX7" fmla="*/ 3061 w 5108"/>
                  <a:gd name="connsiteY7" fmla="*/ 4888 h 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08" h="4945">
                    <a:moveTo>
                      <a:pt x="3061" y="4888"/>
                    </a:moveTo>
                    <a:cubicBezTo>
                      <a:pt x="3717" y="4670"/>
                      <a:pt x="4227" y="4160"/>
                      <a:pt x="4664" y="3577"/>
                    </a:cubicBezTo>
                    <a:cubicBezTo>
                      <a:pt x="4810" y="3358"/>
                      <a:pt x="4956" y="3212"/>
                      <a:pt x="5029" y="2994"/>
                    </a:cubicBezTo>
                    <a:cubicBezTo>
                      <a:pt x="5174" y="2629"/>
                      <a:pt x="5101" y="2265"/>
                      <a:pt x="4956" y="1973"/>
                    </a:cubicBezTo>
                    <a:cubicBezTo>
                      <a:pt x="4591" y="953"/>
                      <a:pt x="3644" y="151"/>
                      <a:pt x="2551" y="6"/>
                    </a:cubicBezTo>
                    <a:cubicBezTo>
                      <a:pt x="1458" y="-67"/>
                      <a:pt x="291" y="589"/>
                      <a:pt x="0" y="1609"/>
                    </a:cubicBezTo>
                    <a:cubicBezTo>
                      <a:pt x="73" y="2483"/>
                      <a:pt x="291" y="3358"/>
                      <a:pt x="802" y="4014"/>
                    </a:cubicBezTo>
                    <a:cubicBezTo>
                      <a:pt x="1312" y="4670"/>
                      <a:pt x="2259" y="5107"/>
                      <a:pt x="3061" y="4888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30" name="Graphic 2">
            <a:extLst>
              <a:ext uri="{FF2B5EF4-FFF2-40B4-BE49-F238E27FC236}">
                <a16:creationId xmlns:a16="http://schemas.microsoft.com/office/drawing/2014/main" id="{2A2A8670-DCE8-39BF-2F77-C158CC19234D}"/>
              </a:ext>
            </a:extLst>
          </p:cNvPr>
          <p:cNvGrpSpPr/>
          <p:nvPr/>
        </p:nvGrpSpPr>
        <p:grpSpPr>
          <a:xfrm>
            <a:off x="8922180" y="5000667"/>
            <a:ext cx="360833" cy="199916"/>
            <a:chOff x="8288438" y="5018774"/>
            <a:chExt cx="360833" cy="199916"/>
          </a:xfrm>
        </p:grpSpPr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3C50DF72-6A2E-AEE6-CBB7-15EF6D30C8A5}"/>
                </a:ext>
              </a:extLst>
            </p:cNvPr>
            <p:cNvSpPr/>
            <p:nvPr/>
          </p:nvSpPr>
          <p:spPr>
            <a:xfrm>
              <a:off x="8372390" y="5018774"/>
              <a:ext cx="32586" cy="19783"/>
            </a:xfrm>
            <a:custGeom>
              <a:avLst/>
              <a:gdLst>
                <a:gd name="connsiteX0" fmla="*/ 236 w 32586"/>
                <a:gd name="connsiteY0" fmla="*/ 10357 h 19783"/>
                <a:gd name="connsiteX1" fmla="*/ 163 w 32586"/>
                <a:gd name="connsiteY1" fmla="*/ 7660 h 19783"/>
                <a:gd name="connsiteX2" fmla="*/ 2932 w 32586"/>
                <a:gd name="connsiteY2" fmla="*/ 5255 h 19783"/>
                <a:gd name="connsiteX3" fmla="*/ 26691 w 32586"/>
                <a:gd name="connsiteY3" fmla="*/ 8 h 19783"/>
                <a:gd name="connsiteX4" fmla="*/ 28513 w 32586"/>
                <a:gd name="connsiteY4" fmla="*/ 299 h 19783"/>
                <a:gd name="connsiteX5" fmla="*/ 30116 w 32586"/>
                <a:gd name="connsiteY5" fmla="*/ 2705 h 19783"/>
                <a:gd name="connsiteX6" fmla="*/ 32521 w 32586"/>
                <a:gd name="connsiteY6" fmla="*/ 12543 h 19783"/>
                <a:gd name="connsiteX7" fmla="*/ 32376 w 32586"/>
                <a:gd name="connsiteY7" fmla="*/ 13928 h 19783"/>
                <a:gd name="connsiteX8" fmla="*/ 31064 w 32586"/>
                <a:gd name="connsiteY8" fmla="*/ 14438 h 19783"/>
                <a:gd name="connsiteX9" fmla="*/ 9783 w 32586"/>
                <a:gd name="connsiteY9" fmla="*/ 18665 h 19783"/>
                <a:gd name="connsiteX10" fmla="*/ 2641 w 32586"/>
                <a:gd name="connsiteY10" fmla="*/ 18811 h 19783"/>
                <a:gd name="connsiteX11" fmla="*/ 236 w 32586"/>
                <a:gd name="connsiteY11" fmla="*/ 10357 h 19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586" h="19783">
                  <a:moveTo>
                    <a:pt x="236" y="10357"/>
                  </a:moveTo>
                  <a:cubicBezTo>
                    <a:pt x="18" y="9482"/>
                    <a:pt x="-128" y="8535"/>
                    <a:pt x="163" y="7660"/>
                  </a:cubicBezTo>
                  <a:cubicBezTo>
                    <a:pt x="600" y="6494"/>
                    <a:pt x="1767" y="5765"/>
                    <a:pt x="2932" y="5255"/>
                  </a:cubicBezTo>
                  <a:cubicBezTo>
                    <a:pt x="10220" y="1684"/>
                    <a:pt x="18456" y="-138"/>
                    <a:pt x="26691" y="8"/>
                  </a:cubicBezTo>
                  <a:cubicBezTo>
                    <a:pt x="27274" y="8"/>
                    <a:pt x="27930" y="81"/>
                    <a:pt x="28513" y="299"/>
                  </a:cubicBezTo>
                  <a:cubicBezTo>
                    <a:pt x="29387" y="737"/>
                    <a:pt x="29825" y="1830"/>
                    <a:pt x="30116" y="2705"/>
                  </a:cubicBezTo>
                  <a:cubicBezTo>
                    <a:pt x="31136" y="5911"/>
                    <a:pt x="31938" y="9191"/>
                    <a:pt x="32521" y="12543"/>
                  </a:cubicBezTo>
                  <a:cubicBezTo>
                    <a:pt x="32594" y="13053"/>
                    <a:pt x="32667" y="13563"/>
                    <a:pt x="32376" y="13928"/>
                  </a:cubicBezTo>
                  <a:cubicBezTo>
                    <a:pt x="32084" y="14292"/>
                    <a:pt x="31574" y="14365"/>
                    <a:pt x="31064" y="14438"/>
                  </a:cubicBezTo>
                  <a:cubicBezTo>
                    <a:pt x="23921" y="15385"/>
                    <a:pt x="16780" y="16843"/>
                    <a:pt x="9783" y="18665"/>
                  </a:cubicBezTo>
                  <a:cubicBezTo>
                    <a:pt x="7524" y="19248"/>
                    <a:pt x="4536" y="20778"/>
                    <a:pt x="2641" y="18811"/>
                  </a:cubicBezTo>
                  <a:cubicBezTo>
                    <a:pt x="819" y="17061"/>
                    <a:pt x="746" y="12689"/>
                    <a:pt x="236" y="10357"/>
                  </a:cubicBezTo>
                  <a:close/>
                </a:path>
              </a:pathLst>
            </a:custGeom>
            <a:solidFill>
              <a:srgbClr val="484849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629B664D-97C6-34E9-07A7-7E6A1A48E734}"/>
                </a:ext>
              </a:extLst>
            </p:cNvPr>
            <p:cNvSpPr/>
            <p:nvPr/>
          </p:nvSpPr>
          <p:spPr>
            <a:xfrm>
              <a:off x="8522592" y="5020742"/>
              <a:ext cx="32586" cy="19783"/>
            </a:xfrm>
            <a:custGeom>
              <a:avLst/>
              <a:gdLst>
                <a:gd name="connsiteX0" fmla="*/ 236 w 32586"/>
                <a:gd name="connsiteY0" fmla="*/ 10357 h 19783"/>
                <a:gd name="connsiteX1" fmla="*/ 163 w 32586"/>
                <a:gd name="connsiteY1" fmla="*/ 7660 h 19783"/>
                <a:gd name="connsiteX2" fmla="*/ 2933 w 32586"/>
                <a:gd name="connsiteY2" fmla="*/ 5255 h 19783"/>
                <a:gd name="connsiteX3" fmla="*/ 26691 w 32586"/>
                <a:gd name="connsiteY3" fmla="*/ 8 h 19783"/>
                <a:gd name="connsiteX4" fmla="*/ 28513 w 32586"/>
                <a:gd name="connsiteY4" fmla="*/ 299 h 19783"/>
                <a:gd name="connsiteX5" fmla="*/ 30116 w 32586"/>
                <a:gd name="connsiteY5" fmla="*/ 2705 h 19783"/>
                <a:gd name="connsiteX6" fmla="*/ 32521 w 32586"/>
                <a:gd name="connsiteY6" fmla="*/ 12543 h 19783"/>
                <a:gd name="connsiteX7" fmla="*/ 32376 w 32586"/>
                <a:gd name="connsiteY7" fmla="*/ 13928 h 19783"/>
                <a:gd name="connsiteX8" fmla="*/ 31064 w 32586"/>
                <a:gd name="connsiteY8" fmla="*/ 14438 h 19783"/>
                <a:gd name="connsiteX9" fmla="*/ 9783 w 32586"/>
                <a:gd name="connsiteY9" fmla="*/ 18665 h 19783"/>
                <a:gd name="connsiteX10" fmla="*/ 2641 w 32586"/>
                <a:gd name="connsiteY10" fmla="*/ 18810 h 19783"/>
                <a:gd name="connsiteX11" fmla="*/ 236 w 32586"/>
                <a:gd name="connsiteY11" fmla="*/ 10357 h 19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586" h="19783">
                  <a:moveTo>
                    <a:pt x="236" y="10357"/>
                  </a:moveTo>
                  <a:cubicBezTo>
                    <a:pt x="18" y="9482"/>
                    <a:pt x="-128" y="8535"/>
                    <a:pt x="163" y="7660"/>
                  </a:cubicBezTo>
                  <a:cubicBezTo>
                    <a:pt x="601" y="6494"/>
                    <a:pt x="1767" y="5765"/>
                    <a:pt x="2933" y="5255"/>
                  </a:cubicBezTo>
                  <a:cubicBezTo>
                    <a:pt x="10221" y="1684"/>
                    <a:pt x="18456" y="-138"/>
                    <a:pt x="26691" y="8"/>
                  </a:cubicBezTo>
                  <a:cubicBezTo>
                    <a:pt x="27274" y="8"/>
                    <a:pt x="27930" y="81"/>
                    <a:pt x="28513" y="299"/>
                  </a:cubicBezTo>
                  <a:cubicBezTo>
                    <a:pt x="29387" y="737"/>
                    <a:pt x="29825" y="1830"/>
                    <a:pt x="30116" y="2705"/>
                  </a:cubicBezTo>
                  <a:cubicBezTo>
                    <a:pt x="31137" y="5911"/>
                    <a:pt x="31938" y="9190"/>
                    <a:pt x="32521" y="12543"/>
                  </a:cubicBezTo>
                  <a:cubicBezTo>
                    <a:pt x="32594" y="13053"/>
                    <a:pt x="32667" y="13563"/>
                    <a:pt x="32376" y="13928"/>
                  </a:cubicBezTo>
                  <a:cubicBezTo>
                    <a:pt x="32084" y="14292"/>
                    <a:pt x="31574" y="14365"/>
                    <a:pt x="31064" y="14438"/>
                  </a:cubicBezTo>
                  <a:cubicBezTo>
                    <a:pt x="23921" y="15385"/>
                    <a:pt x="16779" y="16843"/>
                    <a:pt x="9783" y="18665"/>
                  </a:cubicBezTo>
                  <a:cubicBezTo>
                    <a:pt x="7524" y="19248"/>
                    <a:pt x="4536" y="20778"/>
                    <a:pt x="2641" y="18810"/>
                  </a:cubicBezTo>
                  <a:cubicBezTo>
                    <a:pt x="819" y="17061"/>
                    <a:pt x="746" y="12616"/>
                    <a:pt x="236" y="10357"/>
                  </a:cubicBezTo>
                  <a:close/>
                </a:path>
              </a:pathLst>
            </a:custGeom>
            <a:solidFill>
              <a:srgbClr val="484849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1590EBCB-4879-52DE-978D-36DBCFE43A2F}"/>
                </a:ext>
              </a:extLst>
            </p:cNvPr>
            <p:cNvSpPr/>
            <p:nvPr/>
          </p:nvSpPr>
          <p:spPr>
            <a:xfrm>
              <a:off x="8288438" y="5027665"/>
              <a:ext cx="360833" cy="191026"/>
            </a:xfrm>
            <a:custGeom>
              <a:avLst/>
              <a:gdLst>
                <a:gd name="connsiteX0" fmla="*/ 99419 w 360833"/>
                <a:gd name="connsiteY0" fmla="*/ 2195 h 191026"/>
                <a:gd name="connsiteX1" fmla="*/ 65604 w 360833"/>
                <a:gd name="connsiteY1" fmla="*/ 27411 h 191026"/>
                <a:gd name="connsiteX2" fmla="*/ 30549 w 360833"/>
                <a:gd name="connsiteY2" fmla="*/ 61227 h 191026"/>
                <a:gd name="connsiteX3" fmla="*/ 7666 w 360833"/>
                <a:gd name="connsiteY3" fmla="*/ 86297 h 191026"/>
                <a:gd name="connsiteX4" fmla="*/ 8322 w 360833"/>
                <a:gd name="connsiteY4" fmla="*/ 148243 h 191026"/>
                <a:gd name="connsiteX5" fmla="*/ 58535 w 360833"/>
                <a:gd name="connsiteY5" fmla="*/ 186431 h 191026"/>
                <a:gd name="connsiteX6" fmla="*/ 127696 w 360833"/>
                <a:gd name="connsiteY6" fmla="*/ 182277 h 191026"/>
                <a:gd name="connsiteX7" fmla="*/ 186144 w 360833"/>
                <a:gd name="connsiteY7" fmla="*/ 150138 h 191026"/>
                <a:gd name="connsiteX8" fmla="*/ 305665 w 360833"/>
                <a:gd name="connsiteY8" fmla="*/ 182277 h 191026"/>
                <a:gd name="connsiteX9" fmla="*/ 335545 w 360833"/>
                <a:gd name="connsiteY9" fmla="*/ 178779 h 191026"/>
                <a:gd name="connsiteX10" fmla="*/ 353181 w 360833"/>
                <a:gd name="connsiteY10" fmla="*/ 158884 h 191026"/>
                <a:gd name="connsiteX11" fmla="*/ 360834 w 360833"/>
                <a:gd name="connsiteY11" fmla="*/ 126380 h 191026"/>
                <a:gd name="connsiteX12" fmla="*/ 328475 w 360833"/>
                <a:gd name="connsiteY12" fmla="*/ 47744 h 191026"/>
                <a:gd name="connsiteX13" fmla="*/ 291016 w 360833"/>
                <a:gd name="connsiteY13" fmla="*/ 6859 h 191026"/>
                <a:gd name="connsiteX14" fmla="*/ 236649 w 360833"/>
                <a:gd name="connsiteY14" fmla="*/ 6714 h 191026"/>
                <a:gd name="connsiteX15" fmla="*/ 167488 w 360833"/>
                <a:gd name="connsiteY15" fmla="*/ 11815 h 191026"/>
                <a:gd name="connsiteX16" fmla="*/ 99419 w 360833"/>
                <a:gd name="connsiteY16" fmla="*/ 2195 h 19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0833" h="191026">
                  <a:moveTo>
                    <a:pt x="99419" y="2195"/>
                  </a:moveTo>
                  <a:cubicBezTo>
                    <a:pt x="85572" y="6277"/>
                    <a:pt x="74058" y="15896"/>
                    <a:pt x="65604" y="27411"/>
                  </a:cubicBezTo>
                  <a:cubicBezTo>
                    <a:pt x="55474" y="41185"/>
                    <a:pt x="43667" y="49931"/>
                    <a:pt x="30549" y="61227"/>
                  </a:cubicBezTo>
                  <a:cubicBezTo>
                    <a:pt x="21950" y="68660"/>
                    <a:pt x="13350" y="76458"/>
                    <a:pt x="7666" y="86297"/>
                  </a:cubicBezTo>
                  <a:cubicBezTo>
                    <a:pt x="-3193" y="104954"/>
                    <a:pt x="-2100" y="129368"/>
                    <a:pt x="8322" y="148243"/>
                  </a:cubicBezTo>
                  <a:cubicBezTo>
                    <a:pt x="18816" y="167119"/>
                    <a:pt x="37837" y="180528"/>
                    <a:pt x="58535" y="186431"/>
                  </a:cubicBezTo>
                  <a:cubicBezTo>
                    <a:pt x="79159" y="192335"/>
                    <a:pt x="109112" y="194084"/>
                    <a:pt x="127696" y="182277"/>
                  </a:cubicBezTo>
                  <a:cubicBezTo>
                    <a:pt x="147082" y="169961"/>
                    <a:pt x="163188" y="155968"/>
                    <a:pt x="186144" y="150138"/>
                  </a:cubicBezTo>
                  <a:cubicBezTo>
                    <a:pt x="232641" y="138259"/>
                    <a:pt x="262448" y="176083"/>
                    <a:pt x="305665" y="182277"/>
                  </a:cubicBezTo>
                  <a:cubicBezTo>
                    <a:pt x="315795" y="183735"/>
                    <a:pt x="326581" y="183589"/>
                    <a:pt x="335545" y="178779"/>
                  </a:cubicBezTo>
                  <a:cubicBezTo>
                    <a:pt x="343489" y="174552"/>
                    <a:pt x="349174" y="166973"/>
                    <a:pt x="353181" y="158884"/>
                  </a:cubicBezTo>
                  <a:cubicBezTo>
                    <a:pt x="358137" y="148826"/>
                    <a:pt x="360761" y="137603"/>
                    <a:pt x="360834" y="126380"/>
                  </a:cubicBezTo>
                  <a:cubicBezTo>
                    <a:pt x="360834" y="97593"/>
                    <a:pt x="344363" y="71721"/>
                    <a:pt x="328475" y="47744"/>
                  </a:cubicBezTo>
                  <a:cubicBezTo>
                    <a:pt x="317690" y="31492"/>
                    <a:pt x="310037" y="14366"/>
                    <a:pt x="291016" y="6859"/>
                  </a:cubicBezTo>
                  <a:cubicBezTo>
                    <a:pt x="273890" y="82"/>
                    <a:pt x="254067" y="2778"/>
                    <a:pt x="236649" y="6714"/>
                  </a:cubicBezTo>
                  <a:cubicBezTo>
                    <a:pt x="213255" y="12034"/>
                    <a:pt x="191392" y="17208"/>
                    <a:pt x="167488" y="11815"/>
                  </a:cubicBezTo>
                  <a:cubicBezTo>
                    <a:pt x="144677" y="6714"/>
                    <a:pt x="123323" y="-4801"/>
                    <a:pt x="99419" y="2195"/>
                  </a:cubicBezTo>
                  <a:close/>
                </a:path>
              </a:pathLst>
            </a:custGeom>
            <a:solidFill>
              <a:srgbClr val="434244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49593E5D-2D22-25B7-5802-F1460F220557}"/>
                </a:ext>
              </a:extLst>
            </p:cNvPr>
            <p:cNvSpPr/>
            <p:nvPr/>
          </p:nvSpPr>
          <p:spPr>
            <a:xfrm>
              <a:off x="8539470" y="5078312"/>
              <a:ext cx="23910" cy="21851"/>
            </a:xfrm>
            <a:custGeom>
              <a:avLst/>
              <a:gdLst>
                <a:gd name="connsiteX0" fmla="*/ 16445 w 23910"/>
                <a:gd name="connsiteY0" fmla="*/ 522 h 21851"/>
                <a:gd name="connsiteX1" fmla="*/ 557 w 23910"/>
                <a:gd name="connsiteY1" fmla="*/ 7008 h 21851"/>
                <a:gd name="connsiteX2" fmla="*/ 8720 w 23910"/>
                <a:gd name="connsiteY2" fmla="*/ 21511 h 21851"/>
                <a:gd name="connsiteX3" fmla="*/ 19141 w 23910"/>
                <a:gd name="connsiteY3" fmla="*/ 1761 h 21851"/>
                <a:gd name="connsiteX4" fmla="*/ 16445 w 23910"/>
                <a:gd name="connsiteY4" fmla="*/ 522 h 21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10" h="21851">
                  <a:moveTo>
                    <a:pt x="16445" y="522"/>
                  </a:moveTo>
                  <a:cubicBezTo>
                    <a:pt x="10687" y="-1227"/>
                    <a:pt x="2525" y="1542"/>
                    <a:pt x="557" y="7008"/>
                  </a:cubicBezTo>
                  <a:cubicBezTo>
                    <a:pt x="-1556" y="12911"/>
                    <a:pt x="2598" y="20126"/>
                    <a:pt x="8720" y="21511"/>
                  </a:cubicBezTo>
                  <a:cubicBezTo>
                    <a:pt x="20672" y="24280"/>
                    <a:pt x="29927" y="9486"/>
                    <a:pt x="19141" y="1761"/>
                  </a:cubicBezTo>
                  <a:cubicBezTo>
                    <a:pt x="18340" y="1250"/>
                    <a:pt x="17465" y="813"/>
                    <a:pt x="16445" y="522"/>
                  </a:cubicBezTo>
                  <a:close/>
                </a:path>
              </a:pathLst>
            </a:custGeom>
            <a:solidFill>
              <a:srgbClr val="98B99D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22F2629-10C3-7411-28F5-C49D8E78513C}"/>
                </a:ext>
              </a:extLst>
            </p:cNvPr>
            <p:cNvSpPr/>
            <p:nvPr/>
          </p:nvSpPr>
          <p:spPr>
            <a:xfrm>
              <a:off x="8580646" y="5080305"/>
              <a:ext cx="22817" cy="21593"/>
            </a:xfrm>
            <a:custGeom>
              <a:avLst/>
              <a:gdLst>
                <a:gd name="connsiteX0" fmla="*/ 16299 w 22817"/>
                <a:gd name="connsiteY0" fmla="*/ 861 h 21593"/>
                <a:gd name="connsiteX1" fmla="*/ 557 w 22817"/>
                <a:gd name="connsiteY1" fmla="*/ 6765 h 21593"/>
                <a:gd name="connsiteX2" fmla="*/ 8719 w 22817"/>
                <a:gd name="connsiteY2" fmla="*/ 21267 h 21593"/>
                <a:gd name="connsiteX3" fmla="*/ 19870 w 22817"/>
                <a:gd name="connsiteY3" fmla="*/ 3266 h 21593"/>
                <a:gd name="connsiteX4" fmla="*/ 16299 w 22817"/>
                <a:gd name="connsiteY4" fmla="*/ 861 h 21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17" h="21593">
                  <a:moveTo>
                    <a:pt x="16299" y="861"/>
                  </a:moveTo>
                  <a:cubicBezTo>
                    <a:pt x="10614" y="-1398"/>
                    <a:pt x="2671" y="861"/>
                    <a:pt x="557" y="6765"/>
                  </a:cubicBezTo>
                  <a:cubicBezTo>
                    <a:pt x="-1556" y="12668"/>
                    <a:pt x="2598" y="19883"/>
                    <a:pt x="8719" y="21267"/>
                  </a:cubicBezTo>
                  <a:cubicBezTo>
                    <a:pt x="19214" y="23745"/>
                    <a:pt x="27449" y="11574"/>
                    <a:pt x="19870" y="3266"/>
                  </a:cubicBezTo>
                  <a:cubicBezTo>
                    <a:pt x="18850" y="2246"/>
                    <a:pt x="17611" y="1445"/>
                    <a:pt x="16299" y="861"/>
                  </a:cubicBezTo>
                  <a:close/>
                </a:path>
              </a:pathLst>
            </a:custGeom>
            <a:solidFill>
              <a:srgbClr val="AA6A64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DAE92DEC-811A-B360-C9F7-ECD95567CADE}"/>
                </a:ext>
              </a:extLst>
            </p:cNvPr>
            <p:cNvSpPr/>
            <p:nvPr/>
          </p:nvSpPr>
          <p:spPr>
            <a:xfrm>
              <a:off x="8346589" y="5079847"/>
              <a:ext cx="70074" cy="65585"/>
            </a:xfrm>
            <a:custGeom>
              <a:avLst/>
              <a:gdLst>
                <a:gd name="connsiteX0" fmla="*/ 28151 w 70074"/>
                <a:gd name="connsiteY0" fmla="*/ 518 h 65585"/>
                <a:gd name="connsiteX1" fmla="*/ 2716 w 70074"/>
                <a:gd name="connsiteY1" fmla="*/ 20049 h 65585"/>
                <a:gd name="connsiteX2" fmla="*/ 6360 w 70074"/>
                <a:gd name="connsiteY2" fmla="*/ 51970 h 65585"/>
                <a:gd name="connsiteX3" fmla="*/ 22831 w 70074"/>
                <a:gd name="connsiteY3" fmla="*/ 62974 h 65585"/>
                <a:gd name="connsiteX4" fmla="*/ 34710 w 70074"/>
                <a:gd name="connsiteY4" fmla="*/ 65525 h 65585"/>
                <a:gd name="connsiteX5" fmla="*/ 66631 w 70074"/>
                <a:gd name="connsiteY5" fmla="*/ 47378 h 65585"/>
                <a:gd name="connsiteX6" fmla="*/ 28151 w 70074"/>
                <a:gd name="connsiteY6" fmla="*/ 518 h 65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074" h="65585">
                  <a:moveTo>
                    <a:pt x="28151" y="518"/>
                  </a:moveTo>
                  <a:cubicBezTo>
                    <a:pt x="17292" y="2412"/>
                    <a:pt x="7308" y="9773"/>
                    <a:pt x="2716" y="20049"/>
                  </a:cubicBezTo>
                  <a:cubicBezTo>
                    <a:pt x="-1875" y="30325"/>
                    <a:pt x="-636" y="43224"/>
                    <a:pt x="6360" y="51970"/>
                  </a:cubicBezTo>
                  <a:cubicBezTo>
                    <a:pt x="10587" y="57217"/>
                    <a:pt x="16563" y="60715"/>
                    <a:pt x="22831" y="62974"/>
                  </a:cubicBezTo>
                  <a:cubicBezTo>
                    <a:pt x="26620" y="64359"/>
                    <a:pt x="30629" y="65306"/>
                    <a:pt x="34710" y="65525"/>
                  </a:cubicBezTo>
                  <a:cubicBezTo>
                    <a:pt x="47536" y="66326"/>
                    <a:pt x="60800" y="59184"/>
                    <a:pt x="66631" y="47378"/>
                  </a:cubicBezTo>
                  <a:cubicBezTo>
                    <a:pt x="79676" y="20996"/>
                    <a:pt x="53221" y="-3928"/>
                    <a:pt x="28151" y="518"/>
                  </a:cubicBezTo>
                  <a:close/>
                </a:path>
              </a:pathLst>
            </a:custGeom>
            <a:solidFill>
              <a:srgbClr val="505151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2973F10B-68CB-4116-A011-1BC87409B3D0}"/>
                </a:ext>
              </a:extLst>
            </p:cNvPr>
            <p:cNvSpPr/>
            <p:nvPr/>
          </p:nvSpPr>
          <p:spPr>
            <a:xfrm>
              <a:off x="8346244" y="5079855"/>
              <a:ext cx="70400" cy="65153"/>
            </a:xfrm>
            <a:custGeom>
              <a:avLst/>
              <a:gdLst>
                <a:gd name="connsiteX0" fmla="*/ 25143 w 70400"/>
                <a:gd name="connsiteY0" fmla="*/ 27111 h 65153"/>
                <a:gd name="connsiteX1" fmla="*/ 3717 w 70400"/>
                <a:gd name="connsiteY1" fmla="*/ 26600 h 65153"/>
                <a:gd name="connsiteX2" fmla="*/ 1385 w 70400"/>
                <a:gd name="connsiteY2" fmla="*/ 27475 h 65153"/>
                <a:gd name="connsiteX3" fmla="*/ 656 w 70400"/>
                <a:gd name="connsiteY3" fmla="*/ 29953 h 65153"/>
                <a:gd name="connsiteX4" fmla="*/ 0 w 70400"/>
                <a:gd name="connsiteY4" fmla="*/ 45039 h 65153"/>
                <a:gd name="connsiteX5" fmla="*/ 21280 w 70400"/>
                <a:gd name="connsiteY5" fmla="*/ 46788 h 65153"/>
                <a:gd name="connsiteX6" fmla="*/ 22082 w 70400"/>
                <a:gd name="connsiteY6" fmla="*/ 64133 h 65153"/>
                <a:gd name="connsiteX7" fmla="*/ 42051 w 70400"/>
                <a:gd name="connsiteY7" fmla="*/ 65153 h 65153"/>
                <a:gd name="connsiteX8" fmla="*/ 43946 w 70400"/>
                <a:gd name="connsiteY8" fmla="*/ 44893 h 65153"/>
                <a:gd name="connsiteX9" fmla="*/ 61509 w 70400"/>
                <a:gd name="connsiteY9" fmla="*/ 47298 h 65153"/>
                <a:gd name="connsiteX10" fmla="*/ 66975 w 70400"/>
                <a:gd name="connsiteY10" fmla="*/ 46496 h 65153"/>
                <a:gd name="connsiteX11" fmla="*/ 68506 w 70400"/>
                <a:gd name="connsiteY11" fmla="*/ 42707 h 65153"/>
                <a:gd name="connsiteX12" fmla="*/ 70255 w 70400"/>
                <a:gd name="connsiteY12" fmla="*/ 31556 h 65153"/>
                <a:gd name="connsiteX13" fmla="*/ 70109 w 70400"/>
                <a:gd name="connsiteY13" fmla="*/ 28787 h 65153"/>
                <a:gd name="connsiteX14" fmla="*/ 65663 w 70400"/>
                <a:gd name="connsiteY14" fmla="*/ 26965 h 65153"/>
                <a:gd name="connsiteX15" fmla="*/ 44237 w 70400"/>
                <a:gd name="connsiteY15" fmla="*/ 25799 h 65153"/>
                <a:gd name="connsiteX16" fmla="*/ 45986 w 70400"/>
                <a:gd name="connsiteY16" fmla="*/ 7579 h 65153"/>
                <a:gd name="connsiteX17" fmla="*/ 27038 w 70400"/>
                <a:gd name="connsiteY17" fmla="*/ 0 h 65153"/>
                <a:gd name="connsiteX18" fmla="*/ 25143 w 70400"/>
                <a:gd name="connsiteY18" fmla="*/ 27111 h 6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0400" h="65153">
                  <a:moveTo>
                    <a:pt x="25143" y="27111"/>
                  </a:moveTo>
                  <a:cubicBezTo>
                    <a:pt x="17928" y="26455"/>
                    <a:pt x="11005" y="25580"/>
                    <a:pt x="3717" y="26600"/>
                  </a:cubicBezTo>
                  <a:cubicBezTo>
                    <a:pt x="2915" y="26746"/>
                    <a:pt x="1968" y="26892"/>
                    <a:pt x="1385" y="27475"/>
                  </a:cubicBezTo>
                  <a:cubicBezTo>
                    <a:pt x="729" y="28131"/>
                    <a:pt x="656" y="29078"/>
                    <a:pt x="656" y="29953"/>
                  </a:cubicBezTo>
                  <a:cubicBezTo>
                    <a:pt x="437" y="34981"/>
                    <a:pt x="219" y="40010"/>
                    <a:pt x="0" y="45039"/>
                  </a:cubicBezTo>
                  <a:cubicBezTo>
                    <a:pt x="7069" y="45622"/>
                    <a:pt x="14211" y="46205"/>
                    <a:pt x="21280" y="46788"/>
                  </a:cubicBezTo>
                  <a:cubicBezTo>
                    <a:pt x="20989" y="52618"/>
                    <a:pt x="21280" y="58376"/>
                    <a:pt x="22082" y="64133"/>
                  </a:cubicBezTo>
                  <a:cubicBezTo>
                    <a:pt x="28714" y="64497"/>
                    <a:pt x="35346" y="64861"/>
                    <a:pt x="42051" y="65153"/>
                  </a:cubicBezTo>
                  <a:cubicBezTo>
                    <a:pt x="43290" y="58448"/>
                    <a:pt x="43946" y="51670"/>
                    <a:pt x="43946" y="44893"/>
                  </a:cubicBezTo>
                  <a:cubicBezTo>
                    <a:pt x="49776" y="45694"/>
                    <a:pt x="55679" y="46496"/>
                    <a:pt x="61509" y="47298"/>
                  </a:cubicBezTo>
                  <a:cubicBezTo>
                    <a:pt x="63404" y="47589"/>
                    <a:pt x="65590" y="47735"/>
                    <a:pt x="66975" y="46496"/>
                  </a:cubicBezTo>
                  <a:cubicBezTo>
                    <a:pt x="68069" y="45549"/>
                    <a:pt x="68287" y="44091"/>
                    <a:pt x="68506" y="42707"/>
                  </a:cubicBezTo>
                  <a:cubicBezTo>
                    <a:pt x="69088" y="38990"/>
                    <a:pt x="69672" y="35273"/>
                    <a:pt x="70255" y="31556"/>
                  </a:cubicBezTo>
                  <a:cubicBezTo>
                    <a:pt x="70401" y="30609"/>
                    <a:pt x="70546" y="29662"/>
                    <a:pt x="70109" y="28787"/>
                  </a:cubicBezTo>
                  <a:cubicBezTo>
                    <a:pt x="69380" y="27329"/>
                    <a:pt x="67339" y="27038"/>
                    <a:pt x="65663" y="26965"/>
                  </a:cubicBezTo>
                  <a:cubicBezTo>
                    <a:pt x="58521" y="26600"/>
                    <a:pt x="51379" y="26163"/>
                    <a:pt x="44237" y="25799"/>
                  </a:cubicBezTo>
                  <a:cubicBezTo>
                    <a:pt x="45695" y="25872"/>
                    <a:pt x="46496" y="9183"/>
                    <a:pt x="45986" y="7579"/>
                  </a:cubicBezTo>
                  <a:cubicBezTo>
                    <a:pt x="43290" y="-1385"/>
                    <a:pt x="35492" y="437"/>
                    <a:pt x="27038" y="0"/>
                  </a:cubicBezTo>
                  <a:cubicBezTo>
                    <a:pt x="25726" y="9110"/>
                    <a:pt x="24706" y="18220"/>
                    <a:pt x="25143" y="27111"/>
                  </a:cubicBezTo>
                  <a:close/>
                </a:path>
              </a:pathLst>
            </a:custGeom>
            <a:solidFill>
              <a:srgbClr val="7D7E7F">
                <a:alpha val="71000"/>
              </a:srgbClr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38" name="Graphic 2">
              <a:extLst>
                <a:ext uri="{FF2B5EF4-FFF2-40B4-BE49-F238E27FC236}">
                  <a16:creationId xmlns:a16="http://schemas.microsoft.com/office/drawing/2014/main" id="{B16C1151-9B8A-8ECB-9CDE-8D42B2AA8F8A}"/>
                </a:ext>
              </a:extLst>
            </p:cNvPr>
            <p:cNvGrpSpPr/>
            <p:nvPr/>
          </p:nvGrpSpPr>
          <p:grpSpPr>
            <a:xfrm>
              <a:off x="8434283" y="5118942"/>
              <a:ext cx="95684" cy="16700"/>
              <a:chOff x="8434283" y="5118942"/>
              <a:chExt cx="95684" cy="16700"/>
            </a:xfrm>
            <a:solidFill>
              <a:srgbClr val="7D7E7F">
                <a:alpha val="71000"/>
              </a:srgbClr>
            </a:solidFill>
          </p:grpSpPr>
          <p:sp>
            <p:nvSpPr>
              <p:cNvPr id="339" name="Freeform: Shape 338">
                <a:extLst>
                  <a:ext uri="{FF2B5EF4-FFF2-40B4-BE49-F238E27FC236}">
                    <a16:creationId xmlns:a16="http://schemas.microsoft.com/office/drawing/2014/main" id="{DB0D93E8-DD6F-F032-FE56-3F3A6C3B1ADD}"/>
                  </a:ext>
                </a:extLst>
              </p:cNvPr>
              <p:cNvSpPr/>
              <p:nvPr/>
            </p:nvSpPr>
            <p:spPr>
              <a:xfrm>
                <a:off x="8469047" y="5120764"/>
                <a:ext cx="25064" cy="12914"/>
              </a:xfrm>
              <a:custGeom>
                <a:avLst/>
                <a:gdLst>
                  <a:gd name="connsiteX0" fmla="*/ 24703 w 25064"/>
                  <a:gd name="connsiteY0" fmla="*/ 11563 h 12914"/>
                  <a:gd name="connsiteX1" fmla="*/ 24995 w 25064"/>
                  <a:gd name="connsiteY1" fmla="*/ 704 h 12914"/>
                  <a:gd name="connsiteX2" fmla="*/ 216 w 25064"/>
                  <a:gd name="connsiteY2" fmla="*/ 558 h 12914"/>
                  <a:gd name="connsiteX3" fmla="*/ 945 w 25064"/>
                  <a:gd name="connsiteY3" fmla="*/ 12219 h 12914"/>
                  <a:gd name="connsiteX4" fmla="*/ 10856 w 25064"/>
                  <a:gd name="connsiteY4" fmla="*/ 12875 h 12914"/>
                  <a:gd name="connsiteX5" fmla="*/ 24703 w 25064"/>
                  <a:gd name="connsiteY5" fmla="*/ 11563 h 12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064" h="12914">
                    <a:moveTo>
                      <a:pt x="24703" y="11563"/>
                    </a:moveTo>
                    <a:cubicBezTo>
                      <a:pt x="25067" y="7992"/>
                      <a:pt x="25140" y="4348"/>
                      <a:pt x="24995" y="704"/>
                    </a:cubicBezTo>
                    <a:cubicBezTo>
                      <a:pt x="16759" y="-171"/>
                      <a:pt x="8451" y="-243"/>
                      <a:pt x="216" y="558"/>
                    </a:cubicBezTo>
                    <a:cubicBezTo>
                      <a:pt x="-221" y="4421"/>
                      <a:pt x="-2" y="8429"/>
                      <a:pt x="945" y="12219"/>
                    </a:cubicBezTo>
                    <a:cubicBezTo>
                      <a:pt x="4297" y="12000"/>
                      <a:pt x="7577" y="12729"/>
                      <a:pt x="10856" y="12875"/>
                    </a:cubicBezTo>
                    <a:cubicBezTo>
                      <a:pt x="15520" y="13093"/>
                      <a:pt x="20112" y="12365"/>
                      <a:pt x="24703" y="11563"/>
                    </a:cubicBezTo>
                    <a:close/>
                  </a:path>
                </a:pathLst>
              </a:custGeom>
              <a:solidFill>
                <a:srgbClr val="7D7E7F">
                  <a:alpha val="71000"/>
                </a:srgbClr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0" name="Freeform: Shape 339">
                <a:extLst>
                  <a:ext uri="{FF2B5EF4-FFF2-40B4-BE49-F238E27FC236}">
                    <a16:creationId xmlns:a16="http://schemas.microsoft.com/office/drawing/2014/main" id="{157D70CE-EA0D-4923-AEEB-761F23DFDC25}"/>
                  </a:ext>
                </a:extLst>
              </p:cNvPr>
              <p:cNvSpPr/>
              <p:nvPr/>
            </p:nvSpPr>
            <p:spPr>
              <a:xfrm>
                <a:off x="8504903" y="5122731"/>
                <a:ext cx="25065" cy="12911"/>
              </a:xfrm>
              <a:custGeom>
                <a:avLst/>
                <a:gdLst>
                  <a:gd name="connsiteX0" fmla="*/ 24703 w 25065"/>
                  <a:gd name="connsiteY0" fmla="*/ 11563 h 12911"/>
                  <a:gd name="connsiteX1" fmla="*/ 24995 w 25065"/>
                  <a:gd name="connsiteY1" fmla="*/ 704 h 12911"/>
                  <a:gd name="connsiteX2" fmla="*/ 216 w 25065"/>
                  <a:gd name="connsiteY2" fmla="*/ 558 h 12911"/>
                  <a:gd name="connsiteX3" fmla="*/ 945 w 25065"/>
                  <a:gd name="connsiteY3" fmla="*/ 12219 h 12911"/>
                  <a:gd name="connsiteX4" fmla="*/ 10856 w 25065"/>
                  <a:gd name="connsiteY4" fmla="*/ 12875 h 12911"/>
                  <a:gd name="connsiteX5" fmla="*/ 24703 w 25065"/>
                  <a:gd name="connsiteY5" fmla="*/ 11563 h 12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065" h="12911">
                    <a:moveTo>
                      <a:pt x="24703" y="11563"/>
                    </a:moveTo>
                    <a:cubicBezTo>
                      <a:pt x="25068" y="7992"/>
                      <a:pt x="25141" y="4348"/>
                      <a:pt x="24995" y="704"/>
                    </a:cubicBezTo>
                    <a:cubicBezTo>
                      <a:pt x="16759" y="-170"/>
                      <a:pt x="8451" y="-243"/>
                      <a:pt x="216" y="558"/>
                    </a:cubicBezTo>
                    <a:cubicBezTo>
                      <a:pt x="-221" y="4421"/>
                      <a:pt x="-2" y="8429"/>
                      <a:pt x="945" y="12219"/>
                    </a:cubicBezTo>
                    <a:cubicBezTo>
                      <a:pt x="4297" y="12000"/>
                      <a:pt x="7577" y="12729"/>
                      <a:pt x="10856" y="12875"/>
                    </a:cubicBezTo>
                    <a:cubicBezTo>
                      <a:pt x="15521" y="13094"/>
                      <a:pt x="20112" y="12292"/>
                      <a:pt x="24703" y="11563"/>
                    </a:cubicBezTo>
                    <a:close/>
                  </a:path>
                </a:pathLst>
              </a:custGeom>
              <a:solidFill>
                <a:srgbClr val="7D7E7F">
                  <a:alpha val="71000"/>
                </a:srgbClr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1" name="Freeform: Shape 340">
                <a:extLst>
                  <a:ext uri="{FF2B5EF4-FFF2-40B4-BE49-F238E27FC236}">
                    <a16:creationId xmlns:a16="http://schemas.microsoft.com/office/drawing/2014/main" id="{E6998DAE-8068-80FA-F7A8-3307362A9C05}"/>
                  </a:ext>
                </a:extLst>
              </p:cNvPr>
              <p:cNvSpPr/>
              <p:nvPr/>
            </p:nvSpPr>
            <p:spPr>
              <a:xfrm>
                <a:off x="8434283" y="5118942"/>
                <a:ext cx="25065" cy="12911"/>
              </a:xfrm>
              <a:custGeom>
                <a:avLst/>
                <a:gdLst>
                  <a:gd name="connsiteX0" fmla="*/ 24703 w 25065"/>
                  <a:gd name="connsiteY0" fmla="*/ 11563 h 12911"/>
                  <a:gd name="connsiteX1" fmla="*/ 24995 w 25065"/>
                  <a:gd name="connsiteY1" fmla="*/ 704 h 12911"/>
                  <a:gd name="connsiteX2" fmla="*/ 216 w 25065"/>
                  <a:gd name="connsiteY2" fmla="*/ 558 h 12911"/>
                  <a:gd name="connsiteX3" fmla="*/ 945 w 25065"/>
                  <a:gd name="connsiteY3" fmla="*/ 12219 h 12911"/>
                  <a:gd name="connsiteX4" fmla="*/ 10856 w 25065"/>
                  <a:gd name="connsiteY4" fmla="*/ 12875 h 12911"/>
                  <a:gd name="connsiteX5" fmla="*/ 24703 w 25065"/>
                  <a:gd name="connsiteY5" fmla="*/ 11563 h 12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065" h="12911">
                    <a:moveTo>
                      <a:pt x="24703" y="11563"/>
                    </a:moveTo>
                    <a:cubicBezTo>
                      <a:pt x="25068" y="7992"/>
                      <a:pt x="25141" y="4348"/>
                      <a:pt x="24995" y="704"/>
                    </a:cubicBezTo>
                    <a:cubicBezTo>
                      <a:pt x="16759" y="-171"/>
                      <a:pt x="8451" y="-243"/>
                      <a:pt x="216" y="558"/>
                    </a:cubicBezTo>
                    <a:cubicBezTo>
                      <a:pt x="-221" y="4421"/>
                      <a:pt x="-2" y="8429"/>
                      <a:pt x="945" y="12219"/>
                    </a:cubicBezTo>
                    <a:cubicBezTo>
                      <a:pt x="4297" y="12000"/>
                      <a:pt x="7577" y="12729"/>
                      <a:pt x="10856" y="12875"/>
                    </a:cubicBezTo>
                    <a:cubicBezTo>
                      <a:pt x="15448" y="13093"/>
                      <a:pt x="20112" y="12292"/>
                      <a:pt x="24703" y="11563"/>
                    </a:cubicBezTo>
                    <a:close/>
                  </a:path>
                </a:pathLst>
              </a:custGeom>
              <a:solidFill>
                <a:srgbClr val="7D7E7F">
                  <a:alpha val="71000"/>
                </a:srgbClr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42" name="Graphic 2">
            <a:extLst>
              <a:ext uri="{FF2B5EF4-FFF2-40B4-BE49-F238E27FC236}">
                <a16:creationId xmlns:a16="http://schemas.microsoft.com/office/drawing/2014/main" id="{F59B0AA2-5351-AECC-DBEA-0D32C50547DA}"/>
              </a:ext>
            </a:extLst>
          </p:cNvPr>
          <p:cNvGrpSpPr/>
          <p:nvPr/>
        </p:nvGrpSpPr>
        <p:grpSpPr>
          <a:xfrm>
            <a:off x="2659867" y="2523543"/>
            <a:ext cx="458345" cy="310964"/>
            <a:chOff x="2026125" y="2541650"/>
            <a:chExt cx="458345" cy="310964"/>
          </a:xfrm>
        </p:grpSpPr>
        <p:grpSp>
          <p:nvGrpSpPr>
            <p:cNvPr id="343" name="Graphic 2">
              <a:extLst>
                <a:ext uri="{FF2B5EF4-FFF2-40B4-BE49-F238E27FC236}">
                  <a16:creationId xmlns:a16="http://schemas.microsoft.com/office/drawing/2014/main" id="{5794DAC3-F833-505C-49B7-AB32A15FA61B}"/>
                </a:ext>
              </a:extLst>
            </p:cNvPr>
            <p:cNvGrpSpPr/>
            <p:nvPr/>
          </p:nvGrpSpPr>
          <p:grpSpPr>
            <a:xfrm>
              <a:off x="2026125" y="2541650"/>
              <a:ext cx="396103" cy="300049"/>
              <a:chOff x="2026125" y="2541650"/>
              <a:chExt cx="396103" cy="300049"/>
            </a:xfrm>
          </p:grpSpPr>
          <p:sp>
            <p:nvSpPr>
              <p:cNvPr id="344" name="Freeform: Shape 343">
                <a:extLst>
                  <a:ext uri="{FF2B5EF4-FFF2-40B4-BE49-F238E27FC236}">
                    <a16:creationId xmlns:a16="http://schemas.microsoft.com/office/drawing/2014/main" id="{FC1E5B67-98A0-E296-E17A-E44CDA6903D1}"/>
                  </a:ext>
                </a:extLst>
              </p:cNvPr>
              <p:cNvSpPr/>
              <p:nvPr/>
            </p:nvSpPr>
            <p:spPr>
              <a:xfrm>
                <a:off x="2026125" y="2663120"/>
                <a:ext cx="72408" cy="73083"/>
              </a:xfrm>
              <a:custGeom>
                <a:avLst/>
                <a:gdLst>
                  <a:gd name="connsiteX0" fmla="*/ 17459 w 72408"/>
                  <a:gd name="connsiteY0" fmla="*/ 72823 h 73083"/>
                  <a:gd name="connsiteX1" fmla="*/ 24309 w 72408"/>
                  <a:gd name="connsiteY1" fmla="*/ 57592 h 73083"/>
                  <a:gd name="connsiteX2" fmla="*/ 31087 w 72408"/>
                  <a:gd name="connsiteY2" fmla="*/ 24213 h 73083"/>
                  <a:gd name="connsiteX3" fmla="*/ 49452 w 72408"/>
                  <a:gd name="connsiteY3" fmla="*/ 18602 h 73083"/>
                  <a:gd name="connsiteX4" fmla="*/ 69057 w 72408"/>
                  <a:gd name="connsiteY4" fmla="*/ 19476 h 73083"/>
                  <a:gd name="connsiteX5" fmla="*/ 72409 w 72408"/>
                  <a:gd name="connsiteY5" fmla="*/ 2860 h 73083"/>
                  <a:gd name="connsiteX6" fmla="*/ 9223 w 72408"/>
                  <a:gd name="connsiteY6" fmla="*/ 25234 h 73083"/>
                  <a:gd name="connsiteX7" fmla="*/ 187 w 72408"/>
                  <a:gd name="connsiteY7" fmla="*/ 46878 h 73083"/>
                  <a:gd name="connsiteX8" fmla="*/ 7037 w 72408"/>
                  <a:gd name="connsiteY8" fmla="*/ 68815 h 73083"/>
                  <a:gd name="connsiteX9" fmla="*/ 17459 w 72408"/>
                  <a:gd name="connsiteY9" fmla="*/ 72823 h 73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2408" h="73083">
                    <a:moveTo>
                      <a:pt x="17459" y="72823"/>
                    </a:moveTo>
                    <a:cubicBezTo>
                      <a:pt x="23289" y="71220"/>
                      <a:pt x="24528" y="63640"/>
                      <a:pt x="24309" y="57592"/>
                    </a:cubicBezTo>
                    <a:cubicBezTo>
                      <a:pt x="23799" y="45858"/>
                      <a:pt x="22342" y="32084"/>
                      <a:pt x="31087" y="24213"/>
                    </a:cubicBezTo>
                    <a:cubicBezTo>
                      <a:pt x="35970" y="19841"/>
                      <a:pt x="42893" y="18602"/>
                      <a:pt x="49452" y="18602"/>
                    </a:cubicBezTo>
                    <a:cubicBezTo>
                      <a:pt x="56011" y="18674"/>
                      <a:pt x="62570" y="19841"/>
                      <a:pt x="69057" y="19476"/>
                    </a:cubicBezTo>
                    <a:cubicBezTo>
                      <a:pt x="71170" y="14229"/>
                      <a:pt x="72336" y="8544"/>
                      <a:pt x="72409" y="2860"/>
                    </a:cubicBezTo>
                    <a:cubicBezTo>
                      <a:pt x="49962" y="-5667"/>
                      <a:pt x="23289" y="5775"/>
                      <a:pt x="9223" y="25234"/>
                    </a:cubicBezTo>
                    <a:cubicBezTo>
                      <a:pt x="4632" y="31647"/>
                      <a:pt x="988" y="39008"/>
                      <a:pt x="187" y="46878"/>
                    </a:cubicBezTo>
                    <a:cubicBezTo>
                      <a:pt x="-688" y="54749"/>
                      <a:pt x="1498" y="63130"/>
                      <a:pt x="7037" y="68815"/>
                    </a:cubicBezTo>
                    <a:cubicBezTo>
                      <a:pt x="9806" y="71730"/>
                      <a:pt x="13742" y="73843"/>
                      <a:pt x="17459" y="72823"/>
                    </a:cubicBezTo>
                    <a:close/>
                  </a:path>
                </a:pathLst>
              </a:custGeom>
              <a:solidFill>
                <a:srgbClr val="2F3F47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345" name="Graphic 2">
                <a:extLst>
                  <a:ext uri="{FF2B5EF4-FFF2-40B4-BE49-F238E27FC236}">
                    <a16:creationId xmlns:a16="http://schemas.microsoft.com/office/drawing/2014/main" id="{044D8C00-1044-0492-5298-889BE131A850}"/>
                  </a:ext>
                </a:extLst>
              </p:cNvPr>
              <p:cNvGrpSpPr/>
              <p:nvPr/>
            </p:nvGrpSpPr>
            <p:grpSpPr>
              <a:xfrm>
                <a:off x="2266743" y="2693290"/>
                <a:ext cx="155486" cy="78585"/>
                <a:chOff x="2266743" y="2693290"/>
                <a:chExt cx="155486" cy="78585"/>
              </a:xfrm>
            </p:grpSpPr>
            <p:sp>
              <p:nvSpPr>
                <p:cNvPr id="346" name="Freeform: Shape 345">
                  <a:extLst>
                    <a:ext uri="{FF2B5EF4-FFF2-40B4-BE49-F238E27FC236}">
                      <a16:creationId xmlns:a16="http://schemas.microsoft.com/office/drawing/2014/main" id="{4A7B8B5E-ED48-2FB0-1CBC-115A627629B3}"/>
                    </a:ext>
                  </a:extLst>
                </p:cNvPr>
                <p:cNvSpPr/>
                <p:nvPr/>
              </p:nvSpPr>
              <p:spPr>
                <a:xfrm>
                  <a:off x="2350693" y="2751953"/>
                  <a:ext cx="23700" cy="12118"/>
                </a:xfrm>
                <a:custGeom>
                  <a:avLst/>
                  <a:gdLst>
                    <a:gd name="connsiteX0" fmla="*/ 11733 w 23700"/>
                    <a:gd name="connsiteY0" fmla="*/ 11975 h 12118"/>
                    <a:gd name="connsiteX1" fmla="*/ 19750 w 23700"/>
                    <a:gd name="connsiteY1" fmla="*/ 11028 h 12118"/>
                    <a:gd name="connsiteX2" fmla="*/ 23030 w 23700"/>
                    <a:gd name="connsiteY2" fmla="*/ 1189 h 12118"/>
                    <a:gd name="connsiteX3" fmla="*/ 8235 w 23700"/>
                    <a:gd name="connsiteY3" fmla="*/ 23 h 12118"/>
                    <a:gd name="connsiteX4" fmla="*/ 1895 w 23700"/>
                    <a:gd name="connsiteY4" fmla="*/ 1554 h 12118"/>
                    <a:gd name="connsiteX5" fmla="*/ 0 w 23700"/>
                    <a:gd name="connsiteY5" fmla="*/ 10736 h 12118"/>
                    <a:gd name="connsiteX6" fmla="*/ 11733 w 23700"/>
                    <a:gd name="connsiteY6" fmla="*/ 11975 h 12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700" h="12118">
                      <a:moveTo>
                        <a:pt x="11733" y="11975"/>
                      </a:moveTo>
                      <a:cubicBezTo>
                        <a:pt x="14430" y="12194"/>
                        <a:pt x="17345" y="12340"/>
                        <a:pt x="19750" y="11028"/>
                      </a:cubicBezTo>
                      <a:cubicBezTo>
                        <a:pt x="23102" y="9279"/>
                        <a:pt x="24706" y="4615"/>
                        <a:pt x="23030" y="1189"/>
                      </a:cubicBezTo>
                      <a:cubicBezTo>
                        <a:pt x="18074" y="606"/>
                        <a:pt x="13191" y="242"/>
                        <a:pt x="8235" y="23"/>
                      </a:cubicBezTo>
                      <a:cubicBezTo>
                        <a:pt x="5976" y="-49"/>
                        <a:pt x="3425" y="-49"/>
                        <a:pt x="1895" y="1554"/>
                      </a:cubicBezTo>
                      <a:cubicBezTo>
                        <a:pt x="-364" y="3813"/>
                        <a:pt x="656" y="7603"/>
                        <a:pt x="0" y="10736"/>
                      </a:cubicBezTo>
                      <a:cubicBezTo>
                        <a:pt x="3863" y="11247"/>
                        <a:pt x="7798" y="11611"/>
                        <a:pt x="11733" y="11975"/>
                      </a:cubicBezTo>
                      <a:close/>
                    </a:path>
                  </a:pathLst>
                </a:custGeom>
                <a:solidFill>
                  <a:srgbClr val="2F3F47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7" name="Freeform: Shape 346">
                  <a:extLst>
                    <a:ext uri="{FF2B5EF4-FFF2-40B4-BE49-F238E27FC236}">
                      <a16:creationId xmlns:a16="http://schemas.microsoft.com/office/drawing/2014/main" id="{EC4F0F48-953E-A61A-B306-5D7925009218}"/>
                    </a:ext>
                  </a:extLst>
                </p:cNvPr>
                <p:cNvSpPr/>
                <p:nvPr/>
              </p:nvSpPr>
              <p:spPr>
                <a:xfrm>
                  <a:off x="2266743" y="2693290"/>
                  <a:ext cx="92768" cy="78585"/>
                </a:xfrm>
                <a:custGeom>
                  <a:avLst/>
                  <a:gdLst>
                    <a:gd name="connsiteX0" fmla="*/ 7283 w 92768"/>
                    <a:gd name="connsiteY0" fmla="*/ 54241 h 78585"/>
                    <a:gd name="connsiteX1" fmla="*/ 24555 w 92768"/>
                    <a:gd name="connsiteY1" fmla="*/ 70202 h 78585"/>
                    <a:gd name="connsiteX2" fmla="*/ 47584 w 92768"/>
                    <a:gd name="connsiteY2" fmla="*/ 76250 h 78585"/>
                    <a:gd name="connsiteX3" fmla="*/ 87376 w 92768"/>
                    <a:gd name="connsiteY3" fmla="*/ 75667 h 78585"/>
                    <a:gd name="connsiteX4" fmla="*/ 91311 w 92768"/>
                    <a:gd name="connsiteY4" fmla="*/ 73044 h 78585"/>
                    <a:gd name="connsiteX5" fmla="*/ 92186 w 92768"/>
                    <a:gd name="connsiteY5" fmla="*/ 69181 h 78585"/>
                    <a:gd name="connsiteX6" fmla="*/ 92769 w 92768"/>
                    <a:gd name="connsiteY6" fmla="*/ 53731 h 78585"/>
                    <a:gd name="connsiteX7" fmla="*/ 62962 w 92768"/>
                    <a:gd name="connsiteY7" fmla="*/ 37042 h 78585"/>
                    <a:gd name="connsiteX8" fmla="*/ 49333 w 92768"/>
                    <a:gd name="connsiteY8" fmla="*/ 14814 h 78585"/>
                    <a:gd name="connsiteX9" fmla="*/ 27178 w 92768"/>
                    <a:gd name="connsiteY9" fmla="*/ 20 h 78585"/>
                    <a:gd name="connsiteX10" fmla="*/ 6554 w 92768"/>
                    <a:gd name="connsiteY10" fmla="*/ 10368 h 78585"/>
                    <a:gd name="connsiteX11" fmla="*/ 7283 w 92768"/>
                    <a:gd name="connsiteY11" fmla="*/ 54241 h 78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768" h="78585">
                      <a:moveTo>
                        <a:pt x="7283" y="54241"/>
                      </a:moveTo>
                      <a:cubicBezTo>
                        <a:pt x="11437" y="60654"/>
                        <a:pt x="17121" y="66558"/>
                        <a:pt x="24555" y="70202"/>
                      </a:cubicBezTo>
                      <a:cubicBezTo>
                        <a:pt x="31551" y="73700"/>
                        <a:pt x="39641" y="75012"/>
                        <a:pt x="47584" y="76250"/>
                      </a:cubicBezTo>
                      <a:cubicBezTo>
                        <a:pt x="60921" y="78364"/>
                        <a:pt x="75205" y="80477"/>
                        <a:pt x="87376" y="75667"/>
                      </a:cubicBezTo>
                      <a:cubicBezTo>
                        <a:pt x="88906" y="75084"/>
                        <a:pt x="90510" y="74283"/>
                        <a:pt x="91311" y="73044"/>
                      </a:cubicBezTo>
                      <a:cubicBezTo>
                        <a:pt x="92040" y="71878"/>
                        <a:pt x="92113" y="70566"/>
                        <a:pt x="92186" y="69181"/>
                      </a:cubicBezTo>
                      <a:cubicBezTo>
                        <a:pt x="92404" y="64007"/>
                        <a:pt x="92623" y="58905"/>
                        <a:pt x="92769" y="53731"/>
                      </a:cubicBezTo>
                      <a:cubicBezTo>
                        <a:pt x="81546" y="50087"/>
                        <a:pt x="70322" y="45204"/>
                        <a:pt x="62962" y="37042"/>
                      </a:cubicBezTo>
                      <a:cubicBezTo>
                        <a:pt x="56986" y="30410"/>
                        <a:pt x="54070" y="22175"/>
                        <a:pt x="49333" y="14814"/>
                      </a:cubicBezTo>
                      <a:cubicBezTo>
                        <a:pt x="44596" y="7453"/>
                        <a:pt x="36871" y="457"/>
                        <a:pt x="27178" y="20"/>
                      </a:cubicBezTo>
                      <a:cubicBezTo>
                        <a:pt x="18797" y="-345"/>
                        <a:pt x="11145" y="4392"/>
                        <a:pt x="6554" y="10368"/>
                      </a:cubicBezTo>
                      <a:cubicBezTo>
                        <a:pt x="-3139" y="23122"/>
                        <a:pt x="-1390" y="40686"/>
                        <a:pt x="7283" y="54241"/>
                      </a:cubicBezTo>
                      <a:close/>
                    </a:path>
                  </a:pathLst>
                </a:custGeom>
                <a:solidFill>
                  <a:srgbClr val="EAF1F2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8" name="Freeform: Shape 347">
                  <a:extLst>
                    <a:ext uri="{FF2B5EF4-FFF2-40B4-BE49-F238E27FC236}">
                      <a16:creationId xmlns:a16="http://schemas.microsoft.com/office/drawing/2014/main" id="{10F088F0-940B-F1DA-B5E5-F529167AD93B}"/>
                    </a:ext>
                  </a:extLst>
                </p:cNvPr>
                <p:cNvSpPr/>
                <p:nvPr/>
              </p:nvSpPr>
              <p:spPr>
                <a:xfrm>
                  <a:off x="2365123" y="2736199"/>
                  <a:ext cx="57105" cy="34069"/>
                </a:xfrm>
                <a:custGeom>
                  <a:avLst/>
                  <a:gdLst>
                    <a:gd name="connsiteX0" fmla="*/ 55242 w 57105"/>
                    <a:gd name="connsiteY0" fmla="*/ 2368 h 34069"/>
                    <a:gd name="connsiteX1" fmla="*/ 38115 w 57105"/>
                    <a:gd name="connsiteY1" fmla="*/ 5064 h 34069"/>
                    <a:gd name="connsiteX2" fmla="*/ 34982 w 57105"/>
                    <a:gd name="connsiteY2" fmla="*/ 9801 h 34069"/>
                    <a:gd name="connsiteX3" fmla="*/ 27329 w 57105"/>
                    <a:gd name="connsiteY3" fmla="*/ 11987 h 34069"/>
                    <a:gd name="connsiteX4" fmla="*/ 0 w 57105"/>
                    <a:gd name="connsiteY4" fmla="*/ 13445 h 34069"/>
                    <a:gd name="connsiteX5" fmla="*/ 656 w 57105"/>
                    <a:gd name="connsiteY5" fmla="*/ 30353 h 34069"/>
                    <a:gd name="connsiteX6" fmla="*/ 1385 w 57105"/>
                    <a:gd name="connsiteY6" fmla="*/ 33122 h 34069"/>
                    <a:gd name="connsiteX7" fmla="*/ 4737 w 57105"/>
                    <a:gd name="connsiteY7" fmla="*/ 34070 h 34069"/>
                    <a:gd name="connsiteX8" fmla="*/ 31046 w 57105"/>
                    <a:gd name="connsiteY8" fmla="*/ 32685 h 34069"/>
                    <a:gd name="connsiteX9" fmla="*/ 48100 w 57105"/>
                    <a:gd name="connsiteY9" fmla="*/ 27948 h 34069"/>
                    <a:gd name="connsiteX10" fmla="*/ 55242 w 57105"/>
                    <a:gd name="connsiteY10" fmla="*/ 2368 h 34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7105" h="34069">
                      <a:moveTo>
                        <a:pt x="55242" y="2368"/>
                      </a:moveTo>
                      <a:cubicBezTo>
                        <a:pt x="50140" y="-1714"/>
                        <a:pt x="41686" y="-329"/>
                        <a:pt x="38115" y="5064"/>
                      </a:cubicBezTo>
                      <a:cubicBezTo>
                        <a:pt x="37095" y="6667"/>
                        <a:pt x="36366" y="8489"/>
                        <a:pt x="34982" y="9801"/>
                      </a:cubicBezTo>
                      <a:cubicBezTo>
                        <a:pt x="33014" y="11623"/>
                        <a:pt x="30026" y="11842"/>
                        <a:pt x="27329" y="11987"/>
                      </a:cubicBezTo>
                      <a:cubicBezTo>
                        <a:pt x="18220" y="12498"/>
                        <a:pt x="9110" y="12935"/>
                        <a:pt x="0" y="13445"/>
                      </a:cubicBezTo>
                      <a:cubicBezTo>
                        <a:pt x="219" y="19057"/>
                        <a:pt x="437" y="24741"/>
                        <a:pt x="656" y="30353"/>
                      </a:cubicBezTo>
                      <a:cubicBezTo>
                        <a:pt x="729" y="31300"/>
                        <a:pt x="729" y="32393"/>
                        <a:pt x="1385" y="33122"/>
                      </a:cubicBezTo>
                      <a:cubicBezTo>
                        <a:pt x="2186" y="33997"/>
                        <a:pt x="3571" y="34070"/>
                        <a:pt x="4737" y="34070"/>
                      </a:cubicBezTo>
                      <a:cubicBezTo>
                        <a:pt x="13555" y="34070"/>
                        <a:pt x="22301" y="33632"/>
                        <a:pt x="31046" y="32685"/>
                      </a:cubicBezTo>
                      <a:cubicBezTo>
                        <a:pt x="36949" y="32102"/>
                        <a:pt x="43071" y="31154"/>
                        <a:pt x="48100" y="27948"/>
                      </a:cubicBezTo>
                      <a:cubicBezTo>
                        <a:pt x="56262" y="22701"/>
                        <a:pt x="59469" y="11113"/>
                        <a:pt x="55242" y="2368"/>
                      </a:cubicBezTo>
                      <a:close/>
                    </a:path>
                  </a:pathLst>
                </a:custGeom>
                <a:solidFill>
                  <a:srgbClr val="EAF1F2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349" name="Graphic 2">
                  <a:extLst>
                    <a:ext uri="{FF2B5EF4-FFF2-40B4-BE49-F238E27FC236}">
                      <a16:creationId xmlns:a16="http://schemas.microsoft.com/office/drawing/2014/main" id="{07575850-35D0-E984-58DC-8456684DC592}"/>
                    </a:ext>
                  </a:extLst>
                </p:cNvPr>
                <p:cNvGrpSpPr/>
                <p:nvPr/>
              </p:nvGrpSpPr>
              <p:grpSpPr>
                <a:xfrm>
                  <a:off x="2337719" y="2748900"/>
                  <a:ext cx="16138" cy="17928"/>
                  <a:chOff x="2337719" y="2748900"/>
                  <a:chExt cx="16138" cy="17928"/>
                </a:xfrm>
              </p:grpSpPr>
              <p:grpSp>
                <p:nvGrpSpPr>
                  <p:cNvPr id="350" name="Graphic 2">
                    <a:extLst>
                      <a:ext uri="{FF2B5EF4-FFF2-40B4-BE49-F238E27FC236}">
                        <a16:creationId xmlns:a16="http://schemas.microsoft.com/office/drawing/2014/main" id="{3F516F80-B945-148F-0800-B5DE1EB98A49}"/>
                      </a:ext>
                    </a:extLst>
                  </p:cNvPr>
                  <p:cNvGrpSpPr/>
                  <p:nvPr/>
                </p:nvGrpSpPr>
                <p:grpSpPr>
                  <a:xfrm>
                    <a:off x="2337719" y="2748900"/>
                    <a:ext cx="16138" cy="17928"/>
                    <a:chOff x="2337719" y="2748900"/>
                    <a:chExt cx="16138" cy="17928"/>
                  </a:xfrm>
                </p:grpSpPr>
                <p:sp>
                  <p:nvSpPr>
                    <p:cNvPr id="351" name="Freeform: Shape 350">
                      <a:extLst>
                        <a:ext uri="{FF2B5EF4-FFF2-40B4-BE49-F238E27FC236}">
                          <a16:creationId xmlns:a16="http://schemas.microsoft.com/office/drawing/2014/main" id="{B8D7392C-076E-9DC5-A21B-F169B29F14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338812" y="2750139"/>
                      <a:ext cx="15045" cy="16690"/>
                    </a:xfrm>
                    <a:custGeom>
                      <a:avLst/>
                      <a:gdLst>
                        <a:gd name="connsiteX0" fmla="*/ 9476 w 15045"/>
                        <a:gd name="connsiteY0" fmla="*/ 16195 h 16690"/>
                        <a:gd name="connsiteX1" fmla="*/ 11808 w 15045"/>
                        <a:gd name="connsiteY1" fmla="*/ 14737 h 16690"/>
                        <a:gd name="connsiteX2" fmla="*/ 14286 w 15045"/>
                        <a:gd name="connsiteY2" fmla="*/ 11968 h 16690"/>
                        <a:gd name="connsiteX3" fmla="*/ 14869 w 15045"/>
                        <a:gd name="connsiteY3" fmla="*/ 9053 h 16690"/>
                        <a:gd name="connsiteX4" fmla="*/ 14942 w 15045"/>
                        <a:gd name="connsiteY4" fmla="*/ 7959 h 16690"/>
                        <a:gd name="connsiteX5" fmla="*/ 15015 w 15045"/>
                        <a:gd name="connsiteY5" fmla="*/ 6283 h 16690"/>
                        <a:gd name="connsiteX6" fmla="*/ 12829 w 15045"/>
                        <a:gd name="connsiteY6" fmla="*/ 2639 h 16690"/>
                        <a:gd name="connsiteX7" fmla="*/ 10424 w 15045"/>
                        <a:gd name="connsiteY7" fmla="*/ 672 h 16690"/>
                        <a:gd name="connsiteX8" fmla="*/ 3719 w 15045"/>
                        <a:gd name="connsiteY8" fmla="*/ 1182 h 16690"/>
                        <a:gd name="connsiteX9" fmla="*/ 148 w 15045"/>
                        <a:gd name="connsiteY9" fmla="*/ 7012 h 16690"/>
                        <a:gd name="connsiteX10" fmla="*/ 2699 w 15045"/>
                        <a:gd name="connsiteY10" fmla="*/ 15102 h 16690"/>
                        <a:gd name="connsiteX11" fmla="*/ 9476 w 15045"/>
                        <a:gd name="connsiteY11" fmla="*/ 16195 h 166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5045" h="16690">
                          <a:moveTo>
                            <a:pt x="9476" y="16195"/>
                          </a:moveTo>
                          <a:cubicBezTo>
                            <a:pt x="10351" y="15830"/>
                            <a:pt x="11079" y="15320"/>
                            <a:pt x="11808" y="14737"/>
                          </a:cubicBezTo>
                          <a:cubicBezTo>
                            <a:pt x="12829" y="13936"/>
                            <a:pt x="13776" y="13061"/>
                            <a:pt x="14286" y="11968"/>
                          </a:cubicBezTo>
                          <a:cubicBezTo>
                            <a:pt x="14723" y="11093"/>
                            <a:pt x="14796" y="10073"/>
                            <a:pt x="14869" y="9053"/>
                          </a:cubicBezTo>
                          <a:cubicBezTo>
                            <a:pt x="14869" y="8688"/>
                            <a:pt x="14942" y="8324"/>
                            <a:pt x="14942" y="7959"/>
                          </a:cubicBezTo>
                          <a:cubicBezTo>
                            <a:pt x="15015" y="7449"/>
                            <a:pt x="15088" y="6866"/>
                            <a:pt x="15015" y="6283"/>
                          </a:cubicBezTo>
                          <a:cubicBezTo>
                            <a:pt x="14796" y="4826"/>
                            <a:pt x="13776" y="3660"/>
                            <a:pt x="12829" y="2639"/>
                          </a:cubicBezTo>
                          <a:cubicBezTo>
                            <a:pt x="12100" y="1911"/>
                            <a:pt x="11371" y="1109"/>
                            <a:pt x="10424" y="672"/>
                          </a:cubicBezTo>
                          <a:cubicBezTo>
                            <a:pt x="8383" y="-422"/>
                            <a:pt x="5686" y="-130"/>
                            <a:pt x="3719" y="1182"/>
                          </a:cubicBezTo>
                          <a:cubicBezTo>
                            <a:pt x="1824" y="2494"/>
                            <a:pt x="585" y="4680"/>
                            <a:pt x="148" y="7012"/>
                          </a:cubicBezTo>
                          <a:cubicBezTo>
                            <a:pt x="-362" y="9927"/>
                            <a:pt x="439" y="13207"/>
                            <a:pt x="2699" y="15102"/>
                          </a:cubicBezTo>
                          <a:cubicBezTo>
                            <a:pt x="4593" y="16705"/>
                            <a:pt x="7290" y="17142"/>
                            <a:pt x="9476" y="16195"/>
                          </a:cubicBezTo>
                          <a:close/>
                        </a:path>
                      </a:pathLst>
                    </a:custGeom>
                    <a:solidFill>
                      <a:srgbClr val="272525">
                        <a:alpha val="20000"/>
                      </a:srgbClr>
                    </a:solidFill>
                    <a:ln w="728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2" name="Freeform: Shape 351">
                      <a:extLst>
                        <a:ext uri="{FF2B5EF4-FFF2-40B4-BE49-F238E27FC236}">
                          <a16:creationId xmlns:a16="http://schemas.microsoft.com/office/drawing/2014/main" id="{D0F4CFD7-2160-5B01-7DF5-F0717695E5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337719" y="2748900"/>
                      <a:ext cx="15045" cy="16690"/>
                    </a:xfrm>
                    <a:custGeom>
                      <a:avLst/>
                      <a:gdLst>
                        <a:gd name="connsiteX0" fmla="*/ 9403 w 15045"/>
                        <a:gd name="connsiteY0" fmla="*/ 16195 h 16690"/>
                        <a:gd name="connsiteX1" fmla="*/ 11735 w 15045"/>
                        <a:gd name="connsiteY1" fmla="*/ 14737 h 16690"/>
                        <a:gd name="connsiteX2" fmla="*/ 14213 w 15045"/>
                        <a:gd name="connsiteY2" fmla="*/ 11968 h 16690"/>
                        <a:gd name="connsiteX3" fmla="*/ 14796 w 15045"/>
                        <a:gd name="connsiteY3" fmla="*/ 9053 h 16690"/>
                        <a:gd name="connsiteX4" fmla="*/ 14942 w 15045"/>
                        <a:gd name="connsiteY4" fmla="*/ 7959 h 16690"/>
                        <a:gd name="connsiteX5" fmla="*/ 15015 w 15045"/>
                        <a:gd name="connsiteY5" fmla="*/ 6283 h 16690"/>
                        <a:gd name="connsiteX6" fmla="*/ 12829 w 15045"/>
                        <a:gd name="connsiteY6" fmla="*/ 2639 h 16690"/>
                        <a:gd name="connsiteX7" fmla="*/ 10424 w 15045"/>
                        <a:gd name="connsiteY7" fmla="*/ 672 h 16690"/>
                        <a:gd name="connsiteX8" fmla="*/ 3719 w 15045"/>
                        <a:gd name="connsiteY8" fmla="*/ 1182 h 16690"/>
                        <a:gd name="connsiteX9" fmla="*/ 148 w 15045"/>
                        <a:gd name="connsiteY9" fmla="*/ 7012 h 16690"/>
                        <a:gd name="connsiteX10" fmla="*/ 2698 w 15045"/>
                        <a:gd name="connsiteY10" fmla="*/ 15101 h 16690"/>
                        <a:gd name="connsiteX11" fmla="*/ 9403 w 15045"/>
                        <a:gd name="connsiteY11" fmla="*/ 16195 h 166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5045" h="16690">
                          <a:moveTo>
                            <a:pt x="9403" y="16195"/>
                          </a:moveTo>
                          <a:cubicBezTo>
                            <a:pt x="10278" y="15830"/>
                            <a:pt x="11007" y="15320"/>
                            <a:pt x="11735" y="14737"/>
                          </a:cubicBezTo>
                          <a:cubicBezTo>
                            <a:pt x="12756" y="13936"/>
                            <a:pt x="13703" y="13061"/>
                            <a:pt x="14213" y="11968"/>
                          </a:cubicBezTo>
                          <a:cubicBezTo>
                            <a:pt x="14650" y="11093"/>
                            <a:pt x="14723" y="10073"/>
                            <a:pt x="14796" y="9053"/>
                          </a:cubicBezTo>
                          <a:cubicBezTo>
                            <a:pt x="14869" y="8688"/>
                            <a:pt x="14869" y="8324"/>
                            <a:pt x="14942" y="7959"/>
                          </a:cubicBezTo>
                          <a:cubicBezTo>
                            <a:pt x="15015" y="7449"/>
                            <a:pt x="15088" y="6866"/>
                            <a:pt x="15015" y="6283"/>
                          </a:cubicBezTo>
                          <a:cubicBezTo>
                            <a:pt x="14796" y="4826"/>
                            <a:pt x="13776" y="3660"/>
                            <a:pt x="12829" y="2639"/>
                          </a:cubicBezTo>
                          <a:cubicBezTo>
                            <a:pt x="12100" y="1911"/>
                            <a:pt x="11371" y="1109"/>
                            <a:pt x="10424" y="672"/>
                          </a:cubicBezTo>
                          <a:cubicBezTo>
                            <a:pt x="8383" y="-422"/>
                            <a:pt x="5686" y="-130"/>
                            <a:pt x="3719" y="1182"/>
                          </a:cubicBezTo>
                          <a:cubicBezTo>
                            <a:pt x="1751" y="2494"/>
                            <a:pt x="585" y="4680"/>
                            <a:pt x="148" y="7012"/>
                          </a:cubicBezTo>
                          <a:cubicBezTo>
                            <a:pt x="-362" y="9927"/>
                            <a:pt x="439" y="13207"/>
                            <a:pt x="2698" y="15101"/>
                          </a:cubicBezTo>
                          <a:cubicBezTo>
                            <a:pt x="4520" y="16705"/>
                            <a:pt x="7217" y="17142"/>
                            <a:pt x="9403" y="16195"/>
                          </a:cubicBezTo>
                          <a:close/>
                        </a:path>
                      </a:pathLst>
                    </a:custGeom>
                    <a:solidFill>
                      <a:srgbClr val="83959E"/>
                    </a:solidFill>
                    <a:ln w="728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353" name="Freeform: Shape 352">
                    <a:extLst>
                      <a:ext uri="{FF2B5EF4-FFF2-40B4-BE49-F238E27FC236}">
                        <a16:creationId xmlns:a16="http://schemas.microsoft.com/office/drawing/2014/main" id="{6F0DD028-8EDA-BD19-A456-8AE41ECFB9DA}"/>
                      </a:ext>
                    </a:extLst>
                  </p:cNvPr>
                  <p:cNvSpPr/>
                  <p:nvPr/>
                </p:nvSpPr>
                <p:spPr>
                  <a:xfrm>
                    <a:off x="2342094" y="2754231"/>
                    <a:ext cx="5528" cy="5271"/>
                  </a:xfrm>
                  <a:custGeom>
                    <a:avLst/>
                    <a:gdLst>
                      <a:gd name="connsiteX0" fmla="*/ 3425 w 5528"/>
                      <a:gd name="connsiteY0" fmla="*/ 5179 h 5271"/>
                      <a:gd name="connsiteX1" fmla="*/ 5101 w 5528"/>
                      <a:gd name="connsiteY1" fmla="*/ 3721 h 5271"/>
                      <a:gd name="connsiteX2" fmla="*/ 5466 w 5528"/>
                      <a:gd name="connsiteY2" fmla="*/ 3065 h 5271"/>
                      <a:gd name="connsiteX3" fmla="*/ 5393 w 5528"/>
                      <a:gd name="connsiteY3" fmla="*/ 1972 h 5271"/>
                      <a:gd name="connsiteX4" fmla="*/ 2696 w 5528"/>
                      <a:gd name="connsiteY4" fmla="*/ 5 h 5271"/>
                      <a:gd name="connsiteX5" fmla="*/ 0 w 5528"/>
                      <a:gd name="connsiteY5" fmla="*/ 1899 h 5271"/>
                      <a:gd name="connsiteX6" fmla="*/ 1020 w 5528"/>
                      <a:gd name="connsiteY6" fmla="*/ 4450 h 5271"/>
                      <a:gd name="connsiteX7" fmla="*/ 3425 w 5528"/>
                      <a:gd name="connsiteY7" fmla="*/ 5179 h 5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28" h="5271">
                        <a:moveTo>
                          <a:pt x="3425" y="5179"/>
                        </a:moveTo>
                        <a:cubicBezTo>
                          <a:pt x="4154" y="4960"/>
                          <a:pt x="4664" y="4304"/>
                          <a:pt x="5101" y="3721"/>
                        </a:cubicBezTo>
                        <a:cubicBezTo>
                          <a:pt x="5247" y="3503"/>
                          <a:pt x="5393" y="3284"/>
                          <a:pt x="5466" y="3065"/>
                        </a:cubicBezTo>
                        <a:cubicBezTo>
                          <a:pt x="5612" y="2701"/>
                          <a:pt x="5466" y="2337"/>
                          <a:pt x="5393" y="1972"/>
                        </a:cubicBezTo>
                        <a:cubicBezTo>
                          <a:pt x="4956" y="879"/>
                          <a:pt x="3863" y="5"/>
                          <a:pt x="2696" y="5"/>
                        </a:cubicBezTo>
                        <a:cubicBezTo>
                          <a:pt x="1530" y="-68"/>
                          <a:pt x="291" y="733"/>
                          <a:pt x="0" y="1899"/>
                        </a:cubicBezTo>
                        <a:cubicBezTo>
                          <a:pt x="146" y="2847"/>
                          <a:pt x="437" y="3721"/>
                          <a:pt x="1020" y="4450"/>
                        </a:cubicBezTo>
                        <a:cubicBezTo>
                          <a:pt x="1530" y="5033"/>
                          <a:pt x="2478" y="5470"/>
                          <a:pt x="3425" y="5179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20000"/>
                    </a:srgbClr>
                  </a:solidFill>
                  <a:ln w="728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354" name="Freeform: Shape 353">
                <a:extLst>
                  <a:ext uri="{FF2B5EF4-FFF2-40B4-BE49-F238E27FC236}">
                    <a16:creationId xmlns:a16="http://schemas.microsoft.com/office/drawing/2014/main" id="{A1E3FE1A-A016-92E3-3127-FFA6AC723F18}"/>
                  </a:ext>
                </a:extLst>
              </p:cNvPr>
              <p:cNvSpPr/>
              <p:nvPr/>
            </p:nvSpPr>
            <p:spPr>
              <a:xfrm>
                <a:off x="2068036" y="2640752"/>
                <a:ext cx="261567" cy="163278"/>
              </a:xfrm>
              <a:custGeom>
                <a:avLst/>
                <a:gdLst>
                  <a:gd name="connsiteX0" fmla="*/ 254891 w 261567"/>
                  <a:gd name="connsiteY0" fmla="*/ 54598 h 163278"/>
                  <a:gd name="connsiteX1" fmla="*/ 225229 w 261567"/>
                  <a:gd name="connsiteY1" fmla="*/ 32589 h 163278"/>
                  <a:gd name="connsiteX2" fmla="*/ 185875 w 261567"/>
                  <a:gd name="connsiteY2" fmla="*/ 21293 h 163278"/>
                  <a:gd name="connsiteX3" fmla="*/ 105855 w 261567"/>
                  <a:gd name="connsiteY3" fmla="*/ 4239 h 163278"/>
                  <a:gd name="connsiteX4" fmla="*/ 57026 w 261567"/>
                  <a:gd name="connsiteY4" fmla="*/ 1688 h 163278"/>
                  <a:gd name="connsiteX5" fmla="*/ 1347 w 261567"/>
                  <a:gd name="connsiteY5" fmla="*/ 65311 h 163278"/>
                  <a:gd name="connsiteX6" fmla="*/ 30936 w 261567"/>
                  <a:gd name="connsiteY6" fmla="*/ 145477 h 163278"/>
                  <a:gd name="connsiteX7" fmla="*/ 80201 w 261567"/>
                  <a:gd name="connsiteY7" fmla="*/ 160344 h 163278"/>
                  <a:gd name="connsiteX8" fmla="*/ 128447 w 261567"/>
                  <a:gd name="connsiteY8" fmla="*/ 163041 h 163278"/>
                  <a:gd name="connsiteX9" fmla="*/ 260721 w 261567"/>
                  <a:gd name="connsiteY9" fmla="*/ 91256 h 163278"/>
                  <a:gd name="connsiteX10" fmla="*/ 256348 w 261567"/>
                  <a:gd name="connsiteY10" fmla="*/ 57586 h 163278"/>
                  <a:gd name="connsiteX11" fmla="*/ 254891 w 261567"/>
                  <a:gd name="connsiteY11" fmla="*/ 54598 h 16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1567" h="163278">
                    <a:moveTo>
                      <a:pt x="254891" y="54598"/>
                    </a:moveTo>
                    <a:cubicBezTo>
                      <a:pt x="248040" y="41480"/>
                      <a:pt x="238201" y="37034"/>
                      <a:pt x="225229" y="32589"/>
                    </a:cubicBezTo>
                    <a:cubicBezTo>
                      <a:pt x="212330" y="28143"/>
                      <a:pt x="199066" y="24645"/>
                      <a:pt x="185875" y="21293"/>
                    </a:cubicBezTo>
                    <a:cubicBezTo>
                      <a:pt x="159420" y="14588"/>
                      <a:pt x="132601" y="9413"/>
                      <a:pt x="105855" y="4239"/>
                    </a:cubicBezTo>
                    <a:cubicBezTo>
                      <a:pt x="89748" y="1105"/>
                      <a:pt x="73278" y="-2028"/>
                      <a:pt x="57026" y="1688"/>
                    </a:cubicBezTo>
                    <a:cubicBezTo>
                      <a:pt x="30061" y="7883"/>
                      <a:pt x="6886" y="34411"/>
                      <a:pt x="1347" y="65311"/>
                    </a:cubicBezTo>
                    <a:cubicBezTo>
                      <a:pt x="-4265" y="96211"/>
                      <a:pt x="8052" y="129517"/>
                      <a:pt x="30936" y="145477"/>
                    </a:cubicBezTo>
                    <a:cubicBezTo>
                      <a:pt x="45949" y="155972"/>
                      <a:pt x="62929" y="158012"/>
                      <a:pt x="80201" y="160344"/>
                    </a:cubicBezTo>
                    <a:cubicBezTo>
                      <a:pt x="96307" y="162531"/>
                      <a:pt x="111903" y="163842"/>
                      <a:pt x="128447" y="163041"/>
                    </a:cubicBezTo>
                    <a:cubicBezTo>
                      <a:pt x="173558" y="160854"/>
                      <a:pt x="247821" y="156555"/>
                      <a:pt x="260721" y="91256"/>
                    </a:cubicBezTo>
                    <a:cubicBezTo>
                      <a:pt x="262907" y="80105"/>
                      <a:pt x="260648" y="67352"/>
                      <a:pt x="256348" y="57586"/>
                    </a:cubicBezTo>
                    <a:cubicBezTo>
                      <a:pt x="255911" y="56566"/>
                      <a:pt x="255401" y="55545"/>
                      <a:pt x="254891" y="54598"/>
                    </a:cubicBezTo>
                    <a:close/>
                  </a:path>
                </a:pathLst>
              </a:custGeom>
              <a:solidFill>
                <a:srgbClr val="E2ECED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5" name="Freeform: Shape 354">
                <a:extLst>
                  <a:ext uri="{FF2B5EF4-FFF2-40B4-BE49-F238E27FC236}">
                    <a16:creationId xmlns:a16="http://schemas.microsoft.com/office/drawing/2014/main" id="{141EC0CD-A0A7-6963-0E3B-4FDF43B8EAF4}"/>
                  </a:ext>
                </a:extLst>
              </p:cNvPr>
              <p:cNvSpPr/>
              <p:nvPr/>
            </p:nvSpPr>
            <p:spPr>
              <a:xfrm>
                <a:off x="2241157" y="2697391"/>
                <a:ext cx="77744" cy="55185"/>
              </a:xfrm>
              <a:custGeom>
                <a:avLst/>
                <a:gdLst>
                  <a:gd name="connsiteX0" fmla="*/ 77470 w 77744"/>
                  <a:gd name="connsiteY0" fmla="*/ 34034 h 55185"/>
                  <a:gd name="connsiteX1" fmla="*/ 73316 w 77744"/>
                  <a:gd name="connsiteY1" fmla="*/ 16835 h 55185"/>
                  <a:gd name="connsiteX2" fmla="*/ 57282 w 77744"/>
                  <a:gd name="connsiteY2" fmla="*/ 12244 h 55185"/>
                  <a:gd name="connsiteX3" fmla="*/ 25289 w 77744"/>
                  <a:gd name="connsiteY3" fmla="*/ 9474 h 55185"/>
                  <a:gd name="connsiteX4" fmla="*/ 0 w 77744"/>
                  <a:gd name="connsiteY4" fmla="*/ 0 h 55185"/>
                  <a:gd name="connsiteX5" fmla="*/ 48537 w 77744"/>
                  <a:gd name="connsiteY5" fmla="*/ 49849 h 55185"/>
                  <a:gd name="connsiteX6" fmla="*/ 57792 w 77744"/>
                  <a:gd name="connsiteY6" fmla="*/ 54950 h 55185"/>
                  <a:gd name="connsiteX7" fmla="*/ 71931 w 77744"/>
                  <a:gd name="connsiteY7" fmla="*/ 48974 h 55185"/>
                  <a:gd name="connsiteX8" fmla="*/ 77470 w 77744"/>
                  <a:gd name="connsiteY8" fmla="*/ 34034 h 55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7744" h="55185">
                    <a:moveTo>
                      <a:pt x="77470" y="34034"/>
                    </a:moveTo>
                    <a:cubicBezTo>
                      <a:pt x="78198" y="27985"/>
                      <a:pt x="77688" y="21135"/>
                      <a:pt x="73316" y="16835"/>
                    </a:cubicBezTo>
                    <a:cubicBezTo>
                      <a:pt x="69234" y="12899"/>
                      <a:pt x="62967" y="12316"/>
                      <a:pt x="57282" y="12244"/>
                    </a:cubicBezTo>
                    <a:cubicBezTo>
                      <a:pt x="46569" y="12098"/>
                      <a:pt x="35565" y="12681"/>
                      <a:pt x="25289" y="9474"/>
                    </a:cubicBezTo>
                    <a:cubicBezTo>
                      <a:pt x="16689" y="6778"/>
                      <a:pt x="8891" y="1530"/>
                      <a:pt x="0" y="0"/>
                    </a:cubicBezTo>
                    <a:cubicBezTo>
                      <a:pt x="10932" y="20625"/>
                      <a:pt x="30026" y="35637"/>
                      <a:pt x="48537" y="49849"/>
                    </a:cubicBezTo>
                    <a:cubicBezTo>
                      <a:pt x="51379" y="52035"/>
                      <a:pt x="54294" y="54221"/>
                      <a:pt x="57792" y="54950"/>
                    </a:cubicBezTo>
                    <a:cubicBezTo>
                      <a:pt x="63113" y="56043"/>
                      <a:pt x="68578" y="53201"/>
                      <a:pt x="71931" y="48974"/>
                    </a:cubicBezTo>
                    <a:cubicBezTo>
                      <a:pt x="75356" y="44820"/>
                      <a:pt x="76814" y="39427"/>
                      <a:pt x="77470" y="34034"/>
                    </a:cubicBezTo>
                    <a:close/>
                  </a:path>
                </a:pathLst>
              </a:custGeom>
              <a:solidFill>
                <a:srgbClr val="2F3F47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356" name="Graphic 2">
                <a:extLst>
                  <a:ext uri="{FF2B5EF4-FFF2-40B4-BE49-F238E27FC236}">
                    <a16:creationId xmlns:a16="http://schemas.microsoft.com/office/drawing/2014/main" id="{94FDC738-A4B6-E2DD-6A93-40A86BEE8CB3}"/>
                  </a:ext>
                </a:extLst>
              </p:cNvPr>
              <p:cNvGrpSpPr/>
              <p:nvPr/>
            </p:nvGrpSpPr>
            <p:grpSpPr>
              <a:xfrm>
                <a:off x="2222833" y="2541650"/>
                <a:ext cx="155415" cy="193213"/>
                <a:chOff x="2222833" y="2541650"/>
                <a:chExt cx="155415" cy="193213"/>
              </a:xfrm>
            </p:grpSpPr>
            <p:sp>
              <p:nvSpPr>
                <p:cNvPr id="357" name="Freeform: Shape 356">
                  <a:extLst>
                    <a:ext uri="{FF2B5EF4-FFF2-40B4-BE49-F238E27FC236}">
                      <a16:creationId xmlns:a16="http://schemas.microsoft.com/office/drawing/2014/main" id="{BD52C6CB-6E0C-9919-82FC-B28BDB75B139}"/>
                    </a:ext>
                  </a:extLst>
                </p:cNvPr>
                <p:cNvSpPr/>
                <p:nvPr/>
              </p:nvSpPr>
              <p:spPr>
                <a:xfrm>
                  <a:off x="2222833" y="2581935"/>
                  <a:ext cx="149699" cy="152927"/>
                </a:xfrm>
                <a:custGeom>
                  <a:avLst/>
                  <a:gdLst>
                    <a:gd name="connsiteX0" fmla="*/ 139448 w 149699"/>
                    <a:gd name="connsiteY0" fmla="*/ 30334 h 152927"/>
                    <a:gd name="connsiteX1" fmla="*/ 147610 w 149699"/>
                    <a:gd name="connsiteY1" fmla="*/ 94175 h 152927"/>
                    <a:gd name="connsiteX2" fmla="*/ 110442 w 149699"/>
                    <a:gd name="connsiteY2" fmla="*/ 145044 h 152927"/>
                    <a:gd name="connsiteX3" fmla="*/ 76043 w 149699"/>
                    <a:gd name="connsiteY3" fmla="*/ 152915 h 152927"/>
                    <a:gd name="connsiteX4" fmla="*/ 8704 w 149699"/>
                    <a:gd name="connsiteY4" fmla="*/ 112322 h 152927"/>
                    <a:gd name="connsiteX5" fmla="*/ 14316 w 149699"/>
                    <a:gd name="connsiteY5" fmla="*/ 32739 h 152927"/>
                    <a:gd name="connsiteX6" fmla="*/ 31005 w 149699"/>
                    <a:gd name="connsiteY6" fmla="*/ 16924 h 152927"/>
                    <a:gd name="connsiteX7" fmla="*/ 107600 w 149699"/>
                    <a:gd name="connsiteY7" fmla="*/ 3150 h 152927"/>
                    <a:gd name="connsiteX8" fmla="*/ 127423 w 149699"/>
                    <a:gd name="connsiteY8" fmla="*/ 13062 h 152927"/>
                    <a:gd name="connsiteX9" fmla="*/ 139448 w 149699"/>
                    <a:gd name="connsiteY9" fmla="*/ 30334 h 152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9699" h="152927">
                      <a:moveTo>
                        <a:pt x="139448" y="30334"/>
                      </a:moveTo>
                      <a:cubicBezTo>
                        <a:pt x="148776" y="49938"/>
                        <a:pt x="152347" y="72822"/>
                        <a:pt x="147610" y="94175"/>
                      </a:cubicBezTo>
                      <a:cubicBezTo>
                        <a:pt x="142873" y="115529"/>
                        <a:pt x="129317" y="135060"/>
                        <a:pt x="110442" y="145044"/>
                      </a:cubicBezTo>
                      <a:cubicBezTo>
                        <a:pt x="99875" y="150583"/>
                        <a:pt x="87850" y="153134"/>
                        <a:pt x="76043" y="152915"/>
                      </a:cubicBezTo>
                      <a:cubicBezTo>
                        <a:pt x="48787" y="152478"/>
                        <a:pt x="21895" y="136955"/>
                        <a:pt x="8704" y="112322"/>
                      </a:cubicBezTo>
                      <a:cubicBezTo>
                        <a:pt x="-4487" y="87689"/>
                        <a:pt x="-2738" y="54821"/>
                        <a:pt x="14316" y="32739"/>
                      </a:cubicBezTo>
                      <a:cubicBezTo>
                        <a:pt x="19053" y="26617"/>
                        <a:pt x="24737" y="21370"/>
                        <a:pt x="31005" y="16924"/>
                      </a:cubicBezTo>
                      <a:cubicBezTo>
                        <a:pt x="53087" y="1182"/>
                        <a:pt x="81801" y="-3992"/>
                        <a:pt x="107600" y="3150"/>
                      </a:cubicBezTo>
                      <a:cubicBezTo>
                        <a:pt x="114742" y="5118"/>
                        <a:pt x="121811" y="8033"/>
                        <a:pt x="127423" y="13062"/>
                      </a:cubicBezTo>
                      <a:cubicBezTo>
                        <a:pt x="132670" y="17653"/>
                        <a:pt x="136387" y="23848"/>
                        <a:pt x="139448" y="30334"/>
                      </a:cubicBezTo>
                      <a:close/>
                    </a:path>
                  </a:pathLst>
                </a:custGeom>
                <a:solidFill>
                  <a:srgbClr val="EAF1F2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8" name="Freeform: Shape 357">
                  <a:extLst>
                    <a:ext uri="{FF2B5EF4-FFF2-40B4-BE49-F238E27FC236}">
                      <a16:creationId xmlns:a16="http://schemas.microsoft.com/office/drawing/2014/main" id="{72B855BB-BD6C-82AA-B3BB-A524FEEF4A60}"/>
                    </a:ext>
                  </a:extLst>
                </p:cNvPr>
                <p:cNvSpPr/>
                <p:nvPr/>
              </p:nvSpPr>
              <p:spPr>
                <a:xfrm>
                  <a:off x="2225095" y="2623559"/>
                  <a:ext cx="153154" cy="85012"/>
                </a:xfrm>
                <a:custGeom>
                  <a:avLst/>
                  <a:gdLst>
                    <a:gd name="connsiteX0" fmla="*/ 1049 w 153154"/>
                    <a:gd name="connsiteY0" fmla="*/ 33093 h 85012"/>
                    <a:gd name="connsiteX1" fmla="*/ 4329 w 153154"/>
                    <a:gd name="connsiteY1" fmla="*/ 42203 h 85012"/>
                    <a:gd name="connsiteX2" fmla="*/ 43610 w 153154"/>
                    <a:gd name="connsiteY2" fmla="*/ 77039 h 85012"/>
                    <a:gd name="connsiteX3" fmla="*/ 143235 w 153154"/>
                    <a:gd name="connsiteY3" fmla="*/ 64139 h 85012"/>
                    <a:gd name="connsiteX4" fmla="*/ 153146 w 153154"/>
                    <a:gd name="connsiteY4" fmla="*/ 39142 h 85012"/>
                    <a:gd name="connsiteX5" fmla="*/ 149065 w 153154"/>
                    <a:gd name="connsiteY5" fmla="*/ 9918 h 85012"/>
                    <a:gd name="connsiteX6" fmla="*/ 140320 w 153154"/>
                    <a:gd name="connsiteY6" fmla="*/ 6 h 85012"/>
                    <a:gd name="connsiteX7" fmla="*/ 135510 w 153154"/>
                    <a:gd name="connsiteY7" fmla="*/ 1682 h 85012"/>
                    <a:gd name="connsiteX8" fmla="*/ 79320 w 153154"/>
                    <a:gd name="connsiteY8" fmla="*/ 17278 h 85012"/>
                    <a:gd name="connsiteX9" fmla="*/ 22403 w 153154"/>
                    <a:gd name="connsiteY9" fmla="*/ 16039 h 85012"/>
                    <a:gd name="connsiteX10" fmla="*/ 3746 w 153154"/>
                    <a:gd name="connsiteY10" fmla="*/ 13999 h 85012"/>
                    <a:gd name="connsiteX11" fmla="*/ 1049 w 153154"/>
                    <a:gd name="connsiteY11" fmla="*/ 33093 h 85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3154" h="85012">
                      <a:moveTo>
                        <a:pt x="1049" y="33093"/>
                      </a:moveTo>
                      <a:cubicBezTo>
                        <a:pt x="1851" y="36300"/>
                        <a:pt x="3017" y="39433"/>
                        <a:pt x="4329" y="42203"/>
                      </a:cubicBezTo>
                      <a:cubicBezTo>
                        <a:pt x="12783" y="59839"/>
                        <a:pt x="28306" y="70698"/>
                        <a:pt x="43610" y="77039"/>
                      </a:cubicBezTo>
                      <a:cubicBezTo>
                        <a:pt x="77863" y="91177"/>
                        <a:pt x="115177" y="86294"/>
                        <a:pt x="143235" y="64139"/>
                      </a:cubicBezTo>
                      <a:cubicBezTo>
                        <a:pt x="151470" y="57653"/>
                        <a:pt x="153292" y="49345"/>
                        <a:pt x="153146" y="39142"/>
                      </a:cubicBezTo>
                      <a:cubicBezTo>
                        <a:pt x="152928" y="29303"/>
                        <a:pt x="151543" y="19465"/>
                        <a:pt x="149065" y="9918"/>
                      </a:cubicBezTo>
                      <a:cubicBezTo>
                        <a:pt x="147826" y="5326"/>
                        <a:pt x="145130" y="-212"/>
                        <a:pt x="140320" y="6"/>
                      </a:cubicBezTo>
                      <a:cubicBezTo>
                        <a:pt x="138643" y="79"/>
                        <a:pt x="137040" y="954"/>
                        <a:pt x="135510" y="1682"/>
                      </a:cubicBezTo>
                      <a:cubicBezTo>
                        <a:pt x="117946" y="10865"/>
                        <a:pt x="98342" y="13489"/>
                        <a:pt x="79320" y="17278"/>
                      </a:cubicBezTo>
                      <a:cubicBezTo>
                        <a:pt x="61101" y="20849"/>
                        <a:pt x="40185" y="22526"/>
                        <a:pt x="22403" y="16039"/>
                      </a:cubicBezTo>
                      <a:cubicBezTo>
                        <a:pt x="15115" y="13416"/>
                        <a:pt x="10450" y="6419"/>
                        <a:pt x="3746" y="13999"/>
                      </a:cubicBezTo>
                      <a:cubicBezTo>
                        <a:pt x="-554" y="18809"/>
                        <a:pt x="-700" y="26097"/>
                        <a:pt x="1049" y="33093"/>
                      </a:cubicBezTo>
                      <a:close/>
                    </a:path>
                  </a:pathLst>
                </a:custGeom>
                <a:solidFill>
                  <a:srgbClr val="2F3F47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359" name="Graphic 2">
                  <a:extLst>
                    <a:ext uri="{FF2B5EF4-FFF2-40B4-BE49-F238E27FC236}">
                      <a16:creationId xmlns:a16="http://schemas.microsoft.com/office/drawing/2014/main" id="{F1574301-BB02-A39A-13A9-8982CF1B0A3B}"/>
                    </a:ext>
                  </a:extLst>
                </p:cNvPr>
                <p:cNvGrpSpPr/>
                <p:nvPr/>
              </p:nvGrpSpPr>
              <p:grpSpPr>
                <a:xfrm>
                  <a:off x="2230659" y="2567303"/>
                  <a:ext cx="42737" cy="66253"/>
                  <a:chOff x="2230659" y="2567303"/>
                  <a:chExt cx="42737" cy="66253"/>
                </a:xfrm>
              </p:grpSpPr>
              <p:sp>
                <p:nvSpPr>
                  <p:cNvPr id="360" name="Freeform: Shape 359">
                    <a:extLst>
                      <a:ext uri="{FF2B5EF4-FFF2-40B4-BE49-F238E27FC236}">
                        <a16:creationId xmlns:a16="http://schemas.microsoft.com/office/drawing/2014/main" id="{F803E5A7-DA73-05C0-7AA5-945E25B8B7C0}"/>
                      </a:ext>
                    </a:extLst>
                  </p:cNvPr>
                  <p:cNvSpPr/>
                  <p:nvPr/>
                </p:nvSpPr>
                <p:spPr>
                  <a:xfrm>
                    <a:off x="2230659" y="2567303"/>
                    <a:ext cx="42737" cy="66253"/>
                  </a:xfrm>
                  <a:custGeom>
                    <a:avLst/>
                    <a:gdLst>
                      <a:gd name="connsiteX0" fmla="*/ 40014 w 42737"/>
                      <a:gd name="connsiteY0" fmla="*/ 41613 h 66253"/>
                      <a:gd name="connsiteX1" fmla="*/ 41763 w 42737"/>
                      <a:gd name="connsiteY1" fmla="*/ 33816 h 66253"/>
                      <a:gd name="connsiteX2" fmla="*/ 39941 w 42737"/>
                      <a:gd name="connsiteY2" fmla="*/ 34253 h 66253"/>
                      <a:gd name="connsiteX3" fmla="*/ 6854 w 42737"/>
                      <a:gd name="connsiteY3" fmla="*/ 0 h 66253"/>
                      <a:gd name="connsiteX4" fmla="*/ 4 w 42737"/>
                      <a:gd name="connsiteY4" fmla="*/ 55679 h 66253"/>
                      <a:gd name="connsiteX5" fmla="*/ 5178 w 42737"/>
                      <a:gd name="connsiteY5" fmla="*/ 66173 h 66253"/>
                      <a:gd name="connsiteX6" fmla="*/ 10790 w 42737"/>
                      <a:gd name="connsiteY6" fmla="*/ 64643 h 66253"/>
                      <a:gd name="connsiteX7" fmla="*/ 40014 w 42737"/>
                      <a:gd name="connsiteY7" fmla="*/ 41613 h 66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737" h="66253">
                        <a:moveTo>
                          <a:pt x="40014" y="41613"/>
                        </a:moveTo>
                        <a:cubicBezTo>
                          <a:pt x="42054" y="39427"/>
                          <a:pt x="43949" y="35783"/>
                          <a:pt x="41763" y="33816"/>
                        </a:cubicBezTo>
                        <a:cubicBezTo>
                          <a:pt x="41909" y="34617"/>
                          <a:pt x="40597" y="34617"/>
                          <a:pt x="39941" y="34253"/>
                        </a:cubicBezTo>
                        <a:cubicBezTo>
                          <a:pt x="25948" y="26528"/>
                          <a:pt x="20628" y="8089"/>
                          <a:pt x="6854" y="0"/>
                        </a:cubicBezTo>
                        <a:cubicBezTo>
                          <a:pt x="2554" y="18220"/>
                          <a:pt x="222" y="36949"/>
                          <a:pt x="4" y="55679"/>
                        </a:cubicBezTo>
                        <a:cubicBezTo>
                          <a:pt x="-69" y="59906"/>
                          <a:pt x="951" y="65445"/>
                          <a:pt x="5178" y="66173"/>
                        </a:cubicBezTo>
                        <a:cubicBezTo>
                          <a:pt x="7146" y="66538"/>
                          <a:pt x="9041" y="65590"/>
                          <a:pt x="10790" y="64643"/>
                        </a:cubicBezTo>
                        <a:cubicBezTo>
                          <a:pt x="21648" y="58521"/>
                          <a:pt x="31560" y="50796"/>
                          <a:pt x="40014" y="41613"/>
                        </a:cubicBezTo>
                        <a:close/>
                      </a:path>
                    </a:pathLst>
                  </a:custGeom>
                  <a:solidFill>
                    <a:srgbClr val="EAF1F2"/>
                  </a:solidFill>
                  <a:ln w="728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61" name="Freeform: Shape 360">
                    <a:extLst>
                      <a:ext uri="{FF2B5EF4-FFF2-40B4-BE49-F238E27FC236}">
                        <a16:creationId xmlns:a16="http://schemas.microsoft.com/office/drawing/2014/main" id="{83C7F0AE-EBAB-96A4-DAE2-A1B7D1A98124}"/>
                      </a:ext>
                    </a:extLst>
                  </p:cNvPr>
                  <p:cNvSpPr/>
                  <p:nvPr/>
                </p:nvSpPr>
                <p:spPr>
                  <a:xfrm>
                    <a:off x="2241959" y="2581879"/>
                    <a:ext cx="16470" cy="30244"/>
                  </a:xfrm>
                  <a:custGeom>
                    <a:avLst/>
                    <a:gdLst>
                      <a:gd name="connsiteX0" fmla="*/ 0 w 16470"/>
                      <a:gd name="connsiteY0" fmla="*/ 0 h 30244"/>
                      <a:gd name="connsiteX1" fmla="*/ 16470 w 16470"/>
                      <a:gd name="connsiteY1" fmla="*/ 23175 h 30244"/>
                      <a:gd name="connsiteX2" fmla="*/ 1312 w 16470"/>
                      <a:gd name="connsiteY2" fmla="*/ 30244 h 30244"/>
                      <a:gd name="connsiteX3" fmla="*/ 0 w 16470"/>
                      <a:gd name="connsiteY3" fmla="*/ 0 h 30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70" h="30244">
                        <a:moveTo>
                          <a:pt x="0" y="0"/>
                        </a:moveTo>
                        <a:cubicBezTo>
                          <a:pt x="6851" y="6632"/>
                          <a:pt x="12462" y="14503"/>
                          <a:pt x="16470" y="23175"/>
                        </a:cubicBezTo>
                        <a:cubicBezTo>
                          <a:pt x="10932" y="24268"/>
                          <a:pt x="5757" y="26746"/>
                          <a:pt x="1312" y="30244"/>
                        </a:cubicBezTo>
                        <a:cubicBezTo>
                          <a:pt x="875" y="20187"/>
                          <a:pt x="437" y="1005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2F3F47"/>
                  </a:solidFill>
                  <a:ln w="728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62" name="Graphic 2">
                  <a:extLst>
                    <a:ext uri="{FF2B5EF4-FFF2-40B4-BE49-F238E27FC236}">
                      <a16:creationId xmlns:a16="http://schemas.microsoft.com/office/drawing/2014/main" id="{35632E85-9978-53AC-2756-9EB6977EEEC7}"/>
                    </a:ext>
                  </a:extLst>
                </p:cNvPr>
                <p:cNvGrpSpPr/>
                <p:nvPr/>
              </p:nvGrpSpPr>
              <p:grpSpPr>
                <a:xfrm>
                  <a:off x="2284260" y="2541650"/>
                  <a:ext cx="49330" cy="60087"/>
                  <a:chOff x="2284260" y="2541650"/>
                  <a:chExt cx="49330" cy="60087"/>
                </a:xfrm>
              </p:grpSpPr>
              <p:sp>
                <p:nvSpPr>
                  <p:cNvPr id="363" name="Freeform: Shape 362">
                    <a:extLst>
                      <a:ext uri="{FF2B5EF4-FFF2-40B4-BE49-F238E27FC236}">
                        <a16:creationId xmlns:a16="http://schemas.microsoft.com/office/drawing/2014/main" id="{C1774D90-B394-64D7-B26E-D2E035A26890}"/>
                      </a:ext>
                    </a:extLst>
                  </p:cNvPr>
                  <p:cNvSpPr/>
                  <p:nvPr/>
                </p:nvSpPr>
                <p:spPr>
                  <a:xfrm>
                    <a:off x="2284260" y="2541650"/>
                    <a:ext cx="49330" cy="60087"/>
                  </a:xfrm>
                  <a:custGeom>
                    <a:avLst/>
                    <a:gdLst>
                      <a:gd name="connsiteX0" fmla="*/ 44205 w 49330"/>
                      <a:gd name="connsiteY0" fmla="*/ 51889 h 60087"/>
                      <a:gd name="connsiteX1" fmla="*/ 49088 w 49330"/>
                      <a:gd name="connsiteY1" fmla="*/ 45549 h 60087"/>
                      <a:gd name="connsiteX2" fmla="*/ 47266 w 49330"/>
                      <a:gd name="connsiteY2" fmla="*/ 45112 h 60087"/>
                      <a:gd name="connsiteX3" fmla="*/ 31962 w 49330"/>
                      <a:gd name="connsiteY3" fmla="*/ 0 h 60087"/>
                      <a:gd name="connsiteX4" fmla="*/ 1936 w 49330"/>
                      <a:gd name="connsiteY4" fmla="*/ 47371 h 60087"/>
                      <a:gd name="connsiteX5" fmla="*/ 2155 w 49330"/>
                      <a:gd name="connsiteY5" fmla="*/ 59031 h 60087"/>
                      <a:gd name="connsiteX6" fmla="*/ 7912 w 49330"/>
                      <a:gd name="connsiteY6" fmla="*/ 60052 h 60087"/>
                      <a:gd name="connsiteX7" fmla="*/ 44205 w 49330"/>
                      <a:gd name="connsiteY7" fmla="*/ 51889 h 600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330" h="60087">
                        <a:moveTo>
                          <a:pt x="44205" y="51889"/>
                        </a:moveTo>
                        <a:cubicBezTo>
                          <a:pt x="46975" y="50796"/>
                          <a:pt x="50254" y="48318"/>
                          <a:pt x="49088" y="45549"/>
                        </a:cubicBezTo>
                        <a:cubicBezTo>
                          <a:pt x="48870" y="46278"/>
                          <a:pt x="47704" y="45768"/>
                          <a:pt x="47266" y="45112"/>
                        </a:cubicBezTo>
                        <a:cubicBezTo>
                          <a:pt x="37938" y="32139"/>
                          <a:pt x="40999" y="13264"/>
                          <a:pt x="31962" y="0"/>
                        </a:cubicBezTo>
                        <a:cubicBezTo>
                          <a:pt x="20229" y="14648"/>
                          <a:pt x="10171" y="30536"/>
                          <a:pt x="1936" y="47371"/>
                        </a:cubicBezTo>
                        <a:cubicBezTo>
                          <a:pt x="41" y="51161"/>
                          <a:pt x="-1343" y="56626"/>
                          <a:pt x="2155" y="59031"/>
                        </a:cubicBezTo>
                        <a:cubicBezTo>
                          <a:pt x="3758" y="60197"/>
                          <a:pt x="5944" y="60125"/>
                          <a:pt x="7912" y="60052"/>
                        </a:cubicBezTo>
                        <a:cubicBezTo>
                          <a:pt x="20374" y="59250"/>
                          <a:pt x="32618" y="56481"/>
                          <a:pt x="44205" y="51889"/>
                        </a:cubicBezTo>
                        <a:close/>
                      </a:path>
                    </a:pathLst>
                  </a:custGeom>
                  <a:solidFill>
                    <a:srgbClr val="EAF1F2"/>
                  </a:solidFill>
                  <a:ln w="728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64" name="Freeform: Shape 363">
                    <a:extLst>
                      <a:ext uri="{FF2B5EF4-FFF2-40B4-BE49-F238E27FC236}">
                        <a16:creationId xmlns:a16="http://schemas.microsoft.com/office/drawing/2014/main" id="{5C0D3B6E-A247-9494-EFE7-591909260429}"/>
                      </a:ext>
                    </a:extLst>
                  </p:cNvPr>
                  <p:cNvSpPr/>
                  <p:nvPr/>
                </p:nvSpPr>
                <p:spPr>
                  <a:xfrm>
                    <a:off x="2302302" y="2556736"/>
                    <a:ext cx="16697" cy="27985"/>
                  </a:xfrm>
                  <a:custGeom>
                    <a:avLst/>
                    <a:gdLst>
                      <a:gd name="connsiteX0" fmla="*/ 11733 w 16697"/>
                      <a:gd name="connsiteY0" fmla="*/ 0 h 27985"/>
                      <a:gd name="connsiteX1" fmla="*/ 16689 w 16697"/>
                      <a:gd name="connsiteY1" fmla="*/ 27985 h 27985"/>
                      <a:gd name="connsiteX2" fmla="*/ 0 w 16697"/>
                      <a:gd name="connsiteY2" fmla="*/ 27839 h 27985"/>
                      <a:gd name="connsiteX3" fmla="*/ 11733 w 16697"/>
                      <a:gd name="connsiteY3" fmla="*/ 0 h 27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697" h="27985">
                        <a:moveTo>
                          <a:pt x="11733" y="0"/>
                        </a:moveTo>
                        <a:cubicBezTo>
                          <a:pt x="15159" y="8891"/>
                          <a:pt x="16835" y="18438"/>
                          <a:pt x="16689" y="27985"/>
                        </a:cubicBezTo>
                        <a:cubicBezTo>
                          <a:pt x="11223" y="26673"/>
                          <a:pt x="5466" y="26601"/>
                          <a:pt x="0" y="27839"/>
                        </a:cubicBezTo>
                        <a:cubicBezTo>
                          <a:pt x="3935" y="18584"/>
                          <a:pt x="7871" y="9328"/>
                          <a:pt x="11733" y="0"/>
                        </a:cubicBezTo>
                        <a:close/>
                      </a:path>
                    </a:pathLst>
                  </a:custGeom>
                  <a:solidFill>
                    <a:srgbClr val="2F3F47"/>
                  </a:solidFill>
                  <a:ln w="728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365" name="Graphic 2">
                <a:extLst>
                  <a:ext uri="{FF2B5EF4-FFF2-40B4-BE49-F238E27FC236}">
                    <a16:creationId xmlns:a16="http://schemas.microsoft.com/office/drawing/2014/main" id="{E8730EC2-F003-8F87-FFC6-57F346282078}"/>
                  </a:ext>
                </a:extLst>
              </p:cNvPr>
              <p:cNvGrpSpPr/>
              <p:nvPr/>
            </p:nvGrpSpPr>
            <p:grpSpPr>
              <a:xfrm>
                <a:off x="2218297" y="2744089"/>
                <a:ext cx="158747" cy="80332"/>
                <a:chOff x="2218297" y="2744089"/>
                <a:chExt cx="158747" cy="80332"/>
              </a:xfrm>
            </p:grpSpPr>
            <p:sp>
              <p:nvSpPr>
                <p:cNvPr id="366" name="Freeform: Shape 365">
                  <a:extLst>
                    <a:ext uri="{FF2B5EF4-FFF2-40B4-BE49-F238E27FC236}">
                      <a16:creationId xmlns:a16="http://schemas.microsoft.com/office/drawing/2014/main" id="{139912A9-8E02-0CF7-4ED5-91CA37C5B004}"/>
                    </a:ext>
                  </a:extLst>
                </p:cNvPr>
                <p:cNvSpPr/>
                <p:nvPr/>
              </p:nvSpPr>
              <p:spPr>
                <a:xfrm>
                  <a:off x="2218297" y="2744089"/>
                  <a:ext cx="53307" cy="51176"/>
                </a:xfrm>
                <a:custGeom>
                  <a:avLst/>
                  <a:gdLst>
                    <a:gd name="connsiteX0" fmla="*/ 49315 w 53307"/>
                    <a:gd name="connsiteY0" fmla="*/ 10001 h 51176"/>
                    <a:gd name="connsiteX1" fmla="*/ 14989 w 53307"/>
                    <a:gd name="connsiteY1" fmla="*/ 3515 h 51176"/>
                    <a:gd name="connsiteX2" fmla="*/ 414 w 53307"/>
                    <a:gd name="connsiteY2" fmla="*/ 36529 h 51176"/>
                    <a:gd name="connsiteX3" fmla="*/ 7556 w 53307"/>
                    <a:gd name="connsiteY3" fmla="*/ 49137 h 51176"/>
                    <a:gd name="connsiteX4" fmla="*/ 18998 w 53307"/>
                    <a:gd name="connsiteY4" fmla="*/ 51032 h 51176"/>
                    <a:gd name="connsiteX5" fmla="*/ 47129 w 53307"/>
                    <a:gd name="connsiteY5" fmla="*/ 36529 h 51176"/>
                    <a:gd name="connsiteX6" fmla="*/ 52522 w 53307"/>
                    <a:gd name="connsiteY6" fmla="*/ 27565 h 51176"/>
                    <a:gd name="connsiteX7" fmla="*/ 49315 w 53307"/>
                    <a:gd name="connsiteY7" fmla="*/ 10001 h 51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3307" h="51176">
                      <a:moveTo>
                        <a:pt x="49315" y="10001"/>
                      </a:moveTo>
                      <a:cubicBezTo>
                        <a:pt x="41881" y="-420"/>
                        <a:pt x="25994" y="-2898"/>
                        <a:pt x="14989" y="3515"/>
                      </a:cubicBezTo>
                      <a:cubicBezTo>
                        <a:pt x="3985" y="10001"/>
                        <a:pt x="-1627" y="23921"/>
                        <a:pt x="414" y="36529"/>
                      </a:cubicBezTo>
                      <a:cubicBezTo>
                        <a:pt x="1215" y="41412"/>
                        <a:pt x="3329" y="46513"/>
                        <a:pt x="7556" y="49137"/>
                      </a:cubicBezTo>
                      <a:cubicBezTo>
                        <a:pt x="10908" y="51178"/>
                        <a:pt x="15062" y="51396"/>
                        <a:pt x="18998" y="51032"/>
                      </a:cubicBezTo>
                      <a:cubicBezTo>
                        <a:pt x="29784" y="49939"/>
                        <a:pt x="40059" y="44692"/>
                        <a:pt x="47129" y="36529"/>
                      </a:cubicBezTo>
                      <a:cubicBezTo>
                        <a:pt x="49461" y="33906"/>
                        <a:pt x="51428" y="30918"/>
                        <a:pt x="52522" y="27565"/>
                      </a:cubicBezTo>
                      <a:cubicBezTo>
                        <a:pt x="54344" y="21662"/>
                        <a:pt x="52886" y="15030"/>
                        <a:pt x="49315" y="10001"/>
                      </a:cubicBezTo>
                      <a:close/>
                    </a:path>
                  </a:pathLst>
                </a:custGeom>
                <a:solidFill>
                  <a:srgbClr val="272525">
                    <a:alpha val="12000"/>
                  </a:srgbClr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367" name="Graphic 2">
                  <a:extLst>
                    <a:ext uri="{FF2B5EF4-FFF2-40B4-BE49-F238E27FC236}">
                      <a16:creationId xmlns:a16="http://schemas.microsoft.com/office/drawing/2014/main" id="{CCF66293-A413-C247-BB34-DC048D3BDDF7}"/>
                    </a:ext>
                  </a:extLst>
                </p:cNvPr>
                <p:cNvGrpSpPr/>
                <p:nvPr/>
              </p:nvGrpSpPr>
              <p:grpSpPr>
                <a:xfrm>
                  <a:off x="2221577" y="2745835"/>
                  <a:ext cx="155467" cy="78585"/>
                  <a:chOff x="2221577" y="2745835"/>
                  <a:chExt cx="155467" cy="78585"/>
                </a:xfrm>
              </p:grpSpPr>
              <p:sp>
                <p:nvSpPr>
                  <p:cNvPr id="368" name="Freeform: Shape 367">
                    <a:extLst>
                      <a:ext uri="{FF2B5EF4-FFF2-40B4-BE49-F238E27FC236}">
                        <a16:creationId xmlns:a16="http://schemas.microsoft.com/office/drawing/2014/main" id="{644771DC-6895-4839-8F75-2E5E3C611E41}"/>
                      </a:ext>
                    </a:extLst>
                  </p:cNvPr>
                  <p:cNvSpPr/>
                  <p:nvPr/>
                </p:nvSpPr>
                <p:spPr>
                  <a:xfrm>
                    <a:off x="2305509" y="2804498"/>
                    <a:ext cx="23700" cy="12118"/>
                  </a:xfrm>
                  <a:custGeom>
                    <a:avLst/>
                    <a:gdLst>
                      <a:gd name="connsiteX0" fmla="*/ 11733 w 23700"/>
                      <a:gd name="connsiteY0" fmla="*/ 11975 h 12118"/>
                      <a:gd name="connsiteX1" fmla="*/ 19750 w 23700"/>
                      <a:gd name="connsiteY1" fmla="*/ 11028 h 12118"/>
                      <a:gd name="connsiteX2" fmla="*/ 23030 w 23700"/>
                      <a:gd name="connsiteY2" fmla="*/ 1189 h 12118"/>
                      <a:gd name="connsiteX3" fmla="*/ 8235 w 23700"/>
                      <a:gd name="connsiteY3" fmla="*/ 23 h 12118"/>
                      <a:gd name="connsiteX4" fmla="*/ 1895 w 23700"/>
                      <a:gd name="connsiteY4" fmla="*/ 1554 h 12118"/>
                      <a:gd name="connsiteX5" fmla="*/ 0 w 23700"/>
                      <a:gd name="connsiteY5" fmla="*/ 10737 h 12118"/>
                      <a:gd name="connsiteX6" fmla="*/ 11733 w 23700"/>
                      <a:gd name="connsiteY6" fmla="*/ 11975 h 12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3700" h="12118">
                        <a:moveTo>
                          <a:pt x="11733" y="11975"/>
                        </a:moveTo>
                        <a:cubicBezTo>
                          <a:pt x="14430" y="12194"/>
                          <a:pt x="17345" y="12340"/>
                          <a:pt x="19750" y="11028"/>
                        </a:cubicBezTo>
                        <a:cubicBezTo>
                          <a:pt x="23102" y="9279"/>
                          <a:pt x="24706" y="4615"/>
                          <a:pt x="23030" y="1189"/>
                        </a:cubicBezTo>
                        <a:cubicBezTo>
                          <a:pt x="18074" y="606"/>
                          <a:pt x="13118" y="242"/>
                          <a:pt x="8235" y="23"/>
                        </a:cubicBezTo>
                        <a:cubicBezTo>
                          <a:pt x="5976" y="-50"/>
                          <a:pt x="3425" y="-50"/>
                          <a:pt x="1895" y="1554"/>
                        </a:cubicBezTo>
                        <a:cubicBezTo>
                          <a:pt x="-364" y="3813"/>
                          <a:pt x="656" y="7603"/>
                          <a:pt x="0" y="10737"/>
                        </a:cubicBezTo>
                        <a:cubicBezTo>
                          <a:pt x="3863" y="11247"/>
                          <a:pt x="7798" y="11611"/>
                          <a:pt x="11733" y="11975"/>
                        </a:cubicBezTo>
                        <a:close/>
                      </a:path>
                    </a:pathLst>
                  </a:custGeom>
                  <a:solidFill>
                    <a:srgbClr val="2F3F47"/>
                  </a:solidFill>
                  <a:ln w="728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69" name="Freeform: Shape 368">
                    <a:extLst>
                      <a:ext uri="{FF2B5EF4-FFF2-40B4-BE49-F238E27FC236}">
                        <a16:creationId xmlns:a16="http://schemas.microsoft.com/office/drawing/2014/main" id="{126217CC-447F-8136-7C44-4BEDF1308CFA}"/>
                      </a:ext>
                    </a:extLst>
                  </p:cNvPr>
                  <p:cNvSpPr/>
                  <p:nvPr/>
                </p:nvSpPr>
                <p:spPr>
                  <a:xfrm>
                    <a:off x="2221577" y="2745835"/>
                    <a:ext cx="92823" cy="78585"/>
                  </a:xfrm>
                  <a:custGeom>
                    <a:avLst/>
                    <a:gdLst>
                      <a:gd name="connsiteX0" fmla="*/ 7337 w 92823"/>
                      <a:gd name="connsiteY0" fmla="*/ 54241 h 78585"/>
                      <a:gd name="connsiteX1" fmla="*/ 24609 w 92823"/>
                      <a:gd name="connsiteY1" fmla="*/ 70202 h 78585"/>
                      <a:gd name="connsiteX2" fmla="*/ 47639 w 92823"/>
                      <a:gd name="connsiteY2" fmla="*/ 76250 h 78585"/>
                      <a:gd name="connsiteX3" fmla="*/ 87430 w 92823"/>
                      <a:gd name="connsiteY3" fmla="*/ 75667 h 78585"/>
                      <a:gd name="connsiteX4" fmla="*/ 91366 w 92823"/>
                      <a:gd name="connsiteY4" fmla="*/ 73044 h 78585"/>
                      <a:gd name="connsiteX5" fmla="*/ 92240 w 92823"/>
                      <a:gd name="connsiteY5" fmla="*/ 69181 h 78585"/>
                      <a:gd name="connsiteX6" fmla="*/ 92823 w 92823"/>
                      <a:gd name="connsiteY6" fmla="*/ 53731 h 78585"/>
                      <a:gd name="connsiteX7" fmla="*/ 63016 w 92823"/>
                      <a:gd name="connsiteY7" fmla="*/ 37042 h 78585"/>
                      <a:gd name="connsiteX8" fmla="*/ 49388 w 92823"/>
                      <a:gd name="connsiteY8" fmla="*/ 14814 h 78585"/>
                      <a:gd name="connsiteX9" fmla="*/ 27233 w 92823"/>
                      <a:gd name="connsiteY9" fmla="*/ 20 h 78585"/>
                      <a:gd name="connsiteX10" fmla="*/ 6608 w 92823"/>
                      <a:gd name="connsiteY10" fmla="*/ 10368 h 78585"/>
                      <a:gd name="connsiteX11" fmla="*/ 7337 w 92823"/>
                      <a:gd name="connsiteY11" fmla="*/ 54241 h 78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92823" h="78585">
                        <a:moveTo>
                          <a:pt x="7337" y="54241"/>
                        </a:moveTo>
                        <a:cubicBezTo>
                          <a:pt x="11491" y="60654"/>
                          <a:pt x="17176" y="66558"/>
                          <a:pt x="24609" y="70202"/>
                        </a:cubicBezTo>
                        <a:cubicBezTo>
                          <a:pt x="31605" y="73700"/>
                          <a:pt x="39695" y="75011"/>
                          <a:pt x="47639" y="76250"/>
                        </a:cubicBezTo>
                        <a:cubicBezTo>
                          <a:pt x="60975" y="78364"/>
                          <a:pt x="75260" y="80477"/>
                          <a:pt x="87430" y="75667"/>
                        </a:cubicBezTo>
                        <a:cubicBezTo>
                          <a:pt x="88961" y="75084"/>
                          <a:pt x="90564" y="74283"/>
                          <a:pt x="91366" y="73044"/>
                        </a:cubicBezTo>
                        <a:cubicBezTo>
                          <a:pt x="92094" y="71878"/>
                          <a:pt x="92167" y="70566"/>
                          <a:pt x="92240" y="69181"/>
                        </a:cubicBezTo>
                        <a:cubicBezTo>
                          <a:pt x="92459" y="64007"/>
                          <a:pt x="92677" y="58905"/>
                          <a:pt x="92823" y="53731"/>
                        </a:cubicBezTo>
                        <a:cubicBezTo>
                          <a:pt x="81600" y="50087"/>
                          <a:pt x="70377" y="45204"/>
                          <a:pt x="63016" y="37042"/>
                        </a:cubicBezTo>
                        <a:cubicBezTo>
                          <a:pt x="57040" y="30410"/>
                          <a:pt x="54125" y="22175"/>
                          <a:pt x="49388" y="14814"/>
                        </a:cubicBezTo>
                        <a:cubicBezTo>
                          <a:pt x="44651" y="7453"/>
                          <a:pt x="36926" y="457"/>
                          <a:pt x="27233" y="20"/>
                        </a:cubicBezTo>
                        <a:cubicBezTo>
                          <a:pt x="18852" y="-345"/>
                          <a:pt x="11200" y="4392"/>
                          <a:pt x="6608" y="10368"/>
                        </a:cubicBezTo>
                        <a:cubicBezTo>
                          <a:pt x="-3157" y="23122"/>
                          <a:pt x="-1408" y="40686"/>
                          <a:pt x="7337" y="54241"/>
                        </a:cubicBezTo>
                        <a:close/>
                      </a:path>
                    </a:pathLst>
                  </a:custGeom>
                  <a:solidFill>
                    <a:srgbClr val="EAF1F2"/>
                  </a:solidFill>
                  <a:ln w="728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0" name="Freeform: Shape 369">
                    <a:extLst>
                      <a:ext uri="{FF2B5EF4-FFF2-40B4-BE49-F238E27FC236}">
                        <a16:creationId xmlns:a16="http://schemas.microsoft.com/office/drawing/2014/main" id="{35A71BD1-77F4-F62B-F314-C2D48E3CC65B}"/>
                      </a:ext>
                    </a:extLst>
                  </p:cNvPr>
                  <p:cNvSpPr/>
                  <p:nvPr/>
                </p:nvSpPr>
                <p:spPr>
                  <a:xfrm>
                    <a:off x="2319939" y="2788744"/>
                    <a:ext cx="57105" cy="34069"/>
                  </a:xfrm>
                  <a:custGeom>
                    <a:avLst/>
                    <a:gdLst>
                      <a:gd name="connsiteX0" fmla="*/ 55242 w 57105"/>
                      <a:gd name="connsiteY0" fmla="*/ 2368 h 34069"/>
                      <a:gd name="connsiteX1" fmla="*/ 38115 w 57105"/>
                      <a:gd name="connsiteY1" fmla="*/ 5064 h 34069"/>
                      <a:gd name="connsiteX2" fmla="*/ 34982 w 57105"/>
                      <a:gd name="connsiteY2" fmla="*/ 9801 h 34069"/>
                      <a:gd name="connsiteX3" fmla="*/ 27329 w 57105"/>
                      <a:gd name="connsiteY3" fmla="*/ 11988 h 34069"/>
                      <a:gd name="connsiteX4" fmla="*/ 0 w 57105"/>
                      <a:gd name="connsiteY4" fmla="*/ 13445 h 34069"/>
                      <a:gd name="connsiteX5" fmla="*/ 656 w 57105"/>
                      <a:gd name="connsiteY5" fmla="*/ 30353 h 34069"/>
                      <a:gd name="connsiteX6" fmla="*/ 1385 w 57105"/>
                      <a:gd name="connsiteY6" fmla="*/ 33122 h 34069"/>
                      <a:gd name="connsiteX7" fmla="*/ 4737 w 57105"/>
                      <a:gd name="connsiteY7" fmla="*/ 34070 h 34069"/>
                      <a:gd name="connsiteX8" fmla="*/ 31046 w 57105"/>
                      <a:gd name="connsiteY8" fmla="*/ 32685 h 34069"/>
                      <a:gd name="connsiteX9" fmla="*/ 48100 w 57105"/>
                      <a:gd name="connsiteY9" fmla="*/ 27948 h 34069"/>
                      <a:gd name="connsiteX10" fmla="*/ 55242 w 57105"/>
                      <a:gd name="connsiteY10" fmla="*/ 2368 h 34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105" h="34069">
                        <a:moveTo>
                          <a:pt x="55242" y="2368"/>
                        </a:moveTo>
                        <a:cubicBezTo>
                          <a:pt x="50140" y="-1714"/>
                          <a:pt x="41686" y="-329"/>
                          <a:pt x="38115" y="5064"/>
                        </a:cubicBezTo>
                        <a:cubicBezTo>
                          <a:pt x="37095" y="6667"/>
                          <a:pt x="36366" y="8489"/>
                          <a:pt x="34982" y="9801"/>
                        </a:cubicBezTo>
                        <a:cubicBezTo>
                          <a:pt x="33014" y="11623"/>
                          <a:pt x="30026" y="11842"/>
                          <a:pt x="27329" y="11988"/>
                        </a:cubicBezTo>
                        <a:cubicBezTo>
                          <a:pt x="18220" y="12498"/>
                          <a:pt x="9110" y="12935"/>
                          <a:pt x="0" y="13445"/>
                        </a:cubicBezTo>
                        <a:cubicBezTo>
                          <a:pt x="219" y="19057"/>
                          <a:pt x="437" y="24741"/>
                          <a:pt x="656" y="30353"/>
                        </a:cubicBezTo>
                        <a:cubicBezTo>
                          <a:pt x="729" y="31300"/>
                          <a:pt x="729" y="32394"/>
                          <a:pt x="1385" y="33122"/>
                        </a:cubicBezTo>
                        <a:cubicBezTo>
                          <a:pt x="2186" y="33997"/>
                          <a:pt x="3571" y="34070"/>
                          <a:pt x="4737" y="34070"/>
                        </a:cubicBezTo>
                        <a:cubicBezTo>
                          <a:pt x="13555" y="34070"/>
                          <a:pt x="22301" y="33632"/>
                          <a:pt x="31046" y="32685"/>
                        </a:cubicBezTo>
                        <a:cubicBezTo>
                          <a:pt x="36949" y="32102"/>
                          <a:pt x="43071" y="31155"/>
                          <a:pt x="48100" y="27948"/>
                        </a:cubicBezTo>
                        <a:cubicBezTo>
                          <a:pt x="56262" y="22701"/>
                          <a:pt x="59469" y="11113"/>
                          <a:pt x="55242" y="2368"/>
                        </a:cubicBezTo>
                        <a:close/>
                      </a:path>
                    </a:pathLst>
                  </a:custGeom>
                  <a:solidFill>
                    <a:srgbClr val="EAF1F2"/>
                  </a:solidFill>
                  <a:ln w="728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371" name="Graphic 2">
                    <a:extLst>
                      <a:ext uri="{FF2B5EF4-FFF2-40B4-BE49-F238E27FC236}">
                        <a16:creationId xmlns:a16="http://schemas.microsoft.com/office/drawing/2014/main" id="{D6AA8F6C-E404-4294-852D-375352CE8A98}"/>
                      </a:ext>
                    </a:extLst>
                  </p:cNvPr>
                  <p:cNvGrpSpPr/>
                  <p:nvPr/>
                </p:nvGrpSpPr>
                <p:grpSpPr>
                  <a:xfrm>
                    <a:off x="2292607" y="2801445"/>
                    <a:ext cx="16138" cy="17928"/>
                    <a:chOff x="2292607" y="2801445"/>
                    <a:chExt cx="16138" cy="17928"/>
                  </a:xfrm>
                </p:grpSpPr>
                <p:grpSp>
                  <p:nvGrpSpPr>
                    <p:cNvPr id="372" name="Graphic 2">
                      <a:extLst>
                        <a:ext uri="{FF2B5EF4-FFF2-40B4-BE49-F238E27FC236}">
                          <a16:creationId xmlns:a16="http://schemas.microsoft.com/office/drawing/2014/main" id="{D00A7F4E-42CE-0D51-7356-E0368234B69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292607" y="2801445"/>
                      <a:ext cx="16138" cy="17928"/>
                      <a:chOff x="2292607" y="2801445"/>
                      <a:chExt cx="16138" cy="17928"/>
                    </a:xfrm>
                  </p:grpSpPr>
                  <p:sp>
                    <p:nvSpPr>
                      <p:cNvPr id="373" name="Freeform: Shape 372">
                        <a:extLst>
                          <a:ext uri="{FF2B5EF4-FFF2-40B4-BE49-F238E27FC236}">
                            <a16:creationId xmlns:a16="http://schemas.microsoft.com/office/drawing/2014/main" id="{78A04445-8C64-982E-89A2-2FB39185677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293700" y="2802684"/>
                        <a:ext cx="15045" cy="16690"/>
                      </a:xfrm>
                      <a:custGeom>
                        <a:avLst/>
                        <a:gdLst>
                          <a:gd name="connsiteX0" fmla="*/ 9476 w 15045"/>
                          <a:gd name="connsiteY0" fmla="*/ 16195 h 16690"/>
                          <a:gd name="connsiteX1" fmla="*/ 11808 w 15045"/>
                          <a:gd name="connsiteY1" fmla="*/ 14737 h 16690"/>
                          <a:gd name="connsiteX2" fmla="*/ 14286 w 15045"/>
                          <a:gd name="connsiteY2" fmla="*/ 11968 h 16690"/>
                          <a:gd name="connsiteX3" fmla="*/ 14869 w 15045"/>
                          <a:gd name="connsiteY3" fmla="*/ 9053 h 16690"/>
                          <a:gd name="connsiteX4" fmla="*/ 14942 w 15045"/>
                          <a:gd name="connsiteY4" fmla="*/ 7960 h 16690"/>
                          <a:gd name="connsiteX5" fmla="*/ 15015 w 15045"/>
                          <a:gd name="connsiteY5" fmla="*/ 6283 h 16690"/>
                          <a:gd name="connsiteX6" fmla="*/ 12829 w 15045"/>
                          <a:gd name="connsiteY6" fmla="*/ 2639 h 16690"/>
                          <a:gd name="connsiteX7" fmla="*/ 10424 w 15045"/>
                          <a:gd name="connsiteY7" fmla="*/ 672 h 16690"/>
                          <a:gd name="connsiteX8" fmla="*/ 3719 w 15045"/>
                          <a:gd name="connsiteY8" fmla="*/ 1182 h 16690"/>
                          <a:gd name="connsiteX9" fmla="*/ 148 w 15045"/>
                          <a:gd name="connsiteY9" fmla="*/ 7012 h 16690"/>
                          <a:gd name="connsiteX10" fmla="*/ 2698 w 15045"/>
                          <a:gd name="connsiteY10" fmla="*/ 15102 h 16690"/>
                          <a:gd name="connsiteX11" fmla="*/ 9476 w 15045"/>
                          <a:gd name="connsiteY11" fmla="*/ 16195 h 166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5045" h="16690">
                            <a:moveTo>
                              <a:pt x="9476" y="16195"/>
                            </a:moveTo>
                            <a:cubicBezTo>
                              <a:pt x="10351" y="15830"/>
                              <a:pt x="11079" y="15320"/>
                              <a:pt x="11808" y="14737"/>
                            </a:cubicBezTo>
                            <a:cubicBezTo>
                              <a:pt x="12829" y="13935"/>
                              <a:pt x="13776" y="13061"/>
                              <a:pt x="14286" y="11968"/>
                            </a:cubicBezTo>
                            <a:cubicBezTo>
                              <a:pt x="14723" y="11093"/>
                              <a:pt x="14796" y="10073"/>
                              <a:pt x="14869" y="9053"/>
                            </a:cubicBezTo>
                            <a:cubicBezTo>
                              <a:pt x="14942" y="8688"/>
                              <a:pt x="14942" y="8324"/>
                              <a:pt x="14942" y="7960"/>
                            </a:cubicBezTo>
                            <a:cubicBezTo>
                              <a:pt x="15015" y="7449"/>
                              <a:pt x="15088" y="6866"/>
                              <a:pt x="15015" y="6283"/>
                            </a:cubicBezTo>
                            <a:cubicBezTo>
                              <a:pt x="14796" y="4826"/>
                              <a:pt x="13776" y="3660"/>
                              <a:pt x="12829" y="2639"/>
                            </a:cubicBezTo>
                            <a:cubicBezTo>
                              <a:pt x="12100" y="1911"/>
                              <a:pt x="11371" y="1109"/>
                              <a:pt x="10424" y="672"/>
                            </a:cubicBezTo>
                            <a:cubicBezTo>
                              <a:pt x="8383" y="-422"/>
                              <a:pt x="5687" y="-130"/>
                              <a:pt x="3719" y="1182"/>
                            </a:cubicBezTo>
                            <a:cubicBezTo>
                              <a:pt x="1824" y="2494"/>
                              <a:pt x="585" y="4680"/>
                              <a:pt x="148" y="7012"/>
                            </a:cubicBezTo>
                            <a:cubicBezTo>
                              <a:pt x="-362" y="9927"/>
                              <a:pt x="439" y="13207"/>
                              <a:pt x="2698" y="15102"/>
                            </a:cubicBezTo>
                            <a:cubicBezTo>
                              <a:pt x="4520" y="16705"/>
                              <a:pt x="7217" y="17142"/>
                              <a:pt x="9476" y="16195"/>
                            </a:cubicBezTo>
                            <a:close/>
                          </a:path>
                        </a:pathLst>
                      </a:custGeom>
                      <a:solidFill>
                        <a:srgbClr val="272525">
                          <a:alpha val="20000"/>
                        </a:srgbClr>
                      </a:solidFill>
                      <a:ln w="7283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74" name="Freeform: Shape 373">
                        <a:extLst>
                          <a:ext uri="{FF2B5EF4-FFF2-40B4-BE49-F238E27FC236}">
                            <a16:creationId xmlns:a16="http://schemas.microsoft.com/office/drawing/2014/main" id="{18888B31-535A-0148-69DC-7F748B95A1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292607" y="2801445"/>
                        <a:ext cx="15045" cy="16690"/>
                      </a:xfrm>
                      <a:custGeom>
                        <a:avLst/>
                        <a:gdLst>
                          <a:gd name="connsiteX0" fmla="*/ 9403 w 15045"/>
                          <a:gd name="connsiteY0" fmla="*/ 16195 h 16690"/>
                          <a:gd name="connsiteX1" fmla="*/ 11735 w 15045"/>
                          <a:gd name="connsiteY1" fmla="*/ 14737 h 16690"/>
                          <a:gd name="connsiteX2" fmla="*/ 14213 w 15045"/>
                          <a:gd name="connsiteY2" fmla="*/ 11968 h 16690"/>
                          <a:gd name="connsiteX3" fmla="*/ 14796 w 15045"/>
                          <a:gd name="connsiteY3" fmla="*/ 9053 h 16690"/>
                          <a:gd name="connsiteX4" fmla="*/ 14942 w 15045"/>
                          <a:gd name="connsiteY4" fmla="*/ 7960 h 16690"/>
                          <a:gd name="connsiteX5" fmla="*/ 15015 w 15045"/>
                          <a:gd name="connsiteY5" fmla="*/ 6283 h 16690"/>
                          <a:gd name="connsiteX6" fmla="*/ 12829 w 15045"/>
                          <a:gd name="connsiteY6" fmla="*/ 2639 h 16690"/>
                          <a:gd name="connsiteX7" fmla="*/ 10424 w 15045"/>
                          <a:gd name="connsiteY7" fmla="*/ 672 h 16690"/>
                          <a:gd name="connsiteX8" fmla="*/ 3719 w 15045"/>
                          <a:gd name="connsiteY8" fmla="*/ 1182 h 16690"/>
                          <a:gd name="connsiteX9" fmla="*/ 148 w 15045"/>
                          <a:gd name="connsiteY9" fmla="*/ 7012 h 16690"/>
                          <a:gd name="connsiteX10" fmla="*/ 2698 w 15045"/>
                          <a:gd name="connsiteY10" fmla="*/ 15102 h 16690"/>
                          <a:gd name="connsiteX11" fmla="*/ 9403 w 15045"/>
                          <a:gd name="connsiteY11" fmla="*/ 16195 h 166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5045" h="16690">
                            <a:moveTo>
                              <a:pt x="9403" y="16195"/>
                            </a:moveTo>
                            <a:cubicBezTo>
                              <a:pt x="10278" y="15830"/>
                              <a:pt x="11007" y="15320"/>
                              <a:pt x="11735" y="14737"/>
                            </a:cubicBezTo>
                            <a:cubicBezTo>
                              <a:pt x="12756" y="13935"/>
                              <a:pt x="13703" y="13061"/>
                              <a:pt x="14213" y="11968"/>
                            </a:cubicBezTo>
                            <a:cubicBezTo>
                              <a:pt x="14650" y="11093"/>
                              <a:pt x="14723" y="10073"/>
                              <a:pt x="14796" y="9053"/>
                            </a:cubicBezTo>
                            <a:cubicBezTo>
                              <a:pt x="14869" y="8688"/>
                              <a:pt x="14869" y="8324"/>
                              <a:pt x="14942" y="7960"/>
                            </a:cubicBezTo>
                            <a:cubicBezTo>
                              <a:pt x="15015" y="7449"/>
                              <a:pt x="15088" y="6866"/>
                              <a:pt x="15015" y="6283"/>
                            </a:cubicBezTo>
                            <a:cubicBezTo>
                              <a:pt x="14796" y="4826"/>
                              <a:pt x="13776" y="3660"/>
                              <a:pt x="12829" y="2639"/>
                            </a:cubicBezTo>
                            <a:cubicBezTo>
                              <a:pt x="12100" y="1911"/>
                              <a:pt x="11371" y="1109"/>
                              <a:pt x="10424" y="672"/>
                            </a:cubicBezTo>
                            <a:cubicBezTo>
                              <a:pt x="8383" y="-422"/>
                              <a:pt x="5686" y="-130"/>
                              <a:pt x="3719" y="1182"/>
                            </a:cubicBezTo>
                            <a:cubicBezTo>
                              <a:pt x="1824" y="2494"/>
                              <a:pt x="585" y="4680"/>
                              <a:pt x="148" y="7012"/>
                            </a:cubicBezTo>
                            <a:cubicBezTo>
                              <a:pt x="-362" y="9927"/>
                              <a:pt x="439" y="13207"/>
                              <a:pt x="2698" y="15102"/>
                            </a:cubicBezTo>
                            <a:cubicBezTo>
                              <a:pt x="4520" y="16705"/>
                              <a:pt x="7144" y="17142"/>
                              <a:pt x="9403" y="16195"/>
                            </a:cubicBezTo>
                            <a:close/>
                          </a:path>
                        </a:pathLst>
                      </a:custGeom>
                      <a:solidFill>
                        <a:srgbClr val="83959E"/>
                      </a:solidFill>
                      <a:ln w="7283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375" name="Freeform: Shape 374">
                      <a:extLst>
                        <a:ext uri="{FF2B5EF4-FFF2-40B4-BE49-F238E27FC236}">
                          <a16:creationId xmlns:a16="http://schemas.microsoft.com/office/drawing/2014/main" id="{64EA7EE0-A594-9EAF-225B-A28C2AB51F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296909" y="2806776"/>
                      <a:ext cx="5528" cy="5271"/>
                    </a:xfrm>
                    <a:custGeom>
                      <a:avLst/>
                      <a:gdLst>
                        <a:gd name="connsiteX0" fmla="*/ 3425 w 5528"/>
                        <a:gd name="connsiteY0" fmla="*/ 5179 h 5271"/>
                        <a:gd name="connsiteX1" fmla="*/ 5102 w 5528"/>
                        <a:gd name="connsiteY1" fmla="*/ 3721 h 5271"/>
                        <a:gd name="connsiteX2" fmla="*/ 5466 w 5528"/>
                        <a:gd name="connsiteY2" fmla="*/ 3065 h 5271"/>
                        <a:gd name="connsiteX3" fmla="*/ 5393 w 5528"/>
                        <a:gd name="connsiteY3" fmla="*/ 1972 h 5271"/>
                        <a:gd name="connsiteX4" fmla="*/ 2697 w 5528"/>
                        <a:gd name="connsiteY4" fmla="*/ 5 h 5271"/>
                        <a:gd name="connsiteX5" fmla="*/ 0 w 5528"/>
                        <a:gd name="connsiteY5" fmla="*/ 1899 h 5271"/>
                        <a:gd name="connsiteX6" fmla="*/ 1020 w 5528"/>
                        <a:gd name="connsiteY6" fmla="*/ 4450 h 5271"/>
                        <a:gd name="connsiteX7" fmla="*/ 3425 w 5528"/>
                        <a:gd name="connsiteY7" fmla="*/ 5179 h 52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5528" h="5271">
                          <a:moveTo>
                            <a:pt x="3425" y="5179"/>
                          </a:moveTo>
                          <a:cubicBezTo>
                            <a:pt x="4154" y="4960"/>
                            <a:pt x="4664" y="4304"/>
                            <a:pt x="5102" y="3721"/>
                          </a:cubicBezTo>
                          <a:cubicBezTo>
                            <a:pt x="5247" y="3503"/>
                            <a:pt x="5393" y="3284"/>
                            <a:pt x="5466" y="3065"/>
                          </a:cubicBezTo>
                          <a:cubicBezTo>
                            <a:pt x="5612" y="2701"/>
                            <a:pt x="5466" y="2337"/>
                            <a:pt x="5393" y="1972"/>
                          </a:cubicBezTo>
                          <a:cubicBezTo>
                            <a:pt x="4956" y="879"/>
                            <a:pt x="3863" y="5"/>
                            <a:pt x="2697" y="5"/>
                          </a:cubicBezTo>
                          <a:cubicBezTo>
                            <a:pt x="1530" y="-68"/>
                            <a:pt x="292" y="733"/>
                            <a:pt x="0" y="1899"/>
                          </a:cubicBezTo>
                          <a:cubicBezTo>
                            <a:pt x="146" y="2847"/>
                            <a:pt x="437" y="3721"/>
                            <a:pt x="1020" y="4450"/>
                          </a:cubicBezTo>
                          <a:cubicBezTo>
                            <a:pt x="1530" y="5033"/>
                            <a:pt x="2551" y="5470"/>
                            <a:pt x="3425" y="5179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20000"/>
                      </a:srgbClr>
                    </a:solidFill>
                    <a:ln w="728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</p:grpSp>
          <p:grpSp>
            <p:nvGrpSpPr>
              <p:cNvPr id="376" name="Graphic 2">
                <a:extLst>
                  <a:ext uri="{FF2B5EF4-FFF2-40B4-BE49-F238E27FC236}">
                    <a16:creationId xmlns:a16="http://schemas.microsoft.com/office/drawing/2014/main" id="{D7DAC610-5A33-BFD5-3D41-FDF34BF2EF75}"/>
                  </a:ext>
                </a:extLst>
              </p:cNvPr>
              <p:cNvGrpSpPr/>
              <p:nvPr/>
            </p:nvGrpSpPr>
            <p:grpSpPr>
              <a:xfrm>
                <a:off x="2075344" y="2735790"/>
                <a:ext cx="76236" cy="105908"/>
                <a:chOff x="2075344" y="2735790"/>
                <a:chExt cx="76236" cy="105908"/>
              </a:xfrm>
            </p:grpSpPr>
            <p:grpSp>
              <p:nvGrpSpPr>
                <p:cNvPr id="377" name="Graphic 2">
                  <a:extLst>
                    <a:ext uri="{FF2B5EF4-FFF2-40B4-BE49-F238E27FC236}">
                      <a16:creationId xmlns:a16="http://schemas.microsoft.com/office/drawing/2014/main" id="{BAD72F4E-8A13-8B5B-35B2-54515FEEF83E}"/>
                    </a:ext>
                  </a:extLst>
                </p:cNvPr>
                <p:cNvGrpSpPr/>
                <p:nvPr/>
              </p:nvGrpSpPr>
              <p:grpSpPr>
                <a:xfrm>
                  <a:off x="2075344" y="2735790"/>
                  <a:ext cx="76236" cy="96373"/>
                  <a:chOff x="2075344" y="2735790"/>
                  <a:chExt cx="76236" cy="96373"/>
                </a:xfrm>
              </p:grpSpPr>
              <p:sp>
                <p:nvSpPr>
                  <p:cNvPr id="378" name="Freeform: Shape 377">
                    <a:extLst>
                      <a:ext uri="{FF2B5EF4-FFF2-40B4-BE49-F238E27FC236}">
                        <a16:creationId xmlns:a16="http://schemas.microsoft.com/office/drawing/2014/main" id="{33D0F7F2-D93F-0094-BD33-723DB36C822C}"/>
                      </a:ext>
                    </a:extLst>
                  </p:cNvPr>
                  <p:cNvSpPr/>
                  <p:nvPr/>
                </p:nvSpPr>
                <p:spPr>
                  <a:xfrm>
                    <a:off x="2087623" y="2735790"/>
                    <a:ext cx="63956" cy="49959"/>
                  </a:xfrm>
                  <a:custGeom>
                    <a:avLst/>
                    <a:gdLst>
                      <a:gd name="connsiteX0" fmla="*/ 7049 w 63956"/>
                      <a:gd name="connsiteY0" fmla="*/ 10793 h 49959"/>
                      <a:gd name="connsiteX1" fmla="*/ 2676 w 63956"/>
                      <a:gd name="connsiteY1" fmla="*/ 15603 h 49959"/>
                      <a:gd name="connsiteX2" fmla="*/ 17470 w 63956"/>
                      <a:gd name="connsiteY2" fmla="*/ 38633 h 49959"/>
                      <a:gd name="connsiteX3" fmla="*/ 30224 w 63956"/>
                      <a:gd name="connsiteY3" fmla="*/ 44609 h 49959"/>
                      <a:gd name="connsiteX4" fmla="*/ 52379 w 63956"/>
                      <a:gd name="connsiteY4" fmla="*/ 49492 h 49959"/>
                      <a:gd name="connsiteX5" fmla="*/ 63675 w 63956"/>
                      <a:gd name="connsiteY5" fmla="*/ 29815 h 49959"/>
                      <a:gd name="connsiteX6" fmla="*/ 59448 w 63956"/>
                      <a:gd name="connsiteY6" fmla="*/ 12251 h 49959"/>
                      <a:gd name="connsiteX7" fmla="*/ 53618 w 63956"/>
                      <a:gd name="connsiteY7" fmla="*/ 7295 h 49959"/>
                      <a:gd name="connsiteX8" fmla="*/ 42686 w 63956"/>
                      <a:gd name="connsiteY8" fmla="*/ 1173 h 49959"/>
                      <a:gd name="connsiteX9" fmla="*/ 15284 w 63956"/>
                      <a:gd name="connsiteY9" fmla="*/ 5546 h 49959"/>
                      <a:gd name="connsiteX10" fmla="*/ 7049 w 63956"/>
                      <a:gd name="connsiteY10" fmla="*/ 10793 h 49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3956" h="49959">
                        <a:moveTo>
                          <a:pt x="7049" y="10793"/>
                        </a:moveTo>
                        <a:cubicBezTo>
                          <a:pt x="5372" y="12178"/>
                          <a:pt x="3915" y="13781"/>
                          <a:pt x="2676" y="15603"/>
                        </a:cubicBezTo>
                        <a:cubicBezTo>
                          <a:pt x="-5778" y="28649"/>
                          <a:pt x="7632" y="34041"/>
                          <a:pt x="17470" y="38633"/>
                        </a:cubicBezTo>
                        <a:cubicBezTo>
                          <a:pt x="21697" y="40601"/>
                          <a:pt x="25997" y="42641"/>
                          <a:pt x="30224" y="44609"/>
                        </a:cubicBezTo>
                        <a:cubicBezTo>
                          <a:pt x="36929" y="47743"/>
                          <a:pt x="44800" y="51241"/>
                          <a:pt x="52379" y="49492"/>
                        </a:cubicBezTo>
                        <a:cubicBezTo>
                          <a:pt x="60323" y="47670"/>
                          <a:pt x="62655" y="37102"/>
                          <a:pt x="63675" y="29815"/>
                        </a:cubicBezTo>
                        <a:cubicBezTo>
                          <a:pt x="64550" y="23693"/>
                          <a:pt x="63456" y="16988"/>
                          <a:pt x="59448" y="12251"/>
                        </a:cubicBezTo>
                        <a:cubicBezTo>
                          <a:pt x="57772" y="10283"/>
                          <a:pt x="55731" y="8753"/>
                          <a:pt x="53618" y="7295"/>
                        </a:cubicBezTo>
                        <a:cubicBezTo>
                          <a:pt x="50193" y="4890"/>
                          <a:pt x="46622" y="2485"/>
                          <a:pt x="42686" y="1173"/>
                        </a:cubicBezTo>
                        <a:cubicBezTo>
                          <a:pt x="33649" y="-1742"/>
                          <a:pt x="23738" y="1173"/>
                          <a:pt x="15284" y="5546"/>
                        </a:cubicBezTo>
                        <a:cubicBezTo>
                          <a:pt x="12442" y="7004"/>
                          <a:pt x="9527" y="8680"/>
                          <a:pt x="7049" y="10793"/>
                        </a:cubicBezTo>
                        <a:close/>
                      </a:path>
                    </a:pathLst>
                  </a:custGeom>
                  <a:solidFill>
                    <a:srgbClr val="272525">
                      <a:alpha val="12000"/>
                    </a:srgbClr>
                  </a:solidFill>
                  <a:ln w="728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379" name="Graphic 2">
                    <a:extLst>
                      <a:ext uri="{FF2B5EF4-FFF2-40B4-BE49-F238E27FC236}">
                        <a16:creationId xmlns:a16="http://schemas.microsoft.com/office/drawing/2014/main" id="{2B6EFC9F-0E84-279F-ADB7-53C01262AB40}"/>
                      </a:ext>
                    </a:extLst>
                  </p:cNvPr>
                  <p:cNvGrpSpPr/>
                  <p:nvPr/>
                </p:nvGrpSpPr>
                <p:grpSpPr>
                  <a:xfrm>
                    <a:off x="2075344" y="2738638"/>
                    <a:ext cx="73412" cy="93525"/>
                    <a:chOff x="2075344" y="2738638"/>
                    <a:chExt cx="73412" cy="93525"/>
                  </a:xfrm>
                </p:grpSpPr>
                <p:sp>
                  <p:nvSpPr>
                    <p:cNvPr id="380" name="Freeform: Shape 379">
                      <a:extLst>
                        <a:ext uri="{FF2B5EF4-FFF2-40B4-BE49-F238E27FC236}">
                          <a16:creationId xmlns:a16="http://schemas.microsoft.com/office/drawing/2014/main" id="{354C4904-C72A-99DE-F6D1-FC86362305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075936" y="2800464"/>
                      <a:ext cx="29206" cy="31699"/>
                    </a:xfrm>
                    <a:custGeom>
                      <a:avLst/>
                      <a:gdLst>
                        <a:gd name="connsiteX0" fmla="*/ 28939 w 29206"/>
                        <a:gd name="connsiteY0" fmla="*/ 7046 h 31699"/>
                        <a:gd name="connsiteX1" fmla="*/ 27773 w 29206"/>
                        <a:gd name="connsiteY1" fmla="*/ 4568 h 31699"/>
                        <a:gd name="connsiteX2" fmla="*/ 26607 w 29206"/>
                        <a:gd name="connsiteY2" fmla="*/ 3621 h 31699"/>
                        <a:gd name="connsiteX3" fmla="*/ 26461 w 29206"/>
                        <a:gd name="connsiteY3" fmla="*/ 3475 h 31699"/>
                        <a:gd name="connsiteX4" fmla="*/ 19902 w 29206"/>
                        <a:gd name="connsiteY4" fmla="*/ 487 h 31699"/>
                        <a:gd name="connsiteX5" fmla="*/ 11594 w 29206"/>
                        <a:gd name="connsiteY5" fmla="*/ 341 h 31699"/>
                        <a:gd name="connsiteX6" fmla="*/ 10647 w 29206"/>
                        <a:gd name="connsiteY6" fmla="*/ 195 h 31699"/>
                        <a:gd name="connsiteX7" fmla="*/ 8606 w 29206"/>
                        <a:gd name="connsiteY7" fmla="*/ 195 h 31699"/>
                        <a:gd name="connsiteX8" fmla="*/ 7149 w 29206"/>
                        <a:gd name="connsiteY8" fmla="*/ 1653 h 31699"/>
                        <a:gd name="connsiteX9" fmla="*/ 6857 w 29206"/>
                        <a:gd name="connsiteY9" fmla="*/ 2090 h 31699"/>
                        <a:gd name="connsiteX10" fmla="*/ 4598 w 29206"/>
                        <a:gd name="connsiteY10" fmla="*/ 3766 h 31699"/>
                        <a:gd name="connsiteX11" fmla="*/ 225 w 29206"/>
                        <a:gd name="connsiteY11" fmla="*/ 20893 h 31699"/>
                        <a:gd name="connsiteX12" fmla="*/ 2557 w 29206"/>
                        <a:gd name="connsiteY12" fmla="*/ 27160 h 31699"/>
                        <a:gd name="connsiteX13" fmla="*/ 6201 w 29206"/>
                        <a:gd name="connsiteY13" fmla="*/ 29055 h 31699"/>
                        <a:gd name="connsiteX14" fmla="*/ 15457 w 29206"/>
                        <a:gd name="connsiteY14" fmla="*/ 31460 h 31699"/>
                        <a:gd name="connsiteX15" fmla="*/ 19538 w 29206"/>
                        <a:gd name="connsiteY15" fmla="*/ 31387 h 31699"/>
                        <a:gd name="connsiteX16" fmla="*/ 21433 w 29206"/>
                        <a:gd name="connsiteY16" fmla="*/ 28108 h 31699"/>
                        <a:gd name="connsiteX17" fmla="*/ 18663 w 29206"/>
                        <a:gd name="connsiteY17" fmla="*/ 25047 h 31699"/>
                        <a:gd name="connsiteX18" fmla="*/ 20048 w 29206"/>
                        <a:gd name="connsiteY18" fmla="*/ 19217 h 31699"/>
                        <a:gd name="connsiteX19" fmla="*/ 20121 w 29206"/>
                        <a:gd name="connsiteY19" fmla="*/ 19144 h 31699"/>
                        <a:gd name="connsiteX20" fmla="*/ 23983 w 29206"/>
                        <a:gd name="connsiteY20" fmla="*/ 16083 h 31699"/>
                        <a:gd name="connsiteX21" fmla="*/ 24129 w 29206"/>
                        <a:gd name="connsiteY21" fmla="*/ 15864 h 31699"/>
                        <a:gd name="connsiteX22" fmla="*/ 28939 w 29206"/>
                        <a:gd name="connsiteY22" fmla="*/ 7046 h 31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</a:cxnLst>
                      <a:rect l="l" t="t" r="r" b="b"/>
                      <a:pathLst>
                        <a:path w="29206" h="31699">
                          <a:moveTo>
                            <a:pt x="28939" y="7046"/>
                          </a:moveTo>
                          <a:cubicBezTo>
                            <a:pt x="28721" y="6171"/>
                            <a:pt x="28356" y="5297"/>
                            <a:pt x="27773" y="4568"/>
                          </a:cubicBezTo>
                          <a:cubicBezTo>
                            <a:pt x="27409" y="4204"/>
                            <a:pt x="27044" y="3912"/>
                            <a:pt x="26607" y="3621"/>
                          </a:cubicBezTo>
                          <a:cubicBezTo>
                            <a:pt x="26534" y="3548"/>
                            <a:pt x="26461" y="3475"/>
                            <a:pt x="26461" y="3475"/>
                          </a:cubicBezTo>
                          <a:cubicBezTo>
                            <a:pt x="24639" y="1872"/>
                            <a:pt x="22307" y="997"/>
                            <a:pt x="19902" y="487"/>
                          </a:cubicBezTo>
                          <a:cubicBezTo>
                            <a:pt x="17206" y="-96"/>
                            <a:pt x="14291" y="-169"/>
                            <a:pt x="11594" y="341"/>
                          </a:cubicBezTo>
                          <a:cubicBezTo>
                            <a:pt x="11303" y="268"/>
                            <a:pt x="10938" y="195"/>
                            <a:pt x="10647" y="195"/>
                          </a:cubicBezTo>
                          <a:cubicBezTo>
                            <a:pt x="9991" y="50"/>
                            <a:pt x="9262" y="-23"/>
                            <a:pt x="8606" y="195"/>
                          </a:cubicBezTo>
                          <a:cubicBezTo>
                            <a:pt x="7950" y="487"/>
                            <a:pt x="7586" y="1070"/>
                            <a:pt x="7149" y="1653"/>
                          </a:cubicBezTo>
                          <a:cubicBezTo>
                            <a:pt x="7076" y="1799"/>
                            <a:pt x="7003" y="1944"/>
                            <a:pt x="6857" y="2090"/>
                          </a:cubicBezTo>
                          <a:cubicBezTo>
                            <a:pt x="6055" y="2527"/>
                            <a:pt x="5327" y="3111"/>
                            <a:pt x="4598" y="3766"/>
                          </a:cubicBezTo>
                          <a:cubicBezTo>
                            <a:pt x="152" y="7993"/>
                            <a:pt x="-431" y="14771"/>
                            <a:pt x="225" y="20893"/>
                          </a:cubicBezTo>
                          <a:cubicBezTo>
                            <a:pt x="444" y="23152"/>
                            <a:pt x="881" y="25630"/>
                            <a:pt x="2557" y="27160"/>
                          </a:cubicBezTo>
                          <a:cubicBezTo>
                            <a:pt x="3578" y="28108"/>
                            <a:pt x="4889" y="28618"/>
                            <a:pt x="6201" y="29055"/>
                          </a:cubicBezTo>
                          <a:cubicBezTo>
                            <a:pt x="9189" y="30075"/>
                            <a:pt x="12323" y="30950"/>
                            <a:pt x="15457" y="31460"/>
                          </a:cubicBezTo>
                          <a:cubicBezTo>
                            <a:pt x="16841" y="31679"/>
                            <a:pt x="18299" y="31897"/>
                            <a:pt x="19538" y="31387"/>
                          </a:cubicBezTo>
                          <a:cubicBezTo>
                            <a:pt x="20850" y="30877"/>
                            <a:pt x="21870" y="29492"/>
                            <a:pt x="21433" y="28108"/>
                          </a:cubicBezTo>
                          <a:cubicBezTo>
                            <a:pt x="20995" y="26796"/>
                            <a:pt x="19392" y="26213"/>
                            <a:pt x="18663" y="25047"/>
                          </a:cubicBezTo>
                          <a:cubicBezTo>
                            <a:pt x="17497" y="23225"/>
                            <a:pt x="18663" y="20820"/>
                            <a:pt x="20048" y="19217"/>
                          </a:cubicBezTo>
                          <a:cubicBezTo>
                            <a:pt x="20048" y="19217"/>
                            <a:pt x="20048" y="19144"/>
                            <a:pt x="20121" y="19144"/>
                          </a:cubicBezTo>
                          <a:cubicBezTo>
                            <a:pt x="21651" y="18561"/>
                            <a:pt x="22963" y="17613"/>
                            <a:pt x="23983" y="16083"/>
                          </a:cubicBezTo>
                          <a:cubicBezTo>
                            <a:pt x="24056" y="16010"/>
                            <a:pt x="24056" y="15937"/>
                            <a:pt x="24129" y="15864"/>
                          </a:cubicBezTo>
                          <a:cubicBezTo>
                            <a:pt x="27263" y="13824"/>
                            <a:pt x="30105" y="11856"/>
                            <a:pt x="28939" y="7046"/>
                          </a:cubicBezTo>
                          <a:close/>
                        </a:path>
                      </a:pathLst>
                    </a:custGeom>
                    <a:solidFill>
                      <a:srgbClr val="2F3F47"/>
                    </a:solidFill>
                    <a:ln w="728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81" name="Freeform: Shape 380">
                      <a:extLst>
                        <a:ext uri="{FF2B5EF4-FFF2-40B4-BE49-F238E27FC236}">
                          <a16:creationId xmlns:a16="http://schemas.microsoft.com/office/drawing/2014/main" id="{DD062436-7038-AA02-0934-9450B9C909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075344" y="2738638"/>
                      <a:ext cx="73412" cy="77841"/>
                    </a:xfrm>
                    <a:custGeom>
                      <a:avLst/>
                      <a:gdLst>
                        <a:gd name="connsiteX0" fmla="*/ 5481 w 73412"/>
                        <a:gd name="connsiteY0" fmla="*/ 36586 h 77841"/>
                        <a:gd name="connsiteX1" fmla="*/ 33175 w 73412"/>
                        <a:gd name="connsiteY1" fmla="*/ 1896 h 77841"/>
                        <a:gd name="connsiteX2" fmla="*/ 71655 w 73412"/>
                        <a:gd name="connsiteY2" fmla="*/ 17274 h 77841"/>
                        <a:gd name="connsiteX3" fmla="*/ 60650 w 73412"/>
                        <a:gd name="connsiteY3" fmla="*/ 58887 h 77841"/>
                        <a:gd name="connsiteX4" fmla="*/ 47168 w 73412"/>
                        <a:gd name="connsiteY4" fmla="*/ 73536 h 77841"/>
                        <a:gd name="connsiteX5" fmla="*/ 7595 w 73412"/>
                        <a:gd name="connsiteY5" fmla="*/ 68653 h 77841"/>
                        <a:gd name="connsiteX6" fmla="*/ 817 w 73412"/>
                        <a:gd name="connsiteY6" fmla="*/ 62750 h 77841"/>
                        <a:gd name="connsiteX7" fmla="*/ 671 w 73412"/>
                        <a:gd name="connsiteY7" fmla="*/ 53859 h 77841"/>
                        <a:gd name="connsiteX8" fmla="*/ 5481 w 73412"/>
                        <a:gd name="connsiteY8" fmla="*/ 36586 h 778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73412" h="77841">
                          <a:moveTo>
                            <a:pt x="5481" y="36586"/>
                          </a:moveTo>
                          <a:cubicBezTo>
                            <a:pt x="10655" y="21792"/>
                            <a:pt x="19037" y="7217"/>
                            <a:pt x="33175" y="1896"/>
                          </a:cubicBezTo>
                          <a:cubicBezTo>
                            <a:pt x="47532" y="-3497"/>
                            <a:pt x="66189" y="2917"/>
                            <a:pt x="71655" y="17274"/>
                          </a:cubicBezTo>
                          <a:cubicBezTo>
                            <a:pt x="76975" y="31266"/>
                            <a:pt x="69322" y="46644"/>
                            <a:pt x="60650" y="58887"/>
                          </a:cubicBezTo>
                          <a:cubicBezTo>
                            <a:pt x="56787" y="64353"/>
                            <a:pt x="52633" y="69673"/>
                            <a:pt x="47168" y="73536"/>
                          </a:cubicBezTo>
                          <a:cubicBezTo>
                            <a:pt x="34341" y="82645"/>
                            <a:pt x="19911" y="75503"/>
                            <a:pt x="7595" y="68653"/>
                          </a:cubicBezTo>
                          <a:cubicBezTo>
                            <a:pt x="4898" y="67195"/>
                            <a:pt x="2129" y="65519"/>
                            <a:pt x="817" y="62750"/>
                          </a:cubicBezTo>
                          <a:cubicBezTo>
                            <a:pt x="-495" y="60053"/>
                            <a:pt x="15" y="56847"/>
                            <a:pt x="671" y="53859"/>
                          </a:cubicBezTo>
                          <a:cubicBezTo>
                            <a:pt x="1837" y="48393"/>
                            <a:pt x="3368" y="42417"/>
                            <a:pt x="5481" y="36586"/>
                          </a:cubicBezTo>
                          <a:close/>
                        </a:path>
                      </a:pathLst>
                    </a:custGeom>
                    <a:solidFill>
                      <a:srgbClr val="EAF1F2"/>
                    </a:solidFill>
                    <a:ln w="728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382" name="Freeform: Shape 381">
                  <a:extLst>
                    <a:ext uri="{FF2B5EF4-FFF2-40B4-BE49-F238E27FC236}">
                      <a16:creationId xmlns:a16="http://schemas.microsoft.com/office/drawing/2014/main" id="{4AA26939-9BB0-BE00-163F-95C940E0E381}"/>
                    </a:ext>
                  </a:extLst>
                </p:cNvPr>
                <p:cNvSpPr/>
                <p:nvPr/>
              </p:nvSpPr>
              <p:spPr>
                <a:xfrm>
                  <a:off x="2085067" y="2812807"/>
                  <a:ext cx="60560" cy="28891"/>
                </a:xfrm>
                <a:custGeom>
                  <a:avLst/>
                  <a:gdLst>
                    <a:gd name="connsiteX0" fmla="*/ 60182 w 60560"/>
                    <a:gd name="connsiteY0" fmla="*/ 4395 h 28891"/>
                    <a:gd name="connsiteX1" fmla="*/ 42910 w 60560"/>
                    <a:gd name="connsiteY1" fmla="*/ 2865 h 28891"/>
                    <a:gd name="connsiteX2" fmla="*/ 38756 w 60560"/>
                    <a:gd name="connsiteY2" fmla="*/ 6655 h 28891"/>
                    <a:gd name="connsiteX3" fmla="*/ 30812 w 60560"/>
                    <a:gd name="connsiteY3" fmla="*/ 6946 h 28891"/>
                    <a:gd name="connsiteX4" fmla="*/ 14997 w 60560"/>
                    <a:gd name="connsiteY4" fmla="*/ 3885 h 28891"/>
                    <a:gd name="connsiteX5" fmla="*/ 3774 w 60560"/>
                    <a:gd name="connsiteY5" fmla="*/ 5853 h 28891"/>
                    <a:gd name="connsiteX6" fmla="*/ 1296 w 60560"/>
                    <a:gd name="connsiteY6" fmla="*/ 11683 h 28891"/>
                    <a:gd name="connsiteX7" fmla="*/ 3628 w 60560"/>
                    <a:gd name="connsiteY7" fmla="*/ 23052 h 28891"/>
                    <a:gd name="connsiteX8" fmla="*/ 29500 w 60560"/>
                    <a:gd name="connsiteY8" fmla="*/ 28081 h 28891"/>
                    <a:gd name="connsiteX9" fmla="*/ 47210 w 60560"/>
                    <a:gd name="connsiteY9" fmla="*/ 27571 h 28891"/>
                    <a:gd name="connsiteX10" fmla="*/ 60182 w 60560"/>
                    <a:gd name="connsiteY10" fmla="*/ 4395 h 28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0560" h="28891">
                      <a:moveTo>
                        <a:pt x="60182" y="4395"/>
                      </a:moveTo>
                      <a:cubicBezTo>
                        <a:pt x="56247" y="-779"/>
                        <a:pt x="47720" y="-1508"/>
                        <a:pt x="42910" y="2865"/>
                      </a:cubicBezTo>
                      <a:cubicBezTo>
                        <a:pt x="41525" y="4177"/>
                        <a:pt x="40359" y="5780"/>
                        <a:pt x="38756" y="6655"/>
                      </a:cubicBezTo>
                      <a:cubicBezTo>
                        <a:pt x="36351" y="7966"/>
                        <a:pt x="33509" y="7456"/>
                        <a:pt x="30812" y="6946"/>
                      </a:cubicBezTo>
                      <a:cubicBezTo>
                        <a:pt x="25565" y="5926"/>
                        <a:pt x="20318" y="4906"/>
                        <a:pt x="14997" y="3885"/>
                      </a:cubicBezTo>
                      <a:cubicBezTo>
                        <a:pt x="10843" y="3084"/>
                        <a:pt x="6689" y="1845"/>
                        <a:pt x="3774" y="5853"/>
                      </a:cubicBezTo>
                      <a:cubicBezTo>
                        <a:pt x="2535" y="7529"/>
                        <a:pt x="1879" y="9643"/>
                        <a:pt x="1296" y="11683"/>
                      </a:cubicBezTo>
                      <a:cubicBezTo>
                        <a:pt x="130" y="15619"/>
                        <a:pt x="-1765" y="21668"/>
                        <a:pt x="3628" y="23052"/>
                      </a:cubicBezTo>
                      <a:cubicBezTo>
                        <a:pt x="12155" y="25166"/>
                        <a:pt x="20828" y="26842"/>
                        <a:pt x="29500" y="28081"/>
                      </a:cubicBezTo>
                      <a:cubicBezTo>
                        <a:pt x="35403" y="28955"/>
                        <a:pt x="41525" y="29538"/>
                        <a:pt x="47210" y="27571"/>
                      </a:cubicBezTo>
                      <a:cubicBezTo>
                        <a:pt x="56247" y="24364"/>
                        <a:pt x="62150" y="13870"/>
                        <a:pt x="60182" y="4395"/>
                      </a:cubicBezTo>
                      <a:close/>
                    </a:path>
                  </a:pathLst>
                </a:custGeom>
                <a:solidFill>
                  <a:srgbClr val="EAF1F2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83" name="Graphic 2">
                <a:extLst>
                  <a:ext uri="{FF2B5EF4-FFF2-40B4-BE49-F238E27FC236}">
                    <a16:creationId xmlns:a16="http://schemas.microsoft.com/office/drawing/2014/main" id="{B4AA8AB1-DD7B-CA8F-4508-35BD64A368CD}"/>
                  </a:ext>
                </a:extLst>
              </p:cNvPr>
              <p:cNvGrpSpPr/>
              <p:nvPr/>
            </p:nvGrpSpPr>
            <p:grpSpPr>
              <a:xfrm>
                <a:off x="2083866" y="2798240"/>
                <a:ext cx="11985" cy="12002"/>
                <a:chOff x="2083866" y="2798240"/>
                <a:chExt cx="11985" cy="12002"/>
              </a:xfrm>
            </p:grpSpPr>
            <p:grpSp>
              <p:nvGrpSpPr>
                <p:cNvPr id="384" name="Graphic 2">
                  <a:extLst>
                    <a:ext uri="{FF2B5EF4-FFF2-40B4-BE49-F238E27FC236}">
                      <a16:creationId xmlns:a16="http://schemas.microsoft.com/office/drawing/2014/main" id="{68E63B8C-80EE-C419-503A-A1942988C518}"/>
                    </a:ext>
                  </a:extLst>
                </p:cNvPr>
                <p:cNvGrpSpPr/>
                <p:nvPr/>
              </p:nvGrpSpPr>
              <p:grpSpPr>
                <a:xfrm>
                  <a:off x="2083866" y="2798240"/>
                  <a:ext cx="11985" cy="12002"/>
                  <a:chOff x="2083866" y="2798240"/>
                  <a:chExt cx="11985" cy="12002"/>
                </a:xfrm>
              </p:grpSpPr>
              <p:sp>
                <p:nvSpPr>
                  <p:cNvPr id="385" name="Freeform: Shape 384">
                    <a:extLst>
                      <a:ext uri="{FF2B5EF4-FFF2-40B4-BE49-F238E27FC236}">
                        <a16:creationId xmlns:a16="http://schemas.microsoft.com/office/drawing/2014/main" id="{B8BEA0D8-FC60-B492-BBD1-E951F06D3F51}"/>
                      </a:ext>
                    </a:extLst>
                  </p:cNvPr>
                  <p:cNvSpPr/>
                  <p:nvPr/>
                </p:nvSpPr>
                <p:spPr>
                  <a:xfrm>
                    <a:off x="2085032" y="2798531"/>
                    <a:ext cx="10819" cy="11710"/>
                  </a:xfrm>
                  <a:custGeom>
                    <a:avLst/>
                    <a:gdLst>
                      <a:gd name="connsiteX0" fmla="*/ 9494 w 10819"/>
                      <a:gd name="connsiteY0" fmla="*/ 9707 h 11710"/>
                      <a:gd name="connsiteX1" fmla="*/ 10368 w 10819"/>
                      <a:gd name="connsiteY1" fmla="*/ 7958 h 11710"/>
                      <a:gd name="connsiteX2" fmla="*/ 10806 w 10819"/>
                      <a:gd name="connsiteY2" fmla="*/ 5335 h 11710"/>
                      <a:gd name="connsiteX3" fmla="*/ 10077 w 10819"/>
                      <a:gd name="connsiteY3" fmla="*/ 3367 h 11710"/>
                      <a:gd name="connsiteX4" fmla="*/ 9713 w 10819"/>
                      <a:gd name="connsiteY4" fmla="*/ 2711 h 11710"/>
                      <a:gd name="connsiteX5" fmla="*/ 9130 w 10819"/>
                      <a:gd name="connsiteY5" fmla="*/ 1691 h 11710"/>
                      <a:gd name="connsiteX6" fmla="*/ 6433 w 10819"/>
                      <a:gd name="connsiteY6" fmla="*/ 306 h 11710"/>
                      <a:gd name="connsiteX7" fmla="*/ 4247 w 10819"/>
                      <a:gd name="connsiteY7" fmla="*/ 14 h 11710"/>
                      <a:gd name="connsiteX8" fmla="*/ 457 w 10819"/>
                      <a:gd name="connsiteY8" fmla="*/ 2857 h 11710"/>
                      <a:gd name="connsiteX9" fmla="*/ 530 w 10819"/>
                      <a:gd name="connsiteY9" fmla="*/ 7740 h 11710"/>
                      <a:gd name="connsiteX10" fmla="*/ 5121 w 10819"/>
                      <a:gd name="connsiteY10" fmla="*/ 11675 h 11710"/>
                      <a:gd name="connsiteX11" fmla="*/ 9494 w 10819"/>
                      <a:gd name="connsiteY11" fmla="*/ 9707 h 11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0819" h="11710">
                        <a:moveTo>
                          <a:pt x="9494" y="9707"/>
                        </a:moveTo>
                        <a:cubicBezTo>
                          <a:pt x="9858" y="9197"/>
                          <a:pt x="10150" y="8541"/>
                          <a:pt x="10368" y="7958"/>
                        </a:cubicBezTo>
                        <a:cubicBezTo>
                          <a:pt x="10660" y="7157"/>
                          <a:pt x="10879" y="6209"/>
                          <a:pt x="10806" y="5335"/>
                        </a:cubicBezTo>
                        <a:cubicBezTo>
                          <a:pt x="10733" y="4606"/>
                          <a:pt x="10368" y="4023"/>
                          <a:pt x="10077" y="3367"/>
                        </a:cubicBezTo>
                        <a:cubicBezTo>
                          <a:pt x="9931" y="3148"/>
                          <a:pt x="9858" y="2930"/>
                          <a:pt x="9713" y="2711"/>
                        </a:cubicBezTo>
                        <a:cubicBezTo>
                          <a:pt x="9567" y="2347"/>
                          <a:pt x="9348" y="1982"/>
                          <a:pt x="9130" y="1691"/>
                        </a:cubicBezTo>
                        <a:cubicBezTo>
                          <a:pt x="8474" y="889"/>
                          <a:pt x="7453" y="598"/>
                          <a:pt x="6433" y="306"/>
                        </a:cubicBezTo>
                        <a:cubicBezTo>
                          <a:pt x="5704" y="160"/>
                          <a:pt x="4975" y="-58"/>
                          <a:pt x="4247" y="14"/>
                        </a:cubicBezTo>
                        <a:cubicBezTo>
                          <a:pt x="2570" y="87"/>
                          <a:pt x="1113" y="1326"/>
                          <a:pt x="457" y="2857"/>
                        </a:cubicBezTo>
                        <a:cubicBezTo>
                          <a:pt x="-199" y="4387"/>
                          <a:pt x="-126" y="6136"/>
                          <a:pt x="530" y="7740"/>
                        </a:cubicBezTo>
                        <a:cubicBezTo>
                          <a:pt x="1332" y="9707"/>
                          <a:pt x="3008" y="11383"/>
                          <a:pt x="5121" y="11675"/>
                        </a:cubicBezTo>
                        <a:cubicBezTo>
                          <a:pt x="6797" y="11894"/>
                          <a:pt x="8546" y="11092"/>
                          <a:pt x="9494" y="9707"/>
                        </a:cubicBezTo>
                        <a:close/>
                      </a:path>
                    </a:pathLst>
                  </a:custGeom>
                  <a:solidFill>
                    <a:srgbClr val="272525">
                      <a:alpha val="20000"/>
                    </a:srgbClr>
                  </a:solidFill>
                  <a:ln w="728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6" name="Freeform: Shape 385">
                    <a:extLst>
                      <a:ext uri="{FF2B5EF4-FFF2-40B4-BE49-F238E27FC236}">
                        <a16:creationId xmlns:a16="http://schemas.microsoft.com/office/drawing/2014/main" id="{AFB13D81-B995-428C-22A4-4684242591BB}"/>
                      </a:ext>
                    </a:extLst>
                  </p:cNvPr>
                  <p:cNvSpPr/>
                  <p:nvPr/>
                </p:nvSpPr>
                <p:spPr>
                  <a:xfrm>
                    <a:off x="2083866" y="2798240"/>
                    <a:ext cx="10819" cy="11693"/>
                  </a:xfrm>
                  <a:custGeom>
                    <a:avLst/>
                    <a:gdLst>
                      <a:gd name="connsiteX0" fmla="*/ 9494 w 10819"/>
                      <a:gd name="connsiteY0" fmla="*/ 9707 h 11693"/>
                      <a:gd name="connsiteX1" fmla="*/ 10368 w 10819"/>
                      <a:gd name="connsiteY1" fmla="*/ 7958 h 11693"/>
                      <a:gd name="connsiteX2" fmla="*/ 10806 w 10819"/>
                      <a:gd name="connsiteY2" fmla="*/ 5335 h 11693"/>
                      <a:gd name="connsiteX3" fmla="*/ 10077 w 10819"/>
                      <a:gd name="connsiteY3" fmla="*/ 3367 h 11693"/>
                      <a:gd name="connsiteX4" fmla="*/ 9713 w 10819"/>
                      <a:gd name="connsiteY4" fmla="*/ 2711 h 11693"/>
                      <a:gd name="connsiteX5" fmla="*/ 9130 w 10819"/>
                      <a:gd name="connsiteY5" fmla="*/ 1691 h 11693"/>
                      <a:gd name="connsiteX6" fmla="*/ 6433 w 10819"/>
                      <a:gd name="connsiteY6" fmla="*/ 306 h 11693"/>
                      <a:gd name="connsiteX7" fmla="*/ 4247 w 10819"/>
                      <a:gd name="connsiteY7" fmla="*/ 15 h 11693"/>
                      <a:gd name="connsiteX8" fmla="*/ 457 w 10819"/>
                      <a:gd name="connsiteY8" fmla="*/ 2857 h 11693"/>
                      <a:gd name="connsiteX9" fmla="*/ 530 w 10819"/>
                      <a:gd name="connsiteY9" fmla="*/ 7740 h 11693"/>
                      <a:gd name="connsiteX10" fmla="*/ 5121 w 10819"/>
                      <a:gd name="connsiteY10" fmla="*/ 11675 h 11693"/>
                      <a:gd name="connsiteX11" fmla="*/ 9494 w 10819"/>
                      <a:gd name="connsiteY11" fmla="*/ 9707 h 11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0819" h="11693">
                        <a:moveTo>
                          <a:pt x="9494" y="9707"/>
                        </a:moveTo>
                        <a:cubicBezTo>
                          <a:pt x="9858" y="9197"/>
                          <a:pt x="10150" y="8541"/>
                          <a:pt x="10368" y="7958"/>
                        </a:cubicBezTo>
                        <a:cubicBezTo>
                          <a:pt x="10660" y="7157"/>
                          <a:pt x="10879" y="6209"/>
                          <a:pt x="10806" y="5335"/>
                        </a:cubicBezTo>
                        <a:cubicBezTo>
                          <a:pt x="10733" y="4606"/>
                          <a:pt x="10368" y="4023"/>
                          <a:pt x="10077" y="3367"/>
                        </a:cubicBezTo>
                        <a:cubicBezTo>
                          <a:pt x="9931" y="3148"/>
                          <a:pt x="9858" y="2930"/>
                          <a:pt x="9713" y="2711"/>
                        </a:cubicBezTo>
                        <a:cubicBezTo>
                          <a:pt x="9567" y="2347"/>
                          <a:pt x="9348" y="1982"/>
                          <a:pt x="9130" y="1691"/>
                        </a:cubicBezTo>
                        <a:cubicBezTo>
                          <a:pt x="8474" y="889"/>
                          <a:pt x="7453" y="598"/>
                          <a:pt x="6433" y="306"/>
                        </a:cubicBezTo>
                        <a:cubicBezTo>
                          <a:pt x="5704" y="160"/>
                          <a:pt x="4976" y="-58"/>
                          <a:pt x="4247" y="15"/>
                        </a:cubicBezTo>
                        <a:cubicBezTo>
                          <a:pt x="2571" y="87"/>
                          <a:pt x="1113" y="1326"/>
                          <a:pt x="457" y="2857"/>
                        </a:cubicBezTo>
                        <a:cubicBezTo>
                          <a:pt x="-199" y="4387"/>
                          <a:pt x="-126" y="6136"/>
                          <a:pt x="530" y="7740"/>
                        </a:cubicBezTo>
                        <a:cubicBezTo>
                          <a:pt x="1332" y="9707"/>
                          <a:pt x="3008" y="11383"/>
                          <a:pt x="5121" y="11675"/>
                        </a:cubicBezTo>
                        <a:cubicBezTo>
                          <a:pt x="6797" y="11821"/>
                          <a:pt x="8546" y="11092"/>
                          <a:pt x="9494" y="9707"/>
                        </a:cubicBezTo>
                        <a:close/>
                      </a:path>
                    </a:pathLst>
                  </a:custGeom>
                  <a:solidFill>
                    <a:srgbClr val="83959E"/>
                  </a:solidFill>
                  <a:ln w="728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87" name="Freeform: Shape 386">
                  <a:extLst>
                    <a:ext uri="{FF2B5EF4-FFF2-40B4-BE49-F238E27FC236}">
                      <a16:creationId xmlns:a16="http://schemas.microsoft.com/office/drawing/2014/main" id="{2F356758-BDE7-B185-6B73-26B3A83A489E}"/>
                    </a:ext>
                  </a:extLst>
                </p:cNvPr>
                <p:cNvSpPr/>
                <p:nvPr/>
              </p:nvSpPr>
              <p:spPr>
                <a:xfrm>
                  <a:off x="2086744" y="2801962"/>
                  <a:ext cx="3919" cy="3678"/>
                </a:xfrm>
                <a:custGeom>
                  <a:avLst/>
                  <a:gdLst>
                    <a:gd name="connsiteX0" fmla="*/ 3482 w 3919"/>
                    <a:gd name="connsiteY0" fmla="*/ 3143 h 3678"/>
                    <a:gd name="connsiteX1" fmla="*/ 3919 w 3919"/>
                    <a:gd name="connsiteY1" fmla="*/ 1612 h 3678"/>
                    <a:gd name="connsiteX2" fmla="*/ 3919 w 3919"/>
                    <a:gd name="connsiteY2" fmla="*/ 1102 h 3678"/>
                    <a:gd name="connsiteX3" fmla="*/ 3409 w 3919"/>
                    <a:gd name="connsiteY3" fmla="*/ 446 h 3678"/>
                    <a:gd name="connsiteX4" fmla="*/ 1004 w 3919"/>
                    <a:gd name="connsiteY4" fmla="*/ 228 h 3678"/>
                    <a:gd name="connsiteX5" fmla="*/ 56 w 3919"/>
                    <a:gd name="connsiteY5" fmla="*/ 2414 h 3678"/>
                    <a:gd name="connsiteX6" fmla="*/ 1660 w 3919"/>
                    <a:gd name="connsiteY6" fmla="*/ 3580 h 3678"/>
                    <a:gd name="connsiteX7" fmla="*/ 3482 w 3919"/>
                    <a:gd name="connsiteY7" fmla="*/ 3143 h 3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919" h="3678">
                      <a:moveTo>
                        <a:pt x="3482" y="3143"/>
                      </a:moveTo>
                      <a:cubicBezTo>
                        <a:pt x="3846" y="2706"/>
                        <a:pt x="3919" y="2195"/>
                        <a:pt x="3919" y="1612"/>
                      </a:cubicBezTo>
                      <a:cubicBezTo>
                        <a:pt x="3919" y="1467"/>
                        <a:pt x="3919" y="1248"/>
                        <a:pt x="3919" y="1102"/>
                      </a:cubicBezTo>
                      <a:cubicBezTo>
                        <a:pt x="3846" y="811"/>
                        <a:pt x="3628" y="665"/>
                        <a:pt x="3409" y="446"/>
                      </a:cubicBezTo>
                      <a:cubicBezTo>
                        <a:pt x="2753" y="-64"/>
                        <a:pt x="1733" y="-137"/>
                        <a:pt x="1004" y="228"/>
                      </a:cubicBezTo>
                      <a:cubicBezTo>
                        <a:pt x="275" y="665"/>
                        <a:pt x="-162" y="1540"/>
                        <a:pt x="56" y="2414"/>
                      </a:cubicBezTo>
                      <a:cubicBezTo>
                        <a:pt x="494" y="2924"/>
                        <a:pt x="1004" y="3362"/>
                        <a:pt x="1660" y="3580"/>
                      </a:cubicBezTo>
                      <a:cubicBezTo>
                        <a:pt x="2316" y="3799"/>
                        <a:pt x="3045" y="3653"/>
                        <a:pt x="3482" y="3143"/>
                      </a:cubicBezTo>
                      <a:close/>
                    </a:path>
                  </a:pathLst>
                </a:custGeom>
                <a:solidFill>
                  <a:srgbClr val="000000">
                    <a:alpha val="20000"/>
                  </a:srgbClr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388" name="Graphic 2">
              <a:extLst>
                <a:ext uri="{FF2B5EF4-FFF2-40B4-BE49-F238E27FC236}">
                  <a16:creationId xmlns:a16="http://schemas.microsoft.com/office/drawing/2014/main" id="{BE11279B-F78D-02E8-3092-364D243D5B8C}"/>
                </a:ext>
              </a:extLst>
            </p:cNvPr>
            <p:cNvGrpSpPr/>
            <p:nvPr/>
          </p:nvGrpSpPr>
          <p:grpSpPr>
            <a:xfrm>
              <a:off x="2359797" y="2718053"/>
              <a:ext cx="124673" cy="134561"/>
              <a:chOff x="2359797" y="2718053"/>
              <a:chExt cx="124673" cy="134561"/>
            </a:xfrm>
            <a:solidFill>
              <a:srgbClr val="997082"/>
            </a:solidFill>
          </p:grpSpPr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B4FD1186-3E4C-03B0-D085-9639AC688387}"/>
                  </a:ext>
                </a:extLst>
              </p:cNvPr>
              <p:cNvSpPr/>
              <p:nvPr/>
            </p:nvSpPr>
            <p:spPr>
              <a:xfrm>
                <a:off x="2391449" y="2718053"/>
                <a:ext cx="83439" cy="89820"/>
              </a:xfrm>
              <a:custGeom>
                <a:avLst/>
                <a:gdLst>
                  <a:gd name="connsiteX0" fmla="*/ 27240 w 83439"/>
                  <a:gd name="connsiteY0" fmla="*/ 73569 h 89820"/>
                  <a:gd name="connsiteX1" fmla="*/ 27677 w 83439"/>
                  <a:gd name="connsiteY1" fmla="*/ 73423 h 89820"/>
                  <a:gd name="connsiteX2" fmla="*/ 29281 w 83439"/>
                  <a:gd name="connsiteY2" fmla="*/ 74735 h 89820"/>
                  <a:gd name="connsiteX3" fmla="*/ 28916 w 83439"/>
                  <a:gd name="connsiteY3" fmla="*/ 78160 h 89820"/>
                  <a:gd name="connsiteX4" fmla="*/ 37516 w 83439"/>
                  <a:gd name="connsiteY4" fmla="*/ 76484 h 89820"/>
                  <a:gd name="connsiteX5" fmla="*/ 43638 w 83439"/>
                  <a:gd name="connsiteY5" fmla="*/ 77869 h 89820"/>
                  <a:gd name="connsiteX6" fmla="*/ 81389 w 83439"/>
                  <a:gd name="connsiteY6" fmla="*/ 53382 h 89820"/>
                  <a:gd name="connsiteX7" fmla="*/ 80223 w 83439"/>
                  <a:gd name="connsiteY7" fmla="*/ 25251 h 89820"/>
                  <a:gd name="connsiteX8" fmla="*/ 73591 w 83439"/>
                  <a:gd name="connsiteY8" fmla="*/ 15995 h 89820"/>
                  <a:gd name="connsiteX9" fmla="*/ 45168 w 83439"/>
                  <a:gd name="connsiteY9" fmla="*/ 108 h 89820"/>
                  <a:gd name="connsiteX10" fmla="*/ 45168 w 83439"/>
                  <a:gd name="connsiteY10" fmla="*/ 1784 h 89820"/>
                  <a:gd name="connsiteX11" fmla="*/ 61712 w 83439"/>
                  <a:gd name="connsiteY11" fmla="*/ 8489 h 89820"/>
                  <a:gd name="connsiteX12" fmla="*/ 61493 w 83439"/>
                  <a:gd name="connsiteY12" fmla="*/ 9436 h 89820"/>
                  <a:gd name="connsiteX13" fmla="*/ 53622 w 83439"/>
                  <a:gd name="connsiteY13" fmla="*/ 4043 h 89820"/>
                  <a:gd name="connsiteX14" fmla="*/ 51946 w 83439"/>
                  <a:gd name="connsiteY14" fmla="*/ 4845 h 89820"/>
                  <a:gd name="connsiteX15" fmla="*/ 43273 w 83439"/>
                  <a:gd name="connsiteY15" fmla="*/ 1857 h 89820"/>
                  <a:gd name="connsiteX16" fmla="*/ 24252 w 83439"/>
                  <a:gd name="connsiteY16" fmla="*/ 5064 h 89820"/>
                  <a:gd name="connsiteX17" fmla="*/ 22722 w 83439"/>
                  <a:gd name="connsiteY17" fmla="*/ 4699 h 89820"/>
                  <a:gd name="connsiteX18" fmla="*/ 17693 w 83439"/>
                  <a:gd name="connsiteY18" fmla="*/ 8999 h 89820"/>
                  <a:gd name="connsiteX19" fmla="*/ 7855 w 83439"/>
                  <a:gd name="connsiteY19" fmla="*/ 14392 h 89820"/>
                  <a:gd name="connsiteX20" fmla="*/ 8656 w 83439"/>
                  <a:gd name="connsiteY20" fmla="*/ 15777 h 89820"/>
                  <a:gd name="connsiteX21" fmla="*/ 14486 w 83439"/>
                  <a:gd name="connsiteY21" fmla="*/ 12643 h 89820"/>
                  <a:gd name="connsiteX22" fmla="*/ 12081 w 83439"/>
                  <a:gd name="connsiteY22" fmla="*/ 16141 h 89820"/>
                  <a:gd name="connsiteX23" fmla="*/ 5522 w 83439"/>
                  <a:gd name="connsiteY23" fmla="*/ 20441 h 89820"/>
                  <a:gd name="connsiteX24" fmla="*/ 5887 w 83439"/>
                  <a:gd name="connsiteY24" fmla="*/ 21097 h 89820"/>
                  <a:gd name="connsiteX25" fmla="*/ 10843 w 83439"/>
                  <a:gd name="connsiteY25" fmla="*/ 18400 h 89820"/>
                  <a:gd name="connsiteX26" fmla="*/ 9749 w 83439"/>
                  <a:gd name="connsiteY26" fmla="*/ 20805 h 89820"/>
                  <a:gd name="connsiteX27" fmla="*/ 7053 w 83439"/>
                  <a:gd name="connsiteY27" fmla="*/ 22044 h 89820"/>
                  <a:gd name="connsiteX28" fmla="*/ 8219 w 83439"/>
                  <a:gd name="connsiteY28" fmla="*/ 24158 h 89820"/>
                  <a:gd name="connsiteX29" fmla="*/ 8510 w 83439"/>
                  <a:gd name="connsiteY29" fmla="*/ 24012 h 89820"/>
                  <a:gd name="connsiteX30" fmla="*/ 7053 w 83439"/>
                  <a:gd name="connsiteY30" fmla="*/ 29842 h 89820"/>
                  <a:gd name="connsiteX31" fmla="*/ 6543 w 83439"/>
                  <a:gd name="connsiteY31" fmla="*/ 30061 h 89820"/>
                  <a:gd name="connsiteX32" fmla="*/ 5085 w 83439"/>
                  <a:gd name="connsiteY32" fmla="*/ 22919 h 89820"/>
                  <a:gd name="connsiteX33" fmla="*/ 3336 w 83439"/>
                  <a:gd name="connsiteY33" fmla="*/ 23429 h 89820"/>
                  <a:gd name="connsiteX34" fmla="*/ 4721 w 83439"/>
                  <a:gd name="connsiteY34" fmla="*/ 30862 h 89820"/>
                  <a:gd name="connsiteX35" fmla="*/ 1150 w 83439"/>
                  <a:gd name="connsiteY35" fmla="*/ 32684 h 89820"/>
                  <a:gd name="connsiteX36" fmla="*/ 2024 w 83439"/>
                  <a:gd name="connsiteY36" fmla="*/ 34142 h 89820"/>
                  <a:gd name="connsiteX37" fmla="*/ 5231 w 83439"/>
                  <a:gd name="connsiteY37" fmla="*/ 32757 h 89820"/>
                  <a:gd name="connsiteX38" fmla="*/ 6470 w 83439"/>
                  <a:gd name="connsiteY38" fmla="*/ 37713 h 89820"/>
                  <a:gd name="connsiteX39" fmla="*/ 6543 w 83439"/>
                  <a:gd name="connsiteY39" fmla="*/ 38952 h 89820"/>
                  <a:gd name="connsiteX40" fmla="*/ 6178 w 83439"/>
                  <a:gd name="connsiteY40" fmla="*/ 40920 h 89820"/>
                  <a:gd name="connsiteX41" fmla="*/ 6616 w 83439"/>
                  <a:gd name="connsiteY41" fmla="*/ 41138 h 89820"/>
                  <a:gd name="connsiteX42" fmla="*/ 6834 w 83439"/>
                  <a:gd name="connsiteY42" fmla="*/ 43325 h 89820"/>
                  <a:gd name="connsiteX43" fmla="*/ 1223 w 83439"/>
                  <a:gd name="connsiteY43" fmla="*/ 41867 h 89820"/>
                  <a:gd name="connsiteX44" fmla="*/ 712 w 83439"/>
                  <a:gd name="connsiteY44" fmla="*/ 43835 h 89820"/>
                  <a:gd name="connsiteX45" fmla="*/ 7199 w 83439"/>
                  <a:gd name="connsiteY45" fmla="*/ 45584 h 89820"/>
                  <a:gd name="connsiteX46" fmla="*/ 7344 w 83439"/>
                  <a:gd name="connsiteY46" fmla="*/ 46458 h 89820"/>
                  <a:gd name="connsiteX47" fmla="*/ 3992 w 83439"/>
                  <a:gd name="connsiteY47" fmla="*/ 45584 h 89820"/>
                  <a:gd name="connsiteX48" fmla="*/ 3409 w 83439"/>
                  <a:gd name="connsiteY48" fmla="*/ 47697 h 89820"/>
                  <a:gd name="connsiteX49" fmla="*/ 7855 w 83439"/>
                  <a:gd name="connsiteY49" fmla="*/ 49009 h 89820"/>
                  <a:gd name="connsiteX50" fmla="*/ 10114 w 83439"/>
                  <a:gd name="connsiteY50" fmla="*/ 56078 h 89820"/>
                  <a:gd name="connsiteX51" fmla="*/ 11061 w 83439"/>
                  <a:gd name="connsiteY51" fmla="*/ 58265 h 89820"/>
                  <a:gd name="connsiteX52" fmla="*/ 11571 w 83439"/>
                  <a:gd name="connsiteY52" fmla="*/ 59358 h 89820"/>
                  <a:gd name="connsiteX53" fmla="*/ 11207 w 83439"/>
                  <a:gd name="connsiteY53" fmla="*/ 59649 h 89820"/>
                  <a:gd name="connsiteX54" fmla="*/ 13320 w 83439"/>
                  <a:gd name="connsiteY54" fmla="*/ 63366 h 89820"/>
                  <a:gd name="connsiteX55" fmla="*/ 13685 w 83439"/>
                  <a:gd name="connsiteY55" fmla="*/ 63075 h 89820"/>
                  <a:gd name="connsiteX56" fmla="*/ 20973 w 83439"/>
                  <a:gd name="connsiteY56" fmla="*/ 71018 h 89820"/>
                  <a:gd name="connsiteX57" fmla="*/ 23232 w 83439"/>
                  <a:gd name="connsiteY57" fmla="*/ 72840 h 89820"/>
                  <a:gd name="connsiteX58" fmla="*/ 23523 w 83439"/>
                  <a:gd name="connsiteY58" fmla="*/ 72695 h 89820"/>
                  <a:gd name="connsiteX59" fmla="*/ 24106 w 83439"/>
                  <a:gd name="connsiteY59" fmla="*/ 72986 h 89820"/>
                  <a:gd name="connsiteX60" fmla="*/ 14341 w 83439"/>
                  <a:gd name="connsiteY60" fmla="*/ 89821 h 89820"/>
                  <a:gd name="connsiteX61" fmla="*/ 18495 w 83439"/>
                  <a:gd name="connsiteY61" fmla="*/ 87999 h 89820"/>
                  <a:gd name="connsiteX62" fmla="*/ 27240 w 83439"/>
                  <a:gd name="connsiteY62" fmla="*/ 73569 h 89820"/>
                  <a:gd name="connsiteX63" fmla="*/ 13029 w 83439"/>
                  <a:gd name="connsiteY63" fmla="*/ 25105 h 89820"/>
                  <a:gd name="connsiteX64" fmla="*/ 13539 w 83439"/>
                  <a:gd name="connsiteY64" fmla="*/ 24886 h 89820"/>
                  <a:gd name="connsiteX65" fmla="*/ 13831 w 83439"/>
                  <a:gd name="connsiteY65" fmla="*/ 25178 h 89820"/>
                  <a:gd name="connsiteX66" fmla="*/ 13539 w 83439"/>
                  <a:gd name="connsiteY66" fmla="*/ 27510 h 89820"/>
                  <a:gd name="connsiteX67" fmla="*/ 12665 w 83439"/>
                  <a:gd name="connsiteY67" fmla="*/ 27802 h 89820"/>
                  <a:gd name="connsiteX68" fmla="*/ 13029 w 83439"/>
                  <a:gd name="connsiteY68" fmla="*/ 25105 h 89820"/>
                  <a:gd name="connsiteX69" fmla="*/ 12519 w 83439"/>
                  <a:gd name="connsiteY69" fmla="*/ 34798 h 89820"/>
                  <a:gd name="connsiteX70" fmla="*/ 12446 w 83439"/>
                  <a:gd name="connsiteY70" fmla="*/ 30279 h 89820"/>
                  <a:gd name="connsiteX71" fmla="*/ 13248 w 83439"/>
                  <a:gd name="connsiteY71" fmla="*/ 30061 h 89820"/>
                  <a:gd name="connsiteX72" fmla="*/ 13102 w 83439"/>
                  <a:gd name="connsiteY72" fmla="*/ 35162 h 89820"/>
                  <a:gd name="connsiteX73" fmla="*/ 12519 w 83439"/>
                  <a:gd name="connsiteY73" fmla="*/ 34798 h 89820"/>
                  <a:gd name="connsiteX74" fmla="*/ 13248 w 83439"/>
                  <a:gd name="connsiteY74" fmla="*/ 40992 h 89820"/>
                  <a:gd name="connsiteX75" fmla="*/ 12737 w 83439"/>
                  <a:gd name="connsiteY75" fmla="*/ 37567 h 89820"/>
                  <a:gd name="connsiteX76" fmla="*/ 13248 w 83439"/>
                  <a:gd name="connsiteY76" fmla="*/ 37932 h 89820"/>
                  <a:gd name="connsiteX77" fmla="*/ 13612 w 83439"/>
                  <a:gd name="connsiteY77" fmla="*/ 41138 h 89820"/>
                  <a:gd name="connsiteX78" fmla="*/ 13248 w 83439"/>
                  <a:gd name="connsiteY78" fmla="*/ 40992 h 89820"/>
                  <a:gd name="connsiteX79" fmla="*/ 13903 w 83439"/>
                  <a:gd name="connsiteY79" fmla="*/ 44345 h 89820"/>
                  <a:gd name="connsiteX80" fmla="*/ 13685 w 83439"/>
                  <a:gd name="connsiteY80" fmla="*/ 43325 h 89820"/>
                  <a:gd name="connsiteX81" fmla="*/ 13976 w 83439"/>
                  <a:gd name="connsiteY81" fmla="*/ 43397 h 89820"/>
                  <a:gd name="connsiteX82" fmla="*/ 14195 w 83439"/>
                  <a:gd name="connsiteY82" fmla="*/ 44418 h 89820"/>
                  <a:gd name="connsiteX83" fmla="*/ 13903 w 83439"/>
                  <a:gd name="connsiteY83" fmla="*/ 44345 h 89820"/>
                  <a:gd name="connsiteX84" fmla="*/ 45824 w 83439"/>
                  <a:gd name="connsiteY84" fmla="*/ 25688 h 89820"/>
                  <a:gd name="connsiteX85" fmla="*/ 43929 w 83439"/>
                  <a:gd name="connsiteY85" fmla="*/ 25397 h 89820"/>
                  <a:gd name="connsiteX86" fmla="*/ 43856 w 83439"/>
                  <a:gd name="connsiteY86" fmla="*/ 25324 h 89820"/>
                  <a:gd name="connsiteX87" fmla="*/ 45168 w 83439"/>
                  <a:gd name="connsiteY87" fmla="*/ 21753 h 89820"/>
                  <a:gd name="connsiteX88" fmla="*/ 46261 w 83439"/>
                  <a:gd name="connsiteY88" fmla="*/ 23502 h 89820"/>
                  <a:gd name="connsiteX89" fmla="*/ 45824 w 83439"/>
                  <a:gd name="connsiteY89" fmla="*/ 25688 h 89820"/>
                  <a:gd name="connsiteX90" fmla="*/ 46699 w 83439"/>
                  <a:gd name="connsiteY90" fmla="*/ 36255 h 89820"/>
                  <a:gd name="connsiteX91" fmla="*/ 46917 w 83439"/>
                  <a:gd name="connsiteY91" fmla="*/ 36693 h 89820"/>
                  <a:gd name="connsiteX92" fmla="*/ 44877 w 83439"/>
                  <a:gd name="connsiteY92" fmla="*/ 37494 h 89820"/>
                  <a:gd name="connsiteX93" fmla="*/ 44804 w 83439"/>
                  <a:gd name="connsiteY93" fmla="*/ 37276 h 89820"/>
                  <a:gd name="connsiteX94" fmla="*/ 45241 w 83439"/>
                  <a:gd name="connsiteY94" fmla="*/ 36110 h 89820"/>
                  <a:gd name="connsiteX95" fmla="*/ 46043 w 83439"/>
                  <a:gd name="connsiteY95" fmla="*/ 34725 h 89820"/>
                  <a:gd name="connsiteX96" fmla="*/ 46699 w 83439"/>
                  <a:gd name="connsiteY96" fmla="*/ 36255 h 89820"/>
                  <a:gd name="connsiteX97" fmla="*/ 44221 w 83439"/>
                  <a:gd name="connsiteY97" fmla="*/ 31372 h 89820"/>
                  <a:gd name="connsiteX98" fmla="*/ 44075 w 83439"/>
                  <a:gd name="connsiteY98" fmla="*/ 31737 h 89820"/>
                  <a:gd name="connsiteX99" fmla="*/ 42836 w 83439"/>
                  <a:gd name="connsiteY99" fmla="*/ 33923 h 89820"/>
                  <a:gd name="connsiteX100" fmla="*/ 41014 w 83439"/>
                  <a:gd name="connsiteY100" fmla="*/ 30935 h 89820"/>
                  <a:gd name="connsiteX101" fmla="*/ 42253 w 83439"/>
                  <a:gd name="connsiteY101" fmla="*/ 28749 h 89820"/>
                  <a:gd name="connsiteX102" fmla="*/ 42763 w 83439"/>
                  <a:gd name="connsiteY102" fmla="*/ 28822 h 89820"/>
                  <a:gd name="connsiteX103" fmla="*/ 44221 w 83439"/>
                  <a:gd name="connsiteY103" fmla="*/ 31372 h 89820"/>
                  <a:gd name="connsiteX104" fmla="*/ 31540 w 83439"/>
                  <a:gd name="connsiteY104" fmla="*/ 27729 h 89820"/>
                  <a:gd name="connsiteX105" fmla="*/ 34674 w 83439"/>
                  <a:gd name="connsiteY105" fmla="*/ 34652 h 89820"/>
                  <a:gd name="connsiteX106" fmla="*/ 34455 w 83439"/>
                  <a:gd name="connsiteY106" fmla="*/ 35016 h 89820"/>
                  <a:gd name="connsiteX107" fmla="*/ 26220 w 83439"/>
                  <a:gd name="connsiteY107" fmla="*/ 30790 h 89820"/>
                  <a:gd name="connsiteX108" fmla="*/ 25928 w 83439"/>
                  <a:gd name="connsiteY108" fmla="*/ 28020 h 89820"/>
                  <a:gd name="connsiteX109" fmla="*/ 31540 w 83439"/>
                  <a:gd name="connsiteY109" fmla="*/ 27729 h 89820"/>
                  <a:gd name="connsiteX110" fmla="*/ 25564 w 83439"/>
                  <a:gd name="connsiteY110" fmla="*/ 24959 h 89820"/>
                  <a:gd name="connsiteX111" fmla="*/ 25345 w 83439"/>
                  <a:gd name="connsiteY111" fmla="*/ 21097 h 89820"/>
                  <a:gd name="connsiteX112" fmla="*/ 28115 w 83439"/>
                  <a:gd name="connsiteY112" fmla="*/ 20659 h 89820"/>
                  <a:gd name="connsiteX113" fmla="*/ 30082 w 83439"/>
                  <a:gd name="connsiteY113" fmla="*/ 24668 h 89820"/>
                  <a:gd name="connsiteX114" fmla="*/ 25564 w 83439"/>
                  <a:gd name="connsiteY114" fmla="*/ 24959 h 89820"/>
                  <a:gd name="connsiteX115" fmla="*/ 41743 w 83439"/>
                  <a:gd name="connsiteY115" fmla="*/ 20805 h 89820"/>
                  <a:gd name="connsiteX116" fmla="*/ 41379 w 83439"/>
                  <a:gd name="connsiteY116" fmla="*/ 21971 h 89820"/>
                  <a:gd name="connsiteX117" fmla="*/ 40285 w 83439"/>
                  <a:gd name="connsiteY117" fmla="*/ 20587 h 89820"/>
                  <a:gd name="connsiteX118" fmla="*/ 41743 w 83439"/>
                  <a:gd name="connsiteY118" fmla="*/ 20805 h 89820"/>
                  <a:gd name="connsiteX119" fmla="*/ 41233 w 83439"/>
                  <a:gd name="connsiteY119" fmla="*/ 13444 h 89820"/>
                  <a:gd name="connsiteX120" fmla="*/ 42982 w 83439"/>
                  <a:gd name="connsiteY120" fmla="*/ 13663 h 89820"/>
                  <a:gd name="connsiteX121" fmla="*/ 42909 w 83439"/>
                  <a:gd name="connsiteY121" fmla="*/ 14246 h 89820"/>
                  <a:gd name="connsiteX122" fmla="*/ 41889 w 83439"/>
                  <a:gd name="connsiteY122" fmla="*/ 14173 h 89820"/>
                  <a:gd name="connsiteX123" fmla="*/ 41233 w 83439"/>
                  <a:gd name="connsiteY123" fmla="*/ 13444 h 89820"/>
                  <a:gd name="connsiteX124" fmla="*/ 37079 w 83439"/>
                  <a:gd name="connsiteY124" fmla="*/ 24668 h 89820"/>
                  <a:gd name="connsiteX125" fmla="*/ 34091 w 83439"/>
                  <a:gd name="connsiteY125" fmla="*/ 20222 h 89820"/>
                  <a:gd name="connsiteX126" fmla="*/ 36714 w 83439"/>
                  <a:gd name="connsiteY126" fmla="*/ 20295 h 89820"/>
                  <a:gd name="connsiteX127" fmla="*/ 40212 w 83439"/>
                  <a:gd name="connsiteY127" fmla="*/ 24886 h 89820"/>
                  <a:gd name="connsiteX128" fmla="*/ 37079 w 83439"/>
                  <a:gd name="connsiteY128" fmla="*/ 24668 h 89820"/>
                  <a:gd name="connsiteX129" fmla="*/ 41233 w 83439"/>
                  <a:gd name="connsiteY129" fmla="*/ 36328 h 89820"/>
                  <a:gd name="connsiteX130" fmla="*/ 40431 w 83439"/>
                  <a:gd name="connsiteY130" fmla="*/ 37421 h 89820"/>
                  <a:gd name="connsiteX131" fmla="*/ 39192 w 83439"/>
                  <a:gd name="connsiteY131" fmla="*/ 36984 h 89820"/>
                  <a:gd name="connsiteX132" fmla="*/ 38245 w 83439"/>
                  <a:gd name="connsiteY132" fmla="*/ 35016 h 89820"/>
                  <a:gd name="connsiteX133" fmla="*/ 39557 w 83439"/>
                  <a:gd name="connsiteY133" fmla="*/ 33194 h 89820"/>
                  <a:gd name="connsiteX134" fmla="*/ 41233 w 83439"/>
                  <a:gd name="connsiteY134" fmla="*/ 36328 h 89820"/>
                  <a:gd name="connsiteX135" fmla="*/ 36641 w 83439"/>
                  <a:gd name="connsiteY135" fmla="*/ 31810 h 89820"/>
                  <a:gd name="connsiteX136" fmla="*/ 34601 w 83439"/>
                  <a:gd name="connsiteY136" fmla="*/ 27802 h 89820"/>
                  <a:gd name="connsiteX137" fmla="*/ 36496 w 83439"/>
                  <a:gd name="connsiteY137" fmla="*/ 27947 h 89820"/>
                  <a:gd name="connsiteX138" fmla="*/ 37735 w 83439"/>
                  <a:gd name="connsiteY138" fmla="*/ 30061 h 89820"/>
                  <a:gd name="connsiteX139" fmla="*/ 36641 w 83439"/>
                  <a:gd name="connsiteY139" fmla="*/ 31810 h 89820"/>
                  <a:gd name="connsiteX140" fmla="*/ 37006 w 83439"/>
                  <a:gd name="connsiteY140" fmla="*/ 40191 h 89820"/>
                  <a:gd name="connsiteX141" fmla="*/ 34528 w 83439"/>
                  <a:gd name="connsiteY141" fmla="*/ 40774 h 89820"/>
                  <a:gd name="connsiteX142" fmla="*/ 33726 w 83439"/>
                  <a:gd name="connsiteY142" fmla="*/ 40409 h 89820"/>
                  <a:gd name="connsiteX143" fmla="*/ 34892 w 83439"/>
                  <a:gd name="connsiteY143" fmla="*/ 39171 h 89820"/>
                  <a:gd name="connsiteX144" fmla="*/ 37006 w 83439"/>
                  <a:gd name="connsiteY144" fmla="*/ 40191 h 89820"/>
                  <a:gd name="connsiteX145" fmla="*/ 37006 w 83439"/>
                  <a:gd name="connsiteY145" fmla="*/ 40191 h 89820"/>
                  <a:gd name="connsiteX146" fmla="*/ 37516 w 83439"/>
                  <a:gd name="connsiteY146" fmla="*/ 14246 h 89820"/>
                  <a:gd name="connsiteX147" fmla="*/ 34601 w 83439"/>
                  <a:gd name="connsiteY147" fmla="*/ 14465 h 89820"/>
                  <a:gd name="connsiteX148" fmla="*/ 33581 w 83439"/>
                  <a:gd name="connsiteY148" fmla="*/ 13517 h 89820"/>
                  <a:gd name="connsiteX149" fmla="*/ 39192 w 83439"/>
                  <a:gd name="connsiteY149" fmla="*/ 13299 h 89820"/>
                  <a:gd name="connsiteX150" fmla="*/ 39921 w 83439"/>
                  <a:gd name="connsiteY150" fmla="*/ 14246 h 89820"/>
                  <a:gd name="connsiteX151" fmla="*/ 37516 w 83439"/>
                  <a:gd name="connsiteY151" fmla="*/ 14246 h 89820"/>
                  <a:gd name="connsiteX152" fmla="*/ 34382 w 83439"/>
                  <a:gd name="connsiteY152" fmla="*/ 24595 h 89820"/>
                  <a:gd name="connsiteX153" fmla="*/ 32852 w 83439"/>
                  <a:gd name="connsiteY153" fmla="*/ 24595 h 89820"/>
                  <a:gd name="connsiteX154" fmla="*/ 30593 w 83439"/>
                  <a:gd name="connsiteY154" fmla="*/ 20441 h 89820"/>
                  <a:gd name="connsiteX155" fmla="*/ 31759 w 83439"/>
                  <a:gd name="connsiteY155" fmla="*/ 20368 h 89820"/>
                  <a:gd name="connsiteX156" fmla="*/ 34382 w 83439"/>
                  <a:gd name="connsiteY156" fmla="*/ 24595 h 89820"/>
                  <a:gd name="connsiteX157" fmla="*/ 37953 w 83439"/>
                  <a:gd name="connsiteY157" fmla="*/ 50029 h 89820"/>
                  <a:gd name="connsiteX158" fmla="*/ 38245 w 83439"/>
                  <a:gd name="connsiteY158" fmla="*/ 49956 h 89820"/>
                  <a:gd name="connsiteX159" fmla="*/ 38901 w 83439"/>
                  <a:gd name="connsiteY159" fmla="*/ 50175 h 89820"/>
                  <a:gd name="connsiteX160" fmla="*/ 32925 w 83439"/>
                  <a:gd name="connsiteY160" fmla="*/ 57099 h 89820"/>
                  <a:gd name="connsiteX161" fmla="*/ 32560 w 83439"/>
                  <a:gd name="connsiteY161" fmla="*/ 56370 h 89820"/>
                  <a:gd name="connsiteX162" fmla="*/ 37953 w 83439"/>
                  <a:gd name="connsiteY162" fmla="*/ 50029 h 89820"/>
                  <a:gd name="connsiteX163" fmla="*/ 31030 w 83439"/>
                  <a:gd name="connsiteY163" fmla="*/ 52653 h 89820"/>
                  <a:gd name="connsiteX164" fmla="*/ 30593 w 83439"/>
                  <a:gd name="connsiteY164" fmla="*/ 51341 h 89820"/>
                  <a:gd name="connsiteX165" fmla="*/ 31176 w 83439"/>
                  <a:gd name="connsiteY165" fmla="*/ 50904 h 89820"/>
                  <a:gd name="connsiteX166" fmla="*/ 32779 w 83439"/>
                  <a:gd name="connsiteY166" fmla="*/ 50758 h 89820"/>
                  <a:gd name="connsiteX167" fmla="*/ 31030 w 83439"/>
                  <a:gd name="connsiteY167" fmla="*/ 52653 h 89820"/>
                  <a:gd name="connsiteX168" fmla="*/ 42326 w 83439"/>
                  <a:gd name="connsiteY168" fmla="*/ 55277 h 89820"/>
                  <a:gd name="connsiteX169" fmla="*/ 43055 w 83439"/>
                  <a:gd name="connsiteY169" fmla="*/ 57827 h 89820"/>
                  <a:gd name="connsiteX170" fmla="*/ 42034 w 83439"/>
                  <a:gd name="connsiteY170" fmla="*/ 58702 h 89820"/>
                  <a:gd name="connsiteX171" fmla="*/ 41816 w 83439"/>
                  <a:gd name="connsiteY171" fmla="*/ 58775 h 89820"/>
                  <a:gd name="connsiteX172" fmla="*/ 38026 w 83439"/>
                  <a:gd name="connsiteY172" fmla="*/ 61107 h 89820"/>
                  <a:gd name="connsiteX173" fmla="*/ 42326 w 83439"/>
                  <a:gd name="connsiteY173" fmla="*/ 55277 h 89820"/>
                  <a:gd name="connsiteX174" fmla="*/ 36423 w 83439"/>
                  <a:gd name="connsiteY174" fmla="*/ 9873 h 89820"/>
                  <a:gd name="connsiteX175" fmla="*/ 30010 w 83439"/>
                  <a:gd name="connsiteY175" fmla="*/ 10311 h 89820"/>
                  <a:gd name="connsiteX176" fmla="*/ 28698 w 83439"/>
                  <a:gd name="connsiteY176" fmla="*/ 9218 h 89820"/>
                  <a:gd name="connsiteX177" fmla="*/ 28042 w 83439"/>
                  <a:gd name="connsiteY177" fmla="*/ 8999 h 89820"/>
                  <a:gd name="connsiteX178" fmla="*/ 42982 w 83439"/>
                  <a:gd name="connsiteY178" fmla="*/ 9363 h 89820"/>
                  <a:gd name="connsiteX179" fmla="*/ 42982 w 83439"/>
                  <a:gd name="connsiteY179" fmla="*/ 10019 h 89820"/>
                  <a:gd name="connsiteX180" fmla="*/ 36423 w 83439"/>
                  <a:gd name="connsiteY180" fmla="*/ 9873 h 89820"/>
                  <a:gd name="connsiteX181" fmla="*/ 30811 w 83439"/>
                  <a:gd name="connsiteY181" fmla="*/ 13882 h 89820"/>
                  <a:gd name="connsiteX182" fmla="*/ 31686 w 83439"/>
                  <a:gd name="connsiteY182" fmla="*/ 14683 h 89820"/>
                  <a:gd name="connsiteX183" fmla="*/ 27386 w 83439"/>
                  <a:gd name="connsiteY183" fmla="*/ 15339 h 89820"/>
                  <a:gd name="connsiteX184" fmla="*/ 26949 w 83439"/>
                  <a:gd name="connsiteY184" fmla="*/ 15412 h 89820"/>
                  <a:gd name="connsiteX185" fmla="*/ 25345 w 83439"/>
                  <a:gd name="connsiteY185" fmla="*/ 15704 h 89820"/>
                  <a:gd name="connsiteX186" fmla="*/ 25345 w 83439"/>
                  <a:gd name="connsiteY186" fmla="*/ 15485 h 89820"/>
                  <a:gd name="connsiteX187" fmla="*/ 30811 w 83439"/>
                  <a:gd name="connsiteY187" fmla="*/ 13882 h 89820"/>
                  <a:gd name="connsiteX188" fmla="*/ 26147 w 83439"/>
                  <a:gd name="connsiteY188" fmla="*/ 47406 h 89820"/>
                  <a:gd name="connsiteX189" fmla="*/ 26293 w 83439"/>
                  <a:gd name="connsiteY189" fmla="*/ 48207 h 89820"/>
                  <a:gd name="connsiteX190" fmla="*/ 25127 w 83439"/>
                  <a:gd name="connsiteY190" fmla="*/ 48207 h 89820"/>
                  <a:gd name="connsiteX191" fmla="*/ 26147 w 83439"/>
                  <a:gd name="connsiteY191" fmla="*/ 47406 h 89820"/>
                  <a:gd name="connsiteX192" fmla="*/ 27605 w 83439"/>
                  <a:gd name="connsiteY192" fmla="*/ 55787 h 89820"/>
                  <a:gd name="connsiteX193" fmla="*/ 26803 w 83439"/>
                  <a:gd name="connsiteY193" fmla="*/ 54038 h 89820"/>
                  <a:gd name="connsiteX194" fmla="*/ 27750 w 83439"/>
                  <a:gd name="connsiteY194" fmla="*/ 53382 h 89820"/>
                  <a:gd name="connsiteX195" fmla="*/ 28333 w 83439"/>
                  <a:gd name="connsiteY195" fmla="*/ 55204 h 89820"/>
                  <a:gd name="connsiteX196" fmla="*/ 27605 w 83439"/>
                  <a:gd name="connsiteY196" fmla="*/ 55787 h 89820"/>
                  <a:gd name="connsiteX197" fmla="*/ 28333 w 83439"/>
                  <a:gd name="connsiteY197" fmla="*/ 41794 h 89820"/>
                  <a:gd name="connsiteX198" fmla="*/ 28042 w 83439"/>
                  <a:gd name="connsiteY198" fmla="*/ 41794 h 89820"/>
                  <a:gd name="connsiteX199" fmla="*/ 27677 w 83439"/>
                  <a:gd name="connsiteY199" fmla="*/ 40191 h 89820"/>
                  <a:gd name="connsiteX200" fmla="*/ 29062 w 83439"/>
                  <a:gd name="connsiteY200" fmla="*/ 40992 h 89820"/>
                  <a:gd name="connsiteX201" fmla="*/ 28333 w 83439"/>
                  <a:gd name="connsiteY201" fmla="*/ 41794 h 89820"/>
                  <a:gd name="connsiteX202" fmla="*/ 27094 w 83439"/>
                  <a:gd name="connsiteY202" fmla="*/ 37130 h 89820"/>
                  <a:gd name="connsiteX203" fmla="*/ 26730 w 83439"/>
                  <a:gd name="connsiteY203" fmla="*/ 34944 h 89820"/>
                  <a:gd name="connsiteX204" fmla="*/ 32123 w 83439"/>
                  <a:gd name="connsiteY204" fmla="*/ 37859 h 89820"/>
                  <a:gd name="connsiteX205" fmla="*/ 30957 w 83439"/>
                  <a:gd name="connsiteY205" fmla="*/ 39171 h 89820"/>
                  <a:gd name="connsiteX206" fmla="*/ 27094 w 83439"/>
                  <a:gd name="connsiteY206" fmla="*/ 37130 h 89820"/>
                  <a:gd name="connsiteX207" fmla="*/ 29791 w 83439"/>
                  <a:gd name="connsiteY207" fmla="*/ 58921 h 89820"/>
                  <a:gd name="connsiteX208" fmla="*/ 30155 w 83439"/>
                  <a:gd name="connsiteY208" fmla="*/ 59722 h 89820"/>
                  <a:gd name="connsiteX209" fmla="*/ 29864 w 83439"/>
                  <a:gd name="connsiteY209" fmla="*/ 59941 h 89820"/>
                  <a:gd name="connsiteX210" fmla="*/ 29427 w 83439"/>
                  <a:gd name="connsiteY210" fmla="*/ 59212 h 89820"/>
                  <a:gd name="connsiteX211" fmla="*/ 29791 w 83439"/>
                  <a:gd name="connsiteY211" fmla="*/ 58921 h 89820"/>
                  <a:gd name="connsiteX212" fmla="*/ 29354 w 83439"/>
                  <a:gd name="connsiteY212" fmla="*/ 47260 h 89820"/>
                  <a:gd name="connsiteX213" fmla="*/ 29791 w 83439"/>
                  <a:gd name="connsiteY213" fmla="*/ 47187 h 89820"/>
                  <a:gd name="connsiteX214" fmla="*/ 29427 w 83439"/>
                  <a:gd name="connsiteY214" fmla="*/ 47479 h 89820"/>
                  <a:gd name="connsiteX215" fmla="*/ 29354 w 83439"/>
                  <a:gd name="connsiteY215" fmla="*/ 47260 h 89820"/>
                  <a:gd name="connsiteX216" fmla="*/ 32269 w 83439"/>
                  <a:gd name="connsiteY216" fmla="*/ 71601 h 89820"/>
                  <a:gd name="connsiteX217" fmla="*/ 31904 w 83439"/>
                  <a:gd name="connsiteY217" fmla="*/ 71237 h 89820"/>
                  <a:gd name="connsiteX218" fmla="*/ 29427 w 83439"/>
                  <a:gd name="connsiteY218" fmla="*/ 69269 h 89820"/>
                  <a:gd name="connsiteX219" fmla="*/ 29864 w 83439"/>
                  <a:gd name="connsiteY219" fmla="*/ 68978 h 89820"/>
                  <a:gd name="connsiteX220" fmla="*/ 32487 w 83439"/>
                  <a:gd name="connsiteY220" fmla="*/ 71091 h 89820"/>
                  <a:gd name="connsiteX221" fmla="*/ 32269 w 83439"/>
                  <a:gd name="connsiteY221" fmla="*/ 71601 h 89820"/>
                  <a:gd name="connsiteX222" fmla="*/ 32487 w 83439"/>
                  <a:gd name="connsiteY222" fmla="*/ 74225 h 89820"/>
                  <a:gd name="connsiteX223" fmla="*/ 32779 w 83439"/>
                  <a:gd name="connsiteY223" fmla="*/ 73277 h 89820"/>
                  <a:gd name="connsiteX224" fmla="*/ 32852 w 83439"/>
                  <a:gd name="connsiteY224" fmla="*/ 73350 h 89820"/>
                  <a:gd name="connsiteX225" fmla="*/ 33653 w 83439"/>
                  <a:gd name="connsiteY225" fmla="*/ 74006 h 89820"/>
                  <a:gd name="connsiteX226" fmla="*/ 32487 w 83439"/>
                  <a:gd name="connsiteY226" fmla="*/ 74225 h 89820"/>
                  <a:gd name="connsiteX227" fmla="*/ 38682 w 83439"/>
                  <a:gd name="connsiteY227" fmla="*/ 71893 h 89820"/>
                  <a:gd name="connsiteX228" fmla="*/ 37735 w 83439"/>
                  <a:gd name="connsiteY228" fmla="*/ 71456 h 89820"/>
                  <a:gd name="connsiteX229" fmla="*/ 37516 w 83439"/>
                  <a:gd name="connsiteY229" fmla="*/ 70071 h 89820"/>
                  <a:gd name="connsiteX230" fmla="*/ 37589 w 83439"/>
                  <a:gd name="connsiteY230" fmla="*/ 69779 h 89820"/>
                  <a:gd name="connsiteX231" fmla="*/ 39629 w 83439"/>
                  <a:gd name="connsiteY231" fmla="*/ 71383 h 89820"/>
                  <a:gd name="connsiteX232" fmla="*/ 38682 w 83439"/>
                  <a:gd name="connsiteY232" fmla="*/ 71893 h 89820"/>
                  <a:gd name="connsiteX233" fmla="*/ 42034 w 83439"/>
                  <a:gd name="connsiteY233" fmla="*/ 68103 h 89820"/>
                  <a:gd name="connsiteX234" fmla="*/ 38755 w 83439"/>
                  <a:gd name="connsiteY234" fmla="*/ 65552 h 89820"/>
                  <a:gd name="connsiteX235" fmla="*/ 44366 w 83439"/>
                  <a:gd name="connsiteY235" fmla="*/ 63220 h 89820"/>
                  <a:gd name="connsiteX236" fmla="*/ 45241 w 83439"/>
                  <a:gd name="connsiteY236" fmla="*/ 67593 h 89820"/>
                  <a:gd name="connsiteX237" fmla="*/ 45095 w 83439"/>
                  <a:gd name="connsiteY237" fmla="*/ 67666 h 89820"/>
                  <a:gd name="connsiteX238" fmla="*/ 42034 w 83439"/>
                  <a:gd name="connsiteY238" fmla="*/ 68103 h 89820"/>
                  <a:gd name="connsiteX239" fmla="*/ 43638 w 83439"/>
                  <a:gd name="connsiteY239" fmla="*/ 72986 h 89820"/>
                  <a:gd name="connsiteX240" fmla="*/ 45022 w 83439"/>
                  <a:gd name="connsiteY240" fmla="*/ 72112 h 89820"/>
                  <a:gd name="connsiteX241" fmla="*/ 45460 w 83439"/>
                  <a:gd name="connsiteY241" fmla="*/ 72986 h 89820"/>
                  <a:gd name="connsiteX242" fmla="*/ 43638 w 83439"/>
                  <a:gd name="connsiteY242" fmla="*/ 72986 h 89820"/>
                  <a:gd name="connsiteX243" fmla="*/ 45387 w 83439"/>
                  <a:gd name="connsiteY243" fmla="*/ 51851 h 89820"/>
                  <a:gd name="connsiteX244" fmla="*/ 48010 w 83439"/>
                  <a:gd name="connsiteY244" fmla="*/ 52361 h 89820"/>
                  <a:gd name="connsiteX245" fmla="*/ 48156 w 83439"/>
                  <a:gd name="connsiteY245" fmla="*/ 52872 h 89820"/>
                  <a:gd name="connsiteX246" fmla="*/ 46407 w 83439"/>
                  <a:gd name="connsiteY246" fmla="*/ 54766 h 89820"/>
                  <a:gd name="connsiteX247" fmla="*/ 45387 w 83439"/>
                  <a:gd name="connsiteY247" fmla="*/ 51851 h 89820"/>
                  <a:gd name="connsiteX248" fmla="*/ 48958 w 83439"/>
                  <a:gd name="connsiteY248" fmla="*/ 56078 h 89820"/>
                  <a:gd name="connsiteX249" fmla="*/ 49104 w 83439"/>
                  <a:gd name="connsiteY249" fmla="*/ 56588 h 89820"/>
                  <a:gd name="connsiteX250" fmla="*/ 47573 w 83439"/>
                  <a:gd name="connsiteY250" fmla="*/ 57609 h 89820"/>
                  <a:gd name="connsiteX251" fmla="*/ 48958 w 83439"/>
                  <a:gd name="connsiteY251" fmla="*/ 56078 h 89820"/>
                  <a:gd name="connsiteX252" fmla="*/ 48958 w 83439"/>
                  <a:gd name="connsiteY252" fmla="*/ 64897 h 89820"/>
                  <a:gd name="connsiteX253" fmla="*/ 48156 w 83439"/>
                  <a:gd name="connsiteY253" fmla="*/ 61325 h 89820"/>
                  <a:gd name="connsiteX254" fmla="*/ 49832 w 83439"/>
                  <a:gd name="connsiteY254" fmla="*/ 60305 h 89820"/>
                  <a:gd name="connsiteX255" fmla="*/ 50343 w 83439"/>
                  <a:gd name="connsiteY255" fmla="*/ 63803 h 89820"/>
                  <a:gd name="connsiteX256" fmla="*/ 48958 w 83439"/>
                  <a:gd name="connsiteY256" fmla="*/ 64897 h 89820"/>
                  <a:gd name="connsiteX257" fmla="*/ 49978 w 83439"/>
                  <a:gd name="connsiteY257" fmla="*/ 25542 h 89820"/>
                  <a:gd name="connsiteX258" fmla="*/ 50780 w 83439"/>
                  <a:gd name="connsiteY258" fmla="*/ 22992 h 89820"/>
                  <a:gd name="connsiteX259" fmla="*/ 51217 w 83439"/>
                  <a:gd name="connsiteY259" fmla="*/ 23137 h 89820"/>
                  <a:gd name="connsiteX260" fmla="*/ 51436 w 83439"/>
                  <a:gd name="connsiteY260" fmla="*/ 23210 h 89820"/>
                  <a:gd name="connsiteX261" fmla="*/ 50926 w 83439"/>
                  <a:gd name="connsiteY261" fmla="*/ 26635 h 89820"/>
                  <a:gd name="connsiteX262" fmla="*/ 50853 w 83439"/>
                  <a:gd name="connsiteY262" fmla="*/ 26781 h 89820"/>
                  <a:gd name="connsiteX263" fmla="*/ 50634 w 83439"/>
                  <a:gd name="connsiteY263" fmla="*/ 26708 h 89820"/>
                  <a:gd name="connsiteX264" fmla="*/ 49978 w 83439"/>
                  <a:gd name="connsiteY264" fmla="*/ 25542 h 89820"/>
                  <a:gd name="connsiteX265" fmla="*/ 56537 w 83439"/>
                  <a:gd name="connsiteY265" fmla="*/ 39462 h 89820"/>
                  <a:gd name="connsiteX266" fmla="*/ 56975 w 83439"/>
                  <a:gd name="connsiteY266" fmla="*/ 39243 h 89820"/>
                  <a:gd name="connsiteX267" fmla="*/ 56829 w 83439"/>
                  <a:gd name="connsiteY267" fmla="*/ 39899 h 89820"/>
                  <a:gd name="connsiteX268" fmla="*/ 56683 w 83439"/>
                  <a:gd name="connsiteY268" fmla="*/ 39972 h 89820"/>
                  <a:gd name="connsiteX269" fmla="*/ 56537 w 83439"/>
                  <a:gd name="connsiteY269" fmla="*/ 39462 h 89820"/>
                  <a:gd name="connsiteX270" fmla="*/ 57047 w 83439"/>
                  <a:gd name="connsiteY270" fmla="*/ 56370 h 89820"/>
                  <a:gd name="connsiteX271" fmla="*/ 56829 w 83439"/>
                  <a:gd name="connsiteY271" fmla="*/ 55058 h 89820"/>
                  <a:gd name="connsiteX272" fmla="*/ 56975 w 83439"/>
                  <a:gd name="connsiteY272" fmla="*/ 54912 h 89820"/>
                  <a:gd name="connsiteX273" fmla="*/ 57120 w 83439"/>
                  <a:gd name="connsiteY273" fmla="*/ 56297 h 89820"/>
                  <a:gd name="connsiteX274" fmla="*/ 57047 w 83439"/>
                  <a:gd name="connsiteY274" fmla="*/ 56370 h 89820"/>
                  <a:gd name="connsiteX275" fmla="*/ 57630 w 83439"/>
                  <a:gd name="connsiteY275" fmla="*/ 65625 h 89820"/>
                  <a:gd name="connsiteX276" fmla="*/ 57703 w 83439"/>
                  <a:gd name="connsiteY276" fmla="*/ 63730 h 89820"/>
                  <a:gd name="connsiteX277" fmla="*/ 57703 w 83439"/>
                  <a:gd name="connsiteY277" fmla="*/ 65625 h 89820"/>
                  <a:gd name="connsiteX278" fmla="*/ 57630 w 83439"/>
                  <a:gd name="connsiteY278" fmla="*/ 65625 h 89820"/>
                  <a:gd name="connsiteX279" fmla="*/ 59452 w 83439"/>
                  <a:gd name="connsiteY279" fmla="*/ 46969 h 89820"/>
                  <a:gd name="connsiteX280" fmla="*/ 59525 w 83439"/>
                  <a:gd name="connsiteY280" fmla="*/ 46750 h 89820"/>
                  <a:gd name="connsiteX281" fmla="*/ 59671 w 83439"/>
                  <a:gd name="connsiteY281" fmla="*/ 46750 h 89820"/>
                  <a:gd name="connsiteX282" fmla="*/ 59452 w 83439"/>
                  <a:gd name="connsiteY282" fmla="*/ 46969 h 89820"/>
                  <a:gd name="connsiteX283" fmla="*/ 61639 w 83439"/>
                  <a:gd name="connsiteY283" fmla="*/ 62856 h 89820"/>
                  <a:gd name="connsiteX284" fmla="*/ 61201 w 83439"/>
                  <a:gd name="connsiteY284" fmla="*/ 58410 h 89820"/>
                  <a:gd name="connsiteX285" fmla="*/ 61347 w 83439"/>
                  <a:gd name="connsiteY285" fmla="*/ 58265 h 89820"/>
                  <a:gd name="connsiteX286" fmla="*/ 61930 w 83439"/>
                  <a:gd name="connsiteY286" fmla="*/ 61763 h 89820"/>
                  <a:gd name="connsiteX287" fmla="*/ 62149 w 83439"/>
                  <a:gd name="connsiteY287" fmla="*/ 62419 h 89820"/>
                  <a:gd name="connsiteX288" fmla="*/ 61639 w 83439"/>
                  <a:gd name="connsiteY288" fmla="*/ 62856 h 89820"/>
                  <a:gd name="connsiteX289" fmla="*/ 62878 w 83439"/>
                  <a:gd name="connsiteY289" fmla="*/ 31737 h 89820"/>
                  <a:gd name="connsiteX290" fmla="*/ 62440 w 83439"/>
                  <a:gd name="connsiteY290" fmla="*/ 30498 h 89820"/>
                  <a:gd name="connsiteX291" fmla="*/ 62440 w 83439"/>
                  <a:gd name="connsiteY291" fmla="*/ 24668 h 89820"/>
                  <a:gd name="connsiteX292" fmla="*/ 64772 w 83439"/>
                  <a:gd name="connsiteY292" fmla="*/ 29040 h 89820"/>
                  <a:gd name="connsiteX293" fmla="*/ 65866 w 83439"/>
                  <a:gd name="connsiteY293" fmla="*/ 34142 h 89820"/>
                  <a:gd name="connsiteX294" fmla="*/ 61639 w 83439"/>
                  <a:gd name="connsiteY294" fmla="*/ 37057 h 89820"/>
                  <a:gd name="connsiteX295" fmla="*/ 61712 w 83439"/>
                  <a:gd name="connsiteY295" fmla="*/ 36474 h 89820"/>
                  <a:gd name="connsiteX296" fmla="*/ 63242 w 83439"/>
                  <a:gd name="connsiteY296" fmla="*/ 35527 h 89820"/>
                  <a:gd name="connsiteX297" fmla="*/ 62878 w 83439"/>
                  <a:gd name="connsiteY297" fmla="*/ 31737 h 89820"/>
                  <a:gd name="connsiteX298" fmla="*/ 63388 w 83439"/>
                  <a:gd name="connsiteY298" fmla="*/ 43033 h 89820"/>
                  <a:gd name="connsiteX299" fmla="*/ 62367 w 83439"/>
                  <a:gd name="connsiteY299" fmla="*/ 42887 h 89820"/>
                  <a:gd name="connsiteX300" fmla="*/ 61857 w 83439"/>
                  <a:gd name="connsiteY300" fmla="*/ 41065 h 89820"/>
                  <a:gd name="connsiteX301" fmla="*/ 66011 w 83439"/>
                  <a:gd name="connsiteY301" fmla="*/ 38369 h 89820"/>
                  <a:gd name="connsiteX302" fmla="*/ 66011 w 83439"/>
                  <a:gd name="connsiteY302" fmla="*/ 39389 h 89820"/>
                  <a:gd name="connsiteX303" fmla="*/ 65939 w 83439"/>
                  <a:gd name="connsiteY303" fmla="*/ 39754 h 89820"/>
                  <a:gd name="connsiteX304" fmla="*/ 65720 w 83439"/>
                  <a:gd name="connsiteY304" fmla="*/ 42231 h 89820"/>
                  <a:gd name="connsiteX305" fmla="*/ 65355 w 83439"/>
                  <a:gd name="connsiteY305" fmla="*/ 41794 h 89820"/>
                  <a:gd name="connsiteX306" fmla="*/ 64700 w 83439"/>
                  <a:gd name="connsiteY306" fmla="*/ 42450 h 89820"/>
                  <a:gd name="connsiteX307" fmla="*/ 65137 w 83439"/>
                  <a:gd name="connsiteY307" fmla="*/ 43179 h 89820"/>
                  <a:gd name="connsiteX308" fmla="*/ 64117 w 83439"/>
                  <a:gd name="connsiteY308" fmla="*/ 43033 h 89820"/>
                  <a:gd name="connsiteX309" fmla="*/ 63388 w 83439"/>
                  <a:gd name="connsiteY309" fmla="*/ 43033 h 89820"/>
                  <a:gd name="connsiteX310" fmla="*/ 66667 w 83439"/>
                  <a:gd name="connsiteY310" fmla="*/ 55495 h 89820"/>
                  <a:gd name="connsiteX311" fmla="*/ 65137 w 83439"/>
                  <a:gd name="connsiteY311" fmla="*/ 57390 h 89820"/>
                  <a:gd name="connsiteX312" fmla="*/ 64918 w 83439"/>
                  <a:gd name="connsiteY312" fmla="*/ 54694 h 89820"/>
                  <a:gd name="connsiteX313" fmla="*/ 66667 w 83439"/>
                  <a:gd name="connsiteY313" fmla="*/ 55495 h 89820"/>
                  <a:gd name="connsiteX314" fmla="*/ 77016 w 83439"/>
                  <a:gd name="connsiteY314" fmla="*/ 42013 h 89820"/>
                  <a:gd name="connsiteX315" fmla="*/ 78401 w 83439"/>
                  <a:gd name="connsiteY315" fmla="*/ 30498 h 89820"/>
                  <a:gd name="connsiteX316" fmla="*/ 78036 w 83439"/>
                  <a:gd name="connsiteY316" fmla="*/ 50612 h 89820"/>
                  <a:gd name="connsiteX317" fmla="*/ 65137 w 83439"/>
                  <a:gd name="connsiteY317" fmla="*/ 67739 h 89820"/>
                  <a:gd name="connsiteX318" fmla="*/ 74538 w 83439"/>
                  <a:gd name="connsiteY318" fmla="*/ 54256 h 89820"/>
                  <a:gd name="connsiteX319" fmla="*/ 77016 w 83439"/>
                  <a:gd name="connsiteY319" fmla="*/ 42013 h 89820"/>
                  <a:gd name="connsiteX320" fmla="*/ 71113 w 83439"/>
                  <a:gd name="connsiteY320" fmla="*/ 47479 h 89820"/>
                  <a:gd name="connsiteX321" fmla="*/ 71113 w 83439"/>
                  <a:gd name="connsiteY321" fmla="*/ 47479 h 89820"/>
                  <a:gd name="connsiteX322" fmla="*/ 68854 w 83439"/>
                  <a:gd name="connsiteY322" fmla="*/ 52143 h 89820"/>
                  <a:gd name="connsiteX323" fmla="*/ 69655 w 83439"/>
                  <a:gd name="connsiteY323" fmla="*/ 47843 h 89820"/>
                  <a:gd name="connsiteX324" fmla="*/ 69874 w 83439"/>
                  <a:gd name="connsiteY324" fmla="*/ 47843 h 89820"/>
                  <a:gd name="connsiteX325" fmla="*/ 71113 w 83439"/>
                  <a:gd name="connsiteY325" fmla="*/ 47479 h 89820"/>
                  <a:gd name="connsiteX326" fmla="*/ 70238 w 83439"/>
                  <a:gd name="connsiteY326" fmla="*/ 43762 h 89820"/>
                  <a:gd name="connsiteX327" fmla="*/ 70311 w 83439"/>
                  <a:gd name="connsiteY327" fmla="*/ 43033 h 89820"/>
                  <a:gd name="connsiteX328" fmla="*/ 71040 w 83439"/>
                  <a:gd name="connsiteY328" fmla="*/ 38806 h 89820"/>
                  <a:gd name="connsiteX329" fmla="*/ 71404 w 83439"/>
                  <a:gd name="connsiteY329" fmla="*/ 44636 h 89820"/>
                  <a:gd name="connsiteX330" fmla="*/ 70238 w 83439"/>
                  <a:gd name="connsiteY330" fmla="*/ 43762 h 89820"/>
                  <a:gd name="connsiteX331" fmla="*/ 67250 w 83439"/>
                  <a:gd name="connsiteY331" fmla="*/ 13882 h 89820"/>
                  <a:gd name="connsiteX332" fmla="*/ 72935 w 83439"/>
                  <a:gd name="connsiteY332" fmla="*/ 23502 h 89820"/>
                  <a:gd name="connsiteX333" fmla="*/ 74028 w 83439"/>
                  <a:gd name="connsiteY333" fmla="*/ 27583 h 89820"/>
                  <a:gd name="connsiteX334" fmla="*/ 73008 w 83439"/>
                  <a:gd name="connsiteY334" fmla="*/ 25397 h 89820"/>
                  <a:gd name="connsiteX335" fmla="*/ 62805 w 83439"/>
                  <a:gd name="connsiteY335" fmla="*/ 10602 h 89820"/>
                  <a:gd name="connsiteX336" fmla="*/ 67250 w 83439"/>
                  <a:gd name="connsiteY336" fmla="*/ 13882 h 89820"/>
                  <a:gd name="connsiteX337" fmla="*/ 60618 w 83439"/>
                  <a:gd name="connsiteY337" fmla="*/ 16068 h 89820"/>
                  <a:gd name="connsiteX338" fmla="*/ 63096 w 83439"/>
                  <a:gd name="connsiteY338" fmla="*/ 19202 h 89820"/>
                  <a:gd name="connsiteX339" fmla="*/ 60473 w 83439"/>
                  <a:gd name="connsiteY339" fmla="*/ 17016 h 89820"/>
                  <a:gd name="connsiteX340" fmla="*/ 59161 w 83439"/>
                  <a:gd name="connsiteY340" fmla="*/ 14538 h 89820"/>
                  <a:gd name="connsiteX341" fmla="*/ 60618 w 83439"/>
                  <a:gd name="connsiteY341" fmla="*/ 16068 h 89820"/>
                  <a:gd name="connsiteX342" fmla="*/ 56902 w 83439"/>
                  <a:gd name="connsiteY342" fmla="*/ 25105 h 89820"/>
                  <a:gd name="connsiteX343" fmla="*/ 58942 w 83439"/>
                  <a:gd name="connsiteY343" fmla="*/ 25324 h 89820"/>
                  <a:gd name="connsiteX344" fmla="*/ 58651 w 83439"/>
                  <a:gd name="connsiteY344" fmla="*/ 30790 h 89820"/>
                  <a:gd name="connsiteX345" fmla="*/ 58359 w 83439"/>
                  <a:gd name="connsiteY345" fmla="*/ 30935 h 89820"/>
                  <a:gd name="connsiteX346" fmla="*/ 56610 w 83439"/>
                  <a:gd name="connsiteY346" fmla="*/ 26927 h 89820"/>
                  <a:gd name="connsiteX347" fmla="*/ 56246 w 83439"/>
                  <a:gd name="connsiteY347" fmla="*/ 24376 h 89820"/>
                  <a:gd name="connsiteX348" fmla="*/ 56902 w 83439"/>
                  <a:gd name="connsiteY348" fmla="*/ 25105 h 89820"/>
                  <a:gd name="connsiteX349" fmla="*/ 55517 w 83439"/>
                  <a:gd name="connsiteY349" fmla="*/ 46750 h 89820"/>
                  <a:gd name="connsiteX350" fmla="*/ 55590 w 83439"/>
                  <a:gd name="connsiteY350" fmla="*/ 47114 h 89820"/>
                  <a:gd name="connsiteX351" fmla="*/ 55298 w 83439"/>
                  <a:gd name="connsiteY351" fmla="*/ 47041 h 89820"/>
                  <a:gd name="connsiteX352" fmla="*/ 55517 w 83439"/>
                  <a:gd name="connsiteY352" fmla="*/ 46750 h 89820"/>
                  <a:gd name="connsiteX353" fmla="*/ 54059 w 83439"/>
                  <a:gd name="connsiteY353" fmla="*/ 33340 h 89820"/>
                  <a:gd name="connsiteX354" fmla="*/ 54059 w 83439"/>
                  <a:gd name="connsiteY354" fmla="*/ 33340 h 89820"/>
                  <a:gd name="connsiteX355" fmla="*/ 53258 w 83439"/>
                  <a:gd name="connsiteY355" fmla="*/ 31737 h 89820"/>
                  <a:gd name="connsiteX356" fmla="*/ 54132 w 83439"/>
                  <a:gd name="connsiteY356" fmla="*/ 32028 h 89820"/>
                  <a:gd name="connsiteX357" fmla="*/ 54059 w 83439"/>
                  <a:gd name="connsiteY357" fmla="*/ 33340 h 89820"/>
                  <a:gd name="connsiteX358" fmla="*/ 53841 w 83439"/>
                  <a:gd name="connsiteY358" fmla="*/ 12351 h 89820"/>
                  <a:gd name="connsiteX359" fmla="*/ 53768 w 83439"/>
                  <a:gd name="connsiteY359" fmla="*/ 12570 h 89820"/>
                  <a:gd name="connsiteX360" fmla="*/ 53549 w 83439"/>
                  <a:gd name="connsiteY360" fmla="*/ 12497 h 89820"/>
                  <a:gd name="connsiteX361" fmla="*/ 53549 w 83439"/>
                  <a:gd name="connsiteY361" fmla="*/ 12206 h 89820"/>
                  <a:gd name="connsiteX362" fmla="*/ 53841 w 83439"/>
                  <a:gd name="connsiteY362" fmla="*/ 12351 h 89820"/>
                  <a:gd name="connsiteX363" fmla="*/ 53622 w 83439"/>
                  <a:gd name="connsiteY363" fmla="*/ 25980 h 89820"/>
                  <a:gd name="connsiteX364" fmla="*/ 54059 w 83439"/>
                  <a:gd name="connsiteY364" fmla="*/ 27000 h 89820"/>
                  <a:gd name="connsiteX365" fmla="*/ 54059 w 83439"/>
                  <a:gd name="connsiteY365" fmla="*/ 27656 h 89820"/>
                  <a:gd name="connsiteX366" fmla="*/ 53258 w 83439"/>
                  <a:gd name="connsiteY366" fmla="*/ 27437 h 89820"/>
                  <a:gd name="connsiteX367" fmla="*/ 53622 w 83439"/>
                  <a:gd name="connsiteY367" fmla="*/ 25980 h 89820"/>
                  <a:gd name="connsiteX368" fmla="*/ 53914 w 83439"/>
                  <a:gd name="connsiteY368" fmla="*/ 40774 h 89820"/>
                  <a:gd name="connsiteX369" fmla="*/ 54059 w 83439"/>
                  <a:gd name="connsiteY369" fmla="*/ 41284 h 89820"/>
                  <a:gd name="connsiteX370" fmla="*/ 53914 w 83439"/>
                  <a:gd name="connsiteY370" fmla="*/ 41357 h 89820"/>
                  <a:gd name="connsiteX371" fmla="*/ 53039 w 83439"/>
                  <a:gd name="connsiteY371" fmla="*/ 41138 h 89820"/>
                  <a:gd name="connsiteX372" fmla="*/ 53914 w 83439"/>
                  <a:gd name="connsiteY372" fmla="*/ 40774 h 89820"/>
                  <a:gd name="connsiteX373" fmla="*/ 53986 w 83439"/>
                  <a:gd name="connsiteY373" fmla="*/ 67447 h 89820"/>
                  <a:gd name="connsiteX374" fmla="*/ 54059 w 83439"/>
                  <a:gd name="connsiteY374" fmla="*/ 67739 h 89820"/>
                  <a:gd name="connsiteX375" fmla="*/ 49832 w 83439"/>
                  <a:gd name="connsiteY375" fmla="*/ 69634 h 89820"/>
                  <a:gd name="connsiteX376" fmla="*/ 49687 w 83439"/>
                  <a:gd name="connsiteY376" fmla="*/ 68686 h 89820"/>
                  <a:gd name="connsiteX377" fmla="*/ 51217 w 83439"/>
                  <a:gd name="connsiteY377" fmla="*/ 67374 h 89820"/>
                  <a:gd name="connsiteX378" fmla="*/ 53986 w 83439"/>
                  <a:gd name="connsiteY378" fmla="*/ 67447 h 89820"/>
                  <a:gd name="connsiteX379" fmla="*/ 52237 w 83439"/>
                  <a:gd name="connsiteY379" fmla="*/ 53090 h 89820"/>
                  <a:gd name="connsiteX380" fmla="*/ 52383 w 83439"/>
                  <a:gd name="connsiteY380" fmla="*/ 54111 h 89820"/>
                  <a:gd name="connsiteX381" fmla="*/ 52019 w 83439"/>
                  <a:gd name="connsiteY381" fmla="*/ 54402 h 89820"/>
                  <a:gd name="connsiteX382" fmla="*/ 51581 w 83439"/>
                  <a:gd name="connsiteY382" fmla="*/ 53017 h 89820"/>
                  <a:gd name="connsiteX383" fmla="*/ 52237 w 83439"/>
                  <a:gd name="connsiteY383" fmla="*/ 53090 h 89820"/>
                  <a:gd name="connsiteX384" fmla="*/ 51581 w 83439"/>
                  <a:gd name="connsiteY384" fmla="*/ 34579 h 89820"/>
                  <a:gd name="connsiteX385" fmla="*/ 51581 w 83439"/>
                  <a:gd name="connsiteY385" fmla="*/ 34433 h 89820"/>
                  <a:gd name="connsiteX386" fmla="*/ 51654 w 83439"/>
                  <a:gd name="connsiteY386" fmla="*/ 34506 h 89820"/>
                  <a:gd name="connsiteX387" fmla="*/ 51581 w 83439"/>
                  <a:gd name="connsiteY387" fmla="*/ 34579 h 89820"/>
                  <a:gd name="connsiteX388" fmla="*/ 51727 w 83439"/>
                  <a:gd name="connsiteY388" fmla="*/ 11550 h 89820"/>
                  <a:gd name="connsiteX389" fmla="*/ 51727 w 83439"/>
                  <a:gd name="connsiteY389" fmla="*/ 11914 h 89820"/>
                  <a:gd name="connsiteX390" fmla="*/ 48521 w 83439"/>
                  <a:gd name="connsiteY390" fmla="*/ 11112 h 89820"/>
                  <a:gd name="connsiteX391" fmla="*/ 48375 w 83439"/>
                  <a:gd name="connsiteY391" fmla="*/ 11039 h 89820"/>
                  <a:gd name="connsiteX392" fmla="*/ 48302 w 83439"/>
                  <a:gd name="connsiteY392" fmla="*/ 10456 h 89820"/>
                  <a:gd name="connsiteX393" fmla="*/ 51727 w 83439"/>
                  <a:gd name="connsiteY393" fmla="*/ 11550 h 89820"/>
                  <a:gd name="connsiteX394" fmla="*/ 48229 w 83439"/>
                  <a:gd name="connsiteY394" fmla="*/ 30061 h 89820"/>
                  <a:gd name="connsiteX395" fmla="*/ 49614 w 83439"/>
                  <a:gd name="connsiteY395" fmla="*/ 30498 h 89820"/>
                  <a:gd name="connsiteX396" fmla="*/ 48666 w 83439"/>
                  <a:gd name="connsiteY396" fmla="*/ 33049 h 89820"/>
                  <a:gd name="connsiteX397" fmla="*/ 47719 w 83439"/>
                  <a:gd name="connsiteY397" fmla="*/ 31300 h 89820"/>
                  <a:gd name="connsiteX398" fmla="*/ 48229 w 83439"/>
                  <a:gd name="connsiteY398" fmla="*/ 30061 h 89820"/>
                  <a:gd name="connsiteX399" fmla="*/ 46844 w 83439"/>
                  <a:gd name="connsiteY399" fmla="*/ 10165 h 89820"/>
                  <a:gd name="connsiteX400" fmla="*/ 46917 w 83439"/>
                  <a:gd name="connsiteY400" fmla="*/ 10165 h 89820"/>
                  <a:gd name="connsiteX401" fmla="*/ 46990 w 83439"/>
                  <a:gd name="connsiteY401" fmla="*/ 10675 h 89820"/>
                  <a:gd name="connsiteX402" fmla="*/ 46844 w 83439"/>
                  <a:gd name="connsiteY402" fmla="*/ 10675 h 89820"/>
                  <a:gd name="connsiteX403" fmla="*/ 46844 w 83439"/>
                  <a:gd name="connsiteY403" fmla="*/ 10165 h 89820"/>
                  <a:gd name="connsiteX404" fmla="*/ 46626 w 83439"/>
                  <a:gd name="connsiteY404" fmla="*/ 14538 h 89820"/>
                  <a:gd name="connsiteX405" fmla="*/ 46917 w 83439"/>
                  <a:gd name="connsiteY405" fmla="*/ 14611 h 89820"/>
                  <a:gd name="connsiteX406" fmla="*/ 46626 w 83439"/>
                  <a:gd name="connsiteY406" fmla="*/ 14538 h 89820"/>
                  <a:gd name="connsiteX407" fmla="*/ 46626 w 83439"/>
                  <a:gd name="connsiteY407" fmla="*/ 14538 h 89820"/>
                  <a:gd name="connsiteX408" fmla="*/ 42545 w 83439"/>
                  <a:gd name="connsiteY408" fmla="*/ 4699 h 89820"/>
                  <a:gd name="connsiteX409" fmla="*/ 46334 w 83439"/>
                  <a:gd name="connsiteY409" fmla="*/ 5792 h 89820"/>
                  <a:gd name="connsiteX410" fmla="*/ 46334 w 83439"/>
                  <a:gd name="connsiteY410" fmla="*/ 6011 h 89820"/>
                  <a:gd name="connsiteX411" fmla="*/ 45751 w 83439"/>
                  <a:gd name="connsiteY411" fmla="*/ 5938 h 89820"/>
                  <a:gd name="connsiteX412" fmla="*/ 44075 w 83439"/>
                  <a:gd name="connsiteY412" fmla="*/ 5646 h 89820"/>
                  <a:gd name="connsiteX413" fmla="*/ 27896 w 83439"/>
                  <a:gd name="connsiteY413" fmla="*/ 5938 h 89820"/>
                  <a:gd name="connsiteX414" fmla="*/ 42545 w 83439"/>
                  <a:gd name="connsiteY414" fmla="*/ 4699 h 89820"/>
                  <a:gd name="connsiteX415" fmla="*/ 19588 w 83439"/>
                  <a:gd name="connsiteY415" fmla="*/ 10748 h 89820"/>
                  <a:gd name="connsiteX416" fmla="*/ 27677 w 83439"/>
                  <a:gd name="connsiteY416" fmla="*/ 8999 h 89820"/>
                  <a:gd name="connsiteX417" fmla="*/ 27240 w 83439"/>
                  <a:gd name="connsiteY417" fmla="*/ 10675 h 89820"/>
                  <a:gd name="connsiteX418" fmla="*/ 27313 w 83439"/>
                  <a:gd name="connsiteY418" fmla="*/ 10748 h 89820"/>
                  <a:gd name="connsiteX419" fmla="*/ 21045 w 83439"/>
                  <a:gd name="connsiteY419" fmla="*/ 12351 h 89820"/>
                  <a:gd name="connsiteX420" fmla="*/ 19879 w 83439"/>
                  <a:gd name="connsiteY420" fmla="*/ 12716 h 89820"/>
                  <a:gd name="connsiteX421" fmla="*/ 18422 w 83439"/>
                  <a:gd name="connsiteY421" fmla="*/ 13299 h 89820"/>
                  <a:gd name="connsiteX422" fmla="*/ 18349 w 83439"/>
                  <a:gd name="connsiteY422" fmla="*/ 12206 h 89820"/>
                  <a:gd name="connsiteX423" fmla="*/ 19588 w 83439"/>
                  <a:gd name="connsiteY423" fmla="*/ 10748 h 89820"/>
                  <a:gd name="connsiteX424" fmla="*/ 20681 w 83439"/>
                  <a:gd name="connsiteY424" fmla="*/ 25688 h 89820"/>
                  <a:gd name="connsiteX425" fmla="*/ 20681 w 83439"/>
                  <a:gd name="connsiteY425" fmla="*/ 22190 h 89820"/>
                  <a:gd name="connsiteX426" fmla="*/ 23159 w 83439"/>
                  <a:gd name="connsiteY426" fmla="*/ 21534 h 89820"/>
                  <a:gd name="connsiteX427" fmla="*/ 23232 w 83439"/>
                  <a:gd name="connsiteY427" fmla="*/ 25251 h 89820"/>
                  <a:gd name="connsiteX428" fmla="*/ 20681 w 83439"/>
                  <a:gd name="connsiteY428" fmla="*/ 25688 h 89820"/>
                  <a:gd name="connsiteX429" fmla="*/ 23523 w 83439"/>
                  <a:gd name="connsiteY429" fmla="*/ 28166 h 89820"/>
                  <a:gd name="connsiteX430" fmla="*/ 23596 w 83439"/>
                  <a:gd name="connsiteY430" fmla="*/ 29259 h 89820"/>
                  <a:gd name="connsiteX431" fmla="*/ 22066 w 83439"/>
                  <a:gd name="connsiteY431" fmla="*/ 28312 h 89820"/>
                  <a:gd name="connsiteX432" fmla="*/ 23523 w 83439"/>
                  <a:gd name="connsiteY432" fmla="*/ 28166 h 89820"/>
                  <a:gd name="connsiteX433" fmla="*/ 23888 w 83439"/>
                  <a:gd name="connsiteY433" fmla="*/ 33049 h 89820"/>
                  <a:gd name="connsiteX434" fmla="*/ 24106 w 83439"/>
                  <a:gd name="connsiteY434" fmla="*/ 35381 h 89820"/>
                  <a:gd name="connsiteX435" fmla="*/ 21264 w 83439"/>
                  <a:gd name="connsiteY435" fmla="*/ 33559 h 89820"/>
                  <a:gd name="connsiteX436" fmla="*/ 20973 w 83439"/>
                  <a:gd name="connsiteY436" fmla="*/ 31081 h 89820"/>
                  <a:gd name="connsiteX437" fmla="*/ 23888 w 83439"/>
                  <a:gd name="connsiteY437" fmla="*/ 33049 h 89820"/>
                  <a:gd name="connsiteX438" fmla="*/ 20317 w 83439"/>
                  <a:gd name="connsiteY438" fmla="*/ 44709 h 89820"/>
                  <a:gd name="connsiteX439" fmla="*/ 17839 w 83439"/>
                  <a:gd name="connsiteY439" fmla="*/ 44636 h 89820"/>
                  <a:gd name="connsiteX440" fmla="*/ 17693 w 83439"/>
                  <a:gd name="connsiteY440" fmla="*/ 44053 h 89820"/>
                  <a:gd name="connsiteX441" fmla="*/ 20244 w 83439"/>
                  <a:gd name="connsiteY441" fmla="*/ 44345 h 89820"/>
                  <a:gd name="connsiteX442" fmla="*/ 20317 w 83439"/>
                  <a:gd name="connsiteY442" fmla="*/ 44709 h 89820"/>
                  <a:gd name="connsiteX443" fmla="*/ 17693 w 83439"/>
                  <a:gd name="connsiteY443" fmla="*/ 15631 h 89820"/>
                  <a:gd name="connsiteX444" fmla="*/ 19442 w 83439"/>
                  <a:gd name="connsiteY444" fmla="*/ 15048 h 89820"/>
                  <a:gd name="connsiteX445" fmla="*/ 19369 w 83439"/>
                  <a:gd name="connsiteY445" fmla="*/ 15558 h 89820"/>
                  <a:gd name="connsiteX446" fmla="*/ 17475 w 83439"/>
                  <a:gd name="connsiteY446" fmla="*/ 16797 h 89820"/>
                  <a:gd name="connsiteX447" fmla="*/ 17693 w 83439"/>
                  <a:gd name="connsiteY447" fmla="*/ 15631 h 89820"/>
                  <a:gd name="connsiteX448" fmla="*/ 16600 w 83439"/>
                  <a:gd name="connsiteY448" fmla="*/ 23575 h 89820"/>
                  <a:gd name="connsiteX449" fmla="*/ 18640 w 83439"/>
                  <a:gd name="connsiteY449" fmla="*/ 22846 h 89820"/>
                  <a:gd name="connsiteX450" fmla="*/ 18495 w 83439"/>
                  <a:gd name="connsiteY450" fmla="*/ 26125 h 89820"/>
                  <a:gd name="connsiteX451" fmla="*/ 16454 w 83439"/>
                  <a:gd name="connsiteY451" fmla="*/ 24813 h 89820"/>
                  <a:gd name="connsiteX452" fmla="*/ 16600 w 83439"/>
                  <a:gd name="connsiteY452" fmla="*/ 23575 h 89820"/>
                  <a:gd name="connsiteX453" fmla="*/ 16163 w 83439"/>
                  <a:gd name="connsiteY453" fmla="*/ 29405 h 89820"/>
                  <a:gd name="connsiteX454" fmla="*/ 18203 w 83439"/>
                  <a:gd name="connsiteY454" fmla="*/ 28968 h 89820"/>
                  <a:gd name="connsiteX455" fmla="*/ 18422 w 83439"/>
                  <a:gd name="connsiteY455" fmla="*/ 29186 h 89820"/>
                  <a:gd name="connsiteX456" fmla="*/ 18495 w 83439"/>
                  <a:gd name="connsiteY456" fmla="*/ 31737 h 89820"/>
                  <a:gd name="connsiteX457" fmla="*/ 16090 w 83439"/>
                  <a:gd name="connsiteY457" fmla="*/ 29988 h 89820"/>
                  <a:gd name="connsiteX458" fmla="*/ 16163 w 83439"/>
                  <a:gd name="connsiteY458" fmla="*/ 29405 h 89820"/>
                  <a:gd name="connsiteX459" fmla="*/ 18640 w 83439"/>
                  <a:gd name="connsiteY459" fmla="*/ 33923 h 89820"/>
                  <a:gd name="connsiteX460" fmla="*/ 19151 w 83439"/>
                  <a:gd name="connsiteY460" fmla="*/ 38442 h 89820"/>
                  <a:gd name="connsiteX461" fmla="*/ 16381 w 83439"/>
                  <a:gd name="connsiteY461" fmla="*/ 36984 h 89820"/>
                  <a:gd name="connsiteX462" fmla="*/ 16163 w 83439"/>
                  <a:gd name="connsiteY462" fmla="*/ 31737 h 89820"/>
                  <a:gd name="connsiteX463" fmla="*/ 18640 w 83439"/>
                  <a:gd name="connsiteY463" fmla="*/ 33923 h 89820"/>
                  <a:gd name="connsiteX464" fmla="*/ 14924 w 83439"/>
                  <a:gd name="connsiteY464" fmla="*/ 47770 h 89820"/>
                  <a:gd name="connsiteX465" fmla="*/ 14632 w 83439"/>
                  <a:gd name="connsiteY465" fmla="*/ 46896 h 89820"/>
                  <a:gd name="connsiteX466" fmla="*/ 14851 w 83439"/>
                  <a:gd name="connsiteY466" fmla="*/ 46896 h 89820"/>
                  <a:gd name="connsiteX467" fmla="*/ 14924 w 83439"/>
                  <a:gd name="connsiteY467" fmla="*/ 47041 h 89820"/>
                  <a:gd name="connsiteX468" fmla="*/ 15142 w 83439"/>
                  <a:gd name="connsiteY468" fmla="*/ 47770 h 89820"/>
                  <a:gd name="connsiteX469" fmla="*/ 14924 w 83439"/>
                  <a:gd name="connsiteY469" fmla="*/ 47770 h 89820"/>
                  <a:gd name="connsiteX470" fmla="*/ 16381 w 83439"/>
                  <a:gd name="connsiteY470" fmla="*/ 51778 h 89820"/>
                  <a:gd name="connsiteX471" fmla="*/ 15871 w 83439"/>
                  <a:gd name="connsiteY471" fmla="*/ 50540 h 89820"/>
                  <a:gd name="connsiteX472" fmla="*/ 16163 w 83439"/>
                  <a:gd name="connsiteY472" fmla="*/ 50540 h 89820"/>
                  <a:gd name="connsiteX473" fmla="*/ 16600 w 83439"/>
                  <a:gd name="connsiteY473" fmla="*/ 51560 h 89820"/>
                  <a:gd name="connsiteX474" fmla="*/ 16381 w 83439"/>
                  <a:gd name="connsiteY474" fmla="*/ 51778 h 89820"/>
                  <a:gd name="connsiteX475" fmla="*/ 16819 w 83439"/>
                  <a:gd name="connsiteY475" fmla="*/ 40264 h 89820"/>
                  <a:gd name="connsiteX476" fmla="*/ 19661 w 83439"/>
                  <a:gd name="connsiteY476" fmla="*/ 42013 h 89820"/>
                  <a:gd name="connsiteX477" fmla="*/ 17110 w 83439"/>
                  <a:gd name="connsiteY477" fmla="*/ 41721 h 89820"/>
                  <a:gd name="connsiteX478" fmla="*/ 16819 w 83439"/>
                  <a:gd name="connsiteY478" fmla="*/ 40264 h 89820"/>
                  <a:gd name="connsiteX479" fmla="*/ 17912 w 83439"/>
                  <a:gd name="connsiteY479" fmla="*/ 55058 h 89820"/>
                  <a:gd name="connsiteX480" fmla="*/ 17402 w 83439"/>
                  <a:gd name="connsiteY480" fmla="*/ 54038 h 89820"/>
                  <a:gd name="connsiteX481" fmla="*/ 17693 w 83439"/>
                  <a:gd name="connsiteY481" fmla="*/ 53819 h 89820"/>
                  <a:gd name="connsiteX482" fmla="*/ 18203 w 83439"/>
                  <a:gd name="connsiteY482" fmla="*/ 54839 h 89820"/>
                  <a:gd name="connsiteX483" fmla="*/ 17912 w 83439"/>
                  <a:gd name="connsiteY483" fmla="*/ 55058 h 89820"/>
                  <a:gd name="connsiteX484" fmla="*/ 18786 w 83439"/>
                  <a:gd name="connsiteY484" fmla="*/ 47260 h 89820"/>
                  <a:gd name="connsiteX485" fmla="*/ 21045 w 83439"/>
                  <a:gd name="connsiteY485" fmla="*/ 47406 h 89820"/>
                  <a:gd name="connsiteX486" fmla="*/ 21264 w 83439"/>
                  <a:gd name="connsiteY486" fmla="*/ 48135 h 89820"/>
                  <a:gd name="connsiteX487" fmla="*/ 21118 w 83439"/>
                  <a:gd name="connsiteY487" fmla="*/ 48207 h 89820"/>
                  <a:gd name="connsiteX488" fmla="*/ 19224 w 83439"/>
                  <a:gd name="connsiteY488" fmla="*/ 48135 h 89820"/>
                  <a:gd name="connsiteX489" fmla="*/ 18786 w 83439"/>
                  <a:gd name="connsiteY489" fmla="*/ 47260 h 89820"/>
                  <a:gd name="connsiteX490" fmla="*/ 21191 w 83439"/>
                  <a:gd name="connsiteY490" fmla="*/ 60451 h 89820"/>
                  <a:gd name="connsiteX491" fmla="*/ 19952 w 83439"/>
                  <a:gd name="connsiteY491" fmla="*/ 58629 h 89820"/>
                  <a:gd name="connsiteX492" fmla="*/ 20390 w 83439"/>
                  <a:gd name="connsiteY492" fmla="*/ 58338 h 89820"/>
                  <a:gd name="connsiteX493" fmla="*/ 21629 w 83439"/>
                  <a:gd name="connsiteY493" fmla="*/ 60159 h 89820"/>
                  <a:gd name="connsiteX494" fmla="*/ 21191 w 83439"/>
                  <a:gd name="connsiteY494" fmla="*/ 60451 h 89820"/>
                  <a:gd name="connsiteX495" fmla="*/ 21483 w 83439"/>
                  <a:gd name="connsiteY495" fmla="*/ 52726 h 89820"/>
                  <a:gd name="connsiteX496" fmla="*/ 20827 w 83439"/>
                  <a:gd name="connsiteY496" fmla="*/ 51560 h 89820"/>
                  <a:gd name="connsiteX497" fmla="*/ 21556 w 83439"/>
                  <a:gd name="connsiteY497" fmla="*/ 51050 h 89820"/>
                  <a:gd name="connsiteX498" fmla="*/ 22066 w 83439"/>
                  <a:gd name="connsiteY498" fmla="*/ 51050 h 89820"/>
                  <a:gd name="connsiteX499" fmla="*/ 22430 w 83439"/>
                  <a:gd name="connsiteY499" fmla="*/ 52143 h 89820"/>
                  <a:gd name="connsiteX500" fmla="*/ 21483 w 83439"/>
                  <a:gd name="connsiteY500" fmla="*/ 52726 h 89820"/>
                  <a:gd name="connsiteX501" fmla="*/ 22357 w 83439"/>
                  <a:gd name="connsiteY501" fmla="*/ 39972 h 89820"/>
                  <a:gd name="connsiteX502" fmla="*/ 21629 w 83439"/>
                  <a:gd name="connsiteY502" fmla="*/ 36182 h 89820"/>
                  <a:gd name="connsiteX503" fmla="*/ 24471 w 83439"/>
                  <a:gd name="connsiteY503" fmla="*/ 38150 h 89820"/>
                  <a:gd name="connsiteX504" fmla="*/ 24908 w 83439"/>
                  <a:gd name="connsiteY504" fmla="*/ 41065 h 89820"/>
                  <a:gd name="connsiteX505" fmla="*/ 22357 w 83439"/>
                  <a:gd name="connsiteY505" fmla="*/ 39972 h 89820"/>
                  <a:gd name="connsiteX506" fmla="*/ 23523 w 83439"/>
                  <a:gd name="connsiteY506" fmla="*/ 44564 h 89820"/>
                  <a:gd name="connsiteX507" fmla="*/ 24617 w 83439"/>
                  <a:gd name="connsiteY507" fmla="*/ 44564 h 89820"/>
                  <a:gd name="connsiteX508" fmla="*/ 24617 w 83439"/>
                  <a:gd name="connsiteY508" fmla="*/ 44564 h 89820"/>
                  <a:gd name="connsiteX509" fmla="*/ 23523 w 83439"/>
                  <a:gd name="connsiteY509" fmla="*/ 44564 h 89820"/>
                  <a:gd name="connsiteX510" fmla="*/ 23523 w 83439"/>
                  <a:gd name="connsiteY510" fmla="*/ 44564 h 89820"/>
                  <a:gd name="connsiteX511" fmla="*/ 23596 w 83439"/>
                  <a:gd name="connsiteY511" fmla="*/ 63585 h 89820"/>
                  <a:gd name="connsiteX512" fmla="*/ 24106 w 83439"/>
                  <a:gd name="connsiteY512" fmla="*/ 63293 h 89820"/>
                  <a:gd name="connsiteX513" fmla="*/ 24908 w 83439"/>
                  <a:gd name="connsiteY513" fmla="*/ 64241 h 89820"/>
                  <a:gd name="connsiteX514" fmla="*/ 24398 w 83439"/>
                  <a:gd name="connsiteY514" fmla="*/ 64605 h 89820"/>
                  <a:gd name="connsiteX515" fmla="*/ 23596 w 83439"/>
                  <a:gd name="connsiteY515" fmla="*/ 63585 h 89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</a:cxnLst>
                <a:rect l="l" t="t" r="r" b="b"/>
                <a:pathLst>
                  <a:path w="83439" h="89820">
                    <a:moveTo>
                      <a:pt x="27240" y="73569"/>
                    </a:moveTo>
                    <a:cubicBezTo>
                      <a:pt x="27386" y="73496"/>
                      <a:pt x="27532" y="73496"/>
                      <a:pt x="27677" y="73423"/>
                    </a:cubicBezTo>
                    <a:cubicBezTo>
                      <a:pt x="28188" y="73861"/>
                      <a:pt x="28771" y="74298"/>
                      <a:pt x="29281" y="74735"/>
                    </a:cubicBezTo>
                    <a:cubicBezTo>
                      <a:pt x="27386" y="74881"/>
                      <a:pt x="27240" y="77504"/>
                      <a:pt x="28916" y="78160"/>
                    </a:cubicBezTo>
                    <a:cubicBezTo>
                      <a:pt x="31613" y="79181"/>
                      <a:pt x="34747" y="77942"/>
                      <a:pt x="37516" y="76484"/>
                    </a:cubicBezTo>
                    <a:cubicBezTo>
                      <a:pt x="39484" y="77359"/>
                      <a:pt x="41524" y="77796"/>
                      <a:pt x="43638" y="77869"/>
                    </a:cubicBezTo>
                    <a:cubicBezTo>
                      <a:pt x="59161" y="81221"/>
                      <a:pt x="75850" y="67739"/>
                      <a:pt x="81389" y="53382"/>
                    </a:cubicBezTo>
                    <a:cubicBezTo>
                      <a:pt x="84741" y="44709"/>
                      <a:pt x="83721" y="33705"/>
                      <a:pt x="80223" y="25251"/>
                    </a:cubicBezTo>
                    <a:cubicBezTo>
                      <a:pt x="78692" y="21534"/>
                      <a:pt x="76360" y="18619"/>
                      <a:pt x="73591" y="15995"/>
                    </a:cubicBezTo>
                    <a:cubicBezTo>
                      <a:pt x="67323" y="6375"/>
                      <a:pt x="56391" y="-985"/>
                      <a:pt x="45168" y="108"/>
                    </a:cubicBezTo>
                    <a:cubicBezTo>
                      <a:pt x="44148" y="181"/>
                      <a:pt x="44075" y="1784"/>
                      <a:pt x="45168" y="1784"/>
                    </a:cubicBezTo>
                    <a:cubicBezTo>
                      <a:pt x="51071" y="1857"/>
                      <a:pt x="56829" y="4480"/>
                      <a:pt x="61712" y="8489"/>
                    </a:cubicBezTo>
                    <a:cubicBezTo>
                      <a:pt x="61493" y="8780"/>
                      <a:pt x="61420" y="9145"/>
                      <a:pt x="61493" y="9436"/>
                    </a:cubicBezTo>
                    <a:cubicBezTo>
                      <a:pt x="59161" y="7250"/>
                      <a:pt x="56537" y="5428"/>
                      <a:pt x="53622" y="4043"/>
                    </a:cubicBezTo>
                    <a:cubicBezTo>
                      <a:pt x="52820" y="3679"/>
                      <a:pt x="52165" y="4262"/>
                      <a:pt x="51946" y="4845"/>
                    </a:cubicBezTo>
                    <a:cubicBezTo>
                      <a:pt x="49176" y="3387"/>
                      <a:pt x="46261" y="2367"/>
                      <a:pt x="43273" y="1857"/>
                    </a:cubicBezTo>
                    <a:cubicBezTo>
                      <a:pt x="36714" y="837"/>
                      <a:pt x="30155" y="2148"/>
                      <a:pt x="24252" y="5064"/>
                    </a:cubicBezTo>
                    <a:cubicBezTo>
                      <a:pt x="23961" y="4553"/>
                      <a:pt x="23378" y="4262"/>
                      <a:pt x="22722" y="4699"/>
                    </a:cubicBezTo>
                    <a:cubicBezTo>
                      <a:pt x="20900" y="6011"/>
                      <a:pt x="19224" y="7468"/>
                      <a:pt x="17693" y="8999"/>
                    </a:cubicBezTo>
                    <a:cubicBezTo>
                      <a:pt x="14268" y="10456"/>
                      <a:pt x="10915" y="12206"/>
                      <a:pt x="7855" y="14392"/>
                    </a:cubicBezTo>
                    <a:cubicBezTo>
                      <a:pt x="7053" y="14975"/>
                      <a:pt x="7782" y="16287"/>
                      <a:pt x="8656" y="15777"/>
                    </a:cubicBezTo>
                    <a:cubicBezTo>
                      <a:pt x="10551" y="14611"/>
                      <a:pt x="12519" y="13590"/>
                      <a:pt x="14486" y="12643"/>
                    </a:cubicBezTo>
                    <a:cubicBezTo>
                      <a:pt x="13612" y="13736"/>
                      <a:pt x="12810" y="14902"/>
                      <a:pt x="12081" y="16141"/>
                    </a:cubicBezTo>
                    <a:cubicBezTo>
                      <a:pt x="9822" y="17380"/>
                      <a:pt x="7636" y="18838"/>
                      <a:pt x="5522" y="20441"/>
                    </a:cubicBezTo>
                    <a:cubicBezTo>
                      <a:pt x="5158" y="20732"/>
                      <a:pt x="5450" y="21315"/>
                      <a:pt x="5887" y="21097"/>
                    </a:cubicBezTo>
                    <a:cubicBezTo>
                      <a:pt x="7490" y="20076"/>
                      <a:pt x="9166" y="19202"/>
                      <a:pt x="10843" y="18400"/>
                    </a:cubicBezTo>
                    <a:cubicBezTo>
                      <a:pt x="10405" y="19202"/>
                      <a:pt x="10041" y="20003"/>
                      <a:pt x="9749" y="20805"/>
                    </a:cubicBezTo>
                    <a:cubicBezTo>
                      <a:pt x="8875" y="21170"/>
                      <a:pt x="7927" y="21607"/>
                      <a:pt x="7053" y="22044"/>
                    </a:cubicBezTo>
                    <a:cubicBezTo>
                      <a:pt x="5668" y="22700"/>
                      <a:pt x="6907" y="24741"/>
                      <a:pt x="8219" y="24158"/>
                    </a:cubicBezTo>
                    <a:cubicBezTo>
                      <a:pt x="8292" y="24085"/>
                      <a:pt x="8438" y="24085"/>
                      <a:pt x="8510" y="24012"/>
                    </a:cubicBezTo>
                    <a:cubicBezTo>
                      <a:pt x="7855" y="25907"/>
                      <a:pt x="7344" y="27802"/>
                      <a:pt x="7053" y="29842"/>
                    </a:cubicBezTo>
                    <a:cubicBezTo>
                      <a:pt x="6907" y="29915"/>
                      <a:pt x="6688" y="29988"/>
                      <a:pt x="6543" y="30061"/>
                    </a:cubicBezTo>
                    <a:cubicBezTo>
                      <a:pt x="5960" y="27729"/>
                      <a:pt x="5450" y="25324"/>
                      <a:pt x="5085" y="22919"/>
                    </a:cubicBezTo>
                    <a:cubicBezTo>
                      <a:pt x="4866" y="21753"/>
                      <a:pt x="3117" y="22263"/>
                      <a:pt x="3336" y="23429"/>
                    </a:cubicBezTo>
                    <a:cubicBezTo>
                      <a:pt x="3773" y="25907"/>
                      <a:pt x="4211" y="28385"/>
                      <a:pt x="4721" y="30862"/>
                    </a:cubicBezTo>
                    <a:cubicBezTo>
                      <a:pt x="3482" y="31445"/>
                      <a:pt x="2316" y="32028"/>
                      <a:pt x="1150" y="32684"/>
                    </a:cubicBezTo>
                    <a:cubicBezTo>
                      <a:pt x="202" y="33194"/>
                      <a:pt x="1004" y="34579"/>
                      <a:pt x="2024" y="34142"/>
                    </a:cubicBezTo>
                    <a:cubicBezTo>
                      <a:pt x="3117" y="33632"/>
                      <a:pt x="4138" y="33194"/>
                      <a:pt x="5231" y="32757"/>
                    </a:cubicBezTo>
                    <a:cubicBezTo>
                      <a:pt x="5595" y="34433"/>
                      <a:pt x="6033" y="36110"/>
                      <a:pt x="6470" y="37713"/>
                    </a:cubicBezTo>
                    <a:cubicBezTo>
                      <a:pt x="6470" y="38150"/>
                      <a:pt x="6543" y="38515"/>
                      <a:pt x="6543" y="38952"/>
                    </a:cubicBezTo>
                    <a:cubicBezTo>
                      <a:pt x="5522" y="38733"/>
                      <a:pt x="5158" y="40409"/>
                      <a:pt x="6178" y="40920"/>
                    </a:cubicBezTo>
                    <a:cubicBezTo>
                      <a:pt x="6324" y="40992"/>
                      <a:pt x="6470" y="41065"/>
                      <a:pt x="6616" y="41138"/>
                    </a:cubicBezTo>
                    <a:cubicBezTo>
                      <a:pt x="6688" y="41867"/>
                      <a:pt x="6761" y="42596"/>
                      <a:pt x="6834" y="43325"/>
                    </a:cubicBezTo>
                    <a:cubicBezTo>
                      <a:pt x="4939" y="42887"/>
                      <a:pt x="3045" y="42450"/>
                      <a:pt x="1223" y="41867"/>
                    </a:cubicBezTo>
                    <a:cubicBezTo>
                      <a:pt x="-16" y="41503"/>
                      <a:pt x="-526" y="43397"/>
                      <a:pt x="712" y="43835"/>
                    </a:cubicBezTo>
                    <a:cubicBezTo>
                      <a:pt x="2826" y="44564"/>
                      <a:pt x="5012" y="45147"/>
                      <a:pt x="7199" y="45584"/>
                    </a:cubicBezTo>
                    <a:cubicBezTo>
                      <a:pt x="7271" y="45875"/>
                      <a:pt x="7344" y="46167"/>
                      <a:pt x="7344" y="46458"/>
                    </a:cubicBezTo>
                    <a:cubicBezTo>
                      <a:pt x="6251" y="46167"/>
                      <a:pt x="5158" y="45875"/>
                      <a:pt x="3992" y="45584"/>
                    </a:cubicBezTo>
                    <a:cubicBezTo>
                      <a:pt x="2680" y="45219"/>
                      <a:pt x="2097" y="47260"/>
                      <a:pt x="3409" y="47697"/>
                    </a:cubicBezTo>
                    <a:cubicBezTo>
                      <a:pt x="4866" y="48207"/>
                      <a:pt x="6397" y="48645"/>
                      <a:pt x="7855" y="49009"/>
                    </a:cubicBezTo>
                    <a:cubicBezTo>
                      <a:pt x="8438" y="51414"/>
                      <a:pt x="9166" y="53746"/>
                      <a:pt x="10114" y="56078"/>
                    </a:cubicBezTo>
                    <a:cubicBezTo>
                      <a:pt x="8948" y="56880"/>
                      <a:pt x="9895" y="58702"/>
                      <a:pt x="11061" y="58265"/>
                    </a:cubicBezTo>
                    <a:cubicBezTo>
                      <a:pt x="11207" y="58629"/>
                      <a:pt x="11426" y="58993"/>
                      <a:pt x="11571" y="59358"/>
                    </a:cubicBezTo>
                    <a:cubicBezTo>
                      <a:pt x="11426" y="59431"/>
                      <a:pt x="11353" y="59504"/>
                      <a:pt x="11207" y="59649"/>
                    </a:cubicBezTo>
                    <a:cubicBezTo>
                      <a:pt x="9021" y="61253"/>
                      <a:pt x="11207" y="65042"/>
                      <a:pt x="13320" y="63366"/>
                    </a:cubicBezTo>
                    <a:cubicBezTo>
                      <a:pt x="13466" y="63293"/>
                      <a:pt x="13539" y="63220"/>
                      <a:pt x="13685" y="63075"/>
                    </a:cubicBezTo>
                    <a:cubicBezTo>
                      <a:pt x="15653" y="66135"/>
                      <a:pt x="18058" y="68905"/>
                      <a:pt x="20973" y="71018"/>
                    </a:cubicBezTo>
                    <a:cubicBezTo>
                      <a:pt x="21045" y="72112"/>
                      <a:pt x="22066" y="73277"/>
                      <a:pt x="23232" y="72840"/>
                    </a:cubicBezTo>
                    <a:cubicBezTo>
                      <a:pt x="23305" y="72767"/>
                      <a:pt x="23450" y="72767"/>
                      <a:pt x="23523" y="72695"/>
                    </a:cubicBezTo>
                    <a:cubicBezTo>
                      <a:pt x="23669" y="72767"/>
                      <a:pt x="23888" y="72913"/>
                      <a:pt x="24106" y="72986"/>
                    </a:cubicBezTo>
                    <a:cubicBezTo>
                      <a:pt x="22357" y="79472"/>
                      <a:pt x="19224" y="84938"/>
                      <a:pt x="14341" y="89821"/>
                    </a:cubicBezTo>
                    <a:cubicBezTo>
                      <a:pt x="15725" y="89311"/>
                      <a:pt x="17110" y="88728"/>
                      <a:pt x="18495" y="87999"/>
                    </a:cubicBezTo>
                    <a:cubicBezTo>
                      <a:pt x="23742" y="85084"/>
                      <a:pt x="26147" y="79472"/>
                      <a:pt x="27240" y="73569"/>
                    </a:cubicBezTo>
                    <a:close/>
                    <a:moveTo>
                      <a:pt x="13029" y="25105"/>
                    </a:moveTo>
                    <a:cubicBezTo>
                      <a:pt x="13175" y="25032"/>
                      <a:pt x="13393" y="24959"/>
                      <a:pt x="13539" y="24886"/>
                    </a:cubicBezTo>
                    <a:cubicBezTo>
                      <a:pt x="13612" y="24959"/>
                      <a:pt x="13758" y="25032"/>
                      <a:pt x="13831" y="25178"/>
                    </a:cubicBezTo>
                    <a:cubicBezTo>
                      <a:pt x="13758" y="25980"/>
                      <a:pt x="13612" y="26708"/>
                      <a:pt x="13539" y="27510"/>
                    </a:cubicBezTo>
                    <a:cubicBezTo>
                      <a:pt x="13248" y="27583"/>
                      <a:pt x="12956" y="27729"/>
                      <a:pt x="12665" y="27802"/>
                    </a:cubicBezTo>
                    <a:cubicBezTo>
                      <a:pt x="12737" y="26854"/>
                      <a:pt x="12883" y="25980"/>
                      <a:pt x="13029" y="25105"/>
                    </a:cubicBezTo>
                    <a:close/>
                    <a:moveTo>
                      <a:pt x="12519" y="34798"/>
                    </a:moveTo>
                    <a:cubicBezTo>
                      <a:pt x="12446" y="33267"/>
                      <a:pt x="12446" y="31810"/>
                      <a:pt x="12446" y="30279"/>
                    </a:cubicBezTo>
                    <a:cubicBezTo>
                      <a:pt x="12737" y="30207"/>
                      <a:pt x="12956" y="30134"/>
                      <a:pt x="13248" y="30061"/>
                    </a:cubicBezTo>
                    <a:cubicBezTo>
                      <a:pt x="13102" y="31737"/>
                      <a:pt x="13102" y="33486"/>
                      <a:pt x="13102" y="35162"/>
                    </a:cubicBezTo>
                    <a:cubicBezTo>
                      <a:pt x="12956" y="35089"/>
                      <a:pt x="12737" y="34944"/>
                      <a:pt x="12519" y="34798"/>
                    </a:cubicBezTo>
                    <a:close/>
                    <a:moveTo>
                      <a:pt x="13248" y="40992"/>
                    </a:moveTo>
                    <a:cubicBezTo>
                      <a:pt x="13029" y="39899"/>
                      <a:pt x="12883" y="38733"/>
                      <a:pt x="12737" y="37567"/>
                    </a:cubicBezTo>
                    <a:cubicBezTo>
                      <a:pt x="12883" y="37713"/>
                      <a:pt x="13102" y="37786"/>
                      <a:pt x="13248" y="37932"/>
                    </a:cubicBezTo>
                    <a:cubicBezTo>
                      <a:pt x="13320" y="39025"/>
                      <a:pt x="13466" y="40045"/>
                      <a:pt x="13612" y="41138"/>
                    </a:cubicBezTo>
                    <a:cubicBezTo>
                      <a:pt x="13466" y="41065"/>
                      <a:pt x="13393" y="41065"/>
                      <a:pt x="13248" y="40992"/>
                    </a:cubicBezTo>
                    <a:close/>
                    <a:moveTo>
                      <a:pt x="13903" y="44345"/>
                    </a:moveTo>
                    <a:cubicBezTo>
                      <a:pt x="13831" y="43981"/>
                      <a:pt x="13758" y="43689"/>
                      <a:pt x="13685" y="43325"/>
                    </a:cubicBezTo>
                    <a:cubicBezTo>
                      <a:pt x="13758" y="43325"/>
                      <a:pt x="13903" y="43397"/>
                      <a:pt x="13976" y="43397"/>
                    </a:cubicBezTo>
                    <a:cubicBezTo>
                      <a:pt x="14049" y="43762"/>
                      <a:pt x="14122" y="44053"/>
                      <a:pt x="14195" y="44418"/>
                    </a:cubicBezTo>
                    <a:cubicBezTo>
                      <a:pt x="14122" y="44345"/>
                      <a:pt x="14049" y="44345"/>
                      <a:pt x="13903" y="44345"/>
                    </a:cubicBezTo>
                    <a:close/>
                    <a:moveTo>
                      <a:pt x="45824" y="25688"/>
                    </a:moveTo>
                    <a:cubicBezTo>
                      <a:pt x="45168" y="25542"/>
                      <a:pt x="44585" y="25469"/>
                      <a:pt x="43929" y="25397"/>
                    </a:cubicBezTo>
                    <a:cubicBezTo>
                      <a:pt x="43929" y="25397"/>
                      <a:pt x="43929" y="25324"/>
                      <a:pt x="43856" y="25324"/>
                    </a:cubicBezTo>
                    <a:cubicBezTo>
                      <a:pt x="44366" y="24158"/>
                      <a:pt x="44804" y="22919"/>
                      <a:pt x="45168" y="21753"/>
                    </a:cubicBezTo>
                    <a:cubicBezTo>
                      <a:pt x="45533" y="22336"/>
                      <a:pt x="45897" y="22919"/>
                      <a:pt x="46261" y="23502"/>
                    </a:cubicBezTo>
                    <a:cubicBezTo>
                      <a:pt x="46116" y="24158"/>
                      <a:pt x="45970" y="24959"/>
                      <a:pt x="45824" y="25688"/>
                    </a:cubicBezTo>
                    <a:close/>
                    <a:moveTo>
                      <a:pt x="46699" y="36255"/>
                    </a:moveTo>
                    <a:cubicBezTo>
                      <a:pt x="46771" y="36401"/>
                      <a:pt x="46844" y="36547"/>
                      <a:pt x="46917" y="36693"/>
                    </a:cubicBezTo>
                    <a:cubicBezTo>
                      <a:pt x="46261" y="36984"/>
                      <a:pt x="45533" y="37276"/>
                      <a:pt x="44877" y="37494"/>
                    </a:cubicBezTo>
                    <a:cubicBezTo>
                      <a:pt x="44877" y="37421"/>
                      <a:pt x="44804" y="37349"/>
                      <a:pt x="44804" y="37276"/>
                    </a:cubicBezTo>
                    <a:cubicBezTo>
                      <a:pt x="44950" y="36911"/>
                      <a:pt x="45095" y="36474"/>
                      <a:pt x="45241" y="36110"/>
                    </a:cubicBezTo>
                    <a:cubicBezTo>
                      <a:pt x="45533" y="35672"/>
                      <a:pt x="45751" y="35162"/>
                      <a:pt x="46043" y="34725"/>
                    </a:cubicBezTo>
                    <a:cubicBezTo>
                      <a:pt x="46261" y="35308"/>
                      <a:pt x="46480" y="35745"/>
                      <a:pt x="46699" y="36255"/>
                    </a:cubicBezTo>
                    <a:close/>
                    <a:moveTo>
                      <a:pt x="44221" y="31372"/>
                    </a:moveTo>
                    <a:cubicBezTo>
                      <a:pt x="44148" y="31518"/>
                      <a:pt x="44148" y="31591"/>
                      <a:pt x="44075" y="31737"/>
                    </a:cubicBezTo>
                    <a:cubicBezTo>
                      <a:pt x="43638" y="32466"/>
                      <a:pt x="43273" y="33194"/>
                      <a:pt x="42836" y="33923"/>
                    </a:cubicBezTo>
                    <a:cubicBezTo>
                      <a:pt x="42253" y="32903"/>
                      <a:pt x="41670" y="31956"/>
                      <a:pt x="41014" y="30935"/>
                    </a:cubicBezTo>
                    <a:cubicBezTo>
                      <a:pt x="41451" y="30207"/>
                      <a:pt x="41816" y="29478"/>
                      <a:pt x="42253" y="28749"/>
                    </a:cubicBezTo>
                    <a:cubicBezTo>
                      <a:pt x="42399" y="28749"/>
                      <a:pt x="42617" y="28822"/>
                      <a:pt x="42763" y="28822"/>
                    </a:cubicBezTo>
                    <a:cubicBezTo>
                      <a:pt x="43273" y="29623"/>
                      <a:pt x="43784" y="30498"/>
                      <a:pt x="44221" y="31372"/>
                    </a:cubicBezTo>
                    <a:close/>
                    <a:moveTo>
                      <a:pt x="31540" y="27729"/>
                    </a:moveTo>
                    <a:cubicBezTo>
                      <a:pt x="32633" y="29988"/>
                      <a:pt x="33653" y="32320"/>
                      <a:pt x="34674" y="34652"/>
                    </a:cubicBezTo>
                    <a:cubicBezTo>
                      <a:pt x="34601" y="34798"/>
                      <a:pt x="34528" y="34871"/>
                      <a:pt x="34455" y="35016"/>
                    </a:cubicBezTo>
                    <a:cubicBezTo>
                      <a:pt x="31613" y="33705"/>
                      <a:pt x="28916" y="32320"/>
                      <a:pt x="26220" y="30790"/>
                    </a:cubicBezTo>
                    <a:cubicBezTo>
                      <a:pt x="26074" y="29842"/>
                      <a:pt x="26001" y="28895"/>
                      <a:pt x="25928" y="28020"/>
                    </a:cubicBezTo>
                    <a:cubicBezTo>
                      <a:pt x="27750" y="27802"/>
                      <a:pt x="29645" y="27729"/>
                      <a:pt x="31540" y="27729"/>
                    </a:cubicBezTo>
                    <a:close/>
                    <a:moveTo>
                      <a:pt x="25564" y="24959"/>
                    </a:moveTo>
                    <a:cubicBezTo>
                      <a:pt x="25491" y="23647"/>
                      <a:pt x="25418" y="22336"/>
                      <a:pt x="25345" y="21097"/>
                    </a:cubicBezTo>
                    <a:cubicBezTo>
                      <a:pt x="26293" y="20951"/>
                      <a:pt x="27167" y="20805"/>
                      <a:pt x="28115" y="20659"/>
                    </a:cubicBezTo>
                    <a:cubicBezTo>
                      <a:pt x="28771" y="21971"/>
                      <a:pt x="29427" y="23283"/>
                      <a:pt x="30082" y="24668"/>
                    </a:cubicBezTo>
                    <a:cubicBezTo>
                      <a:pt x="28552" y="24668"/>
                      <a:pt x="27094" y="24813"/>
                      <a:pt x="25564" y="24959"/>
                    </a:cubicBezTo>
                    <a:close/>
                    <a:moveTo>
                      <a:pt x="41743" y="20805"/>
                    </a:moveTo>
                    <a:cubicBezTo>
                      <a:pt x="41670" y="21170"/>
                      <a:pt x="41524" y="21607"/>
                      <a:pt x="41379" y="21971"/>
                    </a:cubicBezTo>
                    <a:cubicBezTo>
                      <a:pt x="41014" y="21534"/>
                      <a:pt x="40650" y="21024"/>
                      <a:pt x="40285" y="20587"/>
                    </a:cubicBezTo>
                    <a:cubicBezTo>
                      <a:pt x="40723" y="20659"/>
                      <a:pt x="41233" y="20732"/>
                      <a:pt x="41743" y="20805"/>
                    </a:cubicBezTo>
                    <a:close/>
                    <a:moveTo>
                      <a:pt x="41233" y="13444"/>
                    </a:moveTo>
                    <a:cubicBezTo>
                      <a:pt x="41816" y="13517"/>
                      <a:pt x="42399" y="13590"/>
                      <a:pt x="42982" y="13663"/>
                    </a:cubicBezTo>
                    <a:cubicBezTo>
                      <a:pt x="42982" y="13882"/>
                      <a:pt x="42909" y="14028"/>
                      <a:pt x="42909" y="14246"/>
                    </a:cubicBezTo>
                    <a:cubicBezTo>
                      <a:pt x="42545" y="14246"/>
                      <a:pt x="42253" y="14246"/>
                      <a:pt x="41889" y="14173"/>
                    </a:cubicBezTo>
                    <a:cubicBezTo>
                      <a:pt x="41670" y="13955"/>
                      <a:pt x="41451" y="13663"/>
                      <a:pt x="41233" y="13444"/>
                    </a:cubicBezTo>
                    <a:close/>
                    <a:moveTo>
                      <a:pt x="37079" y="24668"/>
                    </a:moveTo>
                    <a:cubicBezTo>
                      <a:pt x="36131" y="23210"/>
                      <a:pt x="35111" y="21680"/>
                      <a:pt x="34091" y="20222"/>
                    </a:cubicBezTo>
                    <a:cubicBezTo>
                      <a:pt x="34965" y="20222"/>
                      <a:pt x="35840" y="20222"/>
                      <a:pt x="36714" y="20295"/>
                    </a:cubicBezTo>
                    <a:cubicBezTo>
                      <a:pt x="37953" y="21753"/>
                      <a:pt x="39119" y="23356"/>
                      <a:pt x="40212" y="24886"/>
                    </a:cubicBezTo>
                    <a:cubicBezTo>
                      <a:pt x="39192" y="24813"/>
                      <a:pt x="38099" y="24741"/>
                      <a:pt x="37079" y="24668"/>
                    </a:cubicBezTo>
                    <a:close/>
                    <a:moveTo>
                      <a:pt x="41233" y="36328"/>
                    </a:moveTo>
                    <a:cubicBezTo>
                      <a:pt x="40941" y="36693"/>
                      <a:pt x="40723" y="37057"/>
                      <a:pt x="40431" y="37421"/>
                    </a:cubicBezTo>
                    <a:cubicBezTo>
                      <a:pt x="39994" y="37276"/>
                      <a:pt x="39629" y="37130"/>
                      <a:pt x="39192" y="36984"/>
                    </a:cubicBezTo>
                    <a:cubicBezTo>
                      <a:pt x="38901" y="36328"/>
                      <a:pt x="38536" y="35672"/>
                      <a:pt x="38245" y="35016"/>
                    </a:cubicBezTo>
                    <a:cubicBezTo>
                      <a:pt x="38682" y="34433"/>
                      <a:pt x="39119" y="33850"/>
                      <a:pt x="39557" y="33194"/>
                    </a:cubicBezTo>
                    <a:cubicBezTo>
                      <a:pt x="40067" y="34288"/>
                      <a:pt x="40650" y="35308"/>
                      <a:pt x="41233" y="36328"/>
                    </a:cubicBezTo>
                    <a:close/>
                    <a:moveTo>
                      <a:pt x="36641" y="31810"/>
                    </a:moveTo>
                    <a:cubicBezTo>
                      <a:pt x="35986" y="30498"/>
                      <a:pt x="35257" y="29186"/>
                      <a:pt x="34601" y="27802"/>
                    </a:cubicBezTo>
                    <a:cubicBezTo>
                      <a:pt x="35257" y="27802"/>
                      <a:pt x="35840" y="27874"/>
                      <a:pt x="36496" y="27947"/>
                    </a:cubicBezTo>
                    <a:cubicBezTo>
                      <a:pt x="36933" y="28676"/>
                      <a:pt x="37297" y="29332"/>
                      <a:pt x="37735" y="30061"/>
                    </a:cubicBezTo>
                    <a:cubicBezTo>
                      <a:pt x="37370" y="30644"/>
                      <a:pt x="37006" y="31227"/>
                      <a:pt x="36641" y="31810"/>
                    </a:cubicBezTo>
                    <a:close/>
                    <a:moveTo>
                      <a:pt x="37006" y="40191"/>
                    </a:moveTo>
                    <a:cubicBezTo>
                      <a:pt x="36204" y="40409"/>
                      <a:pt x="35330" y="40628"/>
                      <a:pt x="34528" y="40774"/>
                    </a:cubicBezTo>
                    <a:cubicBezTo>
                      <a:pt x="34236" y="40628"/>
                      <a:pt x="34018" y="40555"/>
                      <a:pt x="33726" y="40409"/>
                    </a:cubicBezTo>
                    <a:cubicBezTo>
                      <a:pt x="34091" y="39972"/>
                      <a:pt x="34528" y="39608"/>
                      <a:pt x="34892" y="39171"/>
                    </a:cubicBezTo>
                    <a:cubicBezTo>
                      <a:pt x="35548" y="39535"/>
                      <a:pt x="36277" y="39826"/>
                      <a:pt x="37006" y="40191"/>
                    </a:cubicBezTo>
                    <a:cubicBezTo>
                      <a:pt x="37006" y="40118"/>
                      <a:pt x="37006" y="40191"/>
                      <a:pt x="37006" y="40191"/>
                    </a:cubicBezTo>
                    <a:close/>
                    <a:moveTo>
                      <a:pt x="37516" y="14246"/>
                    </a:moveTo>
                    <a:cubicBezTo>
                      <a:pt x="36569" y="14246"/>
                      <a:pt x="35548" y="14392"/>
                      <a:pt x="34601" y="14465"/>
                    </a:cubicBezTo>
                    <a:cubicBezTo>
                      <a:pt x="34236" y="14100"/>
                      <a:pt x="33872" y="13809"/>
                      <a:pt x="33581" y="13517"/>
                    </a:cubicBezTo>
                    <a:cubicBezTo>
                      <a:pt x="35475" y="13299"/>
                      <a:pt x="37297" y="13226"/>
                      <a:pt x="39192" y="13299"/>
                    </a:cubicBezTo>
                    <a:cubicBezTo>
                      <a:pt x="39411" y="13590"/>
                      <a:pt x="39702" y="13882"/>
                      <a:pt x="39921" y="14246"/>
                    </a:cubicBezTo>
                    <a:cubicBezTo>
                      <a:pt x="39119" y="14173"/>
                      <a:pt x="38318" y="14246"/>
                      <a:pt x="37516" y="14246"/>
                    </a:cubicBezTo>
                    <a:close/>
                    <a:moveTo>
                      <a:pt x="34382" y="24595"/>
                    </a:moveTo>
                    <a:cubicBezTo>
                      <a:pt x="33872" y="24595"/>
                      <a:pt x="33362" y="24595"/>
                      <a:pt x="32852" y="24595"/>
                    </a:cubicBezTo>
                    <a:cubicBezTo>
                      <a:pt x="32123" y="23210"/>
                      <a:pt x="31321" y="21825"/>
                      <a:pt x="30593" y="20441"/>
                    </a:cubicBezTo>
                    <a:cubicBezTo>
                      <a:pt x="30957" y="20441"/>
                      <a:pt x="31394" y="20368"/>
                      <a:pt x="31759" y="20368"/>
                    </a:cubicBezTo>
                    <a:cubicBezTo>
                      <a:pt x="32633" y="21753"/>
                      <a:pt x="33508" y="23137"/>
                      <a:pt x="34382" y="24595"/>
                    </a:cubicBezTo>
                    <a:close/>
                    <a:moveTo>
                      <a:pt x="37953" y="50029"/>
                    </a:moveTo>
                    <a:cubicBezTo>
                      <a:pt x="38026" y="50029"/>
                      <a:pt x="38099" y="50029"/>
                      <a:pt x="38245" y="49956"/>
                    </a:cubicBezTo>
                    <a:cubicBezTo>
                      <a:pt x="38463" y="50029"/>
                      <a:pt x="38682" y="50102"/>
                      <a:pt x="38901" y="50175"/>
                    </a:cubicBezTo>
                    <a:cubicBezTo>
                      <a:pt x="37079" y="52580"/>
                      <a:pt x="35038" y="54912"/>
                      <a:pt x="32925" y="57099"/>
                    </a:cubicBezTo>
                    <a:cubicBezTo>
                      <a:pt x="32779" y="56880"/>
                      <a:pt x="32706" y="56588"/>
                      <a:pt x="32560" y="56370"/>
                    </a:cubicBezTo>
                    <a:cubicBezTo>
                      <a:pt x="34455" y="54402"/>
                      <a:pt x="36277" y="52289"/>
                      <a:pt x="37953" y="50029"/>
                    </a:cubicBezTo>
                    <a:close/>
                    <a:moveTo>
                      <a:pt x="31030" y="52653"/>
                    </a:moveTo>
                    <a:cubicBezTo>
                      <a:pt x="30884" y="52216"/>
                      <a:pt x="30738" y="51778"/>
                      <a:pt x="30593" y="51341"/>
                    </a:cubicBezTo>
                    <a:cubicBezTo>
                      <a:pt x="30811" y="51195"/>
                      <a:pt x="30957" y="51050"/>
                      <a:pt x="31176" y="50904"/>
                    </a:cubicBezTo>
                    <a:cubicBezTo>
                      <a:pt x="31686" y="50831"/>
                      <a:pt x="32269" y="50831"/>
                      <a:pt x="32779" y="50758"/>
                    </a:cubicBezTo>
                    <a:cubicBezTo>
                      <a:pt x="32196" y="51414"/>
                      <a:pt x="31613" y="52070"/>
                      <a:pt x="31030" y="52653"/>
                    </a:cubicBezTo>
                    <a:close/>
                    <a:moveTo>
                      <a:pt x="42326" y="55277"/>
                    </a:moveTo>
                    <a:cubicBezTo>
                      <a:pt x="42545" y="56151"/>
                      <a:pt x="42836" y="56953"/>
                      <a:pt x="43055" y="57827"/>
                    </a:cubicBezTo>
                    <a:cubicBezTo>
                      <a:pt x="42690" y="58119"/>
                      <a:pt x="42326" y="58410"/>
                      <a:pt x="42034" y="58702"/>
                    </a:cubicBezTo>
                    <a:cubicBezTo>
                      <a:pt x="41962" y="58702"/>
                      <a:pt x="41889" y="58775"/>
                      <a:pt x="41816" y="58775"/>
                    </a:cubicBezTo>
                    <a:cubicBezTo>
                      <a:pt x="40504" y="59576"/>
                      <a:pt x="39265" y="60305"/>
                      <a:pt x="38026" y="61107"/>
                    </a:cubicBezTo>
                    <a:cubicBezTo>
                      <a:pt x="39557" y="59285"/>
                      <a:pt x="41014" y="57244"/>
                      <a:pt x="42326" y="55277"/>
                    </a:cubicBezTo>
                    <a:close/>
                    <a:moveTo>
                      <a:pt x="36423" y="9873"/>
                    </a:moveTo>
                    <a:cubicBezTo>
                      <a:pt x="34309" y="9873"/>
                      <a:pt x="32123" y="10019"/>
                      <a:pt x="30010" y="10311"/>
                    </a:cubicBezTo>
                    <a:cubicBezTo>
                      <a:pt x="29572" y="9946"/>
                      <a:pt x="29135" y="9582"/>
                      <a:pt x="28698" y="9218"/>
                    </a:cubicBezTo>
                    <a:cubicBezTo>
                      <a:pt x="28479" y="9072"/>
                      <a:pt x="28260" y="9072"/>
                      <a:pt x="28042" y="8999"/>
                    </a:cubicBezTo>
                    <a:cubicBezTo>
                      <a:pt x="32998" y="8416"/>
                      <a:pt x="38026" y="8489"/>
                      <a:pt x="42982" y="9363"/>
                    </a:cubicBezTo>
                    <a:cubicBezTo>
                      <a:pt x="42982" y="9582"/>
                      <a:pt x="42982" y="9801"/>
                      <a:pt x="42982" y="10019"/>
                    </a:cubicBezTo>
                    <a:cubicBezTo>
                      <a:pt x="40796" y="9728"/>
                      <a:pt x="38609" y="9655"/>
                      <a:pt x="36423" y="9873"/>
                    </a:cubicBezTo>
                    <a:close/>
                    <a:moveTo>
                      <a:pt x="30811" y="13882"/>
                    </a:moveTo>
                    <a:cubicBezTo>
                      <a:pt x="31103" y="14173"/>
                      <a:pt x="31394" y="14465"/>
                      <a:pt x="31686" y="14683"/>
                    </a:cubicBezTo>
                    <a:cubicBezTo>
                      <a:pt x="30228" y="14829"/>
                      <a:pt x="28771" y="15048"/>
                      <a:pt x="27386" y="15339"/>
                    </a:cubicBezTo>
                    <a:cubicBezTo>
                      <a:pt x="27240" y="15339"/>
                      <a:pt x="27094" y="15339"/>
                      <a:pt x="26949" y="15412"/>
                    </a:cubicBezTo>
                    <a:cubicBezTo>
                      <a:pt x="26439" y="15485"/>
                      <a:pt x="25928" y="15631"/>
                      <a:pt x="25345" y="15704"/>
                    </a:cubicBezTo>
                    <a:cubicBezTo>
                      <a:pt x="25345" y="15631"/>
                      <a:pt x="25345" y="15558"/>
                      <a:pt x="25345" y="15485"/>
                    </a:cubicBezTo>
                    <a:cubicBezTo>
                      <a:pt x="27167" y="14829"/>
                      <a:pt x="28989" y="14319"/>
                      <a:pt x="30811" y="13882"/>
                    </a:cubicBezTo>
                    <a:close/>
                    <a:moveTo>
                      <a:pt x="26147" y="47406"/>
                    </a:moveTo>
                    <a:cubicBezTo>
                      <a:pt x="26220" y="47697"/>
                      <a:pt x="26293" y="47916"/>
                      <a:pt x="26293" y="48207"/>
                    </a:cubicBezTo>
                    <a:cubicBezTo>
                      <a:pt x="25928" y="48207"/>
                      <a:pt x="25491" y="48207"/>
                      <a:pt x="25127" y="48207"/>
                    </a:cubicBezTo>
                    <a:cubicBezTo>
                      <a:pt x="25491" y="47989"/>
                      <a:pt x="25855" y="47697"/>
                      <a:pt x="26147" y="47406"/>
                    </a:cubicBezTo>
                    <a:close/>
                    <a:moveTo>
                      <a:pt x="27605" y="55787"/>
                    </a:moveTo>
                    <a:cubicBezTo>
                      <a:pt x="27313" y="55204"/>
                      <a:pt x="27022" y="54621"/>
                      <a:pt x="26803" y="54038"/>
                    </a:cubicBezTo>
                    <a:cubicBezTo>
                      <a:pt x="27094" y="53819"/>
                      <a:pt x="27459" y="53600"/>
                      <a:pt x="27750" y="53382"/>
                    </a:cubicBezTo>
                    <a:cubicBezTo>
                      <a:pt x="27969" y="53965"/>
                      <a:pt x="28115" y="54548"/>
                      <a:pt x="28333" y="55204"/>
                    </a:cubicBezTo>
                    <a:cubicBezTo>
                      <a:pt x="28042" y="55422"/>
                      <a:pt x="27823" y="55641"/>
                      <a:pt x="27605" y="55787"/>
                    </a:cubicBezTo>
                    <a:close/>
                    <a:moveTo>
                      <a:pt x="28333" y="41794"/>
                    </a:moveTo>
                    <a:cubicBezTo>
                      <a:pt x="28260" y="41794"/>
                      <a:pt x="28115" y="41794"/>
                      <a:pt x="28042" y="41794"/>
                    </a:cubicBezTo>
                    <a:cubicBezTo>
                      <a:pt x="27896" y="41284"/>
                      <a:pt x="27823" y="40701"/>
                      <a:pt x="27677" y="40191"/>
                    </a:cubicBezTo>
                    <a:cubicBezTo>
                      <a:pt x="28115" y="40482"/>
                      <a:pt x="28625" y="40774"/>
                      <a:pt x="29062" y="40992"/>
                    </a:cubicBezTo>
                    <a:cubicBezTo>
                      <a:pt x="28843" y="41284"/>
                      <a:pt x="28625" y="41576"/>
                      <a:pt x="28333" y="41794"/>
                    </a:cubicBezTo>
                    <a:close/>
                    <a:moveTo>
                      <a:pt x="27094" y="37130"/>
                    </a:moveTo>
                    <a:cubicBezTo>
                      <a:pt x="26949" y="36401"/>
                      <a:pt x="26876" y="35672"/>
                      <a:pt x="26730" y="34944"/>
                    </a:cubicBezTo>
                    <a:cubicBezTo>
                      <a:pt x="28479" y="35964"/>
                      <a:pt x="30301" y="36984"/>
                      <a:pt x="32123" y="37859"/>
                    </a:cubicBezTo>
                    <a:cubicBezTo>
                      <a:pt x="31759" y="38296"/>
                      <a:pt x="31394" y="38733"/>
                      <a:pt x="30957" y="39171"/>
                    </a:cubicBezTo>
                    <a:cubicBezTo>
                      <a:pt x="29645" y="38515"/>
                      <a:pt x="28333" y="37786"/>
                      <a:pt x="27094" y="37130"/>
                    </a:cubicBezTo>
                    <a:close/>
                    <a:moveTo>
                      <a:pt x="29791" y="58921"/>
                    </a:moveTo>
                    <a:cubicBezTo>
                      <a:pt x="29937" y="59212"/>
                      <a:pt x="30010" y="59431"/>
                      <a:pt x="30155" y="59722"/>
                    </a:cubicBezTo>
                    <a:cubicBezTo>
                      <a:pt x="30082" y="59795"/>
                      <a:pt x="29937" y="59868"/>
                      <a:pt x="29864" y="59941"/>
                    </a:cubicBezTo>
                    <a:cubicBezTo>
                      <a:pt x="29718" y="59722"/>
                      <a:pt x="29572" y="59431"/>
                      <a:pt x="29427" y="59212"/>
                    </a:cubicBezTo>
                    <a:cubicBezTo>
                      <a:pt x="29572" y="59139"/>
                      <a:pt x="29645" y="59066"/>
                      <a:pt x="29791" y="58921"/>
                    </a:cubicBezTo>
                    <a:close/>
                    <a:moveTo>
                      <a:pt x="29354" y="47260"/>
                    </a:moveTo>
                    <a:cubicBezTo>
                      <a:pt x="29499" y="47260"/>
                      <a:pt x="29645" y="47260"/>
                      <a:pt x="29791" y="47187"/>
                    </a:cubicBezTo>
                    <a:cubicBezTo>
                      <a:pt x="29645" y="47260"/>
                      <a:pt x="29572" y="47333"/>
                      <a:pt x="29427" y="47479"/>
                    </a:cubicBezTo>
                    <a:cubicBezTo>
                      <a:pt x="29427" y="47406"/>
                      <a:pt x="29427" y="47333"/>
                      <a:pt x="29354" y="47260"/>
                    </a:cubicBezTo>
                    <a:close/>
                    <a:moveTo>
                      <a:pt x="32269" y="71601"/>
                    </a:moveTo>
                    <a:cubicBezTo>
                      <a:pt x="32123" y="71456"/>
                      <a:pt x="32050" y="71383"/>
                      <a:pt x="31904" y="71237"/>
                    </a:cubicBezTo>
                    <a:cubicBezTo>
                      <a:pt x="31030" y="70581"/>
                      <a:pt x="30228" y="69925"/>
                      <a:pt x="29427" y="69269"/>
                    </a:cubicBezTo>
                    <a:cubicBezTo>
                      <a:pt x="29572" y="69196"/>
                      <a:pt x="29718" y="69051"/>
                      <a:pt x="29864" y="68978"/>
                    </a:cubicBezTo>
                    <a:cubicBezTo>
                      <a:pt x="30738" y="69707"/>
                      <a:pt x="31613" y="70435"/>
                      <a:pt x="32487" y="71091"/>
                    </a:cubicBezTo>
                    <a:cubicBezTo>
                      <a:pt x="32342" y="71310"/>
                      <a:pt x="32269" y="71456"/>
                      <a:pt x="32269" y="71601"/>
                    </a:cubicBezTo>
                    <a:close/>
                    <a:moveTo>
                      <a:pt x="32487" y="74225"/>
                    </a:moveTo>
                    <a:cubicBezTo>
                      <a:pt x="32633" y="73933"/>
                      <a:pt x="32706" y="73642"/>
                      <a:pt x="32779" y="73277"/>
                    </a:cubicBezTo>
                    <a:cubicBezTo>
                      <a:pt x="32779" y="73277"/>
                      <a:pt x="32779" y="73277"/>
                      <a:pt x="32852" y="73350"/>
                    </a:cubicBezTo>
                    <a:cubicBezTo>
                      <a:pt x="33143" y="73569"/>
                      <a:pt x="33362" y="73788"/>
                      <a:pt x="33653" y="74006"/>
                    </a:cubicBezTo>
                    <a:cubicBezTo>
                      <a:pt x="33216" y="74079"/>
                      <a:pt x="32852" y="74152"/>
                      <a:pt x="32487" y="74225"/>
                    </a:cubicBezTo>
                    <a:close/>
                    <a:moveTo>
                      <a:pt x="38682" y="71893"/>
                    </a:moveTo>
                    <a:cubicBezTo>
                      <a:pt x="38391" y="71747"/>
                      <a:pt x="38026" y="71601"/>
                      <a:pt x="37735" y="71456"/>
                    </a:cubicBezTo>
                    <a:cubicBezTo>
                      <a:pt x="37807" y="71018"/>
                      <a:pt x="37807" y="70508"/>
                      <a:pt x="37516" y="70071"/>
                    </a:cubicBezTo>
                    <a:cubicBezTo>
                      <a:pt x="37589" y="69998"/>
                      <a:pt x="37589" y="69852"/>
                      <a:pt x="37589" y="69779"/>
                    </a:cubicBezTo>
                    <a:cubicBezTo>
                      <a:pt x="38245" y="70362"/>
                      <a:pt x="38901" y="70873"/>
                      <a:pt x="39629" y="71383"/>
                    </a:cubicBezTo>
                    <a:cubicBezTo>
                      <a:pt x="39338" y="71528"/>
                      <a:pt x="38974" y="71747"/>
                      <a:pt x="38682" y="71893"/>
                    </a:cubicBezTo>
                    <a:close/>
                    <a:moveTo>
                      <a:pt x="42034" y="68103"/>
                    </a:moveTo>
                    <a:cubicBezTo>
                      <a:pt x="40868" y="67374"/>
                      <a:pt x="39775" y="66500"/>
                      <a:pt x="38755" y="65552"/>
                    </a:cubicBezTo>
                    <a:cubicBezTo>
                      <a:pt x="40650" y="64897"/>
                      <a:pt x="42545" y="64095"/>
                      <a:pt x="44366" y="63220"/>
                    </a:cubicBezTo>
                    <a:cubicBezTo>
                      <a:pt x="44658" y="64678"/>
                      <a:pt x="44950" y="66135"/>
                      <a:pt x="45241" y="67593"/>
                    </a:cubicBezTo>
                    <a:cubicBezTo>
                      <a:pt x="45168" y="67593"/>
                      <a:pt x="45168" y="67666"/>
                      <a:pt x="45095" y="67666"/>
                    </a:cubicBezTo>
                    <a:cubicBezTo>
                      <a:pt x="44439" y="66646"/>
                      <a:pt x="42472" y="66718"/>
                      <a:pt x="42034" y="68103"/>
                    </a:cubicBezTo>
                    <a:close/>
                    <a:moveTo>
                      <a:pt x="43638" y="72986"/>
                    </a:moveTo>
                    <a:cubicBezTo>
                      <a:pt x="44075" y="72695"/>
                      <a:pt x="44512" y="72403"/>
                      <a:pt x="45022" y="72112"/>
                    </a:cubicBezTo>
                    <a:cubicBezTo>
                      <a:pt x="45095" y="72403"/>
                      <a:pt x="45241" y="72767"/>
                      <a:pt x="45460" y="72986"/>
                    </a:cubicBezTo>
                    <a:cubicBezTo>
                      <a:pt x="44804" y="73059"/>
                      <a:pt x="44221" y="73059"/>
                      <a:pt x="43638" y="72986"/>
                    </a:cubicBezTo>
                    <a:close/>
                    <a:moveTo>
                      <a:pt x="45387" y="51851"/>
                    </a:moveTo>
                    <a:cubicBezTo>
                      <a:pt x="46261" y="52070"/>
                      <a:pt x="47136" y="52216"/>
                      <a:pt x="48010" y="52361"/>
                    </a:cubicBezTo>
                    <a:cubicBezTo>
                      <a:pt x="48083" y="52507"/>
                      <a:pt x="48083" y="52653"/>
                      <a:pt x="48156" y="52872"/>
                    </a:cubicBezTo>
                    <a:cubicBezTo>
                      <a:pt x="47573" y="53528"/>
                      <a:pt x="46990" y="54111"/>
                      <a:pt x="46407" y="54766"/>
                    </a:cubicBezTo>
                    <a:cubicBezTo>
                      <a:pt x="46043" y="53819"/>
                      <a:pt x="45678" y="52872"/>
                      <a:pt x="45387" y="51851"/>
                    </a:cubicBezTo>
                    <a:close/>
                    <a:moveTo>
                      <a:pt x="48958" y="56078"/>
                    </a:moveTo>
                    <a:cubicBezTo>
                      <a:pt x="49031" y="56224"/>
                      <a:pt x="49031" y="56443"/>
                      <a:pt x="49104" y="56588"/>
                    </a:cubicBezTo>
                    <a:cubicBezTo>
                      <a:pt x="48593" y="56953"/>
                      <a:pt x="48083" y="57244"/>
                      <a:pt x="47573" y="57609"/>
                    </a:cubicBezTo>
                    <a:cubicBezTo>
                      <a:pt x="48083" y="57099"/>
                      <a:pt x="48521" y="56588"/>
                      <a:pt x="48958" y="56078"/>
                    </a:cubicBezTo>
                    <a:close/>
                    <a:moveTo>
                      <a:pt x="48958" y="64897"/>
                    </a:moveTo>
                    <a:cubicBezTo>
                      <a:pt x="48739" y="63658"/>
                      <a:pt x="48448" y="62492"/>
                      <a:pt x="48156" y="61325"/>
                    </a:cubicBezTo>
                    <a:cubicBezTo>
                      <a:pt x="48739" y="61034"/>
                      <a:pt x="49249" y="60670"/>
                      <a:pt x="49832" y="60305"/>
                    </a:cubicBezTo>
                    <a:cubicBezTo>
                      <a:pt x="50051" y="61471"/>
                      <a:pt x="50197" y="62637"/>
                      <a:pt x="50343" y="63803"/>
                    </a:cubicBezTo>
                    <a:cubicBezTo>
                      <a:pt x="49905" y="64095"/>
                      <a:pt x="49468" y="64532"/>
                      <a:pt x="48958" y="64897"/>
                    </a:cubicBezTo>
                    <a:close/>
                    <a:moveTo>
                      <a:pt x="49978" y="25542"/>
                    </a:moveTo>
                    <a:cubicBezTo>
                      <a:pt x="50270" y="24668"/>
                      <a:pt x="50561" y="23866"/>
                      <a:pt x="50780" y="22992"/>
                    </a:cubicBezTo>
                    <a:cubicBezTo>
                      <a:pt x="50926" y="23064"/>
                      <a:pt x="51071" y="23064"/>
                      <a:pt x="51217" y="23137"/>
                    </a:cubicBezTo>
                    <a:cubicBezTo>
                      <a:pt x="51290" y="23137"/>
                      <a:pt x="51363" y="23210"/>
                      <a:pt x="51436" y="23210"/>
                    </a:cubicBezTo>
                    <a:cubicBezTo>
                      <a:pt x="51290" y="24376"/>
                      <a:pt x="51144" y="25542"/>
                      <a:pt x="50926" y="26635"/>
                    </a:cubicBezTo>
                    <a:cubicBezTo>
                      <a:pt x="50926" y="26708"/>
                      <a:pt x="50926" y="26708"/>
                      <a:pt x="50853" y="26781"/>
                    </a:cubicBezTo>
                    <a:cubicBezTo>
                      <a:pt x="50780" y="26781"/>
                      <a:pt x="50707" y="26708"/>
                      <a:pt x="50634" y="26708"/>
                    </a:cubicBezTo>
                    <a:cubicBezTo>
                      <a:pt x="50415" y="26271"/>
                      <a:pt x="50197" y="25907"/>
                      <a:pt x="49978" y="25542"/>
                    </a:cubicBezTo>
                    <a:close/>
                    <a:moveTo>
                      <a:pt x="56537" y="39462"/>
                    </a:moveTo>
                    <a:cubicBezTo>
                      <a:pt x="56683" y="39389"/>
                      <a:pt x="56829" y="39316"/>
                      <a:pt x="56975" y="39243"/>
                    </a:cubicBezTo>
                    <a:cubicBezTo>
                      <a:pt x="56902" y="39462"/>
                      <a:pt x="56902" y="39681"/>
                      <a:pt x="56829" y="39899"/>
                    </a:cubicBezTo>
                    <a:cubicBezTo>
                      <a:pt x="56756" y="39899"/>
                      <a:pt x="56756" y="39972"/>
                      <a:pt x="56683" y="39972"/>
                    </a:cubicBezTo>
                    <a:cubicBezTo>
                      <a:pt x="56683" y="39754"/>
                      <a:pt x="56610" y="39608"/>
                      <a:pt x="56537" y="39462"/>
                    </a:cubicBezTo>
                    <a:close/>
                    <a:moveTo>
                      <a:pt x="57047" y="56370"/>
                    </a:moveTo>
                    <a:cubicBezTo>
                      <a:pt x="56975" y="55933"/>
                      <a:pt x="56902" y="55495"/>
                      <a:pt x="56829" y="55058"/>
                    </a:cubicBezTo>
                    <a:cubicBezTo>
                      <a:pt x="56902" y="54985"/>
                      <a:pt x="56975" y="54985"/>
                      <a:pt x="56975" y="54912"/>
                    </a:cubicBezTo>
                    <a:cubicBezTo>
                      <a:pt x="57047" y="55349"/>
                      <a:pt x="57047" y="55787"/>
                      <a:pt x="57120" y="56297"/>
                    </a:cubicBezTo>
                    <a:cubicBezTo>
                      <a:pt x="57120" y="56297"/>
                      <a:pt x="57120" y="56370"/>
                      <a:pt x="57047" y="56370"/>
                    </a:cubicBezTo>
                    <a:close/>
                    <a:moveTo>
                      <a:pt x="57630" y="65625"/>
                    </a:moveTo>
                    <a:cubicBezTo>
                      <a:pt x="57703" y="64969"/>
                      <a:pt x="57703" y="64313"/>
                      <a:pt x="57703" y="63730"/>
                    </a:cubicBezTo>
                    <a:cubicBezTo>
                      <a:pt x="57703" y="64386"/>
                      <a:pt x="57703" y="64969"/>
                      <a:pt x="57703" y="65625"/>
                    </a:cubicBezTo>
                    <a:cubicBezTo>
                      <a:pt x="57703" y="65552"/>
                      <a:pt x="57630" y="65552"/>
                      <a:pt x="57630" y="65625"/>
                    </a:cubicBezTo>
                    <a:close/>
                    <a:moveTo>
                      <a:pt x="59452" y="46969"/>
                    </a:moveTo>
                    <a:cubicBezTo>
                      <a:pt x="59452" y="46896"/>
                      <a:pt x="59452" y="46823"/>
                      <a:pt x="59525" y="46750"/>
                    </a:cubicBezTo>
                    <a:cubicBezTo>
                      <a:pt x="59598" y="46750"/>
                      <a:pt x="59598" y="46750"/>
                      <a:pt x="59671" y="46750"/>
                    </a:cubicBezTo>
                    <a:cubicBezTo>
                      <a:pt x="59598" y="46823"/>
                      <a:pt x="59525" y="46896"/>
                      <a:pt x="59452" y="46969"/>
                    </a:cubicBezTo>
                    <a:close/>
                    <a:moveTo>
                      <a:pt x="61639" y="62856"/>
                    </a:moveTo>
                    <a:cubicBezTo>
                      <a:pt x="61493" y="61398"/>
                      <a:pt x="61347" y="59868"/>
                      <a:pt x="61201" y="58410"/>
                    </a:cubicBezTo>
                    <a:cubicBezTo>
                      <a:pt x="61274" y="58338"/>
                      <a:pt x="61274" y="58338"/>
                      <a:pt x="61347" y="58265"/>
                    </a:cubicBezTo>
                    <a:cubicBezTo>
                      <a:pt x="61493" y="59431"/>
                      <a:pt x="61712" y="60597"/>
                      <a:pt x="61930" y="61763"/>
                    </a:cubicBezTo>
                    <a:cubicBezTo>
                      <a:pt x="62003" y="61981"/>
                      <a:pt x="62076" y="62200"/>
                      <a:pt x="62149" y="62419"/>
                    </a:cubicBezTo>
                    <a:cubicBezTo>
                      <a:pt x="62003" y="62564"/>
                      <a:pt x="61857" y="62710"/>
                      <a:pt x="61639" y="62856"/>
                    </a:cubicBezTo>
                    <a:close/>
                    <a:moveTo>
                      <a:pt x="62878" y="31737"/>
                    </a:moveTo>
                    <a:cubicBezTo>
                      <a:pt x="62878" y="31300"/>
                      <a:pt x="62732" y="30862"/>
                      <a:pt x="62440" y="30498"/>
                    </a:cubicBezTo>
                    <a:cubicBezTo>
                      <a:pt x="62586" y="28530"/>
                      <a:pt x="62586" y="26563"/>
                      <a:pt x="62440" y="24668"/>
                    </a:cubicBezTo>
                    <a:cubicBezTo>
                      <a:pt x="63461" y="26052"/>
                      <a:pt x="64262" y="27510"/>
                      <a:pt x="64772" y="29040"/>
                    </a:cubicBezTo>
                    <a:cubicBezTo>
                      <a:pt x="65355" y="30644"/>
                      <a:pt x="65647" y="32393"/>
                      <a:pt x="65866" y="34142"/>
                    </a:cubicBezTo>
                    <a:cubicBezTo>
                      <a:pt x="64481" y="35162"/>
                      <a:pt x="63096" y="36110"/>
                      <a:pt x="61639" y="37057"/>
                    </a:cubicBezTo>
                    <a:cubicBezTo>
                      <a:pt x="61639" y="36838"/>
                      <a:pt x="61712" y="36693"/>
                      <a:pt x="61712" y="36474"/>
                    </a:cubicBezTo>
                    <a:cubicBezTo>
                      <a:pt x="62222" y="36182"/>
                      <a:pt x="62732" y="35818"/>
                      <a:pt x="63242" y="35527"/>
                    </a:cubicBezTo>
                    <a:cubicBezTo>
                      <a:pt x="64845" y="34433"/>
                      <a:pt x="64189" y="32247"/>
                      <a:pt x="62878" y="31737"/>
                    </a:cubicBezTo>
                    <a:close/>
                    <a:moveTo>
                      <a:pt x="63388" y="43033"/>
                    </a:moveTo>
                    <a:cubicBezTo>
                      <a:pt x="63023" y="42960"/>
                      <a:pt x="62732" y="42960"/>
                      <a:pt x="62367" y="42887"/>
                    </a:cubicBezTo>
                    <a:cubicBezTo>
                      <a:pt x="62222" y="42304"/>
                      <a:pt x="62003" y="41648"/>
                      <a:pt x="61857" y="41065"/>
                    </a:cubicBezTo>
                    <a:cubicBezTo>
                      <a:pt x="63242" y="40191"/>
                      <a:pt x="64627" y="39316"/>
                      <a:pt x="66011" y="38369"/>
                    </a:cubicBezTo>
                    <a:cubicBezTo>
                      <a:pt x="66011" y="38733"/>
                      <a:pt x="66011" y="39098"/>
                      <a:pt x="66011" y="39389"/>
                    </a:cubicBezTo>
                    <a:cubicBezTo>
                      <a:pt x="65939" y="39535"/>
                      <a:pt x="65939" y="39608"/>
                      <a:pt x="65939" y="39754"/>
                    </a:cubicBezTo>
                    <a:cubicBezTo>
                      <a:pt x="65939" y="40555"/>
                      <a:pt x="65866" y="41430"/>
                      <a:pt x="65720" y="42231"/>
                    </a:cubicBezTo>
                    <a:cubicBezTo>
                      <a:pt x="65647" y="42086"/>
                      <a:pt x="65501" y="41940"/>
                      <a:pt x="65355" y="41794"/>
                    </a:cubicBezTo>
                    <a:cubicBezTo>
                      <a:pt x="64991" y="41357"/>
                      <a:pt x="64335" y="42013"/>
                      <a:pt x="64700" y="42450"/>
                    </a:cubicBezTo>
                    <a:cubicBezTo>
                      <a:pt x="64918" y="42669"/>
                      <a:pt x="65064" y="42887"/>
                      <a:pt x="65137" y="43179"/>
                    </a:cubicBezTo>
                    <a:cubicBezTo>
                      <a:pt x="64772" y="43106"/>
                      <a:pt x="64481" y="43106"/>
                      <a:pt x="64117" y="43033"/>
                    </a:cubicBezTo>
                    <a:cubicBezTo>
                      <a:pt x="63898" y="43033"/>
                      <a:pt x="63679" y="43033"/>
                      <a:pt x="63388" y="43033"/>
                    </a:cubicBezTo>
                    <a:close/>
                    <a:moveTo>
                      <a:pt x="66667" y="55495"/>
                    </a:moveTo>
                    <a:cubicBezTo>
                      <a:pt x="66157" y="56151"/>
                      <a:pt x="65647" y="56807"/>
                      <a:pt x="65137" y="57390"/>
                    </a:cubicBezTo>
                    <a:cubicBezTo>
                      <a:pt x="65064" y="56516"/>
                      <a:pt x="64991" y="55568"/>
                      <a:pt x="64918" y="54694"/>
                    </a:cubicBezTo>
                    <a:cubicBezTo>
                      <a:pt x="65355" y="55204"/>
                      <a:pt x="66011" y="55495"/>
                      <a:pt x="66667" y="55495"/>
                    </a:cubicBezTo>
                    <a:close/>
                    <a:moveTo>
                      <a:pt x="77016" y="42013"/>
                    </a:moveTo>
                    <a:cubicBezTo>
                      <a:pt x="77891" y="38223"/>
                      <a:pt x="78546" y="34288"/>
                      <a:pt x="78401" y="30498"/>
                    </a:cubicBezTo>
                    <a:cubicBezTo>
                      <a:pt x="80004" y="37057"/>
                      <a:pt x="80004" y="44636"/>
                      <a:pt x="78036" y="50612"/>
                    </a:cubicBezTo>
                    <a:cubicBezTo>
                      <a:pt x="75850" y="57244"/>
                      <a:pt x="71040" y="63366"/>
                      <a:pt x="65137" y="67739"/>
                    </a:cubicBezTo>
                    <a:cubicBezTo>
                      <a:pt x="69364" y="63585"/>
                      <a:pt x="72716" y="58775"/>
                      <a:pt x="74538" y="54256"/>
                    </a:cubicBezTo>
                    <a:cubicBezTo>
                      <a:pt x="76214" y="50175"/>
                      <a:pt x="76943" y="46094"/>
                      <a:pt x="77016" y="42013"/>
                    </a:cubicBezTo>
                    <a:close/>
                    <a:moveTo>
                      <a:pt x="71113" y="47479"/>
                    </a:moveTo>
                    <a:lnTo>
                      <a:pt x="71113" y="47479"/>
                    </a:lnTo>
                    <a:cubicBezTo>
                      <a:pt x="70457" y="49082"/>
                      <a:pt x="69655" y="50685"/>
                      <a:pt x="68854" y="52143"/>
                    </a:cubicBezTo>
                    <a:cubicBezTo>
                      <a:pt x="69145" y="50758"/>
                      <a:pt x="69437" y="49301"/>
                      <a:pt x="69655" y="47843"/>
                    </a:cubicBezTo>
                    <a:cubicBezTo>
                      <a:pt x="69728" y="47843"/>
                      <a:pt x="69801" y="47843"/>
                      <a:pt x="69874" y="47843"/>
                    </a:cubicBezTo>
                    <a:cubicBezTo>
                      <a:pt x="70384" y="47916"/>
                      <a:pt x="70821" y="47770"/>
                      <a:pt x="71113" y="47479"/>
                    </a:cubicBezTo>
                    <a:close/>
                    <a:moveTo>
                      <a:pt x="70238" y="43762"/>
                    </a:moveTo>
                    <a:cubicBezTo>
                      <a:pt x="70238" y="43543"/>
                      <a:pt x="70311" y="43252"/>
                      <a:pt x="70311" y="43033"/>
                    </a:cubicBezTo>
                    <a:cubicBezTo>
                      <a:pt x="70676" y="41648"/>
                      <a:pt x="70894" y="40264"/>
                      <a:pt x="71040" y="38806"/>
                    </a:cubicBezTo>
                    <a:cubicBezTo>
                      <a:pt x="71332" y="40701"/>
                      <a:pt x="71477" y="42669"/>
                      <a:pt x="71404" y="44636"/>
                    </a:cubicBezTo>
                    <a:cubicBezTo>
                      <a:pt x="71113" y="44199"/>
                      <a:pt x="70749" y="43908"/>
                      <a:pt x="70238" y="43762"/>
                    </a:cubicBezTo>
                    <a:close/>
                    <a:moveTo>
                      <a:pt x="67250" y="13882"/>
                    </a:moveTo>
                    <a:cubicBezTo>
                      <a:pt x="69655" y="16870"/>
                      <a:pt x="71623" y="20149"/>
                      <a:pt x="72935" y="23502"/>
                    </a:cubicBezTo>
                    <a:cubicBezTo>
                      <a:pt x="73445" y="24813"/>
                      <a:pt x="73809" y="26198"/>
                      <a:pt x="74028" y="27583"/>
                    </a:cubicBezTo>
                    <a:cubicBezTo>
                      <a:pt x="73737" y="26854"/>
                      <a:pt x="73372" y="26125"/>
                      <a:pt x="73008" y="25397"/>
                    </a:cubicBezTo>
                    <a:cubicBezTo>
                      <a:pt x="70311" y="20076"/>
                      <a:pt x="67032" y="14829"/>
                      <a:pt x="62805" y="10602"/>
                    </a:cubicBezTo>
                    <a:cubicBezTo>
                      <a:pt x="64335" y="11695"/>
                      <a:pt x="65793" y="12716"/>
                      <a:pt x="67250" y="13882"/>
                    </a:cubicBezTo>
                    <a:close/>
                    <a:moveTo>
                      <a:pt x="60618" y="16068"/>
                    </a:moveTo>
                    <a:cubicBezTo>
                      <a:pt x="61566" y="17088"/>
                      <a:pt x="62367" y="18109"/>
                      <a:pt x="63096" y="19202"/>
                    </a:cubicBezTo>
                    <a:cubicBezTo>
                      <a:pt x="62295" y="18400"/>
                      <a:pt x="61420" y="17671"/>
                      <a:pt x="60473" y="17016"/>
                    </a:cubicBezTo>
                    <a:cubicBezTo>
                      <a:pt x="60108" y="16141"/>
                      <a:pt x="59671" y="15339"/>
                      <a:pt x="59161" y="14538"/>
                    </a:cubicBezTo>
                    <a:cubicBezTo>
                      <a:pt x="59671" y="15048"/>
                      <a:pt x="60108" y="15558"/>
                      <a:pt x="60618" y="16068"/>
                    </a:cubicBezTo>
                    <a:close/>
                    <a:moveTo>
                      <a:pt x="56902" y="25105"/>
                    </a:moveTo>
                    <a:cubicBezTo>
                      <a:pt x="57485" y="25761"/>
                      <a:pt x="58286" y="25761"/>
                      <a:pt x="58942" y="25324"/>
                    </a:cubicBezTo>
                    <a:cubicBezTo>
                      <a:pt x="58942" y="27146"/>
                      <a:pt x="58869" y="28968"/>
                      <a:pt x="58651" y="30790"/>
                    </a:cubicBezTo>
                    <a:cubicBezTo>
                      <a:pt x="58578" y="30862"/>
                      <a:pt x="58432" y="30862"/>
                      <a:pt x="58359" y="30935"/>
                    </a:cubicBezTo>
                    <a:cubicBezTo>
                      <a:pt x="57776" y="29551"/>
                      <a:pt x="57266" y="28239"/>
                      <a:pt x="56610" y="26927"/>
                    </a:cubicBezTo>
                    <a:cubicBezTo>
                      <a:pt x="56537" y="26052"/>
                      <a:pt x="56391" y="25178"/>
                      <a:pt x="56246" y="24376"/>
                    </a:cubicBezTo>
                    <a:cubicBezTo>
                      <a:pt x="56464" y="24668"/>
                      <a:pt x="56683" y="24886"/>
                      <a:pt x="56902" y="25105"/>
                    </a:cubicBezTo>
                    <a:close/>
                    <a:moveTo>
                      <a:pt x="55517" y="46750"/>
                    </a:moveTo>
                    <a:cubicBezTo>
                      <a:pt x="55517" y="46896"/>
                      <a:pt x="55590" y="46969"/>
                      <a:pt x="55590" y="47114"/>
                    </a:cubicBezTo>
                    <a:cubicBezTo>
                      <a:pt x="55517" y="47114"/>
                      <a:pt x="55444" y="47114"/>
                      <a:pt x="55298" y="47041"/>
                    </a:cubicBezTo>
                    <a:cubicBezTo>
                      <a:pt x="55371" y="46969"/>
                      <a:pt x="55444" y="46823"/>
                      <a:pt x="55517" y="46750"/>
                    </a:cubicBezTo>
                    <a:close/>
                    <a:moveTo>
                      <a:pt x="54059" y="33340"/>
                    </a:moveTo>
                    <a:cubicBezTo>
                      <a:pt x="54059" y="33340"/>
                      <a:pt x="54059" y="33340"/>
                      <a:pt x="54059" y="33340"/>
                    </a:cubicBezTo>
                    <a:cubicBezTo>
                      <a:pt x="53768" y="32830"/>
                      <a:pt x="53476" y="32247"/>
                      <a:pt x="53258" y="31737"/>
                    </a:cubicBezTo>
                    <a:cubicBezTo>
                      <a:pt x="53549" y="31810"/>
                      <a:pt x="53841" y="31956"/>
                      <a:pt x="54132" y="32028"/>
                    </a:cubicBezTo>
                    <a:cubicBezTo>
                      <a:pt x="54059" y="32393"/>
                      <a:pt x="54059" y="32830"/>
                      <a:pt x="54059" y="33340"/>
                    </a:cubicBezTo>
                    <a:close/>
                    <a:moveTo>
                      <a:pt x="53841" y="12351"/>
                    </a:moveTo>
                    <a:cubicBezTo>
                      <a:pt x="53768" y="12424"/>
                      <a:pt x="53768" y="12497"/>
                      <a:pt x="53768" y="12570"/>
                    </a:cubicBezTo>
                    <a:cubicBezTo>
                      <a:pt x="53695" y="12570"/>
                      <a:pt x="53622" y="12497"/>
                      <a:pt x="53549" y="12497"/>
                    </a:cubicBezTo>
                    <a:cubicBezTo>
                      <a:pt x="53549" y="12424"/>
                      <a:pt x="53549" y="12278"/>
                      <a:pt x="53549" y="12206"/>
                    </a:cubicBezTo>
                    <a:cubicBezTo>
                      <a:pt x="53622" y="12278"/>
                      <a:pt x="53695" y="12278"/>
                      <a:pt x="53841" y="12351"/>
                    </a:cubicBezTo>
                    <a:close/>
                    <a:moveTo>
                      <a:pt x="53622" y="25980"/>
                    </a:moveTo>
                    <a:cubicBezTo>
                      <a:pt x="53768" y="26344"/>
                      <a:pt x="53914" y="26635"/>
                      <a:pt x="54059" y="27000"/>
                    </a:cubicBezTo>
                    <a:cubicBezTo>
                      <a:pt x="54059" y="27218"/>
                      <a:pt x="54059" y="27437"/>
                      <a:pt x="54059" y="27656"/>
                    </a:cubicBezTo>
                    <a:cubicBezTo>
                      <a:pt x="53768" y="27583"/>
                      <a:pt x="53476" y="27510"/>
                      <a:pt x="53258" y="27437"/>
                    </a:cubicBezTo>
                    <a:cubicBezTo>
                      <a:pt x="53331" y="26927"/>
                      <a:pt x="53476" y="26417"/>
                      <a:pt x="53622" y="25980"/>
                    </a:cubicBezTo>
                    <a:close/>
                    <a:moveTo>
                      <a:pt x="53914" y="40774"/>
                    </a:moveTo>
                    <a:cubicBezTo>
                      <a:pt x="53986" y="40920"/>
                      <a:pt x="53986" y="41138"/>
                      <a:pt x="54059" y="41284"/>
                    </a:cubicBezTo>
                    <a:cubicBezTo>
                      <a:pt x="53986" y="41284"/>
                      <a:pt x="53986" y="41357"/>
                      <a:pt x="53914" y="41357"/>
                    </a:cubicBezTo>
                    <a:cubicBezTo>
                      <a:pt x="53622" y="41284"/>
                      <a:pt x="53331" y="41211"/>
                      <a:pt x="53039" y="41138"/>
                    </a:cubicBezTo>
                    <a:cubicBezTo>
                      <a:pt x="53331" y="41065"/>
                      <a:pt x="53622" y="40920"/>
                      <a:pt x="53914" y="40774"/>
                    </a:cubicBezTo>
                    <a:close/>
                    <a:moveTo>
                      <a:pt x="53986" y="67447"/>
                    </a:moveTo>
                    <a:cubicBezTo>
                      <a:pt x="53986" y="67520"/>
                      <a:pt x="53986" y="67666"/>
                      <a:pt x="54059" y="67739"/>
                    </a:cubicBezTo>
                    <a:cubicBezTo>
                      <a:pt x="52602" y="68540"/>
                      <a:pt x="51144" y="69269"/>
                      <a:pt x="49832" y="69634"/>
                    </a:cubicBezTo>
                    <a:cubicBezTo>
                      <a:pt x="49760" y="69342"/>
                      <a:pt x="49760" y="69051"/>
                      <a:pt x="49687" y="68686"/>
                    </a:cubicBezTo>
                    <a:cubicBezTo>
                      <a:pt x="50197" y="68249"/>
                      <a:pt x="50707" y="67812"/>
                      <a:pt x="51217" y="67374"/>
                    </a:cubicBezTo>
                    <a:cubicBezTo>
                      <a:pt x="52019" y="68103"/>
                      <a:pt x="53258" y="68103"/>
                      <a:pt x="53986" y="67447"/>
                    </a:cubicBezTo>
                    <a:close/>
                    <a:moveTo>
                      <a:pt x="52237" y="53090"/>
                    </a:moveTo>
                    <a:cubicBezTo>
                      <a:pt x="52310" y="53455"/>
                      <a:pt x="52383" y="53746"/>
                      <a:pt x="52383" y="54111"/>
                    </a:cubicBezTo>
                    <a:cubicBezTo>
                      <a:pt x="52237" y="54183"/>
                      <a:pt x="52165" y="54329"/>
                      <a:pt x="52019" y="54402"/>
                    </a:cubicBezTo>
                    <a:cubicBezTo>
                      <a:pt x="51873" y="53965"/>
                      <a:pt x="51727" y="53455"/>
                      <a:pt x="51581" y="53017"/>
                    </a:cubicBezTo>
                    <a:cubicBezTo>
                      <a:pt x="51800" y="53017"/>
                      <a:pt x="52019" y="53017"/>
                      <a:pt x="52237" y="53090"/>
                    </a:cubicBezTo>
                    <a:close/>
                    <a:moveTo>
                      <a:pt x="51581" y="34579"/>
                    </a:moveTo>
                    <a:cubicBezTo>
                      <a:pt x="51581" y="34506"/>
                      <a:pt x="51581" y="34506"/>
                      <a:pt x="51581" y="34433"/>
                    </a:cubicBezTo>
                    <a:cubicBezTo>
                      <a:pt x="51581" y="34433"/>
                      <a:pt x="51581" y="34506"/>
                      <a:pt x="51654" y="34506"/>
                    </a:cubicBezTo>
                    <a:cubicBezTo>
                      <a:pt x="51654" y="34506"/>
                      <a:pt x="51581" y="34579"/>
                      <a:pt x="51581" y="34579"/>
                    </a:cubicBezTo>
                    <a:close/>
                    <a:moveTo>
                      <a:pt x="51727" y="11550"/>
                    </a:moveTo>
                    <a:cubicBezTo>
                      <a:pt x="51727" y="11695"/>
                      <a:pt x="51727" y="11768"/>
                      <a:pt x="51727" y="11914"/>
                    </a:cubicBezTo>
                    <a:cubicBezTo>
                      <a:pt x="50707" y="11623"/>
                      <a:pt x="49614" y="11331"/>
                      <a:pt x="48521" y="11112"/>
                    </a:cubicBezTo>
                    <a:cubicBezTo>
                      <a:pt x="48448" y="11112"/>
                      <a:pt x="48448" y="11112"/>
                      <a:pt x="48375" y="11039"/>
                    </a:cubicBezTo>
                    <a:cubicBezTo>
                      <a:pt x="48375" y="10821"/>
                      <a:pt x="48375" y="10675"/>
                      <a:pt x="48302" y="10456"/>
                    </a:cubicBezTo>
                    <a:cubicBezTo>
                      <a:pt x="49468" y="10821"/>
                      <a:pt x="50561" y="11185"/>
                      <a:pt x="51727" y="11550"/>
                    </a:cubicBezTo>
                    <a:close/>
                    <a:moveTo>
                      <a:pt x="48229" y="30061"/>
                    </a:moveTo>
                    <a:cubicBezTo>
                      <a:pt x="48666" y="30207"/>
                      <a:pt x="49104" y="30352"/>
                      <a:pt x="49614" y="30498"/>
                    </a:cubicBezTo>
                    <a:cubicBezTo>
                      <a:pt x="49322" y="31372"/>
                      <a:pt x="48958" y="32247"/>
                      <a:pt x="48666" y="33049"/>
                    </a:cubicBezTo>
                    <a:cubicBezTo>
                      <a:pt x="48375" y="32466"/>
                      <a:pt x="48083" y="31883"/>
                      <a:pt x="47719" y="31300"/>
                    </a:cubicBezTo>
                    <a:cubicBezTo>
                      <a:pt x="47865" y="30862"/>
                      <a:pt x="48083" y="30498"/>
                      <a:pt x="48229" y="30061"/>
                    </a:cubicBezTo>
                    <a:close/>
                    <a:moveTo>
                      <a:pt x="46844" y="10165"/>
                    </a:moveTo>
                    <a:cubicBezTo>
                      <a:pt x="46844" y="10165"/>
                      <a:pt x="46917" y="10165"/>
                      <a:pt x="46917" y="10165"/>
                    </a:cubicBezTo>
                    <a:cubicBezTo>
                      <a:pt x="46917" y="10311"/>
                      <a:pt x="46917" y="10529"/>
                      <a:pt x="46990" y="10675"/>
                    </a:cubicBezTo>
                    <a:cubicBezTo>
                      <a:pt x="46917" y="10675"/>
                      <a:pt x="46917" y="10675"/>
                      <a:pt x="46844" y="10675"/>
                    </a:cubicBezTo>
                    <a:cubicBezTo>
                      <a:pt x="46844" y="10529"/>
                      <a:pt x="46844" y="10311"/>
                      <a:pt x="46844" y="10165"/>
                    </a:cubicBezTo>
                    <a:close/>
                    <a:moveTo>
                      <a:pt x="46626" y="14538"/>
                    </a:moveTo>
                    <a:cubicBezTo>
                      <a:pt x="46699" y="14538"/>
                      <a:pt x="46844" y="14611"/>
                      <a:pt x="46917" y="14611"/>
                    </a:cubicBezTo>
                    <a:cubicBezTo>
                      <a:pt x="46844" y="14611"/>
                      <a:pt x="46699" y="14611"/>
                      <a:pt x="46626" y="14538"/>
                    </a:cubicBezTo>
                    <a:lnTo>
                      <a:pt x="46626" y="14538"/>
                    </a:lnTo>
                    <a:close/>
                    <a:moveTo>
                      <a:pt x="42545" y="4699"/>
                    </a:moveTo>
                    <a:cubicBezTo>
                      <a:pt x="43856" y="4991"/>
                      <a:pt x="45095" y="5355"/>
                      <a:pt x="46334" y="5792"/>
                    </a:cubicBezTo>
                    <a:cubicBezTo>
                      <a:pt x="46334" y="5865"/>
                      <a:pt x="46334" y="5938"/>
                      <a:pt x="46334" y="6011"/>
                    </a:cubicBezTo>
                    <a:cubicBezTo>
                      <a:pt x="46116" y="5938"/>
                      <a:pt x="45970" y="5938"/>
                      <a:pt x="45751" y="5938"/>
                    </a:cubicBezTo>
                    <a:cubicBezTo>
                      <a:pt x="45241" y="5646"/>
                      <a:pt x="44585" y="5501"/>
                      <a:pt x="44075" y="5646"/>
                    </a:cubicBezTo>
                    <a:cubicBezTo>
                      <a:pt x="38682" y="4845"/>
                      <a:pt x="33216" y="4991"/>
                      <a:pt x="27896" y="5938"/>
                    </a:cubicBezTo>
                    <a:cubicBezTo>
                      <a:pt x="32633" y="4335"/>
                      <a:pt x="37589" y="3752"/>
                      <a:pt x="42545" y="4699"/>
                    </a:cubicBezTo>
                    <a:close/>
                    <a:moveTo>
                      <a:pt x="19588" y="10748"/>
                    </a:moveTo>
                    <a:cubicBezTo>
                      <a:pt x="22212" y="9873"/>
                      <a:pt x="24908" y="9363"/>
                      <a:pt x="27677" y="8999"/>
                    </a:cubicBezTo>
                    <a:cubicBezTo>
                      <a:pt x="26949" y="9218"/>
                      <a:pt x="26511" y="10019"/>
                      <a:pt x="27240" y="10675"/>
                    </a:cubicBezTo>
                    <a:cubicBezTo>
                      <a:pt x="27240" y="10675"/>
                      <a:pt x="27313" y="10748"/>
                      <a:pt x="27313" y="10748"/>
                    </a:cubicBezTo>
                    <a:cubicBezTo>
                      <a:pt x="25200" y="11112"/>
                      <a:pt x="23159" y="11695"/>
                      <a:pt x="21045" y="12351"/>
                    </a:cubicBezTo>
                    <a:cubicBezTo>
                      <a:pt x="20608" y="12133"/>
                      <a:pt x="20025" y="12206"/>
                      <a:pt x="19879" y="12716"/>
                    </a:cubicBezTo>
                    <a:cubicBezTo>
                      <a:pt x="19369" y="12861"/>
                      <a:pt x="18932" y="13080"/>
                      <a:pt x="18422" y="13299"/>
                    </a:cubicBezTo>
                    <a:cubicBezTo>
                      <a:pt x="18713" y="12934"/>
                      <a:pt x="18640" y="12497"/>
                      <a:pt x="18349" y="12206"/>
                    </a:cubicBezTo>
                    <a:cubicBezTo>
                      <a:pt x="18786" y="11695"/>
                      <a:pt x="19151" y="11185"/>
                      <a:pt x="19588" y="10748"/>
                    </a:cubicBezTo>
                    <a:close/>
                    <a:moveTo>
                      <a:pt x="20681" y="25688"/>
                    </a:moveTo>
                    <a:cubicBezTo>
                      <a:pt x="20681" y="24522"/>
                      <a:pt x="20681" y="23356"/>
                      <a:pt x="20681" y="22190"/>
                    </a:cubicBezTo>
                    <a:cubicBezTo>
                      <a:pt x="21483" y="21971"/>
                      <a:pt x="22357" y="21753"/>
                      <a:pt x="23159" y="21534"/>
                    </a:cubicBezTo>
                    <a:cubicBezTo>
                      <a:pt x="23159" y="22773"/>
                      <a:pt x="23232" y="24012"/>
                      <a:pt x="23232" y="25251"/>
                    </a:cubicBezTo>
                    <a:cubicBezTo>
                      <a:pt x="22503" y="25397"/>
                      <a:pt x="21556" y="25542"/>
                      <a:pt x="20681" y="25688"/>
                    </a:cubicBezTo>
                    <a:close/>
                    <a:moveTo>
                      <a:pt x="23523" y="28166"/>
                    </a:moveTo>
                    <a:cubicBezTo>
                      <a:pt x="23523" y="28530"/>
                      <a:pt x="23596" y="28895"/>
                      <a:pt x="23596" y="29259"/>
                    </a:cubicBezTo>
                    <a:cubicBezTo>
                      <a:pt x="23086" y="28968"/>
                      <a:pt x="22576" y="28676"/>
                      <a:pt x="22066" y="28312"/>
                    </a:cubicBezTo>
                    <a:cubicBezTo>
                      <a:pt x="22503" y="28239"/>
                      <a:pt x="23013" y="28239"/>
                      <a:pt x="23523" y="28166"/>
                    </a:cubicBezTo>
                    <a:close/>
                    <a:moveTo>
                      <a:pt x="23888" y="33049"/>
                    </a:moveTo>
                    <a:cubicBezTo>
                      <a:pt x="23961" y="33850"/>
                      <a:pt x="24034" y="34579"/>
                      <a:pt x="24106" y="35381"/>
                    </a:cubicBezTo>
                    <a:cubicBezTo>
                      <a:pt x="23159" y="34798"/>
                      <a:pt x="22212" y="34215"/>
                      <a:pt x="21264" y="33559"/>
                    </a:cubicBezTo>
                    <a:cubicBezTo>
                      <a:pt x="21191" y="32757"/>
                      <a:pt x="21045" y="31883"/>
                      <a:pt x="20973" y="31081"/>
                    </a:cubicBezTo>
                    <a:cubicBezTo>
                      <a:pt x="21920" y="31737"/>
                      <a:pt x="22867" y="32466"/>
                      <a:pt x="23888" y="33049"/>
                    </a:cubicBezTo>
                    <a:close/>
                    <a:moveTo>
                      <a:pt x="20317" y="44709"/>
                    </a:moveTo>
                    <a:cubicBezTo>
                      <a:pt x="19515" y="44709"/>
                      <a:pt x="18640" y="44636"/>
                      <a:pt x="17839" y="44636"/>
                    </a:cubicBezTo>
                    <a:cubicBezTo>
                      <a:pt x="17766" y="44418"/>
                      <a:pt x="17766" y="44272"/>
                      <a:pt x="17693" y="44053"/>
                    </a:cubicBezTo>
                    <a:cubicBezTo>
                      <a:pt x="18568" y="44199"/>
                      <a:pt x="19369" y="44272"/>
                      <a:pt x="20244" y="44345"/>
                    </a:cubicBezTo>
                    <a:cubicBezTo>
                      <a:pt x="20244" y="44491"/>
                      <a:pt x="20317" y="44564"/>
                      <a:pt x="20317" y="44709"/>
                    </a:cubicBezTo>
                    <a:close/>
                    <a:moveTo>
                      <a:pt x="17693" y="15631"/>
                    </a:moveTo>
                    <a:cubicBezTo>
                      <a:pt x="18276" y="15412"/>
                      <a:pt x="18859" y="15266"/>
                      <a:pt x="19442" y="15048"/>
                    </a:cubicBezTo>
                    <a:cubicBezTo>
                      <a:pt x="19442" y="15194"/>
                      <a:pt x="19369" y="15339"/>
                      <a:pt x="19369" y="15558"/>
                    </a:cubicBezTo>
                    <a:cubicBezTo>
                      <a:pt x="18713" y="15995"/>
                      <a:pt x="18130" y="16360"/>
                      <a:pt x="17475" y="16797"/>
                    </a:cubicBezTo>
                    <a:cubicBezTo>
                      <a:pt x="17547" y="16433"/>
                      <a:pt x="17620" y="15995"/>
                      <a:pt x="17693" y="15631"/>
                    </a:cubicBezTo>
                    <a:close/>
                    <a:moveTo>
                      <a:pt x="16600" y="23575"/>
                    </a:moveTo>
                    <a:cubicBezTo>
                      <a:pt x="17256" y="23283"/>
                      <a:pt x="17985" y="23064"/>
                      <a:pt x="18640" y="22846"/>
                    </a:cubicBezTo>
                    <a:cubicBezTo>
                      <a:pt x="18568" y="23939"/>
                      <a:pt x="18495" y="25032"/>
                      <a:pt x="18495" y="26125"/>
                    </a:cubicBezTo>
                    <a:cubicBezTo>
                      <a:pt x="17839" y="25688"/>
                      <a:pt x="17183" y="25251"/>
                      <a:pt x="16454" y="24813"/>
                    </a:cubicBezTo>
                    <a:cubicBezTo>
                      <a:pt x="16527" y="24449"/>
                      <a:pt x="16527" y="24012"/>
                      <a:pt x="16600" y="23575"/>
                    </a:cubicBezTo>
                    <a:close/>
                    <a:moveTo>
                      <a:pt x="16163" y="29405"/>
                    </a:moveTo>
                    <a:cubicBezTo>
                      <a:pt x="16819" y="29259"/>
                      <a:pt x="17547" y="29113"/>
                      <a:pt x="18203" y="28968"/>
                    </a:cubicBezTo>
                    <a:cubicBezTo>
                      <a:pt x="18276" y="29040"/>
                      <a:pt x="18349" y="29113"/>
                      <a:pt x="18422" y="29186"/>
                    </a:cubicBezTo>
                    <a:cubicBezTo>
                      <a:pt x="18422" y="30061"/>
                      <a:pt x="18495" y="30862"/>
                      <a:pt x="18495" y="31737"/>
                    </a:cubicBezTo>
                    <a:cubicBezTo>
                      <a:pt x="17693" y="31154"/>
                      <a:pt x="16891" y="30571"/>
                      <a:pt x="16090" y="29988"/>
                    </a:cubicBezTo>
                    <a:cubicBezTo>
                      <a:pt x="16163" y="29769"/>
                      <a:pt x="16163" y="29551"/>
                      <a:pt x="16163" y="29405"/>
                    </a:cubicBezTo>
                    <a:close/>
                    <a:moveTo>
                      <a:pt x="18640" y="33923"/>
                    </a:moveTo>
                    <a:cubicBezTo>
                      <a:pt x="18786" y="35454"/>
                      <a:pt x="18932" y="36911"/>
                      <a:pt x="19151" y="38442"/>
                    </a:cubicBezTo>
                    <a:cubicBezTo>
                      <a:pt x="18203" y="38004"/>
                      <a:pt x="17256" y="37494"/>
                      <a:pt x="16381" y="36984"/>
                    </a:cubicBezTo>
                    <a:cubicBezTo>
                      <a:pt x="16236" y="35235"/>
                      <a:pt x="16163" y="33486"/>
                      <a:pt x="16163" y="31737"/>
                    </a:cubicBezTo>
                    <a:cubicBezTo>
                      <a:pt x="16964" y="32539"/>
                      <a:pt x="17766" y="33194"/>
                      <a:pt x="18640" y="33923"/>
                    </a:cubicBezTo>
                    <a:close/>
                    <a:moveTo>
                      <a:pt x="14924" y="47770"/>
                    </a:moveTo>
                    <a:cubicBezTo>
                      <a:pt x="14851" y="47479"/>
                      <a:pt x="14705" y="47187"/>
                      <a:pt x="14632" y="46896"/>
                    </a:cubicBezTo>
                    <a:cubicBezTo>
                      <a:pt x="14705" y="46896"/>
                      <a:pt x="14778" y="46896"/>
                      <a:pt x="14851" y="46896"/>
                    </a:cubicBezTo>
                    <a:cubicBezTo>
                      <a:pt x="14851" y="46969"/>
                      <a:pt x="14851" y="47041"/>
                      <a:pt x="14924" y="47041"/>
                    </a:cubicBezTo>
                    <a:cubicBezTo>
                      <a:pt x="14997" y="47260"/>
                      <a:pt x="15070" y="47551"/>
                      <a:pt x="15142" y="47770"/>
                    </a:cubicBezTo>
                    <a:cubicBezTo>
                      <a:pt x="15070" y="47770"/>
                      <a:pt x="14997" y="47770"/>
                      <a:pt x="14924" y="47770"/>
                    </a:cubicBezTo>
                    <a:close/>
                    <a:moveTo>
                      <a:pt x="16381" y="51778"/>
                    </a:moveTo>
                    <a:cubicBezTo>
                      <a:pt x="16236" y="51341"/>
                      <a:pt x="16017" y="50977"/>
                      <a:pt x="15871" y="50540"/>
                    </a:cubicBezTo>
                    <a:cubicBezTo>
                      <a:pt x="15944" y="50540"/>
                      <a:pt x="16090" y="50540"/>
                      <a:pt x="16163" y="50540"/>
                    </a:cubicBezTo>
                    <a:cubicBezTo>
                      <a:pt x="16308" y="50904"/>
                      <a:pt x="16454" y="51195"/>
                      <a:pt x="16600" y="51560"/>
                    </a:cubicBezTo>
                    <a:cubicBezTo>
                      <a:pt x="16527" y="51633"/>
                      <a:pt x="16454" y="51706"/>
                      <a:pt x="16381" y="51778"/>
                    </a:cubicBezTo>
                    <a:close/>
                    <a:moveTo>
                      <a:pt x="16819" y="40264"/>
                    </a:moveTo>
                    <a:cubicBezTo>
                      <a:pt x="17766" y="40847"/>
                      <a:pt x="18713" y="41430"/>
                      <a:pt x="19661" y="42013"/>
                    </a:cubicBezTo>
                    <a:cubicBezTo>
                      <a:pt x="18786" y="41940"/>
                      <a:pt x="17912" y="41867"/>
                      <a:pt x="17110" y="41721"/>
                    </a:cubicBezTo>
                    <a:cubicBezTo>
                      <a:pt x="17037" y="41284"/>
                      <a:pt x="16891" y="40774"/>
                      <a:pt x="16819" y="40264"/>
                    </a:cubicBezTo>
                    <a:close/>
                    <a:moveTo>
                      <a:pt x="17912" y="55058"/>
                    </a:moveTo>
                    <a:cubicBezTo>
                      <a:pt x="17766" y="54766"/>
                      <a:pt x="17547" y="54402"/>
                      <a:pt x="17402" y="54038"/>
                    </a:cubicBezTo>
                    <a:cubicBezTo>
                      <a:pt x="17475" y="53965"/>
                      <a:pt x="17620" y="53892"/>
                      <a:pt x="17693" y="53819"/>
                    </a:cubicBezTo>
                    <a:cubicBezTo>
                      <a:pt x="17839" y="54183"/>
                      <a:pt x="18058" y="54475"/>
                      <a:pt x="18203" y="54839"/>
                    </a:cubicBezTo>
                    <a:cubicBezTo>
                      <a:pt x="18130" y="54912"/>
                      <a:pt x="18058" y="54985"/>
                      <a:pt x="17912" y="55058"/>
                    </a:cubicBezTo>
                    <a:close/>
                    <a:moveTo>
                      <a:pt x="18786" y="47260"/>
                    </a:moveTo>
                    <a:cubicBezTo>
                      <a:pt x="19515" y="47333"/>
                      <a:pt x="20244" y="47406"/>
                      <a:pt x="21045" y="47406"/>
                    </a:cubicBezTo>
                    <a:cubicBezTo>
                      <a:pt x="21118" y="47624"/>
                      <a:pt x="21191" y="47843"/>
                      <a:pt x="21264" y="48135"/>
                    </a:cubicBezTo>
                    <a:cubicBezTo>
                      <a:pt x="21191" y="48207"/>
                      <a:pt x="21191" y="48207"/>
                      <a:pt x="21118" y="48207"/>
                    </a:cubicBezTo>
                    <a:cubicBezTo>
                      <a:pt x="20462" y="48207"/>
                      <a:pt x="19807" y="48135"/>
                      <a:pt x="19224" y="48135"/>
                    </a:cubicBezTo>
                    <a:cubicBezTo>
                      <a:pt x="19005" y="47843"/>
                      <a:pt x="18859" y="47551"/>
                      <a:pt x="18786" y="47260"/>
                    </a:cubicBezTo>
                    <a:close/>
                    <a:moveTo>
                      <a:pt x="21191" y="60451"/>
                    </a:moveTo>
                    <a:cubicBezTo>
                      <a:pt x="20754" y="59868"/>
                      <a:pt x="20390" y="59212"/>
                      <a:pt x="19952" y="58629"/>
                    </a:cubicBezTo>
                    <a:cubicBezTo>
                      <a:pt x="20098" y="58556"/>
                      <a:pt x="20244" y="58483"/>
                      <a:pt x="20390" y="58338"/>
                    </a:cubicBezTo>
                    <a:cubicBezTo>
                      <a:pt x="20827" y="58921"/>
                      <a:pt x="21191" y="59576"/>
                      <a:pt x="21629" y="60159"/>
                    </a:cubicBezTo>
                    <a:cubicBezTo>
                      <a:pt x="21483" y="60232"/>
                      <a:pt x="21337" y="60378"/>
                      <a:pt x="21191" y="60451"/>
                    </a:cubicBezTo>
                    <a:close/>
                    <a:moveTo>
                      <a:pt x="21483" y="52726"/>
                    </a:moveTo>
                    <a:cubicBezTo>
                      <a:pt x="21264" y="52361"/>
                      <a:pt x="21045" y="51997"/>
                      <a:pt x="20827" y="51560"/>
                    </a:cubicBezTo>
                    <a:cubicBezTo>
                      <a:pt x="21045" y="51414"/>
                      <a:pt x="21337" y="51195"/>
                      <a:pt x="21556" y="51050"/>
                    </a:cubicBezTo>
                    <a:cubicBezTo>
                      <a:pt x="21701" y="51050"/>
                      <a:pt x="21847" y="51050"/>
                      <a:pt x="22066" y="51050"/>
                    </a:cubicBezTo>
                    <a:cubicBezTo>
                      <a:pt x="22212" y="51414"/>
                      <a:pt x="22284" y="51778"/>
                      <a:pt x="22430" y="52143"/>
                    </a:cubicBezTo>
                    <a:cubicBezTo>
                      <a:pt x="22066" y="52361"/>
                      <a:pt x="21774" y="52580"/>
                      <a:pt x="21483" y="52726"/>
                    </a:cubicBezTo>
                    <a:close/>
                    <a:moveTo>
                      <a:pt x="22357" y="39972"/>
                    </a:moveTo>
                    <a:cubicBezTo>
                      <a:pt x="22066" y="38733"/>
                      <a:pt x="21847" y="37421"/>
                      <a:pt x="21629" y="36182"/>
                    </a:cubicBezTo>
                    <a:cubicBezTo>
                      <a:pt x="22576" y="36838"/>
                      <a:pt x="23523" y="37494"/>
                      <a:pt x="24471" y="38150"/>
                    </a:cubicBezTo>
                    <a:cubicBezTo>
                      <a:pt x="24617" y="39098"/>
                      <a:pt x="24762" y="40118"/>
                      <a:pt x="24908" y="41065"/>
                    </a:cubicBezTo>
                    <a:cubicBezTo>
                      <a:pt x="24034" y="40774"/>
                      <a:pt x="23232" y="40337"/>
                      <a:pt x="22357" y="39972"/>
                    </a:cubicBezTo>
                    <a:close/>
                    <a:moveTo>
                      <a:pt x="23523" y="44564"/>
                    </a:moveTo>
                    <a:cubicBezTo>
                      <a:pt x="23888" y="44564"/>
                      <a:pt x="24252" y="44564"/>
                      <a:pt x="24617" y="44564"/>
                    </a:cubicBezTo>
                    <a:cubicBezTo>
                      <a:pt x="24617" y="44564"/>
                      <a:pt x="24617" y="44564"/>
                      <a:pt x="24617" y="44564"/>
                    </a:cubicBezTo>
                    <a:cubicBezTo>
                      <a:pt x="24179" y="44636"/>
                      <a:pt x="23888" y="44636"/>
                      <a:pt x="23523" y="44564"/>
                    </a:cubicBezTo>
                    <a:cubicBezTo>
                      <a:pt x="23523" y="44564"/>
                      <a:pt x="23523" y="44564"/>
                      <a:pt x="23523" y="44564"/>
                    </a:cubicBezTo>
                    <a:close/>
                    <a:moveTo>
                      <a:pt x="23596" y="63585"/>
                    </a:moveTo>
                    <a:cubicBezTo>
                      <a:pt x="23742" y="63512"/>
                      <a:pt x="23888" y="63366"/>
                      <a:pt x="24106" y="63293"/>
                    </a:cubicBezTo>
                    <a:cubicBezTo>
                      <a:pt x="24398" y="63585"/>
                      <a:pt x="24617" y="63876"/>
                      <a:pt x="24908" y="64241"/>
                    </a:cubicBezTo>
                    <a:cubicBezTo>
                      <a:pt x="24762" y="64386"/>
                      <a:pt x="24617" y="64459"/>
                      <a:pt x="24398" y="64605"/>
                    </a:cubicBezTo>
                    <a:cubicBezTo>
                      <a:pt x="24179" y="64241"/>
                      <a:pt x="23888" y="63876"/>
                      <a:pt x="23596" y="63585"/>
                    </a:cubicBezTo>
                    <a:close/>
                  </a:path>
                </a:pathLst>
              </a:custGeom>
              <a:solidFill>
                <a:srgbClr val="997082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E7E99DD6-EF88-6FB7-E995-552584F22D96}"/>
                  </a:ext>
                </a:extLst>
              </p:cNvPr>
              <p:cNvSpPr/>
              <p:nvPr/>
            </p:nvSpPr>
            <p:spPr>
              <a:xfrm>
                <a:off x="2388608" y="2798357"/>
                <a:ext cx="14703" cy="10566"/>
              </a:xfrm>
              <a:custGeom>
                <a:avLst/>
                <a:gdLst>
                  <a:gd name="connsiteX0" fmla="*/ 492 w 14703"/>
                  <a:gd name="connsiteY0" fmla="*/ 3323 h 10566"/>
                  <a:gd name="connsiteX1" fmla="*/ 492 w 14703"/>
                  <a:gd name="connsiteY1" fmla="*/ 5728 h 10566"/>
                  <a:gd name="connsiteX2" fmla="*/ 14703 w 14703"/>
                  <a:gd name="connsiteY2" fmla="*/ 10173 h 10566"/>
                  <a:gd name="connsiteX3" fmla="*/ 492 w 14703"/>
                  <a:gd name="connsiteY3" fmla="*/ 3323 h 10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703" h="10566">
                    <a:moveTo>
                      <a:pt x="492" y="3323"/>
                    </a:moveTo>
                    <a:cubicBezTo>
                      <a:pt x="-164" y="3979"/>
                      <a:pt x="-164" y="5072"/>
                      <a:pt x="492" y="5728"/>
                    </a:cubicBezTo>
                    <a:cubicBezTo>
                      <a:pt x="4792" y="10173"/>
                      <a:pt x="9675" y="11266"/>
                      <a:pt x="14703" y="10173"/>
                    </a:cubicBezTo>
                    <a:cubicBezTo>
                      <a:pt x="14412" y="2302"/>
                      <a:pt x="7780" y="-4184"/>
                      <a:pt x="492" y="3323"/>
                    </a:cubicBezTo>
                    <a:close/>
                  </a:path>
                </a:pathLst>
              </a:custGeom>
              <a:solidFill>
                <a:srgbClr val="997082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A54C124D-4411-F802-F3B3-B6BF111A738F}"/>
                  </a:ext>
                </a:extLst>
              </p:cNvPr>
              <p:cNvSpPr/>
              <p:nvPr/>
            </p:nvSpPr>
            <p:spPr>
              <a:xfrm>
                <a:off x="2359797" y="2810425"/>
                <a:ext cx="124673" cy="42189"/>
              </a:xfrm>
              <a:custGeom>
                <a:avLst/>
                <a:gdLst>
                  <a:gd name="connsiteX0" fmla="*/ 122806 w 124673"/>
                  <a:gd name="connsiteY0" fmla="*/ 30463 h 42189"/>
                  <a:gd name="connsiteX1" fmla="*/ 85419 w 124673"/>
                  <a:gd name="connsiteY1" fmla="*/ 31702 h 42189"/>
                  <a:gd name="connsiteX2" fmla="*/ 63337 w 124673"/>
                  <a:gd name="connsiteY2" fmla="*/ 22228 h 42189"/>
                  <a:gd name="connsiteX3" fmla="*/ 45263 w 124673"/>
                  <a:gd name="connsiteY3" fmla="*/ 23102 h 42189"/>
                  <a:gd name="connsiteX4" fmla="*/ 24420 w 124673"/>
                  <a:gd name="connsiteY4" fmla="*/ 15377 h 42189"/>
                  <a:gd name="connsiteX5" fmla="*/ 43077 w 124673"/>
                  <a:gd name="connsiteY5" fmla="*/ 1603 h 42189"/>
                  <a:gd name="connsiteX6" fmla="*/ 43296 w 124673"/>
                  <a:gd name="connsiteY6" fmla="*/ 0 h 42189"/>
                  <a:gd name="connsiteX7" fmla="*/ 30833 w 124673"/>
                  <a:gd name="connsiteY7" fmla="*/ 8308 h 42189"/>
                  <a:gd name="connsiteX8" fmla="*/ 19974 w 124673"/>
                  <a:gd name="connsiteY8" fmla="*/ 12462 h 42189"/>
                  <a:gd name="connsiteX9" fmla="*/ 18371 w 124673"/>
                  <a:gd name="connsiteY9" fmla="*/ 11442 h 42189"/>
                  <a:gd name="connsiteX10" fmla="*/ 807 w 124673"/>
                  <a:gd name="connsiteY10" fmla="*/ 12243 h 42189"/>
                  <a:gd name="connsiteX11" fmla="*/ 1245 w 124673"/>
                  <a:gd name="connsiteY11" fmla="*/ 15377 h 42189"/>
                  <a:gd name="connsiteX12" fmla="*/ 19610 w 124673"/>
                  <a:gd name="connsiteY12" fmla="*/ 16325 h 42189"/>
                  <a:gd name="connsiteX13" fmla="*/ 20266 w 124673"/>
                  <a:gd name="connsiteY13" fmla="*/ 16689 h 42189"/>
                  <a:gd name="connsiteX14" fmla="*/ 54519 w 124673"/>
                  <a:gd name="connsiteY14" fmla="*/ 26090 h 42189"/>
                  <a:gd name="connsiteX15" fmla="*/ 77767 w 124673"/>
                  <a:gd name="connsiteY15" fmla="*/ 29224 h 42189"/>
                  <a:gd name="connsiteX16" fmla="*/ 88844 w 124673"/>
                  <a:gd name="connsiteY16" fmla="*/ 41468 h 42189"/>
                  <a:gd name="connsiteX17" fmla="*/ 96788 w 124673"/>
                  <a:gd name="connsiteY17" fmla="*/ 41249 h 42189"/>
                  <a:gd name="connsiteX18" fmla="*/ 123534 w 124673"/>
                  <a:gd name="connsiteY18" fmla="*/ 33597 h 42189"/>
                  <a:gd name="connsiteX19" fmla="*/ 122806 w 124673"/>
                  <a:gd name="connsiteY19" fmla="*/ 30463 h 42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4673" h="42189">
                    <a:moveTo>
                      <a:pt x="122806" y="30463"/>
                    </a:moveTo>
                    <a:cubicBezTo>
                      <a:pt x="110854" y="33816"/>
                      <a:pt x="94602" y="42852"/>
                      <a:pt x="85419" y="31702"/>
                    </a:cubicBezTo>
                    <a:cubicBezTo>
                      <a:pt x="79589" y="24633"/>
                      <a:pt x="72228" y="22738"/>
                      <a:pt x="63337" y="22228"/>
                    </a:cubicBezTo>
                    <a:cubicBezTo>
                      <a:pt x="57434" y="21863"/>
                      <a:pt x="51239" y="22884"/>
                      <a:pt x="45263" y="23102"/>
                    </a:cubicBezTo>
                    <a:cubicBezTo>
                      <a:pt x="36736" y="23394"/>
                      <a:pt x="30688" y="19604"/>
                      <a:pt x="24420" y="15377"/>
                    </a:cubicBezTo>
                    <a:cubicBezTo>
                      <a:pt x="33457" y="13191"/>
                      <a:pt x="41619" y="8673"/>
                      <a:pt x="43077" y="1603"/>
                    </a:cubicBezTo>
                    <a:cubicBezTo>
                      <a:pt x="43223" y="1093"/>
                      <a:pt x="43296" y="510"/>
                      <a:pt x="43296" y="0"/>
                    </a:cubicBezTo>
                    <a:cubicBezTo>
                      <a:pt x="39870" y="2915"/>
                      <a:pt x="35789" y="5612"/>
                      <a:pt x="30833" y="8308"/>
                    </a:cubicBezTo>
                    <a:cubicBezTo>
                      <a:pt x="27262" y="9911"/>
                      <a:pt x="23618" y="11296"/>
                      <a:pt x="19974" y="12462"/>
                    </a:cubicBezTo>
                    <a:cubicBezTo>
                      <a:pt x="19464" y="12098"/>
                      <a:pt x="18954" y="11733"/>
                      <a:pt x="18371" y="11442"/>
                    </a:cubicBezTo>
                    <a:cubicBezTo>
                      <a:pt x="12687" y="7871"/>
                      <a:pt x="5909" y="8381"/>
                      <a:pt x="807" y="12243"/>
                    </a:cubicBezTo>
                    <a:cubicBezTo>
                      <a:pt x="-431" y="13191"/>
                      <a:pt x="-213" y="14794"/>
                      <a:pt x="1245" y="15377"/>
                    </a:cubicBezTo>
                    <a:cubicBezTo>
                      <a:pt x="5326" y="17053"/>
                      <a:pt x="12395" y="17345"/>
                      <a:pt x="19610" y="16325"/>
                    </a:cubicBezTo>
                    <a:cubicBezTo>
                      <a:pt x="19829" y="16470"/>
                      <a:pt x="20047" y="16543"/>
                      <a:pt x="20266" y="16689"/>
                    </a:cubicBezTo>
                    <a:cubicBezTo>
                      <a:pt x="32582" y="24487"/>
                      <a:pt x="39652" y="27111"/>
                      <a:pt x="54519" y="26090"/>
                    </a:cubicBezTo>
                    <a:cubicBezTo>
                      <a:pt x="62681" y="25507"/>
                      <a:pt x="70115" y="25580"/>
                      <a:pt x="77767" y="29224"/>
                    </a:cubicBezTo>
                    <a:cubicBezTo>
                      <a:pt x="81848" y="31192"/>
                      <a:pt x="84763" y="38407"/>
                      <a:pt x="88844" y="41468"/>
                    </a:cubicBezTo>
                    <a:cubicBezTo>
                      <a:pt x="90812" y="42998"/>
                      <a:pt x="94748" y="41686"/>
                      <a:pt x="96788" y="41249"/>
                    </a:cubicBezTo>
                    <a:cubicBezTo>
                      <a:pt x="105752" y="39281"/>
                      <a:pt x="114643" y="36148"/>
                      <a:pt x="123534" y="33597"/>
                    </a:cubicBezTo>
                    <a:cubicBezTo>
                      <a:pt x="125502" y="32941"/>
                      <a:pt x="124701" y="29953"/>
                      <a:pt x="122806" y="30463"/>
                    </a:cubicBezTo>
                    <a:close/>
                  </a:path>
                </a:pathLst>
              </a:custGeom>
              <a:solidFill>
                <a:srgbClr val="997082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9B82F57D-AECB-9627-CEE0-679C0B647BCD}"/>
                  </a:ext>
                </a:extLst>
              </p:cNvPr>
              <p:cNvSpPr/>
              <p:nvPr/>
            </p:nvSpPr>
            <p:spPr>
              <a:xfrm>
                <a:off x="2403166" y="2807801"/>
                <a:ext cx="2696" cy="2550"/>
              </a:xfrm>
              <a:custGeom>
                <a:avLst/>
                <a:gdLst>
                  <a:gd name="connsiteX0" fmla="*/ 73 w 2696"/>
                  <a:gd name="connsiteY0" fmla="*/ 729 h 2550"/>
                  <a:gd name="connsiteX1" fmla="*/ 0 w 2696"/>
                  <a:gd name="connsiteY1" fmla="*/ 2551 h 2550"/>
                  <a:gd name="connsiteX2" fmla="*/ 2697 w 2696"/>
                  <a:gd name="connsiteY2" fmla="*/ 0 h 2550"/>
                  <a:gd name="connsiteX3" fmla="*/ 73 w 2696"/>
                  <a:gd name="connsiteY3" fmla="*/ 729 h 2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96" h="2550">
                    <a:moveTo>
                      <a:pt x="73" y="729"/>
                    </a:moveTo>
                    <a:cubicBezTo>
                      <a:pt x="73" y="1312"/>
                      <a:pt x="73" y="1895"/>
                      <a:pt x="0" y="2551"/>
                    </a:cubicBezTo>
                    <a:cubicBezTo>
                      <a:pt x="947" y="1749"/>
                      <a:pt x="1822" y="875"/>
                      <a:pt x="2697" y="0"/>
                    </a:cubicBezTo>
                    <a:cubicBezTo>
                      <a:pt x="1822" y="291"/>
                      <a:pt x="947" y="510"/>
                      <a:pt x="73" y="729"/>
                    </a:cubicBezTo>
                    <a:close/>
                  </a:path>
                </a:pathLst>
              </a:custGeom>
              <a:solidFill>
                <a:srgbClr val="997082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93" name="Graphic 2">
            <a:extLst>
              <a:ext uri="{FF2B5EF4-FFF2-40B4-BE49-F238E27FC236}">
                <a16:creationId xmlns:a16="http://schemas.microsoft.com/office/drawing/2014/main" id="{BC02776F-D8E4-0B13-7009-50B6942BF799}"/>
              </a:ext>
            </a:extLst>
          </p:cNvPr>
          <p:cNvGrpSpPr/>
          <p:nvPr/>
        </p:nvGrpSpPr>
        <p:grpSpPr>
          <a:xfrm>
            <a:off x="4089597" y="1305259"/>
            <a:ext cx="360502" cy="420522"/>
            <a:chOff x="3455855" y="1323366"/>
            <a:chExt cx="360502" cy="420522"/>
          </a:xfrm>
        </p:grpSpPr>
        <p:grpSp>
          <p:nvGrpSpPr>
            <p:cNvPr id="394" name="Graphic 2">
              <a:extLst>
                <a:ext uri="{FF2B5EF4-FFF2-40B4-BE49-F238E27FC236}">
                  <a16:creationId xmlns:a16="http://schemas.microsoft.com/office/drawing/2014/main" id="{30987C67-77D1-4C07-D081-1D71280F9A64}"/>
                </a:ext>
              </a:extLst>
            </p:cNvPr>
            <p:cNvGrpSpPr/>
            <p:nvPr/>
          </p:nvGrpSpPr>
          <p:grpSpPr>
            <a:xfrm>
              <a:off x="3535618" y="1411775"/>
              <a:ext cx="215661" cy="332112"/>
              <a:chOff x="3535618" y="1411775"/>
              <a:chExt cx="215661" cy="332112"/>
            </a:xfrm>
          </p:grpSpPr>
          <p:grpSp>
            <p:nvGrpSpPr>
              <p:cNvPr id="395" name="Graphic 2">
                <a:extLst>
                  <a:ext uri="{FF2B5EF4-FFF2-40B4-BE49-F238E27FC236}">
                    <a16:creationId xmlns:a16="http://schemas.microsoft.com/office/drawing/2014/main" id="{9E2B0187-A168-3E77-A0A1-FAA1F2F87498}"/>
                  </a:ext>
                </a:extLst>
              </p:cNvPr>
              <p:cNvGrpSpPr/>
              <p:nvPr/>
            </p:nvGrpSpPr>
            <p:grpSpPr>
              <a:xfrm>
                <a:off x="3535618" y="1411775"/>
                <a:ext cx="215661" cy="332112"/>
                <a:chOff x="3535618" y="1411775"/>
                <a:chExt cx="215661" cy="332112"/>
              </a:xfrm>
            </p:grpSpPr>
            <p:sp>
              <p:nvSpPr>
                <p:cNvPr id="396" name="Freeform: Shape 395">
                  <a:extLst>
                    <a:ext uri="{FF2B5EF4-FFF2-40B4-BE49-F238E27FC236}">
                      <a16:creationId xmlns:a16="http://schemas.microsoft.com/office/drawing/2014/main" id="{524633EE-C420-16E9-1724-C036EC1C7A91}"/>
                    </a:ext>
                  </a:extLst>
                </p:cNvPr>
                <p:cNvSpPr/>
                <p:nvPr/>
              </p:nvSpPr>
              <p:spPr>
                <a:xfrm>
                  <a:off x="3535618" y="1411775"/>
                  <a:ext cx="215661" cy="262557"/>
                </a:xfrm>
                <a:custGeom>
                  <a:avLst/>
                  <a:gdLst>
                    <a:gd name="connsiteX0" fmla="*/ 62970 w 215661"/>
                    <a:gd name="connsiteY0" fmla="*/ 257084 h 262557"/>
                    <a:gd name="connsiteX1" fmla="*/ 60274 w 215661"/>
                    <a:gd name="connsiteY1" fmla="*/ 214086 h 262557"/>
                    <a:gd name="connsiteX2" fmla="*/ 441 w 215661"/>
                    <a:gd name="connsiteY2" fmla="*/ 104914 h 262557"/>
                    <a:gd name="connsiteX3" fmla="*/ 108082 w 215661"/>
                    <a:gd name="connsiteY3" fmla="*/ 42 h 262557"/>
                    <a:gd name="connsiteX4" fmla="*/ 215650 w 215661"/>
                    <a:gd name="connsiteY4" fmla="*/ 107392 h 262557"/>
                    <a:gd name="connsiteX5" fmla="*/ 163105 w 215661"/>
                    <a:gd name="connsiteY5" fmla="*/ 219187 h 262557"/>
                    <a:gd name="connsiteX6" fmla="*/ 163980 w 215661"/>
                    <a:gd name="connsiteY6" fmla="*/ 257740 h 262557"/>
                    <a:gd name="connsiteX7" fmla="*/ 62970 w 215661"/>
                    <a:gd name="connsiteY7" fmla="*/ 257084 h 262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5661" h="262557">
                      <a:moveTo>
                        <a:pt x="62970" y="257084"/>
                      </a:moveTo>
                      <a:cubicBezTo>
                        <a:pt x="55610" y="253003"/>
                        <a:pt x="67780" y="218604"/>
                        <a:pt x="60274" y="214086"/>
                      </a:cubicBezTo>
                      <a:cubicBezTo>
                        <a:pt x="49706" y="207746"/>
                        <a:pt x="-5462" y="167444"/>
                        <a:pt x="441" y="104914"/>
                      </a:cubicBezTo>
                      <a:cubicBezTo>
                        <a:pt x="6344" y="42385"/>
                        <a:pt x="44751" y="-1561"/>
                        <a:pt x="108082" y="42"/>
                      </a:cubicBezTo>
                      <a:cubicBezTo>
                        <a:pt x="171486" y="1646"/>
                        <a:pt x="214776" y="41146"/>
                        <a:pt x="215650" y="107392"/>
                      </a:cubicBezTo>
                      <a:cubicBezTo>
                        <a:pt x="216525" y="172764"/>
                        <a:pt x="164417" y="208401"/>
                        <a:pt x="163105" y="219187"/>
                      </a:cubicBezTo>
                      <a:cubicBezTo>
                        <a:pt x="161793" y="229973"/>
                        <a:pt x="167769" y="254752"/>
                        <a:pt x="163980" y="257740"/>
                      </a:cubicBezTo>
                      <a:cubicBezTo>
                        <a:pt x="155307" y="264445"/>
                        <a:pt x="75797" y="264081"/>
                        <a:pt x="62970" y="257084"/>
                      </a:cubicBezTo>
                      <a:close/>
                    </a:path>
                  </a:pathLst>
                </a:custGeom>
                <a:solidFill>
                  <a:srgbClr val="FCE321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7" name="Freeform: Shape 396">
                  <a:extLst>
                    <a:ext uri="{FF2B5EF4-FFF2-40B4-BE49-F238E27FC236}">
                      <a16:creationId xmlns:a16="http://schemas.microsoft.com/office/drawing/2014/main" id="{4DED02E5-6244-A0D6-5A63-EC843969C267}"/>
                    </a:ext>
                  </a:extLst>
                </p:cNvPr>
                <p:cNvSpPr/>
                <p:nvPr/>
              </p:nvSpPr>
              <p:spPr>
                <a:xfrm>
                  <a:off x="3586108" y="1681224"/>
                  <a:ext cx="126072" cy="28352"/>
                </a:xfrm>
                <a:custGeom>
                  <a:avLst/>
                  <a:gdLst>
                    <a:gd name="connsiteX0" fmla="*/ 83609 w 126072"/>
                    <a:gd name="connsiteY0" fmla="*/ 28156 h 28352"/>
                    <a:gd name="connsiteX1" fmla="*/ 11824 w 126072"/>
                    <a:gd name="connsiteY1" fmla="*/ 25022 h 28352"/>
                    <a:gd name="connsiteX2" fmla="*/ 18 w 126072"/>
                    <a:gd name="connsiteY2" fmla="*/ 11831 h 28352"/>
                    <a:gd name="connsiteX3" fmla="*/ 13209 w 126072"/>
                    <a:gd name="connsiteY3" fmla="*/ 25 h 28352"/>
                    <a:gd name="connsiteX4" fmla="*/ 109773 w 126072"/>
                    <a:gd name="connsiteY4" fmla="*/ 3086 h 28352"/>
                    <a:gd name="connsiteX5" fmla="*/ 123255 w 126072"/>
                    <a:gd name="connsiteY5" fmla="*/ 7094 h 28352"/>
                    <a:gd name="connsiteX6" fmla="*/ 121433 w 126072"/>
                    <a:gd name="connsiteY6" fmla="*/ 24731 h 28352"/>
                    <a:gd name="connsiteX7" fmla="*/ 83609 w 126072"/>
                    <a:gd name="connsiteY7" fmla="*/ 28156 h 28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6072" h="28352">
                      <a:moveTo>
                        <a:pt x="83609" y="28156"/>
                      </a:moveTo>
                      <a:cubicBezTo>
                        <a:pt x="67940" y="27792"/>
                        <a:pt x="45130" y="26771"/>
                        <a:pt x="11824" y="25022"/>
                      </a:cubicBezTo>
                      <a:cubicBezTo>
                        <a:pt x="4901" y="24658"/>
                        <a:pt x="-346" y="18755"/>
                        <a:pt x="18" y="11831"/>
                      </a:cubicBezTo>
                      <a:cubicBezTo>
                        <a:pt x="382" y="4908"/>
                        <a:pt x="6286" y="-412"/>
                        <a:pt x="13209" y="25"/>
                      </a:cubicBezTo>
                      <a:cubicBezTo>
                        <a:pt x="56426" y="2649"/>
                        <a:pt x="107368" y="5418"/>
                        <a:pt x="109773" y="3086"/>
                      </a:cubicBezTo>
                      <a:cubicBezTo>
                        <a:pt x="114510" y="1556"/>
                        <a:pt x="119903" y="3013"/>
                        <a:pt x="123255" y="7094"/>
                      </a:cubicBezTo>
                      <a:cubicBezTo>
                        <a:pt x="127628" y="12487"/>
                        <a:pt x="126826" y="20358"/>
                        <a:pt x="121433" y="24731"/>
                      </a:cubicBezTo>
                      <a:cubicBezTo>
                        <a:pt x="118299" y="27209"/>
                        <a:pt x="116186" y="28958"/>
                        <a:pt x="83609" y="28156"/>
                      </a:cubicBezTo>
                      <a:close/>
                    </a:path>
                  </a:pathLst>
                </a:custGeom>
                <a:solidFill>
                  <a:srgbClr val="4E4E4E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8" name="Freeform: Shape 397">
                  <a:extLst>
                    <a:ext uri="{FF2B5EF4-FFF2-40B4-BE49-F238E27FC236}">
                      <a16:creationId xmlns:a16="http://schemas.microsoft.com/office/drawing/2014/main" id="{E03FD28C-AF66-5E60-58A9-5629072EA885}"/>
                    </a:ext>
                  </a:extLst>
                </p:cNvPr>
                <p:cNvSpPr/>
                <p:nvPr/>
              </p:nvSpPr>
              <p:spPr>
                <a:xfrm>
                  <a:off x="3603009" y="1716146"/>
                  <a:ext cx="90485" cy="27741"/>
                </a:xfrm>
                <a:custGeom>
                  <a:avLst/>
                  <a:gdLst>
                    <a:gd name="connsiteX0" fmla="*/ 59930 w 90485"/>
                    <a:gd name="connsiteY0" fmla="*/ 27632 h 27741"/>
                    <a:gd name="connsiteX1" fmla="*/ 8405 w 90485"/>
                    <a:gd name="connsiteY1" fmla="*/ 25009 h 27741"/>
                    <a:gd name="connsiteX2" fmla="*/ 24 w 90485"/>
                    <a:gd name="connsiteY2" fmla="*/ 11963 h 27741"/>
                    <a:gd name="connsiteX3" fmla="*/ 9571 w 90485"/>
                    <a:gd name="connsiteY3" fmla="*/ 11 h 27741"/>
                    <a:gd name="connsiteX4" fmla="*/ 78879 w 90485"/>
                    <a:gd name="connsiteY4" fmla="*/ 2416 h 27741"/>
                    <a:gd name="connsiteX5" fmla="*/ 88499 w 90485"/>
                    <a:gd name="connsiteY5" fmla="*/ 6352 h 27741"/>
                    <a:gd name="connsiteX6" fmla="*/ 87114 w 90485"/>
                    <a:gd name="connsiteY6" fmla="*/ 23988 h 27741"/>
                    <a:gd name="connsiteX7" fmla="*/ 59930 w 90485"/>
                    <a:gd name="connsiteY7" fmla="*/ 27632 h 277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0485" h="27741">
                      <a:moveTo>
                        <a:pt x="59930" y="27632"/>
                      </a:moveTo>
                      <a:cubicBezTo>
                        <a:pt x="48634" y="27341"/>
                        <a:pt x="32309" y="26539"/>
                        <a:pt x="8405" y="25009"/>
                      </a:cubicBezTo>
                      <a:cubicBezTo>
                        <a:pt x="3450" y="24717"/>
                        <a:pt x="-340" y="18814"/>
                        <a:pt x="24" y="11963"/>
                      </a:cubicBezTo>
                      <a:cubicBezTo>
                        <a:pt x="316" y="5040"/>
                        <a:pt x="4616" y="-280"/>
                        <a:pt x="9571" y="11"/>
                      </a:cubicBezTo>
                      <a:cubicBezTo>
                        <a:pt x="39233" y="1906"/>
                        <a:pt x="72684" y="3291"/>
                        <a:pt x="78879" y="2416"/>
                      </a:cubicBezTo>
                      <a:cubicBezTo>
                        <a:pt x="82304" y="886"/>
                        <a:pt x="86166" y="2271"/>
                        <a:pt x="88499" y="6352"/>
                      </a:cubicBezTo>
                      <a:cubicBezTo>
                        <a:pt x="91632" y="11672"/>
                        <a:pt x="90976" y="19543"/>
                        <a:pt x="87114" y="23988"/>
                      </a:cubicBezTo>
                      <a:cubicBezTo>
                        <a:pt x="84855" y="26393"/>
                        <a:pt x="83324" y="28215"/>
                        <a:pt x="59930" y="27632"/>
                      </a:cubicBezTo>
                      <a:close/>
                    </a:path>
                  </a:pathLst>
                </a:custGeom>
                <a:solidFill>
                  <a:srgbClr val="4E4E4E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1EB14C6E-4F30-2445-417C-1F8E5EFDEA58}"/>
                  </a:ext>
                </a:extLst>
              </p:cNvPr>
              <p:cNvSpPr/>
              <p:nvPr/>
            </p:nvSpPr>
            <p:spPr>
              <a:xfrm>
                <a:off x="3591742" y="1516922"/>
                <a:ext cx="109231" cy="132889"/>
              </a:xfrm>
              <a:custGeom>
                <a:avLst/>
                <a:gdLst>
                  <a:gd name="connsiteX0" fmla="*/ 104576 w 109231"/>
                  <a:gd name="connsiteY0" fmla="*/ 14124 h 132889"/>
                  <a:gd name="connsiteX1" fmla="*/ 87158 w 109231"/>
                  <a:gd name="connsiteY1" fmla="*/ 18570 h 132889"/>
                  <a:gd name="connsiteX2" fmla="*/ 75497 w 109231"/>
                  <a:gd name="connsiteY2" fmla="*/ 38320 h 132889"/>
                  <a:gd name="connsiteX3" fmla="*/ 73311 w 109231"/>
                  <a:gd name="connsiteY3" fmla="*/ 43276 h 132889"/>
                  <a:gd name="connsiteX4" fmla="*/ 62525 w 109231"/>
                  <a:gd name="connsiteY4" fmla="*/ 40288 h 132889"/>
                  <a:gd name="connsiteX5" fmla="*/ 59755 w 109231"/>
                  <a:gd name="connsiteY5" fmla="*/ 38320 h 132889"/>
                  <a:gd name="connsiteX6" fmla="*/ 71781 w 109231"/>
                  <a:gd name="connsiteY6" fmla="*/ 13906 h 132889"/>
                  <a:gd name="connsiteX7" fmla="*/ 63691 w 109231"/>
                  <a:gd name="connsiteY7" fmla="*/ 642 h 132889"/>
                  <a:gd name="connsiteX8" fmla="*/ 46783 w 109231"/>
                  <a:gd name="connsiteY8" fmla="*/ 9606 h 132889"/>
                  <a:gd name="connsiteX9" fmla="*/ 49990 w 109231"/>
                  <a:gd name="connsiteY9" fmla="*/ 37883 h 132889"/>
                  <a:gd name="connsiteX10" fmla="*/ 33738 w 109231"/>
                  <a:gd name="connsiteY10" fmla="*/ 43859 h 132889"/>
                  <a:gd name="connsiteX11" fmla="*/ 29292 w 109231"/>
                  <a:gd name="connsiteY11" fmla="*/ 27388 h 132889"/>
                  <a:gd name="connsiteX12" fmla="*/ 19235 w 109231"/>
                  <a:gd name="connsiteY12" fmla="*/ 10043 h 132889"/>
                  <a:gd name="connsiteX13" fmla="*/ 2327 w 109231"/>
                  <a:gd name="connsiteY13" fmla="*/ 10043 h 132889"/>
                  <a:gd name="connsiteX14" fmla="*/ 12895 w 109231"/>
                  <a:gd name="connsiteY14" fmla="*/ 43859 h 132889"/>
                  <a:gd name="connsiteX15" fmla="*/ 29511 w 109231"/>
                  <a:gd name="connsiteY15" fmla="*/ 50199 h 132889"/>
                  <a:gd name="connsiteX16" fmla="*/ 31479 w 109231"/>
                  <a:gd name="connsiteY16" fmla="*/ 61204 h 132889"/>
                  <a:gd name="connsiteX17" fmla="*/ 31625 w 109231"/>
                  <a:gd name="connsiteY17" fmla="*/ 128762 h 132889"/>
                  <a:gd name="connsiteX18" fmla="*/ 35195 w 109231"/>
                  <a:gd name="connsiteY18" fmla="*/ 129345 h 132889"/>
                  <a:gd name="connsiteX19" fmla="*/ 38402 w 109231"/>
                  <a:gd name="connsiteY19" fmla="*/ 77383 h 132889"/>
                  <a:gd name="connsiteX20" fmla="*/ 35123 w 109231"/>
                  <a:gd name="connsiteY20" fmla="*/ 50053 h 132889"/>
                  <a:gd name="connsiteX21" fmla="*/ 50500 w 109231"/>
                  <a:gd name="connsiteY21" fmla="*/ 45170 h 132889"/>
                  <a:gd name="connsiteX22" fmla="*/ 54435 w 109231"/>
                  <a:gd name="connsiteY22" fmla="*/ 42693 h 132889"/>
                  <a:gd name="connsiteX23" fmla="*/ 70760 w 109231"/>
                  <a:gd name="connsiteY23" fmla="*/ 49908 h 132889"/>
                  <a:gd name="connsiteX24" fmla="*/ 62379 w 109231"/>
                  <a:gd name="connsiteY24" fmla="*/ 83432 h 132889"/>
                  <a:gd name="connsiteX25" fmla="*/ 58589 w 109231"/>
                  <a:gd name="connsiteY25" fmla="*/ 129199 h 132889"/>
                  <a:gd name="connsiteX26" fmla="*/ 66023 w 109231"/>
                  <a:gd name="connsiteY26" fmla="*/ 129418 h 132889"/>
                  <a:gd name="connsiteX27" fmla="*/ 78485 w 109231"/>
                  <a:gd name="connsiteY27" fmla="*/ 49762 h 132889"/>
                  <a:gd name="connsiteX28" fmla="*/ 90291 w 109231"/>
                  <a:gd name="connsiteY28" fmla="*/ 45972 h 132889"/>
                  <a:gd name="connsiteX29" fmla="*/ 104576 w 109231"/>
                  <a:gd name="connsiteY29" fmla="*/ 14124 h 132889"/>
                  <a:gd name="connsiteX30" fmla="*/ 22806 w 109231"/>
                  <a:gd name="connsiteY30" fmla="*/ 42401 h 132889"/>
                  <a:gd name="connsiteX31" fmla="*/ 8887 w 109231"/>
                  <a:gd name="connsiteY31" fmla="*/ 29793 h 132889"/>
                  <a:gd name="connsiteX32" fmla="*/ 8303 w 109231"/>
                  <a:gd name="connsiteY32" fmla="*/ 11865 h 132889"/>
                  <a:gd name="connsiteX33" fmla="*/ 18215 w 109231"/>
                  <a:gd name="connsiteY33" fmla="*/ 17622 h 132889"/>
                  <a:gd name="connsiteX34" fmla="*/ 24118 w 109231"/>
                  <a:gd name="connsiteY34" fmla="*/ 29574 h 132889"/>
                  <a:gd name="connsiteX35" fmla="*/ 28126 w 109231"/>
                  <a:gd name="connsiteY35" fmla="*/ 43713 h 132889"/>
                  <a:gd name="connsiteX36" fmla="*/ 22806 w 109231"/>
                  <a:gd name="connsiteY36" fmla="*/ 42401 h 132889"/>
                  <a:gd name="connsiteX37" fmla="*/ 54290 w 109231"/>
                  <a:gd name="connsiteY37" fmla="*/ 10553 h 132889"/>
                  <a:gd name="connsiteX38" fmla="*/ 62088 w 109231"/>
                  <a:gd name="connsiteY38" fmla="*/ 7274 h 132889"/>
                  <a:gd name="connsiteX39" fmla="*/ 65076 w 109231"/>
                  <a:gd name="connsiteY39" fmla="*/ 13104 h 132889"/>
                  <a:gd name="connsiteX40" fmla="*/ 58517 w 109231"/>
                  <a:gd name="connsiteY40" fmla="*/ 29866 h 132889"/>
                  <a:gd name="connsiteX41" fmla="*/ 55383 w 109231"/>
                  <a:gd name="connsiteY41" fmla="*/ 33510 h 132889"/>
                  <a:gd name="connsiteX42" fmla="*/ 54290 w 109231"/>
                  <a:gd name="connsiteY42" fmla="*/ 10553 h 132889"/>
                  <a:gd name="connsiteX43" fmla="*/ 101879 w 109231"/>
                  <a:gd name="connsiteY43" fmla="*/ 22797 h 132889"/>
                  <a:gd name="connsiteX44" fmla="*/ 96705 w 109231"/>
                  <a:gd name="connsiteY44" fmla="*/ 32052 h 132889"/>
                  <a:gd name="connsiteX45" fmla="*/ 81765 w 109231"/>
                  <a:gd name="connsiteY45" fmla="*/ 42037 h 132889"/>
                  <a:gd name="connsiteX46" fmla="*/ 84170 w 109231"/>
                  <a:gd name="connsiteY46" fmla="*/ 37081 h 132889"/>
                  <a:gd name="connsiteX47" fmla="*/ 89781 w 109231"/>
                  <a:gd name="connsiteY47" fmla="*/ 27242 h 132889"/>
                  <a:gd name="connsiteX48" fmla="*/ 96996 w 109231"/>
                  <a:gd name="connsiteY48" fmla="*/ 19809 h 132889"/>
                  <a:gd name="connsiteX49" fmla="*/ 101879 w 109231"/>
                  <a:gd name="connsiteY49" fmla="*/ 22797 h 132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09231" h="132889">
                    <a:moveTo>
                      <a:pt x="104576" y="14124"/>
                    </a:moveTo>
                    <a:cubicBezTo>
                      <a:pt x="98600" y="10116"/>
                      <a:pt x="91239" y="13760"/>
                      <a:pt x="87158" y="18570"/>
                    </a:cubicBezTo>
                    <a:cubicBezTo>
                      <a:pt x="82275" y="24327"/>
                      <a:pt x="78631" y="31469"/>
                      <a:pt x="75497" y="38320"/>
                    </a:cubicBezTo>
                    <a:cubicBezTo>
                      <a:pt x="74768" y="39923"/>
                      <a:pt x="74040" y="41599"/>
                      <a:pt x="73311" y="43276"/>
                    </a:cubicBezTo>
                    <a:cubicBezTo>
                      <a:pt x="69594" y="43203"/>
                      <a:pt x="65950" y="42328"/>
                      <a:pt x="62525" y="40288"/>
                    </a:cubicBezTo>
                    <a:cubicBezTo>
                      <a:pt x="61577" y="39705"/>
                      <a:pt x="60630" y="39049"/>
                      <a:pt x="59755" y="38320"/>
                    </a:cubicBezTo>
                    <a:cubicBezTo>
                      <a:pt x="66606" y="31761"/>
                      <a:pt x="71708" y="23015"/>
                      <a:pt x="71781" y="13906"/>
                    </a:cubicBezTo>
                    <a:cubicBezTo>
                      <a:pt x="71853" y="8148"/>
                      <a:pt x="69302" y="2755"/>
                      <a:pt x="63691" y="642"/>
                    </a:cubicBezTo>
                    <a:cubicBezTo>
                      <a:pt x="56767" y="-1982"/>
                      <a:pt x="49771" y="3921"/>
                      <a:pt x="46783" y="9606"/>
                    </a:cubicBezTo>
                    <a:cubicBezTo>
                      <a:pt x="42046" y="18716"/>
                      <a:pt x="44232" y="29720"/>
                      <a:pt x="49990" y="37883"/>
                    </a:cubicBezTo>
                    <a:cubicBezTo>
                      <a:pt x="45180" y="41235"/>
                      <a:pt x="39495" y="43421"/>
                      <a:pt x="33738" y="43859"/>
                    </a:cubicBezTo>
                    <a:cubicBezTo>
                      <a:pt x="32499" y="38247"/>
                      <a:pt x="31041" y="32781"/>
                      <a:pt x="29292" y="27388"/>
                    </a:cubicBezTo>
                    <a:cubicBezTo>
                      <a:pt x="27179" y="20975"/>
                      <a:pt x="24191" y="14707"/>
                      <a:pt x="19235" y="10043"/>
                    </a:cubicBezTo>
                    <a:cubicBezTo>
                      <a:pt x="14206" y="5306"/>
                      <a:pt x="6263" y="2609"/>
                      <a:pt x="2327" y="10043"/>
                    </a:cubicBezTo>
                    <a:cubicBezTo>
                      <a:pt x="-3940" y="21922"/>
                      <a:pt x="3421" y="36279"/>
                      <a:pt x="12895" y="43859"/>
                    </a:cubicBezTo>
                    <a:cubicBezTo>
                      <a:pt x="17850" y="47794"/>
                      <a:pt x="23608" y="49835"/>
                      <a:pt x="29511" y="50199"/>
                    </a:cubicBezTo>
                    <a:cubicBezTo>
                      <a:pt x="30240" y="53843"/>
                      <a:pt x="30896" y="57560"/>
                      <a:pt x="31479" y="61204"/>
                    </a:cubicBezTo>
                    <a:cubicBezTo>
                      <a:pt x="35050" y="83723"/>
                      <a:pt x="34321" y="106242"/>
                      <a:pt x="31625" y="128762"/>
                    </a:cubicBezTo>
                    <a:cubicBezTo>
                      <a:pt x="31406" y="130802"/>
                      <a:pt x="34758" y="131313"/>
                      <a:pt x="35195" y="129345"/>
                    </a:cubicBezTo>
                    <a:cubicBezTo>
                      <a:pt x="38766" y="112364"/>
                      <a:pt x="39495" y="94728"/>
                      <a:pt x="38402" y="77383"/>
                    </a:cubicBezTo>
                    <a:cubicBezTo>
                      <a:pt x="37819" y="68273"/>
                      <a:pt x="36799" y="59163"/>
                      <a:pt x="35123" y="50053"/>
                    </a:cubicBezTo>
                    <a:cubicBezTo>
                      <a:pt x="40443" y="49543"/>
                      <a:pt x="45763" y="47867"/>
                      <a:pt x="50500" y="45170"/>
                    </a:cubicBezTo>
                    <a:cubicBezTo>
                      <a:pt x="51812" y="44442"/>
                      <a:pt x="53123" y="43640"/>
                      <a:pt x="54435" y="42693"/>
                    </a:cubicBezTo>
                    <a:cubicBezTo>
                      <a:pt x="59100" y="47065"/>
                      <a:pt x="64857" y="49324"/>
                      <a:pt x="70760" y="49908"/>
                    </a:cubicBezTo>
                    <a:cubicBezTo>
                      <a:pt x="66825" y="60766"/>
                      <a:pt x="64201" y="72063"/>
                      <a:pt x="62379" y="83432"/>
                    </a:cubicBezTo>
                    <a:cubicBezTo>
                      <a:pt x="59974" y="98590"/>
                      <a:pt x="59027" y="113895"/>
                      <a:pt x="58589" y="129199"/>
                    </a:cubicBezTo>
                    <a:cubicBezTo>
                      <a:pt x="58444" y="134009"/>
                      <a:pt x="65877" y="134155"/>
                      <a:pt x="66023" y="129418"/>
                    </a:cubicBezTo>
                    <a:cubicBezTo>
                      <a:pt x="66679" y="102671"/>
                      <a:pt x="68865" y="74978"/>
                      <a:pt x="78485" y="49762"/>
                    </a:cubicBezTo>
                    <a:cubicBezTo>
                      <a:pt x="82566" y="49179"/>
                      <a:pt x="86575" y="47867"/>
                      <a:pt x="90291" y="45972"/>
                    </a:cubicBezTo>
                    <a:cubicBezTo>
                      <a:pt x="99037" y="41599"/>
                      <a:pt x="117985" y="23161"/>
                      <a:pt x="104576" y="14124"/>
                    </a:cubicBezTo>
                    <a:close/>
                    <a:moveTo>
                      <a:pt x="22806" y="42401"/>
                    </a:moveTo>
                    <a:cubicBezTo>
                      <a:pt x="16830" y="40215"/>
                      <a:pt x="11947" y="35332"/>
                      <a:pt x="8887" y="29793"/>
                    </a:cubicBezTo>
                    <a:cubicBezTo>
                      <a:pt x="6336" y="25056"/>
                      <a:pt x="4514" y="16529"/>
                      <a:pt x="8303" y="11865"/>
                    </a:cubicBezTo>
                    <a:cubicBezTo>
                      <a:pt x="10636" y="8950"/>
                      <a:pt x="16830" y="15946"/>
                      <a:pt x="18215" y="17622"/>
                    </a:cubicBezTo>
                    <a:cubicBezTo>
                      <a:pt x="20984" y="21048"/>
                      <a:pt x="22660" y="25420"/>
                      <a:pt x="24118" y="29574"/>
                    </a:cubicBezTo>
                    <a:cubicBezTo>
                      <a:pt x="25721" y="34166"/>
                      <a:pt x="27033" y="38903"/>
                      <a:pt x="28126" y="43713"/>
                    </a:cubicBezTo>
                    <a:cubicBezTo>
                      <a:pt x="26304" y="43494"/>
                      <a:pt x="24555" y="43057"/>
                      <a:pt x="22806" y="42401"/>
                    </a:cubicBezTo>
                    <a:close/>
                    <a:moveTo>
                      <a:pt x="54290" y="10553"/>
                    </a:moveTo>
                    <a:cubicBezTo>
                      <a:pt x="55893" y="8294"/>
                      <a:pt x="59245" y="5889"/>
                      <a:pt x="62088" y="7274"/>
                    </a:cubicBezTo>
                    <a:cubicBezTo>
                      <a:pt x="64201" y="8294"/>
                      <a:pt x="64930" y="10918"/>
                      <a:pt x="65076" y="13104"/>
                    </a:cubicBezTo>
                    <a:cubicBezTo>
                      <a:pt x="65513" y="19372"/>
                      <a:pt x="62161" y="25056"/>
                      <a:pt x="58517" y="29866"/>
                    </a:cubicBezTo>
                    <a:cubicBezTo>
                      <a:pt x="57569" y="31105"/>
                      <a:pt x="56476" y="32344"/>
                      <a:pt x="55383" y="33510"/>
                    </a:cubicBezTo>
                    <a:cubicBezTo>
                      <a:pt x="50646" y="26732"/>
                      <a:pt x="49407" y="17550"/>
                      <a:pt x="54290" y="10553"/>
                    </a:cubicBezTo>
                    <a:close/>
                    <a:moveTo>
                      <a:pt x="101879" y="22797"/>
                    </a:moveTo>
                    <a:cubicBezTo>
                      <a:pt x="101369" y="26149"/>
                      <a:pt x="98818" y="29574"/>
                      <a:pt x="96705" y="32052"/>
                    </a:cubicBezTo>
                    <a:cubicBezTo>
                      <a:pt x="92842" y="36571"/>
                      <a:pt x="87522" y="40215"/>
                      <a:pt x="81765" y="42037"/>
                    </a:cubicBezTo>
                    <a:cubicBezTo>
                      <a:pt x="82493" y="40360"/>
                      <a:pt x="83295" y="38757"/>
                      <a:pt x="84170" y="37081"/>
                    </a:cubicBezTo>
                    <a:cubicBezTo>
                      <a:pt x="85919" y="33729"/>
                      <a:pt x="87814" y="30449"/>
                      <a:pt x="89781" y="27242"/>
                    </a:cubicBezTo>
                    <a:cubicBezTo>
                      <a:pt x="91530" y="24473"/>
                      <a:pt x="93644" y="20975"/>
                      <a:pt x="96996" y="19809"/>
                    </a:cubicBezTo>
                    <a:cubicBezTo>
                      <a:pt x="99110" y="19153"/>
                      <a:pt x="102316" y="19955"/>
                      <a:pt x="101879" y="22797"/>
                    </a:cubicBezTo>
                    <a:close/>
                  </a:path>
                </a:pathLst>
              </a:custGeom>
              <a:solidFill>
                <a:srgbClr val="FFFFF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5A5603BE-EF31-D30E-8DB8-62F584D2B4C8}"/>
                </a:ext>
              </a:extLst>
            </p:cNvPr>
            <p:cNvSpPr/>
            <p:nvPr/>
          </p:nvSpPr>
          <p:spPr>
            <a:xfrm>
              <a:off x="3645923" y="1323366"/>
              <a:ext cx="16109" cy="64193"/>
            </a:xfrm>
            <a:custGeom>
              <a:avLst/>
              <a:gdLst>
                <a:gd name="connsiteX0" fmla="*/ 16070 w 16109"/>
                <a:gd name="connsiteY0" fmla="*/ 7193 h 64193"/>
                <a:gd name="connsiteX1" fmla="*/ 2223 w 16109"/>
                <a:gd name="connsiteY1" fmla="*/ 4934 h 64193"/>
                <a:gd name="connsiteX2" fmla="*/ 692 w 16109"/>
                <a:gd name="connsiteY2" fmla="*/ 34012 h 64193"/>
                <a:gd name="connsiteX3" fmla="*/ 2587 w 16109"/>
                <a:gd name="connsiteY3" fmla="*/ 62726 h 64193"/>
                <a:gd name="connsiteX4" fmla="*/ 7470 w 16109"/>
                <a:gd name="connsiteY4" fmla="*/ 62872 h 64193"/>
                <a:gd name="connsiteX5" fmla="*/ 13082 w 16109"/>
                <a:gd name="connsiteY5" fmla="*/ 36417 h 64193"/>
                <a:gd name="connsiteX6" fmla="*/ 16070 w 16109"/>
                <a:gd name="connsiteY6" fmla="*/ 7193 h 6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09" h="64193">
                  <a:moveTo>
                    <a:pt x="16070" y="7193"/>
                  </a:moveTo>
                  <a:cubicBezTo>
                    <a:pt x="15778" y="-313"/>
                    <a:pt x="3753" y="-3301"/>
                    <a:pt x="2223" y="4934"/>
                  </a:cubicBezTo>
                  <a:cubicBezTo>
                    <a:pt x="474" y="14408"/>
                    <a:pt x="984" y="24392"/>
                    <a:pt x="692" y="34012"/>
                  </a:cubicBezTo>
                  <a:cubicBezTo>
                    <a:pt x="401" y="43268"/>
                    <a:pt x="-1494" y="54054"/>
                    <a:pt x="2587" y="62726"/>
                  </a:cubicBezTo>
                  <a:cubicBezTo>
                    <a:pt x="3535" y="64767"/>
                    <a:pt x="6377" y="64548"/>
                    <a:pt x="7470" y="62872"/>
                  </a:cubicBezTo>
                  <a:cubicBezTo>
                    <a:pt x="12353" y="55438"/>
                    <a:pt x="12134" y="45090"/>
                    <a:pt x="13082" y="36417"/>
                  </a:cubicBezTo>
                  <a:cubicBezTo>
                    <a:pt x="14175" y="26943"/>
                    <a:pt x="16434" y="16813"/>
                    <a:pt x="16070" y="7193"/>
                  </a:cubicBezTo>
                  <a:close/>
                </a:path>
              </a:pathLst>
            </a:custGeom>
            <a:solidFill>
              <a:srgbClr val="FCE321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4279FB41-6190-026C-CCE9-B50ADF11ABA3}"/>
                </a:ext>
              </a:extLst>
            </p:cNvPr>
            <p:cNvSpPr/>
            <p:nvPr/>
          </p:nvSpPr>
          <p:spPr>
            <a:xfrm>
              <a:off x="3709972" y="1351748"/>
              <a:ext cx="57289" cy="58521"/>
            </a:xfrm>
            <a:custGeom>
              <a:avLst/>
              <a:gdLst>
                <a:gd name="connsiteX0" fmla="*/ 46471 w 57289"/>
                <a:gd name="connsiteY0" fmla="*/ 966 h 58521"/>
                <a:gd name="connsiteX1" fmla="*/ 35029 w 57289"/>
                <a:gd name="connsiteY1" fmla="*/ 12116 h 58521"/>
                <a:gd name="connsiteX2" fmla="*/ 22566 w 57289"/>
                <a:gd name="connsiteY2" fmla="*/ 25453 h 58521"/>
                <a:gd name="connsiteX3" fmla="*/ 849 w 57289"/>
                <a:gd name="connsiteY3" fmla="*/ 51324 h 58521"/>
                <a:gd name="connsiteX4" fmla="*/ 8210 w 57289"/>
                <a:gd name="connsiteY4" fmla="*/ 57301 h 58521"/>
                <a:gd name="connsiteX5" fmla="*/ 31239 w 57289"/>
                <a:gd name="connsiteY5" fmla="*/ 34562 h 58521"/>
                <a:gd name="connsiteX6" fmla="*/ 43045 w 57289"/>
                <a:gd name="connsiteY6" fmla="*/ 23412 h 58521"/>
                <a:gd name="connsiteX7" fmla="*/ 56163 w 57289"/>
                <a:gd name="connsiteY7" fmla="*/ 11023 h 58521"/>
                <a:gd name="connsiteX8" fmla="*/ 46471 w 57289"/>
                <a:gd name="connsiteY8" fmla="*/ 966 h 5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289" h="58521">
                  <a:moveTo>
                    <a:pt x="46471" y="966"/>
                  </a:moveTo>
                  <a:cubicBezTo>
                    <a:pt x="41879" y="3662"/>
                    <a:pt x="38600" y="8253"/>
                    <a:pt x="35029" y="12116"/>
                  </a:cubicBezTo>
                  <a:cubicBezTo>
                    <a:pt x="30875" y="16562"/>
                    <a:pt x="26721" y="21007"/>
                    <a:pt x="22566" y="25453"/>
                  </a:cubicBezTo>
                  <a:cubicBezTo>
                    <a:pt x="14987" y="33761"/>
                    <a:pt x="7335" y="42142"/>
                    <a:pt x="849" y="51324"/>
                  </a:cubicBezTo>
                  <a:cubicBezTo>
                    <a:pt x="-2358" y="55916"/>
                    <a:pt x="4274" y="60872"/>
                    <a:pt x="8210" y="57301"/>
                  </a:cubicBezTo>
                  <a:cubicBezTo>
                    <a:pt x="16153" y="50013"/>
                    <a:pt x="23514" y="42069"/>
                    <a:pt x="31239" y="34562"/>
                  </a:cubicBezTo>
                  <a:cubicBezTo>
                    <a:pt x="35102" y="30773"/>
                    <a:pt x="39037" y="27129"/>
                    <a:pt x="43045" y="23412"/>
                  </a:cubicBezTo>
                  <a:cubicBezTo>
                    <a:pt x="47418" y="19404"/>
                    <a:pt x="52884" y="15979"/>
                    <a:pt x="56163" y="11023"/>
                  </a:cubicBezTo>
                  <a:cubicBezTo>
                    <a:pt x="60172" y="5047"/>
                    <a:pt x="52665" y="-2751"/>
                    <a:pt x="46471" y="966"/>
                  </a:cubicBezTo>
                  <a:close/>
                </a:path>
              </a:pathLst>
            </a:custGeom>
            <a:solidFill>
              <a:srgbClr val="FCE321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FC819779-0917-AF32-3E89-EDE2B18551AB}"/>
                </a:ext>
              </a:extLst>
            </p:cNvPr>
            <p:cNvSpPr/>
            <p:nvPr/>
          </p:nvSpPr>
          <p:spPr>
            <a:xfrm>
              <a:off x="3526148" y="1353947"/>
              <a:ext cx="54572" cy="52189"/>
            </a:xfrm>
            <a:custGeom>
              <a:avLst/>
              <a:gdLst>
                <a:gd name="connsiteX0" fmla="*/ 53346 w 54572"/>
                <a:gd name="connsiteY0" fmla="*/ 45263 h 52189"/>
                <a:gd name="connsiteX1" fmla="*/ 11733 w 54572"/>
                <a:gd name="connsiteY1" fmla="*/ 1973 h 52189"/>
                <a:gd name="connsiteX2" fmla="*/ 2040 w 54572"/>
                <a:gd name="connsiteY2" fmla="*/ 11229 h 52189"/>
                <a:gd name="connsiteX3" fmla="*/ 47224 w 54572"/>
                <a:gd name="connsiteY3" fmla="*/ 51093 h 52189"/>
                <a:gd name="connsiteX4" fmla="*/ 53346 w 54572"/>
                <a:gd name="connsiteY4" fmla="*/ 45263 h 52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72" h="52189">
                  <a:moveTo>
                    <a:pt x="53346" y="45263"/>
                  </a:moveTo>
                  <a:cubicBezTo>
                    <a:pt x="40009" y="30469"/>
                    <a:pt x="25798" y="16112"/>
                    <a:pt x="11733" y="1973"/>
                  </a:cubicBezTo>
                  <a:cubicBezTo>
                    <a:pt x="5611" y="-4148"/>
                    <a:pt x="-4300" y="5399"/>
                    <a:pt x="2040" y="11229"/>
                  </a:cubicBezTo>
                  <a:cubicBezTo>
                    <a:pt x="16834" y="24712"/>
                    <a:pt x="31774" y="38340"/>
                    <a:pt x="47224" y="51093"/>
                  </a:cubicBezTo>
                  <a:cubicBezTo>
                    <a:pt x="51305" y="54446"/>
                    <a:pt x="57136" y="49417"/>
                    <a:pt x="53346" y="45263"/>
                  </a:cubicBezTo>
                  <a:close/>
                </a:path>
              </a:pathLst>
            </a:custGeom>
            <a:solidFill>
              <a:srgbClr val="FCE321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C4C0494D-E51D-AECF-380F-637DFA81B50C}"/>
                </a:ext>
              </a:extLst>
            </p:cNvPr>
            <p:cNvSpPr/>
            <p:nvPr/>
          </p:nvSpPr>
          <p:spPr>
            <a:xfrm>
              <a:off x="3455855" y="1437869"/>
              <a:ext cx="60969" cy="22164"/>
            </a:xfrm>
            <a:custGeom>
              <a:avLst/>
              <a:gdLst>
                <a:gd name="connsiteX0" fmla="*/ 57903 w 60969"/>
                <a:gd name="connsiteY0" fmla="*/ 14396 h 22164"/>
                <a:gd name="connsiteX1" fmla="*/ 32468 w 60969"/>
                <a:gd name="connsiteY1" fmla="*/ 10096 h 22164"/>
                <a:gd name="connsiteX2" fmla="*/ 19715 w 60969"/>
                <a:gd name="connsiteY2" fmla="*/ 5723 h 22164"/>
                <a:gd name="connsiteX3" fmla="*/ 7398 w 60969"/>
                <a:gd name="connsiteY3" fmla="*/ 112 h 22164"/>
                <a:gd name="connsiteX4" fmla="*/ 1787 w 60969"/>
                <a:gd name="connsiteY4" fmla="*/ 9222 h 22164"/>
                <a:gd name="connsiteX5" fmla="*/ 27804 w 60969"/>
                <a:gd name="connsiteY5" fmla="*/ 18769 h 22164"/>
                <a:gd name="connsiteX6" fmla="*/ 57684 w 60969"/>
                <a:gd name="connsiteY6" fmla="*/ 21101 h 22164"/>
                <a:gd name="connsiteX7" fmla="*/ 57903 w 60969"/>
                <a:gd name="connsiteY7" fmla="*/ 14396 h 22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69" h="22164">
                  <a:moveTo>
                    <a:pt x="57903" y="14396"/>
                  </a:moveTo>
                  <a:cubicBezTo>
                    <a:pt x="49303" y="13376"/>
                    <a:pt x="40849" y="12428"/>
                    <a:pt x="32468" y="10096"/>
                  </a:cubicBezTo>
                  <a:cubicBezTo>
                    <a:pt x="28096" y="8930"/>
                    <a:pt x="23869" y="7400"/>
                    <a:pt x="19715" y="5723"/>
                  </a:cubicBezTo>
                  <a:cubicBezTo>
                    <a:pt x="15560" y="4047"/>
                    <a:pt x="11771" y="1059"/>
                    <a:pt x="7398" y="112"/>
                  </a:cubicBezTo>
                  <a:cubicBezTo>
                    <a:pt x="2515" y="-908"/>
                    <a:pt x="-2878" y="5286"/>
                    <a:pt x="1787" y="9222"/>
                  </a:cubicBezTo>
                  <a:cubicBezTo>
                    <a:pt x="8418" y="14906"/>
                    <a:pt x="19496" y="16655"/>
                    <a:pt x="27804" y="18769"/>
                  </a:cubicBezTo>
                  <a:cubicBezTo>
                    <a:pt x="39537" y="21757"/>
                    <a:pt x="50906" y="23360"/>
                    <a:pt x="57684" y="21101"/>
                  </a:cubicBezTo>
                  <a:cubicBezTo>
                    <a:pt x="61765" y="19789"/>
                    <a:pt x="62275" y="14906"/>
                    <a:pt x="57903" y="14396"/>
                  </a:cubicBezTo>
                  <a:close/>
                </a:path>
              </a:pathLst>
            </a:custGeom>
            <a:solidFill>
              <a:srgbClr val="FCE321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288A6606-5F8D-52B6-A589-6E7D27DAEAD3}"/>
                </a:ext>
              </a:extLst>
            </p:cNvPr>
            <p:cNvSpPr/>
            <p:nvPr/>
          </p:nvSpPr>
          <p:spPr>
            <a:xfrm>
              <a:off x="3766970" y="1452640"/>
              <a:ext cx="49386" cy="14894"/>
            </a:xfrm>
            <a:custGeom>
              <a:avLst/>
              <a:gdLst>
                <a:gd name="connsiteX0" fmla="*/ 44932 w 49386"/>
                <a:gd name="connsiteY0" fmla="*/ 1010 h 14894"/>
                <a:gd name="connsiteX1" fmla="*/ 24964 w 49386"/>
                <a:gd name="connsiteY1" fmla="*/ 2030 h 14894"/>
                <a:gd name="connsiteX2" fmla="*/ 2809 w 49386"/>
                <a:gd name="connsiteY2" fmla="*/ 5820 h 14894"/>
                <a:gd name="connsiteX3" fmla="*/ 3610 w 49386"/>
                <a:gd name="connsiteY3" fmla="*/ 13327 h 14894"/>
                <a:gd name="connsiteX4" fmla="*/ 24308 w 49386"/>
                <a:gd name="connsiteY4" fmla="*/ 14420 h 14894"/>
                <a:gd name="connsiteX5" fmla="*/ 46171 w 49386"/>
                <a:gd name="connsiteY5" fmla="*/ 12744 h 14894"/>
                <a:gd name="connsiteX6" fmla="*/ 44932 w 49386"/>
                <a:gd name="connsiteY6" fmla="*/ 1010 h 1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386" h="14894">
                  <a:moveTo>
                    <a:pt x="44932" y="1010"/>
                  </a:moveTo>
                  <a:cubicBezTo>
                    <a:pt x="39248" y="-1468"/>
                    <a:pt x="31013" y="1302"/>
                    <a:pt x="24964" y="2030"/>
                  </a:cubicBezTo>
                  <a:cubicBezTo>
                    <a:pt x="17384" y="2978"/>
                    <a:pt x="10097" y="3925"/>
                    <a:pt x="2809" y="5820"/>
                  </a:cubicBezTo>
                  <a:cubicBezTo>
                    <a:pt x="-1564" y="6986"/>
                    <a:pt x="-471" y="12744"/>
                    <a:pt x="3610" y="13327"/>
                  </a:cubicBezTo>
                  <a:cubicBezTo>
                    <a:pt x="10534" y="14274"/>
                    <a:pt x="17239" y="14420"/>
                    <a:pt x="24308" y="14420"/>
                  </a:cubicBezTo>
                  <a:cubicBezTo>
                    <a:pt x="31086" y="14420"/>
                    <a:pt x="40195" y="16242"/>
                    <a:pt x="46171" y="12744"/>
                  </a:cubicBezTo>
                  <a:cubicBezTo>
                    <a:pt x="51273" y="9756"/>
                    <a:pt x="49888" y="3196"/>
                    <a:pt x="44932" y="1010"/>
                  </a:cubicBezTo>
                  <a:close/>
                </a:path>
              </a:pathLst>
            </a:custGeom>
            <a:solidFill>
              <a:srgbClr val="FCE321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05" name="Graphic 2">
            <a:extLst>
              <a:ext uri="{FF2B5EF4-FFF2-40B4-BE49-F238E27FC236}">
                <a16:creationId xmlns:a16="http://schemas.microsoft.com/office/drawing/2014/main" id="{765910C7-B2D2-DA43-649A-971588C4D6BF}"/>
              </a:ext>
            </a:extLst>
          </p:cNvPr>
          <p:cNvGrpSpPr/>
          <p:nvPr/>
        </p:nvGrpSpPr>
        <p:grpSpPr>
          <a:xfrm>
            <a:off x="3337602" y="1333528"/>
            <a:ext cx="483845" cy="347153"/>
            <a:chOff x="2703860" y="1351635"/>
            <a:chExt cx="483845" cy="347153"/>
          </a:xfrm>
        </p:grpSpPr>
        <p:grpSp>
          <p:nvGrpSpPr>
            <p:cNvPr id="406" name="Graphic 2">
              <a:extLst>
                <a:ext uri="{FF2B5EF4-FFF2-40B4-BE49-F238E27FC236}">
                  <a16:creationId xmlns:a16="http://schemas.microsoft.com/office/drawing/2014/main" id="{7146743C-477A-7DEF-99D0-31376CEC1833}"/>
                </a:ext>
              </a:extLst>
            </p:cNvPr>
            <p:cNvGrpSpPr/>
            <p:nvPr/>
          </p:nvGrpSpPr>
          <p:grpSpPr>
            <a:xfrm>
              <a:off x="2703860" y="1351635"/>
              <a:ext cx="456520" cy="327633"/>
              <a:chOff x="2703860" y="1351635"/>
              <a:chExt cx="456520" cy="327633"/>
            </a:xfrm>
          </p:grpSpPr>
          <p:grpSp>
            <p:nvGrpSpPr>
              <p:cNvPr id="407" name="Graphic 2">
                <a:extLst>
                  <a:ext uri="{FF2B5EF4-FFF2-40B4-BE49-F238E27FC236}">
                    <a16:creationId xmlns:a16="http://schemas.microsoft.com/office/drawing/2014/main" id="{52CB621E-3994-31DA-6312-3B5402351C34}"/>
                  </a:ext>
                </a:extLst>
              </p:cNvPr>
              <p:cNvGrpSpPr/>
              <p:nvPr/>
            </p:nvGrpSpPr>
            <p:grpSpPr>
              <a:xfrm>
                <a:off x="2752680" y="1351635"/>
                <a:ext cx="407701" cy="327633"/>
                <a:chOff x="2752680" y="1351635"/>
                <a:chExt cx="407701" cy="327633"/>
              </a:xfrm>
            </p:grpSpPr>
            <p:sp>
              <p:nvSpPr>
                <p:cNvPr id="408" name="Freeform: Shape 407">
                  <a:extLst>
                    <a:ext uri="{FF2B5EF4-FFF2-40B4-BE49-F238E27FC236}">
                      <a16:creationId xmlns:a16="http://schemas.microsoft.com/office/drawing/2014/main" id="{C864A306-F9B9-112D-3303-5EF2385730DB}"/>
                    </a:ext>
                  </a:extLst>
                </p:cNvPr>
                <p:cNvSpPr/>
                <p:nvPr/>
              </p:nvSpPr>
              <p:spPr>
                <a:xfrm>
                  <a:off x="2769915" y="1368498"/>
                  <a:ext cx="390466" cy="310771"/>
                </a:xfrm>
                <a:custGeom>
                  <a:avLst/>
                  <a:gdLst>
                    <a:gd name="connsiteX0" fmla="*/ 372528 w 390466"/>
                    <a:gd name="connsiteY0" fmla="*/ 256999 h 310771"/>
                    <a:gd name="connsiteX1" fmla="*/ 345636 w 390466"/>
                    <a:gd name="connsiteY1" fmla="*/ 238197 h 310771"/>
                    <a:gd name="connsiteX2" fmla="*/ 322170 w 390466"/>
                    <a:gd name="connsiteY2" fmla="*/ 221945 h 310771"/>
                    <a:gd name="connsiteX3" fmla="*/ 265762 w 390466"/>
                    <a:gd name="connsiteY3" fmla="*/ 186089 h 310771"/>
                    <a:gd name="connsiteX4" fmla="*/ 261899 w 390466"/>
                    <a:gd name="connsiteY4" fmla="*/ 184121 h 310771"/>
                    <a:gd name="connsiteX5" fmla="*/ 270936 w 390466"/>
                    <a:gd name="connsiteY5" fmla="*/ 140977 h 310771"/>
                    <a:gd name="connsiteX6" fmla="*/ 265835 w 390466"/>
                    <a:gd name="connsiteY6" fmla="*/ 97906 h 310771"/>
                    <a:gd name="connsiteX7" fmla="*/ 246813 w 390466"/>
                    <a:gd name="connsiteY7" fmla="*/ 57750 h 310771"/>
                    <a:gd name="connsiteX8" fmla="*/ 232675 w 390466"/>
                    <a:gd name="connsiteY8" fmla="*/ 41061 h 310771"/>
                    <a:gd name="connsiteX9" fmla="*/ 216204 w 390466"/>
                    <a:gd name="connsiteY9" fmla="*/ 24663 h 310771"/>
                    <a:gd name="connsiteX10" fmla="*/ 138589 w 390466"/>
                    <a:gd name="connsiteY10" fmla="*/ 30 h 310771"/>
                    <a:gd name="connsiteX11" fmla="*/ 60464 w 390466"/>
                    <a:gd name="connsiteY11" fmla="*/ 22550 h 310771"/>
                    <a:gd name="connsiteX12" fmla="*/ 14769 w 390466"/>
                    <a:gd name="connsiteY12" fmla="*/ 75824 h 310771"/>
                    <a:gd name="connsiteX13" fmla="*/ 11416 w 390466"/>
                    <a:gd name="connsiteY13" fmla="*/ 81800 h 310771"/>
                    <a:gd name="connsiteX14" fmla="*/ 3327 w 390466"/>
                    <a:gd name="connsiteY14" fmla="*/ 163861 h 310771"/>
                    <a:gd name="connsiteX15" fmla="*/ 44357 w 390466"/>
                    <a:gd name="connsiteY15" fmla="*/ 235209 h 310771"/>
                    <a:gd name="connsiteX16" fmla="*/ 83129 w 390466"/>
                    <a:gd name="connsiteY16" fmla="*/ 260643 h 310771"/>
                    <a:gd name="connsiteX17" fmla="*/ 126127 w 390466"/>
                    <a:gd name="connsiteY17" fmla="*/ 270336 h 310771"/>
                    <a:gd name="connsiteX18" fmla="*/ 209718 w 390466"/>
                    <a:gd name="connsiteY18" fmla="*/ 248691 h 310771"/>
                    <a:gd name="connsiteX19" fmla="*/ 231290 w 390466"/>
                    <a:gd name="connsiteY19" fmla="*/ 231200 h 310771"/>
                    <a:gd name="connsiteX20" fmla="*/ 234643 w 390466"/>
                    <a:gd name="connsiteY20" fmla="*/ 233970 h 310771"/>
                    <a:gd name="connsiteX21" fmla="*/ 250530 w 390466"/>
                    <a:gd name="connsiteY21" fmla="*/ 244027 h 310771"/>
                    <a:gd name="connsiteX22" fmla="*/ 268094 w 390466"/>
                    <a:gd name="connsiteY22" fmla="*/ 257145 h 310771"/>
                    <a:gd name="connsiteX23" fmla="*/ 313716 w 390466"/>
                    <a:gd name="connsiteY23" fmla="*/ 285568 h 310771"/>
                    <a:gd name="connsiteX24" fmla="*/ 334340 w 390466"/>
                    <a:gd name="connsiteY24" fmla="*/ 299050 h 310771"/>
                    <a:gd name="connsiteX25" fmla="*/ 340171 w 390466"/>
                    <a:gd name="connsiteY25" fmla="*/ 302840 h 310771"/>
                    <a:gd name="connsiteX26" fmla="*/ 363929 w 390466"/>
                    <a:gd name="connsiteY26" fmla="*/ 310492 h 310771"/>
                    <a:gd name="connsiteX27" fmla="*/ 372456 w 390466"/>
                    <a:gd name="connsiteY27" fmla="*/ 310055 h 310771"/>
                    <a:gd name="connsiteX28" fmla="*/ 378942 w 390466"/>
                    <a:gd name="connsiteY28" fmla="*/ 305609 h 310771"/>
                    <a:gd name="connsiteX29" fmla="*/ 389801 w 390466"/>
                    <a:gd name="connsiteY29" fmla="*/ 290815 h 310771"/>
                    <a:gd name="connsiteX30" fmla="*/ 385865 w 390466"/>
                    <a:gd name="connsiteY30" fmla="*/ 271648 h 310771"/>
                    <a:gd name="connsiteX31" fmla="*/ 372528 w 390466"/>
                    <a:gd name="connsiteY31" fmla="*/ 256999 h 310771"/>
                    <a:gd name="connsiteX32" fmla="*/ 226480 w 390466"/>
                    <a:gd name="connsiteY32" fmla="*/ 194543 h 310771"/>
                    <a:gd name="connsiteX33" fmla="*/ 72488 w 390466"/>
                    <a:gd name="connsiteY33" fmla="*/ 226828 h 310771"/>
                    <a:gd name="connsiteX34" fmla="*/ 40203 w 390466"/>
                    <a:gd name="connsiteY34" fmla="*/ 72836 h 310771"/>
                    <a:gd name="connsiteX35" fmla="*/ 194195 w 390466"/>
                    <a:gd name="connsiteY35" fmla="*/ 40551 h 310771"/>
                    <a:gd name="connsiteX36" fmla="*/ 226480 w 390466"/>
                    <a:gd name="connsiteY36" fmla="*/ 194543 h 310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390466" h="310771">
                      <a:moveTo>
                        <a:pt x="372528" y="256999"/>
                      </a:moveTo>
                      <a:cubicBezTo>
                        <a:pt x="364220" y="249784"/>
                        <a:pt x="354819" y="244100"/>
                        <a:pt x="345636" y="238197"/>
                      </a:cubicBezTo>
                      <a:cubicBezTo>
                        <a:pt x="337620" y="233022"/>
                        <a:pt x="330551" y="226973"/>
                        <a:pt x="322170" y="221945"/>
                      </a:cubicBezTo>
                      <a:cubicBezTo>
                        <a:pt x="303148" y="210430"/>
                        <a:pt x="284127" y="198114"/>
                        <a:pt x="265762" y="186089"/>
                      </a:cubicBezTo>
                      <a:cubicBezTo>
                        <a:pt x="264523" y="185287"/>
                        <a:pt x="263211" y="184631"/>
                        <a:pt x="261899" y="184121"/>
                      </a:cubicBezTo>
                      <a:cubicBezTo>
                        <a:pt x="264523" y="185068"/>
                        <a:pt x="270790" y="144621"/>
                        <a:pt x="270936" y="140977"/>
                      </a:cubicBezTo>
                      <a:cubicBezTo>
                        <a:pt x="271519" y="126474"/>
                        <a:pt x="269770" y="111899"/>
                        <a:pt x="265835" y="97906"/>
                      </a:cubicBezTo>
                      <a:cubicBezTo>
                        <a:pt x="261753" y="83622"/>
                        <a:pt x="255267" y="69994"/>
                        <a:pt x="246813" y="57750"/>
                      </a:cubicBezTo>
                      <a:cubicBezTo>
                        <a:pt x="242586" y="51628"/>
                        <a:pt x="237558" y="46527"/>
                        <a:pt x="232675" y="41061"/>
                      </a:cubicBezTo>
                      <a:cubicBezTo>
                        <a:pt x="227355" y="35158"/>
                        <a:pt x="223419" y="28526"/>
                        <a:pt x="216204" y="24663"/>
                      </a:cubicBezTo>
                      <a:cubicBezTo>
                        <a:pt x="191426" y="11327"/>
                        <a:pt x="167230" y="613"/>
                        <a:pt x="138589" y="30"/>
                      </a:cubicBezTo>
                      <a:cubicBezTo>
                        <a:pt x="111041" y="-553"/>
                        <a:pt x="83420" y="7245"/>
                        <a:pt x="60464" y="22550"/>
                      </a:cubicBezTo>
                      <a:cubicBezTo>
                        <a:pt x="39620" y="36470"/>
                        <a:pt x="26721" y="54325"/>
                        <a:pt x="14769" y="75824"/>
                      </a:cubicBezTo>
                      <a:cubicBezTo>
                        <a:pt x="13676" y="77792"/>
                        <a:pt x="12583" y="79832"/>
                        <a:pt x="11416" y="81800"/>
                      </a:cubicBezTo>
                      <a:cubicBezTo>
                        <a:pt x="-1556" y="105194"/>
                        <a:pt x="-2285" y="138062"/>
                        <a:pt x="3327" y="163861"/>
                      </a:cubicBezTo>
                      <a:cubicBezTo>
                        <a:pt x="9230" y="191190"/>
                        <a:pt x="23660" y="216406"/>
                        <a:pt x="44357" y="235209"/>
                      </a:cubicBezTo>
                      <a:cubicBezTo>
                        <a:pt x="55508" y="245412"/>
                        <a:pt x="67824" y="257291"/>
                        <a:pt x="83129" y="260643"/>
                      </a:cubicBezTo>
                      <a:cubicBezTo>
                        <a:pt x="97704" y="263777"/>
                        <a:pt x="110895" y="269243"/>
                        <a:pt x="126127" y="270336"/>
                      </a:cubicBezTo>
                      <a:cubicBezTo>
                        <a:pt x="155424" y="272377"/>
                        <a:pt x="185085" y="264724"/>
                        <a:pt x="209718" y="248691"/>
                      </a:cubicBezTo>
                      <a:cubicBezTo>
                        <a:pt x="217516" y="243663"/>
                        <a:pt x="224731" y="237759"/>
                        <a:pt x="231290" y="231200"/>
                      </a:cubicBezTo>
                      <a:cubicBezTo>
                        <a:pt x="232311" y="232221"/>
                        <a:pt x="233404" y="233168"/>
                        <a:pt x="234643" y="233970"/>
                      </a:cubicBezTo>
                      <a:cubicBezTo>
                        <a:pt x="238724" y="234407"/>
                        <a:pt x="246959" y="241622"/>
                        <a:pt x="250530" y="244027"/>
                      </a:cubicBezTo>
                      <a:cubicBezTo>
                        <a:pt x="256579" y="248108"/>
                        <a:pt x="262191" y="252918"/>
                        <a:pt x="268094" y="257145"/>
                      </a:cubicBezTo>
                      <a:cubicBezTo>
                        <a:pt x="282815" y="267639"/>
                        <a:pt x="298775" y="275802"/>
                        <a:pt x="313716" y="285568"/>
                      </a:cubicBezTo>
                      <a:cubicBezTo>
                        <a:pt x="320566" y="290086"/>
                        <a:pt x="327417" y="294532"/>
                        <a:pt x="334340" y="299050"/>
                      </a:cubicBezTo>
                      <a:cubicBezTo>
                        <a:pt x="336308" y="300289"/>
                        <a:pt x="338349" y="301528"/>
                        <a:pt x="340171" y="302840"/>
                      </a:cubicBezTo>
                      <a:cubicBezTo>
                        <a:pt x="347240" y="308014"/>
                        <a:pt x="355183" y="309472"/>
                        <a:pt x="363929" y="310492"/>
                      </a:cubicBezTo>
                      <a:cubicBezTo>
                        <a:pt x="366771" y="310856"/>
                        <a:pt x="369759" y="311002"/>
                        <a:pt x="372456" y="310055"/>
                      </a:cubicBezTo>
                      <a:cubicBezTo>
                        <a:pt x="374933" y="309180"/>
                        <a:pt x="376974" y="307358"/>
                        <a:pt x="378942" y="305609"/>
                      </a:cubicBezTo>
                      <a:cubicBezTo>
                        <a:pt x="383533" y="301455"/>
                        <a:pt x="388124" y="296791"/>
                        <a:pt x="389801" y="290815"/>
                      </a:cubicBezTo>
                      <a:cubicBezTo>
                        <a:pt x="391623" y="284329"/>
                        <a:pt x="389509" y="277259"/>
                        <a:pt x="385865" y="271648"/>
                      </a:cubicBezTo>
                      <a:cubicBezTo>
                        <a:pt x="382003" y="266109"/>
                        <a:pt x="377484" y="261299"/>
                        <a:pt x="372528" y="256999"/>
                      </a:cubicBezTo>
                      <a:close/>
                      <a:moveTo>
                        <a:pt x="226480" y="194543"/>
                      </a:moveTo>
                      <a:cubicBezTo>
                        <a:pt x="192883" y="245995"/>
                        <a:pt x="123941" y="260425"/>
                        <a:pt x="72488" y="226828"/>
                      </a:cubicBezTo>
                      <a:cubicBezTo>
                        <a:pt x="21036" y="193231"/>
                        <a:pt x="6606" y="124288"/>
                        <a:pt x="40203" y="72836"/>
                      </a:cubicBezTo>
                      <a:cubicBezTo>
                        <a:pt x="73800" y="21384"/>
                        <a:pt x="142743" y="6954"/>
                        <a:pt x="194195" y="40551"/>
                      </a:cubicBezTo>
                      <a:cubicBezTo>
                        <a:pt x="245647" y="74148"/>
                        <a:pt x="260077" y="143091"/>
                        <a:pt x="226480" y="194543"/>
                      </a:cubicBezTo>
                      <a:close/>
                    </a:path>
                  </a:pathLst>
                </a:custGeom>
                <a:solidFill>
                  <a:srgbClr val="456184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9" name="Freeform: Shape 408">
                  <a:extLst>
                    <a:ext uri="{FF2B5EF4-FFF2-40B4-BE49-F238E27FC236}">
                      <a16:creationId xmlns:a16="http://schemas.microsoft.com/office/drawing/2014/main" id="{82D4F48C-00E7-FBC9-AC3D-B4835C5AF7D4}"/>
                    </a:ext>
                  </a:extLst>
                </p:cNvPr>
                <p:cNvSpPr/>
                <p:nvPr/>
              </p:nvSpPr>
              <p:spPr>
                <a:xfrm rot="-3721839">
                  <a:off x="2791874" y="1390830"/>
                  <a:ext cx="222570" cy="222570"/>
                </a:xfrm>
                <a:custGeom>
                  <a:avLst/>
                  <a:gdLst>
                    <a:gd name="connsiteX0" fmla="*/ 222571 w 222570"/>
                    <a:gd name="connsiteY0" fmla="*/ 111285 h 222570"/>
                    <a:gd name="connsiteX1" fmla="*/ 111285 w 222570"/>
                    <a:gd name="connsiteY1" fmla="*/ 222571 h 222570"/>
                    <a:gd name="connsiteX2" fmla="*/ 0 w 222570"/>
                    <a:gd name="connsiteY2" fmla="*/ 111285 h 222570"/>
                    <a:gd name="connsiteX3" fmla="*/ 111285 w 222570"/>
                    <a:gd name="connsiteY3" fmla="*/ 0 h 222570"/>
                    <a:gd name="connsiteX4" fmla="*/ 222571 w 222570"/>
                    <a:gd name="connsiteY4" fmla="*/ 111285 h 2225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2570" h="222570">
                      <a:moveTo>
                        <a:pt x="222571" y="111285"/>
                      </a:moveTo>
                      <a:cubicBezTo>
                        <a:pt x="222571" y="172746"/>
                        <a:pt x="172746" y="222571"/>
                        <a:pt x="111285" y="222571"/>
                      </a:cubicBezTo>
                      <a:cubicBezTo>
                        <a:pt x="49824" y="222571"/>
                        <a:pt x="0" y="172746"/>
                        <a:pt x="0" y="111285"/>
                      </a:cubicBezTo>
                      <a:cubicBezTo>
                        <a:pt x="0" y="49824"/>
                        <a:pt x="49824" y="0"/>
                        <a:pt x="111285" y="0"/>
                      </a:cubicBezTo>
                      <a:cubicBezTo>
                        <a:pt x="172746" y="0"/>
                        <a:pt x="222571" y="49824"/>
                        <a:pt x="222571" y="111285"/>
                      </a:cubicBezTo>
                      <a:close/>
                    </a:path>
                  </a:pathLst>
                </a:custGeom>
                <a:solidFill>
                  <a:srgbClr val="B4FFFF">
                    <a:alpha val="18000"/>
                  </a:srgbClr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0" name="Graphic 2">
                <a:extLst>
                  <a:ext uri="{FF2B5EF4-FFF2-40B4-BE49-F238E27FC236}">
                    <a16:creationId xmlns:a16="http://schemas.microsoft.com/office/drawing/2014/main" id="{0C27449B-3035-2EB3-83F8-A383D1474966}"/>
                  </a:ext>
                </a:extLst>
              </p:cNvPr>
              <p:cNvGrpSpPr/>
              <p:nvPr/>
            </p:nvGrpSpPr>
            <p:grpSpPr>
              <a:xfrm>
                <a:off x="2814860" y="1495495"/>
                <a:ext cx="137770" cy="103437"/>
                <a:chOff x="2814860" y="1495495"/>
                <a:chExt cx="137770" cy="103437"/>
              </a:xfrm>
            </p:grpSpPr>
            <p:sp>
              <p:nvSpPr>
                <p:cNvPr id="411" name="Freeform: Shape 410">
                  <a:extLst>
                    <a:ext uri="{FF2B5EF4-FFF2-40B4-BE49-F238E27FC236}">
                      <a16:creationId xmlns:a16="http://schemas.microsoft.com/office/drawing/2014/main" id="{993FDA1C-A422-48C8-C4D8-ECE745FB14E7}"/>
                    </a:ext>
                  </a:extLst>
                </p:cNvPr>
                <p:cNvSpPr/>
                <p:nvPr/>
              </p:nvSpPr>
              <p:spPr>
                <a:xfrm>
                  <a:off x="2814860" y="1495495"/>
                  <a:ext cx="137770" cy="103437"/>
                </a:xfrm>
                <a:custGeom>
                  <a:avLst/>
                  <a:gdLst>
                    <a:gd name="connsiteX0" fmla="*/ 125710 w 137770"/>
                    <a:gd name="connsiteY0" fmla="*/ 78186 h 103437"/>
                    <a:gd name="connsiteX1" fmla="*/ 122649 w 137770"/>
                    <a:gd name="connsiteY1" fmla="*/ 80955 h 103437"/>
                    <a:gd name="connsiteX2" fmla="*/ 121046 w 137770"/>
                    <a:gd name="connsiteY2" fmla="*/ 82121 h 103437"/>
                    <a:gd name="connsiteX3" fmla="*/ 120025 w 137770"/>
                    <a:gd name="connsiteY3" fmla="*/ 82777 h 103437"/>
                    <a:gd name="connsiteX4" fmla="*/ 116381 w 137770"/>
                    <a:gd name="connsiteY4" fmla="*/ 84672 h 103437"/>
                    <a:gd name="connsiteX5" fmla="*/ 114487 w 137770"/>
                    <a:gd name="connsiteY5" fmla="*/ 85474 h 103437"/>
                    <a:gd name="connsiteX6" fmla="*/ 113539 w 137770"/>
                    <a:gd name="connsiteY6" fmla="*/ 85838 h 103437"/>
                    <a:gd name="connsiteX7" fmla="*/ 113321 w 137770"/>
                    <a:gd name="connsiteY7" fmla="*/ 85911 h 103437"/>
                    <a:gd name="connsiteX8" fmla="*/ 113321 w 137770"/>
                    <a:gd name="connsiteY8" fmla="*/ 85911 h 103437"/>
                    <a:gd name="connsiteX9" fmla="*/ 113321 w 137770"/>
                    <a:gd name="connsiteY9" fmla="*/ 85911 h 103437"/>
                    <a:gd name="connsiteX10" fmla="*/ 112956 w 137770"/>
                    <a:gd name="connsiteY10" fmla="*/ 86057 h 103437"/>
                    <a:gd name="connsiteX11" fmla="*/ 109312 w 137770"/>
                    <a:gd name="connsiteY11" fmla="*/ 87004 h 103437"/>
                    <a:gd name="connsiteX12" fmla="*/ 104721 w 137770"/>
                    <a:gd name="connsiteY12" fmla="*/ 87952 h 103437"/>
                    <a:gd name="connsiteX13" fmla="*/ 102608 w 137770"/>
                    <a:gd name="connsiteY13" fmla="*/ 88243 h 103437"/>
                    <a:gd name="connsiteX14" fmla="*/ 100567 w 137770"/>
                    <a:gd name="connsiteY14" fmla="*/ 88462 h 103437"/>
                    <a:gd name="connsiteX15" fmla="*/ 99765 w 137770"/>
                    <a:gd name="connsiteY15" fmla="*/ 88535 h 103437"/>
                    <a:gd name="connsiteX16" fmla="*/ 97433 w 137770"/>
                    <a:gd name="connsiteY16" fmla="*/ 88608 h 103437"/>
                    <a:gd name="connsiteX17" fmla="*/ 88906 w 137770"/>
                    <a:gd name="connsiteY17" fmla="*/ 88316 h 103437"/>
                    <a:gd name="connsiteX18" fmla="*/ 85044 w 137770"/>
                    <a:gd name="connsiteY18" fmla="*/ 87879 h 103437"/>
                    <a:gd name="connsiteX19" fmla="*/ 83149 w 137770"/>
                    <a:gd name="connsiteY19" fmla="*/ 87587 h 103437"/>
                    <a:gd name="connsiteX20" fmla="*/ 82566 w 137770"/>
                    <a:gd name="connsiteY20" fmla="*/ 87514 h 103437"/>
                    <a:gd name="connsiteX21" fmla="*/ 82857 w 137770"/>
                    <a:gd name="connsiteY21" fmla="*/ 87514 h 103437"/>
                    <a:gd name="connsiteX22" fmla="*/ 82129 w 137770"/>
                    <a:gd name="connsiteY22" fmla="*/ 87369 h 103437"/>
                    <a:gd name="connsiteX23" fmla="*/ 66678 w 137770"/>
                    <a:gd name="connsiteY23" fmla="*/ 82777 h 103437"/>
                    <a:gd name="connsiteX24" fmla="*/ 63107 w 137770"/>
                    <a:gd name="connsiteY24" fmla="*/ 81247 h 103437"/>
                    <a:gd name="connsiteX25" fmla="*/ 62524 w 137770"/>
                    <a:gd name="connsiteY25" fmla="*/ 80955 h 103437"/>
                    <a:gd name="connsiteX26" fmla="*/ 60557 w 137770"/>
                    <a:gd name="connsiteY26" fmla="*/ 80008 h 103437"/>
                    <a:gd name="connsiteX27" fmla="*/ 53415 w 137770"/>
                    <a:gd name="connsiteY27" fmla="*/ 75927 h 103437"/>
                    <a:gd name="connsiteX28" fmla="*/ 46856 w 137770"/>
                    <a:gd name="connsiteY28" fmla="*/ 71408 h 103437"/>
                    <a:gd name="connsiteX29" fmla="*/ 43649 w 137770"/>
                    <a:gd name="connsiteY29" fmla="*/ 68858 h 103437"/>
                    <a:gd name="connsiteX30" fmla="*/ 43285 w 137770"/>
                    <a:gd name="connsiteY30" fmla="*/ 68493 h 103437"/>
                    <a:gd name="connsiteX31" fmla="*/ 43285 w 137770"/>
                    <a:gd name="connsiteY31" fmla="*/ 68566 h 103437"/>
                    <a:gd name="connsiteX32" fmla="*/ 43212 w 137770"/>
                    <a:gd name="connsiteY32" fmla="*/ 68493 h 103437"/>
                    <a:gd name="connsiteX33" fmla="*/ 42847 w 137770"/>
                    <a:gd name="connsiteY33" fmla="*/ 68202 h 103437"/>
                    <a:gd name="connsiteX34" fmla="*/ 42556 w 137770"/>
                    <a:gd name="connsiteY34" fmla="*/ 67837 h 103437"/>
                    <a:gd name="connsiteX35" fmla="*/ 41608 w 137770"/>
                    <a:gd name="connsiteY35" fmla="*/ 67108 h 103437"/>
                    <a:gd name="connsiteX36" fmla="*/ 30604 w 137770"/>
                    <a:gd name="connsiteY36" fmla="*/ 55229 h 103437"/>
                    <a:gd name="connsiteX37" fmla="*/ 28272 w 137770"/>
                    <a:gd name="connsiteY37" fmla="*/ 52168 h 103437"/>
                    <a:gd name="connsiteX38" fmla="*/ 27251 w 137770"/>
                    <a:gd name="connsiteY38" fmla="*/ 50711 h 103437"/>
                    <a:gd name="connsiteX39" fmla="*/ 26668 w 137770"/>
                    <a:gd name="connsiteY39" fmla="*/ 49763 h 103437"/>
                    <a:gd name="connsiteX40" fmla="*/ 22587 w 137770"/>
                    <a:gd name="connsiteY40" fmla="*/ 42694 h 103437"/>
                    <a:gd name="connsiteX41" fmla="*/ 18797 w 137770"/>
                    <a:gd name="connsiteY41" fmla="*/ 34386 h 103437"/>
                    <a:gd name="connsiteX42" fmla="*/ 18069 w 137770"/>
                    <a:gd name="connsiteY42" fmla="*/ 32346 h 103437"/>
                    <a:gd name="connsiteX43" fmla="*/ 17996 w 137770"/>
                    <a:gd name="connsiteY43" fmla="*/ 32127 h 103437"/>
                    <a:gd name="connsiteX44" fmla="*/ 17850 w 137770"/>
                    <a:gd name="connsiteY44" fmla="*/ 31617 h 103437"/>
                    <a:gd name="connsiteX45" fmla="*/ 16465 w 137770"/>
                    <a:gd name="connsiteY45" fmla="*/ 26953 h 103437"/>
                    <a:gd name="connsiteX46" fmla="*/ 14643 w 137770"/>
                    <a:gd name="connsiteY46" fmla="*/ 17551 h 103437"/>
                    <a:gd name="connsiteX47" fmla="*/ 14643 w 137770"/>
                    <a:gd name="connsiteY47" fmla="*/ 17333 h 103437"/>
                    <a:gd name="connsiteX48" fmla="*/ 14571 w 137770"/>
                    <a:gd name="connsiteY48" fmla="*/ 16312 h 103437"/>
                    <a:gd name="connsiteX49" fmla="*/ 14571 w 137770"/>
                    <a:gd name="connsiteY49" fmla="*/ 13543 h 103437"/>
                    <a:gd name="connsiteX50" fmla="*/ 14643 w 137770"/>
                    <a:gd name="connsiteY50" fmla="*/ 11648 h 103437"/>
                    <a:gd name="connsiteX51" fmla="*/ 14789 w 137770"/>
                    <a:gd name="connsiteY51" fmla="*/ 11065 h 103437"/>
                    <a:gd name="connsiteX52" fmla="*/ 15226 w 137770"/>
                    <a:gd name="connsiteY52" fmla="*/ 9462 h 103437"/>
                    <a:gd name="connsiteX53" fmla="*/ 10489 w 137770"/>
                    <a:gd name="connsiteY53" fmla="*/ 279 h 103437"/>
                    <a:gd name="connsiteX54" fmla="*/ 1307 w 137770"/>
                    <a:gd name="connsiteY54" fmla="*/ 5016 h 103437"/>
                    <a:gd name="connsiteX55" fmla="*/ 1525 w 137770"/>
                    <a:gd name="connsiteY55" fmla="*/ 27171 h 103437"/>
                    <a:gd name="connsiteX56" fmla="*/ 7356 w 137770"/>
                    <a:gd name="connsiteY56" fmla="*/ 44735 h 103437"/>
                    <a:gd name="connsiteX57" fmla="*/ 27761 w 137770"/>
                    <a:gd name="connsiteY57" fmla="*/ 74105 h 103437"/>
                    <a:gd name="connsiteX58" fmla="*/ 93060 w 137770"/>
                    <a:gd name="connsiteY58" fmla="*/ 103402 h 103437"/>
                    <a:gd name="connsiteX59" fmla="*/ 135330 w 137770"/>
                    <a:gd name="connsiteY59" fmla="*/ 89336 h 103437"/>
                    <a:gd name="connsiteX60" fmla="*/ 135986 w 137770"/>
                    <a:gd name="connsiteY60" fmla="*/ 78988 h 103437"/>
                    <a:gd name="connsiteX61" fmla="*/ 125710 w 137770"/>
                    <a:gd name="connsiteY61" fmla="*/ 78186 h 103437"/>
                    <a:gd name="connsiteX62" fmla="*/ 14789 w 137770"/>
                    <a:gd name="connsiteY62" fmla="*/ 10774 h 103437"/>
                    <a:gd name="connsiteX63" fmla="*/ 14571 w 137770"/>
                    <a:gd name="connsiteY63" fmla="*/ 11575 h 103437"/>
                    <a:gd name="connsiteX64" fmla="*/ 14789 w 137770"/>
                    <a:gd name="connsiteY64" fmla="*/ 10774 h 103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</a:cxnLst>
                  <a:rect l="l" t="t" r="r" b="b"/>
                  <a:pathLst>
                    <a:path w="137770" h="103437">
                      <a:moveTo>
                        <a:pt x="125710" y="78186"/>
                      </a:moveTo>
                      <a:cubicBezTo>
                        <a:pt x="124762" y="79133"/>
                        <a:pt x="123742" y="80081"/>
                        <a:pt x="122649" y="80955"/>
                      </a:cubicBezTo>
                      <a:cubicBezTo>
                        <a:pt x="122139" y="81393"/>
                        <a:pt x="121629" y="81757"/>
                        <a:pt x="121046" y="82121"/>
                      </a:cubicBezTo>
                      <a:cubicBezTo>
                        <a:pt x="120681" y="82340"/>
                        <a:pt x="120317" y="82559"/>
                        <a:pt x="120025" y="82777"/>
                      </a:cubicBezTo>
                      <a:cubicBezTo>
                        <a:pt x="118859" y="83506"/>
                        <a:pt x="117620" y="84089"/>
                        <a:pt x="116381" y="84672"/>
                      </a:cubicBezTo>
                      <a:cubicBezTo>
                        <a:pt x="115726" y="84964"/>
                        <a:pt x="115143" y="85255"/>
                        <a:pt x="114487" y="85474"/>
                      </a:cubicBezTo>
                      <a:cubicBezTo>
                        <a:pt x="114195" y="85620"/>
                        <a:pt x="113831" y="85692"/>
                        <a:pt x="113539" y="85838"/>
                      </a:cubicBezTo>
                      <a:cubicBezTo>
                        <a:pt x="113466" y="85838"/>
                        <a:pt x="113393" y="85911"/>
                        <a:pt x="113321" y="85911"/>
                      </a:cubicBezTo>
                      <a:cubicBezTo>
                        <a:pt x="113321" y="85911"/>
                        <a:pt x="113321" y="85911"/>
                        <a:pt x="113321" y="85911"/>
                      </a:cubicBezTo>
                      <a:cubicBezTo>
                        <a:pt x="113321" y="85911"/>
                        <a:pt x="113321" y="85911"/>
                        <a:pt x="113321" y="85911"/>
                      </a:cubicBezTo>
                      <a:cubicBezTo>
                        <a:pt x="113175" y="85984"/>
                        <a:pt x="113102" y="86057"/>
                        <a:pt x="112956" y="86057"/>
                      </a:cubicBezTo>
                      <a:cubicBezTo>
                        <a:pt x="111863" y="86567"/>
                        <a:pt x="110405" y="86713"/>
                        <a:pt x="109312" y="87004"/>
                      </a:cubicBezTo>
                      <a:cubicBezTo>
                        <a:pt x="107782" y="87369"/>
                        <a:pt x="106251" y="87660"/>
                        <a:pt x="104721" y="87952"/>
                      </a:cubicBezTo>
                      <a:cubicBezTo>
                        <a:pt x="104065" y="88025"/>
                        <a:pt x="103336" y="88170"/>
                        <a:pt x="102608" y="88243"/>
                      </a:cubicBezTo>
                      <a:cubicBezTo>
                        <a:pt x="102243" y="88316"/>
                        <a:pt x="100858" y="88243"/>
                        <a:pt x="100567" y="88462"/>
                      </a:cubicBezTo>
                      <a:cubicBezTo>
                        <a:pt x="100275" y="88462"/>
                        <a:pt x="100057" y="88462"/>
                        <a:pt x="99765" y="88535"/>
                      </a:cubicBezTo>
                      <a:cubicBezTo>
                        <a:pt x="98964" y="88608"/>
                        <a:pt x="98162" y="88608"/>
                        <a:pt x="97433" y="88608"/>
                      </a:cubicBezTo>
                      <a:cubicBezTo>
                        <a:pt x="94591" y="88680"/>
                        <a:pt x="91749" y="88535"/>
                        <a:pt x="88906" y="88316"/>
                      </a:cubicBezTo>
                      <a:cubicBezTo>
                        <a:pt x="87595" y="88170"/>
                        <a:pt x="86356" y="88025"/>
                        <a:pt x="85044" y="87879"/>
                      </a:cubicBezTo>
                      <a:cubicBezTo>
                        <a:pt x="84388" y="87806"/>
                        <a:pt x="83805" y="87660"/>
                        <a:pt x="83149" y="87587"/>
                      </a:cubicBezTo>
                      <a:cubicBezTo>
                        <a:pt x="83003" y="87587"/>
                        <a:pt x="82712" y="87514"/>
                        <a:pt x="82566" y="87514"/>
                      </a:cubicBezTo>
                      <a:cubicBezTo>
                        <a:pt x="82639" y="87514"/>
                        <a:pt x="82712" y="87514"/>
                        <a:pt x="82857" y="87514"/>
                      </a:cubicBezTo>
                      <a:cubicBezTo>
                        <a:pt x="84024" y="87514"/>
                        <a:pt x="82420" y="87441"/>
                        <a:pt x="82129" y="87369"/>
                      </a:cubicBezTo>
                      <a:cubicBezTo>
                        <a:pt x="76881" y="86348"/>
                        <a:pt x="71707" y="84745"/>
                        <a:pt x="66678" y="82777"/>
                      </a:cubicBezTo>
                      <a:cubicBezTo>
                        <a:pt x="65512" y="82267"/>
                        <a:pt x="64273" y="81830"/>
                        <a:pt x="63107" y="81247"/>
                      </a:cubicBezTo>
                      <a:cubicBezTo>
                        <a:pt x="62889" y="81174"/>
                        <a:pt x="62670" y="81028"/>
                        <a:pt x="62524" y="80955"/>
                      </a:cubicBezTo>
                      <a:cubicBezTo>
                        <a:pt x="61868" y="80591"/>
                        <a:pt x="61213" y="80299"/>
                        <a:pt x="60557" y="80008"/>
                      </a:cubicBezTo>
                      <a:cubicBezTo>
                        <a:pt x="58152" y="78769"/>
                        <a:pt x="55747" y="77384"/>
                        <a:pt x="53415" y="75927"/>
                      </a:cubicBezTo>
                      <a:cubicBezTo>
                        <a:pt x="51155" y="74469"/>
                        <a:pt x="48969" y="73012"/>
                        <a:pt x="46856" y="71408"/>
                      </a:cubicBezTo>
                      <a:cubicBezTo>
                        <a:pt x="45762" y="70607"/>
                        <a:pt x="44669" y="69732"/>
                        <a:pt x="43649" y="68858"/>
                      </a:cubicBezTo>
                      <a:cubicBezTo>
                        <a:pt x="43503" y="68785"/>
                        <a:pt x="43357" y="68639"/>
                        <a:pt x="43285" y="68493"/>
                      </a:cubicBezTo>
                      <a:cubicBezTo>
                        <a:pt x="43285" y="68493"/>
                        <a:pt x="43285" y="68493"/>
                        <a:pt x="43285" y="68566"/>
                      </a:cubicBezTo>
                      <a:cubicBezTo>
                        <a:pt x="43285" y="68566"/>
                        <a:pt x="43285" y="68493"/>
                        <a:pt x="43212" y="68493"/>
                      </a:cubicBezTo>
                      <a:cubicBezTo>
                        <a:pt x="43066" y="68420"/>
                        <a:pt x="42993" y="68275"/>
                        <a:pt x="42847" y="68202"/>
                      </a:cubicBezTo>
                      <a:cubicBezTo>
                        <a:pt x="42629" y="68056"/>
                        <a:pt x="42556" y="67910"/>
                        <a:pt x="42556" y="67837"/>
                      </a:cubicBezTo>
                      <a:cubicBezTo>
                        <a:pt x="42191" y="67546"/>
                        <a:pt x="41827" y="67327"/>
                        <a:pt x="41608" y="67108"/>
                      </a:cubicBezTo>
                      <a:cubicBezTo>
                        <a:pt x="37600" y="63465"/>
                        <a:pt x="33883" y="59529"/>
                        <a:pt x="30604" y="55229"/>
                      </a:cubicBezTo>
                      <a:cubicBezTo>
                        <a:pt x="29802" y="54209"/>
                        <a:pt x="29073" y="53189"/>
                        <a:pt x="28272" y="52168"/>
                      </a:cubicBezTo>
                      <a:cubicBezTo>
                        <a:pt x="27907" y="51658"/>
                        <a:pt x="27543" y="51148"/>
                        <a:pt x="27251" y="50711"/>
                      </a:cubicBezTo>
                      <a:cubicBezTo>
                        <a:pt x="27033" y="50419"/>
                        <a:pt x="26814" y="50128"/>
                        <a:pt x="26668" y="49763"/>
                      </a:cubicBezTo>
                      <a:cubicBezTo>
                        <a:pt x="25211" y="47431"/>
                        <a:pt x="23826" y="45099"/>
                        <a:pt x="22587" y="42694"/>
                      </a:cubicBezTo>
                      <a:cubicBezTo>
                        <a:pt x="21202" y="39998"/>
                        <a:pt x="19891" y="37228"/>
                        <a:pt x="18797" y="34386"/>
                      </a:cubicBezTo>
                      <a:cubicBezTo>
                        <a:pt x="18506" y="33730"/>
                        <a:pt x="18287" y="33001"/>
                        <a:pt x="18069" y="32346"/>
                      </a:cubicBezTo>
                      <a:cubicBezTo>
                        <a:pt x="17996" y="32054"/>
                        <a:pt x="17704" y="31034"/>
                        <a:pt x="17996" y="32127"/>
                      </a:cubicBezTo>
                      <a:cubicBezTo>
                        <a:pt x="18287" y="33220"/>
                        <a:pt x="17923" y="31908"/>
                        <a:pt x="17850" y="31617"/>
                      </a:cubicBezTo>
                      <a:cubicBezTo>
                        <a:pt x="17340" y="30086"/>
                        <a:pt x="16903" y="28556"/>
                        <a:pt x="16465" y="26953"/>
                      </a:cubicBezTo>
                      <a:cubicBezTo>
                        <a:pt x="15664" y="23892"/>
                        <a:pt x="15008" y="20685"/>
                        <a:pt x="14643" y="17551"/>
                      </a:cubicBezTo>
                      <a:cubicBezTo>
                        <a:pt x="14643" y="17478"/>
                        <a:pt x="14643" y="17405"/>
                        <a:pt x="14643" y="17333"/>
                      </a:cubicBezTo>
                      <a:cubicBezTo>
                        <a:pt x="14643" y="17114"/>
                        <a:pt x="14571" y="16458"/>
                        <a:pt x="14571" y="16312"/>
                      </a:cubicBezTo>
                      <a:cubicBezTo>
                        <a:pt x="14498" y="15365"/>
                        <a:pt x="14498" y="14490"/>
                        <a:pt x="14571" y="13543"/>
                      </a:cubicBezTo>
                      <a:cubicBezTo>
                        <a:pt x="14571" y="13324"/>
                        <a:pt x="14571" y="12377"/>
                        <a:pt x="14643" y="11648"/>
                      </a:cubicBezTo>
                      <a:cubicBezTo>
                        <a:pt x="14643" y="11575"/>
                        <a:pt x="14716" y="11429"/>
                        <a:pt x="14789" y="11065"/>
                      </a:cubicBezTo>
                      <a:cubicBezTo>
                        <a:pt x="14935" y="10555"/>
                        <a:pt x="15081" y="9972"/>
                        <a:pt x="15226" y="9462"/>
                      </a:cubicBezTo>
                      <a:cubicBezTo>
                        <a:pt x="16320" y="5818"/>
                        <a:pt x="14352" y="1299"/>
                        <a:pt x="10489" y="279"/>
                      </a:cubicBezTo>
                      <a:cubicBezTo>
                        <a:pt x="6772" y="-741"/>
                        <a:pt x="2473" y="1081"/>
                        <a:pt x="1307" y="5016"/>
                      </a:cubicBezTo>
                      <a:cubicBezTo>
                        <a:pt x="-807" y="12304"/>
                        <a:pt x="-78" y="19883"/>
                        <a:pt x="1525" y="27171"/>
                      </a:cubicBezTo>
                      <a:cubicBezTo>
                        <a:pt x="2837" y="33147"/>
                        <a:pt x="4878" y="39123"/>
                        <a:pt x="7356" y="44735"/>
                      </a:cubicBezTo>
                      <a:cubicBezTo>
                        <a:pt x="12238" y="55594"/>
                        <a:pt x="19308" y="65724"/>
                        <a:pt x="27761" y="74105"/>
                      </a:cubicBezTo>
                      <a:cubicBezTo>
                        <a:pt x="45107" y="91231"/>
                        <a:pt x="68500" y="102600"/>
                        <a:pt x="93060" y="103402"/>
                      </a:cubicBezTo>
                      <a:cubicBezTo>
                        <a:pt x="108073" y="103839"/>
                        <a:pt x="124398" y="100341"/>
                        <a:pt x="135330" y="89336"/>
                      </a:cubicBezTo>
                      <a:cubicBezTo>
                        <a:pt x="138026" y="86640"/>
                        <a:pt x="138828" y="81976"/>
                        <a:pt x="135986" y="78988"/>
                      </a:cubicBezTo>
                      <a:cubicBezTo>
                        <a:pt x="133435" y="76145"/>
                        <a:pt x="128552" y="75271"/>
                        <a:pt x="125710" y="78186"/>
                      </a:cubicBezTo>
                      <a:close/>
                      <a:moveTo>
                        <a:pt x="14789" y="10774"/>
                      </a:moveTo>
                      <a:cubicBezTo>
                        <a:pt x="14789" y="10774"/>
                        <a:pt x="14643" y="11429"/>
                        <a:pt x="14571" y="11575"/>
                      </a:cubicBezTo>
                      <a:cubicBezTo>
                        <a:pt x="14643" y="11138"/>
                        <a:pt x="14716" y="10774"/>
                        <a:pt x="14789" y="1077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2" name="Freeform: Shape 411">
                  <a:extLst>
                    <a:ext uri="{FF2B5EF4-FFF2-40B4-BE49-F238E27FC236}">
                      <a16:creationId xmlns:a16="http://schemas.microsoft.com/office/drawing/2014/main" id="{049FDF5A-2F9D-9BB0-0AF3-4DD45D02E2E9}"/>
                    </a:ext>
                  </a:extLst>
                </p:cNvPr>
                <p:cNvSpPr/>
                <p:nvPr/>
              </p:nvSpPr>
              <p:spPr>
                <a:xfrm>
                  <a:off x="2857562" y="1563314"/>
                  <a:ext cx="655" cy="673"/>
                </a:xfrm>
                <a:custGeom>
                  <a:avLst/>
                  <a:gdLst>
                    <a:gd name="connsiteX0" fmla="*/ 656 w 655"/>
                    <a:gd name="connsiteY0" fmla="*/ 673 h 673"/>
                    <a:gd name="connsiteX1" fmla="*/ 0 w 655"/>
                    <a:gd name="connsiteY1" fmla="*/ 17 h 673"/>
                    <a:gd name="connsiteX2" fmla="*/ 656 w 655"/>
                    <a:gd name="connsiteY2" fmla="*/ 673 h 673"/>
                    <a:gd name="connsiteX3" fmla="*/ 656 w 655"/>
                    <a:gd name="connsiteY3" fmla="*/ 673 h 6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5" h="673">
                      <a:moveTo>
                        <a:pt x="656" y="673"/>
                      </a:moveTo>
                      <a:cubicBezTo>
                        <a:pt x="291" y="90"/>
                        <a:pt x="0" y="-56"/>
                        <a:pt x="0" y="17"/>
                      </a:cubicBezTo>
                      <a:cubicBezTo>
                        <a:pt x="219" y="236"/>
                        <a:pt x="437" y="455"/>
                        <a:pt x="656" y="673"/>
                      </a:cubicBezTo>
                      <a:lnTo>
                        <a:pt x="656" y="673"/>
                      </a:lnTo>
                      <a:close/>
                    </a:path>
                  </a:pathLst>
                </a:custGeom>
                <a:solidFill>
                  <a:srgbClr val="456184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F77330A1-55A2-3B8B-BF70-F971AF53E9FF}"/>
                  </a:ext>
                </a:extLst>
              </p:cNvPr>
              <p:cNvSpPr/>
              <p:nvPr/>
            </p:nvSpPr>
            <p:spPr>
              <a:xfrm>
                <a:off x="2954274" y="1561253"/>
                <a:ext cx="14570" cy="14506"/>
              </a:xfrm>
              <a:custGeom>
                <a:avLst/>
                <a:gdLst>
                  <a:gd name="connsiteX0" fmla="*/ 11294 w 14570"/>
                  <a:gd name="connsiteY0" fmla="*/ 1131 h 14506"/>
                  <a:gd name="connsiteX1" fmla="*/ 1163 w 14570"/>
                  <a:gd name="connsiteY1" fmla="*/ 3245 h 14506"/>
                  <a:gd name="connsiteX2" fmla="*/ 3277 w 14570"/>
                  <a:gd name="connsiteY2" fmla="*/ 13375 h 14506"/>
                  <a:gd name="connsiteX3" fmla="*/ 13407 w 14570"/>
                  <a:gd name="connsiteY3" fmla="*/ 11261 h 14506"/>
                  <a:gd name="connsiteX4" fmla="*/ 11294 w 14570"/>
                  <a:gd name="connsiteY4" fmla="*/ 1131 h 14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70" h="14506">
                    <a:moveTo>
                      <a:pt x="11294" y="1131"/>
                    </a:moveTo>
                    <a:cubicBezTo>
                      <a:pt x="7868" y="-909"/>
                      <a:pt x="3423" y="-180"/>
                      <a:pt x="1163" y="3245"/>
                    </a:cubicBezTo>
                    <a:cubicBezTo>
                      <a:pt x="-950" y="6451"/>
                      <a:pt x="-148" y="11334"/>
                      <a:pt x="3277" y="13375"/>
                    </a:cubicBezTo>
                    <a:cubicBezTo>
                      <a:pt x="6702" y="15415"/>
                      <a:pt x="11148" y="14687"/>
                      <a:pt x="13407" y="11261"/>
                    </a:cubicBezTo>
                    <a:cubicBezTo>
                      <a:pt x="15520" y="8055"/>
                      <a:pt x="14719" y="3099"/>
                      <a:pt x="11294" y="113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9620F972-95F7-A3E5-A8AE-EC485796E124}"/>
                  </a:ext>
                </a:extLst>
              </p:cNvPr>
              <p:cNvSpPr/>
              <p:nvPr/>
            </p:nvSpPr>
            <p:spPr>
              <a:xfrm>
                <a:off x="3021465" y="1406885"/>
                <a:ext cx="47689" cy="80100"/>
              </a:xfrm>
              <a:custGeom>
                <a:avLst/>
                <a:gdLst>
                  <a:gd name="connsiteX0" fmla="*/ 6413 w 47689"/>
                  <a:gd name="connsiteY0" fmla="*/ 488 h 80100"/>
                  <a:gd name="connsiteX1" fmla="*/ 2478 w 47689"/>
                  <a:gd name="connsiteY1" fmla="*/ 8650 h 80100"/>
                  <a:gd name="connsiteX2" fmla="*/ 38188 w 47689"/>
                  <a:gd name="connsiteY2" fmla="*/ 74823 h 80100"/>
                  <a:gd name="connsiteX3" fmla="*/ 47079 w 47689"/>
                  <a:gd name="connsiteY3" fmla="*/ 76500 h 80100"/>
                  <a:gd name="connsiteX4" fmla="*/ 6413 w 47689"/>
                  <a:gd name="connsiteY4" fmla="*/ 488 h 80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89" h="80100">
                    <a:moveTo>
                      <a:pt x="6413" y="488"/>
                    </a:moveTo>
                    <a:cubicBezTo>
                      <a:pt x="1166" y="-2063"/>
                      <a:pt x="-2769" y="6099"/>
                      <a:pt x="2478" y="8650"/>
                    </a:cubicBezTo>
                    <a:cubicBezTo>
                      <a:pt x="26746" y="20456"/>
                      <a:pt x="41759" y="48004"/>
                      <a:pt x="38188" y="74823"/>
                    </a:cubicBezTo>
                    <a:cubicBezTo>
                      <a:pt x="37459" y="80581"/>
                      <a:pt x="46278" y="82330"/>
                      <a:pt x="47079" y="76500"/>
                    </a:cubicBezTo>
                    <a:cubicBezTo>
                      <a:pt x="51160" y="45672"/>
                      <a:pt x="34471" y="14189"/>
                      <a:pt x="6413" y="488"/>
                    </a:cubicBezTo>
                    <a:close/>
                  </a:path>
                </a:pathLst>
              </a:custGeom>
              <a:solidFill>
                <a:srgbClr val="456184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C500223F-4B24-5296-4D3A-1B3CA2706053}"/>
                  </a:ext>
                </a:extLst>
              </p:cNvPr>
              <p:cNvSpPr/>
              <p:nvPr/>
            </p:nvSpPr>
            <p:spPr>
              <a:xfrm>
                <a:off x="3039983" y="1386291"/>
                <a:ext cx="54814" cy="103098"/>
              </a:xfrm>
              <a:custGeom>
                <a:avLst/>
                <a:gdLst>
                  <a:gd name="connsiteX0" fmla="*/ 6188 w 54814"/>
                  <a:gd name="connsiteY0" fmla="*/ 675 h 103098"/>
                  <a:gd name="connsiteX1" fmla="*/ 2252 w 54814"/>
                  <a:gd name="connsiteY1" fmla="*/ 8838 h 103098"/>
                  <a:gd name="connsiteX2" fmla="*/ 45323 w 54814"/>
                  <a:gd name="connsiteY2" fmla="*/ 97822 h 103098"/>
                  <a:gd name="connsiteX3" fmla="*/ 54214 w 54814"/>
                  <a:gd name="connsiteY3" fmla="*/ 99498 h 103098"/>
                  <a:gd name="connsiteX4" fmla="*/ 6188 w 54814"/>
                  <a:gd name="connsiteY4" fmla="*/ 675 h 103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814" h="103098">
                    <a:moveTo>
                      <a:pt x="6188" y="675"/>
                    </a:moveTo>
                    <a:cubicBezTo>
                      <a:pt x="1232" y="-2386"/>
                      <a:pt x="-2631" y="5777"/>
                      <a:pt x="2252" y="8838"/>
                    </a:cubicBezTo>
                    <a:cubicBezTo>
                      <a:pt x="31841" y="27276"/>
                      <a:pt x="49113" y="63205"/>
                      <a:pt x="45323" y="97822"/>
                    </a:cubicBezTo>
                    <a:cubicBezTo>
                      <a:pt x="44667" y="103579"/>
                      <a:pt x="53558" y="105328"/>
                      <a:pt x="54214" y="99498"/>
                    </a:cubicBezTo>
                    <a:cubicBezTo>
                      <a:pt x="58514" y="60508"/>
                      <a:pt x="39420" y="21446"/>
                      <a:pt x="6188" y="675"/>
                    </a:cubicBezTo>
                    <a:close/>
                  </a:path>
                </a:pathLst>
              </a:custGeom>
              <a:solidFill>
                <a:srgbClr val="456184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C6A1AE9A-1FD4-2117-51BD-465AF52BD9AA}"/>
                  </a:ext>
                </a:extLst>
              </p:cNvPr>
              <p:cNvSpPr/>
              <p:nvPr/>
            </p:nvSpPr>
            <p:spPr>
              <a:xfrm>
                <a:off x="2727148" y="1489328"/>
                <a:ext cx="25643" cy="60607"/>
              </a:xfrm>
              <a:custGeom>
                <a:avLst/>
                <a:gdLst>
                  <a:gd name="connsiteX0" fmla="*/ 2148 w 25643"/>
                  <a:gd name="connsiteY0" fmla="*/ 3458 h 60607"/>
                  <a:gd name="connsiteX1" fmla="*/ 18181 w 25643"/>
                  <a:gd name="connsiteY1" fmla="*/ 59428 h 60607"/>
                  <a:gd name="connsiteX2" fmla="*/ 24158 w 25643"/>
                  <a:gd name="connsiteY2" fmla="*/ 52650 h 60607"/>
                  <a:gd name="connsiteX3" fmla="*/ 11039 w 25643"/>
                  <a:gd name="connsiteY3" fmla="*/ 5207 h 60607"/>
                  <a:gd name="connsiteX4" fmla="*/ 2148 w 25643"/>
                  <a:gd name="connsiteY4" fmla="*/ 3458 h 60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43" h="60607">
                    <a:moveTo>
                      <a:pt x="2148" y="3458"/>
                    </a:moveTo>
                    <a:cubicBezTo>
                      <a:pt x="-3755" y="23353"/>
                      <a:pt x="2804" y="45581"/>
                      <a:pt x="18181" y="59428"/>
                    </a:cubicBezTo>
                    <a:cubicBezTo>
                      <a:pt x="22481" y="63363"/>
                      <a:pt x="28457" y="56513"/>
                      <a:pt x="24158" y="52650"/>
                    </a:cubicBezTo>
                    <a:cubicBezTo>
                      <a:pt x="10967" y="40771"/>
                      <a:pt x="6011" y="22114"/>
                      <a:pt x="11039" y="5207"/>
                    </a:cubicBezTo>
                    <a:cubicBezTo>
                      <a:pt x="12643" y="-478"/>
                      <a:pt x="3752" y="-2154"/>
                      <a:pt x="2148" y="3458"/>
                    </a:cubicBezTo>
                    <a:close/>
                  </a:path>
                </a:pathLst>
              </a:custGeom>
              <a:solidFill>
                <a:srgbClr val="456184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7" name="Freeform: Shape 416">
                <a:extLst>
                  <a:ext uri="{FF2B5EF4-FFF2-40B4-BE49-F238E27FC236}">
                    <a16:creationId xmlns:a16="http://schemas.microsoft.com/office/drawing/2014/main" id="{4C0F0473-09EB-24F4-344F-D38D75B0641B}"/>
                  </a:ext>
                </a:extLst>
              </p:cNvPr>
              <p:cNvSpPr/>
              <p:nvPr/>
            </p:nvSpPr>
            <p:spPr>
              <a:xfrm>
                <a:off x="2703860" y="1501100"/>
                <a:ext cx="21665" cy="49604"/>
              </a:xfrm>
              <a:custGeom>
                <a:avLst/>
                <a:gdLst>
                  <a:gd name="connsiteX0" fmla="*/ 584 w 21665"/>
                  <a:gd name="connsiteY0" fmla="*/ 3564 h 49604"/>
                  <a:gd name="connsiteX1" fmla="*/ 14431 w 21665"/>
                  <a:gd name="connsiteY1" fmla="*/ 48239 h 49604"/>
                  <a:gd name="connsiteX2" fmla="*/ 20407 w 21665"/>
                  <a:gd name="connsiteY2" fmla="*/ 41461 h 49604"/>
                  <a:gd name="connsiteX3" fmla="*/ 9475 w 21665"/>
                  <a:gd name="connsiteY3" fmla="*/ 5314 h 49604"/>
                  <a:gd name="connsiteX4" fmla="*/ 584 w 21665"/>
                  <a:gd name="connsiteY4" fmla="*/ 3564 h 49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665" h="49604">
                    <a:moveTo>
                      <a:pt x="584" y="3564"/>
                    </a:moveTo>
                    <a:cubicBezTo>
                      <a:pt x="-1821" y="19962"/>
                      <a:pt x="3281" y="36068"/>
                      <a:pt x="14431" y="48239"/>
                    </a:cubicBezTo>
                    <a:cubicBezTo>
                      <a:pt x="18366" y="52539"/>
                      <a:pt x="24269" y="45688"/>
                      <a:pt x="20407" y="41461"/>
                    </a:cubicBezTo>
                    <a:cubicBezTo>
                      <a:pt x="11516" y="31768"/>
                      <a:pt x="7508" y="18286"/>
                      <a:pt x="9475" y="5314"/>
                    </a:cubicBezTo>
                    <a:cubicBezTo>
                      <a:pt x="10277" y="-517"/>
                      <a:pt x="1386" y="-2193"/>
                      <a:pt x="584" y="3564"/>
                    </a:cubicBezTo>
                    <a:close/>
                  </a:path>
                </a:pathLst>
              </a:custGeom>
              <a:solidFill>
                <a:srgbClr val="456184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D2CBE429-DC01-F5B8-CAEC-2C20EC1D20C0}"/>
                </a:ext>
              </a:extLst>
            </p:cNvPr>
            <p:cNvSpPr/>
            <p:nvPr/>
          </p:nvSpPr>
          <p:spPr>
            <a:xfrm>
              <a:off x="3040027" y="1578217"/>
              <a:ext cx="147679" cy="120571"/>
            </a:xfrm>
            <a:custGeom>
              <a:avLst/>
              <a:gdLst>
                <a:gd name="connsiteX0" fmla="*/ 33473 w 147679"/>
                <a:gd name="connsiteY0" fmla="*/ 55 h 120571"/>
                <a:gd name="connsiteX1" fmla="*/ 32598 w 147679"/>
                <a:gd name="connsiteY1" fmla="*/ 55 h 120571"/>
                <a:gd name="connsiteX2" fmla="*/ 18606 w 147679"/>
                <a:gd name="connsiteY2" fmla="*/ 20679 h 120571"/>
                <a:gd name="connsiteX3" fmla="*/ 1261 w 147679"/>
                <a:gd name="connsiteY3" fmla="*/ 46624 h 120571"/>
                <a:gd name="connsiteX4" fmla="*/ 4103 w 147679"/>
                <a:gd name="connsiteY4" fmla="*/ 53329 h 120571"/>
                <a:gd name="connsiteX5" fmla="*/ 11609 w 147679"/>
                <a:gd name="connsiteY5" fmla="*/ 57993 h 120571"/>
                <a:gd name="connsiteX6" fmla="*/ 33400 w 147679"/>
                <a:gd name="connsiteY6" fmla="*/ 71621 h 120571"/>
                <a:gd name="connsiteX7" fmla="*/ 83249 w 147679"/>
                <a:gd name="connsiteY7" fmla="*/ 102740 h 120571"/>
                <a:gd name="connsiteX8" fmla="*/ 109194 w 147679"/>
                <a:gd name="connsiteY8" fmla="*/ 118919 h 120571"/>
                <a:gd name="connsiteX9" fmla="*/ 131421 w 147679"/>
                <a:gd name="connsiteY9" fmla="*/ 117097 h 120571"/>
                <a:gd name="connsiteX10" fmla="*/ 144467 w 147679"/>
                <a:gd name="connsiteY10" fmla="*/ 77670 h 120571"/>
                <a:gd name="connsiteX11" fmla="*/ 133098 w 147679"/>
                <a:gd name="connsiteY11" fmla="*/ 66665 h 120571"/>
                <a:gd name="connsiteX12" fmla="*/ 64665 w 147679"/>
                <a:gd name="connsiteY12" fmla="*/ 19367 h 120571"/>
                <a:gd name="connsiteX13" fmla="*/ 47466 w 147679"/>
                <a:gd name="connsiteY13" fmla="*/ 8654 h 120571"/>
                <a:gd name="connsiteX14" fmla="*/ 33473 w 147679"/>
                <a:gd name="connsiteY14" fmla="*/ 55 h 120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679" h="120571">
                  <a:moveTo>
                    <a:pt x="33473" y="55"/>
                  </a:moveTo>
                  <a:cubicBezTo>
                    <a:pt x="33182" y="-18"/>
                    <a:pt x="32890" y="-18"/>
                    <a:pt x="32598" y="55"/>
                  </a:cubicBezTo>
                  <a:cubicBezTo>
                    <a:pt x="25675" y="856"/>
                    <a:pt x="21812" y="15723"/>
                    <a:pt x="18606" y="20679"/>
                  </a:cubicBezTo>
                  <a:cubicBezTo>
                    <a:pt x="12921" y="29425"/>
                    <a:pt x="7091" y="38024"/>
                    <a:pt x="1261" y="46624"/>
                  </a:cubicBezTo>
                  <a:cubicBezTo>
                    <a:pt x="-1582" y="50778"/>
                    <a:pt x="824" y="51288"/>
                    <a:pt x="4103" y="53329"/>
                  </a:cubicBezTo>
                  <a:cubicBezTo>
                    <a:pt x="6581" y="54859"/>
                    <a:pt x="9132" y="56462"/>
                    <a:pt x="11609" y="57993"/>
                  </a:cubicBezTo>
                  <a:cubicBezTo>
                    <a:pt x="18897" y="62511"/>
                    <a:pt x="26185" y="67103"/>
                    <a:pt x="33400" y="71621"/>
                  </a:cubicBezTo>
                  <a:cubicBezTo>
                    <a:pt x="50016" y="81970"/>
                    <a:pt x="66633" y="92391"/>
                    <a:pt x="83249" y="102740"/>
                  </a:cubicBezTo>
                  <a:cubicBezTo>
                    <a:pt x="91630" y="107987"/>
                    <a:pt x="100157" y="114838"/>
                    <a:pt x="109194" y="118919"/>
                  </a:cubicBezTo>
                  <a:cubicBezTo>
                    <a:pt x="115898" y="121980"/>
                    <a:pt x="124717" y="120450"/>
                    <a:pt x="131421" y="117097"/>
                  </a:cubicBezTo>
                  <a:cubicBezTo>
                    <a:pt x="144321" y="110757"/>
                    <a:pt x="152556" y="90569"/>
                    <a:pt x="144467" y="77670"/>
                  </a:cubicBezTo>
                  <a:cubicBezTo>
                    <a:pt x="141624" y="73152"/>
                    <a:pt x="137324" y="69872"/>
                    <a:pt x="133098" y="66665"/>
                  </a:cubicBezTo>
                  <a:cubicBezTo>
                    <a:pt x="110943" y="50049"/>
                    <a:pt x="88059" y="34235"/>
                    <a:pt x="64665" y="19367"/>
                  </a:cubicBezTo>
                  <a:cubicBezTo>
                    <a:pt x="58980" y="15723"/>
                    <a:pt x="53223" y="12152"/>
                    <a:pt x="47466" y="8654"/>
                  </a:cubicBezTo>
                  <a:cubicBezTo>
                    <a:pt x="44405" y="6759"/>
                    <a:pt x="37554" y="565"/>
                    <a:pt x="33473" y="55"/>
                  </a:cubicBezTo>
                  <a:close/>
                </a:path>
              </a:pathLst>
            </a:custGeom>
            <a:solidFill>
              <a:srgbClr val="2F4156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19" name="Graphic 2">
            <a:extLst>
              <a:ext uri="{FF2B5EF4-FFF2-40B4-BE49-F238E27FC236}">
                <a16:creationId xmlns:a16="http://schemas.microsoft.com/office/drawing/2014/main" id="{9AA866C4-31CF-879B-A4A0-DB9025B85C93}"/>
              </a:ext>
            </a:extLst>
          </p:cNvPr>
          <p:cNvGrpSpPr/>
          <p:nvPr/>
        </p:nvGrpSpPr>
        <p:grpSpPr>
          <a:xfrm>
            <a:off x="5443689" y="1370681"/>
            <a:ext cx="413861" cy="289711"/>
            <a:chOff x="4809947" y="1388788"/>
            <a:chExt cx="413861" cy="289711"/>
          </a:xfrm>
        </p:grpSpPr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793D4922-6312-09BD-CD94-45DF545525D7}"/>
                </a:ext>
              </a:extLst>
            </p:cNvPr>
            <p:cNvSpPr/>
            <p:nvPr/>
          </p:nvSpPr>
          <p:spPr>
            <a:xfrm>
              <a:off x="4809947" y="1410798"/>
              <a:ext cx="413861" cy="267702"/>
            </a:xfrm>
            <a:custGeom>
              <a:avLst/>
              <a:gdLst>
                <a:gd name="connsiteX0" fmla="*/ 406320 w 413861"/>
                <a:gd name="connsiteY0" fmla="*/ 0 h 267702"/>
                <a:gd name="connsiteX1" fmla="*/ 370974 w 413861"/>
                <a:gd name="connsiteY1" fmla="*/ 46715 h 267702"/>
                <a:gd name="connsiteX2" fmla="*/ 230465 w 413861"/>
                <a:gd name="connsiteY2" fmla="*/ 156688 h 267702"/>
                <a:gd name="connsiteX3" fmla="*/ 196066 w 413861"/>
                <a:gd name="connsiteY3" fmla="*/ 156688 h 267702"/>
                <a:gd name="connsiteX4" fmla="*/ 38066 w 413861"/>
                <a:gd name="connsiteY4" fmla="*/ 55898 h 267702"/>
                <a:gd name="connsiteX5" fmla="*/ 5854 w 413861"/>
                <a:gd name="connsiteY5" fmla="*/ 21280 h 267702"/>
                <a:gd name="connsiteX6" fmla="*/ 3303 w 413861"/>
                <a:gd name="connsiteY6" fmla="*/ 39136 h 267702"/>
                <a:gd name="connsiteX7" fmla="*/ 24292 w 413861"/>
                <a:gd name="connsiteY7" fmla="*/ 259009 h 267702"/>
                <a:gd name="connsiteX8" fmla="*/ 381614 w 413861"/>
                <a:gd name="connsiteY8" fmla="*/ 259009 h 267702"/>
                <a:gd name="connsiteX9" fmla="*/ 406320 w 413861"/>
                <a:gd name="connsiteY9" fmla="*/ 0 h 267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3861" h="267702">
                  <a:moveTo>
                    <a:pt x="406320" y="0"/>
                  </a:moveTo>
                  <a:cubicBezTo>
                    <a:pt x="400271" y="12244"/>
                    <a:pt x="386206" y="29734"/>
                    <a:pt x="370974" y="46715"/>
                  </a:cubicBezTo>
                  <a:cubicBezTo>
                    <a:pt x="345029" y="75721"/>
                    <a:pt x="244239" y="145975"/>
                    <a:pt x="230465" y="156688"/>
                  </a:cubicBezTo>
                  <a:cubicBezTo>
                    <a:pt x="216691" y="167401"/>
                    <a:pt x="204520" y="156688"/>
                    <a:pt x="196066" y="156688"/>
                  </a:cubicBezTo>
                  <a:cubicBezTo>
                    <a:pt x="187612" y="156688"/>
                    <a:pt x="65541" y="72733"/>
                    <a:pt x="38066" y="55898"/>
                  </a:cubicBezTo>
                  <a:cubicBezTo>
                    <a:pt x="10591" y="39136"/>
                    <a:pt x="5854" y="21280"/>
                    <a:pt x="5854" y="21280"/>
                  </a:cubicBezTo>
                  <a:cubicBezTo>
                    <a:pt x="4469" y="26236"/>
                    <a:pt x="3668" y="32139"/>
                    <a:pt x="3303" y="39136"/>
                  </a:cubicBezTo>
                  <a:cubicBezTo>
                    <a:pt x="3303" y="39136"/>
                    <a:pt x="-12293" y="249827"/>
                    <a:pt x="24292" y="259009"/>
                  </a:cubicBezTo>
                  <a:cubicBezTo>
                    <a:pt x="60950" y="268192"/>
                    <a:pt x="326664" y="272783"/>
                    <a:pt x="381614" y="259009"/>
                  </a:cubicBezTo>
                  <a:cubicBezTo>
                    <a:pt x="428402" y="247276"/>
                    <a:pt x="412223" y="56772"/>
                    <a:pt x="406320" y="0"/>
                  </a:cubicBezTo>
                  <a:close/>
                </a:path>
              </a:pathLst>
            </a:custGeom>
            <a:solidFill>
              <a:srgbClr val="A5AFB7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E3D6718F-A750-E829-54D2-81F65945F6BD}"/>
                </a:ext>
              </a:extLst>
            </p:cNvPr>
            <p:cNvSpPr/>
            <p:nvPr/>
          </p:nvSpPr>
          <p:spPr>
            <a:xfrm>
              <a:off x="5214519" y="1394910"/>
              <a:ext cx="4934" cy="15887"/>
            </a:xfrm>
            <a:custGeom>
              <a:avLst/>
              <a:gdLst>
                <a:gd name="connsiteX0" fmla="*/ 0 w 4934"/>
                <a:gd name="connsiteY0" fmla="*/ 0 h 15887"/>
                <a:gd name="connsiteX1" fmla="*/ 1749 w 4934"/>
                <a:gd name="connsiteY1" fmla="*/ 15887 h 15887"/>
                <a:gd name="connsiteX2" fmla="*/ 0 w 4934"/>
                <a:gd name="connsiteY2" fmla="*/ 0 h 15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34" h="15887">
                  <a:moveTo>
                    <a:pt x="0" y="0"/>
                  </a:moveTo>
                  <a:cubicBezTo>
                    <a:pt x="0" y="0"/>
                    <a:pt x="729" y="5903"/>
                    <a:pt x="1749" y="15887"/>
                  </a:cubicBezTo>
                  <a:cubicBezTo>
                    <a:pt x="6049" y="7288"/>
                    <a:pt x="6486" y="1166"/>
                    <a:pt x="0" y="0"/>
                  </a:cubicBezTo>
                  <a:close/>
                </a:path>
              </a:pathLst>
            </a:custGeom>
            <a:solidFill>
              <a:srgbClr val="ACB18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B296CB26-20CC-74DA-8E33-7688D52BEA70}"/>
                </a:ext>
              </a:extLst>
            </p:cNvPr>
            <p:cNvSpPr/>
            <p:nvPr/>
          </p:nvSpPr>
          <p:spPr>
            <a:xfrm>
              <a:off x="4815801" y="1388788"/>
              <a:ext cx="400466" cy="183458"/>
            </a:xfrm>
            <a:custGeom>
              <a:avLst/>
              <a:gdLst>
                <a:gd name="connsiteX0" fmla="*/ 32212 w 400466"/>
                <a:gd name="connsiteY0" fmla="*/ 77907 h 183458"/>
                <a:gd name="connsiteX1" fmla="*/ 190212 w 400466"/>
                <a:gd name="connsiteY1" fmla="*/ 178698 h 183458"/>
                <a:gd name="connsiteX2" fmla="*/ 224611 w 400466"/>
                <a:gd name="connsiteY2" fmla="*/ 178698 h 183458"/>
                <a:gd name="connsiteX3" fmla="*/ 365120 w 400466"/>
                <a:gd name="connsiteY3" fmla="*/ 68724 h 183458"/>
                <a:gd name="connsiteX4" fmla="*/ 400466 w 400466"/>
                <a:gd name="connsiteY4" fmla="*/ 22009 h 183458"/>
                <a:gd name="connsiteX5" fmla="*/ 398717 w 400466"/>
                <a:gd name="connsiteY5" fmla="*/ 6122 h 183458"/>
                <a:gd name="connsiteX6" fmla="*/ 190212 w 400466"/>
                <a:gd name="connsiteY6" fmla="*/ 6122 h 183458"/>
                <a:gd name="connsiteX7" fmla="*/ 0 w 400466"/>
                <a:gd name="connsiteY7" fmla="*/ 43290 h 183458"/>
                <a:gd name="connsiteX8" fmla="*/ 32212 w 400466"/>
                <a:gd name="connsiteY8" fmla="*/ 77907 h 18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0466" h="183458">
                  <a:moveTo>
                    <a:pt x="32212" y="77907"/>
                  </a:moveTo>
                  <a:cubicBezTo>
                    <a:pt x="59687" y="94669"/>
                    <a:pt x="181758" y="178698"/>
                    <a:pt x="190212" y="178698"/>
                  </a:cubicBezTo>
                  <a:cubicBezTo>
                    <a:pt x="198666" y="178698"/>
                    <a:pt x="210910" y="189411"/>
                    <a:pt x="224611" y="178698"/>
                  </a:cubicBezTo>
                  <a:cubicBezTo>
                    <a:pt x="238385" y="167984"/>
                    <a:pt x="339103" y="97803"/>
                    <a:pt x="365120" y="68724"/>
                  </a:cubicBezTo>
                  <a:cubicBezTo>
                    <a:pt x="380352" y="51744"/>
                    <a:pt x="394417" y="34253"/>
                    <a:pt x="400466" y="22009"/>
                  </a:cubicBezTo>
                  <a:cubicBezTo>
                    <a:pt x="399446" y="12025"/>
                    <a:pt x="398717" y="6122"/>
                    <a:pt x="398717" y="6122"/>
                  </a:cubicBezTo>
                  <a:cubicBezTo>
                    <a:pt x="398717" y="6122"/>
                    <a:pt x="352804" y="-7652"/>
                    <a:pt x="190212" y="6122"/>
                  </a:cubicBezTo>
                  <a:cubicBezTo>
                    <a:pt x="48318" y="18147"/>
                    <a:pt x="9474" y="9183"/>
                    <a:pt x="0" y="43290"/>
                  </a:cubicBezTo>
                  <a:cubicBezTo>
                    <a:pt x="0" y="43290"/>
                    <a:pt x="4737" y="61072"/>
                    <a:pt x="32212" y="77907"/>
                  </a:cubicBezTo>
                  <a:close/>
                </a:path>
              </a:pathLst>
            </a:custGeom>
            <a:solidFill>
              <a:srgbClr val="B4BCC1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23" name="Graphic 2">
            <a:extLst>
              <a:ext uri="{FF2B5EF4-FFF2-40B4-BE49-F238E27FC236}">
                <a16:creationId xmlns:a16="http://schemas.microsoft.com/office/drawing/2014/main" id="{D71636C3-73CA-E0FF-E1DB-B2890F48E51E}"/>
              </a:ext>
            </a:extLst>
          </p:cNvPr>
          <p:cNvGrpSpPr/>
          <p:nvPr/>
        </p:nvGrpSpPr>
        <p:grpSpPr>
          <a:xfrm>
            <a:off x="6244754" y="5529971"/>
            <a:ext cx="360401" cy="354367"/>
            <a:chOff x="5611012" y="5548078"/>
            <a:chExt cx="360401" cy="354367"/>
          </a:xfrm>
        </p:grpSpPr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980004F3-2946-0D9C-CCE8-8F8511D38398}"/>
                </a:ext>
              </a:extLst>
            </p:cNvPr>
            <p:cNvSpPr/>
            <p:nvPr/>
          </p:nvSpPr>
          <p:spPr>
            <a:xfrm>
              <a:off x="5611012" y="5548078"/>
              <a:ext cx="254170" cy="354367"/>
            </a:xfrm>
            <a:custGeom>
              <a:avLst/>
              <a:gdLst>
                <a:gd name="connsiteX0" fmla="*/ 252341 w 254170"/>
                <a:gd name="connsiteY0" fmla="*/ 50743 h 354367"/>
                <a:gd name="connsiteX1" fmla="*/ 248552 w 254170"/>
                <a:gd name="connsiteY1" fmla="*/ 50014 h 354367"/>
                <a:gd name="connsiteX2" fmla="*/ 238203 w 254170"/>
                <a:gd name="connsiteY2" fmla="*/ 46589 h 354367"/>
                <a:gd name="connsiteX3" fmla="*/ 228073 w 254170"/>
                <a:gd name="connsiteY3" fmla="*/ 41488 h 354367"/>
                <a:gd name="connsiteX4" fmla="*/ 222607 w 254170"/>
                <a:gd name="connsiteY4" fmla="*/ 35949 h 354367"/>
                <a:gd name="connsiteX5" fmla="*/ 212477 w 254170"/>
                <a:gd name="connsiteY5" fmla="*/ 31576 h 354367"/>
                <a:gd name="connsiteX6" fmla="*/ 207886 w 254170"/>
                <a:gd name="connsiteY6" fmla="*/ 20353 h 354367"/>
                <a:gd name="connsiteX7" fmla="*/ 204752 w 254170"/>
                <a:gd name="connsiteY7" fmla="*/ 18750 h 354367"/>
                <a:gd name="connsiteX8" fmla="*/ 197464 w 254170"/>
                <a:gd name="connsiteY8" fmla="*/ 11097 h 354367"/>
                <a:gd name="connsiteX9" fmla="*/ 194476 w 254170"/>
                <a:gd name="connsiteY9" fmla="*/ 7016 h 354367"/>
                <a:gd name="connsiteX10" fmla="*/ 194258 w 254170"/>
                <a:gd name="connsiteY10" fmla="*/ 6506 h 354367"/>
                <a:gd name="connsiteX11" fmla="*/ 192800 w 254170"/>
                <a:gd name="connsiteY11" fmla="*/ 2425 h 354367"/>
                <a:gd name="connsiteX12" fmla="*/ 3389 w 254170"/>
                <a:gd name="connsiteY12" fmla="*/ 8546 h 354367"/>
                <a:gd name="connsiteX13" fmla="*/ 401 w 254170"/>
                <a:gd name="connsiteY13" fmla="*/ 346265 h 354367"/>
                <a:gd name="connsiteX14" fmla="*/ 249572 w 254170"/>
                <a:gd name="connsiteY14" fmla="*/ 343860 h 354367"/>
                <a:gd name="connsiteX15" fmla="*/ 252341 w 254170"/>
                <a:gd name="connsiteY15" fmla="*/ 50743 h 35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4170" h="354367">
                  <a:moveTo>
                    <a:pt x="252341" y="50743"/>
                  </a:moveTo>
                  <a:lnTo>
                    <a:pt x="248552" y="50014"/>
                  </a:lnTo>
                  <a:cubicBezTo>
                    <a:pt x="244908" y="49504"/>
                    <a:pt x="241337" y="48265"/>
                    <a:pt x="238203" y="46589"/>
                  </a:cubicBezTo>
                  <a:cubicBezTo>
                    <a:pt x="234195" y="46443"/>
                    <a:pt x="230624" y="44475"/>
                    <a:pt x="228073" y="41488"/>
                  </a:cubicBezTo>
                  <a:cubicBezTo>
                    <a:pt x="225814" y="40248"/>
                    <a:pt x="223919" y="38281"/>
                    <a:pt x="222607" y="35949"/>
                  </a:cubicBezTo>
                  <a:cubicBezTo>
                    <a:pt x="218963" y="35803"/>
                    <a:pt x="215392" y="34418"/>
                    <a:pt x="212477" y="31576"/>
                  </a:cubicBezTo>
                  <a:cubicBezTo>
                    <a:pt x="209781" y="28879"/>
                    <a:pt x="208031" y="24580"/>
                    <a:pt x="207886" y="20353"/>
                  </a:cubicBezTo>
                  <a:cubicBezTo>
                    <a:pt x="206793" y="19988"/>
                    <a:pt x="205700" y="19478"/>
                    <a:pt x="204752" y="18750"/>
                  </a:cubicBezTo>
                  <a:cubicBezTo>
                    <a:pt x="201837" y="16563"/>
                    <a:pt x="199505" y="14012"/>
                    <a:pt x="197464" y="11097"/>
                  </a:cubicBezTo>
                  <a:cubicBezTo>
                    <a:pt x="196298" y="10004"/>
                    <a:pt x="195351" y="8692"/>
                    <a:pt x="194476" y="7016"/>
                  </a:cubicBezTo>
                  <a:cubicBezTo>
                    <a:pt x="194403" y="6870"/>
                    <a:pt x="194331" y="6725"/>
                    <a:pt x="194258" y="6506"/>
                  </a:cubicBezTo>
                  <a:cubicBezTo>
                    <a:pt x="193602" y="5121"/>
                    <a:pt x="193091" y="3809"/>
                    <a:pt x="192800" y="2425"/>
                  </a:cubicBezTo>
                  <a:cubicBezTo>
                    <a:pt x="121525" y="-563"/>
                    <a:pt x="3608" y="-2823"/>
                    <a:pt x="3389" y="8546"/>
                  </a:cubicBezTo>
                  <a:cubicBezTo>
                    <a:pt x="2806" y="41998"/>
                    <a:pt x="-1275" y="342038"/>
                    <a:pt x="401" y="346265"/>
                  </a:cubicBezTo>
                  <a:cubicBezTo>
                    <a:pt x="5065" y="357852"/>
                    <a:pt x="247313" y="356978"/>
                    <a:pt x="249572" y="343860"/>
                  </a:cubicBezTo>
                  <a:cubicBezTo>
                    <a:pt x="251321" y="333875"/>
                    <a:pt x="257079" y="140602"/>
                    <a:pt x="252341" y="50743"/>
                  </a:cubicBezTo>
                  <a:close/>
                </a:path>
              </a:pathLst>
            </a:custGeom>
            <a:solidFill>
              <a:srgbClr val="E3E5E3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53A64B3A-83B6-B0D1-AF58-010D2C55AAEE}"/>
                </a:ext>
              </a:extLst>
            </p:cNvPr>
            <p:cNvSpPr/>
            <p:nvPr/>
          </p:nvSpPr>
          <p:spPr>
            <a:xfrm>
              <a:off x="5660224" y="5624538"/>
              <a:ext cx="159421" cy="7019"/>
            </a:xfrm>
            <a:custGeom>
              <a:avLst/>
              <a:gdLst>
                <a:gd name="connsiteX0" fmla="*/ 157508 w 159421"/>
                <a:gd name="connsiteY0" fmla="*/ 8 h 7019"/>
                <a:gd name="connsiteX1" fmla="*/ 601 w 159421"/>
                <a:gd name="connsiteY1" fmla="*/ 3142 h 7019"/>
                <a:gd name="connsiteX2" fmla="*/ 601 w 159421"/>
                <a:gd name="connsiteY2" fmla="*/ 4381 h 7019"/>
                <a:gd name="connsiteX3" fmla="*/ 157508 w 159421"/>
                <a:gd name="connsiteY3" fmla="*/ 4017 h 7019"/>
                <a:gd name="connsiteX4" fmla="*/ 157508 w 159421"/>
                <a:gd name="connsiteY4" fmla="*/ 8 h 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421" h="7019">
                  <a:moveTo>
                    <a:pt x="157508" y="8"/>
                  </a:moveTo>
                  <a:cubicBezTo>
                    <a:pt x="105108" y="5183"/>
                    <a:pt x="53146" y="6058"/>
                    <a:pt x="601" y="3142"/>
                  </a:cubicBezTo>
                  <a:cubicBezTo>
                    <a:pt x="-200" y="3069"/>
                    <a:pt x="-200" y="4381"/>
                    <a:pt x="601" y="4381"/>
                  </a:cubicBezTo>
                  <a:cubicBezTo>
                    <a:pt x="52709" y="8098"/>
                    <a:pt x="105400" y="7807"/>
                    <a:pt x="157508" y="4017"/>
                  </a:cubicBezTo>
                  <a:cubicBezTo>
                    <a:pt x="160059" y="3871"/>
                    <a:pt x="160059" y="-210"/>
                    <a:pt x="157508" y="8"/>
                  </a:cubicBezTo>
                  <a:close/>
                </a:path>
              </a:pathLst>
            </a:custGeom>
            <a:solidFill>
              <a:srgbClr val="919191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72B8AAFC-5063-D839-44BB-E3B1C0B5B724}"/>
                </a:ext>
              </a:extLst>
            </p:cNvPr>
            <p:cNvSpPr/>
            <p:nvPr/>
          </p:nvSpPr>
          <p:spPr>
            <a:xfrm>
              <a:off x="5666947" y="5659601"/>
              <a:ext cx="148617" cy="4445"/>
            </a:xfrm>
            <a:custGeom>
              <a:avLst/>
              <a:gdLst>
                <a:gd name="connsiteX0" fmla="*/ 146704 w 148617"/>
                <a:gd name="connsiteY0" fmla="*/ 437 h 4445"/>
                <a:gd name="connsiteX1" fmla="*/ 874 w 148617"/>
                <a:gd name="connsiteY1" fmla="*/ 437 h 4445"/>
                <a:gd name="connsiteX2" fmla="*/ 874 w 148617"/>
                <a:gd name="connsiteY2" fmla="*/ 2186 h 4445"/>
                <a:gd name="connsiteX3" fmla="*/ 146704 w 148617"/>
                <a:gd name="connsiteY3" fmla="*/ 4446 h 4445"/>
                <a:gd name="connsiteX4" fmla="*/ 146704 w 148617"/>
                <a:gd name="connsiteY4" fmla="*/ 437 h 4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17" h="4445">
                  <a:moveTo>
                    <a:pt x="146704" y="437"/>
                  </a:moveTo>
                  <a:cubicBezTo>
                    <a:pt x="98094" y="-146"/>
                    <a:pt x="49485" y="-146"/>
                    <a:pt x="874" y="437"/>
                  </a:cubicBezTo>
                  <a:cubicBezTo>
                    <a:pt x="-291" y="437"/>
                    <a:pt x="-291" y="2186"/>
                    <a:pt x="874" y="2186"/>
                  </a:cubicBezTo>
                  <a:cubicBezTo>
                    <a:pt x="49485" y="3498"/>
                    <a:pt x="98094" y="4227"/>
                    <a:pt x="146704" y="4446"/>
                  </a:cubicBezTo>
                  <a:cubicBezTo>
                    <a:pt x="149255" y="4446"/>
                    <a:pt x="149255" y="510"/>
                    <a:pt x="146704" y="437"/>
                  </a:cubicBezTo>
                  <a:close/>
                </a:path>
              </a:pathLst>
            </a:custGeom>
            <a:solidFill>
              <a:srgbClr val="919191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6BCCFF6F-4FCB-B675-DE2B-20CD81D15501}"/>
                </a:ext>
              </a:extLst>
            </p:cNvPr>
            <p:cNvSpPr/>
            <p:nvPr/>
          </p:nvSpPr>
          <p:spPr>
            <a:xfrm>
              <a:off x="5663959" y="5699113"/>
              <a:ext cx="144936" cy="5788"/>
            </a:xfrm>
            <a:custGeom>
              <a:avLst/>
              <a:gdLst>
                <a:gd name="connsiteX0" fmla="*/ 142696 w 144936"/>
                <a:gd name="connsiteY0" fmla="*/ 936 h 5788"/>
                <a:gd name="connsiteX1" fmla="*/ 874 w 144936"/>
                <a:gd name="connsiteY1" fmla="*/ 1154 h 5788"/>
                <a:gd name="connsiteX2" fmla="*/ 874 w 144936"/>
                <a:gd name="connsiteY2" fmla="*/ 2976 h 5788"/>
                <a:gd name="connsiteX3" fmla="*/ 142696 w 144936"/>
                <a:gd name="connsiteY3" fmla="*/ 5600 h 5788"/>
                <a:gd name="connsiteX4" fmla="*/ 142696 w 144936"/>
                <a:gd name="connsiteY4" fmla="*/ 936 h 5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936" h="5788">
                  <a:moveTo>
                    <a:pt x="142696" y="936"/>
                  </a:moveTo>
                  <a:cubicBezTo>
                    <a:pt x="95543" y="-449"/>
                    <a:pt x="47954" y="-230"/>
                    <a:pt x="874" y="1154"/>
                  </a:cubicBezTo>
                  <a:cubicBezTo>
                    <a:pt x="-291" y="1154"/>
                    <a:pt x="-291" y="2903"/>
                    <a:pt x="874" y="2976"/>
                  </a:cubicBezTo>
                  <a:cubicBezTo>
                    <a:pt x="47954" y="5163"/>
                    <a:pt x="95543" y="6256"/>
                    <a:pt x="142696" y="5600"/>
                  </a:cubicBezTo>
                  <a:cubicBezTo>
                    <a:pt x="145684" y="5600"/>
                    <a:pt x="145684" y="1009"/>
                    <a:pt x="142696" y="936"/>
                  </a:cubicBezTo>
                  <a:close/>
                </a:path>
              </a:pathLst>
            </a:custGeom>
            <a:solidFill>
              <a:srgbClr val="919191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13A7CB4C-93D9-BE8F-E757-FDC35C508F4F}"/>
                </a:ext>
              </a:extLst>
            </p:cNvPr>
            <p:cNvSpPr/>
            <p:nvPr/>
          </p:nvSpPr>
          <p:spPr>
            <a:xfrm>
              <a:off x="5657992" y="5736791"/>
              <a:ext cx="152425" cy="6476"/>
            </a:xfrm>
            <a:custGeom>
              <a:avLst/>
              <a:gdLst>
                <a:gd name="connsiteX0" fmla="*/ 149610 w 152425"/>
                <a:gd name="connsiteY0" fmla="*/ 717 h 6476"/>
                <a:gd name="connsiteX1" fmla="*/ 793 w 152425"/>
                <a:gd name="connsiteY1" fmla="*/ 3413 h 6476"/>
                <a:gd name="connsiteX2" fmla="*/ 793 w 152425"/>
                <a:gd name="connsiteY2" fmla="*/ 5017 h 6476"/>
                <a:gd name="connsiteX3" fmla="*/ 149610 w 152425"/>
                <a:gd name="connsiteY3" fmla="*/ 6474 h 6476"/>
                <a:gd name="connsiteX4" fmla="*/ 149610 w 152425"/>
                <a:gd name="connsiteY4" fmla="*/ 717 h 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25" h="6476">
                  <a:moveTo>
                    <a:pt x="149610" y="717"/>
                  </a:moveTo>
                  <a:cubicBezTo>
                    <a:pt x="99907" y="-1251"/>
                    <a:pt x="50423" y="1227"/>
                    <a:pt x="793" y="3413"/>
                  </a:cubicBezTo>
                  <a:cubicBezTo>
                    <a:pt x="-227" y="3486"/>
                    <a:pt x="-300" y="5089"/>
                    <a:pt x="793" y="5017"/>
                  </a:cubicBezTo>
                  <a:cubicBezTo>
                    <a:pt x="50350" y="3267"/>
                    <a:pt x="100053" y="5235"/>
                    <a:pt x="149610" y="6474"/>
                  </a:cubicBezTo>
                  <a:cubicBezTo>
                    <a:pt x="153400" y="6620"/>
                    <a:pt x="153327" y="863"/>
                    <a:pt x="149610" y="717"/>
                  </a:cubicBezTo>
                  <a:close/>
                </a:path>
              </a:pathLst>
            </a:custGeom>
            <a:solidFill>
              <a:srgbClr val="919191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327E1D2D-EC49-B34E-D4ED-DE772A7DF641}"/>
                </a:ext>
              </a:extLst>
            </p:cNvPr>
            <p:cNvSpPr/>
            <p:nvPr/>
          </p:nvSpPr>
          <p:spPr>
            <a:xfrm>
              <a:off x="5658912" y="5778827"/>
              <a:ext cx="162482" cy="8255"/>
            </a:xfrm>
            <a:custGeom>
              <a:avLst/>
              <a:gdLst>
                <a:gd name="connsiteX0" fmla="*/ 159694 w 162482"/>
                <a:gd name="connsiteY0" fmla="*/ 3 h 8255"/>
                <a:gd name="connsiteX1" fmla="*/ 1913 w 162482"/>
                <a:gd name="connsiteY1" fmla="*/ 2554 h 8255"/>
                <a:gd name="connsiteX2" fmla="*/ 1913 w 162482"/>
                <a:gd name="connsiteY2" fmla="*/ 6489 h 8255"/>
                <a:gd name="connsiteX3" fmla="*/ 159694 w 162482"/>
                <a:gd name="connsiteY3" fmla="*/ 5833 h 8255"/>
                <a:gd name="connsiteX4" fmla="*/ 159694 w 162482"/>
                <a:gd name="connsiteY4" fmla="*/ 3 h 8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482" h="8255">
                  <a:moveTo>
                    <a:pt x="159694" y="3"/>
                  </a:moveTo>
                  <a:cubicBezTo>
                    <a:pt x="107077" y="1387"/>
                    <a:pt x="54604" y="4157"/>
                    <a:pt x="1913" y="2554"/>
                  </a:cubicBezTo>
                  <a:cubicBezTo>
                    <a:pt x="-638" y="2481"/>
                    <a:pt x="-638" y="6416"/>
                    <a:pt x="1913" y="6489"/>
                  </a:cubicBezTo>
                  <a:cubicBezTo>
                    <a:pt x="54386" y="8092"/>
                    <a:pt x="107295" y="9769"/>
                    <a:pt x="159694" y="5833"/>
                  </a:cubicBezTo>
                  <a:cubicBezTo>
                    <a:pt x="163338" y="5542"/>
                    <a:pt x="163484" y="-143"/>
                    <a:pt x="159694" y="3"/>
                  </a:cubicBezTo>
                  <a:close/>
                </a:path>
              </a:pathLst>
            </a:custGeom>
            <a:solidFill>
              <a:srgbClr val="919191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681F53B6-B6C8-F0F3-F177-1AD14BE8B0C0}"/>
                </a:ext>
              </a:extLst>
            </p:cNvPr>
            <p:cNvSpPr/>
            <p:nvPr/>
          </p:nvSpPr>
          <p:spPr>
            <a:xfrm>
              <a:off x="5656288" y="5821596"/>
              <a:ext cx="163976" cy="6426"/>
            </a:xfrm>
            <a:custGeom>
              <a:avLst/>
              <a:gdLst>
                <a:gd name="connsiteX0" fmla="*/ 161298 w 163976"/>
                <a:gd name="connsiteY0" fmla="*/ 13 h 6426"/>
                <a:gd name="connsiteX1" fmla="*/ 1476 w 163976"/>
                <a:gd name="connsiteY1" fmla="*/ 3293 h 6426"/>
                <a:gd name="connsiteX2" fmla="*/ 1476 w 163976"/>
                <a:gd name="connsiteY2" fmla="*/ 6354 h 6426"/>
                <a:gd name="connsiteX3" fmla="*/ 161298 w 163976"/>
                <a:gd name="connsiteY3" fmla="*/ 5552 h 6426"/>
                <a:gd name="connsiteX4" fmla="*/ 161298 w 163976"/>
                <a:gd name="connsiteY4" fmla="*/ 13 h 6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976" h="6426">
                  <a:moveTo>
                    <a:pt x="161298" y="13"/>
                  </a:moveTo>
                  <a:cubicBezTo>
                    <a:pt x="108024" y="-205"/>
                    <a:pt x="54750" y="2345"/>
                    <a:pt x="1476" y="3293"/>
                  </a:cubicBezTo>
                  <a:cubicBezTo>
                    <a:pt x="-492" y="3293"/>
                    <a:pt x="-492" y="6354"/>
                    <a:pt x="1476" y="6354"/>
                  </a:cubicBezTo>
                  <a:cubicBezTo>
                    <a:pt x="54750" y="5989"/>
                    <a:pt x="108024" y="7156"/>
                    <a:pt x="161298" y="5552"/>
                  </a:cubicBezTo>
                  <a:cubicBezTo>
                    <a:pt x="164869" y="5406"/>
                    <a:pt x="164869" y="13"/>
                    <a:pt x="161298" y="13"/>
                  </a:cubicBezTo>
                  <a:close/>
                </a:path>
              </a:pathLst>
            </a:custGeom>
            <a:solidFill>
              <a:srgbClr val="919191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3EF77330-0B4A-8BB3-AA54-1FDF9F76499B}"/>
                </a:ext>
              </a:extLst>
            </p:cNvPr>
            <p:cNvSpPr/>
            <p:nvPr/>
          </p:nvSpPr>
          <p:spPr>
            <a:xfrm>
              <a:off x="5803812" y="5550575"/>
              <a:ext cx="59541" cy="48172"/>
            </a:xfrm>
            <a:custGeom>
              <a:avLst/>
              <a:gdLst>
                <a:gd name="connsiteX0" fmla="*/ 7579 w 59541"/>
                <a:gd name="connsiteY0" fmla="*/ 45185 h 48172"/>
                <a:gd name="connsiteX1" fmla="*/ 59541 w 59541"/>
                <a:gd name="connsiteY1" fmla="*/ 48173 h 48172"/>
                <a:gd name="connsiteX2" fmla="*/ 0 w 59541"/>
                <a:gd name="connsiteY2" fmla="*/ 0 h 48172"/>
                <a:gd name="connsiteX3" fmla="*/ 7579 w 59541"/>
                <a:gd name="connsiteY3" fmla="*/ 45185 h 48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541" h="48172">
                  <a:moveTo>
                    <a:pt x="7579" y="45185"/>
                  </a:moveTo>
                  <a:cubicBezTo>
                    <a:pt x="12025" y="45768"/>
                    <a:pt x="32431" y="47007"/>
                    <a:pt x="59541" y="48173"/>
                  </a:cubicBezTo>
                  <a:lnTo>
                    <a:pt x="0" y="0"/>
                  </a:lnTo>
                  <a:cubicBezTo>
                    <a:pt x="1458" y="27038"/>
                    <a:pt x="3790" y="44674"/>
                    <a:pt x="7579" y="45185"/>
                  </a:cubicBezTo>
                  <a:close/>
                </a:path>
              </a:pathLst>
            </a:custGeom>
            <a:solidFill>
              <a:srgbClr val="D6D6D6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32" name="Graphic 2">
              <a:extLst>
                <a:ext uri="{FF2B5EF4-FFF2-40B4-BE49-F238E27FC236}">
                  <a16:creationId xmlns:a16="http://schemas.microsoft.com/office/drawing/2014/main" id="{3DB823BA-DF92-4133-F0D5-7AA8F3664D1E}"/>
                </a:ext>
              </a:extLst>
            </p:cNvPr>
            <p:cNvGrpSpPr/>
            <p:nvPr/>
          </p:nvGrpSpPr>
          <p:grpSpPr>
            <a:xfrm>
              <a:off x="5819210" y="5678245"/>
              <a:ext cx="152203" cy="147329"/>
              <a:chOff x="5819210" y="5678245"/>
              <a:chExt cx="152203" cy="147329"/>
            </a:xfrm>
          </p:grpSpPr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348823D8-659D-EBCE-15EC-58A4B88A90A0}"/>
                  </a:ext>
                </a:extLst>
              </p:cNvPr>
              <p:cNvSpPr/>
              <p:nvPr/>
            </p:nvSpPr>
            <p:spPr>
              <a:xfrm>
                <a:off x="5830659" y="5678245"/>
                <a:ext cx="140754" cy="140872"/>
              </a:xfrm>
              <a:custGeom>
                <a:avLst/>
                <a:gdLst>
                  <a:gd name="connsiteX0" fmla="*/ 37067 w 140754"/>
                  <a:gd name="connsiteY0" fmla="*/ 123542 h 140872"/>
                  <a:gd name="connsiteX1" fmla="*/ 139972 w 140754"/>
                  <a:gd name="connsiteY1" fmla="*/ 20783 h 140872"/>
                  <a:gd name="connsiteX2" fmla="*/ 122554 w 140754"/>
                  <a:gd name="connsiteY2" fmla="*/ 596 h 140872"/>
                  <a:gd name="connsiteX3" fmla="*/ 628 w 140754"/>
                  <a:gd name="connsiteY3" fmla="*/ 119241 h 140872"/>
                  <a:gd name="connsiteX4" fmla="*/ 17026 w 140754"/>
                  <a:gd name="connsiteY4" fmla="*/ 140814 h 140872"/>
                  <a:gd name="connsiteX5" fmla="*/ 37067 w 140754"/>
                  <a:gd name="connsiteY5" fmla="*/ 123542 h 140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0754" h="140872">
                    <a:moveTo>
                      <a:pt x="37067" y="123542"/>
                    </a:moveTo>
                    <a:cubicBezTo>
                      <a:pt x="46760" y="115379"/>
                      <a:pt x="132829" y="31277"/>
                      <a:pt x="139972" y="20783"/>
                    </a:cubicBezTo>
                    <a:cubicBezTo>
                      <a:pt x="144635" y="13860"/>
                      <a:pt x="127145" y="-3412"/>
                      <a:pt x="122554" y="596"/>
                    </a:cubicBezTo>
                    <a:cubicBezTo>
                      <a:pt x="105792" y="15317"/>
                      <a:pt x="31383" y="88195"/>
                      <a:pt x="628" y="119241"/>
                    </a:cubicBezTo>
                    <a:cubicBezTo>
                      <a:pt x="-3380" y="123323"/>
                      <a:pt x="12945" y="142052"/>
                      <a:pt x="17026" y="140814"/>
                    </a:cubicBezTo>
                    <a:cubicBezTo>
                      <a:pt x="20160" y="139793"/>
                      <a:pt x="27885" y="131194"/>
                      <a:pt x="37067" y="123542"/>
                    </a:cubicBezTo>
                    <a:close/>
                  </a:path>
                </a:pathLst>
              </a:custGeom>
              <a:solidFill>
                <a:srgbClr val="5E7493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047EB54D-20CB-CBE3-4F61-8BF2D8C0F584}"/>
                  </a:ext>
                </a:extLst>
              </p:cNvPr>
              <p:cNvSpPr/>
              <p:nvPr/>
            </p:nvSpPr>
            <p:spPr>
              <a:xfrm>
                <a:off x="5819210" y="5797295"/>
                <a:ext cx="29716" cy="28261"/>
              </a:xfrm>
              <a:custGeom>
                <a:avLst/>
                <a:gdLst>
                  <a:gd name="connsiteX0" fmla="*/ 29641 w 29716"/>
                  <a:gd name="connsiteY0" fmla="*/ 21108 h 28261"/>
                  <a:gd name="connsiteX1" fmla="*/ 198 w 29716"/>
                  <a:gd name="connsiteY1" fmla="*/ 27885 h 28261"/>
                  <a:gd name="connsiteX2" fmla="*/ 12150 w 29716"/>
                  <a:gd name="connsiteY2" fmla="*/ 46 h 28261"/>
                  <a:gd name="connsiteX3" fmla="*/ 29641 w 29716"/>
                  <a:gd name="connsiteY3" fmla="*/ 21108 h 28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716" h="28261">
                    <a:moveTo>
                      <a:pt x="29641" y="21108"/>
                    </a:moveTo>
                    <a:cubicBezTo>
                      <a:pt x="31390" y="22055"/>
                      <a:pt x="2165" y="30072"/>
                      <a:pt x="198" y="27885"/>
                    </a:cubicBezTo>
                    <a:cubicBezTo>
                      <a:pt x="-1770" y="25699"/>
                      <a:pt x="11567" y="-1266"/>
                      <a:pt x="12150" y="46"/>
                    </a:cubicBezTo>
                    <a:cubicBezTo>
                      <a:pt x="13534" y="3982"/>
                      <a:pt x="20604" y="16152"/>
                      <a:pt x="29641" y="21108"/>
                    </a:cubicBezTo>
                    <a:close/>
                  </a:path>
                </a:pathLst>
              </a:custGeom>
              <a:solidFill>
                <a:srgbClr val="D2CCC6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ABB5C47E-1B36-977F-4517-BAE86E8B05BF}"/>
                  </a:ext>
                </a:extLst>
              </p:cNvPr>
              <p:cNvSpPr/>
              <p:nvPr/>
            </p:nvSpPr>
            <p:spPr>
              <a:xfrm>
                <a:off x="5819294" y="5815810"/>
                <a:ext cx="9112" cy="9764"/>
              </a:xfrm>
              <a:custGeom>
                <a:avLst/>
                <a:gdLst>
                  <a:gd name="connsiteX0" fmla="*/ 9005 w 9112"/>
                  <a:gd name="connsiteY0" fmla="*/ 8787 h 9764"/>
                  <a:gd name="connsiteX1" fmla="*/ 114 w 9112"/>
                  <a:gd name="connsiteY1" fmla="*/ 9370 h 9764"/>
                  <a:gd name="connsiteX2" fmla="*/ 2810 w 9112"/>
                  <a:gd name="connsiteY2" fmla="*/ 42 h 9764"/>
                  <a:gd name="connsiteX3" fmla="*/ 9005 w 9112"/>
                  <a:gd name="connsiteY3" fmla="*/ 8787 h 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12" h="9764">
                    <a:moveTo>
                      <a:pt x="9005" y="8787"/>
                    </a:moveTo>
                    <a:cubicBezTo>
                      <a:pt x="7037" y="9152"/>
                      <a:pt x="843" y="10390"/>
                      <a:pt x="114" y="9370"/>
                    </a:cubicBezTo>
                    <a:cubicBezTo>
                      <a:pt x="-615" y="8350"/>
                      <a:pt x="2373" y="-687"/>
                      <a:pt x="2810" y="42"/>
                    </a:cubicBezTo>
                    <a:cubicBezTo>
                      <a:pt x="3466" y="1135"/>
                      <a:pt x="10025" y="8641"/>
                      <a:pt x="9005" y="8787"/>
                    </a:cubicBezTo>
                    <a:close/>
                  </a:path>
                </a:pathLst>
              </a:custGeom>
              <a:solidFill>
                <a:srgbClr val="000000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36" name="Graphic 2">
            <a:extLst>
              <a:ext uri="{FF2B5EF4-FFF2-40B4-BE49-F238E27FC236}">
                <a16:creationId xmlns:a16="http://schemas.microsoft.com/office/drawing/2014/main" id="{F537D7A6-3715-316C-756F-9C0F216CF9D7}"/>
              </a:ext>
            </a:extLst>
          </p:cNvPr>
          <p:cNvGrpSpPr/>
          <p:nvPr/>
        </p:nvGrpSpPr>
        <p:grpSpPr>
          <a:xfrm>
            <a:off x="6832423" y="1373013"/>
            <a:ext cx="401024" cy="284881"/>
            <a:chOff x="6198681" y="1391120"/>
            <a:chExt cx="401024" cy="284881"/>
          </a:xfrm>
        </p:grpSpPr>
        <p:grpSp>
          <p:nvGrpSpPr>
            <p:cNvPr id="437" name="Graphic 2">
              <a:extLst>
                <a:ext uri="{FF2B5EF4-FFF2-40B4-BE49-F238E27FC236}">
                  <a16:creationId xmlns:a16="http://schemas.microsoft.com/office/drawing/2014/main" id="{EBC4D513-AD23-A2E4-5BD8-42F9465C7F3E}"/>
                </a:ext>
              </a:extLst>
            </p:cNvPr>
            <p:cNvGrpSpPr/>
            <p:nvPr/>
          </p:nvGrpSpPr>
          <p:grpSpPr>
            <a:xfrm>
              <a:off x="6220239" y="1471663"/>
              <a:ext cx="135653" cy="104371"/>
              <a:chOff x="6220239" y="1471663"/>
              <a:chExt cx="135653" cy="104371"/>
            </a:xfrm>
          </p:grpSpPr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F42CF849-D82B-7EAC-26B7-61421A02765A}"/>
                  </a:ext>
                </a:extLst>
              </p:cNvPr>
              <p:cNvSpPr/>
              <p:nvPr/>
            </p:nvSpPr>
            <p:spPr>
              <a:xfrm>
                <a:off x="6220239" y="1471663"/>
                <a:ext cx="135653" cy="104371"/>
              </a:xfrm>
              <a:custGeom>
                <a:avLst/>
                <a:gdLst>
                  <a:gd name="connsiteX0" fmla="*/ 131326 w 135653"/>
                  <a:gd name="connsiteY0" fmla="*/ 4287 h 104371"/>
                  <a:gd name="connsiteX1" fmla="*/ 3789 w 135653"/>
                  <a:gd name="connsiteY1" fmla="*/ 2757 h 104371"/>
                  <a:gd name="connsiteX2" fmla="*/ 2842 w 135653"/>
                  <a:gd name="connsiteY2" fmla="*/ 102673 h 104371"/>
                  <a:gd name="connsiteX3" fmla="*/ 0 w 135653"/>
                  <a:gd name="connsiteY3" fmla="*/ 103110 h 104371"/>
                  <a:gd name="connsiteX4" fmla="*/ 2842 w 135653"/>
                  <a:gd name="connsiteY4" fmla="*/ 102746 h 104371"/>
                  <a:gd name="connsiteX5" fmla="*/ 2842 w 135653"/>
                  <a:gd name="connsiteY5" fmla="*/ 102964 h 104371"/>
                  <a:gd name="connsiteX6" fmla="*/ 18948 w 135653"/>
                  <a:gd name="connsiteY6" fmla="*/ 101871 h 104371"/>
                  <a:gd name="connsiteX7" fmla="*/ 70546 w 135653"/>
                  <a:gd name="connsiteY7" fmla="*/ 104349 h 104371"/>
                  <a:gd name="connsiteX8" fmla="*/ 90806 w 135653"/>
                  <a:gd name="connsiteY8" fmla="*/ 103110 h 104371"/>
                  <a:gd name="connsiteX9" fmla="*/ 132347 w 135653"/>
                  <a:gd name="connsiteY9" fmla="*/ 99539 h 104371"/>
                  <a:gd name="connsiteX10" fmla="*/ 133804 w 135653"/>
                  <a:gd name="connsiteY10" fmla="*/ 54792 h 104371"/>
                  <a:gd name="connsiteX11" fmla="*/ 131326 w 135653"/>
                  <a:gd name="connsiteY11" fmla="*/ 4287 h 104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5653" h="104371">
                    <a:moveTo>
                      <a:pt x="131326" y="4287"/>
                    </a:moveTo>
                    <a:cubicBezTo>
                      <a:pt x="88839" y="862"/>
                      <a:pt x="46059" y="-2563"/>
                      <a:pt x="3789" y="2757"/>
                    </a:cubicBezTo>
                    <a:cubicBezTo>
                      <a:pt x="2332" y="36062"/>
                      <a:pt x="1967" y="69368"/>
                      <a:pt x="2842" y="102673"/>
                    </a:cubicBezTo>
                    <a:lnTo>
                      <a:pt x="0" y="103110"/>
                    </a:lnTo>
                    <a:cubicBezTo>
                      <a:pt x="947" y="102964"/>
                      <a:pt x="1894" y="102892"/>
                      <a:pt x="2842" y="102746"/>
                    </a:cubicBezTo>
                    <a:cubicBezTo>
                      <a:pt x="2842" y="102819"/>
                      <a:pt x="2842" y="102892"/>
                      <a:pt x="2842" y="102964"/>
                    </a:cubicBezTo>
                    <a:cubicBezTo>
                      <a:pt x="8235" y="102600"/>
                      <a:pt x="13555" y="102236"/>
                      <a:pt x="18948" y="101871"/>
                    </a:cubicBezTo>
                    <a:cubicBezTo>
                      <a:pt x="36074" y="102017"/>
                      <a:pt x="53347" y="104641"/>
                      <a:pt x="70546" y="104349"/>
                    </a:cubicBezTo>
                    <a:cubicBezTo>
                      <a:pt x="77324" y="104203"/>
                      <a:pt x="84028" y="103620"/>
                      <a:pt x="90806" y="103110"/>
                    </a:cubicBezTo>
                    <a:cubicBezTo>
                      <a:pt x="104653" y="101944"/>
                      <a:pt x="118500" y="100705"/>
                      <a:pt x="132347" y="99539"/>
                    </a:cubicBezTo>
                    <a:cubicBezTo>
                      <a:pt x="134315" y="84526"/>
                      <a:pt x="132274" y="70024"/>
                      <a:pt x="133804" y="54792"/>
                    </a:cubicBezTo>
                    <a:cubicBezTo>
                      <a:pt x="135408" y="38030"/>
                      <a:pt x="137959" y="20393"/>
                      <a:pt x="131326" y="4287"/>
                    </a:cubicBezTo>
                    <a:close/>
                  </a:path>
                </a:pathLst>
              </a:custGeom>
              <a:solidFill>
                <a:srgbClr val="919191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439" name="Graphic 2">
                <a:extLst>
                  <a:ext uri="{FF2B5EF4-FFF2-40B4-BE49-F238E27FC236}">
                    <a16:creationId xmlns:a16="http://schemas.microsoft.com/office/drawing/2014/main" id="{DB24C12D-B5FE-3D9A-9250-18D5C4D439E1}"/>
                  </a:ext>
                </a:extLst>
              </p:cNvPr>
              <p:cNvGrpSpPr/>
              <p:nvPr/>
            </p:nvGrpSpPr>
            <p:grpSpPr>
              <a:xfrm>
                <a:off x="6243631" y="1482398"/>
                <a:ext cx="88632" cy="68243"/>
                <a:chOff x="6243631" y="1482398"/>
                <a:chExt cx="88632" cy="68243"/>
              </a:xfrm>
              <a:solidFill>
                <a:srgbClr val="F9DD3A"/>
              </a:solidFill>
            </p:grpSpPr>
            <p:sp>
              <p:nvSpPr>
                <p:cNvPr id="440" name="Freeform: Shape 439">
                  <a:extLst>
                    <a:ext uri="{FF2B5EF4-FFF2-40B4-BE49-F238E27FC236}">
                      <a16:creationId xmlns:a16="http://schemas.microsoft.com/office/drawing/2014/main" id="{37BBD7A8-B8C7-5293-BD2D-BC74BE91B864}"/>
                    </a:ext>
                  </a:extLst>
                </p:cNvPr>
                <p:cNvSpPr/>
                <p:nvPr/>
              </p:nvSpPr>
              <p:spPr>
                <a:xfrm>
                  <a:off x="6243631" y="1482398"/>
                  <a:ext cx="43039" cy="65320"/>
                </a:xfrm>
                <a:custGeom>
                  <a:avLst/>
                  <a:gdLst>
                    <a:gd name="connsiteX0" fmla="*/ 36732 w 43039"/>
                    <a:gd name="connsiteY0" fmla="*/ 43475 h 65320"/>
                    <a:gd name="connsiteX1" fmla="*/ 36149 w 43039"/>
                    <a:gd name="connsiteY1" fmla="*/ 41653 h 65320"/>
                    <a:gd name="connsiteX2" fmla="*/ 21282 w 43039"/>
                    <a:gd name="connsiteY2" fmla="*/ 1861 h 65320"/>
                    <a:gd name="connsiteX3" fmla="*/ 14286 w 43039"/>
                    <a:gd name="connsiteY3" fmla="*/ 2808 h 65320"/>
                    <a:gd name="connsiteX4" fmla="*/ 1 w 43039"/>
                    <a:gd name="connsiteY4" fmla="*/ 63443 h 65320"/>
                    <a:gd name="connsiteX5" fmla="*/ 3500 w 43039"/>
                    <a:gd name="connsiteY5" fmla="*/ 64391 h 65320"/>
                    <a:gd name="connsiteX6" fmla="*/ 11006 w 43039"/>
                    <a:gd name="connsiteY6" fmla="*/ 42892 h 65320"/>
                    <a:gd name="connsiteX7" fmla="*/ 11443 w 43039"/>
                    <a:gd name="connsiteY7" fmla="*/ 42964 h 65320"/>
                    <a:gd name="connsiteX8" fmla="*/ 29372 w 43039"/>
                    <a:gd name="connsiteY8" fmla="*/ 45442 h 65320"/>
                    <a:gd name="connsiteX9" fmla="*/ 35712 w 43039"/>
                    <a:gd name="connsiteY9" fmla="*/ 60892 h 65320"/>
                    <a:gd name="connsiteX10" fmla="*/ 42562 w 43039"/>
                    <a:gd name="connsiteY10" fmla="*/ 56884 h 65320"/>
                    <a:gd name="connsiteX11" fmla="*/ 36732 w 43039"/>
                    <a:gd name="connsiteY11" fmla="*/ 43475 h 65320"/>
                    <a:gd name="connsiteX12" fmla="*/ 12026 w 43039"/>
                    <a:gd name="connsiteY12" fmla="*/ 39102 h 65320"/>
                    <a:gd name="connsiteX13" fmla="*/ 18804 w 43039"/>
                    <a:gd name="connsiteY13" fmla="*/ 14250 h 65320"/>
                    <a:gd name="connsiteX14" fmla="*/ 27404 w 43039"/>
                    <a:gd name="connsiteY14" fmla="*/ 39758 h 65320"/>
                    <a:gd name="connsiteX15" fmla="*/ 12026 w 43039"/>
                    <a:gd name="connsiteY15" fmla="*/ 39102 h 653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3039" h="65320">
                      <a:moveTo>
                        <a:pt x="36732" y="43475"/>
                      </a:moveTo>
                      <a:cubicBezTo>
                        <a:pt x="36732" y="42819"/>
                        <a:pt x="36586" y="42163"/>
                        <a:pt x="36149" y="41653"/>
                      </a:cubicBezTo>
                      <a:cubicBezTo>
                        <a:pt x="31631" y="28170"/>
                        <a:pt x="28642" y="14177"/>
                        <a:pt x="21282" y="1861"/>
                      </a:cubicBezTo>
                      <a:cubicBezTo>
                        <a:pt x="19533" y="-1054"/>
                        <a:pt x="15233" y="-398"/>
                        <a:pt x="14286" y="2808"/>
                      </a:cubicBezTo>
                      <a:cubicBezTo>
                        <a:pt x="8310" y="22121"/>
                        <a:pt x="876" y="43110"/>
                        <a:pt x="1" y="63443"/>
                      </a:cubicBezTo>
                      <a:cubicBezTo>
                        <a:pt x="-72" y="65192"/>
                        <a:pt x="2771" y="66140"/>
                        <a:pt x="3500" y="64391"/>
                      </a:cubicBezTo>
                      <a:cubicBezTo>
                        <a:pt x="6415" y="57467"/>
                        <a:pt x="8820" y="50252"/>
                        <a:pt x="11006" y="42892"/>
                      </a:cubicBezTo>
                      <a:cubicBezTo>
                        <a:pt x="11152" y="42892"/>
                        <a:pt x="11225" y="42964"/>
                        <a:pt x="11443" y="42964"/>
                      </a:cubicBezTo>
                      <a:cubicBezTo>
                        <a:pt x="17346" y="43037"/>
                        <a:pt x="23614" y="43620"/>
                        <a:pt x="29372" y="45442"/>
                      </a:cubicBezTo>
                      <a:cubicBezTo>
                        <a:pt x="31121" y="50689"/>
                        <a:pt x="33161" y="55937"/>
                        <a:pt x="35712" y="60892"/>
                      </a:cubicBezTo>
                      <a:cubicBezTo>
                        <a:pt x="38044" y="65411"/>
                        <a:pt x="44895" y="61403"/>
                        <a:pt x="42562" y="56884"/>
                      </a:cubicBezTo>
                      <a:cubicBezTo>
                        <a:pt x="40157" y="52584"/>
                        <a:pt x="38335" y="48066"/>
                        <a:pt x="36732" y="43475"/>
                      </a:cubicBezTo>
                      <a:close/>
                      <a:moveTo>
                        <a:pt x="12026" y="39102"/>
                      </a:moveTo>
                      <a:cubicBezTo>
                        <a:pt x="14359" y="30867"/>
                        <a:pt x="16472" y="22486"/>
                        <a:pt x="18804" y="14250"/>
                      </a:cubicBezTo>
                      <a:cubicBezTo>
                        <a:pt x="22302" y="22486"/>
                        <a:pt x="24707" y="31158"/>
                        <a:pt x="27404" y="39758"/>
                      </a:cubicBezTo>
                      <a:cubicBezTo>
                        <a:pt x="22302" y="39102"/>
                        <a:pt x="17273" y="38737"/>
                        <a:pt x="12026" y="39102"/>
                      </a:cubicBezTo>
                      <a:close/>
                    </a:path>
                  </a:pathLst>
                </a:custGeom>
                <a:solidFill>
                  <a:srgbClr val="F9DD3A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1" name="Freeform: Shape 440">
                  <a:extLst>
                    <a:ext uri="{FF2B5EF4-FFF2-40B4-BE49-F238E27FC236}">
                      <a16:creationId xmlns:a16="http://schemas.microsoft.com/office/drawing/2014/main" id="{59A5FF25-B4B1-FD62-E07E-728CB1673553}"/>
                    </a:ext>
                  </a:extLst>
                </p:cNvPr>
                <p:cNvSpPr/>
                <p:nvPr/>
              </p:nvSpPr>
              <p:spPr>
                <a:xfrm>
                  <a:off x="6298665" y="1487505"/>
                  <a:ext cx="33598" cy="63135"/>
                </a:xfrm>
                <a:custGeom>
                  <a:avLst/>
                  <a:gdLst>
                    <a:gd name="connsiteX0" fmla="*/ 33588 w 33598"/>
                    <a:gd name="connsiteY0" fmla="*/ 29112 h 63135"/>
                    <a:gd name="connsiteX1" fmla="*/ 25644 w 33598"/>
                    <a:gd name="connsiteY1" fmla="*/ 6592 h 63135"/>
                    <a:gd name="connsiteX2" fmla="*/ 17336 w 33598"/>
                    <a:gd name="connsiteY2" fmla="*/ 1855 h 63135"/>
                    <a:gd name="connsiteX3" fmla="*/ 7570 w 33598"/>
                    <a:gd name="connsiteY3" fmla="*/ 4333 h 63135"/>
                    <a:gd name="connsiteX4" fmla="*/ 7206 w 33598"/>
                    <a:gd name="connsiteY4" fmla="*/ 4187 h 63135"/>
                    <a:gd name="connsiteX5" fmla="*/ 7206 w 33598"/>
                    <a:gd name="connsiteY5" fmla="*/ 2001 h 63135"/>
                    <a:gd name="connsiteX6" fmla="*/ 3197 w 33598"/>
                    <a:gd name="connsiteY6" fmla="*/ 1491 h 63135"/>
                    <a:gd name="connsiteX7" fmla="*/ 63 w 33598"/>
                    <a:gd name="connsiteY7" fmla="*/ 59356 h 63135"/>
                    <a:gd name="connsiteX8" fmla="*/ 7643 w 33598"/>
                    <a:gd name="connsiteY8" fmla="*/ 60959 h 63135"/>
                    <a:gd name="connsiteX9" fmla="*/ 33588 w 33598"/>
                    <a:gd name="connsiteY9" fmla="*/ 29112 h 63135"/>
                    <a:gd name="connsiteX10" fmla="*/ 7351 w 33598"/>
                    <a:gd name="connsiteY10" fmla="*/ 50174 h 63135"/>
                    <a:gd name="connsiteX11" fmla="*/ 6987 w 33598"/>
                    <a:gd name="connsiteY11" fmla="*/ 11402 h 63135"/>
                    <a:gd name="connsiteX12" fmla="*/ 7278 w 33598"/>
                    <a:gd name="connsiteY12" fmla="*/ 11475 h 63135"/>
                    <a:gd name="connsiteX13" fmla="*/ 22437 w 33598"/>
                    <a:gd name="connsiteY13" fmla="*/ 20949 h 63135"/>
                    <a:gd name="connsiteX14" fmla="*/ 7351 w 33598"/>
                    <a:gd name="connsiteY14" fmla="*/ 50174 h 63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3598" h="63135">
                      <a:moveTo>
                        <a:pt x="33588" y="29112"/>
                      </a:moveTo>
                      <a:cubicBezTo>
                        <a:pt x="33806" y="20949"/>
                        <a:pt x="30672" y="12860"/>
                        <a:pt x="25644" y="6592"/>
                      </a:cubicBezTo>
                      <a:cubicBezTo>
                        <a:pt x="23603" y="3969"/>
                        <a:pt x="20470" y="2657"/>
                        <a:pt x="17336" y="1855"/>
                      </a:cubicBezTo>
                      <a:cubicBezTo>
                        <a:pt x="16243" y="1564"/>
                        <a:pt x="8153" y="2511"/>
                        <a:pt x="7570" y="4333"/>
                      </a:cubicBezTo>
                      <a:cubicBezTo>
                        <a:pt x="7424" y="4260"/>
                        <a:pt x="7278" y="4260"/>
                        <a:pt x="7206" y="4187"/>
                      </a:cubicBezTo>
                      <a:cubicBezTo>
                        <a:pt x="7206" y="3459"/>
                        <a:pt x="7206" y="2730"/>
                        <a:pt x="7206" y="2001"/>
                      </a:cubicBezTo>
                      <a:cubicBezTo>
                        <a:pt x="7278" y="-258"/>
                        <a:pt x="3562" y="-841"/>
                        <a:pt x="3197" y="1491"/>
                      </a:cubicBezTo>
                      <a:cubicBezTo>
                        <a:pt x="428" y="20439"/>
                        <a:pt x="-228" y="40189"/>
                        <a:pt x="63" y="59356"/>
                      </a:cubicBezTo>
                      <a:cubicBezTo>
                        <a:pt x="136" y="63802"/>
                        <a:pt x="6331" y="64312"/>
                        <a:pt x="7643" y="60959"/>
                      </a:cubicBezTo>
                      <a:cubicBezTo>
                        <a:pt x="23822" y="58773"/>
                        <a:pt x="33150" y="44926"/>
                        <a:pt x="33588" y="29112"/>
                      </a:cubicBezTo>
                      <a:close/>
                      <a:moveTo>
                        <a:pt x="7351" y="50174"/>
                      </a:moveTo>
                      <a:cubicBezTo>
                        <a:pt x="6769" y="37201"/>
                        <a:pt x="6769" y="24375"/>
                        <a:pt x="6987" y="11402"/>
                      </a:cubicBezTo>
                      <a:cubicBezTo>
                        <a:pt x="7060" y="11402"/>
                        <a:pt x="7133" y="11475"/>
                        <a:pt x="7278" y="11475"/>
                      </a:cubicBezTo>
                      <a:cubicBezTo>
                        <a:pt x="15004" y="11475"/>
                        <a:pt x="20032" y="13151"/>
                        <a:pt x="22437" y="20949"/>
                      </a:cubicBezTo>
                      <a:cubicBezTo>
                        <a:pt x="26373" y="33922"/>
                        <a:pt x="19960" y="46675"/>
                        <a:pt x="7351" y="50174"/>
                      </a:cubicBezTo>
                      <a:close/>
                    </a:path>
                  </a:pathLst>
                </a:custGeom>
                <a:solidFill>
                  <a:srgbClr val="F9DD3A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442" name="Graphic 2">
              <a:extLst>
                <a:ext uri="{FF2B5EF4-FFF2-40B4-BE49-F238E27FC236}">
                  <a16:creationId xmlns:a16="http://schemas.microsoft.com/office/drawing/2014/main" id="{4CE12B0C-220D-2189-B267-E59143FFA8C9}"/>
                </a:ext>
              </a:extLst>
            </p:cNvPr>
            <p:cNvGrpSpPr/>
            <p:nvPr/>
          </p:nvGrpSpPr>
          <p:grpSpPr>
            <a:xfrm>
              <a:off x="6503414" y="1413888"/>
              <a:ext cx="69062" cy="15251"/>
              <a:chOff x="6503414" y="1413888"/>
              <a:chExt cx="69062" cy="15251"/>
            </a:xfrm>
            <a:solidFill>
              <a:srgbClr val="919191"/>
            </a:solidFill>
          </p:grpSpPr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8372EA68-6E81-DD82-D4DD-6AB25DEBE281}"/>
                  </a:ext>
                </a:extLst>
              </p:cNvPr>
              <p:cNvSpPr/>
              <p:nvPr/>
            </p:nvSpPr>
            <p:spPr>
              <a:xfrm>
                <a:off x="6557198" y="1413888"/>
                <a:ext cx="15277" cy="15251"/>
              </a:xfrm>
              <a:custGeom>
                <a:avLst/>
                <a:gdLst>
                  <a:gd name="connsiteX0" fmla="*/ 13148 w 15277"/>
                  <a:gd name="connsiteY0" fmla="*/ 2813 h 15251"/>
                  <a:gd name="connsiteX1" fmla="*/ 8702 w 15277"/>
                  <a:gd name="connsiteY1" fmla="*/ 262 h 15251"/>
                  <a:gd name="connsiteX2" fmla="*/ 904 w 15277"/>
                  <a:gd name="connsiteY2" fmla="*/ 3396 h 15251"/>
                  <a:gd name="connsiteX3" fmla="*/ 1196 w 15277"/>
                  <a:gd name="connsiteY3" fmla="*/ 10538 h 15251"/>
                  <a:gd name="connsiteX4" fmla="*/ 11617 w 15277"/>
                  <a:gd name="connsiteY4" fmla="*/ 14254 h 15251"/>
                  <a:gd name="connsiteX5" fmla="*/ 13148 w 15277"/>
                  <a:gd name="connsiteY5" fmla="*/ 2813 h 15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277" h="15251">
                    <a:moveTo>
                      <a:pt x="13148" y="2813"/>
                    </a:moveTo>
                    <a:cubicBezTo>
                      <a:pt x="11763" y="1574"/>
                      <a:pt x="10524" y="772"/>
                      <a:pt x="8702" y="262"/>
                    </a:cubicBezTo>
                    <a:cubicBezTo>
                      <a:pt x="5714" y="-613"/>
                      <a:pt x="2435" y="772"/>
                      <a:pt x="904" y="3396"/>
                    </a:cubicBezTo>
                    <a:cubicBezTo>
                      <a:pt x="-480" y="5728"/>
                      <a:pt x="-189" y="8351"/>
                      <a:pt x="1196" y="10538"/>
                    </a:cubicBezTo>
                    <a:cubicBezTo>
                      <a:pt x="2799" y="14619"/>
                      <a:pt x="7755" y="16587"/>
                      <a:pt x="11617" y="14254"/>
                    </a:cubicBezTo>
                    <a:cubicBezTo>
                      <a:pt x="15626" y="11995"/>
                      <a:pt x="16646" y="6019"/>
                      <a:pt x="13148" y="2813"/>
                    </a:cubicBezTo>
                    <a:close/>
                  </a:path>
                </a:pathLst>
              </a:custGeom>
              <a:solidFill>
                <a:srgbClr val="919191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4" name="Freeform: Shape 443">
                <a:extLst>
                  <a:ext uri="{FF2B5EF4-FFF2-40B4-BE49-F238E27FC236}">
                    <a16:creationId xmlns:a16="http://schemas.microsoft.com/office/drawing/2014/main" id="{B9671860-73A1-F1F7-520F-97975ADB1941}"/>
                  </a:ext>
                </a:extLst>
              </p:cNvPr>
              <p:cNvSpPr/>
              <p:nvPr/>
            </p:nvSpPr>
            <p:spPr>
              <a:xfrm>
                <a:off x="6530015" y="1413888"/>
                <a:ext cx="15255" cy="15251"/>
              </a:xfrm>
              <a:custGeom>
                <a:avLst/>
                <a:gdLst>
                  <a:gd name="connsiteX0" fmla="*/ 13148 w 15255"/>
                  <a:gd name="connsiteY0" fmla="*/ 2813 h 15251"/>
                  <a:gd name="connsiteX1" fmla="*/ 8702 w 15255"/>
                  <a:gd name="connsiteY1" fmla="*/ 262 h 15251"/>
                  <a:gd name="connsiteX2" fmla="*/ 904 w 15255"/>
                  <a:gd name="connsiteY2" fmla="*/ 3396 h 15251"/>
                  <a:gd name="connsiteX3" fmla="*/ 1196 w 15255"/>
                  <a:gd name="connsiteY3" fmla="*/ 10538 h 15251"/>
                  <a:gd name="connsiteX4" fmla="*/ 11617 w 15255"/>
                  <a:gd name="connsiteY4" fmla="*/ 14254 h 15251"/>
                  <a:gd name="connsiteX5" fmla="*/ 13148 w 15255"/>
                  <a:gd name="connsiteY5" fmla="*/ 2813 h 15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255" h="15251">
                    <a:moveTo>
                      <a:pt x="13148" y="2813"/>
                    </a:moveTo>
                    <a:cubicBezTo>
                      <a:pt x="11763" y="1574"/>
                      <a:pt x="10524" y="772"/>
                      <a:pt x="8702" y="262"/>
                    </a:cubicBezTo>
                    <a:cubicBezTo>
                      <a:pt x="5714" y="-613"/>
                      <a:pt x="2434" y="772"/>
                      <a:pt x="904" y="3396"/>
                    </a:cubicBezTo>
                    <a:cubicBezTo>
                      <a:pt x="-480" y="5728"/>
                      <a:pt x="-189" y="8351"/>
                      <a:pt x="1196" y="10538"/>
                    </a:cubicBezTo>
                    <a:cubicBezTo>
                      <a:pt x="2799" y="14619"/>
                      <a:pt x="7755" y="16587"/>
                      <a:pt x="11617" y="14254"/>
                    </a:cubicBezTo>
                    <a:cubicBezTo>
                      <a:pt x="15552" y="11995"/>
                      <a:pt x="16646" y="6019"/>
                      <a:pt x="13148" y="2813"/>
                    </a:cubicBezTo>
                    <a:close/>
                  </a:path>
                </a:pathLst>
              </a:custGeom>
              <a:solidFill>
                <a:srgbClr val="919191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5" name="Freeform: Shape 444">
                <a:extLst>
                  <a:ext uri="{FF2B5EF4-FFF2-40B4-BE49-F238E27FC236}">
                    <a16:creationId xmlns:a16="http://schemas.microsoft.com/office/drawing/2014/main" id="{7F012DCC-7CC9-37DC-E3D8-60333465611B}"/>
                  </a:ext>
                </a:extLst>
              </p:cNvPr>
              <p:cNvSpPr/>
              <p:nvPr/>
            </p:nvSpPr>
            <p:spPr>
              <a:xfrm>
                <a:off x="6503414" y="1413888"/>
                <a:ext cx="15255" cy="15251"/>
              </a:xfrm>
              <a:custGeom>
                <a:avLst/>
                <a:gdLst>
                  <a:gd name="connsiteX0" fmla="*/ 13148 w 15255"/>
                  <a:gd name="connsiteY0" fmla="*/ 2813 h 15251"/>
                  <a:gd name="connsiteX1" fmla="*/ 8702 w 15255"/>
                  <a:gd name="connsiteY1" fmla="*/ 262 h 15251"/>
                  <a:gd name="connsiteX2" fmla="*/ 904 w 15255"/>
                  <a:gd name="connsiteY2" fmla="*/ 3396 h 15251"/>
                  <a:gd name="connsiteX3" fmla="*/ 1196 w 15255"/>
                  <a:gd name="connsiteY3" fmla="*/ 10538 h 15251"/>
                  <a:gd name="connsiteX4" fmla="*/ 11617 w 15255"/>
                  <a:gd name="connsiteY4" fmla="*/ 14254 h 15251"/>
                  <a:gd name="connsiteX5" fmla="*/ 13148 w 15255"/>
                  <a:gd name="connsiteY5" fmla="*/ 2813 h 15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255" h="15251">
                    <a:moveTo>
                      <a:pt x="13148" y="2813"/>
                    </a:moveTo>
                    <a:cubicBezTo>
                      <a:pt x="11763" y="1574"/>
                      <a:pt x="10524" y="772"/>
                      <a:pt x="8702" y="262"/>
                    </a:cubicBezTo>
                    <a:cubicBezTo>
                      <a:pt x="5714" y="-613"/>
                      <a:pt x="2435" y="772"/>
                      <a:pt x="904" y="3396"/>
                    </a:cubicBezTo>
                    <a:cubicBezTo>
                      <a:pt x="-480" y="5728"/>
                      <a:pt x="-189" y="8351"/>
                      <a:pt x="1196" y="10538"/>
                    </a:cubicBezTo>
                    <a:cubicBezTo>
                      <a:pt x="2799" y="14619"/>
                      <a:pt x="7755" y="16587"/>
                      <a:pt x="11617" y="14254"/>
                    </a:cubicBezTo>
                    <a:cubicBezTo>
                      <a:pt x="15553" y="11995"/>
                      <a:pt x="16646" y="6019"/>
                      <a:pt x="13148" y="2813"/>
                    </a:cubicBezTo>
                    <a:close/>
                  </a:path>
                </a:pathLst>
              </a:custGeom>
              <a:solidFill>
                <a:srgbClr val="919191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46" name="Graphic 2">
              <a:extLst>
                <a:ext uri="{FF2B5EF4-FFF2-40B4-BE49-F238E27FC236}">
                  <a16:creationId xmlns:a16="http://schemas.microsoft.com/office/drawing/2014/main" id="{B89C5FDF-9285-F26D-03CC-C956261B51A0}"/>
                </a:ext>
              </a:extLst>
            </p:cNvPr>
            <p:cNvGrpSpPr/>
            <p:nvPr/>
          </p:nvGrpSpPr>
          <p:grpSpPr>
            <a:xfrm>
              <a:off x="6198681" y="1391120"/>
              <a:ext cx="401024" cy="284881"/>
              <a:chOff x="6198681" y="1391120"/>
              <a:chExt cx="401024" cy="284881"/>
            </a:xfrm>
            <a:solidFill>
              <a:srgbClr val="919191"/>
            </a:solidFill>
          </p:grpSpPr>
          <p:sp>
            <p:nvSpPr>
              <p:cNvPr id="447" name="Freeform: Shape 446">
                <a:extLst>
                  <a:ext uri="{FF2B5EF4-FFF2-40B4-BE49-F238E27FC236}">
                    <a16:creationId xmlns:a16="http://schemas.microsoft.com/office/drawing/2014/main" id="{CD54F87A-4CF9-A585-D52C-2F4C76449E9C}"/>
                  </a:ext>
                </a:extLst>
              </p:cNvPr>
              <p:cNvSpPr/>
              <p:nvPr/>
            </p:nvSpPr>
            <p:spPr>
              <a:xfrm>
                <a:off x="6198681" y="1391120"/>
                <a:ext cx="401024" cy="284881"/>
              </a:xfrm>
              <a:custGeom>
                <a:avLst/>
                <a:gdLst>
                  <a:gd name="connsiteX0" fmla="*/ 278526 w 401024"/>
                  <a:gd name="connsiteY0" fmla="*/ 284881 h 284881"/>
                  <a:gd name="connsiteX1" fmla="*/ 164836 w 401024"/>
                  <a:gd name="connsiteY1" fmla="*/ 283205 h 284881"/>
                  <a:gd name="connsiteX2" fmla="*/ 52968 w 401024"/>
                  <a:gd name="connsiteY2" fmla="*/ 281529 h 284881"/>
                  <a:gd name="connsiteX3" fmla="*/ 6399 w 401024"/>
                  <a:gd name="connsiteY3" fmla="*/ 281966 h 284881"/>
                  <a:gd name="connsiteX4" fmla="*/ 1371 w 401024"/>
                  <a:gd name="connsiteY4" fmla="*/ 282039 h 284881"/>
                  <a:gd name="connsiteX5" fmla="*/ 1225 w 401024"/>
                  <a:gd name="connsiteY5" fmla="*/ 277010 h 284881"/>
                  <a:gd name="connsiteX6" fmla="*/ 277 w 401024"/>
                  <a:gd name="connsiteY6" fmla="*/ 49120 h 284881"/>
                  <a:gd name="connsiteX7" fmla="*/ 423 w 401024"/>
                  <a:gd name="connsiteY7" fmla="*/ 5247 h 284881"/>
                  <a:gd name="connsiteX8" fmla="*/ 423 w 401024"/>
                  <a:gd name="connsiteY8" fmla="*/ 0 h 284881"/>
                  <a:gd name="connsiteX9" fmla="*/ 5671 w 401024"/>
                  <a:gd name="connsiteY9" fmla="*/ 146 h 284881"/>
                  <a:gd name="connsiteX10" fmla="*/ 108210 w 401024"/>
                  <a:gd name="connsiteY10" fmla="*/ 1676 h 284881"/>
                  <a:gd name="connsiteX11" fmla="*/ 212426 w 401024"/>
                  <a:gd name="connsiteY11" fmla="*/ 947 h 284881"/>
                  <a:gd name="connsiteX12" fmla="*/ 318245 w 401024"/>
                  <a:gd name="connsiteY12" fmla="*/ 219 h 284881"/>
                  <a:gd name="connsiteX13" fmla="*/ 393018 w 401024"/>
                  <a:gd name="connsiteY13" fmla="*/ 947 h 284881"/>
                  <a:gd name="connsiteX14" fmla="*/ 397537 w 401024"/>
                  <a:gd name="connsiteY14" fmla="*/ 1020 h 284881"/>
                  <a:gd name="connsiteX15" fmla="*/ 397901 w 401024"/>
                  <a:gd name="connsiteY15" fmla="*/ 5539 h 284881"/>
                  <a:gd name="connsiteX16" fmla="*/ 394767 w 401024"/>
                  <a:gd name="connsiteY16" fmla="*/ 277083 h 284881"/>
                  <a:gd name="connsiteX17" fmla="*/ 394549 w 401024"/>
                  <a:gd name="connsiteY17" fmla="*/ 281602 h 284881"/>
                  <a:gd name="connsiteX18" fmla="*/ 390031 w 401024"/>
                  <a:gd name="connsiteY18" fmla="*/ 281820 h 284881"/>
                  <a:gd name="connsiteX19" fmla="*/ 278526 w 401024"/>
                  <a:gd name="connsiteY19" fmla="*/ 284881 h 284881"/>
                  <a:gd name="connsiteX20" fmla="*/ 52968 w 401024"/>
                  <a:gd name="connsiteY20" fmla="*/ 271399 h 284881"/>
                  <a:gd name="connsiteX21" fmla="*/ 165055 w 401024"/>
                  <a:gd name="connsiteY21" fmla="*/ 273075 h 284881"/>
                  <a:gd name="connsiteX22" fmla="*/ 278526 w 401024"/>
                  <a:gd name="connsiteY22" fmla="*/ 274751 h 284881"/>
                  <a:gd name="connsiteX23" fmla="*/ 385002 w 401024"/>
                  <a:gd name="connsiteY23" fmla="*/ 272128 h 284881"/>
                  <a:gd name="connsiteX24" fmla="*/ 388282 w 401024"/>
                  <a:gd name="connsiteY24" fmla="*/ 11005 h 284881"/>
                  <a:gd name="connsiteX25" fmla="*/ 318318 w 401024"/>
                  <a:gd name="connsiteY25" fmla="*/ 10349 h 284881"/>
                  <a:gd name="connsiteX26" fmla="*/ 212645 w 401024"/>
                  <a:gd name="connsiteY26" fmla="*/ 11078 h 284881"/>
                  <a:gd name="connsiteX27" fmla="*/ 108356 w 401024"/>
                  <a:gd name="connsiteY27" fmla="*/ 11806 h 284881"/>
                  <a:gd name="connsiteX28" fmla="*/ 10626 w 401024"/>
                  <a:gd name="connsiteY28" fmla="*/ 10422 h 284881"/>
                  <a:gd name="connsiteX29" fmla="*/ 10480 w 401024"/>
                  <a:gd name="connsiteY29" fmla="*/ 49120 h 284881"/>
                  <a:gd name="connsiteX30" fmla="*/ 11282 w 401024"/>
                  <a:gd name="connsiteY30" fmla="*/ 271617 h 284881"/>
                  <a:gd name="connsiteX31" fmla="*/ 52968 w 401024"/>
                  <a:gd name="connsiteY31" fmla="*/ 271399 h 284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401024" h="284881">
                    <a:moveTo>
                      <a:pt x="278526" y="284881"/>
                    </a:moveTo>
                    <a:cubicBezTo>
                      <a:pt x="239901" y="284881"/>
                      <a:pt x="201713" y="284007"/>
                      <a:pt x="164836" y="283205"/>
                    </a:cubicBezTo>
                    <a:cubicBezTo>
                      <a:pt x="128397" y="282403"/>
                      <a:pt x="90719" y="281529"/>
                      <a:pt x="52968" y="281529"/>
                    </a:cubicBezTo>
                    <a:cubicBezTo>
                      <a:pt x="36571" y="281529"/>
                      <a:pt x="21339" y="281675"/>
                      <a:pt x="6399" y="281966"/>
                    </a:cubicBezTo>
                    <a:lnTo>
                      <a:pt x="1371" y="282039"/>
                    </a:lnTo>
                    <a:lnTo>
                      <a:pt x="1225" y="277010"/>
                    </a:lnTo>
                    <a:cubicBezTo>
                      <a:pt x="-451" y="219947"/>
                      <a:pt x="-14" y="121269"/>
                      <a:pt x="277" y="49120"/>
                    </a:cubicBezTo>
                    <a:cubicBezTo>
                      <a:pt x="350" y="32941"/>
                      <a:pt x="423" y="18001"/>
                      <a:pt x="423" y="5247"/>
                    </a:cubicBezTo>
                    <a:lnTo>
                      <a:pt x="423" y="0"/>
                    </a:lnTo>
                    <a:lnTo>
                      <a:pt x="5671" y="146"/>
                    </a:lnTo>
                    <a:cubicBezTo>
                      <a:pt x="35696" y="1166"/>
                      <a:pt x="69293" y="1676"/>
                      <a:pt x="108210" y="1676"/>
                    </a:cubicBezTo>
                    <a:cubicBezTo>
                      <a:pt x="142609" y="1676"/>
                      <a:pt x="178100" y="1312"/>
                      <a:pt x="212426" y="947"/>
                    </a:cubicBezTo>
                    <a:cubicBezTo>
                      <a:pt x="247116" y="583"/>
                      <a:pt x="283045" y="219"/>
                      <a:pt x="318245" y="219"/>
                    </a:cubicBezTo>
                    <a:cubicBezTo>
                      <a:pt x="345793" y="219"/>
                      <a:pt x="370207" y="437"/>
                      <a:pt x="393018" y="947"/>
                    </a:cubicBezTo>
                    <a:lnTo>
                      <a:pt x="397537" y="1020"/>
                    </a:lnTo>
                    <a:lnTo>
                      <a:pt x="397901" y="5539"/>
                    </a:lnTo>
                    <a:cubicBezTo>
                      <a:pt x="404752" y="85778"/>
                      <a:pt x="398776" y="200925"/>
                      <a:pt x="394767" y="277083"/>
                    </a:cubicBezTo>
                    <a:lnTo>
                      <a:pt x="394549" y="281602"/>
                    </a:lnTo>
                    <a:lnTo>
                      <a:pt x="390031" y="281820"/>
                    </a:lnTo>
                    <a:cubicBezTo>
                      <a:pt x="355267" y="283934"/>
                      <a:pt x="318828" y="284881"/>
                      <a:pt x="278526" y="284881"/>
                    </a:cubicBezTo>
                    <a:close/>
                    <a:moveTo>
                      <a:pt x="52968" y="271399"/>
                    </a:moveTo>
                    <a:cubicBezTo>
                      <a:pt x="90792" y="271399"/>
                      <a:pt x="128543" y="272273"/>
                      <a:pt x="165055" y="273075"/>
                    </a:cubicBezTo>
                    <a:cubicBezTo>
                      <a:pt x="201932" y="273877"/>
                      <a:pt x="239974" y="274751"/>
                      <a:pt x="278526" y="274751"/>
                    </a:cubicBezTo>
                    <a:cubicBezTo>
                      <a:pt x="316860" y="274751"/>
                      <a:pt x="351769" y="273877"/>
                      <a:pt x="385002" y="272128"/>
                    </a:cubicBezTo>
                    <a:cubicBezTo>
                      <a:pt x="388864" y="197719"/>
                      <a:pt x="394403" y="88766"/>
                      <a:pt x="388282" y="11005"/>
                    </a:cubicBezTo>
                    <a:cubicBezTo>
                      <a:pt x="366855" y="10567"/>
                      <a:pt x="343898" y="10349"/>
                      <a:pt x="318318" y="10349"/>
                    </a:cubicBezTo>
                    <a:cubicBezTo>
                      <a:pt x="283191" y="10349"/>
                      <a:pt x="247335" y="10713"/>
                      <a:pt x="212645" y="11078"/>
                    </a:cubicBezTo>
                    <a:cubicBezTo>
                      <a:pt x="178319" y="11442"/>
                      <a:pt x="142755" y="11806"/>
                      <a:pt x="108356" y="11806"/>
                    </a:cubicBezTo>
                    <a:cubicBezTo>
                      <a:pt x="71479" y="11806"/>
                      <a:pt x="39486" y="11369"/>
                      <a:pt x="10626" y="10422"/>
                    </a:cubicBezTo>
                    <a:cubicBezTo>
                      <a:pt x="10626" y="22009"/>
                      <a:pt x="10553" y="35054"/>
                      <a:pt x="10480" y="49120"/>
                    </a:cubicBezTo>
                    <a:cubicBezTo>
                      <a:pt x="10189" y="119083"/>
                      <a:pt x="9752" y="214116"/>
                      <a:pt x="11282" y="271617"/>
                    </a:cubicBezTo>
                    <a:cubicBezTo>
                      <a:pt x="24619" y="271544"/>
                      <a:pt x="38393" y="271399"/>
                      <a:pt x="52968" y="271399"/>
                    </a:cubicBezTo>
                    <a:close/>
                  </a:path>
                </a:pathLst>
              </a:custGeom>
              <a:solidFill>
                <a:srgbClr val="919191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8" name="Freeform: Shape 447">
                <a:extLst>
                  <a:ext uri="{FF2B5EF4-FFF2-40B4-BE49-F238E27FC236}">
                    <a16:creationId xmlns:a16="http://schemas.microsoft.com/office/drawing/2014/main" id="{38DE8D2E-AE36-374E-FA64-ACB6C8012E1B}"/>
                  </a:ext>
                </a:extLst>
              </p:cNvPr>
              <p:cNvSpPr/>
              <p:nvPr/>
            </p:nvSpPr>
            <p:spPr>
              <a:xfrm>
                <a:off x="6203121" y="1439985"/>
                <a:ext cx="394344" cy="13911"/>
              </a:xfrm>
              <a:custGeom>
                <a:avLst/>
                <a:gdLst>
                  <a:gd name="connsiteX0" fmla="*/ 390327 w 394344"/>
                  <a:gd name="connsiteY0" fmla="*/ 5648 h 13911"/>
                  <a:gd name="connsiteX1" fmla="*/ 195815 w 394344"/>
                  <a:gd name="connsiteY1" fmla="*/ 474 h 13911"/>
                  <a:gd name="connsiteX2" fmla="*/ 1230 w 394344"/>
                  <a:gd name="connsiteY2" fmla="*/ 5356 h 13911"/>
                  <a:gd name="connsiteX3" fmla="*/ 1230 w 394344"/>
                  <a:gd name="connsiteY3" fmla="*/ 7834 h 13911"/>
                  <a:gd name="connsiteX4" fmla="*/ 195815 w 394344"/>
                  <a:gd name="connsiteY4" fmla="*/ 5794 h 13911"/>
                  <a:gd name="connsiteX5" fmla="*/ 390327 w 394344"/>
                  <a:gd name="connsiteY5" fmla="*/ 13883 h 13911"/>
                  <a:gd name="connsiteX6" fmla="*/ 390327 w 394344"/>
                  <a:gd name="connsiteY6" fmla="*/ 5648 h 13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4344" h="13911">
                    <a:moveTo>
                      <a:pt x="390327" y="5648"/>
                    </a:moveTo>
                    <a:cubicBezTo>
                      <a:pt x="325466" y="3826"/>
                      <a:pt x="260677" y="911"/>
                      <a:pt x="195815" y="474"/>
                    </a:cubicBezTo>
                    <a:cubicBezTo>
                      <a:pt x="131464" y="36"/>
                      <a:pt x="65290" y="-1567"/>
                      <a:pt x="1230" y="5356"/>
                    </a:cubicBezTo>
                    <a:cubicBezTo>
                      <a:pt x="-373" y="5502"/>
                      <a:pt x="-446" y="7834"/>
                      <a:pt x="1230" y="7834"/>
                    </a:cubicBezTo>
                    <a:cubicBezTo>
                      <a:pt x="65946" y="9292"/>
                      <a:pt x="131026" y="5211"/>
                      <a:pt x="195815" y="5794"/>
                    </a:cubicBezTo>
                    <a:cubicBezTo>
                      <a:pt x="260677" y="6450"/>
                      <a:pt x="325757" y="8053"/>
                      <a:pt x="390327" y="13883"/>
                    </a:cubicBezTo>
                    <a:cubicBezTo>
                      <a:pt x="395647" y="14466"/>
                      <a:pt x="395720" y="5794"/>
                      <a:pt x="390327" y="5648"/>
                    </a:cubicBezTo>
                    <a:close/>
                  </a:path>
                </a:pathLst>
              </a:custGeom>
              <a:solidFill>
                <a:srgbClr val="919191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FD19DD02-19EF-6E8C-4F68-14F952118290}"/>
                </a:ext>
              </a:extLst>
            </p:cNvPr>
            <p:cNvSpPr/>
            <p:nvPr/>
          </p:nvSpPr>
          <p:spPr>
            <a:xfrm>
              <a:off x="6401933" y="1495589"/>
              <a:ext cx="147760" cy="7257"/>
            </a:xfrm>
            <a:custGeom>
              <a:avLst/>
              <a:gdLst>
                <a:gd name="connsiteX0" fmla="*/ 145383 w 147760"/>
                <a:gd name="connsiteY0" fmla="*/ 2371 h 7257"/>
                <a:gd name="connsiteX1" fmla="*/ 1449 w 147760"/>
                <a:gd name="connsiteY1" fmla="*/ 2663 h 7257"/>
                <a:gd name="connsiteX2" fmla="*/ 1449 w 147760"/>
                <a:gd name="connsiteY2" fmla="*/ 5651 h 7257"/>
                <a:gd name="connsiteX3" fmla="*/ 145383 w 147760"/>
                <a:gd name="connsiteY3" fmla="*/ 7254 h 7257"/>
                <a:gd name="connsiteX4" fmla="*/ 145383 w 147760"/>
                <a:gd name="connsiteY4" fmla="*/ 2371 h 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760" h="7257">
                  <a:moveTo>
                    <a:pt x="145383" y="2371"/>
                  </a:moveTo>
                  <a:cubicBezTo>
                    <a:pt x="97721" y="-471"/>
                    <a:pt x="49038" y="-1200"/>
                    <a:pt x="1449" y="2663"/>
                  </a:cubicBezTo>
                  <a:cubicBezTo>
                    <a:pt x="-446" y="2808"/>
                    <a:pt x="-519" y="5651"/>
                    <a:pt x="1449" y="5651"/>
                  </a:cubicBezTo>
                  <a:cubicBezTo>
                    <a:pt x="49548" y="5578"/>
                    <a:pt x="97356" y="5286"/>
                    <a:pt x="145383" y="7254"/>
                  </a:cubicBezTo>
                  <a:cubicBezTo>
                    <a:pt x="148590" y="7400"/>
                    <a:pt x="148517" y="2590"/>
                    <a:pt x="145383" y="2371"/>
                  </a:cubicBezTo>
                  <a:close/>
                </a:path>
              </a:pathLst>
            </a:custGeom>
            <a:solidFill>
              <a:srgbClr val="919191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CD528A40-CDB4-C62F-E5CE-3C99305AB54E}"/>
                </a:ext>
              </a:extLst>
            </p:cNvPr>
            <p:cNvSpPr/>
            <p:nvPr/>
          </p:nvSpPr>
          <p:spPr>
            <a:xfrm>
              <a:off x="6401077" y="1543500"/>
              <a:ext cx="133777" cy="10233"/>
            </a:xfrm>
            <a:custGeom>
              <a:avLst/>
              <a:gdLst>
                <a:gd name="connsiteX0" fmla="*/ 130498 w 133777"/>
                <a:gd name="connsiteY0" fmla="*/ 9 h 10233"/>
                <a:gd name="connsiteX1" fmla="*/ 1285 w 133777"/>
                <a:gd name="connsiteY1" fmla="*/ 7515 h 10233"/>
                <a:gd name="connsiteX2" fmla="*/ 1285 w 133777"/>
                <a:gd name="connsiteY2" fmla="*/ 10212 h 10233"/>
                <a:gd name="connsiteX3" fmla="*/ 130498 w 133777"/>
                <a:gd name="connsiteY3" fmla="*/ 6859 h 10233"/>
                <a:gd name="connsiteX4" fmla="*/ 130498 w 133777"/>
                <a:gd name="connsiteY4" fmla="*/ 9 h 1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777" h="10233">
                  <a:moveTo>
                    <a:pt x="130498" y="9"/>
                  </a:moveTo>
                  <a:cubicBezTo>
                    <a:pt x="87500" y="2487"/>
                    <a:pt x="44064" y="1904"/>
                    <a:pt x="1285" y="7515"/>
                  </a:cubicBezTo>
                  <a:cubicBezTo>
                    <a:pt x="-392" y="7734"/>
                    <a:pt x="-464" y="10212"/>
                    <a:pt x="1285" y="10212"/>
                  </a:cubicBezTo>
                  <a:cubicBezTo>
                    <a:pt x="44356" y="10576"/>
                    <a:pt x="87427" y="6349"/>
                    <a:pt x="130498" y="6859"/>
                  </a:cubicBezTo>
                  <a:cubicBezTo>
                    <a:pt x="134871" y="6859"/>
                    <a:pt x="134871" y="-283"/>
                    <a:pt x="130498" y="9"/>
                  </a:cubicBezTo>
                  <a:close/>
                </a:path>
              </a:pathLst>
            </a:custGeom>
            <a:solidFill>
              <a:srgbClr val="919191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1F2E5A28-5AAC-1BB9-259B-F11EBB334E0B}"/>
                </a:ext>
              </a:extLst>
            </p:cNvPr>
            <p:cNvSpPr/>
            <p:nvPr/>
          </p:nvSpPr>
          <p:spPr>
            <a:xfrm>
              <a:off x="6244635" y="1589985"/>
              <a:ext cx="300222" cy="24279"/>
            </a:xfrm>
            <a:custGeom>
              <a:avLst/>
              <a:gdLst>
                <a:gd name="connsiteX0" fmla="*/ 296997 w 300222"/>
                <a:gd name="connsiteY0" fmla="*/ 20 h 24279"/>
                <a:gd name="connsiteX1" fmla="*/ 1257 w 300222"/>
                <a:gd name="connsiteY1" fmla="*/ 21519 h 24279"/>
                <a:gd name="connsiteX2" fmla="*/ 1257 w 300222"/>
                <a:gd name="connsiteY2" fmla="*/ 24143 h 24279"/>
                <a:gd name="connsiteX3" fmla="*/ 296997 w 300222"/>
                <a:gd name="connsiteY3" fmla="*/ 6871 h 24279"/>
                <a:gd name="connsiteX4" fmla="*/ 296997 w 300222"/>
                <a:gd name="connsiteY4" fmla="*/ 20 h 24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22" h="24279">
                  <a:moveTo>
                    <a:pt x="296997" y="20"/>
                  </a:moveTo>
                  <a:cubicBezTo>
                    <a:pt x="198539" y="10150"/>
                    <a:pt x="99862" y="13721"/>
                    <a:pt x="1257" y="21519"/>
                  </a:cubicBezTo>
                  <a:cubicBezTo>
                    <a:pt x="-419" y="21665"/>
                    <a:pt x="-419" y="24143"/>
                    <a:pt x="1257" y="24143"/>
                  </a:cubicBezTo>
                  <a:cubicBezTo>
                    <a:pt x="99570" y="25527"/>
                    <a:pt x="199195" y="16126"/>
                    <a:pt x="296997" y="6871"/>
                  </a:cubicBezTo>
                  <a:cubicBezTo>
                    <a:pt x="301297" y="6433"/>
                    <a:pt x="301297" y="-417"/>
                    <a:pt x="296997" y="20"/>
                  </a:cubicBezTo>
                  <a:close/>
                </a:path>
              </a:pathLst>
            </a:custGeom>
            <a:solidFill>
              <a:srgbClr val="919191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52" name="Graphic 2">
            <a:extLst>
              <a:ext uri="{FF2B5EF4-FFF2-40B4-BE49-F238E27FC236}">
                <a16:creationId xmlns:a16="http://schemas.microsoft.com/office/drawing/2014/main" id="{8BEF64A7-3F1A-C342-160A-990951EE16FB}"/>
              </a:ext>
            </a:extLst>
          </p:cNvPr>
          <p:cNvGrpSpPr/>
          <p:nvPr/>
        </p:nvGrpSpPr>
        <p:grpSpPr>
          <a:xfrm>
            <a:off x="6140079" y="1372795"/>
            <a:ext cx="401785" cy="285318"/>
            <a:chOff x="5506337" y="1390902"/>
            <a:chExt cx="401785" cy="285318"/>
          </a:xfrm>
        </p:grpSpPr>
        <p:grpSp>
          <p:nvGrpSpPr>
            <p:cNvPr id="453" name="Graphic 2">
              <a:extLst>
                <a:ext uri="{FF2B5EF4-FFF2-40B4-BE49-F238E27FC236}">
                  <a16:creationId xmlns:a16="http://schemas.microsoft.com/office/drawing/2014/main" id="{D1DD47DA-DD35-AEE5-33D5-451C82C543DA}"/>
                </a:ext>
              </a:extLst>
            </p:cNvPr>
            <p:cNvGrpSpPr/>
            <p:nvPr/>
          </p:nvGrpSpPr>
          <p:grpSpPr>
            <a:xfrm>
              <a:off x="5811580" y="1413669"/>
              <a:ext cx="69190" cy="15251"/>
              <a:chOff x="5811580" y="1413669"/>
              <a:chExt cx="69190" cy="15251"/>
            </a:xfrm>
            <a:solidFill>
              <a:srgbClr val="919191"/>
            </a:solidFill>
          </p:grpSpPr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34046558-27E5-5A28-05F8-CD9B14D9D3A3}"/>
                  </a:ext>
                </a:extLst>
              </p:cNvPr>
              <p:cNvSpPr/>
              <p:nvPr/>
            </p:nvSpPr>
            <p:spPr>
              <a:xfrm>
                <a:off x="5865510" y="1413669"/>
                <a:ext cx="15261" cy="15251"/>
              </a:xfrm>
              <a:custGeom>
                <a:avLst/>
                <a:gdLst>
                  <a:gd name="connsiteX0" fmla="*/ 13148 w 15261"/>
                  <a:gd name="connsiteY0" fmla="*/ 2813 h 15251"/>
                  <a:gd name="connsiteX1" fmla="*/ 8702 w 15261"/>
                  <a:gd name="connsiteY1" fmla="*/ 262 h 15251"/>
                  <a:gd name="connsiteX2" fmla="*/ 904 w 15261"/>
                  <a:gd name="connsiteY2" fmla="*/ 3396 h 15251"/>
                  <a:gd name="connsiteX3" fmla="*/ 1196 w 15261"/>
                  <a:gd name="connsiteY3" fmla="*/ 10538 h 15251"/>
                  <a:gd name="connsiteX4" fmla="*/ 11690 w 15261"/>
                  <a:gd name="connsiteY4" fmla="*/ 14254 h 15251"/>
                  <a:gd name="connsiteX5" fmla="*/ 13148 w 15261"/>
                  <a:gd name="connsiteY5" fmla="*/ 2813 h 15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261" h="15251">
                    <a:moveTo>
                      <a:pt x="13148" y="2813"/>
                    </a:moveTo>
                    <a:cubicBezTo>
                      <a:pt x="11763" y="1574"/>
                      <a:pt x="10524" y="772"/>
                      <a:pt x="8702" y="262"/>
                    </a:cubicBezTo>
                    <a:cubicBezTo>
                      <a:pt x="5714" y="-613"/>
                      <a:pt x="2435" y="772"/>
                      <a:pt x="904" y="3396"/>
                    </a:cubicBezTo>
                    <a:cubicBezTo>
                      <a:pt x="-481" y="5728"/>
                      <a:pt x="-189" y="8351"/>
                      <a:pt x="1196" y="10538"/>
                    </a:cubicBezTo>
                    <a:cubicBezTo>
                      <a:pt x="2872" y="14619"/>
                      <a:pt x="7755" y="16587"/>
                      <a:pt x="11690" y="14254"/>
                    </a:cubicBezTo>
                    <a:cubicBezTo>
                      <a:pt x="15553" y="11995"/>
                      <a:pt x="16646" y="6019"/>
                      <a:pt x="13148" y="2813"/>
                    </a:cubicBezTo>
                    <a:close/>
                  </a:path>
                </a:pathLst>
              </a:custGeom>
              <a:solidFill>
                <a:srgbClr val="919191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6B536A33-F169-E2C7-74C0-807DCFC7EADC}"/>
                  </a:ext>
                </a:extLst>
              </p:cNvPr>
              <p:cNvSpPr/>
              <p:nvPr/>
            </p:nvSpPr>
            <p:spPr>
              <a:xfrm>
                <a:off x="5838254" y="1413669"/>
                <a:ext cx="15260" cy="15251"/>
              </a:xfrm>
              <a:custGeom>
                <a:avLst/>
                <a:gdLst>
                  <a:gd name="connsiteX0" fmla="*/ 13148 w 15260"/>
                  <a:gd name="connsiteY0" fmla="*/ 2813 h 15251"/>
                  <a:gd name="connsiteX1" fmla="*/ 8702 w 15260"/>
                  <a:gd name="connsiteY1" fmla="*/ 262 h 15251"/>
                  <a:gd name="connsiteX2" fmla="*/ 904 w 15260"/>
                  <a:gd name="connsiteY2" fmla="*/ 3396 h 15251"/>
                  <a:gd name="connsiteX3" fmla="*/ 1196 w 15260"/>
                  <a:gd name="connsiteY3" fmla="*/ 10538 h 15251"/>
                  <a:gd name="connsiteX4" fmla="*/ 11690 w 15260"/>
                  <a:gd name="connsiteY4" fmla="*/ 14254 h 15251"/>
                  <a:gd name="connsiteX5" fmla="*/ 13148 w 15260"/>
                  <a:gd name="connsiteY5" fmla="*/ 2813 h 15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260" h="15251">
                    <a:moveTo>
                      <a:pt x="13148" y="2813"/>
                    </a:moveTo>
                    <a:cubicBezTo>
                      <a:pt x="11763" y="1574"/>
                      <a:pt x="10524" y="772"/>
                      <a:pt x="8702" y="262"/>
                    </a:cubicBezTo>
                    <a:cubicBezTo>
                      <a:pt x="5714" y="-613"/>
                      <a:pt x="2435" y="772"/>
                      <a:pt x="904" y="3396"/>
                    </a:cubicBezTo>
                    <a:cubicBezTo>
                      <a:pt x="-481" y="5728"/>
                      <a:pt x="-189" y="8351"/>
                      <a:pt x="1196" y="10538"/>
                    </a:cubicBezTo>
                    <a:cubicBezTo>
                      <a:pt x="2872" y="14619"/>
                      <a:pt x="7755" y="16587"/>
                      <a:pt x="11690" y="14254"/>
                    </a:cubicBezTo>
                    <a:cubicBezTo>
                      <a:pt x="15553" y="11995"/>
                      <a:pt x="16646" y="6019"/>
                      <a:pt x="13148" y="2813"/>
                    </a:cubicBezTo>
                    <a:close/>
                  </a:path>
                </a:pathLst>
              </a:custGeom>
              <a:solidFill>
                <a:srgbClr val="919191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4AAEC49A-F8C0-6174-C1E4-A4C6E8F46FB9}"/>
                  </a:ext>
                </a:extLst>
              </p:cNvPr>
              <p:cNvSpPr/>
              <p:nvPr/>
            </p:nvSpPr>
            <p:spPr>
              <a:xfrm>
                <a:off x="5811580" y="1413669"/>
                <a:ext cx="15314" cy="15251"/>
              </a:xfrm>
              <a:custGeom>
                <a:avLst/>
                <a:gdLst>
                  <a:gd name="connsiteX0" fmla="*/ 13148 w 15314"/>
                  <a:gd name="connsiteY0" fmla="*/ 2813 h 15251"/>
                  <a:gd name="connsiteX1" fmla="*/ 8702 w 15314"/>
                  <a:gd name="connsiteY1" fmla="*/ 262 h 15251"/>
                  <a:gd name="connsiteX2" fmla="*/ 904 w 15314"/>
                  <a:gd name="connsiteY2" fmla="*/ 3396 h 15251"/>
                  <a:gd name="connsiteX3" fmla="*/ 1196 w 15314"/>
                  <a:gd name="connsiteY3" fmla="*/ 10538 h 15251"/>
                  <a:gd name="connsiteX4" fmla="*/ 11690 w 15314"/>
                  <a:gd name="connsiteY4" fmla="*/ 14254 h 15251"/>
                  <a:gd name="connsiteX5" fmla="*/ 13148 w 15314"/>
                  <a:gd name="connsiteY5" fmla="*/ 2813 h 15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314" h="15251">
                    <a:moveTo>
                      <a:pt x="13148" y="2813"/>
                    </a:moveTo>
                    <a:cubicBezTo>
                      <a:pt x="11763" y="1574"/>
                      <a:pt x="10524" y="772"/>
                      <a:pt x="8702" y="262"/>
                    </a:cubicBezTo>
                    <a:cubicBezTo>
                      <a:pt x="5714" y="-613"/>
                      <a:pt x="2434" y="772"/>
                      <a:pt x="904" y="3396"/>
                    </a:cubicBezTo>
                    <a:cubicBezTo>
                      <a:pt x="-480" y="5728"/>
                      <a:pt x="-189" y="8351"/>
                      <a:pt x="1196" y="10538"/>
                    </a:cubicBezTo>
                    <a:cubicBezTo>
                      <a:pt x="2872" y="14619"/>
                      <a:pt x="7755" y="16587"/>
                      <a:pt x="11690" y="14254"/>
                    </a:cubicBezTo>
                    <a:cubicBezTo>
                      <a:pt x="15626" y="11995"/>
                      <a:pt x="16719" y="6019"/>
                      <a:pt x="13148" y="2813"/>
                    </a:cubicBezTo>
                    <a:close/>
                  </a:path>
                </a:pathLst>
              </a:custGeom>
              <a:solidFill>
                <a:srgbClr val="919191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57" name="Graphic 2">
              <a:extLst>
                <a:ext uri="{FF2B5EF4-FFF2-40B4-BE49-F238E27FC236}">
                  <a16:creationId xmlns:a16="http://schemas.microsoft.com/office/drawing/2014/main" id="{EC32370E-D1F0-DE22-9F3F-A33A5D067EA6}"/>
                </a:ext>
              </a:extLst>
            </p:cNvPr>
            <p:cNvGrpSpPr/>
            <p:nvPr/>
          </p:nvGrpSpPr>
          <p:grpSpPr>
            <a:xfrm>
              <a:off x="5506337" y="1390902"/>
              <a:ext cx="401785" cy="285318"/>
              <a:chOff x="5506337" y="1390902"/>
              <a:chExt cx="401785" cy="285318"/>
            </a:xfrm>
            <a:solidFill>
              <a:srgbClr val="919191"/>
            </a:solidFill>
          </p:grpSpPr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6230DE77-1F93-E9CD-AD77-99ACBBC0141A}"/>
                  </a:ext>
                </a:extLst>
              </p:cNvPr>
              <p:cNvSpPr/>
              <p:nvPr/>
            </p:nvSpPr>
            <p:spPr>
              <a:xfrm>
                <a:off x="5506337" y="1390902"/>
                <a:ext cx="401785" cy="285318"/>
              </a:xfrm>
              <a:custGeom>
                <a:avLst/>
                <a:gdLst>
                  <a:gd name="connsiteX0" fmla="*/ 278964 w 401785"/>
                  <a:gd name="connsiteY0" fmla="*/ 285318 h 285318"/>
                  <a:gd name="connsiteX1" fmla="*/ 165055 w 401785"/>
                  <a:gd name="connsiteY1" fmla="*/ 283642 h 285318"/>
                  <a:gd name="connsiteX2" fmla="*/ 53041 w 401785"/>
                  <a:gd name="connsiteY2" fmla="*/ 281966 h 285318"/>
                  <a:gd name="connsiteX3" fmla="*/ 6399 w 401785"/>
                  <a:gd name="connsiteY3" fmla="*/ 282403 h 285318"/>
                  <a:gd name="connsiteX4" fmla="*/ 1371 w 401785"/>
                  <a:gd name="connsiteY4" fmla="*/ 282476 h 285318"/>
                  <a:gd name="connsiteX5" fmla="*/ 1225 w 401785"/>
                  <a:gd name="connsiteY5" fmla="*/ 277448 h 285318"/>
                  <a:gd name="connsiteX6" fmla="*/ 277 w 401785"/>
                  <a:gd name="connsiteY6" fmla="*/ 49193 h 285318"/>
                  <a:gd name="connsiteX7" fmla="*/ 423 w 401785"/>
                  <a:gd name="connsiteY7" fmla="*/ 5247 h 285318"/>
                  <a:gd name="connsiteX8" fmla="*/ 423 w 401785"/>
                  <a:gd name="connsiteY8" fmla="*/ 0 h 285318"/>
                  <a:gd name="connsiteX9" fmla="*/ 5671 w 401785"/>
                  <a:gd name="connsiteY9" fmla="*/ 146 h 285318"/>
                  <a:gd name="connsiteX10" fmla="*/ 108429 w 401785"/>
                  <a:gd name="connsiteY10" fmla="*/ 1676 h 285318"/>
                  <a:gd name="connsiteX11" fmla="*/ 212790 w 401785"/>
                  <a:gd name="connsiteY11" fmla="*/ 947 h 285318"/>
                  <a:gd name="connsiteX12" fmla="*/ 318755 w 401785"/>
                  <a:gd name="connsiteY12" fmla="*/ 219 h 285318"/>
                  <a:gd name="connsiteX13" fmla="*/ 393674 w 401785"/>
                  <a:gd name="connsiteY13" fmla="*/ 947 h 285318"/>
                  <a:gd name="connsiteX14" fmla="*/ 398266 w 401785"/>
                  <a:gd name="connsiteY14" fmla="*/ 1020 h 285318"/>
                  <a:gd name="connsiteX15" fmla="*/ 398630 w 401785"/>
                  <a:gd name="connsiteY15" fmla="*/ 5539 h 285318"/>
                  <a:gd name="connsiteX16" fmla="*/ 395496 w 401785"/>
                  <a:gd name="connsiteY16" fmla="*/ 277593 h 285318"/>
                  <a:gd name="connsiteX17" fmla="*/ 395278 w 401785"/>
                  <a:gd name="connsiteY17" fmla="*/ 282112 h 285318"/>
                  <a:gd name="connsiteX18" fmla="*/ 390759 w 401785"/>
                  <a:gd name="connsiteY18" fmla="*/ 282330 h 285318"/>
                  <a:gd name="connsiteX19" fmla="*/ 278964 w 401785"/>
                  <a:gd name="connsiteY19" fmla="*/ 285318 h 285318"/>
                  <a:gd name="connsiteX20" fmla="*/ 53041 w 401785"/>
                  <a:gd name="connsiteY20" fmla="*/ 271836 h 285318"/>
                  <a:gd name="connsiteX21" fmla="*/ 165274 w 401785"/>
                  <a:gd name="connsiteY21" fmla="*/ 273512 h 285318"/>
                  <a:gd name="connsiteX22" fmla="*/ 278964 w 401785"/>
                  <a:gd name="connsiteY22" fmla="*/ 275188 h 285318"/>
                  <a:gd name="connsiteX23" fmla="*/ 385658 w 401785"/>
                  <a:gd name="connsiteY23" fmla="*/ 272565 h 285318"/>
                  <a:gd name="connsiteX24" fmla="*/ 388937 w 401785"/>
                  <a:gd name="connsiteY24" fmla="*/ 11005 h 285318"/>
                  <a:gd name="connsiteX25" fmla="*/ 318828 w 401785"/>
                  <a:gd name="connsiteY25" fmla="*/ 10349 h 285318"/>
                  <a:gd name="connsiteX26" fmla="*/ 212936 w 401785"/>
                  <a:gd name="connsiteY26" fmla="*/ 11078 h 285318"/>
                  <a:gd name="connsiteX27" fmla="*/ 108429 w 401785"/>
                  <a:gd name="connsiteY27" fmla="*/ 11806 h 285318"/>
                  <a:gd name="connsiteX28" fmla="*/ 10553 w 401785"/>
                  <a:gd name="connsiteY28" fmla="*/ 10422 h 285318"/>
                  <a:gd name="connsiteX29" fmla="*/ 10407 w 401785"/>
                  <a:gd name="connsiteY29" fmla="*/ 49193 h 285318"/>
                  <a:gd name="connsiteX30" fmla="*/ 11209 w 401785"/>
                  <a:gd name="connsiteY30" fmla="*/ 272128 h 285318"/>
                  <a:gd name="connsiteX31" fmla="*/ 53041 w 401785"/>
                  <a:gd name="connsiteY31" fmla="*/ 271836 h 285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401785" h="285318">
                    <a:moveTo>
                      <a:pt x="278964" y="285318"/>
                    </a:moveTo>
                    <a:cubicBezTo>
                      <a:pt x="240265" y="285318"/>
                      <a:pt x="202004" y="284444"/>
                      <a:pt x="165055" y="283642"/>
                    </a:cubicBezTo>
                    <a:cubicBezTo>
                      <a:pt x="128543" y="282841"/>
                      <a:pt x="90792" y="281966"/>
                      <a:pt x="53041" y="281966"/>
                    </a:cubicBezTo>
                    <a:cubicBezTo>
                      <a:pt x="36644" y="281966"/>
                      <a:pt x="21339" y="282112"/>
                      <a:pt x="6399" y="282403"/>
                    </a:cubicBezTo>
                    <a:lnTo>
                      <a:pt x="1371" y="282476"/>
                    </a:lnTo>
                    <a:lnTo>
                      <a:pt x="1225" y="277448"/>
                    </a:lnTo>
                    <a:cubicBezTo>
                      <a:pt x="-451" y="220311"/>
                      <a:pt x="-14" y="121415"/>
                      <a:pt x="277" y="49193"/>
                    </a:cubicBezTo>
                    <a:cubicBezTo>
                      <a:pt x="350" y="32941"/>
                      <a:pt x="423" y="18001"/>
                      <a:pt x="423" y="5247"/>
                    </a:cubicBezTo>
                    <a:lnTo>
                      <a:pt x="423" y="0"/>
                    </a:lnTo>
                    <a:lnTo>
                      <a:pt x="5671" y="146"/>
                    </a:lnTo>
                    <a:cubicBezTo>
                      <a:pt x="35769" y="1166"/>
                      <a:pt x="69366" y="1676"/>
                      <a:pt x="108429" y="1676"/>
                    </a:cubicBezTo>
                    <a:cubicBezTo>
                      <a:pt x="142900" y="1676"/>
                      <a:pt x="178392" y="1312"/>
                      <a:pt x="212790" y="947"/>
                    </a:cubicBezTo>
                    <a:cubicBezTo>
                      <a:pt x="247553" y="583"/>
                      <a:pt x="283555" y="219"/>
                      <a:pt x="318755" y="219"/>
                    </a:cubicBezTo>
                    <a:cubicBezTo>
                      <a:pt x="346304" y="219"/>
                      <a:pt x="370791" y="437"/>
                      <a:pt x="393674" y="947"/>
                    </a:cubicBezTo>
                    <a:lnTo>
                      <a:pt x="398266" y="1020"/>
                    </a:lnTo>
                    <a:lnTo>
                      <a:pt x="398630" y="5539"/>
                    </a:lnTo>
                    <a:cubicBezTo>
                      <a:pt x="405554" y="85923"/>
                      <a:pt x="399505" y="201217"/>
                      <a:pt x="395496" y="277593"/>
                    </a:cubicBezTo>
                    <a:lnTo>
                      <a:pt x="395278" y="282112"/>
                    </a:lnTo>
                    <a:lnTo>
                      <a:pt x="390759" y="282330"/>
                    </a:lnTo>
                    <a:cubicBezTo>
                      <a:pt x="355924" y="284371"/>
                      <a:pt x="319339" y="285318"/>
                      <a:pt x="278964" y="285318"/>
                    </a:cubicBezTo>
                    <a:close/>
                    <a:moveTo>
                      <a:pt x="53041" y="271836"/>
                    </a:moveTo>
                    <a:cubicBezTo>
                      <a:pt x="90938" y="271836"/>
                      <a:pt x="128762" y="272711"/>
                      <a:pt x="165274" y="273512"/>
                    </a:cubicBezTo>
                    <a:cubicBezTo>
                      <a:pt x="202150" y="274314"/>
                      <a:pt x="240338" y="275188"/>
                      <a:pt x="278964" y="275188"/>
                    </a:cubicBezTo>
                    <a:cubicBezTo>
                      <a:pt x="317371" y="275188"/>
                      <a:pt x="352280" y="274314"/>
                      <a:pt x="385658" y="272565"/>
                    </a:cubicBezTo>
                    <a:cubicBezTo>
                      <a:pt x="389520" y="198010"/>
                      <a:pt x="395059" y="88839"/>
                      <a:pt x="388937" y="11005"/>
                    </a:cubicBezTo>
                    <a:cubicBezTo>
                      <a:pt x="367511" y="10567"/>
                      <a:pt x="344482" y="10349"/>
                      <a:pt x="318828" y="10349"/>
                    </a:cubicBezTo>
                    <a:cubicBezTo>
                      <a:pt x="283628" y="10349"/>
                      <a:pt x="247699" y="10713"/>
                      <a:pt x="212936" y="11078"/>
                    </a:cubicBezTo>
                    <a:cubicBezTo>
                      <a:pt x="178538" y="11442"/>
                      <a:pt x="142973" y="11806"/>
                      <a:pt x="108429" y="11806"/>
                    </a:cubicBezTo>
                    <a:cubicBezTo>
                      <a:pt x="71479" y="11806"/>
                      <a:pt x="39413" y="11369"/>
                      <a:pt x="10553" y="10422"/>
                    </a:cubicBezTo>
                    <a:cubicBezTo>
                      <a:pt x="10480" y="22009"/>
                      <a:pt x="10480" y="35127"/>
                      <a:pt x="10407" y="49193"/>
                    </a:cubicBezTo>
                    <a:cubicBezTo>
                      <a:pt x="10116" y="119302"/>
                      <a:pt x="9679" y="214481"/>
                      <a:pt x="11209" y="272128"/>
                    </a:cubicBezTo>
                    <a:cubicBezTo>
                      <a:pt x="24692" y="271982"/>
                      <a:pt x="38393" y="271836"/>
                      <a:pt x="53041" y="271836"/>
                    </a:cubicBezTo>
                    <a:close/>
                  </a:path>
                </a:pathLst>
              </a:custGeom>
              <a:solidFill>
                <a:srgbClr val="919191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85D8A8F7-CBA7-A797-F92E-E39A822F30C5}"/>
                  </a:ext>
                </a:extLst>
              </p:cNvPr>
              <p:cNvSpPr/>
              <p:nvPr/>
            </p:nvSpPr>
            <p:spPr>
              <a:xfrm>
                <a:off x="5510705" y="1439840"/>
                <a:ext cx="395073" cy="13977"/>
              </a:xfrm>
              <a:custGeom>
                <a:avLst/>
                <a:gdLst>
                  <a:gd name="connsiteX0" fmla="*/ 391056 w 395073"/>
                  <a:gd name="connsiteY0" fmla="*/ 5648 h 13977"/>
                  <a:gd name="connsiteX1" fmla="*/ 196180 w 395073"/>
                  <a:gd name="connsiteY1" fmla="*/ 474 h 13977"/>
                  <a:gd name="connsiteX2" fmla="*/ 1230 w 395073"/>
                  <a:gd name="connsiteY2" fmla="*/ 5356 h 13977"/>
                  <a:gd name="connsiteX3" fmla="*/ 1230 w 395073"/>
                  <a:gd name="connsiteY3" fmla="*/ 7834 h 13977"/>
                  <a:gd name="connsiteX4" fmla="*/ 196180 w 395073"/>
                  <a:gd name="connsiteY4" fmla="*/ 5794 h 13977"/>
                  <a:gd name="connsiteX5" fmla="*/ 391056 w 395073"/>
                  <a:gd name="connsiteY5" fmla="*/ 13956 h 13977"/>
                  <a:gd name="connsiteX6" fmla="*/ 391056 w 395073"/>
                  <a:gd name="connsiteY6" fmla="*/ 5648 h 13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5073" h="13977">
                    <a:moveTo>
                      <a:pt x="391056" y="5648"/>
                    </a:moveTo>
                    <a:cubicBezTo>
                      <a:pt x="326121" y="3826"/>
                      <a:pt x="261187" y="911"/>
                      <a:pt x="196180" y="474"/>
                    </a:cubicBezTo>
                    <a:cubicBezTo>
                      <a:pt x="131682" y="36"/>
                      <a:pt x="65436" y="-1567"/>
                      <a:pt x="1230" y="5356"/>
                    </a:cubicBezTo>
                    <a:cubicBezTo>
                      <a:pt x="-373" y="5502"/>
                      <a:pt x="-446" y="7834"/>
                      <a:pt x="1230" y="7834"/>
                    </a:cubicBezTo>
                    <a:cubicBezTo>
                      <a:pt x="66092" y="9292"/>
                      <a:pt x="131245" y="5138"/>
                      <a:pt x="196180" y="5794"/>
                    </a:cubicBezTo>
                    <a:cubicBezTo>
                      <a:pt x="261187" y="6450"/>
                      <a:pt x="326340" y="8053"/>
                      <a:pt x="391056" y="13956"/>
                    </a:cubicBezTo>
                    <a:cubicBezTo>
                      <a:pt x="396376" y="14466"/>
                      <a:pt x="396449" y="5794"/>
                      <a:pt x="391056" y="5648"/>
                    </a:cubicBezTo>
                    <a:close/>
                  </a:path>
                </a:pathLst>
              </a:custGeom>
              <a:solidFill>
                <a:srgbClr val="919191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A3A40EE6-88DA-71EA-745A-539BDFA0AE0E}"/>
                </a:ext>
              </a:extLst>
            </p:cNvPr>
            <p:cNvSpPr/>
            <p:nvPr/>
          </p:nvSpPr>
          <p:spPr>
            <a:xfrm>
              <a:off x="5664752" y="1513647"/>
              <a:ext cx="104175" cy="95453"/>
            </a:xfrm>
            <a:custGeom>
              <a:avLst/>
              <a:gdLst>
                <a:gd name="connsiteX0" fmla="*/ 8 w 104175"/>
                <a:gd name="connsiteY0" fmla="*/ 6104 h 95453"/>
                <a:gd name="connsiteX1" fmla="*/ 4891 w 104175"/>
                <a:gd name="connsiteY1" fmla="*/ 87071 h 95453"/>
                <a:gd name="connsiteX2" fmla="*/ 33168 w 104175"/>
                <a:gd name="connsiteY2" fmla="*/ 91954 h 95453"/>
                <a:gd name="connsiteX3" fmla="*/ 98540 w 104175"/>
                <a:gd name="connsiteY3" fmla="*/ 54859 h 95453"/>
                <a:gd name="connsiteX4" fmla="*/ 98540 w 104175"/>
                <a:gd name="connsiteY4" fmla="*/ 39263 h 95453"/>
                <a:gd name="connsiteX5" fmla="*/ 11669 w 104175"/>
                <a:gd name="connsiteY5" fmla="*/ 1221 h 95453"/>
                <a:gd name="connsiteX6" fmla="*/ 8 w 104175"/>
                <a:gd name="connsiteY6" fmla="*/ 6104 h 95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75" h="95453">
                  <a:moveTo>
                    <a:pt x="8" y="6104"/>
                  </a:moveTo>
                  <a:cubicBezTo>
                    <a:pt x="8" y="6104"/>
                    <a:pt x="2923" y="81241"/>
                    <a:pt x="4891" y="87071"/>
                  </a:cubicBezTo>
                  <a:cubicBezTo>
                    <a:pt x="6859" y="92902"/>
                    <a:pt x="7806" y="99752"/>
                    <a:pt x="33168" y="91954"/>
                  </a:cubicBezTo>
                  <a:cubicBezTo>
                    <a:pt x="58530" y="84156"/>
                    <a:pt x="98540" y="54859"/>
                    <a:pt x="98540" y="54859"/>
                  </a:cubicBezTo>
                  <a:cubicBezTo>
                    <a:pt x="98540" y="54859"/>
                    <a:pt x="111220" y="46041"/>
                    <a:pt x="98540" y="39263"/>
                  </a:cubicBezTo>
                  <a:cubicBezTo>
                    <a:pt x="85859" y="32413"/>
                    <a:pt x="11669" y="1221"/>
                    <a:pt x="11669" y="1221"/>
                  </a:cubicBezTo>
                  <a:cubicBezTo>
                    <a:pt x="11669" y="1221"/>
                    <a:pt x="-356" y="-3662"/>
                    <a:pt x="8" y="6104"/>
                  </a:cubicBezTo>
                  <a:close/>
                </a:path>
              </a:pathLst>
            </a:custGeom>
            <a:solidFill>
              <a:srgbClr val="AA4A4D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61" name="Graphic 2">
            <a:extLst>
              <a:ext uri="{FF2B5EF4-FFF2-40B4-BE49-F238E27FC236}">
                <a16:creationId xmlns:a16="http://schemas.microsoft.com/office/drawing/2014/main" id="{0042BD6E-2621-A504-FFB7-7831F2EEEE82}"/>
              </a:ext>
            </a:extLst>
          </p:cNvPr>
          <p:cNvGrpSpPr/>
          <p:nvPr/>
        </p:nvGrpSpPr>
        <p:grpSpPr>
          <a:xfrm>
            <a:off x="8971532" y="3708582"/>
            <a:ext cx="261853" cy="355289"/>
            <a:chOff x="8337790" y="3726689"/>
            <a:chExt cx="261853" cy="355289"/>
          </a:xfrm>
        </p:grpSpPr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0DB80161-11CF-7028-44BC-3402632BE9A0}"/>
                </a:ext>
              </a:extLst>
            </p:cNvPr>
            <p:cNvSpPr/>
            <p:nvPr/>
          </p:nvSpPr>
          <p:spPr>
            <a:xfrm>
              <a:off x="8337790" y="3726689"/>
              <a:ext cx="247881" cy="191370"/>
            </a:xfrm>
            <a:custGeom>
              <a:avLst/>
              <a:gdLst>
                <a:gd name="connsiteX0" fmla="*/ 247203 w 247881"/>
                <a:gd name="connsiteY0" fmla="*/ 15412 h 191370"/>
                <a:gd name="connsiteX1" fmla="*/ 246693 w 247881"/>
                <a:gd name="connsiteY1" fmla="*/ 909 h 191370"/>
                <a:gd name="connsiteX2" fmla="*/ 234303 w 247881"/>
                <a:gd name="connsiteY2" fmla="*/ 2148 h 191370"/>
                <a:gd name="connsiteX3" fmla="*/ 203840 w 247881"/>
                <a:gd name="connsiteY3" fmla="*/ 8634 h 191370"/>
                <a:gd name="connsiteX4" fmla="*/ 142841 w 247881"/>
                <a:gd name="connsiteY4" fmla="*/ 21534 h 191370"/>
                <a:gd name="connsiteX5" fmla="*/ 181613 w 247881"/>
                <a:gd name="connsiteY5" fmla="*/ 52726 h 191370"/>
                <a:gd name="connsiteX6" fmla="*/ 171993 w 247881"/>
                <a:gd name="connsiteY6" fmla="*/ 68176 h 191370"/>
                <a:gd name="connsiteX7" fmla="*/ 112815 w 247881"/>
                <a:gd name="connsiteY7" fmla="*/ 132527 h 191370"/>
                <a:gd name="connsiteX8" fmla="*/ 34763 w 247881"/>
                <a:gd name="connsiteY8" fmla="*/ 176473 h 191370"/>
                <a:gd name="connsiteX9" fmla="*/ 0 w 247881"/>
                <a:gd name="connsiteY9" fmla="*/ 184781 h 191370"/>
                <a:gd name="connsiteX10" fmla="*/ 9037 w 247881"/>
                <a:gd name="connsiteY10" fmla="*/ 189373 h 191370"/>
                <a:gd name="connsiteX11" fmla="*/ 36439 w 247881"/>
                <a:gd name="connsiteY11" fmla="*/ 190393 h 191370"/>
                <a:gd name="connsiteX12" fmla="*/ 58958 w 247881"/>
                <a:gd name="connsiteY12" fmla="*/ 182741 h 191370"/>
                <a:gd name="connsiteX13" fmla="*/ 144445 w 247881"/>
                <a:gd name="connsiteY13" fmla="*/ 132892 h 191370"/>
                <a:gd name="connsiteX14" fmla="*/ 203913 w 247881"/>
                <a:gd name="connsiteY14" fmla="*/ 82241 h 191370"/>
                <a:gd name="connsiteX15" fmla="*/ 231753 w 247881"/>
                <a:gd name="connsiteY15" fmla="*/ 103230 h 191370"/>
                <a:gd name="connsiteX16" fmla="*/ 239478 w 247881"/>
                <a:gd name="connsiteY16" fmla="*/ 104907 h 191370"/>
                <a:gd name="connsiteX17" fmla="*/ 240207 w 247881"/>
                <a:gd name="connsiteY17" fmla="*/ 101700 h 191370"/>
                <a:gd name="connsiteX18" fmla="*/ 243705 w 247881"/>
                <a:gd name="connsiteY18" fmla="*/ 42013 h 191370"/>
                <a:gd name="connsiteX19" fmla="*/ 247203 w 247881"/>
                <a:gd name="connsiteY19" fmla="*/ 15412 h 19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7881" h="191370">
                  <a:moveTo>
                    <a:pt x="247203" y="15412"/>
                  </a:moveTo>
                  <a:cubicBezTo>
                    <a:pt x="247421" y="12497"/>
                    <a:pt x="248879" y="3168"/>
                    <a:pt x="246693" y="909"/>
                  </a:cubicBezTo>
                  <a:cubicBezTo>
                    <a:pt x="244361" y="-1496"/>
                    <a:pt x="237146" y="1565"/>
                    <a:pt x="234303" y="2148"/>
                  </a:cubicBezTo>
                  <a:cubicBezTo>
                    <a:pt x="224174" y="4334"/>
                    <a:pt x="213971" y="6448"/>
                    <a:pt x="203840" y="8634"/>
                  </a:cubicBezTo>
                  <a:cubicBezTo>
                    <a:pt x="183507" y="12934"/>
                    <a:pt x="163174" y="17234"/>
                    <a:pt x="142841" y="21534"/>
                  </a:cubicBezTo>
                  <a:cubicBezTo>
                    <a:pt x="156542" y="32757"/>
                    <a:pt x="168786" y="40555"/>
                    <a:pt x="181613" y="52726"/>
                  </a:cubicBezTo>
                  <a:cubicBezTo>
                    <a:pt x="178552" y="57171"/>
                    <a:pt x="175345" y="64167"/>
                    <a:pt x="171993" y="68176"/>
                  </a:cubicBezTo>
                  <a:cubicBezTo>
                    <a:pt x="153336" y="90550"/>
                    <a:pt x="135043" y="113506"/>
                    <a:pt x="112815" y="132527"/>
                  </a:cubicBezTo>
                  <a:cubicBezTo>
                    <a:pt x="89859" y="152278"/>
                    <a:pt x="62602" y="165104"/>
                    <a:pt x="34763" y="176473"/>
                  </a:cubicBezTo>
                  <a:cubicBezTo>
                    <a:pt x="22883" y="181283"/>
                    <a:pt x="12389" y="183105"/>
                    <a:pt x="0" y="184781"/>
                  </a:cubicBezTo>
                  <a:cubicBezTo>
                    <a:pt x="218" y="184781"/>
                    <a:pt x="7506" y="189008"/>
                    <a:pt x="9037" y="189373"/>
                  </a:cubicBezTo>
                  <a:cubicBezTo>
                    <a:pt x="17563" y="191267"/>
                    <a:pt x="27840" y="192215"/>
                    <a:pt x="36439" y="190393"/>
                  </a:cubicBezTo>
                  <a:cubicBezTo>
                    <a:pt x="38844" y="189883"/>
                    <a:pt x="58958" y="185000"/>
                    <a:pt x="58958" y="182741"/>
                  </a:cubicBezTo>
                  <a:cubicBezTo>
                    <a:pt x="89421" y="169841"/>
                    <a:pt x="118208" y="153006"/>
                    <a:pt x="144445" y="132892"/>
                  </a:cubicBezTo>
                  <a:cubicBezTo>
                    <a:pt x="165142" y="117077"/>
                    <a:pt x="184018" y="99003"/>
                    <a:pt x="203913" y="82241"/>
                  </a:cubicBezTo>
                  <a:cubicBezTo>
                    <a:pt x="213825" y="88290"/>
                    <a:pt x="223153" y="95359"/>
                    <a:pt x="231753" y="103230"/>
                  </a:cubicBezTo>
                  <a:cubicBezTo>
                    <a:pt x="233939" y="105271"/>
                    <a:pt x="237656" y="107239"/>
                    <a:pt x="239478" y="104907"/>
                  </a:cubicBezTo>
                  <a:cubicBezTo>
                    <a:pt x="240134" y="104032"/>
                    <a:pt x="240207" y="102866"/>
                    <a:pt x="240207" y="101700"/>
                  </a:cubicBezTo>
                  <a:cubicBezTo>
                    <a:pt x="240717" y="81731"/>
                    <a:pt x="241081" y="61763"/>
                    <a:pt x="243705" y="42013"/>
                  </a:cubicBezTo>
                  <a:cubicBezTo>
                    <a:pt x="245017" y="33267"/>
                    <a:pt x="246620" y="24303"/>
                    <a:pt x="247203" y="15412"/>
                  </a:cubicBezTo>
                  <a:close/>
                </a:path>
              </a:pathLst>
            </a:custGeom>
            <a:solidFill>
              <a:srgbClr val="61AA99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38F3A9F6-231E-95CA-A79C-2C6F225906E1}"/>
                </a:ext>
              </a:extLst>
            </p:cNvPr>
            <p:cNvSpPr/>
            <p:nvPr/>
          </p:nvSpPr>
          <p:spPr>
            <a:xfrm>
              <a:off x="8370284" y="3962995"/>
              <a:ext cx="52087" cy="117622"/>
            </a:xfrm>
            <a:custGeom>
              <a:avLst/>
              <a:gdLst>
                <a:gd name="connsiteX0" fmla="*/ 51972 w 52087"/>
                <a:gd name="connsiteY0" fmla="*/ 38844 h 117622"/>
                <a:gd name="connsiteX1" fmla="*/ 51972 w 52087"/>
                <a:gd name="connsiteY1" fmla="*/ 21427 h 117622"/>
                <a:gd name="connsiteX2" fmla="*/ 50004 w 52087"/>
                <a:gd name="connsiteY2" fmla="*/ 5175 h 117622"/>
                <a:gd name="connsiteX3" fmla="*/ 35064 w 52087"/>
                <a:gd name="connsiteY3" fmla="*/ 0 h 117622"/>
                <a:gd name="connsiteX4" fmla="*/ 10796 w 52087"/>
                <a:gd name="connsiteY4" fmla="*/ 73 h 117622"/>
                <a:gd name="connsiteX5" fmla="*/ 8974 w 52087"/>
                <a:gd name="connsiteY5" fmla="*/ 292 h 117622"/>
                <a:gd name="connsiteX6" fmla="*/ 1249 w 52087"/>
                <a:gd name="connsiteY6" fmla="*/ 4956 h 117622"/>
                <a:gd name="connsiteX7" fmla="*/ 811 w 52087"/>
                <a:gd name="connsiteY7" fmla="*/ 13410 h 117622"/>
                <a:gd name="connsiteX8" fmla="*/ 447 w 52087"/>
                <a:gd name="connsiteY8" fmla="*/ 26309 h 117622"/>
                <a:gd name="connsiteX9" fmla="*/ 2998 w 52087"/>
                <a:gd name="connsiteY9" fmla="*/ 52619 h 117622"/>
                <a:gd name="connsiteX10" fmla="*/ 4893 w 52087"/>
                <a:gd name="connsiteY10" fmla="*/ 78927 h 117622"/>
                <a:gd name="connsiteX11" fmla="*/ 6131 w 52087"/>
                <a:gd name="connsiteY11" fmla="*/ 92045 h 117622"/>
                <a:gd name="connsiteX12" fmla="*/ 7079 w 52087"/>
                <a:gd name="connsiteY12" fmla="*/ 100062 h 117622"/>
                <a:gd name="connsiteX13" fmla="*/ 6204 w 52087"/>
                <a:gd name="connsiteY13" fmla="*/ 107131 h 117622"/>
                <a:gd name="connsiteX14" fmla="*/ 10140 w 52087"/>
                <a:gd name="connsiteY14" fmla="*/ 112452 h 117622"/>
                <a:gd name="connsiteX15" fmla="*/ 44684 w 52087"/>
                <a:gd name="connsiteY15" fmla="*/ 117480 h 117622"/>
                <a:gd name="connsiteX16" fmla="*/ 51972 w 52087"/>
                <a:gd name="connsiteY16" fmla="*/ 111796 h 117622"/>
                <a:gd name="connsiteX17" fmla="*/ 51972 w 52087"/>
                <a:gd name="connsiteY17" fmla="*/ 38844 h 117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087" h="117622">
                  <a:moveTo>
                    <a:pt x="51972" y="38844"/>
                  </a:moveTo>
                  <a:cubicBezTo>
                    <a:pt x="52045" y="33014"/>
                    <a:pt x="52190" y="27257"/>
                    <a:pt x="51972" y="21427"/>
                  </a:cubicBezTo>
                  <a:cubicBezTo>
                    <a:pt x="51826" y="16325"/>
                    <a:pt x="52190" y="10057"/>
                    <a:pt x="50004" y="5175"/>
                  </a:cubicBezTo>
                  <a:cubicBezTo>
                    <a:pt x="47672" y="-146"/>
                    <a:pt x="41113" y="0"/>
                    <a:pt x="35064" y="0"/>
                  </a:cubicBezTo>
                  <a:cubicBezTo>
                    <a:pt x="26974" y="0"/>
                    <a:pt x="18885" y="73"/>
                    <a:pt x="10796" y="73"/>
                  </a:cubicBezTo>
                  <a:cubicBezTo>
                    <a:pt x="10140" y="73"/>
                    <a:pt x="9484" y="146"/>
                    <a:pt x="8974" y="292"/>
                  </a:cubicBezTo>
                  <a:cubicBezTo>
                    <a:pt x="5621" y="-73"/>
                    <a:pt x="1613" y="1458"/>
                    <a:pt x="1249" y="4956"/>
                  </a:cubicBezTo>
                  <a:cubicBezTo>
                    <a:pt x="957" y="7798"/>
                    <a:pt x="811" y="10568"/>
                    <a:pt x="811" y="13410"/>
                  </a:cubicBezTo>
                  <a:cubicBezTo>
                    <a:pt x="-428" y="17418"/>
                    <a:pt x="9" y="21791"/>
                    <a:pt x="447" y="26309"/>
                  </a:cubicBezTo>
                  <a:cubicBezTo>
                    <a:pt x="1249" y="35055"/>
                    <a:pt x="2123" y="43873"/>
                    <a:pt x="2998" y="52619"/>
                  </a:cubicBezTo>
                  <a:cubicBezTo>
                    <a:pt x="3872" y="61364"/>
                    <a:pt x="5038" y="70182"/>
                    <a:pt x="4893" y="78927"/>
                  </a:cubicBezTo>
                  <a:cubicBezTo>
                    <a:pt x="4820" y="83373"/>
                    <a:pt x="5475" y="87673"/>
                    <a:pt x="6131" y="92045"/>
                  </a:cubicBezTo>
                  <a:cubicBezTo>
                    <a:pt x="6496" y="94596"/>
                    <a:pt x="7370" y="97439"/>
                    <a:pt x="7079" y="100062"/>
                  </a:cubicBezTo>
                  <a:cubicBezTo>
                    <a:pt x="6787" y="102467"/>
                    <a:pt x="6204" y="104581"/>
                    <a:pt x="6204" y="107131"/>
                  </a:cubicBezTo>
                  <a:cubicBezTo>
                    <a:pt x="6204" y="109172"/>
                    <a:pt x="7662" y="111504"/>
                    <a:pt x="10140" y="112452"/>
                  </a:cubicBezTo>
                  <a:cubicBezTo>
                    <a:pt x="20853" y="116533"/>
                    <a:pt x="32878" y="118136"/>
                    <a:pt x="44684" y="117480"/>
                  </a:cubicBezTo>
                  <a:cubicBezTo>
                    <a:pt x="48619" y="117262"/>
                    <a:pt x="52045" y="115075"/>
                    <a:pt x="51972" y="111796"/>
                  </a:cubicBezTo>
                  <a:cubicBezTo>
                    <a:pt x="51680" y="87454"/>
                    <a:pt x="51753" y="63186"/>
                    <a:pt x="51972" y="38844"/>
                  </a:cubicBezTo>
                  <a:close/>
                </a:path>
              </a:pathLst>
            </a:custGeom>
            <a:solidFill>
              <a:srgbClr val="D9924E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2E53806-EDFF-D03B-78B3-FD847A92B366}"/>
                </a:ext>
              </a:extLst>
            </p:cNvPr>
            <p:cNvSpPr/>
            <p:nvPr/>
          </p:nvSpPr>
          <p:spPr>
            <a:xfrm>
              <a:off x="8457944" y="3918459"/>
              <a:ext cx="48832" cy="163518"/>
            </a:xfrm>
            <a:custGeom>
              <a:avLst/>
              <a:gdLst>
                <a:gd name="connsiteX0" fmla="*/ 46300 w 48832"/>
                <a:gd name="connsiteY0" fmla="*/ 5765 h 163518"/>
                <a:gd name="connsiteX1" fmla="*/ 40543 w 48832"/>
                <a:gd name="connsiteY1" fmla="*/ 445 h 163518"/>
                <a:gd name="connsiteX2" fmla="*/ 5926 w 48832"/>
                <a:gd name="connsiteY2" fmla="*/ 1246 h 163518"/>
                <a:gd name="connsiteX3" fmla="*/ 897 w 48832"/>
                <a:gd name="connsiteY3" fmla="*/ 5473 h 163518"/>
                <a:gd name="connsiteX4" fmla="*/ 1844 w 48832"/>
                <a:gd name="connsiteY4" fmla="*/ 12469 h 163518"/>
                <a:gd name="connsiteX5" fmla="*/ 1480 w 48832"/>
                <a:gd name="connsiteY5" fmla="*/ 47961 h 163518"/>
                <a:gd name="connsiteX6" fmla="*/ 1043 w 48832"/>
                <a:gd name="connsiteY6" fmla="*/ 66254 h 163518"/>
                <a:gd name="connsiteX7" fmla="*/ 1115 w 48832"/>
                <a:gd name="connsiteY7" fmla="*/ 84546 h 163518"/>
                <a:gd name="connsiteX8" fmla="*/ 678 w 48832"/>
                <a:gd name="connsiteY8" fmla="*/ 120111 h 163518"/>
                <a:gd name="connsiteX9" fmla="*/ 460 w 48832"/>
                <a:gd name="connsiteY9" fmla="*/ 138403 h 163518"/>
                <a:gd name="connsiteX10" fmla="*/ 533 w 48832"/>
                <a:gd name="connsiteY10" fmla="*/ 147513 h 163518"/>
                <a:gd name="connsiteX11" fmla="*/ 824 w 48832"/>
                <a:gd name="connsiteY11" fmla="*/ 154072 h 163518"/>
                <a:gd name="connsiteX12" fmla="*/ 4759 w 48832"/>
                <a:gd name="connsiteY12" fmla="*/ 162234 h 163518"/>
                <a:gd name="connsiteX13" fmla="*/ 37992 w 48832"/>
                <a:gd name="connsiteY13" fmla="*/ 162890 h 163518"/>
                <a:gd name="connsiteX14" fmla="*/ 43677 w 48832"/>
                <a:gd name="connsiteY14" fmla="*/ 157570 h 163518"/>
                <a:gd name="connsiteX15" fmla="*/ 45426 w 48832"/>
                <a:gd name="connsiteY15" fmla="*/ 138403 h 163518"/>
                <a:gd name="connsiteX16" fmla="*/ 47612 w 48832"/>
                <a:gd name="connsiteY16" fmla="*/ 121204 h 163518"/>
                <a:gd name="connsiteX17" fmla="*/ 48778 w 48832"/>
                <a:gd name="connsiteY17" fmla="*/ 82724 h 163518"/>
                <a:gd name="connsiteX18" fmla="*/ 46300 w 48832"/>
                <a:gd name="connsiteY18" fmla="*/ 5765 h 163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8832" h="163518">
                  <a:moveTo>
                    <a:pt x="46300" y="5765"/>
                  </a:moveTo>
                  <a:cubicBezTo>
                    <a:pt x="46082" y="2704"/>
                    <a:pt x="43822" y="663"/>
                    <a:pt x="40543" y="445"/>
                  </a:cubicBezTo>
                  <a:cubicBezTo>
                    <a:pt x="28955" y="-357"/>
                    <a:pt x="17441" y="-66"/>
                    <a:pt x="5926" y="1246"/>
                  </a:cubicBezTo>
                  <a:cubicBezTo>
                    <a:pt x="3083" y="1538"/>
                    <a:pt x="1407" y="3433"/>
                    <a:pt x="897" y="5473"/>
                  </a:cubicBezTo>
                  <a:cubicBezTo>
                    <a:pt x="-488" y="7587"/>
                    <a:pt x="-342" y="10866"/>
                    <a:pt x="1844" y="12469"/>
                  </a:cubicBezTo>
                  <a:cubicBezTo>
                    <a:pt x="1115" y="24276"/>
                    <a:pt x="1043" y="36228"/>
                    <a:pt x="1480" y="47961"/>
                  </a:cubicBezTo>
                  <a:cubicBezTo>
                    <a:pt x="1772" y="54010"/>
                    <a:pt x="1188" y="60205"/>
                    <a:pt x="1043" y="66254"/>
                  </a:cubicBezTo>
                  <a:cubicBezTo>
                    <a:pt x="897" y="72375"/>
                    <a:pt x="1553" y="78424"/>
                    <a:pt x="1115" y="84546"/>
                  </a:cubicBezTo>
                  <a:cubicBezTo>
                    <a:pt x="314" y="96352"/>
                    <a:pt x="1261" y="108232"/>
                    <a:pt x="678" y="120111"/>
                  </a:cubicBezTo>
                  <a:cubicBezTo>
                    <a:pt x="387" y="126233"/>
                    <a:pt x="970" y="132281"/>
                    <a:pt x="460" y="138403"/>
                  </a:cubicBezTo>
                  <a:cubicBezTo>
                    <a:pt x="168" y="141537"/>
                    <a:pt x="678" y="144452"/>
                    <a:pt x="533" y="147513"/>
                  </a:cubicBezTo>
                  <a:cubicBezTo>
                    <a:pt x="460" y="150137"/>
                    <a:pt x="241" y="151959"/>
                    <a:pt x="824" y="154072"/>
                  </a:cubicBezTo>
                  <a:cubicBezTo>
                    <a:pt x="-561" y="157206"/>
                    <a:pt x="533" y="161433"/>
                    <a:pt x="4759" y="162234"/>
                  </a:cubicBezTo>
                  <a:cubicBezTo>
                    <a:pt x="15181" y="164129"/>
                    <a:pt x="27352" y="163546"/>
                    <a:pt x="37992" y="162890"/>
                  </a:cubicBezTo>
                  <a:cubicBezTo>
                    <a:pt x="41271" y="162672"/>
                    <a:pt x="43385" y="160631"/>
                    <a:pt x="43677" y="157570"/>
                  </a:cubicBezTo>
                  <a:cubicBezTo>
                    <a:pt x="44333" y="151157"/>
                    <a:pt x="44842" y="144816"/>
                    <a:pt x="45426" y="138403"/>
                  </a:cubicBezTo>
                  <a:cubicBezTo>
                    <a:pt x="45936" y="132573"/>
                    <a:pt x="47320" y="127107"/>
                    <a:pt x="47612" y="121204"/>
                  </a:cubicBezTo>
                  <a:cubicBezTo>
                    <a:pt x="48268" y="108377"/>
                    <a:pt x="48705" y="95551"/>
                    <a:pt x="48778" y="82724"/>
                  </a:cubicBezTo>
                  <a:cubicBezTo>
                    <a:pt x="49069" y="56998"/>
                    <a:pt x="48195" y="31345"/>
                    <a:pt x="46300" y="5765"/>
                  </a:cubicBezTo>
                  <a:close/>
                </a:path>
              </a:pathLst>
            </a:custGeom>
            <a:solidFill>
              <a:srgbClr val="6D9DB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06E4CBCE-DAE5-85F6-EC0B-B783BF65C6BC}"/>
                </a:ext>
              </a:extLst>
            </p:cNvPr>
            <p:cNvSpPr/>
            <p:nvPr/>
          </p:nvSpPr>
          <p:spPr>
            <a:xfrm>
              <a:off x="8536165" y="3863948"/>
              <a:ext cx="63478" cy="216154"/>
            </a:xfrm>
            <a:custGeom>
              <a:avLst/>
              <a:gdLst>
                <a:gd name="connsiteX0" fmla="*/ 63185 w 63478"/>
                <a:gd name="connsiteY0" fmla="*/ 7220 h 216154"/>
                <a:gd name="connsiteX1" fmla="*/ 57574 w 63478"/>
                <a:gd name="connsiteY1" fmla="*/ 1608 h 216154"/>
                <a:gd name="connsiteX2" fmla="*/ 8454 w 63478"/>
                <a:gd name="connsiteY2" fmla="*/ 1244 h 216154"/>
                <a:gd name="connsiteX3" fmla="*/ 364 w 63478"/>
                <a:gd name="connsiteY3" fmla="*/ 7292 h 216154"/>
                <a:gd name="connsiteX4" fmla="*/ 0 w 63478"/>
                <a:gd name="connsiteY4" fmla="*/ 15965 h 216154"/>
                <a:gd name="connsiteX5" fmla="*/ 219 w 63478"/>
                <a:gd name="connsiteY5" fmla="*/ 24055 h 216154"/>
                <a:gd name="connsiteX6" fmla="*/ 1531 w 63478"/>
                <a:gd name="connsiteY6" fmla="*/ 36298 h 216154"/>
                <a:gd name="connsiteX7" fmla="*/ 11442 w 63478"/>
                <a:gd name="connsiteY7" fmla="*/ 209457 h 216154"/>
                <a:gd name="connsiteX8" fmla="*/ 18074 w 63478"/>
                <a:gd name="connsiteY8" fmla="*/ 216089 h 216154"/>
                <a:gd name="connsiteX9" fmla="*/ 58594 w 63478"/>
                <a:gd name="connsiteY9" fmla="*/ 212664 h 216154"/>
                <a:gd name="connsiteX10" fmla="*/ 63477 w 63478"/>
                <a:gd name="connsiteY10" fmla="*/ 206177 h 216154"/>
                <a:gd name="connsiteX11" fmla="*/ 63185 w 63478"/>
                <a:gd name="connsiteY11" fmla="*/ 7220 h 21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478" h="216154">
                  <a:moveTo>
                    <a:pt x="63185" y="7220"/>
                  </a:moveTo>
                  <a:cubicBezTo>
                    <a:pt x="63331" y="3940"/>
                    <a:pt x="60489" y="1973"/>
                    <a:pt x="57574" y="1608"/>
                  </a:cubicBezTo>
                  <a:cubicBezTo>
                    <a:pt x="41249" y="-433"/>
                    <a:pt x="24852" y="-505"/>
                    <a:pt x="8454" y="1244"/>
                  </a:cubicBezTo>
                  <a:cubicBezTo>
                    <a:pt x="4883" y="-505"/>
                    <a:pt x="-656" y="1171"/>
                    <a:pt x="364" y="7292"/>
                  </a:cubicBezTo>
                  <a:cubicBezTo>
                    <a:pt x="802" y="9916"/>
                    <a:pt x="0" y="13269"/>
                    <a:pt x="0" y="15965"/>
                  </a:cubicBezTo>
                  <a:cubicBezTo>
                    <a:pt x="0" y="18662"/>
                    <a:pt x="73" y="21358"/>
                    <a:pt x="219" y="24055"/>
                  </a:cubicBezTo>
                  <a:cubicBezTo>
                    <a:pt x="510" y="28136"/>
                    <a:pt x="947" y="32217"/>
                    <a:pt x="1531" y="36298"/>
                  </a:cubicBezTo>
                  <a:cubicBezTo>
                    <a:pt x="4810" y="94018"/>
                    <a:pt x="8162" y="151737"/>
                    <a:pt x="11442" y="209457"/>
                  </a:cubicBezTo>
                  <a:cubicBezTo>
                    <a:pt x="11661" y="213101"/>
                    <a:pt x="14284" y="216016"/>
                    <a:pt x="18074" y="216089"/>
                  </a:cubicBezTo>
                  <a:cubicBezTo>
                    <a:pt x="31702" y="216453"/>
                    <a:pt x="45258" y="215287"/>
                    <a:pt x="58594" y="212664"/>
                  </a:cubicBezTo>
                  <a:cubicBezTo>
                    <a:pt x="61436" y="212080"/>
                    <a:pt x="63550" y="208947"/>
                    <a:pt x="63477" y="206177"/>
                  </a:cubicBezTo>
                  <a:cubicBezTo>
                    <a:pt x="62821" y="139858"/>
                    <a:pt x="60926" y="73466"/>
                    <a:pt x="63185" y="7220"/>
                  </a:cubicBezTo>
                  <a:close/>
                </a:path>
              </a:pathLst>
            </a:custGeom>
            <a:solidFill>
              <a:srgbClr val="F9DD3A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66" name="Graphic 2">
            <a:extLst>
              <a:ext uri="{FF2B5EF4-FFF2-40B4-BE49-F238E27FC236}">
                <a16:creationId xmlns:a16="http://schemas.microsoft.com/office/drawing/2014/main" id="{58EBD866-CD73-BB20-3006-A90E0B5BD34F}"/>
              </a:ext>
            </a:extLst>
          </p:cNvPr>
          <p:cNvGrpSpPr/>
          <p:nvPr/>
        </p:nvGrpSpPr>
        <p:grpSpPr>
          <a:xfrm>
            <a:off x="1935330" y="1350873"/>
            <a:ext cx="523141" cy="329321"/>
            <a:chOff x="1301588" y="1368980"/>
            <a:chExt cx="523141" cy="329321"/>
          </a:xfrm>
        </p:grpSpPr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2A5DC24E-16D5-D9F1-8643-4D2A12823364}"/>
                </a:ext>
              </a:extLst>
            </p:cNvPr>
            <p:cNvSpPr/>
            <p:nvPr/>
          </p:nvSpPr>
          <p:spPr>
            <a:xfrm>
              <a:off x="1301588" y="1368980"/>
              <a:ext cx="523141" cy="329321"/>
            </a:xfrm>
            <a:custGeom>
              <a:avLst/>
              <a:gdLst>
                <a:gd name="connsiteX0" fmla="*/ 370609 w 523141"/>
                <a:gd name="connsiteY0" fmla="*/ 329322 h 329321"/>
                <a:gd name="connsiteX1" fmla="*/ 330890 w 523141"/>
                <a:gd name="connsiteY1" fmla="*/ 328520 h 329321"/>
                <a:gd name="connsiteX2" fmla="*/ 297730 w 523141"/>
                <a:gd name="connsiteY2" fmla="*/ 327719 h 329321"/>
                <a:gd name="connsiteX3" fmla="*/ 237970 w 523141"/>
                <a:gd name="connsiteY3" fmla="*/ 325387 h 329321"/>
                <a:gd name="connsiteX4" fmla="*/ 209548 w 523141"/>
                <a:gd name="connsiteY4" fmla="*/ 323929 h 329321"/>
                <a:gd name="connsiteX5" fmla="*/ 185935 w 523141"/>
                <a:gd name="connsiteY5" fmla="*/ 323346 h 329321"/>
                <a:gd name="connsiteX6" fmla="*/ 120490 w 523141"/>
                <a:gd name="connsiteY6" fmla="*/ 317516 h 329321"/>
                <a:gd name="connsiteX7" fmla="*/ 93598 w 523141"/>
                <a:gd name="connsiteY7" fmla="*/ 314455 h 329321"/>
                <a:gd name="connsiteX8" fmla="*/ 78731 w 523141"/>
                <a:gd name="connsiteY8" fmla="*/ 312997 h 329321"/>
                <a:gd name="connsiteX9" fmla="*/ 64593 w 523141"/>
                <a:gd name="connsiteY9" fmla="*/ 315111 h 329321"/>
                <a:gd name="connsiteX10" fmla="*/ 64593 w 523141"/>
                <a:gd name="connsiteY10" fmla="*/ 315111 h 329321"/>
                <a:gd name="connsiteX11" fmla="*/ 29101 w 523141"/>
                <a:gd name="connsiteY11" fmla="*/ 298786 h 329321"/>
                <a:gd name="connsiteX12" fmla="*/ 23 w 523141"/>
                <a:gd name="connsiteY12" fmla="*/ 223284 h 329321"/>
                <a:gd name="connsiteX13" fmla="*/ 56139 w 523141"/>
                <a:gd name="connsiteY13" fmla="*/ 153029 h 329321"/>
                <a:gd name="connsiteX14" fmla="*/ 115025 w 523141"/>
                <a:gd name="connsiteY14" fmla="*/ 139255 h 329321"/>
                <a:gd name="connsiteX15" fmla="*/ 140313 w 523141"/>
                <a:gd name="connsiteY15" fmla="*/ 62077 h 329321"/>
                <a:gd name="connsiteX16" fmla="*/ 272733 w 523141"/>
                <a:gd name="connsiteY16" fmla="*/ 641 h 329321"/>
                <a:gd name="connsiteX17" fmla="*/ 373815 w 523141"/>
                <a:gd name="connsiteY17" fmla="*/ 70896 h 329321"/>
                <a:gd name="connsiteX18" fmla="*/ 389849 w 523141"/>
                <a:gd name="connsiteY18" fmla="*/ 160755 h 329321"/>
                <a:gd name="connsiteX19" fmla="*/ 412004 w 523141"/>
                <a:gd name="connsiteY19" fmla="*/ 157475 h 329321"/>
                <a:gd name="connsiteX20" fmla="*/ 451431 w 523141"/>
                <a:gd name="connsiteY20" fmla="*/ 163670 h 329321"/>
                <a:gd name="connsiteX21" fmla="*/ 517823 w 523141"/>
                <a:gd name="connsiteY21" fmla="*/ 221535 h 329321"/>
                <a:gd name="connsiteX22" fmla="*/ 500696 w 523141"/>
                <a:gd name="connsiteY22" fmla="*/ 302357 h 329321"/>
                <a:gd name="connsiteX23" fmla="*/ 447058 w 523141"/>
                <a:gd name="connsiteY23" fmla="*/ 322982 h 329321"/>
                <a:gd name="connsiteX24" fmla="*/ 429494 w 523141"/>
                <a:gd name="connsiteY24" fmla="*/ 325095 h 329321"/>
                <a:gd name="connsiteX25" fmla="*/ 370609 w 523141"/>
                <a:gd name="connsiteY25" fmla="*/ 329322 h 32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23141" h="329321">
                  <a:moveTo>
                    <a:pt x="370609" y="329322"/>
                  </a:moveTo>
                  <a:cubicBezTo>
                    <a:pt x="357345" y="329322"/>
                    <a:pt x="343935" y="328885"/>
                    <a:pt x="330890" y="328520"/>
                  </a:cubicBezTo>
                  <a:cubicBezTo>
                    <a:pt x="319813" y="328156"/>
                    <a:pt x="308735" y="327864"/>
                    <a:pt x="297730" y="327719"/>
                  </a:cubicBezTo>
                  <a:cubicBezTo>
                    <a:pt x="277762" y="327573"/>
                    <a:pt x="257574" y="326480"/>
                    <a:pt x="237970" y="325387"/>
                  </a:cubicBezTo>
                  <a:cubicBezTo>
                    <a:pt x="228496" y="324876"/>
                    <a:pt x="219022" y="324366"/>
                    <a:pt x="209548" y="323929"/>
                  </a:cubicBezTo>
                  <a:cubicBezTo>
                    <a:pt x="201458" y="323565"/>
                    <a:pt x="193660" y="323419"/>
                    <a:pt x="185935" y="323346"/>
                  </a:cubicBezTo>
                  <a:cubicBezTo>
                    <a:pt x="163780" y="322982"/>
                    <a:pt x="142791" y="322617"/>
                    <a:pt x="120490" y="317516"/>
                  </a:cubicBezTo>
                  <a:cubicBezTo>
                    <a:pt x="116482" y="316568"/>
                    <a:pt x="103801" y="315402"/>
                    <a:pt x="93598" y="314455"/>
                  </a:cubicBezTo>
                  <a:cubicBezTo>
                    <a:pt x="87549" y="313872"/>
                    <a:pt x="82084" y="313362"/>
                    <a:pt x="78731" y="312997"/>
                  </a:cubicBezTo>
                  <a:cubicBezTo>
                    <a:pt x="73921" y="314382"/>
                    <a:pt x="69184" y="315111"/>
                    <a:pt x="64593" y="315111"/>
                  </a:cubicBezTo>
                  <a:lnTo>
                    <a:pt x="64593" y="315111"/>
                  </a:lnTo>
                  <a:cubicBezTo>
                    <a:pt x="51548" y="315111"/>
                    <a:pt x="39596" y="309645"/>
                    <a:pt x="29101" y="298786"/>
                  </a:cubicBezTo>
                  <a:cubicBezTo>
                    <a:pt x="10153" y="279327"/>
                    <a:pt x="-560" y="245148"/>
                    <a:pt x="23" y="223284"/>
                  </a:cubicBezTo>
                  <a:cubicBezTo>
                    <a:pt x="679" y="199672"/>
                    <a:pt x="33109" y="166439"/>
                    <a:pt x="56139" y="153029"/>
                  </a:cubicBezTo>
                  <a:cubicBezTo>
                    <a:pt x="72974" y="143264"/>
                    <a:pt x="102198" y="140203"/>
                    <a:pt x="115025" y="139255"/>
                  </a:cubicBezTo>
                  <a:cubicBezTo>
                    <a:pt x="111308" y="114550"/>
                    <a:pt x="120126" y="87293"/>
                    <a:pt x="140313" y="62077"/>
                  </a:cubicBezTo>
                  <a:cubicBezTo>
                    <a:pt x="172890" y="21338"/>
                    <a:pt x="228059" y="-4461"/>
                    <a:pt x="272733" y="641"/>
                  </a:cubicBezTo>
                  <a:cubicBezTo>
                    <a:pt x="313545" y="5305"/>
                    <a:pt x="351369" y="31541"/>
                    <a:pt x="373815" y="70896"/>
                  </a:cubicBezTo>
                  <a:cubicBezTo>
                    <a:pt x="390942" y="100921"/>
                    <a:pt x="396553" y="133425"/>
                    <a:pt x="389849" y="160755"/>
                  </a:cubicBezTo>
                  <a:cubicBezTo>
                    <a:pt x="395679" y="158641"/>
                    <a:pt x="403040" y="157475"/>
                    <a:pt x="412004" y="157475"/>
                  </a:cubicBezTo>
                  <a:cubicBezTo>
                    <a:pt x="427308" y="157475"/>
                    <a:pt x="443706" y="160682"/>
                    <a:pt x="451431" y="163670"/>
                  </a:cubicBezTo>
                  <a:cubicBezTo>
                    <a:pt x="484080" y="176423"/>
                    <a:pt x="499968" y="193841"/>
                    <a:pt x="517823" y="221535"/>
                  </a:cubicBezTo>
                  <a:cubicBezTo>
                    <a:pt x="531378" y="242524"/>
                    <a:pt x="516584" y="281951"/>
                    <a:pt x="500696" y="302357"/>
                  </a:cubicBezTo>
                  <a:cubicBezTo>
                    <a:pt x="487797" y="318900"/>
                    <a:pt x="467100" y="320941"/>
                    <a:pt x="447058" y="322982"/>
                  </a:cubicBezTo>
                  <a:cubicBezTo>
                    <a:pt x="441228" y="323565"/>
                    <a:pt x="435179" y="324148"/>
                    <a:pt x="429494" y="325095"/>
                  </a:cubicBezTo>
                  <a:cubicBezTo>
                    <a:pt x="412514" y="328010"/>
                    <a:pt x="393784" y="329322"/>
                    <a:pt x="370609" y="329322"/>
                  </a:cubicBezTo>
                  <a:close/>
                </a:path>
              </a:pathLst>
            </a:custGeom>
            <a:solidFill>
              <a:srgbClr val="6C99B9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02FA88A2-08A0-851D-49B3-7005FE236F7D}"/>
                </a:ext>
              </a:extLst>
            </p:cNvPr>
            <p:cNvSpPr/>
            <p:nvPr/>
          </p:nvSpPr>
          <p:spPr>
            <a:xfrm>
              <a:off x="1495612" y="1559761"/>
              <a:ext cx="112378" cy="123455"/>
            </a:xfrm>
            <a:custGeom>
              <a:avLst/>
              <a:gdLst>
                <a:gd name="connsiteX0" fmla="*/ 35710 w 112378"/>
                <a:gd name="connsiteY0" fmla="*/ 123456 h 123455"/>
                <a:gd name="connsiteX1" fmla="*/ 35710 w 112378"/>
                <a:gd name="connsiteY1" fmla="*/ 71785 h 123455"/>
                <a:gd name="connsiteX2" fmla="*/ 0 w 112378"/>
                <a:gd name="connsiteY2" fmla="*/ 71785 h 123455"/>
                <a:gd name="connsiteX3" fmla="*/ 59687 w 112378"/>
                <a:gd name="connsiteY3" fmla="*/ 0 h 123455"/>
                <a:gd name="connsiteX4" fmla="*/ 112378 w 112378"/>
                <a:gd name="connsiteY4" fmla="*/ 81551 h 123455"/>
                <a:gd name="connsiteX5" fmla="*/ 77397 w 112378"/>
                <a:gd name="connsiteY5" fmla="*/ 81551 h 123455"/>
                <a:gd name="connsiteX6" fmla="*/ 77397 w 112378"/>
                <a:gd name="connsiteY6" fmla="*/ 123456 h 123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78" h="123455">
                  <a:moveTo>
                    <a:pt x="35710" y="123456"/>
                  </a:moveTo>
                  <a:lnTo>
                    <a:pt x="35710" y="71785"/>
                  </a:lnTo>
                  <a:lnTo>
                    <a:pt x="0" y="71785"/>
                  </a:lnTo>
                  <a:lnTo>
                    <a:pt x="59687" y="0"/>
                  </a:lnTo>
                  <a:lnTo>
                    <a:pt x="112378" y="81551"/>
                  </a:lnTo>
                  <a:lnTo>
                    <a:pt x="77397" y="81551"/>
                  </a:lnTo>
                  <a:lnTo>
                    <a:pt x="77397" y="123456"/>
                  </a:lnTo>
                  <a:close/>
                </a:path>
              </a:pathLst>
            </a:custGeom>
            <a:solidFill>
              <a:srgbClr val="FFFFF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69" name="Graphic 2">
            <a:extLst>
              <a:ext uri="{FF2B5EF4-FFF2-40B4-BE49-F238E27FC236}">
                <a16:creationId xmlns:a16="http://schemas.microsoft.com/office/drawing/2014/main" id="{B39536CC-D988-A754-F20E-C074880A281F}"/>
              </a:ext>
            </a:extLst>
          </p:cNvPr>
          <p:cNvGrpSpPr/>
          <p:nvPr/>
        </p:nvGrpSpPr>
        <p:grpSpPr>
          <a:xfrm>
            <a:off x="2679655" y="3122113"/>
            <a:ext cx="418804" cy="335546"/>
            <a:chOff x="2045913" y="3140220"/>
            <a:chExt cx="418804" cy="335546"/>
          </a:xfrm>
        </p:grpSpPr>
        <p:grpSp>
          <p:nvGrpSpPr>
            <p:cNvPr id="470" name="Graphic 2">
              <a:extLst>
                <a:ext uri="{FF2B5EF4-FFF2-40B4-BE49-F238E27FC236}">
                  <a16:creationId xmlns:a16="http://schemas.microsoft.com/office/drawing/2014/main" id="{C048C440-798B-BBE5-BA23-607CB708D2C4}"/>
                </a:ext>
              </a:extLst>
            </p:cNvPr>
            <p:cNvGrpSpPr/>
            <p:nvPr/>
          </p:nvGrpSpPr>
          <p:grpSpPr>
            <a:xfrm>
              <a:off x="2045913" y="3195052"/>
              <a:ext cx="401173" cy="280714"/>
              <a:chOff x="2045913" y="3195052"/>
              <a:chExt cx="401173" cy="280714"/>
            </a:xfrm>
          </p:grpSpPr>
          <p:sp>
            <p:nvSpPr>
              <p:cNvPr id="471" name="Freeform: Shape 470">
                <a:extLst>
                  <a:ext uri="{FF2B5EF4-FFF2-40B4-BE49-F238E27FC236}">
                    <a16:creationId xmlns:a16="http://schemas.microsoft.com/office/drawing/2014/main" id="{5FBA6875-1DF6-1400-DABF-2E6D84F60915}"/>
                  </a:ext>
                </a:extLst>
              </p:cNvPr>
              <p:cNvSpPr/>
              <p:nvPr/>
            </p:nvSpPr>
            <p:spPr>
              <a:xfrm>
                <a:off x="2045913" y="3216357"/>
                <a:ext cx="401173" cy="259409"/>
              </a:xfrm>
              <a:custGeom>
                <a:avLst/>
                <a:gdLst>
                  <a:gd name="connsiteX0" fmla="*/ 393838 w 401173"/>
                  <a:gd name="connsiteY0" fmla="*/ 0 h 259409"/>
                  <a:gd name="connsiteX1" fmla="*/ 359585 w 401173"/>
                  <a:gd name="connsiteY1" fmla="*/ 45257 h 259409"/>
                  <a:gd name="connsiteX2" fmla="*/ 223448 w 401173"/>
                  <a:gd name="connsiteY2" fmla="*/ 151805 h 259409"/>
                  <a:gd name="connsiteX3" fmla="*/ 190070 w 401173"/>
                  <a:gd name="connsiteY3" fmla="*/ 151805 h 259409"/>
                  <a:gd name="connsiteX4" fmla="*/ 36953 w 401173"/>
                  <a:gd name="connsiteY4" fmla="*/ 54149 h 259409"/>
                  <a:gd name="connsiteX5" fmla="*/ 5688 w 401173"/>
                  <a:gd name="connsiteY5" fmla="*/ 20624 h 259409"/>
                  <a:gd name="connsiteX6" fmla="*/ 3210 w 401173"/>
                  <a:gd name="connsiteY6" fmla="*/ 37897 h 259409"/>
                  <a:gd name="connsiteX7" fmla="*/ 23616 w 401173"/>
                  <a:gd name="connsiteY7" fmla="*/ 250993 h 259409"/>
                  <a:gd name="connsiteX8" fmla="*/ 369934 w 401173"/>
                  <a:gd name="connsiteY8" fmla="*/ 250993 h 259409"/>
                  <a:gd name="connsiteX9" fmla="*/ 393838 w 401173"/>
                  <a:gd name="connsiteY9" fmla="*/ 0 h 259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01173" h="259409">
                    <a:moveTo>
                      <a:pt x="393838" y="0"/>
                    </a:moveTo>
                    <a:cubicBezTo>
                      <a:pt x="387935" y="11879"/>
                      <a:pt x="374306" y="28787"/>
                      <a:pt x="359585" y="45257"/>
                    </a:cubicBezTo>
                    <a:cubicBezTo>
                      <a:pt x="334442" y="73388"/>
                      <a:pt x="236785" y="141457"/>
                      <a:pt x="223448" y="151805"/>
                    </a:cubicBezTo>
                    <a:cubicBezTo>
                      <a:pt x="210111" y="162154"/>
                      <a:pt x="198305" y="151805"/>
                      <a:pt x="190070" y="151805"/>
                    </a:cubicBezTo>
                    <a:cubicBezTo>
                      <a:pt x="181835" y="151805"/>
                      <a:pt x="63626" y="70400"/>
                      <a:pt x="36953" y="54149"/>
                    </a:cubicBezTo>
                    <a:cubicBezTo>
                      <a:pt x="10279" y="37897"/>
                      <a:pt x="5688" y="20624"/>
                      <a:pt x="5688" y="20624"/>
                    </a:cubicBezTo>
                    <a:cubicBezTo>
                      <a:pt x="4376" y="25434"/>
                      <a:pt x="3574" y="31119"/>
                      <a:pt x="3210" y="37897"/>
                    </a:cubicBezTo>
                    <a:cubicBezTo>
                      <a:pt x="3210" y="37897"/>
                      <a:pt x="-11949" y="242102"/>
                      <a:pt x="23616" y="250993"/>
                    </a:cubicBezTo>
                    <a:cubicBezTo>
                      <a:pt x="59108" y="259884"/>
                      <a:pt x="316660" y="264329"/>
                      <a:pt x="369934" y="250993"/>
                    </a:cubicBezTo>
                    <a:cubicBezTo>
                      <a:pt x="415264" y="239624"/>
                      <a:pt x="399595" y="54950"/>
                      <a:pt x="393838" y="0"/>
                    </a:cubicBezTo>
                    <a:close/>
                  </a:path>
                </a:pathLst>
              </a:custGeom>
              <a:solidFill>
                <a:srgbClr val="A5AFB7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9F59EA99-E4CE-1002-CB50-89A5D6DBE0D1}"/>
                  </a:ext>
                </a:extLst>
              </p:cNvPr>
              <p:cNvSpPr/>
              <p:nvPr/>
            </p:nvSpPr>
            <p:spPr>
              <a:xfrm>
                <a:off x="2438074" y="3200907"/>
                <a:ext cx="4760" cy="15377"/>
              </a:xfrm>
              <a:custGeom>
                <a:avLst/>
                <a:gdLst>
                  <a:gd name="connsiteX0" fmla="*/ 0 w 4760"/>
                  <a:gd name="connsiteY0" fmla="*/ 0 h 15377"/>
                  <a:gd name="connsiteX1" fmla="*/ 1676 w 4760"/>
                  <a:gd name="connsiteY1" fmla="*/ 15377 h 15377"/>
                  <a:gd name="connsiteX2" fmla="*/ 0 w 4760"/>
                  <a:gd name="connsiteY2" fmla="*/ 0 h 15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60" h="15377">
                    <a:moveTo>
                      <a:pt x="0" y="0"/>
                    </a:moveTo>
                    <a:cubicBezTo>
                      <a:pt x="0" y="0"/>
                      <a:pt x="729" y="5757"/>
                      <a:pt x="1676" y="15377"/>
                    </a:cubicBezTo>
                    <a:cubicBezTo>
                      <a:pt x="5830" y="7069"/>
                      <a:pt x="6268" y="1166"/>
                      <a:pt x="0" y="0"/>
                    </a:cubicBezTo>
                    <a:close/>
                  </a:path>
                </a:pathLst>
              </a:custGeom>
              <a:solidFill>
                <a:srgbClr val="ACB18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94283E3A-24B4-D457-78DF-E661027A8C1A}"/>
                  </a:ext>
                </a:extLst>
              </p:cNvPr>
              <p:cNvSpPr/>
              <p:nvPr/>
            </p:nvSpPr>
            <p:spPr>
              <a:xfrm>
                <a:off x="2051601" y="3195052"/>
                <a:ext cx="388149" cy="177709"/>
              </a:xfrm>
              <a:custGeom>
                <a:avLst/>
                <a:gdLst>
                  <a:gd name="connsiteX0" fmla="*/ 31265 w 388149"/>
                  <a:gd name="connsiteY0" fmla="*/ 75453 h 177709"/>
                  <a:gd name="connsiteX1" fmla="*/ 184382 w 388149"/>
                  <a:gd name="connsiteY1" fmla="*/ 173110 h 177709"/>
                  <a:gd name="connsiteX2" fmla="*/ 217760 w 388149"/>
                  <a:gd name="connsiteY2" fmla="*/ 173110 h 177709"/>
                  <a:gd name="connsiteX3" fmla="*/ 353897 w 388149"/>
                  <a:gd name="connsiteY3" fmla="*/ 66562 h 177709"/>
                  <a:gd name="connsiteX4" fmla="*/ 388150 w 388149"/>
                  <a:gd name="connsiteY4" fmla="*/ 21305 h 177709"/>
                  <a:gd name="connsiteX5" fmla="*/ 386474 w 388149"/>
                  <a:gd name="connsiteY5" fmla="*/ 5927 h 177709"/>
                  <a:gd name="connsiteX6" fmla="*/ 184382 w 388149"/>
                  <a:gd name="connsiteY6" fmla="*/ 5927 h 177709"/>
                  <a:gd name="connsiteX7" fmla="*/ 0 w 388149"/>
                  <a:gd name="connsiteY7" fmla="*/ 41929 h 177709"/>
                  <a:gd name="connsiteX8" fmla="*/ 31265 w 388149"/>
                  <a:gd name="connsiteY8" fmla="*/ 75453 h 177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8149" h="177709">
                    <a:moveTo>
                      <a:pt x="31265" y="75453"/>
                    </a:moveTo>
                    <a:cubicBezTo>
                      <a:pt x="57938" y="91705"/>
                      <a:pt x="176147" y="173110"/>
                      <a:pt x="184382" y="173110"/>
                    </a:cubicBezTo>
                    <a:cubicBezTo>
                      <a:pt x="192544" y="173110"/>
                      <a:pt x="204424" y="183459"/>
                      <a:pt x="217760" y="173110"/>
                    </a:cubicBezTo>
                    <a:cubicBezTo>
                      <a:pt x="231097" y="162761"/>
                      <a:pt x="328754" y="94693"/>
                      <a:pt x="353897" y="66562"/>
                    </a:cubicBezTo>
                    <a:cubicBezTo>
                      <a:pt x="368618" y="50092"/>
                      <a:pt x="382247" y="33184"/>
                      <a:pt x="388150" y="21305"/>
                    </a:cubicBezTo>
                    <a:cubicBezTo>
                      <a:pt x="387129" y="11612"/>
                      <a:pt x="386474" y="5927"/>
                      <a:pt x="386474" y="5927"/>
                    </a:cubicBezTo>
                    <a:cubicBezTo>
                      <a:pt x="386474" y="5927"/>
                      <a:pt x="341945" y="-7409"/>
                      <a:pt x="184382" y="5927"/>
                    </a:cubicBezTo>
                    <a:cubicBezTo>
                      <a:pt x="46861" y="17515"/>
                      <a:pt x="9183" y="8915"/>
                      <a:pt x="0" y="41929"/>
                    </a:cubicBezTo>
                    <a:cubicBezTo>
                      <a:pt x="0" y="41856"/>
                      <a:pt x="4664" y="59129"/>
                      <a:pt x="31265" y="75453"/>
                    </a:cubicBezTo>
                    <a:close/>
                  </a:path>
                </a:pathLst>
              </a:custGeom>
              <a:solidFill>
                <a:srgbClr val="B4BCC1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74" name="Graphic 2">
              <a:extLst>
                <a:ext uri="{FF2B5EF4-FFF2-40B4-BE49-F238E27FC236}">
                  <a16:creationId xmlns:a16="http://schemas.microsoft.com/office/drawing/2014/main" id="{F36D94C7-C76C-ED8E-B47A-CC95A423DEC0}"/>
                </a:ext>
              </a:extLst>
            </p:cNvPr>
            <p:cNvGrpSpPr/>
            <p:nvPr/>
          </p:nvGrpSpPr>
          <p:grpSpPr>
            <a:xfrm>
              <a:off x="2320970" y="3140220"/>
              <a:ext cx="143746" cy="136880"/>
              <a:chOff x="2320970" y="3140220"/>
              <a:chExt cx="143746" cy="136880"/>
            </a:xfrm>
          </p:grpSpPr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EB6E4EA0-D3B6-AFF0-C57E-49820F2C689A}"/>
                  </a:ext>
                </a:extLst>
              </p:cNvPr>
              <p:cNvSpPr/>
              <p:nvPr/>
            </p:nvSpPr>
            <p:spPr>
              <a:xfrm>
                <a:off x="2320970" y="3140220"/>
                <a:ext cx="143746" cy="136880"/>
              </a:xfrm>
              <a:custGeom>
                <a:avLst/>
                <a:gdLst>
                  <a:gd name="connsiteX0" fmla="*/ 1228 w 143746"/>
                  <a:gd name="connsiteY0" fmla="*/ 79417 h 136880"/>
                  <a:gd name="connsiteX1" fmla="*/ 87443 w 143746"/>
                  <a:gd name="connsiteY1" fmla="*/ 135387 h 136880"/>
                  <a:gd name="connsiteX2" fmla="*/ 142029 w 143746"/>
                  <a:gd name="connsiteY2" fmla="*/ 48297 h 136880"/>
                  <a:gd name="connsiteX3" fmla="*/ 137219 w 143746"/>
                  <a:gd name="connsiteY3" fmla="*/ 35690 h 136880"/>
                  <a:gd name="connsiteX4" fmla="*/ 114043 w 143746"/>
                  <a:gd name="connsiteY4" fmla="*/ 16304 h 136880"/>
                  <a:gd name="connsiteX5" fmla="*/ 53263 w 143746"/>
                  <a:gd name="connsiteY5" fmla="*/ 635 h 136880"/>
                  <a:gd name="connsiteX6" fmla="*/ 1228 w 143746"/>
                  <a:gd name="connsiteY6" fmla="*/ 79417 h 136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3746" h="136880">
                    <a:moveTo>
                      <a:pt x="1228" y="79417"/>
                    </a:moveTo>
                    <a:cubicBezTo>
                      <a:pt x="8880" y="116803"/>
                      <a:pt x="50202" y="143622"/>
                      <a:pt x="87443" y="135387"/>
                    </a:cubicBezTo>
                    <a:cubicBezTo>
                      <a:pt x="124683" y="127152"/>
                      <a:pt x="150847" y="85392"/>
                      <a:pt x="142029" y="48297"/>
                    </a:cubicBezTo>
                    <a:cubicBezTo>
                      <a:pt x="141008" y="43925"/>
                      <a:pt x="139551" y="39552"/>
                      <a:pt x="137219" y="35690"/>
                    </a:cubicBezTo>
                    <a:cubicBezTo>
                      <a:pt x="131971" y="26944"/>
                      <a:pt x="123007" y="21187"/>
                      <a:pt x="114043" y="16304"/>
                    </a:cubicBezTo>
                    <a:cubicBezTo>
                      <a:pt x="95386" y="6028"/>
                      <a:pt x="74397" y="-2426"/>
                      <a:pt x="53263" y="635"/>
                    </a:cubicBezTo>
                    <a:cubicBezTo>
                      <a:pt x="18427" y="5664"/>
                      <a:pt x="-5842" y="44872"/>
                      <a:pt x="1228" y="79417"/>
                    </a:cubicBezTo>
                    <a:close/>
                  </a:path>
                </a:pathLst>
              </a:custGeom>
              <a:solidFill>
                <a:srgbClr val="A84749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3E430943-362B-B20B-40F6-E2E9564DEAE8}"/>
                  </a:ext>
                </a:extLst>
              </p:cNvPr>
              <p:cNvSpPr/>
              <p:nvPr/>
            </p:nvSpPr>
            <p:spPr>
              <a:xfrm>
                <a:off x="2378635" y="3171374"/>
                <a:ext cx="28383" cy="74685"/>
              </a:xfrm>
              <a:custGeom>
                <a:avLst/>
                <a:gdLst>
                  <a:gd name="connsiteX0" fmla="*/ 23146 w 28383"/>
                  <a:gd name="connsiteY0" fmla="*/ 63421 h 74685"/>
                  <a:gd name="connsiteX1" fmla="*/ 19575 w 28383"/>
                  <a:gd name="connsiteY1" fmla="*/ 63348 h 74685"/>
                  <a:gd name="connsiteX2" fmla="*/ 20012 w 28383"/>
                  <a:gd name="connsiteY2" fmla="*/ 4098 h 74685"/>
                  <a:gd name="connsiteX3" fmla="*/ 12141 w 28383"/>
                  <a:gd name="connsiteY3" fmla="*/ 1985 h 74685"/>
                  <a:gd name="connsiteX4" fmla="*/ 2011 w 28383"/>
                  <a:gd name="connsiteY4" fmla="*/ 16487 h 74685"/>
                  <a:gd name="connsiteX5" fmla="*/ 7258 w 28383"/>
                  <a:gd name="connsiteY5" fmla="*/ 20568 h 74685"/>
                  <a:gd name="connsiteX6" fmla="*/ 10756 w 28383"/>
                  <a:gd name="connsiteY6" fmla="*/ 16487 h 74685"/>
                  <a:gd name="connsiteX7" fmla="*/ 10173 w 28383"/>
                  <a:gd name="connsiteY7" fmla="*/ 63348 h 74685"/>
                  <a:gd name="connsiteX8" fmla="*/ 1719 w 28383"/>
                  <a:gd name="connsiteY8" fmla="*/ 65680 h 74685"/>
                  <a:gd name="connsiteX9" fmla="*/ 1792 w 28383"/>
                  <a:gd name="connsiteY9" fmla="*/ 72021 h 74685"/>
                  <a:gd name="connsiteX10" fmla="*/ 1719 w 28383"/>
                  <a:gd name="connsiteY10" fmla="*/ 72166 h 74685"/>
                  <a:gd name="connsiteX11" fmla="*/ 23073 w 28383"/>
                  <a:gd name="connsiteY11" fmla="*/ 74353 h 74685"/>
                  <a:gd name="connsiteX12" fmla="*/ 23146 w 28383"/>
                  <a:gd name="connsiteY12" fmla="*/ 63421 h 74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383" h="74685">
                    <a:moveTo>
                      <a:pt x="23146" y="63421"/>
                    </a:moveTo>
                    <a:cubicBezTo>
                      <a:pt x="22052" y="63421"/>
                      <a:pt x="20814" y="63348"/>
                      <a:pt x="19575" y="63348"/>
                    </a:cubicBezTo>
                    <a:cubicBezTo>
                      <a:pt x="19283" y="43598"/>
                      <a:pt x="19720" y="23848"/>
                      <a:pt x="20012" y="4098"/>
                    </a:cubicBezTo>
                    <a:cubicBezTo>
                      <a:pt x="20085" y="-348"/>
                      <a:pt x="14400" y="-1368"/>
                      <a:pt x="12141" y="1985"/>
                    </a:cubicBezTo>
                    <a:cubicBezTo>
                      <a:pt x="8862" y="6867"/>
                      <a:pt x="5436" y="11677"/>
                      <a:pt x="2011" y="16487"/>
                    </a:cubicBezTo>
                    <a:cubicBezTo>
                      <a:pt x="-175" y="19621"/>
                      <a:pt x="4853" y="23484"/>
                      <a:pt x="7258" y="20568"/>
                    </a:cubicBezTo>
                    <a:cubicBezTo>
                      <a:pt x="8424" y="19184"/>
                      <a:pt x="9590" y="17872"/>
                      <a:pt x="10756" y="16487"/>
                    </a:cubicBezTo>
                    <a:cubicBezTo>
                      <a:pt x="9955" y="32083"/>
                      <a:pt x="9955" y="47752"/>
                      <a:pt x="10173" y="63348"/>
                    </a:cubicBezTo>
                    <a:cubicBezTo>
                      <a:pt x="6967" y="63567"/>
                      <a:pt x="3979" y="64077"/>
                      <a:pt x="1719" y="65680"/>
                    </a:cubicBezTo>
                    <a:cubicBezTo>
                      <a:pt x="-831" y="67502"/>
                      <a:pt x="-321" y="70709"/>
                      <a:pt x="1792" y="72021"/>
                    </a:cubicBezTo>
                    <a:cubicBezTo>
                      <a:pt x="1792" y="72093"/>
                      <a:pt x="1792" y="72093"/>
                      <a:pt x="1719" y="72166"/>
                    </a:cubicBezTo>
                    <a:cubicBezTo>
                      <a:pt x="6967" y="76029"/>
                      <a:pt x="16732" y="74280"/>
                      <a:pt x="23073" y="74353"/>
                    </a:cubicBezTo>
                    <a:cubicBezTo>
                      <a:pt x="30142" y="74353"/>
                      <a:pt x="30142" y="63275"/>
                      <a:pt x="23146" y="63421"/>
                    </a:cubicBezTo>
                    <a:close/>
                  </a:path>
                </a:pathLst>
              </a:custGeom>
              <a:solidFill>
                <a:srgbClr val="F2F2F2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77" name="Graphic 2">
            <a:extLst>
              <a:ext uri="{FF2B5EF4-FFF2-40B4-BE49-F238E27FC236}">
                <a16:creationId xmlns:a16="http://schemas.microsoft.com/office/drawing/2014/main" id="{6EAD6B70-C67F-C17B-93BD-64F5C5BFA278}"/>
              </a:ext>
            </a:extLst>
          </p:cNvPr>
          <p:cNvGrpSpPr/>
          <p:nvPr/>
        </p:nvGrpSpPr>
        <p:grpSpPr>
          <a:xfrm>
            <a:off x="3370034" y="4914950"/>
            <a:ext cx="418987" cy="371367"/>
            <a:chOff x="2736292" y="4933057"/>
            <a:chExt cx="418987" cy="371367"/>
          </a:xfrm>
        </p:grpSpPr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1B52A9F7-EEC3-6573-3AC2-1D4555F00100}"/>
                </a:ext>
              </a:extLst>
            </p:cNvPr>
            <p:cNvSpPr/>
            <p:nvPr/>
          </p:nvSpPr>
          <p:spPr>
            <a:xfrm>
              <a:off x="2909933" y="5255445"/>
              <a:ext cx="49075" cy="48979"/>
            </a:xfrm>
            <a:custGeom>
              <a:avLst/>
              <a:gdLst>
                <a:gd name="connsiteX0" fmla="*/ 48784 w 49075"/>
                <a:gd name="connsiteY0" fmla="*/ 7917 h 48979"/>
                <a:gd name="connsiteX1" fmla="*/ 49075 w 49075"/>
                <a:gd name="connsiteY1" fmla="*/ 4419 h 48979"/>
                <a:gd name="connsiteX2" fmla="*/ 11179 w 49075"/>
                <a:gd name="connsiteY2" fmla="*/ 3252 h 48979"/>
                <a:gd name="connsiteX3" fmla="*/ 28 w 49075"/>
                <a:gd name="connsiteY3" fmla="*/ 25626 h 48979"/>
                <a:gd name="connsiteX4" fmla="*/ 5786 w 49075"/>
                <a:gd name="connsiteY4" fmla="*/ 43992 h 48979"/>
                <a:gd name="connsiteX5" fmla="*/ 20288 w 49075"/>
                <a:gd name="connsiteY5" fmla="*/ 48073 h 48979"/>
                <a:gd name="connsiteX6" fmla="*/ 33989 w 49075"/>
                <a:gd name="connsiteY6" fmla="*/ 48874 h 48979"/>
                <a:gd name="connsiteX7" fmla="*/ 43172 w 49075"/>
                <a:gd name="connsiteY7" fmla="*/ 47052 h 48979"/>
                <a:gd name="connsiteX8" fmla="*/ 46306 w 49075"/>
                <a:gd name="connsiteY8" fmla="*/ 38161 h 48979"/>
                <a:gd name="connsiteX9" fmla="*/ 48784 w 49075"/>
                <a:gd name="connsiteY9" fmla="*/ 7917 h 48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075" h="48979">
                  <a:moveTo>
                    <a:pt x="48784" y="7917"/>
                  </a:moveTo>
                  <a:cubicBezTo>
                    <a:pt x="48857" y="6750"/>
                    <a:pt x="49002" y="5585"/>
                    <a:pt x="49075" y="4419"/>
                  </a:cubicBezTo>
                  <a:cubicBezTo>
                    <a:pt x="39164" y="-2359"/>
                    <a:pt x="21746" y="-173"/>
                    <a:pt x="11179" y="3252"/>
                  </a:cubicBezTo>
                  <a:cubicBezTo>
                    <a:pt x="-118" y="6896"/>
                    <a:pt x="-118" y="13893"/>
                    <a:pt x="28" y="25626"/>
                  </a:cubicBezTo>
                  <a:cubicBezTo>
                    <a:pt x="101" y="32258"/>
                    <a:pt x="757" y="39692"/>
                    <a:pt x="5786" y="43992"/>
                  </a:cubicBezTo>
                  <a:cubicBezTo>
                    <a:pt x="9721" y="47271"/>
                    <a:pt x="15187" y="47781"/>
                    <a:pt x="20288" y="48073"/>
                  </a:cubicBezTo>
                  <a:cubicBezTo>
                    <a:pt x="24880" y="48364"/>
                    <a:pt x="29398" y="48583"/>
                    <a:pt x="33989" y="48874"/>
                  </a:cubicBezTo>
                  <a:cubicBezTo>
                    <a:pt x="37196" y="49093"/>
                    <a:pt x="40694" y="49166"/>
                    <a:pt x="43172" y="47052"/>
                  </a:cubicBezTo>
                  <a:cubicBezTo>
                    <a:pt x="45650" y="44939"/>
                    <a:pt x="46087" y="41368"/>
                    <a:pt x="46306" y="38161"/>
                  </a:cubicBezTo>
                  <a:cubicBezTo>
                    <a:pt x="47180" y="28031"/>
                    <a:pt x="47982" y="17974"/>
                    <a:pt x="48784" y="7917"/>
                  </a:cubicBezTo>
                  <a:close/>
                </a:path>
              </a:pathLst>
            </a:custGeom>
            <a:solidFill>
              <a:srgbClr val="2F3F47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1F81425E-2C9D-61F8-188D-D6E9B8531968}"/>
                </a:ext>
              </a:extLst>
            </p:cNvPr>
            <p:cNvSpPr/>
            <p:nvPr/>
          </p:nvSpPr>
          <p:spPr>
            <a:xfrm>
              <a:off x="2970523" y="5255445"/>
              <a:ext cx="49075" cy="48979"/>
            </a:xfrm>
            <a:custGeom>
              <a:avLst/>
              <a:gdLst>
                <a:gd name="connsiteX0" fmla="*/ 291 w 49075"/>
                <a:gd name="connsiteY0" fmla="*/ 7917 h 48979"/>
                <a:gd name="connsiteX1" fmla="*/ 0 w 49075"/>
                <a:gd name="connsiteY1" fmla="*/ 4419 h 48979"/>
                <a:gd name="connsiteX2" fmla="*/ 37897 w 49075"/>
                <a:gd name="connsiteY2" fmla="*/ 3252 h 48979"/>
                <a:gd name="connsiteX3" fmla="*/ 49047 w 49075"/>
                <a:gd name="connsiteY3" fmla="*/ 25626 h 48979"/>
                <a:gd name="connsiteX4" fmla="*/ 43290 w 49075"/>
                <a:gd name="connsiteY4" fmla="*/ 43992 h 48979"/>
                <a:gd name="connsiteX5" fmla="*/ 28787 w 49075"/>
                <a:gd name="connsiteY5" fmla="*/ 48073 h 48979"/>
                <a:gd name="connsiteX6" fmla="*/ 15086 w 49075"/>
                <a:gd name="connsiteY6" fmla="*/ 48874 h 48979"/>
                <a:gd name="connsiteX7" fmla="*/ 5903 w 49075"/>
                <a:gd name="connsiteY7" fmla="*/ 47052 h 48979"/>
                <a:gd name="connsiteX8" fmla="*/ 2769 w 49075"/>
                <a:gd name="connsiteY8" fmla="*/ 38161 h 48979"/>
                <a:gd name="connsiteX9" fmla="*/ 291 w 49075"/>
                <a:gd name="connsiteY9" fmla="*/ 7917 h 48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075" h="48979">
                  <a:moveTo>
                    <a:pt x="291" y="7917"/>
                  </a:moveTo>
                  <a:cubicBezTo>
                    <a:pt x="219" y="6750"/>
                    <a:pt x="73" y="5585"/>
                    <a:pt x="0" y="4419"/>
                  </a:cubicBezTo>
                  <a:cubicBezTo>
                    <a:pt x="9911" y="-2359"/>
                    <a:pt x="27329" y="-173"/>
                    <a:pt x="37897" y="3252"/>
                  </a:cubicBezTo>
                  <a:cubicBezTo>
                    <a:pt x="49193" y="6896"/>
                    <a:pt x="49193" y="13893"/>
                    <a:pt x="49047" y="25626"/>
                  </a:cubicBezTo>
                  <a:cubicBezTo>
                    <a:pt x="48974" y="32258"/>
                    <a:pt x="48318" y="39692"/>
                    <a:pt x="43290" y="43992"/>
                  </a:cubicBezTo>
                  <a:cubicBezTo>
                    <a:pt x="39354" y="47271"/>
                    <a:pt x="33888" y="47781"/>
                    <a:pt x="28787" y="48073"/>
                  </a:cubicBezTo>
                  <a:cubicBezTo>
                    <a:pt x="24196" y="48364"/>
                    <a:pt x="19677" y="48583"/>
                    <a:pt x="15086" y="48874"/>
                  </a:cubicBezTo>
                  <a:cubicBezTo>
                    <a:pt x="11879" y="49093"/>
                    <a:pt x="8381" y="49166"/>
                    <a:pt x="5903" y="47052"/>
                  </a:cubicBezTo>
                  <a:cubicBezTo>
                    <a:pt x="3425" y="44939"/>
                    <a:pt x="2988" y="41368"/>
                    <a:pt x="2769" y="38161"/>
                  </a:cubicBezTo>
                  <a:cubicBezTo>
                    <a:pt x="1968" y="28031"/>
                    <a:pt x="1093" y="17974"/>
                    <a:pt x="291" y="7917"/>
                  </a:cubicBezTo>
                  <a:close/>
                </a:path>
              </a:pathLst>
            </a:custGeom>
            <a:solidFill>
              <a:srgbClr val="2F3F47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9AEA1354-9E4C-F6B0-7610-6CE7C1BBE0A2}"/>
                </a:ext>
              </a:extLst>
            </p:cNvPr>
            <p:cNvSpPr/>
            <p:nvPr/>
          </p:nvSpPr>
          <p:spPr>
            <a:xfrm>
              <a:off x="2871263" y="5236452"/>
              <a:ext cx="183072" cy="42864"/>
            </a:xfrm>
            <a:custGeom>
              <a:avLst/>
              <a:gdLst>
                <a:gd name="connsiteX0" fmla="*/ 14794 w 183072"/>
                <a:gd name="connsiteY0" fmla="*/ 1767 h 42864"/>
                <a:gd name="connsiteX1" fmla="*/ 7579 w 183072"/>
                <a:gd name="connsiteY1" fmla="*/ 4027 h 42864"/>
                <a:gd name="connsiteX2" fmla="*/ 2915 w 183072"/>
                <a:gd name="connsiteY2" fmla="*/ 7015 h 42864"/>
                <a:gd name="connsiteX3" fmla="*/ 510 w 183072"/>
                <a:gd name="connsiteY3" fmla="*/ 14303 h 42864"/>
                <a:gd name="connsiteX4" fmla="*/ 0 w 183072"/>
                <a:gd name="connsiteY4" fmla="*/ 24651 h 42864"/>
                <a:gd name="connsiteX5" fmla="*/ 1749 w 183072"/>
                <a:gd name="connsiteY5" fmla="*/ 33105 h 42864"/>
                <a:gd name="connsiteX6" fmla="*/ 11952 w 183072"/>
                <a:gd name="connsiteY6" fmla="*/ 39154 h 42864"/>
                <a:gd name="connsiteX7" fmla="*/ 34836 w 183072"/>
                <a:gd name="connsiteY7" fmla="*/ 41850 h 42864"/>
                <a:gd name="connsiteX8" fmla="*/ 174033 w 183072"/>
                <a:gd name="connsiteY8" fmla="*/ 37405 h 42864"/>
                <a:gd name="connsiteX9" fmla="*/ 179354 w 183072"/>
                <a:gd name="connsiteY9" fmla="*/ 35437 h 42864"/>
                <a:gd name="connsiteX10" fmla="*/ 180811 w 183072"/>
                <a:gd name="connsiteY10" fmla="*/ 32449 h 42864"/>
                <a:gd name="connsiteX11" fmla="*/ 179645 w 183072"/>
                <a:gd name="connsiteY11" fmla="*/ 7160 h 42864"/>
                <a:gd name="connsiteX12" fmla="*/ 160769 w 183072"/>
                <a:gd name="connsiteY12" fmla="*/ 4464 h 42864"/>
                <a:gd name="connsiteX13" fmla="*/ 141748 w 183072"/>
                <a:gd name="connsiteY13" fmla="*/ 3589 h 42864"/>
                <a:gd name="connsiteX14" fmla="*/ 104726 w 183072"/>
                <a:gd name="connsiteY14" fmla="*/ 2132 h 42864"/>
                <a:gd name="connsiteX15" fmla="*/ 52472 w 183072"/>
                <a:gd name="connsiteY15" fmla="*/ 529 h 42864"/>
                <a:gd name="connsiteX16" fmla="*/ 14794 w 183072"/>
                <a:gd name="connsiteY16" fmla="*/ 1767 h 42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3072" h="42864">
                  <a:moveTo>
                    <a:pt x="14794" y="1767"/>
                  </a:moveTo>
                  <a:cubicBezTo>
                    <a:pt x="12316" y="2351"/>
                    <a:pt x="9911" y="3079"/>
                    <a:pt x="7579" y="4027"/>
                  </a:cubicBezTo>
                  <a:cubicBezTo>
                    <a:pt x="5830" y="4756"/>
                    <a:pt x="4154" y="5557"/>
                    <a:pt x="2915" y="7015"/>
                  </a:cubicBezTo>
                  <a:cubicBezTo>
                    <a:pt x="1239" y="8982"/>
                    <a:pt x="802" y="11679"/>
                    <a:pt x="510" y="14303"/>
                  </a:cubicBezTo>
                  <a:cubicBezTo>
                    <a:pt x="146" y="17728"/>
                    <a:pt x="0" y="21226"/>
                    <a:pt x="0" y="24651"/>
                  </a:cubicBezTo>
                  <a:cubicBezTo>
                    <a:pt x="0" y="27566"/>
                    <a:pt x="219" y="30627"/>
                    <a:pt x="1749" y="33105"/>
                  </a:cubicBezTo>
                  <a:cubicBezTo>
                    <a:pt x="3863" y="36603"/>
                    <a:pt x="8017" y="38206"/>
                    <a:pt x="11952" y="39154"/>
                  </a:cubicBezTo>
                  <a:cubicBezTo>
                    <a:pt x="19386" y="41049"/>
                    <a:pt x="27184" y="41486"/>
                    <a:pt x="34836" y="41850"/>
                  </a:cubicBezTo>
                  <a:cubicBezTo>
                    <a:pt x="81259" y="44110"/>
                    <a:pt x="127901" y="42579"/>
                    <a:pt x="174033" y="37405"/>
                  </a:cubicBezTo>
                  <a:cubicBezTo>
                    <a:pt x="175928" y="37186"/>
                    <a:pt x="178042" y="36895"/>
                    <a:pt x="179354" y="35437"/>
                  </a:cubicBezTo>
                  <a:cubicBezTo>
                    <a:pt x="180082" y="34636"/>
                    <a:pt x="180520" y="33542"/>
                    <a:pt x="180811" y="32449"/>
                  </a:cubicBezTo>
                  <a:cubicBezTo>
                    <a:pt x="183216" y="24797"/>
                    <a:pt x="184819" y="14303"/>
                    <a:pt x="179645" y="7160"/>
                  </a:cubicBezTo>
                  <a:cubicBezTo>
                    <a:pt x="175199" y="1039"/>
                    <a:pt x="167037" y="4537"/>
                    <a:pt x="160769" y="4464"/>
                  </a:cubicBezTo>
                  <a:cubicBezTo>
                    <a:pt x="154429" y="4391"/>
                    <a:pt x="148089" y="3881"/>
                    <a:pt x="141748" y="3589"/>
                  </a:cubicBezTo>
                  <a:cubicBezTo>
                    <a:pt x="129432" y="3079"/>
                    <a:pt x="117043" y="2569"/>
                    <a:pt x="104726" y="2132"/>
                  </a:cubicBezTo>
                  <a:cubicBezTo>
                    <a:pt x="87308" y="1476"/>
                    <a:pt x="69890" y="966"/>
                    <a:pt x="52472" y="529"/>
                  </a:cubicBezTo>
                  <a:cubicBezTo>
                    <a:pt x="40812" y="237"/>
                    <a:pt x="26892" y="-1002"/>
                    <a:pt x="14794" y="1767"/>
                  </a:cubicBezTo>
                  <a:close/>
                </a:path>
              </a:pathLst>
            </a:custGeom>
            <a:solidFill>
              <a:srgbClr val="537082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FEB9206B-A891-8DFA-3CCE-5D0BCE3F7708}"/>
                </a:ext>
              </a:extLst>
            </p:cNvPr>
            <p:cNvSpPr/>
            <p:nvPr/>
          </p:nvSpPr>
          <p:spPr>
            <a:xfrm>
              <a:off x="2844881" y="4933057"/>
              <a:ext cx="235469" cy="141331"/>
            </a:xfrm>
            <a:custGeom>
              <a:avLst/>
              <a:gdLst>
                <a:gd name="connsiteX0" fmla="*/ 140947 w 235469"/>
                <a:gd name="connsiteY0" fmla="*/ 139874 h 141331"/>
                <a:gd name="connsiteX1" fmla="*/ 235470 w 235469"/>
                <a:gd name="connsiteY1" fmla="*/ 141332 h 141331"/>
                <a:gd name="connsiteX2" fmla="*/ 229931 w 235469"/>
                <a:gd name="connsiteY2" fmla="*/ 91337 h 141331"/>
                <a:gd name="connsiteX3" fmla="*/ 185184 w 235469"/>
                <a:gd name="connsiteY3" fmla="*/ 17730 h 141331"/>
                <a:gd name="connsiteX4" fmla="*/ 49484 w 235469"/>
                <a:gd name="connsiteY4" fmla="*/ 20791 h 141331"/>
                <a:gd name="connsiteX5" fmla="*/ 12098 w 235469"/>
                <a:gd name="connsiteY5" fmla="*/ 64153 h 141331"/>
                <a:gd name="connsiteX6" fmla="*/ 510 w 235469"/>
                <a:gd name="connsiteY6" fmla="*/ 129161 h 141331"/>
                <a:gd name="connsiteX7" fmla="*/ 0 w 235469"/>
                <a:gd name="connsiteY7" fmla="*/ 137906 h 141331"/>
                <a:gd name="connsiteX8" fmla="*/ 140947 w 235469"/>
                <a:gd name="connsiteY8" fmla="*/ 139874 h 14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469" h="141331">
                  <a:moveTo>
                    <a:pt x="140947" y="139874"/>
                  </a:moveTo>
                  <a:cubicBezTo>
                    <a:pt x="172430" y="140020"/>
                    <a:pt x="203986" y="140675"/>
                    <a:pt x="235470" y="141332"/>
                  </a:cubicBezTo>
                  <a:cubicBezTo>
                    <a:pt x="234741" y="124570"/>
                    <a:pt x="233502" y="107735"/>
                    <a:pt x="229931" y="91337"/>
                  </a:cubicBezTo>
                  <a:cubicBezTo>
                    <a:pt x="223663" y="62623"/>
                    <a:pt x="209379" y="34492"/>
                    <a:pt x="185184" y="17730"/>
                  </a:cubicBezTo>
                  <a:cubicBezTo>
                    <a:pt x="148089" y="-7996"/>
                    <a:pt x="89422" y="-4644"/>
                    <a:pt x="49484" y="20791"/>
                  </a:cubicBezTo>
                  <a:cubicBezTo>
                    <a:pt x="32722" y="31504"/>
                    <a:pt x="19240" y="46153"/>
                    <a:pt x="12098" y="64153"/>
                  </a:cubicBezTo>
                  <a:cubicBezTo>
                    <a:pt x="4008" y="84705"/>
                    <a:pt x="1822" y="107079"/>
                    <a:pt x="510" y="129161"/>
                  </a:cubicBezTo>
                  <a:cubicBezTo>
                    <a:pt x="364" y="132076"/>
                    <a:pt x="146" y="134991"/>
                    <a:pt x="0" y="137906"/>
                  </a:cubicBezTo>
                  <a:cubicBezTo>
                    <a:pt x="46934" y="136230"/>
                    <a:pt x="94086" y="139728"/>
                    <a:pt x="140947" y="139874"/>
                  </a:cubicBezTo>
                  <a:close/>
                </a:path>
              </a:pathLst>
            </a:custGeom>
            <a:solidFill>
              <a:srgbClr val="537082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E39E0F42-37C6-6451-1953-D525D682A44F}"/>
                </a:ext>
              </a:extLst>
            </p:cNvPr>
            <p:cNvSpPr/>
            <p:nvPr/>
          </p:nvSpPr>
          <p:spPr>
            <a:xfrm>
              <a:off x="2843641" y="5079167"/>
              <a:ext cx="237909" cy="176244"/>
            </a:xfrm>
            <a:custGeom>
              <a:avLst/>
              <a:gdLst>
                <a:gd name="connsiteX0" fmla="*/ 139636 w 237909"/>
                <a:gd name="connsiteY0" fmla="*/ 2218 h 176244"/>
                <a:gd name="connsiteX1" fmla="*/ 875 w 237909"/>
                <a:gd name="connsiteY1" fmla="*/ 469 h 176244"/>
                <a:gd name="connsiteX2" fmla="*/ 7216 w 237909"/>
                <a:gd name="connsiteY2" fmla="*/ 150817 h 176244"/>
                <a:gd name="connsiteX3" fmla="*/ 13775 w 237909"/>
                <a:gd name="connsiteY3" fmla="*/ 170202 h 176244"/>
                <a:gd name="connsiteX4" fmla="*/ 42343 w 237909"/>
                <a:gd name="connsiteY4" fmla="*/ 174866 h 176244"/>
                <a:gd name="connsiteX5" fmla="*/ 90589 w 237909"/>
                <a:gd name="connsiteY5" fmla="*/ 175887 h 176244"/>
                <a:gd name="connsiteX6" fmla="*/ 180958 w 237909"/>
                <a:gd name="connsiteY6" fmla="*/ 173263 h 176244"/>
                <a:gd name="connsiteX7" fmla="*/ 231025 w 237909"/>
                <a:gd name="connsiteY7" fmla="*/ 163206 h 176244"/>
                <a:gd name="connsiteX8" fmla="*/ 235179 w 237909"/>
                <a:gd name="connsiteY8" fmla="*/ 119843 h 176244"/>
                <a:gd name="connsiteX9" fmla="*/ 237365 w 237909"/>
                <a:gd name="connsiteY9" fmla="*/ 78376 h 176244"/>
                <a:gd name="connsiteX10" fmla="*/ 237074 w 237909"/>
                <a:gd name="connsiteY10" fmla="*/ 3602 h 176244"/>
                <a:gd name="connsiteX11" fmla="*/ 139636 w 237909"/>
                <a:gd name="connsiteY11" fmla="*/ 2218 h 17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909" h="176244">
                  <a:moveTo>
                    <a:pt x="139636" y="2218"/>
                  </a:moveTo>
                  <a:cubicBezTo>
                    <a:pt x="93431" y="2145"/>
                    <a:pt x="47080" y="-1207"/>
                    <a:pt x="875" y="469"/>
                  </a:cubicBezTo>
                  <a:cubicBezTo>
                    <a:pt x="-1384" y="50609"/>
                    <a:pt x="730" y="100968"/>
                    <a:pt x="7216" y="150817"/>
                  </a:cubicBezTo>
                  <a:cubicBezTo>
                    <a:pt x="8090" y="157667"/>
                    <a:pt x="9256" y="164809"/>
                    <a:pt x="13775" y="170202"/>
                  </a:cubicBezTo>
                  <a:cubicBezTo>
                    <a:pt x="20771" y="178583"/>
                    <a:pt x="32942" y="174866"/>
                    <a:pt x="42343" y="174866"/>
                  </a:cubicBezTo>
                  <a:cubicBezTo>
                    <a:pt x="58231" y="174866"/>
                    <a:pt x="74555" y="175595"/>
                    <a:pt x="90589" y="175887"/>
                  </a:cubicBezTo>
                  <a:cubicBezTo>
                    <a:pt x="120833" y="176543"/>
                    <a:pt x="150859" y="176616"/>
                    <a:pt x="180958" y="173263"/>
                  </a:cubicBezTo>
                  <a:cubicBezTo>
                    <a:pt x="195242" y="171660"/>
                    <a:pt x="224102" y="176033"/>
                    <a:pt x="231025" y="163206"/>
                  </a:cubicBezTo>
                  <a:cubicBezTo>
                    <a:pt x="236637" y="152712"/>
                    <a:pt x="234305" y="131577"/>
                    <a:pt x="235179" y="119843"/>
                  </a:cubicBezTo>
                  <a:cubicBezTo>
                    <a:pt x="236199" y="106069"/>
                    <a:pt x="236928" y="92223"/>
                    <a:pt x="237365" y="78376"/>
                  </a:cubicBezTo>
                  <a:cubicBezTo>
                    <a:pt x="238167" y="53451"/>
                    <a:pt x="238094" y="28527"/>
                    <a:pt x="237074" y="3602"/>
                  </a:cubicBezTo>
                  <a:cubicBezTo>
                    <a:pt x="204570" y="2947"/>
                    <a:pt x="172139" y="2291"/>
                    <a:pt x="139636" y="2218"/>
                  </a:cubicBezTo>
                  <a:close/>
                </a:path>
              </a:pathLst>
            </a:custGeom>
            <a:solidFill>
              <a:srgbClr val="D9924E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83" name="Graphic 2">
              <a:extLst>
                <a:ext uri="{FF2B5EF4-FFF2-40B4-BE49-F238E27FC236}">
                  <a16:creationId xmlns:a16="http://schemas.microsoft.com/office/drawing/2014/main" id="{4053590E-D75C-4D97-1AF9-529815050E40}"/>
                </a:ext>
              </a:extLst>
            </p:cNvPr>
            <p:cNvGrpSpPr/>
            <p:nvPr/>
          </p:nvGrpSpPr>
          <p:grpSpPr>
            <a:xfrm>
              <a:off x="3074375" y="5091661"/>
              <a:ext cx="80905" cy="152197"/>
              <a:chOff x="3074375" y="5091661"/>
              <a:chExt cx="80905" cy="152197"/>
            </a:xfrm>
          </p:grpSpPr>
          <p:sp>
            <p:nvSpPr>
              <p:cNvPr id="484" name="Freeform: Shape 483">
                <a:extLst>
                  <a:ext uri="{FF2B5EF4-FFF2-40B4-BE49-F238E27FC236}">
                    <a16:creationId xmlns:a16="http://schemas.microsoft.com/office/drawing/2014/main" id="{84ED3F16-1366-9A31-F887-C7E771C754D4}"/>
                  </a:ext>
                </a:extLst>
              </p:cNvPr>
              <p:cNvSpPr/>
              <p:nvPr/>
            </p:nvSpPr>
            <p:spPr>
              <a:xfrm>
                <a:off x="3074375" y="5091661"/>
                <a:ext cx="22689" cy="71493"/>
              </a:xfrm>
              <a:custGeom>
                <a:avLst/>
                <a:gdLst>
                  <a:gd name="connsiteX0" fmla="*/ 18001 w 22689"/>
                  <a:gd name="connsiteY0" fmla="*/ 70837 h 71493"/>
                  <a:gd name="connsiteX1" fmla="*/ 18730 w 22689"/>
                  <a:gd name="connsiteY1" fmla="*/ 68651 h 71493"/>
                  <a:gd name="connsiteX2" fmla="*/ 22665 w 22689"/>
                  <a:gd name="connsiteY2" fmla="*/ 6122 h 71493"/>
                  <a:gd name="connsiteX3" fmla="*/ 21280 w 22689"/>
                  <a:gd name="connsiteY3" fmla="*/ 1020 h 71493"/>
                  <a:gd name="connsiteX4" fmla="*/ 17564 w 22689"/>
                  <a:gd name="connsiteY4" fmla="*/ 146 h 71493"/>
                  <a:gd name="connsiteX5" fmla="*/ 3644 w 22689"/>
                  <a:gd name="connsiteY5" fmla="*/ 0 h 71493"/>
                  <a:gd name="connsiteX6" fmla="*/ 146 w 22689"/>
                  <a:gd name="connsiteY6" fmla="*/ 71421 h 71493"/>
                  <a:gd name="connsiteX7" fmla="*/ 15596 w 22689"/>
                  <a:gd name="connsiteY7" fmla="*/ 71494 h 71493"/>
                  <a:gd name="connsiteX8" fmla="*/ 18001 w 22689"/>
                  <a:gd name="connsiteY8" fmla="*/ 70837 h 71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689" h="71493">
                    <a:moveTo>
                      <a:pt x="18001" y="70837"/>
                    </a:moveTo>
                    <a:cubicBezTo>
                      <a:pt x="18584" y="70255"/>
                      <a:pt x="18657" y="69453"/>
                      <a:pt x="18730" y="68651"/>
                    </a:cubicBezTo>
                    <a:cubicBezTo>
                      <a:pt x="20333" y="47808"/>
                      <a:pt x="21645" y="26965"/>
                      <a:pt x="22665" y="6122"/>
                    </a:cubicBezTo>
                    <a:cubicBezTo>
                      <a:pt x="22738" y="4300"/>
                      <a:pt x="22738" y="2186"/>
                      <a:pt x="21280" y="1020"/>
                    </a:cubicBezTo>
                    <a:cubicBezTo>
                      <a:pt x="20260" y="218"/>
                      <a:pt x="18876" y="146"/>
                      <a:pt x="17564" y="146"/>
                    </a:cubicBezTo>
                    <a:cubicBezTo>
                      <a:pt x="12900" y="73"/>
                      <a:pt x="8308" y="0"/>
                      <a:pt x="3644" y="0"/>
                    </a:cubicBezTo>
                    <a:cubicBezTo>
                      <a:pt x="729" y="23685"/>
                      <a:pt x="-437" y="47589"/>
                      <a:pt x="146" y="71421"/>
                    </a:cubicBezTo>
                    <a:cubicBezTo>
                      <a:pt x="5320" y="71421"/>
                      <a:pt x="10494" y="71494"/>
                      <a:pt x="15596" y="71494"/>
                    </a:cubicBezTo>
                    <a:cubicBezTo>
                      <a:pt x="16470" y="71494"/>
                      <a:pt x="17418" y="71421"/>
                      <a:pt x="18001" y="70837"/>
                    </a:cubicBezTo>
                    <a:close/>
                  </a:path>
                </a:pathLst>
              </a:custGeom>
              <a:solidFill>
                <a:srgbClr val="2F3F47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485" name="Graphic 2">
                <a:extLst>
                  <a:ext uri="{FF2B5EF4-FFF2-40B4-BE49-F238E27FC236}">
                    <a16:creationId xmlns:a16="http://schemas.microsoft.com/office/drawing/2014/main" id="{C6A10F7C-4225-9DAB-A02B-ABF8C7E3F83C}"/>
                  </a:ext>
                </a:extLst>
              </p:cNvPr>
              <p:cNvGrpSpPr/>
              <p:nvPr/>
            </p:nvGrpSpPr>
            <p:grpSpPr>
              <a:xfrm>
                <a:off x="3111687" y="5189026"/>
                <a:ext cx="43411" cy="54832"/>
                <a:chOff x="3111687" y="5189026"/>
                <a:chExt cx="43411" cy="54832"/>
              </a:xfrm>
            </p:grpSpPr>
            <p:sp>
              <p:nvSpPr>
                <p:cNvPr id="486" name="Freeform: Shape 485">
                  <a:extLst>
                    <a:ext uri="{FF2B5EF4-FFF2-40B4-BE49-F238E27FC236}">
                      <a16:creationId xmlns:a16="http://schemas.microsoft.com/office/drawing/2014/main" id="{84C1B8DC-6602-78AD-EB6B-C215F3F8EAA5}"/>
                    </a:ext>
                  </a:extLst>
                </p:cNvPr>
                <p:cNvSpPr/>
                <p:nvPr/>
              </p:nvSpPr>
              <p:spPr>
                <a:xfrm>
                  <a:off x="3111687" y="5198937"/>
                  <a:ext cx="43411" cy="44920"/>
                </a:xfrm>
                <a:custGeom>
                  <a:avLst/>
                  <a:gdLst>
                    <a:gd name="connsiteX0" fmla="*/ 4739 w 43411"/>
                    <a:gd name="connsiteY0" fmla="*/ 11588 h 44920"/>
                    <a:gd name="connsiteX1" fmla="*/ 7362 w 43411"/>
                    <a:gd name="connsiteY1" fmla="*/ 6778 h 44920"/>
                    <a:gd name="connsiteX2" fmla="*/ 11225 w 43411"/>
                    <a:gd name="connsiteY2" fmla="*/ 4737 h 44920"/>
                    <a:gd name="connsiteX3" fmla="*/ 29153 w 43411"/>
                    <a:gd name="connsiteY3" fmla="*/ 0 h 44920"/>
                    <a:gd name="connsiteX4" fmla="*/ 41834 w 43411"/>
                    <a:gd name="connsiteY4" fmla="*/ 11515 h 44920"/>
                    <a:gd name="connsiteX5" fmla="*/ 43364 w 43411"/>
                    <a:gd name="connsiteY5" fmla="*/ 14284 h 44920"/>
                    <a:gd name="connsiteX6" fmla="*/ 43072 w 43411"/>
                    <a:gd name="connsiteY6" fmla="*/ 16762 h 44920"/>
                    <a:gd name="connsiteX7" fmla="*/ 35931 w 43411"/>
                    <a:gd name="connsiteY7" fmla="*/ 44529 h 44920"/>
                    <a:gd name="connsiteX8" fmla="*/ 25363 w 43411"/>
                    <a:gd name="connsiteY8" fmla="*/ 44601 h 44920"/>
                    <a:gd name="connsiteX9" fmla="*/ 29372 w 43411"/>
                    <a:gd name="connsiteY9" fmla="*/ 27694 h 44920"/>
                    <a:gd name="connsiteX10" fmla="*/ 27550 w 43411"/>
                    <a:gd name="connsiteY10" fmla="*/ 12025 h 44920"/>
                    <a:gd name="connsiteX11" fmla="*/ 15160 w 43411"/>
                    <a:gd name="connsiteY11" fmla="*/ 15232 h 44920"/>
                    <a:gd name="connsiteX12" fmla="*/ 13120 w 43411"/>
                    <a:gd name="connsiteY12" fmla="*/ 16106 h 44920"/>
                    <a:gd name="connsiteX13" fmla="*/ 11808 w 43411"/>
                    <a:gd name="connsiteY13" fmla="*/ 18438 h 44920"/>
                    <a:gd name="connsiteX14" fmla="*/ 7872 w 43411"/>
                    <a:gd name="connsiteY14" fmla="*/ 34617 h 44920"/>
                    <a:gd name="connsiteX15" fmla="*/ 2 w 43411"/>
                    <a:gd name="connsiteY15" fmla="*/ 32431 h 44920"/>
                    <a:gd name="connsiteX16" fmla="*/ 4739 w 43411"/>
                    <a:gd name="connsiteY16" fmla="*/ 11588 h 44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3411" h="44920">
                      <a:moveTo>
                        <a:pt x="4739" y="11588"/>
                      </a:moveTo>
                      <a:cubicBezTo>
                        <a:pt x="5322" y="9839"/>
                        <a:pt x="5977" y="8090"/>
                        <a:pt x="7362" y="6778"/>
                      </a:cubicBezTo>
                      <a:cubicBezTo>
                        <a:pt x="8455" y="5758"/>
                        <a:pt x="9840" y="5247"/>
                        <a:pt x="11225" y="4737"/>
                      </a:cubicBezTo>
                      <a:cubicBezTo>
                        <a:pt x="17055" y="2624"/>
                        <a:pt x="23104" y="1020"/>
                        <a:pt x="29153" y="0"/>
                      </a:cubicBezTo>
                      <a:cubicBezTo>
                        <a:pt x="33890" y="3207"/>
                        <a:pt x="38190" y="7142"/>
                        <a:pt x="41834" y="11515"/>
                      </a:cubicBezTo>
                      <a:cubicBezTo>
                        <a:pt x="42490" y="12316"/>
                        <a:pt x="43218" y="13264"/>
                        <a:pt x="43364" y="14284"/>
                      </a:cubicBezTo>
                      <a:cubicBezTo>
                        <a:pt x="43510" y="15086"/>
                        <a:pt x="43291" y="15960"/>
                        <a:pt x="43072" y="16762"/>
                      </a:cubicBezTo>
                      <a:cubicBezTo>
                        <a:pt x="40668" y="26018"/>
                        <a:pt x="38263" y="35273"/>
                        <a:pt x="35931" y="44529"/>
                      </a:cubicBezTo>
                      <a:cubicBezTo>
                        <a:pt x="32432" y="45039"/>
                        <a:pt x="28861" y="45039"/>
                        <a:pt x="25363" y="44601"/>
                      </a:cubicBezTo>
                      <a:cubicBezTo>
                        <a:pt x="26675" y="38990"/>
                        <a:pt x="28060" y="33378"/>
                        <a:pt x="29372" y="27694"/>
                      </a:cubicBezTo>
                      <a:cubicBezTo>
                        <a:pt x="30610" y="22301"/>
                        <a:pt x="31631" y="15815"/>
                        <a:pt x="27550" y="12025"/>
                      </a:cubicBezTo>
                      <a:cubicBezTo>
                        <a:pt x="23395" y="13118"/>
                        <a:pt x="19314" y="14211"/>
                        <a:pt x="15160" y="15232"/>
                      </a:cubicBezTo>
                      <a:cubicBezTo>
                        <a:pt x="14431" y="15450"/>
                        <a:pt x="13703" y="15596"/>
                        <a:pt x="13120" y="16106"/>
                      </a:cubicBezTo>
                      <a:cubicBezTo>
                        <a:pt x="12464" y="16689"/>
                        <a:pt x="12099" y="17564"/>
                        <a:pt x="11808" y="18438"/>
                      </a:cubicBezTo>
                      <a:cubicBezTo>
                        <a:pt x="10132" y="23758"/>
                        <a:pt x="8820" y="29151"/>
                        <a:pt x="7872" y="34617"/>
                      </a:cubicBezTo>
                      <a:cubicBezTo>
                        <a:pt x="5249" y="33889"/>
                        <a:pt x="2625" y="33160"/>
                        <a:pt x="2" y="32431"/>
                      </a:cubicBezTo>
                      <a:cubicBezTo>
                        <a:pt x="-71" y="25435"/>
                        <a:pt x="2334" y="18438"/>
                        <a:pt x="4739" y="11588"/>
                      </a:cubicBezTo>
                      <a:close/>
                    </a:path>
                  </a:pathLst>
                </a:custGeom>
                <a:solidFill>
                  <a:srgbClr val="2F3F47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7" name="Freeform: Shape 486">
                  <a:extLst>
                    <a:ext uri="{FF2B5EF4-FFF2-40B4-BE49-F238E27FC236}">
                      <a16:creationId xmlns:a16="http://schemas.microsoft.com/office/drawing/2014/main" id="{D436B595-AB34-9ABC-359E-7D6EBA6FDFC8}"/>
                    </a:ext>
                  </a:extLst>
                </p:cNvPr>
                <p:cNvSpPr/>
                <p:nvPr/>
              </p:nvSpPr>
              <p:spPr>
                <a:xfrm>
                  <a:off x="3133443" y="5189026"/>
                  <a:ext cx="17672" cy="13701"/>
                </a:xfrm>
                <a:custGeom>
                  <a:avLst/>
                  <a:gdLst>
                    <a:gd name="connsiteX0" fmla="*/ 14976 w 17672"/>
                    <a:gd name="connsiteY0" fmla="*/ 13410 h 13701"/>
                    <a:gd name="connsiteX1" fmla="*/ 15341 w 17672"/>
                    <a:gd name="connsiteY1" fmla="*/ 12608 h 13701"/>
                    <a:gd name="connsiteX2" fmla="*/ 17673 w 17672"/>
                    <a:gd name="connsiteY2" fmla="*/ 2478 h 13701"/>
                    <a:gd name="connsiteX3" fmla="*/ 1640 w 17672"/>
                    <a:gd name="connsiteY3" fmla="*/ 0 h 13701"/>
                    <a:gd name="connsiteX4" fmla="*/ 36 w 17672"/>
                    <a:gd name="connsiteY4" fmla="*/ 8673 h 13701"/>
                    <a:gd name="connsiteX5" fmla="*/ 400 w 17672"/>
                    <a:gd name="connsiteY5" fmla="*/ 10494 h 13701"/>
                    <a:gd name="connsiteX6" fmla="*/ 1421 w 17672"/>
                    <a:gd name="connsiteY6" fmla="*/ 11005 h 13701"/>
                    <a:gd name="connsiteX7" fmla="*/ 13737 w 17672"/>
                    <a:gd name="connsiteY7" fmla="*/ 13701 h 13701"/>
                    <a:gd name="connsiteX8" fmla="*/ 14976 w 17672"/>
                    <a:gd name="connsiteY8" fmla="*/ 13410 h 137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672" h="13701">
                      <a:moveTo>
                        <a:pt x="14976" y="13410"/>
                      </a:moveTo>
                      <a:cubicBezTo>
                        <a:pt x="15195" y="13191"/>
                        <a:pt x="15268" y="12900"/>
                        <a:pt x="15341" y="12608"/>
                      </a:cubicBezTo>
                      <a:cubicBezTo>
                        <a:pt x="16142" y="9256"/>
                        <a:pt x="16871" y="5830"/>
                        <a:pt x="17673" y="2478"/>
                      </a:cubicBezTo>
                      <a:cubicBezTo>
                        <a:pt x="12353" y="1239"/>
                        <a:pt x="7032" y="437"/>
                        <a:pt x="1640" y="0"/>
                      </a:cubicBezTo>
                      <a:cubicBezTo>
                        <a:pt x="765" y="2842"/>
                        <a:pt x="255" y="5685"/>
                        <a:pt x="36" y="8673"/>
                      </a:cubicBezTo>
                      <a:cubicBezTo>
                        <a:pt x="-37" y="9329"/>
                        <a:pt x="-37" y="9984"/>
                        <a:pt x="400" y="10494"/>
                      </a:cubicBezTo>
                      <a:cubicBezTo>
                        <a:pt x="692" y="10786"/>
                        <a:pt x="1056" y="10932"/>
                        <a:pt x="1421" y="11005"/>
                      </a:cubicBezTo>
                      <a:cubicBezTo>
                        <a:pt x="5429" y="12243"/>
                        <a:pt x="9583" y="13118"/>
                        <a:pt x="13737" y="13701"/>
                      </a:cubicBezTo>
                      <a:cubicBezTo>
                        <a:pt x="14102" y="13628"/>
                        <a:pt x="14612" y="13701"/>
                        <a:pt x="14976" y="13410"/>
                      </a:cubicBezTo>
                      <a:close/>
                    </a:path>
                  </a:pathLst>
                </a:custGeom>
                <a:solidFill>
                  <a:srgbClr val="516770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88" name="Graphic 2">
                <a:extLst>
                  <a:ext uri="{FF2B5EF4-FFF2-40B4-BE49-F238E27FC236}">
                    <a16:creationId xmlns:a16="http://schemas.microsoft.com/office/drawing/2014/main" id="{E52ACE19-2B93-C73F-338D-8D1441956DFF}"/>
                  </a:ext>
                </a:extLst>
              </p:cNvPr>
              <p:cNvGrpSpPr/>
              <p:nvPr/>
            </p:nvGrpSpPr>
            <p:grpSpPr>
              <a:xfrm>
                <a:off x="3084470" y="5110704"/>
                <a:ext cx="70809" cy="81605"/>
                <a:chOff x="3084470" y="5110704"/>
                <a:chExt cx="70809" cy="81605"/>
              </a:xfrm>
            </p:grpSpPr>
            <p:sp>
              <p:nvSpPr>
                <p:cNvPr id="489" name="Freeform: Shape 488">
                  <a:extLst>
                    <a:ext uri="{FF2B5EF4-FFF2-40B4-BE49-F238E27FC236}">
                      <a16:creationId xmlns:a16="http://schemas.microsoft.com/office/drawing/2014/main" id="{284EA824-A20A-F9FB-6B48-DF9AD5EE8555}"/>
                    </a:ext>
                  </a:extLst>
                </p:cNvPr>
                <p:cNvSpPr/>
                <p:nvPr/>
              </p:nvSpPr>
              <p:spPr>
                <a:xfrm>
                  <a:off x="3084470" y="5110704"/>
                  <a:ext cx="70809" cy="81605"/>
                </a:xfrm>
                <a:custGeom>
                  <a:avLst/>
                  <a:gdLst>
                    <a:gd name="connsiteX0" fmla="*/ 69196 w 70809"/>
                    <a:gd name="connsiteY0" fmla="*/ 78541 h 81605"/>
                    <a:gd name="connsiteX1" fmla="*/ 69779 w 70809"/>
                    <a:gd name="connsiteY1" fmla="*/ 53471 h 81605"/>
                    <a:gd name="connsiteX2" fmla="*/ 67884 w 70809"/>
                    <a:gd name="connsiteY2" fmla="*/ 30368 h 81605"/>
                    <a:gd name="connsiteX3" fmla="*/ 56296 w 70809"/>
                    <a:gd name="connsiteY3" fmla="*/ 10691 h 81605"/>
                    <a:gd name="connsiteX4" fmla="*/ 44563 w 70809"/>
                    <a:gd name="connsiteY4" fmla="*/ 4788 h 81605"/>
                    <a:gd name="connsiteX5" fmla="*/ 5355 w 70809"/>
                    <a:gd name="connsiteY5" fmla="*/ 634 h 81605"/>
                    <a:gd name="connsiteX6" fmla="*/ 2439 w 70809"/>
                    <a:gd name="connsiteY6" fmla="*/ 1654 h 81605"/>
                    <a:gd name="connsiteX7" fmla="*/ 1273 w 70809"/>
                    <a:gd name="connsiteY7" fmla="*/ 4715 h 81605"/>
                    <a:gd name="connsiteX8" fmla="*/ 34 w 70809"/>
                    <a:gd name="connsiteY8" fmla="*/ 18125 h 81605"/>
                    <a:gd name="connsiteX9" fmla="*/ 4407 w 70809"/>
                    <a:gd name="connsiteY9" fmla="*/ 25923 h 81605"/>
                    <a:gd name="connsiteX10" fmla="*/ 21679 w 70809"/>
                    <a:gd name="connsiteY10" fmla="*/ 27307 h 81605"/>
                    <a:gd name="connsiteX11" fmla="*/ 38514 w 70809"/>
                    <a:gd name="connsiteY11" fmla="*/ 32482 h 81605"/>
                    <a:gd name="connsiteX12" fmla="*/ 47624 w 70809"/>
                    <a:gd name="connsiteY12" fmla="*/ 38385 h 81605"/>
                    <a:gd name="connsiteX13" fmla="*/ 49081 w 70809"/>
                    <a:gd name="connsiteY13" fmla="*/ 44215 h 81605"/>
                    <a:gd name="connsiteX14" fmla="*/ 50976 w 70809"/>
                    <a:gd name="connsiteY14" fmla="*/ 80508 h 81605"/>
                    <a:gd name="connsiteX15" fmla="*/ 68540 w 70809"/>
                    <a:gd name="connsiteY15" fmla="*/ 79197 h 81605"/>
                    <a:gd name="connsiteX16" fmla="*/ 69196 w 70809"/>
                    <a:gd name="connsiteY16" fmla="*/ 78541 h 81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0809" h="81605">
                      <a:moveTo>
                        <a:pt x="69196" y="78541"/>
                      </a:moveTo>
                      <a:cubicBezTo>
                        <a:pt x="72402" y="73220"/>
                        <a:pt x="69852" y="59155"/>
                        <a:pt x="69779" y="53471"/>
                      </a:cubicBezTo>
                      <a:cubicBezTo>
                        <a:pt x="69706" y="45746"/>
                        <a:pt x="69706" y="37875"/>
                        <a:pt x="67884" y="30368"/>
                      </a:cubicBezTo>
                      <a:cubicBezTo>
                        <a:pt x="66135" y="22862"/>
                        <a:pt x="62418" y="15501"/>
                        <a:pt x="56296" y="10691"/>
                      </a:cubicBezTo>
                      <a:cubicBezTo>
                        <a:pt x="52798" y="7995"/>
                        <a:pt x="48717" y="6245"/>
                        <a:pt x="44563" y="4788"/>
                      </a:cubicBezTo>
                      <a:cubicBezTo>
                        <a:pt x="32028" y="488"/>
                        <a:pt x="18545" y="-970"/>
                        <a:pt x="5355" y="634"/>
                      </a:cubicBezTo>
                      <a:cubicBezTo>
                        <a:pt x="4334" y="779"/>
                        <a:pt x="3168" y="925"/>
                        <a:pt x="2439" y="1654"/>
                      </a:cubicBezTo>
                      <a:cubicBezTo>
                        <a:pt x="1638" y="2456"/>
                        <a:pt x="1419" y="3622"/>
                        <a:pt x="1273" y="4715"/>
                      </a:cubicBezTo>
                      <a:cubicBezTo>
                        <a:pt x="690" y="9015"/>
                        <a:pt x="-184" y="13752"/>
                        <a:pt x="34" y="18125"/>
                      </a:cubicBezTo>
                      <a:cubicBezTo>
                        <a:pt x="399" y="25777"/>
                        <a:pt x="-1205" y="23663"/>
                        <a:pt x="4407" y="25923"/>
                      </a:cubicBezTo>
                      <a:cubicBezTo>
                        <a:pt x="8634" y="27599"/>
                        <a:pt x="16724" y="26287"/>
                        <a:pt x="21679" y="27307"/>
                      </a:cubicBezTo>
                      <a:cubicBezTo>
                        <a:pt x="27437" y="28546"/>
                        <a:pt x="32975" y="30587"/>
                        <a:pt x="38514" y="32482"/>
                      </a:cubicBezTo>
                      <a:cubicBezTo>
                        <a:pt x="42012" y="33721"/>
                        <a:pt x="45802" y="35178"/>
                        <a:pt x="47624" y="38385"/>
                      </a:cubicBezTo>
                      <a:cubicBezTo>
                        <a:pt x="48644" y="40134"/>
                        <a:pt x="48863" y="42247"/>
                        <a:pt x="49081" y="44215"/>
                      </a:cubicBezTo>
                      <a:cubicBezTo>
                        <a:pt x="50466" y="56240"/>
                        <a:pt x="51049" y="68411"/>
                        <a:pt x="50976" y="80508"/>
                      </a:cubicBezTo>
                      <a:cubicBezTo>
                        <a:pt x="50976" y="82549"/>
                        <a:pt x="66426" y="81529"/>
                        <a:pt x="68540" y="79197"/>
                      </a:cubicBezTo>
                      <a:cubicBezTo>
                        <a:pt x="68831" y="79124"/>
                        <a:pt x="69050" y="78832"/>
                        <a:pt x="69196" y="78541"/>
                      </a:cubicBezTo>
                      <a:close/>
                    </a:path>
                  </a:pathLst>
                </a:custGeom>
                <a:solidFill>
                  <a:srgbClr val="EECA2E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490" name="Graphic 2">
                  <a:extLst>
                    <a:ext uri="{FF2B5EF4-FFF2-40B4-BE49-F238E27FC236}">
                      <a16:creationId xmlns:a16="http://schemas.microsoft.com/office/drawing/2014/main" id="{8FBD5CBC-C6FE-E90C-0224-ECC5F7BC791B}"/>
                    </a:ext>
                  </a:extLst>
                </p:cNvPr>
                <p:cNvGrpSpPr/>
                <p:nvPr/>
              </p:nvGrpSpPr>
              <p:grpSpPr>
                <a:xfrm>
                  <a:off x="3122062" y="5116986"/>
                  <a:ext cx="21560" cy="25232"/>
                  <a:chOff x="3122062" y="5116986"/>
                  <a:chExt cx="21560" cy="25232"/>
                </a:xfrm>
                <a:solidFill>
                  <a:srgbClr val="272525"/>
                </a:solidFill>
              </p:grpSpPr>
              <p:sp>
                <p:nvSpPr>
                  <p:cNvPr id="491" name="Freeform: Shape 490">
                    <a:extLst>
                      <a:ext uri="{FF2B5EF4-FFF2-40B4-BE49-F238E27FC236}">
                        <a16:creationId xmlns:a16="http://schemas.microsoft.com/office/drawing/2014/main" id="{E7EAD740-6B15-F071-BEF3-B03FF523F374}"/>
                      </a:ext>
                    </a:extLst>
                  </p:cNvPr>
                  <p:cNvSpPr/>
                  <p:nvPr/>
                </p:nvSpPr>
                <p:spPr>
                  <a:xfrm>
                    <a:off x="3122062" y="5116986"/>
                    <a:ext cx="9681" cy="24103"/>
                  </a:xfrm>
                  <a:custGeom>
                    <a:avLst/>
                    <a:gdLst>
                      <a:gd name="connsiteX0" fmla="*/ 5295 w 9681"/>
                      <a:gd name="connsiteY0" fmla="*/ 2077 h 24103"/>
                      <a:gd name="connsiteX1" fmla="*/ 121 w 9681"/>
                      <a:gd name="connsiteY1" fmla="*/ 22483 h 24103"/>
                      <a:gd name="connsiteX2" fmla="*/ 2016 w 9681"/>
                      <a:gd name="connsiteY2" fmla="*/ 23576 h 24103"/>
                      <a:gd name="connsiteX3" fmla="*/ 9668 w 9681"/>
                      <a:gd name="connsiteY3" fmla="*/ 2077 h 24103"/>
                      <a:gd name="connsiteX4" fmla="*/ 5295 w 9681"/>
                      <a:gd name="connsiteY4" fmla="*/ 2077 h 24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81" h="24103">
                        <a:moveTo>
                          <a:pt x="5295" y="2077"/>
                        </a:moveTo>
                        <a:cubicBezTo>
                          <a:pt x="4858" y="9292"/>
                          <a:pt x="2963" y="15851"/>
                          <a:pt x="121" y="22483"/>
                        </a:cubicBezTo>
                        <a:cubicBezTo>
                          <a:pt x="-462" y="23795"/>
                          <a:pt x="1214" y="24742"/>
                          <a:pt x="2016" y="23576"/>
                        </a:cubicBezTo>
                        <a:cubicBezTo>
                          <a:pt x="6534" y="17235"/>
                          <a:pt x="8866" y="9729"/>
                          <a:pt x="9668" y="2077"/>
                        </a:cubicBezTo>
                        <a:cubicBezTo>
                          <a:pt x="9959" y="-692"/>
                          <a:pt x="5514" y="-692"/>
                          <a:pt x="5295" y="2077"/>
                        </a:cubicBezTo>
                        <a:close/>
                      </a:path>
                    </a:pathLst>
                  </a:custGeom>
                  <a:solidFill>
                    <a:srgbClr val="272525"/>
                  </a:solidFill>
                  <a:ln w="728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2" name="Freeform: Shape 491">
                    <a:extLst>
                      <a:ext uri="{FF2B5EF4-FFF2-40B4-BE49-F238E27FC236}">
                        <a16:creationId xmlns:a16="http://schemas.microsoft.com/office/drawing/2014/main" id="{36079C83-E797-26CD-3750-7369E85DC3D9}"/>
                      </a:ext>
                    </a:extLst>
                  </p:cNvPr>
                  <p:cNvSpPr/>
                  <p:nvPr/>
                </p:nvSpPr>
                <p:spPr>
                  <a:xfrm>
                    <a:off x="3129240" y="5122489"/>
                    <a:ext cx="14381" cy="19728"/>
                  </a:xfrm>
                  <a:custGeom>
                    <a:avLst/>
                    <a:gdLst>
                      <a:gd name="connsiteX0" fmla="*/ 9631 w 14381"/>
                      <a:gd name="connsiteY0" fmla="*/ 1748 h 19728"/>
                      <a:gd name="connsiteX1" fmla="*/ 230 w 14381"/>
                      <a:gd name="connsiteY1" fmla="*/ 18291 h 19728"/>
                      <a:gd name="connsiteX2" fmla="*/ 1250 w 14381"/>
                      <a:gd name="connsiteY2" fmla="*/ 19603 h 19728"/>
                      <a:gd name="connsiteX3" fmla="*/ 10215 w 14381"/>
                      <a:gd name="connsiteY3" fmla="*/ 12825 h 19728"/>
                      <a:gd name="connsiteX4" fmla="*/ 14368 w 14381"/>
                      <a:gd name="connsiteY4" fmla="*/ 2404 h 19728"/>
                      <a:gd name="connsiteX5" fmla="*/ 9631 w 14381"/>
                      <a:gd name="connsiteY5" fmla="*/ 1748 h 197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81" h="19728">
                        <a:moveTo>
                          <a:pt x="9631" y="1748"/>
                        </a:moveTo>
                        <a:cubicBezTo>
                          <a:pt x="8320" y="8744"/>
                          <a:pt x="5186" y="13336"/>
                          <a:pt x="230" y="18291"/>
                        </a:cubicBezTo>
                        <a:cubicBezTo>
                          <a:pt x="-426" y="18947"/>
                          <a:pt x="449" y="20113"/>
                          <a:pt x="1250" y="19603"/>
                        </a:cubicBezTo>
                        <a:cubicBezTo>
                          <a:pt x="4603" y="17490"/>
                          <a:pt x="7809" y="16105"/>
                          <a:pt x="10215" y="12825"/>
                        </a:cubicBezTo>
                        <a:cubicBezTo>
                          <a:pt x="12474" y="9692"/>
                          <a:pt x="14004" y="6266"/>
                          <a:pt x="14368" y="2404"/>
                        </a:cubicBezTo>
                        <a:cubicBezTo>
                          <a:pt x="14660" y="-366"/>
                          <a:pt x="10142" y="-949"/>
                          <a:pt x="9631" y="1748"/>
                        </a:cubicBezTo>
                        <a:close/>
                      </a:path>
                    </a:pathLst>
                  </a:custGeom>
                  <a:solidFill>
                    <a:srgbClr val="272525"/>
                  </a:solidFill>
                  <a:ln w="728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5821F184-5F46-3F86-79EB-46E4B55EC472}"/>
                </a:ext>
              </a:extLst>
            </p:cNvPr>
            <p:cNvSpPr/>
            <p:nvPr/>
          </p:nvSpPr>
          <p:spPr>
            <a:xfrm>
              <a:off x="2832467" y="5091588"/>
              <a:ext cx="22689" cy="71493"/>
            </a:xfrm>
            <a:custGeom>
              <a:avLst/>
              <a:gdLst>
                <a:gd name="connsiteX0" fmla="*/ 4688 w 22689"/>
                <a:gd name="connsiteY0" fmla="*/ 656 h 71493"/>
                <a:gd name="connsiteX1" fmla="*/ 3960 w 22689"/>
                <a:gd name="connsiteY1" fmla="*/ 2842 h 71493"/>
                <a:gd name="connsiteX2" fmla="*/ 24 w 22689"/>
                <a:gd name="connsiteY2" fmla="*/ 65372 h 71493"/>
                <a:gd name="connsiteX3" fmla="*/ 1409 w 22689"/>
                <a:gd name="connsiteY3" fmla="*/ 70473 h 71493"/>
                <a:gd name="connsiteX4" fmla="*/ 5126 w 22689"/>
                <a:gd name="connsiteY4" fmla="*/ 71348 h 71493"/>
                <a:gd name="connsiteX5" fmla="*/ 19045 w 22689"/>
                <a:gd name="connsiteY5" fmla="*/ 71494 h 71493"/>
                <a:gd name="connsiteX6" fmla="*/ 22544 w 22689"/>
                <a:gd name="connsiteY6" fmla="*/ 73 h 71493"/>
                <a:gd name="connsiteX7" fmla="*/ 7093 w 22689"/>
                <a:gd name="connsiteY7" fmla="*/ 0 h 71493"/>
                <a:gd name="connsiteX8" fmla="*/ 4688 w 22689"/>
                <a:gd name="connsiteY8" fmla="*/ 656 h 7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689" h="71493">
                  <a:moveTo>
                    <a:pt x="4688" y="656"/>
                  </a:moveTo>
                  <a:cubicBezTo>
                    <a:pt x="4105" y="1239"/>
                    <a:pt x="4033" y="2041"/>
                    <a:pt x="3960" y="2842"/>
                  </a:cubicBezTo>
                  <a:cubicBezTo>
                    <a:pt x="2356" y="23685"/>
                    <a:pt x="1044" y="44529"/>
                    <a:pt x="24" y="65372"/>
                  </a:cubicBezTo>
                  <a:cubicBezTo>
                    <a:pt x="-49" y="67194"/>
                    <a:pt x="-49" y="69307"/>
                    <a:pt x="1409" y="70473"/>
                  </a:cubicBezTo>
                  <a:cubicBezTo>
                    <a:pt x="2429" y="71275"/>
                    <a:pt x="3814" y="71348"/>
                    <a:pt x="5126" y="71348"/>
                  </a:cubicBezTo>
                  <a:cubicBezTo>
                    <a:pt x="9790" y="71421"/>
                    <a:pt x="14381" y="71494"/>
                    <a:pt x="19045" y="71494"/>
                  </a:cubicBezTo>
                  <a:cubicBezTo>
                    <a:pt x="21961" y="47808"/>
                    <a:pt x="23127" y="23904"/>
                    <a:pt x="22544" y="73"/>
                  </a:cubicBezTo>
                  <a:cubicBezTo>
                    <a:pt x="17369" y="73"/>
                    <a:pt x="12195" y="0"/>
                    <a:pt x="7093" y="0"/>
                  </a:cubicBezTo>
                  <a:cubicBezTo>
                    <a:pt x="6219" y="0"/>
                    <a:pt x="5271" y="73"/>
                    <a:pt x="4688" y="656"/>
                  </a:cubicBezTo>
                  <a:close/>
                </a:path>
              </a:pathLst>
            </a:custGeom>
            <a:solidFill>
              <a:srgbClr val="2F3F47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94" name="Graphic 2">
              <a:extLst>
                <a:ext uri="{FF2B5EF4-FFF2-40B4-BE49-F238E27FC236}">
                  <a16:creationId xmlns:a16="http://schemas.microsoft.com/office/drawing/2014/main" id="{81AC1896-B05C-64F2-7711-7D8881BB988B}"/>
                </a:ext>
              </a:extLst>
            </p:cNvPr>
            <p:cNvGrpSpPr/>
            <p:nvPr/>
          </p:nvGrpSpPr>
          <p:grpSpPr>
            <a:xfrm>
              <a:off x="2736292" y="5045748"/>
              <a:ext cx="112747" cy="112087"/>
              <a:chOff x="2736292" y="5045748"/>
              <a:chExt cx="112747" cy="112087"/>
            </a:xfrm>
          </p:grpSpPr>
          <p:grpSp>
            <p:nvGrpSpPr>
              <p:cNvPr id="495" name="Graphic 2">
                <a:extLst>
                  <a:ext uri="{FF2B5EF4-FFF2-40B4-BE49-F238E27FC236}">
                    <a16:creationId xmlns:a16="http://schemas.microsoft.com/office/drawing/2014/main" id="{7196C54D-AC47-11DD-D130-06A1290DBDF2}"/>
                  </a:ext>
                </a:extLst>
              </p:cNvPr>
              <p:cNvGrpSpPr/>
              <p:nvPr/>
            </p:nvGrpSpPr>
            <p:grpSpPr>
              <a:xfrm>
                <a:off x="2736292" y="5045748"/>
                <a:ext cx="42779" cy="53201"/>
                <a:chOff x="2736292" y="5045748"/>
                <a:chExt cx="42779" cy="53201"/>
              </a:xfrm>
            </p:grpSpPr>
            <p:sp>
              <p:nvSpPr>
                <p:cNvPr id="496" name="Freeform: Shape 495">
                  <a:extLst>
                    <a:ext uri="{FF2B5EF4-FFF2-40B4-BE49-F238E27FC236}">
                      <a16:creationId xmlns:a16="http://schemas.microsoft.com/office/drawing/2014/main" id="{0EA629DA-00CB-8248-6CD3-F98AD9DEB7E3}"/>
                    </a:ext>
                  </a:extLst>
                </p:cNvPr>
                <p:cNvSpPr/>
                <p:nvPr/>
              </p:nvSpPr>
              <p:spPr>
                <a:xfrm>
                  <a:off x="2736292" y="5045748"/>
                  <a:ext cx="42779" cy="42123"/>
                </a:xfrm>
                <a:custGeom>
                  <a:avLst/>
                  <a:gdLst>
                    <a:gd name="connsiteX0" fmla="*/ 42561 w 42779"/>
                    <a:gd name="connsiteY0" fmla="*/ 20843 h 42123"/>
                    <a:gd name="connsiteX1" fmla="*/ 42342 w 42779"/>
                    <a:gd name="connsiteY1" fmla="*/ 26309 h 42123"/>
                    <a:gd name="connsiteX2" fmla="*/ 39791 w 42779"/>
                    <a:gd name="connsiteY2" fmla="*/ 29880 h 42123"/>
                    <a:gd name="connsiteX3" fmla="*/ 25799 w 42779"/>
                    <a:gd name="connsiteY3" fmla="*/ 42123 h 42123"/>
                    <a:gd name="connsiteX4" fmla="*/ 9328 w 42779"/>
                    <a:gd name="connsiteY4" fmla="*/ 37459 h 42123"/>
                    <a:gd name="connsiteX5" fmla="*/ 6705 w 42779"/>
                    <a:gd name="connsiteY5" fmla="*/ 35637 h 42123"/>
                    <a:gd name="connsiteX6" fmla="*/ 5903 w 42779"/>
                    <a:gd name="connsiteY6" fmla="*/ 33305 h 42123"/>
                    <a:gd name="connsiteX7" fmla="*/ 0 w 42779"/>
                    <a:gd name="connsiteY7" fmla="*/ 5247 h 42123"/>
                    <a:gd name="connsiteX8" fmla="*/ 9401 w 42779"/>
                    <a:gd name="connsiteY8" fmla="*/ 437 h 42123"/>
                    <a:gd name="connsiteX9" fmla="*/ 13337 w 42779"/>
                    <a:gd name="connsiteY9" fmla="*/ 17345 h 42123"/>
                    <a:gd name="connsiteX10" fmla="*/ 21936 w 42779"/>
                    <a:gd name="connsiteY10" fmla="*/ 30536 h 42123"/>
                    <a:gd name="connsiteX11" fmla="*/ 31556 w 42779"/>
                    <a:gd name="connsiteY11" fmla="*/ 22155 h 42123"/>
                    <a:gd name="connsiteX12" fmla="*/ 33014 w 42779"/>
                    <a:gd name="connsiteY12" fmla="*/ 20479 h 42123"/>
                    <a:gd name="connsiteX13" fmla="*/ 33087 w 42779"/>
                    <a:gd name="connsiteY13" fmla="*/ 17782 h 42123"/>
                    <a:gd name="connsiteX14" fmla="*/ 29370 w 42779"/>
                    <a:gd name="connsiteY14" fmla="*/ 1530 h 42123"/>
                    <a:gd name="connsiteX15" fmla="*/ 37386 w 42779"/>
                    <a:gd name="connsiteY15" fmla="*/ 0 h 42123"/>
                    <a:gd name="connsiteX16" fmla="*/ 42561 w 42779"/>
                    <a:gd name="connsiteY16" fmla="*/ 20843 h 42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2779" h="42123">
                      <a:moveTo>
                        <a:pt x="42561" y="20843"/>
                      </a:moveTo>
                      <a:cubicBezTo>
                        <a:pt x="42780" y="22665"/>
                        <a:pt x="42998" y="24560"/>
                        <a:pt x="42342" y="26309"/>
                      </a:cubicBezTo>
                      <a:cubicBezTo>
                        <a:pt x="41832" y="27694"/>
                        <a:pt x="40812" y="28787"/>
                        <a:pt x="39791" y="29880"/>
                      </a:cubicBezTo>
                      <a:cubicBezTo>
                        <a:pt x="35492" y="34325"/>
                        <a:pt x="30827" y="38480"/>
                        <a:pt x="25799" y="42123"/>
                      </a:cubicBezTo>
                      <a:cubicBezTo>
                        <a:pt x="20114" y="41322"/>
                        <a:pt x="14576" y="39791"/>
                        <a:pt x="9328" y="37459"/>
                      </a:cubicBezTo>
                      <a:cubicBezTo>
                        <a:pt x="8381" y="37022"/>
                        <a:pt x="7361" y="36512"/>
                        <a:pt x="6705" y="35637"/>
                      </a:cubicBezTo>
                      <a:cubicBezTo>
                        <a:pt x="6195" y="34981"/>
                        <a:pt x="6049" y="34107"/>
                        <a:pt x="5903" y="33305"/>
                      </a:cubicBezTo>
                      <a:cubicBezTo>
                        <a:pt x="3935" y="23977"/>
                        <a:pt x="1968" y="14576"/>
                        <a:pt x="0" y="5247"/>
                      </a:cubicBezTo>
                      <a:cubicBezTo>
                        <a:pt x="2915" y="3279"/>
                        <a:pt x="6122" y="1676"/>
                        <a:pt x="9401" y="437"/>
                      </a:cubicBezTo>
                      <a:cubicBezTo>
                        <a:pt x="10713" y="6049"/>
                        <a:pt x="12025" y="11733"/>
                        <a:pt x="13337" y="17345"/>
                      </a:cubicBezTo>
                      <a:cubicBezTo>
                        <a:pt x="14576" y="22738"/>
                        <a:pt x="16616" y="29005"/>
                        <a:pt x="21936" y="30536"/>
                      </a:cubicBezTo>
                      <a:cubicBezTo>
                        <a:pt x="25143" y="27767"/>
                        <a:pt x="28350" y="24924"/>
                        <a:pt x="31556" y="22155"/>
                      </a:cubicBezTo>
                      <a:cubicBezTo>
                        <a:pt x="32139" y="21645"/>
                        <a:pt x="32722" y="21134"/>
                        <a:pt x="33014" y="20479"/>
                      </a:cubicBezTo>
                      <a:cubicBezTo>
                        <a:pt x="33378" y="19677"/>
                        <a:pt x="33232" y="18730"/>
                        <a:pt x="33087" y="17782"/>
                      </a:cubicBezTo>
                      <a:cubicBezTo>
                        <a:pt x="32285" y="12243"/>
                        <a:pt x="31046" y="6851"/>
                        <a:pt x="29370" y="1530"/>
                      </a:cubicBezTo>
                      <a:cubicBezTo>
                        <a:pt x="32066" y="1020"/>
                        <a:pt x="34690" y="510"/>
                        <a:pt x="37386" y="0"/>
                      </a:cubicBezTo>
                      <a:cubicBezTo>
                        <a:pt x="40739" y="6267"/>
                        <a:pt x="41686" y="13628"/>
                        <a:pt x="42561" y="20843"/>
                      </a:cubicBezTo>
                      <a:close/>
                    </a:path>
                  </a:pathLst>
                </a:custGeom>
                <a:solidFill>
                  <a:srgbClr val="2F3F47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7" name="Freeform: Shape 496">
                  <a:extLst>
                    <a:ext uri="{FF2B5EF4-FFF2-40B4-BE49-F238E27FC236}">
                      <a16:creationId xmlns:a16="http://schemas.microsoft.com/office/drawing/2014/main" id="{D19D1F92-EFC2-2D0D-9ECF-3CFBA2B2786C}"/>
                    </a:ext>
                  </a:extLst>
                </p:cNvPr>
                <p:cNvSpPr/>
                <p:nvPr/>
              </p:nvSpPr>
              <p:spPr>
                <a:xfrm>
                  <a:off x="2753753" y="5084070"/>
                  <a:ext cx="18031" cy="14878"/>
                </a:xfrm>
                <a:custGeom>
                  <a:avLst/>
                  <a:gdLst>
                    <a:gd name="connsiteX0" fmla="*/ 30 w 18031"/>
                    <a:gd name="connsiteY0" fmla="*/ 3947 h 14878"/>
                    <a:gd name="connsiteX1" fmla="*/ 103 w 18031"/>
                    <a:gd name="connsiteY1" fmla="*/ 4821 h 14878"/>
                    <a:gd name="connsiteX2" fmla="*/ 2508 w 18031"/>
                    <a:gd name="connsiteY2" fmla="*/ 14878 h 14878"/>
                    <a:gd name="connsiteX3" fmla="*/ 18031 w 18031"/>
                    <a:gd name="connsiteY3" fmla="*/ 9996 h 14878"/>
                    <a:gd name="connsiteX4" fmla="*/ 15626 w 18031"/>
                    <a:gd name="connsiteY4" fmla="*/ 1542 h 14878"/>
                    <a:gd name="connsiteX5" fmla="*/ 14460 w 18031"/>
                    <a:gd name="connsiteY5" fmla="*/ 84 h 14878"/>
                    <a:gd name="connsiteX6" fmla="*/ 13294 w 18031"/>
                    <a:gd name="connsiteY6" fmla="*/ 84 h 14878"/>
                    <a:gd name="connsiteX7" fmla="*/ 1050 w 18031"/>
                    <a:gd name="connsiteY7" fmla="*/ 3145 h 14878"/>
                    <a:gd name="connsiteX8" fmla="*/ 30 w 18031"/>
                    <a:gd name="connsiteY8" fmla="*/ 3947 h 14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031" h="14878">
                      <a:moveTo>
                        <a:pt x="30" y="3947"/>
                      </a:moveTo>
                      <a:cubicBezTo>
                        <a:pt x="-43" y="4238"/>
                        <a:pt x="30" y="4530"/>
                        <a:pt x="103" y="4821"/>
                      </a:cubicBezTo>
                      <a:cubicBezTo>
                        <a:pt x="905" y="8174"/>
                        <a:pt x="1706" y="11526"/>
                        <a:pt x="2508" y="14878"/>
                      </a:cubicBezTo>
                      <a:cubicBezTo>
                        <a:pt x="7755" y="13640"/>
                        <a:pt x="12930" y="11963"/>
                        <a:pt x="18031" y="9996"/>
                      </a:cubicBezTo>
                      <a:cubicBezTo>
                        <a:pt x="17521" y="7080"/>
                        <a:pt x="16719" y="4238"/>
                        <a:pt x="15626" y="1542"/>
                      </a:cubicBezTo>
                      <a:cubicBezTo>
                        <a:pt x="15407" y="958"/>
                        <a:pt x="15043" y="303"/>
                        <a:pt x="14460" y="84"/>
                      </a:cubicBezTo>
                      <a:cubicBezTo>
                        <a:pt x="14096" y="-62"/>
                        <a:pt x="13658" y="11"/>
                        <a:pt x="13294" y="84"/>
                      </a:cubicBezTo>
                      <a:cubicBezTo>
                        <a:pt x="9140" y="813"/>
                        <a:pt x="5059" y="1833"/>
                        <a:pt x="1050" y="3145"/>
                      </a:cubicBezTo>
                      <a:cubicBezTo>
                        <a:pt x="686" y="3364"/>
                        <a:pt x="249" y="3582"/>
                        <a:pt x="30" y="3947"/>
                      </a:cubicBezTo>
                      <a:close/>
                    </a:path>
                  </a:pathLst>
                </a:custGeom>
                <a:solidFill>
                  <a:srgbClr val="516770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98" name="Graphic 2">
                <a:extLst>
                  <a:ext uri="{FF2B5EF4-FFF2-40B4-BE49-F238E27FC236}">
                    <a16:creationId xmlns:a16="http://schemas.microsoft.com/office/drawing/2014/main" id="{54F4FDAC-79CD-5D5C-F711-4C2F01085E26}"/>
                  </a:ext>
                </a:extLst>
              </p:cNvPr>
              <p:cNvGrpSpPr/>
              <p:nvPr/>
            </p:nvGrpSpPr>
            <p:grpSpPr>
              <a:xfrm>
                <a:off x="2754927" y="5091953"/>
                <a:ext cx="94112" cy="65882"/>
                <a:chOff x="2754927" y="5091953"/>
                <a:chExt cx="94112" cy="65882"/>
              </a:xfrm>
            </p:grpSpPr>
            <p:sp>
              <p:nvSpPr>
                <p:cNvPr id="499" name="Freeform: Shape 498">
                  <a:extLst>
                    <a:ext uri="{FF2B5EF4-FFF2-40B4-BE49-F238E27FC236}">
                      <a16:creationId xmlns:a16="http://schemas.microsoft.com/office/drawing/2014/main" id="{6127A5B4-2329-1F03-33A5-2353F71006C2}"/>
                    </a:ext>
                  </a:extLst>
                </p:cNvPr>
                <p:cNvSpPr/>
                <p:nvPr/>
              </p:nvSpPr>
              <p:spPr>
                <a:xfrm>
                  <a:off x="2754927" y="5091953"/>
                  <a:ext cx="94112" cy="65882"/>
                </a:xfrm>
                <a:custGeom>
                  <a:avLst/>
                  <a:gdLst>
                    <a:gd name="connsiteX0" fmla="*/ 22 w 94112"/>
                    <a:gd name="connsiteY0" fmla="*/ 10202 h 65882"/>
                    <a:gd name="connsiteX1" fmla="*/ 10662 w 94112"/>
                    <a:gd name="connsiteY1" fmla="*/ 32940 h 65882"/>
                    <a:gd name="connsiteX2" fmla="*/ 22614 w 94112"/>
                    <a:gd name="connsiteY2" fmla="*/ 52836 h 65882"/>
                    <a:gd name="connsiteX3" fmla="*/ 41708 w 94112"/>
                    <a:gd name="connsiteY3" fmla="*/ 65298 h 65882"/>
                    <a:gd name="connsiteX4" fmla="*/ 54826 w 94112"/>
                    <a:gd name="connsiteY4" fmla="*/ 65371 h 65882"/>
                    <a:gd name="connsiteX5" fmla="*/ 91776 w 94112"/>
                    <a:gd name="connsiteY5" fmla="*/ 51670 h 65882"/>
                    <a:gd name="connsiteX6" fmla="*/ 93962 w 94112"/>
                    <a:gd name="connsiteY6" fmla="*/ 49411 h 65882"/>
                    <a:gd name="connsiteX7" fmla="*/ 93597 w 94112"/>
                    <a:gd name="connsiteY7" fmla="*/ 46131 h 65882"/>
                    <a:gd name="connsiteX8" fmla="*/ 88715 w 94112"/>
                    <a:gd name="connsiteY8" fmla="*/ 33596 h 65882"/>
                    <a:gd name="connsiteX9" fmla="*/ 81354 w 94112"/>
                    <a:gd name="connsiteY9" fmla="*/ 28568 h 65882"/>
                    <a:gd name="connsiteX10" fmla="*/ 65248 w 94112"/>
                    <a:gd name="connsiteY10" fmla="*/ 34981 h 65882"/>
                    <a:gd name="connsiteX11" fmla="*/ 47830 w 94112"/>
                    <a:gd name="connsiteY11" fmla="*/ 37823 h 65882"/>
                    <a:gd name="connsiteX12" fmla="*/ 37044 w 94112"/>
                    <a:gd name="connsiteY12" fmla="*/ 36584 h 65882"/>
                    <a:gd name="connsiteX13" fmla="*/ 33108 w 94112"/>
                    <a:gd name="connsiteY13" fmla="*/ 31993 h 65882"/>
                    <a:gd name="connsiteX14" fmla="*/ 15326 w 94112"/>
                    <a:gd name="connsiteY14" fmla="*/ 291 h 65882"/>
                    <a:gd name="connsiteX15" fmla="*/ 168 w 94112"/>
                    <a:gd name="connsiteY15" fmla="*/ 9255 h 65882"/>
                    <a:gd name="connsiteX16" fmla="*/ 22 w 94112"/>
                    <a:gd name="connsiteY16" fmla="*/ 10202 h 65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94112" h="65882">
                      <a:moveTo>
                        <a:pt x="22" y="10202"/>
                      </a:moveTo>
                      <a:cubicBezTo>
                        <a:pt x="-488" y="16397"/>
                        <a:pt x="8111" y="27839"/>
                        <a:pt x="10662" y="32940"/>
                      </a:cubicBezTo>
                      <a:cubicBezTo>
                        <a:pt x="14160" y="39864"/>
                        <a:pt x="17658" y="46860"/>
                        <a:pt x="22614" y="52836"/>
                      </a:cubicBezTo>
                      <a:cubicBezTo>
                        <a:pt x="27570" y="58812"/>
                        <a:pt x="34129" y="63768"/>
                        <a:pt x="41708" y="65298"/>
                      </a:cubicBezTo>
                      <a:cubicBezTo>
                        <a:pt x="46008" y="66173"/>
                        <a:pt x="50454" y="65954"/>
                        <a:pt x="54826" y="65371"/>
                      </a:cubicBezTo>
                      <a:cubicBezTo>
                        <a:pt x="67944" y="63695"/>
                        <a:pt x="80698" y="58958"/>
                        <a:pt x="91776" y="51670"/>
                      </a:cubicBezTo>
                      <a:cubicBezTo>
                        <a:pt x="92650" y="51087"/>
                        <a:pt x="93597" y="50431"/>
                        <a:pt x="93962" y="49411"/>
                      </a:cubicBezTo>
                      <a:cubicBezTo>
                        <a:pt x="94326" y="48390"/>
                        <a:pt x="93962" y="47224"/>
                        <a:pt x="93597" y="46131"/>
                      </a:cubicBezTo>
                      <a:cubicBezTo>
                        <a:pt x="92213" y="41977"/>
                        <a:pt x="90828" y="37386"/>
                        <a:pt x="88715" y="33596"/>
                      </a:cubicBezTo>
                      <a:cubicBezTo>
                        <a:pt x="84998" y="26891"/>
                        <a:pt x="87330" y="28057"/>
                        <a:pt x="81354" y="28568"/>
                      </a:cubicBezTo>
                      <a:cubicBezTo>
                        <a:pt x="76763" y="28932"/>
                        <a:pt x="70131" y="33742"/>
                        <a:pt x="65248" y="34981"/>
                      </a:cubicBezTo>
                      <a:cubicBezTo>
                        <a:pt x="59563" y="36438"/>
                        <a:pt x="53660" y="37094"/>
                        <a:pt x="47830" y="37823"/>
                      </a:cubicBezTo>
                      <a:cubicBezTo>
                        <a:pt x="44113" y="38260"/>
                        <a:pt x="40105" y="38624"/>
                        <a:pt x="37044" y="36584"/>
                      </a:cubicBezTo>
                      <a:cubicBezTo>
                        <a:pt x="35368" y="35418"/>
                        <a:pt x="34202" y="33669"/>
                        <a:pt x="33108" y="31993"/>
                      </a:cubicBezTo>
                      <a:cubicBezTo>
                        <a:pt x="26549" y="21790"/>
                        <a:pt x="20573" y="11223"/>
                        <a:pt x="15326" y="291"/>
                      </a:cubicBezTo>
                      <a:cubicBezTo>
                        <a:pt x="14452" y="-1604"/>
                        <a:pt x="969" y="6266"/>
                        <a:pt x="168" y="9255"/>
                      </a:cubicBezTo>
                      <a:cubicBezTo>
                        <a:pt x="95" y="9546"/>
                        <a:pt x="22" y="9838"/>
                        <a:pt x="22" y="10202"/>
                      </a:cubicBezTo>
                      <a:close/>
                    </a:path>
                  </a:pathLst>
                </a:custGeom>
                <a:solidFill>
                  <a:srgbClr val="EECA2E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500" name="Graphic 2">
                  <a:extLst>
                    <a:ext uri="{FF2B5EF4-FFF2-40B4-BE49-F238E27FC236}">
                      <a16:creationId xmlns:a16="http://schemas.microsoft.com/office/drawing/2014/main" id="{6F762668-EDDD-00ED-5F1A-5B92B341520C}"/>
                    </a:ext>
                  </a:extLst>
                </p:cNvPr>
                <p:cNvGrpSpPr/>
                <p:nvPr/>
              </p:nvGrpSpPr>
              <p:grpSpPr>
                <a:xfrm>
                  <a:off x="2791303" y="5131548"/>
                  <a:ext cx="18564" cy="25119"/>
                  <a:chOff x="2791303" y="5131548"/>
                  <a:chExt cx="18564" cy="25119"/>
                </a:xfrm>
                <a:solidFill>
                  <a:srgbClr val="272525"/>
                </a:solidFill>
              </p:grpSpPr>
              <p:sp>
                <p:nvSpPr>
                  <p:cNvPr id="501" name="Freeform: Shape 500">
                    <a:extLst>
                      <a:ext uri="{FF2B5EF4-FFF2-40B4-BE49-F238E27FC236}">
                        <a16:creationId xmlns:a16="http://schemas.microsoft.com/office/drawing/2014/main" id="{88F4A8D8-3F00-0C67-F630-5B885B2E4214}"/>
                      </a:ext>
                    </a:extLst>
                  </p:cNvPr>
                  <p:cNvSpPr/>
                  <p:nvPr/>
                </p:nvSpPr>
                <p:spPr>
                  <a:xfrm>
                    <a:off x="2802640" y="5131548"/>
                    <a:ext cx="7228" cy="24952"/>
                  </a:xfrm>
                  <a:custGeom>
                    <a:avLst/>
                    <a:gdLst>
                      <a:gd name="connsiteX0" fmla="*/ 7041 w 7228"/>
                      <a:gd name="connsiteY0" fmla="*/ 21768 h 24952"/>
                      <a:gd name="connsiteX1" fmla="*/ 2668 w 7228"/>
                      <a:gd name="connsiteY1" fmla="*/ 1143 h 24952"/>
                      <a:gd name="connsiteX2" fmla="*/ 482 w 7228"/>
                      <a:gd name="connsiteY2" fmla="*/ 997 h 24952"/>
                      <a:gd name="connsiteX3" fmla="*/ 3178 w 7228"/>
                      <a:gd name="connsiteY3" fmla="*/ 23662 h 24952"/>
                      <a:gd name="connsiteX4" fmla="*/ 7041 w 7228"/>
                      <a:gd name="connsiteY4" fmla="*/ 21768 h 24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28" h="24952">
                        <a:moveTo>
                          <a:pt x="7041" y="21768"/>
                        </a:moveTo>
                        <a:cubicBezTo>
                          <a:pt x="4272" y="15063"/>
                          <a:pt x="3033" y="8358"/>
                          <a:pt x="2668" y="1143"/>
                        </a:cubicBezTo>
                        <a:cubicBezTo>
                          <a:pt x="2595" y="-241"/>
                          <a:pt x="701" y="-460"/>
                          <a:pt x="482" y="997"/>
                        </a:cubicBezTo>
                        <a:cubicBezTo>
                          <a:pt x="-757" y="8649"/>
                          <a:pt x="482" y="16447"/>
                          <a:pt x="3178" y="23662"/>
                        </a:cubicBezTo>
                        <a:cubicBezTo>
                          <a:pt x="4126" y="26359"/>
                          <a:pt x="8134" y="24391"/>
                          <a:pt x="7041" y="21768"/>
                        </a:cubicBezTo>
                        <a:close/>
                      </a:path>
                    </a:pathLst>
                  </a:custGeom>
                  <a:solidFill>
                    <a:srgbClr val="272525"/>
                  </a:solidFill>
                  <a:ln w="728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02" name="Freeform: Shape 501">
                    <a:extLst>
                      <a:ext uri="{FF2B5EF4-FFF2-40B4-BE49-F238E27FC236}">
                        <a16:creationId xmlns:a16="http://schemas.microsoft.com/office/drawing/2014/main" id="{266DEE42-1CA1-4E5E-0AF3-7BCDFB7C9CFA}"/>
                      </a:ext>
                    </a:extLst>
                  </p:cNvPr>
                  <p:cNvSpPr/>
                  <p:nvPr/>
                </p:nvSpPr>
                <p:spPr>
                  <a:xfrm>
                    <a:off x="2791303" y="5133714"/>
                    <a:ext cx="6904" cy="22953"/>
                  </a:xfrm>
                  <a:custGeom>
                    <a:avLst/>
                    <a:gdLst>
                      <a:gd name="connsiteX0" fmla="*/ 5770 w 6904"/>
                      <a:gd name="connsiteY0" fmla="*/ 20112 h 22953"/>
                      <a:gd name="connsiteX1" fmla="*/ 6863 w 6904"/>
                      <a:gd name="connsiteY1" fmla="*/ 1091 h 22953"/>
                      <a:gd name="connsiteX2" fmla="*/ 5405 w 6904"/>
                      <a:gd name="connsiteY2" fmla="*/ 362 h 22953"/>
                      <a:gd name="connsiteX3" fmla="*/ 377 w 6904"/>
                      <a:gd name="connsiteY3" fmla="*/ 10420 h 22953"/>
                      <a:gd name="connsiteX4" fmla="*/ 1251 w 6904"/>
                      <a:gd name="connsiteY4" fmla="*/ 21570 h 22953"/>
                      <a:gd name="connsiteX5" fmla="*/ 5770 w 6904"/>
                      <a:gd name="connsiteY5" fmla="*/ 20112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4" h="22953">
                        <a:moveTo>
                          <a:pt x="5770" y="20112"/>
                        </a:moveTo>
                        <a:cubicBezTo>
                          <a:pt x="3802" y="13262"/>
                          <a:pt x="4604" y="7796"/>
                          <a:pt x="6863" y="1091"/>
                        </a:cubicBezTo>
                        <a:cubicBezTo>
                          <a:pt x="7154" y="217"/>
                          <a:pt x="5843" y="-439"/>
                          <a:pt x="5405" y="362"/>
                        </a:cubicBezTo>
                        <a:cubicBezTo>
                          <a:pt x="3365" y="3715"/>
                          <a:pt x="1105" y="6411"/>
                          <a:pt x="377" y="10420"/>
                        </a:cubicBezTo>
                        <a:cubicBezTo>
                          <a:pt x="-279" y="14209"/>
                          <a:pt x="-133" y="17999"/>
                          <a:pt x="1251" y="21570"/>
                        </a:cubicBezTo>
                        <a:cubicBezTo>
                          <a:pt x="2199" y="24193"/>
                          <a:pt x="6498" y="22736"/>
                          <a:pt x="5770" y="20112"/>
                        </a:cubicBezTo>
                        <a:close/>
                      </a:path>
                    </a:pathLst>
                  </a:custGeom>
                  <a:solidFill>
                    <a:srgbClr val="272525"/>
                  </a:solidFill>
                  <a:ln w="728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503" name="Graphic 2">
              <a:extLst>
                <a:ext uri="{FF2B5EF4-FFF2-40B4-BE49-F238E27FC236}">
                  <a16:creationId xmlns:a16="http://schemas.microsoft.com/office/drawing/2014/main" id="{FFBB36EC-4084-90E7-67C9-1581A116E9DC}"/>
                </a:ext>
              </a:extLst>
            </p:cNvPr>
            <p:cNvGrpSpPr/>
            <p:nvPr/>
          </p:nvGrpSpPr>
          <p:grpSpPr>
            <a:xfrm>
              <a:off x="2866002" y="4991462"/>
              <a:ext cx="171860" cy="57315"/>
              <a:chOff x="2866002" y="4991462"/>
              <a:chExt cx="171860" cy="57315"/>
            </a:xfrm>
          </p:grpSpPr>
          <p:sp>
            <p:nvSpPr>
              <p:cNvPr id="504" name="Freeform: Shape 503">
                <a:extLst>
                  <a:ext uri="{FF2B5EF4-FFF2-40B4-BE49-F238E27FC236}">
                    <a16:creationId xmlns:a16="http://schemas.microsoft.com/office/drawing/2014/main" id="{2F1AED1C-121E-BD59-EF8F-B0EFF99E85E2}"/>
                  </a:ext>
                </a:extLst>
              </p:cNvPr>
              <p:cNvSpPr/>
              <p:nvPr/>
            </p:nvSpPr>
            <p:spPr>
              <a:xfrm>
                <a:off x="2866002" y="4991462"/>
                <a:ext cx="171860" cy="57315"/>
              </a:xfrm>
              <a:custGeom>
                <a:avLst/>
                <a:gdLst>
                  <a:gd name="connsiteX0" fmla="*/ 14 w 171860"/>
                  <a:gd name="connsiteY0" fmla="*/ 32276 h 57315"/>
                  <a:gd name="connsiteX1" fmla="*/ 1471 w 171860"/>
                  <a:gd name="connsiteY1" fmla="*/ 40657 h 57315"/>
                  <a:gd name="connsiteX2" fmla="*/ 19837 w 171860"/>
                  <a:gd name="connsiteY2" fmla="*/ 50495 h 57315"/>
                  <a:gd name="connsiteX3" fmla="*/ 143511 w 171860"/>
                  <a:gd name="connsiteY3" fmla="*/ 54504 h 57315"/>
                  <a:gd name="connsiteX4" fmla="*/ 159253 w 171860"/>
                  <a:gd name="connsiteY4" fmla="*/ 50787 h 57315"/>
                  <a:gd name="connsiteX5" fmla="*/ 170476 w 171860"/>
                  <a:gd name="connsiteY5" fmla="*/ 39637 h 57315"/>
                  <a:gd name="connsiteX6" fmla="*/ 171715 w 171860"/>
                  <a:gd name="connsiteY6" fmla="*/ 29506 h 57315"/>
                  <a:gd name="connsiteX7" fmla="*/ 171861 w 171860"/>
                  <a:gd name="connsiteY7" fmla="*/ 19012 h 57315"/>
                  <a:gd name="connsiteX8" fmla="*/ 171278 w 171860"/>
                  <a:gd name="connsiteY8" fmla="*/ 14348 h 57315"/>
                  <a:gd name="connsiteX9" fmla="*/ 167852 w 171860"/>
                  <a:gd name="connsiteY9" fmla="*/ 10485 h 57315"/>
                  <a:gd name="connsiteX10" fmla="*/ 149050 w 171860"/>
                  <a:gd name="connsiteY10" fmla="*/ 5311 h 57315"/>
                  <a:gd name="connsiteX11" fmla="*/ 18233 w 171860"/>
                  <a:gd name="connsiteY11" fmla="*/ 2979 h 57315"/>
                  <a:gd name="connsiteX12" fmla="*/ 13205 w 171860"/>
                  <a:gd name="connsiteY12" fmla="*/ 4801 h 57315"/>
                  <a:gd name="connsiteX13" fmla="*/ 11383 w 171860"/>
                  <a:gd name="connsiteY13" fmla="*/ 6841 h 57315"/>
                  <a:gd name="connsiteX14" fmla="*/ 6864 w 171860"/>
                  <a:gd name="connsiteY14" fmla="*/ 8226 h 57315"/>
                  <a:gd name="connsiteX15" fmla="*/ 597 w 171860"/>
                  <a:gd name="connsiteY15" fmla="*/ 19231 h 57315"/>
                  <a:gd name="connsiteX16" fmla="*/ 14 w 171860"/>
                  <a:gd name="connsiteY16" fmla="*/ 32276 h 57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1860" h="57315">
                    <a:moveTo>
                      <a:pt x="14" y="32276"/>
                    </a:moveTo>
                    <a:cubicBezTo>
                      <a:pt x="87" y="35118"/>
                      <a:pt x="232" y="38106"/>
                      <a:pt x="1471" y="40657"/>
                    </a:cubicBezTo>
                    <a:cubicBezTo>
                      <a:pt x="4532" y="47216"/>
                      <a:pt x="12695" y="49330"/>
                      <a:pt x="19837" y="50495"/>
                    </a:cubicBezTo>
                    <a:cubicBezTo>
                      <a:pt x="60649" y="57346"/>
                      <a:pt x="102481" y="59678"/>
                      <a:pt x="143511" y="54504"/>
                    </a:cubicBezTo>
                    <a:cubicBezTo>
                      <a:pt x="148904" y="53848"/>
                      <a:pt x="154370" y="52973"/>
                      <a:pt x="159253" y="50787"/>
                    </a:cubicBezTo>
                    <a:cubicBezTo>
                      <a:pt x="164208" y="48528"/>
                      <a:pt x="168654" y="44738"/>
                      <a:pt x="170476" y="39637"/>
                    </a:cubicBezTo>
                    <a:cubicBezTo>
                      <a:pt x="171642" y="36430"/>
                      <a:pt x="171715" y="32932"/>
                      <a:pt x="171715" y="29506"/>
                    </a:cubicBezTo>
                    <a:cubicBezTo>
                      <a:pt x="171788" y="26008"/>
                      <a:pt x="171788" y="22510"/>
                      <a:pt x="171861" y="19012"/>
                    </a:cubicBezTo>
                    <a:cubicBezTo>
                      <a:pt x="171861" y="17409"/>
                      <a:pt x="171861" y="15805"/>
                      <a:pt x="171278" y="14348"/>
                    </a:cubicBezTo>
                    <a:cubicBezTo>
                      <a:pt x="170622" y="12745"/>
                      <a:pt x="169237" y="11506"/>
                      <a:pt x="167852" y="10485"/>
                    </a:cubicBezTo>
                    <a:cubicBezTo>
                      <a:pt x="162459" y="6768"/>
                      <a:pt x="155609" y="5967"/>
                      <a:pt x="149050" y="5311"/>
                    </a:cubicBezTo>
                    <a:cubicBezTo>
                      <a:pt x="105542" y="938"/>
                      <a:pt x="61523" y="-2852"/>
                      <a:pt x="18233" y="2979"/>
                    </a:cubicBezTo>
                    <a:cubicBezTo>
                      <a:pt x="16411" y="3197"/>
                      <a:pt x="14517" y="3562"/>
                      <a:pt x="13205" y="4801"/>
                    </a:cubicBezTo>
                    <a:cubicBezTo>
                      <a:pt x="12549" y="5457"/>
                      <a:pt x="12112" y="6258"/>
                      <a:pt x="11383" y="6841"/>
                    </a:cubicBezTo>
                    <a:cubicBezTo>
                      <a:pt x="10144" y="7789"/>
                      <a:pt x="8395" y="7789"/>
                      <a:pt x="6864" y="8226"/>
                    </a:cubicBezTo>
                    <a:cubicBezTo>
                      <a:pt x="2637" y="9611"/>
                      <a:pt x="1107" y="14785"/>
                      <a:pt x="597" y="19231"/>
                    </a:cubicBezTo>
                    <a:cubicBezTo>
                      <a:pt x="160" y="23603"/>
                      <a:pt x="-59" y="27903"/>
                      <a:pt x="14" y="32276"/>
                    </a:cubicBezTo>
                    <a:close/>
                  </a:path>
                </a:pathLst>
              </a:custGeom>
              <a:solidFill>
                <a:srgbClr val="2F3F47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5" name="Freeform: Shape 504">
                <a:extLst>
                  <a:ext uri="{FF2B5EF4-FFF2-40B4-BE49-F238E27FC236}">
                    <a16:creationId xmlns:a16="http://schemas.microsoft.com/office/drawing/2014/main" id="{393FA99F-B976-D008-45AD-A2099C5D1933}"/>
                  </a:ext>
                </a:extLst>
              </p:cNvPr>
              <p:cNvSpPr/>
              <p:nvPr/>
            </p:nvSpPr>
            <p:spPr>
              <a:xfrm>
                <a:off x="2901271" y="5013171"/>
                <a:ext cx="20753" cy="22247"/>
              </a:xfrm>
              <a:custGeom>
                <a:avLst/>
                <a:gdLst>
                  <a:gd name="connsiteX0" fmla="*/ 19258 w 20753"/>
                  <a:gd name="connsiteY0" fmla="*/ 16908 h 22247"/>
                  <a:gd name="connsiteX1" fmla="*/ 20642 w 20753"/>
                  <a:gd name="connsiteY1" fmla="*/ 8235 h 22247"/>
                  <a:gd name="connsiteX2" fmla="*/ 18893 w 20753"/>
                  <a:gd name="connsiteY2" fmla="*/ 3207 h 22247"/>
                  <a:gd name="connsiteX3" fmla="*/ 8399 w 20753"/>
                  <a:gd name="connsiteY3" fmla="*/ 0 h 22247"/>
                  <a:gd name="connsiteX4" fmla="*/ 1038 w 20753"/>
                  <a:gd name="connsiteY4" fmla="*/ 7215 h 22247"/>
                  <a:gd name="connsiteX5" fmla="*/ 91 w 20753"/>
                  <a:gd name="connsiteY5" fmla="*/ 13337 h 22247"/>
                  <a:gd name="connsiteX6" fmla="*/ 8326 w 20753"/>
                  <a:gd name="connsiteY6" fmla="*/ 22082 h 22247"/>
                  <a:gd name="connsiteX7" fmla="*/ 19258 w 20753"/>
                  <a:gd name="connsiteY7" fmla="*/ 16908 h 22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53" h="22247">
                    <a:moveTo>
                      <a:pt x="19258" y="16908"/>
                    </a:moveTo>
                    <a:cubicBezTo>
                      <a:pt x="20715" y="14284"/>
                      <a:pt x="20934" y="11151"/>
                      <a:pt x="20642" y="8235"/>
                    </a:cubicBezTo>
                    <a:cubicBezTo>
                      <a:pt x="20497" y="6413"/>
                      <a:pt x="20059" y="4591"/>
                      <a:pt x="18893" y="3207"/>
                    </a:cubicBezTo>
                    <a:cubicBezTo>
                      <a:pt x="16488" y="292"/>
                      <a:pt x="12043" y="656"/>
                      <a:pt x="8399" y="0"/>
                    </a:cubicBezTo>
                    <a:cubicBezTo>
                      <a:pt x="5119" y="1385"/>
                      <a:pt x="2496" y="4008"/>
                      <a:pt x="1038" y="7215"/>
                    </a:cubicBezTo>
                    <a:cubicBezTo>
                      <a:pt x="236" y="9110"/>
                      <a:pt x="-201" y="11296"/>
                      <a:pt x="91" y="13337"/>
                    </a:cubicBezTo>
                    <a:cubicBezTo>
                      <a:pt x="601" y="17564"/>
                      <a:pt x="4172" y="21280"/>
                      <a:pt x="8326" y="22082"/>
                    </a:cubicBezTo>
                    <a:cubicBezTo>
                      <a:pt x="12626" y="22884"/>
                      <a:pt x="17217" y="20698"/>
                      <a:pt x="19258" y="16908"/>
                    </a:cubicBezTo>
                    <a:close/>
                  </a:path>
                </a:pathLst>
              </a:custGeom>
              <a:solidFill>
                <a:srgbClr val="EAF1F2">
                  <a:alpha val="20000"/>
                </a:srgbClr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6" name="Freeform: Shape 505">
                <a:extLst>
                  <a:ext uri="{FF2B5EF4-FFF2-40B4-BE49-F238E27FC236}">
                    <a16:creationId xmlns:a16="http://schemas.microsoft.com/office/drawing/2014/main" id="{FE885BC7-D301-FA41-3AE2-919494C31395}"/>
                  </a:ext>
                </a:extLst>
              </p:cNvPr>
              <p:cNvSpPr/>
              <p:nvPr/>
            </p:nvSpPr>
            <p:spPr>
              <a:xfrm>
                <a:off x="2972910" y="5013171"/>
                <a:ext cx="20753" cy="22247"/>
              </a:xfrm>
              <a:custGeom>
                <a:avLst/>
                <a:gdLst>
                  <a:gd name="connsiteX0" fmla="*/ 19258 w 20753"/>
                  <a:gd name="connsiteY0" fmla="*/ 16908 h 22247"/>
                  <a:gd name="connsiteX1" fmla="*/ 20642 w 20753"/>
                  <a:gd name="connsiteY1" fmla="*/ 8235 h 22247"/>
                  <a:gd name="connsiteX2" fmla="*/ 18893 w 20753"/>
                  <a:gd name="connsiteY2" fmla="*/ 3207 h 22247"/>
                  <a:gd name="connsiteX3" fmla="*/ 8399 w 20753"/>
                  <a:gd name="connsiteY3" fmla="*/ 0 h 22247"/>
                  <a:gd name="connsiteX4" fmla="*/ 1038 w 20753"/>
                  <a:gd name="connsiteY4" fmla="*/ 7215 h 22247"/>
                  <a:gd name="connsiteX5" fmla="*/ 91 w 20753"/>
                  <a:gd name="connsiteY5" fmla="*/ 13337 h 22247"/>
                  <a:gd name="connsiteX6" fmla="*/ 8326 w 20753"/>
                  <a:gd name="connsiteY6" fmla="*/ 22082 h 22247"/>
                  <a:gd name="connsiteX7" fmla="*/ 19258 w 20753"/>
                  <a:gd name="connsiteY7" fmla="*/ 16908 h 22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53" h="22247">
                    <a:moveTo>
                      <a:pt x="19258" y="16908"/>
                    </a:moveTo>
                    <a:cubicBezTo>
                      <a:pt x="20715" y="14284"/>
                      <a:pt x="20934" y="11151"/>
                      <a:pt x="20642" y="8235"/>
                    </a:cubicBezTo>
                    <a:cubicBezTo>
                      <a:pt x="20497" y="6413"/>
                      <a:pt x="20059" y="4591"/>
                      <a:pt x="18893" y="3207"/>
                    </a:cubicBezTo>
                    <a:cubicBezTo>
                      <a:pt x="16488" y="292"/>
                      <a:pt x="12043" y="656"/>
                      <a:pt x="8399" y="0"/>
                    </a:cubicBezTo>
                    <a:cubicBezTo>
                      <a:pt x="5119" y="1385"/>
                      <a:pt x="2496" y="4008"/>
                      <a:pt x="1038" y="7215"/>
                    </a:cubicBezTo>
                    <a:cubicBezTo>
                      <a:pt x="236" y="9110"/>
                      <a:pt x="-201" y="11296"/>
                      <a:pt x="91" y="13337"/>
                    </a:cubicBezTo>
                    <a:cubicBezTo>
                      <a:pt x="601" y="17564"/>
                      <a:pt x="4172" y="21280"/>
                      <a:pt x="8326" y="22082"/>
                    </a:cubicBezTo>
                    <a:cubicBezTo>
                      <a:pt x="12553" y="22884"/>
                      <a:pt x="17217" y="20698"/>
                      <a:pt x="19258" y="16908"/>
                    </a:cubicBezTo>
                    <a:close/>
                  </a:path>
                </a:pathLst>
              </a:custGeom>
              <a:solidFill>
                <a:srgbClr val="EAF1F2">
                  <a:alpha val="20000"/>
                </a:srgbClr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F65BF63-EB7E-9B86-80E2-C4F5B7066D07}"/>
                </a:ext>
              </a:extLst>
            </p:cNvPr>
            <p:cNvSpPr/>
            <p:nvPr/>
          </p:nvSpPr>
          <p:spPr>
            <a:xfrm>
              <a:off x="2915941" y="5080219"/>
              <a:ext cx="93707" cy="85516"/>
            </a:xfrm>
            <a:custGeom>
              <a:avLst/>
              <a:gdLst>
                <a:gd name="connsiteX0" fmla="*/ 92479 w 93707"/>
                <a:gd name="connsiteY0" fmla="*/ 83519 h 85516"/>
                <a:gd name="connsiteX1" fmla="*/ 93208 w 93707"/>
                <a:gd name="connsiteY1" fmla="*/ 79510 h 85516"/>
                <a:gd name="connsiteX2" fmla="*/ 93281 w 93707"/>
                <a:gd name="connsiteY2" fmla="*/ 1312 h 85516"/>
                <a:gd name="connsiteX3" fmla="*/ 24994 w 93707"/>
                <a:gd name="connsiteY3" fmla="*/ 1166 h 85516"/>
                <a:gd name="connsiteX4" fmla="*/ 1017 w 93707"/>
                <a:gd name="connsiteY4" fmla="*/ 0 h 85516"/>
                <a:gd name="connsiteX5" fmla="*/ 70 w 93707"/>
                <a:gd name="connsiteY5" fmla="*/ 82134 h 85516"/>
                <a:gd name="connsiteX6" fmla="*/ 87961 w 93707"/>
                <a:gd name="connsiteY6" fmla="*/ 85122 h 85516"/>
                <a:gd name="connsiteX7" fmla="*/ 92479 w 93707"/>
                <a:gd name="connsiteY7" fmla="*/ 83519 h 85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707" h="85516">
                  <a:moveTo>
                    <a:pt x="92479" y="83519"/>
                  </a:moveTo>
                  <a:cubicBezTo>
                    <a:pt x="93354" y="82425"/>
                    <a:pt x="93281" y="80895"/>
                    <a:pt x="93208" y="79510"/>
                  </a:cubicBezTo>
                  <a:cubicBezTo>
                    <a:pt x="91605" y="52691"/>
                    <a:pt x="94811" y="28131"/>
                    <a:pt x="93281" y="1312"/>
                  </a:cubicBezTo>
                  <a:cubicBezTo>
                    <a:pt x="72146" y="2041"/>
                    <a:pt x="46201" y="437"/>
                    <a:pt x="24994" y="1166"/>
                  </a:cubicBezTo>
                  <a:cubicBezTo>
                    <a:pt x="16977" y="1458"/>
                    <a:pt x="8815" y="1676"/>
                    <a:pt x="1017" y="0"/>
                  </a:cubicBezTo>
                  <a:cubicBezTo>
                    <a:pt x="142" y="27402"/>
                    <a:pt x="-149" y="54732"/>
                    <a:pt x="70" y="82134"/>
                  </a:cubicBezTo>
                  <a:cubicBezTo>
                    <a:pt x="29221" y="85195"/>
                    <a:pt x="58591" y="86142"/>
                    <a:pt x="87961" y="85122"/>
                  </a:cubicBezTo>
                  <a:cubicBezTo>
                    <a:pt x="89637" y="85049"/>
                    <a:pt x="91459" y="84830"/>
                    <a:pt x="92479" y="83519"/>
                  </a:cubicBezTo>
                  <a:close/>
                </a:path>
              </a:pathLst>
            </a:custGeom>
            <a:solidFill>
              <a:srgbClr val="B4C7BA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0A506637-8FCB-027E-6D30-781E9CCE3B27}"/>
                </a:ext>
              </a:extLst>
            </p:cNvPr>
            <p:cNvSpPr/>
            <p:nvPr/>
          </p:nvSpPr>
          <p:spPr>
            <a:xfrm>
              <a:off x="2947990" y="5175602"/>
              <a:ext cx="671" cy="743"/>
            </a:xfrm>
            <a:custGeom>
              <a:avLst/>
              <a:gdLst>
                <a:gd name="connsiteX0" fmla="*/ 13 w 671"/>
                <a:gd name="connsiteY0" fmla="*/ 306 h 743"/>
                <a:gd name="connsiteX1" fmla="*/ 596 w 671"/>
                <a:gd name="connsiteY1" fmla="*/ 743 h 743"/>
                <a:gd name="connsiteX2" fmla="*/ 596 w 671"/>
                <a:gd name="connsiteY2" fmla="*/ 306 h 743"/>
                <a:gd name="connsiteX3" fmla="*/ 13 w 671"/>
                <a:gd name="connsiteY3" fmla="*/ 306 h 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1" h="743">
                  <a:moveTo>
                    <a:pt x="13" y="306"/>
                  </a:moveTo>
                  <a:cubicBezTo>
                    <a:pt x="86" y="597"/>
                    <a:pt x="305" y="670"/>
                    <a:pt x="596" y="743"/>
                  </a:cubicBezTo>
                  <a:cubicBezTo>
                    <a:pt x="596" y="597"/>
                    <a:pt x="596" y="452"/>
                    <a:pt x="596" y="306"/>
                  </a:cubicBezTo>
                  <a:cubicBezTo>
                    <a:pt x="961" y="15"/>
                    <a:pt x="-132" y="-204"/>
                    <a:pt x="13" y="306"/>
                  </a:cubicBezTo>
                  <a:close/>
                </a:path>
              </a:pathLst>
            </a:custGeom>
            <a:solidFill>
              <a:srgbClr val="B4C7BA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67BE9848-E356-9202-049D-BDDE4A2F2C04}"/>
                </a:ext>
              </a:extLst>
            </p:cNvPr>
            <p:cNvSpPr/>
            <p:nvPr/>
          </p:nvSpPr>
          <p:spPr>
            <a:xfrm>
              <a:off x="2947990" y="5200964"/>
              <a:ext cx="671" cy="743"/>
            </a:xfrm>
            <a:custGeom>
              <a:avLst/>
              <a:gdLst>
                <a:gd name="connsiteX0" fmla="*/ 13 w 671"/>
                <a:gd name="connsiteY0" fmla="*/ 306 h 743"/>
                <a:gd name="connsiteX1" fmla="*/ 596 w 671"/>
                <a:gd name="connsiteY1" fmla="*/ 743 h 743"/>
                <a:gd name="connsiteX2" fmla="*/ 596 w 671"/>
                <a:gd name="connsiteY2" fmla="*/ 306 h 743"/>
                <a:gd name="connsiteX3" fmla="*/ 13 w 671"/>
                <a:gd name="connsiteY3" fmla="*/ 306 h 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1" h="743">
                  <a:moveTo>
                    <a:pt x="13" y="306"/>
                  </a:moveTo>
                  <a:cubicBezTo>
                    <a:pt x="86" y="598"/>
                    <a:pt x="305" y="670"/>
                    <a:pt x="596" y="743"/>
                  </a:cubicBezTo>
                  <a:cubicBezTo>
                    <a:pt x="596" y="598"/>
                    <a:pt x="596" y="452"/>
                    <a:pt x="596" y="306"/>
                  </a:cubicBezTo>
                  <a:cubicBezTo>
                    <a:pt x="961" y="15"/>
                    <a:pt x="-132" y="-204"/>
                    <a:pt x="13" y="306"/>
                  </a:cubicBezTo>
                  <a:close/>
                </a:path>
              </a:pathLst>
            </a:custGeom>
            <a:solidFill>
              <a:srgbClr val="B4C7BA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10" name="Graphic 2">
            <a:extLst>
              <a:ext uri="{FF2B5EF4-FFF2-40B4-BE49-F238E27FC236}">
                <a16:creationId xmlns:a16="http://schemas.microsoft.com/office/drawing/2014/main" id="{7AA33BA2-B6A5-857E-0FC1-24C9A88480BC}"/>
              </a:ext>
            </a:extLst>
          </p:cNvPr>
          <p:cNvGrpSpPr/>
          <p:nvPr/>
        </p:nvGrpSpPr>
        <p:grpSpPr>
          <a:xfrm>
            <a:off x="4055232" y="1898830"/>
            <a:ext cx="429330" cy="450096"/>
            <a:chOff x="3421490" y="1916937"/>
            <a:chExt cx="429330" cy="450096"/>
          </a:xfrm>
        </p:grpSpPr>
        <p:grpSp>
          <p:nvGrpSpPr>
            <p:cNvPr id="511" name="Graphic 2">
              <a:extLst>
                <a:ext uri="{FF2B5EF4-FFF2-40B4-BE49-F238E27FC236}">
                  <a16:creationId xmlns:a16="http://schemas.microsoft.com/office/drawing/2014/main" id="{E468F599-B5F8-C576-5732-604BDF67170C}"/>
                </a:ext>
              </a:extLst>
            </p:cNvPr>
            <p:cNvGrpSpPr/>
            <p:nvPr/>
          </p:nvGrpSpPr>
          <p:grpSpPr>
            <a:xfrm>
              <a:off x="3421490" y="1916937"/>
              <a:ext cx="429330" cy="450096"/>
              <a:chOff x="3421490" y="1916937"/>
              <a:chExt cx="429330" cy="450096"/>
            </a:xfrm>
          </p:grpSpPr>
          <p:grpSp>
            <p:nvGrpSpPr>
              <p:cNvPr id="512" name="Graphic 2">
                <a:extLst>
                  <a:ext uri="{FF2B5EF4-FFF2-40B4-BE49-F238E27FC236}">
                    <a16:creationId xmlns:a16="http://schemas.microsoft.com/office/drawing/2014/main" id="{FDFFA7DC-9F54-FBB5-2C9A-806B2B8A0B76}"/>
                  </a:ext>
                </a:extLst>
              </p:cNvPr>
              <p:cNvGrpSpPr/>
              <p:nvPr/>
            </p:nvGrpSpPr>
            <p:grpSpPr>
              <a:xfrm>
                <a:off x="3421490" y="1916937"/>
                <a:ext cx="429330" cy="450096"/>
                <a:chOff x="3421490" y="1916937"/>
                <a:chExt cx="429330" cy="450096"/>
              </a:xfrm>
              <a:solidFill>
                <a:srgbClr val="65A8DF"/>
              </a:solidFill>
            </p:grpSpPr>
            <p:sp>
              <p:nvSpPr>
                <p:cNvPr id="513" name="Freeform: Shape 512">
                  <a:extLst>
                    <a:ext uri="{FF2B5EF4-FFF2-40B4-BE49-F238E27FC236}">
                      <a16:creationId xmlns:a16="http://schemas.microsoft.com/office/drawing/2014/main" id="{B764F06F-A109-6E07-51A0-AC7E5216BE87}"/>
                    </a:ext>
                  </a:extLst>
                </p:cNvPr>
                <p:cNvSpPr/>
                <p:nvPr/>
              </p:nvSpPr>
              <p:spPr>
                <a:xfrm>
                  <a:off x="3676407" y="2151672"/>
                  <a:ext cx="107802" cy="29902"/>
                </a:xfrm>
                <a:custGeom>
                  <a:avLst/>
                  <a:gdLst>
                    <a:gd name="connsiteX0" fmla="*/ 76537 w 107802"/>
                    <a:gd name="connsiteY0" fmla="*/ 11958 h 29902"/>
                    <a:gd name="connsiteX1" fmla="*/ 3514 w 107802"/>
                    <a:gd name="connsiteY1" fmla="*/ 9626 h 29902"/>
                    <a:gd name="connsiteX2" fmla="*/ 1181 w 107802"/>
                    <a:gd name="connsiteY2" fmla="*/ 9626 h 29902"/>
                    <a:gd name="connsiteX3" fmla="*/ 307 w 107802"/>
                    <a:gd name="connsiteY3" fmla="*/ 13562 h 29902"/>
                    <a:gd name="connsiteX4" fmla="*/ 2347 w 107802"/>
                    <a:gd name="connsiteY4" fmla="*/ 17133 h 29902"/>
                    <a:gd name="connsiteX5" fmla="*/ 76465 w 107802"/>
                    <a:gd name="connsiteY5" fmla="*/ 17643 h 29902"/>
                    <a:gd name="connsiteX6" fmla="*/ 91113 w 107802"/>
                    <a:gd name="connsiteY6" fmla="*/ 29886 h 29902"/>
                    <a:gd name="connsiteX7" fmla="*/ 92935 w 107802"/>
                    <a:gd name="connsiteY7" fmla="*/ 29813 h 29902"/>
                    <a:gd name="connsiteX8" fmla="*/ 107802 w 107802"/>
                    <a:gd name="connsiteY8" fmla="*/ 14946 h 29902"/>
                    <a:gd name="connsiteX9" fmla="*/ 92935 w 107802"/>
                    <a:gd name="connsiteY9" fmla="*/ 79 h 29902"/>
                    <a:gd name="connsiteX10" fmla="*/ 91113 w 107802"/>
                    <a:gd name="connsiteY10" fmla="*/ 6 h 29902"/>
                    <a:gd name="connsiteX11" fmla="*/ 76537 w 107802"/>
                    <a:gd name="connsiteY11" fmla="*/ 11958 h 299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7802" h="29902">
                      <a:moveTo>
                        <a:pt x="76537" y="11958"/>
                      </a:moveTo>
                      <a:cubicBezTo>
                        <a:pt x="54382" y="12396"/>
                        <a:pt x="3586" y="13416"/>
                        <a:pt x="3514" y="9626"/>
                      </a:cubicBezTo>
                      <a:cubicBezTo>
                        <a:pt x="3514" y="8096"/>
                        <a:pt x="1181" y="8096"/>
                        <a:pt x="1181" y="9626"/>
                      </a:cubicBezTo>
                      <a:cubicBezTo>
                        <a:pt x="890" y="10938"/>
                        <a:pt x="598" y="12250"/>
                        <a:pt x="307" y="13562"/>
                      </a:cubicBezTo>
                      <a:cubicBezTo>
                        <a:pt x="-568" y="15238"/>
                        <a:pt x="525" y="17060"/>
                        <a:pt x="2347" y="17133"/>
                      </a:cubicBezTo>
                      <a:cubicBezTo>
                        <a:pt x="26907" y="18590"/>
                        <a:pt x="51832" y="18007"/>
                        <a:pt x="76465" y="17643"/>
                      </a:cubicBezTo>
                      <a:cubicBezTo>
                        <a:pt x="77776" y="24420"/>
                        <a:pt x="83898" y="30251"/>
                        <a:pt x="91113" y="29886"/>
                      </a:cubicBezTo>
                      <a:cubicBezTo>
                        <a:pt x="91769" y="29886"/>
                        <a:pt x="92352" y="29813"/>
                        <a:pt x="92935" y="29813"/>
                      </a:cubicBezTo>
                      <a:cubicBezTo>
                        <a:pt x="101024" y="29449"/>
                        <a:pt x="107802" y="23327"/>
                        <a:pt x="107802" y="14946"/>
                      </a:cubicBezTo>
                      <a:cubicBezTo>
                        <a:pt x="107802" y="6565"/>
                        <a:pt x="101024" y="444"/>
                        <a:pt x="92935" y="79"/>
                      </a:cubicBezTo>
                      <a:cubicBezTo>
                        <a:pt x="92352" y="79"/>
                        <a:pt x="91696" y="6"/>
                        <a:pt x="91113" y="6"/>
                      </a:cubicBezTo>
                      <a:cubicBezTo>
                        <a:pt x="84044" y="-212"/>
                        <a:pt x="77995" y="5326"/>
                        <a:pt x="76537" y="11958"/>
                      </a:cubicBezTo>
                      <a:close/>
                    </a:path>
                  </a:pathLst>
                </a:custGeom>
                <a:solidFill>
                  <a:srgbClr val="65A8DF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4" name="Freeform: Shape 513">
                  <a:extLst>
                    <a:ext uri="{FF2B5EF4-FFF2-40B4-BE49-F238E27FC236}">
                      <a16:creationId xmlns:a16="http://schemas.microsoft.com/office/drawing/2014/main" id="{8C5BB1C5-7B5F-A282-C145-92F5E3EF70AF}"/>
                    </a:ext>
                  </a:extLst>
                </p:cNvPr>
                <p:cNvSpPr/>
                <p:nvPr/>
              </p:nvSpPr>
              <p:spPr>
                <a:xfrm>
                  <a:off x="3702716" y="2202536"/>
                  <a:ext cx="107875" cy="29907"/>
                </a:xfrm>
                <a:custGeom>
                  <a:avLst/>
                  <a:gdLst>
                    <a:gd name="connsiteX0" fmla="*/ 76537 w 107875"/>
                    <a:gd name="connsiteY0" fmla="*/ 11963 h 29907"/>
                    <a:gd name="connsiteX1" fmla="*/ 3513 w 107875"/>
                    <a:gd name="connsiteY1" fmla="*/ 9631 h 29907"/>
                    <a:gd name="connsiteX2" fmla="*/ 1181 w 107875"/>
                    <a:gd name="connsiteY2" fmla="*/ 9631 h 29907"/>
                    <a:gd name="connsiteX3" fmla="*/ 307 w 107875"/>
                    <a:gd name="connsiteY3" fmla="*/ 13566 h 29907"/>
                    <a:gd name="connsiteX4" fmla="*/ 2347 w 107875"/>
                    <a:gd name="connsiteY4" fmla="*/ 17137 h 29907"/>
                    <a:gd name="connsiteX5" fmla="*/ 76465 w 107875"/>
                    <a:gd name="connsiteY5" fmla="*/ 17647 h 29907"/>
                    <a:gd name="connsiteX6" fmla="*/ 91186 w 107875"/>
                    <a:gd name="connsiteY6" fmla="*/ 29891 h 29907"/>
                    <a:gd name="connsiteX7" fmla="*/ 93008 w 107875"/>
                    <a:gd name="connsiteY7" fmla="*/ 29818 h 29907"/>
                    <a:gd name="connsiteX8" fmla="*/ 107875 w 107875"/>
                    <a:gd name="connsiteY8" fmla="*/ 14951 h 29907"/>
                    <a:gd name="connsiteX9" fmla="*/ 93008 w 107875"/>
                    <a:gd name="connsiteY9" fmla="*/ 84 h 29907"/>
                    <a:gd name="connsiteX10" fmla="*/ 91186 w 107875"/>
                    <a:gd name="connsiteY10" fmla="*/ 11 h 29907"/>
                    <a:gd name="connsiteX11" fmla="*/ 76537 w 107875"/>
                    <a:gd name="connsiteY11" fmla="*/ 11963 h 29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7875" h="29907">
                      <a:moveTo>
                        <a:pt x="76537" y="11963"/>
                      </a:moveTo>
                      <a:cubicBezTo>
                        <a:pt x="54383" y="12400"/>
                        <a:pt x="3586" y="13420"/>
                        <a:pt x="3513" y="9631"/>
                      </a:cubicBezTo>
                      <a:cubicBezTo>
                        <a:pt x="3513" y="8100"/>
                        <a:pt x="1181" y="8100"/>
                        <a:pt x="1181" y="9631"/>
                      </a:cubicBezTo>
                      <a:cubicBezTo>
                        <a:pt x="890" y="10943"/>
                        <a:pt x="598" y="12254"/>
                        <a:pt x="307" y="13566"/>
                      </a:cubicBezTo>
                      <a:cubicBezTo>
                        <a:pt x="-568" y="15242"/>
                        <a:pt x="525" y="17064"/>
                        <a:pt x="2347" y="17137"/>
                      </a:cubicBezTo>
                      <a:cubicBezTo>
                        <a:pt x="26907" y="18595"/>
                        <a:pt x="51832" y="18012"/>
                        <a:pt x="76465" y="17647"/>
                      </a:cubicBezTo>
                      <a:cubicBezTo>
                        <a:pt x="77776" y="24425"/>
                        <a:pt x="83898" y="30255"/>
                        <a:pt x="91186" y="29891"/>
                      </a:cubicBezTo>
                      <a:cubicBezTo>
                        <a:pt x="91769" y="29891"/>
                        <a:pt x="92425" y="29818"/>
                        <a:pt x="93008" y="29818"/>
                      </a:cubicBezTo>
                      <a:cubicBezTo>
                        <a:pt x="101098" y="29454"/>
                        <a:pt x="107875" y="23332"/>
                        <a:pt x="107875" y="14951"/>
                      </a:cubicBezTo>
                      <a:cubicBezTo>
                        <a:pt x="107875" y="6570"/>
                        <a:pt x="101098" y="448"/>
                        <a:pt x="93008" y="84"/>
                      </a:cubicBezTo>
                      <a:cubicBezTo>
                        <a:pt x="92425" y="84"/>
                        <a:pt x="91769" y="11"/>
                        <a:pt x="91186" y="11"/>
                      </a:cubicBezTo>
                      <a:cubicBezTo>
                        <a:pt x="84044" y="-281"/>
                        <a:pt x="77995" y="5331"/>
                        <a:pt x="76537" y="11963"/>
                      </a:cubicBezTo>
                      <a:close/>
                    </a:path>
                  </a:pathLst>
                </a:custGeom>
                <a:solidFill>
                  <a:srgbClr val="65A8DF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5" name="Freeform: Shape 514">
                  <a:extLst>
                    <a:ext uri="{FF2B5EF4-FFF2-40B4-BE49-F238E27FC236}">
                      <a16:creationId xmlns:a16="http://schemas.microsoft.com/office/drawing/2014/main" id="{AECC8F39-F9C1-7BA3-16D1-5D1100094671}"/>
                    </a:ext>
                  </a:extLst>
                </p:cNvPr>
                <p:cNvSpPr/>
                <p:nvPr/>
              </p:nvSpPr>
              <p:spPr>
                <a:xfrm>
                  <a:off x="3722848" y="2110409"/>
                  <a:ext cx="127972" cy="35453"/>
                </a:xfrm>
                <a:custGeom>
                  <a:avLst/>
                  <a:gdLst>
                    <a:gd name="connsiteX0" fmla="*/ 90804 w 127972"/>
                    <a:gd name="connsiteY0" fmla="*/ 14086 h 35453"/>
                    <a:gd name="connsiteX1" fmla="*/ 4152 w 127972"/>
                    <a:gd name="connsiteY1" fmla="*/ 11317 h 35453"/>
                    <a:gd name="connsiteX2" fmla="*/ 1383 w 127972"/>
                    <a:gd name="connsiteY2" fmla="*/ 11317 h 35453"/>
                    <a:gd name="connsiteX3" fmla="*/ 362 w 127972"/>
                    <a:gd name="connsiteY3" fmla="*/ 15981 h 35453"/>
                    <a:gd name="connsiteX4" fmla="*/ 2767 w 127972"/>
                    <a:gd name="connsiteY4" fmla="*/ 20208 h 35453"/>
                    <a:gd name="connsiteX5" fmla="*/ 90732 w 127972"/>
                    <a:gd name="connsiteY5" fmla="*/ 20864 h 35453"/>
                    <a:gd name="connsiteX6" fmla="*/ 108149 w 127972"/>
                    <a:gd name="connsiteY6" fmla="*/ 35439 h 35453"/>
                    <a:gd name="connsiteX7" fmla="*/ 110336 w 127972"/>
                    <a:gd name="connsiteY7" fmla="*/ 35366 h 35453"/>
                    <a:gd name="connsiteX8" fmla="*/ 127972 w 127972"/>
                    <a:gd name="connsiteY8" fmla="*/ 17730 h 35453"/>
                    <a:gd name="connsiteX9" fmla="*/ 110336 w 127972"/>
                    <a:gd name="connsiteY9" fmla="*/ 93 h 35453"/>
                    <a:gd name="connsiteX10" fmla="*/ 108149 w 127972"/>
                    <a:gd name="connsiteY10" fmla="*/ 20 h 35453"/>
                    <a:gd name="connsiteX11" fmla="*/ 90804 w 127972"/>
                    <a:gd name="connsiteY11" fmla="*/ 14086 h 35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27972" h="35453">
                      <a:moveTo>
                        <a:pt x="90804" y="14086"/>
                      </a:moveTo>
                      <a:cubicBezTo>
                        <a:pt x="64495" y="14596"/>
                        <a:pt x="4225" y="15835"/>
                        <a:pt x="4152" y="11317"/>
                      </a:cubicBezTo>
                      <a:cubicBezTo>
                        <a:pt x="4152" y="9567"/>
                        <a:pt x="1456" y="9567"/>
                        <a:pt x="1383" y="11317"/>
                      </a:cubicBezTo>
                      <a:cubicBezTo>
                        <a:pt x="1018" y="12847"/>
                        <a:pt x="654" y="14450"/>
                        <a:pt x="362" y="15981"/>
                      </a:cubicBezTo>
                      <a:cubicBezTo>
                        <a:pt x="-658" y="17949"/>
                        <a:pt x="581" y="20062"/>
                        <a:pt x="2767" y="20208"/>
                      </a:cubicBezTo>
                      <a:cubicBezTo>
                        <a:pt x="31846" y="21884"/>
                        <a:pt x="61434" y="21228"/>
                        <a:pt x="90732" y="20864"/>
                      </a:cubicBezTo>
                      <a:cubicBezTo>
                        <a:pt x="92262" y="28953"/>
                        <a:pt x="99623" y="35804"/>
                        <a:pt x="108149" y="35439"/>
                      </a:cubicBezTo>
                      <a:cubicBezTo>
                        <a:pt x="108878" y="35439"/>
                        <a:pt x="109607" y="35366"/>
                        <a:pt x="110336" y="35366"/>
                      </a:cubicBezTo>
                      <a:cubicBezTo>
                        <a:pt x="119956" y="34929"/>
                        <a:pt x="127972" y="27641"/>
                        <a:pt x="127972" y="17730"/>
                      </a:cubicBezTo>
                      <a:cubicBezTo>
                        <a:pt x="127972" y="7818"/>
                        <a:pt x="119883" y="531"/>
                        <a:pt x="110336" y="93"/>
                      </a:cubicBezTo>
                      <a:cubicBezTo>
                        <a:pt x="109607" y="93"/>
                        <a:pt x="108878" y="20"/>
                        <a:pt x="108149" y="20"/>
                      </a:cubicBezTo>
                      <a:cubicBezTo>
                        <a:pt x="99695" y="-417"/>
                        <a:pt x="92554" y="6215"/>
                        <a:pt x="90804" y="14086"/>
                      </a:cubicBezTo>
                      <a:close/>
                    </a:path>
                  </a:pathLst>
                </a:custGeom>
                <a:solidFill>
                  <a:srgbClr val="65A8DF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6" name="Freeform: Shape 515">
                  <a:extLst>
                    <a:ext uri="{FF2B5EF4-FFF2-40B4-BE49-F238E27FC236}">
                      <a16:creationId xmlns:a16="http://schemas.microsoft.com/office/drawing/2014/main" id="{5EEEEBB3-B213-2326-912D-8F7E124F3021}"/>
                    </a:ext>
                  </a:extLst>
                </p:cNvPr>
                <p:cNvSpPr/>
                <p:nvPr/>
              </p:nvSpPr>
              <p:spPr>
                <a:xfrm>
                  <a:off x="3692676" y="2065443"/>
                  <a:ext cx="127972" cy="35453"/>
                </a:xfrm>
                <a:custGeom>
                  <a:avLst/>
                  <a:gdLst>
                    <a:gd name="connsiteX0" fmla="*/ 90804 w 127972"/>
                    <a:gd name="connsiteY0" fmla="*/ 14086 h 35453"/>
                    <a:gd name="connsiteX1" fmla="*/ 4152 w 127972"/>
                    <a:gd name="connsiteY1" fmla="*/ 11317 h 35453"/>
                    <a:gd name="connsiteX2" fmla="*/ 1383 w 127972"/>
                    <a:gd name="connsiteY2" fmla="*/ 11317 h 35453"/>
                    <a:gd name="connsiteX3" fmla="*/ 362 w 127972"/>
                    <a:gd name="connsiteY3" fmla="*/ 15981 h 35453"/>
                    <a:gd name="connsiteX4" fmla="*/ 2767 w 127972"/>
                    <a:gd name="connsiteY4" fmla="*/ 20208 h 35453"/>
                    <a:gd name="connsiteX5" fmla="*/ 90731 w 127972"/>
                    <a:gd name="connsiteY5" fmla="*/ 20864 h 35453"/>
                    <a:gd name="connsiteX6" fmla="*/ 108149 w 127972"/>
                    <a:gd name="connsiteY6" fmla="*/ 35439 h 35453"/>
                    <a:gd name="connsiteX7" fmla="*/ 110336 w 127972"/>
                    <a:gd name="connsiteY7" fmla="*/ 35366 h 35453"/>
                    <a:gd name="connsiteX8" fmla="*/ 127972 w 127972"/>
                    <a:gd name="connsiteY8" fmla="*/ 17730 h 35453"/>
                    <a:gd name="connsiteX9" fmla="*/ 110336 w 127972"/>
                    <a:gd name="connsiteY9" fmla="*/ 93 h 35453"/>
                    <a:gd name="connsiteX10" fmla="*/ 108149 w 127972"/>
                    <a:gd name="connsiteY10" fmla="*/ 20 h 35453"/>
                    <a:gd name="connsiteX11" fmla="*/ 90804 w 127972"/>
                    <a:gd name="connsiteY11" fmla="*/ 14086 h 35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27972" h="35453">
                      <a:moveTo>
                        <a:pt x="90804" y="14086"/>
                      </a:moveTo>
                      <a:cubicBezTo>
                        <a:pt x="64495" y="14596"/>
                        <a:pt x="4225" y="15835"/>
                        <a:pt x="4152" y="11317"/>
                      </a:cubicBezTo>
                      <a:cubicBezTo>
                        <a:pt x="4152" y="9568"/>
                        <a:pt x="1456" y="9568"/>
                        <a:pt x="1383" y="11317"/>
                      </a:cubicBezTo>
                      <a:cubicBezTo>
                        <a:pt x="1018" y="12847"/>
                        <a:pt x="654" y="14450"/>
                        <a:pt x="362" y="15981"/>
                      </a:cubicBezTo>
                      <a:cubicBezTo>
                        <a:pt x="-658" y="17949"/>
                        <a:pt x="581" y="20062"/>
                        <a:pt x="2767" y="20208"/>
                      </a:cubicBezTo>
                      <a:cubicBezTo>
                        <a:pt x="31846" y="21884"/>
                        <a:pt x="61434" y="21228"/>
                        <a:pt x="90731" y="20864"/>
                      </a:cubicBezTo>
                      <a:cubicBezTo>
                        <a:pt x="92262" y="28953"/>
                        <a:pt x="99623" y="35804"/>
                        <a:pt x="108149" y="35439"/>
                      </a:cubicBezTo>
                      <a:cubicBezTo>
                        <a:pt x="108878" y="35439"/>
                        <a:pt x="109607" y="35366"/>
                        <a:pt x="110336" y="35366"/>
                      </a:cubicBezTo>
                      <a:cubicBezTo>
                        <a:pt x="119956" y="34929"/>
                        <a:pt x="127972" y="27641"/>
                        <a:pt x="127972" y="17730"/>
                      </a:cubicBezTo>
                      <a:cubicBezTo>
                        <a:pt x="127972" y="7818"/>
                        <a:pt x="119883" y="531"/>
                        <a:pt x="110336" y="93"/>
                      </a:cubicBezTo>
                      <a:cubicBezTo>
                        <a:pt x="109607" y="93"/>
                        <a:pt x="108878" y="20"/>
                        <a:pt x="108149" y="20"/>
                      </a:cubicBezTo>
                      <a:cubicBezTo>
                        <a:pt x="99696" y="-417"/>
                        <a:pt x="92553" y="6215"/>
                        <a:pt x="90804" y="14086"/>
                      </a:cubicBezTo>
                      <a:close/>
                    </a:path>
                  </a:pathLst>
                </a:custGeom>
                <a:solidFill>
                  <a:srgbClr val="65A8DF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7" name="Freeform: Shape 516">
                  <a:extLst>
                    <a:ext uri="{FF2B5EF4-FFF2-40B4-BE49-F238E27FC236}">
                      <a16:creationId xmlns:a16="http://schemas.microsoft.com/office/drawing/2014/main" id="{4FF61C70-0F40-CCE5-1967-C9BD3604A163}"/>
                    </a:ext>
                  </a:extLst>
                </p:cNvPr>
                <p:cNvSpPr/>
                <p:nvPr/>
              </p:nvSpPr>
              <p:spPr>
                <a:xfrm>
                  <a:off x="3542385" y="2217227"/>
                  <a:ext cx="34288" cy="123716"/>
                </a:xfrm>
                <a:custGeom>
                  <a:avLst/>
                  <a:gdLst>
                    <a:gd name="connsiteX0" fmla="*/ 20712 w 34288"/>
                    <a:gd name="connsiteY0" fmla="*/ 87860 h 123716"/>
                    <a:gd name="connsiteX1" fmla="*/ 23481 w 34288"/>
                    <a:gd name="connsiteY1" fmla="*/ 4050 h 123716"/>
                    <a:gd name="connsiteX2" fmla="*/ 23481 w 34288"/>
                    <a:gd name="connsiteY2" fmla="*/ 1353 h 123716"/>
                    <a:gd name="connsiteX3" fmla="*/ 18963 w 34288"/>
                    <a:gd name="connsiteY3" fmla="*/ 333 h 123716"/>
                    <a:gd name="connsiteX4" fmla="*/ 14881 w 34288"/>
                    <a:gd name="connsiteY4" fmla="*/ 2665 h 123716"/>
                    <a:gd name="connsiteX5" fmla="*/ 14153 w 34288"/>
                    <a:gd name="connsiteY5" fmla="*/ 87714 h 123716"/>
                    <a:gd name="connsiteX6" fmla="*/ 14 w 34288"/>
                    <a:gd name="connsiteY6" fmla="*/ 104549 h 123716"/>
                    <a:gd name="connsiteX7" fmla="*/ 87 w 34288"/>
                    <a:gd name="connsiteY7" fmla="*/ 106662 h 123716"/>
                    <a:gd name="connsiteX8" fmla="*/ 17141 w 34288"/>
                    <a:gd name="connsiteY8" fmla="*/ 123716 h 123716"/>
                    <a:gd name="connsiteX9" fmla="*/ 34194 w 34288"/>
                    <a:gd name="connsiteY9" fmla="*/ 106662 h 123716"/>
                    <a:gd name="connsiteX10" fmla="*/ 34267 w 34288"/>
                    <a:gd name="connsiteY10" fmla="*/ 104549 h 123716"/>
                    <a:gd name="connsiteX11" fmla="*/ 20712 w 34288"/>
                    <a:gd name="connsiteY11" fmla="*/ 87860 h 123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4288" h="123716">
                      <a:moveTo>
                        <a:pt x="20712" y="87860"/>
                      </a:moveTo>
                      <a:cubicBezTo>
                        <a:pt x="20202" y="62353"/>
                        <a:pt x="19108" y="4123"/>
                        <a:pt x="23481" y="4050"/>
                      </a:cubicBezTo>
                      <a:cubicBezTo>
                        <a:pt x="25230" y="4050"/>
                        <a:pt x="25230" y="1426"/>
                        <a:pt x="23481" y="1353"/>
                      </a:cubicBezTo>
                      <a:cubicBezTo>
                        <a:pt x="21951" y="989"/>
                        <a:pt x="20493" y="697"/>
                        <a:pt x="18963" y="333"/>
                      </a:cubicBezTo>
                      <a:cubicBezTo>
                        <a:pt x="17068" y="-614"/>
                        <a:pt x="14954" y="552"/>
                        <a:pt x="14881" y="2665"/>
                      </a:cubicBezTo>
                      <a:cubicBezTo>
                        <a:pt x="13205" y="30869"/>
                        <a:pt x="13861" y="59437"/>
                        <a:pt x="14153" y="87714"/>
                      </a:cubicBezTo>
                      <a:cubicBezTo>
                        <a:pt x="6355" y="89245"/>
                        <a:pt x="-350" y="96241"/>
                        <a:pt x="14" y="104549"/>
                      </a:cubicBezTo>
                      <a:cubicBezTo>
                        <a:pt x="14" y="105278"/>
                        <a:pt x="87" y="106007"/>
                        <a:pt x="87" y="106662"/>
                      </a:cubicBezTo>
                      <a:cubicBezTo>
                        <a:pt x="524" y="115918"/>
                        <a:pt x="7521" y="123716"/>
                        <a:pt x="17141" y="123716"/>
                      </a:cubicBezTo>
                      <a:cubicBezTo>
                        <a:pt x="26761" y="123716"/>
                        <a:pt x="33757" y="115918"/>
                        <a:pt x="34194" y="106662"/>
                      </a:cubicBezTo>
                      <a:cubicBezTo>
                        <a:pt x="34194" y="105934"/>
                        <a:pt x="34267" y="105205"/>
                        <a:pt x="34267" y="104549"/>
                      </a:cubicBezTo>
                      <a:cubicBezTo>
                        <a:pt x="34704" y="96459"/>
                        <a:pt x="28364" y="89536"/>
                        <a:pt x="20712" y="87860"/>
                      </a:cubicBezTo>
                      <a:close/>
                    </a:path>
                  </a:pathLst>
                </a:custGeom>
                <a:solidFill>
                  <a:srgbClr val="65A8DF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8" name="Freeform: Shape 517">
                  <a:extLst>
                    <a:ext uri="{FF2B5EF4-FFF2-40B4-BE49-F238E27FC236}">
                      <a16:creationId xmlns:a16="http://schemas.microsoft.com/office/drawing/2014/main" id="{B899C64F-1E83-F85E-3DB0-1989A5A95489}"/>
                    </a:ext>
                  </a:extLst>
                </p:cNvPr>
                <p:cNvSpPr/>
                <p:nvPr/>
              </p:nvSpPr>
              <p:spPr>
                <a:xfrm>
                  <a:off x="3585090" y="2182491"/>
                  <a:ext cx="30357" cy="109696"/>
                </a:xfrm>
                <a:custGeom>
                  <a:avLst/>
                  <a:gdLst>
                    <a:gd name="connsiteX0" fmla="*/ 18381 w 30357"/>
                    <a:gd name="connsiteY0" fmla="*/ 77775 h 109696"/>
                    <a:gd name="connsiteX1" fmla="*/ 20786 w 30357"/>
                    <a:gd name="connsiteY1" fmla="*/ 3512 h 109696"/>
                    <a:gd name="connsiteX2" fmla="*/ 20786 w 30357"/>
                    <a:gd name="connsiteY2" fmla="*/ 1180 h 109696"/>
                    <a:gd name="connsiteX3" fmla="*/ 16778 w 30357"/>
                    <a:gd name="connsiteY3" fmla="*/ 306 h 109696"/>
                    <a:gd name="connsiteX4" fmla="*/ 13134 w 30357"/>
                    <a:gd name="connsiteY4" fmla="*/ 2419 h 109696"/>
                    <a:gd name="connsiteX5" fmla="*/ 12478 w 30357"/>
                    <a:gd name="connsiteY5" fmla="*/ 77775 h 109696"/>
                    <a:gd name="connsiteX6" fmla="*/ 16 w 30357"/>
                    <a:gd name="connsiteY6" fmla="*/ 92715 h 109696"/>
                    <a:gd name="connsiteX7" fmla="*/ 89 w 30357"/>
                    <a:gd name="connsiteY7" fmla="*/ 94610 h 109696"/>
                    <a:gd name="connsiteX8" fmla="*/ 15175 w 30357"/>
                    <a:gd name="connsiteY8" fmla="*/ 109696 h 109696"/>
                    <a:gd name="connsiteX9" fmla="*/ 30260 w 30357"/>
                    <a:gd name="connsiteY9" fmla="*/ 94610 h 109696"/>
                    <a:gd name="connsiteX10" fmla="*/ 30333 w 30357"/>
                    <a:gd name="connsiteY10" fmla="*/ 92715 h 109696"/>
                    <a:gd name="connsiteX11" fmla="*/ 18381 w 30357"/>
                    <a:gd name="connsiteY11" fmla="*/ 77775 h 109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0357" h="109696">
                      <a:moveTo>
                        <a:pt x="18381" y="77775"/>
                      </a:moveTo>
                      <a:cubicBezTo>
                        <a:pt x="17944" y="55183"/>
                        <a:pt x="16997" y="3585"/>
                        <a:pt x="20786" y="3512"/>
                      </a:cubicBezTo>
                      <a:cubicBezTo>
                        <a:pt x="22317" y="3512"/>
                        <a:pt x="22317" y="1180"/>
                        <a:pt x="20786" y="1180"/>
                      </a:cubicBezTo>
                      <a:cubicBezTo>
                        <a:pt x="19474" y="889"/>
                        <a:pt x="18090" y="597"/>
                        <a:pt x="16778" y="306"/>
                      </a:cubicBezTo>
                      <a:cubicBezTo>
                        <a:pt x="15102" y="-569"/>
                        <a:pt x="13280" y="524"/>
                        <a:pt x="13134" y="2419"/>
                      </a:cubicBezTo>
                      <a:cubicBezTo>
                        <a:pt x="11677" y="27344"/>
                        <a:pt x="12187" y="52705"/>
                        <a:pt x="12478" y="77775"/>
                      </a:cubicBezTo>
                      <a:cubicBezTo>
                        <a:pt x="5555" y="79087"/>
                        <a:pt x="-348" y="85355"/>
                        <a:pt x="16" y="92715"/>
                      </a:cubicBezTo>
                      <a:cubicBezTo>
                        <a:pt x="16" y="93371"/>
                        <a:pt x="89" y="93954"/>
                        <a:pt x="89" y="94610"/>
                      </a:cubicBezTo>
                      <a:cubicBezTo>
                        <a:pt x="453" y="102846"/>
                        <a:pt x="6648" y="109696"/>
                        <a:pt x="15175" y="109696"/>
                      </a:cubicBezTo>
                      <a:cubicBezTo>
                        <a:pt x="23701" y="109696"/>
                        <a:pt x="29896" y="102846"/>
                        <a:pt x="30260" y="94610"/>
                      </a:cubicBezTo>
                      <a:cubicBezTo>
                        <a:pt x="30260" y="93954"/>
                        <a:pt x="30333" y="93371"/>
                        <a:pt x="30333" y="92715"/>
                      </a:cubicBezTo>
                      <a:cubicBezTo>
                        <a:pt x="30771" y="85428"/>
                        <a:pt x="25086" y="79306"/>
                        <a:pt x="18381" y="77775"/>
                      </a:cubicBezTo>
                      <a:close/>
                    </a:path>
                  </a:pathLst>
                </a:custGeom>
                <a:solidFill>
                  <a:srgbClr val="65A8DF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9" name="Freeform: Shape 518">
                  <a:extLst>
                    <a:ext uri="{FF2B5EF4-FFF2-40B4-BE49-F238E27FC236}">
                      <a16:creationId xmlns:a16="http://schemas.microsoft.com/office/drawing/2014/main" id="{5FC757B9-6A2A-60E1-968B-84E21C02A2B4}"/>
                    </a:ext>
                  </a:extLst>
                </p:cNvPr>
                <p:cNvSpPr/>
                <p:nvPr/>
              </p:nvSpPr>
              <p:spPr>
                <a:xfrm>
                  <a:off x="3627652" y="2243245"/>
                  <a:ext cx="34295" cy="123788"/>
                </a:xfrm>
                <a:custGeom>
                  <a:avLst/>
                  <a:gdLst>
                    <a:gd name="connsiteX0" fmla="*/ 20712 w 34295"/>
                    <a:gd name="connsiteY0" fmla="*/ 87860 h 123788"/>
                    <a:gd name="connsiteX1" fmla="*/ 23481 w 34295"/>
                    <a:gd name="connsiteY1" fmla="*/ 4050 h 123788"/>
                    <a:gd name="connsiteX2" fmla="*/ 23481 w 34295"/>
                    <a:gd name="connsiteY2" fmla="*/ 1353 h 123788"/>
                    <a:gd name="connsiteX3" fmla="*/ 18963 w 34295"/>
                    <a:gd name="connsiteY3" fmla="*/ 333 h 123788"/>
                    <a:gd name="connsiteX4" fmla="*/ 14881 w 34295"/>
                    <a:gd name="connsiteY4" fmla="*/ 2665 h 123788"/>
                    <a:gd name="connsiteX5" fmla="*/ 14153 w 34295"/>
                    <a:gd name="connsiteY5" fmla="*/ 87787 h 123788"/>
                    <a:gd name="connsiteX6" fmla="*/ 14 w 34295"/>
                    <a:gd name="connsiteY6" fmla="*/ 104622 h 123788"/>
                    <a:gd name="connsiteX7" fmla="*/ 87 w 34295"/>
                    <a:gd name="connsiteY7" fmla="*/ 106735 h 123788"/>
                    <a:gd name="connsiteX8" fmla="*/ 17141 w 34295"/>
                    <a:gd name="connsiteY8" fmla="*/ 123789 h 123788"/>
                    <a:gd name="connsiteX9" fmla="*/ 34194 w 34295"/>
                    <a:gd name="connsiteY9" fmla="*/ 106735 h 123788"/>
                    <a:gd name="connsiteX10" fmla="*/ 34267 w 34295"/>
                    <a:gd name="connsiteY10" fmla="*/ 104622 h 123788"/>
                    <a:gd name="connsiteX11" fmla="*/ 20712 w 34295"/>
                    <a:gd name="connsiteY11" fmla="*/ 87860 h 123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4295" h="123788">
                      <a:moveTo>
                        <a:pt x="20712" y="87860"/>
                      </a:moveTo>
                      <a:cubicBezTo>
                        <a:pt x="20201" y="62352"/>
                        <a:pt x="19108" y="4123"/>
                        <a:pt x="23481" y="4050"/>
                      </a:cubicBezTo>
                      <a:cubicBezTo>
                        <a:pt x="25230" y="4050"/>
                        <a:pt x="25230" y="1426"/>
                        <a:pt x="23481" y="1353"/>
                      </a:cubicBezTo>
                      <a:cubicBezTo>
                        <a:pt x="21951" y="989"/>
                        <a:pt x="20493" y="697"/>
                        <a:pt x="18963" y="333"/>
                      </a:cubicBezTo>
                      <a:cubicBezTo>
                        <a:pt x="17068" y="-614"/>
                        <a:pt x="14954" y="552"/>
                        <a:pt x="14881" y="2665"/>
                      </a:cubicBezTo>
                      <a:cubicBezTo>
                        <a:pt x="13205" y="30869"/>
                        <a:pt x="13861" y="59437"/>
                        <a:pt x="14153" y="87787"/>
                      </a:cubicBezTo>
                      <a:cubicBezTo>
                        <a:pt x="6355" y="89317"/>
                        <a:pt x="-350" y="96314"/>
                        <a:pt x="14" y="104622"/>
                      </a:cubicBezTo>
                      <a:cubicBezTo>
                        <a:pt x="14" y="105351"/>
                        <a:pt x="87" y="106007"/>
                        <a:pt x="87" y="106735"/>
                      </a:cubicBezTo>
                      <a:cubicBezTo>
                        <a:pt x="524" y="115991"/>
                        <a:pt x="7521" y="123789"/>
                        <a:pt x="17141" y="123789"/>
                      </a:cubicBezTo>
                      <a:cubicBezTo>
                        <a:pt x="26761" y="123789"/>
                        <a:pt x="33757" y="115991"/>
                        <a:pt x="34194" y="106735"/>
                      </a:cubicBezTo>
                      <a:cubicBezTo>
                        <a:pt x="34194" y="106007"/>
                        <a:pt x="34267" y="105278"/>
                        <a:pt x="34267" y="104622"/>
                      </a:cubicBezTo>
                      <a:cubicBezTo>
                        <a:pt x="34777" y="96460"/>
                        <a:pt x="28364" y="89536"/>
                        <a:pt x="20712" y="87860"/>
                      </a:cubicBezTo>
                      <a:close/>
                    </a:path>
                  </a:pathLst>
                </a:custGeom>
                <a:solidFill>
                  <a:srgbClr val="65A8DF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0" name="Freeform: Shape 519">
                  <a:extLst>
                    <a:ext uri="{FF2B5EF4-FFF2-40B4-BE49-F238E27FC236}">
                      <a16:creationId xmlns:a16="http://schemas.microsoft.com/office/drawing/2014/main" id="{22427C31-CA6F-B69D-82F0-62C4048BC946}"/>
                    </a:ext>
                  </a:extLst>
                </p:cNvPr>
                <p:cNvSpPr/>
                <p:nvPr/>
              </p:nvSpPr>
              <p:spPr>
                <a:xfrm>
                  <a:off x="3543916" y="1954469"/>
                  <a:ext cx="37506" cy="135351"/>
                </a:xfrm>
                <a:custGeom>
                  <a:avLst/>
                  <a:gdLst>
                    <a:gd name="connsiteX0" fmla="*/ 22751 w 37506"/>
                    <a:gd name="connsiteY0" fmla="*/ 39354 h 135351"/>
                    <a:gd name="connsiteX1" fmla="*/ 25739 w 37506"/>
                    <a:gd name="connsiteY1" fmla="*/ 130962 h 135351"/>
                    <a:gd name="connsiteX2" fmla="*/ 25739 w 37506"/>
                    <a:gd name="connsiteY2" fmla="*/ 133877 h 135351"/>
                    <a:gd name="connsiteX3" fmla="*/ 20783 w 37506"/>
                    <a:gd name="connsiteY3" fmla="*/ 134971 h 135351"/>
                    <a:gd name="connsiteX4" fmla="*/ 16265 w 37506"/>
                    <a:gd name="connsiteY4" fmla="*/ 132420 h 135351"/>
                    <a:gd name="connsiteX5" fmla="*/ 15463 w 37506"/>
                    <a:gd name="connsiteY5" fmla="*/ 39427 h 135351"/>
                    <a:gd name="connsiteX6" fmla="*/ 13 w 37506"/>
                    <a:gd name="connsiteY6" fmla="*/ 20989 h 135351"/>
                    <a:gd name="connsiteX7" fmla="*/ 86 w 37506"/>
                    <a:gd name="connsiteY7" fmla="*/ 18657 h 135351"/>
                    <a:gd name="connsiteX8" fmla="*/ 18743 w 37506"/>
                    <a:gd name="connsiteY8" fmla="*/ 0 h 135351"/>
                    <a:gd name="connsiteX9" fmla="*/ 37399 w 37506"/>
                    <a:gd name="connsiteY9" fmla="*/ 18657 h 135351"/>
                    <a:gd name="connsiteX10" fmla="*/ 37472 w 37506"/>
                    <a:gd name="connsiteY10" fmla="*/ 20989 h 135351"/>
                    <a:gd name="connsiteX11" fmla="*/ 22751 w 37506"/>
                    <a:gd name="connsiteY11" fmla="*/ 39354 h 1353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7506" h="135351">
                      <a:moveTo>
                        <a:pt x="22751" y="39354"/>
                      </a:moveTo>
                      <a:cubicBezTo>
                        <a:pt x="22241" y="67194"/>
                        <a:pt x="21002" y="130889"/>
                        <a:pt x="25739" y="130962"/>
                      </a:cubicBezTo>
                      <a:cubicBezTo>
                        <a:pt x="27634" y="130962"/>
                        <a:pt x="27634" y="133877"/>
                        <a:pt x="25739" y="133877"/>
                      </a:cubicBezTo>
                      <a:cubicBezTo>
                        <a:pt x="24063" y="134242"/>
                        <a:pt x="22460" y="134606"/>
                        <a:pt x="20783" y="134971"/>
                      </a:cubicBezTo>
                      <a:cubicBezTo>
                        <a:pt x="18743" y="136064"/>
                        <a:pt x="16411" y="134679"/>
                        <a:pt x="16265" y="132420"/>
                      </a:cubicBezTo>
                      <a:cubicBezTo>
                        <a:pt x="14443" y="101665"/>
                        <a:pt x="15099" y="70400"/>
                        <a:pt x="15463" y="39427"/>
                      </a:cubicBezTo>
                      <a:cubicBezTo>
                        <a:pt x="6936" y="37751"/>
                        <a:pt x="-351" y="30099"/>
                        <a:pt x="13" y="20989"/>
                      </a:cubicBezTo>
                      <a:cubicBezTo>
                        <a:pt x="86" y="20187"/>
                        <a:pt x="86" y="19458"/>
                        <a:pt x="86" y="18657"/>
                      </a:cubicBezTo>
                      <a:cubicBezTo>
                        <a:pt x="523" y="8527"/>
                        <a:pt x="8248" y="0"/>
                        <a:pt x="18743" y="0"/>
                      </a:cubicBezTo>
                      <a:cubicBezTo>
                        <a:pt x="29237" y="0"/>
                        <a:pt x="36962" y="8527"/>
                        <a:pt x="37399" y="18657"/>
                      </a:cubicBezTo>
                      <a:cubicBezTo>
                        <a:pt x="37399" y="19458"/>
                        <a:pt x="37472" y="20187"/>
                        <a:pt x="37472" y="20989"/>
                      </a:cubicBezTo>
                      <a:cubicBezTo>
                        <a:pt x="38056" y="29880"/>
                        <a:pt x="31059" y="37459"/>
                        <a:pt x="22751" y="39354"/>
                      </a:cubicBezTo>
                      <a:close/>
                    </a:path>
                  </a:pathLst>
                </a:custGeom>
                <a:solidFill>
                  <a:srgbClr val="65A8DF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1" name="Freeform: Shape 520">
                  <a:extLst>
                    <a:ext uri="{FF2B5EF4-FFF2-40B4-BE49-F238E27FC236}">
                      <a16:creationId xmlns:a16="http://schemas.microsoft.com/office/drawing/2014/main" id="{1440C928-4034-2BE7-7283-552F91D49B87}"/>
                    </a:ext>
                  </a:extLst>
                </p:cNvPr>
                <p:cNvSpPr/>
                <p:nvPr/>
              </p:nvSpPr>
              <p:spPr>
                <a:xfrm>
                  <a:off x="3591360" y="1982163"/>
                  <a:ext cx="36763" cy="132780"/>
                </a:xfrm>
                <a:custGeom>
                  <a:avLst/>
                  <a:gdLst>
                    <a:gd name="connsiteX0" fmla="*/ 22168 w 36763"/>
                    <a:gd name="connsiteY0" fmla="*/ 38553 h 132780"/>
                    <a:gd name="connsiteX1" fmla="*/ 25083 w 36763"/>
                    <a:gd name="connsiteY1" fmla="*/ 128484 h 132780"/>
                    <a:gd name="connsiteX2" fmla="*/ 25083 w 36763"/>
                    <a:gd name="connsiteY2" fmla="*/ 131327 h 132780"/>
                    <a:gd name="connsiteX3" fmla="*/ 20274 w 36763"/>
                    <a:gd name="connsiteY3" fmla="*/ 132420 h 132780"/>
                    <a:gd name="connsiteX4" fmla="*/ 15901 w 36763"/>
                    <a:gd name="connsiteY4" fmla="*/ 129869 h 132780"/>
                    <a:gd name="connsiteX5" fmla="*/ 15172 w 36763"/>
                    <a:gd name="connsiteY5" fmla="*/ 38625 h 132780"/>
                    <a:gd name="connsiteX6" fmla="*/ 13 w 36763"/>
                    <a:gd name="connsiteY6" fmla="*/ 20552 h 132780"/>
                    <a:gd name="connsiteX7" fmla="*/ 86 w 36763"/>
                    <a:gd name="connsiteY7" fmla="*/ 18292 h 132780"/>
                    <a:gd name="connsiteX8" fmla="*/ 18379 w 36763"/>
                    <a:gd name="connsiteY8" fmla="*/ 0 h 132780"/>
                    <a:gd name="connsiteX9" fmla="*/ 36671 w 36763"/>
                    <a:gd name="connsiteY9" fmla="*/ 18292 h 132780"/>
                    <a:gd name="connsiteX10" fmla="*/ 36744 w 36763"/>
                    <a:gd name="connsiteY10" fmla="*/ 20552 h 132780"/>
                    <a:gd name="connsiteX11" fmla="*/ 22168 w 36763"/>
                    <a:gd name="connsiteY11" fmla="*/ 38553 h 1327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6763" h="132780">
                      <a:moveTo>
                        <a:pt x="22168" y="38553"/>
                      </a:moveTo>
                      <a:cubicBezTo>
                        <a:pt x="21658" y="65882"/>
                        <a:pt x="20492" y="128412"/>
                        <a:pt x="25083" y="128484"/>
                      </a:cubicBezTo>
                      <a:cubicBezTo>
                        <a:pt x="26905" y="128484"/>
                        <a:pt x="26905" y="131327"/>
                        <a:pt x="25083" y="131327"/>
                      </a:cubicBezTo>
                      <a:cubicBezTo>
                        <a:pt x="23480" y="131691"/>
                        <a:pt x="21877" y="132055"/>
                        <a:pt x="20274" y="132420"/>
                      </a:cubicBezTo>
                      <a:cubicBezTo>
                        <a:pt x="18233" y="133440"/>
                        <a:pt x="15974" y="132201"/>
                        <a:pt x="15901" y="129869"/>
                      </a:cubicBezTo>
                      <a:cubicBezTo>
                        <a:pt x="14079" y="99625"/>
                        <a:pt x="14808" y="68943"/>
                        <a:pt x="15172" y="38625"/>
                      </a:cubicBezTo>
                      <a:cubicBezTo>
                        <a:pt x="6791" y="37022"/>
                        <a:pt x="-351" y="29443"/>
                        <a:pt x="13" y="20552"/>
                      </a:cubicBezTo>
                      <a:cubicBezTo>
                        <a:pt x="13" y="19823"/>
                        <a:pt x="86" y="19021"/>
                        <a:pt x="86" y="18292"/>
                      </a:cubicBezTo>
                      <a:cubicBezTo>
                        <a:pt x="524" y="8308"/>
                        <a:pt x="8103" y="0"/>
                        <a:pt x="18379" y="0"/>
                      </a:cubicBezTo>
                      <a:cubicBezTo>
                        <a:pt x="28727" y="0"/>
                        <a:pt x="36234" y="8308"/>
                        <a:pt x="36671" y="18292"/>
                      </a:cubicBezTo>
                      <a:cubicBezTo>
                        <a:pt x="36671" y="19021"/>
                        <a:pt x="36744" y="19823"/>
                        <a:pt x="36744" y="20552"/>
                      </a:cubicBezTo>
                      <a:cubicBezTo>
                        <a:pt x="37181" y="29297"/>
                        <a:pt x="30331" y="36731"/>
                        <a:pt x="22168" y="38553"/>
                      </a:cubicBezTo>
                      <a:close/>
                    </a:path>
                  </a:pathLst>
                </a:custGeom>
                <a:solidFill>
                  <a:srgbClr val="65A8DF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2" name="Freeform: Shape 521">
                  <a:extLst>
                    <a:ext uri="{FF2B5EF4-FFF2-40B4-BE49-F238E27FC236}">
                      <a16:creationId xmlns:a16="http://schemas.microsoft.com/office/drawing/2014/main" id="{C44D69E1-AD1C-4760-4980-659FDC079FFF}"/>
                    </a:ext>
                  </a:extLst>
                </p:cNvPr>
                <p:cNvSpPr/>
                <p:nvPr/>
              </p:nvSpPr>
              <p:spPr>
                <a:xfrm>
                  <a:off x="3622698" y="1916937"/>
                  <a:ext cx="37506" cy="135351"/>
                </a:xfrm>
                <a:custGeom>
                  <a:avLst/>
                  <a:gdLst>
                    <a:gd name="connsiteX0" fmla="*/ 22751 w 37506"/>
                    <a:gd name="connsiteY0" fmla="*/ 39354 h 135351"/>
                    <a:gd name="connsiteX1" fmla="*/ 25739 w 37506"/>
                    <a:gd name="connsiteY1" fmla="*/ 130962 h 135351"/>
                    <a:gd name="connsiteX2" fmla="*/ 25739 w 37506"/>
                    <a:gd name="connsiteY2" fmla="*/ 133877 h 135351"/>
                    <a:gd name="connsiteX3" fmla="*/ 20783 w 37506"/>
                    <a:gd name="connsiteY3" fmla="*/ 134971 h 135351"/>
                    <a:gd name="connsiteX4" fmla="*/ 16265 w 37506"/>
                    <a:gd name="connsiteY4" fmla="*/ 132420 h 135351"/>
                    <a:gd name="connsiteX5" fmla="*/ 15463 w 37506"/>
                    <a:gd name="connsiteY5" fmla="*/ 39427 h 135351"/>
                    <a:gd name="connsiteX6" fmla="*/ 13 w 37506"/>
                    <a:gd name="connsiteY6" fmla="*/ 20989 h 135351"/>
                    <a:gd name="connsiteX7" fmla="*/ 86 w 37506"/>
                    <a:gd name="connsiteY7" fmla="*/ 18657 h 135351"/>
                    <a:gd name="connsiteX8" fmla="*/ 18743 w 37506"/>
                    <a:gd name="connsiteY8" fmla="*/ 0 h 135351"/>
                    <a:gd name="connsiteX9" fmla="*/ 37400 w 37506"/>
                    <a:gd name="connsiteY9" fmla="*/ 18657 h 135351"/>
                    <a:gd name="connsiteX10" fmla="*/ 37472 w 37506"/>
                    <a:gd name="connsiteY10" fmla="*/ 20989 h 135351"/>
                    <a:gd name="connsiteX11" fmla="*/ 22751 w 37506"/>
                    <a:gd name="connsiteY11" fmla="*/ 39354 h 1353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7506" h="135351">
                      <a:moveTo>
                        <a:pt x="22751" y="39354"/>
                      </a:moveTo>
                      <a:cubicBezTo>
                        <a:pt x="22241" y="67194"/>
                        <a:pt x="21002" y="130889"/>
                        <a:pt x="25739" y="130962"/>
                      </a:cubicBezTo>
                      <a:cubicBezTo>
                        <a:pt x="27634" y="130962"/>
                        <a:pt x="27634" y="133877"/>
                        <a:pt x="25739" y="133877"/>
                      </a:cubicBezTo>
                      <a:cubicBezTo>
                        <a:pt x="24063" y="134242"/>
                        <a:pt x="22460" y="134606"/>
                        <a:pt x="20783" y="134971"/>
                      </a:cubicBezTo>
                      <a:cubicBezTo>
                        <a:pt x="18743" y="136064"/>
                        <a:pt x="16411" y="134679"/>
                        <a:pt x="16265" y="132420"/>
                      </a:cubicBezTo>
                      <a:cubicBezTo>
                        <a:pt x="14443" y="101665"/>
                        <a:pt x="15099" y="70400"/>
                        <a:pt x="15463" y="39427"/>
                      </a:cubicBezTo>
                      <a:cubicBezTo>
                        <a:pt x="6936" y="37751"/>
                        <a:pt x="-351" y="30099"/>
                        <a:pt x="13" y="20989"/>
                      </a:cubicBezTo>
                      <a:cubicBezTo>
                        <a:pt x="13" y="20187"/>
                        <a:pt x="86" y="19459"/>
                        <a:pt x="86" y="18657"/>
                      </a:cubicBezTo>
                      <a:cubicBezTo>
                        <a:pt x="523" y="8527"/>
                        <a:pt x="8248" y="0"/>
                        <a:pt x="18743" y="0"/>
                      </a:cubicBezTo>
                      <a:cubicBezTo>
                        <a:pt x="29237" y="0"/>
                        <a:pt x="36962" y="8527"/>
                        <a:pt x="37400" y="18657"/>
                      </a:cubicBezTo>
                      <a:cubicBezTo>
                        <a:pt x="37400" y="19459"/>
                        <a:pt x="37472" y="20187"/>
                        <a:pt x="37472" y="20989"/>
                      </a:cubicBezTo>
                      <a:cubicBezTo>
                        <a:pt x="38056" y="29880"/>
                        <a:pt x="31059" y="37459"/>
                        <a:pt x="22751" y="39354"/>
                      </a:cubicBezTo>
                      <a:close/>
                    </a:path>
                  </a:pathLst>
                </a:custGeom>
                <a:solidFill>
                  <a:srgbClr val="65A8DF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3" name="Freeform: Shape 522">
                  <a:extLst>
                    <a:ext uri="{FF2B5EF4-FFF2-40B4-BE49-F238E27FC236}">
                      <a16:creationId xmlns:a16="http://schemas.microsoft.com/office/drawing/2014/main" id="{3DAD7860-D2F6-6B59-64DA-B70C5F7BCC4C}"/>
                    </a:ext>
                  </a:extLst>
                </p:cNvPr>
                <p:cNvSpPr/>
                <p:nvPr/>
              </p:nvSpPr>
              <p:spPr>
                <a:xfrm>
                  <a:off x="3680492" y="1990107"/>
                  <a:ext cx="27585" cy="99684"/>
                </a:xfrm>
                <a:custGeom>
                  <a:avLst/>
                  <a:gdLst>
                    <a:gd name="connsiteX0" fmla="*/ 16700 w 27585"/>
                    <a:gd name="connsiteY0" fmla="*/ 29006 h 99684"/>
                    <a:gd name="connsiteX1" fmla="*/ 18887 w 27585"/>
                    <a:gd name="connsiteY1" fmla="*/ 96491 h 99684"/>
                    <a:gd name="connsiteX2" fmla="*/ 18887 w 27585"/>
                    <a:gd name="connsiteY2" fmla="*/ 98604 h 99684"/>
                    <a:gd name="connsiteX3" fmla="*/ 15243 w 27585"/>
                    <a:gd name="connsiteY3" fmla="*/ 99406 h 99684"/>
                    <a:gd name="connsiteX4" fmla="*/ 11963 w 27585"/>
                    <a:gd name="connsiteY4" fmla="*/ 97511 h 99684"/>
                    <a:gd name="connsiteX5" fmla="*/ 11380 w 27585"/>
                    <a:gd name="connsiteY5" fmla="*/ 29006 h 99684"/>
                    <a:gd name="connsiteX6" fmla="*/ 11 w 27585"/>
                    <a:gd name="connsiteY6" fmla="*/ 15450 h 99684"/>
                    <a:gd name="connsiteX7" fmla="*/ 84 w 27585"/>
                    <a:gd name="connsiteY7" fmla="*/ 13701 h 99684"/>
                    <a:gd name="connsiteX8" fmla="*/ 13785 w 27585"/>
                    <a:gd name="connsiteY8" fmla="*/ 0 h 99684"/>
                    <a:gd name="connsiteX9" fmla="*/ 27486 w 27585"/>
                    <a:gd name="connsiteY9" fmla="*/ 13701 h 99684"/>
                    <a:gd name="connsiteX10" fmla="*/ 27559 w 27585"/>
                    <a:gd name="connsiteY10" fmla="*/ 15450 h 99684"/>
                    <a:gd name="connsiteX11" fmla="*/ 16700 w 27585"/>
                    <a:gd name="connsiteY11" fmla="*/ 29006 h 996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7585" h="99684">
                      <a:moveTo>
                        <a:pt x="16700" y="29006"/>
                      </a:moveTo>
                      <a:cubicBezTo>
                        <a:pt x="16336" y="49484"/>
                        <a:pt x="15389" y="96418"/>
                        <a:pt x="18887" y="96491"/>
                      </a:cubicBezTo>
                      <a:cubicBezTo>
                        <a:pt x="20271" y="96491"/>
                        <a:pt x="20271" y="98604"/>
                        <a:pt x="18887" y="98604"/>
                      </a:cubicBezTo>
                      <a:cubicBezTo>
                        <a:pt x="17648" y="98896"/>
                        <a:pt x="16482" y="99187"/>
                        <a:pt x="15243" y="99406"/>
                      </a:cubicBezTo>
                      <a:cubicBezTo>
                        <a:pt x="13712" y="100208"/>
                        <a:pt x="12036" y="99187"/>
                        <a:pt x="11963" y="97511"/>
                      </a:cubicBezTo>
                      <a:cubicBezTo>
                        <a:pt x="10651" y="74846"/>
                        <a:pt x="11089" y="51816"/>
                        <a:pt x="11380" y="29006"/>
                      </a:cubicBezTo>
                      <a:cubicBezTo>
                        <a:pt x="5113" y="27767"/>
                        <a:pt x="-280" y="22155"/>
                        <a:pt x="11" y="15450"/>
                      </a:cubicBezTo>
                      <a:cubicBezTo>
                        <a:pt x="11" y="14867"/>
                        <a:pt x="84" y="14284"/>
                        <a:pt x="84" y="13701"/>
                      </a:cubicBezTo>
                      <a:cubicBezTo>
                        <a:pt x="449" y="6195"/>
                        <a:pt x="6060" y="0"/>
                        <a:pt x="13785" y="0"/>
                      </a:cubicBezTo>
                      <a:cubicBezTo>
                        <a:pt x="21510" y="0"/>
                        <a:pt x="27195" y="6268"/>
                        <a:pt x="27486" y="13701"/>
                      </a:cubicBezTo>
                      <a:cubicBezTo>
                        <a:pt x="27486" y="14284"/>
                        <a:pt x="27559" y="14867"/>
                        <a:pt x="27559" y="15450"/>
                      </a:cubicBezTo>
                      <a:cubicBezTo>
                        <a:pt x="27997" y="22082"/>
                        <a:pt x="22822" y="27621"/>
                        <a:pt x="16700" y="29006"/>
                      </a:cubicBezTo>
                      <a:close/>
                    </a:path>
                  </a:pathLst>
                </a:custGeom>
                <a:solidFill>
                  <a:srgbClr val="65A8DF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4" name="Freeform: Shape 523">
                  <a:extLst>
                    <a:ext uri="{FF2B5EF4-FFF2-40B4-BE49-F238E27FC236}">
                      <a16:creationId xmlns:a16="http://schemas.microsoft.com/office/drawing/2014/main" id="{5B410BA4-B4F2-9C89-1DA5-2D669C1C8B48}"/>
                    </a:ext>
                  </a:extLst>
                </p:cNvPr>
                <p:cNvSpPr/>
                <p:nvPr/>
              </p:nvSpPr>
              <p:spPr>
                <a:xfrm>
                  <a:off x="3471704" y="2058585"/>
                  <a:ext cx="91101" cy="25317"/>
                </a:xfrm>
                <a:custGeom>
                  <a:avLst/>
                  <a:gdLst>
                    <a:gd name="connsiteX0" fmla="*/ 26530 w 91101"/>
                    <a:gd name="connsiteY0" fmla="*/ 14968 h 25317"/>
                    <a:gd name="connsiteX1" fmla="*/ 88258 w 91101"/>
                    <a:gd name="connsiteY1" fmla="*/ 15478 h 25317"/>
                    <a:gd name="connsiteX2" fmla="*/ 90226 w 91101"/>
                    <a:gd name="connsiteY2" fmla="*/ 15405 h 25317"/>
                    <a:gd name="connsiteX3" fmla="*/ 90882 w 91101"/>
                    <a:gd name="connsiteY3" fmla="*/ 12053 h 25317"/>
                    <a:gd name="connsiteX4" fmla="*/ 89060 w 91101"/>
                    <a:gd name="connsiteY4" fmla="*/ 9065 h 25317"/>
                    <a:gd name="connsiteX5" fmla="*/ 26458 w 91101"/>
                    <a:gd name="connsiteY5" fmla="*/ 10085 h 25317"/>
                    <a:gd name="connsiteX6" fmla="*/ 13777 w 91101"/>
                    <a:gd name="connsiteY6" fmla="*/ 28 h 25317"/>
                    <a:gd name="connsiteX7" fmla="*/ 12246 w 91101"/>
                    <a:gd name="connsiteY7" fmla="*/ 173 h 25317"/>
                    <a:gd name="connsiteX8" fmla="*/ 3 w 91101"/>
                    <a:gd name="connsiteY8" fmla="*/ 13073 h 25317"/>
                    <a:gd name="connsiteX9" fmla="*/ 12902 w 91101"/>
                    <a:gd name="connsiteY9" fmla="*/ 25316 h 25317"/>
                    <a:gd name="connsiteX10" fmla="*/ 14506 w 91101"/>
                    <a:gd name="connsiteY10" fmla="*/ 25316 h 25317"/>
                    <a:gd name="connsiteX11" fmla="*/ 26530 w 91101"/>
                    <a:gd name="connsiteY11" fmla="*/ 14968 h 2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1101" h="25317">
                      <a:moveTo>
                        <a:pt x="26530" y="14968"/>
                      </a:moveTo>
                      <a:cubicBezTo>
                        <a:pt x="45260" y="14166"/>
                        <a:pt x="88113" y="12271"/>
                        <a:pt x="88258" y="15478"/>
                      </a:cubicBezTo>
                      <a:cubicBezTo>
                        <a:pt x="88331" y="16717"/>
                        <a:pt x="90226" y="16717"/>
                        <a:pt x="90226" y="15405"/>
                      </a:cubicBezTo>
                      <a:cubicBezTo>
                        <a:pt x="90445" y="14312"/>
                        <a:pt x="90663" y="13146"/>
                        <a:pt x="90882" y="12053"/>
                      </a:cubicBezTo>
                      <a:cubicBezTo>
                        <a:pt x="91538" y="10668"/>
                        <a:pt x="90663" y="9137"/>
                        <a:pt x="89060" y="9065"/>
                      </a:cubicBezTo>
                      <a:cubicBezTo>
                        <a:pt x="68290" y="8336"/>
                        <a:pt x="47301" y="9356"/>
                        <a:pt x="26458" y="10085"/>
                      </a:cubicBezTo>
                      <a:cubicBezTo>
                        <a:pt x="25219" y="4400"/>
                        <a:pt x="19898" y="-410"/>
                        <a:pt x="13777" y="28"/>
                      </a:cubicBezTo>
                      <a:cubicBezTo>
                        <a:pt x="13267" y="101"/>
                        <a:pt x="12757" y="101"/>
                        <a:pt x="12246" y="173"/>
                      </a:cubicBezTo>
                      <a:cubicBezTo>
                        <a:pt x="5396" y="684"/>
                        <a:pt x="-143" y="5931"/>
                        <a:pt x="3" y="13073"/>
                      </a:cubicBezTo>
                      <a:cubicBezTo>
                        <a:pt x="148" y="20142"/>
                        <a:pt x="6052" y="25171"/>
                        <a:pt x="12902" y="25316"/>
                      </a:cubicBezTo>
                      <a:cubicBezTo>
                        <a:pt x="13412" y="25316"/>
                        <a:pt x="13923" y="25316"/>
                        <a:pt x="14506" y="25316"/>
                      </a:cubicBezTo>
                      <a:cubicBezTo>
                        <a:pt x="20482" y="25389"/>
                        <a:pt x="25437" y="20579"/>
                        <a:pt x="26530" y="14968"/>
                      </a:cubicBezTo>
                      <a:close/>
                    </a:path>
                  </a:pathLst>
                </a:custGeom>
                <a:solidFill>
                  <a:srgbClr val="65A8DF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5" name="Freeform: Shape 524">
                  <a:extLst>
                    <a:ext uri="{FF2B5EF4-FFF2-40B4-BE49-F238E27FC236}">
                      <a16:creationId xmlns:a16="http://schemas.microsoft.com/office/drawing/2014/main" id="{C7C097FA-1292-5AAE-BA50-36EA56924E7A}"/>
                    </a:ext>
                  </a:extLst>
                </p:cNvPr>
                <p:cNvSpPr/>
                <p:nvPr/>
              </p:nvSpPr>
              <p:spPr>
                <a:xfrm>
                  <a:off x="3681648" y="2228198"/>
                  <a:ext cx="23418" cy="84250"/>
                </a:xfrm>
                <a:custGeom>
                  <a:avLst/>
                  <a:gdLst>
                    <a:gd name="connsiteX0" fmla="*/ 13868 w 23418"/>
                    <a:gd name="connsiteY0" fmla="*/ 59763 h 84250"/>
                    <a:gd name="connsiteX1" fmla="*/ 14815 w 23418"/>
                    <a:gd name="connsiteY1" fmla="*/ 2699 h 84250"/>
                    <a:gd name="connsiteX2" fmla="*/ 14815 w 23418"/>
                    <a:gd name="connsiteY2" fmla="*/ 877 h 84250"/>
                    <a:gd name="connsiteX3" fmla="*/ 11754 w 23418"/>
                    <a:gd name="connsiteY3" fmla="*/ 221 h 84250"/>
                    <a:gd name="connsiteX4" fmla="*/ 8985 w 23418"/>
                    <a:gd name="connsiteY4" fmla="*/ 1897 h 84250"/>
                    <a:gd name="connsiteX5" fmla="*/ 9422 w 23418"/>
                    <a:gd name="connsiteY5" fmla="*/ 59763 h 84250"/>
                    <a:gd name="connsiteX6" fmla="*/ 21 w 23418"/>
                    <a:gd name="connsiteY6" fmla="*/ 71350 h 84250"/>
                    <a:gd name="connsiteX7" fmla="*/ 94 w 23418"/>
                    <a:gd name="connsiteY7" fmla="*/ 72808 h 84250"/>
                    <a:gd name="connsiteX8" fmla="*/ 11900 w 23418"/>
                    <a:gd name="connsiteY8" fmla="*/ 84250 h 84250"/>
                    <a:gd name="connsiteX9" fmla="*/ 23342 w 23418"/>
                    <a:gd name="connsiteY9" fmla="*/ 72444 h 84250"/>
                    <a:gd name="connsiteX10" fmla="*/ 23415 w 23418"/>
                    <a:gd name="connsiteY10" fmla="*/ 70986 h 84250"/>
                    <a:gd name="connsiteX11" fmla="*/ 13868 w 23418"/>
                    <a:gd name="connsiteY11" fmla="*/ 59763 h 84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418" h="84250">
                      <a:moveTo>
                        <a:pt x="13868" y="59763"/>
                      </a:moveTo>
                      <a:cubicBezTo>
                        <a:pt x="13285" y="42418"/>
                        <a:pt x="11827" y="2845"/>
                        <a:pt x="14815" y="2699"/>
                      </a:cubicBezTo>
                      <a:cubicBezTo>
                        <a:pt x="15981" y="2626"/>
                        <a:pt x="15981" y="877"/>
                        <a:pt x="14815" y="877"/>
                      </a:cubicBezTo>
                      <a:cubicBezTo>
                        <a:pt x="13795" y="658"/>
                        <a:pt x="12775" y="440"/>
                        <a:pt x="11754" y="221"/>
                      </a:cubicBezTo>
                      <a:cubicBezTo>
                        <a:pt x="10442" y="-435"/>
                        <a:pt x="9058" y="440"/>
                        <a:pt x="8985" y="1897"/>
                      </a:cubicBezTo>
                      <a:cubicBezTo>
                        <a:pt x="8183" y="21064"/>
                        <a:pt x="8912" y="40523"/>
                        <a:pt x="9422" y="59763"/>
                      </a:cubicBezTo>
                      <a:cubicBezTo>
                        <a:pt x="4102" y="60856"/>
                        <a:pt x="-344" y="65739"/>
                        <a:pt x="21" y="71350"/>
                      </a:cubicBezTo>
                      <a:cubicBezTo>
                        <a:pt x="21" y="71861"/>
                        <a:pt x="94" y="72298"/>
                        <a:pt x="94" y="72808"/>
                      </a:cubicBezTo>
                      <a:cubicBezTo>
                        <a:pt x="458" y="79148"/>
                        <a:pt x="5341" y="84323"/>
                        <a:pt x="11900" y="84250"/>
                      </a:cubicBezTo>
                      <a:cubicBezTo>
                        <a:pt x="18459" y="84177"/>
                        <a:pt x="23123" y="78784"/>
                        <a:pt x="23342" y="72444"/>
                      </a:cubicBezTo>
                      <a:cubicBezTo>
                        <a:pt x="23342" y="71933"/>
                        <a:pt x="23342" y="71496"/>
                        <a:pt x="23415" y="70986"/>
                      </a:cubicBezTo>
                      <a:cubicBezTo>
                        <a:pt x="23560" y="65447"/>
                        <a:pt x="19115" y="60856"/>
                        <a:pt x="13868" y="59763"/>
                      </a:cubicBezTo>
                      <a:close/>
                    </a:path>
                  </a:pathLst>
                </a:custGeom>
                <a:solidFill>
                  <a:srgbClr val="65A8DF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6" name="Freeform: Shape 525">
                  <a:extLst>
                    <a:ext uri="{FF2B5EF4-FFF2-40B4-BE49-F238E27FC236}">
                      <a16:creationId xmlns:a16="http://schemas.microsoft.com/office/drawing/2014/main" id="{482DFA46-B3A7-905B-621A-95995DC42B44}"/>
                    </a:ext>
                  </a:extLst>
                </p:cNvPr>
                <p:cNvSpPr/>
                <p:nvPr/>
              </p:nvSpPr>
              <p:spPr>
                <a:xfrm>
                  <a:off x="3437889" y="2204852"/>
                  <a:ext cx="91101" cy="25319"/>
                </a:xfrm>
                <a:custGeom>
                  <a:avLst/>
                  <a:gdLst>
                    <a:gd name="connsiteX0" fmla="*/ 26531 w 91101"/>
                    <a:gd name="connsiteY0" fmla="*/ 14968 h 25319"/>
                    <a:gd name="connsiteX1" fmla="*/ 88259 w 91101"/>
                    <a:gd name="connsiteY1" fmla="*/ 15478 h 25319"/>
                    <a:gd name="connsiteX2" fmla="*/ 90226 w 91101"/>
                    <a:gd name="connsiteY2" fmla="*/ 15405 h 25319"/>
                    <a:gd name="connsiteX3" fmla="*/ 90882 w 91101"/>
                    <a:gd name="connsiteY3" fmla="*/ 12053 h 25319"/>
                    <a:gd name="connsiteX4" fmla="*/ 89060 w 91101"/>
                    <a:gd name="connsiteY4" fmla="*/ 9065 h 25319"/>
                    <a:gd name="connsiteX5" fmla="*/ 26458 w 91101"/>
                    <a:gd name="connsiteY5" fmla="*/ 10085 h 25319"/>
                    <a:gd name="connsiteX6" fmla="*/ 13777 w 91101"/>
                    <a:gd name="connsiteY6" fmla="*/ 28 h 25319"/>
                    <a:gd name="connsiteX7" fmla="*/ 12246 w 91101"/>
                    <a:gd name="connsiteY7" fmla="*/ 173 h 25319"/>
                    <a:gd name="connsiteX8" fmla="*/ 3 w 91101"/>
                    <a:gd name="connsiteY8" fmla="*/ 13073 h 25319"/>
                    <a:gd name="connsiteX9" fmla="*/ 12902 w 91101"/>
                    <a:gd name="connsiteY9" fmla="*/ 25316 h 25319"/>
                    <a:gd name="connsiteX10" fmla="*/ 14506 w 91101"/>
                    <a:gd name="connsiteY10" fmla="*/ 25316 h 25319"/>
                    <a:gd name="connsiteX11" fmla="*/ 26531 w 91101"/>
                    <a:gd name="connsiteY11" fmla="*/ 14968 h 25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1101" h="25319">
                      <a:moveTo>
                        <a:pt x="26531" y="14968"/>
                      </a:moveTo>
                      <a:cubicBezTo>
                        <a:pt x="45260" y="14166"/>
                        <a:pt x="88113" y="12271"/>
                        <a:pt x="88259" y="15478"/>
                      </a:cubicBezTo>
                      <a:cubicBezTo>
                        <a:pt x="88331" y="16717"/>
                        <a:pt x="90226" y="16717"/>
                        <a:pt x="90226" y="15405"/>
                      </a:cubicBezTo>
                      <a:cubicBezTo>
                        <a:pt x="90445" y="14312"/>
                        <a:pt x="90663" y="13146"/>
                        <a:pt x="90882" y="12053"/>
                      </a:cubicBezTo>
                      <a:cubicBezTo>
                        <a:pt x="91538" y="10668"/>
                        <a:pt x="90663" y="9137"/>
                        <a:pt x="89060" y="9065"/>
                      </a:cubicBezTo>
                      <a:cubicBezTo>
                        <a:pt x="68290" y="8336"/>
                        <a:pt x="47301" y="9356"/>
                        <a:pt x="26458" y="10085"/>
                      </a:cubicBezTo>
                      <a:cubicBezTo>
                        <a:pt x="25219" y="4400"/>
                        <a:pt x="19899" y="-410"/>
                        <a:pt x="13777" y="28"/>
                      </a:cubicBezTo>
                      <a:cubicBezTo>
                        <a:pt x="13267" y="101"/>
                        <a:pt x="12757" y="101"/>
                        <a:pt x="12246" y="173"/>
                      </a:cubicBezTo>
                      <a:cubicBezTo>
                        <a:pt x="5396" y="684"/>
                        <a:pt x="-143" y="5931"/>
                        <a:pt x="3" y="13073"/>
                      </a:cubicBezTo>
                      <a:cubicBezTo>
                        <a:pt x="149" y="20142"/>
                        <a:pt x="6052" y="25171"/>
                        <a:pt x="12902" y="25316"/>
                      </a:cubicBezTo>
                      <a:cubicBezTo>
                        <a:pt x="13412" y="25316"/>
                        <a:pt x="13923" y="25316"/>
                        <a:pt x="14506" y="25316"/>
                      </a:cubicBezTo>
                      <a:cubicBezTo>
                        <a:pt x="20409" y="25462"/>
                        <a:pt x="25365" y="20579"/>
                        <a:pt x="26531" y="14968"/>
                      </a:cubicBezTo>
                      <a:close/>
                    </a:path>
                  </a:pathLst>
                </a:custGeom>
                <a:solidFill>
                  <a:srgbClr val="65A8DF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7" name="Freeform: Shape 526">
                  <a:extLst>
                    <a:ext uri="{FF2B5EF4-FFF2-40B4-BE49-F238E27FC236}">
                      <a16:creationId xmlns:a16="http://schemas.microsoft.com/office/drawing/2014/main" id="{05D05EE5-0B6F-D297-E918-00D22A559B69}"/>
                    </a:ext>
                  </a:extLst>
                </p:cNvPr>
                <p:cNvSpPr/>
                <p:nvPr/>
              </p:nvSpPr>
              <p:spPr>
                <a:xfrm>
                  <a:off x="3421490" y="2094436"/>
                  <a:ext cx="137428" cy="38153"/>
                </a:xfrm>
                <a:custGeom>
                  <a:avLst/>
                  <a:gdLst>
                    <a:gd name="connsiteX0" fmla="*/ 39942 w 137428"/>
                    <a:gd name="connsiteY0" fmla="*/ 22625 h 38153"/>
                    <a:gd name="connsiteX1" fmla="*/ 133080 w 137428"/>
                    <a:gd name="connsiteY1" fmla="*/ 23354 h 38153"/>
                    <a:gd name="connsiteX2" fmla="*/ 136068 w 137428"/>
                    <a:gd name="connsiteY2" fmla="*/ 23281 h 38153"/>
                    <a:gd name="connsiteX3" fmla="*/ 137088 w 137428"/>
                    <a:gd name="connsiteY3" fmla="*/ 18253 h 38153"/>
                    <a:gd name="connsiteX4" fmla="*/ 134392 w 137428"/>
                    <a:gd name="connsiteY4" fmla="*/ 13734 h 38153"/>
                    <a:gd name="connsiteX5" fmla="*/ 39942 w 137428"/>
                    <a:gd name="connsiteY5" fmla="*/ 15265 h 38153"/>
                    <a:gd name="connsiteX6" fmla="*/ 20847 w 137428"/>
                    <a:gd name="connsiteY6" fmla="*/ 33 h 38153"/>
                    <a:gd name="connsiteX7" fmla="*/ 18515 w 137428"/>
                    <a:gd name="connsiteY7" fmla="*/ 179 h 38153"/>
                    <a:gd name="connsiteX8" fmla="*/ 4 w 137428"/>
                    <a:gd name="connsiteY8" fmla="*/ 19564 h 38153"/>
                    <a:gd name="connsiteX9" fmla="*/ 19390 w 137428"/>
                    <a:gd name="connsiteY9" fmla="*/ 38076 h 38153"/>
                    <a:gd name="connsiteX10" fmla="*/ 21795 w 137428"/>
                    <a:gd name="connsiteY10" fmla="*/ 38148 h 38153"/>
                    <a:gd name="connsiteX11" fmla="*/ 39942 w 137428"/>
                    <a:gd name="connsiteY11" fmla="*/ 22625 h 38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7428" h="38153">
                      <a:moveTo>
                        <a:pt x="39942" y="22625"/>
                      </a:moveTo>
                      <a:cubicBezTo>
                        <a:pt x="68218" y="21386"/>
                        <a:pt x="132861" y="18544"/>
                        <a:pt x="133080" y="23354"/>
                      </a:cubicBezTo>
                      <a:cubicBezTo>
                        <a:pt x="133153" y="25249"/>
                        <a:pt x="136068" y="25176"/>
                        <a:pt x="136068" y="23281"/>
                      </a:cubicBezTo>
                      <a:cubicBezTo>
                        <a:pt x="136432" y="21605"/>
                        <a:pt x="136724" y="19929"/>
                        <a:pt x="137088" y="18253"/>
                      </a:cubicBezTo>
                      <a:cubicBezTo>
                        <a:pt x="138109" y="16139"/>
                        <a:pt x="136724" y="13880"/>
                        <a:pt x="134392" y="13734"/>
                      </a:cubicBezTo>
                      <a:cubicBezTo>
                        <a:pt x="103054" y="12641"/>
                        <a:pt x="71352" y="14099"/>
                        <a:pt x="39942" y="15265"/>
                      </a:cubicBezTo>
                      <a:cubicBezTo>
                        <a:pt x="38047" y="6665"/>
                        <a:pt x="30030" y="-550"/>
                        <a:pt x="20847" y="33"/>
                      </a:cubicBezTo>
                      <a:cubicBezTo>
                        <a:pt x="20046" y="106"/>
                        <a:pt x="19244" y="179"/>
                        <a:pt x="18515" y="179"/>
                      </a:cubicBezTo>
                      <a:cubicBezTo>
                        <a:pt x="8239" y="908"/>
                        <a:pt x="-214" y="8924"/>
                        <a:pt x="4" y="19564"/>
                      </a:cubicBezTo>
                      <a:cubicBezTo>
                        <a:pt x="296" y="30278"/>
                        <a:pt x="9114" y="37857"/>
                        <a:pt x="19390" y="38076"/>
                      </a:cubicBezTo>
                      <a:cubicBezTo>
                        <a:pt x="20192" y="38076"/>
                        <a:pt x="20993" y="38076"/>
                        <a:pt x="21795" y="38148"/>
                      </a:cubicBezTo>
                      <a:cubicBezTo>
                        <a:pt x="30759" y="38367"/>
                        <a:pt x="38265" y="31079"/>
                        <a:pt x="39942" y="22625"/>
                      </a:cubicBezTo>
                      <a:close/>
                    </a:path>
                  </a:pathLst>
                </a:custGeom>
                <a:solidFill>
                  <a:srgbClr val="65A8DF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8" name="Freeform: Shape 527">
                  <a:extLst>
                    <a:ext uri="{FF2B5EF4-FFF2-40B4-BE49-F238E27FC236}">
                      <a16:creationId xmlns:a16="http://schemas.microsoft.com/office/drawing/2014/main" id="{0C374982-E7A9-563A-CE63-775D84A73EC8}"/>
                    </a:ext>
                  </a:extLst>
                </p:cNvPr>
                <p:cNvSpPr/>
                <p:nvPr/>
              </p:nvSpPr>
              <p:spPr>
                <a:xfrm>
                  <a:off x="3465216" y="2149083"/>
                  <a:ext cx="127489" cy="35390"/>
                </a:xfrm>
                <a:custGeom>
                  <a:avLst/>
                  <a:gdLst>
                    <a:gd name="connsiteX0" fmla="*/ 37100 w 127489"/>
                    <a:gd name="connsiteY0" fmla="*/ 20815 h 35390"/>
                    <a:gd name="connsiteX1" fmla="*/ 123460 w 127489"/>
                    <a:gd name="connsiteY1" fmla="*/ 21543 h 35390"/>
                    <a:gd name="connsiteX2" fmla="*/ 126230 w 127489"/>
                    <a:gd name="connsiteY2" fmla="*/ 21471 h 35390"/>
                    <a:gd name="connsiteX3" fmla="*/ 127177 w 127489"/>
                    <a:gd name="connsiteY3" fmla="*/ 16806 h 35390"/>
                    <a:gd name="connsiteX4" fmla="*/ 124626 w 127489"/>
                    <a:gd name="connsiteY4" fmla="*/ 12652 h 35390"/>
                    <a:gd name="connsiteX5" fmla="*/ 37027 w 127489"/>
                    <a:gd name="connsiteY5" fmla="*/ 14110 h 35390"/>
                    <a:gd name="connsiteX6" fmla="*/ 19317 w 127489"/>
                    <a:gd name="connsiteY6" fmla="*/ 44 h 35390"/>
                    <a:gd name="connsiteX7" fmla="*/ 17131 w 127489"/>
                    <a:gd name="connsiteY7" fmla="*/ 190 h 35390"/>
                    <a:gd name="connsiteX8" fmla="*/ 4 w 127489"/>
                    <a:gd name="connsiteY8" fmla="*/ 18191 h 35390"/>
                    <a:gd name="connsiteX9" fmla="*/ 18005 w 127489"/>
                    <a:gd name="connsiteY9" fmla="*/ 35317 h 35390"/>
                    <a:gd name="connsiteX10" fmla="*/ 20192 w 127489"/>
                    <a:gd name="connsiteY10" fmla="*/ 35390 h 35390"/>
                    <a:gd name="connsiteX11" fmla="*/ 37100 w 127489"/>
                    <a:gd name="connsiteY11" fmla="*/ 20815 h 353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27489" h="35390">
                      <a:moveTo>
                        <a:pt x="37100" y="20815"/>
                      </a:moveTo>
                      <a:cubicBezTo>
                        <a:pt x="63336" y="19649"/>
                        <a:pt x="123315" y="17025"/>
                        <a:pt x="123460" y="21543"/>
                      </a:cubicBezTo>
                      <a:cubicBezTo>
                        <a:pt x="123533" y="23293"/>
                        <a:pt x="126230" y="23220"/>
                        <a:pt x="126230" y="21471"/>
                      </a:cubicBezTo>
                      <a:cubicBezTo>
                        <a:pt x="126521" y="19940"/>
                        <a:pt x="126886" y="18337"/>
                        <a:pt x="127177" y="16806"/>
                      </a:cubicBezTo>
                      <a:cubicBezTo>
                        <a:pt x="128125" y="14839"/>
                        <a:pt x="126813" y="12725"/>
                        <a:pt x="124626" y="12652"/>
                      </a:cubicBezTo>
                      <a:cubicBezTo>
                        <a:pt x="95548" y="11632"/>
                        <a:pt x="66178" y="13017"/>
                        <a:pt x="37027" y="14110"/>
                      </a:cubicBezTo>
                      <a:cubicBezTo>
                        <a:pt x="35278" y="6093"/>
                        <a:pt x="27844" y="-611"/>
                        <a:pt x="19317" y="44"/>
                      </a:cubicBezTo>
                      <a:cubicBezTo>
                        <a:pt x="18589" y="117"/>
                        <a:pt x="17860" y="117"/>
                        <a:pt x="17131" y="190"/>
                      </a:cubicBezTo>
                      <a:cubicBezTo>
                        <a:pt x="7584" y="846"/>
                        <a:pt x="-214" y="8280"/>
                        <a:pt x="4" y="18191"/>
                      </a:cubicBezTo>
                      <a:cubicBezTo>
                        <a:pt x="223" y="28103"/>
                        <a:pt x="8458" y="35099"/>
                        <a:pt x="18005" y="35317"/>
                      </a:cubicBezTo>
                      <a:cubicBezTo>
                        <a:pt x="18734" y="35317"/>
                        <a:pt x="19463" y="35317"/>
                        <a:pt x="20192" y="35390"/>
                      </a:cubicBezTo>
                      <a:cubicBezTo>
                        <a:pt x="28573" y="35463"/>
                        <a:pt x="35569" y="28686"/>
                        <a:pt x="37100" y="20815"/>
                      </a:cubicBezTo>
                      <a:close/>
                    </a:path>
                  </a:pathLst>
                </a:custGeom>
                <a:solidFill>
                  <a:srgbClr val="65A8DF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9" name="Freeform: Shape 528">
                  <a:extLst>
                    <a:ext uri="{FF2B5EF4-FFF2-40B4-BE49-F238E27FC236}">
                      <a16:creationId xmlns:a16="http://schemas.microsoft.com/office/drawing/2014/main" id="{67FD0481-C732-5D23-C632-A403FF86F99E}"/>
                    </a:ext>
                  </a:extLst>
                </p:cNvPr>
                <p:cNvSpPr/>
                <p:nvPr/>
              </p:nvSpPr>
              <p:spPr>
                <a:xfrm>
                  <a:off x="3529009" y="2048551"/>
                  <a:ext cx="195985" cy="201440"/>
                </a:xfrm>
                <a:custGeom>
                  <a:avLst/>
                  <a:gdLst>
                    <a:gd name="connsiteX0" fmla="*/ 4134 w 195985"/>
                    <a:gd name="connsiteY0" fmla="*/ 194298 h 201440"/>
                    <a:gd name="connsiteX1" fmla="*/ 17835 w 195985"/>
                    <a:gd name="connsiteY1" fmla="*/ 199764 h 201440"/>
                    <a:gd name="connsiteX2" fmla="*/ 174378 w 195985"/>
                    <a:gd name="connsiteY2" fmla="*/ 194298 h 201440"/>
                    <a:gd name="connsiteX3" fmla="*/ 183050 w 195985"/>
                    <a:gd name="connsiteY3" fmla="*/ 191456 h 201440"/>
                    <a:gd name="connsiteX4" fmla="*/ 187933 w 195985"/>
                    <a:gd name="connsiteY4" fmla="*/ 179722 h 201440"/>
                    <a:gd name="connsiteX5" fmla="*/ 194857 w 195985"/>
                    <a:gd name="connsiteY5" fmla="*/ 23617 h 201440"/>
                    <a:gd name="connsiteX6" fmla="*/ 193618 w 195985"/>
                    <a:gd name="connsiteY6" fmla="*/ 17422 h 201440"/>
                    <a:gd name="connsiteX7" fmla="*/ 185747 w 195985"/>
                    <a:gd name="connsiteY7" fmla="*/ 11665 h 201440"/>
                    <a:gd name="connsiteX8" fmla="*/ 84446 w 195985"/>
                    <a:gd name="connsiteY8" fmla="*/ 369 h 201440"/>
                    <a:gd name="connsiteX9" fmla="*/ 18929 w 195985"/>
                    <a:gd name="connsiteY9" fmla="*/ 1972 h 201440"/>
                    <a:gd name="connsiteX10" fmla="*/ 11130 w 195985"/>
                    <a:gd name="connsiteY10" fmla="*/ 3357 h 201440"/>
                    <a:gd name="connsiteX11" fmla="*/ 4061 w 195985"/>
                    <a:gd name="connsiteY11" fmla="*/ 19026 h 201440"/>
                    <a:gd name="connsiteX12" fmla="*/ 2385 w 195985"/>
                    <a:gd name="connsiteY12" fmla="*/ 186500 h 201440"/>
                    <a:gd name="connsiteX13" fmla="*/ 4134 w 195985"/>
                    <a:gd name="connsiteY13" fmla="*/ 194298 h 201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95985" h="201440">
                      <a:moveTo>
                        <a:pt x="4134" y="194298"/>
                      </a:moveTo>
                      <a:cubicBezTo>
                        <a:pt x="6831" y="198671"/>
                        <a:pt x="12734" y="199472"/>
                        <a:pt x="17835" y="199764"/>
                      </a:cubicBezTo>
                      <a:cubicBezTo>
                        <a:pt x="70016" y="203189"/>
                        <a:pt x="122561" y="201367"/>
                        <a:pt x="174378" y="194298"/>
                      </a:cubicBezTo>
                      <a:cubicBezTo>
                        <a:pt x="177439" y="193861"/>
                        <a:pt x="180645" y="193351"/>
                        <a:pt x="183050" y="191456"/>
                      </a:cubicBezTo>
                      <a:cubicBezTo>
                        <a:pt x="186403" y="188759"/>
                        <a:pt x="187350" y="184022"/>
                        <a:pt x="187933" y="179722"/>
                      </a:cubicBezTo>
                      <a:cubicBezTo>
                        <a:pt x="195294" y="128052"/>
                        <a:pt x="197626" y="75725"/>
                        <a:pt x="194857" y="23617"/>
                      </a:cubicBezTo>
                      <a:cubicBezTo>
                        <a:pt x="194711" y="21504"/>
                        <a:pt x="194638" y="19317"/>
                        <a:pt x="193618" y="17422"/>
                      </a:cubicBezTo>
                      <a:cubicBezTo>
                        <a:pt x="192087" y="14434"/>
                        <a:pt x="188808" y="12904"/>
                        <a:pt x="185747" y="11665"/>
                      </a:cubicBezTo>
                      <a:cubicBezTo>
                        <a:pt x="153972" y="-1089"/>
                        <a:pt x="118699" y="-433"/>
                        <a:pt x="84446" y="369"/>
                      </a:cubicBezTo>
                      <a:cubicBezTo>
                        <a:pt x="62583" y="879"/>
                        <a:pt x="40792" y="1462"/>
                        <a:pt x="18929" y="1972"/>
                      </a:cubicBezTo>
                      <a:cubicBezTo>
                        <a:pt x="16232" y="2045"/>
                        <a:pt x="13463" y="2118"/>
                        <a:pt x="11130" y="3357"/>
                      </a:cubicBezTo>
                      <a:cubicBezTo>
                        <a:pt x="5811" y="6053"/>
                        <a:pt x="4571" y="13050"/>
                        <a:pt x="4061" y="19026"/>
                      </a:cubicBezTo>
                      <a:cubicBezTo>
                        <a:pt x="-749" y="74705"/>
                        <a:pt x="-1259" y="130748"/>
                        <a:pt x="2385" y="186500"/>
                      </a:cubicBezTo>
                      <a:cubicBezTo>
                        <a:pt x="2531" y="189269"/>
                        <a:pt x="2750" y="192039"/>
                        <a:pt x="4134" y="194298"/>
                      </a:cubicBezTo>
                      <a:close/>
                    </a:path>
                  </a:pathLst>
                </a:custGeom>
                <a:solidFill>
                  <a:srgbClr val="65A8DF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530" name="Freeform: Shape 529">
                <a:extLst>
                  <a:ext uri="{FF2B5EF4-FFF2-40B4-BE49-F238E27FC236}">
                    <a16:creationId xmlns:a16="http://schemas.microsoft.com/office/drawing/2014/main" id="{C2976ECE-575E-342E-8B39-2C1789195020}"/>
                  </a:ext>
                </a:extLst>
              </p:cNvPr>
              <p:cNvSpPr/>
              <p:nvPr/>
            </p:nvSpPr>
            <p:spPr>
              <a:xfrm>
                <a:off x="3546185" y="2067573"/>
                <a:ext cx="160368" cy="165676"/>
              </a:xfrm>
              <a:custGeom>
                <a:avLst/>
                <a:gdLst>
                  <a:gd name="connsiteX0" fmla="*/ 160117 w 160368"/>
                  <a:gd name="connsiteY0" fmla="*/ 12174 h 165676"/>
                  <a:gd name="connsiteX1" fmla="*/ 157129 w 160368"/>
                  <a:gd name="connsiteY1" fmla="*/ 9186 h 165676"/>
                  <a:gd name="connsiteX2" fmla="*/ 8020 w 160368"/>
                  <a:gd name="connsiteY2" fmla="*/ 4 h 165676"/>
                  <a:gd name="connsiteX3" fmla="*/ 6490 w 160368"/>
                  <a:gd name="connsiteY3" fmla="*/ 5688 h 165676"/>
                  <a:gd name="connsiteX4" fmla="*/ 6198 w 160368"/>
                  <a:gd name="connsiteY4" fmla="*/ 6271 h 165676"/>
                  <a:gd name="connsiteX5" fmla="*/ 4 w 160368"/>
                  <a:gd name="connsiteY5" fmla="*/ 162376 h 165676"/>
                  <a:gd name="connsiteX6" fmla="*/ 1971 w 160368"/>
                  <a:gd name="connsiteY6" fmla="*/ 164344 h 165676"/>
                  <a:gd name="connsiteX7" fmla="*/ 146198 w 160368"/>
                  <a:gd name="connsiteY7" fmla="*/ 163032 h 165676"/>
                  <a:gd name="connsiteX8" fmla="*/ 148821 w 160368"/>
                  <a:gd name="connsiteY8" fmla="*/ 161065 h 165676"/>
                  <a:gd name="connsiteX9" fmla="*/ 160117 w 160368"/>
                  <a:gd name="connsiteY9" fmla="*/ 12174 h 165676"/>
                  <a:gd name="connsiteX10" fmla="*/ 139128 w 160368"/>
                  <a:gd name="connsiteY10" fmla="*/ 158149 h 165676"/>
                  <a:gd name="connsiteX11" fmla="*/ 66979 w 160368"/>
                  <a:gd name="connsiteY11" fmla="*/ 160846 h 165676"/>
                  <a:gd name="connsiteX12" fmla="*/ 30904 w 160368"/>
                  <a:gd name="connsiteY12" fmla="*/ 160846 h 165676"/>
                  <a:gd name="connsiteX13" fmla="*/ 4449 w 160368"/>
                  <a:gd name="connsiteY13" fmla="*/ 148165 h 165676"/>
                  <a:gd name="connsiteX14" fmla="*/ 8749 w 160368"/>
                  <a:gd name="connsiteY14" fmla="*/ 6271 h 165676"/>
                  <a:gd name="connsiteX15" fmla="*/ 8749 w 160368"/>
                  <a:gd name="connsiteY15" fmla="*/ 6198 h 165676"/>
                  <a:gd name="connsiteX16" fmla="*/ 150060 w 160368"/>
                  <a:gd name="connsiteY16" fmla="*/ 14506 h 165676"/>
                  <a:gd name="connsiteX17" fmla="*/ 139128 w 160368"/>
                  <a:gd name="connsiteY17" fmla="*/ 158149 h 165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60368" h="165676">
                    <a:moveTo>
                      <a:pt x="160117" y="12174"/>
                    </a:moveTo>
                    <a:cubicBezTo>
                      <a:pt x="160044" y="10425"/>
                      <a:pt x="158805" y="9332"/>
                      <a:pt x="157129" y="9186"/>
                    </a:cubicBezTo>
                    <a:cubicBezTo>
                      <a:pt x="107499" y="5178"/>
                      <a:pt x="57796" y="2117"/>
                      <a:pt x="8020" y="4"/>
                    </a:cubicBezTo>
                    <a:cubicBezTo>
                      <a:pt x="4668" y="-142"/>
                      <a:pt x="4158" y="4230"/>
                      <a:pt x="6490" y="5688"/>
                    </a:cubicBezTo>
                    <a:cubicBezTo>
                      <a:pt x="6344" y="5907"/>
                      <a:pt x="6198" y="6052"/>
                      <a:pt x="6198" y="6271"/>
                    </a:cubicBezTo>
                    <a:cubicBezTo>
                      <a:pt x="2409" y="58160"/>
                      <a:pt x="1971" y="110414"/>
                      <a:pt x="4" y="162376"/>
                    </a:cubicBezTo>
                    <a:cubicBezTo>
                      <a:pt x="-69" y="163470"/>
                      <a:pt x="951" y="164271"/>
                      <a:pt x="1971" y="164344"/>
                    </a:cubicBezTo>
                    <a:cubicBezTo>
                      <a:pt x="50071" y="166603"/>
                      <a:pt x="98171" y="165875"/>
                      <a:pt x="146198" y="163032"/>
                    </a:cubicBezTo>
                    <a:cubicBezTo>
                      <a:pt x="147291" y="162959"/>
                      <a:pt x="148602" y="162231"/>
                      <a:pt x="148821" y="161065"/>
                    </a:cubicBezTo>
                    <a:cubicBezTo>
                      <a:pt x="158077" y="112017"/>
                      <a:pt x="161356" y="62023"/>
                      <a:pt x="160117" y="12174"/>
                    </a:cubicBezTo>
                    <a:close/>
                    <a:moveTo>
                      <a:pt x="139128" y="158149"/>
                    </a:moveTo>
                    <a:cubicBezTo>
                      <a:pt x="115151" y="159753"/>
                      <a:pt x="91029" y="160409"/>
                      <a:pt x="66979" y="160846"/>
                    </a:cubicBezTo>
                    <a:cubicBezTo>
                      <a:pt x="54954" y="161065"/>
                      <a:pt x="42929" y="160992"/>
                      <a:pt x="30904" y="160846"/>
                    </a:cubicBezTo>
                    <a:cubicBezTo>
                      <a:pt x="18442" y="160700"/>
                      <a:pt x="3939" y="164854"/>
                      <a:pt x="4449" y="148165"/>
                    </a:cubicBezTo>
                    <a:cubicBezTo>
                      <a:pt x="5980" y="100940"/>
                      <a:pt x="8895" y="53496"/>
                      <a:pt x="8749" y="6271"/>
                    </a:cubicBezTo>
                    <a:lnTo>
                      <a:pt x="8749" y="6198"/>
                    </a:lnTo>
                    <a:cubicBezTo>
                      <a:pt x="55901" y="8093"/>
                      <a:pt x="102981" y="10862"/>
                      <a:pt x="150060" y="14506"/>
                    </a:cubicBezTo>
                    <a:cubicBezTo>
                      <a:pt x="160117" y="15381"/>
                      <a:pt x="153923" y="157202"/>
                      <a:pt x="139128" y="158149"/>
                    </a:cubicBezTo>
                    <a:close/>
                  </a:path>
                </a:pathLst>
              </a:custGeom>
              <a:solidFill>
                <a:srgbClr val="F1F1F2">
                  <a:alpha val="42000"/>
                </a:srgbClr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1" name="Graphic 2">
              <a:extLst>
                <a:ext uri="{FF2B5EF4-FFF2-40B4-BE49-F238E27FC236}">
                  <a16:creationId xmlns:a16="http://schemas.microsoft.com/office/drawing/2014/main" id="{B214AA8C-9AD0-B39E-671E-898E59853365}"/>
                </a:ext>
              </a:extLst>
            </p:cNvPr>
            <p:cNvGrpSpPr/>
            <p:nvPr/>
          </p:nvGrpSpPr>
          <p:grpSpPr>
            <a:xfrm>
              <a:off x="3585923" y="2103374"/>
              <a:ext cx="73759" cy="94108"/>
              <a:chOff x="3585923" y="2103374"/>
              <a:chExt cx="73759" cy="94108"/>
            </a:xfrm>
            <a:solidFill>
              <a:srgbClr val="F1F1F2"/>
            </a:solidFill>
          </p:grpSpPr>
          <p:sp>
            <p:nvSpPr>
              <p:cNvPr id="532" name="Freeform: Shape 531">
                <a:extLst>
                  <a:ext uri="{FF2B5EF4-FFF2-40B4-BE49-F238E27FC236}">
                    <a16:creationId xmlns:a16="http://schemas.microsoft.com/office/drawing/2014/main" id="{23A16873-139B-227B-18BD-5DEFD0FA2AA5}"/>
                  </a:ext>
                </a:extLst>
              </p:cNvPr>
              <p:cNvSpPr/>
              <p:nvPr/>
            </p:nvSpPr>
            <p:spPr>
              <a:xfrm>
                <a:off x="3585923" y="2103374"/>
                <a:ext cx="44229" cy="94108"/>
              </a:xfrm>
              <a:custGeom>
                <a:avLst/>
                <a:gdLst>
                  <a:gd name="connsiteX0" fmla="*/ 31687 w 44229"/>
                  <a:gd name="connsiteY0" fmla="*/ 2901 h 94108"/>
                  <a:gd name="connsiteX1" fmla="*/ 23816 w 44229"/>
                  <a:gd name="connsiteY1" fmla="*/ 2901 h 94108"/>
                  <a:gd name="connsiteX2" fmla="*/ 58 w 44229"/>
                  <a:gd name="connsiteY2" fmla="*/ 90501 h 94108"/>
                  <a:gd name="connsiteX3" fmla="*/ 4285 w 44229"/>
                  <a:gd name="connsiteY3" fmla="*/ 91667 h 94108"/>
                  <a:gd name="connsiteX4" fmla="*/ 14925 w 44229"/>
                  <a:gd name="connsiteY4" fmla="*/ 57341 h 94108"/>
                  <a:gd name="connsiteX5" fmla="*/ 32051 w 44229"/>
                  <a:gd name="connsiteY5" fmla="*/ 60621 h 94108"/>
                  <a:gd name="connsiteX6" fmla="*/ 35768 w 44229"/>
                  <a:gd name="connsiteY6" fmla="*/ 90063 h 94108"/>
                  <a:gd name="connsiteX7" fmla="*/ 44222 w 44229"/>
                  <a:gd name="connsiteY7" fmla="*/ 90063 h 94108"/>
                  <a:gd name="connsiteX8" fmla="*/ 31687 w 44229"/>
                  <a:gd name="connsiteY8" fmla="*/ 2901 h 94108"/>
                  <a:gd name="connsiteX9" fmla="*/ 16601 w 44229"/>
                  <a:gd name="connsiteY9" fmla="*/ 52240 h 94108"/>
                  <a:gd name="connsiteX10" fmla="*/ 26585 w 44229"/>
                  <a:gd name="connsiteY10" fmla="*/ 20829 h 94108"/>
                  <a:gd name="connsiteX11" fmla="*/ 30812 w 44229"/>
                  <a:gd name="connsiteY11" fmla="*/ 50782 h 94108"/>
                  <a:gd name="connsiteX12" fmla="*/ 16601 w 44229"/>
                  <a:gd name="connsiteY12" fmla="*/ 52240 h 94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4229" h="94108">
                    <a:moveTo>
                      <a:pt x="31687" y="2901"/>
                    </a:moveTo>
                    <a:cubicBezTo>
                      <a:pt x="30885" y="-1253"/>
                      <a:pt x="24982" y="-670"/>
                      <a:pt x="23816" y="2901"/>
                    </a:cubicBezTo>
                    <a:cubicBezTo>
                      <a:pt x="14633" y="31761"/>
                      <a:pt x="6617" y="60912"/>
                      <a:pt x="58" y="90501"/>
                    </a:cubicBezTo>
                    <a:cubicBezTo>
                      <a:pt x="-525" y="93270"/>
                      <a:pt x="3483" y="94363"/>
                      <a:pt x="4285" y="91667"/>
                    </a:cubicBezTo>
                    <a:cubicBezTo>
                      <a:pt x="7783" y="80225"/>
                      <a:pt x="11354" y="68783"/>
                      <a:pt x="14925" y="57341"/>
                    </a:cubicBezTo>
                    <a:cubicBezTo>
                      <a:pt x="20609" y="58434"/>
                      <a:pt x="26294" y="59673"/>
                      <a:pt x="32051" y="60621"/>
                    </a:cubicBezTo>
                    <a:cubicBezTo>
                      <a:pt x="33290" y="70459"/>
                      <a:pt x="34456" y="80225"/>
                      <a:pt x="35768" y="90063"/>
                    </a:cubicBezTo>
                    <a:cubicBezTo>
                      <a:pt x="36424" y="95311"/>
                      <a:pt x="44513" y="95602"/>
                      <a:pt x="44222" y="90063"/>
                    </a:cubicBezTo>
                    <a:cubicBezTo>
                      <a:pt x="42619" y="60839"/>
                      <a:pt x="37371" y="31542"/>
                      <a:pt x="31687" y="2901"/>
                    </a:cubicBezTo>
                    <a:close/>
                    <a:moveTo>
                      <a:pt x="16601" y="52240"/>
                    </a:moveTo>
                    <a:cubicBezTo>
                      <a:pt x="19881" y="41745"/>
                      <a:pt x="23233" y="31324"/>
                      <a:pt x="26585" y="20829"/>
                    </a:cubicBezTo>
                    <a:cubicBezTo>
                      <a:pt x="28189" y="30813"/>
                      <a:pt x="29501" y="40798"/>
                      <a:pt x="30812" y="50782"/>
                    </a:cubicBezTo>
                    <a:cubicBezTo>
                      <a:pt x="26075" y="51219"/>
                      <a:pt x="21338" y="51802"/>
                      <a:pt x="16601" y="52240"/>
                    </a:cubicBezTo>
                    <a:close/>
                  </a:path>
                </a:pathLst>
              </a:custGeom>
              <a:solidFill>
                <a:srgbClr val="F1F1F2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3" name="Freeform: Shape 532">
                <a:extLst>
                  <a:ext uri="{FF2B5EF4-FFF2-40B4-BE49-F238E27FC236}">
                    <a16:creationId xmlns:a16="http://schemas.microsoft.com/office/drawing/2014/main" id="{2E3CDE8E-687A-2745-3390-648B9808F3B1}"/>
                  </a:ext>
                </a:extLst>
              </p:cNvPr>
              <p:cNvSpPr/>
              <p:nvPr/>
            </p:nvSpPr>
            <p:spPr>
              <a:xfrm>
                <a:off x="3645158" y="2103457"/>
                <a:ext cx="14524" cy="93916"/>
              </a:xfrm>
              <a:custGeom>
                <a:avLst/>
                <a:gdLst>
                  <a:gd name="connsiteX0" fmla="*/ 13409 w 14524"/>
                  <a:gd name="connsiteY0" fmla="*/ 86482 h 93916"/>
                  <a:gd name="connsiteX1" fmla="*/ 12243 w 14524"/>
                  <a:gd name="connsiteY1" fmla="*/ 34228 h 93916"/>
                  <a:gd name="connsiteX2" fmla="*/ 11004 w 14524"/>
                  <a:gd name="connsiteY2" fmla="*/ 8502 h 93916"/>
                  <a:gd name="connsiteX3" fmla="*/ 10639 w 14524"/>
                  <a:gd name="connsiteY3" fmla="*/ 267 h 93916"/>
                  <a:gd name="connsiteX4" fmla="*/ 4299 w 14524"/>
                  <a:gd name="connsiteY4" fmla="*/ 194 h 93916"/>
                  <a:gd name="connsiteX5" fmla="*/ 145 w 14524"/>
                  <a:gd name="connsiteY5" fmla="*/ 5660 h 93916"/>
                  <a:gd name="connsiteX6" fmla="*/ 4445 w 14524"/>
                  <a:gd name="connsiteY6" fmla="*/ 8794 h 93916"/>
                  <a:gd name="connsiteX7" fmla="*/ 4955 w 14524"/>
                  <a:gd name="connsiteY7" fmla="*/ 8794 h 93916"/>
                  <a:gd name="connsiteX8" fmla="*/ 5538 w 14524"/>
                  <a:gd name="connsiteY8" fmla="*/ 85097 h 93916"/>
                  <a:gd name="connsiteX9" fmla="*/ 5975 w 14524"/>
                  <a:gd name="connsiteY9" fmla="*/ 93916 h 93916"/>
                  <a:gd name="connsiteX10" fmla="*/ 10275 w 14524"/>
                  <a:gd name="connsiteY10" fmla="*/ 93843 h 93916"/>
                  <a:gd name="connsiteX11" fmla="*/ 13409 w 14524"/>
                  <a:gd name="connsiteY11" fmla="*/ 86482 h 9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524" h="93916">
                    <a:moveTo>
                      <a:pt x="13409" y="86482"/>
                    </a:moveTo>
                    <a:cubicBezTo>
                      <a:pt x="12826" y="69064"/>
                      <a:pt x="12899" y="51646"/>
                      <a:pt x="12243" y="34228"/>
                    </a:cubicBezTo>
                    <a:cubicBezTo>
                      <a:pt x="12024" y="27815"/>
                      <a:pt x="13700" y="16154"/>
                      <a:pt x="11004" y="8502"/>
                    </a:cubicBezTo>
                    <a:cubicBezTo>
                      <a:pt x="14794" y="7190"/>
                      <a:pt x="14648" y="1215"/>
                      <a:pt x="10639" y="267"/>
                    </a:cubicBezTo>
                    <a:cubicBezTo>
                      <a:pt x="8599" y="-243"/>
                      <a:pt x="6413" y="121"/>
                      <a:pt x="4299" y="194"/>
                    </a:cubicBezTo>
                    <a:cubicBezTo>
                      <a:pt x="1530" y="267"/>
                      <a:pt x="-584" y="2818"/>
                      <a:pt x="145" y="5660"/>
                    </a:cubicBezTo>
                    <a:cubicBezTo>
                      <a:pt x="655" y="7555"/>
                      <a:pt x="2550" y="8794"/>
                      <a:pt x="4445" y="8794"/>
                    </a:cubicBezTo>
                    <a:cubicBezTo>
                      <a:pt x="4591" y="8794"/>
                      <a:pt x="4809" y="8794"/>
                      <a:pt x="4955" y="8794"/>
                    </a:cubicBezTo>
                    <a:cubicBezTo>
                      <a:pt x="6340" y="34010"/>
                      <a:pt x="6704" y="59881"/>
                      <a:pt x="5538" y="85097"/>
                    </a:cubicBezTo>
                    <a:cubicBezTo>
                      <a:pt x="364" y="85097"/>
                      <a:pt x="364" y="93989"/>
                      <a:pt x="5975" y="93916"/>
                    </a:cubicBezTo>
                    <a:cubicBezTo>
                      <a:pt x="7433" y="93916"/>
                      <a:pt x="8817" y="93916"/>
                      <a:pt x="10275" y="93843"/>
                    </a:cubicBezTo>
                    <a:cubicBezTo>
                      <a:pt x="14575" y="93843"/>
                      <a:pt x="15595" y="88960"/>
                      <a:pt x="13409" y="86482"/>
                    </a:cubicBezTo>
                    <a:close/>
                  </a:path>
                </a:pathLst>
              </a:custGeom>
              <a:solidFill>
                <a:srgbClr val="F1F1F2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534" name="Graphic 2">
            <a:extLst>
              <a:ext uri="{FF2B5EF4-FFF2-40B4-BE49-F238E27FC236}">
                <a16:creationId xmlns:a16="http://schemas.microsoft.com/office/drawing/2014/main" id="{5FAF1022-6C55-F2A8-D679-9113F7759266}"/>
              </a:ext>
            </a:extLst>
          </p:cNvPr>
          <p:cNvGrpSpPr/>
          <p:nvPr/>
        </p:nvGrpSpPr>
        <p:grpSpPr>
          <a:xfrm>
            <a:off x="3491042" y="3700057"/>
            <a:ext cx="176851" cy="372165"/>
            <a:chOff x="2857300" y="3718164"/>
            <a:chExt cx="176851" cy="372165"/>
          </a:xfrm>
        </p:grpSpPr>
        <p:grpSp>
          <p:nvGrpSpPr>
            <p:cNvPr id="535" name="Graphic 2">
              <a:extLst>
                <a:ext uri="{FF2B5EF4-FFF2-40B4-BE49-F238E27FC236}">
                  <a16:creationId xmlns:a16="http://schemas.microsoft.com/office/drawing/2014/main" id="{9A8C0EAE-5E15-4E34-EAF1-4064B995B413}"/>
                </a:ext>
              </a:extLst>
            </p:cNvPr>
            <p:cNvGrpSpPr/>
            <p:nvPr/>
          </p:nvGrpSpPr>
          <p:grpSpPr>
            <a:xfrm>
              <a:off x="2861576" y="3718164"/>
              <a:ext cx="168197" cy="83988"/>
              <a:chOff x="2861576" y="3718164"/>
              <a:chExt cx="168197" cy="83988"/>
            </a:xfrm>
            <a:solidFill>
              <a:srgbClr val="3C3D3D"/>
            </a:solidFill>
          </p:grpSpPr>
          <p:sp>
            <p:nvSpPr>
              <p:cNvPr id="536" name="Freeform: Shape 535">
                <a:extLst>
                  <a:ext uri="{FF2B5EF4-FFF2-40B4-BE49-F238E27FC236}">
                    <a16:creationId xmlns:a16="http://schemas.microsoft.com/office/drawing/2014/main" id="{293373FE-6E54-95F3-49BC-1D6E1F959C30}"/>
                  </a:ext>
                </a:extLst>
              </p:cNvPr>
              <p:cNvSpPr/>
              <p:nvPr/>
            </p:nvSpPr>
            <p:spPr>
              <a:xfrm>
                <a:off x="2861576" y="3739372"/>
                <a:ext cx="168197" cy="62780"/>
              </a:xfrm>
              <a:custGeom>
                <a:avLst/>
                <a:gdLst>
                  <a:gd name="connsiteX0" fmla="*/ 3784 w 168197"/>
                  <a:gd name="connsiteY0" fmla="*/ 62781 h 62780"/>
                  <a:gd name="connsiteX1" fmla="*/ 168197 w 168197"/>
                  <a:gd name="connsiteY1" fmla="*/ 62781 h 62780"/>
                  <a:gd name="connsiteX2" fmla="*/ 152310 w 168197"/>
                  <a:gd name="connsiteY2" fmla="*/ 2073 h 62780"/>
                  <a:gd name="connsiteX3" fmla="*/ 12748 w 168197"/>
                  <a:gd name="connsiteY3" fmla="*/ 2073 h 62780"/>
                  <a:gd name="connsiteX4" fmla="*/ 67 w 168197"/>
                  <a:gd name="connsiteY4" fmla="*/ 58262 h 62780"/>
                  <a:gd name="connsiteX5" fmla="*/ 3784 w 168197"/>
                  <a:gd name="connsiteY5" fmla="*/ 62781 h 62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8197" h="62780">
                    <a:moveTo>
                      <a:pt x="3784" y="62781"/>
                    </a:moveTo>
                    <a:lnTo>
                      <a:pt x="168197" y="62781"/>
                    </a:lnTo>
                    <a:cubicBezTo>
                      <a:pt x="168197" y="62781"/>
                      <a:pt x="153913" y="6737"/>
                      <a:pt x="152310" y="2073"/>
                    </a:cubicBezTo>
                    <a:cubicBezTo>
                      <a:pt x="150707" y="-2591"/>
                      <a:pt x="12748" y="2073"/>
                      <a:pt x="12748" y="2073"/>
                    </a:cubicBezTo>
                    <a:lnTo>
                      <a:pt x="67" y="58262"/>
                    </a:lnTo>
                    <a:cubicBezTo>
                      <a:pt x="-370" y="60521"/>
                      <a:pt x="1379" y="62781"/>
                      <a:pt x="3784" y="62781"/>
                    </a:cubicBezTo>
                    <a:close/>
                  </a:path>
                </a:pathLst>
              </a:custGeom>
              <a:solidFill>
                <a:srgbClr val="3C3D3D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" name="Freeform: Shape 536">
                <a:extLst>
                  <a:ext uri="{FF2B5EF4-FFF2-40B4-BE49-F238E27FC236}">
                    <a16:creationId xmlns:a16="http://schemas.microsoft.com/office/drawing/2014/main" id="{0911277B-11A4-7F06-3A00-AFD58DFC782B}"/>
                  </a:ext>
                </a:extLst>
              </p:cNvPr>
              <p:cNvSpPr/>
              <p:nvPr/>
            </p:nvSpPr>
            <p:spPr>
              <a:xfrm>
                <a:off x="2874615" y="3718164"/>
                <a:ext cx="138614" cy="21167"/>
              </a:xfrm>
              <a:custGeom>
                <a:avLst/>
                <a:gdLst>
                  <a:gd name="connsiteX0" fmla="*/ 138615 w 138614"/>
                  <a:gd name="connsiteY0" fmla="*/ 21167 h 21167"/>
                  <a:gd name="connsiteX1" fmla="*/ 133805 w 138614"/>
                  <a:gd name="connsiteY1" fmla="*/ 2073 h 21167"/>
                  <a:gd name="connsiteX2" fmla="*/ 3790 w 138614"/>
                  <a:gd name="connsiteY2" fmla="*/ 2073 h 21167"/>
                  <a:gd name="connsiteX3" fmla="*/ 0 w 138614"/>
                  <a:gd name="connsiteY3" fmla="*/ 20074 h 21167"/>
                  <a:gd name="connsiteX4" fmla="*/ 138615 w 138614"/>
                  <a:gd name="connsiteY4" fmla="*/ 21167 h 21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614" h="21167">
                    <a:moveTo>
                      <a:pt x="138615" y="21167"/>
                    </a:moveTo>
                    <a:cubicBezTo>
                      <a:pt x="136282" y="11620"/>
                      <a:pt x="134315" y="3749"/>
                      <a:pt x="133805" y="2073"/>
                    </a:cubicBezTo>
                    <a:cubicBezTo>
                      <a:pt x="132274" y="-2591"/>
                      <a:pt x="3790" y="2073"/>
                      <a:pt x="3790" y="2073"/>
                    </a:cubicBezTo>
                    <a:lnTo>
                      <a:pt x="0" y="20074"/>
                    </a:lnTo>
                    <a:cubicBezTo>
                      <a:pt x="46205" y="20074"/>
                      <a:pt x="92410" y="20220"/>
                      <a:pt x="138615" y="21167"/>
                    </a:cubicBezTo>
                    <a:close/>
                  </a:path>
                </a:pathLst>
              </a:custGeom>
              <a:solidFill>
                <a:srgbClr val="3C3D3D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8" name="Graphic 2">
              <a:extLst>
                <a:ext uri="{FF2B5EF4-FFF2-40B4-BE49-F238E27FC236}">
                  <a16:creationId xmlns:a16="http://schemas.microsoft.com/office/drawing/2014/main" id="{CC488144-4A42-CB48-D77B-A6452188A170}"/>
                </a:ext>
              </a:extLst>
            </p:cNvPr>
            <p:cNvGrpSpPr/>
            <p:nvPr/>
          </p:nvGrpSpPr>
          <p:grpSpPr>
            <a:xfrm>
              <a:off x="2862377" y="4012698"/>
              <a:ext cx="168011" cy="77631"/>
              <a:chOff x="2862377" y="4012698"/>
              <a:chExt cx="168011" cy="77631"/>
            </a:xfrm>
            <a:solidFill>
              <a:srgbClr val="3C3D3D"/>
            </a:solidFill>
          </p:grpSpPr>
          <p:sp>
            <p:nvSpPr>
              <p:cNvPr id="539" name="Freeform: Shape 538">
                <a:extLst>
                  <a:ext uri="{FF2B5EF4-FFF2-40B4-BE49-F238E27FC236}">
                    <a16:creationId xmlns:a16="http://schemas.microsoft.com/office/drawing/2014/main" id="{7E9C491E-7ED9-397F-4392-7B0F3BE146D9}"/>
                  </a:ext>
                </a:extLst>
              </p:cNvPr>
              <p:cNvSpPr/>
              <p:nvPr/>
            </p:nvSpPr>
            <p:spPr>
              <a:xfrm>
                <a:off x="2862377" y="4012698"/>
                <a:ext cx="168011" cy="58100"/>
              </a:xfrm>
              <a:custGeom>
                <a:avLst/>
                <a:gdLst>
                  <a:gd name="connsiteX0" fmla="*/ 3784 w 168011"/>
                  <a:gd name="connsiteY0" fmla="*/ 0 h 58100"/>
                  <a:gd name="connsiteX1" fmla="*/ 167323 w 168011"/>
                  <a:gd name="connsiteY1" fmla="*/ 0 h 58100"/>
                  <a:gd name="connsiteX2" fmla="*/ 167979 w 168011"/>
                  <a:gd name="connsiteY2" fmla="*/ 729 h 58100"/>
                  <a:gd name="connsiteX3" fmla="*/ 152310 w 168011"/>
                  <a:gd name="connsiteY3" fmla="*/ 56189 h 58100"/>
                  <a:gd name="connsiteX4" fmla="*/ 12748 w 168011"/>
                  <a:gd name="connsiteY4" fmla="*/ 56189 h 58100"/>
                  <a:gd name="connsiteX5" fmla="*/ 67 w 168011"/>
                  <a:gd name="connsiteY5" fmla="*/ 4227 h 58100"/>
                  <a:gd name="connsiteX6" fmla="*/ 3784 w 168011"/>
                  <a:gd name="connsiteY6" fmla="*/ 0 h 5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011" h="58100">
                    <a:moveTo>
                      <a:pt x="3784" y="0"/>
                    </a:moveTo>
                    <a:lnTo>
                      <a:pt x="167323" y="0"/>
                    </a:lnTo>
                    <a:cubicBezTo>
                      <a:pt x="167760" y="0"/>
                      <a:pt x="168125" y="365"/>
                      <a:pt x="167979" y="729"/>
                    </a:cubicBezTo>
                    <a:cubicBezTo>
                      <a:pt x="166230" y="7069"/>
                      <a:pt x="153840" y="52108"/>
                      <a:pt x="152310" y="56189"/>
                    </a:cubicBezTo>
                    <a:cubicBezTo>
                      <a:pt x="150707" y="60489"/>
                      <a:pt x="12748" y="56189"/>
                      <a:pt x="12748" y="56189"/>
                    </a:cubicBezTo>
                    <a:lnTo>
                      <a:pt x="67" y="4227"/>
                    </a:lnTo>
                    <a:cubicBezTo>
                      <a:pt x="-370" y="2041"/>
                      <a:pt x="1379" y="0"/>
                      <a:pt x="3784" y="0"/>
                    </a:cubicBezTo>
                    <a:close/>
                  </a:path>
                </a:pathLst>
              </a:custGeom>
              <a:solidFill>
                <a:srgbClr val="3C3D3D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0" name="Freeform: Shape 539">
                <a:extLst>
                  <a:ext uri="{FF2B5EF4-FFF2-40B4-BE49-F238E27FC236}">
                    <a16:creationId xmlns:a16="http://schemas.microsoft.com/office/drawing/2014/main" id="{2AEDA679-BCE2-1E94-DAD6-3315A14CB83E}"/>
                  </a:ext>
                </a:extLst>
              </p:cNvPr>
              <p:cNvSpPr/>
              <p:nvPr/>
            </p:nvSpPr>
            <p:spPr>
              <a:xfrm>
                <a:off x="2875417" y="4070782"/>
                <a:ext cx="138614" cy="19547"/>
              </a:xfrm>
              <a:custGeom>
                <a:avLst/>
                <a:gdLst>
                  <a:gd name="connsiteX0" fmla="*/ 138615 w 138614"/>
                  <a:gd name="connsiteY0" fmla="*/ 0 h 19547"/>
                  <a:gd name="connsiteX1" fmla="*/ 133805 w 138614"/>
                  <a:gd name="connsiteY1" fmla="*/ 17637 h 19547"/>
                  <a:gd name="connsiteX2" fmla="*/ 3790 w 138614"/>
                  <a:gd name="connsiteY2" fmla="*/ 17637 h 19547"/>
                  <a:gd name="connsiteX3" fmla="*/ 0 w 138614"/>
                  <a:gd name="connsiteY3" fmla="*/ 947 h 19547"/>
                  <a:gd name="connsiteX4" fmla="*/ 138615 w 138614"/>
                  <a:gd name="connsiteY4" fmla="*/ 0 h 19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614" h="19547">
                    <a:moveTo>
                      <a:pt x="138615" y="0"/>
                    </a:moveTo>
                    <a:cubicBezTo>
                      <a:pt x="136282" y="8818"/>
                      <a:pt x="134315" y="16106"/>
                      <a:pt x="133805" y="17637"/>
                    </a:cubicBezTo>
                    <a:cubicBezTo>
                      <a:pt x="132274" y="21936"/>
                      <a:pt x="3790" y="17637"/>
                      <a:pt x="3790" y="17637"/>
                    </a:cubicBezTo>
                    <a:lnTo>
                      <a:pt x="0" y="947"/>
                    </a:lnTo>
                    <a:cubicBezTo>
                      <a:pt x="46205" y="947"/>
                      <a:pt x="92410" y="875"/>
                      <a:pt x="138615" y="0"/>
                    </a:cubicBezTo>
                    <a:close/>
                  </a:path>
                </a:pathLst>
              </a:custGeom>
              <a:solidFill>
                <a:srgbClr val="3C3D3D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0CDB0D19-0B27-5E9B-2B5F-A2CC83F0E550}"/>
                </a:ext>
              </a:extLst>
            </p:cNvPr>
            <p:cNvSpPr/>
            <p:nvPr/>
          </p:nvSpPr>
          <p:spPr>
            <a:xfrm>
              <a:off x="2857300" y="3791649"/>
              <a:ext cx="176851" cy="219898"/>
            </a:xfrm>
            <a:custGeom>
              <a:avLst/>
              <a:gdLst>
                <a:gd name="connsiteX0" fmla="*/ 3031 w 176851"/>
                <a:gd name="connsiteY0" fmla="*/ 208659 h 219898"/>
                <a:gd name="connsiteX1" fmla="*/ 5509 w 176851"/>
                <a:gd name="connsiteY1" fmla="*/ 217405 h 219898"/>
                <a:gd name="connsiteX2" fmla="*/ 14182 w 176851"/>
                <a:gd name="connsiteY2" fmla="*/ 219882 h 219898"/>
                <a:gd name="connsiteX3" fmla="*/ 169777 w 176851"/>
                <a:gd name="connsiteY3" fmla="*/ 217988 h 219898"/>
                <a:gd name="connsiteX4" fmla="*/ 173566 w 176851"/>
                <a:gd name="connsiteY4" fmla="*/ 214417 h 219898"/>
                <a:gd name="connsiteX5" fmla="*/ 172036 w 176851"/>
                <a:gd name="connsiteY5" fmla="*/ 4892 h 219898"/>
                <a:gd name="connsiteX6" fmla="*/ 5145 w 176851"/>
                <a:gd name="connsiteY6" fmla="*/ 4892 h 219898"/>
                <a:gd name="connsiteX7" fmla="*/ 3031 w 176851"/>
                <a:gd name="connsiteY7" fmla="*/ 208659 h 219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6851" h="219898">
                  <a:moveTo>
                    <a:pt x="3031" y="208659"/>
                  </a:moveTo>
                  <a:cubicBezTo>
                    <a:pt x="3250" y="211793"/>
                    <a:pt x="3614" y="215218"/>
                    <a:pt x="5509" y="217405"/>
                  </a:cubicBezTo>
                  <a:cubicBezTo>
                    <a:pt x="7696" y="219882"/>
                    <a:pt x="11121" y="219955"/>
                    <a:pt x="14182" y="219882"/>
                  </a:cubicBezTo>
                  <a:cubicBezTo>
                    <a:pt x="66508" y="218206"/>
                    <a:pt x="117523" y="219518"/>
                    <a:pt x="169777" y="217988"/>
                  </a:cubicBezTo>
                  <a:cubicBezTo>
                    <a:pt x="171745" y="217915"/>
                    <a:pt x="173421" y="216384"/>
                    <a:pt x="173566" y="214417"/>
                  </a:cubicBezTo>
                  <a:cubicBezTo>
                    <a:pt x="178668" y="150065"/>
                    <a:pt x="177575" y="68587"/>
                    <a:pt x="172036" y="4892"/>
                  </a:cubicBezTo>
                  <a:cubicBezTo>
                    <a:pt x="115410" y="5183"/>
                    <a:pt x="61917" y="-6259"/>
                    <a:pt x="5145" y="4892"/>
                  </a:cubicBezTo>
                  <a:cubicBezTo>
                    <a:pt x="-904" y="72523"/>
                    <a:pt x="-1633" y="140810"/>
                    <a:pt x="3031" y="208659"/>
                  </a:cubicBezTo>
                  <a:close/>
                </a:path>
              </a:pathLst>
            </a:custGeom>
            <a:solidFill>
              <a:srgbClr val="333333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30D97401-99AA-5AC0-EB6A-4A9F829A1A56}"/>
                </a:ext>
              </a:extLst>
            </p:cNvPr>
            <p:cNvSpPr/>
            <p:nvPr/>
          </p:nvSpPr>
          <p:spPr>
            <a:xfrm>
              <a:off x="2874616" y="3810419"/>
              <a:ext cx="143850" cy="182326"/>
            </a:xfrm>
            <a:custGeom>
              <a:avLst/>
              <a:gdLst>
                <a:gd name="connsiteX0" fmla="*/ 2404 w 143850"/>
                <a:gd name="connsiteY0" fmla="*/ 172981 h 182326"/>
                <a:gd name="connsiteX1" fmla="*/ 4444 w 143850"/>
                <a:gd name="connsiteY1" fmla="*/ 180269 h 182326"/>
                <a:gd name="connsiteX2" fmla="*/ 11514 w 143850"/>
                <a:gd name="connsiteY2" fmla="*/ 182310 h 182326"/>
                <a:gd name="connsiteX3" fmla="*/ 141383 w 143850"/>
                <a:gd name="connsiteY3" fmla="*/ 178010 h 182326"/>
                <a:gd name="connsiteX4" fmla="*/ 139269 w 143850"/>
                <a:gd name="connsiteY4" fmla="*/ 4050 h 182326"/>
                <a:gd name="connsiteX5" fmla="*/ 4226 w 143850"/>
                <a:gd name="connsiteY5" fmla="*/ 4050 h 182326"/>
                <a:gd name="connsiteX6" fmla="*/ 2404 w 143850"/>
                <a:gd name="connsiteY6" fmla="*/ 172981 h 182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850" h="182326">
                  <a:moveTo>
                    <a:pt x="2404" y="172981"/>
                  </a:moveTo>
                  <a:cubicBezTo>
                    <a:pt x="2550" y="175605"/>
                    <a:pt x="2841" y="178374"/>
                    <a:pt x="4444" y="180269"/>
                  </a:cubicBezTo>
                  <a:cubicBezTo>
                    <a:pt x="6193" y="182310"/>
                    <a:pt x="9036" y="182383"/>
                    <a:pt x="11514" y="182310"/>
                  </a:cubicBezTo>
                  <a:cubicBezTo>
                    <a:pt x="54803" y="180852"/>
                    <a:pt x="98093" y="179468"/>
                    <a:pt x="141383" y="178010"/>
                  </a:cubicBezTo>
                  <a:cubicBezTo>
                    <a:pt x="145755" y="124226"/>
                    <a:pt x="143861" y="57761"/>
                    <a:pt x="139269" y="4050"/>
                  </a:cubicBezTo>
                  <a:cubicBezTo>
                    <a:pt x="93429" y="4341"/>
                    <a:pt x="50139" y="-5206"/>
                    <a:pt x="4226" y="4050"/>
                  </a:cubicBezTo>
                  <a:cubicBezTo>
                    <a:pt x="-730" y="60166"/>
                    <a:pt x="-1313" y="116792"/>
                    <a:pt x="2404" y="172981"/>
                  </a:cubicBezTo>
                  <a:close/>
                </a:path>
              </a:pathLst>
            </a:custGeom>
            <a:solidFill>
              <a:srgbClr val="666666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43" name="Graphic 2">
              <a:extLst>
                <a:ext uri="{FF2B5EF4-FFF2-40B4-BE49-F238E27FC236}">
                  <a16:creationId xmlns:a16="http://schemas.microsoft.com/office/drawing/2014/main" id="{93CA838B-5E0E-D42E-E6BA-4BB524255992}"/>
                </a:ext>
              </a:extLst>
            </p:cNvPr>
            <p:cNvGrpSpPr/>
            <p:nvPr/>
          </p:nvGrpSpPr>
          <p:grpSpPr>
            <a:xfrm>
              <a:off x="2891742" y="3876634"/>
              <a:ext cx="108005" cy="35491"/>
              <a:chOff x="2891742" y="3876634"/>
              <a:chExt cx="108005" cy="35491"/>
            </a:xfrm>
            <a:solidFill>
              <a:srgbClr val="FFFFFF"/>
            </a:solidFill>
          </p:grpSpPr>
          <p:sp>
            <p:nvSpPr>
              <p:cNvPr id="544" name="Freeform: Shape 543">
                <a:extLst>
                  <a:ext uri="{FF2B5EF4-FFF2-40B4-BE49-F238E27FC236}">
                    <a16:creationId xmlns:a16="http://schemas.microsoft.com/office/drawing/2014/main" id="{B7DA0A4C-925C-DD5D-0D46-0D0B44A7C28A}"/>
                  </a:ext>
                </a:extLst>
              </p:cNvPr>
              <p:cNvSpPr/>
              <p:nvPr/>
            </p:nvSpPr>
            <p:spPr>
              <a:xfrm>
                <a:off x="2891742" y="3876634"/>
                <a:ext cx="20260" cy="35418"/>
              </a:xfrm>
              <a:custGeom>
                <a:avLst/>
                <a:gdLst>
                  <a:gd name="connsiteX0" fmla="*/ 0 w 20260"/>
                  <a:gd name="connsiteY0" fmla="*/ 17855 h 35418"/>
                  <a:gd name="connsiteX1" fmla="*/ 2842 w 20260"/>
                  <a:gd name="connsiteY1" fmla="*/ 4737 h 35418"/>
                  <a:gd name="connsiteX2" fmla="*/ 10422 w 20260"/>
                  <a:gd name="connsiteY2" fmla="*/ 0 h 35418"/>
                  <a:gd name="connsiteX3" fmla="*/ 17564 w 20260"/>
                  <a:gd name="connsiteY3" fmla="*/ 4591 h 35418"/>
                  <a:gd name="connsiteX4" fmla="*/ 20260 w 20260"/>
                  <a:gd name="connsiteY4" fmla="*/ 17345 h 35418"/>
                  <a:gd name="connsiteX5" fmla="*/ 17491 w 20260"/>
                  <a:gd name="connsiteY5" fmla="*/ 30463 h 35418"/>
                  <a:gd name="connsiteX6" fmla="*/ 9984 w 20260"/>
                  <a:gd name="connsiteY6" fmla="*/ 35419 h 35418"/>
                  <a:gd name="connsiteX7" fmla="*/ 2696 w 20260"/>
                  <a:gd name="connsiteY7" fmla="*/ 30609 h 35418"/>
                  <a:gd name="connsiteX8" fmla="*/ 0 w 20260"/>
                  <a:gd name="connsiteY8" fmla="*/ 17855 h 35418"/>
                  <a:gd name="connsiteX9" fmla="*/ 3717 w 20260"/>
                  <a:gd name="connsiteY9" fmla="*/ 17564 h 35418"/>
                  <a:gd name="connsiteX10" fmla="*/ 5393 w 20260"/>
                  <a:gd name="connsiteY10" fmla="*/ 28058 h 35418"/>
                  <a:gd name="connsiteX11" fmla="*/ 9984 w 20260"/>
                  <a:gd name="connsiteY11" fmla="*/ 31702 h 35418"/>
                  <a:gd name="connsiteX12" fmla="*/ 14794 w 20260"/>
                  <a:gd name="connsiteY12" fmla="*/ 27985 h 35418"/>
                  <a:gd name="connsiteX13" fmla="*/ 16470 w 20260"/>
                  <a:gd name="connsiteY13" fmla="*/ 17418 h 35418"/>
                  <a:gd name="connsiteX14" fmla="*/ 14867 w 20260"/>
                  <a:gd name="connsiteY14" fmla="*/ 7361 h 35418"/>
                  <a:gd name="connsiteX15" fmla="*/ 10130 w 20260"/>
                  <a:gd name="connsiteY15" fmla="*/ 3863 h 35418"/>
                  <a:gd name="connsiteX16" fmla="*/ 5393 w 20260"/>
                  <a:gd name="connsiteY16" fmla="*/ 7288 h 35418"/>
                  <a:gd name="connsiteX17" fmla="*/ 3717 w 20260"/>
                  <a:gd name="connsiteY17" fmla="*/ 17564 h 35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0260" h="35418">
                    <a:moveTo>
                      <a:pt x="0" y="17855"/>
                    </a:moveTo>
                    <a:cubicBezTo>
                      <a:pt x="0" y="12243"/>
                      <a:pt x="947" y="7944"/>
                      <a:pt x="2842" y="4737"/>
                    </a:cubicBezTo>
                    <a:cubicBezTo>
                      <a:pt x="4737" y="1603"/>
                      <a:pt x="7288" y="0"/>
                      <a:pt x="10422" y="0"/>
                    </a:cubicBezTo>
                    <a:cubicBezTo>
                      <a:pt x="13337" y="0"/>
                      <a:pt x="15742" y="1530"/>
                      <a:pt x="17564" y="4591"/>
                    </a:cubicBezTo>
                    <a:cubicBezTo>
                      <a:pt x="19386" y="7652"/>
                      <a:pt x="20260" y="11879"/>
                      <a:pt x="20260" y="17345"/>
                    </a:cubicBezTo>
                    <a:cubicBezTo>
                      <a:pt x="20260" y="22738"/>
                      <a:pt x="19313" y="27183"/>
                      <a:pt x="17491" y="30463"/>
                    </a:cubicBezTo>
                    <a:cubicBezTo>
                      <a:pt x="15669" y="33815"/>
                      <a:pt x="13118" y="35419"/>
                      <a:pt x="9984" y="35419"/>
                    </a:cubicBezTo>
                    <a:cubicBezTo>
                      <a:pt x="6923" y="35419"/>
                      <a:pt x="4518" y="33815"/>
                      <a:pt x="2696" y="30609"/>
                    </a:cubicBezTo>
                    <a:cubicBezTo>
                      <a:pt x="875" y="27475"/>
                      <a:pt x="0" y="23175"/>
                      <a:pt x="0" y="17855"/>
                    </a:cubicBezTo>
                    <a:close/>
                    <a:moveTo>
                      <a:pt x="3717" y="17564"/>
                    </a:moveTo>
                    <a:cubicBezTo>
                      <a:pt x="3717" y="22155"/>
                      <a:pt x="4300" y="25653"/>
                      <a:pt x="5393" y="28058"/>
                    </a:cubicBezTo>
                    <a:cubicBezTo>
                      <a:pt x="6559" y="30463"/>
                      <a:pt x="8089" y="31702"/>
                      <a:pt x="9984" y="31702"/>
                    </a:cubicBezTo>
                    <a:cubicBezTo>
                      <a:pt x="12025" y="31702"/>
                      <a:pt x="13628" y="30463"/>
                      <a:pt x="14794" y="27985"/>
                    </a:cubicBezTo>
                    <a:cubicBezTo>
                      <a:pt x="15887" y="25507"/>
                      <a:pt x="16470" y="21936"/>
                      <a:pt x="16470" y="17418"/>
                    </a:cubicBezTo>
                    <a:cubicBezTo>
                      <a:pt x="16470" y="13045"/>
                      <a:pt x="15960" y="9693"/>
                      <a:pt x="14867" y="7361"/>
                    </a:cubicBezTo>
                    <a:cubicBezTo>
                      <a:pt x="13847" y="5029"/>
                      <a:pt x="12243" y="3863"/>
                      <a:pt x="10130" y="3863"/>
                    </a:cubicBezTo>
                    <a:cubicBezTo>
                      <a:pt x="8089" y="3863"/>
                      <a:pt x="6486" y="5029"/>
                      <a:pt x="5393" y="7288"/>
                    </a:cubicBezTo>
                    <a:cubicBezTo>
                      <a:pt x="4300" y="9547"/>
                      <a:pt x="3717" y="12972"/>
                      <a:pt x="3717" y="17564"/>
                    </a:cubicBezTo>
                    <a:close/>
                  </a:path>
                </a:pathLst>
              </a:custGeom>
              <a:solidFill>
                <a:srgbClr val="FFFFF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5" name="Freeform: Shape 544">
                <a:extLst>
                  <a:ext uri="{FF2B5EF4-FFF2-40B4-BE49-F238E27FC236}">
                    <a16:creationId xmlns:a16="http://schemas.microsoft.com/office/drawing/2014/main" id="{741C1781-AAB5-6302-7B0C-B25A45244C43}"/>
                  </a:ext>
                </a:extLst>
              </p:cNvPr>
              <p:cNvSpPr/>
              <p:nvPr/>
            </p:nvSpPr>
            <p:spPr>
              <a:xfrm>
                <a:off x="2916812" y="3876634"/>
                <a:ext cx="20260" cy="35418"/>
              </a:xfrm>
              <a:custGeom>
                <a:avLst/>
                <a:gdLst>
                  <a:gd name="connsiteX0" fmla="*/ 0 w 20260"/>
                  <a:gd name="connsiteY0" fmla="*/ 17855 h 35418"/>
                  <a:gd name="connsiteX1" fmla="*/ 2842 w 20260"/>
                  <a:gd name="connsiteY1" fmla="*/ 4737 h 35418"/>
                  <a:gd name="connsiteX2" fmla="*/ 10422 w 20260"/>
                  <a:gd name="connsiteY2" fmla="*/ 0 h 35418"/>
                  <a:gd name="connsiteX3" fmla="*/ 17564 w 20260"/>
                  <a:gd name="connsiteY3" fmla="*/ 4591 h 35418"/>
                  <a:gd name="connsiteX4" fmla="*/ 20260 w 20260"/>
                  <a:gd name="connsiteY4" fmla="*/ 17345 h 35418"/>
                  <a:gd name="connsiteX5" fmla="*/ 17491 w 20260"/>
                  <a:gd name="connsiteY5" fmla="*/ 30463 h 35418"/>
                  <a:gd name="connsiteX6" fmla="*/ 9984 w 20260"/>
                  <a:gd name="connsiteY6" fmla="*/ 35419 h 35418"/>
                  <a:gd name="connsiteX7" fmla="*/ 2697 w 20260"/>
                  <a:gd name="connsiteY7" fmla="*/ 30609 h 35418"/>
                  <a:gd name="connsiteX8" fmla="*/ 0 w 20260"/>
                  <a:gd name="connsiteY8" fmla="*/ 17855 h 35418"/>
                  <a:gd name="connsiteX9" fmla="*/ 3717 w 20260"/>
                  <a:gd name="connsiteY9" fmla="*/ 17564 h 35418"/>
                  <a:gd name="connsiteX10" fmla="*/ 5393 w 20260"/>
                  <a:gd name="connsiteY10" fmla="*/ 28058 h 35418"/>
                  <a:gd name="connsiteX11" fmla="*/ 9984 w 20260"/>
                  <a:gd name="connsiteY11" fmla="*/ 31702 h 35418"/>
                  <a:gd name="connsiteX12" fmla="*/ 14794 w 20260"/>
                  <a:gd name="connsiteY12" fmla="*/ 27985 h 35418"/>
                  <a:gd name="connsiteX13" fmla="*/ 16471 w 20260"/>
                  <a:gd name="connsiteY13" fmla="*/ 17418 h 35418"/>
                  <a:gd name="connsiteX14" fmla="*/ 14867 w 20260"/>
                  <a:gd name="connsiteY14" fmla="*/ 7361 h 35418"/>
                  <a:gd name="connsiteX15" fmla="*/ 10130 w 20260"/>
                  <a:gd name="connsiteY15" fmla="*/ 3863 h 35418"/>
                  <a:gd name="connsiteX16" fmla="*/ 5393 w 20260"/>
                  <a:gd name="connsiteY16" fmla="*/ 7288 h 35418"/>
                  <a:gd name="connsiteX17" fmla="*/ 3717 w 20260"/>
                  <a:gd name="connsiteY17" fmla="*/ 17564 h 35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0260" h="35418">
                    <a:moveTo>
                      <a:pt x="0" y="17855"/>
                    </a:moveTo>
                    <a:cubicBezTo>
                      <a:pt x="0" y="12243"/>
                      <a:pt x="947" y="7944"/>
                      <a:pt x="2842" y="4737"/>
                    </a:cubicBezTo>
                    <a:cubicBezTo>
                      <a:pt x="4737" y="1603"/>
                      <a:pt x="7288" y="0"/>
                      <a:pt x="10422" y="0"/>
                    </a:cubicBezTo>
                    <a:cubicBezTo>
                      <a:pt x="13337" y="0"/>
                      <a:pt x="15742" y="1530"/>
                      <a:pt x="17564" y="4591"/>
                    </a:cubicBezTo>
                    <a:cubicBezTo>
                      <a:pt x="19386" y="7652"/>
                      <a:pt x="20260" y="11879"/>
                      <a:pt x="20260" y="17345"/>
                    </a:cubicBezTo>
                    <a:cubicBezTo>
                      <a:pt x="20260" y="22738"/>
                      <a:pt x="19313" y="27183"/>
                      <a:pt x="17491" y="30463"/>
                    </a:cubicBezTo>
                    <a:cubicBezTo>
                      <a:pt x="15669" y="33815"/>
                      <a:pt x="13118" y="35419"/>
                      <a:pt x="9984" y="35419"/>
                    </a:cubicBezTo>
                    <a:cubicBezTo>
                      <a:pt x="6924" y="35419"/>
                      <a:pt x="4519" y="33815"/>
                      <a:pt x="2697" y="30609"/>
                    </a:cubicBezTo>
                    <a:cubicBezTo>
                      <a:pt x="875" y="27475"/>
                      <a:pt x="0" y="23175"/>
                      <a:pt x="0" y="17855"/>
                    </a:cubicBezTo>
                    <a:close/>
                    <a:moveTo>
                      <a:pt x="3717" y="17564"/>
                    </a:moveTo>
                    <a:cubicBezTo>
                      <a:pt x="3717" y="22155"/>
                      <a:pt x="4300" y="25653"/>
                      <a:pt x="5393" y="28058"/>
                    </a:cubicBezTo>
                    <a:cubicBezTo>
                      <a:pt x="6559" y="30463"/>
                      <a:pt x="8089" y="31702"/>
                      <a:pt x="9984" y="31702"/>
                    </a:cubicBezTo>
                    <a:cubicBezTo>
                      <a:pt x="12025" y="31702"/>
                      <a:pt x="13628" y="30463"/>
                      <a:pt x="14794" y="27985"/>
                    </a:cubicBezTo>
                    <a:cubicBezTo>
                      <a:pt x="15888" y="25507"/>
                      <a:pt x="16471" y="21936"/>
                      <a:pt x="16471" y="17418"/>
                    </a:cubicBezTo>
                    <a:cubicBezTo>
                      <a:pt x="16471" y="13045"/>
                      <a:pt x="15960" y="9693"/>
                      <a:pt x="14867" y="7361"/>
                    </a:cubicBezTo>
                    <a:cubicBezTo>
                      <a:pt x="13847" y="5029"/>
                      <a:pt x="12244" y="3863"/>
                      <a:pt x="10130" y="3863"/>
                    </a:cubicBezTo>
                    <a:cubicBezTo>
                      <a:pt x="8089" y="3863"/>
                      <a:pt x="6486" y="5029"/>
                      <a:pt x="5393" y="7288"/>
                    </a:cubicBezTo>
                    <a:cubicBezTo>
                      <a:pt x="4300" y="9547"/>
                      <a:pt x="3717" y="12972"/>
                      <a:pt x="3717" y="17564"/>
                    </a:cubicBezTo>
                    <a:close/>
                  </a:path>
                </a:pathLst>
              </a:custGeom>
              <a:solidFill>
                <a:srgbClr val="FFFFF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6" name="Freeform: Shape 545">
                <a:extLst>
                  <a:ext uri="{FF2B5EF4-FFF2-40B4-BE49-F238E27FC236}">
                    <a16:creationId xmlns:a16="http://schemas.microsoft.com/office/drawing/2014/main" id="{31739C17-BC7B-E63F-8450-4833C2A1EB5D}"/>
                  </a:ext>
                </a:extLst>
              </p:cNvPr>
              <p:cNvSpPr/>
              <p:nvPr/>
            </p:nvSpPr>
            <p:spPr>
              <a:xfrm>
                <a:off x="2943048" y="3881954"/>
                <a:ext cx="5976" cy="30171"/>
              </a:xfrm>
              <a:custGeom>
                <a:avLst/>
                <a:gdLst>
                  <a:gd name="connsiteX0" fmla="*/ 0 w 5976"/>
                  <a:gd name="connsiteY0" fmla="*/ 4008 h 30171"/>
                  <a:gd name="connsiteX1" fmla="*/ 802 w 5976"/>
                  <a:gd name="connsiteY1" fmla="*/ 1093 h 30171"/>
                  <a:gd name="connsiteX2" fmla="*/ 2988 w 5976"/>
                  <a:gd name="connsiteY2" fmla="*/ 0 h 30171"/>
                  <a:gd name="connsiteX3" fmla="*/ 5174 w 5976"/>
                  <a:gd name="connsiteY3" fmla="*/ 1093 h 30171"/>
                  <a:gd name="connsiteX4" fmla="*/ 5976 w 5976"/>
                  <a:gd name="connsiteY4" fmla="*/ 3717 h 30171"/>
                  <a:gd name="connsiteX5" fmla="*/ 5174 w 5976"/>
                  <a:gd name="connsiteY5" fmla="*/ 6632 h 30171"/>
                  <a:gd name="connsiteX6" fmla="*/ 2915 w 5976"/>
                  <a:gd name="connsiteY6" fmla="*/ 7652 h 30171"/>
                  <a:gd name="connsiteX7" fmla="*/ 802 w 5976"/>
                  <a:gd name="connsiteY7" fmla="*/ 6632 h 30171"/>
                  <a:gd name="connsiteX8" fmla="*/ 0 w 5976"/>
                  <a:gd name="connsiteY8" fmla="*/ 4008 h 30171"/>
                  <a:gd name="connsiteX9" fmla="*/ 0 w 5976"/>
                  <a:gd name="connsiteY9" fmla="*/ 26455 h 30171"/>
                  <a:gd name="connsiteX10" fmla="*/ 802 w 5976"/>
                  <a:gd name="connsiteY10" fmla="*/ 23540 h 30171"/>
                  <a:gd name="connsiteX11" fmla="*/ 2988 w 5976"/>
                  <a:gd name="connsiteY11" fmla="*/ 22447 h 30171"/>
                  <a:gd name="connsiteX12" fmla="*/ 5174 w 5976"/>
                  <a:gd name="connsiteY12" fmla="*/ 23540 h 30171"/>
                  <a:gd name="connsiteX13" fmla="*/ 5976 w 5976"/>
                  <a:gd name="connsiteY13" fmla="*/ 26163 h 30171"/>
                  <a:gd name="connsiteX14" fmla="*/ 5174 w 5976"/>
                  <a:gd name="connsiteY14" fmla="*/ 29079 h 30171"/>
                  <a:gd name="connsiteX15" fmla="*/ 2915 w 5976"/>
                  <a:gd name="connsiteY15" fmla="*/ 30172 h 30171"/>
                  <a:gd name="connsiteX16" fmla="*/ 802 w 5976"/>
                  <a:gd name="connsiteY16" fmla="*/ 29079 h 30171"/>
                  <a:gd name="connsiteX17" fmla="*/ 0 w 5976"/>
                  <a:gd name="connsiteY17" fmla="*/ 26455 h 30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976" h="30171">
                    <a:moveTo>
                      <a:pt x="0" y="4008"/>
                    </a:moveTo>
                    <a:cubicBezTo>
                      <a:pt x="0" y="2769"/>
                      <a:pt x="292" y="1822"/>
                      <a:pt x="802" y="1093"/>
                    </a:cubicBezTo>
                    <a:cubicBezTo>
                      <a:pt x="1312" y="365"/>
                      <a:pt x="2041" y="0"/>
                      <a:pt x="2988" y="0"/>
                    </a:cubicBezTo>
                    <a:cubicBezTo>
                      <a:pt x="3935" y="0"/>
                      <a:pt x="4664" y="365"/>
                      <a:pt x="5174" y="1093"/>
                    </a:cubicBezTo>
                    <a:cubicBezTo>
                      <a:pt x="5684" y="1822"/>
                      <a:pt x="5976" y="2697"/>
                      <a:pt x="5976" y="3717"/>
                    </a:cubicBezTo>
                    <a:cubicBezTo>
                      <a:pt x="5976" y="4956"/>
                      <a:pt x="5684" y="5976"/>
                      <a:pt x="5174" y="6632"/>
                    </a:cubicBezTo>
                    <a:cubicBezTo>
                      <a:pt x="4591" y="7361"/>
                      <a:pt x="3863" y="7652"/>
                      <a:pt x="2915" y="7652"/>
                    </a:cubicBezTo>
                    <a:cubicBezTo>
                      <a:pt x="2041" y="7652"/>
                      <a:pt x="1312" y="7288"/>
                      <a:pt x="802" y="6632"/>
                    </a:cubicBezTo>
                    <a:cubicBezTo>
                      <a:pt x="292" y="5903"/>
                      <a:pt x="0" y="5029"/>
                      <a:pt x="0" y="4008"/>
                    </a:cubicBezTo>
                    <a:close/>
                    <a:moveTo>
                      <a:pt x="0" y="26455"/>
                    </a:moveTo>
                    <a:cubicBezTo>
                      <a:pt x="0" y="25216"/>
                      <a:pt x="292" y="24269"/>
                      <a:pt x="802" y="23540"/>
                    </a:cubicBezTo>
                    <a:cubicBezTo>
                      <a:pt x="1312" y="22811"/>
                      <a:pt x="2041" y="22447"/>
                      <a:pt x="2988" y="22447"/>
                    </a:cubicBezTo>
                    <a:cubicBezTo>
                      <a:pt x="3935" y="22447"/>
                      <a:pt x="4664" y="22811"/>
                      <a:pt x="5174" y="23540"/>
                    </a:cubicBezTo>
                    <a:cubicBezTo>
                      <a:pt x="5684" y="24269"/>
                      <a:pt x="5976" y="25143"/>
                      <a:pt x="5976" y="26163"/>
                    </a:cubicBezTo>
                    <a:cubicBezTo>
                      <a:pt x="5976" y="27402"/>
                      <a:pt x="5684" y="28423"/>
                      <a:pt x="5174" y="29079"/>
                    </a:cubicBezTo>
                    <a:cubicBezTo>
                      <a:pt x="4591" y="29807"/>
                      <a:pt x="3863" y="30172"/>
                      <a:pt x="2915" y="30172"/>
                    </a:cubicBezTo>
                    <a:cubicBezTo>
                      <a:pt x="2041" y="30172"/>
                      <a:pt x="1312" y="29807"/>
                      <a:pt x="802" y="29079"/>
                    </a:cubicBezTo>
                    <a:cubicBezTo>
                      <a:pt x="292" y="28423"/>
                      <a:pt x="0" y="27548"/>
                      <a:pt x="0" y="264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7" name="Freeform: Shape 546">
                <a:extLst>
                  <a:ext uri="{FF2B5EF4-FFF2-40B4-BE49-F238E27FC236}">
                    <a16:creationId xmlns:a16="http://schemas.microsoft.com/office/drawing/2014/main" id="{E8339B72-7C32-1510-39DC-45D2574E02E5}"/>
                  </a:ext>
                </a:extLst>
              </p:cNvPr>
              <p:cNvSpPr/>
              <p:nvPr/>
            </p:nvSpPr>
            <p:spPr>
              <a:xfrm>
                <a:off x="2954417" y="3876634"/>
                <a:ext cx="20260" cy="35418"/>
              </a:xfrm>
              <a:custGeom>
                <a:avLst/>
                <a:gdLst>
                  <a:gd name="connsiteX0" fmla="*/ 0 w 20260"/>
                  <a:gd name="connsiteY0" fmla="*/ 17855 h 35418"/>
                  <a:gd name="connsiteX1" fmla="*/ 2842 w 20260"/>
                  <a:gd name="connsiteY1" fmla="*/ 4737 h 35418"/>
                  <a:gd name="connsiteX2" fmla="*/ 10422 w 20260"/>
                  <a:gd name="connsiteY2" fmla="*/ 0 h 35418"/>
                  <a:gd name="connsiteX3" fmla="*/ 17564 w 20260"/>
                  <a:gd name="connsiteY3" fmla="*/ 4591 h 35418"/>
                  <a:gd name="connsiteX4" fmla="*/ 20260 w 20260"/>
                  <a:gd name="connsiteY4" fmla="*/ 17345 h 35418"/>
                  <a:gd name="connsiteX5" fmla="*/ 17491 w 20260"/>
                  <a:gd name="connsiteY5" fmla="*/ 30463 h 35418"/>
                  <a:gd name="connsiteX6" fmla="*/ 9984 w 20260"/>
                  <a:gd name="connsiteY6" fmla="*/ 35419 h 35418"/>
                  <a:gd name="connsiteX7" fmla="*/ 2697 w 20260"/>
                  <a:gd name="connsiteY7" fmla="*/ 30609 h 35418"/>
                  <a:gd name="connsiteX8" fmla="*/ 0 w 20260"/>
                  <a:gd name="connsiteY8" fmla="*/ 17855 h 35418"/>
                  <a:gd name="connsiteX9" fmla="*/ 3717 w 20260"/>
                  <a:gd name="connsiteY9" fmla="*/ 17564 h 35418"/>
                  <a:gd name="connsiteX10" fmla="*/ 5393 w 20260"/>
                  <a:gd name="connsiteY10" fmla="*/ 28058 h 35418"/>
                  <a:gd name="connsiteX11" fmla="*/ 9984 w 20260"/>
                  <a:gd name="connsiteY11" fmla="*/ 31702 h 35418"/>
                  <a:gd name="connsiteX12" fmla="*/ 14794 w 20260"/>
                  <a:gd name="connsiteY12" fmla="*/ 27985 h 35418"/>
                  <a:gd name="connsiteX13" fmla="*/ 16471 w 20260"/>
                  <a:gd name="connsiteY13" fmla="*/ 17418 h 35418"/>
                  <a:gd name="connsiteX14" fmla="*/ 14867 w 20260"/>
                  <a:gd name="connsiteY14" fmla="*/ 7361 h 35418"/>
                  <a:gd name="connsiteX15" fmla="*/ 10130 w 20260"/>
                  <a:gd name="connsiteY15" fmla="*/ 3863 h 35418"/>
                  <a:gd name="connsiteX16" fmla="*/ 5393 w 20260"/>
                  <a:gd name="connsiteY16" fmla="*/ 7288 h 35418"/>
                  <a:gd name="connsiteX17" fmla="*/ 3717 w 20260"/>
                  <a:gd name="connsiteY17" fmla="*/ 17564 h 35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0260" h="35418">
                    <a:moveTo>
                      <a:pt x="0" y="17855"/>
                    </a:moveTo>
                    <a:cubicBezTo>
                      <a:pt x="0" y="12243"/>
                      <a:pt x="947" y="7944"/>
                      <a:pt x="2842" y="4737"/>
                    </a:cubicBezTo>
                    <a:cubicBezTo>
                      <a:pt x="4737" y="1603"/>
                      <a:pt x="7288" y="0"/>
                      <a:pt x="10422" y="0"/>
                    </a:cubicBezTo>
                    <a:cubicBezTo>
                      <a:pt x="13337" y="0"/>
                      <a:pt x="15742" y="1530"/>
                      <a:pt x="17564" y="4591"/>
                    </a:cubicBezTo>
                    <a:cubicBezTo>
                      <a:pt x="19386" y="7652"/>
                      <a:pt x="20260" y="11879"/>
                      <a:pt x="20260" y="17345"/>
                    </a:cubicBezTo>
                    <a:cubicBezTo>
                      <a:pt x="20260" y="22738"/>
                      <a:pt x="19313" y="27183"/>
                      <a:pt x="17491" y="30463"/>
                    </a:cubicBezTo>
                    <a:cubicBezTo>
                      <a:pt x="15669" y="33815"/>
                      <a:pt x="13118" y="35419"/>
                      <a:pt x="9984" y="35419"/>
                    </a:cubicBezTo>
                    <a:cubicBezTo>
                      <a:pt x="6923" y="35419"/>
                      <a:pt x="4519" y="33815"/>
                      <a:pt x="2697" y="30609"/>
                    </a:cubicBezTo>
                    <a:cubicBezTo>
                      <a:pt x="875" y="27475"/>
                      <a:pt x="0" y="23175"/>
                      <a:pt x="0" y="17855"/>
                    </a:cubicBezTo>
                    <a:close/>
                    <a:moveTo>
                      <a:pt x="3717" y="17564"/>
                    </a:moveTo>
                    <a:cubicBezTo>
                      <a:pt x="3717" y="22155"/>
                      <a:pt x="4300" y="25653"/>
                      <a:pt x="5393" y="28058"/>
                    </a:cubicBezTo>
                    <a:cubicBezTo>
                      <a:pt x="6559" y="30463"/>
                      <a:pt x="8089" y="31702"/>
                      <a:pt x="9984" y="31702"/>
                    </a:cubicBezTo>
                    <a:cubicBezTo>
                      <a:pt x="12025" y="31702"/>
                      <a:pt x="13628" y="30463"/>
                      <a:pt x="14794" y="27985"/>
                    </a:cubicBezTo>
                    <a:cubicBezTo>
                      <a:pt x="15888" y="25507"/>
                      <a:pt x="16471" y="21936"/>
                      <a:pt x="16471" y="17418"/>
                    </a:cubicBezTo>
                    <a:cubicBezTo>
                      <a:pt x="16471" y="13045"/>
                      <a:pt x="15960" y="9693"/>
                      <a:pt x="14867" y="7361"/>
                    </a:cubicBezTo>
                    <a:cubicBezTo>
                      <a:pt x="13847" y="5029"/>
                      <a:pt x="12244" y="3863"/>
                      <a:pt x="10130" y="3863"/>
                    </a:cubicBezTo>
                    <a:cubicBezTo>
                      <a:pt x="8089" y="3863"/>
                      <a:pt x="6486" y="5029"/>
                      <a:pt x="5393" y="7288"/>
                    </a:cubicBezTo>
                    <a:cubicBezTo>
                      <a:pt x="4300" y="9547"/>
                      <a:pt x="3717" y="12972"/>
                      <a:pt x="3717" y="17564"/>
                    </a:cubicBezTo>
                    <a:close/>
                  </a:path>
                </a:pathLst>
              </a:custGeom>
              <a:solidFill>
                <a:srgbClr val="FFFFF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8" name="Freeform: Shape 547">
                <a:extLst>
                  <a:ext uri="{FF2B5EF4-FFF2-40B4-BE49-F238E27FC236}">
                    <a16:creationId xmlns:a16="http://schemas.microsoft.com/office/drawing/2014/main" id="{14017786-DCFA-C669-4323-45745BB358C8}"/>
                  </a:ext>
                </a:extLst>
              </p:cNvPr>
              <p:cNvSpPr/>
              <p:nvPr/>
            </p:nvSpPr>
            <p:spPr>
              <a:xfrm>
                <a:off x="2979487" y="3876634"/>
                <a:ext cx="20260" cy="35418"/>
              </a:xfrm>
              <a:custGeom>
                <a:avLst/>
                <a:gdLst>
                  <a:gd name="connsiteX0" fmla="*/ 0 w 20260"/>
                  <a:gd name="connsiteY0" fmla="*/ 17855 h 35418"/>
                  <a:gd name="connsiteX1" fmla="*/ 2842 w 20260"/>
                  <a:gd name="connsiteY1" fmla="*/ 4737 h 35418"/>
                  <a:gd name="connsiteX2" fmla="*/ 10422 w 20260"/>
                  <a:gd name="connsiteY2" fmla="*/ 0 h 35418"/>
                  <a:gd name="connsiteX3" fmla="*/ 17564 w 20260"/>
                  <a:gd name="connsiteY3" fmla="*/ 4591 h 35418"/>
                  <a:gd name="connsiteX4" fmla="*/ 20260 w 20260"/>
                  <a:gd name="connsiteY4" fmla="*/ 17345 h 35418"/>
                  <a:gd name="connsiteX5" fmla="*/ 17491 w 20260"/>
                  <a:gd name="connsiteY5" fmla="*/ 30463 h 35418"/>
                  <a:gd name="connsiteX6" fmla="*/ 9984 w 20260"/>
                  <a:gd name="connsiteY6" fmla="*/ 35419 h 35418"/>
                  <a:gd name="connsiteX7" fmla="*/ 2696 w 20260"/>
                  <a:gd name="connsiteY7" fmla="*/ 30609 h 35418"/>
                  <a:gd name="connsiteX8" fmla="*/ 0 w 20260"/>
                  <a:gd name="connsiteY8" fmla="*/ 17855 h 35418"/>
                  <a:gd name="connsiteX9" fmla="*/ 3717 w 20260"/>
                  <a:gd name="connsiteY9" fmla="*/ 17564 h 35418"/>
                  <a:gd name="connsiteX10" fmla="*/ 5393 w 20260"/>
                  <a:gd name="connsiteY10" fmla="*/ 28058 h 35418"/>
                  <a:gd name="connsiteX11" fmla="*/ 9984 w 20260"/>
                  <a:gd name="connsiteY11" fmla="*/ 31702 h 35418"/>
                  <a:gd name="connsiteX12" fmla="*/ 14794 w 20260"/>
                  <a:gd name="connsiteY12" fmla="*/ 27985 h 35418"/>
                  <a:gd name="connsiteX13" fmla="*/ 16470 w 20260"/>
                  <a:gd name="connsiteY13" fmla="*/ 17418 h 35418"/>
                  <a:gd name="connsiteX14" fmla="*/ 14867 w 20260"/>
                  <a:gd name="connsiteY14" fmla="*/ 7361 h 35418"/>
                  <a:gd name="connsiteX15" fmla="*/ 10130 w 20260"/>
                  <a:gd name="connsiteY15" fmla="*/ 3863 h 35418"/>
                  <a:gd name="connsiteX16" fmla="*/ 5393 w 20260"/>
                  <a:gd name="connsiteY16" fmla="*/ 7288 h 35418"/>
                  <a:gd name="connsiteX17" fmla="*/ 3717 w 20260"/>
                  <a:gd name="connsiteY17" fmla="*/ 17564 h 35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0260" h="35418">
                    <a:moveTo>
                      <a:pt x="0" y="17855"/>
                    </a:moveTo>
                    <a:cubicBezTo>
                      <a:pt x="0" y="12243"/>
                      <a:pt x="947" y="7944"/>
                      <a:pt x="2842" y="4737"/>
                    </a:cubicBezTo>
                    <a:cubicBezTo>
                      <a:pt x="4737" y="1603"/>
                      <a:pt x="7288" y="0"/>
                      <a:pt x="10422" y="0"/>
                    </a:cubicBezTo>
                    <a:cubicBezTo>
                      <a:pt x="13337" y="0"/>
                      <a:pt x="15742" y="1530"/>
                      <a:pt x="17564" y="4591"/>
                    </a:cubicBezTo>
                    <a:cubicBezTo>
                      <a:pt x="19386" y="7652"/>
                      <a:pt x="20260" y="11879"/>
                      <a:pt x="20260" y="17345"/>
                    </a:cubicBezTo>
                    <a:cubicBezTo>
                      <a:pt x="20260" y="22738"/>
                      <a:pt x="19313" y="27183"/>
                      <a:pt x="17491" y="30463"/>
                    </a:cubicBezTo>
                    <a:cubicBezTo>
                      <a:pt x="15669" y="33815"/>
                      <a:pt x="13118" y="35419"/>
                      <a:pt x="9984" y="35419"/>
                    </a:cubicBezTo>
                    <a:cubicBezTo>
                      <a:pt x="6923" y="35419"/>
                      <a:pt x="4518" y="33815"/>
                      <a:pt x="2696" y="30609"/>
                    </a:cubicBezTo>
                    <a:cubicBezTo>
                      <a:pt x="875" y="27475"/>
                      <a:pt x="0" y="23175"/>
                      <a:pt x="0" y="17855"/>
                    </a:cubicBezTo>
                    <a:close/>
                    <a:moveTo>
                      <a:pt x="3717" y="17564"/>
                    </a:moveTo>
                    <a:cubicBezTo>
                      <a:pt x="3717" y="22155"/>
                      <a:pt x="4300" y="25653"/>
                      <a:pt x="5393" y="28058"/>
                    </a:cubicBezTo>
                    <a:cubicBezTo>
                      <a:pt x="6559" y="30463"/>
                      <a:pt x="8089" y="31702"/>
                      <a:pt x="9984" y="31702"/>
                    </a:cubicBezTo>
                    <a:cubicBezTo>
                      <a:pt x="12025" y="31702"/>
                      <a:pt x="13628" y="30463"/>
                      <a:pt x="14794" y="27985"/>
                    </a:cubicBezTo>
                    <a:cubicBezTo>
                      <a:pt x="15888" y="25507"/>
                      <a:pt x="16470" y="21936"/>
                      <a:pt x="16470" y="17418"/>
                    </a:cubicBezTo>
                    <a:cubicBezTo>
                      <a:pt x="16470" y="13045"/>
                      <a:pt x="15960" y="9693"/>
                      <a:pt x="14867" y="7361"/>
                    </a:cubicBezTo>
                    <a:cubicBezTo>
                      <a:pt x="13847" y="5029"/>
                      <a:pt x="12244" y="3863"/>
                      <a:pt x="10130" y="3863"/>
                    </a:cubicBezTo>
                    <a:cubicBezTo>
                      <a:pt x="8089" y="3863"/>
                      <a:pt x="6486" y="5029"/>
                      <a:pt x="5393" y="7288"/>
                    </a:cubicBezTo>
                    <a:cubicBezTo>
                      <a:pt x="4300" y="9547"/>
                      <a:pt x="3717" y="12972"/>
                      <a:pt x="3717" y="17564"/>
                    </a:cubicBezTo>
                    <a:close/>
                  </a:path>
                </a:pathLst>
              </a:custGeom>
              <a:solidFill>
                <a:srgbClr val="FFFFF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4E463688-E69B-C65D-5685-917CCA77CB97}"/>
                </a:ext>
              </a:extLst>
            </p:cNvPr>
            <p:cNvSpPr/>
            <p:nvPr/>
          </p:nvSpPr>
          <p:spPr>
            <a:xfrm>
              <a:off x="2904258" y="3934572"/>
              <a:ext cx="84459" cy="2756"/>
            </a:xfrm>
            <a:custGeom>
              <a:avLst/>
              <a:gdLst>
                <a:gd name="connsiteX0" fmla="*/ 83246 w 84459"/>
                <a:gd name="connsiteY0" fmla="*/ 0 h 2756"/>
                <a:gd name="connsiteX1" fmla="*/ 894 w 84459"/>
                <a:gd name="connsiteY1" fmla="*/ 802 h 2756"/>
                <a:gd name="connsiteX2" fmla="*/ 966 w 84459"/>
                <a:gd name="connsiteY2" fmla="*/ 2551 h 2756"/>
                <a:gd name="connsiteX3" fmla="*/ 83319 w 84459"/>
                <a:gd name="connsiteY3" fmla="*/ 2332 h 2756"/>
                <a:gd name="connsiteX4" fmla="*/ 83246 w 84459"/>
                <a:gd name="connsiteY4" fmla="*/ 0 h 2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459" h="2756">
                  <a:moveTo>
                    <a:pt x="83246" y="0"/>
                  </a:moveTo>
                  <a:cubicBezTo>
                    <a:pt x="55844" y="146"/>
                    <a:pt x="28369" y="-73"/>
                    <a:pt x="894" y="802"/>
                  </a:cubicBezTo>
                  <a:cubicBezTo>
                    <a:pt x="-345" y="802"/>
                    <a:pt x="-273" y="2551"/>
                    <a:pt x="966" y="2551"/>
                  </a:cubicBezTo>
                  <a:cubicBezTo>
                    <a:pt x="28369" y="3061"/>
                    <a:pt x="55844" y="2478"/>
                    <a:pt x="83319" y="2332"/>
                  </a:cubicBezTo>
                  <a:cubicBezTo>
                    <a:pt x="84922" y="2332"/>
                    <a:pt x="84776" y="0"/>
                    <a:pt x="83246" y="0"/>
                  </a:cubicBezTo>
                  <a:close/>
                </a:path>
              </a:pathLst>
            </a:custGeom>
            <a:solidFill>
              <a:srgbClr val="FFFFFF">
                <a:alpha val="11000"/>
              </a:srgbClr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50" name="Graphic 2">
            <a:extLst>
              <a:ext uri="{FF2B5EF4-FFF2-40B4-BE49-F238E27FC236}">
                <a16:creationId xmlns:a16="http://schemas.microsoft.com/office/drawing/2014/main" id="{8D066BAB-5FB0-C79A-BB08-C1D2DCBB3859}"/>
              </a:ext>
            </a:extLst>
          </p:cNvPr>
          <p:cNvGrpSpPr/>
          <p:nvPr/>
        </p:nvGrpSpPr>
        <p:grpSpPr>
          <a:xfrm>
            <a:off x="4699043" y="1837249"/>
            <a:ext cx="522356" cy="519912"/>
            <a:chOff x="4065301" y="1855356"/>
            <a:chExt cx="522356" cy="519912"/>
          </a:xfrm>
          <a:solidFill>
            <a:srgbClr val="6C99B9"/>
          </a:solidFill>
        </p:grpSpPr>
        <p:grpSp>
          <p:nvGrpSpPr>
            <p:cNvPr id="551" name="Graphic 2">
              <a:extLst>
                <a:ext uri="{FF2B5EF4-FFF2-40B4-BE49-F238E27FC236}">
                  <a16:creationId xmlns:a16="http://schemas.microsoft.com/office/drawing/2014/main" id="{E44F293B-8A8A-D6C0-9434-155C14512257}"/>
                </a:ext>
              </a:extLst>
            </p:cNvPr>
            <p:cNvGrpSpPr/>
            <p:nvPr/>
          </p:nvGrpSpPr>
          <p:grpSpPr>
            <a:xfrm>
              <a:off x="4324515" y="2184692"/>
              <a:ext cx="202761" cy="190576"/>
              <a:chOff x="4324515" y="2184692"/>
              <a:chExt cx="202761" cy="190576"/>
            </a:xfrm>
            <a:solidFill>
              <a:srgbClr val="6C99B9"/>
            </a:solidFill>
          </p:grpSpPr>
          <p:sp>
            <p:nvSpPr>
              <p:cNvPr id="552" name="Freeform: Shape 551">
                <a:extLst>
                  <a:ext uri="{FF2B5EF4-FFF2-40B4-BE49-F238E27FC236}">
                    <a16:creationId xmlns:a16="http://schemas.microsoft.com/office/drawing/2014/main" id="{C4E531CD-8AA3-2620-1A28-1A45AA24C7C5}"/>
                  </a:ext>
                </a:extLst>
              </p:cNvPr>
              <p:cNvSpPr/>
              <p:nvPr/>
            </p:nvSpPr>
            <p:spPr>
              <a:xfrm>
                <a:off x="4422550" y="2236727"/>
                <a:ext cx="41686" cy="37240"/>
              </a:xfrm>
              <a:custGeom>
                <a:avLst/>
                <a:gdLst>
                  <a:gd name="connsiteX0" fmla="*/ 6122 w 41686"/>
                  <a:gd name="connsiteY0" fmla="*/ 18584 h 37240"/>
                  <a:gd name="connsiteX1" fmla="*/ 25726 w 41686"/>
                  <a:gd name="connsiteY1" fmla="*/ 37241 h 37240"/>
                  <a:gd name="connsiteX2" fmla="*/ 41686 w 41686"/>
                  <a:gd name="connsiteY2" fmla="*/ 24924 h 37240"/>
                  <a:gd name="connsiteX3" fmla="*/ 13847 w 41686"/>
                  <a:gd name="connsiteY3" fmla="*/ 0 h 37240"/>
                  <a:gd name="connsiteX4" fmla="*/ 0 w 41686"/>
                  <a:gd name="connsiteY4" fmla="*/ 12389 h 37240"/>
                  <a:gd name="connsiteX5" fmla="*/ 6122 w 41686"/>
                  <a:gd name="connsiteY5" fmla="*/ 18584 h 37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686" h="37240">
                    <a:moveTo>
                      <a:pt x="6122" y="18584"/>
                    </a:moveTo>
                    <a:cubicBezTo>
                      <a:pt x="12608" y="24852"/>
                      <a:pt x="19094" y="31046"/>
                      <a:pt x="25726" y="37241"/>
                    </a:cubicBezTo>
                    <a:cubicBezTo>
                      <a:pt x="30973" y="33087"/>
                      <a:pt x="36293" y="28933"/>
                      <a:pt x="41686" y="24924"/>
                    </a:cubicBezTo>
                    <a:cubicBezTo>
                      <a:pt x="32431" y="16616"/>
                      <a:pt x="23102" y="8308"/>
                      <a:pt x="13847" y="0"/>
                    </a:cubicBezTo>
                    <a:cubicBezTo>
                      <a:pt x="9401" y="4300"/>
                      <a:pt x="4737" y="8381"/>
                      <a:pt x="0" y="12389"/>
                    </a:cubicBezTo>
                    <a:cubicBezTo>
                      <a:pt x="2041" y="14430"/>
                      <a:pt x="4081" y="16543"/>
                      <a:pt x="6122" y="18584"/>
                    </a:cubicBezTo>
                    <a:close/>
                  </a:path>
                </a:pathLst>
              </a:custGeom>
              <a:solidFill>
                <a:srgbClr val="6C99B9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3" name="Freeform: Shape 552">
                <a:extLst>
                  <a:ext uri="{FF2B5EF4-FFF2-40B4-BE49-F238E27FC236}">
                    <a16:creationId xmlns:a16="http://schemas.microsoft.com/office/drawing/2014/main" id="{36C40208-A2EA-372B-7637-185CA82BEEEC}"/>
                  </a:ext>
                </a:extLst>
              </p:cNvPr>
              <p:cNvSpPr/>
              <p:nvPr/>
            </p:nvSpPr>
            <p:spPr>
              <a:xfrm>
                <a:off x="4394929" y="2251886"/>
                <a:ext cx="49848" cy="44965"/>
              </a:xfrm>
              <a:custGeom>
                <a:avLst/>
                <a:gdLst>
                  <a:gd name="connsiteX0" fmla="*/ 26018 w 49848"/>
                  <a:gd name="connsiteY0" fmla="*/ 44601 h 44965"/>
                  <a:gd name="connsiteX1" fmla="*/ 26455 w 49848"/>
                  <a:gd name="connsiteY1" fmla="*/ 44966 h 44965"/>
                  <a:gd name="connsiteX2" fmla="*/ 49849 w 49848"/>
                  <a:gd name="connsiteY2" fmla="*/ 24852 h 44965"/>
                  <a:gd name="connsiteX3" fmla="*/ 34326 w 49848"/>
                  <a:gd name="connsiteY3" fmla="*/ 10057 h 44965"/>
                  <a:gd name="connsiteX4" fmla="*/ 24196 w 49848"/>
                  <a:gd name="connsiteY4" fmla="*/ 0 h 44965"/>
                  <a:gd name="connsiteX5" fmla="*/ 0 w 49848"/>
                  <a:gd name="connsiteY5" fmla="*/ 19386 h 44965"/>
                  <a:gd name="connsiteX6" fmla="*/ 26018 w 49848"/>
                  <a:gd name="connsiteY6" fmla="*/ 44601 h 44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848" h="44965">
                    <a:moveTo>
                      <a:pt x="26018" y="44601"/>
                    </a:moveTo>
                    <a:cubicBezTo>
                      <a:pt x="26163" y="44747"/>
                      <a:pt x="26309" y="44893"/>
                      <a:pt x="26455" y="44966"/>
                    </a:cubicBezTo>
                    <a:cubicBezTo>
                      <a:pt x="34034" y="38042"/>
                      <a:pt x="41832" y="31338"/>
                      <a:pt x="49849" y="24852"/>
                    </a:cubicBezTo>
                    <a:cubicBezTo>
                      <a:pt x="44601" y="19969"/>
                      <a:pt x="39427" y="15013"/>
                      <a:pt x="34326" y="10057"/>
                    </a:cubicBezTo>
                    <a:cubicBezTo>
                      <a:pt x="30900" y="6705"/>
                      <a:pt x="27548" y="3352"/>
                      <a:pt x="24196" y="0"/>
                    </a:cubicBezTo>
                    <a:cubicBezTo>
                      <a:pt x="16252" y="6559"/>
                      <a:pt x="8017" y="12899"/>
                      <a:pt x="0" y="19386"/>
                    </a:cubicBezTo>
                    <a:cubicBezTo>
                      <a:pt x="8527" y="27912"/>
                      <a:pt x="17199" y="36439"/>
                      <a:pt x="26018" y="44601"/>
                    </a:cubicBezTo>
                    <a:close/>
                  </a:path>
                </a:pathLst>
              </a:custGeom>
              <a:solidFill>
                <a:srgbClr val="6C99B9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4" name="Freeform: Shape 553">
                <a:extLst>
                  <a:ext uri="{FF2B5EF4-FFF2-40B4-BE49-F238E27FC236}">
                    <a16:creationId xmlns:a16="http://schemas.microsoft.com/office/drawing/2014/main" id="{7EAC33EF-E33B-ECC0-8D5C-7A7DFAE51353}"/>
                  </a:ext>
                </a:extLst>
              </p:cNvPr>
              <p:cNvSpPr/>
              <p:nvPr/>
            </p:nvSpPr>
            <p:spPr>
              <a:xfrm>
                <a:off x="4373576" y="2273895"/>
                <a:ext cx="44747" cy="41394"/>
              </a:xfrm>
              <a:custGeom>
                <a:avLst/>
                <a:gdLst>
                  <a:gd name="connsiteX0" fmla="*/ 44529 w 44747"/>
                  <a:gd name="connsiteY0" fmla="*/ 25799 h 41394"/>
                  <a:gd name="connsiteX1" fmla="*/ 18147 w 44747"/>
                  <a:gd name="connsiteY1" fmla="*/ 0 h 41394"/>
                  <a:gd name="connsiteX2" fmla="*/ 0 w 44747"/>
                  <a:gd name="connsiteY2" fmla="*/ 15450 h 41394"/>
                  <a:gd name="connsiteX3" fmla="*/ 28787 w 44747"/>
                  <a:gd name="connsiteY3" fmla="*/ 41395 h 41394"/>
                  <a:gd name="connsiteX4" fmla="*/ 44747 w 44747"/>
                  <a:gd name="connsiteY4" fmla="*/ 25945 h 41394"/>
                  <a:gd name="connsiteX5" fmla="*/ 44529 w 44747"/>
                  <a:gd name="connsiteY5" fmla="*/ 25799 h 41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747" h="41394">
                    <a:moveTo>
                      <a:pt x="44529" y="25799"/>
                    </a:moveTo>
                    <a:cubicBezTo>
                      <a:pt x="35565" y="17345"/>
                      <a:pt x="26819" y="8745"/>
                      <a:pt x="18147" y="0"/>
                    </a:cubicBezTo>
                    <a:cubicBezTo>
                      <a:pt x="11952" y="5029"/>
                      <a:pt x="5830" y="10130"/>
                      <a:pt x="0" y="15450"/>
                    </a:cubicBezTo>
                    <a:cubicBezTo>
                      <a:pt x="9547" y="24123"/>
                      <a:pt x="19167" y="32722"/>
                      <a:pt x="28787" y="41395"/>
                    </a:cubicBezTo>
                    <a:cubicBezTo>
                      <a:pt x="33961" y="36075"/>
                      <a:pt x="39354" y="30973"/>
                      <a:pt x="44747" y="25945"/>
                    </a:cubicBezTo>
                    <a:cubicBezTo>
                      <a:pt x="44601" y="25945"/>
                      <a:pt x="44529" y="25872"/>
                      <a:pt x="44529" y="25799"/>
                    </a:cubicBezTo>
                    <a:close/>
                  </a:path>
                </a:pathLst>
              </a:custGeom>
              <a:solidFill>
                <a:srgbClr val="6C99B9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5" name="Freeform: Shape 554">
                <a:extLst>
                  <a:ext uri="{FF2B5EF4-FFF2-40B4-BE49-F238E27FC236}">
                    <a16:creationId xmlns:a16="http://schemas.microsoft.com/office/drawing/2014/main" id="{2DF63053-48E1-4049-F3F1-892C6C81EDA6}"/>
                  </a:ext>
                </a:extLst>
              </p:cNvPr>
              <p:cNvSpPr/>
              <p:nvPr/>
            </p:nvSpPr>
            <p:spPr>
              <a:xfrm>
                <a:off x="4451993" y="2265150"/>
                <a:ext cx="42561" cy="37167"/>
              </a:xfrm>
              <a:custGeom>
                <a:avLst/>
                <a:gdLst>
                  <a:gd name="connsiteX0" fmla="*/ 27038 w 42561"/>
                  <a:gd name="connsiteY0" fmla="*/ 37168 h 37167"/>
                  <a:gd name="connsiteX1" fmla="*/ 42561 w 42561"/>
                  <a:gd name="connsiteY1" fmla="*/ 23758 h 37167"/>
                  <a:gd name="connsiteX2" fmla="*/ 16033 w 42561"/>
                  <a:gd name="connsiteY2" fmla="*/ 0 h 37167"/>
                  <a:gd name="connsiteX3" fmla="*/ 0 w 42561"/>
                  <a:gd name="connsiteY3" fmla="*/ 12389 h 37167"/>
                  <a:gd name="connsiteX4" fmla="*/ 27038 w 42561"/>
                  <a:gd name="connsiteY4" fmla="*/ 37168 h 37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561" h="37167">
                    <a:moveTo>
                      <a:pt x="27038" y="37168"/>
                    </a:moveTo>
                    <a:cubicBezTo>
                      <a:pt x="32212" y="32650"/>
                      <a:pt x="37387" y="28204"/>
                      <a:pt x="42561" y="23758"/>
                    </a:cubicBezTo>
                    <a:cubicBezTo>
                      <a:pt x="33816" y="15888"/>
                      <a:pt x="24997" y="7944"/>
                      <a:pt x="16033" y="0"/>
                    </a:cubicBezTo>
                    <a:cubicBezTo>
                      <a:pt x="10640" y="4008"/>
                      <a:pt x="5247" y="8162"/>
                      <a:pt x="0" y="12389"/>
                    </a:cubicBezTo>
                    <a:cubicBezTo>
                      <a:pt x="8964" y="20625"/>
                      <a:pt x="18001" y="28933"/>
                      <a:pt x="27038" y="37168"/>
                    </a:cubicBezTo>
                    <a:close/>
                  </a:path>
                </a:pathLst>
              </a:custGeom>
              <a:solidFill>
                <a:srgbClr val="6C99B9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6" name="Freeform: Shape 555">
                <a:extLst>
                  <a:ext uri="{FF2B5EF4-FFF2-40B4-BE49-F238E27FC236}">
                    <a16:creationId xmlns:a16="http://schemas.microsoft.com/office/drawing/2014/main" id="{099B46CD-451B-8353-B25D-0A681B8C087D}"/>
                  </a:ext>
                </a:extLst>
              </p:cNvPr>
              <p:cNvSpPr/>
              <p:nvPr/>
            </p:nvSpPr>
            <p:spPr>
              <a:xfrm>
                <a:off x="4425247" y="2280235"/>
                <a:ext cx="50504" cy="44382"/>
              </a:xfrm>
              <a:custGeom>
                <a:avLst/>
                <a:gdLst>
                  <a:gd name="connsiteX0" fmla="*/ 28714 w 50504"/>
                  <a:gd name="connsiteY0" fmla="*/ 44383 h 44382"/>
                  <a:gd name="connsiteX1" fmla="*/ 50505 w 50504"/>
                  <a:gd name="connsiteY1" fmla="*/ 24997 h 44382"/>
                  <a:gd name="connsiteX2" fmla="*/ 23321 w 50504"/>
                  <a:gd name="connsiteY2" fmla="*/ 0 h 44382"/>
                  <a:gd name="connsiteX3" fmla="*/ 0 w 50504"/>
                  <a:gd name="connsiteY3" fmla="*/ 20042 h 44382"/>
                  <a:gd name="connsiteX4" fmla="*/ 28714 w 50504"/>
                  <a:gd name="connsiteY4" fmla="*/ 44383 h 44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504" h="44382">
                    <a:moveTo>
                      <a:pt x="28714" y="44383"/>
                    </a:moveTo>
                    <a:cubicBezTo>
                      <a:pt x="35929" y="37824"/>
                      <a:pt x="43217" y="31411"/>
                      <a:pt x="50505" y="24997"/>
                    </a:cubicBezTo>
                    <a:cubicBezTo>
                      <a:pt x="41395" y="16762"/>
                      <a:pt x="32285" y="8454"/>
                      <a:pt x="23321" y="0"/>
                    </a:cubicBezTo>
                    <a:cubicBezTo>
                      <a:pt x="15304" y="6486"/>
                      <a:pt x="7579" y="13191"/>
                      <a:pt x="0" y="20042"/>
                    </a:cubicBezTo>
                    <a:cubicBezTo>
                      <a:pt x="9328" y="28422"/>
                      <a:pt x="18948" y="36512"/>
                      <a:pt x="28714" y="44383"/>
                    </a:cubicBezTo>
                    <a:close/>
                  </a:path>
                </a:pathLst>
              </a:custGeom>
              <a:solidFill>
                <a:srgbClr val="6C99B9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7" name="Freeform: Shape 556">
                <a:extLst>
                  <a:ext uri="{FF2B5EF4-FFF2-40B4-BE49-F238E27FC236}">
                    <a16:creationId xmlns:a16="http://schemas.microsoft.com/office/drawing/2014/main" id="{5C63F077-5E55-E0B5-6413-703F43E3458D}"/>
                  </a:ext>
                </a:extLst>
              </p:cNvPr>
              <p:cNvSpPr/>
              <p:nvPr/>
            </p:nvSpPr>
            <p:spPr>
              <a:xfrm>
                <a:off x="4406007" y="2303265"/>
                <a:ext cx="44601" cy="40228"/>
              </a:xfrm>
              <a:custGeom>
                <a:avLst/>
                <a:gdLst>
                  <a:gd name="connsiteX0" fmla="*/ 15960 w 44601"/>
                  <a:gd name="connsiteY0" fmla="*/ 0 h 40228"/>
                  <a:gd name="connsiteX1" fmla="*/ 0 w 44601"/>
                  <a:gd name="connsiteY1" fmla="*/ 15450 h 40228"/>
                  <a:gd name="connsiteX2" fmla="*/ 27548 w 44601"/>
                  <a:gd name="connsiteY2" fmla="*/ 40229 h 40228"/>
                  <a:gd name="connsiteX3" fmla="*/ 44602 w 44601"/>
                  <a:gd name="connsiteY3" fmla="*/ 24414 h 40228"/>
                  <a:gd name="connsiteX4" fmla="*/ 15960 w 44601"/>
                  <a:gd name="connsiteY4" fmla="*/ 0 h 40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601" h="40228">
                    <a:moveTo>
                      <a:pt x="15960" y="0"/>
                    </a:moveTo>
                    <a:cubicBezTo>
                      <a:pt x="10494" y="5029"/>
                      <a:pt x="5175" y="10130"/>
                      <a:pt x="0" y="15450"/>
                    </a:cubicBezTo>
                    <a:cubicBezTo>
                      <a:pt x="9183" y="23685"/>
                      <a:pt x="18365" y="31994"/>
                      <a:pt x="27548" y="40229"/>
                    </a:cubicBezTo>
                    <a:cubicBezTo>
                      <a:pt x="33160" y="34909"/>
                      <a:pt x="38917" y="29661"/>
                      <a:pt x="44602" y="24414"/>
                    </a:cubicBezTo>
                    <a:cubicBezTo>
                      <a:pt x="34836" y="16543"/>
                      <a:pt x="25216" y="8454"/>
                      <a:pt x="15960" y="0"/>
                    </a:cubicBezTo>
                    <a:close/>
                  </a:path>
                </a:pathLst>
              </a:custGeom>
              <a:solidFill>
                <a:srgbClr val="6C99B9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8" name="Freeform: Shape 557">
                <a:extLst>
                  <a:ext uri="{FF2B5EF4-FFF2-40B4-BE49-F238E27FC236}">
                    <a16:creationId xmlns:a16="http://schemas.microsoft.com/office/drawing/2014/main" id="{DED11969-9F5B-7209-8E83-B5186DD68F3A}"/>
                  </a:ext>
                </a:extLst>
              </p:cNvPr>
              <p:cNvSpPr/>
              <p:nvPr/>
            </p:nvSpPr>
            <p:spPr>
              <a:xfrm>
                <a:off x="4482893" y="2292260"/>
                <a:ext cx="44382" cy="42415"/>
              </a:xfrm>
              <a:custGeom>
                <a:avLst/>
                <a:gdLst>
                  <a:gd name="connsiteX0" fmla="*/ 10203 w 44382"/>
                  <a:gd name="connsiteY0" fmla="*/ 22665 h 42415"/>
                  <a:gd name="connsiteX1" fmla="*/ 33378 w 44382"/>
                  <a:gd name="connsiteY1" fmla="*/ 42415 h 42415"/>
                  <a:gd name="connsiteX2" fmla="*/ 44383 w 44382"/>
                  <a:gd name="connsiteY2" fmla="*/ 26090 h 42415"/>
                  <a:gd name="connsiteX3" fmla="*/ 15523 w 44382"/>
                  <a:gd name="connsiteY3" fmla="*/ 0 h 42415"/>
                  <a:gd name="connsiteX4" fmla="*/ 0 w 44382"/>
                  <a:gd name="connsiteY4" fmla="*/ 13483 h 42415"/>
                  <a:gd name="connsiteX5" fmla="*/ 10203 w 44382"/>
                  <a:gd name="connsiteY5" fmla="*/ 22665 h 42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382" h="42415">
                    <a:moveTo>
                      <a:pt x="10203" y="22665"/>
                    </a:moveTo>
                    <a:cubicBezTo>
                      <a:pt x="17636" y="29370"/>
                      <a:pt x="25653" y="35710"/>
                      <a:pt x="33378" y="42415"/>
                    </a:cubicBezTo>
                    <a:cubicBezTo>
                      <a:pt x="37678" y="37459"/>
                      <a:pt x="41395" y="32067"/>
                      <a:pt x="44383" y="26090"/>
                    </a:cubicBezTo>
                    <a:cubicBezTo>
                      <a:pt x="35054" y="17637"/>
                      <a:pt x="25362" y="8891"/>
                      <a:pt x="15523" y="0"/>
                    </a:cubicBezTo>
                    <a:cubicBezTo>
                      <a:pt x="10349" y="4446"/>
                      <a:pt x="5101" y="8964"/>
                      <a:pt x="0" y="13483"/>
                    </a:cubicBezTo>
                    <a:cubicBezTo>
                      <a:pt x="3352" y="16543"/>
                      <a:pt x="6778" y="19604"/>
                      <a:pt x="10203" y="22665"/>
                    </a:cubicBezTo>
                    <a:close/>
                  </a:path>
                </a:pathLst>
              </a:custGeom>
              <a:solidFill>
                <a:srgbClr val="6C99B9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9" name="Freeform: Shape 558">
                <a:extLst>
                  <a:ext uri="{FF2B5EF4-FFF2-40B4-BE49-F238E27FC236}">
                    <a16:creationId xmlns:a16="http://schemas.microsoft.com/office/drawing/2014/main" id="{F37FE1C1-6143-3E84-BC22-E6F14EC226D0}"/>
                  </a:ext>
                </a:extLst>
              </p:cNvPr>
              <p:cNvSpPr/>
              <p:nvPr/>
            </p:nvSpPr>
            <p:spPr>
              <a:xfrm>
                <a:off x="4457969" y="2308512"/>
                <a:ext cx="55533" cy="47443"/>
              </a:xfrm>
              <a:custGeom>
                <a:avLst/>
                <a:gdLst>
                  <a:gd name="connsiteX0" fmla="*/ 35273 w 55533"/>
                  <a:gd name="connsiteY0" fmla="*/ 47444 h 47443"/>
                  <a:gd name="connsiteX1" fmla="*/ 55533 w 55533"/>
                  <a:gd name="connsiteY1" fmla="*/ 29224 h 47443"/>
                  <a:gd name="connsiteX2" fmla="*/ 28568 w 55533"/>
                  <a:gd name="connsiteY2" fmla="*/ 6340 h 47443"/>
                  <a:gd name="connsiteX3" fmla="*/ 21572 w 55533"/>
                  <a:gd name="connsiteY3" fmla="*/ 0 h 47443"/>
                  <a:gd name="connsiteX4" fmla="*/ 0 w 55533"/>
                  <a:gd name="connsiteY4" fmla="*/ 19240 h 47443"/>
                  <a:gd name="connsiteX5" fmla="*/ 35273 w 55533"/>
                  <a:gd name="connsiteY5" fmla="*/ 47444 h 47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5533" h="47443">
                    <a:moveTo>
                      <a:pt x="35273" y="47444"/>
                    </a:moveTo>
                    <a:cubicBezTo>
                      <a:pt x="42415" y="41686"/>
                      <a:pt x="49411" y="35783"/>
                      <a:pt x="55533" y="29224"/>
                    </a:cubicBezTo>
                    <a:cubicBezTo>
                      <a:pt x="46496" y="21426"/>
                      <a:pt x="37022" y="13993"/>
                      <a:pt x="28568" y="6340"/>
                    </a:cubicBezTo>
                    <a:cubicBezTo>
                      <a:pt x="26236" y="4227"/>
                      <a:pt x="23904" y="2114"/>
                      <a:pt x="21572" y="0"/>
                    </a:cubicBezTo>
                    <a:cubicBezTo>
                      <a:pt x="14357" y="6340"/>
                      <a:pt x="7142" y="12754"/>
                      <a:pt x="0" y="19240"/>
                    </a:cubicBezTo>
                    <a:cubicBezTo>
                      <a:pt x="11734" y="28641"/>
                      <a:pt x="23613" y="37897"/>
                      <a:pt x="35273" y="47444"/>
                    </a:cubicBezTo>
                    <a:close/>
                  </a:path>
                </a:pathLst>
              </a:custGeom>
              <a:solidFill>
                <a:srgbClr val="6C99B9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0" name="Freeform: Shape 559">
                <a:extLst>
                  <a:ext uri="{FF2B5EF4-FFF2-40B4-BE49-F238E27FC236}">
                    <a16:creationId xmlns:a16="http://schemas.microsoft.com/office/drawing/2014/main" id="{69D2BF40-EFAD-94F7-F672-D876DD8C94FF}"/>
                  </a:ext>
                </a:extLst>
              </p:cNvPr>
              <p:cNvSpPr/>
              <p:nvPr/>
            </p:nvSpPr>
            <p:spPr>
              <a:xfrm>
                <a:off x="4437344" y="2330886"/>
                <a:ext cx="52326" cy="44382"/>
              </a:xfrm>
              <a:custGeom>
                <a:avLst/>
                <a:gdLst>
                  <a:gd name="connsiteX0" fmla="*/ 17272 w 52326"/>
                  <a:gd name="connsiteY0" fmla="*/ 0 h 44382"/>
                  <a:gd name="connsiteX1" fmla="*/ 0 w 52326"/>
                  <a:gd name="connsiteY1" fmla="*/ 15960 h 44382"/>
                  <a:gd name="connsiteX2" fmla="*/ 31921 w 52326"/>
                  <a:gd name="connsiteY2" fmla="*/ 44383 h 44382"/>
                  <a:gd name="connsiteX3" fmla="*/ 52327 w 52326"/>
                  <a:gd name="connsiteY3" fmla="*/ 27840 h 44382"/>
                  <a:gd name="connsiteX4" fmla="*/ 17272 w 52326"/>
                  <a:gd name="connsiteY4" fmla="*/ 0 h 44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326" h="44382">
                    <a:moveTo>
                      <a:pt x="17272" y="0"/>
                    </a:moveTo>
                    <a:cubicBezTo>
                      <a:pt x="11442" y="5320"/>
                      <a:pt x="5684" y="10567"/>
                      <a:pt x="0" y="15960"/>
                    </a:cubicBezTo>
                    <a:cubicBezTo>
                      <a:pt x="10640" y="25435"/>
                      <a:pt x="21280" y="34909"/>
                      <a:pt x="31921" y="44383"/>
                    </a:cubicBezTo>
                    <a:cubicBezTo>
                      <a:pt x="38407" y="38698"/>
                      <a:pt x="45403" y="33305"/>
                      <a:pt x="52327" y="27840"/>
                    </a:cubicBezTo>
                    <a:cubicBezTo>
                      <a:pt x="40812" y="18438"/>
                      <a:pt x="28933" y="9256"/>
                      <a:pt x="17272" y="0"/>
                    </a:cubicBezTo>
                    <a:close/>
                  </a:path>
                </a:pathLst>
              </a:custGeom>
              <a:solidFill>
                <a:srgbClr val="6C99B9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1" name="Freeform: Shape 560">
                <a:extLst>
                  <a:ext uri="{FF2B5EF4-FFF2-40B4-BE49-F238E27FC236}">
                    <a16:creationId xmlns:a16="http://schemas.microsoft.com/office/drawing/2014/main" id="{AE0D5826-EB3F-B671-0B6C-4D99E1BC1E84}"/>
                  </a:ext>
                </a:extLst>
              </p:cNvPr>
              <p:cNvSpPr/>
              <p:nvPr/>
            </p:nvSpPr>
            <p:spPr>
              <a:xfrm>
                <a:off x="4391650" y="2207576"/>
                <a:ext cx="40957" cy="37969"/>
              </a:xfrm>
              <a:custGeom>
                <a:avLst/>
                <a:gdLst>
                  <a:gd name="connsiteX0" fmla="*/ 27257 w 40957"/>
                  <a:gd name="connsiteY0" fmla="*/ 37970 h 37969"/>
                  <a:gd name="connsiteX1" fmla="*/ 40958 w 40957"/>
                  <a:gd name="connsiteY1" fmla="*/ 25799 h 37969"/>
                  <a:gd name="connsiteX2" fmla="*/ 12171 w 40957"/>
                  <a:gd name="connsiteY2" fmla="*/ 0 h 37969"/>
                  <a:gd name="connsiteX3" fmla="*/ 0 w 40957"/>
                  <a:gd name="connsiteY3" fmla="*/ 9839 h 37969"/>
                  <a:gd name="connsiteX4" fmla="*/ 27257 w 40957"/>
                  <a:gd name="connsiteY4" fmla="*/ 37970 h 37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957" h="37969">
                    <a:moveTo>
                      <a:pt x="27257" y="37970"/>
                    </a:moveTo>
                    <a:cubicBezTo>
                      <a:pt x="31921" y="34034"/>
                      <a:pt x="36512" y="30026"/>
                      <a:pt x="40958" y="25799"/>
                    </a:cubicBezTo>
                    <a:cubicBezTo>
                      <a:pt x="31265" y="17126"/>
                      <a:pt x="21572" y="8454"/>
                      <a:pt x="12171" y="0"/>
                    </a:cubicBezTo>
                    <a:cubicBezTo>
                      <a:pt x="7944" y="3061"/>
                      <a:pt x="3935" y="6413"/>
                      <a:pt x="0" y="9839"/>
                    </a:cubicBezTo>
                    <a:cubicBezTo>
                      <a:pt x="9183" y="19094"/>
                      <a:pt x="18147" y="28641"/>
                      <a:pt x="27257" y="37970"/>
                    </a:cubicBezTo>
                    <a:close/>
                  </a:path>
                </a:pathLst>
              </a:custGeom>
              <a:solidFill>
                <a:srgbClr val="6C99B9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2" name="Freeform: Shape 561">
                <a:extLst>
                  <a:ext uri="{FF2B5EF4-FFF2-40B4-BE49-F238E27FC236}">
                    <a16:creationId xmlns:a16="http://schemas.microsoft.com/office/drawing/2014/main" id="{A9A62BD7-1098-33B0-FE6B-2699F29324B6}"/>
                  </a:ext>
                </a:extLst>
              </p:cNvPr>
              <p:cNvSpPr/>
              <p:nvPr/>
            </p:nvSpPr>
            <p:spPr>
              <a:xfrm>
                <a:off x="4345445" y="2245472"/>
                <a:ext cx="42706" cy="40447"/>
              </a:xfrm>
              <a:custGeom>
                <a:avLst/>
                <a:gdLst>
                  <a:gd name="connsiteX0" fmla="*/ 17928 w 42706"/>
                  <a:gd name="connsiteY0" fmla="*/ 0 h 40447"/>
                  <a:gd name="connsiteX1" fmla="*/ 0 w 42706"/>
                  <a:gd name="connsiteY1" fmla="*/ 18292 h 40447"/>
                  <a:gd name="connsiteX2" fmla="*/ 24341 w 42706"/>
                  <a:gd name="connsiteY2" fmla="*/ 40447 h 40447"/>
                  <a:gd name="connsiteX3" fmla="*/ 42707 w 42706"/>
                  <a:gd name="connsiteY3" fmla="*/ 24852 h 40447"/>
                  <a:gd name="connsiteX4" fmla="*/ 17928 w 42706"/>
                  <a:gd name="connsiteY4" fmla="*/ 0 h 40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06" h="40447">
                    <a:moveTo>
                      <a:pt x="17928" y="0"/>
                    </a:moveTo>
                    <a:cubicBezTo>
                      <a:pt x="12025" y="6195"/>
                      <a:pt x="6122" y="12389"/>
                      <a:pt x="0" y="18292"/>
                    </a:cubicBezTo>
                    <a:cubicBezTo>
                      <a:pt x="8090" y="25726"/>
                      <a:pt x="16179" y="33087"/>
                      <a:pt x="24341" y="40447"/>
                    </a:cubicBezTo>
                    <a:cubicBezTo>
                      <a:pt x="30244" y="35054"/>
                      <a:pt x="36439" y="29880"/>
                      <a:pt x="42707" y="24852"/>
                    </a:cubicBezTo>
                    <a:cubicBezTo>
                      <a:pt x="34472" y="16543"/>
                      <a:pt x="26236" y="8235"/>
                      <a:pt x="17928" y="0"/>
                    </a:cubicBezTo>
                    <a:close/>
                  </a:path>
                </a:pathLst>
              </a:custGeom>
              <a:solidFill>
                <a:srgbClr val="6C99B9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3" name="Freeform: Shape 562">
                <a:extLst>
                  <a:ext uri="{FF2B5EF4-FFF2-40B4-BE49-F238E27FC236}">
                    <a16:creationId xmlns:a16="http://schemas.microsoft.com/office/drawing/2014/main" id="{BF4F78BC-821F-DD8C-9870-F23ADB58F872}"/>
                  </a:ext>
                </a:extLst>
              </p:cNvPr>
              <p:cNvSpPr/>
              <p:nvPr/>
            </p:nvSpPr>
            <p:spPr>
              <a:xfrm>
                <a:off x="4366288" y="2220184"/>
                <a:ext cx="49411" cy="47516"/>
              </a:xfrm>
              <a:custGeom>
                <a:avLst/>
                <a:gdLst>
                  <a:gd name="connsiteX0" fmla="*/ 25143 w 49411"/>
                  <a:gd name="connsiteY0" fmla="*/ 47517 h 47516"/>
                  <a:gd name="connsiteX1" fmla="*/ 49411 w 49411"/>
                  <a:gd name="connsiteY1" fmla="*/ 28058 h 47516"/>
                  <a:gd name="connsiteX2" fmla="*/ 23831 w 49411"/>
                  <a:gd name="connsiteY2" fmla="*/ 1749 h 47516"/>
                  <a:gd name="connsiteX3" fmla="*/ 22155 w 49411"/>
                  <a:gd name="connsiteY3" fmla="*/ 0 h 47516"/>
                  <a:gd name="connsiteX4" fmla="*/ 0 w 49411"/>
                  <a:gd name="connsiteY4" fmla="*/ 22155 h 47516"/>
                  <a:gd name="connsiteX5" fmla="*/ 25143 w 49411"/>
                  <a:gd name="connsiteY5" fmla="*/ 47517 h 47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411" h="47516">
                    <a:moveTo>
                      <a:pt x="25143" y="47517"/>
                    </a:moveTo>
                    <a:cubicBezTo>
                      <a:pt x="33232" y="41031"/>
                      <a:pt x="41395" y="34690"/>
                      <a:pt x="49411" y="28058"/>
                    </a:cubicBezTo>
                    <a:cubicBezTo>
                      <a:pt x="40885" y="19313"/>
                      <a:pt x="32431" y="10494"/>
                      <a:pt x="23831" y="1749"/>
                    </a:cubicBezTo>
                    <a:cubicBezTo>
                      <a:pt x="23321" y="1239"/>
                      <a:pt x="22738" y="656"/>
                      <a:pt x="22155" y="0"/>
                    </a:cubicBezTo>
                    <a:cubicBezTo>
                      <a:pt x="14430" y="6996"/>
                      <a:pt x="7215" y="14576"/>
                      <a:pt x="0" y="22155"/>
                    </a:cubicBezTo>
                    <a:cubicBezTo>
                      <a:pt x="8381" y="30609"/>
                      <a:pt x="16762" y="39063"/>
                      <a:pt x="25143" y="47517"/>
                    </a:cubicBezTo>
                    <a:close/>
                  </a:path>
                </a:pathLst>
              </a:custGeom>
              <a:solidFill>
                <a:srgbClr val="6C99B9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4" name="Freeform: Shape 563">
                <a:extLst>
                  <a:ext uri="{FF2B5EF4-FFF2-40B4-BE49-F238E27FC236}">
                    <a16:creationId xmlns:a16="http://schemas.microsoft.com/office/drawing/2014/main" id="{6BB1EFB2-198C-D882-C2A1-67A96143CBCB}"/>
                  </a:ext>
                </a:extLst>
              </p:cNvPr>
              <p:cNvSpPr/>
              <p:nvPr/>
            </p:nvSpPr>
            <p:spPr>
              <a:xfrm>
                <a:off x="4366288" y="2184692"/>
                <a:ext cx="33742" cy="29151"/>
              </a:xfrm>
              <a:custGeom>
                <a:avLst/>
                <a:gdLst>
                  <a:gd name="connsiteX0" fmla="*/ 20260 w 33742"/>
                  <a:gd name="connsiteY0" fmla="*/ 27621 h 29151"/>
                  <a:gd name="connsiteX1" fmla="*/ 21791 w 33742"/>
                  <a:gd name="connsiteY1" fmla="*/ 29151 h 29151"/>
                  <a:gd name="connsiteX2" fmla="*/ 33743 w 33742"/>
                  <a:gd name="connsiteY2" fmla="*/ 19386 h 29151"/>
                  <a:gd name="connsiteX3" fmla="*/ 12316 w 33742"/>
                  <a:gd name="connsiteY3" fmla="*/ 0 h 29151"/>
                  <a:gd name="connsiteX4" fmla="*/ 0 w 33742"/>
                  <a:gd name="connsiteY4" fmla="*/ 10640 h 29151"/>
                  <a:gd name="connsiteX5" fmla="*/ 20260 w 33742"/>
                  <a:gd name="connsiteY5" fmla="*/ 27621 h 29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742" h="29151">
                    <a:moveTo>
                      <a:pt x="20260" y="27621"/>
                    </a:moveTo>
                    <a:cubicBezTo>
                      <a:pt x="20770" y="28131"/>
                      <a:pt x="21280" y="28641"/>
                      <a:pt x="21791" y="29151"/>
                    </a:cubicBezTo>
                    <a:cubicBezTo>
                      <a:pt x="25653" y="25799"/>
                      <a:pt x="29589" y="22447"/>
                      <a:pt x="33743" y="19386"/>
                    </a:cubicBezTo>
                    <a:cubicBezTo>
                      <a:pt x="26455" y="12827"/>
                      <a:pt x="19240" y="6340"/>
                      <a:pt x="12316" y="0"/>
                    </a:cubicBezTo>
                    <a:cubicBezTo>
                      <a:pt x="8089" y="3425"/>
                      <a:pt x="4008" y="6996"/>
                      <a:pt x="0" y="10640"/>
                    </a:cubicBezTo>
                    <a:cubicBezTo>
                      <a:pt x="7652" y="15232"/>
                      <a:pt x="14867" y="22374"/>
                      <a:pt x="20260" y="27621"/>
                    </a:cubicBezTo>
                    <a:close/>
                  </a:path>
                </a:pathLst>
              </a:custGeom>
              <a:solidFill>
                <a:srgbClr val="6C99B9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5" name="Freeform: Shape 564">
                <a:extLst>
                  <a:ext uri="{FF2B5EF4-FFF2-40B4-BE49-F238E27FC236}">
                    <a16:creationId xmlns:a16="http://schemas.microsoft.com/office/drawing/2014/main" id="{20D3CE85-6876-75C8-B911-304506347675}"/>
                  </a:ext>
                </a:extLst>
              </p:cNvPr>
              <p:cNvSpPr/>
              <p:nvPr/>
            </p:nvSpPr>
            <p:spPr>
              <a:xfrm>
                <a:off x="4342165" y="2198393"/>
                <a:ext cx="42779" cy="40447"/>
              </a:xfrm>
              <a:custGeom>
                <a:avLst/>
                <a:gdLst>
                  <a:gd name="connsiteX0" fmla="*/ 20552 w 42779"/>
                  <a:gd name="connsiteY0" fmla="*/ 40447 h 40447"/>
                  <a:gd name="connsiteX1" fmla="*/ 42780 w 42779"/>
                  <a:gd name="connsiteY1" fmla="*/ 18220 h 40447"/>
                  <a:gd name="connsiteX2" fmla="*/ 20770 w 42779"/>
                  <a:gd name="connsiteY2" fmla="*/ 0 h 40447"/>
                  <a:gd name="connsiteX3" fmla="*/ 0 w 42779"/>
                  <a:gd name="connsiteY3" fmla="*/ 20770 h 40447"/>
                  <a:gd name="connsiteX4" fmla="*/ 20552 w 42779"/>
                  <a:gd name="connsiteY4" fmla="*/ 40447 h 40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79" h="40447">
                    <a:moveTo>
                      <a:pt x="20552" y="40447"/>
                    </a:moveTo>
                    <a:cubicBezTo>
                      <a:pt x="27767" y="32868"/>
                      <a:pt x="35054" y="25289"/>
                      <a:pt x="42780" y="18220"/>
                    </a:cubicBezTo>
                    <a:cubicBezTo>
                      <a:pt x="36512" y="11733"/>
                      <a:pt x="28714" y="4008"/>
                      <a:pt x="20770" y="0"/>
                    </a:cubicBezTo>
                    <a:cubicBezTo>
                      <a:pt x="13555" y="6632"/>
                      <a:pt x="6632" y="13628"/>
                      <a:pt x="0" y="20770"/>
                    </a:cubicBezTo>
                    <a:cubicBezTo>
                      <a:pt x="6996" y="27256"/>
                      <a:pt x="13847" y="33816"/>
                      <a:pt x="20552" y="40447"/>
                    </a:cubicBezTo>
                    <a:close/>
                  </a:path>
                </a:pathLst>
              </a:custGeom>
              <a:solidFill>
                <a:srgbClr val="6C99B9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6" name="Freeform: Shape 565">
                <a:extLst>
                  <a:ext uri="{FF2B5EF4-FFF2-40B4-BE49-F238E27FC236}">
                    <a16:creationId xmlns:a16="http://schemas.microsoft.com/office/drawing/2014/main" id="{46EAA868-B12B-A4D7-71E5-E4B6D3C4EAD7}"/>
                  </a:ext>
                </a:extLst>
              </p:cNvPr>
              <p:cNvSpPr/>
              <p:nvPr/>
            </p:nvSpPr>
            <p:spPr>
              <a:xfrm>
                <a:off x="4324515" y="2222370"/>
                <a:ext cx="35287" cy="38042"/>
              </a:xfrm>
              <a:custGeom>
                <a:avLst/>
                <a:gdLst>
                  <a:gd name="connsiteX0" fmla="*/ 14808 w 35287"/>
                  <a:gd name="connsiteY0" fmla="*/ 0 h 38042"/>
                  <a:gd name="connsiteX1" fmla="*/ 1909 w 35287"/>
                  <a:gd name="connsiteY1" fmla="*/ 15086 h 38042"/>
                  <a:gd name="connsiteX2" fmla="*/ 14 w 35287"/>
                  <a:gd name="connsiteY2" fmla="*/ 19531 h 38042"/>
                  <a:gd name="connsiteX3" fmla="*/ 5261 w 35287"/>
                  <a:gd name="connsiteY3" fmla="*/ 27111 h 38042"/>
                  <a:gd name="connsiteX4" fmla="*/ 17213 w 35287"/>
                  <a:gd name="connsiteY4" fmla="*/ 38042 h 38042"/>
                  <a:gd name="connsiteX5" fmla="*/ 35287 w 35287"/>
                  <a:gd name="connsiteY5" fmla="*/ 19604 h 38042"/>
                  <a:gd name="connsiteX6" fmla="*/ 14808 w 35287"/>
                  <a:gd name="connsiteY6" fmla="*/ 0 h 3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287" h="38042">
                    <a:moveTo>
                      <a:pt x="14808" y="0"/>
                    </a:moveTo>
                    <a:cubicBezTo>
                      <a:pt x="10363" y="4883"/>
                      <a:pt x="6063" y="9911"/>
                      <a:pt x="1909" y="15086"/>
                    </a:cubicBezTo>
                    <a:cubicBezTo>
                      <a:pt x="888" y="16325"/>
                      <a:pt x="-132" y="17709"/>
                      <a:pt x="14" y="19531"/>
                    </a:cubicBezTo>
                    <a:cubicBezTo>
                      <a:pt x="233" y="22228"/>
                      <a:pt x="2856" y="24924"/>
                      <a:pt x="5261" y="27111"/>
                    </a:cubicBezTo>
                    <a:cubicBezTo>
                      <a:pt x="9269" y="30755"/>
                      <a:pt x="13205" y="34399"/>
                      <a:pt x="17213" y="38042"/>
                    </a:cubicBezTo>
                    <a:cubicBezTo>
                      <a:pt x="23408" y="32066"/>
                      <a:pt x="29384" y="25872"/>
                      <a:pt x="35287" y="19604"/>
                    </a:cubicBezTo>
                    <a:cubicBezTo>
                      <a:pt x="28509" y="12972"/>
                      <a:pt x="21732" y="6413"/>
                      <a:pt x="14808" y="0"/>
                    </a:cubicBezTo>
                    <a:close/>
                  </a:path>
                </a:pathLst>
              </a:custGeom>
              <a:solidFill>
                <a:srgbClr val="6C99B9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7" name="Graphic 2">
              <a:extLst>
                <a:ext uri="{FF2B5EF4-FFF2-40B4-BE49-F238E27FC236}">
                  <a16:creationId xmlns:a16="http://schemas.microsoft.com/office/drawing/2014/main" id="{1C526548-BFBD-DE46-F9D9-96B30FDB79FC}"/>
                </a:ext>
              </a:extLst>
            </p:cNvPr>
            <p:cNvGrpSpPr/>
            <p:nvPr/>
          </p:nvGrpSpPr>
          <p:grpSpPr>
            <a:xfrm>
              <a:off x="4065301" y="1951044"/>
              <a:ext cx="199103" cy="193493"/>
              <a:chOff x="4065301" y="1951044"/>
              <a:chExt cx="199103" cy="193493"/>
            </a:xfrm>
            <a:solidFill>
              <a:srgbClr val="6C99B9"/>
            </a:solidFill>
          </p:grpSpPr>
          <p:sp>
            <p:nvSpPr>
              <p:cNvPr id="568" name="Freeform: Shape 567">
                <a:extLst>
                  <a:ext uri="{FF2B5EF4-FFF2-40B4-BE49-F238E27FC236}">
                    <a16:creationId xmlns:a16="http://schemas.microsoft.com/office/drawing/2014/main" id="{868A9BC8-7418-3C2E-CF6C-8B36A96B1B8B}"/>
                  </a:ext>
                </a:extLst>
              </p:cNvPr>
              <p:cNvSpPr/>
              <p:nvPr/>
            </p:nvSpPr>
            <p:spPr>
              <a:xfrm>
                <a:off x="4168351" y="2007671"/>
                <a:ext cx="38334" cy="40155"/>
              </a:xfrm>
              <a:custGeom>
                <a:avLst/>
                <a:gdLst>
                  <a:gd name="connsiteX0" fmla="*/ 20624 w 38334"/>
                  <a:gd name="connsiteY0" fmla="*/ 34690 h 40155"/>
                  <a:gd name="connsiteX1" fmla="*/ 0 w 38334"/>
                  <a:gd name="connsiteY1" fmla="*/ 17199 h 40155"/>
                  <a:gd name="connsiteX2" fmla="*/ 10567 w 38334"/>
                  <a:gd name="connsiteY2" fmla="*/ 0 h 40155"/>
                  <a:gd name="connsiteX3" fmla="*/ 38334 w 38334"/>
                  <a:gd name="connsiteY3" fmla="*/ 25070 h 40155"/>
                  <a:gd name="connsiteX4" fmla="*/ 27548 w 38334"/>
                  <a:gd name="connsiteY4" fmla="*/ 40156 h 40155"/>
                  <a:gd name="connsiteX5" fmla="*/ 20624 w 38334"/>
                  <a:gd name="connsiteY5" fmla="*/ 34690 h 40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334" h="40155">
                    <a:moveTo>
                      <a:pt x="20624" y="34690"/>
                    </a:moveTo>
                    <a:cubicBezTo>
                      <a:pt x="13701" y="28933"/>
                      <a:pt x="6851" y="23102"/>
                      <a:pt x="0" y="17199"/>
                    </a:cubicBezTo>
                    <a:cubicBezTo>
                      <a:pt x="3571" y="11515"/>
                      <a:pt x="7142" y="5830"/>
                      <a:pt x="10567" y="0"/>
                    </a:cubicBezTo>
                    <a:cubicBezTo>
                      <a:pt x="19823" y="8308"/>
                      <a:pt x="29078" y="16689"/>
                      <a:pt x="38334" y="25070"/>
                    </a:cubicBezTo>
                    <a:cubicBezTo>
                      <a:pt x="34544" y="29953"/>
                      <a:pt x="30973" y="35054"/>
                      <a:pt x="27548" y="40156"/>
                    </a:cubicBezTo>
                    <a:cubicBezTo>
                      <a:pt x="25143" y="38407"/>
                      <a:pt x="22884" y="36585"/>
                      <a:pt x="20624" y="34690"/>
                    </a:cubicBezTo>
                    <a:close/>
                  </a:path>
                </a:pathLst>
              </a:custGeom>
              <a:solidFill>
                <a:srgbClr val="6C99B9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9" name="Freeform: Shape 568">
                <a:extLst>
                  <a:ext uri="{FF2B5EF4-FFF2-40B4-BE49-F238E27FC236}">
                    <a16:creationId xmlns:a16="http://schemas.microsoft.com/office/drawing/2014/main" id="{3A780DA2-6507-81BB-6937-6F2562F42635}"/>
                  </a:ext>
                </a:extLst>
              </p:cNvPr>
              <p:cNvSpPr/>
              <p:nvPr/>
            </p:nvSpPr>
            <p:spPr>
              <a:xfrm>
                <a:off x="4148382" y="2028587"/>
                <a:ext cx="44965" cy="48974"/>
              </a:xfrm>
              <a:custGeom>
                <a:avLst/>
                <a:gdLst>
                  <a:gd name="connsiteX0" fmla="*/ 437 w 44965"/>
                  <a:gd name="connsiteY0" fmla="*/ 25872 h 48974"/>
                  <a:gd name="connsiteX1" fmla="*/ 0 w 44965"/>
                  <a:gd name="connsiteY1" fmla="*/ 25435 h 48974"/>
                  <a:gd name="connsiteX2" fmla="*/ 17491 w 44965"/>
                  <a:gd name="connsiteY2" fmla="*/ 0 h 48974"/>
                  <a:gd name="connsiteX3" fmla="*/ 33888 w 44965"/>
                  <a:gd name="connsiteY3" fmla="*/ 13847 h 48974"/>
                  <a:gd name="connsiteX4" fmla="*/ 44966 w 44965"/>
                  <a:gd name="connsiteY4" fmla="*/ 22811 h 48974"/>
                  <a:gd name="connsiteX5" fmla="*/ 28277 w 44965"/>
                  <a:gd name="connsiteY5" fmla="*/ 48974 h 48974"/>
                  <a:gd name="connsiteX6" fmla="*/ 437 w 44965"/>
                  <a:gd name="connsiteY6" fmla="*/ 25872 h 48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965" h="48974">
                    <a:moveTo>
                      <a:pt x="437" y="25872"/>
                    </a:moveTo>
                    <a:cubicBezTo>
                      <a:pt x="291" y="25726"/>
                      <a:pt x="146" y="25580"/>
                      <a:pt x="0" y="25435"/>
                    </a:cubicBezTo>
                    <a:cubicBezTo>
                      <a:pt x="6049" y="17126"/>
                      <a:pt x="11952" y="8673"/>
                      <a:pt x="17491" y="0"/>
                    </a:cubicBezTo>
                    <a:cubicBezTo>
                      <a:pt x="22884" y="4664"/>
                      <a:pt x="28350" y="9328"/>
                      <a:pt x="33888" y="13847"/>
                    </a:cubicBezTo>
                    <a:cubicBezTo>
                      <a:pt x="37532" y="16908"/>
                      <a:pt x="41249" y="19896"/>
                      <a:pt x="44966" y="22811"/>
                    </a:cubicBezTo>
                    <a:cubicBezTo>
                      <a:pt x="39281" y="31411"/>
                      <a:pt x="33815" y="40229"/>
                      <a:pt x="28277" y="48974"/>
                    </a:cubicBezTo>
                    <a:cubicBezTo>
                      <a:pt x="18875" y="41468"/>
                      <a:pt x="9547" y="33816"/>
                      <a:pt x="437" y="25872"/>
                    </a:cubicBezTo>
                    <a:close/>
                  </a:path>
                </a:pathLst>
              </a:custGeom>
              <a:solidFill>
                <a:srgbClr val="6C99B9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0" name="Freeform: Shape 569">
                <a:extLst>
                  <a:ext uri="{FF2B5EF4-FFF2-40B4-BE49-F238E27FC236}">
                    <a16:creationId xmlns:a16="http://schemas.microsoft.com/office/drawing/2014/main" id="{A3D7879B-FB87-64A2-9B56-C993148B05BD}"/>
                  </a:ext>
                </a:extLst>
              </p:cNvPr>
              <p:cNvSpPr/>
              <p:nvPr/>
            </p:nvSpPr>
            <p:spPr>
              <a:xfrm>
                <a:off x="4132203" y="2057519"/>
                <a:ext cx="42269" cy="43362"/>
              </a:xfrm>
              <a:custGeom>
                <a:avLst/>
                <a:gdLst>
                  <a:gd name="connsiteX0" fmla="*/ 13774 w 42269"/>
                  <a:gd name="connsiteY0" fmla="*/ 146 h 43362"/>
                  <a:gd name="connsiteX1" fmla="*/ 42269 w 42269"/>
                  <a:gd name="connsiteY1" fmla="*/ 23613 h 43362"/>
                  <a:gd name="connsiteX2" fmla="*/ 28860 w 42269"/>
                  <a:gd name="connsiteY2" fmla="*/ 43363 h 43362"/>
                  <a:gd name="connsiteX3" fmla="*/ 0 w 42269"/>
                  <a:gd name="connsiteY3" fmla="*/ 17564 h 43362"/>
                  <a:gd name="connsiteX4" fmla="*/ 13701 w 42269"/>
                  <a:gd name="connsiteY4" fmla="*/ 0 h 43362"/>
                  <a:gd name="connsiteX5" fmla="*/ 13774 w 42269"/>
                  <a:gd name="connsiteY5" fmla="*/ 146 h 4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269" h="43362">
                    <a:moveTo>
                      <a:pt x="13774" y="146"/>
                    </a:moveTo>
                    <a:cubicBezTo>
                      <a:pt x="23102" y="8162"/>
                      <a:pt x="32649" y="15960"/>
                      <a:pt x="42269" y="23613"/>
                    </a:cubicBezTo>
                    <a:cubicBezTo>
                      <a:pt x="37970" y="30317"/>
                      <a:pt x="33524" y="36949"/>
                      <a:pt x="28860" y="43363"/>
                    </a:cubicBezTo>
                    <a:cubicBezTo>
                      <a:pt x="19240" y="34763"/>
                      <a:pt x="9620" y="26163"/>
                      <a:pt x="0" y="17564"/>
                    </a:cubicBezTo>
                    <a:cubicBezTo>
                      <a:pt x="4737" y="11879"/>
                      <a:pt x="9255" y="5976"/>
                      <a:pt x="13701" y="0"/>
                    </a:cubicBezTo>
                    <a:cubicBezTo>
                      <a:pt x="13628" y="73"/>
                      <a:pt x="13701" y="73"/>
                      <a:pt x="13774" y="146"/>
                    </a:cubicBezTo>
                    <a:close/>
                  </a:path>
                </a:pathLst>
              </a:custGeom>
              <a:solidFill>
                <a:srgbClr val="6C99B9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1" name="Freeform: Shape 570">
                <a:extLst>
                  <a:ext uri="{FF2B5EF4-FFF2-40B4-BE49-F238E27FC236}">
                    <a16:creationId xmlns:a16="http://schemas.microsoft.com/office/drawing/2014/main" id="{07B267FD-CB4B-9873-050E-D784D1DF8091}"/>
                  </a:ext>
                </a:extLst>
              </p:cNvPr>
              <p:cNvSpPr/>
              <p:nvPr/>
            </p:nvSpPr>
            <p:spPr>
              <a:xfrm>
                <a:off x="4136867" y="1980414"/>
                <a:ext cx="38188" cy="41103"/>
              </a:xfrm>
              <a:custGeom>
                <a:avLst/>
                <a:gdLst>
                  <a:gd name="connsiteX0" fmla="*/ 0 w 38188"/>
                  <a:gd name="connsiteY0" fmla="*/ 16908 h 41103"/>
                  <a:gd name="connsiteX1" fmla="*/ 11734 w 38188"/>
                  <a:gd name="connsiteY1" fmla="*/ 0 h 41103"/>
                  <a:gd name="connsiteX2" fmla="*/ 38188 w 38188"/>
                  <a:gd name="connsiteY2" fmla="*/ 23831 h 41103"/>
                  <a:gd name="connsiteX3" fmla="*/ 27621 w 38188"/>
                  <a:gd name="connsiteY3" fmla="*/ 41103 h 41103"/>
                  <a:gd name="connsiteX4" fmla="*/ 0 w 38188"/>
                  <a:gd name="connsiteY4" fmla="*/ 16908 h 4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88" h="41103">
                    <a:moveTo>
                      <a:pt x="0" y="16908"/>
                    </a:moveTo>
                    <a:cubicBezTo>
                      <a:pt x="3935" y="11296"/>
                      <a:pt x="7798" y="5684"/>
                      <a:pt x="11734" y="0"/>
                    </a:cubicBezTo>
                    <a:cubicBezTo>
                      <a:pt x="20479" y="7871"/>
                      <a:pt x="29297" y="15815"/>
                      <a:pt x="38188" y="23831"/>
                    </a:cubicBezTo>
                    <a:cubicBezTo>
                      <a:pt x="34763" y="29661"/>
                      <a:pt x="31192" y="35419"/>
                      <a:pt x="27621" y="41103"/>
                    </a:cubicBezTo>
                    <a:cubicBezTo>
                      <a:pt x="18365" y="33160"/>
                      <a:pt x="9183" y="25070"/>
                      <a:pt x="0" y="16908"/>
                    </a:cubicBezTo>
                    <a:close/>
                  </a:path>
                </a:pathLst>
              </a:custGeom>
              <a:solidFill>
                <a:srgbClr val="6C99B9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2" name="Freeform: Shape 571">
                <a:extLst>
                  <a:ext uri="{FF2B5EF4-FFF2-40B4-BE49-F238E27FC236}">
                    <a16:creationId xmlns:a16="http://schemas.microsoft.com/office/drawing/2014/main" id="{99E89E5C-BAEA-8235-BCE2-8E3EF76895AE}"/>
                  </a:ext>
                </a:extLst>
              </p:cNvPr>
              <p:cNvSpPr/>
              <p:nvPr/>
            </p:nvSpPr>
            <p:spPr>
              <a:xfrm>
                <a:off x="4117409" y="2000893"/>
                <a:ext cx="44674" cy="49775"/>
              </a:xfrm>
              <a:custGeom>
                <a:avLst/>
                <a:gdLst>
                  <a:gd name="connsiteX0" fmla="*/ 0 w 44674"/>
                  <a:gd name="connsiteY0" fmla="*/ 23758 h 49775"/>
                  <a:gd name="connsiteX1" fmla="*/ 16981 w 44674"/>
                  <a:gd name="connsiteY1" fmla="*/ 0 h 49775"/>
                  <a:gd name="connsiteX2" fmla="*/ 44674 w 44674"/>
                  <a:gd name="connsiteY2" fmla="*/ 24414 h 49775"/>
                  <a:gd name="connsiteX3" fmla="*/ 27256 w 44674"/>
                  <a:gd name="connsiteY3" fmla="*/ 49776 h 49775"/>
                  <a:gd name="connsiteX4" fmla="*/ 0 w 44674"/>
                  <a:gd name="connsiteY4" fmla="*/ 23758 h 49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674" h="49775">
                    <a:moveTo>
                      <a:pt x="0" y="23758"/>
                    </a:moveTo>
                    <a:cubicBezTo>
                      <a:pt x="5757" y="15887"/>
                      <a:pt x="11369" y="7944"/>
                      <a:pt x="16981" y="0"/>
                    </a:cubicBezTo>
                    <a:cubicBezTo>
                      <a:pt x="26163" y="8162"/>
                      <a:pt x="35419" y="16325"/>
                      <a:pt x="44674" y="24414"/>
                    </a:cubicBezTo>
                    <a:cubicBezTo>
                      <a:pt x="39063" y="33014"/>
                      <a:pt x="33305" y="41468"/>
                      <a:pt x="27256" y="49776"/>
                    </a:cubicBezTo>
                    <a:cubicBezTo>
                      <a:pt x="17855" y="41395"/>
                      <a:pt x="8818" y="32649"/>
                      <a:pt x="0" y="23758"/>
                    </a:cubicBezTo>
                    <a:close/>
                  </a:path>
                </a:pathLst>
              </a:custGeom>
              <a:solidFill>
                <a:srgbClr val="6C99B9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3" name="Freeform: Shape 572">
                <a:extLst>
                  <a:ext uri="{FF2B5EF4-FFF2-40B4-BE49-F238E27FC236}">
                    <a16:creationId xmlns:a16="http://schemas.microsoft.com/office/drawing/2014/main" id="{0C116320-6778-72D7-1CD4-335E083BEE03}"/>
                  </a:ext>
                </a:extLst>
              </p:cNvPr>
              <p:cNvSpPr/>
              <p:nvPr/>
            </p:nvSpPr>
            <p:spPr>
              <a:xfrm>
                <a:off x="4100793" y="2028295"/>
                <a:ext cx="41176" cy="43435"/>
              </a:xfrm>
              <a:custGeom>
                <a:avLst/>
                <a:gdLst>
                  <a:gd name="connsiteX0" fmla="*/ 41176 w 41176"/>
                  <a:gd name="connsiteY0" fmla="*/ 25872 h 43435"/>
                  <a:gd name="connsiteX1" fmla="*/ 27548 w 41176"/>
                  <a:gd name="connsiteY1" fmla="*/ 43435 h 43435"/>
                  <a:gd name="connsiteX2" fmla="*/ 0 w 41176"/>
                  <a:gd name="connsiteY2" fmla="*/ 18657 h 43435"/>
                  <a:gd name="connsiteX3" fmla="*/ 13920 w 41176"/>
                  <a:gd name="connsiteY3" fmla="*/ 0 h 43435"/>
                  <a:gd name="connsiteX4" fmla="*/ 41176 w 41176"/>
                  <a:gd name="connsiteY4" fmla="*/ 25872 h 43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3435">
                    <a:moveTo>
                      <a:pt x="41176" y="25872"/>
                    </a:moveTo>
                    <a:cubicBezTo>
                      <a:pt x="36730" y="31848"/>
                      <a:pt x="32212" y="37678"/>
                      <a:pt x="27548" y="43435"/>
                    </a:cubicBezTo>
                    <a:cubicBezTo>
                      <a:pt x="18365" y="35200"/>
                      <a:pt x="9183" y="26965"/>
                      <a:pt x="0" y="18657"/>
                    </a:cubicBezTo>
                    <a:cubicBezTo>
                      <a:pt x="4737" y="12462"/>
                      <a:pt x="9328" y="6267"/>
                      <a:pt x="13920" y="0"/>
                    </a:cubicBezTo>
                    <a:cubicBezTo>
                      <a:pt x="22738" y="8891"/>
                      <a:pt x="31775" y="17564"/>
                      <a:pt x="41176" y="25872"/>
                    </a:cubicBezTo>
                    <a:close/>
                  </a:path>
                </a:pathLst>
              </a:custGeom>
              <a:solidFill>
                <a:srgbClr val="6C99B9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4" name="Freeform: Shape 573">
                <a:extLst>
                  <a:ext uri="{FF2B5EF4-FFF2-40B4-BE49-F238E27FC236}">
                    <a16:creationId xmlns:a16="http://schemas.microsoft.com/office/drawing/2014/main" id="{A5E5F3AE-5092-D436-499A-887E4F882FD0}"/>
                  </a:ext>
                </a:extLst>
              </p:cNvPr>
              <p:cNvSpPr/>
              <p:nvPr/>
            </p:nvSpPr>
            <p:spPr>
              <a:xfrm>
                <a:off x="4100720" y="1951044"/>
                <a:ext cx="44091" cy="42852"/>
              </a:xfrm>
              <a:custGeom>
                <a:avLst/>
                <a:gdLst>
                  <a:gd name="connsiteX0" fmla="*/ 22082 w 44091"/>
                  <a:gd name="connsiteY0" fmla="*/ 33670 h 42852"/>
                  <a:gd name="connsiteX1" fmla="*/ 0 w 44091"/>
                  <a:gd name="connsiteY1" fmla="*/ 12681 h 42852"/>
                  <a:gd name="connsiteX2" fmla="*/ 15086 w 44091"/>
                  <a:gd name="connsiteY2" fmla="*/ 0 h 42852"/>
                  <a:gd name="connsiteX3" fmla="*/ 44091 w 44091"/>
                  <a:gd name="connsiteY3" fmla="*/ 25945 h 42852"/>
                  <a:gd name="connsiteX4" fmla="*/ 32358 w 44091"/>
                  <a:gd name="connsiteY4" fmla="*/ 42852 h 42852"/>
                  <a:gd name="connsiteX5" fmla="*/ 22082 w 44091"/>
                  <a:gd name="connsiteY5" fmla="*/ 33670 h 42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091" h="42852">
                    <a:moveTo>
                      <a:pt x="22082" y="33670"/>
                    </a:moveTo>
                    <a:cubicBezTo>
                      <a:pt x="14649" y="27038"/>
                      <a:pt x="7434" y="19677"/>
                      <a:pt x="0" y="12681"/>
                    </a:cubicBezTo>
                    <a:cubicBezTo>
                      <a:pt x="4518" y="7871"/>
                      <a:pt x="9474" y="3571"/>
                      <a:pt x="15086" y="0"/>
                    </a:cubicBezTo>
                    <a:cubicBezTo>
                      <a:pt x="24487" y="8381"/>
                      <a:pt x="34180" y="17054"/>
                      <a:pt x="44091" y="25945"/>
                    </a:cubicBezTo>
                    <a:cubicBezTo>
                      <a:pt x="40229" y="31629"/>
                      <a:pt x="36293" y="37241"/>
                      <a:pt x="32358" y="42852"/>
                    </a:cubicBezTo>
                    <a:cubicBezTo>
                      <a:pt x="28933" y="39864"/>
                      <a:pt x="25507" y="36731"/>
                      <a:pt x="22082" y="33670"/>
                    </a:cubicBezTo>
                    <a:close/>
                  </a:path>
                </a:pathLst>
              </a:custGeom>
              <a:solidFill>
                <a:srgbClr val="6C99B9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5" name="Freeform: Shape 574">
                <a:extLst>
                  <a:ext uri="{FF2B5EF4-FFF2-40B4-BE49-F238E27FC236}">
                    <a16:creationId xmlns:a16="http://schemas.microsoft.com/office/drawing/2014/main" id="{D2FA3961-8CF3-A977-2E6E-74BE0416ABDB}"/>
                  </a:ext>
                </a:extLst>
              </p:cNvPr>
              <p:cNvSpPr/>
              <p:nvPr/>
            </p:nvSpPr>
            <p:spPr>
              <a:xfrm>
                <a:off x="4081990" y="1966859"/>
                <a:ext cx="48536" cy="54221"/>
              </a:xfrm>
              <a:custGeom>
                <a:avLst/>
                <a:gdLst>
                  <a:gd name="connsiteX0" fmla="*/ 0 w 48536"/>
                  <a:gd name="connsiteY0" fmla="*/ 22082 h 54221"/>
                  <a:gd name="connsiteX1" fmla="*/ 15960 w 48536"/>
                  <a:gd name="connsiteY1" fmla="*/ 0 h 54221"/>
                  <a:gd name="connsiteX2" fmla="*/ 41541 w 48536"/>
                  <a:gd name="connsiteY2" fmla="*/ 24414 h 54221"/>
                  <a:gd name="connsiteX3" fmla="*/ 48537 w 48536"/>
                  <a:gd name="connsiteY3" fmla="*/ 30682 h 54221"/>
                  <a:gd name="connsiteX4" fmla="*/ 31702 w 48536"/>
                  <a:gd name="connsiteY4" fmla="*/ 54221 h 54221"/>
                  <a:gd name="connsiteX5" fmla="*/ 0 w 48536"/>
                  <a:gd name="connsiteY5" fmla="*/ 22082 h 54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536" h="54221">
                    <a:moveTo>
                      <a:pt x="0" y="22082"/>
                    </a:moveTo>
                    <a:cubicBezTo>
                      <a:pt x="4956" y="14357"/>
                      <a:pt x="10057" y="6778"/>
                      <a:pt x="15960" y="0"/>
                    </a:cubicBezTo>
                    <a:cubicBezTo>
                      <a:pt x="24706" y="8162"/>
                      <a:pt x="33014" y="16762"/>
                      <a:pt x="41541" y="24414"/>
                    </a:cubicBezTo>
                    <a:cubicBezTo>
                      <a:pt x="43873" y="26528"/>
                      <a:pt x="46205" y="28568"/>
                      <a:pt x="48537" y="30682"/>
                    </a:cubicBezTo>
                    <a:cubicBezTo>
                      <a:pt x="42998" y="38553"/>
                      <a:pt x="37387" y="46423"/>
                      <a:pt x="31702" y="54221"/>
                    </a:cubicBezTo>
                    <a:cubicBezTo>
                      <a:pt x="21208" y="43508"/>
                      <a:pt x="10713" y="32649"/>
                      <a:pt x="0" y="22082"/>
                    </a:cubicBezTo>
                    <a:close/>
                  </a:path>
                </a:pathLst>
              </a:custGeom>
              <a:solidFill>
                <a:srgbClr val="6C99B9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6" name="Freeform: Shape 575">
                <a:extLst>
                  <a:ext uri="{FF2B5EF4-FFF2-40B4-BE49-F238E27FC236}">
                    <a16:creationId xmlns:a16="http://schemas.microsoft.com/office/drawing/2014/main" id="{3B86CCD5-73A3-7730-4061-A89B443BE6CA}"/>
                  </a:ext>
                </a:extLst>
              </p:cNvPr>
              <p:cNvSpPr/>
              <p:nvPr/>
            </p:nvSpPr>
            <p:spPr>
              <a:xfrm>
                <a:off x="4065301" y="1992731"/>
                <a:ext cx="45767" cy="50796"/>
              </a:xfrm>
              <a:custGeom>
                <a:avLst/>
                <a:gdLst>
                  <a:gd name="connsiteX0" fmla="*/ 45768 w 45767"/>
                  <a:gd name="connsiteY0" fmla="*/ 31921 h 50796"/>
                  <a:gd name="connsiteX1" fmla="*/ 31702 w 45767"/>
                  <a:gd name="connsiteY1" fmla="*/ 50796 h 50796"/>
                  <a:gd name="connsiteX2" fmla="*/ 0 w 45767"/>
                  <a:gd name="connsiteY2" fmla="*/ 22082 h 50796"/>
                  <a:gd name="connsiteX3" fmla="*/ 14284 w 45767"/>
                  <a:gd name="connsiteY3" fmla="*/ 0 h 50796"/>
                  <a:gd name="connsiteX4" fmla="*/ 45768 w 45767"/>
                  <a:gd name="connsiteY4" fmla="*/ 31921 h 50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767" h="50796">
                    <a:moveTo>
                      <a:pt x="45768" y="31921"/>
                    </a:moveTo>
                    <a:cubicBezTo>
                      <a:pt x="41103" y="38261"/>
                      <a:pt x="36439" y="44529"/>
                      <a:pt x="31702" y="50796"/>
                    </a:cubicBezTo>
                    <a:cubicBezTo>
                      <a:pt x="21135" y="41249"/>
                      <a:pt x="10567" y="31702"/>
                      <a:pt x="0" y="22082"/>
                    </a:cubicBezTo>
                    <a:cubicBezTo>
                      <a:pt x="4956" y="15086"/>
                      <a:pt x="9547" y="7506"/>
                      <a:pt x="14284" y="0"/>
                    </a:cubicBezTo>
                    <a:cubicBezTo>
                      <a:pt x="24924" y="10494"/>
                      <a:pt x="35273" y="21280"/>
                      <a:pt x="45768" y="31921"/>
                    </a:cubicBezTo>
                    <a:close/>
                  </a:path>
                </a:pathLst>
              </a:custGeom>
              <a:solidFill>
                <a:srgbClr val="6C99B9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7" name="Freeform: Shape 576">
                <a:extLst>
                  <a:ext uri="{FF2B5EF4-FFF2-40B4-BE49-F238E27FC236}">
                    <a16:creationId xmlns:a16="http://schemas.microsoft.com/office/drawing/2014/main" id="{02F50F5A-867B-4C17-6FA5-89BF757AD173}"/>
                  </a:ext>
                </a:extLst>
              </p:cNvPr>
              <p:cNvSpPr/>
              <p:nvPr/>
            </p:nvSpPr>
            <p:spPr>
              <a:xfrm>
                <a:off x="4199688" y="2036166"/>
                <a:ext cx="39354" cy="39062"/>
              </a:xfrm>
              <a:custGeom>
                <a:avLst/>
                <a:gdLst>
                  <a:gd name="connsiteX0" fmla="*/ 0 w 39354"/>
                  <a:gd name="connsiteY0" fmla="*/ 14867 h 39062"/>
                  <a:gd name="connsiteX1" fmla="*/ 10640 w 39354"/>
                  <a:gd name="connsiteY1" fmla="*/ 0 h 39062"/>
                  <a:gd name="connsiteX2" fmla="*/ 39354 w 39354"/>
                  <a:gd name="connsiteY2" fmla="*/ 25872 h 39062"/>
                  <a:gd name="connsiteX3" fmla="*/ 30828 w 39354"/>
                  <a:gd name="connsiteY3" fmla="*/ 39063 h 39062"/>
                  <a:gd name="connsiteX4" fmla="*/ 0 w 39354"/>
                  <a:gd name="connsiteY4" fmla="*/ 14867 h 3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354" h="39062">
                    <a:moveTo>
                      <a:pt x="0" y="14867"/>
                    </a:moveTo>
                    <a:cubicBezTo>
                      <a:pt x="3425" y="9839"/>
                      <a:pt x="6924" y="4810"/>
                      <a:pt x="10640" y="0"/>
                    </a:cubicBezTo>
                    <a:cubicBezTo>
                      <a:pt x="20333" y="8745"/>
                      <a:pt x="29953" y="17418"/>
                      <a:pt x="39354" y="25872"/>
                    </a:cubicBezTo>
                    <a:cubicBezTo>
                      <a:pt x="36731" y="30390"/>
                      <a:pt x="33816" y="34763"/>
                      <a:pt x="30828" y="39063"/>
                    </a:cubicBezTo>
                    <a:cubicBezTo>
                      <a:pt x="20697" y="30828"/>
                      <a:pt x="10276" y="22957"/>
                      <a:pt x="0" y="14867"/>
                    </a:cubicBezTo>
                    <a:close/>
                  </a:path>
                </a:pathLst>
              </a:custGeom>
              <a:solidFill>
                <a:srgbClr val="6C99B9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8" name="Freeform: Shape 577">
                <a:extLst>
                  <a:ext uri="{FF2B5EF4-FFF2-40B4-BE49-F238E27FC236}">
                    <a16:creationId xmlns:a16="http://schemas.microsoft.com/office/drawing/2014/main" id="{80937100-94CC-E8BC-D146-F22ECAC40D83}"/>
                  </a:ext>
                </a:extLst>
              </p:cNvPr>
              <p:cNvSpPr/>
              <p:nvPr/>
            </p:nvSpPr>
            <p:spPr>
              <a:xfrm>
                <a:off x="4164780" y="2084339"/>
                <a:ext cx="40957" cy="41759"/>
              </a:xfrm>
              <a:custGeom>
                <a:avLst/>
                <a:gdLst>
                  <a:gd name="connsiteX0" fmla="*/ 40958 w 40957"/>
                  <a:gd name="connsiteY0" fmla="*/ 21936 h 41759"/>
                  <a:gd name="connsiteX1" fmla="*/ 24633 w 40957"/>
                  <a:gd name="connsiteY1" fmla="*/ 41759 h 41759"/>
                  <a:gd name="connsiteX2" fmla="*/ 0 w 40957"/>
                  <a:gd name="connsiteY2" fmla="*/ 19969 h 41759"/>
                  <a:gd name="connsiteX3" fmla="*/ 13555 w 40957"/>
                  <a:gd name="connsiteY3" fmla="*/ 0 h 41759"/>
                  <a:gd name="connsiteX4" fmla="*/ 40958 w 40957"/>
                  <a:gd name="connsiteY4" fmla="*/ 21936 h 41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957" h="41759">
                    <a:moveTo>
                      <a:pt x="40958" y="21936"/>
                    </a:moveTo>
                    <a:cubicBezTo>
                      <a:pt x="35419" y="28423"/>
                      <a:pt x="29880" y="34982"/>
                      <a:pt x="24633" y="41759"/>
                    </a:cubicBezTo>
                    <a:cubicBezTo>
                      <a:pt x="16398" y="34471"/>
                      <a:pt x="8235" y="27257"/>
                      <a:pt x="0" y="19969"/>
                    </a:cubicBezTo>
                    <a:cubicBezTo>
                      <a:pt x="4737" y="13483"/>
                      <a:pt x="9183" y="6778"/>
                      <a:pt x="13555" y="0"/>
                    </a:cubicBezTo>
                    <a:cubicBezTo>
                      <a:pt x="22665" y="7288"/>
                      <a:pt x="31848" y="14576"/>
                      <a:pt x="40958" y="21936"/>
                    </a:cubicBezTo>
                    <a:close/>
                  </a:path>
                </a:pathLst>
              </a:custGeom>
              <a:solidFill>
                <a:srgbClr val="6C99B9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9" name="Freeform: Shape 578">
                <a:extLst>
                  <a:ext uri="{FF2B5EF4-FFF2-40B4-BE49-F238E27FC236}">
                    <a16:creationId xmlns:a16="http://schemas.microsoft.com/office/drawing/2014/main" id="{02A1CC87-3B8B-0D20-F338-B83A14EA7622}"/>
                  </a:ext>
                </a:extLst>
              </p:cNvPr>
              <p:cNvSpPr/>
              <p:nvPr/>
            </p:nvSpPr>
            <p:spPr>
              <a:xfrm>
                <a:off x="4180594" y="2054604"/>
                <a:ext cx="47516" cy="48391"/>
              </a:xfrm>
              <a:custGeom>
                <a:avLst/>
                <a:gdLst>
                  <a:gd name="connsiteX0" fmla="*/ 0 w 47516"/>
                  <a:gd name="connsiteY0" fmla="*/ 26163 h 48391"/>
                  <a:gd name="connsiteX1" fmla="*/ 16762 w 47516"/>
                  <a:gd name="connsiteY1" fmla="*/ 0 h 48391"/>
                  <a:gd name="connsiteX2" fmla="*/ 45622 w 47516"/>
                  <a:gd name="connsiteY2" fmla="*/ 22592 h 48391"/>
                  <a:gd name="connsiteX3" fmla="*/ 47517 w 47516"/>
                  <a:gd name="connsiteY3" fmla="*/ 24050 h 48391"/>
                  <a:gd name="connsiteX4" fmla="*/ 27840 w 47516"/>
                  <a:gd name="connsiteY4" fmla="*/ 48391 h 48391"/>
                  <a:gd name="connsiteX5" fmla="*/ 0 w 47516"/>
                  <a:gd name="connsiteY5" fmla="*/ 26163 h 48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516" h="48391">
                    <a:moveTo>
                      <a:pt x="0" y="26163"/>
                    </a:moveTo>
                    <a:cubicBezTo>
                      <a:pt x="5539" y="17418"/>
                      <a:pt x="11005" y="8600"/>
                      <a:pt x="16762" y="0"/>
                    </a:cubicBezTo>
                    <a:cubicBezTo>
                      <a:pt x="26382" y="7579"/>
                      <a:pt x="36075" y="15013"/>
                      <a:pt x="45622" y="22592"/>
                    </a:cubicBezTo>
                    <a:cubicBezTo>
                      <a:pt x="46205" y="23030"/>
                      <a:pt x="46861" y="23540"/>
                      <a:pt x="47517" y="24050"/>
                    </a:cubicBezTo>
                    <a:cubicBezTo>
                      <a:pt x="41322" y="32431"/>
                      <a:pt x="34617" y="40447"/>
                      <a:pt x="27840" y="48391"/>
                    </a:cubicBezTo>
                    <a:cubicBezTo>
                      <a:pt x="18584" y="40958"/>
                      <a:pt x="9328" y="33597"/>
                      <a:pt x="0" y="26163"/>
                    </a:cubicBezTo>
                    <a:close/>
                  </a:path>
                </a:pathLst>
              </a:custGeom>
              <a:solidFill>
                <a:srgbClr val="6C99B9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0" name="Freeform: Shape 579">
                <a:extLst>
                  <a:ext uri="{FF2B5EF4-FFF2-40B4-BE49-F238E27FC236}">
                    <a16:creationId xmlns:a16="http://schemas.microsoft.com/office/drawing/2014/main" id="{8C144C0C-CBEF-E3D8-88F4-3F3E09445BFE}"/>
                  </a:ext>
                </a:extLst>
              </p:cNvPr>
              <p:cNvSpPr/>
              <p:nvPr/>
            </p:nvSpPr>
            <p:spPr>
              <a:xfrm>
                <a:off x="4234524" y="2065463"/>
                <a:ext cx="29880" cy="32649"/>
              </a:xfrm>
              <a:custGeom>
                <a:avLst/>
                <a:gdLst>
                  <a:gd name="connsiteX0" fmla="*/ 1676 w 29880"/>
                  <a:gd name="connsiteY0" fmla="*/ 14211 h 32649"/>
                  <a:gd name="connsiteX1" fmla="*/ 0 w 29880"/>
                  <a:gd name="connsiteY1" fmla="*/ 12899 h 32649"/>
                  <a:gd name="connsiteX2" fmla="*/ 8381 w 29880"/>
                  <a:gd name="connsiteY2" fmla="*/ 0 h 32649"/>
                  <a:gd name="connsiteX3" fmla="*/ 29880 w 29880"/>
                  <a:gd name="connsiteY3" fmla="*/ 19240 h 32649"/>
                  <a:gd name="connsiteX4" fmla="*/ 20625 w 29880"/>
                  <a:gd name="connsiteY4" fmla="*/ 32649 h 32649"/>
                  <a:gd name="connsiteX5" fmla="*/ 1676 w 29880"/>
                  <a:gd name="connsiteY5" fmla="*/ 14211 h 32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880" h="32649">
                    <a:moveTo>
                      <a:pt x="1676" y="14211"/>
                    </a:moveTo>
                    <a:cubicBezTo>
                      <a:pt x="1093" y="13774"/>
                      <a:pt x="583" y="13337"/>
                      <a:pt x="0" y="12899"/>
                    </a:cubicBezTo>
                    <a:cubicBezTo>
                      <a:pt x="2988" y="8745"/>
                      <a:pt x="5830" y="4446"/>
                      <a:pt x="8381" y="0"/>
                    </a:cubicBezTo>
                    <a:cubicBezTo>
                      <a:pt x="15669" y="6559"/>
                      <a:pt x="22884" y="12972"/>
                      <a:pt x="29880" y="19240"/>
                    </a:cubicBezTo>
                    <a:cubicBezTo>
                      <a:pt x="26892" y="23758"/>
                      <a:pt x="23831" y="28277"/>
                      <a:pt x="20625" y="32649"/>
                    </a:cubicBezTo>
                    <a:cubicBezTo>
                      <a:pt x="15377" y="25435"/>
                      <a:pt x="7506" y="19021"/>
                      <a:pt x="1676" y="14211"/>
                    </a:cubicBezTo>
                    <a:close/>
                  </a:path>
                </a:pathLst>
              </a:custGeom>
              <a:solidFill>
                <a:srgbClr val="6C99B9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1" name="Freeform: Shape 580">
                <a:extLst>
                  <a:ext uri="{FF2B5EF4-FFF2-40B4-BE49-F238E27FC236}">
                    <a16:creationId xmlns:a16="http://schemas.microsoft.com/office/drawing/2014/main" id="{4DACC7CF-867F-16D1-7707-7D94CD968CD1}"/>
                  </a:ext>
                </a:extLst>
              </p:cNvPr>
              <p:cNvSpPr/>
              <p:nvPr/>
            </p:nvSpPr>
            <p:spPr>
              <a:xfrm>
                <a:off x="4212369" y="2081715"/>
                <a:ext cx="40228" cy="42779"/>
              </a:xfrm>
              <a:custGeom>
                <a:avLst/>
                <a:gdLst>
                  <a:gd name="connsiteX0" fmla="*/ 0 w 40228"/>
                  <a:gd name="connsiteY0" fmla="*/ 24487 h 42779"/>
                  <a:gd name="connsiteX1" fmla="*/ 19750 w 40228"/>
                  <a:gd name="connsiteY1" fmla="*/ 0 h 42779"/>
                  <a:gd name="connsiteX2" fmla="*/ 40229 w 40228"/>
                  <a:gd name="connsiteY2" fmla="*/ 19896 h 42779"/>
                  <a:gd name="connsiteX3" fmla="*/ 21791 w 40228"/>
                  <a:gd name="connsiteY3" fmla="*/ 42780 h 42779"/>
                  <a:gd name="connsiteX4" fmla="*/ 0 w 40228"/>
                  <a:gd name="connsiteY4" fmla="*/ 24487 h 42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228" h="42779">
                    <a:moveTo>
                      <a:pt x="0" y="24487"/>
                    </a:moveTo>
                    <a:cubicBezTo>
                      <a:pt x="6778" y="16471"/>
                      <a:pt x="13555" y="8454"/>
                      <a:pt x="19750" y="0"/>
                    </a:cubicBezTo>
                    <a:cubicBezTo>
                      <a:pt x="26892" y="5539"/>
                      <a:pt x="35419" y="12462"/>
                      <a:pt x="40229" y="19896"/>
                    </a:cubicBezTo>
                    <a:cubicBezTo>
                      <a:pt x="34399" y="27767"/>
                      <a:pt x="28204" y="35346"/>
                      <a:pt x="21791" y="42780"/>
                    </a:cubicBezTo>
                    <a:cubicBezTo>
                      <a:pt x="14576" y="36585"/>
                      <a:pt x="7361" y="30463"/>
                      <a:pt x="0" y="24487"/>
                    </a:cubicBezTo>
                    <a:close/>
                  </a:path>
                </a:pathLst>
              </a:custGeom>
              <a:solidFill>
                <a:srgbClr val="6C99B9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2" name="Freeform: Shape 581">
                <a:extLst>
                  <a:ext uri="{FF2B5EF4-FFF2-40B4-BE49-F238E27FC236}">
                    <a16:creationId xmlns:a16="http://schemas.microsoft.com/office/drawing/2014/main" id="{52583EFC-368E-3B4C-9D57-B172F8D34FB5}"/>
                  </a:ext>
                </a:extLst>
              </p:cNvPr>
              <p:cNvSpPr/>
              <p:nvPr/>
            </p:nvSpPr>
            <p:spPr>
              <a:xfrm>
                <a:off x="4193275" y="2109482"/>
                <a:ext cx="37969" cy="35056"/>
              </a:xfrm>
              <a:custGeom>
                <a:avLst/>
                <a:gdLst>
                  <a:gd name="connsiteX0" fmla="*/ 37970 w 37969"/>
                  <a:gd name="connsiteY0" fmla="*/ 18293 h 35056"/>
                  <a:gd name="connsiteX1" fmla="*/ 24414 w 37969"/>
                  <a:gd name="connsiteY1" fmla="*/ 32722 h 35056"/>
                  <a:gd name="connsiteX2" fmla="*/ 20187 w 37969"/>
                  <a:gd name="connsiteY2" fmla="*/ 35054 h 35056"/>
                  <a:gd name="connsiteX3" fmla="*/ 12098 w 37969"/>
                  <a:gd name="connsiteY3" fmla="*/ 30682 h 35056"/>
                  <a:gd name="connsiteX4" fmla="*/ 0 w 37969"/>
                  <a:gd name="connsiteY4" fmla="*/ 19969 h 35056"/>
                  <a:gd name="connsiteX5" fmla="*/ 16398 w 37969"/>
                  <a:gd name="connsiteY5" fmla="*/ 0 h 35056"/>
                  <a:gd name="connsiteX6" fmla="*/ 37970 w 37969"/>
                  <a:gd name="connsiteY6" fmla="*/ 18293 h 35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969" h="35056">
                    <a:moveTo>
                      <a:pt x="37970" y="18293"/>
                    </a:moveTo>
                    <a:cubicBezTo>
                      <a:pt x="33524" y="23175"/>
                      <a:pt x="29079" y="28058"/>
                      <a:pt x="24414" y="32722"/>
                    </a:cubicBezTo>
                    <a:cubicBezTo>
                      <a:pt x="23248" y="33888"/>
                      <a:pt x="22009" y="35054"/>
                      <a:pt x="20187" y="35054"/>
                    </a:cubicBezTo>
                    <a:cubicBezTo>
                      <a:pt x="17418" y="35127"/>
                      <a:pt x="14576" y="32795"/>
                      <a:pt x="12098" y="30682"/>
                    </a:cubicBezTo>
                    <a:cubicBezTo>
                      <a:pt x="8017" y="27111"/>
                      <a:pt x="4008" y="23540"/>
                      <a:pt x="0" y="19969"/>
                    </a:cubicBezTo>
                    <a:cubicBezTo>
                      <a:pt x="5247" y="13191"/>
                      <a:pt x="10786" y="6559"/>
                      <a:pt x="16398" y="0"/>
                    </a:cubicBezTo>
                    <a:cubicBezTo>
                      <a:pt x="23613" y="5976"/>
                      <a:pt x="30828" y="12025"/>
                      <a:pt x="37970" y="18293"/>
                    </a:cubicBezTo>
                    <a:close/>
                  </a:path>
                </a:pathLst>
              </a:custGeom>
              <a:solidFill>
                <a:srgbClr val="6C99B9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90807C71-036C-934C-6B8A-67686F281F9F}"/>
                </a:ext>
              </a:extLst>
            </p:cNvPr>
            <p:cNvSpPr/>
            <p:nvPr/>
          </p:nvSpPr>
          <p:spPr>
            <a:xfrm>
              <a:off x="4188098" y="2183817"/>
              <a:ext cx="93651" cy="86034"/>
            </a:xfrm>
            <a:custGeom>
              <a:avLst/>
              <a:gdLst>
                <a:gd name="connsiteX0" fmla="*/ 78493 w 93651"/>
                <a:gd name="connsiteY0" fmla="*/ 82717 h 86034"/>
                <a:gd name="connsiteX1" fmla="*/ 50070 w 93651"/>
                <a:gd name="connsiteY1" fmla="*/ 84539 h 86034"/>
                <a:gd name="connsiteX2" fmla="*/ 15526 w 93651"/>
                <a:gd name="connsiteY2" fmla="*/ 67121 h 86034"/>
                <a:gd name="connsiteX3" fmla="*/ 2 w 93651"/>
                <a:gd name="connsiteY3" fmla="*/ 32285 h 86034"/>
                <a:gd name="connsiteX4" fmla="*/ 18805 w 93651"/>
                <a:gd name="connsiteY4" fmla="*/ 0 h 86034"/>
                <a:gd name="connsiteX5" fmla="*/ 93651 w 93651"/>
                <a:gd name="connsiteY5" fmla="*/ 68797 h 86034"/>
                <a:gd name="connsiteX6" fmla="*/ 78493 w 93651"/>
                <a:gd name="connsiteY6" fmla="*/ 82717 h 86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651" h="86034">
                  <a:moveTo>
                    <a:pt x="78493" y="82717"/>
                  </a:moveTo>
                  <a:cubicBezTo>
                    <a:pt x="69820" y="87017"/>
                    <a:pt x="59544" y="86579"/>
                    <a:pt x="50070" y="84539"/>
                  </a:cubicBezTo>
                  <a:cubicBezTo>
                    <a:pt x="37316" y="81842"/>
                    <a:pt x="24927" y="76158"/>
                    <a:pt x="15526" y="67121"/>
                  </a:cubicBezTo>
                  <a:cubicBezTo>
                    <a:pt x="6124" y="58084"/>
                    <a:pt x="-143" y="45330"/>
                    <a:pt x="2" y="32285"/>
                  </a:cubicBezTo>
                  <a:cubicBezTo>
                    <a:pt x="148" y="19240"/>
                    <a:pt x="7217" y="6049"/>
                    <a:pt x="18805" y="0"/>
                  </a:cubicBezTo>
                  <a:cubicBezTo>
                    <a:pt x="45478" y="20989"/>
                    <a:pt x="69601" y="44893"/>
                    <a:pt x="93651" y="68797"/>
                  </a:cubicBezTo>
                  <a:cubicBezTo>
                    <a:pt x="89570" y="74482"/>
                    <a:pt x="84687" y="79656"/>
                    <a:pt x="78493" y="82717"/>
                  </a:cubicBezTo>
                  <a:close/>
                </a:path>
              </a:pathLst>
            </a:custGeom>
            <a:solidFill>
              <a:srgbClr val="6C99B9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84" name="Graphic 2">
              <a:extLst>
                <a:ext uri="{FF2B5EF4-FFF2-40B4-BE49-F238E27FC236}">
                  <a16:creationId xmlns:a16="http://schemas.microsoft.com/office/drawing/2014/main" id="{F45B617C-79A6-63BB-0C86-10F15322F5C6}"/>
                </a:ext>
              </a:extLst>
            </p:cNvPr>
            <p:cNvGrpSpPr/>
            <p:nvPr/>
          </p:nvGrpSpPr>
          <p:grpSpPr>
            <a:xfrm>
              <a:off x="4214264" y="1855356"/>
              <a:ext cx="373393" cy="391067"/>
              <a:chOff x="4214264" y="1855356"/>
              <a:chExt cx="373393" cy="391067"/>
            </a:xfrm>
            <a:solidFill>
              <a:srgbClr val="6C99B9"/>
            </a:solidFill>
          </p:grpSpPr>
          <p:sp>
            <p:nvSpPr>
              <p:cNvPr id="585" name="Freeform: Shape 584">
                <a:extLst>
                  <a:ext uri="{FF2B5EF4-FFF2-40B4-BE49-F238E27FC236}">
                    <a16:creationId xmlns:a16="http://schemas.microsoft.com/office/drawing/2014/main" id="{B20D2736-131F-4D65-E6BB-9CD537C9C9C3}"/>
                  </a:ext>
                </a:extLst>
              </p:cNvPr>
              <p:cNvSpPr/>
              <p:nvPr/>
            </p:nvSpPr>
            <p:spPr>
              <a:xfrm>
                <a:off x="4214264" y="1926845"/>
                <a:ext cx="330284" cy="319578"/>
              </a:xfrm>
              <a:custGeom>
                <a:avLst/>
                <a:gdLst>
                  <a:gd name="connsiteX0" fmla="*/ 299967 w 330284"/>
                  <a:gd name="connsiteY0" fmla="*/ 187009 h 319578"/>
                  <a:gd name="connsiteX1" fmla="*/ 255949 w 330284"/>
                  <a:gd name="connsiteY1" fmla="*/ 141679 h 319578"/>
                  <a:gd name="connsiteX2" fmla="*/ 201581 w 330284"/>
                  <a:gd name="connsiteY2" fmla="*/ 91393 h 319578"/>
                  <a:gd name="connsiteX3" fmla="*/ 99479 w 330284"/>
                  <a:gd name="connsiteY3" fmla="*/ 3 h 319578"/>
                  <a:gd name="connsiteX4" fmla="*/ 81988 w 330284"/>
                  <a:gd name="connsiteY4" fmla="*/ 61294 h 319578"/>
                  <a:gd name="connsiteX5" fmla="*/ 78781 w 330284"/>
                  <a:gd name="connsiteY5" fmla="*/ 128415 h 319578"/>
                  <a:gd name="connsiteX6" fmla="*/ 82571 w 330284"/>
                  <a:gd name="connsiteY6" fmla="*/ 158514 h 319578"/>
                  <a:gd name="connsiteX7" fmla="*/ 55752 w 330284"/>
                  <a:gd name="connsiteY7" fmla="*/ 187811 h 319578"/>
                  <a:gd name="connsiteX8" fmla="*/ 0 w 330284"/>
                  <a:gd name="connsiteY8" fmla="*/ 247717 h 319578"/>
                  <a:gd name="connsiteX9" fmla="*/ 71275 w 330284"/>
                  <a:gd name="connsiteY9" fmla="*/ 316368 h 319578"/>
                  <a:gd name="connsiteX10" fmla="*/ 76668 w 330284"/>
                  <a:gd name="connsiteY10" fmla="*/ 319502 h 319578"/>
                  <a:gd name="connsiteX11" fmla="*/ 83737 w 330284"/>
                  <a:gd name="connsiteY11" fmla="*/ 315931 h 319578"/>
                  <a:gd name="connsiteX12" fmla="*/ 135481 w 330284"/>
                  <a:gd name="connsiteY12" fmla="*/ 260543 h 319578"/>
                  <a:gd name="connsiteX13" fmla="*/ 160478 w 330284"/>
                  <a:gd name="connsiteY13" fmla="*/ 233214 h 319578"/>
                  <a:gd name="connsiteX14" fmla="*/ 189702 w 330284"/>
                  <a:gd name="connsiteY14" fmla="*/ 238607 h 319578"/>
                  <a:gd name="connsiteX15" fmla="*/ 263236 w 330284"/>
                  <a:gd name="connsiteY15" fmla="*/ 239044 h 319578"/>
                  <a:gd name="connsiteX16" fmla="*/ 330284 w 330284"/>
                  <a:gd name="connsiteY16" fmla="*/ 211278 h 319578"/>
                  <a:gd name="connsiteX17" fmla="*/ 299967 w 330284"/>
                  <a:gd name="connsiteY17" fmla="*/ 187009 h 319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30284" h="319578">
                    <a:moveTo>
                      <a:pt x="299967" y="187009"/>
                    </a:moveTo>
                    <a:cubicBezTo>
                      <a:pt x="284444" y="172506"/>
                      <a:pt x="271690" y="156254"/>
                      <a:pt x="255949" y="141679"/>
                    </a:cubicBezTo>
                    <a:cubicBezTo>
                      <a:pt x="237802" y="124917"/>
                      <a:pt x="219728" y="108155"/>
                      <a:pt x="201581" y="91393"/>
                    </a:cubicBezTo>
                    <a:cubicBezTo>
                      <a:pt x="167547" y="59909"/>
                      <a:pt x="138906" y="25365"/>
                      <a:pt x="99479" y="3"/>
                    </a:cubicBezTo>
                    <a:cubicBezTo>
                      <a:pt x="98750" y="-507"/>
                      <a:pt x="82863" y="55901"/>
                      <a:pt x="81988" y="61294"/>
                    </a:cubicBezTo>
                    <a:cubicBezTo>
                      <a:pt x="78271" y="83449"/>
                      <a:pt x="77178" y="106041"/>
                      <a:pt x="78781" y="128415"/>
                    </a:cubicBezTo>
                    <a:cubicBezTo>
                      <a:pt x="79365" y="136359"/>
                      <a:pt x="84539" y="151226"/>
                      <a:pt x="82571" y="158514"/>
                    </a:cubicBezTo>
                    <a:cubicBezTo>
                      <a:pt x="80020" y="167842"/>
                      <a:pt x="62457" y="180596"/>
                      <a:pt x="55752" y="187811"/>
                    </a:cubicBezTo>
                    <a:cubicBezTo>
                      <a:pt x="37168" y="207779"/>
                      <a:pt x="18584" y="227748"/>
                      <a:pt x="0" y="247717"/>
                    </a:cubicBezTo>
                    <a:cubicBezTo>
                      <a:pt x="22228" y="272058"/>
                      <a:pt x="46059" y="295015"/>
                      <a:pt x="71275" y="316368"/>
                    </a:cubicBezTo>
                    <a:cubicBezTo>
                      <a:pt x="72878" y="317753"/>
                      <a:pt x="74700" y="319210"/>
                      <a:pt x="76668" y="319502"/>
                    </a:cubicBezTo>
                    <a:cubicBezTo>
                      <a:pt x="79656" y="320012"/>
                      <a:pt x="81915" y="317898"/>
                      <a:pt x="83737" y="315931"/>
                    </a:cubicBezTo>
                    <a:cubicBezTo>
                      <a:pt x="101155" y="297565"/>
                      <a:pt x="118354" y="279127"/>
                      <a:pt x="135481" y="260543"/>
                    </a:cubicBezTo>
                    <a:cubicBezTo>
                      <a:pt x="141165" y="254349"/>
                      <a:pt x="152753" y="235692"/>
                      <a:pt x="160478" y="233214"/>
                    </a:cubicBezTo>
                    <a:cubicBezTo>
                      <a:pt x="166527" y="231246"/>
                      <a:pt x="181904" y="238024"/>
                      <a:pt x="189702" y="238607"/>
                    </a:cubicBezTo>
                    <a:cubicBezTo>
                      <a:pt x="214189" y="240429"/>
                      <a:pt x="238895" y="242178"/>
                      <a:pt x="263236" y="239044"/>
                    </a:cubicBezTo>
                    <a:cubicBezTo>
                      <a:pt x="287578" y="235910"/>
                      <a:pt x="311919" y="227602"/>
                      <a:pt x="330284" y="211278"/>
                    </a:cubicBezTo>
                    <a:cubicBezTo>
                      <a:pt x="328535" y="212881"/>
                      <a:pt x="314834" y="200929"/>
                      <a:pt x="299967" y="187009"/>
                    </a:cubicBezTo>
                    <a:close/>
                  </a:path>
                </a:pathLst>
              </a:custGeom>
              <a:solidFill>
                <a:srgbClr val="6C99B9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6" name="Freeform: Shape 585">
                <a:extLst>
                  <a:ext uri="{FF2B5EF4-FFF2-40B4-BE49-F238E27FC236}">
                    <a16:creationId xmlns:a16="http://schemas.microsoft.com/office/drawing/2014/main" id="{5C3956D5-C70C-AFA3-08D8-2BD7C6579B48}"/>
                  </a:ext>
                </a:extLst>
              </p:cNvPr>
              <p:cNvSpPr/>
              <p:nvPr/>
            </p:nvSpPr>
            <p:spPr>
              <a:xfrm>
                <a:off x="4406765" y="1967241"/>
                <a:ext cx="77652" cy="79649"/>
              </a:xfrm>
              <a:custGeom>
                <a:avLst/>
                <a:gdLst>
                  <a:gd name="connsiteX0" fmla="*/ 71829 w 77652"/>
                  <a:gd name="connsiteY0" fmla="*/ 37077 h 79649"/>
                  <a:gd name="connsiteX1" fmla="*/ 59440 w 77652"/>
                  <a:gd name="connsiteY1" fmla="*/ 492 h 79649"/>
                  <a:gd name="connsiteX2" fmla="*/ 53099 w 77652"/>
                  <a:gd name="connsiteY2" fmla="*/ 1003 h 79649"/>
                  <a:gd name="connsiteX3" fmla="*/ 38232 w 77652"/>
                  <a:gd name="connsiteY3" fmla="*/ 4428 h 79649"/>
                  <a:gd name="connsiteX4" fmla="*/ 32183 w 77652"/>
                  <a:gd name="connsiteY4" fmla="*/ 38972 h 79649"/>
                  <a:gd name="connsiteX5" fmla="*/ 1939 w 77652"/>
                  <a:gd name="connsiteY5" fmla="*/ 68779 h 79649"/>
                  <a:gd name="connsiteX6" fmla="*/ 11996 w 77652"/>
                  <a:gd name="connsiteY6" fmla="*/ 77816 h 79649"/>
                  <a:gd name="connsiteX7" fmla="*/ 38742 w 77652"/>
                  <a:gd name="connsiteY7" fmla="*/ 46770 h 79649"/>
                  <a:gd name="connsiteX8" fmla="*/ 71829 w 77652"/>
                  <a:gd name="connsiteY8" fmla="*/ 37077 h 79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7652" h="79649">
                    <a:moveTo>
                      <a:pt x="71829" y="37077"/>
                    </a:moveTo>
                    <a:cubicBezTo>
                      <a:pt x="84728" y="23886"/>
                      <a:pt x="74234" y="5813"/>
                      <a:pt x="59440" y="492"/>
                    </a:cubicBezTo>
                    <a:cubicBezTo>
                      <a:pt x="57035" y="-382"/>
                      <a:pt x="54775" y="-18"/>
                      <a:pt x="53099" y="1003"/>
                    </a:cubicBezTo>
                    <a:cubicBezTo>
                      <a:pt x="47706" y="638"/>
                      <a:pt x="42240" y="1731"/>
                      <a:pt x="38232" y="4428"/>
                    </a:cubicBezTo>
                    <a:cubicBezTo>
                      <a:pt x="27519" y="11643"/>
                      <a:pt x="26280" y="27822"/>
                      <a:pt x="32183" y="38972"/>
                    </a:cubicBezTo>
                    <a:cubicBezTo>
                      <a:pt x="21980" y="48811"/>
                      <a:pt x="11486" y="58431"/>
                      <a:pt x="1939" y="68779"/>
                    </a:cubicBezTo>
                    <a:cubicBezTo>
                      <a:pt x="-4183" y="75411"/>
                      <a:pt x="5583" y="83282"/>
                      <a:pt x="11996" y="77816"/>
                    </a:cubicBezTo>
                    <a:cubicBezTo>
                      <a:pt x="22272" y="69071"/>
                      <a:pt x="31017" y="58139"/>
                      <a:pt x="38742" y="46770"/>
                    </a:cubicBezTo>
                    <a:cubicBezTo>
                      <a:pt x="49747" y="54787"/>
                      <a:pt x="63229" y="45823"/>
                      <a:pt x="71829" y="37077"/>
                    </a:cubicBezTo>
                    <a:close/>
                  </a:path>
                </a:pathLst>
              </a:custGeom>
              <a:solidFill>
                <a:srgbClr val="6C99B9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7" name="Freeform: Shape 586">
                <a:extLst>
                  <a:ext uri="{FF2B5EF4-FFF2-40B4-BE49-F238E27FC236}">
                    <a16:creationId xmlns:a16="http://schemas.microsoft.com/office/drawing/2014/main" id="{E4E19CCA-D277-078F-557F-CE729488DC01}"/>
                  </a:ext>
                </a:extLst>
              </p:cNvPr>
              <p:cNvSpPr/>
              <p:nvPr/>
            </p:nvSpPr>
            <p:spPr>
              <a:xfrm>
                <a:off x="4430024" y="1907858"/>
                <a:ext cx="112427" cy="111842"/>
              </a:xfrm>
              <a:custGeom>
                <a:avLst/>
                <a:gdLst>
                  <a:gd name="connsiteX0" fmla="*/ 108840 w 112427"/>
                  <a:gd name="connsiteY0" fmla="*/ 109214 h 111842"/>
                  <a:gd name="connsiteX1" fmla="*/ 78668 w 112427"/>
                  <a:gd name="connsiteY1" fmla="*/ 31744 h 111842"/>
                  <a:gd name="connsiteX2" fmla="*/ 1490 w 112427"/>
                  <a:gd name="connsiteY2" fmla="*/ 4925 h 111842"/>
                  <a:gd name="connsiteX3" fmla="*/ 2656 w 112427"/>
                  <a:gd name="connsiteY3" fmla="*/ 10682 h 111842"/>
                  <a:gd name="connsiteX4" fmla="*/ 4770 w 112427"/>
                  <a:gd name="connsiteY4" fmla="*/ 11338 h 111842"/>
                  <a:gd name="connsiteX5" fmla="*/ 67008 w 112427"/>
                  <a:gd name="connsiteY5" fmla="*/ 33858 h 111842"/>
                  <a:gd name="connsiteX6" fmla="*/ 100386 w 112427"/>
                  <a:gd name="connsiteY6" fmla="*/ 104987 h 111842"/>
                  <a:gd name="connsiteX7" fmla="*/ 108840 w 112427"/>
                  <a:gd name="connsiteY7" fmla="*/ 109214 h 111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427" h="111842">
                    <a:moveTo>
                      <a:pt x="108840" y="109214"/>
                    </a:moveTo>
                    <a:cubicBezTo>
                      <a:pt x="121594" y="81739"/>
                      <a:pt x="97690" y="49672"/>
                      <a:pt x="78668" y="31744"/>
                    </a:cubicBezTo>
                    <a:cubicBezTo>
                      <a:pt x="60303" y="14472"/>
                      <a:pt x="26998" y="-10744"/>
                      <a:pt x="1490" y="4925"/>
                    </a:cubicBezTo>
                    <a:cubicBezTo>
                      <a:pt x="-1206" y="6601"/>
                      <a:pt x="105" y="10099"/>
                      <a:pt x="2656" y="10682"/>
                    </a:cubicBezTo>
                    <a:cubicBezTo>
                      <a:pt x="2511" y="11921"/>
                      <a:pt x="4187" y="12359"/>
                      <a:pt x="4770" y="11338"/>
                    </a:cubicBezTo>
                    <a:cubicBezTo>
                      <a:pt x="16212" y="-6808"/>
                      <a:pt x="58044" y="26716"/>
                      <a:pt x="67008" y="33858"/>
                    </a:cubicBezTo>
                    <a:cubicBezTo>
                      <a:pt x="86029" y="48871"/>
                      <a:pt x="109496" y="78896"/>
                      <a:pt x="100386" y="104987"/>
                    </a:cubicBezTo>
                    <a:cubicBezTo>
                      <a:pt x="98491" y="110526"/>
                      <a:pt x="106216" y="114825"/>
                      <a:pt x="108840" y="109214"/>
                    </a:cubicBezTo>
                    <a:close/>
                  </a:path>
                </a:pathLst>
              </a:custGeom>
              <a:solidFill>
                <a:srgbClr val="6C99B9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8" name="Freeform: Shape 587">
                <a:extLst>
                  <a:ext uri="{FF2B5EF4-FFF2-40B4-BE49-F238E27FC236}">
                    <a16:creationId xmlns:a16="http://schemas.microsoft.com/office/drawing/2014/main" id="{80A78870-D600-3AA7-5EE1-BC349F807F19}"/>
                  </a:ext>
                </a:extLst>
              </p:cNvPr>
              <p:cNvSpPr/>
              <p:nvPr/>
            </p:nvSpPr>
            <p:spPr>
              <a:xfrm>
                <a:off x="4423003" y="1855356"/>
                <a:ext cx="164654" cy="166970"/>
              </a:xfrm>
              <a:custGeom>
                <a:avLst/>
                <a:gdLst>
                  <a:gd name="connsiteX0" fmla="*/ 157402 w 164654"/>
                  <a:gd name="connsiteY0" fmla="*/ 163610 h 166970"/>
                  <a:gd name="connsiteX1" fmla="*/ 124315 w 164654"/>
                  <a:gd name="connsiteY1" fmla="*/ 42560 h 166970"/>
                  <a:gd name="connsiteX2" fmla="*/ 49615 w 164654"/>
                  <a:gd name="connsiteY2" fmla="*/ 3643 h 166970"/>
                  <a:gd name="connsiteX3" fmla="*/ 422 w 164654"/>
                  <a:gd name="connsiteY3" fmla="*/ 10347 h 166970"/>
                  <a:gd name="connsiteX4" fmla="*/ 2317 w 164654"/>
                  <a:gd name="connsiteY4" fmla="*/ 12534 h 166970"/>
                  <a:gd name="connsiteX5" fmla="*/ 117610 w 164654"/>
                  <a:gd name="connsiteY5" fmla="*/ 49993 h 166970"/>
                  <a:gd name="connsiteX6" fmla="*/ 146689 w 164654"/>
                  <a:gd name="connsiteY6" fmla="*/ 158145 h 166970"/>
                  <a:gd name="connsiteX7" fmla="*/ 157402 w 164654"/>
                  <a:gd name="connsiteY7" fmla="*/ 163610 h 166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4654" h="166970">
                    <a:moveTo>
                      <a:pt x="157402" y="163610"/>
                    </a:moveTo>
                    <a:cubicBezTo>
                      <a:pt x="175549" y="119446"/>
                      <a:pt x="157839" y="73897"/>
                      <a:pt x="124315" y="42560"/>
                    </a:cubicBezTo>
                    <a:cubicBezTo>
                      <a:pt x="103618" y="23247"/>
                      <a:pt x="76288" y="11878"/>
                      <a:pt x="49615" y="3643"/>
                    </a:cubicBezTo>
                    <a:cubicBezTo>
                      <a:pt x="32780" y="-1532"/>
                      <a:pt x="13613" y="-2698"/>
                      <a:pt x="422" y="10347"/>
                    </a:cubicBezTo>
                    <a:cubicBezTo>
                      <a:pt x="-817" y="11513"/>
                      <a:pt x="932" y="13408"/>
                      <a:pt x="2317" y="12534"/>
                    </a:cubicBezTo>
                    <a:cubicBezTo>
                      <a:pt x="36351" y="-8091"/>
                      <a:pt x="92249" y="28130"/>
                      <a:pt x="117610" y="49993"/>
                    </a:cubicBezTo>
                    <a:cubicBezTo>
                      <a:pt x="147928" y="76229"/>
                      <a:pt x="162795" y="120394"/>
                      <a:pt x="146689" y="158145"/>
                    </a:cubicBezTo>
                    <a:cubicBezTo>
                      <a:pt x="143628" y="165360"/>
                      <a:pt x="154487" y="170752"/>
                      <a:pt x="157402" y="163610"/>
                    </a:cubicBezTo>
                    <a:close/>
                  </a:path>
                </a:pathLst>
              </a:custGeom>
              <a:solidFill>
                <a:srgbClr val="6C99B9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589" name="Graphic 2">
            <a:extLst>
              <a:ext uri="{FF2B5EF4-FFF2-40B4-BE49-F238E27FC236}">
                <a16:creationId xmlns:a16="http://schemas.microsoft.com/office/drawing/2014/main" id="{6D418726-4C24-E2BD-F28D-2110B57272B7}"/>
              </a:ext>
            </a:extLst>
          </p:cNvPr>
          <p:cNvGrpSpPr/>
          <p:nvPr/>
        </p:nvGrpSpPr>
        <p:grpSpPr>
          <a:xfrm>
            <a:off x="7508266" y="1851617"/>
            <a:ext cx="426938" cy="491202"/>
            <a:chOff x="6874524" y="1869724"/>
            <a:chExt cx="426938" cy="491202"/>
          </a:xfrm>
        </p:grpSpPr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32285E5E-1D9B-2FED-8EA2-6BE92A5471E3}"/>
                </a:ext>
              </a:extLst>
            </p:cNvPr>
            <p:cNvSpPr/>
            <p:nvPr/>
          </p:nvSpPr>
          <p:spPr>
            <a:xfrm>
              <a:off x="7025696" y="1869724"/>
              <a:ext cx="127306" cy="491202"/>
            </a:xfrm>
            <a:custGeom>
              <a:avLst/>
              <a:gdLst>
                <a:gd name="connsiteX0" fmla="*/ 122502 w 127306"/>
                <a:gd name="connsiteY0" fmla="*/ 151794 h 491202"/>
                <a:gd name="connsiteX1" fmla="*/ 69884 w 127306"/>
                <a:gd name="connsiteY1" fmla="*/ 2758 h 491202"/>
                <a:gd name="connsiteX2" fmla="*/ 7354 w 127306"/>
                <a:gd name="connsiteY2" fmla="*/ 99249 h 491202"/>
                <a:gd name="connsiteX3" fmla="*/ 4512 w 127306"/>
                <a:gd name="connsiteY3" fmla="*/ 343974 h 491202"/>
                <a:gd name="connsiteX4" fmla="*/ 33153 w 127306"/>
                <a:gd name="connsiteY4" fmla="*/ 460361 h 491202"/>
                <a:gd name="connsiteX5" fmla="*/ 61211 w 127306"/>
                <a:gd name="connsiteY5" fmla="*/ 488710 h 491202"/>
                <a:gd name="connsiteX6" fmla="*/ 120170 w 127306"/>
                <a:gd name="connsiteY6" fmla="*/ 389231 h 491202"/>
                <a:gd name="connsiteX7" fmla="*/ 122502 w 127306"/>
                <a:gd name="connsiteY7" fmla="*/ 151794 h 491202"/>
                <a:gd name="connsiteX8" fmla="*/ 106614 w 127306"/>
                <a:gd name="connsiteY8" fmla="*/ 373563 h 491202"/>
                <a:gd name="connsiteX9" fmla="*/ 93496 w 127306"/>
                <a:gd name="connsiteY9" fmla="*/ 444910 h 491202"/>
                <a:gd name="connsiteX10" fmla="*/ 53413 w 127306"/>
                <a:gd name="connsiteY10" fmla="*/ 457300 h 491202"/>
                <a:gd name="connsiteX11" fmla="*/ 36287 w 127306"/>
                <a:gd name="connsiteY11" fmla="*/ 435072 h 491202"/>
                <a:gd name="connsiteX12" fmla="*/ 30238 w 127306"/>
                <a:gd name="connsiteY12" fmla="*/ 407670 h 491202"/>
                <a:gd name="connsiteX13" fmla="*/ 25355 w 127306"/>
                <a:gd name="connsiteY13" fmla="*/ 373490 h 491202"/>
                <a:gd name="connsiteX14" fmla="*/ 18942 w 127306"/>
                <a:gd name="connsiteY14" fmla="*/ 278748 h 491202"/>
                <a:gd name="connsiteX15" fmla="*/ 21201 w 127306"/>
                <a:gd name="connsiteY15" fmla="*/ 117760 h 491202"/>
                <a:gd name="connsiteX16" fmla="*/ 77172 w 127306"/>
                <a:gd name="connsiteY16" fmla="*/ 33075 h 491202"/>
                <a:gd name="connsiteX17" fmla="*/ 102315 w 127306"/>
                <a:gd name="connsiteY17" fmla="*/ 107921 h 491202"/>
                <a:gd name="connsiteX18" fmla="*/ 110258 w 127306"/>
                <a:gd name="connsiteY18" fmla="*/ 200622 h 491202"/>
                <a:gd name="connsiteX19" fmla="*/ 106614 w 127306"/>
                <a:gd name="connsiteY19" fmla="*/ 373563 h 491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306" h="491202">
                  <a:moveTo>
                    <a:pt x="122502" y="151794"/>
                  </a:moveTo>
                  <a:cubicBezTo>
                    <a:pt x="117910" y="94949"/>
                    <a:pt x="112736" y="22071"/>
                    <a:pt x="69884" y="2758"/>
                  </a:cubicBezTo>
                  <a:cubicBezTo>
                    <a:pt x="30894" y="-14879"/>
                    <a:pt x="12893" y="56178"/>
                    <a:pt x="7354" y="99249"/>
                  </a:cubicBezTo>
                  <a:cubicBezTo>
                    <a:pt x="-3067" y="179779"/>
                    <a:pt x="-881" y="262860"/>
                    <a:pt x="4512" y="343974"/>
                  </a:cubicBezTo>
                  <a:cubicBezTo>
                    <a:pt x="7063" y="382017"/>
                    <a:pt x="13622" y="432084"/>
                    <a:pt x="33153" y="460361"/>
                  </a:cubicBezTo>
                  <a:cubicBezTo>
                    <a:pt x="40076" y="473333"/>
                    <a:pt x="49113" y="483463"/>
                    <a:pt x="61211" y="488710"/>
                  </a:cubicBezTo>
                  <a:cubicBezTo>
                    <a:pt x="100493" y="505837"/>
                    <a:pt x="115068" y="430553"/>
                    <a:pt x="120170" y="389231"/>
                  </a:cubicBezTo>
                  <a:cubicBezTo>
                    <a:pt x="129717" y="310960"/>
                    <a:pt x="128842" y="230575"/>
                    <a:pt x="122502" y="151794"/>
                  </a:cubicBezTo>
                  <a:close/>
                  <a:moveTo>
                    <a:pt x="106614" y="373563"/>
                  </a:moveTo>
                  <a:cubicBezTo>
                    <a:pt x="104210" y="397977"/>
                    <a:pt x="101221" y="422901"/>
                    <a:pt x="93496" y="444910"/>
                  </a:cubicBezTo>
                  <a:cubicBezTo>
                    <a:pt x="84678" y="469981"/>
                    <a:pt x="68572" y="471511"/>
                    <a:pt x="53413" y="457300"/>
                  </a:cubicBezTo>
                  <a:cubicBezTo>
                    <a:pt x="47000" y="451251"/>
                    <a:pt x="41461" y="443307"/>
                    <a:pt x="36287" y="435072"/>
                  </a:cubicBezTo>
                  <a:cubicBezTo>
                    <a:pt x="31404" y="427347"/>
                    <a:pt x="32060" y="417508"/>
                    <a:pt x="30238" y="407670"/>
                  </a:cubicBezTo>
                  <a:cubicBezTo>
                    <a:pt x="28197" y="396446"/>
                    <a:pt x="26813" y="384932"/>
                    <a:pt x="25355" y="373490"/>
                  </a:cubicBezTo>
                  <a:cubicBezTo>
                    <a:pt x="21274" y="342298"/>
                    <a:pt x="19744" y="310450"/>
                    <a:pt x="18942" y="278748"/>
                  </a:cubicBezTo>
                  <a:cubicBezTo>
                    <a:pt x="17630" y="225182"/>
                    <a:pt x="19817" y="171325"/>
                    <a:pt x="21201" y="117760"/>
                  </a:cubicBezTo>
                  <a:cubicBezTo>
                    <a:pt x="25866" y="74106"/>
                    <a:pt x="38911" y="134"/>
                    <a:pt x="77172" y="33075"/>
                  </a:cubicBezTo>
                  <a:cubicBezTo>
                    <a:pt x="94152" y="47724"/>
                    <a:pt x="98962" y="81612"/>
                    <a:pt x="102315" y="107921"/>
                  </a:cubicBezTo>
                  <a:cubicBezTo>
                    <a:pt x="106250" y="138457"/>
                    <a:pt x="108509" y="169576"/>
                    <a:pt x="110258" y="200622"/>
                  </a:cubicBezTo>
                  <a:cubicBezTo>
                    <a:pt x="113465" y="258269"/>
                    <a:pt x="112372" y="316426"/>
                    <a:pt x="106614" y="373563"/>
                  </a:cubicBezTo>
                  <a:close/>
                </a:path>
              </a:pathLst>
            </a:custGeom>
            <a:solidFill>
              <a:srgbClr val="6C99B9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37169740-1004-D5C0-2A3B-D44B9E2A14F7}"/>
                </a:ext>
              </a:extLst>
            </p:cNvPr>
            <p:cNvSpPr/>
            <p:nvPr/>
          </p:nvSpPr>
          <p:spPr>
            <a:xfrm>
              <a:off x="6882875" y="1972824"/>
              <a:ext cx="418587" cy="295564"/>
            </a:xfrm>
            <a:custGeom>
              <a:avLst/>
              <a:gdLst>
                <a:gd name="connsiteX0" fmla="*/ 319180 w 418587"/>
                <a:gd name="connsiteY0" fmla="*/ 147662 h 295564"/>
                <a:gd name="connsiteX1" fmla="*/ 418149 w 418587"/>
                <a:gd name="connsiteY1" fmla="*/ 24425 h 295564"/>
                <a:gd name="connsiteX2" fmla="*/ 303220 w 418587"/>
                <a:gd name="connsiteY2" fmla="*/ 22093 h 295564"/>
                <a:gd name="connsiteX3" fmla="*/ 93695 w 418587"/>
                <a:gd name="connsiteY3" fmla="*/ 148610 h 295564"/>
                <a:gd name="connsiteX4" fmla="*/ 9812 w 418587"/>
                <a:gd name="connsiteY4" fmla="*/ 234242 h 295564"/>
                <a:gd name="connsiteX5" fmla="*/ 484 w 418587"/>
                <a:gd name="connsiteY5" fmla="*/ 273013 h 295564"/>
                <a:gd name="connsiteX6" fmla="*/ 116068 w 418587"/>
                <a:gd name="connsiteY6" fmla="*/ 270754 h 295564"/>
                <a:gd name="connsiteX7" fmla="*/ 319180 w 418587"/>
                <a:gd name="connsiteY7" fmla="*/ 147662 h 295564"/>
                <a:gd name="connsiteX8" fmla="*/ 122336 w 418587"/>
                <a:gd name="connsiteY8" fmla="*/ 251077 h 295564"/>
                <a:gd name="connsiteX9" fmla="*/ 54778 w 418587"/>
                <a:gd name="connsiteY9" fmla="*/ 277531 h 295564"/>
                <a:gd name="connsiteX10" fmla="*/ 23149 w 418587"/>
                <a:gd name="connsiteY10" fmla="*/ 249983 h 295564"/>
                <a:gd name="connsiteX11" fmla="*/ 32987 w 418587"/>
                <a:gd name="connsiteY11" fmla="*/ 223747 h 295564"/>
                <a:gd name="connsiteX12" fmla="*/ 53102 w 418587"/>
                <a:gd name="connsiteY12" fmla="*/ 204216 h 295564"/>
                <a:gd name="connsiteX13" fmla="*/ 79556 w 418587"/>
                <a:gd name="connsiteY13" fmla="*/ 182061 h 295564"/>
                <a:gd name="connsiteX14" fmla="*/ 156735 w 418587"/>
                <a:gd name="connsiteY14" fmla="*/ 126746 h 295564"/>
                <a:gd name="connsiteX15" fmla="*/ 294766 w 418587"/>
                <a:gd name="connsiteY15" fmla="*/ 43884 h 295564"/>
                <a:gd name="connsiteX16" fmla="*/ 396213 w 418587"/>
                <a:gd name="connsiteY16" fmla="*/ 46872 h 295564"/>
                <a:gd name="connsiteX17" fmla="*/ 345854 w 418587"/>
                <a:gd name="connsiteY17" fmla="*/ 107725 h 295564"/>
                <a:gd name="connsiteX18" fmla="*/ 271226 w 418587"/>
                <a:gd name="connsiteY18" fmla="*/ 163258 h 295564"/>
                <a:gd name="connsiteX19" fmla="*/ 122336 w 418587"/>
                <a:gd name="connsiteY19" fmla="*/ 251077 h 295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18587" h="295564">
                  <a:moveTo>
                    <a:pt x="319180" y="147662"/>
                  </a:moveTo>
                  <a:cubicBezTo>
                    <a:pt x="365021" y="113774"/>
                    <a:pt x="424271" y="71067"/>
                    <a:pt x="418149" y="24425"/>
                  </a:cubicBezTo>
                  <a:cubicBezTo>
                    <a:pt x="412610" y="-18063"/>
                    <a:pt x="342720" y="4092"/>
                    <a:pt x="303220" y="22093"/>
                  </a:cubicBezTo>
                  <a:cubicBezTo>
                    <a:pt x="229321" y="55690"/>
                    <a:pt x="159868" y="101312"/>
                    <a:pt x="93695" y="148610"/>
                  </a:cubicBezTo>
                  <a:cubicBezTo>
                    <a:pt x="62722" y="170765"/>
                    <a:pt x="23586" y="202758"/>
                    <a:pt x="9812" y="234242"/>
                  </a:cubicBezTo>
                  <a:cubicBezTo>
                    <a:pt x="2379" y="246922"/>
                    <a:pt x="-1411" y="259968"/>
                    <a:pt x="484" y="273013"/>
                  </a:cubicBezTo>
                  <a:cubicBezTo>
                    <a:pt x="6605" y="315428"/>
                    <a:pt x="78318" y="288172"/>
                    <a:pt x="116068" y="270754"/>
                  </a:cubicBezTo>
                  <a:cubicBezTo>
                    <a:pt x="187708" y="237740"/>
                    <a:pt x="255631" y="194596"/>
                    <a:pt x="319180" y="147662"/>
                  </a:cubicBezTo>
                  <a:close/>
                  <a:moveTo>
                    <a:pt x="122336" y="251077"/>
                  </a:moveTo>
                  <a:cubicBezTo>
                    <a:pt x="100327" y="261863"/>
                    <a:pt x="77589" y="272430"/>
                    <a:pt x="54778" y="277531"/>
                  </a:cubicBezTo>
                  <a:cubicBezTo>
                    <a:pt x="28833" y="283289"/>
                    <a:pt x="19068" y="270316"/>
                    <a:pt x="23149" y="249983"/>
                  </a:cubicBezTo>
                  <a:cubicBezTo>
                    <a:pt x="24898" y="241384"/>
                    <a:pt x="28760" y="232493"/>
                    <a:pt x="32987" y="223747"/>
                  </a:cubicBezTo>
                  <a:cubicBezTo>
                    <a:pt x="36996" y="215512"/>
                    <a:pt x="45668" y="210921"/>
                    <a:pt x="53102" y="204216"/>
                  </a:cubicBezTo>
                  <a:cubicBezTo>
                    <a:pt x="61629" y="196564"/>
                    <a:pt x="70665" y="189349"/>
                    <a:pt x="79556" y="182061"/>
                  </a:cubicBezTo>
                  <a:cubicBezTo>
                    <a:pt x="103898" y="162165"/>
                    <a:pt x="130207" y="144091"/>
                    <a:pt x="156735" y="126746"/>
                  </a:cubicBezTo>
                  <a:cubicBezTo>
                    <a:pt x="201628" y="97376"/>
                    <a:pt x="248488" y="70921"/>
                    <a:pt x="294766" y="43884"/>
                  </a:cubicBezTo>
                  <a:cubicBezTo>
                    <a:pt x="334266" y="24862"/>
                    <a:pt x="404084" y="-2977"/>
                    <a:pt x="396213" y="46872"/>
                  </a:cubicBezTo>
                  <a:cubicBezTo>
                    <a:pt x="392715" y="69027"/>
                    <a:pt x="366405" y="90963"/>
                    <a:pt x="345854" y="107725"/>
                  </a:cubicBezTo>
                  <a:cubicBezTo>
                    <a:pt x="321950" y="127184"/>
                    <a:pt x="296734" y="145476"/>
                    <a:pt x="271226" y="163258"/>
                  </a:cubicBezTo>
                  <a:cubicBezTo>
                    <a:pt x="224001" y="196126"/>
                    <a:pt x="173934" y="225788"/>
                    <a:pt x="122336" y="251077"/>
                  </a:cubicBezTo>
                  <a:close/>
                </a:path>
              </a:pathLst>
            </a:custGeom>
            <a:solidFill>
              <a:srgbClr val="6C99B9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F6EBC28D-0751-FFBF-D246-9B1ADC39BD1B}"/>
                </a:ext>
              </a:extLst>
            </p:cNvPr>
            <p:cNvSpPr/>
            <p:nvPr/>
          </p:nvSpPr>
          <p:spPr>
            <a:xfrm>
              <a:off x="6874524" y="1964427"/>
              <a:ext cx="421550" cy="296891"/>
            </a:xfrm>
            <a:custGeom>
              <a:avLst/>
              <a:gdLst>
                <a:gd name="connsiteX0" fmla="*/ 165814 w 421550"/>
                <a:gd name="connsiteY0" fmla="*/ 48636 h 296891"/>
                <a:gd name="connsiteX1" fmla="*/ 13062 w 421550"/>
                <a:gd name="connsiteY1" fmla="*/ 7970 h 296891"/>
                <a:gd name="connsiteX2" fmla="*/ 57444 w 421550"/>
                <a:gd name="connsiteY2" fmla="*/ 114008 h 296891"/>
                <a:gd name="connsiteX3" fmla="*/ 257933 w 421550"/>
                <a:gd name="connsiteY3" fmla="*/ 254372 h 296891"/>
                <a:gd name="connsiteX4" fmla="*/ 370238 w 421550"/>
                <a:gd name="connsiteY4" fmla="*/ 296350 h 296891"/>
                <a:gd name="connsiteX5" fmla="*/ 409446 w 421550"/>
                <a:gd name="connsiteY5" fmla="*/ 289135 h 296891"/>
                <a:gd name="connsiteX6" fmla="*/ 360545 w 421550"/>
                <a:gd name="connsiteY6" fmla="*/ 184336 h 296891"/>
                <a:gd name="connsiteX7" fmla="*/ 165814 w 421550"/>
                <a:gd name="connsiteY7" fmla="*/ 48636 h 296891"/>
                <a:gd name="connsiteX8" fmla="*/ 339994 w 421550"/>
                <a:gd name="connsiteY8" fmla="*/ 186814 h 296891"/>
                <a:gd name="connsiteX9" fmla="*/ 391519 w 421550"/>
                <a:gd name="connsiteY9" fmla="*/ 237901 h 296891"/>
                <a:gd name="connsiteX10" fmla="*/ 379129 w 421550"/>
                <a:gd name="connsiteY10" fmla="*/ 277984 h 296891"/>
                <a:gd name="connsiteX11" fmla="*/ 351144 w 421550"/>
                <a:gd name="connsiteY11" fmla="*/ 279588 h 296891"/>
                <a:gd name="connsiteX12" fmla="*/ 325126 w 421550"/>
                <a:gd name="connsiteY12" fmla="*/ 269093 h 296891"/>
                <a:gd name="connsiteX13" fmla="*/ 294153 w 421550"/>
                <a:gd name="connsiteY13" fmla="*/ 253862 h 296891"/>
                <a:gd name="connsiteX14" fmla="*/ 212311 w 421550"/>
                <a:gd name="connsiteY14" fmla="*/ 205689 h 296891"/>
                <a:gd name="connsiteX15" fmla="*/ 80620 w 421550"/>
                <a:gd name="connsiteY15" fmla="*/ 113061 h 296891"/>
                <a:gd name="connsiteX16" fmla="*/ 42285 w 421550"/>
                <a:gd name="connsiteY16" fmla="*/ 19121 h 296891"/>
                <a:gd name="connsiteX17" fmla="*/ 118297 w 421550"/>
                <a:gd name="connsiteY17" fmla="*/ 40547 h 296891"/>
                <a:gd name="connsiteX18" fmla="*/ 199266 w 421550"/>
                <a:gd name="connsiteY18" fmla="*/ 86242 h 296891"/>
                <a:gd name="connsiteX19" fmla="*/ 339994 w 421550"/>
                <a:gd name="connsiteY19" fmla="*/ 186814 h 296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21550" h="296891">
                  <a:moveTo>
                    <a:pt x="165814" y="48636"/>
                  </a:moveTo>
                  <a:cubicBezTo>
                    <a:pt x="116257" y="20433"/>
                    <a:pt x="53217" y="-16444"/>
                    <a:pt x="13062" y="7970"/>
                  </a:cubicBezTo>
                  <a:cubicBezTo>
                    <a:pt x="-23523" y="30271"/>
                    <a:pt x="25013" y="85148"/>
                    <a:pt x="57444" y="114008"/>
                  </a:cubicBezTo>
                  <a:cubicBezTo>
                    <a:pt x="118079" y="168011"/>
                    <a:pt x="187897" y="213050"/>
                    <a:pt x="257933" y="254372"/>
                  </a:cubicBezTo>
                  <a:cubicBezTo>
                    <a:pt x="290801" y="273757"/>
                    <a:pt x="335839" y="296495"/>
                    <a:pt x="370238" y="296350"/>
                  </a:cubicBezTo>
                  <a:cubicBezTo>
                    <a:pt x="384886" y="297953"/>
                    <a:pt x="398296" y="296131"/>
                    <a:pt x="409446" y="289135"/>
                  </a:cubicBezTo>
                  <a:cubicBezTo>
                    <a:pt x="445740" y="266397"/>
                    <a:pt x="391810" y="211884"/>
                    <a:pt x="360545" y="184336"/>
                  </a:cubicBezTo>
                  <a:cubicBezTo>
                    <a:pt x="301368" y="132446"/>
                    <a:pt x="234393" y="87772"/>
                    <a:pt x="165814" y="48636"/>
                  </a:cubicBezTo>
                  <a:close/>
                  <a:moveTo>
                    <a:pt x="339994" y="186814"/>
                  </a:moveTo>
                  <a:cubicBezTo>
                    <a:pt x="358796" y="202555"/>
                    <a:pt x="377672" y="219099"/>
                    <a:pt x="391519" y="237901"/>
                  </a:cubicBezTo>
                  <a:cubicBezTo>
                    <a:pt x="407260" y="259255"/>
                    <a:pt x="399389" y="273466"/>
                    <a:pt x="379129" y="277984"/>
                  </a:cubicBezTo>
                  <a:cubicBezTo>
                    <a:pt x="370530" y="279879"/>
                    <a:pt x="360837" y="279952"/>
                    <a:pt x="351144" y="279588"/>
                  </a:cubicBezTo>
                  <a:cubicBezTo>
                    <a:pt x="342034" y="279296"/>
                    <a:pt x="334236" y="273174"/>
                    <a:pt x="325126" y="269093"/>
                  </a:cubicBezTo>
                  <a:cubicBezTo>
                    <a:pt x="314705" y="264429"/>
                    <a:pt x="304429" y="259036"/>
                    <a:pt x="294153" y="253862"/>
                  </a:cubicBezTo>
                  <a:cubicBezTo>
                    <a:pt x="266095" y="239650"/>
                    <a:pt x="238911" y="222961"/>
                    <a:pt x="212311" y="205689"/>
                  </a:cubicBezTo>
                  <a:cubicBezTo>
                    <a:pt x="167345" y="176538"/>
                    <a:pt x="124128" y="144398"/>
                    <a:pt x="80620" y="113061"/>
                  </a:cubicBezTo>
                  <a:cubicBezTo>
                    <a:pt x="47169" y="84638"/>
                    <a:pt x="-6543" y="32093"/>
                    <a:pt x="42285" y="19121"/>
                  </a:cubicBezTo>
                  <a:cubicBezTo>
                    <a:pt x="64004" y="13363"/>
                    <a:pt x="94612" y="28522"/>
                    <a:pt x="118297" y="40547"/>
                  </a:cubicBezTo>
                  <a:cubicBezTo>
                    <a:pt x="145773" y="54540"/>
                    <a:pt x="172738" y="70208"/>
                    <a:pt x="199266" y="86242"/>
                  </a:cubicBezTo>
                  <a:cubicBezTo>
                    <a:pt x="248604" y="116122"/>
                    <a:pt x="296048" y="149864"/>
                    <a:pt x="339994" y="186814"/>
                  </a:cubicBezTo>
                  <a:close/>
                </a:path>
              </a:pathLst>
            </a:custGeom>
            <a:solidFill>
              <a:srgbClr val="6C99B9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FFD34244-0FD1-5FD9-8D2C-8AE295E86655}"/>
                </a:ext>
              </a:extLst>
            </p:cNvPr>
            <p:cNvSpPr/>
            <p:nvPr/>
          </p:nvSpPr>
          <p:spPr>
            <a:xfrm>
              <a:off x="7071520" y="2101234"/>
              <a:ext cx="46032" cy="42913"/>
            </a:xfrm>
            <a:custGeom>
              <a:avLst/>
              <a:gdLst>
                <a:gd name="connsiteX0" fmla="*/ 43227 w 46032"/>
                <a:gd name="connsiteY0" fmla="*/ 27633 h 42913"/>
                <a:gd name="connsiteX1" fmla="*/ 45996 w 46032"/>
                <a:gd name="connsiteY1" fmla="*/ 13276 h 42913"/>
                <a:gd name="connsiteX2" fmla="*/ 38927 w 46032"/>
                <a:gd name="connsiteY2" fmla="*/ 1178 h 42913"/>
                <a:gd name="connsiteX3" fmla="*/ 28870 w 46032"/>
                <a:gd name="connsiteY3" fmla="*/ 158 h 42913"/>
                <a:gd name="connsiteX4" fmla="*/ 8464 w 46032"/>
                <a:gd name="connsiteY4" fmla="*/ 5697 h 42913"/>
                <a:gd name="connsiteX5" fmla="*/ 447 w 46032"/>
                <a:gd name="connsiteY5" fmla="*/ 32735 h 42913"/>
                <a:gd name="connsiteX6" fmla="*/ 19469 w 46032"/>
                <a:gd name="connsiteY6" fmla="*/ 42355 h 42913"/>
                <a:gd name="connsiteX7" fmla="*/ 39000 w 46032"/>
                <a:gd name="connsiteY7" fmla="*/ 36743 h 42913"/>
                <a:gd name="connsiteX8" fmla="*/ 43227 w 46032"/>
                <a:gd name="connsiteY8" fmla="*/ 27633 h 42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032" h="42913">
                  <a:moveTo>
                    <a:pt x="43227" y="27633"/>
                  </a:moveTo>
                  <a:cubicBezTo>
                    <a:pt x="44757" y="22969"/>
                    <a:pt x="46288" y="18159"/>
                    <a:pt x="45996" y="13276"/>
                  </a:cubicBezTo>
                  <a:cubicBezTo>
                    <a:pt x="45777" y="8393"/>
                    <a:pt x="43372" y="3292"/>
                    <a:pt x="38927" y="1178"/>
                  </a:cubicBezTo>
                  <a:cubicBezTo>
                    <a:pt x="35793" y="-279"/>
                    <a:pt x="32222" y="-61"/>
                    <a:pt x="28870" y="158"/>
                  </a:cubicBezTo>
                  <a:cubicBezTo>
                    <a:pt x="21728" y="668"/>
                    <a:pt x="14076" y="1324"/>
                    <a:pt x="8464" y="5697"/>
                  </a:cubicBezTo>
                  <a:cubicBezTo>
                    <a:pt x="666" y="11746"/>
                    <a:pt x="-937" y="22969"/>
                    <a:pt x="447" y="32735"/>
                  </a:cubicBezTo>
                  <a:cubicBezTo>
                    <a:pt x="6351" y="36743"/>
                    <a:pt x="12472" y="40824"/>
                    <a:pt x="19469" y="42355"/>
                  </a:cubicBezTo>
                  <a:cubicBezTo>
                    <a:pt x="26465" y="43885"/>
                    <a:pt x="34627" y="42355"/>
                    <a:pt x="39000" y="36743"/>
                  </a:cubicBezTo>
                  <a:cubicBezTo>
                    <a:pt x="41113" y="34192"/>
                    <a:pt x="42134" y="30840"/>
                    <a:pt x="43227" y="27633"/>
                  </a:cubicBezTo>
                  <a:close/>
                </a:path>
              </a:pathLst>
            </a:custGeom>
            <a:solidFill>
              <a:srgbClr val="A84749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94" name="Graphic 2">
            <a:extLst>
              <a:ext uri="{FF2B5EF4-FFF2-40B4-BE49-F238E27FC236}">
                <a16:creationId xmlns:a16="http://schemas.microsoft.com/office/drawing/2014/main" id="{B060F0BA-257B-5425-7B59-DB68E10E09B2}"/>
              </a:ext>
            </a:extLst>
          </p:cNvPr>
          <p:cNvGrpSpPr/>
          <p:nvPr/>
        </p:nvGrpSpPr>
        <p:grpSpPr>
          <a:xfrm>
            <a:off x="6150675" y="1912531"/>
            <a:ext cx="380673" cy="369449"/>
            <a:chOff x="5516933" y="1930638"/>
            <a:chExt cx="380673" cy="369449"/>
          </a:xfrm>
        </p:grpSpPr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F1143EC4-E794-7718-AAE5-4DE04705F13B}"/>
                </a:ext>
              </a:extLst>
            </p:cNvPr>
            <p:cNvSpPr/>
            <p:nvPr/>
          </p:nvSpPr>
          <p:spPr>
            <a:xfrm>
              <a:off x="5540696" y="1930638"/>
              <a:ext cx="33555" cy="367919"/>
            </a:xfrm>
            <a:custGeom>
              <a:avLst/>
              <a:gdLst>
                <a:gd name="connsiteX0" fmla="*/ 172 w 33555"/>
                <a:gd name="connsiteY0" fmla="*/ 74190 h 367919"/>
                <a:gd name="connsiteX1" fmla="*/ 3087 w 33555"/>
                <a:gd name="connsiteY1" fmla="*/ 198083 h 367919"/>
                <a:gd name="connsiteX2" fmla="*/ 3451 w 33555"/>
                <a:gd name="connsiteY2" fmla="*/ 367598 h 367919"/>
                <a:gd name="connsiteX3" fmla="*/ 32529 w 33555"/>
                <a:gd name="connsiteY3" fmla="*/ 326859 h 367919"/>
                <a:gd name="connsiteX4" fmla="*/ 33550 w 33555"/>
                <a:gd name="connsiteY4" fmla="*/ 217906 h 367919"/>
                <a:gd name="connsiteX5" fmla="*/ 31582 w 33555"/>
                <a:gd name="connsiteY5" fmla="*/ 0 h 367919"/>
                <a:gd name="connsiteX6" fmla="*/ 2285 w 33555"/>
                <a:gd name="connsiteY6" fmla="*/ 1166 h 367919"/>
                <a:gd name="connsiteX7" fmla="*/ 172 w 33555"/>
                <a:gd name="connsiteY7" fmla="*/ 74190 h 367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55" h="367919">
                  <a:moveTo>
                    <a:pt x="172" y="74190"/>
                  </a:moveTo>
                  <a:cubicBezTo>
                    <a:pt x="-849" y="113690"/>
                    <a:pt x="3014" y="160259"/>
                    <a:pt x="3087" y="198083"/>
                  </a:cubicBezTo>
                  <a:cubicBezTo>
                    <a:pt x="3232" y="254564"/>
                    <a:pt x="3305" y="311117"/>
                    <a:pt x="3451" y="367598"/>
                  </a:cubicBezTo>
                  <a:cubicBezTo>
                    <a:pt x="25825" y="367525"/>
                    <a:pt x="31801" y="374521"/>
                    <a:pt x="32529" y="326859"/>
                  </a:cubicBezTo>
                  <a:cubicBezTo>
                    <a:pt x="33040" y="290566"/>
                    <a:pt x="33404" y="254199"/>
                    <a:pt x="33550" y="217906"/>
                  </a:cubicBezTo>
                  <a:cubicBezTo>
                    <a:pt x="33623" y="199759"/>
                    <a:pt x="32967" y="-73"/>
                    <a:pt x="31582" y="0"/>
                  </a:cubicBezTo>
                  <a:cubicBezTo>
                    <a:pt x="21817" y="364"/>
                    <a:pt x="12051" y="802"/>
                    <a:pt x="2285" y="1166"/>
                  </a:cubicBezTo>
                  <a:cubicBezTo>
                    <a:pt x="1556" y="25507"/>
                    <a:pt x="828" y="49849"/>
                    <a:pt x="172" y="74190"/>
                  </a:cubicBezTo>
                  <a:close/>
                </a:path>
              </a:pathLst>
            </a:custGeom>
            <a:solidFill>
              <a:srgbClr val="44484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B8E82C2F-C994-5DBA-0C7E-9EB974942027}"/>
                </a:ext>
              </a:extLst>
            </p:cNvPr>
            <p:cNvSpPr/>
            <p:nvPr/>
          </p:nvSpPr>
          <p:spPr>
            <a:xfrm>
              <a:off x="5641559" y="1932169"/>
              <a:ext cx="33554" cy="367919"/>
            </a:xfrm>
            <a:custGeom>
              <a:avLst/>
              <a:gdLst>
                <a:gd name="connsiteX0" fmla="*/ 172 w 33554"/>
                <a:gd name="connsiteY0" fmla="*/ 74190 h 367919"/>
                <a:gd name="connsiteX1" fmla="*/ 3086 w 33554"/>
                <a:gd name="connsiteY1" fmla="*/ 198083 h 367919"/>
                <a:gd name="connsiteX2" fmla="*/ 3451 w 33554"/>
                <a:gd name="connsiteY2" fmla="*/ 367598 h 367919"/>
                <a:gd name="connsiteX3" fmla="*/ 32530 w 33554"/>
                <a:gd name="connsiteY3" fmla="*/ 326859 h 367919"/>
                <a:gd name="connsiteX4" fmla="*/ 33549 w 33554"/>
                <a:gd name="connsiteY4" fmla="*/ 217906 h 367919"/>
                <a:gd name="connsiteX5" fmla="*/ 31582 w 33554"/>
                <a:gd name="connsiteY5" fmla="*/ 0 h 367919"/>
                <a:gd name="connsiteX6" fmla="*/ 2285 w 33554"/>
                <a:gd name="connsiteY6" fmla="*/ 1166 h 367919"/>
                <a:gd name="connsiteX7" fmla="*/ 172 w 33554"/>
                <a:gd name="connsiteY7" fmla="*/ 74190 h 367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54" h="367919">
                  <a:moveTo>
                    <a:pt x="172" y="74190"/>
                  </a:moveTo>
                  <a:cubicBezTo>
                    <a:pt x="-849" y="113690"/>
                    <a:pt x="3013" y="160259"/>
                    <a:pt x="3086" y="198083"/>
                  </a:cubicBezTo>
                  <a:cubicBezTo>
                    <a:pt x="3232" y="254564"/>
                    <a:pt x="3305" y="311117"/>
                    <a:pt x="3451" y="367598"/>
                  </a:cubicBezTo>
                  <a:cubicBezTo>
                    <a:pt x="25824" y="367525"/>
                    <a:pt x="31800" y="374521"/>
                    <a:pt x="32530" y="326859"/>
                  </a:cubicBezTo>
                  <a:cubicBezTo>
                    <a:pt x="33040" y="290566"/>
                    <a:pt x="33404" y="254199"/>
                    <a:pt x="33549" y="217906"/>
                  </a:cubicBezTo>
                  <a:cubicBezTo>
                    <a:pt x="33622" y="199759"/>
                    <a:pt x="32967" y="-73"/>
                    <a:pt x="31582" y="0"/>
                  </a:cubicBezTo>
                  <a:cubicBezTo>
                    <a:pt x="21816" y="364"/>
                    <a:pt x="12051" y="802"/>
                    <a:pt x="2285" y="1166"/>
                  </a:cubicBezTo>
                  <a:cubicBezTo>
                    <a:pt x="1556" y="25435"/>
                    <a:pt x="827" y="49849"/>
                    <a:pt x="172" y="74190"/>
                  </a:cubicBezTo>
                  <a:close/>
                </a:path>
              </a:pathLst>
            </a:custGeom>
            <a:solidFill>
              <a:srgbClr val="44484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8BB850C4-2F10-EB27-C0B3-A12F9ED42531}"/>
                </a:ext>
              </a:extLst>
            </p:cNvPr>
            <p:cNvSpPr/>
            <p:nvPr/>
          </p:nvSpPr>
          <p:spPr>
            <a:xfrm>
              <a:off x="5746286" y="1930638"/>
              <a:ext cx="33555" cy="367919"/>
            </a:xfrm>
            <a:custGeom>
              <a:avLst/>
              <a:gdLst>
                <a:gd name="connsiteX0" fmla="*/ 172 w 33555"/>
                <a:gd name="connsiteY0" fmla="*/ 74190 h 367919"/>
                <a:gd name="connsiteX1" fmla="*/ 3086 w 33555"/>
                <a:gd name="connsiteY1" fmla="*/ 198083 h 367919"/>
                <a:gd name="connsiteX2" fmla="*/ 3451 w 33555"/>
                <a:gd name="connsiteY2" fmla="*/ 367598 h 367919"/>
                <a:gd name="connsiteX3" fmla="*/ 32529 w 33555"/>
                <a:gd name="connsiteY3" fmla="*/ 326859 h 367919"/>
                <a:gd name="connsiteX4" fmla="*/ 33550 w 33555"/>
                <a:gd name="connsiteY4" fmla="*/ 217906 h 367919"/>
                <a:gd name="connsiteX5" fmla="*/ 31582 w 33555"/>
                <a:gd name="connsiteY5" fmla="*/ 0 h 367919"/>
                <a:gd name="connsiteX6" fmla="*/ 2285 w 33555"/>
                <a:gd name="connsiteY6" fmla="*/ 1166 h 367919"/>
                <a:gd name="connsiteX7" fmla="*/ 172 w 33555"/>
                <a:gd name="connsiteY7" fmla="*/ 74190 h 367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55" h="367919">
                  <a:moveTo>
                    <a:pt x="172" y="74190"/>
                  </a:moveTo>
                  <a:cubicBezTo>
                    <a:pt x="-849" y="113690"/>
                    <a:pt x="3014" y="160259"/>
                    <a:pt x="3086" y="198083"/>
                  </a:cubicBezTo>
                  <a:cubicBezTo>
                    <a:pt x="3232" y="254564"/>
                    <a:pt x="3305" y="311117"/>
                    <a:pt x="3451" y="367598"/>
                  </a:cubicBezTo>
                  <a:cubicBezTo>
                    <a:pt x="25824" y="367525"/>
                    <a:pt x="31800" y="374521"/>
                    <a:pt x="32529" y="326859"/>
                  </a:cubicBezTo>
                  <a:cubicBezTo>
                    <a:pt x="33040" y="290566"/>
                    <a:pt x="33404" y="254199"/>
                    <a:pt x="33550" y="217906"/>
                  </a:cubicBezTo>
                  <a:cubicBezTo>
                    <a:pt x="33622" y="199759"/>
                    <a:pt x="32967" y="-73"/>
                    <a:pt x="31582" y="0"/>
                  </a:cubicBezTo>
                  <a:cubicBezTo>
                    <a:pt x="21816" y="364"/>
                    <a:pt x="12051" y="802"/>
                    <a:pt x="2285" y="1166"/>
                  </a:cubicBezTo>
                  <a:cubicBezTo>
                    <a:pt x="1556" y="25507"/>
                    <a:pt x="827" y="49849"/>
                    <a:pt x="172" y="74190"/>
                  </a:cubicBezTo>
                  <a:close/>
                </a:path>
              </a:pathLst>
            </a:custGeom>
            <a:solidFill>
              <a:srgbClr val="44484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1EDDAB66-A096-5E68-E82A-2EA448992FBB}"/>
                </a:ext>
              </a:extLst>
            </p:cNvPr>
            <p:cNvSpPr/>
            <p:nvPr/>
          </p:nvSpPr>
          <p:spPr>
            <a:xfrm>
              <a:off x="5844963" y="1932169"/>
              <a:ext cx="33555" cy="367919"/>
            </a:xfrm>
            <a:custGeom>
              <a:avLst/>
              <a:gdLst>
                <a:gd name="connsiteX0" fmla="*/ 172 w 33555"/>
                <a:gd name="connsiteY0" fmla="*/ 74190 h 367919"/>
                <a:gd name="connsiteX1" fmla="*/ 3087 w 33555"/>
                <a:gd name="connsiteY1" fmla="*/ 198083 h 367919"/>
                <a:gd name="connsiteX2" fmla="*/ 3451 w 33555"/>
                <a:gd name="connsiteY2" fmla="*/ 367598 h 367919"/>
                <a:gd name="connsiteX3" fmla="*/ 32529 w 33555"/>
                <a:gd name="connsiteY3" fmla="*/ 326859 h 367919"/>
                <a:gd name="connsiteX4" fmla="*/ 33550 w 33555"/>
                <a:gd name="connsiteY4" fmla="*/ 217906 h 367919"/>
                <a:gd name="connsiteX5" fmla="*/ 31582 w 33555"/>
                <a:gd name="connsiteY5" fmla="*/ 0 h 367919"/>
                <a:gd name="connsiteX6" fmla="*/ 2285 w 33555"/>
                <a:gd name="connsiteY6" fmla="*/ 1166 h 367919"/>
                <a:gd name="connsiteX7" fmla="*/ 172 w 33555"/>
                <a:gd name="connsiteY7" fmla="*/ 74190 h 367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55" h="367919">
                  <a:moveTo>
                    <a:pt x="172" y="74190"/>
                  </a:moveTo>
                  <a:cubicBezTo>
                    <a:pt x="-849" y="113690"/>
                    <a:pt x="3014" y="160259"/>
                    <a:pt x="3087" y="198083"/>
                  </a:cubicBezTo>
                  <a:cubicBezTo>
                    <a:pt x="3232" y="254564"/>
                    <a:pt x="3305" y="311117"/>
                    <a:pt x="3451" y="367598"/>
                  </a:cubicBezTo>
                  <a:cubicBezTo>
                    <a:pt x="25825" y="367525"/>
                    <a:pt x="31801" y="374521"/>
                    <a:pt x="32529" y="326859"/>
                  </a:cubicBezTo>
                  <a:cubicBezTo>
                    <a:pt x="33040" y="290566"/>
                    <a:pt x="33404" y="254199"/>
                    <a:pt x="33550" y="217906"/>
                  </a:cubicBezTo>
                  <a:cubicBezTo>
                    <a:pt x="33623" y="199759"/>
                    <a:pt x="32967" y="-73"/>
                    <a:pt x="31582" y="0"/>
                  </a:cubicBezTo>
                  <a:cubicBezTo>
                    <a:pt x="21817" y="364"/>
                    <a:pt x="12051" y="802"/>
                    <a:pt x="2285" y="1166"/>
                  </a:cubicBezTo>
                  <a:cubicBezTo>
                    <a:pt x="1556" y="25435"/>
                    <a:pt x="828" y="49849"/>
                    <a:pt x="172" y="74190"/>
                  </a:cubicBezTo>
                  <a:close/>
                </a:path>
              </a:pathLst>
            </a:custGeom>
            <a:solidFill>
              <a:srgbClr val="44484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9D05A2FA-8DEF-7784-77FD-4F106B8919FC}"/>
                </a:ext>
              </a:extLst>
            </p:cNvPr>
            <p:cNvSpPr/>
            <p:nvPr/>
          </p:nvSpPr>
          <p:spPr>
            <a:xfrm>
              <a:off x="5516933" y="2181485"/>
              <a:ext cx="71742" cy="46933"/>
            </a:xfrm>
            <a:custGeom>
              <a:avLst/>
              <a:gdLst>
                <a:gd name="connsiteX0" fmla="*/ 17885 w 71742"/>
                <a:gd name="connsiteY0" fmla="*/ 5466 h 46933"/>
                <a:gd name="connsiteX1" fmla="*/ 5350 w 71742"/>
                <a:gd name="connsiteY1" fmla="*/ 9183 h 46933"/>
                <a:gd name="connsiteX2" fmla="*/ 1779 w 71742"/>
                <a:gd name="connsiteY2" fmla="*/ 46934 h 46933"/>
                <a:gd name="connsiteX3" fmla="*/ 71742 w 71742"/>
                <a:gd name="connsiteY3" fmla="*/ 44310 h 46933"/>
                <a:gd name="connsiteX4" fmla="*/ 71524 w 71742"/>
                <a:gd name="connsiteY4" fmla="*/ 0 h 46933"/>
                <a:gd name="connsiteX5" fmla="*/ 17885 w 71742"/>
                <a:gd name="connsiteY5" fmla="*/ 5466 h 46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742" h="46933">
                  <a:moveTo>
                    <a:pt x="17885" y="5466"/>
                  </a:moveTo>
                  <a:cubicBezTo>
                    <a:pt x="13512" y="5903"/>
                    <a:pt x="8848" y="6486"/>
                    <a:pt x="5350" y="9183"/>
                  </a:cubicBezTo>
                  <a:cubicBezTo>
                    <a:pt x="-5144" y="17199"/>
                    <a:pt x="3309" y="33816"/>
                    <a:pt x="1779" y="46934"/>
                  </a:cubicBezTo>
                  <a:cubicBezTo>
                    <a:pt x="24954" y="44091"/>
                    <a:pt x="48421" y="43217"/>
                    <a:pt x="71742" y="44310"/>
                  </a:cubicBezTo>
                  <a:cubicBezTo>
                    <a:pt x="71669" y="29516"/>
                    <a:pt x="71597" y="14794"/>
                    <a:pt x="71524" y="0"/>
                  </a:cubicBezTo>
                  <a:cubicBezTo>
                    <a:pt x="53595" y="1822"/>
                    <a:pt x="35740" y="3644"/>
                    <a:pt x="17885" y="5466"/>
                  </a:cubicBezTo>
                  <a:close/>
                </a:path>
              </a:pathLst>
            </a:custGeom>
            <a:solidFill>
              <a:srgbClr val="61AA99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740AA7DD-1831-D689-E9A4-0159FD94E078}"/>
                </a:ext>
              </a:extLst>
            </p:cNvPr>
            <p:cNvSpPr/>
            <p:nvPr/>
          </p:nvSpPr>
          <p:spPr>
            <a:xfrm>
              <a:off x="5727187" y="2186878"/>
              <a:ext cx="71742" cy="46933"/>
            </a:xfrm>
            <a:custGeom>
              <a:avLst/>
              <a:gdLst>
                <a:gd name="connsiteX0" fmla="*/ 17885 w 71742"/>
                <a:gd name="connsiteY0" fmla="*/ 5466 h 46933"/>
                <a:gd name="connsiteX1" fmla="*/ 5350 w 71742"/>
                <a:gd name="connsiteY1" fmla="*/ 9183 h 46933"/>
                <a:gd name="connsiteX2" fmla="*/ 1779 w 71742"/>
                <a:gd name="connsiteY2" fmla="*/ 46934 h 46933"/>
                <a:gd name="connsiteX3" fmla="*/ 71742 w 71742"/>
                <a:gd name="connsiteY3" fmla="*/ 44310 h 46933"/>
                <a:gd name="connsiteX4" fmla="*/ 71524 w 71742"/>
                <a:gd name="connsiteY4" fmla="*/ 0 h 46933"/>
                <a:gd name="connsiteX5" fmla="*/ 17885 w 71742"/>
                <a:gd name="connsiteY5" fmla="*/ 5466 h 46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742" h="46933">
                  <a:moveTo>
                    <a:pt x="17885" y="5466"/>
                  </a:moveTo>
                  <a:cubicBezTo>
                    <a:pt x="13512" y="5903"/>
                    <a:pt x="8848" y="6486"/>
                    <a:pt x="5350" y="9183"/>
                  </a:cubicBezTo>
                  <a:cubicBezTo>
                    <a:pt x="-5145" y="17199"/>
                    <a:pt x="3310" y="33816"/>
                    <a:pt x="1779" y="46934"/>
                  </a:cubicBezTo>
                  <a:cubicBezTo>
                    <a:pt x="24954" y="44091"/>
                    <a:pt x="48421" y="43217"/>
                    <a:pt x="71742" y="44310"/>
                  </a:cubicBezTo>
                  <a:cubicBezTo>
                    <a:pt x="71669" y="29516"/>
                    <a:pt x="71596" y="14794"/>
                    <a:pt x="71524" y="0"/>
                  </a:cubicBezTo>
                  <a:cubicBezTo>
                    <a:pt x="53668" y="1749"/>
                    <a:pt x="35740" y="3571"/>
                    <a:pt x="17885" y="5466"/>
                  </a:cubicBezTo>
                  <a:close/>
                </a:path>
              </a:pathLst>
            </a:custGeom>
            <a:solidFill>
              <a:srgbClr val="F9DD3A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2757A19C-A7F9-F89A-B6E9-C12BCE56E20F}"/>
                </a:ext>
              </a:extLst>
            </p:cNvPr>
            <p:cNvSpPr/>
            <p:nvPr/>
          </p:nvSpPr>
          <p:spPr>
            <a:xfrm>
              <a:off x="5825864" y="2100590"/>
              <a:ext cx="71742" cy="46933"/>
            </a:xfrm>
            <a:custGeom>
              <a:avLst/>
              <a:gdLst>
                <a:gd name="connsiteX0" fmla="*/ 17885 w 71742"/>
                <a:gd name="connsiteY0" fmla="*/ 5466 h 46933"/>
                <a:gd name="connsiteX1" fmla="*/ 5350 w 71742"/>
                <a:gd name="connsiteY1" fmla="*/ 9183 h 46933"/>
                <a:gd name="connsiteX2" fmla="*/ 1779 w 71742"/>
                <a:gd name="connsiteY2" fmla="*/ 46934 h 46933"/>
                <a:gd name="connsiteX3" fmla="*/ 71742 w 71742"/>
                <a:gd name="connsiteY3" fmla="*/ 44310 h 46933"/>
                <a:gd name="connsiteX4" fmla="*/ 71523 w 71742"/>
                <a:gd name="connsiteY4" fmla="*/ 0 h 46933"/>
                <a:gd name="connsiteX5" fmla="*/ 17885 w 71742"/>
                <a:gd name="connsiteY5" fmla="*/ 5466 h 46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742" h="46933">
                  <a:moveTo>
                    <a:pt x="17885" y="5466"/>
                  </a:moveTo>
                  <a:cubicBezTo>
                    <a:pt x="13512" y="5903"/>
                    <a:pt x="8848" y="6486"/>
                    <a:pt x="5350" y="9183"/>
                  </a:cubicBezTo>
                  <a:cubicBezTo>
                    <a:pt x="-5144" y="17199"/>
                    <a:pt x="3309" y="33816"/>
                    <a:pt x="1779" y="46934"/>
                  </a:cubicBezTo>
                  <a:cubicBezTo>
                    <a:pt x="24954" y="44091"/>
                    <a:pt x="48421" y="43217"/>
                    <a:pt x="71742" y="44310"/>
                  </a:cubicBezTo>
                  <a:cubicBezTo>
                    <a:pt x="71669" y="29516"/>
                    <a:pt x="71596" y="14794"/>
                    <a:pt x="71523" y="0"/>
                  </a:cubicBezTo>
                  <a:cubicBezTo>
                    <a:pt x="53668" y="1749"/>
                    <a:pt x="35813" y="3644"/>
                    <a:pt x="17885" y="5466"/>
                  </a:cubicBezTo>
                  <a:close/>
                </a:path>
              </a:pathLst>
            </a:custGeom>
            <a:solidFill>
              <a:srgbClr val="6D9DB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28DD5F30-3552-C1C9-5AEC-97C6EA2BCC95}"/>
                </a:ext>
              </a:extLst>
            </p:cNvPr>
            <p:cNvSpPr/>
            <p:nvPr/>
          </p:nvSpPr>
          <p:spPr>
            <a:xfrm>
              <a:off x="5622461" y="2061236"/>
              <a:ext cx="71742" cy="46933"/>
            </a:xfrm>
            <a:custGeom>
              <a:avLst/>
              <a:gdLst>
                <a:gd name="connsiteX0" fmla="*/ 17885 w 71742"/>
                <a:gd name="connsiteY0" fmla="*/ 5466 h 46933"/>
                <a:gd name="connsiteX1" fmla="*/ 5350 w 71742"/>
                <a:gd name="connsiteY1" fmla="*/ 9183 h 46933"/>
                <a:gd name="connsiteX2" fmla="*/ 1779 w 71742"/>
                <a:gd name="connsiteY2" fmla="*/ 46934 h 46933"/>
                <a:gd name="connsiteX3" fmla="*/ 71742 w 71742"/>
                <a:gd name="connsiteY3" fmla="*/ 44310 h 46933"/>
                <a:gd name="connsiteX4" fmla="*/ 71524 w 71742"/>
                <a:gd name="connsiteY4" fmla="*/ 0 h 46933"/>
                <a:gd name="connsiteX5" fmla="*/ 17885 w 71742"/>
                <a:gd name="connsiteY5" fmla="*/ 5466 h 46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742" h="46933">
                  <a:moveTo>
                    <a:pt x="17885" y="5466"/>
                  </a:moveTo>
                  <a:cubicBezTo>
                    <a:pt x="13512" y="5903"/>
                    <a:pt x="8848" y="6486"/>
                    <a:pt x="5350" y="9183"/>
                  </a:cubicBezTo>
                  <a:cubicBezTo>
                    <a:pt x="-5145" y="17199"/>
                    <a:pt x="3310" y="33816"/>
                    <a:pt x="1779" y="46934"/>
                  </a:cubicBezTo>
                  <a:cubicBezTo>
                    <a:pt x="24954" y="44091"/>
                    <a:pt x="48421" y="43217"/>
                    <a:pt x="71742" y="44310"/>
                  </a:cubicBezTo>
                  <a:cubicBezTo>
                    <a:pt x="71669" y="29516"/>
                    <a:pt x="71596" y="14794"/>
                    <a:pt x="71524" y="0"/>
                  </a:cubicBezTo>
                  <a:cubicBezTo>
                    <a:pt x="53668" y="1822"/>
                    <a:pt x="35813" y="3644"/>
                    <a:pt x="17885" y="5466"/>
                  </a:cubicBezTo>
                  <a:close/>
                </a:path>
              </a:pathLst>
            </a:custGeom>
            <a:solidFill>
              <a:srgbClr val="A84749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03" name="Graphic 2">
            <a:extLst>
              <a:ext uri="{FF2B5EF4-FFF2-40B4-BE49-F238E27FC236}">
                <a16:creationId xmlns:a16="http://schemas.microsoft.com/office/drawing/2014/main" id="{7304220B-F0AC-7FE2-B1A5-0E3EBEDAF106}"/>
              </a:ext>
            </a:extLst>
          </p:cNvPr>
          <p:cNvGrpSpPr/>
          <p:nvPr/>
        </p:nvGrpSpPr>
        <p:grpSpPr>
          <a:xfrm>
            <a:off x="5541194" y="6186988"/>
            <a:ext cx="295644" cy="300994"/>
            <a:chOff x="4907452" y="6205095"/>
            <a:chExt cx="295644" cy="300994"/>
          </a:xfrm>
          <a:solidFill>
            <a:srgbClr val="E0C74E"/>
          </a:solidFill>
        </p:grpSpPr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28F7C997-594F-C70F-DEF2-00E2B710FCE2}"/>
                </a:ext>
              </a:extLst>
            </p:cNvPr>
            <p:cNvSpPr/>
            <p:nvPr/>
          </p:nvSpPr>
          <p:spPr>
            <a:xfrm>
              <a:off x="4907452" y="6275328"/>
              <a:ext cx="295644" cy="230760"/>
            </a:xfrm>
            <a:custGeom>
              <a:avLst/>
              <a:gdLst>
                <a:gd name="connsiteX0" fmla="*/ 275729 w 295644"/>
                <a:gd name="connsiteY0" fmla="*/ 25238 h 230760"/>
                <a:gd name="connsiteX1" fmla="*/ 194251 w 295644"/>
                <a:gd name="connsiteY1" fmla="*/ 4249 h 230760"/>
                <a:gd name="connsiteX2" fmla="*/ 203069 w 295644"/>
                <a:gd name="connsiteY2" fmla="*/ 36315 h 230760"/>
                <a:gd name="connsiteX3" fmla="*/ 256635 w 295644"/>
                <a:gd name="connsiteY3" fmla="*/ 56211 h 230760"/>
                <a:gd name="connsiteX4" fmla="*/ 248472 w 295644"/>
                <a:gd name="connsiteY4" fmla="*/ 129526 h 230760"/>
                <a:gd name="connsiteX5" fmla="*/ 132377 w 295644"/>
                <a:gd name="connsiteY5" fmla="*/ 197157 h 230760"/>
                <a:gd name="connsiteX6" fmla="*/ 33408 w 295644"/>
                <a:gd name="connsiteY6" fmla="*/ 116919 h 230760"/>
                <a:gd name="connsiteX7" fmla="*/ 49879 w 295644"/>
                <a:gd name="connsiteY7" fmla="*/ 60365 h 230760"/>
                <a:gd name="connsiteX8" fmla="*/ 100311 w 295644"/>
                <a:gd name="connsiteY8" fmla="*/ 22905 h 230760"/>
                <a:gd name="connsiteX9" fmla="*/ 94553 w 295644"/>
                <a:gd name="connsiteY9" fmla="*/ 1115 h 230760"/>
                <a:gd name="connsiteX10" fmla="*/ 25319 w 295644"/>
                <a:gd name="connsiteY10" fmla="*/ 37991 h 230760"/>
                <a:gd name="connsiteX11" fmla="*/ 832 w 295644"/>
                <a:gd name="connsiteY11" fmla="*/ 123769 h 230760"/>
                <a:gd name="connsiteX12" fmla="*/ 140613 w 295644"/>
                <a:gd name="connsiteY12" fmla="*/ 230754 h 230760"/>
                <a:gd name="connsiteX13" fmla="*/ 290669 w 295644"/>
                <a:gd name="connsiteY13" fmla="*/ 114076 h 230760"/>
                <a:gd name="connsiteX14" fmla="*/ 275729 w 295644"/>
                <a:gd name="connsiteY14" fmla="*/ 25238 h 230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5644" h="230760">
                  <a:moveTo>
                    <a:pt x="275729" y="25238"/>
                  </a:moveTo>
                  <a:cubicBezTo>
                    <a:pt x="257218" y="2864"/>
                    <a:pt x="220925" y="-6028"/>
                    <a:pt x="194251" y="4249"/>
                  </a:cubicBezTo>
                  <a:cubicBezTo>
                    <a:pt x="174574" y="11828"/>
                    <a:pt x="181862" y="41343"/>
                    <a:pt x="203069" y="36315"/>
                  </a:cubicBezTo>
                  <a:cubicBezTo>
                    <a:pt x="224495" y="31287"/>
                    <a:pt x="244173" y="37262"/>
                    <a:pt x="256635" y="56211"/>
                  </a:cubicBezTo>
                  <a:cubicBezTo>
                    <a:pt x="270117" y="76690"/>
                    <a:pt x="258019" y="109922"/>
                    <a:pt x="248472" y="129526"/>
                  </a:cubicBezTo>
                  <a:cubicBezTo>
                    <a:pt x="226828" y="173909"/>
                    <a:pt x="180404" y="197449"/>
                    <a:pt x="132377" y="197157"/>
                  </a:cubicBezTo>
                  <a:cubicBezTo>
                    <a:pt x="87266" y="196866"/>
                    <a:pt x="39166" y="163560"/>
                    <a:pt x="33408" y="116919"/>
                  </a:cubicBezTo>
                  <a:cubicBezTo>
                    <a:pt x="30858" y="96439"/>
                    <a:pt x="38874" y="76981"/>
                    <a:pt x="49879" y="60365"/>
                  </a:cubicBezTo>
                  <a:cubicBezTo>
                    <a:pt x="62924" y="40615"/>
                    <a:pt x="84569" y="37918"/>
                    <a:pt x="100311" y="22905"/>
                  </a:cubicBezTo>
                  <a:cubicBezTo>
                    <a:pt x="107307" y="16201"/>
                    <a:pt x="104027" y="3447"/>
                    <a:pt x="94553" y="1115"/>
                  </a:cubicBezTo>
                  <a:cubicBezTo>
                    <a:pt x="68390" y="-5371"/>
                    <a:pt x="40332" y="18533"/>
                    <a:pt x="25319" y="37991"/>
                  </a:cubicBezTo>
                  <a:cubicBezTo>
                    <a:pt x="6371" y="62624"/>
                    <a:pt x="-2958" y="92723"/>
                    <a:pt x="832" y="123769"/>
                  </a:cubicBezTo>
                  <a:cubicBezTo>
                    <a:pt x="9140" y="191400"/>
                    <a:pt x="77937" y="230244"/>
                    <a:pt x="140613" y="230754"/>
                  </a:cubicBezTo>
                  <a:cubicBezTo>
                    <a:pt x="211523" y="231410"/>
                    <a:pt x="270846" y="179812"/>
                    <a:pt x="290669" y="114076"/>
                  </a:cubicBezTo>
                  <a:cubicBezTo>
                    <a:pt x="300070" y="82593"/>
                    <a:pt x="296718" y="50672"/>
                    <a:pt x="275729" y="25238"/>
                  </a:cubicBezTo>
                  <a:close/>
                </a:path>
              </a:pathLst>
            </a:custGeom>
            <a:solidFill>
              <a:srgbClr val="E0C74E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C8A71AB5-AFFA-3C67-D077-45749EFF1128}"/>
                </a:ext>
              </a:extLst>
            </p:cNvPr>
            <p:cNvSpPr/>
            <p:nvPr/>
          </p:nvSpPr>
          <p:spPr>
            <a:xfrm>
              <a:off x="5037113" y="6205095"/>
              <a:ext cx="36188" cy="191488"/>
            </a:xfrm>
            <a:custGeom>
              <a:avLst/>
              <a:gdLst>
                <a:gd name="connsiteX0" fmla="*/ 36167 w 36188"/>
                <a:gd name="connsiteY0" fmla="*/ 15305 h 191488"/>
                <a:gd name="connsiteX1" fmla="*/ 4392 w 36188"/>
                <a:gd name="connsiteY1" fmla="*/ 15305 h 191488"/>
                <a:gd name="connsiteX2" fmla="*/ 1842 w 36188"/>
                <a:gd name="connsiteY2" fmla="*/ 175418 h 191488"/>
                <a:gd name="connsiteX3" fmla="*/ 35147 w 36188"/>
                <a:gd name="connsiteY3" fmla="*/ 175418 h 191488"/>
                <a:gd name="connsiteX4" fmla="*/ 36167 w 36188"/>
                <a:gd name="connsiteY4" fmla="*/ 15305 h 19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188" h="191488">
                  <a:moveTo>
                    <a:pt x="36167" y="15305"/>
                  </a:moveTo>
                  <a:cubicBezTo>
                    <a:pt x="37115" y="-5320"/>
                    <a:pt x="5996" y="-4882"/>
                    <a:pt x="4392" y="15305"/>
                  </a:cubicBezTo>
                  <a:cubicBezTo>
                    <a:pt x="311" y="68360"/>
                    <a:pt x="-1729" y="122217"/>
                    <a:pt x="1842" y="175418"/>
                  </a:cubicBezTo>
                  <a:cubicBezTo>
                    <a:pt x="3299" y="196626"/>
                    <a:pt x="35293" y="197063"/>
                    <a:pt x="35147" y="175418"/>
                  </a:cubicBezTo>
                  <a:cubicBezTo>
                    <a:pt x="34637" y="121926"/>
                    <a:pt x="33762" y="68797"/>
                    <a:pt x="36167" y="15305"/>
                  </a:cubicBezTo>
                  <a:close/>
                </a:path>
              </a:pathLst>
            </a:custGeom>
            <a:solidFill>
              <a:srgbClr val="E0C74E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06" name="Graphic 2">
            <a:extLst>
              <a:ext uri="{FF2B5EF4-FFF2-40B4-BE49-F238E27FC236}">
                <a16:creationId xmlns:a16="http://schemas.microsoft.com/office/drawing/2014/main" id="{9E800D90-644E-4FD9-4C1E-174B5A693AC4}"/>
              </a:ext>
            </a:extLst>
          </p:cNvPr>
          <p:cNvGrpSpPr/>
          <p:nvPr/>
        </p:nvGrpSpPr>
        <p:grpSpPr>
          <a:xfrm>
            <a:off x="9599934" y="3674977"/>
            <a:ext cx="385990" cy="422372"/>
            <a:chOff x="8966192" y="3693084"/>
            <a:chExt cx="385990" cy="422372"/>
          </a:xfrm>
        </p:grpSpPr>
        <p:grpSp>
          <p:nvGrpSpPr>
            <p:cNvPr id="607" name="Graphic 2">
              <a:extLst>
                <a:ext uri="{FF2B5EF4-FFF2-40B4-BE49-F238E27FC236}">
                  <a16:creationId xmlns:a16="http://schemas.microsoft.com/office/drawing/2014/main" id="{825ED35E-56E2-7E0D-DB2B-089825FBC678}"/>
                </a:ext>
              </a:extLst>
            </p:cNvPr>
            <p:cNvGrpSpPr/>
            <p:nvPr/>
          </p:nvGrpSpPr>
          <p:grpSpPr>
            <a:xfrm>
              <a:off x="8966192" y="3693084"/>
              <a:ext cx="276770" cy="264991"/>
              <a:chOff x="8966192" y="3693084"/>
              <a:chExt cx="276770" cy="264991"/>
            </a:xfrm>
            <a:solidFill>
              <a:srgbClr val="A84749"/>
            </a:solidFill>
          </p:grpSpPr>
          <p:sp>
            <p:nvSpPr>
              <p:cNvPr id="608" name="Freeform: Shape 607">
                <a:extLst>
                  <a:ext uri="{FF2B5EF4-FFF2-40B4-BE49-F238E27FC236}">
                    <a16:creationId xmlns:a16="http://schemas.microsoft.com/office/drawing/2014/main" id="{CFCB8DAE-E746-2A74-BE96-B85BA9A4819D}"/>
                  </a:ext>
                </a:extLst>
              </p:cNvPr>
              <p:cNvSpPr/>
              <p:nvPr/>
            </p:nvSpPr>
            <p:spPr>
              <a:xfrm>
                <a:off x="9035091" y="3748481"/>
                <a:ext cx="145977" cy="143048"/>
              </a:xfrm>
              <a:custGeom>
                <a:avLst/>
                <a:gdLst>
                  <a:gd name="connsiteX0" fmla="*/ 100497 w 145977"/>
                  <a:gd name="connsiteY0" fmla="*/ 616 h 143048"/>
                  <a:gd name="connsiteX1" fmla="*/ 5610 w 145977"/>
                  <a:gd name="connsiteY1" fmla="*/ 91204 h 143048"/>
                  <a:gd name="connsiteX2" fmla="*/ 7432 w 145977"/>
                  <a:gd name="connsiteY2" fmla="*/ 93973 h 143048"/>
                  <a:gd name="connsiteX3" fmla="*/ 118352 w 145977"/>
                  <a:gd name="connsiteY3" fmla="*/ 123270 h 143048"/>
                  <a:gd name="connsiteX4" fmla="*/ 145827 w 145977"/>
                  <a:gd name="connsiteY4" fmla="*/ 46311 h 143048"/>
                  <a:gd name="connsiteX5" fmla="*/ 100497 w 145977"/>
                  <a:gd name="connsiteY5" fmla="*/ 616 h 143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5977" h="143048">
                    <a:moveTo>
                      <a:pt x="100497" y="616"/>
                    </a:moveTo>
                    <a:cubicBezTo>
                      <a:pt x="57426" y="-5870"/>
                      <a:pt x="-21720" y="39825"/>
                      <a:pt x="5610" y="91204"/>
                    </a:cubicBezTo>
                    <a:cubicBezTo>
                      <a:pt x="6193" y="92224"/>
                      <a:pt x="6776" y="93172"/>
                      <a:pt x="7432" y="93973"/>
                    </a:cubicBezTo>
                    <a:cubicBezTo>
                      <a:pt x="19020" y="144259"/>
                      <a:pt x="80237" y="159199"/>
                      <a:pt x="118352" y="123270"/>
                    </a:cubicBezTo>
                    <a:cubicBezTo>
                      <a:pt x="138103" y="104687"/>
                      <a:pt x="147285" y="72839"/>
                      <a:pt x="145827" y="46311"/>
                    </a:cubicBezTo>
                    <a:cubicBezTo>
                      <a:pt x="144224" y="18617"/>
                      <a:pt x="126952" y="4625"/>
                      <a:pt x="100497" y="616"/>
                    </a:cubicBezTo>
                    <a:close/>
                  </a:path>
                </a:pathLst>
              </a:custGeom>
              <a:solidFill>
                <a:srgbClr val="A84749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9" name="Freeform: Shape 608">
                <a:extLst>
                  <a:ext uri="{FF2B5EF4-FFF2-40B4-BE49-F238E27FC236}">
                    <a16:creationId xmlns:a16="http://schemas.microsoft.com/office/drawing/2014/main" id="{71E9D9FF-D71E-A9F9-36C3-EC28EACC02D6}"/>
                  </a:ext>
                </a:extLst>
              </p:cNvPr>
              <p:cNvSpPr/>
              <p:nvPr/>
            </p:nvSpPr>
            <p:spPr>
              <a:xfrm>
                <a:off x="8966192" y="3693084"/>
                <a:ext cx="276770" cy="264991"/>
              </a:xfrm>
              <a:custGeom>
                <a:avLst/>
                <a:gdLst>
                  <a:gd name="connsiteX0" fmla="*/ 247960 w 276770"/>
                  <a:gd name="connsiteY0" fmla="*/ 31672 h 264991"/>
                  <a:gd name="connsiteX1" fmla="*/ 98996 w 276770"/>
                  <a:gd name="connsiteY1" fmla="*/ 4926 h 264991"/>
                  <a:gd name="connsiteX2" fmla="*/ 4911 w 276770"/>
                  <a:gd name="connsiteY2" fmla="*/ 88954 h 264991"/>
                  <a:gd name="connsiteX3" fmla="*/ 45285 w 276770"/>
                  <a:gd name="connsiteY3" fmla="*/ 229026 h 264991"/>
                  <a:gd name="connsiteX4" fmla="*/ 59059 w 276770"/>
                  <a:gd name="connsiteY4" fmla="*/ 233545 h 264991"/>
                  <a:gd name="connsiteX5" fmla="*/ 167867 w 276770"/>
                  <a:gd name="connsiteY5" fmla="*/ 262842 h 264991"/>
                  <a:gd name="connsiteX6" fmla="*/ 268365 w 276770"/>
                  <a:gd name="connsiteY6" fmla="*/ 169485 h 264991"/>
                  <a:gd name="connsiteX7" fmla="*/ 247960 w 276770"/>
                  <a:gd name="connsiteY7" fmla="*/ 31672 h 264991"/>
                  <a:gd name="connsiteX8" fmla="*/ 241255 w 276770"/>
                  <a:gd name="connsiteY8" fmla="*/ 159573 h 264991"/>
                  <a:gd name="connsiteX9" fmla="*/ 68460 w 276770"/>
                  <a:gd name="connsiteY9" fmla="*/ 209349 h 264991"/>
                  <a:gd name="connsiteX10" fmla="*/ 37633 w 276770"/>
                  <a:gd name="connsiteY10" fmla="*/ 117595 h 264991"/>
                  <a:gd name="connsiteX11" fmla="*/ 98632 w 276770"/>
                  <a:gd name="connsiteY11" fmla="*/ 35024 h 264991"/>
                  <a:gd name="connsiteX12" fmla="*/ 216913 w 276770"/>
                  <a:gd name="connsiteY12" fmla="*/ 44061 h 264991"/>
                  <a:gd name="connsiteX13" fmla="*/ 241255 w 276770"/>
                  <a:gd name="connsiteY13" fmla="*/ 159573 h 264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6770" h="264991">
                    <a:moveTo>
                      <a:pt x="247960" y="31672"/>
                    </a:moveTo>
                    <a:cubicBezTo>
                      <a:pt x="210354" y="-7683"/>
                      <a:pt x="147752" y="-1925"/>
                      <a:pt x="98996" y="4926"/>
                    </a:cubicBezTo>
                    <a:cubicBezTo>
                      <a:pt x="52500" y="11412"/>
                      <a:pt x="18393" y="44863"/>
                      <a:pt x="4911" y="88954"/>
                    </a:cubicBezTo>
                    <a:cubicBezTo>
                      <a:pt x="-10321" y="138803"/>
                      <a:pt x="11761" y="192150"/>
                      <a:pt x="45285" y="229026"/>
                    </a:cubicBezTo>
                    <a:cubicBezTo>
                      <a:pt x="49366" y="233545"/>
                      <a:pt x="54467" y="234565"/>
                      <a:pt x="59059" y="233545"/>
                    </a:cubicBezTo>
                    <a:cubicBezTo>
                      <a:pt x="88210" y="260510"/>
                      <a:pt x="128804" y="269619"/>
                      <a:pt x="167867" y="262842"/>
                    </a:cubicBezTo>
                    <a:cubicBezTo>
                      <a:pt x="217569" y="254169"/>
                      <a:pt x="253353" y="216054"/>
                      <a:pt x="268365" y="169485"/>
                    </a:cubicBezTo>
                    <a:cubicBezTo>
                      <a:pt x="282285" y="125758"/>
                      <a:pt x="281119" y="66289"/>
                      <a:pt x="247960" y="31672"/>
                    </a:cubicBezTo>
                    <a:close/>
                    <a:moveTo>
                      <a:pt x="241255" y="159573"/>
                    </a:moveTo>
                    <a:cubicBezTo>
                      <a:pt x="221359" y="236241"/>
                      <a:pt x="125524" y="263789"/>
                      <a:pt x="68460" y="209349"/>
                    </a:cubicBezTo>
                    <a:cubicBezTo>
                      <a:pt x="43609" y="185664"/>
                      <a:pt x="33333" y="151119"/>
                      <a:pt x="37633" y="117595"/>
                    </a:cubicBezTo>
                    <a:cubicBezTo>
                      <a:pt x="42370" y="80938"/>
                      <a:pt x="68752" y="53754"/>
                      <a:pt x="98632" y="35024"/>
                    </a:cubicBezTo>
                    <a:cubicBezTo>
                      <a:pt x="136237" y="26425"/>
                      <a:pt x="182952" y="23947"/>
                      <a:pt x="216913" y="44061"/>
                    </a:cubicBezTo>
                    <a:cubicBezTo>
                      <a:pt x="254373" y="66289"/>
                      <a:pt x="250656" y="123280"/>
                      <a:pt x="241255" y="159573"/>
                    </a:cubicBezTo>
                    <a:close/>
                  </a:path>
                </a:pathLst>
              </a:custGeom>
              <a:solidFill>
                <a:srgbClr val="A84749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E997AE70-57D9-0BFD-BB21-9BE19A70BACE}"/>
                </a:ext>
              </a:extLst>
            </p:cNvPr>
            <p:cNvSpPr/>
            <p:nvPr/>
          </p:nvSpPr>
          <p:spPr>
            <a:xfrm>
              <a:off x="9097302" y="3872214"/>
              <a:ext cx="254880" cy="243242"/>
            </a:xfrm>
            <a:custGeom>
              <a:avLst/>
              <a:gdLst>
                <a:gd name="connsiteX0" fmla="*/ 25168 w 254880"/>
                <a:gd name="connsiteY0" fmla="*/ 6096 h 243242"/>
                <a:gd name="connsiteX1" fmla="*/ 19630 w 254880"/>
                <a:gd name="connsiteY1" fmla="*/ 19797 h 243242"/>
                <a:gd name="connsiteX2" fmla="*/ 1994 w 254880"/>
                <a:gd name="connsiteY2" fmla="*/ 153675 h 243242"/>
                <a:gd name="connsiteX3" fmla="*/ 14747 w 254880"/>
                <a:gd name="connsiteY3" fmla="*/ 194049 h 243242"/>
                <a:gd name="connsiteX4" fmla="*/ 67876 w 254880"/>
                <a:gd name="connsiteY4" fmla="*/ 158193 h 243242"/>
                <a:gd name="connsiteX5" fmla="*/ 83836 w 254880"/>
                <a:gd name="connsiteY5" fmla="*/ 149812 h 243242"/>
                <a:gd name="connsiteX6" fmla="*/ 137985 w 254880"/>
                <a:gd name="connsiteY6" fmla="*/ 190989 h 243242"/>
                <a:gd name="connsiteX7" fmla="*/ 183534 w 254880"/>
                <a:gd name="connsiteY7" fmla="*/ 243242 h 243242"/>
                <a:gd name="connsiteX8" fmla="*/ 254881 w 254880"/>
                <a:gd name="connsiteY8" fmla="*/ 190041 h 243242"/>
                <a:gd name="connsiteX9" fmla="*/ 195486 w 254880"/>
                <a:gd name="connsiteY9" fmla="*/ 139318 h 243242"/>
                <a:gd name="connsiteX10" fmla="*/ 161451 w 254880"/>
                <a:gd name="connsiteY10" fmla="*/ 110239 h 243242"/>
                <a:gd name="connsiteX11" fmla="*/ 161597 w 254880"/>
                <a:gd name="connsiteY11" fmla="*/ 88230 h 243242"/>
                <a:gd name="connsiteX12" fmla="*/ 198619 w 254880"/>
                <a:gd name="connsiteY12" fmla="*/ 60464 h 243242"/>
                <a:gd name="connsiteX13" fmla="*/ 196141 w 254880"/>
                <a:gd name="connsiteY13" fmla="*/ 33572 h 243242"/>
                <a:gd name="connsiteX14" fmla="*/ 109197 w 254880"/>
                <a:gd name="connsiteY14" fmla="*/ 11635 h 243242"/>
                <a:gd name="connsiteX15" fmla="*/ 25168 w 254880"/>
                <a:gd name="connsiteY15" fmla="*/ 6096 h 24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4880" h="243242">
                  <a:moveTo>
                    <a:pt x="25168" y="6096"/>
                  </a:moveTo>
                  <a:cubicBezTo>
                    <a:pt x="21962" y="9886"/>
                    <a:pt x="20723" y="14915"/>
                    <a:pt x="19630" y="19797"/>
                  </a:cubicBezTo>
                  <a:cubicBezTo>
                    <a:pt x="9646" y="63743"/>
                    <a:pt x="3743" y="108636"/>
                    <a:pt x="1994" y="153675"/>
                  </a:cubicBezTo>
                  <a:cubicBezTo>
                    <a:pt x="1483" y="167886"/>
                    <a:pt x="-6824" y="202358"/>
                    <a:pt x="14747" y="194049"/>
                  </a:cubicBezTo>
                  <a:cubicBezTo>
                    <a:pt x="32967" y="186980"/>
                    <a:pt x="51623" y="169125"/>
                    <a:pt x="67876" y="158193"/>
                  </a:cubicBezTo>
                  <a:cubicBezTo>
                    <a:pt x="72904" y="154841"/>
                    <a:pt x="78005" y="151416"/>
                    <a:pt x="83836" y="149812"/>
                  </a:cubicBezTo>
                  <a:cubicBezTo>
                    <a:pt x="107521" y="143545"/>
                    <a:pt x="124939" y="175976"/>
                    <a:pt x="137985" y="190989"/>
                  </a:cubicBezTo>
                  <a:cubicBezTo>
                    <a:pt x="153143" y="208407"/>
                    <a:pt x="168301" y="225825"/>
                    <a:pt x="183534" y="243242"/>
                  </a:cubicBezTo>
                  <a:lnTo>
                    <a:pt x="254881" y="190041"/>
                  </a:lnTo>
                  <a:cubicBezTo>
                    <a:pt x="235058" y="173133"/>
                    <a:pt x="215235" y="156226"/>
                    <a:pt x="195486" y="139318"/>
                  </a:cubicBezTo>
                  <a:cubicBezTo>
                    <a:pt x="184116" y="129625"/>
                    <a:pt x="172675" y="120078"/>
                    <a:pt x="161451" y="110239"/>
                  </a:cubicBezTo>
                  <a:cubicBezTo>
                    <a:pt x="150447" y="100547"/>
                    <a:pt x="148843" y="98870"/>
                    <a:pt x="161597" y="88230"/>
                  </a:cubicBezTo>
                  <a:cubicBezTo>
                    <a:pt x="173403" y="78392"/>
                    <a:pt x="185792" y="68990"/>
                    <a:pt x="198619" y="60464"/>
                  </a:cubicBezTo>
                  <a:cubicBezTo>
                    <a:pt x="218151" y="47491"/>
                    <a:pt x="220410" y="41078"/>
                    <a:pt x="196141" y="33572"/>
                  </a:cubicBezTo>
                  <a:cubicBezTo>
                    <a:pt x="167573" y="24680"/>
                    <a:pt x="138567" y="17393"/>
                    <a:pt x="109197" y="11635"/>
                  </a:cubicBezTo>
                  <a:cubicBezTo>
                    <a:pt x="92363" y="8428"/>
                    <a:pt x="38360" y="-9062"/>
                    <a:pt x="25168" y="6096"/>
                  </a:cubicBezTo>
                  <a:close/>
                </a:path>
              </a:pathLst>
            </a:custGeom>
            <a:solidFill>
              <a:srgbClr val="1A5E73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11" name="Graphic 2">
            <a:extLst>
              <a:ext uri="{FF2B5EF4-FFF2-40B4-BE49-F238E27FC236}">
                <a16:creationId xmlns:a16="http://schemas.microsoft.com/office/drawing/2014/main" id="{92BDA08B-51C4-CEA0-EF1A-0EFCA549E980}"/>
              </a:ext>
            </a:extLst>
          </p:cNvPr>
          <p:cNvGrpSpPr/>
          <p:nvPr/>
        </p:nvGrpSpPr>
        <p:grpSpPr>
          <a:xfrm>
            <a:off x="4780812" y="3754165"/>
            <a:ext cx="358925" cy="263896"/>
            <a:chOff x="4147070" y="3772272"/>
            <a:chExt cx="358925" cy="263896"/>
          </a:xfrm>
        </p:grpSpPr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E879AF50-ECA1-BA28-A28F-5985108E4843}"/>
                </a:ext>
              </a:extLst>
            </p:cNvPr>
            <p:cNvSpPr/>
            <p:nvPr/>
          </p:nvSpPr>
          <p:spPr>
            <a:xfrm>
              <a:off x="4147070" y="3772272"/>
              <a:ext cx="358925" cy="263896"/>
            </a:xfrm>
            <a:custGeom>
              <a:avLst/>
              <a:gdLst>
                <a:gd name="connsiteX0" fmla="*/ 19386 w 358925"/>
                <a:gd name="connsiteY0" fmla="*/ 9183 h 263896"/>
                <a:gd name="connsiteX1" fmla="*/ 0 w 358925"/>
                <a:gd name="connsiteY1" fmla="*/ 64060 h 263896"/>
                <a:gd name="connsiteX2" fmla="*/ 9693 w 358925"/>
                <a:gd name="connsiteY2" fmla="*/ 250629 h 263896"/>
                <a:gd name="connsiteX3" fmla="*/ 229858 w 358925"/>
                <a:gd name="connsiteY3" fmla="*/ 260686 h 263896"/>
                <a:gd name="connsiteX4" fmla="*/ 358926 w 358925"/>
                <a:gd name="connsiteY4" fmla="*/ 230514 h 263896"/>
                <a:gd name="connsiteX5" fmla="*/ 350107 w 358925"/>
                <a:gd name="connsiteY5" fmla="*/ 27475 h 263896"/>
                <a:gd name="connsiteX6" fmla="*/ 275844 w 358925"/>
                <a:gd name="connsiteY6" fmla="*/ 0 h 263896"/>
                <a:gd name="connsiteX7" fmla="*/ 19386 w 358925"/>
                <a:gd name="connsiteY7" fmla="*/ 9183 h 26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8925" h="263896">
                  <a:moveTo>
                    <a:pt x="19386" y="9183"/>
                  </a:moveTo>
                  <a:cubicBezTo>
                    <a:pt x="19386" y="9183"/>
                    <a:pt x="0" y="12827"/>
                    <a:pt x="0" y="64060"/>
                  </a:cubicBezTo>
                  <a:cubicBezTo>
                    <a:pt x="0" y="115293"/>
                    <a:pt x="1093" y="241956"/>
                    <a:pt x="9693" y="250629"/>
                  </a:cubicBezTo>
                  <a:cubicBezTo>
                    <a:pt x="33597" y="274824"/>
                    <a:pt x="132566" y="257989"/>
                    <a:pt x="229858" y="260686"/>
                  </a:cubicBezTo>
                  <a:cubicBezTo>
                    <a:pt x="327078" y="263382"/>
                    <a:pt x="358926" y="259738"/>
                    <a:pt x="358926" y="230514"/>
                  </a:cubicBezTo>
                  <a:cubicBezTo>
                    <a:pt x="358926" y="201290"/>
                    <a:pt x="350107" y="51233"/>
                    <a:pt x="350107" y="27475"/>
                  </a:cubicBezTo>
                  <a:cubicBezTo>
                    <a:pt x="350107" y="3717"/>
                    <a:pt x="344787" y="0"/>
                    <a:pt x="275844" y="0"/>
                  </a:cubicBezTo>
                  <a:cubicBezTo>
                    <a:pt x="206829" y="0"/>
                    <a:pt x="19386" y="9183"/>
                    <a:pt x="19386" y="9183"/>
                  </a:cubicBezTo>
                  <a:close/>
                </a:path>
              </a:pathLst>
            </a:custGeom>
            <a:solidFill>
              <a:srgbClr val="E6EEE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426A3F2E-E4A9-A90D-BF43-1E7D1EB0DD7E}"/>
                </a:ext>
              </a:extLst>
            </p:cNvPr>
            <p:cNvSpPr/>
            <p:nvPr/>
          </p:nvSpPr>
          <p:spPr>
            <a:xfrm>
              <a:off x="4259737" y="3845151"/>
              <a:ext cx="36727" cy="139929"/>
            </a:xfrm>
            <a:custGeom>
              <a:avLst/>
              <a:gdLst>
                <a:gd name="connsiteX0" fmla="*/ 2481 w 36727"/>
                <a:gd name="connsiteY0" fmla="*/ 292 h 139929"/>
                <a:gd name="connsiteX1" fmla="*/ 3 w 36727"/>
                <a:gd name="connsiteY1" fmla="*/ 88037 h 139929"/>
                <a:gd name="connsiteX2" fmla="*/ 5032 w 36727"/>
                <a:gd name="connsiteY2" fmla="*/ 139853 h 139929"/>
                <a:gd name="connsiteX3" fmla="*/ 34985 w 36727"/>
                <a:gd name="connsiteY3" fmla="*/ 135699 h 139929"/>
                <a:gd name="connsiteX4" fmla="*/ 36005 w 36727"/>
                <a:gd name="connsiteY4" fmla="*/ 0 h 139929"/>
                <a:gd name="connsiteX5" fmla="*/ 2481 w 36727"/>
                <a:gd name="connsiteY5" fmla="*/ 292 h 139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27" h="139929">
                  <a:moveTo>
                    <a:pt x="2481" y="292"/>
                  </a:moveTo>
                  <a:cubicBezTo>
                    <a:pt x="1024" y="29516"/>
                    <a:pt x="-70" y="58740"/>
                    <a:pt x="3" y="88037"/>
                  </a:cubicBezTo>
                  <a:cubicBezTo>
                    <a:pt x="76" y="105382"/>
                    <a:pt x="513" y="122800"/>
                    <a:pt x="5032" y="139853"/>
                  </a:cubicBezTo>
                  <a:cubicBezTo>
                    <a:pt x="15308" y="140291"/>
                    <a:pt x="25729" y="138833"/>
                    <a:pt x="34985" y="135699"/>
                  </a:cubicBezTo>
                  <a:cubicBezTo>
                    <a:pt x="36880" y="90515"/>
                    <a:pt x="37244" y="45257"/>
                    <a:pt x="36005" y="0"/>
                  </a:cubicBezTo>
                  <a:cubicBezTo>
                    <a:pt x="24855" y="146"/>
                    <a:pt x="13704" y="219"/>
                    <a:pt x="2481" y="292"/>
                  </a:cubicBezTo>
                  <a:close/>
                </a:path>
              </a:pathLst>
            </a:custGeom>
            <a:solidFill>
              <a:srgbClr val="404151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24BFECEA-DD3B-1F16-0D0A-C25745D7AA18}"/>
                </a:ext>
              </a:extLst>
            </p:cNvPr>
            <p:cNvSpPr/>
            <p:nvPr/>
          </p:nvSpPr>
          <p:spPr>
            <a:xfrm>
              <a:off x="4340048" y="3845151"/>
              <a:ext cx="36727" cy="139929"/>
            </a:xfrm>
            <a:custGeom>
              <a:avLst/>
              <a:gdLst>
                <a:gd name="connsiteX0" fmla="*/ 2481 w 36727"/>
                <a:gd name="connsiteY0" fmla="*/ 292 h 139929"/>
                <a:gd name="connsiteX1" fmla="*/ 3 w 36727"/>
                <a:gd name="connsiteY1" fmla="*/ 88037 h 139929"/>
                <a:gd name="connsiteX2" fmla="*/ 5032 w 36727"/>
                <a:gd name="connsiteY2" fmla="*/ 139853 h 139929"/>
                <a:gd name="connsiteX3" fmla="*/ 34985 w 36727"/>
                <a:gd name="connsiteY3" fmla="*/ 135699 h 139929"/>
                <a:gd name="connsiteX4" fmla="*/ 36005 w 36727"/>
                <a:gd name="connsiteY4" fmla="*/ 0 h 139929"/>
                <a:gd name="connsiteX5" fmla="*/ 2481 w 36727"/>
                <a:gd name="connsiteY5" fmla="*/ 292 h 139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27" h="139929">
                  <a:moveTo>
                    <a:pt x="2481" y="292"/>
                  </a:moveTo>
                  <a:cubicBezTo>
                    <a:pt x="1024" y="29516"/>
                    <a:pt x="-70" y="58740"/>
                    <a:pt x="3" y="88037"/>
                  </a:cubicBezTo>
                  <a:cubicBezTo>
                    <a:pt x="76" y="105382"/>
                    <a:pt x="514" y="122800"/>
                    <a:pt x="5032" y="139853"/>
                  </a:cubicBezTo>
                  <a:cubicBezTo>
                    <a:pt x="15308" y="140291"/>
                    <a:pt x="25729" y="138833"/>
                    <a:pt x="34985" y="135699"/>
                  </a:cubicBezTo>
                  <a:cubicBezTo>
                    <a:pt x="36880" y="90515"/>
                    <a:pt x="37244" y="45257"/>
                    <a:pt x="36005" y="0"/>
                  </a:cubicBezTo>
                  <a:cubicBezTo>
                    <a:pt x="24855" y="146"/>
                    <a:pt x="13705" y="219"/>
                    <a:pt x="2481" y="292"/>
                  </a:cubicBezTo>
                  <a:close/>
                </a:path>
              </a:pathLst>
            </a:custGeom>
            <a:solidFill>
              <a:srgbClr val="404151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15" name="Graphic 2">
            <a:extLst>
              <a:ext uri="{FF2B5EF4-FFF2-40B4-BE49-F238E27FC236}">
                <a16:creationId xmlns:a16="http://schemas.microsoft.com/office/drawing/2014/main" id="{3810BB74-87D4-7EF2-4F5E-067257919D60}"/>
              </a:ext>
            </a:extLst>
          </p:cNvPr>
          <p:cNvGrpSpPr/>
          <p:nvPr/>
        </p:nvGrpSpPr>
        <p:grpSpPr>
          <a:xfrm>
            <a:off x="6849502" y="2465677"/>
            <a:ext cx="367050" cy="426658"/>
            <a:chOff x="6215760" y="2483784"/>
            <a:chExt cx="367050" cy="426658"/>
          </a:xfrm>
          <a:solidFill>
            <a:srgbClr val="6D9DBF"/>
          </a:solidFill>
        </p:grpSpPr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4560D13A-C1B2-06CE-32F7-A342512DCA3D}"/>
                </a:ext>
              </a:extLst>
            </p:cNvPr>
            <p:cNvSpPr/>
            <p:nvPr/>
          </p:nvSpPr>
          <p:spPr>
            <a:xfrm>
              <a:off x="6417447" y="2488740"/>
              <a:ext cx="165362" cy="421702"/>
            </a:xfrm>
            <a:custGeom>
              <a:avLst/>
              <a:gdLst>
                <a:gd name="connsiteX0" fmla="*/ 125715 w 165362"/>
                <a:gd name="connsiteY0" fmla="*/ 60562 h 421702"/>
                <a:gd name="connsiteX1" fmla="*/ 75065 w 165362"/>
                <a:gd name="connsiteY1" fmla="*/ 132201 h 421702"/>
                <a:gd name="connsiteX2" fmla="*/ 0 w 165362"/>
                <a:gd name="connsiteY2" fmla="*/ 251649 h 421702"/>
                <a:gd name="connsiteX3" fmla="*/ 5976 w 165362"/>
                <a:gd name="connsiteY3" fmla="*/ 261925 h 421702"/>
                <a:gd name="connsiteX4" fmla="*/ 21426 w 165362"/>
                <a:gd name="connsiteY4" fmla="*/ 302372 h 421702"/>
                <a:gd name="connsiteX5" fmla="*/ 28787 w 165362"/>
                <a:gd name="connsiteY5" fmla="*/ 317531 h 421702"/>
                <a:gd name="connsiteX6" fmla="*/ 43217 w 165362"/>
                <a:gd name="connsiteY6" fmla="*/ 355427 h 421702"/>
                <a:gd name="connsiteX7" fmla="*/ 61217 w 165362"/>
                <a:gd name="connsiteY7" fmla="*/ 408118 h 421702"/>
                <a:gd name="connsiteX8" fmla="*/ 73607 w 165362"/>
                <a:gd name="connsiteY8" fmla="*/ 417520 h 421702"/>
                <a:gd name="connsiteX9" fmla="*/ 75866 w 165362"/>
                <a:gd name="connsiteY9" fmla="*/ 407462 h 421702"/>
                <a:gd name="connsiteX10" fmla="*/ 82936 w 165362"/>
                <a:gd name="connsiteY10" fmla="*/ 375469 h 421702"/>
                <a:gd name="connsiteX11" fmla="*/ 98896 w 165362"/>
                <a:gd name="connsiteY11" fmla="*/ 303101 h 421702"/>
                <a:gd name="connsiteX12" fmla="*/ 106548 w 165362"/>
                <a:gd name="connsiteY12" fmla="*/ 265350 h 421702"/>
                <a:gd name="connsiteX13" fmla="*/ 113326 w 165362"/>
                <a:gd name="connsiteY13" fmla="*/ 238385 h 421702"/>
                <a:gd name="connsiteX14" fmla="*/ 153044 w 165362"/>
                <a:gd name="connsiteY14" fmla="*/ 58959 h 421702"/>
                <a:gd name="connsiteX15" fmla="*/ 161498 w 165362"/>
                <a:gd name="connsiteY15" fmla="*/ 20625 h 421702"/>
                <a:gd name="connsiteX16" fmla="*/ 165361 w 165362"/>
                <a:gd name="connsiteY16" fmla="*/ 0 h 421702"/>
                <a:gd name="connsiteX17" fmla="*/ 125715 w 165362"/>
                <a:gd name="connsiteY17" fmla="*/ 60562 h 421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5362" h="421702">
                  <a:moveTo>
                    <a:pt x="125715" y="60562"/>
                  </a:moveTo>
                  <a:cubicBezTo>
                    <a:pt x="108151" y="84174"/>
                    <a:pt x="91389" y="107714"/>
                    <a:pt x="75065" y="132201"/>
                  </a:cubicBezTo>
                  <a:cubicBezTo>
                    <a:pt x="49120" y="171264"/>
                    <a:pt x="22009" y="210108"/>
                    <a:pt x="0" y="251649"/>
                  </a:cubicBezTo>
                  <a:cubicBezTo>
                    <a:pt x="2915" y="252888"/>
                    <a:pt x="4445" y="255876"/>
                    <a:pt x="5976" y="261925"/>
                  </a:cubicBezTo>
                  <a:cubicBezTo>
                    <a:pt x="9328" y="275626"/>
                    <a:pt x="15450" y="289618"/>
                    <a:pt x="21426" y="302372"/>
                  </a:cubicBezTo>
                  <a:cubicBezTo>
                    <a:pt x="23831" y="307473"/>
                    <a:pt x="26382" y="312429"/>
                    <a:pt x="28787" y="317531"/>
                  </a:cubicBezTo>
                  <a:cubicBezTo>
                    <a:pt x="34471" y="329774"/>
                    <a:pt x="38844" y="342601"/>
                    <a:pt x="43217" y="355427"/>
                  </a:cubicBezTo>
                  <a:cubicBezTo>
                    <a:pt x="49193" y="372991"/>
                    <a:pt x="55241" y="390555"/>
                    <a:pt x="61217" y="408118"/>
                  </a:cubicBezTo>
                  <a:cubicBezTo>
                    <a:pt x="63039" y="413511"/>
                    <a:pt x="70619" y="429107"/>
                    <a:pt x="73607" y="417520"/>
                  </a:cubicBezTo>
                  <a:cubicBezTo>
                    <a:pt x="74481" y="414167"/>
                    <a:pt x="75065" y="410815"/>
                    <a:pt x="75866" y="407462"/>
                  </a:cubicBezTo>
                  <a:cubicBezTo>
                    <a:pt x="78198" y="396822"/>
                    <a:pt x="80603" y="386109"/>
                    <a:pt x="82936" y="375469"/>
                  </a:cubicBezTo>
                  <a:cubicBezTo>
                    <a:pt x="89276" y="351638"/>
                    <a:pt x="92701" y="327005"/>
                    <a:pt x="98896" y="303101"/>
                  </a:cubicBezTo>
                  <a:cubicBezTo>
                    <a:pt x="102175" y="290566"/>
                    <a:pt x="105455" y="278249"/>
                    <a:pt x="106548" y="265350"/>
                  </a:cubicBezTo>
                  <a:cubicBezTo>
                    <a:pt x="107350" y="255948"/>
                    <a:pt x="111285" y="247640"/>
                    <a:pt x="113326" y="238385"/>
                  </a:cubicBezTo>
                  <a:cubicBezTo>
                    <a:pt x="126517" y="178625"/>
                    <a:pt x="139562" y="118719"/>
                    <a:pt x="153044" y="58959"/>
                  </a:cubicBezTo>
                  <a:cubicBezTo>
                    <a:pt x="155959" y="46205"/>
                    <a:pt x="158729" y="33451"/>
                    <a:pt x="161498" y="20625"/>
                  </a:cubicBezTo>
                  <a:cubicBezTo>
                    <a:pt x="163102" y="13410"/>
                    <a:pt x="165433" y="6996"/>
                    <a:pt x="165361" y="0"/>
                  </a:cubicBezTo>
                  <a:cubicBezTo>
                    <a:pt x="154064" y="21208"/>
                    <a:pt x="139853" y="41613"/>
                    <a:pt x="125715" y="60562"/>
                  </a:cubicBezTo>
                  <a:close/>
                </a:path>
              </a:pathLst>
            </a:custGeom>
            <a:solidFill>
              <a:srgbClr val="6D9DB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2AD09484-8216-32DD-78B7-D1DB6B3A418A}"/>
                </a:ext>
              </a:extLst>
            </p:cNvPr>
            <p:cNvSpPr/>
            <p:nvPr/>
          </p:nvSpPr>
          <p:spPr>
            <a:xfrm>
              <a:off x="6215760" y="2483784"/>
              <a:ext cx="361509" cy="273293"/>
            </a:xfrm>
            <a:custGeom>
              <a:avLst/>
              <a:gdLst>
                <a:gd name="connsiteX0" fmla="*/ 193963 w 361509"/>
                <a:gd name="connsiteY0" fmla="*/ 256021 h 273293"/>
                <a:gd name="connsiteX1" fmla="*/ 266768 w 361509"/>
                <a:gd name="connsiteY1" fmla="*/ 139125 h 273293"/>
                <a:gd name="connsiteX2" fmla="*/ 321135 w 361509"/>
                <a:gd name="connsiteY2" fmla="*/ 61874 h 273293"/>
                <a:gd name="connsiteX3" fmla="*/ 361510 w 361509"/>
                <a:gd name="connsiteY3" fmla="*/ 0 h 273293"/>
                <a:gd name="connsiteX4" fmla="*/ 328569 w 361509"/>
                <a:gd name="connsiteY4" fmla="*/ 17928 h 273293"/>
                <a:gd name="connsiteX5" fmla="*/ 268007 w 361509"/>
                <a:gd name="connsiteY5" fmla="*/ 65226 h 273293"/>
                <a:gd name="connsiteX6" fmla="*/ 208320 w 361509"/>
                <a:gd name="connsiteY6" fmla="*/ 109099 h 273293"/>
                <a:gd name="connsiteX7" fmla="*/ 40408 w 361509"/>
                <a:gd name="connsiteY7" fmla="*/ 239405 h 273293"/>
                <a:gd name="connsiteX8" fmla="*/ 17961 w 361509"/>
                <a:gd name="connsiteY8" fmla="*/ 255366 h 273293"/>
                <a:gd name="connsiteX9" fmla="*/ 179 w 361509"/>
                <a:gd name="connsiteY9" fmla="*/ 273294 h 273293"/>
                <a:gd name="connsiteX10" fmla="*/ 6301 w 361509"/>
                <a:gd name="connsiteY10" fmla="*/ 273294 h 273293"/>
                <a:gd name="connsiteX11" fmla="*/ 78523 w 361509"/>
                <a:gd name="connsiteY11" fmla="*/ 268192 h 273293"/>
                <a:gd name="connsiteX12" fmla="*/ 107893 w 361509"/>
                <a:gd name="connsiteY12" fmla="*/ 265204 h 273293"/>
                <a:gd name="connsiteX13" fmla="*/ 137190 w 361509"/>
                <a:gd name="connsiteY13" fmla="*/ 262216 h 273293"/>
                <a:gd name="connsiteX14" fmla="*/ 191631 w 361509"/>
                <a:gd name="connsiteY14" fmla="*/ 256240 h 273293"/>
                <a:gd name="connsiteX15" fmla="*/ 193963 w 361509"/>
                <a:gd name="connsiteY15" fmla="*/ 256021 h 273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61509" h="273293">
                  <a:moveTo>
                    <a:pt x="193963" y="256021"/>
                  </a:moveTo>
                  <a:cubicBezTo>
                    <a:pt x="215243" y="215355"/>
                    <a:pt x="241334" y="177386"/>
                    <a:pt x="266768" y="139125"/>
                  </a:cubicBezTo>
                  <a:cubicBezTo>
                    <a:pt x="284332" y="112670"/>
                    <a:pt x="302478" y="87454"/>
                    <a:pt x="321135" y="61874"/>
                  </a:cubicBezTo>
                  <a:cubicBezTo>
                    <a:pt x="335419" y="42269"/>
                    <a:pt x="349995" y="21718"/>
                    <a:pt x="361510" y="0"/>
                  </a:cubicBezTo>
                  <a:cubicBezTo>
                    <a:pt x="349777" y="4446"/>
                    <a:pt x="338917" y="10859"/>
                    <a:pt x="328569" y="17928"/>
                  </a:cubicBezTo>
                  <a:cubicBezTo>
                    <a:pt x="307434" y="32504"/>
                    <a:pt x="288267" y="49630"/>
                    <a:pt x="268007" y="65226"/>
                  </a:cubicBezTo>
                  <a:cubicBezTo>
                    <a:pt x="248476" y="80239"/>
                    <a:pt x="228143" y="94523"/>
                    <a:pt x="208320" y="109099"/>
                  </a:cubicBezTo>
                  <a:cubicBezTo>
                    <a:pt x="151110" y="151077"/>
                    <a:pt x="97763" y="197792"/>
                    <a:pt x="40408" y="239405"/>
                  </a:cubicBezTo>
                  <a:cubicBezTo>
                    <a:pt x="32974" y="244798"/>
                    <a:pt x="25468" y="250118"/>
                    <a:pt x="17961" y="255366"/>
                  </a:cubicBezTo>
                  <a:cubicBezTo>
                    <a:pt x="11912" y="259593"/>
                    <a:pt x="-1716" y="263892"/>
                    <a:pt x="179" y="273294"/>
                  </a:cubicBezTo>
                  <a:cubicBezTo>
                    <a:pt x="2220" y="273294"/>
                    <a:pt x="4260" y="273294"/>
                    <a:pt x="6301" y="273294"/>
                  </a:cubicBezTo>
                  <a:cubicBezTo>
                    <a:pt x="30424" y="273075"/>
                    <a:pt x="54474" y="270597"/>
                    <a:pt x="78523" y="268192"/>
                  </a:cubicBezTo>
                  <a:lnTo>
                    <a:pt x="107893" y="265204"/>
                  </a:lnTo>
                  <a:cubicBezTo>
                    <a:pt x="117659" y="264184"/>
                    <a:pt x="127425" y="263236"/>
                    <a:pt x="137190" y="262216"/>
                  </a:cubicBezTo>
                  <a:cubicBezTo>
                    <a:pt x="155337" y="260394"/>
                    <a:pt x="173556" y="258499"/>
                    <a:pt x="191631" y="256240"/>
                  </a:cubicBezTo>
                  <a:cubicBezTo>
                    <a:pt x="192432" y="256094"/>
                    <a:pt x="193161" y="256094"/>
                    <a:pt x="193963" y="256021"/>
                  </a:cubicBezTo>
                  <a:close/>
                </a:path>
              </a:pathLst>
            </a:custGeom>
            <a:solidFill>
              <a:srgbClr val="6D9DB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18" name="Graphic 2">
            <a:extLst>
              <a:ext uri="{FF2B5EF4-FFF2-40B4-BE49-F238E27FC236}">
                <a16:creationId xmlns:a16="http://schemas.microsoft.com/office/drawing/2014/main" id="{FFDD6BF7-F7AF-B0F1-279E-7FB69632C442}"/>
              </a:ext>
            </a:extLst>
          </p:cNvPr>
          <p:cNvGrpSpPr/>
          <p:nvPr/>
        </p:nvGrpSpPr>
        <p:grpSpPr>
          <a:xfrm>
            <a:off x="5439194" y="2571679"/>
            <a:ext cx="422912" cy="214443"/>
            <a:chOff x="4805452" y="2589786"/>
            <a:chExt cx="422912" cy="214443"/>
          </a:xfrm>
        </p:grpSpPr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311B9DFD-6455-781B-ECDF-F0428CF2501E}"/>
                </a:ext>
              </a:extLst>
            </p:cNvPr>
            <p:cNvSpPr/>
            <p:nvPr/>
          </p:nvSpPr>
          <p:spPr>
            <a:xfrm>
              <a:off x="4805452" y="2589786"/>
              <a:ext cx="422912" cy="214443"/>
            </a:xfrm>
            <a:custGeom>
              <a:avLst/>
              <a:gdLst>
                <a:gd name="connsiteX0" fmla="*/ 370586 w 422912"/>
                <a:gd name="connsiteY0" fmla="*/ 214444 h 214443"/>
                <a:gd name="connsiteX1" fmla="*/ 381154 w 422912"/>
                <a:gd name="connsiteY1" fmla="*/ 211602 h 214443"/>
                <a:gd name="connsiteX2" fmla="*/ 384214 w 422912"/>
                <a:gd name="connsiteY2" fmla="*/ 198994 h 214443"/>
                <a:gd name="connsiteX3" fmla="*/ 384870 w 422912"/>
                <a:gd name="connsiteY3" fmla="*/ 144554 h 214443"/>
                <a:gd name="connsiteX4" fmla="*/ 416645 w 422912"/>
                <a:gd name="connsiteY4" fmla="*/ 144772 h 214443"/>
                <a:gd name="connsiteX5" fmla="*/ 422913 w 422912"/>
                <a:gd name="connsiteY5" fmla="*/ 89239 h 214443"/>
                <a:gd name="connsiteX6" fmla="*/ 387858 w 422912"/>
                <a:gd name="connsiteY6" fmla="*/ 82680 h 214443"/>
                <a:gd name="connsiteX7" fmla="*/ 387785 w 422912"/>
                <a:gd name="connsiteY7" fmla="*/ 9073 h 214443"/>
                <a:gd name="connsiteX8" fmla="*/ 12900 w 422912"/>
                <a:gd name="connsiteY8" fmla="*/ 36 h 214443"/>
                <a:gd name="connsiteX9" fmla="*/ 0 w 422912"/>
                <a:gd name="connsiteY9" fmla="*/ 193892 h 214443"/>
                <a:gd name="connsiteX10" fmla="*/ 370586 w 422912"/>
                <a:gd name="connsiteY10" fmla="*/ 214444 h 21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2912" h="214443">
                  <a:moveTo>
                    <a:pt x="370586" y="214444"/>
                  </a:moveTo>
                  <a:cubicBezTo>
                    <a:pt x="374303" y="214444"/>
                    <a:pt x="378384" y="214298"/>
                    <a:pt x="381154" y="211602"/>
                  </a:cubicBezTo>
                  <a:cubicBezTo>
                    <a:pt x="384214" y="208541"/>
                    <a:pt x="384360" y="203439"/>
                    <a:pt x="384214" y="198994"/>
                  </a:cubicBezTo>
                  <a:cubicBezTo>
                    <a:pt x="383704" y="180774"/>
                    <a:pt x="384141" y="162700"/>
                    <a:pt x="384870" y="144554"/>
                  </a:cubicBezTo>
                  <a:cubicBezTo>
                    <a:pt x="395438" y="145064"/>
                    <a:pt x="406078" y="145137"/>
                    <a:pt x="416645" y="144772"/>
                  </a:cubicBezTo>
                  <a:cubicBezTo>
                    <a:pt x="417155" y="126115"/>
                    <a:pt x="419269" y="107532"/>
                    <a:pt x="422913" y="89239"/>
                  </a:cubicBezTo>
                  <a:cubicBezTo>
                    <a:pt x="411398" y="86324"/>
                    <a:pt x="399665" y="84138"/>
                    <a:pt x="387858" y="82680"/>
                  </a:cubicBezTo>
                  <a:cubicBezTo>
                    <a:pt x="388879" y="58193"/>
                    <a:pt x="389389" y="33706"/>
                    <a:pt x="387785" y="9073"/>
                  </a:cubicBezTo>
                  <a:cubicBezTo>
                    <a:pt x="267099" y="3170"/>
                    <a:pt x="133805" y="-401"/>
                    <a:pt x="12900" y="36"/>
                  </a:cubicBezTo>
                  <a:cubicBezTo>
                    <a:pt x="12900" y="61035"/>
                    <a:pt x="0" y="132893"/>
                    <a:pt x="0" y="193892"/>
                  </a:cubicBezTo>
                  <a:cubicBezTo>
                    <a:pt x="118136" y="214371"/>
                    <a:pt x="250701" y="213934"/>
                    <a:pt x="370586" y="214444"/>
                  </a:cubicBezTo>
                  <a:close/>
                </a:path>
              </a:pathLst>
            </a:custGeom>
            <a:solidFill>
              <a:srgbClr val="6D9DB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B21822AF-81CA-2B52-2000-898233B36301}"/>
                </a:ext>
              </a:extLst>
            </p:cNvPr>
            <p:cNvSpPr/>
            <p:nvPr/>
          </p:nvSpPr>
          <p:spPr>
            <a:xfrm>
              <a:off x="4843885" y="2610893"/>
              <a:ext cx="58195" cy="151453"/>
            </a:xfrm>
            <a:custGeom>
              <a:avLst/>
              <a:gdLst>
                <a:gd name="connsiteX0" fmla="*/ 50698 w 58195"/>
                <a:gd name="connsiteY0" fmla="*/ 149391 h 151453"/>
                <a:gd name="connsiteX1" fmla="*/ 53613 w 58195"/>
                <a:gd name="connsiteY1" fmla="*/ 99033 h 151453"/>
                <a:gd name="connsiteX2" fmla="*/ 56091 w 58195"/>
                <a:gd name="connsiteY2" fmla="*/ 41459 h 151453"/>
                <a:gd name="connsiteX3" fmla="*/ 54852 w 58195"/>
                <a:gd name="connsiteY3" fmla="*/ 5457 h 151453"/>
                <a:gd name="connsiteX4" fmla="*/ 17757 w 58195"/>
                <a:gd name="connsiteY4" fmla="*/ 1813 h 151453"/>
                <a:gd name="connsiteX5" fmla="*/ 4056 w 58195"/>
                <a:gd name="connsiteY5" fmla="*/ 16243 h 151453"/>
                <a:gd name="connsiteX6" fmla="*/ 4201 w 58195"/>
                <a:gd name="connsiteY6" fmla="*/ 53484 h 151453"/>
                <a:gd name="connsiteX7" fmla="*/ 47 w 58195"/>
                <a:gd name="connsiteY7" fmla="*/ 140573 h 151453"/>
                <a:gd name="connsiteX8" fmla="*/ 2015 w 58195"/>
                <a:gd name="connsiteY8" fmla="*/ 148080 h 151453"/>
                <a:gd name="connsiteX9" fmla="*/ 7335 w 58195"/>
                <a:gd name="connsiteY9" fmla="*/ 149537 h 151453"/>
                <a:gd name="connsiteX10" fmla="*/ 41297 w 58195"/>
                <a:gd name="connsiteY10" fmla="*/ 151359 h 151453"/>
                <a:gd name="connsiteX11" fmla="*/ 49459 w 58195"/>
                <a:gd name="connsiteY11" fmla="*/ 150412 h 151453"/>
                <a:gd name="connsiteX12" fmla="*/ 50698 w 58195"/>
                <a:gd name="connsiteY12" fmla="*/ 149391 h 151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195" h="151453">
                  <a:moveTo>
                    <a:pt x="50698" y="149391"/>
                  </a:moveTo>
                  <a:cubicBezTo>
                    <a:pt x="56164" y="142249"/>
                    <a:pt x="53248" y="107122"/>
                    <a:pt x="53613" y="99033"/>
                  </a:cubicBezTo>
                  <a:cubicBezTo>
                    <a:pt x="54488" y="79866"/>
                    <a:pt x="55289" y="60626"/>
                    <a:pt x="56091" y="41459"/>
                  </a:cubicBezTo>
                  <a:cubicBezTo>
                    <a:pt x="56455" y="33223"/>
                    <a:pt x="61338" y="12235"/>
                    <a:pt x="54852" y="5457"/>
                  </a:cubicBezTo>
                  <a:cubicBezTo>
                    <a:pt x="46763" y="-2997"/>
                    <a:pt x="27887" y="574"/>
                    <a:pt x="17757" y="1813"/>
                  </a:cubicBezTo>
                  <a:cubicBezTo>
                    <a:pt x="8793" y="2906"/>
                    <a:pt x="4129" y="7206"/>
                    <a:pt x="4056" y="16243"/>
                  </a:cubicBezTo>
                  <a:cubicBezTo>
                    <a:pt x="3983" y="28414"/>
                    <a:pt x="4785" y="40949"/>
                    <a:pt x="4201" y="53484"/>
                  </a:cubicBezTo>
                  <a:cubicBezTo>
                    <a:pt x="2817" y="82489"/>
                    <a:pt x="1432" y="111568"/>
                    <a:pt x="47" y="140573"/>
                  </a:cubicBezTo>
                  <a:cubicBezTo>
                    <a:pt x="-98" y="143270"/>
                    <a:pt x="-25" y="146331"/>
                    <a:pt x="2015" y="148080"/>
                  </a:cubicBezTo>
                  <a:cubicBezTo>
                    <a:pt x="3473" y="149319"/>
                    <a:pt x="5441" y="149464"/>
                    <a:pt x="7335" y="149537"/>
                  </a:cubicBezTo>
                  <a:cubicBezTo>
                    <a:pt x="18631" y="150120"/>
                    <a:pt x="30000" y="150776"/>
                    <a:pt x="41297" y="151359"/>
                  </a:cubicBezTo>
                  <a:cubicBezTo>
                    <a:pt x="44066" y="151505"/>
                    <a:pt x="46981" y="151651"/>
                    <a:pt x="49459" y="150412"/>
                  </a:cubicBezTo>
                  <a:cubicBezTo>
                    <a:pt x="49896" y="150193"/>
                    <a:pt x="50334" y="149829"/>
                    <a:pt x="50698" y="149391"/>
                  </a:cubicBezTo>
                  <a:close/>
                </a:path>
              </a:pathLst>
            </a:custGeom>
            <a:solidFill>
              <a:srgbClr val="D4E6E6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D0FE1B33-44D8-B40B-7DE3-06A91AA0BE67}"/>
                </a:ext>
              </a:extLst>
            </p:cNvPr>
            <p:cNvSpPr/>
            <p:nvPr/>
          </p:nvSpPr>
          <p:spPr>
            <a:xfrm>
              <a:off x="4917419" y="2615776"/>
              <a:ext cx="58195" cy="151453"/>
            </a:xfrm>
            <a:custGeom>
              <a:avLst/>
              <a:gdLst>
                <a:gd name="connsiteX0" fmla="*/ 50698 w 58195"/>
                <a:gd name="connsiteY0" fmla="*/ 149391 h 151453"/>
                <a:gd name="connsiteX1" fmla="*/ 53613 w 58195"/>
                <a:gd name="connsiteY1" fmla="*/ 99033 h 151453"/>
                <a:gd name="connsiteX2" fmla="*/ 56091 w 58195"/>
                <a:gd name="connsiteY2" fmla="*/ 41459 h 151453"/>
                <a:gd name="connsiteX3" fmla="*/ 54852 w 58195"/>
                <a:gd name="connsiteY3" fmla="*/ 5457 h 151453"/>
                <a:gd name="connsiteX4" fmla="*/ 17757 w 58195"/>
                <a:gd name="connsiteY4" fmla="*/ 1813 h 151453"/>
                <a:gd name="connsiteX5" fmla="*/ 4056 w 58195"/>
                <a:gd name="connsiteY5" fmla="*/ 16243 h 151453"/>
                <a:gd name="connsiteX6" fmla="*/ 4202 w 58195"/>
                <a:gd name="connsiteY6" fmla="*/ 53484 h 151453"/>
                <a:gd name="connsiteX7" fmla="*/ 47 w 58195"/>
                <a:gd name="connsiteY7" fmla="*/ 140573 h 151453"/>
                <a:gd name="connsiteX8" fmla="*/ 2015 w 58195"/>
                <a:gd name="connsiteY8" fmla="*/ 148080 h 151453"/>
                <a:gd name="connsiteX9" fmla="*/ 7335 w 58195"/>
                <a:gd name="connsiteY9" fmla="*/ 149537 h 151453"/>
                <a:gd name="connsiteX10" fmla="*/ 41296 w 58195"/>
                <a:gd name="connsiteY10" fmla="*/ 151359 h 151453"/>
                <a:gd name="connsiteX11" fmla="*/ 49459 w 58195"/>
                <a:gd name="connsiteY11" fmla="*/ 150412 h 151453"/>
                <a:gd name="connsiteX12" fmla="*/ 50698 w 58195"/>
                <a:gd name="connsiteY12" fmla="*/ 149391 h 151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195" h="151453">
                  <a:moveTo>
                    <a:pt x="50698" y="149391"/>
                  </a:moveTo>
                  <a:cubicBezTo>
                    <a:pt x="56164" y="142249"/>
                    <a:pt x="53249" y="107122"/>
                    <a:pt x="53613" y="99033"/>
                  </a:cubicBezTo>
                  <a:cubicBezTo>
                    <a:pt x="54487" y="79866"/>
                    <a:pt x="55289" y="60626"/>
                    <a:pt x="56091" y="41459"/>
                  </a:cubicBezTo>
                  <a:cubicBezTo>
                    <a:pt x="56455" y="33223"/>
                    <a:pt x="61338" y="12235"/>
                    <a:pt x="54852" y="5457"/>
                  </a:cubicBezTo>
                  <a:cubicBezTo>
                    <a:pt x="46762" y="-2997"/>
                    <a:pt x="27887" y="574"/>
                    <a:pt x="17757" y="1813"/>
                  </a:cubicBezTo>
                  <a:cubicBezTo>
                    <a:pt x="8793" y="2906"/>
                    <a:pt x="4129" y="7206"/>
                    <a:pt x="4056" y="16243"/>
                  </a:cubicBezTo>
                  <a:cubicBezTo>
                    <a:pt x="3983" y="28414"/>
                    <a:pt x="4784" y="40949"/>
                    <a:pt x="4202" y="53484"/>
                  </a:cubicBezTo>
                  <a:cubicBezTo>
                    <a:pt x="2817" y="82489"/>
                    <a:pt x="1432" y="111568"/>
                    <a:pt x="47" y="140573"/>
                  </a:cubicBezTo>
                  <a:cubicBezTo>
                    <a:pt x="-98" y="143270"/>
                    <a:pt x="-25" y="146331"/>
                    <a:pt x="2015" y="148080"/>
                  </a:cubicBezTo>
                  <a:cubicBezTo>
                    <a:pt x="3473" y="149319"/>
                    <a:pt x="5440" y="149464"/>
                    <a:pt x="7335" y="149537"/>
                  </a:cubicBezTo>
                  <a:cubicBezTo>
                    <a:pt x="18631" y="150120"/>
                    <a:pt x="30000" y="150776"/>
                    <a:pt x="41296" y="151359"/>
                  </a:cubicBezTo>
                  <a:cubicBezTo>
                    <a:pt x="44066" y="151505"/>
                    <a:pt x="46981" y="151651"/>
                    <a:pt x="49459" y="150412"/>
                  </a:cubicBezTo>
                  <a:cubicBezTo>
                    <a:pt x="49969" y="150193"/>
                    <a:pt x="50333" y="149829"/>
                    <a:pt x="50698" y="149391"/>
                  </a:cubicBezTo>
                  <a:close/>
                </a:path>
              </a:pathLst>
            </a:custGeom>
            <a:solidFill>
              <a:srgbClr val="D4E6E6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CE344CD7-710E-825B-6531-DEDD2D587D3C}"/>
                </a:ext>
              </a:extLst>
            </p:cNvPr>
            <p:cNvSpPr/>
            <p:nvPr/>
          </p:nvSpPr>
          <p:spPr>
            <a:xfrm>
              <a:off x="4990443" y="2616651"/>
              <a:ext cx="58195" cy="151453"/>
            </a:xfrm>
            <a:custGeom>
              <a:avLst/>
              <a:gdLst>
                <a:gd name="connsiteX0" fmla="*/ 50698 w 58195"/>
                <a:gd name="connsiteY0" fmla="*/ 149391 h 151453"/>
                <a:gd name="connsiteX1" fmla="*/ 53613 w 58195"/>
                <a:gd name="connsiteY1" fmla="*/ 99033 h 151453"/>
                <a:gd name="connsiteX2" fmla="*/ 56091 w 58195"/>
                <a:gd name="connsiteY2" fmla="*/ 41459 h 151453"/>
                <a:gd name="connsiteX3" fmla="*/ 54852 w 58195"/>
                <a:gd name="connsiteY3" fmla="*/ 5457 h 151453"/>
                <a:gd name="connsiteX4" fmla="*/ 17757 w 58195"/>
                <a:gd name="connsiteY4" fmla="*/ 1813 h 151453"/>
                <a:gd name="connsiteX5" fmla="*/ 4056 w 58195"/>
                <a:gd name="connsiteY5" fmla="*/ 16243 h 151453"/>
                <a:gd name="connsiteX6" fmla="*/ 4201 w 58195"/>
                <a:gd name="connsiteY6" fmla="*/ 53484 h 151453"/>
                <a:gd name="connsiteX7" fmla="*/ 47 w 58195"/>
                <a:gd name="connsiteY7" fmla="*/ 140573 h 151453"/>
                <a:gd name="connsiteX8" fmla="*/ 2015 w 58195"/>
                <a:gd name="connsiteY8" fmla="*/ 148080 h 151453"/>
                <a:gd name="connsiteX9" fmla="*/ 7335 w 58195"/>
                <a:gd name="connsiteY9" fmla="*/ 149537 h 151453"/>
                <a:gd name="connsiteX10" fmla="*/ 41297 w 58195"/>
                <a:gd name="connsiteY10" fmla="*/ 151359 h 151453"/>
                <a:gd name="connsiteX11" fmla="*/ 49459 w 58195"/>
                <a:gd name="connsiteY11" fmla="*/ 150412 h 151453"/>
                <a:gd name="connsiteX12" fmla="*/ 50698 w 58195"/>
                <a:gd name="connsiteY12" fmla="*/ 149391 h 151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195" h="151453">
                  <a:moveTo>
                    <a:pt x="50698" y="149391"/>
                  </a:moveTo>
                  <a:cubicBezTo>
                    <a:pt x="56164" y="142249"/>
                    <a:pt x="53249" y="107122"/>
                    <a:pt x="53613" y="99033"/>
                  </a:cubicBezTo>
                  <a:cubicBezTo>
                    <a:pt x="54488" y="79866"/>
                    <a:pt x="55289" y="60626"/>
                    <a:pt x="56091" y="41459"/>
                  </a:cubicBezTo>
                  <a:cubicBezTo>
                    <a:pt x="56455" y="33223"/>
                    <a:pt x="61338" y="12234"/>
                    <a:pt x="54852" y="5457"/>
                  </a:cubicBezTo>
                  <a:cubicBezTo>
                    <a:pt x="46762" y="-2997"/>
                    <a:pt x="27887" y="574"/>
                    <a:pt x="17757" y="1813"/>
                  </a:cubicBezTo>
                  <a:cubicBezTo>
                    <a:pt x="8793" y="2906"/>
                    <a:pt x="4129" y="7206"/>
                    <a:pt x="4056" y="16243"/>
                  </a:cubicBezTo>
                  <a:cubicBezTo>
                    <a:pt x="3983" y="28413"/>
                    <a:pt x="4785" y="40949"/>
                    <a:pt x="4201" y="53484"/>
                  </a:cubicBezTo>
                  <a:cubicBezTo>
                    <a:pt x="2817" y="82489"/>
                    <a:pt x="1432" y="111568"/>
                    <a:pt x="47" y="140573"/>
                  </a:cubicBezTo>
                  <a:cubicBezTo>
                    <a:pt x="-98" y="143270"/>
                    <a:pt x="-25" y="146330"/>
                    <a:pt x="2015" y="148080"/>
                  </a:cubicBezTo>
                  <a:cubicBezTo>
                    <a:pt x="3473" y="149319"/>
                    <a:pt x="5441" y="149464"/>
                    <a:pt x="7335" y="149537"/>
                  </a:cubicBezTo>
                  <a:cubicBezTo>
                    <a:pt x="18632" y="150120"/>
                    <a:pt x="30001" y="150776"/>
                    <a:pt x="41297" y="151359"/>
                  </a:cubicBezTo>
                  <a:cubicBezTo>
                    <a:pt x="44066" y="151505"/>
                    <a:pt x="46981" y="151651"/>
                    <a:pt x="49459" y="150412"/>
                  </a:cubicBezTo>
                  <a:cubicBezTo>
                    <a:pt x="49969" y="150193"/>
                    <a:pt x="50333" y="149829"/>
                    <a:pt x="50698" y="149391"/>
                  </a:cubicBezTo>
                  <a:close/>
                </a:path>
              </a:pathLst>
            </a:custGeom>
            <a:solidFill>
              <a:srgbClr val="D4E6E6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23" name="Graphic 2">
            <a:extLst>
              <a:ext uri="{FF2B5EF4-FFF2-40B4-BE49-F238E27FC236}">
                <a16:creationId xmlns:a16="http://schemas.microsoft.com/office/drawing/2014/main" id="{63A820B2-FB9A-F09A-6AA4-E881FB025464}"/>
              </a:ext>
            </a:extLst>
          </p:cNvPr>
          <p:cNvGrpSpPr/>
          <p:nvPr/>
        </p:nvGrpSpPr>
        <p:grpSpPr>
          <a:xfrm>
            <a:off x="6149248" y="2581806"/>
            <a:ext cx="383412" cy="194333"/>
            <a:chOff x="5515506" y="2599913"/>
            <a:chExt cx="383412" cy="194333"/>
          </a:xfrm>
        </p:grpSpPr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03220A6D-A198-DA3D-CAB9-8289B4CE60D9}"/>
                </a:ext>
              </a:extLst>
            </p:cNvPr>
            <p:cNvSpPr/>
            <p:nvPr/>
          </p:nvSpPr>
          <p:spPr>
            <a:xfrm>
              <a:off x="5515506" y="2599913"/>
              <a:ext cx="383412" cy="194333"/>
            </a:xfrm>
            <a:custGeom>
              <a:avLst/>
              <a:gdLst>
                <a:gd name="connsiteX0" fmla="*/ 336042 w 383412"/>
                <a:gd name="connsiteY0" fmla="*/ 194333 h 194333"/>
                <a:gd name="connsiteX1" fmla="*/ 345589 w 383412"/>
                <a:gd name="connsiteY1" fmla="*/ 191710 h 194333"/>
                <a:gd name="connsiteX2" fmla="*/ 348358 w 383412"/>
                <a:gd name="connsiteY2" fmla="*/ 180268 h 194333"/>
                <a:gd name="connsiteX3" fmla="*/ 348941 w 383412"/>
                <a:gd name="connsiteY3" fmla="*/ 130929 h 194333"/>
                <a:gd name="connsiteX4" fmla="*/ 377728 w 383412"/>
                <a:gd name="connsiteY4" fmla="*/ 131148 h 194333"/>
                <a:gd name="connsiteX5" fmla="*/ 383413 w 383412"/>
                <a:gd name="connsiteY5" fmla="*/ 80789 h 194333"/>
                <a:gd name="connsiteX6" fmla="*/ 351638 w 383412"/>
                <a:gd name="connsiteY6" fmla="*/ 74886 h 194333"/>
                <a:gd name="connsiteX7" fmla="*/ 351565 w 383412"/>
                <a:gd name="connsiteY7" fmla="*/ 8202 h 194333"/>
                <a:gd name="connsiteX8" fmla="*/ 11660 w 383412"/>
                <a:gd name="connsiteY8" fmla="*/ 40 h 194333"/>
                <a:gd name="connsiteX9" fmla="*/ 0 w 383412"/>
                <a:gd name="connsiteY9" fmla="*/ 175749 h 194333"/>
                <a:gd name="connsiteX10" fmla="*/ 336042 w 383412"/>
                <a:gd name="connsiteY10" fmla="*/ 194333 h 19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3412" h="194333">
                  <a:moveTo>
                    <a:pt x="336042" y="194333"/>
                  </a:moveTo>
                  <a:cubicBezTo>
                    <a:pt x="339394" y="194333"/>
                    <a:pt x="343111" y="194187"/>
                    <a:pt x="345589" y="191710"/>
                  </a:cubicBezTo>
                  <a:cubicBezTo>
                    <a:pt x="348358" y="188940"/>
                    <a:pt x="348504" y="184349"/>
                    <a:pt x="348358" y="180268"/>
                  </a:cubicBezTo>
                  <a:cubicBezTo>
                    <a:pt x="347921" y="163797"/>
                    <a:pt x="348285" y="147327"/>
                    <a:pt x="348941" y="130929"/>
                  </a:cubicBezTo>
                  <a:cubicBezTo>
                    <a:pt x="358561" y="131366"/>
                    <a:pt x="368181" y="131512"/>
                    <a:pt x="377728" y="131148"/>
                  </a:cubicBezTo>
                  <a:cubicBezTo>
                    <a:pt x="378238" y="114240"/>
                    <a:pt x="380133" y="97405"/>
                    <a:pt x="383413" y="80789"/>
                  </a:cubicBezTo>
                  <a:cubicBezTo>
                    <a:pt x="372991" y="78092"/>
                    <a:pt x="362351" y="76125"/>
                    <a:pt x="351638" y="74886"/>
                  </a:cubicBezTo>
                  <a:cubicBezTo>
                    <a:pt x="352585" y="52658"/>
                    <a:pt x="353022" y="30503"/>
                    <a:pt x="351565" y="8202"/>
                  </a:cubicBezTo>
                  <a:cubicBezTo>
                    <a:pt x="242101" y="2809"/>
                    <a:pt x="121342" y="-398"/>
                    <a:pt x="11660" y="40"/>
                  </a:cubicBezTo>
                  <a:cubicBezTo>
                    <a:pt x="11660" y="55354"/>
                    <a:pt x="0" y="120507"/>
                    <a:pt x="0" y="175749"/>
                  </a:cubicBezTo>
                  <a:cubicBezTo>
                    <a:pt x="107204" y="194260"/>
                    <a:pt x="227380" y="193823"/>
                    <a:pt x="336042" y="194333"/>
                  </a:cubicBezTo>
                  <a:close/>
                </a:path>
              </a:pathLst>
            </a:custGeom>
            <a:solidFill>
              <a:srgbClr val="6D9DB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1EA99FC0-4DDE-6FC2-10B2-CA366924624F}"/>
                </a:ext>
              </a:extLst>
            </p:cNvPr>
            <p:cNvSpPr/>
            <p:nvPr/>
          </p:nvSpPr>
          <p:spPr>
            <a:xfrm>
              <a:off x="5547292" y="2615907"/>
              <a:ext cx="58873" cy="143372"/>
            </a:xfrm>
            <a:custGeom>
              <a:avLst/>
              <a:gdLst>
                <a:gd name="connsiteX0" fmla="*/ 3778 w 58873"/>
                <a:gd name="connsiteY0" fmla="*/ 16185 h 143372"/>
                <a:gd name="connsiteX1" fmla="*/ 18864 w 58873"/>
                <a:gd name="connsiteY1" fmla="*/ 1609 h 143372"/>
                <a:gd name="connsiteX2" fmla="*/ 21852 w 58873"/>
                <a:gd name="connsiteY2" fmla="*/ 1245 h 143372"/>
                <a:gd name="connsiteX3" fmla="*/ 55012 w 58873"/>
                <a:gd name="connsiteY3" fmla="*/ 5836 h 143372"/>
                <a:gd name="connsiteX4" fmla="*/ 58728 w 58873"/>
                <a:gd name="connsiteY4" fmla="*/ 24129 h 143372"/>
                <a:gd name="connsiteX5" fmla="*/ 57708 w 58873"/>
                <a:gd name="connsiteY5" fmla="*/ 34040 h 143372"/>
                <a:gd name="connsiteX6" fmla="*/ 57052 w 58873"/>
                <a:gd name="connsiteY6" fmla="*/ 40016 h 143372"/>
                <a:gd name="connsiteX7" fmla="*/ 57052 w 58873"/>
                <a:gd name="connsiteY7" fmla="*/ 40672 h 143372"/>
                <a:gd name="connsiteX8" fmla="*/ 57052 w 58873"/>
                <a:gd name="connsiteY8" fmla="*/ 57871 h 143372"/>
                <a:gd name="connsiteX9" fmla="*/ 54720 w 58873"/>
                <a:gd name="connsiteY9" fmla="*/ 93436 h 143372"/>
                <a:gd name="connsiteX10" fmla="*/ 54574 w 58873"/>
                <a:gd name="connsiteY10" fmla="*/ 106627 h 143372"/>
                <a:gd name="connsiteX11" fmla="*/ 54429 w 58873"/>
                <a:gd name="connsiteY11" fmla="*/ 127689 h 143372"/>
                <a:gd name="connsiteX12" fmla="*/ 51586 w 58873"/>
                <a:gd name="connsiteY12" fmla="*/ 140151 h 143372"/>
                <a:gd name="connsiteX13" fmla="*/ 49327 w 58873"/>
                <a:gd name="connsiteY13" fmla="*/ 142119 h 143372"/>
                <a:gd name="connsiteX14" fmla="*/ 40363 w 58873"/>
                <a:gd name="connsiteY14" fmla="*/ 143285 h 143372"/>
                <a:gd name="connsiteX15" fmla="*/ 9536 w 58873"/>
                <a:gd name="connsiteY15" fmla="*/ 141609 h 143372"/>
                <a:gd name="connsiteX16" fmla="*/ 2904 w 58873"/>
                <a:gd name="connsiteY16" fmla="*/ 139568 h 143372"/>
                <a:gd name="connsiteX17" fmla="*/ 61 w 58873"/>
                <a:gd name="connsiteY17" fmla="*/ 130313 h 143372"/>
                <a:gd name="connsiteX18" fmla="*/ 3778 w 58873"/>
                <a:gd name="connsiteY18" fmla="*/ 51312 h 143372"/>
                <a:gd name="connsiteX19" fmla="*/ 3778 w 58873"/>
                <a:gd name="connsiteY19" fmla="*/ 30542 h 143372"/>
                <a:gd name="connsiteX20" fmla="*/ 3632 w 58873"/>
                <a:gd name="connsiteY20" fmla="*/ 17715 h 143372"/>
                <a:gd name="connsiteX21" fmla="*/ 3778 w 58873"/>
                <a:gd name="connsiteY21" fmla="*/ 16185 h 143372"/>
                <a:gd name="connsiteX22" fmla="*/ 52679 w 58873"/>
                <a:gd name="connsiteY22" fmla="*/ 23764 h 143372"/>
                <a:gd name="connsiteX23" fmla="*/ 50639 w 58873"/>
                <a:gd name="connsiteY23" fmla="*/ 10063 h 143372"/>
                <a:gd name="connsiteX24" fmla="*/ 22654 w 58873"/>
                <a:gd name="connsiteY24" fmla="*/ 7294 h 143372"/>
                <a:gd name="connsiteX25" fmla="*/ 19593 w 58873"/>
                <a:gd name="connsiteY25" fmla="*/ 7658 h 143372"/>
                <a:gd name="connsiteX26" fmla="*/ 9827 w 58873"/>
                <a:gd name="connsiteY26" fmla="*/ 17788 h 143372"/>
                <a:gd name="connsiteX27" fmla="*/ 9973 w 58873"/>
                <a:gd name="connsiteY27" fmla="*/ 30469 h 143372"/>
                <a:gd name="connsiteX28" fmla="*/ 9973 w 58873"/>
                <a:gd name="connsiteY28" fmla="*/ 51677 h 143372"/>
                <a:gd name="connsiteX29" fmla="*/ 6256 w 58873"/>
                <a:gd name="connsiteY29" fmla="*/ 130677 h 143372"/>
                <a:gd name="connsiteX30" fmla="*/ 6985 w 58873"/>
                <a:gd name="connsiteY30" fmla="*/ 134977 h 143372"/>
                <a:gd name="connsiteX31" fmla="*/ 10046 w 58873"/>
                <a:gd name="connsiteY31" fmla="*/ 135633 h 143372"/>
                <a:gd name="connsiteX32" fmla="*/ 40873 w 58873"/>
                <a:gd name="connsiteY32" fmla="*/ 137309 h 143372"/>
                <a:gd name="connsiteX33" fmla="*/ 46776 w 58873"/>
                <a:gd name="connsiteY33" fmla="*/ 136726 h 143372"/>
                <a:gd name="connsiteX34" fmla="*/ 48526 w 58873"/>
                <a:gd name="connsiteY34" fmla="*/ 127397 h 143372"/>
                <a:gd name="connsiteX35" fmla="*/ 48598 w 58873"/>
                <a:gd name="connsiteY35" fmla="*/ 106846 h 143372"/>
                <a:gd name="connsiteX36" fmla="*/ 48890 w 58873"/>
                <a:gd name="connsiteY36" fmla="*/ 92197 h 143372"/>
                <a:gd name="connsiteX37" fmla="*/ 51003 w 58873"/>
                <a:gd name="connsiteY37" fmla="*/ 58090 h 143372"/>
                <a:gd name="connsiteX38" fmla="*/ 51003 w 58873"/>
                <a:gd name="connsiteY38" fmla="*/ 40526 h 143372"/>
                <a:gd name="connsiteX39" fmla="*/ 51076 w 58873"/>
                <a:gd name="connsiteY39" fmla="*/ 39725 h 143372"/>
                <a:gd name="connsiteX40" fmla="*/ 51732 w 58873"/>
                <a:gd name="connsiteY40" fmla="*/ 33384 h 143372"/>
                <a:gd name="connsiteX41" fmla="*/ 52679 w 58873"/>
                <a:gd name="connsiteY41" fmla="*/ 23764 h 143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8873" h="143372">
                  <a:moveTo>
                    <a:pt x="3778" y="16185"/>
                  </a:moveTo>
                  <a:cubicBezTo>
                    <a:pt x="4361" y="7585"/>
                    <a:pt x="9390" y="2703"/>
                    <a:pt x="18864" y="1609"/>
                  </a:cubicBezTo>
                  <a:lnTo>
                    <a:pt x="21852" y="1245"/>
                  </a:lnTo>
                  <a:cubicBezTo>
                    <a:pt x="32055" y="-67"/>
                    <a:pt x="47432" y="-2107"/>
                    <a:pt x="55012" y="5836"/>
                  </a:cubicBezTo>
                  <a:cubicBezTo>
                    <a:pt x="58145" y="9116"/>
                    <a:pt x="59312" y="14946"/>
                    <a:pt x="58728" y="24129"/>
                  </a:cubicBezTo>
                  <a:cubicBezTo>
                    <a:pt x="58510" y="27554"/>
                    <a:pt x="58073" y="30979"/>
                    <a:pt x="57708" y="34040"/>
                  </a:cubicBezTo>
                  <a:cubicBezTo>
                    <a:pt x="57417" y="36372"/>
                    <a:pt x="57125" y="38413"/>
                    <a:pt x="57052" y="40016"/>
                  </a:cubicBezTo>
                  <a:lnTo>
                    <a:pt x="57052" y="40672"/>
                  </a:lnTo>
                  <a:cubicBezTo>
                    <a:pt x="56834" y="46357"/>
                    <a:pt x="56906" y="52187"/>
                    <a:pt x="57052" y="57871"/>
                  </a:cubicBezTo>
                  <a:cubicBezTo>
                    <a:pt x="57271" y="70042"/>
                    <a:pt x="57125" y="83233"/>
                    <a:pt x="54720" y="93436"/>
                  </a:cubicBezTo>
                  <a:cubicBezTo>
                    <a:pt x="54356" y="95258"/>
                    <a:pt x="54429" y="100505"/>
                    <a:pt x="54574" y="106627"/>
                  </a:cubicBezTo>
                  <a:cubicBezTo>
                    <a:pt x="54720" y="113478"/>
                    <a:pt x="54866" y="121203"/>
                    <a:pt x="54429" y="127689"/>
                  </a:cubicBezTo>
                  <a:cubicBezTo>
                    <a:pt x="53992" y="133883"/>
                    <a:pt x="53117" y="137819"/>
                    <a:pt x="51586" y="140151"/>
                  </a:cubicBezTo>
                  <a:cubicBezTo>
                    <a:pt x="51003" y="140953"/>
                    <a:pt x="50275" y="141682"/>
                    <a:pt x="49327" y="142119"/>
                  </a:cubicBezTo>
                  <a:cubicBezTo>
                    <a:pt x="46266" y="143576"/>
                    <a:pt x="42987" y="143431"/>
                    <a:pt x="40363" y="143285"/>
                  </a:cubicBezTo>
                  <a:lnTo>
                    <a:pt x="9536" y="141609"/>
                  </a:lnTo>
                  <a:cubicBezTo>
                    <a:pt x="7714" y="141536"/>
                    <a:pt x="5017" y="141390"/>
                    <a:pt x="2904" y="139568"/>
                  </a:cubicBezTo>
                  <a:cubicBezTo>
                    <a:pt x="-230" y="136944"/>
                    <a:pt x="-84" y="132499"/>
                    <a:pt x="61" y="130313"/>
                  </a:cubicBezTo>
                  <a:lnTo>
                    <a:pt x="3778" y="51312"/>
                  </a:lnTo>
                  <a:cubicBezTo>
                    <a:pt x="4143" y="44389"/>
                    <a:pt x="3924" y="37320"/>
                    <a:pt x="3778" y="30542"/>
                  </a:cubicBezTo>
                  <a:cubicBezTo>
                    <a:pt x="3705" y="26242"/>
                    <a:pt x="3560" y="21942"/>
                    <a:pt x="3632" y="17715"/>
                  </a:cubicBezTo>
                  <a:cubicBezTo>
                    <a:pt x="3705" y="17205"/>
                    <a:pt x="3705" y="16695"/>
                    <a:pt x="3778" y="16185"/>
                  </a:cubicBezTo>
                  <a:close/>
                  <a:moveTo>
                    <a:pt x="52679" y="23764"/>
                  </a:moveTo>
                  <a:cubicBezTo>
                    <a:pt x="53263" y="14800"/>
                    <a:pt x="51878" y="11375"/>
                    <a:pt x="50639" y="10063"/>
                  </a:cubicBezTo>
                  <a:cubicBezTo>
                    <a:pt x="45173" y="4306"/>
                    <a:pt x="31035" y="6128"/>
                    <a:pt x="22654" y="7294"/>
                  </a:cubicBezTo>
                  <a:lnTo>
                    <a:pt x="19593" y="7658"/>
                  </a:lnTo>
                  <a:cubicBezTo>
                    <a:pt x="12669" y="8460"/>
                    <a:pt x="9827" y="11448"/>
                    <a:pt x="9827" y="17788"/>
                  </a:cubicBezTo>
                  <a:cubicBezTo>
                    <a:pt x="9827" y="21942"/>
                    <a:pt x="9900" y="26169"/>
                    <a:pt x="9973" y="30469"/>
                  </a:cubicBezTo>
                  <a:cubicBezTo>
                    <a:pt x="10119" y="37393"/>
                    <a:pt x="10265" y="44535"/>
                    <a:pt x="9973" y="51677"/>
                  </a:cubicBezTo>
                  <a:lnTo>
                    <a:pt x="6256" y="130677"/>
                  </a:lnTo>
                  <a:cubicBezTo>
                    <a:pt x="6183" y="131770"/>
                    <a:pt x="6111" y="134248"/>
                    <a:pt x="6985" y="134977"/>
                  </a:cubicBezTo>
                  <a:cubicBezTo>
                    <a:pt x="7568" y="135487"/>
                    <a:pt x="9025" y="135560"/>
                    <a:pt x="10046" y="135633"/>
                  </a:cubicBezTo>
                  <a:lnTo>
                    <a:pt x="40873" y="137309"/>
                  </a:lnTo>
                  <a:cubicBezTo>
                    <a:pt x="42914" y="137455"/>
                    <a:pt x="45173" y="137527"/>
                    <a:pt x="46776" y="136726"/>
                  </a:cubicBezTo>
                  <a:cubicBezTo>
                    <a:pt x="47068" y="136216"/>
                    <a:pt x="48088" y="134102"/>
                    <a:pt x="48526" y="127397"/>
                  </a:cubicBezTo>
                  <a:cubicBezTo>
                    <a:pt x="48963" y="121203"/>
                    <a:pt x="48744" y="113550"/>
                    <a:pt x="48598" y="106846"/>
                  </a:cubicBezTo>
                  <a:cubicBezTo>
                    <a:pt x="48453" y="99922"/>
                    <a:pt x="48380" y="94383"/>
                    <a:pt x="48890" y="92197"/>
                  </a:cubicBezTo>
                  <a:cubicBezTo>
                    <a:pt x="51149" y="82577"/>
                    <a:pt x="51222" y="69896"/>
                    <a:pt x="51003" y="58090"/>
                  </a:cubicBezTo>
                  <a:cubicBezTo>
                    <a:pt x="50930" y="52333"/>
                    <a:pt x="50785" y="46430"/>
                    <a:pt x="51003" y="40526"/>
                  </a:cubicBezTo>
                  <a:lnTo>
                    <a:pt x="51076" y="39725"/>
                  </a:lnTo>
                  <a:cubicBezTo>
                    <a:pt x="51222" y="37976"/>
                    <a:pt x="51441" y="35789"/>
                    <a:pt x="51732" y="33384"/>
                  </a:cubicBezTo>
                  <a:cubicBezTo>
                    <a:pt x="52024" y="30396"/>
                    <a:pt x="52461" y="27044"/>
                    <a:pt x="52679" y="23764"/>
                  </a:cubicBezTo>
                  <a:close/>
                </a:path>
              </a:pathLst>
            </a:custGeom>
            <a:solidFill>
              <a:srgbClr val="D4E6E6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31B71B20-E1D4-D831-E2AF-909E09468A2F}"/>
                </a:ext>
              </a:extLst>
            </p:cNvPr>
            <p:cNvSpPr/>
            <p:nvPr/>
          </p:nvSpPr>
          <p:spPr>
            <a:xfrm>
              <a:off x="5649445" y="2652692"/>
              <a:ext cx="149355" cy="88392"/>
            </a:xfrm>
            <a:custGeom>
              <a:avLst/>
              <a:gdLst>
                <a:gd name="connsiteX0" fmla="*/ 79376 w 149355"/>
                <a:gd name="connsiteY0" fmla="*/ 83834 h 88392"/>
                <a:gd name="connsiteX1" fmla="*/ 88850 w 149355"/>
                <a:gd name="connsiteY1" fmla="*/ 35006 h 88392"/>
                <a:gd name="connsiteX2" fmla="*/ 99563 w 149355"/>
                <a:gd name="connsiteY2" fmla="*/ 41201 h 88392"/>
                <a:gd name="connsiteX3" fmla="*/ 144383 w 149355"/>
                <a:gd name="connsiteY3" fmla="*/ 71008 h 88392"/>
                <a:gd name="connsiteX4" fmla="*/ 147152 w 149355"/>
                <a:gd name="connsiteY4" fmla="*/ 65906 h 88392"/>
                <a:gd name="connsiteX5" fmla="*/ 149339 w 149355"/>
                <a:gd name="connsiteY5" fmla="*/ 33038 h 88392"/>
                <a:gd name="connsiteX6" fmla="*/ 146132 w 149355"/>
                <a:gd name="connsiteY6" fmla="*/ 27937 h 88392"/>
                <a:gd name="connsiteX7" fmla="*/ 71869 w 149355"/>
                <a:gd name="connsiteY7" fmla="*/ 24 h 88392"/>
                <a:gd name="connsiteX8" fmla="*/ 67059 w 149355"/>
                <a:gd name="connsiteY8" fmla="*/ 11393 h 88392"/>
                <a:gd name="connsiteX9" fmla="*/ 64654 w 149355"/>
                <a:gd name="connsiteY9" fmla="*/ 47468 h 88392"/>
                <a:gd name="connsiteX10" fmla="*/ 58022 w 149355"/>
                <a:gd name="connsiteY10" fmla="*/ 46302 h 88392"/>
                <a:gd name="connsiteX11" fmla="*/ 2999 w 149355"/>
                <a:gd name="connsiteY11" fmla="*/ 4178 h 88392"/>
                <a:gd name="connsiteX12" fmla="*/ 2416 w 149355"/>
                <a:gd name="connsiteY12" fmla="*/ 13142 h 88392"/>
                <a:gd name="connsiteX13" fmla="*/ 32515 w 149355"/>
                <a:gd name="connsiteY13" fmla="*/ 50456 h 88392"/>
                <a:gd name="connsiteX14" fmla="*/ 75003 w 149355"/>
                <a:gd name="connsiteY14" fmla="*/ 88280 h 88392"/>
                <a:gd name="connsiteX15" fmla="*/ 79376 w 149355"/>
                <a:gd name="connsiteY15" fmla="*/ 83834 h 88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9355" h="88392">
                  <a:moveTo>
                    <a:pt x="79376" y="83834"/>
                  </a:moveTo>
                  <a:cubicBezTo>
                    <a:pt x="79813" y="77713"/>
                    <a:pt x="85497" y="42075"/>
                    <a:pt x="88850" y="35006"/>
                  </a:cubicBezTo>
                  <a:cubicBezTo>
                    <a:pt x="88850" y="35006"/>
                    <a:pt x="92712" y="36318"/>
                    <a:pt x="99563" y="41201"/>
                  </a:cubicBezTo>
                  <a:cubicBezTo>
                    <a:pt x="107580" y="46812"/>
                    <a:pt x="132213" y="62773"/>
                    <a:pt x="144383" y="71008"/>
                  </a:cubicBezTo>
                  <a:cubicBezTo>
                    <a:pt x="144383" y="71008"/>
                    <a:pt x="146715" y="73194"/>
                    <a:pt x="147152" y="65906"/>
                  </a:cubicBezTo>
                  <a:cubicBezTo>
                    <a:pt x="147663" y="58618"/>
                    <a:pt x="149339" y="33038"/>
                    <a:pt x="149339" y="33038"/>
                  </a:cubicBezTo>
                  <a:cubicBezTo>
                    <a:pt x="149630" y="28738"/>
                    <a:pt x="146132" y="27937"/>
                    <a:pt x="146132" y="27937"/>
                  </a:cubicBezTo>
                  <a:cubicBezTo>
                    <a:pt x="139573" y="24949"/>
                    <a:pt x="103498" y="8624"/>
                    <a:pt x="71869" y="24"/>
                  </a:cubicBezTo>
                  <a:cubicBezTo>
                    <a:pt x="71869" y="24"/>
                    <a:pt x="67861" y="-1069"/>
                    <a:pt x="67059" y="11393"/>
                  </a:cubicBezTo>
                  <a:cubicBezTo>
                    <a:pt x="66257" y="23855"/>
                    <a:pt x="67351" y="31289"/>
                    <a:pt x="64654" y="47468"/>
                  </a:cubicBezTo>
                  <a:cubicBezTo>
                    <a:pt x="64654" y="47468"/>
                    <a:pt x="64217" y="50310"/>
                    <a:pt x="58022" y="46302"/>
                  </a:cubicBezTo>
                  <a:cubicBezTo>
                    <a:pt x="48330" y="39889"/>
                    <a:pt x="2999" y="4178"/>
                    <a:pt x="2999" y="4178"/>
                  </a:cubicBezTo>
                  <a:cubicBezTo>
                    <a:pt x="2999" y="4178"/>
                    <a:pt x="-3341" y="1336"/>
                    <a:pt x="2416" y="13142"/>
                  </a:cubicBezTo>
                  <a:cubicBezTo>
                    <a:pt x="8174" y="24949"/>
                    <a:pt x="22822" y="36755"/>
                    <a:pt x="32515" y="50456"/>
                  </a:cubicBezTo>
                  <a:cubicBezTo>
                    <a:pt x="42208" y="64084"/>
                    <a:pt x="67132" y="84053"/>
                    <a:pt x="75003" y="88280"/>
                  </a:cubicBezTo>
                  <a:cubicBezTo>
                    <a:pt x="75003" y="88061"/>
                    <a:pt x="78938" y="89956"/>
                    <a:pt x="79376" y="83834"/>
                  </a:cubicBezTo>
                  <a:close/>
                </a:path>
              </a:pathLst>
            </a:custGeom>
            <a:solidFill>
              <a:srgbClr val="E0C74E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27" name="Graphic 2">
            <a:extLst>
              <a:ext uri="{FF2B5EF4-FFF2-40B4-BE49-F238E27FC236}">
                <a16:creationId xmlns:a16="http://schemas.microsoft.com/office/drawing/2014/main" id="{BBC972FC-3014-5799-E013-BBCB68B922CB}"/>
              </a:ext>
            </a:extLst>
          </p:cNvPr>
          <p:cNvGrpSpPr/>
          <p:nvPr/>
        </p:nvGrpSpPr>
        <p:grpSpPr>
          <a:xfrm>
            <a:off x="9499228" y="3054146"/>
            <a:ext cx="587357" cy="471316"/>
            <a:chOff x="8865486" y="3072253"/>
            <a:chExt cx="587357" cy="471316"/>
          </a:xfrm>
          <a:solidFill>
            <a:srgbClr val="6D9DBF"/>
          </a:solidFill>
        </p:grpSpPr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B53D1215-7AEA-3C36-1FC7-A3E0838990FC}"/>
                </a:ext>
              </a:extLst>
            </p:cNvPr>
            <p:cNvSpPr/>
            <p:nvPr/>
          </p:nvSpPr>
          <p:spPr>
            <a:xfrm>
              <a:off x="9095851" y="3168072"/>
              <a:ext cx="166065" cy="375497"/>
            </a:xfrm>
            <a:custGeom>
              <a:avLst/>
              <a:gdLst>
                <a:gd name="connsiteX0" fmla="*/ 165744 w 166065"/>
                <a:gd name="connsiteY0" fmla="*/ 351677 h 375497"/>
                <a:gd name="connsiteX1" fmla="*/ 123038 w 166065"/>
                <a:gd name="connsiteY1" fmla="*/ 176404 h 375497"/>
                <a:gd name="connsiteX2" fmla="*/ 74355 w 166065"/>
                <a:gd name="connsiteY2" fmla="*/ 7327 h 375497"/>
                <a:gd name="connsiteX3" fmla="*/ 69327 w 166065"/>
                <a:gd name="connsiteY3" fmla="*/ 2298 h 375497"/>
                <a:gd name="connsiteX4" fmla="*/ 55770 w 166065"/>
                <a:gd name="connsiteY4" fmla="*/ 7546 h 375497"/>
                <a:gd name="connsiteX5" fmla="*/ 28004 w 166065"/>
                <a:gd name="connsiteY5" fmla="*/ 187409 h 375497"/>
                <a:gd name="connsiteX6" fmla="*/ 13720 w 166065"/>
                <a:gd name="connsiteY6" fmla="*/ 277268 h 375497"/>
                <a:gd name="connsiteX7" fmla="*/ 19 w 166065"/>
                <a:gd name="connsiteY7" fmla="*/ 364868 h 375497"/>
                <a:gd name="connsiteX8" fmla="*/ 19040 w 166065"/>
                <a:gd name="connsiteY8" fmla="*/ 367783 h 375497"/>
                <a:gd name="connsiteX9" fmla="*/ 33397 w 166065"/>
                <a:gd name="connsiteY9" fmla="*/ 283463 h 375497"/>
                <a:gd name="connsiteX10" fmla="*/ 47536 w 166065"/>
                <a:gd name="connsiteY10" fmla="*/ 193531 h 375497"/>
                <a:gd name="connsiteX11" fmla="*/ 68524 w 166065"/>
                <a:gd name="connsiteY11" fmla="*/ 51272 h 375497"/>
                <a:gd name="connsiteX12" fmla="*/ 80258 w 166065"/>
                <a:gd name="connsiteY12" fmla="*/ 95437 h 375497"/>
                <a:gd name="connsiteX13" fmla="*/ 101319 w 166065"/>
                <a:gd name="connsiteY13" fmla="*/ 182745 h 375497"/>
                <a:gd name="connsiteX14" fmla="*/ 144027 w 166065"/>
                <a:gd name="connsiteY14" fmla="*/ 358017 h 375497"/>
                <a:gd name="connsiteX15" fmla="*/ 165744 w 166065"/>
                <a:gd name="connsiteY15" fmla="*/ 351677 h 37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065" h="375497">
                  <a:moveTo>
                    <a:pt x="165744" y="351677"/>
                  </a:moveTo>
                  <a:cubicBezTo>
                    <a:pt x="153282" y="292864"/>
                    <a:pt x="137322" y="234707"/>
                    <a:pt x="123038" y="176404"/>
                  </a:cubicBezTo>
                  <a:cubicBezTo>
                    <a:pt x="109264" y="120142"/>
                    <a:pt x="99570" y="59362"/>
                    <a:pt x="74355" y="7327"/>
                  </a:cubicBezTo>
                  <a:cubicBezTo>
                    <a:pt x="73043" y="4630"/>
                    <a:pt x="71293" y="3100"/>
                    <a:pt x="69327" y="2298"/>
                  </a:cubicBezTo>
                  <a:cubicBezTo>
                    <a:pt x="64516" y="-1637"/>
                    <a:pt x="57156" y="-908"/>
                    <a:pt x="55770" y="7546"/>
                  </a:cubicBezTo>
                  <a:cubicBezTo>
                    <a:pt x="45859" y="67306"/>
                    <a:pt x="37333" y="127430"/>
                    <a:pt x="28004" y="187409"/>
                  </a:cubicBezTo>
                  <a:cubicBezTo>
                    <a:pt x="23340" y="217362"/>
                    <a:pt x="18603" y="247315"/>
                    <a:pt x="13720" y="277268"/>
                  </a:cubicBezTo>
                  <a:cubicBezTo>
                    <a:pt x="9056" y="305982"/>
                    <a:pt x="1549" y="335716"/>
                    <a:pt x="19" y="364868"/>
                  </a:cubicBezTo>
                  <a:cubicBezTo>
                    <a:pt x="-637" y="377767"/>
                    <a:pt x="15760" y="379152"/>
                    <a:pt x="19040" y="367783"/>
                  </a:cubicBezTo>
                  <a:cubicBezTo>
                    <a:pt x="26692" y="341109"/>
                    <a:pt x="29025" y="311084"/>
                    <a:pt x="33397" y="283463"/>
                  </a:cubicBezTo>
                  <a:cubicBezTo>
                    <a:pt x="38207" y="253510"/>
                    <a:pt x="42872" y="223557"/>
                    <a:pt x="47536" y="193531"/>
                  </a:cubicBezTo>
                  <a:cubicBezTo>
                    <a:pt x="54824" y="146233"/>
                    <a:pt x="62184" y="98789"/>
                    <a:pt x="68524" y="51272"/>
                  </a:cubicBezTo>
                  <a:cubicBezTo>
                    <a:pt x="72970" y="65775"/>
                    <a:pt x="76687" y="80569"/>
                    <a:pt x="80258" y="95437"/>
                  </a:cubicBezTo>
                  <a:cubicBezTo>
                    <a:pt x="87254" y="124588"/>
                    <a:pt x="94323" y="153666"/>
                    <a:pt x="101319" y="182745"/>
                  </a:cubicBezTo>
                  <a:cubicBezTo>
                    <a:pt x="115458" y="241120"/>
                    <a:pt x="128066" y="300225"/>
                    <a:pt x="144027" y="358017"/>
                  </a:cubicBezTo>
                  <a:cubicBezTo>
                    <a:pt x="148180" y="372957"/>
                    <a:pt x="168878" y="366763"/>
                    <a:pt x="165744" y="351677"/>
                  </a:cubicBezTo>
                  <a:close/>
                </a:path>
              </a:pathLst>
            </a:custGeom>
            <a:solidFill>
              <a:srgbClr val="6D9DB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FF2F2AE4-78C7-608A-1AE5-84AFE1C11BEB}"/>
                </a:ext>
              </a:extLst>
            </p:cNvPr>
            <p:cNvSpPr/>
            <p:nvPr/>
          </p:nvSpPr>
          <p:spPr>
            <a:xfrm>
              <a:off x="9118434" y="3132686"/>
              <a:ext cx="84201" cy="80922"/>
            </a:xfrm>
            <a:custGeom>
              <a:avLst/>
              <a:gdLst>
                <a:gd name="connsiteX0" fmla="*/ 757 w 84201"/>
                <a:gd name="connsiteY0" fmla="*/ 47961 h 80922"/>
                <a:gd name="connsiteX1" fmla="*/ 4693 w 84201"/>
                <a:gd name="connsiteY1" fmla="*/ 58018 h 80922"/>
                <a:gd name="connsiteX2" fmla="*/ 19560 w 84201"/>
                <a:gd name="connsiteY2" fmla="*/ 72156 h 80922"/>
                <a:gd name="connsiteX3" fmla="*/ 80996 w 84201"/>
                <a:gd name="connsiteY3" fmla="*/ 30251 h 80922"/>
                <a:gd name="connsiteX4" fmla="*/ 65983 w 84201"/>
                <a:gd name="connsiteY4" fmla="*/ 9699 h 80922"/>
                <a:gd name="connsiteX5" fmla="*/ 757 w 84201"/>
                <a:gd name="connsiteY5" fmla="*/ 47961 h 80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201" h="80922">
                  <a:moveTo>
                    <a:pt x="757" y="47961"/>
                  </a:moveTo>
                  <a:cubicBezTo>
                    <a:pt x="1486" y="51459"/>
                    <a:pt x="2725" y="54884"/>
                    <a:pt x="4693" y="58018"/>
                  </a:cubicBezTo>
                  <a:cubicBezTo>
                    <a:pt x="8191" y="63556"/>
                    <a:pt x="13876" y="67929"/>
                    <a:pt x="19560" y="72156"/>
                  </a:cubicBezTo>
                  <a:cubicBezTo>
                    <a:pt x="49658" y="94457"/>
                    <a:pt x="96956" y="71938"/>
                    <a:pt x="80996" y="30251"/>
                  </a:cubicBezTo>
                  <a:cubicBezTo>
                    <a:pt x="77935" y="22235"/>
                    <a:pt x="72178" y="15603"/>
                    <a:pt x="65983" y="9699"/>
                  </a:cubicBezTo>
                  <a:cubicBezTo>
                    <a:pt x="39601" y="-15298"/>
                    <a:pt x="-6458" y="11813"/>
                    <a:pt x="757" y="47961"/>
                  </a:cubicBezTo>
                  <a:close/>
                </a:path>
              </a:pathLst>
            </a:custGeom>
            <a:solidFill>
              <a:srgbClr val="6D9DB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38708CE7-A717-1821-C732-3259C3726602}"/>
                </a:ext>
              </a:extLst>
            </p:cNvPr>
            <p:cNvSpPr/>
            <p:nvPr/>
          </p:nvSpPr>
          <p:spPr>
            <a:xfrm>
              <a:off x="8992825" y="3107629"/>
              <a:ext cx="79378" cy="149599"/>
            </a:xfrm>
            <a:custGeom>
              <a:avLst/>
              <a:gdLst>
                <a:gd name="connsiteX0" fmla="*/ 78193 w 79378"/>
                <a:gd name="connsiteY0" fmla="*/ 8957 h 149599"/>
                <a:gd name="connsiteX1" fmla="*/ 76517 w 79378"/>
                <a:gd name="connsiteY1" fmla="*/ 2471 h 149599"/>
                <a:gd name="connsiteX2" fmla="*/ 3347 w 79378"/>
                <a:gd name="connsiteY2" fmla="*/ 50935 h 149599"/>
                <a:gd name="connsiteX3" fmla="*/ 41973 w 79378"/>
                <a:gd name="connsiteY3" fmla="*/ 148301 h 149599"/>
                <a:gd name="connsiteX4" fmla="*/ 58589 w 79378"/>
                <a:gd name="connsiteY4" fmla="*/ 126729 h 149599"/>
                <a:gd name="connsiteX5" fmla="*/ 28418 w 79378"/>
                <a:gd name="connsiteY5" fmla="*/ 57859 h 149599"/>
                <a:gd name="connsiteX6" fmla="*/ 78193 w 79378"/>
                <a:gd name="connsiteY6" fmla="*/ 8957 h 14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9378" h="149599">
                  <a:moveTo>
                    <a:pt x="78193" y="8957"/>
                  </a:moveTo>
                  <a:cubicBezTo>
                    <a:pt x="80671" y="6917"/>
                    <a:pt x="78849" y="3418"/>
                    <a:pt x="76517" y="2471"/>
                  </a:cubicBezTo>
                  <a:cubicBezTo>
                    <a:pt x="46200" y="-9262"/>
                    <a:pt x="11218" y="23096"/>
                    <a:pt x="3347" y="50935"/>
                  </a:cubicBezTo>
                  <a:cubicBezTo>
                    <a:pt x="-6856" y="86864"/>
                    <a:pt x="6336" y="131539"/>
                    <a:pt x="41973" y="148301"/>
                  </a:cubicBezTo>
                  <a:cubicBezTo>
                    <a:pt x="55091" y="154495"/>
                    <a:pt x="71634" y="137077"/>
                    <a:pt x="58589" y="126729"/>
                  </a:cubicBezTo>
                  <a:cubicBezTo>
                    <a:pt x="35924" y="108728"/>
                    <a:pt x="20984" y="88176"/>
                    <a:pt x="28418" y="57859"/>
                  </a:cubicBezTo>
                  <a:cubicBezTo>
                    <a:pt x="34831" y="31987"/>
                    <a:pt x="59755" y="23752"/>
                    <a:pt x="78193" y="8957"/>
                  </a:cubicBezTo>
                  <a:close/>
                </a:path>
              </a:pathLst>
            </a:custGeom>
            <a:solidFill>
              <a:srgbClr val="6D9DB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2B05C912-35AC-BBEA-0EB2-B0B0E52CF5C3}"/>
                </a:ext>
              </a:extLst>
            </p:cNvPr>
            <p:cNvSpPr/>
            <p:nvPr/>
          </p:nvSpPr>
          <p:spPr>
            <a:xfrm>
              <a:off x="8865486" y="3072253"/>
              <a:ext cx="96005" cy="248913"/>
            </a:xfrm>
            <a:custGeom>
              <a:avLst/>
              <a:gdLst>
                <a:gd name="connsiteX0" fmla="*/ 91478 w 96005"/>
                <a:gd name="connsiteY0" fmla="*/ 23 h 248913"/>
                <a:gd name="connsiteX1" fmla="*/ 964 w 96005"/>
                <a:gd name="connsiteY1" fmla="*/ 106134 h 248913"/>
                <a:gd name="connsiteX2" fmla="*/ 67938 w 96005"/>
                <a:gd name="connsiteY2" fmla="*/ 246935 h 248913"/>
                <a:gd name="connsiteX3" fmla="*/ 81712 w 96005"/>
                <a:gd name="connsiteY3" fmla="*/ 223322 h 248913"/>
                <a:gd name="connsiteX4" fmla="*/ 92790 w 96005"/>
                <a:gd name="connsiteY4" fmla="*/ 9352 h 248913"/>
                <a:gd name="connsiteX5" fmla="*/ 91478 w 96005"/>
                <a:gd name="connsiteY5" fmla="*/ 23 h 24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005" h="248913">
                  <a:moveTo>
                    <a:pt x="91478" y="23"/>
                  </a:moveTo>
                  <a:cubicBezTo>
                    <a:pt x="38204" y="5198"/>
                    <a:pt x="6284" y="55921"/>
                    <a:pt x="964" y="106134"/>
                  </a:cubicBezTo>
                  <a:cubicBezTo>
                    <a:pt x="-5086" y="163489"/>
                    <a:pt x="17361" y="217128"/>
                    <a:pt x="67938" y="246935"/>
                  </a:cubicBezTo>
                  <a:cubicBezTo>
                    <a:pt x="83170" y="255899"/>
                    <a:pt x="97017" y="231995"/>
                    <a:pt x="81712" y="223322"/>
                  </a:cubicBezTo>
                  <a:cubicBezTo>
                    <a:pt x="307" y="177482"/>
                    <a:pt x="3660" y="44843"/>
                    <a:pt x="92790" y="9352"/>
                  </a:cubicBezTo>
                  <a:cubicBezTo>
                    <a:pt x="97308" y="7530"/>
                    <a:pt x="97236" y="-487"/>
                    <a:pt x="91478" y="23"/>
                  </a:cubicBezTo>
                  <a:close/>
                </a:path>
              </a:pathLst>
            </a:custGeom>
            <a:solidFill>
              <a:srgbClr val="6D9DB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D09DB48B-2D54-DFEF-BA66-2D82DF232EEA}"/>
                </a:ext>
              </a:extLst>
            </p:cNvPr>
            <p:cNvSpPr/>
            <p:nvPr/>
          </p:nvSpPr>
          <p:spPr>
            <a:xfrm>
              <a:off x="9246126" y="3110253"/>
              <a:ext cx="79377" cy="149599"/>
            </a:xfrm>
            <a:custGeom>
              <a:avLst/>
              <a:gdLst>
                <a:gd name="connsiteX0" fmla="*/ 1185 w 79377"/>
                <a:gd name="connsiteY0" fmla="*/ 8957 h 149599"/>
                <a:gd name="connsiteX1" fmla="*/ 2862 w 79377"/>
                <a:gd name="connsiteY1" fmla="*/ 2471 h 149599"/>
                <a:gd name="connsiteX2" fmla="*/ 76031 w 79377"/>
                <a:gd name="connsiteY2" fmla="*/ 50935 h 149599"/>
                <a:gd name="connsiteX3" fmla="*/ 37333 w 79377"/>
                <a:gd name="connsiteY3" fmla="*/ 148301 h 149599"/>
                <a:gd name="connsiteX4" fmla="*/ 20717 w 79377"/>
                <a:gd name="connsiteY4" fmla="*/ 126729 h 149599"/>
                <a:gd name="connsiteX5" fmla="*/ 50889 w 79377"/>
                <a:gd name="connsiteY5" fmla="*/ 57859 h 149599"/>
                <a:gd name="connsiteX6" fmla="*/ 1185 w 79377"/>
                <a:gd name="connsiteY6" fmla="*/ 8957 h 14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9377" h="149599">
                  <a:moveTo>
                    <a:pt x="1185" y="8957"/>
                  </a:moveTo>
                  <a:cubicBezTo>
                    <a:pt x="-1293" y="6917"/>
                    <a:pt x="529" y="3419"/>
                    <a:pt x="2862" y="2471"/>
                  </a:cubicBezTo>
                  <a:cubicBezTo>
                    <a:pt x="33179" y="-9262"/>
                    <a:pt x="68161" y="23096"/>
                    <a:pt x="76031" y="50935"/>
                  </a:cubicBezTo>
                  <a:cubicBezTo>
                    <a:pt x="86234" y="86864"/>
                    <a:pt x="73044" y="131539"/>
                    <a:pt x="37333" y="148301"/>
                  </a:cubicBezTo>
                  <a:cubicBezTo>
                    <a:pt x="24215" y="154495"/>
                    <a:pt x="7671" y="137077"/>
                    <a:pt x="20717" y="126729"/>
                  </a:cubicBezTo>
                  <a:cubicBezTo>
                    <a:pt x="43382" y="108728"/>
                    <a:pt x="58322" y="88176"/>
                    <a:pt x="50889" y="57859"/>
                  </a:cubicBezTo>
                  <a:cubicBezTo>
                    <a:pt x="44475" y="31987"/>
                    <a:pt x="19623" y="23824"/>
                    <a:pt x="1185" y="8957"/>
                  </a:cubicBezTo>
                  <a:close/>
                </a:path>
              </a:pathLst>
            </a:custGeom>
            <a:solidFill>
              <a:srgbClr val="6D9DB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BB838086-67A9-B76E-D022-80B5AB13E1F6}"/>
                </a:ext>
              </a:extLst>
            </p:cNvPr>
            <p:cNvSpPr/>
            <p:nvPr/>
          </p:nvSpPr>
          <p:spPr>
            <a:xfrm>
              <a:off x="9356814" y="3074943"/>
              <a:ext cx="96030" cy="248920"/>
            </a:xfrm>
            <a:custGeom>
              <a:avLst/>
              <a:gdLst>
                <a:gd name="connsiteX0" fmla="*/ 4552 w 96030"/>
                <a:gd name="connsiteY0" fmla="*/ 30 h 248920"/>
                <a:gd name="connsiteX1" fmla="*/ 95067 w 96030"/>
                <a:gd name="connsiteY1" fmla="*/ 106141 h 248920"/>
                <a:gd name="connsiteX2" fmla="*/ 28091 w 96030"/>
                <a:gd name="connsiteY2" fmla="*/ 246942 h 248920"/>
                <a:gd name="connsiteX3" fmla="*/ 14318 w 96030"/>
                <a:gd name="connsiteY3" fmla="*/ 223329 h 248920"/>
                <a:gd name="connsiteX4" fmla="*/ 3241 w 96030"/>
                <a:gd name="connsiteY4" fmla="*/ 9359 h 248920"/>
                <a:gd name="connsiteX5" fmla="*/ 4552 w 96030"/>
                <a:gd name="connsiteY5" fmla="*/ 30 h 248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030" h="248920">
                  <a:moveTo>
                    <a:pt x="4552" y="30"/>
                  </a:moveTo>
                  <a:cubicBezTo>
                    <a:pt x="57826" y="5205"/>
                    <a:pt x="89747" y="55928"/>
                    <a:pt x="95067" y="106141"/>
                  </a:cubicBezTo>
                  <a:cubicBezTo>
                    <a:pt x="101116" y="163496"/>
                    <a:pt x="78669" y="217135"/>
                    <a:pt x="28091" y="246942"/>
                  </a:cubicBezTo>
                  <a:cubicBezTo>
                    <a:pt x="12860" y="255906"/>
                    <a:pt x="-987" y="232002"/>
                    <a:pt x="14318" y="223329"/>
                  </a:cubicBezTo>
                  <a:cubicBezTo>
                    <a:pt x="95723" y="177489"/>
                    <a:pt x="92371" y="44850"/>
                    <a:pt x="3241" y="9359"/>
                  </a:cubicBezTo>
                  <a:cubicBezTo>
                    <a:pt x="-1278" y="7464"/>
                    <a:pt x="-1278" y="-553"/>
                    <a:pt x="4552" y="30"/>
                  </a:cubicBezTo>
                  <a:close/>
                </a:path>
              </a:pathLst>
            </a:custGeom>
            <a:solidFill>
              <a:srgbClr val="6D9DB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274C2604-F711-1A58-5DA5-52B8A9E8EF59}"/>
                </a:ext>
              </a:extLst>
            </p:cNvPr>
            <p:cNvSpPr/>
            <p:nvPr/>
          </p:nvSpPr>
          <p:spPr>
            <a:xfrm>
              <a:off x="9123016" y="3410140"/>
              <a:ext cx="103342" cy="15713"/>
            </a:xfrm>
            <a:custGeom>
              <a:avLst/>
              <a:gdLst>
                <a:gd name="connsiteX0" fmla="*/ 95946 w 103342"/>
                <a:gd name="connsiteY0" fmla="*/ 0 h 15713"/>
                <a:gd name="connsiteX1" fmla="*/ 45368 w 103342"/>
                <a:gd name="connsiteY1" fmla="*/ 1021 h 15713"/>
                <a:gd name="connsiteX2" fmla="*/ 985 w 103342"/>
                <a:gd name="connsiteY2" fmla="*/ 5393 h 15713"/>
                <a:gd name="connsiteX3" fmla="*/ 985 w 103342"/>
                <a:gd name="connsiteY3" fmla="*/ 8891 h 15713"/>
                <a:gd name="connsiteX4" fmla="*/ 38080 w 103342"/>
                <a:gd name="connsiteY4" fmla="*/ 14795 h 15713"/>
                <a:gd name="connsiteX5" fmla="*/ 95873 w 103342"/>
                <a:gd name="connsiteY5" fmla="*/ 15378 h 15713"/>
                <a:gd name="connsiteX6" fmla="*/ 95946 w 103342"/>
                <a:gd name="connsiteY6" fmla="*/ 0 h 1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342" h="15713">
                  <a:moveTo>
                    <a:pt x="95946" y="0"/>
                  </a:moveTo>
                  <a:cubicBezTo>
                    <a:pt x="79110" y="73"/>
                    <a:pt x="62203" y="802"/>
                    <a:pt x="45368" y="1021"/>
                  </a:cubicBezTo>
                  <a:cubicBezTo>
                    <a:pt x="30646" y="1239"/>
                    <a:pt x="14613" y="-874"/>
                    <a:pt x="985" y="5393"/>
                  </a:cubicBezTo>
                  <a:cubicBezTo>
                    <a:pt x="-400" y="6049"/>
                    <a:pt x="-254" y="8163"/>
                    <a:pt x="985" y="8891"/>
                  </a:cubicBezTo>
                  <a:cubicBezTo>
                    <a:pt x="12353" y="15086"/>
                    <a:pt x="25326" y="14212"/>
                    <a:pt x="38080" y="14795"/>
                  </a:cubicBezTo>
                  <a:cubicBezTo>
                    <a:pt x="57320" y="15669"/>
                    <a:pt x="76633" y="16034"/>
                    <a:pt x="95873" y="15378"/>
                  </a:cubicBezTo>
                  <a:cubicBezTo>
                    <a:pt x="105784" y="15013"/>
                    <a:pt x="105857" y="-73"/>
                    <a:pt x="95946" y="0"/>
                  </a:cubicBezTo>
                  <a:close/>
                </a:path>
              </a:pathLst>
            </a:custGeom>
            <a:solidFill>
              <a:srgbClr val="6D9DB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D636A8A4-BE45-14E0-A22A-704A4F871781}"/>
                </a:ext>
              </a:extLst>
            </p:cNvPr>
            <p:cNvSpPr/>
            <p:nvPr/>
          </p:nvSpPr>
          <p:spPr>
            <a:xfrm>
              <a:off x="9133520" y="3317226"/>
              <a:ext cx="75929" cy="20555"/>
            </a:xfrm>
            <a:custGeom>
              <a:avLst/>
              <a:gdLst>
                <a:gd name="connsiteX0" fmla="*/ 69481 w 75929"/>
                <a:gd name="connsiteY0" fmla="*/ 2619 h 20555"/>
                <a:gd name="connsiteX1" fmla="*/ 10085 w 75929"/>
                <a:gd name="connsiteY1" fmla="*/ 1234 h 20555"/>
                <a:gd name="connsiteX2" fmla="*/ 8700 w 75929"/>
                <a:gd name="connsiteY2" fmla="*/ 869 h 20555"/>
                <a:gd name="connsiteX3" fmla="*/ 5057 w 75929"/>
                <a:gd name="connsiteY3" fmla="*/ 1744 h 20555"/>
                <a:gd name="connsiteX4" fmla="*/ 5057 w 75929"/>
                <a:gd name="connsiteY4" fmla="*/ 15299 h 20555"/>
                <a:gd name="connsiteX5" fmla="*/ 67149 w 75929"/>
                <a:gd name="connsiteY5" fmla="*/ 20182 h 20555"/>
                <a:gd name="connsiteX6" fmla="*/ 69481 w 75929"/>
                <a:gd name="connsiteY6" fmla="*/ 2619 h 2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929" h="20555">
                  <a:moveTo>
                    <a:pt x="69481" y="2619"/>
                  </a:moveTo>
                  <a:cubicBezTo>
                    <a:pt x="50678" y="-297"/>
                    <a:pt x="29252" y="-807"/>
                    <a:pt x="10085" y="1234"/>
                  </a:cubicBezTo>
                  <a:cubicBezTo>
                    <a:pt x="9721" y="942"/>
                    <a:pt x="9210" y="724"/>
                    <a:pt x="8700" y="869"/>
                  </a:cubicBezTo>
                  <a:cubicBezTo>
                    <a:pt x="7461" y="1161"/>
                    <a:pt x="6295" y="1453"/>
                    <a:pt x="5057" y="1744"/>
                  </a:cubicBezTo>
                  <a:cubicBezTo>
                    <a:pt x="-1576" y="3347"/>
                    <a:pt x="-1794" y="13842"/>
                    <a:pt x="5057" y="15299"/>
                  </a:cubicBezTo>
                  <a:cubicBezTo>
                    <a:pt x="24442" y="19526"/>
                    <a:pt x="47325" y="21421"/>
                    <a:pt x="67149" y="20182"/>
                  </a:cubicBezTo>
                  <a:cubicBezTo>
                    <a:pt x="76550" y="19599"/>
                    <a:pt x="79976" y="4222"/>
                    <a:pt x="69481" y="2619"/>
                  </a:cubicBezTo>
                  <a:close/>
                </a:path>
              </a:pathLst>
            </a:custGeom>
            <a:solidFill>
              <a:srgbClr val="6D9DB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36" name="Graphic 2">
            <a:extLst>
              <a:ext uri="{FF2B5EF4-FFF2-40B4-BE49-F238E27FC236}">
                <a16:creationId xmlns:a16="http://schemas.microsoft.com/office/drawing/2014/main" id="{CB49235C-C2AC-14F0-9809-13322F3C34A9}"/>
              </a:ext>
            </a:extLst>
          </p:cNvPr>
          <p:cNvGrpSpPr/>
          <p:nvPr/>
        </p:nvGrpSpPr>
        <p:grpSpPr>
          <a:xfrm>
            <a:off x="3335155" y="3214425"/>
            <a:ext cx="488650" cy="150877"/>
            <a:chOff x="2701413" y="3232532"/>
            <a:chExt cx="488650" cy="150877"/>
          </a:xfrm>
        </p:grpSpPr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083C1CA5-4BB0-64A3-F807-2BEF98234A59}"/>
                </a:ext>
              </a:extLst>
            </p:cNvPr>
            <p:cNvSpPr/>
            <p:nvPr/>
          </p:nvSpPr>
          <p:spPr>
            <a:xfrm>
              <a:off x="3084242" y="3265258"/>
              <a:ext cx="105820" cy="86588"/>
            </a:xfrm>
            <a:custGeom>
              <a:avLst/>
              <a:gdLst>
                <a:gd name="connsiteX0" fmla="*/ 96753 w 105820"/>
                <a:gd name="connsiteY0" fmla="*/ 83883 h 86588"/>
                <a:gd name="connsiteX1" fmla="*/ 101199 w 105820"/>
                <a:gd name="connsiteY1" fmla="*/ 75575 h 86588"/>
                <a:gd name="connsiteX2" fmla="*/ 104551 w 105820"/>
                <a:gd name="connsiteY2" fmla="*/ 13701 h 86588"/>
                <a:gd name="connsiteX3" fmla="*/ 100325 w 105820"/>
                <a:gd name="connsiteY3" fmla="*/ 3571 h 86588"/>
                <a:gd name="connsiteX4" fmla="*/ 91361 w 105820"/>
                <a:gd name="connsiteY4" fmla="*/ 1385 h 86588"/>
                <a:gd name="connsiteX5" fmla="*/ 4198 w 105820"/>
                <a:gd name="connsiteY5" fmla="*/ 0 h 86588"/>
                <a:gd name="connsiteX6" fmla="*/ 336 w 105820"/>
                <a:gd name="connsiteY6" fmla="*/ 85268 h 86588"/>
                <a:gd name="connsiteX7" fmla="*/ 90413 w 105820"/>
                <a:gd name="connsiteY7" fmla="*/ 85341 h 86588"/>
                <a:gd name="connsiteX8" fmla="*/ 96753 w 105820"/>
                <a:gd name="connsiteY8" fmla="*/ 83883 h 86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820" h="86588">
                  <a:moveTo>
                    <a:pt x="96753" y="83883"/>
                  </a:moveTo>
                  <a:cubicBezTo>
                    <a:pt x="99450" y="82134"/>
                    <a:pt x="100470" y="78709"/>
                    <a:pt x="101199" y="75575"/>
                  </a:cubicBezTo>
                  <a:cubicBezTo>
                    <a:pt x="105863" y="55388"/>
                    <a:pt x="107029" y="34326"/>
                    <a:pt x="104551" y="13701"/>
                  </a:cubicBezTo>
                  <a:cubicBezTo>
                    <a:pt x="104114" y="9984"/>
                    <a:pt x="103312" y="5830"/>
                    <a:pt x="100325" y="3571"/>
                  </a:cubicBezTo>
                  <a:cubicBezTo>
                    <a:pt x="97847" y="1676"/>
                    <a:pt x="94494" y="1458"/>
                    <a:pt x="91361" y="1385"/>
                  </a:cubicBezTo>
                  <a:cubicBezTo>
                    <a:pt x="62282" y="437"/>
                    <a:pt x="33277" y="0"/>
                    <a:pt x="4198" y="0"/>
                  </a:cubicBezTo>
                  <a:cubicBezTo>
                    <a:pt x="627" y="28277"/>
                    <a:pt x="-685" y="56772"/>
                    <a:pt x="336" y="85268"/>
                  </a:cubicBezTo>
                  <a:cubicBezTo>
                    <a:pt x="30288" y="87017"/>
                    <a:pt x="60387" y="87017"/>
                    <a:pt x="90413" y="85341"/>
                  </a:cubicBezTo>
                  <a:cubicBezTo>
                    <a:pt x="92599" y="85268"/>
                    <a:pt x="94931" y="85049"/>
                    <a:pt x="96753" y="83883"/>
                  </a:cubicBezTo>
                  <a:close/>
                </a:path>
              </a:pathLst>
            </a:custGeom>
            <a:solidFill>
              <a:srgbClr val="C3D2D8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77EEE58D-1D56-4416-08EF-C2557F87E408}"/>
                </a:ext>
              </a:extLst>
            </p:cNvPr>
            <p:cNvSpPr/>
            <p:nvPr/>
          </p:nvSpPr>
          <p:spPr>
            <a:xfrm>
              <a:off x="3121308" y="3288215"/>
              <a:ext cx="40666" cy="11296"/>
            </a:xfrm>
            <a:custGeom>
              <a:avLst/>
              <a:gdLst>
                <a:gd name="connsiteX0" fmla="*/ 0 w 40666"/>
                <a:gd name="connsiteY0" fmla="*/ 10422 h 11296"/>
                <a:gd name="connsiteX1" fmla="*/ 40666 w 40666"/>
                <a:gd name="connsiteY1" fmla="*/ 11296 h 11296"/>
                <a:gd name="connsiteX2" fmla="*/ 40520 w 40666"/>
                <a:gd name="connsiteY2" fmla="*/ 0 h 11296"/>
                <a:gd name="connsiteX3" fmla="*/ 1312 w 40666"/>
                <a:gd name="connsiteY3" fmla="*/ 510 h 11296"/>
                <a:gd name="connsiteX4" fmla="*/ 0 w 40666"/>
                <a:gd name="connsiteY4" fmla="*/ 10422 h 1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6" h="11296">
                  <a:moveTo>
                    <a:pt x="0" y="10422"/>
                  </a:moveTo>
                  <a:cubicBezTo>
                    <a:pt x="13555" y="10713"/>
                    <a:pt x="27111" y="11005"/>
                    <a:pt x="40666" y="11296"/>
                  </a:cubicBezTo>
                  <a:cubicBezTo>
                    <a:pt x="40593" y="7507"/>
                    <a:pt x="40593" y="3717"/>
                    <a:pt x="40520" y="0"/>
                  </a:cubicBezTo>
                  <a:cubicBezTo>
                    <a:pt x="27475" y="146"/>
                    <a:pt x="14357" y="365"/>
                    <a:pt x="1312" y="510"/>
                  </a:cubicBezTo>
                  <a:cubicBezTo>
                    <a:pt x="875" y="3790"/>
                    <a:pt x="437" y="7142"/>
                    <a:pt x="0" y="10422"/>
                  </a:cubicBezTo>
                  <a:close/>
                </a:path>
              </a:pathLst>
            </a:custGeom>
            <a:solidFill>
              <a:srgbClr val="000000">
                <a:alpha val="35000"/>
              </a:srgbClr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46B10E15-F70B-59B2-C2A3-7180C730F6FF}"/>
                </a:ext>
              </a:extLst>
            </p:cNvPr>
            <p:cNvSpPr/>
            <p:nvPr/>
          </p:nvSpPr>
          <p:spPr>
            <a:xfrm>
              <a:off x="3121745" y="3319844"/>
              <a:ext cx="40666" cy="11296"/>
            </a:xfrm>
            <a:custGeom>
              <a:avLst/>
              <a:gdLst>
                <a:gd name="connsiteX0" fmla="*/ 0 w 40666"/>
                <a:gd name="connsiteY0" fmla="*/ 10422 h 11296"/>
                <a:gd name="connsiteX1" fmla="*/ 40666 w 40666"/>
                <a:gd name="connsiteY1" fmla="*/ 11296 h 11296"/>
                <a:gd name="connsiteX2" fmla="*/ 40520 w 40666"/>
                <a:gd name="connsiteY2" fmla="*/ 0 h 11296"/>
                <a:gd name="connsiteX3" fmla="*/ 1312 w 40666"/>
                <a:gd name="connsiteY3" fmla="*/ 510 h 11296"/>
                <a:gd name="connsiteX4" fmla="*/ 0 w 40666"/>
                <a:gd name="connsiteY4" fmla="*/ 10422 h 1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6" h="11296">
                  <a:moveTo>
                    <a:pt x="0" y="10422"/>
                  </a:moveTo>
                  <a:cubicBezTo>
                    <a:pt x="13555" y="10713"/>
                    <a:pt x="27111" y="11004"/>
                    <a:pt x="40666" y="11296"/>
                  </a:cubicBezTo>
                  <a:cubicBezTo>
                    <a:pt x="40593" y="7506"/>
                    <a:pt x="40593" y="3717"/>
                    <a:pt x="40520" y="0"/>
                  </a:cubicBezTo>
                  <a:cubicBezTo>
                    <a:pt x="27475" y="146"/>
                    <a:pt x="14357" y="364"/>
                    <a:pt x="1312" y="510"/>
                  </a:cubicBezTo>
                  <a:cubicBezTo>
                    <a:pt x="875" y="3717"/>
                    <a:pt x="437" y="7069"/>
                    <a:pt x="0" y="10422"/>
                  </a:cubicBezTo>
                  <a:close/>
                </a:path>
              </a:pathLst>
            </a:custGeom>
            <a:solidFill>
              <a:srgbClr val="000000">
                <a:alpha val="35000"/>
              </a:srgbClr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E1F70C40-0873-1A9B-6E5F-32A0540072FF}"/>
                </a:ext>
              </a:extLst>
            </p:cNvPr>
            <p:cNvSpPr/>
            <p:nvPr/>
          </p:nvSpPr>
          <p:spPr>
            <a:xfrm>
              <a:off x="2701413" y="3232532"/>
              <a:ext cx="425142" cy="150877"/>
            </a:xfrm>
            <a:custGeom>
              <a:avLst/>
              <a:gdLst>
                <a:gd name="connsiteX0" fmla="*/ 423394 w 425142"/>
                <a:gd name="connsiteY0" fmla="*/ 9988 h 150877"/>
                <a:gd name="connsiteX1" fmla="*/ 249360 w 425142"/>
                <a:gd name="connsiteY1" fmla="*/ 2919 h 150877"/>
                <a:gd name="connsiteX2" fmla="*/ 14109 w 425142"/>
                <a:gd name="connsiteY2" fmla="*/ 44095 h 150877"/>
                <a:gd name="connsiteX3" fmla="*/ 2959 w 425142"/>
                <a:gd name="connsiteY3" fmla="*/ 102179 h 150877"/>
                <a:gd name="connsiteX4" fmla="*/ 183624 w 425142"/>
                <a:gd name="connsiteY4" fmla="*/ 150206 h 150877"/>
                <a:gd name="connsiteX5" fmla="*/ 425143 w 425142"/>
                <a:gd name="connsiteY5" fmla="*/ 145979 h 150877"/>
                <a:gd name="connsiteX6" fmla="*/ 423394 w 425142"/>
                <a:gd name="connsiteY6" fmla="*/ 9988 h 150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5142" h="150877">
                  <a:moveTo>
                    <a:pt x="423394" y="9988"/>
                  </a:moveTo>
                  <a:cubicBezTo>
                    <a:pt x="365455" y="6417"/>
                    <a:pt x="307371" y="4085"/>
                    <a:pt x="249360" y="2919"/>
                  </a:cubicBezTo>
                  <a:cubicBezTo>
                    <a:pt x="181511" y="1534"/>
                    <a:pt x="57982" y="-14062"/>
                    <a:pt x="14109" y="44095"/>
                  </a:cubicBezTo>
                  <a:cubicBezTo>
                    <a:pt x="1355" y="60930"/>
                    <a:pt x="-3746" y="82793"/>
                    <a:pt x="2959" y="102179"/>
                  </a:cubicBezTo>
                  <a:cubicBezTo>
                    <a:pt x="21761" y="156984"/>
                    <a:pt x="133338" y="147874"/>
                    <a:pt x="183624" y="150206"/>
                  </a:cubicBezTo>
                  <a:cubicBezTo>
                    <a:pt x="204977" y="151226"/>
                    <a:pt x="425216" y="151882"/>
                    <a:pt x="425143" y="145979"/>
                  </a:cubicBezTo>
                  <a:lnTo>
                    <a:pt x="423394" y="9988"/>
                  </a:lnTo>
                  <a:close/>
                </a:path>
              </a:pathLst>
            </a:custGeom>
            <a:solidFill>
              <a:srgbClr val="6D9DB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E2008F30-3467-4DFE-6B5F-F505B8E84163}"/>
                </a:ext>
              </a:extLst>
            </p:cNvPr>
            <p:cNvSpPr/>
            <p:nvPr/>
          </p:nvSpPr>
          <p:spPr>
            <a:xfrm>
              <a:off x="2790296" y="3269895"/>
              <a:ext cx="258061" cy="76116"/>
            </a:xfrm>
            <a:custGeom>
              <a:avLst/>
              <a:gdLst>
                <a:gd name="connsiteX0" fmla="*/ 257187 w 258061"/>
                <a:gd name="connsiteY0" fmla="*/ 4691 h 76116"/>
                <a:gd name="connsiteX1" fmla="*/ 151513 w 258061"/>
                <a:gd name="connsiteY1" fmla="*/ 1339 h 76116"/>
                <a:gd name="connsiteX2" fmla="*/ 8599 w 258061"/>
                <a:gd name="connsiteY2" fmla="*/ 22474 h 76116"/>
                <a:gd name="connsiteX3" fmla="*/ 1748 w 258061"/>
                <a:gd name="connsiteY3" fmla="*/ 51844 h 76116"/>
                <a:gd name="connsiteX4" fmla="*/ 111430 w 258061"/>
                <a:gd name="connsiteY4" fmla="*/ 75894 h 76116"/>
                <a:gd name="connsiteX5" fmla="*/ 258061 w 258061"/>
                <a:gd name="connsiteY5" fmla="*/ 73416 h 76116"/>
                <a:gd name="connsiteX6" fmla="*/ 257187 w 258061"/>
                <a:gd name="connsiteY6" fmla="*/ 4691 h 76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061" h="76116">
                  <a:moveTo>
                    <a:pt x="257187" y="4691"/>
                  </a:moveTo>
                  <a:cubicBezTo>
                    <a:pt x="221986" y="2942"/>
                    <a:pt x="186786" y="1849"/>
                    <a:pt x="151513" y="1339"/>
                  </a:cubicBezTo>
                  <a:cubicBezTo>
                    <a:pt x="110337" y="756"/>
                    <a:pt x="35345" y="-6969"/>
                    <a:pt x="8599" y="22474"/>
                  </a:cubicBezTo>
                  <a:cubicBezTo>
                    <a:pt x="874" y="31001"/>
                    <a:pt x="-2260" y="42078"/>
                    <a:pt x="1748" y="51844"/>
                  </a:cubicBezTo>
                  <a:cubicBezTo>
                    <a:pt x="13117" y="79538"/>
                    <a:pt x="80894" y="74800"/>
                    <a:pt x="111430" y="75894"/>
                  </a:cubicBezTo>
                  <a:cubicBezTo>
                    <a:pt x="124402" y="76331"/>
                    <a:pt x="258134" y="76404"/>
                    <a:pt x="258061" y="73416"/>
                  </a:cubicBezTo>
                  <a:lnTo>
                    <a:pt x="257187" y="4691"/>
                  </a:lnTo>
                  <a:close/>
                </a:path>
              </a:pathLst>
            </a:custGeom>
            <a:solidFill>
              <a:srgbClr val="000000">
                <a:alpha val="15000"/>
              </a:srgbClr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42" name="Graphic 2">
            <a:extLst>
              <a:ext uri="{FF2B5EF4-FFF2-40B4-BE49-F238E27FC236}">
                <a16:creationId xmlns:a16="http://schemas.microsoft.com/office/drawing/2014/main" id="{21C07760-27FB-BAAD-CDE5-A232AB9AE798}"/>
              </a:ext>
            </a:extLst>
          </p:cNvPr>
          <p:cNvGrpSpPr/>
          <p:nvPr/>
        </p:nvGrpSpPr>
        <p:grpSpPr>
          <a:xfrm>
            <a:off x="5436188" y="3086983"/>
            <a:ext cx="428852" cy="405750"/>
            <a:chOff x="4802446" y="3105090"/>
            <a:chExt cx="428852" cy="405750"/>
          </a:xfrm>
          <a:solidFill>
            <a:srgbClr val="6D9DBF"/>
          </a:solidFill>
        </p:grpSpPr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8C80F5F2-A08D-6A45-3843-593189B089EA}"/>
                </a:ext>
              </a:extLst>
            </p:cNvPr>
            <p:cNvSpPr/>
            <p:nvPr/>
          </p:nvSpPr>
          <p:spPr>
            <a:xfrm>
              <a:off x="4928898" y="3232536"/>
              <a:ext cx="173095" cy="153715"/>
            </a:xfrm>
            <a:custGeom>
              <a:avLst/>
              <a:gdLst>
                <a:gd name="connsiteX0" fmla="*/ 172878 w 173095"/>
                <a:gd name="connsiteY0" fmla="*/ 23103 h 153715"/>
                <a:gd name="connsiteX1" fmla="*/ 149484 w 173095"/>
                <a:gd name="connsiteY1" fmla="*/ 0 h 153715"/>
                <a:gd name="connsiteX2" fmla="*/ 54597 w 173095"/>
                <a:gd name="connsiteY2" fmla="*/ 292 h 153715"/>
                <a:gd name="connsiteX3" fmla="*/ 18741 w 173095"/>
                <a:gd name="connsiteY3" fmla="*/ 2551 h 153715"/>
                <a:gd name="connsiteX4" fmla="*/ 156 w 173095"/>
                <a:gd name="connsiteY4" fmla="*/ 28277 h 153715"/>
                <a:gd name="connsiteX5" fmla="*/ 6278 w 173095"/>
                <a:gd name="connsiteY5" fmla="*/ 126444 h 153715"/>
                <a:gd name="connsiteX6" fmla="*/ 28797 w 173095"/>
                <a:gd name="connsiteY6" fmla="*/ 149765 h 153715"/>
                <a:gd name="connsiteX7" fmla="*/ 145330 w 173095"/>
                <a:gd name="connsiteY7" fmla="*/ 153700 h 153715"/>
                <a:gd name="connsiteX8" fmla="*/ 169380 w 173095"/>
                <a:gd name="connsiteY8" fmla="*/ 132566 h 153715"/>
                <a:gd name="connsiteX9" fmla="*/ 172878 w 173095"/>
                <a:gd name="connsiteY9" fmla="*/ 23103 h 153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3095" h="153715">
                  <a:moveTo>
                    <a:pt x="172878" y="23103"/>
                  </a:moveTo>
                  <a:cubicBezTo>
                    <a:pt x="172587" y="10276"/>
                    <a:pt x="162311" y="0"/>
                    <a:pt x="149484" y="0"/>
                  </a:cubicBezTo>
                  <a:lnTo>
                    <a:pt x="54597" y="292"/>
                  </a:lnTo>
                  <a:cubicBezTo>
                    <a:pt x="42645" y="292"/>
                    <a:pt x="30474" y="437"/>
                    <a:pt x="18741" y="2551"/>
                  </a:cubicBezTo>
                  <a:cubicBezTo>
                    <a:pt x="6716" y="4737"/>
                    <a:pt x="-1228" y="16179"/>
                    <a:pt x="156" y="28277"/>
                  </a:cubicBezTo>
                  <a:cubicBezTo>
                    <a:pt x="3873" y="60853"/>
                    <a:pt x="5914" y="93649"/>
                    <a:pt x="6278" y="126444"/>
                  </a:cubicBezTo>
                  <a:cubicBezTo>
                    <a:pt x="6424" y="139052"/>
                    <a:pt x="16263" y="149328"/>
                    <a:pt x="28797" y="149765"/>
                  </a:cubicBezTo>
                  <a:lnTo>
                    <a:pt x="145330" y="153700"/>
                  </a:lnTo>
                  <a:cubicBezTo>
                    <a:pt x="157647" y="154138"/>
                    <a:pt x="168360" y="144882"/>
                    <a:pt x="169380" y="132566"/>
                  </a:cubicBezTo>
                  <a:cubicBezTo>
                    <a:pt x="172514" y="96126"/>
                    <a:pt x="173607" y="59614"/>
                    <a:pt x="172878" y="23103"/>
                  </a:cubicBezTo>
                  <a:close/>
                </a:path>
              </a:pathLst>
            </a:custGeom>
            <a:solidFill>
              <a:srgbClr val="6D9DB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FED99B1C-5C45-341E-43F8-AC46A6A79B3B}"/>
                </a:ext>
              </a:extLst>
            </p:cNvPr>
            <p:cNvSpPr/>
            <p:nvPr/>
          </p:nvSpPr>
          <p:spPr>
            <a:xfrm>
              <a:off x="4902819" y="3208996"/>
              <a:ext cx="225327" cy="200852"/>
            </a:xfrm>
            <a:custGeom>
              <a:avLst/>
              <a:gdLst>
                <a:gd name="connsiteX0" fmla="*/ 187879 w 225327"/>
                <a:gd name="connsiteY0" fmla="*/ 200853 h 200852"/>
                <a:gd name="connsiteX1" fmla="*/ 187879 w 225327"/>
                <a:gd name="connsiteY1" fmla="*/ 200853 h 200852"/>
                <a:gd name="connsiteX2" fmla="*/ 186713 w 225327"/>
                <a:gd name="connsiteY2" fmla="*/ 200853 h 200852"/>
                <a:gd name="connsiteX3" fmla="*/ 39863 w 225327"/>
                <a:gd name="connsiteY3" fmla="*/ 195897 h 200852"/>
                <a:gd name="connsiteX4" fmla="*/ 7943 w 225327"/>
                <a:gd name="connsiteY4" fmla="*/ 162883 h 200852"/>
                <a:gd name="connsiteX5" fmla="*/ 217 w 225327"/>
                <a:gd name="connsiteY5" fmla="*/ 39573 h 200852"/>
                <a:gd name="connsiteX6" fmla="*/ 26600 w 225327"/>
                <a:gd name="connsiteY6" fmla="*/ 3134 h 200852"/>
                <a:gd name="connsiteX7" fmla="*/ 72367 w 225327"/>
                <a:gd name="connsiteY7" fmla="*/ 292 h 200852"/>
                <a:gd name="connsiteX8" fmla="*/ 191888 w 225327"/>
                <a:gd name="connsiteY8" fmla="*/ 0 h 200852"/>
                <a:gd name="connsiteX9" fmla="*/ 225047 w 225327"/>
                <a:gd name="connsiteY9" fmla="*/ 32722 h 200852"/>
                <a:gd name="connsiteX10" fmla="*/ 220747 w 225327"/>
                <a:gd name="connsiteY10" fmla="*/ 170900 h 200852"/>
                <a:gd name="connsiteX11" fmla="*/ 187879 w 225327"/>
                <a:gd name="connsiteY11" fmla="*/ 200853 h 200852"/>
                <a:gd name="connsiteX12" fmla="*/ 191961 w 225327"/>
                <a:gd name="connsiteY12" fmla="*/ 7288 h 200852"/>
                <a:gd name="connsiteX13" fmla="*/ 72367 w 225327"/>
                <a:gd name="connsiteY13" fmla="*/ 7579 h 200852"/>
                <a:gd name="connsiteX14" fmla="*/ 27839 w 225327"/>
                <a:gd name="connsiteY14" fmla="*/ 10349 h 200852"/>
                <a:gd name="connsiteX15" fmla="*/ 7433 w 225327"/>
                <a:gd name="connsiteY15" fmla="*/ 38698 h 200852"/>
                <a:gd name="connsiteX16" fmla="*/ 15231 w 225327"/>
                <a:gd name="connsiteY16" fmla="*/ 162737 h 200852"/>
                <a:gd name="connsiteX17" fmla="*/ 40082 w 225327"/>
                <a:gd name="connsiteY17" fmla="*/ 188463 h 200852"/>
                <a:gd name="connsiteX18" fmla="*/ 187807 w 225327"/>
                <a:gd name="connsiteY18" fmla="*/ 193419 h 200852"/>
                <a:gd name="connsiteX19" fmla="*/ 213386 w 225327"/>
                <a:gd name="connsiteY19" fmla="*/ 170098 h 200852"/>
                <a:gd name="connsiteX20" fmla="*/ 217686 w 225327"/>
                <a:gd name="connsiteY20" fmla="*/ 32650 h 200852"/>
                <a:gd name="connsiteX21" fmla="*/ 191961 w 225327"/>
                <a:gd name="connsiteY21" fmla="*/ 7288 h 200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5327" h="200852">
                  <a:moveTo>
                    <a:pt x="187879" y="200853"/>
                  </a:moveTo>
                  <a:cubicBezTo>
                    <a:pt x="187879" y="200853"/>
                    <a:pt x="187879" y="200853"/>
                    <a:pt x="187879" y="200853"/>
                  </a:cubicBezTo>
                  <a:lnTo>
                    <a:pt x="186713" y="200853"/>
                  </a:lnTo>
                  <a:lnTo>
                    <a:pt x="39863" y="195897"/>
                  </a:lnTo>
                  <a:cubicBezTo>
                    <a:pt x="22154" y="195314"/>
                    <a:pt x="8161" y="180811"/>
                    <a:pt x="7943" y="162883"/>
                  </a:cubicBezTo>
                  <a:cubicBezTo>
                    <a:pt x="7433" y="121852"/>
                    <a:pt x="4882" y="80312"/>
                    <a:pt x="217" y="39573"/>
                  </a:cubicBezTo>
                  <a:cubicBezTo>
                    <a:pt x="-1750" y="22155"/>
                    <a:pt x="9837" y="6122"/>
                    <a:pt x="26600" y="3134"/>
                  </a:cubicBezTo>
                  <a:cubicBezTo>
                    <a:pt x="42050" y="365"/>
                    <a:pt x="58156" y="292"/>
                    <a:pt x="72367" y="292"/>
                  </a:cubicBezTo>
                  <a:lnTo>
                    <a:pt x="191888" y="0"/>
                  </a:lnTo>
                  <a:cubicBezTo>
                    <a:pt x="210180" y="0"/>
                    <a:pt x="224683" y="14357"/>
                    <a:pt x="225047" y="32722"/>
                  </a:cubicBezTo>
                  <a:cubicBezTo>
                    <a:pt x="225995" y="78636"/>
                    <a:pt x="224537" y="125132"/>
                    <a:pt x="220747" y="170900"/>
                  </a:cubicBezTo>
                  <a:cubicBezTo>
                    <a:pt x="219363" y="187662"/>
                    <a:pt x="204933" y="200853"/>
                    <a:pt x="187879" y="200853"/>
                  </a:cubicBezTo>
                  <a:close/>
                  <a:moveTo>
                    <a:pt x="191961" y="7288"/>
                  </a:moveTo>
                  <a:lnTo>
                    <a:pt x="72367" y="7579"/>
                  </a:lnTo>
                  <a:cubicBezTo>
                    <a:pt x="58448" y="7652"/>
                    <a:pt x="42706" y="7652"/>
                    <a:pt x="27839" y="10349"/>
                  </a:cubicBezTo>
                  <a:cubicBezTo>
                    <a:pt x="14866" y="12681"/>
                    <a:pt x="5902" y="25143"/>
                    <a:pt x="7433" y="38698"/>
                  </a:cubicBezTo>
                  <a:cubicBezTo>
                    <a:pt x="12097" y="79729"/>
                    <a:pt x="14721" y="121415"/>
                    <a:pt x="15231" y="162737"/>
                  </a:cubicBezTo>
                  <a:cubicBezTo>
                    <a:pt x="15376" y="176730"/>
                    <a:pt x="26308" y="188026"/>
                    <a:pt x="40082" y="188463"/>
                  </a:cubicBezTo>
                  <a:lnTo>
                    <a:pt x="187807" y="193419"/>
                  </a:lnTo>
                  <a:cubicBezTo>
                    <a:pt x="201070" y="193419"/>
                    <a:pt x="212294" y="183216"/>
                    <a:pt x="213386" y="170098"/>
                  </a:cubicBezTo>
                  <a:cubicBezTo>
                    <a:pt x="217176" y="124622"/>
                    <a:pt x="218561" y="78344"/>
                    <a:pt x="217686" y="32650"/>
                  </a:cubicBezTo>
                  <a:cubicBezTo>
                    <a:pt x="217395" y="18511"/>
                    <a:pt x="206099" y="7288"/>
                    <a:pt x="191961" y="7288"/>
                  </a:cubicBezTo>
                  <a:close/>
                </a:path>
              </a:pathLst>
            </a:custGeom>
            <a:solidFill>
              <a:srgbClr val="6D9DB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45" name="Graphic 2">
              <a:extLst>
                <a:ext uri="{FF2B5EF4-FFF2-40B4-BE49-F238E27FC236}">
                  <a16:creationId xmlns:a16="http://schemas.microsoft.com/office/drawing/2014/main" id="{64298D55-8CA2-C37A-E888-BDF57F696949}"/>
                </a:ext>
              </a:extLst>
            </p:cNvPr>
            <p:cNvGrpSpPr/>
            <p:nvPr/>
          </p:nvGrpSpPr>
          <p:grpSpPr>
            <a:xfrm>
              <a:off x="4951558" y="3105090"/>
              <a:ext cx="132313" cy="111321"/>
              <a:chOff x="4951558" y="3105090"/>
              <a:chExt cx="132313" cy="111321"/>
            </a:xfrm>
            <a:solidFill>
              <a:srgbClr val="6D9DBF"/>
            </a:solidFill>
          </p:grpSpPr>
          <p:sp>
            <p:nvSpPr>
              <p:cNvPr id="646" name="Freeform: Shape 645">
                <a:extLst>
                  <a:ext uri="{FF2B5EF4-FFF2-40B4-BE49-F238E27FC236}">
                    <a16:creationId xmlns:a16="http://schemas.microsoft.com/office/drawing/2014/main" id="{441D8A14-246B-E394-EC07-06DD84D63EA2}"/>
                  </a:ext>
                </a:extLst>
              </p:cNvPr>
              <p:cNvSpPr/>
              <p:nvPr/>
            </p:nvSpPr>
            <p:spPr>
              <a:xfrm>
                <a:off x="4951558" y="3124876"/>
                <a:ext cx="12535" cy="91535"/>
              </a:xfrm>
              <a:custGeom>
                <a:avLst/>
                <a:gdLst>
                  <a:gd name="connsiteX0" fmla="*/ 8251 w 12535"/>
                  <a:gd name="connsiteY0" fmla="*/ 1476 h 91535"/>
                  <a:gd name="connsiteX1" fmla="*/ 4315 w 12535"/>
                  <a:gd name="connsiteY1" fmla="*/ 1476 h 91535"/>
                  <a:gd name="connsiteX2" fmla="*/ 1255 w 12535"/>
                  <a:gd name="connsiteY2" fmla="*/ 86670 h 91535"/>
                  <a:gd name="connsiteX3" fmla="*/ 11312 w 12535"/>
                  <a:gd name="connsiteY3" fmla="*/ 86670 h 91535"/>
                  <a:gd name="connsiteX4" fmla="*/ 8251 w 12535"/>
                  <a:gd name="connsiteY4" fmla="*/ 1476 h 91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35" h="91535">
                    <a:moveTo>
                      <a:pt x="8251" y="1476"/>
                    </a:moveTo>
                    <a:cubicBezTo>
                      <a:pt x="7887" y="-492"/>
                      <a:pt x="4680" y="-492"/>
                      <a:pt x="4315" y="1476"/>
                    </a:cubicBezTo>
                    <a:cubicBezTo>
                      <a:pt x="-713" y="28586"/>
                      <a:pt x="-786" y="59195"/>
                      <a:pt x="1255" y="86670"/>
                    </a:cubicBezTo>
                    <a:cubicBezTo>
                      <a:pt x="1692" y="93157"/>
                      <a:pt x="10875" y="93157"/>
                      <a:pt x="11312" y="86670"/>
                    </a:cubicBezTo>
                    <a:cubicBezTo>
                      <a:pt x="13280" y="59195"/>
                      <a:pt x="13280" y="28659"/>
                      <a:pt x="8251" y="1476"/>
                    </a:cubicBezTo>
                    <a:close/>
                  </a:path>
                </a:pathLst>
              </a:custGeom>
              <a:solidFill>
                <a:srgbClr val="6D9DB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7" name="Freeform: Shape 646">
                <a:extLst>
                  <a:ext uri="{FF2B5EF4-FFF2-40B4-BE49-F238E27FC236}">
                    <a16:creationId xmlns:a16="http://schemas.microsoft.com/office/drawing/2014/main" id="{DDBBCB7A-24D5-8A5C-9747-BB85ED8BECDB}"/>
                  </a:ext>
                </a:extLst>
              </p:cNvPr>
              <p:cNvSpPr/>
              <p:nvPr/>
            </p:nvSpPr>
            <p:spPr>
              <a:xfrm>
                <a:off x="4989611" y="3136282"/>
                <a:ext cx="12399" cy="75155"/>
              </a:xfrm>
              <a:custGeom>
                <a:avLst/>
                <a:gdLst>
                  <a:gd name="connsiteX0" fmla="*/ 9188 w 12399"/>
                  <a:gd name="connsiteY0" fmla="*/ 2897 h 75155"/>
                  <a:gd name="connsiteX1" fmla="*/ 3211 w 12399"/>
                  <a:gd name="connsiteY1" fmla="*/ 2897 h 75155"/>
                  <a:gd name="connsiteX2" fmla="*/ 5 w 12399"/>
                  <a:gd name="connsiteY2" fmla="*/ 69143 h 75155"/>
                  <a:gd name="connsiteX3" fmla="*/ 12394 w 12399"/>
                  <a:gd name="connsiteY3" fmla="*/ 69143 h 75155"/>
                  <a:gd name="connsiteX4" fmla="*/ 9188 w 12399"/>
                  <a:gd name="connsiteY4" fmla="*/ 2897 h 75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99" h="75155">
                    <a:moveTo>
                      <a:pt x="9188" y="2897"/>
                    </a:moveTo>
                    <a:cubicBezTo>
                      <a:pt x="8823" y="-966"/>
                      <a:pt x="3576" y="-966"/>
                      <a:pt x="3211" y="2897"/>
                    </a:cubicBezTo>
                    <a:cubicBezTo>
                      <a:pt x="1025" y="24906"/>
                      <a:pt x="734" y="47061"/>
                      <a:pt x="5" y="69143"/>
                    </a:cubicBezTo>
                    <a:cubicBezTo>
                      <a:pt x="-287" y="77160"/>
                      <a:pt x="12686" y="77160"/>
                      <a:pt x="12394" y="69143"/>
                    </a:cubicBezTo>
                    <a:cubicBezTo>
                      <a:pt x="11666" y="47061"/>
                      <a:pt x="11374" y="24906"/>
                      <a:pt x="9188" y="2897"/>
                    </a:cubicBezTo>
                    <a:close/>
                  </a:path>
                </a:pathLst>
              </a:custGeom>
              <a:solidFill>
                <a:srgbClr val="6D9DB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8" name="Freeform: Shape 647">
                <a:extLst>
                  <a:ext uri="{FF2B5EF4-FFF2-40B4-BE49-F238E27FC236}">
                    <a16:creationId xmlns:a16="http://schemas.microsoft.com/office/drawing/2014/main" id="{980FEB7A-2FF2-D1D5-253E-12BD80168D70}"/>
                  </a:ext>
                </a:extLst>
              </p:cNvPr>
              <p:cNvSpPr/>
              <p:nvPr/>
            </p:nvSpPr>
            <p:spPr>
              <a:xfrm>
                <a:off x="5031528" y="3105090"/>
                <a:ext cx="12091" cy="109035"/>
              </a:xfrm>
              <a:custGeom>
                <a:avLst/>
                <a:gdLst>
                  <a:gd name="connsiteX0" fmla="*/ 5823 w 12091"/>
                  <a:gd name="connsiteY0" fmla="*/ 2241 h 109035"/>
                  <a:gd name="connsiteX1" fmla="*/ 1232 w 12091"/>
                  <a:gd name="connsiteY1" fmla="*/ 2241 h 109035"/>
                  <a:gd name="connsiteX2" fmla="*/ 1669 w 12091"/>
                  <a:gd name="connsiteY2" fmla="*/ 103979 h 109035"/>
                  <a:gd name="connsiteX3" fmla="*/ 12090 w 12091"/>
                  <a:gd name="connsiteY3" fmla="*/ 103979 h 109035"/>
                  <a:gd name="connsiteX4" fmla="*/ 5823 w 12091"/>
                  <a:gd name="connsiteY4" fmla="*/ 2241 h 109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91" h="109035">
                    <a:moveTo>
                      <a:pt x="5823" y="2241"/>
                    </a:moveTo>
                    <a:cubicBezTo>
                      <a:pt x="5458" y="-674"/>
                      <a:pt x="1377" y="-820"/>
                      <a:pt x="1232" y="2241"/>
                    </a:cubicBezTo>
                    <a:cubicBezTo>
                      <a:pt x="-955" y="35838"/>
                      <a:pt x="138" y="70383"/>
                      <a:pt x="1669" y="103979"/>
                    </a:cubicBezTo>
                    <a:cubicBezTo>
                      <a:pt x="1960" y="110684"/>
                      <a:pt x="12236" y="110757"/>
                      <a:pt x="12090" y="103979"/>
                    </a:cubicBezTo>
                    <a:cubicBezTo>
                      <a:pt x="11434" y="70237"/>
                      <a:pt x="10196" y="35692"/>
                      <a:pt x="5823" y="2241"/>
                    </a:cubicBezTo>
                    <a:close/>
                  </a:path>
                </a:pathLst>
              </a:custGeom>
              <a:solidFill>
                <a:srgbClr val="6D9DB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9" name="Freeform: Shape 648">
                <a:extLst>
                  <a:ext uri="{FF2B5EF4-FFF2-40B4-BE49-F238E27FC236}">
                    <a16:creationId xmlns:a16="http://schemas.microsoft.com/office/drawing/2014/main" id="{4640A965-E953-2B86-B966-7F79D603831F}"/>
                  </a:ext>
                </a:extLst>
              </p:cNvPr>
              <p:cNvSpPr/>
              <p:nvPr/>
            </p:nvSpPr>
            <p:spPr>
              <a:xfrm>
                <a:off x="5072124" y="3107222"/>
                <a:ext cx="11748" cy="106074"/>
              </a:xfrm>
              <a:custGeom>
                <a:avLst/>
                <a:gdLst>
                  <a:gd name="connsiteX0" fmla="*/ 8518 w 11748"/>
                  <a:gd name="connsiteY0" fmla="*/ 2514 h 106074"/>
                  <a:gd name="connsiteX1" fmla="*/ 3270 w 11748"/>
                  <a:gd name="connsiteY1" fmla="*/ 2514 h 106074"/>
                  <a:gd name="connsiteX2" fmla="*/ 209 w 11748"/>
                  <a:gd name="connsiteY2" fmla="*/ 100608 h 106074"/>
                  <a:gd name="connsiteX3" fmla="*/ 11505 w 11748"/>
                  <a:gd name="connsiteY3" fmla="*/ 100608 h 106074"/>
                  <a:gd name="connsiteX4" fmla="*/ 8518 w 11748"/>
                  <a:gd name="connsiteY4" fmla="*/ 2514 h 106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48" h="106074">
                    <a:moveTo>
                      <a:pt x="8518" y="2514"/>
                    </a:moveTo>
                    <a:cubicBezTo>
                      <a:pt x="8299" y="-838"/>
                      <a:pt x="3489" y="-838"/>
                      <a:pt x="3270" y="2514"/>
                    </a:cubicBezTo>
                    <a:cubicBezTo>
                      <a:pt x="1011" y="34945"/>
                      <a:pt x="-592" y="68105"/>
                      <a:pt x="209" y="100608"/>
                    </a:cubicBezTo>
                    <a:cubicBezTo>
                      <a:pt x="428" y="107896"/>
                      <a:pt x="11359" y="107896"/>
                      <a:pt x="11505" y="100608"/>
                    </a:cubicBezTo>
                    <a:cubicBezTo>
                      <a:pt x="12380" y="68105"/>
                      <a:pt x="10777" y="34945"/>
                      <a:pt x="8518" y="2514"/>
                    </a:cubicBezTo>
                    <a:close/>
                  </a:path>
                </a:pathLst>
              </a:custGeom>
              <a:solidFill>
                <a:srgbClr val="6D9DB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50" name="Graphic 2">
              <a:extLst>
                <a:ext uri="{FF2B5EF4-FFF2-40B4-BE49-F238E27FC236}">
                  <a16:creationId xmlns:a16="http://schemas.microsoft.com/office/drawing/2014/main" id="{0414C374-5BB3-0CFA-CD8D-0D159A865CD6}"/>
                </a:ext>
              </a:extLst>
            </p:cNvPr>
            <p:cNvGrpSpPr/>
            <p:nvPr/>
          </p:nvGrpSpPr>
          <p:grpSpPr>
            <a:xfrm>
              <a:off x="4957825" y="3399445"/>
              <a:ext cx="132313" cy="111394"/>
              <a:chOff x="4957825" y="3399445"/>
              <a:chExt cx="132313" cy="111394"/>
            </a:xfrm>
            <a:solidFill>
              <a:srgbClr val="6D9DBF"/>
            </a:solidFill>
          </p:grpSpPr>
          <p:sp>
            <p:nvSpPr>
              <p:cNvPr id="651" name="Freeform: Shape 650">
                <a:extLst>
                  <a:ext uri="{FF2B5EF4-FFF2-40B4-BE49-F238E27FC236}">
                    <a16:creationId xmlns:a16="http://schemas.microsoft.com/office/drawing/2014/main" id="{D8D9C4F2-0B2E-DF06-E67E-0F23F5ACBBC4}"/>
                  </a:ext>
                </a:extLst>
              </p:cNvPr>
              <p:cNvSpPr/>
              <p:nvPr/>
            </p:nvSpPr>
            <p:spPr>
              <a:xfrm>
                <a:off x="4957825" y="3399445"/>
                <a:ext cx="12535" cy="91535"/>
              </a:xfrm>
              <a:custGeom>
                <a:avLst/>
                <a:gdLst>
                  <a:gd name="connsiteX0" fmla="*/ 8251 w 12535"/>
                  <a:gd name="connsiteY0" fmla="*/ 90059 h 91535"/>
                  <a:gd name="connsiteX1" fmla="*/ 4316 w 12535"/>
                  <a:gd name="connsiteY1" fmla="*/ 90059 h 91535"/>
                  <a:gd name="connsiteX2" fmla="*/ 1255 w 12535"/>
                  <a:gd name="connsiteY2" fmla="*/ 4865 h 91535"/>
                  <a:gd name="connsiteX3" fmla="*/ 11312 w 12535"/>
                  <a:gd name="connsiteY3" fmla="*/ 4865 h 91535"/>
                  <a:gd name="connsiteX4" fmla="*/ 8251 w 12535"/>
                  <a:gd name="connsiteY4" fmla="*/ 90059 h 91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35" h="91535">
                    <a:moveTo>
                      <a:pt x="8251" y="90059"/>
                    </a:moveTo>
                    <a:cubicBezTo>
                      <a:pt x="7887" y="92027"/>
                      <a:pt x="4680" y="92027"/>
                      <a:pt x="4316" y="90059"/>
                    </a:cubicBezTo>
                    <a:cubicBezTo>
                      <a:pt x="-713" y="62949"/>
                      <a:pt x="-786" y="32340"/>
                      <a:pt x="1255" y="4865"/>
                    </a:cubicBezTo>
                    <a:cubicBezTo>
                      <a:pt x="1692" y="-1622"/>
                      <a:pt x="10875" y="-1622"/>
                      <a:pt x="11312" y="4865"/>
                    </a:cubicBezTo>
                    <a:cubicBezTo>
                      <a:pt x="13280" y="32340"/>
                      <a:pt x="13280" y="62949"/>
                      <a:pt x="8251" y="90059"/>
                    </a:cubicBezTo>
                    <a:close/>
                  </a:path>
                </a:pathLst>
              </a:custGeom>
              <a:solidFill>
                <a:srgbClr val="6D9DB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2" name="Freeform: Shape 651">
                <a:extLst>
                  <a:ext uri="{FF2B5EF4-FFF2-40B4-BE49-F238E27FC236}">
                    <a16:creationId xmlns:a16="http://schemas.microsoft.com/office/drawing/2014/main" id="{AF51CD4B-D8F5-2E1A-4053-8D004DF1C45D}"/>
                  </a:ext>
                </a:extLst>
              </p:cNvPr>
              <p:cNvSpPr/>
              <p:nvPr/>
            </p:nvSpPr>
            <p:spPr>
              <a:xfrm>
                <a:off x="4995879" y="3404419"/>
                <a:ext cx="12398" cy="75155"/>
              </a:xfrm>
              <a:custGeom>
                <a:avLst/>
                <a:gdLst>
                  <a:gd name="connsiteX0" fmla="*/ 9187 w 12398"/>
                  <a:gd name="connsiteY0" fmla="*/ 72259 h 75155"/>
                  <a:gd name="connsiteX1" fmla="*/ 3212 w 12398"/>
                  <a:gd name="connsiteY1" fmla="*/ 72259 h 75155"/>
                  <a:gd name="connsiteX2" fmla="*/ 5 w 12398"/>
                  <a:gd name="connsiteY2" fmla="*/ 6012 h 75155"/>
                  <a:gd name="connsiteX3" fmla="*/ 12394 w 12398"/>
                  <a:gd name="connsiteY3" fmla="*/ 6012 h 75155"/>
                  <a:gd name="connsiteX4" fmla="*/ 9187 w 12398"/>
                  <a:gd name="connsiteY4" fmla="*/ 72259 h 75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98" h="75155">
                    <a:moveTo>
                      <a:pt x="9187" y="72259"/>
                    </a:moveTo>
                    <a:cubicBezTo>
                      <a:pt x="8823" y="76121"/>
                      <a:pt x="3576" y="76121"/>
                      <a:pt x="3212" y="72259"/>
                    </a:cubicBezTo>
                    <a:cubicBezTo>
                      <a:pt x="1025" y="50250"/>
                      <a:pt x="733" y="28095"/>
                      <a:pt x="5" y="6012"/>
                    </a:cubicBezTo>
                    <a:cubicBezTo>
                      <a:pt x="-287" y="-2004"/>
                      <a:pt x="12686" y="-2004"/>
                      <a:pt x="12394" y="6012"/>
                    </a:cubicBezTo>
                    <a:cubicBezTo>
                      <a:pt x="11665" y="28168"/>
                      <a:pt x="11374" y="50322"/>
                      <a:pt x="9187" y="72259"/>
                    </a:cubicBezTo>
                    <a:close/>
                  </a:path>
                </a:pathLst>
              </a:custGeom>
              <a:solidFill>
                <a:srgbClr val="6D9DB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3" name="Freeform: Shape 652">
                <a:extLst>
                  <a:ext uri="{FF2B5EF4-FFF2-40B4-BE49-F238E27FC236}">
                    <a16:creationId xmlns:a16="http://schemas.microsoft.com/office/drawing/2014/main" id="{83025B3B-D50D-DD3D-8A6E-BF8F8D9E6420}"/>
                  </a:ext>
                </a:extLst>
              </p:cNvPr>
              <p:cNvSpPr/>
              <p:nvPr/>
            </p:nvSpPr>
            <p:spPr>
              <a:xfrm>
                <a:off x="5037796" y="3401805"/>
                <a:ext cx="12091" cy="109035"/>
              </a:xfrm>
              <a:custGeom>
                <a:avLst/>
                <a:gdLst>
                  <a:gd name="connsiteX0" fmla="*/ 5823 w 12091"/>
                  <a:gd name="connsiteY0" fmla="*/ 106794 h 109035"/>
                  <a:gd name="connsiteX1" fmla="*/ 1231 w 12091"/>
                  <a:gd name="connsiteY1" fmla="*/ 106794 h 109035"/>
                  <a:gd name="connsiteX2" fmla="*/ 1669 w 12091"/>
                  <a:gd name="connsiteY2" fmla="*/ 5056 h 109035"/>
                  <a:gd name="connsiteX3" fmla="*/ 12090 w 12091"/>
                  <a:gd name="connsiteY3" fmla="*/ 5056 h 109035"/>
                  <a:gd name="connsiteX4" fmla="*/ 5823 w 12091"/>
                  <a:gd name="connsiteY4" fmla="*/ 106794 h 109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91" h="109035">
                    <a:moveTo>
                      <a:pt x="5823" y="106794"/>
                    </a:moveTo>
                    <a:cubicBezTo>
                      <a:pt x="5459" y="109709"/>
                      <a:pt x="1377" y="109855"/>
                      <a:pt x="1231" y="106794"/>
                    </a:cubicBezTo>
                    <a:cubicBezTo>
                      <a:pt x="-955" y="73197"/>
                      <a:pt x="138" y="38653"/>
                      <a:pt x="1669" y="5056"/>
                    </a:cubicBezTo>
                    <a:cubicBezTo>
                      <a:pt x="1960" y="-1649"/>
                      <a:pt x="12236" y="-1722"/>
                      <a:pt x="12090" y="5056"/>
                    </a:cubicBezTo>
                    <a:cubicBezTo>
                      <a:pt x="11435" y="38726"/>
                      <a:pt x="10195" y="73343"/>
                      <a:pt x="5823" y="106794"/>
                    </a:cubicBezTo>
                    <a:close/>
                  </a:path>
                </a:pathLst>
              </a:custGeom>
              <a:solidFill>
                <a:srgbClr val="6D9DB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4" name="Freeform: Shape 653">
                <a:extLst>
                  <a:ext uri="{FF2B5EF4-FFF2-40B4-BE49-F238E27FC236}">
                    <a16:creationId xmlns:a16="http://schemas.microsoft.com/office/drawing/2014/main" id="{557CCE6D-7FD5-E0B7-6DDE-712E3EAE2F51}"/>
                  </a:ext>
                </a:extLst>
              </p:cNvPr>
              <p:cNvSpPr/>
              <p:nvPr/>
            </p:nvSpPr>
            <p:spPr>
              <a:xfrm>
                <a:off x="5078391" y="3402561"/>
                <a:ext cx="11748" cy="106074"/>
              </a:xfrm>
              <a:custGeom>
                <a:avLst/>
                <a:gdLst>
                  <a:gd name="connsiteX0" fmla="*/ 8518 w 11748"/>
                  <a:gd name="connsiteY0" fmla="*/ 103560 h 106074"/>
                  <a:gd name="connsiteX1" fmla="*/ 3270 w 11748"/>
                  <a:gd name="connsiteY1" fmla="*/ 103560 h 106074"/>
                  <a:gd name="connsiteX2" fmla="*/ 209 w 11748"/>
                  <a:gd name="connsiteY2" fmla="*/ 5466 h 106074"/>
                  <a:gd name="connsiteX3" fmla="*/ 11505 w 11748"/>
                  <a:gd name="connsiteY3" fmla="*/ 5466 h 106074"/>
                  <a:gd name="connsiteX4" fmla="*/ 8518 w 11748"/>
                  <a:gd name="connsiteY4" fmla="*/ 103560 h 106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48" h="106074">
                    <a:moveTo>
                      <a:pt x="8518" y="103560"/>
                    </a:moveTo>
                    <a:cubicBezTo>
                      <a:pt x="8299" y="106913"/>
                      <a:pt x="3489" y="106913"/>
                      <a:pt x="3270" y="103560"/>
                    </a:cubicBezTo>
                    <a:cubicBezTo>
                      <a:pt x="1011" y="71129"/>
                      <a:pt x="-592" y="37970"/>
                      <a:pt x="209" y="5466"/>
                    </a:cubicBezTo>
                    <a:cubicBezTo>
                      <a:pt x="428" y="-1822"/>
                      <a:pt x="11360" y="-1822"/>
                      <a:pt x="11505" y="5466"/>
                    </a:cubicBezTo>
                    <a:cubicBezTo>
                      <a:pt x="12380" y="37970"/>
                      <a:pt x="10777" y="71129"/>
                      <a:pt x="8518" y="103560"/>
                    </a:cubicBezTo>
                    <a:close/>
                  </a:path>
                </a:pathLst>
              </a:custGeom>
              <a:solidFill>
                <a:srgbClr val="6D9DB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55" name="Graphic 2">
              <a:extLst>
                <a:ext uri="{FF2B5EF4-FFF2-40B4-BE49-F238E27FC236}">
                  <a16:creationId xmlns:a16="http://schemas.microsoft.com/office/drawing/2014/main" id="{669F0119-179F-242D-A9AD-986DCDEDEFBF}"/>
                </a:ext>
              </a:extLst>
            </p:cNvPr>
            <p:cNvGrpSpPr/>
            <p:nvPr/>
          </p:nvGrpSpPr>
          <p:grpSpPr>
            <a:xfrm>
              <a:off x="5118993" y="3247998"/>
              <a:ext cx="112305" cy="132545"/>
              <a:chOff x="5118993" y="3247998"/>
              <a:chExt cx="112305" cy="132545"/>
            </a:xfrm>
            <a:solidFill>
              <a:srgbClr val="6D9DBF"/>
            </a:solidFill>
          </p:grpSpPr>
          <p:sp>
            <p:nvSpPr>
              <p:cNvPr id="656" name="Freeform: Shape 655">
                <a:extLst>
                  <a:ext uri="{FF2B5EF4-FFF2-40B4-BE49-F238E27FC236}">
                    <a16:creationId xmlns:a16="http://schemas.microsoft.com/office/drawing/2014/main" id="{BD3CDEB9-54D4-0997-6583-17B6BF296561}"/>
                  </a:ext>
                </a:extLst>
              </p:cNvPr>
              <p:cNvSpPr/>
              <p:nvPr/>
            </p:nvSpPr>
            <p:spPr>
              <a:xfrm>
                <a:off x="5118993" y="3367933"/>
                <a:ext cx="91499" cy="12611"/>
              </a:xfrm>
              <a:custGeom>
                <a:avLst/>
                <a:gdLst>
                  <a:gd name="connsiteX0" fmla="*/ 90060 w 91499"/>
                  <a:gd name="connsiteY0" fmla="*/ 4967 h 12611"/>
                  <a:gd name="connsiteX1" fmla="*/ 89987 w 91499"/>
                  <a:gd name="connsiteY1" fmla="*/ 8902 h 12611"/>
                  <a:gd name="connsiteX2" fmla="*/ 4792 w 91499"/>
                  <a:gd name="connsiteY2" fmla="*/ 10942 h 12611"/>
                  <a:gd name="connsiteX3" fmla="*/ 4938 w 91499"/>
                  <a:gd name="connsiteY3" fmla="*/ 885 h 12611"/>
                  <a:gd name="connsiteX4" fmla="*/ 90060 w 91499"/>
                  <a:gd name="connsiteY4" fmla="*/ 4967 h 12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499" h="12611">
                    <a:moveTo>
                      <a:pt x="90060" y="4967"/>
                    </a:moveTo>
                    <a:cubicBezTo>
                      <a:pt x="92027" y="5331"/>
                      <a:pt x="91955" y="8538"/>
                      <a:pt x="89987" y="8902"/>
                    </a:cubicBezTo>
                    <a:cubicBezTo>
                      <a:pt x="62803" y="13639"/>
                      <a:pt x="32268" y="13275"/>
                      <a:pt x="4792" y="10942"/>
                    </a:cubicBezTo>
                    <a:cubicBezTo>
                      <a:pt x="-1694" y="10360"/>
                      <a:pt x="-1548" y="1250"/>
                      <a:pt x="4938" y="885"/>
                    </a:cubicBezTo>
                    <a:cubicBezTo>
                      <a:pt x="32413" y="-791"/>
                      <a:pt x="63022" y="-427"/>
                      <a:pt x="90060" y="4967"/>
                    </a:cubicBezTo>
                    <a:close/>
                  </a:path>
                </a:pathLst>
              </a:custGeom>
              <a:solidFill>
                <a:srgbClr val="6D9DB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7" name="Freeform: Shape 656">
                <a:extLst>
                  <a:ext uri="{FF2B5EF4-FFF2-40B4-BE49-F238E27FC236}">
                    <a16:creationId xmlns:a16="http://schemas.microsoft.com/office/drawing/2014/main" id="{09B0D6DB-CB8C-C720-2F01-6B2BD2C54E63}"/>
                  </a:ext>
                </a:extLst>
              </p:cNvPr>
              <p:cNvSpPr/>
              <p:nvPr/>
            </p:nvSpPr>
            <p:spPr>
              <a:xfrm>
                <a:off x="5124504" y="3329748"/>
                <a:ext cx="75065" cy="12398"/>
              </a:xfrm>
              <a:custGeom>
                <a:avLst/>
                <a:gdLst>
                  <a:gd name="connsiteX0" fmla="*/ 72232 w 75065"/>
                  <a:gd name="connsiteY0" fmla="*/ 4016 h 12398"/>
                  <a:gd name="connsiteX1" fmla="*/ 72160 w 75065"/>
                  <a:gd name="connsiteY1" fmla="*/ 9992 h 12398"/>
                  <a:gd name="connsiteX2" fmla="*/ 5913 w 75065"/>
                  <a:gd name="connsiteY2" fmla="*/ 12397 h 12398"/>
                  <a:gd name="connsiteX3" fmla="*/ 6059 w 75065"/>
                  <a:gd name="connsiteY3" fmla="*/ 8 h 12398"/>
                  <a:gd name="connsiteX4" fmla="*/ 72232 w 75065"/>
                  <a:gd name="connsiteY4" fmla="*/ 4016 h 12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065" h="12398">
                    <a:moveTo>
                      <a:pt x="72232" y="4016"/>
                    </a:moveTo>
                    <a:cubicBezTo>
                      <a:pt x="76022" y="4453"/>
                      <a:pt x="76022" y="9628"/>
                      <a:pt x="72160" y="9992"/>
                    </a:cubicBezTo>
                    <a:cubicBezTo>
                      <a:pt x="50150" y="11887"/>
                      <a:pt x="27995" y="11887"/>
                      <a:pt x="5913" y="12397"/>
                    </a:cubicBezTo>
                    <a:cubicBezTo>
                      <a:pt x="-2103" y="12543"/>
                      <a:pt x="-1885" y="-357"/>
                      <a:pt x="6059" y="8"/>
                    </a:cubicBezTo>
                    <a:cubicBezTo>
                      <a:pt x="28141" y="955"/>
                      <a:pt x="50296" y="1538"/>
                      <a:pt x="72232" y="4016"/>
                    </a:cubicBezTo>
                    <a:close/>
                  </a:path>
                </a:pathLst>
              </a:custGeom>
              <a:solidFill>
                <a:srgbClr val="6D9DB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8" name="Freeform: Shape 657">
                <a:extLst>
                  <a:ext uri="{FF2B5EF4-FFF2-40B4-BE49-F238E27FC236}">
                    <a16:creationId xmlns:a16="http://schemas.microsoft.com/office/drawing/2014/main" id="{74D4F12B-E740-32BE-1319-C50E49C32DAB}"/>
                  </a:ext>
                </a:extLst>
              </p:cNvPr>
              <p:cNvSpPr/>
              <p:nvPr/>
            </p:nvSpPr>
            <p:spPr>
              <a:xfrm>
                <a:off x="5122300" y="3288139"/>
                <a:ext cx="108998" cy="12916"/>
              </a:xfrm>
              <a:custGeom>
                <a:avLst/>
                <a:gdLst>
                  <a:gd name="connsiteX0" fmla="*/ 106794 w 108998"/>
                  <a:gd name="connsiteY0" fmla="*/ 7510 h 12916"/>
                  <a:gd name="connsiteX1" fmla="*/ 106721 w 108998"/>
                  <a:gd name="connsiteY1" fmla="*/ 12101 h 12916"/>
                  <a:gd name="connsiteX2" fmla="*/ 4983 w 108998"/>
                  <a:gd name="connsiteY2" fmla="*/ 10425 h 12916"/>
                  <a:gd name="connsiteX3" fmla="*/ 5129 w 108998"/>
                  <a:gd name="connsiteY3" fmla="*/ 3 h 12916"/>
                  <a:gd name="connsiteX4" fmla="*/ 106794 w 108998"/>
                  <a:gd name="connsiteY4" fmla="*/ 7510 h 12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998" h="12916">
                    <a:moveTo>
                      <a:pt x="106794" y="7510"/>
                    </a:moveTo>
                    <a:cubicBezTo>
                      <a:pt x="109709" y="7947"/>
                      <a:pt x="109782" y="11955"/>
                      <a:pt x="106721" y="12101"/>
                    </a:cubicBezTo>
                    <a:cubicBezTo>
                      <a:pt x="73125" y="13923"/>
                      <a:pt x="38580" y="12393"/>
                      <a:pt x="4983" y="10425"/>
                    </a:cubicBezTo>
                    <a:cubicBezTo>
                      <a:pt x="-1721" y="10061"/>
                      <a:pt x="-1648" y="-215"/>
                      <a:pt x="5129" y="3"/>
                    </a:cubicBezTo>
                    <a:cubicBezTo>
                      <a:pt x="38799" y="1024"/>
                      <a:pt x="73416" y="2700"/>
                      <a:pt x="106794" y="7510"/>
                    </a:cubicBezTo>
                    <a:close/>
                  </a:path>
                </a:pathLst>
              </a:custGeom>
              <a:solidFill>
                <a:srgbClr val="6D9DB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9" name="Freeform: Shape 658">
                <a:extLst>
                  <a:ext uri="{FF2B5EF4-FFF2-40B4-BE49-F238E27FC236}">
                    <a16:creationId xmlns:a16="http://schemas.microsoft.com/office/drawing/2014/main" id="{CDC766F9-6287-EDCA-CFE6-9E7DB6C51B83}"/>
                  </a:ext>
                </a:extLst>
              </p:cNvPr>
              <p:cNvSpPr/>
              <p:nvPr/>
            </p:nvSpPr>
            <p:spPr>
              <a:xfrm>
                <a:off x="5123566" y="3247998"/>
                <a:ext cx="106111" cy="11869"/>
              </a:xfrm>
              <a:custGeom>
                <a:avLst/>
                <a:gdLst>
                  <a:gd name="connsiteX0" fmla="*/ 103634 w 106111"/>
                  <a:gd name="connsiteY0" fmla="*/ 4288 h 11869"/>
                  <a:gd name="connsiteX1" fmla="*/ 103561 w 106111"/>
                  <a:gd name="connsiteY1" fmla="*/ 9535 h 11869"/>
                  <a:gd name="connsiteX2" fmla="*/ 5393 w 106111"/>
                  <a:gd name="connsiteY2" fmla="*/ 11357 h 11869"/>
                  <a:gd name="connsiteX3" fmla="*/ 5539 w 106111"/>
                  <a:gd name="connsiteY3" fmla="*/ 61 h 11869"/>
                  <a:gd name="connsiteX4" fmla="*/ 103634 w 106111"/>
                  <a:gd name="connsiteY4" fmla="*/ 4288 h 11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111" h="11869">
                    <a:moveTo>
                      <a:pt x="103634" y="4288"/>
                    </a:moveTo>
                    <a:cubicBezTo>
                      <a:pt x="106986" y="4579"/>
                      <a:pt x="106913" y="9316"/>
                      <a:pt x="103561" y="9535"/>
                    </a:cubicBezTo>
                    <a:cubicBezTo>
                      <a:pt x="71057" y="11430"/>
                      <a:pt x="37897" y="12596"/>
                      <a:pt x="5393" y="11357"/>
                    </a:cubicBezTo>
                    <a:cubicBezTo>
                      <a:pt x="-1894" y="11065"/>
                      <a:pt x="-1748" y="134"/>
                      <a:pt x="5539" y="61"/>
                    </a:cubicBezTo>
                    <a:cubicBezTo>
                      <a:pt x="38043" y="-376"/>
                      <a:pt x="71203" y="1591"/>
                      <a:pt x="103634" y="4288"/>
                    </a:cubicBezTo>
                    <a:close/>
                  </a:path>
                </a:pathLst>
              </a:custGeom>
              <a:solidFill>
                <a:srgbClr val="6D9DB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23DD53F9-572F-2693-BA59-08FBF896DCDF}"/>
                </a:ext>
              </a:extLst>
            </p:cNvPr>
            <p:cNvSpPr/>
            <p:nvPr/>
          </p:nvSpPr>
          <p:spPr>
            <a:xfrm>
              <a:off x="4817131" y="3249597"/>
              <a:ext cx="91499" cy="12595"/>
            </a:xfrm>
            <a:custGeom>
              <a:avLst/>
              <a:gdLst>
                <a:gd name="connsiteX0" fmla="*/ 1440 w 91499"/>
                <a:gd name="connsiteY0" fmla="*/ 7644 h 12595"/>
                <a:gd name="connsiteX1" fmla="*/ 1513 w 91499"/>
                <a:gd name="connsiteY1" fmla="*/ 3709 h 12595"/>
                <a:gd name="connsiteX2" fmla="*/ 86708 w 91499"/>
                <a:gd name="connsiteY2" fmla="*/ 1669 h 12595"/>
                <a:gd name="connsiteX3" fmla="*/ 86562 w 91499"/>
                <a:gd name="connsiteY3" fmla="*/ 11726 h 12595"/>
                <a:gd name="connsiteX4" fmla="*/ 1440 w 91499"/>
                <a:gd name="connsiteY4" fmla="*/ 7644 h 1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499" h="12595">
                  <a:moveTo>
                    <a:pt x="1440" y="7644"/>
                  </a:moveTo>
                  <a:cubicBezTo>
                    <a:pt x="-528" y="7280"/>
                    <a:pt x="-455" y="4073"/>
                    <a:pt x="1513" y="3709"/>
                  </a:cubicBezTo>
                  <a:cubicBezTo>
                    <a:pt x="28696" y="-1028"/>
                    <a:pt x="59232" y="-664"/>
                    <a:pt x="86708" y="1669"/>
                  </a:cubicBezTo>
                  <a:cubicBezTo>
                    <a:pt x="93193" y="2252"/>
                    <a:pt x="93048" y="11361"/>
                    <a:pt x="86562" y="11726"/>
                  </a:cubicBezTo>
                  <a:cubicBezTo>
                    <a:pt x="59014" y="13402"/>
                    <a:pt x="28478" y="12965"/>
                    <a:pt x="1440" y="7644"/>
                  </a:cubicBezTo>
                  <a:close/>
                </a:path>
              </a:pathLst>
            </a:custGeom>
            <a:solidFill>
              <a:srgbClr val="6D9DB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8196F25B-075C-CB84-C650-0B5688B5BA93}"/>
                </a:ext>
              </a:extLst>
            </p:cNvPr>
            <p:cNvSpPr/>
            <p:nvPr/>
          </p:nvSpPr>
          <p:spPr>
            <a:xfrm>
              <a:off x="4828054" y="3287995"/>
              <a:ext cx="75065" cy="12398"/>
            </a:xfrm>
            <a:custGeom>
              <a:avLst/>
              <a:gdLst>
                <a:gd name="connsiteX0" fmla="*/ 2833 w 75065"/>
                <a:gd name="connsiteY0" fmla="*/ 8382 h 12398"/>
                <a:gd name="connsiteX1" fmla="*/ 2906 w 75065"/>
                <a:gd name="connsiteY1" fmla="*/ 2406 h 12398"/>
                <a:gd name="connsiteX2" fmla="*/ 69152 w 75065"/>
                <a:gd name="connsiteY2" fmla="*/ 1 h 12398"/>
                <a:gd name="connsiteX3" fmla="*/ 69007 w 75065"/>
                <a:gd name="connsiteY3" fmla="*/ 12391 h 12398"/>
                <a:gd name="connsiteX4" fmla="*/ 2833 w 75065"/>
                <a:gd name="connsiteY4" fmla="*/ 8382 h 12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065" h="12398">
                  <a:moveTo>
                    <a:pt x="2833" y="8382"/>
                  </a:moveTo>
                  <a:cubicBezTo>
                    <a:pt x="-956" y="7945"/>
                    <a:pt x="-956" y="2771"/>
                    <a:pt x="2906" y="2406"/>
                  </a:cubicBezTo>
                  <a:cubicBezTo>
                    <a:pt x="24915" y="511"/>
                    <a:pt x="47071" y="511"/>
                    <a:pt x="69152" y="1"/>
                  </a:cubicBezTo>
                  <a:cubicBezTo>
                    <a:pt x="77169" y="-144"/>
                    <a:pt x="76950" y="12755"/>
                    <a:pt x="69007" y="12391"/>
                  </a:cubicBezTo>
                  <a:cubicBezTo>
                    <a:pt x="46925" y="11443"/>
                    <a:pt x="24770" y="10860"/>
                    <a:pt x="2833" y="8382"/>
                  </a:cubicBezTo>
                  <a:close/>
                </a:path>
              </a:pathLst>
            </a:custGeom>
            <a:solidFill>
              <a:srgbClr val="6D9DB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055C1C90-218E-76A6-D494-2FB051835E8D}"/>
                </a:ext>
              </a:extLst>
            </p:cNvPr>
            <p:cNvSpPr/>
            <p:nvPr/>
          </p:nvSpPr>
          <p:spPr>
            <a:xfrm>
              <a:off x="4802446" y="3329086"/>
              <a:ext cx="108998" cy="12916"/>
            </a:xfrm>
            <a:custGeom>
              <a:avLst/>
              <a:gdLst>
                <a:gd name="connsiteX0" fmla="*/ 2205 w 108998"/>
                <a:gd name="connsiteY0" fmla="*/ 5406 h 12916"/>
                <a:gd name="connsiteX1" fmla="*/ 2278 w 108998"/>
                <a:gd name="connsiteY1" fmla="*/ 815 h 12916"/>
                <a:gd name="connsiteX2" fmla="*/ 104016 w 108998"/>
                <a:gd name="connsiteY2" fmla="*/ 2491 h 12916"/>
                <a:gd name="connsiteX3" fmla="*/ 103870 w 108998"/>
                <a:gd name="connsiteY3" fmla="*/ 12913 h 12916"/>
                <a:gd name="connsiteX4" fmla="*/ 2205 w 108998"/>
                <a:gd name="connsiteY4" fmla="*/ 5406 h 12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998" h="12916">
                  <a:moveTo>
                    <a:pt x="2205" y="5406"/>
                  </a:moveTo>
                  <a:cubicBezTo>
                    <a:pt x="-711" y="4969"/>
                    <a:pt x="-783" y="961"/>
                    <a:pt x="2278" y="815"/>
                  </a:cubicBezTo>
                  <a:cubicBezTo>
                    <a:pt x="35874" y="-1007"/>
                    <a:pt x="70419" y="524"/>
                    <a:pt x="104016" y="2491"/>
                  </a:cubicBezTo>
                  <a:cubicBezTo>
                    <a:pt x="110720" y="2855"/>
                    <a:pt x="110647" y="13131"/>
                    <a:pt x="103870" y="12913"/>
                  </a:cubicBezTo>
                  <a:cubicBezTo>
                    <a:pt x="70127" y="11893"/>
                    <a:pt x="35583" y="10216"/>
                    <a:pt x="2205" y="5406"/>
                  </a:cubicBezTo>
                  <a:close/>
                </a:path>
              </a:pathLst>
            </a:custGeom>
            <a:solidFill>
              <a:srgbClr val="6D9DB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40974C14-A0B3-DC21-E3E2-80A8B58AD431}"/>
                </a:ext>
              </a:extLst>
            </p:cNvPr>
            <p:cNvSpPr/>
            <p:nvPr/>
          </p:nvSpPr>
          <p:spPr>
            <a:xfrm>
              <a:off x="4809825" y="3370274"/>
              <a:ext cx="106111" cy="11869"/>
            </a:xfrm>
            <a:custGeom>
              <a:avLst/>
              <a:gdLst>
                <a:gd name="connsiteX0" fmla="*/ 2478 w 106111"/>
                <a:gd name="connsiteY0" fmla="*/ 7581 h 11869"/>
                <a:gd name="connsiteX1" fmla="*/ 2551 w 106111"/>
                <a:gd name="connsiteY1" fmla="*/ 2334 h 11869"/>
                <a:gd name="connsiteX2" fmla="*/ 100718 w 106111"/>
                <a:gd name="connsiteY2" fmla="*/ 512 h 11869"/>
                <a:gd name="connsiteX3" fmla="*/ 100572 w 106111"/>
                <a:gd name="connsiteY3" fmla="*/ 11808 h 11869"/>
                <a:gd name="connsiteX4" fmla="*/ 2478 w 106111"/>
                <a:gd name="connsiteY4" fmla="*/ 7581 h 1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111" h="11869">
                  <a:moveTo>
                    <a:pt x="2478" y="7581"/>
                  </a:moveTo>
                  <a:cubicBezTo>
                    <a:pt x="-874" y="7290"/>
                    <a:pt x="-801" y="2553"/>
                    <a:pt x="2551" y="2334"/>
                  </a:cubicBezTo>
                  <a:cubicBezTo>
                    <a:pt x="35055" y="439"/>
                    <a:pt x="68214" y="-727"/>
                    <a:pt x="100718" y="512"/>
                  </a:cubicBezTo>
                  <a:cubicBezTo>
                    <a:pt x="108006" y="804"/>
                    <a:pt x="107860" y="11735"/>
                    <a:pt x="100572" y="11808"/>
                  </a:cubicBezTo>
                  <a:cubicBezTo>
                    <a:pt x="67996" y="12245"/>
                    <a:pt x="34909" y="10278"/>
                    <a:pt x="2478" y="7581"/>
                  </a:cubicBezTo>
                  <a:close/>
                </a:path>
              </a:pathLst>
            </a:custGeom>
            <a:solidFill>
              <a:srgbClr val="6D9DB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64" name="Graphic 2">
            <a:extLst>
              <a:ext uri="{FF2B5EF4-FFF2-40B4-BE49-F238E27FC236}">
                <a16:creationId xmlns:a16="http://schemas.microsoft.com/office/drawing/2014/main" id="{1FC8667B-ED11-AE02-0A0A-884D87D68DFC}"/>
              </a:ext>
            </a:extLst>
          </p:cNvPr>
          <p:cNvGrpSpPr/>
          <p:nvPr/>
        </p:nvGrpSpPr>
        <p:grpSpPr>
          <a:xfrm>
            <a:off x="2043962" y="3074163"/>
            <a:ext cx="305877" cy="389619"/>
            <a:chOff x="1410220" y="3092270"/>
            <a:chExt cx="305877" cy="389619"/>
          </a:xfrm>
        </p:grpSpPr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1EF7E003-FDA7-0835-900F-65344EA09CEB}"/>
                </a:ext>
              </a:extLst>
            </p:cNvPr>
            <p:cNvSpPr/>
            <p:nvPr/>
          </p:nvSpPr>
          <p:spPr>
            <a:xfrm>
              <a:off x="1440371" y="3384045"/>
              <a:ext cx="237304" cy="97844"/>
            </a:xfrm>
            <a:custGeom>
              <a:avLst/>
              <a:gdLst>
                <a:gd name="connsiteX0" fmla="*/ 236052 w 237304"/>
                <a:gd name="connsiteY0" fmla="*/ 78859 h 97844"/>
                <a:gd name="connsiteX1" fmla="*/ 231898 w 237304"/>
                <a:gd name="connsiteY1" fmla="*/ 73320 h 97844"/>
                <a:gd name="connsiteX2" fmla="*/ 209379 w 237304"/>
                <a:gd name="connsiteY2" fmla="*/ 64502 h 97844"/>
                <a:gd name="connsiteX3" fmla="*/ 136209 w 237304"/>
                <a:gd name="connsiteY3" fmla="*/ 56412 h 97844"/>
                <a:gd name="connsiteX4" fmla="*/ 133002 w 237304"/>
                <a:gd name="connsiteY4" fmla="*/ 6782 h 97844"/>
                <a:gd name="connsiteX5" fmla="*/ 128119 w 237304"/>
                <a:gd name="connsiteY5" fmla="*/ 369 h 97844"/>
                <a:gd name="connsiteX6" fmla="*/ 125860 w 237304"/>
                <a:gd name="connsiteY6" fmla="*/ 77 h 97844"/>
                <a:gd name="connsiteX7" fmla="*/ 124548 w 237304"/>
                <a:gd name="connsiteY7" fmla="*/ 369 h 97844"/>
                <a:gd name="connsiteX8" fmla="*/ 119666 w 237304"/>
                <a:gd name="connsiteY8" fmla="*/ 6782 h 97844"/>
                <a:gd name="connsiteX9" fmla="*/ 118281 w 237304"/>
                <a:gd name="connsiteY9" fmla="*/ 55319 h 97844"/>
                <a:gd name="connsiteX10" fmla="*/ 38261 w 237304"/>
                <a:gd name="connsiteY10" fmla="*/ 54663 h 97844"/>
                <a:gd name="connsiteX11" fmla="*/ 2404 w 237304"/>
                <a:gd name="connsiteY11" fmla="*/ 66688 h 97844"/>
                <a:gd name="connsiteX12" fmla="*/ 23029 w 237304"/>
                <a:gd name="connsiteY12" fmla="*/ 84616 h 97844"/>
                <a:gd name="connsiteX13" fmla="*/ 107568 w 237304"/>
                <a:gd name="connsiteY13" fmla="*/ 92997 h 97844"/>
                <a:gd name="connsiteX14" fmla="*/ 189337 w 237304"/>
                <a:gd name="connsiteY14" fmla="*/ 97662 h 97844"/>
                <a:gd name="connsiteX15" fmla="*/ 236052 w 237304"/>
                <a:gd name="connsiteY15" fmla="*/ 78859 h 97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304" h="97844">
                  <a:moveTo>
                    <a:pt x="236052" y="78859"/>
                  </a:moveTo>
                  <a:cubicBezTo>
                    <a:pt x="235178" y="77183"/>
                    <a:pt x="233793" y="75361"/>
                    <a:pt x="231898" y="73320"/>
                  </a:cubicBezTo>
                  <a:cubicBezTo>
                    <a:pt x="226214" y="67344"/>
                    <a:pt x="217541" y="65741"/>
                    <a:pt x="209379" y="64502"/>
                  </a:cubicBezTo>
                  <a:cubicBezTo>
                    <a:pt x="185110" y="60785"/>
                    <a:pt x="160696" y="58161"/>
                    <a:pt x="136209" y="56412"/>
                  </a:cubicBezTo>
                  <a:cubicBezTo>
                    <a:pt x="135262" y="39869"/>
                    <a:pt x="134241" y="23326"/>
                    <a:pt x="133002" y="6782"/>
                  </a:cubicBezTo>
                  <a:cubicBezTo>
                    <a:pt x="132784" y="3867"/>
                    <a:pt x="131180" y="1171"/>
                    <a:pt x="128119" y="369"/>
                  </a:cubicBezTo>
                  <a:cubicBezTo>
                    <a:pt x="127391" y="150"/>
                    <a:pt x="126662" y="-141"/>
                    <a:pt x="125860" y="77"/>
                  </a:cubicBezTo>
                  <a:cubicBezTo>
                    <a:pt x="125423" y="150"/>
                    <a:pt x="124986" y="296"/>
                    <a:pt x="124548" y="369"/>
                  </a:cubicBezTo>
                  <a:cubicBezTo>
                    <a:pt x="121488" y="1098"/>
                    <a:pt x="119957" y="3867"/>
                    <a:pt x="119666" y="6782"/>
                  </a:cubicBezTo>
                  <a:cubicBezTo>
                    <a:pt x="118354" y="22816"/>
                    <a:pt x="117917" y="39140"/>
                    <a:pt x="118281" y="55319"/>
                  </a:cubicBezTo>
                  <a:cubicBezTo>
                    <a:pt x="91607" y="53935"/>
                    <a:pt x="64934" y="53716"/>
                    <a:pt x="38261" y="54663"/>
                  </a:cubicBezTo>
                  <a:cubicBezTo>
                    <a:pt x="27110" y="55101"/>
                    <a:pt x="9474" y="56412"/>
                    <a:pt x="2404" y="66688"/>
                  </a:cubicBezTo>
                  <a:cubicBezTo>
                    <a:pt x="-6705" y="79952"/>
                    <a:pt x="12243" y="82065"/>
                    <a:pt x="23029" y="84616"/>
                  </a:cubicBezTo>
                  <a:cubicBezTo>
                    <a:pt x="50650" y="91321"/>
                    <a:pt x="79437" y="90228"/>
                    <a:pt x="107568" y="92997"/>
                  </a:cubicBezTo>
                  <a:cubicBezTo>
                    <a:pt x="134751" y="95694"/>
                    <a:pt x="162008" y="98609"/>
                    <a:pt x="189337" y="97662"/>
                  </a:cubicBezTo>
                  <a:cubicBezTo>
                    <a:pt x="199176" y="97443"/>
                    <a:pt x="245454" y="97006"/>
                    <a:pt x="236052" y="78859"/>
                  </a:cubicBezTo>
                  <a:close/>
                </a:path>
              </a:pathLst>
            </a:custGeom>
            <a:solidFill>
              <a:srgbClr val="6D9DB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BE05DAC3-2FF5-65B3-96DA-D2AE4622B423}"/>
                </a:ext>
              </a:extLst>
            </p:cNvPr>
            <p:cNvSpPr/>
            <p:nvPr/>
          </p:nvSpPr>
          <p:spPr>
            <a:xfrm>
              <a:off x="1410730" y="3092270"/>
              <a:ext cx="305367" cy="311683"/>
            </a:xfrm>
            <a:custGeom>
              <a:avLst/>
              <a:gdLst>
                <a:gd name="connsiteX0" fmla="*/ 144788 w 305367"/>
                <a:gd name="connsiteY0" fmla="*/ 308834 h 311683"/>
                <a:gd name="connsiteX1" fmla="*/ 251773 w 305367"/>
                <a:gd name="connsiteY1" fmla="*/ 293966 h 311683"/>
                <a:gd name="connsiteX2" fmla="*/ 305047 w 305367"/>
                <a:gd name="connsiteY2" fmla="*/ 155206 h 311683"/>
                <a:gd name="connsiteX3" fmla="*/ 231003 w 305367"/>
                <a:gd name="connsiteY3" fmla="*/ 16737 h 311683"/>
                <a:gd name="connsiteX4" fmla="*/ 191284 w 305367"/>
                <a:gd name="connsiteY4" fmla="*/ 6316 h 311683"/>
                <a:gd name="connsiteX5" fmla="*/ 105361 w 305367"/>
                <a:gd name="connsiteY5" fmla="*/ 1652 h 311683"/>
                <a:gd name="connsiteX6" fmla="*/ 30733 w 305367"/>
                <a:gd name="connsiteY6" fmla="*/ 40860 h 311683"/>
                <a:gd name="connsiteX7" fmla="*/ 6392 w 305367"/>
                <a:gd name="connsiteY7" fmla="*/ 100110 h 311683"/>
                <a:gd name="connsiteX8" fmla="*/ 36272 w 305367"/>
                <a:gd name="connsiteY8" fmla="*/ 262191 h 311683"/>
                <a:gd name="connsiteX9" fmla="*/ 144788 w 305367"/>
                <a:gd name="connsiteY9" fmla="*/ 308834 h 31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5367" h="311683">
                  <a:moveTo>
                    <a:pt x="144788" y="308834"/>
                  </a:moveTo>
                  <a:cubicBezTo>
                    <a:pt x="181227" y="313935"/>
                    <a:pt x="220873" y="313935"/>
                    <a:pt x="251773" y="293966"/>
                  </a:cubicBezTo>
                  <a:cubicBezTo>
                    <a:pt x="295354" y="265762"/>
                    <a:pt x="307598" y="207096"/>
                    <a:pt x="305047" y="155206"/>
                  </a:cubicBezTo>
                  <a:cubicBezTo>
                    <a:pt x="302351" y="100037"/>
                    <a:pt x="281653" y="38747"/>
                    <a:pt x="231003" y="16737"/>
                  </a:cubicBezTo>
                  <a:cubicBezTo>
                    <a:pt x="218395" y="11271"/>
                    <a:pt x="204767" y="8648"/>
                    <a:pt x="191284" y="6316"/>
                  </a:cubicBezTo>
                  <a:cubicBezTo>
                    <a:pt x="162935" y="1433"/>
                    <a:pt x="133929" y="-2284"/>
                    <a:pt x="105361" y="1652"/>
                  </a:cubicBezTo>
                  <a:cubicBezTo>
                    <a:pt x="76865" y="5660"/>
                    <a:pt x="48516" y="18195"/>
                    <a:pt x="30733" y="40860"/>
                  </a:cubicBezTo>
                  <a:cubicBezTo>
                    <a:pt x="17469" y="57841"/>
                    <a:pt x="10910" y="79048"/>
                    <a:pt x="6392" y="100110"/>
                  </a:cubicBezTo>
                  <a:cubicBezTo>
                    <a:pt x="-5633" y="156081"/>
                    <a:pt x="-3301" y="220869"/>
                    <a:pt x="36272" y="262191"/>
                  </a:cubicBezTo>
                  <a:cubicBezTo>
                    <a:pt x="64039" y="291197"/>
                    <a:pt x="105069" y="303295"/>
                    <a:pt x="144788" y="308834"/>
                  </a:cubicBezTo>
                  <a:close/>
                </a:path>
              </a:pathLst>
            </a:custGeom>
            <a:solidFill>
              <a:srgbClr val="6D9DB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5909953A-9247-6689-3C29-7BE426EF307A}"/>
                </a:ext>
              </a:extLst>
            </p:cNvPr>
            <p:cNvSpPr/>
            <p:nvPr/>
          </p:nvSpPr>
          <p:spPr>
            <a:xfrm>
              <a:off x="1410220" y="3111704"/>
              <a:ext cx="303954" cy="293488"/>
            </a:xfrm>
            <a:custGeom>
              <a:avLst/>
              <a:gdLst>
                <a:gd name="connsiteX0" fmla="*/ 241716 w 303954"/>
                <a:gd name="connsiteY0" fmla="*/ 221550 h 293488"/>
                <a:gd name="connsiteX1" fmla="*/ 152804 w 303954"/>
                <a:gd name="connsiteY1" fmla="*/ 221696 h 293488"/>
                <a:gd name="connsiteX2" fmla="*/ 41665 w 303954"/>
                <a:gd name="connsiteY2" fmla="*/ 137157 h 293488"/>
                <a:gd name="connsiteX3" fmla="*/ 50629 w 303954"/>
                <a:gd name="connsiteY3" fmla="*/ 40302 h 293488"/>
                <a:gd name="connsiteX4" fmla="*/ 57115 w 303954"/>
                <a:gd name="connsiteY4" fmla="*/ 146 h 293488"/>
                <a:gd name="connsiteX5" fmla="*/ 57042 w 303954"/>
                <a:gd name="connsiteY5" fmla="*/ 0 h 293488"/>
                <a:gd name="connsiteX6" fmla="*/ 30733 w 303954"/>
                <a:gd name="connsiteY6" fmla="*/ 22665 h 293488"/>
                <a:gd name="connsiteX7" fmla="*/ 6392 w 303954"/>
                <a:gd name="connsiteY7" fmla="*/ 81915 h 293488"/>
                <a:gd name="connsiteX8" fmla="*/ 36272 w 303954"/>
                <a:gd name="connsiteY8" fmla="*/ 243996 h 293488"/>
                <a:gd name="connsiteX9" fmla="*/ 144788 w 303954"/>
                <a:gd name="connsiteY9" fmla="*/ 290638 h 293488"/>
                <a:gd name="connsiteX10" fmla="*/ 251773 w 303954"/>
                <a:gd name="connsiteY10" fmla="*/ 275771 h 293488"/>
                <a:gd name="connsiteX11" fmla="*/ 303954 w 303954"/>
                <a:gd name="connsiteY11" fmla="*/ 175782 h 293488"/>
                <a:gd name="connsiteX12" fmla="*/ 241716 w 303954"/>
                <a:gd name="connsiteY12" fmla="*/ 221550 h 29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3954" h="293488">
                  <a:moveTo>
                    <a:pt x="241716" y="221550"/>
                  </a:moveTo>
                  <a:cubicBezTo>
                    <a:pt x="212492" y="228036"/>
                    <a:pt x="182247" y="225485"/>
                    <a:pt x="152804" y="221696"/>
                  </a:cubicBezTo>
                  <a:cubicBezTo>
                    <a:pt x="99676" y="214772"/>
                    <a:pt x="51576" y="194949"/>
                    <a:pt x="41665" y="137157"/>
                  </a:cubicBezTo>
                  <a:cubicBezTo>
                    <a:pt x="36199" y="105309"/>
                    <a:pt x="43268" y="71275"/>
                    <a:pt x="50629" y="40302"/>
                  </a:cubicBezTo>
                  <a:cubicBezTo>
                    <a:pt x="53326" y="28860"/>
                    <a:pt x="60395" y="11879"/>
                    <a:pt x="57115" y="146"/>
                  </a:cubicBezTo>
                  <a:cubicBezTo>
                    <a:pt x="57115" y="73"/>
                    <a:pt x="57042" y="0"/>
                    <a:pt x="57042" y="0"/>
                  </a:cubicBezTo>
                  <a:cubicBezTo>
                    <a:pt x="46985" y="5976"/>
                    <a:pt x="37948" y="13410"/>
                    <a:pt x="30733" y="22665"/>
                  </a:cubicBezTo>
                  <a:cubicBezTo>
                    <a:pt x="17469" y="39646"/>
                    <a:pt x="10910" y="60853"/>
                    <a:pt x="6392" y="81915"/>
                  </a:cubicBezTo>
                  <a:cubicBezTo>
                    <a:pt x="-5633" y="137886"/>
                    <a:pt x="-3301" y="202674"/>
                    <a:pt x="36272" y="243996"/>
                  </a:cubicBezTo>
                  <a:cubicBezTo>
                    <a:pt x="64039" y="273002"/>
                    <a:pt x="105069" y="285027"/>
                    <a:pt x="144788" y="290638"/>
                  </a:cubicBezTo>
                  <a:cubicBezTo>
                    <a:pt x="181227" y="295740"/>
                    <a:pt x="220873" y="295740"/>
                    <a:pt x="251773" y="275771"/>
                  </a:cubicBezTo>
                  <a:cubicBezTo>
                    <a:pt x="284641" y="254491"/>
                    <a:pt x="299727" y="215792"/>
                    <a:pt x="303954" y="175782"/>
                  </a:cubicBezTo>
                  <a:cubicBezTo>
                    <a:pt x="288868" y="198010"/>
                    <a:pt x="268608" y="215574"/>
                    <a:pt x="241716" y="221550"/>
                  </a:cubicBezTo>
                  <a:close/>
                </a:path>
              </a:pathLst>
            </a:custGeom>
            <a:solidFill>
              <a:srgbClr val="000000">
                <a:alpha val="7000"/>
              </a:srgbClr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85E5E88B-06CD-76D1-BCCB-1460B7E478D6}"/>
                </a:ext>
              </a:extLst>
            </p:cNvPr>
            <p:cNvSpPr/>
            <p:nvPr/>
          </p:nvSpPr>
          <p:spPr>
            <a:xfrm>
              <a:off x="1449723" y="3146733"/>
              <a:ext cx="218781" cy="223245"/>
            </a:xfrm>
            <a:custGeom>
              <a:avLst/>
              <a:gdLst>
                <a:gd name="connsiteX0" fmla="*/ 103755 w 218781"/>
                <a:gd name="connsiteY0" fmla="*/ 221210 h 223245"/>
                <a:gd name="connsiteX1" fmla="*/ 180423 w 218781"/>
                <a:gd name="connsiteY1" fmla="*/ 210570 h 223245"/>
                <a:gd name="connsiteX2" fmla="*/ 218538 w 218781"/>
                <a:gd name="connsiteY2" fmla="*/ 111164 h 223245"/>
                <a:gd name="connsiteX3" fmla="*/ 165483 w 218781"/>
                <a:gd name="connsiteY3" fmla="*/ 11977 h 223245"/>
                <a:gd name="connsiteX4" fmla="*/ 136987 w 218781"/>
                <a:gd name="connsiteY4" fmla="*/ 4544 h 223245"/>
                <a:gd name="connsiteX5" fmla="*/ 75405 w 218781"/>
                <a:gd name="connsiteY5" fmla="*/ 1191 h 223245"/>
                <a:gd name="connsiteX6" fmla="*/ 21985 w 218781"/>
                <a:gd name="connsiteY6" fmla="*/ 29249 h 223245"/>
                <a:gd name="connsiteX7" fmla="*/ 4567 w 218781"/>
                <a:gd name="connsiteY7" fmla="*/ 71737 h 223245"/>
                <a:gd name="connsiteX8" fmla="*/ 25994 w 218781"/>
                <a:gd name="connsiteY8" fmla="*/ 187832 h 223245"/>
                <a:gd name="connsiteX9" fmla="*/ 103755 w 218781"/>
                <a:gd name="connsiteY9" fmla="*/ 221210 h 223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8781" h="223245">
                  <a:moveTo>
                    <a:pt x="103755" y="221210"/>
                  </a:moveTo>
                  <a:cubicBezTo>
                    <a:pt x="129845" y="224854"/>
                    <a:pt x="158268" y="224854"/>
                    <a:pt x="180423" y="210570"/>
                  </a:cubicBezTo>
                  <a:cubicBezTo>
                    <a:pt x="211615" y="190383"/>
                    <a:pt x="220433" y="148332"/>
                    <a:pt x="218538" y="111164"/>
                  </a:cubicBezTo>
                  <a:cubicBezTo>
                    <a:pt x="216570" y="71664"/>
                    <a:pt x="201776" y="27719"/>
                    <a:pt x="165483" y="11977"/>
                  </a:cubicBezTo>
                  <a:cubicBezTo>
                    <a:pt x="156446" y="8042"/>
                    <a:pt x="146680" y="6147"/>
                    <a:pt x="136987" y="4544"/>
                  </a:cubicBezTo>
                  <a:cubicBezTo>
                    <a:pt x="116654" y="1045"/>
                    <a:pt x="95884" y="-1651"/>
                    <a:pt x="75405" y="1191"/>
                  </a:cubicBezTo>
                  <a:cubicBezTo>
                    <a:pt x="54999" y="4033"/>
                    <a:pt x="34666" y="12997"/>
                    <a:pt x="21985" y="29249"/>
                  </a:cubicBezTo>
                  <a:cubicBezTo>
                    <a:pt x="12438" y="41420"/>
                    <a:pt x="7774" y="56651"/>
                    <a:pt x="4567" y="71737"/>
                  </a:cubicBezTo>
                  <a:cubicBezTo>
                    <a:pt x="-4032" y="111820"/>
                    <a:pt x="-2356" y="158244"/>
                    <a:pt x="25994" y="187832"/>
                  </a:cubicBezTo>
                  <a:cubicBezTo>
                    <a:pt x="45889" y="208603"/>
                    <a:pt x="75259" y="217202"/>
                    <a:pt x="103755" y="221210"/>
                  </a:cubicBezTo>
                  <a:close/>
                </a:path>
              </a:pathLst>
            </a:custGeom>
            <a:solidFill>
              <a:srgbClr val="000000">
                <a:alpha val="15000"/>
              </a:srgbClr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69" name="Graphic 2">
              <a:extLst>
                <a:ext uri="{FF2B5EF4-FFF2-40B4-BE49-F238E27FC236}">
                  <a16:creationId xmlns:a16="http://schemas.microsoft.com/office/drawing/2014/main" id="{394C174C-A6AF-B546-87C7-A2940D4B4932}"/>
                </a:ext>
              </a:extLst>
            </p:cNvPr>
            <p:cNvGrpSpPr/>
            <p:nvPr/>
          </p:nvGrpSpPr>
          <p:grpSpPr>
            <a:xfrm>
              <a:off x="1490193" y="3182683"/>
              <a:ext cx="148478" cy="151372"/>
              <a:chOff x="1490193" y="3182683"/>
              <a:chExt cx="148478" cy="151372"/>
            </a:xfrm>
          </p:grpSpPr>
          <p:sp>
            <p:nvSpPr>
              <p:cNvPr id="670" name="Freeform: Shape 669">
                <a:extLst>
                  <a:ext uri="{FF2B5EF4-FFF2-40B4-BE49-F238E27FC236}">
                    <a16:creationId xmlns:a16="http://schemas.microsoft.com/office/drawing/2014/main" id="{BCE37BFE-54B6-4904-E249-89DC80FD67BA}"/>
                  </a:ext>
                </a:extLst>
              </p:cNvPr>
              <p:cNvSpPr/>
              <p:nvPr/>
            </p:nvSpPr>
            <p:spPr>
              <a:xfrm>
                <a:off x="1493574" y="3186082"/>
                <a:ext cx="141671" cy="144582"/>
              </a:xfrm>
              <a:custGeom>
                <a:avLst/>
                <a:gdLst>
                  <a:gd name="connsiteX0" fmla="*/ 67191 w 141671"/>
                  <a:gd name="connsiteY0" fmla="*/ 143236 h 144582"/>
                  <a:gd name="connsiteX1" fmla="*/ 116821 w 141671"/>
                  <a:gd name="connsiteY1" fmla="*/ 136312 h 144582"/>
                  <a:gd name="connsiteX2" fmla="*/ 141527 w 141671"/>
                  <a:gd name="connsiteY2" fmla="*/ 71961 h 144582"/>
                  <a:gd name="connsiteX3" fmla="*/ 107201 w 141671"/>
                  <a:gd name="connsiteY3" fmla="*/ 7755 h 144582"/>
                  <a:gd name="connsiteX4" fmla="*/ 88763 w 141671"/>
                  <a:gd name="connsiteY4" fmla="*/ 2945 h 144582"/>
                  <a:gd name="connsiteX5" fmla="*/ 48899 w 141671"/>
                  <a:gd name="connsiteY5" fmla="*/ 759 h 144582"/>
                  <a:gd name="connsiteX6" fmla="*/ 14282 w 141671"/>
                  <a:gd name="connsiteY6" fmla="*/ 18905 h 144582"/>
                  <a:gd name="connsiteX7" fmla="*/ 2985 w 141671"/>
                  <a:gd name="connsiteY7" fmla="*/ 46380 h 144582"/>
                  <a:gd name="connsiteX8" fmla="*/ 16832 w 141671"/>
                  <a:gd name="connsiteY8" fmla="*/ 121591 h 144582"/>
                  <a:gd name="connsiteX9" fmla="*/ 67191 w 141671"/>
                  <a:gd name="connsiteY9" fmla="*/ 143236 h 144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671" h="144582">
                    <a:moveTo>
                      <a:pt x="67191" y="143236"/>
                    </a:moveTo>
                    <a:cubicBezTo>
                      <a:pt x="84099" y="145641"/>
                      <a:pt x="102464" y="145641"/>
                      <a:pt x="116821" y="136312"/>
                    </a:cubicBezTo>
                    <a:cubicBezTo>
                      <a:pt x="137009" y="123194"/>
                      <a:pt x="142693" y="96011"/>
                      <a:pt x="141527" y="71961"/>
                    </a:cubicBezTo>
                    <a:cubicBezTo>
                      <a:pt x="140288" y="46380"/>
                      <a:pt x="130668" y="17958"/>
                      <a:pt x="107201" y="7755"/>
                    </a:cubicBezTo>
                    <a:cubicBezTo>
                      <a:pt x="101371" y="5204"/>
                      <a:pt x="95031" y="3965"/>
                      <a:pt x="88763" y="2945"/>
                    </a:cubicBezTo>
                    <a:cubicBezTo>
                      <a:pt x="75572" y="686"/>
                      <a:pt x="62163" y="-1063"/>
                      <a:pt x="48899" y="759"/>
                    </a:cubicBezTo>
                    <a:cubicBezTo>
                      <a:pt x="35635" y="2581"/>
                      <a:pt x="22517" y="8411"/>
                      <a:pt x="14282" y="18905"/>
                    </a:cubicBezTo>
                    <a:cubicBezTo>
                      <a:pt x="8087" y="26776"/>
                      <a:pt x="5099" y="36615"/>
                      <a:pt x="2985" y="46380"/>
                    </a:cubicBezTo>
                    <a:cubicBezTo>
                      <a:pt x="-2626" y="72325"/>
                      <a:pt x="-1533" y="102424"/>
                      <a:pt x="16832" y="121591"/>
                    </a:cubicBezTo>
                    <a:cubicBezTo>
                      <a:pt x="29732" y="135073"/>
                      <a:pt x="48753" y="140612"/>
                      <a:pt x="67191" y="143236"/>
                    </a:cubicBezTo>
                    <a:close/>
                  </a:path>
                </a:pathLst>
              </a:custGeom>
              <a:solidFill>
                <a:srgbClr val="333333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1" name="Freeform: Shape 670">
                <a:extLst>
                  <a:ext uri="{FF2B5EF4-FFF2-40B4-BE49-F238E27FC236}">
                    <a16:creationId xmlns:a16="http://schemas.microsoft.com/office/drawing/2014/main" id="{93A1E5B7-75C4-FBE1-F8FE-E78D74BB9647}"/>
                  </a:ext>
                </a:extLst>
              </p:cNvPr>
              <p:cNvSpPr/>
              <p:nvPr/>
            </p:nvSpPr>
            <p:spPr>
              <a:xfrm>
                <a:off x="1490193" y="3182683"/>
                <a:ext cx="148478" cy="151372"/>
              </a:xfrm>
              <a:custGeom>
                <a:avLst/>
                <a:gdLst>
                  <a:gd name="connsiteX0" fmla="*/ 87918 w 148478"/>
                  <a:gd name="connsiteY0" fmla="*/ 151372 h 151372"/>
                  <a:gd name="connsiteX1" fmla="*/ 87918 w 148478"/>
                  <a:gd name="connsiteY1" fmla="*/ 151372 h 151372"/>
                  <a:gd name="connsiteX2" fmla="*/ 70136 w 148478"/>
                  <a:gd name="connsiteY2" fmla="*/ 149988 h 151372"/>
                  <a:gd name="connsiteX3" fmla="*/ 17809 w 148478"/>
                  <a:gd name="connsiteY3" fmla="*/ 127323 h 151372"/>
                  <a:gd name="connsiteX4" fmla="*/ 3088 w 148478"/>
                  <a:gd name="connsiteY4" fmla="*/ 49051 h 151372"/>
                  <a:gd name="connsiteX5" fmla="*/ 15040 w 148478"/>
                  <a:gd name="connsiteY5" fmla="*/ 20192 h 151372"/>
                  <a:gd name="connsiteX6" fmla="*/ 51843 w 148478"/>
                  <a:gd name="connsiteY6" fmla="*/ 733 h 151372"/>
                  <a:gd name="connsiteX7" fmla="*/ 92728 w 148478"/>
                  <a:gd name="connsiteY7" fmla="*/ 2919 h 151372"/>
                  <a:gd name="connsiteX8" fmla="*/ 111968 w 148478"/>
                  <a:gd name="connsiteY8" fmla="*/ 8021 h 151372"/>
                  <a:gd name="connsiteX9" fmla="*/ 148334 w 148478"/>
                  <a:gd name="connsiteY9" fmla="*/ 75215 h 151372"/>
                  <a:gd name="connsiteX10" fmla="*/ 122098 w 148478"/>
                  <a:gd name="connsiteY10" fmla="*/ 142627 h 151372"/>
                  <a:gd name="connsiteX11" fmla="*/ 87918 w 148478"/>
                  <a:gd name="connsiteY11" fmla="*/ 151372 h 151372"/>
                  <a:gd name="connsiteX12" fmla="*/ 64014 w 148478"/>
                  <a:gd name="connsiteY12" fmla="*/ 6782 h 151372"/>
                  <a:gd name="connsiteX13" fmla="*/ 52718 w 148478"/>
                  <a:gd name="connsiteY13" fmla="*/ 7511 h 151372"/>
                  <a:gd name="connsiteX14" fmla="*/ 20287 w 148478"/>
                  <a:gd name="connsiteY14" fmla="*/ 24419 h 151372"/>
                  <a:gd name="connsiteX15" fmla="*/ 9647 w 148478"/>
                  <a:gd name="connsiteY15" fmla="*/ 50509 h 151372"/>
                  <a:gd name="connsiteX16" fmla="*/ 22619 w 148478"/>
                  <a:gd name="connsiteY16" fmla="*/ 122658 h 151372"/>
                  <a:gd name="connsiteX17" fmla="*/ 71010 w 148478"/>
                  <a:gd name="connsiteY17" fmla="*/ 143283 h 151372"/>
                  <a:gd name="connsiteX18" fmla="*/ 118308 w 148478"/>
                  <a:gd name="connsiteY18" fmla="*/ 136870 h 151372"/>
                  <a:gd name="connsiteX19" fmla="*/ 141483 w 148478"/>
                  <a:gd name="connsiteY19" fmla="*/ 75506 h 151372"/>
                  <a:gd name="connsiteX20" fmla="*/ 109198 w 148478"/>
                  <a:gd name="connsiteY20" fmla="*/ 14215 h 151372"/>
                  <a:gd name="connsiteX21" fmla="*/ 91562 w 148478"/>
                  <a:gd name="connsiteY21" fmla="*/ 9624 h 151372"/>
                  <a:gd name="connsiteX22" fmla="*/ 64014 w 148478"/>
                  <a:gd name="connsiteY22" fmla="*/ 6782 h 151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48478" h="151372">
                    <a:moveTo>
                      <a:pt x="87918" y="151372"/>
                    </a:moveTo>
                    <a:lnTo>
                      <a:pt x="87918" y="151372"/>
                    </a:lnTo>
                    <a:cubicBezTo>
                      <a:pt x="82452" y="151372"/>
                      <a:pt x="76622" y="150935"/>
                      <a:pt x="70136" y="149988"/>
                    </a:cubicBezTo>
                    <a:cubicBezTo>
                      <a:pt x="46304" y="146635"/>
                      <a:pt x="29178" y="139202"/>
                      <a:pt x="17809" y="127323"/>
                    </a:cubicBezTo>
                    <a:cubicBezTo>
                      <a:pt x="-4638" y="103856"/>
                      <a:pt x="-1067" y="68218"/>
                      <a:pt x="3088" y="49051"/>
                    </a:cubicBezTo>
                    <a:cubicBezTo>
                      <a:pt x="4982" y="40306"/>
                      <a:pt x="8043" y="29083"/>
                      <a:pt x="15040" y="20192"/>
                    </a:cubicBezTo>
                    <a:cubicBezTo>
                      <a:pt x="23129" y="9843"/>
                      <a:pt x="36247" y="2919"/>
                      <a:pt x="51843" y="733"/>
                    </a:cubicBezTo>
                    <a:cubicBezTo>
                      <a:pt x="64743" y="-1089"/>
                      <a:pt x="80484" y="806"/>
                      <a:pt x="92728" y="2919"/>
                    </a:cubicBezTo>
                    <a:cubicBezTo>
                      <a:pt x="99068" y="4013"/>
                      <a:pt x="105773" y="5324"/>
                      <a:pt x="111968" y="8021"/>
                    </a:cubicBezTo>
                    <a:cubicBezTo>
                      <a:pt x="133102" y="17203"/>
                      <a:pt x="146731" y="42347"/>
                      <a:pt x="148334" y="75215"/>
                    </a:cubicBezTo>
                    <a:cubicBezTo>
                      <a:pt x="149063" y="89863"/>
                      <a:pt x="147970" y="125865"/>
                      <a:pt x="122098" y="142627"/>
                    </a:cubicBezTo>
                    <a:cubicBezTo>
                      <a:pt x="112915" y="148530"/>
                      <a:pt x="101765" y="151372"/>
                      <a:pt x="87918" y="151372"/>
                    </a:cubicBezTo>
                    <a:close/>
                    <a:moveTo>
                      <a:pt x="64014" y="6782"/>
                    </a:moveTo>
                    <a:cubicBezTo>
                      <a:pt x="60005" y="6782"/>
                      <a:pt x="56362" y="7001"/>
                      <a:pt x="52718" y="7511"/>
                    </a:cubicBezTo>
                    <a:cubicBezTo>
                      <a:pt x="38871" y="9478"/>
                      <a:pt x="27356" y="15454"/>
                      <a:pt x="20287" y="24419"/>
                    </a:cubicBezTo>
                    <a:cubicBezTo>
                      <a:pt x="14165" y="32216"/>
                      <a:pt x="11396" y="42492"/>
                      <a:pt x="9647" y="50509"/>
                    </a:cubicBezTo>
                    <a:cubicBezTo>
                      <a:pt x="5784" y="68364"/>
                      <a:pt x="2359" y="101451"/>
                      <a:pt x="22619" y="122658"/>
                    </a:cubicBezTo>
                    <a:cubicBezTo>
                      <a:pt x="32895" y="133371"/>
                      <a:pt x="48709" y="140149"/>
                      <a:pt x="71010" y="143283"/>
                    </a:cubicBezTo>
                    <a:cubicBezTo>
                      <a:pt x="92291" y="146271"/>
                      <a:pt x="107012" y="144158"/>
                      <a:pt x="118308" y="136870"/>
                    </a:cubicBezTo>
                    <a:cubicBezTo>
                      <a:pt x="141192" y="122002"/>
                      <a:pt x="142139" y="89062"/>
                      <a:pt x="141483" y="75506"/>
                    </a:cubicBezTo>
                    <a:cubicBezTo>
                      <a:pt x="140900" y="64210"/>
                      <a:pt x="136965" y="26313"/>
                      <a:pt x="109198" y="14215"/>
                    </a:cubicBezTo>
                    <a:cubicBezTo>
                      <a:pt x="103660" y="11811"/>
                      <a:pt x="97684" y="10644"/>
                      <a:pt x="91562" y="9624"/>
                    </a:cubicBezTo>
                    <a:cubicBezTo>
                      <a:pt x="82816" y="8167"/>
                      <a:pt x="73415" y="6782"/>
                      <a:pt x="64014" y="6782"/>
                    </a:cubicBezTo>
                    <a:close/>
                  </a:path>
                </a:pathLst>
              </a:custGeom>
              <a:solidFill>
                <a:srgbClr val="FFFFF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AD284D30-FCF1-6574-B399-FD9C855090AC}"/>
                </a:ext>
              </a:extLst>
            </p:cNvPr>
            <p:cNvSpPr/>
            <p:nvPr/>
          </p:nvSpPr>
          <p:spPr>
            <a:xfrm>
              <a:off x="1553453" y="3117115"/>
              <a:ext cx="17539" cy="18000"/>
            </a:xfrm>
            <a:custGeom>
              <a:avLst/>
              <a:gdLst>
                <a:gd name="connsiteX0" fmla="*/ 17442 w 17539"/>
                <a:gd name="connsiteY0" fmla="*/ 8363 h 18000"/>
                <a:gd name="connsiteX1" fmla="*/ 97 w 17539"/>
                <a:gd name="connsiteY1" fmla="*/ 8363 h 18000"/>
                <a:gd name="connsiteX2" fmla="*/ 25 w 17539"/>
                <a:gd name="connsiteY2" fmla="*/ 9529 h 18000"/>
                <a:gd name="connsiteX3" fmla="*/ 17515 w 17539"/>
                <a:gd name="connsiteY3" fmla="*/ 9529 h 18000"/>
                <a:gd name="connsiteX4" fmla="*/ 17442 w 17539"/>
                <a:gd name="connsiteY4" fmla="*/ 8363 h 1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39" h="18000">
                  <a:moveTo>
                    <a:pt x="17442" y="8363"/>
                  </a:moveTo>
                  <a:cubicBezTo>
                    <a:pt x="16641" y="-2788"/>
                    <a:pt x="972" y="-2788"/>
                    <a:pt x="97" y="8363"/>
                  </a:cubicBezTo>
                  <a:cubicBezTo>
                    <a:pt x="97" y="8727"/>
                    <a:pt x="25" y="9092"/>
                    <a:pt x="25" y="9529"/>
                  </a:cubicBezTo>
                  <a:cubicBezTo>
                    <a:pt x="-777" y="20825"/>
                    <a:pt x="18317" y="20825"/>
                    <a:pt x="17515" y="9529"/>
                  </a:cubicBezTo>
                  <a:cubicBezTo>
                    <a:pt x="17515" y="9165"/>
                    <a:pt x="17515" y="8727"/>
                    <a:pt x="17442" y="8363"/>
                  </a:cubicBezTo>
                  <a:close/>
                </a:path>
              </a:pathLst>
            </a:custGeom>
            <a:solidFill>
              <a:srgbClr val="FFFFF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73" name="Graphic 2">
            <a:extLst>
              <a:ext uri="{FF2B5EF4-FFF2-40B4-BE49-F238E27FC236}">
                <a16:creationId xmlns:a16="http://schemas.microsoft.com/office/drawing/2014/main" id="{7B62EF8E-8302-89D3-4DAA-50F9E68664AB}"/>
              </a:ext>
            </a:extLst>
          </p:cNvPr>
          <p:cNvGrpSpPr/>
          <p:nvPr/>
        </p:nvGrpSpPr>
        <p:grpSpPr>
          <a:xfrm>
            <a:off x="8988035" y="3051200"/>
            <a:ext cx="228948" cy="477361"/>
            <a:chOff x="8354293" y="3069307"/>
            <a:chExt cx="228948" cy="477361"/>
          </a:xfrm>
        </p:grpSpPr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63DD2B3E-AABD-45B6-EF42-0FB54C392B54}"/>
                </a:ext>
              </a:extLst>
            </p:cNvPr>
            <p:cNvSpPr/>
            <p:nvPr/>
          </p:nvSpPr>
          <p:spPr>
            <a:xfrm>
              <a:off x="8406581" y="3069307"/>
              <a:ext cx="117308" cy="274381"/>
            </a:xfrm>
            <a:custGeom>
              <a:avLst/>
              <a:gdLst>
                <a:gd name="connsiteX0" fmla="*/ 116903 w 117308"/>
                <a:gd name="connsiteY0" fmla="*/ 200397 h 274381"/>
                <a:gd name="connsiteX1" fmla="*/ 82869 w 117308"/>
                <a:gd name="connsiteY1" fmla="*/ 207612 h 274381"/>
                <a:gd name="connsiteX2" fmla="*/ 80901 w 117308"/>
                <a:gd name="connsiteY2" fmla="*/ 200616 h 274381"/>
                <a:gd name="connsiteX3" fmla="*/ 116684 w 117308"/>
                <a:gd name="connsiteY3" fmla="*/ 193328 h 274381"/>
                <a:gd name="connsiteX4" fmla="*/ 115519 w 117308"/>
                <a:gd name="connsiteY4" fmla="*/ 153464 h 274381"/>
                <a:gd name="connsiteX5" fmla="*/ 80027 w 117308"/>
                <a:gd name="connsiteY5" fmla="*/ 154994 h 274381"/>
                <a:gd name="connsiteX6" fmla="*/ 80027 w 117308"/>
                <a:gd name="connsiteY6" fmla="*/ 147706 h 274381"/>
                <a:gd name="connsiteX7" fmla="*/ 115300 w 117308"/>
                <a:gd name="connsiteY7" fmla="*/ 146249 h 274381"/>
                <a:gd name="connsiteX8" fmla="*/ 113770 w 117308"/>
                <a:gd name="connsiteY8" fmla="*/ 92829 h 274381"/>
                <a:gd name="connsiteX9" fmla="*/ 72739 w 117308"/>
                <a:gd name="connsiteY9" fmla="*/ 94869 h 274381"/>
                <a:gd name="connsiteX10" fmla="*/ 72739 w 117308"/>
                <a:gd name="connsiteY10" fmla="*/ 87582 h 274381"/>
                <a:gd name="connsiteX11" fmla="*/ 113551 w 117308"/>
                <a:gd name="connsiteY11" fmla="*/ 85541 h 274381"/>
                <a:gd name="connsiteX12" fmla="*/ 92562 w 117308"/>
                <a:gd name="connsiteY12" fmla="*/ 17035 h 274381"/>
                <a:gd name="connsiteX13" fmla="*/ 69678 w 117308"/>
                <a:gd name="connsiteY13" fmla="*/ 3772 h 274381"/>
                <a:gd name="connsiteX14" fmla="*/ 28211 w 117308"/>
                <a:gd name="connsiteY14" fmla="*/ 5083 h 274381"/>
                <a:gd name="connsiteX15" fmla="*/ 11011 w 117308"/>
                <a:gd name="connsiteY15" fmla="*/ 24979 h 274381"/>
                <a:gd name="connsiteX16" fmla="*/ 3067 w 117308"/>
                <a:gd name="connsiteY16" fmla="*/ 73516 h 274381"/>
                <a:gd name="connsiteX17" fmla="*/ 2849 w 117308"/>
                <a:gd name="connsiteY17" fmla="*/ 82189 h 274381"/>
                <a:gd name="connsiteX18" fmla="*/ 29960 w 117308"/>
                <a:gd name="connsiteY18" fmla="*/ 84083 h 274381"/>
                <a:gd name="connsiteX19" fmla="*/ 27992 w 117308"/>
                <a:gd name="connsiteY19" fmla="*/ 91080 h 274381"/>
                <a:gd name="connsiteX20" fmla="*/ 2630 w 117308"/>
                <a:gd name="connsiteY20" fmla="*/ 89404 h 274381"/>
                <a:gd name="connsiteX21" fmla="*/ 1100 w 117308"/>
                <a:gd name="connsiteY21" fmla="*/ 147706 h 274381"/>
                <a:gd name="connsiteX22" fmla="*/ 36300 w 117308"/>
                <a:gd name="connsiteY22" fmla="*/ 147706 h 274381"/>
                <a:gd name="connsiteX23" fmla="*/ 36300 w 117308"/>
                <a:gd name="connsiteY23" fmla="*/ 154994 h 274381"/>
                <a:gd name="connsiteX24" fmla="*/ 954 w 117308"/>
                <a:gd name="connsiteY24" fmla="*/ 154994 h 274381"/>
                <a:gd name="connsiteX25" fmla="*/ 152 w 117308"/>
                <a:gd name="connsiteY25" fmla="*/ 185457 h 274381"/>
                <a:gd name="connsiteX26" fmla="*/ 79 w 117308"/>
                <a:gd name="connsiteY26" fmla="*/ 203167 h 274381"/>
                <a:gd name="connsiteX27" fmla="*/ 36300 w 117308"/>
                <a:gd name="connsiteY27" fmla="*/ 206009 h 274381"/>
                <a:gd name="connsiteX28" fmla="*/ 36300 w 117308"/>
                <a:gd name="connsiteY28" fmla="*/ 213297 h 274381"/>
                <a:gd name="connsiteX29" fmla="*/ 444 w 117308"/>
                <a:gd name="connsiteY29" fmla="*/ 210527 h 274381"/>
                <a:gd name="connsiteX30" fmla="*/ 19028 w 117308"/>
                <a:gd name="connsiteY30" fmla="*/ 258044 h 274381"/>
                <a:gd name="connsiteX31" fmla="*/ 84399 w 117308"/>
                <a:gd name="connsiteY31" fmla="*/ 274369 h 274381"/>
                <a:gd name="connsiteX32" fmla="*/ 96716 w 117308"/>
                <a:gd name="connsiteY32" fmla="*/ 272692 h 274381"/>
                <a:gd name="connsiteX33" fmla="*/ 107210 w 117308"/>
                <a:gd name="connsiteY33" fmla="*/ 263145 h 274381"/>
                <a:gd name="connsiteX34" fmla="*/ 117122 w 117308"/>
                <a:gd name="connsiteY34" fmla="*/ 207175 h 274381"/>
                <a:gd name="connsiteX35" fmla="*/ 116903 w 117308"/>
                <a:gd name="connsiteY35" fmla="*/ 200397 h 27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7308" h="274381">
                  <a:moveTo>
                    <a:pt x="116903" y="200397"/>
                  </a:moveTo>
                  <a:cubicBezTo>
                    <a:pt x="105534" y="200834"/>
                    <a:pt x="93072" y="206227"/>
                    <a:pt x="82869" y="207612"/>
                  </a:cubicBezTo>
                  <a:cubicBezTo>
                    <a:pt x="78278" y="208268"/>
                    <a:pt x="76310" y="201199"/>
                    <a:pt x="80901" y="200616"/>
                  </a:cubicBezTo>
                  <a:cubicBezTo>
                    <a:pt x="92125" y="199085"/>
                    <a:pt x="104660" y="193911"/>
                    <a:pt x="116684" y="193328"/>
                  </a:cubicBezTo>
                  <a:cubicBezTo>
                    <a:pt x="116320" y="180064"/>
                    <a:pt x="115956" y="166728"/>
                    <a:pt x="115519" y="153464"/>
                  </a:cubicBezTo>
                  <a:cubicBezTo>
                    <a:pt x="103712" y="153974"/>
                    <a:pt x="91906" y="154848"/>
                    <a:pt x="80027" y="154994"/>
                  </a:cubicBezTo>
                  <a:cubicBezTo>
                    <a:pt x="75290" y="154994"/>
                    <a:pt x="75363" y="147706"/>
                    <a:pt x="80027" y="147706"/>
                  </a:cubicBezTo>
                  <a:cubicBezTo>
                    <a:pt x="91760" y="147633"/>
                    <a:pt x="103494" y="146686"/>
                    <a:pt x="115300" y="146249"/>
                  </a:cubicBezTo>
                  <a:cubicBezTo>
                    <a:pt x="114790" y="128466"/>
                    <a:pt x="114280" y="110611"/>
                    <a:pt x="113770" y="92829"/>
                  </a:cubicBezTo>
                  <a:cubicBezTo>
                    <a:pt x="100141" y="93922"/>
                    <a:pt x="86440" y="94796"/>
                    <a:pt x="72739" y="94869"/>
                  </a:cubicBezTo>
                  <a:cubicBezTo>
                    <a:pt x="68002" y="94942"/>
                    <a:pt x="68075" y="87655"/>
                    <a:pt x="72739" y="87582"/>
                  </a:cubicBezTo>
                  <a:cubicBezTo>
                    <a:pt x="86367" y="87436"/>
                    <a:pt x="99923" y="86561"/>
                    <a:pt x="113551" y="85541"/>
                  </a:cubicBezTo>
                  <a:cubicBezTo>
                    <a:pt x="112749" y="60835"/>
                    <a:pt x="110417" y="33870"/>
                    <a:pt x="92562" y="17035"/>
                  </a:cubicBezTo>
                  <a:cubicBezTo>
                    <a:pt x="86076" y="10914"/>
                    <a:pt x="78059" y="6687"/>
                    <a:pt x="69678" y="3772"/>
                  </a:cubicBezTo>
                  <a:cubicBezTo>
                    <a:pt x="56196" y="-893"/>
                    <a:pt x="40527" y="-2059"/>
                    <a:pt x="28211" y="5083"/>
                  </a:cubicBezTo>
                  <a:cubicBezTo>
                    <a:pt x="20485" y="9529"/>
                    <a:pt x="14801" y="16963"/>
                    <a:pt x="11011" y="24979"/>
                  </a:cubicBezTo>
                  <a:cubicBezTo>
                    <a:pt x="4015" y="39919"/>
                    <a:pt x="3505" y="56973"/>
                    <a:pt x="3067" y="73516"/>
                  </a:cubicBezTo>
                  <a:cubicBezTo>
                    <a:pt x="2995" y="76431"/>
                    <a:pt x="2922" y="79346"/>
                    <a:pt x="2849" y="82189"/>
                  </a:cubicBezTo>
                  <a:cubicBezTo>
                    <a:pt x="11958" y="81533"/>
                    <a:pt x="21068" y="81824"/>
                    <a:pt x="29960" y="84083"/>
                  </a:cubicBezTo>
                  <a:cubicBezTo>
                    <a:pt x="34478" y="85249"/>
                    <a:pt x="32583" y="92246"/>
                    <a:pt x="27992" y="91080"/>
                  </a:cubicBezTo>
                  <a:cubicBezTo>
                    <a:pt x="19683" y="88966"/>
                    <a:pt x="11157" y="88821"/>
                    <a:pt x="2630" y="89404"/>
                  </a:cubicBezTo>
                  <a:cubicBezTo>
                    <a:pt x="2120" y="108862"/>
                    <a:pt x="1610" y="128248"/>
                    <a:pt x="1100" y="147706"/>
                  </a:cubicBezTo>
                  <a:lnTo>
                    <a:pt x="36300" y="147706"/>
                  </a:lnTo>
                  <a:cubicBezTo>
                    <a:pt x="40964" y="147706"/>
                    <a:pt x="40964" y="154994"/>
                    <a:pt x="36300" y="154994"/>
                  </a:cubicBezTo>
                  <a:lnTo>
                    <a:pt x="954" y="154994"/>
                  </a:lnTo>
                  <a:cubicBezTo>
                    <a:pt x="662" y="165124"/>
                    <a:pt x="444" y="175327"/>
                    <a:pt x="152" y="185457"/>
                  </a:cubicBezTo>
                  <a:cubicBezTo>
                    <a:pt x="7" y="191287"/>
                    <a:pt x="-66" y="197264"/>
                    <a:pt x="79" y="203167"/>
                  </a:cubicBezTo>
                  <a:cubicBezTo>
                    <a:pt x="12177" y="204187"/>
                    <a:pt x="24129" y="205790"/>
                    <a:pt x="36300" y="206009"/>
                  </a:cubicBezTo>
                  <a:cubicBezTo>
                    <a:pt x="40964" y="206082"/>
                    <a:pt x="41037" y="213370"/>
                    <a:pt x="36300" y="213297"/>
                  </a:cubicBezTo>
                  <a:cubicBezTo>
                    <a:pt x="24275" y="213151"/>
                    <a:pt x="12396" y="211548"/>
                    <a:pt x="444" y="210527"/>
                  </a:cubicBezTo>
                  <a:cubicBezTo>
                    <a:pt x="1683" y="228601"/>
                    <a:pt x="6128" y="246019"/>
                    <a:pt x="19028" y="258044"/>
                  </a:cubicBezTo>
                  <a:cubicBezTo>
                    <a:pt x="35863" y="273713"/>
                    <a:pt x="61370" y="274514"/>
                    <a:pt x="84399" y="274369"/>
                  </a:cubicBezTo>
                  <a:cubicBezTo>
                    <a:pt x="88554" y="274369"/>
                    <a:pt x="92854" y="274296"/>
                    <a:pt x="96716" y="272692"/>
                  </a:cubicBezTo>
                  <a:cubicBezTo>
                    <a:pt x="101162" y="270870"/>
                    <a:pt x="104587" y="267154"/>
                    <a:pt x="107210" y="263145"/>
                  </a:cubicBezTo>
                  <a:cubicBezTo>
                    <a:pt x="117851" y="247112"/>
                    <a:pt x="117632" y="226415"/>
                    <a:pt x="117122" y="207175"/>
                  </a:cubicBezTo>
                  <a:cubicBezTo>
                    <a:pt x="116976" y="204916"/>
                    <a:pt x="116903" y="202656"/>
                    <a:pt x="116903" y="200397"/>
                  </a:cubicBezTo>
                  <a:close/>
                </a:path>
              </a:pathLst>
            </a:custGeom>
            <a:solidFill>
              <a:srgbClr val="3C484C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76EC5687-B6B4-405A-BE82-F8C9E1083ED4}"/>
                </a:ext>
              </a:extLst>
            </p:cNvPr>
            <p:cNvSpPr/>
            <p:nvPr/>
          </p:nvSpPr>
          <p:spPr>
            <a:xfrm>
              <a:off x="8408403" y="3091881"/>
              <a:ext cx="117194" cy="252681"/>
            </a:xfrm>
            <a:custGeom>
              <a:avLst/>
              <a:gdLst>
                <a:gd name="connsiteX0" fmla="*/ 53645 w 117194"/>
                <a:gd name="connsiteY0" fmla="*/ 165288 h 252681"/>
                <a:gd name="connsiteX1" fmla="*/ 19975 w 117194"/>
                <a:gd name="connsiteY1" fmla="*/ 59906 h 252681"/>
                <a:gd name="connsiteX2" fmla="*/ 16259 w 117194"/>
                <a:gd name="connsiteY2" fmla="*/ 20624 h 252681"/>
                <a:gd name="connsiteX3" fmla="*/ 12688 w 117194"/>
                <a:gd name="connsiteY3" fmla="*/ 0 h 252681"/>
                <a:gd name="connsiteX4" fmla="*/ 11011 w 117194"/>
                <a:gd name="connsiteY4" fmla="*/ 3279 h 252681"/>
                <a:gd name="connsiteX5" fmla="*/ 3068 w 117194"/>
                <a:gd name="connsiteY5" fmla="*/ 51816 h 252681"/>
                <a:gd name="connsiteX6" fmla="*/ 152 w 117194"/>
                <a:gd name="connsiteY6" fmla="*/ 163758 h 252681"/>
                <a:gd name="connsiteX7" fmla="*/ 19028 w 117194"/>
                <a:gd name="connsiteY7" fmla="*/ 236344 h 252681"/>
                <a:gd name="connsiteX8" fmla="*/ 84400 w 117194"/>
                <a:gd name="connsiteY8" fmla="*/ 252669 h 252681"/>
                <a:gd name="connsiteX9" fmla="*/ 96716 w 117194"/>
                <a:gd name="connsiteY9" fmla="*/ 250993 h 252681"/>
                <a:gd name="connsiteX10" fmla="*/ 107210 w 117194"/>
                <a:gd name="connsiteY10" fmla="*/ 241446 h 252681"/>
                <a:gd name="connsiteX11" fmla="*/ 117195 w 117194"/>
                <a:gd name="connsiteY11" fmla="*/ 203112 h 252681"/>
                <a:gd name="connsiteX12" fmla="*/ 53645 w 117194"/>
                <a:gd name="connsiteY12" fmla="*/ 165288 h 25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194" h="252681">
                  <a:moveTo>
                    <a:pt x="53645" y="165288"/>
                  </a:moveTo>
                  <a:cubicBezTo>
                    <a:pt x="32875" y="135699"/>
                    <a:pt x="25004" y="95033"/>
                    <a:pt x="19975" y="59906"/>
                  </a:cubicBezTo>
                  <a:cubicBezTo>
                    <a:pt x="18080" y="46788"/>
                    <a:pt x="17060" y="33888"/>
                    <a:pt x="16259" y="20624"/>
                  </a:cubicBezTo>
                  <a:cubicBezTo>
                    <a:pt x="15894" y="14648"/>
                    <a:pt x="15384" y="5976"/>
                    <a:pt x="12688" y="0"/>
                  </a:cubicBezTo>
                  <a:cubicBezTo>
                    <a:pt x="12104" y="1093"/>
                    <a:pt x="11521" y="2186"/>
                    <a:pt x="11011" y="3279"/>
                  </a:cubicBezTo>
                  <a:cubicBezTo>
                    <a:pt x="4015" y="18220"/>
                    <a:pt x="3505" y="35273"/>
                    <a:pt x="3068" y="51816"/>
                  </a:cubicBezTo>
                  <a:cubicBezTo>
                    <a:pt x="2120" y="89130"/>
                    <a:pt x="1100" y="126444"/>
                    <a:pt x="152" y="163758"/>
                  </a:cubicBezTo>
                  <a:cubicBezTo>
                    <a:pt x="-503" y="189556"/>
                    <a:pt x="152" y="218708"/>
                    <a:pt x="19028" y="236344"/>
                  </a:cubicBezTo>
                  <a:cubicBezTo>
                    <a:pt x="35863" y="252013"/>
                    <a:pt x="61370" y="252815"/>
                    <a:pt x="84400" y="252669"/>
                  </a:cubicBezTo>
                  <a:cubicBezTo>
                    <a:pt x="88554" y="252669"/>
                    <a:pt x="92854" y="252596"/>
                    <a:pt x="96716" y="250993"/>
                  </a:cubicBezTo>
                  <a:cubicBezTo>
                    <a:pt x="101162" y="249171"/>
                    <a:pt x="104587" y="245454"/>
                    <a:pt x="107210" y="241446"/>
                  </a:cubicBezTo>
                  <a:cubicBezTo>
                    <a:pt x="114644" y="230222"/>
                    <a:pt x="116758" y="216740"/>
                    <a:pt x="117195" y="203112"/>
                  </a:cubicBezTo>
                  <a:cubicBezTo>
                    <a:pt x="93291" y="201435"/>
                    <a:pt x="67638" y="185256"/>
                    <a:pt x="53645" y="165288"/>
                  </a:cubicBezTo>
                  <a:close/>
                </a:path>
              </a:pathLst>
            </a:custGeom>
            <a:solidFill>
              <a:srgbClr val="000000">
                <a:alpha val="13000"/>
              </a:srgbClr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3703223F-9CD4-7DCE-FD38-9E047545F4D5}"/>
                </a:ext>
              </a:extLst>
            </p:cNvPr>
            <p:cNvSpPr/>
            <p:nvPr/>
          </p:nvSpPr>
          <p:spPr>
            <a:xfrm>
              <a:off x="8354293" y="3218306"/>
              <a:ext cx="228948" cy="328361"/>
            </a:xfrm>
            <a:custGeom>
              <a:avLst/>
              <a:gdLst>
                <a:gd name="connsiteX0" fmla="*/ 228878 w 228948"/>
                <a:gd name="connsiteY0" fmla="*/ 10440 h 328361"/>
                <a:gd name="connsiteX1" fmla="*/ 205484 w 228948"/>
                <a:gd name="connsiteY1" fmla="*/ 10440 h 328361"/>
                <a:gd name="connsiteX2" fmla="*/ 118686 w 228948"/>
                <a:gd name="connsiteY2" fmla="*/ 146066 h 328361"/>
                <a:gd name="connsiteX3" fmla="*/ 34876 w 228948"/>
                <a:gd name="connsiteY3" fmla="*/ 109190 h 328361"/>
                <a:gd name="connsiteX4" fmla="*/ 19062 w 228948"/>
                <a:gd name="connsiteY4" fmla="*/ 10221 h 328361"/>
                <a:gd name="connsiteX5" fmla="*/ 1935 w 228948"/>
                <a:gd name="connsiteY5" fmla="*/ 10221 h 328361"/>
                <a:gd name="connsiteX6" fmla="*/ 18770 w 228948"/>
                <a:gd name="connsiteY6" fmla="*/ 120632 h 328361"/>
                <a:gd name="connsiteX7" fmla="*/ 102434 w 228948"/>
                <a:gd name="connsiteY7" fmla="*/ 164723 h 328361"/>
                <a:gd name="connsiteX8" fmla="*/ 96677 w 228948"/>
                <a:gd name="connsiteY8" fmla="*/ 286648 h 328361"/>
                <a:gd name="connsiteX9" fmla="*/ 73939 w 228948"/>
                <a:gd name="connsiteY9" fmla="*/ 291167 h 328361"/>
                <a:gd name="connsiteX10" fmla="*/ 45881 w 228948"/>
                <a:gd name="connsiteY10" fmla="*/ 311063 h 328361"/>
                <a:gd name="connsiteX11" fmla="*/ 59363 w 228948"/>
                <a:gd name="connsiteY11" fmla="*/ 327387 h 328361"/>
                <a:gd name="connsiteX12" fmla="*/ 149659 w 228948"/>
                <a:gd name="connsiteY12" fmla="*/ 328043 h 328361"/>
                <a:gd name="connsiteX13" fmla="*/ 163434 w 228948"/>
                <a:gd name="connsiteY13" fmla="*/ 315363 h 328361"/>
                <a:gd name="connsiteX14" fmla="*/ 124589 w 228948"/>
                <a:gd name="connsiteY14" fmla="*/ 286794 h 328361"/>
                <a:gd name="connsiteX15" fmla="*/ 127140 w 228948"/>
                <a:gd name="connsiteY15" fmla="*/ 166545 h 328361"/>
                <a:gd name="connsiteX16" fmla="*/ 204245 w 228948"/>
                <a:gd name="connsiteY16" fmla="*/ 125806 h 328361"/>
                <a:gd name="connsiteX17" fmla="*/ 228878 w 228948"/>
                <a:gd name="connsiteY17" fmla="*/ 10440 h 32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8948" h="328361">
                  <a:moveTo>
                    <a:pt x="228878" y="10440"/>
                  </a:moveTo>
                  <a:cubicBezTo>
                    <a:pt x="228732" y="-3480"/>
                    <a:pt x="205411" y="-3480"/>
                    <a:pt x="205484" y="10440"/>
                  </a:cubicBezTo>
                  <a:cubicBezTo>
                    <a:pt x="205630" y="65681"/>
                    <a:pt x="198488" y="147451"/>
                    <a:pt x="118686" y="146066"/>
                  </a:cubicBezTo>
                  <a:cubicBezTo>
                    <a:pt x="88150" y="145556"/>
                    <a:pt x="55064" y="129887"/>
                    <a:pt x="34876" y="109190"/>
                  </a:cubicBezTo>
                  <a:cubicBezTo>
                    <a:pt x="11264" y="84921"/>
                    <a:pt x="19280" y="40247"/>
                    <a:pt x="19062" y="10221"/>
                  </a:cubicBezTo>
                  <a:cubicBezTo>
                    <a:pt x="18989" y="18"/>
                    <a:pt x="2227" y="18"/>
                    <a:pt x="1935" y="10221"/>
                  </a:cubicBezTo>
                  <a:cubicBezTo>
                    <a:pt x="988" y="46879"/>
                    <a:pt x="-7102" y="89513"/>
                    <a:pt x="18770" y="120632"/>
                  </a:cubicBezTo>
                  <a:cubicBezTo>
                    <a:pt x="37646" y="143370"/>
                    <a:pt x="71169" y="159549"/>
                    <a:pt x="102434" y="164723"/>
                  </a:cubicBezTo>
                  <a:cubicBezTo>
                    <a:pt x="100758" y="205389"/>
                    <a:pt x="99373" y="246055"/>
                    <a:pt x="96677" y="286648"/>
                  </a:cubicBezTo>
                  <a:cubicBezTo>
                    <a:pt x="88223" y="287523"/>
                    <a:pt x="80352" y="289126"/>
                    <a:pt x="73939" y="291167"/>
                  </a:cubicBezTo>
                  <a:cubicBezTo>
                    <a:pt x="61258" y="292333"/>
                    <a:pt x="50399" y="297143"/>
                    <a:pt x="45881" y="311063"/>
                  </a:cubicBezTo>
                  <a:cubicBezTo>
                    <a:pt x="43184" y="319371"/>
                    <a:pt x="50472" y="327023"/>
                    <a:pt x="59363" y="327387"/>
                  </a:cubicBezTo>
                  <a:cubicBezTo>
                    <a:pt x="89462" y="328408"/>
                    <a:pt x="119561" y="328626"/>
                    <a:pt x="149659" y="328043"/>
                  </a:cubicBezTo>
                  <a:cubicBezTo>
                    <a:pt x="156583" y="327898"/>
                    <a:pt x="164162" y="322359"/>
                    <a:pt x="163434" y="315363"/>
                  </a:cubicBezTo>
                  <a:cubicBezTo>
                    <a:pt x="161539" y="297507"/>
                    <a:pt x="144485" y="289199"/>
                    <a:pt x="124589" y="286794"/>
                  </a:cubicBezTo>
                  <a:cubicBezTo>
                    <a:pt x="127213" y="246784"/>
                    <a:pt x="128670" y="206701"/>
                    <a:pt x="127140" y="166545"/>
                  </a:cubicBezTo>
                  <a:cubicBezTo>
                    <a:pt x="159061" y="165525"/>
                    <a:pt x="185151" y="150949"/>
                    <a:pt x="204245" y="125806"/>
                  </a:cubicBezTo>
                  <a:cubicBezTo>
                    <a:pt x="229097" y="92792"/>
                    <a:pt x="229242" y="48992"/>
                    <a:pt x="228878" y="10440"/>
                  </a:cubicBezTo>
                  <a:close/>
                </a:path>
              </a:pathLst>
            </a:custGeom>
            <a:solidFill>
              <a:srgbClr val="3C484C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77" name="Graphic 2">
            <a:extLst>
              <a:ext uri="{FF2B5EF4-FFF2-40B4-BE49-F238E27FC236}">
                <a16:creationId xmlns:a16="http://schemas.microsoft.com/office/drawing/2014/main" id="{C15F6068-9571-3A72-6DA6-4D5917CCB293}"/>
              </a:ext>
            </a:extLst>
          </p:cNvPr>
          <p:cNvGrpSpPr/>
          <p:nvPr/>
        </p:nvGrpSpPr>
        <p:grpSpPr>
          <a:xfrm>
            <a:off x="2033592" y="3627559"/>
            <a:ext cx="326667" cy="428481"/>
            <a:chOff x="1399850" y="3645666"/>
            <a:chExt cx="326667" cy="428481"/>
          </a:xfrm>
        </p:grpSpPr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1447E239-CCD6-7503-81DD-4729700BE34D}"/>
                </a:ext>
              </a:extLst>
            </p:cNvPr>
            <p:cNvSpPr/>
            <p:nvPr/>
          </p:nvSpPr>
          <p:spPr>
            <a:xfrm>
              <a:off x="1416758" y="3709970"/>
              <a:ext cx="31337" cy="18794"/>
            </a:xfrm>
            <a:custGeom>
              <a:avLst/>
              <a:gdLst>
                <a:gd name="connsiteX0" fmla="*/ 31338 w 31337"/>
                <a:gd name="connsiteY0" fmla="*/ 15661 h 18794"/>
                <a:gd name="connsiteX1" fmla="*/ 29516 w 31337"/>
                <a:gd name="connsiteY1" fmla="*/ 210 h 18794"/>
                <a:gd name="connsiteX2" fmla="*/ 1822 w 31337"/>
                <a:gd name="connsiteY2" fmla="*/ 210 h 18794"/>
                <a:gd name="connsiteX3" fmla="*/ 0 w 31337"/>
                <a:gd name="connsiteY3" fmla="*/ 18794 h 18794"/>
                <a:gd name="connsiteX4" fmla="*/ 31338 w 31337"/>
                <a:gd name="connsiteY4" fmla="*/ 15661 h 1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7" h="18794">
                  <a:moveTo>
                    <a:pt x="31338" y="15661"/>
                  </a:moveTo>
                  <a:cubicBezTo>
                    <a:pt x="30755" y="10632"/>
                    <a:pt x="30172" y="5530"/>
                    <a:pt x="29516" y="210"/>
                  </a:cubicBezTo>
                  <a:cubicBezTo>
                    <a:pt x="21791" y="-518"/>
                    <a:pt x="9547" y="939"/>
                    <a:pt x="1822" y="210"/>
                  </a:cubicBezTo>
                  <a:cubicBezTo>
                    <a:pt x="1166" y="6405"/>
                    <a:pt x="656" y="12600"/>
                    <a:pt x="0" y="18794"/>
                  </a:cubicBezTo>
                  <a:cubicBezTo>
                    <a:pt x="10349" y="17045"/>
                    <a:pt x="20770" y="16025"/>
                    <a:pt x="31338" y="15661"/>
                  </a:cubicBezTo>
                  <a:close/>
                </a:path>
              </a:pathLst>
            </a:custGeom>
            <a:solidFill>
              <a:srgbClr val="A84749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380E4AB2-283A-1832-4397-43C18735943D}"/>
                </a:ext>
              </a:extLst>
            </p:cNvPr>
            <p:cNvSpPr/>
            <p:nvPr/>
          </p:nvSpPr>
          <p:spPr>
            <a:xfrm>
              <a:off x="1414207" y="3730076"/>
              <a:ext cx="36876" cy="27183"/>
            </a:xfrm>
            <a:custGeom>
              <a:avLst/>
              <a:gdLst>
                <a:gd name="connsiteX0" fmla="*/ 32212 w 36876"/>
                <a:gd name="connsiteY0" fmla="*/ 25580 h 27183"/>
                <a:gd name="connsiteX1" fmla="*/ 36876 w 36876"/>
                <a:gd name="connsiteY1" fmla="*/ 25435 h 27183"/>
                <a:gd name="connsiteX2" fmla="*/ 34399 w 36876"/>
                <a:gd name="connsiteY2" fmla="*/ 0 h 27183"/>
                <a:gd name="connsiteX3" fmla="*/ 2113 w 36876"/>
                <a:gd name="connsiteY3" fmla="*/ 3353 h 27183"/>
                <a:gd name="connsiteX4" fmla="*/ 0 w 36876"/>
                <a:gd name="connsiteY4" fmla="*/ 27184 h 27183"/>
                <a:gd name="connsiteX5" fmla="*/ 32212 w 36876"/>
                <a:gd name="connsiteY5" fmla="*/ 25580 h 27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76" h="27183">
                  <a:moveTo>
                    <a:pt x="32212" y="25580"/>
                  </a:moveTo>
                  <a:cubicBezTo>
                    <a:pt x="33743" y="25507"/>
                    <a:pt x="35273" y="25507"/>
                    <a:pt x="36876" y="25435"/>
                  </a:cubicBezTo>
                  <a:cubicBezTo>
                    <a:pt x="36148" y="17272"/>
                    <a:pt x="35346" y="8818"/>
                    <a:pt x="34399" y="0"/>
                  </a:cubicBezTo>
                  <a:cubicBezTo>
                    <a:pt x="23540" y="437"/>
                    <a:pt x="12754" y="1458"/>
                    <a:pt x="2113" y="3353"/>
                  </a:cubicBezTo>
                  <a:cubicBezTo>
                    <a:pt x="1385" y="11296"/>
                    <a:pt x="656" y="19240"/>
                    <a:pt x="0" y="27184"/>
                  </a:cubicBezTo>
                  <a:cubicBezTo>
                    <a:pt x="11078" y="25872"/>
                    <a:pt x="22592" y="25872"/>
                    <a:pt x="32212" y="25580"/>
                  </a:cubicBezTo>
                  <a:close/>
                </a:path>
              </a:pathLst>
            </a:custGeom>
            <a:solidFill>
              <a:srgbClr val="A84749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F6623C7F-68FA-9A06-18E5-DB0D4E86144F}"/>
                </a:ext>
              </a:extLst>
            </p:cNvPr>
            <p:cNvSpPr/>
            <p:nvPr/>
          </p:nvSpPr>
          <p:spPr>
            <a:xfrm>
              <a:off x="1410491" y="3760102"/>
              <a:ext cx="44018" cy="42706"/>
            </a:xfrm>
            <a:custGeom>
              <a:avLst/>
              <a:gdLst>
                <a:gd name="connsiteX0" fmla="*/ 44018 w 44018"/>
                <a:gd name="connsiteY0" fmla="*/ 38553 h 42706"/>
                <a:gd name="connsiteX1" fmla="*/ 40958 w 44018"/>
                <a:gd name="connsiteY1" fmla="*/ 0 h 42706"/>
                <a:gd name="connsiteX2" fmla="*/ 35929 w 44018"/>
                <a:gd name="connsiteY2" fmla="*/ 219 h 42706"/>
                <a:gd name="connsiteX3" fmla="*/ 3280 w 44018"/>
                <a:gd name="connsiteY3" fmla="*/ 1968 h 42706"/>
                <a:gd name="connsiteX4" fmla="*/ 0 w 44018"/>
                <a:gd name="connsiteY4" fmla="*/ 42707 h 42706"/>
                <a:gd name="connsiteX5" fmla="*/ 44018 w 44018"/>
                <a:gd name="connsiteY5" fmla="*/ 38553 h 42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018" h="42706">
                  <a:moveTo>
                    <a:pt x="44018" y="38553"/>
                  </a:moveTo>
                  <a:cubicBezTo>
                    <a:pt x="42998" y="25799"/>
                    <a:pt x="42051" y="13118"/>
                    <a:pt x="40958" y="0"/>
                  </a:cubicBezTo>
                  <a:cubicBezTo>
                    <a:pt x="39281" y="73"/>
                    <a:pt x="37532" y="146"/>
                    <a:pt x="35929" y="219"/>
                  </a:cubicBezTo>
                  <a:cubicBezTo>
                    <a:pt x="26163" y="510"/>
                    <a:pt x="14503" y="510"/>
                    <a:pt x="3280" y="1968"/>
                  </a:cubicBezTo>
                  <a:cubicBezTo>
                    <a:pt x="2113" y="15523"/>
                    <a:pt x="1020" y="29151"/>
                    <a:pt x="0" y="42707"/>
                  </a:cubicBezTo>
                  <a:cubicBezTo>
                    <a:pt x="14649" y="40812"/>
                    <a:pt x="29297" y="39646"/>
                    <a:pt x="44018" y="38553"/>
                  </a:cubicBezTo>
                  <a:close/>
                </a:path>
              </a:pathLst>
            </a:custGeom>
            <a:solidFill>
              <a:srgbClr val="A84749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3AC6EEC2-8BDE-E9C1-B8D1-8430936E28A4}"/>
                </a:ext>
              </a:extLst>
            </p:cNvPr>
            <p:cNvSpPr/>
            <p:nvPr/>
          </p:nvSpPr>
          <p:spPr>
            <a:xfrm>
              <a:off x="1407721" y="3803100"/>
              <a:ext cx="50796" cy="41321"/>
            </a:xfrm>
            <a:custGeom>
              <a:avLst/>
              <a:gdLst>
                <a:gd name="connsiteX0" fmla="*/ 50796 w 50796"/>
                <a:gd name="connsiteY0" fmla="*/ 38261 h 41321"/>
                <a:gd name="connsiteX1" fmla="*/ 49193 w 50796"/>
                <a:gd name="connsiteY1" fmla="*/ 22373 h 41321"/>
                <a:gd name="connsiteX2" fmla="*/ 47152 w 50796"/>
                <a:gd name="connsiteY2" fmla="*/ 0 h 41321"/>
                <a:gd name="connsiteX3" fmla="*/ 2478 w 50796"/>
                <a:gd name="connsiteY3" fmla="*/ 4154 h 41321"/>
                <a:gd name="connsiteX4" fmla="*/ 0 w 50796"/>
                <a:gd name="connsiteY4" fmla="*/ 41322 h 41321"/>
                <a:gd name="connsiteX5" fmla="*/ 50796 w 50796"/>
                <a:gd name="connsiteY5" fmla="*/ 38261 h 41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796" h="41321">
                  <a:moveTo>
                    <a:pt x="50796" y="38261"/>
                  </a:moveTo>
                  <a:cubicBezTo>
                    <a:pt x="50286" y="32941"/>
                    <a:pt x="49703" y="27694"/>
                    <a:pt x="49193" y="22373"/>
                  </a:cubicBezTo>
                  <a:cubicBezTo>
                    <a:pt x="48391" y="14794"/>
                    <a:pt x="47735" y="7361"/>
                    <a:pt x="47152" y="0"/>
                  </a:cubicBezTo>
                  <a:cubicBezTo>
                    <a:pt x="32212" y="1093"/>
                    <a:pt x="17345" y="2332"/>
                    <a:pt x="2478" y="4154"/>
                  </a:cubicBezTo>
                  <a:cubicBezTo>
                    <a:pt x="1603" y="16543"/>
                    <a:pt x="729" y="28933"/>
                    <a:pt x="0" y="41322"/>
                  </a:cubicBezTo>
                  <a:cubicBezTo>
                    <a:pt x="16908" y="41103"/>
                    <a:pt x="33888" y="39791"/>
                    <a:pt x="50796" y="38261"/>
                  </a:cubicBezTo>
                  <a:close/>
                </a:path>
              </a:pathLst>
            </a:custGeom>
            <a:solidFill>
              <a:srgbClr val="A84749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FB0A2131-D533-DA5A-5A5F-0870D859B315}"/>
                </a:ext>
              </a:extLst>
            </p:cNvPr>
            <p:cNvSpPr/>
            <p:nvPr/>
          </p:nvSpPr>
          <p:spPr>
            <a:xfrm>
              <a:off x="1403421" y="3886691"/>
              <a:ext cx="64132" cy="47516"/>
            </a:xfrm>
            <a:custGeom>
              <a:avLst/>
              <a:gdLst>
                <a:gd name="connsiteX0" fmla="*/ 64133 w 64132"/>
                <a:gd name="connsiteY0" fmla="*/ 42780 h 47516"/>
                <a:gd name="connsiteX1" fmla="*/ 59760 w 64132"/>
                <a:gd name="connsiteY1" fmla="*/ 0 h 47516"/>
                <a:gd name="connsiteX2" fmla="*/ 1895 w 64132"/>
                <a:gd name="connsiteY2" fmla="*/ 1749 h 47516"/>
                <a:gd name="connsiteX3" fmla="*/ 0 w 64132"/>
                <a:gd name="connsiteY3" fmla="*/ 47517 h 47516"/>
                <a:gd name="connsiteX4" fmla="*/ 64133 w 64132"/>
                <a:gd name="connsiteY4" fmla="*/ 42780 h 47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132" h="47516">
                  <a:moveTo>
                    <a:pt x="64133" y="42780"/>
                  </a:moveTo>
                  <a:cubicBezTo>
                    <a:pt x="62675" y="28495"/>
                    <a:pt x="61218" y="14211"/>
                    <a:pt x="59760" y="0"/>
                  </a:cubicBezTo>
                  <a:cubicBezTo>
                    <a:pt x="40447" y="656"/>
                    <a:pt x="21208" y="1312"/>
                    <a:pt x="1895" y="1749"/>
                  </a:cubicBezTo>
                  <a:cubicBezTo>
                    <a:pt x="1166" y="16981"/>
                    <a:pt x="510" y="32285"/>
                    <a:pt x="0" y="47517"/>
                  </a:cubicBezTo>
                  <a:cubicBezTo>
                    <a:pt x="21353" y="46059"/>
                    <a:pt x="42707" y="43873"/>
                    <a:pt x="64133" y="42780"/>
                  </a:cubicBezTo>
                  <a:close/>
                </a:path>
              </a:pathLst>
            </a:custGeom>
            <a:solidFill>
              <a:srgbClr val="A84749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9DA5D84B-F737-6E02-37B5-B76DAE06553D}"/>
                </a:ext>
              </a:extLst>
            </p:cNvPr>
            <p:cNvSpPr/>
            <p:nvPr/>
          </p:nvSpPr>
          <p:spPr>
            <a:xfrm>
              <a:off x="1401818" y="3933989"/>
              <a:ext cx="71420" cy="57646"/>
            </a:xfrm>
            <a:custGeom>
              <a:avLst/>
              <a:gdLst>
                <a:gd name="connsiteX0" fmla="*/ 71421 w 71420"/>
                <a:gd name="connsiteY0" fmla="*/ 50359 h 57646"/>
                <a:gd name="connsiteX1" fmla="*/ 66246 w 71420"/>
                <a:gd name="connsiteY1" fmla="*/ 0 h 57646"/>
                <a:gd name="connsiteX2" fmla="*/ 1458 w 71420"/>
                <a:gd name="connsiteY2" fmla="*/ 4737 h 57646"/>
                <a:gd name="connsiteX3" fmla="*/ 0 w 71420"/>
                <a:gd name="connsiteY3" fmla="*/ 57647 h 57646"/>
                <a:gd name="connsiteX4" fmla="*/ 71421 w 71420"/>
                <a:gd name="connsiteY4" fmla="*/ 50359 h 5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20" h="57646">
                  <a:moveTo>
                    <a:pt x="71421" y="50359"/>
                  </a:moveTo>
                  <a:cubicBezTo>
                    <a:pt x="69672" y="33597"/>
                    <a:pt x="67995" y="16762"/>
                    <a:pt x="66246" y="0"/>
                  </a:cubicBezTo>
                  <a:cubicBezTo>
                    <a:pt x="44602" y="1166"/>
                    <a:pt x="23030" y="3352"/>
                    <a:pt x="1458" y="4737"/>
                  </a:cubicBezTo>
                  <a:cubicBezTo>
                    <a:pt x="875" y="22374"/>
                    <a:pt x="364" y="40010"/>
                    <a:pt x="0" y="57647"/>
                  </a:cubicBezTo>
                  <a:cubicBezTo>
                    <a:pt x="23831" y="56116"/>
                    <a:pt x="47590" y="52691"/>
                    <a:pt x="71421" y="50359"/>
                  </a:cubicBezTo>
                  <a:close/>
                </a:path>
              </a:pathLst>
            </a:custGeom>
            <a:solidFill>
              <a:srgbClr val="A84749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612E97B7-CBF9-4AB1-0214-C5579040E529}"/>
                </a:ext>
              </a:extLst>
            </p:cNvPr>
            <p:cNvSpPr/>
            <p:nvPr/>
          </p:nvSpPr>
          <p:spPr>
            <a:xfrm>
              <a:off x="1401235" y="3988867"/>
              <a:ext cx="77834" cy="56978"/>
            </a:xfrm>
            <a:custGeom>
              <a:avLst/>
              <a:gdLst>
                <a:gd name="connsiteX0" fmla="*/ 510 w 77834"/>
                <a:gd name="connsiteY0" fmla="*/ 7361 h 56978"/>
                <a:gd name="connsiteX1" fmla="*/ 0 w 77834"/>
                <a:gd name="connsiteY1" fmla="*/ 56262 h 56978"/>
                <a:gd name="connsiteX2" fmla="*/ 77834 w 77834"/>
                <a:gd name="connsiteY2" fmla="*/ 53055 h 56978"/>
                <a:gd name="connsiteX3" fmla="*/ 72368 w 77834"/>
                <a:gd name="connsiteY3" fmla="*/ 0 h 56978"/>
                <a:gd name="connsiteX4" fmla="*/ 510 w 77834"/>
                <a:gd name="connsiteY4" fmla="*/ 7361 h 56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834" h="56978">
                  <a:moveTo>
                    <a:pt x="510" y="7361"/>
                  </a:moveTo>
                  <a:cubicBezTo>
                    <a:pt x="219" y="23685"/>
                    <a:pt x="0" y="40010"/>
                    <a:pt x="0" y="56262"/>
                  </a:cubicBezTo>
                  <a:cubicBezTo>
                    <a:pt x="25945" y="57865"/>
                    <a:pt x="52181" y="56772"/>
                    <a:pt x="77834" y="53055"/>
                  </a:cubicBezTo>
                  <a:cubicBezTo>
                    <a:pt x="76012" y="35346"/>
                    <a:pt x="74190" y="17709"/>
                    <a:pt x="72368" y="0"/>
                  </a:cubicBezTo>
                  <a:cubicBezTo>
                    <a:pt x="48464" y="2332"/>
                    <a:pt x="24560" y="5757"/>
                    <a:pt x="510" y="7361"/>
                  </a:cubicBezTo>
                  <a:close/>
                </a:path>
              </a:pathLst>
            </a:custGeom>
            <a:solidFill>
              <a:srgbClr val="A84749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00299F29-9BF4-B7C7-0D1E-98510305A4D9}"/>
                </a:ext>
              </a:extLst>
            </p:cNvPr>
            <p:cNvSpPr/>
            <p:nvPr/>
          </p:nvSpPr>
          <p:spPr>
            <a:xfrm>
              <a:off x="1405535" y="3845879"/>
              <a:ext cx="57209" cy="37896"/>
            </a:xfrm>
            <a:custGeom>
              <a:avLst/>
              <a:gdLst>
                <a:gd name="connsiteX0" fmla="*/ 57209 w 57209"/>
                <a:gd name="connsiteY0" fmla="*/ 36221 h 37896"/>
                <a:gd name="connsiteX1" fmla="*/ 53493 w 57209"/>
                <a:gd name="connsiteY1" fmla="*/ 0 h 37896"/>
                <a:gd name="connsiteX2" fmla="*/ 1895 w 57209"/>
                <a:gd name="connsiteY2" fmla="*/ 3134 h 37896"/>
                <a:gd name="connsiteX3" fmla="*/ 0 w 57209"/>
                <a:gd name="connsiteY3" fmla="*/ 37897 h 37896"/>
                <a:gd name="connsiteX4" fmla="*/ 57209 w 57209"/>
                <a:gd name="connsiteY4" fmla="*/ 36221 h 37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209" h="37896">
                  <a:moveTo>
                    <a:pt x="57209" y="36221"/>
                  </a:moveTo>
                  <a:cubicBezTo>
                    <a:pt x="55971" y="24123"/>
                    <a:pt x="54732" y="12098"/>
                    <a:pt x="53493" y="0"/>
                  </a:cubicBezTo>
                  <a:cubicBezTo>
                    <a:pt x="36293" y="1530"/>
                    <a:pt x="19094" y="2842"/>
                    <a:pt x="1895" y="3134"/>
                  </a:cubicBezTo>
                  <a:cubicBezTo>
                    <a:pt x="1166" y="14721"/>
                    <a:pt x="583" y="26309"/>
                    <a:pt x="0" y="37897"/>
                  </a:cubicBezTo>
                  <a:cubicBezTo>
                    <a:pt x="19094" y="37532"/>
                    <a:pt x="38115" y="36876"/>
                    <a:pt x="57209" y="36221"/>
                  </a:cubicBezTo>
                  <a:close/>
                </a:path>
              </a:pathLst>
            </a:custGeom>
            <a:solidFill>
              <a:srgbClr val="A84749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D2F6FE2D-DD55-9D54-F391-AF9374019946}"/>
                </a:ext>
              </a:extLst>
            </p:cNvPr>
            <p:cNvSpPr/>
            <p:nvPr/>
          </p:nvSpPr>
          <p:spPr>
            <a:xfrm>
              <a:off x="1403431" y="3645666"/>
              <a:ext cx="95554" cy="49545"/>
            </a:xfrm>
            <a:custGeom>
              <a:avLst/>
              <a:gdLst>
                <a:gd name="connsiteX0" fmla="*/ 69735 w 95554"/>
                <a:gd name="connsiteY0" fmla="*/ 42724 h 49545"/>
                <a:gd name="connsiteX1" fmla="*/ 69079 w 95554"/>
                <a:gd name="connsiteY1" fmla="*/ 38278 h 49545"/>
                <a:gd name="connsiteX2" fmla="*/ 54795 w 95554"/>
                <a:gd name="connsiteY2" fmla="*/ 33760 h 49545"/>
                <a:gd name="connsiteX3" fmla="*/ 48964 w 95554"/>
                <a:gd name="connsiteY3" fmla="*/ 40392 h 49545"/>
                <a:gd name="connsiteX4" fmla="*/ 42697 w 95554"/>
                <a:gd name="connsiteY4" fmla="*/ 34124 h 49545"/>
                <a:gd name="connsiteX5" fmla="*/ 23020 w 95554"/>
                <a:gd name="connsiteY5" fmla="*/ 46368 h 49545"/>
                <a:gd name="connsiteX6" fmla="*/ 2249 w 95554"/>
                <a:gd name="connsiteY6" fmla="*/ 39590 h 49545"/>
                <a:gd name="connsiteX7" fmla="*/ 3999 w 95554"/>
                <a:gd name="connsiteY7" fmla="*/ 19111 h 49545"/>
                <a:gd name="connsiteX8" fmla="*/ 20542 w 95554"/>
                <a:gd name="connsiteY8" fmla="*/ 5192 h 49545"/>
                <a:gd name="connsiteX9" fmla="*/ 31911 w 95554"/>
                <a:gd name="connsiteY9" fmla="*/ 163 h 49545"/>
                <a:gd name="connsiteX10" fmla="*/ 42988 w 95554"/>
                <a:gd name="connsiteY10" fmla="*/ 4317 h 49545"/>
                <a:gd name="connsiteX11" fmla="*/ 45612 w 95554"/>
                <a:gd name="connsiteY11" fmla="*/ 9783 h 49545"/>
                <a:gd name="connsiteX12" fmla="*/ 56908 w 95554"/>
                <a:gd name="connsiteY12" fmla="*/ 12625 h 49545"/>
                <a:gd name="connsiteX13" fmla="*/ 71921 w 95554"/>
                <a:gd name="connsiteY13" fmla="*/ 1621 h 49545"/>
                <a:gd name="connsiteX14" fmla="*/ 84893 w 95554"/>
                <a:gd name="connsiteY14" fmla="*/ 15759 h 49545"/>
                <a:gd name="connsiteX15" fmla="*/ 79719 w 95554"/>
                <a:gd name="connsiteY15" fmla="*/ 29533 h 49545"/>
                <a:gd name="connsiteX16" fmla="*/ 92473 w 95554"/>
                <a:gd name="connsiteY16" fmla="*/ 29023 h 49545"/>
                <a:gd name="connsiteX17" fmla="*/ 92400 w 95554"/>
                <a:gd name="connsiteY17" fmla="*/ 45129 h 49545"/>
                <a:gd name="connsiteX18" fmla="*/ 75929 w 95554"/>
                <a:gd name="connsiteY18" fmla="*/ 48554 h 49545"/>
                <a:gd name="connsiteX19" fmla="*/ 69735 w 95554"/>
                <a:gd name="connsiteY19" fmla="*/ 42724 h 49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5554" h="49545">
                  <a:moveTo>
                    <a:pt x="69735" y="42724"/>
                  </a:moveTo>
                  <a:cubicBezTo>
                    <a:pt x="69370" y="41266"/>
                    <a:pt x="69516" y="39736"/>
                    <a:pt x="69079" y="38278"/>
                  </a:cubicBezTo>
                  <a:cubicBezTo>
                    <a:pt x="67475" y="33031"/>
                    <a:pt x="60188" y="32885"/>
                    <a:pt x="54795" y="33760"/>
                  </a:cubicBezTo>
                  <a:cubicBezTo>
                    <a:pt x="55086" y="37039"/>
                    <a:pt x="52244" y="40319"/>
                    <a:pt x="48964" y="40392"/>
                  </a:cubicBezTo>
                  <a:cubicBezTo>
                    <a:pt x="45685" y="40538"/>
                    <a:pt x="42624" y="37477"/>
                    <a:pt x="42697" y="34124"/>
                  </a:cubicBezTo>
                  <a:cubicBezTo>
                    <a:pt x="36867" y="39299"/>
                    <a:pt x="30599" y="44400"/>
                    <a:pt x="23020" y="46368"/>
                  </a:cubicBezTo>
                  <a:cubicBezTo>
                    <a:pt x="15440" y="48263"/>
                    <a:pt x="6331" y="46222"/>
                    <a:pt x="2249" y="39590"/>
                  </a:cubicBezTo>
                  <a:cubicBezTo>
                    <a:pt x="-1613" y="33468"/>
                    <a:pt x="-156" y="25087"/>
                    <a:pt x="3999" y="19111"/>
                  </a:cubicBezTo>
                  <a:cubicBezTo>
                    <a:pt x="8080" y="13135"/>
                    <a:pt x="14347" y="9054"/>
                    <a:pt x="20542" y="5192"/>
                  </a:cubicBezTo>
                  <a:cubicBezTo>
                    <a:pt x="24113" y="3005"/>
                    <a:pt x="27757" y="819"/>
                    <a:pt x="31911" y="163"/>
                  </a:cubicBezTo>
                  <a:cubicBezTo>
                    <a:pt x="36065" y="-493"/>
                    <a:pt x="40729" y="819"/>
                    <a:pt x="42988" y="4317"/>
                  </a:cubicBezTo>
                  <a:cubicBezTo>
                    <a:pt x="44082" y="5993"/>
                    <a:pt x="44519" y="8107"/>
                    <a:pt x="45612" y="9783"/>
                  </a:cubicBezTo>
                  <a:cubicBezTo>
                    <a:pt x="47944" y="13427"/>
                    <a:pt x="53191" y="14739"/>
                    <a:pt x="56908" y="12625"/>
                  </a:cubicBezTo>
                  <a:cubicBezTo>
                    <a:pt x="57783" y="5775"/>
                    <a:pt x="65071" y="673"/>
                    <a:pt x="71921" y="1621"/>
                  </a:cubicBezTo>
                  <a:cubicBezTo>
                    <a:pt x="78772" y="2568"/>
                    <a:pt x="84238" y="8908"/>
                    <a:pt x="84893" y="15759"/>
                  </a:cubicBezTo>
                  <a:cubicBezTo>
                    <a:pt x="85331" y="20788"/>
                    <a:pt x="83436" y="26035"/>
                    <a:pt x="79719" y="29533"/>
                  </a:cubicBezTo>
                  <a:cubicBezTo>
                    <a:pt x="83946" y="30189"/>
                    <a:pt x="88319" y="30043"/>
                    <a:pt x="92473" y="29023"/>
                  </a:cubicBezTo>
                  <a:cubicBezTo>
                    <a:pt x="96773" y="33177"/>
                    <a:pt x="96408" y="40756"/>
                    <a:pt x="92400" y="45129"/>
                  </a:cubicBezTo>
                  <a:cubicBezTo>
                    <a:pt x="88392" y="49502"/>
                    <a:pt x="81541" y="50595"/>
                    <a:pt x="75929" y="48554"/>
                  </a:cubicBezTo>
                  <a:cubicBezTo>
                    <a:pt x="73233" y="47534"/>
                    <a:pt x="70536" y="45639"/>
                    <a:pt x="69735" y="42724"/>
                  </a:cubicBezTo>
                  <a:close/>
                </a:path>
              </a:pathLst>
            </a:custGeom>
            <a:solidFill>
              <a:srgbClr val="6D9DB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6FC96AE7-3690-BE21-6D8A-4F1FBB7A6062}"/>
                </a:ext>
              </a:extLst>
            </p:cNvPr>
            <p:cNvSpPr/>
            <p:nvPr/>
          </p:nvSpPr>
          <p:spPr>
            <a:xfrm>
              <a:off x="1642479" y="3781446"/>
              <a:ext cx="84039" cy="266250"/>
            </a:xfrm>
            <a:custGeom>
              <a:avLst/>
              <a:gdLst>
                <a:gd name="connsiteX0" fmla="*/ 82263 w 84039"/>
                <a:gd name="connsiteY0" fmla="*/ 263610 h 266250"/>
                <a:gd name="connsiteX1" fmla="*/ 83356 w 84039"/>
                <a:gd name="connsiteY1" fmla="*/ 232127 h 266250"/>
                <a:gd name="connsiteX2" fmla="*/ 83356 w 84039"/>
                <a:gd name="connsiteY2" fmla="*/ 150211 h 266250"/>
                <a:gd name="connsiteX3" fmla="*/ 80076 w 84039"/>
                <a:gd name="connsiteY3" fmla="*/ 106484 h 266250"/>
                <a:gd name="connsiteX4" fmla="*/ 66521 w 84039"/>
                <a:gd name="connsiteY4" fmla="*/ 85131 h 266250"/>
                <a:gd name="connsiteX5" fmla="*/ 17838 w 84039"/>
                <a:gd name="connsiteY5" fmla="*/ 6277 h 266250"/>
                <a:gd name="connsiteX6" fmla="*/ 3918 w 84039"/>
                <a:gd name="connsiteY6" fmla="*/ 9 h 266250"/>
                <a:gd name="connsiteX7" fmla="*/ 1003 w 84039"/>
                <a:gd name="connsiteY7" fmla="*/ 129878 h 266250"/>
                <a:gd name="connsiteX8" fmla="*/ 4939 w 84039"/>
                <a:gd name="connsiteY8" fmla="*/ 261278 h 266250"/>
                <a:gd name="connsiteX9" fmla="*/ 65573 w 84039"/>
                <a:gd name="connsiteY9" fmla="*/ 264922 h 266250"/>
                <a:gd name="connsiteX10" fmla="*/ 81024 w 84039"/>
                <a:gd name="connsiteY10" fmla="*/ 265505 h 266250"/>
                <a:gd name="connsiteX11" fmla="*/ 82263 w 84039"/>
                <a:gd name="connsiteY11" fmla="*/ 263610 h 26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039" h="266250">
                  <a:moveTo>
                    <a:pt x="82263" y="263610"/>
                  </a:moveTo>
                  <a:cubicBezTo>
                    <a:pt x="85469" y="257051"/>
                    <a:pt x="83356" y="239633"/>
                    <a:pt x="83356" y="232127"/>
                  </a:cubicBezTo>
                  <a:cubicBezTo>
                    <a:pt x="83356" y="204797"/>
                    <a:pt x="83356" y="177468"/>
                    <a:pt x="83356" y="150211"/>
                  </a:cubicBezTo>
                  <a:cubicBezTo>
                    <a:pt x="83356" y="135490"/>
                    <a:pt x="85542" y="118947"/>
                    <a:pt x="80076" y="106484"/>
                  </a:cubicBezTo>
                  <a:cubicBezTo>
                    <a:pt x="76797" y="98978"/>
                    <a:pt x="70602" y="91836"/>
                    <a:pt x="66521" y="85131"/>
                  </a:cubicBezTo>
                  <a:cubicBezTo>
                    <a:pt x="50269" y="58822"/>
                    <a:pt x="34090" y="32586"/>
                    <a:pt x="17838" y="6277"/>
                  </a:cubicBezTo>
                  <a:cubicBezTo>
                    <a:pt x="13465" y="3435"/>
                    <a:pt x="8583" y="-209"/>
                    <a:pt x="3918" y="9"/>
                  </a:cubicBezTo>
                  <a:cubicBezTo>
                    <a:pt x="-2422" y="40238"/>
                    <a:pt x="785" y="88702"/>
                    <a:pt x="1003" y="129878"/>
                  </a:cubicBezTo>
                  <a:cubicBezTo>
                    <a:pt x="1222" y="173751"/>
                    <a:pt x="2534" y="217551"/>
                    <a:pt x="4939" y="261278"/>
                  </a:cubicBezTo>
                  <a:cubicBezTo>
                    <a:pt x="5376" y="268712"/>
                    <a:pt x="59962" y="264922"/>
                    <a:pt x="65573" y="264922"/>
                  </a:cubicBezTo>
                  <a:cubicBezTo>
                    <a:pt x="68561" y="264922"/>
                    <a:pt x="78837" y="267473"/>
                    <a:pt x="81024" y="265505"/>
                  </a:cubicBezTo>
                  <a:cubicBezTo>
                    <a:pt x="81461" y="264995"/>
                    <a:pt x="81898" y="264339"/>
                    <a:pt x="82263" y="263610"/>
                  </a:cubicBezTo>
                  <a:close/>
                </a:path>
              </a:pathLst>
            </a:custGeom>
            <a:solidFill>
              <a:srgbClr val="527597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BAC8D1FA-C124-D192-99DD-7BA67EED8D0E}"/>
                </a:ext>
              </a:extLst>
            </p:cNvPr>
            <p:cNvSpPr/>
            <p:nvPr/>
          </p:nvSpPr>
          <p:spPr>
            <a:xfrm>
              <a:off x="1493471" y="3760895"/>
              <a:ext cx="137472" cy="287447"/>
            </a:xfrm>
            <a:custGeom>
              <a:avLst/>
              <a:gdLst>
                <a:gd name="connsiteX0" fmla="*/ 136747 w 137472"/>
                <a:gd name="connsiteY0" fmla="*/ 250783 h 287447"/>
                <a:gd name="connsiteX1" fmla="*/ 136747 w 137472"/>
                <a:gd name="connsiteY1" fmla="*/ 162309 h 287447"/>
                <a:gd name="connsiteX2" fmla="*/ 133468 w 137472"/>
                <a:gd name="connsiteY2" fmla="*/ 115084 h 287447"/>
                <a:gd name="connsiteX3" fmla="*/ 119912 w 137472"/>
                <a:gd name="connsiteY3" fmla="*/ 91981 h 287447"/>
                <a:gd name="connsiteX4" fmla="*/ 71230 w 137472"/>
                <a:gd name="connsiteY4" fmla="*/ 6786 h 287447"/>
                <a:gd name="connsiteX5" fmla="*/ 57310 w 137472"/>
                <a:gd name="connsiteY5" fmla="*/ 9 h 287447"/>
                <a:gd name="connsiteX6" fmla="*/ 54395 w 137472"/>
                <a:gd name="connsiteY6" fmla="*/ 138623 h 287447"/>
                <a:gd name="connsiteX7" fmla="*/ 17518 w 137472"/>
                <a:gd name="connsiteY7" fmla="*/ 175208 h 287447"/>
                <a:gd name="connsiteX8" fmla="*/ 3963 w 137472"/>
                <a:gd name="connsiteY8" fmla="*/ 188253 h 287447"/>
                <a:gd name="connsiteX9" fmla="*/ 683 w 137472"/>
                <a:gd name="connsiteY9" fmla="*/ 215000 h 287447"/>
                <a:gd name="connsiteX10" fmla="*/ 683 w 137472"/>
                <a:gd name="connsiteY10" fmla="*/ 265140 h 287447"/>
                <a:gd name="connsiteX11" fmla="*/ 1777 w 137472"/>
                <a:gd name="connsiteY11" fmla="*/ 284453 h 287447"/>
                <a:gd name="connsiteX12" fmla="*/ 3088 w 137472"/>
                <a:gd name="connsiteY12" fmla="*/ 285546 h 287447"/>
                <a:gd name="connsiteX13" fmla="*/ 18539 w 137472"/>
                <a:gd name="connsiteY13" fmla="*/ 285181 h 287447"/>
                <a:gd name="connsiteX14" fmla="*/ 64379 w 137472"/>
                <a:gd name="connsiteY14" fmla="*/ 285546 h 287447"/>
                <a:gd name="connsiteX15" fmla="*/ 119111 w 137472"/>
                <a:gd name="connsiteY15" fmla="*/ 286056 h 287447"/>
                <a:gd name="connsiteX16" fmla="*/ 134561 w 137472"/>
                <a:gd name="connsiteY16" fmla="*/ 286639 h 287447"/>
                <a:gd name="connsiteX17" fmla="*/ 135873 w 137472"/>
                <a:gd name="connsiteY17" fmla="*/ 284744 h 287447"/>
                <a:gd name="connsiteX18" fmla="*/ 136747 w 137472"/>
                <a:gd name="connsiteY18" fmla="*/ 250783 h 287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7472" h="287447">
                  <a:moveTo>
                    <a:pt x="136747" y="250783"/>
                  </a:moveTo>
                  <a:cubicBezTo>
                    <a:pt x="136747" y="221267"/>
                    <a:pt x="136747" y="191751"/>
                    <a:pt x="136747" y="162309"/>
                  </a:cubicBezTo>
                  <a:cubicBezTo>
                    <a:pt x="136747" y="146421"/>
                    <a:pt x="138933" y="128566"/>
                    <a:pt x="133468" y="115084"/>
                  </a:cubicBezTo>
                  <a:cubicBezTo>
                    <a:pt x="130188" y="106994"/>
                    <a:pt x="123993" y="99269"/>
                    <a:pt x="119912" y="91981"/>
                  </a:cubicBezTo>
                  <a:cubicBezTo>
                    <a:pt x="103660" y="63559"/>
                    <a:pt x="87481" y="35209"/>
                    <a:pt x="71230" y="6786"/>
                  </a:cubicBezTo>
                  <a:cubicBezTo>
                    <a:pt x="66857" y="3726"/>
                    <a:pt x="61974" y="-210"/>
                    <a:pt x="57310" y="9"/>
                  </a:cubicBezTo>
                  <a:cubicBezTo>
                    <a:pt x="51042" y="42934"/>
                    <a:pt x="54103" y="94532"/>
                    <a:pt x="54395" y="138623"/>
                  </a:cubicBezTo>
                  <a:cubicBezTo>
                    <a:pt x="42078" y="150794"/>
                    <a:pt x="29762" y="163037"/>
                    <a:pt x="17518" y="175208"/>
                  </a:cubicBezTo>
                  <a:cubicBezTo>
                    <a:pt x="13364" y="179289"/>
                    <a:pt x="7242" y="183735"/>
                    <a:pt x="3963" y="188253"/>
                  </a:cubicBezTo>
                  <a:cubicBezTo>
                    <a:pt x="-1503" y="195906"/>
                    <a:pt x="683" y="206036"/>
                    <a:pt x="683" y="215000"/>
                  </a:cubicBezTo>
                  <a:cubicBezTo>
                    <a:pt x="683" y="231689"/>
                    <a:pt x="683" y="248451"/>
                    <a:pt x="683" y="265140"/>
                  </a:cubicBezTo>
                  <a:cubicBezTo>
                    <a:pt x="683" y="269731"/>
                    <a:pt x="-1430" y="280371"/>
                    <a:pt x="1777" y="284453"/>
                  </a:cubicBezTo>
                  <a:cubicBezTo>
                    <a:pt x="2141" y="284890"/>
                    <a:pt x="2578" y="285254"/>
                    <a:pt x="3088" y="285546"/>
                  </a:cubicBezTo>
                  <a:cubicBezTo>
                    <a:pt x="5348" y="286712"/>
                    <a:pt x="15551" y="285181"/>
                    <a:pt x="18539" y="285181"/>
                  </a:cubicBezTo>
                  <a:cubicBezTo>
                    <a:pt x="22328" y="285181"/>
                    <a:pt x="47690" y="286202"/>
                    <a:pt x="64379" y="285546"/>
                  </a:cubicBezTo>
                  <a:cubicBezTo>
                    <a:pt x="78736" y="288607"/>
                    <a:pt x="114592" y="286056"/>
                    <a:pt x="119111" y="286056"/>
                  </a:cubicBezTo>
                  <a:cubicBezTo>
                    <a:pt x="122099" y="286056"/>
                    <a:pt x="132374" y="288752"/>
                    <a:pt x="134561" y="286639"/>
                  </a:cubicBezTo>
                  <a:cubicBezTo>
                    <a:pt x="135071" y="286129"/>
                    <a:pt x="135508" y="285546"/>
                    <a:pt x="135873" y="284744"/>
                  </a:cubicBezTo>
                  <a:cubicBezTo>
                    <a:pt x="138861" y="277748"/>
                    <a:pt x="136747" y="258945"/>
                    <a:pt x="136747" y="250783"/>
                  </a:cubicBezTo>
                  <a:close/>
                </a:path>
              </a:pathLst>
            </a:custGeom>
            <a:solidFill>
              <a:srgbClr val="527597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89" name="Graphic 2">
              <a:extLst>
                <a:ext uri="{FF2B5EF4-FFF2-40B4-BE49-F238E27FC236}">
                  <a16:creationId xmlns:a16="http://schemas.microsoft.com/office/drawing/2014/main" id="{434CAFC5-54E3-2627-3A38-C90A46787A87}"/>
                </a:ext>
              </a:extLst>
            </p:cNvPr>
            <p:cNvGrpSpPr/>
            <p:nvPr/>
          </p:nvGrpSpPr>
          <p:grpSpPr>
            <a:xfrm>
              <a:off x="1513249" y="3968388"/>
              <a:ext cx="97802" cy="48901"/>
              <a:chOff x="1513249" y="3968388"/>
              <a:chExt cx="97802" cy="48901"/>
            </a:xfrm>
            <a:solidFill>
              <a:srgbClr val="E3E5E3"/>
            </a:solidFill>
          </p:grpSpPr>
          <p:sp>
            <p:nvSpPr>
              <p:cNvPr id="690" name="Freeform: Shape 689">
                <a:extLst>
                  <a:ext uri="{FF2B5EF4-FFF2-40B4-BE49-F238E27FC236}">
                    <a16:creationId xmlns:a16="http://schemas.microsoft.com/office/drawing/2014/main" id="{DC68373B-D148-66B5-527E-92E2844A7666}"/>
                  </a:ext>
                </a:extLst>
              </p:cNvPr>
              <p:cNvSpPr/>
              <p:nvPr/>
            </p:nvSpPr>
            <p:spPr>
              <a:xfrm>
                <a:off x="1513249" y="3996519"/>
                <a:ext cx="25944" cy="20770"/>
              </a:xfrm>
              <a:custGeom>
                <a:avLst/>
                <a:gdLst>
                  <a:gd name="connsiteX0" fmla="*/ 25726 w 25944"/>
                  <a:gd name="connsiteY0" fmla="*/ 1239 h 20770"/>
                  <a:gd name="connsiteX1" fmla="*/ 1166 w 25944"/>
                  <a:gd name="connsiteY1" fmla="*/ 0 h 20770"/>
                  <a:gd name="connsiteX2" fmla="*/ 0 w 25944"/>
                  <a:gd name="connsiteY2" fmla="*/ 20770 h 20770"/>
                  <a:gd name="connsiteX3" fmla="*/ 25945 w 25944"/>
                  <a:gd name="connsiteY3" fmla="*/ 20552 h 20770"/>
                  <a:gd name="connsiteX4" fmla="*/ 25726 w 25944"/>
                  <a:gd name="connsiteY4" fmla="*/ 1239 h 20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44" h="20770">
                    <a:moveTo>
                      <a:pt x="25726" y="1239"/>
                    </a:moveTo>
                    <a:cubicBezTo>
                      <a:pt x="17564" y="802"/>
                      <a:pt x="9328" y="437"/>
                      <a:pt x="1166" y="0"/>
                    </a:cubicBezTo>
                    <a:cubicBezTo>
                      <a:pt x="802" y="6924"/>
                      <a:pt x="364" y="13847"/>
                      <a:pt x="0" y="20770"/>
                    </a:cubicBezTo>
                    <a:cubicBezTo>
                      <a:pt x="8673" y="20698"/>
                      <a:pt x="17272" y="20625"/>
                      <a:pt x="25945" y="20552"/>
                    </a:cubicBezTo>
                    <a:cubicBezTo>
                      <a:pt x="25799" y="14211"/>
                      <a:pt x="25799" y="7725"/>
                      <a:pt x="25726" y="1239"/>
                    </a:cubicBezTo>
                    <a:close/>
                  </a:path>
                </a:pathLst>
              </a:custGeom>
              <a:solidFill>
                <a:srgbClr val="E3E5E3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1" name="Freeform: Shape 690">
                <a:extLst>
                  <a:ext uri="{FF2B5EF4-FFF2-40B4-BE49-F238E27FC236}">
                    <a16:creationId xmlns:a16="http://schemas.microsoft.com/office/drawing/2014/main" id="{139F65E3-7B74-87FB-3F5F-CBE199BDCF2F}"/>
                  </a:ext>
                </a:extLst>
              </p:cNvPr>
              <p:cNvSpPr/>
              <p:nvPr/>
            </p:nvSpPr>
            <p:spPr>
              <a:xfrm>
                <a:off x="1549032" y="3996300"/>
                <a:ext cx="25944" cy="20770"/>
              </a:xfrm>
              <a:custGeom>
                <a:avLst/>
                <a:gdLst>
                  <a:gd name="connsiteX0" fmla="*/ 25726 w 25944"/>
                  <a:gd name="connsiteY0" fmla="*/ 1239 h 20770"/>
                  <a:gd name="connsiteX1" fmla="*/ 1166 w 25944"/>
                  <a:gd name="connsiteY1" fmla="*/ 0 h 20770"/>
                  <a:gd name="connsiteX2" fmla="*/ 0 w 25944"/>
                  <a:gd name="connsiteY2" fmla="*/ 20770 h 20770"/>
                  <a:gd name="connsiteX3" fmla="*/ 25945 w 25944"/>
                  <a:gd name="connsiteY3" fmla="*/ 20552 h 20770"/>
                  <a:gd name="connsiteX4" fmla="*/ 25726 w 25944"/>
                  <a:gd name="connsiteY4" fmla="*/ 1239 h 20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44" h="20770">
                    <a:moveTo>
                      <a:pt x="25726" y="1239"/>
                    </a:moveTo>
                    <a:cubicBezTo>
                      <a:pt x="17564" y="802"/>
                      <a:pt x="9328" y="437"/>
                      <a:pt x="1166" y="0"/>
                    </a:cubicBezTo>
                    <a:cubicBezTo>
                      <a:pt x="802" y="6924"/>
                      <a:pt x="364" y="13847"/>
                      <a:pt x="0" y="20770"/>
                    </a:cubicBezTo>
                    <a:cubicBezTo>
                      <a:pt x="8600" y="20697"/>
                      <a:pt x="17272" y="20625"/>
                      <a:pt x="25945" y="20552"/>
                    </a:cubicBezTo>
                    <a:cubicBezTo>
                      <a:pt x="25872" y="14138"/>
                      <a:pt x="25799" y="7725"/>
                      <a:pt x="25726" y="1239"/>
                    </a:cubicBezTo>
                    <a:close/>
                  </a:path>
                </a:pathLst>
              </a:custGeom>
              <a:solidFill>
                <a:srgbClr val="E3E5E3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2" name="Freeform: Shape 691">
                <a:extLst>
                  <a:ext uri="{FF2B5EF4-FFF2-40B4-BE49-F238E27FC236}">
                    <a16:creationId xmlns:a16="http://schemas.microsoft.com/office/drawing/2014/main" id="{744C9EBD-D378-F054-A0D4-872D6A18261B}"/>
                  </a:ext>
                </a:extLst>
              </p:cNvPr>
              <p:cNvSpPr/>
              <p:nvPr/>
            </p:nvSpPr>
            <p:spPr>
              <a:xfrm>
                <a:off x="1513322" y="3968606"/>
                <a:ext cx="25944" cy="20770"/>
              </a:xfrm>
              <a:custGeom>
                <a:avLst/>
                <a:gdLst>
                  <a:gd name="connsiteX0" fmla="*/ 25726 w 25944"/>
                  <a:gd name="connsiteY0" fmla="*/ 1239 h 20770"/>
                  <a:gd name="connsiteX1" fmla="*/ 1166 w 25944"/>
                  <a:gd name="connsiteY1" fmla="*/ 0 h 20770"/>
                  <a:gd name="connsiteX2" fmla="*/ 0 w 25944"/>
                  <a:gd name="connsiteY2" fmla="*/ 20770 h 20770"/>
                  <a:gd name="connsiteX3" fmla="*/ 25945 w 25944"/>
                  <a:gd name="connsiteY3" fmla="*/ 20552 h 20770"/>
                  <a:gd name="connsiteX4" fmla="*/ 25726 w 25944"/>
                  <a:gd name="connsiteY4" fmla="*/ 1239 h 20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44" h="20770">
                    <a:moveTo>
                      <a:pt x="25726" y="1239"/>
                    </a:moveTo>
                    <a:cubicBezTo>
                      <a:pt x="17564" y="802"/>
                      <a:pt x="9328" y="437"/>
                      <a:pt x="1166" y="0"/>
                    </a:cubicBezTo>
                    <a:cubicBezTo>
                      <a:pt x="802" y="6924"/>
                      <a:pt x="364" y="13847"/>
                      <a:pt x="0" y="20770"/>
                    </a:cubicBezTo>
                    <a:cubicBezTo>
                      <a:pt x="8600" y="20697"/>
                      <a:pt x="17272" y="20624"/>
                      <a:pt x="25945" y="20552"/>
                    </a:cubicBezTo>
                    <a:cubicBezTo>
                      <a:pt x="25872" y="14211"/>
                      <a:pt x="25799" y="7725"/>
                      <a:pt x="25726" y="1239"/>
                    </a:cubicBezTo>
                    <a:close/>
                  </a:path>
                </a:pathLst>
              </a:custGeom>
              <a:solidFill>
                <a:srgbClr val="E3E5E3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3" name="Freeform: Shape 692">
                <a:extLst>
                  <a:ext uri="{FF2B5EF4-FFF2-40B4-BE49-F238E27FC236}">
                    <a16:creationId xmlns:a16="http://schemas.microsoft.com/office/drawing/2014/main" id="{D4FDD004-26A2-C60F-9F09-BB9E226A1A99}"/>
                  </a:ext>
                </a:extLst>
              </p:cNvPr>
              <p:cNvSpPr/>
              <p:nvPr/>
            </p:nvSpPr>
            <p:spPr>
              <a:xfrm>
                <a:off x="1549105" y="3968388"/>
                <a:ext cx="25944" cy="20770"/>
              </a:xfrm>
              <a:custGeom>
                <a:avLst/>
                <a:gdLst>
                  <a:gd name="connsiteX0" fmla="*/ 25726 w 25944"/>
                  <a:gd name="connsiteY0" fmla="*/ 1239 h 20770"/>
                  <a:gd name="connsiteX1" fmla="*/ 1166 w 25944"/>
                  <a:gd name="connsiteY1" fmla="*/ 0 h 20770"/>
                  <a:gd name="connsiteX2" fmla="*/ 0 w 25944"/>
                  <a:gd name="connsiteY2" fmla="*/ 20770 h 20770"/>
                  <a:gd name="connsiteX3" fmla="*/ 25945 w 25944"/>
                  <a:gd name="connsiteY3" fmla="*/ 20552 h 20770"/>
                  <a:gd name="connsiteX4" fmla="*/ 25726 w 25944"/>
                  <a:gd name="connsiteY4" fmla="*/ 1239 h 20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44" h="20770">
                    <a:moveTo>
                      <a:pt x="25726" y="1239"/>
                    </a:moveTo>
                    <a:cubicBezTo>
                      <a:pt x="17564" y="802"/>
                      <a:pt x="9328" y="437"/>
                      <a:pt x="1166" y="0"/>
                    </a:cubicBezTo>
                    <a:cubicBezTo>
                      <a:pt x="802" y="6924"/>
                      <a:pt x="364" y="13847"/>
                      <a:pt x="0" y="20770"/>
                    </a:cubicBezTo>
                    <a:cubicBezTo>
                      <a:pt x="8673" y="20697"/>
                      <a:pt x="17272" y="20624"/>
                      <a:pt x="25945" y="20552"/>
                    </a:cubicBezTo>
                    <a:cubicBezTo>
                      <a:pt x="25872" y="14138"/>
                      <a:pt x="25799" y="7725"/>
                      <a:pt x="25726" y="1239"/>
                    </a:cubicBezTo>
                    <a:close/>
                  </a:path>
                </a:pathLst>
              </a:custGeom>
              <a:solidFill>
                <a:srgbClr val="E3E5E3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4" name="Freeform: Shape 693">
                <a:extLst>
                  <a:ext uri="{FF2B5EF4-FFF2-40B4-BE49-F238E27FC236}">
                    <a16:creationId xmlns:a16="http://schemas.microsoft.com/office/drawing/2014/main" id="{2869A5AE-6C14-2480-F1D3-AFFD7EACAA4C}"/>
                  </a:ext>
                </a:extLst>
              </p:cNvPr>
              <p:cNvSpPr/>
              <p:nvPr/>
            </p:nvSpPr>
            <p:spPr>
              <a:xfrm>
                <a:off x="1585034" y="3996519"/>
                <a:ext cx="25944" cy="20770"/>
              </a:xfrm>
              <a:custGeom>
                <a:avLst/>
                <a:gdLst>
                  <a:gd name="connsiteX0" fmla="*/ 25726 w 25944"/>
                  <a:gd name="connsiteY0" fmla="*/ 1239 h 20770"/>
                  <a:gd name="connsiteX1" fmla="*/ 1166 w 25944"/>
                  <a:gd name="connsiteY1" fmla="*/ 0 h 20770"/>
                  <a:gd name="connsiteX2" fmla="*/ 0 w 25944"/>
                  <a:gd name="connsiteY2" fmla="*/ 20770 h 20770"/>
                  <a:gd name="connsiteX3" fmla="*/ 25945 w 25944"/>
                  <a:gd name="connsiteY3" fmla="*/ 20552 h 20770"/>
                  <a:gd name="connsiteX4" fmla="*/ 25726 w 25944"/>
                  <a:gd name="connsiteY4" fmla="*/ 1239 h 20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44" h="20770">
                    <a:moveTo>
                      <a:pt x="25726" y="1239"/>
                    </a:moveTo>
                    <a:cubicBezTo>
                      <a:pt x="17564" y="802"/>
                      <a:pt x="9328" y="437"/>
                      <a:pt x="1166" y="0"/>
                    </a:cubicBezTo>
                    <a:cubicBezTo>
                      <a:pt x="802" y="6924"/>
                      <a:pt x="364" y="13847"/>
                      <a:pt x="0" y="20770"/>
                    </a:cubicBezTo>
                    <a:cubicBezTo>
                      <a:pt x="8673" y="20698"/>
                      <a:pt x="17272" y="20625"/>
                      <a:pt x="25945" y="20552"/>
                    </a:cubicBezTo>
                    <a:cubicBezTo>
                      <a:pt x="25799" y="14211"/>
                      <a:pt x="25799" y="7725"/>
                      <a:pt x="25726" y="1239"/>
                    </a:cubicBezTo>
                    <a:close/>
                  </a:path>
                </a:pathLst>
              </a:custGeom>
              <a:solidFill>
                <a:srgbClr val="E3E5E3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5" name="Freeform: Shape 694">
                <a:extLst>
                  <a:ext uri="{FF2B5EF4-FFF2-40B4-BE49-F238E27FC236}">
                    <a16:creationId xmlns:a16="http://schemas.microsoft.com/office/drawing/2014/main" id="{7E6A3F43-AC8E-3FDA-9AA7-DE8AE4E90992}"/>
                  </a:ext>
                </a:extLst>
              </p:cNvPr>
              <p:cNvSpPr/>
              <p:nvPr/>
            </p:nvSpPr>
            <p:spPr>
              <a:xfrm>
                <a:off x="1585107" y="3968606"/>
                <a:ext cx="25944" cy="20770"/>
              </a:xfrm>
              <a:custGeom>
                <a:avLst/>
                <a:gdLst>
                  <a:gd name="connsiteX0" fmla="*/ 25726 w 25944"/>
                  <a:gd name="connsiteY0" fmla="*/ 1239 h 20770"/>
                  <a:gd name="connsiteX1" fmla="*/ 1166 w 25944"/>
                  <a:gd name="connsiteY1" fmla="*/ 0 h 20770"/>
                  <a:gd name="connsiteX2" fmla="*/ 0 w 25944"/>
                  <a:gd name="connsiteY2" fmla="*/ 20770 h 20770"/>
                  <a:gd name="connsiteX3" fmla="*/ 25945 w 25944"/>
                  <a:gd name="connsiteY3" fmla="*/ 20552 h 20770"/>
                  <a:gd name="connsiteX4" fmla="*/ 25726 w 25944"/>
                  <a:gd name="connsiteY4" fmla="*/ 1239 h 20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44" h="20770">
                    <a:moveTo>
                      <a:pt x="25726" y="1239"/>
                    </a:moveTo>
                    <a:cubicBezTo>
                      <a:pt x="17564" y="802"/>
                      <a:pt x="9328" y="437"/>
                      <a:pt x="1166" y="0"/>
                    </a:cubicBezTo>
                    <a:cubicBezTo>
                      <a:pt x="802" y="6924"/>
                      <a:pt x="364" y="13847"/>
                      <a:pt x="0" y="20770"/>
                    </a:cubicBezTo>
                    <a:cubicBezTo>
                      <a:pt x="8673" y="20697"/>
                      <a:pt x="17272" y="20624"/>
                      <a:pt x="25945" y="20552"/>
                    </a:cubicBezTo>
                    <a:cubicBezTo>
                      <a:pt x="25799" y="14211"/>
                      <a:pt x="25799" y="7725"/>
                      <a:pt x="25726" y="1239"/>
                    </a:cubicBezTo>
                    <a:close/>
                  </a:path>
                </a:pathLst>
              </a:custGeom>
              <a:solidFill>
                <a:srgbClr val="E3E5E3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96" name="Graphic 2">
              <a:extLst>
                <a:ext uri="{FF2B5EF4-FFF2-40B4-BE49-F238E27FC236}">
                  <a16:creationId xmlns:a16="http://schemas.microsoft.com/office/drawing/2014/main" id="{0FD557C7-E372-2EFE-DEDB-B8F95592D110}"/>
                </a:ext>
              </a:extLst>
            </p:cNvPr>
            <p:cNvGrpSpPr/>
            <p:nvPr/>
          </p:nvGrpSpPr>
          <p:grpSpPr>
            <a:xfrm>
              <a:off x="1657329" y="3974218"/>
              <a:ext cx="54221" cy="42998"/>
              <a:chOff x="1657329" y="3974218"/>
              <a:chExt cx="54221" cy="42998"/>
            </a:xfrm>
            <a:solidFill>
              <a:srgbClr val="E3E5E3"/>
            </a:solidFill>
          </p:grpSpPr>
          <p:sp>
            <p:nvSpPr>
              <p:cNvPr id="697" name="Freeform: Shape 696">
                <a:extLst>
                  <a:ext uri="{FF2B5EF4-FFF2-40B4-BE49-F238E27FC236}">
                    <a16:creationId xmlns:a16="http://schemas.microsoft.com/office/drawing/2014/main" id="{4A579DFF-3134-B53B-F60E-C26F8C436BF7}"/>
                  </a:ext>
                </a:extLst>
              </p:cNvPr>
              <p:cNvSpPr/>
              <p:nvPr/>
            </p:nvSpPr>
            <p:spPr>
              <a:xfrm>
                <a:off x="1657329" y="3998924"/>
                <a:ext cx="22738" cy="18292"/>
              </a:xfrm>
              <a:custGeom>
                <a:avLst/>
                <a:gdLst>
                  <a:gd name="connsiteX0" fmla="*/ 22592 w 22738"/>
                  <a:gd name="connsiteY0" fmla="*/ 1093 h 18292"/>
                  <a:gd name="connsiteX1" fmla="*/ 1020 w 22738"/>
                  <a:gd name="connsiteY1" fmla="*/ 0 h 18292"/>
                  <a:gd name="connsiteX2" fmla="*/ 0 w 22738"/>
                  <a:gd name="connsiteY2" fmla="*/ 18293 h 18292"/>
                  <a:gd name="connsiteX3" fmla="*/ 22738 w 22738"/>
                  <a:gd name="connsiteY3" fmla="*/ 18147 h 18292"/>
                  <a:gd name="connsiteX4" fmla="*/ 22592 w 22738"/>
                  <a:gd name="connsiteY4" fmla="*/ 1093 h 18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38" h="18292">
                    <a:moveTo>
                      <a:pt x="22592" y="1093"/>
                    </a:moveTo>
                    <a:cubicBezTo>
                      <a:pt x="15377" y="729"/>
                      <a:pt x="8235" y="364"/>
                      <a:pt x="1020" y="0"/>
                    </a:cubicBezTo>
                    <a:cubicBezTo>
                      <a:pt x="656" y="6122"/>
                      <a:pt x="292" y="12171"/>
                      <a:pt x="0" y="18293"/>
                    </a:cubicBezTo>
                    <a:cubicBezTo>
                      <a:pt x="7579" y="18220"/>
                      <a:pt x="15159" y="18147"/>
                      <a:pt x="22738" y="18147"/>
                    </a:cubicBezTo>
                    <a:cubicBezTo>
                      <a:pt x="22665" y="12462"/>
                      <a:pt x="22592" y="6778"/>
                      <a:pt x="22592" y="1093"/>
                    </a:cubicBezTo>
                    <a:close/>
                  </a:path>
                </a:pathLst>
              </a:custGeom>
              <a:solidFill>
                <a:srgbClr val="E3E5E3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8" name="Freeform: Shape 697">
                <a:extLst>
                  <a:ext uri="{FF2B5EF4-FFF2-40B4-BE49-F238E27FC236}">
                    <a16:creationId xmlns:a16="http://schemas.microsoft.com/office/drawing/2014/main" id="{D94D6CEB-E5EA-2AB3-C062-60DD50231A5E}"/>
                  </a:ext>
                </a:extLst>
              </p:cNvPr>
              <p:cNvSpPr/>
              <p:nvPr/>
            </p:nvSpPr>
            <p:spPr>
              <a:xfrm>
                <a:off x="1688740" y="3998705"/>
                <a:ext cx="22738" cy="18292"/>
              </a:xfrm>
              <a:custGeom>
                <a:avLst/>
                <a:gdLst>
                  <a:gd name="connsiteX0" fmla="*/ 22592 w 22738"/>
                  <a:gd name="connsiteY0" fmla="*/ 1093 h 18292"/>
                  <a:gd name="connsiteX1" fmla="*/ 1020 w 22738"/>
                  <a:gd name="connsiteY1" fmla="*/ 0 h 18292"/>
                  <a:gd name="connsiteX2" fmla="*/ 0 w 22738"/>
                  <a:gd name="connsiteY2" fmla="*/ 18292 h 18292"/>
                  <a:gd name="connsiteX3" fmla="*/ 22738 w 22738"/>
                  <a:gd name="connsiteY3" fmla="*/ 18147 h 18292"/>
                  <a:gd name="connsiteX4" fmla="*/ 22592 w 22738"/>
                  <a:gd name="connsiteY4" fmla="*/ 1093 h 18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38" h="18292">
                    <a:moveTo>
                      <a:pt x="22592" y="1093"/>
                    </a:moveTo>
                    <a:cubicBezTo>
                      <a:pt x="15377" y="729"/>
                      <a:pt x="8235" y="364"/>
                      <a:pt x="1020" y="0"/>
                    </a:cubicBezTo>
                    <a:cubicBezTo>
                      <a:pt x="656" y="6122"/>
                      <a:pt x="292" y="12171"/>
                      <a:pt x="0" y="18292"/>
                    </a:cubicBezTo>
                    <a:cubicBezTo>
                      <a:pt x="7579" y="18220"/>
                      <a:pt x="15159" y="18147"/>
                      <a:pt x="22738" y="18147"/>
                    </a:cubicBezTo>
                    <a:cubicBezTo>
                      <a:pt x="22738" y="12462"/>
                      <a:pt x="22665" y="6778"/>
                      <a:pt x="22592" y="1093"/>
                    </a:cubicBezTo>
                    <a:close/>
                  </a:path>
                </a:pathLst>
              </a:custGeom>
              <a:solidFill>
                <a:srgbClr val="E3E5E3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9" name="Freeform: Shape 698">
                <a:extLst>
                  <a:ext uri="{FF2B5EF4-FFF2-40B4-BE49-F238E27FC236}">
                    <a16:creationId xmlns:a16="http://schemas.microsoft.com/office/drawing/2014/main" id="{72E24C68-64FC-1105-8DEF-1B86C8F40319}"/>
                  </a:ext>
                </a:extLst>
              </p:cNvPr>
              <p:cNvSpPr/>
              <p:nvPr/>
            </p:nvSpPr>
            <p:spPr>
              <a:xfrm>
                <a:off x="1657402" y="3974437"/>
                <a:ext cx="22737" cy="18292"/>
              </a:xfrm>
              <a:custGeom>
                <a:avLst/>
                <a:gdLst>
                  <a:gd name="connsiteX0" fmla="*/ 22592 w 22737"/>
                  <a:gd name="connsiteY0" fmla="*/ 1093 h 18292"/>
                  <a:gd name="connsiteX1" fmla="*/ 1020 w 22737"/>
                  <a:gd name="connsiteY1" fmla="*/ 0 h 18292"/>
                  <a:gd name="connsiteX2" fmla="*/ 0 w 22737"/>
                  <a:gd name="connsiteY2" fmla="*/ 18293 h 18292"/>
                  <a:gd name="connsiteX3" fmla="*/ 22738 w 22737"/>
                  <a:gd name="connsiteY3" fmla="*/ 18147 h 18292"/>
                  <a:gd name="connsiteX4" fmla="*/ 22592 w 22737"/>
                  <a:gd name="connsiteY4" fmla="*/ 1093 h 18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37" h="18292">
                    <a:moveTo>
                      <a:pt x="22592" y="1093"/>
                    </a:moveTo>
                    <a:cubicBezTo>
                      <a:pt x="15377" y="729"/>
                      <a:pt x="8235" y="365"/>
                      <a:pt x="1020" y="0"/>
                    </a:cubicBezTo>
                    <a:cubicBezTo>
                      <a:pt x="656" y="6122"/>
                      <a:pt x="292" y="12171"/>
                      <a:pt x="0" y="18293"/>
                    </a:cubicBezTo>
                    <a:cubicBezTo>
                      <a:pt x="7579" y="18220"/>
                      <a:pt x="15159" y="18147"/>
                      <a:pt x="22738" y="18147"/>
                    </a:cubicBezTo>
                    <a:cubicBezTo>
                      <a:pt x="22665" y="12462"/>
                      <a:pt x="22592" y="6778"/>
                      <a:pt x="22592" y="1093"/>
                    </a:cubicBezTo>
                    <a:close/>
                  </a:path>
                </a:pathLst>
              </a:custGeom>
              <a:solidFill>
                <a:srgbClr val="E3E5E3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0" name="Freeform: Shape 699">
                <a:extLst>
                  <a:ext uri="{FF2B5EF4-FFF2-40B4-BE49-F238E27FC236}">
                    <a16:creationId xmlns:a16="http://schemas.microsoft.com/office/drawing/2014/main" id="{03EE7E79-95AD-AB8E-EDE5-BF8287A96DF0}"/>
                  </a:ext>
                </a:extLst>
              </p:cNvPr>
              <p:cNvSpPr/>
              <p:nvPr/>
            </p:nvSpPr>
            <p:spPr>
              <a:xfrm>
                <a:off x="1688813" y="3974218"/>
                <a:ext cx="22738" cy="18292"/>
              </a:xfrm>
              <a:custGeom>
                <a:avLst/>
                <a:gdLst>
                  <a:gd name="connsiteX0" fmla="*/ 22592 w 22738"/>
                  <a:gd name="connsiteY0" fmla="*/ 1093 h 18292"/>
                  <a:gd name="connsiteX1" fmla="*/ 1020 w 22738"/>
                  <a:gd name="connsiteY1" fmla="*/ 0 h 18292"/>
                  <a:gd name="connsiteX2" fmla="*/ 0 w 22738"/>
                  <a:gd name="connsiteY2" fmla="*/ 18293 h 18292"/>
                  <a:gd name="connsiteX3" fmla="*/ 22738 w 22738"/>
                  <a:gd name="connsiteY3" fmla="*/ 18147 h 18292"/>
                  <a:gd name="connsiteX4" fmla="*/ 22592 w 22738"/>
                  <a:gd name="connsiteY4" fmla="*/ 1093 h 18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38" h="18292">
                    <a:moveTo>
                      <a:pt x="22592" y="1093"/>
                    </a:moveTo>
                    <a:cubicBezTo>
                      <a:pt x="15377" y="729"/>
                      <a:pt x="8235" y="365"/>
                      <a:pt x="1020" y="0"/>
                    </a:cubicBezTo>
                    <a:cubicBezTo>
                      <a:pt x="656" y="6122"/>
                      <a:pt x="292" y="12171"/>
                      <a:pt x="0" y="18293"/>
                    </a:cubicBezTo>
                    <a:cubicBezTo>
                      <a:pt x="7579" y="18220"/>
                      <a:pt x="15159" y="18147"/>
                      <a:pt x="22738" y="18147"/>
                    </a:cubicBezTo>
                    <a:cubicBezTo>
                      <a:pt x="22738" y="12462"/>
                      <a:pt x="22665" y="6778"/>
                      <a:pt x="22592" y="1093"/>
                    </a:cubicBezTo>
                    <a:close/>
                  </a:path>
                </a:pathLst>
              </a:custGeom>
              <a:solidFill>
                <a:srgbClr val="E3E5E3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686E214D-6C16-B60B-F103-63298C5F6B52}"/>
                </a:ext>
              </a:extLst>
            </p:cNvPr>
            <p:cNvSpPr/>
            <p:nvPr/>
          </p:nvSpPr>
          <p:spPr>
            <a:xfrm>
              <a:off x="1399850" y="4054384"/>
              <a:ext cx="323798" cy="19763"/>
            </a:xfrm>
            <a:custGeom>
              <a:avLst/>
              <a:gdLst>
                <a:gd name="connsiteX0" fmla="*/ 323798 w 323798"/>
                <a:gd name="connsiteY0" fmla="*/ 8600 h 19763"/>
                <a:gd name="connsiteX1" fmla="*/ 120249 w 323798"/>
                <a:gd name="connsiteY1" fmla="*/ 16981 h 19763"/>
                <a:gd name="connsiteX2" fmla="*/ 73024 w 323798"/>
                <a:gd name="connsiteY2" fmla="*/ 18657 h 19763"/>
                <a:gd name="connsiteX3" fmla="*/ 0 w 323798"/>
                <a:gd name="connsiteY3" fmla="*/ 19094 h 19763"/>
                <a:gd name="connsiteX4" fmla="*/ 73 w 323798"/>
                <a:gd name="connsiteY4" fmla="*/ 9183 h 19763"/>
                <a:gd name="connsiteX5" fmla="*/ 322778 w 323798"/>
                <a:gd name="connsiteY5" fmla="*/ 0 h 19763"/>
                <a:gd name="connsiteX6" fmla="*/ 323798 w 323798"/>
                <a:gd name="connsiteY6" fmla="*/ 8600 h 1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3798" h="19763">
                  <a:moveTo>
                    <a:pt x="323798" y="8600"/>
                  </a:moveTo>
                  <a:cubicBezTo>
                    <a:pt x="256021" y="12244"/>
                    <a:pt x="188099" y="14576"/>
                    <a:pt x="120249" y="16981"/>
                  </a:cubicBezTo>
                  <a:cubicBezTo>
                    <a:pt x="104507" y="17564"/>
                    <a:pt x="88766" y="18074"/>
                    <a:pt x="73024" y="18657"/>
                  </a:cubicBezTo>
                  <a:cubicBezTo>
                    <a:pt x="48683" y="19532"/>
                    <a:pt x="24341" y="20406"/>
                    <a:pt x="0" y="19094"/>
                  </a:cubicBezTo>
                  <a:cubicBezTo>
                    <a:pt x="0" y="15815"/>
                    <a:pt x="73" y="12462"/>
                    <a:pt x="73" y="9183"/>
                  </a:cubicBezTo>
                  <a:cubicBezTo>
                    <a:pt x="107641" y="6122"/>
                    <a:pt x="215210" y="3061"/>
                    <a:pt x="322778" y="0"/>
                  </a:cubicBezTo>
                  <a:cubicBezTo>
                    <a:pt x="323142" y="2842"/>
                    <a:pt x="323434" y="5757"/>
                    <a:pt x="323798" y="8600"/>
                  </a:cubicBezTo>
                  <a:close/>
                </a:path>
              </a:pathLst>
            </a:custGeom>
            <a:solidFill>
              <a:srgbClr val="3C484C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02" name="Graphic 2">
            <a:extLst>
              <a:ext uri="{FF2B5EF4-FFF2-40B4-BE49-F238E27FC236}">
                <a16:creationId xmlns:a16="http://schemas.microsoft.com/office/drawing/2014/main" id="{BBBAE59B-053C-82B3-48BE-E8D75844D1C8}"/>
              </a:ext>
            </a:extLst>
          </p:cNvPr>
          <p:cNvGrpSpPr/>
          <p:nvPr/>
        </p:nvGrpSpPr>
        <p:grpSpPr>
          <a:xfrm>
            <a:off x="4151727" y="4909552"/>
            <a:ext cx="236267" cy="330042"/>
            <a:chOff x="3517985" y="4927659"/>
            <a:chExt cx="236267" cy="330042"/>
          </a:xfrm>
        </p:grpSpPr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B575CF4C-64E7-AEAD-2E39-E6E2D1BD4625}"/>
                </a:ext>
              </a:extLst>
            </p:cNvPr>
            <p:cNvSpPr/>
            <p:nvPr/>
          </p:nvSpPr>
          <p:spPr>
            <a:xfrm>
              <a:off x="3535715" y="4990528"/>
              <a:ext cx="200669" cy="267173"/>
            </a:xfrm>
            <a:custGeom>
              <a:avLst/>
              <a:gdLst>
                <a:gd name="connsiteX0" fmla="*/ 3404 w 200669"/>
                <a:gd name="connsiteY0" fmla="*/ 11784 h 267173"/>
                <a:gd name="connsiteX1" fmla="*/ 3331 w 200669"/>
                <a:gd name="connsiteY1" fmla="*/ 12805 h 267173"/>
                <a:gd name="connsiteX2" fmla="*/ 781 w 200669"/>
                <a:gd name="connsiteY2" fmla="*/ 182320 h 267173"/>
                <a:gd name="connsiteX3" fmla="*/ 2457 w 200669"/>
                <a:gd name="connsiteY3" fmla="*/ 224662 h 267173"/>
                <a:gd name="connsiteX4" fmla="*/ 3477 w 200669"/>
                <a:gd name="connsiteY4" fmla="*/ 263068 h 267173"/>
                <a:gd name="connsiteX5" fmla="*/ 63310 w 200669"/>
                <a:gd name="connsiteY5" fmla="*/ 264890 h 267173"/>
                <a:gd name="connsiteX6" fmla="*/ 159582 w 200669"/>
                <a:gd name="connsiteY6" fmla="*/ 264890 h 267173"/>
                <a:gd name="connsiteX7" fmla="*/ 196240 w 200669"/>
                <a:gd name="connsiteY7" fmla="*/ 262413 h 267173"/>
                <a:gd name="connsiteX8" fmla="*/ 199374 w 200669"/>
                <a:gd name="connsiteY8" fmla="*/ 222985 h 267173"/>
                <a:gd name="connsiteX9" fmla="*/ 199520 w 200669"/>
                <a:gd name="connsiteY9" fmla="*/ 29348 h 267173"/>
                <a:gd name="connsiteX10" fmla="*/ 195074 w 200669"/>
                <a:gd name="connsiteY10" fmla="*/ 1800 h 267173"/>
                <a:gd name="connsiteX11" fmla="*/ 103612 w 200669"/>
                <a:gd name="connsiteY11" fmla="*/ 1144 h 267173"/>
                <a:gd name="connsiteX12" fmla="*/ 8652 w 200669"/>
                <a:gd name="connsiteY12" fmla="*/ 6172 h 267173"/>
                <a:gd name="connsiteX13" fmla="*/ 4424 w 200669"/>
                <a:gd name="connsiteY13" fmla="*/ 8213 h 267173"/>
                <a:gd name="connsiteX14" fmla="*/ 3404 w 200669"/>
                <a:gd name="connsiteY14" fmla="*/ 11784 h 267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0669" h="267173">
                  <a:moveTo>
                    <a:pt x="3404" y="11784"/>
                  </a:moveTo>
                  <a:cubicBezTo>
                    <a:pt x="3404" y="12149"/>
                    <a:pt x="3331" y="12440"/>
                    <a:pt x="3331" y="12805"/>
                  </a:cubicBezTo>
                  <a:cubicBezTo>
                    <a:pt x="52" y="69212"/>
                    <a:pt x="-823" y="125839"/>
                    <a:pt x="781" y="182320"/>
                  </a:cubicBezTo>
                  <a:cubicBezTo>
                    <a:pt x="1218" y="196458"/>
                    <a:pt x="1728" y="210596"/>
                    <a:pt x="2457" y="224662"/>
                  </a:cubicBezTo>
                  <a:cubicBezTo>
                    <a:pt x="2894" y="233334"/>
                    <a:pt x="-2572" y="256364"/>
                    <a:pt x="3477" y="263068"/>
                  </a:cubicBezTo>
                  <a:cubicBezTo>
                    <a:pt x="10765" y="271085"/>
                    <a:pt x="52087" y="264890"/>
                    <a:pt x="63310" y="264890"/>
                  </a:cubicBezTo>
                  <a:cubicBezTo>
                    <a:pt x="95377" y="264890"/>
                    <a:pt x="127516" y="264890"/>
                    <a:pt x="159582" y="264890"/>
                  </a:cubicBezTo>
                  <a:cubicBezTo>
                    <a:pt x="168036" y="264890"/>
                    <a:pt x="189317" y="268899"/>
                    <a:pt x="196240" y="262413"/>
                  </a:cubicBezTo>
                  <a:cubicBezTo>
                    <a:pt x="203820" y="255270"/>
                    <a:pt x="199374" y="232605"/>
                    <a:pt x="199374" y="222985"/>
                  </a:cubicBezTo>
                  <a:cubicBezTo>
                    <a:pt x="199447" y="158415"/>
                    <a:pt x="199520" y="93918"/>
                    <a:pt x="199520" y="29348"/>
                  </a:cubicBezTo>
                  <a:cubicBezTo>
                    <a:pt x="199520" y="19947"/>
                    <a:pt x="199447" y="10181"/>
                    <a:pt x="195074" y="1800"/>
                  </a:cubicBezTo>
                  <a:cubicBezTo>
                    <a:pt x="164611" y="415"/>
                    <a:pt x="134439" y="2820"/>
                    <a:pt x="103612" y="1144"/>
                  </a:cubicBezTo>
                  <a:cubicBezTo>
                    <a:pt x="71837" y="-532"/>
                    <a:pt x="39843" y="-1407"/>
                    <a:pt x="8652" y="6172"/>
                  </a:cubicBezTo>
                  <a:cubicBezTo>
                    <a:pt x="7121" y="6537"/>
                    <a:pt x="5445" y="6974"/>
                    <a:pt x="4424" y="8213"/>
                  </a:cubicBezTo>
                  <a:cubicBezTo>
                    <a:pt x="3842" y="9161"/>
                    <a:pt x="3550" y="10473"/>
                    <a:pt x="3404" y="11784"/>
                  </a:cubicBezTo>
                  <a:close/>
                </a:path>
              </a:pathLst>
            </a:custGeom>
            <a:solidFill>
              <a:srgbClr val="6D9DB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704" name="Graphic 2">
              <a:extLst>
                <a:ext uri="{FF2B5EF4-FFF2-40B4-BE49-F238E27FC236}">
                  <a16:creationId xmlns:a16="http://schemas.microsoft.com/office/drawing/2014/main" id="{0AFC1858-1915-505A-3C36-2B33CE18FCE6}"/>
                </a:ext>
              </a:extLst>
            </p:cNvPr>
            <p:cNvGrpSpPr/>
            <p:nvPr/>
          </p:nvGrpSpPr>
          <p:grpSpPr>
            <a:xfrm>
              <a:off x="3558489" y="5010881"/>
              <a:ext cx="151376" cy="230438"/>
              <a:chOff x="3558489" y="5010881"/>
              <a:chExt cx="151376" cy="230438"/>
            </a:xfrm>
            <a:solidFill>
              <a:srgbClr val="000000">
                <a:alpha val="10000"/>
              </a:srgbClr>
            </a:solidFill>
          </p:grpSpPr>
          <p:sp>
            <p:nvSpPr>
              <p:cNvPr id="705" name="Freeform: Shape 704">
                <a:extLst>
                  <a:ext uri="{FF2B5EF4-FFF2-40B4-BE49-F238E27FC236}">
                    <a16:creationId xmlns:a16="http://schemas.microsoft.com/office/drawing/2014/main" id="{FEC5C5AC-04B9-C704-6F79-D0FF066BAD73}"/>
                  </a:ext>
                </a:extLst>
              </p:cNvPr>
              <p:cNvSpPr/>
              <p:nvPr/>
            </p:nvSpPr>
            <p:spPr>
              <a:xfrm>
                <a:off x="3558489" y="5010881"/>
                <a:ext cx="30471" cy="230438"/>
              </a:xfrm>
              <a:custGeom>
                <a:avLst/>
                <a:gdLst>
                  <a:gd name="connsiteX0" fmla="*/ 1838 w 30471"/>
                  <a:gd name="connsiteY0" fmla="*/ 9505 h 230438"/>
                  <a:gd name="connsiteX1" fmla="*/ 2202 w 30471"/>
                  <a:gd name="connsiteY1" fmla="*/ 34138 h 230438"/>
                  <a:gd name="connsiteX2" fmla="*/ 1984 w 30471"/>
                  <a:gd name="connsiteY2" fmla="*/ 73273 h 230438"/>
                  <a:gd name="connsiteX3" fmla="*/ 2057 w 30471"/>
                  <a:gd name="connsiteY3" fmla="*/ 151545 h 230438"/>
                  <a:gd name="connsiteX4" fmla="*/ 380 w 30471"/>
                  <a:gd name="connsiteY4" fmla="*/ 211378 h 230438"/>
                  <a:gd name="connsiteX5" fmla="*/ 5846 w 30471"/>
                  <a:gd name="connsiteY5" fmla="*/ 226536 h 230438"/>
                  <a:gd name="connsiteX6" fmla="*/ 18090 w 30471"/>
                  <a:gd name="connsiteY6" fmla="*/ 230399 h 230438"/>
                  <a:gd name="connsiteX7" fmla="*/ 26908 w 30471"/>
                  <a:gd name="connsiteY7" fmla="*/ 227994 h 230438"/>
                  <a:gd name="connsiteX8" fmla="*/ 28949 w 30471"/>
                  <a:gd name="connsiteY8" fmla="*/ 222528 h 230438"/>
                  <a:gd name="connsiteX9" fmla="*/ 29896 w 30471"/>
                  <a:gd name="connsiteY9" fmla="*/ 175740 h 230438"/>
                  <a:gd name="connsiteX10" fmla="*/ 30188 w 30471"/>
                  <a:gd name="connsiteY10" fmla="*/ 126839 h 230438"/>
                  <a:gd name="connsiteX11" fmla="*/ 30188 w 30471"/>
                  <a:gd name="connsiteY11" fmla="*/ 24226 h 230438"/>
                  <a:gd name="connsiteX12" fmla="*/ 25086 w 30471"/>
                  <a:gd name="connsiteY12" fmla="*/ 2363 h 230438"/>
                  <a:gd name="connsiteX13" fmla="*/ 4680 w 30471"/>
                  <a:gd name="connsiteY13" fmla="*/ 1998 h 230438"/>
                  <a:gd name="connsiteX14" fmla="*/ 1838 w 30471"/>
                  <a:gd name="connsiteY14" fmla="*/ 9505 h 230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471" h="230438">
                    <a:moveTo>
                      <a:pt x="1838" y="9505"/>
                    </a:moveTo>
                    <a:cubicBezTo>
                      <a:pt x="672" y="17522"/>
                      <a:pt x="2275" y="28453"/>
                      <a:pt x="2202" y="34138"/>
                    </a:cubicBezTo>
                    <a:cubicBezTo>
                      <a:pt x="2129" y="47183"/>
                      <a:pt x="2057" y="60228"/>
                      <a:pt x="1984" y="73273"/>
                    </a:cubicBezTo>
                    <a:cubicBezTo>
                      <a:pt x="1911" y="99364"/>
                      <a:pt x="1911" y="125454"/>
                      <a:pt x="2057" y="151545"/>
                    </a:cubicBezTo>
                    <a:cubicBezTo>
                      <a:pt x="2129" y="171513"/>
                      <a:pt x="-1077" y="191409"/>
                      <a:pt x="380" y="211378"/>
                    </a:cubicBezTo>
                    <a:cubicBezTo>
                      <a:pt x="818" y="216916"/>
                      <a:pt x="1692" y="222893"/>
                      <a:pt x="5846" y="226536"/>
                    </a:cubicBezTo>
                    <a:cubicBezTo>
                      <a:pt x="9126" y="229379"/>
                      <a:pt x="13790" y="230107"/>
                      <a:pt x="18090" y="230399"/>
                    </a:cubicBezTo>
                    <a:cubicBezTo>
                      <a:pt x="21224" y="230545"/>
                      <a:pt x="24795" y="230399"/>
                      <a:pt x="26908" y="227994"/>
                    </a:cubicBezTo>
                    <a:cubicBezTo>
                      <a:pt x="28220" y="226536"/>
                      <a:pt x="28657" y="224496"/>
                      <a:pt x="28949" y="222528"/>
                    </a:cubicBezTo>
                    <a:cubicBezTo>
                      <a:pt x="31499" y="206932"/>
                      <a:pt x="28876" y="191190"/>
                      <a:pt x="29896" y="175740"/>
                    </a:cubicBezTo>
                    <a:cubicBezTo>
                      <a:pt x="30989" y="159561"/>
                      <a:pt x="30188" y="143091"/>
                      <a:pt x="30188" y="126839"/>
                    </a:cubicBezTo>
                    <a:cubicBezTo>
                      <a:pt x="30188" y="92659"/>
                      <a:pt x="30188" y="58479"/>
                      <a:pt x="30188" y="24226"/>
                    </a:cubicBezTo>
                    <a:cubicBezTo>
                      <a:pt x="30188" y="15335"/>
                      <a:pt x="32228" y="7391"/>
                      <a:pt x="25086" y="2363"/>
                    </a:cubicBezTo>
                    <a:cubicBezTo>
                      <a:pt x="21734" y="31"/>
                      <a:pt x="7668" y="-1354"/>
                      <a:pt x="4680" y="1998"/>
                    </a:cubicBezTo>
                    <a:cubicBezTo>
                      <a:pt x="3150" y="3675"/>
                      <a:pt x="2275" y="6371"/>
                      <a:pt x="1838" y="9505"/>
                    </a:cubicBezTo>
                    <a:close/>
                  </a:path>
                </a:pathLst>
              </a:custGeom>
              <a:solidFill>
                <a:srgbClr val="000000">
                  <a:alpha val="10000"/>
                </a:srgbClr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6" name="Freeform: Shape 705">
                <a:extLst>
                  <a:ext uri="{FF2B5EF4-FFF2-40B4-BE49-F238E27FC236}">
                    <a16:creationId xmlns:a16="http://schemas.microsoft.com/office/drawing/2014/main" id="{21FB9051-C74A-A56E-8E10-B264412972CB}"/>
                  </a:ext>
                </a:extLst>
              </p:cNvPr>
              <p:cNvSpPr/>
              <p:nvPr/>
            </p:nvSpPr>
            <p:spPr>
              <a:xfrm>
                <a:off x="3618905" y="5010881"/>
                <a:ext cx="30470" cy="230438"/>
              </a:xfrm>
              <a:custGeom>
                <a:avLst/>
                <a:gdLst>
                  <a:gd name="connsiteX0" fmla="*/ 1838 w 30470"/>
                  <a:gd name="connsiteY0" fmla="*/ 9505 h 230438"/>
                  <a:gd name="connsiteX1" fmla="*/ 2202 w 30470"/>
                  <a:gd name="connsiteY1" fmla="*/ 34138 h 230438"/>
                  <a:gd name="connsiteX2" fmla="*/ 1984 w 30470"/>
                  <a:gd name="connsiteY2" fmla="*/ 73273 h 230438"/>
                  <a:gd name="connsiteX3" fmla="*/ 2056 w 30470"/>
                  <a:gd name="connsiteY3" fmla="*/ 151545 h 230438"/>
                  <a:gd name="connsiteX4" fmla="*/ 380 w 30470"/>
                  <a:gd name="connsiteY4" fmla="*/ 211378 h 230438"/>
                  <a:gd name="connsiteX5" fmla="*/ 5846 w 30470"/>
                  <a:gd name="connsiteY5" fmla="*/ 226536 h 230438"/>
                  <a:gd name="connsiteX6" fmla="*/ 18090 w 30470"/>
                  <a:gd name="connsiteY6" fmla="*/ 230399 h 230438"/>
                  <a:gd name="connsiteX7" fmla="*/ 26908 w 30470"/>
                  <a:gd name="connsiteY7" fmla="*/ 227994 h 230438"/>
                  <a:gd name="connsiteX8" fmla="*/ 28949 w 30470"/>
                  <a:gd name="connsiteY8" fmla="*/ 222528 h 230438"/>
                  <a:gd name="connsiteX9" fmla="*/ 29896 w 30470"/>
                  <a:gd name="connsiteY9" fmla="*/ 175740 h 230438"/>
                  <a:gd name="connsiteX10" fmla="*/ 30188 w 30470"/>
                  <a:gd name="connsiteY10" fmla="*/ 126839 h 230438"/>
                  <a:gd name="connsiteX11" fmla="*/ 30188 w 30470"/>
                  <a:gd name="connsiteY11" fmla="*/ 24226 h 230438"/>
                  <a:gd name="connsiteX12" fmla="*/ 25086 w 30470"/>
                  <a:gd name="connsiteY12" fmla="*/ 2363 h 230438"/>
                  <a:gd name="connsiteX13" fmla="*/ 4680 w 30470"/>
                  <a:gd name="connsiteY13" fmla="*/ 1998 h 230438"/>
                  <a:gd name="connsiteX14" fmla="*/ 1838 w 30470"/>
                  <a:gd name="connsiteY14" fmla="*/ 9505 h 230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470" h="230438">
                    <a:moveTo>
                      <a:pt x="1838" y="9505"/>
                    </a:moveTo>
                    <a:cubicBezTo>
                      <a:pt x="672" y="17522"/>
                      <a:pt x="2275" y="28453"/>
                      <a:pt x="2202" y="34138"/>
                    </a:cubicBezTo>
                    <a:cubicBezTo>
                      <a:pt x="2129" y="47183"/>
                      <a:pt x="2056" y="60228"/>
                      <a:pt x="1984" y="73273"/>
                    </a:cubicBezTo>
                    <a:cubicBezTo>
                      <a:pt x="1911" y="99364"/>
                      <a:pt x="1911" y="125454"/>
                      <a:pt x="2056" y="151545"/>
                    </a:cubicBezTo>
                    <a:cubicBezTo>
                      <a:pt x="2129" y="171513"/>
                      <a:pt x="-1077" y="191409"/>
                      <a:pt x="380" y="211378"/>
                    </a:cubicBezTo>
                    <a:cubicBezTo>
                      <a:pt x="818" y="216916"/>
                      <a:pt x="1692" y="222893"/>
                      <a:pt x="5846" y="226536"/>
                    </a:cubicBezTo>
                    <a:cubicBezTo>
                      <a:pt x="9126" y="229379"/>
                      <a:pt x="13790" y="230107"/>
                      <a:pt x="18090" y="230399"/>
                    </a:cubicBezTo>
                    <a:cubicBezTo>
                      <a:pt x="21223" y="230545"/>
                      <a:pt x="24795" y="230399"/>
                      <a:pt x="26908" y="227994"/>
                    </a:cubicBezTo>
                    <a:cubicBezTo>
                      <a:pt x="28220" y="226536"/>
                      <a:pt x="28657" y="224496"/>
                      <a:pt x="28949" y="222528"/>
                    </a:cubicBezTo>
                    <a:cubicBezTo>
                      <a:pt x="31499" y="206932"/>
                      <a:pt x="28876" y="191190"/>
                      <a:pt x="29896" y="175740"/>
                    </a:cubicBezTo>
                    <a:cubicBezTo>
                      <a:pt x="30989" y="159561"/>
                      <a:pt x="30188" y="143091"/>
                      <a:pt x="30188" y="126839"/>
                    </a:cubicBezTo>
                    <a:cubicBezTo>
                      <a:pt x="30188" y="92659"/>
                      <a:pt x="30188" y="58479"/>
                      <a:pt x="30188" y="24226"/>
                    </a:cubicBezTo>
                    <a:cubicBezTo>
                      <a:pt x="30188" y="15335"/>
                      <a:pt x="32228" y="7391"/>
                      <a:pt x="25086" y="2363"/>
                    </a:cubicBezTo>
                    <a:cubicBezTo>
                      <a:pt x="21734" y="31"/>
                      <a:pt x="7668" y="-1354"/>
                      <a:pt x="4680" y="1998"/>
                    </a:cubicBezTo>
                    <a:cubicBezTo>
                      <a:pt x="3223" y="3675"/>
                      <a:pt x="2348" y="6371"/>
                      <a:pt x="1838" y="9505"/>
                    </a:cubicBezTo>
                    <a:close/>
                  </a:path>
                </a:pathLst>
              </a:custGeom>
              <a:solidFill>
                <a:srgbClr val="000000">
                  <a:alpha val="10000"/>
                </a:srgbClr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7" name="Freeform: Shape 706">
                <a:extLst>
                  <a:ext uri="{FF2B5EF4-FFF2-40B4-BE49-F238E27FC236}">
                    <a16:creationId xmlns:a16="http://schemas.microsoft.com/office/drawing/2014/main" id="{859AD2B2-BB40-3A03-BF7B-E50CBD87A66F}"/>
                  </a:ext>
                </a:extLst>
              </p:cNvPr>
              <p:cNvSpPr/>
              <p:nvPr/>
            </p:nvSpPr>
            <p:spPr>
              <a:xfrm>
                <a:off x="3679394" y="5010881"/>
                <a:ext cx="30471" cy="230438"/>
              </a:xfrm>
              <a:custGeom>
                <a:avLst/>
                <a:gdLst>
                  <a:gd name="connsiteX0" fmla="*/ 1838 w 30471"/>
                  <a:gd name="connsiteY0" fmla="*/ 9505 h 230438"/>
                  <a:gd name="connsiteX1" fmla="*/ 2202 w 30471"/>
                  <a:gd name="connsiteY1" fmla="*/ 34138 h 230438"/>
                  <a:gd name="connsiteX2" fmla="*/ 1984 w 30471"/>
                  <a:gd name="connsiteY2" fmla="*/ 73273 h 230438"/>
                  <a:gd name="connsiteX3" fmla="*/ 2057 w 30471"/>
                  <a:gd name="connsiteY3" fmla="*/ 151545 h 230438"/>
                  <a:gd name="connsiteX4" fmla="*/ 380 w 30471"/>
                  <a:gd name="connsiteY4" fmla="*/ 211378 h 230438"/>
                  <a:gd name="connsiteX5" fmla="*/ 5846 w 30471"/>
                  <a:gd name="connsiteY5" fmla="*/ 226536 h 230438"/>
                  <a:gd name="connsiteX6" fmla="*/ 18090 w 30471"/>
                  <a:gd name="connsiteY6" fmla="*/ 230399 h 230438"/>
                  <a:gd name="connsiteX7" fmla="*/ 26908 w 30471"/>
                  <a:gd name="connsiteY7" fmla="*/ 227994 h 230438"/>
                  <a:gd name="connsiteX8" fmla="*/ 28949 w 30471"/>
                  <a:gd name="connsiteY8" fmla="*/ 222528 h 230438"/>
                  <a:gd name="connsiteX9" fmla="*/ 29896 w 30471"/>
                  <a:gd name="connsiteY9" fmla="*/ 175740 h 230438"/>
                  <a:gd name="connsiteX10" fmla="*/ 30187 w 30471"/>
                  <a:gd name="connsiteY10" fmla="*/ 126839 h 230438"/>
                  <a:gd name="connsiteX11" fmla="*/ 30187 w 30471"/>
                  <a:gd name="connsiteY11" fmla="*/ 24226 h 230438"/>
                  <a:gd name="connsiteX12" fmla="*/ 25086 w 30471"/>
                  <a:gd name="connsiteY12" fmla="*/ 2363 h 230438"/>
                  <a:gd name="connsiteX13" fmla="*/ 4680 w 30471"/>
                  <a:gd name="connsiteY13" fmla="*/ 1998 h 230438"/>
                  <a:gd name="connsiteX14" fmla="*/ 1838 w 30471"/>
                  <a:gd name="connsiteY14" fmla="*/ 9505 h 230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471" h="230438">
                    <a:moveTo>
                      <a:pt x="1838" y="9505"/>
                    </a:moveTo>
                    <a:cubicBezTo>
                      <a:pt x="672" y="17522"/>
                      <a:pt x="2275" y="28453"/>
                      <a:pt x="2202" y="34138"/>
                    </a:cubicBezTo>
                    <a:cubicBezTo>
                      <a:pt x="2129" y="47183"/>
                      <a:pt x="2057" y="60228"/>
                      <a:pt x="1984" y="73273"/>
                    </a:cubicBezTo>
                    <a:cubicBezTo>
                      <a:pt x="1911" y="99364"/>
                      <a:pt x="1911" y="125454"/>
                      <a:pt x="2057" y="151545"/>
                    </a:cubicBezTo>
                    <a:cubicBezTo>
                      <a:pt x="2129" y="171513"/>
                      <a:pt x="-1077" y="191409"/>
                      <a:pt x="380" y="211378"/>
                    </a:cubicBezTo>
                    <a:cubicBezTo>
                      <a:pt x="818" y="216916"/>
                      <a:pt x="1692" y="222893"/>
                      <a:pt x="5846" y="226536"/>
                    </a:cubicBezTo>
                    <a:cubicBezTo>
                      <a:pt x="9126" y="229379"/>
                      <a:pt x="13790" y="230107"/>
                      <a:pt x="18090" y="230399"/>
                    </a:cubicBezTo>
                    <a:cubicBezTo>
                      <a:pt x="21224" y="230545"/>
                      <a:pt x="24795" y="230399"/>
                      <a:pt x="26908" y="227994"/>
                    </a:cubicBezTo>
                    <a:cubicBezTo>
                      <a:pt x="28220" y="226536"/>
                      <a:pt x="28657" y="224496"/>
                      <a:pt x="28949" y="222528"/>
                    </a:cubicBezTo>
                    <a:cubicBezTo>
                      <a:pt x="31499" y="206932"/>
                      <a:pt x="28876" y="191190"/>
                      <a:pt x="29896" y="175740"/>
                    </a:cubicBezTo>
                    <a:cubicBezTo>
                      <a:pt x="30989" y="159561"/>
                      <a:pt x="30187" y="143091"/>
                      <a:pt x="30187" y="126839"/>
                    </a:cubicBezTo>
                    <a:cubicBezTo>
                      <a:pt x="30187" y="92659"/>
                      <a:pt x="30187" y="58479"/>
                      <a:pt x="30187" y="24226"/>
                    </a:cubicBezTo>
                    <a:cubicBezTo>
                      <a:pt x="30187" y="15335"/>
                      <a:pt x="32228" y="7391"/>
                      <a:pt x="25086" y="2363"/>
                    </a:cubicBezTo>
                    <a:cubicBezTo>
                      <a:pt x="21734" y="31"/>
                      <a:pt x="7668" y="-1354"/>
                      <a:pt x="4680" y="1998"/>
                    </a:cubicBezTo>
                    <a:cubicBezTo>
                      <a:pt x="3150" y="3675"/>
                      <a:pt x="2275" y="6371"/>
                      <a:pt x="1838" y="9505"/>
                    </a:cubicBezTo>
                    <a:close/>
                  </a:path>
                </a:pathLst>
              </a:custGeom>
              <a:solidFill>
                <a:srgbClr val="000000">
                  <a:alpha val="10000"/>
                </a:srgbClr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9C06E37F-80A5-5A1D-BB22-BC5CDD11931C}"/>
                </a:ext>
              </a:extLst>
            </p:cNvPr>
            <p:cNvSpPr/>
            <p:nvPr/>
          </p:nvSpPr>
          <p:spPr>
            <a:xfrm>
              <a:off x="3517985" y="4927659"/>
              <a:ext cx="236267" cy="56637"/>
            </a:xfrm>
            <a:custGeom>
              <a:avLst/>
              <a:gdLst>
                <a:gd name="connsiteX0" fmla="*/ 234741 w 236267"/>
                <a:gd name="connsiteY0" fmla="*/ 52206 h 56637"/>
                <a:gd name="connsiteX1" fmla="*/ 234960 w 236267"/>
                <a:gd name="connsiteY1" fmla="*/ 32310 h 56637"/>
                <a:gd name="connsiteX2" fmla="*/ 229712 w 236267"/>
                <a:gd name="connsiteY2" fmla="*/ 29468 h 56637"/>
                <a:gd name="connsiteX3" fmla="*/ 158146 w 236267"/>
                <a:gd name="connsiteY3" fmla="*/ 29468 h 56637"/>
                <a:gd name="connsiteX4" fmla="*/ 113690 w 236267"/>
                <a:gd name="connsiteY4" fmla="*/ 316 h 56637"/>
                <a:gd name="connsiteX5" fmla="*/ 74700 w 236267"/>
                <a:gd name="connsiteY5" fmla="*/ 29322 h 56637"/>
                <a:gd name="connsiteX6" fmla="*/ 56335 w 236267"/>
                <a:gd name="connsiteY6" fmla="*/ 29322 h 56637"/>
                <a:gd name="connsiteX7" fmla="*/ 1312 w 236267"/>
                <a:gd name="connsiteY7" fmla="*/ 27063 h 56637"/>
                <a:gd name="connsiteX8" fmla="*/ 875 w 236267"/>
                <a:gd name="connsiteY8" fmla="*/ 30269 h 56637"/>
                <a:gd name="connsiteX9" fmla="*/ 0 w 236267"/>
                <a:gd name="connsiteY9" fmla="*/ 54902 h 56637"/>
                <a:gd name="connsiteX10" fmla="*/ 3425 w 236267"/>
                <a:gd name="connsiteY10" fmla="*/ 56214 h 56637"/>
                <a:gd name="connsiteX11" fmla="*/ 74044 w 236267"/>
                <a:gd name="connsiteY11" fmla="*/ 56433 h 56637"/>
                <a:gd name="connsiteX12" fmla="*/ 187734 w 236267"/>
                <a:gd name="connsiteY12" fmla="*/ 56433 h 56637"/>
                <a:gd name="connsiteX13" fmla="*/ 231024 w 236267"/>
                <a:gd name="connsiteY13" fmla="*/ 56142 h 56637"/>
                <a:gd name="connsiteX14" fmla="*/ 234741 w 236267"/>
                <a:gd name="connsiteY14" fmla="*/ 52206 h 56637"/>
                <a:gd name="connsiteX15" fmla="*/ 82644 w 236267"/>
                <a:gd name="connsiteY15" fmla="*/ 29395 h 56637"/>
                <a:gd name="connsiteX16" fmla="*/ 110629 w 236267"/>
                <a:gd name="connsiteY16" fmla="*/ 12050 h 56637"/>
                <a:gd name="connsiteX17" fmla="*/ 145100 w 236267"/>
                <a:gd name="connsiteY17" fmla="*/ 29614 h 56637"/>
                <a:gd name="connsiteX18" fmla="*/ 121707 w 236267"/>
                <a:gd name="connsiteY18" fmla="*/ 29541 h 56637"/>
                <a:gd name="connsiteX19" fmla="*/ 82644 w 236267"/>
                <a:gd name="connsiteY19" fmla="*/ 29395 h 5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6267" h="56637">
                  <a:moveTo>
                    <a:pt x="234741" y="52206"/>
                  </a:moveTo>
                  <a:cubicBezTo>
                    <a:pt x="234814" y="45574"/>
                    <a:pt x="234887" y="38942"/>
                    <a:pt x="234960" y="32310"/>
                  </a:cubicBezTo>
                  <a:cubicBezTo>
                    <a:pt x="234960" y="31363"/>
                    <a:pt x="234887" y="30342"/>
                    <a:pt x="229712" y="29468"/>
                  </a:cubicBezTo>
                  <a:cubicBezTo>
                    <a:pt x="205808" y="29395"/>
                    <a:pt x="182050" y="29468"/>
                    <a:pt x="158146" y="29468"/>
                  </a:cubicBezTo>
                  <a:cubicBezTo>
                    <a:pt x="153846" y="8625"/>
                    <a:pt x="135481" y="-2016"/>
                    <a:pt x="113690" y="316"/>
                  </a:cubicBezTo>
                  <a:cubicBezTo>
                    <a:pt x="97074" y="2065"/>
                    <a:pt x="75720" y="11685"/>
                    <a:pt x="74700" y="29322"/>
                  </a:cubicBezTo>
                  <a:cubicBezTo>
                    <a:pt x="68578" y="29322"/>
                    <a:pt x="62457" y="29322"/>
                    <a:pt x="56335" y="29322"/>
                  </a:cubicBezTo>
                  <a:cubicBezTo>
                    <a:pt x="38990" y="29395"/>
                    <a:pt x="17491" y="33258"/>
                    <a:pt x="1312" y="27063"/>
                  </a:cubicBezTo>
                  <a:cubicBezTo>
                    <a:pt x="1093" y="28083"/>
                    <a:pt x="947" y="29176"/>
                    <a:pt x="875" y="30269"/>
                  </a:cubicBezTo>
                  <a:cubicBezTo>
                    <a:pt x="291" y="38723"/>
                    <a:pt x="3279" y="49218"/>
                    <a:pt x="0" y="54902"/>
                  </a:cubicBezTo>
                  <a:cubicBezTo>
                    <a:pt x="875" y="55923"/>
                    <a:pt x="2041" y="56069"/>
                    <a:pt x="3425" y="56214"/>
                  </a:cubicBezTo>
                  <a:cubicBezTo>
                    <a:pt x="12025" y="57016"/>
                    <a:pt x="60780" y="56433"/>
                    <a:pt x="74044" y="56433"/>
                  </a:cubicBezTo>
                  <a:cubicBezTo>
                    <a:pt x="111941" y="56433"/>
                    <a:pt x="149838" y="56433"/>
                    <a:pt x="187734" y="56433"/>
                  </a:cubicBezTo>
                  <a:cubicBezTo>
                    <a:pt x="197719" y="56433"/>
                    <a:pt x="222789" y="56870"/>
                    <a:pt x="231024" y="56142"/>
                  </a:cubicBezTo>
                  <a:cubicBezTo>
                    <a:pt x="239988" y="55558"/>
                    <a:pt x="234741" y="53226"/>
                    <a:pt x="234741" y="52206"/>
                  </a:cubicBezTo>
                  <a:close/>
                  <a:moveTo>
                    <a:pt x="82644" y="29395"/>
                  </a:moveTo>
                  <a:cubicBezTo>
                    <a:pt x="88110" y="19265"/>
                    <a:pt x="98677" y="14528"/>
                    <a:pt x="110629" y="12050"/>
                  </a:cubicBezTo>
                  <a:cubicBezTo>
                    <a:pt x="128047" y="8333"/>
                    <a:pt x="139562" y="15548"/>
                    <a:pt x="145100" y="29614"/>
                  </a:cubicBezTo>
                  <a:cubicBezTo>
                    <a:pt x="137303" y="29614"/>
                    <a:pt x="129578" y="29614"/>
                    <a:pt x="121707" y="29541"/>
                  </a:cubicBezTo>
                  <a:cubicBezTo>
                    <a:pt x="108661" y="29468"/>
                    <a:pt x="95689" y="29395"/>
                    <a:pt x="82644" y="29395"/>
                  </a:cubicBezTo>
                  <a:close/>
                </a:path>
              </a:pathLst>
            </a:custGeom>
            <a:solidFill>
              <a:srgbClr val="6D9DB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09" name="Graphic 2">
            <a:extLst>
              <a:ext uri="{FF2B5EF4-FFF2-40B4-BE49-F238E27FC236}">
                <a16:creationId xmlns:a16="http://schemas.microsoft.com/office/drawing/2014/main" id="{D156AB9D-C5B6-7CBB-B034-0867F749B738}"/>
              </a:ext>
            </a:extLst>
          </p:cNvPr>
          <p:cNvGrpSpPr/>
          <p:nvPr/>
        </p:nvGrpSpPr>
        <p:grpSpPr>
          <a:xfrm>
            <a:off x="2077068" y="5535021"/>
            <a:ext cx="239742" cy="367466"/>
            <a:chOff x="1443326" y="5553128"/>
            <a:chExt cx="239742" cy="367466"/>
          </a:xfrm>
        </p:grpSpPr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1BD8BC3A-9C79-CA1E-46CC-F35C531F89F3}"/>
                </a:ext>
              </a:extLst>
            </p:cNvPr>
            <p:cNvSpPr/>
            <p:nvPr/>
          </p:nvSpPr>
          <p:spPr>
            <a:xfrm>
              <a:off x="1443382" y="5553128"/>
              <a:ext cx="239686" cy="366519"/>
            </a:xfrm>
            <a:custGeom>
              <a:avLst/>
              <a:gdLst>
                <a:gd name="connsiteX0" fmla="*/ 4058 w 239686"/>
                <a:gd name="connsiteY0" fmla="*/ 16250 h 366519"/>
                <a:gd name="connsiteX1" fmla="*/ 3985 w 239686"/>
                <a:gd name="connsiteY1" fmla="*/ 17635 h 366519"/>
                <a:gd name="connsiteX2" fmla="*/ 924 w 239686"/>
                <a:gd name="connsiteY2" fmla="*/ 250189 h 366519"/>
                <a:gd name="connsiteX3" fmla="*/ 2964 w 239686"/>
                <a:gd name="connsiteY3" fmla="*/ 308273 h 366519"/>
                <a:gd name="connsiteX4" fmla="*/ 4203 w 239686"/>
                <a:gd name="connsiteY4" fmla="*/ 360891 h 366519"/>
                <a:gd name="connsiteX5" fmla="*/ 75624 w 239686"/>
                <a:gd name="connsiteY5" fmla="*/ 363369 h 366519"/>
                <a:gd name="connsiteX6" fmla="*/ 190553 w 239686"/>
                <a:gd name="connsiteY6" fmla="*/ 363369 h 366519"/>
                <a:gd name="connsiteX7" fmla="*/ 234353 w 239686"/>
                <a:gd name="connsiteY7" fmla="*/ 359944 h 366519"/>
                <a:gd name="connsiteX8" fmla="*/ 238143 w 239686"/>
                <a:gd name="connsiteY8" fmla="*/ 305868 h 366519"/>
                <a:gd name="connsiteX9" fmla="*/ 238361 w 239686"/>
                <a:gd name="connsiteY9" fmla="*/ 40227 h 366519"/>
                <a:gd name="connsiteX10" fmla="*/ 233041 w 239686"/>
                <a:gd name="connsiteY10" fmla="*/ 2476 h 366519"/>
                <a:gd name="connsiteX11" fmla="*/ 123869 w 239686"/>
                <a:gd name="connsiteY11" fmla="*/ 1601 h 366519"/>
                <a:gd name="connsiteX12" fmla="*/ 10544 w 239686"/>
                <a:gd name="connsiteY12" fmla="*/ 8525 h 366519"/>
                <a:gd name="connsiteX13" fmla="*/ 5515 w 239686"/>
                <a:gd name="connsiteY13" fmla="*/ 11367 h 366519"/>
                <a:gd name="connsiteX14" fmla="*/ 4058 w 239686"/>
                <a:gd name="connsiteY14" fmla="*/ 16250 h 366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9686" h="366519">
                  <a:moveTo>
                    <a:pt x="4058" y="16250"/>
                  </a:moveTo>
                  <a:cubicBezTo>
                    <a:pt x="3985" y="16687"/>
                    <a:pt x="3985" y="17197"/>
                    <a:pt x="3985" y="17635"/>
                  </a:cubicBezTo>
                  <a:cubicBezTo>
                    <a:pt x="49" y="95031"/>
                    <a:pt x="-971" y="172647"/>
                    <a:pt x="924" y="250189"/>
                  </a:cubicBezTo>
                  <a:cubicBezTo>
                    <a:pt x="1434" y="269575"/>
                    <a:pt x="2090" y="288960"/>
                    <a:pt x="2964" y="308273"/>
                  </a:cubicBezTo>
                  <a:cubicBezTo>
                    <a:pt x="3474" y="320152"/>
                    <a:pt x="-3012" y="351781"/>
                    <a:pt x="4203" y="360891"/>
                  </a:cubicBezTo>
                  <a:cubicBezTo>
                    <a:pt x="12876" y="371896"/>
                    <a:pt x="62214" y="363369"/>
                    <a:pt x="75624" y="363369"/>
                  </a:cubicBezTo>
                  <a:cubicBezTo>
                    <a:pt x="113958" y="363369"/>
                    <a:pt x="152219" y="363369"/>
                    <a:pt x="190553" y="363369"/>
                  </a:cubicBezTo>
                  <a:cubicBezTo>
                    <a:pt x="200683" y="363369"/>
                    <a:pt x="226045" y="368908"/>
                    <a:pt x="234353" y="359944"/>
                  </a:cubicBezTo>
                  <a:cubicBezTo>
                    <a:pt x="243463" y="350105"/>
                    <a:pt x="238143" y="319132"/>
                    <a:pt x="238143" y="305868"/>
                  </a:cubicBezTo>
                  <a:cubicBezTo>
                    <a:pt x="238215" y="217321"/>
                    <a:pt x="238288" y="128774"/>
                    <a:pt x="238361" y="40227"/>
                  </a:cubicBezTo>
                  <a:cubicBezTo>
                    <a:pt x="238361" y="27328"/>
                    <a:pt x="238288" y="13918"/>
                    <a:pt x="233041" y="2476"/>
                  </a:cubicBezTo>
                  <a:cubicBezTo>
                    <a:pt x="196675" y="581"/>
                    <a:pt x="160673" y="3861"/>
                    <a:pt x="123869" y="1601"/>
                  </a:cubicBezTo>
                  <a:cubicBezTo>
                    <a:pt x="85973" y="-731"/>
                    <a:pt x="47712" y="-1970"/>
                    <a:pt x="10544" y="8525"/>
                  </a:cubicBezTo>
                  <a:cubicBezTo>
                    <a:pt x="8722" y="9035"/>
                    <a:pt x="6754" y="9691"/>
                    <a:pt x="5515" y="11367"/>
                  </a:cubicBezTo>
                  <a:cubicBezTo>
                    <a:pt x="4495" y="12752"/>
                    <a:pt x="4203" y="14501"/>
                    <a:pt x="4058" y="16250"/>
                  </a:cubicBezTo>
                  <a:close/>
                </a:path>
              </a:pathLst>
            </a:custGeom>
            <a:solidFill>
              <a:srgbClr val="537082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711" name="Graphic 2">
              <a:extLst>
                <a:ext uri="{FF2B5EF4-FFF2-40B4-BE49-F238E27FC236}">
                  <a16:creationId xmlns:a16="http://schemas.microsoft.com/office/drawing/2014/main" id="{38F6DE56-16A9-21CE-515D-2C6C9E89F776}"/>
                </a:ext>
              </a:extLst>
            </p:cNvPr>
            <p:cNvGrpSpPr/>
            <p:nvPr/>
          </p:nvGrpSpPr>
          <p:grpSpPr>
            <a:xfrm>
              <a:off x="1499081" y="5590731"/>
              <a:ext cx="121729" cy="117698"/>
              <a:chOff x="1499081" y="5590731"/>
              <a:chExt cx="121729" cy="117698"/>
            </a:xfrm>
          </p:grpSpPr>
          <p:grpSp>
            <p:nvGrpSpPr>
              <p:cNvPr id="712" name="Graphic 2">
                <a:extLst>
                  <a:ext uri="{FF2B5EF4-FFF2-40B4-BE49-F238E27FC236}">
                    <a16:creationId xmlns:a16="http://schemas.microsoft.com/office/drawing/2014/main" id="{E5AC8C96-DE59-DCEF-A176-018468D308EC}"/>
                  </a:ext>
                </a:extLst>
              </p:cNvPr>
              <p:cNvGrpSpPr/>
              <p:nvPr/>
            </p:nvGrpSpPr>
            <p:grpSpPr>
              <a:xfrm>
                <a:off x="1499081" y="5590731"/>
                <a:ext cx="121729" cy="117698"/>
                <a:chOff x="1499081" y="5590731"/>
                <a:chExt cx="121729" cy="117698"/>
              </a:xfrm>
            </p:grpSpPr>
            <p:sp>
              <p:nvSpPr>
                <p:cNvPr id="713" name="Freeform: Shape 712">
                  <a:extLst>
                    <a:ext uri="{FF2B5EF4-FFF2-40B4-BE49-F238E27FC236}">
                      <a16:creationId xmlns:a16="http://schemas.microsoft.com/office/drawing/2014/main" id="{D9676BB1-C3B1-AECC-A4E8-027FF3101D2E}"/>
                    </a:ext>
                  </a:extLst>
                </p:cNvPr>
                <p:cNvSpPr/>
                <p:nvPr/>
              </p:nvSpPr>
              <p:spPr>
                <a:xfrm>
                  <a:off x="1501721" y="5593398"/>
                  <a:ext cx="116321" cy="112257"/>
                </a:xfrm>
                <a:custGeom>
                  <a:avLst/>
                  <a:gdLst>
                    <a:gd name="connsiteX0" fmla="*/ 113703 w 116321"/>
                    <a:gd name="connsiteY0" fmla="*/ 67442 h 112257"/>
                    <a:gd name="connsiteX1" fmla="*/ 116108 w 116321"/>
                    <a:gd name="connsiteY1" fmla="*/ 44194 h 112257"/>
                    <a:gd name="connsiteX2" fmla="*/ 6645 w 116321"/>
                    <a:gd name="connsiteY2" fmla="*/ 29327 h 112257"/>
                    <a:gd name="connsiteX3" fmla="*/ 87467 w 116321"/>
                    <a:gd name="connsiteY3" fmla="*/ 104464 h 112257"/>
                    <a:gd name="connsiteX4" fmla="*/ 113703 w 116321"/>
                    <a:gd name="connsiteY4" fmla="*/ 67442 h 112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321" h="112257">
                      <a:moveTo>
                        <a:pt x="113703" y="67442"/>
                      </a:moveTo>
                      <a:cubicBezTo>
                        <a:pt x="115890" y="59572"/>
                        <a:pt x="116764" y="51482"/>
                        <a:pt x="116108" y="44194"/>
                      </a:cubicBezTo>
                      <a:cubicBezTo>
                        <a:pt x="111444" y="-9590"/>
                        <a:pt x="28727" y="-13963"/>
                        <a:pt x="6645" y="29327"/>
                      </a:cubicBezTo>
                      <a:cubicBezTo>
                        <a:pt x="-19810" y="81070"/>
                        <a:pt x="37983" y="132158"/>
                        <a:pt x="87467" y="104464"/>
                      </a:cubicBezTo>
                      <a:cubicBezTo>
                        <a:pt x="100221" y="97395"/>
                        <a:pt x="109476" y="82747"/>
                        <a:pt x="113703" y="67442"/>
                      </a:cubicBezTo>
                      <a:close/>
                    </a:path>
                  </a:pathLst>
                </a:custGeom>
                <a:solidFill>
                  <a:srgbClr val="E3E5E3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14" name="Freeform: Shape 713">
                  <a:extLst>
                    <a:ext uri="{FF2B5EF4-FFF2-40B4-BE49-F238E27FC236}">
                      <a16:creationId xmlns:a16="http://schemas.microsoft.com/office/drawing/2014/main" id="{A05F8485-8938-1F2B-9409-5EC65DDD026E}"/>
                    </a:ext>
                  </a:extLst>
                </p:cNvPr>
                <p:cNvSpPr/>
                <p:nvPr/>
              </p:nvSpPr>
              <p:spPr>
                <a:xfrm>
                  <a:off x="1499081" y="5590731"/>
                  <a:ext cx="121729" cy="117698"/>
                </a:xfrm>
                <a:custGeom>
                  <a:avLst/>
                  <a:gdLst>
                    <a:gd name="connsiteX0" fmla="*/ 61029 w 121729"/>
                    <a:gd name="connsiteY0" fmla="*/ 117699 h 117698"/>
                    <a:gd name="connsiteX1" fmla="*/ 61029 w 121729"/>
                    <a:gd name="connsiteY1" fmla="*/ 117699 h 117698"/>
                    <a:gd name="connsiteX2" fmla="*/ 8411 w 121729"/>
                    <a:gd name="connsiteY2" fmla="*/ 88110 h 117698"/>
                    <a:gd name="connsiteX3" fmla="*/ 6880 w 121729"/>
                    <a:gd name="connsiteY3" fmla="*/ 30828 h 117698"/>
                    <a:gd name="connsiteX4" fmla="*/ 63434 w 121729"/>
                    <a:gd name="connsiteY4" fmla="*/ 0 h 117698"/>
                    <a:gd name="connsiteX5" fmla="*/ 121518 w 121729"/>
                    <a:gd name="connsiteY5" fmla="*/ 46715 h 117698"/>
                    <a:gd name="connsiteX6" fmla="*/ 118967 w 121729"/>
                    <a:gd name="connsiteY6" fmla="*/ 70983 h 117698"/>
                    <a:gd name="connsiteX7" fmla="*/ 91419 w 121729"/>
                    <a:gd name="connsiteY7" fmla="*/ 109682 h 117698"/>
                    <a:gd name="connsiteX8" fmla="*/ 61029 w 121729"/>
                    <a:gd name="connsiteY8" fmla="*/ 117699 h 117698"/>
                    <a:gd name="connsiteX9" fmla="*/ 63434 w 121729"/>
                    <a:gd name="connsiteY9" fmla="*/ 5393 h 117698"/>
                    <a:gd name="connsiteX10" fmla="*/ 11763 w 121729"/>
                    <a:gd name="connsiteY10" fmla="*/ 33232 h 117698"/>
                    <a:gd name="connsiteX11" fmla="*/ 13075 w 121729"/>
                    <a:gd name="connsiteY11" fmla="*/ 85195 h 117698"/>
                    <a:gd name="connsiteX12" fmla="*/ 61029 w 121729"/>
                    <a:gd name="connsiteY12" fmla="*/ 112233 h 117698"/>
                    <a:gd name="connsiteX13" fmla="*/ 61029 w 121729"/>
                    <a:gd name="connsiteY13" fmla="*/ 112233 h 117698"/>
                    <a:gd name="connsiteX14" fmla="*/ 88795 w 121729"/>
                    <a:gd name="connsiteY14" fmla="*/ 104799 h 117698"/>
                    <a:gd name="connsiteX15" fmla="*/ 113720 w 121729"/>
                    <a:gd name="connsiteY15" fmla="*/ 69453 h 117698"/>
                    <a:gd name="connsiteX16" fmla="*/ 116052 w 121729"/>
                    <a:gd name="connsiteY16" fmla="*/ 47152 h 117698"/>
                    <a:gd name="connsiteX17" fmla="*/ 63434 w 121729"/>
                    <a:gd name="connsiteY17" fmla="*/ 5393 h 117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1729" h="117698">
                      <a:moveTo>
                        <a:pt x="61029" y="117699"/>
                      </a:moveTo>
                      <a:cubicBezTo>
                        <a:pt x="61029" y="117699"/>
                        <a:pt x="61029" y="117699"/>
                        <a:pt x="61029" y="117699"/>
                      </a:cubicBezTo>
                      <a:cubicBezTo>
                        <a:pt x="39748" y="117699"/>
                        <a:pt x="19561" y="106330"/>
                        <a:pt x="8411" y="88110"/>
                      </a:cubicBezTo>
                      <a:cubicBezTo>
                        <a:pt x="-2230" y="70692"/>
                        <a:pt x="-2813" y="49776"/>
                        <a:pt x="6880" y="30828"/>
                      </a:cubicBezTo>
                      <a:cubicBezTo>
                        <a:pt x="16573" y="11806"/>
                        <a:pt x="38218" y="0"/>
                        <a:pt x="63434" y="0"/>
                      </a:cubicBezTo>
                      <a:cubicBezTo>
                        <a:pt x="90326" y="0"/>
                        <a:pt x="118748" y="14430"/>
                        <a:pt x="121518" y="46715"/>
                      </a:cubicBezTo>
                      <a:cubicBezTo>
                        <a:pt x="122174" y="54294"/>
                        <a:pt x="121299" y="62676"/>
                        <a:pt x="118967" y="70983"/>
                      </a:cubicBezTo>
                      <a:cubicBezTo>
                        <a:pt x="114157" y="88255"/>
                        <a:pt x="103881" y="102686"/>
                        <a:pt x="91419" y="109682"/>
                      </a:cubicBezTo>
                      <a:cubicBezTo>
                        <a:pt x="81872" y="114929"/>
                        <a:pt x="71596" y="117699"/>
                        <a:pt x="61029" y="117699"/>
                      </a:cubicBezTo>
                      <a:close/>
                      <a:moveTo>
                        <a:pt x="63434" y="5393"/>
                      </a:moveTo>
                      <a:cubicBezTo>
                        <a:pt x="40331" y="5393"/>
                        <a:pt x="20581" y="16033"/>
                        <a:pt x="11763" y="33232"/>
                      </a:cubicBezTo>
                      <a:cubicBezTo>
                        <a:pt x="2945" y="50505"/>
                        <a:pt x="3382" y="69453"/>
                        <a:pt x="13075" y="85195"/>
                      </a:cubicBezTo>
                      <a:cubicBezTo>
                        <a:pt x="23278" y="101884"/>
                        <a:pt x="41643" y="112233"/>
                        <a:pt x="61029" y="112233"/>
                      </a:cubicBezTo>
                      <a:cubicBezTo>
                        <a:pt x="61029" y="112233"/>
                        <a:pt x="61029" y="112233"/>
                        <a:pt x="61029" y="112233"/>
                      </a:cubicBezTo>
                      <a:cubicBezTo>
                        <a:pt x="70649" y="112233"/>
                        <a:pt x="79977" y="109755"/>
                        <a:pt x="88795" y="104799"/>
                      </a:cubicBezTo>
                      <a:cubicBezTo>
                        <a:pt x="99946" y="98532"/>
                        <a:pt x="109274" y="85341"/>
                        <a:pt x="113720" y="69453"/>
                      </a:cubicBezTo>
                      <a:cubicBezTo>
                        <a:pt x="115833" y="61801"/>
                        <a:pt x="116635" y="54076"/>
                        <a:pt x="116052" y="47152"/>
                      </a:cubicBezTo>
                      <a:cubicBezTo>
                        <a:pt x="113574" y="18293"/>
                        <a:pt x="87848" y="5393"/>
                        <a:pt x="63434" y="5393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715" name="Freeform: Shape 714">
                <a:extLst>
                  <a:ext uri="{FF2B5EF4-FFF2-40B4-BE49-F238E27FC236}">
                    <a16:creationId xmlns:a16="http://schemas.microsoft.com/office/drawing/2014/main" id="{1E600B56-52C2-C01E-BE4B-10C592F085D9}"/>
                  </a:ext>
                </a:extLst>
              </p:cNvPr>
              <p:cNvSpPr/>
              <p:nvPr/>
            </p:nvSpPr>
            <p:spPr>
              <a:xfrm>
                <a:off x="1538200" y="5629304"/>
                <a:ext cx="43406" cy="40440"/>
              </a:xfrm>
              <a:custGeom>
                <a:avLst/>
                <a:gdLst>
                  <a:gd name="connsiteX0" fmla="*/ 42243 w 43406"/>
                  <a:gd name="connsiteY0" fmla="*/ 27454 h 40440"/>
                  <a:gd name="connsiteX1" fmla="*/ 43336 w 43406"/>
                  <a:gd name="connsiteY1" fmla="*/ 18272 h 40440"/>
                  <a:gd name="connsiteX2" fmla="*/ 26209 w 43406"/>
                  <a:gd name="connsiteY2" fmla="*/ 999 h 40440"/>
                  <a:gd name="connsiteX3" fmla="*/ 5658 w 43406"/>
                  <a:gd name="connsiteY3" fmla="*/ 5518 h 40440"/>
                  <a:gd name="connsiteX4" fmla="*/ 1576 w 43406"/>
                  <a:gd name="connsiteY4" fmla="*/ 15065 h 40440"/>
                  <a:gd name="connsiteX5" fmla="*/ 921 w 43406"/>
                  <a:gd name="connsiteY5" fmla="*/ 28985 h 40440"/>
                  <a:gd name="connsiteX6" fmla="*/ 17245 w 43406"/>
                  <a:gd name="connsiteY6" fmla="*/ 38969 h 40440"/>
                  <a:gd name="connsiteX7" fmla="*/ 38890 w 43406"/>
                  <a:gd name="connsiteY7" fmla="*/ 35981 h 40440"/>
                  <a:gd name="connsiteX8" fmla="*/ 42243 w 43406"/>
                  <a:gd name="connsiteY8" fmla="*/ 27454 h 40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406" h="40440">
                    <a:moveTo>
                      <a:pt x="42243" y="27454"/>
                    </a:moveTo>
                    <a:cubicBezTo>
                      <a:pt x="42971" y="24467"/>
                      <a:pt x="43627" y="21333"/>
                      <a:pt x="43336" y="18272"/>
                    </a:cubicBezTo>
                    <a:cubicBezTo>
                      <a:pt x="42607" y="9672"/>
                      <a:pt x="34517" y="3332"/>
                      <a:pt x="26209" y="999"/>
                    </a:cubicBezTo>
                    <a:cubicBezTo>
                      <a:pt x="19067" y="-968"/>
                      <a:pt x="10322" y="-312"/>
                      <a:pt x="5658" y="5518"/>
                    </a:cubicBezTo>
                    <a:cubicBezTo>
                      <a:pt x="3471" y="8214"/>
                      <a:pt x="2524" y="11713"/>
                      <a:pt x="1576" y="15065"/>
                    </a:cubicBezTo>
                    <a:cubicBezTo>
                      <a:pt x="338" y="19656"/>
                      <a:pt x="-901" y="24612"/>
                      <a:pt x="921" y="28985"/>
                    </a:cubicBezTo>
                    <a:cubicBezTo>
                      <a:pt x="3471" y="35106"/>
                      <a:pt x="10759" y="37439"/>
                      <a:pt x="17245" y="38969"/>
                    </a:cubicBezTo>
                    <a:cubicBezTo>
                      <a:pt x="24752" y="40791"/>
                      <a:pt x="34007" y="41957"/>
                      <a:pt x="38890" y="35981"/>
                    </a:cubicBezTo>
                    <a:cubicBezTo>
                      <a:pt x="40785" y="33576"/>
                      <a:pt x="41587" y="30443"/>
                      <a:pt x="42243" y="27454"/>
                    </a:cubicBezTo>
                    <a:close/>
                  </a:path>
                </a:pathLst>
              </a:custGeom>
              <a:solidFill>
                <a:srgbClr val="333333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16" name="Graphic 2">
              <a:extLst>
                <a:ext uri="{FF2B5EF4-FFF2-40B4-BE49-F238E27FC236}">
                  <a16:creationId xmlns:a16="http://schemas.microsoft.com/office/drawing/2014/main" id="{22F5FFE8-9085-382F-9A29-BF29ADC392B6}"/>
                </a:ext>
              </a:extLst>
            </p:cNvPr>
            <p:cNvGrpSpPr/>
            <p:nvPr/>
          </p:nvGrpSpPr>
          <p:grpSpPr>
            <a:xfrm>
              <a:off x="1499081" y="5744942"/>
              <a:ext cx="121729" cy="117698"/>
              <a:chOff x="1499081" y="5744942"/>
              <a:chExt cx="121729" cy="117698"/>
            </a:xfrm>
          </p:grpSpPr>
          <p:grpSp>
            <p:nvGrpSpPr>
              <p:cNvPr id="717" name="Graphic 2">
                <a:extLst>
                  <a:ext uri="{FF2B5EF4-FFF2-40B4-BE49-F238E27FC236}">
                    <a16:creationId xmlns:a16="http://schemas.microsoft.com/office/drawing/2014/main" id="{469E45AF-2692-1328-160C-391E33AF360F}"/>
                  </a:ext>
                </a:extLst>
              </p:cNvPr>
              <p:cNvGrpSpPr/>
              <p:nvPr/>
            </p:nvGrpSpPr>
            <p:grpSpPr>
              <a:xfrm>
                <a:off x="1499081" y="5744942"/>
                <a:ext cx="121729" cy="117698"/>
                <a:chOff x="1499081" y="5744942"/>
                <a:chExt cx="121729" cy="117698"/>
              </a:xfrm>
            </p:grpSpPr>
            <p:sp>
              <p:nvSpPr>
                <p:cNvPr id="718" name="Freeform: Shape 717">
                  <a:extLst>
                    <a:ext uri="{FF2B5EF4-FFF2-40B4-BE49-F238E27FC236}">
                      <a16:creationId xmlns:a16="http://schemas.microsoft.com/office/drawing/2014/main" id="{0284BB2E-6A90-D18F-B28E-95026ACD6C19}"/>
                    </a:ext>
                  </a:extLst>
                </p:cNvPr>
                <p:cNvSpPr/>
                <p:nvPr/>
              </p:nvSpPr>
              <p:spPr>
                <a:xfrm>
                  <a:off x="1501721" y="5747681"/>
                  <a:ext cx="116321" cy="112257"/>
                </a:xfrm>
                <a:custGeom>
                  <a:avLst/>
                  <a:gdLst>
                    <a:gd name="connsiteX0" fmla="*/ 113703 w 116321"/>
                    <a:gd name="connsiteY0" fmla="*/ 67442 h 112257"/>
                    <a:gd name="connsiteX1" fmla="*/ 116108 w 116321"/>
                    <a:gd name="connsiteY1" fmla="*/ 44194 h 112257"/>
                    <a:gd name="connsiteX2" fmla="*/ 6645 w 116321"/>
                    <a:gd name="connsiteY2" fmla="*/ 29327 h 112257"/>
                    <a:gd name="connsiteX3" fmla="*/ 87467 w 116321"/>
                    <a:gd name="connsiteY3" fmla="*/ 104464 h 112257"/>
                    <a:gd name="connsiteX4" fmla="*/ 113703 w 116321"/>
                    <a:gd name="connsiteY4" fmla="*/ 67442 h 112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321" h="112257">
                      <a:moveTo>
                        <a:pt x="113703" y="67442"/>
                      </a:moveTo>
                      <a:cubicBezTo>
                        <a:pt x="115890" y="59571"/>
                        <a:pt x="116764" y="51482"/>
                        <a:pt x="116108" y="44194"/>
                      </a:cubicBezTo>
                      <a:cubicBezTo>
                        <a:pt x="111444" y="-9590"/>
                        <a:pt x="28727" y="-13963"/>
                        <a:pt x="6645" y="29327"/>
                      </a:cubicBezTo>
                      <a:cubicBezTo>
                        <a:pt x="-19810" y="81071"/>
                        <a:pt x="37983" y="132158"/>
                        <a:pt x="87467" y="104464"/>
                      </a:cubicBezTo>
                      <a:cubicBezTo>
                        <a:pt x="100221" y="97322"/>
                        <a:pt x="109476" y="82747"/>
                        <a:pt x="113703" y="67442"/>
                      </a:cubicBezTo>
                      <a:close/>
                    </a:path>
                  </a:pathLst>
                </a:custGeom>
                <a:solidFill>
                  <a:srgbClr val="E3E5E3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19" name="Freeform: Shape 718">
                  <a:extLst>
                    <a:ext uri="{FF2B5EF4-FFF2-40B4-BE49-F238E27FC236}">
                      <a16:creationId xmlns:a16="http://schemas.microsoft.com/office/drawing/2014/main" id="{2B101983-EEE1-807F-B9A5-7B49AC117548}"/>
                    </a:ext>
                  </a:extLst>
                </p:cNvPr>
                <p:cNvSpPr/>
                <p:nvPr/>
              </p:nvSpPr>
              <p:spPr>
                <a:xfrm>
                  <a:off x="1499081" y="5744942"/>
                  <a:ext cx="121729" cy="117698"/>
                </a:xfrm>
                <a:custGeom>
                  <a:avLst/>
                  <a:gdLst>
                    <a:gd name="connsiteX0" fmla="*/ 61029 w 121729"/>
                    <a:gd name="connsiteY0" fmla="*/ 117698 h 117698"/>
                    <a:gd name="connsiteX1" fmla="*/ 61029 w 121729"/>
                    <a:gd name="connsiteY1" fmla="*/ 117698 h 117698"/>
                    <a:gd name="connsiteX2" fmla="*/ 8411 w 121729"/>
                    <a:gd name="connsiteY2" fmla="*/ 88110 h 117698"/>
                    <a:gd name="connsiteX3" fmla="*/ 6880 w 121729"/>
                    <a:gd name="connsiteY3" fmla="*/ 30827 h 117698"/>
                    <a:gd name="connsiteX4" fmla="*/ 63434 w 121729"/>
                    <a:gd name="connsiteY4" fmla="*/ 0 h 117698"/>
                    <a:gd name="connsiteX5" fmla="*/ 121518 w 121729"/>
                    <a:gd name="connsiteY5" fmla="*/ 46715 h 117698"/>
                    <a:gd name="connsiteX6" fmla="*/ 118967 w 121729"/>
                    <a:gd name="connsiteY6" fmla="*/ 70983 h 117698"/>
                    <a:gd name="connsiteX7" fmla="*/ 91419 w 121729"/>
                    <a:gd name="connsiteY7" fmla="*/ 109682 h 117698"/>
                    <a:gd name="connsiteX8" fmla="*/ 61029 w 121729"/>
                    <a:gd name="connsiteY8" fmla="*/ 117698 h 117698"/>
                    <a:gd name="connsiteX9" fmla="*/ 63434 w 121729"/>
                    <a:gd name="connsiteY9" fmla="*/ 5466 h 117698"/>
                    <a:gd name="connsiteX10" fmla="*/ 11763 w 121729"/>
                    <a:gd name="connsiteY10" fmla="*/ 33305 h 117698"/>
                    <a:gd name="connsiteX11" fmla="*/ 13075 w 121729"/>
                    <a:gd name="connsiteY11" fmla="*/ 85267 h 117698"/>
                    <a:gd name="connsiteX12" fmla="*/ 61029 w 121729"/>
                    <a:gd name="connsiteY12" fmla="*/ 112305 h 117698"/>
                    <a:gd name="connsiteX13" fmla="*/ 61029 w 121729"/>
                    <a:gd name="connsiteY13" fmla="*/ 112305 h 117698"/>
                    <a:gd name="connsiteX14" fmla="*/ 88795 w 121729"/>
                    <a:gd name="connsiteY14" fmla="*/ 104872 h 117698"/>
                    <a:gd name="connsiteX15" fmla="*/ 113720 w 121729"/>
                    <a:gd name="connsiteY15" fmla="*/ 69526 h 117698"/>
                    <a:gd name="connsiteX16" fmla="*/ 116052 w 121729"/>
                    <a:gd name="connsiteY16" fmla="*/ 47225 h 117698"/>
                    <a:gd name="connsiteX17" fmla="*/ 63434 w 121729"/>
                    <a:gd name="connsiteY17" fmla="*/ 5466 h 117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1729" h="117698">
                      <a:moveTo>
                        <a:pt x="61029" y="117698"/>
                      </a:moveTo>
                      <a:cubicBezTo>
                        <a:pt x="61029" y="117698"/>
                        <a:pt x="61029" y="117698"/>
                        <a:pt x="61029" y="117698"/>
                      </a:cubicBezTo>
                      <a:cubicBezTo>
                        <a:pt x="39748" y="117698"/>
                        <a:pt x="19561" y="106329"/>
                        <a:pt x="8411" y="88110"/>
                      </a:cubicBezTo>
                      <a:cubicBezTo>
                        <a:pt x="-2230" y="70692"/>
                        <a:pt x="-2813" y="49776"/>
                        <a:pt x="6880" y="30827"/>
                      </a:cubicBezTo>
                      <a:cubicBezTo>
                        <a:pt x="16573" y="11806"/>
                        <a:pt x="38218" y="0"/>
                        <a:pt x="63434" y="0"/>
                      </a:cubicBezTo>
                      <a:cubicBezTo>
                        <a:pt x="90326" y="0"/>
                        <a:pt x="118748" y="14430"/>
                        <a:pt x="121518" y="46715"/>
                      </a:cubicBezTo>
                      <a:cubicBezTo>
                        <a:pt x="122174" y="54294"/>
                        <a:pt x="121299" y="62675"/>
                        <a:pt x="118967" y="70983"/>
                      </a:cubicBezTo>
                      <a:cubicBezTo>
                        <a:pt x="114157" y="88255"/>
                        <a:pt x="103881" y="102685"/>
                        <a:pt x="91419" y="109682"/>
                      </a:cubicBezTo>
                      <a:cubicBezTo>
                        <a:pt x="81872" y="115002"/>
                        <a:pt x="71596" y="117698"/>
                        <a:pt x="61029" y="117698"/>
                      </a:cubicBezTo>
                      <a:close/>
                      <a:moveTo>
                        <a:pt x="63434" y="5466"/>
                      </a:moveTo>
                      <a:cubicBezTo>
                        <a:pt x="40331" y="5466"/>
                        <a:pt x="20581" y="16106"/>
                        <a:pt x="11763" y="33305"/>
                      </a:cubicBezTo>
                      <a:cubicBezTo>
                        <a:pt x="2945" y="50578"/>
                        <a:pt x="3382" y="69526"/>
                        <a:pt x="13075" y="85267"/>
                      </a:cubicBezTo>
                      <a:cubicBezTo>
                        <a:pt x="23278" y="101957"/>
                        <a:pt x="41643" y="112305"/>
                        <a:pt x="61029" y="112305"/>
                      </a:cubicBezTo>
                      <a:cubicBezTo>
                        <a:pt x="61029" y="112305"/>
                        <a:pt x="61029" y="112305"/>
                        <a:pt x="61029" y="112305"/>
                      </a:cubicBezTo>
                      <a:cubicBezTo>
                        <a:pt x="70649" y="112305"/>
                        <a:pt x="79977" y="109828"/>
                        <a:pt x="88795" y="104872"/>
                      </a:cubicBezTo>
                      <a:cubicBezTo>
                        <a:pt x="99946" y="98604"/>
                        <a:pt x="109274" y="85413"/>
                        <a:pt x="113720" y="69526"/>
                      </a:cubicBezTo>
                      <a:cubicBezTo>
                        <a:pt x="115833" y="61874"/>
                        <a:pt x="116635" y="54149"/>
                        <a:pt x="116052" y="47225"/>
                      </a:cubicBezTo>
                      <a:cubicBezTo>
                        <a:pt x="113574" y="18365"/>
                        <a:pt x="87848" y="5466"/>
                        <a:pt x="63434" y="5466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720" name="Freeform: Shape 719">
                <a:extLst>
                  <a:ext uri="{FF2B5EF4-FFF2-40B4-BE49-F238E27FC236}">
                    <a16:creationId xmlns:a16="http://schemas.microsoft.com/office/drawing/2014/main" id="{CF3F2E58-75B9-1412-59A1-E8EF917226E9}"/>
                  </a:ext>
                </a:extLst>
              </p:cNvPr>
              <p:cNvSpPr/>
              <p:nvPr/>
            </p:nvSpPr>
            <p:spPr>
              <a:xfrm>
                <a:off x="1538200" y="5783588"/>
                <a:ext cx="43406" cy="40440"/>
              </a:xfrm>
              <a:custGeom>
                <a:avLst/>
                <a:gdLst>
                  <a:gd name="connsiteX0" fmla="*/ 42243 w 43406"/>
                  <a:gd name="connsiteY0" fmla="*/ 27455 h 40440"/>
                  <a:gd name="connsiteX1" fmla="*/ 43336 w 43406"/>
                  <a:gd name="connsiteY1" fmla="*/ 18272 h 40440"/>
                  <a:gd name="connsiteX2" fmla="*/ 26209 w 43406"/>
                  <a:gd name="connsiteY2" fmla="*/ 1000 h 40440"/>
                  <a:gd name="connsiteX3" fmla="*/ 5658 w 43406"/>
                  <a:gd name="connsiteY3" fmla="*/ 5518 h 40440"/>
                  <a:gd name="connsiteX4" fmla="*/ 1576 w 43406"/>
                  <a:gd name="connsiteY4" fmla="*/ 15065 h 40440"/>
                  <a:gd name="connsiteX5" fmla="*/ 921 w 43406"/>
                  <a:gd name="connsiteY5" fmla="*/ 28985 h 40440"/>
                  <a:gd name="connsiteX6" fmla="*/ 17245 w 43406"/>
                  <a:gd name="connsiteY6" fmla="*/ 38969 h 40440"/>
                  <a:gd name="connsiteX7" fmla="*/ 38890 w 43406"/>
                  <a:gd name="connsiteY7" fmla="*/ 35981 h 40440"/>
                  <a:gd name="connsiteX8" fmla="*/ 42243 w 43406"/>
                  <a:gd name="connsiteY8" fmla="*/ 27455 h 40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406" h="40440">
                    <a:moveTo>
                      <a:pt x="42243" y="27455"/>
                    </a:moveTo>
                    <a:cubicBezTo>
                      <a:pt x="42971" y="24466"/>
                      <a:pt x="43627" y="21333"/>
                      <a:pt x="43336" y="18272"/>
                    </a:cubicBezTo>
                    <a:cubicBezTo>
                      <a:pt x="42607" y="9672"/>
                      <a:pt x="34517" y="3331"/>
                      <a:pt x="26209" y="1000"/>
                    </a:cubicBezTo>
                    <a:cubicBezTo>
                      <a:pt x="19067" y="-968"/>
                      <a:pt x="10322" y="-312"/>
                      <a:pt x="5658" y="5518"/>
                    </a:cubicBezTo>
                    <a:cubicBezTo>
                      <a:pt x="3471" y="8215"/>
                      <a:pt x="2524" y="11713"/>
                      <a:pt x="1576" y="15065"/>
                    </a:cubicBezTo>
                    <a:cubicBezTo>
                      <a:pt x="338" y="19657"/>
                      <a:pt x="-901" y="24612"/>
                      <a:pt x="921" y="28985"/>
                    </a:cubicBezTo>
                    <a:cubicBezTo>
                      <a:pt x="3471" y="35107"/>
                      <a:pt x="10759" y="37439"/>
                      <a:pt x="17245" y="38969"/>
                    </a:cubicBezTo>
                    <a:cubicBezTo>
                      <a:pt x="24752" y="40791"/>
                      <a:pt x="34007" y="41957"/>
                      <a:pt x="38890" y="35981"/>
                    </a:cubicBezTo>
                    <a:cubicBezTo>
                      <a:pt x="40785" y="33576"/>
                      <a:pt x="41587" y="30442"/>
                      <a:pt x="42243" y="27455"/>
                    </a:cubicBezTo>
                    <a:close/>
                  </a:path>
                </a:pathLst>
              </a:custGeom>
              <a:solidFill>
                <a:srgbClr val="333333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C16BFF2E-EA08-5E2B-1DA6-CEEC178C7CD2}"/>
                </a:ext>
              </a:extLst>
            </p:cNvPr>
            <p:cNvSpPr/>
            <p:nvPr/>
          </p:nvSpPr>
          <p:spPr>
            <a:xfrm>
              <a:off x="1443326" y="5574711"/>
              <a:ext cx="239652" cy="345883"/>
            </a:xfrm>
            <a:custGeom>
              <a:avLst/>
              <a:gdLst>
                <a:gd name="connsiteX0" fmla="*/ 238126 w 239652"/>
                <a:gd name="connsiteY0" fmla="*/ 285233 h 345883"/>
                <a:gd name="connsiteX1" fmla="*/ 86830 w 239652"/>
                <a:gd name="connsiteY1" fmla="*/ 229626 h 345883"/>
                <a:gd name="connsiteX2" fmla="*/ 42958 w 239652"/>
                <a:gd name="connsiteY2" fmla="*/ 105588 h 345883"/>
                <a:gd name="connsiteX3" fmla="*/ 38804 w 239652"/>
                <a:gd name="connsiteY3" fmla="*/ 40726 h 345883"/>
                <a:gd name="connsiteX4" fmla="*/ 7102 w 239652"/>
                <a:gd name="connsiteY4" fmla="*/ 133 h 345883"/>
                <a:gd name="connsiteX5" fmla="*/ 3822 w 239652"/>
                <a:gd name="connsiteY5" fmla="*/ 789 h 345883"/>
                <a:gd name="connsiteX6" fmla="*/ 980 w 239652"/>
                <a:gd name="connsiteY6" fmla="*/ 229553 h 345883"/>
                <a:gd name="connsiteX7" fmla="*/ 3020 w 239652"/>
                <a:gd name="connsiteY7" fmla="*/ 287638 h 345883"/>
                <a:gd name="connsiteX8" fmla="*/ 4259 w 239652"/>
                <a:gd name="connsiteY8" fmla="*/ 340256 h 345883"/>
                <a:gd name="connsiteX9" fmla="*/ 75680 w 239652"/>
                <a:gd name="connsiteY9" fmla="*/ 342734 h 345883"/>
                <a:gd name="connsiteX10" fmla="*/ 190609 w 239652"/>
                <a:gd name="connsiteY10" fmla="*/ 342734 h 345883"/>
                <a:gd name="connsiteX11" fmla="*/ 234409 w 239652"/>
                <a:gd name="connsiteY11" fmla="*/ 339308 h 345883"/>
                <a:gd name="connsiteX12" fmla="*/ 238126 w 239652"/>
                <a:gd name="connsiteY12" fmla="*/ 285233 h 345883"/>
                <a:gd name="connsiteX13" fmla="*/ 238126 w 239652"/>
                <a:gd name="connsiteY13" fmla="*/ 285233 h 34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9652" h="345883">
                  <a:moveTo>
                    <a:pt x="238126" y="285233"/>
                  </a:moveTo>
                  <a:cubicBezTo>
                    <a:pt x="182009" y="283921"/>
                    <a:pt x="123998" y="276196"/>
                    <a:pt x="86830" y="229626"/>
                  </a:cubicBezTo>
                  <a:cubicBezTo>
                    <a:pt x="59647" y="195446"/>
                    <a:pt x="48934" y="147784"/>
                    <a:pt x="42958" y="105588"/>
                  </a:cubicBezTo>
                  <a:cubicBezTo>
                    <a:pt x="39897" y="83943"/>
                    <a:pt x="40771" y="62371"/>
                    <a:pt x="38804" y="40726"/>
                  </a:cubicBezTo>
                  <a:cubicBezTo>
                    <a:pt x="37346" y="24984"/>
                    <a:pt x="28382" y="-2126"/>
                    <a:pt x="7102" y="133"/>
                  </a:cubicBezTo>
                  <a:cubicBezTo>
                    <a:pt x="5936" y="279"/>
                    <a:pt x="4915" y="497"/>
                    <a:pt x="3822" y="789"/>
                  </a:cubicBezTo>
                  <a:cubicBezTo>
                    <a:pt x="32" y="76946"/>
                    <a:pt x="-988" y="153323"/>
                    <a:pt x="980" y="229553"/>
                  </a:cubicBezTo>
                  <a:cubicBezTo>
                    <a:pt x="1490" y="248939"/>
                    <a:pt x="2146" y="268325"/>
                    <a:pt x="3020" y="287638"/>
                  </a:cubicBezTo>
                  <a:cubicBezTo>
                    <a:pt x="3531" y="299517"/>
                    <a:pt x="-2956" y="331146"/>
                    <a:pt x="4259" y="340256"/>
                  </a:cubicBezTo>
                  <a:cubicBezTo>
                    <a:pt x="12932" y="351260"/>
                    <a:pt x="62270" y="342734"/>
                    <a:pt x="75680" y="342734"/>
                  </a:cubicBezTo>
                  <a:lnTo>
                    <a:pt x="190609" y="342734"/>
                  </a:lnTo>
                  <a:cubicBezTo>
                    <a:pt x="200739" y="342734"/>
                    <a:pt x="226101" y="348272"/>
                    <a:pt x="234409" y="339308"/>
                  </a:cubicBezTo>
                  <a:cubicBezTo>
                    <a:pt x="243373" y="329543"/>
                    <a:pt x="238126" y="298496"/>
                    <a:pt x="238126" y="285233"/>
                  </a:cubicBezTo>
                  <a:lnTo>
                    <a:pt x="238126" y="285233"/>
                  </a:lnTo>
                  <a:close/>
                </a:path>
              </a:pathLst>
            </a:custGeom>
            <a:solidFill>
              <a:srgbClr val="000000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22" name="Graphic 2">
            <a:extLst>
              <a:ext uri="{FF2B5EF4-FFF2-40B4-BE49-F238E27FC236}">
                <a16:creationId xmlns:a16="http://schemas.microsoft.com/office/drawing/2014/main" id="{E28CFC07-BA0B-5AC1-FD4C-183F0D83B18D}"/>
              </a:ext>
            </a:extLst>
          </p:cNvPr>
          <p:cNvGrpSpPr/>
          <p:nvPr/>
        </p:nvGrpSpPr>
        <p:grpSpPr>
          <a:xfrm>
            <a:off x="4770552" y="4979269"/>
            <a:ext cx="379391" cy="242688"/>
            <a:chOff x="4136810" y="4997376"/>
            <a:chExt cx="379391" cy="242688"/>
          </a:xfrm>
        </p:grpSpPr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90AED6D3-1647-B67A-0955-6D9FEDB3BE87}"/>
                </a:ext>
              </a:extLst>
            </p:cNvPr>
            <p:cNvSpPr/>
            <p:nvPr/>
          </p:nvSpPr>
          <p:spPr>
            <a:xfrm>
              <a:off x="4136810" y="4997376"/>
              <a:ext cx="379391" cy="242688"/>
            </a:xfrm>
            <a:custGeom>
              <a:avLst/>
              <a:gdLst>
                <a:gd name="connsiteX0" fmla="*/ 8802 w 379391"/>
                <a:gd name="connsiteY0" fmla="*/ 241644 h 242688"/>
                <a:gd name="connsiteX1" fmla="*/ 375672 w 379391"/>
                <a:gd name="connsiteY1" fmla="*/ 232243 h 242688"/>
                <a:gd name="connsiteX2" fmla="*/ 375234 w 379391"/>
                <a:gd name="connsiteY2" fmla="*/ 53 h 242688"/>
                <a:gd name="connsiteX3" fmla="*/ 130 w 379391"/>
                <a:gd name="connsiteY3" fmla="*/ 12734 h 242688"/>
                <a:gd name="connsiteX4" fmla="*/ 8802 w 379391"/>
                <a:gd name="connsiteY4" fmla="*/ 241644 h 24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391" h="242688">
                  <a:moveTo>
                    <a:pt x="8802" y="241644"/>
                  </a:moveTo>
                  <a:cubicBezTo>
                    <a:pt x="131165" y="244560"/>
                    <a:pt x="253673" y="241353"/>
                    <a:pt x="375672" y="232243"/>
                  </a:cubicBezTo>
                  <a:cubicBezTo>
                    <a:pt x="380773" y="154992"/>
                    <a:pt x="380627" y="77304"/>
                    <a:pt x="375234" y="53"/>
                  </a:cubicBezTo>
                  <a:cubicBezTo>
                    <a:pt x="250102" y="-530"/>
                    <a:pt x="124897" y="3697"/>
                    <a:pt x="130" y="12734"/>
                  </a:cubicBezTo>
                  <a:cubicBezTo>
                    <a:pt x="-672" y="89183"/>
                    <a:pt x="2243" y="165559"/>
                    <a:pt x="8802" y="241644"/>
                  </a:cubicBezTo>
                  <a:close/>
                </a:path>
              </a:pathLst>
            </a:custGeom>
            <a:solidFill>
              <a:srgbClr val="537082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4A4221A9-04A0-D528-93ED-1770EE548FAD}"/>
                </a:ext>
              </a:extLst>
            </p:cNvPr>
            <p:cNvSpPr/>
            <p:nvPr/>
          </p:nvSpPr>
          <p:spPr>
            <a:xfrm>
              <a:off x="4163497" y="5022086"/>
              <a:ext cx="276910" cy="198237"/>
            </a:xfrm>
            <a:custGeom>
              <a:avLst/>
              <a:gdLst>
                <a:gd name="connsiteX0" fmla="*/ 6384 w 276910"/>
                <a:gd name="connsiteY0" fmla="*/ 197403 h 198237"/>
                <a:gd name="connsiteX1" fmla="*/ 274212 w 276910"/>
                <a:gd name="connsiteY1" fmla="*/ 189678 h 198237"/>
                <a:gd name="connsiteX2" fmla="*/ 273920 w 276910"/>
                <a:gd name="connsiteY2" fmla="*/ 49 h 198237"/>
                <a:gd name="connsiteX3" fmla="*/ 117 w 276910"/>
                <a:gd name="connsiteY3" fmla="*/ 10397 h 198237"/>
                <a:gd name="connsiteX4" fmla="*/ 6384 w 276910"/>
                <a:gd name="connsiteY4" fmla="*/ 197403 h 198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910" h="198237">
                  <a:moveTo>
                    <a:pt x="6384" y="197403"/>
                  </a:moveTo>
                  <a:cubicBezTo>
                    <a:pt x="95660" y="199735"/>
                    <a:pt x="185082" y="197184"/>
                    <a:pt x="274212" y="189678"/>
                  </a:cubicBezTo>
                  <a:cubicBezTo>
                    <a:pt x="277929" y="126565"/>
                    <a:pt x="277783" y="63161"/>
                    <a:pt x="273920" y="49"/>
                  </a:cubicBezTo>
                  <a:cubicBezTo>
                    <a:pt x="182604" y="-461"/>
                    <a:pt x="91214" y="3037"/>
                    <a:pt x="117" y="10397"/>
                  </a:cubicBezTo>
                  <a:cubicBezTo>
                    <a:pt x="-539" y="72854"/>
                    <a:pt x="1574" y="135238"/>
                    <a:pt x="6384" y="197403"/>
                  </a:cubicBezTo>
                  <a:close/>
                </a:path>
              </a:pathLst>
            </a:custGeom>
            <a:solidFill>
              <a:srgbClr val="E6EEE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725" name="Graphic 2">
              <a:extLst>
                <a:ext uri="{FF2B5EF4-FFF2-40B4-BE49-F238E27FC236}">
                  <a16:creationId xmlns:a16="http://schemas.microsoft.com/office/drawing/2014/main" id="{799E6BC7-2BD2-5903-57E6-2FF82B9A3399}"/>
                </a:ext>
              </a:extLst>
            </p:cNvPr>
            <p:cNvGrpSpPr/>
            <p:nvPr/>
          </p:nvGrpSpPr>
          <p:grpSpPr>
            <a:xfrm>
              <a:off x="4452373" y="5038605"/>
              <a:ext cx="46700" cy="87819"/>
              <a:chOff x="4452373" y="5038605"/>
              <a:chExt cx="46700" cy="87819"/>
            </a:xfrm>
            <a:solidFill>
              <a:srgbClr val="000000">
                <a:alpha val="15000"/>
              </a:srgbClr>
            </a:solidFill>
          </p:grpSpPr>
          <p:sp>
            <p:nvSpPr>
              <p:cNvPr id="726" name="Freeform: Shape 725">
                <a:extLst>
                  <a:ext uri="{FF2B5EF4-FFF2-40B4-BE49-F238E27FC236}">
                    <a16:creationId xmlns:a16="http://schemas.microsoft.com/office/drawing/2014/main" id="{D4C6A414-723A-4D4A-6CF5-488B4380E507}"/>
                  </a:ext>
                </a:extLst>
              </p:cNvPr>
              <p:cNvSpPr/>
              <p:nvPr/>
            </p:nvSpPr>
            <p:spPr>
              <a:xfrm>
                <a:off x="4452373" y="5038605"/>
                <a:ext cx="46700" cy="10422"/>
              </a:xfrm>
              <a:custGeom>
                <a:avLst/>
                <a:gdLst>
                  <a:gd name="connsiteX0" fmla="*/ 42327 w 46700"/>
                  <a:gd name="connsiteY0" fmla="*/ 0 h 10422"/>
                  <a:gd name="connsiteX1" fmla="*/ 1150 w 46700"/>
                  <a:gd name="connsiteY1" fmla="*/ 5904 h 10422"/>
                  <a:gd name="connsiteX2" fmla="*/ 1150 w 46700"/>
                  <a:gd name="connsiteY2" fmla="*/ 8965 h 10422"/>
                  <a:gd name="connsiteX3" fmla="*/ 42327 w 46700"/>
                  <a:gd name="connsiteY3" fmla="*/ 9038 h 10422"/>
                  <a:gd name="connsiteX4" fmla="*/ 42327 w 46700"/>
                  <a:gd name="connsiteY4" fmla="*/ 0 h 10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700" h="10422">
                    <a:moveTo>
                      <a:pt x="42327" y="0"/>
                    </a:moveTo>
                    <a:cubicBezTo>
                      <a:pt x="28698" y="146"/>
                      <a:pt x="14196" y="1968"/>
                      <a:pt x="1150" y="5904"/>
                    </a:cubicBezTo>
                    <a:cubicBezTo>
                      <a:pt x="-234" y="6341"/>
                      <a:pt x="-526" y="8746"/>
                      <a:pt x="1150" y="8965"/>
                    </a:cubicBezTo>
                    <a:cubicBezTo>
                      <a:pt x="14633" y="11005"/>
                      <a:pt x="28844" y="10787"/>
                      <a:pt x="42327" y="9038"/>
                    </a:cubicBezTo>
                    <a:cubicBezTo>
                      <a:pt x="47938" y="8309"/>
                      <a:pt x="48375" y="-72"/>
                      <a:pt x="42327" y="0"/>
                    </a:cubicBezTo>
                    <a:close/>
                  </a:path>
                </a:pathLst>
              </a:custGeom>
              <a:solidFill>
                <a:srgbClr val="000000">
                  <a:alpha val="15000"/>
                </a:srgbClr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7" name="Freeform: Shape 726">
                <a:extLst>
                  <a:ext uri="{FF2B5EF4-FFF2-40B4-BE49-F238E27FC236}">
                    <a16:creationId xmlns:a16="http://schemas.microsoft.com/office/drawing/2014/main" id="{DEDEC1AE-6F9C-B4CC-EF91-57EA477E9C27}"/>
                  </a:ext>
                </a:extLst>
              </p:cNvPr>
              <p:cNvSpPr/>
              <p:nvPr/>
            </p:nvSpPr>
            <p:spPr>
              <a:xfrm>
                <a:off x="4452373" y="5062946"/>
                <a:ext cx="46700" cy="10422"/>
              </a:xfrm>
              <a:custGeom>
                <a:avLst/>
                <a:gdLst>
                  <a:gd name="connsiteX0" fmla="*/ 42327 w 46700"/>
                  <a:gd name="connsiteY0" fmla="*/ 0 h 10422"/>
                  <a:gd name="connsiteX1" fmla="*/ 1150 w 46700"/>
                  <a:gd name="connsiteY1" fmla="*/ 5904 h 10422"/>
                  <a:gd name="connsiteX2" fmla="*/ 1150 w 46700"/>
                  <a:gd name="connsiteY2" fmla="*/ 8964 h 10422"/>
                  <a:gd name="connsiteX3" fmla="*/ 42327 w 46700"/>
                  <a:gd name="connsiteY3" fmla="*/ 9037 h 10422"/>
                  <a:gd name="connsiteX4" fmla="*/ 42327 w 46700"/>
                  <a:gd name="connsiteY4" fmla="*/ 0 h 10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700" h="10422">
                    <a:moveTo>
                      <a:pt x="42327" y="0"/>
                    </a:moveTo>
                    <a:cubicBezTo>
                      <a:pt x="28698" y="146"/>
                      <a:pt x="14196" y="1968"/>
                      <a:pt x="1150" y="5904"/>
                    </a:cubicBezTo>
                    <a:cubicBezTo>
                      <a:pt x="-234" y="6341"/>
                      <a:pt x="-526" y="8746"/>
                      <a:pt x="1150" y="8964"/>
                    </a:cubicBezTo>
                    <a:cubicBezTo>
                      <a:pt x="14633" y="11005"/>
                      <a:pt x="28844" y="10786"/>
                      <a:pt x="42327" y="9037"/>
                    </a:cubicBezTo>
                    <a:cubicBezTo>
                      <a:pt x="47938" y="8309"/>
                      <a:pt x="48375" y="-72"/>
                      <a:pt x="42327" y="0"/>
                    </a:cubicBezTo>
                    <a:close/>
                  </a:path>
                </a:pathLst>
              </a:custGeom>
              <a:solidFill>
                <a:srgbClr val="000000">
                  <a:alpha val="15000"/>
                </a:srgbClr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8" name="Freeform: Shape 727">
                <a:extLst>
                  <a:ext uri="{FF2B5EF4-FFF2-40B4-BE49-F238E27FC236}">
                    <a16:creationId xmlns:a16="http://schemas.microsoft.com/office/drawing/2014/main" id="{0D00432E-DD3F-5C32-D3BB-C0EF963C2A98}"/>
                  </a:ext>
                </a:extLst>
              </p:cNvPr>
              <p:cNvSpPr/>
              <p:nvPr/>
            </p:nvSpPr>
            <p:spPr>
              <a:xfrm>
                <a:off x="4452373" y="5090203"/>
                <a:ext cx="46700" cy="10422"/>
              </a:xfrm>
              <a:custGeom>
                <a:avLst/>
                <a:gdLst>
                  <a:gd name="connsiteX0" fmla="*/ 42327 w 46700"/>
                  <a:gd name="connsiteY0" fmla="*/ 0 h 10422"/>
                  <a:gd name="connsiteX1" fmla="*/ 1150 w 46700"/>
                  <a:gd name="connsiteY1" fmla="*/ 5904 h 10422"/>
                  <a:gd name="connsiteX2" fmla="*/ 1150 w 46700"/>
                  <a:gd name="connsiteY2" fmla="*/ 8964 h 10422"/>
                  <a:gd name="connsiteX3" fmla="*/ 42327 w 46700"/>
                  <a:gd name="connsiteY3" fmla="*/ 9037 h 10422"/>
                  <a:gd name="connsiteX4" fmla="*/ 42327 w 46700"/>
                  <a:gd name="connsiteY4" fmla="*/ 0 h 10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700" h="10422">
                    <a:moveTo>
                      <a:pt x="42327" y="0"/>
                    </a:moveTo>
                    <a:cubicBezTo>
                      <a:pt x="28698" y="146"/>
                      <a:pt x="14196" y="1968"/>
                      <a:pt x="1150" y="5904"/>
                    </a:cubicBezTo>
                    <a:cubicBezTo>
                      <a:pt x="-234" y="6341"/>
                      <a:pt x="-526" y="8746"/>
                      <a:pt x="1150" y="8964"/>
                    </a:cubicBezTo>
                    <a:cubicBezTo>
                      <a:pt x="14633" y="11005"/>
                      <a:pt x="28844" y="10786"/>
                      <a:pt x="42327" y="9037"/>
                    </a:cubicBezTo>
                    <a:cubicBezTo>
                      <a:pt x="47938" y="8382"/>
                      <a:pt x="48375" y="-72"/>
                      <a:pt x="42327" y="0"/>
                    </a:cubicBezTo>
                    <a:close/>
                  </a:path>
                </a:pathLst>
              </a:custGeom>
              <a:solidFill>
                <a:srgbClr val="000000">
                  <a:alpha val="15000"/>
                </a:srgbClr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9" name="Freeform: Shape 728">
                <a:extLst>
                  <a:ext uri="{FF2B5EF4-FFF2-40B4-BE49-F238E27FC236}">
                    <a16:creationId xmlns:a16="http://schemas.microsoft.com/office/drawing/2014/main" id="{6BC0FB7D-5066-F7CD-374F-99BA3B9D0A1D}"/>
                  </a:ext>
                </a:extLst>
              </p:cNvPr>
              <p:cNvSpPr/>
              <p:nvPr/>
            </p:nvSpPr>
            <p:spPr>
              <a:xfrm>
                <a:off x="4452373" y="5116001"/>
                <a:ext cx="46700" cy="10422"/>
              </a:xfrm>
              <a:custGeom>
                <a:avLst/>
                <a:gdLst>
                  <a:gd name="connsiteX0" fmla="*/ 42327 w 46700"/>
                  <a:gd name="connsiteY0" fmla="*/ 0 h 10422"/>
                  <a:gd name="connsiteX1" fmla="*/ 1150 w 46700"/>
                  <a:gd name="connsiteY1" fmla="*/ 5904 h 10422"/>
                  <a:gd name="connsiteX2" fmla="*/ 1150 w 46700"/>
                  <a:gd name="connsiteY2" fmla="*/ 8965 h 10422"/>
                  <a:gd name="connsiteX3" fmla="*/ 42327 w 46700"/>
                  <a:gd name="connsiteY3" fmla="*/ 9038 h 10422"/>
                  <a:gd name="connsiteX4" fmla="*/ 42327 w 46700"/>
                  <a:gd name="connsiteY4" fmla="*/ 0 h 10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700" h="10422">
                    <a:moveTo>
                      <a:pt x="42327" y="0"/>
                    </a:moveTo>
                    <a:cubicBezTo>
                      <a:pt x="28698" y="146"/>
                      <a:pt x="14196" y="1968"/>
                      <a:pt x="1150" y="5904"/>
                    </a:cubicBezTo>
                    <a:cubicBezTo>
                      <a:pt x="-234" y="6341"/>
                      <a:pt x="-526" y="8746"/>
                      <a:pt x="1150" y="8965"/>
                    </a:cubicBezTo>
                    <a:cubicBezTo>
                      <a:pt x="14633" y="11005"/>
                      <a:pt x="28844" y="10787"/>
                      <a:pt x="42327" y="9038"/>
                    </a:cubicBezTo>
                    <a:cubicBezTo>
                      <a:pt x="47938" y="8309"/>
                      <a:pt x="48375" y="-72"/>
                      <a:pt x="42327" y="0"/>
                    </a:cubicBezTo>
                    <a:close/>
                  </a:path>
                </a:pathLst>
              </a:custGeom>
              <a:solidFill>
                <a:srgbClr val="000000">
                  <a:alpha val="15000"/>
                </a:srgbClr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94E92D60-6C5C-B16F-F29B-BFDA6651A100}"/>
                </a:ext>
              </a:extLst>
            </p:cNvPr>
            <p:cNvSpPr/>
            <p:nvPr/>
          </p:nvSpPr>
          <p:spPr>
            <a:xfrm>
              <a:off x="4459426" y="5155693"/>
              <a:ext cx="28130" cy="21599"/>
            </a:xfrm>
            <a:custGeom>
              <a:avLst/>
              <a:gdLst>
                <a:gd name="connsiteX0" fmla="*/ 28131 w 28130"/>
                <a:gd name="connsiteY0" fmla="*/ 18903 h 21599"/>
                <a:gd name="connsiteX1" fmla="*/ 27767 w 28130"/>
                <a:gd name="connsiteY1" fmla="*/ 12708 h 21599"/>
                <a:gd name="connsiteX2" fmla="*/ 26965 w 28130"/>
                <a:gd name="connsiteY2" fmla="*/ 3817 h 21599"/>
                <a:gd name="connsiteX3" fmla="*/ 23102 w 28130"/>
                <a:gd name="connsiteY3" fmla="*/ 465 h 21599"/>
                <a:gd name="connsiteX4" fmla="*/ 4518 w 28130"/>
                <a:gd name="connsiteY4" fmla="*/ 100 h 21599"/>
                <a:gd name="connsiteX5" fmla="*/ 1457 w 28130"/>
                <a:gd name="connsiteY5" fmla="*/ 756 h 21599"/>
                <a:gd name="connsiteX6" fmla="*/ 219 w 28130"/>
                <a:gd name="connsiteY6" fmla="*/ 4473 h 21599"/>
                <a:gd name="connsiteX7" fmla="*/ 219 w 28130"/>
                <a:gd name="connsiteY7" fmla="*/ 4765 h 21599"/>
                <a:gd name="connsiteX8" fmla="*/ 0 w 28130"/>
                <a:gd name="connsiteY8" fmla="*/ 21600 h 21599"/>
                <a:gd name="connsiteX9" fmla="*/ 28131 w 28130"/>
                <a:gd name="connsiteY9" fmla="*/ 18903 h 21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130" h="21599">
                  <a:moveTo>
                    <a:pt x="28131" y="18903"/>
                  </a:moveTo>
                  <a:cubicBezTo>
                    <a:pt x="27985" y="16862"/>
                    <a:pt x="27985" y="14749"/>
                    <a:pt x="27767" y="12708"/>
                  </a:cubicBezTo>
                  <a:cubicBezTo>
                    <a:pt x="27548" y="9866"/>
                    <a:pt x="27621" y="6587"/>
                    <a:pt x="26965" y="3817"/>
                  </a:cubicBezTo>
                  <a:cubicBezTo>
                    <a:pt x="26163" y="684"/>
                    <a:pt x="26382" y="902"/>
                    <a:pt x="23102" y="465"/>
                  </a:cubicBezTo>
                  <a:cubicBezTo>
                    <a:pt x="17126" y="-410"/>
                    <a:pt x="10567" y="246"/>
                    <a:pt x="4518" y="100"/>
                  </a:cubicBezTo>
                  <a:cubicBezTo>
                    <a:pt x="3425" y="100"/>
                    <a:pt x="2332" y="100"/>
                    <a:pt x="1457" y="756"/>
                  </a:cubicBezTo>
                  <a:cubicBezTo>
                    <a:pt x="437" y="1558"/>
                    <a:pt x="292" y="3089"/>
                    <a:pt x="219" y="4473"/>
                  </a:cubicBezTo>
                  <a:cubicBezTo>
                    <a:pt x="219" y="4546"/>
                    <a:pt x="219" y="4692"/>
                    <a:pt x="219" y="4765"/>
                  </a:cubicBezTo>
                  <a:cubicBezTo>
                    <a:pt x="73" y="10376"/>
                    <a:pt x="0" y="15988"/>
                    <a:pt x="0" y="21600"/>
                  </a:cubicBezTo>
                  <a:cubicBezTo>
                    <a:pt x="9401" y="20725"/>
                    <a:pt x="18803" y="19996"/>
                    <a:pt x="28131" y="18903"/>
                  </a:cubicBezTo>
                  <a:close/>
                </a:path>
              </a:pathLst>
            </a:custGeom>
            <a:solidFill>
              <a:srgbClr val="000000">
                <a:alpha val="22000"/>
              </a:srgbClr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DC1C3DA3-4D2B-87F6-DDFF-38B0D506EE8D}"/>
                </a:ext>
              </a:extLst>
            </p:cNvPr>
            <p:cNvSpPr/>
            <p:nvPr/>
          </p:nvSpPr>
          <p:spPr>
            <a:xfrm>
              <a:off x="4459572" y="5182467"/>
              <a:ext cx="28842" cy="25683"/>
            </a:xfrm>
            <a:custGeom>
              <a:avLst/>
              <a:gdLst>
                <a:gd name="connsiteX0" fmla="*/ 0 w 28842"/>
                <a:gd name="connsiteY0" fmla="*/ 2696 h 25683"/>
                <a:gd name="connsiteX1" fmla="*/ 365 w 28842"/>
                <a:gd name="connsiteY1" fmla="*/ 16907 h 25683"/>
                <a:gd name="connsiteX2" fmla="*/ 1093 w 28842"/>
                <a:gd name="connsiteY2" fmla="*/ 24851 h 25683"/>
                <a:gd name="connsiteX3" fmla="*/ 8454 w 28842"/>
                <a:gd name="connsiteY3" fmla="*/ 25070 h 25683"/>
                <a:gd name="connsiteX4" fmla="*/ 28787 w 28842"/>
                <a:gd name="connsiteY4" fmla="*/ 23175 h 25683"/>
                <a:gd name="connsiteX5" fmla="*/ 28422 w 28842"/>
                <a:gd name="connsiteY5" fmla="*/ 0 h 25683"/>
                <a:gd name="connsiteX6" fmla="*/ 0 w 28842"/>
                <a:gd name="connsiteY6" fmla="*/ 2696 h 2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842" h="25683">
                  <a:moveTo>
                    <a:pt x="0" y="2696"/>
                  </a:moveTo>
                  <a:cubicBezTo>
                    <a:pt x="73" y="7433"/>
                    <a:pt x="146" y="12171"/>
                    <a:pt x="365" y="16907"/>
                  </a:cubicBezTo>
                  <a:cubicBezTo>
                    <a:pt x="437" y="18584"/>
                    <a:pt x="-219" y="23540"/>
                    <a:pt x="1093" y="24851"/>
                  </a:cubicBezTo>
                  <a:cubicBezTo>
                    <a:pt x="2624" y="26454"/>
                    <a:pt x="6413" y="25289"/>
                    <a:pt x="8454" y="25070"/>
                  </a:cubicBezTo>
                  <a:cubicBezTo>
                    <a:pt x="15232" y="24414"/>
                    <a:pt x="22009" y="23831"/>
                    <a:pt x="28787" y="23175"/>
                  </a:cubicBezTo>
                  <a:cubicBezTo>
                    <a:pt x="28933" y="15450"/>
                    <a:pt x="28787" y="7725"/>
                    <a:pt x="28422" y="0"/>
                  </a:cubicBezTo>
                  <a:cubicBezTo>
                    <a:pt x="18948" y="1093"/>
                    <a:pt x="9474" y="1894"/>
                    <a:pt x="0" y="2696"/>
                  </a:cubicBezTo>
                  <a:close/>
                </a:path>
              </a:pathLst>
            </a:custGeom>
            <a:solidFill>
              <a:srgbClr val="000000">
                <a:alpha val="51000"/>
              </a:srgbClr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32" name="Graphic 2">
            <a:extLst>
              <a:ext uri="{FF2B5EF4-FFF2-40B4-BE49-F238E27FC236}">
                <a16:creationId xmlns:a16="http://schemas.microsoft.com/office/drawing/2014/main" id="{83E0132A-83A4-6B1A-2F03-1826D1EE49BA}"/>
              </a:ext>
            </a:extLst>
          </p:cNvPr>
          <p:cNvGrpSpPr/>
          <p:nvPr/>
        </p:nvGrpSpPr>
        <p:grpSpPr>
          <a:xfrm>
            <a:off x="6170528" y="3748289"/>
            <a:ext cx="402153" cy="299649"/>
            <a:chOff x="5536786" y="3766396"/>
            <a:chExt cx="402153" cy="299649"/>
          </a:xfrm>
        </p:grpSpPr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B88B3A27-3444-71EF-4F30-105A3305BD3B}"/>
                </a:ext>
              </a:extLst>
            </p:cNvPr>
            <p:cNvSpPr/>
            <p:nvPr/>
          </p:nvSpPr>
          <p:spPr>
            <a:xfrm>
              <a:off x="5540041" y="3988440"/>
              <a:ext cx="398897" cy="77605"/>
            </a:xfrm>
            <a:custGeom>
              <a:avLst/>
              <a:gdLst>
                <a:gd name="connsiteX0" fmla="*/ 296639 w 398897"/>
                <a:gd name="connsiteY0" fmla="*/ 76803 h 77605"/>
                <a:gd name="connsiteX1" fmla="*/ 388028 w 398897"/>
                <a:gd name="connsiteY1" fmla="*/ 60988 h 77605"/>
                <a:gd name="connsiteX2" fmla="*/ 396264 w 398897"/>
                <a:gd name="connsiteY2" fmla="*/ 54721 h 77605"/>
                <a:gd name="connsiteX3" fmla="*/ 393786 w 398897"/>
                <a:gd name="connsiteY3" fmla="*/ 33149 h 77605"/>
                <a:gd name="connsiteX4" fmla="*/ 373526 w 398897"/>
                <a:gd name="connsiteY4" fmla="*/ 21780 h 77605"/>
                <a:gd name="connsiteX5" fmla="*/ 307134 w 398897"/>
                <a:gd name="connsiteY5" fmla="*/ 9828 h 77605"/>
                <a:gd name="connsiteX6" fmla="*/ 232214 w 398897"/>
                <a:gd name="connsiteY6" fmla="*/ 9099 h 77605"/>
                <a:gd name="connsiteX7" fmla="*/ 11175 w 398897"/>
                <a:gd name="connsiteY7" fmla="*/ 135 h 77605"/>
                <a:gd name="connsiteX8" fmla="*/ 24 w 398897"/>
                <a:gd name="connsiteY8" fmla="*/ 4872 h 77605"/>
                <a:gd name="connsiteX9" fmla="*/ 6656 w 398897"/>
                <a:gd name="connsiteY9" fmla="*/ 12451 h 77605"/>
                <a:gd name="connsiteX10" fmla="*/ 61388 w 398897"/>
                <a:gd name="connsiteY10" fmla="*/ 56397 h 77605"/>
                <a:gd name="connsiteX11" fmla="*/ 75599 w 398897"/>
                <a:gd name="connsiteY11" fmla="*/ 69807 h 77605"/>
                <a:gd name="connsiteX12" fmla="*/ 89665 w 398897"/>
                <a:gd name="connsiteY12" fmla="*/ 72139 h 77605"/>
                <a:gd name="connsiteX13" fmla="*/ 171070 w 398897"/>
                <a:gd name="connsiteY13" fmla="*/ 71774 h 77605"/>
                <a:gd name="connsiteX14" fmla="*/ 194682 w 398897"/>
                <a:gd name="connsiteY14" fmla="*/ 72066 h 77605"/>
                <a:gd name="connsiteX15" fmla="*/ 212902 w 398897"/>
                <a:gd name="connsiteY15" fmla="*/ 75710 h 77605"/>
                <a:gd name="connsiteX16" fmla="*/ 248758 w 398897"/>
                <a:gd name="connsiteY16" fmla="*/ 77532 h 77605"/>
                <a:gd name="connsiteX17" fmla="*/ 296639 w 398897"/>
                <a:gd name="connsiteY17" fmla="*/ 76803 h 77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98897" h="77605">
                  <a:moveTo>
                    <a:pt x="296639" y="76803"/>
                  </a:moveTo>
                  <a:cubicBezTo>
                    <a:pt x="327831" y="76366"/>
                    <a:pt x="360408" y="75564"/>
                    <a:pt x="388028" y="60988"/>
                  </a:cubicBezTo>
                  <a:cubicBezTo>
                    <a:pt x="391089" y="59385"/>
                    <a:pt x="394223" y="57490"/>
                    <a:pt x="396264" y="54721"/>
                  </a:cubicBezTo>
                  <a:cubicBezTo>
                    <a:pt x="400928" y="48453"/>
                    <a:pt x="398960" y="38979"/>
                    <a:pt x="393786" y="33149"/>
                  </a:cubicBezTo>
                  <a:cubicBezTo>
                    <a:pt x="388611" y="27246"/>
                    <a:pt x="381032" y="24185"/>
                    <a:pt x="373526" y="21780"/>
                  </a:cubicBezTo>
                  <a:cubicBezTo>
                    <a:pt x="352099" y="14784"/>
                    <a:pt x="329653" y="11358"/>
                    <a:pt x="307134" y="9828"/>
                  </a:cubicBezTo>
                  <a:cubicBezTo>
                    <a:pt x="282209" y="8152"/>
                    <a:pt x="257212" y="8807"/>
                    <a:pt x="232214" y="9099"/>
                  </a:cubicBezTo>
                  <a:cubicBezTo>
                    <a:pt x="158462" y="9974"/>
                    <a:pt x="84563" y="8006"/>
                    <a:pt x="11175" y="135"/>
                  </a:cubicBezTo>
                  <a:cubicBezTo>
                    <a:pt x="6656" y="-375"/>
                    <a:pt x="462" y="427"/>
                    <a:pt x="24" y="4872"/>
                  </a:cubicBezTo>
                  <a:cubicBezTo>
                    <a:pt x="-340" y="8443"/>
                    <a:pt x="3449" y="10848"/>
                    <a:pt x="6656" y="12451"/>
                  </a:cubicBezTo>
                  <a:cubicBezTo>
                    <a:pt x="27791" y="22946"/>
                    <a:pt x="46521" y="38105"/>
                    <a:pt x="61388" y="56397"/>
                  </a:cubicBezTo>
                  <a:cubicBezTo>
                    <a:pt x="65542" y="61499"/>
                    <a:pt x="69623" y="67110"/>
                    <a:pt x="75599" y="69807"/>
                  </a:cubicBezTo>
                  <a:cubicBezTo>
                    <a:pt x="79972" y="71774"/>
                    <a:pt x="84928" y="71993"/>
                    <a:pt x="89665" y="72139"/>
                  </a:cubicBezTo>
                  <a:cubicBezTo>
                    <a:pt x="116776" y="73013"/>
                    <a:pt x="143959" y="72940"/>
                    <a:pt x="171070" y="71774"/>
                  </a:cubicBezTo>
                  <a:cubicBezTo>
                    <a:pt x="178940" y="71410"/>
                    <a:pt x="186884" y="71046"/>
                    <a:pt x="194682" y="72066"/>
                  </a:cubicBezTo>
                  <a:cubicBezTo>
                    <a:pt x="200804" y="72868"/>
                    <a:pt x="206853" y="74617"/>
                    <a:pt x="212902" y="75710"/>
                  </a:cubicBezTo>
                  <a:cubicBezTo>
                    <a:pt x="224708" y="77823"/>
                    <a:pt x="236733" y="77678"/>
                    <a:pt x="248758" y="77532"/>
                  </a:cubicBezTo>
                  <a:cubicBezTo>
                    <a:pt x="264718" y="77313"/>
                    <a:pt x="280679" y="77094"/>
                    <a:pt x="296639" y="76803"/>
                  </a:cubicBezTo>
                  <a:close/>
                </a:path>
              </a:pathLst>
            </a:custGeom>
            <a:solidFill>
              <a:srgbClr val="272525">
                <a:alpha val="32000"/>
              </a:srgbClr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734" name="Graphic 2">
              <a:extLst>
                <a:ext uri="{FF2B5EF4-FFF2-40B4-BE49-F238E27FC236}">
                  <a16:creationId xmlns:a16="http://schemas.microsoft.com/office/drawing/2014/main" id="{F6D210FB-4D75-011F-4115-F8BDF3C98A2F}"/>
                </a:ext>
              </a:extLst>
            </p:cNvPr>
            <p:cNvGrpSpPr/>
            <p:nvPr/>
          </p:nvGrpSpPr>
          <p:grpSpPr>
            <a:xfrm>
              <a:off x="5536786" y="3766396"/>
              <a:ext cx="390105" cy="286410"/>
              <a:chOff x="5536786" y="3766396"/>
              <a:chExt cx="390105" cy="286410"/>
            </a:xfrm>
          </p:grpSpPr>
          <p:sp>
            <p:nvSpPr>
              <p:cNvPr id="735" name="Freeform: Shape 734">
                <a:extLst>
                  <a:ext uri="{FF2B5EF4-FFF2-40B4-BE49-F238E27FC236}">
                    <a16:creationId xmlns:a16="http://schemas.microsoft.com/office/drawing/2014/main" id="{EBA118A7-CF66-C69E-8DC0-AC22001A249B}"/>
                  </a:ext>
                </a:extLst>
              </p:cNvPr>
              <p:cNvSpPr/>
              <p:nvPr/>
            </p:nvSpPr>
            <p:spPr>
              <a:xfrm>
                <a:off x="5536786" y="3955304"/>
                <a:ext cx="373336" cy="97502"/>
              </a:xfrm>
              <a:custGeom>
                <a:avLst/>
                <a:gdLst>
                  <a:gd name="connsiteX0" fmla="*/ 212440 w 373336"/>
                  <a:gd name="connsiteY0" fmla="*/ 91501 h 97502"/>
                  <a:gd name="connsiteX1" fmla="*/ 117407 w 373336"/>
                  <a:gd name="connsiteY1" fmla="*/ 96530 h 97502"/>
                  <a:gd name="connsiteX2" fmla="*/ 97074 w 373336"/>
                  <a:gd name="connsiteY2" fmla="*/ 96967 h 97502"/>
                  <a:gd name="connsiteX3" fmla="*/ 68069 w 373336"/>
                  <a:gd name="connsiteY3" fmla="*/ 82610 h 97502"/>
                  <a:gd name="connsiteX4" fmla="*/ 0 w 373336"/>
                  <a:gd name="connsiteY4" fmla="*/ 29409 h 97502"/>
                  <a:gd name="connsiteX5" fmla="*/ 268192 w 373336"/>
                  <a:gd name="connsiteY5" fmla="*/ 257 h 97502"/>
                  <a:gd name="connsiteX6" fmla="*/ 275626 w 373336"/>
                  <a:gd name="connsiteY6" fmla="*/ 403 h 97502"/>
                  <a:gd name="connsiteX7" fmla="*/ 284079 w 373336"/>
                  <a:gd name="connsiteY7" fmla="*/ 6233 h 97502"/>
                  <a:gd name="connsiteX8" fmla="*/ 323871 w 373336"/>
                  <a:gd name="connsiteY8" fmla="*/ 41944 h 97502"/>
                  <a:gd name="connsiteX9" fmla="*/ 368181 w 373336"/>
                  <a:gd name="connsiteY9" fmla="*/ 72553 h 97502"/>
                  <a:gd name="connsiteX10" fmla="*/ 340852 w 373336"/>
                  <a:gd name="connsiteY10" fmla="*/ 90772 h 97502"/>
                  <a:gd name="connsiteX11" fmla="*/ 280654 w 373336"/>
                  <a:gd name="connsiteY11" fmla="*/ 92740 h 97502"/>
                  <a:gd name="connsiteX12" fmla="*/ 212440 w 373336"/>
                  <a:gd name="connsiteY12" fmla="*/ 91501 h 97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73336" h="97502">
                    <a:moveTo>
                      <a:pt x="212440" y="91501"/>
                    </a:moveTo>
                    <a:cubicBezTo>
                      <a:pt x="180738" y="91501"/>
                      <a:pt x="148963" y="93177"/>
                      <a:pt x="117407" y="96530"/>
                    </a:cubicBezTo>
                    <a:cubicBezTo>
                      <a:pt x="110629" y="97258"/>
                      <a:pt x="103779" y="98060"/>
                      <a:pt x="97074" y="96967"/>
                    </a:cubicBezTo>
                    <a:cubicBezTo>
                      <a:pt x="86288" y="95218"/>
                      <a:pt x="76959" y="88950"/>
                      <a:pt x="68069" y="82610"/>
                    </a:cubicBezTo>
                    <a:cubicBezTo>
                      <a:pt x="44601" y="65921"/>
                      <a:pt x="21863" y="48138"/>
                      <a:pt x="0" y="29409"/>
                    </a:cubicBezTo>
                    <a:cubicBezTo>
                      <a:pt x="89276" y="18695"/>
                      <a:pt x="178698" y="9003"/>
                      <a:pt x="268192" y="257"/>
                    </a:cubicBezTo>
                    <a:cubicBezTo>
                      <a:pt x="270670" y="39"/>
                      <a:pt x="273221" y="-253"/>
                      <a:pt x="275626" y="403"/>
                    </a:cubicBezTo>
                    <a:cubicBezTo>
                      <a:pt x="278978" y="1350"/>
                      <a:pt x="281602" y="3828"/>
                      <a:pt x="284079" y="6233"/>
                    </a:cubicBezTo>
                    <a:cubicBezTo>
                      <a:pt x="296906" y="18623"/>
                      <a:pt x="310024" y="30720"/>
                      <a:pt x="323871" y="41944"/>
                    </a:cubicBezTo>
                    <a:cubicBezTo>
                      <a:pt x="337572" y="53094"/>
                      <a:pt x="355209" y="61038"/>
                      <a:pt x="368181" y="72553"/>
                    </a:cubicBezTo>
                    <a:cubicBezTo>
                      <a:pt x="386255" y="88659"/>
                      <a:pt x="351857" y="89679"/>
                      <a:pt x="340852" y="90772"/>
                    </a:cubicBezTo>
                    <a:cubicBezTo>
                      <a:pt x="320810" y="92667"/>
                      <a:pt x="300696" y="92886"/>
                      <a:pt x="280654" y="92740"/>
                    </a:cubicBezTo>
                    <a:cubicBezTo>
                      <a:pt x="257916" y="92376"/>
                      <a:pt x="235178" y="91501"/>
                      <a:pt x="212440" y="91501"/>
                    </a:cubicBezTo>
                    <a:close/>
                  </a:path>
                </a:pathLst>
              </a:custGeom>
              <a:solidFill>
                <a:srgbClr val="4D4E4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736" name="Graphic 2">
                <a:extLst>
                  <a:ext uri="{FF2B5EF4-FFF2-40B4-BE49-F238E27FC236}">
                    <a16:creationId xmlns:a16="http://schemas.microsoft.com/office/drawing/2014/main" id="{9E862B33-513D-2903-269C-7A077AB07E7C}"/>
                  </a:ext>
                </a:extLst>
              </p:cNvPr>
              <p:cNvGrpSpPr/>
              <p:nvPr/>
            </p:nvGrpSpPr>
            <p:grpSpPr>
              <a:xfrm>
                <a:off x="5597390" y="3766396"/>
                <a:ext cx="329501" cy="284677"/>
                <a:chOff x="5597390" y="3766396"/>
                <a:chExt cx="329501" cy="284677"/>
              </a:xfrm>
            </p:grpSpPr>
            <p:sp>
              <p:nvSpPr>
                <p:cNvPr id="737" name="Freeform: Shape 736">
                  <a:extLst>
                    <a:ext uri="{FF2B5EF4-FFF2-40B4-BE49-F238E27FC236}">
                      <a16:creationId xmlns:a16="http://schemas.microsoft.com/office/drawing/2014/main" id="{BDA7F9BF-CB40-9570-5C75-B5D4ADE42257}"/>
                    </a:ext>
                  </a:extLst>
                </p:cNvPr>
                <p:cNvSpPr/>
                <p:nvPr/>
              </p:nvSpPr>
              <p:spPr>
                <a:xfrm>
                  <a:off x="5597390" y="3766396"/>
                  <a:ext cx="329501" cy="284677"/>
                </a:xfrm>
                <a:custGeom>
                  <a:avLst/>
                  <a:gdLst>
                    <a:gd name="connsiteX0" fmla="*/ 468 w 329501"/>
                    <a:gd name="connsiteY0" fmla="*/ 21472 h 284677"/>
                    <a:gd name="connsiteX1" fmla="*/ 13295 w 329501"/>
                    <a:gd name="connsiteY1" fmla="*/ 258327 h 284677"/>
                    <a:gd name="connsiteX2" fmla="*/ 21457 w 329501"/>
                    <a:gd name="connsiteY2" fmla="*/ 278805 h 284677"/>
                    <a:gd name="connsiteX3" fmla="*/ 50609 w 329501"/>
                    <a:gd name="connsiteY3" fmla="*/ 284417 h 284677"/>
                    <a:gd name="connsiteX4" fmla="*/ 235647 w 329501"/>
                    <a:gd name="connsiteY4" fmla="*/ 275089 h 284677"/>
                    <a:gd name="connsiteX5" fmla="*/ 301966 w 329501"/>
                    <a:gd name="connsiteY5" fmla="*/ 267218 h 284677"/>
                    <a:gd name="connsiteX6" fmla="*/ 312752 w 329501"/>
                    <a:gd name="connsiteY6" fmla="*/ 262116 h 284677"/>
                    <a:gd name="connsiteX7" fmla="*/ 317197 w 329501"/>
                    <a:gd name="connsiteY7" fmla="*/ 250456 h 284677"/>
                    <a:gd name="connsiteX8" fmla="*/ 328858 w 329501"/>
                    <a:gd name="connsiteY8" fmla="*/ 113955 h 284677"/>
                    <a:gd name="connsiteX9" fmla="*/ 329149 w 329501"/>
                    <a:gd name="connsiteY9" fmla="*/ 37724 h 284677"/>
                    <a:gd name="connsiteX10" fmla="*/ 287973 w 329501"/>
                    <a:gd name="connsiteY10" fmla="*/ 483 h 284677"/>
                    <a:gd name="connsiteX11" fmla="*/ 192211 w 329501"/>
                    <a:gd name="connsiteY11" fmla="*/ 4273 h 284677"/>
                    <a:gd name="connsiteX12" fmla="*/ 468 w 329501"/>
                    <a:gd name="connsiteY12" fmla="*/ 21472 h 2846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29501" h="284677">
                      <a:moveTo>
                        <a:pt x="468" y="21472"/>
                      </a:moveTo>
                      <a:cubicBezTo>
                        <a:pt x="-1500" y="100910"/>
                        <a:pt x="2727" y="180128"/>
                        <a:pt x="13295" y="258327"/>
                      </a:cubicBezTo>
                      <a:cubicBezTo>
                        <a:pt x="14315" y="265760"/>
                        <a:pt x="15627" y="273704"/>
                        <a:pt x="21457" y="278805"/>
                      </a:cubicBezTo>
                      <a:cubicBezTo>
                        <a:pt x="28672" y="285146"/>
                        <a:pt x="40187" y="285000"/>
                        <a:pt x="50609" y="284417"/>
                      </a:cubicBezTo>
                      <a:cubicBezTo>
                        <a:pt x="112264" y="281283"/>
                        <a:pt x="173918" y="278150"/>
                        <a:pt x="235647" y="275089"/>
                      </a:cubicBezTo>
                      <a:cubicBezTo>
                        <a:pt x="257874" y="273995"/>
                        <a:pt x="280321" y="272829"/>
                        <a:pt x="301966" y="267218"/>
                      </a:cubicBezTo>
                      <a:cubicBezTo>
                        <a:pt x="305901" y="266197"/>
                        <a:pt x="309983" y="264958"/>
                        <a:pt x="312752" y="262116"/>
                      </a:cubicBezTo>
                      <a:cubicBezTo>
                        <a:pt x="315886" y="258983"/>
                        <a:pt x="316614" y="254610"/>
                        <a:pt x="317197" y="250456"/>
                      </a:cubicBezTo>
                      <a:cubicBezTo>
                        <a:pt x="323538" y="204980"/>
                        <a:pt x="327473" y="159431"/>
                        <a:pt x="328858" y="113955"/>
                      </a:cubicBezTo>
                      <a:cubicBezTo>
                        <a:pt x="329659" y="88520"/>
                        <a:pt x="329659" y="63086"/>
                        <a:pt x="329149" y="37724"/>
                      </a:cubicBezTo>
                      <a:cubicBezTo>
                        <a:pt x="328566" y="8791"/>
                        <a:pt x="318509" y="-2578"/>
                        <a:pt x="287973" y="483"/>
                      </a:cubicBezTo>
                      <a:cubicBezTo>
                        <a:pt x="256271" y="3690"/>
                        <a:pt x="224059" y="2670"/>
                        <a:pt x="192211" y="4273"/>
                      </a:cubicBezTo>
                      <a:cubicBezTo>
                        <a:pt x="175886" y="5147"/>
                        <a:pt x="614" y="16006"/>
                        <a:pt x="468" y="21472"/>
                      </a:cubicBezTo>
                      <a:close/>
                    </a:path>
                  </a:pathLst>
                </a:custGeom>
                <a:solidFill>
                  <a:srgbClr val="75787A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38" name="Freeform: Shape 737">
                  <a:extLst>
                    <a:ext uri="{FF2B5EF4-FFF2-40B4-BE49-F238E27FC236}">
                      <a16:creationId xmlns:a16="http://schemas.microsoft.com/office/drawing/2014/main" id="{791DB491-7BD0-A2AA-57B9-7D7060E2D66A}"/>
                    </a:ext>
                  </a:extLst>
                </p:cNvPr>
                <p:cNvSpPr/>
                <p:nvPr/>
              </p:nvSpPr>
              <p:spPr>
                <a:xfrm>
                  <a:off x="5740190" y="3883266"/>
                  <a:ext cx="54366" cy="60999"/>
                </a:xfrm>
                <a:custGeom>
                  <a:avLst/>
                  <a:gdLst>
                    <a:gd name="connsiteX0" fmla="*/ 54367 w 54366"/>
                    <a:gd name="connsiteY0" fmla="*/ 60853 h 60999"/>
                    <a:gd name="connsiteX1" fmla="*/ 0 w 54366"/>
                    <a:gd name="connsiteY1" fmla="*/ 60999 h 60999"/>
                    <a:gd name="connsiteX2" fmla="*/ 27767 w 54366"/>
                    <a:gd name="connsiteY2" fmla="*/ 0 h 60999"/>
                    <a:gd name="connsiteX3" fmla="*/ 37532 w 54366"/>
                    <a:gd name="connsiteY3" fmla="*/ 26601 h 60999"/>
                    <a:gd name="connsiteX4" fmla="*/ 54367 w 54366"/>
                    <a:gd name="connsiteY4" fmla="*/ 60853 h 609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4366" h="60999">
                      <a:moveTo>
                        <a:pt x="54367" y="60853"/>
                      </a:moveTo>
                      <a:cubicBezTo>
                        <a:pt x="36147" y="59031"/>
                        <a:pt x="18147" y="59104"/>
                        <a:pt x="0" y="60999"/>
                      </a:cubicBezTo>
                      <a:cubicBezTo>
                        <a:pt x="10349" y="41103"/>
                        <a:pt x="19604" y="20770"/>
                        <a:pt x="27767" y="0"/>
                      </a:cubicBezTo>
                      <a:cubicBezTo>
                        <a:pt x="30463" y="9037"/>
                        <a:pt x="33670" y="17928"/>
                        <a:pt x="37532" y="26601"/>
                      </a:cubicBezTo>
                      <a:cubicBezTo>
                        <a:pt x="42707" y="38188"/>
                        <a:pt x="49484" y="49120"/>
                        <a:pt x="54367" y="60853"/>
                      </a:cubicBezTo>
                      <a:close/>
                    </a:path>
                  </a:pathLst>
                </a:custGeom>
                <a:solidFill>
                  <a:srgbClr val="F1F1F2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739" name="Graphic 2">
            <a:extLst>
              <a:ext uri="{FF2B5EF4-FFF2-40B4-BE49-F238E27FC236}">
                <a16:creationId xmlns:a16="http://schemas.microsoft.com/office/drawing/2014/main" id="{61E69C0B-E1FA-1416-1E74-49C302587AA8}"/>
              </a:ext>
            </a:extLst>
          </p:cNvPr>
          <p:cNvGrpSpPr/>
          <p:nvPr/>
        </p:nvGrpSpPr>
        <p:grpSpPr>
          <a:xfrm>
            <a:off x="7492759" y="3740829"/>
            <a:ext cx="457967" cy="290711"/>
            <a:chOff x="6859017" y="3758936"/>
            <a:chExt cx="457967" cy="290711"/>
          </a:xfrm>
        </p:grpSpPr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062178D0-D865-A74C-7FD2-4F3138929594}"/>
                </a:ext>
              </a:extLst>
            </p:cNvPr>
            <p:cNvSpPr/>
            <p:nvPr/>
          </p:nvSpPr>
          <p:spPr>
            <a:xfrm>
              <a:off x="7022118" y="4004463"/>
              <a:ext cx="155012" cy="45184"/>
            </a:xfrm>
            <a:custGeom>
              <a:avLst/>
              <a:gdLst>
                <a:gd name="connsiteX0" fmla="*/ 144518 w 155012"/>
                <a:gd name="connsiteY0" fmla="*/ 24268 h 45184"/>
                <a:gd name="connsiteX1" fmla="*/ 81770 w 155012"/>
                <a:gd name="connsiteY1" fmla="*/ 27256 h 45184"/>
                <a:gd name="connsiteX2" fmla="*/ 81770 w 155012"/>
                <a:gd name="connsiteY2" fmla="*/ 0 h 45184"/>
                <a:gd name="connsiteX3" fmla="*/ 64935 w 155012"/>
                <a:gd name="connsiteY3" fmla="*/ 0 h 45184"/>
                <a:gd name="connsiteX4" fmla="*/ 64935 w 155012"/>
                <a:gd name="connsiteY4" fmla="*/ 28058 h 45184"/>
                <a:gd name="connsiteX5" fmla="*/ 6632 w 155012"/>
                <a:gd name="connsiteY5" fmla="*/ 30754 h 45184"/>
                <a:gd name="connsiteX6" fmla="*/ 0 w 155012"/>
                <a:gd name="connsiteY6" fmla="*/ 45184 h 45184"/>
                <a:gd name="connsiteX7" fmla="*/ 155012 w 155012"/>
                <a:gd name="connsiteY7" fmla="*/ 45184 h 45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5012" h="45184">
                  <a:moveTo>
                    <a:pt x="144518" y="24268"/>
                  </a:moveTo>
                  <a:lnTo>
                    <a:pt x="81770" y="27256"/>
                  </a:lnTo>
                  <a:lnTo>
                    <a:pt x="81770" y="0"/>
                  </a:lnTo>
                  <a:lnTo>
                    <a:pt x="64935" y="0"/>
                  </a:lnTo>
                  <a:lnTo>
                    <a:pt x="64935" y="28058"/>
                  </a:lnTo>
                  <a:lnTo>
                    <a:pt x="6632" y="30754"/>
                  </a:lnTo>
                  <a:lnTo>
                    <a:pt x="0" y="45184"/>
                  </a:lnTo>
                  <a:lnTo>
                    <a:pt x="155012" y="45184"/>
                  </a:lnTo>
                  <a:close/>
                </a:path>
              </a:pathLst>
            </a:custGeom>
            <a:solidFill>
              <a:srgbClr val="43484C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741" name="Graphic 2">
              <a:extLst>
                <a:ext uri="{FF2B5EF4-FFF2-40B4-BE49-F238E27FC236}">
                  <a16:creationId xmlns:a16="http://schemas.microsoft.com/office/drawing/2014/main" id="{E422EF63-8C68-8D73-1276-BFBDF1941359}"/>
                </a:ext>
              </a:extLst>
            </p:cNvPr>
            <p:cNvGrpSpPr/>
            <p:nvPr/>
          </p:nvGrpSpPr>
          <p:grpSpPr>
            <a:xfrm>
              <a:off x="6859017" y="3758936"/>
              <a:ext cx="457967" cy="254563"/>
              <a:chOff x="6859017" y="3758936"/>
              <a:chExt cx="457967" cy="254563"/>
            </a:xfrm>
          </p:grpSpPr>
          <p:sp>
            <p:nvSpPr>
              <p:cNvPr id="742" name="Freeform: Shape 741">
                <a:extLst>
                  <a:ext uri="{FF2B5EF4-FFF2-40B4-BE49-F238E27FC236}">
                    <a16:creationId xmlns:a16="http://schemas.microsoft.com/office/drawing/2014/main" id="{009BF3E5-AD32-B384-8678-4DE2008DDC67}"/>
                  </a:ext>
                </a:extLst>
              </p:cNvPr>
              <p:cNvSpPr/>
              <p:nvPr/>
            </p:nvSpPr>
            <p:spPr>
              <a:xfrm>
                <a:off x="6862661" y="3762580"/>
                <a:ext cx="450606" cy="247348"/>
              </a:xfrm>
              <a:custGeom>
                <a:avLst/>
                <a:gdLst>
                  <a:gd name="connsiteX0" fmla="*/ 0 w 450606"/>
                  <a:gd name="connsiteY0" fmla="*/ 7142 h 247348"/>
                  <a:gd name="connsiteX1" fmla="*/ 3863 w 450606"/>
                  <a:gd name="connsiteY1" fmla="*/ 190431 h 247348"/>
                  <a:gd name="connsiteX2" fmla="*/ 3863 w 450606"/>
                  <a:gd name="connsiteY2" fmla="*/ 247349 h 247348"/>
                  <a:gd name="connsiteX3" fmla="*/ 450607 w 450606"/>
                  <a:gd name="connsiteY3" fmla="*/ 242612 h 247348"/>
                  <a:gd name="connsiteX4" fmla="*/ 443829 w 450606"/>
                  <a:gd name="connsiteY4" fmla="*/ 50869 h 247348"/>
                  <a:gd name="connsiteX5" fmla="*/ 443829 w 450606"/>
                  <a:gd name="connsiteY5" fmla="*/ 0 h 247348"/>
                  <a:gd name="connsiteX6" fmla="*/ 0 w 450606"/>
                  <a:gd name="connsiteY6" fmla="*/ 7142 h 247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0606" h="247348">
                    <a:moveTo>
                      <a:pt x="0" y="7142"/>
                    </a:moveTo>
                    <a:cubicBezTo>
                      <a:pt x="0" y="7142"/>
                      <a:pt x="2478" y="167620"/>
                      <a:pt x="3863" y="190431"/>
                    </a:cubicBezTo>
                    <a:cubicBezTo>
                      <a:pt x="5247" y="213242"/>
                      <a:pt x="3863" y="247349"/>
                      <a:pt x="3863" y="247349"/>
                    </a:cubicBezTo>
                    <a:lnTo>
                      <a:pt x="450607" y="242612"/>
                    </a:lnTo>
                    <a:cubicBezTo>
                      <a:pt x="450607" y="242612"/>
                      <a:pt x="444485" y="68141"/>
                      <a:pt x="443829" y="50869"/>
                    </a:cubicBezTo>
                    <a:cubicBezTo>
                      <a:pt x="443173" y="33597"/>
                      <a:pt x="443829" y="0"/>
                      <a:pt x="443829" y="0"/>
                    </a:cubicBezTo>
                    <a:lnTo>
                      <a:pt x="0" y="7142"/>
                    </a:lnTo>
                    <a:close/>
                  </a:path>
                </a:pathLst>
              </a:custGeom>
              <a:solidFill>
                <a:srgbClr val="505659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3" name="Freeform: Shape 742">
                <a:extLst>
                  <a:ext uri="{FF2B5EF4-FFF2-40B4-BE49-F238E27FC236}">
                    <a16:creationId xmlns:a16="http://schemas.microsoft.com/office/drawing/2014/main" id="{317895A2-DCDC-862E-0B61-A37E38363846}"/>
                  </a:ext>
                </a:extLst>
              </p:cNvPr>
              <p:cNvSpPr/>
              <p:nvPr/>
            </p:nvSpPr>
            <p:spPr>
              <a:xfrm>
                <a:off x="6859017" y="3758936"/>
                <a:ext cx="457967" cy="254563"/>
              </a:xfrm>
              <a:custGeom>
                <a:avLst/>
                <a:gdLst>
                  <a:gd name="connsiteX0" fmla="*/ 3790 w 457967"/>
                  <a:gd name="connsiteY0" fmla="*/ 254564 h 254563"/>
                  <a:gd name="connsiteX1" fmla="*/ 3936 w 457967"/>
                  <a:gd name="connsiteY1" fmla="*/ 250847 h 254563"/>
                  <a:gd name="connsiteX2" fmla="*/ 3936 w 457967"/>
                  <a:gd name="connsiteY2" fmla="*/ 194293 h 254563"/>
                  <a:gd name="connsiteX3" fmla="*/ 73 w 457967"/>
                  <a:gd name="connsiteY3" fmla="*/ 10859 h 254563"/>
                  <a:gd name="connsiteX4" fmla="*/ 0 w 457967"/>
                  <a:gd name="connsiteY4" fmla="*/ 7288 h 254563"/>
                  <a:gd name="connsiteX5" fmla="*/ 451117 w 457967"/>
                  <a:gd name="connsiteY5" fmla="*/ 0 h 254563"/>
                  <a:gd name="connsiteX6" fmla="*/ 451044 w 457967"/>
                  <a:gd name="connsiteY6" fmla="*/ 3644 h 254563"/>
                  <a:gd name="connsiteX7" fmla="*/ 451044 w 457967"/>
                  <a:gd name="connsiteY7" fmla="*/ 54294 h 254563"/>
                  <a:gd name="connsiteX8" fmla="*/ 457821 w 457967"/>
                  <a:gd name="connsiteY8" fmla="*/ 246110 h 254563"/>
                  <a:gd name="connsiteX9" fmla="*/ 457967 w 457967"/>
                  <a:gd name="connsiteY9" fmla="*/ 249754 h 254563"/>
                  <a:gd name="connsiteX10" fmla="*/ 3790 w 457967"/>
                  <a:gd name="connsiteY10" fmla="*/ 254564 h 254563"/>
                  <a:gd name="connsiteX11" fmla="*/ 7288 w 457967"/>
                  <a:gd name="connsiteY11" fmla="*/ 14284 h 254563"/>
                  <a:gd name="connsiteX12" fmla="*/ 11078 w 457967"/>
                  <a:gd name="connsiteY12" fmla="*/ 193856 h 254563"/>
                  <a:gd name="connsiteX13" fmla="*/ 11224 w 457967"/>
                  <a:gd name="connsiteY13" fmla="*/ 247349 h 254563"/>
                  <a:gd name="connsiteX14" fmla="*/ 450607 w 457967"/>
                  <a:gd name="connsiteY14" fmla="*/ 242685 h 254563"/>
                  <a:gd name="connsiteX15" fmla="*/ 443975 w 457967"/>
                  <a:gd name="connsiteY15" fmla="*/ 54586 h 254563"/>
                  <a:gd name="connsiteX16" fmla="*/ 443902 w 457967"/>
                  <a:gd name="connsiteY16" fmla="*/ 7215 h 254563"/>
                  <a:gd name="connsiteX17" fmla="*/ 7288 w 457967"/>
                  <a:gd name="connsiteY17" fmla="*/ 14284 h 254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57967" h="254563">
                    <a:moveTo>
                      <a:pt x="3790" y="254564"/>
                    </a:moveTo>
                    <a:lnTo>
                      <a:pt x="3936" y="250847"/>
                    </a:lnTo>
                    <a:cubicBezTo>
                      <a:pt x="3936" y="250483"/>
                      <a:pt x="5247" y="216667"/>
                      <a:pt x="3936" y="194293"/>
                    </a:cubicBezTo>
                    <a:cubicBezTo>
                      <a:pt x="2551" y="171628"/>
                      <a:pt x="146" y="17418"/>
                      <a:pt x="73" y="10859"/>
                    </a:cubicBezTo>
                    <a:lnTo>
                      <a:pt x="0" y="7288"/>
                    </a:lnTo>
                    <a:lnTo>
                      <a:pt x="451117" y="0"/>
                    </a:lnTo>
                    <a:lnTo>
                      <a:pt x="451044" y="3644"/>
                    </a:lnTo>
                    <a:cubicBezTo>
                      <a:pt x="451044" y="4008"/>
                      <a:pt x="450388" y="37314"/>
                      <a:pt x="451044" y="54294"/>
                    </a:cubicBezTo>
                    <a:cubicBezTo>
                      <a:pt x="451700" y="71421"/>
                      <a:pt x="457749" y="244361"/>
                      <a:pt x="457821" y="246110"/>
                    </a:cubicBezTo>
                    <a:lnTo>
                      <a:pt x="457967" y="249754"/>
                    </a:lnTo>
                    <a:lnTo>
                      <a:pt x="3790" y="254564"/>
                    </a:lnTo>
                    <a:close/>
                    <a:moveTo>
                      <a:pt x="7288" y="14284"/>
                    </a:moveTo>
                    <a:cubicBezTo>
                      <a:pt x="7652" y="38042"/>
                      <a:pt x="9839" y="173232"/>
                      <a:pt x="11078" y="193856"/>
                    </a:cubicBezTo>
                    <a:cubicBezTo>
                      <a:pt x="12171" y="212149"/>
                      <a:pt x="11515" y="237802"/>
                      <a:pt x="11224" y="247349"/>
                    </a:cubicBezTo>
                    <a:lnTo>
                      <a:pt x="450607" y="242685"/>
                    </a:lnTo>
                    <a:cubicBezTo>
                      <a:pt x="449732" y="217469"/>
                      <a:pt x="444558" y="70255"/>
                      <a:pt x="443975" y="54586"/>
                    </a:cubicBezTo>
                    <a:cubicBezTo>
                      <a:pt x="443465" y="40812"/>
                      <a:pt x="443756" y="16470"/>
                      <a:pt x="443902" y="7215"/>
                    </a:cubicBezTo>
                    <a:lnTo>
                      <a:pt x="7288" y="14284"/>
                    </a:lnTo>
                    <a:close/>
                  </a:path>
                </a:pathLst>
              </a:custGeom>
              <a:solidFill>
                <a:srgbClr val="43484C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744" name="Graphic 2">
            <a:extLst>
              <a:ext uri="{FF2B5EF4-FFF2-40B4-BE49-F238E27FC236}">
                <a16:creationId xmlns:a16="http://schemas.microsoft.com/office/drawing/2014/main" id="{5D63D8CD-D078-C1B2-1A48-85A036441310}"/>
              </a:ext>
            </a:extLst>
          </p:cNvPr>
          <p:cNvGrpSpPr/>
          <p:nvPr/>
        </p:nvGrpSpPr>
        <p:grpSpPr>
          <a:xfrm>
            <a:off x="2776243" y="5570566"/>
            <a:ext cx="225573" cy="296445"/>
            <a:chOff x="2142501" y="5588673"/>
            <a:chExt cx="225573" cy="296445"/>
          </a:xfrm>
        </p:grpSpPr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B828F859-33E3-9457-8D0E-8CDCD812E37E}"/>
                </a:ext>
              </a:extLst>
            </p:cNvPr>
            <p:cNvSpPr/>
            <p:nvPr/>
          </p:nvSpPr>
          <p:spPr>
            <a:xfrm>
              <a:off x="2253272" y="5588673"/>
              <a:ext cx="109372" cy="142422"/>
            </a:xfrm>
            <a:custGeom>
              <a:avLst/>
              <a:gdLst>
                <a:gd name="connsiteX0" fmla="*/ 11935 w 109372"/>
                <a:gd name="connsiteY0" fmla="*/ 1621 h 142422"/>
                <a:gd name="connsiteX1" fmla="*/ 63387 w 109372"/>
                <a:gd name="connsiteY1" fmla="*/ 5702 h 142422"/>
                <a:gd name="connsiteX2" fmla="*/ 93121 w 109372"/>
                <a:gd name="connsiteY2" fmla="*/ 41777 h 142422"/>
                <a:gd name="connsiteX3" fmla="*/ 100992 w 109372"/>
                <a:gd name="connsiteY3" fmla="*/ 89221 h 142422"/>
                <a:gd name="connsiteX4" fmla="*/ 109373 w 109372"/>
                <a:gd name="connsiteY4" fmla="*/ 142422 h 142422"/>
                <a:gd name="connsiteX5" fmla="*/ 77744 w 109372"/>
                <a:gd name="connsiteY5" fmla="*/ 114072 h 142422"/>
                <a:gd name="connsiteX6" fmla="*/ 28988 w 109372"/>
                <a:gd name="connsiteY6" fmla="*/ 103870 h 142422"/>
                <a:gd name="connsiteX7" fmla="*/ 28770 w 109372"/>
                <a:gd name="connsiteY7" fmla="*/ 103870 h 142422"/>
                <a:gd name="connsiteX8" fmla="*/ 16599 w 109372"/>
                <a:gd name="connsiteY8" fmla="*/ 103359 h 142422"/>
                <a:gd name="connsiteX9" fmla="*/ 8801 w 109372"/>
                <a:gd name="connsiteY9" fmla="*/ 88565 h 142422"/>
                <a:gd name="connsiteX10" fmla="*/ 8582 w 109372"/>
                <a:gd name="connsiteY10" fmla="*/ 88711 h 142422"/>
                <a:gd name="connsiteX11" fmla="*/ 11935 w 109372"/>
                <a:gd name="connsiteY11" fmla="*/ 82079 h 142422"/>
                <a:gd name="connsiteX12" fmla="*/ 1805 w 109372"/>
                <a:gd name="connsiteY12" fmla="*/ 30117 h 142422"/>
                <a:gd name="connsiteX13" fmla="*/ 11935 w 109372"/>
                <a:gd name="connsiteY13" fmla="*/ 1621 h 142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372" h="142422">
                  <a:moveTo>
                    <a:pt x="11935" y="1621"/>
                  </a:moveTo>
                  <a:cubicBezTo>
                    <a:pt x="27093" y="-1367"/>
                    <a:pt x="49176" y="-347"/>
                    <a:pt x="63387" y="5702"/>
                  </a:cubicBezTo>
                  <a:cubicBezTo>
                    <a:pt x="78181" y="11970"/>
                    <a:pt x="88092" y="26545"/>
                    <a:pt x="93121" y="41777"/>
                  </a:cubicBezTo>
                  <a:cubicBezTo>
                    <a:pt x="98150" y="57009"/>
                    <a:pt x="99097" y="73261"/>
                    <a:pt x="100992" y="89221"/>
                  </a:cubicBezTo>
                  <a:cubicBezTo>
                    <a:pt x="103033" y="106857"/>
                    <a:pt x="108571" y="124859"/>
                    <a:pt x="109373" y="142422"/>
                  </a:cubicBezTo>
                  <a:cubicBezTo>
                    <a:pt x="99607" y="130470"/>
                    <a:pt x="92538" y="120631"/>
                    <a:pt x="77744" y="114072"/>
                  </a:cubicBezTo>
                  <a:cubicBezTo>
                    <a:pt x="63022" y="107586"/>
                    <a:pt x="44949" y="103870"/>
                    <a:pt x="28988" y="103870"/>
                  </a:cubicBezTo>
                  <a:lnTo>
                    <a:pt x="28770" y="103870"/>
                  </a:lnTo>
                  <a:cubicBezTo>
                    <a:pt x="24834" y="103578"/>
                    <a:pt x="20753" y="103432"/>
                    <a:pt x="16599" y="103359"/>
                  </a:cubicBezTo>
                  <a:cubicBezTo>
                    <a:pt x="8801" y="102121"/>
                    <a:pt x="1513" y="98549"/>
                    <a:pt x="8801" y="88565"/>
                  </a:cubicBezTo>
                  <a:lnTo>
                    <a:pt x="8582" y="88711"/>
                  </a:lnTo>
                  <a:cubicBezTo>
                    <a:pt x="9821" y="87107"/>
                    <a:pt x="10987" y="84921"/>
                    <a:pt x="11935" y="82079"/>
                  </a:cubicBezTo>
                  <a:cubicBezTo>
                    <a:pt x="17765" y="64879"/>
                    <a:pt x="14923" y="30481"/>
                    <a:pt x="1805" y="30117"/>
                  </a:cubicBezTo>
                  <a:cubicBezTo>
                    <a:pt x="-965" y="19695"/>
                    <a:pt x="-2422" y="4463"/>
                    <a:pt x="11935" y="1621"/>
                  </a:cubicBezTo>
                  <a:close/>
                </a:path>
              </a:pathLst>
            </a:custGeom>
            <a:solidFill>
              <a:srgbClr val="537082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886EEA85-E0AE-FF75-F3AE-0DA58EE81180}"/>
                </a:ext>
              </a:extLst>
            </p:cNvPr>
            <p:cNvSpPr/>
            <p:nvPr/>
          </p:nvSpPr>
          <p:spPr>
            <a:xfrm>
              <a:off x="2245869" y="5623627"/>
              <a:ext cx="18389" cy="51070"/>
            </a:xfrm>
            <a:custGeom>
              <a:avLst/>
              <a:gdLst>
                <a:gd name="connsiteX0" fmla="*/ 9937 w 18389"/>
                <a:gd name="connsiteY0" fmla="*/ 51060 h 51070"/>
                <a:gd name="connsiteX1" fmla="*/ 9937 w 18389"/>
                <a:gd name="connsiteY1" fmla="*/ 51060 h 51070"/>
                <a:gd name="connsiteX2" fmla="*/ 9937 w 18389"/>
                <a:gd name="connsiteY2" fmla="*/ 51060 h 51070"/>
                <a:gd name="connsiteX3" fmla="*/ 827 w 18389"/>
                <a:gd name="connsiteY3" fmla="*/ 30654 h 51070"/>
                <a:gd name="connsiteX4" fmla="*/ 4326 w 18389"/>
                <a:gd name="connsiteY4" fmla="*/ 1065 h 51070"/>
                <a:gd name="connsiteX5" fmla="*/ 7313 w 18389"/>
                <a:gd name="connsiteY5" fmla="*/ 45 h 51070"/>
                <a:gd name="connsiteX6" fmla="*/ 18172 w 18389"/>
                <a:gd name="connsiteY6" fmla="*/ 22856 h 51070"/>
                <a:gd name="connsiteX7" fmla="*/ 9937 w 18389"/>
                <a:gd name="connsiteY7" fmla="*/ 51060 h 51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89" h="51070">
                  <a:moveTo>
                    <a:pt x="9937" y="51060"/>
                  </a:moveTo>
                  <a:lnTo>
                    <a:pt x="9937" y="51060"/>
                  </a:lnTo>
                  <a:lnTo>
                    <a:pt x="9937" y="51060"/>
                  </a:lnTo>
                  <a:cubicBezTo>
                    <a:pt x="4107" y="50622"/>
                    <a:pt x="2504" y="43334"/>
                    <a:pt x="827" y="30654"/>
                  </a:cubicBezTo>
                  <a:cubicBezTo>
                    <a:pt x="-849" y="17900"/>
                    <a:pt x="-120" y="3543"/>
                    <a:pt x="4326" y="1065"/>
                  </a:cubicBezTo>
                  <a:cubicBezTo>
                    <a:pt x="5346" y="482"/>
                    <a:pt x="6366" y="191"/>
                    <a:pt x="7313" y="45"/>
                  </a:cubicBezTo>
                  <a:cubicBezTo>
                    <a:pt x="13800" y="-757"/>
                    <a:pt x="17152" y="9300"/>
                    <a:pt x="18172" y="22856"/>
                  </a:cubicBezTo>
                  <a:cubicBezTo>
                    <a:pt x="19338" y="38233"/>
                    <a:pt x="15695" y="51497"/>
                    <a:pt x="9937" y="51060"/>
                  </a:cubicBezTo>
                  <a:close/>
                </a:path>
              </a:pathLst>
            </a:custGeom>
            <a:solidFill>
              <a:srgbClr val="E6E6E6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D878148B-AEB8-1F46-21E5-D1E20AFD678C}"/>
                </a:ext>
              </a:extLst>
            </p:cNvPr>
            <p:cNvSpPr/>
            <p:nvPr/>
          </p:nvSpPr>
          <p:spPr>
            <a:xfrm>
              <a:off x="2142501" y="5593075"/>
              <a:ext cx="110390" cy="146911"/>
            </a:xfrm>
            <a:custGeom>
              <a:avLst/>
              <a:gdLst>
                <a:gd name="connsiteX0" fmla="*/ 562 w 110390"/>
                <a:gd name="connsiteY0" fmla="*/ 97864 h 146911"/>
                <a:gd name="connsiteX1" fmla="*/ 9089 w 110390"/>
                <a:gd name="connsiteY1" fmla="*/ 48307 h 146911"/>
                <a:gd name="connsiteX2" fmla="*/ 29495 w 110390"/>
                <a:gd name="connsiteY2" fmla="*/ 14273 h 146911"/>
                <a:gd name="connsiteX3" fmla="*/ 46330 w 110390"/>
                <a:gd name="connsiteY3" fmla="*/ 7495 h 146911"/>
                <a:gd name="connsiteX4" fmla="*/ 75554 w 110390"/>
                <a:gd name="connsiteY4" fmla="*/ 1737 h 146911"/>
                <a:gd name="connsiteX5" fmla="*/ 92899 w 110390"/>
                <a:gd name="connsiteY5" fmla="*/ 644 h 146911"/>
                <a:gd name="connsiteX6" fmla="*/ 101134 w 110390"/>
                <a:gd name="connsiteY6" fmla="*/ 8442 h 146911"/>
                <a:gd name="connsiteX7" fmla="*/ 105871 w 110390"/>
                <a:gd name="connsiteY7" fmla="*/ 27391 h 146911"/>
                <a:gd name="connsiteX8" fmla="*/ 101134 w 110390"/>
                <a:gd name="connsiteY8" fmla="*/ 64704 h 146911"/>
                <a:gd name="connsiteX9" fmla="*/ 110390 w 110390"/>
                <a:gd name="connsiteY9" fmla="*/ 87005 h 146911"/>
                <a:gd name="connsiteX10" fmla="*/ 96251 w 110390"/>
                <a:gd name="connsiteY10" fmla="*/ 99759 h 146911"/>
                <a:gd name="connsiteX11" fmla="*/ 4935 w 110390"/>
                <a:gd name="connsiteY11" fmla="*/ 146911 h 146911"/>
                <a:gd name="connsiteX12" fmla="*/ 1000 w 110390"/>
                <a:gd name="connsiteY12" fmla="*/ 136708 h 146911"/>
                <a:gd name="connsiteX13" fmla="*/ 562 w 110390"/>
                <a:gd name="connsiteY13" fmla="*/ 97864 h 146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0390" h="146911">
                  <a:moveTo>
                    <a:pt x="562" y="97864"/>
                  </a:moveTo>
                  <a:cubicBezTo>
                    <a:pt x="1655" y="81102"/>
                    <a:pt x="4570" y="64485"/>
                    <a:pt x="9089" y="48307"/>
                  </a:cubicBezTo>
                  <a:cubicBezTo>
                    <a:pt x="12733" y="35262"/>
                    <a:pt x="18199" y="21706"/>
                    <a:pt x="29495" y="14273"/>
                  </a:cubicBezTo>
                  <a:cubicBezTo>
                    <a:pt x="34596" y="10920"/>
                    <a:pt x="40500" y="9098"/>
                    <a:pt x="46330" y="7495"/>
                  </a:cubicBezTo>
                  <a:cubicBezTo>
                    <a:pt x="55950" y="4944"/>
                    <a:pt x="65715" y="2977"/>
                    <a:pt x="75554" y="1737"/>
                  </a:cubicBezTo>
                  <a:cubicBezTo>
                    <a:pt x="80947" y="1009"/>
                    <a:pt x="87579" y="-1032"/>
                    <a:pt x="92899" y="644"/>
                  </a:cubicBezTo>
                  <a:cubicBezTo>
                    <a:pt x="96762" y="1883"/>
                    <a:pt x="99239" y="4944"/>
                    <a:pt x="101134" y="8442"/>
                  </a:cubicBezTo>
                  <a:cubicBezTo>
                    <a:pt x="102227" y="10483"/>
                    <a:pt x="107693" y="26516"/>
                    <a:pt x="105871" y="27391"/>
                  </a:cubicBezTo>
                  <a:cubicBezTo>
                    <a:pt x="96907" y="31763"/>
                    <a:pt x="99312" y="43788"/>
                    <a:pt x="101134" y="64704"/>
                  </a:cubicBezTo>
                  <a:cubicBezTo>
                    <a:pt x="102227" y="76802"/>
                    <a:pt x="106090" y="84527"/>
                    <a:pt x="110390" y="87005"/>
                  </a:cubicBezTo>
                  <a:cubicBezTo>
                    <a:pt x="110463" y="89264"/>
                    <a:pt x="106236" y="97718"/>
                    <a:pt x="96251" y="99759"/>
                  </a:cubicBezTo>
                  <a:cubicBezTo>
                    <a:pt x="67902" y="102382"/>
                    <a:pt x="11713" y="111929"/>
                    <a:pt x="4935" y="146911"/>
                  </a:cubicBezTo>
                  <a:cubicBezTo>
                    <a:pt x="3332" y="143486"/>
                    <a:pt x="1364" y="140789"/>
                    <a:pt x="1000" y="136708"/>
                  </a:cubicBezTo>
                  <a:cubicBezTo>
                    <a:pt x="-167" y="123735"/>
                    <a:pt x="-312" y="110763"/>
                    <a:pt x="562" y="97864"/>
                  </a:cubicBezTo>
                  <a:close/>
                </a:path>
              </a:pathLst>
            </a:custGeom>
            <a:solidFill>
              <a:srgbClr val="537082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05B88492-0EA0-C4A4-6154-868C20065780}"/>
                </a:ext>
              </a:extLst>
            </p:cNvPr>
            <p:cNvSpPr/>
            <p:nvPr/>
          </p:nvSpPr>
          <p:spPr>
            <a:xfrm>
              <a:off x="2149471" y="5696484"/>
              <a:ext cx="218603" cy="188634"/>
            </a:xfrm>
            <a:custGeom>
              <a:avLst/>
              <a:gdLst>
                <a:gd name="connsiteX0" fmla="*/ 211717 w 218603"/>
                <a:gd name="connsiteY0" fmla="*/ 145167 h 188634"/>
                <a:gd name="connsiteX1" fmla="*/ 208510 w 218603"/>
                <a:gd name="connsiteY1" fmla="*/ 153038 h 188634"/>
                <a:gd name="connsiteX2" fmla="*/ 195319 w 218603"/>
                <a:gd name="connsiteY2" fmla="*/ 166885 h 188634"/>
                <a:gd name="connsiteX3" fmla="*/ 107501 w 218603"/>
                <a:gd name="connsiteY3" fmla="*/ 188530 h 188634"/>
                <a:gd name="connsiteX4" fmla="*/ 62754 w 218603"/>
                <a:gd name="connsiteY4" fmla="*/ 181606 h 188634"/>
                <a:gd name="connsiteX5" fmla="*/ 25877 w 218603"/>
                <a:gd name="connsiteY5" fmla="*/ 156245 h 188634"/>
                <a:gd name="connsiteX6" fmla="*/ 7658 w 218603"/>
                <a:gd name="connsiteY6" fmla="*/ 101003 h 188634"/>
                <a:gd name="connsiteX7" fmla="*/ 3722 w 218603"/>
                <a:gd name="connsiteY7" fmla="*/ 76224 h 188634"/>
                <a:gd name="connsiteX8" fmla="*/ 5 w 218603"/>
                <a:gd name="connsiteY8" fmla="*/ 55381 h 188634"/>
                <a:gd name="connsiteX9" fmla="*/ 20047 w 218603"/>
                <a:gd name="connsiteY9" fmla="*/ 24845 h 188634"/>
                <a:gd name="connsiteX10" fmla="*/ 53935 w 218603"/>
                <a:gd name="connsiteY10" fmla="*/ 8885 h 188634"/>
                <a:gd name="connsiteX11" fmla="*/ 160338 w 218603"/>
                <a:gd name="connsiteY11" fmla="*/ 4731 h 188634"/>
                <a:gd name="connsiteX12" fmla="*/ 186574 w 218603"/>
                <a:gd name="connsiteY12" fmla="*/ 14278 h 188634"/>
                <a:gd name="connsiteX13" fmla="*/ 202607 w 218603"/>
                <a:gd name="connsiteY13" fmla="*/ 28416 h 188634"/>
                <a:gd name="connsiteX14" fmla="*/ 214705 w 218603"/>
                <a:gd name="connsiteY14" fmla="*/ 41388 h 188634"/>
                <a:gd name="connsiteX15" fmla="*/ 213247 w 218603"/>
                <a:gd name="connsiteY15" fmla="*/ 138389 h 188634"/>
                <a:gd name="connsiteX16" fmla="*/ 211717 w 218603"/>
                <a:gd name="connsiteY16" fmla="*/ 145167 h 188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18603" h="188634">
                  <a:moveTo>
                    <a:pt x="211717" y="145167"/>
                  </a:moveTo>
                  <a:cubicBezTo>
                    <a:pt x="210915" y="147936"/>
                    <a:pt x="209895" y="150560"/>
                    <a:pt x="208510" y="153038"/>
                  </a:cubicBezTo>
                  <a:cubicBezTo>
                    <a:pt x="205376" y="158650"/>
                    <a:pt x="200494" y="163095"/>
                    <a:pt x="195319" y="166885"/>
                  </a:cubicBezTo>
                  <a:cubicBezTo>
                    <a:pt x="170541" y="185032"/>
                    <a:pt x="138183" y="189404"/>
                    <a:pt x="107501" y="188530"/>
                  </a:cubicBezTo>
                  <a:cubicBezTo>
                    <a:pt x="92342" y="188092"/>
                    <a:pt x="77111" y="186489"/>
                    <a:pt x="62754" y="181606"/>
                  </a:cubicBezTo>
                  <a:cubicBezTo>
                    <a:pt x="48397" y="176723"/>
                    <a:pt x="34987" y="168342"/>
                    <a:pt x="25877" y="156245"/>
                  </a:cubicBezTo>
                  <a:cubicBezTo>
                    <a:pt x="14144" y="140576"/>
                    <a:pt x="10719" y="120389"/>
                    <a:pt x="7658" y="101003"/>
                  </a:cubicBezTo>
                  <a:cubicBezTo>
                    <a:pt x="6346" y="92767"/>
                    <a:pt x="5034" y="84460"/>
                    <a:pt x="3722" y="76224"/>
                  </a:cubicBezTo>
                  <a:cubicBezTo>
                    <a:pt x="2702" y="69811"/>
                    <a:pt x="-140" y="61794"/>
                    <a:pt x="5" y="55381"/>
                  </a:cubicBezTo>
                  <a:cubicBezTo>
                    <a:pt x="297" y="43939"/>
                    <a:pt x="11520" y="31331"/>
                    <a:pt x="20047" y="24845"/>
                  </a:cubicBezTo>
                  <a:cubicBezTo>
                    <a:pt x="30031" y="17193"/>
                    <a:pt x="41910" y="12529"/>
                    <a:pt x="53935" y="8885"/>
                  </a:cubicBezTo>
                  <a:cubicBezTo>
                    <a:pt x="88334" y="-1318"/>
                    <a:pt x="125283" y="-2776"/>
                    <a:pt x="160338" y="4731"/>
                  </a:cubicBezTo>
                  <a:cubicBezTo>
                    <a:pt x="169520" y="6698"/>
                    <a:pt x="178630" y="9322"/>
                    <a:pt x="186574" y="14278"/>
                  </a:cubicBezTo>
                  <a:cubicBezTo>
                    <a:pt x="192696" y="18067"/>
                    <a:pt x="197797" y="23096"/>
                    <a:pt x="202607" y="28416"/>
                  </a:cubicBezTo>
                  <a:cubicBezTo>
                    <a:pt x="204866" y="30967"/>
                    <a:pt x="214122" y="38109"/>
                    <a:pt x="214705" y="41388"/>
                  </a:cubicBezTo>
                  <a:cubicBezTo>
                    <a:pt x="220462" y="73382"/>
                    <a:pt x="219733" y="106541"/>
                    <a:pt x="213247" y="138389"/>
                  </a:cubicBezTo>
                  <a:cubicBezTo>
                    <a:pt x="212883" y="140721"/>
                    <a:pt x="212373" y="142981"/>
                    <a:pt x="211717" y="145167"/>
                  </a:cubicBezTo>
                  <a:close/>
                </a:path>
              </a:pathLst>
            </a:custGeom>
            <a:solidFill>
              <a:srgbClr val="537082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49" name="Graphic 2">
            <a:extLst>
              <a:ext uri="{FF2B5EF4-FFF2-40B4-BE49-F238E27FC236}">
                <a16:creationId xmlns:a16="http://schemas.microsoft.com/office/drawing/2014/main" id="{7C5061AF-B975-A8F0-0E40-B4B23A136A96}"/>
              </a:ext>
            </a:extLst>
          </p:cNvPr>
          <p:cNvGrpSpPr/>
          <p:nvPr/>
        </p:nvGrpSpPr>
        <p:grpSpPr>
          <a:xfrm>
            <a:off x="8269603" y="4319209"/>
            <a:ext cx="285102" cy="341166"/>
            <a:chOff x="7635861" y="4337316"/>
            <a:chExt cx="285102" cy="341166"/>
          </a:xfrm>
          <a:solidFill>
            <a:srgbClr val="537082"/>
          </a:solidFill>
        </p:grpSpPr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AD1724C-387A-26A2-992D-20B3B23154FC}"/>
                </a:ext>
              </a:extLst>
            </p:cNvPr>
            <p:cNvSpPr/>
            <p:nvPr/>
          </p:nvSpPr>
          <p:spPr>
            <a:xfrm>
              <a:off x="7635861" y="4444502"/>
              <a:ext cx="201612" cy="233980"/>
            </a:xfrm>
            <a:custGeom>
              <a:avLst/>
              <a:gdLst>
                <a:gd name="connsiteX0" fmla="*/ 150459 w 201612"/>
                <a:gd name="connsiteY0" fmla="*/ 5393 h 233980"/>
                <a:gd name="connsiteX1" fmla="*/ 139235 w 201612"/>
                <a:gd name="connsiteY1" fmla="*/ 0 h 233980"/>
                <a:gd name="connsiteX2" fmla="*/ 136466 w 201612"/>
                <a:gd name="connsiteY2" fmla="*/ 51890 h 233980"/>
                <a:gd name="connsiteX3" fmla="*/ 136466 w 201612"/>
                <a:gd name="connsiteY3" fmla="*/ 52108 h 233980"/>
                <a:gd name="connsiteX4" fmla="*/ 140766 w 201612"/>
                <a:gd name="connsiteY4" fmla="*/ 53493 h 233980"/>
                <a:gd name="connsiteX5" fmla="*/ 160662 w 201612"/>
                <a:gd name="connsiteY5" fmla="*/ 81842 h 233980"/>
                <a:gd name="connsiteX6" fmla="*/ 157237 w 201612"/>
                <a:gd name="connsiteY6" fmla="*/ 116460 h 233980"/>
                <a:gd name="connsiteX7" fmla="*/ 146305 w 201612"/>
                <a:gd name="connsiteY7" fmla="*/ 150421 h 233980"/>
                <a:gd name="connsiteX8" fmla="*/ 87638 w 201612"/>
                <a:gd name="connsiteY8" fmla="*/ 191524 h 233980"/>
                <a:gd name="connsiteX9" fmla="*/ 54405 w 201612"/>
                <a:gd name="connsiteY9" fmla="*/ 107641 h 233980"/>
                <a:gd name="connsiteX10" fmla="*/ 83119 w 201612"/>
                <a:gd name="connsiteY10" fmla="*/ 58667 h 233980"/>
                <a:gd name="connsiteX11" fmla="*/ 92521 w 201612"/>
                <a:gd name="connsiteY11" fmla="*/ 1822 h 233980"/>
                <a:gd name="connsiteX12" fmla="*/ 42891 w 201612"/>
                <a:gd name="connsiteY12" fmla="*/ 56408 h 233980"/>
                <a:gd name="connsiteX13" fmla="*/ 24889 w 201612"/>
                <a:gd name="connsiteY13" fmla="*/ 216667 h 233980"/>
                <a:gd name="connsiteX14" fmla="*/ 181505 w 201612"/>
                <a:gd name="connsiteY14" fmla="*/ 152243 h 233980"/>
                <a:gd name="connsiteX15" fmla="*/ 150459 w 201612"/>
                <a:gd name="connsiteY15" fmla="*/ 5393 h 23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1612" h="233980">
                  <a:moveTo>
                    <a:pt x="150459" y="5393"/>
                  </a:moveTo>
                  <a:cubicBezTo>
                    <a:pt x="146596" y="3207"/>
                    <a:pt x="142879" y="1458"/>
                    <a:pt x="139235" y="0"/>
                  </a:cubicBezTo>
                  <a:cubicBezTo>
                    <a:pt x="131073" y="11879"/>
                    <a:pt x="121016" y="38917"/>
                    <a:pt x="136466" y="51890"/>
                  </a:cubicBezTo>
                  <a:cubicBezTo>
                    <a:pt x="136466" y="51962"/>
                    <a:pt x="136466" y="52035"/>
                    <a:pt x="136466" y="52108"/>
                  </a:cubicBezTo>
                  <a:cubicBezTo>
                    <a:pt x="137924" y="52545"/>
                    <a:pt x="139308" y="52983"/>
                    <a:pt x="140766" y="53493"/>
                  </a:cubicBezTo>
                  <a:cubicBezTo>
                    <a:pt x="153738" y="58011"/>
                    <a:pt x="159277" y="68797"/>
                    <a:pt x="160662" y="81842"/>
                  </a:cubicBezTo>
                  <a:cubicBezTo>
                    <a:pt x="162484" y="91098"/>
                    <a:pt x="162411" y="102758"/>
                    <a:pt x="157237" y="116460"/>
                  </a:cubicBezTo>
                  <a:cubicBezTo>
                    <a:pt x="154175" y="129359"/>
                    <a:pt x="149730" y="141603"/>
                    <a:pt x="146305" y="150421"/>
                  </a:cubicBezTo>
                  <a:cubicBezTo>
                    <a:pt x="136029" y="176876"/>
                    <a:pt x="120287" y="203549"/>
                    <a:pt x="87638" y="191524"/>
                  </a:cubicBezTo>
                  <a:cubicBezTo>
                    <a:pt x="63442" y="182633"/>
                    <a:pt x="37206" y="167037"/>
                    <a:pt x="54405" y="107641"/>
                  </a:cubicBezTo>
                  <a:cubicBezTo>
                    <a:pt x="61474" y="83154"/>
                    <a:pt x="71386" y="67704"/>
                    <a:pt x="83119" y="58667"/>
                  </a:cubicBezTo>
                  <a:cubicBezTo>
                    <a:pt x="82172" y="42197"/>
                    <a:pt x="85014" y="23394"/>
                    <a:pt x="92521" y="1822"/>
                  </a:cubicBezTo>
                  <a:cubicBezTo>
                    <a:pt x="72333" y="12171"/>
                    <a:pt x="56227" y="34107"/>
                    <a:pt x="42891" y="56408"/>
                  </a:cubicBezTo>
                  <a:cubicBezTo>
                    <a:pt x="18622" y="96928"/>
                    <a:pt x="-29478" y="186568"/>
                    <a:pt x="24889" y="216667"/>
                  </a:cubicBezTo>
                  <a:cubicBezTo>
                    <a:pt x="79257" y="246766"/>
                    <a:pt x="136757" y="244798"/>
                    <a:pt x="181505" y="152243"/>
                  </a:cubicBezTo>
                  <a:cubicBezTo>
                    <a:pt x="226179" y="59615"/>
                    <a:pt x="187700" y="26746"/>
                    <a:pt x="150459" y="5393"/>
                  </a:cubicBezTo>
                  <a:close/>
                </a:path>
              </a:pathLst>
            </a:custGeom>
            <a:solidFill>
              <a:srgbClr val="537082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D2C9A2CF-4641-93DB-2750-E5F8AE7BFEEA}"/>
                </a:ext>
              </a:extLst>
            </p:cNvPr>
            <p:cNvSpPr/>
            <p:nvPr/>
          </p:nvSpPr>
          <p:spPr>
            <a:xfrm>
              <a:off x="7729769" y="4337316"/>
              <a:ext cx="191194" cy="227143"/>
            </a:xfrm>
            <a:custGeom>
              <a:avLst/>
              <a:gdLst>
                <a:gd name="connsiteX0" fmla="*/ 155083 w 191194"/>
                <a:gd name="connsiteY0" fmla="*/ 10549 h 227143"/>
                <a:gd name="connsiteX1" fmla="*/ 23246 w 191194"/>
                <a:gd name="connsiteY1" fmla="*/ 75775 h 227143"/>
                <a:gd name="connsiteX2" fmla="*/ 37166 w 191194"/>
                <a:gd name="connsiteY2" fmla="*/ 224228 h 227143"/>
                <a:gd name="connsiteX3" fmla="*/ 49482 w 191194"/>
                <a:gd name="connsiteY3" fmla="*/ 175691 h 227143"/>
                <a:gd name="connsiteX4" fmla="*/ 45037 w 191194"/>
                <a:gd name="connsiteY4" fmla="*/ 172922 h 227143"/>
                <a:gd name="connsiteX5" fmla="*/ 44235 w 191194"/>
                <a:gd name="connsiteY5" fmla="*/ 102011 h 227143"/>
                <a:gd name="connsiteX6" fmla="*/ 122943 w 191194"/>
                <a:gd name="connsiteY6" fmla="*/ 47353 h 227143"/>
                <a:gd name="connsiteX7" fmla="*/ 129065 w 191194"/>
                <a:gd name="connsiteY7" fmla="*/ 147779 h 227143"/>
                <a:gd name="connsiteX8" fmla="*/ 121267 w 191194"/>
                <a:gd name="connsiteY8" fmla="*/ 157544 h 227143"/>
                <a:gd name="connsiteX9" fmla="*/ 120465 w 191194"/>
                <a:gd name="connsiteY9" fmla="*/ 186259 h 227143"/>
                <a:gd name="connsiteX10" fmla="*/ 118060 w 191194"/>
                <a:gd name="connsiteY10" fmla="*/ 201417 h 227143"/>
                <a:gd name="connsiteX11" fmla="*/ 112376 w 191194"/>
                <a:gd name="connsiteY11" fmla="*/ 227143 h 227143"/>
                <a:gd name="connsiteX12" fmla="*/ 175561 w 191194"/>
                <a:gd name="connsiteY12" fmla="*/ 125624 h 227143"/>
                <a:gd name="connsiteX13" fmla="*/ 155083 w 191194"/>
                <a:gd name="connsiteY13" fmla="*/ 10549 h 22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1194" h="227143">
                  <a:moveTo>
                    <a:pt x="155083" y="10549"/>
                  </a:moveTo>
                  <a:cubicBezTo>
                    <a:pt x="117623" y="-5484"/>
                    <a:pt x="70398" y="-15541"/>
                    <a:pt x="23246" y="75775"/>
                  </a:cubicBezTo>
                  <a:cubicBezTo>
                    <a:pt x="-16473" y="152807"/>
                    <a:pt x="-950" y="197628"/>
                    <a:pt x="37166" y="224228"/>
                  </a:cubicBezTo>
                  <a:cubicBezTo>
                    <a:pt x="53053" y="206956"/>
                    <a:pt x="59320" y="188736"/>
                    <a:pt x="49482" y="175691"/>
                  </a:cubicBezTo>
                  <a:cubicBezTo>
                    <a:pt x="47951" y="174817"/>
                    <a:pt x="46494" y="173869"/>
                    <a:pt x="45037" y="172922"/>
                  </a:cubicBezTo>
                  <a:cubicBezTo>
                    <a:pt x="17415" y="154702"/>
                    <a:pt x="29368" y="126207"/>
                    <a:pt x="44235" y="102011"/>
                  </a:cubicBezTo>
                  <a:cubicBezTo>
                    <a:pt x="59175" y="77816"/>
                    <a:pt x="93573" y="27311"/>
                    <a:pt x="122943" y="47353"/>
                  </a:cubicBezTo>
                  <a:cubicBezTo>
                    <a:pt x="152313" y="67394"/>
                    <a:pt x="165868" y="98149"/>
                    <a:pt x="129065" y="147779"/>
                  </a:cubicBezTo>
                  <a:cubicBezTo>
                    <a:pt x="126441" y="151350"/>
                    <a:pt x="123818" y="154556"/>
                    <a:pt x="121267" y="157544"/>
                  </a:cubicBezTo>
                  <a:cubicBezTo>
                    <a:pt x="123162" y="165343"/>
                    <a:pt x="121923" y="176493"/>
                    <a:pt x="120465" y="186259"/>
                  </a:cubicBezTo>
                  <a:cubicBezTo>
                    <a:pt x="119591" y="192162"/>
                    <a:pt x="118570" y="197555"/>
                    <a:pt x="118060" y="201417"/>
                  </a:cubicBezTo>
                  <a:cubicBezTo>
                    <a:pt x="116967" y="209798"/>
                    <a:pt x="115218" y="218689"/>
                    <a:pt x="112376" y="227143"/>
                  </a:cubicBezTo>
                  <a:cubicBezTo>
                    <a:pt x="141454" y="203093"/>
                    <a:pt x="163828" y="154046"/>
                    <a:pt x="175561" y="125624"/>
                  </a:cubicBezTo>
                  <a:cubicBezTo>
                    <a:pt x="193708" y="81970"/>
                    <a:pt x="205660" y="32194"/>
                    <a:pt x="155083" y="10549"/>
                  </a:cubicBezTo>
                  <a:close/>
                </a:path>
              </a:pathLst>
            </a:custGeom>
            <a:solidFill>
              <a:srgbClr val="537082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52" name="Freeform: Shape 751">
            <a:extLst>
              <a:ext uri="{FF2B5EF4-FFF2-40B4-BE49-F238E27FC236}">
                <a16:creationId xmlns:a16="http://schemas.microsoft.com/office/drawing/2014/main" id="{D2144210-E271-EF2B-016D-8604BF5FF336}"/>
              </a:ext>
            </a:extLst>
          </p:cNvPr>
          <p:cNvSpPr/>
          <p:nvPr/>
        </p:nvSpPr>
        <p:spPr>
          <a:xfrm>
            <a:off x="4139313" y="5542305"/>
            <a:ext cx="261153" cy="353023"/>
          </a:xfrm>
          <a:custGeom>
            <a:avLst/>
            <a:gdLst>
              <a:gd name="connsiteX0" fmla="*/ 261147 w 261153"/>
              <a:gd name="connsiteY0" fmla="*/ 165435 h 353023"/>
              <a:gd name="connsiteX1" fmla="*/ 233453 w 261153"/>
              <a:gd name="connsiteY1" fmla="*/ 136211 h 353023"/>
              <a:gd name="connsiteX2" fmla="*/ 230319 w 261153"/>
              <a:gd name="connsiteY2" fmla="*/ 134243 h 353023"/>
              <a:gd name="connsiteX3" fmla="*/ 166624 w 261153"/>
              <a:gd name="connsiteY3" fmla="*/ 96857 h 353023"/>
              <a:gd name="connsiteX4" fmla="*/ 121658 w 261153"/>
              <a:gd name="connsiteY4" fmla="*/ 71349 h 353023"/>
              <a:gd name="connsiteX5" fmla="*/ 99503 w 261153"/>
              <a:gd name="connsiteY5" fmla="*/ 55972 h 353023"/>
              <a:gd name="connsiteX6" fmla="*/ 5854 w 261153"/>
              <a:gd name="connsiteY6" fmla="*/ 147 h 353023"/>
              <a:gd name="connsiteX7" fmla="*/ 1482 w 261153"/>
              <a:gd name="connsiteY7" fmla="*/ 3135 h 353023"/>
              <a:gd name="connsiteX8" fmla="*/ 4980 w 261153"/>
              <a:gd name="connsiteY8" fmla="*/ 31995 h 353023"/>
              <a:gd name="connsiteX9" fmla="*/ 6510 w 261153"/>
              <a:gd name="connsiteY9" fmla="*/ 37169 h 353023"/>
              <a:gd name="connsiteX10" fmla="*/ 20503 w 261153"/>
              <a:gd name="connsiteY10" fmla="*/ 98606 h 353023"/>
              <a:gd name="connsiteX11" fmla="*/ 36682 w 261153"/>
              <a:gd name="connsiteY11" fmla="*/ 192619 h 353023"/>
              <a:gd name="connsiteX12" fmla="*/ 44115 w 261153"/>
              <a:gd name="connsiteY12" fmla="*/ 242322 h 353023"/>
              <a:gd name="connsiteX13" fmla="*/ 44261 w 261153"/>
              <a:gd name="connsiteY13" fmla="*/ 243998 h 353023"/>
              <a:gd name="connsiteX14" fmla="*/ 44553 w 261153"/>
              <a:gd name="connsiteY14" fmla="*/ 245091 h 353023"/>
              <a:gd name="connsiteX15" fmla="*/ 45136 w 261153"/>
              <a:gd name="connsiteY15" fmla="*/ 248516 h 353023"/>
              <a:gd name="connsiteX16" fmla="*/ 45865 w 261153"/>
              <a:gd name="connsiteY16" fmla="*/ 250265 h 353023"/>
              <a:gd name="connsiteX17" fmla="*/ 50893 w 261153"/>
              <a:gd name="connsiteY17" fmla="*/ 280510 h 353023"/>
              <a:gd name="connsiteX18" fmla="*/ 57962 w 261153"/>
              <a:gd name="connsiteY18" fmla="*/ 318552 h 353023"/>
              <a:gd name="connsiteX19" fmla="*/ 61242 w 261153"/>
              <a:gd name="connsiteY19" fmla="*/ 321686 h 353023"/>
              <a:gd name="connsiteX20" fmla="*/ 65615 w 261153"/>
              <a:gd name="connsiteY20" fmla="*/ 320520 h 353023"/>
              <a:gd name="connsiteX21" fmla="*/ 80846 w 261153"/>
              <a:gd name="connsiteY21" fmla="*/ 297272 h 353023"/>
              <a:gd name="connsiteX22" fmla="*/ 88936 w 261153"/>
              <a:gd name="connsiteY22" fmla="*/ 283279 h 353023"/>
              <a:gd name="connsiteX23" fmla="*/ 103657 w 261153"/>
              <a:gd name="connsiteY23" fmla="*/ 259521 h 353023"/>
              <a:gd name="connsiteX24" fmla="*/ 117649 w 261153"/>
              <a:gd name="connsiteY24" fmla="*/ 236856 h 353023"/>
              <a:gd name="connsiteX25" fmla="*/ 137035 w 261153"/>
              <a:gd name="connsiteY25" fmla="*/ 279052 h 353023"/>
              <a:gd name="connsiteX26" fmla="*/ 144104 w 261153"/>
              <a:gd name="connsiteY26" fmla="*/ 296762 h 353023"/>
              <a:gd name="connsiteX27" fmla="*/ 173329 w 261153"/>
              <a:gd name="connsiteY27" fmla="*/ 351639 h 353023"/>
              <a:gd name="connsiteX28" fmla="*/ 178794 w 261153"/>
              <a:gd name="connsiteY28" fmla="*/ 353024 h 353023"/>
              <a:gd name="connsiteX29" fmla="*/ 195556 w 261153"/>
              <a:gd name="connsiteY29" fmla="*/ 344934 h 353023"/>
              <a:gd name="connsiteX30" fmla="*/ 202844 w 261153"/>
              <a:gd name="connsiteY30" fmla="*/ 340197 h 353023"/>
              <a:gd name="connsiteX31" fmla="*/ 238263 w 261153"/>
              <a:gd name="connsiteY31" fmla="*/ 318771 h 353023"/>
              <a:gd name="connsiteX32" fmla="*/ 238409 w 261153"/>
              <a:gd name="connsiteY32" fmla="*/ 312868 h 353023"/>
              <a:gd name="connsiteX33" fmla="*/ 237899 w 261153"/>
              <a:gd name="connsiteY33" fmla="*/ 311993 h 353023"/>
              <a:gd name="connsiteX34" fmla="*/ 217784 w 261153"/>
              <a:gd name="connsiteY34" fmla="*/ 284081 h 353023"/>
              <a:gd name="connsiteX35" fmla="*/ 204593 w 261153"/>
              <a:gd name="connsiteY35" fmla="*/ 265934 h 353023"/>
              <a:gd name="connsiteX36" fmla="*/ 186155 w 261153"/>
              <a:gd name="connsiteY36" fmla="*/ 239261 h 353023"/>
              <a:gd name="connsiteX37" fmla="*/ 171361 w 261153"/>
              <a:gd name="connsiteY37" fmla="*/ 217689 h 353023"/>
              <a:gd name="connsiteX38" fmla="*/ 166697 w 261153"/>
              <a:gd name="connsiteY38" fmla="*/ 211859 h 353023"/>
              <a:gd name="connsiteX39" fmla="*/ 160721 w 261153"/>
              <a:gd name="connsiteY39" fmla="*/ 203405 h 353023"/>
              <a:gd name="connsiteX40" fmla="*/ 228060 w 261153"/>
              <a:gd name="connsiteY40" fmla="*/ 190724 h 353023"/>
              <a:gd name="connsiteX41" fmla="*/ 261147 w 261153"/>
              <a:gd name="connsiteY41" fmla="*/ 165435 h 353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61153" h="353023">
                <a:moveTo>
                  <a:pt x="261147" y="165435"/>
                </a:moveTo>
                <a:cubicBezTo>
                  <a:pt x="261511" y="154795"/>
                  <a:pt x="247008" y="144738"/>
                  <a:pt x="233453" y="136211"/>
                </a:cubicBezTo>
                <a:cubicBezTo>
                  <a:pt x="232214" y="135409"/>
                  <a:pt x="231121" y="134753"/>
                  <a:pt x="230319" y="134243"/>
                </a:cubicBezTo>
                <a:cubicBezTo>
                  <a:pt x="209841" y="120542"/>
                  <a:pt x="187904" y="108517"/>
                  <a:pt x="166624" y="96857"/>
                </a:cubicBezTo>
                <a:cubicBezTo>
                  <a:pt x="151757" y="88694"/>
                  <a:pt x="136307" y="80241"/>
                  <a:pt x="121658" y="71349"/>
                </a:cubicBezTo>
                <a:cubicBezTo>
                  <a:pt x="118233" y="69309"/>
                  <a:pt x="109997" y="63406"/>
                  <a:pt x="99503" y="55972"/>
                </a:cubicBezTo>
                <a:cubicBezTo>
                  <a:pt x="45209" y="17347"/>
                  <a:pt x="15766" y="-1893"/>
                  <a:pt x="5854" y="147"/>
                </a:cubicBezTo>
                <a:cubicBezTo>
                  <a:pt x="3960" y="512"/>
                  <a:pt x="2429" y="1605"/>
                  <a:pt x="1482" y="3135"/>
                </a:cubicBezTo>
                <a:cubicBezTo>
                  <a:pt x="-1871" y="8601"/>
                  <a:pt x="972" y="19023"/>
                  <a:pt x="4980" y="31995"/>
                </a:cubicBezTo>
                <a:cubicBezTo>
                  <a:pt x="5709" y="34254"/>
                  <a:pt x="6219" y="36076"/>
                  <a:pt x="6510" y="37169"/>
                </a:cubicBezTo>
                <a:lnTo>
                  <a:pt x="20503" y="98606"/>
                </a:lnTo>
                <a:cubicBezTo>
                  <a:pt x="28301" y="132858"/>
                  <a:pt x="32382" y="161864"/>
                  <a:pt x="36682" y="192619"/>
                </a:cubicBezTo>
                <a:cubicBezTo>
                  <a:pt x="38941" y="208506"/>
                  <a:pt x="41200" y="224904"/>
                  <a:pt x="44115" y="242322"/>
                </a:cubicBezTo>
                <a:cubicBezTo>
                  <a:pt x="44043" y="242904"/>
                  <a:pt x="44115" y="243415"/>
                  <a:pt x="44261" y="243998"/>
                </a:cubicBezTo>
                <a:cubicBezTo>
                  <a:pt x="44334" y="244362"/>
                  <a:pt x="44480" y="244726"/>
                  <a:pt x="44553" y="245091"/>
                </a:cubicBezTo>
                <a:cubicBezTo>
                  <a:pt x="44771" y="246257"/>
                  <a:pt x="44917" y="247423"/>
                  <a:pt x="45136" y="248516"/>
                </a:cubicBezTo>
                <a:cubicBezTo>
                  <a:pt x="45281" y="249172"/>
                  <a:pt x="45500" y="249755"/>
                  <a:pt x="45865" y="250265"/>
                </a:cubicBezTo>
                <a:cubicBezTo>
                  <a:pt x="47905" y="259375"/>
                  <a:pt x="49436" y="270088"/>
                  <a:pt x="50893" y="280510"/>
                </a:cubicBezTo>
                <a:cubicBezTo>
                  <a:pt x="52788" y="294065"/>
                  <a:pt x="54756" y="308131"/>
                  <a:pt x="57962" y="318552"/>
                </a:cubicBezTo>
                <a:cubicBezTo>
                  <a:pt x="58400" y="320083"/>
                  <a:pt x="59638" y="321249"/>
                  <a:pt x="61242" y="321686"/>
                </a:cubicBezTo>
                <a:cubicBezTo>
                  <a:pt x="62772" y="322051"/>
                  <a:pt x="64448" y="321613"/>
                  <a:pt x="65615" y="320520"/>
                </a:cubicBezTo>
                <a:cubicBezTo>
                  <a:pt x="71809" y="314398"/>
                  <a:pt x="76401" y="305726"/>
                  <a:pt x="80846" y="297272"/>
                </a:cubicBezTo>
                <a:cubicBezTo>
                  <a:pt x="83543" y="292097"/>
                  <a:pt x="86166" y="287215"/>
                  <a:pt x="88936" y="283279"/>
                </a:cubicBezTo>
                <a:cubicBezTo>
                  <a:pt x="94329" y="275627"/>
                  <a:pt x="99066" y="267392"/>
                  <a:pt x="103657" y="259521"/>
                </a:cubicBezTo>
                <a:cubicBezTo>
                  <a:pt x="108030" y="251942"/>
                  <a:pt x="112548" y="244144"/>
                  <a:pt x="117649" y="236856"/>
                </a:cubicBezTo>
                <a:cubicBezTo>
                  <a:pt x="123188" y="250047"/>
                  <a:pt x="129675" y="264185"/>
                  <a:pt x="137035" y="279052"/>
                </a:cubicBezTo>
                <a:cubicBezTo>
                  <a:pt x="138711" y="282478"/>
                  <a:pt x="141189" y="289109"/>
                  <a:pt x="144104" y="296762"/>
                </a:cubicBezTo>
                <a:cubicBezTo>
                  <a:pt x="154599" y="324674"/>
                  <a:pt x="163417" y="346465"/>
                  <a:pt x="173329" y="351639"/>
                </a:cubicBezTo>
                <a:cubicBezTo>
                  <a:pt x="175151" y="352587"/>
                  <a:pt x="176973" y="353024"/>
                  <a:pt x="178794" y="353024"/>
                </a:cubicBezTo>
                <a:cubicBezTo>
                  <a:pt x="184771" y="353024"/>
                  <a:pt x="190674" y="348651"/>
                  <a:pt x="195556" y="344934"/>
                </a:cubicBezTo>
                <a:cubicBezTo>
                  <a:pt x="198180" y="342967"/>
                  <a:pt x="200950" y="340926"/>
                  <a:pt x="202844" y="340197"/>
                </a:cubicBezTo>
                <a:cubicBezTo>
                  <a:pt x="208019" y="338302"/>
                  <a:pt x="234182" y="328172"/>
                  <a:pt x="238263" y="318771"/>
                </a:cubicBezTo>
                <a:cubicBezTo>
                  <a:pt x="239356" y="316220"/>
                  <a:pt x="238919" y="314180"/>
                  <a:pt x="238409" y="312868"/>
                </a:cubicBezTo>
                <a:cubicBezTo>
                  <a:pt x="238263" y="312577"/>
                  <a:pt x="238118" y="312285"/>
                  <a:pt x="237899" y="311993"/>
                </a:cubicBezTo>
                <a:cubicBezTo>
                  <a:pt x="230757" y="302009"/>
                  <a:pt x="224343" y="293191"/>
                  <a:pt x="217784" y="284081"/>
                </a:cubicBezTo>
                <a:cubicBezTo>
                  <a:pt x="213557" y="278251"/>
                  <a:pt x="209258" y="272348"/>
                  <a:pt x="204593" y="265934"/>
                </a:cubicBezTo>
                <a:cubicBezTo>
                  <a:pt x="198253" y="257189"/>
                  <a:pt x="192131" y="248079"/>
                  <a:pt x="186155" y="239261"/>
                </a:cubicBezTo>
                <a:cubicBezTo>
                  <a:pt x="181272" y="232046"/>
                  <a:pt x="176390" y="224831"/>
                  <a:pt x="171361" y="217689"/>
                </a:cubicBezTo>
                <a:cubicBezTo>
                  <a:pt x="169903" y="215648"/>
                  <a:pt x="168300" y="213753"/>
                  <a:pt x="166697" y="211859"/>
                </a:cubicBezTo>
                <a:cubicBezTo>
                  <a:pt x="164073" y="208870"/>
                  <a:pt x="161887" y="206320"/>
                  <a:pt x="160721" y="203405"/>
                </a:cubicBezTo>
                <a:cubicBezTo>
                  <a:pt x="180835" y="202312"/>
                  <a:pt x="208675" y="198522"/>
                  <a:pt x="228060" y="190724"/>
                </a:cubicBezTo>
                <a:cubicBezTo>
                  <a:pt x="250580" y="181687"/>
                  <a:pt x="260856" y="173816"/>
                  <a:pt x="261147" y="165435"/>
                </a:cubicBezTo>
                <a:close/>
              </a:path>
            </a:pathLst>
          </a:custGeom>
          <a:solidFill>
            <a:srgbClr val="404151"/>
          </a:solidFill>
          <a:ln w="728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753" name="Graphic 2">
            <a:extLst>
              <a:ext uri="{FF2B5EF4-FFF2-40B4-BE49-F238E27FC236}">
                <a16:creationId xmlns:a16="http://schemas.microsoft.com/office/drawing/2014/main" id="{5966D2AF-E0FD-C6C8-5502-DD67BD47CB4A}"/>
              </a:ext>
            </a:extLst>
          </p:cNvPr>
          <p:cNvGrpSpPr/>
          <p:nvPr/>
        </p:nvGrpSpPr>
        <p:grpSpPr>
          <a:xfrm>
            <a:off x="7549750" y="6212423"/>
            <a:ext cx="400304" cy="407316"/>
            <a:chOff x="6916008" y="6230530"/>
            <a:chExt cx="400304" cy="407316"/>
          </a:xfrm>
        </p:grpSpPr>
        <p:grpSp>
          <p:nvGrpSpPr>
            <p:cNvPr id="754" name="Graphic 2">
              <a:extLst>
                <a:ext uri="{FF2B5EF4-FFF2-40B4-BE49-F238E27FC236}">
                  <a16:creationId xmlns:a16="http://schemas.microsoft.com/office/drawing/2014/main" id="{D294C54E-3148-48EC-103E-363D4D0DF67B}"/>
                </a:ext>
              </a:extLst>
            </p:cNvPr>
            <p:cNvGrpSpPr/>
            <p:nvPr/>
          </p:nvGrpSpPr>
          <p:grpSpPr>
            <a:xfrm>
              <a:off x="6929636" y="6257752"/>
              <a:ext cx="361399" cy="366539"/>
              <a:chOff x="6929636" y="6257752"/>
              <a:chExt cx="361399" cy="366539"/>
            </a:xfrm>
          </p:grpSpPr>
          <p:sp>
            <p:nvSpPr>
              <p:cNvPr id="755" name="Freeform: Shape 754">
                <a:extLst>
                  <a:ext uri="{FF2B5EF4-FFF2-40B4-BE49-F238E27FC236}">
                    <a16:creationId xmlns:a16="http://schemas.microsoft.com/office/drawing/2014/main" id="{6236F457-60D6-BE85-AFAF-CE131F7110FE}"/>
                  </a:ext>
                </a:extLst>
              </p:cNvPr>
              <p:cNvSpPr/>
              <p:nvPr/>
            </p:nvSpPr>
            <p:spPr>
              <a:xfrm>
                <a:off x="7014138" y="6494422"/>
                <a:ext cx="46751" cy="51240"/>
              </a:xfrm>
              <a:custGeom>
                <a:avLst/>
                <a:gdLst>
                  <a:gd name="connsiteX0" fmla="*/ 4263 w 46751"/>
                  <a:gd name="connsiteY0" fmla="*/ 0 h 51240"/>
                  <a:gd name="connsiteX1" fmla="*/ 765 w 46751"/>
                  <a:gd name="connsiteY1" fmla="*/ 12608 h 51240"/>
                  <a:gd name="connsiteX2" fmla="*/ 37277 w 46751"/>
                  <a:gd name="connsiteY2" fmla="*/ 50505 h 51240"/>
                  <a:gd name="connsiteX3" fmla="*/ 38225 w 46751"/>
                  <a:gd name="connsiteY3" fmla="*/ 51161 h 51240"/>
                  <a:gd name="connsiteX4" fmla="*/ 46751 w 46751"/>
                  <a:gd name="connsiteY4" fmla="*/ 45986 h 51240"/>
                  <a:gd name="connsiteX5" fmla="*/ 35674 w 46751"/>
                  <a:gd name="connsiteY5" fmla="*/ 35492 h 51240"/>
                  <a:gd name="connsiteX6" fmla="*/ 4263 w 46751"/>
                  <a:gd name="connsiteY6" fmla="*/ 0 h 51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751" h="51240">
                    <a:moveTo>
                      <a:pt x="4263" y="0"/>
                    </a:moveTo>
                    <a:cubicBezTo>
                      <a:pt x="1275" y="3571"/>
                      <a:pt x="-1348" y="8308"/>
                      <a:pt x="765" y="12608"/>
                    </a:cubicBezTo>
                    <a:cubicBezTo>
                      <a:pt x="4482" y="20333"/>
                      <a:pt x="31520" y="46132"/>
                      <a:pt x="37277" y="50505"/>
                    </a:cubicBezTo>
                    <a:lnTo>
                      <a:pt x="38225" y="51161"/>
                    </a:lnTo>
                    <a:cubicBezTo>
                      <a:pt x="39609" y="51744"/>
                      <a:pt x="43326" y="49047"/>
                      <a:pt x="46751" y="45986"/>
                    </a:cubicBezTo>
                    <a:cubicBezTo>
                      <a:pt x="43180" y="42780"/>
                      <a:pt x="39537" y="39354"/>
                      <a:pt x="35674" y="35492"/>
                    </a:cubicBezTo>
                    <a:cubicBezTo>
                      <a:pt x="23139" y="23102"/>
                      <a:pt x="12790" y="11078"/>
                      <a:pt x="4263" y="0"/>
                    </a:cubicBezTo>
                    <a:close/>
                  </a:path>
                </a:pathLst>
              </a:custGeom>
              <a:solidFill>
                <a:srgbClr val="E6EEE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6" name="Freeform: Shape 755">
                <a:extLst>
                  <a:ext uri="{FF2B5EF4-FFF2-40B4-BE49-F238E27FC236}">
                    <a16:creationId xmlns:a16="http://schemas.microsoft.com/office/drawing/2014/main" id="{68E57285-84FD-CE7C-0CDE-8983AF6722F1}"/>
                  </a:ext>
                </a:extLst>
              </p:cNvPr>
              <p:cNvSpPr/>
              <p:nvPr/>
            </p:nvSpPr>
            <p:spPr>
              <a:xfrm>
                <a:off x="7016279" y="6316713"/>
                <a:ext cx="224838" cy="221411"/>
              </a:xfrm>
              <a:custGeom>
                <a:avLst/>
                <a:gdLst>
                  <a:gd name="connsiteX0" fmla="*/ 136947 w 224838"/>
                  <a:gd name="connsiteY0" fmla="*/ 17740 h 221411"/>
                  <a:gd name="connsiteX1" fmla="*/ 151231 w 224838"/>
                  <a:gd name="connsiteY1" fmla="*/ 35231 h 221411"/>
                  <a:gd name="connsiteX2" fmla="*/ 94022 w 224838"/>
                  <a:gd name="connsiteY2" fmla="*/ 6007 h 221411"/>
                  <a:gd name="connsiteX3" fmla="*/ 86515 w 224838"/>
                  <a:gd name="connsiteY3" fmla="*/ 12931 h 221411"/>
                  <a:gd name="connsiteX4" fmla="*/ 63194 w 224838"/>
                  <a:gd name="connsiteY4" fmla="*/ 32972 h 221411"/>
                  <a:gd name="connsiteX5" fmla="*/ 41477 w 224838"/>
                  <a:gd name="connsiteY5" fmla="*/ 56002 h 221411"/>
                  <a:gd name="connsiteX6" fmla="*/ 52117 w 224838"/>
                  <a:gd name="connsiteY6" fmla="*/ 56876 h 221411"/>
                  <a:gd name="connsiteX7" fmla="*/ 40238 w 224838"/>
                  <a:gd name="connsiteY7" fmla="*/ 88651 h 221411"/>
                  <a:gd name="connsiteX8" fmla="*/ 8973 w 224838"/>
                  <a:gd name="connsiteY8" fmla="*/ 121447 h 221411"/>
                  <a:gd name="connsiteX9" fmla="*/ 2997 w 224838"/>
                  <a:gd name="connsiteY9" fmla="*/ 154824 h 221411"/>
                  <a:gd name="connsiteX10" fmla="*/ 35792 w 224838"/>
                  <a:gd name="connsiteY10" fmla="*/ 197896 h 221411"/>
                  <a:gd name="connsiteX11" fmla="*/ 61154 w 224838"/>
                  <a:gd name="connsiteY11" fmla="*/ 220342 h 221411"/>
                  <a:gd name="connsiteX12" fmla="*/ 100508 w 224838"/>
                  <a:gd name="connsiteY12" fmla="*/ 211451 h 221411"/>
                  <a:gd name="connsiteX13" fmla="*/ 132647 w 224838"/>
                  <a:gd name="connsiteY13" fmla="*/ 180186 h 221411"/>
                  <a:gd name="connsiteX14" fmla="*/ 164276 w 224838"/>
                  <a:gd name="connsiteY14" fmla="*/ 167943 h 221411"/>
                  <a:gd name="connsiteX15" fmla="*/ 165661 w 224838"/>
                  <a:gd name="connsiteY15" fmla="*/ 191628 h 221411"/>
                  <a:gd name="connsiteX16" fmla="*/ 172366 w 224838"/>
                  <a:gd name="connsiteY16" fmla="*/ 184122 h 221411"/>
                  <a:gd name="connsiteX17" fmla="*/ 216239 w 224838"/>
                  <a:gd name="connsiteY17" fmla="*/ 125236 h 221411"/>
                  <a:gd name="connsiteX18" fmla="*/ 201445 w 224838"/>
                  <a:gd name="connsiteY18" fmla="*/ 81436 h 221411"/>
                  <a:gd name="connsiteX19" fmla="*/ 224838 w 224838"/>
                  <a:gd name="connsiteY19" fmla="*/ 97324 h 221411"/>
                  <a:gd name="connsiteX20" fmla="*/ 166171 w 224838"/>
                  <a:gd name="connsiteY20" fmla="*/ 51119 h 221411"/>
                  <a:gd name="connsiteX21" fmla="*/ 136947 w 224838"/>
                  <a:gd name="connsiteY21" fmla="*/ 17740 h 221411"/>
                  <a:gd name="connsiteX22" fmla="*/ 131846 w 224838"/>
                  <a:gd name="connsiteY22" fmla="*/ 135730 h 221411"/>
                  <a:gd name="connsiteX23" fmla="*/ 89139 w 224838"/>
                  <a:gd name="connsiteY23" fmla="*/ 98125 h 221411"/>
                  <a:gd name="connsiteX24" fmla="*/ 126015 w 224838"/>
                  <a:gd name="connsiteY24" fmla="*/ 60885 h 221411"/>
                  <a:gd name="connsiteX25" fmla="*/ 162454 w 224838"/>
                  <a:gd name="connsiteY25" fmla="*/ 90327 h 221411"/>
                  <a:gd name="connsiteX26" fmla="*/ 131846 w 224838"/>
                  <a:gd name="connsiteY26" fmla="*/ 135730 h 221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24838" h="221411">
                    <a:moveTo>
                      <a:pt x="136947" y="17740"/>
                    </a:moveTo>
                    <a:cubicBezTo>
                      <a:pt x="141101" y="23644"/>
                      <a:pt x="145911" y="29693"/>
                      <a:pt x="151231" y="35231"/>
                    </a:cubicBezTo>
                    <a:cubicBezTo>
                      <a:pt x="126525" y="12348"/>
                      <a:pt x="118290" y="-11411"/>
                      <a:pt x="94022" y="6007"/>
                    </a:cubicBezTo>
                    <a:cubicBezTo>
                      <a:pt x="89941" y="9578"/>
                      <a:pt x="86953" y="12420"/>
                      <a:pt x="86515" y="12931"/>
                    </a:cubicBezTo>
                    <a:cubicBezTo>
                      <a:pt x="85204" y="14242"/>
                      <a:pt x="74345" y="21749"/>
                      <a:pt x="63194" y="32972"/>
                    </a:cubicBezTo>
                    <a:cubicBezTo>
                      <a:pt x="53793" y="42446"/>
                      <a:pt x="48691" y="50098"/>
                      <a:pt x="41477" y="56002"/>
                    </a:cubicBezTo>
                    <a:cubicBezTo>
                      <a:pt x="47963" y="56366"/>
                      <a:pt x="52117" y="56876"/>
                      <a:pt x="52117" y="56876"/>
                    </a:cubicBezTo>
                    <a:lnTo>
                      <a:pt x="40238" y="88651"/>
                    </a:lnTo>
                    <a:lnTo>
                      <a:pt x="8973" y="121447"/>
                    </a:lnTo>
                    <a:cubicBezTo>
                      <a:pt x="-3052" y="134127"/>
                      <a:pt x="-720" y="146735"/>
                      <a:pt x="2997" y="154824"/>
                    </a:cubicBezTo>
                    <a:cubicBezTo>
                      <a:pt x="12544" y="170056"/>
                      <a:pt x="24423" y="186600"/>
                      <a:pt x="35792" y="197896"/>
                    </a:cubicBezTo>
                    <a:cubicBezTo>
                      <a:pt x="43444" y="205475"/>
                      <a:pt x="52335" y="213273"/>
                      <a:pt x="61154" y="220342"/>
                    </a:cubicBezTo>
                    <a:cubicBezTo>
                      <a:pt x="70846" y="222529"/>
                      <a:pt x="84620" y="222164"/>
                      <a:pt x="100508" y="211451"/>
                    </a:cubicBezTo>
                    <a:lnTo>
                      <a:pt x="132647" y="180186"/>
                    </a:lnTo>
                    <a:lnTo>
                      <a:pt x="164276" y="167943"/>
                    </a:lnTo>
                    <a:cubicBezTo>
                      <a:pt x="164276" y="167943"/>
                      <a:pt x="165734" y="178291"/>
                      <a:pt x="165661" y="191628"/>
                    </a:cubicBezTo>
                    <a:cubicBezTo>
                      <a:pt x="168941" y="188276"/>
                      <a:pt x="171419" y="185579"/>
                      <a:pt x="172366" y="184122"/>
                    </a:cubicBezTo>
                    <a:cubicBezTo>
                      <a:pt x="175864" y="178875"/>
                      <a:pt x="199404" y="147537"/>
                      <a:pt x="216239" y="125236"/>
                    </a:cubicBezTo>
                    <a:cubicBezTo>
                      <a:pt x="226588" y="108838"/>
                      <a:pt x="222434" y="99437"/>
                      <a:pt x="201445" y="81436"/>
                    </a:cubicBezTo>
                    <a:cubicBezTo>
                      <a:pt x="210117" y="88360"/>
                      <a:pt x="218425" y="93680"/>
                      <a:pt x="224838" y="97324"/>
                    </a:cubicBezTo>
                    <a:cubicBezTo>
                      <a:pt x="212741" y="89890"/>
                      <a:pt x="189711" y="74367"/>
                      <a:pt x="166171" y="51119"/>
                    </a:cubicBezTo>
                    <a:cubicBezTo>
                      <a:pt x="153928" y="39021"/>
                      <a:pt x="144381" y="27579"/>
                      <a:pt x="136947" y="17740"/>
                    </a:cubicBezTo>
                    <a:close/>
                    <a:moveTo>
                      <a:pt x="131846" y="135730"/>
                    </a:moveTo>
                    <a:cubicBezTo>
                      <a:pt x="109836" y="139812"/>
                      <a:pt x="89795" y="126548"/>
                      <a:pt x="89139" y="98125"/>
                    </a:cubicBezTo>
                    <a:cubicBezTo>
                      <a:pt x="88483" y="69703"/>
                      <a:pt x="105901" y="59208"/>
                      <a:pt x="126015" y="60885"/>
                    </a:cubicBezTo>
                    <a:cubicBezTo>
                      <a:pt x="138696" y="61905"/>
                      <a:pt x="154584" y="66132"/>
                      <a:pt x="162454" y="90327"/>
                    </a:cubicBezTo>
                    <a:cubicBezTo>
                      <a:pt x="170252" y="114450"/>
                      <a:pt x="153855" y="131649"/>
                      <a:pt x="131846" y="135730"/>
                    </a:cubicBezTo>
                    <a:close/>
                  </a:path>
                </a:pathLst>
              </a:custGeom>
              <a:solidFill>
                <a:srgbClr val="E6EEE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7" name="Freeform: Shape 756">
                <a:extLst>
                  <a:ext uri="{FF2B5EF4-FFF2-40B4-BE49-F238E27FC236}">
                    <a16:creationId xmlns:a16="http://schemas.microsoft.com/office/drawing/2014/main" id="{63BFFD90-09CD-C81B-7C76-F038E8CB1D9A}"/>
                  </a:ext>
                </a:extLst>
              </p:cNvPr>
              <p:cNvSpPr/>
              <p:nvPr/>
            </p:nvSpPr>
            <p:spPr>
              <a:xfrm>
                <a:off x="7135517" y="6257752"/>
                <a:ext cx="155518" cy="161168"/>
              </a:xfrm>
              <a:custGeom>
                <a:avLst/>
                <a:gdLst>
                  <a:gd name="connsiteX0" fmla="*/ 122946 w 155518"/>
                  <a:gd name="connsiteY0" fmla="*/ 3532 h 161168"/>
                  <a:gd name="connsiteX1" fmla="*/ 19604 w 155518"/>
                  <a:gd name="connsiteY1" fmla="*/ 37202 h 161168"/>
                  <a:gd name="connsiteX2" fmla="*/ 0 w 155518"/>
                  <a:gd name="connsiteY2" fmla="*/ 46166 h 161168"/>
                  <a:gd name="connsiteX3" fmla="*/ 17782 w 155518"/>
                  <a:gd name="connsiteY3" fmla="*/ 76775 h 161168"/>
                  <a:gd name="connsiteX4" fmla="*/ 46934 w 155518"/>
                  <a:gd name="connsiteY4" fmla="*/ 110153 h 161168"/>
                  <a:gd name="connsiteX5" fmla="*/ 105601 w 155518"/>
                  <a:gd name="connsiteY5" fmla="*/ 156358 h 161168"/>
                  <a:gd name="connsiteX6" fmla="*/ 114419 w 155518"/>
                  <a:gd name="connsiteY6" fmla="*/ 161168 h 161168"/>
                  <a:gd name="connsiteX7" fmla="*/ 123748 w 155518"/>
                  <a:gd name="connsiteY7" fmla="*/ 140325 h 161168"/>
                  <a:gd name="connsiteX8" fmla="*/ 155231 w 155518"/>
                  <a:gd name="connsiteY8" fmla="*/ 25396 h 161168"/>
                  <a:gd name="connsiteX9" fmla="*/ 122946 w 155518"/>
                  <a:gd name="connsiteY9" fmla="*/ 3532 h 161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518" h="161168">
                    <a:moveTo>
                      <a:pt x="122946" y="3532"/>
                    </a:moveTo>
                    <a:cubicBezTo>
                      <a:pt x="86725" y="14246"/>
                      <a:pt x="33670" y="31153"/>
                      <a:pt x="19604" y="37202"/>
                    </a:cubicBezTo>
                    <a:cubicBezTo>
                      <a:pt x="15669" y="38951"/>
                      <a:pt x="8527" y="42158"/>
                      <a:pt x="0" y="46166"/>
                    </a:cubicBezTo>
                    <a:cubicBezTo>
                      <a:pt x="1239" y="48863"/>
                      <a:pt x="7652" y="62345"/>
                      <a:pt x="17782" y="76775"/>
                    </a:cubicBezTo>
                    <a:cubicBezTo>
                      <a:pt x="25143" y="86614"/>
                      <a:pt x="34763" y="98056"/>
                      <a:pt x="46934" y="110153"/>
                    </a:cubicBezTo>
                    <a:cubicBezTo>
                      <a:pt x="70473" y="133401"/>
                      <a:pt x="93503" y="148925"/>
                      <a:pt x="105601" y="156358"/>
                    </a:cubicBezTo>
                    <a:cubicBezTo>
                      <a:pt x="109390" y="158545"/>
                      <a:pt x="112451" y="160148"/>
                      <a:pt x="114419" y="161168"/>
                    </a:cubicBezTo>
                    <a:cubicBezTo>
                      <a:pt x="119083" y="151402"/>
                      <a:pt x="122508" y="143677"/>
                      <a:pt x="123748" y="140325"/>
                    </a:cubicBezTo>
                    <a:cubicBezTo>
                      <a:pt x="128412" y="127498"/>
                      <a:pt x="154793" y="42231"/>
                      <a:pt x="155231" y="25396"/>
                    </a:cubicBezTo>
                    <a:cubicBezTo>
                      <a:pt x="155668" y="8561"/>
                      <a:pt x="159166" y="-7254"/>
                      <a:pt x="122946" y="3532"/>
                    </a:cubicBezTo>
                    <a:close/>
                  </a:path>
                </a:pathLst>
              </a:custGeom>
              <a:solidFill>
                <a:srgbClr val="D9924E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8" name="Freeform: Shape 757">
                <a:extLst>
                  <a:ext uri="{FF2B5EF4-FFF2-40B4-BE49-F238E27FC236}">
                    <a16:creationId xmlns:a16="http://schemas.microsoft.com/office/drawing/2014/main" id="{1573345D-EB9C-623D-8224-8A83215E8A8A}"/>
                  </a:ext>
                </a:extLst>
              </p:cNvPr>
              <p:cNvSpPr/>
              <p:nvPr/>
            </p:nvSpPr>
            <p:spPr>
              <a:xfrm>
                <a:off x="7081150" y="6492308"/>
                <a:ext cx="96344" cy="131982"/>
              </a:xfrm>
              <a:custGeom>
                <a:avLst/>
                <a:gdLst>
                  <a:gd name="connsiteX0" fmla="*/ 0 w 96344"/>
                  <a:gd name="connsiteY0" fmla="*/ 78125 h 131982"/>
                  <a:gd name="connsiteX1" fmla="*/ 12535 w 96344"/>
                  <a:gd name="connsiteY1" fmla="*/ 131982 h 131982"/>
                  <a:gd name="connsiteX2" fmla="*/ 78271 w 96344"/>
                  <a:gd name="connsiteY2" fmla="*/ 68068 h 131982"/>
                  <a:gd name="connsiteX3" fmla="*/ 96345 w 96344"/>
                  <a:gd name="connsiteY3" fmla="*/ 0 h 131982"/>
                  <a:gd name="connsiteX4" fmla="*/ 67922 w 96344"/>
                  <a:gd name="connsiteY4" fmla="*/ 11806 h 131982"/>
                  <a:gd name="connsiteX5" fmla="*/ 0 w 96344"/>
                  <a:gd name="connsiteY5" fmla="*/ 78125 h 131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6344" h="131982">
                    <a:moveTo>
                      <a:pt x="0" y="78125"/>
                    </a:moveTo>
                    <a:lnTo>
                      <a:pt x="12535" y="131982"/>
                    </a:lnTo>
                    <a:cubicBezTo>
                      <a:pt x="12535" y="131982"/>
                      <a:pt x="60562" y="87454"/>
                      <a:pt x="78271" y="68068"/>
                    </a:cubicBezTo>
                    <a:cubicBezTo>
                      <a:pt x="95908" y="48683"/>
                      <a:pt x="96345" y="0"/>
                      <a:pt x="96345" y="0"/>
                    </a:cubicBezTo>
                    <a:lnTo>
                      <a:pt x="67922" y="11806"/>
                    </a:lnTo>
                    <a:lnTo>
                      <a:pt x="0" y="78125"/>
                    </a:lnTo>
                    <a:close/>
                  </a:path>
                </a:pathLst>
              </a:custGeom>
              <a:solidFill>
                <a:srgbClr val="D9924E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9" name="Freeform: Shape 758">
                <a:extLst>
                  <a:ext uri="{FF2B5EF4-FFF2-40B4-BE49-F238E27FC236}">
                    <a16:creationId xmlns:a16="http://schemas.microsoft.com/office/drawing/2014/main" id="{4276E43A-5138-59F6-2BDD-D21102B9E9F1}"/>
                  </a:ext>
                </a:extLst>
              </p:cNvPr>
              <p:cNvSpPr/>
              <p:nvPr/>
            </p:nvSpPr>
            <p:spPr>
              <a:xfrm>
                <a:off x="6929636" y="6376796"/>
                <a:ext cx="131107" cy="97146"/>
              </a:xfrm>
              <a:custGeom>
                <a:avLst/>
                <a:gdLst>
                  <a:gd name="connsiteX0" fmla="*/ 131108 w 131107"/>
                  <a:gd name="connsiteY0" fmla="*/ 0 h 97146"/>
                  <a:gd name="connsiteX1" fmla="*/ 63185 w 131107"/>
                  <a:gd name="connsiteY1" fmla="*/ 18803 h 97146"/>
                  <a:gd name="connsiteX2" fmla="*/ 0 w 131107"/>
                  <a:gd name="connsiteY2" fmla="*/ 85195 h 97146"/>
                  <a:gd name="connsiteX3" fmla="*/ 54003 w 131107"/>
                  <a:gd name="connsiteY3" fmla="*/ 97147 h 97146"/>
                  <a:gd name="connsiteX4" fmla="*/ 119594 w 131107"/>
                  <a:gd name="connsiteY4" fmla="*/ 28496 h 97146"/>
                  <a:gd name="connsiteX5" fmla="*/ 131108 w 131107"/>
                  <a:gd name="connsiteY5" fmla="*/ 0 h 97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1107" h="97146">
                    <a:moveTo>
                      <a:pt x="131108" y="0"/>
                    </a:moveTo>
                    <a:cubicBezTo>
                      <a:pt x="131108" y="0"/>
                      <a:pt x="82425" y="947"/>
                      <a:pt x="63185" y="18803"/>
                    </a:cubicBezTo>
                    <a:cubicBezTo>
                      <a:pt x="44019" y="36658"/>
                      <a:pt x="0" y="85195"/>
                      <a:pt x="0" y="85195"/>
                    </a:cubicBezTo>
                    <a:lnTo>
                      <a:pt x="54003" y="97147"/>
                    </a:lnTo>
                    <a:lnTo>
                      <a:pt x="119594" y="28496"/>
                    </a:lnTo>
                    <a:lnTo>
                      <a:pt x="131108" y="0"/>
                    </a:lnTo>
                    <a:close/>
                  </a:path>
                </a:pathLst>
              </a:custGeom>
              <a:solidFill>
                <a:srgbClr val="D9924E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0" name="Freeform: Shape 759">
                <a:extLst>
                  <a:ext uri="{FF2B5EF4-FFF2-40B4-BE49-F238E27FC236}">
                    <a16:creationId xmlns:a16="http://schemas.microsoft.com/office/drawing/2014/main" id="{05A96202-68CF-6BF8-5214-FCC5C64E1F7D}"/>
                  </a:ext>
                </a:extLst>
              </p:cNvPr>
              <p:cNvSpPr/>
              <p:nvPr/>
            </p:nvSpPr>
            <p:spPr>
              <a:xfrm>
                <a:off x="7105400" y="6377439"/>
                <a:ext cx="75263" cy="75728"/>
              </a:xfrm>
              <a:custGeom>
                <a:avLst/>
                <a:gdLst>
                  <a:gd name="connsiteX0" fmla="*/ 36894 w 75263"/>
                  <a:gd name="connsiteY0" fmla="*/ 159 h 75728"/>
                  <a:gd name="connsiteX1" fmla="*/ 18 w 75263"/>
                  <a:gd name="connsiteY1" fmla="*/ 37399 h 75728"/>
                  <a:gd name="connsiteX2" fmla="*/ 42725 w 75263"/>
                  <a:gd name="connsiteY2" fmla="*/ 75004 h 75728"/>
                  <a:gd name="connsiteX3" fmla="*/ 73261 w 75263"/>
                  <a:gd name="connsiteY3" fmla="*/ 29528 h 75728"/>
                  <a:gd name="connsiteX4" fmla="*/ 36894 w 75263"/>
                  <a:gd name="connsiteY4" fmla="*/ 159 h 75728"/>
                  <a:gd name="connsiteX5" fmla="*/ 49430 w 75263"/>
                  <a:gd name="connsiteY5" fmla="*/ 67789 h 75728"/>
                  <a:gd name="connsiteX6" fmla="*/ 14229 w 75263"/>
                  <a:gd name="connsiteY6" fmla="*/ 61886 h 75728"/>
                  <a:gd name="connsiteX7" fmla="*/ 8253 w 75263"/>
                  <a:gd name="connsiteY7" fmla="*/ 35869 h 75728"/>
                  <a:gd name="connsiteX8" fmla="*/ 20934 w 75263"/>
                  <a:gd name="connsiteY8" fmla="*/ 11382 h 75728"/>
                  <a:gd name="connsiteX9" fmla="*/ 65535 w 75263"/>
                  <a:gd name="connsiteY9" fmla="*/ 25884 h 75728"/>
                  <a:gd name="connsiteX10" fmla="*/ 49430 w 75263"/>
                  <a:gd name="connsiteY10" fmla="*/ 67789 h 7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263" h="75728">
                    <a:moveTo>
                      <a:pt x="36894" y="159"/>
                    </a:moveTo>
                    <a:cubicBezTo>
                      <a:pt x="16780" y="-1445"/>
                      <a:pt x="-638" y="8977"/>
                      <a:pt x="18" y="37399"/>
                    </a:cubicBezTo>
                    <a:cubicBezTo>
                      <a:pt x="674" y="65822"/>
                      <a:pt x="20716" y="79086"/>
                      <a:pt x="42725" y="75004"/>
                    </a:cubicBezTo>
                    <a:cubicBezTo>
                      <a:pt x="64734" y="70923"/>
                      <a:pt x="81132" y="53724"/>
                      <a:pt x="73261" y="29528"/>
                    </a:cubicBezTo>
                    <a:cubicBezTo>
                      <a:pt x="65463" y="5406"/>
                      <a:pt x="49575" y="1179"/>
                      <a:pt x="36894" y="159"/>
                    </a:cubicBezTo>
                    <a:close/>
                    <a:moveTo>
                      <a:pt x="49430" y="67789"/>
                    </a:moveTo>
                    <a:cubicBezTo>
                      <a:pt x="37259" y="68373"/>
                      <a:pt x="23339" y="70923"/>
                      <a:pt x="14229" y="61886"/>
                    </a:cubicBezTo>
                    <a:cubicBezTo>
                      <a:pt x="5120" y="52922"/>
                      <a:pt x="8982" y="41772"/>
                      <a:pt x="8253" y="35869"/>
                    </a:cubicBezTo>
                    <a:cubicBezTo>
                      <a:pt x="7087" y="25957"/>
                      <a:pt x="8035" y="16921"/>
                      <a:pt x="20934" y="11382"/>
                    </a:cubicBezTo>
                    <a:cubicBezTo>
                      <a:pt x="33834" y="5843"/>
                      <a:pt x="57592" y="4167"/>
                      <a:pt x="65535" y="25884"/>
                    </a:cubicBezTo>
                    <a:cubicBezTo>
                      <a:pt x="73552" y="47675"/>
                      <a:pt x="61600" y="67206"/>
                      <a:pt x="49430" y="67789"/>
                    </a:cubicBezTo>
                    <a:close/>
                  </a:path>
                </a:pathLst>
              </a:custGeom>
              <a:solidFill>
                <a:srgbClr val="4B5054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1" name="Freeform: Shape 760">
                <a:extLst>
                  <a:ext uri="{FF2B5EF4-FFF2-40B4-BE49-F238E27FC236}">
                    <a16:creationId xmlns:a16="http://schemas.microsoft.com/office/drawing/2014/main" id="{DD2D8FAE-D1F4-0C02-5D83-6DD221057835}"/>
                  </a:ext>
                </a:extLst>
              </p:cNvPr>
              <p:cNvSpPr/>
              <p:nvPr/>
            </p:nvSpPr>
            <p:spPr>
              <a:xfrm>
                <a:off x="7113285" y="6385249"/>
                <a:ext cx="60287" cy="60704"/>
              </a:xfrm>
              <a:custGeom>
                <a:avLst/>
                <a:gdLst>
                  <a:gd name="connsiteX0" fmla="*/ 13049 w 60287"/>
                  <a:gd name="connsiteY0" fmla="*/ 3572 h 60704"/>
                  <a:gd name="connsiteX1" fmla="*/ 368 w 60287"/>
                  <a:gd name="connsiteY1" fmla="*/ 28059 h 60704"/>
                  <a:gd name="connsiteX2" fmla="*/ 6344 w 60287"/>
                  <a:gd name="connsiteY2" fmla="*/ 54077 h 60704"/>
                  <a:gd name="connsiteX3" fmla="*/ 41545 w 60287"/>
                  <a:gd name="connsiteY3" fmla="*/ 59980 h 60704"/>
                  <a:gd name="connsiteX4" fmla="*/ 57723 w 60287"/>
                  <a:gd name="connsiteY4" fmla="*/ 18075 h 60704"/>
                  <a:gd name="connsiteX5" fmla="*/ 13049 w 60287"/>
                  <a:gd name="connsiteY5" fmla="*/ 3572 h 60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287" h="60704">
                    <a:moveTo>
                      <a:pt x="13049" y="3572"/>
                    </a:moveTo>
                    <a:cubicBezTo>
                      <a:pt x="150" y="9184"/>
                      <a:pt x="-798" y="18148"/>
                      <a:pt x="368" y="28059"/>
                    </a:cubicBezTo>
                    <a:cubicBezTo>
                      <a:pt x="1097" y="33962"/>
                      <a:pt x="-2766" y="45113"/>
                      <a:pt x="6344" y="54077"/>
                    </a:cubicBezTo>
                    <a:cubicBezTo>
                      <a:pt x="15454" y="63041"/>
                      <a:pt x="29374" y="60490"/>
                      <a:pt x="41545" y="59980"/>
                    </a:cubicBezTo>
                    <a:cubicBezTo>
                      <a:pt x="53715" y="59397"/>
                      <a:pt x="65667" y="39793"/>
                      <a:pt x="57723" y="18075"/>
                    </a:cubicBezTo>
                    <a:cubicBezTo>
                      <a:pt x="49707" y="-3643"/>
                      <a:pt x="25949" y="-1966"/>
                      <a:pt x="13049" y="3572"/>
                    </a:cubicBezTo>
                    <a:close/>
                  </a:path>
                </a:pathLst>
              </a:custGeom>
              <a:solidFill>
                <a:srgbClr val="6D9DB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15560CBF-AD52-4D3F-2F3F-86E2097B8EE9}"/>
                </a:ext>
              </a:extLst>
            </p:cNvPr>
            <p:cNvSpPr/>
            <p:nvPr/>
          </p:nvSpPr>
          <p:spPr>
            <a:xfrm>
              <a:off x="6916008" y="6230530"/>
              <a:ext cx="400304" cy="407316"/>
            </a:xfrm>
            <a:custGeom>
              <a:avLst/>
              <a:gdLst>
                <a:gd name="connsiteX0" fmla="*/ 396312 w 400304"/>
                <a:gd name="connsiteY0" fmla="*/ 0 h 407316"/>
                <a:gd name="connsiteX1" fmla="*/ 391356 w 400304"/>
                <a:gd name="connsiteY1" fmla="*/ 656 h 407316"/>
                <a:gd name="connsiteX2" fmla="*/ 352804 w 400304"/>
                <a:gd name="connsiteY2" fmla="*/ 9692 h 407316"/>
                <a:gd name="connsiteX3" fmla="*/ 259447 w 400304"/>
                <a:gd name="connsiteY3" fmla="*/ 44966 h 407316"/>
                <a:gd name="connsiteX4" fmla="*/ 209234 w 400304"/>
                <a:gd name="connsiteY4" fmla="*/ 65372 h 407316"/>
                <a:gd name="connsiteX5" fmla="*/ 121925 w 400304"/>
                <a:gd name="connsiteY5" fmla="*/ 142113 h 407316"/>
                <a:gd name="connsiteX6" fmla="*/ 78126 w 400304"/>
                <a:gd name="connsiteY6" fmla="*/ 155668 h 407316"/>
                <a:gd name="connsiteX7" fmla="*/ 0 w 400304"/>
                <a:gd name="connsiteY7" fmla="*/ 238530 h 407316"/>
                <a:gd name="connsiteX8" fmla="*/ 68943 w 400304"/>
                <a:gd name="connsiteY8" fmla="*/ 249827 h 407316"/>
                <a:gd name="connsiteX9" fmla="*/ 82717 w 400304"/>
                <a:gd name="connsiteY9" fmla="*/ 235324 h 407316"/>
                <a:gd name="connsiteX10" fmla="*/ 98313 w 400304"/>
                <a:gd name="connsiteY10" fmla="*/ 258645 h 407316"/>
                <a:gd name="connsiteX11" fmla="*/ 91535 w 400304"/>
                <a:gd name="connsiteY11" fmla="*/ 279488 h 407316"/>
                <a:gd name="connsiteX12" fmla="*/ 130452 w 400304"/>
                <a:gd name="connsiteY12" fmla="*/ 317968 h 407316"/>
                <a:gd name="connsiteX13" fmla="*/ 152971 w 400304"/>
                <a:gd name="connsiteY13" fmla="*/ 317021 h 407316"/>
                <a:gd name="connsiteX14" fmla="*/ 168495 w 400304"/>
                <a:gd name="connsiteY14" fmla="*/ 328899 h 407316"/>
                <a:gd name="connsiteX15" fmla="*/ 158583 w 400304"/>
                <a:gd name="connsiteY15" fmla="*/ 338519 h 407316"/>
                <a:gd name="connsiteX16" fmla="*/ 170608 w 400304"/>
                <a:gd name="connsiteY16" fmla="*/ 407316 h 407316"/>
                <a:gd name="connsiteX17" fmla="*/ 252669 w 400304"/>
                <a:gd name="connsiteY17" fmla="*/ 328317 h 407316"/>
                <a:gd name="connsiteX18" fmla="*/ 265204 w 400304"/>
                <a:gd name="connsiteY18" fmla="*/ 291732 h 407316"/>
                <a:gd name="connsiteX19" fmla="*/ 307182 w 400304"/>
                <a:gd name="connsiteY19" fmla="*/ 247713 h 407316"/>
                <a:gd name="connsiteX20" fmla="*/ 343621 w 400304"/>
                <a:gd name="connsiteY20" fmla="*/ 198374 h 407316"/>
                <a:gd name="connsiteX21" fmla="*/ 364391 w 400304"/>
                <a:gd name="connsiteY21" fmla="*/ 150931 h 407316"/>
                <a:gd name="connsiteX22" fmla="*/ 396676 w 400304"/>
                <a:gd name="connsiteY22" fmla="*/ 39281 h 407316"/>
                <a:gd name="connsiteX23" fmla="*/ 396312 w 400304"/>
                <a:gd name="connsiteY23" fmla="*/ 0 h 407316"/>
                <a:gd name="connsiteX24" fmla="*/ 67631 w 400304"/>
                <a:gd name="connsiteY24" fmla="*/ 243413 h 407316"/>
                <a:gd name="connsiteX25" fmla="*/ 13628 w 400304"/>
                <a:gd name="connsiteY25" fmla="*/ 231461 h 407316"/>
                <a:gd name="connsiteX26" fmla="*/ 76814 w 400304"/>
                <a:gd name="connsiteY26" fmla="*/ 165069 h 407316"/>
                <a:gd name="connsiteX27" fmla="*/ 144736 w 400304"/>
                <a:gd name="connsiteY27" fmla="*/ 146266 h 407316"/>
                <a:gd name="connsiteX28" fmla="*/ 133222 w 400304"/>
                <a:gd name="connsiteY28" fmla="*/ 174762 h 407316"/>
                <a:gd name="connsiteX29" fmla="*/ 67631 w 400304"/>
                <a:gd name="connsiteY29" fmla="*/ 243413 h 407316"/>
                <a:gd name="connsiteX30" fmla="*/ 102831 w 400304"/>
                <a:gd name="connsiteY30" fmla="*/ 214408 h 407316"/>
                <a:gd name="connsiteX31" fmla="*/ 93430 w 400304"/>
                <a:gd name="connsiteY31" fmla="*/ 224246 h 407316"/>
                <a:gd name="connsiteX32" fmla="*/ 93430 w 400304"/>
                <a:gd name="connsiteY32" fmla="*/ 224246 h 407316"/>
                <a:gd name="connsiteX33" fmla="*/ 102831 w 400304"/>
                <a:gd name="connsiteY33" fmla="*/ 214408 h 407316"/>
                <a:gd name="connsiteX34" fmla="*/ 136355 w 400304"/>
                <a:gd name="connsiteY34" fmla="*/ 315053 h 407316"/>
                <a:gd name="connsiteX35" fmla="*/ 135408 w 400304"/>
                <a:gd name="connsiteY35" fmla="*/ 314397 h 407316"/>
                <a:gd name="connsiteX36" fmla="*/ 98896 w 400304"/>
                <a:gd name="connsiteY36" fmla="*/ 276500 h 407316"/>
                <a:gd name="connsiteX37" fmla="*/ 102394 w 400304"/>
                <a:gd name="connsiteY37" fmla="*/ 263892 h 407316"/>
                <a:gd name="connsiteX38" fmla="*/ 133804 w 400304"/>
                <a:gd name="connsiteY38" fmla="*/ 299384 h 407316"/>
                <a:gd name="connsiteX39" fmla="*/ 144882 w 400304"/>
                <a:gd name="connsiteY39" fmla="*/ 309878 h 407316"/>
                <a:gd name="connsiteX40" fmla="*/ 136355 w 400304"/>
                <a:gd name="connsiteY40" fmla="*/ 315053 h 407316"/>
                <a:gd name="connsiteX41" fmla="*/ 243414 w 400304"/>
                <a:gd name="connsiteY41" fmla="*/ 329847 h 407316"/>
                <a:gd name="connsiteX42" fmla="*/ 177677 w 400304"/>
                <a:gd name="connsiteY42" fmla="*/ 393761 h 407316"/>
                <a:gd name="connsiteX43" fmla="*/ 165142 w 400304"/>
                <a:gd name="connsiteY43" fmla="*/ 339904 h 407316"/>
                <a:gd name="connsiteX44" fmla="*/ 233065 w 400304"/>
                <a:gd name="connsiteY44" fmla="*/ 273512 h 407316"/>
                <a:gd name="connsiteX45" fmla="*/ 261487 w 400304"/>
                <a:gd name="connsiteY45" fmla="*/ 261706 h 407316"/>
                <a:gd name="connsiteX46" fmla="*/ 243414 w 400304"/>
                <a:gd name="connsiteY46" fmla="*/ 329847 h 407316"/>
                <a:gd name="connsiteX47" fmla="*/ 374740 w 400304"/>
                <a:gd name="connsiteY47" fmla="*/ 52545 h 407316"/>
                <a:gd name="connsiteX48" fmla="*/ 343257 w 400304"/>
                <a:gd name="connsiteY48" fmla="*/ 167474 h 407316"/>
                <a:gd name="connsiteX49" fmla="*/ 333928 w 400304"/>
                <a:gd name="connsiteY49" fmla="*/ 188317 h 407316"/>
                <a:gd name="connsiteX50" fmla="*/ 325110 w 400304"/>
                <a:gd name="connsiteY50" fmla="*/ 183507 h 407316"/>
                <a:gd name="connsiteX51" fmla="*/ 301716 w 400304"/>
                <a:gd name="connsiteY51" fmla="*/ 167620 h 407316"/>
                <a:gd name="connsiteX52" fmla="*/ 316510 w 400304"/>
                <a:gd name="connsiteY52" fmla="*/ 211420 h 407316"/>
                <a:gd name="connsiteX53" fmla="*/ 272638 w 400304"/>
                <a:gd name="connsiteY53" fmla="*/ 270305 h 407316"/>
                <a:gd name="connsiteX54" fmla="*/ 265933 w 400304"/>
                <a:gd name="connsiteY54" fmla="*/ 277812 h 407316"/>
                <a:gd name="connsiteX55" fmla="*/ 264548 w 400304"/>
                <a:gd name="connsiteY55" fmla="*/ 254127 h 407316"/>
                <a:gd name="connsiteX56" fmla="*/ 232919 w 400304"/>
                <a:gd name="connsiteY56" fmla="*/ 266370 h 407316"/>
                <a:gd name="connsiteX57" fmla="*/ 200780 w 400304"/>
                <a:gd name="connsiteY57" fmla="*/ 297635 h 407316"/>
                <a:gd name="connsiteX58" fmla="*/ 161426 w 400304"/>
                <a:gd name="connsiteY58" fmla="*/ 306526 h 407316"/>
                <a:gd name="connsiteX59" fmla="*/ 136064 w 400304"/>
                <a:gd name="connsiteY59" fmla="*/ 284079 h 407316"/>
                <a:gd name="connsiteX60" fmla="*/ 103268 w 400304"/>
                <a:gd name="connsiteY60" fmla="*/ 241008 h 407316"/>
                <a:gd name="connsiteX61" fmla="*/ 109244 w 400304"/>
                <a:gd name="connsiteY61" fmla="*/ 207630 h 407316"/>
                <a:gd name="connsiteX62" fmla="*/ 140510 w 400304"/>
                <a:gd name="connsiteY62" fmla="*/ 174835 h 407316"/>
                <a:gd name="connsiteX63" fmla="*/ 152389 w 400304"/>
                <a:gd name="connsiteY63" fmla="*/ 143060 h 407316"/>
                <a:gd name="connsiteX64" fmla="*/ 141748 w 400304"/>
                <a:gd name="connsiteY64" fmla="*/ 142185 h 407316"/>
                <a:gd name="connsiteX65" fmla="*/ 163466 w 400304"/>
                <a:gd name="connsiteY65" fmla="*/ 119156 h 407316"/>
                <a:gd name="connsiteX66" fmla="*/ 186787 w 400304"/>
                <a:gd name="connsiteY66" fmla="*/ 99114 h 407316"/>
                <a:gd name="connsiteX67" fmla="*/ 194294 w 400304"/>
                <a:gd name="connsiteY67" fmla="*/ 92191 h 407316"/>
                <a:gd name="connsiteX68" fmla="*/ 251503 w 400304"/>
                <a:gd name="connsiteY68" fmla="*/ 121415 h 407316"/>
                <a:gd name="connsiteX69" fmla="*/ 237219 w 400304"/>
                <a:gd name="connsiteY69" fmla="*/ 103924 h 407316"/>
                <a:gd name="connsiteX70" fmla="*/ 219436 w 400304"/>
                <a:gd name="connsiteY70" fmla="*/ 73316 h 407316"/>
                <a:gd name="connsiteX71" fmla="*/ 239041 w 400304"/>
                <a:gd name="connsiteY71" fmla="*/ 64351 h 407316"/>
                <a:gd name="connsiteX72" fmla="*/ 342382 w 400304"/>
                <a:gd name="connsiteY72" fmla="*/ 30681 h 407316"/>
                <a:gd name="connsiteX73" fmla="*/ 374740 w 400304"/>
                <a:gd name="connsiteY73" fmla="*/ 52545 h 407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00304" h="407316">
                  <a:moveTo>
                    <a:pt x="396312" y="0"/>
                  </a:moveTo>
                  <a:lnTo>
                    <a:pt x="391356" y="656"/>
                  </a:lnTo>
                  <a:cubicBezTo>
                    <a:pt x="391356" y="656"/>
                    <a:pt x="369056" y="6340"/>
                    <a:pt x="352804" y="9692"/>
                  </a:cubicBezTo>
                  <a:cubicBezTo>
                    <a:pt x="336552" y="13045"/>
                    <a:pt x="264475" y="42998"/>
                    <a:pt x="259447" y="44966"/>
                  </a:cubicBezTo>
                  <a:cubicBezTo>
                    <a:pt x="256167" y="46278"/>
                    <a:pt x="234377" y="55460"/>
                    <a:pt x="209234" y="65372"/>
                  </a:cubicBezTo>
                  <a:cubicBezTo>
                    <a:pt x="209234" y="65372"/>
                    <a:pt x="150858" y="117188"/>
                    <a:pt x="121925" y="142113"/>
                  </a:cubicBezTo>
                  <a:cubicBezTo>
                    <a:pt x="106257" y="142914"/>
                    <a:pt x="88401" y="146194"/>
                    <a:pt x="78126" y="155668"/>
                  </a:cubicBezTo>
                  <a:cubicBezTo>
                    <a:pt x="57137" y="175053"/>
                    <a:pt x="0" y="238530"/>
                    <a:pt x="0" y="238530"/>
                  </a:cubicBezTo>
                  <a:lnTo>
                    <a:pt x="68943" y="249827"/>
                  </a:lnTo>
                  <a:lnTo>
                    <a:pt x="82717" y="235324"/>
                  </a:lnTo>
                  <a:cubicBezTo>
                    <a:pt x="86871" y="242174"/>
                    <a:pt x="92045" y="250045"/>
                    <a:pt x="98313" y="258645"/>
                  </a:cubicBezTo>
                  <a:cubicBezTo>
                    <a:pt x="90077" y="268775"/>
                    <a:pt x="88912" y="273731"/>
                    <a:pt x="91535" y="279488"/>
                  </a:cubicBezTo>
                  <a:cubicBezTo>
                    <a:pt x="94450" y="285974"/>
                    <a:pt x="116605" y="303611"/>
                    <a:pt x="130452" y="317968"/>
                  </a:cubicBezTo>
                  <a:cubicBezTo>
                    <a:pt x="140437" y="328390"/>
                    <a:pt x="147506" y="323069"/>
                    <a:pt x="152971" y="317021"/>
                  </a:cubicBezTo>
                  <a:cubicBezTo>
                    <a:pt x="158583" y="321684"/>
                    <a:pt x="163685" y="325620"/>
                    <a:pt x="168495" y="328899"/>
                  </a:cubicBezTo>
                  <a:lnTo>
                    <a:pt x="158583" y="338519"/>
                  </a:lnTo>
                  <a:lnTo>
                    <a:pt x="170608" y="407316"/>
                  </a:lnTo>
                  <a:cubicBezTo>
                    <a:pt x="170608" y="407316"/>
                    <a:pt x="233502" y="349597"/>
                    <a:pt x="252669" y="328317"/>
                  </a:cubicBezTo>
                  <a:cubicBezTo>
                    <a:pt x="260613" y="319571"/>
                    <a:pt x="263965" y="305360"/>
                    <a:pt x="265204" y="291732"/>
                  </a:cubicBezTo>
                  <a:cubicBezTo>
                    <a:pt x="285974" y="271034"/>
                    <a:pt x="304996" y="251576"/>
                    <a:pt x="307182" y="247713"/>
                  </a:cubicBezTo>
                  <a:cubicBezTo>
                    <a:pt x="312065" y="238822"/>
                    <a:pt x="343621" y="198374"/>
                    <a:pt x="343621" y="198374"/>
                  </a:cubicBezTo>
                  <a:cubicBezTo>
                    <a:pt x="350617" y="182414"/>
                    <a:pt x="364246" y="153991"/>
                    <a:pt x="364391" y="150931"/>
                  </a:cubicBezTo>
                  <a:cubicBezTo>
                    <a:pt x="364610" y="146995"/>
                    <a:pt x="390628" y="72149"/>
                    <a:pt x="396676" y="39281"/>
                  </a:cubicBezTo>
                  <a:cubicBezTo>
                    <a:pt x="402871" y="6486"/>
                    <a:pt x="400029" y="3716"/>
                    <a:pt x="396312" y="0"/>
                  </a:cubicBezTo>
                  <a:close/>
                  <a:moveTo>
                    <a:pt x="67631" y="243413"/>
                  </a:moveTo>
                  <a:lnTo>
                    <a:pt x="13628" y="231461"/>
                  </a:lnTo>
                  <a:cubicBezTo>
                    <a:pt x="13628" y="231461"/>
                    <a:pt x="57647" y="182924"/>
                    <a:pt x="76814" y="165069"/>
                  </a:cubicBezTo>
                  <a:cubicBezTo>
                    <a:pt x="96054" y="147214"/>
                    <a:pt x="144736" y="146266"/>
                    <a:pt x="144736" y="146266"/>
                  </a:cubicBezTo>
                  <a:lnTo>
                    <a:pt x="133222" y="174762"/>
                  </a:lnTo>
                  <a:lnTo>
                    <a:pt x="67631" y="243413"/>
                  </a:lnTo>
                  <a:close/>
                  <a:moveTo>
                    <a:pt x="102831" y="214408"/>
                  </a:moveTo>
                  <a:lnTo>
                    <a:pt x="93430" y="224246"/>
                  </a:lnTo>
                  <a:cubicBezTo>
                    <a:pt x="93430" y="224246"/>
                    <a:pt x="93430" y="224246"/>
                    <a:pt x="93430" y="224246"/>
                  </a:cubicBezTo>
                  <a:lnTo>
                    <a:pt x="102831" y="214408"/>
                  </a:lnTo>
                  <a:close/>
                  <a:moveTo>
                    <a:pt x="136355" y="315053"/>
                  </a:moveTo>
                  <a:lnTo>
                    <a:pt x="135408" y="314397"/>
                  </a:lnTo>
                  <a:cubicBezTo>
                    <a:pt x="129650" y="310024"/>
                    <a:pt x="102613" y="284225"/>
                    <a:pt x="98896" y="276500"/>
                  </a:cubicBezTo>
                  <a:cubicBezTo>
                    <a:pt x="96783" y="272200"/>
                    <a:pt x="99406" y="267463"/>
                    <a:pt x="102394" y="263892"/>
                  </a:cubicBezTo>
                  <a:cubicBezTo>
                    <a:pt x="110921" y="274897"/>
                    <a:pt x="121270" y="286922"/>
                    <a:pt x="133804" y="299384"/>
                  </a:cubicBezTo>
                  <a:cubicBezTo>
                    <a:pt x="137667" y="303246"/>
                    <a:pt x="141311" y="306599"/>
                    <a:pt x="144882" y="309878"/>
                  </a:cubicBezTo>
                  <a:cubicBezTo>
                    <a:pt x="141457" y="312866"/>
                    <a:pt x="137740" y="315636"/>
                    <a:pt x="136355" y="315053"/>
                  </a:cubicBezTo>
                  <a:close/>
                  <a:moveTo>
                    <a:pt x="243414" y="329847"/>
                  </a:moveTo>
                  <a:cubicBezTo>
                    <a:pt x="225777" y="349233"/>
                    <a:pt x="177677" y="393761"/>
                    <a:pt x="177677" y="393761"/>
                  </a:cubicBezTo>
                  <a:lnTo>
                    <a:pt x="165142" y="339904"/>
                  </a:lnTo>
                  <a:lnTo>
                    <a:pt x="233065" y="273512"/>
                  </a:lnTo>
                  <a:lnTo>
                    <a:pt x="261487" y="261706"/>
                  </a:lnTo>
                  <a:cubicBezTo>
                    <a:pt x="261487" y="261706"/>
                    <a:pt x="261050" y="310461"/>
                    <a:pt x="243414" y="329847"/>
                  </a:cubicBezTo>
                  <a:close/>
                  <a:moveTo>
                    <a:pt x="374740" y="52545"/>
                  </a:moveTo>
                  <a:cubicBezTo>
                    <a:pt x="374303" y="69307"/>
                    <a:pt x="347921" y="154575"/>
                    <a:pt x="343257" y="167474"/>
                  </a:cubicBezTo>
                  <a:cubicBezTo>
                    <a:pt x="342091" y="170827"/>
                    <a:pt x="338593" y="178552"/>
                    <a:pt x="333928" y="188317"/>
                  </a:cubicBezTo>
                  <a:cubicBezTo>
                    <a:pt x="331961" y="187297"/>
                    <a:pt x="328900" y="185694"/>
                    <a:pt x="325110" y="183507"/>
                  </a:cubicBezTo>
                  <a:cubicBezTo>
                    <a:pt x="318770" y="179864"/>
                    <a:pt x="310389" y="174471"/>
                    <a:pt x="301716" y="167620"/>
                  </a:cubicBezTo>
                  <a:cubicBezTo>
                    <a:pt x="322705" y="185621"/>
                    <a:pt x="326932" y="195022"/>
                    <a:pt x="316510" y="211420"/>
                  </a:cubicBezTo>
                  <a:cubicBezTo>
                    <a:pt x="299675" y="233720"/>
                    <a:pt x="276136" y="265058"/>
                    <a:pt x="272638" y="270305"/>
                  </a:cubicBezTo>
                  <a:cubicBezTo>
                    <a:pt x="271690" y="271763"/>
                    <a:pt x="269285" y="274386"/>
                    <a:pt x="265933" y="277812"/>
                  </a:cubicBezTo>
                  <a:cubicBezTo>
                    <a:pt x="266006" y="264402"/>
                    <a:pt x="264548" y="254127"/>
                    <a:pt x="264548" y="254127"/>
                  </a:cubicBezTo>
                  <a:lnTo>
                    <a:pt x="232919" y="266370"/>
                  </a:lnTo>
                  <a:lnTo>
                    <a:pt x="200780" y="297635"/>
                  </a:lnTo>
                  <a:cubicBezTo>
                    <a:pt x="184892" y="308348"/>
                    <a:pt x="171046" y="308712"/>
                    <a:pt x="161426" y="306526"/>
                  </a:cubicBezTo>
                  <a:cubicBezTo>
                    <a:pt x="152607" y="299457"/>
                    <a:pt x="143716" y="291659"/>
                    <a:pt x="136064" y="284079"/>
                  </a:cubicBezTo>
                  <a:cubicBezTo>
                    <a:pt x="124695" y="272856"/>
                    <a:pt x="112815" y="256240"/>
                    <a:pt x="103268" y="241008"/>
                  </a:cubicBezTo>
                  <a:cubicBezTo>
                    <a:pt x="99479" y="232992"/>
                    <a:pt x="97147" y="220384"/>
                    <a:pt x="109244" y="207630"/>
                  </a:cubicBezTo>
                  <a:lnTo>
                    <a:pt x="140510" y="174835"/>
                  </a:lnTo>
                  <a:lnTo>
                    <a:pt x="152389" y="143060"/>
                  </a:lnTo>
                  <a:cubicBezTo>
                    <a:pt x="152389" y="143060"/>
                    <a:pt x="148235" y="142550"/>
                    <a:pt x="141748" y="142185"/>
                  </a:cubicBezTo>
                  <a:cubicBezTo>
                    <a:pt x="148890" y="136282"/>
                    <a:pt x="154065" y="128630"/>
                    <a:pt x="163466" y="119156"/>
                  </a:cubicBezTo>
                  <a:cubicBezTo>
                    <a:pt x="174544" y="107933"/>
                    <a:pt x="185475" y="100426"/>
                    <a:pt x="186787" y="99114"/>
                  </a:cubicBezTo>
                  <a:cubicBezTo>
                    <a:pt x="187224" y="98677"/>
                    <a:pt x="190285" y="95835"/>
                    <a:pt x="194294" y="92191"/>
                  </a:cubicBezTo>
                  <a:cubicBezTo>
                    <a:pt x="218635" y="74846"/>
                    <a:pt x="226797" y="98604"/>
                    <a:pt x="251503" y="121415"/>
                  </a:cubicBezTo>
                  <a:cubicBezTo>
                    <a:pt x="246183" y="115876"/>
                    <a:pt x="241446" y="109827"/>
                    <a:pt x="237219" y="103924"/>
                  </a:cubicBezTo>
                  <a:cubicBezTo>
                    <a:pt x="227089" y="89567"/>
                    <a:pt x="220748" y="76085"/>
                    <a:pt x="219436" y="73316"/>
                  </a:cubicBezTo>
                  <a:cubicBezTo>
                    <a:pt x="227963" y="69307"/>
                    <a:pt x="235105" y="66100"/>
                    <a:pt x="239041" y="64351"/>
                  </a:cubicBezTo>
                  <a:cubicBezTo>
                    <a:pt x="253106" y="58303"/>
                    <a:pt x="306162" y="41395"/>
                    <a:pt x="342382" y="30681"/>
                  </a:cubicBezTo>
                  <a:cubicBezTo>
                    <a:pt x="378676" y="19969"/>
                    <a:pt x="375177" y="35783"/>
                    <a:pt x="374740" y="52545"/>
                  </a:cubicBezTo>
                  <a:close/>
                </a:path>
              </a:pathLst>
            </a:custGeom>
            <a:solidFill>
              <a:srgbClr val="505659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63" name="Graphic 2">
            <a:extLst>
              <a:ext uri="{FF2B5EF4-FFF2-40B4-BE49-F238E27FC236}">
                <a16:creationId xmlns:a16="http://schemas.microsoft.com/office/drawing/2014/main" id="{B13B1DEF-3512-B77D-5045-9F744AD793E1}"/>
              </a:ext>
            </a:extLst>
          </p:cNvPr>
          <p:cNvGrpSpPr/>
          <p:nvPr/>
        </p:nvGrpSpPr>
        <p:grpSpPr>
          <a:xfrm>
            <a:off x="5496228" y="3727397"/>
            <a:ext cx="308737" cy="317416"/>
            <a:chOff x="4862486" y="3745504"/>
            <a:chExt cx="308737" cy="317416"/>
          </a:xfrm>
        </p:grpSpPr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C3ACD9A5-7F41-14FD-9F1A-CBEFCF350BB0}"/>
                </a:ext>
              </a:extLst>
            </p:cNvPr>
            <p:cNvSpPr/>
            <p:nvPr/>
          </p:nvSpPr>
          <p:spPr>
            <a:xfrm>
              <a:off x="4862486" y="3782055"/>
              <a:ext cx="290633" cy="280865"/>
            </a:xfrm>
            <a:custGeom>
              <a:avLst/>
              <a:gdLst>
                <a:gd name="connsiteX0" fmla="*/ 130702 w 290633"/>
                <a:gd name="connsiteY0" fmla="*/ 260450 h 280865"/>
                <a:gd name="connsiteX1" fmla="*/ 44997 w 290633"/>
                <a:gd name="connsiteY1" fmla="*/ 188155 h 280865"/>
                <a:gd name="connsiteX2" fmla="*/ 11400 w 290633"/>
                <a:gd name="connsiteY2" fmla="*/ 121252 h 280865"/>
                <a:gd name="connsiteX3" fmla="*/ 1342 w 290633"/>
                <a:gd name="connsiteY3" fmla="*/ 47281 h 280865"/>
                <a:gd name="connsiteX4" fmla="*/ 17521 w 290633"/>
                <a:gd name="connsiteY4" fmla="*/ 20607 h 280865"/>
                <a:gd name="connsiteX5" fmla="*/ 45142 w 290633"/>
                <a:gd name="connsiteY5" fmla="*/ 2606 h 280865"/>
                <a:gd name="connsiteX6" fmla="*/ 103153 w 290633"/>
                <a:gd name="connsiteY6" fmla="*/ 28624 h 280865"/>
                <a:gd name="connsiteX7" fmla="*/ 115616 w 290633"/>
                <a:gd name="connsiteY7" fmla="*/ 78546 h 280865"/>
                <a:gd name="connsiteX8" fmla="*/ 85225 w 290633"/>
                <a:gd name="connsiteY8" fmla="*/ 119357 h 280865"/>
                <a:gd name="connsiteX9" fmla="*/ 83768 w 290633"/>
                <a:gd name="connsiteY9" fmla="*/ 128467 h 280865"/>
                <a:gd name="connsiteX10" fmla="*/ 175303 w 290633"/>
                <a:gd name="connsiteY10" fmla="*/ 195224 h 280865"/>
                <a:gd name="connsiteX11" fmla="*/ 193814 w 290633"/>
                <a:gd name="connsiteY11" fmla="*/ 171976 h 280865"/>
                <a:gd name="connsiteX12" fmla="*/ 237395 w 290633"/>
                <a:gd name="connsiteY12" fmla="*/ 158056 h 280865"/>
                <a:gd name="connsiteX13" fmla="*/ 289139 w 290633"/>
                <a:gd name="connsiteY13" fmla="*/ 207176 h 280865"/>
                <a:gd name="connsiteX14" fmla="*/ 251971 w 290633"/>
                <a:gd name="connsiteY14" fmla="*/ 271600 h 280865"/>
                <a:gd name="connsiteX15" fmla="*/ 130702 w 290633"/>
                <a:gd name="connsiteY15" fmla="*/ 260450 h 280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0633" h="280865">
                  <a:moveTo>
                    <a:pt x="130702" y="260450"/>
                  </a:moveTo>
                  <a:cubicBezTo>
                    <a:pt x="97104" y="244708"/>
                    <a:pt x="67880" y="220148"/>
                    <a:pt x="44997" y="188155"/>
                  </a:cubicBezTo>
                  <a:cubicBezTo>
                    <a:pt x="30421" y="167821"/>
                    <a:pt x="19052" y="145156"/>
                    <a:pt x="11400" y="121252"/>
                  </a:cubicBezTo>
                  <a:cubicBezTo>
                    <a:pt x="4330" y="99024"/>
                    <a:pt x="-3103" y="70602"/>
                    <a:pt x="1342" y="47281"/>
                  </a:cubicBezTo>
                  <a:cubicBezTo>
                    <a:pt x="3893" y="33580"/>
                    <a:pt x="6954" y="33143"/>
                    <a:pt x="17521" y="20607"/>
                  </a:cubicBezTo>
                  <a:cubicBezTo>
                    <a:pt x="26194" y="10332"/>
                    <a:pt x="36470" y="6105"/>
                    <a:pt x="45142" y="2606"/>
                  </a:cubicBezTo>
                  <a:cubicBezTo>
                    <a:pt x="68463" y="-6649"/>
                    <a:pt x="90327" y="10332"/>
                    <a:pt x="103153" y="28624"/>
                  </a:cubicBezTo>
                  <a:cubicBezTo>
                    <a:pt x="113284" y="43200"/>
                    <a:pt x="119770" y="60763"/>
                    <a:pt x="115616" y="78546"/>
                  </a:cubicBezTo>
                  <a:cubicBezTo>
                    <a:pt x="112555" y="91664"/>
                    <a:pt x="99582" y="115714"/>
                    <a:pt x="85225" y="119357"/>
                  </a:cubicBezTo>
                  <a:cubicBezTo>
                    <a:pt x="79177" y="120888"/>
                    <a:pt x="78010" y="121690"/>
                    <a:pt x="83768" y="128467"/>
                  </a:cubicBezTo>
                  <a:cubicBezTo>
                    <a:pt x="92513" y="138889"/>
                    <a:pt x="163132" y="214755"/>
                    <a:pt x="175303" y="195224"/>
                  </a:cubicBezTo>
                  <a:cubicBezTo>
                    <a:pt x="179822" y="188009"/>
                    <a:pt x="182445" y="180357"/>
                    <a:pt x="193814" y="171976"/>
                  </a:cubicBezTo>
                  <a:cubicBezTo>
                    <a:pt x="205183" y="163522"/>
                    <a:pt x="213491" y="151715"/>
                    <a:pt x="237395" y="158056"/>
                  </a:cubicBezTo>
                  <a:cubicBezTo>
                    <a:pt x="261226" y="164323"/>
                    <a:pt x="282799" y="182470"/>
                    <a:pt x="289139" y="207176"/>
                  </a:cubicBezTo>
                  <a:cubicBezTo>
                    <a:pt x="296427" y="235452"/>
                    <a:pt x="275948" y="259065"/>
                    <a:pt x="251971" y="271600"/>
                  </a:cubicBezTo>
                  <a:cubicBezTo>
                    <a:pt x="215459" y="290694"/>
                    <a:pt x="165829" y="276920"/>
                    <a:pt x="130702" y="260450"/>
                  </a:cubicBezTo>
                  <a:close/>
                </a:path>
              </a:pathLst>
            </a:custGeom>
            <a:solidFill>
              <a:srgbClr val="6D9DB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765" name="Graphic 2">
              <a:extLst>
                <a:ext uri="{FF2B5EF4-FFF2-40B4-BE49-F238E27FC236}">
                  <a16:creationId xmlns:a16="http://schemas.microsoft.com/office/drawing/2014/main" id="{61B0323F-3DB5-059A-39CA-29812FAFB172}"/>
                </a:ext>
              </a:extLst>
            </p:cNvPr>
            <p:cNvGrpSpPr/>
            <p:nvPr/>
          </p:nvGrpSpPr>
          <p:grpSpPr>
            <a:xfrm>
              <a:off x="5008654" y="3745504"/>
              <a:ext cx="162568" cy="164949"/>
              <a:chOff x="5008654" y="3745504"/>
              <a:chExt cx="162568" cy="164949"/>
            </a:xfrm>
            <a:solidFill>
              <a:srgbClr val="E17460"/>
            </a:solidFill>
          </p:grpSpPr>
          <p:sp>
            <p:nvSpPr>
              <p:cNvPr id="766" name="Freeform: Shape 765">
                <a:extLst>
                  <a:ext uri="{FF2B5EF4-FFF2-40B4-BE49-F238E27FC236}">
                    <a16:creationId xmlns:a16="http://schemas.microsoft.com/office/drawing/2014/main" id="{D15A3B76-45FA-CC44-51D6-496139CDC1F9}"/>
                  </a:ext>
                </a:extLst>
              </p:cNvPr>
              <p:cNvSpPr/>
              <p:nvPr/>
            </p:nvSpPr>
            <p:spPr>
              <a:xfrm>
                <a:off x="5012533" y="3745504"/>
                <a:ext cx="158689" cy="157276"/>
              </a:xfrm>
              <a:custGeom>
                <a:avLst/>
                <a:gdLst>
                  <a:gd name="connsiteX0" fmla="*/ 155124 w 158689"/>
                  <a:gd name="connsiteY0" fmla="*/ 115680 h 157276"/>
                  <a:gd name="connsiteX1" fmla="*/ 149513 w 158689"/>
                  <a:gd name="connsiteY1" fmla="*/ 96586 h 157276"/>
                  <a:gd name="connsiteX2" fmla="*/ 92959 w 158689"/>
                  <a:gd name="connsiteY2" fmla="*/ 21667 h 157276"/>
                  <a:gd name="connsiteX3" fmla="*/ 45005 w 158689"/>
                  <a:gd name="connsiteY3" fmla="*/ 2208 h 157276"/>
                  <a:gd name="connsiteX4" fmla="*/ 258 w 158689"/>
                  <a:gd name="connsiteY4" fmla="*/ 9642 h 157276"/>
                  <a:gd name="connsiteX5" fmla="*/ 4704 w 158689"/>
                  <a:gd name="connsiteY5" fmla="*/ 21521 h 157276"/>
                  <a:gd name="connsiteX6" fmla="*/ 26494 w 158689"/>
                  <a:gd name="connsiteY6" fmla="*/ 27789 h 157276"/>
                  <a:gd name="connsiteX7" fmla="*/ 94417 w 158689"/>
                  <a:gd name="connsiteY7" fmla="*/ 65102 h 157276"/>
                  <a:gd name="connsiteX8" fmla="*/ 131001 w 158689"/>
                  <a:gd name="connsiteY8" fmla="*/ 138126 h 157276"/>
                  <a:gd name="connsiteX9" fmla="*/ 152646 w 158689"/>
                  <a:gd name="connsiteY9" fmla="*/ 154160 h 157276"/>
                  <a:gd name="connsiteX10" fmla="*/ 155124 w 158689"/>
                  <a:gd name="connsiteY10" fmla="*/ 115680 h 157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8689" h="157276">
                    <a:moveTo>
                      <a:pt x="155124" y="115680"/>
                    </a:moveTo>
                    <a:cubicBezTo>
                      <a:pt x="153375" y="108392"/>
                      <a:pt x="151189" y="101542"/>
                      <a:pt x="149513" y="96586"/>
                    </a:cubicBezTo>
                    <a:cubicBezTo>
                      <a:pt x="139237" y="66487"/>
                      <a:pt x="116863" y="41854"/>
                      <a:pt x="92959" y="21667"/>
                    </a:cubicBezTo>
                    <a:cubicBezTo>
                      <a:pt x="79549" y="10298"/>
                      <a:pt x="62132" y="4686"/>
                      <a:pt x="45005" y="2208"/>
                    </a:cubicBezTo>
                    <a:cubicBezTo>
                      <a:pt x="35167" y="824"/>
                      <a:pt x="3610" y="-4715"/>
                      <a:pt x="258" y="9642"/>
                    </a:cubicBezTo>
                    <a:cubicBezTo>
                      <a:pt x="-762" y="13942"/>
                      <a:pt x="1351" y="18606"/>
                      <a:pt x="4704" y="21521"/>
                    </a:cubicBezTo>
                    <a:cubicBezTo>
                      <a:pt x="10534" y="26550"/>
                      <a:pt x="18915" y="26841"/>
                      <a:pt x="26494" y="27789"/>
                    </a:cubicBezTo>
                    <a:cubicBezTo>
                      <a:pt x="52730" y="30995"/>
                      <a:pt x="76853" y="45425"/>
                      <a:pt x="94417" y="65102"/>
                    </a:cubicBezTo>
                    <a:cubicBezTo>
                      <a:pt x="112855" y="85727"/>
                      <a:pt x="124224" y="111526"/>
                      <a:pt x="131001" y="138126"/>
                    </a:cubicBezTo>
                    <a:cubicBezTo>
                      <a:pt x="133406" y="147528"/>
                      <a:pt x="140039" y="164217"/>
                      <a:pt x="152646" y="154160"/>
                    </a:cubicBezTo>
                    <a:cubicBezTo>
                      <a:pt x="162777" y="146289"/>
                      <a:pt x="157675" y="126102"/>
                      <a:pt x="155124" y="115680"/>
                    </a:cubicBezTo>
                    <a:close/>
                  </a:path>
                </a:pathLst>
              </a:custGeom>
              <a:solidFill>
                <a:srgbClr val="E17460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7" name="Freeform: Shape 766">
                <a:extLst>
                  <a:ext uri="{FF2B5EF4-FFF2-40B4-BE49-F238E27FC236}">
                    <a16:creationId xmlns:a16="http://schemas.microsoft.com/office/drawing/2014/main" id="{BAA48559-CF79-2D8B-9DAE-B5C18F75803F}"/>
                  </a:ext>
                </a:extLst>
              </p:cNvPr>
              <p:cNvSpPr/>
              <p:nvPr/>
            </p:nvSpPr>
            <p:spPr>
              <a:xfrm>
                <a:off x="5008654" y="3793707"/>
                <a:ext cx="116654" cy="116746"/>
              </a:xfrm>
              <a:custGeom>
                <a:avLst/>
                <a:gdLst>
                  <a:gd name="connsiteX0" fmla="*/ 105657 w 116654"/>
                  <a:gd name="connsiteY0" fmla="*/ 54432 h 116746"/>
                  <a:gd name="connsiteX1" fmla="*/ 82044 w 116654"/>
                  <a:gd name="connsiteY1" fmla="*/ 25572 h 116746"/>
                  <a:gd name="connsiteX2" fmla="*/ 37516 w 116654"/>
                  <a:gd name="connsiteY2" fmla="*/ 502 h 116746"/>
                  <a:gd name="connsiteX3" fmla="*/ 5158 w 116654"/>
                  <a:gd name="connsiteY3" fmla="*/ 24042 h 116746"/>
                  <a:gd name="connsiteX4" fmla="*/ 27896 w 116654"/>
                  <a:gd name="connsiteY4" fmla="*/ 29435 h 116746"/>
                  <a:gd name="connsiteX5" fmla="*/ 63315 w 116654"/>
                  <a:gd name="connsiteY5" fmla="*/ 49330 h 116746"/>
                  <a:gd name="connsiteX6" fmla="*/ 81680 w 116654"/>
                  <a:gd name="connsiteY6" fmla="*/ 75348 h 116746"/>
                  <a:gd name="connsiteX7" fmla="*/ 89114 w 116654"/>
                  <a:gd name="connsiteY7" fmla="*/ 105811 h 116746"/>
                  <a:gd name="connsiteX8" fmla="*/ 106677 w 116654"/>
                  <a:gd name="connsiteY8" fmla="*/ 116743 h 116746"/>
                  <a:gd name="connsiteX9" fmla="*/ 116443 w 116654"/>
                  <a:gd name="connsiteY9" fmla="*/ 91235 h 116746"/>
                  <a:gd name="connsiteX10" fmla="*/ 105657 w 116654"/>
                  <a:gd name="connsiteY10" fmla="*/ 54432 h 116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6654" h="116746">
                    <a:moveTo>
                      <a:pt x="105657" y="54432"/>
                    </a:moveTo>
                    <a:cubicBezTo>
                      <a:pt x="99608" y="43500"/>
                      <a:pt x="91446" y="33735"/>
                      <a:pt x="82044" y="25572"/>
                    </a:cubicBezTo>
                    <a:cubicBezTo>
                      <a:pt x="69290" y="14495"/>
                      <a:pt x="54351" y="3927"/>
                      <a:pt x="37516" y="502"/>
                    </a:cubicBezTo>
                    <a:cubicBezTo>
                      <a:pt x="25855" y="-1903"/>
                      <a:pt x="-14082" y="4073"/>
                      <a:pt x="5158" y="24042"/>
                    </a:cubicBezTo>
                    <a:cubicBezTo>
                      <a:pt x="11061" y="30163"/>
                      <a:pt x="20389" y="27394"/>
                      <a:pt x="27896" y="29435"/>
                    </a:cubicBezTo>
                    <a:cubicBezTo>
                      <a:pt x="41087" y="33006"/>
                      <a:pt x="53403" y="39856"/>
                      <a:pt x="63315" y="49330"/>
                    </a:cubicBezTo>
                    <a:cubicBezTo>
                      <a:pt x="71040" y="56691"/>
                      <a:pt x="77307" y="65655"/>
                      <a:pt x="81680" y="75348"/>
                    </a:cubicBezTo>
                    <a:cubicBezTo>
                      <a:pt x="86198" y="85478"/>
                      <a:pt x="85834" y="95608"/>
                      <a:pt x="89114" y="105811"/>
                    </a:cubicBezTo>
                    <a:cubicBezTo>
                      <a:pt x="91810" y="114119"/>
                      <a:pt x="95600" y="116379"/>
                      <a:pt x="106677" y="116743"/>
                    </a:cubicBezTo>
                    <a:cubicBezTo>
                      <a:pt x="117682" y="117034"/>
                      <a:pt x="116880" y="101147"/>
                      <a:pt x="116443" y="91235"/>
                    </a:cubicBezTo>
                    <a:cubicBezTo>
                      <a:pt x="115860" y="78190"/>
                      <a:pt x="111925" y="65728"/>
                      <a:pt x="105657" y="54432"/>
                    </a:cubicBezTo>
                    <a:close/>
                  </a:path>
                </a:pathLst>
              </a:custGeom>
              <a:solidFill>
                <a:srgbClr val="E17460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768" name="Graphic 2">
            <a:extLst>
              <a:ext uri="{FF2B5EF4-FFF2-40B4-BE49-F238E27FC236}">
                <a16:creationId xmlns:a16="http://schemas.microsoft.com/office/drawing/2014/main" id="{9FF2A182-8AFE-E13E-AE6E-89C83AB8E9B7}"/>
              </a:ext>
            </a:extLst>
          </p:cNvPr>
          <p:cNvGrpSpPr/>
          <p:nvPr/>
        </p:nvGrpSpPr>
        <p:grpSpPr>
          <a:xfrm>
            <a:off x="8205117" y="3678891"/>
            <a:ext cx="414041" cy="414541"/>
            <a:chOff x="7571375" y="3696998"/>
            <a:chExt cx="414041" cy="414541"/>
          </a:xfrm>
        </p:grpSpPr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B2B27D72-D4F9-2C86-E2C6-4A0EB8078EC0}"/>
                </a:ext>
              </a:extLst>
            </p:cNvPr>
            <p:cNvSpPr/>
            <p:nvPr/>
          </p:nvSpPr>
          <p:spPr>
            <a:xfrm>
              <a:off x="7836169" y="3832105"/>
              <a:ext cx="6923" cy="145"/>
            </a:xfrm>
            <a:custGeom>
              <a:avLst/>
              <a:gdLst>
                <a:gd name="connsiteX0" fmla="*/ 6924 w 6923"/>
                <a:gd name="connsiteY0" fmla="*/ 146 h 145"/>
                <a:gd name="connsiteX1" fmla="*/ 0 w 6923"/>
                <a:gd name="connsiteY1" fmla="*/ 0 h 145"/>
                <a:gd name="connsiteX2" fmla="*/ 6924 w 6923"/>
                <a:gd name="connsiteY2" fmla="*/ 146 h 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23" h="145">
                  <a:moveTo>
                    <a:pt x="6924" y="146"/>
                  </a:moveTo>
                  <a:cubicBezTo>
                    <a:pt x="4810" y="73"/>
                    <a:pt x="2478" y="0"/>
                    <a:pt x="0" y="0"/>
                  </a:cubicBezTo>
                  <a:cubicBezTo>
                    <a:pt x="2259" y="73"/>
                    <a:pt x="4591" y="146"/>
                    <a:pt x="6924" y="146"/>
                  </a:cubicBezTo>
                  <a:close/>
                </a:path>
              </a:pathLst>
            </a:custGeom>
            <a:noFill/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EEDEBD07-6B3F-217F-B4F1-2C73E6FA8FEB}"/>
                </a:ext>
              </a:extLst>
            </p:cNvPr>
            <p:cNvSpPr/>
            <p:nvPr/>
          </p:nvSpPr>
          <p:spPr>
            <a:xfrm>
              <a:off x="7825820" y="3713700"/>
              <a:ext cx="152477" cy="98510"/>
            </a:xfrm>
            <a:custGeom>
              <a:avLst/>
              <a:gdLst>
                <a:gd name="connsiteX0" fmla="*/ 6923 w 152477"/>
                <a:gd name="connsiteY0" fmla="*/ 97417 h 98510"/>
                <a:gd name="connsiteX1" fmla="*/ 6923 w 152477"/>
                <a:gd name="connsiteY1" fmla="*/ 97490 h 98510"/>
                <a:gd name="connsiteX2" fmla="*/ 8089 w 152477"/>
                <a:gd name="connsiteY2" fmla="*/ 98510 h 98510"/>
                <a:gd name="connsiteX3" fmla="*/ 11879 w 152477"/>
                <a:gd name="connsiteY3" fmla="*/ 95231 h 98510"/>
                <a:gd name="connsiteX4" fmla="*/ 52982 w 152477"/>
                <a:gd name="connsiteY4" fmla="*/ 71618 h 98510"/>
                <a:gd name="connsiteX5" fmla="*/ 86725 w 152477"/>
                <a:gd name="connsiteY5" fmla="*/ 52159 h 98510"/>
                <a:gd name="connsiteX6" fmla="*/ 113326 w 152477"/>
                <a:gd name="connsiteY6" fmla="*/ 35835 h 98510"/>
                <a:gd name="connsiteX7" fmla="*/ 140873 w 152477"/>
                <a:gd name="connsiteY7" fmla="*/ 17470 h 98510"/>
                <a:gd name="connsiteX8" fmla="*/ 151149 w 152477"/>
                <a:gd name="connsiteY8" fmla="*/ 5372 h 98510"/>
                <a:gd name="connsiteX9" fmla="*/ 144226 w 152477"/>
                <a:gd name="connsiteY9" fmla="*/ 1946 h 98510"/>
                <a:gd name="connsiteX10" fmla="*/ 102103 w 152477"/>
                <a:gd name="connsiteY10" fmla="*/ 27672 h 98510"/>
                <a:gd name="connsiteX11" fmla="*/ 80749 w 152477"/>
                <a:gd name="connsiteY11" fmla="*/ 40499 h 98510"/>
                <a:gd name="connsiteX12" fmla="*/ 35492 w 152477"/>
                <a:gd name="connsiteY12" fmla="*/ 67245 h 98510"/>
                <a:gd name="connsiteX13" fmla="*/ 0 w 152477"/>
                <a:gd name="connsiteY13" fmla="*/ 92315 h 98510"/>
                <a:gd name="connsiteX14" fmla="*/ 218 w 152477"/>
                <a:gd name="connsiteY14" fmla="*/ 92461 h 98510"/>
                <a:gd name="connsiteX15" fmla="*/ 6413 w 152477"/>
                <a:gd name="connsiteY15" fmla="*/ 96980 h 98510"/>
                <a:gd name="connsiteX16" fmla="*/ 6923 w 152477"/>
                <a:gd name="connsiteY16" fmla="*/ 97417 h 98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477" h="98510">
                  <a:moveTo>
                    <a:pt x="6923" y="97417"/>
                  </a:moveTo>
                  <a:cubicBezTo>
                    <a:pt x="6923" y="97417"/>
                    <a:pt x="6923" y="97490"/>
                    <a:pt x="6923" y="97490"/>
                  </a:cubicBezTo>
                  <a:cubicBezTo>
                    <a:pt x="7288" y="97854"/>
                    <a:pt x="7725" y="98146"/>
                    <a:pt x="8089" y="98510"/>
                  </a:cubicBezTo>
                  <a:cubicBezTo>
                    <a:pt x="8818" y="98364"/>
                    <a:pt x="9984" y="97636"/>
                    <a:pt x="11879" y="95231"/>
                  </a:cubicBezTo>
                  <a:cubicBezTo>
                    <a:pt x="16689" y="89327"/>
                    <a:pt x="25289" y="89327"/>
                    <a:pt x="52982" y="71618"/>
                  </a:cubicBezTo>
                  <a:cubicBezTo>
                    <a:pt x="80749" y="53909"/>
                    <a:pt x="70182" y="62581"/>
                    <a:pt x="86725" y="52159"/>
                  </a:cubicBezTo>
                  <a:cubicBezTo>
                    <a:pt x="103268" y="41738"/>
                    <a:pt x="103779" y="41082"/>
                    <a:pt x="113326" y="35835"/>
                  </a:cubicBezTo>
                  <a:cubicBezTo>
                    <a:pt x="122873" y="30588"/>
                    <a:pt x="126444" y="26433"/>
                    <a:pt x="140873" y="17470"/>
                  </a:cubicBezTo>
                  <a:cubicBezTo>
                    <a:pt x="155304" y="8432"/>
                    <a:pt x="152899" y="9817"/>
                    <a:pt x="151149" y="5372"/>
                  </a:cubicBezTo>
                  <a:cubicBezTo>
                    <a:pt x="149400" y="926"/>
                    <a:pt x="150785" y="-2208"/>
                    <a:pt x="144226" y="1946"/>
                  </a:cubicBezTo>
                  <a:cubicBezTo>
                    <a:pt x="137740" y="6100"/>
                    <a:pt x="110629" y="22425"/>
                    <a:pt x="102103" y="27672"/>
                  </a:cubicBezTo>
                  <a:cubicBezTo>
                    <a:pt x="93575" y="32847"/>
                    <a:pt x="85559" y="37074"/>
                    <a:pt x="80749" y="40499"/>
                  </a:cubicBezTo>
                  <a:cubicBezTo>
                    <a:pt x="75939" y="43924"/>
                    <a:pt x="54294" y="56095"/>
                    <a:pt x="35492" y="67245"/>
                  </a:cubicBezTo>
                  <a:cubicBezTo>
                    <a:pt x="16616" y="78396"/>
                    <a:pt x="20042" y="78323"/>
                    <a:pt x="0" y="92315"/>
                  </a:cubicBezTo>
                  <a:lnTo>
                    <a:pt x="218" y="92461"/>
                  </a:lnTo>
                  <a:cubicBezTo>
                    <a:pt x="2551" y="93846"/>
                    <a:pt x="4591" y="95376"/>
                    <a:pt x="6413" y="96980"/>
                  </a:cubicBezTo>
                  <a:lnTo>
                    <a:pt x="6923" y="97417"/>
                  </a:lnTo>
                  <a:close/>
                </a:path>
              </a:pathLst>
            </a:custGeom>
            <a:solidFill>
              <a:srgbClr val="404151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0362DAEA-B16B-4A74-63FB-9536E6ACA6CA}"/>
                </a:ext>
              </a:extLst>
            </p:cNvPr>
            <p:cNvSpPr/>
            <p:nvPr/>
          </p:nvSpPr>
          <p:spPr>
            <a:xfrm>
              <a:off x="7600026" y="3696998"/>
              <a:ext cx="110646" cy="122717"/>
            </a:xfrm>
            <a:custGeom>
              <a:avLst/>
              <a:gdLst>
                <a:gd name="connsiteX0" fmla="*/ 87690 w 110646"/>
                <a:gd name="connsiteY0" fmla="*/ 86424 h 122717"/>
                <a:gd name="connsiteX1" fmla="*/ 62474 w 110646"/>
                <a:gd name="connsiteY1" fmla="*/ 56763 h 122717"/>
                <a:gd name="connsiteX2" fmla="*/ 41631 w 110646"/>
                <a:gd name="connsiteY2" fmla="*/ 33588 h 122717"/>
                <a:gd name="connsiteX3" fmla="*/ 18601 w 110646"/>
                <a:gd name="connsiteY3" fmla="*/ 9829 h 122717"/>
                <a:gd name="connsiteX4" fmla="*/ 4827 w 110646"/>
                <a:gd name="connsiteY4" fmla="*/ 1886 h 122717"/>
                <a:gd name="connsiteX5" fmla="*/ 2714 w 110646"/>
                <a:gd name="connsiteY5" fmla="*/ 9319 h 122717"/>
                <a:gd name="connsiteX6" fmla="*/ 35582 w 110646"/>
                <a:gd name="connsiteY6" fmla="*/ 46123 h 122717"/>
                <a:gd name="connsiteX7" fmla="*/ 52052 w 110646"/>
                <a:gd name="connsiteY7" fmla="*/ 64780 h 122717"/>
                <a:gd name="connsiteX8" fmla="*/ 86524 w 110646"/>
                <a:gd name="connsiteY8" fmla="*/ 104498 h 122717"/>
                <a:gd name="connsiteX9" fmla="*/ 104671 w 110646"/>
                <a:gd name="connsiteY9" fmla="*/ 122718 h 122717"/>
                <a:gd name="connsiteX10" fmla="*/ 110646 w 110646"/>
                <a:gd name="connsiteY10" fmla="*/ 114556 h 122717"/>
                <a:gd name="connsiteX11" fmla="*/ 87690 w 110646"/>
                <a:gd name="connsiteY11" fmla="*/ 86424 h 12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646" h="122717">
                  <a:moveTo>
                    <a:pt x="87690" y="86424"/>
                  </a:moveTo>
                  <a:cubicBezTo>
                    <a:pt x="65243" y="62375"/>
                    <a:pt x="75665" y="71120"/>
                    <a:pt x="62474" y="56763"/>
                  </a:cubicBezTo>
                  <a:cubicBezTo>
                    <a:pt x="49210" y="42333"/>
                    <a:pt x="48481" y="41969"/>
                    <a:pt x="41631" y="33588"/>
                  </a:cubicBezTo>
                  <a:cubicBezTo>
                    <a:pt x="34780" y="25207"/>
                    <a:pt x="30043" y="22364"/>
                    <a:pt x="18601" y="9829"/>
                  </a:cubicBezTo>
                  <a:cubicBezTo>
                    <a:pt x="7087" y="-2706"/>
                    <a:pt x="8909" y="-592"/>
                    <a:pt x="4827" y="1886"/>
                  </a:cubicBezTo>
                  <a:cubicBezTo>
                    <a:pt x="746" y="4436"/>
                    <a:pt x="-2533" y="3635"/>
                    <a:pt x="2714" y="9319"/>
                  </a:cubicBezTo>
                  <a:cubicBezTo>
                    <a:pt x="7961" y="15004"/>
                    <a:pt x="28950" y="38689"/>
                    <a:pt x="35582" y="46123"/>
                  </a:cubicBezTo>
                  <a:cubicBezTo>
                    <a:pt x="42214" y="53556"/>
                    <a:pt x="47825" y="60698"/>
                    <a:pt x="52052" y="64780"/>
                  </a:cubicBezTo>
                  <a:cubicBezTo>
                    <a:pt x="56352" y="68861"/>
                    <a:pt x="72167" y="87955"/>
                    <a:pt x="86524" y="104498"/>
                  </a:cubicBezTo>
                  <a:cubicBezTo>
                    <a:pt x="95925" y="115357"/>
                    <a:pt x="98913" y="117616"/>
                    <a:pt x="104671" y="122718"/>
                  </a:cubicBezTo>
                  <a:cubicBezTo>
                    <a:pt x="105982" y="119948"/>
                    <a:pt x="107877" y="117179"/>
                    <a:pt x="110646" y="114556"/>
                  </a:cubicBezTo>
                  <a:cubicBezTo>
                    <a:pt x="106638" y="108944"/>
                    <a:pt x="100590" y="100271"/>
                    <a:pt x="87690" y="86424"/>
                  </a:cubicBezTo>
                  <a:close/>
                </a:path>
              </a:pathLst>
            </a:custGeom>
            <a:solidFill>
              <a:srgbClr val="404151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2BF85F4D-E05E-1F0F-70B9-8E1FD7B1CC1D}"/>
                </a:ext>
              </a:extLst>
            </p:cNvPr>
            <p:cNvSpPr/>
            <p:nvPr/>
          </p:nvSpPr>
          <p:spPr>
            <a:xfrm>
              <a:off x="7571375" y="3836377"/>
              <a:ext cx="414041" cy="275162"/>
            </a:xfrm>
            <a:custGeom>
              <a:avLst/>
              <a:gdLst>
                <a:gd name="connsiteX0" fmla="*/ 3161 w 414041"/>
                <a:gd name="connsiteY0" fmla="*/ 164150 h 275162"/>
                <a:gd name="connsiteX1" fmla="*/ 6149 w 414041"/>
                <a:gd name="connsiteY1" fmla="*/ 261005 h 275162"/>
                <a:gd name="connsiteX2" fmla="*/ 19340 w 414041"/>
                <a:gd name="connsiteY2" fmla="*/ 262244 h 275162"/>
                <a:gd name="connsiteX3" fmla="*/ 113936 w 414041"/>
                <a:gd name="connsiteY3" fmla="*/ 270334 h 275162"/>
                <a:gd name="connsiteX4" fmla="*/ 209042 w 414041"/>
                <a:gd name="connsiteY4" fmla="*/ 272083 h 275162"/>
                <a:gd name="connsiteX5" fmla="*/ 394809 w 414041"/>
                <a:gd name="connsiteY5" fmla="*/ 273905 h 275162"/>
                <a:gd name="connsiteX6" fmla="*/ 413393 w 414041"/>
                <a:gd name="connsiteY6" fmla="*/ 249636 h 275162"/>
                <a:gd name="connsiteX7" fmla="*/ 410478 w 414041"/>
                <a:gd name="connsiteY7" fmla="*/ 175519 h 275162"/>
                <a:gd name="connsiteX8" fmla="*/ 412227 w 414041"/>
                <a:gd name="connsiteY8" fmla="*/ 29179 h 275162"/>
                <a:gd name="connsiteX9" fmla="*/ 407563 w 414041"/>
                <a:gd name="connsiteY9" fmla="*/ 12199 h 275162"/>
                <a:gd name="connsiteX10" fmla="*/ 399838 w 414041"/>
                <a:gd name="connsiteY10" fmla="*/ 13000 h 275162"/>
                <a:gd name="connsiteX11" fmla="*/ 387740 w 414041"/>
                <a:gd name="connsiteY11" fmla="*/ 11251 h 275162"/>
                <a:gd name="connsiteX12" fmla="*/ 361212 w 414041"/>
                <a:gd name="connsiteY12" fmla="*/ 8336 h 275162"/>
                <a:gd name="connsiteX13" fmla="*/ 257434 w 414041"/>
                <a:gd name="connsiteY13" fmla="*/ 4692 h 275162"/>
                <a:gd name="connsiteX14" fmla="*/ 160724 w 414041"/>
                <a:gd name="connsiteY14" fmla="*/ 1121 h 275162"/>
                <a:gd name="connsiteX15" fmla="*/ 27576 w 414041"/>
                <a:gd name="connsiteY15" fmla="*/ 5640 h 275162"/>
                <a:gd name="connsiteX16" fmla="*/ 3016 w 414041"/>
                <a:gd name="connsiteY16" fmla="*/ 32094 h 275162"/>
                <a:gd name="connsiteX17" fmla="*/ 975 w 414041"/>
                <a:gd name="connsiteY17" fmla="*/ 99434 h 275162"/>
                <a:gd name="connsiteX18" fmla="*/ 3161 w 414041"/>
                <a:gd name="connsiteY18" fmla="*/ 164150 h 275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14041" h="275162">
                  <a:moveTo>
                    <a:pt x="3161" y="164150"/>
                  </a:moveTo>
                  <a:cubicBezTo>
                    <a:pt x="4182" y="196435"/>
                    <a:pt x="5129" y="228720"/>
                    <a:pt x="6149" y="261005"/>
                  </a:cubicBezTo>
                  <a:cubicBezTo>
                    <a:pt x="10668" y="262025"/>
                    <a:pt x="14676" y="262244"/>
                    <a:pt x="19340" y="262244"/>
                  </a:cubicBezTo>
                  <a:cubicBezTo>
                    <a:pt x="44119" y="263702"/>
                    <a:pt x="84275" y="266107"/>
                    <a:pt x="113936" y="270334"/>
                  </a:cubicBezTo>
                  <a:cubicBezTo>
                    <a:pt x="144691" y="274706"/>
                    <a:pt x="177851" y="271499"/>
                    <a:pt x="209042" y="272083"/>
                  </a:cubicBezTo>
                  <a:cubicBezTo>
                    <a:pt x="271062" y="273321"/>
                    <a:pt x="332790" y="277111"/>
                    <a:pt x="394809" y="273905"/>
                  </a:cubicBezTo>
                  <a:cubicBezTo>
                    <a:pt x="411571" y="273030"/>
                    <a:pt x="415871" y="265378"/>
                    <a:pt x="413393" y="249636"/>
                  </a:cubicBezTo>
                  <a:cubicBezTo>
                    <a:pt x="409603" y="225368"/>
                    <a:pt x="410624" y="200006"/>
                    <a:pt x="410478" y="175519"/>
                  </a:cubicBezTo>
                  <a:cubicBezTo>
                    <a:pt x="410187" y="126690"/>
                    <a:pt x="413466" y="77935"/>
                    <a:pt x="412227" y="29179"/>
                  </a:cubicBezTo>
                  <a:cubicBezTo>
                    <a:pt x="412154" y="24296"/>
                    <a:pt x="412664" y="14166"/>
                    <a:pt x="407563" y="12199"/>
                  </a:cubicBezTo>
                  <a:cubicBezTo>
                    <a:pt x="404939" y="11178"/>
                    <a:pt x="402389" y="12927"/>
                    <a:pt x="399838" y="13000"/>
                  </a:cubicBezTo>
                  <a:cubicBezTo>
                    <a:pt x="395902" y="13073"/>
                    <a:pt x="391603" y="11834"/>
                    <a:pt x="387740" y="11251"/>
                  </a:cubicBezTo>
                  <a:cubicBezTo>
                    <a:pt x="378922" y="10012"/>
                    <a:pt x="370104" y="9065"/>
                    <a:pt x="361212" y="8336"/>
                  </a:cubicBezTo>
                  <a:cubicBezTo>
                    <a:pt x="326668" y="5348"/>
                    <a:pt x="291978" y="7826"/>
                    <a:pt x="257434" y="4692"/>
                  </a:cubicBezTo>
                  <a:cubicBezTo>
                    <a:pt x="208824" y="465"/>
                    <a:pt x="197819" y="-1357"/>
                    <a:pt x="160724" y="1121"/>
                  </a:cubicBezTo>
                  <a:cubicBezTo>
                    <a:pt x="123629" y="3599"/>
                    <a:pt x="72104" y="2725"/>
                    <a:pt x="27576" y="5640"/>
                  </a:cubicBezTo>
                  <a:cubicBezTo>
                    <a:pt x="17664" y="6296"/>
                    <a:pt x="5712" y="10231"/>
                    <a:pt x="3016" y="32094"/>
                  </a:cubicBezTo>
                  <a:cubicBezTo>
                    <a:pt x="-1722" y="69918"/>
                    <a:pt x="392" y="85077"/>
                    <a:pt x="975" y="99434"/>
                  </a:cubicBezTo>
                  <a:cubicBezTo>
                    <a:pt x="1776" y="121006"/>
                    <a:pt x="2505" y="142578"/>
                    <a:pt x="3161" y="164150"/>
                  </a:cubicBezTo>
                  <a:close/>
                </a:path>
              </a:pathLst>
            </a:custGeom>
            <a:solidFill>
              <a:srgbClr val="537082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773" name="Graphic 2">
              <a:extLst>
                <a:ext uri="{FF2B5EF4-FFF2-40B4-BE49-F238E27FC236}">
                  <a16:creationId xmlns:a16="http://schemas.microsoft.com/office/drawing/2014/main" id="{2A781EAC-FCA8-F37E-0C82-C12BF1C79521}"/>
                </a:ext>
              </a:extLst>
            </p:cNvPr>
            <p:cNvGrpSpPr/>
            <p:nvPr/>
          </p:nvGrpSpPr>
          <p:grpSpPr>
            <a:xfrm>
              <a:off x="7606086" y="3855364"/>
              <a:ext cx="277577" cy="226640"/>
              <a:chOff x="7606086" y="3855364"/>
              <a:chExt cx="277577" cy="226640"/>
            </a:xfrm>
          </p:grpSpPr>
          <p:sp>
            <p:nvSpPr>
              <p:cNvPr id="774" name="Freeform: Shape 773">
                <a:extLst>
                  <a:ext uri="{FF2B5EF4-FFF2-40B4-BE49-F238E27FC236}">
                    <a16:creationId xmlns:a16="http://schemas.microsoft.com/office/drawing/2014/main" id="{75ED94C5-A12D-3D36-7067-489B76EDE468}"/>
                  </a:ext>
                </a:extLst>
              </p:cNvPr>
              <p:cNvSpPr/>
              <p:nvPr/>
            </p:nvSpPr>
            <p:spPr>
              <a:xfrm>
                <a:off x="7608345" y="3857778"/>
                <a:ext cx="273107" cy="221936"/>
              </a:xfrm>
              <a:custGeom>
                <a:avLst/>
                <a:gdLst>
                  <a:gd name="connsiteX0" fmla="*/ 1173 w 273107"/>
                  <a:gd name="connsiteY0" fmla="*/ 121833 h 221936"/>
                  <a:gd name="connsiteX1" fmla="*/ 6 w 273107"/>
                  <a:gd name="connsiteY1" fmla="*/ 200250 h 221936"/>
                  <a:gd name="connsiteX2" fmla="*/ 15384 w 273107"/>
                  <a:gd name="connsiteY2" fmla="*/ 220437 h 221936"/>
                  <a:gd name="connsiteX3" fmla="*/ 123900 w 273107"/>
                  <a:gd name="connsiteY3" fmla="*/ 220875 h 221936"/>
                  <a:gd name="connsiteX4" fmla="*/ 224617 w 273107"/>
                  <a:gd name="connsiteY4" fmla="*/ 221531 h 221936"/>
                  <a:gd name="connsiteX5" fmla="*/ 259453 w 273107"/>
                  <a:gd name="connsiteY5" fmla="*/ 164613 h 221936"/>
                  <a:gd name="connsiteX6" fmla="*/ 271842 w 273107"/>
                  <a:gd name="connsiteY6" fmla="*/ 22792 h 221936"/>
                  <a:gd name="connsiteX7" fmla="*/ 128345 w 273107"/>
                  <a:gd name="connsiteY7" fmla="*/ 199 h 221936"/>
                  <a:gd name="connsiteX8" fmla="*/ 65743 w 273107"/>
                  <a:gd name="connsiteY8" fmla="*/ 2750 h 221936"/>
                  <a:gd name="connsiteX9" fmla="*/ 18445 w 273107"/>
                  <a:gd name="connsiteY9" fmla="*/ 8362 h 221936"/>
                  <a:gd name="connsiteX10" fmla="*/ 2557 w 273107"/>
                  <a:gd name="connsiteY10" fmla="*/ 35254 h 221936"/>
                  <a:gd name="connsiteX11" fmla="*/ 1755 w 273107"/>
                  <a:gd name="connsiteY11" fmla="*/ 90714 h 221936"/>
                  <a:gd name="connsiteX12" fmla="*/ 1173 w 273107"/>
                  <a:gd name="connsiteY12" fmla="*/ 121833 h 221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73107" h="221936">
                    <a:moveTo>
                      <a:pt x="1173" y="121833"/>
                    </a:moveTo>
                    <a:cubicBezTo>
                      <a:pt x="808" y="147996"/>
                      <a:pt x="371" y="174087"/>
                      <a:pt x="6" y="200250"/>
                    </a:cubicBezTo>
                    <a:cubicBezTo>
                      <a:pt x="-139" y="212129"/>
                      <a:pt x="2120" y="220437"/>
                      <a:pt x="15384" y="220437"/>
                    </a:cubicBezTo>
                    <a:cubicBezTo>
                      <a:pt x="51531" y="220583"/>
                      <a:pt x="87679" y="220729"/>
                      <a:pt x="123900" y="220875"/>
                    </a:cubicBezTo>
                    <a:cubicBezTo>
                      <a:pt x="157278" y="221020"/>
                      <a:pt x="191458" y="218615"/>
                      <a:pt x="224617" y="221531"/>
                    </a:cubicBezTo>
                    <a:cubicBezTo>
                      <a:pt x="269073" y="225393"/>
                      <a:pt x="256247" y="201343"/>
                      <a:pt x="259453" y="164613"/>
                    </a:cubicBezTo>
                    <a:cubicBezTo>
                      <a:pt x="262660" y="127882"/>
                      <a:pt x="271842" y="22792"/>
                      <a:pt x="271842" y="22792"/>
                    </a:cubicBezTo>
                    <a:cubicBezTo>
                      <a:pt x="271842" y="22792"/>
                      <a:pt x="296475" y="8143"/>
                      <a:pt x="128345" y="199"/>
                    </a:cubicBezTo>
                    <a:cubicBezTo>
                      <a:pt x="107866" y="-748"/>
                      <a:pt x="86222" y="1948"/>
                      <a:pt x="65743" y="2750"/>
                    </a:cubicBezTo>
                    <a:cubicBezTo>
                      <a:pt x="50220" y="3406"/>
                      <a:pt x="33312" y="3406"/>
                      <a:pt x="18445" y="8362"/>
                    </a:cubicBezTo>
                    <a:cubicBezTo>
                      <a:pt x="6639" y="12224"/>
                      <a:pt x="2849" y="23812"/>
                      <a:pt x="2557" y="35254"/>
                    </a:cubicBezTo>
                    <a:cubicBezTo>
                      <a:pt x="1974" y="53765"/>
                      <a:pt x="2047" y="72276"/>
                      <a:pt x="1755" y="90714"/>
                    </a:cubicBezTo>
                    <a:cubicBezTo>
                      <a:pt x="1464" y="101063"/>
                      <a:pt x="1318" y="111484"/>
                      <a:pt x="1173" y="121833"/>
                    </a:cubicBezTo>
                    <a:close/>
                  </a:path>
                </a:pathLst>
              </a:custGeom>
              <a:solidFill>
                <a:srgbClr val="E6EEE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5" name="Freeform: Shape 774">
                <a:extLst>
                  <a:ext uri="{FF2B5EF4-FFF2-40B4-BE49-F238E27FC236}">
                    <a16:creationId xmlns:a16="http://schemas.microsoft.com/office/drawing/2014/main" id="{CB5944A5-F268-9E6D-BD4A-DC94C80F9C03}"/>
                  </a:ext>
                </a:extLst>
              </p:cNvPr>
              <p:cNvSpPr/>
              <p:nvPr/>
            </p:nvSpPr>
            <p:spPr>
              <a:xfrm>
                <a:off x="7606086" y="3855364"/>
                <a:ext cx="277577" cy="226640"/>
              </a:xfrm>
              <a:custGeom>
                <a:avLst/>
                <a:gdLst>
                  <a:gd name="connsiteX0" fmla="*/ 235476 w 277577"/>
                  <a:gd name="connsiteY0" fmla="*/ 226641 h 226640"/>
                  <a:gd name="connsiteX1" fmla="*/ 226657 w 277577"/>
                  <a:gd name="connsiteY1" fmla="*/ 226204 h 226640"/>
                  <a:gd name="connsiteX2" fmla="*/ 188396 w 277577"/>
                  <a:gd name="connsiteY2" fmla="*/ 224746 h 226640"/>
                  <a:gd name="connsiteX3" fmla="*/ 158516 w 277577"/>
                  <a:gd name="connsiteY3" fmla="*/ 225111 h 226640"/>
                  <a:gd name="connsiteX4" fmla="*/ 128782 w 277577"/>
                  <a:gd name="connsiteY4" fmla="*/ 225475 h 226640"/>
                  <a:gd name="connsiteX5" fmla="*/ 128782 w 277577"/>
                  <a:gd name="connsiteY5" fmla="*/ 225475 h 226640"/>
                  <a:gd name="connsiteX6" fmla="*/ 17643 w 277577"/>
                  <a:gd name="connsiteY6" fmla="*/ 225038 h 226640"/>
                  <a:gd name="connsiteX7" fmla="*/ 4816 w 277577"/>
                  <a:gd name="connsiteY7" fmla="*/ 220592 h 226640"/>
                  <a:gd name="connsiteX8" fmla="*/ 6 w 277577"/>
                  <a:gd name="connsiteY8" fmla="*/ 202518 h 226640"/>
                  <a:gd name="connsiteX9" fmla="*/ 1610 w 277577"/>
                  <a:gd name="connsiteY9" fmla="*/ 92982 h 226640"/>
                  <a:gd name="connsiteX10" fmla="*/ 1828 w 277577"/>
                  <a:gd name="connsiteY10" fmla="*/ 74471 h 226640"/>
                  <a:gd name="connsiteX11" fmla="*/ 2411 w 277577"/>
                  <a:gd name="connsiteY11" fmla="*/ 37449 h 226640"/>
                  <a:gd name="connsiteX12" fmla="*/ 19902 w 277577"/>
                  <a:gd name="connsiteY12" fmla="*/ 8443 h 226640"/>
                  <a:gd name="connsiteX13" fmla="*/ 62172 w 277577"/>
                  <a:gd name="connsiteY13" fmla="*/ 2978 h 226640"/>
                  <a:gd name="connsiteX14" fmla="*/ 67783 w 277577"/>
                  <a:gd name="connsiteY14" fmla="*/ 2759 h 226640"/>
                  <a:gd name="connsiteX15" fmla="*/ 88189 w 277577"/>
                  <a:gd name="connsiteY15" fmla="*/ 1520 h 226640"/>
                  <a:gd name="connsiteX16" fmla="*/ 130604 w 277577"/>
                  <a:gd name="connsiteY16" fmla="*/ 208 h 226640"/>
                  <a:gd name="connsiteX17" fmla="*/ 277454 w 277577"/>
                  <a:gd name="connsiteY17" fmla="*/ 22072 h 226640"/>
                  <a:gd name="connsiteX18" fmla="*/ 276215 w 277577"/>
                  <a:gd name="connsiteY18" fmla="*/ 26299 h 226640"/>
                  <a:gd name="connsiteX19" fmla="*/ 263899 w 277577"/>
                  <a:gd name="connsiteY19" fmla="*/ 167172 h 226640"/>
                  <a:gd name="connsiteX20" fmla="*/ 263315 w 277577"/>
                  <a:gd name="connsiteY20" fmla="*/ 189254 h 226640"/>
                  <a:gd name="connsiteX21" fmla="*/ 257048 w 277577"/>
                  <a:gd name="connsiteY21" fmla="*/ 220082 h 226640"/>
                  <a:gd name="connsiteX22" fmla="*/ 235476 w 277577"/>
                  <a:gd name="connsiteY22" fmla="*/ 226641 h 226640"/>
                  <a:gd name="connsiteX23" fmla="*/ 188396 w 277577"/>
                  <a:gd name="connsiteY23" fmla="*/ 220228 h 226640"/>
                  <a:gd name="connsiteX24" fmla="*/ 227095 w 277577"/>
                  <a:gd name="connsiteY24" fmla="*/ 221685 h 226640"/>
                  <a:gd name="connsiteX25" fmla="*/ 253914 w 277577"/>
                  <a:gd name="connsiteY25" fmla="*/ 216948 h 226640"/>
                  <a:gd name="connsiteX26" fmla="*/ 258870 w 277577"/>
                  <a:gd name="connsiteY26" fmla="*/ 189400 h 226640"/>
                  <a:gd name="connsiteX27" fmla="*/ 259453 w 277577"/>
                  <a:gd name="connsiteY27" fmla="*/ 166881 h 226640"/>
                  <a:gd name="connsiteX28" fmla="*/ 271915 w 277577"/>
                  <a:gd name="connsiteY28" fmla="*/ 23894 h 226640"/>
                  <a:gd name="connsiteX29" fmla="*/ 272935 w 277577"/>
                  <a:gd name="connsiteY29" fmla="*/ 23311 h 226640"/>
                  <a:gd name="connsiteX30" fmla="*/ 130531 w 277577"/>
                  <a:gd name="connsiteY30" fmla="*/ 4945 h 226640"/>
                  <a:gd name="connsiteX31" fmla="*/ 88626 w 277577"/>
                  <a:gd name="connsiteY31" fmla="*/ 6257 h 226640"/>
                  <a:gd name="connsiteX32" fmla="*/ 68075 w 277577"/>
                  <a:gd name="connsiteY32" fmla="*/ 7496 h 226640"/>
                  <a:gd name="connsiteX33" fmla="*/ 62390 w 277577"/>
                  <a:gd name="connsiteY33" fmla="*/ 7715 h 226640"/>
                  <a:gd name="connsiteX34" fmla="*/ 21359 w 277577"/>
                  <a:gd name="connsiteY34" fmla="*/ 12962 h 226640"/>
                  <a:gd name="connsiteX35" fmla="*/ 7003 w 277577"/>
                  <a:gd name="connsiteY35" fmla="*/ 37740 h 226640"/>
                  <a:gd name="connsiteX36" fmla="*/ 6420 w 277577"/>
                  <a:gd name="connsiteY36" fmla="*/ 74617 h 226640"/>
                  <a:gd name="connsiteX37" fmla="*/ 6201 w 277577"/>
                  <a:gd name="connsiteY37" fmla="*/ 93201 h 226640"/>
                  <a:gd name="connsiteX38" fmla="*/ 4598 w 277577"/>
                  <a:gd name="connsiteY38" fmla="*/ 202737 h 226640"/>
                  <a:gd name="connsiteX39" fmla="*/ 8096 w 277577"/>
                  <a:gd name="connsiteY39" fmla="*/ 217531 h 226640"/>
                  <a:gd name="connsiteX40" fmla="*/ 17643 w 277577"/>
                  <a:gd name="connsiteY40" fmla="*/ 220592 h 226640"/>
                  <a:gd name="connsiteX41" fmla="*/ 128782 w 277577"/>
                  <a:gd name="connsiteY41" fmla="*/ 221029 h 226640"/>
                  <a:gd name="connsiteX42" fmla="*/ 128782 w 277577"/>
                  <a:gd name="connsiteY42" fmla="*/ 221029 h 226640"/>
                  <a:gd name="connsiteX43" fmla="*/ 158444 w 277577"/>
                  <a:gd name="connsiteY43" fmla="*/ 220665 h 226640"/>
                  <a:gd name="connsiteX44" fmla="*/ 188396 w 277577"/>
                  <a:gd name="connsiteY44" fmla="*/ 220228 h 226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277577" h="226640">
                    <a:moveTo>
                      <a:pt x="235476" y="226641"/>
                    </a:moveTo>
                    <a:cubicBezTo>
                      <a:pt x="232779" y="226641"/>
                      <a:pt x="229864" y="226495"/>
                      <a:pt x="226657" y="226204"/>
                    </a:cubicBezTo>
                    <a:cubicBezTo>
                      <a:pt x="215434" y="225256"/>
                      <a:pt x="203264" y="224746"/>
                      <a:pt x="188396" y="224746"/>
                    </a:cubicBezTo>
                    <a:cubicBezTo>
                      <a:pt x="178412" y="224746"/>
                      <a:pt x="168428" y="224965"/>
                      <a:pt x="158516" y="225111"/>
                    </a:cubicBezTo>
                    <a:cubicBezTo>
                      <a:pt x="148532" y="225329"/>
                      <a:pt x="138621" y="225475"/>
                      <a:pt x="128782" y="225475"/>
                    </a:cubicBezTo>
                    <a:cubicBezTo>
                      <a:pt x="128782" y="225475"/>
                      <a:pt x="128782" y="225475"/>
                      <a:pt x="128782" y="225475"/>
                    </a:cubicBezTo>
                    <a:lnTo>
                      <a:pt x="17643" y="225038"/>
                    </a:lnTo>
                    <a:cubicBezTo>
                      <a:pt x="11885" y="225038"/>
                      <a:pt x="7731" y="223580"/>
                      <a:pt x="4816" y="220592"/>
                    </a:cubicBezTo>
                    <a:cubicBezTo>
                      <a:pt x="443" y="216146"/>
                      <a:pt x="-67" y="208932"/>
                      <a:pt x="6" y="202518"/>
                    </a:cubicBezTo>
                    <a:lnTo>
                      <a:pt x="1610" y="92982"/>
                    </a:lnTo>
                    <a:cubicBezTo>
                      <a:pt x="1682" y="86788"/>
                      <a:pt x="1755" y="80593"/>
                      <a:pt x="1828" y="74471"/>
                    </a:cubicBezTo>
                    <a:cubicBezTo>
                      <a:pt x="1974" y="62373"/>
                      <a:pt x="2047" y="49765"/>
                      <a:pt x="2411" y="37449"/>
                    </a:cubicBezTo>
                    <a:cubicBezTo>
                      <a:pt x="2922" y="22072"/>
                      <a:pt x="8970" y="12087"/>
                      <a:pt x="19902" y="8443"/>
                    </a:cubicBezTo>
                    <a:cubicBezTo>
                      <a:pt x="33312" y="3998"/>
                      <a:pt x="48033" y="3488"/>
                      <a:pt x="62172" y="2978"/>
                    </a:cubicBezTo>
                    <a:lnTo>
                      <a:pt x="67783" y="2759"/>
                    </a:lnTo>
                    <a:cubicBezTo>
                      <a:pt x="74488" y="2467"/>
                      <a:pt x="81339" y="2030"/>
                      <a:pt x="88189" y="1520"/>
                    </a:cubicBezTo>
                    <a:cubicBezTo>
                      <a:pt x="102182" y="573"/>
                      <a:pt x="116757" y="-448"/>
                      <a:pt x="130604" y="208"/>
                    </a:cubicBezTo>
                    <a:cubicBezTo>
                      <a:pt x="273664" y="6986"/>
                      <a:pt x="276506" y="18355"/>
                      <a:pt x="277454" y="22072"/>
                    </a:cubicBezTo>
                    <a:cubicBezTo>
                      <a:pt x="277891" y="23894"/>
                      <a:pt x="277090" y="25351"/>
                      <a:pt x="276215" y="26299"/>
                    </a:cubicBezTo>
                    <a:lnTo>
                      <a:pt x="263899" y="167172"/>
                    </a:lnTo>
                    <a:cubicBezTo>
                      <a:pt x="263170" y="175189"/>
                      <a:pt x="263243" y="182622"/>
                      <a:pt x="263315" y="189254"/>
                    </a:cubicBezTo>
                    <a:cubicBezTo>
                      <a:pt x="263461" y="202810"/>
                      <a:pt x="263534" y="213523"/>
                      <a:pt x="257048" y="220082"/>
                    </a:cubicBezTo>
                    <a:cubicBezTo>
                      <a:pt x="252748" y="224600"/>
                      <a:pt x="245825" y="226641"/>
                      <a:pt x="235476" y="226641"/>
                    </a:cubicBezTo>
                    <a:close/>
                    <a:moveTo>
                      <a:pt x="188396" y="220228"/>
                    </a:moveTo>
                    <a:cubicBezTo>
                      <a:pt x="203410" y="220228"/>
                      <a:pt x="215726" y="220665"/>
                      <a:pt x="227095" y="221685"/>
                    </a:cubicBezTo>
                    <a:cubicBezTo>
                      <a:pt x="241088" y="222924"/>
                      <a:pt x="249468" y="221394"/>
                      <a:pt x="253914" y="216948"/>
                    </a:cubicBezTo>
                    <a:cubicBezTo>
                      <a:pt x="259088" y="211701"/>
                      <a:pt x="259015" y="201862"/>
                      <a:pt x="258870" y="189400"/>
                    </a:cubicBezTo>
                    <a:cubicBezTo>
                      <a:pt x="258797" y="182695"/>
                      <a:pt x="258724" y="175116"/>
                      <a:pt x="259453" y="166881"/>
                    </a:cubicBezTo>
                    <a:lnTo>
                      <a:pt x="271915" y="23894"/>
                    </a:lnTo>
                    <a:lnTo>
                      <a:pt x="272935" y="23311"/>
                    </a:lnTo>
                    <a:cubicBezTo>
                      <a:pt x="272717" y="22145"/>
                      <a:pt x="265356" y="11358"/>
                      <a:pt x="130531" y="4945"/>
                    </a:cubicBezTo>
                    <a:cubicBezTo>
                      <a:pt x="116903" y="4289"/>
                      <a:pt x="102546" y="5310"/>
                      <a:pt x="88626" y="6257"/>
                    </a:cubicBezTo>
                    <a:cubicBezTo>
                      <a:pt x="81703" y="6767"/>
                      <a:pt x="74852" y="7205"/>
                      <a:pt x="68075" y="7496"/>
                    </a:cubicBezTo>
                    <a:lnTo>
                      <a:pt x="62390" y="7715"/>
                    </a:lnTo>
                    <a:cubicBezTo>
                      <a:pt x="48543" y="8225"/>
                      <a:pt x="34186" y="8735"/>
                      <a:pt x="21359" y="12962"/>
                    </a:cubicBezTo>
                    <a:cubicBezTo>
                      <a:pt x="9990" y="16679"/>
                      <a:pt x="7294" y="28485"/>
                      <a:pt x="7003" y="37740"/>
                    </a:cubicBezTo>
                    <a:cubicBezTo>
                      <a:pt x="6638" y="49984"/>
                      <a:pt x="6492" y="62519"/>
                      <a:pt x="6420" y="74617"/>
                    </a:cubicBezTo>
                    <a:cubicBezTo>
                      <a:pt x="6347" y="80811"/>
                      <a:pt x="6274" y="87006"/>
                      <a:pt x="6201" y="93201"/>
                    </a:cubicBezTo>
                    <a:lnTo>
                      <a:pt x="4598" y="202737"/>
                    </a:lnTo>
                    <a:cubicBezTo>
                      <a:pt x="4452" y="210535"/>
                      <a:pt x="5545" y="214908"/>
                      <a:pt x="8096" y="217531"/>
                    </a:cubicBezTo>
                    <a:cubicBezTo>
                      <a:pt x="10136" y="219572"/>
                      <a:pt x="13270" y="220592"/>
                      <a:pt x="17643" y="220592"/>
                    </a:cubicBezTo>
                    <a:lnTo>
                      <a:pt x="128782" y="221029"/>
                    </a:lnTo>
                    <a:cubicBezTo>
                      <a:pt x="128782" y="221029"/>
                      <a:pt x="128782" y="221029"/>
                      <a:pt x="128782" y="221029"/>
                    </a:cubicBezTo>
                    <a:cubicBezTo>
                      <a:pt x="138621" y="221029"/>
                      <a:pt x="148532" y="220811"/>
                      <a:pt x="158444" y="220665"/>
                    </a:cubicBezTo>
                    <a:cubicBezTo>
                      <a:pt x="168355" y="220374"/>
                      <a:pt x="178412" y="220228"/>
                      <a:pt x="188396" y="220228"/>
                    </a:cubicBezTo>
                    <a:close/>
                  </a:path>
                </a:pathLst>
              </a:custGeom>
              <a:solidFill>
                <a:srgbClr val="404151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6925B36E-6900-A6DB-E2AA-64D7E987DAE3}"/>
                </a:ext>
              </a:extLst>
            </p:cNvPr>
            <p:cNvSpPr/>
            <p:nvPr/>
          </p:nvSpPr>
          <p:spPr>
            <a:xfrm>
              <a:off x="7913264" y="3881843"/>
              <a:ext cx="36017" cy="35033"/>
            </a:xfrm>
            <a:custGeom>
              <a:avLst/>
              <a:gdLst>
                <a:gd name="connsiteX0" fmla="*/ 2343 w 36017"/>
                <a:gd name="connsiteY0" fmla="*/ 25546 h 35033"/>
                <a:gd name="connsiteX1" fmla="*/ 8537 w 36017"/>
                <a:gd name="connsiteY1" fmla="*/ 31667 h 35033"/>
                <a:gd name="connsiteX2" fmla="*/ 18886 w 36017"/>
                <a:gd name="connsiteY2" fmla="*/ 35020 h 35033"/>
                <a:gd name="connsiteX3" fmla="*/ 32150 w 36017"/>
                <a:gd name="connsiteY3" fmla="*/ 29335 h 35033"/>
                <a:gd name="connsiteX4" fmla="*/ 36012 w 36017"/>
                <a:gd name="connsiteY4" fmla="*/ 20226 h 35033"/>
                <a:gd name="connsiteX5" fmla="*/ 30255 w 36017"/>
                <a:gd name="connsiteY5" fmla="*/ 3536 h 35033"/>
                <a:gd name="connsiteX6" fmla="*/ 6424 w 36017"/>
                <a:gd name="connsiteY6" fmla="*/ 3682 h 35033"/>
                <a:gd name="connsiteX7" fmla="*/ 2270 w 36017"/>
                <a:gd name="connsiteY7" fmla="*/ 5941 h 35033"/>
                <a:gd name="connsiteX8" fmla="*/ 83 w 36017"/>
                <a:gd name="connsiteY8" fmla="*/ 16582 h 35033"/>
                <a:gd name="connsiteX9" fmla="*/ 2343 w 36017"/>
                <a:gd name="connsiteY9" fmla="*/ 25546 h 35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017" h="35033">
                  <a:moveTo>
                    <a:pt x="2343" y="25546"/>
                  </a:moveTo>
                  <a:cubicBezTo>
                    <a:pt x="4092" y="28971"/>
                    <a:pt x="5330" y="30428"/>
                    <a:pt x="8537" y="31667"/>
                  </a:cubicBezTo>
                  <a:cubicBezTo>
                    <a:pt x="11744" y="32906"/>
                    <a:pt x="17428" y="34801"/>
                    <a:pt x="18886" y="35020"/>
                  </a:cubicBezTo>
                  <a:cubicBezTo>
                    <a:pt x="20343" y="35238"/>
                    <a:pt x="28943" y="32761"/>
                    <a:pt x="32150" y="29335"/>
                  </a:cubicBezTo>
                  <a:cubicBezTo>
                    <a:pt x="35356" y="25910"/>
                    <a:pt x="36085" y="22922"/>
                    <a:pt x="36012" y="20226"/>
                  </a:cubicBezTo>
                  <a:cubicBezTo>
                    <a:pt x="36012" y="17529"/>
                    <a:pt x="33024" y="8419"/>
                    <a:pt x="30255" y="3536"/>
                  </a:cubicBezTo>
                  <a:cubicBezTo>
                    <a:pt x="27558" y="-1346"/>
                    <a:pt x="16262" y="-1055"/>
                    <a:pt x="6424" y="3682"/>
                  </a:cubicBezTo>
                  <a:cubicBezTo>
                    <a:pt x="6424" y="3682"/>
                    <a:pt x="2998" y="4411"/>
                    <a:pt x="2270" y="5941"/>
                  </a:cubicBezTo>
                  <a:cubicBezTo>
                    <a:pt x="1541" y="7399"/>
                    <a:pt x="-427" y="11626"/>
                    <a:pt x="83" y="16582"/>
                  </a:cubicBezTo>
                  <a:cubicBezTo>
                    <a:pt x="593" y="21465"/>
                    <a:pt x="593" y="22047"/>
                    <a:pt x="2343" y="25546"/>
                  </a:cubicBezTo>
                  <a:close/>
                </a:path>
              </a:pathLst>
            </a:custGeom>
            <a:solidFill>
              <a:srgbClr val="6D9DB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BCA650CB-B1B2-3213-0523-9FD15C67952E}"/>
                </a:ext>
              </a:extLst>
            </p:cNvPr>
            <p:cNvSpPr/>
            <p:nvPr/>
          </p:nvSpPr>
          <p:spPr>
            <a:xfrm>
              <a:off x="7918184" y="3934726"/>
              <a:ext cx="22055" cy="21427"/>
            </a:xfrm>
            <a:custGeom>
              <a:avLst/>
              <a:gdLst>
                <a:gd name="connsiteX0" fmla="*/ 3909 w 22055"/>
                <a:gd name="connsiteY0" fmla="*/ 2251 h 21427"/>
                <a:gd name="connsiteX1" fmla="*/ 1358 w 22055"/>
                <a:gd name="connsiteY1" fmla="*/ 3636 h 21427"/>
                <a:gd name="connsiteX2" fmla="*/ 46 w 22055"/>
                <a:gd name="connsiteY2" fmla="*/ 10122 h 21427"/>
                <a:gd name="connsiteX3" fmla="*/ 1431 w 22055"/>
                <a:gd name="connsiteY3" fmla="*/ 15660 h 21427"/>
                <a:gd name="connsiteX4" fmla="*/ 5220 w 22055"/>
                <a:gd name="connsiteY4" fmla="*/ 19377 h 21427"/>
                <a:gd name="connsiteX5" fmla="*/ 11561 w 22055"/>
                <a:gd name="connsiteY5" fmla="*/ 21418 h 21427"/>
                <a:gd name="connsiteX6" fmla="*/ 19651 w 22055"/>
                <a:gd name="connsiteY6" fmla="*/ 17920 h 21427"/>
                <a:gd name="connsiteX7" fmla="*/ 22055 w 22055"/>
                <a:gd name="connsiteY7" fmla="*/ 12381 h 21427"/>
                <a:gd name="connsiteX8" fmla="*/ 18557 w 22055"/>
                <a:gd name="connsiteY8" fmla="*/ 2178 h 21427"/>
                <a:gd name="connsiteX9" fmla="*/ 3909 w 22055"/>
                <a:gd name="connsiteY9" fmla="*/ 2251 h 21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055" h="21427">
                  <a:moveTo>
                    <a:pt x="3909" y="2251"/>
                  </a:moveTo>
                  <a:cubicBezTo>
                    <a:pt x="3909" y="2251"/>
                    <a:pt x="1795" y="2688"/>
                    <a:pt x="1358" y="3636"/>
                  </a:cubicBezTo>
                  <a:cubicBezTo>
                    <a:pt x="921" y="4510"/>
                    <a:pt x="-246" y="7061"/>
                    <a:pt x="46" y="10122"/>
                  </a:cubicBezTo>
                  <a:cubicBezTo>
                    <a:pt x="338" y="13183"/>
                    <a:pt x="338" y="13547"/>
                    <a:pt x="1431" y="15660"/>
                  </a:cubicBezTo>
                  <a:cubicBezTo>
                    <a:pt x="2524" y="17774"/>
                    <a:pt x="3253" y="18649"/>
                    <a:pt x="5220" y="19377"/>
                  </a:cubicBezTo>
                  <a:cubicBezTo>
                    <a:pt x="7188" y="20106"/>
                    <a:pt x="10614" y="21272"/>
                    <a:pt x="11561" y="21418"/>
                  </a:cubicBezTo>
                  <a:cubicBezTo>
                    <a:pt x="12436" y="21564"/>
                    <a:pt x="17683" y="20033"/>
                    <a:pt x="19651" y="17920"/>
                  </a:cubicBezTo>
                  <a:cubicBezTo>
                    <a:pt x="21618" y="15806"/>
                    <a:pt x="22055" y="13984"/>
                    <a:pt x="22055" y="12381"/>
                  </a:cubicBezTo>
                  <a:cubicBezTo>
                    <a:pt x="22055" y="10705"/>
                    <a:pt x="20233" y="5166"/>
                    <a:pt x="18557" y="2178"/>
                  </a:cubicBezTo>
                  <a:cubicBezTo>
                    <a:pt x="16808" y="-810"/>
                    <a:pt x="9885" y="-664"/>
                    <a:pt x="3909" y="2251"/>
                  </a:cubicBezTo>
                  <a:close/>
                </a:path>
              </a:pathLst>
            </a:custGeom>
            <a:solidFill>
              <a:srgbClr val="E17460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778" name="Graphic 2">
              <a:extLst>
                <a:ext uri="{FF2B5EF4-FFF2-40B4-BE49-F238E27FC236}">
                  <a16:creationId xmlns:a16="http://schemas.microsoft.com/office/drawing/2014/main" id="{FDD26DB4-C09C-B313-14E5-3E289AC9C441}"/>
                </a:ext>
              </a:extLst>
            </p:cNvPr>
            <p:cNvGrpSpPr/>
            <p:nvPr/>
          </p:nvGrpSpPr>
          <p:grpSpPr>
            <a:xfrm>
              <a:off x="7891027" y="3987833"/>
              <a:ext cx="60952" cy="93647"/>
              <a:chOff x="7891027" y="3987833"/>
              <a:chExt cx="60952" cy="93647"/>
            </a:xfrm>
          </p:grpSpPr>
          <p:sp>
            <p:nvSpPr>
              <p:cNvPr id="779" name="Freeform: Shape 778">
                <a:extLst>
                  <a:ext uri="{FF2B5EF4-FFF2-40B4-BE49-F238E27FC236}">
                    <a16:creationId xmlns:a16="http://schemas.microsoft.com/office/drawing/2014/main" id="{54CC55AF-1D78-A4FD-3631-4D69F5DE9E9C}"/>
                  </a:ext>
                </a:extLst>
              </p:cNvPr>
              <p:cNvSpPr/>
              <p:nvPr/>
            </p:nvSpPr>
            <p:spPr>
              <a:xfrm>
                <a:off x="7891027" y="3987833"/>
                <a:ext cx="60952" cy="93647"/>
              </a:xfrm>
              <a:custGeom>
                <a:avLst/>
                <a:gdLst>
                  <a:gd name="connsiteX0" fmla="*/ 18094 w 60952"/>
                  <a:gd name="connsiteY0" fmla="*/ 93589 h 93647"/>
                  <a:gd name="connsiteX1" fmla="*/ 52346 w 60952"/>
                  <a:gd name="connsiteY1" fmla="*/ 90820 h 93647"/>
                  <a:gd name="connsiteX2" fmla="*/ 59488 w 60952"/>
                  <a:gd name="connsiteY2" fmla="*/ 87977 h 93647"/>
                  <a:gd name="connsiteX3" fmla="*/ 60946 w 60952"/>
                  <a:gd name="connsiteY3" fmla="*/ 65239 h 93647"/>
                  <a:gd name="connsiteX4" fmla="*/ 58905 w 60952"/>
                  <a:gd name="connsiteY4" fmla="*/ 39659 h 93647"/>
                  <a:gd name="connsiteX5" fmla="*/ 58832 w 60952"/>
                  <a:gd name="connsiteY5" fmla="*/ 25739 h 93647"/>
                  <a:gd name="connsiteX6" fmla="*/ 58468 w 60952"/>
                  <a:gd name="connsiteY6" fmla="*/ 5115 h 93647"/>
                  <a:gd name="connsiteX7" fmla="*/ 51836 w 60952"/>
                  <a:gd name="connsiteY7" fmla="*/ 2273 h 93647"/>
                  <a:gd name="connsiteX8" fmla="*/ 33252 w 60952"/>
                  <a:gd name="connsiteY8" fmla="*/ 815 h 93647"/>
                  <a:gd name="connsiteX9" fmla="*/ 5850 w 60952"/>
                  <a:gd name="connsiteY9" fmla="*/ 961 h 93647"/>
                  <a:gd name="connsiteX10" fmla="*/ 4101 w 60952"/>
                  <a:gd name="connsiteY10" fmla="*/ 22387 h 93647"/>
                  <a:gd name="connsiteX11" fmla="*/ 2133 w 60952"/>
                  <a:gd name="connsiteY11" fmla="*/ 50518 h 93647"/>
                  <a:gd name="connsiteX12" fmla="*/ 457 w 60952"/>
                  <a:gd name="connsiteY12" fmla="*/ 80981 h 93647"/>
                  <a:gd name="connsiteX13" fmla="*/ 530 w 60952"/>
                  <a:gd name="connsiteY13" fmla="*/ 91548 h 93647"/>
                  <a:gd name="connsiteX14" fmla="*/ 18094 w 60952"/>
                  <a:gd name="connsiteY14" fmla="*/ 93589 h 93647"/>
                  <a:gd name="connsiteX15" fmla="*/ 53658 w 60952"/>
                  <a:gd name="connsiteY15" fmla="*/ 62761 h 93647"/>
                  <a:gd name="connsiteX16" fmla="*/ 51107 w 60952"/>
                  <a:gd name="connsiteY16" fmla="*/ 65312 h 93647"/>
                  <a:gd name="connsiteX17" fmla="*/ 36313 w 60952"/>
                  <a:gd name="connsiteY17" fmla="*/ 65385 h 93647"/>
                  <a:gd name="connsiteX18" fmla="*/ 27349 w 60952"/>
                  <a:gd name="connsiteY18" fmla="*/ 65458 h 93647"/>
                  <a:gd name="connsiteX19" fmla="*/ 16490 w 60952"/>
                  <a:gd name="connsiteY19" fmla="*/ 65676 h 93647"/>
                  <a:gd name="connsiteX20" fmla="*/ 10951 w 60952"/>
                  <a:gd name="connsiteY20" fmla="*/ 66332 h 93647"/>
                  <a:gd name="connsiteX21" fmla="*/ 10150 w 60952"/>
                  <a:gd name="connsiteY21" fmla="*/ 63782 h 93647"/>
                  <a:gd name="connsiteX22" fmla="*/ 22539 w 60952"/>
                  <a:gd name="connsiteY22" fmla="*/ 63053 h 93647"/>
                  <a:gd name="connsiteX23" fmla="*/ 34345 w 60952"/>
                  <a:gd name="connsiteY23" fmla="*/ 62980 h 93647"/>
                  <a:gd name="connsiteX24" fmla="*/ 41415 w 60952"/>
                  <a:gd name="connsiteY24" fmla="*/ 62834 h 93647"/>
                  <a:gd name="connsiteX25" fmla="*/ 49650 w 60952"/>
                  <a:gd name="connsiteY25" fmla="*/ 62761 h 93647"/>
                  <a:gd name="connsiteX26" fmla="*/ 53658 w 60952"/>
                  <a:gd name="connsiteY26" fmla="*/ 62761 h 93647"/>
                  <a:gd name="connsiteX27" fmla="*/ 9275 w 60952"/>
                  <a:gd name="connsiteY27" fmla="*/ 15973 h 93647"/>
                  <a:gd name="connsiteX28" fmla="*/ 22029 w 60952"/>
                  <a:gd name="connsiteY28" fmla="*/ 15901 h 93647"/>
                  <a:gd name="connsiteX29" fmla="*/ 40905 w 60952"/>
                  <a:gd name="connsiteY29" fmla="*/ 15828 h 93647"/>
                  <a:gd name="connsiteX30" fmla="*/ 51472 w 60952"/>
                  <a:gd name="connsiteY30" fmla="*/ 15099 h 93647"/>
                  <a:gd name="connsiteX31" fmla="*/ 51472 w 60952"/>
                  <a:gd name="connsiteY31" fmla="*/ 17431 h 93647"/>
                  <a:gd name="connsiteX32" fmla="*/ 45423 w 60952"/>
                  <a:gd name="connsiteY32" fmla="*/ 18233 h 93647"/>
                  <a:gd name="connsiteX33" fmla="*/ 33179 w 60952"/>
                  <a:gd name="connsiteY33" fmla="*/ 18379 h 93647"/>
                  <a:gd name="connsiteX34" fmla="*/ 18604 w 60952"/>
                  <a:gd name="connsiteY34" fmla="*/ 19107 h 93647"/>
                  <a:gd name="connsiteX35" fmla="*/ 9275 w 60952"/>
                  <a:gd name="connsiteY35" fmla="*/ 19180 h 93647"/>
                  <a:gd name="connsiteX36" fmla="*/ 9275 w 60952"/>
                  <a:gd name="connsiteY36" fmla="*/ 15973 h 93647"/>
                  <a:gd name="connsiteX37" fmla="*/ 9348 w 60952"/>
                  <a:gd name="connsiteY37" fmla="*/ 31715 h 93647"/>
                  <a:gd name="connsiteX38" fmla="*/ 22102 w 60952"/>
                  <a:gd name="connsiteY38" fmla="*/ 31642 h 93647"/>
                  <a:gd name="connsiteX39" fmla="*/ 40977 w 60952"/>
                  <a:gd name="connsiteY39" fmla="*/ 31570 h 93647"/>
                  <a:gd name="connsiteX40" fmla="*/ 51544 w 60952"/>
                  <a:gd name="connsiteY40" fmla="*/ 30841 h 93647"/>
                  <a:gd name="connsiteX41" fmla="*/ 51544 w 60952"/>
                  <a:gd name="connsiteY41" fmla="*/ 33173 h 93647"/>
                  <a:gd name="connsiteX42" fmla="*/ 45496 w 60952"/>
                  <a:gd name="connsiteY42" fmla="*/ 33974 h 93647"/>
                  <a:gd name="connsiteX43" fmla="*/ 33252 w 60952"/>
                  <a:gd name="connsiteY43" fmla="*/ 34120 h 93647"/>
                  <a:gd name="connsiteX44" fmla="*/ 18677 w 60952"/>
                  <a:gd name="connsiteY44" fmla="*/ 34849 h 93647"/>
                  <a:gd name="connsiteX45" fmla="*/ 9348 w 60952"/>
                  <a:gd name="connsiteY45" fmla="*/ 34922 h 93647"/>
                  <a:gd name="connsiteX46" fmla="*/ 9348 w 60952"/>
                  <a:gd name="connsiteY46" fmla="*/ 31715 h 93647"/>
                  <a:gd name="connsiteX47" fmla="*/ 9421 w 60952"/>
                  <a:gd name="connsiteY47" fmla="*/ 47530 h 93647"/>
                  <a:gd name="connsiteX48" fmla="*/ 22175 w 60952"/>
                  <a:gd name="connsiteY48" fmla="*/ 47457 h 93647"/>
                  <a:gd name="connsiteX49" fmla="*/ 41050 w 60952"/>
                  <a:gd name="connsiteY49" fmla="*/ 47384 h 93647"/>
                  <a:gd name="connsiteX50" fmla="*/ 51617 w 60952"/>
                  <a:gd name="connsiteY50" fmla="*/ 46655 h 93647"/>
                  <a:gd name="connsiteX51" fmla="*/ 51617 w 60952"/>
                  <a:gd name="connsiteY51" fmla="*/ 48987 h 93647"/>
                  <a:gd name="connsiteX52" fmla="*/ 45568 w 60952"/>
                  <a:gd name="connsiteY52" fmla="*/ 49789 h 93647"/>
                  <a:gd name="connsiteX53" fmla="*/ 33325 w 60952"/>
                  <a:gd name="connsiteY53" fmla="*/ 49935 h 93647"/>
                  <a:gd name="connsiteX54" fmla="*/ 18749 w 60952"/>
                  <a:gd name="connsiteY54" fmla="*/ 50664 h 93647"/>
                  <a:gd name="connsiteX55" fmla="*/ 9421 w 60952"/>
                  <a:gd name="connsiteY55" fmla="*/ 50737 h 93647"/>
                  <a:gd name="connsiteX56" fmla="*/ 9421 w 60952"/>
                  <a:gd name="connsiteY56" fmla="*/ 47530 h 93647"/>
                  <a:gd name="connsiteX57" fmla="*/ 9567 w 60952"/>
                  <a:gd name="connsiteY57" fmla="*/ 79086 h 93647"/>
                  <a:gd name="connsiteX58" fmla="*/ 22321 w 60952"/>
                  <a:gd name="connsiteY58" fmla="*/ 79013 h 93647"/>
                  <a:gd name="connsiteX59" fmla="*/ 41196 w 60952"/>
                  <a:gd name="connsiteY59" fmla="*/ 78940 h 93647"/>
                  <a:gd name="connsiteX60" fmla="*/ 51763 w 60952"/>
                  <a:gd name="connsiteY60" fmla="*/ 78212 h 93647"/>
                  <a:gd name="connsiteX61" fmla="*/ 51763 w 60952"/>
                  <a:gd name="connsiteY61" fmla="*/ 80544 h 93647"/>
                  <a:gd name="connsiteX62" fmla="*/ 45714 w 60952"/>
                  <a:gd name="connsiteY62" fmla="*/ 81345 h 93647"/>
                  <a:gd name="connsiteX63" fmla="*/ 33471 w 60952"/>
                  <a:gd name="connsiteY63" fmla="*/ 81564 h 93647"/>
                  <a:gd name="connsiteX64" fmla="*/ 18895 w 60952"/>
                  <a:gd name="connsiteY64" fmla="*/ 82293 h 93647"/>
                  <a:gd name="connsiteX65" fmla="*/ 9567 w 60952"/>
                  <a:gd name="connsiteY65" fmla="*/ 82366 h 93647"/>
                  <a:gd name="connsiteX66" fmla="*/ 9567 w 60952"/>
                  <a:gd name="connsiteY66" fmla="*/ 79086 h 93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60952" h="93647">
                    <a:moveTo>
                      <a:pt x="18094" y="93589"/>
                    </a:moveTo>
                    <a:cubicBezTo>
                      <a:pt x="26110" y="94099"/>
                      <a:pt x="44257" y="91111"/>
                      <a:pt x="52346" y="90820"/>
                    </a:cubicBezTo>
                    <a:cubicBezTo>
                      <a:pt x="60436" y="90528"/>
                      <a:pt x="58395" y="90528"/>
                      <a:pt x="59488" y="87977"/>
                    </a:cubicBezTo>
                    <a:cubicBezTo>
                      <a:pt x="60509" y="85354"/>
                      <a:pt x="61019" y="74568"/>
                      <a:pt x="60946" y="65239"/>
                    </a:cubicBezTo>
                    <a:cubicBezTo>
                      <a:pt x="60873" y="55911"/>
                      <a:pt x="59488" y="42793"/>
                      <a:pt x="58905" y="39659"/>
                    </a:cubicBezTo>
                    <a:cubicBezTo>
                      <a:pt x="58322" y="36598"/>
                      <a:pt x="59707" y="31132"/>
                      <a:pt x="58832" y="25739"/>
                    </a:cubicBezTo>
                    <a:cubicBezTo>
                      <a:pt x="57958" y="20346"/>
                      <a:pt x="57448" y="9998"/>
                      <a:pt x="58468" y="5115"/>
                    </a:cubicBezTo>
                    <a:cubicBezTo>
                      <a:pt x="59488" y="232"/>
                      <a:pt x="57083" y="2273"/>
                      <a:pt x="51836" y="2273"/>
                    </a:cubicBezTo>
                    <a:cubicBezTo>
                      <a:pt x="46589" y="2273"/>
                      <a:pt x="38426" y="1544"/>
                      <a:pt x="33252" y="815"/>
                    </a:cubicBezTo>
                    <a:cubicBezTo>
                      <a:pt x="28078" y="86"/>
                      <a:pt x="14887" y="-643"/>
                      <a:pt x="5850" y="961"/>
                    </a:cubicBezTo>
                    <a:cubicBezTo>
                      <a:pt x="2935" y="4313"/>
                      <a:pt x="3809" y="15463"/>
                      <a:pt x="4101" y="22387"/>
                    </a:cubicBezTo>
                    <a:cubicBezTo>
                      <a:pt x="4392" y="29383"/>
                      <a:pt x="1040" y="42574"/>
                      <a:pt x="2133" y="50518"/>
                    </a:cubicBezTo>
                    <a:cubicBezTo>
                      <a:pt x="3226" y="58535"/>
                      <a:pt x="967" y="75588"/>
                      <a:pt x="457" y="80981"/>
                    </a:cubicBezTo>
                    <a:cubicBezTo>
                      <a:pt x="-53" y="86374"/>
                      <a:pt x="-272" y="88706"/>
                      <a:pt x="530" y="91548"/>
                    </a:cubicBezTo>
                    <a:cubicBezTo>
                      <a:pt x="4174" y="94172"/>
                      <a:pt x="10077" y="93079"/>
                      <a:pt x="18094" y="93589"/>
                    </a:cubicBezTo>
                    <a:close/>
                    <a:moveTo>
                      <a:pt x="53658" y="62761"/>
                    </a:moveTo>
                    <a:cubicBezTo>
                      <a:pt x="53512" y="63855"/>
                      <a:pt x="56500" y="65458"/>
                      <a:pt x="51107" y="65312"/>
                    </a:cubicBezTo>
                    <a:cubicBezTo>
                      <a:pt x="45714" y="65166"/>
                      <a:pt x="41123" y="64948"/>
                      <a:pt x="36313" y="65385"/>
                    </a:cubicBezTo>
                    <a:cubicBezTo>
                      <a:pt x="31503" y="65822"/>
                      <a:pt x="32888" y="65312"/>
                      <a:pt x="27349" y="65458"/>
                    </a:cubicBezTo>
                    <a:cubicBezTo>
                      <a:pt x="21810" y="65604"/>
                      <a:pt x="22029" y="65021"/>
                      <a:pt x="16490" y="65676"/>
                    </a:cubicBezTo>
                    <a:cubicBezTo>
                      <a:pt x="10951" y="66332"/>
                      <a:pt x="10951" y="67061"/>
                      <a:pt x="10951" y="66332"/>
                    </a:cubicBezTo>
                    <a:cubicBezTo>
                      <a:pt x="10951" y="65676"/>
                      <a:pt x="8401" y="63855"/>
                      <a:pt x="10150" y="63782"/>
                    </a:cubicBezTo>
                    <a:cubicBezTo>
                      <a:pt x="14304" y="63563"/>
                      <a:pt x="18677" y="63344"/>
                      <a:pt x="22539" y="63053"/>
                    </a:cubicBezTo>
                    <a:cubicBezTo>
                      <a:pt x="26402" y="62761"/>
                      <a:pt x="30555" y="63272"/>
                      <a:pt x="34345" y="62980"/>
                    </a:cubicBezTo>
                    <a:cubicBezTo>
                      <a:pt x="38062" y="62688"/>
                      <a:pt x="39738" y="62907"/>
                      <a:pt x="41415" y="62834"/>
                    </a:cubicBezTo>
                    <a:cubicBezTo>
                      <a:pt x="43091" y="62761"/>
                      <a:pt x="49650" y="62761"/>
                      <a:pt x="49650" y="62761"/>
                    </a:cubicBezTo>
                    <a:cubicBezTo>
                      <a:pt x="49650" y="62761"/>
                      <a:pt x="53804" y="61668"/>
                      <a:pt x="53658" y="62761"/>
                    </a:cubicBezTo>
                    <a:close/>
                    <a:moveTo>
                      <a:pt x="9275" y="15973"/>
                    </a:moveTo>
                    <a:cubicBezTo>
                      <a:pt x="11972" y="16119"/>
                      <a:pt x="17510" y="16192"/>
                      <a:pt x="22029" y="15901"/>
                    </a:cubicBezTo>
                    <a:cubicBezTo>
                      <a:pt x="26547" y="15609"/>
                      <a:pt x="40103" y="16484"/>
                      <a:pt x="40905" y="15828"/>
                    </a:cubicBezTo>
                    <a:cubicBezTo>
                      <a:pt x="41706" y="15172"/>
                      <a:pt x="48775" y="15536"/>
                      <a:pt x="51472" y="15099"/>
                    </a:cubicBezTo>
                    <a:cubicBezTo>
                      <a:pt x="54168" y="14735"/>
                      <a:pt x="51253" y="15755"/>
                      <a:pt x="51472" y="17431"/>
                    </a:cubicBezTo>
                    <a:cubicBezTo>
                      <a:pt x="51763" y="19107"/>
                      <a:pt x="48775" y="17868"/>
                      <a:pt x="45423" y="18233"/>
                    </a:cubicBezTo>
                    <a:cubicBezTo>
                      <a:pt x="42070" y="18670"/>
                      <a:pt x="36021" y="18379"/>
                      <a:pt x="33179" y="18379"/>
                    </a:cubicBezTo>
                    <a:cubicBezTo>
                      <a:pt x="30337" y="18452"/>
                      <a:pt x="20644" y="18961"/>
                      <a:pt x="18604" y="19107"/>
                    </a:cubicBezTo>
                    <a:cubicBezTo>
                      <a:pt x="16563" y="19253"/>
                      <a:pt x="10879" y="18889"/>
                      <a:pt x="9275" y="19180"/>
                    </a:cubicBezTo>
                    <a:cubicBezTo>
                      <a:pt x="7745" y="19399"/>
                      <a:pt x="8765" y="18379"/>
                      <a:pt x="9275" y="15973"/>
                    </a:cubicBezTo>
                    <a:close/>
                    <a:moveTo>
                      <a:pt x="9348" y="31715"/>
                    </a:moveTo>
                    <a:cubicBezTo>
                      <a:pt x="12045" y="31861"/>
                      <a:pt x="17583" y="31934"/>
                      <a:pt x="22102" y="31642"/>
                    </a:cubicBezTo>
                    <a:cubicBezTo>
                      <a:pt x="26620" y="31351"/>
                      <a:pt x="40175" y="32152"/>
                      <a:pt x="40977" y="31570"/>
                    </a:cubicBezTo>
                    <a:cubicBezTo>
                      <a:pt x="41779" y="30914"/>
                      <a:pt x="48848" y="31278"/>
                      <a:pt x="51544" y="30841"/>
                    </a:cubicBezTo>
                    <a:cubicBezTo>
                      <a:pt x="54241" y="30476"/>
                      <a:pt x="51326" y="31497"/>
                      <a:pt x="51544" y="33173"/>
                    </a:cubicBezTo>
                    <a:cubicBezTo>
                      <a:pt x="51836" y="34849"/>
                      <a:pt x="48848" y="33610"/>
                      <a:pt x="45496" y="33974"/>
                    </a:cubicBezTo>
                    <a:cubicBezTo>
                      <a:pt x="42143" y="34412"/>
                      <a:pt x="36094" y="34120"/>
                      <a:pt x="33252" y="34120"/>
                    </a:cubicBezTo>
                    <a:cubicBezTo>
                      <a:pt x="30410" y="34120"/>
                      <a:pt x="20717" y="34703"/>
                      <a:pt x="18677" y="34849"/>
                    </a:cubicBezTo>
                    <a:cubicBezTo>
                      <a:pt x="16636" y="34995"/>
                      <a:pt x="10951" y="34630"/>
                      <a:pt x="9348" y="34922"/>
                    </a:cubicBezTo>
                    <a:cubicBezTo>
                      <a:pt x="7818" y="35213"/>
                      <a:pt x="8838" y="34193"/>
                      <a:pt x="9348" y="31715"/>
                    </a:cubicBezTo>
                    <a:close/>
                    <a:moveTo>
                      <a:pt x="9421" y="47530"/>
                    </a:moveTo>
                    <a:cubicBezTo>
                      <a:pt x="12118" y="47676"/>
                      <a:pt x="17656" y="47748"/>
                      <a:pt x="22175" y="47457"/>
                    </a:cubicBezTo>
                    <a:cubicBezTo>
                      <a:pt x="26693" y="47165"/>
                      <a:pt x="40248" y="48040"/>
                      <a:pt x="41050" y="47384"/>
                    </a:cubicBezTo>
                    <a:cubicBezTo>
                      <a:pt x="41852" y="46728"/>
                      <a:pt x="48921" y="47093"/>
                      <a:pt x="51617" y="46655"/>
                    </a:cubicBezTo>
                    <a:cubicBezTo>
                      <a:pt x="54314" y="46218"/>
                      <a:pt x="51399" y="47311"/>
                      <a:pt x="51617" y="48987"/>
                    </a:cubicBezTo>
                    <a:cubicBezTo>
                      <a:pt x="51909" y="50664"/>
                      <a:pt x="48921" y="49352"/>
                      <a:pt x="45568" y="49789"/>
                    </a:cubicBezTo>
                    <a:cubicBezTo>
                      <a:pt x="42216" y="50226"/>
                      <a:pt x="36167" y="49935"/>
                      <a:pt x="33325" y="49935"/>
                    </a:cubicBezTo>
                    <a:cubicBezTo>
                      <a:pt x="30483" y="49935"/>
                      <a:pt x="20790" y="50518"/>
                      <a:pt x="18749" y="50664"/>
                    </a:cubicBezTo>
                    <a:cubicBezTo>
                      <a:pt x="16709" y="50809"/>
                      <a:pt x="11024" y="50445"/>
                      <a:pt x="9421" y="50737"/>
                    </a:cubicBezTo>
                    <a:cubicBezTo>
                      <a:pt x="7890" y="51028"/>
                      <a:pt x="8911" y="49935"/>
                      <a:pt x="9421" y="47530"/>
                    </a:cubicBezTo>
                    <a:close/>
                    <a:moveTo>
                      <a:pt x="9567" y="79086"/>
                    </a:moveTo>
                    <a:cubicBezTo>
                      <a:pt x="12263" y="79232"/>
                      <a:pt x="17802" y="79305"/>
                      <a:pt x="22321" y="79013"/>
                    </a:cubicBezTo>
                    <a:cubicBezTo>
                      <a:pt x="26839" y="78722"/>
                      <a:pt x="40394" y="79596"/>
                      <a:pt x="41196" y="78940"/>
                    </a:cubicBezTo>
                    <a:cubicBezTo>
                      <a:pt x="41997" y="78285"/>
                      <a:pt x="49067" y="78649"/>
                      <a:pt x="51763" y="78212"/>
                    </a:cubicBezTo>
                    <a:cubicBezTo>
                      <a:pt x="54460" y="77847"/>
                      <a:pt x="51544" y="78867"/>
                      <a:pt x="51763" y="80544"/>
                    </a:cubicBezTo>
                    <a:cubicBezTo>
                      <a:pt x="52055" y="82220"/>
                      <a:pt x="49067" y="80908"/>
                      <a:pt x="45714" y="81345"/>
                    </a:cubicBezTo>
                    <a:cubicBezTo>
                      <a:pt x="42362" y="81783"/>
                      <a:pt x="36313" y="81491"/>
                      <a:pt x="33471" y="81564"/>
                    </a:cubicBezTo>
                    <a:cubicBezTo>
                      <a:pt x="30628" y="81564"/>
                      <a:pt x="20936" y="82147"/>
                      <a:pt x="18895" y="82293"/>
                    </a:cubicBezTo>
                    <a:cubicBezTo>
                      <a:pt x="16855" y="82439"/>
                      <a:pt x="11170" y="82074"/>
                      <a:pt x="9567" y="82366"/>
                    </a:cubicBezTo>
                    <a:cubicBezTo>
                      <a:pt x="8036" y="82584"/>
                      <a:pt x="9129" y="81564"/>
                      <a:pt x="9567" y="79086"/>
                    </a:cubicBezTo>
                    <a:close/>
                  </a:path>
                </a:pathLst>
              </a:custGeom>
              <a:solidFill>
                <a:srgbClr val="ECECEC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0" name="Freeform: Shape 779">
                <a:extLst>
                  <a:ext uri="{FF2B5EF4-FFF2-40B4-BE49-F238E27FC236}">
                    <a16:creationId xmlns:a16="http://schemas.microsoft.com/office/drawing/2014/main" id="{93DBD0FB-2895-7FE3-974D-95DDF4995511}"/>
                  </a:ext>
                </a:extLst>
              </p:cNvPr>
              <p:cNvSpPr/>
              <p:nvPr/>
            </p:nvSpPr>
            <p:spPr>
              <a:xfrm>
                <a:off x="7898473" y="4003587"/>
                <a:ext cx="44141" cy="4200"/>
              </a:xfrm>
              <a:custGeom>
                <a:avLst/>
                <a:gdLst>
                  <a:gd name="connsiteX0" fmla="*/ 808 w 44141"/>
                  <a:gd name="connsiteY0" fmla="*/ 4155 h 4200"/>
                  <a:gd name="connsiteX1" fmla="*/ 10137 w 44141"/>
                  <a:gd name="connsiteY1" fmla="*/ 4082 h 4200"/>
                  <a:gd name="connsiteX2" fmla="*/ 24712 w 44141"/>
                  <a:gd name="connsiteY2" fmla="*/ 3353 h 4200"/>
                  <a:gd name="connsiteX3" fmla="*/ 36956 w 44141"/>
                  <a:gd name="connsiteY3" fmla="*/ 3207 h 4200"/>
                  <a:gd name="connsiteX4" fmla="*/ 43005 w 44141"/>
                  <a:gd name="connsiteY4" fmla="*/ 2406 h 4200"/>
                  <a:gd name="connsiteX5" fmla="*/ 43005 w 44141"/>
                  <a:gd name="connsiteY5" fmla="*/ 74 h 4200"/>
                  <a:gd name="connsiteX6" fmla="*/ 32437 w 44141"/>
                  <a:gd name="connsiteY6" fmla="*/ 802 h 4200"/>
                  <a:gd name="connsiteX7" fmla="*/ 13562 w 44141"/>
                  <a:gd name="connsiteY7" fmla="*/ 875 h 4200"/>
                  <a:gd name="connsiteX8" fmla="*/ 808 w 44141"/>
                  <a:gd name="connsiteY8" fmla="*/ 948 h 4200"/>
                  <a:gd name="connsiteX9" fmla="*/ 808 w 44141"/>
                  <a:gd name="connsiteY9" fmla="*/ 4155 h 4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41" h="4200">
                    <a:moveTo>
                      <a:pt x="808" y="4155"/>
                    </a:moveTo>
                    <a:cubicBezTo>
                      <a:pt x="2339" y="3863"/>
                      <a:pt x="8023" y="4228"/>
                      <a:pt x="10137" y="4082"/>
                    </a:cubicBezTo>
                    <a:cubicBezTo>
                      <a:pt x="12177" y="3936"/>
                      <a:pt x="21870" y="3353"/>
                      <a:pt x="24712" y="3353"/>
                    </a:cubicBezTo>
                    <a:cubicBezTo>
                      <a:pt x="27555" y="3353"/>
                      <a:pt x="33603" y="3572"/>
                      <a:pt x="36956" y="3207"/>
                    </a:cubicBezTo>
                    <a:cubicBezTo>
                      <a:pt x="40308" y="2770"/>
                      <a:pt x="43296" y="4082"/>
                      <a:pt x="43005" y="2406"/>
                    </a:cubicBezTo>
                    <a:cubicBezTo>
                      <a:pt x="42713" y="730"/>
                      <a:pt x="45701" y="-291"/>
                      <a:pt x="43005" y="74"/>
                    </a:cubicBezTo>
                    <a:cubicBezTo>
                      <a:pt x="40308" y="438"/>
                      <a:pt x="33166" y="147"/>
                      <a:pt x="32437" y="802"/>
                    </a:cubicBezTo>
                    <a:cubicBezTo>
                      <a:pt x="31636" y="1458"/>
                      <a:pt x="18080" y="657"/>
                      <a:pt x="13562" y="875"/>
                    </a:cubicBezTo>
                    <a:cubicBezTo>
                      <a:pt x="9043" y="1167"/>
                      <a:pt x="3505" y="1021"/>
                      <a:pt x="808" y="948"/>
                    </a:cubicBezTo>
                    <a:cubicBezTo>
                      <a:pt x="298" y="3353"/>
                      <a:pt x="-722" y="4446"/>
                      <a:pt x="808" y="4155"/>
                    </a:cubicBezTo>
                    <a:close/>
                  </a:path>
                </a:pathLst>
              </a:custGeom>
              <a:solidFill>
                <a:srgbClr val="4B5054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1" name="Freeform: Shape 780">
                <a:extLst>
                  <a:ext uri="{FF2B5EF4-FFF2-40B4-BE49-F238E27FC236}">
                    <a16:creationId xmlns:a16="http://schemas.microsoft.com/office/drawing/2014/main" id="{B1E4D1A1-8705-6E7B-85F1-D133EE004BE7}"/>
                  </a:ext>
                </a:extLst>
              </p:cNvPr>
              <p:cNvSpPr/>
              <p:nvPr/>
            </p:nvSpPr>
            <p:spPr>
              <a:xfrm>
                <a:off x="7898619" y="4035120"/>
                <a:ext cx="44141" cy="4226"/>
              </a:xfrm>
              <a:custGeom>
                <a:avLst/>
                <a:gdLst>
                  <a:gd name="connsiteX0" fmla="*/ 808 w 44141"/>
                  <a:gd name="connsiteY0" fmla="*/ 4178 h 4226"/>
                  <a:gd name="connsiteX1" fmla="*/ 10137 w 44141"/>
                  <a:gd name="connsiteY1" fmla="*/ 4105 h 4226"/>
                  <a:gd name="connsiteX2" fmla="*/ 24713 w 44141"/>
                  <a:gd name="connsiteY2" fmla="*/ 3376 h 4226"/>
                  <a:gd name="connsiteX3" fmla="*/ 36956 w 44141"/>
                  <a:gd name="connsiteY3" fmla="*/ 3231 h 4226"/>
                  <a:gd name="connsiteX4" fmla="*/ 43005 w 44141"/>
                  <a:gd name="connsiteY4" fmla="*/ 2429 h 4226"/>
                  <a:gd name="connsiteX5" fmla="*/ 43005 w 44141"/>
                  <a:gd name="connsiteY5" fmla="*/ 97 h 4226"/>
                  <a:gd name="connsiteX6" fmla="*/ 32438 w 44141"/>
                  <a:gd name="connsiteY6" fmla="*/ 825 h 4226"/>
                  <a:gd name="connsiteX7" fmla="*/ 13562 w 44141"/>
                  <a:gd name="connsiteY7" fmla="*/ 898 h 4226"/>
                  <a:gd name="connsiteX8" fmla="*/ 808 w 44141"/>
                  <a:gd name="connsiteY8" fmla="*/ 971 h 4226"/>
                  <a:gd name="connsiteX9" fmla="*/ 808 w 44141"/>
                  <a:gd name="connsiteY9" fmla="*/ 4178 h 4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41" h="4226">
                    <a:moveTo>
                      <a:pt x="808" y="4178"/>
                    </a:moveTo>
                    <a:cubicBezTo>
                      <a:pt x="2339" y="3886"/>
                      <a:pt x="8023" y="4251"/>
                      <a:pt x="10137" y="4105"/>
                    </a:cubicBezTo>
                    <a:cubicBezTo>
                      <a:pt x="12177" y="3959"/>
                      <a:pt x="21870" y="3376"/>
                      <a:pt x="24713" y="3376"/>
                    </a:cubicBezTo>
                    <a:cubicBezTo>
                      <a:pt x="27555" y="3376"/>
                      <a:pt x="33604" y="3595"/>
                      <a:pt x="36956" y="3231"/>
                    </a:cubicBezTo>
                    <a:cubicBezTo>
                      <a:pt x="40308" y="2866"/>
                      <a:pt x="43297" y="4105"/>
                      <a:pt x="43005" y="2429"/>
                    </a:cubicBezTo>
                    <a:cubicBezTo>
                      <a:pt x="42713" y="753"/>
                      <a:pt x="45702" y="-341"/>
                      <a:pt x="43005" y="97"/>
                    </a:cubicBezTo>
                    <a:cubicBezTo>
                      <a:pt x="40308" y="461"/>
                      <a:pt x="33166" y="170"/>
                      <a:pt x="32438" y="825"/>
                    </a:cubicBezTo>
                    <a:cubicBezTo>
                      <a:pt x="31636" y="1481"/>
                      <a:pt x="18081" y="607"/>
                      <a:pt x="13562" y="898"/>
                    </a:cubicBezTo>
                    <a:cubicBezTo>
                      <a:pt x="9044" y="1190"/>
                      <a:pt x="3505" y="1117"/>
                      <a:pt x="808" y="971"/>
                    </a:cubicBezTo>
                    <a:cubicBezTo>
                      <a:pt x="298" y="3449"/>
                      <a:pt x="-722" y="4469"/>
                      <a:pt x="808" y="4178"/>
                    </a:cubicBezTo>
                    <a:close/>
                  </a:path>
                </a:pathLst>
              </a:custGeom>
              <a:solidFill>
                <a:srgbClr val="4B5054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2" name="Freeform: Shape 781">
                <a:extLst>
                  <a:ext uri="{FF2B5EF4-FFF2-40B4-BE49-F238E27FC236}">
                    <a16:creationId xmlns:a16="http://schemas.microsoft.com/office/drawing/2014/main" id="{B5B6F4FA-7293-21C8-D9AC-F601C8D61ECB}"/>
                  </a:ext>
                </a:extLst>
              </p:cNvPr>
              <p:cNvSpPr/>
              <p:nvPr/>
            </p:nvSpPr>
            <p:spPr>
              <a:xfrm>
                <a:off x="7898546" y="4019402"/>
                <a:ext cx="44141" cy="4183"/>
              </a:xfrm>
              <a:custGeom>
                <a:avLst/>
                <a:gdLst>
                  <a:gd name="connsiteX0" fmla="*/ 808 w 44141"/>
                  <a:gd name="connsiteY0" fmla="*/ 4155 h 4183"/>
                  <a:gd name="connsiteX1" fmla="*/ 10137 w 44141"/>
                  <a:gd name="connsiteY1" fmla="*/ 4082 h 4183"/>
                  <a:gd name="connsiteX2" fmla="*/ 24712 w 44141"/>
                  <a:gd name="connsiteY2" fmla="*/ 3353 h 4183"/>
                  <a:gd name="connsiteX3" fmla="*/ 36956 w 44141"/>
                  <a:gd name="connsiteY3" fmla="*/ 3207 h 4183"/>
                  <a:gd name="connsiteX4" fmla="*/ 43005 w 44141"/>
                  <a:gd name="connsiteY4" fmla="*/ 2406 h 4183"/>
                  <a:gd name="connsiteX5" fmla="*/ 43005 w 44141"/>
                  <a:gd name="connsiteY5" fmla="*/ 74 h 4183"/>
                  <a:gd name="connsiteX6" fmla="*/ 32438 w 44141"/>
                  <a:gd name="connsiteY6" fmla="*/ 802 h 4183"/>
                  <a:gd name="connsiteX7" fmla="*/ 13562 w 44141"/>
                  <a:gd name="connsiteY7" fmla="*/ 875 h 4183"/>
                  <a:gd name="connsiteX8" fmla="*/ 808 w 44141"/>
                  <a:gd name="connsiteY8" fmla="*/ 948 h 4183"/>
                  <a:gd name="connsiteX9" fmla="*/ 808 w 44141"/>
                  <a:gd name="connsiteY9" fmla="*/ 4155 h 4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41" h="4183">
                    <a:moveTo>
                      <a:pt x="808" y="4155"/>
                    </a:moveTo>
                    <a:cubicBezTo>
                      <a:pt x="2339" y="3863"/>
                      <a:pt x="8023" y="4228"/>
                      <a:pt x="10137" y="4082"/>
                    </a:cubicBezTo>
                    <a:cubicBezTo>
                      <a:pt x="12177" y="3936"/>
                      <a:pt x="21870" y="3353"/>
                      <a:pt x="24712" y="3353"/>
                    </a:cubicBezTo>
                    <a:cubicBezTo>
                      <a:pt x="27555" y="3353"/>
                      <a:pt x="33603" y="3572"/>
                      <a:pt x="36956" y="3207"/>
                    </a:cubicBezTo>
                    <a:cubicBezTo>
                      <a:pt x="40309" y="2770"/>
                      <a:pt x="43296" y="4082"/>
                      <a:pt x="43005" y="2406"/>
                    </a:cubicBezTo>
                    <a:cubicBezTo>
                      <a:pt x="42713" y="730"/>
                      <a:pt x="45701" y="-291"/>
                      <a:pt x="43005" y="74"/>
                    </a:cubicBezTo>
                    <a:cubicBezTo>
                      <a:pt x="40309" y="511"/>
                      <a:pt x="33166" y="146"/>
                      <a:pt x="32438" y="802"/>
                    </a:cubicBezTo>
                    <a:cubicBezTo>
                      <a:pt x="31636" y="1458"/>
                      <a:pt x="18080" y="584"/>
                      <a:pt x="13562" y="875"/>
                    </a:cubicBezTo>
                    <a:cubicBezTo>
                      <a:pt x="9043" y="1167"/>
                      <a:pt x="3505" y="1021"/>
                      <a:pt x="808" y="948"/>
                    </a:cubicBezTo>
                    <a:cubicBezTo>
                      <a:pt x="298" y="3353"/>
                      <a:pt x="-722" y="4374"/>
                      <a:pt x="808" y="4155"/>
                    </a:cubicBezTo>
                    <a:close/>
                  </a:path>
                </a:pathLst>
              </a:custGeom>
              <a:solidFill>
                <a:srgbClr val="4B5054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3" name="Freeform: Shape 782">
                <a:extLst>
                  <a:ext uri="{FF2B5EF4-FFF2-40B4-BE49-F238E27FC236}">
                    <a16:creationId xmlns:a16="http://schemas.microsoft.com/office/drawing/2014/main" id="{FC6EC438-EC72-461F-2CD7-F0E609407A13}"/>
                  </a:ext>
                </a:extLst>
              </p:cNvPr>
              <p:cNvSpPr/>
              <p:nvPr/>
            </p:nvSpPr>
            <p:spPr>
              <a:xfrm>
                <a:off x="7898806" y="4066700"/>
                <a:ext cx="44172" cy="4256"/>
              </a:xfrm>
              <a:custGeom>
                <a:avLst/>
                <a:gdLst>
                  <a:gd name="connsiteX0" fmla="*/ 840 w 44172"/>
                  <a:gd name="connsiteY0" fmla="*/ 4228 h 4256"/>
                  <a:gd name="connsiteX1" fmla="*/ 10168 w 44172"/>
                  <a:gd name="connsiteY1" fmla="*/ 4155 h 4256"/>
                  <a:gd name="connsiteX2" fmla="*/ 24744 w 44172"/>
                  <a:gd name="connsiteY2" fmla="*/ 3426 h 4256"/>
                  <a:gd name="connsiteX3" fmla="*/ 36987 w 44172"/>
                  <a:gd name="connsiteY3" fmla="*/ 3207 h 4256"/>
                  <a:gd name="connsiteX4" fmla="*/ 43036 w 44172"/>
                  <a:gd name="connsiteY4" fmla="*/ 2406 h 4256"/>
                  <a:gd name="connsiteX5" fmla="*/ 43036 w 44172"/>
                  <a:gd name="connsiteY5" fmla="*/ 74 h 4256"/>
                  <a:gd name="connsiteX6" fmla="*/ 32469 w 44172"/>
                  <a:gd name="connsiteY6" fmla="*/ 802 h 4256"/>
                  <a:gd name="connsiteX7" fmla="*/ 13594 w 44172"/>
                  <a:gd name="connsiteY7" fmla="*/ 875 h 4256"/>
                  <a:gd name="connsiteX8" fmla="*/ 840 w 44172"/>
                  <a:gd name="connsiteY8" fmla="*/ 948 h 4256"/>
                  <a:gd name="connsiteX9" fmla="*/ 840 w 44172"/>
                  <a:gd name="connsiteY9" fmla="*/ 4228 h 4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72" h="4256">
                    <a:moveTo>
                      <a:pt x="840" y="4228"/>
                    </a:moveTo>
                    <a:cubicBezTo>
                      <a:pt x="2370" y="3936"/>
                      <a:pt x="8055" y="4300"/>
                      <a:pt x="10168" y="4155"/>
                    </a:cubicBezTo>
                    <a:cubicBezTo>
                      <a:pt x="12209" y="4009"/>
                      <a:pt x="21902" y="3426"/>
                      <a:pt x="24744" y="3426"/>
                    </a:cubicBezTo>
                    <a:cubicBezTo>
                      <a:pt x="27586" y="3426"/>
                      <a:pt x="33635" y="3645"/>
                      <a:pt x="36987" y="3207"/>
                    </a:cubicBezTo>
                    <a:cubicBezTo>
                      <a:pt x="40340" y="2843"/>
                      <a:pt x="43328" y="4082"/>
                      <a:pt x="43036" y="2406"/>
                    </a:cubicBezTo>
                    <a:cubicBezTo>
                      <a:pt x="42745" y="730"/>
                      <a:pt x="45733" y="-291"/>
                      <a:pt x="43036" y="74"/>
                    </a:cubicBezTo>
                    <a:cubicBezTo>
                      <a:pt x="40340" y="511"/>
                      <a:pt x="33198" y="147"/>
                      <a:pt x="32469" y="802"/>
                    </a:cubicBezTo>
                    <a:cubicBezTo>
                      <a:pt x="31668" y="1458"/>
                      <a:pt x="18112" y="657"/>
                      <a:pt x="13594" y="875"/>
                    </a:cubicBezTo>
                    <a:cubicBezTo>
                      <a:pt x="9075" y="1167"/>
                      <a:pt x="3537" y="1094"/>
                      <a:pt x="840" y="948"/>
                    </a:cubicBezTo>
                    <a:cubicBezTo>
                      <a:pt x="330" y="3426"/>
                      <a:pt x="-763" y="4446"/>
                      <a:pt x="840" y="4228"/>
                    </a:cubicBezTo>
                    <a:close/>
                  </a:path>
                </a:pathLst>
              </a:custGeom>
              <a:solidFill>
                <a:srgbClr val="4B5054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4" name="Freeform: Shape 783">
                <a:extLst>
                  <a:ext uri="{FF2B5EF4-FFF2-40B4-BE49-F238E27FC236}">
                    <a16:creationId xmlns:a16="http://schemas.microsoft.com/office/drawing/2014/main" id="{611DD5D4-21FA-3491-1F51-F08C7E1D277A}"/>
                  </a:ext>
                </a:extLst>
              </p:cNvPr>
              <p:cNvSpPr/>
              <p:nvPr/>
            </p:nvSpPr>
            <p:spPr>
              <a:xfrm>
                <a:off x="7899543" y="4050838"/>
                <a:ext cx="44790" cy="4328"/>
              </a:xfrm>
              <a:custGeom>
                <a:avLst/>
                <a:gdLst>
                  <a:gd name="connsiteX0" fmla="*/ 40113 w 44790"/>
                  <a:gd name="connsiteY0" fmla="*/ 486 h 4328"/>
                  <a:gd name="connsiteX1" fmla="*/ 31878 w 44790"/>
                  <a:gd name="connsiteY1" fmla="*/ 559 h 4328"/>
                  <a:gd name="connsiteX2" fmla="*/ 24808 w 44790"/>
                  <a:gd name="connsiteY2" fmla="*/ 704 h 4328"/>
                  <a:gd name="connsiteX3" fmla="*/ 13002 w 44790"/>
                  <a:gd name="connsiteY3" fmla="*/ 777 h 4328"/>
                  <a:gd name="connsiteX4" fmla="*/ 613 w 44790"/>
                  <a:gd name="connsiteY4" fmla="*/ 1506 h 4328"/>
                  <a:gd name="connsiteX5" fmla="*/ 1415 w 44790"/>
                  <a:gd name="connsiteY5" fmla="*/ 4057 h 4328"/>
                  <a:gd name="connsiteX6" fmla="*/ 6954 w 44790"/>
                  <a:gd name="connsiteY6" fmla="*/ 3401 h 4328"/>
                  <a:gd name="connsiteX7" fmla="*/ 17812 w 44790"/>
                  <a:gd name="connsiteY7" fmla="*/ 3182 h 4328"/>
                  <a:gd name="connsiteX8" fmla="*/ 26776 w 44790"/>
                  <a:gd name="connsiteY8" fmla="*/ 3109 h 4328"/>
                  <a:gd name="connsiteX9" fmla="*/ 41571 w 44790"/>
                  <a:gd name="connsiteY9" fmla="*/ 3037 h 4328"/>
                  <a:gd name="connsiteX10" fmla="*/ 44121 w 44790"/>
                  <a:gd name="connsiteY10" fmla="*/ 486 h 4328"/>
                  <a:gd name="connsiteX11" fmla="*/ 40113 w 44790"/>
                  <a:gd name="connsiteY11" fmla="*/ 486 h 4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790" h="4328">
                    <a:moveTo>
                      <a:pt x="40113" y="486"/>
                    </a:moveTo>
                    <a:cubicBezTo>
                      <a:pt x="40113" y="486"/>
                      <a:pt x="33554" y="486"/>
                      <a:pt x="31878" y="559"/>
                    </a:cubicBezTo>
                    <a:cubicBezTo>
                      <a:pt x="30202" y="632"/>
                      <a:pt x="28452" y="413"/>
                      <a:pt x="24808" y="704"/>
                    </a:cubicBezTo>
                    <a:cubicBezTo>
                      <a:pt x="21092" y="996"/>
                      <a:pt x="16938" y="486"/>
                      <a:pt x="13002" y="777"/>
                    </a:cubicBezTo>
                    <a:cubicBezTo>
                      <a:pt x="9140" y="1069"/>
                      <a:pt x="4767" y="1360"/>
                      <a:pt x="613" y="1506"/>
                    </a:cubicBezTo>
                    <a:cubicBezTo>
                      <a:pt x="-1136" y="1579"/>
                      <a:pt x="1415" y="3401"/>
                      <a:pt x="1415" y="4057"/>
                    </a:cubicBezTo>
                    <a:cubicBezTo>
                      <a:pt x="1415" y="4713"/>
                      <a:pt x="1415" y="4057"/>
                      <a:pt x="6954" y="3401"/>
                    </a:cubicBezTo>
                    <a:cubicBezTo>
                      <a:pt x="12492" y="2745"/>
                      <a:pt x="12274" y="3328"/>
                      <a:pt x="17812" y="3182"/>
                    </a:cubicBezTo>
                    <a:cubicBezTo>
                      <a:pt x="23351" y="3037"/>
                      <a:pt x="21894" y="3547"/>
                      <a:pt x="26776" y="3109"/>
                    </a:cubicBezTo>
                    <a:cubicBezTo>
                      <a:pt x="31586" y="2672"/>
                      <a:pt x="36177" y="2891"/>
                      <a:pt x="41571" y="3037"/>
                    </a:cubicBezTo>
                    <a:cubicBezTo>
                      <a:pt x="46964" y="3109"/>
                      <a:pt x="43902" y="1506"/>
                      <a:pt x="44121" y="486"/>
                    </a:cubicBezTo>
                    <a:cubicBezTo>
                      <a:pt x="44267" y="-607"/>
                      <a:pt x="40113" y="486"/>
                      <a:pt x="40113" y="486"/>
                    </a:cubicBezTo>
                    <a:close/>
                  </a:path>
                </a:pathLst>
              </a:custGeom>
              <a:solidFill>
                <a:srgbClr val="4B5054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05000795-1BF5-8304-69C0-703D751D4F02}"/>
                </a:ext>
              </a:extLst>
            </p:cNvPr>
            <p:cNvSpPr/>
            <p:nvPr/>
          </p:nvSpPr>
          <p:spPr>
            <a:xfrm>
              <a:off x="7708341" y="3799982"/>
              <a:ext cx="129431" cy="31977"/>
            </a:xfrm>
            <a:custGeom>
              <a:avLst/>
              <a:gdLst>
                <a:gd name="connsiteX0" fmla="*/ 55096 w 129431"/>
                <a:gd name="connsiteY0" fmla="*/ 28479 h 31977"/>
                <a:gd name="connsiteX1" fmla="*/ 62748 w 129431"/>
                <a:gd name="connsiteY1" fmla="*/ 28771 h 31977"/>
                <a:gd name="connsiteX2" fmla="*/ 75137 w 129431"/>
                <a:gd name="connsiteY2" fmla="*/ 28844 h 31977"/>
                <a:gd name="connsiteX3" fmla="*/ 100280 w 129431"/>
                <a:gd name="connsiteY3" fmla="*/ 29864 h 31977"/>
                <a:gd name="connsiteX4" fmla="*/ 129431 w 129431"/>
                <a:gd name="connsiteY4" fmla="*/ 31978 h 31977"/>
                <a:gd name="connsiteX5" fmla="*/ 122946 w 129431"/>
                <a:gd name="connsiteY5" fmla="*/ 22285 h 31977"/>
                <a:gd name="connsiteX6" fmla="*/ 87745 w 129431"/>
                <a:gd name="connsiteY6" fmla="*/ 2097 h 31977"/>
                <a:gd name="connsiteX7" fmla="*/ 23977 w 129431"/>
                <a:gd name="connsiteY7" fmla="*/ 8147 h 31977"/>
                <a:gd name="connsiteX8" fmla="*/ 0 w 129431"/>
                <a:gd name="connsiteY8" fmla="*/ 29354 h 31977"/>
                <a:gd name="connsiteX9" fmla="*/ 364 w 129431"/>
                <a:gd name="connsiteY9" fmla="*/ 29354 h 31977"/>
                <a:gd name="connsiteX10" fmla="*/ 55096 w 129431"/>
                <a:gd name="connsiteY10" fmla="*/ 28479 h 31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431" h="31977">
                  <a:moveTo>
                    <a:pt x="55096" y="28479"/>
                  </a:moveTo>
                  <a:cubicBezTo>
                    <a:pt x="57501" y="28625"/>
                    <a:pt x="60052" y="28698"/>
                    <a:pt x="62748" y="28771"/>
                  </a:cubicBezTo>
                  <a:cubicBezTo>
                    <a:pt x="66756" y="28844"/>
                    <a:pt x="70983" y="28844"/>
                    <a:pt x="75137" y="28844"/>
                  </a:cubicBezTo>
                  <a:cubicBezTo>
                    <a:pt x="84903" y="28844"/>
                    <a:pt x="94450" y="28844"/>
                    <a:pt x="100280" y="29864"/>
                  </a:cubicBezTo>
                  <a:cubicBezTo>
                    <a:pt x="110337" y="31613"/>
                    <a:pt x="129431" y="31978"/>
                    <a:pt x="129431" y="31978"/>
                  </a:cubicBezTo>
                  <a:cubicBezTo>
                    <a:pt x="129431" y="31978"/>
                    <a:pt x="125278" y="27168"/>
                    <a:pt x="122946" y="22285"/>
                  </a:cubicBezTo>
                  <a:cubicBezTo>
                    <a:pt x="120613" y="17402"/>
                    <a:pt x="106111" y="7418"/>
                    <a:pt x="87745" y="2097"/>
                  </a:cubicBezTo>
                  <a:cubicBezTo>
                    <a:pt x="69380" y="-3222"/>
                    <a:pt x="39209" y="2608"/>
                    <a:pt x="23977" y="8147"/>
                  </a:cubicBezTo>
                  <a:cubicBezTo>
                    <a:pt x="8745" y="13612"/>
                    <a:pt x="3134" y="21410"/>
                    <a:pt x="0" y="29354"/>
                  </a:cubicBezTo>
                  <a:cubicBezTo>
                    <a:pt x="0" y="29354"/>
                    <a:pt x="145" y="29354"/>
                    <a:pt x="364" y="29354"/>
                  </a:cubicBezTo>
                  <a:cubicBezTo>
                    <a:pt x="4081" y="29063"/>
                    <a:pt x="41322" y="27678"/>
                    <a:pt x="55096" y="28479"/>
                  </a:cubicBezTo>
                  <a:close/>
                </a:path>
              </a:pathLst>
            </a:custGeom>
            <a:solidFill>
              <a:srgbClr val="404151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86" name="Graphic 2">
            <a:extLst>
              <a:ext uri="{FF2B5EF4-FFF2-40B4-BE49-F238E27FC236}">
                <a16:creationId xmlns:a16="http://schemas.microsoft.com/office/drawing/2014/main" id="{6AFBA497-88E9-5337-0C31-B7507A4D4C49}"/>
              </a:ext>
            </a:extLst>
          </p:cNvPr>
          <p:cNvGrpSpPr/>
          <p:nvPr/>
        </p:nvGrpSpPr>
        <p:grpSpPr>
          <a:xfrm>
            <a:off x="6143194" y="4321896"/>
            <a:ext cx="395643" cy="335842"/>
            <a:chOff x="5509452" y="4340003"/>
            <a:chExt cx="395643" cy="335842"/>
          </a:xfrm>
        </p:grpSpPr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DCEA7623-2E86-0794-EC72-C67E996940F4}"/>
                </a:ext>
              </a:extLst>
            </p:cNvPr>
            <p:cNvSpPr/>
            <p:nvPr/>
          </p:nvSpPr>
          <p:spPr>
            <a:xfrm>
              <a:off x="5509452" y="4340003"/>
              <a:ext cx="395643" cy="335842"/>
            </a:xfrm>
            <a:custGeom>
              <a:avLst/>
              <a:gdLst>
                <a:gd name="connsiteX0" fmla="*/ 394567 w 395643"/>
                <a:gd name="connsiteY0" fmla="*/ 78992 h 335842"/>
                <a:gd name="connsiteX1" fmla="*/ 391579 w 395643"/>
                <a:gd name="connsiteY1" fmla="*/ 64489 h 335842"/>
                <a:gd name="connsiteX2" fmla="*/ 385020 w 395643"/>
                <a:gd name="connsiteY2" fmla="*/ 60553 h 335842"/>
                <a:gd name="connsiteX3" fmla="*/ 383490 w 395643"/>
                <a:gd name="connsiteY3" fmla="*/ 60043 h 335842"/>
                <a:gd name="connsiteX4" fmla="*/ 382761 w 395643"/>
                <a:gd name="connsiteY4" fmla="*/ 59897 h 335842"/>
                <a:gd name="connsiteX5" fmla="*/ 380283 w 395643"/>
                <a:gd name="connsiteY5" fmla="*/ 61064 h 335842"/>
                <a:gd name="connsiteX6" fmla="*/ 346468 w 395643"/>
                <a:gd name="connsiteY6" fmla="*/ 88684 h 335842"/>
                <a:gd name="connsiteX7" fmla="*/ 317826 w 395643"/>
                <a:gd name="connsiteY7" fmla="*/ 85551 h 335842"/>
                <a:gd name="connsiteX8" fmla="*/ 319357 w 395643"/>
                <a:gd name="connsiteY8" fmla="*/ 51735 h 335842"/>
                <a:gd name="connsiteX9" fmla="*/ 349602 w 395643"/>
                <a:gd name="connsiteY9" fmla="*/ 24989 h 335842"/>
                <a:gd name="connsiteX10" fmla="*/ 353391 w 395643"/>
                <a:gd name="connsiteY10" fmla="*/ 20835 h 335842"/>
                <a:gd name="connsiteX11" fmla="*/ 353974 w 395643"/>
                <a:gd name="connsiteY11" fmla="*/ 20470 h 335842"/>
                <a:gd name="connsiteX12" fmla="*/ 354411 w 395643"/>
                <a:gd name="connsiteY12" fmla="*/ 19814 h 335842"/>
                <a:gd name="connsiteX13" fmla="*/ 354703 w 395643"/>
                <a:gd name="connsiteY13" fmla="*/ 19231 h 335842"/>
                <a:gd name="connsiteX14" fmla="*/ 354411 w 395643"/>
                <a:gd name="connsiteY14" fmla="*/ 17045 h 335842"/>
                <a:gd name="connsiteX15" fmla="*/ 352590 w 395643"/>
                <a:gd name="connsiteY15" fmla="*/ 11579 h 335842"/>
                <a:gd name="connsiteX16" fmla="*/ 338160 w 395643"/>
                <a:gd name="connsiteY16" fmla="*/ 2834 h 335842"/>
                <a:gd name="connsiteX17" fmla="*/ 300263 w 395643"/>
                <a:gd name="connsiteY17" fmla="*/ 2469 h 335842"/>
                <a:gd name="connsiteX18" fmla="*/ 264625 w 395643"/>
                <a:gd name="connsiteY18" fmla="*/ 28706 h 335842"/>
                <a:gd name="connsiteX19" fmla="*/ 254277 w 395643"/>
                <a:gd name="connsiteY19" fmla="*/ 84603 h 335842"/>
                <a:gd name="connsiteX20" fmla="*/ 240138 w 395643"/>
                <a:gd name="connsiteY20" fmla="*/ 93203 h 335842"/>
                <a:gd name="connsiteX21" fmla="*/ 165657 w 395643"/>
                <a:gd name="connsiteY21" fmla="*/ 143489 h 335842"/>
                <a:gd name="connsiteX22" fmla="*/ 128124 w 395643"/>
                <a:gd name="connsiteY22" fmla="*/ 168413 h 335842"/>
                <a:gd name="connsiteX23" fmla="*/ 100941 w 395643"/>
                <a:gd name="connsiteY23" fmla="*/ 188309 h 335842"/>
                <a:gd name="connsiteX24" fmla="*/ 2336 w 395643"/>
                <a:gd name="connsiteY24" fmla="*/ 254045 h 335842"/>
                <a:gd name="connsiteX25" fmla="*/ 1171 w 395643"/>
                <a:gd name="connsiteY25" fmla="*/ 283197 h 335842"/>
                <a:gd name="connsiteX26" fmla="*/ 50363 w 395643"/>
                <a:gd name="connsiteY26" fmla="*/ 251057 h 335842"/>
                <a:gd name="connsiteX27" fmla="*/ 74413 w 395643"/>
                <a:gd name="connsiteY27" fmla="*/ 261114 h 335842"/>
                <a:gd name="connsiteX28" fmla="*/ 76527 w 395643"/>
                <a:gd name="connsiteY28" fmla="*/ 285529 h 335842"/>
                <a:gd name="connsiteX29" fmla="*/ 37682 w 395643"/>
                <a:gd name="connsiteY29" fmla="*/ 322915 h 335842"/>
                <a:gd name="connsiteX30" fmla="*/ 109978 w 395643"/>
                <a:gd name="connsiteY30" fmla="*/ 321968 h 335842"/>
                <a:gd name="connsiteX31" fmla="*/ 150571 w 395643"/>
                <a:gd name="connsiteY31" fmla="*/ 252077 h 335842"/>
                <a:gd name="connsiteX32" fmla="*/ 190581 w 395643"/>
                <a:gd name="connsiteY32" fmla="*/ 218189 h 335842"/>
                <a:gd name="connsiteX33" fmla="*/ 275994 w 395643"/>
                <a:gd name="connsiteY33" fmla="*/ 160907 h 335842"/>
                <a:gd name="connsiteX34" fmla="*/ 302814 w 395643"/>
                <a:gd name="connsiteY34" fmla="*/ 142104 h 335842"/>
                <a:gd name="connsiteX35" fmla="*/ 315640 w 395643"/>
                <a:gd name="connsiteY35" fmla="*/ 145821 h 335842"/>
                <a:gd name="connsiteX36" fmla="*/ 353537 w 395643"/>
                <a:gd name="connsiteY36" fmla="*/ 138970 h 335842"/>
                <a:gd name="connsiteX37" fmla="*/ 388446 w 395643"/>
                <a:gd name="connsiteY37" fmla="*/ 116159 h 335842"/>
                <a:gd name="connsiteX38" fmla="*/ 394567 w 395643"/>
                <a:gd name="connsiteY38" fmla="*/ 78992 h 33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95643" h="335842">
                  <a:moveTo>
                    <a:pt x="394567" y="78992"/>
                  </a:moveTo>
                  <a:cubicBezTo>
                    <a:pt x="394057" y="74473"/>
                    <a:pt x="393037" y="69517"/>
                    <a:pt x="391579" y="64489"/>
                  </a:cubicBezTo>
                  <a:cubicBezTo>
                    <a:pt x="389466" y="63031"/>
                    <a:pt x="387280" y="61647"/>
                    <a:pt x="385020" y="60553"/>
                  </a:cubicBezTo>
                  <a:cubicBezTo>
                    <a:pt x="384729" y="60408"/>
                    <a:pt x="383927" y="60189"/>
                    <a:pt x="383490" y="60043"/>
                  </a:cubicBezTo>
                  <a:cubicBezTo>
                    <a:pt x="383271" y="59970"/>
                    <a:pt x="382980" y="59897"/>
                    <a:pt x="382761" y="59897"/>
                  </a:cubicBezTo>
                  <a:cubicBezTo>
                    <a:pt x="381960" y="60262"/>
                    <a:pt x="381158" y="60626"/>
                    <a:pt x="380283" y="61064"/>
                  </a:cubicBezTo>
                  <a:lnTo>
                    <a:pt x="346468" y="88684"/>
                  </a:lnTo>
                  <a:lnTo>
                    <a:pt x="317826" y="85551"/>
                  </a:lnTo>
                  <a:cubicBezTo>
                    <a:pt x="317826" y="85551"/>
                    <a:pt x="316661" y="61647"/>
                    <a:pt x="319357" y="51735"/>
                  </a:cubicBezTo>
                  <a:cubicBezTo>
                    <a:pt x="323292" y="45905"/>
                    <a:pt x="341075" y="31621"/>
                    <a:pt x="349602" y="24989"/>
                  </a:cubicBezTo>
                  <a:cubicBezTo>
                    <a:pt x="350549" y="23386"/>
                    <a:pt x="351788" y="21928"/>
                    <a:pt x="353391" y="20835"/>
                  </a:cubicBezTo>
                  <a:cubicBezTo>
                    <a:pt x="353610" y="20689"/>
                    <a:pt x="353828" y="20543"/>
                    <a:pt x="353974" y="20470"/>
                  </a:cubicBezTo>
                  <a:cubicBezTo>
                    <a:pt x="354047" y="20325"/>
                    <a:pt x="354193" y="20106"/>
                    <a:pt x="354411" y="19814"/>
                  </a:cubicBezTo>
                  <a:cubicBezTo>
                    <a:pt x="354484" y="19669"/>
                    <a:pt x="354557" y="19523"/>
                    <a:pt x="354703" y="19231"/>
                  </a:cubicBezTo>
                  <a:cubicBezTo>
                    <a:pt x="354630" y="18503"/>
                    <a:pt x="354411" y="17264"/>
                    <a:pt x="354411" y="17045"/>
                  </a:cubicBezTo>
                  <a:cubicBezTo>
                    <a:pt x="353974" y="15150"/>
                    <a:pt x="353391" y="13401"/>
                    <a:pt x="352590" y="11579"/>
                  </a:cubicBezTo>
                  <a:cubicBezTo>
                    <a:pt x="346832" y="7571"/>
                    <a:pt x="341512" y="4364"/>
                    <a:pt x="338160" y="2834"/>
                  </a:cubicBezTo>
                  <a:cubicBezTo>
                    <a:pt x="329195" y="-1175"/>
                    <a:pt x="311341" y="-591"/>
                    <a:pt x="300263" y="2469"/>
                  </a:cubicBezTo>
                  <a:cubicBezTo>
                    <a:pt x="289185" y="5530"/>
                    <a:pt x="270018" y="22292"/>
                    <a:pt x="264625" y="28706"/>
                  </a:cubicBezTo>
                  <a:cubicBezTo>
                    <a:pt x="259305" y="35119"/>
                    <a:pt x="252382" y="65874"/>
                    <a:pt x="254277" y="84603"/>
                  </a:cubicBezTo>
                  <a:cubicBezTo>
                    <a:pt x="254277" y="84603"/>
                    <a:pt x="243418" y="90579"/>
                    <a:pt x="240138" y="93203"/>
                  </a:cubicBezTo>
                  <a:cubicBezTo>
                    <a:pt x="216453" y="111714"/>
                    <a:pt x="190873" y="127383"/>
                    <a:pt x="165657" y="143489"/>
                  </a:cubicBezTo>
                  <a:cubicBezTo>
                    <a:pt x="152976" y="151578"/>
                    <a:pt x="140368" y="159668"/>
                    <a:pt x="128124" y="168413"/>
                  </a:cubicBezTo>
                  <a:cubicBezTo>
                    <a:pt x="122950" y="172057"/>
                    <a:pt x="106625" y="188892"/>
                    <a:pt x="100941" y="188309"/>
                  </a:cubicBezTo>
                  <a:cubicBezTo>
                    <a:pt x="34549" y="181896"/>
                    <a:pt x="12394" y="212067"/>
                    <a:pt x="2336" y="254045"/>
                  </a:cubicBezTo>
                  <a:cubicBezTo>
                    <a:pt x="-506" y="265852"/>
                    <a:pt x="-579" y="275399"/>
                    <a:pt x="1171" y="283197"/>
                  </a:cubicBezTo>
                  <a:cubicBezTo>
                    <a:pt x="2993" y="283197"/>
                    <a:pt x="48760" y="249235"/>
                    <a:pt x="50363" y="251057"/>
                  </a:cubicBezTo>
                  <a:cubicBezTo>
                    <a:pt x="51894" y="252879"/>
                    <a:pt x="72591" y="258126"/>
                    <a:pt x="74413" y="261114"/>
                  </a:cubicBezTo>
                  <a:cubicBezTo>
                    <a:pt x="76235" y="264103"/>
                    <a:pt x="78421" y="282613"/>
                    <a:pt x="76527" y="285529"/>
                  </a:cubicBezTo>
                  <a:cubicBezTo>
                    <a:pt x="74705" y="288444"/>
                    <a:pt x="38120" y="320365"/>
                    <a:pt x="37682" y="322915"/>
                  </a:cubicBezTo>
                  <a:cubicBezTo>
                    <a:pt x="54809" y="334503"/>
                    <a:pt x="72299" y="345434"/>
                    <a:pt x="109978" y="321968"/>
                  </a:cubicBezTo>
                  <a:cubicBezTo>
                    <a:pt x="149769" y="297189"/>
                    <a:pt x="147364" y="262572"/>
                    <a:pt x="150571" y="252077"/>
                  </a:cubicBezTo>
                  <a:cubicBezTo>
                    <a:pt x="155308" y="236919"/>
                    <a:pt x="178847" y="226497"/>
                    <a:pt x="190581" y="218189"/>
                  </a:cubicBezTo>
                  <a:cubicBezTo>
                    <a:pt x="218493" y="198512"/>
                    <a:pt x="246041" y="177304"/>
                    <a:pt x="275994" y="160907"/>
                  </a:cubicBezTo>
                  <a:cubicBezTo>
                    <a:pt x="279930" y="158720"/>
                    <a:pt x="302814" y="142104"/>
                    <a:pt x="302814" y="142104"/>
                  </a:cubicBezTo>
                  <a:cubicBezTo>
                    <a:pt x="302814" y="142104"/>
                    <a:pt x="302814" y="142104"/>
                    <a:pt x="315640" y="145821"/>
                  </a:cubicBezTo>
                  <a:cubicBezTo>
                    <a:pt x="328467" y="149538"/>
                    <a:pt x="349164" y="141813"/>
                    <a:pt x="353537" y="138970"/>
                  </a:cubicBezTo>
                  <a:cubicBezTo>
                    <a:pt x="357837" y="136128"/>
                    <a:pt x="379555" y="126071"/>
                    <a:pt x="388446" y="116159"/>
                  </a:cubicBezTo>
                  <a:cubicBezTo>
                    <a:pt x="397191" y="106030"/>
                    <a:pt x="396171" y="92547"/>
                    <a:pt x="394567" y="78992"/>
                  </a:cubicBezTo>
                  <a:close/>
                </a:path>
              </a:pathLst>
            </a:custGeom>
            <a:solidFill>
              <a:srgbClr val="537082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2366C69E-3FF6-B7EB-DDFF-0B05144D0491}"/>
                </a:ext>
              </a:extLst>
            </p:cNvPr>
            <p:cNvSpPr/>
            <p:nvPr/>
          </p:nvSpPr>
          <p:spPr>
            <a:xfrm>
              <a:off x="5637396" y="4455642"/>
              <a:ext cx="139689" cy="104334"/>
            </a:xfrm>
            <a:custGeom>
              <a:avLst/>
              <a:gdLst>
                <a:gd name="connsiteX0" fmla="*/ 133839 w 139689"/>
                <a:gd name="connsiteY0" fmla="*/ 27850 h 104334"/>
                <a:gd name="connsiteX1" fmla="*/ 121304 w 139689"/>
                <a:gd name="connsiteY1" fmla="*/ 36814 h 104334"/>
                <a:gd name="connsiteX2" fmla="*/ 58265 w 139689"/>
                <a:gd name="connsiteY2" fmla="*/ 80249 h 104334"/>
                <a:gd name="connsiteX3" fmla="*/ 20076 w 139689"/>
                <a:gd name="connsiteY3" fmla="*/ 102258 h 104334"/>
                <a:gd name="connsiteX4" fmla="*/ 2221 w 139689"/>
                <a:gd name="connsiteY4" fmla="*/ 98177 h 104334"/>
                <a:gd name="connsiteX5" fmla="*/ 2076 w 139689"/>
                <a:gd name="connsiteY5" fmla="*/ 97959 h 104334"/>
                <a:gd name="connsiteX6" fmla="*/ 35089 w 139689"/>
                <a:gd name="connsiteY6" fmla="*/ 53794 h 104334"/>
                <a:gd name="connsiteX7" fmla="*/ 112122 w 139689"/>
                <a:gd name="connsiteY7" fmla="*/ 6351 h 104334"/>
                <a:gd name="connsiteX8" fmla="*/ 135297 w 139689"/>
                <a:gd name="connsiteY8" fmla="*/ 4966 h 104334"/>
                <a:gd name="connsiteX9" fmla="*/ 133839 w 139689"/>
                <a:gd name="connsiteY9" fmla="*/ 27850 h 10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689" h="104334">
                  <a:moveTo>
                    <a:pt x="133839" y="27850"/>
                  </a:moveTo>
                  <a:cubicBezTo>
                    <a:pt x="129904" y="31421"/>
                    <a:pt x="124948" y="34336"/>
                    <a:pt x="121304" y="36814"/>
                  </a:cubicBezTo>
                  <a:cubicBezTo>
                    <a:pt x="100315" y="51316"/>
                    <a:pt x="79327" y="65819"/>
                    <a:pt x="58265" y="80249"/>
                  </a:cubicBezTo>
                  <a:cubicBezTo>
                    <a:pt x="46021" y="88630"/>
                    <a:pt x="32612" y="94023"/>
                    <a:pt x="20076" y="102258"/>
                  </a:cubicBezTo>
                  <a:cubicBezTo>
                    <a:pt x="14027" y="106194"/>
                    <a:pt x="6084" y="104372"/>
                    <a:pt x="2221" y="98177"/>
                  </a:cubicBezTo>
                  <a:cubicBezTo>
                    <a:pt x="2221" y="98177"/>
                    <a:pt x="2076" y="97959"/>
                    <a:pt x="2076" y="97959"/>
                  </a:cubicBezTo>
                  <a:cubicBezTo>
                    <a:pt x="-8419" y="81051"/>
                    <a:pt x="23720" y="59697"/>
                    <a:pt x="35089" y="53794"/>
                  </a:cubicBezTo>
                  <a:cubicBezTo>
                    <a:pt x="61836" y="39875"/>
                    <a:pt x="87635" y="24206"/>
                    <a:pt x="112122" y="6351"/>
                  </a:cubicBezTo>
                  <a:cubicBezTo>
                    <a:pt x="120576" y="229"/>
                    <a:pt x="127936" y="-3561"/>
                    <a:pt x="135297" y="4966"/>
                  </a:cubicBezTo>
                  <a:cubicBezTo>
                    <a:pt x="141783" y="12618"/>
                    <a:pt x="140909" y="21436"/>
                    <a:pt x="133839" y="27850"/>
                  </a:cubicBezTo>
                  <a:close/>
                </a:path>
              </a:pathLst>
            </a:custGeom>
            <a:solidFill>
              <a:srgbClr val="000000">
                <a:alpha val="16000"/>
              </a:srgbClr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89" name="Graphic 2">
            <a:extLst>
              <a:ext uri="{FF2B5EF4-FFF2-40B4-BE49-F238E27FC236}">
                <a16:creationId xmlns:a16="http://schemas.microsoft.com/office/drawing/2014/main" id="{E2A754E7-EC39-25E5-6DAE-E807FA3BE9DA}"/>
              </a:ext>
            </a:extLst>
          </p:cNvPr>
          <p:cNvGrpSpPr/>
          <p:nvPr/>
        </p:nvGrpSpPr>
        <p:grpSpPr>
          <a:xfrm>
            <a:off x="5447981" y="4348363"/>
            <a:ext cx="405400" cy="282690"/>
            <a:chOff x="4814239" y="4366470"/>
            <a:chExt cx="405400" cy="282690"/>
          </a:xfrm>
        </p:grpSpPr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EB34A873-7905-CC51-3831-08D03E8A9916}"/>
                </a:ext>
              </a:extLst>
            </p:cNvPr>
            <p:cNvSpPr/>
            <p:nvPr/>
          </p:nvSpPr>
          <p:spPr>
            <a:xfrm>
              <a:off x="4896259" y="4385835"/>
              <a:ext cx="145" cy="437"/>
            </a:xfrm>
            <a:custGeom>
              <a:avLst/>
              <a:gdLst>
                <a:gd name="connsiteX0" fmla="*/ 73 w 145"/>
                <a:gd name="connsiteY0" fmla="*/ 437 h 437"/>
                <a:gd name="connsiteX1" fmla="*/ 146 w 145"/>
                <a:gd name="connsiteY1" fmla="*/ 0 h 437"/>
                <a:gd name="connsiteX2" fmla="*/ 0 w 145"/>
                <a:gd name="connsiteY2" fmla="*/ 437 h 437"/>
                <a:gd name="connsiteX3" fmla="*/ 73 w 145"/>
                <a:gd name="connsiteY3" fmla="*/ 437 h 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5" h="437">
                  <a:moveTo>
                    <a:pt x="73" y="437"/>
                  </a:moveTo>
                  <a:cubicBezTo>
                    <a:pt x="73" y="292"/>
                    <a:pt x="73" y="146"/>
                    <a:pt x="146" y="0"/>
                  </a:cubicBezTo>
                  <a:lnTo>
                    <a:pt x="0" y="437"/>
                  </a:lnTo>
                  <a:cubicBezTo>
                    <a:pt x="73" y="437"/>
                    <a:pt x="73" y="437"/>
                    <a:pt x="73" y="437"/>
                  </a:cubicBezTo>
                  <a:close/>
                </a:path>
              </a:pathLst>
            </a:custGeom>
            <a:solidFill>
              <a:srgbClr val="537082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990325E4-31E8-B59E-2D50-D5BAAAAB2877}"/>
                </a:ext>
              </a:extLst>
            </p:cNvPr>
            <p:cNvSpPr/>
            <p:nvPr/>
          </p:nvSpPr>
          <p:spPr>
            <a:xfrm>
              <a:off x="5218017" y="4442315"/>
              <a:ext cx="1622" cy="124111"/>
            </a:xfrm>
            <a:custGeom>
              <a:avLst/>
              <a:gdLst>
                <a:gd name="connsiteX0" fmla="*/ 656 w 1622"/>
                <a:gd name="connsiteY0" fmla="*/ 124112 h 124111"/>
                <a:gd name="connsiteX1" fmla="*/ 0 w 1622"/>
                <a:gd name="connsiteY1" fmla="*/ 0 h 124111"/>
                <a:gd name="connsiteX2" fmla="*/ 656 w 1622"/>
                <a:gd name="connsiteY2" fmla="*/ 124112 h 124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2" h="124111">
                  <a:moveTo>
                    <a:pt x="656" y="124112"/>
                  </a:moveTo>
                  <a:cubicBezTo>
                    <a:pt x="2624" y="78417"/>
                    <a:pt x="1166" y="28350"/>
                    <a:pt x="0" y="0"/>
                  </a:cubicBezTo>
                  <a:lnTo>
                    <a:pt x="656" y="124112"/>
                  </a:lnTo>
                  <a:close/>
                </a:path>
              </a:pathLst>
            </a:custGeom>
            <a:noFill/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10C073AE-0A3D-70B6-C59D-4E415042D019}"/>
                </a:ext>
              </a:extLst>
            </p:cNvPr>
            <p:cNvSpPr/>
            <p:nvPr/>
          </p:nvSpPr>
          <p:spPr>
            <a:xfrm>
              <a:off x="4834922" y="4366470"/>
              <a:ext cx="61627" cy="20093"/>
            </a:xfrm>
            <a:custGeom>
              <a:avLst/>
              <a:gdLst>
                <a:gd name="connsiteX0" fmla="*/ 61482 w 61627"/>
                <a:gd name="connsiteY0" fmla="*/ 19364 h 20093"/>
                <a:gd name="connsiteX1" fmla="*/ 55142 w 61627"/>
                <a:gd name="connsiteY1" fmla="*/ 1874 h 20093"/>
                <a:gd name="connsiteX2" fmla="*/ 2232 w 61627"/>
                <a:gd name="connsiteY2" fmla="*/ 1145 h 20093"/>
                <a:gd name="connsiteX3" fmla="*/ 46 w 61627"/>
                <a:gd name="connsiteY3" fmla="*/ 8651 h 20093"/>
                <a:gd name="connsiteX4" fmla="*/ 12945 w 61627"/>
                <a:gd name="connsiteY4" fmla="*/ 20093 h 20093"/>
                <a:gd name="connsiteX5" fmla="*/ 61264 w 61627"/>
                <a:gd name="connsiteY5" fmla="*/ 19874 h 20093"/>
                <a:gd name="connsiteX6" fmla="*/ 61482 w 61627"/>
                <a:gd name="connsiteY6" fmla="*/ 19364 h 2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627" h="20093">
                  <a:moveTo>
                    <a:pt x="61482" y="19364"/>
                  </a:moveTo>
                  <a:cubicBezTo>
                    <a:pt x="61847" y="15210"/>
                    <a:pt x="62066" y="4278"/>
                    <a:pt x="55142" y="1874"/>
                  </a:cubicBezTo>
                  <a:cubicBezTo>
                    <a:pt x="46542" y="-1115"/>
                    <a:pt x="4783" y="124"/>
                    <a:pt x="2232" y="1145"/>
                  </a:cubicBezTo>
                  <a:cubicBezTo>
                    <a:pt x="1066" y="1582"/>
                    <a:pt x="410" y="4934"/>
                    <a:pt x="46" y="8651"/>
                  </a:cubicBezTo>
                  <a:cubicBezTo>
                    <a:pt x="-683" y="17542"/>
                    <a:pt x="7407" y="19656"/>
                    <a:pt x="12945" y="20093"/>
                  </a:cubicBezTo>
                  <a:cubicBezTo>
                    <a:pt x="26647" y="20020"/>
                    <a:pt x="43117" y="19947"/>
                    <a:pt x="61264" y="19874"/>
                  </a:cubicBezTo>
                  <a:lnTo>
                    <a:pt x="61482" y="19364"/>
                  </a:lnTo>
                  <a:close/>
                </a:path>
              </a:pathLst>
            </a:custGeom>
            <a:solidFill>
              <a:srgbClr val="537082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C68004F8-AAFB-74D9-53BB-EA3FC15014B4}"/>
                </a:ext>
              </a:extLst>
            </p:cNvPr>
            <p:cNvSpPr/>
            <p:nvPr/>
          </p:nvSpPr>
          <p:spPr>
            <a:xfrm>
              <a:off x="4814239" y="4390102"/>
              <a:ext cx="404579" cy="259059"/>
            </a:xfrm>
            <a:custGeom>
              <a:avLst/>
              <a:gdLst>
                <a:gd name="connsiteX0" fmla="*/ 402684 w 404579"/>
                <a:gd name="connsiteY0" fmla="*/ 29330 h 259059"/>
                <a:gd name="connsiteX1" fmla="*/ 401299 w 404579"/>
                <a:gd name="connsiteY1" fmla="*/ 11110 h 259059"/>
                <a:gd name="connsiteX2" fmla="*/ 379946 w 404579"/>
                <a:gd name="connsiteY2" fmla="*/ 470 h 259059"/>
                <a:gd name="connsiteX3" fmla="*/ 356115 w 404579"/>
                <a:gd name="connsiteY3" fmla="*/ 1272 h 259059"/>
                <a:gd name="connsiteX4" fmla="*/ 271139 w 404579"/>
                <a:gd name="connsiteY4" fmla="*/ 1709 h 259059"/>
                <a:gd name="connsiteX5" fmla="*/ 200884 w 404579"/>
                <a:gd name="connsiteY5" fmla="*/ 616 h 259059"/>
                <a:gd name="connsiteX6" fmla="*/ 120427 w 404579"/>
                <a:gd name="connsiteY6" fmla="*/ 4041 h 259059"/>
                <a:gd name="connsiteX7" fmla="*/ 52431 w 404579"/>
                <a:gd name="connsiteY7" fmla="*/ 6301 h 259059"/>
                <a:gd name="connsiteX8" fmla="*/ 2583 w 404579"/>
                <a:gd name="connsiteY8" fmla="*/ 9216 h 259059"/>
                <a:gd name="connsiteX9" fmla="*/ 906 w 404579"/>
                <a:gd name="connsiteY9" fmla="*/ 47404 h 259059"/>
                <a:gd name="connsiteX10" fmla="*/ 1052 w 404579"/>
                <a:gd name="connsiteY10" fmla="*/ 148632 h 259059"/>
                <a:gd name="connsiteX11" fmla="*/ 2728 w 404579"/>
                <a:gd name="connsiteY11" fmla="*/ 251390 h 259059"/>
                <a:gd name="connsiteX12" fmla="*/ 309182 w 404579"/>
                <a:gd name="connsiteY12" fmla="*/ 258022 h 259059"/>
                <a:gd name="connsiteX13" fmla="*/ 395615 w 404579"/>
                <a:gd name="connsiteY13" fmla="*/ 252046 h 259059"/>
                <a:gd name="connsiteX14" fmla="*/ 404579 w 404579"/>
                <a:gd name="connsiteY14" fmla="*/ 176325 h 259059"/>
                <a:gd name="connsiteX15" fmla="*/ 403923 w 404579"/>
                <a:gd name="connsiteY15" fmla="*/ 52214 h 259059"/>
                <a:gd name="connsiteX16" fmla="*/ 402684 w 404579"/>
                <a:gd name="connsiteY16" fmla="*/ 29330 h 259059"/>
                <a:gd name="connsiteX17" fmla="*/ 209776 w 404579"/>
                <a:gd name="connsiteY17" fmla="*/ 204165 h 259059"/>
                <a:gd name="connsiteX18" fmla="*/ 108985 w 404579"/>
                <a:gd name="connsiteY18" fmla="*/ 113504 h 259059"/>
                <a:gd name="connsiteX19" fmla="*/ 187038 w 404579"/>
                <a:gd name="connsiteY19" fmla="*/ 39096 h 259059"/>
                <a:gd name="connsiteX20" fmla="*/ 292055 w 404579"/>
                <a:gd name="connsiteY20" fmla="*/ 112484 h 259059"/>
                <a:gd name="connsiteX21" fmla="*/ 209776 w 404579"/>
                <a:gd name="connsiteY21" fmla="*/ 204165 h 259059"/>
                <a:gd name="connsiteX22" fmla="*/ 376885 w 404579"/>
                <a:gd name="connsiteY22" fmla="*/ 43833 h 259059"/>
                <a:gd name="connsiteX23" fmla="*/ 298833 w 404579"/>
                <a:gd name="connsiteY23" fmla="*/ 44270 h 259059"/>
                <a:gd name="connsiteX24" fmla="*/ 298687 w 404579"/>
                <a:gd name="connsiteY24" fmla="*/ 17086 h 259059"/>
                <a:gd name="connsiteX25" fmla="*/ 381841 w 404579"/>
                <a:gd name="connsiteY25" fmla="*/ 16649 h 259059"/>
                <a:gd name="connsiteX26" fmla="*/ 376885 w 404579"/>
                <a:gd name="connsiteY26" fmla="*/ 43833 h 25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4579" h="259059">
                  <a:moveTo>
                    <a:pt x="402684" y="29330"/>
                  </a:moveTo>
                  <a:cubicBezTo>
                    <a:pt x="402684" y="29330"/>
                    <a:pt x="401956" y="19564"/>
                    <a:pt x="401299" y="11110"/>
                  </a:cubicBezTo>
                  <a:cubicBezTo>
                    <a:pt x="400790" y="7394"/>
                    <a:pt x="397656" y="-2226"/>
                    <a:pt x="379946" y="470"/>
                  </a:cubicBezTo>
                  <a:cubicBezTo>
                    <a:pt x="374407" y="1053"/>
                    <a:pt x="366755" y="1418"/>
                    <a:pt x="356115" y="1272"/>
                  </a:cubicBezTo>
                  <a:cubicBezTo>
                    <a:pt x="311149" y="762"/>
                    <a:pt x="275657" y="1709"/>
                    <a:pt x="271139" y="1709"/>
                  </a:cubicBezTo>
                  <a:cubicBezTo>
                    <a:pt x="266621" y="1709"/>
                    <a:pt x="202342" y="616"/>
                    <a:pt x="200884" y="616"/>
                  </a:cubicBezTo>
                  <a:cubicBezTo>
                    <a:pt x="199354" y="616"/>
                    <a:pt x="139667" y="2802"/>
                    <a:pt x="120427" y="4041"/>
                  </a:cubicBezTo>
                  <a:cubicBezTo>
                    <a:pt x="101187" y="5280"/>
                    <a:pt x="61905" y="5499"/>
                    <a:pt x="52431" y="6301"/>
                  </a:cubicBezTo>
                  <a:cubicBezTo>
                    <a:pt x="42957" y="7102"/>
                    <a:pt x="10891" y="6883"/>
                    <a:pt x="2583" y="9216"/>
                  </a:cubicBezTo>
                  <a:cubicBezTo>
                    <a:pt x="-1936" y="19054"/>
                    <a:pt x="833" y="40553"/>
                    <a:pt x="906" y="47404"/>
                  </a:cubicBezTo>
                  <a:cubicBezTo>
                    <a:pt x="906" y="54181"/>
                    <a:pt x="1052" y="147174"/>
                    <a:pt x="1052" y="148632"/>
                  </a:cubicBezTo>
                  <a:cubicBezTo>
                    <a:pt x="1052" y="150162"/>
                    <a:pt x="1198" y="247965"/>
                    <a:pt x="2728" y="251390"/>
                  </a:cubicBezTo>
                  <a:cubicBezTo>
                    <a:pt x="4259" y="254815"/>
                    <a:pt x="213201" y="261229"/>
                    <a:pt x="309182" y="258022"/>
                  </a:cubicBezTo>
                  <a:cubicBezTo>
                    <a:pt x="338187" y="259480"/>
                    <a:pt x="369962" y="260718"/>
                    <a:pt x="395615" y="252046"/>
                  </a:cubicBezTo>
                  <a:cubicBezTo>
                    <a:pt x="400644" y="233389"/>
                    <a:pt x="403340" y="205768"/>
                    <a:pt x="404579" y="176325"/>
                  </a:cubicBezTo>
                  <a:lnTo>
                    <a:pt x="403923" y="52214"/>
                  </a:lnTo>
                  <a:cubicBezTo>
                    <a:pt x="403194" y="38075"/>
                    <a:pt x="402684" y="29330"/>
                    <a:pt x="402684" y="29330"/>
                  </a:cubicBezTo>
                  <a:close/>
                  <a:moveTo>
                    <a:pt x="209776" y="204165"/>
                  </a:moveTo>
                  <a:cubicBezTo>
                    <a:pt x="121301" y="201687"/>
                    <a:pt x="105487" y="150454"/>
                    <a:pt x="108985" y="113504"/>
                  </a:cubicBezTo>
                  <a:cubicBezTo>
                    <a:pt x="112556" y="76555"/>
                    <a:pt x="134784" y="33994"/>
                    <a:pt x="187038" y="39096"/>
                  </a:cubicBezTo>
                  <a:cubicBezTo>
                    <a:pt x="243154" y="44562"/>
                    <a:pt x="291837" y="74587"/>
                    <a:pt x="292055" y="112484"/>
                  </a:cubicBezTo>
                  <a:cubicBezTo>
                    <a:pt x="292274" y="150454"/>
                    <a:pt x="298250" y="206643"/>
                    <a:pt x="209776" y="204165"/>
                  </a:cubicBezTo>
                  <a:close/>
                  <a:moveTo>
                    <a:pt x="376885" y="43833"/>
                  </a:moveTo>
                  <a:cubicBezTo>
                    <a:pt x="365808" y="41865"/>
                    <a:pt x="306339" y="47258"/>
                    <a:pt x="298833" y="44270"/>
                  </a:cubicBezTo>
                  <a:cubicBezTo>
                    <a:pt x="291253" y="41282"/>
                    <a:pt x="297229" y="29184"/>
                    <a:pt x="298687" y="17086"/>
                  </a:cubicBezTo>
                  <a:cubicBezTo>
                    <a:pt x="299562" y="11912"/>
                    <a:pt x="381768" y="6592"/>
                    <a:pt x="381841" y="16649"/>
                  </a:cubicBezTo>
                  <a:cubicBezTo>
                    <a:pt x="381841" y="26706"/>
                    <a:pt x="387963" y="45800"/>
                    <a:pt x="376885" y="43833"/>
                  </a:cubicBezTo>
                  <a:close/>
                </a:path>
              </a:pathLst>
            </a:custGeom>
            <a:solidFill>
              <a:srgbClr val="537082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A14C4F17-DF3A-93A4-1783-51A752657FE1}"/>
                </a:ext>
              </a:extLst>
            </p:cNvPr>
            <p:cNvSpPr/>
            <p:nvPr/>
          </p:nvSpPr>
          <p:spPr>
            <a:xfrm>
              <a:off x="4922782" y="4428779"/>
              <a:ext cx="183738" cy="165566"/>
            </a:xfrm>
            <a:custGeom>
              <a:avLst/>
              <a:gdLst>
                <a:gd name="connsiteX0" fmla="*/ 78494 w 183738"/>
                <a:gd name="connsiteY0" fmla="*/ 418 h 165566"/>
                <a:gd name="connsiteX1" fmla="*/ 442 w 183738"/>
                <a:gd name="connsiteY1" fmla="*/ 74827 h 165566"/>
                <a:gd name="connsiteX2" fmla="*/ 101232 w 183738"/>
                <a:gd name="connsiteY2" fmla="*/ 165487 h 165566"/>
                <a:gd name="connsiteX3" fmla="*/ 183585 w 183738"/>
                <a:gd name="connsiteY3" fmla="*/ 73806 h 165566"/>
                <a:gd name="connsiteX4" fmla="*/ 78494 w 183738"/>
                <a:gd name="connsiteY4" fmla="*/ 418 h 165566"/>
                <a:gd name="connsiteX5" fmla="*/ 173163 w 183738"/>
                <a:gd name="connsiteY5" fmla="*/ 114400 h 165566"/>
                <a:gd name="connsiteX6" fmla="*/ 31123 w 183738"/>
                <a:gd name="connsiteY6" fmla="*/ 137283 h 165566"/>
                <a:gd name="connsiteX7" fmla="*/ 30540 w 183738"/>
                <a:gd name="connsiteY7" fmla="*/ 26581 h 165566"/>
                <a:gd name="connsiteX8" fmla="*/ 123387 w 183738"/>
                <a:gd name="connsiteY8" fmla="*/ 14556 h 165566"/>
                <a:gd name="connsiteX9" fmla="*/ 173163 w 183738"/>
                <a:gd name="connsiteY9" fmla="*/ 114400 h 165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738" h="165566">
                  <a:moveTo>
                    <a:pt x="78494" y="418"/>
                  </a:moveTo>
                  <a:cubicBezTo>
                    <a:pt x="26241" y="-4683"/>
                    <a:pt x="3940" y="37877"/>
                    <a:pt x="442" y="74827"/>
                  </a:cubicBezTo>
                  <a:cubicBezTo>
                    <a:pt x="-3056" y="111776"/>
                    <a:pt x="12758" y="162937"/>
                    <a:pt x="101232" y="165487"/>
                  </a:cubicBezTo>
                  <a:cubicBezTo>
                    <a:pt x="189707" y="167965"/>
                    <a:pt x="183804" y="111776"/>
                    <a:pt x="183585" y="73806"/>
                  </a:cubicBezTo>
                  <a:cubicBezTo>
                    <a:pt x="183366" y="35910"/>
                    <a:pt x="134611" y="5884"/>
                    <a:pt x="78494" y="418"/>
                  </a:cubicBezTo>
                  <a:close/>
                  <a:moveTo>
                    <a:pt x="173163" y="114400"/>
                  </a:moveTo>
                  <a:cubicBezTo>
                    <a:pt x="164345" y="165706"/>
                    <a:pt x="65959" y="165269"/>
                    <a:pt x="31123" y="137283"/>
                  </a:cubicBezTo>
                  <a:cubicBezTo>
                    <a:pt x="-3640" y="109298"/>
                    <a:pt x="7438" y="60032"/>
                    <a:pt x="30540" y="26581"/>
                  </a:cubicBezTo>
                  <a:cubicBezTo>
                    <a:pt x="43367" y="8070"/>
                    <a:pt x="94236" y="9090"/>
                    <a:pt x="123387" y="14556"/>
                  </a:cubicBezTo>
                  <a:cubicBezTo>
                    <a:pt x="152611" y="20022"/>
                    <a:pt x="181982" y="63166"/>
                    <a:pt x="173163" y="114400"/>
                  </a:cubicBezTo>
                  <a:close/>
                </a:path>
              </a:pathLst>
            </a:custGeom>
            <a:solidFill>
              <a:srgbClr val="4B5054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9EA89DE0-F191-C5F5-9F39-C057710040A1}"/>
                </a:ext>
              </a:extLst>
            </p:cNvPr>
            <p:cNvSpPr/>
            <p:nvPr/>
          </p:nvSpPr>
          <p:spPr>
            <a:xfrm>
              <a:off x="4931812" y="4439857"/>
              <a:ext cx="165774" cy="145102"/>
            </a:xfrm>
            <a:custGeom>
              <a:avLst/>
              <a:gdLst>
                <a:gd name="connsiteX0" fmla="*/ 114430 w 165774"/>
                <a:gd name="connsiteY0" fmla="*/ 3478 h 145102"/>
                <a:gd name="connsiteX1" fmla="*/ 21583 w 165774"/>
                <a:gd name="connsiteY1" fmla="*/ 15503 h 145102"/>
                <a:gd name="connsiteX2" fmla="*/ 22166 w 165774"/>
                <a:gd name="connsiteY2" fmla="*/ 126205 h 145102"/>
                <a:gd name="connsiteX3" fmla="*/ 164206 w 165774"/>
                <a:gd name="connsiteY3" fmla="*/ 103321 h 145102"/>
                <a:gd name="connsiteX4" fmla="*/ 114430 w 165774"/>
                <a:gd name="connsiteY4" fmla="*/ 3478 h 145102"/>
                <a:gd name="connsiteX5" fmla="*/ 88777 w 165774"/>
                <a:gd name="connsiteY5" fmla="*/ 124966 h 145102"/>
                <a:gd name="connsiteX6" fmla="*/ 24863 w 165774"/>
                <a:gd name="connsiteY6" fmla="*/ 67465 h 145102"/>
                <a:gd name="connsiteX7" fmla="*/ 74347 w 165774"/>
                <a:gd name="connsiteY7" fmla="*/ 20313 h 145102"/>
                <a:gd name="connsiteX8" fmla="*/ 140958 w 165774"/>
                <a:gd name="connsiteY8" fmla="*/ 66882 h 145102"/>
                <a:gd name="connsiteX9" fmla="*/ 88777 w 165774"/>
                <a:gd name="connsiteY9" fmla="*/ 124966 h 145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774" h="145102">
                  <a:moveTo>
                    <a:pt x="114430" y="3478"/>
                  </a:moveTo>
                  <a:cubicBezTo>
                    <a:pt x="85279" y="-1988"/>
                    <a:pt x="34337" y="-3008"/>
                    <a:pt x="21583" y="15503"/>
                  </a:cubicBezTo>
                  <a:cubicBezTo>
                    <a:pt x="-1519" y="48954"/>
                    <a:pt x="-12597" y="98147"/>
                    <a:pt x="22166" y="126205"/>
                  </a:cubicBezTo>
                  <a:cubicBezTo>
                    <a:pt x="56929" y="154191"/>
                    <a:pt x="155315" y="154628"/>
                    <a:pt x="164206" y="103321"/>
                  </a:cubicBezTo>
                  <a:cubicBezTo>
                    <a:pt x="172952" y="52088"/>
                    <a:pt x="143582" y="8944"/>
                    <a:pt x="114430" y="3478"/>
                  </a:cubicBezTo>
                  <a:close/>
                  <a:moveTo>
                    <a:pt x="88777" y="124966"/>
                  </a:moveTo>
                  <a:cubicBezTo>
                    <a:pt x="32733" y="123363"/>
                    <a:pt x="22677" y="90932"/>
                    <a:pt x="24863" y="67465"/>
                  </a:cubicBezTo>
                  <a:cubicBezTo>
                    <a:pt x="27122" y="44071"/>
                    <a:pt x="41261" y="17034"/>
                    <a:pt x="74347" y="20313"/>
                  </a:cubicBezTo>
                  <a:cubicBezTo>
                    <a:pt x="109912" y="23811"/>
                    <a:pt x="140812" y="42833"/>
                    <a:pt x="140958" y="66882"/>
                  </a:cubicBezTo>
                  <a:cubicBezTo>
                    <a:pt x="141104" y="90932"/>
                    <a:pt x="144820" y="126570"/>
                    <a:pt x="88777" y="124966"/>
                  </a:cubicBezTo>
                  <a:close/>
                </a:path>
              </a:pathLst>
            </a:custGeom>
            <a:solidFill>
              <a:srgbClr val="E6E6E6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B6DB809A-E821-7C53-A30C-C3B3C869F849}"/>
                </a:ext>
              </a:extLst>
            </p:cNvPr>
            <p:cNvSpPr/>
            <p:nvPr/>
          </p:nvSpPr>
          <p:spPr>
            <a:xfrm>
              <a:off x="4956386" y="4459910"/>
              <a:ext cx="116485" cy="104966"/>
            </a:xfrm>
            <a:custGeom>
              <a:avLst/>
              <a:gdLst>
                <a:gd name="connsiteX0" fmla="*/ 49773 w 116485"/>
                <a:gd name="connsiteY0" fmla="*/ 261 h 104966"/>
                <a:gd name="connsiteX1" fmla="*/ 289 w 116485"/>
                <a:gd name="connsiteY1" fmla="*/ 47413 h 104966"/>
                <a:gd name="connsiteX2" fmla="*/ 64203 w 116485"/>
                <a:gd name="connsiteY2" fmla="*/ 104914 h 104966"/>
                <a:gd name="connsiteX3" fmla="*/ 116384 w 116485"/>
                <a:gd name="connsiteY3" fmla="*/ 46830 h 104966"/>
                <a:gd name="connsiteX4" fmla="*/ 49773 w 116485"/>
                <a:gd name="connsiteY4" fmla="*/ 261 h 10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485" h="104966">
                  <a:moveTo>
                    <a:pt x="49773" y="261"/>
                  </a:moveTo>
                  <a:cubicBezTo>
                    <a:pt x="16613" y="-2946"/>
                    <a:pt x="2475" y="24019"/>
                    <a:pt x="289" y="47413"/>
                  </a:cubicBezTo>
                  <a:cubicBezTo>
                    <a:pt x="-1970" y="70807"/>
                    <a:pt x="8087" y="103311"/>
                    <a:pt x="64203" y="104914"/>
                  </a:cubicBezTo>
                  <a:cubicBezTo>
                    <a:pt x="120319" y="106517"/>
                    <a:pt x="116530" y="70880"/>
                    <a:pt x="116384" y="46830"/>
                  </a:cubicBezTo>
                  <a:cubicBezTo>
                    <a:pt x="116238" y="22780"/>
                    <a:pt x="85338" y="3759"/>
                    <a:pt x="49773" y="261"/>
                  </a:cubicBezTo>
                  <a:close/>
                </a:path>
              </a:pathLst>
            </a:custGeom>
            <a:solidFill>
              <a:srgbClr val="4B5054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1FF95AB3-4822-7725-74FC-93714D562E36}"/>
                </a:ext>
              </a:extLst>
            </p:cNvPr>
            <p:cNvSpPr/>
            <p:nvPr/>
          </p:nvSpPr>
          <p:spPr>
            <a:xfrm>
              <a:off x="5109237" y="4401019"/>
              <a:ext cx="88449" cy="34275"/>
            </a:xfrm>
            <a:custGeom>
              <a:avLst/>
              <a:gdLst>
                <a:gd name="connsiteX0" fmla="*/ 3616 w 88449"/>
                <a:gd name="connsiteY0" fmla="*/ 6169 h 34275"/>
                <a:gd name="connsiteX1" fmla="*/ 3762 w 88449"/>
                <a:gd name="connsiteY1" fmla="*/ 33353 h 34275"/>
                <a:gd name="connsiteX2" fmla="*/ 81814 w 88449"/>
                <a:gd name="connsiteY2" fmla="*/ 32915 h 34275"/>
                <a:gd name="connsiteX3" fmla="*/ 86697 w 88449"/>
                <a:gd name="connsiteY3" fmla="*/ 5659 h 34275"/>
                <a:gd name="connsiteX4" fmla="*/ 3616 w 88449"/>
                <a:gd name="connsiteY4" fmla="*/ 6169 h 34275"/>
                <a:gd name="connsiteX5" fmla="*/ 80648 w 88449"/>
                <a:gd name="connsiteY5" fmla="*/ 26721 h 34275"/>
                <a:gd name="connsiteX6" fmla="*/ 56963 w 88449"/>
                <a:gd name="connsiteY6" fmla="*/ 26866 h 34275"/>
                <a:gd name="connsiteX7" fmla="*/ 5948 w 88449"/>
                <a:gd name="connsiteY7" fmla="*/ 27158 h 34275"/>
                <a:gd name="connsiteX8" fmla="*/ 6021 w 88449"/>
                <a:gd name="connsiteY8" fmla="*/ 11052 h 34275"/>
                <a:gd name="connsiteX9" fmla="*/ 36192 w 88449"/>
                <a:gd name="connsiteY9" fmla="*/ 5586 h 34275"/>
                <a:gd name="connsiteX10" fmla="*/ 82543 w 88449"/>
                <a:gd name="connsiteY10" fmla="*/ 10615 h 34275"/>
                <a:gd name="connsiteX11" fmla="*/ 80648 w 88449"/>
                <a:gd name="connsiteY11" fmla="*/ 26721 h 3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449" h="34275">
                  <a:moveTo>
                    <a:pt x="3616" y="6169"/>
                  </a:moveTo>
                  <a:cubicBezTo>
                    <a:pt x="2158" y="18267"/>
                    <a:pt x="-3818" y="30437"/>
                    <a:pt x="3762" y="33353"/>
                  </a:cubicBezTo>
                  <a:cubicBezTo>
                    <a:pt x="11341" y="36341"/>
                    <a:pt x="70736" y="30947"/>
                    <a:pt x="81814" y="32915"/>
                  </a:cubicBezTo>
                  <a:cubicBezTo>
                    <a:pt x="92892" y="34883"/>
                    <a:pt x="86770" y="15789"/>
                    <a:pt x="86697" y="5659"/>
                  </a:cubicBezTo>
                  <a:cubicBezTo>
                    <a:pt x="86697" y="-4398"/>
                    <a:pt x="4490" y="995"/>
                    <a:pt x="3616" y="6169"/>
                  </a:cubicBezTo>
                  <a:close/>
                  <a:moveTo>
                    <a:pt x="80648" y="26721"/>
                  </a:moveTo>
                  <a:cubicBezTo>
                    <a:pt x="79118" y="29927"/>
                    <a:pt x="63376" y="25409"/>
                    <a:pt x="56963" y="26866"/>
                  </a:cubicBezTo>
                  <a:cubicBezTo>
                    <a:pt x="52152" y="27960"/>
                    <a:pt x="16369" y="29125"/>
                    <a:pt x="5948" y="27158"/>
                  </a:cubicBezTo>
                  <a:cubicBezTo>
                    <a:pt x="6021" y="18923"/>
                    <a:pt x="6021" y="18923"/>
                    <a:pt x="6021" y="11052"/>
                  </a:cubicBezTo>
                  <a:cubicBezTo>
                    <a:pt x="6021" y="11052"/>
                    <a:pt x="19576" y="6825"/>
                    <a:pt x="36192" y="5586"/>
                  </a:cubicBezTo>
                  <a:cubicBezTo>
                    <a:pt x="75255" y="4201"/>
                    <a:pt x="82543" y="10615"/>
                    <a:pt x="82543" y="10615"/>
                  </a:cubicBezTo>
                  <a:cubicBezTo>
                    <a:pt x="82543" y="10615"/>
                    <a:pt x="82178" y="23441"/>
                    <a:pt x="80648" y="26721"/>
                  </a:cubicBezTo>
                  <a:close/>
                </a:path>
              </a:pathLst>
            </a:custGeom>
            <a:solidFill>
              <a:srgbClr val="4B5054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DB736C5A-145B-17A9-66BA-B7A247B15B41}"/>
                </a:ext>
              </a:extLst>
            </p:cNvPr>
            <p:cNvSpPr/>
            <p:nvPr/>
          </p:nvSpPr>
          <p:spPr>
            <a:xfrm>
              <a:off x="5115185" y="4406336"/>
              <a:ext cx="76595" cy="22830"/>
            </a:xfrm>
            <a:custGeom>
              <a:avLst/>
              <a:gdLst>
                <a:gd name="connsiteX0" fmla="*/ 30244 w 76595"/>
                <a:gd name="connsiteY0" fmla="*/ 196 h 22830"/>
                <a:gd name="connsiteX1" fmla="*/ 73 w 76595"/>
                <a:gd name="connsiteY1" fmla="*/ 5662 h 22830"/>
                <a:gd name="connsiteX2" fmla="*/ 0 w 76595"/>
                <a:gd name="connsiteY2" fmla="*/ 21768 h 22830"/>
                <a:gd name="connsiteX3" fmla="*/ 51015 w 76595"/>
                <a:gd name="connsiteY3" fmla="*/ 21476 h 22830"/>
                <a:gd name="connsiteX4" fmla="*/ 74700 w 76595"/>
                <a:gd name="connsiteY4" fmla="*/ 21330 h 22830"/>
                <a:gd name="connsiteX5" fmla="*/ 76595 w 76595"/>
                <a:gd name="connsiteY5" fmla="*/ 5224 h 22830"/>
                <a:gd name="connsiteX6" fmla="*/ 30244 w 76595"/>
                <a:gd name="connsiteY6" fmla="*/ 196 h 22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595" h="22830">
                  <a:moveTo>
                    <a:pt x="30244" y="196"/>
                  </a:moveTo>
                  <a:cubicBezTo>
                    <a:pt x="13628" y="1435"/>
                    <a:pt x="73" y="5662"/>
                    <a:pt x="73" y="5662"/>
                  </a:cubicBezTo>
                  <a:cubicBezTo>
                    <a:pt x="73" y="13533"/>
                    <a:pt x="73" y="13533"/>
                    <a:pt x="0" y="21768"/>
                  </a:cubicBezTo>
                  <a:cubicBezTo>
                    <a:pt x="10422" y="23736"/>
                    <a:pt x="46205" y="22569"/>
                    <a:pt x="51015" y="21476"/>
                  </a:cubicBezTo>
                  <a:cubicBezTo>
                    <a:pt x="57428" y="20019"/>
                    <a:pt x="73170" y="24537"/>
                    <a:pt x="74700" y="21330"/>
                  </a:cubicBezTo>
                  <a:cubicBezTo>
                    <a:pt x="76230" y="18124"/>
                    <a:pt x="76595" y="5224"/>
                    <a:pt x="76595" y="5224"/>
                  </a:cubicBezTo>
                  <a:cubicBezTo>
                    <a:pt x="76595" y="5224"/>
                    <a:pt x="69307" y="-1189"/>
                    <a:pt x="30244" y="196"/>
                  </a:cubicBezTo>
                  <a:close/>
                </a:path>
              </a:pathLst>
            </a:custGeom>
            <a:solidFill>
              <a:srgbClr val="EEBE47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99" name="Graphic 2">
            <a:extLst>
              <a:ext uri="{FF2B5EF4-FFF2-40B4-BE49-F238E27FC236}">
                <a16:creationId xmlns:a16="http://schemas.microsoft.com/office/drawing/2014/main" id="{B6A00DF8-E4A7-6C64-9C14-924D3EC39B10}"/>
              </a:ext>
            </a:extLst>
          </p:cNvPr>
          <p:cNvGrpSpPr/>
          <p:nvPr/>
        </p:nvGrpSpPr>
        <p:grpSpPr>
          <a:xfrm>
            <a:off x="6768458" y="4368206"/>
            <a:ext cx="529122" cy="242940"/>
            <a:chOff x="6134716" y="4386313"/>
            <a:chExt cx="529122" cy="242940"/>
          </a:xfrm>
        </p:grpSpPr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1D0A0C58-F245-9EE0-B9B5-4A9969B50BDC}"/>
                </a:ext>
              </a:extLst>
            </p:cNvPr>
            <p:cNvSpPr/>
            <p:nvPr/>
          </p:nvSpPr>
          <p:spPr>
            <a:xfrm>
              <a:off x="6182793" y="4386313"/>
              <a:ext cx="366676" cy="242940"/>
            </a:xfrm>
            <a:custGeom>
              <a:avLst/>
              <a:gdLst>
                <a:gd name="connsiteX0" fmla="*/ 257975 w 366676"/>
                <a:gd name="connsiteY0" fmla="*/ 1635 h 242940"/>
                <a:gd name="connsiteX1" fmla="*/ 313363 w 366676"/>
                <a:gd name="connsiteY1" fmla="*/ 104 h 242940"/>
                <a:gd name="connsiteX2" fmla="*/ 332093 w 366676"/>
                <a:gd name="connsiteY2" fmla="*/ 2801 h 242940"/>
                <a:gd name="connsiteX3" fmla="*/ 353227 w 366676"/>
                <a:gd name="connsiteY3" fmla="*/ 21895 h 242940"/>
                <a:gd name="connsiteX4" fmla="*/ 366637 w 366676"/>
                <a:gd name="connsiteY4" fmla="*/ 97470 h 242940"/>
                <a:gd name="connsiteX5" fmla="*/ 365835 w 366676"/>
                <a:gd name="connsiteY5" fmla="*/ 201321 h 242940"/>
                <a:gd name="connsiteX6" fmla="*/ 363066 w 366676"/>
                <a:gd name="connsiteY6" fmla="*/ 214367 h 242940"/>
                <a:gd name="connsiteX7" fmla="*/ 353956 w 366676"/>
                <a:gd name="connsiteY7" fmla="*/ 220634 h 242940"/>
                <a:gd name="connsiteX8" fmla="*/ 193551 w 366676"/>
                <a:gd name="connsiteY8" fmla="*/ 242935 h 242940"/>
                <a:gd name="connsiteX9" fmla="*/ 38101 w 366676"/>
                <a:gd name="connsiteY9" fmla="*/ 242789 h 242940"/>
                <a:gd name="connsiteX10" fmla="*/ 16457 w 366676"/>
                <a:gd name="connsiteY10" fmla="*/ 237396 h 242940"/>
                <a:gd name="connsiteX11" fmla="*/ 10335 w 366676"/>
                <a:gd name="connsiteY11" fmla="*/ 227558 h 242940"/>
                <a:gd name="connsiteX12" fmla="*/ 1589 w 366676"/>
                <a:gd name="connsiteY12" fmla="*/ 187693 h 242940"/>
                <a:gd name="connsiteX13" fmla="*/ 204 w 366676"/>
                <a:gd name="connsiteY13" fmla="*/ 130994 h 242940"/>
                <a:gd name="connsiteX14" fmla="*/ 934 w 366676"/>
                <a:gd name="connsiteY14" fmla="*/ 54909 h 242940"/>
                <a:gd name="connsiteX15" fmla="*/ 3047 w 366676"/>
                <a:gd name="connsiteY15" fmla="*/ 21676 h 242940"/>
                <a:gd name="connsiteX16" fmla="*/ 22068 w 366676"/>
                <a:gd name="connsiteY16" fmla="*/ 17158 h 242940"/>
                <a:gd name="connsiteX17" fmla="*/ 173947 w 366676"/>
                <a:gd name="connsiteY17" fmla="*/ 6080 h 242940"/>
                <a:gd name="connsiteX18" fmla="*/ 257975 w 366676"/>
                <a:gd name="connsiteY18" fmla="*/ 1635 h 242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66676" h="242940">
                  <a:moveTo>
                    <a:pt x="257975" y="1635"/>
                  </a:moveTo>
                  <a:cubicBezTo>
                    <a:pt x="276413" y="687"/>
                    <a:pt x="294852" y="-333"/>
                    <a:pt x="313363" y="104"/>
                  </a:cubicBezTo>
                  <a:cubicBezTo>
                    <a:pt x="319703" y="250"/>
                    <a:pt x="326116" y="614"/>
                    <a:pt x="332093" y="2801"/>
                  </a:cubicBezTo>
                  <a:cubicBezTo>
                    <a:pt x="341202" y="6153"/>
                    <a:pt x="348198" y="13587"/>
                    <a:pt x="353227" y="21895"/>
                  </a:cubicBezTo>
                  <a:cubicBezTo>
                    <a:pt x="366637" y="44050"/>
                    <a:pt x="366855" y="71525"/>
                    <a:pt x="366637" y="97470"/>
                  </a:cubicBezTo>
                  <a:cubicBezTo>
                    <a:pt x="366345" y="132087"/>
                    <a:pt x="366054" y="166704"/>
                    <a:pt x="365835" y="201321"/>
                  </a:cubicBezTo>
                  <a:cubicBezTo>
                    <a:pt x="365762" y="205840"/>
                    <a:pt x="365689" y="210723"/>
                    <a:pt x="363066" y="214367"/>
                  </a:cubicBezTo>
                  <a:cubicBezTo>
                    <a:pt x="360880" y="217427"/>
                    <a:pt x="357381" y="219104"/>
                    <a:pt x="353956" y="220634"/>
                  </a:cubicBezTo>
                  <a:cubicBezTo>
                    <a:pt x="304180" y="242643"/>
                    <a:pt x="247918" y="243008"/>
                    <a:pt x="193551" y="242935"/>
                  </a:cubicBezTo>
                  <a:cubicBezTo>
                    <a:pt x="141734" y="242862"/>
                    <a:pt x="89918" y="242862"/>
                    <a:pt x="38101" y="242789"/>
                  </a:cubicBezTo>
                  <a:cubicBezTo>
                    <a:pt x="30449" y="242789"/>
                    <a:pt x="22068" y="242497"/>
                    <a:pt x="16457" y="237396"/>
                  </a:cubicBezTo>
                  <a:cubicBezTo>
                    <a:pt x="13614" y="234772"/>
                    <a:pt x="11792" y="231201"/>
                    <a:pt x="10335" y="227558"/>
                  </a:cubicBezTo>
                  <a:cubicBezTo>
                    <a:pt x="5161" y="214950"/>
                    <a:pt x="2901" y="201321"/>
                    <a:pt x="1589" y="187693"/>
                  </a:cubicBezTo>
                  <a:cubicBezTo>
                    <a:pt x="-160" y="168890"/>
                    <a:pt x="59" y="149942"/>
                    <a:pt x="204" y="130994"/>
                  </a:cubicBezTo>
                  <a:cubicBezTo>
                    <a:pt x="423" y="105632"/>
                    <a:pt x="715" y="80270"/>
                    <a:pt x="934" y="54909"/>
                  </a:cubicBezTo>
                  <a:cubicBezTo>
                    <a:pt x="1006" y="46455"/>
                    <a:pt x="-2273" y="28818"/>
                    <a:pt x="3047" y="21676"/>
                  </a:cubicBezTo>
                  <a:cubicBezTo>
                    <a:pt x="7274" y="15919"/>
                    <a:pt x="15509" y="17668"/>
                    <a:pt x="22068" y="17158"/>
                  </a:cubicBezTo>
                  <a:cubicBezTo>
                    <a:pt x="72718" y="13587"/>
                    <a:pt x="123223" y="9068"/>
                    <a:pt x="173947" y="6080"/>
                  </a:cubicBezTo>
                  <a:cubicBezTo>
                    <a:pt x="201932" y="4623"/>
                    <a:pt x="229917" y="3165"/>
                    <a:pt x="257975" y="1635"/>
                  </a:cubicBezTo>
                  <a:close/>
                </a:path>
              </a:pathLst>
            </a:custGeom>
            <a:solidFill>
              <a:srgbClr val="505659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5C0D0F8E-27E9-A8BA-9717-A6CDE9E170C2}"/>
                </a:ext>
              </a:extLst>
            </p:cNvPr>
            <p:cNvSpPr/>
            <p:nvPr/>
          </p:nvSpPr>
          <p:spPr>
            <a:xfrm>
              <a:off x="6536485" y="4441849"/>
              <a:ext cx="52030" cy="119504"/>
            </a:xfrm>
            <a:custGeom>
              <a:avLst/>
              <a:gdLst>
                <a:gd name="connsiteX0" fmla="*/ 45886 w 52030"/>
                <a:gd name="connsiteY0" fmla="*/ 8118 h 119504"/>
                <a:gd name="connsiteX1" fmla="*/ 49312 w 52030"/>
                <a:gd name="connsiteY1" fmla="*/ 99143 h 119504"/>
                <a:gd name="connsiteX2" fmla="*/ 47563 w 52030"/>
                <a:gd name="connsiteY2" fmla="*/ 107233 h 119504"/>
                <a:gd name="connsiteX3" fmla="*/ 38671 w 52030"/>
                <a:gd name="connsiteY3" fmla="*/ 114885 h 119504"/>
                <a:gd name="connsiteX4" fmla="*/ 9447 w 52030"/>
                <a:gd name="connsiteY4" fmla="*/ 118675 h 119504"/>
                <a:gd name="connsiteX5" fmla="*/ 4346 w 52030"/>
                <a:gd name="connsiteY5" fmla="*/ 116270 h 119504"/>
                <a:gd name="connsiteX6" fmla="*/ 2888 w 52030"/>
                <a:gd name="connsiteY6" fmla="*/ 111387 h 119504"/>
                <a:gd name="connsiteX7" fmla="*/ 2087 w 52030"/>
                <a:gd name="connsiteY7" fmla="*/ 87337 h 119504"/>
                <a:gd name="connsiteX8" fmla="*/ 1722 w 52030"/>
                <a:gd name="connsiteY8" fmla="*/ 44193 h 119504"/>
                <a:gd name="connsiteX9" fmla="*/ 2232 w 52030"/>
                <a:gd name="connsiteY9" fmla="*/ 6224 h 119504"/>
                <a:gd name="connsiteX10" fmla="*/ 45886 w 52030"/>
                <a:gd name="connsiteY10" fmla="*/ 8118 h 119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030" h="119504">
                  <a:moveTo>
                    <a:pt x="45886" y="8118"/>
                  </a:moveTo>
                  <a:cubicBezTo>
                    <a:pt x="54850" y="37343"/>
                    <a:pt x="52154" y="68753"/>
                    <a:pt x="49312" y="99143"/>
                  </a:cubicBezTo>
                  <a:cubicBezTo>
                    <a:pt x="49093" y="101913"/>
                    <a:pt x="48801" y="104755"/>
                    <a:pt x="47563" y="107233"/>
                  </a:cubicBezTo>
                  <a:cubicBezTo>
                    <a:pt x="45814" y="110804"/>
                    <a:pt x="42243" y="113136"/>
                    <a:pt x="38671" y="114885"/>
                  </a:cubicBezTo>
                  <a:cubicBezTo>
                    <a:pt x="29707" y="119185"/>
                    <a:pt x="19286" y="120570"/>
                    <a:pt x="9447" y="118675"/>
                  </a:cubicBezTo>
                  <a:cubicBezTo>
                    <a:pt x="7552" y="118310"/>
                    <a:pt x="5512" y="117727"/>
                    <a:pt x="4346" y="116270"/>
                  </a:cubicBezTo>
                  <a:cubicBezTo>
                    <a:pt x="3252" y="114885"/>
                    <a:pt x="3034" y="113063"/>
                    <a:pt x="2888" y="111387"/>
                  </a:cubicBezTo>
                  <a:cubicBezTo>
                    <a:pt x="2232" y="103370"/>
                    <a:pt x="2159" y="95354"/>
                    <a:pt x="2087" y="87337"/>
                  </a:cubicBezTo>
                  <a:cubicBezTo>
                    <a:pt x="1941" y="72980"/>
                    <a:pt x="1868" y="58550"/>
                    <a:pt x="1722" y="44193"/>
                  </a:cubicBezTo>
                  <a:cubicBezTo>
                    <a:pt x="1649" y="34646"/>
                    <a:pt x="-2432" y="14459"/>
                    <a:pt x="2232" y="6224"/>
                  </a:cubicBezTo>
                  <a:cubicBezTo>
                    <a:pt x="7625" y="-3178"/>
                    <a:pt x="42971" y="-1429"/>
                    <a:pt x="45886" y="8118"/>
                  </a:cubicBezTo>
                  <a:close/>
                </a:path>
              </a:pathLst>
            </a:custGeom>
            <a:solidFill>
              <a:srgbClr val="323232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363F71CF-F28D-31A2-5CF8-8F5DCF6DB6BF}"/>
                </a:ext>
              </a:extLst>
            </p:cNvPr>
            <p:cNvSpPr/>
            <p:nvPr/>
          </p:nvSpPr>
          <p:spPr>
            <a:xfrm>
              <a:off x="6574591" y="4410467"/>
              <a:ext cx="89247" cy="188836"/>
            </a:xfrm>
            <a:custGeom>
              <a:avLst/>
              <a:gdLst>
                <a:gd name="connsiteX0" fmla="*/ 89185 w 89247"/>
                <a:gd name="connsiteY0" fmla="*/ 155304 h 188836"/>
                <a:gd name="connsiteX1" fmla="*/ 87363 w 89247"/>
                <a:gd name="connsiteY1" fmla="*/ 0 h 188836"/>
                <a:gd name="connsiteX2" fmla="*/ 28040 w 89247"/>
                <a:gd name="connsiteY2" fmla="*/ 19167 h 188836"/>
                <a:gd name="connsiteX3" fmla="*/ 5302 w 89247"/>
                <a:gd name="connsiteY3" fmla="*/ 47006 h 188836"/>
                <a:gd name="connsiteX4" fmla="*/ 4136 w 89247"/>
                <a:gd name="connsiteY4" fmla="*/ 105601 h 188836"/>
                <a:gd name="connsiteX5" fmla="*/ 5156 w 89247"/>
                <a:gd name="connsiteY5" fmla="*/ 158510 h 188836"/>
                <a:gd name="connsiteX6" fmla="*/ 22209 w 89247"/>
                <a:gd name="connsiteY6" fmla="*/ 169588 h 188836"/>
                <a:gd name="connsiteX7" fmla="*/ 66884 w 89247"/>
                <a:gd name="connsiteY7" fmla="*/ 185548 h 188836"/>
                <a:gd name="connsiteX8" fmla="*/ 76577 w 89247"/>
                <a:gd name="connsiteY8" fmla="*/ 188026 h 188836"/>
                <a:gd name="connsiteX9" fmla="*/ 85176 w 89247"/>
                <a:gd name="connsiteY9" fmla="*/ 188026 h 188836"/>
                <a:gd name="connsiteX10" fmla="*/ 87217 w 89247"/>
                <a:gd name="connsiteY10" fmla="*/ 182196 h 188836"/>
                <a:gd name="connsiteX11" fmla="*/ 89185 w 89247"/>
                <a:gd name="connsiteY11" fmla="*/ 155304 h 188836"/>
                <a:gd name="connsiteX12" fmla="*/ 86707 w 89247"/>
                <a:gd name="connsiteY12" fmla="*/ 181394 h 188836"/>
                <a:gd name="connsiteX13" fmla="*/ 86707 w 89247"/>
                <a:gd name="connsiteY13" fmla="*/ 181394 h 188836"/>
                <a:gd name="connsiteX14" fmla="*/ 86707 w 89247"/>
                <a:gd name="connsiteY14" fmla="*/ 181394 h 188836"/>
                <a:gd name="connsiteX15" fmla="*/ 83281 w 89247"/>
                <a:gd name="connsiteY15" fmla="*/ 179426 h 188836"/>
                <a:gd name="connsiteX16" fmla="*/ 85395 w 89247"/>
                <a:gd name="connsiteY16" fmla="*/ 180446 h 188836"/>
                <a:gd name="connsiteX17" fmla="*/ 83281 w 89247"/>
                <a:gd name="connsiteY17" fmla="*/ 179426 h 18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247" h="188836">
                  <a:moveTo>
                    <a:pt x="89185" y="155304"/>
                  </a:moveTo>
                  <a:cubicBezTo>
                    <a:pt x="88601" y="103560"/>
                    <a:pt x="87946" y="51744"/>
                    <a:pt x="87363" y="0"/>
                  </a:cubicBezTo>
                  <a:cubicBezTo>
                    <a:pt x="67612" y="6413"/>
                    <a:pt x="47790" y="12754"/>
                    <a:pt x="28040" y="19167"/>
                  </a:cubicBezTo>
                  <a:cubicBezTo>
                    <a:pt x="10257" y="24924"/>
                    <a:pt x="5958" y="28204"/>
                    <a:pt x="5302" y="47006"/>
                  </a:cubicBezTo>
                  <a:cubicBezTo>
                    <a:pt x="4646" y="66538"/>
                    <a:pt x="4281" y="86069"/>
                    <a:pt x="4136" y="105601"/>
                  </a:cubicBezTo>
                  <a:cubicBezTo>
                    <a:pt x="4063" y="120905"/>
                    <a:pt x="-5776" y="146267"/>
                    <a:pt x="5156" y="158510"/>
                  </a:cubicBezTo>
                  <a:cubicBezTo>
                    <a:pt x="9747" y="163612"/>
                    <a:pt x="16015" y="166746"/>
                    <a:pt x="22209" y="169588"/>
                  </a:cubicBezTo>
                  <a:cubicBezTo>
                    <a:pt x="36639" y="176147"/>
                    <a:pt x="51579" y="181467"/>
                    <a:pt x="66884" y="185548"/>
                  </a:cubicBezTo>
                  <a:cubicBezTo>
                    <a:pt x="70091" y="186423"/>
                    <a:pt x="73297" y="187224"/>
                    <a:pt x="76577" y="188026"/>
                  </a:cubicBezTo>
                  <a:cubicBezTo>
                    <a:pt x="79419" y="188755"/>
                    <a:pt x="82552" y="189411"/>
                    <a:pt x="85176" y="188026"/>
                  </a:cubicBezTo>
                  <a:cubicBezTo>
                    <a:pt x="87217" y="186933"/>
                    <a:pt x="88164" y="184018"/>
                    <a:pt x="87217" y="182196"/>
                  </a:cubicBezTo>
                  <a:cubicBezTo>
                    <a:pt x="89403" y="173377"/>
                    <a:pt x="89330" y="164268"/>
                    <a:pt x="89185" y="155304"/>
                  </a:cubicBezTo>
                  <a:close/>
                  <a:moveTo>
                    <a:pt x="86707" y="181394"/>
                  </a:moveTo>
                  <a:cubicBezTo>
                    <a:pt x="86634" y="181394"/>
                    <a:pt x="86634" y="181394"/>
                    <a:pt x="86707" y="181394"/>
                  </a:cubicBezTo>
                  <a:cubicBezTo>
                    <a:pt x="86634" y="181394"/>
                    <a:pt x="86634" y="181394"/>
                    <a:pt x="86707" y="181394"/>
                  </a:cubicBezTo>
                  <a:close/>
                  <a:moveTo>
                    <a:pt x="83281" y="179426"/>
                  </a:moveTo>
                  <a:cubicBezTo>
                    <a:pt x="84083" y="179791"/>
                    <a:pt x="84812" y="180082"/>
                    <a:pt x="85395" y="180446"/>
                  </a:cubicBezTo>
                  <a:lnTo>
                    <a:pt x="83281" y="179426"/>
                  </a:lnTo>
                  <a:close/>
                </a:path>
              </a:pathLst>
            </a:custGeom>
            <a:solidFill>
              <a:srgbClr val="505659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DA2DC946-8AE6-1C3B-1844-D4ECACDF9DA0}"/>
                </a:ext>
              </a:extLst>
            </p:cNvPr>
            <p:cNvSpPr/>
            <p:nvPr/>
          </p:nvSpPr>
          <p:spPr>
            <a:xfrm>
              <a:off x="6255520" y="4480202"/>
              <a:ext cx="220230" cy="53217"/>
            </a:xfrm>
            <a:custGeom>
              <a:avLst/>
              <a:gdLst>
                <a:gd name="connsiteX0" fmla="*/ 190131 w 220230"/>
                <a:gd name="connsiteY0" fmla="*/ 2050 h 53217"/>
                <a:gd name="connsiteX1" fmla="*/ 208497 w 220230"/>
                <a:gd name="connsiteY1" fmla="*/ 2488 h 53217"/>
                <a:gd name="connsiteX2" fmla="*/ 216805 w 220230"/>
                <a:gd name="connsiteY2" fmla="*/ 14294 h 53217"/>
                <a:gd name="connsiteX3" fmla="*/ 219938 w 220230"/>
                <a:gd name="connsiteY3" fmla="*/ 41769 h 53217"/>
                <a:gd name="connsiteX4" fmla="*/ 218335 w 220230"/>
                <a:gd name="connsiteY4" fmla="*/ 48546 h 53217"/>
                <a:gd name="connsiteX5" fmla="*/ 204634 w 220230"/>
                <a:gd name="connsiteY5" fmla="*/ 53211 h 53217"/>
                <a:gd name="connsiteX6" fmla="*/ 36650 w 220230"/>
                <a:gd name="connsiteY6" fmla="*/ 51972 h 53217"/>
                <a:gd name="connsiteX7" fmla="*/ 7571 w 220230"/>
                <a:gd name="connsiteY7" fmla="*/ 43664 h 53217"/>
                <a:gd name="connsiteX8" fmla="*/ 138 w 220230"/>
                <a:gd name="connsiteY8" fmla="*/ 18667 h 53217"/>
                <a:gd name="connsiteX9" fmla="*/ 1231 w 220230"/>
                <a:gd name="connsiteY9" fmla="*/ 8099 h 53217"/>
                <a:gd name="connsiteX10" fmla="*/ 40585 w 220230"/>
                <a:gd name="connsiteY10" fmla="*/ 2779 h 53217"/>
                <a:gd name="connsiteX11" fmla="*/ 91382 w 220230"/>
                <a:gd name="connsiteY11" fmla="*/ 301 h 53217"/>
                <a:gd name="connsiteX12" fmla="*/ 190131 w 220230"/>
                <a:gd name="connsiteY12" fmla="*/ 2050 h 53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230" h="53217">
                  <a:moveTo>
                    <a:pt x="190131" y="2050"/>
                  </a:moveTo>
                  <a:cubicBezTo>
                    <a:pt x="195670" y="1759"/>
                    <a:pt x="203760" y="-500"/>
                    <a:pt x="208497" y="2488"/>
                  </a:cubicBezTo>
                  <a:cubicBezTo>
                    <a:pt x="212651" y="5111"/>
                    <a:pt x="215056" y="9775"/>
                    <a:pt x="216805" y="14294"/>
                  </a:cubicBezTo>
                  <a:cubicBezTo>
                    <a:pt x="220740" y="24424"/>
                    <a:pt x="220449" y="30983"/>
                    <a:pt x="219938" y="41769"/>
                  </a:cubicBezTo>
                  <a:cubicBezTo>
                    <a:pt x="219793" y="44101"/>
                    <a:pt x="219574" y="46506"/>
                    <a:pt x="218335" y="48546"/>
                  </a:cubicBezTo>
                  <a:cubicBezTo>
                    <a:pt x="215639" y="52846"/>
                    <a:pt x="209736" y="53284"/>
                    <a:pt x="204634" y="53211"/>
                  </a:cubicBezTo>
                  <a:cubicBezTo>
                    <a:pt x="148664" y="52992"/>
                    <a:pt x="92693" y="52555"/>
                    <a:pt x="36650" y="51972"/>
                  </a:cubicBezTo>
                  <a:cubicBezTo>
                    <a:pt x="26301" y="51899"/>
                    <a:pt x="14713" y="51243"/>
                    <a:pt x="7571" y="43664"/>
                  </a:cubicBezTo>
                  <a:cubicBezTo>
                    <a:pt x="1522" y="37177"/>
                    <a:pt x="648" y="27558"/>
                    <a:pt x="138" y="18667"/>
                  </a:cubicBezTo>
                  <a:cubicBezTo>
                    <a:pt x="-81" y="15095"/>
                    <a:pt x="-227" y="11379"/>
                    <a:pt x="1231" y="8099"/>
                  </a:cubicBezTo>
                  <a:cubicBezTo>
                    <a:pt x="5239" y="-719"/>
                    <a:pt x="32204" y="3143"/>
                    <a:pt x="40585" y="2779"/>
                  </a:cubicBezTo>
                  <a:cubicBezTo>
                    <a:pt x="57493" y="1977"/>
                    <a:pt x="74474" y="1103"/>
                    <a:pt x="91382" y="301"/>
                  </a:cubicBezTo>
                  <a:cubicBezTo>
                    <a:pt x="124468" y="-1229"/>
                    <a:pt x="157263" y="3654"/>
                    <a:pt x="190131" y="2050"/>
                  </a:cubicBezTo>
                  <a:close/>
                </a:path>
              </a:pathLst>
            </a:custGeom>
            <a:solidFill>
              <a:srgbClr val="323232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804" name="Graphic 2">
              <a:extLst>
                <a:ext uri="{FF2B5EF4-FFF2-40B4-BE49-F238E27FC236}">
                  <a16:creationId xmlns:a16="http://schemas.microsoft.com/office/drawing/2014/main" id="{39550073-B56B-1138-235E-6B18B94D6ECC}"/>
                </a:ext>
              </a:extLst>
            </p:cNvPr>
            <p:cNvGrpSpPr/>
            <p:nvPr/>
          </p:nvGrpSpPr>
          <p:grpSpPr>
            <a:xfrm>
              <a:off x="6134716" y="4415749"/>
              <a:ext cx="47260" cy="50765"/>
              <a:chOff x="6134716" y="4415749"/>
              <a:chExt cx="47260" cy="50765"/>
            </a:xfrm>
            <a:solidFill>
              <a:srgbClr val="323232"/>
            </a:solidFill>
          </p:grpSpPr>
          <p:sp>
            <p:nvSpPr>
              <p:cNvPr id="805" name="Freeform: Shape 804">
                <a:extLst>
                  <a:ext uri="{FF2B5EF4-FFF2-40B4-BE49-F238E27FC236}">
                    <a16:creationId xmlns:a16="http://schemas.microsoft.com/office/drawing/2014/main" id="{75090788-F73F-DF0E-C888-D3CBF38FBCC7}"/>
                  </a:ext>
                </a:extLst>
              </p:cNvPr>
              <p:cNvSpPr/>
              <p:nvPr/>
            </p:nvSpPr>
            <p:spPr>
              <a:xfrm>
                <a:off x="6134716" y="4415749"/>
                <a:ext cx="27937" cy="50765"/>
              </a:xfrm>
              <a:custGeom>
                <a:avLst/>
                <a:gdLst>
                  <a:gd name="connsiteX0" fmla="*/ 12717 w 27937"/>
                  <a:gd name="connsiteY0" fmla="*/ 3172 h 50765"/>
                  <a:gd name="connsiteX1" fmla="*/ 1858 w 27937"/>
                  <a:gd name="connsiteY1" fmla="*/ 184 h 50765"/>
                  <a:gd name="connsiteX2" fmla="*/ 6814 w 27937"/>
                  <a:gd name="connsiteY2" fmla="*/ 50106 h 50765"/>
                  <a:gd name="connsiteX3" fmla="*/ 12790 w 27937"/>
                  <a:gd name="connsiteY3" fmla="*/ 49085 h 50765"/>
                  <a:gd name="connsiteX4" fmla="*/ 16215 w 27937"/>
                  <a:gd name="connsiteY4" fmla="*/ 43474 h 50765"/>
                  <a:gd name="connsiteX5" fmla="*/ 27803 w 27937"/>
                  <a:gd name="connsiteY5" fmla="*/ 18987 h 50765"/>
                  <a:gd name="connsiteX6" fmla="*/ 12717 w 27937"/>
                  <a:gd name="connsiteY6" fmla="*/ 3172 h 50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937" h="50765">
                    <a:moveTo>
                      <a:pt x="12717" y="3172"/>
                    </a:moveTo>
                    <a:cubicBezTo>
                      <a:pt x="9365" y="1350"/>
                      <a:pt x="5648" y="-618"/>
                      <a:pt x="1858" y="184"/>
                    </a:cubicBezTo>
                    <a:cubicBezTo>
                      <a:pt x="-1786" y="16800"/>
                      <a:pt x="-37" y="34583"/>
                      <a:pt x="6814" y="50106"/>
                    </a:cubicBezTo>
                    <a:cubicBezTo>
                      <a:pt x="8636" y="51418"/>
                      <a:pt x="11260" y="50616"/>
                      <a:pt x="12790" y="49085"/>
                    </a:cubicBezTo>
                    <a:cubicBezTo>
                      <a:pt x="14393" y="47555"/>
                      <a:pt x="15195" y="45441"/>
                      <a:pt x="16215" y="43474"/>
                    </a:cubicBezTo>
                    <a:cubicBezTo>
                      <a:pt x="20515" y="35312"/>
                      <a:pt x="29114" y="28096"/>
                      <a:pt x="27803" y="18987"/>
                    </a:cubicBezTo>
                    <a:cubicBezTo>
                      <a:pt x="26710" y="11480"/>
                      <a:pt x="19349" y="6816"/>
                      <a:pt x="12717" y="3172"/>
                    </a:cubicBezTo>
                    <a:close/>
                  </a:path>
                </a:pathLst>
              </a:custGeom>
              <a:solidFill>
                <a:srgbClr val="323232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6" name="Freeform: Shape 805">
                <a:extLst>
                  <a:ext uri="{FF2B5EF4-FFF2-40B4-BE49-F238E27FC236}">
                    <a16:creationId xmlns:a16="http://schemas.microsoft.com/office/drawing/2014/main" id="{B1BC4855-E4FD-DA85-BC69-F071CECFDE95}"/>
                  </a:ext>
                </a:extLst>
              </p:cNvPr>
              <p:cNvSpPr/>
              <p:nvPr/>
            </p:nvSpPr>
            <p:spPr>
              <a:xfrm>
                <a:off x="6163095" y="4425440"/>
                <a:ext cx="18882" cy="22498"/>
              </a:xfrm>
              <a:custGeom>
                <a:avLst/>
                <a:gdLst>
                  <a:gd name="connsiteX0" fmla="*/ 17863 w 18882"/>
                  <a:gd name="connsiteY0" fmla="*/ 6673 h 22498"/>
                  <a:gd name="connsiteX1" fmla="*/ 7805 w 18882"/>
                  <a:gd name="connsiteY1" fmla="*/ 41 h 22498"/>
                  <a:gd name="connsiteX2" fmla="*/ 2048 w 18882"/>
                  <a:gd name="connsiteY2" fmla="*/ 3320 h 22498"/>
                  <a:gd name="connsiteX3" fmla="*/ 7 w 18882"/>
                  <a:gd name="connsiteY3" fmla="*/ 10681 h 22498"/>
                  <a:gd name="connsiteX4" fmla="*/ 2485 w 18882"/>
                  <a:gd name="connsiteY4" fmla="*/ 19718 h 22498"/>
                  <a:gd name="connsiteX5" fmla="*/ 15531 w 18882"/>
                  <a:gd name="connsiteY5" fmla="*/ 20082 h 22498"/>
                  <a:gd name="connsiteX6" fmla="*/ 17863 w 18882"/>
                  <a:gd name="connsiteY6" fmla="*/ 6673 h 22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882" h="22498">
                    <a:moveTo>
                      <a:pt x="17863" y="6673"/>
                    </a:moveTo>
                    <a:cubicBezTo>
                      <a:pt x="16114" y="2737"/>
                      <a:pt x="12105" y="-396"/>
                      <a:pt x="7805" y="41"/>
                    </a:cubicBezTo>
                    <a:cubicBezTo>
                      <a:pt x="5546" y="259"/>
                      <a:pt x="3360" y="1498"/>
                      <a:pt x="2048" y="3320"/>
                    </a:cubicBezTo>
                    <a:cubicBezTo>
                      <a:pt x="518" y="5434"/>
                      <a:pt x="80" y="8057"/>
                      <a:pt x="7" y="10681"/>
                    </a:cubicBezTo>
                    <a:cubicBezTo>
                      <a:pt x="-66" y="13888"/>
                      <a:pt x="372" y="17313"/>
                      <a:pt x="2485" y="19718"/>
                    </a:cubicBezTo>
                    <a:cubicBezTo>
                      <a:pt x="5619" y="23362"/>
                      <a:pt x="11960" y="23362"/>
                      <a:pt x="15531" y="20082"/>
                    </a:cubicBezTo>
                    <a:cubicBezTo>
                      <a:pt x="19029" y="16803"/>
                      <a:pt x="19758" y="11118"/>
                      <a:pt x="17863" y="6673"/>
                    </a:cubicBezTo>
                    <a:close/>
                  </a:path>
                </a:pathLst>
              </a:custGeom>
              <a:solidFill>
                <a:srgbClr val="323232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B14D0C85-E34D-3A30-AA82-0D513FB96C07}"/>
                </a:ext>
              </a:extLst>
            </p:cNvPr>
            <p:cNvSpPr/>
            <p:nvPr/>
          </p:nvSpPr>
          <p:spPr>
            <a:xfrm>
              <a:off x="6469151" y="4410493"/>
              <a:ext cx="24582" cy="23999"/>
            </a:xfrm>
            <a:custGeom>
              <a:avLst/>
              <a:gdLst>
                <a:gd name="connsiteX0" fmla="*/ 24308 w 24582"/>
                <a:gd name="connsiteY0" fmla="*/ 5149 h 23999"/>
                <a:gd name="connsiteX1" fmla="*/ 23798 w 24582"/>
                <a:gd name="connsiteY1" fmla="*/ 3764 h 23999"/>
                <a:gd name="connsiteX2" fmla="*/ 9441 w 24582"/>
                <a:gd name="connsiteY2" fmla="*/ 120 h 23999"/>
                <a:gd name="connsiteX3" fmla="*/ 1716 w 24582"/>
                <a:gd name="connsiteY3" fmla="*/ 17247 h 23999"/>
                <a:gd name="connsiteX4" fmla="*/ 4267 w 24582"/>
                <a:gd name="connsiteY4" fmla="*/ 19652 h 23999"/>
                <a:gd name="connsiteX5" fmla="*/ 12502 w 24582"/>
                <a:gd name="connsiteY5" fmla="*/ 23952 h 23999"/>
                <a:gd name="connsiteX6" fmla="*/ 22341 w 24582"/>
                <a:gd name="connsiteY6" fmla="*/ 18340 h 23999"/>
                <a:gd name="connsiteX7" fmla="*/ 24527 w 24582"/>
                <a:gd name="connsiteY7" fmla="*/ 6752 h 23999"/>
                <a:gd name="connsiteX8" fmla="*/ 24308 w 24582"/>
                <a:gd name="connsiteY8" fmla="*/ 5149 h 2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82" h="23999">
                  <a:moveTo>
                    <a:pt x="24308" y="5149"/>
                  </a:moveTo>
                  <a:cubicBezTo>
                    <a:pt x="24236" y="4639"/>
                    <a:pt x="24090" y="4201"/>
                    <a:pt x="23798" y="3764"/>
                  </a:cubicBezTo>
                  <a:cubicBezTo>
                    <a:pt x="22049" y="703"/>
                    <a:pt x="12356" y="-390"/>
                    <a:pt x="9441" y="120"/>
                  </a:cubicBezTo>
                  <a:cubicBezTo>
                    <a:pt x="2445" y="1286"/>
                    <a:pt x="-2875" y="10906"/>
                    <a:pt x="1716" y="17247"/>
                  </a:cubicBezTo>
                  <a:cubicBezTo>
                    <a:pt x="2372" y="18194"/>
                    <a:pt x="3319" y="18923"/>
                    <a:pt x="4267" y="19652"/>
                  </a:cubicBezTo>
                  <a:cubicBezTo>
                    <a:pt x="6745" y="21620"/>
                    <a:pt x="9368" y="23587"/>
                    <a:pt x="12502" y="23952"/>
                  </a:cubicBezTo>
                  <a:cubicBezTo>
                    <a:pt x="16437" y="24389"/>
                    <a:pt x="20300" y="21765"/>
                    <a:pt x="22341" y="18340"/>
                  </a:cubicBezTo>
                  <a:cubicBezTo>
                    <a:pt x="24381" y="14915"/>
                    <a:pt x="24746" y="10760"/>
                    <a:pt x="24527" y="6752"/>
                  </a:cubicBezTo>
                  <a:cubicBezTo>
                    <a:pt x="24454" y="6169"/>
                    <a:pt x="24381" y="5659"/>
                    <a:pt x="24308" y="5149"/>
                  </a:cubicBezTo>
                  <a:close/>
                </a:path>
              </a:pathLst>
            </a:custGeom>
            <a:solidFill>
              <a:srgbClr val="8CA380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759DC297-0F9D-6142-97EC-ACE1EE573927}"/>
                </a:ext>
              </a:extLst>
            </p:cNvPr>
            <p:cNvSpPr/>
            <p:nvPr/>
          </p:nvSpPr>
          <p:spPr>
            <a:xfrm>
              <a:off x="6437230" y="4410930"/>
              <a:ext cx="24582" cy="23999"/>
            </a:xfrm>
            <a:custGeom>
              <a:avLst/>
              <a:gdLst>
                <a:gd name="connsiteX0" fmla="*/ 24308 w 24582"/>
                <a:gd name="connsiteY0" fmla="*/ 5149 h 23999"/>
                <a:gd name="connsiteX1" fmla="*/ 23798 w 24582"/>
                <a:gd name="connsiteY1" fmla="*/ 3764 h 23999"/>
                <a:gd name="connsiteX2" fmla="*/ 9441 w 24582"/>
                <a:gd name="connsiteY2" fmla="*/ 120 h 23999"/>
                <a:gd name="connsiteX3" fmla="*/ 1716 w 24582"/>
                <a:gd name="connsiteY3" fmla="*/ 17247 h 23999"/>
                <a:gd name="connsiteX4" fmla="*/ 4267 w 24582"/>
                <a:gd name="connsiteY4" fmla="*/ 19652 h 23999"/>
                <a:gd name="connsiteX5" fmla="*/ 12502 w 24582"/>
                <a:gd name="connsiteY5" fmla="*/ 23952 h 23999"/>
                <a:gd name="connsiteX6" fmla="*/ 22340 w 24582"/>
                <a:gd name="connsiteY6" fmla="*/ 18340 h 23999"/>
                <a:gd name="connsiteX7" fmla="*/ 24527 w 24582"/>
                <a:gd name="connsiteY7" fmla="*/ 6752 h 23999"/>
                <a:gd name="connsiteX8" fmla="*/ 24308 w 24582"/>
                <a:gd name="connsiteY8" fmla="*/ 5149 h 2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82" h="23999">
                  <a:moveTo>
                    <a:pt x="24308" y="5149"/>
                  </a:moveTo>
                  <a:cubicBezTo>
                    <a:pt x="24235" y="4639"/>
                    <a:pt x="24089" y="4201"/>
                    <a:pt x="23798" y="3764"/>
                  </a:cubicBezTo>
                  <a:cubicBezTo>
                    <a:pt x="21976" y="703"/>
                    <a:pt x="12356" y="-390"/>
                    <a:pt x="9441" y="120"/>
                  </a:cubicBezTo>
                  <a:cubicBezTo>
                    <a:pt x="2445" y="1286"/>
                    <a:pt x="-2875" y="10906"/>
                    <a:pt x="1716" y="17247"/>
                  </a:cubicBezTo>
                  <a:cubicBezTo>
                    <a:pt x="2372" y="18194"/>
                    <a:pt x="3319" y="18923"/>
                    <a:pt x="4267" y="19652"/>
                  </a:cubicBezTo>
                  <a:cubicBezTo>
                    <a:pt x="6744" y="21620"/>
                    <a:pt x="9368" y="23587"/>
                    <a:pt x="12502" y="23952"/>
                  </a:cubicBezTo>
                  <a:cubicBezTo>
                    <a:pt x="16437" y="24389"/>
                    <a:pt x="20300" y="21765"/>
                    <a:pt x="22340" y="18340"/>
                  </a:cubicBezTo>
                  <a:cubicBezTo>
                    <a:pt x="24381" y="14915"/>
                    <a:pt x="24746" y="10761"/>
                    <a:pt x="24527" y="6752"/>
                  </a:cubicBezTo>
                  <a:cubicBezTo>
                    <a:pt x="24454" y="6169"/>
                    <a:pt x="24381" y="5659"/>
                    <a:pt x="24308" y="5149"/>
                  </a:cubicBezTo>
                  <a:close/>
                </a:path>
              </a:pathLst>
            </a:custGeom>
            <a:solidFill>
              <a:srgbClr val="A84749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09" name="Graphic 2">
            <a:extLst>
              <a:ext uri="{FF2B5EF4-FFF2-40B4-BE49-F238E27FC236}">
                <a16:creationId xmlns:a16="http://schemas.microsoft.com/office/drawing/2014/main" id="{BF611EF4-EE40-AA24-1430-A5392B2F0974}"/>
              </a:ext>
            </a:extLst>
          </p:cNvPr>
          <p:cNvGrpSpPr/>
          <p:nvPr/>
        </p:nvGrpSpPr>
        <p:grpSpPr>
          <a:xfrm>
            <a:off x="7492917" y="4346718"/>
            <a:ext cx="457779" cy="285948"/>
            <a:chOff x="6859175" y="4364825"/>
            <a:chExt cx="457779" cy="285948"/>
          </a:xfrm>
        </p:grpSpPr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5DB15D0D-265B-5688-CB81-3EEC0B7EDC2D}"/>
                </a:ext>
              </a:extLst>
            </p:cNvPr>
            <p:cNvSpPr/>
            <p:nvPr/>
          </p:nvSpPr>
          <p:spPr>
            <a:xfrm>
              <a:off x="6859758" y="4366132"/>
              <a:ext cx="457196" cy="284641"/>
            </a:xfrm>
            <a:custGeom>
              <a:avLst/>
              <a:gdLst>
                <a:gd name="connsiteX0" fmla="*/ 453072 w 457196"/>
                <a:gd name="connsiteY0" fmla="*/ 281117 h 284641"/>
                <a:gd name="connsiteX1" fmla="*/ 442286 w 457196"/>
                <a:gd name="connsiteY1" fmla="*/ 284324 h 284641"/>
                <a:gd name="connsiteX2" fmla="*/ 341786 w 457196"/>
                <a:gd name="connsiteY2" fmla="*/ 282647 h 284641"/>
                <a:gd name="connsiteX3" fmla="*/ 237133 w 457196"/>
                <a:gd name="connsiteY3" fmla="*/ 282939 h 284641"/>
                <a:gd name="connsiteX4" fmla="*/ 30013 w 457196"/>
                <a:gd name="connsiteY4" fmla="*/ 284324 h 284641"/>
                <a:gd name="connsiteX5" fmla="*/ 1008 w 457196"/>
                <a:gd name="connsiteY5" fmla="*/ 253277 h 284641"/>
                <a:gd name="connsiteX6" fmla="*/ 425 w 457196"/>
                <a:gd name="connsiteY6" fmla="*/ 103804 h 284641"/>
                <a:gd name="connsiteX7" fmla="*/ 60 w 457196"/>
                <a:gd name="connsiteY7" fmla="*/ 7678 h 284641"/>
                <a:gd name="connsiteX8" fmla="*/ 7713 w 457196"/>
                <a:gd name="connsiteY8" fmla="*/ 244 h 284641"/>
                <a:gd name="connsiteX9" fmla="*/ 73522 w 457196"/>
                <a:gd name="connsiteY9" fmla="*/ 1556 h 284641"/>
                <a:gd name="connsiteX10" fmla="*/ 245296 w 457196"/>
                <a:gd name="connsiteY10" fmla="*/ 4325 h 284641"/>
                <a:gd name="connsiteX11" fmla="*/ 401620 w 457196"/>
                <a:gd name="connsiteY11" fmla="*/ 171 h 284641"/>
                <a:gd name="connsiteX12" fmla="*/ 446002 w 457196"/>
                <a:gd name="connsiteY12" fmla="*/ 681 h 284641"/>
                <a:gd name="connsiteX13" fmla="*/ 455987 w 457196"/>
                <a:gd name="connsiteY13" fmla="*/ 13799 h 284641"/>
                <a:gd name="connsiteX14" fmla="*/ 456497 w 457196"/>
                <a:gd name="connsiteY14" fmla="*/ 42732 h 284641"/>
                <a:gd name="connsiteX15" fmla="*/ 457153 w 457196"/>
                <a:gd name="connsiteY15" fmla="*/ 153944 h 284641"/>
                <a:gd name="connsiteX16" fmla="*/ 455695 w 457196"/>
                <a:gd name="connsiteY16" fmla="*/ 264938 h 284641"/>
                <a:gd name="connsiteX17" fmla="*/ 453072 w 457196"/>
                <a:gd name="connsiteY17" fmla="*/ 281117 h 28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57196" h="284641">
                  <a:moveTo>
                    <a:pt x="453072" y="281117"/>
                  </a:moveTo>
                  <a:cubicBezTo>
                    <a:pt x="451250" y="283158"/>
                    <a:pt x="448043" y="284105"/>
                    <a:pt x="442286" y="284324"/>
                  </a:cubicBezTo>
                  <a:cubicBezTo>
                    <a:pt x="409126" y="285563"/>
                    <a:pt x="375092" y="282793"/>
                    <a:pt x="341786" y="282647"/>
                  </a:cubicBezTo>
                  <a:cubicBezTo>
                    <a:pt x="306878" y="282502"/>
                    <a:pt x="271969" y="282647"/>
                    <a:pt x="237133" y="282939"/>
                  </a:cubicBezTo>
                  <a:cubicBezTo>
                    <a:pt x="168190" y="283449"/>
                    <a:pt x="98373" y="284324"/>
                    <a:pt x="30013" y="284324"/>
                  </a:cubicBezTo>
                  <a:cubicBezTo>
                    <a:pt x="3559" y="284324"/>
                    <a:pt x="1591" y="279149"/>
                    <a:pt x="1008" y="253277"/>
                  </a:cubicBezTo>
                  <a:cubicBezTo>
                    <a:pt x="-85" y="203502"/>
                    <a:pt x="-304" y="153653"/>
                    <a:pt x="425" y="103804"/>
                  </a:cubicBezTo>
                  <a:cubicBezTo>
                    <a:pt x="789" y="76548"/>
                    <a:pt x="133" y="37266"/>
                    <a:pt x="60" y="7678"/>
                  </a:cubicBezTo>
                  <a:cubicBezTo>
                    <a:pt x="60" y="3451"/>
                    <a:pt x="3486" y="98"/>
                    <a:pt x="7713" y="244"/>
                  </a:cubicBezTo>
                  <a:cubicBezTo>
                    <a:pt x="23891" y="681"/>
                    <a:pt x="61132" y="1629"/>
                    <a:pt x="73522" y="1556"/>
                  </a:cubicBezTo>
                  <a:cubicBezTo>
                    <a:pt x="130731" y="1046"/>
                    <a:pt x="188086" y="3378"/>
                    <a:pt x="245296" y="4325"/>
                  </a:cubicBezTo>
                  <a:cubicBezTo>
                    <a:pt x="297695" y="5200"/>
                    <a:pt x="349366" y="2139"/>
                    <a:pt x="401620" y="171"/>
                  </a:cubicBezTo>
                  <a:cubicBezTo>
                    <a:pt x="416414" y="-412"/>
                    <a:pt x="431135" y="681"/>
                    <a:pt x="446002" y="681"/>
                  </a:cubicBezTo>
                  <a:cubicBezTo>
                    <a:pt x="457226" y="1264"/>
                    <a:pt x="455768" y="2430"/>
                    <a:pt x="455987" y="13799"/>
                  </a:cubicBezTo>
                  <a:cubicBezTo>
                    <a:pt x="456133" y="23419"/>
                    <a:pt x="456351" y="33039"/>
                    <a:pt x="456497" y="42732"/>
                  </a:cubicBezTo>
                  <a:cubicBezTo>
                    <a:pt x="457080" y="79827"/>
                    <a:pt x="457299" y="116849"/>
                    <a:pt x="457153" y="153944"/>
                  </a:cubicBezTo>
                  <a:cubicBezTo>
                    <a:pt x="457007" y="190967"/>
                    <a:pt x="456497" y="227916"/>
                    <a:pt x="455695" y="264938"/>
                  </a:cubicBezTo>
                  <a:cubicBezTo>
                    <a:pt x="455331" y="273100"/>
                    <a:pt x="455695" y="278202"/>
                    <a:pt x="453072" y="281117"/>
                  </a:cubicBezTo>
                  <a:close/>
                </a:path>
              </a:pathLst>
            </a:custGeom>
            <a:solidFill>
              <a:srgbClr val="E6EEE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B2503DE1-0C33-B956-335F-A7B0EB28BFDE}"/>
                </a:ext>
              </a:extLst>
            </p:cNvPr>
            <p:cNvSpPr/>
            <p:nvPr/>
          </p:nvSpPr>
          <p:spPr>
            <a:xfrm>
              <a:off x="6860066" y="4383211"/>
              <a:ext cx="452180" cy="267487"/>
            </a:xfrm>
            <a:custGeom>
              <a:avLst/>
              <a:gdLst>
                <a:gd name="connsiteX0" fmla="*/ 432795 w 452180"/>
                <a:gd name="connsiteY0" fmla="*/ 254418 h 267487"/>
                <a:gd name="connsiteX1" fmla="*/ 426600 w 452180"/>
                <a:gd name="connsiteY1" fmla="*/ 252523 h 267487"/>
                <a:gd name="connsiteX2" fmla="*/ 348183 w 452180"/>
                <a:gd name="connsiteY2" fmla="*/ 229129 h 267487"/>
                <a:gd name="connsiteX3" fmla="*/ 301978 w 452180"/>
                <a:gd name="connsiteY3" fmla="*/ 207412 h 267487"/>
                <a:gd name="connsiteX4" fmla="*/ 295492 w 452180"/>
                <a:gd name="connsiteY4" fmla="*/ 203622 h 267487"/>
                <a:gd name="connsiteX5" fmla="*/ 177211 w 452180"/>
                <a:gd name="connsiteY5" fmla="*/ 134023 h 267487"/>
                <a:gd name="connsiteX6" fmla="*/ 116357 w 452180"/>
                <a:gd name="connsiteY6" fmla="*/ 90005 h 267487"/>
                <a:gd name="connsiteX7" fmla="*/ 25988 w 452180"/>
                <a:gd name="connsiteY7" fmla="*/ 24633 h 267487"/>
                <a:gd name="connsiteX8" fmla="*/ 12360 w 452180"/>
                <a:gd name="connsiteY8" fmla="*/ 13191 h 267487"/>
                <a:gd name="connsiteX9" fmla="*/ 1793 w 452180"/>
                <a:gd name="connsiteY9" fmla="*/ 0 h 267487"/>
                <a:gd name="connsiteX10" fmla="*/ 1210 w 452180"/>
                <a:gd name="connsiteY10" fmla="*/ 27475 h 267487"/>
                <a:gd name="connsiteX11" fmla="*/ 699 w 452180"/>
                <a:gd name="connsiteY11" fmla="*/ 56408 h 267487"/>
                <a:gd name="connsiteX12" fmla="*/ 44 w 452180"/>
                <a:gd name="connsiteY12" fmla="*/ 113617 h 267487"/>
                <a:gd name="connsiteX13" fmla="*/ 699 w 452180"/>
                <a:gd name="connsiteY13" fmla="*/ 224830 h 267487"/>
                <a:gd name="connsiteX14" fmla="*/ 3834 w 452180"/>
                <a:gd name="connsiteY14" fmla="*/ 258062 h 267487"/>
                <a:gd name="connsiteX15" fmla="*/ 6603 w 452180"/>
                <a:gd name="connsiteY15" fmla="*/ 262435 h 267487"/>
                <a:gd name="connsiteX16" fmla="*/ 16223 w 452180"/>
                <a:gd name="connsiteY16" fmla="*/ 266079 h 267487"/>
                <a:gd name="connsiteX17" fmla="*/ 26426 w 452180"/>
                <a:gd name="connsiteY17" fmla="*/ 267099 h 267487"/>
                <a:gd name="connsiteX18" fmla="*/ 55577 w 452180"/>
                <a:gd name="connsiteY18" fmla="*/ 267318 h 267487"/>
                <a:gd name="connsiteX19" fmla="*/ 211901 w 452180"/>
                <a:gd name="connsiteY19" fmla="*/ 263164 h 267487"/>
                <a:gd name="connsiteX20" fmla="*/ 383675 w 452180"/>
                <a:gd name="connsiteY20" fmla="*/ 265933 h 267487"/>
                <a:gd name="connsiteX21" fmla="*/ 447079 w 452180"/>
                <a:gd name="connsiteY21" fmla="*/ 266735 h 267487"/>
                <a:gd name="connsiteX22" fmla="*/ 451889 w 452180"/>
                <a:gd name="connsiteY22" fmla="*/ 262435 h 267487"/>
                <a:gd name="connsiteX23" fmla="*/ 441395 w 452180"/>
                <a:gd name="connsiteY23" fmla="*/ 257042 h 267487"/>
                <a:gd name="connsiteX24" fmla="*/ 432795 w 452180"/>
                <a:gd name="connsiteY24" fmla="*/ 254418 h 267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52180" h="267487">
                  <a:moveTo>
                    <a:pt x="432795" y="254418"/>
                  </a:moveTo>
                  <a:cubicBezTo>
                    <a:pt x="430754" y="253762"/>
                    <a:pt x="428641" y="253179"/>
                    <a:pt x="426600" y="252523"/>
                  </a:cubicBezTo>
                  <a:cubicBezTo>
                    <a:pt x="400510" y="244652"/>
                    <a:pt x="374055" y="237729"/>
                    <a:pt x="348183" y="229129"/>
                  </a:cubicBezTo>
                  <a:cubicBezTo>
                    <a:pt x="332004" y="223736"/>
                    <a:pt x="316773" y="215793"/>
                    <a:pt x="301978" y="207412"/>
                  </a:cubicBezTo>
                  <a:cubicBezTo>
                    <a:pt x="299792" y="206173"/>
                    <a:pt x="297606" y="204861"/>
                    <a:pt x="295492" y="203622"/>
                  </a:cubicBezTo>
                  <a:cubicBezTo>
                    <a:pt x="256211" y="179864"/>
                    <a:pt x="214452" y="161061"/>
                    <a:pt x="177211" y="134023"/>
                  </a:cubicBezTo>
                  <a:cubicBezTo>
                    <a:pt x="156950" y="119302"/>
                    <a:pt x="137274" y="103779"/>
                    <a:pt x="116357" y="90005"/>
                  </a:cubicBezTo>
                  <a:cubicBezTo>
                    <a:pt x="85239" y="69453"/>
                    <a:pt x="53391" y="49922"/>
                    <a:pt x="25988" y="24633"/>
                  </a:cubicBezTo>
                  <a:cubicBezTo>
                    <a:pt x="21615" y="20625"/>
                    <a:pt x="16733" y="17126"/>
                    <a:pt x="12360" y="13191"/>
                  </a:cubicBezTo>
                  <a:cubicBezTo>
                    <a:pt x="8060" y="9329"/>
                    <a:pt x="3542" y="5757"/>
                    <a:pt x="1793" y="0"/>
                  </a:cubicBezTo>
                  <a:cubicBezTo>
                    <a:pt x="44" y="8308"/>
                    <a:pt x="1356" y="18803"/>
                    <a:pt x="1210" y="27475"/>
                  </a:cubicBezTo>
                  <a:cubicBezTo>
                    <a:pt x="1064" y="37095"/>
                    <a:pt x="918" y="46788"/>
                    <a:pt x="699" y="56408"/>
                  </a:cubicBezTo>
                  <a:cubicBezTo>
                    <a:pt x="408" y="75502"/>
                    <a:pt x="117" y="94523"/>
                    <a:pt x="44" y="113617"/>
                  </a:cubicBezTo>
                  <a:cubicBezTo>
                    <a:pt x="-102" y="150712"/>
                    <a:pt x="117" y="187735"/>
                    <a:pt x="699" y="224830"/>
                  </a:cubicBezTo>
                  <a:cubicBezTo>
                    <a:pt x="845" y="235761"/>
                    <a:pt x="-758" y="247859"/>
                    <a:pt x="3834" y="258062"/>
                  </a:cubicBezTo>
                  <a:cubicBezTo>
                    <a:pt x="4562" y="259665"/>
                    <a:pt x="5364" y="261196"/>
                    <a:pt x="6603" y="262435"/>
                  </a:cubicBezTo>
                  <a:cubicBezTo>
                    <a:pt x="9154" y="265058"/>
                    <a:pt x="12725" y="265860"/>
                    <a:pt x="16223" y="266079"/>
                  </a:cubicBezTo>
                  <a:cubicBezTo>
                    <a:pt x="19648" y="266297"/>
                    <a:pt x="22928" y="267026"/>
                    <a:pt x="26426" y="267099"/>
                  </a:cubicBezTo>
                  <a:cubicBezTo>
                    <a:pt x="36119" y="267390"/>
                    <a:pt x="45884" y="267682"/>
                    <a:pt x="55577" y="267318"/>
                  </a:cubicBezTo>
                  <a:cubicBezTo>
                    <a:pt x="107831" y="265350"/>
                    <a:pt x="159502" y="262289"/>
                    <a:pt x="211901" y="263164"/>
                  </a:cubicBezTo>
                  <a:cubicBezTo>
                    <a:pt x="269110" y="264111"/>
                    <a:pt x="326465" y="266443"/>
                    <a:pt x="383675" y="265933"/>
                  </a:cubicBezTo>
                  <a:cubicBezTo>
                    <a:pt x="396064" y="265787"/>
                    <a:pt x="430900" y="266297"/>
                    <a:pt x="447079" y="266735"/>
                  </a:cubicBezTo>
                  <a:cubicBezTo>
                    <a:pt x="450213" y="266808"/>
                    <a:pt x="453128" y="265860"/>
                    <a:pt x="451889" y="262435"/>
                  </a:cubicBezTo>
                  <a:cubicBezTo>
                    <a:pt x="450359" y="258427"/>
                    <a:pt x="444893" y="258062"/>
                    <a:pt x="441395" y="257042"/>
                  </a:cubicBezTo>
                  <a:cubicBezTo>
                    <a:pt x="438552" y="256167"/>
                    <a:pt x="435710" y="255293"/>
                    <a:pt x="432795" y="254418"/>
                  </a:cubicBezTo>
                  <a:close/>
                </a:path>
              </a:pathLst>
            </a:custGeom>
            <a:solidFill>
              <a:srgbClr val="6C99B9">
                <a:alpha val="9000"/>
              </a:srgbClr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0A5E2FB2-82BE-4B07-752E-15B274D9E945}"/>
                </a:ext>
              </a:extLst>
            </p:cNvPr>
            <p:cNvSpPr/>
            <p:nvPr/>
          </p:nvSpPr>
          <p:spPr>
            <a:xfrm>
              <a:off x="6859175" y="4364825"/>
              <a:ext cx="457779" cy="28483"/>
            </a:xfrm>
            <a:custGeom>
              <a:avLst/>
              <a:gdLst>
                <a:gd name="connsiteX0" fmla="*/ 453728 w 457779"/>
                <a:gd name="connsiteY0" fmla="*/ 28152 h 28483"/>
                <a:gd name="connsiteX1" fmla="*/ 442869 w 457779"/>
                <a:gd name="connsiteY1" fmla="*/ 28443 h 28483"/>
                <a:gd name="connsiteX2" fmla="*/ 342224 w 457779"/>
                <a:gd name="connsiteY2" fmla="*/ 28297 h 28483"/>
                <a:gd name="connsiteX3" fmla="*/ 237425 w 457779"/>
                <a:gd name="connsiteY3" fmla="*/ 28297 h 28483"/>
                <a:gd name="connsiteX4" fmla="*/ 30086 w 457779"/>
                <a:gd name="connsiteY4" fmla="*/ 28443 h 28483"/>
                <a:gd name="connsiteX5" fmla="*/ 1008 w 457779"/>
                <a:gd name="connsiteY5" fmla="*/ 25309 h 28483"/>
                <a:gd name="connsiteX6" fmla="*/ 425 w 457779"/>
                <a:gd name="connsiteY6" fmla="*/ 10369 h 28483"/>
                <a:gd name="connsiteX7" fmla="*/ 60 w 457779"/>
                <a:gd name="connsiteY7" fmla="*/ 749 h 28483"/>
                <a:gd name="connsiteX8" fmla="*/ 7712 w 457779"/>
                <a:gd name="connsiteY8" fmla="*/ 20 h 28483"/>
                <a:gd name="connsiteX9" fmla="*/ 73594 w 457779"/>
                <a:gd name="connsiteY9" fmla="*/ 166 h 28483"/>
                <a:gd name="connsiteX10" fmla="*/ 245587 w 457779"/>
                <a:gd name="connsiteY10" fmla="*/ 458 h 28483"/>
                <a:gd name="connsiteX11" fmla="*/ 402130 w 457779"/>
                <a:gd name="connsiteY11" fmla="*/ 20 h 28483"/>
                <a:gd name="connsiteX12" fmla="*/ 446585 w 457779"/>
                <a:gd name="connsiteY12" fmla="*/ 93 h 28483"/>
                <a:gd name="connsiteX13" fmla="*/ 456570 w 457779"/>
                <a:gd name="connsiteY13" fmla="*/ 1405 h 28483"/>
                <a:gd name="connsiteX14" fmla="*/ 457080 w 457779"/>
                <a:gd name="connsiteY14" fmla="*/ 4320 h 28483"/>
                <a:gd name="connsiteX15" fmla="*/ 457736 w 457779"/>
                <a:gd name="connsiteY15" fmla="*/ 15398 h 28483"/>
                <a:gd name="connsiteX16" fmla="*/ 456278 w 457779"/>
                <a:gd name="connsiteY16" fmla="*/ 26475 h 28483"/>
                <a:gd name="connsiteX17" fmla="*/ 453728 w 457779"/>
                <a:gd name="connsiteY17" fmla="*/ 28152 h 2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57779" h="28483">
                  <a:moveTo>
                    <a:pt x="453728" y="28152"/>
                  </a:moveTo>
                  <a:cubicBezTo>
                    <a:pt x="451906" y="28370"/>
                    <a:pt x="448699" y="28443"/>
                    <a:pt x="442869" y="28443"/>
                  </a:cubicBezTo>
                  <a:cubicBezTo>
                    <a:pt x="409709" y="28589"/>
                    <a:pt x="375602" y="28297"/>
                    <a:pt x="342224" y="28297"/>
                  </a:cubicBezTo>
                  <a:cubicBezTo>
                    <a:pt x="307315" y="28297"/>
                    <a:pt x="272334" y="28297"/>
                    <a:pt x="237425" y="28297"/>
                  </a:cubicBezTo>
                  <a:cubicBezTo>
                    <a:pt x="168409" y="28370"/>
                    <a:pt x="98519" y="28443"/>
                    <a:pt x="30086" y="28443"/>
                  </a:cubicBezTo>
                  <a:cubicBezTo>
                    <a:pt x="3558" y="28443"/>
                    <a:pt x="1590" y="27933"/>
                    <a:pt x="1008" y="25309"/>
                  </a:cubicBezTo>
                  <a:cubicBezTo>
                    <a:pt x="-86" y="20354"/>
                    <a:pt x="-304" y="15398"/>
                    <a:pt x="425" y="10369"/>
                  </a:cubicBezTo>
                  <a:cubicBezTo>
                    <a:pt x="789" y="7673"/>
                    <a:pt x="133" y="3737"/>
                    <a:pt x="60" y="749"/>
                  </a:cubicBezTo>
                  <a:cubicBezTo>
                    <a:pt x="60" y="312"/>
                    <a:pt x="3485" y="20"/>
                    <a:pt x="7712" y="20"/>
                  </a:cubicBezTo>
                  <a:cubicBezTo>
                    <a:pt x="23891" y="93"/>
                    <a:pt x="61205" y="166"/>
                    <a:pt x="73594" y="166"/>
                  </a:cubicBezTo>
                  <a:cubicBezTo>
                    <a:pt x="130877" y="93"/>
                    <a:pt x="188305" y="385"/>
                    <a:pt x="245587" y="458"/>
                  </a:cubicBezTo>
                  <a:cubicBezTo>
                    <a:pt x="298060" y="531"/>
                    <a:pt x="349730" y="239"/>
                    <a:pt x="402130" y="20"/>
                  </a:cubicBezTo>
                  <a:cubicBezTo>
                    <a:pt x="416924" y="-53"/>
                    <a:pt x="431718" y="93"/>
                    <a:pt x="446585" y="93"/>
                  </a:cubicBezTo>
                  <a:cubicBezTo>
                    <a:pt x="457882" y="166"/>
                    <a:pt x="456351" y="239"/>
                    <a:pt x="456570" y="1405"/>
                  </a:cubicBezTo>
                  <a:cubicBezTo>
                    <a:pt x="456788" y="2353"/>
                    <a:pt x="456934" y="3300"/>
                    <a:pt x="457080" y="4320"/>
                  </a:cubicBezTo>
                  <a:cubicBezTo>
                    <a:pt x="457663" y="8037"/>
                    <a:pt x="457882" y="11754"/>
                    <a:pt x="457736" y="15398"/>
                  </a:cubicBezTo>
                  <a:cubicBezTo>
                    <a:pt x="457590" y="19114"/>
                    <a:pt x="457080" y="22758"/>
                    <a:pt x="456278" y="26475"/>
                  </a:cubicBezTo>
                  <a:cubicBezTo>
                    <a:pt x="455914" y="27350"/>
                    <a:pt x="456278" y="27860"/>
                    <a:pt x="453728" y="28152"/>
                  </a:cubicBezTo>
                  <a:close/>
                </a:path>
              </a:pathLst>
            </a:custGeom>
            <a:solidFill>
              <a:srgbClr val="CDDEE0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8B84323C-0F00-AEBD-7300-36786DC11C93}"/>
                </a:ext>
              </a:extLst>
            </p:cNvPr>
            <p:cNvSpPr/>
            <p:nvPr/>
          </p:nvSpPr>
          <p:spPr>
            <a:xfrm>
              <a:off x="7055278" y="4454705"/>
              <a:ext cx="88911" cy="99843"/>
            </a:xfrm>
            <a:custGeom>
              <a:avLst/>
              <a:gdLst>
                <a:gd name="connsiteX0" fmla="*/ 62311 w 88911"/>
                <a:gd name="connsiteY0" fmla="*/ 67777 h 99843"/>
                <a:gd name="connsiteX1" fmla="*/ 88912 w 88911"/>
                <a:gd name="connsiteY1" fmla="*/ 48828 h 99843"/>
                <a:gd name="connsiteX2" fmla="*/ 60635 w 88911"/>
                <a:gd name="connsiteY2" fmla="*/ 29078 h 99843"/>
                <a:gd name="connsiteX3" fmla="*/ 0 w 88911"/>
                <a:gd name="connsiteY3" fmla="*/ 0 h 99843"/>
                <a:gd name="connsiteX4" fmla="*/ 1677 w 88911"/>
                <a:gd name="connsiteY4" fmla="*/ 99843 h 99843"/>
                <a:gd name="connsiteX5" fmla="*/ 62311 w 88911"/>
                <a:gd name="connsiteY5" fmla="*/ 67777 h 99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911" h="99843">
                  <a:moveTo>
                    <a:pt x="62311" y="67777"/>
                  </a:moveTo>
                  <a:cubicBezTo>
                    <a:pt x="72004" y="62602"/>
                    <a:pt x="81843" y="57209"/>
                    <a:pt x="88912" y="48828"/>
                  </a:cubicBezTo>
                  <a:cubicBezTo>
                    <a:pt x="80895" y="40520"/>
                    <a:pt x="70765" y="34617"/>
                    <a:pt x="60635" y="29078"/>
                  </a:cubicBezTo>
                  <a:cubicBezTo>
                    <a:pt x="40885" y="18365"/>
                    <a:pt x="20698" y="8672"/>
                    <a:pt x="0" y="0"/>
                  </a:cubicBezTo>
                  <a:cubicBezTo>
                    <a:pt x="802" y="33232"/>
                    <a:pt x="1385" y="66538"/>
                    <a:pt x="1677" y="99843"/>
                  </a:cubicBezTo>
                  <a:cubicBezTo>
                    <a:pt x="21863" y="89203"/>
                    <a:pt x="42124" y="78563"/>
                    <a:pt x="62311" y="67777"/>
                  </a:cubicBezTo>
                  <a:close/>
                </a:path>
              </a:pathLst>
            </a:custGeom>
            <a:solidFill>
              <a:srgbClr val="AA4A4D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814" name="Graphic 2">
              <a:extLst>
                <a:ext uri="{FF2B5EF4-FFF2-40B4-BE49-F238E27FC236}">
                  <a16:creationId xmlns:a16="http://schemas.microsoft.com/office/drawing/2014/main" id="{27EAB3CE-CEE3-785C-B252-10CBE7567318}"/>
                </a:ext>
              </a:extLst>
            </p:cNvPr>
            <p:cNvGrpSpPr/>
            <p:nvPr/>
          </p:nvGrpSpPr>
          <p:grpSpPr>
            <a:xfrm>
              <a:off x="6897739" y="4608318"/>
              <a:ext cx="388927" cy="10508"/>
              <a:chOff x="6897739" y="4608318"/>
              <a:chExt cx="388927" cy="10508"/>
            </a:xfrm>
          </p:grpSpPr>
          <p:sp>
            <p:nvSpPr>
              <p:cNvPr id="815" name="Freeform: Shape 814">
                <a:extLst>
                  <a:ext uri="{FF2B5EF4-FFF2-40B4-BE49-F238E27FC236}">
                    <a16:creationId xmlns:a16="http://schemas.microsoft.com/office/drawing/2014/main" id="{ECB42D92-FE6F-13ED-97B9-7C49C4F35044}"/>
                  </a:ext>
                </a:extLst>
              </p:cNvPr>
              <p:cNvSpPr/>
              <p:nvPr/>
            </p:nvSpPr>
            <p:spPr>
              <a:xfrm>
                <a:off x="6897822" y="4611805"/>
                <a:ext cx="387099" cy="4566"/>
              </a:xfrm>
              <a:custGeom>
                <a:avLst/>
                <a:gdLst>
                  <a:gd name="connsiteX0" fmla="*/ 385492 w 387099"/>
                  <a:gd name="connsiteY0" fmla="*/ 3961 h 4566"/>
                  <a:gd name="connsiteX1" fmla="*/ 368292 w 387099"/>
                  <a:gd name="connsiteY1" fmla="*/ 4252 h 4566"/>
                  <a:gd name="connsiteX2" fmla="*/ 318080 w 387099"/>
                  <a:gd name="connsiteY2" fmla="*/ 4252 h 4566"/>
                  <a:gd name="connsiteX3" fmla="*/ 247169 w 387099"/>
                  <a:gd name="connsiteY3" fmla="*/ 4252 h 4566"/>
                  <a:gd name="connsiteX4" fmla="*/ 167950 w 387099"/>
                  <a:gd name="connsiteY4" fmla="*/ 4252 h 4566"/>
                  <a:gd name="connsiteX5" fmla="*/ 92667 w 387099"/>
                  <a:gd name="connsiteY5" fmla="*/ 4252 h 4566"/>
                  <a:gd name="connsiteX6" fmla="*/ 33635 w 387099"/>
                  <a:gd name="connsiteY6" fmla="*/ 4252 h 4566"/>
                  <a:gd name="connsiteX7" fmla="*/ 14104 w 387099"/>
                  <a:gd name="connsiteY7" fmla="*/ 4252 h 4566"/>
                  <a:gd name="connsiteX8" fmla="*/ 7472 w 387099"/>
                  <a:gd name="connsiteY8" fmla="*/ 4252 h 4566"/>
                  <a:gd name="connsiteX9" fmla="*/ 913 w 387099"/>
                  <a:gd name="connsiteY9" fmla="*/ 3232 h 4566"/>
                  <a:gd name="connsiteX10" fmla="*/ 4776 w 387099"/>
                  <a:gd name="connsiteY10" fmla="*/ 317 h 4566"/>
                  <a:gd name="connsiteX11" fmla="*/ 37717 w 387099"/>
                  <a:gd name="connsiteY11" fmla="*/ 317 h 4566"/>
                  <a:gd name="connsiteX12" fmla="*/ 96748 w 387099"/>
                  <a:gd name="connsiteY12" fmla="*/ 317 h 4566"/>
                  <a:gd name="connsiteX13" fmla="*/ 170501 w 387099"/>
                  <a:gd name="connsiteY13" fmla="*/ 317 h 4566"/>
                  <a:gd name="connsiteX14" fmla="*/ 247606 w 387099"/>
                  <a:gd name="connsiteY14" fmla="*/ 317 h 4566"/>
                  <a:gd name="connsiteX15" fmla="*/ 316768 w 387099"/>
                  <a:gd name="connsiteY15" fmla="*/ 317 h 4566"/>
                  <a:gd name="connsiteX16" fmla="*/ 366616 w 387099"/>
                  <a:gd name="connsiteY16" fmla="*/ 317 h 4566"/>
                  <a:gd name="connsiteX17" fmla="*/ 387095 w 387099"/>
                  <a:gd name="connsiteY17" fmla="*/ 2722 h 4566"/>
                  <a:gd name="connsiteX18" fmla="*/ 385492 w 387099"/>
                  <a:gd name="connsiteY18" fmla="*/ 3961 h 4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87099" h="4566">
                    <a:moveTo>
                      <a:pt x="385492" y="3961"/>
                    </a:moveTo>
                    <a:cubicBezTo>
                      <a:pt x="381556" y="5127"/>
                      <a:pt x="371281" y="4252"/>
                      <a:pt x="368292" y="4252"/>
                    </a:cubicBezTo>
                    <a:cubicBezTo>
                      <a:pt x="351531" y="4252"/>
                      <a:pt x="334769" y="4252"/>
                      <a:pt x="318080" y="4252"/>
                    </a:cubicBezTo>
                    <a:cubicBezTo>
                      <a:pt x="294467" y="4252"/>
                      <a:pt x="270854" y="4252"/>
                      <a:pt x="247169" y="4252"/>
                    </a:cubicBezTo>
                    <a:cubicBezTo>
                      <a:pt x="220787" y="4252"/>
                      <a:pt x="194332" y="4252"/>
                      <a:pt x="167950" y="4252"/>
                    </a:cubicBezTo>
                    <a:cubicBezTo>
                      <a:pt x="142880" y="4252"/>
                      <a:pt x="117737" y="4252"/>
                      <a:pt x="92667" y="4252"/>
                    </a:cubicBezTo>
                    <a:cubicBezTo>
                      <a:pt x="72990" y="4252"/>
                      <a:pt x="53313" y="4252"/>
                      <a:pt x="33635" y="4252"/>
                    </a:cubicBezTo>
                    <a:cubicBezTo>
                      <a:pt x="27149" y="4252"/>
                      <a:pt x="20590" y="4252"/>
                      <a:pt x="14104" y="4252"/>
                    </a:cubicBezTo>
                    <a:cubicBezTo>
                      <a:pt x="11918" y="4252"/>
                      <a:pt x="9659" y="4252"/>
                      <a:pt x="7472" y="4252"/>
                    </a:cubicBezTo>
                    <a:cubicBezTo>
                      <a:pt x="4994" y="4252"/>
                      <a:pt x="2517" y="4544"/>
                      <a:pt x="913" y="3232"/>
                    </a:cubicBezTo>
                    <a:cubicBezTo>
                      <a:pt x="-1637" y="1118"/>
                      <a:pt x="1642" y="244"/>
                      <a:pt x="4776" y="317"/>
                    </a:cubicBezTo>
                    <a:cubicBezTo>
                      <a:pt x="15708" y="535"/>
                      <a:pt x="26712" y="317"/>
                      <a:pt x="37717" y="317"/>
                    </a:cubicBezTo>
                    <a:cubicBezTo>
                      <a:pt x="57394" y="317"/>
                      <a:pt x="77071" y="317"/>
                      <a:pt x="96748" y="317"/>
                    </a:cubicBezTo>
                    <a:cubicBezTo>
                      <a:pt x="121308" y="317"/>
                      <a:pt x="145941" y="317"/>
                      <a:pt x="170501" y="317"/>
                    </a:cubicBezTo>
                    <a:cubicBezTo>
                      <a:pt x="196227" y="317"/>
                      <a:pt x="221953" y="317"/>
                      <a:pt x="247606" y="317"/>
                    </a:cubicBezTo>
                    <a:cubicBezTo>
                      <a:pt x="270636" y="317"/>
                      <a:pt x="293738" y="317"/>
                      <a:pt x="316768" y="317"/>
                    </a:cubicBezTo>
                    <a:cubicBezTo>
                      <a:pt x="333384" y="317"/>
                      <a:pt x="350000" y="317"/>
                      <a:pt x="366616" y="317"/>
                    </a:cubicBezTo>
                    <a:cubicBezTo>
                      <a:pt x="370916" y="317"/>
                      <a:pt x="387387" y="-1287"/>
                      <a:pt x="387095" y="2722"/>
                    </a:cubicBezTo>
                    <a:cubicBezTo>
                      <a:pt x="386950" y="3305"/>
                      <a:pt x="386367" y="3742"/>
                      <a:pt x="385492" y="3961"/>
                    </a:cubicBezTo>
                    <a:close/>
                  </a:path>
                </a:pathLst>
              </a:custGeom>
              <a:solidFill>
                <a:srgbClr val="000000">
                  <a:alpha val="13000"/>
                </a:srgbClr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6" name="Freeform: Shape 815">
                <a:extLst>
                  <a:ext uri="{FF2B5EF4-FFF2-40B4-BE49-F238E27FC236}">
                    <a16:creationId xmlns:a16="http://schemas.microsoft.com/office/drawing/2014/main" id="{C3690F1E-2A9B-ED31-4F9B-9FCD8FD19275}"/>
                  </a:ext>
                </a:extLst>
              </p:cNvPr>
              <p:cNvSpPr/>
              <p:nvPr/>
            </p:nvSpPr>
            <p:spPr>
              <a:xfrm>
                <a:off x="6897739" y="4612117"/>
                <a:ext cx="106086" cy="3967"/>
              </a:xfrm>
              <a:custGeom>
                <a:avLst/>
                <a:gdLst>
                  <a:gd name="connsiteX0" fmla="*/ 106014 w 106086"/>
                  <a:gd name="connsiteY0" fmla="*/ 4 h 3967"/>
                  <a:gd name="connsiteX1" fmla="*/ 37727 w 106086"/>
                  <a:gd name="connsiteY1" fmla="*/ 4 h 3967"/>
                  <a:gd name="connsiteX2" fmla="*/ 4786 w 106086"/>
                  <a:gd name="connsiteY2" fmla="*/ 4 h 3967"/>
                  <a:gd name="connsiteX3" fmla="*/ 924 w 106086"/>
                  <a:gd name="connsiteY3" fmla="*/ 2919 h 3967"/>
                  <a:gd name="connsiteX4" fmla="*/ 7483 w 106086"/>
                  <a:gd name="connsiteY4" fmla="*/ 3940 h 3967"/>
                  <a:gd name="connsiteX5" fmla="*/ 14115 w 106086"/>
                  <a:gd name="connsiteY5" fmla="*/ 3940 h 3967"/>
                  <a:gd name="connsiteX6" fmla="*/ 106087 w 106086"/>
                  <a:gd name="connsiteY6" fmla="*/ 3940 h 3967"/>
                  <a:gd name="connsiteX7" fmla="*/ 106014 w 106086"/>
                  <a:gd name="connsiteY7" fmla="*/ 4 h 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6086" h="3967">
                    <a:moveTo>
                      <a:pt x="106014" y="4"/>
                    </a:moveTo>
                    <a:lnTo>
                      <a:pt x="37727" y="4"/>
                    </a:lnTo>
                    <a:cubicBezTo>
                      <a:pt x="26795" y="4"/>
                      <a:pt x="15791" y="223"/>
                      <a:pt x="4786" y="4"/>
                    </a:cubicBezTo>
                    <a:cubicBezTo>
                      <a:pt x="1580" y="-69"/>
                      <a:pt x="-1627" y="806"/>
                      <a:pt x="924" y="2919"/>
                    </a:cubicBezTo>
                    <a:cubicBezTo>
                      <a:pt x="2527" y="4231"/>
                      <a:pt x="5005" y="3940"/>
                      <a:pt x="7483" y="3940"/>
                    </a:cubicBezTo>
                    <a:cubicBezTo>
                      <a:pt x="9669" y="3940"/>
                      <a:pt x="11928" y="3940"/>
                      <a:pt x="14115" y="3940"/>
                    </a:cubicBezTo>
                    <a:lnTo>
                      <a:pt x="106087" y="3940"/>
                    </a:lnTo>
                    <a:cubicBezTo>
                      <a:pt x="106087" y="2628"/>
                      <a:pt x="106087" y="1316"/>
                      <a:pt x="106014" y="4"/>
                    </a:cubicBezTo>
                    <a:close/>
                  </a:path>
                </a:pathLst>
              </a:custGeom>
              <a:solidFill>
                <a:srgbClr val="000000">
                  <a:alpha val="42000"/>
                </a:srgbClr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7" name="Freeform: Shape 816">
                <a:extLst>
                  <a:ext uri="{FF2B5EF4-FFF2-40B4-BE49-F238E27FC236}">
                    <a16:creationId xmlns:a16="http://schemas.microsoft.com/office/drawing/2014/main" id="{053B25B8-A893-EE7B-B83B-1AC95F26C6E9}"/>
                  </a:ext>
                </a:extLst>
              </p:cNvPr>
              <p:cNvSpPr/>
              <p:nvPr/>
            </p:nvSpPr>
            <p:spPr>
              <a:xfrm>
                <a:off x="7283067" y="4608318"/>
                <a:ext cx="3599" cy="9415"/>
              </a:xfrm>
              <a:custGeom>
                <a:avLst/>
                <a:gdLst>
                  <a:gd name="connsiteX0" fmla="*/ 3527 w 3599"/>
                  <a:gd name="connsiteY0" fmla="*/ 14 h 9415"/>
                  <a:gd name="connsiteX1" fmla="*/ 175 w 3599"/>
                  <a:gd name="connsiteY1" fmla="*/ 524 h 9415"/>
                  <a:gd name="connsiteX2" fmla="*/ 29 w 3599"/>
                  <a:gd name="connsiteY2" fmla="*/ 9415 h 9415"/>
                  <a:gd name="connsiteX3" fmla="*/ 3600 w 3599"/>
                  <a:gd name="connsiteY3" fmla="*/ 9415 h 9415"/>
                  <a:gd name="connsiteX4" fmla="*/ 3527 w 3599"/>
                  <a:gd name="connsiteY4" fmla="*/ 14 h 9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99" h="9415">
                    <a:moveTo>
                      <a:pt x="3527" y="14"/>
                    </a:moveTo>
                    <a:cubicBezTo>
                      <a:pt x="2361" y="-59"/>
                      <a:pt x="1267" y="160"/>
                      <a:pt x="175" y="524"/>
                    </a:cubicBezTo>
                    <a:cubicBezTo>
                      <a:pt x="29" y="3512"/>
                      <a:pt x="-44" y="6427"/>
                      <a:pt x="29" y="9415"/>
                    </a:cubicBezTo>
                    <a:cubicBezTo>
                      <a:pt x="1195" y="9415"/>
                      <a:pt x="2434" y="9415"/>
                      <a:pt x="3600" y="9415"/>
                    </a:cubicBezTo>
                    <a:cubicBezTo>
                      <a:pt x="3527" y="6354"/>
                      <a:pt x="3527" y="3221"/>
                      <a:pt x="3527" y="14"/>
                    </a:cubicBezTo>
                    <a:close/>
                  </a:path>
                </a:pathLst>
              </a:custGeom>
              <a:solidFill>
                <a:srgbClr val="4E6A7C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8" name="Freeform: Shape 817">
                <a:extLst>
                  <a:ext uri="{FF2B5EF4-FFF2-40B4-BE49-F238E27FC236}">
                    <a16:creationId xmlns:a16="http://schemas.microsoft.com/office/drawing/2014/main" id="{E71C2A16-13D4-0F60-F3DF-F0FC26801CCC}"/>
                  </a:ext>
                </a:extLst>
              </p:cNvPr>
              <p:cNvSpPr/>
              <p:nvPr/>
            </p:nvSpPr>
            <p:spPr>
              <a:xfrm>
                <a:off x="6897759" y="4609411"/>
                <a:ext cx="3599" cy="9415"/>
              </a:xfrm>
              <a:custGeom>
                <a:avLst/>
                <a:gdLst>
                  <a:gd name="connsiteX0" fmla="*/ 3527 w 3599"/>
                  <a:gd name="connsiteY0" fmla="*/ 14 h 9415"/>
                  <a:gd name="connsiteX1" fmla="*/ 175 w 3599"/>
                  <a:gd name="connsiteY1" fmla="*/ 524 h 9415"/>
                  <a:gd name="connsiteX2" fmla="*/ 29 w 3599"/>
                  <a:gd name="connsiteY2" fmla="*/ 9415 h 9415"/>
                  <a:gd name="connsiteX3" fmla="*/ 3600 w 3599"/>
                  <a:gd name="connsiteY3" fmla="*/ 9415 h 9415"/>
                  <a:gd name="connsiteX4" fmla="*/ 3527 w 3599"/>
                  <a:gd name="connsiteY4" fmla="*/ 14 h 9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99" h="9415">
                    <a:moveTo>
                      <a:pt x="3527" y="14"/>
                    </a:moveTo>
                    <a:cubicBezTo>
                      <a:pt x="2434" y="-59"/>
                      <a:pt x="1267" y="160"/>
                      <a:pt x="175" y="524"/>
                    </a:cubicBezTo>
                    <a:cubicBezTo>
                      <a:pt x="29" y="3512"/>
                      <a:pt x="-44" y="6427"/>
                      <a:pt x="29" y="9415"/>
                    </a:cubicBezTo>
                    <a:cubicBezTo>
                      <a:pt x="1195" y="9415"/>
                      <a:pt x="2434" y="9415"/>
                      <a:pt x="3600" y="9415"/>
                    </a:cubicBezTo>
                    <a:cubicBezTo>
                      <a:pt x="3600" y="6282"/>
                      <a:pt x="3527" y="3148"/>
                      <a:pt x="3527" y="14"/>
                    </a:cubicBezTo>
                    <a:close/>
                  </a:path>
                </a:pathLst>
              </a:custGeom>
              <a:solidFill>
                <a:srgbClr val="4E6A7C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19" name="Graphic 2">
              <a:extLst>
                <a:ext uri="{FF2B5EF4-FFF2-40B4-BE49-F238E27FC236}">
                  <a16:creationId xmlns:a16="http://schemas.microsoft.com/office/drawing/2014/main" id="{61E495CF-E7FD-E893-1258-7D4346661829}"/>
                </a:ext>
              </a:extLst>
            </p:cNvPr>
            <p:cNvGrpSpPr/>
            <p:nvPr/>
          </p:nvGrpSpPr>
          <p:grpSpPr>
            <a:xfrm>
              <a:off x="7260232" y="4375268"/>
              <a:ext cx="43430" cy="9585"/>
              <a:chOff x="7260232" y="4375268"/>
              <a:chExt cx="43430" cy="9585"/>
            </a:xfrm>
            <a:solidFill>
              <a:srgbClr val="6C99B9"/>
            </a:solidFill>
          </p:grpSpPr>
          <p:sp>
            <p:nvSpPr>
              <p:cNvPr id="820" name="Freeform: Shape 819">
                <a:extLst>
                  <a:ext uri="{FF2B5EF4-FFF2-40B4-BE49-F238E27FC236}">
                    <a16:creationId xmlns:a16="http://schemas.microsoft.com/office/drawing/2014/main" id="{74222E1B-09A6-0CA6-C1E3-9853495A66C5}"/>
                  </a:ext>
                </a:extLst>
              </p:cNvPr>
              <p:cNvSpPr/>
              <p:nvPr/>
            </p:nvSpPr>
            <p:spPr>
              <a:xfrm>
                <a:off x="7294120" y="4375268"/>
                <a:ext cx="9541" cy="9585"/>
              </a:xfrm>
              <a:custGeom>
                <a:avLst/>
                <a:gdLst>
                  <a:gd name="connsiteX0" fmla="*/ 8215 w 9541"/>
                  <a:gd name="connsiteY0" fmla="*/ 1749 h 9585"/>
                  <a:gd name="connsiteX1" fmla="*/ 5446 w 9541"/>
                  <a:gd name="connsiteY1" fmla="*/ 145 h 9585"/>
                  <a:gd name="connsiteX2" fmla="*/ 563 w 9541"/>
                  <a:gd name="connsiteY2" fmla="*/ 2113 h 9585"/>
                  <a:gd name="connsiteX3" fmla="*/ 709 w 9541"/>
                  <a:gd name="connsiteY3" fmla="*/ 6631 h 9585"/>
                  <a:gd name="connsiteX4" fmla="*/ 7268 w 9541"/>
                  <a:gd name="connsiteY4" fmla="*/ 8964 h 9585"/>
                  <a:gd name="connsiteX5" fmla="*/ 8215 w 9541"/>
                  <a:gd name="connsiteY5" fmla="*/ 1749 h 9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541" h="9585">
                    <a:moveTo>
                      <a:pt x="8215" y="1749"/>
                    </a:moveTo>
                    <a:cubicBezTo>
                      <a:pt x="7341" y="947"/>
                      <a:pt x="6539" y="437"/>
                      <a:pt x="5446" y="145"/>
                    </a:cubicBezTo>
                    <a:cubicBezTo>
                      <a:pt x="3551" y="-365"/>
                      <a:pt x="1511" y="510"/>
                      <a:pt x="563" y="2113"/>
                    </a:cubicBezTo>
                    <a:cubicBezTo>
                      <a:pt x="-311" y="3571"/>
                      <a:pt x="-93" y="5247"/>
                      <a:pt x="709" y="6631"/>
                    </a:cubicBezTo>
                    <a:cubicBezTo>
                      <a:pt x="1729" y="9182"/>
                      <a:pt x="4790" y="10421"/>
                      <a:pt x="7268" y="8964"/>
                    </a:cubicBezTo>
                    <a:cubicBezTo>
                      <a:pt x="9746" y="7579"/>
                      <a:pt x="10402" y="3789"/>
                      <a:pt x="8215" y="1749"/>
                    </a:cubicBezTo>
                    <a:close/>
                  </a:path>
                </a:pathLst>
              </a:custGeom>
              <a:solidFill>
                <a:srgbClr val="6C99B9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1" name="Freeform: Shape 820">
                <a:extLst>
                  <a:ext uri="{FF2B5EF4-FFF2-40B4-BE49-F238E27FC236}">
                    <a16:creationId xmlns:a16="http://schemas.microsoft.com/office/drawing/2014/main" id="{489EC0A3-CE8A-55E9-9A8E-295AC85B78E0}"/>
                  </a:ext>
                </a:extLst>
              </p:cNvPr>
              <p:cNvSpPr/>
              <p:nvPr/>
            </p:nvSpPr>
            <p:spPr>
              <a:xfrm>
                <a:off x="7276994" y="4375268"/>
                <a:ext cx="9541" cy="9585"/>
              </a:xfrm>
              <a:custGeom>
                <a:avLst/>
                <a:gdLst>
                  <a:gd name="connsiteX0" fmla="*/ 8216 w 9541"/>
                  <a:gd name="connsiteY0" fmla="*/ 1749 h 9585"/>
                  <a:gd name="connsiteX1" fmla="*/ 5446 w 9541"/>
                  <a:gd name="connsiteY1" fmla="*/ 145 h 9585"/>
                  <a:gd name="connsiteX2" fmla="*/ 563 w 9541"/>
                  <a:gd name="connsiteY2" fmla="*/ 2113 h 9585"/>
                  <a:gd name="connsiteX3" fmla="*/ 709 w 9541"/>
                  <a:gd name="connsiteY3" fmla="*/ 6631 h 9585"/>
                  <a:gd name="connsiteX4" fmla="*/ 7268 w 9541"/>
                  <a:gd name="connsiteY4" fmla="*/ 8964 h 9585"/>
                  <a:gd name="connsiteX5" fmla="*/ 8216 w 9541"/>
                  <a:gd name="connsiteY5" fmla="*/ 1749 h 9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541" h="9585">
                    <a:moveTo>
                      <a:pt x="8216" y="1749"/>
                    </a:moveTo>
                    <a:cubicBezTo>
                      <a:pt x="7341" y="947"/>
                      <a:pt x="6539" y="437"/>
                      <a:pt x="5446" y="145"/>
                    </a:cubicBezTo>
                    <a:cubicBezTo>
                      <a:pt x="3551" y="-365"/>
                      <a:pt x="1510" y="510"/>
                      <a:pt x="563" y="2113"/>
                    </a:cubicBezTo>
                    <a:cubicBezTo>
                      <a:pt x="-312" y="3571"/>
                      <a:pt x="-93" y="5247"/>
                      <a:pt x="709" y="6631"/>
                    </a:cubicBezTo>
                    <a:cubicBezTo>
                      <a:pt x="1729" y="9182"/>
                      <a:pt x="4790" y="10421"/>
                      <a:pt x="7268" y="8964"/>
                    </a:cubicBezTo>
                    <a:cubicBezTo>
                      <a:pt x="9746" y="7579"/>
                      <a:pt x="10402" y="3789"/>
                      <a:pt x="8216" y="1749"/>
                    </a:cubicBezTo>
                    <a:close/>
                  </a:path>
                </a:pathLst>
              </a:custGeom>
              <a:solidFill>
                <a:srgbClr val="6C99B9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2" name="Freeform: Shape 821">
                <a:extLst>
                  <a:ext uri="{FF2B5EF4-FFF2-40B4-BE49-F238E27FC236}">
                    <a16:creationId xmlns:a16="http://schemas.microsoft.com/office/drawing/2014/main" id="{FBDA020A-C4A1-EE2D-1B06-D97612378FAF}"/>
                  </a:ext>
                </a:extLst>
              </p:cNvPr>
              <p:cNvSpPr/>
              <p:nvPr/>
            </p:nvSpPr>
            <p:spPr>
              <a:xfrm>
                <a:off x="7260232" y="4375268"/>
                <a:ext cx="9572" cy="9585"/>
              </a:xfrm>
              <a:custGeom>
                <a:avLst/>
                <a:gdLst>
                  <a:gd name="connsiteX0" fmla="*/ 8215 w 9572"/>
                  <a:gd name="connsiteY0" fmla="*/ 1749 h 9585"/>
                  <a:gd name="connsiteX1" fmla="*/ 5446 w 9572"/>
                  <a:gd name="connsiteY1" fmla="*/ 145 h 9585"/>
                  <a:gd name="connsiteX2" fmla="*/ 563 w 9572"/>
                  <a:gd name="connsiteY2" fmla="*/ 2113 h 9585"/>
                  <a:gd name="connsiteX3" fmla="*/ 709 w 9572"/>
                  <a:gd name="connsiteY3" fmla="*/ 6631 h 9585"/>
                  <a:gd name="connsiteX4" fmla="*/ 7268 w 9572"/>
                  <a:gd name="connsiteY4" fmla="*/ 8964 h 9585"/>
                  <a:gd name="connsiteX5" fmla="*/ 8215 w 9572"/>
                  <a:gd name="connsiteY5" fmla="*/ 1749 h 9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572" h="9585">
                    <a:moveTo>
                      <a:pt x="8215" y="1749"/>
                    </a:moveTo>
                    <a:cubicBezTo>
                      <a:pt x="7341" y="947"/>
                      <a:pt x="6539" y="437"/>
                      <a:pt x="5446" y="145"/>
                    </a:cubicBezTo>
                    <a:cubicBezTo>
                      <a:pt x="3551" y="-365"/>
                      <a:pt x="1510" y="510"/>
                      <a:pt x="563" y="2113"/>
                    </a:cubicBezTo>
                    <a:cubicBezTo>
                      <a:pt x="-312" y="3571"/>
                      <a:pt x="-93" y="5247"/>
                      <a:pt x="709" y="6631"/>
                    </a:cubicBezTo>
                    <a:cubicBezTo>
                      <a:pt x="1729" y="9182"/>
                      <a:pt x="4790" y="10421"/>
                      <a:pt x="7268" y="8964"/>
                    </a:cubicBezTo>
                    <a:cubicBezTo>
                      <a:pt x="9746" y="7579"/>
                      <a:pt x="10474" y="3789"/>
                      <a:pt x="8215" y="1749"/>
                    </a:cubicBezTo>
                    <a:close/>
                  </a:path>
                </a:pathLst>
              </a:custGeom>
              <a:solidFill>
                <a:srgbClr val="6C99B9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823" name="Graphic 2">
            <a:extLst>
              <a:ext uri="{FF2B5EF4-FFF2-40B4-BE49-F238E27FC236}">
                <a16:creationId xmlns:a16="http://schemas.microsoft.com/office/drawing/2014/main" id="{5D178C89-42B4-9AB1-A124-829270F47805}"/>
              </a:ext>
            </a:extLst>
          </p:cNvPr>
          <p:cNvGrpSpPr/>
          <p:nvPr/>
        </p:nvGrpSpPr>
        <p:grpSpPr>
          <a:xfrm>
            <a:off x="8914833" y="4298737"/>
            <a:ext cx="375179" cy="382123"/>
            <a:chOff x="8281091" y="4316844"/>
            <a:chExt cx="375179" cy="382123"/>
          </a:xfrm>
        </p:grpSpPr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DA2CCB22-3278-ADED-C61A-A42B63EB73A4}"/>
                </a:ext>
              </a:extLst>
            </p:cNvPr>
            <p:cNvSpPr/>
            <p:nvPr/>
          </p:nvSpPr>
          <p:spPr>
            <a:xfrm>
              <a:off x="8281091" y="4408643"/>
              <a:ext cx="375179" cy="290324"/>
            </a:xfrm>
            <a:custGeom>
              <a:avLst/>
              <a:gdLst>
                <a:gd name="connsiteX0" fmla="*/ 289254 w 375179"/>
                <a:gd name="connsiteY0" fmla="*/ 176368 h 290324"/>
                <a:gd name="connsiteX1" fmla="*/ 279561 w 375179"/>
                <a:gd name="connsiteY1" fmla="*/ 177680 h 290324"/>
                <a:gd name="connsiteX2" fmla="*/ 260467 w 375179"/>
                <a:gd name="connsiteY2" fmla="*/ 169882 h 290324"/>
                <a:gd name="connsiteX3" fmla="*/ 214116 w 375179"/>
                <a:gd name="connsiteY3" fmla="*/ 122511 h 290324"/>
                <a:gd name="connsiteX4" fmla="*/ 162081 w 375179"/>
                <a:gd name="connsiteY4" fmla="*/ 38556 h 290324"/>
                <a:gd name="connsiteX5" fmla="*/ 0 w 375179"/>
                <a:gd name="connsiteY5" fmla="*/ 76 h 290324"/>
                <a:gd name="connsiteX6" fmla="*/ 437 w 375179"/>
                <a:gd name="connsiteY6" fmla="*/ 50143 h 290324"/>
                <a:gd name="connsiteX7" fmla="*/ 132784 w 375179"/>
                <a:gd name="connsiteY7" fmla="*/ 76452 h 290324"/>
                <a:gd name="connsiteX8" fmla="*/ 196553 w 375179"/>
                <a:gd name="connsiteY8" fmla="*/ 165655 h 290324"/>
                <a:gd name="connsiteX9" fmla="*/ 233356 w 375179"/>
                <a:gd name="connsiteY9" fmla="*/ 203333 h 290324"/>
                <a:gd name="connsiteX10" fmla="*/ 285683 w 375179"/>
                <a:gd name="connsiteY10" fmla="*/ 222865 h 290324"/>
                <a:gd name="connsiteX11" fmla="*/ 287141 w 375179"/>
                <a:gd name="connsiteY11" fmla="*/ 223593 h 290324"/>
                <a:gd name="connsiteX12" fmla="*/ 287651 w 375179"/>
                <a:gd name="connsiteY12" fmla="*/ 225561 h 290324"/>
                <a:gd name="connsiteX13" fmla="*/ 287359 w 375179"/>
                <a:gd name="connsiteY13" fmla="*/ 268268 h 290324"/>
                <a:gd name="connsiteX14" fmla="*/ 287505 w 375179"/>
                <a:gd name="connsiteY14" fmla="*/ 282479 h 290324"/>
                <a:gd name="connsiteX15" fmla="*/ 289181 w 375179"/>
                <a:gd name="connsiteY15" fmla="*/ 289184 h 290324"/>
                <a:gd name="connsiteX16" fmla="*/ 293335 w 375179"/>
                <a:gd name="connsiteY16" fmla="*/ 288455 h 290324"/>
                <a:gd name="connsiteX17" fmla="*/ 334948 w 375179"/>
                <a:gd name="connsiteY17" fmla="*/ 257263 h 290324"/>
                <a:gd name="connsiteX18" fmla="*/ 372117 w 375179"/>
                <a:gd name="connsiteY18" fmla="*/ 225634 h 290324"/>
                <a:gd name="connsiteX19" fmla="*/ 371752 w 375179"/>
                <a:gd name="connsiteY19" fmla="*/ 212516 h 290324"/>
                <a:gd name="connsiteX20" fmla="*/ 344569 w 375179"/>
                <a:gd name="connsiteY20" fmla="*/ 173307 h 290324"/>
                <a:gd name="connsiteX21" fmla="*/ 322341 w 375179"/>
                <a:gd name="connsiteY21" fmla="*/ 141241 h 290324"/>
                <a:gd name="connsiteX22" fmla="*/ 303319 w 375179"/>
                <a:gd name="connsiteY22" fmla="*/ 119305 h 290324"/>
                <a:gd name="connsiteX23" fmla="*/ 298728 w 375179"/>
                <a:gd name="connsiteY23" fmla="*/ 128560 h 290324"/>
                <a:gd name="connsiteX24" fmla="*/ 295521 w 375179"/>
                <a:gd name="connsiteY24" fmla="*/ 164781 h 290324"/>
                <a:gd name="connsiteX25" fmla="*/ 289254 w 375179"/>
                <a:gd name="connsiteY25" fmla="*/ 176368 h 29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75179" h="290324">
                  <a:moveTo>
                    <a:pt x="289254" y="176368"/>
                  </a:moveTo>
                  <a:cubicBezTo>
                    <a:pt x="286776" y="177753"/>
                    <a:pt x="283570" y="178263"/>
                    <a:pt x="279561" y="177680"/>
                  </a:cubicBezTo>
                  <a:cubicBezTo>
                    <a:pt x="273148" y="176805"/>
                    <a:pt x="266006" y="172797"/>
                    <a:pt x="260467" y="169882"/>
                  </a:cubicBezTo>
                  <a:cubicBezTo>
                    <a:pt x="240061" y="159315"/>
                    <a:pt x="224902" y="141095"/>
                    <a:pt x="214116" y="122511"/>
                  </a:cubicBezTo>
                  <a:cubicBezTo>
                    <a:pt x="197646" y="93943"/>
                    <a:pt x="187006" y="61585"/>
                    <a:pt x="162081" y="38556"/>
                  </a:cubicBezTo>
                  <a:cubicBezTo>
                    <a:pt x="121853" y="1388"/>
                    <a:pt x="57501" y="-507"/>
                    <a:pt x="0" y="76"/>
                  </a:cubicBezTo>
                  <a:cubicBezTo>
                    <a:pt x="146" y="16765"/>
                    <a:pt x="292" y="33454"/>
                    <a:pt x="437" y="50143"/>
                  </a:cubicBezTo>
                  <a:cubicBezTo>
                    <a:pt x="45331" y="36078"/>
                    <a:pt x="98459" y="46645"/>
                    <a:pt x="132784" y="76452"/>
                  </a:cubicBezTo>
                  <a:cubicBezTo>
                    <a:pt x="161134" y="101085"/>
                    <a:pt x="175491" y="135629"/>
                    <a:pt x="196553" y="165655"/>
                  </a:cubicBezTo>
                  <a:cubicBezTo>
                    <a:pt x="206464" y="179793"/>
                    <a:pt x="218562" y="193130"/>
                    <a:pt x="233356" y="203333"/>
                  </a:cubicBezTo>
                  <a:cubicBezTo>
                    <a:pt x="249754" y="214629"/>
                    <a:pt x="266807" y="216961"/>
                    <a:pt x="285683" y="222865"/>
                  </a:cubicBezTo>
                  <a:cubicBezTo>
                    <a:pt x="286193" y="223010"/>
                    <a:pt x="286776" y="223229"/>
                    <a:pt x="287141" y="223593"/>
                  </a:cubicBezTo>
                  <a:cubicBezTo>
                    <a:pt x="287651" y="224104"/>
                    <a:pt x="287651" y="224905"/>
                    <a:pt x="287651" y="225561"/>
                  </a:cubicBezTo>
                  <a:cubicBezTo>
                    <a:pt x="287578" y="239772"/>
                    <a:pt x="287505" y="253984"/>
                    <a:pt x="287359" y="268268"/>
                  </a:cubicBezTo>
                  <a:cubicBezTo>
                    <a:pt x="287359" y="273005"/>
                    <a:pt x="286922" y="277742"/>
                    <a:pt x="287505" y="282479"/>
                  </a:cubicBezTo>
                  <a:cubicBezTo>
                    <a:pt x="287723" y="284082"/>
                    <a:pt x="287869" y="288091"/>
                    <a:pt x="289181" y="289184"/>
                  </a:cubicBezTo>
                  <a:cubicBezTo>
                    <a:pt x="291513" y="291297"/>
                    <a:pt x="290785" y="290131"/>
                    <a:pt x="293335" y="288455"/>
                  </a:cubicBezTo>
                  <a:cubicBezTo>
                    <a:pt x="307911" y="279054"/>
                    <a:pt x="321612" y="268341"/>
                    <a:pt x="334948" y="257263"/>
                  </a:cubicBezTo>
                  <a:cubicBezTo>
                    <a:pt x="347338" y="246987"/>
                    <a:pt x="360748" y="237076"/>
                    <a:pt x="372117" y="225634"/>
                  </a:cubicBezTo>
                  <a:cubicBezTo>
                    <a:pt x="377072" y="220678"/>
                    <a:pt x="375323" y="218200"/>
                    <a:pt x="371752" y="212516"/>
                  </a:cubicBezTo>
                  <a:cubicBezTo>
                    <a:pt x="363225" y="199033"/>
                    <a:pt x="354188" y="186207"/>
                    <a:pt x="344569" y="173307"/>
                  </a:cubicBezTo>
                  <a:cubicBezTo>
                    <a:pt x="336333" y="162303"/>
                    <a:pt x="329264" y="153120"/>
                    <a:pt x="322341" y="141241"/>
                  </a:cubicBezTo>
                  <a:cubicBezTo>
                    <a:pt x="319572" y="136577"/>
                    <a:pt x="310462" y="118794"/>
                    <a:pt x="303319" y="119305"/>
                  </a:cubicBezTo>
                  <a:cubicBezTo>
                    <a:pt x="298801" y="119523"/>
                    <a:pt x="299020" y="125208"/>
                    <a:pt x="298728" y="128560"/>
                  </a:cubicBezTo>
                  <a:cubicBezTo>
                    <a:pt x="297562" y="140658"/>
                    <a:pt x="296615" y="152683"/>
                    <a:pt x="295521" y="164781"/>
                  </a:cubicBezTo>
                  <a:cubicBezTo>
                    <a:pt x="295084" y="170174"/>
                    <a:pt x="293044" y="174255"/>
                    <a:pt x="289254" y="176368"/>
                  </a:cubicBezTo>
                  <a:close/>
                </a:path>
              </a:pathLst>
            </a:custGeom>
            <a:solidFill>
              <a:srgbClr val="6493A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DBCF636B-101E-D502-58B6-B5216AF2E65F}"/>
                </a:ext>
              </a:extLst>
            </p:cNvPr>
            <p:cNvSpPr/>
            <p:nvPr/>
          </p:nvSpPr>
          <p:spPr>
            <a:xfrm>
              <a:off x="8281091" y="4316844"/>
              <a:ext cx="375179" cy="290251"/>
            </a:xfrm>
            <a:custGeom>
              <a:avLst/>
              <a:gdLst>
                <a:gd name="connsiteX0" fmla="*/ 289254 w 375179"/>
                <a:gd name="connsiteY0" fmla="*/ 113811 h 290251"/>
                <a:gd name="connsiteX1" fmla="*/ 279561 w 375179"/>
                <a:gd name="connsiteY1" fmla="*/ 112499 h 290251"/>
                <a:gd name="connsiteX2" fmla="*/ 260467 w 375179"/>
                <a:gd name="connsiteY2" fmla="*/ 120297 h 290251"/>
                <a:gd name="connsiteX3" fmla="*/ 214116 w 375179"/>
                <a:gd name="connsiteY3" fmla="*/ 167668 h 290251"/>
                <a:gd name="connsiteX4" fmla="*/ 162081 w 375179"/>
                <a:gd name="connsiteY4" fmla="*/ 251696 h 290251"/>
                <a:gd name="connsiteX5" fmla="*/ 0 w 375179"/>
                <a:gd name="connsiteY5" fmla="*/ 290176 h 290251"/>
                <a:gd name="connsiteX6" fmla="*/ 437 w 375179"/>
                <a:gd name="connsiteY6" fmla="*/ 240109 h 290251"/>
                <a:gd name="connsiteX7" fmla="*/ 132784 w 375179"/>
                <a:gd name="connsiteY7" fmla="*/ 213800 h 290251"/>
                <a:gd name="connsiteX8" fmla="*/ 196553 w 375179"/>
                <a:gd name="connsiteY8" fmla="*/ 124597 h 290251"/>
                <a:gd name="connsiteX9" fmla="*/ 233356 w 375179"/>
                <a:gd name="connsiteY9" fmla="*/ 86918 h 290251"/>
                <a:gd name="connsiteX10" fmla="*/ 285683 w 375179"/>
                <a:gd name="connsiteY10" fmla="*/ 67387 h 290251"/>
                <a:gd name="connsiteX11" fmla="*/ 287141 w 375179"/>
                <a:gd name="connsiteY11" fmla="*/ 66658 h 290251"/>
                <a:gd name="connsiteX12" fmla="*/ 287651 w 375179"/>
                <a:gd name="connsiteY12" fmla="*/ 64691 h 290251"/>
                <a:gd name="connsiteX13" fmla="*/ 287359 w 375179"/>
                <a:gd name="connsiteY13" fmla="*/ 22057 h 290251"/>
                <a:gd name="connsiteX14" fmla="*/ 287505 w 375179"/>
                <a:gd name="connsiteY14" fmla="*/ 7845 h 290251"/>
                <a:gd name="connsiteX15" fmla="*/ 289181 w 375179"/>
                <a:gd name="connsiteY15" fmla="*/ 1141 h 290251"/>
                <a:gd name="connsiteX16" fmla="*/ 293335 w 375179"/>
                <a:gd name="connsiteY16" fmla="*/ 1870 h 290251"/>
                <a:gd name="connsiteX17" fmla="*/ 334948 w 375179"/>
                <a:gd name="connsiteY17" fmla="*/ 33062 h 290251"/>
                <a:gd name="connsiteX18" fmla="*/ 372117 w 375179"/>
                <a:gd name="connsiteY18" fmla="*/ 64691 h 290251"/>
                <a:gd name="connsiteX19" fmla="*/ 371752 w 375179"/>
                <a:gd name="connsiteY19" fmla="*/ 77809 h 290251"/>
                <a:gd name="connsiteX20" fmla="*/ 344569 w 375179"/>
                <a:gd name="connsiteY20" fmla="*/ 117017 h 290251"/>
                <a:gd name="connsiteX21" fmla="*/ 322341 w 375179"/>
                <a:gd name="connsiteY21" fmla="*/ 149084 h 290251"/>
                <a:gd name="connsiteX22" fmla="*/ 303319 w 375179"/>
                <a:gd name="connsiteY22" fmla="*/ 171020 h 290251"/>
                <a:gd name="connsiteX23" fmla="*/ 298728 w 375179"/>
                <a:gd name="connsiteY23" fmla="*/ 161765 h 290251"/>
                <a:gd name="connsiteX24" fmla="*/ 295521 w 375179"/>
                <a:gd name="connsiteY24" fmla="*/ 125544 h 290251"/>
                <a:gd name="connsiteX25" fmla="*/ 289254 w 375179"/>
                <a:gd name="connsiteY25" fmla="*/ 113811 h 290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75179" h="290251">
                  <a:moveTo>
                    <a:pt x="289254" y="113811"/>
                  </a:moveTo>
                  <a:cubicBezTo>
                    <a:pt x="286776" y="112426"/>
                    <a:pt x="283570" y="111916"/>
                    <a:pt x="279561" y="112499"/>
                  </a:cubicBezTo>
                  <a:cubicBezTo>
                    <a:pt x="273148" y="113373"/>
                    <a:pt x="266006" y="117382"/>
                    <a:pt x="260467" y="120297"/>
                  </a:cubicBezTo>
                  <a:cubicBezTo>
                    <a:pt x="240061" y="130864"/>
                    <a:pt x="224902" y="149084"/>
                    <a:pt x="214116" y="167668"/>
                  </a:cubicBezTo>
                  <a:cubicBezTo>
                    <a:pt x="197646" y="196236"/>
                    <a:pt x="187006" y="228594"/>
                    <a:pt x="162081" y="251696"/>
                  </a:cubicBezTo>
                  <a:cubicBezTo>
                    <a:pt x="121853" y="288864"/>
                    <a:pt x="57501" y="290759"/>
                    <a:pt x="0" y="290176"/>
                  </a:cubicBezTo>
                  <a:cubicBezTo>
                    <a:pt x="146" y="273487"/>
                    <a:pt x="292" y="256798"/>
                    <a:pt x="437" y="240109"/>
                  </a:cubicBezTo>
                  <a:cubicBezTo>
                    <a:pt x="45331" y="254174"/>
                    <a:pt x="98459" y="243607"/>
                    <a:pt x="132784" y="213800"/>
                  </a:cubicBezTo>
                  <a:cubicBezTo>
                    <a:pt x="161134" y="189167"/>
                    <a:pt x="175491" y="154622"/>
                    <a:pt x="196553" y="124597"/>
                  </a:cubicBezTo>
                  <a:cubicBezTo>
                    <a:pt x="206464" y="110458"/>
                    <a:pt x="218562" y="97121"/>
                    <a:pt x="233356" y="86918"/>
                  </a:cubicBezTo>
                  <a:cubicBezTo>
                    <a:pt x="249754" y="75622"/>
                    <a:pt x="266807" y="73290"/>
                    <a:pt x="285683" y="67387"/>
                  </a:cubicBezTo>
                  <a:cubicBezTo>
                    <a:pt x="286193" y="67241"/>
                    <a:pt x="286776" y="67023"/>
                    <a:pt x="287141" y="66658"/>
                  </a:cubicBezTo>
                  <a:cubicBezTo>
                    <a:pt x="287651" y="66148"/>
                    <a:pt x="287651" y="65347"/>
                    <a:pt x="287651" y="64691"/>
                  </a:cubicBezTo>
                  <a:cubicBezTo>
                    <a:pt x="287578" y="50479"/>
                    <a:pt x="287505" y="36268"/>
                    <a:pt x="287359" y="22057"/>
                  </a:cubicBezTo>
                  <a:cubicBezTo>
                    <a:pt x="287359" y="17320"/>
                    <a:pt x="286922" y="12583"/>
                    <a:pt x="287505" y="7845"/>
                  </a:cubicBezTo>
                  <a:cubicBezTo>
                    <a:pt x="287723" y="6242"/>
                    <a:pt x="287869" y="2234"/>
                    <a:pt x="289181" y="1141"/>
                  </a:cubicBezTo>
                  <a:cubicBezTo>
                    <a:pt x="291513" y="-973"/>
                    <a:pt x="290785" y="193"/>
                    <a:pt x="293335" y="1870"/>
                  </a:cubicBezTo>
                  <a:cubicBezTo>
                    <a:pt x="307911" y="11271"/>
                    <a:pt x="321612" y="21984"/>
                    <a:pt x="334948" y="33062"/>
                  </a:cubicBezTo>
                  <a:cubicBezTo>
                    <a:pt x="347338" y="43337"/>
                    <a:pt x="360748" y="53249"/>
                    <a:pt x="372117" y="64691"/>
                  </a:cubicBezTo>
                  <a:cubicBezTo>
                    <a:pt x="377072" y="69646"/>
                    <a:pt x="375323" y="72124"/>
                    <a:pt x="371752" y="77809"/>
                  </a:cubicBezTo>
                  <a:cubicBezTo>
                    <a:pt x="363225" y="91291"/>
                    <a:pt x="354188" y="104118"/>
                    <a:pt x="344569" y="117017"/>
                  </a:cubicBezTo>
                  <a:cubicBezTo>
                    <a:pt x="336333" y="128022"/>
                    <a:pt x="329264" y="137204"/>
                    <a:pt x="322341" y="149084"/>
                  </a:cubicBezTo>
                  <a:cubicBezTo>
                    <a:pt x="319572" y="153748"/>
                    <a:pt x="310462" y="171530"/>
                    <a:pt x="303319" y="171020"/>
                  </a:cubicBezTo>
                  <a:cubicBezTo>
                    <a:pt x="298801" y="170801"/>
                    <a:pt x="299020" y="165117"/>
                    <a:pt x="298728" y="161765"/>
                  </a:cubicBezTo>
                  <a:cubicBezTo>
                    <a:pt x="297562" y="149740"/>
                    <a:pt x="296615" y="137642"/>
                    <a:pt x="295521" y="125544"/>
                  </a:cubicBezTo>
                  <a:cubicBezTo>
                    <a:pt x="295084" y="120005"/>
                    <a:pt x="293044" y="115924"/>
                    <a:pt x="289254" y="113811"/>
                  </a:cubicBezTo>
                  <a:close/>
                </a:path>
              </a:pathLst>
            </a:custGeom>
            <a:solidFill>
              <a:srgbClr val="6D9DB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26" name="Graphic 2">
            <a:extLst>
              <a:ext uri="{FF2B5EF4-FFF2-40B4-BE49-F238E27FC236}">
                <a16:creationId xmlns:a16="http://schemas.microsoft.com/office/drawing/2014/main" id="{4CCB0130-A94A-0082-E27E-C0D8CD17A41F}"/>
              </a:ext>
            </a:extLst>
          </p:cNvPr>
          <p:cNvGrpSpPr/>
          <p:nvPr/>
        </p:nvGrpSpPr>
        <p:grpSpPr>
          <a:xfrm>
            <a:off x="9613665" y="4302435"/>
            <a:ext cx="358574" cy="374615"/>
            <a:chOff x="8979923" y="4320542"/>
            <a:chExt cx="358574" cy="374615"/>
          </a:xfrm>
          <a:solidFill>
            <a:srgbClr val="6D9DBF"/>
          </a:solidFill>
        </p:grpSpPr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7AE45D5E-E845-22C3-C608-BC7E33901D08}"/>
                </a:ext>
              </a:extLst>
            </p:cNvPr>
            <p:cNvSpPr/>
            <p:nvPr/>
          </p:nvSpPr>
          <p:spPr>
            <a:xfrm>
              <a:off x="9024280" y="4320542"/>
              <a:ext cx="314217" cy="168757"/>
            </a:xfrm>
            <a:custGeom>
              <a:avLst/>
              <a:gdLst>
                <a:gd name="connsiteX0" fmla="*/ 278928 w 314217"/>
                <a:gd name="connsiteY0" fmla="*/ 46417 h 168757"/>
                <a:gd name="connsiteX1" fmla="*/ 246789 w 314217"/>
                <a:gd name="connsiteY1" fmla="*/ 17192 h 168757"/>
                <a:gd name="connsiteX2" fmla="*/ 237606 w 314217"/>
                <a:gd name="connsiteY2" fmla="*/ 9613 h 168757"/>
                <a:gd name="connsiteX3" fmla="*/ 225946 w 314217"/>
                <a:gd name="connsiteY3" fmla="*/ 212 h 168757"/>
                <a:gd name="connsiteX4" fmla="*/ 220116 w 314217"/>
                <a:gd name="connsiteY4" fmla="*/ 22367 h 168757"/>
                <a:gd name="connsiteX5" fmla="*/ 220626 w 314217"/>
                <a:gd name="connsiteY5" fmla="*/ 53121 h 168757"/>
                <a:gd name="connsiteX6" fmla="*/ 97170 w 314217"/>
                <a:gd name="connsiteY6" fmla="*/ 65802 h 168757"/>
                <a:gd name="connsiteX7" fmla="*/ 14526 w 314217"/>
                <a:gd name="connsiteY7" fmla="*/ 104938 h 168757"/>
                <a:gd name="connsiteX8" fmla="*/ 96 w 314217"/>
                <a:gd name="connsiteY8" fmla="*/ 168269 h 168757"/>
                <a:gd name="connsiteX9" fmla="*/ 42657 w 314217"/>
                <a:gd name="connsiteY9" fmla="*/ 168051 h 168757"/>
                <a:gd name="connsiteX10" fmla="*/ 120564 w 314217"/>
                <a:gd name="connsiteY10" fmla="*/ 112809 h 168757"/>
                <a:gd name="connsiteX11" fmla="*/ 192568 w 314217"/>
                <a:gd name="connsiteY11" fmla="*/ 110185 h 168757"/>
                <a:gd name="connsiteX12" fmla="*/ 223395 w 314217"/>
                <a:gd name="connsiteY12" fmla="*/ 116744 h 168757"/>
                <a:gd name="connsiteX13" fmla="*/ 228569 w 314217"/>
                <a:gd name="connsiteY13" fmla="*/ 168342 h 168757"/>
                <a:gd name="connsiteX14" fmla="*/ 290808 w 314217"/>
                <a:gd name="connsiteY14" fmla="*/ 118858 h 168757"/>
                <a:gd name="connsiteX15" fmla="*/ 314056 w 314217"/>
                <a:gd name="connsiteY15" fmla="*/ 83366 h 168757"/>
                <a:gd name="connsiteX16" fmla="*/ 286289 w 314217"/>
                <a:gd name="connsiteY16" fmla="*/ 53194 h 168757"/>
                <a:gd name="connsiteX17" fmla="*/ 278928 w 314217"/>
                <a:gd name="connsiteY17" fmla="*/ 46417 h 16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4217" h="168757">
                  <a:moveTo>
                    <a:pt x="278928" y="46417"/>
                  </a:moveTo>
                  <a:cubicBezTo>
                    <a:pt x="268216" y="36651"/>
                    <a:pt x="257503" y="26958"/>
                    <a:pt x="246789" y="17192"/>
                  </a:cubicBezTo>
                  <a:cubicBezTo>
                    <a:pt x="243874" y="14496"/>
                    <a:pt x="240886" y="11800"/>
                    <a:pt x="237606" y="9613"/>
                  </a:cubicBezTo>
                  <a:cubicBezTo>
                    <a:pt x="234108" y="7281"/>
                    <a:pt x="229736" y="-1464"/>
                    <a:pt x="225946" y="212"/>
                  </a:cubicBezTo>
                  <a:cubicBezTo>
                    <a:pt x="220699" y="2544"/>
                    <a:pt x="219970" y="16610"/>
                    <a:pt x="220116" y="22367"/>
                  </a:cubicBezTo>
                  <a:cubicBezTo>
                    <a:pt x="220334" y="32497"/>
                    <a:pt x="221209" y="43064"/>
                    <a:pt x="220626" y="53121"/>
                  </a:cubicBezTo>
                  <a:cubicBezTo>
                    <a:pt x="180835" y="61211"/>
                    <a:pt x="137617" y="61138"/>
                    <a:pt x="97170" y="65802"/>
                  </a:cubicBezTo>
                  <a:cubicBezTo>
                    <a:pt x="66780" y="69300"/>
                    <a:pt x="32818" y="78119"/>
                    <a:pt x="14526" y="104938"/>
                  </a:cubicBezTo>
                  <a:cubicBezTo>
                    <a:pt x="1918" y="123376"/>
                    <a:pt x="-560" y="146624"/>
                    <a:pt x="96" y="168269"/>
                  </a:cubicBezTo>
                  <a:cubicBezTo>
                    <a:pt x="16130" y="168196"/>
                    <a:pt x="26624" y="168123"/>
                    <a:pt x="42657" y="168051"/>
                  </a:cubicBezTo>
                  <a:cubicBezTo>
                    <a:pt x="35005" y="119659"/>
                    <a:pt x="94765" y="113683"/>
                    <a:pt x="120564" y="112809"/>
                  </a:cubicBezTo>
                  <a:cubicBezTo>
                    <a:pt x="144541" y="111934"/>
                    <a:pt x="168591" y="111060"/>
                    <a:pt x="192568" y="110185"/>
                  </a:cubicBezTo>
                  <a:cubicBezTo>
                    <a:pt x="201459" y="109894"/>
                    <a:pt x="218294" y="107707"/>
                    <a:pt x="223395" y="116744"/>
                  </a:cubicBezTo>
                  <a:cubicBezTo>
                    <a:pt x="229080" y="126947"/>
                    <a:pt x="225363" y="164334"/>
                    <a:pt x="228569" y="168342"/>
                  </a:cubicBezTo>
                  <a:cubicBezTo>
                    <a:pt x="232797" y="173662"/>
                    <a:pt x="282208" y="126291"/>
                    <a:pt x="290808" y="118858"/>
                  </a:cubicBezTo>
                  <a:cubicBezTo>
                    <a:pt x="299481" y="111278"/>
                    <a:pt x="316023" y="96630"/>
                    <a:pt x="314056" y="83366"/>
                  </a:cubicBezTo>
                  <a:cubicBezTo>
                    <a:pt x="312379" y="71997"/>
                    <a:pt x="294889" y="60992"/>
                    <a:pt x="286289" y="53194"/>
                  </a:cubicBezTo>
                  <a:cubicBezTo>
                    <a:pt x="283812" y="50862"/>
                    <a:pt x="281333" y="48676"/>
                    <a:pt x="278928" y="46417"/>
                  </a:cubicBezTo>
                  <a:close/>
                </a:path>
              </a:pathLst>
            </a:custGeom>
            <a:solidFill>
              <a:srgbClr val="6D9DB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618DD23E-7E75-E772-911C-EA841FC4F90A}"/>
                </a:ext>
              </a:extLst>
            </p:cNvPr>
            <p:cNvSpPr/>
            <p:nvPr/>
          </p:nvSpPr>
          <p:spPr>
            <a:xfrm>
              <a:off x="8979923" y="4526611"/>
              <a:ext cx="317819" cy="168546"/>
            </a:xfrm>
            <a:custGeom>
              <a:avLst/>
              <a:gdLst>
                <a:gd name="connsiteX0" fmla="*/ 33158 w 317819"/>
                <a:gd name="connsiteY0" fmla="*/ 119545 h 168546"/>
                <a:gd name="connsiteX1" fmla="*/ 63766 w 317819"/>
                <a:gd name="connsiteY1" fmla="*/ 150372 h 168546"/>
                <a:gd name="connsiteX2" fmla="*/ 72584 w 317819"/>
                <a:gd name="connsiteY2" fmla="*/ 158389 h 168546"/>
                <a:gd name="connsiteX3" fmla="*/ 83735 w 317819"/>
                <a:gd name="connsiteY3" fmla="*/ 168373 h 168546"/>
                <a:gd name="connsiteX4" fmla="*/ 90658 w 317819"/>
                <a:gd name="connsiteY4" fmla="*/ 146582 h 168546"/>
                <a:gd name="connsiteX5" fmla="*/ 91678 w 317819"/>
                <a:gd name="connsiteY5" fmla="*/ 115828 h 168546"/>
                <a:gd name="connsiteX6" fmla="*/ 215644 w 317819"/>
                <a:gd name="connsiteY6" fmla="*/ 109414 h 168546"/>
                <a:gd name="connsiteX7" fmla="*/ 300183 w 317819"/>
                <a:gd name="connsiteY7" fmla="*/ 74506 h 168546"/>
                <a:gd name="connsiteX8" fmla="*/ 317820 w 317819"/>
                <a:gd name="connsiteY8" fmla="*/ 11976 h 168546"/>
                <a:gd name="connsiteX9" fmla="*/ 275332 w 317819"/>
                <a:gd name="connsiteY9" fmla="*/ 10082 h 168546"/>
                <a:gd name="connsiteX10" fmla="*/ 194728 w 317819"/>
                <a:gd name="connsiteY10" fmla="*/ 61315 h 168546"/>
                <a:gd name="connsiteX11" fmla="*/ 122652 w 317819"/>
                <a:gd name="connsiteY11" fmla="*/ 60295 h 168546"/>
                <a:gd name="connsiteX12" fmla="*/ 92262 w 317819"/>
                <a:gd name="connsiteY12" fmla="*/ 52205 h 168546"/>
                <a:gd name="connsiteX13" fmla="*/ 89710 w 317819"/>
                <a:gd name="connsiteY13" fmla="*/ 462 h 168546"/>
                <a:gd name="connsiteX14" fmla="*/ 25067 w 317819"/>
                <a:gd name="connsiteY14" fmla="*/ 46739 h 168546"/>
                <a:gd name="connsiteX15" fmla="*/ 71 w 317819"/>
                <a:gd name="connsiteY15" fmla="*/ 80992 h 168546"/>
                <a:gd name="connsiteX16" fmla="*/ 26234 w 317819"/>
                <a:gd name="connsiteY16" fmla="*/ 112548 h 168546"/>
                <a:gd name="connsiteX17" fmla="*/ 33158 w 317819"/>
                <a:gd name="connsiteY17" fmla="*/ 119545 h 16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7819" h="168546">
                  <a:moveTo>
                    <a:pt x="33158" y="119545"/>
                  </a:moveTo>
                  <a:cubicBezTo>
                    <a:pt x="43360" y="129820"/>
                    <a:pt x="53563" y="140096"/>
                    <a:pt x="63766" y="150372"/>
                  </a:cubicBezTo>
                  <a:cubicBezTo>
                    <a:pt x="66536" y="153214"/>
                    <a:pt x="69378" y="156057"/>
                    <a:pt x="72584" y="158389"/>
                  </a:cubicBezTo>
                  <a:cubicBezTo>
                    <a:pt x="75937" y="160866"/>
                    <a:pt x="79872" y="169904"/>
                    <a:pt x="83735" y="168373"/>
                  </a:cubicBezTo>
                  <a:cubicBezTo>
                    <a:pt x="89055" y="166332"/>
                    <a:pt x="90513" y="152267"/>
                    <a:pt x="90658" y="146582"/>
                  </a:cubicBezTo>
                  <a:cubicBezTo>
                    <a:pt x="90950" y="136452"/>
                    <a:pt x="90586" y="125812"/>
                    <a:pt x="91678" y="115828"/>
                  </a:cubicBezTo>
                  <a:cubicBezTo>
                    <a:pt x="131834" y="109779"/>
                    <a:pt x="174979" y="112038"/>
                    <a:pt x="215644" y="109414"/>
                  </a:cubicBezTo>
                  <a:cubicBezTo>
                    <a:pt x="246181" y="107447"/>
                    <a:pt x="280579" y="100378"/>
                    <a:pt x="300183" y="74506"/>
                  </a:cubicBezTo>
                  <a:cubicBezTo>
                    <a:pt x="313666" y="56724"/>
                    <a:pt x="317383" y="33621"/>
                    <a:pt x="317820" y="11976"/>
                  </a:cubicBezTo>
                  <a:cubicBezTo>
                    <a:pt x="301787" y="11247"/>
                    <a:pt x="291365" y="10810"/>
                    <a:pt x="275332" y="10082"/>
                  </a:cubicBezTo>
                  <a:cubicBezTo>
                    <a:pt x="280579" y="58764"/>
                    <a:pt x="220600" y="61679"/>
                    <a:pt x="194728" y="61315"/>
                  </a:cubicBezTo>
                  <a:cubicBezTo>
                    <a:pt x="170679" y="60950"/>
                    <a:pt x="146702" y="60659"/>
                    <a:pt x="122652" y="60295"/>
                  </a:cubicBezTo>
                  <a:cubicBezTo>
                    <a:pt x="113761" y="60149"/>
                    <a:pt x="96853" y="61461"/>
                    <a:pt x="92262" y="52205"/>
                  </a:cubicBezTo>
                  <a:cubicBezTo>
                    <a:pt x="87087" y="41711"/>
                    <a:pt x="92699" y="4616"/>
                    <a:pt x="89710" y="462"/>
                  </a:cubicBezTo>
                  <a:cubicBezTo>
                    <a:pt x="85776" y="-5004"/>
                    <a:pt x="34032" y="39743"/>
                    <a:pt x="25067" y="46739"/>
                  </a:cubicBezTo>
                  <a:cubicBezTo>
                    <a:pt x="16031" y="53808"/>
                    <a:pt x="-1241" y="67655"/>
                    <a:pt x="71" y="80992"/>
                  </a:cubicBezTo>
                  <a:cubicBezTo>
                    <a:pt x="1164" y="92434"/>
                    <a:pt x="18144" y="104313"/>
                    <a:pt x="26234" y="112548"/>
                  </a:cubicBezTo>
                  <a:cubicBezTo>
                    <a:pt x="28493" y="114880"/>
                    <a:pt x="30825" y="117212"/>
                    <a:pt x="33158" y="119545"/>
                  </a:cubicBezTo>
                  <a:close/>
                </a:path>
              </a:pathLst>
            </a:custGeom>
            <a:solidFill>
              <a:srgbClr val="6D9DB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29" name="Graphic 2">
            <a:extLst>
              <a:ext uri="{FF2B5EF4-FFF2-40B4-BE49-F238E27FC236}">
                <a16:creationId xmlns:a16="http://schemas.microsoft.com/office/drawing/2014/main" id="{F2961586-13B6-1E62-03AF-8046E3C8C2FB}"/>
              </a:ext>
            </a:extLst>
          </p:cNvPr>
          <p:cNvGrpSpPr/>
          <p:nvPr/>
        </p:nvGrpSpPr>
        <p:grpSpPr>
          <a:xfrm>
            <a:off x="9652966" y="4925501"/>
            <a:ext cx="279826" cy="350292"/>
            <a:chOff x="9019224" y="4943608"/>
            <a:chExt cx="279826" cy="350292"/>
          </a:xfrm>
        </p:grpSpPr>
        <p:grpSp>
          <p:nvGrpSpPr>
            <p:cNvPr id="830" name="Graphic 2">
              <a:extLst>
                <a:ext uri="{FF2B5EF4-FFF2-40B4-BE49-F238E27FC236}">
                  <a16:creationId xmlns:a16="http://schemas.microsoft.com/office/drawing/2014/main" id="{70CDEAD0-B93F-F663-F6A8-DE982CCF5F09}"/>
                </a:ext>
              </a:extLst>
            </p:cNvPr>
            <p:cNvGrpSpPr/>
            <p:nvPr/>
          </p:nvGrpSpPr>
          <p:grpSpPr>
            <a:xfrm>
              <a:off x="9019224" y="4943608"/>
              <a:ext cx="279826" cy="350292"/>
              <a:chOff x="9019224" y="4943608"/>
              <a:chExt cx="279826" cy="350292"/>
            </a:xfrm>
          </p:grpSpPr>
          <p:sp>
            <p:nvSpPr>
              <p:cNvPr id="831" name="Freeform: Shape 830">
                <a:extLst>
                  <a:ext uri="{FF2B5EF4-FFF2-40B4-BE49-F238E27FC236}">
                    <a16:creationId xmlns:a16="http://schemas.microsoft.com/office/drawing/2014/main" id="{BB9CF5CC-AD49-FB66-5EA5-0E909CC1C326}"/>
                  </a:ext>
                </a:extLst>
              </p:cNvPr>
              <p:cNvSpPr/>
              <p:nvPr/>
            </p:nvSpPr>
            <p:spPr>
              <a:xfrm>
                <a:off x="9019224" y="4943608"/>
                <a:ext cx="279826" cy="350292"/>
              </a:xfrm>
              <a:custGeom>
                <a:avLst/>
                <a:gdLst>
                  <a:gd name="connsiteX0" fmla="*/ 279539 w 279826"/>
                  <a:gd name="connsiteY0" fmla="*/ 312102 h 350292"/>
                  <a:gd name="connsiteX1" fmla="*/ 274000 w 279826"/>
                  <a:gd name="connsiteY1" fmla="*/ 37934 h 350292"/>
                  <a:gd name="connsiteX2" fmla="*/ 273418 w 279826"/>
                  <a:gd name="connsiteY2" fmla="*/ 7908 h 350292"/>
                  <a:gd name="connsiteX3" fmla="*/ 243683 w 279826"/>
                  <a:gd name="connsiteY3" fmla="*/ 3608 h 350292"/>
                  <a:gd name="connsiteX4" fmla="*/ 198644 w 279826"/>
                  <a:gd name="connsiteY4" fmla="*/ 3972 h 350292"/>
                  <a:gd name="connsiteX5" fmla="*/ 28328 w 279826"/>
                  <a:gd name="connsiteY5" fmla="*/ 765 h 350292"/>
                  <a:gd name="connsiteX6" fmla="*/ 5444 w 279826"/>
                  <a:gd name="connsiteY6" fmla="*/ 3389 h 350292"/>
                  <a:gd name="connsiteX7" fmla="*/ 2747 w 279826"/>
                  <a:gd name="connsiteY7" fmla="*/ 11916 h 350292"/>
                  <a:gd name="connsiteX8" fmla="*/ 780 w 279826"/>
                  <a:gd name="connsiteY8" fmla="*/ 228510 h 350292"/>
                  <a:gd name="connsiteX9" fmla="*/ 853 w 279826"/>
                  <a:gd name="connsiteY9" fmla="*/ 302846 h 350292"/>
                  <a:gd name="connsiteX10" fmla="*/ 1071 w 279826"/>
                  <a:gd name="connsiteY10" fmla="*/ 327042 h 350292"/>
                  <a:gd name="connsiteX11" fmla="*/ 42320 w 279826"/>
                  <a:gd name="connsiteY11" fmla="*/ 345480 h 350292"/>
                  <a:gd name="connsiteX12" fmla="*/ 120664 w 279826"/>
                  <a:gd name="connsiteY12" fmla="*/ 350217 h 350292"/>
                  <a:gd name="connsiteX13" fmla="*/ 218905 w 279826"/>
                  <a:gd name="connsiteY13" fmla="*/ 345844 h 350292"/>
                  <a:gd name="connsiteX14" fmla="*/ 269992 w 279826"/>
                  <a:gd name="connsiteY14" fmla="*/ 338994 h 350292"/>
                  <a:gd name="connsiteX15" fmla="*/ 279539 w 279826"/>
                  <a:gd name="connsiteY15" fmla="*/ 312102 h 3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79826" h="350292">
                    <a:moveTo>
                      <a:pt x="279539" y="312102"/>
                    </a:moveTo>
                    <a:cubicBezTo>
                      <a:pt x="277644" y="220712"/>
                      <a:pt x="275822" y="129323"/>
                      <a:pt x="274000" y="37934"/>
                    </a:cubicBezTo>
                    <a:cubicBezTo>
                      <a:pt x="273854" y="32322"/>
                      <a:pt x="276770" y="11989"/>
                      <a:pt x="273418" y="7908"/>
                    </a:cubicBezTo>
                    <a:cubicBezTo>
                      <a:pt x="267952" y="1276"/>
                      <a:pt x="251043" y="3462"/>
                      <a:pt x="243683" y="3608"/>
                    </a:cubicBezTo>
                    <a:cubicBezTo>
                      <a:pt x="228597" y="3972"/>
                      <a:pt x="213730" y="4264"/>
                      <a:pt x="198644" y="3972"/>
                    </a:cubicBezTo>
                    <a:cubicBezTo>
                      <a:pt x="141872" y="3098"/>
                      <a:pt x="85099" y="1932"/>
                      <a:pt x="28328" y="765"/>
                    </a:cubicBezTo>
                    <a:cubicBezTo>
                      <a:pt x="18561" y="547"/>
                      <a:pt x="9744" y="-1931"/>
                      <a:pt x="5444" y="3389"/>
                    </a:cubicBezTo>
                    <a:cubicBezTo>
                      <a:pt x="3986" y="5211"/>
                      <a:pt x="3038" y="7908"/>
                      <a:pt x="2747" y="11916"/>
                    </a:cubicBezTo>
                    <a:cubicBezTo>
                      <a:pt x="-1990" y="83628"/>
                      <a:pt x="853" y="156652"/>
                      <a:pt x="780" y="228510"/>
                    </a:cubicBezTo>
                    <a:cubicBezTo>
                      <a:pt x="707" y="253289"/>
                      <a:pt x="707" y="278067"/>
                      <a:pt x="853" y="302846"/>
                    </a:cubicBezTo>
                    <a:cubicBezTo>
                      <a:pt x="926" y="310935"/>
                      <a:pt x="926" y="319025"/>
                      <a:pt x="1071" y="327042"/>
                    </a:cubicBezTo>
                    <a:cubicBezTo>
                      <a:pt x="1508" y="346719"/>
                      <a:pt x="27963" y="343950"/>
                      <a:pt x="42320" y="345480"/>
                    </a:cubicBezTo>
                    <a:cubicBezTo>
                      <a:pt x="68338" y="348249"/>
                      <a:pt x="94501" y="349853"/>
                      <a:pt x="120664" y="350217"/>
                    </a:cubicBezTo>
                    <a:cubicBezTo>
                      <a:pt x="153459" y="350654"/>
                      <a:pt x="186255" y="349197"/>
                      <a:pt x="218905" y="345844"/>
                    </a:cubicBezTo>
                    <a:cubicBezTo>
                      <a:pt x="234063" y="344314"/>
                      <a:pt x="255927" y="345115"/>
                      <a:pt x="269992" y="338994"/>
                    </a:cubicBezTo>
                    <a:cubicBezTo>
                      <a:pt x="281726" y="333965"/>
                      <a:pt x="279831" y="323908"/>
                      <a:pt x="279539" y="312102"/>
                    </a:cubicBezTo>
                    <a:close/>
                  </a:path>
                </a:pathLst>
              </a:custGeom>
              <a:solidFill>
                <a:srgbClr val="505659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2" name="Freeform: Shape 831">
                <a:extLst>
                  <a:ext uri="{FF2B5EF4-FFF2-40B4-BE49-F238E27FC236}">
                    <a16:creationId xmlns:a16="http://schemas.microsoft.com/office/drawing/2014/main" id="{938AFD34-4EF5-398E-7B1C-92AA067DEC47}"/>
                  </a:ext>
                </a:extLst>
              </p:cNvPr>
              <p:cNvSpPr/>
              <p:nvPr/>
            </p:nvSpPr>
            <p:spPr>
              <a:xfrm>
                <a:off x="9037808" y="4977970"/>
                <a:ext cx="23299" cy="34142"/>
              </a:xfrm>
              <a:custGeom>
                <a:avLst/>
                <a:gdLst>
                  <a:gd name="connsiteX0" fmla="*/ 489 w 23299"/>
                  <a:gd name="connsiteY0" fmla="*/ 30901 h 34142"/>
                  <a:gd name="connsiteX1" fmla="*/ 2165 w 23299"/>
                  <a:gd name="connsiteY1" fmla="*/ 31848 h 34142"/>
                  <a:gd name="connsiteX2" fmla="*/ 23300 w 23299"/>
                  <a:gd name="connsiteY2" fmla="*/ 34107 h 34142"/>
                  <a:gd name="connsiteX3" fmla="*/ 23081 w 23299"/>
                  <a:gd name="connsiteY3" fmla="*/ 875 h 34142"/>
                  <a:gd name="connsiteX4" fmla="*/ 1436 w 23299"/>
                  <a:gd name="connsiteY4" fmla="*/ 0 h 34142"/>
                  <a:gd name="connsiteX5" fmla="*/ 124 w 23299"/>
                  <a:gd name="connsiteY5" fmla="*/ 29224 h 34142"/>
                  <a:gd name="connsiteX6" fmla="*/ 489 w 23299"/>
                  <a:gd name="connsiteY6" fmla="*/ 30901 h 3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299" h="34142">
                    <a:moveTo>
                      <a:pt x="489" y="30901"/>
                    </a:moveTo>
                    <a:cubicBezTo>
                      <a:pt x="853" y="31483"/>
                      <a:pt x="1509" y="31702"/>
                      <a:pt x="2165" y="31848"/>
                    </a:cubicBezTo>
                    <a:cubicBezTo>
                      <a:pt x="9088" y="33524"/>
                      <a:pt x="16231" y="34326"/>
                      <a:pt x="23300" y="34107"/>
                    </a:cubicBezTo>
                    <a:cubicBezTo>
                      <a:pt x="23227" y="23030"/>
                      <a:pt x="23154" y="11952"/>
                      <a:pt x="23081" y="875"/>
                    </a:cubicBezTo>
                    <a:cubicBezTo>
                      <a:pt x="15866" y="583"/>
                      <a:pt x="8651" y="292"/>
                      <a:pt x="1436" y="0"/>
                    </a:cubicBezTo>
                    <a:cubicBezTo>
                      <a:pt x="197" y="9693"/>
                      <a:pt x="-240" y="19459"/>
                      <a:pt x="124" y="29224"/>
                    </a:cubicBezTo>
                    <a:cubicBezTo>
                      <a:pt x="197" y="29880"/>
                      <a:pt x="197" y="30464"/>
                      <a:pt x="489" y="30901"/>
                    </a:cubicBezTo>
                    <a:close/>
                  </a:path>
                </a:pathLst>
              </a:custGeom>
              <a:solidFill>
                <a:srgbClr val="F2F2F2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3" name="Freeform: Shape 832">
                <a:extLst>
                  <a:ext uri="{FF2B5EF4-FFF2-40B4-BE49-F238E27FC236}">
                    <a16:creationId xmlns:a16="http://schemas.microsoft.com/office/drawing/2014/main" id="{1B279D74-BC49-00FC-E179-EECD8317CEB9}"/>
                  </a:ext>
                </a:extLst>
              </p:cNvPr>
              <p:cNvSpPr/>
              <p:nvPr/>
            </p:nvSpPr>
            <p:spPr>
              <a:xfrm>
                <a:off x="9037808" y="5027455"/>
                <a:ext cx="23299" cy="34142"/>
              </a:xfrm>
              <a:custGeom>
                <a:avLst/>
                <a:gdLst>
                  <a:gd name="connsiteX0" fmla="*/ 489 w 23299"/>
                  <a:gd name="connsiteY0" fmla="*/ 30900 h 34142"/>
                  <a:gd name="connsiteX1" fmla="*/ 2165 w 23299"/>
                  <a:gd name="connsiteY1" fmla="*/ 31848 h 34142"/>
                  <a:gd name="connsiteX2" fmla="*/ 23300 w 23299"/>
                  <a:gd name="connsiteY2" fmla="*/ 34107 h 34142"/>
                  <a:gd name="connsiteX3" fmla="*/ 23081 w 23299"/>
                  <a:gd name="connsiteY3" fmla="*/ 875 h 34142"/>
                  <a:gd name="connsiteX4" fmla="*/ 1436 w 23299"/>
                  <a:gd name="connsiteY4" fmla="*/ 0 h 34142"/>
                  <a:gd name="connsiteX5" fmla="*/ 124 w 23299"/>
                  <a:gd name="connsiteY5" fmla="*/ 29224 h 34142"/>
                  <a:gd name="connsiteX6" fmla="*/ 489 w 23299"/>
                  <a:gd name="connsiteY6" fmla="*/ 30900 h 3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299" h="34142">
                    <a:moveTo>
                      <a:pt x="489" y="30900"/>
                    </a:moveTo>
                    <a:cubicBezTo>
                      <a:pt x="853" y="31483"/>
                      <a:pt x="1509" y="31702"/>
                      <a:pt x="2165" y="31848"/>
                    </a:cubicBezTo>
                    <a:cubicBezTo>
                      <a:pt x="9088" y="33524"/>
                      <a:pt x="16231" y="34325"/>
                      <a:pt x="23300" y="34107"/>
                    </a:cubicBezTo>
                    <a:cubicBezTo>
                      <a:pt x="23227" y="23029"/>
                      <a:pt x="23154" y="11952"/>
                      <a:pt x="23081" y="875"/>
                    </a:cubicBezTo>
                    <a:cubicBezTo>
                      <a:pt x="15866" y="583"/>
                      <a:pt x="8651" y="291"/>
                      <a:pt x="1436" y="0"/>
                    </a:cubicBezTo>
                    <a:cubicBezTo>
                      <a:pt x="197" y="9693"/>
                      <a:pt x="-240" y="19458"/>
                      <a:pt x="124" y="29224"/>
                    </a:cubicBezTo>
                    <a:cubicBezTo>
                      <a:pt x="197" y="29807"/>
                      <a:pt x="197" y="30463"/>
                      <a:pt x="489" y="30900"/>
                    </a:cubicBezTo>
                    <a:close/>
                  </a:path>
                </a:pathLst>
              </a:custGeom>
              <a:solidFill>
                <a:srgbClr val="F2F2F2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4" name="Freeform: Shape 833">
                <a:extLst>
                  <a:ext uri="{FF2B5EF4-FFF2-40B4-BE49-F238E27FC236}">
                    <a16:creationId xmlns:a16="http://schemas.microsoft.com/office/drawing/2014/main" id="{B669A29B-2D03-1C56-D603-F20FDC2CB7C0}"/>
                  </a:ext>
                </a:extLst>
              </p:cNvPr>
              <p:cNvSpPr/>
              <p:nvPr/>
            </p:nvSpPr>
            <p:spPr>
              <a:xfrm>
                <a:off x="9037808" y="5076939"/>
                <a:ext cx="23299" cy="34142"/>
              </a:xfrm>
              <a:custGeom>
                <a:avLst/>
                <a:gdLst>
                  <a:gd name="connsiteX0" fmla="*/ 489 w 23299"/>
                  <a:gd name="connsiteY0" fmla="*/ 30900 h 34142"/>
                  <a:gd name="connsiteX1" fmla="*/ 2165 w 23299"/>
                  <a:gd name="connsiteY1" fmla="*/ 31848 h 34142"/>
                  <a:gd name="connsiteX2" fmla="*/ 23300 w 23299"/>
                  <a:gd name="connsiteY2" fmla="*/ 34107 h 34142"/>
                  <a:gd name="connsiteX3" fmla="*/ 23081 w 23299"/>
                  <a:gd name="connsiteY3" fmla="*/ 875 h 34142"/>
                  <a:gd name="connsiteX4" fmla="*/ 1436 w 23299"/>
                  <a:gd name="connsiteY4" fmla="*/ 0 h 34142"/>
                  <a:gd name="connsiteX5" fmla="*/ 124 w 23299"/>
                  <a:gd name="connsiteY5" fmla="*/ 29224 h 34142"/>
                  <a:gd name="connsiteX6" fmla="*/ 489 w 23299"/>
                  <a:gd name="connsiteY6" fmla="*/ 30900 h 3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299" h="34142">
                    <a:moveTo>
                      <a:pt x="489" y="30900"/>
                    </a:moveTo>
                    <a:cubicBezTo>
                      <a:pt x="853" y="31483"/>
                      <a:pt x="1509" y="31702"/>
                      <a:pt x="2165" y="31848"/>
                    </a:cubicBezTo>
                    <a:cubicBezTo>
                      <a:pt x="9088" y="33524"/>
                      <a:pt x="16231" y="34326"/>
                      <a:pt x="23300" y="34107"/>
                    </a:cubicBezTo>
                    <a:cubicBezTo>
                      <a:pt x="23227" y="23030"/>
                      <a:pt x="23154" y="11952"/>
                      <a:pt x="23081" y="875"/>
                    </a:cubicBezTo>
                    <a:cubicBezTo>
                      <a:pt x="15866" y="583"/>
                      <a:pt x="8651" y="292"/>
                      <a:pt x="1436" y="0"/>
                    </a:cubicBezTo>
                    <a:cubicBezTo>
                      <a:pt x="197" y="9693"/>
                      <a:pt x="-240" y="19458"/>
                      <a:pt x="124" y="29224"/>
                    </a:cubicBezTo>
                    <a:cubicBezTo>
                      <a:pt x="197" y="29807"/>
                      <a:pt x="197" y="30390"/>
                      <a:pt x="489" y="30900"/>
                    </a:cubicBezTo>
                    <a:close/>
                  </a:path>
                </a:pathLst>
              </a:custGeom>
              <a:solidFill>
                <a:srgbClr val="F2F2F2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5" name="Freeform: Shape 834">
                <a:extLst>
                  <a:ext uri="{FF2B5EF4-FFF2-40B4-BE49-F238E27FC236}">
                    <a16:creationId xmlns:a16="http://schemas.microsoft.com/office/drawing/2014/main" id="{FFB55AF0-E263-3B85-354A-5FD6EA9CCB46}"/>
                  </a:ext>
                </a:extLst>
              </p:cNvPr>
              <p:cNvSpPr/>
              <p:nvPr/>
            </p:nvSpPr>
            <p:spPr>
              <a:xfrm>
                <a:off x="9037808" y="5126351"/>
                <a:ext cx="23299" cy="34142"/>
              </a:xfrm>
              <a:custGeom>
                <a:avLst/>
                <a:gdLst>
                  <a:gd name="connsiteX0" fmla="*/ 489 w 23299"/>
                  <a:gd name="connsiteY0" fmla="*/ 30900 h 34142"/>
                  <a:gd name="connsiteX1" fmla="*/ 2165 w 23299"/>
                  <a:gd name="connsiteY1" fmla="*/ 31848 h 34142"/>
                  <a:gd name="connsiteX2" fmla="*/ 23300 w 23299"/>
                  <a:gd name="connsiteY2" fmla="*/ 34107 h 34142"/>
                  <a:gd name="connsiteX3" fmla="*/ 23081 w 23299"/>
                  <a:gd name="connsiteY3" fmla="*/ 875 h 34142"/>
                  <a:gd name="connsiteX4" fmla="*/ 1436 w 23299"/>
                  <a:gd name="connsiteY4" fmla="*/ 0 h 34142"/>
                  <a:gd name="connsiteX5" fmla="*/ 124 w 23299"/>
                  <a:gd name="connsiteY5" fmla="*/ 29224 h 34142"/>
                  <a:gd name="connsiteX6" fmla="*/ 489 w 23299"/>
                  <a:gd name="connsiteY6" fmla="*/ 30900 h 3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299" h="34142">
                    <a:moveTo>
                      <a:pt x="489" y="30900"/>
                    </a:moveTo>
                    <a:cubicBezTo>
                      <a:pt x="853" y="31483"/>
                      <a:pt x="1509" y="31702"/>
                      <a:pt x="2165" y="31848"/>
                    </a:cubicBezTo>
                    <a:cubicBezTo>
                      <a:pt x="9088" y="33524"/>
                      <a:pt x="16231" y="34325"/>
                      <a:pt x="23300" y="34107"/>
                    </a:cubicBezTo>
                    <a:cubicBezTo>
                      <a:pt x="23227" y="23029"/>
                      <a:pt x="23154" y="11952"/>
                      <a:pt x="23081" y="875"/>
                    </a:cubicBezTo>
                    <a:cubicBezTo>
                      <a:pt x="15866" y="583"/>
                      <a:pt x="8651" y="291"/>
                      <a:pt x="1436" y="0"/>
                    </a:cubicBezTo>
                    <a:cubicBezTo>
                      <a:pt x="197" y="9692"/>
                      <a:pt x="-240" y="19458"/>
                      <a:pt x="124" y="29224"/>
                    </a:cubicBezTo>
                    <a:cubicBezTo>
                      <a:pt x="197" y="29880"/>
                      <a:pt x="197" y="30463"/>
                      <a:pt x="489" y="30900"/>
                    </a:cubicBezTo>
                    <a:close/>
                  </a:path>
                </a:pathLst>
              </a:custGeom>
              <a:solidFill>
                <a:srgbClr val="F2F2F2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6" name="Freeform: Shape 835">
                <a:extLst>
                  <a:ext uri="{FF2B5EF4-FFF2-40B4-BE49-F238E27FC236}">
                    <a16:creationId xmlns:a16="http://schemas.microsoft.com/office/drawing/2014/main" id="{8B8D31B6-8A28-DF11-CC0A-AA5B6B02BC75}"/>
                  </a:ext>
                </a:extLst>
              </p:cNvPr>
              <p:cNvSpPr/>
              <p:nvPr/>
            </p:nvSpPr>
            <p:spPr>
              <a:xfrm>
                <a:off x="9037808" y="5175835"/>
                <a:ext cx="23299" cy="34142"/>
              </a:xfrm>
              <a:custGeom>
                <a:avLst/>
                <a:gdLst>
                  <a:gd name="connsiteX0" fmla="*/ 489 w 23299"/>
                  <a:gd name="connsiteY0" fmla="*/ 30900 h 34142"/>
                  <a:gd name="connsiteX1" fmla="*/ 2165 w 23299"/>
                  <a:gd name="connsiteY1" fmla="*/ 31848 h 34142"/>
                  <a:gd name="connsiteX2" fmla="*/ 23300 w 23299"/>
                  <a:gd name="connsiteY2" fmla="*/ 34107 h 34142"/>
                  <a:gd name="connsiteX3" fmla="*/ 23081 w 23299"/>
                  <a:gd name="connsiteY3" fmla="*/ 875 h 34142"/>
                  <a:gd name="connsiteX4" fmla="*/ 1436 w 23299"/>
                  <a:gd name="connsiteY4" fmla="*/ 0 h 34142"/>
                  <a:gd name="connsiteX5" fmla="*/ 124 w 23299"/>
                  <a:gd name="connsiteY5" fmla="*/ 29224 h 34142"/>
                  <a:gd name="connsiteX6" fmla="*/ 489 w 23299"/>
                  <a:gd name="connsiteY6" fmla="*/ 30900 h 3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299" h="34142">
                    <a:moveTo>
                      <a:pt x="489" y="30900"/>
                    </a:moveTo>
                    <a:cubicBezTo>
                      <a:pt x="853" y="31483"/>
                      <a:pt x="1509" y="31702"/>
                      <a:pt x="2165" y="31848"/>
                    </a:cubicBezTo>
                    <a:cubicBezTo>
                      <a:pt x="9088" y="33524"/>
                      <a:pt x="16231" y="34326"/>
                      <a:pt x="23300" y="34107"/>
                    </a:cubicBezTo>
                    <a:cubicBezTo>
                      <a:pt x="23227" y="23030"/>
                      <a:pt x="23154" y="11952"/>
                      <a:pt x="23081" y="875"/>
                    </a:cubicBezTo>
                    <a:cubicBezTo>
                      <a:pt x="15866" y="583"/>
                      <a:pt x="8651" y="291"/>
                      <a:pt x="1436" y="0"/>
                    </a:cubicBezTo>
                    <a:cubicBezTo>
                      <a:pt x="197" y="9693"/>
                      <a:pt x="-240" y="19458"/>
                      <a:pt x="124" y="29224"/>
                    </a:cubicBezTo>
                    <a:cubicBezTo>
                      <a:pt x="197" y="29880"/>
                      <a:pt x="197" y="30463"/>
                      <a:pt x="489" y="30900"/>
                    </a:cubicBezTo>
                    <a:close/>
                  </a:path>
                </a:pathLst>
              </a:custGeom>
              <a:solidFill>
                <a:srgbClr val="F2F2F2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7" name="Freeform: Shape 836">
                <a:extLst>
                  <a:ext uri="{FF2B5EF4-FFF2-40B4-BE49-F238E27FC236}">
                    <a16:creationId xmlns:a16="http://schemas.microsoft.com/office/drawing/2014/main" id="{2B843CED-9971-7799-49F7-D370D02B8D03}"/>
                  </a:ext>
                </a:extLst>
              </p:cNvPr>
              <p:cNvSpPr/>
              <p:nvPr/>
            </p:nvSpPr>
            <p:spPr>
              <a:xfrm>
                <a:off x="9037808" y="5225319"/>
                <a:ext cx="23299" cy="34142"/>
              </a:xfrm>
              <a:custGeom>
                <a:avLst/>
                <a:gdLst>
                  <a:gd name="connsiteX0" fmla="*/ 489 w 23299"/>
                  <a:gd name="connsiteY0" fmla="*/ 30901 h 34142"/>
                  <a:gd name="connsiteX1" fmla="*/ 2165 w 23299"/>
                  <a:gd name="connsiteY1" fmla="*/ 31848 h 34142"/>
                  <a:gd name="connsiteX2" fmla="*/ 23300 w 23299"/>
                  <a:gd name="connsiteY2" fmla="*/ 34107 h 34142"/>
                  <a:gd name="connsiteX3" fmla="*/ 23081 w 23299"/>
                  <a:gd name="connsiteY3" fmla="*/ 875 h 34142"/>
                  <a:gd name="connsiteX4" fmla="*/ 1436 w 23299"/>
                  <a:gd name="connsiteY4" fmla="*/ 0 h 34142"/>
                  <a:gd name="connsiteX5" fmla="*/ 124 w 23299"/>
                  <a:gd name="connsiteY5" fmla="*/ 29224 h 34142"/>
                  <a:gd name="connsiteX6" fmla="*/ 489 w 23299"/>
                  <a:gd name="connsiteY6" fmla="*/ 30901 h 3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299" h="34142">
                    <a:moveTo>
                      <a:pt x="489" y="30901"/>
                    </a:moveTo>
                    <a:cubicBezTo>
                      <a:pt x="853" y="31483"/>
                      <a:pt x="1509" y="31702"/>
                      <a:pt x="2165" y="31848"/>
                    </a:cubicBezTo>
                    <a:cubicBezTo>
                      <a:pt x="9088" y="33524"/>
                      <a:pt x="16231" y="34326"/>
                      <a:pt x="23300" y="34107"/>
                    </a:cubicBezTo>
                    <a:cubicBezTo>
                      <a:pt x="23227" y="23030"/>
                      <a:pt x="23154" y="11952"/>
                      <a:pt x="23081" y="875"/>
                    </a:cubicBezTo>
                    <a:cubicBezTo>
                      <a:pt x="15866" y="583"/>
                      <a:pt x="8651" y="292"/>
                      <a:pt x="1436" y="0"/>
                    </a:cubicBezTo>
                    <a:cubicBezTo>
                      <a:pt x="197" y="9693"/>
                      <a:pt x="-240" y="19459"/>
                      <a:pt x="124" y="29224"/>
                    </a:cubicBezTo>
                    <a:cubicBezTo>
                      <a:pt x="197" y="29807"/>
                      <a:pt x="197" y="30391"/>
                      <a:pt x="489" y="30901"/>
                    </a:cubicBezTo>
                    <a:close/>
                  </a:path>
                </a:pathLst>
              </a:custGeom>
              <a:solidFill>
                <a:srgbClr val="F2F2F2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8" name="Freeform: Shape 837">
                <a:extLst>
                  <a:ext uri="{FF2B5EF4-FFF2-40B4-BE49-F238E27FC236}">
                    <a16:creationId xmlns:a16="http://schemas.microsoft.com/office/drawing/2014/main" id="{49477808-CBA8-4EFE-745D-65A05B759565}"/>
                  </a:ext>
                </a:extLst>
              </p:cNvPr>
              <p:cNvSpPr/>
              <p:nvPr/>
            </p:nvSpPr>
            <p:spPr>
              <a:xfrm>
                <a:off x="9255786" y="4977970"/>
                <a:ext cx="23300" cy="34142"/>
              </a:xfrm>
              <a:custGeom>
                <a:avLst/>
                <a:gdLst>
                  <a:gd name="connsiteX0" fmla="*/ 489 w 23300"/>
                  <a:gd name="connsiteY0" fmla="*/ 30901 h 34142"/>
                  <a:gd name="connsiteX1" fmla="*/ 2165 w 23300"/>
                  <a:gd name="connsiteY1" fmla="*/ 31848 h 34142"/>
                  <a:gd name="connsiteX2" fmla="*/ 23300 w 23300"/>
                  <a:gd name="connsiteY2" fmla="*/ 34107 h 34142"/>
                  <a:gd name="connsiteX3" fmla="*/ 23081 w 23300"/>
                  <a:gd name="connsiteY3" fmla="*/ 875 h 34142"/>
                  <a:gd name="connsiteX4" fmla="*/ 1437 w 23300"/>
                  <a:gd name="connsiteY4" fmla="*/ 0 h 34142"/>
                  <a:gd name="connsiteX5" fmla="*/ 124 w 23300"/>
                  <a:gd name="connsiteY5" fmla="*/ 29224 h 34142"/>
                  <a:gd name="connsiteX6" fmla="*/ 489 w 23300"/>
                  <a:gd name="connsiteY6" fmla="*/ 30901 h 3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300" h="34142">
                    <a:moveTo>
                      <a:pt x="489" y="30901"/>
                    </a:moveTo>
                    <a:cubicBezTo>
                      <a:pt x="853" y="31483"/>
                      <a:pt x="1509" y="31702"/>
                      <a:pt x="2165" y="31848"/>
                    </a:cubicBezTo>
                    <a:cubicBezTo>
                      <a:pt x="9088" y="33524"/>
                      <a:pt x="16230" y="34326"/>
                      <a:pt x="23300" y="34107"/>
                    </a:cubicBezTo>
                    <a:cubicBezTo>
                      <a:pt x="23227" y="23030"/>
                      <a:pt x="23154" y="11952"/>
                      <a:pt x="23081" y="875"/>
                    </a:cubicBezTo>
                    <a:cubicBezTo>
                      <a:pt x="15866" y="583"/>
                      <a:pt x="8651" y="292"/>
                      <a:pt x="1437" y="0"/>
                    </a:cubicBezTo>
                    <a:cubicBezTo>
                      <a:pt x="197" y="9693"/>
                      <a:pt x="-240" y="19459"/>
                      <a:pt x="124" y="29224"/>
                    </a:cubicBezTo>
                    <a:cubicBezTo>
                      <a:pt x="197" y="29880"/>
                      <a:pt x="197" y="30464"/>
                      <a:pt x="489" y="30901"/>
                    </a:cubicBezTo>
                    <a:close/>
                  </a:path>
                </a:pathLst>
              </a:custGeom>
              <a:solidFill>
                <a:srgbClr val="F2F2F2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9" name="Freeform: Shape 838">
                <a:extLst>
                  <a:ext uri="{FF2B5EF4-FFF2-40B4-BE49-F238E27FC236}">
                    <a16:creationId xmlns:a16="http://schemas.microsoft.com/office/drawing/2014/main" id="{0172BDBE-27D1-0570-6961-FEB3615C7088}"/>
                  </a:ext>
                </a:extLst>
              </p:cNvPr>
              <p:cNvSpPr/>
              <p:nvPr/>
            </p:nvSpPr>
            <p:spPr>
              <a:xfrm>
                <a:off x="9255786" y="5027455"/>
                <a:ext cx="23300" cy="34142"/>
              </a:xfrm>
              <a:custGeom>
                <a:avLst/>
                <a:gdLst>
                  <a:gd name="connsiteX0" fmla="*/ 489 w 23300"/>
                  <a:gd name="connsiteY0" fmla="*/ 30900 h 34142"/>
                  <a:gd name="connsiteX1" fmla="*/ 2165 w 23300"/>
                  <a:gd name="connsiteY1" fmla="*/ 31848 h 34142"/>
                  <a:gd name="connsiteX2" fmla="*/ 23300 w 23300"/>
                  <a:gd name="connsiteY2" fmla="*/ 34107 h 34142"/>
                  <a:gd name="connsiteX3" fmla="*/ 23081 w 23300"/>
                  <a:gd name="connsiteY3" fmla="*/ 875 h 34142"/>
                  <a:gd name="connsiteX4" fmla="*/ 1437 w 23300"/>
                  <a:gd name="connsiteY4" fmla="*/ 0 h 34142"/>
                  <a:gd name="connsiteX5" fmla="*/ 124 w 23300"/>
                  <a:gd name="connsiteY5" fmla="*/ 29224 h 34142"/>
                  <a:gd name="connsiteX6" fmla="*/ 489 w 23300"/>
                  <a:gd name="connsiteY6" fmla="*/ 30900 h 3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300" h="34142">
                    <a:moveTo>
                      <a:pt x="489" y="30900"/>
                    </a:moveTo>
                    <a:cubicBezTo>
                      <a:pt x="853" y="31483"/>
                      <a:pt x="1509" y="31702"/>
                      <a:pt x="2165" y="31848"/>
                    </a:cubicBezTo>
                    <a:cubicBezTo>
                      <a:pt x="9088" y="33524"/>
                      <a:pt x="16230" y="34325"/>
                      <a:pt x="23300" y="34107"/>
                    </a:cubicBezTo>
                    <a:cubicBezTo>
                      <a:pt x="23227" y="23029"/>
                      <a:pt x="23154" y="11952"/>
                      <a:pt x="23081" y="875"/>
                    </a:cubicBezTo>
                    <a:cubicBezTo>
                      <a:pt x="15866" y="583"/>
                      <a:pt x="8651" y="291"/>
                      <a:pt x="1437" y="0"/>
                    </a:cubicBezTo>
                    <a:cubicBezTo>
                      <a:pt x="197" y="9693"/>
                      <a:pt x="-240" y="19458"/>
                      <a:pt x="124" y="29224"/>
                    </a:cubicBezTo>
                    <a:cubicBezTo>
                      <a:pt x="197" y="29807"/>
                      <a:pt x="197" y="30463"/>
                      <a:pt x="489" y="30900"/>
                    </a:cubicBezTo>
                    <a:close/>
                  </a:path>
                </a:pathLst>
              </a:custGeom>
              <a:solidFill>
                <a:srgbClr val="F2F2F2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0" name="Freeform: Shape 839">
                <a:extLst>
                  <a:ext uri="{FF2B5EF4-FFF2-40B4-BE49-F238E27FC236}">
                    <a16:creationId xmlns:a16="http://schemas.microsoft.com/office/drawing/2014/main" id="{FDFCDE78-7249-3AE9-6F1F-867CF7102B75}"/>
                  </a:ext>
                </a:extLst>
              </p:cNvPr>
              <p:cNvSpPr/>
              <p:nvPr/>
            </p:nvSpPr>
            <p:spPr>
              <a:xfrm>
                <a:off x="9255786" y="5076939"/>
                <a:ext cx="23300" cy="34142"/>
              </a:xfrm>
              <a:custGeom>
                <a:avLst/>
                <a:gdLst>
                  <a:gd name="connsiteX0" fmla="*/ 489 w 23300"/>
                  <a:gd name="connsiteY0" fmla="*/ 30900 h 34142"/>
                  <a:gd name="connsiteX1" fmla="*/ 2165 w 23300"/>
                  <a:gd name="connsiteY1" fmla="*/ 31848 h 34142"/>
                  <a:gd name="connsiteX2" fmla="*/ 23300 w 23300"/>
                  <a:gd name="connsiteY2" fmla="*/ 34107 h 34142"/>
                  <a:gd name="connsiteX3" fmla="*/ 23081 w 23300"/>
                  <a:gd name="connsiteY3" fmla="*/ 875 h 34142"/>
                  <a:gd name="connsiteX4" fmla="*/ 1437 w 23300"/>
                  <a:gd name="connsiteY4" fmla="*/ 0 h 34142"/>
                  <a:gd name="connsiteX5" fmla="*/ 124 w 23300"/>
                  <a:gd name="connsiteY5" fmla="*/ 29224 h 34142"/>
                  <a:gd name="connsiteX6" fmla="*/ 489 w 23300"/>
                  <a:gd name="connsiteY6" fmla="*/ 30900 h 3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300" h="34142">
                    <a:moveTo>
                      <a:pt x="489" y="30900"/>
                    </a:moveTo>
                    <a:cubicBezTo>
                      <a:pt x="853" y="31483"/>
                      <a:pt x="1509" y="31702"/>
                      <a:pt x="2165" y="31848"/>
                    </a:cubicBezTo>
                    <a:cubicBezTo>
                      <a:pt x="9088" y="33524"/>
                      <a:pt x="16230" y="34326"/>
                      <a:pt x="23300" y="34107"/>
                    </a:cubicBezTo>
                    <a:cubicBezTo>
                      <a:pt x="23227" y="23030"/>
                      <a:pt x="23154" y="11952"/>
                      <a:pt x="23081" y="875"/>
                    </a:cubicBezTo>
                    <a:cubicBezTo>
                      <a:pt x="15866" y="583"/>
                      <a:pt x="8651" y="292"/>
                      <a:pt x="1437" y="0"/>
                    </a:cubicBezTo>
                    <a:cubicBezTo>
                      <a:pt x="197" y="9693"/>
                      <a:pt x="-240" y="19458"/>
                      <a:pt x="124" y="29224"/>
                    </a:cubicBezTo>
                    <a:cubicBezTo>
                      <a:pt x="197" y="29807"/>
                      <a:pt x="197" y="30390"/>
                      <a:pt x="489" y="30900"/>
                    </a:cubicBezTo>
                    <a:close/>
                  </a:path>
                </a:pathLst>
              </a:custGeom>
              <a:solidFill>
                <a:srgbClr val="F2F2F2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1" name="Freeform: Shape 840">
                <a:extLst>
                  <a:ext uri="{FF2B5EF4-FFF2-40B4-BE49-F238E27FC236}">
                    <a16:creationId xmlns:a16="http://schemas.microsoft.com/office/drawing/2014/main" id="{230ECAF1-2AEF-B3E8-925D-B51BBB52A06A}"/>
                  </a:ext>
                </a:extLst>
              </p:cNvPr>
              <p:cNvSpPr/>
              <p:nvPr/>
            </p:nvSpPr>
            <p:spPr>
              <a:xfrm>
                <a:off x="9255786" y="5126351"/>
                <a:ext cx="23300" cy="34142"/>
              </a:xfrm>
              <a:custGeom>
                <a:avLst/>
                <a:gdLst>
                  <a:gd name="connsiteX0" fmla="*/ 489 w 23300"/>
                  <a:gd name="connsiteY0" fmla="*/ 30900 h 34142"/>
                  <a:gd name="connsiteX1" fmla="*/ 2165 w 23300"/>
                  <a:gd name="connsiteY1" fmla="*/ 31848 h 34142"/>
                  <a:gd name="connsiteX2" fmla="*/ 23300 w 23300"/>
                  <a:gd name="connsiteY2" fmla="*/ 34107 h 34142"/>
                  <a:gd name="connsiteX3" fmla="*/ 23081 w 23300"/>
                  <a:gd name="connsiteY3" fmla="*/ 875 h 34142"/>
                  <a:gd name="connsiteX4" fmla="*/ 1437 w 23300"/>
                  <a:gd name="connsiteY4" fmla="*/ 0 h 34142"/>
                  <a:gd name="connsiteX5" fmla="*/ 124 w 23300"/>
                  <a:gd name="connsiteY5" fmla="*/ 29224 h 34142"/>
                  <a:gd name="connsiteX6" fmla="*/ 489 w 23300"/>
                  <a:gd name="connsiteY6" fmla="*/ 30900 h 3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300" h="34142">
                    <a:moveTo>
                      <a:pt x="489" y="30900"/>
                    </a:moveTo>
                    <a:cubicBezTo>
                      <a:pt x="853" y="31483"/>
                      <a:pt x="1509" y="31702"/>
                      <a:pt x="2165" y="31848"/>
                    </a:cubicBezTo>
                    <a:cubicBezTo>
                      <a:pt x="9088" y="33524"/>
                      <a:pt x="16230" y="34325"/>
                      <a:pt x="23300" y="34107"/>
                    </a:cubicBezTo>
                    <a:cubicBezTo>
                      <a:pt x="23227" y="23029"/>
                      <a:pt x="23154" y="11952"/>
                      <a:pt x="23081" y="875"/>
                    </a:cubicBezTo>
                    <a:cubicBezTo>
                      <a:pt x="15866" y="583"/>
                      <a:pt x="8651" y="291"/>
                      <a:pt x="1437" y="0"/>
                    </a:cubicBezTo>
                    <a:cubicBezTo>
                      <a:pt x="197" y="9692"/>
                      <a:pt x="-240" y="19458"/>
                      <a:pt x="124" y="29224"/>
                    </a:cubicBezTo>
                    <a:cubicBezTo>
                      <a:pt x="197" y="29880"/>
                      <a:pt x="197" y="30463"/>
                      <a:pt x="489" y="30900"/>
                    </a:cubicBezTo>
                    <a:close/>
                  </a:path>
                </a:pathLst>
              </a:custGeom>
              <a:solidFill>
                <a:srgbClr val="F2F2F2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2" name="Freeform: Shape 841">
                <a:extLst>
                  <a:ext uri="{FF2B5EF4-FFF2-40B4-BE49-F238E27FC236}">
                    <a16:creationId xmlns:a16="http://schemas.microsoft.com/office/drawing/2014/main" id="{949DCFF6-E0A8-3F69-3989-B999B0357961}"/>
                  </a:ext>
                </a:extLst>
              </p:cNvPr>
              <p:cNvSpPr/>
              <p:nvPr/>
            </p:nvSpPr>
            <p:spPr>
              <a:xfrm>
                <a:off x="9255786" y="5175835"/>
                <a:ext cx="23300" cy="34142"/>
              </a:xfrm>
              <a:custGeom>
                <a:avLst/>
                <a:gdLst>
                  <a:gd name="connsiteX0" fmla="*/ 489 w 23300"/>
                  <a:gd name="connsiteY0" fmla="*/ 30900 h 34142"/>
                  <a:gd name="connsiteX1" fmla="*/ 2165 w 23300"/>
                  <a:gd name="connsiteY1" fmla="*/ 31848 h 34142"/>
                  <a:gd name="connsiteX2" fmla="*/ 23300 w 23300"/>
                  <a:gd name="connsiteY2" fmla="*/ 34107 h 34142"/>
                  <a:gd name="connsiteX3" fmla="*/ 23081 w 23300"/>
                  <a:gd name="connsiteY3" fmla="*/ 875 h 34142"/>
                  <a:gd name="connsiteX4" fmla="*/ 1437 w 23300"/>
                  <a:gd name="connsiteY4" fmla="*/ 0 h 34142"/>
                  <a:gd name="connsiteX5" fmla="*/ 124 w 23300"/>
                  <a:gd name="connsiteY5" fmla="*/ 29224 h 34142"/>
                  <a:gd name="connsiteX6" fmla="*/ 489 w 23300"/>
                  <a:gd name="connsiteY6" fmla="*/ 30900 h 3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300" h="34142">
                    <a:moveTo>
                      <a:pt x="489" y="30900"/>
                    </a:moveTo>
                    <a:cubicBezTo>
                      <a:pt x="853" y="31483"/>
                      <a:pt x="1509" y="31702"/>
                      <a:pt x="2165" y="31848"/>
                    </a:cubicBezTo>
                    <a:cubicBezTo>
                      <a:pt x="9088" y="33524"/>
                      <a:pt x="16230" y="34326"/>
                      <a:pt x="23300" y="34107"/>
                    </a:cubicBezTo>
                    <a:cubicBezTo>
                      <a:pt x="23227" y="23030"/>
                      <a:pt x="23154" y="11952"/>
                      <a:pt x="23081" y="875"/>
                    </a:cubicBezTo>
                    <a:cubicBezTo>
                      <a:pt x="15866" y="583"/>
                      <a:pt x="8651" y="291"/>
                      <a:pt x="1437" y="0"/>
                    </a:cubicBezTo>
                    <a:cubicBezTo>
                      <a:pt x="197" y="9693"/>
                      <a:pt x="-240" y="19458"/>
                      <a:pt x="124" y="29224"/>
                    </a:cubicBezTo>
                    <a:cubicBezTo>
                      <a:pt x="197" y="29880"/>
                      <a:pt x="197" y="30463"/>
                      <a:pt x="489" y="30900"/>
                    </a:cubicBezTo>
                    <a:close/>
                  </a:path>
                </a:pathLst>
              </a:custGeom>
              <a:solidFill>
                <a:srgbClr val="F2F2F2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3" name="Freeform: Shape 842">
                <a:extLst>
                  <a:ext uri="{FF2B5EF4-FFF2-40B4-BE49-F238E27FC236}">
                    <a16:creationId xmlns:a16="http://schemas.microsoft.com/office/drawing/2014/main" id="{71E4626C-A038-30C6-F58D-B8A692727511}"/>
                  </a:ext>
                </a:extLst>
              </p:cNvPr>
              <p:cNvSpPr/>
              <p:nvPr/>
            </p:nvSpPr>
            <p:spPr>
              <a:xfrm>
                <a:off x="9255786" y="5225319"/>
                <a:ext cx="23300" cy="34142"/>
              </a:xfrm>
              <a:custGeom>
                <a:avLst/>
                <a:gdLst>
                  <a:gd name="connsiteX0" fmla="*/ 489 w 23300"/>
                  <a:gd name="connsiteY0" fmla="*/ 30901 h 34142"/>
                  <a:gd name="connsiteX1" fmla="*/ 2165 w 23300"/>
                  <a:gd name="connsiteY1" fmla="*/ 31848 h 34142"/>
                  <a:gd name="connsiteX2" fmla="*/ 23300 w 23300"/>
                  <a:gd name="connsiteY2" fmla="*/ 34107 h 34142"/>
                  <a:gd name="connsiteX3" fmla="*/ 23081 w 23300"/>
                  <a:gd name="connsiteY3" fmla="*/ 875 h 34142"/>
                  <a:gd name="connsiteX4" fmla="*/ 1437 w 23300"/>
                  <a:gd name="connsiteY4" fmla="*/ 0 h 34142"/>
                  <a:gd name="connsiteX5" fmla="*/ 124 w 23300"/>
                  <a:gd name="connsiteY5" fmla="*/ 29224 h 34142"/>
                  <a:gd name="connsiteX6" fmla="*/ 489 w 23300"/>
                  <a:gd name="connsiteY6" fmla="*/ 30901 h 3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300" h="34142">
                    <a:moveTo>
                      <a:pt x="489" y="30901"/>
                    </a:moveTo>
                    <a:cubicBezTo>
                      <a:pt x="853" y="31483"/>
                      <a:pt x="1509" y="31702"/>
                      <a:pt x="2165" y="31848"/>
                    </a:cubicBezTo>
                    <a:cubicBezTo>
                      <a:pt x="9088" y="33524"/>
                      <a:pt x="16230" y="34326"/>
                      <a:pt x="23300" y="34107"/>
                    </a:cubicBezTo>
                    <a:cubicBezTo>
                      <a:pt x="23227" y="23030"/>
                      <a:pt x="23154" y="11952"/>
                      <a:pt x="23081" y="875"/>
                    </a:cubicBezTo>
                    <a:cubicBezTo>
                      <a:pt x="15866" y="583"/>
                      <a:pt x="8651" y="292"/>
                      <a:pt x="1437" y="0"/>
                    </a:cubicBezTo>
                    <a:cubicBezTo>
                      <a:pt x="197" y="9693"/>
                      <a:pt x="-240" y="19459"/>
                      <a:pt x="124" y="29224"/>
                    </a:cubicBezTo>
                    <a:cubicBezTo>
                      <a:pt x="197" y="29807"/>
                      <a:pt x="197" y="30391"/>
                      <a:pt x="489" y="30901"/>
                    </a:cubicBezTo>
                    <a:close/>
                  </a:path>
                </a:pathLst>
              </a:custGeom>
              <a:solidFill>
                <a:srgbClr val="F2F2F2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44" name="Graphic 2">
              <a:extLst>
                <a:ext uri="{FF2B5EF4-FFF2-40B4-BE49-F238E27FC236}">
                  <a16:creationId xmlns:a16="http://schemas.microsoft.com/office/drawing/2014/main" id="{140FE7E1-653D-A8F2-6AC5-C557545D2AE2}"/>
                </a:ext>
              </a:extLst>
            </p:cNvPr>
            <p:cNvGrpSpPr/>
            <p:nvPr/>
          </p:nvGrpSpPr>
          <p:grpSpPr>
            <a:xfrm>
              <a:off x="9090000" y="5014118"/>
              <a:ext cx="138303" cy="229897"/>
              <a:chOff x="9090000" y="5014118"/>
              <a:chExt cx="138303" cy="229897"/>
            </a:xfrm>
          </p:grpSpPr>
          <p:sp>
            <p:nvSpPr>
              <p:cNvPr id="845" name="Freeform: Shape 844">
                <a:extLst>
                  <a:ext uri="{FF2B5EF4-FFF2-40B4-BE49-F238E27FC236}">
                    <a16:creationId xmlns:a16="http://schemas.microsoft.com/office/drawing/2014/main" id="{E7B0D43F-1102-5EFE-D21A-AB463D4B8206}"/>
                  </a:ext>
                </a:extLst>
              </p:cNvPr>
              <p:cNvSpPr/>
              <p:nvPr/>
            </p:nvSpPr>
            <p:spPr>
              <a:xfrm>
                <a:off x="9090000" y="5014118"/>
                <a:ext cx="138303" cy="104897"/>
              </a:xfrm>
              <a:custGeom>
                <a:avLst/>
                <a:gdLst>
                  <a:gd name="connsiteX0" fmla="*/ 138290 w 138303"/>
                  <a:gd name="connsiteY0" fmla="*/ 104726 h 104897"/>
                  <a:gd name="connsiteX1" fmla="*/ 137634 w 138303"/>
                  <a:gd name="connsiteY1" fmla="*/ 73 h 104897"/>
                  <a:gd name="connsiteX2" fmla="*/ 186 w 138303"/>
                  <a:gd name="connsiteY2" fmla="*/ 0 h 104897"/>
                  <a:gd name="connsiteX3" fmla="*/ 259 w 138303"/>
                  <a:gd name="connsiteY3" fmla="*/ 104435 h 104897"/>
                  <a:gd name="connsiteX4" fmla="*/ 138290 w 138303"/>
                  <a:gd name="connsiteY4" fmla="*/ 104726 h 10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303" h="104897">
                    <a:moveTo>
                      <a:pt x="138290" y="104726"/>
                    </a:moveTo>
                    <a:cubicBezTo>
                      <a:pt x="138363" y="69818"/>
                      <a:pt x="138144" y="34981"/>
                      <a:pt x="137634" y="73"/>
                    </a:cubicBezTo>
                    <a:cubicBezTo>
                      <a:pt x="91793" y="73"/>
                      <a:pt x="46026" y="73"/>
                      <a:pt x="186" y="0"/>
                    </a:cubicBezTo>
                    <a:cubicBezTo>
                      <a:pt x="-106" y="34836"/>
                      <a:pt x="-33" y="69599"/>
                      <a:pt x="259" y="104435"/>
                    </a:cubicBezTo>
                    <a:cubicBezTo>
                      <a:pt x="46244" y="104653"/>
                      <a:pt x="92304" y="105163"/>
                      <a:pt x="138290" y="104726"/>
                    </a:cubicBezTo>
                    <a:close/>
                  </a:path>
                </a:pathLst>
              </a:custGeom>
              <a:solidFill>
                <a:srgbClr val="C06169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6" name="Freeform: Shape 845">
                <a:extLst>
                  <a:ext uri="{FF2B5EF4-FFF2-40B4-BE49-F238E27FC236}">
                    <a16:creationId xmlns:a16="http://schemas.microsoft.com/office/drawing/2014/main" id="{4A4F5109-CD3F-0884-1449-1421B27ED9A4}"/>
                  </a:ext>
                </a:extLst>
              </p:cNvPr>
              <p:cNvSpPr/>
              <p:nvPr/>
            </p:nvSpPr>
            <p:spPr>
              <a:xfrm>
                <a:off x="9090000" y="5139105"/>
                <a:ext cx="138303" cy="104911"/>
              </a:xfrm>
              <a:custGeom>
                <a:avLst/>
                <a:gdLst>
                  <a:gd name="connsiteX0" fmla="*/ 138290 w 138303"/>
                  <a:gd name="connsiteY0" fmla="*/ 104726 h 104911"/>
                  <a:gd name="connsiteX1" fmla="*/ 137634 w 138303"/>
                  <a:gd name="connsiteY1" fmla="*/ 73 h 104911"/>
                  <a:gd name="connsiteX2" fmla="*/ 186 w 138303"/>
                  <a:gd name="connsiteY2" fmla="*/ 0 h 104911"/>
                  <a:gd name="connsiteX3" fmla="*/ 259 w 138303"/>
                  <a:gd name="connsiteY3" fmla="*/ 104434 h 104911"/>
                  <a:gd name="connsiteX4" fmla="*/ 138290 w 138303"/>
                  <a:gd name="connsiteY4" fmla="*/ 104726 h 104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303" h="104911">
                    <a:moveTo>
                      <a:pt x="138290" y="104726"/>
                    </a:moveTo>
                    <a:cubicBezTo>
                      <a:pt x="138363" y="69817"/>
                      <a:pt x="138144" y="34981"/>
                      <a:pt x="137634" y="73"/>
                    </a:cubicBezTo>
                    <a:cubicBezTo>
                      <a:pt x="91793" y="73"/>
                      <a:pt x="46026" y="73"/>
                      <a:pt x="186" y="0"/>
                    </a:cubicBezTo>
                    <a:cubicBezTo>
                      <a:pt x="-106" y="34836"/>
                      <a:pt x="-33" y="69599"/>
                      <a:pt x="259" y="104434"/>
                    </a:cubicBezTo>
                    <a:cubicBezTo>
                      <a:pt x="46244" y="104726"/>
                      <a:pt x="92304" y="105163"/>
                      <a:pt x="138290" y="104726"/>
                    </a:cubicBezTo>
                    <a:close/>
                  </a:path>
                </a:pathLst>
              </a:custGeom>
              <a:solidFill>
                <a:srgbClr val="7CB8B7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847" name="Graphic 2">
            <a:extLst>
              <a:ext uri="{FF2B5EF4-FFF2-40B4-BE49-F238E27FC236}">
                <a16:creationId xmlns:a16="http://schemas.microsoft.com/office/drawing/2014/main" id="{557EFFDC-B4FB-A65E-54A3-3BC3915D7B35}"/>
              </a:ext>
            </a:extLst>
          </p:cNvPr>
          <p:cNvGrpSpPr/>
          <p:nvPr/>
        </p:nvGrpSpPr>
        <p:grpSpPr>
          <a:xfrm>
            <a:off x="8247777" y="5567814"/>
            <a:ext cx="328708" cy="302018"/>
            <a:chOff x="7614035" y="5585921"/>
            <a:chExt cx="328708" cy="302018"/>
          </a:xfrm>
        </p:grpSpPr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7F38BFAF-BFF4-6495-A1ED-E2EEB105799B}"/>
                </a:ext>
              </a:extLst>
            </p:cNvPr>
            <p:cNvSpPr/>
            <p:nvPr/>
          </p:nvSpPr>
          <p:spPr>
            <a:xfrm>
              <a:off x="7614035" y="5585921"/>
              <a:ext cx="328708" cy="88412"/>
            </a:xfrm>
            <a:custGeom>
              <a:avLst/>
              <a:gdLst>
                <a:gd name="connsiteX0" fmla="*/ 328682 w 328708"/>
                <a:gd name="connsiteY0" fmla="*/ 88255 h 88412"/>
                <a:gd name="connsiteX1" fmla="*/ 327151 w 328708"/>
                <a:gd name="connsiteY1" fmla="*/ 0 h 88412"/>
                <a:gd name="connsiteX2" fmla="*/ 365 w 328708"/>
                <a:gd name="connsiteY2" fmla="*/ 0 h 88412"/>
                <a:gd name="connsiteX3" fmla="*/ 584 w 328708"/>
                <a:gd name="connsiteY3" fmla="*/ 88110 h 88412"/>
                <a:gd name="connsiteX4" fmla="*/ 328682 w 328708"/>
                <a:gd name="connsiteY4" fmla="*/ 88255 h 88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8708" h="88412">
                  <a:moveTo>
                    <a:pt x="328682" y="88255"/>
                  </a:moveTo>
                  <a:cubicBezTo>
                    <a:pt x="328828" y="58813"/>
                    <a:pt x="328391" y="29443"/>
                    <a:pt x="327151" y="0"/>
                  </a:cubicBezTo>
                  <a:cubicBezTo>
                    <a:pt x="218199" y="0"/>
                    <a:pt x="109245" y="0"/>
                    <a:pt x="365" y="0"/>
                  </a:cubicBezTo>
                  <a:cubicBezTo>
                    <a:pt x="-218" y="29370"/>
                    <a:pt x="-72" y="58740"/>
                    <a:pt x="584" y="88110"/>
                  </a:cubicBezTo>
                  <a:cubicBezTo>
                    <a:pt x="109974" y="88255"/>
                    <a:pt x="219364" y="88620"/>
                    <a:pt x="328682" y="88255"/>
                  </a:cubicBezTo>
                  <a:close/>
                </a:path>
              </a:pathLst>
            </a:custGeom>
            <a:solidFill>
              <a:srgbClr val="537082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AC0502C1-DD5F-CFF6-B484-D9B180B66D44}"/>
                </a:ext>
              </a:extLst>
            </p:cNvPr>
            <p:cNvSpPr/>
            <p:nvPr/>
          </p:nvSpPr>
          <p:spPr>
            <a:xfrm>
              <a:off x="7614035" y="5691376"/>
              <a:ext cx="328708" cy="88412"/>
            </a:xfrm>
            <a:custGeom>
              <a:avLst/>
              <a:gdLst>
                <a:gd name="connsiteX0" fmla="*/ 328682 w 328708"/>
                <a:gd name="connsiteY0" fmla="*/ 88255 h 88412"/>
                <a:gd name="connsiteX1" fmla="*/ 327151 w 328708"/>
                <a:gd name="connsiteY1" fmla="*/ 0 h 88412"/>
                <a:gd name="connsiteX2" fmla="*/ 365 w 328708"/>
                <a:gd name="connsiteY2" fmla="*/ 0 h 88412"/>
                <a:gd name="connsiteX3" fmla="*/ 584 w 328708"/>
                <a:gd name="connsiteY3" fmla="*/ 88110 h 88412"/>
                <a:gd name="connsiteX4" fmla="*/ 328682 w 328708"/>
                <a:gd name="connsiteY4" fmla="*/ 88255 h 88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8708" h="88412">
                  <a:moveTo>
                    <a:pt x="328682" y="88255"/>
                  </a:moveTo>
                  <a:cubicBezTo>
                    <a:pt x="328828" y="58813"/>
                    <a:pt x="328391" y="29443"/>
                    <a:pt x="327151" y="0"/>
                  </a:cubicBezTo>
                  <a:cubicBezTo>
                    <a:pt x="218199" y="0"/>
                    <a:pt x="109245" y="0"/>
                    <a:pt x="365" y="0"/>
                  </a:cubicBezTo>
                  <a:cubicBezTo>
                    <a:pt x="-218" y="29370"/>
                    <a:pt x="-72" y="58740"/>
                    <a:pt x="584" y="88110"/>
                  </a:cubicBezTo>
                  <a:cubicBezTo>
                    <a:pt x="109974" y="88255"/>
                    <a:pt x="219364" y="88620"/>
                    <a:pt x="328682" y="88255"/>
                  </a:cubicBezTo>
                  <a:close/>
                </a:path>
              </a:pathLst>
            </a:custGeom>
            <a:solidFill>
              <a:srgbClr val="537082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654F0DDA-92CA-ACBA-1898-9CBA17780081}"/>
                </a:ext>
              </a:extLst>
            </p:cNvPr>
            <p:cNvSpPr/>
            <p:nvPr/>
          </p:nvSpPr>
          <p:spPr>
            <a:xfrm>
              <a:off x="7614035" y="5799527"/>
              <a:ext cx="328708" cy="88412"/>
            </a:xfrm>
            <a:custGeom>
              <a:avLst/>
              <a:gdLst>
                <a:gd name="connsiteX0" fmla="*/ 328682 w 328708"/>
                <a:gd name="connsiteY0" fmla="*/ 88255 h 88412"/>
                <a:gd name="connsiteX1" fmla="*/ 327151 w 328708"/>
                <a:gd name="connsiteY1" fmla="*/ 0 h 88412"/>
                <a:gd name="connsiteX2" fmla="*/ 365 w 328708"/>
                <a:gd name="connsiteY2" fmla="*/ 0 h 88412"/>
                <a:gd name="connsiteX3" fmla="*/ 584 w 328708"/>
                <a:gd name="connsiteY3" fmla="*/ 88110 h 88412"/>
                <a:gd name="connsiteX4" fmla="*/ 328682 w 328708"/>
                <a:gd name="connsiteY4" fmla="*/ 88255 h 88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8708" h="88412">
                  <a:moveTo>
                    <a:pt x="328682" y="88255"/>
                  </a:moveTo>
                  <a:cubicBezTo>
                    <a:pt x="328828" y="58813"/>
                    <a:pt x="328391" y="29443"/>
                    <a:pt x="327151" y="0"/>
                  </a:cubicBezTo>
                  <a:cubicBezTo>
                    <a:pt x="218199" y="0"/>
                    <a:pt x="109245" y="0"/>
                    <a:pt x="365" y="0"/>
                  </a:cubicBezTo>
                  <a:cubicBezTo>
                    <a:pt x="-218" y="29370"/>
                    <a:pt x="-72" y="58740"/>
                    <a:pt x="584" y="88110"/>
                  </a:cubicBezTo>
                  <a:cubicBezTo>
                    <a:pt x="109974" y="88255"/>
                    <a:pt x="219364" y="88620"/>
                    <a:pt x="328682" y="88255"/>
                  </a:cubicBezTo>
                  <a:close/>
                </a:path>
              </a:pathLst>
            </a:custGeom>
            <a:solidFill>
              <a:srgbClr val="537082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08E37D30-CD92-ADE2-AC5B-76EDD791BAF4}"/>
                </a:ext>
              </a:extLst>
            </p:cNvPr>
            <p:cNvSpPr/>
            <p:nvPr/>
          </p:nvSpPr>
          <p:spPr>
            <a:xfrm>
              <a:off x="7869930" y="5630158"/>
              <a:ext cx="38607" cy="15700"/>
            </a:xfrm>
            <a:custGeom>
              <a:avLst/>
              <a:gdLst>
                <a:gd name="connsiteX0" fmla="*/ 38607 w 38607"/>
                <a:gd name="connsiteY0" fmla="*/ 15669 h 15700"/>
                <a:gd name="connsiteX1" fmla="*/ 38461 w 38607"/>
                <a:gd name="connsiteY1" fmla="*/ 0 h 15700"/>
                <a:gd name="connsiteX2" fmla="*/ 55 w 38607"/>
                <a:gd name="connsiteY2" fmla="*/ 0 h 15700"/>
                <a:gd name="connsiteX3" fmla="*/ 55 w 38607"/>
                <a:gd name="connsiteY3" fmla="*/ 15669 h 15700"/>
                <a:gd name="connsiteX4" fmla="*/ 38607 w 38607"/>
                <a:gd name="connsiteY4" fmla="*/ 15669 h 1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607" h="15700">
                  <a:moveTo>
                    <a:pt x="38607" y="15669"/>
                  </a:moveTo>
                  <a:cubicBezTo>
                    <a:pt x="38607" y="10422"/>
                    <a:pt x="38607" y="5247"/>
                    <a:pt x="38461" y="0"/>
                  </a:cubicBezTo>
                  <a:cubicBezTo>
                    <a:pt x="25635" y="0"/>
                    <a:pt x="12881" y="0"/>
                    <a:pt x="55" y="0"/>
                  </a:cubicBezTo>
                  <a:cubicBezTo>
                    <a:pt x="-18" y="5247"/>
                    <a:pt x="-18" y="10422"/>
                    <a:pt x="55" y="15669"/>
                  </a:cubicBezTo>
                  <a:cubicBezTo>
                    <a:pt x="12954" y="15669"/>
                    <a:pt x="25781" y="15742"/>
                    <a:pt x="38607" y="15669"/>
                  </a:cubicBezTo>
                  <a:close/>
                </a:path>
              </a:pathLst>
            </a:custGeom>
            <a:solidFill>
              <a:srgbClr val="E6EEE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F624D712-8985-B748-3468-4DF3B5658CD0}"/>
                </a:ext>
              </a:extLst>
            </p:cNvPr>
            <p:cNvSpPr/>
            <p:nvPr/>
          </p:nvSpPr>
          <p:spPr>
            <a:xfrm>
              <a:off x="7869930" y="5727742"/>
              <a:ext cx="38607" cy="15701"/>
            </a:xfrm>
            <a:custGeom>
              <a:avLst/>
              <a:gdLst>
                <a:gd name="connsiteX0" fmla="*/ 38607 w 38607"/>
                <a:gd name="connsiteY0" fmla="*/ 15669 h 15701"/>
                <a:gd name="connsiteX1" fmla="*/ 38461 w 38607"/>
                <a:gd name="connsiteY1" fmla="*/ 0 h 15701"/>
                <a:gd name="connsiteX2" fmla="*/ 55 w 38607"/>
                <a:gd name="connsiteY2" fmla="*/ 0 h 15701"/>
                <a:gd name="connsiteX3" fmla="*/ 55 w 38607"/>
                <a:gd name="connsiteY3" fmla="*/ 15669 h 15701"/>
                <a:gd name="connsiteX4" fmla="*/ 38607 w 38607"/>
                <a:gd name="connsiteY4" fmla="*/ 15669 h 15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607" h="15701">
                  <a:moveTo>
                    <a:pt x="38607" y="15669"/>
                  </a:moveTo>
                  <a:cubicBezTo>
                    <a:pt x="38607" y="10422"/>
                    <a:pt x="38607" y="5247"/>
                    <a:pt x="38461" y="0"/>
                  </a:cubicBezTo>
                  <a:cubicBezTo>
                    <a:pt x="25635" y="0"/>
                    <a:pt x="12881" y="0"/>
                    <a:pt x="55" y="0"/>
                  </a:cubicBezTo>
                  <a:cubicBezTo>
                    <a:pt x="-18" y="5247"/>
                    <a:pt x="-18" y="10422"/>
                    <a:pt x="55" y="15669"/>
                  </a:cubicBezTo>
                  <a:cubicBezTo>
                    <a:pt x="12954" y="15669"/>
                    <a:pt x="25781" y="15742"/>
                    <a:pt x="38607" y="15669"/>
                  </a:cubicBezTo>
                  <a:close/>
                </a:path>
              </a:pathLst>
            </a:custGeom>
            <a:solidFill>
              <a:srgbClr val="E6EEE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BF8710E2-A363-8CFD-5CD0-0F46AEEDEB3C}"/>
                </a:ext>
              </a:extLst>
            </p:cNvPr>
            <p:cNvSpPr/>
            <p:nvPr/>
          </p:nvSpPr>
          <p:spPr>
            <a:xfrm>
              <a:off x="7869930" y="5842453"/>
              <a:ext cx="38607" cy="15700"/>
            </a:xfrm>
            <a:custGeom>
              <a:avLst/>
              <a:gdLst>
                <a:gd name="connsiteX0" fmla="*/ 38607 w 38607"/>
                <a:gd name="connsiteY0" fmla="*/ 15669 h 15700"/>
                <a:gd name="connsiteX1" fmla="*/ 38461 w 38607"/>
                <a:gd name="connsiteY1" fmla="*/ 0 h 15700"/>
                <a:gd name="connsiteX2" fmla="*/ 55 w 38607"/>
                <a:gd name="connsiteY2" fmla="*/ 0 h 15700"/>
                <a:gd name="connsiteX3" fmla="*/ 55 w 38607"/>
                <a:gd name="connsiteY3" fmla="*/ 15669 h 15700"/>
                <a:gd name="connsiteX4" fmla="*/ 38607 w 38607"/>
                <a:gd name="connsiteY4" fmla="*/ 15669 h 1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607" h="15700">
                  <a:moveTo>
                    <a:pt x="38607" y="15669"/>
                  </a:moveTo>
                  <a:cubicBezTo>
                    <a:pt x="38607" y="10422"/>
                    <a:pt x="38607" y="5247"/>
                    <a:pt x="38461" y="0"/>
                  </a:cubicBezTo>
                  <a:cubicBezTo>
                    <a:pt x="25635" y="0"/>
                    <a:pt x="12881" y="0"/>
                    <a:pt x="55" y="0"/>
                  </a:cubicBezTo>
                  <a:cubicBezTo>
                    <a:pt x="-18" y="5247"/>
                    <a:pt x="-18" y="10422"/>
                    <a:pt x="55" y="15669"/>
                  </a:cubicBezTo>
                  <a:cubicBezTo>
                    <a:pt x="12954" y="15669"/>
                    <a:pt x="25781" y="15742"/>
                    <a:pt x="38607" y="15669"/>
                  </a:cubicBezTo>
                  <a:close/>
                </a:path>
              </a:pathLst>
            </a:custGeom>
            <a:solidFill>
              <a:srgbClr val="E6EEE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0BAA4128-8B48-4359-5FD5-72B2E8304EE6}"/>
                </a:ext>
              </a:extLst>
            </p:cNvPr>
            <p:cNvSpPr/>
            <p:nvPr/>
          </p:nvSpPr>
          <p:spPr>
            <a:xfrm>
              <a:off x="7634979" y="5842453"/>
              <a:ext cx="235088" cy="15700"/>
            </a:xfrm>
            <a:custGeom>
              <a:avLst/>
              <a:gdLst>
                <a:gd name="connsiteX0" fmla="*/ 235078 w 235088"/>
                <a:gd name="connsiteY0" fmla="*/ 15669 h 15700"/>
                <a:gd name="connsiteX1" fmla="*/ 233985 w 235088"/>
                <a:gd name="connsiteY1" fmla="*/ 0 h 15700"/>
                <a:gd name="connsiteX2" fmla="*/ 264 w 235088"/>
                <a:gd name="connsiteY2" fmla="*/ 0 h 15700"/>
                <a:gd name="connsiteX3" fmla="*/ 410 w 235088"/>
                <a:gd name="connsiteY3" fmla="*/ 15669 h 15700"/>
                <a:gd name="connsiteX4" fmla="*/ 235078 w 235088"/>
                <a:gd name="connsiteY4" fmla="*/ 15669 h 1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5088" h="15700">
                  <a:moveTo>
                    <a:pt x="235078" y="15669"/>
                  </a:moveTo>
                  <a:cubicBezTo>
                    <a:pt x="235151" y="10422"/>
                    <a:pt x="234859" y="5247"/>
                    <a:pt x="233985" y="0"/>
                  </a:cubicBezTo>
                  <a:cubicBezTo>
                    <a:pt x="156078" y="0"/>
                    <a:pt x="78171" y="0"/>
                    <a:pt x="264" y="0"/>
                  </a:cubicBezTo>
                  <a:cubicBezTo>
                    <a:pt x="-173" y="5247"/>
                    <a:pt x="-27" y="10422"/>
                    <a:pt x="410" y="15669"/>
                  </a:cubicBezTo>
                  <a:cubicBezTo>
                    <a:pt x="78608" y="15669"/>
                    <a:pt x="156879" y="15742"/>
                    <a:pt x="235078" y="15669"/>
                  </a:cubicBez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10633ABE-B977-D760-7763-3EF54962C40E}"/>
                </a:ext>
              </a:extLst>
            </p:cNvPr>
            <p:cNvSpPr/>
            <p:nvPr/>
          </p:nvSpPr>
          <p:spPr>
            <a:xfrm>
              <a:off x="7634979" y="5727742"/>
              <a:ext cx="235088" cy="15701"/>
            </a:xfrm>
            <a:custGeom>
              <a:avLst/>
              <a:gdLst>
                <a:gd name="connsiteX0" fmla="*/ 235078 w 235088"/>
                <a:gd name="connsiteY0" fmla="*/ 15669 h 15701"/>
                <a:gd name="connsiteX1" fmla="*/ 233985 w 235088"/>
                <a:gd name="connsiteY1" fmla="*/ 0 h 15701"/>
                <a:gd name="connsiteX2" fmla="*/ 264 w 235088"/>
                <a:gd name="connsiteY2" fmla="*/ 0 h 15701"/>
                <a:gd name="connsiteX3" fmla="*/ 410 w 235088"/>
                <a:gd name="connsiteY3" fmla="*/ 15669 h 15701"/>
                <a:gd name="connsiteX4" fmla="*/ 235078 w 235088"/>
                <a:gd name="connsiteY4" fmla="*/ 15669 h 15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5088" h="15701">
                  <a:moveTo>
                    <a:pt x="235078" y="15669"/>
                  </a:moveTo>
                  <a:cubicBezTo>
                    <a:pt x="235151" y="10422"/>
                    <a:pt x="234859" y="5247"/>
                    <a:pt x="233985" y="0"/>
                  </a:cubicBezTo>
                  <a:cubicBezTo>
                    <a:pt x="156078" y="0"/>
                    <a:pt x="78171" y="0"/>
                    <a:pt x="264" y="0"/>
                  </a:cubicBezTo>
                  <a:cubicBezTo>
                    <a:pt x="-173" y="5247"/>
                    <a:pt x="-27" y="10422"/>
                    <a:pt x="410" y="15669"/>
                  </a:cubicBezTo>
                  <a:cubicBezTo>
                    <a:pt x="78608" y="15669"/>
                    <a:pt x="156879" y="15742"/>
                    <a:pt x="235078" y="15669"/>
                  </a:cubicBez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1A9CBFD2-420A-9F41-E328-496070C7BD53}"/>
                </a:ext>
              </a:extLst>
            </p:cNvPr>
            <p:cNvSpPr/>
            <p:nvPr/>
          </p:nvSpPr>
          <p:spPr>
            <a:xfrm>
              <a:off x="7638915" y="5630158"/>
              <a:ext cx="235088" cy="15700"/>
            </a:xfrm>
            <a:custGeom>
              <a:avLst/>
              <a:gdLst>
                <a:gd name="connsiteX0" fmla="*/ 235078 w 235088"/>
                <a:gd name="connsiteY0" fmla="*/ 15669 h 15700"/>
                <a:gd name="connsiteX1" fmla="*/ 233985 w 235088"/>
                <a:gd name="connsiteY1" fmla="*/ 0 h 15700"/>
                <a:gd name="connsiteX2" fmla="*/ 264 w 235088"/>
                <a:gd name="connsiteY2" fmla="*/ 0 h 15700"/>
                <a:gd name="connsiteX3" fmla="*/ 410 w 235088"/>
                <a:gd name="connsiteY3" fmla="*/ 15669 h 15700"/>
                <a:gd name="connsiteX4" fmla="*/ 235078 w 235088"/>
                <a:gd name="connsiteY4" fmla="*/ 15669 h 1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5088" h="15700">
                  <a:moveTo>
                    <a:pt x="235078" y="15669"/>
                  </a:moveTo>
                  <a:cubicBezTo>
                    <a:pt x="235151" y="10422"/>
                    <a:pt x="234859" y="5247"/>
                    <a:pt x="233985" y="0"/>
                  </a:cubicBezTo>
                  <a:cubicBezTo>
                    <a:pt x="156078" y="0"/>
                    <a:pt x="78171" y="0"/>
                    <a:pt x="264" y="0"/>
                  </a:cubicBezTo>
                  <a:cubicBezTo>
                    <a:pt x="-173" y="5247"/>
                    <a:pt x="-27" y="10422"/>
                    <a:pt x="410" y="15669"/>
                  </a:cubicBezTo>
                  <a:cubicBezTo>
                    <a:pt x="78608" y="15669"/>
                    <a:pt x="156880" y="15742"/>
                    <a:pt x="235078" y="15669"/>
                  </a:cubicBez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57" name="Graphic 2">
            <a:extLst>
              <a:ext uri="{FF2B5EF4-FFF2-40B4-BE49-F238E27FC236}">
                <a16:creationId xmlns:a16="http://schemas.microsoft.com/office/drawing/2014/main" id="{2A857C7B-4038-B7AA-C61F-3407B085FAAA}"/>
              </a:ext>
            </a:extLst>
          </p:cNvPr>
          <p:cNvGrpSpPr/>
          <p:nvPr/>
        </p:nvGrpSpPr>
        <p:grpSpPr>
          <a:xfrm>
            <a:off x="4833967" y="5526776"/>
            <a:ext cx="252477" cy="384090"/>
            <a:chOff x="4200225" y="5544883"/>
            <a:chExt cx="252477" cy="384090"/>
          </a:xfrm>
        </p:grpSpPr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3E354787-54A9-C0F7-130F-5F7001DE2FBA}"/>
                </a:ext>
              </a:extLst>
            </p:cNvPr>
            <p:cNvSpPr/>
            <p:nvPr/>
          </p:nvSpPr>
          <p:spPr>
            <a:xfrm>
              <a:off x="4200225" y="5698396"/>
              <a:ext cx="134746" cy="230577"/>
            </a:xfrm>
            <a:custGeom>
              <a:avLst/>
              <a:gdLst>
                <a:gd name="connsiteX0" fmla="*/ 101274 w 134746"/>
                <a:gd name="connsiteY0" fmla="*/ 9669 h 230577"/>
                <a:gd name="connsiteX1" fmla="*/ 410 w 134746"/>
                <a:gd name="connsiteY1" fmla="*/ 220943 h 230577"/>
                <a:gd name="connsiteX2" fmla="*/ 13310 w 134746"/>
                <a:gd name="connsiteY2" fmla="*/ 229033 h 230577"/>
                <a:gd name="connsiteX3" fmla="*/ 132684 w 134746"/>
                <a:gd name="connsiteY3" fmla="*/ 23006 h 230577"/>
                <a:gd name="connsiteX4" fmla="*/ 101274 w 134746"/>
                <a:gd name="connsiteY4" fmla="*/ 9669 h 23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746" h="230577">
                  <a:moveTo>
                    <a:pt x="101274" y="9669"/>
                  </a:moveTo>
                  <a:cubicBezTo>
                    <a:pt x="67968" y="80289"/>
                    <a:pt x="37797" y="152219"/>
                    <a:pt x="410" y="220943"/>
                  </a:cubicBezTo>
                  <a:cubicBezTo>
                    <a:pt x="-2432" y="226118"/>
                    <a:pt x="10322" y="233916"/>
                    <a:pt x="13310" y="229033"/>
                  </a:cubicBezTo>
                  <a:cubicBezTo>
                    <a:pt x="55725" y="160819"/>
                    <a:pt x="93622" y="94937"/>
                    <a:pt x="132684" y="23006"/>
                  </a:cubicBezTo>
                  <a:cubicBezTo>
                    <a:pt x="143179" y="3620"/>
                    <a:pt x="110675" y="-10154"/>
                    <a:pt x="101274" y="9669"/>
                  </a:cubicBezTo>
                  <a:close/>
                </a:path>
              </a:pathLst>
            </a:custGeom>
            <a:solidFill>
              <a:srgbClr val="4F5052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943403EB-E7BB-077F-2C3F-EDE10E8BD64F}"/>
                </a:ext>
              </a:extLst>
            </p:cNvPr>
            <p:cNvSpPr/>
            <p:nvPr/>
          </p:nvSpPr>
          <p:spPr>
            <a:xfrm>
              <a:off x="4228143" y="5544883"/>
              <a:ext cx="224559" cy="227991"/>
            </a:xfrm>
            <a:custGeom>
              <a:avLst/>
              <a:gdLst>
                <a:gd name="connsiteX0" fmla="*/ 67599 w 224559"/>
                <a:gd name="connsiteY0" fmla="*/ 19029 h 227991"/>
                <a:gd name="connsiteX1" fmla="*/ 85090 w 224559"/>
                <a:gd name="connsiteY1" fmla="*/ 29815 h 227991"/>
                <a:gd name="connsiteX2" fmla="*/ 74449 w 224559"/>
                <a:gd name="connsiteY2" fmla="*/ 61808 h 227991"/>
                <a:gd name="connsiteX3" fmla="*/ 47703 w 224559"/>
                <a:gd name="connsiteY3" fmla="*/ 119674 h 227991"/>
                <a:gd name="connsiteX4" fmla="*/ 8568 w 224559"/>
                <a:gd name="connsiteY4" fmla="*/ 143213 h 227991"/>
                <a:gd name="connsiteX5" fmla="*/ 18625 w 224559"/>
                <a:gd name="connsiteY5" fmla="*/ 165660 h 227991"/>
                <a:gd name="connsiteX6" fmla="*/ 114168 w 224559"/>
                <a:gd name="connsiteY6" fmla="*/ 208294 h 227991"/>
                <a:gd name="connsiteX7" fmla="*/ 156073 w 224559"/>
                <a:gd name="connsiteY7" fmla="*/ 226805 h 227991"/>
                <a:gd name="connsiteX8" fmla="*/ 170139 w 224559"/>
                <a:gd name="connsiteY8" fmla="*/ 203411 h 227991"/>
                <a:gd name="connsiteX9" fmla="*/ 161393 w 224559"/>
                <a:gd name="connsiteY9" fmla="*/ 182203 h 227991"/>
                <a:gd name="connsiteX10" fmla="*/ 152867 w 224559"/>
                <a:gd name="connsiteY10" fmla="*/ 159101 h 227991"/>
                <a:gd name="connsiteX11" fmla="*/ 168535 w 224559"/>
                <a:gd name="connsiteY11" fmla="*/ 125213 h 227991"/>
                <a:gd name="connsiteX12" fmla="*/ 183475 w 224559"/>
                <a:gd name="connsiteY12" fmla="*/ 96717 h 227991"/>
                <a:gd name="connsiteX13" fmla="*/ 192148 w 224559"/>
                <a:gd name="connsiteY13" fmla="*/ 79372 h 227991"/>
                <a:gd name="connsiteX14" fmla="*/ 211679 w 224559"/>
                <a:gd name="connsiteY14" fmla="*/ 80538 h 227991"/>
                <a:gd name="connsiteX15" fmla="*/ 216125 w 224559"/>
                <a:gd name="connsiteY15" fmla="*/ 81704 h 227991"/>
                <a:gd name="connsiteX16" fmla="*/ 224069 w 224559"/>
                <a:gd name="connsiteY16" fmla="*/ 75291 h 227991"/>
                <a:gd name="connsiteX17" fmla="*/ 183840 w 224559"/>
                <a:gd name="connsiteY17" fmla="*/ 45338 h 227991"/>
                <a:gd name="connsiteX18" fmla="*/ 123278 w 224559"/>
                <a:gd name="connsiteY18" fmla="*/ 18956 h 227991"/>
                <a:gd name="connsiteX19" fmla="*/ 92378 w 224559"/>
                <a:gd name="connsiteY19" fmla="*/ 4599 h 227991"/>
                <a:gd name="connsiteX20" fmla="*/ 66870 w 224559"/>
                <a:gd name="connsiteY20" fmla="*/ 6785 h 227991"/>
                <a:gd name="connsiteX21" fmla="*/ 67599 w 224559"/>
                <a:gd name="connsiteY21" fmla="*/ 19029 h 227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4559" h="227991">
                  <a:moveTo>
                    <a:pt x="67599" y="19029"/>
                  </a:moveTo>
                  <a:cubicBezTo>
                    <a:pt x="73502" y="22673"/>
                    <a:pt x="83341" y="21215"/>
                    <a:pt x="85090" y="29815"/>
                  </a:cubicBezTo>
                  <a:cubicBezTo>
                    <a:pt x="86693" y="37904"/>
                    <a:pt x="77437" y="54229"/>
                    <a:pt x="74449" y="61808"/>
                  </a:cubicBezTo>
                  <a:cubicBezTo>
                    <a:pt x="67235" y="79955"/>
                    <a:pt x="59655" y="104151"/>
                    <a:pt x="47703" y="119674"/>
                  </a:cubicBezTo>
                  <a:cubicBezTo>
                    <a:pt x="39322" y="130532"/>
                    <a:pt x="20301" y="135488"/>
                    <a:pt x="8568" y="143213"/>
                  </a:cubicBezTo>
                  <a:cubicBezTo>
                    <a:pt x="-9725" y="155311"/>
                    <a:pt x="4924" y="159538"/>
                    <a:pt x="18625" y="165660"/>
                  </a:cubicBezTo>
                  <a:cubicBezTo>
                    <a:pt x="50473" y="179871"/>
                    <a:pt x="82320" y="194083"/>
                    <a:pt x="114168" y="208294"/>
                  </a:cubicBezTo>
                  <a:cubicBezTo>
                    <a:pt x="127869" y="214415"/>
                    <a:pt x="141789" y="222286"/>
                    <a:pt x="156073" y="226805"/>
                  </a:cubicBezTo>
                  <a:cubicBezTo>
                    <a:pt x="174147" y="232562"/>
                    <a:pt x="173856" y="216164"/>
                    <a:pt x="170139" y="203411"/>
                  </a:cubicBezTo>
                  <a:cubicBezTo>
                    <a:pt x="168025" y="196123"/>
                    <a:pt x="164964" y="188908"/>
                    <a:pt x="161393" y="182203"/>
                  </a:cubicBezTo>
                  <a:cubicBezTo>
                    <a:pt x="156948" y="173677"/>
                    <a:pt x="149150" y="169887"/>
                    <a:pt x="152867" y="159101"/>
                  </a:cubicBezTo>
                  <a:cubicBezTo>
                    <a:pt x="156948" y="147367"/>
                    <a:pt x="162778" y="136290"/>
                    <a:pt x="168535" y="125213"/>
                  </a:cubicBezTo>
                  <a:cubicBezTo>
                    <a:pt x="173491" y="115738"/>
                    <a:pt x="178520" y="106191"/>
                    <a:pt x="183475" y="96717"/>
                  </a:cubicBezTo>
                  <a:cubicBezTo>
                    <a:pt x="186318" y="91324"/>
                    <a:pt x="187629" y="83672"/>
                    <a:pt x="192148" y="79372"/>
                  </a:cubicBezTo>
                  <a:cubicBezTo>
                    <a:pt x="198343" y="73396"/>
                    <a:pt x="204464" y="77696"/>
                    <a:pt x="211679" y="80538"/>
                  </a:cubicBezTo>
                  <a:cubicBezTo>
                    <a:pt x="213137" y="81121"/>
                    <a:pt x="214594" y="81704"/>
                    <a:pt x="216125" y="81704"/>
                  </a:cubicBezTo>
                  <a:cubicBezTo>
                    <a:pt x="219769" y="81777"/>
                    <a:pt x="222975" y="78716"/>
                    <a:pt x="224069" y="75291"/>
                  </a:cubicBezTo>
                  <a:cubicBezTo>
                    <a:pt x="229097" y="59403"/>
                    <a:pt x="194116" y="49784"/>
                    <a:pt x="183840" y="45338"/>
                  </a:cubicBezTo>
                  <a:cubicBezTo>
                    <a:pt x="163653" y="36520"/>
                    <a:pt x="143465" y="27774"/>
                    <a:pt x="123278" y="18956"/>
                  </a:cubicBezTo>
                  <a:cubicBezTo>
                    <a:pt x="112783" y="14365"/>
                    <a:pt x="102581" y="9628"/>
                    <a:pt x="92378" y="4599"/>
                  </a:cubicBezTo>
                  <a:cubicBezTo>
                    <a:pt x="83924" y="445"/>
                    <a:pt x="72263" y="-4146"/>
                    <a:pt x="66870" y="6785"/>
                  </a:cubicBezTo>
                  <a:cubicBezTo>
                    <a:pt x="63372" y="13927"/>
                    <a:pt x="64611" y="17207"/>
                    <a:pt x="67599" y="19029"/>
                  </a:cubicBezTo>
                  <a:close/>
                </a:path>
              </a:pathLst>
            </a:custGeom>
            <a:solidFill>
              <a:srgbClr val="C06169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60" name="Graphic 2">
            <a:extLst>
              <a:ext uri="{FF2B5EF4-FFF2-40B4-BE49-F238E27FC236}">
                <a16:creationId xmlns:a16="http://schemas.microsoft.com/office/drawing/2014/main" id="{49402EA7-9C58-B6DB-E99D-D25E444E06A6}"/>
              </a:ext>
            </a:extLst>
          </p:cNvPr>
          <p:cNvGrpSpPr/>
          <p:nvPr/>
        </p:nvGrpSpPr>
        <p:grpSpPr>
          <a:xfrm>
            <a:off x="9616596" y="5507135"/>
            <a:ext cx="352257" cy="423338"/>
            <a:chOff x="8982854" y="5525242"/>
            <a:chExt cx="352257" cy="423338"/>
          </a:xfrm>
        </p:grpSpPr>
        <p:grpSp>
          <p:nvGrpSpPr>
            <p:cNvPr id="861" name="Graphic 2">
              <a:extLst>
                <a:ext uri="{FF2B5EF4-FFF2-40B4-BE49-F238E27FC236}">
                  <a16:creationId xmlns:a16="http://schemas.microsoft.com/office/drawing/2014/main" id="{632D3395-FBF2-87E7-6A40-C94776B0B0B6}"/>
                </a:ext>
              </a:extLst>
            </p:cNvPr>
            <p:cNvGrpSpPr/>
            <p:nvPr/>
          </p:nvGrpSpPr>
          <p:grpSpPr>
            <a:xfrm>
              <a:off x="8982854" y="5525242"/>
              <a:ext cx="352257" cy="293988"/>
              <a:chOff x="8982854" y="5525242"/>
              <a:chExt cx="352257" cy="293988"/>
            </a:xfrm>
          </p:grpSpPr>
          <p:sp>
            <p:nvSpPr>
              <p:cNvPr id="862" name="Freeform: Shape 861">
                <a:extLst>
                  <a:ext uri="{FF2B5EF4-FFF2-40B4-BE49-F238E27FC236}">
                    <a16:creationId xmlns:a16="http://schemas.microsoft.com/office/drawing/2014/main" id="{9BA31727-1423-F508-E09D-7FDB3AB9F8EF}"/>
                  </a:ext>
                </a:extLst>
              </p:cNvPr>
              <p:cNvSpPr/>
              <p:nvPr/>
            </p:nvSpPr>
            <p:spPr>
              <a:xfrm>
                <a:off x="8982854" y="5525242"/>
                <a:ext cx="352257" cy="293988"/>
              </a:xfrm>
              <a:custGeom>
                <a:avLst/>
                <a:gdLst>
                  <a:gd name="connsiteX0" fmla="*/ 336316 w 352257"/>
                  <a:gd name="connsiteY0" fmla="*/ 184646 h 293988"/>
                  <a:gd name="connsiteX1" fmla="*/ 318460 w 352257"/>
                  <a:gd name="connsiteY1" fmla="*/ 161689 h 293988"/>
                  <a:gd name="connsiteX2" fmla="*/ 311172 w 352257"/>
                  <a:gd name="connsiteY2" fmla="*/ 157754 h 293988"/>
                  <a:gd name="connsiteX3" fmla="*/ 279252 w 352257"/>
                  <a:gd name="connsiteY3" fmla="*/ 60169 h 293988"/>
                  <a:gd name="connsiteX4" fmla="*/ 257097 w 352257"/>
                  <a:gd name="connsiteY4" fmla="*/ 28249 h 293988"/>
                  <a:gd name="connsiteX5" fmla="*/ 177441 w 352257"/>
                  <a:gd name="connsiteY5" fmla="*/ 336 h 293988"/>
                  <a:gd name="connsiteX6" fmla="*/ 69872 w 352257"/>
                  <a:gd name="connsiteY6" fmla="*/ 24386 h 293988"/>
                  <a:gd name="connsiteX7" fmla="*/ 35620 w 352257"/>
                  <a:gd name="connsiteY7" fmla="*/ 67311 h 293988"/>
                  <a:gd name="connsiteX8" fmla="*/ 32778 w 352257"/>
                  <a:gd name="connsiteY8" fmla="*/ 99669 h 293988"/>
                  <a:gd name="connsiteX9" fmla="*/ 32996 w 352257"/>
                  <a:gd name="connsiteY9" fmla="*/ 154328 h 293988"/>
                  <a:gd name="connsiteX10" fmla="*/ 16161 w 352257"/>
                  <a:gd name="connsiteY10" fmla="*/ 176410 h 293988"/>
                  <a:gd name="connsiteX11" fmla="*/ 55 w 352257"/>
                  <a:gd name="connsiteY11" fmla="*/ 226478 h 293988"/>
                  <a:gd name="connsiteX12" fmla="*/ 20024 w 352257"/>
                  <a:gd name="connsiteY12" fmla="*/ 273338 h 293988"/>
                  <a:gd name="connsiteX13" fmla="*/ 39264 w 352257"/>
                  <a:gd name="connsiteY13" fmla="*/ 282521 h 293988"/>
                  <a:gd name="connsiteX14" fmla="*/ 68998 w 352257"/>
                  <a:gd name="connsiteY14" fmla="*/ 282011 h 293988"/>
                  <a:gd name="connsiteX15" fmla="*/ 78909 w 352257"/>
                  <a:gd name="connsiteY15" fmla="*/ 247029 h 293988"/>
                  <a:gd name="connsiteX16" fmla="*/ 75776 w 352257"/>
                  <a:gd name="connsiteY16" fmla="*/ 191933 h 293988"/>
                  <a:gd name="connsiteX17" fmla="*/ 74391 w 352257"/>
                  <a:gd name="connsiteY17" fmla="*/ 168612 h 293988"/>
                  <a:gd name="connsiteX18" fmla="*/ 61564 w 352257"/>
                  <a:gd name="connsiteY18" fmla="*/ 149883 h 293988"/>
                  <a:gd name="connsiteX19" fmla="*/ 45750 w 352257"/>
                  <a:gd name="connsiteY19" fmla="*/ 148134 h 293988"/>
                  <a:gd name="connsiteX20" fmla="*/ 51653 w 352257"/>
                  <a:gd name="connsiteY20" fmla="*/ 99669 h 293988"/>
                  <a:gd name="connsiteX21" fmla="*/ 128102 w 352257"/>
                  <a:gd name="connsiteY21" fmla="*/ 37213 h 293988"/>
                  <a:gd name="connsiteX22" fmla="*/ 226196 w 352257"/>
                  <a:gd name="connsiteY22" fmla="*/ 59440 h 293988"/>
                  <a:gd name="connsiteX23" fmla="*/ 290985 w 352257"/>
                  <a:gd name="connsiteY23" fmla="*/ 158045 h 293988"/>
                  <a:gd name="connsiteX24" fmla="*/ 290694 w 352257"/>
                  <a:gd name="connsiteY24" fmla="*/ 158191 h 293988"/>
                  <a:gd name="connsiteX25" fmla="*/ 277867 w 352257"/>
                  <a:gd name="connsiteY25" fmla="*/ 176921 h 293988"/>
                  <a:gd name="connsiteX26" fmla="*/ 276482 w 352257"/>
                  <a:gd name="connsiteY26" fmla="*/ 200241 h 293988"/>
                  <a:gd name="connsiteX27" fmla="*/ 273349 w 352257"/>
                  <a:gd name="connsiteY27" fmla="*/ 255337 h 293988"/>
                  <a:gd name="connsiteX28" fmla="*/ 283260 w 352257"/>
                  <a:gd name="connsiteY28" fmla="*/ 290319 h 293988"/>
                  <a:gd name="connsiteX29" fmla="*/ 312994 w 352257"/>
                  <a:gd name="connsiteY29" fmla="*/ 290829 h 293988"/>
                  <a:gd name="connsiteX30" fmla="*/ 332234 w 352257"/>
                  <a:gd name="connsiteY30" fmla="*/ 281647 h 293988"/>
                  <a:gd name="connsiteX31" fmla="*/ 352203 w 352257"/>
                  <a:gd name="connsiteY31" fmla="*/ 234786 h 293988"/>
                  <a:gd name="connsiteX32" fmla="*/ 336316 w 352257"/>
                  <a:gd name="connsiteY32" fmla="*/ 184646 h 293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52257" h="293988">
                    <a:moveTo>
                      <a:pt x="336316" y="184646"/>
                    </a:moveTo>
                    <a:cubicBezTo>
                      <a:pt x="331651" y="176046"/>
                      <a:pt x="326331" y="167446"/>
                      <a:pt x="318460" y="161689"/>
                    </a:cubicBezTo>
                    <a:cubicBezTo>
                      <a:pt x="316274" y="160086"/>
                      <a:pt x="313796" y="158773"/>
                      <a:pt x="311172" y="157754"/>
                    </a:cubicBezTo>
                    <a:cubicBezTo>
                      <a:pt x="313942" y="123938"/>
                      <a:pt x="296378" y="90414"/>
                      <a:pt x="279252" y="60169"/>
                    </a:cubicBezTo>
                    <a:cubicBezTo>
                      <a:pt x="272838" y="48873"/>
                      <a:pt x="266352" y="37358"/>
                      <a:pt x="257097" y="28249"/>
                    </a:cubicBezTo>
                    <a:cubicBezTo>
                      <a:pt x="236691" y="7916"/>
                      <a:pt x="206227" y="1721"/>
                      <a:pt x="177441" y="336"/>
                    </a:cubicBezTo>
                    <a:cubicBezTo>
                      <a:pt x="140127" y="-1486"/>
                      <a:pt x="101064" y="3762"/>
                      <a:pt x="69872" y="24386"/>
                    </a:cubicBezTo>
                    <a:cubicBezTo>
                      <a:pt x="54276" y="34735"/>
                      <a:pt x="40721" y="49311"/>
                      <a:pt x="35620" y="67311"/>
                    </a:cubicBezTo>
                    <a:cubicBezTo>
                      <a:pt x="32705" y="77733"/>
                      <a:pt x="32705" y="88810"/>
                      <a:pt x="32778" y="99669"/>
                    </a:cubicBezTo>
                    <a:cubicBezTo>
                      <a:pt x="32850" y="117889"/>
                      <a:pt x="32923" y="136108"/>
                      <a:pt x="32996" y="154328"/>
                    </a:cubicBezTo>
                    <a:cubicBezTo>
                      <a:pt x="25709" y="160086"/>
                      <a:pt x="20607" y="168175"/>
                      <a:pt x="16161" y="176410"/>
                    </a:cubicBezTo>
                    <a:cubicBezTo>
                      <a:pt x="7780" y="192006"/>
                      <a:pt x="784" y="208768"/>
                      <a:pt x="55" y="226478"/>
                    </a:cubicBezTo>
                    <a:cubicBezTo>
                      <a:pt x="-674" y="244114"/>
                      <a:pt x="5812" y="262844"/>
                      <a:pt x="20024" y="273338"/>
                    </a:cubicBezTo>
                    <a:cubicBezTo>
                      <a:pt x="25781" y="277565"/>
                      <a:pt x="32486" y="280335"/>
                      <a:pt x="39264" y="282521"/>
                    </a:cubicBezTo>
                    <a:cubicBezTo>
                      <a:pt x="49029" y="285728"/>
                      <a:pt x="60544" y="287841"/>
                      <a:pt x="68998" y="282011"/>
                    </a:cubicBezTo>
                    <a:cubicBezTo>
                      <a:pt x="79492" y="274796"/>
                      <a:pt x="79857" y="259710"/>
                      <a:pt x="78909" y="247029"/>
                    </a:cubicBezTo>
                    <a:cubicBezTo>
                      <a:pt x="77598" y="228664"/>
                      <a:pt x="75776" y="210371"/>
                      <a:pt x="75776" y="191933"/>
                    </a:cubicBezTo>
                    <a:cubicBezTo>
                      <a:pt x="75776" y="184135"/>
                      <a:pt x="76140" y="176264"/>
                      <a:pt x="74391" y="168612"/>
                    </a:cubicBezTo>
                    <a:cubicBezTo>
                      <a:pt x="72642" y="161033"/>
                      <a:pt x="68415" y="153599"/>
                      <a:pt x="61564" y="149883"/>
                    </a:cubicBezTo>
                    <a:cubicBezTo>
                      <a:pt x="56754" y="147332"/>
                      <a:pt x="51143" y="146967"/>
                      <a:pt x="45750" y="148134"/>
                    </a:cubicBezTo>
                    <a:cubicBezTo>
                      <a:pt x="44657" y="131663"/>
                      <a:pt x="45968" y="115119"/>
                      <a:pt x="51653" y="99669"/>
                    </a:cubicBezTo>
                    <a:cubicBezTo>
                      <a:pt x="63532" y="67384"/>
                      <a:pt x="94359" y="43772"/>
                      <a:pt x="128102" y="37213"/>
                    </a:cubicBezTo>
                    <a:cubicBezTo>
                      <a:pt x="161918" y="30654"/>
                      <a:pt x="197701" y="40128"/>
                      <a:pt x="226196" y="59440"/>
                    </a:cubicBezTo>
                    <a:cubicBezTo>
                      <a:pt x="259575" y="82106"/>
                      <a:pt x="283260" y="118472"/>
                      <a:pt x="290985" y="158045"/>
                    </a:cubicBezTo>
                    <a:cubicBezTo>
                      <a:pt x="290985" y="158045"/>
                      <a:pt x="290767" y="158118"/>
                      <a:pt x="290694" y="158191"/>
                    </a:cubicBezTo>
                    <a:cubicBezTo>
                      <a:pt x="283843" y="161908"/>
                      <a:pt x="279616" y="169341"/>
                      <a:pt x="277867" y="176921"/>
                    </a:cubicBezTo>
                    <a:cubicBezTo>
                      <a:pt x="276118" y="184500"/>
                      <a:pt x="276409" y="192443"/>
                      <a:pt x="276482" y="200241"/>
                    </a:cubicBezTo>
                    <a:cubicBezTo>
                      <a:pt x="276482" y="218607"/>
                      <a:pt x="274733" y="236972"/>
                      <a:pt x="273349" y="255337"/>
                    </a:cubicBezTo>
                    <a:cubicBezTo>
                      <a:pt x="272401" y="268018"/>
                      <a:pt x="272838" y="283104"/>
                      <a:pt x="283260" y="290319"/>
                    </a:cubicBezTo>
                    <a:cubicBezTo>
                      <a:pt x="291714" y="296149"/>
                      <a:pt x="303229" y="294036"/>
                      <a:pt x="312994" y="290829"/>
                    </a:cubicBezTo>
                    <a:cubicBezTo>
                      <a:pt x="319772" y="288570"/>
                      <a:pt x="326476" y="285873"/>
                      <a:pt x="332234" y="281647"/>
                    </a:cubicBezTo>
                    <a:cubicBezTo>
                      <a:pt x="346445" y="271152"/>
                      <a:pt x="352931" y="252422"/>
                      <a:pt x="352203" y="234786"/>
                    </a:cubicBezTo>
                    <a:cubicBezTo>
                      <a:pt x="351766" y="217004"/>
                      <a:pt x="344769" y="200241"/>
                      <a:pt x="336316" y="184646"/>
                    </a:cubicBezTo>
                    <a:close/>
                  </a:path>
                </a:pathLst>
              </a:custGeom>
              <a:solidFill>
                <a:srgbClr val="C06169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3" name="Freeform: Shape 862">
                <a:extLst>
                  <a:ext uri="{FF2B5EF4-FFF2-40B4-BE49-F238E27FC236}">
                    <a16:creationId xmlns:a16="http://schemas.microsoft.com/office/drawing/2014/main" id="{A02C2FEB-15C6-D2A0-357A-B9E6785CD8DB}"/>
                  </a:ext>
                </a:extLst>
              </p:cNvPr>
              <p:cNvSpPr/>
              <p:nvPr/>
            </p:nvSpPr>
            <p:spPr>
              <a:xfrm>
                <a:off x="9049848" y="5679917"/>
                <a:ext cx="14611" cy="126313"/>
              </a:xfrm>
              <a:custGeom>
                <a:avLst/>
                <a:gdLst>
                  <a:gd name="connsiteX0" fmla="*/ 2659 w 14611"/>
                  <a:gd name="connsiteY0" fmla="*/ 2568 h 126313"/>
                  <a:gd name="connsiteX1" fmla="*/ 473 w 14611"/>
                  <a:gd name="connsiteY1" fmla="*/ 28950 h 126313"/>
                  <a:gd name="connsiteX2" fmla="*/ 1566 w 14611"/>
                  <a:gd name="connsiteY2" fmla="*/ 85066 h 126313"/>
                  <a:gd name="connsiteX3" fmla="*/ 5356 w 14611"/>
                  <a:gd name="connsiteY3" fmla="*/ 124493 h 126313"/>
                  <a:gd name="connsiteX4" fmla="*/ 14611 w 14611"/>
                  <a:gd name="connsiteY4" fmla="*/ 99788 h 126313"/>
                  <a:gd name="connsiteX5" fmla="*/ 11915 w 14611"/>
                  <a:gd name="connsiteY5" fmla="*/ 33833 h 126313"/>
                  <a:gd name="connsiteX6" fmla="*/ 2659 w 14611"/>
                  <a:gd name="connsiteY6" fmla="*/ 2568 h 126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611" h="126313">
                    <a:moveTo>
                      <a:pt x="2659" y="2568"/>
                    </a:moveTo>
                    <a:cubicBezTo>
                      <a:pt x="2659" y="2568"/>
                      <a:pt x="473" y="14739"/>
                      <a:pt x="473" y="28950"/>
                    </a:cubicBezTo>
                    <a:cubicBezTo>
                      <a:pt x="473" y="43089"/>
                      <a:pt x="-1131" y="70345"/>
                      <a:pt x="1566" y="85066"/>
                    </a:cubicBezTo>
                    <a:cubicBezTo>
                      <a:pt x="4263" y="99788"/>
                      <a:pt x="2659" y="118663"/>
                      <a:pt x="5356" y="124493"/>
                    </a:cubicBezTo>
                    <a:cubicBezTo>
                      <a:pt x="8052" y="130324"/>
                      <a:pt x="14611" y="122161"/>
                      <a:pt x="14611" y="99788"/>
                    </a:cubicBezTo>
                    <a:cubicBezTo>
                      <a:pt x="14611" y="77414"/>
                      <a:pt x="11915" y="51251"/>
                      <a:pt x="11915" y="33833"/>
                    </a:cubicBezTo>
                    <a:cubicBezTo>
                      <a:pt x="11915" y="16342"/>
                      <a:pt x="7615" y="-7999"/>
                      <a:pt x="2659" y="2568"/>
                    </a:cubicBezTo>
                    <a:close/>
                  </a:path>
                </a:pathLst>
              </a:custGeom>
              <a:solidFill>
                <a:srgbClr val="97A8B2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4" name="Freeform: Shape 863">
                <a:extLst>
                  <a:ext uri="{FF2B5EF4-FFF2-40B4-BE49-F238E27FC236}">
                    <a16:creationId xmlns:a16="http://schemas.microsoft.com/office/drawing/2014/main" id="{A10DF842-B0F2-6A67-18CA-3AA7BB96C4A3}"/>
                  </a:ext>
                </a:extLst>
              </p:cNvPr>
              <p:cNvSpPr/>
              <p:nvPr/>
            </p:nvSpPr>
            <p:spPr>
              <a:xfrm>
                <a:off x="9249348" y="5690501"/>
                <a:ext cx="23173" cy="119575"/>
              </a:xfrm>
              <a:custGeom>
                <a:avLst/>
                <a:gdLst>
                  <a:gd name="connsiteX0" fmla="*/ 16620 w 23173"/>
                  <a:gd name="connsiteY0" fmla="*/ 0 h 119575"/>
                  <a:gd name="connsiteX1" fmla="*/ 6053 w 23173"/>
                  <a:gd name="connsiteY1" fmla="*/ 10713 h 119575"/>
                  <a:gd name="connsiteX2" fmla="*/ 1097 w 23173"/>
                  <a:gd name="connsiteY2" fmla="*/ 72878 h 119575"/>
                  <a:gd name="connsiteX3" fmla="*/ 11664 w 23173"/>
                  <a:gd name="connsiteY3" fmla="*/ 119448 h 119575"/>
                  <a:gd name="connsiteX4" fmla="*/ 22378 w 23173"/>
                  <a:gd name="connsiteY4" fmla="*/ 38553 h 119575"/>
                  <a:gd name="connsiteX5" fmla="*/ 16620 w 23173"/>
                  <a:gd name="connsiteY5" fmla="*/ 0 h 119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173" h="119575">
                    <a:moveTo>
                      <a:pt x="16620" y="0"/>
                    </a:moveTo>
                    <a:cubicBezTo>
                      <a:pt x="16620" y="0"/>
                      <a:pt x="6125" y="-146"/>
                      <a:pt x="6053" y="10713"/>
                    </a:cubicBezTo>
                    <a:cubicBezTo>
                      <a:pt x="5980" y="21572"/>
                      <a:pt x="2118" y="59760"/>
                      <a:pt x="1097" y="72878"/>
                    </a:cubicBezTo>
                    <a:cubicBezTo>
                      <a:pt x="4" y="85996"/>
                      <a:pt x="-3348" y="115804"/>
                      <a:pt x="11664" y="119448"/>
                    </a:cubicBezTo>
                    <a:cubicBezTo>
                      <a:pt x="26677" y="123019"/>
                      <a:pt x="22888" y="50578"/>
                      <a:pt x="22378" y="38553"/>
                    </a:cubicBezTo>
                    <a:cubicBezTo>
                      <a:pt x="21721" y="26528"/>
                      <a:pt x="23981" y="11005"/>
                      <a:pt x="16620" y="0"/>
                    </a:cubicBezTo>
                    <a:close/>
                  </a:path>
                </a:pathLst>
              </a:custGeom>
              <a:solidFill>
                <a:srgbClr val="97A8B2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0571540D-002E-830A-74E2-92B67872F7FB}"/>
                </a:ext>
              </a:extLst>
            </p:cNvPr>
            <p:cNvSpPr/>
            <p:nvPr/>
          </p:nvSpPr>
          <p:spPr>
            <a:xfrm>
              <a:off x="9157933" y="5749311"/>
              <a:ext cx="166080" cy="194409"/>
            </a:xfrm>
            <a:custGeom>
              <a:avLst/>
              <a:gdLst>
                <a:gd name="connsiteX0" fmla="*/ 141486 w 166080"/>
                <a:gd name="connsiteY0" fmla="*/ 1242 h 194409"/>
                <a:gd name="connsiteX1" fmla="*/ 135583 w 166080"/>
                <a:gd name="connsiteY1" fmla="*/ 5760 h 194409"/>
                <a:gd name="connsiteX2" fmla="*/ 124286 w 166080"/>
                <a:gd name="connsiteY2" fmla="*/ 126009 h 194409"/>
                <a:gd name="connsiteX3" fmla="*/ 9284 w 166080"/>
                <a:gd name="connsiteY3" fmla="*/ 168862 h 194409"/>
                <a:gd name="connsiteX4" fmla="*/ 12710 w 166080"/>
                <a:gd name="connsiteY4" fmla="*/ 194369 h 194409"/>
                <a:gd name="connsiteX5" fmla="*/ 147243 w 166080"/>
                <a:gd name="connsiteY5" fmla="*/ 131548 h 194409"/>
                <a:gd name="connsiteX6" fmla="*/ 141486 w 166080"/>
                <a:gd name="connsiteY6" fmla="*/ 1242 h 194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080" h="194409">
                  <a:moveTo>
                    <a:pt x="141486" y="1242"/>
                  </a:moveTo>
                  <a:cubicBezTo>
                    <a:pt x="138789" y="-2183"/>
                    <a:pt x="133615" y="2189"/>
                    <a:pt x="135583" y="5760"/>
                  </a:cubicBezTo>
                  <a:cubicBezTo>
                    <a:pt x="158029" y="45843"/>
                    <a:pt x="154896" y="91320"/>
                    <a:pt x="124286" y="126009"/>
                  </a:cubicBezTo>
                  <a:cubicBezTo>
                    <a:pt x="94916" y="159242"/>
                    <a:pt x="49878" y="162084"/>
                    <a:pt x="9284" y="168862"/>
                  </a:cubicBezTo>
                  <a:cubicBezTo>
                    <a:pt x="-5145" y="171267"/>
                    <a:pt x="-1792" y="195535"/>
                    <a:pt x="12710" y="194369"/>
                  </a:cubicBezTo>
                  <a:cubicBezTo>
                    <a:pt x="61757" y="190288"/>
                    <a:pt x="118675" y="175858"/>
                    <a:pt x="147243" y="131548"/>
                  </a:cubicBezTo>
                  <a:cubicBezTo>
                    <a:pt x="174208" y="89716"/>
                    <a:pt x="172168" y="40450"/>
                    <a:pt x="141486" y="1242"/>
                  </a:cubicBezTo>
                  <a:close/>
                </a:path>
              </a:pathLst>
            </a:custGeom>
            <a:solidFill>
              <a:srgbClr val="C06169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5E5EBBCB-45A3-0192-5A15-748855EBE9D2}"/>
                </a:ext>
              </a:extLst>
            </p:cNvPr>
            <p:cNvSpPr/>
            <p:nvPr/>
          </p:nvSpPr>
          <p:spPr>
            <a:xfrm>
              <a:off x="9133639" y="5903582"/>
              <a:ext cx="92047" cy="44998"/>
            </a:xfrm>
            <a:custGeom>
              <a:avLst/>
              <a:gdLst>
                <a:gd name="connsiteX0" fmla="*/ 72715 w 92047"/>
                <a:gd name="connsiteY0" fmla="*/ 234 h 44998"/>
                <a:gd name="connsiteX1" fmla="*/ 14485 w 92047"/>
                <a:gd name="connsiteY1" fmla="*/ 3368 h 44998"/>
                <a:gd name="connsiteX2" fmla="*/ 14485 w 92047"/>
                <a:gd name="connsiteY2" fmla="*/ 42139 h 44998"/>
                <a:gd name="connsiteX3" fmla="*/ 44657 w 92047"/>
                <a:gd name="connsiteY3" fmla="*/ 44908 h 44998"/>
                <a:gd name="connsiteX4" fmla="*/ 59013 w 92047"/>
                <a:gd name="connsiteY4" fmla="*/ 43888 h 44998"/>
                <a:gd name="connsiteX5" fmla="*/ 70237 w 92047"/>
                <a:gd name="connsiteY5" fmla="*/ 41337 h 44998"/>
                <a:gd name="connsiteX6" fmla="*/ 78035 w 92047"/>
                <a:gd name="connsiteY6" fmla="*/ 39005 h 44998"/>
                <a:gd name="connsiteX7" fmla="*/ 72715 w 92047"/>
                <a:gd name="connsiteY7" fmla="*/ 234 h 44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047" h="44998">
                  <a:moveTo>
                    <a:pt x="72715" y="234"/>
                  </a:moveTo>
                  <a:cubicBezTo>
                    <a:pt x="53038" y="-568"/>
                    <a:pt x="33944" y="744"/>
                    <a:pt x="14485" y="3368"/>
                  </a:cubicBezTo>
                  <a:cubicBezTo>
                    <a:pt x="-5046" y="5991"/>
                    <a:pt x="-4609" y="39078"/>
                    <a:pt x="14485" y="42139"/>
                  </a:cubicBezTo>
                  <a:cubicBezTo>
                    <a:pt x="23595" y="43596"/>
                    <a:pt x="34090" y="44908"/>
                    <a:pt x="44657" y="44908"/>
                  </a:cubicBezTo>
                  <a:cubicBezTo>
                    <a:pt x="49321" y="45200"/>
                    <a:pt x="54131" y="44762"/>
                    <a:pt x="59013" y="43888"/>
                  </a:cubicBezTo>
                  <a:cubicBezTo>
                    <a:pt x="62876" y="43305"/>
                    <a:pt x="66593" y="42503"/>
                    <a:pt x="70237" y="41337"/>
                  </a:cubicBezTo>
                  <a:cubicBezTo>
                    <a:pt x="72933" y="40608"/>
                    <a:pt x="75557" y="39807"/>
                    <a:pt x="78035" y="39005"/>
                  </a:cubicBezTo>
                  <a:cubicBezTo>
                    <a:pt x="99461" y="32227"/>
                    <a:pt x="95235" y="1181"/>
                    <a:pt x="72715" y="234"/>
                  </a:cubicBezTo>
                  <a:close/>
                </a:path>
              </a:pathLst>
            </a:custGeom>
            <a:solidFill>
              <a:srgbClr val="434244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67" name="Graphic 2">
            <a:extLst>
              <a:ext uri="{FF2B5EF4-FFF2-40B4-BE49-F238E27FC236}">
                <a16:creationId xmlns:a16="http://schemas.microsoft.com/office/drawing/2014/main" id="{718B9528-17A4-DBE4-398E-941E80B8E77D}"/>
              </a:ext>
            </a:extLst>
          </p:cNvPr>
          <p:cNvGrpSpPr/>
          <p:nvPr/>
        </p:nvGrpSpPr>
        <p:grpSpPr>
          <a:xfrm>
            <a:off x="8890419" y="5383432"/>
            <a:ext cx="424137" cy="670653"/>
            <a:chOff x="8256677" y="5401539"/>
            <a:chExt cx="424137" cy="670653"/>
          </a:xfrm>
          <a:solidFill>
            <a:srgbClr val="7CB8B7"/>
          </a:solidFill>
        </p:grpSpPr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3C036604-0B6C-70A6-ECED-983D0B7505DD}"/>
                </a:ext>
              </a:extLst>
            </p:cNvPr>
            <p:cNvSpPr/>
            <p:nvPr/>
          </p:nvSpPr>
          <p:spPr>
            <a:xfrm>
              <a:off x="8479298" y="5662762"/>
              <a:ext cx="34267" cy="409430"/>
            </a:xfrm>
            <a:custGeom>
              <a:avLst/>
              <a:gdLst>
                <a:gd name="connsiteX0" fmla="*/ 31578 w 34267"/>
                <a:gd name="connsiteY0" fmla="*/ 209352 h 409430"/>
                <a:gd name="connsiteX1" fmla="*/ 23999 w 34267"/>
                <a:gd name="connsiteY1" fmla="*/ 10467 h 409430"/>
                <a:gd name="connsiteX2" fmla="*/ 6435 w 34267"/>
                <a:gd name="connsiteY2" fmla="*/ 10467 h 409430"/>
                <a:gd name="connsiteX3" fmla="*/ 1334 w 34267"/>
                <a:gd name="connsiteY3" fmla="*/ 209352 h 409430"/>
                <a:gd name="connsiteX4" fmla="*/ 4540 w 34267"/>
                <a:gd name="connsiteY4" fmla="*/ 397378 h 409430"/>
                <a:gd name="connsiteX5" fmla="*/ 30631 w 34267"/>
                <a:gd name="connsiteY5" fmla="*/ 397378 h 409430"/>
                <a:gd name="connsiteX6" fmla="*/ 31578 w 34267"/>
                <a:gd name="connsiteY6" fmla="*/ 209352 h 409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267" h="409430">
                  <a:moveTo>
                    <a:pt x="31578" y="209352"/>
                  </a:moveTo>
                  <a:cubicBezTo>
                    <a:pt x="31068" y="143106"/>
                    <a:pt x="30631" y="76277"/>
                    <a:pt x="23999" y="10467"/>
                  </a:cubicBezTo>
                  <a:cubicBezTo>
                    <a:pt x="22614" y="-3380"/>
                    <a:pt x="7674" y="-3598"/>
                    <a:pt x="6435" y="10467"/>
                  </a:cubicBezTo>
                  <a:cubicBezTo>
                    <a:pt x="605" y="76349"/>
                    <a:pt x="1042" y="143106"/>
                    <a:pt x="1334" y="209352"/>
                  </a:cubicBezTo>
                  <a:cubicBezTo>
                    <a:pt x="1625" y="270934"/>
                    <a:pt x="-3476" y="336671"/>
                    <a:pt x="4540" y="397378"/>
                  </a:cubicBezTo>
                  <a:cubicBezTo>
                    <a:pt x="6654" y="413339"/>
                    <a:pt x="28736" y="413557"/>
                    <a:pt x="30631" y="397378"/>
                  </a:cubicBezTo>
                  <a:cubicBezTo>
                    <a:pt x="37919" y="336525"/>
                    <a:pt x="32088" y="270934"/>
                    <a:pt x="31578" y="209352"/>
                  </a:cubicBezTo>
                  <a:close/>
                </a:path>
              </a:pathLst>
            </a:custGeom>
            <a:solidFill>
              <a:srgbClr val="7CB8B7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E4F2B654-2178-29B4-59DF-EA56BA6D653B}"/>
                </a:ext>
              </a:extLst>
            </p:cNvPr>
            <p:cNvSpPr/>
            <p:nvPr/>
          </p:nvSpPr>
          <p:spPr>
            <a:xfrm>
              <a:off x="8504099" y="5632908"/>
              <a:ext cx="176716" cy="158675"/>
            </a:xfrm>
            <a:custGeom>
              <a:avLst/>
              <a:gdLst>
                <a:gd name="connsiteX0" fmla="*/ 20479 w 176716"/>
                <a:gd name="connsiteY0" fmla="*/ 2497 h 158675"/>
                <a:gd name="connsiteX1" fmla="*/ 0 w 176716"/>
                <a:gd name="connsiteY1" fmla="*/ 21300 h 158675"/>
                <a:gd name="connsiteX2" fmla="*/ 176511 w 176716"/>
                <a:gd name="connsiteY2" fmla="*/ 158675 h 158675"/>
                <a:gd name="connsiteX3" fmla="*/ 164268 w 176716"/>
                <a:gd name="connsiteY3" fmla="*/ 123184 h 158675"/>
                <a:gd name="connsiteX4" fmla="*/ 108953 w 176716"/>
                <a:gd name="connsiteY4" fmla="*/ 38499 h 158675"/>
                <a:gd name="connsiteX5" fmla="*/ 20479 w 176716"/>
                <a:gd name="connsiteY5" fmla="*/ 2497 h 15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716" h="158675">
                  <a:moveTo>
                    <a:pt x="20479" y="2497"/>
                  </a:moveTo>
                  <a:cubicBezTo>
                    <a:pt x="11150" y="5340"/>
                    <a:pt x="1603" y="11680"/>
                    <a:pt x="0" y="21300"/>
                  </a:cubicBezTo>
                  <a:cubicBezTo>
                    <a:pt x="65007" y="58031"/>
                    <a:pt x="114127" y="117718"/>
                    <a:pt x="176511" y="158675"/>
                  </a:cubicBezTo>
                  <a:cubicBezTo>
                    <a:pt x="177969" y="151169"/>
                    <a:pt x="171409" y="134261"/>
                    <a:pt x="164268" y="123184"/>
                  </a:cubicBezTo>
                  <a:cubicBezTo>
                    <a:pt x="141457" y="87911"/>
                    <a:pt x="130525" y="64444"/>
                    <a:pt x="108953" y="38499"/>
                  </a:cubicBezTo>
                  <a:cubicBezTo>
                    <a:pt x="87308" y="12700"/>
                    <a:pt x="52764" y="-7196"/>
                    <a:pt x="20479" y="2497"/>
                  </a:cubicBezTo>
                  <a:close/>
                </a:path>
              </a:pathLst>
            </a:custGeom>
            <a:solidFill>
              <a:srgbClr val="7CB8B7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F99CB6D7-BB87-CE6E-A95C-3F5C2A6E8406}"/>
                </a:ext>
              </a:extLst>
            </p:cNvPr>
            <p:cNvSpPr/>
            <p:nvPr/>
          </p:nvSpPr>
          <p:spPr>
            <a:xfrm>
              <a:off x="8256677" y="5638612"/>
              <a:ext cx="222646" cy="73628"/>
            </a:xfrm>
            <a:custGeom>
              <a:avLst/>
              <a:gdLst>
                <a:gd name="connsiteX0" fmla="*/ 219655 w 222646"/>
                <a:gd name="connsiteY0" fmla="*/ 27767 h 73628"/>
                <a:gd name="connsiteX1" fmla="*/ 217979 w 222646"/>
                <a:gd name="connsiteY1" fmla="*/ 0 h 73628"/>
                <a:gd name="connsiteX2" fmla="*/ 0 w 222646"/>
                <a:gd name="connsiteY2" fmla="*/ 50213 h 73628"/>
                <a:gd name="connsiteX3" fmla="*/ 35200 w 222646"/>
                <a:gd name="connsiteY3" fmla="*/ 63113 h 73628"/>
                <a:gd name="connsiteX4" fmla="*/ 135772 w 222646"/>
                <a:gd name="connsiteY4" fmla="*/ 73607 h 73628"/>
                <a:gd name="connsiteX5" fmla="*/ 219655 w 222646"/>
                <a:gd name="connsiteY5" fmla="*/ 27767 h 73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646" h="73628">
                  <a:moveTo>
                    <a:pt x="219655" y="27767"/>
                  </a:moveTo>
                  <a:cubicBezTo>
                    <a:pt x="223372" y="18730"/>
                    <a:pt x="224465" y="7361"/>
                    <a:pt x="217979" y="0"/>
                  </a:cubicBezTo>
                  <a:cubicBezTo>
                    <a:pt x="148453" y="27183"/>
                    <a:pt x="71202" y="27621"/>
                    <a:pt x="0" y="50213"/>
                  </a:cubicBezTo>
                  <a:cubicBezTo>
                    <a:pt x="4956" y="56116"/>
                    <a:pt x="22155" y="61655"/>
                    <a:pt x="35200" y="63113"/>
                  </a:cubicBezTo>
                  <a:cubicBezTo>
                    <a:pt x="76959" y="67631"/>
                    <a:pt x="102030" y="74045"/>
                    <a:pt x="135772" y="73607"/>
                  </a:cubicBezTo>
                  <a:cubicBezTo>
                    <a:pt x="169660" y="73243"/>
                    <a:pt x="206829" y="59031"/>
                    <a:pt x="219655" y="27767"/>
                  </a:cubicBezTo>
                  <a:close/>
                </a:path>
              </a:pathLst>
            </a:custGeom>
            <a:solidFill>
              <a:srgbClr val="7CB8B7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B67BEE19-754F-1247-BC25-184AFAAB2941}"/>
                </a:ext>
              </a:extLst>
            </p:cNvPr>
            <p:cNvSpPr/>
            <p:nvPr/>
          </p:nvSpPr>
          <p:spPr>
            <a:xfrm>
              <a:off x="8453887" y="5401539"/>
              <a:ext cx="56998" cy="225886"/>
            </a:xfrm>
            <a:custGeom>
              <a:avLst/>
              <a:gdLst>
                <a:gd name="connsiteX0" fmla="*/ 29004 w 56998"/>
                <a:gd name="connsiteY0" fmla="*/ 219218 h 225886"/>
                <a:gd name="connsiteX1" fmla="*/ 56479 w 56998"/>
                <a:gd name="connsiteY1" fmla="*/ 223736 h 225886"/>
                <a:gd name="connsiteX2" fmla="*/ 55532 w 56998"/>
                <a:gd name="connsiteY2" fmla="*/ 0 h 225886"/>
                <a:gd name="connsiteX3" fmla="*/ 35199 w 56998"/>
                <a:gd name="connsiteY3" fmla="*/ 31483 h 225886"/>
                <a:gd name="connsiteX4" fmla="*/ 2768 w 56998"/>
                <a:gd name="connsiteY4" fmla="*/ 127318 h 225886"/>
                <a:gd name="connsiteX5" fmla="*/ 29004 w 56998"/>
                <a:gd name="connsiteY5" fmla="*/ 219218 h 225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998" h="225886">
                  <a:moveTo>
                    <a:pt x="29004" y="219218"/>
                  </a:moveTo>
                  <a:cubicBezTo>
                    <a:pt x="37021" y="224829"/>
                    <a:pt x="47880" y="228400"/>
                    <a:pt x="56479" y="223736"/>
                  </a:cubicBezTo>
                  <a:cubicBezTo>
                    <a:pt x="45256" y="149910"/>
                    <a:pt x="61799" y="74408"/>
                    <a:pt x="55532" y="0"/>
                  </a:cubicBezTo>
                  <a:cubicBezTo>
                    <a:pt x="48681" y="3498"/>
                    <a:pt x="39498" y="19094"/>
                    <a:pt x="35199" y="31483"/>
                  </a:cubicBezTo>
                  <a:cubicBezTo>
                    <a:pt x="21570" y="71202"/>
                    <a:pt x="9764" y="94305"/>
                    <a:pt x="2768" y="127318"/>
                  </a:cubicBezTo>
                  <a:cubicBezTo>
                    <a:pt x="-4302" y="160405"/>
                    <a:pt x="1383" y="199832"/>
                    <a:pt x="29004" y="219218"/>
                  </a:cubicBezTo>
                  <a:close/>
                </a:path>
              </a:pathLst>
            </a:custGeom>
            <a:solidFill>
              <a:srgbClr val="7CB8B7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72" name="Graphic 2">
            <a:extLst>
              <a:ext uri="{FF2B5EF4-FFF2-40B4-BE49-F238E27FC236}">
                <a16:creationId xmlns:a16="http://schemas.microsoft.com/office/drawing/2014/main" id="{77C1DF27-7A24-DEC6-1C28-D3791B6B321D}"/>
              </a:ext>
            </a:extLst>
          </p:cNvPr>
          <p:cNvGrpSpPr/>
          <p:nvPr/>
        </p:nvGrpSpPr>
        <p:grpSpPr>
          <a:xfrm>
            <a:off x="3321862" y="5585770"/>
            <a:ext cx="515110" cy="266109"/>
            <a:chOff x="2688120" y="5603877"/>
            <a:chExt cx="515110" cy="266109"/>
          </a:xfrm>
        </p:grpSpPr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01C85A04-80CA-AC82-A445-50A053E513E3}"/>
                </a:ext>
              </a:extLst>
            </p:cNvPr>
            <p:cNvSpPr/>
            <p:nvPr/>
          </p:nvSpPr>
          <p:spPr>
            <a:xfrm>
              <a:off x="2688120" y="5603877"/>
              <a:ext cx="515110" cy="266109"/>
            </a:xfrm>
            <a:custGeom>
              <a:avLst/>
              <a:gdLst>
                <a:gd name="connsiteX0" fmla="*/ 513136 w 515110"/>
                <a:gd name="connsiteY0" fmla="*/ 222250 h 266109"/>
                <a:gd name="connsiteX1" fmla="*/ 511606 w 515110"/>
                <a:gd name="connsiteY1" fmla="*/ 193464 h 266109"/>
                <a:gd name="connsiteX2" fmla="*/ 506577 w 515110"/>
                <a:gd name="connsiteY2" fmla="*/ 145437 h 266109"/>
                <a:gd name="connsiteX3" fmla="*/ 501403 w 515110"/>
                <a:gd name="connsiteY3" fmla="*/ 24532 h 266109"/>
                <a:gd name="connsiteX4" fmla="*/ 498415 w 515110"/>
                <a:gd name="connsiteY4" fmla="*/ 8644 h 266109"/>
                <a:gd name="connsiteX5" fmla="*/ 451262 w 515110"/>
                <a:gd name="connsiteY5" fmla="*/ 2814 h 266109"/>
                <a:gd name="connsiteX6" fmla="*/ 381153 w 515110"/>
                <a:gd name="connsiteY6" fmla="*/ 4709 h 266109"/>
                <a:gd name="connsiteX7" fmla="*/ 180811 w 515110"/>
                <a:gd name="connsiteY7" fmla="*/ 10175 h 266109"/>
                <a:gd name="connsiteX8" fmla="*/ 80603 w 515110"/>
                <a:gd name="connsiteY8" fmla="*/ 12871 h 266109"/>
                <a:gd name="connsiteX9" fmla="*/ 13045 w 515110"/>
                <a:gd name="connsiteY9" fmla="*/ 17536 h 266109"/>
                <a:gd name="connsiteX10" fmla="*/ 5466 w 515110"/>
                <a:gd name="connsiteY10" fmla="*/ 19941 h 266109"/>
                <a:gd name="connsiteX11" fmla="*/ 0 w 515110"/>
                <a:gd name="connsiteY11" fmla="*/ 36047 h 266109"/>
                <a:gd name="connsiteX12" fmla="*/ 3790 w 515110"/>
                <a:gd name="connsiteY12" fmla="*/ 164458 h 266109"/>
                <a:gd name="connsiteX13" fmla="*/ 4008 w 515110"/>
                <a:gd name="connsiteY13" fmla="*/ 219991 h 266109"/>
                <a:gd name="connsiteX14" fmla="*/ 14721 w 515110"/>
                <a:gd name="connsiteY14" fmla="*/ 259783 h 266109"/>
                <a:gd name="connsiteX15" fmla="*/ 45330 w 515110"/>
                <a:gd name="connsiteY15" fmla="*/ 265468 h 266109"/>
                <a:gd name="connsiteX16" fmla="*/ 261560 w 515110"/>
                <a:gd name="connsiteY16" fmla="*/ 266050 h 266109"/>
                <a:gd name="connsiteX17" fmla="*/ 492511 w 515110"/>
                <a:gd name="connsiteY17" fmla="*/ 254754 h 266109"/>
                <a:gd name="connsiteX18" fmla="*/ 514594 w 515110"/>
                <a:gd name="connsiteY18" fmla="*/ 241417 h 266109"/>
                <a:gd name="connsiteX19" fmla="*/ 513136 w 515110"/>
                <a:gd name="connsiteY19" fmla="*/ 222250 h 266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15110" h="266109">
                  <a:moveTo>
                    <a:pt x="513136" y="222250"/>
                  </a:moveTo>
                  <a:cubicBezTo>
                    <a:pt x="512845" y="212631"/>
                    <a:pt x="512553" y="203083"/>
                    <a:pt x="511606" y="193464"/>
                  </a:cubicBezTo>
                  <a:cubicBezTo>
                    <a:pt x="510002" y="177431"/>
                    <a:pt x="508253" y="161397"/>
                    <a:pt x="506577" y="145437"/>
                  </a:cubicBezTo>
                  <a:cubicBezTo>
                    <a:pt x="504828" y="105135"/>
                    <a:pt x="503079" y="64834"/>
                    <a:pt x="501403" y="24532"/>
                  </a:cubicBezTo>
                  <a:cubicBezTo>
                    <a:pt x="501184" y="19066"/>
                    <a:pt x="500892" y="13454"/>
                    <a:pt x="498415" y="8644"/>
                  </a:cubicBezTo>
                  <a:cubicBezTo>
                    <a:pt x="490981" y="-6150"/>
                    <a:pt x="464235" y="2450"/>
                    <a:pt x="451262" y="2814"/>
                  </a:cubicBezTo>
                  <a:cubicBezTo>
                    <a:pt x="427868" y="3470"/>
                    <a:pt x="404474" y="4053"/>
                    <a:pt x="381153" y="4709"/>
                  </a:cubicBezTo>
                  <a:cubicBezTo>
                    <a:pt x="314397" y="6531"/>
                    <a:pt x="247568" y="8353"/>
                    <a:pt x="180811" y="10175"/>
                  </a:cubicBezTo>
                  <a:cubicBezTo>
                    <a:pt x="147433" y="11122"/>
                    <a:pt x="114054" y="11997"/>
                    <a:pt x="80603" y="12871"/>
                  </a:cubicBezTo>
                  <a:cubicBezTo>
                    <a:pt x="57938" y="13454"/>
                    <a:pt x="35710" y="14038"/>
                    <a:pt x="13045" y="17536"/>
                  </a:cubicBezTo>
                  <a:cubicBezTo>
                    <a:pt x="10422" y="17973"/>
                    <a:pt x="7652" y="18410"/>
                    <a:pt x="5466" y="19941"/>
                  </a:cubicBezTo>
                  <a:cubicBezTo>
                    <a:pt x="583" y="23293"/>
                    <a:pt x="0" y="30143"/>
                    <a:pt x="0" y="36047"/>
                  </a:cubicBezTo>
                  <a:cubicBezTo>
                    <a:pt x="0" y="78899"/>
                    <a:pt x="3498" y="121606"/>
                    <a:pt x="3790" y="164458"/>
                  </a:cubicBezTo>
                  <a:cubicBezTo>
                    <a:pt x="3863" y="183042"/>
                    <a:pt x="2259" y="201699"/>
                    <a:pt x="4008" y="219991"/>
                  </a:cubicBezTo>
                  <a:cubicBezTo>
                    <a:pt x="5320" y="233838"/>
                    <a:pt x="291" y="251037"/>
                    <a:pt x="14721" y="259783"/>
                  </a:cubicBezTo>
                  <a:cubicBezTo>
                    <a:pt x="23685" y="265249"/>
                    <a:pt x="34836" y="265395"/>
                    <a:pt x="45330" y="265468"/>
                  </a:cubicBezTo>
                  <a:cubicBezTo>
                    <a:pt x="117407" y="265686"/>
                    <a:pt x="189484" y="265905"/>
                    <a:pt x="261560" y="266050"/>
                  </a:cubicBezTo>
                  <a:cubicBezTo>
                    <a:pt x="338738" y="266269"/>
                    <a:pt x="416208" y="266488"/>
                    <a:pt x="492511" y="254754"/>
                  </a:cubicBezTo>
                  <a:cubicBezTo>
                    <a:pt x="501038" y="253443"/>
                    <a:pt x="511897" y="251037"/>
                    <a:pt x="514594" y="241417"/>
                  </a:cubicBezTo>
                  <a:cubicBezTo>
                    <a:pt x="516270" y="235587"/>
                    <a:pt x="513355" y="228372"/>
                    <a:pt x="513136" y="222250"/>
                  </a:cubicBezTo>
                  <a:close/>
                </a:path>
              </a:pathLst>
            </a:custGeom>
            <a:solidFill>
              <a:srgbClr val="CCCCCC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B83864C7-46FE-0F83-68E9-7F78CE80898B}"/>
                </a:ext>
              </a:extLst>
            </p:cNvPr>
            <p:cNvSpPr/>
            <p:nvPr/>
          </p:nvSpPr>
          <p:spPr>
            <a:xfrm>
              <a:off x="2897280" y="5737058"/>
              <a:ext cx="54367" cy="38308"/>
            </a:xfrm>
            <a:custGeom>
              <a:avLst/>
              <a:gdLst>
                <a:gd name="connsiteX0" fmla="*/ 0 w 54367"/>
                <a:gd name="connsiteY0" fmla="*/ 6936 h 38308"/>
                <a:gd name="connsiteX1" fmla="*/ 3425 w 54367"/>
                <a:gd name="connsiteY1" fmla="*/ 31860 h 38308"/>
                <a:gd name="connsiteX2" fmla="*/ 27038 w 54367"/>
                <a:gd name="connsiteY2" fmla="*/ 37107 h 38308"/>
                <a:gd name="connsiteX3" fmla="*/ 54367 w 54367"/>
                <a:gd name="connsiteY3" fmla="*/ 32808 h 38308"/>
                <a:gd name="connsiteX4" fmla="*/ 51306 w 54367"/>
                <a:gd name="connsiteY4" fmla="*/ 2199 h 38308"/>
                <a:gd name="connsiteX5" fmla="*/ 0 w 54367"/>
                <a:gd name="connsiteY5" fmla="*/ 6936 h 38308"/>
                <a:gd name="connsiteX6" fmla="*/ 47371 w 54367"/>
                <a:gd name="connsiteY6" fmla="*/ 7227 h 38308"/>
                <a:gd name="connsiteX7" fmla="*/ 49849 w 54367"/>
                <a:gd name="connsiteY7" fmla="*/ 23479 h 38308"/>
                <a:gd name="connsiteX8" fmla="*/ 44747 w 54367"/>
                <a:gd name="connsiteY8" fmla="*/ 32152 h 38308"/>
                <a:gd name="connsiteX9" fmla="*/ 10057 w 54367"/>
                <a:gd name="connsiteY9" fmla="*/ 34338 h 38308"/>
                <a:gd name="connsiteX10" fmla="*/ 7652 w 54367"/>
                <a:gd name="connsiteY10" fmla="*/ 28799 h 38308"/>
                <a:gd name="connsiteX11" fmla="*/ 4008 w 54367"/>
                <a:gd name="connsiteY11" fmla="*/ 9487 h 38308"/>
                <a:gd name="connsiteX12" fmla="*/ 10276 w 54367"/>
                <a:gd name="connsiteY12" fmla="*/ 5478 h 38308"/>
                <a:gd name="connsiteX13" fmla="*/ 27038 w 54367"/>
                <a:gd name="connsiteY13" fmla="*/ 3802 h 38308"/>
                <a:gd name="connsiteX14" fmla="*/ 47371 w 54367"/>
                <a:gd name="connsiteY14" fmla="*/ 7227 h 38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367" h="38308">
                  <a:moveTo>
                    <a:pt x="0" y="6936"/>
                  </a:moveTo>
                  <a:cubicBezTo>
                    <a:pt x="437" y="13203"/>
                    <a:pt x="1312" y="22750"/>
                    <a:pt x="3425" y="31860"/>
                  </a:cubicBezTo>
                  <a:cubicBezTo>
                    <a:pt x="5539" y="40970"/>
                    <a:pt x="5539" y="38055"/>
                    <a:pt x="27038" y="37107"/>
                  </a:cubicBezTo>
                  <a:cubicBezTo>
                    <a:pt x="48537" y="36160"/>
                    <a:pt x="54367" y="39877"/>
                    <a:pt x="54367" y="32808"/>
                  </a:cubicBezTo>
                  <a:cubicBezTo>
                    <a:pt x="54294" y="25738"/>
                    <a:pt x="52181" y="5478"/>
                    <a:pt x="51306" y="2199"/>
                  </a:cubicBezTo>
                  <a:cubicBezTo>
                    <a:pt x="47954" y="523"/>
                    <a:pt x="1166" y="-3559"/>
                    <a:pt x="0" y="6936"/>
                  </a:cubicBezTo>
                  <a:close/>
                  <a:moveTo>
                    <a:pt x="47371" y="7227"/>
                  </a:moveTo>
                  <a:cubicBezTo>
                    <a:pt x="48537" y="9487"/>
                    <a:pt x="49411" y="17139"/>
                    <a:pt x="49849" y="23479"/>
                  </a:cubicBezTo>
                  <a:cubicBezTo>
                    <a:pt x="50286" y="29819"/>
                    <a:pt x="50286" y="31350"/>
                    <a:pt x="44747" y="32152"/>
                  </a:cubicBezTo>
                  <a:cubicBezTo>
                    <a:pt x="36439" y="32224"/>
                    <a:pt x="13993" y="33536"/>
                    <a:pt x="10057" y="34338"/>
                  </a:cubicBezTo>
                  <a:cubicBezTo>
                    <a:pt x="6122" y="35140"/>
                    <a:pt x="9256" y="31569"/>
                    <a:pt x="7652" y="28799"/>
                  </a:cubicBezTo>
                  <a:cubicBezTo>
                    <a:pt x="6049" y="26030"/>
                    <a:pt x="5684" y="15536"/>
                    <a:pt x="4008" y="9487"/>
                  </a:cubicBezTo>
                  <a:cubicBezTo>
                    <a:pt x="3352" y="7154"/>
                    <a:pt x="5174" y="7081"/>
                    <a:pt x="10276" y="5478"/>
                  </a:cubicBezTo>
                  <a:cubicBezTo>
                    <a:pt x="15377" y="3875"/>
                    <a:pt x="22519" y="4239"/>
                    <a:pt x="27038" y="3802"/>
                  </a:cubicBezTo>
                  <a:cubicBezTo>
                    <a:pt x="31629" y="3437"/>
                    <a:pt x="46205" y="4968"/>
                    <a:pt x="47371" y="7227"/>
                  </a:cubicBezTo>
                  <a:close/>
                </a:path>
              </a:pathLst>
            </a:custGeom>
            <a:solidFill>
              <a:srgbClr val="4B5054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B8538509-3DA7-AE69-0B3C-5B5ACB2561C6}"/>
                </a:ext>
              </a:extLst>
            </p:cNvPr>
            <p:cNvSpPr/>
            <p:nvPr/>
          </p:nvSpPr>
          <p:spPr>
            <a:xfrm>
              <a:off x="2901160" y="5740931"/>
              <a:ext cx="46139" cy="30652"/>
            </a:xfrm>
            <a:custGeom>
              <a:avLst/>
              <a:gdLst>
                <a:gd name="connsiteX0" fmla="*/ 128 w 46139"/>
                <a:gd name="connsiteY0" fmla="*/ 5686 h 30652"/>
                <a:gd name="connsiteX1" fmla="*/ 3772 w 46139"/>
                <a:gd name="connsiteY1" fmla="*/ 24999 h 30652"/>
                <a:gd name="connsiteX2" fmla="*/ 6177 w 46139"/>
                <a:gd name="connsiteY2" fmla="*/ 30538 h 30652"/>
                <a:gd name="connsiteX3" fmla="*/ 40867 w 46139"/>
                <a:gd name="connsiteY3" fmla="*/ 28351 h 30652"/>
                <a:gd name="connsiteX4" fmla="*/ 45969 w 46139"/>
                <a:gd name="connsiteY4" fmla="*/ 19679 h 30652"/>
                <a:gd name="connsiteX5" fmla="*/ 43491 w 46139"/>
                <a:gd name="connsiteY5" fmla="*/ 3427 h 30652"/>
                <a:gd name="connsiteX6" fmla="*/ 23158 w 46139"/>
                <a:gd name="connsiteY6" fmla="*/ 75 h 30652"/>
                <a:gd name="connsiteX7" fmla="*/ 6396 w 46139"/>
                <a:gd name="connsiteY7" fmla="*/ 1751 h 30652"/>
                <a:gd name="connsiteX8" fmla="*/ 128 w 46139"/>
                <a:gd name="connsiteY8" fmla="*/ 5686 h 30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" h="30652">
                  <a:moveTo>
                    <a:pt x="128" y="5686"/>
                  </a:moveTo>
                  <a:cubicBezTo>
                    <a:pt x="1805" y="11663"/>
                    <a:pt x="2169" y="22230"/>
                    <a:pt x="3772" y="24999"/>
                  </a:cubicBezTo>
                  <a:cubicBezTo>
                    <a:pt x="5376" y="27768"/>
                    <a:pt x="2242" y="31340"/>
                    <a:pt x="6177" y="30538"/>
                  </a:cubicBezTo>
                  <a:cubicBezTo>
                    <a:pt x="10113" y="29736"/>
                    <a:pt x="32559" y="28424"/>
                    <a:pt x="40867" y="28351"/>
                  </a:cubicBezTo>
                  <a:cubicBezTo>
                    <a:pt x="46406" y="27550"/>
                    <a:pt x="46406" y="25946"/>
                    <a:pt x="45969" y="19679"/>
                  </a:cubicBezTo>
                  <a:cubicBezTo>
                    <a:pt x="45532" y="13339"/>
                    <a:pt x="44730" y="5759"/>
                    <a:pt x="43491" y="3427"/>
                  </a:cubicBezTo>
                  <a:cubicBezTo>
                    <a:pt x="42325" y="1168"/>
                    <a:pt x="27676" y="-363"/>
                    <a:pt x="23158" y="75"/>
                  </a:cubicBezTo>
                  <a:cubicBezTo>
                    <a:pt x="18639" y="512"/>
                    <a:pt x="11497" y="148"/>
                    <a:pt x="6396" y="1751"/>
                  </a:cubicBezTo>
                  <a:cubicBezTo>
                    <a:pt x="1294" y="3281"/>
                    <a:pt x="-527" y="3354"/>
                    <a:pt x="128" y="5686"/>
                  </a:cubicBezTo>
                  <a:close/>
                </a:path>
              </a:pathLst>
            </a:custGeom>
            <a:solidFill>
              <a:srgbClr val="999999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3C43559B-1377-4EE1-4423-CED5A2D0DC0D}"/>
                </a:ext>
              </a:extLst>
            </p:cNvPr>
            <p:cNvSpPr/>
            <p:nvPr/>
          </p:nvSpPr>
          <p:spPr>
            <a:xfrm>
              <a:off x="2886713" y="5637606"/>
              <a:ext cx="54367" cy="38282"/>
            </a:xfrm>
            <a:custGeom>
              <a:avLst/>
              <a:gdLst>
                <a:gd name="connsiteX0" fmla="*/ 27038 w 54367"/>
                <a:gd name="connsiteY0" fmla="*/ 37081 h 38282"/>
                <a:gd name="connsiteX1" fmla="*/ 54367 w 54367"/>
                <a:gd name="connsiteY1" fmla="*/ 32781 h 38282"/>
                <a:gd name="connsiteX2" fmla="*/ 51306 w 54367"/>
                <a:gd name="connsiteY2" fmla="*/ 2173 h 38282"/>
                <a:gd name="connsiteX3" fmla="*/ 0 w 54367"/>
                <a:gd name="connsiteY3" fmla="*/ 6909 h 38282"/>
                <a:gd name="connsiteX4" fmla="*/ 3425 w 54367"/>
                <a:gd name="connsiteY4" fmla="*/ 31834 h 38282"/>
                <a:gd name="connsiteX5" fmla="*/ 27038 w 54367"/>
                <a:gd name="connsiteY5" fmla="*/ 37081 h 38282"/>
                <a:gd name="connsiteX6" fmla="*/ 11442 w 54367"/>
                <a:gd name="connsiteY6" fmla="*/ 6472 h 38282"/>
                <a:gd name="connsiteX7" fmla="*/ 27038 w 54367"/>
                <a:gd name="connsiteY7" fmla="*/ 4941 h 38282"/>
                <a:gd name="connsiteX8" fmla="*/ 45986 w 54367"/>
                <a:gd name="connsiteY8" fmla="*/ 8076 h 38282"/>
                <a:gd name="connsiteX9" fmla="*/ 48245 w 54367"/>
                <a:gd name="connsiteY9" fmla="*/ 23234 h 38282"/>
                <a:gd name="connsiteX10" fmla="*/ 43508 w 54367"/>
                <a:gd name="connsiteY10" fmla="*/ 31324 h 38282"/>
                <a:gd name="connsiteX11" fmla="*/ 11223 w 54367"/>
                <a:gd name="connsiteY11" fmla="*/ 33364 h 38282"/>
                <a:gd name="connsiteX12" fmla="*/ 8964 w 54367"/>
                <a:gd name="connsiteY12" fmla="*/ 28263 h 38282"/>
                <a:gd name="connsiteX13" fmla="*/ 5539 w 54367"/>
                <a:gd name="connsiteY13" fmla="*/ 10262 h 38282"/>
                <a:gd name="connsiteX14" fmla="*/ 11442 w 54367"/>
                <a:gd name="connsiteY14" fmla="*/ 6472 h 38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367" h="38282">
                  <a:moveTo>
                    <a:pt x="27038" y="37081"/>
                  </a:moveTo>
                  <a:cubicBezTo>
                    <a:pt x="48537" y="36134"/>
                    <a:pt x="54367" y="39850"/>
                    <a:pt x="54367" y="32781"/>
                  </a:cubicBezTo>
                  <a:cubicBezTo>
                    <a:pt x="54294" y="25785"/>
                    <a:pt x="52181" y="5452"/>
                    <a:pt x="51306" y="2173"/>
                  </a:cubicBezTo>
                  <a:cubicBezTo>
                    <a:pt x="47954" y="496"/>
                    <a:pt x="1166" y="-3512"/>
                    <a:pt x="0" y="6909"/>
                  </a:cubicBezTo>
                  <a:cubicBezTo>
                    <a:pt x="437" y="13177"/>
                    <a:pt x="1312" y="22724"/>
                    <a:pt x="3425" y="31834"/>
                  </a:cubicBezTo>
                  <a:cubicBezTo>
                    <a:pt x="5539" y="40943"/>
                    <a:pt x="5466" y="38029"/>
                    <a:pt x="27038" y="37081"/>
                  </a:cubicBezTo>
                  <a:close/>
                  <a:moveTo>
                    <a:pt x="11442" y="6472"/>
                  </a:moveTo>
                  <a:cubicBezTo>
                    <a:pt x="16179" y="4941"/>
                    <a:pt x="22811" y="5306"/>
                    <a:pt x="27038" y="4941"/>
                  </a:cubicBezTo>
                  <a:cubicBezTo>
                    <a:pt x="31265" y="4577"/>
                    <a:pt x="44893" y="5962"/>
                    <a:pt x="45986" y="8076"/>
                  </a:cubicBezTo>
                  <a:cubicBezTo>
                    <a:pt x="47079" y="10189"/>
                    <a:pt x="47881" y="17331"/>
                    <a:pt x="48245" y="23234"/>
                  </a:cubicBezTo>
                  <a:cubicBezTo>
                    <a:pt x="48610" y="29137"/>
                    <a:pt x="48683" y="30595"/>
                    <a:pt x="43508" y="31324"/>
                  </a:cubicBezTo>
                  <a:cubicBezTo>
                    <a:pt x="35783" y="31396"/>
                    <a:pt x="14867" y="32563"/>
                    <a:pt x="11223" y="33364"/>
                  </a:cubicBezTo>
                  <a:cubicBezTo>
                    <a:pt x="7579" y="34093"/>
                    <a:pt x="10494" y="30814"/>
                    <a:pt x="8964" y="28263"/>
                  </a:cubicBezTo>
                  <a:cubicBezTo>
                    <a:pt x="7506" y="25712"/>
                    <a:pt x="7142" y="15873"/>
                    <a:pt x="5539" y="10262"/>
                  </a:cubicBezTo>
                  <a:cubicBezTo>
                    <a:pt x="4956" y="8076"/>
                    <a:pt x="6632" y="8003"/>
                    <a:pt x="11442" y="6472"/>
                  </a:cubicBezTo>
                  <a:close/>
                </a:path>
              </a:pathLst>
            </a:custGeom>
            <a:solidFill>
              <a:srgbClr val="4B5054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3D2AC67D-3DBF-F0CF-884B-020554A209EC}"/>
                </a:ext>
              </a:extLst>
            </p:cNvPr>
            <p:cNvSpPr/>
            <p:nvPr/>
          </p:nvSpPr>
          <p:spPr>
            <a:xfrm>
              <a:off x="2892192" y="5642417"/>
              <a:ext cx="42941" cy="28601"/>
            </a:xfrm>
            <a:custGeom>
              <a:avLst/>
              <a:gdLst>
                <a:gd name="connsiteX0" fmla="*/ 3485 w 42941"/>
                <a:gd name="connsiteY0" fmla="*/ 23379 h 28601"/>
                <a:gd name="connsiteX1" fmla="*/ 5744 w 42941"/>
                <a:gd name="connsiteY1" fmla="*/ 28481 h 28601"/>
                <a:gd name="connsiteX2" fmla="*/ 38029 w 42941"/>
                <a:gd name="connsiteY2" fmla="*/ 26440 h 28601"/>
                <a:gd name="connsiteX3" fmla="*/ 42766 w 42941"/>
                <a:gd name="connsiteY3" fmla="*/ 18350 h 28601"/>
                <a:gd name="connsiteX4" fmla="*/ 40507 w 42941"/>
                <a:gd name="connsiteY4" fmla="*/ 3192 h 28601"/>
                <a:gd name="connsiteX5" fmla="*/ 21559 w 42941"/>
                <a:gd name="connsiteY5" fmla="*/ 58 h 28601"/>
                <a:gd name="connsiteX6" fmla="*/ 5963 w 42941"/>
                <a:gd name="connsiteY6" fmla="*/ 1588 h 28601"/>
                <a:gd name="connsiteX7" fmla="*/ 133 w 42941"/>
                <a:gd name="connsiteY7" fmla="*/ 5305 h 28601"/>
                <a:gd name="connsiteX8" fmla="*/ 3485 w 42941"/>
                <a:gd name="connsiteY8" fmla="*/ 23379 h 28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941" h="28601">
                  <a:moveTo>
                    <a:pt x="3485" y="23379"/>
                  </a:moveTo>
                  <a:cubicBezTo>
                    <a:pt x="4943" y="25930"/>
                    <a:pt x="2028" y="29282"/>
                    <a:pt x="5744" y="28481"/>
                  </a:cubicBezTo>
                  <a:cubicBezTo>
                    <a:pt x="9388" y="27752"/>
                    <a:pt x="30304" y="26513"/>
                    <a:pt x="38029" y="26440"/>
                  </a:cubicBezTo>
                  <a:cubicBezTo>
                    <a:pt x="43204" y="25711"/>
                    <a:pt x="43204" y="24181"/>
                    <a:pt x="42766" y="18350"/>
                  </a:cubicBezTo>
                  <a:cubicBezTo>
                    <a:pt x="42402" y="12447"/>
                    <a:pt x="41600" y="5378"/>
                    <a:pt x="40507" y="3192"/>
                  </a:cubicBezTo>
                  <a:cubicBezTo>
                    <a:pt x="39414" y="1078"/>
                    <a:pt x="25786" y="-306"/>
                    <a:pt x="21559" y="58"/>
                  </a:cubicBezTo>
                  <a:cubicBezTo>
                    <a:pt x="17332" y="423"/>
                    <a:pt x="10700" y="131"/>
                    <a:pt x="5963" y="1588"/>
                  </a:cubicBezTo>
                  <a:cubicBezTo>
                    <a:pt x="1226" y="3046"/>
                    <a:pt x="-523" y="3119"/>
                    <a:pt x="133" y="5305"/>
                  </a:cubicBezTo>
                  <a:cubicBezTo>
                    <a:pt x="1663" y="10990"/>
                    <a:pt x="2028" y="20828"/>
                    <a:pt x="3485" y="23379"/>
                  </a:cubicBezTo>
                  <a:close/>
                </a:path>
              </a:pathLst>
            </a:custGeom>
            <a:solidFill>
              <a:srgbClr val="999999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F91A0186-4A26-6786-2DDA-2BE973F31EFD}"/>
                </a:ext>
              </a:extLst>
            </p:cNvPr>
            <p:cNvSpPr/>
            <p:nvPr/>
          </p:nvSpPr>
          <p:spPr>
            <a:xfrm>
              <a:off x="3007618" y="5684659"/>
              <a:ext cx="54367" cy="38309"/>
            </a:xfrm>
            <a:custGeom>
              <a:avLst/>
              <a:gdLst>
                <a:gd name="connsiteX0" fmla="*/ 0 w 54367"/>
                <a:gd name="connsiteY0" fmla="*/ 6936 h 38309"/>
                <a:gd name="connsiteX1" fmla="*/ 3425 w 54367"/>
                <a:gd name="connsiteY1" fmla="*/ 31860 h 38309"/>
                <a:gd name="connsiteX2" fmla="*/ 27038 w 54367"/>
                <a:gd name="connsiteY2" fmla="*/ 37108 h 38309"/>
                <a:gd name="connsiteX3" fmla="*/ 54367 w 54367"/>
                <a:gd name="connsiteY3" fmla="*/ 32808 h 38309"/>
                <a:gd name="connsiteX4" fmla="*/ 51306 w 54367"/>
                <a:gd name="connsiteY4" fmla="*/ 2199 h 38309"/>
                <a:gd name="connsiteX5" fmla="*/ 0 w 54367"/>
                <a:gd name="connsiteY5" fmla="*/ 6936 h 38309"/>
                <a:gd name="connsiteX6" fmla="*/ 10422 w 54367"/>
                <a:gd name="connsiteY6" fmla="*/ 5551 h 38309"/>
                <a:gd name="connsiteX7" fmla="*/ 27184 w 54367"/>
                <a:gd name="connsiteY7" fmla="*/ 3875 h 38309"/>
                <a:gd name="connsiteX8" fmla="*/ 47517 w 54367"/>
                <a:gd name="connsiteY8" fmla="*/ 7227 h 38309"/>
                <a:gd name="connsiteX9" fmla="*/ 49995 w 54367"/>
                <a:gd name="connsiteY9" fmla="*/ 23407 h 38309"/>
                <a:gd name="connsiteX10" fmla="*/ 44893 w 54367"/>
                <a:gd name="connsiteY10" fmla="*/ 32079 h 38309"/>
                <a:gd name="connsiteX11" fmla="*/ 10276 w 54367"/>
                <a:gd name="connsiteY11" fmla="*/ 34265 h 38309"/>
                <a:gd name="connsiteX12" fmla="*/ 7871 w 54367"/>
                <a:gd name="connsiteY12" fmla="*/ 28726 h 38309"/>
                <a:gd name="connsiteX13" fmla="*/ 4227 w 54367"/>
                <a:gd name="connsiteY13" fmla="*/ 9414 h 38309"/>
                <a:gd name="connsiteX14" fmla="*/ 10422 w 54367"/>
                <a:gd name="connsiteY14" fmla="*/ 5551 h 3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367" h="38309">
                  <a:moveTo>
                    <a:pt x="0" y="6936"/>
                  </a:moveTo>
                  <a:cubicBezTo>
                    <a:pt x="437" y="13203"/>
                    <a:pt x="1312" y="22750"/>
                    <a:pt x="3425" y="31860"/>
                  </a:cubicBezTo>
                  <a:cubicBezTo>
                    <a:pt x="5539" y="40970"/>
                    <a:pt x="5539" y="38055"/>
                    <a:pt x="27038" y="37108"/>
                  </a:cubicBezTo>
                  <a:cubicBezTo>
                    <a:pt x="48537" y="36160"/>
                    <a:pt x="54367" y="39877"/>
                    <a:pt x="54367" y="32808"/>
                  </a:cubicBezTo>
                  <a:cubicBezTo>
                    <a:pt x="54294" y="25738"/>
                    <a:pt x="52181" y="5478"/>
                    <a:pt x="51306" y="2199"/>
                  </a:cubicBezTo>
                  <a:cubicBezTo>
                    <a:pt x="48027" y="523"/>
                    <a:pt x="1239" y="-3559"/>
                    <a:pt x="0" y="6936"/>
                  </a:cubicBezTo>
                  <a:close/>
                  <a:moveTo>
                    <a:pt x="10422" y="5551"/>
                  </a:moveTo>
                  <a:cubicBezTo>
                    <a:pt x="15523" y="3948"/>
                    <a:pt x="22665" y="4312"/>
                    <a:pt x="27184" y="3875"/>
                  </a:cubicBezTo>
                  <a:cubicBezTo>
                    <a:pt x="31702" y="3437"/>
                    <a:pt x="46278" y="4968"/>
                    <a:pt x="47517" y="7227"/>
                  </a:cubicBezTo>
                  <a:cubicBezTo>
                    <a:pt x="48683" y="9487"/>
                    <a:pt x="49557" y="17139"/>
                    <a:pt x="49995" y="23407"/>
                  </a:cubicBezTo>
                  <a:cubicBezTo>
                    <a:pt x="50432" y="29747"/>
                    <a:pt x="50432" y="31277"/>
                    <a:pt x="44893" y="32079"/>
                  </a:cubicBezTo>
                  <a:cubicBezTo>
                    <a:pt x="36585" y="32152"/>
                    <a:pt x="14211" y="33464"/>
                    <a:pt x="10276" y="34265"/>
                  </a:cubicBezTo>
                  <a:cubicBezTo>
                    <a:pt x="6340" y="35067"/>
                    <a:pt x="9474" y="31496"/>
                    <a:pt x="7871" y="28726"/>
                  </a:cubicBezTo>
                  <a:cubicBezTo>
                    <a:pt x="6268" y="25957"/>
                    <a:pt x="5903" y="15463"/>
                    <a:pt x="4227" y="9414"/>
                  </a:cubicBezTo>
                  <a:cubicBezTo>
                    <a:pt x="3498" y="7227"/>
                    <a:pt x="5247" y="7154"/>
                    <a:pt x="10422" y="5551"/>
                  </a:cubicBezTo>
                  <a:close/>
                </a:path>
              </a:pathLst>
            </a:custGeom>
            <a:solidFill>
              <a:srgbClr val="4B5054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6B015ED3-C297-568C-A715-8D018F676CD9}"/>
                </a:ext>
              </a:extLst>
            </p:cNvPr>
            <p:cNvSpPr/>
            <p:nvPr/>
          </p:nvSpPr>
          <p:spPr>
            <a:xfrm>
              <a:off x="3011498" y="5688532"/>
              <a:ext cx="46139" cy="30579"/>
            </a:xfrm>
            <a:custGeom>
              <a:avLst/>
              <a:gdLst>
                <a:gd name="connsiteX0" fmla="*/ 3845 w 46139"/>
                <a:gd name="connsiteY0" fmla="*/ 24926 h 30579"/>
                <a:gd name="connsiteX1" fmla="*/ 6250 w 46139"/>
                <a:gd name="connsiteY1" fmla="*/ 30465 h 30579"/>
                <a:gd name="connsiteX2" fmla="*/ 40867 w 46139"/>
                <a:gd name="connsiteY2" fmla="*/ 28279 h 30579"/>
                <a:gd name="connsiteX3" fmla="*/ 45969 w 46139"/>
                <a:gd name="connsiteY3" fmla="*/ 19606 h 30579"/>
                <a:gd name="connsiteX4" fmla="*/ 43491 w 46139"/>
                <a:gd name="connsiteY4" fmla="*/ 3427 h 30579"/>
                <a:gd name="connsiteX5" fmla="*/ 23158 w 46139"/>
                <a:gd name="connsiteY5" fmla="*/ 75 h 30579"/>
                <a:gd name="connsiteX6" fmla="*/ 6396 w 46139"/>
                <a:gd name="connsiteY6" fmla="*/ 1751 h 30579"/>
                <a:gd name="connsiteX7" fmla="*/ 128 w 46139"/>
                <a:gd name="connsiteY7" fmla="*/ 5759 h 30579"/>
                <a:gd name="connsiteX8" fmla="*/ 3845 w 46139"/>
                <a:gd name="connsiteY8" fmla="*/ 24926 h 3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" h="30579">
                  <a:moveTo>
                    <a:pt x="3845" y="24926"/>
                  </a:moveTo>
                  <a:cubicBezTo>
                    <a:pt x="5448" y="27696"/>
                    <a:pt x="2315" y="31267"/>
                    <a:pt x="6250" y="30465"/>
                  </a:cubicBezTo>
                  <a:cubicBezTo>
                    <a:pt x="10186" y="29663"/>
                    <a:pt x="32559" y="28351"/>
                    <a:pt x="40867" y="28279"/>
                  </a:cubicBezTo>
                  <a:cubicBezTo>
                    <a:pt x="46406" y="27477"/>
                    <a:pt x="46406" y="25874"/>
                    <a:pt x="45969" y="19606"/>
                  </a:cubicBezTo>
                  <a:cubicBezTo>
                    <a:pt x="45532" y="13339"/>
                    <a:pt x="44730" y="5686"/>
                    <a:pt x="43491" y="3427"/>
                  </a:cubicBezTo>
                  <a:cubicBezTo>
                    <a:pt x="42325" y="1168"/>
                    <a:pt x="27676" y="-363"/>
                    <a:pt x="23158" y="75"/>
                  </a:cubicBezTo>
                  <a:cubicBezTo>
                    <a:pt x="18640" y="512"/>
                    <a:pt x="11497" y="148"/>
                    <a:pt x="6396" y="1751"/>
                  </a:cubicBezTo>
                  <a:cubicBezTo>
                    <a:pt x="1294" y="3354"/>
                    <a:pt x="-527" y="3427"/>
                    <a:pt x="128" y="5759"/>
                  </a:cubicBezTo>
                  <a:cubicBezTo>
                    <a:pt x="1877" y="11663"/>
                    <a:pt x="2315" y="22230"/>
                    <a:pt x="3845" y="24926"/>
                  </a:cubicBezTo>
                  <a:close/>
                </a:path>
              </a:pathLst>
            </a:custGeom>
            <a:solidFill>
              <a:srgbClr val="999999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D5B2BC57-D2E7-292A-A9AA-91F64D63180D}"/>
                </a:ext>
              </a:extLst>
            </p:cNvPr>
            <p:cNvSpPr/>
            <p:nvPr/>
          </p:nvSpPr>
          <p:spPr>
            <a:xfrm>
              <a:off x="2727755" y="5796971"/>
              <a:ext cx="64198" cy="50925"/>
            </a:xfrm>
            <a:custGeom>
              <a:avLst/>
              <a:gdLst>
                <a:gd name="connsiteX0" fmla="*/ 59187 w 64198"/>
                <a:gd name="connsiteY0" fmla="*/ 3431 h 50925"/>
                <a:gd name="connsiteX1" fmla="*/ 16262 w 64198"/>
                <a:gd name="connsiteY1" fmla="*/ 370 h 50925"/>
                <a:gd name="connsiteX2" fmla="*/ 2852 w 64198"/>
                <a:gd name="connsiteY2" fmla="*/ 953 h 50925"/>
                <a:gd name="connsiteX3" fmla="*/ 1759 w 64198"/>
                <a:gd name="connsiteY3" fmla="*/ 33166 h 50925"/>
                <a:gd name="connsiteX4" fmla="*/ 2269 w 64198"/>
                <a:gd name="connsiteY4" fmla="*/ 47158 h 50925"/>
                <a:gd name="connsiteX5" fmla="*/ 33971 w 64198"/>
                <a:gd name="connsiteY5" fmla="*/ 50875 h 50925"/>
                <a:gd name="connsiteX6" fmla="*/ 55470 w 64198"/>
                <a:gd name="connsiteY6" fmla="*/ 50219 h 50925"/>
                <a:gd name="connsiteX7" fmla="*/ 63560 w 64198"/>
                <a:gd name="connsiteY7" fmla="*/ 46939 h 50925"/>
                <a:gd name="connsiteX8" fmla="*/ 63706 w 64198"/>
                <a:gd name="connsiteY8" fmla="*/ 30615 h 50925"/>
                <a:gd name="connsiteX9" fmla="*/ 63196 w 64198"/>
                <a:gd name="connsiteY9" fmla="*/ 16986 h 50925"/>
                <a:gd name="connsiteX10" fmla="*/ 59187 w 64198"/>
                <a:gd name="connsiteY10" fmla="*/ 3431 h 50925"/>
                <a:gd name="connsiteX11" fmla="*/ 58750 w 64198"/>
                <a:gd name="connsiteY11" fmla="*/ 40307 h 50925"/>
                <a:gd name="connsiteX12" fmla="*/ 55179 w 64198"/>
                <a:gd name="connsiteY12" fmla="*/ 44972 h 50925"/>
                <a:gd name="connsiteX13" fmla="*/ 39146 w 64198"/>
                <a:gd name="connsiteY13" fmla="*/ 46211 h 50925"/>
                <a:gd name="connsiteX14" fmla="*/ 19031 w 64198"/>
                <a:gd name="connsiteY14" fmla="*/ 45627 h 50925"/>
                <a:gd name="connsiteX15" fmla="*/ 7954 w 64198"/>
                <a:gd name="connsiteY15" fmla="*/ 41765 h 50925"/>
                <a:gd name="connsiteX16" fmla="*/ 5913 w 64198"/>
                <a:gd name="connsiteY16" fmla="*/ 34987 h 50925"/>
                <a:gd name="connsiteX17" fmla="*/ 5840 w 64198"/>
                <a:gd name="connsiteY17" fmla="*/ 15820 h 50925"/>
                <a:gd name="connsiteX18" fmla="*/ 7517 w 64198"/>
                <a:gd name="connsiteY18" fmla="*/ 5471 h 50925"/>
                <a:gd name="connsiteX19" fmla="*/ 22238 w 64198"/>
                <a:gd name="connsiteY19" fmla="*/ 5763 h 50925"/>
                <a:gd name="connsiteX20" fmla="*/ 42571 w 64198"/>
                <a:gd name="connsiteY20" fmla="*/ 6638 h 50925"/>
                <a:gd name="connsiteX21" fmla="*/ 54231 w 64198"/>
                <a:gd name="connsiteY21" fmla="*/ 8460 h 50925"/>
                <a:gd name="connsiteX22" fmla="*/ 58677 w 64198"/>
                <a:gd name="connsiteY22" fmla="*/ 11375 h 50925"/>
                <a:gd name="connsiteX23" fmla="*/ 59114 w 64198"/>
                <a:gd name="connsiteY23" fmla="*/ 24784 h 50925"/>
                <a:gd name="connsiteX24" fmla="*/ 58750 w 64198"/>
                <a:gd name="connsiteY24" fmla="*/ 40307 h 50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4198" h="50925">
                  <a:moveTo>
                    <a:pt x="59187" y="3431"/>
                  </a:moveTo>
                  <a:cubicBezTo>
                    <a:pt x="51025" y="1828"/>
                    <a:pt x="23185" y="1463"/>
                    <a:pt x="16262" y="370"/>
                  </a:cubicBezTo>
                  <a:cubicBezTo>
                    <a:pt x="9411" y="-723"/>
                    <a:pt x="2852" y="953"/>
                    <a:pt x="2852" y="953"/>
                  </a:cubicBezTo>
                  <a:cubicBezTo>
                    <a:pt x="812" y="10355"/>
                    <a:pt x="2051" y="28209"/>
                    <a:pt x="1759" y="33166"/>
                  </a:cubicBezTo>
                  <a:cubicBezTo>
                    <a:pt x="1540" y="38121"/>
                    <a:pt x="-2395" y="47522"/>
                    <a:pt x="2269" y="47158"/>
                  </a:cubicBezTo>
                  <a:cubicBezTo>
                    <a:pt x="6934" y="46794"/>
                    <a:pt x="29234" y="51458"/>
                    <a:pt x="33971" y="50875"/>
                  </a:cubicBezTo>
                  <a:cubicBezTo>
                    <a:pt x="38708" y="50292"/>
                    <a:pt x="53576" y="50438"/>
                    <a:pt x="55470" y="50219"/>
                  </a:cubicBezTo>
                  <a:cubicBezTo>
                    <a:pt x="57438" y="50000"/>
                    <a:pt x="63268" y="50802"/>
                    <a:pt x="63560" y="46939"/>
                  </a:cubicBezTo>
                  <a:cubicBezTo>
                    <a:pt x="63924" y="43150"/>
                    <a:pt x="63706" y="36007"/>
                    <a:pt x="63706" y="30615"/>
                  </a:cubicBezTo>
                  <a:cubicBezTo>
                    <a:pt x="63779" y="25222"/>
                    <a:pt x="63341" y="22671"/>
                    <a:pt x="63196" y="16986"/>
                  </a:cubicBezTo>
                  <a:cubicBezTo>
                    <a:pt x="63050" y="11375"/>
                    <a:pt x="67350" y="5034"/>
                    <a:pt x="59187" y="3431"/>
                  </a:cubicBezTo>
                  <a:close/>
                  <a:moveTo>
                    <a:pt x="58750" y="40307"/>
                  </a:moveTo>
                  <a:cubicBezTo>
                    <a:pt x="59260" y="41984"/>
                    <a:pt x="58458" y="45336"/>
                    <a:pt x="55179" y="44972"/>
                  </a:cubicBezTo>
                  <a:cubicBezTo>
                    <a:pt x="51899" y="44607"/>
                    <a:pt x="46288" y="47085"/>
                    <a:pt x="39146" y="46211"/>
                  </a:cubicBezTo>
                  <a:cubicBezTo>
                    <a:pt x="32004" y="45336"/>
                    <a:pt x="25372" y="46356"/>
                    <a:pt x="19031" y="45627"/>
                  </a:cubicBezTo>
                  <a:cubicBezTo>
                    <a:pt x="12691" y="44899"/>
                    <a:pt x="9994" y="43660"/>
                    <a:pt x="7954" y="41765"/>
                  </a:cubicBezTo>
                  <a:cubicBezTo>
                    <a:pt x="5913" y="39870"/>
                    <a:pt x="6059" y="38850"/>
                    <a:pt x="5913" y="34987"/>
                  </a:cubicBezTo>
                  <a:cubicBezTo>
                    <a:pt x="5767" y="31052"/>
                    <a:pt x="6132" y="20776"/>
                    <a:pt x="5840" y="15820"/>
                  </a:cubicBezTo>
                  <a:cubicBezTo>
                    <a:pt x="5622" y="10865"/>
                    <a:pt x="7517" y="5471"/>
                    <a:pt x="7517" y="5471"/>
                  </a:cubicBezTo>
                  <a:cubicBezTo>
                    <a:pt x="11744" y="5107"/>
                    <a:pt x="19104" y="5763"/>
                    <a:pt x="22238" y="5763"/>
                  </a:cubicBezTo>
                  <a:cubicBezTo>
                    <a:pt x="25372" y="5763"/>
                    <a:pt x="40822" y="6128"/>
                    <a:pt x="42571" y="6638"/>
                  </a:cubicBezTo>
                  <a:cubicBezTo>
                    <a:pt x="44320" y="7148"/>
                    <a:pt x="51899" y="8314"/>
                    <a:pt x="54231" y="8460"/>
                  </a:cubicBezTo>
                  <a:cubicBezTo>
                    <a:pt x="56564" y="8606"/>
                    <a:pt x="58240" y="9334"/>
                    <a:pt x="58677" y="11375"/>
                  </a:cubicBezTo>
                  <a:cubicBezTo>
                    <a:pt x="59114" y="13415"/>
                    <a:pt x="58969" y="21140"/>
                    <a:pt x="59114" y="24784"/>
                  </a:cubicBezTo>
                  <a:cubicBezTo>
                    <a:pt x="59333" y="28501"/>
                    <a:pt x="58240" y="38704"/>
                    <a:pt x="58750" y="40307"/>
                  </a:cubicBezTo>
                  <a:close/>
                </a:path>
              </a:pathLst>
            </a:custGeom>
            <a:solidFill>
              <a:srgbClr val="4B5054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C83E1F5D-DE28-0C68-0743-CB5DB1A5EE43}"/>
                </a:ext>
              </a:extLst>
            </p:cNvPr>
            <p:cNvSpPr/>
            <p:nvPr/>
          </p:nvSpPr>
          <p:spPr>
            <a:xfrm>
              <a:off x="2733578" y="5802405"/>
              <a:ext cx="53320" cy="41037"/>
            </a:xfrm>
            <a:custGeom>
              <a:avLst/>
              <a:gdLst>
                <a:gd name="connsiteX0" fmla="*/ 53292 w 53320"/>
                <a:gd name="connsiteY0" fmla="*/ 19423 h 41037"/>
                <a:gd name="connsiteX1" fmla="*/ 52854 w 53320"/>
                <a:gd name="connsiteY1" fmla="*/ 6013 h 41037"/>
                <a:gd name="connsiteX2" fmla="*/ 48409 w 53320"/>
                <a:gd name="connsiteY2" fmla="*/ 3098 h 41037"/>
                <a:gd name="connsiteX3" fmla="*/ 36748 w 53320"/>
                <a:gd name="connsiteY3" fmla="*/ 1276 h 41037"/>
                <a:gd name="connsiteX4" fmla="*/ 16415 w 53320"/>
                <a:gd name="connsiteY4" fmla="*/ 402 h 41037"/>
                <a:gd name="connsiteX5" fmla="*/ 1694 w 53320"/>
                <a:gd name="connsiteY5" fmla="*/ 110 h 41037"/>
                <a:gd name="connsiteX6" fmla="*/ 18 w 53320"/>
                <a:gd name="connsiteY6" fmla="*/ 10459 h 41037"/>
                <a:gd name="connsiteX7" fmla="*/ 91 w 53320"/>
                <a:gd name="connsiteY7" fmla="*/ 29626 h 41037"/>
                <a:gd name="connsiteX8" fmla="*/ 2131 w 53320"/>
                <a:gd name="connsiteY8" fmla="*/ 36404 h 41037"/>
                <a:gd name="connsiteX9" fmla="*/ 13209 w 53320"/>
                <a:gd name="connsiteY9" fmla="*/ 40266 h 41037"/>
                <a:gd name="connsiteX10" fmla="*/ 33323 w 53320"/>
                <a:gd name="connsiteY10" fmla="*/ 40849 h 41037"/>
                <a:gd name="connsiteX11" fmla="*/ 49356 w 53320"/>
                <a:gd name="connsiteY11" fmla="*/ 39610 h 41037"/>
                <a:gd name="connsiteX12" fmla="*/ 52927 w 53320"/>
                <a:gd name="connsiteY12" fmla="*/ 34946 h 41037"/>
                <a:gd name="connsiteX13" fmla="*/ 53292 w 53320"/>
                <a:gd name="connsiteY13" fmla="*/ 19423 h 4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3320" h="41037">
                  <a:moveTo>
                    <a:pt x="53292" y="19423"/>
                  </a:moveTo>
                  <a:cubicBezTo>
                    <a:pt x="53073" y="15779"/>
                    <a:pt x="53292" y="8054"/>
                    <a:pt x="52854" y="6013"/>
                  </a:cubicBezTo>
                  <a:cubicBezTo>
                    <a:pt x="52417" y="3973"/>
                    <a:pt x="50741" y="3244"/>
                    <a:pt x="48409" y="3098"/>
                  </a:cubicBezTo>
                  <a:cubicBezTo>
                    <a:pt x="46077" y="2953"/>
                    <a:pt x="38497" y="1787"/>
                    <a:pt x="36748" y="1276"/>
                  </a:cubicBezTo>
                  <a:cubicBezTo>
                    <a:pt x="34999" y="766"/>
                    <a:pt x="19549" y="329"/>
                    <a:pt x="16415" y="402"/>
                  </a:cubicBezTo>
                  <a:cubicBezTo>
                    <a:pt x="13281" y="402"/>
                    <a:pt x="5921" y="-254"/>
                    <a:pt x="1694" y="110"/>
                  </a:cubicBezTo>
                  <a:cubicBezTo>
                    <a:pt x="1694" y="110"/>
                    <a:pt x="-201" y="5503"/>
                    <a:pt x="18" y="10459"/>
                  </a:cubicBezTo>
                  <a:cubicBezTo>
                    <a:pt x="236" y="15415"/>
                    <a:pt x="-55" y="25763"/>
                    <a:pt x="91" y="29626"/>
                  </a:cubicBezTo>
                  <a:cubicBezTo>
                    <a:pt x="236" y="33561"/>
                    <a:pt x="91" y="34509"/>
                    <a:pt x="2131" y="36404"/>
                  </a:cubicBezTo>
                  <a:cubicBezTo>
                    <a:pt x="4172" y="38298"/>
                    <a:pt x="6795" y="39465"/>
                    <a:pt x="13209" y="40266"/>
                  </a:cubicBezTo>
                  <a:cubicBezTo>
                    <a:pt x="19549" y="40995"/>
                    <a:pt x="26181" y="39975"/>
                    <a:pt x="33323" y="40849"/>
                  </a:cubicBezTo>
                  <a:cubicBezTo>
                    <a:pt x="40465" y="41724"/>
                    <a:pt x="46004" y="39246"/>
                    <a:pt x="49356" y="39610"/>
                  </a:cubicBezTo>
                  <a:cubicBezTo>
                    <a:pt x="52636" y="39975"/>
                    <a:pt x="53437" y="36549"/>
                    <a:pt x="52927" y="34946"/>
                  </a:cubicBezTo>
                  <a:cubicBezTo>
                    <a:pt x="52417" y="33270"/>
                    <a:pt x="53510" y="23067"/>
                    <a:pt x="53292" y="19423"/>
                  </a:cubicBezTo>
                  <a:close/>
                </a:path>
              </a:pathLst>
            </a:custGeom>
            <a:solidFill>
              <a:srgbClr val="999999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3C846882-1038-EC05-24DE-89F71CFDD082}"/>
                </a:ext>
              </a:extLst>
            </p:cNvPr>
            <p:cNvSpPr/>
            <p:nvPr/>
          </p:nvSpPr>
          <p:spPr>
            <a:xfrm>
              <a:off x="3100018" y="5794930"/>
              <a:ext cx="64198" cy="50925"/>
            </a:xfrm>
            <a:custGeom>
              <a:avLst/>
              <a:gdLst>
                <a:gd name="connsiteX0" fmla="*/ 59187 w 64198"/>
                <a:gd name="connsiteY0" fmla="*/ 3431 h 50925"/>
                <a:gd name="connsiteX1" fmla="*/ 16262 w 64198"/>
                <a:gd name="connsiteY1" fmla="*/ 370 h 50925"/>
                <a:gd name="connsiteX2" fmla="*/ 2852 w 64198"/>
                <a:gd name="connsiteY2" fmla="*/ 953 h 50925"/>
                <a:gd name="connsiteX3" fmla="*/ 1759 w 64198"/>
                <a:gd name="connsiteY3" fmla="*/ 33165 h 50925"/>
                <a:gd name="connsiteX4" fmla="*/ 2269 w 64198"/>
                <a:gd name="connsiteY4" fmla="*/ 47158 h 50925"/>
                <a:gd name="connsiteX5" fmla="*/ 33971 w 64198"/>
                <a:gd name="connsiteY5" fmla="*/ 50875 h 50925"/>
                <a:gd name="connsiteX6" fmla="*/ 55470 w 64198"/>
                <a:gd name="connsiteY6" fmla="*/ 50219 h 50925"/>
                <a:gd name="connsiteX7" fmla="*/ 63560 w 64198"/>
                <a:gd name="connsiteY7" fmla="*/ 46940 h 50925"/>
                <a:gd name="connsiteX8" fmla="*/ 63706 w 64198"/>
                <a:gd name="connsiteY8" fmla="*/ 30615 h 50925"/>
                <a:gd name="connsiteX9" fmla="*/ 63196 w 64198"/>
                <a:gd name="connsiteY9" fmla="*/ 16987 h 50925"/>
                <a:gd name="connsiteX10" fmla="*/ 59187 w 64198"/>
                <a:gd name="connsiteY10" fmla="*/ 3431 h 50925"/>
                <a:gd name="connsiteX11" fmla="*/ 59042 w 64198"/>
                <a:gd name="connsiteY11" fmla="*/ 40526 h 50925"/>
                <a:gd name="connsiteX12" fmla="*/ 55398 w 64198"/>
                <a:gd name="connsiteY12" fmla="*/ 45263 h 50925"/>
                <a:gd name="connsiteX13" fmla="*/ 39219 w 64198"/>
                <a:gd name="connsiteY13" fmla="*/ 46502 h 50925"/>
                <a:gd name="connsiteX14" fmla="*/ 18886 w 64198"/>
                <a:gd name="connsiteY14" fmla="*/ 45919 h 50925"/>
                <a:gd name="connsiteX15" fmla="*/ 7735 w 64198"/>
                <a:gd name="connsiteY15" fmla="*/ 42057 h 50925"/>
                <a:gd name="connsiteX16" fmla="*/ 5695 w 64198"/>
                <a:gd name="connsiteY16" fmla="*/ 35206 h 50925"/>
                <a:gd name="connsiteX17" fmla="*/ 5622 w 64198"/>
                <a:gd name="connsiteY17" fmla="*/ 15820 h 50925"/>
                <a:gd name="connsiteX18" fmla="*/ 7298 w 64198"/>
                <a:gd name="connsiteY18" fmla="*/ 5326 h 50925"/>
                <a:gd name="connsiteX19" fmla="*/ 22165 w 64198"/>
                <a:gd name="connsiteY19" fmla="*/ 5618 h 50925"/>
                <a:gd name="connsiteX20" fmla="*/ 42717 w 64198"/>
                <a:gd name="connsiteY20" fmla="*/ 6492 h 50925"/>
                <a:gd name="connsiteX21" fmla="*/ 54450 w 64198"/>
                <a:gd name="connsiteY21" fmla="*/ 8314 h 50925"/>
                <a:gd name="connsiteX22" fmla="*/ 58969 w 64198"/>
                <a:gd name="connsiteY22" fmla="*/ 11302 h 50925"/>
                <a:gd name="connsiteX23" fmla="*/ 59406 w 64198"/>
                <a:gd name="connsiteY23" fmla="*/ 24857 h 50925"/>
                <a:gd name="connsiteX24" fmla="*/ 59042 w 64198"/>
                <a:gd name="connsiteY24" fmla="*/ 40526 h 50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4198" h="50925">
                  <a:moveTo>
                    <a:pt x="59187" y="3431"/>
                  </a:moveTo>
                  <a:cubicBezTo>
                    <a:pt x="51025" y="1828"/>
                    <a:pt x="23185" y="1464"/>
                    <a:pt x="16262" y="370"/>
                  </a:cubicBezTo>
                  <a:cubicBezTo>
                    <a:pt x="9411" y="-723"/>
                    <a:pt x="2852" y="953"/>
                    <a:pt x="2852" y="953"/>
                  </a:cubicBezTo>
                  <a:cubicBezTo>
                    <a:pt x="812" y="10355"/>
                    <a:pt x="2051" y="28210"/>
                    <a:pt x="1759" y="33165"/>
                  </a:cubicBezTo>
                  <a:cubicBezTo>
                    <a:pt x="1541" y="38121"/>
                    <a:pt x="-2395" y="47523"/>
                    <a:pt x="2269" y="47158"/>
                  </a:cubicBezTo>
                  <a:cubicBezTo>
                    <a:pt x="6933" y="46794"/>
                    <a:pt x="29234" y="51458"/>
                    <a:pt x="33971" y="50875"/>
                  </a:cubicBezTo>
                  <a:cubicBezTo>
                    <a:pt x="38709" y="50292"/>
                    <a:pt x="53576" y="50438"/>
                    <a:pt x="55470" y="50219"/>
                  </a:cubicBezTo>
                  <a:cubicBezTo>
                    <a:pt x="57438" y="50000"/>
                    <a:pt x="63268" y="50802"/>
                    <a:pt x="63560" y="46940"/>
                  </a:cubicBezTo>
                  <a:cubicBezTo>
                    <a:pt x="63924" y="43150"/>
                    <a:pt x="63633" y="36008"/>
                    <a:pt x="63706" y="30615"/>
                  </a:cubicBezTo>
                  <a:cubicBezTo>
                    <a:pt x="63779" y="25222"/>
                    <a:pt x="63341" y="22671"/>
                    <a:pt x="63196" y="16987"/>
                  </a:cubicBezTo>
                  <a:cubicBezTo>
                    <a:pt x="63050" y="11375"/>
                    <a:pt x="67350" y="5035"/>
                    <a:pt x="59187" y="3431"/>
                  </a:cubicBezTo>
                  <a:close/>
                  <a:moveTo>
                    <a:pt x="59042" y="40526"/>
                  </a:moveTo>
                  <a:cubicBezTo>
                    <a:pt x="59552" y="42202"/>
                    <a:pt x="58750" y="45628"/>
                    <a:pt x="55398" y="45263"/>
                  </a:cubicBezTo>
                  <a:cubicBezTo>
                    <a:pt x="52045" y="44899"/>
                    <a:pt x="46434" y="47450"/>
                    <a:pt x="39219" y="46502"/>
                  </a:cubicBezTo>
                  <a:cubicBezTo>
                    <a:pt x="32004" y="45628"/>
                    <a:pt x="25299" y="46648"/>
                    <a:pt x="18886" y="45919"/>
                  </a:cubicBezTo>
                  <a:cubicBezTo>
                    <a:pt x="12472" y="45118"/>
                    <a:pt x="9776" y="43951"/>
                    <a:pt x="7735" y="42057"/>
                  </a:cubicBezTo>
                  <a:cubicBezTo>
                    <a:pt x="5695" y="40162"/>
                    <a:pt x="5840" y="39142"/>
                    <a:pt x="5695" y="35206"/>
                  </a:cubicBezTo>
                  <a:cubicBezTo>
                    <a:pt x="5549" y="31271"/>
                    <a:pt x="5913" y="20849"/>
                    <a:pt x="5622" y="15820"/>
                  </a:cubicBezTo>
                  <a:cubicBezTo>
                    <a:pt x="5403" y="10792"/>
                    <a:pt x="7298" y="5326"/>
                    <a:pt x="7298" y="5326"/>
                  </a:cubicBezTo>
                  <a:cubicBezTo>
                    <a:pt x="11525" y="4962"/>
                    <a:pt x="19031" y="5618"/>
                    <a:pt x="22165" y="5618"/>
                  </a:cubicBezTo>
                  <a:cubicBezTo>
                    <a:pt x="25299" y="5618"/>
                    <a:pt x="40968" y="5982"/>
                    <a:pt x="42717" y="6492"/>
                  </a:cubicBezTo>
                  <a:cubicBezTo>
                    <a:pt x="44466" y="7002"/>
                    <a:pt x="52118" y="8168"/>
                    <a:pt x="54450" y="8314"/>
                  </a:cubicBezTo>
                  <a:cubicBezTo>
                    <a:pt x="56782" y="8460"/>
                    <a:pt x="58531" y="9262"/>
                    <a:pt x="58969" y="11302"/>
                  </a:cubicBezTo>
                  <a:cubicBezTo>
                    <a:pt x="59406" y="13343"/>
                    <a:pt x="59260" y="21213"/>
                    <a:pt x="59406" y="24857"/>
                  </a:cubicBezTo>
                  <a:cubicBezTo>
                    <a:pt x="59625" y="28574"/>
                    <a:pt x="58531" y="38850"/>
                    <a:pt x="59042" y="40526"/>
                  </a:cubicBezTo>
                  <a:close/>
                </a:path>
              </a:pathLst>
            </a:custGeom>
            <a:solidFill>
              <a:srgbClr val="4B5054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FC5C4F94-23A8-CAB5-DFBB-AD985A521819}"/>
                </a:ext>
              </a:extLst>
            </p:cNvPr>
            <p:cNvSpPr/>
            <p:nvPr/>
          </p:nvSpPr>
          <p:spPr>
            <a:xfrm>
              <a:off x="3105695" y="5800146"/>
              <a:ext cx="53815" cy="41474"/>
            </a:xfrm>
            <a:custGeom>
              <a:avLst/>
              <a:gdLst>
                <a:gd name="connsiteX0" fmla="*/ 53802 w 53815"/>
                <a:gd name="connsiteY0" fmla="*/ 19641 h 41474"/>
                <a:gd name="connsiteX1" fmla="*/ 53365 w 53815"/>
                <a:gd name="connsiteY1" fmla="*/ 6086 h 41474"/>
                <a:gd name="connsiteX2" fmla="*/ 48846 w 53815"/>
                <a:gd name="connsiteY2" fmla="*/ 3098 h 41474"/>
                <a:gd name="connsiteX3" fmla="*/ 37113 w 53815"/>
                <a:gd name="connsiteY3" fmla="*/ 1276 h 41474"/>
                <a:gd name="connsiteX4" fmla="*/ 16561 w 53815"/>
                <a:gd name="connsiteY4" fmla="*/ 402 h 41474"/>
                <a:gd name="connsiteX5" fmla="*/ 1694 w 53815"/>
                <a:gd name="connsiteY5" fmla="*/ 110 h 41474"/>
                <a:gd name="connsiteX6" fmla="*/ 18 w 53815"/>
                <a:gd name="connsiteY6" fmla="*/ 10605 h 41474"/>
                <a:gd name="connsiteX7" fmla="*/ 90 w 53815"/>
                <a:gd name="connsiteY7" fmla="*/ 29991 h 41474"/>
                <a:gd name="connsiteX8" fmla="*/ 2131 w 53815"/>
                <a:gd name="connsiteY8" fmla="*/ 36841 h 41474"/>
                <a:gd name="connsiteX9" fmla="*/ 13281 w 53815"/>
                <a:gd name="connsiteY9" fmla="*/ 40703 h 41474"/>
                <a:gd name="connsiteX10" fmla="*/ 33614 w 53815"/>
                <a:gd name="connsiteY10" fmla="*/ 41287 h 41474"/>
                <a:gd name="connsiteX11" fmla="*/ 49793 w 53815"/>
                <a:gd name="connsiteY11" fmla="*/ 40048 h 41474"/>
                <a:gd name="connsiteX12" fmla="*/ 53437 w 53815"/>
                <a:gd name="connsiteY12" fmla="*/ 35310 h 41474"/>
                <a:gd name="connsiteX13" fmla="*/ 53802 w 53815"/>
                <a:gd name="connsiteY13" fmla="*/ 19641 h 4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3815" h="41474">
                  <a:moveTo>
                    <a:pt x="53802" y="19641"/>
                  </a:moveTo>
                  <a:cubicBezTo>
                    <a:pt x="53583" y="15925"/>
                    <a:pt x="53802" y="8127"/>
                    <a:pt x="53365" y="6086"/>
                  </a:cubicBezTo>
                  <a:cubicBezTo>
                    <a:pt x="52927" y="4046"/>
                    <a:pt x="51178" y="3244"/>
                    <a:pt x="48846" y="3098"/>
                  </a:cubicBezTo>
                  <a:cubicBezTo>
                    <a:pt x="46514" y="2953"/>
                    <a:pt x="38862" y="1787"/>
                    <a:pt x="37113" y="1276"/>
                  </a:cubicBezTo>
                  <a:cubicBezTo>
                    <a:pt x="35364" y="766"/>
                    <a:pt x="19695" y="329"/>
                    <a:pt x="16561" y="402"/>
                  </a:cubicBezTo>
                  <a:cubicBezTo>
                    <a:pt x="13427" y="402"/>
                    <a:pt x="5921" y="-254"/>
                    <a:pt x="1694" y="110"/>
                  </a:cubicBezTo>
                  <a:cubicBezTo>
                    <a:pt x="1694" y="110"/>
                    <a:pt x="-201" y="5576"/>
                    <a:pt x="18" y="10605"/>
                  </a:cubicBezTo>
                  <a:cubicBezTo>
                    <a:pt x="236" y="15633"/>
                    <a:pt x="-55" y="26055"/>
                    <a:pt x="90" y="29991"/>
                  </a:cubicBezTo>
                  <a:cubicBezTo>
                    <a:pt x="236" y="33926"/>
                    <a:pt x="90" y="34946"/>
                    <a:pt x="2131" y="36841"/>
                  </a:cubicBezTo>
                  <a:cubicBezTo>
                    <a:pt x="4172" y="38736"/>
                    <a:pt x="6868" y="39975"/>
                    <a:pt x="13281" y="40703"/>
                  </a:cubicBezTo>
                  <a:cubicBezTo>
                    <a:pt x="19695" y="41432"/>
                    <a:pt x="26399" y="40412"/>
                    <a:pt x="33614" y="41287"/>
                  </a:cubicBezTo>
                  <a:cubicBezTo>
                    <a:pt x="40829" y="42161"/>
                    <a:pt x="46441" y="39683"/>
                    <a:pt x="49793" y="40048"/>
                  </a:cubicBezTo>
                  <a:cubicBezTo>
                    <a:pt x="53146" y="40412"/>
                    <a:pt x="53947" y="36987"/>
                    <a:pt x="53437" y="35310"/>
                  </a:cubicBezTo>
                  <a:cubicBezTo>
                    <a:pt x="52854" y="33634"/>
                    <a:pt x="53947" y="23358"/>
                    <a:pt x="53802" y="19641"/>
                  </a:cubicBezTo>
                  <a:close/>
                </a:path>
              </a:pathLst>
            </a:custGeom>
            <a:solidFill>
              <a:srgbClr val="999999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B914CEFA-F3FB-895C-89CE-914CED7944B0}"/>
                </a:ext>
              </a:extLst>
            </p:cNvPr>
            <p:cNvSpPr/>
            <p:nvPr/>
          </p:nvSpPr>
          <p:spPr>
            <a:xfrm>
              <a:off x="2728172" y="5746030"/>
              <a:ext cx="70354" cy="42949"/>
            </a:xfrm>
            <a:custGeom>
              <a:avLst/>
              <a:gdLst>
                <a:gd name="connsiteX0" fmla="*/ 68391 w 70354"/>
                <a:gd name="connsiteY0" fmla="*/ 17496 h 42949"/>
                <a:gd name="connsiteX1" fmla="*/ 65913 w 70354"/>
                <a:gd name="connsiteY1" fmla="*/ 3503 h 42949"/>
                <a:gd name="connsiteX2" fmla="*/ 59864 w 70354"/>
                <a:gd name="connsiteY2" fmla="*/ 879 h 42949"/>
                <a:gd name="connsiteX3" fmla="*/ 44997 w 70354"/>
                <a:gd name="connsiteY3" fmla="*/ 78 h 42949"/>
                <a:gd name="connsiteX4" fmla="*/ 19271 w 70354"/>
                <a:gd name="connsiteY4" fmla="*/ 1025 h 42949"/>
                <a:gd name="connsiteX5" fmla="*/ 5934 w 70354"/>
                <a:gd name="connsiteY5" fmla="*/ 1316 h 42949"/>
                <a:gd name="connsiteX6" fmla="*/ 104 w 70354"/>
                <a:gd name="connsiteY6" fmla="*/ 13050 h 42949"/>
                <a:gd name="connsiteX7" fmla="*/ 2873 w 70354"/>
                <a:gd name="connsiteY7" fmla="*/ 33019 h 42949"/>
                <a:gd name="connsiteX8" fmla="*/ 6371 w 70354"/>
                <a:gd name="connsiteY8" fmla="*/ 39942 h 42949"/>
                <a:gd name="connsiteX9" fmla="*/ 20801 w 70354"/>
                <a:gd name="connsiteY9" fmla="*/ 42930 h 42949"/>
                <a:gd name="connsiteX10" fmla="*/ 46163 w 70354"/>
                <a:gd name="connsiteY10" fmla="*/ 41691 h 42949"/>
                <a:gd name="connsiteX11" fmla="*/ 66131 w 70354"/>
                <a:gd name="connsiteY11" fmla="*/ 38849 h 42949"/>
                <a:gd name="connsiteX12" fmla="*/ 69994 w 70354"/>
                <a:gd name="connsiteY12" fmla="*/ 33601 h 42949"/>
                <a:gd name="connsiteX13" fmla="*/ 68391 w 70354"/>
                <a:gd name="connsiteY13" fmla="*/ 17496 h 42949"/>
                <a:gd name="connsiteX14" fmla="*/ 63726 w 70354"/>
                <a:gd name="connsiteY14" fmla="*/ 33601 h 42949"/>
                <a:gd name="connsiteX15" fmla="*/ 50681 w 70354"/>
                <a:gd name="connsiteY15" fmla="*/ 36517 h 42949"/>
                <a:gd name="connsiteX16" fmla="*/ 27287 w 70354"/>
                <a:gd name="connsiteY16" fmla="*/ 38047 h 42949"/>
                <a:gd name="connsiteX17" fmla="*/ 11910 w 70354"/>
                <a:gd name="connsiteY17" fmla="*/ 37173 h 42949"/>
                <a:gd name="connsiteX18" fmla="*/ 8193 w 70354"/>
                <a:gd name="connsiteY18" fmla="*/ 30832 h 42949"/>
                <a:gd name="connsiteX19" fmla="*/ 6444 w 70354"/>
                <a:gd name="connsiteY19" fmla="*/ 18006 h 42949"/>
                <a:gd name="connsiteX20" fmla="*/ 10088 w 70354"/>
                <a:gd name="connsiteY20" fmla="*/ 4888 h 42949"/>
                <a:gd name="connsiteX21" fmla="*/ 36033 w 70354"/>
                <a:gd name="connsiteY21" fmla="*/ 3357 h 42949"/>
                <a:gd name="connsiteX22" fmla="*/ 54835 w 70354"/>
                <a:gd name="connsiteY22" fmla="*/ 4450 h 42949"/>
                <a:gd name="connsiteX23" fmla="*/ 63289 w 70354"/>
                <a:gd name="connsiteY23" fmla="*/ 10499 h 42949"/>
                <a:gd name="connsiteX24" fmla="*/ 64965 w 70354"/>
                <a:gd name="connsiteY24" fmla="*/ 26970 h 42949"/>
                <a:gd name="connsiteX25" fmla="*/ 63726 w 70354"/>
                <a:gd name="connsiteY25" fmla="*/ 33601 h 42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0354" h="42949">
                  <a:moveTo>
                    <a:pt x="68391" y="17496"/>
                  </a:moveTo>
                  <a:cubicBezTo>
                    <a:pt x="67662" y="13706"/>
                    <a:pt x="66787" y="5616"/>
                    <a:pt x="65913" y="3503"/>
                  </a:cubicBezTo>
                  <a:cubicBezTo>
                    <a:pt x="65038" y="1462"/>
                    <a:pt x="62852" y="806"/>
                    <a:pt x="59864" y="879"/>
                  </a:cubicBezTo>
                  <a:cubicBezTo>
                    <a:pt x="56949" y="952"/>
                    <a:pt x="47256" y="442"/>
                    <a:pt x="44997" y="78"/>
                  </a:cubicBezTo>
                  <a:cubicBezTo>
                    <a:pt x="42737" y="-287"/>
                    <a:pt x="23206" y="734"/>
                    <a:pt x="19271" y="1025"/>
                  </a:cubicBezTo>
                  <a:cubicBezTo>
                    <a:pt x="15335" y="1316"/>
                    <a:pt x="11181" y="588"/>
                    <a:pt x="5934" y="1316"/>
                  </a:cubicBezTo>
                  <a:cubicBezTo>
                    <a:pt x="5934" y="1316"/>
                    <a:pt x="-917" y="7876"/>
                    <a:pt x="104" y="13050"/>
                  </a:cubicBezTo>
                  <a:cubicBezTo>
                    <a:pt x="1124" y="18224"/>
                    <a:pt x="2144" y="29011"/>
                    <a:pt x="2873" y="33019"/>
                  </a:cubicBezTo>
                  <a:cubicBezTo>
                    <a:pt x="3602" y="37100"/>
                    <a:pt x="3529" y="38120"/>
                    <a:pt x="6371" y="39942"/>
                  </a:cubicBezTo>
                  <a:cubicBezTo>
                    <a:pt x="9213" y="41691"/>
                    <a:pt x="12712" y="42711"/>
                    <a:pt x="20801" y="42930"/>
                  </a:cubicBezTo>
                  <a:cubicBezTo>
                    <a:pt x="28891" y="43149"/>
                    <a:pt x="37126" y="41472"/>
                    <a:pt x="46163" y="41691"/>
                  </a:cubicBezTo>
                  <a:cubicBezTo>
                    <a:pt x="55200" y="41910"/>
                    <a:pt x="61904" y="38849"/>
                    <a:pt x="66131" y="38849"/>
                  </a:cubicBezTo>
                  <a:cubicBezTo>
                    <a:pt x="70358" y="38922"/>
                    <a:pt x="70868" y="35278"/>
                    <a:pt x="69994" y="33601"/>
                  </a:cubicBezTo>
                  <a:cubicBezTo>
                    <a:pt x="69192" y="31998"/>
                    <a:pt x="69119" y="21285"/>
                    <a:pt x="68391" y="17496"/>
                  </a:cubicBezTo>
                  <a:close/>
                  <a:moveTo>
                    <a:pt x="63726" y="33601"/>
                  </a:moveTo>
                  <a:cubicBezTo>
                    <a:pt x="60010" y="34185"/>
                    <a:pt x="53961" y="36517"/>
                    <a:pt x="50681" y="36517"/>
                  </a:cubicBezTo>
                  <a:cubicBezTo>
                    <a:pt x="47402" y="36517"/>
                    <a:pt x="35377" y="37974"/>
                    <a:pt x="27287" y="38047"/>
                  </a:cubicBezTo>
                  <a:cubicBezTo>
                    <a:pt x="19198" y="38193"/>
                    <a:pt x="15554" y="37974"/>
                    <a:pt x="11910" y="37173"/>
                  </a:cubicBezTo>
                  <a:cubicBezTo>
                    <a:pt x="8266" y="36371"/>
                    <a:pt x="10379" y="36881"/>
                    <a:pt x="8193" y="30832"/>
                  </a:cubicBezTo>
                  <a:cubicBezTo>
                    <a:pt x="6007" y="24711"/>
                    <a:pt x="8047" y="22160"/>
                    <a:pt x="6444" y="18006"/>
                  </a:cubicBezTo>
                  <a:cubicBezTo>
                    <a:pt x="4914" y="13852"/>
                    <a:pt x="10088" y="4888"/>
                    <a:pt x="10088" y="4888"/>
                  </a:cubicBezTo>
                  <a:cubicBezTo>
                    <a:pt x="18250" y="3430"/>
                    <a:pt x="31806" y="3867"/>
                    <a:pt x="36033" y="3357"/>
                  </a:cubicBezTo>
                  <a:cubicBezTo>
                    <a:pt x="40332" y="2847"/>
                    <a:pt x="52357" y="5033"/>
                    <a:pt x="54835" y="4450"/>
                  </a:cubicBezTo>
                  <a:cubicBezTo>
                    <a:pt x="57386" y="3794"/>
                    <a:pt x="62706" y="5252"/>
                    <a:pt x="63289" y="10499"/>
                  </a:cubicBezTo>
                  <a:cubicBezTo>
                    <a:pt x="63872" y="15747"/>
                    <a:pt x="64820" y="25439"/>
                    <a:pt x="64965" y="26970"/>
                  </a:cubicBezTo>
                  <a:cubicBezTo>
                    <a:pt x="65184" y="28500"/>
                    <a:pt x="67443" y="33019"/>
                    <a:pt x="63726" y="33601"/>
                  </a:cubicBezTo>
                  <a:close/>
                </a:path>
              </a:pathLst>
            </a:custGeom>
            <a:solidFill>
              <a:srgbClr val="4B5054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2102C8A5-A4EA-5C84-E339-FF124EAF2D8C}"/>
                </a:ext>
              </a:extLst>
            </p:cNvPr>
            <p:cNvSpPr/>
            <p:nvPr/>
          </p:nvSpPr>
          <p:spPr>
            <a:xfrm>
              <a:off x="2734457" y="5749311"/>
              <a:ext cx="59711" cy="34807"/>
            </a:xfrm>
            <a:custGeom>
              <a:avLst/>
              <a:gdLst>
                <a:gd name="connsiteX0" fmla="*/ 57150 w 59711"/>
                <a:gd name="connsiteY0" fmla="*/ 7218 h 34807"/>
                <a:gd name="connsiteX1" fmla="*/ 48696 w 59711"/>
                <a:gd name="connsiteY1" fmla="*/ 1169 h 34807"/>
                <a:gd name="connsiteX2" fmla="*/ 29893 w 59711"/>
                <a:gd name="connsiteY2" fmla="*/ 76 h 34807"/>
                <a:gd name="connsiteX3" fmla="*/ 3949 w 59711"/>
                <a:gd name="connsiteY3" fmla="*/ 1606 h 34807"/>
                <a:gd name="connsiteX4" fmla="*/ 305 w 59711"/>
                <a:gd name="connsiteY4" fmla="*/ 14724 h 34807"/>
                <a:gd name="connsiteX5" fmla="*/ 2054 w 59711"/>
                <a:gd name="connsiteY5" fmla="*/ 27551 h 34807"/>
                <a:gd name="connsiteX6" fmla="*/ 5771 w 59711"/>
                <a:gd name="connsiteY6" fmla="*/ 33891 h 34807"/>
                <a:gd name="connsiteX7" fmla="*/ 21148 w 59711"/>
                <a:gd name="connsiteY7" fmla="*/ 34766 h 34807"/>
                <a:gd name="connsiteX8" fmla="*/ 44542 w 59711"/>
                <a:gd name="connsiteY8" fmla="*/ 33235 h 34807"/>
                <a:gd name="connsiteX9" fmla="*/ 57587 w 59711"/>
                <a:gd name="connsiteY9" fmla="*/ 30320 h 34807"/>
                <a:gd name="connsiteX10" fmla="*/ 58899 w 59711"/>
                <a:gd name="connsiteY10" fmla="*/ 23688 h 34807"/>
                <a:gd name="connsiteX11" fmla="*/ 57150 w 59711"/>
                <a:gd name="connsiteY11" fmla="*/ 7218 h 34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711" h="34807">
                  <a:moveTo>
                    <a:pt x="57150" y="7218"/>
                  </a:moveTo>
                  <a:cubicBezTo>
                    <a:pt x="56567" y="1971"/>
                    <a:pt x="51247" y="513"/>
                    <a:pt x="48696" y="1169"/>
                  </a:cubicBezTo>
                  <a:cubicBezTo>
                    <a:pt x="46145" y="1825"/>
                    <a:pt x="34120" y="-434"/>
                    <a:pt x="29893" y="76"/>
                  </a:cubicBezTo>
                  <a:cubicBezTo>
                    <a:pt x="25593" y="586"/>
                    <a:pt x="12111" y="149"/>
                    <a:pt x="3949" y="1606"/>
                  </a:cubicBezTo>
                  <a:cubicBezTo>
                    <a:pt x="3949" y="1606"/>
                    <a:pt x="-1299" y="10643"/>
                    <a:pt x="305" y="14724"/>
                  </a:cubicBezTo>
                  <a:cubicBezTo>
                    <a:pt x="1835" y="18878"/>
                    <a:pt x="-133" y="21429"/>
                    <a:pt x="2054" y="27551"/>
                  </a:cubicBezTo>
                  <a:cubicBezTo>
                    <a:pt x="4240" y="33673"/>
                    <a:pt x="2127" y="33162"/>
                    <a:pt x="5771" y="33891"/>
                  </a:cubicBezTo>
                  <a:cubicBezTo>
                    <a:pt x="9414" y="34693"/>
                    <a:pt x="13058" y="34911"/>
                    <a:pt x="21148" y="34766"/>
                  </a:cubicBezTo>
                  <a:cubicBezTo>
                    <a:pt x="29237" y="34620"/>
                    <a:pt x="41262" y="33235"/>
                    <a:pt x="44542" y="33235"/>
                  </a:cubicBezTo>
                  <a:cubicBezTo>
                    <a:pt x="47821" y="33235"/>
                    <a:pt x="53943" y="30903"/>
                    <a:pt x="57587" y="30320"/>
                  </a:cubicBezTo>
                  <a:cubicBezTo>
                    <a:pt x="61304" y="29737"/>
                    <a:pt x="59045" y="25219"/>
                    <a:pt x="58899" y="23688"/>
                  </a:cubicBezTo>
                  <a:cubicBezTo>
                    <a:pt x="58680" y="22085"/>
                    <a:pt x="57733" y="12465"/>
                    <a:pt x="57150" y="7218"/>
                  </a:cubicBezTo>
                  <a:close/>
                </a:path>
              </a:pathLst>
            </a:custGeom>
            <a:solidFill>
              <a:srgbClr val="999999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866A92AF-13DA-3885-4ED5-45F618BE5C6C}"/>
                </a:ext>
              </a:extLst>
            </p:cNvPr>
            <p:cNvSpPr/>
            <p:nvPr/>
          </p:nvSpPr>
          <p:spPr>
            <a:xfrm>
              <a:off x="2797902" y="5642162"/>
              <a:ext cx="70441" cy="37939"/>
            </a:xfrm>
            <a:custGeom>
              <a:avLst/>
              <a:gdLst>
                <a:gd name="connsiteX0" fmla="*/ 2887 w 70441"/>
                <a:gd name="connsiteY0" fmla="*/ 29099 h 37939"/>
                <a:gd name="connsiteX1" fmla="*/ 6459 w 70441"/>
                <a:gd name="connsiteY1" fmla="*/ 35221 h 37939"/>
                <a:gd name="connsiteX2" fmla="*/ 20888 w 70441"/>
                <a:gd name="connsiteY2" fmla="*/ 37917 h 37939"/>
                <a:gd name="connsiteX3" fmla="*/ 46250 w 70441"/>
                <a:gd name="connsiteY3" fmla="*/ 36970 h 37939"/>
                <a:gd name="connsiteX4" fmla="*/ 66219 w 70441"/>
                <a:gd name="connsiteY4" fmla="*/ 34638 h 37939"/>
                <a:gd name="connsiteX5" fmla="*/ 70081 w 70441"/>
                <a:gd name="connsiteY5" fmla="*/ 30046 h 37939"/>
                <a:gd name="connsiteX6" fmla="*/ 68332 w 70441"/>
                <a:gd name="connsiteY6" fmla="*/ 15690 h 37939"/>
                <a:gd name="connsiteX7" fmla="*/ 65781 w 70441"/>
                <a:gd name="connsiteY7" fmla="*/ 3300 h 37939"/>
                <a:gd name="connsiteX8" fmla="*/ 59733 w 70441"/>
                <a:gd name="connsiteY8" fmla="*/ 895 h 37939"/>
                <a:gd name="connsiteX9" fmla="*/ 44865 w 70441"/>
                <a:gd name="connsiteY9" fmla="*/ 94 h 37939"/>
                <a:gd name="connsiteX10" fmla="*/ 19212 w 70441"/>
                <a:gd name="connsiteY10" fmla="*/ 750 h 37939"/>
                <a:gd name="connsiteX11" fmla="*/ 5876 w 70441"/>
                <a:gd name="connsiteY11" fmla="*/ 968 h 37939"/>
                <a:gd name="connsiteX12" fmla="*/ 118 w 70441"/>
                <a:gd name="connsiteY12" fmla="*/ 11317 h 37939"/>
                <a:gd name="connsiteX13" fmla="*/ 2887 w 70441"/>
                <a:gd name="connsiteY13" fmla="*/ 29099 h 37939"/>
                <a:gd name="connsiteX14" fmla="*/ 10977 w 70441"/>
                <a:gd name="connsiteY14" fmla="*/ 4685 h 37939"/>
                <a:gd name="connsiteX15" fmla="*/ 35974 w 70441"/>
                <a:gd name="connsiteY15" fmla="*/ 3519 h 37939"/>
                <a:gd name="connsiteX16" fmla="*/ 54121 w 70441"/>
                <a:gd name="connsiteY16" fmla="*/ 4539 h 37939"/>
                <a:gd name="connsiteX17" fmla="*/ 62283 w 70441"/>
                <a:gd name="connsiteY17" fmla="*/ 9787 h 37939"/>
                <a:gd name="connsiteX18" fmla="*/ 63960 w 70441"/>
                <a:gd name="connsiteY18" fmla="*/ 23852 h 37939"/>
                <a:gd name="connsiteX19" fmla="*/ 62721 w 70441"/>
                <a:gd name="connsiteY19" fmla="*/ 29536 h 37939"/>
                <a:gd name="connsiteX20" fmla="*/ 50113 w 70441"/>
                <a:gd name="connsiteY20" fmla="*/ 31941 h 37939"/>
                <a:gd name="connsiteX21" fmla="*/ 27593 w 70441"/>
                <a:gd name="connsiteY21" fmla="*/ 33108 h 37939"/>
                <a:gd name="connsiteX22" fmla="*/ 12799 w 70441"/>
                <a:gd name="connsiteY22" fmla="*/ 32233 h 37939"/>
                <a:gd name="connsiteX23" fmla="*/ 9228 w 70441"/>
                <a:gd name="connsiteY23" fmla="*/ 26767 h 37939"/>
                <a:gd name="connsiteX24" fmla="*/ 7479 w 70441"/>
                <a:gd name="connsiteY24" fmla="*/ 15836 h 37939"/>
                <a:gd name="connsiteX25" fmla="*/ 10977 w 70441"/>
                <a:gd name="connsiteY25" fmla="*/ 4685 h 37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0441" h="37939">
                  <a:moveTo>
                    <a:pt x="2887" y="29099"/>
                  </a:moveTo>
                  <a:cubicBezTo>
                    <a:pt x="3689" y="32743"/>
                    <a:pt x="3616" y="33690"/>
                    <a:pt x="6459" y="35221"/>
                  </a:cubicBezTo>
                  <a:cubicBezTo>
                    <a:pt x="9301" y="36824"/>
                    <a:pt x="12799" y="37699"/>
                    <a:pt x="20888" y="37917"/>
                  </a:cubicBezTo>
                  <a:cubicBezTo>
                    <a:pt x="28978" y="38136"/>
                    <a:pt x="37213" y="36679"/>
                    <a:pt x="46250" y="36970"/>
                  </a:cubicBezTo>
                  <a:cubicBezTo>
                    <a:pt x="55360" y="37261"/>
                    <a:pt x="61992" y="34565"/>
                    <a:pt x="66219" y="34638"/>
                  </a:cubicBezTo>
                  <a:cubicBezTo>
                    <a:pt x="70446" y="34711"/>
                    <a:pt x="70956" y="31504"/>
                    <a:pt x="70081" y="30046"/>
                  </a:cubicBezTo>
                  <a:cubicBezTo>
                    <a:pt x="69207" y="28589"/>
                    <a:pt x="69061" y="19042"/>
                    <a:pt x="68332" y="15690"/>
                  </a:cubicBezTo>
                  <a:cubicBezTo>
                    <a:pt x="67531" y="12337"/>
                    <a:pt x="66656" y="5122"/>
                    <a:pt x="65781" y="3300"/>
                  </a:cubicBezTo>
                  <a:cubicBezTo>
                    <a:pt x="64907" y="1478"/>
                    <a:pt x="62648" y="895"/>
                    <a:pt x="59733" y="895"/>
                  </a:cubicBezTo>
                  <a:cubicBezTo>
                    <a:pt x="56817" y="968"/>
                    <a:pt x="47125" y="458"/>
                    <a:pt x="44865" y="94"/>
                  </a:cubicBezTo>
                  <a:cubicBezTo>
                    <a:pt x="42606" y="-271"/>
                    <a:pt x="23075" y="531"/>
                    <a:pt x="19212" y="750"/>
                  </a:cubicBezTo>
                  <a:cubicBezTo>
                    <a:pt x="15277" y="968"/>
                    <a:pt x="11123" y="312"/>
                    <a:pt x="5876" y="968"/>
                  </a:cubicBezTo>
                  <a:cubicBezTo>
                    <a:pt x="5876" y="968"/>
                    <a:pt x="-975" y="6798"/>
                    <a:pt x="118" y="11317"/>
                  </a:cubicBezTo>
                  <a:cubicBezTo>
                    <a:pt x="1066" y="15908"/>
                    <a:pt x="2159" y="25455"/>
                    <a:pt x="2887" y="29099"/>
                  </a:cubicBezTo>
                  <a:close/>
                  <a:moveTo>
                    <a:pt x="10977" y="4685"/>
                  </a:moveTo>
                  <a:cubicBezTo>
                    <a:pt x="18848" y="3446"/>
                    <a:pt x="31893" y="3956"/>
                    <a:pt x="35974" y="3519"/>
                  </a:cubicBezTo>
                  <a:cubicBezTo>
                    <a:pt x="40128" y="3082"/>
                    <a:pt x="51716" y="5049"/>
                    <a:pt x="54121" y="4539"/>
                  </a:cubicBezTo>
                  <a:cubicBezTo>
                    <a:pt x="56599" y="4029"/>
                    <a:pt x="61700" y="5268"/>
                    <a:pt x="62283" y="9787"/>
                  </a:cubicBezTo>
                  <a:cubicBezTo>
                    <a:pt x="62866" y="14232"/>
                    <a:pt x="63887" y="22540"/>
                    <a:pt x="63960" y="23852"/>
                  </a:cubicBezTo>
                  <a:cubicBezTo>
                    <a:pt x="64105" y="25164"/>
                    <a:pt x="66292" y="29099"/>
                    <a:pt x="62721" y="29536"/>
                  </a:cubicBezTo>
                  <a:cubicBezTo>
                    <a:pt x="59150" y="29974"/>
                    <a:pt x="53319" y="31941"/>
                    <a:pt x="50113" y="31941"/>
                  </a:cubicBezTo>
                  <a:cubicBezTo>
                    <a:pt x="46979" y="31941"/>
                    <a:pt x="35391" y="33108"/>
                    <a:pt x="27593" y="33108"/>
                  </a:cubicBezTo>
                  <a:cubicBezTo>
                    <a:pt x="19795" y="33180"/>
                    <a:pt x="16297" y="32962"/>
                    <a:pt x="12799" y="32233"/>
                  </a:cubicBezTo>
                  <a:cubicBezTo>
                    <a:pt x="9301" y="31504"/>
                    <a:pt x="11341" y="32014"/>
                    <a:pt x="9228" y="26767"/>
                  </a:cubicBezTo>
                  <a:cubicBezTo>
                    <a:pt x="7114" y="21520"/>
                    <a:pt x="9009" y="19334"/>
                    <a:pt x="7479" y="15836"/>
                  </a:cubicBezTo>
                  <a:cubicBezTo>
                    <a:pt x="6021" y="12337"/>
                    <a:pt x="10977" y="4685"/>
                    <a:pt x="10977" y="4685"/>
                  </a:cubicBezTo>
                  <a:close/>
                </a:path>
              </a:pathLst>
            </a:custGeom>
            <a:solidFill>
              <a:srgbClr val="4B5054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A2E3A7B8-6243-3F79-8B4A-55DD1A4A3F06}"/>
                </a:ext>
              </a:extLst>
            </p:cNvPr>
            <p:cNvSpPr/>
            <p:nvPr/>
          </p:nvSpPr>
          <p:spPr>
            <a:xfrm>
              <a:off x="2805211" y="5645690"/>
              <a:ext cx="57518" cy="29652"/>
            </a:xfrm>
            <a:custGeom>
              <a:avLst/>
              <a:gdLst>
                <a:gd name="connsiteX0" fmla="*/ 1992 w 57518"/>
                <a:gd name="connsiteY0" fmla="*/ 23312 h 29652"/>
                <a:gd name="connsiteX1" fmla="*/ 5563 w 57518"/>
                <a:gd name="connsiteY1" fmla="*/ 28778 h 29652"/>
                <a:gd name="connsiteX2" fmla="*/ 20357 w 57518"/>
                <a:gd name="connsiteY2" fmla="*/ 29652 h 29652"/>
                <a:gd name="connsiteX3" fmla="*/ 42876 w 57518"/>
                <a:gd name="connsiteY3" fmla="*/ 28487 h 29652"/>
                <a:gd name="connsiteX4" fmla="*/ 55484 w 57518"/>
                <a:gd name="connsiteY4" fmla="*/ 26082 h 29652"/>
                <a:gd name="connsiteX5" fmla="*/ 56723 w 57518"/>
                <a:gd name="connsiteY5" fmla="*/ 20397 h 29652"/>
                <a:gd name="connsiteX6" fmla="*/ 55047 w 57518"/>
                <a:gd name="connsiteY6" fmla="*/ 6332 h 29652"/>
                <a:gd name="connsiteX7" fmla="*/ 46885 w 57518"/>
                <a:gd name="connsiteY7" fmla="*/ 1084 h 29652"/>
                <a:gd name="connsiteX8" fmla="*/ 28738 w 57518"/>
                <a:gd name="connsiteY8" fmla="*/ 64 h 29652"/>
                <a:gd name="connsiteX9" fmla="*/ 3741 w 57518"/>
                <a:gd name="connsiteY9" fmla="*/ 1230 h 29652"/>
                <a:gd name="connsiteX10" fmla="*/ 316 w 57518"/>
                <a:gd name="connsiteY10" fmla="*/ 12453 h 29652"/>
                <a:gd name="connsiteX11" fmla="*/ 1992 w 57518"/>
                <a:gd name="connsiteY11" fmla="*/ 23312 h 29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518" h="29652">
                  <a:moveTo>
                    <a:pt x="1992" y="23312"/>
                  </a:moveTo>
                  <a:cubicBezTo>
                    <a:pt x="4105" y="28560"/>
                    <a:pt x="2065" y="28122"/>
                    <a:pt x="5563" y="28778"/>
                  </a:cubicBezTo>
                  <a:cubicBezTo>
                    <a:pt x="9061" y="29507"/>
                    <a:pt x="12559" y="29652"/>
                    <a:pt x="20357" y="29652"/>
                  </a:cubicBezTo>
                  <a:cubicBezTo>
                    <a:pt x="28155" y="29580"/>
                    <a:pt x="39743" y="28414"/>
                    <a:pt x="42876" y="28487"/>
                  </a:cubicBezTo>
                  <a:cubicBezTo>
                    <a:pt x="46010" y="28487"/>
                    <a:pt x="51913" y="26519"/>
                    <a:pt x="55484" y="26082"/>
                  </a:cubicBezTo>
                  <a:cubicBezTo>
                    <a:pt x="59055" y="25644"/>
                    <a:pt x="56869" y="21709"/>
                    <a:pt x="56723" y="20397"/>
                  </a:cubicBezTo>
                  <a:cubicBezTo>
                    <a:pt x="56650" y="19085"/>
                    <a:pt x="55630" y="10777"/>
                    <a:pt x="55047" y="6332"/>
                  </a:cubicBezTo>
                  <a:cubicBezTo>
                    <a:pt x="54464" y="1886"/>
                    <a:pt x="49363" y="574"/>
                    <a:pt x="46885" y="1084"/>
                  </a:cubicBezTo>
                  <a:cubicBezTo>
                    <a:pt x="44407" y="1595"/>
                    <a:pt x="32819" y="-373"/>
                    <a:pt x="28738" y="64"/>
                  </a:cubicBezTo>
                  <a:cubicBezTo>
                    <a:pt x="24584" y="501"/>
                    <a:pt x="11612" y="-9"/>
                    <a:pt x="3741" y="1230"/>
                  </a:cubicBezTo>
                  <a:cubicBezTo>
                    <a:pt x="3741" y="1230"/>
                    <a:pt x="-1288" y="8882"/>
                    <a:pt x="316" y="12453"/>
                  </a:cubicBezTo>
                  <a:cubicBezTo>
                    <a:pt x="1773" y="15879"/>
                    <a:pt x="-122" y="18065"/>
                    <a:pt x="1992" y="23312"/>
                  </a:cubicBezTo>
                  <a:close/>
                </a:path>
              </a:pathLst>
            </a:custGeom>
            <a:solidFill>
              <a:srgbClr val="999999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F98C0678-52C1-9F01-A335-FE939A5A13C2}"/>
                </a:ext>
              </a:extLst>
            </p:cNvPr>
            <p:cNvSpPr/>
            <p:nvPr/>
          </p:nvSpPr>
          <p:spPr>
            <a:xfrm>
              <a:off x="3044350" y="5636026"/>
              <a:ext cx="83254" cy="39719"/>
            </a:xfrm>
            <a:custGeom>
              <a:avLst/>
              <a:gdLst>
                <a:gd name="connsiteX0" fmla="*/ 3716 w 83254"/>
                <a:gd name="connsiteY0" fmla="*/ 30207 h 39719"/>
                <a:gd name="connsiteX1" fmla="*/ 7943 w 83254"/>
                <a:gd name="connsiteY1" fmla="*/ 36693 h 39719"/>
                <a:gd name="connsiteX2" fmla="*/ 24996 w 83254"/>
                <a:gd name="connsiteY2" fmla="*/ 39681 h 39719"/>
                <a:gd name="connsiteX3" fmla="*/ 54877 w 83254"/>
                <a:gd name="connsiteY3" fmla="*/ 38879 h 39719"/>
                <a:gd name="connsiteX4" fmla="*/ 78343 w 83254"/>
                <a:gd name="connsiteY4" fmla="*/ 36547 h 39719"/>
                <a:gd name="connsiteX5" fmla="*/ 82789 w 83254"/>
                <a:gd name="connsiteY5" fmla="*/ 31737 h 39719"/>
                <a:gd name="connsiteX6" fmla="*/ 80603 w 83254"/>
                <a:gd name="connsiteY6" fmla="*/ 16651 h 39719"/>
                <a:gd name="connsiteX7" fmla="*/ 77469 w 83254"/>
                <a:gd name="connsiteY7" fmla="*/ 3606 h 39719"/>
                <a:gd name="connsiteX8" fmla="*/ 70327 w 83254"/>
                <a:gd name="connsiteY8" fmla="*/ 1055 h 39719"/>
                <a:gd name="connsiteX9" fmla="*/ 52763 w 83254"/>
                <a:gd name="connsiteY9" fmla="*/ 108 h 39719"/>
                <a:gd name="connsiteX10" fmla="*/ 22519 w 83254"/>
                <a:gd name="connsiteY10" fmla="*/ 618 h 39719"/>
                <a:gd name="connsiteX11" fmla="*/ 6850 w 83254"/>
                <a:gd name="connsiteY11" fmla="*/ 691 h 39719"/>
                <a:gd name="connsiteX12" fmla="*/ 145 w 83254"/>
                <a:gd name="connsiteY12" fmla="*/ 11550 h 39719"/>
                <a:gd name="connsiteX13" fmla="*/ 3716 w 83254"/>
                <a:gd name="connsiteY13" fmla="*/ 30207 h 39719"/>
                <a:gd name="connsiteX14" fmla="*/ 12607 w 83254"/>
                <a:gd name="connsiteY14" fmla="*/ 4408 h 39719"/>
                <a:gd name="connsiteX15" fmla="*/ 42560 w 83254"/>
                <a:gd name="connsiteY15" fmla="*/ 3387 h 39719"/>
                <a:gd name="connsiteX16" fmla="*/ 64351 w 83254"/>
                <a:gd name="connsiteY16" fmla="*/ 4627 h 39719"/>
                <a:gd name="connsiteX17" fmla="*/ 74189 w 83254"/>
                <a:gd name="connsiteY17" fmla="*/ 10238 h 39719"/>
                <a:gd name="connsiteX18" fmla="*/ 76376 w 83254"/>
                <a:gd name="connsiteY18" fmla="*/ 25251 h 39719"/>
                <a:gd name="connsiteX19" fmla="*/ 74918 w 83254"/>
                <a:gd name="connsiteY19" fmla="*/ 31300 h 39719"/>
                <a:gd name="connsiteX20" fmla="*/ 59832 w 83254"/>
                <a:gd name="connsiteY20" fmla="*/ 33778 h 39719"/>
                <a:gd name="connsiteX21" fmla="*/ 32794 w 83254"/>
                <a:gd name="connsiteY21" fmla="*/ 34871 h 39719"/>
                <a:gd name="connsiteX22" fmla="*/ 15012 w 83254"/>
                <a:gd name="connsiteY22" fmla="*/ 33850 h 39719"/>
                <a:gd name="connsiteX23" fmla="*/ 10640 w 83254"/>
                <a:gd name="connsiteY23" fmla="*/ 28020 h 39719"/>
                <a:gd name="connsiteX24" fmla="*/ 8453 w 83254"/>
                <a:gd name="connsiteY24" fmla="*/ 16287 h 39719"/>
                <a:gd name="connsiteX25" fmla="*/ 12607 w 83254"/>
                <a:gd name="connsiteY25" fmla="*/ 4408 h 3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3254" h="39719">
                  <a:moveTo>
                    <a:pt x="3716" y="30207"/>
                  </a:moveTo>
                  <a:cubicBezTo>
                    <a:pt x="4664" y="33996"/>
                    <a:pt x="4591" y="35017"/>
                    <a:pt x="7943" y="36693"/>
                  </a:cubicBezTo>
                  <a:cubicBezTo>
                    <a:pt x="11295" y="38369"/>
                    <a:pt x="15449" y="39389"/>
                    <a:pt x="24996" y="39681"/>
                  </a:cubicBezTo>
                  <a:cubicBezTo>
                    <a:pt x="34544" y="39972"/>
                    <a:pt x="44163" y="38515"/>
                    <a:pt x="54877" y="38879"/>
                  </a:cubicBezTo>
                  <a:cubicBezTo>
                    <a:pt x="65590" y="39244"/>
                    <a:pt x="73388" y="36474"/>
                    <a:pt x="78343" y="36547"/>
                  </a:cubicBezTo>
                  <a:cubicBezTo>
                    <a:pt x="83299" y="36693"/>
                    <a:pt x="83882" y="33268"/>
                    <a:pt x="82789" y="31737"/>
                  </a:cubicBezTo>
                  <a:cubicBezTo>
                    <a:pt x="81696" y="30207"/>
                    <a:pt x="81550" y="20222"/>
                    <a:pt x="80603" y="16651"/>
                  </a:cubicBezTo>
                  <a:cubicBezTo>
                    <a:pt x="79655" y="13080"/>
                    <a:pt x="78562" y="5574"/>
                    <a:pt x="77469" y="3606"/>
                  </a:cubicBezTo>
                  <a:cubicBezTo>
                    <a:pt x="76449" y="1638"/>
                    <a:pt x="73825" y="1055"/>
                    <a:pt x="70327" y="1055"/>
                  </a:cubicBezTo>
                  <a:cubicBezTo>
                    <a:pt x="66901" y="1055"/>
                    <a:pt x="55460" y="473"/>
                    <a:pt x="52763" y="108"/>
                  </a:cubicBezTo>
                  <a:cubicBezTo>
                    <a:pt x="50140" y="-257"/>
                    <a:pt x="27110" y="400"/>
                    <a:pt x="22519" y="618"/>
                  </a:cubicBezTo>
                  <a:cubicBezTo>
                    <a:pt x="17927" y="837"/>
                    <a:pt x="12972" y="108"/>
                    <a:pt x="6850" y="691"/>
                  </a:cubicBezTo>
                  <a:cubicBezTo>
                    <a:pt x="6850" y="691"/>
                    <a:pt x="-1167" y="6740"/>
                    <a:pt x="145" y="11550"/>
                  </a:cubicBezTo>
                  <a:cubicBezTo>
                    <a:pt x="1457" y="16360"/>
                    <a:pt x="2769" y="26417"/>
                    <a:pt x="3716" y="30207"/>
                  </a:cubicBezTo>
                  <a:close/>
                  <a:moveTo>
                    <a:pt x="12607" y="4408"/>
                  </a:moveTo>
                  <a:cubicBezTo>
                    <a:pt x="22009" y="3169"/>
                    <a:pt x="37677" y="3752"/>
                    <a:pt x="42560" y="3387"/>
                  </a:cubicBezTo>
                  <a:cubicBezTo>
                    <a:pt x="47516" y="2950"/>
                    <a:pt x="61436" y="5136"/>
                    <a:pt x="64351" y="4627"/>
                  </a:cubicBezTo>
                  <a:cubicBezTo>
                    <a:pt x="67266" y="4116"/>
                    <a:pt x="73461" y="5501"/>
                    <a:pt x="74189" y="10238"/>
                  </a:cubicBezTo>
                  <a:cubicBezTo>
                    <a:pt x="74918" y="15048"/>
                    <a:pt x="76230" y="23866"/>
                    <a:pt x="76376" y="25251"/>
                  </a:cubicBezTo>
                  <a:cubicBezTo>
                    <a:pt x="76521" y="26636"/>
                    <a:pt x="79145" y="30863"/>
                    <a:pt x="74918" y="31300"/>
                  </a:cubicBezTo>
                  <a:cubicBezTo>
                    <a:pt x="70618" y="31737"/>
                    <a:pt x="63622" y="33850"/>
                    <a:pt x="59832" y="33778"/>
                  </a:cubicBezTo>
                  <a:cubicBezTo>
                    <a:pt x="56043" y="33778"/>
                    <a:pt x="42196" y="34871"/>
                    <a:pt x="32794" y="34871"/>
                  </a:cubicBezTo>
                  <a:cubicBezTo>
                    <a:pt x="23466" y="34871"/>
                    <a:pt x="19239" y="34652"/>
                    <a:pt x="15012" y="33850"/>
                  </a:cubicBezTo>
                  <a:cubicBezTo>
                    <a:pt x="10858" y="33122"/>
                    <a:pt x="13263" y="33559"/>
                    <a:pt x="10640" y="28020"/>
                  </a:cubicBezTo>
                  <a:cubicBezTo>
                    <a:pt x="8089" y="22409"/>
                    <a:pt x="10348" y="20077"/>
                    <a:pt x="8453" y="16287"/>
                  </a:cubicBezTo>
                  <a:cubicBezTo>
                    <a:pt x="6631" y="12570"/>
                    <a:pt x="12607" y="4408"/>
                    <a:pt x="12607" y="4408"/>
                  </a:cubicBezTo>
                  <a:close/>
                </a:path>
              </a:pathLst>
            </a:custGeom>
            <a:solidFill>
              <a:srgbClr val="4B5054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FED28D52-A0B8-C462-A0F8-91A6253826CA}"/>
                </a:ext>
              </a:extLst>
            </p:cNvPr>
            <p:cNvSpPr/>
            <p:nvPr/>
          </p:nvSpPr>
          <p:spPr>
            <a:xfrm>
              <a:off x="3052527" y="5639428"/>
              <a:ext cx="69136" cy="31541"/>
            </a:xfrm>
            <a:custGeom>
              <a:avLst/>
              <a:gdLst>
                <a:gd name="connsiteX0" fmla="*/ 2463 w 69136"/>
                <a:gd name="connsiteY0" fmla="*/ 24691 h 31541"/>
                <a:gd name="connsiteX1" fmla="*/ 6835 w 69136"/>
                <a:gd name="connsiteY1" fmla="*/ 30521 h 31541"/>
                <a:gd name="connsiteX2" fmla="*/ 24617 w 69136"/>
                <a:gd name="connsiteY2" fmla="*/ 31542 h 31541"/>
                <a:gd name="connsiteX3" fmla="*/ 51655 w 69136"/>
                <a:gd name="connsiteY3" fmla="*/ 30448 h 31541"/>
                <a:gd name="connsiteX4" fmla="*/ 66741 w 69136"/>
                <a:gd name="connsiteY4" fmla="*/ 27971 h 31541"/>
                <a:gd name="connsiteX5" fmla="*/ 68199 w 69136"/>
                <a:gd name="connsiteY5" fmla="*/ 21922 h 31541"/>
                <a:gd name="connsiteX6" fmla="*/ 66012 w 69136"/>
                <a:gd name="connsiteY6" fmla="*/ 6909 h 31541"/>
                <a:gd name="connsiteX7" fmla="*/ 56174 w 69136"/>
                <a:gd name="connsiteY7" fmla="*/ 1297 h 31541"/>
                <a:gd name="connsiteX8" fmla="*/ 34383 w 69136"/>
                <a:gd name="connsiteY8" fmla="*/ 58 h 31541"/>
                <a:gd name="connsiteX9" fmla="*/ 4430 w 69136"/>
                <a:gd name="connsiteY9" fmla="*/ 1079 h 31541"/>
                <a:gd name="connsiteX10" fmla="*/ 349 w 69136"/>
                <a:gd name="connsiteY10" fmla="*/ 13031 h 31541"/>
                <a:gd name="connsiteX11" fmla="*/ 2463 w 69136"/>
                <a:gd name="connsiteY11" fmla="*/ 24691 h 3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9136" h="31541">
                  <a:moveTo>
                    <a:pt x="2463" y="24691"/>
                  </a:moveTo>
                  <a:cubicBezTo>
                    <a:pt x="5013" y="30303"/>
                    <a:pt x="2608" y="29793"/>
                    <a:pt x="6835" y="30521"/>
                  </a:cubicBezTo>
                  <a:cubicBezTo>
                    <a:pt x="11062" y="31323"/>
                    <a:pt x="15216" y="31542"/>
                    <a:pt x="24617" y="31542"/>
                  </a:cubicBezTo>
                  <a:cubicBezTo>
                    <a:pt x="33946" y="31542"/>
                    <a:pt x="47866" y="30376"/>
                    <a:pt x="51655" y="30448"/>
                  </a:cubicBezTo>
                  <a:cubicBezTo>
                    <a:pt x="55445" y="30521"/>
                    <a:pt x="62441" y="28408"/>
                    <a:pt x="66741" y="27971"/>
                  </a:cubicBezTo>
                  <a:cubicBezTo>
                    <a:pt x="70968" y="27533"/>
                    <a:pt x="68344" y="23306"/>
                    <a:pt x="68199" y="21922"/>
                  </a:cubicBezTo>
                  <a:cubicBezTo>
                    <a:pt x="68053" y="20537"/>
                    <a:pt x="66741" y="11646"/>
                    <a:pt x="66012" y="6909"/>
                  </a:cubicBezTo>
                  <a:cubicBezTo>
                    <a:pt x="65284" y="2099"/>
                    <a:pt x="59162" y="714"/>
                    <a:pt x="56174" y="1297"/>
                  </a:cubicBezTo>
                  <a:cubicBezTo>
                    <a:pt x="53259" y="1807"/>
                    <a:pt x="39339" y="-379"/>
                    <a:pt x="34383" y="58"/>
                  </a:cubicBezTo>
                  <a:cubicBezTo>
                    <a:pt x="29427" y="495"/>
                    <a:pt x="13832" y="-88"/>
                    <a:pt x="4430" y="1079"/>
                  </a:cubicBezTo>
                  <a:cubicBezTo>
                    <a:pt x="4430" y="1079"/>
                    <a:pt x="-1473" y="9241"/>
                    <a:pt x="349" y="13031"/>
                  </a:cubicBezTo>
                  <a:cubicBezTo>
                    <a:pt x="2171" y="16748"/>
                    <a:pt x="-88" y="19079"/>
                    <a:pt x="2463" y="24691"/>
                  </a:cubicBezTo>
                  <a:close/>
                </a:path>
              </a:pathLst>
            </a:custGeom>
            <a:solidFill>
              <a:srgbClr val="999999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DEAAA7F2-62E9-3903-0BDB-E4F55D0715AA}"/>
                </a:ext>
              </a:extLst>
            </p:cNvPr>
            <p:cNvSpPr/>
            <p:nvPr/>
          </p:nvSpPr>
          <p:spPr>
            <a:xfrm>
              <a:off x="2771025" y="5690715"/>
              <a:ext cx="70354" cy="42949"/>
            </a:xfrm>
            <a:custGeom>
              <a:avLst/>
              <a:gdLst>
                <a:gd name="connsiteX0" fmla="*/ 5934 w 70354"/>
                <a:gd name="connsiteY0" fmla="*/ 1317 h 42949"/>
                <a:gd name="connsiteX1" fmla="*/ 104 w 70354"/>
                <a:gd name="connsiteY1" fmla="*/ 13050 h 42949"/>
                <a:gd name="connsiteX2" fmla="*/ 2873 w 70354"/>
                <a:gd name="connsiteY2" fmla="*/ 33018 h 42949"/>
                <a:gd name="connsiteX3" fmla="*/ 6371 w 70354"/>
                <a:gd name="connsiteY3" fmla="*/ 39942 h 42949"/>
                <a:gd name="connsiteX4" fmla="*/ 20801 w 70354"/>
                <a:gd name="connsiteY4" fmla="*/ 42930 h 42949"/>
                <a:gd name="connsiteX5" fmla="*/ 46163 w 70354"/>
                <a:gd name="connsiteY5" fmla="*/ 41691 h 42949"/>
                <a:gd name="connsiteX6" fmla="*/ 66131 w 70354"/>
                <a:gd name="connsiteY6" fmla="*/ 38849 h 42949"/>
                <a:gd name="connsiteX7" fmla="*/ 69994 w 70354"/>
                <a:gd name="connsiteY7" fmla="*/ 33602 h 42949"/>
                <a:gd name="connsiteX8" fmla="*/ 68318 w 70354"/>
                <a:gd name="connsiteY8" fmla="*/ 17422 h 42949"/>
                <a:gd name="connsiteX9" fmla="*/ 65840 w 70354"/>
                <a:gd name="connsiteY9" fmla="*/ 3503 h 42949"/>
                <a:gd name="connsiteX10" fmla="*/ 59791 w 70354"/>
                <a:gd name="connsiteY10" fmla="*/ 879 h 42949"/>
                <a:gd name="connsiteX11" fmla="*/ 44924 w 70354"/>
                <a:gd name="connsiteY11" fmla="*/ 78 h 42949"/>
                <a:gd name="connsiteX12" fmla="*/ 19198 w 70354"/>
                <a:gd name="connsiteY12" fmla="*/ 1025 h 42949"/>
                <a:gd name="connsiteX13" fmla="*/ 5934 w 70354"/>
                <a:gd name="connsiteY13" fmla="*/ 1317 h 42949"/>
                <a:gd name="connsiteX14" fmla="*/ 36178 w 70354"/>
                <a:gd name="connsiteY14" fmla="*/ 3357 h 42949"/>
                <a:gd name="connsiteX15" fmla="*/ 54981 w 70354"/>
                <a:gd name="connsiteY15" fmla="*/ 4450 h 42949"/>
                <a:gd name="connsiteX16" fmla="*/ 63362 w 70354"/>
                <a:gd name="connsiteY16" fmla="*/ 10499 h 42949"/>
                <a:gd name="connsiteX17" fmla="*/ 65038 w 70354"/>
                <a:gd name="connsiteY17" fmla="*/ 26969 h 42949"/>
                <a:gd name="connsiteX18" fmla="*/ 63726 w 70354"/>
                <a:gd name="connsiteY18" fmla="*/ 33602 h 42949"/>
                <a:gd name="connsiteX19" fmla="*/ 50681 w 70354"/>
                <a:gd name="connsiteY19" fmla="*/ 36517 h 42949"/>
                <a:gd name="connsiteX20" fmla="*/ 27287 w 70354"/>
                <a:gd name="connsiteY20" fmla="*/ 38047 h 42949"/>
                <a:gd name="connsiteX21" fmla="*/ 11983 w 70354"/>
                <a:gd name="connsiteY21" fmla="*/ 37173 h 42949"/>
                <a:gd name="connsiteX22" fmla="*/ 8339 w 70354"/>
                <a:gd name="connsiteY22" fmla="*/ 30832 h 42949"/>
                <a:gd name="connsiteX23" fmla="*/ 6663 w 70354"/>
                <a:gd name="connsiteY23" fmla="*/ 18079 h 42949"/>
                <a:gd name="connsiteX24" fmla="*/ 10307 w 70354"/>
                <a:gd name="connsiteY24" fmla="*/ 4961 h 42949"/>
                <a:gd name="connsiteX25" fmla="*/ 36178 w 70354"/>
                <a:gd name="connsiteY25" fmla="*/ 3357 h 42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0354" h="42949">
                  <a:moveTo>
                    <a:pt x="5934" y="1317"/>
                  </a:moveTo>
                  <a:cubicBezTo>
                    <a:pt x="5934" y="1317"/>
                    <a:pt x="-917" y="7875"/>
                    <a:pt x="104" y="13050"/>
                  </a:cubicBezTo>
                  <a:cubicBezTo>
                    <a:pt x="1124" y="18224"/>
                    <a:pt x="2144" y="29010"/>
                    <a:pt x="2873" y="33018"/>
                  </a:cubicBezTo>
                  <a:cubicBezTo>
                    <a:pt x="3602" y="37100"/>
                    <a:pt x="3529" y="38120"/>
                    <a:pt x="6371" y="39942"/>
                  </a:cubicBezTo>
                  <a:cubicBezTo>
                    <a:pt x="9213" y="41691"/>
                    <a:pt x="12712" y="42711"/>
                    <a:pt x="20801" y="42930"/>
                  </a:cubicBezTo>
                  <a:cubicBezTo>
                    <a:pt x="28891" y="43149"/>
                    <a:pt x="37126" y="41473"/>
                    <a:pt x="46163" y="41691"/>
                  </a:cubicBezTo>
                  <a:cubicBezTo>
                    <a:pt x="55200" y="41910"/>
                    <a:pt x="61904" y="38849"/>
                    <a:pt x="66131" y="38849"/>
                  </a:cubicBezTo>
                  <a:cubicBezTo>
                    <a:pt x="70358" y="38922"/>
                    <a:pt x="70868" y="35278"/>
                    <a:pt x="69994" y="33602"/>
                  </a:cubicBezTo>
                  <a:cubicBezTo>
                    <a:pt x="69119" y="31926"/>
                    <a:pt x="69046" y="21212"/>
                    <a:pt x="68318" y="17422"/>
                  </a:cubicBezTo>
                  <a:cubicBezTo>
                    <a:pt x="67589" y="13633"/>
                    <a:pt x="66714" y="5544"/>
                    <a:pt x="65840" y="3503"/>
                  </a:cubicBezTo>
                  <a:cubicBezTo>
                    <a:pt x="64965" y="1462"/>
                    <a:pt x="62706" y="806"/>
                    <a:pt x="59791" y="879"/>
                  </a:cubicBezTo>
                  <a:cubicBezTo>
                    <a:pt x="56876" y="952"/>
                    <a:pt x="47183" y="442"/>
                    <a:pt x="44924" y="78"/>
                  </a:cubicBezTo>
                  <a:cubicBezTo>
                    <a:pt x="42665" y="-287"/>
                    <a:pt x="23133" y="733"/>
                    <a:pt x="19198" y="1025"/>
                  </a:cubicBezTo>
                  <a:cubicBezTo>
                    <a:pt x="15335" y="1317"/>
                    <a:pt x="11181" y="515"/>
                    <a:pt x="5934" y="1317"/>
                  </a:cubicBezTo>
                  <a:close/>
                  <a:moveTo>
                    <a:pt x="36178" y="3357"/>
                  </a:moveTo>
                  <a:cubicBezTo>
                    <a:pt x="40478" y="2847"/>
                    <a:pt x="52430" y="5033"/>
                    <a:pt x="54981" y="4450"/>
                  </a:cubicBezTo>
                  <a:cubicBezTo>
                    <a:pt x="57532" y="3794"/>
                    <a:pt x="62852" y="5252"/>
                    <a:pt x="63362" y="10499"/>
                  </a:cubicBezTo>
                  <a:cubicBezTo>
                    <a:pt x="63945" y="15746"/>
                    <a:pt x="64892" y="25366"/>
                    <a:pt x="65038" y="26969"/>
                  </a:cubicBezTo>
                  <a:cubicBezTo>
                    <a:pt x="65111" y="28500"/>
                    <a:pt x="67370" y="33091"/>
                    <a:pt x="63726" y="33602"/>
                  </a:cubicBezTo>
                  <a:cubicBezTo>
                    <a:pt x="60010" y="34185"/>
                    <a:pt x="53961" y="36517"/>
                    <a:pt x="50681" y="36517"/>
                  </a:cubicBezTo>
                  <a:cubicBezTo>
                    <a:pt x="47402" y="36517"/>
                    <a:pt x="35377" y="37974"/>
                    <a:pt x="27287" y="38047"/>
                  </a:cubicBezTo>
                  <a:cubicBezTo>
                    <a:pt x="19198" y="38193"/>
                    <a:pt x="15554" y="37974"/>
                    <a:pt x="11983" y="37173"/>
                  </a:cubicBezTo>
                  <a:cubicBezTo>
                    <a:pt x="8412" y="36371"/>
                    <a:pt x="10452" y="36881"/>
                    <a:pt x="8339" y="30832"/>
                  </a:cubicBezTo>
                  <a:cubicBezTo>
                    <a:pt x="6153" y="24783"/>
                    <a:pt x="8193" y="22160"/>
                    <a:pt x="6663" y="18079"/>
                  </a:cubicBezTo>
                  <a:cubicBezTo>
                    <a:pt x="5132" y="13924"/>
                    <a:pt x="10307" y="4961"/>
                    <a:pt x="10307" y="4961"/>
                  </a:cubicBezTo>
                  <a:cubicBezTo>
                    <a:pt x="18396" y="3430"/>
                    <a:pt x="31879" y="3867"/>
                    <a:pt x="36178" y="3357"/>
                  </a:cubicBezTo>
                  <a:close/>
                </a:path>
              </a:pathLst>
            </a:custGeom>
            <a:solidFill>
              <a:srgbClr val="4B5054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29A82FA8-931A-8084-C9ED-9EAC9683A3D8}"/>
                </a:ext>
              </a:extLst>
            </p:cNvPr>
            <p:cNvSpPr/>
            <p:nvPr/>
          </p:nvSpPr>
          <p:spPr>
            <a:xfrm>
              <a:off x="2777309" y="5693924"/>
              <a:ext cx="59493" cy="34807"/>
            </a:xfrm>
            <a:custGeom>
              <a:avLst/>
              <a:gdLst>
                <a:gd name="connsiteX0" fmla="*/ 305 w 59493"/>
                <a:gd name="connsiteY0" fmla="*/ 14797 h 34807"/>
                <a:gd name="connsiteX1" fmla="*/ 1981 w 59493"/>
                <a:gd name="connsiteY1" fmla="*/ 27551 h 34807"/>
                <a:gd name="connsiteX2" fmla="*/ 5625 w 59493"/>
                <a:gd name="connsiteY2" fmla="*/ 33891 h 34807"/>
                <a:gd name="connsiteX3" fmla="*/ 20929 w 59493"/>
                <a:gd name="connsiteY3" fmla="*/ 34766 h 34807"/>
                <a:gd name="connsiteX4" fmla="*/ 44323 w 59493"/>
                <a:gd name="connsiteY4" fmla="*/ 33236 h 34807"/>
                <a:gd name="connsiteX5" fmla="*/ 57369 w 59493"/>
                <a:gd name="connsiteY5" fmla="*/ 30320 h 34807"/>
                <a:gd name="connsiteX6" fmla="*/ 58680 w 59493"/>
                <a:gd name="connsiteY6" fmla="*/ 23689 h 34807"/>
                <a:gd name="connsiteX7" fmla="*/ 57004 w 59493"/>
                <a:gd name="connsiteY7" fmla="*/ 7218 h 34807"/>
                <a:gd name="connsiteX8" fmla="*/ 48623 w 59493"/>
                <a:gd name="connsiteY8" fmla="*/ 1169 h 34807"/>
                <a:gd name="connsiteX9" fmla="*/ 29821 w 59493"/>
                <a:gd name="connsiteY9" fmla="*/ 76 h 34807"/>
                <a:gd name="connsiteX10" fmla="*/ 3876 w 59493"/>
                <a:gd name="connsiteY10" fmla="*/ 1606 h 34807"/>
                <a:gd name="connsiteX11" fmla="*/ 305 w 59493"/>
                <a:gd name="connsiteY11" fmla="*/ 14797 h 34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493" h="34807">
                  <a:moveTo>
                    <a:pt x="305" y="14797"/>
                  </a:moveTo>
                  <a:cubicBezTo>
                    <a:pt x="1835" y="18951"/>
                    <a:pt x="-132" y="21502"/>
                    <a:pt x="1981" y="27551"/>
                  </a:cubicBezTo>
                  <a:cubicBezTo>
                    <a:pt x="4167" y="33673"/>
                    <a:pt x="2054" y="33163"/>
                    <a:pt x="5625" y="33891"/>
                  </a:cubicBezTo>
                  <a:cubicBezTo>
                    <a:pt x="9269" y="34693"/>
                    <a:pt x="12840" y="34912"/>
                    <a:pt x="20929" y="34766"/>
                  </a:cubicBezTo>
                  <a:cubicBezTo>
                    <a:pt x="29019" y="34620"/>
                    <a:pt x="41044" y="33236"/>
                    <a:pt x="44323" y="33236"/>
                  </a:cubicBezTo>
                  <a:cubicBezTo>
                    <a:pt x="47603" y="33236"/>
                    <a:pt x="53652" y="30903"/>
                    <a:pt x="57369" y="30320"/>
                  </a:cubicBezTo>
                  <a:cubicBezTo>
                    <a:pt x="61085" y="29737"/>
                    <a:pt x="58826" y="25219"/>
                    <a:pt x="58680" y="23689"/>
                  </a:cubicBezTo>
                  <a:cubicBezTo>
                    <a:pt x="58607" y="22158"/>
                    <a:pt x="57587" y="12465"/>
                    <a:pt x="57004" y="7218"/>
                  </a:cubicBezTo>
                  <a:cubicBezTo>
                    <a:pt x="56421" y="1971"/>
                    <a:pt x="51101" y="513"/>
                    <a:pt x="48623" y="1169"/>
                  </a:cubicBezTo>
                  <a:cubicBezTo>
                    <a:pt x="46072" y="1825"/>
                    <a:pt x="34120" y="-434"/>
                    <a:pt x="29821" y="76"/>
                  </a:cubicBezTo>
                  <a:cubicBezTo>
                    <a:pt x="25521" y="586"/>
                    <a:pt x="12038" y="149"/>
                    <a:pt x="3876" y="1606"/>
                  </a:cubicBezTo>
                  <a:cubicBezTo>
                    <a:pt x="3949" y="1679"/>
                    <a:pt x="-1299" y="10716"/>
                    <a:pt x="305" y="14797"/>
                  </a:cubicBezTo>
                  <a:close/>
                </a:path>
              </a:pathLst>
            </a:custGeom>
            <a:solidFill>
              <a:srgbClr val="999999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C08188E4-EB96-3042-C7A8-8BB0BA31C4F2}"/>
                </a:ext>
              </a:extLst>
            </p:cNvPr>
            <p:cNvSpPr/>
            <p:nvPr/>
          </p:nvSpPr>
          <p:spPr>
            <a:xfrm>
              <a:off x="2924798" y="5687363"/>
              <a:ext cx="70354" cy="42949"/>
            </a:xfrm>
            <a:custGeom>
              <a:avLst/>
              <a:gdLst>
                <a:gd name="connsiteX0" fmla="*/ 5934 w 70354"/>
                <a:gd name="connsiteY0" fmla="*/ 1316 h 42949"/>
                <a:gd name="connsiteX1" fmla="*/ 104 w 70354"/>
                <a:gd name="connsiteY1" fmla="*/ 13050 h 42949"/>
                <a:gd name="connsiteX2" fmla="*/ 2873 w 70354"/>
                <a:gd name="connsiteY2" fmla="*/ 33019 h 42949"/>
                <a:gd name="connsiteX3" fmla="*/ 6371 w 70354"/>
                <a:gd name="connsiteY3" fmla="*/ 39942 h 42949"/>
                <a:gd name="connsiteX4" fmla="*/ 20801 w 70354"/>
                <a:gd name="connsiteY4" fmla="*/ 42930 h 42949"/>
                <a:gd name="connsiteX5" fmla="*/ 46163 w 70354"/>
                <a:gd name="connsiteY5" fmla="*/ 41691 h 42949"/>
                <a:gd name="connsiteX6" fmla="*/ 66131 w 70354"/>
                <a:gd name="connsiteY6" fmla="*/ 38849 h 42949"/>
                <a:gd name="connsiteX7" fmla="*/ 69994 w 70354"/>
                <a:gd name="connsiteY7" fmla="*/ 33601 h 42949"/>
                <a:gd name="connsiteX8" fmla="*/ 68318 w 70354"/>
                <a:gd name="connsiteY8" fmla="*/ 17423 h 42949"/>
                <a:gd name="connsiteX9" fmla="*/ 65840 w 70354"/>
                <a:gd name="connsiteY9" fmla="*/ 3503 h 42949"/>
                <a:gd name="connsiteX10" fmla="*/ 59791 w 70354"/>
                <a:gd name="connsiteY10" fmla="*/ 879 h 42949"/>
                <a:gd name="connsiteX11" fmla="*/ 44924 w 70354"/>
                <a:gd name="connsiteY11" fmla="*/ 78 h 42949"/>
                <a:gd name="connsiteX12" fmla="*/ 19198 w 70354"/>
                <a:gd name="connsiteY12" fmla="*/ 1025 h 42949"/>
                <a:gd name="connsiteX13" fmla="*/ 5934 w 70354"/>
                <a:gd name="connsiteY13" fmla="*/ 1316 h 42949"/>
                <a:gd name="connsiteX14" fmla="*/ 36178 w 70354"/>
                <a:gd name="connsiteY14" fmla="*/ 3357 h 42949"/>
                <a:gd name="connsiteX15" fmla="*/ 54981 w 70354"/>
                <a:gd name="connsiteY15" fmla="*/ 4450 h 42949"/>
                <a:gd name="connsiteX16" fmla="*/ 63435 w 70354"/>
                <a:gd name="connsiteY16" fmla="*/ 10499 h 42949"/>
                <a:gd name="connsiteX17" fmla="*/ 65111 w 70354"/>
                <a:gd name="connsiteY17" fmla="*/ 26970 h 42949"/>
                <a:gd name="connsiteX18" fmla="*/ 63799 w 70354"/>
                <a:gd name="connsiteY18" fmla="*/ 33601 h 42949"/>
                <a:gd name="connsiteX19" fmla="*/ 50754 w 70354"/>
                <a:gd name="connsiteY19" fmla="*/ 36517 h 42949"/>
                <a:gd name="connsiteX20" fmla="*/ 27360 w 70354"/>
                <a:gd name="connsiteY20" fmla="*/ 38047 h 42949"/>
                <a:gd name="connsiteX21" fmla="*/ 11983 w 70354"/>
                <a:gd name="connsiteY21" fmla="*/ 37172 h 42949"/>
                <a:gd name="connsiteX22" fmla="*/ 8266 w 70354"/>
                <a:gd name="connsiteY22" fmla="*/ 30832 h 42949"/>
                <a:gd name="connsiteX23" fmla="*/ 6517 w 70354"/>
                <a:gd name="connsiteY23" fmla="*/ 18006 h 42949"/>
                <a:gd name="connsiteX24" fmla="*/ 10161 w 70354"/>
                <a:gd name="connsiteY24" fmla="*/ 4887 h 42949"/>
                <a:gd name="connsiteX25" fmla="*/ 36178 w 70354"/>
                <a:gd name="connsiteY25" fmla="*/ 3357 h 42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0354" h="42949">
                  <a:moveTo>
                    <a:pt x="5934" y="1316"/>
                  </a:moveTo>
                  <a:cubicBezTo>
                    <a:pt x="5934" y="1316"/>
                    <a:pt x="-917" y="7876"/>
                    <a:pt x="104" y="13050"/>
                  </a:cubicBezTo>
                  <a:cubicBezTo>
                    <a:pt x="1124" y="18224"/>
                    <a:pt x="2144" y="29010"/>
                    <a:pt x="2873" y="33019"/>
                  </a:cubicBezTo>
                  <a:cubicBezTo>
                    <a:pt x="3602" y="37100"/>
                    <a:pt x="3529" y="38120"/>
                    <a:pt x="6371" y="39942"/>
                  </a:cubicBezTo>
                  <a:cubicBezTo>
                    <a:pt x="9213" y="41691"/>
                    <a:pt x="12712" y="42711"/>
                    <a:pt x="20801" y="42930"/>
                  </a:cubicBezTo>
                  <a:cubicBezTo>
                    <a:pt x="28891" y="43149"/>
                    <a:pt x="37126" y="41472"/>
                    <a:pt x="46163" y="41691"/>
                  </a:cubicBezTo>
                  <a:cubicBezTo>
                    <a:pt x="55200" y="41910"/>
                    <a:pt x="61904" y="38849"/>
                    <a:pt x="66131" y="38849"/>
                  </a:cubicBezTo>
                  <a:cubicBezTo>
                    <a:pt x="70358" y="38922"/>
                    <a:pt x="70868" y="35278"/>
                    <a:pt x="69994" y="33601"/>
                  </a:cubicBezTo>
                  <a:cubicBezTo>
                    <a:pt x="69119" y="31925"/>
                    <a:pt x="69047" y="21212"/>
                    <a:pt x="68318" y="17423"/>
                  </a:cubicBezTo>
                  <a:cubicBezTo>
                    <a:pt x="67589" y="13633"/>
                    <a:pt x="66714" y="5544"/>
                    <a:pt x="65840" y="3503"/>
                  </a:cubicBezTo>
                  <a:cubicBezTo>
                    <a:pt x="64965" y="1462"/>
                    <a:pt x="62779" y="806"/>
                    <a:pt x="59791" y="879"/>
                  </a:cubicBezTo>
                  <a:cubicBezTo>
                    <a:pt x="56876" y="952"/>
                    <a:pt x="47183" y="442"/>
                    <a:pt x="44924" y="78"/>
                  </a:cubicBezTo>
                  <a:cubicBezTo>
                    <a:pt x="42665" y="-287"/>
                    <a:pt x="23133" y="733"/>
                    <a:pt x="19198" y="1025"/>
                  </a:cubicBezTo>
                  <a:cubicBezTo>
                    <a:pt x="15335" y="1316"/>
                    <a:pt x="11181" y="515"/>
                    <a:pt x="5934" y="1316"/>
                  </a:cubicBezTo>
                  <a:close/>
                  <a:moveTo>
                    <a:pt x="36178" y="3357"/>
                  </a:moveTo>
                  <a:cubicBezTo>
                    <a:pt x="40478" y="2847"/>
                    <a:pt x="52503" y="5033"/>
                    <a:pt x="54981" y="4450"/>
                  </a:cubicBezTo>
                  <a:cubicBezTo>
                    <a:pt x="57532" y="3794"/>
                    <a:pt x="62852" y="5252"/>
                    <a:pt x="63435" y="10499"/>
                  </a:cubicBezTo>
                  <a:cubicBezTo>
                    <a:pt x="64018" y="15746"/>
                    <a:pt x="64965" y="25439"/>
                    <a:pt x="65111" y="26970"/>
                  </a:cubicBezTo>
                  <a:cubicBezTo>
                    <a:pt x="65184" y="28500"/>
                    <a:pt x="67443" y="33091"/>
                    <a:pt x="63799" y="33601"/>
                  </a:cubicBezTo>
                  <a:cubicBezTo>
                    <a:pt x="60083" y="34185"/>
                    <a:pt x="53961" y="36517"/>
                    <a:pt x="50754" y="36517"/>
                  </a:cubicBezTo>
                  <a:cubicBezTo>
                    <a:pt x="47475" y="36517"/>
                    <a:pt x="35450" y="37974"/>
                    <a:pt x="27360" y="38047"/>
                  </a:cubicBezTo>
                  <a:cubicBezTo>
                    <a:pt x="19271" y="38193"/>
                    <a:pt x="15627" y="37974"/>
                    <a:pt x="11983" y="37172"/>
                  </a:cubicBezTo>
                  <a:cubicBezTo>
                    <a:pt x="8339" y="36371"/>
                    <a:pt x="10452" y="36881"/>
                    <a:pt x="8266" y="30832"/>
                  </a:cubicBezTo>
                  <a:cubicBezTo>
                    <a:pt x="6080" y="24711"/>
                    <a:pt x="8120" y="22160"/>
                    <a:pt x="6517" y="18006"/>
                  </a:cubicBezTo>
                  <a:cubicBezTo>
                    <a:pt x="4987" y="13852"/>
                    <a:pt x="10161" y="4887"/>
                    <a:pt x="10161" y="4887"/>
                  </a:cubicBezTo>
                  <a:cubicBezTo>
                    <a:pt x="18396" y="3430"/>
                    <a:pt x="31879" y="3867"/>
                    <a:pt x="36178" y="3357"/>
                  </a:cubicBezTo>
                  <a:close/>
                </a:path>
              </a:pathLst>
            </a:custGeom>
            <a:solidFill>
              <a:srgbClr val="4B5054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65716F89-3168-31F5-E4B5-43083EEA5C79}"/>
                </a:ext>
              </a:extLst>
            </p:cNvPr>
            <p:cNvSpPr/>
            <p:nvPr/>
          </p:nvSpPr>
          <p:spPr>
            <a:xfrm>
              <a:off x="2931035" y="5690718"/>
              <a:ext cx="59686" cy="34807"/>
            </a:xfrm>
            <a:custGeom>
              <a:avLst/>
              <a:gdLst>
                <a:gd name="connsiteX0" fmla="*/ 280 w 59686"/>
                <a:gd name="connsiteY0" fmla="*/ 14724 h 34807"/>
                <a:gd name="connsiteX1" fmla="*/ 2029 w 59686"/>
                <a:gd name="connsiteY1" fmla="*/ 27551 h 34807"/>
                <a:gd name="connsiteX2" fmla="*/ 5746 w 59686"/>
                <a:gd name="connsiteY2" fmla="*/ 33891 h 34807"/>
                <a:gd name="connsiteX3" fmla="*/ 21123 w 59686"/>
                <a:gd name="connsiteY3" fmla="*/ 34765 h 34807"/>
                <a:gd name="connsiteX4" fmla="*/ 44517 w 59686"/>
                <a:gd name="connsiteY4" fmla="*/ 33235 h 34807"/>
                <a:gd name="connsiteX5" fmla="*/ 57562 w 59686"/>
                <a:gd name="connsiteY5" fmla="*/ 30320 h 34807"/>
                <a:gd name="connsiteX6" fmla="*/ 58874 w 59686"/>
                <a:gd name="connsiteY6" fmla="*/ 23688 h 34807"/>
                <a:gd name="connsiteX7" fmla="*/ 57198 w 59686"/>
                <a:gd name="connsiteY7" fmla="*/ 7218 h 34807"/>
                <a:gd name="connsiteX8" fmla="*/ 48744 w 59686"/>
                <a:gd name="connsiteY8" fmla="*/ 1169 h 34807"/>
                <a:gd name="connsiteX9" fmla="*/ 29941 w 59686"/>
                <a:gd name="connsiteY9" fmla="*/ 76 h 34807"/>
                <a:gd name="connsiteX10" fmla="*/ 3997 w 59686"/>
                <a:gd name="connsiteY10" fmla="*/ 1606 h 34807"/>
                <a:gd name="connsiteX11" fmla="*/ 280 w 59686"/>
                <a:gd name="connsiteY11" fmla="*/ 14724 h 34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686" h="34807">
                  <a:moveTo>
                    <a:pt x="280" y="14724"/>
                  </a:moveTo>
                  <a:cubicBezTo>
                    <a:pt x="1810" y="18878"/>
                    <a:pt x="-157" y="21429"/>
                    <a:pt x="2029" y="27551"/>
                  </a:cubicBezTo>
                  <a:cubicBezTo>
                    <a:pt x="4215" y="33673"/>
                    <a:pt x="2102" y="33162"/>
                    <a:pt x="5746" y="33891"/>
                  </a:cubicBezTo>
                  <a:cubicBezTo>
                    <a:pt x="9390" y="34693"/>
                    <a:pt x="13033" y="34911"/>
                    <a:pt x="21123" y="34765"/>
                  </a:cubicBezTo>
                  <a:cubicBezTo>
                    <a:pt x="29212" y="34620"/>
                    <a:pt x="41237" y="33235"/>
                    <a:pt x="44517" y="33235"/>
                  </a:cubicBezTo>
                  <a:cubicBezTo>
                    <a:pt x="47796" y="33235"/>
                    <a:pt x="53918" y="30903"/>
                    <a:pt x="57562" y="30320"/>
                  </a:cubicBezTo>
                  <a:cubicBezTo>
                    <a:pt x="61279" y="29737"/>
                    <a:pt x="59020" y="25218"/>
                    <a:pt x="58874" y="23688"/>
                  </a:cubicBezTo>
                  <a:cubicBezTo>
                    <a:pt x="58801" y="22158"/>
                    <a:pt x="57781" y="12465"/>
                    <a:pt x="57198" y="7218"/>
                  </a:cubicBezTo>
                  <a:cubicBezTo>
                    <a:pt x="56615" y="1970"/>
                    <a:pt x="51295" y="513"/>
                    <a:pt x="48744" y="1169"/>
                  </a:cubicBezTo>
                  <a:cubicBezTo>
                    <a:pt x="46193" y="1825"/>
                    <a:pt x="34168" y="-434"/>
                    <a:pt x="29941" y="76"/>
                  </a:cubicBezTo>
                  <a:cubicBezTo>
                    <a:pt x="25641" y="585"/>
                    <a:pt x="12159" y="148"/>
                    <a:pt x="3997" y="1606"/>
                  </a:cubicBezTo>
                  <a:cubicBezTo>
                    <a:pt x="3997" y="1533"/>
                    <a:pt x="-1251" y="10570"/>
                    <a:pt x="280" y="14724"/>
                  </a:cubicBezTo>
                  <a:close/>
                </a:path>
              </a:pathLst>
            </a:custGeom>
            <a:solidFill>
              <a:srgbClr val="999999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5FEA1997-331C-9720-A32B-632076A61BB6}"/>
                </a:ext>
              </a:extLst>
            </p:cNvPr>
            <p:cNvSpPr/>
            <p:nvPr/>
          </p:nvSpPr>
          <p:spPr>
            <a:xfrm>
              <a:off x="2716949" y="5639336"/>
              <a:ext cx="70427" cy="42964"/>
            </a:xfrm>
            <a:custGeom>
              <a:avLst/>
              <a:gdLst>
                <a:gd name="connsiteX0" fmla="*/ 46236 w 70427"/>
                <a:gd name="connsiteY0" fmla="*/ 41764 h 42964"/>
                <a:gd name="connsiteX1" fmla="*/ 66204 w 70427"/>
                <a:gd name="connsiteY1" fmla="*/ 38922 h 42964"/>
                <a:gd name="connsiteX2" fmla="*/ 70067 w 70427"/>
                <a:gd name="connsiteY2" fmla="*/ 33675 h 42964"/>
                <a:gd name="connsiteX3" fmla="*/ 68391 w 70427"/>
                <a:gd name="connsiteY3" fmla="*/ 17496 h 42964"/>
                <a:gd name="connsiteX4" fmla="*/ 65913 w 70427"/>
                <a:gd name="connsiteY4" fmla="*/ 3503 h 42964"/>
                <a:gd name="connsiteX5" fmla="*/ 59864 w 70427"/>
                <a:gd name="connsiteY5" fmla="*/ 880 h 42964"/>
                <a:gd name="connsiteX6" fmla="*/ 44997 w 70427"/>
                <a:gd name="connsiteY6" fmla="*/ 78 h 42964"/>
                <a:gd name="connsiteX7" fmla="*/ 19271 w 70427"/>
                <a:gd name="connsiteY7" fmla="*/ 1025 h 42964"/>
                <a:gd name="connsiteX8" fmla="*/ 5934 w 70427"/>
                <a:gd name="connsiteY8" fmla="*/ 1317 h 42964"/>
                <a:gd name="connsiteX9" fmla="*/ 104 w 70427"/>
                <a:gd name="connsiteY9" fmla="*/ 13050 h 42964"/>
                <a:gd name="connsiteX10" fmla="*/ 2873 w 70427"/>
                <a:gd name="connsiteY10" fmla="*/ 33019 h 42964"/>
                <a:gd name="connsiteX11" fmla="*/ 6371 w 70427"/>
                <a:gd name="connsiteY11" fmla="*/ 39942 h 42964"/>
                <a:gd name="connsiteX12" fmla="*/ 20801 w 70427"/>
                <a:gd name="connsiteY12" fmla="*/ 42930 h 42964"/>
                <a:gd name="connsiteX13" fmla="*/ 46236 w 70427"/>
                <a:gd name="connsiteY13" fmla="*/ 41764 h 42964"/>
                <a:gd name="connsiteX14" fmla="*/ 9578 w 70427"/>
                <a:gd name="connsiteY14" fmla="*/ 30468 h 42964"/>
                <a:gd name="connsiteX15" fmla="*/ 7974 w 70427"/>
                <a:gd name="connsiteY15" fmla="*/ 18297 h 42964"/>
                <a:gd name="connsiteX16" fmla="*/ 11473 w 70427"/>
                <a:gd name="connsiteY16" fmla="*/ 5762 h 42964"/>
                <a:gd name="connsiteX17" fmla="*/ 36178 w 70427"/>
                <a:gd name="connsiteY17" fmla="*/ 4305 h 42964"/>
                <a:gd name="connsiteX18" fmla="*/ 54106 w 70427"/>
                <a:gd name="connsiteY18" fmla="*/ 5325 h 42964"/>
                <a:gd name="connsiteX19" fmla="*/ 62123 w 70427"/>
                <a:gd name="connsiteY19" fmla="*/ 11082 h 42964"/>
                <a:gd name="connsiteX20" fmla="*/ 63726 w 70427"/>
                <a:gd name="connsiteY20" fmla="*/ 26751 h 42964"/>
                <a:gd name="connsiteX21" fmla="*/ 62415 w 70427"/>
                <a:gd name="connsiteY21" fmla="*/ 33092 h 42964"/>
                <a:gd name="connsiteX22" fmla="*/ 49952 w 70427"/>
                <a:gd name="connsiteY22" fmla="*/ 35861 h 42964"/>
                <a:gd name="connsiteX23" fmla="*/ 27652 w 70427"/>
                <a:gd name="connsiteY23" fmla="*/ 37319 h 42964"/>
                <a:gd name="connsiteX24" fmla="*/ 13003 w 70427"/>
                <a:gd name="connsiteY24" fmla="*/ 36517 h 42964"/>
                <a:gd name="connsiteX25" fmla="*/ 9578 w 70427"/>
                <a:gd name="connsiteY25" fmla="*/ 30468 h 4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0427" h="42964">
                  <a:moveTo>
                    <a:pt x="46236" y="41764"/>
                  </a:moveTo>
                  <a:cubicBezTo>
                    <a:pt x="55272" y="41983"/>
                    <a:pt x="61977" y="38922"/>
                    <a:pt x="66204" y="38922"/>
                  </a:cubicBezTo>
                  <a:cubicBezTo>
                    <a:pt x="70431" y="38995"/>
                    <a:pt x="70941" y="35351"/>
                    <a:pt x="70067" y="33675"/>
                  </a:cubicBezTo>
                  <a:cubicBezTo>
                    <a:pt x="69192" y="31998"/>
                    <a:pt x="69119" y="21285"/>
                    <a:pt x="68391" y="17496"/>
                  </a:cubicBezTo>
                  <a:cubicBezTo>
                    <a:pt x="67662" y="13706"/>
                    <a:pt x="66787" y="5616"/>
                    <a:pt x="65913" y="3503"/>
                  </a:cubicBezTo>
                  <a:cubicBezTo>
                    <a:pt x="65038" y="1462"/>
                    <a:pt x="62852" y="807"/>
                    <a:pt x="59864" y="880"/>
                  </a:cubicBezTo>
                  <a:cubicBezTo>
                    <a:pt x="56949" y="952"/>
                    <a:pt x="47256" y="442"/>
                    <a:pt x="44997" y="78"/>
                  </a:cubicBezTo>
                  <a:cubicBezTo>
                    <a:pt x="42737" y="-287"/>
                    <a:pt x="23206" y="734"/>
                    <a:pt x="19271" y="1025"/>
                  </a:cubicBezTo>
                  <a:cubicBezTo>
                    <a:pt x="15335" y="1317"/>
                    <a:pt x="11181" y="588"/>
                    <a:pt x="5934" y="1317"/>
                  </a:cubicBezTo>
                  <a:cubicBezTo>
                    <a:pt x="5934" y="1317"/>
                    <a:pt x="-917" y="7876"/>
                    <a:pt x="104" y="13050"/>
                  </a:cubicBezTo>
                  <a:cubicBezTo>
                    <a:pt x="1124" y="18224"/>
                    <a:pt x="2144" y="29011"/>
                    <a:pt x="2873" y="33019"/>
                  </a:cubicBezTo>
                  <a:cubicBezTo>
                    <a:pt x="3602" y="37100"/>
                    <a:pt x="3529" y="38120"/>
                    <a:pt x="6371" y="39942"/>
                  </a:cubicBezTo>
                  <a:cubicBezTo>
                    <a:pt x="9213" y="41691"/>
                    <a:pt x="12712" y="42712"/>
                    <a:pt x="20801" y="42930"/>
                  </a:cubicBezTo>
                  <a:cubicBezTo>
                    <a:pt x="28963" y="43222"/>
                    <a:pt x="37126" y="41545"/>
                    <a:pt x="46236" y="41764"/>
                  </a:cubicBezTo>
                  <a:close/>
                  <a:moveTo>
                    <a:pt x="9578" y="30468"/>
                  </a:moveTo>
                  <a:cubicBezTo>
                    <a:pt x="7537" y="24638"/>
                    <a:pt x="9432" y="22233"/>
                    <a:pt x="7974" y="18297"/>
                  </a:cubicBezTo>
                  <a:cubicBezTo>
                    <a:pt x="6517" y="14362"/>
                    <a:pt x="11473" y="5762"/>
                    <a:pt x="11473" y="5762"/>
                  </a:cubicBezTo>
                  <a:cubicBezTo>
                    <a:pt x="19271" y="4378"/>
                    <a:pt x="32097" y="4815"/>
                    <a:pt x="36178" y="4305"/>
                  </a:cubicBezTo>
                  <a:cubicBezTo>
                    <a:pt x="40260" y="3794"/>
                    <a:pt x="51701" y="5908"/>
                    <a:pt x="54106" y="5325"/>
                  </a:cubicBezTo>
                  <a:cubicBezTo>
                    <a:pt x="56511" y="4742"/>
                    <a:pt x="61613" y="6127"/>
                    <a:pt x="62123" y="11082"/>
                  </a:cubicBezTo>
                  <a:cubicBezTo>
                    <a:pt x="62633" y="16038"/>
                    <a:pt x="63581" y="25294"/>
                    <a:pt x="63726" y="26751"/>
                  </a:cubicBezTo>
                  <a:cubicBezTo>
                    <a:pt x="63799" y="28209"/>
                    <a:pt x="65986" y="32581"/>
                    <a:pt x="62415" y="33092"/>
                  </a:cubicBezTo>
                  <a:cubicBezTo>
                    <a:pt x="58916" y="33602"/>
                    <a:pt x="53086" y="35861"/>
                    <a:pt x="49952" y="35861"/>
                  </a:cubicBezTo>
                  <a:cubicBezTo>
                    <a:pt x="46819" y="35861"/>
                    <a:pt x="35377" y="37246"/>
                    <a:pt x="27652" y="37319"/>
                  </a:cubicBezTo>
                  <a:cubicBezTo>
                    <a:pt x="19927" y="37464"/>
                    <a:pt x="16501" y="37246"/>
                    <a:pt x="13003" y="36517"/>
                  </a:cubicBezTo>
                  <a:cubicBezTo>
                    <a:pt x="9651" y="35788"/>
                    <a:pt x="11691" y="36298"/>
                    <a:pt x="9578" y="30468"/>
                  </a:cubicBezTo>
                  <a:close/>
                </a:path>
              </a:pathLst>
            </a:custGeom>
            <a:solidFill>
              <a:srgbClr val="4B5054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0193FE23-5AAF-B769-D02B-203E94E4CE3F}"/>
                </a:ext>
              </a:extLst>
            </p:cNvPr>
            <p:cNvSpPr/>
            <p:nvPr/>
          </p:nvSpPr>
          <p:spPr>
            <a:xfrm>
              <a:off x="2724728" y="5643561"/>
              <a:ext cx="56719" cy="33136"/>
            </a:xfrm>
            <a:custGeom>
              <a:avLst/>
              <a:gdLst>
                <a:gd name="connsiteX0" fmla="*/ 19945 w 56719"/>
                <a:gd name="connsiteY0" fmla="*/ 33094 h 33136"/>
                <a:gd name="connsiteX1" fmla="*/ 42246 w 56719"/>
                <a:gd name="connsiteY1" fmla="*/ 31637 h 33136"/>
                <a:gd name="connsiteX2" fmla="*/ 54708 w 56719"/>
                <a:gd name="connsiteY2" fmla="*/ 28867 h 33136"/>
                <a:gd name="connsiteX3" fmla="*/ 56020 w 56719"/>
                <a:gd name="connsiteY3" fmla="*/ 22527 h 33136"/>
                <a:gd name="connsiteX4" fmla="*/ 54417 w 56719"/>
                <a:gd name="connsiteY4" fmla="*/ 6858 h 33136"/>
                <a:gd name="connsiteX5" fmla="*/ 46400 w 56719"/>
                <a:gd name="connsiteY5" fmla="*/ 1101 h 33136"/>
                <a:gd name="connsiteX6" fmla="*/ 28472 w 56719"/>
                <a:gd name="connsiteY6" fmla="*/ 80 h 33136"/>
                <a:gd name="connsiteX7" fmla="*/ 3766 w 56719"/>
                <a:gd name="connsiteY7" fmla="*/ 1538 h 33136"/>
                <a:gd name="connsiteX8" fmla="*/ 268 w 56719"/>
                <a:gd name="connsiteY8" fmla="*/ 14073 h 33136"/>
                <a:gd name="connsiteX9" fmla="*/ 1872 w 56719"/>
                <a:gd name="connsiteY9" fmla="*/ 26244 h 33136"/>
                <a:gd name="connsiteX10" fmla="*/ 5370 w 56719"/>
                <a:gd name="connsiteY10" fmla="*/ 32292 h 33136"/>
                <a:gd name="connsiteX11" fmla="*/ 19945 w 56719"/>
                <a:gd name="connsiteY11" fmla="*/ 33094 h 33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719" h="33136">
                  <a:moveTo>
                    <a:pt x="19945" y="33094"/>
                  </a:moveTo>
                  <a:cubicBezTo>
                    <a:pt x="27671" y="32948"/>
                    <a:pt x="39112" y="31637"/>
                    <a:pt x="42246" y="31637"/>
                  </a:cubicBezTo>
                  <a:cubicBezTo>
                    <a:pt x="45380" y="31637"/>
                    <a:pt x="51210" y="29377"/>
                    <a:pt x="54708" y="28867"/>
                  </a:cubicBezTo>
                  <a:cubicBezTo>
                    <a:pt x="58207" y="28357"/>
                    <a:pt x="56093" y="23984"/>
                    <a:pt x="56020" y="22527"/>
                  </a:cubicBezTo>
                  <a:cubicBezTo>
                    <a:pt x="55947" y="21069"/>
                    <a:pt x="55000" y="11813"/>
                    <a:pt x="54417" y="6858"/>
                  </a:cubicBezTo>
                  <a:cubicBezTo>
                    <a:pt x="53907" y="1902"/>
                    <a:pt x="48805" y="517"/>
                    <a:pt x="46400" y="1101"/>
                  </a:cubicBezTo>
                  <a:cubicBezTo>
                    <a:pt x="43995" y="1684"/>
                    <a:pt x="32553" y="-430"/>
                    <a:pt x="28472" y="80"/>
                  </a:cubicBezTo>
                  <a:cubicBezTo>
                    <a:pt x="24391" y="590"/>
                    <a:pt x="11564" y="153"/>
                    <a:pt x="3766" y="1538"/>
                  </a:cubicBezTo>
                  <a:cubicBezTo>
                    <a:pt x="3766" y="1538"/>
                    <a:pt x="-1189" y="10137"/>
                    <a:pt x="268" y="14073"/>
                  </a:cubicBezTo>
                  <a:cubicBezTo>
                    <a:pt x="1799" y="18008"/>
                    <a:pt x="-169" y="20486"/>
                    <a:pt x="1872" y="26244"/>
                  </a:cubicBezTo>
                  <a:cubicBezTo>
                    <a:pt x="3912" y="32074"/>
                    <a:pt x="1944" y="31564"/>
                    <a:pt x="5370" y="32292"/>
                  </a:cubicBezTo>
                  <a:cubicBezTo>
                    <a:pt x="8795" y="33021"/>
                    <a:pt x="12220" y="33240"/>
                    <a:pt x="19945" y="33094"/>
                  </a:cubicBezTo>
                  <a:close/>
                </a:path>
              </a:pathLst>
            </a:custGeom>
            <a:solidFill>
              <a:srgbClr val="999999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79E1C47A-FE4A-365A-5179-B12C650FB7FE}"/>
                </a:ext>
              </a:extLst>
            </p:cNvPr>
            <p:cNvSpPr/>
            <p:nvPr/>
          </p:nvSpPr>
          <p:spPr>
            <a:xfrm>
              <a:off x="2812887" y="5743220"/>
              <a:ext cx="63436" cy="38983"/>
            </a:xfrm>
            <a:custGeom>
              <a:avLst/>
              <a:gdLst>
                <a:gd name="connsiteX0" fmla="*/ 62238 w 63436"/>
                <a:gd name="connsiteY0" fmla="*/ 13820 h 38983"/>
                <a:gd name="connsiteX1" fmla="*/ 60343 w 63436"/>
                <a:gd name="connsiteY1" fmla="*/ 2013 h 38983"/>
                <a:gd name="connsiteX2" fmla="*/ 36439 w 63436"/>
                <a:gd name="connsiteY2" fmla="*/ 337 h 38983"/>
                <a:gd name="connsiteX3" fmla="*/ 8308 w 63436"/>
                <a:gd name="connsiteY3" fmla="*/ 1867 h 38983"/>
                <a:gd name="connsiteX4" fmla="*/ 875 w 63436"/>
                <a:gd name="connsiteY4" fmla="*/ 7333 h 38983"/>
                <a:gd name="connsiteX5" fmla="*/ 0 w 63436"/>
                <a:gd name="connsiteY5" fmla="*/ 34080 h 38983"/>
                <a:gd name="connsiteX6" fmla="*/ 16908 w 63436"/>
                <a:gd name="connsiteY6" fmla="*/ 38015 h 38983"/>
                <a:gd name="connsiteX7" fmla="*/ 40666 w 63436"/>
                <a:gd name="connsiteY7" fmla="*/ 37869 h 38983"/>
                <a:gd name="connsiteX8" fmla="*/ 61509 w 63436"/>
                <a:gd name="connsiteY8" fmla="*/ 34882 h 38983"/>
                <a:gd name="connsiteX9" fmla="*/ 62894 w 63436"/>
                <a:gd name="connsiteY9" fmla="*/ 27302 h 38983"/>
                <a:gd name="connsiteX10" fmla="*/ 62238 w 63436"/>
                <a:gd name="connsiteY10" fmla="*/ 13820 h 38983"/>
                <a:gd name="connsiteX11" fmla="*/ 58448 w 63436"/>
                <a:gd name="connsiteY11" fmla="*/ 31383 h 38983"/>
                <a:gd name="connsiteX12" fmla="*/ 45695 w 63436"/>
                <a:gd name="connsiteY12" fmla="*/ 34298 h 38983"/>
                <a:gd name="connsiteX13" fmla="*/ 33670 w 63436"/>
                <a:gd name="connsiteY13" fmla="*/ 36120 h 38983"/>
                <a:gd name="connsiteX14" fmla="*/ 23977 w 63436"/>
                <a:gd name="connsiteY14" fmla="*/ 35027 h 38983"/>
                <a:gd name="connsiteX15" fmla="*/ 8017 w 63436"/>
                <a:gd name="connsiteY15" fmla="*/ 34080 h 38983"/>
                <a:gd name="connsiteX16" fmla="*/ 4373 w 63436"/>
                <a:gd name="connsiteY16" fmla="*/ 30654 h 38983"/>
                <a:gd name="connsiteX17" fmla="*/ 5976 w 63436"/>
                <a:gd name="connsiteY17" fmla="*/ 5220 h 38983"/>
                <a:gd name="connsiteX18" fmla="*/ 18147 w 63436"/>
                <a:gd name="connsiteY18" fmla="*/ 3908 h 38983"/>
                <a:gd name="connsiteX19" fmla="*/ 35200 w 63436"/>
                <a:gd name="connsiteY19" fmla="*/ 2815 h 38983"/>
                <a:gd name="connsiteX20" fmla="*/ 49120 w 63436"/>
                <a:gd name="connsiteY20" fmla="*/ 2742 h 38983"/>
                <a:gd name="connsiteX21" fmla="*/ 55533 w 63436"/>
                <a:gd name="connsiteY21" fmla="*/ 3762 h 38983"/>
                <a:gd name="connsiteX22" fmla="*/ 57137 w 63436"/>
                <a:gd name="connsiteY22" fmla="*/ 20306 h 38983"/>
                <a:gd name="connsiteX23" fmla="*/ 58448 w 63436"/>
                <a:gd name="connsiteY23" fmla="*/ 31383 h 38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3436" h="38983">
                  <a:moveTo>
                    <a:pt x="62238" y="13820"/>
                  </a:moveTo>
                  <a:cubicBezTo>
                    <a:pt x="61218" y="7771"/>
                    <a:pt x="60780" y="5220"/>
                    <a:pt x="60343" y="2013"/>
                  </a:cubicBezTo>
                  <a:cubicBezTo>
                    <a:pt x="59906" y="-1193"/>
                    <a:pt x="60562" y="410"/>
                    <a:pt x="36439" y="337"/>
                  </a:cubicBezTo>
                  <a:cubicBezTo>
                    <a:pt x="12316" y="264"/>
                    <a:pt x="12754" y="629"/>
                    <a:pt x="8308" y="1867"/>
                  </a:cubicBezTo>
                  <a:cubicBezTo>
                    <a:pt x="3863" y="3107"/>
                    <a:pt x="1166" y="-246"/>
                    <a:pt x="875" y="7333"/>
                  </a:cubicBezTo>
                  <a:cubicBezTo>
                    <a:pt x="510" y="17536"/>
                    <a:pt x="0" y="29051"/>
                    <a:pt x="0" y="34080"/>
                  </a:cubicBezTo>
                  <a:cubicBezTo>
                    <a:pt x="0" y="39109"/>
                    <a:pt x="656" y="36922"/>
                    <a:pt x="16908" y="38015"/>
                  </a:cubicBezTo>
                  <a:cubicBezTo>
                    <a:pt x="33160" y="39109"/>
                    <a:pt x="33888" y="39546"/>
                    <a:pt x="40666" y="37869"/>
                  </a:cubicBezTo>
                  <a:cubicBezTo>
                    <a:pt x="47444" y="36193"/>
                    <a:pt x="60853" y="34152"/>
                    <a:pt x="61509" y="34882"/>
                  </a:cubicBezTo>
                  <a:cubicBezTo>
                    <a:pt x="62092" y="35610"/>
                    <a:pt x="64497" y="34152"/>
                    <a:pt x="62894" y="27302"/>
                  </a:cubicBezTo>
                  <a:cubicBezTo>
                    <a:pt x="61218" y="20452"/>
                    <a:pt x="63258" y="19869"/>
                    <a:pt x="62238" y="13820"/>
                  </a:cubicBezTo>
                  <a:close/>
                  <a:moveTo>
                    <a:pt x="58448" y="31383"/>
                  </a:moveTo>
                  <a:cubicBezTo>
                    <a:pt x="57064" y="31966"/>
                    <a:pt x="49703" y="33861"/>
                    <a:pt x="45695" y="34298"/>
                  </a:cubicBezTo>
                  <a:cubicBezTo>
                    <a:pt x="41614" y="34736"/>
                    <a:pt x="36221" y="36412"/>
                    <a:pt x="33670" y="36120"/>
                  </a:cubicBezTo>
                  <a:cubicBezTo>
                    <a:pt x="31119" y="35829"/>
                    <a:pt x="28641" y="35465"/>
                    <a:pt x="23977" y="35027"/>
                  </a:cubicBezTo>
                  <a:cubicBezTo>
                    <a:pt x="19313" y="34663"/>
                    <a:pt x="9547" y="35683"/>
                    <a:pt x="8017" y="34080"/>
                  </a:cubicBezTo>
                  <a:cubicBezTo>
                    <a:pt x="6486" y="32476"/>
                    <a:pt x="4956" y="36922"/>
                    <a:pt x="4373" y="30654"/>
                  </a:cubicBezTo>
                  <a:cubicBezTo>
                    <a:pt x="3717" y="24387"/>
                    <a:pt x="5976" y="5220"/>
                    <a:pt x="5976" y="5220"/>
                  </a:cubicBezTo>
                  <a:cubicBezTo>
                    <a:pt x="8527" y="4783"/>
                    <a:pt x="18147" y="3908"/>
                    <a:pt x="18147" y="3908"/>
                  </a:cubicBezTo>
                  <a:cubicBezTo>
                    <a:pt x="18147" y="3908"/>
                    <a:pt x="31483" y="2815"/>
                    <a:pt x="35200" y="2815"/>
                  </a:cubicBezTo>
                  <a:cubicBezTo>
                    <a:pt x="38917" y="2815"/>
                    <a:pt x="46278" y="2524"/>
                    <a:pt x="49120" y="2742"/>
                  </a:cubicBezTo>
                  <a:cubicBezTo>
                    <a:pt x="52035" y="2961"/>
                    <a:pt x="54732" y="410"/>
                    <a:pt x="55533" y="3762"/>
                  </a:cubicBezTo>
                  <a:cubicBezTo>
                    <a:pt x="56335" y="7188"/>
                    <a:pt x="57355" y="18775"/>
                    <a:pt x="57137" y="20306"/>
                  </a:cubicBezTo>
                  <a:cubicBezTo>
                    <a:pt x="56991" y="21836"/>
                    <a:pt x="59760" y="30800"/>
                    <a:pt x="58448" y="31383"/>
                  </a:cubicBezTo>
                  <a:close/>
                </a:path>
              </a:pathLst>
            </a:custGeom>
            <a:solidFill>
              <a:srgbClr val="4B5054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874BD5C6-B3CA-B087-0823-AA5C7C7E0E2F}"/>
                </a:ext>
              </a:extLst>
            </p:cNvPr>
            <p:cNvSpPr/>
            <p:nvPr/>
          </p:nvSpPr>
          <p:spPr>
            <a:xfrm>
              <a:off x="2817141" y="5745258"/>
              <a:ext cx="54584" cy="34188"/>
            </a:xfrm>
            <a:custGeom>
              <a:avLst/>
              <a:gdLst>
                <a:gd name="connsiteX0" fmla="*/ 51280 w 54584"/>
                <a:gd name="connsiteY0" fmla="*/ 1797 h 34188"/>
                <a:gd name="connsiteX1" fmla="*/ 44867 w 54584"/>
                <a:gd name="connsiteY1" fmla="*/ 777 h 34188"/>
                <a:gd name="connsiteX2" fmla="*/ 30947 w 54584"/>
                <a:gd name="connsiteY2" fmla="*/ 850 h 34188"/>
                <a:gd name="connsiteX3" fmla="*/ 13893 w 54584"/>
                <a:gd name="connsiteY3" fmla="*/ 1943 h 34188"/>
                <a:gd name="connsiteX4" fmla="*/ 1723 w 54584"/>
                <a:gd name="connsiteY4" fmla="*/ 3255 h 34188"/>
                <a:gd name="connsiteX5" fmla="*/ 119 w 54584"/>
                <a:gd name="connsiteY5" fmla="*/ 28689 h 34188"/>
                <a:gd name="connsiteX6" fmla="*/ 3763 w 54584"/>
                <a:gd name="connsiteY6" fmla="*/ 32114 h 34188"/>
                <a:gd name="connsiteX7" fmla="*/ 19724 w 54584"/>
                <a:gd name="connsiteY7" fmla="*/ 33062 h 34188"/>
                <a:gd name="connsiteX8" fmla="*/ 29416 w 54584"/>
                <a:gd name="connsiteY8" fmla="*/ 34155 h 34188"/>
                <a:gd name="connsiteX9" fmla="*/ 41441 w 54584"/>
                <a:gd name="connsiteY9" fmla="*/ 32333 h 34188"/>
                <a:gd name="connsiteX10" fmla="*/ 54195 w 54584"/>
                <a:gd name="connsiteY10" fmla="*/ 29418 h 34188"/>
                <a:gd name="connsiteX11" fmla="*/ 52956 w 54584"/>
                <a:gd name="connsiteY11" fmla="*/ 18341 h 34188"/>
                <a:gd name="connsiteX12" fmla="*/ 51280 w 54584"/>
                <a:gd name="connsiteY12" fmla="*/ 1797 h 34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584" h="34188">
                  <a:moveTo>
                    <a:pt x="51280" y="1797"/>
                  </a:moveTo>
                  <a:cubicBezTo>
                    <a:pt x="50478" y="-1628"/>
                    <a:pt x="47782" y="923"/>
                    <a:pt x="44867" y="777"/>
                  </a:cubicBezTo>
                  <a:cubicBezTo>
                    <a:pt x="41952" y="558"/>
                    <a:pt x="34591" y="850"/>
                    <a:pt x="30947" y="850"/>
                  </a:cubicBezTo>
                  <a:cubicBezTo>
                    <a:pt x="27303" y="850"/>
                    <a:pt x="13893" y="1943"/>
                    <a:pt x="13893" y="1943"/>
                  </a:cubicBezTo>
                  <a:cubicBezTo>
                    <a:pt x="13893" y="1943"/>
                    <a:pt x="4201" y="2818"/>
                    <a:pt x="1723" y="3255"/>
                  </a:cubicBezTo>
                  <a:cubicBezTo>
                    <a:pt x="1723" y="3255"/>
                    <a:pt x="-537" y="22349"/>
                    <a:pt x="119" y="28689"/>
                  </a:cubicBezTo>
                  <a:cubicBezTo>
                    <a:pt x="703" y="34957"/>
                    <a:pt x="2233" y="30511"/>
                    <a:pt x="3763" y="32114"/>
                  </a:cubicBezTo>
                  <a:cubicBezTo>
                    <a:pt x="5294" y="33718"/>
                    <a:pt x="15060" y="32697"/>
                    <a:pt x="19724" y="33062"/>
                  </a:cubicBezTo>
                  <a:cubicBezTo>
                    <a:pt x="24388" y="33426"/>
                    <a:pt x="26866" y="33864"/>
                    <a:pt x="29416" y="34155"/>
                  </a:cubicBezTo>
                  <a:cubicBezTo>
                    <a:pt x="31967" y="34446"/>
                    <a:pt x="37360" y="32770"/>
                    <a:pt x="41441" y="32333"/>
                  </a:cubicBezTo>
                  <a:cubicBezTo>
                    <a:pt x="45523" y="31896"/>
                    <a:pt x="52883" y="30001"/>
                    <a:pt x="54195" y="29418"/>
                  </a:cubicBezTo>
                  <a:cubicBezTo>
                    <a:pt x="55580" y="28762"/>
                    <a:pt x="52810" y="19871"/>
                    <a:pt x="52956" y="18341"/>
                  </a:cubicBezTo>
                  <a:cubicBezTo>
                    <a:pt x="53102" y="16810"/>
                    <a:pt x="52082" y="5150"/>
                    <a:pt x="51280" y="1797"/>
                  </a:cubicBezTo>
                  <a:close/>
                </a:path>
              </a:pathLst>
            </a:custGeom>
            <a:solidFill>
              <a:srgbClr val="999999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334F9D71-EC1C-DA37-C9DC-9933B01C5281}"/>
                </a:ext>
              </a:extLst>
            </p:cNvPr>
            <p:cNvSpPr/>
            <p:nvPr/>
          </p:nvSpPr>
          <p:spPr>
            <a:xfrm>
              <a:off x="2850784" y="5691403"/>
              <a:ext cx="63436" cy="38910"/>
            </a:xfrm>
            <a:custGeom>
              <a:avLst/>
              <a:gdLst>
                <a:gd name="connsiteX0" fmla="*/ 875 w 63436"/>
                <a:gd name="connsiteY0" fmla="*/ 7334 h 38910"/>
                <a:gd name="connsiteX1" fmla="*/ 0 w 63436"/>
                <a:gd name="connsiteY1" fmla="*/ 34007 h 38910"/>
                <a:gd name="connsiteX2" fmla="*/ 16908 w 63436"/>
                <a:gd name="connsiteY2" fmla="*/ 37942 h 38910"/>
                <a:gd name="connsiteX3" fmla="*/ 40666 w 63436"/>
                <a:gd name="connsiteY3" fmla="*/ 37797 h 38910"/>
                <a:gd name="connsiteX4" fmla="*/ 61509 w 63436"/>
                <a:gd name="connsiteY4" fmla="*/ 34809 h 38910"/>
                <a:gd name="connsiteX5" fmla="*/ 62894 w 63436"/>
                <a:gd name="connsiteY5" fmla="*/ 27302 h 38910"/>
                <a:gd name="connsiteX6" fmla="*/ 62238 w 63436"/>
                <a:gd name="connsiteY6" fmla="*/ 13820 h 38910"/>
                <a:gd name="connsiteX7" fmla="*/ 60343 w 63436"/>
                <a:gd name="connsiteY7" fmla="*/ 2014 h 38910"/>
                <a:gd name="connsiteX8" fmla="*/ 36439 w 63436"/>
                <a:gd name="connsiteY8" fmla="*/ 337 h 38910"/>
                <a:gd name="connsiteX9" fmla="*/ 8308 w 63436"/>
                <a:gd name="connsiteY9" fmla="*/ 1868 h 38910"/>
                <a:gd name="connsiteX10" fmla="*/ 875 w 63436"/>
                <a:gd name="connsiteY10" fmla="*/ 7334 h 38910"/>
                <a:gd name="connsiteX11" fmla="*/ 35054 w 63436"/>
                <a:gd name="connsiteY11" fmla="*/ 3252 h 38910"/>
                <a:gd name="connsiteX12" fmla="*/ 48610 w 63436"/>
                <a:gd name="connsiteY12" fmla="*/ 3179 h 38910"/>
                <a:gd name="connsiteX13" fmla="*/ 54805 w 63436"/>
                <a:gd name="connsiteY13" fmla="*/ 4200 h 38910"/>
                <a:gd name="connsiteX14" fmla="*/ 56408 w 63436"/>
                <a:gd name="connsiteY14" fmla="*/ 20306 h 38910"/>
                <a:gd name="connsiteX15" fmla="*/ 57574 w 63436"/>
                <a:gd name="connsiteY15" fmla="*/ 31092 h 38910"/>
                <a:gd name="connsiteX16" fmla="*/ 45112 w 63436"/>
                <a:gd name="connsiteY16" fmla="*/ 33934 h 38910"/>
                <a:gd name="connsiteX17" fmla="*/ 33451 w 63436"/>
                <a:gd name="connsiteY17" fmla="*/ 35683 h 38910"/>
                <a:gd name="connsiteX18" fmla="*/ 24050 w 63436"/>
                <a:gd name="connsiteY18" fmla="*/ 34663 h 38910"/>
                <a:gd name="connsiteX19" fmla="*/ 8527 w 63436"/>
                <a:gd name="connsiteY19" fmla="*/ 33788 h 38910"/>
                <a:gd name="connsiteX20" fmla="*/ 4956 w 63436"/>
                <a:gd name="connsiteY20" fmla="*/ 30436 h 38910"/>
                <a:gd name="connsiteX21" fmla="*/ 6486 w 63436"/>
                <a:gd name="connsiteY21" fmla="*/ 5657 h 38910"/>
                <a:gd name="connsiteX22" fmla="*/ 18365 w 63436"/>
                <a:gd name="connsiteY22" fmla="*/ 4418 h 38910"/>
                <a:gd name="connsiteX23" fmla="*/ 35054 w 63436"/>
                <a:gd name="connsiteY23" fmla="*/ 3252 h 38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3436" h="38910">
                  <a:moveTo>
                    <a:pt x="875" y="7334"/>
                  </a:moveTo>
                  <a:cubicBezTo>
                    <a:pt x="510" y="17610"/>
                    <a:pt x="0" y="29051"/>
                    <a:pt x="0" y="34007"/>
                  </a:cubicBezTo>
                  <a:cubicBezTo>
                    <a:pt x="0" y="39035"/>
                    <a:pt x="583" y="36849"/>
                    <a:pt x="16908" y="37942"/>
                  </a:cubicBezTo>
                  <a:cubicBezTo>
                    <a:pt x="33160" y="39035"/>
                    <a:pt x="33888" y="39473"/>
                    <a:pt x="40666" y="37797"/>
                  </a:cubicBezTo>
                  <a:cubicBezTo>
                    <a:pt x="47444" y="36121"/>
                    <a:pt x="60853" y="34080"/>
                    <a:pt x="61509" y="34809"/>
                  </a:cubicBezTo>
                  <a:cubicBezTo>
                    <a:pt x="62092" y="35537"/>
                    <a:pt x="64497" y="34080"/>
                    <a:pt x="62894" y="27302"/>
                  </a:cubicBezTo>
                  <a:cubicBezTo>
                    <a:pt x="61218" y="20452"/>
                    <a:pt x="63258" y="19869"/>
                    <a:pt x="62238" y="13820"/>
                  </a:cubicBezTo>
                  <a:cubicBezTo>
                    <a:pt x="61218" y="7771"/>
                    <a:pt x="60781" y="5220"/>
                    <a:pt x="60343" y="2014"/>
                  </a:cubicBezTo>
                  <a:cubicBezTo>
                    <a:pt x="59906" y="-1193"/>
                    <a:pt x="60562" y="410"/>
                    <a:pt x="36439" y="337"/>
                  </a:cubicBezTo>
                  <a:cubicBezTo>
                    <a:pt x="12316" y="265"/>
                    <a:pt x="12754" y="629"/>
                    <a:pt x="8308" y="1868"/>
                  </a:cubicBezTo>
                  <a:cubicBezTo>
                    <a:pt x="3863" y="3106"/>
                    <a:pt x="1166" y="-246"/>
                    <a:pt x="875" y="7334"/>
                  </a:cubicBezTo>
                  <a:close/>
                  <a:moveTo>
                    <a:pt x="35054" y="3252"/>
                  </a:moveTo>
                  <a:cubicBezTo>
                    <a:pt x="38626" y="3252"/>
                    <a:pt x="45768" y="3034"/>
                    <a:pt x="48610" y="3179"/>
                  </a:cubicBezTo>
                  <a:cubicBezTo>
                    <a:pt x="51452" y="3398"/>
                    <a:pt x="54076" y="847"/>
                    <a:pt x="54805" y="4200"/>
                  </a:cubicBezTo>
                  <a:cubicBezTo>
                    <a:pt x="55606" y="7479"/>
                    <a:pt x="56554" y="18775"/>
                    <a:pt x="56408" y="20306"/>
                  </a:cubicBezTo>
                  <a:cubicBezTo>
                    <a:pt x="56262" y="21763"/>
                    <a:pt x="58886" y="30436"/>
                    <a:pt x="57574" y="31092"/>
                  </a:cubicBezTo>
                  <a:cubicBezTo>
                    <a:pt x="56262" y="31675"/>
                    <a:pt x="49120" y="33497"/>
                    <a:pt x="45112" y="33934"/>
                  </a:cubicBezTo>
                  <a:cubicBezTo>
                    <a:pt x="41176" y="34372"/>
                    <a:pt x="35856" y="35975"/>
                    <a:pt x="33451" y="35683"/>
                  </a:cubicBezTo>
                  <a:cubicBezTo>
                    <a:pt x="30973" y="35391"/>
                    <a:pt x="28568" y="35027"/>
                    <a:pt x="24050" y="34663"/>
                  </a:cubicBezTo>
                  <a:cubicBezTo>
                    <a:pt x="19531" y="34299"/>
                    <a:pt x="9984" y="35319"/>
                    <a:pt x="8527" y="33788"/>
                  </a:cubicBezTo>
                  <a:cubicBezTo>
                    <a:pt x="7069" y="32185"/>
                    <a:pt x="5539" y="36558"/>
                    <a:pt x="4956" y="30436"/>
                  </a:cubicBezTo>
                  <a:cubicBezTo>
                    <a:pt x="4373" y="24314"/>
                    <a:pt x="6486" y="5657"/>
                    <a:pt x="6486" y="5657"/>
                  </a:cubicBezTo>
                  <a:cubicBezTo>
                    <a:pt x="8964" y="5220"/>
                    <a:pt x="18365" y="4418"/>
                    <a:pt x="18365" y="4418"/>
                  </a:cubicBezTo>
                  <a:cubicBezTo>
                    <a:pt x="18365" y="4418"/>
                    <a:pt x="31483" y="3252"/>
                    <a:pt x="35054" y="3252"/>
                  </a:cubicBezTo>
                  <a:close/>
                </a:path>
              </a:pathLst>
            </a:custGeom>
            <a:solidFill>
              <a:srgbClr val="4B5054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F6093E49-16B7-9985-3E19-32AB93557199}"/>
                </a:ext>
              </a:extLst>
            </p:cNvPr>
            <p:cNvSpPr/>
            <p:nvPr/>
          </p:nvSpPr>
          <p:spPr>
            <a:xfrm>
              <a:off x="2855714" y="5693817"/>
              <a:ext cx="53078" cy="33231"/>
            </a:xfrm>
            <a:custGeom>
              <a:avLst/>
              <a:gdLst>
                <a:gd name="connsiteX0" fmla="*/ 99 w 53078"/>
                <a:gd name="connsiteY0" fmla="*/ 27950 h 33231"/>
                <a:gd name="connsiteX1" fmla="*/ 3670 w 53078"/>
                <a:gd name="connsiteY1" fmla="*/ 31302 h 33231"/>
                <a:gd name="connsiteX2" fmla="*/ 19193 w 53078"/>
                <a:gd name="connsiteY2" fmla="*/ 32176 h 33231"/>
                <a:gd name="connsiteX3" fmla="*/ 28594 w 53078"/>
                <a:gd name="connsiteY3" fmla="*/ 33197 h 33231"/>
                <a:gd name="connsiteX4" fmla="*/ 40255 w 53078"/>
                <a:gd name="connsiteY4" fmla="*/ 31448 h 33231"/>
                <a:gd name="connsiteX5" fmla="*/ 52717 w 53078"/>
                <a:gd name="connsiteY5" fmla="*/ 28605 h 33231"/>
                <a:gd name="connsiteX6" fmla="*/ 51551 w 53078"/>
                <a:gd name="connsiteY6" fmla="*/ 17819 h 33231"/>
                <a:gd name="connsiteX7" fmla="*/ 49948 w 53078"/>
                <a:gd name="connsiteY7" fmla="*/ 1713 h 33231"/>
                <a:gd name="connsiteX8" fmla="*/ 43753 w 53078"/>
                <a:gd name="connsiteY8" fmla="*/ 693 h 33231"/>
                <a:gd name="connsiteX9" fmla="*/ 30198 w 53078"/>
                <a:gd name="connsiteY9" fmla="*/ 766 h 33231"/>
                <a:gd name="connsiteX10" fmla="*/ 13581 w 53078"/>
                <a:gd name="connsiteY10" fmla="*/ 1859 h 33231"/>
                <a:gd name="connsiteX11" fmla="*/ 1702 w 53078"/>
                <a:gd name="connsiteY11" fmla="*/ 3098 h 33231"/>
                <a:gd name="connsiteX12" fmla="*/ 99 w 53078"/>
                <a:gd name="connsiteY12" fmla="*/ 27950 h 33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078" h="33231">
                  <a:moveTo>
                    <a:pt x="99" y="27950"/>
                  </a:moveTo>
                  <a:cubicBezTo>
                    <a:pt x="682" y="34071"/>
                    <a:pt x="2212" y="29699"/>
                    <a:pt x="3670" y="31302"/>
                  </a:cubicBezTo>
                  <a:cubicBezTo>
                    <a:pt x="5127" y="32905"/>
                    <a:pt x="14675" y="31812"/>
                    <a:pt x="19193" y="32176"/>
                  </a:cubicBezTo>
                  <a:cubicBezTo>
                    <a:pt x="23711" y="32541"/>
                    <a:pt x="26189" y="32905"/>
                    <a:pt x="28594" y="33197"/>
                  </a:cubicBezTo>
                  <a:cubicBezTo>
                    <a:pt x="31072" y="33488"/>
                    <a:pt x="36319" y="31885"/>
                    <a:pt x="40255" y="31448"/>
                  </a:cubicBezTo>
                  <a:cubicBezTo>
                    <a:pt x="44190" y="31010"/>
                    <a:pt x="51332" y="29188"/>
                    <a:pt x="52717" y="28605"/>
                  </a:cubicBezTo>
                  <a:cubicBezTo>
                    <a:pt x="54029" y="28022"/>
                    <a:pt x="51332" y="19277"/>
                    <a:pt x="51551" y="17819"/>
                  </a:cubicBezTo>
                  <a:cubicBezTo>
                    <a:pt x="51697" y="16362"/>
                    <a:pt x="50749" y="5066"/>
                    <a:pt x="49948" y="1713"/>
                  </a:cubicBezTo>
                  <a:cubicBezTo>
                    <a:pt x="49146" y="-1566"/>
                    <a:pt x="46522" y="912"/>
                    <a:pt x="43753" y="693"/>
                  </a:cubicBezTo>
                  <a:cubicBezTo>
                    <a:pt x="40911" y="474"/>
                    <a:pt x="33769" y="766"/>
                    <a:pt x="30198" y="766"/>
                  </a:cubicBezTo>
                  <a:cubicBezTo>
                    <a:pt x="26627" y="766"/>
                    <a:pt x="13581" y="1859"/>
                    <a:pt x="13581" y="1859"/>
                  </a:cubicBezTo>
                  <a:cubicBezTo>
                    <a:pt x="13581" y="1859"/>
                    <a:pt x="4180" y="2661"/>
                    <a:pt x="1702" y="3098"/>
                  </a:cubicBezTo>
                  <a:cubicBezTo>
                    <a:pt x="1702" y="3171"/>
                    <a:pt x="-484" y="21828"/>
                    <a:pt x="99" y="27950"/>
                  </a:cubicBezTo>
                  <a:close/>
                </a:path>
              </a:pathLst>
            </a:custGeom>
            <a:solidFill>
              <a:srgbClr val="999999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30C52262-1118-F0E5-C41E-9FEE1201BC2C}"/>
                </a:ext>
              </a:extLst>
            </p:cNvPr>
            <p:cNvSpPr/>
            <p:nvPr/>
          </p:nvSpPr>
          <p:spPr>
            <a:xfrm>
              <a:off x="2965130" y="5636353"/>
              <a:ext cx="64487" cy="39692"/>
            </a:xfrm>
            <a:custGeom>
              <a:avLst/>
              <a:gdLst>
                <a:gd name="connsiteX0" fmla="*/ 17126 w 64487"/>
                <a:gd name="connsiteY0" fmla="*/ 38698 h 39692"/>
                <a:gd name="connsiteX1" fmla="*/ 41322 w 64487"/>
                <a:gd name="connsiteY1" fmla="*/ 38552 h 39692"/>
                <a:gd name="connsiteX2" fmla="*/ 62530 w 64487"/>
                <a:gd name="connsiteY2" fmla="*/ 35492 h 39692"/>
                <a:gd name="connsiteX3" fmla="*/ 63914 w 64487"/>
                <a:gd name="connsiteY3" fmla="*/ 27840 h 39692"/>
                <a:gd name="connsiteX4" fmla="*/ 63258 w 64487"/>
                <a:gd name="connsiteY4" fmla="*/ 14138 h 39692"/>
                <a:gd name="connsiteX5" fmla="*/ 61364 w 64487"/>
                <a:gd name="connsiteY5" fmla="*/ 2041 h 39692"/>
                <a:gd name="connsiteX6" fmla="*/ 37022 w 64487"/>
                <a:gd name="connsiteY6" fmla="*/ 364 h 39692"/>
                <a:gd name="connsiteX7" fmla="*/ 8381 w 64487"/>
                <a:gd name="connsiteY7" fmla="*/ 1968 h 39692"/>
                <a:gd name="connsiteX8" fmla="*/ 875 w 64487"/>
                <a:gd name="connsiteY8" fmla="*/ 7507 h 39692"/>
                <a:gd name="connsiteX9" fmla="*/ 0 w 64487"/>
                <a:gd name="connsiteY9" fmla="*/ 34763 h 39692"/>
                <a:gd name="connsiteX10" fmla="*/ 17126 w 64487"/>
                <a:gd name="connsiteY10" fmla="*/ 38698 h 39692"/>
                <a:gd name="connsiteX11" fmla="*/ 6851 w 64487"/>
                <a:gd name="connsiteY11" fmla="*/ 5830 h 39692"/>
                <a:gd name="connsiteX12" fmla="*/ 18875 w 64487"/>
                <a:gd name="connsiteY12" fmla="*/ 4591 h 39692"/>
                <a:gd name="connsiteX13" fmla="*/ 35637 w 64487"/>
                <a:gd name="connsiteY13" fmla="*/ 3498 h 39692"/>
                <a:gd name="connsiteX14" fmla="*/ 49411 w 64487"/>
                <a:gd name="connsiteY14" fmla="*/ 3425 h 39692"/>
                <a:gd name="connsiteX15" fmla="*/ 55752 w 64487"/>
                <a:gd name="connsiteY15" fmla="*/ 4445 h 39692"/>
                <a:gd name="connsiteX16" fmla="*/ 57355 w 64487"/>
                <a:gd name="connsiteY16" fmla="*/ 20698 h 39692"/>
                <a:gd name="connsiteX17" fmla="*/ 58594 w 64487"/>
                <a:gd name="connsiteY17" fmla="*/ 31629 h 39692"/>
                <a:gd name="connsiteX18" fmla="*/ 45986 w 64487"/>
                <a:gd name="connsiteY18" fmla="*/ 34471 h 39692"/>
                <a:gd name="connsiteX19" fmla="*/ 34180 w 64487"/>
                <a:gd name="connsiteY19" fmla="*/ 36221 h 39692"/>
                <a:gd name="connsiteX20" fmla="*/ 24633 w 64487"/>
                <a:gd name="connsiteY20" fmla="*/ 35127 h 39692"/>
                <a:gd name="connsiteX21" fmla="*/ 8964 w 64487"/>
                <a:gd name="connsiteY21" fmla="*/ 34253 h 39692"/>
                <a:gd name="connsiteX22" fmla="*/ 5393 w 64487"/>
                <a:gd name="connsiteY22" fmla="*/ 30827 h 39692"/>
                <a:gd name="connsiteX23" fmla="*/ 6851 w 64487"/>
                <a:gd name="connsiteY23" fmla="*/ 5830 h 39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4487" h="39692">
                  <a:moveTo>
                    <a:pt x="17126" y="38698"/>
                  </a:moveTo>
                  <a:cubicBezTo>
                    <a:pt x="33670" y="39865"/>
                    <a:pt x="34399" y="40229"/>
                    <a:pt x="41322" y="38552"/>
                  </a:cubicBezTo>
                  <a:cubicBezTo>
                    <a:pt x="48245" y="36876"/>
                    <a:pt x="61947" y="34763"/>
                    <a:pt x="62530" y="35492"/>
                  </a:cubicBezTo>
                  <a:cubicBezTo>
                    <a:pt x="63113" y="36221"/>
                    <a:pt x="65590" y="34763"/>
                    <a:pt x="63914" y="27840"/>
                  </a:cubicBezTo>
                  <a:cubicBezTo>
                    <a:pt x="62238" y="20916"/>
                    <a:pt x="64279" y="20260"/>
                    <a:pt x="63258" y="14138"/>
                  </a:cubicBezTo>
                  <a:cubicBezTo>
                    <a:pt x="62165" y="8016"/>
                    <a:pt x="61801" y="5320"/>
                    <a:pt x="61364" y="2041"/>
                  </a:cubicBezTo>
                  <a:cubicBezTo>
                    <a:pt x="60926" y="-1239"/>
                    <a:pt x="61582" y="437"/>
                    <a:pt x="37022" y="364"/>
                  </a:cubicBezTo>
                  <a:cubicBezTo>
                    <a:pt x="12462" y="291"/>
                    <a:pt x="12899" y="729"/>
                    <a:pt x="8381" y="1968"/>
                  </a:cubicBezTo>
                  <a:cubicBezTo>
                    <a:pt x="3863" y="3207"/>
                    <a:pt x="1093" y="-218"/>
                    <a:pt x="875" y="7507"/>
                  </a:cubicBezTo>
                  <a:cubicBezTo>
                    <a:pt x="510" y="17928"/>
                    <a:pt x="0" y="29589"/>
                    <a:pt x="0" y="34763"/>
                  </a:cubicBezTo>
                  <a:cubicBezTo>
                    <a:pt x="0" y="39792"/>
                    <a:pt x="583" y="37605"/>
                    <a:pt x="17126" y="38698"/>
                  </a:cubicBezTo>
                  <a:close/>
                  <a:moveTo>
                    <a:pt x="6851" y="5830"/>
                  </a:moveTo>
                  <a:cubicBezTo>
                    <a:pt x="9328" y="5393"/>
                    <a:pt x="18875" y="4591"/>
                    <a:pt x="18875" y="4591"/>
                  </a:cubicBezTo>
                  <a:cubicBezTo>
                    <a:pt x="18875" y="4591"/>
                    <a:pt x="32067" y="3498"/>
                    <a:pt x="35637" y="3498"/>
                  </a:cubicBezTo>
                  <a:cubicBezTo>
                    <a:pt x="39281" y="3498"/>
                    <a:pt x="46496" y="3207"/>
                    <a:pt x="49411" y="3425"/>
                  </a:cubicBezTo>
                  <a:cubicBezTo>
                    <a:pt x="52254" y="3644"/>
                    <a:pt x="54950" y="1093"/>
                    <a:pt x="55752" y="4445"/>
                  </a:cubicBezTo>
                  <a:cubicBezTo>
                    <a:pt x="56554" y="7798"/>
                    <a:pt x="57574" y="19240"/>
                    <a:pt x="57355" y="20698"/>
                  </a:cubicBezTo>
                  <a:cubicBezTo>
                    <a:pt x="57209" y="22228"/>
                    <a:pt x="59906" y="30973"/>
                    <a:pt x="58594" y="31629"/>
                  </a:cubicBezTo>
                  <a:cubicBezTo>
                    <a:pt x="57282" y="32212"/>
                    <a:pt x="49995" y="34107"/>
                    <a:pt x="45986" y="34471"/>
                  </a:cubicBezTo>
                  <a:cubicBezTo>
                    <a:pt x="41978" y="34908"/>
                    <a:pt x="36658" y="36512"/>
                    <a:pt x="34180" y="36221"/>
                  </a:cubicBezTo>
                  <a:cubicBezTo>
                    <a:pt x="31702" y="35929"/>
                    <a:pt x="29224" y="35565"/>
                    <a:pt x="24633" y="35127"/>
                  </a:cubicBezTo>
                  <a:cubicBezTo>
                    <a:pt x="20042" y="34763"/>
                    <a:pt x="10422" y="35783"/>
                    <a:pt x="8964" y="34253"/>
                  </a:cubicBezTo>
                  <a:cubicBezTo>
                    <a:pt x="7506" y="32649"/>
                    <a:pt x="5976" y="37095"/>
                    <a:pt x="5393" y="30827"/>
                  </a:cubicBezTo>
                  <a:cubicBezTo>
                    <a:pt x="4664" y="24633"/>
                    <a:pt x="6851" y="5830"/>
                    <a:pt x="6851" y="5830"/>
                  </a:cubicBezTo>
                  <a:close/>
                </a:path>
              </a:pathLst>
            </a:custGeom>
            <a:solidFill>
              <a:srgbClr val="4B5054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3C8FC8F4-2927-3176-AA39-EBB3A99463B8}"/>
                </a:ext>
              </a:extLst>
            </p:cNvPr>
            <p:cNvSpPr/>
            <p:nvPr/>
          </p:nvSpPr>
          <p:spPr>
            <a:xfrm>
              <a:off x="2970133" y="5639033"/>
              <a:ext cx="53806" cy="33574"/>
            </a:xfrm>
            <a:custGeom>
              <a:avLst/>
              <a:gdLst>
                <a:gd name="connsiteX0" fmla="*/ 3816 w 53806"/>
                <a:gd name="connsiteY0" fmla="*/ 31573 h 33574"/>
                <a:gd name="connsiteX1" fmla="*/ 19485 w 53806"/>
                <a:gd name="connsiteY1" fmla="*/ 32448 h 33574"/>
                <a:gd name="connsiteX2" fmla="*/ 29032 w 53806"/>
                <a:gd name="connsiteY2" fmla="*/ 33541 h 33574"/>
                <a:gd name="connsiteX3" fmla="*/ 40838 w 53806"/>
                <a:gd name="connsiteY3" fmla="*/ 31792 h 33574"/>
                <a:gd name="connsiteX4" fmla="*/ 53446 w 53806"/>
                <a:gd name="connsiteY4" fmla="*/ 28950 h 33574"/>
                <a:gd name="connsiteX5" fmla="*/ 52207 w 53806"/>
                <a:gd name="connsiteY5" fmla="*/ 18018 h 33574"/>
                <a:gd name="connsiteX6" fmla="*/ 50604 w 53806"/>
                <a:gd name="connsiteY6" fmla="*/ 1766 h 33574"/>
                <a:gd name="connsiteX7" fmla="*/ 44263 w 53806"/>
                <a:gd name="connsiteY7" fmla="*/ 746 h 33574"/>
                <a:gd name="connsiteX8" fmla="*/ 30489 w 53806"/>
                <a:gd name="connsiteY8" fmla="*/ 818 h 33574"/>
                <a:gd name="connsiteX9" fmla="*/ 13727 w 53806"/>
                <a:gd name="connsiteY9" fmla="*/ 1912 h 33574"/>
                <a:gd name="connsiteX10" fmla="*/ 1702 w 53806"/>
                <a:gd name="connsiteY10" fmla="*/ 3150 h 33574"/>
                <a:gd name="connsiteX11" fmla="*/ 99 w 53806"/>
                <a:gd name="connsiteY11" fmla="*/ 28221 h 33574"/>
                <a:gd name="connsiteX12" fmla="*/ 3816 w 53806"/>
                <a:gd name="connsiteY12" fmla="*/ 31573 h 3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806" h="33574">
                  <a:moveTo>
                    <a:pt x="3816" y="31573"/>
                  </a:moveTo>
                  <a:cubicBezTo>
                    <a:pt x="5273" y="33176"/>
                    <a:pt x="14966" y="32083"/>
                    <a:pt x="19485" y="32448"/>
                  </a:cubicBezTo>
                  <a:cubicBezTo>
                    <a:pt x="24076" y="32812"/>
                    <a:pt x="26554" y="33249"/>
                    <a:pt x="29032" y="33541"/>
                  </a:cubicBezTo>
                  <a:cubicBezTo>
                    <a:pt x="31509" y="33832"/>
                    <a:pt x="36830" y="32156"/>
                    <a:pt x="40838" y="31792"/>
                  </a:cubicBezTo>
                  <a:cubicBezTo>
                    <a:pt x="44846" y="31354"/>
                    <a:pt x="52061" y="29532"/>
                    <a:pt x="53446" y="28950"/>
                  </a:cubicBezTo>
                  <a:cubicBezTo>
                    <a:pt x="54758" y="28367"/>
                    <a:pt x="52061" y="19548"/>
                    <a:pt x="52207" y="18018"/>
                  </a:cubicBezTo>
                  <a:cubicBezTo>
                    <a:pt x="52353" y="16560"/>
                    <a:pt x="51405" y="5118"/>
                    <a:pt x="50604" y="1766"/>
                  </a:cubicBezTo>
                  <a:cubicBezTo>
                    <a:pt x="49802" y="-1586"/>
                    <a:pt x="47178" y="891"/>
                    <a:pt x="44263" y="746"/>
                  </a:cubicBezTo>
                  <a:cubicBezTo>
                    <a:pt x="41421" y="527"/>
                    <a:pt x="34133" y="818"/>
                    <a:pt x="30489" y="818"/>
                  </a:cubicBezTo>
                  <a:cubicBezTo>
                    <a:pt x="26845" y="818"/>
                    <a:pt x="13727" y="1912"/>
                    <a:pt x="13727" y="1912"/>
                  </a:cubicBezTo>
                  <a:cubicBezTo>
                    <a:pt x="13727" y="1912"/>
                    <a:pt x="4180" y="2786"/>
                    <a:pt x="1702" y="3150"/>
                  </a:cubicBezTo>
                  <a:cubicBezTo>
                    <a:pt x="1702" y="3150"/>
                    <a:pt x="-484" y="22026"/>
                    <a:pt x="99" y="28221"/>
                  </a:cubicBezTo>
                  <a:cubicBezTo>
                    <a:pt x="828" y="34416"/>
                    <a:pt x="2358" y="29970"/>
                    <a:pt x="3816" y="31573"/>
                  </a:cubicBezTo>
                  <a:close/>
                </a:path>
              </a:pathLst>
            </a:custGeom>
            <a:solidFill>
              <a:srgbClr val="999999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CFADD254-5504-89ED-C5C3-09E1E97E96FE}"/>
                </a:ext>
              </a:extLst>
            </p:cNvPr>
            <p:cNvSpPr/>
            <p:nvPr/>
          </p:nvSpPr>
          <p:spPr>
            <a:xfrm>
              <a:off x="2972439" y="5733550"/>
              <a:ext cx="66012" cy="41169"/>
            </a:xfrm>
            <a:custGeom>
              <a:avLst/>
              <a:gdLst>
                <a:gd name="connsiteX0" fmla="*/ 62144 w 66012"/>
                <a:gd name="connsiteY0" fmla="*/ 2137 h 41169"/>
                <a:gd name="connsiteX1" fmla="*/ 54419 w 66012"/>
                <a:gd name="connsiteY1" fmla="*/ 898 h 41169"/>
                <a:gd name="connsiteX2" fmla="*/ 37512 w 66012"/>
                <a:gd name="connsiteY2" fmla="*/ 971 h 41169"/>
                <a:gd name="connsiteX3" fmla="*/ 16887 w 66012"/>
                <a:gd name="connsiteY3" fmla="*/ 2282 h 41169"/>
                <a:gd name="connsiteX4" fmla="*/ 2093 w 66012"/>
                <a:gd name="connsiteY4" fmla="*/ 3813 h 41169"/>
                <a:gd name="connsiteX5" fmla="*/ 125 w 66012"/>
                <a:gd name="connsiteY5" fmla="*/ 34567 h 41169"/>
                <a:gd name="connsiteX6" fmla="*/ 4571 w 66012"/>
                <a:gd name="connsiteY6" fmla="*/ 38722 h 41169"/>
                <a:gd name="connsiteX7" fmla="*/ 23883 w 66012"/>
                <a:gd name="connsiteY7" fmla="*/ 39814 h 41169"/>
                <a:gd name="connsiteX8" fmla="*/ 35617 w 66012"/>
                <a:gd name="connsiteY8" fmla="*/ 41126 h 41169"/>
                <a:gd name="connsiteX9" fmla="*/ 50119 w 66012"/>
                <a:gd name="connsiteY9" fmla="*/ 38940 h 41169"/>
                <a:gd name="connsiteX10" fmla="*/ 65570 w 66012"/>
                <a:gd name="connsiteY10" fmla="*/ 35442 h 41169"/>
                <a:gd name="connsiteX11" fmla="*/ 64112 w 66012"/>
                <a:gd name="connsiteY11" fmla="*/ 22032 h 41169"/>
                <a:gd name="connsiteX12" fmla="*/ 62144 w 66012"/>
                <a:gd name="connsiteY12" fmla="*/ 2137 h 41169"/>
                <a:gd name="connsiteX13" fmla="*/ 57772 w 66012"/>
                <a:gd name="connsiteY13" fmla="*/ 33766 h 41169"/>
                <a:gd name="connsiteX14" fmla="*/ 41884 w 66012"/>
                <a:gd name="connsiteY14" fmla="*/ 36535 h 41169"/>
                <a:gd name="connsiteX15" fmla="*/ 23738 w 66012"/>
                <a:gd name="connsiteY15" fmla="*/ 35150 h 41169"/>
                <a:gd name="connsiteX16" fmla="*/ 9672 w 66012"/>
                <a:gd name="connsiteY16" fmla="*/ 34859 h 41169"/>
                <a:gd name="connsiteX17" fmla="*/ 3988 w 66012"/>
                <a:gd name="connsiteY17" fmla="*/ 32235 h 41169"/>
                <a:gd name="connsiteX18" fmla="*/ 5591 w 66012"/>
                <a:gd name="connsiteY18" fmla="*/ 10736 h 41169"/>
                <a:gd name="connsiteX19" fmla="*/ 6247 w 66012"/>
                <a:gd name="connsiteY19" fmla="*/ 6509 h 41169"/>
                <a:gd name="connsiteX20" fmla="*/ 36418 w 66012"/>
                <a:gd name="connsiteY20" fmla="*/ 4396 h 41169"/>
                <a:gd name="connsiteX21" fmla="*/ 53472 w 66012"/>
                <a:gd name="connsiteY21" fmla="*/ 4323 h 41169"/>
                <a:gd name="connsiteX22" fmla="*/ 58136 w 66012"/>
                <a:gd name="connsiteY22" fmla="*/ 5270 h 41169"/>
                <a:gd name="connsiteX23" fmla="*/ 61780 w 66012"/>
                <a:gd name="connsiteY23" fmla="*/ 25749 h 41169"/>
                <a:gd name="connsiteX24" fmla="*/ 57772 w 66012"/>
                <a:gd name="connsiteY24" fmla="*/ 33766 h 41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6012" h="41169">
                  <a:moveTo>
                    <a:pt x="62144" y="2137"/>
                  </a:moveTo>
                  <a:cubicBezTo>
                    <a:pt x="61197" y="-1945"/>
                    <a:pt x="57918" y="1116"/>
                    <a:pt x="54419" y="898"/>
                  </a:cubicBezTo>
                  <a:cubicBezTo>
                    <a:pt x="50921" y="679"/>
                    <a:pt x="42030" y="971"/>
                    <a:pt x="37512" y="971"/>
                  </a:cubicBezTo>
                  <a:cubicBezTo>
                    <a:pt x="33066" y="971"/>
                    <a:pt x="16887" y="2282"/>
                    <a:pt x="16887" y="2282"/>
                  </a:cubicBezTo>
                  <a:cubicBezTo>
                    <a:pt x="16887" y="2282"/>
                    <a:pt x="5154" y="3302"/>
                    <a:pt x="2093" y="3813"/>
                  </a:cubicBezTo>
                  <a:cubicBezTo>
                    <a:pt x="2093" y="3813"/>
                    <a:pt x="-604" y="26915"/>
                    <a:pt x="125" y="34567"/>
                  </a:cubicBezTo>
                  <a:cubicBezTo>
                    <a:pt x="854" y="42220"/>
                    <a:pt x="2749" y="36754"/>
                    <a:pt x="4571" y="38722"/>
                  </a:cubicBezTo>
                  <a:cubicBezTo>
                    <a:pt x="6393" y="40689"/>
                    <a:pt x="18199" y="39377"/>
                    <a:pt x="23883" y="39814"/>
                  </a:cubicBezTo>
                  <a:cubicBezTo>
                    <a:pt x="29495" y="40252"/>
                    <a:pt x="32556" y="40762"/>
                    <a:pt x="35617" y="41126"/>
                  </a:cubicBezTo>
                  <a:cubicBezTo>
                    <a:pt x="38678" y="41491"/>
                    <a:pt x="45237" y="39450"/>
                    <a:pt x="50119" y="38940"/>
                  </a:cubicBezTo>
                  <a:cubicBezTo>
                    <a:pt x="55002" y="38430"/>
                    <a:pt x="63966" y="36171"/>
                    <a:pt x="65570" y="35442"/>
                  </a:cubicBezTo>
                  <a:cubicBezTo>
                    <a:pt x="67173" y="34713"/>
                    <a:pt x="63893" y="23854"/>
                    <a:pt x="64112" y="22032"/>
                  </a:cubicBezTo>
                  <a:cubicBezTo>
                    <a:pt x="64331" y="20283"/>
                    <a:pt x="63092" y="6218"/>
                    <a:pt x="62144" y="2137"/>
                  </a:cubicBezTo>
                  <a:close/>
                  <a:moveTo>
                    <a:pt x="57772" y="33766"/>
                  </a:moveTo>
                  <a:cubicBezTo>
                    <a:pt x="50921" y="35005"/>
                    <a:pt x="50484" y="37118"/>
                    <a:pt x="41884" y="36535"/>
                  </a:cubicBezTo>
                  <a:cubicBezTo>
                    <a:pt x="33285" y="35952"/>
                    <a:pt x="28475" y="35005"/>
                    <a:pt x="23738" y="35150"/>
                  </a:cubicBezTo>
                  <a:cubicBezTo>
                    <a:pt x="19000" y="35296"/>
                    <a:pt x="13389" y="36098"/>
                    <a:pt x="9672" y="34859"/>
                  </a:cubicBezTo>
                  <a:cubicBezTo>
                    <a:pt x="5955" y="33547"/>
                    <a:pt x="3696" y="36754"/>
                    <a:pt x="3988" y="32235"/>
                  </a:cubicBezTo>
                  <a:cubicBezTo>
                    <a:pt x="4206" y="27717"/>
                    <a:pt x="5591" y="10736"/>
                    <a:pt x="5591" y="10736"/>
                  </a:cubicBezTo>
                  <a:lnTo>
                    <a:pt x="6247" y="6509"/>
                  </a:lnTo>
                  <a:cubicBezTo>
                    <a:pt x="11130" y="5926"/>
                    <a:pt x="31317" y="4396"/>
                    <a:pt x="36418" y="4396"/>
                  </a:cubicBezTo>
                  <a:cubicBezTo>
                    <a:pt x="41593" y="4396"/>
                    <a:pt x="50047" y="4687"/>
                    <a:pt x="53472" y="4323"/>
                  </a:cubicBezTo>
                  <a:cubicBezTo>
                    <a:pt x="56897" y="3886"/>
                    <a:pt x="57553" y="2574"/>
                    <a:pt x="58136" y="5270"/>
                  </a:cubicBezTo>
                  <a:cubicBezTo>
                    <a:pt x="58646" y="7967"/>
                    <a:pt x="61707" y="22542"/>
                    <a:pt x="61780" y="25749"/>
                  </a:cubicBezTo>
                  <a:cubicBezTo>
                    <a:pt x="61853" y="28810"/>
                    <a:pt x="64695" y="32527"/>
                    <a:pt x="57772" y="33766"/>
                  </a:cubicBezTo>
                  <a:close/>
                </a:path>
              </a:pathLst>
            </a:custGeom>
            <a:solidFill>
              <a:srgbClr val="4B5054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3988481D-5148-6C1D-8208-92B83EE3E8A9}"/>
                </a:ext>
              </a:extLst>
            </p:cNvPr>
            <p:cNvSpPr/>
            <p:nvPr/>
          </p:nvSpPr>
          <p:spPr>
            <a:xfrm>
              <a:off x="2976411" y="5737094"/>
              <a:ext cx="58446" cy="33017"/>
            </a:xfrm>
            <a:custGeom>
              <a:avLst/>
              <a:gdLst>
                <a:gd name="connsiteX0" fmla="*/ 54164 w 58446"/>
                <a:gd name="connsiteY0" fmla="*/ 1653 h 33017"/>
                <a:gd name="connsiteX1" fmla="*/ 49499 w 58446"/>
                <a:gd name="connsiteY1" fmla="*/ 705 h 33017"/>
                <a:gd name="connsiteX2" fmla="*/ 32446 w 58446"/>
                <a:gd name="connsiteY2" fmla="*/ 778 h 33017"/>
                <a:gd name="connsiteX3" fmla="*/ 2274 w 58446"/>
                <a:gd name="connsiteY3" fmla="*/ 2892 h 33017"/>
                <a:gd name="connsiteX4" fmla="*/ 1618 w 58446"/>
                <a:gd name="connsiteY4" fmla="*/ 7119 h 33017"/>
                <a:gd name="connsiteX5" fmla="*/ 15 w 58446"/>
                <a:gd name="connsiteY5" fmla="*/ 28618 h 33017"/>
                <a:gd name="connsiteX6" fmla="*/ 5699 w 58446"/>
                <a:gd name="connsiteY6" fmla="*/ 31241 h 33017"/>
                <a:gd name="connsiteX7" fmla="*/ 19765 w 58446"/>
                <a:gd name="connsiteY7" fmla="*/ 31533 h 33017"/>
                <a:gd name="connsiteX8" fmla="*/ 37912 w 58446"/>
                <a:gd name="connsiteY8" fmla="*/ 32918 h 33017"/>
                <a:gd name="connsiteX9" fmla="*/ 53799 w 58446"/>
                <a:gd name="connsiteY9" fmla="*/ 30148 h 33017"/>
                <a:gd name="connsiteX10" fmla="*/ 57808 w 58446"/>
                <a:gd name="connsiteY10" fmla="*/ 22059 h 33017"/>
                <a:gd name="connsiteX11" fmla="*/ 54164 w 58446"/>
                <a:gd name="connsiteY11" fmla="*/ 1653 h 33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446" h="33017">
                  <a:moveTo>
                    <a:pt x="54164" y="1653"/>
                  </a:moveTo>
                  <a:cubicBezTo>
                    <a:pt x="53653" y="-1044"/>
                    <a:pt x="52925" y="268"/>
                    <a:pt x="49499" y="705"/>
                  </a:cubicBezTo>
                  <a:cubicBezTo>
                    <a:pt x="46074" y="1143"/>
                    <a:pt x="37547" y="778"/>
                    <a:pt x="32446" y="778"/>
                  </a:cubicBezTo>
                  <a:cubicBezTo>
                    <a:pt x="27272" y="778"/>
                    <a:pt x="7157" y="2382"/>
                    <a:pt x="2274" y="2892"/>
                  </a:cubicBezTo>
                  <a:lnTo>
                    <a:pt x="1618" y="7119"/>
                  </a:lnTo>
                  <a:cubicBezTo>
                    <a:pt x="1618" y="7119"/>
                    <a:pt x="306" y="24099"/>
                    <a:pt x="15" y="28618"/>
                  </a:cubicBezTo>
                  <a:cubicBezTo>
                    <a:pt x="-204" y="33136"/>
                    <a:pt x="1983" y="29930"/>
                    <a:pt x="5699" y="31241"/>
                  </a:cubicBezTo>
                  <a:cubicBezTo>
                    <a:pt x="9416" y="32553"/>
                    <a:pt x="14955" y="31751"/>
                    <a:pt x="19765" y="31533"/>
                  </a:cubicBezTo>
                  <a:cubicBezTo>
                    <a:pt x="24502" y="31387"/>
                    <a:pt x="29312" y="32262"/>
                    <a:pt x="37912" y="32918"/>
                  </a:cubicBezTo>
                  <a:cubicBezTo>
                    <a:pt x="46511" y="33501"/>
                    <a:pt x="46949" y="31387"/>
                    <a:pt x="53799" y="30148"/>
                  </a:cubicBezTo>
                  <a:cubicBezTo>
                    <a:pt x="60723" y="28909"/>
                    <a:pt x="57880" y="25193"/>
                    <a:pt x="57808" y="22059"/>
                  </a:cubicBezTo>
                  <a:cubicBezTo>
                    <a:pt x="57735" y="18925"/>
                    <a:pt x="54747" y="4349"/>
                    <a:pt x="54164" y="1653"/>
                  </a:cubicBezTo>
                  <a:close/>
                </a:path>
              </a:pathLst>
            </a:custGeom>
            <a:solidFill>
              <a:srgbClr val="999999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D12FA227-E79F-7A1F-B61B-361A6910AA02}"/>
                </a:ext>
              </a:extLst>
            </p:cNvPr>
            <p:cNvSpPr/>
            <p:nvPr/>
          </p:nvSpPr>
          <p:spPr>
            <a:xfrm>
              <a:off x="2806793" y="5790083"/>
              <a:ext cx="273380" cy="58299"/>
            </a:xfrm>
            <a:custGeom>
              <a:avLst/>
              <a:gdLst>
                <a:gd name="connsiteX0" fmla="*/ 267145 w 273380"/>
                <a:gd name="connsiteY0" fmla="*/ 43 h 58299"/>
                <a:gd name="connsiteX1" fmla="*/ 208259 w 273380"/>
                <a:gd name="connsiteY1" fmla="*/ 3249 h 58299"/>
                <a:gd name="connsiteX2" fmla="*/ 155277 w 273380"/>
                <a:gd name="connsiteY2" fmla="*/ 6092 h 58299"/>
                <a:gd name="connsiteX3" fmla="*/ 88885 w 273380"/>
                <a:gd name="connsiteY3" fmla="*/ 6456 h 58299"/>
                <a:gd name="connsiteX4" fmla="*/ 27812 w 273380"/>
                <a:gd name="connsiteY4" fmla="*/ 6821 h 58299"/>
                <a:gd name="connsiteX5" fmla="*/ 556 w 273380"/>
                <a:gd name="connsiteY5" fmla="*/ 11704 h 58299"/>
                <a:gd name="connsiteX6" fmla="*/ 702 w 273380"/>
                <a:gd name="connsiteY6" fmla="*/ 42895 h 58299"/>
                <a:gd name="connsiteX7" fmla="*/ 1066 w 273380"/>
                <a:gd name="connsiteY7" fmla="*/ 58127 h 58299"/>
                <a:gd name="connsiteX8" fmla="*/ 70446 w 273380"/>
                <a:gd name="connsiteY8" fmla="*/ 57763 h 58299"/>
                <a:gd name="connsiteX9" fmla="*/ 146458 w 273380"/>
                <a:gd name="connsiteY9" fmla="*/ 57325 h 58299"/>
                <a:gd name="connsiteX10" fmla="*/ 225677 w 273380"/>
                <a:gd name="connsiteY10" fmla="*/ 52151 h 58299"/>
                <a:gd name="connsiteX11" fmla="*/ 260513 w 273380"/>
                <a:gd name="connsiteY11" fmla="*/ 51933 h 58299"/>
                <a:gd name="connsiteX12" fmla="*/ 271663 w 273380"/>
                <a:gd name="connsiteY12" fmla="*/ 30579 h 58299"/>
                <a:gd name="connsiteX13" fmla="*/ 267145 w 273380"/>
                <a:gd name="connsiteY13" fmla="*/ 43 h 58299"/>
                <a:gd name="connsiteX14" fmla="*/ 264886 w 273380"/>
                <a:gd name="connsiteY14" fmla="*/ 46394 h 58299"/>
                <a:gd name="connsiteX15" fmla="*/ 254901 w 273380"/>
                <a:gd name="connsiteY15" fmla="*/ 46685 h 58299"/>
                <a:gd name="connsiteX16" fmla="*/ 240690 w 273380"/>
                <a:gd name="connsiteY16" fmla="*/ 46539 h 58299"/>
                <a:gd name="connsiteX17" fmla="*/ 217077 w 273380"/>
                <a:gd name="connsiteY17" fmla="*/ 46685 h 58299"/>
                <a:gd name="connsiteX18" fmla="*/ 190550 w 273380"/>
                <a:gd name="connsiteY18" fmla="*/ 47851 h 58299"/>
                <a:gd name="connsiteX19" fmla="*/ 170581 w 273380"/>
                <a:gd name="connsiteY19" fmla="*/ 49454 h 58299"/>
                <a:gd name="connsiteX20" fmla="*/ 147479 w 273380"/>
                <a:gd name="connsiteY20" fmla="*/ 51714 h 58299"/>
                <a:gd name="connsiteX21" fmla="*/ 123356 w 273380"/>
                <a:gd name="connsiteY21" fmla="*/ 52224 h 58299"/>
                <a:gd name="connsiteX22" fmla="*/ 99962 w 273380"/>
                <a:gd name="connsiteY22" fmla="*/ 52297 h 58299"/>
                <a:gd name="connsiteX23" fmla="*/ 55579 w 273380"/>
                <a:gd name="connsiteY23" fmla="*/ 52224 h 58299"/>
                <a:gd name="connsiteX24" fmla="*/ 29052 w 273380"/>
                <a:gd name="connsiteY24" fmla="*/ 50985 h 58299"/>
                <a:gd name="connsiteX25" fmla="*/ 9374 w 273380"/>
                <a:gd name="connsiteY25" fmla="*/ 48871 h 58299"/>
                <a:gd name="connsiteX26" fmla="*/ 9301 w 273380"/>
                <a:gd name="connsiteY26" fmla="*/ 42094 h 58299"/>
                <a:gd name="connsiteX27" fmla="*/ 9156 w 273380"/>
                <a:gd name="connsiteY27" fmla="*/ 16586 h 58299"/>
                <a:gd name="connsiteX28" fmla="*/ 8718 w 273380"/>
                <a:gd name="connsiteY28" fmla="*/ 12141 h 58299"/>
                <a:gd name="connsiteX29" fmla="*/ 14622 w 273380"/>
                <a:gd name="connsiteY29" fmla="*/ 12141 h 58299"/>
                <a:gd name="connsiteX30" fmla="*/ 33789 w 273380"/>
                <a:gd name="connsiteY30" fmla="*/ 12068 h 58299"/>
                <a:gd name="connsiteX31" fmla="*/ 65564 w 273380"/>
                <a:gd name="connsiteY31" fmla="*/ 11922 h 58299"/>
                <a:gd name="connsiteX32" fmla="*/ 85241 w 273380"/>
                <a:gd name="connsiteY32" fmla="*/ 11849 h 58299"/>
                <a:gd name="connsiteX33" fmla="*/ 113299 w 273380"/>
                <a:gd name="connsiteY33" fmla="*/ 11704 h 58299"/>
                <a:gd name="connsiteX34" fmla="*/ 137057 w 273380"/>
                <a:gd name="connsiteY34" fmla="*/ 11558 h 58299"/>
                <a:gd name="connsiteX35" fmla="*/ 164751 w 273380"/>
                <a:gd name="connsiteY35" fmla="*/ 11412 h 58299"/>
                <a:gd name="connsiteX36" fmla="*/ 193319 w 273380"/>
                <a:gd name="connsiteY36" fmla="*/ 8643 h 58299"/>
                <a:gd name="connsiteX37" fmla="*/ 215401 w 273380"/>
                <a:gd name="connsiteY37" fmla="*/ 8278 h 58299"/>
                <a:gd name="connsiteX38" fmla="*/ 235880 w 273380"/>
                <a:gd name="connsiteY38" fmla="*/ 6893 h 58299"/>
                <a:gd name="connsiteX39" fmla="*/ 260586 w 273380"/>
                <a:gd name="connsiteY39" fmla="*/ 6748 h 58299"/>
                <a:gd name="connsiteX40" fmla="*/ 262408 w 273380"/>
                <a:gd name="connsiteY40" fmla="*/ 10829 h 58299"/>
                <a:gd name="connsiteX41" fmla="*/ 263792 w 273380"/>
                <a:gd name="connsiteY41" fmla="*/ 17753 h 58299"/>
                <a:gd name="connsiteX42" fmla="*/ 263574 w 273380"/>
                <a:gd name="connsiteY42" fmla="*/ 28757 h 58299"/>
                <a:gd name="connsiteX43" fmla="*/ 264667 w 273380"/>
                <a:gd name="connsiteY43" fmla="*/ 39980 h 58299"/>
                <a:gd name="connsiteX44" fmla="*/ 264886 w 273380"/>
                <a:gd name="connsiteY44" fmla="*/ 46394 h 58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73380" h="58299">
                  <a:moveTo>
                    <a:pt x="267145" y="43"/>
                  </a:moveTo>
                  <a:cubicBezTo>
                    <a:pt x="257525" y="-467"/>
                    <a:pt x="222689" y="3760"/>
                    <a:pt x="208259" y="3249"/>
                  </a:cubicBezTo>
                  <a:cubicBezTo>
                    <a:pt x="193829" y="2740"/>
                    <a:pt x="169196" y="7476"/>
                    <a:pt x="155277" y="6092"/>
                  </a:cubicBezTo>
                  <a:cubicBezTo>
                    <a:pt x="141357" y="4707"/>
                    <a:pt x="113517" y="6019"/>
                    <a:pt x="88885" y="6456"/>
                  </a:cubicBezTo>
                  <a:cubicBezTo>
                    <a:pt x="64252" y="6893"/>
                    <a:pt x="38016" y="6456"/>
                    <a:pt x="27812" y="6821"/>
                  </a:cubicBezTo>
                  <a:cubicBezTo>
                    <a:pt x="17610" y="7185"/>
                    <a:pt x="265" y="3395"/>
                    <a:pt x="556" y="11704"/>
                  </a:cubicBezTo>
                  <a:cubicBezTo>
                    <a:pt x="775" y="20012"/>
                    <a:pt x="-901" y="34733"/>
                    <a:pt x="702" y="42895"/>
                  </a:cubicBezTo>
                  <a:cubicBezTo>
                    <a:pt x="2378" y="51058"/>
                    <a:pt x="1066" y="58127"/>
                    <a:pt x="1066" y="58127"/>
                  </a:cubicBezTo>
                  <a:cubicBezTo>
                    <a:pt x="1066" y="58127"/>
                    <a:pt x="39327" y="58054"/>
                    <a:pt x="70446" y="57763"/>
                  </a:cubicBezTo>
                  <a:cubicBezTo>
                    <a:pt x="101492" y="57398"/>
                    <a:pt x="114902" y="59439"/>
                    <a:pt x="146458" y="57325"/>
                  </a:cubicBezTo>
                  <a:cubicBezTo>
                    <a:pt x="178015" y="55285"/>
                    <a:pt x="207458" y="52807"/>
                    <a:pt x="225677" y="52151"/>
                  </a:cubicBezTo>
                  <a:cubicBezTo>
                    <a:pt x="243897" y="51495"/>
                    <a:pt x="241200" y="52661"/>
                    <a:pt x="260513" y="51933"/>
                  </a:cubicBezTo>
                  <a:cubicBezTo>
                    <a:pt x="279753" y="51276"/>
                    <a:pt x="271736" y="53025"/>
                    <a:pt x="271663" y="30579"/>
                  </a:cubicBezTo>
                  <a:cubicBezTo>
                    <a:pt x="271445" y="8060"/>
                    <a:pt x="276765" y="553"/>
                    <a:pt x="267145" y="43"/>
                  </a:cubicBezTo>
                  <a:close/>
                  <a:moveTo>
                    <a:pt x="264886" y="46394"/>
                  </a:moveTo>
                  <a:cubicBezTo>
                    <a:pt x="262772" y="48871"/>
                    <a:pt x="258618" y="46467"/>
                    <a:pt x="254901" y="46685"/>
                  </a:cubicBezTo>
                  <a:cubicBezTo>
                    <a:pt x="251257" y="46976"/>
                    <a:pt x="247540" y="46467"/>
                    <a:pt x="240690" y="46539"/>
                  </a:cubicBezTo>
                  <a:cubicBezTo>
                    <a:pt x="233840" y="46612"/>
                    <a:pt x="224147" y="46612"/>
                    <a:pt x="217077" y="46685"/>
                  </a:cubicBezTo>
                  <a:cubicBezTo>
                    <a:pt x="210008" y="46758"/>
                    <a:pt x="196890" y="47268"/>
                    <a:pt x="190550" y="47851"/>
                  </a:cubicBezTo>
                  <a:cubicBezTo>
                    <a:pt x="184282" y="48361"/>
                    <a:pt x="175828" y="48653"/>
                    <a:pt x="170581" y="49454"/>
                  </a:cubicBezTo>
                  <a:cubicBezTo>
                    <a:pt x="165334" y="50256"/>
                    <a:pt x="157754" y="50548"/>
                    <a:pt x="147479" y="51714"/>
                  </a:cubicBezTo>
                  <a:cubicBezTo>
                    <a:pt x="137276" y="52880"/>
                    <a:pt x="132539" y="52880"/>
                    <a:pt x="123356" y="52224"/>
                  </a:cubicBezTo>
                  <a:cubicBezTo>
                    <a:pt x="114173" y="51495"/>
                    <a:pt x="106302" y="51787"/>
                    <a:pt x="99962" y="52297"/>
                  </a:cubicBezTo>
                  <a:cubicBezTo>
                    <a:pt x="93695" y="52807"/>
                    <a:pt x="61920" y="51058"/>
                    <a:pt x="55579" y="52224"/>
                  </a:cubicBezTo>
                  <a:cubicBezTo>
                    <a:pt x="49312" y="53390"/>
                    <a:pt x="34809" y="50912"/>
                    <a:pt x="29052" y="50985"/>
                  </a:cubicBezTo>
                  <a:cubicBezTo>
                    <a:pt x="23294" y="50985"/>
                    <a:pt x="9884" y="49819"/>
                    <a:pt x="9374" y="48871"/>
                  </a:cubicBezTo>
                  <a:cubicBezTo>
                    <a:pt x="8864" y="47851"/>
                    <a:pt x="8791" y="43405"/>
                    <a:pt x="9301" y="42094"/>
                  </a:cubicBezTo>
                  <a:cubicBezTo>
                    <a:pt x="9812" y="40855"/>
                    <a:pt x="9156" y="19137"/>
                    <a:pt x="9156" y="16586"/>
                  </a:cubicBezTo>
                  <a:lnTo>
                    <a:pt x="8718" y="12141"/>
                  </a:lnTo>
                  <a:cubicBezTo>
                    <a:pt x="8718" y="12141"/>
                    <a:pt x="11488" y="12505"/>
                    <a:pt x="14622" y="12141"/>
                  </a:cubicBezTo>
                  <a:cubicBezTo>
                    <a:pt x="17755" y="11704"/>
                    <a:pt x="27448" y="12214"/>
                    <a:pt x="33789" y="12068"/>
                  </a:cubicBezTo>
                  <a:cubicBezTo>
                    <a:pt x="40056" y="11849"/>
                    <a:pt x="56089" y="13890"/>
                    <a:pt x="65564" y="11922"/>
                  </a:cubicBezTo>
                  <a:cubicBezTo>
                    <a:pt x="75038" y="9955"/>
                    <a:pt x="75256" y="12796"/>
                    <a:pt x="85241" y="11849"/>
                  </a:cubicBezTo>
                  <a:cubicBezTo>
                    <a:pt x="95225" y="10902"/>
                    <a:pt x="105428" y="11922"/>
                    <a:pt x="113299" y="11704"/>
                  </a:cubicBezTo>
                  <a:cubicBezTo>
                    <a:pt x="121170" y="11485"/>
                    <a:pt x="126927" y="11558"/>
                    <a:pt x="137057" y="11558"/>
                  </a:cubicBezTo>
                  <a:cubicBezTo>
                    <a:pt x="147114" y="11558"/>
                    <a:pt x="146896" y="12141"/>
                    <a:pt x="164751" y="11412"/>
                  </a:cubicBezTo>
                  <a:cubicBezTo>
                    <a:pt x="182606" y="10610"/>
                    <a:pt x="177359" y="9736"/>
                    <a:pt x="193319" y="8643"/>
                  </a:cubicBezTo>
                  <a:cubicBezTo>
                    <a:pt x="209352" y="7549"/>
                    <a:pt x="204615" y="9298"/>
                    <a:pt x="215401" y="8278"/>
                  </a:cubicBezTo>
                  <a:cubicBezTo>
                    <a:pt x="226187" y="7258"/>
                    <a:pt x="224584" y="7476"/>
                    <a:pt x="235880" y="6893"/>
                  </a:cubicBezTo>
                  <a:cubicBezTo>
                    <a:pt x="247176" y="6311"/>
                    <a:pt x="258691" y="6238"/>
                    <a:pt x="260586" y="6748"/>
                  </a:cubicBezTo>
                  <a:cubicBezTo>
                    <a:pt x="262408" y="7258"/>
                    <a:pt x="262189" y="7476"/>
                    <a:pt x="262408" y="10829"/>
                  </a:cubicBezTo>
                  <a:cubicBezTo>
                    <a:pt x="262699" y="14181"/>
                    <a:pt x="263501" y="13963"/>
                    <a:pt x="263792" y="17753"/>
                  </a:cubicBezTo>
                  <a:cubicBezTo>
                    <a:pt x="264084" y="21469"/>
                    <a:pt x="263574" y="21979"/>
                    <a:pt x="263574" y="28757"/>
                  </a:cubicBezTo>
                  <a:cubicBezTo>
                    <a:pt x="263647" y="35535"/>
                    <a:pt x="264886" y="34223"/>
                    <a:pt x="264667" y="39980"/>
                  </a:cubicBezTo>
                  <a:cubicBezTo>
                    <a:pt x="264594" y="45665"/>
                    <a:pt x="266926" y="43916"/>
                    <a:pt x="264886" y="46394"/>
                  </a:cubicBezTo>
                  <a:close/>
                </a:path>
              </a:pathLst>
            </a:custGeom>
            <a:solidFill>
              <a:srgbClr val="4B5054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BDE05D92-953B-4977-D445-25015AA27FF3}"/>
                </a:ext>
              </a:extLst>
            </p:cNvPr>
            <p:cNvSpPr/>
            <p:nvPr/>
          </p:nvSpPr>
          <p:spPr>
            <a:xfrm>
              <a:off x="2815657" y="5796417"/>
              <a:ext cx="257042" cy="46282"/>
            </a:xfrm>
            <a:custGeom>
              <a:avLst/>
              <a:gdLst>
                <a:gd name="connsiteX0" fmla="*/ 254855 w 257042"/>
                <a:gd name="connsiteY0" fmla="*/ 22351 h 46282"/>
                <a:gd name="connsiteX1" fmla="*/ 255074 w 257042"/>
                <a:gd name="connsiteY1" fmla="*/ 11346 h 46282"/>
                <a:gd name="connsiteX2" fmla="*/ 253689 w 257042"/>
                <a:gd name="connsiteY2" fmla="*/ 4422 h 46282"/>
                <a:gd name="connsiteX3" fmla="*/ 251867 w 257042"/>
                <a:gd name="connsiteY3" fmla="*/ 341 h 46282"/>
                <a:gd name="connsiteX4" fmla="*/ 227162 w 257042"/>
                <a:gd name="connsiteY4" fmla="*/ 487 h 46282"/>
                <a:gd name="connsiteX5" fmla="*/ 206683 w 257042"/>
                <a:gd name="connsiteY5" fmla="*/ 1872 h 46282"/>
                <a:gd name="connsiteX6" fmla="*/ 184601 w 257042"/>
                <a:gd name="connsiteY6" fmla="*/ 2236 h 46282"/>
                <a:gd name="connsiteX7" fmla="*/ 156032 w 257042"/>
                <a:gd name="connsiteY7" fmla="*/ 5005 h 46282"/>
                <a:gd name="connsiteX8" fmla="*/ 128339 w 257042"/>
                <a:gd name="connsiteY8" fmla="*/ 5151 h 46282"/>
                <a:gd name="connsiteX9" fmla="*/ 104580 w 257042"/>
                <a:gd name="connsiteY9" fmla="*/ 5297 h 46282"/>
                <a:gd name="connsiteX10" fmla="*/ 76522 w 257042"/>
                <a:gd name="connsiteY10" fmla="*/ 5443 h 46282"/>
                <a:gd name="connsiteX11" fmla="*/ 56845 w 257042"/>
                <a:gd name="connsiteY11" fmla="*/ 5516 h 46282"/>
                <a:gd name="connsiteX12" fmla="*/ 25070 w 257042"/>
                <a:gd name="connsiteY12" fmla="*/ 5661 h 46282"/>
                <a:gd name="connsiteX13" fmla="*/ 5903 w 257042"/>
                <a:gd name="connsiteY13" fmla="*/ 5734 h 46282"/>
                <a:gd name="connsiteX14" fmla="*/ 0 w 257042"/>
                <a:gd name="connsiteY14" fmla="*/ 5734 h 46282"/>
                <a:gd name="connsiteX15" fmla="*/ 437 w 257042"/>
                <a:gd name="connsiteY15" fmla="*/ 10180 h 46282"/>
                <a:gd name="connsiteX16" fmla="*/ 583 w 257042"/>
                <a:gd name="connsiteY16" fmla="*/ 35687 h 46282"/>
                <a:gd name="connsiteX17" fmla="*/ 656 w 257042"/>
                <a:gd name="connsiteY17" fmla="*/ 42465 h 46282"/>
                <a:gd name="connsiteX18" fmla="*/ 20333 w 257042"/>
                <a:gd name="connsiteY18" fmla="*/ 44578 h 46282"/>
                <a:gd name="connsiteX19" fmla="*/ 46861 w 257042"/>
                <a:gd name="connsiteY19" fmla="*/ 45817 h 46282"/>
                <a:gd name="connsiteX20" fmla="*/ 91244 w 257042"/>
                <a:gd name="connsiteY20" fmla="*/ 45890 h 46282"/>
                <a:gd name="connsiteX21" fmla="*/ 114638 w 257042"/>
                <a:gd name="connsiteY21" fmla="*/ 45817 h 46282"/>
                <a:gd name="connsiteX22" fmla="*/ 138760 w 257042"/>
                <a:gd name="connsiteY22" fmla="*/ 45307 h 46282"/>
                <a:gd name="connsiteX23" fmla="*/ 161863 w 257042"/>
                <a:gd name="connsiteY23" fmla="*/ 43048 h 46282"/>
                <a:gd name="connsiteX24" fmla="*/ 181831 w 257042"/>
                <a:gd name="connsiteY24" fmla="*/ 41445 h 46282"/>
                <a:gd name="connsiteX25" fmla="*/ 208359 w 257042"/>
                <a:gd name="connsiteY25" fmla="*/ 40278 h 46282"/>
                <a:gd name="connsiteX26" fmla="*/ 231972 w 257042"/>
                <a:gd name="connsiteY26" fmla="*/ 40133 h 46282"/>
                <a:gd name="connsiteX27" fmla="*/ 246183 w 257042"/>
                <a:gd name="connsiteY27" fmla="*/ 40278 h 46282"/>
                <a:gd name="connsiteX28" fmla="*/ 256167 w 257042"/>
                <a:gd name="connsiteY28" fmla="*/ 39987 h 46282"/>
                <a:gd name="connsiteX29" fmla="*/ 256094 w 257042"/>
                <a:gd name="connsiteY29" fmla="*/ 33501 h 46282"/>
                <a:gd name="connsiteX30" fmla="*/ 254855 w 257042"/>
                <a:gd name="connsiteY30" fmla="*/ 22351 h 46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57042" h="46282">
                  <a:moveTo>
                    <a:pt x="254855" y="22351"/>
                  </a:moveTo>
                  <a:cubicBezTo>
                    <a:pt x="254783" y="15572"/>
                    <a:pt x="255365" y="15063"/>
                    <a:pt x="255074" y="11346"/>
                  </a:cubicBezTo>
                  <a:cubicBezTo>
                    <a:pt x="254783" y="7629"/>
                    <a:pt x="253981" y="7775"/>
                    <a:pt x="253689" y="4422"/>
                  </a:cubicBezTo>
                  <a:cubicBezTo>
                    <a:pt x="253398" y="1070"/>
                    <a:pt x="253689" y="851"/>
                    <a:pt x="251867" y="341"/>
                  </a:cubicBezTo>
                  <a:cubicBezTo>
                    <a:pt x="250045" y="-169"/>
                    <a:pt x="238458" y="-96"/>
                    <a:pt x="227162" y="487"/>
                  </a:cubicBezTo>
                  <a:cubicBezTo>
                    <a:pt x="215866" y="1070"/>
                    <a:pt x="217469" y="778"/>
                    <a:pt x="206683" y="1872"/>
                  </a:cubicBezTo>
                  <a:cubicBezTo>
                    <a:pt x="195897" y="2965"/>
                    <a:pt x="200634" y="1143"/>
                    <a:pt x="184601" y="2236"/>
                  </a:cubicBezTo>
                  <a:cubicBezTo>
                    <a:pt x="168567" y="3329"/>
                    <a:pt x="173888" y="4203"/>
                    <a:pt x="156032" y="5005"/>
                  </a:cubicBezTo>
                  <a:cubicBezTo>
                    <a:pt x="138177" y="5734"/>
                    <a:pt x="138396" y="5151"/>
                    <a:pt x="128339" y="5151"/>
                  </a:cubicBezTo>
                  <a:cubicBezTo>
                    <a:pt x="118281" y="5078"/>
                    <a:pt x="112451" y="5078"/>
                    <a:pt x="104580" y="5297"/>
                  </a:cubicBezTo>
                  <a:cubicBezTo>
                    <a:pt x="96710" y="5516"/>
                    <a:pt x="86434" y="4495"/>
                    <a:pt x="76522" y="5443"/>
                  </a:cubicBezTo>
                  <a:cubicBezTo>
                    <a:pt x="66538" y="6390"/>
                    <a:pt x="66246" y="3621"/>
                    <a:pt x="56845" y="5516"/>
                  </a:cubicBezTo>
                  <a:cubicBezTo>
                    <a:pt x="47371" y="7483"/>
                    <a:pt x="31411" y="5516"/>
                    <a:pt x="25070" y="5661"/>
                  </a:cubicBezTo>
                  <a:cubicBezTo>
                    <a:pt x="18803" y="5880"/>
                    <a:pt x="9037" y="5370"/>
                    <a:pt x="5903" y="5734"/>
                  </a:cubicBezTo>
                  <a:cubicBezTo>
                    <a:pt x="2769" y="6171"/>
                    <a:pt x="0" y="5734"/>
                    <a:pt x="0" y="5734"/>
                  </a:cubicBezTo>
                  <a:lnTo>
                    <a:pt x="437" y="10180"/>
                  </a:lnTo>
                  <a:cubicBezTo>
                    <a:pt x="437" y="12658"/>
                    <a:pt x="1093" y="34375"/>
                    <a:pt x="583" y="35687"/>
                  </a:cubicBezTo>
                  <a:cubicBezTo>
                    <a:pt x="73" y="36926"/>
                    <a:pt x="73" y="41445"/>
                    <a:pt x="656" y="42465"/>
                  </a:cubicBezTo>
                  <a:cubicBezTo>
                    <a:pt x="1166" y="43485"/>
                    <a:pt x="14576" y="44651"/>
                    <a:pt x="20333" y="44578"/>
                  </a:cubicBezTo>
                  <a:cubicBezTo>
                    <a:pt x="26090" y="44578"/>
                    <a:pt x="40593" y="46983"/>
                    <a:pt x="46861" y="45817"/>
                  </a:cubicBezTo>
                  <a:cubicBezTo>
                    <a:pt x="53128" y="44651"/>
                    <a:pt x="84903" y="46327"/>
                    <a:pt x="91244" y="45890"/>
                  </a:cubicBezTo>
                  <a:cubicBezTo>
                    <a:pt x="97511" y="45380"/>
                    <a:pt x="105455" y="45161"/>
                    <a:pt x="114638" y="45817"/>
                  </a:cubicBezTo>
                  <a:cubicBezTo>
                    <a:pt x="123820" y="46473"/>
                    <a:pt x="128557" y="46546"/>
                    <a:pt x="138760" y="45307"/>
                  </a:cubicBezTo>
                  <a:cubicBezTo>
                    <a:pt x="148963" y="44068"/>
                    <a:pt x="156615" y="43777"/>
                    <a:pt x="161863" y="43048"/>
                  </a:cubicBezTo>
                  <a:cubicBezTo>
                    <a:pt x="167110" y="42246"/>
                    <a:pt x="175491" y="41955"/>
                    <a:pt x="181831" y="41445"/>
                  </a:cubicBezTo>
                  <a:cubicBezTo>
                    <a:pt x="188099" y="40934"/>
                    <a:pt x="201290" y="40351"/>
                    <a:pt x="208359" y="40278"/>
                  </a:cubicBezTo>
                  <a:cubicBezTo>
                    <a:pt x="215428" y="40205"/>
                    <a:pt x="225194" y="40205"/>
                    <a:pt x="231972" y="40133"/>
                  </a:cubicBezTo>
                  <a:cubicBezTo>
                    <a:pt x="238822" y="40060"/>
                    <a:pt x="242466" y="40570"/>
                    <a:pt x="246183" y="40278"/>
                  </a:cubicBezTo>
                  <a:cubicBezTo>
                    <a:pt x="249827" y="39987"/>
                    <a:pt x="254054" y="42465"/>
                    <a:pt x="256167" y="39987"/>
                  </a:cubicBezTo>
                  <a:cubicBezTo>
                    <a:pt x="258281" y="37509"/>
                    <a:pt x="255876" y="39258"/>
                    <a:pt x="256094" y="33501"/>
                  </a:cubicBezTo>
                  <a:cubicBezTo>
                    <a:pt x="256167" y="27816"/>
                    <a:pt x="254928" y="29128"/>
                    <a:pt x="254855" y="22351"/>
                  </a:cubicBezTo>
                  <a:close/>
                </a:path>
              </a:pathLst>
            </a:custGeom>
            <a:solidFill>
              <a:srgbClr val="999999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E3FA1EE4-1DE8-4C0F-A37A-8FA50A58FC14}"/>
                </a:ext>
              </a:extLst>
            </p:cNvPr>
            <p:cNvSpPr/>
            <p:nvPr/>
          </p:nvSpPr>
          <p:spPr>
            <a:xfrm>
              <a:off x="3074559" y="5679027"/>
              <a:ext cx="89546" cy="96274"/>
            </a:xfrm>
            <a:custGeom>
              <a:avLst/>
              <a:gdLst>
                <a:gd name="connsiteX0" fmla="*/ 85083 w 89546"/>
                <a:gd name="connsiteY0" fmla="*/ 4333 h 96274"/>
                <a:gd name="connsiteX1" fmla="*/ 67957 w 89546"/>
                <a:gd name="connsiteY1" fmla="*/ 835 h 96274"/>
                <a:gd name="connsiteX2" fmla="*/ 37494 w 89546"/>
                <a:gd name="connsiteY2" fmla="*/ 7539 h 96274"/>
                <a:gd name="connsiteX3" fmla="*/ 38805 w 89546"/>
                <a:gd name="connsiteY3" fmla="*/ 28966 h 96274"/>
                <a:gd name="connsiteX4" fmla="*/ 38150 w 89546"/>
                <a:gd name="connsiteY4" fmla="*/ 50392 h 96274"/>
                <a:gd name="connsiteX5" fmla="*/ 8853 w 89546"/>
                <a:gd name="connsiteY5" fmla="*/ 50537 h 96274"/>
                <a:gd name="connsiteX6" fmla="*/ 34 w 89546"/>
                <a:gd name="connsiteY6" fmla="*/ 61688 h 96274"/>
                <a:gd name="connsiteX7" fmla="*/ 107 w 89546"/>
                <a:gd name="connsiteY7" fmla="*/ 86758 h 96274"/>
                <a:gd name="connsiteX8" fmla="*/ 180 w 89546"/>
                <a:gd name="connsiteY8" fmla="*/ 88289 h 96274"/>
                <a:gd name="connsiteX9" fmla="*/ 14683 w 89546"/>
                <a:gd name="connsiteY9" fmla="*/ 93244 h 96274"/>
                <a:gd name="connsiteX10" fmla="*/ 43615 w 89546"/>
                <a:gd name="connsiteY10" fmla="*/ 93463 h 96274"/>
                <a:gd name="connsiteX11" fmla="*/ 70143 w 89546"/>
                <a:gd name="connsiteY11" fmla="*/ 95722 h 96274"/>
                <a:gd name="connsiteX12" fmla="*/ 89529 w 89546"/>
                <a:gd name="connsiteY12" fmla="*/ 90475 h 96274"/>
                <a:gd name="connsiteX13" fmla="*/ 87124 w 89546"/>
                <a:gd name="connsiteY13" fmla="*/ 34432 h 96274"/>
                <a:gd name="connsiteX14" fmla="*/ 85083 w 89546"/>
                <a:gd name="connsiteY14" fmla="*/ 4333 h 96274"/>
                <a:gd name="connsiteX15" fmla="*/ 84500 w 89546"/>
                <a:gd name="connsiteY15" fmla="*/ 88216 h 96274"/>
                <a:gd name="connsiteX16" fmla="*/ 77066 w 89546"/>
                <a:gd name="connsiteY16" fmla="*/ 90839 h 96274"/>
                <a:gd name="connsiteX17" fmla="*/ 59211 w 89546"/>
                <a:gd name="connsiteY17" fmla="*/ 90620 h 96274"/>
                <a:gd name="connsiteX18" fmla="*/ 45729 w 89546"/>
                <a:gd name="connsiteY18" fmla="*/ 90693 h 96274"/>
                <a:gd name="connsiteX19" fmla="*/ 29769 w 89546"/>
                <a:gd name="connsiteY19" fmla="*/ 90183 h 96274"/>
                <a:gd name="connsiteX20" fmla="*/ 16432 w 89546"/>
                <a:gd name="connsiteY20" fmla="*/ 89965 h 96274"/>
                <a:gd name="connsiteX21" fmla="*/ 5209 w 89546"/>
                <a:gd name="connsiteY21" fmla="*/ 90038 h 96274"/>
                <a:gd name="connsiteX22" fmla="*/ 4188 w 89546"/>
                <a:gd name="connsiteY22" fmla="*/ 83041 h 96274"/>
                <a:gd name="connsiteX23" fmla="*/ 4115 w 89546"/>
                <a:gd name="connsiteY23" fmla="*/ 74296 h 96274"/>
                <a:gd name="connsiteX24" fmla="*/ 4043 w 89546"/>
                <a:gd name="connsiteY24" fmla="*/ 58554 h 96274"/>
                <a:gd name="connsiteX25" fmla="*/ 10237 w 89546"/>
                <a:gd name="connsiteY25" fmla="*/ 55493 h 96274"/>
                <a:gd name="connsiteX26" fmla="*/ 24886 w 89546"/>
                <a:gd name="connsiteY26" fmla="*/ 54109 h 96274"/>
                <a:gd name="connsiteX27" fmla="*/ 43542 w 89546"/>
                <a:gd name="connsiteY27" fmla="*/ 52942 h 96274"/>
                <a:gd name="connsiteX28" fmla="*/ 44490 w 89546"/>
                <a:gd name="connsiteY28" fmla="*/ 44707 h 96274"/>
                <a:gd name="connsiteX29" fmla="*/ 45219 w 89546"/>
                <a:gd name="connsiteY29" fmla="*/ 28164 h 96274"/>
                <a:gd name="connsiteX30" fmla="*/ 44344 w 89546"/>
                <a:gd name="connsiteY30" fmla="*/ 19054 h 96274"/>
                <a:gd name="connsiteX31" fmla="*/ 42887 w 89546"/>
                <a:gd name="connsiteY31" fmla="*/ 8851 h 96274"/>
                <a:gd name="connsiteX32" fmla="*/ 71382 w 89546"/>
                <a:gd name="connsiteY32" fmla="*/ 3094 h 96274"/>
                <a:gd name="connsiteX33" fmla="*/ 81221 w 89546"/>
                <a:gd name="connsiteY33" fmla="*/ 7394 h 96274"/>
                <a:gd name="connsiteX34" fmla="*/ 82460 w 89546"/>
                <a:gd name="connsiteY34" fmla="*/ 15483 h 96274"/>
                <a:gd name="connsiteX35" fmla="*/ 83553 w 89546"/>
                <a:gd name="connsiteY35" fmla="*/ 35743 h 96274"/>
                <a:gd name="connsiteX36" fmla="*/ 85375 w 89546"/>
                <a:gd name="connsiteY36" fmla="*/ 60230 h 96274"/>
                <a:gd name="connsiteX37" fmla="*/ 84500 w 89546"/>
                <a:gd name="connsiteY37" fmla="*/ 88216 h 9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9546" h="96274">
                  <a:moveTo>
                    <a:pt x="85083" y="4333"/>
                  </a:moveTo>
                  <a:cubicBezTo>
                    <a:pt x="82022" y="-842"/>
                    <a:pt x="84427" y="-477"/>
                    <a:pt x="67957" y="835"/>
                  </a:cubicBezTo>
                  <a:cubicBezTo>
                    <a:pt x="51486" y="2147"/>
                    <a:pt x="39097" y="5645"/>
                    <a:pt x="37494" y="7539"/>
                  </a:cubicBezTo>
                  <a:cubicBezTo>
                    <a:pt x="35890" y="9434"/>
                    <a:pt x="39534" y="11548"/>
                    <a:pt x="38805" y="28966"/>
                  </a:cubicBezTo>
                  <a:cubicBezTo>
                    <a:pt x="38077" y="46384"/>
                    <a:pt x="42959" y="50028"/>
                    <a:pt x="38150" y="50392"/>
                  </a:cubicBezTo>
                  <a:cubicBezTo>
                    <a:pt x="33340" y="50756"/>
                    <a:pt x="12861" y="48206"/>
                    <a:pt x="8853" y="50537"/>
                  </a:cubicBezTo>
                  <a:cubicBezTo>
                    <a:pt x="4844" y="52870"/>
                    <a:pt x="-476" y="53963"/>
                    <a:pt x="34" y="61688"/>
                  </a:cubicBezTo>
                  <a:cubicBezTo>
                    <a:pt x="544" y="69413"/>
                    <a:pt x="107" y="85155"/>
                    <a:pt x="107" y="86758"/>
                  </a:cubicBezTo>
                  <a:lnTo>
                    <a:pt x="180" y="88289"/>
                  </a:lnTo>
                  <a:cubicBezTo>
                    <a:pt x="180" y="92515"/>
                    <a:pt x="8707" y="93536"/>
                    <a:pt x="14683" y="93244"/>
                  </a:cubicBezTo>
                  <a:cubicBezTo>
                    <a:pt x="20732" y="92953"/>
                    <a:pt x="38368" y="93682"/>
                    <a:pt x="43615" y="93463"/>
                  </a:cubicBezTo>
                  <a:cubicBezTo>
                    <a:pt x="48863" y="93317"/>
                    <a:pt x="62491" y="96378"/>
                    <a:pt x="70143" y="95722"/>
                  </a:cubicBezTo>
                  <a:cubicBezTo>
                    <a:pt x="77795" y="95066"/>
                    <a:pt x="89237" y="99585"/>
                    <a:pt x="89529" y="90475"/>
                  </a:cubicBezTo>
                  <a:cubicBezTo>
                    <a:pt x="89747" y="81365"/>
                    <a:pt x="87926" y="42448"/>
                    <a:pt x="87124" y="34432"/>
                  </a:cubicBezTo>
                  <a:cubicBezTo>
                    <a:pt x="86176" y="26415"/>
                    <a:pt x="88217" y="9507"/>
                    <a:pt x="85083" y="4333"/>
                  </a:cubicBezTo>
                  <a:close/>
                  <a:moveTo>
                    <a:pt x="84500" y="88216"/>
                  </a:moveTo>
                  <a:cubicBezTo>
                    <a:pt x="84937" y="93463"/>
                    <a:pt x="80273" y="91422"/>
                    <a:pt x="77066" y="90839"/>
                  </a:cubicBezTo>
                  <a:cubicBezTo>
                    <a:pt x="73860" y="90256"/>
                    <a:pt x="65187" y="91131"/>
                    <a:pt x="59211" y="90620"/>
                  </a:cubicBezTo>
                  <a:cubicBezTo>
                    <a:pt x="53162" y="90111"/>
                    <a:pt x="49591" y="91641"/>
                    <a:pt x="45729" y="90693"/>
                  </a:cubicBezTo>
                  <a:cubicBezTo>
                    <a:pt x="41939" y="89746"/>
                    <a:pt x="35089" y="90475"/>
                    <a:pt x="29769" y="90183"/>
                  </a:cubicBezTo>
                  <a:cubicBezTo>
                    <a:pt x="24448" y="89892"/>
                    <a:pt x="21023" y="90912"/>
                    <a:pt x="16432" y="89965"/>
                  </a:cubicBezTo>
                  <a:cubicBezTo>
                    <a:pt x="11841" y="89017"/>
                    <a:pt x="7395" y="90985"/>
                    <a:pt x="5209" y="90038"/>
                  </a:cubicBezTo>
                  <a:cubicBezTo>
                    <a:pt x="2949" y="89017"/>
                    <a:pt x="4188" y="85446"/>
                    <a:pt x="4188" y="83041"/>
                  </a:cubicBezTo>
                  <a:cubicBezTo>
                    <a:pt x="4188" y="80636"/>
                    <a:pt x="4115" y="76410"/>
                    <a:pt x="4115" y="74296"/>
                  </a:cubicBezTo>
                  <a:cubicBezTo>
                    <a:pt x="4115" y="72110"/>
                    <a:pt x="4043" y="63801"/>
                    <a:pt x="4043" y="58554"/>
                  </a:cubicBezTo>
                  <a:cubicBezTo>
                    <a:pt x="4043" y="55421"/>
                    <a:pt x="8488" y="56295"/>
                    <a:pt x="10237" y="55493"/>
                  </a:cubicBezTo>
                  <a:cubicBezTo>
                    <a:pt x="12059" y="54691"/>
                    <a:pt x="18472" y="53817"/>
                    <a:pt x="24886" y="54109"/>
                  </a:cubicBezTo>
                  <a:cubicBezTo>
                    <a:pt x="31372" y="54327"/>
                    <a:pt x="39316" y="56368"/>
                    <a:pt x="43542" y="52942"/>
                  </a:cubicBezTo>
                  <a:cubicBezTo>
                    <a:pt x="47769" y="49517"/>
                    <a:pt x="44344" y="47112"/>
                    <a:pt x="44490" y="44707"/>
                  </a:cubicBezTo>
                  <a:cubicBezTo>
                    <a:pt x="44636" y="42302"/>
                    <a:pt x="46020" y="31662"/>
                    <a:pt x="45219" y="28164"/>
                  </a:cubicBezTo>
                  <a:cubicBezTo>
                    <a:pt x="44417" y="24666"/>
                    <a:pt x="44563" y="21241"/>
                    <a:pt x="44344" y="19054"/>
                  </a:cubicBezTo>
                  <a:cubicBezTo>
                    <a:pt x="44126" y="16868"/>
                    <a:pt x="42887" y="8851"/>
                    <a:pt x="42887" y="8851"/>
                  </a:cubicBezTo>
                  <a:cubicBezTo>
                    <a:pt x="42887" y="8851"/>
                    <a:pt x="60523" y="4333"/>
                    <a:pt x="71382" y="3094"/>
                  </a:cubicBezTo>
                  <a:cubicBezTo>
                    <a:pt x="82241" y="1855"/>
                    <a:pt x="78233" y="4041"/>
                    <a:pt x="81221" y="7394"/>
                  </a:cubicBezTo>
                  <a:cubicBezTo>
                    <a:pt x="84282" y="10746"/>
                    <a:pt x="81221" y="12495"/>
                    <a:pt x="82460" y="15483"/>
                  </a:cubicBezTo>
                  <a:cubicBezTo>
                    <a:pt x="83698" y="18471"/>
                    <a:pt x="83771" y="30569"/>
                    <a:pt x="83553" y="35743"/>
                  </a:cubicBezTo>
                  <a:cubicBezTo>
                    <a:pt x="83407" y="40990"/>
                    <a:pt x="84865" y="56805"/>
                    <a:pt x="85375" y="60230"/>
                  </a:cubicBezTo>
                  <a:cubicBezTo>
                    <a:pt x="85885" y="63510"/>
                    <a:pt x="84063" y="83041"/>
                    <a:pt x="84500" y="88216"/>
                  </a:cubicBezTo>
                  <a:close/>
                </a:path>
              </a:pathLst>
            </a:custGeom>
            <a:solidFill>
              <a:srgbClr val="4B5054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664ADD12-B752-7763-750E-E8AFFD094550}"/>
                </a:ext>
              </a:extLst>
            </p:cNvPr>
            <p:cNvSpPr/>
            <p:nvPr/>
          </p:nvSpPr>
          <p:spPr>
            <a:xfrm>
              <a:off x="3078510" y="5681697"/>
              <a:ext cx="81565" cy="88976"/>
            </a:xfrm>
            <a:custGeom>
              <a:avLst/>
              <a:gdLst>
                <a:gd name="connsiteX0" fmla="*/ 81497 w 81565"/>
                <a:gd name="connsiteY0" fmla="*/ 57487 h 88976"/>
                <a:gd name="connsiteX1" fmla="*/ 79675 w 81565"/>
                <a:gd name="connsiteY1" fmla="*/ 33000 h 88976"/>
                <a:gd name="connsiteX2" fmla="*/ 78582 w 81565"/>
                <a:gd name="connsiteY2" fmla="*/ 12740 h 88976"/>
                <a:gd name="connsiteX3" fmla="*/ 77343 w 81565"/>
                <a:gd name="connsiteY3" fmla="*/ 4651 h 88976"/>
                <a:gd name="connsiteX4" fmla="*/ 67504 w 81565"/>
                <a:gd name="connsiteY4" fmla="*/ 351 h 88976"/>
                <a:gd name="connsiteX5" fmla="*/ 39009 w 81565"/>
                <a:gd name="connsiteY5" fmla="*/ 6108 h 88976"/>
                <a:gd name="connsiteX6" fmla="*/ 40467 w 81565"/>
                <a:gd name="connsiteY6" fmla="*/ 16311 h 88976"/>
                <a:gd name="connsiteX7" fmla="*/ 41341 w 81565"/>
                <a:gd name="connsiteY7" fmla="*/ 25421 h 88976"/>
                <a:gd name="connsiteX8" fmla="*/ 40612 w 81565"/>
                <a:gd name="connsiteY8" fmla="*/ 41964 h 88976"/>
                <a:gd name="connsiteX9" fmla="*/ 39665 w 81565"/>
                <a:gd name="connsiteY9" fmla="*/ 50199 h 88976"/>
                <a:gd name="connsiteX10" fmla="*/ 21008 w 81565"/>
                <a:gd name="connsiteY10" fmla="*/ 51366 h 88976"/>
                <a:gd name="connsiteX11" fmla="*/ 6359 w 81565"/>
                <a:gd name="connsiteY11" fmla="*/ 52750 h 88976"/>
                <a:gd name="connsiteX12" fmla="*/ 165 w 81565"/>
                <a:gd name="connsiteY12" fmla="*/ 55811 h 88976"/>
                <a:gd name="connsiteX13" fmla="*/ 238 w 81565"/>
                <a:gd name="connsiteY13" fmla="*/ 71553 h 88976"/>
                <a:gd name="connsiteX14" fmla="*/ 311 w 81565"/>
                <a:gd name="connsiteY14" fmla="*/ 80298 h 88976"/>
                <a:gd name="connsiteX15" fmla="*/ 1331 w 81565"/>
                <a:gd name="connsiteY15" fmla="*/ 87295 h 88976"/>
                <a:gd name="connsiteX16" fmla="*/ 12554 w 81565"/>
                <a:gd name="connsiteY16" fmla="*/ 87222 h 88976"/>
                <a:gd name="connsiteX17" fmla="*/ 25891 w 81565"/>
                <a:gd name="connsiteY17" fmla="*/ 87441 h 88976"/>
                <a:gd name="connsiteX18" fmla="*/ 41851 w 81565"/>
                <a:gd name="connsiteY18" fmla="*/ 87950 h 88976"/>
                <a:gd name="connsiteX19" fmla="*/ 55334 w 81565"/>
                <a:gd name="connsiteY19" fmla="*/ 87878 h 88976"/>
                <a:gd name="connsiteX20" fmla="*/ 73189 w 81565"/>
                <a:gd name="connsiteY20" fmla="*/ 88096 h 88976"/>
                <a:gd name="connsiteX21" fmla="*/ 80622 w 81565"/>
                <a:gd name="connsiteY21" fmla="*/ 85473 h 88976"/>
                <a:gd name="connsiteX22" fmla="*/ 81497 w 81565"/>
                <a:gd name="connsiteY22" fmla="*/ 57487 h 8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565" h="88976">
                  <a:moveTo>
                    <a:pt x="81497" y="57487"/>
                  </a:moveTo>
                  <a:cubicBezTo>
                    <a:pt x="81060" y="54062"/>
                    <a:pt x="79529" y="38248"/>
                    <a:pt x="79675" y="33000"/>
                  </a:cubicBezTo>
                  <a:cubicBezTo>
                    <a:pt x="79821" y="27753"/>
                    <a:pt x="79748" y="15728"/>
                    <a:pt x="78582" y="12740"/>
                  </a:cubicBezTo>
                  <a:cubicBezTo>
                    <a:pt x="77343" y="9752"/>
                    <a:pt x="80331" y="8003"/>
                    <a:pt x="77343" y="4651"/>
                  </a:cubicBezTo>
                  <a:cubicBezTo>
                    <a:pt x="74282" y="1298"/>
                    <a:pt x="78290" y="-888"/>
                    <a:pt x="67504" y="351"/>
                  </a:cubicBezTo>
                  <a:cubicBezTo>
                    <a:pt x="56646" y="1590"/>
                    <a:pt x="39009" y="6108"/>
                    <a:pt x="39009" y="6108"/>
                  </a:cubicBezTo>
                  <a:cubicBezTo>
                    <a:pt x="39009" y="6108"/>
                    <a:pt x="40248" y="14125"/>
                    <a:pt x="40467" y="16311"/>
                  </a:cubicBezTo>
                  <a:cubicBezTo>
                    <a:pt x="40685" y="18498"/>
                    <a:pt x="40539" y="21923"/>
                    <a:pt x="41341" y="25421"/>
                  </a:cubicBezTo>
                  <a:cubicBezTo>
                    <a:pt x="42143" y="28919"/>
                    <a:pt x="40831" y="39559"/>
                    <a:pt x="40612" y="41964"/>
                  </a:cubicBezTo>
                  <a:cubicBezTo>
                    <a:pt x="40467" y="44369"/>
                    <a:pt x="43892" y="46774"/>
                    <a:pt x="39665" y="50199"/>
                  </a:cubicBezTo>
                  <a:cubicBezTo>
                    <a:pt x="35438" y="53625"/>
                    <a:pt x="27494" y="51584"/>
                    <a:pt x="21008" y="51366"/>
                  </a:cubicBezTo>
                  <a:cubicBezTo>
                    <a:pt x="14522" y="51147"/>
                    <a:pt x="8109" y="51948"/>
                    <a:pt x="6359" y="52750"/>
                  </a:cubicBezTo>
                  <a:cubicBezTo>
                    <a:pt x="4537" y="53552"/>
                    <a:pt x="165" y="52677"/>
                    <a:pt x="165" y="55811"/>
                  </a:cubicBezTo>
                  <a:cubicBezTo>
                    <a:pt x="165" y="61058"/>
                    <a:pt x="238" y="69366"/>
                    <a:pt x="238" y="71553"/>
                  </a:cubicBezTo>
                  <a:cubicBezTo>
                    <a:pt x="238" y="73739"/>
                    <a:pt x="238" y="77893"/>
                    <a:pt x="311" y="80298"/>
                  </a:cubicBezTo>
                  <a:cubicBezTo>
                    <a:pt x="311" y="82703"/>
                    <a:pt x="-855" y="86347"/>
                    <a:pt x="1331" y="87295"/>
                  </a:cubicBezTo>
                  <a:cubicBezTo>
                    <a:pt x="3590" y="88242"/>
                    <a:pt x="7963" y="86274"/>
                    <a:pt x="12554" y="87222"/>
                  </a:cubicBezTo>
                  <a:cubicBezTo>
                    <a:pt x="17146" y="88169"/>
                    <a:pt x="20644" y="87149"/>
                    <a:pt x="25891" y="87441"/>
                  </a:cubicBezTo>
                  <a:cubicBezTo>
                    <a:pt x="31211" y="87732"/>
                    <a:pt x="37989" y="87003"/>
                    <a:pt x="41851" y="87950"/>
                  </a:cubicBezTo>
                  <a:cubicBezTo>
                    <a:pt x="45641" y="88898"/>
                    <a:pt x="49285" y="87368"/>
                    <a:pt x="55334" y="87878"/>
                  </a:cubicBezTo>
                  <a:cubicBezTo>
                    <a:pt x="61383" y="88388"/>
                    <a:pt x="69982" y="87513"/>
                    <a:pt x="73189" y="88096"/>
                  </a:cubicBezTo>
                  <a:cubicBezTo>
                    <a:pt x="76396" y="88679"/>
                    <a:pt x="81060" y="90720"/>
                    <a:pt x="80622" y="85473"/>
                  </a:cubicBezTo>
                  <a:cubicBezTo>
                    <a:pt x="80112" y="80371"/>
                    <a:pt x="81934" y="60840"/>
                    <a:pt x="81497" y="57487"/>
                  </a:cubicBezTo>
                  <a:close/>
                </a:path>
              </a:pathLst>
            </a:custGeom>
            <a:solidFill>
              <a:srgbClr val="999999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283F9C0D-4A8B-51C0-7161-8F5A1F8A8C4F}"/>
                </a:ext>
              </a:extLst>
            </p:cNvPr>
            <p:cNvSpPr/>
            <p:nvPr/>
          </p:nvSpPr>
          <p:spPr>
            <a:xfrm>
              <a:off x="2724397" y="5690803"/>
              <a:ext cx="38298" cy="41989"/>
            </a:xfrm>
            <a:custGeom>
              <a:avLst/>
              <a:gdLst>
                <a:gd name="connsiteX0" fmla="*/ 35363 w 38298"/>
                <a:gd name="connsiteY0" fmla="*/ 40511 h 41989"/>
                <a:gd name="connsiteX1" fmla="*/ 37476 w 38298"/>
                <a:gd name="connsiteY1" fmla="*/ 25716 h 41989"/>
                <a:gd name="connsiteX2" fmla="*/ 34707 w 38298"/>
                <a:gd name="connsiteY2" fmla="*/ 1375 h 41989"/>
                <a:gd name="connsiteX3" fmla="*/ 21807 w 38298"/>
                <a:gd name="connsiteY3" fmla="*/ 209 h 41989"/>
                <a:gd name="connsiteX4" fmla="*/ 381 w 38298"/>
                <a:gd name="connsiteY4" fmla="*/ 1593 h 41989"/>
                <a:gd name="connsiteX5" fmla="*/ 527 w 38298"/>
                <a:gd name="connsiteY5" fmla="*/ 30672 h 41989"/>
                <a:gd name="connsiteX6" fmla="*/ 2786 w 38298"/>
                <a:gd name="connsiteY6" fmla="*/ 40729 h 41989"/>
                <a:gd name="connsiteX7" fmla="*/ 35363 w 38298"/>
                <a:gd name="connsiteY7" fmla="*/ 40511 h 41989"/>
                <a:gd name="connsiteX8" fmla="*/ 5045 w 38298"/>
                <a:gd name="connsiteY8" fmla="*/ 6185 h 41989"/>
                <a:gd name="connsiteX9" fmla="*/ 14374 w 38298"/>
                <a:gd name="connsiteY9" fmla="*/ 4654 h 41989"/>
                <a:gd name="connsiteX10" fmla="*/ 30771 w 38298"/>
                <a:gd name="connsiteY10" fmla="*/ 6039 h 41989"/>
                <a:gd name="connsiteX11" fmla="*/ 32010 w 38298"/>
                <a:gd name="connsiteY11" fmla="*/ 11578 h 41989"/>
                <a:gd name="connsiteX12" fmla="*/ 32302 w 38298"/>
                <a:gd name="connsiteY12" fmla="*/ 18574 h 41989"/>
                <a:gd name="connsiteX13" fmla="*/ 32375 w 38298"/>
                <a:gd name="connsiteY13" fmla="*/ 26737 h 41989"/>
                <a:gd name="connsiteX14" fmla="*/ 33468 w 38298"/>
                <a:gd name="connsiteY14" fmla="*/ 34899 h 41989"/>
                <a:gd name="connsiteX15" fmla="*/ 29314 w 38298"/>
                <a:gd name="connsiteY15" fmla="*/ 36356 h 41989"/>
                <a:gd name="connsiteX16" fmla="*/ 21151 w 38298"/>
                <a:gd name="connsiteY16" fmla="*/ 36429 h 41989"/>
                <a:gd name="connsiteX17" fmla="*/ 7450 w 38298"/>
                <a:gd name="connsiteY17" fmla="*/ 36502 h 41989"/>
                <a:gd name="connsiteX18" fmla="*/ 5264 w 38298"/>
                <a:gd name="connsiteY18" fmla="*/ 18720 h 41989"/>
                <a:gd name="connsiteX19" fmla="*/ 5045 w 38298"/>
                <a:gd name="connsiteY19" fmla="*/ 6185 h 41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298" h="41989">
                  <a:moveTo>
                    <a:pt x="35363" y="40511"/>
                  </a:moveTo>
                  <a:cubicBezTo>
                    <a:pt x="39444" y="38616"/>
                    <a:pt x="38351" y="35627"/>
                    <a:pt x="37476" y="25716"/>
                  </a:cubicBezTo>
                  <a:cubicBezTo>
                    <a:pt x="36602" y="15805"/>
                    <a:pt x="36966" y="3197"/>
                    <a:pt x="34707" y="1375"/>
                  </a:cubicBezTo>
                  <a:cubicBezTo>
                    <a:pt x="32520" y="-447"/>
                    <a:pt x="31136" y="-10"/>
                    <a:pt x="21807" y="209"/>
                  </a:cubicBezTo>
                  <a:cubicBezTo>
                    <a:pt x="12406" y="428"/>
                    <a:pt x="381" y="1593"/>
                    <a:pt x="381" y="1593"/>
                  </a:cubicBezTo>
                  <a:cubicBezTo>
                    <a:pt x="381" y="5091"/>
                    <a:pt x="-566" y="29506"/>
                    <a:pt x="527" y="30672"/>
                  </a:cubicBezTo>
                  <a:cubicBezTo>
                    <a:pt x="1620" y="31838"/>
                    <a:pt x="2494" y="38616"/>
                    <a:pt x="2786" y="40729"/>
                  </a:cubicBezTo>
                  <a:cubicBezTo>
                    <a:pt x="3077" y="42842"/>
                    <a:pt x="22244" y="41968"/>
                    <a:pt x="35363" y="40511"/>
                  </a:cubicBezTo>
                  <a:close/>
                  <a:moveTo>
                    <a:pt x="5045" y="6185"/>
                  </a:moveTo>
                  <a:cubicBezTo>
                    <a:pt x="5045" y="6185"/>
                    <a:pt x="10511" y="4946"/>
                    <a:pt x="14374" y="4654"/>
                  </a:cubicBezTo>
                  <a:cubicBezTo>
                    <a:pt x="18236" y="4363"/>
                    <a:pt x="29022" y="3853"/>
                    <a:pt x="30771" y="6039"/>
                  </a:cubicBezTo>
                  <a:cubicBezTo>
                    <a:pt x="32447" y="8225"/>
                    <a:pt x="31281" y="7715"/>
                    <a:pt x="32010" y="11578"/>
                  </a:cubicBezTo>
                  <a:cubicBezTo>
                    <a:pt x="32739" y="15440"/>
                    <a:pt x="32302" y="15440"/>
                    <a:pt x="32302" y="18574"/>
                  </a:cubicBezTo>
                  <a:cubicBezTo>
                    <a:pt x="32302" y="21708"/>
                    <a:pt x="32375" y="26737"/>
                    <a:pt x="32375" y="26737"/>
                  </a:cubicBezTo>
                  <a:cubicBezTo>
                    <a:pt x="32375" y="26737"/>
                    <a:pt x="33395" y="33441"/>
                    <a:pt x="33468" y="34899"/>
                  </a:cubicBezTo>
                  <a:cubicBezTo>
                    <a:pt x="33541" y="36356"/>
                    <a:pt x="30990" y="36575"/>
                    <a:pt x="29314" y="36356"/>
                  </a:cubicBezTo>
                  <a:cubicBezTo>
                    <a:pt x="27638" y="36138"/>
                    <a:pt x="24504" y="35919"/>
                    <a:pt x="21151" y="36429"/>
                  </a:cubicBezTo>
                  <a:cubicBezTo>
                    <a:pt x="17799" y="36939"/>
                    <a:pt x="9345" y="37668"/>
                    <a:pt x="7450" y="36502"/>
                  </a:cubicBezTo>
                  <a:cubicBezTo>
                    <a:pt x="5482" y="35336"/>
                    <a:pt x="6649" y="21562"/>
                    <a:pt x="5264" y="18720"/>
                  </a:cubicBezTo>
                  <a:cubicBezTo>
                    <a:pt x="3661" y="15878"/>
                    <a:pt x="5191" y="9027"/>
                    <a:pt x="5045" y="6185"/>
                  </a:cubicBezTo>
                  <a:close/>
                </a:path>
              </a:pathLst>
            </a:custGeom>
            <a:solidFill>
              <a:srgbClr val="4B5054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7F50ABA8-1EBD-AA6D-5BDD-B33B9E71C513}"/>
                </a:ext>
              </a:extLst>
            </p:cNvPr>
            <p:cNvSpPr/>
            <p:nvPr/>
          </p:nvSpPr>
          <p:spPr>
            <a:xfrm>
              <a:off x="2728782" y="5695189"/>
              <a:ext cx="28937" cy="32741"/>
            </a:xfrm>
            <a:custGeom>
              <a:avLst/>
              <a:gdLst>
                <a:gd name="connsiteX0" fmla="*/ 2919 w 28937"/>
                <a:gd name="connsiteY0" fmla="*/ 32116 h 32741"/>
                <a:gd name="connsiteX1" fmla="*/ 16620 w 28937"/>
                <a:gd name="connsiteY1" fmla="*/ 32043 h 32741"/>
                <a:gd name="connsiteX2" fmla="*/ 24782 w 28937"/>
                <a:gd name="connsiteY2" fmla="*/ 31970 h 32741"/>
                <a:gd name="connsiteX3" fmla="*/ 28936 w 28937"/>
                <a:gd name="connsiteY3" fmla="*/ 30513 h 32741"/>
                <a:gd name="connsiteX4" fmla="*/ 27843 w 28937"/>
                <a:gd name="connsiteY4" fmla="*/ 22350 h 32741"/>
                <a:gd name="connsiteX5" fmla="*/ 27770 w 28937"/>
                <a:gd name="connsiteY5" fmla="*/ 14188 h 32741"/>
                <a:gd name="connsiteX6" fmla="*/ 27479 w 28937"/>
                <a:gd name="connsiteY6" fmla="*/ 7192 h 32741"/>
                <a:gd name="connsiteX7" fmla="*/ 26240 w 28937"/>
                <a:gd name="connsiteY7" fmla="*/ 1653 h 32741"/>
                <a:gd name="connsiteX8" fmla="*/ 9842 w 28937"/>
                <a:gd name="connsiteY8" fmla="*/ 268 h 32741"/>
                <a:gd name="connsiteX9" fmla="*/ 514 w 28937"/>
                <a:gd name="connsiteY9" fmla="*/ 1799 h 32741"/>
                <a:gd name="connsiteX10" fmla="*/ 587 w 28937"/>
                <a:gd name="connsiteY10" fmla="*/ 14334 h 32741"/>
                <a:gd name="connsiteX11" fmla="*/ 2919 w 28937"/>
                <a:gd name="connsiteY11" fmla="*/ 32116 h 32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937" h="32741">
                  <a:moveTo>
                    <a:pt x="2919" y="32116"/>
                  </a:moveTo>
                  <a:cubicBezTo>
                    <a:pt x="4886" y="33282"/>
                    <a:pt x="13267" y="32553"/>
                    <a:pt x="16620" y="32043"/>
                  </a:cubicBezTo>
                  <a:cubicBezTo>
                    <a:pt x="19972" y="31533"/>
                    <a:pt x="23106" y="31752"/>
                    <a:pt x="24782" y="31970"/>
                  </a:cubicBezTo>
                  <a:cubicBezTo>
                    <a:pt x="26458" y="32189"/>
                    <a:pt x="29009" y="31897"/>
                    <a:pt x="28936" y="30513"/>
                  </a:cubicBezTo>
                  <a:cubicBezTo>
                    <a:pt x="28863" y="29055"/>
                    <a:pt x="27843" y="22350"/>
                    <a:pt x="27843" y="22350"/>
                  </a:cubicBezTo>
                  <a:cubicBezTo>
                    <a:pt x="27843" y="22350"/>
                    <a:pt x="27843" y="17322"/>
                    <a:pt x="27770" y="14188"/>
                  </a:cubicBezTo>
                  <a:cubicBezTo>
                    <a:pt x="27770" y="11054"/>
                    <a:pt x="28207" y="11054"/>
                    <a:pt x="27479" y="7192"/>
                  </a:cubicBezTo>
                  <a:cubicBezTo>
                    <a:pt x="26750" y="3329"/>
                    <a:pt x="27916" y="3839"/>
                    <a:pt x="26240" y="1653"/>
                  </a:cubicBezTo>
                  <a:cubicBezTo>
                    <a:pt x="24564" y="-533"/>
                    <a:pt x="13705" y="-23"/>
                    <a:pt x="9842" y="268"/>
                  </a:cubicBezTo>
                  <a:cubicBezTo>
                    <a:pt x="5980" y="560"/>
                    <a:pt x="514" y="1799"/>
                    <a:pt x="514" y="1799"/>
                  </a:cubicBezTo>
                  <a:cubicBezTo>
                    <a:pt x="732" y="4714"/>
                    <a:pt x="-798" y="11492"/>
                    <a:pt x="587" y="14334"/>
                  </a:cubicBezTo>
                  <a:cubicBezTo>
                    <a:pt x="2117" y="17176"/>
                    <a:pt x="951" y="30877"/>
                    <a:pt x="2919" y="32116"/>
                  </a:cubicBezTo>
                  <a:close/>
                </a:path>
              </a:pathLst>
            </a:custGeom>
            <a:solidFill>
              <a:srgbClr val="999999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10" name="Graphic 2">
            <a:extLst>
              <a:ext uri="{FF2B5EF4-FFF2-40B4-BE49-F238E27FC236}">
                <a16:creationId xmlns:a16="http://schemas.microsoft.com/office/drawing/2014/main" id="{D387F7C4-99CD-5472-EC97-EB333E666808}"/>
              </a:ext>
            </a:extLst>
          </p:cNvPr>
          <p:cNvGrpSpPr/>
          <p:nvPr/>
        </p:nvGrpSpPr>
        <p:grpSpPr>
          <a:xfrm>
            <a:off x="7489698" y="5531699"/>
            <a:ext cx="464161" cy="374035"/>
            <a:chOff x="6855956" y="5549806"/>
            <a:chExt cx="464161" cy="374035"/>
          </a:xfrm>
          <a:solidFill>
            <a:srgbClr val="537082"/>
          </a:solidFill>
        </p:grpSpPr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1C0CE6F9-62BD-5B8E-54FC-83A66779FFB3}"/>
                </a:ext>
              </a:extLst>
            </p:cNvPr>
            <p:cNvSpPr/>
            <p:nvPr/>
          </p:nvSpPr>
          <p:spPr>
            <a:xfrm>
              <a:off x="6893467" y="5549806"/>
              <a:ext cx="426651" cy="374035"/>
            </a:xfrm>
            <a:custGeom>
              <a:avLst/>
              <a:gdLst>
                <a:gd name="connsiteX0" fmla="*/ 426578 w 426651"/>
                <a:gd name="connsiteY0" fmla="*/ 364140 h 374035"/>
                <a:gd name="connsiteX1" fmla="*/ 424101 w 426651"/>
                <a:gd name="connsiteY1" fmla="*/ 357727 h 374035"/>
                <a:gd name="connsiteX2" fmla="*/ 423517 w 426651"/>
                <a:gd name="connsiteY2" fmla="*/ 327919 h 374035"/>
                <a:gd name="connsiteX3" fmla="*/ 423299 w 426651"/>
                <a:gd name="connsiteY3" fmla="*/ 316988 h 374035"/>
                <a:gd name="connsiteX4" fmla="*/ 423809 w 426651"/>
                <a:gd name="connsiteY4" fmla="*/ 313854 h 374035"/>
                <a:gd name="connsiteX5" fmla="*/ 423080 w 426651"/>
                <a:gd name="connsiteY5" fmla="*/ 248409 h 374035"/>
                <a:gd name="connsiteX6" fmla="*/ 423299 w 426651"/>
                <a:gd name="connsiteY6" fmla="*/ 222465 h 374035"/>
                <a:gd name="connsiteX7" fmla="*/ 408067 w 426651"/>
                <a:gd name="connsiteY7" fmla="*/ 220133 h 374035"/>
                <a:gd name="connsiteX8" fmla="*/ 407848 w 426651"/>
                <a:gd name="connsiteY8" fmla="*/ 222465 h 374035"/>
                <a:gd name="connsiteX9" fmla="*/ 407848 w 426651"/>
                <a:gd name="connsiteY9" fmla="*/ 222465 h 374035"/>
                <a:gd name="connsiteX10" fmla="*/ 407848 w 426651"/>
                <a:gd name="connsiteY10" fmla="*/ 222683 h 374035"/>
                <a:gd name="connsiteX11" fmla="*/ 406610 w 426651"/>
                <a:gd name="connsiteY11" fmla="*/ 244328 h 374035"/>
                <a:gd name="connsiteX12" fmla="*/ 405662 w 426651"/>
                <a:gd name="connsiteY12" fmla="*/ 244911 h 374035"/>
                <a:gd name="connsiteX13" fmla="*/ 393346 w 426651"/>
                <a:gd name="connsiteY13" fmla="*/ 261600 h 374035"/>
                <a:gd name="connsiteX14" fmla="*/ 222301 w 426651"/>
                <a:gd name="connsiteY14" fmla="*/ 232667 h 374035"/>
                <a:gd name="connsiteX15" fmla="*/ 206413 w 426651"/>
                <a:gd name="connsiteY15" fmla="*/ 153012 h 374035"/>
                <a:gd name="connsiteX16" fmla="*/ 251379 w 426651"/>
                <a:gd name="connsiteY16" fmla="*/ 138582 h 374035"/>
                <a:gd name="connsiteX17" fmla="*/ 333804 w 426651"/>
                <a:gd name="connsiteY17" fmla="*/ 99956 h 374035"/>
                <a:gd name="connsiteX18" fmla="*/ 314273 w 426651"/>
                <a:gd name="connsiteY18" fmla="*/ 25402 h 374035"/>
                <a:gd name="connsiteX19" fmla="*/ 288693 w 426651"/>
                <a:gd name="connsiteY19" fmla="*/ 113 h 374035"/>
                <a:gd name="connsiteX20" fmla="*/ 240957 w 426651"/>
                <a:gd name="connsiteY20" fmla="*/ 16656 h 374035"/>
                <a:gd name="connsiteX21" fmla="*/ 131640 w 426651"/>
                <a:gd name="connsiteY21" fmla="*/ 47411 h 374035"/>
                <a:gd name="connsiteX22" fmla="*/ 43967 w 426651"/>
                <a:gd name="connsiteY22" fmla="*/ 72117 h 374035"/>
                <a:gd name="connsiteX23" fmla="*/ 2937 w 426651"/>
                <a:gd name="connsiteY23" fmla="*/ 86474 h 374035"/>
                <a:gd name="connsiteX24" fmla="*/ 896 w 426651"/>
                <a:gd name="connsiteY24" fmla="*/ 100612 h 374035"/>
                <a:gd name="connsiteX25" fmla="*/ 8403 w 426651"/>
                <a:gd name="connsiteY25" fmla="*/ 125318 h 374035"/>
                <a:gd name="connsiteX26" fmla="*/ 40688 w 426651"/>
                <a:gd name="connsiteY26" fmla="*/ 194188 h 374035"/>
                <a:gd name="connsiteX27" fmla="*/ 83030 w 426651"/>
                <a:gd name="connsiteY27" fmla="*/ 183985 h 374035"/>
                <a:gd name="connsiteX28" fmla="*/ 186080 w 426651"/>
                <a:gd name="connsiteY28" fmla="*/ 156218 h 374035"/>
                <a:gd name="connsiteX29" fmla="*/ 191254 w 426651"/>
                <a:gd name="connsiteY29" fmla="*/ 155854 h 374035"/>
                <a:gd name="connsiteX30" fmla="*/ 202477 w 426651"/>
                <a:gd name="connsiteY30" fmla="*/ 243672 h 374035"/>
                <a:gd name="connsiteX31" fmla="*/ 213118 w 426651"/>
                <a:gd name="connsiteY31" fmla="*/ 255843 h 374035"/>
                <a:gd name="connsiteX32" fmla="*/ 389775 w 426651"/>
                <a:gd name="connsiteY32" fmla="*/ 287035 h 374035"/>
                <a:gd name="connsiteX33" fmla="*/ 402018 w 426651"/>
                <a:gd name="connsiteY33" fmla="*/ 327774 h 374035"/>
                <a:gd name="connsiteX34" fmla="*/ 406901 w 426651"/>
                <a:gd name="connsiteY34" fmla="*/ 331199 h 374035"/>
                <a:gd name="connsiteX35" fmla="*/ 411492 w 426651"/>
                <a:gd name="connsiteY35" fmla="*/ 369752 h 374035"/>
                <a:gd name="connsiteX36" fmla="*/ 420092 w 426651"/>
                <a:gd name="connsiteY36" fmla="*/ 373760 h 374035"/>
                <a:gd name="connsiteX37" fmla="*/ 421112 w 426651"/>
                <a:gd name="connsiteY37" fmla="*/ 373395 h 374035"/>
                <a:gd name="connsiteX38" fmla="*/ 426651 w 426651"/>
                <a:gd name="connsiteY38" fmla="*/ 365088 h 374035"/>
                <a:gd name="connsiteX39" fmla="*/ 426578 w 426651"/>
                <a:gd name="connsiteY39" fmla="*/ 364140 h 37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26651" h="374035">
                  <a:moveTo>
                    <a:pt x="426578" y="364140"/>
                  </a:moveTo>
                  <a:cubicBezTo>
                    <a:pt x="426578" y="361225"/>
                    <a:pt x="425558" y="359039"/>
                    <a:pt x="424101" y="357727"/>
                  </a:cubicBezTo>
                  <a:cubicBezTo>
                    <a:pt x="422643" y="348325"/>
                    <a:pt x="423736" y="336592"/>
                    <a:pt x="423517" y="327919"/>
                  </a:cubicBezTo>
                  <a:cubicBezTo>
                    <a:pt x="423444" y="324276"/>
                    <a:pt x="423371" y="320632"/>
                    <a:pt x="423299" y="316988"/>
                  </a:cubicBezTo>
                  <a:cubicBezTo>
                    <a:pt x="423444" y="315967"/>
                    <a:pt x="423663" y="314947"/>
                    <a:pt x="423809" y="313854"/>
                  </a:cubicBezTo>
                  <a:cubicBezTo>
                    <a:pt x="429275" y="295561"/>
                    <a:pt x="424829" y="270127"/>
                    <a:pt x="423080" y="248409"/>
                  </a:cubicBezTo>
                  <a:cubicBezTo>
                    <a:pt x="423153" y="239737"/>
                    <a:pt x="423226" y="231137"/>
                    <a:pt x="423299" y="222465"/>
                  </a:cubicBezTo>
                  <a:cubicBezTo>
                    <a:pt x="423371" y="212699"/>
                    <a:pt x="409379" y="210075"/>
                    <a:pt x="408067" y="220133"/>
                  </a:cubicBezTo>
                  <a:cubicBezTo>
                    <a:pt x="407994" y="220934"/>
                    <a:pt x="407921" y="221736"/>
                    <a:pt x="407848" y="222465"/>
                  </a:cubicBezTo>
                  <a:cubicBezTo>
                    <a:pt x="407848" y="222465"/>
                    <a:pt x="407848" y="222465"/>
                    <a:pt x="407848" y="222465"/>
                  </a:cubicBezTo>
                  <a:cubicBezTo>
                    <a:pt x="407848" y="222537"/>
                    <a:pt x="407848" y="222610"/>
                    <a:pt x="407848" y="222683"/>
                  </a:cubicBezTo>
                  <a:cubicBezTo>
                    <a:pt x="406974" y="229971"/>
                    <a:pt x="406610" y="237113"/>
                    <a:pt x="406610" y="244328"/>
                  </a:cubicBezTo>
                  <a:cubicBezTo>
                    <a:pt x="406318" y="244547"/>
                    <a:pt x="405953" y="244693"/>
                    <a:pt x="405662" y="244911"/>
                  </a:cubicBezTo>
                  <a:cubicBezTo>
                    <a:pt x="399977" y="248336"/>
                    <a:pt x="395969" y="254386"/>
                    <a:pt x="393346" y="261600"/>
                  </a:cubicBezTo>
                  <a:cubicBezTo>
                    <a:pt x="336647" y="249867"/>
                    <a:pt x="279656" y="239955"/>
                    <a:pt x="222301" y="232667"/>
                  </a:cubicBezTo>
                  <a:cubicBezTo>
                    <a:pt x="218802" y="205848"/>
                    <a:pt x="215522" y="178082"/>
                    <a:pt x="206413" y="153012"/>
                  </a:cubicBezTo>
                  <a:cubicBezTo>
                    <a:pt x="221790" y="149003"/>
                    <a:pt x="238115" y="142153"/>
                    <a:pt x="251379" y="138582"/>
                  </a:cubicBezTo>
                  <a:cubicBezTo>
                    <a:pt x="270109" y="133553"/>
                    <a:pt x="339926" y="127358"/>
                    <a:pt x="333804" y="99956"/>
                  </a:cubicBezTo>
                  <a:cubicBezTo>
                    <a:pt x="328192" y="74886"/>
                    <a:pt x="321706" y="50035"/>
                    <a:pt x="314273" y="25402"/>
                  </a:cubicBezTo>
                  <a:cubicBezTo>
                    <a:pt x="309317" y="9004"/>
                    <a:pt x="303049" y="-1199"/>
                    <a:pt x="288693" y="113"/>
                  </a:cubicBezTo>
                  <a:cubicBezTo>
                    <a:pt x="272951" y="1571"/>
                    <a:pt x="256408" y="12284"/>
                    <a:pt x="240957" y="16656"/>
                  </a:cubicBezTo>
                  <a:cubicBezTo>
                    <a:pt x="204518" y="26932"/>
                    <a:pt x="168079" y="37135"/>
                    <a:pt x="131640" y="47411"/>
                  </a:cubicBezTo>
                  <a:cubicBezTo>
                    <a:pt x="102416" y="55646"/>
                    <a:pt x="73191" y="63882"/>
                    <a:pt x="43967" y="72117"/>
                  </a:cubicBezTo>
                  <a:cubicBezTo>
                    <a:pt x="31359" y="75688"/>
                    <a:pt x="10589" y="77000"/>
                    <a:pt x="2937" y="86474"/>
                  </a:cubicBezTo>
                  <a:cubicBezTo>
                    <a:pt x="167" y="89899"/>
                    <a:pt x="-926" y="94491"/>
                    <a:pt x="896" y="100612"/>
                  </a:cubicBezTo>
                  <a:cubicBezTo>
                    <a:pt x="3301" y="108847"/>
                    <a:pt x="5779" y="117156"/>
                    <a:pt x="8403" y="125318"/>
                  </a:cubicBezTo>
                  <a:cubicBezTo>
                    <a:pt x="13795" y="142371"/>
                    <a:pt x="21302" y="189670"/>
                    <a:pt x="40688" y="194188"/>
                  </a:cubicBezTo>
                  <a:cubicBezTo>
                    <a:pt x="51474" y="196739"/>
                    <a:pt x="72317" y="186900"/>
                    <a:pt x="83030" y="183985"/>
                  </a:cubicBezTo>
                  <a:cubicBezTo>
                    <a:pt x="117356" y="174729"/>
                    <a:pt x="151754" y="165474"/>
                    <a:pt x="186080" y="156218"/>
                  </a:cubicBezTo>
                  <a:cubicBezTo>
                    <a:pt x="187756" y="156218"/>
                    <a:pt x="189505" y="156000"/>
                    <a:pt x="191254" y="155854"/>
                  </a:cubicBezTo>
                  <a:cubicBezTo>
                    <a:pt x="196866" y="184859"/>
                    <a:pt x="203789" y="213282"/>
                    <a:pt x="202477" y="243672"/>
                  </a:cubicBezTo>
                  <a:cubicBezTo>
                    <a:pt x="202186" y="250887"/>
                    <a:pt x="207579" y="255041"/>
                    <a:pt x="213118" y="255843"/>
                  </a:cubicBezTo>
                  <a:cubicBezTo>
                    <a:pt x="272222" y="264442"/>
                    <a:pt x="331108" y="274645"/>
                    <a:pt x="389775" y="287035"/>
                  </a:cubicBezTo>
                  <a:cubicBezTo>
                    <a:pt x="390066" y="303141"/>
                    <a:pt x="394584" y="319320"/>
                    <a:pt x="402018" y="327774"/>
                  </a:cubicBezTo>
                  <a:cubicBezTo>
                    <a:pt x="403476" y="329450"/>
                    <a:pt x="405152" y="330470"/>
                    <a:pt x="406901" y="331199"/>
                  </a:cubicBezTo>
                  <a:cubicBezTo>
                    <a:pt x="406683" y="345119"/>
                    <a:pt x="407265" y="359257"/>
                    <a:pt x="411492" y="369752"/>
                  </a:cubicBezTo>
                  <a:cubicBezTo>
                    <a:pt x="412877" y="373177"/>
                    <a:pt x="417031" y="374707"/>
                    <a:pt x="420092" y="373760"/>
                  </a:cubicBezTo>
                  <a:cubicBezTo>
                    <a:pt x="420457" y="373614"/>
                    <a:pt x="420821" y="373541"/>
                    <a:pt x="421112" y="373395"/>
                  </a:cubicBezTo>
                  <a:cubicBezTo>
                    <a:pt x="424319" y="372375"/>
                    <a:pt x="426651" y="368950"/>
                    <a:pt x="426651" y="365088"/>
                  </a:cubicBezTo>
                  <a:cubicBezTo>
                    <a:pt x="426578" y="364796"/>
                    <a:pt x="426578" y="364504"/>
                    <a:pt x="426578" y="364140"/>
                  </a:cubicBezTo>
                  <a:close/>
                </a:path>
              </a:pathLst>
            </a:custGeom>
            <a:solidFill>
              <a:srgbClr val="537082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1E4797E1-5E5C-72DA-97EB-E7102C92F04C}"/>
                </a:ext>
              </a:extLst>
            </p:cNvPr>
            <p:cNvSpPr/>
            <p:nvPr/>
          </p:nvSpPr>
          <p:spPr>
            <a:xfrm>
              <a:off x="6855956" y="5654525"/>
              <a:ext cx="56626" cy="89906"/>
            </a:xfrm>
            <a:custGeom>
              <a:avLst/>
              <a:gdLst>
                <a:gd name="connsiteX0" fmla="*/ 30463 w 56626"/>
                <a:gd name="connsiteY0" fmla="*/ 121 h 89906"/>
                <a:gd name="connsiteX1" fmla="*/ 27111 w 56626"/>
                <a:gd name="connsiteY1" fmla="*/ 412 h 89906"/>
                <a:gd name="connsiteX2" fmla="*/ 0 w 56626"/>
                <a:gd name="connsiteY2" fmla="*/ 10032 h 89906"/>
                <a:gd name="connsiteX3" fmla="*/ 26236 w 56626"/>
                <a:gd name="connsiteY3" fmla="*/ 89907 h 89906"/>
                <a:gd name="connsiteX4" fmla="*/ 56627 w 56626"/>
                <a:gd name="connsiteY4" fmla="*/ 77080 h 89906"/>
                <a:gd name="connsiteX5" fmla="*/ 34471 w 56626"/>
                <a:gd name="connsiteY5" fmla="*/ 5441 h 89906"/>
                <a:gd name="connsiteX6" fmla="*/ 30463 w 56626"/>
                <a:gd name="connsiteY6" fmla="*/ 121 h 8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626" h="89906">
                  <a:moveTo>
                    <a:pt x="30463" y="121"/>
                  </a:moveTo>
                  <a:cubicBezTo>
                    <a:pt x="29370" y="-171"/>
                    <a:pt x="28204" y="121"/>
                    <a:pt x="27111" y="412"/>
                  </a:cubicBezTo>
                  <a:cubicBezTo>
                    <a:pt x="17855" y="2890"/>
                    <a:pt x="8818" y="6170"/>
                    <a:pt x="0" y="10032"/>
                  </a:cubicBezTo>
                  <a:cubicBezTo>
                    <a:pt x="7361" y="37070"/>
                    <a:pt x="16106" y="63743"/>
                    <a:pt x="26236" y="89907"/>
                  </a:cubicBezTo>
                  <a:cubicBezTo>
                    <a:pt x="36075" y="84878"/>
                    <a:pt x="46205" y="80578"/>
                    <a:pt x="56627" y="77080"/>
                  </a:cubicBezTo>
                  <a:cubicBezTo>
                    <a:pt x="49266" y="53176"/>
                    <a:pt x="41905" y="29345"/>
                    <a:pt x="34471" y="5441"/>
                  </a:cubicBezTo>
                  <a:cubicBezTo>
                    <a:pt x="33816" y="3254"/>
                    <a:pt x="32795" y="704"/>
                    <a:pt x="30463" y="121"/>
                  </a:cubicBezTo>
                  <a:close/>
                </a:path>
              </a:pathLst>
            </a:custGeom>
            <a:solidFill>
              <a:srgbClr val="537082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13" name="Graphic 2">
            <a:extLst>
              <a:ext uri="{FF2B5EF4-FFF2-40B4-BE49-F238E27FC236}">
                <a16:creationId xmlns:a16="http://schemas.microsoft.com/office/drawing/2014/main" id="{380394FF-0115-A0C8-09BC-C48331E9A34D}"/>
              </a:ext>
            </a:extLst>
          </p:cNvPr>
          <p:cNvGrpSpPr/>
          <p:nvPr/>
        </p:nvGrpSpPr>
        <p:grpSpPr>
          <a:xfrm>
            <a:off x="3451818" y="6174971"/>
            <a:ext cx="330361" cy="342673"/>
            <a:chOff x="2818076" y="6193078"/>
            <a:chExt cx="330361" cy="342673"/>
          </a:xfrm>
        </p:grpSpPr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27DCB7C3-84F3-6563-527A-4DABCCB31BEC}"/>
                </a:ext>
              </a:extLst>
            </p:cNvPr>
            <p:cNvSpPr/>
            <p:nvPr/>
          </p:nvSpPr>
          <p:spPr>
            <a:xfrm>
              <a:off x="2875061" y="6205314"/>
              <a:ext cx="46050" cy="83445"/>
            </a:xfrm>
            <a:custGeom>
              <a:avLst/>
              <a:gdLst>
                <a:gd name="connsiteX0" fmla="*/ 721 w 46050"/>
                <a:gd name="connsiteY0" fmla="*/ 56699 h 83445"/>
                <a:gd name="connsiteX1" fmla="*/ 866 w 46050"/>
                <a:gd name="connsiteY1" fmla="*/ 82352 h 83445"/>
                <a:gd name="connsiteX2" fmla="*/ 6259 w 46050"/>
                <a:gd name="connsiteY2" fmla="*/ 82717 h 83445"/>
                <a:gd name="connsiteX3" fmla="*/ 9320 w 46050"/>
                <a:gd name="connsiteY3" fmla="*/ 83446 h 83445"/>
                <a:gd name="connsiteX4" fmla="*/ 9247 w 46050"/>
                <a:gd name="connsiteY4" fmla="*/ 82790 h 83445"/>
                <a:gd name="connsiteX5" fmla="*/ 45759 w 46050"/>
                <a:gd name="connsiteY5" fmla="*/ 82863 h 83445"/>
                <a:gd name="connsiteX6" fmla="*/ 45541 w 46050"/>
                <a:gd name="connsiteY6" fmla="*/ 82498 h 83445"/>
                <a:gd name="connsiteX7" fmla="*/ 43427 w 46050"/>
                <a:gd name="connsiteY7" fmla="*/ 56043 h 83445"/>
                <a:gd name="connsiteX8" fmla="*/ 45176 w 46050"/>
                <a:gd name="connsiteY8" fmla="*/ 20625 h 83445"/>
                <a:gd name="connsiteX9" fmla="*/ 46051 w 46050"/>
                <a:gd name="connsiteY9" fmla="*/ 0 h 83445"/>
                <a:gd name="connsiteX10" fmla="*/ 1449 w 46050"/>
                <a:gd name="connsiteY10" fmla="*/ 1020 h 83445"/>
                <a:gd name="connsiteX11" fmla="*/ 1522 w 46050"/>
                <a:gd name="connsiteY11" fmla="*/ 1822 h 83445"/>
                <a:gd name="connsiteX12" fmla="*/ 721 w 46050"/>
                <a:gd name="connsiteY12" fmla="*/ 56699 h 8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50" h="83445">
                  <a:moveTo>
                    <a:pt x="721" y="56699"/>
                  </a:moveTo>
                  <a:cubicBezTo>
                    <a:pt x="1960" y="71858"/>
                    <a:pt x="-1539" y="69526"/>
                    <a:pt x="866" y="82352"/>
                  </a:cubicBezTo>
                  <a:cubicBezTo>
                    <a:pt x="2178" y="82498"/>
                    <a:pt x="4000" y="82644"/>
                    <a:pt x="6259" y="82717"/>
                  </a:cubicBezTo>
                  <a:cubicBezTo>
                    <a:pt x="7644" y="83446"/>
                    <a:pt x="9320" y="83446"/>
                    <a:pt x="9320" y="83446"/>
                  </a:cubicBezTo>
                  <a:cubicBezTo>
                    <a:pt x="9320" y="83446"/>
                    <a:pt x="9320" y="83227"/>
                    <a:pt x="9247" y="82790"/>
                  </a:cubicBezTo>
                  <a:cubicBezTo>
                    <a:pt x="17774" y="83008"/>
                    <a:pt x="30747" y="83008"/>
                    <a:pt x="45759" y="82863"/>
                  </a:cubicBezTo>
                  <a:lnTo>
                    <a:pt x="45541" y="82498"/>
                  </a:lnTo>
                  <a:cubicBezTo>
                    <a:pt x="45541" y="82498"/>
                    <a:pt x="43500" y="65007"/>
                    <a:pt x="43427" y="56043"/>
                  </a:cubicBezTo>
                  <a:cubicBezTo>
                    <a:pt x="43354" y="47080"/>
                    <a:pt x="44229" y="22155"/>
                    <a:pt x="45176" y="20625"/>
                  </a:cubicBezTo>
                  <a:cubicBezTo>
                    <a:pt x="45978" y="19313"/>
                    <a:pt x="46051" y="6778"/>
                    <a:pt x="46051" y="0"/>
                  </a:cubicBezTo>
                  <a:cubicBezTo>
                    <a:pt x="29435" y="218"/>
                    <a:pt x="14276" y="583"/>
                    <a:pt x="1449" y="1020"/>
                  </a:cubicBezTo>
                  <a:lnTo>
                    <a:pt x="1522" y="1822"/>
                  </a:lnTo>
                  <a:cubicBezTo>
                    <a:pt x="2834" y="12316"/>
                    <a:pt x="-518" y="41541"/>
                    <a:pt x="721" y="56699"/>
                  </a:cubicBezTo>
                  <a:close/>
                </a:path>
              </a:pathLst>
            </a:custGeom>
            <a:solidFill>
              <a:srgbClr val="ECECEC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468C4561-5652-557B-BFC8-2D3E0DE62CAB}"/>
                </a:ext>
              </a:extLst>
            </p:cNvPr>
            <p:cNvSpPr/>
            <p:nvPr/>
          </p:nvSpPr>
          <p:spPr>
            <a:xfrm>
              <a:off x="2818076" y="6193078"/>
              <a:ext cx="330361" cy="342673"/>
            </a:xfrm>
            <a:custGeom>
              <a:avLst/>
              <a:gdLst>
                <a:gd name="connsiteX0" fmla="*/ 325606 w 330361"/>
                <a:gd name="connsiteY0" fmla="*/ 180730 h 342673"/>
                <a:gd name="connsiteX1" fmla="*/ 328667 w 330361"/>
                <a:gd name="connsiteY1" fmla="*/ 104864 h 342673"/>
                <a:gd name="connsiteX2" fmla="*/ 328521 w 330361"/>
                <a:gd name="connsiteY2" fmla="*/ 73380 h 342673"/>
                <a:gd name="connsiteX3" fmla="*/ 286252 w 330361"/>
                <a:gd name="connsiteY3" fmla="*/ 33953 h 342673"/>
                <a:gd name="connsiteX4" fmla="*/ 248719 w 330361"/>
                <a:gd name="connsiteY4" fmla="*/ 283 h 342673"/>
                <a:gd name="connsiteX5" fmla="*/ 211406 w 330361"/>
                <a:gd name="connsiteY5" fmla="*/ 2834 h 342673"/>
                <a:gd name="connsiteX6" fmla="*/ 144868 w 330361"/>
                <a:gd name="connsiteY6" fmla="*/ 3199 h 342673"/>
                <a:gd name="connsiteX7" fmla="*/ 86492 w 330361"/>
                <a:gd name="connsiteY7" fmla="*/ 3490 h 342673"/>
                <a:gd name="connsiteX8" fmla="*/ 7128 w 330361"/>
                <a:gd name="connsiteY8" fmla="*/ 3927 h 342673"/>
                <a:gd name="connsiteX9" fmla="*/ 788 w 330361"/>
                <a:gd name="connsiteY9" fmla="*/ 124176 h 342673"/>
                <a:gd name="connsiteX10" fmla="*/ 4286 w 330361"/>
                <a:gd name="connsiteY10" fmla="*/ 334285 h 342673"/>
                <a:gd name="connsiteX11" fmla="*/ 54499 w 330361"/>
                <a:gd name="connsiteY11" fmla="*/ 337491 h 342673"/>
                <a:gd name="connsiteX12" fmla="*/ 186409 w 330361"/>
                <a:gd name="connsiteY12" fmla="*/ 342593 h 342673"/>
                <a:gd name="connsiteX13" fmla="*/ 326408 w 330361"/>
                <a:gd name="connsiteY13" fmla="*/ 326632 h 342673"/>
                <a:gd name="connsiteX14" fmla="*/ 324877 w 330361"/>
                <a:gd name="connsiteY14" fmla="*/ 256596 h 342673"/>
                <a:gd name="connsiteX15" fmla="*/ 325606 w 330361"/>
                <a:gd name="connsiteY15" fmla="*/ 180730 h 342673"/>
                <a:gd name="connsiteX16" fmla="*/ 147200 w 330361"/>
                <a:gd name="connsiteY16" fmla="*/ 292525 h 342673"/>
                <a:gd name="connsiteX17" fmla="*/ 69293 w 330361"/>
                <a:gd name="connsiteY17" fmla="*/ 200261 h 342673"/>
                <a:gd name="connsiteX18" fmla="*/ 181890 w 330361"/>
                <a:gd name="connsiteY18" fmla="*/ 133869 h 342673"/>
                <a:gd name="connsiteX19" fmla="*/ 242889 w 330361"/>
                <a:gd name="connsiteY19" fmla="*/ 218481 h 342673"/>
                <a:gd name="connsiteX20" fmla="*/ 147200 w 330361"/>
                <a:gd name="connsiteY20" fmla="*/ 292525 h 342673"/>
                <a:gd name="connsiteX21" fmla="*/ 240047 w 330361"/>
                <a:gd name="connsiteY21" fmla="*/ 10195 h 342673"/>
                <a:gd name="connsiteX22" fmla="*/ 239974 w 330361"/>
                <a:gd name="connsiteY22" fmla="*/ 11142 h 342673"/>
                <a:gd name="connsiteX23" fmla="*/ 237132 w 330361"/>
                <a:gd name="connsiteY23" fmla="*/ 13110 h 342673"/>
                <a:gd name="connsiteX24" fmla="*/ 227075 w 330361"/>
                <a:gd name="connsiteY24" fmla="*/ 93713 h 342673"/>
                <a:gd name="connsiteX25" fmla="*/ 108137 w 330361"/>
                <a:gd name="connsiteY25" fmla="*/ 95098 h 342673"/>
                <a:gd name="connsiteX26" fmla="*/ 106825 w 330361"/>
                <a:gd name="connsiteY26" fmla="*/ 77243 h 342673"/>
                <a:gd name="connsiteX27" fmla="*/ 107627 w 330361"/>
                <a:gd name="connsiteY27" fmla="*/ 39856 h 342673"/>
                <a:gd name="connsiteX28" fmla="*/ 106971 w 330361"/>
                <a:gd name="connsiteY28" fmla="*/ 11434 h 342673"/>
                <a:gd name="connsiteX29" fmla="*/ 103036 w 330361"/>
                <a:gd name="connsiteY29" fmla="*/ 9102 h 342673"/>
                <a:gd name="connsiteX30" fmla="*/ 240047 w 330361"/>
                <a:gd name="connsiteY30" fmla="*/ 10195 h 342673"/>
                <a:gd name="connsiteX31" fmla="*/ 57705 w 330361"/>
                <a:gd name="connsiteY31" fmla="*/ 68934 h 342673"/>
                <a:gd name="connsiteX32" fmla="*/ 58580 w 330361"/>
                <a:gd name="connsiteY32" fmla="*/ 14057 h 342673"/>
                <a:gd name="connsiteX33" fmla="*/ 58507 w 330361"/>
                <a:gd name="connsiteY33" fmla="*/ 13256 h 342673"/>
                <a:gd name="connsiteX34" fmla="*/ 103109 w 330361"/>
                <a:gd name="connsiteY34" fmla="*/ 12235 h 342673"/>
                <a:gd name="connsiteX35" fmla="*/ 102234 w 330361"/>
                <a:gd name="connsiteY35" fmla="*/ 32860 h 342673"/>
                <a:gd name="connsiteX36" fmla="*/ 100485 w 330361"/>
                <a:gd name="connsiteY36" fmla="*/ 68279 h 342673"/>
                <a:gd name="connsiteX37" fmla="*/ 102598 w 330361"/>
                <a:gd name="connsiteY37" fmla="*/ 94734 h 342673"/>
                <a:gd name="connsiteX38" fmla="*/ 102817 w 330361"/>
                <a:gd name="connsiteY38" fmla="*/ 95098 h 342673"/>
                <a:gd name="connsiteX39" fmla="*/ 66305 w 330361"/>
                <a:gd name="connsiteY39" fmla="*/ 95025 h 342673"/>
                <a:gd name="connsiteX40" fmla="*/ 66378 w 330361"/>
                <a:gd name="connsiteY40" fmla="*/ 95681 h 342673"/>
                <a:gd name="connsiteX41" fmla="*/ 63317 w 330361"/>
                <a:gd name="connsiteY41" fmla="*/ 94952 h 342673"/>
                <a:gd name="connsiteX42" fmla="*/ 57924 w 330361"/>
                <a:gd name="connsiteY42" fmla="*/ 94588 h 342673"/>
                <a:gd name="connsiteX43" fmla="*/ 57705 w 330361"/>
                <a:gd name="connsiteY43" fmla="*/ 68934 h 342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30361" h="342673">
                  <a:moveTo>
                    <a:pt x="325606" y="180730"/>
                  </a:moveTo>
                  <a:cubicBezTo>
                    <a:pt x="324367" y="166737"/>
                    <a:pt x="329979" y="128185"/>
                    <a:pt x="328667" y="104864"/>
                  </a:cubicBezTo>
                  <a:cubicBezTo>
                    <a:pt x="327355" y="81543"/>
                    <a:pt x="333185" y="75640"/>
                    <a:pt x="328521" y="73380"/>
                  </a:cubicBezTo>
                  <a:cubicBezTo>
                    <a:pt x="323857" y="71048"/>
                    <a:pt x="300317" y="44374"/>
                    <a:pt x="286252" y="33953"/>
                  </a:cubicBezTo>
                  <a:cubicBezTo>
                    <a:pt x="272186" y="23531"/>
                    <a:pt x="258048" y="1450"/>
                    <a:pt x="248719" y="283"/>
                  </a:cubicBezTo>
                  <a:cubicBezTo>
                    <a:pt x="239391" y="-810"/>
                    <a:pt x="234727" y="1522"/>
                    <a:pt x="211406" y="2834"/>
                  </a:cubicBezTo>
                  <a:cubicBezTo>
                    <a:pt x="188085" y="4146"/>
                    <a:pt x="164691" y="3053"/>
                    <a:pt x="144868" y="3199"/>
                  </a:cubicBezTo>
                  <a:cubicBezTo>
                    <a:pt x="125045" y="3344"/>
                    <a:pt x="108720" y="3417"/>
                    <a:pt x="86492" y="3490"/>
                  </a:cubicBezTo>
                  <a:cubicBezTo>
                    <a:pt x="64337" y="3636"/>
                    <a:pt x="7128" y="3927"/>
                    <a:pt x="7128" y="3927"/>
                  </a:cubicBezTo>
                  <a:cubicBezTo>
                    <a:pt x="-1034" y="6332"/>
                    <a:pt x="-597" y="89195"/>
                    <a:pt x="788" y="124176"/>
                  </a:cubicBezTo>
                  <a:cubicBezTo>
                    <a:pt x="2172" y="159158"/>
                    <a:pt x="1589" y="275909"/>
                    <a:pt x="4286" y="334285"/>
                  </a:cubicBezTo>
                  <a:cubicBezTo>
                    <a:pt x="13614" y="338876"/>
                    <a:pt x="26514" y="337637"/>
                    <a:pt x="54499" y="337491"/>
                  </a:cubicBezTo>
                  <a:cubicBezTo>
                    <a:pt x="82484" y="337345"/>
                    <a:pt x="137361" y="341718"/>
                    <a:pt x="186409" y="342593"/>
                  </a:cubicBezTo>
                  <a:cubicBezTo>
                    <a:pt x="235456" y="343467"/>
                    <a:pt x="319411" y="337199"/>
                    <a:pt x="326408" y="326632"/>
                  </a:cubicBezTo>
                  <a:cubicBezTo>
                    <a:pt x="333331" y="316065"/>
                    <a:pt x="325023" y="281156"/>
                    <a:pt x="324877" y="256596"/>
                  </a:cubicBezTo>
                  <a:cubicBezTo>
                    <a:pt x="324731" y="232036"/>
                    <a:pt x="326845" y="194722"/>
                    <a:pt x="325606" y="180730"/>
                  </a:cubicBezTo>
                  <a:close/>
                  <a:moveTo>
                    <a:pt x="147200" y="292525"/>
                  </a:moveTo>
                  <a:cubicBezTo>
                    <a:pt x="108064" y="284873"/>
                    <a:pt x="49470" y="276273"/>
                    <a:pt x="69293" y="200261"/>
                  </a:cubicBezTo>
                  <a:cubicBezTo>
                    <a:pt x="89116" y="124322"/>
                    <a:pt x="144722" y="122354"/>
                    <a:pt x="181890" y="133869"/>
                  </a:cubicBezTo>
                  <a:cubicBezTo>
                    <a:pt x="219058" y="145384"/>
                    <a:pt x="258339" y="174462"/>
                    <a:pt x="242889" y="218481"/>
                  </a:cubicBezTo>
                  <a:cubicBezTo>
                    <a:pt x="226346" y="265779"/>
                    <a:pt x="202150" y="303311"/>
                    <a:pt x="147200" y="292525"/>
                  </a:cubicBezTo>
                  <a:close/>
                  <a:moveTo>
                    <a:pt x="240047" y="10195"/>
                  </a:moveTo>
                  <a:lnTo>
                    <a:pt x="239974" y="11142"/>
                  </a:lnTo>
                  <a:lnTo>
                    <a:pt x="237132" y="13110"/>
                  </a:lnTo>
                  <a:cubicBezTo>
                    <a:pt x="237132" y="13110"/>
                    <a:pt x="232832" y="77316"/>
                    <a:pt x="227075" y="93713"/>
                  </a:cubicBezTo>
                  <a:cubicBezTo>
                    <a:pt x="213373" y="93057"/>
                    <a:pt x="153395" y="94588"/>
                    <a:pt x="108137" y="95098"/>
                  </a:cubicBezTo>
                  <a:cubicBezTo>
                    <a:pt x="107700" y="91017"/>
                    <a:pt x="106825" y="82417"/>
                    <a:pt x="106825" y="77243"/>
                  </a:cubicBezTo>
                  <a:cubicBezTo>
                    <a:pt x="106753" y="70247"/>
                    <a:pt x="107627" y="39856"/>
                    <a:pt x="107627" y="39856"/>
                  </a:cubicBezTo>
                  <a:lnTo>
                    <a:pt x="106971" y="11434"/>
                  </a:lnTo>
                  <a:lnTo>
                    <a:pt x="103036" y="9102"/>
                  </a:lnTo>
                  <a:lnTo>
                    <a:pt x="240047" y="10195"/>
                  </a:lnTo>
                  <a:close/>
                  <a:moveTo>
                    <a:pt x="57705" y="68934"/>
                  </a:moveTo>
                  <a:cubicBezTo>
                    <a:pt x="56467" y="53776"/>
                    <a:pt x="59819" y="24552"/>
                    <a:pt x="58580" y="14057"/>
                  </a:cubicBezTo>
                  <a:lnTo>
                    <a:pt x="58507" y="13256"/>
                  </a:lnTo>
                  <a:cubicBezTo>
                    <a:pt x="71334" y="12819"/>
                    <a:pt x="86492" y="12454"/>
                    <a:pt x="103109" y="12235"/>
                  </a:cubicBezTo>
                  <a:cubicBezTo>
                    <a:pt x="103109" y="19013"/>
                    <a:pt x="103036" y="31548"/>
                    <a:pt x="102234" y="32860"/>
                  </a:cubicBezTo>
                  <a:cubicBezTo>
                    <a:pt x="101287" y="34390"/>
                    <a:pt x="100412" y="59315"/>
                    <a:pt x="100485" y="68279"/>
                  </a:cubicBezTo>
                  <a:cubicBezTo>
                    <a:pt x="100558" y="77243"/>
                    <a:pt x="102598" y="94734"/>
                    <a:pt x="102598" y="94734"/>
                  </a:cubicBezTo>
                  <a:lnTo>
                    <a:pt x="102817" y="95098"/>
                  </a:lnTo>
                  <a:cubicBezTo>
                    <a:pt x="87804" y="95244"/>
                    <a:pt x="74832" y="95244"/>
                    <a:pt x="66305" y="95025"/>
                  </a:cubicBezTo>
                  <a:cubicBezTo>
                    <a:pt x="66378" y="95462"/>
                    <a:pt x="66378" y="95681"/>
                    <a:pt x="66378" y="95681"/>
                  </a:cubicBezTo>
                  <a:cubicBezTo>
                    <a:pt x="66378" y="95681"/>
                    <a:pt x="64702" y="95681"/>
                    <a:pt x="63317" y="94952"/>
                  </a:cubicBezTo>
                  <a:cubicBezTo>
                    <a:pt x="61058" y="94879"/>
                    <a:pt x="59236" y="94734"/>
                    <a:pt x="57924" y="94588"/>
                  </a:cubicBezTo>
                  <a:cubicBezTo>
                    <a:pt x="55446" y="81761"/>
                    <a:pt x="58944" y="84093"/>
                    <a:pt x="57705" y="68934"/>
                  </a:cubicBezTo>
                  <a:close/>
                </a:path>
              </a:pathLst>
            </a:custGeom>
            <a:solidFill>
              <a:srgbClr val="537082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FD4FD70B-D97D-346E-B9A7-98B5B3888F77}"/>
                </a:ext>
              </a:extLst>
            </p:cNvPr>
            <p:cNvSpPr/>
            <p:nvPr/>
          </p:nvSpPr>
          <p:spPr>
            <a:xfrm>
              <a:off x="2921184" y="6202253"/>
              <a:ext cx="136938" cy="85923"/>
            </a:xfrm>
            <a:custGeom>
              <a:avLst/>
              <a:gdLst>
                <a:gd name="connsiteX0" fmla="*/ 4518 w 136938"/>
                <a:gd name="connsiteY0" fmla="*/ 30681 h 85923"/>
                <a:gd name="connsiteX1" fmla="*/ 3717 w 136938"/>
                <a:gd name="connsiteY1" fmla="*/ 68068 h 85923"/>
                <a:gd name="connsiteX2" fmla="*/ 5029 w 136938"/>
                <a:gd name="connsiteY2" fmla="*/ 85923 h 85923"/>
                <a:gd name="connsiteX3" fmla="*/ 123966 w 136938"/>
                <a:gd name="connsiteY3" fmla="*/ 84539 h 85923"/>
                <a:gd name="connsiteX4" fmla="*/ 134023 w 136938"/>
                <a:gd name="connsiteY4" fmla="*/ 3935 h 85923"/>
                <a:gd name="connsiteX5" fmla="*/ 136865 w 136938"/>
                <a:gd name="connsiteY5" fmla="*/ 1967 h 85923"/>
                <a:gd name="connsiteX6" fmla="*/ 136938 w 136938"/>
                <a:gd name="connsiteY6" fmla="*/ 1020 h 85923"/>
                <a:gd name="connsiteX7" fmla="*/ 0 w 136938"/>
                <a:gd name="connsiteY7" fmla="*/ 0 h 85923"/>
                <a:gd name="connsiteX8" fmla="*/ 3935 w 136938"/>
                <a:gd name="connsiteY8" fmla="*/ 2332 h 85923"/>
                <a:gd name="connsiteX9" fmla="*/ 4518 w 136938"/>
                <a:gd name="connsiteY9" fmla="*/ 30681 h 85923"/>
                <a:gd name="connsiteX10" fmla="*/ 74992 w 136938"/>
                <a:gd name="connsiteY10" fmla="*/ 18657 h 85923"/>
                <a:gd name="connsiteX11" fmla="*/ 114638 w 136938"/>
                <a:gd name="connsiteY11" fmla="*/ 16908 h 85923"/>
                <a:gd name="connsiteX12" fmla="*/ 112597 w 136938"/>
                <a:gd name="connsiteY12" fmla="*/ 72149 h 85923"/>
                <a:gd name="connsiteX13" fmla="*/ 76814 w 136938"/>
                <a:gd name="connsiteY13" fmla="*/ 71567 h 85923"/>
                <a:gd name="connsiteX14" fmla="*/ 75137 w 136938"/>
                <a:gd name="connsiteY14" fmla="*/ 53711 h 85923"/>
                <a:gd name="connsiteX15" fmla="*/ 74992 w 136938"/>
                <a:gd name="connsiteY15" fmla="*/ 18657 h 8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6938" h="85923">
                  <a:moveTo>
                    <a:pt x="4518" y="30681"/>
                  </a:moveTo>
                  <a:cubicBezTo>
                    <a:pt x="4518" y="30681"/>
                    <a:pt x="3717" y="61072"/>
                    <a:pt x="3717" y="68068"/>
                  </a:cubicBezTo>
                  <a:cubicBezTo>
                    <a:pt x="3717" y="73243"/>
                    <a:pt x="4591" y="81842"/>
                    <a:pt x="5029" y="85923"/>
                  </a:cubicBezTo>
                  <a:cubicBezTo>
                    <a:pt x="50213" y="85413"/>
                    <a:pt x="110192" y="83810"/>
                    <a:pt x="123966" y="84539"/>
                  </a:cubicBezTo>
                  <a:cubicBezTo>
                    <a:pt x="129723" y="68141"/>
                    <a:pt x="134023" y="3935"/>
                    <a:pt x="134023" y="3935"/>
                  </a:cubicBezTo>
                  <a:lnTo>
                    <a:pt x="136865" y="1967"/>
                  </a:lnTo>
                  <a:lnTo>
                    <a:pt x="136938" y="1020"/>
                  </a:lnTo>
                  <a:lnTo>
                    <a:pt x="0" y="0"/>
                  </a:lnTo>
                  <a:lnTo>
                    <a:pt x="3935" y="2332"/>
                  </a:lnTo>
                  <a:lnTo>
                    <a:pt x="4518" y="30681"/>
                  </a:lnTo>
                  <a:close/>
                  <a:moveTo>
                    <a:pt x="74992" y="18657"/>
                  </a:moveTo>
                  <a:cubicBezTo>
                    <a:pt x="77324" y="11660"/>
                    <a:pt x="114638" y="12972"/>
                    <a:pt x="114638" y="16908"/>
                  </a:cubicBezTo>
                  <a:cubicBezTo>
                    <a:pt x="114638" y="20770"/>
                    <a:pt x="114127" y="69817"/>
                    <a:pt x="112597" y="72149"/>
                  </a:cubicBezTo>
                  <a:cubicBezTo>
                    <a:pt x="111066" y="74481"/>
                    <a:pt x="89276" y="73024"/>
                    <a:pt x="76814" y="71567"/>
                  </a:cubicBezTo>
                  <a:cubicBezTo>
                    <a:pt x="73680" y="66101"/>
                    <a:pt x="74409" y="61436"/>
                    <a:pt x="75137" y="53711"/>
                  </a:cubicBezTo>
                  <a:cubicBezTo>
                    <a:pt x="75866" y="45913"/>
                    <a:pt x="72514" y="26090"/>
                    <a:pt x="74992" y="18657"/>
                  </a:cubicBezTo>
                  <a:close/>
                </a:path>
              </a:pathLst>
            </a:custGeom>
            <a:solidFill>
              <a:srgbClr val="EEBE47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D671F34C-80B3-A729-1C49-FA8454FB8890}"/>
                </a:ext>
              </a:extLst>
            </p:cNvPr>
            <p:cNvSpPr/>
            <p:nvPr/>
          </p:nvSpPr>
          <p:spPr>
            <a:xfrm>
              <a:off x="2995249" y="6215889"/>
              <a:ext cx="40573" cy="59665"/>
            </a:xfrm>
            <a:custGeom>
              <a:avLst/>
              <a:gdLst>
                <a:gd name="connsiteX0" fmla="*/ 1073 w 40573"/>
                <a:gd name="connsiteY0" fmla="*/ 40002 h 59665"/>
                <a:gd name="connsiteX1" fmla="*/ 2750 w 40573"/>
                <a:gd name="connsiteY1" fmla="*/ 57858 h 59665"/>
                <a:gd name="connsiteX2" fmla="*/ 38533 w 40573"/>
                <a:gd name="connsiteY2" fmla="*/ 58440 h 59665"/>
                <a:gd name="connsiteX3" fmla="*/ 40574 w 40573"/>
                <a:gd name="connsiteY3" fmla="*/ 3199 h 59665"/>
                <a:gd name="connsiteX4" fmla="*/ 928 w 40573"/>
                <a:gd name="connsiteY4" fmla="*/ 4948 h 59665"/>
                <a:gd name="connsiteX5" fmla="*/ 1073 w 40573"/>
                <a:gd name="connsiteY5" fmla="*/ 40002 h 59665"/>
                <a:gd name="connsiteX6" fmla="*/ 4280 w 40573"/>
                <a:gd name="connsiteY6" fmla="*/ 9320 h 59665"/>
                <a:gd name="connsiteX7" fmla="*/ 37075 w 40573"/>
                <a:gd name="connsiteY7" fmla="*/ 7863 h 59665"/>
                <a:gd name="connsiteX8" fmla="*/ 35399 w 40573"/>
                <a:gd name="connsiteY8" fmla="*/ 53558 h 59665"/>
                <a:gd name="connsiteX9" fmla="*/ 5811 w 40573"/>
                <a:gd name="connsiteY9" fmla="*/ 53047 h 59665"/>
                <a:gd name="connsiteX10" fmla="*/ 4426 w 40573"/>
                <a:gd name="connsiteY10" fmla="*/ 38253 h 59665"/>
                <a:gd name="connsiteX11" fmla="*/ 4280 w 40573"/>
                <a:gd name="connsiteY11" fmla="*/ 9320 h 59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573" h="59665">
                  <a:moveTo>
                    <a:pt x="1073" y="40002"/>
                  </a:moveTo>
                  <a:cubicBezTo>
                    <a:pt x="345" y="47800"/>
                    <a:pt x="-384" y="52465"/>
                    <a:pt x="2750" y="57858"/>
                  </a:cubicBezTo>
                  <a:cubicBezTo>
                    <a:pt x="15212" y="59315"/>
                    <a:pt x="37002" y="60772"/>
                    <a:pt x="38533" y="58440"/>
                  </a:cubicBezTo>
                  <a:cubicBezTo>
                    <a:pt x="40063" y="56109"/>
                    <a:pt x="40574" y="7061"/>
                    <a:pt x="40574" y="3199"/>
                  </a:cubicBezTo>
                  <a:cubicBezTo>
                    <a:pt x="40574" y="-664"/>
                    <a:pt x="3187" y="-2049"/>
                    <a:pt x="928" y="4948"/>
                  </a:cubicBezTo>
                  <a:cubicBezTo>
                    <a:pt x="-1550" y="12454"/>
                    <a:pt x="1802" y="32277"/>
                    <a:pt x="1073" y="40002"/>
                  </a:cubicBezTo>
                  <a:close/>
                  <a:moveTo>
                    <a:pt x="4280" y="9320"/>
                  </a:moveTo>
                  <a:cubicBezTo>
                    <a:pt x="6175" y="3563"/>
                    <a:pt x="37075" y="4656"/>
                    <a:pt x="37075" y="7863"/>
                  </a:cubicBezTo>
                  <a:cubicBezTo>
                    <a:pt x="37075" y="11069"/>
                    <a:pt x="36638" y="51590"/>
                    <a:pt x="35399" y="53558"/>
                  </a:cubicBezTo>
                  <a:cubicBezTo>
                    <a:pt x="34087" y="55525"/>
                    <a:pt x="16086" y="54287"/>
                    <a:pt x="5811" y="53047"/>
                  </a:cubicBezTo>
                  <a:cubicBezTo>
                    <a:pt x="3187" y="48529"/>
                    <a:pt x="3843" y="44667"/>
                    <a:pt x="4426" y="38253"/>
                  </a:cubicBezTo>
                  <a:cubicBezTo>
                    <a:pt x="5082" y="31840"/>
                    <a:pt x="2312" y="15442"/>
                    <a:pt x="4280" y="9320"/>
                  </a:cubicBezTo>
                  <a:close/>
                </a:path>
              </a:pathLst>
            </a:custGeom>
            <a:solidFill>
              <a:srgbClr val="4B5054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2B5F5C7A-C843-72B1-B297-69D86462354A}"/>
                </a:ext>
              </a:extLst>
            </p:cNvPr>
            <p:cNvSpPr/>
            <p:nvPr/>
          </p:nvSpPr>
          <p:spPr>
            <a:xfrm>
              <a:off x="2998810" y="6221091"/>
              <a:ext cx="33513" cy="49353"/>
            </a:xfrm>
            <a:custGeom>
              <a:avLst/>
              <a:gdLst>
                <a:gd name="connsiteX0" fmla="*/ 864 w 33513"/>
                <a:gd name="connsiteY0" fmla="*/ 33051 h 49353"/>
                <a:gd name="connsiteX1" fmla="*/ 2249 w 33513"/>
                <a:gd name="connsiteY1" fmla="*/ 47845 h 49353"/>
                <a:gd name="connsiteX2" fmla="*/ 31837 w 33513"/>
                <a:gd name="connsiteY2" fmla="*/ 48356 h 49353"/>
                <a:gd name="connsiteX3" fmla="*/ 33514 w 33513"/>
                <a:gd name="connsiteY3" fmla="*/ 2661 h 49353"/>
                <a:gd name="connsiteX4" fmla="*/ 719 w 33513"/>
                <a:gd name="connsiteY4" fmla="*/ 4119 h 49353"/>
                <a:gd name="connsiteX5" fmla="*/ 864 w 33513"/>
                <a:gd name="connsiteY5" fmla="*/ 33051 h 4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513" h="49353">
                  <a:moveTo>
                    <a:pt x="864" y="33051"/>
                  </a:moveTo>
                  <a:cubicBezTo>
                    <a:pt x="281" y="39465"/>
                    <a:pt x="-375" y="43327"/>
                    <a:pt x="2249" y="47845"/>
                  </a:cubicBezTo>
                  <a:cubicBezTo>
                    <a:pt x="12525" y="49085"/>
                    <a:pt x="30526" y="50251"/>
                    <a:pt x="31837" y="48356"/>
                  </a:cubicBezTo>
                  <a:cubicBezTo>
                    <a:pt x="33077" y="46388"/>
                    <a:pt x="33514" y="5868"/>
                    <a:pt x="33514" y="2661"/>
                  </a:cubicBezTo>
                  <a:cubicBezTo>
                    <a:pt x="33514" y="-546"/>
                    <a:pt x="2613" y="-1712"/>
                    <a:pt x="719" y="4119"/>
                  </a:cubicBezTo>
                  <a:cubicBezTo>
                    <a:pt x="-1249" y="10240"/>
                    <a:pt x="1520" y="26638"/>
                    <a:pt x="864" y="33051"/>
                  </a:cubicBezTo>
                  <a:close/>
                </a:path>
              </a:pathLst>
            </a:custGeom>
            <a:solidFill>
              <a:srgbClr val="ECECEC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FEF9F058-64EE-EA4D-EB3A-F2BC9A8DF671}"/>
                </a:ext>
              </a:extLst>
            </p:cNvPr>
            <p:cNvSpPr/>
            <p:nvPr/>
          </p:nvSpPr>
          <p:spPr>
            <a:xfrm>
              <a:off x="2883385" y="6321759"/>
              <a:ext cx="181080" cy="165705"/>
            </a:xfrm>
            <a:custGeom>
              <a:avLst/>
              <a:gdLst>
                <a:gd name="connsiteX0" fmla="*/ 116581 w 181080"/>
                <a:gd name="connsiteY0" fmla="*/ 5189 h 165705"/>
                <a:gd name="connsiteX1" fmla="*/ 3984 w 181080"/>
                <a:gd name="connsiteY1" fmla="*/ 71581 h 165705"/>
                <a:gd name="connsiteX2" fmla="*/ 81891 w 181080"/>
                <a:gd name="connsiteY2" fmla="*/ 163845 h 165705"/>
                <a:gd name="connsiteX3" fmla="*/ 177653 w 181080"/>
                <a:gd name="connsiteY3" fmla="*/ 89800 h 165705"/>
                <a:gd name="connsiteX4" fmla="*/ 116581 w 181080"/>
                <a:gd name="connsiteY4" fmla="*/ 5189 h 165705"/>
                <a:gd name="connsiteX5" fmla="*/ 157247 w 181080"/>
                <a:gd name="connsiteY5" fmla="*/ 127333 h 165705"/>
                <a:gd name="connsiteX6" fmla="*/ 40131 w 181080"/>
                <a:gd name="connsiteY6" fmla="*/ 148394 h 165705"/>
                <a:gd name="connsiteX7" fmla="*/ 44577 w 181080"/>
                <a:gd name="connsiteY7" fmla="*/ 14517 h 165705"/>
                <a:gd name="connsiteX8" fmla="*/ 163223 w 181080"/>
                <a:gd name="connsiteY8" fmla="*/ 40461 h 165705"/>
                <a:gd name="connsiteX9" fmla="*/ 157247 w 181080"/>
                <a:gd name="connsiteY9" fmla="*/ 127333 h 16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1080" h="165705">
                  <a:moveTo>
                    <a:pt x="116581" y="5189"/>
                  </a:moveTo>
                  <a:cubicBezTo>
                    <a:pt x="79413" y="-6326"/>
                    <a:pt x="23807" y="-4358"/>
                    <a:pt x="3984" y="71581"/>
                  </a:cubicBezTo>
                  <a:cubicBezTo>
                    <a:pt x="-15839" y="147593"/>
                    <a:pt x="42755" y="156192"/>
                    <a:pt x="81891" y="163845"/>
                  </a:cubicBezTo>
                  <a:cubicBezTo>
                    <a:pt x="136841" y="174631"/>
                    <a:pt x="161037" y="137025"/>
                    <a:pt x="177653" y="89800"/>
                  </a:cubicBezTo>
                  <a:cubicBezTo>
                    <a:pt x="193030" y="45782"/>
                    <a:pt x="153822" y="16703"/>
                    <a:pt x="116581" y="5189"/>
                  </a:cubicBezTo>
                  <a:close/>
                  <a:moveTo>
                    <a:pt x="157247" y="127333"/>
                  </a:moveTo>
                  <a:cubicBezTo>
                    <a:pt x="145440" y="152403"/>
                    <a:pt x="93260" y="168654"/>
                    <a:pt x="40131" y="148394"/>
                  </a:cubicBezTo>
                  <a:cubicBezTo>
                    <a:pt x="-12997" y="128134"/>
                    <a:pt x="7482" y="39223"/>
                    <a:pt x="44577" y="14517"/>
                  </a:cubicBezTo>
                  <a:cubicBezTo>
                    <a:pt x="81672" y="-10189"/>
                    <a:pt x="132177" y="11602"/>
                    <a:pt x="163223" y="40461"/>
                  </a:cubicBezTo>
                  <a:cubicBezTo>
                    <a:pt x="180568" y="56495"/>
                    <a:pt x="169053" y="102262"/>
                    <a:pt x="157247" y="127333"/>
                  </a:cubicBezTo>
                  <a:close/>
                </a:path>
              </a:pathLst>
            </a:custGeom>
            <a:solidFill>
              <a:srgbClr val="4B5054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FB1E3209-CDBD-EBD2-3D98-0CB03F0581B8}"/>
                </a:ext>
              </a:extLst>
            </p:cNvPr>
            <p:cNvSpPr/>
            <p:nvPr/>
          </p:nvSpPr>
          <p:spPr>
            <a:xfrm>
              <a:off x="2891351" y="6325544"/>
              <a:ext cx="164196" cy="153752"/>
            </a:xfrm>
            <a:custGeom>
              <a:avLst/>
              <a:gdLst>
                <a:gd name="connsiteX0" fmla="*/ 36684 w 164196"/>
                <a:gd name="connsiteY0" fmla="*/ 10732 h 153752"/>
                <a:gd name="connsiteX1" fmla="*/ 32239 w 164196"/>
                <a:gd name="connsiteY1" fmla="*/ 144609 h 153752"/>
                <a:gd name="connsiteX2" fmla="*/ 149354 w 164196"/>
                <a:gd name="connsiteY2" fmla="*/ 123548 h 153752"/>
                <a:gd name="connsiteX3" fmla="*/ 155403 w 164196"/>
                <a:gd name="connsiteY3" fmla="*/ 36750 h 153752"/>
                <a:gd name="connsiteX4" fmla="*/ 36684 w 164196"/>
                <a:gd name="connsiteY4" fmla="*/ 10732 h 153752"/>
                <a:gd name="connsiteX5" fmla="*/ 50531 w 164196"/>
                <a:gd name="connsiteY5" fmla="*/ 78217 h 153752"/>
                <a:gd name="connsiteX6" fmla="*/ 18756 w 164196"/>
                <a:gd name="connsiteY6" fmla="*/ 64152 h 153752"/>
                <a:gd name="connsiteX7" fmla="*/ 39599 w 164196"/>
                <a:gd name="connsiteY7" fmla="*/ 41778 h 153752"/>
                <a:gd name="connsiteX8" fmla="*/ 67002 w 164196"/>
                <a:gd name="connsiteY8" fmla="*/ 55333 h 153752"/>
                <a:gd name="connsiteX9" fmla="*/ 50531 w 164196"/>
                <a:gd name="connsiteY9" fmla="*/ 78217 h 153752"/>
                <a:gd name="connsiteX10" fmla="*/ 103732 w 164196"/>
                <a:gd name="connsiteY10" fmla="*/ 80550 h 153752"/>
                <a:gd name="connsiteX11" fmla="*/ 82962 w 164196"/>
                <a:gd name="connsiteY11" fmla="*/ 98113 h 153752"/>
                <a:gd name="connsiteX12" fmla="*/ 66710 w 164196"/>
                <a:gd name="connsiteY12" fmla="*/ 77052 h 153752"/>
                <a:gd name="connsiteX13" fmla="*/ 91052 w 164196"/>
                <a:gd name="connsiteY13" fmla="*/ 61164 h 153752"/>
                <a:gd name="connsiteX14" fmla="*/ 103732 w 164196"/>
                <a:gd name="connsiteY14" fmla="*/ 80550 h 153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196" h="153752">
                  <a:moveTo>
                    <a:pt x="36684" y="10732"/>
                  </a:moveTo>
                  <a:cubicBezTo>
                    <a:pt x="-411" y="35438"/>
                    <a:pt x="-20889" y="124349"/>
                    <a:pt x="32239" y="144609"/>
                  </a:cubicBezTo>
                  <a:cubicBezTo>
                    <a:pt x="85367" y="164870"/>
                    <a:pt x="137548" y="148618"/>
                    <a:pt x="149354" y="123548"/>
                  </a:cubicBezTo>
                  <a:cubicBezTo>
                    <a:pt x="161160" y="98478"/>
                    <a:pt x="172675" y="52710"/>
                    <a:pt x="155403" y="36750"/>
                  </a:cubicBezTo>
                  <a:cubicBezTo>
                    <a:pt x="124211" y="7890"/>
                    <a:pt x="73779" y="-13973"/>
                    <a:pt x="36684" y="10732"/>
                  </a:cubicBezTo>
                  <a:close/>
                  <a:moveTo>
                    <a:pt x="50531" y="78217"/>
                  </a:moveTo>
                  <a:cubicBezTo>
                    <a:pt x="50531" y="78217"/>
                    <a:pt x="20433" y="70201"/>
                    <a:pt x="18756" y="64152"/>
                  </a:cubicBezTo>
                  <a:cubicBezTo>
                    <a:pt x="20214" y="54095"/>
                    <a:pt x="34061" y="39155"/>
                    <a:pt x="39599" y="41778"/>
                  </a:cubicBezTo>
                  <a:cubicBezTo>
                    <a:pt x="45065" y="44402"/>
                    <a:pt x="75383" y="49722"/>
                    <a:pt x="67002" y="55333"/>
                  </a:cubicBezTo>
                  <a:cubicBezTo>
                    <a:pt x="61609" y="58905"/>
                    <a:pt x="50531" y="78217"/>
                    <a:pt x="50531" y="78217"/>
                  </a:cubicBezTo>
                  <a:close/>
                  <a:moveTo>
                    <a:pt x="103732" y="80550"/>
                  </a:moveTo>
                  <a:cubicBezTo>
                    <a:pt x="100016" y="91554"/>
                    <a:pt x="91270" y="99935"/>
                    <a:pt x="82962" y="98113"/>
                  </a:cubicBezTo>
                  <a:cubicBezTo>
                    <a:pt x="74654" y="96291"/>
                    <a:pt x="62119" y="94761"/>
                    <a:pt x="66710" y="77052"/>
                  </a:cubicBezTo>
                  <a:cubicBezTo>
                    <a:pt x="71229" y="59342"/>
                    <a:pt x="83181" y="58686"/>
                    <a:pt x="91052" y="61164"/>
                  </a:cubicBezTo>
                  <a:cubicBezTo>
                    <a:pt x="98922" y="63715"/>
                    <a:pt x="107158" y="70274"/>
                    <a:pt x="103732" y="80550"/>
                  </a:cubicBezTo>
                  <a:close/>
                </a:path>
              </a:pathLst>
            </a:custGeom>
            <a:solidFill>
              <a:srgbClr val="BCD6DD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C0464D81-142E-23BE-9896-0C1909E67172}"/>
                </a:ext>
              </a:extLst>
            </p:cNvPr>
            <p:cNvSpPr/>
            <p:nvPr/>
          </p:nvSpPr>
          <p:spPr>
            <a:xfrm>
              <a:off x="2957033" y="6385654"/>
              <a:ext cx="38804" cy="38252"/>
            </a:xfrm>
            <a:custGeom>
              <a:avLst/>
              <a:gdLst>
                <a:gd name="connsiteX0" fmla="*/ 25296 w 38804"/>
                <a:gd name="connsiteY0" fmla="*/ 1054 h 38252"/>
                <a:gd name="connsiteX1" fmla="*/ 955 w 38804"/>
                <a:gd name="connsiteY1" fmla="*/ 16941 h 38252"/>
                <a:gd name="connsiteX2" fmla="*/ 17207 w 38804"/>
                <a:gd name="connsiteY2" fmla="*/ 38003 h 38252"/>
                <a:gd name="connsiteX3" fmla="*/ 37977 w 38804"/>
                <a:gd name="connsiteY3" fmla="*/ 20439 h 38252"/>
                <a:gd name="connsiteX4" fmla="*/ 25296 w 38804"/>
                <a:gd name="connsiteY4" fmla="*/ 1054 h 3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04" h="38252">
                  <a:moveTo>
                    <a:pt x="25296" y="1054"/>
                  </a:moveTo>
                  <a:cubicBezTo>
                    <a:pt x="17425" y="-1424"/>
                    <a:pt x="5473" y="-768"/>
                    <a:pt x="955" y="16941"/>
                  </a:cubicBezTo>
                  <a:cubicBezTo>
                    <a:pt x="-3563" y="34650"/>
                    <a:pt x="8972" y="36181"/>
                    <a:pt x="17207" y="38003"/>
                  </a:cubicBezTo>
                  <a:cubicBezTo>
                    <a:pt x="25515" y="39825"/>
                    <a:pt x="34260" y="31444"/>
                    <a:pt x="37977" y="20439"/>
                  </a:cubicBezTo>
                  <a:cubicBezTo>
                    <a:pt x="41475" y="10163"/>
                    <a:pt x="33240" y="3604"/>
                    <a:pt x="25296" y="1054"/>
                  </a:cubicBezTo>
                  <a:close/>
                </a:path>
              </a:pathLst>
            </a:custGeom>
            <a:solidFill>
              <a:srgbClr val="4B5054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D5E0FA4D-A4AA-5ED1-D594-5743C3ACA6A1}"/>
                </a:ext>
              </a:extLst>
            </p:cNvPr>
            <p:cNvSpPr/>
            <p:nvPr/>
          </p:nvSpPr>
          <p:spPr>
            <a:xfrm>
              <a:off x="2910034" y="6367091"/>
              <a:ext cx="49653" cy="36743"/>
            </a:xfrm>
            <a:custGeom>
              <a:avLst/>
              <a:gdLst>
                <a:gd name="connsiteX0" fmla="*/ 20843 w 49653"/>
                <a:gd name="connsiteY0" fmla="*/ 304 h 36743"/>
                <a:gd name="connsiteX1" fmla="*/ 0 w 49653"/>
                <a:gd name="connsiteY1" fmla="*/ 22678 h 36743"/>
                <a:gd name="connsiteX2" fmla="*/ 31775 w 49653"/>
                <a:gd name="connsiteY2" fmla="*/ 36743 h 36743"/>
                <a:gd name="connsiteX3" fmla="*/ 48173 w 49653"/>
                <a:gd name="connsiteY3" fmla="*/ 13859 h 36743"/>
                <a:gd name="connsiteX4" fmla="*/ 20843 w 49653"/>
                <a:gd name="connsiteY4" fmla="*/ 304 h 36743"/>
                <a:gd name="connsiteX5" fmla="*/ 43144 w 49653"/>
                <a:gd name="connsiteY5" fmla="*/ 14734 h 36743"/>
                <a:gd name="connsiteX6" fmla="*/ 30317 w 49653"/>
                <a:gd name="connsiteY6" fmla="*/ 32662 h 36743"/>
                <a:gd name="connsiteX7" fmla="*/ 5393 w 49653"/>
                <a:gd name="connsiteY7" fmla="*/ 21657 h 36743"/>
                <a:gd name="connsiteX8" fmla="*/ 21718 w 49653"/>
                <a:gd name="connsiteY8" fmla="*/ 4094 h 36743"/>
                <a:gd name="connsiteX9" fmla="*/ 43144 w 49653"/>
                <a:gd name="connsiteY9" fmla="*/ 14734 h 3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653" h="36743">
                  <a:moveTo>
                    <a:pt x="20843" y="304"/>
                  </a:moveTo>
                  <a:cubicBezTo>
                    <a:pt x="15377" y="-2320"/>
                    <a:pt x="1458" y="12620"/>
                    <a:pt x="0" y="22678"/>
                  </a:cubicBezTo>
                  <a:cubicBezTo>
                    <a:pt x="1676" y="28727"/>
                    <a:pt x="31775" y="36743"/>
                    <a:pt x="31775" y="36743"/>
                  </a:cubicBezTo>
                  <a:cubicBezTo>
                    <a:pt x="31775" y="36743"/>
                    <a:pt x="42852" y="17430"/>
                    <a:pt x="48173" y="13859"/>
                  </a:cubicBezTo>
                  <a:cubicBezTo>
                    <a:pt x="56626" y="8248"/>
                    <a:pt x="26382" y="2928"/>
                    <a:pt x="20843" y="304"/>
                  </a:cubicBezTo>
                  <a:close/>
                  <a:moveTo>
                    <a:pt x="43144" y="14734"/>
                  </a:moveTo>
                  <a:cubicBezTo>
                    <a:pt x="38990" y="17503"/>
                    <a:pt x="30317" y="32662"/>
                    <a:pt x="30317" y="32662"/>
                  </a:cubicBezTo>
                  <a:cubicBezTo>
                    <a:pt x="30317" y="32662"/>
                    <a:pt x="6705" y="26395"/>
                    <a:pt x="5393" y="21657"/>
                  </a:cubicBezTo>
                  <a:cubicBezTo>
                    <a:pt x="6559" y="13786"/>
                    <a:pt x="17418" y="2053"/>
                    <a:pt x="21718" y="4094"/>
                  </a:cubicBezTo>
                  <a:cubicBezTo>
                    <a:pt x="26018" y="6207"/>
                    <a:pt x="49703" y="10361"/>
                    <a:pt x="43144" y="14734"/>
                  </a:cubicBezTo>
                  <a:close/>
                </a:path>
              </a:pathLst>
            </a:custGeom>
            <a:solidFill>
              <a:srgbClr val="4B5054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E769C3D2-8E99-BA62-850A-2F37DCD449AD}"/>
                </a:ext>
              </a:extLst>
            </p:cNvPr>
            <p:cNvSpPr/>
            <p:nvPr/>
          </p:nvSpPr>
          <p:spPr>
            <a:xfrm>
              <a:off x="2915427" y="6370949"/>
              <a:ext cx="38891" cy="28803"/>
            </a:xfrm>
            <a:custGeom>
              <a:avLst/>
              <a:gdLst>
                <a:gd name="connsiteX0" fmla="*/ 16325 w 38891"/>
                <a:gd name="connsiteY0" fmla="*/ 236 h 28803"/>
                <a:gd name="connsiteX1" fmla="*/ 0 w 38891"/>
                <a:gd name="connsiteY1" fmla="*/ 17799 h 28803"/>
                <a:gd name="connsiteX2" fmla="*/ 24924 w 38891"/>
                <a:gd name="connsiteY2" fmla="*/ 28804 h 28803"/>
                <a:gd name="connsiteX3" fmla="*/ 37751 w 38891"/>
                <a:gd name="connsiteY3" fmla="*/ 10876 h 28803"/>
                <a:gd name="connsiteX4" fmla="*/ 16325 w 38891"/>
                <a:gd name="connsiteY4" fmla="*/ 236 h 2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91" h="28803">
                  <a:moveTo>
                    <a:pt x="16325" y="236"/>
                  </a:moveTo>
                  <a:cubicBezTo>
                    <a:pt x="12025" y="-1805"/>
                    <a:pt x="1166" y="9856"/>
                    <a:pt x="0" y="17799"/>
                  </a:cubicBezTo>
                  <a:cubicBezTo>
                    <a:pt x="1312" y="22536"/>
                    <a:pt x="24924" y="28804"/>
                    <a:pt x="24924" y="28804"/>
                  </a:cubicBezTo>
                  <a:cubicBezTo>
                    <a:pt x="24924" y="28804"/>
                    <a:pt x="33597" y="13645"/>
                    <a:pt x="37751" y="10876"/>
                  </a:cubicBezTo>
                  <a:cubicBezTo>
                    <a:pt x="44310" y="6503"/>
                    <a:pt x="20625" y="2349"/>
                    <a:pt x="16325" y="236"/>
                  </a:cubicBezTo>
                  <a:close/>
                </a:path>
              </a:pathLst>
            </a:custGeom>
            <a:solidFill>
              <a:srgbClr val="ECECEC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24" name="Graphic 2">
            <a:extLst>
              <a:ext uri="{FF2B5EF4-FFF2-40B4-BE49-F238E27FC236}">
                <a16:creationId xmlns:a16="http://schemas.microsoft.com/office/drawing/2014/main" id="{D6436059-4BD5-9AD1-EACA-5AEDAD38D792}"/>
              </a:ext>
            </a:extLst>
          </p:cNvPr>
          <p:cNvGrpSpPr/>
          <p:nvPr/>
        </p:nvGrpSpPr>
        <p:grpSpPr>
          <a:xfrm>
            <a:off x="6861460" y="1908123"/>
            <a:ext cx="379462" cy="356938"/>
            <a:chOff x="6227718" y="1926230"/>
            <a:chExt cx="379462" cy="356938"/>
          </a:xfrm>
        </p:grpSpPr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6845744B-4E72-1A93-996A-FC68EA20BA4C}"/>
                </a:ext>
              </a:extLst>
            </p:cNvPr>
            <p:cNvSpPr/>
            <p:nvPr/>
          </p:nvSpPr>
          <p:spPr>
            <a:xfrm>
              <a:off x="6227743" y="1926230"/>
              <a:ext cx="379437" cy="356938"/>
            </a:xfrm>
            <a:custGeom>
              <a:avLst/>
              <a:gdLst>
                <a:gd name="connsiteX0" fmla="*/ 950 w 379437"/>
                <a:gd name="connsiteY0" fmla="*/ 162700 h 356938"/>
                <a:gd name="connsiteX1" fmla="*/ 79585 w 379437"/>
                <a:gd name="connsiteY1" fmla="*/ 327186 h 356938"/>
                <a:gd name="connsiteX2" fmla="*/ 262801 w 379437"/>
                <a:gd name="connsiteY2" fmla="*/ 339284 h 356938"/>
                <a:gd name="connsiteX3" fmla="*/ 375763 w 379437"/>
                <a:gd name="connsiteY3" fmla="*/ 193017 h 356938"/>
                <a:gd name="connsiteX4" fmla="*/ 377366 w 379437"/>
                <a:gd name="connsiteY4" fmla="*/ 131216 h 356938"/>
                <a:gd name="connsiteX5" fmla="*/ 345518 w 379437"/>
                <a:gd name="connsiteY5" fmla="*/ 62201 h 356938"/>
                <a:gd name="connsiteX6" fmla="*/ 264550 w 379437"/>
                <a:gd name="connsiteY6" fmla="*/ 10821 h 356938"/>
                <a:gd name="connsiteX7" fmla="*/ 95837 w 379437"/>
                <a:gd name="connsiteY7" fmla="*/ 24741 h 356938"/>
                <a:gd name="connsiteX8" fmla="*/ 950 w 379437"/>
                <a:gd name="connsiteY8" fmla="*/ 162700 h 356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9437" h="356938">
                  <a:moveTo>
                    <a:pt x="950" y="162700"/>
                  </a:moveTo>
                  <a:cubicBezTo>
                    <a:pt x="-6047" y="226250"/>
                    <a:pt x="26166" y="291986"/>
                    <a:pt x="79585" y="327186"/>
                  </a:cubicBezTo>
                  <a:cubicBezTo>
                    <a:pt x="133005" y="362313"/>
                    <a:pt x="204863" y="366322"/>
                    <a:pt x="262801" y="339284"/>
                  </a:cubicBezTo>
                  <a:cubicBezTo>
                    <a:pt x="320739" y="312246"/>
                    <a:pt x="363373" y="255765"/>
                    <a:pt x="375763" y="193017"/>
                  </a:cubicBezTo>
                  <a:cubicBezTo>
                    <a:pt x="379771" y="172684"/>
                    <a:pt x="380791" y="151695"/>
                    <a:pt x="377366" y="131216"/>
                  </a:cubicBezTo>
                  <a:cubicBezTo>
                    <a:pt x="373139" y="105928"/>
                    <a:pt x="362134" y="81732"/>
                    <a:pt x="345518" y="62201"/>
                  </a:cubicBezTo>
                  <a:cubicBezTo>
                    <a:pt x="324529" y="37495"/>
                    <a:pt x="295378" y="20733"/>
                    <a:pt x="264550" y="10821"/>
                  </a:cubicBezTo>
                  <a:cubicBezTo>
                    <a:pt x="209309" y="-6961"/>
                    <a:pt x="146706" y="-3171"/>
                    <a:pt x="95837" y="24741"/>
                  </a:cubicBezTo>
                  <a:cubicBezTo>
                    <a:pt x="44968" y="52581"/>
                    <a:pt x="7363" y="105053"/>
                    <a:pt x="950" y="162700"/>
                  </a:cubicBezTo>
                  <a:close/>
                </a:path>
              </a:pathLst>
            </a:custGeom>
            <a:solidFill>
              <a:srgbClr val="6D9DB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29E1CBC3-345F-F1EF-73C5-907EA9361643}"/>
                </a:ext>
              </a:extLst>
            </p:cNvPr>
            <p:cNvSpPr/>
            <p:nvPr/>
          </p:nvSpPr>
          <p:spPr>
            <a:xfrm>
              <a:off x="6227718" y="2084756"/>
              <a:ext cx="250460" cy="68066"/>
            </a:xfrm>
            <a:custGeom>
              <a:avLst/>
              <a:gdLst>
                <a:gd name="connsiteX0" fmla="*/ 178871 w 250460"/>
                <a:gd name="connsiteY0" fmla="*/ 28297 h 68066"/>
                <a:gd name="connsiteX1" fmla="*/ 2870 w 250460"/>
                <a:gd name="connsiteY1" fmla="*/ 27786 h 68066"/>
                <a:gd name="connsiteX2" fmla="*/ 2870 w 250460"/>
                <a:gd name="connsiteY2" fmla="*/ 33690 h 68066"/>
                <a:gd name="connsiteX3" fmla="*/ 180547 w 250460"/>
                <a:gd name="connsiteY3" fmla="*/ 37479 h 68066"/>
                <a:gd name="connsiteX4" fmla="*/ 250365 w 250460"/>
                <a:gd name="connsiteY4" fmla="*/ 34856 h 68066"/>
                <a:gd name="connsiteX5" fmla="*/ 178871 w 250460"/>
                <a:gd name="connsiteY5" fmla="*/ 28297 h 68066"/>
                <a:gd name="connsiteX6" fmla="*/ 239943 w 250460"/>
                <a:gd name="connsiteY6" fmla="*/ 42289 h 68066"/>
                <a:gd name="connsiteX7" fmla="*/ 189293 w 250460"/>
                <a:gd name="connsiteY7" fmla="*/ 32451 h 68066"/>
                <a:gd name="connsiteX8" fmla="*/ 187908 w 250460"/>
                <a:gd name="connsiteY8" fmla="*/ 29317 h 68066"/>
                <a:gd name="connsiteX9" fmla="*/ 221796 w 250460"/>
                <a:gd name="connsiteY9" fmla="*/ 9203 h 68066"/>
                <a:gd name="connsiteX10" fmla="*/ 239943 w 250460"/>
                <a:gd name="connsiteY10" fmla="*/ 42289 h 68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460" h="68066">
                  <a:moveTo>
                    <a:pt x="178871" y="28297"/>
                  </a:moveTo>
                  <a:cubicBezTo>
                    <a:pt x="120277" y="27641"/>
                    <a:pt x="61464" y="26256"/>
                    <a:pt x="2870" y="27786"/>
                  </a:cubicBezTo>
                  <a:cubicBezTo>
                    <a:pt x="-993" y="27859"/>
                    <a:pt x="-920" y="33544"/>
                    <a:pt x="2870" y="33690"/>
                  </a:cubicBezTo>
                  <a:cubicBezTo>
                    <a:pt x="61974" y="36678"/>
                    <a:pt x="121370" y="36750"/>
                    <a:pt x="180547" y="37479"/>
                  </a:cubicBezTo>
                  <a:cubicBezTo>
                    <a:pt x="186159" y="78510"/>
                    <a:pt x="247230" y="78874"/>
                    <a:pt x="250365" y="34856"/>
                  </a:cubicBezTo>
                  <a:cubicBezTo>
                    <a:pt x="253498" y="-9892"/>
                    <a:pt x="179162" y="-10985"/>
                    <a:pt x="178871" y="28297"/>
                  </a:cubicBezTo>
                  <a:close/>
                  <a:moveTo>
                    <a:pt x="239943" y="42289"/>
                  </a:moveTo>
                  <a:cubicBezTo>
                    <a:pt x="232947" y="72825"/>
                    <a:pt x="189875" y="59853"/>
                    <a:pt x="189293" y="32451"/>
                  </a:cubicBezTo>
                  <a:cubicBezTo>
                    <a:pt x="189293" y="31066"/>
                    <a:pt x="188709" y="30046"/>
                    <a:pt x="187908" y="29317"/>
                  </a:cubicBezTo>
                  <a:cubicBezTo>
                    <a:pt x="187033" y="11972"/>
                    <a:pt x="209188" y="6943"/>
                    <a:pt x="221796" y="9203"/>
                  </a:cubicBezTo>
                  <a:cubicBezTo>
                    <a:pt x="237028" y="11826"/>
                    <a:pt x="242931" y="29317"/>
                    <a:pt x="239943" y="42289"/>
                  </a:cubicBezTo>
                  <a:close/>
                </a:path>
              </a:pathLst>
            </a:custGeom>
            <a:solidFill>
              <a:srgbClr val="FFFFF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D2E73FD2-B651-DA91-E3C3-043C1357CA60}"/>
                </a:ext>
              </a:extLst>
            </p:cNvPr>
            <p:cNvSpPr/>
            <p:nvPr/>
          </p:nvSpPr>
          <p:spPr>
            <a:xfrm>
              <a:off x="6232191" y="2032319"/>
              <a:ext cx="153058" cy="59367"/>
            </a:xfrm>
            <a:custGeom>
              <a:avLst/>
              <a:gdLst>
                <a:gd name="connsiteX0" fmla="*/ 90661 w 153058"/>
                <a:gd name="connsiteY0" fmla="*/ 24618 h 59367"/>
                <a:gd name="connsiteX1" fmla="*/ 1531 w 153058"/>
                <a:gd name="connsiteY1" fmla="*/ 23670 h 59367"/>
                <a:gd name="connsiteX2" fmla="*/ 0 w 153058"/>
                <a:gd name="connsiteY2" fmla="*/ 31468 h 59367"/>
                <a:gd name="connsiteX3" fmla="*/ 92118 w 153058"/>
                <a:gd name="connsiteY3" fmla="*/ 32707 h 59367"/>
                <a:gd name="connsiteX4" fmla="*/ 152972 w 153058"/>
                <a:gd name="connsiteY4" fmla="*/ 30375 h 59367"/>
                <a:gd name="connsiteX5" fmla="*/ 90661 w 153058"/>
                <a:gd name="connsiteY5" fmla="*/ 24618 h 59367"/>
                <a:gd name="connsiteX6" fmla="*/ 99770 w 153058"/>
                <a:gd name="connsiteY6" fmla="*/ 28262 h 59367"/>
                <a:gd name="connsiteX7" fmla="*/ 98605 w 153058"/>
                <a:gd name="connsiteY7" fmla="*/ 25492 h 59367"/>
                <a:gd name="connsiteX8" fmla="*/ 128120 w 153058"/>
                <a:gd name="connsiteY8" fmla="*/ 7929 h 59367"/>
                <a:gd name="connsiteX9" fmla="*/ 143935 w 153058"/>
                <a:gd name="connsiteY9" fmla="*/ 36788 h 59367"/>
                <a:gd name="connsiteX10" fmla="*/ 99770 w 153058"/>
                <a:gd name="connsiteY10" fmla="*/ 28262 h 59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3058" h="59367">
                  <a:moveTo>
                    <a:pt x="90661" y="24618"/>
                  </a:moveTo>
                  <a:cubicBezTo>
                    <a:pt x="60999" y="24253"/>
                    <a:pt x="31265" y="23743"/>
                    <a:pt x="1531" y="23670"/>
                  </a:cubicBezTo>
                  <a:cubicBezTo>
                    <a:pt x="1093" y="26294"/>
                    <a:pt x="583" y="28845"/>
                    <a:pt x="0" y="31468"/>
                  </a:cubicBezTo>
                  <a:cubicBezTo>
                    <a:pt x="30682" y="32124"/>
                    <a:pt x="61437" y="32343"/>
                    <a:pt x="92118" y="32707"/>
                  </a:cubicBezTo>
                  <a:cubicBezTo>
                    <a:pt x="97001" y="68490"/>
                    <a:pt x="150275" y="68782"/>
                    <a:pt x="152972" y="30375"/>
                  </a:cubicBezTo>
                  <a:cubicBezTo>
                    <a:pt x="155741" y="-8615"/>
                    <a:pt x="90952" y="-9562"/>
                    <a:pt x="90661" y="24618"/>
                  </a:cubicBezTo>
                  <a:close/>
                  <a:moveTo>
                    <a:pt x="99770" y="28262"/>
                  </a:moveTo>
                  <a:cubicBezTo>
                    <a:pt x="99770" y="27023"/>
                    <a:pt x="99260" y="26148"/>
                    <a:pt x="98605" y="25492"/>
                  </a:cubicBezTo>
                  <a:cubicBezTo>
                    <a:pt x="97876" y="10333"/>
                    <a:pt x="117188" y="5961"/>
                    <a:pt x="128120" y="7929"/>
                  </a:cubicBezTo>
                  <a:cubicBezTo>
                    <a:pt x="141311" y="10261"/>
                    <a:pt x="146486" y="25492"/>
                    <a:pt x="143935" y="36788"/>
                  </a:cubicBezTo>
                  <a:cubicBezTo>
                    <a:pt x="137813" y="63462"/>
                    <a:pt x="100281" y="52166"/>
                    <a:pt x="99770" y="28262"/>
                  </a:cubicBezTo>
                  <a:close/>
                </a:path>
              </a:pathLst>
            </a:custGeom>
            <a:solidFill>
              <a:srgbClr val="FFFFF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D1A25D14-6B12-6A6E-AEDD-499E707E43B0}"/>
                </a:ext>
              </a:extLst>
            </p:cNvPr>
            <p:cNvSpPr/>
            <p:nvPr/>
          </p:nvSpPr>
          <p:spPr>
            <a:xfrm>
              <a:off x="6274333" y="2205931"/>
              <a:ext cx="157172" cy="42778"/>
            </a:xfrm>
            <a:custGeom>
              <a:avLst/>
              <a:gdLst>
                <a:gd name="connsiteX0" fmla="*/ 112287 w 157172"/>
                <a:gd name="connsiteY0" fmla="*/ 17751 h 42778"/>
                <a:gd name="connsiteX1" fmla="*/ 1804 w 157172"/>
                <a:gd name="connsiteY1" fmla="*/ 17459 h 42778"/>
                <a:gd name="connsiteX2" fmla="*/ 1804 w 157172"/>
                <a:gd name="connsiteY2" fmla="*/ 21176 h 42778"/>
                <a:gd name="connsiteX3" fmla="*/ 113308 w 157172"/>
                <a:gd name="connsiteY3" fmla="*/ 23581 h 42778"/>
                <a:gd name="connsiteX4" fmla="*/ 157107 w 157172"/>
                <a:gd name="connsiteY4" fmla="*/ 21905 h 42778"/>
                <a:gd name="connsiteX5" fmla="*/ 112287 w 157172"/>
                <a:gd name="connsiteY5" fmla="*/ 17751 h 42778"/>
                <a:gd name="connsiteX6" fmla="*/ 150621 w 157172"/>
                <a:gd name="connsiteY6" fmla="*/ 26569 h 42778"/>
                <a:gd name="connsiteX7" fmla="*/ 118846 w 157172"/>
                <a:gd name="connsiteY7" fmla="*/ 20374 h 42778"/>
                <a:gd name="connsiteX8" fmla="*/ 117972 w 157172"/>
                <a:gd name="connsiteY8" fmla="*/ 18406 h 42778"/>
                <a:gd name="connsiteX9" fmla="*/ 139252 w 157172"/>
                <a:gd name="connsiteY9" fmla="*/ 5726 h 42778"/>
                <a:gd name="connsiteX10" fmla="*/ 150621 w 157172"/>
                <a:gd name="connsiteY10" fmla="*/ 26569 h 4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172" h="42778">
                  <a:moveTo>
                    <a:pt x="112287" y="17751"/>
                  </a:moveTo>
                  <a:cubicBezTo>
                    <a:pt x="75484" y="17313"/>
                    <a:pt x="38607" y="16439"/>
                    <a:pt x="1804" y="17459"/>
                  </a:cubicBezTo>
                  <a:cubicBezTo>
                    <a:pt x="-601" y="17532"/>
                    <a:pt x="-601" y="21030"/>
                    <a:pt x="1804" y="21176"/>
                  </a:cubicBezTo>
                  <a:cubicBezTo>
                    <a:pt x="38899" y="23071"/>
                    <a:pt x="76213" y="23071"/>
                    <a:pt x="113308" y="23581"/>
                  </a:cubicBezTo>
                  <a:cubicBezTo>
                    <a:pt x="116806" y="49307"/>
                    <a:pt x="155213" y="49598"/>
                    <a:pt x="157107" y="21905"/>
                  </a:cubicBezTo>
                  <a:cubicBezTo>
                    <a:pt x="159148" y="-6226"/>
                    <a:pt x="112506" y="-6882"/>
                    <a:pt x="112287" y="17751"/>
                  </a:cubicBezTo>
                  <a:close/>
                  <a:moveTo>
                    <a:pt x="150621" y="26569"/>
                  </a:moveTo>
                  <a:cubicBezTo>
                    <a:pt x="146249" y="45736"/>
                    <a:pt x="119211" y="37573"/>
                    <a:pt x="118846" y="20374"/>
                  </a:cubicBezTo>
                  <a:cubicBezTo>
                    <a:pt x="118846" y="19500"/>
                    <a:pt x="118482" y="18844"/>
                    <a:pt x="117972" y="18406"/>
                  </a:cubicBezTo>
                  <a:cubicBezTo>
                    <a:pt x="117462" y="7475"/>
                    <a:pt x="131309" y="4341"/>
                    <a:pt x="139252" y="5726"/>
                  </a:cubicBezTo>
                  <a:cubicBezTo>
                    <a:pt x="148799" y="7402"/>
                    <a:pt x="152516" y="18406"/>
                    <a:pt x="150621" y="26569"/>
                  </a:cubicBezTo>
                  <a:close/>
                </a:path>
              </a:pathLst>
            </a:custGeom>
            <a:solidFill>
              <a:srgbClr val="FFFFF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7279BBAD-480B-7270-AD7E-3C221354D58D}"/>
                </a:ext>
              </a:extLst>
            </p:cNvPr>
            <p:cNvSpPr/>
            <p:nvPr/>
          </p:nvSpPr>
          <p:spPr>
            <a:xfrm>
              <a:off x="6427998" y="1969509"/>
              <a:ext cx="48294" cy="48090"/>
            </a:xfrm>
            <a:custGeom>
              <a:avLst/>
              <a:gdLst>
                <a:gd name="connsiteX0" fmla="*/ 308 w 48294"/>
                <a:gd name="connsiteY0" fmla="*/ 16152 h 48090"/>
                <a:gd name="connsiteX1" fmla="*/ 1037 w 48294"/>
                <a:gd name="connsiteY1" fmla="*/ 17828 h 48090"/>
                <a:gd name="connsiteX2" fmla="*/ 15831 w 48294"/>
                <a:gd name="connsiteY2" fmla="*/ 46324 h 48090"/>
                <a:gd name="connsiteX3" fmla="*/ 46950 w 48294"/>
                <a:gd name="connsiteY3" fmla="*/ 33351 h 48090"/>
                <a:gd name="connsiteX4" fmla="*/ 33249 w 48294"/>
                <a:gd name="connsiteY4" fmla="*/ 2305 h 48090"/>
                <a:gd name="connsiteX5" fmla="*/ 308 w 48294"/>
                <a:gd name="connsiteY5" fmla="*/ 16152 h 48090"/>
                <a:gd name="connsiteX6" fmla="*/ 23338 w 48294"/>
                <a:gd name="connsiteY6" fmla="*/ 9666 h 48090"/>
                <a:gd name="connsiteX7" fmla="*/ 35509 w 48294"/>
                <a:gd name="connsiteY7" fmla="*/ 14767 h 48090"/>
                <a:gd name="connsiteX8" fmla="*/ 35654 w 48294"/>
                <a:gd name="connsiteY8" fmla="*/ 35611 h 48090"/>
                <a:gd name="connsiteX9" fmla="*/ 14009 w 48294"/>
                <a:gd name="connsiteY9" fmla="*/ 36121 h 48090"/>
                <a:gd name="connsiteX10" fmla="*/ 6430 w 48294"/>
                <a:gd name="connsiteY10" fmla="*/ 19067 h 48090"/>
                <a:gd name="connsiteX11" fmla="*/ 9709 w 48294"/>
                <a:gd name="connsiteY11" fmla="*/ 14622 h 48090"/>
                <a:gd name="connsiteX12" fmla="*/ 23338 w 48294"/>
                <a:gd name="connsiteY12" fmla="*/ 9666 h 4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294" h="48090">
                  <a:moveTo>
                    <a:pt x="308" y="16152"/>
                  </a:moveTo>
                  <a:cubicBezTo>
                    <a:pt x="454" y="16808"/>
                    <a:pt x="673" y="17391"/>
                    <a:pt x="1037" y="17828"/>
                  </a:cubicBezTo>
                  <a:cubicBezTo>
                    <a:pt x="-493" y="29124"/>
                    <a:pt x="5264" y="41732"/>
                    <a:pt x="15831" y="46324"/>
                  </a:cubicBezTo>
                  <a:cubicBezTo>
                    <a:pt x="27273" y="51279"/>
                    <a:pt x="42869" y="45449"/>
                    <a:pt x="46950" y="33351"/>
                  </a:cubicBezTo>
                  <a:cubicBezTo>
                    <a:pt x="51031" y="21399"/>
                    <a:pt x="45638" y="6824"/>
                    <a:pt x="33249" y="2305"/>
                  </a:cubicBezTo>
                  <a:cubicBezTo>
                    <a:pt x="21807" y="-1776"/>
                    <a:pt x="-3044" y="-2213"/>
                    <a:pt x="308" y="16152"/>
                  </a:cubicBezTo>
                  <a:close/>
                  <a:moveTo>
                    <a:pt x="23338" y="9666"/>
                  </a:moveTo>
                  <a:cubicBezTo>
                    <a:pt x="27929" y="9957"/>
                    <a:pt x="32156" y="11561"/>
                    <a:pt x="35509" y="14767"/>
                  </a:cubicBezTo>
                  <a:cubicBezTo>
                    <a:pt x="41193" y="20306"/>
                    <a:pt x="40683" y="30072"/>
                    <a:pt x="35654" y="35611"/>
                  </a:cubicBezTo>
                  <a:cubicBezTo>
                    <a:pt x="30043" y="41732"/>
                    <a:pt x="19913" y="41004"/>
                    <a:pt x="14009" y="36121"/>
                  </a:cubicBezTo>
                  <a:cubicBezTo>
                    <a:pt x="8981" y="31967"/>
                    <a:pt x="7669" y="25335"/>
                    <a:pt x="6430" y="19067"/>
                  </a:cubicBezTo>
                  <a:cubicBezTo>
                    <a:pt x="8325" y="18484"/>
                    <a:pt x="9928" y="16954"/>
                    <a:pt x="9709" y="14622"/>
                  </a:cubicBezTo>
                  <a:cubicBezTo>
                    <a:pt x="8981" y="7844"/>
                    <a:pt x="19621" y="9447"/>
                    <a:pt x="23338" y="9666"/>
                  </a:cubicBezTo>
                  <a:close/>
                </a:path>
              </a:pathLst>
            </a:custGeom>
            <a:solidFill>
              <a:srgbClr val="FFFFF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17F53381-AC61-2D00-0C74-CEBEF12ED3FB}"/>
                </a:ext>
              </a:extLst>
            </p:cNvPr>
            <p:cNvSpPr/>
            <p:nvPr/>
          </p:nvSpPr>
          <p:spPr>
            <a:xfrm>
              <a:off x="6492714" y="2173423"/>
              <a:ext cx="48294" cy="48090"/>
            </a:xfrm>
            <a:custGeom>
              <a:avLst/>
              <a:gdLst>
                <a:gd name="connsiteX0" fmla="*/ 308 w 48294"/>
                <a:gd name="connsiteY0" fmla="*/ 16152 h 48090"/>
                <a:gd name="connsiteX1" fmla="*/ 1037 w 48294"/>
                <a:gd name="connsiteY1" fmla="*/ 17828 h 48090"/>
                <a:gd name="connsiteX2" fmla="*/ 15831 w 48294"/>
                <a:gd name="connsiteY2" fmla="*/ 46324 h 48090"/>
                <a:gd name="connsiteX3" fmla="*/ 46950 w 48294"/>
                <a:gd name="connsiteY3" fmla="*/ 33351 h 48090"/>
                <a:gd name="connsiteX4" fmla="*/ 33249 w 48294"/>
                <a:gd name="connsiteY4" fmla="*/ 2305 h 48090"/>
                <a:gd name="connsiteX5" fmla="*/ 308 w 48294"/>
                <a:gd name="connsiteY5" fmla="*/ 16152 h 48090"/>
                <a:gd name="connsiteX6" fmla="*/ 23338 w 48294"/>
                <a:gd name="connsiteY6" fmla="*/ 9666 h 48090"/>
                <a:gd name="connsiteX7" fmla="*/ 35508 w 48294"/>
                <a:gd name="connsiteY7" fmla="*/ 14767 h 48090"/>
                <a:gd name="connsiteX8" fmla="*/ 35654 w 48294"/>
                <a:gd name="connsiteY8" fmla="*/ 35611 h 48090"/>
                <a:gd name="connsiteX9" fmla="*/ 14009 w 48294"/>
                <a:gd name="connsiteY9" fmla="*/ 36121 h 48090"/>
                <a:gd name="connsiteX10" fmla="*/ 6430 w 48294"/>
                <a:gd name="connsiteY10" fmla="*/ 19067 h 48090"/>
                <a:gd name="connsiteX11" fmla="*/ 9709 w 48294"/>
                <a:gd name="connsiteY11" fmla="*/ 14622 h 48090"/>
                <a:gd name="connsiteX12" fmla="*/ 23338 w 48294"/>
                <a:gd name="connsiteY12" fmla="*/ 9666 h 4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294" h="48090">
                  <a:moveTo>
                    <a:pt x="308" y="16152"/>
                  </a:moveTo>
                  <a:cubicBezTo>
                    <a:pt x="454" y="16808"/>
                    <a:pt x="673" y="17391"/>
                    <a:pt x="1037" y="17828"/>
                  </a:cubicBezTo>
                  <a:cubicBezTo>
                    <a:pt x="-493" y="29124"/>
                    <a:pt x="5264" y="41732"/>
                    <a:pt x="15831" y="46324"/>
                  </a:cubicBezTo>
                  <a:cubicBezTo>
                    <a:pt x="27273" y="51279"/>
                    <a:pt x="42869" y="45449"/>
                    <a:pt x="46950" y="33351"/>
                  </a:cubicBezTo>
                  <a:cubicBezTo>
                    <a:pt x="51031" y="21399"/>
                    <a:pt x="45638" y="6824"/>
                    <a:pt x="33249" y="2305"/>
                  </a:cubicBezTo>
                  <a:cubicBezTo>
                    <a:pt x="21807" y="-1776"/>
                    <a:pt x="-3044" y="-2213"/>
                    <a:pt x="308" y="16152"/>
                  </a:cubicBezTo>
                  <a:close/>
                  <a:moveTo>
                    <a:pt x="23338" y="9666"/>
                  </a:moveTo>
                  <a:cubicBezTo>
                    <a:pt x="27929" y="9957"/>
                    <a:pt x="32156" y="11561"/>
                    <a:pt x="35508" y="14767"/>
                  </a:cubicBezTo>
                  <a:cubicBezTo>
                    <a:pt x="41193" y="20306"/>
                    <a:pt x="40683" y="30072"/>
                    <a:pt x="35654" y="35611"/>
                  </a:cubicBezTo>
                  <a:cubicBezTo>
                    <a:pt x="30042" y="41732"/>
                    <a:pt x="19913" y="41004"/>
                    <a:pt x="14009" y="36121"/>
                  </a:cubicBezTo>
                  <a:cubicBezTo>
                    <a:pt x="8981" y="31967"/>
                    <a:pt x="7669" y="25335"/>
                    <a:pt x="6430" y="19067"/>
                  </a:cubicBezTo>
                  <a:cubicBezTo>
                    <a:pt x="8325" y="18484"/>
                    <a:pt x="9928" y="16954"/>
                    <a:pt x="9709" y="14622"/>
                  </a:cubicBezTo>
                  <a:cubicBezTo>
                    <a:pt x="8981" y="7771"/>
                    <a:pt x="19621" y="9447"/>
                    <a:pt x="23338" y="9666"/>
                  </a:cubicBezTo>
                  <a:close/>
                </a:path>
              </a:pathLst>
            </a:custGeom>
            <a:solidFill>
              <a:srgbClr val="FFFFF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1F1E6255-6E70-18A3-F889-DB89446B741C}"/>
                </a:ext>
              </a:extLst>
            </p:cNvPr>
            <p:cNvSpPr/>
            <p:nvPr/>
          </p:nvSpPr>
          <p:spPr>
            <a:xfrm>
              <a:off x="6251139" y="1985880"/>
              <a:ext cx="183507" cy="36001"/>
            </a:xfrm>
            <a:custGeom>
              <a:avLst/>
              <a:gdLst>
                <a:gd name="connsiteX0" fmla="*/ 437 w 183507"/>
                <a:gd name="connsiteY0" fmla="*/ 36002 h 36001"/>
                <a:gd name="connsiteX1" fmla="*/ 0 w 183507"/>
                <a:gd name="connsiteY1" fmla="*/ 28714 h 36001"/>
                <a:gd name="connsiteX2" fmla="*/ 73534 w 183507"/>
                <a:gd name="connsiteY2" fmla="*/ 23977 h 36001"/>
                <a:gd name="connsiteX3" fmla="*/ 98386 w 183507"/>
                <a:gd name="connsiteY3" fmla="*/ 1676 h 36001"/>
                <a:gd name="connsiteX4" fmla="*/ 99770 w 183507"/>
                <a:gd name="connsiteY4" fmla="*/ 1676 h 36001"/>
                <a:gd name="connsiteX5" fmla="*/ 183289 w 183507"/>
                <a:gd name="connsiteY5" fmla="*/ 0 h 36001"/>
                <a:gd name="connsiteX6" fmla="*/ 183507 w 183507"/>
                <a:gd name="connsiteY6" fmla="*/ 7288 h 36001"/>
                <a:gd name="connsiteX7" fmla="*/ 101228 w 183507"/>
                <a:gd name="connsiteY7" fmla="*/ 8964 h 36001"/>
                <a:gd name="connsiteX8" fmla="*/ 76522 w 183507"/>
                <a:gd name="connsiteY8" fmla="*/ 31119 h 36001"/>
                <a:gd name="connsiteX9" fmla="*/ 437 w 183507"/>
                <a:gd name="connsiteY9" fmla="*/ 36002 h 3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507" h="36001">
                  <a:moveTo>
                    <a:pt x="437" y="36002"/>
                  </a:moveTo>
                  <a:lnTo>
                    <a:pt x="0" y="28714"/>
                  </a:lnTo>
                  <a:lnTo>
                    <a:pt x="73534" y="23977"/>
                  </a:lnTo>
                  <a:lnTo>
                    <a:pt x="98386" y="1676"/>
                  </a:lnTo>
                  <a:lnTo>
                    <a:pt x="99770" y="1676"/>
                  </a:lnTo>
                  <a:cubicBezTo>
                    <a:pt x="130671" y="1312"/>
                    <a:pt x="157199" y="802"/>
                    <a:pt x="183289" y="0"/>
                  </a:cubicBezTo>
                  <a:lnTo>
                    <a:pt x="183507" y="7288"/>
                  </a:lnTo>
                  <a:cubicBezTo>
                    <a:pt x="157781" y="8089"/>
                    <a:pt x="131618" y="8600"/>
                    <a:pt x="101228" y="8964"/>
                  </a:cubicBezTo>
                  <a:lnTo>
                    <a:pt x="76522" y="31119"/>
                  </a:lnTo>
                  <a:lnTo>
                    <a:pt x="437" y="36002"/>
                  </a:lnTo>
                  <a:close/>
                </a:path>
              </a:pathLst>
            </a:custGeom>
            <a:solidFill>
              <a:srgbClr val="FFFFF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4E37981F-3140-CB4E-CDE3-EE567D25C2E1}"/>
                </a:ext>
              </a:extLst>
            </p:cNvPr>
            <p:cNvSpPr/>
            <p:nvPr/>
          </p:nvSpPr>
          <p:spPr>
            <a:xfrm>
              <a:off x="6234158" y="2149628"/>
              <a:ext cx="267681" cy="38634"/>
            </a:xfrm>
            <a:custGeom>
              <a:avLst/>
              <a:gdLst>
                <a:gd name="connsiteX0" fmla="*/ 196480 w 267681"/>
                <a:gd name="connsiteY0" fmla="*/ 38635 h 38634"/>
                <a:gd name="connsiteX1" fmla="*/ 188390 w 267681"/>
                <a:gd name="connsiteY1" fmla="*/ 37615 h 38634"/>
                <a:gd name="connsiteX2" fmla="*/ 178698 w 267681"/>
                <a:gd name="connsiteY2" fmla="*/ 31712 h 38634"/>
                <a:gd name="connsiteX3" fmla="*/ 172430 w 267681"/>
                <a:gd name="connsiteY3" fmla="*/ 26246 h 38634"/>
                <a:gd name="connsiteX4" fmla="*/ 148235 w 267681"/>
                <a:gd name="connsiteY4" fmla="*/ 9775 h 38634"/>
                <a:gd name="connsiteX5" fmla="*/ 120832 w 267681"/>
                <a:gd name="connsiteY5" fmla="*/ 7516 h 38634"/>
                <a:gd name="connsiteX6" fmla="*/ 291 w 267681"/>
                <a:gd name="connsiteY6" fmla="*/ 12107 h 38634"/>
                <a:gd name="connsiteX7" fmla="*/ 0 w 267681"/>
                <a:gd name="connsiteY7" fmla="*/ 4819 h 38634"/>
                <a:gd name="connsiteX8" fmla="*/ 120541 w 267681"/>
                <a:gd name="connsiteY8" fmla="*/ 228 h 38634"/>
                <a:gd name="connsiteX9" fmla="*/ 150567 w 267681"/>
                <a:gd name="connsiteY9" fmla="*/ 2852 h 38634"/>
                <a:gd name="connsiteX10" fmla="*/ 177240 w 267681"/>
                <a:gd name="connsiteY10" fmla="*/ 20780 h 38634"/>
                <a:gd name="connsiteX11" fmla="*/ 183362 w 267681"/>
                <a:gd name="connsiteY11" fmla="*/ 26100 h 38634"/>
                <a:gd name="connsiteX12" fmla="*/ 190577 w 267681"/>
                <a:gd name="connsiteY12" fmla="*/ 30691 h 38634"/>
                <a:gd name="connsiteX13" fmla="*/ 198447 w 267681"/>
                <a:gd name="connsiteY13" fmla="*/ 31347 h 38634"/>
                <a:gd name="connsiteX14" fmla="*/ 267536 w 267681"/>
                <a:gd name="connsiteY14" fmla="*/ 30181 h 38634"/>
                <a:gd name="connsiteX15" fmla="*/ 267682 w 267681"/>
                <a:gd name="connsiteY15" fmla="*/ 37469 h 38634"/>
                <a:gd name="connsiteX16" fmla="*/ 198593 w 267681"/>
                <a:gd name="connsiteY16" fmla="*/ 38635 h 38634"/>
                <a:gd name="connsiteX17" fmla="*/ 196480 w 267681"/>
                <a:gd name="connsiteY17" fmla="*/ 38635 h 38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67681" h="38634">
                  <a:moveTo>
                    <a:pt x="196480" y="38635"/>
                  </a:moveTo>
                  <a:cubicBezTo>
                    <a:pt x="193856" y="38635"/>
                    <a:pt x="191087" y="38489"/>
                    <a:pt x="188390" y="37615"/>
                  </a:cubicBezTo>
                  <a:cubicBezTo>
                    <a:pt x="184528" y="36376"/>
                    <a:pt x="181394" y="33898"/>
                    <a:pt x="178698" y="31712"/>
                  </a:cubicBezTo>
                  <a:cubicBezTo>
                    <a:pt x="176584" y="29963"/>
                    <a:pt x="174544" y="28141"/>
                    <a:pt x="172430" y="26246"/>
                  </a:cubicBezTo>
                  <a:cubicBezTo>
                    <a:pt x="164632" y="19395"/>
                    <a:pt x="157271" y="12909"/>
                    <a:pt x="148235" y="9775"/>
                  </a:cubicBezTo>
                  <a:cubicBezTo>
                    <a:pt x="139635" y="6787"/>
                    <a:pt x="130088" y="7152"/>
                    <a:pt x="120832" y="7516"/>
                  </a:cubicBezTo>
                  <a:lnTo>
                    <a:pt x="291" y="12107"/>
                  </a:lnTo>
                  <a:lnTo>
                    <a:pt x="0" y="4819"/>
                  </a:lnTo>
                  <a:lnTo>
                    <a:pt x="120541" y="228"/>
                  </a:lnTo>
                  <a:cubicBezTo>
                    <a:pt x="130015" y="-136"/>
                    <a:pt x="140655" y="-501"/>
                    <a:pt x="150567" y="2852"/>
                  </a:cubicBezTo>
                  <a:cubicBezTo>
                    <a:pt x="160988" y="6423"/>
                    <a:pt x="169224" y="13711"/>
                    <a:pt x="177240" y="20780"/>
                  </a:cubicBezTo>
                  <a:cubicBezTo>
                    <a:pt x="179280" y="22602"/>
                    <a:pt x="181321" y="24351"/>
                    <a:pt x="183362" y="26100"/>
                  </a:cubicBezTo>
                  <a:cubicBezTo>
                    <a:pt x="185548" y="27922"/>
                    <a:pt x="187953" y="29817"/>
                    <a:pt x="190577" y="30691"/>
                  </a:cubicBezTo>
                  <a:cubicBezTo>
                    <a:pt x="192909" y="31420"/>
                    <a:pt x="195751" y="31420"/>
                    <a:pt x="198447" y="31347"/>
                  </a:cubicBezTo>
                  <a:lnTo>
                    <a:pt x="267536" y="30181"/>
                  </a:lnTo>
                  <a:lnTo>
                    <a:pt x="267682" y="37469"/>
                  </a:lnTo>
                  <a:lnTo>
                    <a:pt x="198593" y="38635"/>
                  </a:lnTo>
                  <a:cubicBezTo>
                    <a:pt x="197865" y="38635"/>
                    <a:pt x="197209" y="38635"/>
                    <a:pt x="196480" y="38635"/>
                  </a:cubicBezTo>
                  <a:close/>
                </a:path>
              </a:pathLst>
            </a:custGeom>
            <a:solidFill>
              <a:srgbClr val="FFFFF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33" name="Graphic 2">
            <a:extLst>
              <a:ext uri="{FF2B5EF4-FFF2-40B4-BE49-F238E27FC236}">
                <a16:creationId xmlns:a16="http://schemas.microsoft.com/office/drawing/2014/main" id="{843AC3E0-2237-E2F9-5891-DA25F4FA5912}"/>
              </a:ext>
            </a:extLst>
          </p:cNvPr>
          <p:cNvGrpSpPr/>
          <p:nvPr/>
        </p:nvGrpSpPr>
        <p:grpSpPr>
          <a:xfrm>
            <a:off x="6833648" y="6185526"/>
            <a:ext cx="371752" cy="334619"/>
            <a:chOff x="6199906" y="6203633"/>
            <a:chExt cx="371752" cy="334619"/>
          </a:xfrm>
        </p:grpSpPr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DBC6E5DD-DF6C-EE87-03C7-DCA0C23617F3}"/>
                </a:ext>
              </a:extLst>
            </p:cNvPr>
            <p:cNvSpPr/>
            <p:nvPr/>
          </p:nvSpPr>
          <p:spPr>
            <a:xfrm>
              <a:off x="6487483" y="6266327"/>
              <a:ext cx="54179" cy="80516"/>
            </a:xfrm>
            <a:custGeom>
              <a:avLst/>
              <a:gdLst>
                <a:gd name="connsiteX0" fmla="*/ 4300 w 54179"/>
                <a:gd name="connsiteY0" fmla="*/ 20829 h 80516"/>
                <a:gd name="connsiteX1" fmla="*/ 7069 w 54179"/>
                <a:gd name="connsiteY1" fmla="*/ 6837 h 80516"/>
                <a:gd name="connsiteX2" fmla="*/ 20042 w 54179"/>
                <a:gd name="connsiteY2" fmla="*/ 59 h 80516"/>
                <a:gd name="connsiteX3" fmla="*/ 52910 w 54179"/>
                <a:gd name="connsiteY3" fmla="*/ 7638 h 80516"/>
                <a:gd name="connsiteX4" fmla="*/ 48027 w 54179"/>
                <a:gd name="connsiteY4" fmla="*/ 41090 h 80516"/>
                <a:gd name="connsiteX5" fmla="*/ 37970 w 54179"/>
                <a:gd name="connsiteY5" fmla="*/ 80516 h 80516"/>
                <a:gd name="connsiteX6" fmla="*/ 5684 w 54179"/>
                <a:gd name="connsiteY6" fmla="*/ 45098 h 80516"/>
                <a:gd name="connsiteX7" fmla="*/ 0 w 54179"/>
                <a:gd name="connsiteY7" fmla="*/ 38976 h 80516"/>
                <a:gd name="connsiteX8" fmla="*/ 4300 w 54179"/>
                <a:gd name="connsiteY8" fmla="*/ 20829 h 80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179" h="80516">
                  <a:moveTo>
                    <a:pt x="4300" y="20829"/>
                  </a:moveTo>
                  <a:cubicBezTo>
                    <a:pt x="4810" y="15728"/>
                    <a:pt x="5247" y="10845"/>
                    <a:pt x="7069" y="6837"/>
                  </a:cubicBezTo>
                  <a:cubicBezTo>
                    <a:pt x="9110" y="2391"/>
                    <a:pt x="14430" y="-451"/>
                    <a:pt x="20042" y="59"/>
                  </a:cubicBezTo>
                  <a:cubicBezTo>
                    <a:pt x="37314" y="1662"/>
                    <a:pt x="49703" y="3120"/>
                    <a:pt x="52910" y="7638"/>
                  </a:cubicBezTo>
                  <a:cubicBezTo>
                    <a:pt x="56043" y="12157"/>
                    <a:pt x="52983" y="23015"/>
                    <a:pt x="48027" y="41090"/>
                  </a:cubicBezTo>
                  <a:cubicBezTo>
                    <a:pt x="45112" y="51657"/>
                    <a:pt x="41614" y="64411"/>
                    <a:pt x="37970" y="80516"/>
                  </a:cubicBezTo>
                  <a:cubicBezTo>
                    <a:pt x="27475" y="68492"/>
                    <a:pt x="16689" y="56904"/>
                    <a:pt x="5684" y="45098"/>
                  </a:cubicBezTo>
                  <a:cubicBezTo>
                    <a:pt x="3790" y="43057"/>
                    <a:pt x="1895" y="41017"/>
                    <a:pt x="0" y="38976"/>
                  </a:cubicBezTo>
                  <a:cubicBezTo>
                    <a:pt x="3134" y="33437"/>
                    <a:pt x="3717" y="27024"/>
                    <a:pt x="4300" y="20829"/>
                  </a:cubicBezTo>
                  <a:close/>
                </a:path>
              </a:pathLst>
            </a:custGeom>
            <a:solidFill>
              <a:srgbClr val="7E9EA8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7F2FCF29-7D23-81B2-BF4B-8758C679AFB5}"/>
                </a:ext>
              </a:extLst>
            </p:cNvPr>
            <p:cNvSpPr/>
            <p:nvPr/>
          </p:nvSpPr>
          <p:spPr>
            <a:xfrm>
              <a:off x="6349839" y="6426623"/>
              <a:ext cx="102079" cy="111629"/>
            </a:xfrm>
            <a:custGeom>
              <a:avLst/>
              <a:gdLst>
                <a:gd name="connsiteX0" fmla="*/ 79633 w 102079"/>
                <a:gd name="connsiteY0" fmla="*/ 110651 h 111629"/>
                <a:gd name="connsiteX1" fmla="*/ 18124 w 102079"/>
                <a:gd name="connsiteY1" fmla="*/ 109849 h 111629"/>
                <a:gd name="connsiteX2" fmla="*/ 3184 w 102079"/>
                <a:gd name="connsiteY2" fmla="*/ 108902 h 111629"/>
                <a:gd name="connsiteX3" fmla="*/ 4350 w 102079"/>
                <a:gd name="connsiteY3" fmla="*/ 105258 h 111629"/>
                <a:gd name="connsiteX4" fmla="*/ 1435 w 102079"/>
                <a:gd name="connsiteY4" fmla="*/ 37627 h 111629"/>
                <a:gd name="connsiteX5" fmla="*/ 2237 w 102079"/>
                <a:gd name="connsiteY5" fmla="*/ 10443 h 111629"/>
                <a:gd name="connsiteX6" fmla="*/ 2747 w 102079"/>
                <a:gd name="connsiteY6" fmla="*/ 6653 h 111629"/>
                <a:gd name="connsiteX7" fmla="*/ 10836 w 102079"/>
                <a:gd name="connsiteY7" fmla="*/ 4831 h 111629"/>
                <a:gd name="connsiteX8" fmla="*/ 14480 w 102079"/>
                <a:gd name="connsiteY8" fmla="*/ 4176 h 111629"/>
                <a:gd name="connsiteX9" fmla="*/ 102080 w 102079"/>
                <a:gd name="connsiteY9" fmla="*/ 2500 h 111629"/>
                <a:gd name="connsiteX10" fmla="*/ 94063 w 102079"/>
                <a:gd name="connsiteY10" fmla="*/ 68892 h 111629"/>
                <a:gd name="connsiteX11" fmla="*/ 90638 w 102079"/>
                <a:gd name="connsiteY11" fmla="*/ 107226 h 111629"/>
                <a:gd name="connsiteX12" fmla="*/ 91367 w 102079"/>
                <a:gd name="connsiteY12" fmla="*/ 109922 h 111629"/>
                <a:gd name="connsiteX13" fmla="*/ 79633 w 102079"/>
                <a:gd name="connsiteY13" fmla="*/ 110651 h 11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2079" h="111629">
                  <a:moveTo>
                    <a:pt x="79633" y="110651"/>
                  </a:moveTo>
                  <a:cubicBezTo>
                    <a:pt x="59227" y="112619"/>
                    <a:pt x="38311" y="111234"/>
                    <a:pt x="18124" y="109849"/>
                  </a:cubicBezTo>
                  <a:cubicBezTo>
                    <a:pt x="13168" y="109485"/>
                    <a:pt x="8213" y="109193"/>
                    <a:pt x="3184" y="108902"/>
                  </a:cubicBezTo>
                  <a:cubicBezTo>
                    <a:pt x="4131" y="107954"/>
                    <a:pt x="4642" y="106643"/>
                    <a:pt x="4350" y="105258"/>
                  </a:cubicBezTo>
                  <a:cubicBezTo>
                    <a:pt x="-460" y="82884"/>
                    <a:pt x="-1043" y="53952"/>
                    <a:pt x="1435" y="37627"/>
                  </a:cubicBezTo>
                  <a:cubicBezTo>
                    <a:pt x="1872" y="34858"/>
                    <a:pt x="2091" y="12192"/>
                    <a:pt x="2237" y="10443"/>
                  </a:cubicBezTo>
                  <a:cubicBezTo>
                    <a:pt x="2382" y="8840"/>
                    <a:pt x="2601" y="7018"/>
                    <a:pt x="2747" y="6653"/>
                  </a:cubicBezTo>
                  <a:cubicBezTo>
                    <a:pt x="3475" y="6144"/>
                    <a:pt x="7047" y="5488"/>
                    <a:pt x="10836" y="4831"/>
                  </a:cubicBezTo>
                  <a:lnTo>
                    <a:pt x="14480" y="4176"/>
                  </a:lnTo>
                  <a:cubicBezTo>
                    <a:pt x="41591" y="-707"/>
                    <a:pt x="76208" y="-1363"/>
                    <a:pt x="102080" y="2500"/>
                  </a:cubicBezTo>
                  <a:cubicBezTo>
                    <a:pt x="100331" y="16711"/>
                    <a:pt x="95302" y="53004"/>
                    <a:pt x="94063" y="68892"/>
                  </a:cubicBezTo>
                  <a:cubicBezTo>
                    <a:pt x="92970" y="82666"/>
                    <a:pt x="91950" y="95638"/>
                    <a:pt x="90638" y="107226"/>
                  </a:cubicBezTo>
                  <a:cubicBezTo>
                    <a:pt x="90492" y="108246"/>
                    <a:pt x="90857" y="109120"/>
                    <a:pt x="91367" y="109922"/>
                  </a:cubicBezTo>
                  <a:cubicBezTo>
                    <a:pt x="86411" y="110214"/>
                    <a:pt x="82330" y="110360"/>
                    <a:pt x="79633" y="110651"/>
                  </a:cubicBezTo>
                  <a:close/>
                </a:path>
              </a:pathLst>
            </a:custGeom>
            <a:solidFill>
              <a:srgbClr val="E6EEE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10BD1550-CD8D-69A0-EF83-FD0FA64D37CF}"/>
                </a:ext>
              </a:extLst>
            </p:cNvPr>
            <p:cNvSpPr/>
            <p:nvPr/>
          </p:nvSpPr>
          <p:spPr>
            <a:xfrm>
              <a:off x="6260996" y="6287401"/>
              <a:ext cx="266762" cy="248925"/>
            </a:xfrm>
            <a:custGeom>
              <a:avLst/>
              <a:gdLst>
                <a:gd name="connsiteX0" fmla="*/ 260084 w 266762"/>
                <a:gd name="connsiteY0" fmla="*/ 170509 h 248925"/>
                <a:gd name="connsiteX1" fmla="*/ 260230 w 266762"/>
                <a:gd name="connsiteY1" fmla="*/ 176558 h 248925"/>
                <a:gd name="connsiteX2" fmla="*/ 263144 w 266762"/>
                <a:gd name="connsiteY2" fmla="*/ 196453 h 248925"/>
                <a:gd name="connsiteX3" fmla="*/ 265185 w 266762"/>
                <a:gd name="connsiteY3" fmla="*/ 232164 h 248925"/>
                <a:gd name="connsiteX4" fmla="*/ 186768 w 266762"/>
                <a:gd name="connsiteY4" fmla="*/ 248926 h 248925"/>
                <a:gd name="connsiteX5" fmla="*/ 187278 w 266762"/>
                <a:gd name="connsiteY5" fmla="*/ 247396 h 248925"/>
                <a:gd name="connsiteX6" fmla="*/ 190703 w 266762"/>
                <a:gd name="connsiteY6" fmla="*/ 208843 h 248925"/>
                <a:gd name="connsiteX7" fmla="*/ 199158 w 266762"/>
                <a:gd name="connsiteY7" fmla="*/ 138953 h 248925"/>
                <a:gd name="connsiteX8" fmla="*/ 195878 w 266762"/>
                <a:gd name="connsiteY8" fmla="*/ 134507 h 248925"/>
                <a:gd name="connsiteX9" fmla="*/ 101719 w 266762"/>
                <a:gd name="connsiteY9" fmla="*/ 135527 h 248925"/>
                <a:gd name="connsiteX10" fmla="*/ 98148 w 266762"/>
                <a:gd name="connsiteY10" fmla="*/ 136183 h 248925"/>
                <a:gd name="connsiteX11" fmla="*/ 82990 w 266762"/>
                <a:gd name="connsiteY11" fmla="*/ 148864 h 248925"/>
                <a:gd name="connsiteX12" fmla="*/ 82261 w 266762"/>
                <a:gd name="connsiteY12" fmla="*/ 175610 h 248925"/>
                <a:gd name="connsiteX13" fmla="*/ 85322 w 266762"/>
                <a:gd name="connsiteY13" fmla="*/ 246083 h 248925"/>
                <a:gd name="connsiteX14" fmla="*/ 86123 w 266762"/>
                <a:gd name="connsiteY14" fmla="*/ 247687 h 248925"/>
                <a:gd name="connsiteX15" fmla="*/ 62584 w 266762"/>
                <a:gd name="connsiteY15" fmla="*/ 247177 h 248925"/>
                <a:gd name="connsiteX16" fmla="*/ 53474 w 266762"/>
                <a:gd name="connsiteY16" fmla="*/ 247687 h 248925"/>
                <a:gd name="connsiteX17" fmla="*/ 1074 w 266762"/>
                <a:gd name="connsiteY17" fmla="*/ 243824 h 248925"/>
                <a:gd name="connsiteX18" fmla="*/ 1803 w 266762"/>
                <a:gd name="connsiteY18" fmla="*/ 217369 h 248925"/>
                <a:gd name="connsiteX19" fmla="*/ 2896 w 266762"/>
                <a:gd name="connsiteY19" fmla="*/ 207240 h 248925"/>
                <a:gd name="connsiteX20" fmla="*/ 7633 w 266762"/>
                <a:gd name="connsiteY20" fmla="*/ 147042 h 248925"/>
                <a:gd name="connsiteX21" fmla="*/ 7561 w 266762"/>
                <a:gd name="connsiteY21" fmla="*/ 145876 h 248925"/>
                <a:gd name="connsiteX22" fmla="*/ 21334 w 266762"/>
                <a:gd name="connsiteY22" fmla="*/ 140629 h 248925"/>
                <a:gd name="connsiteX23" fmla="*/ 57701 w 266762"/>
                <a:gd name="connsiteY23" fmla="*/ 94570 h 248925"/>
                <a:gd name="connsiteX24" fmla="*/ 71329 w 266762"/>
                <a:gd name="connsiteY24" fmla="*/ 74164 h 248925"/>
                <a:gd name="connsiteX25" fmla="*/ 87581 w 266762"/>
                <a:gd name="connsiteY25" fmla="*/ 53539 h 248925"/>
                <a:gd name="connsiteX26" fmla="*/ 130944 w 266762"/>
                <a:gd name="connsiteY26" fmla="*/ 6460 h 248925"/>
                <a:gd name="connsiteX27" fmla="*/ 145811 w 266762"/>
                <a:gd name="connsiteY27" fmla="*/ 119 h 248925"/>
                <a:gd name="connsiteX28" fmla="*/ 165196 w 266762"/>
                <a:gd name="connsiteY28" fmla="*/ 21181 h 248925"/>
                <a:gd name="connsiteX29" fmla="*/ 168695 w 266762"/>
                <a:gd name="connsiteY29" fmla="*/ 26793 h 248925"/>
                <a:gd name="connsiteX30" fmla="*/ 208194 w 266762"/>
                <a:gd name="connsiteY30" fmla="*/ 82253 h 248925"/>
                <a:gd name="connsiteX31" fmla="*/ 224228 w 266762"/>
                <a:gd name="connsiteY31" fmla="*/ 103024 h 248925"/>
                <a:gd name="connsiteX32" fmla="*/ 231297 w 266762"/>
                <a:gd name="connsiteY32" fmla="*/ 112935 h 248925"/>
                <a:gd name="connsiteX33" fmla="*/ 259719 w 266762"/>
                <a:gd name="connsiteY33" fmla="*/ 147917 h 248925"/>
                <a:gd name="connsiteX34" fmla="*/ 259428 w 266762"/>
                <a:gd name="connsiteY34" fmla="*/ 149155 h 248925"/>
                <a:gd name="connsiteX35" fmla="*/ 260084 w 266762"/>
                <a:gd name="connsiteY35" fmla="*/ 170509 h 248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66762" h="248925">
                  <a:moveTo>
                    <a:pt x="260084" y="170509"/>
                  </a:moveTo>
                  <a:lnTo>
                    <a:pt x="260230" y="176558"/>
                  </a:lnTo>
                  <a:cubicBezTo>
                    <a:pt x="260376" y="181805"/>
                    <a:pt x="261760" y="188874"/>
                    <a:pt x="263144" y="196453"/>
                  </a:cubicBezTo>
                  <a:cubicBezTo>
                    <a:pt x="265623" y="209353"/>
                    <a:pt x="268683" y="225459"/>
                    <a:pt x="265185" y="232164"/>
                  </a:cubicBezTo>
                  <a:cubicBezTo>
                    <a:pt x="258481" y="245282"/>
                    <a:pt x="210891" y="247905"/>
                    <a:pt x="186768" y="248926"/>
                  </a:cubicBezTo>
                  <a:cubicBezTo>
                    <a:pt x="187060" y="248488"/>
                    <a:pt x="187205" y="247978"/>
                    <a:pt x="187278" y="247396"/>
                  </a:cubicBezTo>
                  <a:cubicBezTo>
                    <a:pt x="188590" y="235662"/>
                    <a:pt x="189611" y="222617"/>
                    <a:pt x="190703" y="208843"/>
                  </a:cubicBezTo>
                  <a:cubicBezTo>
                    <a:pt x="192088" y="191571"/>
                    <a:pt x="197190" y="153820"/>
                    <a:pt x="199158" y="138953"/>
                  </a:cubicBezTo>
                  <a:cubicBezTo>
                    <a:pt x="199449" y="136839"/>
                    <a:pt x="197991" y="134872"/>
                    <a:pt x="195878" y="134507"/>
                  </a:cubicBezTo>
                  <a:cubicBezTo>
                    <a:pt x="168913" y="129843"/>
                    <a:pt x="131089" y="130280"/>
                    <a:pt x="101719" y="135527"/>
                  </a:cubicBezTo>
                  <a:lnTo>
                    <a:pt x="98148" y="136183"/>
                  </a:lnTo>
                  <a:cubicBezTo>
                    <a:pt x="86196" y="138297"/>
                    <a:pt x="83937" y="138953"/>
                    <a:pt x="82990" y="148864"/>
                  </a:cubicBezTo>
                  <a:cubicBezTo>
                    <a:pt x="82844" y="150540"/>
                    <a:pt x="82625" y="173060"/>
                    <a:pt x="82261" y="175610"/>
                  </a:cubicBezTo>
                  <a:cubicBezTo>
                    <a:pt x="78908" y="197401"/>
                    <a:pt x="82844" y="234933"/>
                    <a:pt x="85322" y="246083"/>
                  </a:cubicBezTo>
                  <a:cubicBezTo>
                    <a:pt x="85468" y="246739"/>
                    <a:pt x="85759" y="247250"/>
                    <a:pt x="86123" y="247687"/>
                  </a:cubicBezTo>
                  <a:cubicBezTo>
                    <a:pt x="78325" y="247323"/>
                    <a:pt x="70454" y="247031"/>
                    <a:pt x="62584" y="247177"/>
                  </a:cubicBezTo>
                  <a:cubicBezTo>
                    <a:pt x="60616" y="247177"/>
                    <a:pt x="57409" y="247396"/>
                    <a:pt x="53474" y="247687"/>
                  </a:cubicBezTo>
                  <a:cubicBezTo>
                    <a:pt x="41668" y="248416"/>
                    <a:pt x="5811" y="250748"/>
                    <a:pt x="1074" y="243824"/>
                  </a:cubicBezTo>
                  <a:cubicBezTo>
                    <a:pt x="-1258" y="240399"/>
                    <a:pt x="783" y="224876"/>
                    <a:pt x="1803" y="217369"/>
                  </a:cubicBezTo>
                  <a:cubicBezTo>
                    <a:pt x="2386" y="213216"/>
                    <a:pt x="2823" y="209572"/>
                    <a:pt x="2896" y="207240"/>
                  </a:cubicBezTo>
                  <a:cubicBezTo>
                    <a:pt x="3407" y="185522"/>
                    <a:pt x="4281" y="170946"/>
                    <a:pt x="7633" y="147042"/>
                  </a:cubicBezTo>
                  <a:cubicBezTo>
                    <a:pt x="7706" y="146678"/>
                    <a:pt x="7633" y="146241"/>
                    <a:pt x="7561" y="145876"/>
                  </a:cubicBezTo>
                  <a:cubicBezTo>
                    <a:pt x="12662" y="144856"/>
                    <a:pt x="17326" y="143179"/>
                    <a:pt x="21334" y="140629"/>
                  </a:cubicBezTo>
                  <a:cubicBezTo>
                    <a:pt x="33359" y="133122"/>
                    <a:pt x="46259" y="112643"/>
                    <a:pt x="57701" y="94570"/>
                  </a:cubicBezTo>
                  <a:cubicBezTo>
                    <a:pt x="62802" y="86407"/>
                    <a:pt x="67685" y="78755"/>
                    <a:pt x="71329" y="74164"/>
                  </a:cubicBezTo>
                  <a:cubicBezTo>
                    <a:pt x="77670" y="66220"/>
                    <a:pt x="82990" y="59442"/>
                    <a:pt x="87581" y="53539"/>
                  </a:cubicBezTo>
                  <a:cubicBezTo>
                    <a:pt x="104416" y="32040"/>
                    <a:pt x="112068" y="22274"/>
                    <a:pt x="130944" y="6460"/>
                  </a:cubicBezTo>
                  <a:cubicBezTo>
                    <a:pt x="136847" y="1504"/>
                    <a:pt x="141657" y="-536"/>
                    <a:pt x="145811" y="119"/>
                  </a:cubicBezTo>
                  <a:cubicBezTo>
                    <a:pt x="152880" y="1285"/>
                    <a:pt x="158856" y="10978"/>
                    <a:pt x="165196" y="21181"/>
                  </a:cubicBezTo>
                  <a:cubicBezTo>
                    <a:pt x="166362" y="23003"/>
                    <a:pt x="167528" y="24898"/>
                    <a:pt x="168695" y="26793"/>
                  </a:cubicBezTo>
                  <a:cubicBezTo>
                    <a:pt x="186040" y="54049"/>
                    <a:pt x="196315" y="67167"/>
                    <a:pt x="208194" y="82253"/>
                  </a:cubicBezTo>
                  <a:cubicBezTo>
                    <a:pt x="213005" y="88375"/>
                    <a:pt x="218179" y="94934"/>
                    <a:pt x="224228" y="103024"/>
                  </a:cubicBezTo>
                  <a:cubicBezTo>
                    <a:pt x="226414" y="105866"/>
                    <a:pt x="228746" y="109218"/>
                    <a:pt x="231297" y="112935"/>
                  </a:cubicBezTo>
                  <a:cubicBezTo>
                    <a:pt x="239095" y="124085"/>
                    <a:pt x="248569" y="137568"/>
                    <a:pt x="259719" y="147917"/>
                  </a:cubicBezTo>
                  <a:cubicBezTo>
                    <a:pt x="259574" y="148281"/>
                    <a:pt x="259428" y="148718"/>
                    <a:pt x="259428" y="149155"/>
                  </a:cubicBezTo>
                  <a:cubicBezTo>
                    <a:pt x="259574" y="151852"/>
                    <a:pt x="259792" y="160014"/>
                    <a:pt x="260084" y="170509"/>
                  </a:cubicBezTo>
                  <a:close/>
                </a:path>
              </a:pathLst>
            </a:custGeom>
            <a:solidFill>
              <a:srgbClr val="537082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9AFDA006-9C4F-7A4D-E308-185C6C55B4EF}"/>
                </a:ext>
              </a:extLst>
            </p:cNvPr>
            <p:cNvSpPr/>
            <p:nvPr/>
          </p:nvSpPr>
          <p:spPr>
            <a:xfrm>
              <a:off x="6199906" y="6203633"/>
              <a:ext cx="371752" cy="239446"/>
            </a:xfrm>
            <a:custGeom>
              <a:avLst/>
              <a:gdLst>
                <a:gd name="connsiteX0" fmla="*/ 362497 w 371752"/>
                <a:gd name="connsiteY0" fmla="*/ 234454 h 239446"/>
                <a:gd name="connsiteX1" fmla="*/ 350326 w 371752"/>
                <a:gd name="connsiteY1" fmla="*/ 239337 h 239446"/>
                <a:gd name="connsiteX2" fmla="*/ 299165 w 371752"/>
                <a:gd name="connsiteY2" fmla="*/ 192330 h 239446"/>
                <a:gd name="connsiteX3" fmla="*/ 291950 w 371752"/>
                <a:gd name="connsiteY3" fmla="*/ 182200 h 239446"/>
                <a:gd name="connsiteX4" fmla="*/ 275772 w 371752"/>
                <a:gd name="connsiteY4" fmla="*/ 161284 h 239446"/>
                <a:gd name="connsiteX5" fmla="*/ 236781 w 371752"/>
                <a:gd name="connsiteY5" fmla="*/ 106480 h 239446"/>
                <a:gd name="connsiteX6" fmla="*/ 233356 w 371752"/>
                <a:gd name="connsiteY6" fmla="*/ 100941 h 239446"/>
                <a:gd name="connsiteX7" fmla="*/ 208432 w 371752"/>
                <a:gd name="connsiteY7" fmla="*/ 76162 h 239446"/>
                <a:gd name="connsiteX8" fmla="*/ 205590 w 371752"/>
                <a:gd name="connsiteY8" fmla="*/ 75944 h 239446"/>
                <a:gd name="connsiteX9" fmla="*/ 187151 w 371752"/>
                <a:gd name="connsiteY9" fmla="*/ 84252 h 239446"/>
                <a:gd name="connsiteX10" fmla="*/ 142623 w 371752"/>
                <a:gd name="connsiteY10" fmla="*/ 132497 h 239446"/>
                <a:gd name="connsiteX11" fmla="*/ 126371 w 371752"/>
                <a:gd name="connsiteY11" fmla="*/ 153049 h 239446"/>
                <a:gd name="connsiteX12" fmla="*/ 112233 w 371752"/>
                <a:gd name="connsiteY12" fmla="*/ 174184 h 239446"/>
                <a:gd name="connsiteX13" fmla="*/ 78417 w 371752"/>
                <a:gd name="connsiteY13" fmla="*/ 217765 h 239446"/>
                <a:gd name="connsiteX14" fmla="*/ 13993 w 371752"/>
                <a:gd name="connsiteY14" fmla="*/ 219441 h 239446"/>
                <a:gd name="connsiteX15" fmla="*/ 0 w 371752"/>
                <a:gd name="connsiteY15" fmla="*/ 217473 h 239446"/>
                <a:gd name="connsiteX16" fmla="*/ 166162 w 371752"/>
                <a:gd name="connsiteY16" fmla="*/ 14799 h 239446"/>
                <a:gd name="connsiteX17" fmla="*/ 171119 w 371752"/>
                <a:gd name="connsiteY17" fmla="*/ 9333 h 239446"/>
                <a:gd name="connsiteX18" fmla="*/ 188901 w 371752"/>
                <a:gd name="connsiteY18" fmla="*/ 515 h 239446"/>
                <a:gd name="connsiteX19" fmla="*/ 232045 w 371752"/>
                <a:gd name="connsiteY19" fmla="*/ 48833 h 239446"/>
                <a:gd name="connsiteX20" fmla="*/ 242758 w 371752"/>
                <a:gd name="connsiteY20" fmla="*/ 63627 h 239446"/>
                <a:gd name="connsiteX21" fmla="*/ 287505 w 371752"/>
                <a:gd name="connsiteY21" fmla="*/ 113185 h 239446"/>
                <a:gd name="connsiteX22" fmla="*/ 371752 w 371752"/>
                <a:gd name="connsiteY22" fmla="*/ 218129 h 239446"/>
                <a:gd name="connsiteX23" fmla="*/ 362497 w 371752"/>
                <a:gd name="connsiteY23" fmla="*/ 234454 h 23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71752" h="239446">
                  <a:moveTo>
                    <a:pt x="362497" y="234454"/>
                  </a:moveTo>
                  <a:cubicBezTo>
                    <a:pt x="358343" y="238171"/>
                    <a:pt x="353897" y="239920"/>
                    <a:pt x="350326" y="239337"/>
                  </a:cubicBezTo>
                  <a:cubicBezTo>
                    <a:pt x="329556" y="235766"/>
                    <a:pt x="311992" y="210696"/>
                    <a:pt x="299165" y="192330"/>
                  </a:cubicBezTo>
                  <a:cubicBezTo>
                    <a:pt x="296542" y="188614"/>
                    <a:pt x="294137" y="185115"/>
                    <a:pt x="291950" y="182200"/>
                  </a:cubicBezTo>
                  <a:cubicBezTo>
                    <a:pt x="285829" y="174111"/>
                    <a:pt x="280654" y="167479"/>
                    <a:pt x="275772" y="161284"/>
                  </a:cubicBezTo>
                  <a:cubicBezTo>
                    <a:pt x="263528" y="145688"/>
                    <a:pt x="253835" y="133372"/>
                    <a:pt x="236781" y="106480"/>
                  </a:cubicBezTo>
                  <a:cubicBezTo>
                    <a:pt x="235616" y="104658"/>
                    <a:pt x="234450" y="102763"/>
                    <a:pt x="233356" y="100941"/>
                  </a:cubicBezTo>
                  <a:cubicBezTo>
                    <a:pt x="226069" y="89062"/>
                    <a:pt x="219145" y="77912"/>
                    <a:pt x="208432" y="76162"/>
                  </a:cubicBezTo>
                  <a:cubicBezTo>
                    <a:pt x="207485" y="76017"/>
                    <a:pt x="206537" y="75944"/>
                    <a:pt x="205590" y="75944"/>
                  </a:cubicBezTo>
                  <a:cubicBezTo>
                    <a:pt x="199905" y="75944"/>
                    <a:pt x="193784" y="78713"/>
                    <a:pt x="187151" y="84252"/>
                  </a:cubicBezTo>
                  <a:cubicBezTo>
                    <a:pt x="167620" y="100577"/>
                    <a:pt x="159239" y="111290"/>
                    <a:pt x="142623" y="132497"/>
                  </a:cubicBezTo>
                  <a:cubicBezTo>
                    <a:pt x="138031" y="138401"/>
                    <a:pt x="132712" y="145105"/>
                    <a:pt x="126371" y="153049"/>
                  </a:cubicBezTo>
                  <a:cubicBezTo>
                    <a:pt x="122435" y="157932"/>
                    <a:pt x="117699" y="165511"/>
                    <a:pt x="112233" y="174184"/>
                  </a:cubicBezTo>
                  <a:cubicBezTo>
                    <a:pt x="101811" y="190654"/>
                    <a:pt x="88912" y="211206"/>
                    <a:pt x="78417" y="217765"/>
                  </a:cubicBezTo>
                  <a:cubicBezTo>
                    <a:pt x="63914" y="226802"/>
                    <a:pt x="37387" y="222866"/>
                    <a:pt x="13993" y="219441"/>
                  </a:cubicBezTo>
                  <a:cubicBezTo>
                    <a:pt x="9110" y="218712"/>
                    <a:pt x="4446" y="218056"/>
                    <a:pt x="0" y="217473"/>
                  </a:cubicBezTo>
                  <a:cubicBezTo>
                    <a:pt x="33889" y="170030"/>
                    <a:pt x="103414" y="78932"/>
                    <a:pt x="166162" y="14799"/>
                  </a:cubicBezTo>
                  <a:cubicBezTo>
                    <a:pt x="167984" y="12977"/>
                    <a:pt x="169588" y="11082"/>
                    <a:pt x="171119" y="9333"/>
                  </a:cubicBezTo>
                  <a:cubicBezTo>
                    <a:pt x="177532" y="2045"/>
                    <a:pt x="180884" y="-1380"/>
                    <a:pt x="188901" y="515"/>
                  </a:cubicBezTo>
                  <a:cubicBezTo>
                    <a:pt x="200707" y="3357"/>
                    <a:pt x="220311" y="31780"/>
                    <a:pt x="232045" y="48833"/>
                  </a:cubicBezTo>
                  <a:cubicBezTo>
                    <a:pt x="236636" y="55465"/>
                    <a:pt x="240280" y="60785"/>
                    <a:pt x="242758" y="63627"/>
                  </a:cubicBezTo>
                  <a:cubicBezTo>
                    <a:pt x="258354" y="81847"/>
                    <a:pt x="273221" y="97734"/>
                    <a:pt x="287505" y="113185"/>
                  </a:cubicBezTo>
                  <a:cubicBezTo>
                    <a:pt x="318988" y="147000"/>
                    <a:pt x="346172" y="176224"/>
                    <a:pt x="371752" y="218129"/>
                  </a:cubicBezTo>
                  <a:cubicBezTo>
                    <a:pt x="371461" y="223012"/>
                    <a:pt x="367671" y="229863"/>
                    <a:pt x="362497" y="234454"/>
                  </a:cubicBezTo>
                  <a:close/>
                </a:path>
              </a:pathLst>
            </a:custGeom>
            <a:solidFill>
              <a:srgbClr val="7E9EA8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38" name="Graphic 2">
            <a:extLst>
              <a:ext uri="{FF2B5EF4-FFF2-40B4-BE49-F238E27FC236}">
                <a16:creationId xmlns:a16="http://schemas.microsoft.com/office/drawing/2014/main" id="{D0469879-CD42-F270-F292-DD829CDC4491}"/>
              </a:ext>
            </a:extLst>
          </p:cNvPr>
          <p:cNvGrpSpPr/>
          <p:nvPr/>
        </p:nvGrpSpPr>
        <p:grpSpPr>
          <a:xfrm>
            <a:off x="7539018" y="3118885"/>
            <a:ext cx="410979" cy="404328"/>
            <a:chOff x="6905276" y="3136992"/>
            <a:chExt cx="410979" cy="404328"/>
          </a:xfrm>
        </p:grpSpPr>
        <p:grpSp>
          <p:nvGrpSpPr>
            <p:cNvPr id="939" name="Graphic 2">
              <a:extLst>
                <a:ext uri="{FF2B5EF4-FFF2-40B4-BE49-F238E27FC236}">
                  <a16:creationId xmlns:a16="http://schemas.microsoft.com/office/drawing/2014/main" id="{B506E7A3-D0E8-A20C-5ADD-6AA9337753FC}"/>
                </a:ext>
              </a:extLst>
            </p:cNvPr>
            <p:cNvGrpSpPr/>
            <p:nvPr/>
          </p:nvGrpSpPr>
          <p:grpSpPr>
            <a:xfrm>
              <a:off x="6905276" y="3136992"/>
              <a:ext cx="410979" cy="404328"/>
              <a:chOff x="6905276" y="3136992"/>
              <a:chExt cx="410979" cy="404328"/>
            </a:xfrm>
          </p:grpSpPr>
          <p:sp>
            <p:nvSpPr>
              <p:cNvPr id="940" name="Freeform: Shape 939">
                <a:extLst>
                  <a:ext uri="{FF2B5EF4-FFF2-40B4-BE49-F238E27FC236}">
                    <a16:creationId xmlns:a16="http://schemas.microsoft.com/office/drawing/2014/main" id="{23E9C06E-0F74-E22C-F039-4A54FB4B29C1}"/>
                  </a:ext>
                </a:extLst>
              </p:cNvPr>
              <p:cNvSpPr/>
              <p:nvPr/>
            </p:nvSpPr>
            <p:spPr>
              <a:xfrm>
                <a:off x="6905276" y="3136992"/>
                <a:ext cx="410979" cy="404328"/>
              </a:xfrm>
              <a:custGeom>
                <a:avLst/>
                <a:gdLst>
                  <a:gd name="connsiteX0" fmla="*/ 199851 w 410979"/>
                  <a:gd name="connsiteY0" fmla="*/ 404329 h 404328"/>
                  <a:gd name="connsiteX1" fmla="*/ 55479 w 410979"/>
                  <a:gd name="connsiteY1" fmla="*/ 341071 h 404328"/>
                  <a:gd name="connsiteX2" fmla="*/ 164 w 410979"/>
                  <a:gd name="connsiteY2" fmla="*/ 193638 h 404328"/>
                  <a:gd name="connsiteX3" fmla="*/ 72533 w 410979"/>
                  <a:gd name="connsiteY3" fmla="*/ 48246 h 404328"/>
                  <a:gd name="connsiteX4" fmla="*/ 205390 w 410979"/>
                  <a:gd name="connsiteY4" fmla="*/ 0 h 404328"/>
                  <a:gd name="connsiteX5" fmla="*/ 205390 w 410979"/>
                  <a:gd name="connsiteY5" fmla="*/ 0 h 404328"/>
                  <a:gd name="connsiteX6" fmla="*/ 354280 w 410979"/>
                  <a:gd name="connsiteY6" fmla="*/ 57137 h 404328"/>
                  <a:gd name="connsiteX7" fmla="*/ 410979 w 410979"/>
                  <a:gd name="connsiteY7" fmla="*/ 205298 h 404328"/>
                  <a:gd name="connsiteX8" fmla="*/ 199851 w 410979"/>
                  <a:gd name="connsiteY8" fmla="*/ 404329 h 404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0979" h="404328">
                    <a:moveTo>
                      <a:pt x="199851" y="404329"/>
                    </a:moveTo>
                    <a:cubicBezTo>
                      <a:pt x="147598" y="404329"/>
                      <a:pt x="93594" y="380716"/>
                      <a:pt x="55479" y="341071"/>
                    </a:cubicBezTo>
                    <a:cubicBezTo>
                      <a:pt x="17655" y="301716"/>
                      <a:pt x="-2022" y="249390"/>
                      <a:pt x="164" y="193638"/>
                    </a:cubicBezTo>
                    <a:cubicBezTo>
                      <a:pt x="3007" y="119448"/>
                      <a:pt x="41122" y="73607"/>
                      <a:pt x="72533" y="48246"/>
                    </a:cubicBezTo>
                    <a:cubicBezTo>
                      <a:pt x="109774" y="18220"/>
                      <a:pt x="159404" y="219"/>
                      <a:pt x="205390" y="0"/>
                    </a:cubicBezTo>
                    <a:lnTo>
                      <a:pt x="205390" y="0"/>
                    </a:lnTo>
                    <a:cubicBezTo>
                      <a:pt x="264203" y="-73"/>
                      <a:pt x="317185" y="20042"/>
                      <a:pt x="354280" y="57137"/>
                    </a:cubicBezTo>
                    <a:cubicBezTo>
                      <a:pt x="391448" y="94159"/>
                      <a:pt x="411052" y="145392"/>
                      <a:pt x="410979" y="205298"/>
                    </a:cubicBezTo>
                    <a:cubicBezTo>
                      <a:pt x="410979" y="301133"/>
                      <a:pt x="344806" y="404329"/>
                      <a:pt x="199851" y="404329"/>
                    </a:cubicBezTo>
                    <a:close/>
                  </a:path>
                </a:pathLst>
              </a:custGeom>
              <a:solidFill>
                <a:srgbClr val="B3D6E3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1" name="Freeform: Shape 940">
                <a:extLst>
                  <a:ext uri="{FF2B5EF4-FFF2-40B4-BE49-F238E27FC236}">
                    <a16:creationId xmlns:a16="http://schemas.microsoft.com/office/drawing/2014/main" id="{63628F1E-950A-0BE3-95B4-22275BB2D2D1}"/>
                  </a:ext>
                </a:extLst>
              </p:cNvPr>
              <p:cNvSpPr/>
              <p:nvPr/>
            </p:nvSpPr>
            <p:spPr>
              <a:xfrm>
                <a:off x="6922999" y="3154700"/>
                <a:ext cx="375692" cy="368838"/>
              </a:xfrm>
              <a:custGeom>
                <a:avLst/>
                <a:gdLst>
                  <a:gd name="connsiteX0" fmla="*/ 187812 w 375692"/>
                  <a:gd name="connsiteY0" fmla="*/ 1 h 368838"/>
                  <a:gd name="connsiteX1" fmla="*/ 150 w 375692"/>
                  <a:gd name="connsiteY1" fmla="*/ 176585 h 368838"/>
                  <a:gd name="connsiteX2" fmla="*/ 182200 w 375692"/>
                  <a:gd name="connsiteY2" fmla="*/ 368838 h 368838"/>
                  <a:gd name="connsiteX3" fmla="*/ 375692 w 375692"/>
                  <a:gd name="connsiteY3" fmla="*/ 187444 h 368838"/>
                  <a:gd name="connsiteX4" fmla="*/ 187812 w 375692"/>
                  <a:gd name="connsiteY4" fmla="*/ 1 h 368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5692" h="368838">
                    <a:moveTo>
                      <a:pt x="187812" y="1"/>
                    </a:moveTo>
                    <a:cubicBezTo>
                      <a:pt x="108593" y="293"/>
                      <a:pt x="4669" y="58960"/>
                      <a:pt x="150" y="176585"/>
                    </a:cubicBezTo>
                    <a:cubicBezTo>
                      <a:pt x="-4368" y="294211"/>
                      <a:pt x="93945" y="368838"/>
                      <a:pt x="182200" y="368838"/>
                    </a:cubicBezTo>
                    <a:cubicBezTo>
                      <a:pt x="311122" y="368838"/>
                      <a:pt x="375619" y="279198"/>
                      <a:pt x="375692" y="187444"/>
                    </a:cubicBezTo>
                    <a:cubicBezTo>
                      <a:pt x="375765" y="68799"/>
                      <a:pt x="292975" y="-363"/>
                      <a:pt x="1878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42" name="Graphic 2">
              <a:extLst>
                <a:ext uri="{FF2B5EF4-FFF2-40B4-BE49-F238E27FC236}">
                  <a16:creationId xmlns:a16="http://schemas.microsoft.com/office/drawing/2014/main" id="{F22B4F7B-AF41-916D-B921-CB0AA9815790}"/>
                </a:ext>
              </a:extLst>
            </p:cNvPr>
            <p:cNvGrpSpPr/>
            <p:nvPr/>
          </p:nvGrpSpPr>
          <p:grpSpPr>
            <a:xfrm>
              <a:off x="7032030" y="3219000"/>
              <a:ext cx="151732" cy="236233"/>
              <a:chOff x="7032030" y="3219000"/>
              <a:chExt cx="151732" cy="236233"/>
            </a:xfrm>
          </p:grpSpPr>
          <p:sp>
            <p:nvSpPr>
              <p:cNvPr id="943" name="Freeform: Shape 942">
                <a:extLst>
                  <a:ext uri="{FF2B5EF4-FFF2-40B4-BE49-F238E27FC236}">
                    <a16:creationId xmlns:a16="http://schemas.microsoft.com/office/drawing/2014/main" id="{93742F0A-4DB3-8E79-B39F-4B2DBB3DAC7E}"/>
                  </a:ext>
                </a:extLst>
              </p:cNvPr>
              <p:cNvSpPr/>
              <p:nvPr/>
            </p:nvSpPr>
            <p:spPr>
              <a:xfrm>
                <a:off x="7035820" y="3233925"/>
                <a:ext cx="145344" cy="203222"/>
              </a:xfrm>
              <a:custGeom>
                <a:avLst/>
                <a:gdLst>
                  <a:gd name="connsiteX0" fmla="*/ 1093 w 145344"/>
                  <a:gd name="connsiteY0" fmla="*/ 4514 h 203222"/>
                  <a:gd name="connsiteX1" fmla="*/ 38480 w 145344"/>
                  <a:gd name="connsiteY1" fmla="*/ 86939 h 203222"/>
                  <a:gd name="connsiteX2" fmla="*/ 38480 w 145344"/>
                  <a:gd name="connsiteY2" fmla="*/ 112374 h 203222"/>
                  <a:gd name="connsiteX3" fmla="*/ 0 w 145344"/>
                  <a:gd name="connsiteY3" fmla="*/ 200702 h 203222"/>
                  <a:gd name="connsiteX4" fmla="*/ 144518 w 145344"/>
                  <a:gd name="connsiteY4" fmla="*/ 200702 h 203222"/>
                  <a:gd name="connsiteX5" fmla="*/ 100062 w 145344"/>
                  <a:gd name="connsiteY5" fmla="*/ 110260 h 203222"/>
                  <a:gd name="connsiteX6" fmla="*/ 104726 w 145344"/>
                  <a:gd name="connsiteY6" fmla="*/ 88178 h 203222"/>
                  <a:gd name="connsiteX7" fmla="*/ 138979 w 145344"/>
                  <a:gd name="connsiteY7" fmla="*/ 1890 h 203222"/>
                  <a:gd name="connsiteX8" fmla="*/ 1093 w 145344"/>
                  <a:gd name="connsiteY8" fmla="*/ 4514 h 203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5344" h="203222">
                    <a:moveTo>
                      <a:pt x="1093" y="4514"/>
                    </a:moveTo>
                    <a:cubicBezTo>
                      <a:pt x="1093" y="26232"/>
                      <a:pt x="12827" y="71489"/>
                      <a:pt x="38480" y="86939"/>
                    </a:cubicBezTo>
                    <a:cubicBezTo>
                      <a:pt x="64133" y="102317"/>
                      <a:pt x="52472" y="100276"/>
                      <a:pt x="38480" y="112374"/>
                    </a:cubicBezTo>
                    <a:cubicBezTo>
                      <a:pt x="24487" y="124545"/>
                      <a:pt x="0" y="153332"/>
                      <a:pt x="0" y="200702"/>
                    </a:cubicBezTo>
                    <a:cubicBezTo>
                      <a:pt x="0" y="202233"/>
                      <a:pt x="143570" y="205512"/>
                      <a:pt x="144518" y="200702"/>
                    </a:cubicBezTo>
                    <a:cubicBezTo>
                      <a:pt x="149473" y="175049"/>
                      <a:pt x="131837" y="136497"/>
                      <a:pt x="100062" y="110260"/>
                    </a:cubicBezTo>
                    <a:cubicBezTo>
                      <a:pt x="81405" y="94883"/>
                      <a:pt x="93284" y="93134"/>
                      <a:pt x="104726" y="88178"/>
                    </a:cubicBezTo>
                    <a:cubicBezTo>
                      <a:pt x="137813" y="74040"/>
                      <a:pt x="154866" y="3348"/>
                      <a:pt x="138979" y="1890"/>
                    </a:cubicBezTo>
                    <a:cubicBezTo>
                      <a:pt x="123019" y="578"/>
                      <a:pt x="1093" y="-2701"/>
                      <a:pt x="1093" y="4514"/>
                    </a:cubicBezTo>
                    <a:close/>
                  </a:path>
                </a:pathLst>
              </a:custGeom>
              <a:solidFill>
                <a:srgbClr val="B3D6E3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4" name="Freeform: Shape 943">
                <a:extLst>
                  <a:ext uri="{FF2B5EF4-FFF2-40B4-BE49-F238E27FC236}">
                    <a16:creationId xmlns:a16="http://schemas.microsoft.com/office/drawing/2014/main" id="{A9494B3B-F048-B3B2-BD8C-64AC378560D9}"/>
                  </a:ext>
                </a:extLst>
              </p:cNvPr>
              <p:cNvSpPr/>
              <p:nvPr/>
            </p:nvSpPr>
            <p:spPr>
              <a:xfrm>
                <a:off x="7032030" y="3219000"/>
                <a:ext cx="151732" cy="22473"/>
              </a:xfrm>
              <a:custGeom>
                <a:avLst/>
                <a:gdLst>
                  <a:gd name="connsiteX0" fmla="*/ 0 w 151732"/>
                  <a:gd name="connsiteY0" fmla="*/ 12152 h 22473"/>
                  <a:gd name="connsiteX1" fmla="*/ 75867 w 151732"/>
                  <a:gd name="connsiteY1" fmla="*/ 21480 h 22473"/>
                  <a:gd name="connsiteX2" fmla="*/ 151733 w 151732"/>
                  <a:gd name="connsiteY2" fmla="*/ 14265 h 22473"/>
                  <a:gd name="connsiteX3" fmla="*/ 75867 w 151732"/>
                  <a:gd name="connsiteY3" fmla="*/ 127 h 22473"/>
                  <a:gd name="connsiteX4" fmla="*/ 0 w 151732"/>
                  <a:gd name="connsiteY4" fmla="*/ 12152 h 22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732" h="22473">
                    <a:moveTo>
                      <a:pt x="0" y="12152"/>
                    </a:moveTo>
                    <a:cubicBezTo>
                      <a:pt x="0" y="22646"/>
                      <a:pt x="5685" y="21261"/>
                      <a:pt x="75867" y="21480"/>
                    </a:cubicBezTo>
                    <a:cubicBezTo>
                      <a:pt x="135190" y="21699"/>
                      <a:pt x="151733" y="26144"/>
                      <a:pt x="151733" y="14265"/>
                    </a:cubicBezTo>
                    <a:cubicBezTo>
                      <a:pt x="151733" y="2386"/>
                      <a:pt x="139489" y="418"/>
                      <a:pt x="75867" y="127"/>
                    </a:cubicBezTo>
                    <a:cubicBezTo>
                      <a:pt x="12316" y="-238"/>
                      <a:pt x="0" y="-675"/>
                      <a:pt x="0" y="12152"/>
                    </a:cubicBezTo>
                    <a:close/>
                  </a:path>
                </a:pathLst>
              </a:custGeom>
              <a:solidFill>
                <a:srgbClr val="70A6C4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5" name="Freeform: Shape 944">
                <a:extLst>
                  <a:ext uri="{FF2B5EF4-FFF2-40B4-BE49-F238E27FC236}">
                    <a16:creationId xmlns:a16="http://schemas.microsoft.com/office/drawing/2014/main" id="{D1D7C046-6B88-A10C-3952-C80B1FB9A972}"/>
                  </a:ext>
                </a:extLst>
              </p:cNvPr>
              <p:cNvSpPr/>
              <p:nvPr/>
            </p:nvSpPr>
            <p:spPr>
              <a:xfrm>
                <a:off x="7032030" y="3432760"/>
                <a:ext cx="151732" cy="22473"/>
              </a:xfrm>
              <a:custGeom>
                <a:avLst/>
                <a:gdLst>
                  <a:gd name="connsiteX0" fmla="*/ 151733 w 151732"/>
                  <a:gd name="connsiteY0" fmla="*/ 10322 h 22473"/>
                  <a:gd name="connsiteX1" fmla="*/ 75867 w 151732"/>
                  <a:gd name="connsiteY1" fmla="*/ 993 h 22473"/>
                  <a:gd name="connsiteX2" fmla="*/ 0 w 151732"/>
                  <a:gd name="connsiteY2" fmla="*/ 8208 h 22473"/>
                  <a:gd name="connsiteX3" fmla="*/ 75867 w 151732"/>
                  <a:gd name="connsiteY3" fmla="*/ 22347 h 22473"/>
                  <a:gd name="connsiteX4" fmla="*/ 151733 w 151732"/>
                  <a:gd name="connsiteY4" fmla="*/ 10322 h 22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732" h="22473">
                    <a:moveTo>
                      <a:pt x="151733" y="10322"/>
                    </a:moveTo>
                    <a:cubicBezTo>
                      <a:pt x="151733" y="-173"/>
                      <a:pt x="146048" y="1212"/>
                      <a:pt x="75867" y="993"/>
                    </a:cubicBezTo>
                    <a:cubicBezTo>
                      <a:pt x="16544" y="775"/>
                      <a:pt x="0" y="-3671"/>
                      <a:pt x="0" y="8208"/>
                    </a:cubicBezTo>
                    <a:cubicBezTo>
                      <a:pt x="0" y="20087"/>
                      <a:pt x="12244" y="22055"/>
                      <a:pt x="75867" y="22347"/>
                    </a:cubicBezTo>
                    <a:cubicBezTo>
                      <a:pt x="139416" y="22711"/>
                      <a:pt x="151733" y="23148"/>
                      <a:pt x="151733" y="10322"/>
                    </a:cubicBezTo>
                    <a:close/>
                  </a:path>
                </a:pathLst>
              </a:custGeom>
              <a:solidFill>
                <a:srgbClr val="70A6C4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946" name="Graphic 2">
            <a:extLst>
              <a:ext uri="{FF2B5EF4-FFF2-40B4-BE49-F238E27FC236}">
                <a16:creationId xmlns:a16="http://schemas.microsoft.com/office/drawing/2014/main" id="{E64D4C0C-6560-B4CF-0361-F0E0E2859755}"/>
              </a:ext>
            </a:extLst>
          </p:cNvPr>
          <p:cNvGrpSpPr/>
          <p:nvPr/>
        </p:nvGrpSpPr>
        <p:grpSpPr>
          <a:xfrm>
            <a:off x="7556534" y="4966276"/>
            <a:ext cx="366061" cy="359946"/>
            <a:chOff x="6922792" y="4984383"/>
            <a:chExt cx="366061" cy="359946"/>
          </a:xfrm>
        </p:grpSpPr>
        <p:grpSp>
          <p:nvGrpSpPr>
            <p:cNvPr id="947" name="Graphic 2">
              <a:extLst>
                <a:ext uri="{FF2B5EF4-FFF2-40B4-BE49-F238E27FC236}">
                  <a16:creationId xmlns:a16="http://schemas.microsoft.com/office/drawing/2014/main" id="{89EE72AF-0F9A-2985-EF71-97E14B94C7A0}"/>
                </a:ext>
              </a:extLst>
            </p:cNvPr>
            <p:cNvGrpSpPr/>
            <p:nvPr/>
          </p:nvGrpSpPr>
          <p:grpSpPr>
            <a:xfrm>
              <a:off x="6922792" y="4984383"/>
              <a:ext cx="366061" cy="359946"/>
              <a:chOff x="6922792" y="4984383"/>
              <a:chExt cx="366061" cy="359946"/>
            </a:xfrm>
          </p:grpSpPr>
          <p:sp>
            <p:nvSpPr>
              <p:cNvPr id="948" name="Freeform: Shape 947">
                <a:extLst>
                  <a:ext uri="{FF2B5EF4-FFF2-40B4-BE49-F238E27FC236}">
                    <a16:creationId xmlns:a16="http://schemas.microsoft.com/office/drawing/2014/main" id="{C02B5732-1A5B-D15E-CE78-591000EA6D40}"/>
                  </a:ext>
                </a:extLst>
              </p:cNvPr>
              <p:cNvSpPr/>
              <p:nvPr/>
            </p:nvSpPr>
            <p:spPr>
              <a:xfrm>
                <a:off x="6922792" y="4984383"/>
                <a:ext cx="366061" cy="359946"/>
              </a:xfrm>
              <a:custGeom>
                <a:avLst/>
                <a:gdLst>
                  <a:gd name="connsiteX0" fmla="*/ 177962 w 366061"/>
                  <a:gd name="connsiteY0" fmla="*/ 359946 h 359946"/>
                  <a:gd name="connsiteX1" fmla="*/ 49405 w 366061"/>
                  <a:gd name="connsiteY1" fmla="*/ 303611 h 359946"/>
                  <a:gd name="connsiteX2" fmla="*/ 139 w 366061"/>
                  <a:gd name="connsiteY2" fmla="*/ 172358 h 359946"/>
                  <a:gd name="connsiteX3" fmla="*/ 64636 w 366061"/>
                  <a:gd name="connsiteY3" fmla="*/ 42926 h 359946"/>
                  <a:gd name="connsiteX4" fmla="*/ 182991 w 366061"/>
                  <a:gd name="connsiteY4" fmla="*/ 0 h 359946"/>
                  <a:gd name="connsiteX5" fmla="*/ 182991 w 366061"/>
                  <a:gd name="connsiteY5" fmla="*/ 0 h 359946"/>
                  <a:gd name="connsiteX6" fmla="*/ 315556 w 366061"/>
                  <a:gd name="connsiteY6" fmla="*/ 50870 h 359946"/>
                  <a:gd name="connsiteX7" fmla="*/ 366061 w 366061"/>
                  <a:gd name="connsiteY7" fmla="*/ 182779 h 359946"/>
                  <a:gd name="connsiteX8" fmla="*/ 177962 w 366061"/>
                  <a:gd name="connsiteY8" fmla="*/ 359946 h 359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6061" h="359946">
                    <a:moveTo>
                      <a:pt x="177962" y="359946"/>
                    </a:moveTo>
                    <a:cubicBezTo>
                      <a:pt x="131393" y="359946"/>
                      <a:pt x="83366" y="338884"/>
                      <a:pt x="49405" y="303611"/>
                    </a:cubicBezTo>
                    <a:cubicBezTo>
                      <a:pt x="15735" y="268630"/>
                      <a:pt x="-1756" y="221988"/>
                      <a:pt x="139" y="172358"/>
                    </a:cubicBezTo>
                    <a:cubicBezTo>
                      <a:pt x="2690" y="106257"/>
                      <a:pt x="36578" y="65518"/>
                      <a:pt x="64636" y="42926"/>
                    </a:cubicBezTo>
                    <a:cubicBezTo>
                      <a:pt x="97796" y="16179"/>
                      <a:pt x="142033" y="146"/>
                      <a:pt x="182991" y="0"/>
                    </a:cubicBezTo>
                    <a:lnTo>
                      <a:pt x="182991" y="0"/>
                    </a:lnTo>
                    <a:cubicBezTo>
                      <a:pt x="235390" y="-72"/>
                      <a:pt x="282543" y="17855"/>
                      <a:pt x="315556" y="50870"/>
                    </a:cubicBezTo>
                    <a:cubicBezTo>
                      <a:pt x="348643" y="83883"/>
                      <a:pt x="366061" y="129432"/>
                      <a:pt x="366061" y="182779"/>
                    </a:cubicBezTo>
                    <a:cubicBezTo>
                      <a:pt x="365915" y="268047"/>
                      <a:pt x="307030" y="359946"/>
                      <a:pt x="177962" y="359946"/>
                    </a:cubicBezTo>
                    <a:close/>
                  </a:path>
                </a:pathLst>
              </a:custGeom>
              <a:solidFill>
                <a:srgbClr val="97A8B2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9" name="Freeform: Shape 948">
                <a:extLst>
                  <a:ext uri="{FF2B5EF4-FFF2-40B4-BE49-F238E27FC236}">
                    <a16:creationId xmlns:a16="http://schemas.microsoft.com/office/drawing/2014/main" id="{D993361C-B69D-A7ED-4D94-EA8D90786B76}"/>
                  </a:ext>
                </a:extLst>
              </p:cNvPr>
              <p:cNvSpPr/>
              <p:nvPr/>
            </p:nvSpPr>
            <p:spPr>
              <a:xfrm>
                <a:off x="6938540" y="5000051"/>
                <a:ext cx="334498" cy="328464"/>
              </a:xfrm>
              <a:custGeom>
                <a:avLst/>
                <a:gdLst>
                  <a:gd name="connsiteX0" fmla="*/ 167243 w 334498"/>
                  <a:gd name="connsiteY0" fmla="*/ 2 h 328464"/>
                  <a:gd name="connsiteX1" fmla="*/ 133 w 334498"/>
                  <a:gd name="connsiteY1" fmla="*/ 157273 h 328464"/>
                  <a:gd name="connsiteX2" fmla="*/ 162214 w 334498"/>
                  <a:gd name="connsiteY2" fmla="*/ 328464 h 328464"/>
                  <a:gd name="connsiteX3" fmla="*/ 334498 w 334498"/>
                  <a:gd name="connsiteY3" fmla="*/ 166966 h 328464"/>
                  <a:gd name="connsiteX4" fmla="*/ 167243 w 334498"/>
                  <a:gd name="connsiteY4" fmla="*/ 2 h 32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4498" h="328464">
                    <a:moveTo>
                      <a:pt x="167243" y="2"/>
                    </a:moveTo>
                    <a:cubicBezTo>
                      <a:pt x="96696" y="293"/>
                      <a:pt x="4141" y="52547"/>
                      <a:pt x="133" y="157273"/>
                    </a:cubicBezTo>
                    <a:cubicBezTo>
                      <a:pt x="-3876" y="261999"/>
                      <a:pt x="83651" y="328464"/>
                      <a:pt x="162214" y="328464"/>
                    </a:cubicBezTo>
                    <a:cubicBezTo>
                      <a:pt x="276998" y="328464"/>
                      <a:pt x="334425" y="248662"/>
                      <a:pt x="334498" y="166966"/>
                    </a:cubicBezTo>
                    <a:cubicBezTo>
                      <a:pt x="334644" y="61220"/>
                      <a:pt x="260891" y="-363"/>
                      <a:pt x="16724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3C1624EE-657C-5A2A-BE0E-602FE2CC9C32}"/>
                </a:ext>
              </a:extLst>
            </p:cNvPr>
            <p:cNvSpPr/>
            <p:nvPr/>
          </p:nvSpPr>
          <p:spPr>
            <a:xfrm>
              <a:off x="7008417" y="5055573"/>
              <a:ext cx="194803" cy="196566"/>
            </a:xfrm>
            <a:custGeom>
              <a:avLst/>
              <a:gdLst>
                <a:gd name="connsiteX0" fmla="*/ 54586 w 194803"/>
                <a:gd name="connsiteY0" fmla="*/ 101970 h 196566"/>
                <a:gd name="connsiteX1" fmla="*/ 68287 w 194803"/>
                <a:gd name="connsiteY1" fmla="*/ 6864 h 196566"/>
                <a:gd name="connsiteX2" fmla="*/ 153409 w 194803"/>
                <a:gd name="connsiteY2" fmla="*/ 42939 h 196566"/>
                <a:gd name="connsiteX3" fmla="*/ 136064 w 194803"/>
                <a:gd name="connsiteY3" fmla="*/ 101679 h 196566"/>
                <a:gd name="connsiteX4" fmla="*/ 194804 w 194803"/>
                <a:gd name="connsiteY4" fmla="*/ 196566 h 196566"/>
                <a:gd name="connsiteX5" fmla="*/ 0 w 194803"/>
                <a:gd name="connsiteY5" fmla="*/ 193287 h 196566"/>
                <a:gd name="connsiteX6" fmla="*/ 54586 w 194803"/>
                <a:gd name="connsiteY6" fmla="*/ 101970 h 19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803" h="196566">
                  <a:moveTo>
                    <a:pt x="54586" y="101970"/>
                  </a:moveTo>
                  <a:cubicBezTo>
                    <a:pt x="32213" y="82803"/>
                    <a:pt x="29516" y="24500"/>
                    <a:pt x="68287" y="6864"/>
                  </a:cubicBezTo>
                  <a:cubicBezTo>
                    <a:pt x="112451" y="-13324"/>
                    <a:pt x="144081" y="14735"/>
                    <a:pt x="153409" y="42939"/>
                  </a:cubicBezTo>
                  <a:cubicBezTo>
                    <a:pt x="160114" y="63199"/>
                    <a:pt x="145392" y="94682"/>
                    <a:pt x="136064" y="101679"/>
                  </a:cubicBezTo>
                  <a:cubicBezTo>
                    <a:pt x="131910" y="104812"/>
                    <a:pt x="189775" y="129226"/>
                    <a:pt x="194804" y="196566"/>
                  </a:cubicBezTo>
                  <a:cubicBezTo>
                    <a:pt x="194804" y="196566"/>
                    <a:pt x="0" y="196639"/>
                    <a:pt x="0" y="193287"/>
                  </a:cubicBezTo>
                  <a:cubicBezTo>
                    <a:pt x="146" y="139429"/>
                    <a:pt x="54586" y="101970"/>
                    <a:pt x="54586" y="101970"/>
                  </a:cubicBezTo>
                  <a:close/>
                </a:path>
              </a:pathLst>
            </a:custGeom>
            <a:solidFill>
              <a:srgbClr val="6D9DB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51" name="Graphic 2">
            <a:extLst>
              <a:ext uri="{FF2B5EF4-FFF2-40B4-BE49-F238E27FC236}">
                <a16:creationId xmlns:a16="http://schemas.microsoft.com/office/drawing/2014/main" id="{39388FBC-AF00-1815-CF27-2124D22F7CED}"/>
              </a:ext>
            </a:extLst>
          </p:cNvPr>
          <p:cNvGrpSpPr/>
          <p:nvPr/>
        </p:nvGrpSpPr>
        <p:grpSpPr>
          <a:xfrm>
            <a:off x="7001131" y="3784317"/>
            <a:ext cx="161826" cy="263681"/>
            <a:chOff x="6367389" y="3802424"/>
            <a:chExt cx="161826" cy="263681"/>
          </a:xfrm>
        </p:grpSpPr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6661D14B-E373-3BD0-5550-1E7779F5F038}"/>
                </a:ext>
              </a:extLst>
            </p:cNvPr>
            <p:cNvSpPr/>
            <p:nvPr/>
          </p:nvSpPr>
          <p:spPr>
            <a:xfrm>
              <a:off x="6367389" y="3802424"/>
              <a:ext cx="161826" cy="263681"/>
            </a:xfrm>
            <a:custGeom>
              <a:avLst/>
              <a:gdLst>
                <a:gd name="connsiteX0" fmla="*/ 64 w 161826"/>
                <a:gd name="connsiteY0" fmla="*/ 59561 h 263681"/>
                <a:gd name="connsiteX1" fmla="*/ 647 w 161826"/>
                <a:gd name="connsiteY1" fmla="*/ 17438 h 263681"/>
                <a:gd name="connsiteX2" fmla="*/ 3270 w 161826"/>
                <a:gd name="connsiteY2" fmla="*/ 6360 h 263681"/>
                <a:gd name="connsiteX3" fmla="*/ 25426 w 161826"/>
                <a:gd name="connsiteY3" fmla="*/ 20 h 263681"/>
                <a:gd name="connsiteX4" fmla="*/ 96700 w 161826"/>
                <a:gd name="connsiteY4" fmla="*/ 1186 h 263681"/>
                <a:gd name="connsiteX5" fmla="*/ 131536 w 161826"/>
                <a:gd name="connsiteY5" fmla="*/ 1769 h 263681"/>
                <a:gd name="connsiteX6" fmla="*/ 154201 w 161826"/>
                <a:gd name="connsiteY6" fmla="*/ 5923 h 263681"/>
                <a:gd name="connsiteX7" fmla="*/ 156096 w 161826"/>
                <a:gd name="connsiteY7" fmla="*/ 12774 h 263681"/>
                <a:gd name="connsiteX8" fmla="*/ 160396 w 161826"/>
                <a:gd name="connsiteY8" fmla="*/ 75886 h 263681"/>
                <a:gd name="connsiteX9" fmla="*/ 161780 w 161826"/>
                <a:gd name="connsiteY9" fmla="*/ 149493 h 263681"/>
                <a:gd name="connsiteX10" fmla="*/ 158574 w 161826"/>
                <a:gd name="connsiteY10" fmla="*/ 256697 h 263681"/>
                <a:gd name="connsiteX11" fmla="*/ 152161 w 161826"/>
                <a:gd name="connsiteY11" fmla="*/ 262819 h 263681"/>
                <a:gd name="connsiteX12" fmla="*/ 9684 w 161826"/>
                <a:gd name="connsiteY12" fmla="*/ 263402 h 263681"/>
                <a:gd name="connsiteX13" fmla="*/ 9684 w 161826"/>
                <a:gd name="connsiteY13" fmla="*/ 263402 h 263681"/>
                <a:gd name="connsiteX14" fmla="*/ 3416 w 161826"/>
                <a:gd name="connsiteY14" fmla="*/ 257062 h 263681"/>
                <a:gd name="connsiteX15" fmla="*/ 64 w 161826"/>
                <a:gd name="connsiteY15" fmla="*/ 59561 h 26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1826" h="263681">
                  <a:moveTo>
                    <a:pt x="64" y="59561"/>
                  </a:moveTo>
                  <a:cubicBezTo>
                    <a:pt x="137" y="45496"/>
                    <a:pt x="355" y="31503"/>
                    <a:pt x="647" y="17438"/>
                  </a:cubicBezTo>
                  <a:cubicBezTo>
                    <a:pt x="720" y="13648"/>
                    <a:pt x="939" y="9567"/>
                    <a:pt x="3270" y="6360"/>
                  </a:cubicBezTo>
                  <a:cubicBezTo>
                    <a:pt x="7643" y="384"/>
                    <a:pt x="17263" y="-126"/>
                    <a:pt x="25426" y="20"/>
                  </a:cubicBezTo>
                  <a:cubicBezTo>
                    <a:pt x="49184" y="384"/>
                    <a:pt x="72942" y="822"/>
                    <a:pt x="96700" y="1186"/>
                  </a:cubicBezTo>
                  <a:cubicBezTo>
                    <a:pt x="108288" y="1405"/>
                    <a:pt x="119948" y="1550"/>
                    <a:pt x="131536" y="1769"/>
                  </a:cubicBezTo>
                  <a:cubicBezTo>
                    <a:pt x="137877" y="1915"/>
                    <a:pt x="150047" y="749"/>
                    <a:pt x="154201" y="5923"/>
                  </a:cubicBezTo>
                  <a:cubicBezTo>
                    <a:pt x="155732" y="7891"/>
                    <a:pt x="155950" y="10369"/>
                    <a:pt x="156096" y="12774"/>
                  </a:cubicBezTo>
                  <a:cubicBezTo>
                    <a:pt x="157408" y="33981"/>
                    <a:pt x="159959" y="54460"/>
                    <a:pt x="160396" y="75886"/>
                  </a:cubicBezTo>
                  <a:cubicBezTo>
                    <a:pt x="160906" y="100446"/>
                    <a:pt x="161562" y="124933"/>
                    <a:pt x="161780" y="149493"/>
                  </a:cubicBezTo>
                  <a:cubicBezTo>
                    <a:pt x="162072" y="185349"/>
                    <a:pt x="160979" y="220987"/>
                    <a:pt x="158574" y="256697"/>
                  </a:cubicBezTo>
                  <a:cubicBezTo>
                    <a:pt x="158355" y="260122"/>
                    <a:pt x="155586" y="262746"/>
                    <a:pt x="152161" y="262819"/>
                  </a:cubicBezTo>
                  <a:cubicBezTo>
                    <a:pt x="125560" y="263256"/>
                    <a:pt x="19376" y="264131"/>
                    <a:pt x="9684" y="263402"/>
                  </a:cubicBezTo>
                  <a:cubicBezTo>
                    <a:pt x="9684" y="263402"/>
                    <a:pt x="9684" y="263402"/>
                    <a:pt x="9684" y="263402"/>
                  </a:cubicBezTo>
                  <a:cubicBezTo>
                    <a:pt x="6258" y="263183"/>
                    <a:pt x="3562" y="260487"/>
                    <a:pt x="3416" y="257062"/>
                  </a:cubicBezTo>
                  <a:cubicBezTo>
                    <a:pt x="1521" y="191180"/>
                    <a:pt x="-374" y="125371"/>
                    <a:pt x="64" y="59561"/>
                  </a:cubicBezTo>
                  <a:close/>
                </a:path>
              </a:pathLst>
            </a:custGeom>
            <a:solidFill>
              <a:srgbClr val="4D4D4D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DAF42EFE-3203-B36A-957C-6DB0B0DCA4F8}"/>
                </a:ext>
              </a:extLst>
            </p:cNvPr>
            <p:cNvSpPr/>
            <p:nvPr/>
          </p:nvSpPr>
          <p:spPr>
            <a:xfrm>
              <a:off x="6388328" y="3837109"/>
              <a:ext cx="119815" cy="195235"/>
            </a:xfrm>
            <a:custGeom>
              <a:avLst/>
              <a:gdLst>
                <a:gd name="connsiteX0" fmla="*/ 41 w 119815"/>
                <a:gd name="connsiteY0" fmla="*/ 44116 h 195235"/>
                <a:gd name="connsiteX1" fmla="*/ 478 w 119815"/>
                <a:gd name="connsiteY1" fmla="*/ 12924 h 195235"/>
                <a:gd name="connsiteX2" fmla="*/ 2446 w 119815"/>
                <a:gd name="connsiteY2" fmla="*/ 4689 h 195235"/>
                <a:gd name="connsiteX3" fmla="*/ 18843 w 119815"/>
                <a:gd name="connsiteY3" fmla="*/ 25 h 195235"/>
                <a:gd name="connsiteX4" fmla="*/ 71680 w 119815"/>
                <a:gd name="connsiteY4" fmla="*/ 899 h 195235"/>
                <a:gd name="connsiteX5" fmla="*/ 97479 w 119815"/>
                <a:gd name="connsiteY5" fmla="*/ 1337 h 195235"/>
                <a:gd name="connsiteX6" fmla="*/ 114241 w 119815"/>
                <a:gd name="connsiteY6" fmla="*/ 4398 h 195235"/>
                <a:gd name="connsiteX7" fmla="*/ 115626 w 119815"/>
                <a:gd name="connsiteY7" fmla="*/ 9426 h 195235"/>
                <a:gd name="connsiteX8" fmla="*/ 118760 w 119815"/>
                <a:gd name="connsiteY8" fmla="*/ 56141 h 195235"/>
                <a:gd name="connsiteX9" fmla="*/ 119780 w 119815"/>
                <a:gd name="connsiteY9" fmla="*/ 110654 h 195235"/>
                <a:gd name="connsiteX10" fmla="*/ 117448 w 119815"/>
                <a:gd name="connsiteY10" fmla="*/ 190092 h 195235"/>
                <a:gd name="connsiteX11" fmla="*/ 112711 w 119815"/>
                <a:gd name="connsiteY11" fmla="*/ 194610 h 195235"/>
                <a:gd name="connsiteX12" fmla="*/ 7183 w 119815"/>
                <a:gd name="connsiteY12" fmla="*/ 195047 h 195235"/>
                <a:gd name="connsiteX13" fmla="*/ 7183 w 119815"/>
                <a:gd name="connsiteY13" fmla="*/ 195047 h 195235"/>
                <a:gd name="connsiteX14" fmla="*/ 2519 w 119815"/>
                <a:gd name="connsiteY14" fmla="*/ 190383 h 195235"/>
                <a:gd name="connsiteX15" fmla="*/ 41 w 119815"/>
                <a:gd name="connsiteY15" fmla="*/ 44116 h 195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9815" h="195235">
                  <a:moveTo>
                    <a:pt x="41" y="44116"/>
                  </a:moveTo>
                  <a:cubicBezTo>
                    <a:pt x="114" y="33695"/>
                    <a:pt x="259" y="23346"/>
                    <a:pt x="478" y="12924"/>
                  </a:cubicBezTo>
                  <a:cubicBezTo>
                    <a:pt x="551" y="10082"/>
                    <a:pt x="697" y="7094"/>
                    <a:pt x="2446" y="4689"/>
                  </a:cubicBezTo>
                  <a:cubicBezTo>
                    <a:pt x="5725" y="244"/>
                    <a:pt x="12867" y="-121"/>
                    <a:pt x="18843" y="25"/>
                  </a:cubicBezTo>
                  <a:cubicBezTo>
                    <a:pt x="36480" y="316"/>
                    <a:pt x="54044" y="608"/>
                    <a:pt x="71680" y="899"/>
                  </a:cubicBezTo>
                  <a:cubicBezTo>
                    <a:pt x="80280" y="1045"/>
                    <a:pt x="88879" y="1191"/>
                    <a:pt x="97479" y="1337"/>
                  </a:cubicBezTo>
                  <a:cubicBezTo>
                    <a:pt x="102143" y="1410"/>
                    <a:pt x="111180" y="608"/>
                    <a:pt x="114241" y="4398"/>
                  </a:cubicBezTo>
                  <a:cubicBezTo>
                    <a:pt x="115407" y="5855"/>
                    <a:pt x="115553" y="7677"/>
                    <a:pt x="115626" y="9426"/>
                  </a:cubicBezTo>
                  <a:cubicBezTo>
                    <a:pt x="116573" y="25168"/>
                    <a:pt x="118468" y="40327"/>
                    <a:pt x="118760" y="56141"/>
                  </a:cubicBezTo>
                  <a:cubicBezTo>
                    <a:pt x="119124" y="74288"/>
                    <a:pt x="119634" y="92434"/>
                    <a:pt x="119780" y="110654"/>
                  </a:cubicBezTo>
                  <a:cubicBezTo>
                    <a:pt x="119998" y="137182"/>
                    <a:pt x="119197" y="163564"/>
                    <a:pt x="117448" y="190092"/>
                  </a:cubicBezTo>
                  <a:cubicBezTo>
                    <a:pt x="117302" y="192569"/>
                    <a:pt x="115189" y="194537"/>
                    <a:pt x="112711" y="194610"/>
                  </a:cubicBezTo>
                  <a:cubicBezTo>
                    <a:pt x="93033" y="194902"/>
                    <a:pt x="14325" y="195557"/>
                    <a:pt x="7183" y="195047"/>
                  </a:cubicBezTo>
                  <a:cubicBezTo>
                    <a:pt x="7183" y="195047"/>
                    <a:pt x="7183" y="195047"/>
                    <a:pt x="7183" y="195047"/>
                  </a:cubicBezTo>
                  <a:cubicBezTo>
                    <a:pt x="4632" y="194902"/>
                    <a:pt x="2592" y="192861"/>
                    <a:pt x="2519" y="190383"/>
                  </a:cubicBezTo>
                  <a:cubicBezTo>
                    <a:pt x="1061" y="141627"/>
                    <a:pt x="-251" y="92872"/>
                    <a:pt x="41" y="44116"/>
                  </a:cubicBezTo>
                  <a:close/>
                </a:path>
              </a:pathLst>
            </a:custGeom>
            <a:solidFill>
              <a:srgbClr val="C7D9E2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954" name="Graphic 2">
              <a:extLst>
                <a:ext uri="{FF2B5EF4-FFF2-40B4-BE49-F238E27FC236}">
                  <a16:creationId xmlns:a16="http://schemas.microsoft.com/office/drawing/2014/main" id="{79C1715F-829C-C4BC-B85D-639A02D215FC}"/>
                </a:ext>
              </a:extLst>
            </p:cNvPr>
            <p:cNvGrpSpPr/>
            <p:nvPr/>
          </p:nvGrpSpPr>
          <p:grpSpPr>
            <a:xfrm>
              <a:off x="6430183" y="3814248"/>
              <a:ext cx="36095" cy="5565"/>
              <a:chOff x="6430183" y="3814248"/>
              <a:chExt cx="36095" cy="5565"/>
            </a:xfrm>
            <a:solidFill>
              <a:srgbClr val="5E625E"/>
            </a:solidFill>
          </p:grpSpPr>
          <p:sp>
            <p:nvSpPr>
              <p:cNvPr id="955" name="Freeform: Shape 954">
                <a:extLst>
                  <a:ext uri="{FF2B5EF4-FFF2-40B4-BE49-F238E27FC236}">
                    <a16:creationId xmlns:a16="http://schemas.microsoft.com/office/drawing/2014/main" id="{925B1AA8-5357-9670-A259-F7AF68230459}"/>
                  </a:ext>
                </a:extLst>
              </p:cNvPr>
              <p:cNvSpPr/>
              <p:nvPr/>
            </p:nvSpPr>
            <p:spPr>
              <a:xfrm>
                <a:off x="6437085" y="3814250"/>
                <a:ext cx="29193" cy="5065"/>
              </a:xfrm>
              <a:custGeom>
                <a:avLst/>
                <a:gdLst>
                  <a:gd name="connsiteX0" fmla="*/ 26130 w 29193"/>
                  <a:gd name="connsiteY0" fmla="*/ 364 h 5065"/>
                  <a:gd name="connsiteX1" fmla="*/ 20154 w 29193"/>
                  <a:gd name="connsiteY1" fmla="*/ 0 h 5065"/>
                  <a:gd name="connsiteX2" fmla="*/ 6452 w 29193"/>
                  <a:gd name="connsiteY2" fmla="*/ 146 h 5065"/>
                  <a:gd name="connsiteX3" fmla="*/ 39 w 29193"/>
                  <a:gd name="connsiteY3" fmla="*/ 1749 h 5065"/>
                  <a:gd name="connsiteX4" fmla="*/ 1424 w 29193"/>
                  <a:gd name="connsiteY4" fmla="*/ 3425 h 5065"/>
                  <a:gd name="connsiteX5" fmla="*/ 29118 w 29193"/>
                  <a:gd name="connsiteY5" fmla="*/ 2551 h 5065"/>
                  <a:gd name="connsiteX6" fmla="*/ 26130 w 29193"/>
                  <a:gd name="connsiteY6" fmla="*/ 364 h 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193" h="5065">
                    <a:moveTo>
                      <a:pt x="26130" y="364"/>
                    </a:moveTo>
                    <a:cubicBezTo>
                      <a:pt x="24308" y="0"/>
                      <a:pt x="22194" y="0"/>
                      <a:pt x="20154" y="0"/>
                    </a:cubicBezTo>
                    <a:cubicBezTo>
                      <a:pt x="15562" y="73"/>
                      <a:pt x="11044" y="146"/>
                      <a:pt x="6452" y="146"/>
                    </a:cubicBezTo>
                    <a:cubicBezTo>
                      <a:pt x="3829" y="146"/>
                      <a:pt x="477" y="510"/>
                      <a:pt x="39" y="1749"/>
                    </a:cubicBezTo>
                    <a:cubicBezTo>
                      <a:pt x="-179" y="2332"/>
                      <a:pt x="549" y="2988"/>
                      <a:pt x="1424" y="3425"/>
                    </a:cubicBezTo>
                    <a:cubicBezTo>
                      <a:pt x="5360" y="5320"/>
                      <a:pt x="27879" y="6195"/>
                      <a:pt x="29118" y="2551"/>
                    </a:cubicBezTo>
                    <a:cubicBezTo>
                      <a:pt x="29555" y="1676"/>
                      <a:pt x="28025" y="802"/>
                      <a:pt x="26130" y="364"/>
                    </a:cubicBezTo>
                    <a:close/>
                  </a:path>
                </a:pathLst>
              </a:custGeom>
              <a:solidFill>
                <a:srgbClr val="5E625E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6" name="Freeform: Shape 955">
                <a:extLst>
                  <a:ext uri="{FF2B5EF4-FFF2-40B4-BE49-F238E27FC236}">
                    <a16:creationId xmlns:a16="http://schemas.microsoft.com/office/drawing/2014/main" id="{BCCB02C8-7E16-DD38-28DF-627771EEF67C}"/>
                  </a:ext>
                </a:extLst>
              </p:cNvPr>
              <p:cNvSpPr/>
              <p:nvPr/>
            </p:nvSpPr>
            <p:spPr>
              <a:xfrm>
                <a:off x="6430183" y="3814248"/>
                <a:ext cx="5089" cy="5565"/>
              </a:xfrm>
              <a:custGeom>
                <a:avLst/>
                <a:gdLst>
                  <a:gd name="connsiteX0" fmla="*/ 4610 w 5089"/>
                  <a:gd name="connsiteY0" fmla="*/ 804 h 5565"/>
                  <a:gd name="connsiteX1" fmla="*/ 1840 w 5089"/>
                  <a:gd name="connsiteY1" fmla="*/ 221 h 5565"/>
                  <a:gd name="connsiteX2" fmla="*/ 91 w 5089"/>
                  <a:gd name="connsiteY2" fmla="*/ 2554 h 5565"/>
                  <a:gd name="connsiteX3" fmla="*/ 310 w 5089"/>
                  <a:gd name="connsiteY3" fmla="*/ 4521 h 5565"/>
                  <a:gd name="connsiteX4" fmla="*/ 4026 w 5089"/>
                  <a:gd name="connsiteY4" fmla="*/ 5031 h 5565"/>
                  <a:gd name="connsiteX5" fmla="*/ 4828 w 5089"/>
                  <a:gd name="connsiteY5" fmla="*/ 1315 h 5565"/>
                  <a:gd name="connsiteX6" fmla="*/ 4610 w 5089"/>
                  <a:gd name="connsiteY6" fmla="*/ 804 h 5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89" h="5565">
                    <a:moveTo>
                      <a:pt x="4610" y="804"/>
                    </a:moveTo>
                    <a:cubicBezTo>
                      <a:pt x="4026" y="3"/>
                      <a:pt x="2788" y="-216"/>
                      <a:pt x="1840" y="221"/>
                    </a:cubicBezTo>
                    <a:cubicBezTo>
                      <a:pt x="893" y="659"/>
                      <a:pt x="310" y="1606"/>
                      <a:pt x="91" y="2554"/>
                    </a:cubicBezTo>
                    <a:cubicBezTo>
                      <a:pt x="-55" y="3209"/>
                      <a:pt x="-55" y="3938"/>
                      <a:pt x="310" y="4521"/>
                    </a:cubicBezTo>
                    <a:cubicBezTo>
                      <a:pt x="1038" y="5687"/>
                      <a:pt x="2933" y="5906"/>
                      <a:pt x="4026" y="5031"/>
                    </a:cubicBezTo>
                    <a:cubicBezTo>
                      <a:pt x="5119" y="4157"/>
                      <a:pt x="5338" y="2554"/>
                      <a:pt x="4828" y="1315"/>
                    </a:cubicBezTo>
                    <a:lnTo>
                      <a:pt x="4610" y="804"/>
                    </a:lnTo>
                    <a:close/>
                  </a:path>
                </a:pathLst>
              </a:custGeom>
              <a:solidFill>
                <a:srgbClr val="5E625E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2F51BD84-9F4E-E014-F2DC-A960B0B1C6A7}"/>
                </a:ext>
              </a:extLst>
            </p:cNvPr>
            <p:cNvSpPr/>
            <p:nvPr/>
          </p:nvSpPr>
          <p:spPr>
            <a:xfrm>
              <a:off x="6430136" y="4046913"/>
              <a:ext cx="31410" cy="11208"/>
            </a:xfrm>
            <a:custGeom>
              <a:avLst/>
              <a:gdLst>
                <a:gd name="connsiteX0" fmla="*/ 31256 w 31410"/>
                <a:gd name="connsiteY0" fmla="*/ 7034 h 11208"/>
                <a:gd name="connsiteX1" fmla="*/ 27539 w 31410"/>
                <a:gd name="connsiteY1" fmla="*/ 767 h 11208"/>
                <a:gd name="connsiteX2" fmla="*/ 19741 w 31410"/>
                <a:gd name="connsiteY2" fmla="*/ 184 h 11208"/>
                <a:gd name="connsiteX3" fmla="*/ 8883 w 31410"/>
                <a:gd name="connsiteY3" fmla="*/ 1058 h 11208"/>
                <a:gd name="connsiteX4" fmla="*/ 2251 w 31410"/>
                <a:gd name="connsiteY4" fmla="*/ 2807 h 11208"/>
                <a:gd name="connsiteX5" fmla="*/ 575 w 31410"/>
                <a:gd name="connsiteY5" fmla="*/ 8783 h 11208"/>
                <a:gd name="connsiteX6" fmla="*/ 22292 w 31410"/>
                <a:gd name="connsiteY6" fmla="*/ 11188 h 11208"/>
                <a:gd name="connsiteX7" fmla="*/ 31256 w 31410"/>
                <a:gd name="connsiteY7" fmla="*/ 7034 h 11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10" h="11208">
                  <a:moveTo>
                    <a:pt x="31256" y="7034"/>
                  </a:moveTo>
                  <a:cubicBezTo>
                    <a:pt x="31985" y="4483"/>
                    <a:pt x="30018" y="1787"/>
                    <a:pt x="27539" y="767"/>
                  </a:cubicBezTo>
                  <a:cubicBezTo>
                    <a:pt x="25135" y="-254"/>
                    <a:pt x="22365" y="-35"/>
                    <a:pt x="19741" y="184"/>
                  </a:cubicBezTo>
                  <a:cubicBezTo>
                    <a:pt x="16098" y="475"/>
                    <a:pt x="12454" y="767"/>
                    <a:pt x="8883" y="1058"/>
                  </a:cubicBezTo>
                  <a:cubicBezTo>
                    <a:pt x="6623" y="1277"/>
                    <a:pt x="4146" y="1496"/>
                    <a:pt x="2251" y="2807"/>
                  </a:cubicBezTo>
                  <a:cubicBezTo>
                    <a:pt x="356" y="4119"/>
                    <a:pt x="-737" y="6889"/>
                    <a:pt x="575" y="8783"/>
                  </a:cubicBezTo>
                  <a:cubicBezTo>
                    <a:pt x="7425" y="11261"/>
                    <a:pt x="14932" y="11261"/>
                    <a:pt x="22292" y="11188"/>
                  </a:cubicBezTo>
                  <a:cubicBezTo>
                    <a:pt x="25863" y="11115"/>
                    <a:pt x="30309" y="10460"/>
                    <a:pt x="31256" y="7034"/>
                  </a:cubicBezTo>
                  <a:close/>
                </a:path>
              </a:pathLst>
            </a:custGeom>
            <a:solidFill>
              <a:srgbClr val="5E625E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FAD9600D-2381-8853-F9DE-F3FC3367B0CD}"/>
                </a:ext>
              </a:extLst>
            </p:cNvPr>
            <p:cNvSpPr/>
            <p:nvPr/>
          </p:nvSpPr>
          <p:spPr>
            <a:xfrm>
              <a:off x="6393835" y="3837195"/>
              <a:ext cx="114387" cy="179583"/>
            </a:xfrm>
            <a:custGeom>
              <a:avLst/>
              <a:gdLst>
                <a:gd name="connsiteX0" fmla="*/ 66173 w 114387"/>
                <a:gd name="connsiteY0" fmla="*/ 96138 h 179583"/>
                <a:gd name="connsiteX1" fmla="*/ 101155 w 114387"/>
                <a:gd name="connsiteY1" fmla="*/ 158376 h 179583"/>
                <a:gd name="connsiteX2" fmla="*/ 112597 w 114387"/>
                <a:gd name="connsiteY2" fmla="*/ 179584 h 179583"/>
                <a:gd name="connsiteX3" fmla="*/ 114346 w 114387"/>
                <a:gd name="connsiteY3" fmla="*/ 110641 h 179583"/>
                <a:gd name="connsiteX4" fmla="*/ 113326 w 114387"/>
                <a:gd name="connsiteY4" fmla="*/ 56128 h 179583"/>
                <a:gd name="connsiteX5" fmla="*/ 110192 w 114387"/>
                <a:gd name="connsiteY5" fmla="*/ 9413 h 179583"/>
                <a:gd name="connsiteX6" fmla="*/ 108807 w 114387"/>
                <a:gd name="connsiteY6" fmla="*/ 4384 h 179583"/>
                <a:gd name="connsiteX7" fmla="*/ 92045 w 114387"/>
                <a:gd name="connsiteY7" fmla="*/ 1323 h 179583"/>
                <a:gd name="connsiteX8" fmla="*/ 66246 w 114387"/>
                <a:gd name="connsiteY8" fmla="*/ 886 h 179583"/>
                <a:gd name="connsiteX9" fmla="*/ 13409 w 114387"/>
                <a:gd name="connsiteY9" fmla="*/ 12 h 179583"/>
                <a:gd name="connsiteX10" fmla="*/ 0 w 114387"/>
                <a:gd name="connsiteY10" fmla="*/ 2125 h 179583"/>
                <a:gd name="connsiteX11" fmla="*/ 66173 w 114387"/>
                <a:gd name="connsiteY11" fmla="*/ 96138 h 17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387" h="179583">
                  <a:moveTo>
                    <a:pt x="66173" y="96138"/>
                  </a:moveTo>
                  <a:cubicBezTo>
                    <a:pt x="78052" y="116763"/>
                    <a:pt x="89713" y="137533"/>
                    <a:pt x="101155" y="158376"/>
                  </a:cubicBezTo>
                  <a:cubicBezTo>
                    <a:pt x="105017" y="165373"/>
                    <a:pt x="108734" y="172514"/>
                    <a:pt x="112597" y="179584"/>
                  </a:cubicBezTo>
                  <a:cubicBezTo>
                    <a:pt x="113908" y="156627"/>
                    <a:pt x="114564" y="133670"/>
                    <a:pt x="114346" y="110641"/>
                  </a:cubicBezTo>
                  <a:cubicBezTo>
                    <a:pt x="114200" y="92494"/>
                    <a:pt x="113690" y="74348"/>
                    <a:pt x="113326" y="56128"/>
                  </a:cubicBezTo>
                  <a:cubicBezTo>
                    <a:pt x="113034" y="40240"/>
                    <a:pt x="111139" y="25155"/>
                    <a:pt x="110192" y="9413"/>
                  </a:cubicBezTo>
                  <a:cubicBezTo>
                    <a:pt x="110119" y="7664"/>
                    <a:pt x="109973" y="5769"/>
                    <a:pt x="108807" y="4384"/>
                  </a:cubicBezTo>
                  <a:cubicBezTo>
                    <a:pt x="105746" y="522"/>
                    <a:pt x="96782" y="1396"/>
                    <a:pt x="92045" y="1323"/>
                  </a:cubicBezTo>
                  <a:cubicBezTo>
                    <a:pt x="83445" y="1178"/>
                    <a:pt x="74846" y="1032"/>
                    <a:pt x="66246" y="886"/>
                  </a:cubicBezTo>
                  <a:cubicBezTo>
                    <a:pt x="48610" y="595"/>
                    <a:pt x="31046" y="303"/>
                    <a:pt x="13409" y="12"/>
                  </a:cubicBezTo>
                  <a:cubicBezTo>
                    <a:pt x="8891" y="-61"/>
                    <a:pt x="3716" y="157"/>
                    <a:pt x="0" y="2125"/>
                  </a:cubicBezTo>
                  <a:cubicBezTo>
                    <a:pt x="21499" y="33827"/>
                    <a:pt x="46933" y="62906"/>
                    <a:pt x="66173" y="96138"/>
                  </a:cubicBezTo>
                  <a:close/>
                </a:path>
              </a:pathLst>
            </a:custGeom>
            <a:solidFill>
              <a:srgbClr val="FFFFFF">
                <a:alpha val="26000"/>
              </a:srgbClr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59" name="Graphic 2">
            <a:extLst>
              <a:ext uri="{FF2B5EF4-FFF2-40B4-BE49-F238E27FC236}">
                <a16:creationId xmlns:a16="http://schemas.microsoft.com/office/drawing/2014/main" id="{A3953385-D40E-76F9-CFD5-C0AB46F36AC6}"/>
              </a:ext>
            </a:extLst>
          </p:cNvPr>
          <p:cNvGrpSpPr/>
          <p:nvPr/>
        </p:nvGrpSpPr>
        <p:grpSpPr>
          <a:xfrm>
            <a:off x="1941336" y="6210821"/>
            <a:ext cx="495165" cy="429934"/>
            <a:chOff x="1307594" y="6228928"/>
            <a:chExt cx="495165" cy="429934"/>
          </a:xfrm>
        </p:grpSpPr>
        <p:grpSp>
          <p:nvGrpSpPr>
            <p:cNvPr id="960" name="Graphic 2">
              <a:extLst>
                <a:ext uri="{FF2B5EF4-FFF2-40B4-BE49-F238E27FC236}">
                  <a16:creationId xmlns:a16="http://schemas.microsoft.com/office/drawing/2014/main" id="{5EC5833E-30B8-ABF0-EFF1-D4C9CEF0F6B0}"/>
                </a:ext>
              </a:extLst>
            </p:cNvPr>
            <p:cNvGrpSpPr/>
            <p:nvPr/>
          </p:nvGrpSpPr>
          <p:grpSpPr>
            <a:xfrm>
              <a:off x="1383717" y="6228928"/>
              <a:ext cx="419042" cy="380457"/>
              <a:chOff x="1383717" y="6228928"/>
              <a:chExt cx="419042" cy="380457"/>
            </a:xfrm>
          </p:grpSpPr>
          <p:sp>
            <p:nvSpPr>
              <p:cNvPr id="961" name="Freeform: Shape 960">
                <a:extLst>
                  <a:ext uri="{FF2B5EF4-FFF2-40B4-BE49-F238E27FC236}">
                    <a16:creationId xmlns:a16="http://schemas.microsoft.com/office/drawing/2014/main" id="{98C3FB9E-FF19-2717-15C8-EBB9799D6933}"/>
                  </a:ext>
                </a:extLst>
              </p:cNvPr>
              <p:cNvSpPr/>
              <p:nvPr/>
            </p:nvSpPr>
            <p:spPr>
              <a:xfrm>
                <a:off x="1400995" y="6493778"/>
                <a:ext cx="104523" cy="115607"/>
              </a:xfrm>
              <a:custGeom>
                <a:avLst/>
                <a:gdLst>
                  <a:gd name="connsiteX0" fmla="*/ 102124 w 104523"/>
                  <a:gd name="connsiteY0" fmla="*/ 53844 h 115607"/>
                  <a:gd name="connsiteX1" fmla="*/ 104383 w 104523"/>
                  <a:gd name="connsiteY1" fmla="*/ 56760 h 115607"/>
                  <a:gd name="connsiteX2" fmla="*/ 104237 w 104523"/>
                  <a:gd name="connsiteY2" fmla="*/ 58946 h 115607"/>
                  <a:gd name="connsiteX3" fmla="*/ 93087 w 104523"/>
                  <a:gd name="connsiteY3" fmla="*/ 106099 h 115607"/>
                  <a:gd name="connsiteX4" fmla="*/ 87330 w 104523"/>
                  <a:gd name="connsiteY4" fmla="*/ 115208 h 115607"/>
                  <a:gd name="connsiteX5" fmla="*/ 82374 w 104523"/>
                  <a:gd name="connsiteY5" fmla="*/ 113095 h 115607"/>
                  <a:gd name="connsiteX6" fmla="*/ 78001 w 104523"/>
                  <a:gd name="connsiteY6" fmla="*/ 100487 h 115607"/>
                  <a:gd name="connsiteX7" fmla="*/ 68527 w 104523"/>
                  <a:gd name="connsiteY7" fmla="*/ 87442 h 115607"/>
                  <a:gd name="connsiteX8" fmla="*/ 62915 w 104523"/>
                  <a:gd name="connsiteY8" fmla="*/ 85838 h 115607"/>
                  <a:gd name="connsiteX9" fmla="*/ 40615 w 104523"/>
                  <a:gd name="connsiteY9" fmla="*/ 83652 h 115607"/>
                  <a:gd name="connsiteX10" fmla="*/ 21229 w 104523"/>
                  <a:gd name="connsiteY10" fmla="*/ 63683 h 115607"/>
                  <a:gd name="connsiteX11" fmla="*/ 21229 w 104523"/>
                  <a:gd name="connsiteY11" fmla="*/ 63392 h 115607"/>
                  <a:gd name="connsiteX12" fmla="*/ 26914 w 104523"/>
                  <a:gd name="connsiteY12" fmla="*/ 32637 h 115607"/>
                  <a:gd name="connsiteX13" fmla="*/ 26986 w 104523"/>
                  <a:gd name="connsiteY13" fmla="*/ 30305 h 115607"/>
                  <a:gd name="connsiteX14" fmla="*/ 25748 w 104523"/>
                  <a:gd name="connsiteY14" fmla="*/ 27536 h 115607"/>
                  <a:gd name="connsiteX15" fmla="*/ 15545 w 104523"/>
                  <a:gd name="connsiteY15" fmla="*/ 19592 h 115607"/>
                  <a:gd name="connsiteX16" fmla="*/ 3593 w 104523"/>
                  <a:gd name="connsiteY16" fmla="*/ 13616 h 115607"/>
                  <a:gd name="connsiteX17" fmla="*/ 896 w 104523"/>
                  <a:gd name="connsiteY17" fmla="*/ 6255 h 115607"/>
                  <a:gd name="connsiteX18" fmla="*/ 11245 w 104523"/>
                  <a:gd name="connsiteY18" fmla="*/ 3194 h 115607"/>
                  <a:gd name="connsiteX19" fmla="*/ 37991 w 104523"/>
                  <a:gd name="connsiteY19" fmla="*/ 352 h 115607"/>
                  <a:gd name="connsiteX20" fmla="*/ 54316 w 104523"/>
                  <a:gd name="connsiteY20" fmla="*/ 2830 h 115607"/>
                  <a:gd name="connsiteX21" fmla="*/ 63936 w 104523"/>
                  <a:gd name="connsiteY21" fmla="*/ 14563 h 115607"/>
                  <a:gd name="connsiteX22" fmla="*/ 80333 w 104523"/>
                  <a:gd name="connsiteY22" fmla="*/ 35990 h 115607"/>
                  <a:gd name="connsiteX23" fmla="*/ 102124 w 104523"/>
                  <a:gd name="connsiteY23" fmla="*/ 53844 h 115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4523" h="115607">
                    <a:moveTo>
                      <a:pt x="102124" y="53844"/>
                    </a:moveTo>
                    <a:cubicBezTo>
                      <a:pt x="102999" y="54646"/>
                      <a:pt x="104019" y="55666"/>
                      <a:pt x="104383" y="56760"/>
                    </a:cubicBezTo>
                    <a:cubicBezTo>
                      <a:pt x="104675" y="57634"/>
                      <a:pt x="104456" y="58290"/>
                      <a:pt x="104237" y="58946"/>
                    </a:cubicBezTo>
                    <a:cubicBezTo>
                      <a:pt x="100666" y="69441"/>
                      <a:pt x="97387" y="96260"/>
                      <a:pt x="93087" y="106099"/>
                    </a:cubicBezTo>
                    <a:cubicBezTo>
                      <a:pt x="91557" y="109524"/>
                      <a:pt x="89953" y="113022"/>
                      <a:pt x="87330" y="115208"/>
                    </a:cubicBezTo>
                    <a:cubicBezTo>
                      <a:pt x="86164" y="116228"/>
                      <a:pt x="83832" y="115208"/>
                      <a:pt x="82374" y="113095"/>
                    </a:cubicBezTo>
                    <a:cubicBezTo>
                      <a:pt x="80115" y="109815"/>
                      <a:pt x="79605" y="104058"/>
                      <a:pt x="78001" y="100487"/>
                    </a:cubicBezTo>
                    <a:cubicBezTo>
                      <a:pt x="75815" y="95531"/>
                      <a:pt x="72681" y="89992"/>
                      <a:pt x="68527" y="87442"/>
                    </a:cubicBezTo>
                    <a:cubicBezTo>
                      <a:pt x="66559" y="86275"/>
                      <a:pt x="64737" y="85984"/>
                      <a:pt x="62915" y="85838"/>
                    </a:cubicBezTo>
                    <a:cubicBezTo>
                      <a:pt x="53441" y="84891"/>
                      <a:pt x="51255" y="85692"/>
                      <a:pt x="40615" y="83652"/>
                    </a:cubicBezTo>
                    <a:cubicBezTo>
                      <a:pt x="31359" y="81903"/>
                      <a:pt x="21521" y="74032"/>
                      <a:pt x="21229" y="63683"/>
                    </a:cubicBezTo>
                    <a:cubicBezTo>
                      <a:pt x="21229" y="63610"/>
                      <a:pt x="21229" y="63537"/>
                      <a:pt x="21229" y="63392"/>
                    </a:cubicBezTo>
                    <a:cubicBezTo>
                      <a:pt x="20938" y="51731"/>
                      <a:pt x="25092" y="42986"/>
                      <a:pt x="26914" y="32637"/>
                    </a:cubicBezTo>
                    <a:cubicBezTo>
                      <a:pt x="27059" y="31908"/>
                      <a:pt x="27132" y="31179"/>
                      <a:pt x="26986" y="30305"/>
                    </a:cubicBezTo>
                    <a:cubicBezTo>
                      <a:pt x="26768" y="29357"/>
                      <a:pt x="26331" y="28410"/>
                      <a:pt x="25748" y="27536"/>
                    </a:cubicBezTo>
                    <a:cubicBezTo>
                      <a:pt x="23124" y="23527"/>
                      <a:pt x="19116" y="21414"/>
                      <a:pt x="15545" y="19592"/>
                    </a:cubicBezTo>
                    <a:cubicBezTo>
                      <a:pt x="11536" y="17624"/>
                      <a:pt x="7601" y="15583"/>
                      <a:pt x="3593" y="13616"/>
                    </a:cubicBezTo>
                    <a:cubicBezTo>
                      <a:pt x="532" y="12085"/>
                      <a:pt x="-1145" y="7421"/>
                      <a:pt x="896" y="6255"/>
                    </a:cubicBezTo>
                    <a:cubicBezTo>
                      <a:pt x="3301" y="4870"/>
                      <a:pt x="8475" y="3777"/>
                      <a:pt x="11245" y="3194"/>
                    </a:cubicBezTo>
                    <a:cubicBezTo>
                      <a:pt x="22687" y="789"/>
                      <a:pt x="28663" y="1445"/>
                      <a:pt x="37991" y="352"/>
                    </a:cubicBezTo>
                    <a:cubicBezTo>
                      <a:pt x="45789" y="-522"/>
                      <a:pt x="49214" y="206"/>
                      <a:pt x="54316" y="2830"/>
                    </a:cubicBezTo>
                    <a:cubicBezTo>
                      <a:pt x="58106" y="4798"/>
                      <a:pt x="61385" y="10774"/>
                      <a:pt x="63936" y="14563"/>
                    </a:cubicBezTo>
                    <a:cubicBezTo>
                      <a:pt x="73993" y="29285"/>
                      <a:pt x="68892" y="22361"/>
                      <a:pt x="80333" y="35990"/>
                    </a:cubicBezTo>
                    <a:cubicBezTo>
                      <a:pt x="86528" y="43423"/>
                      <a:pt x="95201" y="47504"/>
                      <a:pt x="102124" y="53844"/>
                    </a:cubicBezTo>
                    <a:close/>
                  </a:path>
                </a:pathLst>
              </a:custGeom>
              <a:solidFill>
                <a:srgbClr val="FCDD9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2" name="Freeform: Shape 961">
                <a:extLst>
                  <a:ext uri="{FF2B5EF4-FFF2-40B4-BE49-F238E27FC236}">
                    <a16:creationId xmlns:a16="http://schemas.microsoft.com/office/drawing/2014/main" id="{11984D77-DF10-7B60-FE12-AEF7C2A8A676}"/>
                  </a:ext>
                </a:extLst>
              </p:cNvPr>
              <p:cNvSpPr/>
              <p:nvPr/>
            </p:nvSpPr>
            <p:spPr>
              <a:xfrm>
                <a:off x="1459310" y="6273040"/>
                <a:ext cx="291666" cy="267757"/>
              </a:xfrm>
              <a:custGeom>
                <a:avLst/>
                <a:gdLst>
                  <a:gd name="connsiteX0" fmla="*/ 100946 w 291666"/>
                  <a:gd name="connsiteY0" fmla="*/ 85318 h 267757"/>
                  <a:gd name="connsiteX1" fmla="*/ 220976 w 291666"/>
                  <a:gd name="connsiteY1" fmla="*/ 9452 h 267757"/>
                  <a:gd name="connsiteX2" fmla="*/ 249253 w 291666"/>
                  <a:gd name="connsiteY2" fmla="*/ 270 h 267757"/>
                  <a:gd name="connsiteX3" fmla="*/ 287368 w 291666"/>
                  <a:gd name="connsiteY3" fmla="*/ 9452 h 267757"/>
                  <a:gd name="connsiteX4" fmla="*/ 284016 w 291666"/>
                  <a:gd name="connsiteY4" fmla="*/ 52596 h 267757"/>
                  <a:gd name="connsiteX5" fmla="*/ 269950 w 291666"/>
                  <a:gd name="connsiteY5" fmla="*/ 77156 h 267757"/>
                  <a:gd name="connsiteX6" fmla="*/ 183881 w 291666"/>
                  <a:gd name="connsiteY6" fmla="*/ 186036 h 267757"/>
                  <a:gd name="connsiteX7" fmla="*/ 88629 w 291666"/>
                  <a:gd name="connsiteY7" fmla="*/ 256947 h 267757"/>
                  <a:gd name="connsiteX8" fmla="*/ 46870 w 291666"/>
                  <a:gd name="connsiteY8" fmla="*/ 265619 h 267757"/>
                  <a:gd name="connsiteX9" fmla="*/ 25152 w 291666"/>
                  <a:gd name="connsiteY9" fmla="*/ 247181 h 267757"/>
                  <a:gd name="connsiteX10" fmla="*/ 17500 w 291666"/>
                  <a:gd name="connsiteY10" fmla="*/ 240112 h 267757"/>
                  <a:gd name="connsiteX11" fmla="*/ 374 w 291666"/>
                  <a:gd name="connsiteY11" fmla="*/ 207389 h 267757"/>
                  <a:gd name="connsiteX12" fmla="*/ 31055 w 291666"/>
                  <a:gd name="connsiteY12" fmla="*/ 157322 h 267757"/>
                  <a:gd name="connsiteX13" fmla="*/ 100946 w 291666"/>
                  <a:gd name="connsiteY13" fmla="*/ 85318 h 267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666" h="267757">
                    <a:moveTo>
                      <a:pt x="100946" y="85318"/>
                    </a:moveTo>
                    <a:cubicBezTo>
                      <a:pt x="146349" y="44944"/>
                      <a:pt x="175209" y="29056"/>
                      <a:pt x="220976" y="9452"/>
                    </a:cubicBezTo>
                    <a:cubicBezTo>
                      <a:pt x="229576" y="5808"/>
                      <a:pt x="240216" y="1071"/>
                      <a:pt x="249253" y="270"/>
                    </a:cubicBezTo>
                    <a:cubicBezTo>
                      <a:pt x="258290" y="-532"/>
                      <a:pt x="279570" y="-95"/>
                      <a:pt x="287368" y="9452"/>
                    </a:cubicBezTo>
                    <a:cubicBezTo>
                      <a:pt x="294802" y="18562"/>
                      <a:pt x="291887" y="39332"/>
                      <a:pt x="284016" y="52596"/>
                    </a:cubicBezTo>
                    <a:cubicBezTo>
                      <a:pt x="279498" y="60248"/>
                      <a:pt x="275125" y="69722"/>
                      <a:pt x="269950" y="77156"/>
                    </a:cubicBezTo>
                    <a:cubicBezTo>
                      <a:pt x="235916" y="126276"/>
                      <a:pt x="223891" y="144860"/>
                      <a:pt x="183881" y="186036"/>
                    </a:cubicBezTo>
                    <a:cubicBezTo>
                      <a:pt x="164277" y="206223"/>
                      <a:pt x="117853" y="240840"/>
                      <a:pt x="88629" y="256947"/>
                    </a:cubicBezTo>
                    <a:cubicBezTo>
                      <a:pt x="78936" y="262267"/>
                      <a:pt x="61300" y="272105"/>
                      <a:pt x="46870" y="265619"/>
                    </a:cubicBezTo>
                    <a:cubicBezTo>
                      <a:pt x="37031" y="261247"/>
                      <a:pt x="32367" y="254177"/>
                      <a:pt x="25152" y="247181"/>
                    </a:cubicBezTo>
                    <a:cubicBezTo>
                      <a:pt x="17136" y="239383"/>
                      <a:pt x="25517" y="247910"/>
                      <a:pt x="17500" y="240112"/>
                    </a:cubicBezTo>
                    <a:cubicBezTo>
                      <a:pt x="10212" y="232970"/>
                      <a:pt x="-2323" y="219779"/>
                      <a:pt x="374" y="207389"/>
                    </a:cubicBezTo>
                    <a:cubicBezTo>
                      <a:pt x="2560" y="197259"/>
                      <a:pt x="24642" y="164974"/>
                      <a:pt x="31055" y="157322"/>
                    </a:cubicBezTo>
                    <a:cubicBezTo>
                      <a:pt x="59624" y="123288"/>
                      <a:pt x="72669" y="110389"/>
                      <a:pt x="100946" y="85318"/>
                    </a:cubicBezTo>
                    <a:close/>
                  </a:path>
                </a:pathLst>
              </a:custGeom>
              <a:solidFill>
                <a:srgbClr val="AA6A64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3" name="Freeform: Shape 962">
                <a:extLst>
                  <a:ext uri="{FF2B5EF4-FFF2-40B4-BE49-F238E27FC236}">
                    <a16:creationId xmlns:a16="http://schemas.microsoft.com/office/drawing/2014/main" id="{ADEC827A-319B-C290-B30C-AD3BA6EDA039}"/>
                  </a:ext>
                </a:extLst>
              </p:cNvPr>
              <p:cNvSpPr/>
              <p:nvPr/>
            </p:nvSpPr>
            <p:spPr>
              <a:xfrm>
                <a:off x="1643814" y="6307999"/>
                <a:ext cx="61614" cy="70050"/>
              </a:xfrm>
              <a:custGeom>
                <a:avLst/>
                <a:gdLst>
                  <a:gd name="connsiteX0" fmla="*/ 58627 w 61614"/>
                  <a:gd name="connsiteY0" fmla="*/ 63331 h 70050"/>
                  <a:gd name="connsiteX1" fmla="*/ 61615 w 61614"/>
                  <a:gd name="connsiteY1" fmla="*/ 67923 h 70050"/>
                  <a:gd name="connsiteX2" fmla="*/ 58044 w 61614"/>
                  <a:gd name="connsiteY2" fmla="*/ 69891 h 70050"/>
                  <a:gd name="connsiteX3" fmla="*/ 53379 w 61614"/>
                  <a:gd name="connsiteY3" fmla="*/ 66684 h 70050"/>
                  <a:gd name="connsiteX4" fmla="*/ 31443 w 61614"/>
                  <a:gd name="connsiteY4" fmla="*/ 43290 h 70050"/>
                  <a:gd name="connsiteX5" fmla="*/ 15774 w 61614"/>
                  <a:gd name="connsiteY5" fmla="*/ 25508 h 70050"/>
                  <a:gd name="connsiteX6" fmla="*/ 324 w 61614"/>
                  <a:gd name="connsiteY6" fmla="*/ 3644 h 70050"/>
                  <a:gd name="connsiteX7" fmla="*/ 7393 w 61614"/>
                  <a:gd name="connsiteY7" fmla="*/ 1822 h 70050"/>
                  <a:gd name="connsiteX8" fmla="*/ 18689 w 61614"/>
                  <a:gd name="connsiteY8" fmla="*/ 17418 h 70050"/>
                  <a:gd name="connsiteX9" fmla="*/ 43614 w 61614"/>
                  <a:gd name="connsiteY9" fmla="*/ 48027 h 70050"/>
                  <a:gd name="connsiteX10" fmla="*/ 58627 w 61614"/>
                  <a:gd name="connsiteY10" fmla="*/ 63331 h 7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614" h="70050">
                    <a:moveTo>
                      <a:pt x="58627" y="63331"/>
                    </a:moveTo>
                    <a:cubicBezTo>
                      <a:pt x="60011" y="64644"/>
                      <a:pt x="61615" y="66247"/>
                      <a:pt x="61615" y="67923"/>
                    </a:cubicBezTo>
                    <a:cubicBezTo>
                      <a:pt x="61615" y="69672"/>
                      <a:pt x="59793" y="70401"/>
                      <a:pt x="58044" y="69891"/>
                    </a:cubicBezTo>
                    <a:cubicBezTo>
                      <a:pt x="56367" y="69380"/>
                      <a:pt x="54764" y="67996"/>
                      <a:pt x="53379" y="66684"/>
                    </a:cubicBezTo>
                    <a:cubicBezTo>
                      <a:pt x="45654" y="59396"/>
                      <a:pt x="38512" y="51307"/>
                      <a:pt x="31443" y="43290"/>
                    </a:cubicBezTo>
                    <a:cubicBezTo>
                      <a:pt x="26196" y="37387"/>
                      <a:pt x="21021" y="31411"/>
                      <a:pt x="15774" y="25508"/>
                    </a:cubicBezTo>
                    <a:cubicBezTo>
                      <a:pt x="9798" y="18730"/>
                      <a:pt x="3676" y="11734"/>
                      <a:pt x="324" y="3644"/>
                    </a:cubicBezTo>
                    <a:cubicBezTo>
                      <a:pt x="-1498" y="-728"/>
                      <a:pt x="4843" y="-947"/>
                      <a:pt x="7393" y="1822"/>
                    </a:cubicBezTo>
                    <a:cubicBezTo>
                      <a:pt x="11547" y="6414"/>
                      <a:pt x="14973" y="12463"/>
                      <a:pt x="18689" y="17418"/>
                    </a:cubicBezTo>
                    <a:cubicBezTo>
                      <a:pt x="26487" y="27986"/>
                      <a:pt x="34723" y="38261"/>
                      <a:pt x="43614" y="48027"/>
                    </a:cubicBezTo>
                    <a:cubicBezTo>
                      <a:pt x="48351" y="53347"/>
                      <a:pt x="53379" y="58522"/>
                      <a:pt x="58627" y="6333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4" name="Freeform: Shape 963">
                <a:extLst>
                  <a:ext uri="{FF2B5EF4-FFF2-40B4-BE49-F238E27FC236}">
                    <a16:creationId xmlns:a16="http://schemas.microsoft.com/office/drawing/2014/main" id="{E79703EE-1173-1CAE-7219-EB243113D9DF}"/>
                  </a:ext>
                </a:extLst>
              </p:cNvPr>
              <p:cNvSpPr/>
              <p:nvPr/>
            </p:nvSpPr>
            <p:spPr>
              <a:xfrm>
                <a:off x="1542449" y="6385552"/>
                <a:ext cx="79316" cy="84648"/>
              </a:xfrm>
              <a:custGeom>
                <a:avLst/>
                <a:gdLst>
                  <a:gd name="connsiteX0" fmla="*/ 71008 w 79316"/>
                  <a:gd name="connsiteY0" fmla="*/ 81905 h 84648"/>
                  <a:gd name="connsiteX1" fmla="*/ 75453 w 79316"/>
                  <a:gd name="connsiteY1" fmla="*/ 84601 h 84648"/>
                  <a:gd name="connsiteX2" fmla="*/ 79316 w 79316"/>
                  <a:gd name="connsiteY2" fmla="*/ 82051 h 84648"/>
                  <a:gd name="connsiteX3" fmla="*/ 16349 w 79316"/>
                  <a:gd name="connsiteY3" fmla="*/ 14347 h 84648"/>
                  <a:gd name="connsiteX4" fmla="*/ 1045 w 79316"/>
                  <a:gd name="connsiteY4" fmla="*/ 208 h 84648"/>
                  <a:gd name="connsiteX5" fmla="*/ 4980 w 79316"/>
                  <a:gd name="connsiteY5" fmla="*/ 9683 h 84648"/>
                  <a:gd name="connsiteX6" fmla="*/ 34642 w 79316"/>
                  <a:gd name="connsiteY6" fmla="*/ 45174 h 84648"/>
                  <a:gd name="connsiteX7" fmla="*/ 71008 w 79316"/>
                  <a:gd name="connsiteY7" fmla="*/ 81905 h 84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9316" h="84648">
                    <a:moveTo>
                      <a:pt x="71008" y="81905"/>
                    </a:moveTo>
                    <a:cubicBezTo>
                      <a:pt x="72320" y="83071"/>
                      <a:pt x="73704" y="84310"/>
                      <a:pt x="75453" y="84601"/>
                    </a:cubicBezTo>
                    <a:cubicBezTo>
                      <a:pt x="77203" y="84893"/>
                      <a:pt x="79243" y="83800"/>
                      <a:pt x="79316" y="82051"/>
                    </a:cubicBezTo>
                    <a:cubicBezTo>
                      <a:pt x="56942" y="60770"/>
                      <a:pt x="36609" y="37595"/>
                      <a:pt x="16349" y="14347"/>
                    </a:cubicBezTo>
                    <a:cubicBezTo>
                      <a:pt x="14090" y="11723"/>
                      <a:pt x="5126" y="-1832"/>
                      <a:pt x="1045" y="208"/>
                    </a:cubicBezTo>
                    <a:cubicBezTo>
                      <a:pt x="-2381" y="1957"/>
                      <a:pt x="3595" y="7933"/>
                      <a:pt x="4980" y="9683"/>
                    </a:cubicBezTo>
                    <a:cubicBezTo>
                      <a:pt x="14454" y="21853"/>
                      <a:pt x="24220" y="33732"/>
                      <a:pt x="34642" y="45174"/>
                    </a:cubicBezTo>
                    <a:cubicBezTo>
                      <a:pt x="46156" y="58001"/>
                      <a:pt x="58327" y="70244"/>
                      <a:pt x="71008" y="819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5" name="Freeform: Shape 964">
                <a:extLst>
                  <a:ext uri="{FF2B5EF4-FFF2-40B4-BE49-F238E27FC236}">
                    <a16:creationId xmlns:a16="http://schemas.microsoft.com/office/drawing/2014/main" id="{72EB45D0-BB6D-31D5-62C6-7369410D0E17}"/>
                  </a:ext>
                </a:extLst>
              </p:cNvPr>
              <p:cNvSpPr/>
              <p:nvPr/>
            </p:nvSpPr>
            <p:spPr>
              <a:xfrm>
                <a:off x="1609532" y="6356252"/>
                <a:ext cx="49925" cy="52565"/>
              </a:xfrm>
              <a:custGeom>
                <a:avLst/>
                <a:gdLst>
                  <a:gd name="connsiteX0" fmla="*/ 21853 w 49925"/>
                  <a:gd name="connsiteY0" fmla="*/ 65 h 52565"/>
                  <a:gd name="connsiteX1" fmla="*/ 11868 w 49925"/>
                  <a:gd name="connsiteY1" fmla="*/ 2907 h 52565"/>
                  <a:gd name="connsiteX2" fmla="*/ 645 w 49925"/>
                  <a:gd name="connsiteY2" fmla="*/ 30018 h 52565"/>
                  <a:gd name="connsiteX3" fmla="*/ 21707 w 49925"/>
                  <a:gd name="connsiteY3" fmla="*/ 51590 h 52565"/>
                  <a:gd name="connsiteX4" fmla="*/ 27975 w 49925"/>
                  <a:gd name="connsiteY4" fmla="*/ 52537 h 52565"/>
                  <a:gd name="connsiteX5" fmla="*/ 33586 w 49925"/>
                  <a:gd name="connsiteY5" fmla="*/ 50716 h 52565"/>
                  <a:gd name="connsiteX6" fmla="*/ 45320 w 49925"/>
                  <a:gd name="connsiteY6" fmla="*/ 37889 h 52565"/>
                  <a:gd name="connsiteX7" fmla="*/ 49546 w 49925"/>
                  <a:gd name="connsiteY7" fmla="*/ 27540 h 52565"/>
                  <a:gd name="connsiteX8" fmla="*/ 21853 w 49925"/>
                  <a:gd name="connsiteY8" fmla="*/ 65 h 52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925" h="52565">
                    <a:moveTo>
                      <a:pt x="21853" y="65"/>
                    </a:moveTo>
                    <a:cubicBezTo>
                      <a:pt x="18355" y="284"/>
                      <a:pt x="14929" y="1231"/>
                      <a:pt x="11868" y="2907"/>
                    </a:cubicBezTo>
                    <a:cubicBezTo>
                      <a:pt x="2686" y="7936"/>
                      <a:pt x="-1760" y="19815"/>
                      <a:pt x="645" y="30018"/>
                    </a:cubicBezTo>
                    <a:cubicBezTo>
                      <a:pt x="3123" y="40221"/>
                      <a:pt x="11723" y="48383"/>
                      <a:pt x="21707" y="51590"/>
                    </a:cubicBezTo>
                    <a:cubicBezTo>
                      <a:pt x="23748" y="52246"/>
                      <a:pt x="25861" y="52683"/>
                      <a:pt x="27975" y="52537"/>
                    </a:cubicBezTo>
                    <a:cubicBezTo>
                      <a:pt x="29942" y="52392"/>
                      <a:pt x="31837" y="51663"/>
                      <a:pt x="33586" y="50716"/>
                    </a:cubicBezTo>
                    <a:cubicBezTo>
                      <a:pt x="38688" y="47873"/>
                      <a:pt x="42404" y="42990"/>
                      <a:pt x="45320" y="37889"/>
                    </a:cubicBezTo>
                    <a:cubicBezTo>
                      <a:pt x="47214" y="34682"/>
                      <a:pt x="48818" y="31257"/>
                      <a:pt x="49546" y="27540"/>
                    </a:cubicBezTo>
                    <a:cubicBezTo>
                      <a:pt x="52607" y="11799"/>
                      <a:pt x="36574" y="-1028"/>
                      <a:pt x="21853" y="65"/>
                    </a:cubicBezTo>
                    <a:close/>
                  </a:path>
                </a:pathLst>
              </a:custGeom>
              <a:solidFill>
                <a:srgbClr val="FFFFF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6" name="Freeform: Shape 965">
                <a:extLst>
                  <a:ext uri="{FF2B5EF4-FFF2-40B4-BE49-F238E27FC236}">
                    <a16:creationId xmlns:a16="http://schemas.microsoft.com/office/drawing/2014/main" id="{09276778-05CA-99C7-0577-65B3F1F265D3}"/>
                  </a:ext>
                </a:extLst>
              </p:cNvPr>
              <p:cNvSpPr/>
              <p:nvPr/>
            </p:nvSpPr>
            <p:spPr>
              <a:xfrm>
                <a:off x="1622792" y="6369179"/>
                <a:ext cx="25475" cy="23902"/>
              </a:xfrm>
              <a:custGeom>
                <a:avLst/>
                <a:gdLst>
                  <a:gd name="connsiteX0" fmla="*/ 16245 w 25475"/>
                  <a:gd name="connsiteY0" fmla="*/ 1568 h 23902"/>
                  <a:gd name="connsiteX1" fmla="*/ 5095 w 25475"/>
                  <a:gd name="connsiteY1" fmla="*/ 1204 h 23902"/>
                  <a:gd name="connsiteX2" fmla="*/ 357 w 25475"/>
                  <a:gd name="connsiteY2" fmla="*/ 7617 h 23902"/>
                  <a:gd name="connsiteX3" fmla="*/ 868 w 25475"/>
                  <a:gd name="connsiteY3" fmla="*/ 15706 h 23902"/>
                  <a:gd name="connsiteX4" fmla="*/ 5605 w 25475"/>
                  <a:gd name="connsiteY4" fmla="*/ 22120 h 23902"/>
                  <a:gd name="connsiteX5" fmla="*/ 10342 w 25475"/>
                  <a:gd name="connsiteY5" fmla="*/ 23723 h 23902"/>
                  <a:gd name="connsiteX6" fmla="*/ 22075 w 25475"/>
                  <a:gd name="connsiteY6" fmla="*/ 20808 h 23902"/>
                  <a:gd name="connsiteX7" fmla="*/ 16245 w 25475"/>
                  <a:gd name="connsiteY7" fmla="*/ 1568 h 23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475" h="23902">
                    <a:moveTo>
                      <a:pt x="16245" y="1568"/>
                    </a:moveTo>
                    <a:cubicBezTo>
                      <a:pt x="12747" y="-181"/>
                      <a:pt x="8447" y="-691"/>
                      <a:pt x="5095" y="1204"/>
                    </a:cubicBezTo>
                    <a:cubicBezTo>
                      <a:pt x="2690" y="2516"/>
                      <a:pt x="1013" y="4993"/>
                      <a:pt x="357" y="7617"/>
                    </a:cubicBezTo>
                    <a:cubicBezTo>
                      <a:pt x="-298" y="10241"/>
                      <a:pt x="-7" y="13082"/>
                      <a:pt x="868" y="15706"/>
                    </a:cubicBezTo>
                    <a:cubicBezTo>
                      <a:pt x="1742" y="18257"/>
                      <a:pt x="3273" y="20735"/>
                      <a:pt x="5605" y="22120"/>
                    </a:cubicBezTo>
                    <a:cubicBezTo>
                      <a:pt x="7062" y="22994"/>
                      <a:pt x="8666" y="23432"/>
                      <a:pt x="10342" y="23723"/>
                    </a:cubicBezTo>
                    <a:cubicBezTo>
                      <a:pt x="14423" y="24306"/>
                      <a:pt x="18868" y="23504"/>
                      <a:pt x="22075" y="20808"/>
                    </a:cubicBezTo>
                    <a:cubicBezTo>
                      <a:pt x="29582" y="14395"/>
                      <a:pt x="23314" y="5139"/>
                      <a:pt x="16245" y="1568"/>
                    </a:cubicBezTo>
                    <a:close/>
                  </a:path>
                </a:pathLst>
              </a:custGeom>
              <a:solidFill>
                <a:srgbClr val="537082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7" name="Freeform: Shape 966">
                <a:extLst>
                  <a:ext uri="{FF2B5EF4-FFF2-40B4-BE49-F238E27FC236}">
                    <a16:creationId xmlns:a16="http://schemas.microsoft.com/office/drawing/2014/main" id="{26E53BC8-638B-7547-9FEA-CE63A78625A0}"/>
                  </a:ext>
                </a:extLst>
              </p:cNvPr>
              <p:cNvSpPr/>
              <p:nvPr/>
            </p:nvSpPr>
            <p:spPr>
              <a:xfrm>
                <a:off x="1383717" y="6373583"/>
                <a:ext cx="142380" cy="107631"/>
              </a:xfrm>
              <a:custGeom>
                <a:avLst/>
                <a:gdLst>
                  <a:gd name="connsiteX0" fmla="*/ 68168 w 142380"/>
                  <a:gd name="connsiteY0" fmla="*/ 98028 h 107631"/>
                  <a:gd name="connsiteX1" fmla="*/ 64233 w 142380"/>
                  <a:gd name="connsiteY1" fmla="*/ 102109 h 107631"/>
                  <a:gd name="connsiteX2" fmla="*/ 54613 w 142380"/>
                  <a:gd name="connsiteY2" fmla="*/ 103786 h 107631"/>
                  <a:gd name="connsiteX3" fmla="*/ 15769 w 142380"/>
                  <a:gd name="connsiteY3" fmla="*/ 106846 h 107631"/>
                  <a:gd name="connsiteX4" fmla="*/ 6659 w 142380"/>
                  <a:gd name="connsiteY4" fmla="*/ 107356 h 107631"/>
                  <a:gd name="connsiteX5" fmla="*/ 100 w 142380"/>
                  <a:gd name="connsiteY5" fmla="*/ 101672 h 107631"/>
                  <a:gd name="connsiteX6" fmla="*/ 2724 w 142380"/>
                  <a:gd name="connsiteY6" fmla="*/ 93874 h 107631"/>
                  <a:gd name="connsiteX7" fmla="*/ 11396 w 142380"/>
                  <a:gd name="connsiteY7" fmla="*/ 83161 h 107631"/>
                  <a:gd name="connsiteX8" fmla="*/ 59641 w 142380"/>
                  <a:gd name="connsiteY8" fmla="*/ 34624 h 107631"/>
                  <a:gd name="connsiteX9" fmla="*/ 96809 w 142380"/>
                  <a:gd name="connsiteY9" fmla="*/ 12688 h 107631"/>
                  <a:gd name="connsiteX10" fmla="*/ 127856 w 142380"/>
                  <a:gd name="connsiteY10" fmla="*/ 1391 h 107631"/>
                  <a:gd name="connsiteX11" fmla="*/ 140828 w 142380"/>
                  <a:gd name="connsiteY11" fmla="*/ 8023 h 107631"/>
                  <a:gd name="connsiteX12" fmla="*/ 120130 w 142380"/>
                  <a:gd name="connsiteY12" fmla="*/ 33604 h 107631"/>
                  <a:gd name="connsiteX13" fmla="*/ 95498 w 142380"/>
                  <a:gd name="connsiteY13" fmla="*/ 63411 h 107631"/>
                  <a:gd name="connsiteX14" fmla="*/ 68168 w 142380"/>
                  <a:gd name="connsiteY14" fmla="*/ 98028 h 10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2380" h="107631">
                    <a:moveTo>
                      <a:pt x="68168" y="98028"/>
                    </a:moveTo>
                    <a:cubicBezTo>
                      <a:pt x="67002" y="99558"/>
                      <a:pt x="65836" y="101089"/>
                      <a:pt x="64233" y="102109"/>
                    </a:cubicBezTo>
                    <a:cubicBezTo>
                      <a:pt x="61463" y="103858"/>
                      <a:pt x="57965" y="103786"/>
                      <a:pt x="54613" y="103786"/>
                    </a:cubicBezTo>
                    <a:cubicBezTo>
                      <a:pt x="41641" y="103567"/>
                      <a:pt x="28595" y="104587"/>
                      <a:pt x="15769" y="106846"/>
                    </a:cubicBezTo>
                    <a:cubicBezTo>
                      <a:pt x="12781" y="107356"/>
                      <a:pt x="9647" y="108012"/>
                      <a:pt x="6659" y="107356"/>
                    </a:cubicBezTo>
                    <a:cubicBezTo>
                      <a:pt x="3671" y="106773"/>
                      <a:pt x="683" y="104660"/>
                      <a:pt x="100" y="101672"/>
                    </a:cubicBezTo>
                    <a:cubicBezTo>
                      <a:pt x="-410" y="98902"/>
                      <a:pt x="1120" y="96206"/>
                      <a:pt x="2724" y="93874"/>
                    </a:cubicBezTo>
                    <a:cubicBezTo>
                      <a:pt x="5347" y="90084"/>
                      <a:pt x="8335" y="86659"/>
                      <a:pt x="11396" y="83161"/>
                    </a:cubicBezTo>
                    <a:cubicBezTo>
                      <a:pt x="26336" y="65816"/>
                      <a:pt x="41422" y="48398"/>
                      <a:pt x="59641" y="34624"/>
                    </a:cubicBezTo>
                    <a:cubicBezTo>
                      <a:pt x="71156" y="25952"/>
                      <a:pt x="83764" y="18882"/>
                      <a:pt x="96809" y="12688"/>
                    </a:cubicBezTo>
                    <a:cubicBezTo>
                      <a:pt x="106721" y="7950"/>
                      <a:pt x="117070" y="3650"/>
                      <a:pt x="127856" y="1391"/>
                    </a:cubicBezTo>
                    <a:cubicBezTo>
                      <a:pt x="134998" y="-139"/>
                      <a:pt x="146585" y="-2617"/>
                      <a:pt x="140828" y="8023"/>
                    </a:cubicBezTo>
                    <a:cubicBezTo>
                      <a:pt x="135726" y="17424"/>
                      <a:pt x="126981" y="25441"/>
                      <a:pt x="120130" y="33604"/>
                    </a:cubicBezTo>
                    <a:cubicBezTo>
                      <a:pt x="111822" y="43442"/>
                      <a:pt x="103660" y="53426"/>
                      <a:pt x="95498" y="63411"/>
                    </a:cubicBezTo>
                    <a:cubicBezTo>
                      <a:pt x="86242" y="74853"/>
                      <a:pt x="77132" y="86367"/>
                      <a:pt x="68168" y="98028"/>
                    </a:cubicBezTo>
                    <a:close/>
                  </a:path>
                </a:pathLst>
              </a:custGeom>
              <a:solidFill>
                <a:srgbClr val="537082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8" name="Freeform: Shape 967">
                <a:extLst>
                  <a:ext uri="{FF2B5EF4-FFF2-40B4-BE49-F238E27FC236}">
                    <a16:creationId xmlns:a16="http://schemas.microsoft.com/office/drawing/2014/main" id="{38D05EBE-C335-CB83-4374-287339A20659}"/>
                  </a:ext>
                </a:extLst>
              </p:cNvPr>
              <p:cNvSpPr/>
              <p:nvPr/>
            </p:nvSpPr>
            <p:spPr>
              <a:xfrm>
                <a:off x="1510936" y="6484739"/>
                <a:ext cx="118427" cy="121955"/>
              </a:xfrm>
              <a:custGeom>
                <a:avLst/>
                <a:gdLst>
                  <a:gd name="connsiteX0" fmla="*/ 109955 w 118427"/>
                  <a:gd name="connsiteY0" fmla="*/ 1666 h 121955"/>
                  <a:gd name="connsiteX1" fmla="*/ 115129 w 118427"/>
                  <a:gd name="connsiteY1" fmla="*/ 136 h 121955"/>
                  <a:gd name="connsiteX2" fmla="*/ 118336 w 118427"/>
                  <a:gd name="connsiteY2" fmla="*/ 6840 h 121955"/>
                  <a:gd name="connsiteX3" fmla="*/ 117315 w 118427"/>
                  <a:gd name="connsiteY3" fmla="*/ 19011 h 121955"/>
                  <a:gd name="connsiteX4" fmla="*/ 109299 w 118427"/>
                  <a:gd name="connsiteY4" fmla="*/ 30963 h 121955"/>
                  <a:gd name="connsiteX5" fmla="*/ 95452 w 118427"/>
                  <a:gd name="connsiteY5" fmla="*/ 51588 h 121955"/>
                  <a:gd name="connsiteX6" fmla="*/ 76795 w 118427"/>
                  <a:gd name="connsiteY6" fmla="*/ 72212 h 121955"/>
                  <a:gd name="connsiteX7" fmla="*/ 28331 w 118427"/>
                  <a:gd name="connsiteY7" fmla="*/ 115138 h 121955"/>
                  <a:gd name="connsiteX8" fmla="*/ 13172 w 118427"/>
                  <a:gd name="connsiteY8" fmla="*/ 121915 h 121955"/>
                  <a:gd name="connsiteX9" fmla="*/ 200 w 118427"/>
                  <a:gd name="connsiteY9" fmla="*/ 113680 h 121955"/>
                  <a:gd name="connsiteX10" fmla="*/ 491 w 118427"/>
                  <a:gd name="connsiteY10" fmla="*/ 106976 h 121955"/>
                  <a:gd name="connsiteX11" fmla="*/ 6832 w 118427"/>
                  <a:gd name="connsiteY11" fmla="*/ 77314 h 121955"/>
                  <a:gd name="connsiteX12" fmla="*/ 10694 w 118427"/>
                  <a:gd name="connsiteY12" fmla="*/ 66820 h 121955"/>
                  <a:gd name="connsiteX13" fmla="*/ 21262 w 118427"/>
                  <a:gd name="connsiteY13" fmla="*/ 59167 h 121955"/>
                  <a:gd name="connsiteX14" fmla="*/ 79346 w 118427"/>
                  <a:gd name="connsiteY14" fmla="*/ 23530 h 121955"/>
                  <a:gd name="connsiteX15" fmla="*/ 109955 w 118427"/>
                  <a:gd name="connsiteY15" fmla="*/ 1666 h 121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8427" h="121955">
                    <a:moveTo>
                      <a:pt x="109955" y="1666"/>
                    </a:moveTo>
                    <a:cubicBezTo>
                      <a:pt x="111485" y="646"/>
                      <a:pt x="113380" y="-374"/>
                      <a:pt x="115129" y="136"/>
                    </a:cubicBezTo>
                    <a:cubicBezTo>
                      <a:pt x="117680" y="937"/>
                      <a:pt x="118263" y="4217"/>
                      <a:pt x="118336" y="6840"/>
                    </a:cubicBezTo>
                    <a:cubicBezTo>
                      <a:pt x="118481" y="10922"/>
                      <a:pt x="118627" y="15149"/>
                      <a:pt x="117315" y="19011"/>
                    </a:cubicBezTo>
                    <a:cubicBezTo>
                      <a:pt x="115785" y="23603"/>
                      <a:pt x="112287" y="27174"/>
                      <a:pt x="109299" y="30963"/>
                    </a:cubicBezTo>
                    <a:cubicBezTo>
                      <a:pt x="104197" y="37449"/>
                      <a:pt x="100262" y="44883"/>
                      <a:pt x="95452" y="51588"/>
                    </a:cubicBezTo>
                    <a:cubicBezTo>
                      <a:pt x="89986" y="59094"/>
                      <a:pt x="83354" y="65653"/>
                      <a:pt x="76795" y="72212"/>
                    </a:cubicBezTo>
                    <a:cubicBezTo>
                      <a:pt x="61418" y="87444"/>
                      <a:pt x="45967" y="102675"/>
                      <a:pt x="28331" y="115138"/>
                    </a:cubicBezTo>
                    <a:cubicBezTo>
                      <a:pt x="23740" y="118345"/>
                      <a:pt x="18784" y="121478"/>
                      <a:pt x="13172" y="121915"/>
                    </a:cubicBezTo>
                    <a:cubicBezTo>
                      <a:pt x="7561" y="122353"/>
                      <a:pt x="1293" y="119146"/>
                      <a:pt x="200" y="113680"/>
                    </a:cubicBezTo>
                    <a:cubicBezTo>
                      <a:pt x="-237" y="111494"/>
                      <a:pt x="127" y="109162"/>
                      <a:pt x="491" y="106976"/>
                    </a:cubicBezTo>
                    <a:cubicBezTo>
                      <a:pt x="2240" y="96991"/>
                      <a:pt x="3917" y="87006"/>
                      <a:pt x="6832" y="77314"/>
                    </a:cubicBezTo>
                    <a:cubicBezTo>
                      <a:pt x="7852" y="74034"/>
                      <a:pt x="8581" y="69662"/>
                      <a:pt x="10694" y="66820"/>
                    </a:cubicBezTo>
                    <a:cubicBezTo>
                      <a:pt x="13172" y="63467"/>
                      <a:pt x="17691" y="61062"/>
                      <a:pt x="21262" y="59167"/>
                    </a:cubicBezTo>
                    <a:cubicBezTo>
                      <a:pt x="41230" y="48891"/>
                      <a:pt x="59085" y="38033"/>
                      <a:pt x="79346" y="23530"/>
                    </a:cubicBezTo>
                    <a:cubicBezTo>
                      <a:pt x="89694" y="16023"/>
                      <a:pt x="99169" y="8590"/>
                      <a:pt x="109955" y="1666"/>
                    </a:cubicBezTo>
                    <a:close/>
                  </a:path>
                </a:pathLst>
              </a:custGeom>
              <a:solidFill>
                <a:srgbClr val="537082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9" name="Freeform: Shape 968">
                <a:extLst>
                  <a:ext uri="{FF2B5EF4-FFF2-40B4-BE49-F238E27FC236}">
                    <a16:creationId xmlns:a16="http://schemas.microsoft.com/office/drawing/2014/main" id="{0E2E19E0-806D-FE8A-975F-C221AD60918F}"/>
                  </a:ext>
                </a:extLst>
              </p:cNvPr>
              <p:cNvSpPr/>
              <p:nvPr/>
            </p:nvSpPr>
            <p:spPr>
              <a:xfrm>
                <a:off x="1731603" y="6277867"/>
                <a:ext cx="15223" cy="17205"/>
              </a:xfrm>
              <a:custGeom>
                <a:avLst/>
                <a:gdLst>
                  <a:gd name="connsiteX0" fmla="*/ 13763 w 15223"/>
                  <a:gd name="connsiteY0" fmla="*/ 16722 h 17205"/>
                  <a:gd name="connsiteX1" fmla="*/ 15002 w 15223"/>
                  <a:gd name="connsiteY1" fmla="*/ 17086 h 17205"/>
                  <a:gd name="connsiteX2" fmla="*/ 15221 w 15223"/>
                  <a:gd name="connsiteY2" fmla="*/ 16431 h 17205"/>
                  <a:gd name="connsiteX3" fmla="*/ 11358 w 15223"/>
                  <a:gd name="connsiteY3" fmla="*/ 5207 h 17205"/>
                  <a:gd name="connsiteX4" fmla="*/ 6475 w 15223"/>
                  <a:gd name="connsiteY4" fmla="*/ 1490 h 17205"/>
                  <a:gd name="connsiteX5" fmla="*/ 499 w 15223"/>
                  <a:gd name="connsiteY5" fmla="*/ 179 h 17205"/>
                  <a:gd name="connsiteX6" fmla="*/ 2831 w 15223"/>
                  <a:gd name="connsiteY6" fmla="*/ 5062 h 17205"/>
                  <a:gd name="connsiteX7" fmla="*/ 7787 w 15223"/>
                  <a:gd name="connsiteY7" fmla="*/ 10892 h 17205"/>
                  <a:gd name="connsiteX8" fmla="*/ 13763 w 15223"/>
                  <a:gd name="connsiteY8" fmla="*/ 16722 h 17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23" h="17205">
                    <a:moveTo>
                      <a:pt x="13763" y="16722"/>
                    </a:moveTo>
                    <a:cubicBezTo>
                      <a:pt x="14127" y="17086"/>
                      <a:pt x="14710" y="17378"/>
                      <a:pt x="15002" y="17086"/>
                    </a:cubicBezTo>
                    <a:cubicBezTo>
                      <a:pt x="15148" y="16941"/>
                      <a:pt x="15221" y="16649"/>
                      <a:pt x="15221" y="16431"/>
                    </a:cubicBezTo>
                    <a:cubicBezTo>
                      <a:pt x="15293" y="12422"/>
                      <a:pt x="13982" y="8341"/>
                      <a:pt x="11358" y="5207"/>
                    </a:cubicBezTo>
                    <a:cubicBezTo>
                      <a:pt x="10046" y="3604"/>
                      <a:pt x="8370" y="2365"/>
                      <a:pt x="6475" y="1490"/>
                    </a:cubicBezTo>
                    <a:cubicBezTo>
                      <a:pt x="5163" y="835"/>
                      <a:pt x="2030" y="-477"/>
                      <a:pt x="499" y="179"/>
                    </a:cubicBezTo>
                    <a:cubicBezTo>
                      <a:pt x="-1250" y="980"/>
                      <a:pt x="2102" y="4041"/>
                      <a:pt x="2831" y="5062"/>
                    </a:cubicBezTo>
                    <a:cubicBezTo>
                      <a:pt x="4435" y="7029"/>
                      <a:pt x="6111" y="8997"/>
                      <a:pt x="7787" y="10892"/>
                    </a:cubicBezTo>
                    <a:cubicBezTo>
                      <a:pt x="9755" y="12787"/>
                      <a:pt x="11722" y="14754"/>
                      <a:pt x="13763" y="16722"/>
                    </a:cubicBezTo>
                    <a:close/>
                  </a:path>
                </a:pathLst>
              </a:custGeom>
              <a:solidFill>
                <a:srgbClr val="537082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0" name="Freeform: Shape 969">
                <a:extLst>
                  <a:ext uri="{FF2B5EF4-FFF2-40B4-BE49-F238E27FC236}">
                    <a16:creationId xmlns:a16="http://schemas.microsoft.com/office/drawing/2014/main" id="{E3E88FB8-FF6C-3FB2-5B4D-00AFAE809A95}"/>
                  </a:ext>
                </a:extLst>
              </p:cNvPr>
              <p:cNvSpPr/>
              <p:nvPr/>
            </p:nvSpPr>
            <p:spPr>
              <a:xfrm>
                <a:off x="1760702" y="6256549"/>
                <a:ext cx="13612" cy="13232"/>
              </a:xfrm>
              <a:custGeom>
                <a:avLst/>
                <a:gdLst>
                  <a:gd name="connsiteX0" fmla="*/ 41 w 13612"/>
                  <a:gd name="connsiteY0" fmla="*/ 6921 h 13232"/>
                  <a:gd name="connsiteX1" fmla="*/ 1791 w 13612"/>
                  <a:gd name="connsiteY1" fmla="*/ 1965 h 13232"/>
                  <a:gd name="connsiteX2" fmla="*/ 5580 w 13612"/>
                  <a:gd name="connsiteY2" fmla="*/ 143 h 13232"/>
                  <a:gd name="connsiteX3" fmla="*/ 8714 w 13612"/>
                  <a:gd name="connsiteY3" fmla="*/ 362 h 13232"/>
                  <a:gd name="connsiteX4" fmla="*/ 11265 w 13612"/>
                  <a:gd name="connsiteY4" fmla="*/ 2403 h 13232"/>
                  <a:gd name="connsiteX5" fmla="*/ 13597 w 13612"/>
                  <a:gd name="connsiteY5" fmla="*/ 7577 h 13232"/>
                  <a:gd name="connsiteX6" fmla="*/ 11192 w 13612"/>
                  <a:gd name="connsiteY6" fmla="*/ 12533 h 13232"/>
                  <a:gd name="connsiteX7" fmla="*/ 8933 w 13612"/>
                  <a:gd name="connsiteY7" fmla="*/ 13188 h 13232"/>
                  <a:gd name="connsiteX8" fmla="*/ 41 w 13612"/>
                  <a:gd name="connsiteY8" fmla="*/ 6921 h 13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612" h="13232">
                    <a:moveTo>
                      <a:pt x="41" y="6921"/>
                    </a:moveTo>
                    <a:cubicBezTo>
                      <a:pt x="-177" y="5099"/>
                      <a:pt x="479" y="3204"/>
                      <a:pt x="1791" y="1965"/>
                    </a:cubicBezTo>
                    <a:cubicBezTo>
                      <a:pt x="2811" y="1018"/>
                      <a:pt x="4196" y="435"/>
                      <a:pt x="5580" y="143"/>
                    </a:cubicBezTo>
                    <a:cubicBezTo>
                      <a:pt x="6600" y="-75"/>
                      <a:pt x="7694" y="-75"/>
                      <a:pt x="8714" y="362"/>
                    </a:cubicBezTo>
                    <a:cubicBezTo>
                      <a:pt x="9734" y="727"/>
                      <a:pt x="10536" y="1528"/>
                      <a:pt x="11265" y="2403"/>
                    </a:cubicBezTo>
                    <a:cubicBezTo>
                      <a:pt x="12504" y="3860"/>
                      <a:pt x="13451" y="5682"/>
                      <a:pt x="13597" y="7577"/>
                    </a:cubicBezTo>
                    <a:cubicBezTo>
                      <a:pt x="13743" y="9472"/>
                      <a:pt x="12868" y="11585"/>
                      <a:pt x="11192" y="12533"/>
                    </a:cubicBezTo>
                    <a:cubicBezTo>
                      <a:pt x="10536" y="12897"/>
                      <a:pt x="9734" y="13116"/>
                      <a:pt x="8933" y="13188"/>
                    </a:cubicBezTo>
                    <a:cubicBezTo>
                      <a:pt x="5362" y="13626"/>
                      <a:pt x="552" y="10711"/>
                      <a:pt x="41" y="6921"/>
                    </a:cubicBezTo>
                    <a:close/>
                  </a:path>
                </a:pathLst>
              </a:custGeom>
              <a:solidFill>
                <a:srgbClr val="537082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1" name="Freeform: Shape 970">
                <a:extLst>
                  <a:ext uri="{FF2B5EF4-FFF2-40B4-BE49-F238E27FC236}">
                    <a16:creationId xmlns:a16="http://schemas.microsoft.com/office/drawing/2014/main" id="{3FD83C14-0B6F-28CA-B936-F8E834039DC5}"/>
                  </a:ext>
                </a:extLst>
              </p:cNvPr>
              <p:cNvSpPr/>
              <p:nvPr/>
            </p:nvSpPr>
            <p:spPr>
              <a:xfrm>
                <a:off x="1745075" y="6266275"/>
                <a:ext cx="18000" cy="16581"/>
              </a:xfrm>
              <a:custGeom>
                <a:avLst/>
                <a:gdLst>
                  <a:gd name="connsiteX0" fmla="*/ 0 w 18000"/>
                  <a:gd name="connsiteY0" fmla="*/ 13083 h 16581"/>
                  <a:gd name="connsiteX1" fmla="*/ 3280 w 18000"/>
                  <a:gd name="connsiteY1" fmla="*/ 16581 h 16581"/>
                  <a:gd name="connsiteX2" fmla="*/ 18001 w 18000"/>
                  <a:gd name="connsiteY2" fmla="*/ 3025 h 16581"/>
                  <a:gd name="connsiteX3" fmla="*/ 16179 w 18000"/>
                  <a:gd name="connsiteY3" fmla="*/ 766 h 16581"/>
                  <a:gd name="connsiteX4" fmla="*/ 14357 w 18000"/>
                  <a:gd name="connsiteY4" fmla="*/ 548 h 16581"/>
                  <a:gd name="connsiteX5" fmla="*/ 9474 w 18000"/>
                  <a:gd name="connsiteY5" fmla="*/ 4556 h 16581"/>
                  <a:gd name="connsiteX6" fmla="*/ 0 w 18000"/>
                  <a:gd name="connsiteY6" fmla="*/ 13083 h 16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000" h="16581">
                    <a:moveTo>
                      <a:pt x="0" y="13083"/>
                    </a:moveTo>
                    <a:cubicBezTo>
                      <a:pt x="1093" y="14249"/>
                      <a:pt x="2186" y="15415"/>
                      <a:pt x="3280" y="16581"/>
                    </a:cubicBezTo>
                    <a:cubicBezTo>
                      <a:pt x="8235" y="12063"/>
                      <a:pt x="13118" y="7544"/>
                      <a:pt x="18001" y="3025"/>
                    </a:cubicBezTo>
                    <a:cubicBezTo>
                      <a:pt x="18001" y="3025"/>
                      <a:pt x="16325" y="985"/>
                      <a:pt x="16179" y="766"/>
                    </a:cubicBezTo>
                    <a:cubicBezTo>
                      <a:pt x="15304" y="-254"/>
                      <a:pt x="15450" y="-181"/>
                      <a:pt x="14357" y="548"/>
                    </a:cubicBezTo>
                    <a:cubicBezTo>
                      <a:pt x="12608" y="1714"/>
                      <a:pt x="11005" y="3244"/>
                      <a:pt x="9474" y="4556"/>
                    </a:cubicBezTo>
                    <a:cubicBezTo>
                      <a:pt x="6122" y="7252"/>
                      <a:pt x="2988" y="10095"/>
                      <a:pt x="0" y="13083"/>
                    </a:cubicBezTo>
                    <a:close/>
                  </a:path>
                </a:pathLst>
              </a:custGeom>
              <a:solidFill>
                <a:srgbClr val="537082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2" name="Freeform: Shape 971">
                <a:extLst>
                  <a:ext uri="{FF2B5EF4-FFF2-40B4-BE49-F238E27FC236}">
                    <a16:creationId xmlns:a16="http://schemas.microsoft.com/office/drawing/2014/main" id="{E1354CE6-0BC0-D7F5-DED9-C361EE76A15D}"/>
                  </a:ext>
                </a:extLst>
              </p:cNvPr>
              <p:cNvSpPr/>
              <p:nvPr/>
            </p:nvSpPr>
            <p:spPr>
              <a:xfrm>
                <a:off x="1777698" y="6240684"/>
                <a:ext cx="15421" cy="14038"/>
              </a:xfrm>
              <a:custGeom>
                <a:avLst/>
                <a:gdLst>
                  <a:gd name="connsiteX0" fmla="*/ 12561 w 15421"/>
                  <a:gd name="connsiteY0" fmla="*/ 413 h 14038"/>
                  <a:gd name="connsiteX1" fmla="*/ 99 w 15421"/>
                  <a:gd name="connsiteY1" fmla="*/ 13166 h 14038"/>
                  <a:gd name="connsiteX2" fmla="*/ 900 w 15421"/>
                  <a:gd name="connsiteY2" fmla="*/ 13895 h 14038"/>
                  <a:gd name="connsiteX3" fmla="*/ 14747 w 15421"/>
                  <a:gd name="connsiteY3" fmla="*/ 3037 h 14038"/>
                  <a:gd name="connsiteX4" fmla="*/ 12561 w 15421"/>
                  <a:gd name="connsiteY4" fmla="*/ 413 h 1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21" h="14038">
                    <a:moveTo>
                      <a:pt x="12561" y="413"/>
                    </a:moveTo>
                    <a:cubicBezTo>
                      <a:pt x="7897" y="4275"/>
                      <a:pt x="3816" y="8430"/>
                      <a:pt x="99" y="13166"/>
                    </a:cubicBezTo>
                    <a:cubicBezTo>
                      <a:pt x="-266" y="13677"/>
                      <a:pt x="463" y="14333"/>
                      <a:pt x="900" y="13895"/>
                    </a:cubicBezTo>
                    <a:cubicBezTo>
                      <a:pt x="5419" y="10106"/>
                      <a:pt x="10010" y="6462"/>
                      <a:pt x="14747" y="3037"/>
                    </a:cubicBezTo>
                    <a:cubicBezTo>
                      <a:pt x="16569" y="1724"/>
                      <a:pt x="14310" y="-1045"/>
                      <a:pt x="12561" y="413"/>
                    </a:cubicBezTo>
                    <a:close/>
                  </a:path>
                </a:pathLst>
              </a:custGeom>
              <a:solidFill>
                <a:srgbClr val="666666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3" name="Freeform: Shape 972">
                <a:extLst>
                  <a:ext uri="{FF2B5EF4-FFF2-40B4-BE49-F238E27FC236}">
                    <a16:creationId xmlns:a16="http://schemas.microsoft.com/office/drawing/2014/main" id="{84E820F5-6235-7146-D335-A426DC83BF5E}"/>
                  </a:ext>
                </a:extLst>
              </p:cNvPr>
              <p:cNvSpPr/>
              <p:nvPr/>
            </p:nvSpPr>
            <p:spPr>
              <a:xfrm>
                <a:off x="1781766" y="6260147"/>
                <a:ext cx="20993" cy="4361"/>
              </a:xfrm>
              <a:custGeom>
                <a:avLst/>
                <a:gdLst>
                  <a:gd name="connsiteX0" fmla="*/ 19134 w 20993"/>
                  <a:gd name="connsiteY0" fmla="*/ 44 h 4361"/>
                  <a:gd name="connsiteX1" fmla="*/ 9586 w 20993"/>
                  <a:gd name="connsiteY1" fmla="*/ 1210 h 4361"/>
                  <a:gd name="connsiteX2" fmla="*/ 477 w 20993"/>
                  <a:gd name="connsiteY2" fmla="*/ 2813 h 4361"/>
                  <a:gd name="connsiteX3" fmla="*/ 914 w 20993"/>
                  <a:gd name="connsiteY3" fmla="*/ 4344 h 4361"/>
                  <a:gd name="connsiteX4" fmla="*/ 20008 w 20993"/>
                  <a:gd name="connsiteY4" fmla="*/ 3178 h 4361"/>
                  <a:gd name="connsiteX5" fmla="*/ 19134 w 20993"/>
                  <a:gd name="connsiteY5" fmla="*/ 44 h 4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993" h="4361">
                    <a:moveTo>
                      <a:pt x="19134" y="44"/>
                    </a:moveTo>
                    <a:cubicBezTo>
                      <a:pt x="16000" y="773"/>
                      <a:pt x="12866" y="1064"/>
                      <a:pt x="9586" y="1210"/>
                    </a:cubicBezTo>
                    <a:cubicBezTo>
                      <a:pt x="6453" y="1356"/>
                      <a:pt x="3392" y="1574"/>
                      <a:pt x="477" y="2813"/>
                    </a:cubicBezTo>
                    <a:cubicBezTo>
                      <a:pt x="-398" y="3178"/>
                      <a:pt x="39" y="4344"/>
                      <a:pt x="914" y="4344"/>
                    </a:cubicBezTo>
                    <a:cubicBezTo>
                      <a:pt x="7181" y="3979"/>
                      <a:pt x="13959" y="5145"/>
                      <a:pt x="20008" y="3178"/>
                    </a:cubicBezTo>
                    <a:cubicBezTo>
                      <a:pt x="21830" y="2595"/>
                      <a:pt x="20883" y="-394"/>
                      <a:pt x="19134" y="44"/>
                    </a:cubicBezTo>
                    <a:close/>
                  </a:path>
                </a:pathLst>
              </a:custGeom>
              <a:solidFill>
                <a:srgbClr val="666666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4" name="Freeform: Shape 973">
                <a:extLst>
                  <a:ext uri="{FF2B5EF4-FFF2-40B4-BE49-F238E27FC236}">
                    <a16:creationId xmlns:a16="http://schemas.microsoft.com/office/drawing/2014/main" id="{A85486BA-5C2F-6389-0472-BBB05F3CF255}"/>
                  </a:ext>
                </a:extLst>
              </p:cNvPr>
              <p:cNvSpPr/>
              <p:nvPr/>
            </p:nvSpPr>
            <p:spPr>
              <a:xfrm>
                <a:off x="1767735" y="6228928"/>
                <a:ext cx="4383" cy="19360"/>
              </a:xfrm>
              <a:custGeom>
                <a:avLst/>
                <a:gdLst>
                  <a:gd name="connsiteX0" fmla="*/ 4305 w 4383"/>
                  <a:gd name="connsiteY0" fmla="*/ 18509 h 19360"/>
                  <a:gd name="connsiteX1" fmla="*/ 4086 w 4383"/>
                  <a:gd name="connsiteY1" fmla="*/ 10128 h 19360"/>
                  <a:gd name="connsiteX2" fmla="*/ 3357 w 4383"/>
                  <a:gd name="connsiteY2" fmla="*/ 1383 h 19360"/>
                  <a:gd name="connsiteX3" fmla="*/ 5 w 4383"/>
                  <a:gd name="connsiteY3" fmla="*/ 1893 h 19360"/>
                  <a:gd name="connsiteX4" fmla="*/ 1025 w 4383"/>
                  <a:gd name="connsiteY4" fmla="*/ 10639 h 19360"/>
                  <a:gd name="connsiteX5" fmla="*/ 2556 w 4383"/>
                  <a:gd name="connsiteY5" fmla="*/ 18801 h 19360"/>
                  <a:gd name="connsiteX6" fmla="*/ 4305 w 4383"/>
                  <a:gd name="connsiteY6" fmla="*/ 18509 h 19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83" h="19360">
                    <a:moveTo>
                      <a:pt x="4305" y="18509"/>
                    </a:moveTo>
                    <a:cubicBezTo>
                      <a:pt x="4523" y="15740"/>
                      <a:pt x="4232" y="12898"/>
                      <a:pt x="4086" y="10128"/>
                    </a:cubicBezTo>
                    <a:cubicBezTo>
                      <a:pt x="3940" y="7213"/>
                      <a:pt x="3722" y="4298"/>
                      <a:pt x="3357" y="1383"/>
                    </a:cubicBezTo>
                    <a:cubicBezTo>
                      <a:pt x="3066" y="-803"/>
                      <a:pt x="-141" y="-220"/>
                      <a:pt x="5" y="1893"/>
                    </a:cubicBezTo>
                    <a:cubicBezTo>
                      <a:pt x="223" y="4809"/>
                      <a:pt x="588" y="7723"/>
                      <a:pt x="1025" y="10639"/>
                    </a:cubicBezTo>
                    <a:cubicBezTo>
                      <a:pt x="1389" y="13408"/>
                      <a:pt x="1754" y="16177"/>
                      <a:pt x="2556" y="18801"/>
                    </a:cubicBezTo>
                    <a:cubicBezTo>
                      <a:pt x="2847" y="19748"/>
                      <a:pt x="4232" y="19384"/>
                      <a:pt x="4305" y="18509"/>
                    </a:cubicBezTo>
                    <a:close/>
                  </a:path>
                </a:pathLst>
              </a:custGeom>
              <a:solidFill>
                <a:srgbClr val="666666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5" name="Freeform: Shape 974">
                <a:extLst>
                  <a:ext uri="{FF2B5EF4-FFF2-40B4-BE49-F238E27FC236}">
                    <a16:creationId xmlns:a16="http://schemas.microsoft.com/office/drawing/2014/main" id="{80380A17-83ED-5767-5B3C-69A80FB6057D}"/>
                  </a:ext>
                </a:extLst>
              </p:cNvPr>
              <p:cNvSpPr/>
              <p:nvPr/>
            </p:nvSpPr>
            <p:spPr>
              <a:xfrm>
                <a:off x="1747614" y="6239205"/>
                <a:ext cx="11461" cy="13413"/>
              </a:xfrm>
              <a:custGeom>
                <a:avLst/>
                <a:gdLst>
                  <a:gd name="connsiteX0" fmla="*/ 11380 w 11461"/>
                  <a:gd name="connsiteY0" fmla="*/ 12241 h 13413"/>
                  <a:gd name="connsiteX1" fmla="*/ 7445 w 11461"/>
                  <a:gd name="connsiteY1" fmla="*/ 6192 h 13413"/>
                  <a:gd name="connsiteX2" fmla="*/ 2708 w 11461"/>
                  <a:gd name="connsiteY2" fmla="*/ 435 h 13413"/>
                  <a:gd name="connsiteX3" fmla="*/ 303 w 11461"/>
                  <a:gd name="connsiteY3" fmla="*/ 3058 h 13413"/>
                  <a:gd name="connsiteX4" fmla="*/ 5259 w 11461"/>
                  <a:gd name="connsiteY4" fmla="*/ 8451 h 13413"/>
                  <a:gd name="connsiteX5" fmla="*/ 10214 w 11461"/>
                  <a:gd name="connsiteY5" fmla="*/ 13261 h 13413"/>
                  <a:gd name="connsiteX6" fmla="*/ 11380 w 11461"/>
                  <a:gd name="connsiteY6" fmla="*/ 12241 h 13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61" h="13413">
                    <a:moveTo>
                      <a:pt x="11380" y="12241"/>
                    </a:moveTo>
                    <a:cubicBezTo>
                      <a:pt x="10214" y="10054"/>
                      <a:pt x="8902" y="8160"/>
                      <a:pt x="7445" y="6192"/>
                    </a:cubicBezTo>
                    <a:cubicBezTo>
                      <a:pt x="5987" y="4224"/>
                      <a:pt x="4530" y="2038"/>
                      <a:pt x="2708" y="435"/>
                    </a:cubicBezTo>
                    <a:cubicBezTo>
                      <a:pt x="1032" y="-1023"/>
                      <a:pt x="-717" y="1528"/>
                      <a:pt x="303" y="3058"/>
                    </a:cubicBezTo>
                    <a:cubicBezTo>
                      <a:pt x="1615" y="5026"/>
                      <a:pt x="3582" y="6775"/>
                      <a:pt x="5259" y="8451"/>
                    </a:cubicBezTo>
                    <a:cubicBezTo>
                      <a:pt x="6862" y="10127"/>
                      <a:pt x="8392" y="11731"/>
                      <a:pt x="10214" y="13261"/>
                    </a:cubicBezTo>
                    <a:cubicBezTo>
                      <a:pt x="10797" y="13771"/>
                      <a:pt x="11745" y="12897"/>
                      <a:pt x="11380" y="12241"/>
                    </a:cubicBezTo>
                    <a:close/>
                  </a:path>
                </a:pathLst>
              </a:custGeom>
              <a:solidFill>
                <a:srgbClr val="666666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6" name="Freeform: Shape 975">
                <a:extLst>
                  <a:ext uri="{FF2B5EF4-FFF2-40B4-BE49-F238E27FC236}">
                    <a16:creationId xmlns:a16="http://schemas.microsoft.com/office/drawing/2014/main" id="{57AC3EC5-A5DE-4C74-A415-05FBA5712537}"/>
                  </a:ext>
                </a:extLst>
              </p:cNvPr>
              <p:cNvSpPr/>
              <p:nvPr/>
            </p:nvSpPr>
            <p:spPr>
              <a:xfrm>
                <a:off x="1774643" y="6273852"/>
                <a:ext cx="13696" cy="15168"/>
              </a:xfrm>
              <a:custGeom>
                <a:avLst/>
                <a:gdLst>
                  <a:gd name="connsiteX0" fmla="*/ 13358 w 13696"/>
                  <a:gd name="connsiteY0" fmla="*/ 12648 h 15168"/>
                  <a:gd name="connsiteX1" fmla="*/ 1406 w 13696"/>
                  <a:gd name="connsiteY1" fmla="*/ 185 h 15168"/>
                  <a:gd name="connsiteX2" fmla="*/ 239 w 13696"/>
                  <a:gd name="connsiteY2" fmla="*/ 1497 h 15168"/>
                  <a:gd name="connsiteX3" fmla="*/ 11025 w 13696"/>
                  <a:gd name="connsiteY3" fmla="*/ 14615 h 15168"/>
                  <a:gd name="connsiteX4" fmla="*/ 13358 w 13696"/>
                  <a:gd name="connsiteY4" fmla="*/ 12648 h 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96" h="15168">
                    <a:moveTo>
                      <a:pt x="13358" y="12648"/>
                    </a:moveTo>
                    <a:cubicBezTo>
                      <a:pt x="9859" y="7984"/>
                      <a:pt x="5924" y="3829"/>
                      <a:pt x="1406" y="185"/>
                    </a:cubicBezTo>
                    <a:cubicBezTo>
                      <a:pt x="604" y="-471"/>
                      <a:pt x="-489" y="769"/>
                      <a:pt x="239" y="1497"/>
                    </a:cubicBezTo>
                    <a:cubicBezTo>
                      <a:pt x="4175" y="5578"/>
                      <a:pt x="7819" y="9951"/>
                      <a:pt x="11025" y="14615"/>
                    </a:cubicBezTo>
                    <a:cubicBezTo>
                      <a:pt x="12119" y="16146"/>
                      <a:pt x="14596" y="14178"/>
                      <a:pt x="13358" y="12648"/>
                    </a:cubicBezTo>
                    <a:close/>
                  </a:path>
                </a:pathLst>
              </a:custGeom>
              <a:solidFill>
                <a:srgbClr val="666666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CB562FFA-2812-B8F7-0684-7504027D3B78}"/>
                </a:ext>
              </a:extLst>
            </p:cNvPr>
            <p:cNvSpPr/>
            <p:nvPr/>
          </p:nvSpPr>
          <p:spPr>
            <a:xfrm>
              <a:off x="1321754" y="6577594"/>
              <a:ext cx="90546" cy="58711"/>
            </a:xfrm>
            <a:custGeom>
              <a:avLst/>
              <a:gdLst>
                <a:gd name="connsiteX0" fmla="*/ 86113 w 90546"/>
                <a:gd name="connsiteY0" fmla="*/ 493 h 58711"/>
                <a:gd name="connsiteX1" fmla="*/ 408 w 90546"/>
                <a:gd name="connsiteY1" fmla="*/ 57046 h 58711"/>
                <a:gd name="connsiteX2" fmla="*/ 1283 w 90546"/>
                <a:gd name="connsiteY2" fmla="*/ 58576 h 58711"/>
                <a:gd name="connsiteX3" fmla="*/ 89174 w 90546"/>
                <a:gd name="connsiteY3" fmla="*/ 5667 h 58711"/>
                <a:gd name="connsiteX4" fmla="*/ 86113 w 90546"/>
                <a:gd name="connsiteY4" fmla="*/ 493 h 58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546" h="58711">
                  <a:moveTo>
                    <a:pt x="86113" y="493"/>
                  </a:moveTo>
                  <a:cubicBezTo>
                    <a:pt x="57326" y="19004"/>
                    <a:pt x="28758" y="37879"/>
                    <a:pt x="408" y="57046"/>
                  </a:cubicBezTo>
                  <a:cubicBezTo>
                    <a:pt x="-539" y="57702"/>
                    <a:pt x="335" y="59160"/>
                    <a:pt x="1283" y="58576"/>
                  </a:cubicBezTo>
                  <a:cubicBezTo>
                    <a:pt x="30798" y="41304"/>
                    <a:pt x="60022" y="23668"/>
                    <a:pt x="89174" y="5667"/>
                  </a:cubicBezTo>
                  <a:cubicBezTo>
                    <a:pt x="92380" y="3626"/>
                    <a:pt x="89392" y="-1621"/>
                    <a:pt x="86113" y="493"/>
                  </a:cubicBezTo>
                  <a:close/>
                </a:path>
              </a:pathLst>
            </a:custGeom>
            <a:solidFill>
              <a:srgbClr val="EBEFEB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A961860A-F915-8A64-4F6E-E6069F09AD68}"/>
                </a:ext>
              </a:extLst>
            </p:cNvPr>
            <p:cNvSpPr/>
            <p:nvPr/>
          </p:nvSpPr>
          <p:spPr>
            <a:xfrm>
              <a:off x="1307594" y="6554262"/>
              <a:ext cx="93409" cy="36425"/>
            </a:xfrm>
            <a:custGeom>
              <a:avLst/>
              <a:gdLst>
                <a:gd name="connsiteX0" fmla="*/ 89779 w 93409"/>
                <a:gd name="connsiteY0" fmla="*/ 211 h 36425"/>
                <a:gd name="connsiteX1" fmla="*/ 940 w 93409"/>
                <a:gd name="connsiteY1" fmla="*/ 33735 h 36425"/>
                <a:gd name="connsiteX2" fmla="*/ 1669 w 93409"/>
                <a:gd name="connsiteY2" fmla="*/ 36359 h 36425"/>
                <a:gd name="connsiteX3" fmla="*/ 91382 w 93409"/>
                <a:gd name="connsiteY3" fmla="*/ 6042 h 36425"/>
                <a:gd name="connsiteX4" fmla="*/ 89779 w 93409"/>
                <a:gd name="connsiteY4" fmla="*/ 211 h 36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409" h="36425">
                  <a:moveTo>
                    <a:pt x="89779" y="211"/>
                  </a:moveTo>
                  <a:cubicBezTo>
                    <a:pt x="60263" y="11726"/>
                    <a:pt x="30674" y="22949"/>
                    <a:pt x="940" y="33735"/>
                  </a:cubicBezTo>
                  <a:cubicBezTo>
                    <a:pt x="-663" y="34318"/>
                    <a:pt x="-80" y="36869"/>
                    <a:pt x="1669" y="36359"/>
                  </a:cubicBezTo>
                  <a:cubicBezTo>
                    <a:pt x="32059" y="27832"/>
                    <a:pt x="62012" y="17702"/>
                    <a:pt x="91382" y="6042"/>
                  </a:cubicBezTo>
                  <a:cubicBezTo>
                    <a:pt x="94953" y="4657"/>
                    <a:pt x="93423" y="-1174"/>
                    <a:pt x="89779" y="211"/>
                  </a:cubicBezTo>
                  <a:close/>
                </a:path>
              </a:pathLst>
            </a:custGeom>
            <a:solidFill>
              <a:srgbClr val="EBEFEB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DF6AAD03-69A3-7B75-501A-526A49856BB8}"/>
                </a:ext>
              </a:extLst>
            </p:cNvPr>
            <p:cNvSpPr/>
            <p:nvPr/>
          </p:nvSpPr>
          <p:spPr>
            <a:xfrm>
              <a:off x="1375539" y="6592514"/>
              <a:ext cx="59326" cy="66348"/>
            </a:xfrm>
            <a:custGeom>
              <a:avLst/>
              <a:gdLst>
                <a:gd name="connsiteX0" fmla="*/ 54702 w 59326"/>
                <a:gd name="connsiteY0" fmla="*/ 1241 h 66348"/>
                <a:gd name="connsiteX1" fmla="*/ 262 w 59326"/>
                <a:gd name="connsiteY1" fmla="*/ 65009 h 66348"/>
                <a:gd name="connsiteX2" fmla="*/ 1209 w 59326"/>
                <a:gd name="connsiteY2" fmla="*/ 66248 h 66348"/>
                <a:gd name="connsiteX3" fmla="*/ 59002 w 59326"/>
                <a:gd name="connsiteY3" fmla="*/ 3792 h 66348"/>
                <a:gd name="connsiteX4" fmla="*/ 54702 w 59326"/>
                <a:gd name="connsiteY4" fmla="*/ 1241 h 6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326" h="66348">
                  <a:moveTo>
                    <a:pt x="54702" y="1241"/>
                  </a:moveTo>
                  <a:cubicBezTo>
                    <a:pt x="41730" y="26530"/>
                    <a:pt x="22490" y="47446"/>
                    <a:pt x="262" y="65009"/>
                  </a:cubicBezTo>
                  <a:cubicBezTo>
                    <a:pt x="-467" y="65592"/>
                    <a:pt x="481" y="66685"/>
                    <a:pt x="1209" y="66248"/>
                  </a:cubicBezTo>
                  <a:cubicBezTo>
                    <a:pt x="26134" y="51818"/>
                    <a:pt x="45665" y="29080"/>
                    <a:pt x="59002" y="3792"/>
                  </a:cubicBezTo>
                  <a:cubicBezTo>
                    <a:pt x="60532" y="949"/>
                    <a:pt x="56232" y="-1602"/>
                    <a:pt x="54702" y="1241"/>
                  </a:cubicBezTo>
                  <a:close/>
                </a:path>
              </a:pathLst>
            </a:custGeom>
            <a:solidFill>
              <a:srgbClr val="EBEFEB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80" name="Graphic 2">
            <a:extLst>
              <a:ext uri="{FF2B5EF4-FFF2-40B4-BE49-F238E27FC236}">
                <a16:creationId xmlns:a16="http://schemas.microsoft.com/office/drawing/2014/main" id="{CED65237-4693-E79C-E21E-23C101EF1176}"/>
              </a:ext>
            </a:extLst>
          </p:cNvPr>
          <p:cNvGrpSpPr/>
          <p:nvPr/>
        </p:nvGrpSpPr>
        <p:grpSpPr>
          <a:xfrm>
            <a:off x="2675510" y="6234738"/>
            <a:ext cx="445049" cy="318250"/>
            <a:chOff x="2041768" y="6252845"/>
            <a:chExt cx="445049" cy="318250"/>
          </a:xfrm>
        </p:grpSpPr>
        <p:grpSp>
          <p:nvGrpSpPr>
            <p:cNvPr id="981" name="Graphic 2">
              <a:extLst>
                <a:ext uri="{FF2B5EF4-FFF2-40B4-BE49-F238E27FC236}">
                  <a16:creationId xmlns:a16="http://schemas.microsoft.com/office/drawing/2014/main" id="{D47EC2D6-40E7-7B9A-1330-321166D61C94}"/>
                </a:ext>
              </a:extLst>
            </p:cNvPr>
            <p:cNvGrpSpPr/>
            <p:nvPr/>
          </p:nvGrpSpPr>
          <p:grpSpPr>
            <a:xfrm>
              <a:off x="2041768" y="6252845"/>
              <a:ext cx="382999" cy="318250"/>
              <a:chOff x="2041768" y="6252845"/>
              <a:chExt cx="382999" cy="318250"/>
            </a:xfrm>
          </p:grpSpPr>
          <p:sp>
            <p:nvSpPr>
              <p:cNvPr id="982" name="Freeform: Shape 981">
                <a:extLst>
                  <a:ext uri="{FF2B5EF4-FFF2-40B4-BE49-F238E27FC236}">
                    <a16:creationId xmlns:a16="http://schemas.microsoft.com/office/drawing/2014/main" id="{49DF1A23-03D2-BDAA-5260-70B4221A7AA2}"/>
                  </a:ext>
                </a:extLst>
              </p:cNvPr>
              <p:cNvSpPr/>
              <p:nvPr/>
            </p:nvSpPr>
            <p:spPr>
              <a:xfrm>
                <a:off x="2041768" y="6362936"/>
                <a:ext cx="85302" cy="119511"/>
              </a:xfrm>
              <a:custGeom>
                <a:avLst/>
                <a:gdLst>
                  <a:gd name="connsiteX0" fmla="*/ 66969 w 85302"/>
                  <a:gd name="connsiteY0" fmla="*/ 13 h 119511"/>
                  <a:gd name="connsiteX1" fmla="*/ 796 w 85302"/>
                  <a:gd name="connsiteY1" fmla="*/ 68446 h 119511"/>
                  <a:gd name="connsiteX2" fmla="*/ 84314 w 85302"/>
                  <a:gd name="connsiteY2" fmla="*/ 118368 h 119511"/>
                  <a:gd name="connsiteX3" fmla="*/ 66969 w 85302"/>
                  <a:gd name="connsiteY3" fmla="*/ 13 h 119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302" h="119511">
                    <a:moveTo>
                      <a:pt x="66969" y="13"/>
                    </a:moveTo>
                    <a:cubicBezTo>
                      <a:pt x="61431" y="1398"/>
                      <a:pt x="-8168" y="8831"/>
                      <a:pt x="796" y="68446"/>
                    </a:cubicBezTo>
                    <a:cubicBezTo>
                      <a:pt x="9250" y="124635"/>
                      <a:pt x="67479" y="120773"/>
                      <a:pt x="84314" y="118368"/>
                    </a:cubicBezTo>
                    <a:cubicBezTo>
                      <a:pt x="89489" y="117566"/>
                      <a:pt x="72945" y="-1444"/>
                      <a:pt x="66969" y="13"/>
                    </a:cubicBezTo>
                    <a:close/>
                  </a:path>
                </a:pathLst>
              </a:custGeom>
              <a:solidFill>
                <a:srgbClr val="B2B2B2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3" name="Freeform: Shape 982">
                <a:extLst>
                  <a:ext uri="{FF2B5EF4-FFF2-40B4-BE49-F238E27FC236}">
                    <a16:creationId xmlns:a16="http://schemas.microsoft.com/office/drawing/2014/main" id="{600FF88E-95CA-F2A8-6294-66ED97400B24}"/>
                  </a:ext>
                </a:extLst>
              </p:cNvPr>
              <p:cNvSpPr/>
              <p:nvPr/>
            </p:nvSpPr>
            <p:spPr>
              <a:xfrm>
                <a:off x="2131763" y="6253496"/>
                <a:ext cx="293005" cy="226536"/>
              </a:xfrm>
              <a:custGeom>
                <a:avLst/>
                <a:gdLst>
                  <a:gd name="connsiteX0" fmla="*/ 1753 w 293005"/>
                  <a:gd name="connsiteY0" fmla="*/ 104061 h 226536"/>
                  <a:gd name="connsiteX1" fmla="*/ 242325 w 293005"/>
                  <a:gd name="connsiteY1" fmla="*/ 209 h 226536"/>
                  <a:gd name="connsiteX2" fmla="*/ 287436 w 293005"/>
                  <a:gd name="connsiteY2" fmla="*/ 222779 h 226536"/>
                  <a:gd name="connsiteX3" fmla="*/ 19900 w 293005"/>
                  <a:gd name="connsiteY3" fmla="*/ 224237 h 226536"/>
                  <a:gd name="connsiteX4" fmla="*/ 1753 w 293005"/>
                  <a:gd name="connsiteY4" fmla="*/ 104061 h 226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3005" h="226536">
                    <a:moveTo>
                      <a:pt x="1753" y="104061"/>
                    </a:moveTo>
                    <a:cubicBezTo>
                      <a:pt x="23908" y="91890"/>
                      <a:pt x="233215" y="3270"/>
                      <a:pt x="242325" y="209"/>
                    </a:cubicBezTo>
                    <a:cubicBezTo>
                      <a:pt x="265573" y="-7662"/>
                      <a:pt x="308279" y="209369"/>
                      <a:pt x="287436" y="222779"/>
                    </a:cubicBezTo>
                    <a:cubicBezTo>
                      <a:pt x="281752" y="226423"/>
                      <a:pt x="39286" y="228318"/>
                      <a:pt x="19900" y="224237"/>
                    </a:cubicBezTo>
                    <a:cubicBezTo>
                      <a:pt x="12467" y="222561"/>
                      <a:pt x="-5680" y="108142"/>
                      <a:pt x="1753" y="104061"/>
                    </a:cubicBezTo>
                    <a:close/>
                  </a:path>
                </a:pathLst>
              </a:custGeom>
              <a:solidFill>
                <a:srgbClr val="E5E5E5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4" name="Freeform: Shape 983">
                <a:extLst>
                  <a:ext uri="{FF2B5EF4-FFF2-40B4-BE49-F238E27FC236}">
                    <a16:creationId xmlns:a16="http://schemas.microsoft.com/office/drawing/2014/main" id="{944FA20C-37E6-A593-16D7-9CD5533D6BFD}"/>
                  </a:ext>
                </a:extLst>
              </p:cNvPr>
              <p:cNvSpPr/>
              <p:nvPr/>
            </p:nvSpPr>
            <p:spPr>
              <a:xfrm>
                <a:off x="2376789" y="6252845"/>
                <a:ext cx="45872" cy="223786"/>
              </a:xfrm>
              <a:custGeom>
                <a:avLst/>
                <a:gdLst>
                  <a:gd name="connsiteX0" fmla="*/ 1307 w 45872"/>
                  <a:gd name="connsiteY0" fmla="*/ 204 h 223786"/>
                  <a:gd name="connsiteX1" fmla="*/ 40807 w 45872"/>
                  <a:gd name="connsiteY1" fmla="*/ 223576 h 223786"/>
                  <a:gd name="connsiteX2" fmla="*/ 1307 w 45872"/>
                  <a:gd name="connsiteY2" fmla="*/ 204 h 22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872" h="223786">
                    <a:moveTo>
                      <a:pt x="1307" y="204"/>
                    </a:moveTo>
                    <a:cubicBezTo>
                      <a:pt x="-6200" y="5378"/>
                      <a:pt x="20182" y="215268"/>
                      <a:pt x="40807" y="223576"/>
                    </a:cubicBezTo>
                    <a:cubicBezTo>
                      <a:pt x="61432" y="231884"/>
                      <a:pt x="13186" y="-7959"/>
                      <a:pt x="1307" y="204"/>
                    </a:cubicBezTo>
                    <a:close/>
                  </a:path>
                </a:pathLst>
              </a:custGeom>
              <a:solidFill>
                <a:srgbClr val="B2B2B2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5" name="Freeform: Shape 984">
                <a:extLst>
                  <a:ext uri="{FF2B5EF4-FFF2-40B4-BE49-F238E27FC236}">
                    <a16:creationId xmlns:a16="http://schemas.microsoft.com/office/drawing/2014/main" id="{28D8D66D-470A-5D13-651C-7718AB7B08F6}"/>
                  </a:ext>
                </a:extLst>
              </p:cNvPr>
              <p:cNvSpPr/>
              <p:nvPr/>
            </p:nvSpPr>
            <p:spPr>
              <a:xfrm>
                <a:off x="2124115" y="6470707"/>
                <a:ext cx="60854" cy="100388"/>
              </a:xfrm>
              <a:custGeom>
                <a:avLst/>
                <a:gdLst>
                  <a:gd name="connsiteX0" fmla="*/ 0 w 60854"/>
                  <a:gd name="connsiteY0" fmla="*/ 4985 h 100388"/>
                  <a:gd name="connsiteX1" fmla="*/ 21572 w 60854"/>
                  <a:gd name="connsiteY1" fmla="*/ 100382 h 100388"/>
                  <a:gd name="connsiteX2" fmla="*/ 60853 w 60854"/>
                  <a:gd name="connsiteY2" fmla="*/ 88649 h 100388"/>
                  <a:gd name="connsiteX3" fmla="*/ 29953 w 60854"/>
                  <a:gd name="connsiteY3" fmla="*/ 29 h 100388"/>
                  <a:gd name="connsiteX4" fmla="*/ 0 w 60854"/>
                  <a:gd name="connsiteY4" fmla="*/ 4985 h 100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54" h="100388">
                    <a:moveTo>
                      <a:pt x="0" y="4985"/>
                    </a:moveTo>
                    <a:cubicBezTo>
                      <a:pt x="0" y="4985"/>
                      <a:pt x="18511" y="101257"/>
                      <a:pt x="21572" y="100382"/>
                    </a:cubicBezTo>
                    <a:cubicBezTo>
                      <a:pt x="24706" y="99508"/>
                      <a:pt x="60635" y="94698"/>
                      <a:pt x="60853" y="88649"/>
                    </a:cubicBezTo>
                    <a:cubicBezTo>
                      <a:pt x="61072" y="82673"/>
                      <a:pt x="33597" y="612"/>
                      <a:pt x="29953" y="29"/>
                    </a:cubicBezTo>
                    <a:cubicBezTo>
                      <a:pt x="26382" y="-481"/>
                      <a:pt x="7944" y="5932"/>
                      <a:pt x="0" y="4985"/>
                    </a:cubicBezTo>
                    <a:close/>
                  </a:path>
                </a:pathLst>
              </a:custGeom>
              <a:solidFill>
                <a:srgbClr val="E5E5E5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6" name="Freeform: Shape 985">
                <a:extLst>
                  <a:ext uri="{FF2B5EF4-FFF2-40B4-BE49-F238E27FC236}">
                    <a16:creationId xmlns:a16="http://schemas.microsoft.com/office/drawing/2014/main" id="{105CBD27-725E-3CA0-7B10-ED9079B54E4B}"/>
                  </a:ext>
                </a:extLst>
              </p:cNvPr>
              <p:cNvSpPr/>
              <p:nvPr/>
            </p:nvSpPr>
            <p:spPr>
              <a:xfrm>
                <a:off x="2106811" y="6348905"/>
                <a:ext cx="65309" cy="136523"/>
              </a:xfrm>
              <a:custGeom>
                <a:avLst/>
                <a:gdLst>
                  <a:gd name="connsiteX0" fmla="*/ 979 w 65309"/>
                  <a:gd name="connsiteY0" fmla="*/ 25924 h 136523"/>
                  <a:gd name="connsiteX1" fmla="*/ 13951 w 65309"/>
                  <a:gd name="connsiteY1" fmla="*/ 4206 h 136523"/>
                  <a:gd name="connsiteX2" fmla="*/ 48131 w 65309"/>
                  <a:gd name="connsiteY2" fmla="*/ 9089 h 136523"/>
                  <a:gd name="connsiteX3" fmla="*/ 63508 w 65309"/>
                  <a:gd name="connsiteY3" fmla="*/ 130213 h 136523"/>
                  <a:gd name="connsiteX4" fmla="*/ 17085 w 65309"/>
                  <a:gd name="connsiteY4" fmla="*/ 133638 h 136523"/>
                  <a:gd name="connsiteX5" fmla="*/ 979 w 65309"/>
                  <a:gd name="connsiteY5" fmla="*/ 25924 h 136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309" h="136523">
                    <a:moveTo>
                      <a:pt x="979" y="25924"/>
                    </a:moveTo>
                    <a:cubicBezTo>
                      <a:pt x="-843" y="17032"/>
                      <a:pt x="-1791" y="7704"/>
                      <a:pt x="13951" y="4206"/>
                    </a:cubicBezTo>
                    <a:cubicBezTo>
                      <a:pt x="29693" y="781"/>
                      <a:pt x="46018" y="-5195"/>
                      <a:pt x="48131" y="9089"/>
                    </a:cubicBezTo>
                    <a:cubicBezTo>
                      <a:pt x="50317" y="23373"/>
                      <a:pt x="71525" y="125985"/>
                      <a:pt x="63508" y="130213"/>
                    </a:cubicBezTo>
                    <a:cubicBezTo>
                      <a:pt x="55565" y="134512"/>
                      <a:pt x="22551" y="139978"/>
                      <a:pt x="17085" y="133638"/>
                    </a:cubicBezTo>
                    <a:cubicBezTo>
                      <a:pt x="11619" y="127297"/>
                      <a:pt x="2291" y="32337"/>
                      <a:pt x="979" y="25924"/>
                    </a:cubicBezTo>
                    <a:close/>
                  </a:path>
                </a:pathLst>
              </a:custGeom>
              <a:solidFill>
                <a:srgbClr val="A84749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44EE4133-253A-BED5-92EF-2D8B5A79F7BB}"/>
                </a:ext>
              </a:extLst>
            </p:cNvPr>
            <p:cNvSpPr/>
            <p:nvPr/>
          </p:nvSpPr>
          <p:spPr>
            <a:xfrm>
              <a:off x="2441867" y="6413791"/>
              <a:ext cx="39589" cy="10702"/>
            </a:xfrm>
            <a:custGeom>
              <a:avLst/>
              <a:gdLst>
                <a:gd name="connsiteX0" fmla="*/ 2329 w 39589"/>
                <a:gd name="connsiteY0" fmla="*/ 4255 h 10702"/>
                <a:gd name="connsiteX1" fmla="*/ 39278 w 39589"/>
                <a:gd name="connsiteY1" fmla="*/ 10158 h 10702"/>
                <a:gd name="connsiteX2" fmla="*/ 27472 w 39589"/>
                <a:gd name="connsiteY2" fmla="*/ 4910 h 10702"/>
                <a:gd name="connsiteX3" fmla="*/ 361 w 39589"/>
                <a:gd name="connsiteY3" fmla="*/ 611 h 10702"/>
                <a:gd name="connsiteX4" fmla="*/ 2329 w 39589"/>
                <a:gd name="connsiteY4" fmla="*/ 4255 h 1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89" h="10702">
                  <a:moveTo>
                    <a:pt x="2329" y="4255"/>
                  </a:moveTo>
                  <a:cubicBezTo>
                    <a:pt x="16540" y="6732"/>
                    <a:pt x="38331" y="12490"/>
                    <a:pt x="39278" y="10158"/>
                  </a:cubicBezTo>
                  <a:cubicBezTo>
                    <a:pt x="40226" y="7826"/>
                    <a:pt x="39715" y="6878"/>
                    <a:pt x="27472" y="4910"/>
                  </a:cubicBezTo>
                  <a:cubicBezTo>
                    <a:pt x="15228" y="2943"/>
                    <a:pt x="1819" y="-1648"/>
                    <a:pt x="361" y="611"/>
                  </a:cubicBezTo>
                  <a:cubicBezTo>
                    <a:pt x="-1096" y="2797"/>
                    <a:pt x="2329" y="4255"/>
                    <a:pt x="2329" y="4255"/>
                  </a:cubicBezTo>
                  <a:close/>
                </a:path>
              </a:pathLst>
            </a:custGeom>
            <a:solidFill>
              <a:srgbClr val="A84749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B28E4DBF-DEBF-08E0-71BC-28070EA3CC35}"/>
                </a:ext>
              </a:extLst>
            </p:cNvPr>
            <p:cNvSpPr/>
            <p:nvPr/>
          </p:nvSpPr>
          <p:spPr>
            <a:xfrm>
              <a:off x="2419342" y="6275154"/>
              <a:ext cx="30217" cy="25301"/>
            </a:xfrm>
            <a:custGeom>
              <a:avLst/>
              <a:gdLst>
                <a:gd name="connsiteX0" fmla="*/ 805 w 30217"/>
                <a:gd name="connsiteY0" fmla="*/ 21185 h 25301"/>
                <a:gd name="connsiteX1" fmla="*/ 28936 w 30217"/>
                <a:gd name="connsiteY1" fmla="*/ 123 h 25301"/>
                <a:gd name="connsiteX2" fmla="*/ 22012 w 30217"/>
                <a:gd name="connsiteY2" fmla="*/ 9743 h 25301"/>
                <a:gd name="connsiteX3" fmla="*/ 1315 w 30217"/>
                <a:gd name="connsiteY3" fmla="*/ 25193 h 25301"/>
                <a:gd name="connsiteX4" fmla="*/ 805 w 30217"/>
                <a:gd name="connsiteY4" fmla="*/ 21185 h 2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17" h="25301">
                  <a:moveTo>
                    <a:pt x="805" y="21185"/>
                  </a:moveTo>
                  <a:cubicBezTo>
                    <a:pt x="11518" y="12950"/>
                    <a:pt x="26676" y="-1480"/>
                    <a:pt x="28936" y="123"/>
                  </a:cubicBezTo>
                  <a:cubicBezTo>
                    <a:pt x="31195" y="1727"/>
                    <a:pt x="31341" y="2747"/>
                    <a:pt x="22012" y="9743"/>
                  </a:cubicBezTo>
                  <a:cubicBezTo>
                    <a:pt x="12684" y="16740"/>
                    <a:pt x="4011" y="26433"/>
                    <a:pt x="1315" y="25193"/>
                  </a:cubicBezTo>
                  <a:cubicBezTo>
                    <a:pt x="-1309" y="23882"/>
                    <a:pt x="805" y="21185"/>
                    <a:pt x="805" y="21185"/>
                  </a:cubicBezTo>
                  <a:close/>
                </a:path>
              </a:pathLst>
            </a:custGeom>
            <a:solidFill>
              <a:srgbClr val="A84749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EB373412-024C-F42C-29A8-4B223E8C4B32}"/>
                </a:ext>
              </a:extLst>
            </p:cNvPr>
            <p:cNvSpPr/>
            <p:nvPr/>
          </p:nvSpPr>
          <p:spPr>
            <a:xfrm>
              <a:off x="2446389" y="6338627"/>
              <a:ext cx="40428" cy="11283"/>
            </a:xfrm>
            <a:custGeom>
              <a:avLst/>
              <a:gdLst>
                <a:gd name="connsiteX0" fmla="*/ 2617 w 40428"/>
                <a:gd name="connsiteY0" fmla="*/ 7050 h 11283"/>
                <a:gd name="connsiteX1" fmla="*/ 40222 w 40428"/>
                <a:gd name="connsiteY1" fmla="*/ 491 h 11283"/>
                <a:gd name="connsiteX2" fmla="*/ 27906 w 40428"/>
                <a:gd name="connsiteY2" fmla="*/ 5957 h 11283"/>
                <a:gd name="connsiteX3" fmla="*/ 285 w 40428"/>
                <a:gd name="connsiteY3" fmla="*/ 10694 h 11283"/>
                <a:gd name="connsiteX4" fmla="*/ 2617 w 40428"/>
                <a:gd name="connsiteY4" fmla="*/ 7050 h 11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28" h="11283">
                  <a:moveTo>
                    <a:pt x="2617" y="7050"/>
                  </a:moveTo>
                  <a:cubicBezTo>
                    <a:pt x="17120" y="4354"/>
                    <a:pt x="39493" y="-1768"/>
                    <a:pt x="40222" y="491"/>
                  </a:cubicBezTo>
                  <a:cubicBezTo>
                    <a:pt x="40951" y="2823"/>
                    <a:pt x="40368" y="3770"/>
                    <a:pt x="27906" y="5957"/>
                  </a:cubicBezTo>
                  <a:cubicBezTo>
                    <a:pt x="15444" y="8143"/>
                    <a:pt x="1597" y="12953"/>
                    <a:pt x="285" y="10694"/>
                  </a:cubicBezTo>
                  <a:cubicBezTo>
                    <a:pt x="-1027" y="8508"/>
                    <a:pt x="2617" y="7050"/>
                    <a:pt x="2617" y="7050"/>
                  </a:cubicBezTo>
                  <a:close/>
                </a:path>
              </a:pathLst>
            </a:custGeom>
            <a:solidFill>
              <a:srgbClr val="A84749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90" name="Graphic 2">
            <a:extLst>
              <a:ext uri="{FF2B5EF4-FFF2-40B4-BE49-F238E27FC236}">
                <a16:creationId xmlns:a16="http://schemas.microsoft.com/office/drawing/2014/main" id="{09A08AF1-F5C5-7EC2-A362-EB0C95708229}"/>
              </a:ext>
            </a:extLst>
          </p:cNvPr>
          <p:cNvGrpSpPr/>
          <p:nvPr/>
        </p:nvGrpSpPr>
        <p:grpSpPr>
          <a:xfrm>
            <a:off x="9038343" y="6276871"/>
            <a:ext cx="222146" cy="210786"/>
            <a:chOff x="8404601" y="6294978"/>
            <a:chExt cx="222146" cy="210786"/>
          </a:xfrm>
        </p:grpSpPr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9806BF75-EFBA-3CEE-886C-6C0748A53D68}"/>
                </a:ext>
              </a:extLst>
            </p:cNvPr>
            <p:cNvSpPr/>
            <p:nvPr/>
          </p:nvSpPr>
          <p:spPr>
            <a:xfrm>
              <a:off x="8404601" y="6294978"/>
              <a:ext cx="222146" cy="210786"/>
            </a:xfrm>
            <a:custGeom>
              <a:avLst/>
              <a:gdLst>
                <a:gd name="connsiteX0" fmla="*/ 221860 w 222146"/>
                <a:gd name="connsiteY0" fmla="*/ 31022 h 210786"/>
                <a:gd name="connsiteX1" fmla="*/ 216613 w 222146"/>
                <a:gd name="connsiteY1" fmla="*/ 3329 h 210786"/>
                <a:gd name="connsiteX2" fmla="*/ 170262 w 222146"/>
                <a:gd name="connsiteY2" fmla="*/ 268 h 210786"/>
                <a:gd name="connsiteX3" fmla="*/ 123765 w 222146"/>
                <a:gd name="connsiteY3" fmla="*/ 559 h 210786"/>
                <a:gd name="connsiteX4" fmla="*/ 25890 w 222146"/>
                <a:gd name="connsiteY4" fmla="*/ 486 h 210786"/>
                <a:gd name="connsiteX5" fmla="*/ 6796 w 222146"/>
                <a:gd name="connsiteY5" fmla="*/ 3329 h 210786"/>
                <a:gd name="connsiteX6" fmla="*/ 1694 w 222146"/>
                <a:gd name="connsiteY6" fmla="*/ 23297 h 210786"/>
                <a:gd name="connsiteX7" fmla="*/ 674 w 222146"/>
                <a:gd name="connsiteY7" fmla="*/ 151199 h 210786"/>
                <a:gd name="connsiteX8" fmla="*/ 2059 w 222146"/>
                <a:gd name="connsiteY8" fmla="*/ 192302 h 210786"/>
                <a:gd name="connsiteX9" fmla="*/ 9784 w 222146"/>
                <a:gd name="connsiteY9" fmla="*/ 205784 h 210786"/>
                <a:gd name="connsiteX10" fmla="*/ 50013 w 222146"/>
                <a:gd name="connsiteY10" fmla="*/ 209939 h 210786"/>
                <a:gd name="connsiteX11" fmla="*/ 200798 w 222146"/>
                <a:gd name="connsiteY11" fmla="*/ 209355 h 210786"/>
                <a:gd name="connsiteX12" fmla="*/ 211220 w 222146"/>
                <a:gd name="connsiteY12" fmla="*/ 207606 h 210786"/>
                <a:gd name="connsiteX13" fmla="*/ 221131 w 222146"/>
                <a:gd name="connsiteY13" fmla="*/ 183484 h 210786"/>
                <a:gd name="connsiteX14" fmla="*/ 222079 w 222146"/>
                <a:gd name="connsiteY14" fmla="*/ 62287 h 210786"/>
                <a:gd name="connsiteX15" fmla="*/ 221860 w 222146"/>
                <a:gd name="connsiteY15" fmla="*/ 31022 h 21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2146" h="210786">
                  <a:moveTo>
                    <a:pt x="221860" y="31022"/>
                  </a:moveTo>
                  <a:cubicBezTo>
                    <a:pt x="221787" y="23735"/>
                    <a:pt x="224119" y="8795"/>
                    <a:pt x="216613" y="3329"/>
                  </a:cubicBezTo>
                  <a:cubicBezTo>
                    <a:pt x="210490" y="-1117"/>
                    <a:pt x="178934" y="122"/>
                    <a:pt x="170262" y="268"/>
                  </a:cubicBezTo>
                  <a:cubicBezTo>
                    <a:pt x="154739" y="486"/>
                    <a:pt x="139289" y="268"/>
                    <a:pt x="123765" y="559"/>
                  </a:cubicBezTo>
                  <a:cubicBezTo>
                    <a:pt x="88857" y="1288"/>
                    <a:pt x="60799" y="-752"/>
                    <a:pt x="25890" y="486"/>
                  </a:cubicBezTo>
                  <a:cubicBezTo>
                    <a:pt x="21736" y="632"/>
                    <a:pt x="10367" y="1871"/>
                    <a:pt x="6796" y="3329"/>
                  </a:cubicBezTo>
                  <a:cubicBezTo>
                    <a:pt x="-565" y="6462"/>
                    <a:pt x="1621" y="17321"/>
                    <a:pt x="1694" y="23297"/>
                  </a:cubicBezTo>
                  <a:cubicBezTo>
                    <a:pt x="1986" y="68627"/>
                    <a:pt x="1840" y="105869"/>
                    <a:pt x="674" y="151199"/>
                  </a:cubicBezTo>
                  <a:cubicBezTo>
                    <a:pt x="237" y="169783"/>
                    <a:pt x="-1148" y="179548"/>
                    <a:pt x="2059" y="192302"/>
                  </a:cubicBezTo>
                  <a:cubicBezTo>
                    <a:pt x="3152" y="196675"/>
                    <a:pt x="5047" y="202797"/>
                    <a:pt x="9784" y="205784"/>
                  </a:cubicBezTo>
                  <a:cubicBezTo>
                    <a:pt x="17801" y="210886"/>
                    <a:pt x="39227" y="210084"/>
                    <a:pt x="50013" y="209939"/>
                  </a:cubicBezTo>
                  <a:cubicBezTo>
                    <a:pt x="100882" y="209283"/>
                    <a:pt x="150075" y="212562"/>
                    <a:pt x="200798" y="209355"/>
                  </a:cubicBezTo>
                  <a:cubicBezTo>
                    <a:pt x="204369" y="209137"/>
                    <a:pt x="208086" y="208846"/>
                    <a:pt x="211220" y="207606"/>
                  </a:cubicBezTo>
                  <a:cubicBezTo>
                    <a:pt x="218944" y="204327"/>
                    <a:pt x="221204" y="189751"/>
                    <a:pt x="221131" y="183484"/>
                  </a:cubicBezTo>
                  <a:cubicBezTo>
                    <a:pt x="220548" y="134072"/>
                    <a:pt x="222079" y="108492"/>
                    <a:pt x="222079" y="62287"/>
                  </a:cubicBezTo>
                  <a:cubicBezTo>
                    <a:pt x="221933" y="51793"/>
                    <a:pt x="221933" y="46035"/>
                    <a:pt x="221860" y="31022"/>
                  </a:cubicBezTo>
                  <a:close/>
                </a:path>
              </a:pathLst>
            </a:custGeom>
            <a:solidFill>
              <a:srgbClr val="5E5E5E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E2F857EC-5793-A935-F18B-AE37DC2C867C}"/>
                </a:ext>
              </a:extLst>
            </p:cNvPr>
            <p:cNvSpPr/>
            <p:nvPr/>
          </p:nvSpPr>
          <p:spPr>
            <a:xfrm>
              <a:off x="8416736" y="6305809"/>
              <a:ext cx="198115" cy="187319"/>
            </a:xfrm>
            <a:custGeom>
              <a:avLst/>
              <a:gdLst>
                <a:gd name="connsiteX0" fmla="*/ 197846 w 198115"/>
                <a:gd name="connsiteY0" fmla="*/ 21648 h 187319"/>
                <a:gd name="connsiteX1" fmla="*/ 193109 w 198115"/>
                <a:gd name="connsiteY1" fmla="*/ 2336 h 187319"/>
                <a:gd name="connsiteX2" fmla="*/ 151787 w 198115"/>
                <a:gd name="connsiteY2" fmla="*/ 222 h 187319"/>
                <a:gd name="connsiteX3" fmla="*/ 110392 w 198115"/>
                <a:gd name="connsiteY3" fmla="*/ 441 h 187319"/>
                <a:gd name="connsiteX4" fmla="*/ 23157 w 198115"/>
                <a:gd name="connsiteY4" fmla="*/ 441 h 187319"/>
                <a:gd name="connsiteX5" fmla="*/ 6104 w 198115"/>
                <a:gd name="connsiteY5" fmla="*/ 2408 h 187319"/>
                <a:gd name="connsiteX6" fmla="*/ 1512 w 198115"/>
                <a:gd name="connsiteY6" fmla="*/ 16328 h 187319"/>
                <a:gd name="connsiteX7" fmla="*/ 638 w 198115"/>
                <a:gd name="connsiteY7" fmla="*/ 105458 h 187319"/>
                <a:gd name="connsiteX8" fmla="*/ 1876 w 198115"/>
                <a:gd name="connsiteY8" fmla="*/ 134100 h 187319"/>
                <a:gd name="connsiteX9" fmla="*/ 8727 w 198115"/>
                <a:gd name="connsiteY9" fmla="*/ 143501 h 187319"/>
                <a:gd name="connsiteX10" fmla="*/ 32777 w 198115"/>
                <a:gd name="connsiteY10" fmla="*/ 146489 h 187319"/>
                <a:gd name="connsiteX11" fmla="*/ 32704 w 198115"/>
                <a:gd name="connsiteY11" fmla="*/ 160409 h 187319"/>
                <a:gd name="connsiteX12" fmla="*/ 33943 w 198115"/>
                <a:gd name="connsiteY12" fmla="*/ 165000 h 187319"/>
                <a:gd name="connsiteX13" fmla="*/ 38534 w 198115"/>
                <a:gd name="connsiteY13" fmla="*/ 166530 h 187319"/>
                <a:gd name="connsiteX14" fmla="*/ 53401 w 198115"/>
                <a:gd name="connsiteY14" fmla="*/ 167041 h 187319"/>
                <a:gd name="connsiteX15" fmla="*/ 53693 w 198115"/>
                <a:gd name="connsiteY15" fmla="*/ 180596 h 187319"/>
                <a:gd name="connsiteX16" fmla="*/ 54276 w 198115"/>
                <a:gd name="connsiteY16" fmla="*/ 185260 h 187319"/>
                <a:gd name="connsiteX17" fmla="*/ 57410 w 198115"/>
                <a:gd name="connsiteY17" fmla="*/ 186790 h 187319"/>
                <a:gd name="connsiteX18" fmla="*/ 73953 w 198115"/>
                <a:gd name="connsiteY18" fmla="*/ 187228 h 187319"/>
                <a:gd name="connsiteX19" fmla="*/ 135900 w 198115"/>
                <a:gd name="connsiteY19" fmla="*/ 187155 h 187319"/>
                <a:gd name="connsiteX20" fmla="*/ 140200 w 198115"/>
                <a:gd name="connsiteY20" fmla="*/ 186936 h 187319"/>
                <a:gd name="connsiteX21" fmla="*/ 144281 w 198115"/>
                <a:gd name="connsiteY21" fmla="*/ 184240 h 187319"/>
                <a:gd name="connsiteX22" fmla="*/ 144645 w 198115"/>
                <a:gd name="connsiteY22" fmla="*/ 170612 h 187319"/>
                <a:gd name="connsiteX23" fmla="*/ 144572 w 198115"/>
                <a:gd name="connsiteY23" fmla="*/ 167113 h 187319"/>
                <a:gd name="connsiteX24" fmla="*/ 144572 w 198115"/>
                <a:gd name="connsiteY24" fmla="*/ 167041 h 187319"/>
                <a:gd name="connsiteX25" fmla="*/ 152516 w 198115"/>
                <a:gd name="connsiteY25" fmla="*/ 166968 h 187319"/>
                <a:gd name="connsiteX26" fmla="*/ 158711 w 198115"/>
                <a:gd name="connsiteY26" fmla="*/ 166749 h 187319"/>
                <a:gd name="connsiteX27" fmla="*/ 164614 w 198115"/>
                <a:gd name="connsiteY27" fmla="*/ 164052 h 187319"/>
                <a:gd name="connsiteX28" fmla="*/ 165197 w 198115"/>
                <a:gd name="connsiteY28" fmla="*/ 150424 h 187319"/>
                <a:gd name="connsiteX29" fmla="*/ 165124 w 198115"/>
                <a:gd name="connsiteY29" fmla="*/ 146926 h 187319"/>
                <a:gd name="connsiteX30" fmla="*/ 165197 w 198115"/>
                <a:gd name="connsiteY30" fmla="*/ 146634 h 187319"/>
                <a:gd name="connsiteX31" fmla="*/ 178971 w 198115"/>
                <a:gd name="connsiteY31" fmla="*/ 146124 h 187319"/>
                <a:gd name="connsiteX32" fmla="*/ 188226 w 198115"/>
                <a:gd name="connsiteY32" fmla="*/ 144885 h 187319"/>
                <a:gd name="connsiteX33" fmla="*/ 197045 w 198115"/>
                <a:gd name="connsiteY33" fmla="*/ 128051 h 187319"/>
                <a:gd name="connsiteX34" fmla="*/ 197919 w 198115"/>
                <a:gd name="connsiteY34" fmla="*/ 43585 h 187319"/>
                <a:gd name="connsiteX35" fmla="*/ 197846 w 198115"/>
                <a:gd name="connsiteY35" fmla="*/ 21648 h 187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98115" h="187319">
                  <a:moveTo>
                    <a:pt x="197846" y="21648"/>
                  </a:moveTo>
                  <a:cubicBezTo>
                    <a:pt x="197846" y="16547"/>
                    <a:pt x="199814" y="6125"/>
                    <a:pt x="193109" y="2336"/>
                  </a:cubicBezTo>
                  <a:cubicBezTo>
                    <a:pt x="187643" y="-798"/>
                    <a:pt x="159512" y="76"/>
                    <a:pt x="151787" y="222"/>
                  </a:cubicBezTo>
                  <a:cubicBezTo>
                    <a:pt x="138013" y="368"/>
                    <a:pt x="124166" y="222"/>
                    <a:pt x="110392" y="441"/>
                  </a:cubicBezTo>
                  <a:cubicBezTo>
                    <a:pt x="79273" y="951"/>
                    <a:pt x="54276" y="-434"/>
                    <a:pt x="23157" y="441"/>
                  </a:cubicBezTo>
                  <a:cubicBezTo>
                    <a:pt x="19440" y="514"/>
                    <a:pt x="9310" y="1388"/>
                    <a:pt x="6104" y="2408"/>
                  </a:cubicBezTo>
                  <a:cubicBezTo>
                    <a:pt x="-456" y="4595"/>
                    <a:pt x="1512" y="12174"/>
                    <a:pt x="1512" y="16328"/>
                  </a:cubicBezTo>
                  <a:cubicBezTo>
                    <a:pt x="1731" y="47957"/>
                    <a:pt x="1585" y="73902"/>
                    <a:pt x="638" y="105458"/>
                  </a:cubicBezTo>
                  <a:cubicBezTo>
                    <a:pt x="200" y="118431"/>
                    <a:pt x="-1038" y="125208"/>
                    <a:pt x="1876" y="134100"/>
                  </a:cubicBezTo>
                  <a:cubicBezTo>
                    <a:pt x="2824" y="137087"/>
                    <a:pt x="4573" y="141387"/>
                    <a:pt x="8727" y="143501"/>
                  </a:cubicBezTo>
                  <a:cubicBezTo>
                    <a:pt x="13537" y="145906"/>
                    <a:pt x="23667" y="146416"/>
                    <a:pt x="32777" y="146489"/>
                  </a:cubicBezTo>
                  <a:cubicBezTo>
                    <a:pt x="32923" y="151299"/>
                    <a:pt x="32631" y="153485"/>
                    <a:pt x="32704" y="160409"/>
                  </a:cubicBezTo>
                  <a:cubicBezTo>
                    <a:pt x="32704" y="163178"/>
                    <a:pt x="32048" y="163615"/>
                    <a:pt x="33943" y="165000"/>
                  </a:cubicBezTo>
                  <a:cubicBezTo>
                    <a:pt x="34599" y="165510"/>
                    <a:pt x="35765" y="166166"/>
                    <a:pt x="38534" y="166530"/>
                  </a:cubicBezTo>
                  <a:cubicBezTo>
                    <a:pt x="41522" y="166895"/>
                    <a:pt x="47644" y="166968"/>
                    <a:pt x="53401" y="167041"/>
                  </a:cubicBezTo>
                  <a:cubicBezTo>
                    <a:pt x="53474" y="171486"/>
                    <a:pt x="53401" y="173891"/>
                    <a:pt x="53693" y="180596"/>
                  </a:cubicBezTo>
                  <a:cubicBezTo>
                    <a:pt x="53766" y="182709"/>
                    <a:pt x="52964" y="183803"/>
                    <a:pt x="54276" y="185260"/>
                  </a:cubicBezTo>
                  <a:cubicBezTo>
                    <a:pt x="54713" y="185770"/>
                    <a:pt x="55515" y="186426"/>
                    <a:pt x="57410" y="186790"/>
                  </a:cubicBezTo>
                  <a:cubicBezTo>
                    <a:pt x="60689" y="187374"/>
                    <a:pt x="69508" y="187301"/>
                    <a:pt x="73953" y="187228"/>
                  </a:cubicBezTo>
                  <a:cubicBezTo>
                    <a:pt x="94869" y="187155"/>
                    <a:pt x="115057" y="187519"/>
                    <a:pt x="135900" y="187155"/>
                  </a:cubicBezTo>
                  <a:cubicBezTo>
                    <a:pt x="137357" y="187155"/>
                    <a:pt x="138888" y="187082"/>
                    <a:pt x="140200" y="186936"/>
                  </a:cubicBezTo>
                  <a:cubicBezTo>
                    <a:pt x="143333" y="186572"/>
                    <a:pt x="144281" y="184896"/>
                    <a:pt x="144281" y="184240"/>
                  </a:cubicBezTo>
                  <a:cubicBezTo>
                    <a:pt x="144062" y="178701"/>
                    <a:pt x="144645" y="175786"/>
                    <a:pt x="144645" y="170612"/>
                  </a:cubicBezTo>
                  <a:cubicBezTo>
                    <a:pt x="144645" y="169445"/>
                    <a:pt x="144645" y="168790"/>
                    <a:pt x="144572" y="167113"/>
                  </a:cubicBezTo>
                  <a:lnTo>
                    <a:pt x="144572" y="167041"/>
                  </a:lnTo>
                  <a:cubicBezTo>
                    <a:pt x="147269" y="167041"/>
                    <a:pt x="149892" y="167041"/>
                    <a:pt x="152516" y="166968"/>
                  </a:cubicBezTo>
                  <a:cubicBezTo>
                    <a:pt x="154629" y="166968"/>
                    <a:pt x="156889" y="166895"/>
                    <a:pt x="158711" y="166749"/>
                  </a:cubicBezTo>
                  <a:cubicBezTo>
                    <a:pt x="163302" y="166385"/>
                    <a:pt x="164687" y="164709"/>
                    <a:pt x="164614" y="164052"/>
                  </a:cubicBezTo>
                  <a:cubicBezTo>
                    <a:pt x="164249" y="158514"/>
                    <a:pt x="165197" y="155599"/>
                    <a:pt x="165197" y="150424"/>
                  </a:cubicBezTo>
                  <a:cubicBezTo>
                    <a:pt x="165197" y="149258"/>
                    <a:pt x="165197" y="148602"/>
                    <a:pt x="165124" y="146926"/>
                  </a:cubicBezTo>
                  <a:cubicBezTo>
                    <a:pt x="165124" y="146853"/>
                    <a:pt x="165124" y="146707"/>
                    <a:pt x="165197" y="146634"/>
                  </a:cubicBezTo>
                  <a:cubicBezTo>
                    <a:pt x="169788" y="146489"/>
                    <a:pt x="174380" y="146343"/>
                    <a:pt x="178971" y="146124"/>
                  </a:cubicBezTo>
                  <a:cubicBezTo>
                    <a:pt x="182177" y="145979"/>
                    <a:pt x="185457" y="145760"/>
                    <a:pt x="188226" y="144885"/>
                  </a:cubicBezTo>
                  <a:cubicBezTo>
                    <a:pt x="195077" y="142626"/>
                    <a:pt x="197118" y="132424"/>
                    <a:pt x="197045" y="128051"/>
                  </a:cubicBezTo>
                  <a:cubicBezTo>
                    <a:pt x="196462" y="93579"/>
                    <a:pt x="197846" y="75797"/>
                    <a:pt x="197919" y="43585"/>
                  </a:cubicBezTo>
                  <a:cubicBezTo>
                    <a:pt x="197919" y="36151"/>
                    <a:pt x="197919" y="32143"/>
                    <a:pt x="197846" y="21648"/>
                  </a:cubicBezTo>
                  <a:close/>
                </a:path>
              </a:pathLst>
            </a:custGeom>
            <a:solidFill>
              <a:srgbClr val="303030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993" name="Graphic 2">
              <a:extLst>
                <a:ext uri="{FF2B5EF4-FFF2-40B4-BE49-F238E27FC236}">
                  <a16:creationId xmlns:a16="http://schemas.microsoft.com/office/drawing/2014/main" id="{2C040720-DA36-C09E-9EE3-9C0645229CB6}"/>
                </a:ext>
              </a:extLst>
            </p:cNvPr>
            <p:cNvGrpSpPr/>
            <p:nvPr/>
          </p:nvGrpSpPr>
          <p:grpSpPr>
            <a:xfrm>
              <a:off x="8436799" y="6316306"/>
              <a:ext cx="158064" cy="35036"/>
              <a:chOff x="8436799" y="6316306"/>
              <a:chExt cx="158064" cy="35036"/>
            </a:xfrm>
            <a:solidFill>
              <a:srgbClr val="F7F7F7"/>
            </a:solidFill>
          </p:grpSpPr>
          <p:sp>
            <p:nvSpPr>
              <p:cNvPr id="994" name="Freeform: Shape 993">
                <a:extLst>
                  <a:ext uri="{FF2B5EF4-FFF2-40B4-BE49-F238E27FC236}">
                    <a16:creationId xmlns:a16="http://schemas.microsoft.com/office/drawing/2014/main" id="{F275836C-8C32-4D6C-D845-3501E04029B9}"/>
                  </a:ext>
                </a:extLst>
              </p:cNvPr>
              <p:cNvSpPr/>
              <p:nvPr/>
            </p:nvSpPr>
            <p:spPr>
              <a:xfrm>
                <a:off x="8436799" y="6316306"/>
                <a:ext cx="7862" cy="34963"/>
              </a:xfrm>
              <a:custGeom>
                <a:avLst/>
                <a:gdLst>
                  <a:gd name="connsiteX0" fmla="*/ 7830 w 7862"/>
                  <a:gd name="connsiteY0" fmla="*/ 19460 h 34963"/>
                  <a:gd name="connsiteX1" fmla="*/ 7830 w 7862"/>
                  <a:gd name="connsiteY1" fmla="*/ 4082 h 34963"/>
                  <a:gd name="connsiteX2" fmla="*/ 7758 w 7862"/>
                  <a:gd name="connsiteY2" fmla="*/ 1094 h 34963"/>
                  <a:gd name="connsiteX3" fmla="*/ 7029 w 7862"/>
                  <a:gd name="connsiteY3" fmla="*/ 1 h 34963"/>
                  <a:gd name="connsiteX4" fmla="*/ 2219 w 7862"/>
                  <a:gd name="connsiteY4" fmla="*/ 147 h 34963"/>
                  <a:gd name="connsiteX5" fmla="*/ 689 w 7862"/>
                  <a:gd name="connsiteY5" fmla="*/ 365 h 34963"/>
                  <a:gd name="connsiteX6" fmla="*/ 178 w 7862"/>
                  <a:gd name="connsiteY6" fmla="*/ 1604 h 34963"/>
                  <a:gd name="connsiteX7" fmla="*/ 32 w 7862"/>
                  <a:gd name="connsiteY7" fmla="*/ 7945 h 34963"/>
                  <a:gd name="connsiteX8" fmla="*/ 32 w 7862"/>
                  <a:gd name="connsiteY8" fmla="*/ 31630 h 34963"/>
                  <a:gd name="connsiteX9" fmla="*/ 105 w 7862"/>
                  <a:gd name="connsiteY9" fmla="*/ 33233 h 34963"/>
                  <a:gd name="connsiteX10" fmla="*/ 980 w 7862"/>
                  <a:gd name="connsiteY10" fmla="*/ 34764 h 34963"/>
                  <a:gd name="connsiteX11" fmla="*/ 5498 w 7862"/>
                  <a:gd name="connsiteY11" fmla="*/ 34910 h 34963"/>
                  <a:gd name="connsiteX12" fmla="*/ 6665 w 7862"/>
                  <a:gd name="connsiteY12" fmla="*/ 34910 h 34963"/>
                  <a:gd name="connsiteX13" fmla="*/ 7685 w 7862"/>
                  <a:gd name="connsiteY13" fmla="*/ 34108 h 34963"/>
                  <a:gd name="connsiteX14" fmla="*/ 7830 w 7862"/>
                  <a:gd name="connsiteY14" fmla="*/ 26820 h 34963"/>
                  <a:gd name="connsiteX15" fmla="*/ 7830 w 7862"/>
                  <a:gd name="connsiteY15" fmla="*/ 19460 h 34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62" h="34963">
                    <a:moveTo>
                      <a:pt x="7830" y="19460"/>
                    </a:moveTo>
                    <a:cubicBezTo>
                      <a:pt x="7830" y="13994"/>
                      <a:pt x="7903" y="9548"/>
                      <a:pt x="7830" y="4082"/>
                    </a:cubicBezTo>
                    <a:cubicBezTo>
                      <a:pt x="7830" y="3426"/>
                      <a:pt x="7758" y="1604"/>
                      <a:pt x="7758" y="1094"/>
                    </a:cubicBezTo>
                    <a:cubicBezTo>
                      <a:pt x="7612" y="-72"/>
                      <a:pt x="7247" y="1"/>
                      <a:pt x="7029" y="1"/>
                    </a:cubicBezTo>
                    <a:cubicBezTo>
                      <a:pt x="5353" y="74"/>
                      <a:pt x="4624" y="1"/>
                      <a:pt x="2219" y="147"/>
                    </a:cubicBezTo>
                    <a:cubicBezTo>
                      <a:pt x="1490" y="147"/>
                      <a:pt x="1126" y="-145"/>
                      <a:pt x="689" y="365"/>
                    </a:cubicBezTo>
                    <a:cubicBezTo>
                      <a:pt x="543" y="511"/>
                      <a:pt x="324" y="875"/>
                      <a:pt x="178" y="1604"/>
                    </a:cubicBezTo>
                    <a:cubicBezTo>
                      <a:pt x="-41" y="2843"/>
                      <a:pt x="32" y="6196"/>
                      <a:pt x="32" y="7945"/>
                    </a:cubicBezTo>
                    <a:cubicBezTo>
                      <a:pt x="32" y="15961"/>
                      <a:pt x="-41" y="23686"/>
                      <a:pt x="32" y="31630"/>
                    </a:cubicBezTo>
                    <a:cubicBezTo>
                      <a:pt x="32" y="32213"/>
                      <a:pt x="32" y="32796"/>
                      <a:pt x="105" y="33233"/>
                    </a:cubicBezTo>
                    <a:cubicBezTo>
                      <a:pt x="251" y="34473"/>
                      <a:pt x="761" y="34837"/>
                      <a:pt x="980" y="34764"/>
                    </a:cubicBezTo>
                    <a:cubicBezTo>
                      <a:pt x="2802" y="34691"/>
                      <a:pt x="3749" y="34910"/>
                      <a:pt x="5498" y="34910"/>
                    </a:cubicBezTo>
                    <a:cubicBezTo>
                      <a:pt x="5863" y="34910"/>
                      <a:pt x="6081" y="34910"/>
                      <a:pt x="6665" y="34910"/>
                    </a:cubicBezTo>
                    <a:cubicBezTo>
                      <a:pt x="6956" y="34910"/>
                      <a:pt x="7466" y="35274"/>
                      <a:pt x="7685" y="34108"/>
                    </a:cubicBezTo>
                    <a:cubicBezTo>
                      <a:pt x="7830" y="33160"/>
                      <a:pt x="7830" y="28205"/>
                      <a:pt x="7830" y="26820"/>
                    </a:cubicBezTo>
                    <a:cubicBezTo>
                      <a:pt x="7830" y="24342"/>
                      <a:pt x="7830" y="21864"/>
                      <a:pt x="7830" y="19460"/>
                    </a:cubicBezTo>
                    <a:close/>
                  </a:path>
                </a:pathLst>
              </a:custGeom>
              <a:solidFill>
                <a:srgbClr val="F7F7F7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5" name="Freeform: Shape 994">
                <a:extLst>
                  <a:ext uri="{FF2B5EF4-FFF2-40B4-BE49-F238E27FC236}">
                    <a16:creationId xmlns:a16="http://schemas.microsoft.com/office/drawing/2014/main" id="{1E783799-5C76-8A0B-1DE6-702A0098621E}"/>
                  </a:ext>
                </a:extLst>
              </p:cNvPr>
              <p:cNvSpPr/>
              <p:nvPr/>
            </p:nvSpPr>
            <p:spPr>
              <a:xfrm>
                <a:off x="8451885" y="6316306"/>
                <a:ext cx="7862" cy="34963"/>
              </a:xfrm>
              <a:custGeom>
                <a:avLst/>
                <a:gdLst>
                  <a:gd name="connsiteX0" fmla="*/ 7830 w 7862"/>
                  <a:gd name="connsiteY0" fmla="*/ 19460 h 34963"/>
                  <a:gd name="connsiteX1" fmla="*/ 7830 w 7862"/>
                  <a:gd name="connsiteY1" fmla="*/ 4082 h 34963"/>
                  <a:gd name="connsiteX2" fmla="*/ 7758 w 7862"/>
                  <a:gd name="connsiteY2" fmla="*/ 1094 h 34963"/>
                  <a:gd name="connsiteX3" fmla="*/ 7029 w 7862"/>
                  <a:gd name="connsiteY3" fmla="*/ 1 h 34963"/>
                  <a:gd name="connsiteX4" fmla="*/ 2219 w 7862"/>
                  <a:gd name="connsiteY4" fmla="*/ 147 h 34963"/>
                  <a:gd name="connsiteX5" fmla="*/ 689 w 7862"/>
                  <a:gd name="connsiteY5" fmla="*/ 365 h 34963"/>
                  <a:gd name="connsiteX6" fmla="*/ 178 w 7862"/>
                  <a:gd name="connsiteY6" fmla="*/ 1604 h 34963"/>
                  <a:gd name="connsiteX7" fmla="*/ 32 w 7862"/>
                  <a:gd name="connsiteY7" fmla="*/ 7945 h 34963"/>
                  <a:gd name="connsiteX8" fmla="*/ 32 w 7862"/>
                  <a:gd name="connsiteY8" fmla="*/ 31630 h 34963"/>
                  <a:gd name="connsiteX9" fmla="*/ 105 w 7862"/>
                  <a:gd name="connsiteY9" fmla="*/ 33233 h 34963"/>
                  <a:gd name="connsiteX10" fmla="*/ 980 w 7862"/>
                  <a:gd name="connsiteY10" fmla="*/ 34764 h 34963"/>
                  <a:gd name="connsiteX11" fmla="*/ 5498 w 7862"/>
                  <a:gd name="connsiteY11" fmla="*/ 34910 h 34963"/>
                  <a:gd name="connsiteX12" fmla="*/ 6665 w 7862"/>
                  <a:gd name="connsiteY12" fmla="*/ 34910 h 34963"/>
                  <a:gd name="connsiteX13" fmla="*/ 7685 w 7862"/>
                  <a:gd name="connsiteY13" fmla="*/ 34108 h 34963"/>
                  <a:gd name="connsiteX14" fmla="*/ 7830 w 7862"/>
                  <a:gd name="connsiteY14" fmla="*/ 26820 h 34963"/>
                  <a:gd name="connsiteX15" fmla="*/ 7830 w 7862"/>
                  <a:gd name="connsiteY15" fmla="*/ 19460 h 34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62" h="34963">
                    <a:moveTo>
                      <a:pt x="7830" y="19460"/>
                    </a:moveTo>
                    <a:cubicBezTo>
                      <a:pt x="7830" y="13994"/>
                      <a:pt x="7903" y="9548"/>
                      <a:pt x="7830" y="4082"/>
                    </a:cubicBezTo>
                    <a:cubicBezTo>
                      <a:pt x="7830" y="3426"/>
                      <a:pt x="7758" y="1604"/>
                      <a:pt x="7758" y="1094"/>
                    </a:cubicBezTo>
                    <a:cubicBezTo>
                      <a:pt x="7612" y="-72"/>
                      <a:pt x="7247" y="1"/>
                      <a:pt x="7029" y="1"/>
                    </a:cubicBezTo>
                    <a:cubicBezTo>
                      <a:pt x="5352" y="74"/>
                      <a:pt x="4624" y="1"/>
                      <a:pt x="2219" y="147"/>
                    </a:cubicBezTo>
                    <a:cubicBezTo>
                      <a:pt x="1490" y="147"/>
                      <a:pt x="1126" y="-145"/>
                      <a:pt x="689" y="365"/>
                    </a:cubicBezTo>
                    <a:cubicBezTo>
                      <a:pt x="543" y="511"/>
                      <a:pt x="324" y="875"/>
                      <a:pt x="178" y="1604"/>
                    </a:cubicBezTo>
                    <a:cubicBezTo>
                      <a:pt x="-41" y="2843"/>
                      <a:pt x="32" y="6196"/>
                      <a:pt x="32" y="7945"/>
                    </a:cubicBezTo>
                    <a:cubicBezTo>
                      <a:pt x="32" y="15961"/>
                      <a:pt x="-41" y="23686"/>
                      <a:pt x="32" y="31630"/>
                    </a:cubicBezTo>
                    <a:cubicBezTo>
                      <a:pt x="32" y="32213"/>
                      <a:pt x="32" y="32796"/>
                      <a:pt x="105" y="33233"/>
                    </a:cubicBezTo>
                    <a:cubicBezTo>
                      <a:pt x="251" y="34473"/>
                      <a:pt x="761" y="34837"/>
                      <a:pt x="980" y="34764"/>
                    </a:cubicBezTo>
                    <a:cubicBezTo>
                      <a:pt x="2802" y="34691"/>
                      <a:pt x="3749" y="34910"/>
                      <a:pt x="5498" y="34910"/>
                    </a:cubicBezTo>
                    <a:cubicBezTo>
                      <a:pt x="5863" y="34910"/>
                      <a:pt x="6081" y="34910"/>
                      <a:pt x="6665" y="34910"/>
                    </a:cubicBezTo>
                    <a:cubicBezTo>
                      <a:pt x="6956" y="34910"/>
                      <a:pt x="7466" y="35274"/>
                      <a:pt x="7685" y="34108"/>
                    </a:cubicBezTo>
                    <a:cubicBezTo>
                      <a:pt x="7830" y="33160"/>
                      <a:pt x="7830" y="28205"/>
                      <a:pt x="7830" y="26820"/>
                    </a:cubicBezTo>
                    <a:cubicBezTo>
                      <a:pt x="7830" y="24342"/>
                      <a:pt x="7830" y="21864"/>
                      <a:pt x="7830" y="19460"/>
                    </a:cubicBezTo>
                    <a:close/>
                  </a:path>
                </a:pathLst>
              </a:custGeom>
              <a:solidFill>
                <a:srgbClr val="F7F7F7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6" name="Freeform: Shape 995">
                <a:extLst>
                  <a:ext uri="{FF2B5EF4-FFF2-40B4-BE49-F238E27FC236}">
                    <a16:creationId xmlns:a16="http://schemas.microsoft.com/office/drawing/2014/main" id="{3C200A3A-FD33-9643-C42B-95B7DB160D4C}"/>
                  </a:ext>
                </a:extLst>
              </p:cNvPr>
              <p:cNvSpPr/>
              <p:nvPr/>
            </p:nvSpPr>
            <p:spPr>
              <a:xfrm>
                <a:off x="8466607" y="6316306"/>
                <a:ext cx="7862" cy="34963"/>
              </a:xfrm>
              <a:custGeom>
                <a:avLst/>
                <a:gdLst>
                  <a:gd name="connsiteX0" fmla="*/ 7830 w 7862"/>
                  <a:gd name="connsiteY0" fmla="*/ 19460 h 34963"/>
                  <a:gd name="connsiteX1" fmla="*/ 7830 w 7862"/>
                  <a:gd name="connsiteY1" fmla="*/ 4082 h 34963"/>
                  <a:gd name="connsiteX2" fmla="*/ 7758 w 7862"/>
                  <a:gd name="connsiteY2" fmla="*/ 1094 h 34963"/>
                  <a:gd name="connsiteX3" fmla="*/ 7028 w 7862"/>
                  <a:gd name="connsiteY3" fmla="*/ 1 h 34963"/>
                  <a:gd name="connsiteX4" fmla="*/ 2219 w 7862"/>
                  <a:gd name="connsiteY4" fmla="*/ 147 h 34963"/>
                  <a:gd name="connsiteX5" fmla="*/ 688 w 7862"/>
                  <a:gd name="connsiteY5" fmla="*/ 365 h 34963"/>
                  <a:gd name="connsiteX6" fmla="*/ 178 w 7862"/>
                  <a:gd name="connsiteY6" fmla="*/ 1604 h 34963"/>
                  <a:gd name="connsiteX7" fmla="*/ 32 w 7862"/>
                  <a:gd name="connsiteY7" fmla="*/ 7945 h 34963"/>
                  <a:gd name="connsiteX8" fmla="*/ 32 w 7862"/>
                  <a:gd name="connsiteY8" fmla="*/ 31630 h 34963"/>
                  <a:gd name="connsiteX9" fmla="*/ 105 w 7862"/>
                  <a:gd name="connsiteY9" fmla="*/ 33233 h 34963"/>
                  <a:gd name="connsiteX10" fmla="*/ 980 w 7862"/>
                  <a:gd name="connsiteY10" fmla="*/ 34764 h 34963"/>
                  <a:gd name="connsiteX11" fmla="*/ 5498 w 7862"/>
                  <a:gd name="connsiteY11" fmla="*/ 34910 h 34963"/>
                  <a:gd name="connsiteX12" fmla="*/ 6664 w 7862"/>
                  <a:gd name="connsiteY12" fmla="*/ 34910 h 34963"/>
                  <a:gd name="connsiteX13" fmla="*/ 7685 w 7862"/>
                  <a:gd name="connsiteY13" fmla="*/ 34108 h 34963"/>
                  <a:gd name="connsiteX14" fmla="*/ 7830 w 7862"/>
                  <a:gd name="connsiteY14" fmla="*/ 26820 h 34963"/>
                  <a:gd name="connsiteX15" fmla="*/ 7830 w 7862"/>
                  <a:gd name="connsiteY15" fmla="*/ 19460 h 34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62" h="34963">
                    <a:moveTo>
                      <a:pt x="7830" y="19460"/>
                    </a:moveTo>
                    <a:cubicBezTo>
                      <a:pt x="7830" y="13994"/>
                      <a:pt x="7903" y="9548"/>
                      <a:pt x="7830" y="4082"/>
                    </a:cubicBezTo>
                    <a:cubicBezTo>
                      <a:pt x="7830" y="3426"/>
                      <a:pt x="7758" y="1604"/>
                      <a:pt x="7758" y="1094"/>
                    </a:cubicBezTo>
                    <a:cubicBezTo>
                      <a:pt x="7612" y="-72"/>
                      <a:pt x="7247" y="1"/>
                      <a:pt x="7028" y="1"/>
                    </a:cubicBezTo>
                    <a:cubicBezTo>
                      <a:pt x="5352" y="74"/>
                      <a:pt x="4624" y="1"/>
                      <a:pt x="2219" y="147"/>
                    </a:cubicBezTo>
                    <a:cubicBezTo>
                      <a:pt x="1490" y="147"/>
                      <a:pt x="1125" y="-145"/>
                      <a:pt x="688" y="365"/>
                    </a:cubicBezTo>
                    <a:cubicBezTo>
                      <a:pt x="543" y="511"/>
                      <a:pt x="324" y="875"/>
                      <a:pt x="178" y="1604"/>
                    </a:cubicBezTo>
                    <a:cubicBezTo>
                      <a:pt x="-41" y="2843"/>
                      <a:pt x="32" y="6196"/>
                      <a:pt x="32" y="7945"/>
                    </a:cubicBezTo>
                    <a:cubicBezTo>
                      <a:pt x="32" y="15961"/>
                      <a:pt x="-41" y="23686"/>
                      <a:pt x="32" y="31630"/>
                    </a:cubicBezTo>
                    <a:cubicBezTo>
                      <a:pt x="32" y="32213"/>
                      <a:pt x="32" y="32796"/>
                      <a:pt x="105" y="33233"/>
                    </a:cubicBezTo>
                    <a:cubicBezTo>
                      <a:pt x="251" y="34473"/>
                      <a:pt x="761" y="34837"/>
                      <a:pt x="980" y="34764"/>
                    </a:cubicBezTo>
                    <a:cubicBezTo>
                      <a:pt x="2802" y="34691"/>
                      <a:pt x="3749" y="34910"/>
                      <a:pt x="5498" y="34910"/>
                    </a:cubicBezTo>
                    <a:cubicBezTo>
                      <a:pt x="5863" y="34910"/>
                      <a:pt x="6081" y="34910"/>
                      <a:pt x="6664" y="34910"/>
                    </a:cubicBezTo>
                    <a:cubicBezTo>
                      <a:pt x="6956" y="34910"/>
                      <a:pt x="7466" y="35274"/>
                      <a:pt x="7685" y="34108"/>
                    </a:cubicBezTo>
                    <a:cubicBezTo>
                      <a:pt x="7830" y="33160"/>
                      <a:pt x="7830" y="28205"/>
                      <a:pt x="7830" y="26820"/>
                    </a:cubicBezTo>
                    <a:cubicBezTo>
                      <a:pt x="7830" y="24342"/>
                      <a:pt x="7903" y="21864"/>
                      <a:pt x="7830" y="19460"/>
                    </a:cubicBezTo>
                    <a:close/>
                  </a:path>
                </a:pathLst>
              </a:custGeom>
              <a:solidFill>
                <a:srgbClr val="F7F7F7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7" name="Freeform: Shape 996">
                <a:extLst>
                  <a:ext uri="{FF2B5EF4-FFF2-40B4-BE49-F238E27FC236}">
                    <a16:creationId xmlns:a16="http://schemas.microsoft.com/office/drawing/2014/main" id="{7DB5AC1F-D171-7C97-23A9-775A4BA89760}"/>
                  </a:ext>
                </a:extLst>
              </p:cNvPr>
              <p:cNvSpPr/>
              <p:nvPr/>
            </p:nvSpPr>
            <p:spPr>
              <a:xfrm>
                <a:off x="8481692" y="6316306"/>
                <a:ext cx="7862" cy="34963"/>
              </a:xfrm>
              <a:custGeom>
                <a:avLst/>
                <a:gdLst>
                  <a:gd name="connsiteX0" fmla="*/ 7830 w 7862"/>
                  <a:gd name="connsiteY0" fmla="*/ 19460 h 34963"/>
                  <a:gd name="connsiteX1" fmla="*/ 7830 w 7862"/>
                  <a:gd name="connsiteY1" fmla="*/ 4082 h 34963"/>
                  <a:gd name="connsiteX2" fmla="*/ 7758 w 7862"/>
                  <a:gd name="connsiteY2" fmla="*/ 1094 h 34963"/>
                  <a:gd name="connsiteX3" fmla="*/ 7028 w 7862"/>
                  <a:gd name="connsiteY3" fmla="*/ 1 h 34963"/>
                  <a:gd name="connsiteX4" fmla="*/ 2219 w 7862"/>
                  <a:gd name="connsiteY4" fmla="*/ 147 h 34963"/>
                  <a:gd name="connsiteX5" fmla="*/ 688 w 7862"/>
                  <a:gd name="connsiteY5" fmla="*/ 365 h 34963"/>
                  <a:gd name="connsiteX6" fmla="*/ 178 w 7862"/>
                  <a:gd name="connsiteY6" fmla="*/ 1604 h 34963"/>
                  <a:gd name="connsiteX7" fmla="*/ 32 w 7862"/>
                  <a:gd name="connsiteY7" fmla="*/ 7945 h 34963"/>
                  <a:gd name="connsiteX8" fmla="*/ 32 w 7862"/>
                  <a:gd name="connsiteY8" fmla="*/ 31630 h 34963"/>
                  <a:gd name="connsiteX9" fmla="*/ 105 w 7862"/>
                  <a:gd name="connsiteY9" fmla="*/ 33233 h 34963"/>
                  <a:gd name="connsiteX10" fmla="*/ 980 w 7862"/>
                  <a:gd name="connsiteY10" fmla="*/ 34764 h 34963"/>
                  <a:gd name="connsiteX11" fmla="*/ 5498 w 7862"/>
                  <a:gd name="connsiteY11" fmla="*/ 34910 h 34963"/>
                  <a:gd name="connsiteX12" fmla="*/ 6664 w 7862"/>
                  <a:gd name="connsiteY12" fmla="*/ 34910 h 34963"/>
                  <a:gd name="connsiteX13" fmla="*/ 7685 w 7862"/>
                  <a:gd name="connsiteY13" fmla="*/ 34108 h 34963"/>
                  <a:gd name="connsiteX14" fmla="*/ 7830 w 7862"/>
                  <a:gd name="connsiteY14" fmla="*/ 26820 h 34963"/>
                  <a:gd name="connsiteX15" fmla="*/ 7830 w 7862"/>
                  <a:gd name="connsiteY15" fmla="*/ 19460 h 34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62" h="34963">
                    <a:moveTo>
                      <a:pt x="7830" y="19460"/>
                    </a:moveTo>
                    <a:cubicBezTo>
                      <a:pt x="7830" y="13994"/>
                      <a:pt x="7903" y="9548"/>
                      <a:pt x="7830" y="4082"/>
                    </a:cubicBezTo>
                    <a:cubicBezTo>
                      <a:pt x="7830" y="3426"/>
                      <a:pt x="7758" y="1604"/>
                      <a:pt x="7758" y="1094"/>
                    </a:cubicBezTo>
                    <a:cubicBezTo>
                      <a:pt x="7612" y="-72"/>
                      <a:pt x="7247" y="1"/>
                      <a:pt x="7028" y="1"/>
                    </a:cubicBezTo>
                    <a:cubicBezTo>
                      <a:pt x="5352" y="74"/>
                      <a:pt x="4624" y="1"/>
                      <a:pt x="2219" y="147"/>
                    </a:cubicBezTo>
                    <a:cubicBezTo>
                      <a:pt x="1490" y="147"/>
                      <a:pt x="1125" y="-145"/>
                      <a:pt x="688" y="365"/>
                    </a:cubicBezTo>
                    <a:cubicBezTo>
                      <a:pt x="543" y="511"/>
                      <a:pt x="324" y="875"/>
                      <a:pt x="178" y="1604"/>
                    </a:cubicBezTo>
                    <a:cubicBezTo>
                      <a:pt x="-41" y="2843"/>
                      <a:pt x="32" y="6196"/>
                      <a:pt x="32" y="7945"/>
                    </a:cubicBezTo>
                    <a:cubicBezTo>
                      <a:pt x="32" y="15961"/>
                      <a:pt x="-41" y="23686"/>
                      <a:pt x="32" y="31630"/>
                    </a:cubicBezTo>
                    <a:cubicBezTo>
                      <a:pt x="32" y="32213"/>
                      <a:pt x="32" y="32796"/>
                      <a:pt x="105" y="33233"/>
                    </a:cubicBezTo>
                    <a:cubicBezTo>
                      <a:pt x="251" y="34473"/>
                      <a:pt x="761" y="34837"/>
                      <a:pt x="980" y="34764"/>
                    </a:cubicBezTo>
                    <a:cubicBezTo>
                      <a:pt x="2802" y="34691"/>
                      <a:pt x="3749" y="34910"/>
                      <a:pt x="5498" y="34910"/>
                    </a:cubicBezTo>
                    <a:cubicBezTo>
                      <a:pt x="5863" y="34910"/>
                      <a:pt x="6081" y="34910"/>
                      <a:pt x="6664" y="34910"/>
                    </a:cubicBezTo>
                    <a:cubicBezTo>
                      <a:pt x="6956" y="34910"/>
                      <a:pt x="7466" y="35274"/>
                      <a:pt x="7685" y="34108"/>
                    </a:cubicBezTo>
                    <a:cubicBezTo>
                      <a:pt x="7830" y="33160"/>
                      <a:pt x="7830" y="28205"/>
                      <a:pt x="7830" y="26820"/>
                    </a:cubicBezTo>
                    <a:cubicBezTo>
                      <a:pt x="7830" y="24342"/>
                      <a:pt x="7830" y="21864"/>
                      <a:pt x="7830" y="19460"/>
                    </a:cubicBezTo>
                    <a:close/>
                  </a:path>
                </a:pathLst>
              </a:custGeom>
              <a:solidFill>
                <a:srgbClr val="F7F7F7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8" name="Freeform: Shape 997">
                <a:extLst>
                  <a:ext uri="{FF2B5EF4-FFF2-40B4-BE49-F238E27FC236}">
                    <a16:creationId xmlns:a16="http://schemas.microsoft.com/office/drawing/2014/main" id="{92713212-FDA2-607F-0EE1-C948911299B9}"/>
                  </a:ext>
                </a:extLst>
              </p:cNvPr>
              <p:cNvSpPr/>
              <p:nvPr/>
            </p:nvSpPr>
            <p:spPr>
              <a:xfrm>
                <a:off x="8497143" y="6316306"/>
                <a:ext cx="7862" cy="34963"/>
              </a:xfrm>
              <a:custGeom>
                <a:avLst/>
                <a:gdLst>
                  <a:gd name="connsiteX0" fmla="*/ 7830 w 7862"/>
                  <a:gd name="connsiteY0" fmla="*/ 19460 h 34963"/>
                  <a:gd name="connsiteX1" fmla="*/ 7830 w 7862"/>
                  <a:gd name="connsiteY1" fmla="*/ 4082 h 34963"/>
                  <a:gd name="connsiteX2" fmla="*/ 7758 w 7862"/>
                  <a:gd name="connsiteY2" fmla="*/ 1094 h 34963"/>
                  <a:gd name="connsiteX3" fmla="*/ 7028 w 7862"/>
                  <a:gd name="connsiteY3" fmla="*/ 1 h 34963"/>
                  <a:gd name="connsiteX4" fmla="*/ 2219 w 7862"/>
                  <a:gd name="connsiteY4" fmla="*/ 147 h 34963"/>
                  <a:gd name="connsiteX5" fmla="*/ 688 w 7862"/>
                  <a:gd name="connsiteY5" fmla="*/ 365 h 34963"/>
                  <a:gd name="connsiteX6" fmla="*/ 178 w 7862"/>
                  <a:gd name="connsiteY6" fmla="*/ 1604 h 34963"/>
                  <a:gd name="connsiteX7" fmla="*/ 32 w 7862"/>
                  <a:gd name="connsiteY7" fmla="*/ 7945 h 34963"/>
                  <a:gd name="connsiteX8" fmla="*/ 32 w 7862"/>
                  <a:gd name="connsiteY8" fmla="*/ 31630 h 34963"/>
                  <a:gd name="connsiteX9" fmla="*/ 105 w 7862"/>
                  <a:gd name="connsiteY9" fmla="*/ 33233 h 34963"/>
                  <a:gd name="connsiteX10" fmla="*/ 980 w 7862"/>
                  <a:gd name="connsiteY10" fmla="*/ 34764 h 34963"/>
                  <a:gd name="connsiteX11" fmla="*/ 5498 w 7862"/>
                  <a:gd name="connsiteY11" fmla="*/ 34910 h 34963"/>
                  <a:gd name="connsiteX12" fmla="*/ 6664 w 7862"/>
                  <a:gd name="connsiteY12" fmla="*/ 34910 h 34963"/>
                  <a:gd name="connsiteX13" fmla="*/ 7685 w 7862"/>
                  <a:gd name="connsiteY13" fmla="*/ 34108 h 34963"/>
                  <a:gd name="connsiteX14" fmla="*/ 7830 w 7862"/>
                  <a:gd name="connsiteY14" fmla="*/ 26820 h 34963"/>
                  <a:gd name="connsiteX15" fmla="*/ 7830 w 7862"/>
                  <a:gd name="connsiteY15" fmla="*/ 19460 h 34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62" h="34963">
                    <a:moveTo>
                      <a:pt x="7830" y="19460"/>
                    </a:moveTo>
                    <a:cubicBezTo>
                      <a:pt x="7830" y="13994"/>
                      <a:pt x="7903" y="9548"/>
                      <a:pt x="7830" y="4082"/>
                    </a:cubicBezTo>
                    <a:cubicBezTo>
                      <a:pt x="7830" y="3426"/>
                      <a:pt x="7758" y="1604"/>
                      <a:pt x="7758" y="1094"/>
                    </a:cubicBezTo>
                    <a:cubicBezTo>
                      <a:pt x="7612" y="-72"/>
                      <a:pt x="7247" y="1"/>
                      <a:pt x="7028" y="1"/>
                    </a:cubicBezTo>
                    <a:cubicBezTo>
                      <a:pt x="5352" y="74"/>
                      <a:pt x="4624" y="1"/>
                      <a:pt x="2219" y="147"/>
                    </a:cubicBezTo>
                    <a:cubicBezTo>
                      <a:pt x="1490" y="147"/>
                      <a:pt x="1125" y="-145"/>
                      <a:pt x="688" y="365"/>
                    </a:cubicBezTo>
                    <a:cubicBezTo>
                      <a:pt x="543" y="511"/>
                      <a:pt x="324" y="875"/>
                      <a:pt x="178" y="1604"/>
                    </a:cubicBezTo>
                    <a:cubicBezTo>
                      <a:pt x="-41" y="2843"/>
                      <a:pt x="32" y="6196"/>
                      <a:pt x="32" y="7945"/>
                    </a:cubicBezTo>
                    <a:cubicBezTo>
                      <a:pt x="32" y="15961"/>
                      <a:pt x="-41" y="23686"/>
                      <a:pt x="32" y="31630"/>
                    </a:cubicBezTo>
                    <a:cubicBezTo>
                      <a:pt x="32" y="32213"/>
                      <a:pt x="32" y="32796"/>
                      <a:pt x="105" y="33233"/>
                    </a:cubicBezTo>
                    <a:cubicBezTo>
                      <a:pt x="251" y="34473"/>
                      <a:pt x="761" y="34837"/>
                      <a:pt x="980" y="34764"/>
                    </a:cubicBezTo>
                    <a:cubicBezTo>
                      <a:pt x="2802" y="34691"/>
                      <a:pt x="3749" y="34910"/>
                      <a:pt x="5498" y="34910"/>
                    </a:cubicBezTo>
                    <a:cubicBezTo>
                      <a:pt x="5863" y="34910"/>
                      <a:pt x="6081" y="34910"/>
                      <a:pt x="6664" y="34910"/>
                    </a:cubicBezTo>
                    <a:cubicBezTo>
                      <a:pt x="6956" y="34910"/>
                      <a:pt x="7466" y="35274"/>
                      <a:pt x="7685" y="34108"/>
                    </a:cubicBezTo>
                    <a:cubicBezTo>
                      <a:pt x="7830" y="33160"/>
                      <a:pt x="7830" y="28205"/>
                      <a:pt x="7830" y="26820"/>
                    </a:cubicBezTo>
                    <a:cubicBezTo>
                      <a:pt x="7830" y="24342"/>
                      <a:pt x="7830" y="21864"/>
                      <a:pt x="7830" y="19460"/>
                    </a:cubicBezTo>
                    <a:close/>
                  </a:path>
                </a:pathLst>
              </a:custGeom>
              <a:solidFill>
                <a:srgbClr val="F7F7F7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9" name="Freeform: Shape 998">
                <a:extLst>
                  <a:ext uri="{FF2B5EF4-FFF2-40B4-BE49-F238E27FC236}">
                    <a16:creationId xmlns:a16="http://schemas.microsoft.com/office/drawing/2014/main" id="{301C3C9F-E8D5-E95B-9AAC-387A0A77D7E9}"/>
                  </a:ext>
                </a:extLst>
              </p:cNvPr>
              <p:cNvSpPr/>
              <p:nvPr/>
            </p:nvSpPr>
            <p:spPr>
              <a:xfrm>
                <a:off x="8512228" y="6316306"/>
                <a:ext cx="7862" cy="34963"/>
              </a:xfrm>
              <a:custGeom>
                <a:avLst/>
                <a:gdLst>
                  <a:gd name="connsiteX0" fmla="*/ 7830 w 7862"/>
                  <a:gd name="connsiteY0" fmla="*/ 19460 h 34963"/>
                  <a:gd name="connsiteX1" fmla="*/ 7830 w 7862"/>
                  <a:gd name="connsiteY1" fmla="*/ 4082 h 34963"/>
                  <a:gd name="connsiteX2" fmla="*/ 7758 w 7862"/>
                  <a:gd name="connsiteY2" fmla="*/ 1094 h 34963"/>
                  <a:gd name="connsiteX3" fmla="*/ 7028 w 7862"/>
                  <a:gd name="connsiteY3" fmla="*/ 1 h 34963"/>
                  <a:gd name="connsiteX4" fmla="*/ 2219 w 7862"/>
                  <a:gd name="connsiteY4" fmla="*/ 147 h 34963"/>
                  <a:gd name="connsiteX5" fmla="*/ 688 w 7862"/>
                  <a:gd name="connsiteY5" fmla="*/ 365 h 34963"/>
                  <a:gd name="connsiteX6" fmla="*/ 178 w 7862"/>
                  <a:gd name="connsiteY6" fmla="*/ 1604 h 34963"/>
                  <a:gd name="connsiteX7" fmla="*/ 32 w 7862"/>
                  <a:gd name="connsiteY7" fmla="*/ 7945 h 34963"/>
                  <a:gd name="connsiteX8" fmla="*/ 32 w 7862"/>
                  <a:gd name="connsiteY8" fmla="*/ 31630 h 34963"/>
                  <a:gd name="connsiteX9" fmla="*/ 105 w 7862"/>
                  <a:gd name="connsiteY9" fmla="*/ 33233 h 34963"/>
                  <a:gd name="connsiteX10" fmla="*/ 980 w 7862"/>
                  <a:gd name="connsiteY10" fmla="*/ 34764 h 34963"/>
                  <a:gd name="connsiteX11" fmla="*/ 5498 w 7862"/>
                  <a:gd name="connsiteY11" fmla="*/ 34910 h 34963"/>
                  <a:gd name="connsiteX12" fmla="*/ 6664 w 7862"/>
                  <a:gd name="connsiteY12" fmla="*/ 34910 h 34963"/>
                  <a:gd name="connsiteX13" fmla="*/ 7685 w 7862"/>
                  <a:gd name="connsiteY13" fmla="*/ 34108 h 34963"/>
                  <a:gd name="connsiteX14" fmla="*/ 7830 w 7862"/>
                  <a:gd name="connsiteY14" fmla="*/ 26820 h 34963"/>
                  <a:gd name="connsiteX15" fmla="*/ 7830 w 7862"/>
                  <a:gd name="connsiteY15" fmla="*/ 19460 h 34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62" h="34963">
                    <a:moveTo>
                      <a:pt x="7830" y="19460"/>
                    </a:moveTo>
                    <a:cubicBezTo>
                      <a:pt x="7830" y="13994"/>
                      <a:pt x="7903" y="9548"/>
                      <a:pt x="7830" y="4082"/>
                    </a:cubicBezTo>
                    <a:cubicBezTo>
                      <a:pt x="7830" y="3426"/>
                      <a:pt x="7758" y="1604"/>
                      <a:pt x="7758" y="1094"/>
                    </a:cubicBezTo>
                    <a:cubicBezTo>
                      <a:pt x="7612" y="-72"/>
                      <a:pt x="7247" y="1"/>
                      <a:pt x="7028" y="1"/>
                    </a:cubicBezTo>
                    <a:cubicBezTo>
                      <a:pt x="5352" y="74"/>
                      <a:pt x="4624" y="1"/>
                      <a:pt x="2219" y="147"/>
                    </a:cubicBezTo>
                    <a:cubicBezTo>
                      <a:pt x="1490" y="147"/>
                      <a:pt x="1125" y="-145"/>
                      <a:pt x="688" y="365"/>
                    </a:cubicBezTo>
                    <a:cubicBezTo>
                      <a:pt x="543" y="511"/>
                      <a:pt x="324" y="875"/>
                      <a:pt x="178" y="1604"/>
                    </a:cubicBezTo>
                    <a:cubicBezTo>
                      <a:pt x="-41" y="2843"/>
                      <a:pt x="32" y="6196"/>
                      <a:pt x="32" y="7945"/>
                    </a:cubicBezTo>
                    <a:cubicBezTo>
                      <a:pt x="32" y="15961"/>
                      <a:pt x="-41" y="23686"/>
                      <a:pt x="32" y="31630"/>
                    </a:cubicBezTo>
                    <a:cubicBezTo>
                      <a:pt x="32" y="32213"/>
                      <a:pt x="32" y="32796"/>
                      <a:pt x="105" y="33233"/>
                    </a:cubicBezTo>
                    <a:cubicBezTo>
                      <a:pt x="251" y="34473"/>
                      <a:pt x="761" y="34837"/>
                      <a:pt x="980" y="34764"/>
                    </a:cubicBezTo>
                    <a:cubicBezTo>
                      <a:pt x="2802" y="34691"/>
                      <a:pt x="3749" y="34910"/>
                      <a:pt x="5498" y="34910"/>
                    </a:cubicBezTo>
                    <a:cubicBezTo>
                      <a:pt x="5863" y="34910"/>
                      <a:pt x="6081" y="34910"/>
                      <a:pt x="6664" y="34910"/>
                    </a:cubicBezTo>
                    <a:cubicBezTo>
                      <a:pt x="6956" y="34910"/>
                      <a:pt x="7466" y="35274"/>
                      <a:pt x="7685" y="34108"/>
                    </a:cubicBezTo>
                    <a:cubicBezTo>
                      <a:pt x="7830" y="33160"/>
                      <a:pt x="7830" y="28205"/>
                      <a:pt x="7830" y="26820"/>
                    </a:cubicBezTo>
                    <a:cubicBezTo>
                      <a:pt x="7830" y="24342"/>
                      <a:pt x="7830" y="21864"/>
                      <a:pt x="7830" y="19460"/>
                    </a:cubicBezTo>
                    <a:close/>
                  </a:path>
                </a:pathLst>
              </a:custGeom>
              <a:solidFill>
                <a:srgbClr val="F7F7F7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0" name="Freeform: Shape 999">
                <a:extLst>
                  <a:ext uri="{FF2B5EF4-FFF2-40B4-BE49-F238E27FC236}">
                    <a16:creationId xmlns:a16="http://schemas.microsoft.com/office/drawing/2014/main" id="{D86F272C-46AE-C009-B35E-4C1E2B56DA52}"/>
                  </a:ext>
                </a:extLst>
              </p:cNvPr>
              <p:cNvSpPr/>
              <p:nvPr/>
            </p:nvSpPr>
            <p:spPr>
              <a:xfrm>
                <a:off x="8526950" y="6316306"/>
                <a:ext cx="7862" cy="34963"/>
              </a:xfrm>
              <a:custGeom>
                <a:avLst/>
                <a:gdLst>
                  <a:gd name="connsiteX0" fmla="*/ 7830 w 7862"/>
                  <a:gd name="connsiteY0" fmla="*/ 19460 h 34963"/>
                  <a:gd name="connsiteX1" fmla="*/ 7830 w 7862"/>
                  <a:gd name="connsiteY1" fmla="*/ 4082 h 34963"/>
                  <a:gd name="connsiteX2" fmla="*/ 7758 w 7862"/>
                  <a:gd name="connsiteY2" fmla="*/ 1094 h 34963"/>
                  <a:gd name="connsiteX3" fmla="*/ 7029 w 7862"/>
                  <a:gd name="connsiteY3" fmla="*/ 1 h 34963"/>
                  <a:gd name="connsiteX4" fmla="*/ 2219 w 7862"/>
                  <a:gd name="connsiteY4" fmla="*/ 147 h 34963"/>
                  <a:gd name="connsiteX5" fmla="*/ 689 w 7862"/>
                  <a:gd name="connsiteY5" fmla="*/ 365 h 34963"/>
                  <a:gd name="connsiteX6" fmla="*/ 178 w 7862"/>
                  <a:gd name="connsiteY6" fmla="*/ 1604 h 34963"/>
                  <a:gd name="connsiteX7" fmla="*/ 32 w 7862"/>
                  <a:gd name="connsiteY7" fmla="*/ 7945 h 34963"/>
                  <a:gd name="connsiteX8" fmla="*/ 32 w 7862"/>
                  <a:gd name="connsiteY8" fmla="*/ 31630 h 34963"/>
                  <a:gd name="connsiteX9" fmla="*/ 105 w 7862"/>
                  <a:gd name="connsiteY9" fmla="*/ 33233 h 34963"/>
                  <a:gd name="connsiteX10" fmla="*/ 980 w 7862"/>
                  <a:gd name="connsiteY10" fmla="*/ 34764 h 34963"/>
                  <a:gd name="connsiteX11" fmla="*/ 5498 w 7862"/>
                  <a:gd name="connsiteY11" fmla="*/ 34910 h 34963"/>
                  <a:gd name="connsiteX12" fmla="*/ 6665 w 7862"/>
                  <a:gd name="connsiteY12" fmla="*/ 34910 h 34963"/>
                  <a:gd name="connsiteX13" fmla="*/ 7685 w 7862"/>
                  <a:gd name="connsiteY13" fmla="*/ 34108 h 34963"/>
                  <a:gd name="connsiteX14" fmla="*/ 7830 w 7862"/>
                  <a:gd name="connsiteY14" fmla="*/ 26820 h 34963"/>
                  <a:gd name="connsiteX15" fmla="*/ 7830 w 7862"/>
                  <a:gd name="connsiteY15" fmla="*/ 19460 h 34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62" h="34963">
                    <a:moveTo>
                      <a:pt x="7830" y="19460"/>
                    </a:moveTo>
                    <a:cubicBezTo>
                      <a:pt x="7830" y="13994"/>
                      <a:pt x="7903" y="9548"/>
                      <a:pt x="7830" y="4082"/>
                    </a:cubicBezTo>
                    <a:cubicBezTo>
                      <a:pt x="7830" y="3426"/>
                      <a:pt x="7758" y="1604"/>
                      <a:pt x="7758" y="1094"/>
                    </a:cubicBezTo>
                    <a:cubicBezTo>
                      <a:pt x="7612" y="-72"/>
                      <a:pt x="7247" y="1"/>
                      <a:pt x="7029" y="1"/>
                    </a:cubicBezTo>
                    <a:cubicBezTo>
                      <a:pt x="5353" y="74"/>
                      <a:pt x="4624" y="1"/>
                      <a:pt x="2219" y="147"/>
                    </a:cubicBezTo>
                    <a:cubicBezTo>
                      <a:pt x="1490" y="147"/>
                      <a:pt x="1126" y="-145"/>
                      <a:pt x="689" y="365"/>
                    </a:cubicBezTo>
                    <a:cubicBezTo>
                      <a:pt x="543" y="511"/>
                      <a:pt x="324" y="875"/>
                      <a:pt x="178" y="1604"/>
                    </a:cubicBezTo>
                    <a:cubicBezTo>
                      <a:pt x="-41" y="2843"/>
                      <a:pt x="32" y="6196"/>
                      <a:pt x="32" y="7945"/>
                    </a:cubicBezTo>
                    <a:cubicBezTo>
                      <a:pt x="32" y="15961"/>
                      <a:pt x="-41" y="23686"/>
                      <a:pt x="32" y="31630"/>
                    </a:cubicBezTo>
                    <a:cubicBezTo>
                      <a:pt x="32" y="32213"/>
                      <a:pt x="32" y="32796"/>
                      <a:pt x="105" y="33233"/>
                    </a:cubicBezTo>
                    <a:cubicBezTo>
                      <a:pt x="251" y="34473"/>
                      <a:pt x="761" y="34837"/>
                      <a:pt x="980" y="34764"/>
                    </a:cubicBezTo>
                    <a:cubicBezTo>
                      <a:pt x="2802" y="34691"/>
                      <a:pt x="3749" y="34910"/>
                      <a:pt x="5498" y="34910"/>
                    </a:cubicBezTo>
                    <a:cubicBezTo>
                      <a:pt x="5863" y="34910"/>
                      <a:pt x="6081" y="34910"/>
                      <a:pt x="6665" y="34910"/>
                    </a:cubicBezTo>
                    <a:cubicBezTo>
                      <a:pt x="6956" y="34910"/>
                      <a:pt x="7466" y="35274"/>
                      <a:pt x="7685" y="34108"/>
                    </a:cubicBezTo>
                    <a:cubicBezTo>
                      <a:pt x="7830" y="33160"/>
                      <a:pt x="7830" y="28205"/>
                      <a:pt x="7830" y="26820"/>
                    </a:cubicBezTo>
                    <a:cubicBezTo>
                      <a:pt x="7830" y="24342"/>
                      <a:pt x="7830" y="21864"/>
                      <a:pt x="7830" y="19460"/>
                    </a:cubicBezTo>
                    <a:close/>
                  </a:path>
                </a:pathLst>
              </a:custGeom>
              <a:solidFill>
                <a:srgbClr val="F7F7F7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1" name="Freeform: Shape 1000">
                <a:extLst>
                  <a:ext uri="{FF2B5EF4-FFF2-40B4-BE49-F238E27FC236}">
                    <a16:creationId xmlns:a16="http://schemas.microsoft.com/office/drawing/2014/main" id="{762773C0-0BF4-211C-6535-67FE12DBB92D}"/>
                  </a:ext>
                </a:extLst>
              </p:cNvPr>
              <p:cNvSpPr/>
              <p:nvPr/>
            </p:nvSpPr>
            <p:spPr>
              <a:xfrm>
                <a:off x="8542035" y="6316306"/>
                <a:ext cx="7862" cy="34963"/>
              </a:xfrm>
              <a:custGeom>
                <a:avLst/>
                <a:gdLst>
                  <a:gd name="connsiteX0" fmla="*/ 7830 w 7862"/>
                  <a:gd name="connsiteY0" fmla="*/ 19460 h 34963"/>
                  <a:gd name="connsiteX1" fmla="*/ 7830 w 7862"/>
                  <a:gd name="connsiteY1" fmla="*/ 4082 h 34963"/>
                  <a:gd name="connsiteX2" fmla="*/ 7758 w 7862"/>
                  <a:gd name="connsiteY2" fmla="*/ 1094 h 34963"/>
                  <a:gd name="connsiteX3" fmla="*/ 7029 w 7862"/>
                  <a:gd name="connsiteY3" fmla="*/ 1 h 34963"/>
                  <a:gd name="connsiteX4" fmla="*/ 2219 w 7862"/>
                  <a:gd name="connsiteY4" fmla="*/ 147 h 34963"/>
                  <a:gd name="connsiteX5" fmla="*/ 689 w 7862"/>
                  <a:gd name="connsiteY5" fmla="*/ 365 h 34963"/>
                  <a:gd name="connsiteX6" fmla="*/ 178 w 7862"/>
                  <a:gd name="connsiteY6" fmla="*/ 1604 h 34963"/>
                  <a:gd name="connsiteX7" fmla="*/ 32 w 7862"/>
                  <a:gd name="connsiteY7" fmla="*/ 7945 h 34963"/>
                  <a:gd name="connsiteX8" fmla="*/ 32 w 7862"/>
                  <a:gd name="connsiteY8" fmla="*/ 31630 h 34963"/>
                  <a:gd name="connsiteX9" fmla="*/ 105 w 7862"/>
                  <a:gd name="connsiteY9" fmla="*/ 33233 h 34963"/>
                  <a:gd name="connsiteX10" fmla="*/ 980 w 7862"/>
                  <a:gd name="connsiteY10" fmla="*/ 34764 h 34963"/>
                  <a:gd name="connsiteX11" fmla="*/ 5498 w 7862"/>
                  <a:gd name="connsiteY11" fmla="*/ 34910 h 34963"/>
                  <a:gd name="connsiteX12" fmla="*/ 6665 w 7862"/>
                  <a:gd name="connsiteY12" fmla="*/ 34910 h 34963"/>
                  <a:gd name="connsiteX13" fmla="*/ 7685 w 7862"/>
                  <a:gd name="connsiteY13" fmla="*/ 34108 h 34963"/>
                  <a:gd name="connsiteX14" fmla="*/ 7830 w 7862"/>
                  <a:gd name="connsiteY14" fmla="*/ 26820 h 34963"/>
                  <a:gd name="connsiteX15" fmla="*/ 7830 w 7862"/>
                  <a:gd name="connsiteY15" fmla="*/ 19460 h 34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62" h="34963">
                    <a:moveTo>
                      <a:pt x="7830" y="19460"/>
                    </a:moveTo>
                    <a:cubicBezTo>
                      <a:pt x="7830" y="13994"/>
                      <a:pt x="7903" y="9548"/>
                      <a:pt x="7830" y="4082"/>
                    </a:cubicBezTo>
                    <a:cubicBezTo>
                      <a:pt x="7830" y="3426"/>
                      <a:pt x="7758" y="1604"/>
                      <a:pt x="7758" y="1094"/>
                    </a:cubicBezTo>
                    <a:cubicBezTo>
                      <a:pt x="7612" y="-72"/>
                      <a:pt x="7247" y="1"/>
                      <a:pt x="7029" y="1"/>
                    </a:cubicBezTo>
                    <a:cubicBezTo>
                      <a:pt x="5353" y="74"/>
                      <a:pt x="4624" y="1"/>
                      <a:pt x="2219" y="147"/>
                    </a:cubicBezTo>
                    <a:cubicBezTo>
                      <a:pt x="1490" y="147"/>
                      <a:pt x="1126" y="-145"/>
                      <a:pt x="689" y="365"/>
                    </a:cubicBezTo>
                    <a:cubicBezTo>
                      <a:pt x="543" y="511"/>
                      <a:pt x="324" y="875"/>
                      <a:pt x="178" y="1604"/>
                    </a:cubicBezTo>
                    <a:cubicBezTo>
                      <a:pt x="-41" y="2843"/>
                      <a:pt x="32" y="6196"/>
                      <a:pt x="32" y="7945"/>
                    </a:cubicBezTo>
                    <a:cubicBezTo>
                      <a:pt x="32" y="15961"/>
                      <a:pt x="-41" y="23686"/>
                      <a:pt x="32" y="31630"/>
                    </a:cubicBezTo>
                    <a:cubicBezTo>
                      <a:pt x="32" y="32213"/>
                      <a:pt x="32" y="32796"/>
                      <a:pt x="105" y="33233"/>
                    </a:cubicBezTo>
                    <a:cubicBezTo>
                      <a:pt x="251" y="34473"/>
                      <a:pt x="761" y="34837"/>
                      <a:pt x="980" y="34764"/>
                    </a:cubicBezTo>
                    <a:cubicBezTo>
                      <a:pt x="2802" y="34691"/>
                      <a:pt x="3749" y="34910"/>
                      <a:pt x="5498" y="34910"/>
                    </a:cubicBezTo>
                    <a:cubicBezTo>
                      <a:pt x="5863" y="34910"/>
                      <a:pt x="6081" y="34910"/>
                      <a:pt x="6665" y="34910"/>
                    </a:cubicBezTo>
                    <a:cubicBezTo>
                      <a:pt x="6956" y="34910"/>
                      <a:pt x="7466" y="35274"/>
                      <a:pt x="7685" y="34108"/>
                    </a:cubicBezTo>
                    <a:cubicBezTo>
                      <a:pt x="7830" y="33160"/>
                      <a:pt x="7830" y="28205"/>
                      <a:pt x="7830" y="26820"/>
                    </a:cubicBezTo>
                    <a:cubicBezTo>
                      <a:pt x="7830" y="24342"/>
                      <a:pt x="7830" y="21864"/>
                      <a:pt x="7830" y="19460"/>
                    </a:cubicBezTo>
                    <a:close/>
                  </a:path>
                </a:pathLst>
              </a:custGeom>
              <a:solidFill>
                <a:srgbClr val="F7F7F7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2" name="Freeform: Shape 1001">
                <a:extLst>
                  <a:ext uri="{FF2B5EF4-FFF2-40B4-BE49-F238E27FC236}">
                    <a16:creationId xmlns:a16="http://schemas.microsoft.com/office/drawing/2014/main" id="{7E116E24-A015-5A70-0EED-03E4DDE76D86}"/>
                  </a:ext>
                </a:extLst>
              </p:cNvPr>
              <p:cNvSpPr/>
              <p:nvPr/>
            </p:nvSpPr>
            <p:spPr>
              <a:xfrm>
                <a:off x="8557194" y="6316379"/>
                <a:ext cx="7862" cy="34963"/>
              </a:xfrm>
              <a:custGeom>
                <a:avLst/>
                <a:gdLst>
                  <a:gd name="connsiteX0" fmla="*/ 7830 w 7862"/>
                  <a:gd name="connsiteY0" fmla="*/ 19459 h 34963"/>
                  <a:gd name="connsiteX1" fmla="*/ 7830 w 7862"/>
                  <a:gd name="connsiteY1" fmla="*/ 4082 h 34963"/>
                  <a:gd name="connsiteX2" fmla="*/ 7758 w 7862"/>
                  <a:gd name="connsiteY2" fmla="*/ 1094 h 34963"/>
                  <a:gd name="connsiteX3" fmla="*/ 7029 w 7862"/>
                  <a:gd name="connsiteY3" fmla="*/ 1 h 34963"/>
                  <a:gd name="connsiteX4" fmla="*/ 2219 w 7862"/>
                  <a:gd name="connsiteY4" fmla="*/ 147 h 34963"/>
                  <a:gd name="connsiteX5" fmla="*/ 688 w 7862"/>
                  <a:gd name="connsiteY5" fmla="*/ 365 h 34963"/>
                  <a:gd name="connsiteX6" fmla="*/ 178 w 7862"/>
                  <a:gd name="connsiteY6" fmla="*/ 1604 h 34963"/>
                  <a:gd name="connsiteX7" fmla="*/ 32 w 7862"/>
                  <a:gd name="connsiteY7" fmla="*/ 7945 h 34963"/>
                  <a:gd name="connsiteX8" fmla="*/ 32 w 7862"/>
                  <a:gd name="connsiteY8" fmla="*/ 31630 h 34963"/>
                  <a:gd name="connsiteX9" fmla="*/ 105 w 7862"/>
                  <a:gd name="connsiteY9" fmla="*/ 33233 h 34963"/>
                  <a:gd name="connsiteX10" fmla="*/ 980 w 7862"/>
                  <a:gd name="connsiteY10" fmla="*/ 34764 h 34963"/>
                  <a:gd name="connsiteX11" fmla="*/ 5498 w 7862"/>
                  <a:gd name="connsiteY11" fmla="*/ 34909 h 34963"/>
                  <a:gd name="connsiteX12" fmla="*/ 6664 w 7862"/>
                  <a:gd name="connsiteY12" fmla="*/ 34909 h 34963"/>
                  <a:gd name="connsiteX13" fmla="*/ 7685 w 7862"/>
                  <a:gd name="connsiteY13" fmla="*/ 34108 h 34963"/>
                  <a:gd name="connsiteX14" fmla="*/ 7830 w 7862"/>
                  <a:gd name="connsiteY14" fmla="*/ 26820 h 34963"/>
                  <a:gd name="connsiteX15" fmla="*/ 7830 w 7862"/>
                  <a:gd name="connsiteY15" fmla="*/ 19459 h 34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62" h="34963">
                    <a:moveTo>
                      <a:pt x="7830" y="19459"/>
                    </a:moveTo>
                    <a:cubicBezTo>
                      <a:pt x="7830" y="13993"/>
                      <a:pt x="7903" y="9548"/>
                      <a:pt x="7830" y="4082"/>
                    </a:cubicBezTo>
                    <a:cubicBezTo>
                      <a:pt x="7830" y="3426"/>
                      <a:pt x="7758" y="1604"/>
                      <a:pt x="7758" y="1094"/>
                    </a:cubicBezTo>
                    <a:cubicBezTo>
                      <a:pt x="7612" y="-72"/>
                      <a:pt x="7247" y="1"/>
                      <a:pt x="7029" y="1"/>
                    </a:cubicBezTo>
                    <a:cubicBezTo>
                      <a:pt x="5352" y="74"/>
                      <a:pt x="4624" y="1"/>
                      <a:pt x="2219" y="147"/>
                    </a:cubicBezTo>
                    <a:cubicBezTo>
                      <a:pt x="1490" y="147"/>
                      <a:pt x="1126" y="-145"/>
                      <a:pt x="688" y="365"/>
                    </a:cubicBezTo>
                    <a:cubicBezTo>
                      <a:pt x="543" y="511"/>
                      <a:pt x="324" y="875"/>
                      <a:pt x="178" y="1604"/>
                    </a:cubicBezTo>
                    <a:cubicBezTo>
                      <a:pt x="-41" y="2843"/>
                      <a:pt x="32" y="6268"/>
                      <a:pt x="32" y="7945"/>
                    </a:cubicBezTo>
                    <a:cubicBezTo>
                      <a:pt x="32" y="15961"/>
                      <a:pt x="-41" y="23686"/>
                      <a:pt x="32" y="31630"/>
                    </a:cubicBezTo>
                    <a:cubicBezTo>
                      <a:pt x="32" y="32213"/>
                      <a:pt x="32" y="32796"/>
                      <a:pt x="105" y="33233"/>
                    </a:cubicBezTo>
                    <a:cubicBezTo>
                      <a:pt x="251" y="34472"/>
                      <a:pt x="761" y="34837"/>
                      <a:pt x="980" y="34764"/>
                    </a:cubicBezTo>
                    <a:cubicBezTo>
                      <a:pt x="2802" y="34691"/>
                      <a:pt x="3749" y="34909"/>
                      <a:pt x="5498" y="34909"/>
                    </a:cubicBezTo>
                    <a:cubicBezTo>
                      <a:pt x="5863" y="34909"/>
                      <a:pt x="6081" y="34909"/>
                      <a:pt x="6664" y="34909"/>
                    </a:cubicBezTo>
                    <a:cubicBezTo>
                      <a:pt x="6956" y="34909"/>
                      <a:pt x="7466" y="35274"/>
                      <a:pt x="7685" y="34108"/>
                    </a:cubicBezTo>
                    <a:cubicBezTo>
                      <a:pt x="7830" y="33160"/>
                      <a:pt x="7830" y="28205"/>
                      <a:pt x="7830" y="26820"/>
                    </a:cubicBezTo>
                    <a:cubicBezTo>
                      <a:pt x="7830" y="24342"/>
                      <a:pt x="7830" y="21864"/>
                      <a:pt x="7830" y="19459"/>
                    </a:cubicBezTo>
                    <a:close/>
                  </a:path>
                </a:pathLst>
              </a:custGeom>
              <a:solidFill>
                <a:srgbClr val="F7F7F7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3" name="Freeform: Shape 1002">
                <a:extLst>
                  <a:ext uri="{FF2B5EF4-FFF2-40B4-BE49-F238E27FC236}">
                    <a16:creationId xmlns:a16="http://schemas.microsoft.com/office/drawing/2014/main" id="{840C6CB9-C18E-EC16-02D5-06DA1D7C7E44}"/>
                  </a:ext>
                </a:extLst>
              </p:cNvPr>
              <p:cNvSpPr/>
              <p:nvPr/>
            </p:nvSpPr>
            <p:spPr>
              <a:xfrm>
                <a:off x="8572280" y="6316379"/>
                <a:ext cx="7862" cy="34963"/>
              </a:xfrm>
              <a:custGeom>
                <a:avLst/>
                <a:gdLst>
                  <a:gd name="connsiteX0" fmla="*/ 7830 w 7862"/>
                  <a:gd name="connsiteY0" fmla="*/ 19459 h 34963"/>
                  <a:gd name="connsiteX1" fmla="*/ 7830 w 7862"/>
                  <a:gd name="connsiteY1" fmla="*/ 4082 h 34963"/>
                  <a:gd name="connsiteX2" fmla="*/ 7758 w 7862"/>
                  <a:gd name="connsiteY2" fmla="*/ 1094 h 34963"/>
                  <a:gd name="connsiteX3" fmla="*/ 7028 w 7862"/>
                  <a:gd name="connsiteY3" fmla="*/ 1 h 34963"/>
                  <a:gd name="connsiteX4" fmla="*/ 2219 w 7862"/>
                  <a:gd name="connsiteY4" fmla="*/ 147 h 34963"/>
                  <a:gd name="connsiteX5" fmla="*/ 688 w 7862"/>
                  <a:gd name="connsiteY5" fmla="*/ 365 h 34963"/>
                  <a:gd name="connsiteX6" fmla="*/ 178 w 7862"/>
                  <a:gd name="connsiteY6" fmla="*/ 1604 h 34963"/>
                  <a:gd name="connsiteX7" fmla="*/ 32 w 7862"/>
                  <a:gd name="connsiteY7" fmla="*/ 7945 h 34963"/>
                  <a:gd name="connsiteX8" fmla="*/ 32 w 7862"/>
                  <a:gd name="connsiteY8" fmla="*/ 31630 h 34963"/>
                  <a:gd name="connsiteX9" fmla="*/ 105 w 7862"/>
                  <a:gd name="connsiteY9" fmla="*/ 33233 h 34963"/>
                  <a:gd name="connsiteX10" fmla="*/ 980 w 7862"/>
                  <a:gd name="connsiteY10" fmla="*/ 34764 h 34963"/>
                  <a:gd name="connsiteX11" fmla="*/ 5498 w 7862"/>
                  <a:gd name="connsiteY11" fmla="*/ 34909 h 34963"/>
                  <a:gd name="connsiteX12" fmla="*/ 6664 w 7862"/>
                  <a:gd name="connsiteY12" fmla="*/ 34909 h 34963"/>
                  <a:gd name="connsiteX13" fmla="*/ 7685 w 7862"/>
                  <a:gd name="connsiteY13" fmla="*/ 34108 h 34963"/>
                  <a:gd name="connsiteX14" fmla="*/ 7830 w 7862"/>
                  <a:gd name="connsiteY14" fmla="*/ 26820 h 34963"/>
                  <a:gd name="connsiteX15" fmla="*/ 7830 w 7862"/>
                  <a:gd name="connsiteY15" fmla="*/ 19459 h 34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62" h="34963">
                    <a:moveTo>
                      <a:pt x="7830" y="19459"/>
                    </a:moveTo>
                    <a:cubicBezTo>
                      <a:pt x="7830" y="13993"/>
                      <a:pt x="7903" y="9548"/>
                      <a:pt x="7830" y="4082"/>
                    </a:cubicBezTo>
                    <a:cubicBezTo>
                      <a:pt x="7830" y="3426"/>
                      <a:pt x="7758" y="1604"/>
                      <a:pt x="7758" y="1094"/>
                    </a:cubicBezTo>
                    <a:cubicBezTo>
                      <a:pt x="7612" y="-72"/>
                      <a:pt x="7247" y="1"/>
                      <a:pt x="7028" y="1"/>
                    </a:cubicBezTo>
                    <a:cubicBezTo>
                      <a:pt x="5352" y="74"/>
                      <a:pt x="4624" y="1"/>
                      <a:pt x="2219" y="147"/>
                    </a:cubicBezTo>
                    <a:cubicBezTo>
                      <a:pt x="1490" y="147"/>
                      <a:pt x="1125" y="-145"/>
                      <a:pt x="688" y="365"/>
                    </a:cubicBezTo>
                    <a:cubicBezTo>
                      <a:pt x="543" y="511"/>
                      <a:pt x="324" y="875"/>
                      <a:pt x="178" y="1604"/>
                    </a:cubicBezTo>
                    <a:cubicBezTo>
                      <a:pt x="-41" y="2843"/>
                      <a:pt x="32" y="6268"/>
                      <a:pt x="32" y="7945"/>
                    </a:cubicBezTo>
                    <a:cubicBezTo>
                      <a:pt x="32" y="15961"/>
                      <a:pt x="-41" y="23686"/>
                      <a:pt x="32" y="31630"/>
                    </a:cubicBezTo>
                    <a:cubicBezTo>
                      <a:pt x="32" y="32213"/>
                      <a:pt x="32" y="32796"/>
                      <a:pt x="105" y="33233"/>
                    </a:cubicBezTo>
                    <a:cubicBezTo>
                      <a:pt x="251" y="34472"/>
                      <a:pt x="761" y="34837"/>
                      <a:pt x="980" y="34764"/>
                    </a:cubicBezTo>
                    <a:cubicBezTo>
                      <a:pt x="2802" y="34691"/>
                      <a:pt x="3749" y="34909"/>
                      <a:pt x="5498" y="34909"/>
                    </a:cubicBezTo>
                    <a:cubicBezTo>
                      <a:pt x="5863" y="34909"/>
                      <a:pt x="6081" y="34909"/>
                      <a:pt x="6664" y="34909"/>
                    </a:cubicBezTo>
                    <a:cubicBezTo>
                      <a:pt x="6956" y="34909"/>
                      <a:pt x="7466" y="35274"/>
                      <a:pt x="7685" y="34108"/>
                    </a:cubicBezTo>
                    <a:cubicBezTo>
                      <a:pt x="7830" y="33160"/>
                      <a:pt x="7830" y="28205"/>
                      <a:pt x="7830" y="26820"/>
                    </a:cubicBezTo>
                    <a:cubicBezTo>
                      <a:pt x="7830" y="24342"/>
                      <a:pt x="7830" y="21864"/>
                      <a:pt x="7830" y="19459"/>
                    </a:cubicBezTo>
                    <a:close/>
                  </a:path>
                </a:pathLst>
              </a:custGeom>
              <a:solidFill>
                <a:srgbClr val="F7F7F7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4" name="Freeform: Shape 1003">
                <a:extLst>
                  <a:ext uri="{FF2B5EF4-FFF2-40B4-BE49-F238E27FC236}">
                    <a16:creationId xmlns:a16="http://schemas.microsoft.com/office/drawing/2014/main" id="{30F4C4E2-FC7E-4DF7-721F-F0BFCE9195C2}"/>
                  </a:ext>
                </a:extLst>
              </p:cNvPr>
              <p:cNvSpPr/>
              <p:nvPr/>
            </p:nvSpPr>
            <p:spPr>
              <a:xfrm>
                <a:off x="8587001" y="6316379"/>
                <a:ext cx="7862" cy="34963"/>
              </a:xfrm>
              <a:custGeom>
                <a:avLst/>
                <a:gdLst>
                  <a:gd name="connsiteX0" fmla="*/ 7830 w 7862"/>
                  <a:gd name="connsiteY0" fmla="*/ 19459 h 34963"/>
                  <a:gd name="connsiteX1" fmla="*/ 7830 w 7862"/>
                  <a:gd name="connsiteY1" fmla="*/ 4082 h 34963"/>
                  <a:gd name="connsiteX2" fmla="*/ 7758 w 7862"/>
                  <a:gd name="connsiteY2" fmla="*/ 1094 h 34963"/>
                  <a:gd name="connsiteX3" fmla="*/ 7029 w 7862"/>
                  <a:gd name="connsiteY3" fmla="*/ 1 h 34963"/>
                  <a:gd name="connsiteX4" fmla="*/ 2219 w 7862"/>
                  <a:gd name="connsiteY4" fmla="*/ 147 h 34963"/>
                  <a:gd name="connsiteX5" fmla="*/ 688 w 7862"/>
                  <a:gd name="connsiteY5" fmla="*/ 365 h 34963"/>
                  <a:gd name="connsiteX6" fmla="*/ 178 w 7862"/>
                  <a:gd name="connsiteY6" fmla="*/ 1604 h 34963"/>
                  <a:gd name="connsiteX7" fmla="*/ 32 w 7862"/>
                  <a:gd name="connsiteY7" fmla="*/ 7945 h 34963"/>
                  <a:gd name="connsiteX8" fmla="*/ 32 w 7862"/>
                  <a:gd name="connsiteY8" fmla="*/ 31630 h 34963"/>
                  <a:gd name="connsiteX9" fmla="*/ 105 w 7862"/>
                  <a:gd name="connsiteY9" fmla="*/ 33233 h 34963"/>
                  <a:gd name="connsiteX10" fmla="*/ 980 w 7862"/>
                  <a:gd name="connsiteY10" fmla="*/ 34764 h 34963"/>
                  <a:gd name="connsiteX11" fmla="*/ 5498 w 7862"/>
                  <a:gd name="connsiteY11" fmla="*/ 34909 h 34963"/>
                  <a:gd name="connsiteX12" fmla="*/ 6664 w 7862"/>
                  <a:gd name="connsiteY12" fmla="*/ 34909 h 34963"/>
                  <a:gd name="connsiteX13" fmla="*/ 7685 w 7862"/>
                  <a:gd name="connsiteY13" fmla="*/ 34108 h 34963"/>
                  <a:gd name="connsiteX14" fmla="*/ 7830 w 7862"/>
                  <a:gd name="connsiteY14" fmla="*/ 26820 h 34963"/>
                  <a:gd name="connsiteX15" fmla="*/ 7830 w 7862"/>
                  <a:gd name="connsiteY15" fmla="*/ 19459 h 34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62" h="34963">
                    <a:moveTo>
                      <a:pt x="7830" y="19459"/>
                    </a:moveTo>
                    <a:cubicBezTo>
                      <a:pt x="7830" y="13993"/>
                      <a:pt x="7903" y="9548"/>
                      <a:pt x="7830" y="4082"/>
                    </a:cubicBezTo>
                    <a:cubicBezTo>
                      <a:pt x="7830" y="3426"/>
                      <a:pt x="7758" y="1604"/>
                      <a:pt x="7758" y="1094"/>
                    </a:cubicBezTo>
                    <a:cubicBezTo>
                      <a:pt x="7612" y="-72"/>
                      <a:pt x="7248" y="1"/>
                      <a:pt x="7029" y="1"/>
                    </a:cubicBezTo>
                    <a:cubicBezTo>
                      <a:pt x="5353" y="74"/>
                      <a:pt x="4624" y="1"/>
                      <a:pt x="2219" y="147"/>
                    </a:cubicBezTo>
                    <a:cubicBezTo>
                      <a:pt x="1490" y="147"/>
                      <a:pt x="1126" y="-145"/>
                      <a:pt x="688" y="365"/>
                    </a:cubicBezTo>
                    <a:cubicBezTo>
                      <a:pt x="542" y="511"/>
                      <a:pt x="324" y="875"/>
                      <a:pt x="178" y="1604"/>
                    </a:cubicBezTo>
                    <a:cubicBezTo>
                      <a:pt x="-40" y="2843"/>
                      <a:pt x="32" y="6268"/>
                      <a:pt x="32" y="7945"/>
                    </a:cubicBezTo>
                    <a:cubicBezTo>
                      <a:pt x="32" y="15961"/>
                      <a:pt x="-40" y="23686"/>
                      <a:pt x="32" y="31630"/>
                    </a:cubicBezTo>
                    <a:cubicBezTo>
                      <a:pt x="32" y="32213"/>
                      <a:pt x="32" y="32796"/>
                      <a:pt x="105" y="33233"/>
                    </a:cubicBezTo>
                    <a:cubicBezTo>
                      <a:pt x="251" y="34472"/>
                      <a:pt x="761" y="34837"/>
                      <a:pt x="980" y="34764"/>
                    </a:cubicBezTo>
                    <a:cubicBezTo>
                      <a:pt x="2802" y="34691"/>
                      <a:pt x="3749" y="34909"/>
                      <a:pt x="5498" y="34909"/>
                    </a:cubicBezTo>
                    <a:cubicBezTo>
                      <a:pt x="5863" y="34909"/>
                      <a:pt x="6081" y="34909"/>
                      <a:pt x="6664" y="34909"/>
                    </a:cubicBezTo>
                    <a:cubicBezTo>
                      <a:pt x="6956" y="34909"/>
                      <a:pt x="7466" y="35274"/>
                      <a:pt x="7685" y="34108"/>
                    </a:cubicBezTo>
                    <a:cubicBezTo>
                      <a:pt x="7830" y="33160"/>
                      <a:pt x="7830" y="28205"/>
                      <a:pt x="7830" y="26820"/>
                    </a:cubicBezTo>
                    <a:cubicBezTo>
                      <a:pt x="7830" y="24342"/>
                      <a:pt x="7903" y="21864"/>
                      <a:pt x="7830" y="19459"/>
                    </a:cubicBezTo>
                    <a:close/>
                  </a:path>
                </a:pathLst>
              </a:custGeom>
              <a:solidFill>
                <a:srgbClr val="F7F7F7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005" name="Graphic 2">
            <a:extLst>
              <a:ext uri="{FF2B5EF4-FFF2-40B4-BE49-F238E27FC236}">
                <a16:creationId xmlns:a16="http://schemas.microsoft.com/office/drawing/2014/main" id="{54BB291C-06DF-41E3-DC2D-3ED860DFC739}"/>
              </a:ext>
            </a:extLst>
          </p:cNvPr>
          <p:cNvGrpSpPr/>
          <p:nvPr/>
        </p:nvGrpSpPr>
        <p:grpSpPr>
          <a:xfrm>
            <a:off x="9554615" y="6210954"/>
            <a:ext cx="463629" cy="365852"/>
            <a:chOff x="8920873" y="6229061"/>
            <a:chExt cx="463629" cy="365852"/>
          </a:xfrm>
        </p:grpSpPr>
        <p:grpSp>
          <p:nvGrpSpPr>
            <p:cNvPr id="1006" name="Graphic 2">
              <a:extLst>
                <a:ext uri="{FF2B5EF4-FFF2-40B4-BE49-F238E27FC236}">
                  <a16:creationId xmlns:a16="http://schemas.microsoft.com/office/drawing/2014/main" id="{DDD6319E-34EC-1A90-A9D9-776F69C72E07}"/>
                </a:ext>
              </a:extLst>
            </p:cNvPr>
            <p:cNvGrpSpPr/>
            <p:nvPr/>
          </p:nvGrpSpPr>
          <p:grpSpPr>
            <a:xfrm>
              <a:off x="9194358" y="6279399"/>
              <a:ext cx="129982" cy="117646"/>
              <a:chOff x="9194358" y="6279399"/>
              <a:chExt cx="129982" cy="117646"/>
            </a:xfrm>
          </p:grpSpPr>
          <p:sp>
            <p:nvSpPr>
              <p:cNvPr id="1007" name="Freeform: Shape 1006">
                <a:extLst>
                  <a:ext uri="{FF2B5EF4-FFF2-40B4-BE49-F238E27FC236}">
                    <a16:creationId xmlns:a16="http://schemas.microsoft.com/office/drawing/2014/main" id="{3604CCEA-66EE-AB11-75D3-E06BE70BA39E}"/>
                  </a:ext>
                </a:extLst>
              </p:cNvPr>
              <p:cNvSpPr/>
              <p:nvPr/>
            </p:nvSpPr>
            <p:spPr>
              <a:xfrm>
                <a:off x="9194358" y="6279399"/>
                <a:ext cx="129982" cy="117646"/>
              </a:xfrm>
              <a:custGeom>
                <a:avLst/>
                <a:gdLst>
                  <a:gd name="connsiteX0" fmla="*/ 45956 w 129982"/>
                  <a:gd name="connsiteY0" fmla="*/ 109349 h 117646"/>
                  <a:gd name="connsiteX1" fmla="*/ 125613 w 129982"/>
                  <a:gd name="connsiteY1" fmla="*/ 56513 h 117646"/>
                  <a:gd name="connsiteX2" fmla="*/ 129766 w 129982"/>
                  <a:gd name="connsiteY2" fmla="*/ 51776 h 117646"/>
                  <a:gd name="connsiteX3" fmla="*/ 129694 w 129982"/>
                  <a:gd name="connsiteY3" fmla="*/ 47840 h 117646"/>
                  <a:gd name="connsiteX4" fmla="*/ 125977 w 129982"/>
                  <a:gd name="connsiteY4" fmla="*/ 40188 h 117646"/>
                  <a:gd name="connsiteX5" fmla="*/ 103676 w 129982"/>
                  <a:gd name="connsiteY5" fmla="*/ 5935 h 117646"/>
                  <a:gd name="connsiteX6" fmla="*/ 99085 w 129982"/>
                  <a:gd name="connsiteY6" fmla="*/ 1271 h 117646"/>
                  <a:gd name="connsiteX7" fmla="*/ 89683 w 129982"/>
                  <a:gd name="connsiteY7" fmla="*/ 761 h 117646"/>
                  <a:gd name="connsiteX8" fmla="*/ 81302 w 129982"/>
                  <a:gd name="connsiteY8" fmla="*/ 5498 h 117646"/>
                  <a:gd name="connsiteX9" fmla="*/ 27445 w 129982"/>
                  <a:gd name="connsiteY9" fmla="*/ 42957 h 117646"/>
                  <a:gd name="connsiteX10" fmla="*/ 1720 w 129982"/>
                  <a:gd name="connsiteY10" fmla="*/ 62635 h 117646"/>
                  <a:gd name="connsiteX11" fmla="*/ 189 w 129982"/>
                  <a:gd name="connsiteY11" fmla="*/ 64602 h 117646"/>
                  <a:gd name="connsiteX12" fmla="*/ 44 w 129982"/>
                  <a:gd name="connsiteY12" fmla="*/ 66643 h 117646"/>
                  <a:gd name="connsiteX13" fmla="*/ 4124 w 129982"/>
                  <a:gd name="connsiteY13" fmla="*/ 78522 h 117646"/>
                  <a:gd name="connsiteX14" fmla="*/ 16368 w 129982"/>
                  <a:gd name="connsiteY14" fmla="*/ 101916 h 117646"/>
                  <a:gd name="connsiteX15" fmla="*/ 23583 w 129982"/>
                  <a:gd name="connsiteY15" fmla="*/ 112265 h 117646"/>
                  <a:gd name="connsiteX16" fmla="*/ 34733 w 129982"/>
                  <a:gd name="connsiteY16" fmla="*/ 117439 h 117646"/>
                  <a:gd name="connsiteX17" fmla="*/ 39324 w 129982"/>
                  <a:gd name="connsiteY17" fmla="*/ 113430 h 117646"/>
                  <a:gd name="connsiteX18" fmla="*/ 45956 w 129982"/>
                  <a:gd name="connsiteY18" fmla="*/ 109349 h 117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9982" h="117646">
                    <a:moveTo>
                      <a:pt x="45956" y="109349"/>
                    </a:moveTo>
                    <a:cubicBezTo>
                      <a:pt x="73432" y="93243"/>
                      <a:pt x="100105" y="75607"/>
                      <a:pt x="125613" y="56513"/>
                    </a:cubicBezTo>
                    <a:cubicBezTo>
                      <a:pt x="127289" y="55274"/>
                      <a:pt x="129111" y="53816"/>
                      <a:pt x="129766" y="51776"/>
                    </a:cubicBezTo>
                    <a:cubicBezTo>
                      <a:pt x="130131" y="50536"/>
                      <a:pt x="129985" y="49152"/>
                      <a:pt x="129694" y="47840"/>
                    </a:cubicBezTo>
                    <a:cubicBezTo>
                      <a:pt x="129038" y="45071"/>
                      <a:pt x="127508" y="42593"/>
                      <a:pt x="125977" y="40188"/>
                    </a:cubicBezTo>
                    <a:cubicBezTo>
                      <a:pt x="118835" y="28528"/>
                      <a:pt x="111766" y="16940"/>
                      <a:pt x="103676" y="5935"/>
                    </a:cubicBezTo>
                    <a:cubicBezTo>
                      <a:pt x="102364" y="4186"/>
                      <a:pt x="100980" y="2364"/>
                      <a:pt x="99085" y="1271"/>
                    </a:cubicBezTo>
                    <a:cubicBezTo>
                      <a:pt x="96316" y="-405"/>
                      <a:pt x="92745" y="-259"/>
                      <a:pt x="89683" y="761"/>
                    </a:cubicBezTo>
                    <a:cubicBezTo>
                      <a:pt x="86622" y="1781"/>
                      <a:pt x="83926" y="3676"/>
                      <a:pt x="81302" y="5498"/>
                    </a:cubicBezTo>
                    <a:cubicBezTo>
                      <a:pt x="63374" y="17960"/>
                      <a:pt x="45447" y="30495"/>
                      <a:pt x="27445" y="42957"/>
                    </a:cubicBezTo>
                    <a:cubicBezTo>
                      <a:pt x="18554" y="49152"/>
                      <a:pt x="9663" y="55347"/>
                      <a:pt x="1720" y="62635"/>
                    </a:cubicBezTo>
                    <a:cubicBezTo>
                      <a:pt x="1136" y="63217"/>
                      <a:pt x="480" y="63800"/>
                      <a:pt x="189" y="64602"/>
                    </a:cubicBezTo>
                    <a:cubicBezTo>
                      <a:pt x="-29" y="65258"/>
                      <a:pt x="-29" y="65987"/>
                      <a:pt x="44" y="66643"/>
                    </a:cubicBezTo>
                    <a:cubicBezTo>
                      <a:pt x="480" y="70870"/>
                      <a:pt x="2302" y="74732"/>
                      <a:pt x="4124" y="78522"/>
                    </a:cubicBezTo>
                    <a:cubicBezTo>
                      <a:pt x="7987" y="86465"/>
                      <a:pt x="12068" y="94263"/>
                      <a:pt x="16368" y="101916"/>
                    </a:cubicBezTo>
                    <a:cubicBezTo>
                      <a:pt x="18481" y="105632"/>
                      <a:pt x="20595" y="109276"/>
                      <a:pt x="23583" y="112265"/>
                    </a:cubicBezTo>
                    <a:cubicBezTo>
                      <a:pt x="25915" y="114597"/>
                      <a:pt x="31089" y="118605"/>
                      <a:pt x="34733" y="117439"/>
                    </a:cubicBezTo>
                    <a:cubicBezTo>
                      <a:pt x="36337" y="116929"/>
                      <a:pt x="38013" y="114524"/>
                      <a:pt x="39324" y="113430"/>
                    </a:cubicBezTo>
                    <a:cubicBezTo>
                      <a:pt x="41438" y="111973"/>
                      <a:pt x="43698" y="110661"/>
                      <a:pt x="45956" y="109349"/>
                    </a:cubicBezTo>
                    <a:close/>
                  </a:path>
                </a:pathLst>
              </a:custGeom>
              <a:solidFill>
                <a:srgbClr val="262626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8" name="Freeform: Shape 1007">
                <a:extLst>
                  <a:ext uri="{FF2B5EF4-FFF2-40B4-BE49-F238E27FC236}">
                    <a16:creationId xmlns:a16="http://schemas.microsoft.com/office/drawing/2014/main" id="{EA2EE63E-3D81-7C4E-38C4-E93D7FF38A69}"/>
                  </a:ext>
                </a:extLst>
              </p:cNvPr>
              <p:cNvSpPr/>
              <p:nvPr/>
            </p:nvSpPr>
            <p:spPr>
              <a:xfrm>
                <a:off x="9252619" y="6284285"/>
                <a:ext cx="39390" cy="29183"/>
              </a:xfrm>
              <a:custGeom>
                <a:avLst/>
                <a:gdLst>
                  <a:gd name="connsiteX0" fmla="*/ 18742 w 39390"/>
                  <a:gd name="connsiteY0" fmla="*/ 17884 h 29183"/>
                  <a:gd name="connsiteX1" fmla="*/ 35212 w 39390"/>
                  <a:gd name="connsiteY1" fmla="*/ 6370 h 29183"/>
                  <a:gd name="connsiteX2" fmla="*/ 38419 w 39390"/>
                  <a:gd name="connsiteY2" fmla="*/ 4038 h 29183"/>
                  <a:gd name="connsiteX3" fmla="*/ 39293 w 39390"/>
                  <a:gd name="connsiteY3" fmla="*/ 2871 h 29183"/>
                  <a:gd name="connsiteX4" fmla="*/ 37544 w 39390"/>
                  <a:gd name="connsiteY4" fmla="*/ 612 h 29183"/>
                  <a:gd name="connsiteX5" fmla="*/ 36816 w 39390"/>
                  <a:gd name="connsiteY5" fmla="*/ 29 h 29183"/>
                  <a:gd name="connsiteX6" fmla="*/ 35358 w 39390"/>
                  <a:gd name="connsiteY6" fmla="*/ 685 h 29183"/>
                  <a:gd name="connsiteX7" fmla="*/ 28507 w 39390"/>
                  <a:gd name="connsiteY7" fmla="*/ 5349 h 29183"/>
                  <a:gd name="connsiteX8" fmla="*/ 3146 w 39390"/>
                  <a:gd name="connsiteY8" fmla="*/ 23132 h 29183"/>
                  <a:gd name="connsiteX9" fmla="*/ 1397 w 39390"/>
                  <a:gd name="connsiteY9" fmla="*/ 24370 h 29183"/>
                  <a:gd name="connsiteX10" fmla="*/ 13 w 39390"/>
                  <a:gd name="connsiteY10" fmla="*/ 25974 h 29183"/>
                  <a:gd name="connsiteX11" fmla="*/ 1397 w 39390"/>
                  <a:gd name="connsiteY11" fmla="*/ 28306 h 29183"/>
                  <a:gd name="connsiteX12" fmla="*/ 1834 w 39390"/>
                  <a:gd name="connsiteY12" fmla="*/ 28889 h 29183"/>
                  <a:gd name="connsiteX13" fmla="*/ 3073 w 39390"/>
                  <a:gd name="connsiteY13" fmla="*/ 28743 h 29183"/>
                  <a:gd name="connsiteX14" fmla="*/ 10944 w 39390"/>
                  <a:gd name="connsiteY14" fmla="*/ 23350 h 29183"/>
                  <a:gd name="connsiteX15" fmla="*/ 18742 w 39390"/>
                  <a:gd name="connsiteY15" fmla="*/ 17884 h 29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390" h="29183">
                    <a:moveTo>
                      <a:pt x="18742" y="17884"/>
                    </a:moveTo>
                    <a:cubicBezTo>
                      <a:pt x="24645" y="13730"/>
                      <a:pt x="29382" y="10451"/>
                      <a:pt x="35212" y="6370"/>
                    </a:cubicBezTo>
                    <a:cubicBezTo>
                      <a:pt x="35941" y="5859"/>
                      <a:pt x="37836" y="4548"/>
                      <a:pt x="38419" y="4038"/>
                    </a:cubicBezTo>
                    <a:cubicBezTo>
                      <a:pt x="39585" y="3090"/>
                      <a:pt x="39439" y="3017"/>
                      <a:pt x="39293" y="2871"/>
                    </a:cubicBezTo>
                    <a:cubicBezTo>
                      <a:pt x="38638" y="2070"/>
                      <a:pt x="38492" y="1705"/>
                      <a:pt x="37544" y="612"/>
                    </a:cubicBezTo>
                    <a:cubicBezTo>
                      <a:pt x="37253" y="321"/>
                      <a:pt x="37471" y="-117"/>
                      <a:pt x="36816" y="29"/>
                    </a:cubicBezTo>
                    <a:cubicBezTo>
                      <a:pt x="36597" y="102"/>
                      <a:pt x="36160" y="175"/>
                      <a:pt x="35358" y="685"/>
                    </a:cubicBezTo>
                    <a:cubicBezTo>
                      <a:pt x="33973" y="1559"/>
                      <a:pt x="30329" y="4110"/>
                      <a:pt x="28507" y="5349"/>
                    </a:cubicBezTo>
                    <a:cubicBezTo>
                      <a:pt x="19981" y="11398"/>
                      <a:pt x="11600" y="17083"/>
                      <a:pt x="3146" y="23132"/>
                    </a:cubicBezTo>
                    <a:cubicBezTo>
                      <a:pt x="2563" y="23569"/>
                      <a:pt x="1907" y="24006"/>
                      <a:pt x="1397" y="24370"/>
                    </a:cubicBezTo>
                    <a:cubicBezTo>
                      <a:pt x="158" y="25318"/>
                      <a:pt x="-60" y="25901"/>
                      <a:pt x="13" y="25974"/>
                    </a:cubicBezTo>
                    <a:cubicBezTo>
                      <a:pt x="741" y="26775"/>
                      <a:pt x="814" y="27431"/>
                      <a:pt x="1397" y="28306"/>
                    </a:cubicBezTo>
                    <a:cubicBezTo>
                      <a:pt x="1543" y="28525"/>
                      <a:pt x="1616" y="28597"/>
                      <a:pt x="1834" y="28889"/>
                    </a:cubicBezTo>
                    <a:cubicBezTo>
                      <a:pt x="1907" y="29035"/>
                      <a:pt x="1762" y="29545"/>
                      <a:pt x="3073" y="28743"/>
                    </a:cubicBezTo>
                    <a:cubicBezTo>
                      <a:pt x="4166" y="28087"/>
                      <a:pt x="9486" y="24370"/>
                      <a:pt x="10944" y="23350"/>
                    </a:cubicBezTo>
                    <a:cubicBezTo>
                      <a:pt x="13568" y="21528"/>
                      <a:pt x="16191" y="19706"/>
                      <a:pt x="18742" y="17884"/>
                    </a:cubicBezTo>
                    <a:close/>
                  </a:path>
                </a:pathLst>
              </a:custGeom>
              <a:solidFill>
                <a:srgbClr val="F7F7F7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9" name="Freeform: Shape 1008">
                <a:extLst>
                  <a:ext uri="{FF2B5EF4-FFF2-40B4-BE49-F238E27FC236}">
                    <a16:creationId xmlns:a16="http://schemas.microsoft.com/office/drawing/2014/main" id="{61C13DF8-C23B-7237-19CC-CAC0B0473C18}"/>
                  </a:ext>
                </a:extLst>
              </p:cNvPr>
              <p:cNvSpPr/>
              <p:nvPr/>
            </p:nvSpPr>
            <p:spPr>
              <a:xfrm>
                <a:off x="9257866" y="6291718"/>
                <a:ext cx="39391" cy="29183"/>
              </a:xfrm>
              <a:custGeom>
                <a:avLst/>
                <a:gdLst>
                  <a:gd name="connsiteX0" fmla="*/ 18742 w 39391"/>
                  <a:gd name="connsiteY0" fmla="*/ 17884 h 29183"/>
                  <a:gd name="connsiteX1" fmla="*/ 35212 w 39391"/>
                  <a:gd name="connsiteY1" fmla="*/ 6369 h 29183"/>
                  <a:gd name="connsiteX2" fmla="*/ 38420 w 39391"/>
                  <a:gd name="connsiteY2" fmla="*/ 4037 h 29183"/>
                  <a:gd name="connsiteX3" fmla="*/ 39294 w 39391"/>
                  <a:gd name="connsiteY3" fmla="*/ 2871 h 29183"/>
                  <a:gd name="connsiteX4" fmla="*/ 37545 w 39391"/>
                  <a:gd name="connsiteY4" fmla="*/ 612 h 29183"/>
                  <a:gd name="connsiteX5" fmla="*/ 36816 w 39391"/>
                  <a:gd name="connsiteY5" fmla="*/ 29 h 29183"/>
                  <a:gd name="connsiteX6" fmla="*/ 35358 w 39391"/>
                  <a:gd name="connsiteY6" fmla="*/ 685 h 29183"/>
                  <a:gd name="connsiteX7" fmla="*/ 28508 w 39391"/>
                  <a:gd name="connsiteY7" fmla="*/ 5349 h 29183"/>
                  <a:gd name="connsiteX8" fmla="*/ 3146 w 39391"/>
                  <a:gd name="connsiteY8" fmla="*/ 23131 h 29183"/>
                  <a:gd name="connsiteX9" fmla="*/ 1397 w 39391"/>
                  <a:gd name="connsiteY9" fmla="*/ 24371 h 29183"/>
                  <a:gd name="connsiteX10" fmla="*/ 13 w 39391"/>
                  <a:gd name="connsiteY10" fmla="*/ 25974 h 29183"/>
                  <a:gd name="connsiteX11" fmla="*/ 1397 w 39391"/>
                  <a:gd name="connsiteY11" fmla="*/ 28306 h 29183"/>
                  <a:gd name="connsiteX12" fmla="*/ 1834 w 39391"/>
                  <a:gd name="connsiteY12" fmla="*/ 28889 h 29183"/>
                  <a:gd name="connsiteX13" fmla="*/ 3073 w 39391"/>
                  <a:gd name="connsiteY13" fmla="*/ 28743 h 29183"/>
                  <a:gd name="connsiteX14" fmla="*/ 10944 w 39391"/>
                  <a:gd name="connsiteY14" fmla="*/ 23350 h 29183"/>
                  <a:gd name="connsiteX15" fmla="*/ 18742 w 39391"/>
                  <a:gd name="connsiteY15" fmla="*/ 17884 h 29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391" h="29183">
                    <a:moveTo>
                      <a:pt x="18742" y="17884"/>
                    </a:moveTo>
                    <a:cubicBezTo>
                      <a:pt x="24645" y="13730"/>
                      <a:pt x="29383" y="10451"/>
                      <a:pt x="35212" y="6369"/>
                    </a:cubicBezTo>
                    <a:cubicBezTo>
                      <a:pt x="35941" y="5859"/>
                      <a:pt x="37836" y="4547"/>
                      <a:pt x="38420" y="4037"/>
                    </a:cubicBezTo>
                    <a:cubicBezTo>
                      <a:pt x="39585" y="3090"/>
                      <a:pt x="39440" y="3017"/>
                      <a:pt x="39294" y="2871"/>
                    </a:cubicBezTo>
                    <a:cubicBezTo>
                      <a:pt x="38637" y="2070"/>
                      <a:pt x="38492" y="1705"/>
                      <a:pt x="37545" y="612"/>
                    </a:cubicBezTo>
                    <a:cubicBezTo>
                      <a:pt x="37253" y="321"/>
                      <a:pt x="37472" y="-117"/>
                      <a:pt x="36816" y="29"/>
                    </a:cubicBezTo>
                    <a:cubicBezTo>
                      <a:pt x="36598" y="102"/>
                      <a:pt x="36160" y="175"/>
                      <a:pt x="35358" y="685"/>
                    </a:cubicBezTo>
                    <a:cubicBezTo>
                      <a:pt x="33974" y="1560"/>
                      <a:pt x="30330" y="4110"/>
                      <a:pt x="28508" y="5349"/>
                    </a:cubicBezTo>
                    <a:cubicBezTo>
                      <a:pt x="19981" y="11398"/>
                      <a:pt x="11600" y="17083"/>
                      <a:pt x="3146" y="23131"/>
                    </a:cubicBezTo>
                    <a:cubicBezTo>
                      <a:pt x="2563" y="23569"/>
                      <a:pt x="1907" y="24006"/>
                      <a:pt x="1397" y="24371"/>
                    </a:cubicBezTo>
                    <a:cubicBezTo>
                      <a:pt x="158" y="25318"/>
                      <a:pt x="-60" y="25901"/>
                      <a:pt x="13" y="25974"/>
                    </a:cubicBezTo>
                    <a:cubicBezTo>
                      <a:pt x="741" y="26775"/>
                      <a:pt x="814" y="27431"/>
                      <a:pt x="1397" y="28306"/>
                    </a:cubicBezTo>
                    <a:cubicBezTo>
                      <a:pt x="1543" y="28525"/>
                      <a:pt x="1616" y="28597"/>
                      <a:pt x="1834" y="28889"/>
                    </a:cubicBezTo>
                    <a:cubicBezTo>
                      <a:pt x="1907" y="29034"/>
                      <a:pt x="1762" y="29545"/>
                      <a:pt x="3073" y="28743"/>
                    </a:cubicBezTo>
                    <a:cubicBezTo>
                      <a:pt x="4166" y="28087"/>
                      <a:pt x="9486" y="24371"/>
                      <a:pt x="10944" y="23350"/>
                    </a:cubicBezTo>
                    <a:cubicBezTo>
                      <a:pt x="13495" y="21528"/>
                      <a:pt x="16118" y="19706"/>
                      <a:pt x="18742" y="17884"/>
                    </a:cubicBezTo>
                    <a:close/>
                  </a:path>
                </a:pathLst>
              </a:custGeom>
              <a:solidFill>
                <a:srgbClr val="F7F7F7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0" name="Freeform: Shape 1009">
                <a:extLst>
                  <a:ext uri="{FF2B5EF4-FFF2-40B4-BE49-F238E27FC236}">
                    <a16:creationId xmlns:a16="http://schemas.microsoft.com/office/drawing/2014/main" id="{4EEB151E-29E4-FB53-2B46-B6EB0FC9A119}"/>
                  </a:ext>
                </a:extLst>
              </p:cNvPr>
              <p:cNvSpPr/>
              <p:nvPr/>
            </p:nvSpPr>
            <p:spPr>
              <a:xfrm>
                <a:off x="9262894" y="6298933"/>
                <a:ext cx="39391" cy="29183"/>
              </a:xfrm>
              <a:custGeom>
                <a:avLst/>
                <a:gdLst>
                  <a:gd name="connsiteX0" fmla="*/ 18743 w 39391"/>
                  <a:gd name="connsiteY0" fmla="*/ 17884 h 29183"/>
                  <a:gd name="connsiteX1" fmla="*/ 35213 w 39391"/>
                  <a:gd name="connsiteY1" fmla="*/ 6369 h 29183"/>
                  <a:gd name="connsiteX2" fmla="*/ 38420 w 39391"/>
                  <a:gd name="connsiteY2" fmla="*/ 4038 h 29183"/>
                  <a:gd name="connsiteX3" fmla="*/ 39294 w 39391"/>
                  <a:gd name="connsiteY3" fmla="*/ 2871 h 29183"/>
                  <a:gd name="connsiteX4" fmla="*/ 37545 w 39391"/>
                  <a:gd name="connsiteY4" fmla="*/ 612 h 29183"/>
                  <a:gd name="connsiteX5" fmla="*/ 36816 w 39391"/>
                  <a:gd name="connsiteY5" fmla="*/ 29 h 29183"/>
                  <a:gd name="connsiteX6" fmla="*/ 35359 w 39391"/>
                  <a:gd name="connsiteY6" fmla="*/ 685 h 29183"/>
                  <a:gd name="connsiteX7" fmla="*/ 28508 w 39391"/>
                  <a:gd name="connsiteY7" fmla="*/ 5349 h 29183"/>
                  <a:gd name="connsiteX8" fmla="*/ 3147 w 39391"/>
                  <a:gd name="connsiteY8" fmla="*/ 23132 h 29183"/>
                  <a:gd name="connsiteX9" fmla="*/ 1398 w 39391"/>
                  <a:gd name="connsiteY9" fmla="*/ 24370 h 29183"/>
                  <a:gd name="connsiteX10" fmla="*/ 13 w 39391"/>
                  <a:gd name="connsiteY10" fmla="*/ 25973 h 29183"/>
                  <a:gd name="connsiteX11" fmla="*/ 1398 w 39391"/>
                  <a:gd name="connsiteY11" fmla="*/ 28306 h 29183"/>
                  <a:gd name="connsiteX12" fmla="*/ 1834 w 39391"/>
                  <a:gd name="connsiteY12" fmla="*/ 28889 h 29183"/>
                  <a:gd name="connsiteX13" fmla="*/ 3074 w 39391"/>
                  <a:gd name="connsiteY13" fmla="*/ 28743 h 29183"/>
                  <a:gd name="connsiteX14" fmla="*/ 10944 w 39391"/>
                  <a:gd name="connsiteY14" fmla="*/ 23350 h 29183"/>
                  <a:gd name="connsiteX15" fmla="*/ 18743 w 39391"/>
                  <a:gd name="connsiteY15" fmla="*/ 17884 h 29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391" h="29183">
                    <a:moveTo>
                      <a:pt x="18743" y="17884"/>
                    </a:moveTo>
                    <a:cubicBezTo>
                      <a:pt x="24645" y="13730"/>
                      <a:pt x="29383" y="10450"/>
                      <a:pt x="35213" y="6369"/>
                    </a:cubicBezTo>
                    <a:cubicBezTo>
                      <a:pt x="35942" y="5859"/>
                      <a:pt x="37837" y="4547"/>
                      <a:pt x="38420" y="4038"/>
                    </a:cubicBezTo>
                    <a:cubicBezTo>
                      <a:pt x="39586" y="3090"/>
                      <a:pt x="39440" y="3017"/>
                      <a:pt x="39294" y="2871"/>
                    </a:cubicBezTo>
                    <a:cubicBezTo>
                      <a:pt x="38638" y="2070"/>
                      <a:pt x="38492" y="1705"/>
                      <a:pt x="37545" y="612"/>
                    </a:cubicBezTo>
                    <a:cubicBezTo>
                      <a:pt x="37253" y="321"/>
                      <a:pt x="37472" y="-117"/>
                      <a:pt x="36816" y="29"/>
                    </a:cubicBezTo>
                    <a:cubicBezTo>
                      <a:pt x="36598" y="102"/>
                      <a:pt x="36161" y="175"/>
                      <a:pt x="35359" y="685"/>
                    </a:cubicBezTo>
                    <a:cubicBezTo>
                      <a:pt x="33974" y="1559"/>
                      <a:pt x="30330" y="4110"/>
                      <a:pt x="28508" y="5349"/>
                    </a:cubicBezTo>
                    <a:cubicBezTo>
                      <a:pt x="19981" y="11325"/>
                      <a:pt x="11601" y="17083"/>
                      <a:pt x="3147" y="23132"/>
                    </a:cubicBezTo>
                    <a:cubicBezTo>
                      <a:pt x="2564" y="23569"/>
                      <a:pt x="1907" y="24006"/>
                      <a:pt x="1398" y="24370"/>
                    </a:cubicBezTo>
                    <a:cubicBezTo>
                      <a:pt x="158" y="25318"/>
                      <a:pt x="-60" y="25901"/>
                      <a:pt x="13" y="25973"/>
                    </a:cubicBezTo>
                    <a:cubicBezTo>
                      <a:pt x="742" y="26775"/>
                      <a:pt x="814" y="27431"/>
                      <a:pt x="1398" y="28306"/>
                    </a:cubicBezTo>
                    <a:cubicBezTo>
                      <a:pt x="1544" y="28525"/>
                      <a:pt x="1617" y="28597"/>
                      <a:pt x="1834" y="28889"/>
                    </a:cubicBezTo>
                    <a:cubicBezTo>
                      <a:pt x="1907" y="29035"/>
                      <a:pt x="1762" y="29545"/>
                      <a:pt x="3074" y="28743"/>
                    </a:cubicBezTo>
                    <a:cubicBezTo>
                      <a:pt x="4167" y="28087"/>
                      <a:pt x="9487" y="24370"/>
                      <a:pt x="10944" y="23350"/>
                    </a:cubicBezTo>
                    <a:cubicBezTo>
                      <a:pt x="13568" y="21528"/>
                      <a:pt x="16119" y="19706"/>
                      <a:pt x="18743" y="17884"/>
                    </a:cubicBezTo>
                    <a:close/>
                  </a:path>
                </a:pathLst>
              </a:custGeom>
              <a:solidFill>
                <a:srgbClr val="F7F7F7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1" name="Freeform: Shape 1010">
                <a:extLst>
                  <a:ext uri="{FF2B5EF4-FFF2-40B4-BE49-F238E27FC236}">
                    <a16:creationId xmlns:a16="http://schemas.microsoft.com/office/drawing/2014/main" id="{47966F6C-A72E-3A2C-2826-B8D9F9D5E82B}"/>
                  </a:ext>
                </a:extLst>
              </p:cNvPr>
              <p:cNvSpPr/>
              <p:nvPr/>
            </p:nvSpPr>
            <p:spPr>
              <a:xfrm>
                <a:off x="9268069" y="6306367"/>
                <a:ext cx="39390" cy="29183"/>
              </a:xfrm>
              <a:custGeom>
                <a:avLst/>
                <a:gdLst>
                  <a:gd name="connsiteX0" fmla="*/ 18742 w 39390"/>
                  <a:gd name="connsiteY0" fmla="*/ 17884 h 29183"/>
                  <a:gd name="connsiteX1" fmla="*/ 35212 w 39390"/>
                  <a:gd name="connsiteY1" fmla="*/ 6369 h 29183"/>
                  <a:gd name="connsiteX2" fmla="*/ 38419 w 39390"/>
                  <a:gd name="connsiteY2" fmla="*/ 4037 h 29183"/>
                  <a:gd name="connsiteX3" fmla="*/ 39294 w 39390"/>
                  <a:gd name="connsiteY3" fmla="*/ 2871 h 29183"/>
                  <a:gd name="connsiteX4" fmla="*/ 37544 w 39390"/>
                  <a:gd name="connsiteY4" fmla="*/ 612 h 29183"/>
                  <a:gd name="connsiteX5" fmla="*/ 36816 w 39390"/>
                  <a:gd name="connsiteY5" fmla="*/ 29 h 29183"/>
                  <a:gd name="connsiteX6" fmla="*/ 35358 w 39390"/>
                  <a:gd name="connsiteY6" fmla="*/ 685 h 29183"/>
                  <a:gd name="connsiteX7" fmla="*/ 28507 w 39390"/>
                  <a:gd name="connsiteY7" fmla="*/ 5349 h 29183"/>
                  <a:gd name="connsiteX8" fmla="*/ 3146 w 39390"/>
                  <a:gd name="connsiteY8" fmla="*/ 23131 h 29183"/>
                  <a:gd name="connsiteX9" fmla="*/ 1397 w 39390"/>
                  <a:gd name="connsiteY9" fmla="*/ 24371 h 29183"/>
                  <a:gd name="connsiteX10" fmla="*/ 13 w 39390"/>
                  <a:gd name="connsiteY10" fmla="*/ 25974 h 29183"/>
                  <a:gd name="connsiteX11" fmla="*/ 1397 w 39390"/>
                  <a:gd name="connsiteY11" fmla="*/ 28306 h 29183"/>
                  <a:gd name="connsiteX12" fmla="*/ 1834 w 39390"/>
                  <a:gd name="connsiteY12" fmla="*/ 28889 h 29183"/>
                  <a:gd name="connsiteX13" fmla="*/ 3073 w 39390"/>
                  <a:gd name="connsiteY13" fmla="*/ 28743 h 29183"/>
                  <a:gd name="connsiteX14" fmla="*/ 10944 w 39390"/>
                  <a:gd name="connsiteY14" fmla="*/ 23350 h 29183"/>
                  <a:gd name="connsiteX15" fmla="*/ 18742 w 39390"/>
                  <a:gd name="connsiteY15" fmla="*/ 17884 h 29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390" h="29183">
                    <a:moveTo>
                      <a:pt x="18742" y="17884"/>
                    </a:moveTo>
                    <a:cubicBezTo>
                      <a:pt x="24645" y="13730"/>
                      <a:pt x="29382" y="10451"/>
                      <a:pt x="35212" y="6369"/>
                    </a:cubicBezTo>
                    <a:cubicBezTo>
                      <a:pt x="35941" y="5859"/>
                      <a:pt x="37836" y="4547"/>
                      <a:pt x="38419" y="4037"/>
                    </a:cubicBezTo>
                    <a:cubicBezTo>
                      <a:pt x="39585" y="3090"/>
                      <a:pt x="39439" y="3017"/>
                      <a:pt x="39294" y="2871"/>
                    </a:cubicBezTo>
                    <a:cubicBezTo>
                      <a:pt x="38638" y="2070"/>
                      <a:pt x="38492" y="1705"/>
                      <a:pt x="37544" y="612"/>
                    </a:cubicBezTo>
                    <a:cubicBezTo>
                      <a:pt x="37253" y="320"/>
                      <a:pt x="37472" y="-117"/>
                      <a:pt x="36816" y="29"/>
                    </a:cubicBezTo>
                    <a:cubicBezTo>
                      <a:pt x="36597" y="102"/>
                      <a:pt x="36160" y="175"/>
                      <a:pt x="35358" y="685"/>
                    </a:cubicBezTo>
                    <a:cubicBezTo>
                      <a:pt x="33973" y="1560"/>
                      <a:pt x="30329" y="4110"/>
                      <a:pt x="28507" y="5349"/>
                    </a:cubicBezTo>
                    <a:cubicBezTo>
                      <a:pt x="19981" y="11398"/>
                      <a:pt x="11600" y="17083"/>
                      <a:pt x="3146" y="23131"/>
                    </a:cubicBezTo>
                    <a:cubicBezTo>
                      <a:pt x="2563" y="23569"/>
                      <a:pt x="1907" y="24006"/>
                      <a:pt x="1397" y="24371"/>
                    </a:cubicBezTo>
                    <a:cubicBezTo>
                      <a:pt x="158" y="25318"/>
                      <a:pt x="-60" y="25901"/>
                      <a:pt x="13" y="25974"/>
                    </a:cubicBezTo>
                    <a:cubicBezTo>
                      <a:pt x="741" y="26775"/>
                      <a:pt x="814" y="27431"/>
                      <a:pt x="1397" y="28306"/>
                    </a:cubicBezTo>
                    <a:cubicBezTo>
                      <a:pt x="1543" y="28524"/>
                      <a:pt x="1616" y="28597"/>
                      <a:pt x="1834" y="28889"/>
                    </a:cubicBezTo>
                    <a:cubicBezTo>
                      <a:pt x="1907" y="29034"/>
                      <a:pt x="1762" y="29545"/>
                      <a:pt x="3073" y="28743"/>
                    </a:cubicBezTo>
                    <a:cubicBezTo>
                      <a:pt x="4166" y="28087"/>
                      <a:pt x="9486" y="24371"/>
                      <a:pt x="10944" y="23350"/>
                    </a:cubicBezTo>
                    <a:cubicBezTo>
                      <a:pt x="13568" y="21528"/>
                      <a:pt x="16191" y="19706"/>
                      <a:pt x="18742" y="17884"/>
                    </a:cubicBezTo>
                    <a:close/>
                  </a:path>
                </a:pathLst>
              </a:custGeom>
              <a:solidFill>
                <a:srgbClr val="F7F7F7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4A8695EF-C432-7970-0737-88190C9472A5}"/>
                </a:ext>
              </a:extLst>
            </p:cNvPr>
            <p:cNvSpPr/>
            <p:nvPr/>
          </p:nvSpPr>
          <p:spPr>
            <a:xfrm>
              <a:off x="8920873" y="6375849"/>
              <a:ext cx="282272" cy="219063"/>
            </a:xfrm>
            <a:custGeom>
              <a:avLst/>
              <a:gdLst>
                <a:gd name="connsiteX0" fmla="*/ 46148 w 282272"/>
                <a:gd name="connsiteY0" fmla="*/ 214991 h 219063"/>
                <a:gd name="connsiteX1" fmla="*/ 261212 w 282272"/>
                <a:gd name="connsiteY1" fmla="*/ 49848 h 219063"/>
                <a:gd name="connsiteX2" fmla="*/ 234612 w 282272"/>
                <a:gd name="connsiteY2" fmla="*/ 7360 h 219063"/>
                <a:gd name="connsiteX3" fmla="*/ 12042 w 282272"/>
                <a:gd name="connsiteY3" fmla="*/ 163247 h 219063"/>
                <a:gd name="connsiteX4" fmla="*/ 3952 w 282272"/>
                <a:gd name="connsiteY4" fmla="*/ 209743 h 219063"/>
                <a:gd name="connsiteX5" fmla="*/ 46148 w 282272"/>
                <a:gd name="connsiteY5" fmla="*/ 214991 h 219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2272" h="219063">
                  <a:moveTo>
                    <a:pt x="46148" y="214991"/>
                  </a:moveTo>
                  <a:cubicBezTo>
                    <a:pt x="117278" y="120832"/>
                    <a:pt x="165231" y="119302"/>
                    <a:pt x="261212" y="49848"/>
                  </a:cubicBezTo>
                  <a:cubicBezTo>
                    <a:pt x="301660" y="20551"/>
                    <a:pt x="278922" y="-15815"/>
                    <a:pt x="234612" y="7360"/>
                  </a:cubicBezTo>
                  <a:cubicBezTo>
                    <a:pt x="131417" y="61217"/>
                    <a:pt x="99860" y="81550"/>
                    <a:pt x="12042" y="163247"/>
                  </a:cubicBezTo>
                  <a:cubicBezTo>
                    <a:pt x="12042" y="163247"/>
                    <a:pt x="-8364" y="193492"/>
                    <a:pt x="3952" y="209743"/>
                  </a:cubicBezTo>
                  <a:cubicBezTo>
                    <a:pt x="17070" y="227015"/>
                    <a:pt x="46148" y="214991"/>
                    <a:pt x="46148" y="214991"/>
                  </a:cubicBezTo>
                  <a:close/>
                </a:path>
              </a:pathLst>
            </a:custGeom>
            <a:solidFill>
              <a:srgbClr val="C4A451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013" name="Graphic 2">
              <a:extLst>
                <a:ext uri="{FF2B5EF4-FFF2-40B4-BE49-F238E27FC236}">
                  <a16:creationId xmlns:a16="http://schemas.microsoft.com/office/drawing/2014/main" id="{1EB990DD-0020-EA79-484C-C27C9A4EE359}"/>
                </a:ext>
              </a:extLst>
            </p:cNvPr>
            <p:cNvGrpSpPr/>
            <p:nvPr/>
          </p:nvGrpSpPr>
          <p:grpSpPr>
            <a:xfrm>
              <a:off x="8993115" y="6308770"/>
              <a:ext cx="281020" cy="218586"/>
              <a:chOff x="8993115" y="6308770"/>
              <a:chExt cx="281020" cy="218586"/>
            </a:xfrm>
          </p:grpSpPr>
          <p:sp>
            <p:nvSpPr>
              <p:cNvPr id="1014" name="Freeform: Shape 1013">
                <a:extLst>
                  <a:ext uri="{FF2B5EF4-FFF2-40B4-BE49-F238E27FC236}">
                    <a16:creationId xmlns:a16="http://schemas.microsoft.com/office/drawing/2014/main" id="{1F78F0C3-719D-1052-F15A-4C1AD31C3C72}"/>
                  </a:ext>
                </a:extLst>
              </p:cNvPr>
              <p:cNvSpPr/>
              <p:nvPr/>
            </p:nvSpPr>
            <p:spPr>
              <a:xfrm>
                <a:off x="8993115" y="6308770"/>
                <a:ext cx="281020" cy="218586"/>
              </a:xfrm>
              <a:custGeom>
                <a:avLst/>
                <a:gdLst>
                  <a:gd name="connsiteX0" fmla="*/ 279120 w 281020"/>
                  <a:gd name="connsiteY0" fmla="*/ 60811 h 218586"/>
                  <a:gd name="connsiteX1" fmla="*/ 252593 w 281020"/>
                  <a:gd name="connsiteY1" fmla="*/ 25246 h 218586"/>
                  <a:gd name="connsiteX2" fmla="*/ 231021 w 281020"/>
                  <a:gd name="connsiteY2" fmla="*/ 322 h 218586"/>
                  <a:gd name="connsiteX3" fmla="*/ 208356 w 281020"/>
                  <a:gd name="connsiteY3" fmla="*/ 8630 h 218586"/>
                  <a:gd name="connsiteX4" fmla="*/ 174759 w 281020"/>
                  <a:gd name="connsiteY4" fmla="*/ 30712 h 218586"/>
                  <a:gd name="connsiteX5" fmla="*/ 42558 w 281020"/>
                  <a:gd name="connsiteY5" fmla="*/ 109931 h 218586"/>
                  <a:gd name="connsiteX6" fmla="*/ 49044 w 281020"/>
                  <a:gd name="connsiteY6" fmla="*/ 119041 h 218586"/>
                  <a:gd name="connsiteX7" fmla="*/ 20548 w 281020"/>
                  <a:gd name="connsiteY7" fmla="*/ 138135 h 218586"/>
                  <a:gd name="connsiteX8" fmla="*/ 23464 w 281020"/>
                  <a:gd name="connsiteY8" fmla="*/ 142216 h 218586"/>
                  <a:gd name="connsiteX9" fmla="*/ 12969 w 281020"/>
                  <a:gd name="connsiteY9" fmla="*/ 150379 h 218586"/>
                  <a:gd name="connsiteX10" fmla="*/ 142 w 281020"/>
                  <a:gd name="connsiteY10" fmla="*/ 173481 h 218586"/>
                  <a:gd name="connsiteX11" fmla="*/ 7649 w 281020"/>
                  <a:gd name="connsiteY11" fmla="*/ 187401 h 218586"/>
                  <a:gd name="connsiteX12" fmla="*/ 49700 w 281020"/>
                  <a:gd name="connsiteY12" fmla="*/ 214147 h 218586"/>
                  <a:gd name="connsiteX13" fmla="*/ 65296 w 281020"/>
                  <a:gd name="connsiteY13" fmla="*/ 201029 h 218586"/>
                  <a:gd name="connsiteX14" fmla="*/ 67919 w 281020"/>
                  <a:gd name="connsiteY14" fmla="*/ 204746 h 218586"/>
                  <a:gd name="connsiteX15" fmla="*/ 70251 w 281020"/>
                  <a:gd name="connsiteY15" fmla="*/ 206787 h 218586"/>
                  <a:gd name="connsiteX16" fmla="*/ 73458 w 281020"/>
                  <a:gd name="connsiteY16" fmla="*/ 206057 h 218586"/>
                  <a:gd name="connsiteX17" fmla="*/ 99621 w 281020"/>
                  <a:gd name="connsiteY17" fmla="*/ 190243 h 218586"/>
                  <a:gd name="connsiteX18" fmla="*/ 102172 w 281020"/>
                  <a:gd name="connsiteY18" fmla="*/ 193814 h 218586"/>
                  <a:gd name="connsiteX19" fmla="*/ 105087 w 281020"/>
                  <a:gd name="connsiteY19" fmla="*/ 196438 h 218586"/>
                  <a:gd name="connsiteX20" fmla="*/ 109169 w 281020"/>
                  <a:gd name="connsiteY20" fmla="*/ 195490 h 218586"/>
                  <a:gd name="connsiteX21" fmla="*/ 203036 w 281020"/>
                  <a:gd name="connsiteY21" fmla="*/ 131795 h 218586"/>
                  <a:gd name="connsiteX22" fmla="*/ 272999 w 281020"/>
                  <a:gd name="connsiteY22" fmla="*/ 83914 h 218586"/>
                  <a:gd name="connsiteX23" fmla="*/ 279703 w 281020"/>
                  <a:gd name="connsiteY23" fmla="*/ 76116 h 218586"/>
                  <a:gd name="connsiteX24" fmla="*/ 279120 w 281020"/>
                  <a:gd name="connsiteY24" fmla="*/ 60811 h 218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1020" h="218586">
                    <a:moveTo>
                      <a:pt x="279120" y="60811"/>
                    </a:moveTo>
                    <a:cubicBezTo>
                      <a:pt x="273582" y="47037"/>
                      <a:pt x="260391" y="37855"/>
                      <a:pt x="252593" y="25246"/>
                    </a:cubicBezTo>
                    <a:cubicBezTo>
                      <a:pt x="246617" y="15554"/>
                      <a:pt x="242099" y="2581"/>
                      <a:pt x="231021" y="322"/>
                    </a:cubicBezTo>
                    <a:cubicBezTo>
                      <a:pt x="222859" y="-1354"/>
                      <a:pt x="215133" y="3820"/>
                      <a:pt x="208356" y="8630"/>
                    </a:cubicBezTo>
                    <a:cubicBezTo>
                      <a:pt x="197424" y="16356"/>
                      <a:pt x="186201" y="23716"/>
                      <a:pt x="174759" y="30712"/>
                    </a:cubicBezTo>
                    <a:cubicBezTo>
                      <a:pt x="130886" y="57532"/>
                      <a:pt x="83661" y="79104"/>
                      <a:pt x="42558" y="109931"/>
                    </a:cubicBezTo>
                    <a:cubicBezTo>
                      <a:pt x="44744" y="112992"/>
                      <a:pt x="46857" y="115980"/>
                      <a:pt x="49044" y="119041"/>
                    </a:cubicBezTo>
                    <a:cubicBezTo>
                      <a:pt x="39278" y="125017"/>
                      <a:pt x="29731" y="131212"/>
                      <a:pt x="20548" y="138135"/>
                    </a:cubicBezTo>
                    <a:cubicBezTo>
                      <a:pt x="21496" y="139520"/>
                      <a:pt x="22516" y="140832"/>
                      <a:pt x="23464" y="142216"/>
                    </a:cubicBezTo>
                    <a:cubicBezTo>
                      <a:pt x="19893" y="144840"/>
                      <a:pt x="16394" y="147536"/>
                      <a:pt x="12969" y="150379"/>
                    </a:cubicBezTo>
                    <a:cubicBezTo>
                      <a:pt x="5973" y="156355"/>
                      <a:pt x="-1096" y="164371"/>
                      <a:pt x="142" y="173481"/>
                    </a:cubicBezTo>
                    <a:cubicBezTo>
                      <a:pt x="872" y="178728"/>
                      <a:pt x="4297" y="183174"/>
                      <a:pt x="7649" y="187401"/>
                    </a:cubicBezTo>
                    <a:cubicBezTo>
                      <a:pt x="18581" y="201102"/>
                      <a:pt x="31042" y="229525"/>
                      <a:pt x="49700" y="214147"/>
                    </a:cubicBezTo>
                    <a:cubicBezTo>
                      <a:pt x="54510" y="210139"/>
                      <a:pt x="59757" y="205620"/>
                      <a:pt x="65296" y="201029"/>
                    </a:cubicBezTo>
                    <a:cubicBezTo>
                      <a:pt x="66170" y="202268"/>
                      <a:pt x="67045" y="203507"/>
                      <a:pt x="67919" y="204746"/>
                    </a:cubicBezTo>
                    <a:cubicBezTo>
                      <a:pt x="68502" y="205620"/>
                      <a:pt x="69231" y="206495"/>
                      <a:pt x="70251" y="206787"/>
                    </a:cubicBezTo>
                    <a:cubicBezTo>
                      <a:pt x="71344" y="207078"/>
                      <a:pt x="72438" y="206568"/>
                      <a:pt x="73458" y="206057"/>
                    </a:cubicBezTo>
                    <a:cubicBezTo>
                      <a:pt x="82568" y="201394"/>
                      <a:pt x="91167" y="196000"/>
                      <a:pt x="99621" y="190243"/>
                    </a:cubicBezTo>
                    <a:cubicBezTo>
                      <a:pt x="100496" y="191409"/>
                      <a:pt x="101297" y="192648"/>
                      <a:pt x="102172" y="193814"/>
                    </a:cubicBezTo>
                    <a:cubicBezTo>
                      <a:pt x="102973" y="194907"/>
                      <a:pt x="103848" y="196073"/>
                      <a:pt x="105087" y="196438"/>
                    </a:cubicBezTo>
                    <a:cubicBezTo>
                      <a:pt x="106472" y="196802"/>
                      <a:pt x="107856" y="196146"/>
                      <a:pt x="109169" y="195490"/>
                    </a:cubicBezTo>
                    <a:cubicBezTo>
                      <a:pt x="142838" y="178218"/>
                      <a:pt x="171625" y="152929"/>
                      <a:pt x="203036" y="131795"/>
                    </a:cubicBezTo>
                    <a:cubicBezTo>
                      <a:pt x="226503" y="115980"/>
                      <a:pt x="251499" y="102352"/>
                      <a:pt x="272999" y="83914"/>
                    </a:cubicBezTo>
                    <a:cubicBezTo>
                      <a:pt x="275622" y="81655"/>
                      <a:pt x="278246" y="79250"/>
                      <a:pt x="279703" y="76116"/>
                    </a:cubicBezTo>
                    <a:cubicBezTo>
                      <a:pt x="281963" y="71160"/>
                      <a:pt x="281015" y="65621"/>
                      <a:pt x="279120" y="60811"/>
                    </a:cubicBezTo>
                    <a:close/>
                  </a:path>
                </a:pathLst>
              </a:custGeom>
              <a:solidFill>
                <a:srgbClr val="262626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015" name="Graphic 2">
                <a:extLst>
                  <a:ext uri="{FF2B5EF4-FFF2-40B4-BE49-F238E27FC236}">
                    <a16:creationId xmlns:a16="http://schemas.microsoft.com/office/drawing/2014/main" id="{2E8BA480-476A-957C-37B9-1D13EC9934C2}"/>
                  </a:ext>
                </a:extLst>
              </p:cNvPr>
              <p:cNvGrpSpPr/>
              <p:nvPr/>
            </p:nvGrpSpPr>
            <p:grpSpPr>
              <a:xfrm>
                <a:off x="9051302" y="6354895"/>
                <a:ext cx="148497" cy="144566"/>
                <a:chOff x="9051302" y="6354895"/>
                <a:chExt cx="148497" cy="144566"/>
              </a:xfrm>
              <a:solidFill>
                <a:srgbClr val="0F0F0F"/>
              </a:solidFill>
            </p:grpSpPr>
            <p:sp>
              <p:nvSpPr>
                <p:cNvPr id="1016" name="Freeform: Shape 1015">
                  <a:extLst>
                    <a:ext uri="{FF2B5EF4-FFF2-40B4-BE49-F238E27FC236}">
                      <a16:creationId xmlns:a16="http://schemas.microsoft.com/office/drawing/2014/main" id="{79F151C2-008F-48EB-AE6D-35CBAC13F54A}"/>
                    </a:ext>
                  </a:extLst>
                </p:cNvPr>
                <p:cNvSpPr/>
                <p:nvPr/>
              </p:nvSpPr>
              <p:spPr>
                <a:xfrm>
                  <a:off x="9051302" y="6399138"/>
                  <a:ext cx="39760" cy="49408"/>
                </a:xfrm>
                <a:custGeom>
                  <a:avLst/>
                  <a:gdLst>
                    <a:gd name="connsiteX0" fmla="*/ 34802 w 39760"/>
                    <a:gd name="connsiteY0" fmla="*/ 46965 h 49408"/>
                    <a:gd name="connsiteX1" fmla="*/ 39758 w 39760"/>
                    <a:gd name="connsiteY1" fmla="*/ 37856 h 49408"/>
                    <a:gd name="connsiteX2" fmla="*/ 36551 w 39760"/>
                    <a:gd name="connsiteY2" fmla="*/ 29038 h 49408"/>
                    <a:gd name="connsiteX3" fmla="*/ 15125 w 39760"/>
                    <a:gd name="connsiteY3" fmla="*/ 1708 h 49408"/>
                    <a:gd name="connsiteX4" fmla="*/ 12866 w 39760"/>
                    <a:gd name="connsiteY4" fmla="*/ 105 h 49408"/>
                    <a:gd name="connsiteX5" fmla="*/ 9805 w 39760"/>
                    <a:gd name="connsiteY5" fmla="*/ 615 h 49408"/>
                    <a:gd name="connsiteX6" fmla="*/ 1278 w 39760"/>
                    <a:gd name="connsiteY6" fmla="*/ 8122 h 49408"/>
                    <a:gd name="connsiteX7" fmla="*/ 2664 w 39760"/>
                    <a:gd name="connsiteY7" fmla="*/ 16065 h 49408"/>
                    <a:gd name="connsiteX8" fmla="*/ 26130 w 39760"/>
                    <a:gd name="connsiteY8" fmla="*/ 46601 h 49408"/>
                    <a:gd name="connsiteX9" fmla="*/ 28681 w 39760"/>
                    <a:gd name="connsiteY9" fmla="*/ 49079 h 49408"/>
                    <a:gd name="connsiteX10" fmla="*/ 34802 w 39760"/>
                    <a:gd name="connsiteY10" fmla="*/ 46965 h 494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9760" h="49408">
                      <a:moveTo>
                        <a:pt x="34802" y="46965"/>
                      </a:moveTo>
                      <a:cubicBezTo>
                        <a:pt x="37281" y="44633"/>
                        <a:pt x="39685" y="41645"/>
                        <a:pt x="39758" y="37856"/>
                      </a:cubicBezTo>
                      <a:cubicBezTo>
                        <a:pt x="39831" y="34722"/>
                        <a:pt x="38228" y="31734"/>
                        <a:pt x="36551" y="29038"/>
                      </a:cubicBezTo>
                      <a:cubicBezTo>
                        <a:pt x="30503" y="18980"/>
                        <a:pt x="23215" y="9725"/>
                        <a:pt x="15125" y="1708"/>
                      </a:cubicBezTo>
                      <a:cubicBezTo>
                        <a:pt x="14470" y="1052"/>
                        <a:pt x="13741" y="396"/>
                        <a:pt x="12866" y="105"/>
                      </a:cubicBezTo>
                      <a:cubicBezTo>
                        <a:pt x="11846" y="-187"/>
                        <a:pt x="10753" y="178"/>
                        <a:pt x="9805" y="615"/>
                      </a:cubicBezTo>
                      <a:cubicBezTo>
                        <a:pt x="6525" y="2218"/>
                        <a:pt x="3465" y="5060"/>
                        <a:pt x="1278" y="8122"/>
                      </a:cubicBezTo>
                      <a:cubicBezTo>
                        <a:pt x="-1053" y="11328"/>
                        <a:pt x="40" y="12640"/>
                        <a:pt x="2664" y="16065"/>
                      </a:cubicBezTo>
                      <a:cubicBezTo>
                        <a:pt x="10461" y="26268"/>
                        <a:pt x="18260" y="36398"/>
                        <a:pt x="26130" y="46601"/>
                      </a:cubicBezTo>
                      <a:cubicBezTo>
                        <a:pt x="26859" y="47549"/>
                        <a:pt x="27660" y="48569"/>
                        <a:pt x="28681" y="49079"/>
                      </a:cubicBezTo>
                      <a:cubicBezTo>
                        <a:pt x="30867" y="50099"/>
                        <a:pt x="33126" y="48569"/>
                        <a:pt x="34802" y="46965"/>
                      </a:cubicBezTo>
                      <a:close/>
                    </a:path>
                  </a:pathLst>
                </a:custGeom>
                <a:solidFill>
                  <a:srgbClr val="0F0F0F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7" name="Freeform: Shape 1016">
                  <a:extLst>
                    <a:ext uri="{FF2B5EF4-FFF2-40B4-BE49-F238E27FC236}">
                      <a16:creationId xmlns:a16="http://schemas.microsoft.com/office/drawing/2014/main" id="{15D81DC8-F982-BBFB-FAD9-9B1901EA22B4}"/>
                    </a:ext>
                  </a:extLst>
                </p:cNvPr>
                <p:cNvSpPr/>
                <p:nvPr/>
              </p:nvSpPr>
              <p:spPr>
                <a:xfrm>
                  <a:off x="9075638" y="6384365"/>
                  <a:ext cx="39744" cy="49376"/>
                </a:xfrm>
                <a:custGeom>
                  <a:avLst/>
                  <a:gdLst>
                    <a:gd name="connsiteX0" fmla="*/ 26427 w 39744"/>
                    <a:gd name="connsiteY0" fmla="*/ 47819 h 49376"/>
                    <a:gd name="connsiteX1" fmla="*/ 27666 w 39744"/>
                    <a:gd name="connsiteY1" fmla="*/ 49130 h 49376"/>
                    <a:gd name="connsiteX2" fmla="*/ 30727 w 39744"/>
                    <a:gd name="connsiteY2" fmla="*/ 48766 h 49376"/>
                    <a:gd name="connsiteX3" fmla="*/ 37359 w 39744"/>
                    <a:gd name="connsiteY3" fmla="*/ 44102 h 49376"/>
                    <a:gd name="connsiteX4" fmla="*/ 39545 w 39744"/>
                    <a:gd name="connsiteY4" fmla="*/ 35939 h 49376"/>
                    <a:gd name="connsiteX5" fmla="*/ 36047 w 39744"/>
                    <a:gd name="connsiteY5" fmla="*/ 29817 h 49376"/>
                    <a:gd name="connsiteX6" fmla="*/ 15204 w 39744"/>
                    <a:gd name="connsiteY6" fmla="*/ 3217 h 49376"/>
                    <a:gd name="connsiteX7" fmla="*/ 11414 w 39744"/>
                    <a:gd name="connsiteY7" fmla="*/ 83 h 49376"/>
                    <a:gd name="connsiteX8" fmla="*/ 628 w 39744"/>
                    <a:gd name="connsiteY8" fmla="*/ 7225 h 49376"/>
                    <a:gd name="connsiteX9" fmla="*/ 5438 w 39744"/>
                    <a:gd name="connsiteY9" fmla="*/ 18886 h 49376"/>
                    <a:gd name="connsiteX10" fmla="*/ 26427 w 39744"/>
                    <a:gd name="connsiteY10" fmla="*/ 47819 h 493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9744" h="49376">
                      <a:moveTo>
                        <a:pt x="26427" y="47819"/>
                      </a:moveTo>
                      <a:cubicBezTo>
                        <a:pt x="26791" y="48329"/>
                        <a:pt x="27156" y="48839"/>
                        <a:pt x="27666" y="49130"/>
                      </a:cubicBezTo>
                      <a:cubicBezTo>
                        <a:pt x="28613" y="49641"/>
                        <a:pt x="29779" y="49276"/>
                        <a:pt x="30727" y="48766"/>
                      </a:cubicBezTo>
                      <a:cubicBezTo>
                        <a:pt x="33132" y="47600"/>
                        <a:pt x="35610" y="46215"/>
                        <a:pt x="37359" y="44102"/>
                      </a:cubicBezTo>
                      <a:cubicBezTo>
                        <a:pt x="39181" y="41988"/>
                        <a:pt x="40201" y="38855"/>
                        <a:pt x="39545" y="35939"/>
                      </a:cubicBezTo>
                      <a:cubicBezTo>
                        <a:pt x="39035" y="33607"/>
                        <a:pt x="37505" y="31639"/>
                        <a:pt x="36047" y="29817"/>
                      </a:cubicBezTo>
                      <a:cubicBezTo>
                        <a:pt x="29124" y="20927"/>
                        <a:pt x="22201" y="12108"/>
                        <a:pt x="15204" y="3217"/>
                      </a:cubicBezTo>
                      <a:cubicBezTo>
                        <a:pt x="14183" y="1905"/>
                        <a:pt x="12945" y="448"/>
                        <a:pt x="11414" y="83"/>
                      </a:cubicBezTo>
                      <a:cubicBezTo>
                        <a:pt x="8208" y="-719"/>
                        <a:pt x="2159" y="4456"/>
                        <a:pt x="628" y="7225"/>
                      </a:cubicBezTo>
                      <a:cubicBezTo>
                        <a:pt x="-1704" y="11379"/>
                        <a:pt x="3034" y="15534"/>
                        <a:pt x="5438" y="18886"/>
                      </a:cubicBezTo>
                      <a:cubicBezTo>
                        <a:pt x="12507" y="28433"/>
                        <a:pt x="19358" y="38199"/>
                        <a:pt x="26427" y="47819"/>
                      </a:cubicBezTo>
                      <a:close/>
                    </a:path>
                  </a:pathLst>
                </a:custGeom>
                <a:solidFill>
                  <a:srgbClr val="0F0F0F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8" name="Freeform: Shape 1017">
                  <a:extLst>
                    <a:ext uri="{FF2B5EF4-FFF2-40B4-BE49-F238E27FC236}">
                      <a16:creationId xmlns:a16="http://schemas.microsoft.com/office/drawing/2014/main" id="{4B799308-3222-A45E-9406-63576A21D0F8}"/>
                    </a:ext>
                  </a:extLst>
                </p:cNvPr>
                <p:cNvSpPr/>
                <p:nvPr/>
              </p:nvSpPr>
              <p:spPr>
                <a:xfrm>
                  <a:off x="9103290" y="6367873"/>
                  <a:ext cx="38968" cy="48634"/>
                </a:xfrm>
                <a:custGeom>
                  <a:avLst/>
                  <a:gdLst>
                    <a:gd name="connsiteX0" fmla="*/ 24646 w 38968"/>
                    <a:gd name="connsiteY0" fmla="*/ 47038 h 48634"/>
                    <a:gd name="connsiteX1" fmla="*/ 25885 w 38968"/>
                    <a:gd name="connsiteY1" fmla="*/ 48350 h 48634"/>
                    <a:gd name="connsiteX2" fmla="*/ 29020 w 38968"/>
                    <a:gd name="connsiteY2" fmla="*/ 48131 h 48634"/>
                    <a:gd name="connsiteX3" fmla="*/ 36089 w 38968"/>
                    <a:gd name="connsiteY3" fmla="*/ 43759 h 48634"/>
                    <a:gd name="connsiteX4" fmla="*/ 38858 w 38968"/>
                    <a:gd name="connsiteY4" fmla="*/ 35888 h 48634"/>
                    <a:gd name="connsiteX5" fmla="*/ 35651 w 38968"/>
                    <a:gd name="connsiteY5" fmla="*/ 29839 h 48634"/>
                    <a:gd name="connsiteX6" fmla="*/ 15974 w 38968"/>
                    <a:gd name="connsiteY6" fmla="*/ 3311 h 48634"/>
                    <a:gd name="connsiteX7" fmla="*/ 12330 w 38968"/>
                    <a:gd name="connsiteY7" fmla="*/ 105 h 48634"/>
                    <a:gd name="connsiteX8" fmla="*/ 816 w 38968"/>
                    <a:gd name="connsiteY8" fmla="*/ 6664 h 48634"/>
                    <a:gd name="connsiteX9" fmla="*/ 5042 w 38968"/>
                    <a:gd name="connsiteY9" fmla="*/ 18106 h 48634"/>
                    <a:gd name="connsiteX10" fmla="*/ 24646 w 38968"/>
                    <a:gd name="connsiteY10" fmla="*/ 47038 h 48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8968" h="48634">
                      <a:moveTo>
                        <a:pt x="24646" y="47038"/>
                      </a:moveTo>
                      <a:cubicBezTo>
                        <a:pt x="25011" y="47549"/>
                        <a:pt x="25376" y="48059"/>
                        <a:pt x="25885" y="48350"/>
                      </a:cubicBezTo>
                      <a:cubicBezTo>
                        <a:pt x="26833" y="48933"/>
                        <a:pt x="27999" y="48496"/>
                        <a:pt x="29020" y="48131"/>
                      </a:cubicBezTo>
                      <a:cubicBezTo>
                        <a:pt x="31570" y="47038"/>
                        <a:pt x="34194" y="45799"/>
                        <a:pt x="36089" y="43759"/>
                      </a:cubicBezTo>
                      <a:cubicBezTo>
                        <a:pt x="38056" y="41718"/>
                        <a:pt x="39368" y="38803"/>
                        <a:pt x="38858" y="35888"/>
                      </a:cubicBezTo>
                      <a:cubicBezTo>
                        <a:pt x="38493" y="33629"/>
                        <a:pt x="37036" y="31661"/>
                        <a:pt x="35651" y="29839"/>
                      </a:cubicBezTo>
                      <a:cubicBezTo>
                        <a:pt x="29092" y="21021"/>
                        <a:pt x="22533" y="12129"/>
                        <a:pt x="15974" y="3311"/>
                      </a:cubicBezTo>
                      <a:cubicBezTo>
                        <a:pt x="14954" y="2000"/>
                        <a:pt x="13860" y="542"/>
                        <a:pt x="12330" y="105"/>
                      </a:cubicBezTo>
                      <a:cubicBezTo>
                        <a:pt x="9124" y="-770"/>
                        <a:pt x="2638" y="4040"/>
                        <a:pt x="816" y="6664"/>
                      </a:cubicBezTo>
                      <a:cubicBezTo>
                        <a:pt x="-1881" y="10672"/>
                        <a:pt x="2783" y="14826"/>
                        <a:pt x="5042" y="18106"/>
                      </a:cubicBezTo>
                      <a:cubicBezTo>
                        <a:pt x="11602" y="27798"/>
                        <a:pt x="18015" y="37491"/>
                        <a:pt x="24646" y="47038"/>
                      </a:cubicBezTo>
                      <a:close/>
                    </a:path>
                  </a:pathLst>
                </a:custGeom>
                <a:solidFill>
                  <a:srgbClr val="0F0F0F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9" name="Freeform: Shape 1018">
                  <a:extLst>
                    <a:ext uri="{FF2B5EF4-FFF2-40B4-BE49-F238E27FC236}">
                      <a16:creationId xmlns:a16="http://schemas.microsoft.com/office/drawing/2014/main" id="{EAEA50E0-403D-3441-679E-315D57786321}"/>
                    </a:ext>
                  </a:extLst>
                </p:cNvPr>
                <p:cNvSpPr/>
                <p:nvPr/>
              </p:nvSpPr>
              <p:spPr>
                <a:xfrm>
                  <a:off x="9128529" y="6354895"/>
                  <a:ext cx="35501" cy="44964"/>
                </a:xfrm>
                <a:custGeom>
                  <a:avLst/>
                  <a:gdLst>
                    <a:gd name="connsiteX0" fmla="*/ 22510 w 35501"/>
                    <a:gd name="connsiteY0" fmla="*/ 43473 h 44964"/>
                    <a:gd name="connsiteX1" fmla="*/ 23603 w 35501"/>
                    <a:gd name="connsiteY1" fmla="*/ 44712 h 44964"/>
                    <a:gd name="connsiteX2" fmla="*/ 26446 w 35501"/>
                    <a:gd name="connsiteY2" fmla="*/ 44494 h 44964"/>
                    <a:gd name="connsiteX3" fmla="*/ 32932 w 35501"/>
                    <a:gd name="connsiteY3" fmla="*/ 40486 h 44964"/>
                    <a:gd name="connsiteX4" fmla="*/ 35409 w 35501"/>
                    <a:gd name="connsiteY4" fmla="*/ 33198 h 44964"/>
                    <a:gd name="connsiteX5" fmla="*/ 32494 w 35501"/>
                    <a:gd name="connsiteY5" fmla="*/ 27586 h 44964"/>
                    <a:gd name="connsiteX6" fmla="*/ 14493 w 35501"/>
                    <a:gd name="connsiteY6" fmla="*/ 3099 h 44964"/>
                    <a:gd name="connsiteX7" fmla="*/ 11141 w 35501"/>
                    <a:gd name="connsiteY7" fmla="*/ 111 h 44964"/>
                    <a:gd name="connsiteX8" fmla="*/ 719 w 35501"/>
                    <a:gd name="connsiteY8" fmla="*/ 6160 h 44964"/>
                    <a:gd name="connsiteX9" fmla="*/ 4582 w 35501"/>
                    <a:gd name="connsiteY9" fmla="*/ 16727 h 44964"/>
                    <a:gd name="connsiteX10" fmla="*/ 22510 w 35501"/>
                    <a:gd name="connsiteY10" fmla="*/ 43473 h 44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5501" h="44964">
                      <a:moveTo>
                        <a:pt x="22510" y="43473"/>
                      </a:moveTo>
                      <a:cubicBezTo>
                        <a:pt x="22802" y="43911"/>
                        <a:pt x="23165" y="44421"/>
                        <a:pt x="23603" y="44712"/>
                      </a:cubicBezTo>
                      <a:cubicBezTo>
                        <a:pt x="24478" y="45222"/>
                        <a:pt x="25571" y="44858"/>
                        <a:pt x="26446" y="44494"/>
                      </a:cubicBezTo>
                      <a:cubicBezTo>
                        <a:pt x="28777" y="43546"/>
                        <a:pt x="31110" y="42380"/>
                        <a:pt x="32932" y="40486"/>
                      </a:cubicBezTo>
                      <a:cubicBezTo>
                        <a:pt x="34681" y="38591"/>
                        <a:pt x="35846" y="35894"/>
                        <a:pt x="35409" y="33198"/>
                      </a:cubicBezTo>
                      <a:cubicBezTo>
                        <a:pt x="35045" y="31084"/>
                        <a:pt x="33733" y="29262"/>
                        <a:pt x="32494" y="27586"/>
                      </a:cubicBezTo>
                      <a:cubicBezTo>
                        <a:pt x="26518" y="19424"/>
                        <a:pt x="20469" y="11261"/>
                        <a:pt x="14493" y="3099"/>
                      </a:cubicBezTo>
                      <a:cubicBezTo>
                        <a:pt x="13546" y="1860"/>
                        <a:pt x="12598" y="548"/>
                        <a:pt x="11141" y="111"/>
                      </a:cubicBezTo>
                      <a:cubicBezTo>
                        <a:pt x="8226" y="-764"/>
                        <a:pt x="2322" y="3755"/>
                        <a:pt x="719" y="6160"/>
                      </a:cubicBezTo>
                      <a:cubicBezTo>
                        <a:pt x="-1685" y="9804"/>
                        <a:pt x="2541" y="13666"/>
                        <a:pt x="4582" y="16727"/>
                      </a:cubicBezTo>
                      <a:cubicBezTo>
                        <a:pt x="10558" y="25618"/>
                        <a:pt x="16461" y="34582"/>
                        <a:pt x="22510" y="43473"/>
                      </a:cubicBezTo>
                      <a:close/>
                    </a:path>
                  </a:pathLst>
                </a:custGeom>
                <a:solidFill>
                  <a:srgbClr val="0F0F0F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0" name="Freeform: Shape 1019">
                  <a:extLst>
                    <a:ext uri="{FF2B5EF4-FFF2-40B4-BE49-F238E27FC236}">
                      <a16:creationId xmlns:a16="http://schemas.microsoft.com/office/drawing/2014/main" id="{0801718B-591C-F529-0E76-5AA0BDAC7B77}"/>
                    </a:ext>
                  </a:extLst>
                </p:cNvPr>
                <p:cNvSpPr/>
                <p:nvPr/>
              </p:nvSpPr>
              <p:spPr>
                <a:xfrm>
                  <a:off x="9086063" y="6447572"/>
                  <a:ext cx="39219" cy="51888"/>
                </a:xfrm>
                <a:custGeom>
                  <a:avLst/>
                  <a:gdLst>
                    <a:gd name="connsiteX0" fmla="*/ 15783 w 39219"/>
                    <a:gd name="connsiteY0" fmla="*/ 3633 h 51888"/>
                    <a:gd name="connsiteX1" fmla="*/ 12066 w 39219"/>
                    <a:gd name="connsiteY1" fmla="*/ 135 h 51888"/>
                    <a:gd name="connsiteX2" fmla="*/ 771 w 39219"/>
                    <a:gd name="connsiteY2" fmla="*/ 6912 h 51888"/>
                    <a:gd name="connsiteX3" fmla="*/ 5143 w 39219"/>
                    <a:gd name="connsiteY3" fmla="*/ 19156 h 51888"/>
                    <a:gd name="connsiteX4" fmla="*/ 25112 w 39219"/>
                    <a:gd name="connsiteY4" fmla="*/ 50202 h 51888"/>
                    <a:gd name="connsiteX5" fmla="*/ 26351 w 39219"/>
                    <a:gd name="connsiteY5" fmla="*/ 51587 h 51888"/>
                    <a:gd name="connsiteX6" fmla="*/ 29484 w 39219"/>
                    <a:gd name="connsiteY6" fmla="*/ 51368 h 51888"/>
                    <a:gd name="connsiteX7" fmla="*/ 36480 w 39219"/>
                    <a:gd name="connsiteY7" fmla="*/ 46849 h 51888"/>
                    <a:gd name="connsiteX8" fmla="*/ 39105 w 39219"/>
                    <a:gd name="connsiteY8" fmla="*/ 38541 h 51888"/>
                    <a:gd name="connsiteX9" fmla="*/ 35825 w 39219"/>
                    <a:gd name="connsiteY9" fmla="*/ 32055 h 51888"/>
                    <a:gd name="connsiteX10" fmla="*/ 15783 w 39219"/>
                    <a:gd name="connsiteY10" fmla="*/ 3633 h 518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9219" h="51888">
                      <a:moveTo>
                        <a:pt x="15783" y="3633"/>
                      </a:moveTo>
                      <a:cubicBezTo>
                        <a:pt x="14763" y="2175"/>
                        <a:pt x="13669" y="645"/>
                        <a:pt x="12066" y="135"/>
                      </a:cubicBezTo>
                      <a:cubicBezTo>
                        <a:pt x="8860" y="-886"/>
                        <a:pt x="2447" y="4143"/>
                        <a:pt x="771" y="6912"/>
                      </a:cubicBezTo>
                      <a:cubicBezTo>
                        <a:pt x="-1854" y="11066"/>
                        <a:pt x="2884" y="15585"/>
                        <a:pt x="5143" y="19156"/>
                      </a:cubicBezTo>
                      <a:cubicBezTo>
                        <a:pt x="11775" y="29504"/>
                        <a:pt x="18407" y="39926"/>
                        <a:pt x="25112" y="50202"/>
                      </a:cubicBezTo>
                      <a:cubicBezTo>
                        <a:pt x="25476" y="50712"/>
                        <a:pt x="25840" y="51295"/>
                        <a:pt x="26351" y="51587"/>
                      </a:cubicBezTo>
                      <a:cubicBezTo>
                        <a:pt x="27298" y="52170"/>
                        <a:pt x="28464" y="51805"/>
                        <a:pt x="29484" y="51368"/>
                      </a:cubicBezTo>
                      <a:cubicBezTo>
                        <a:pt x="32035" y="50275"/>
                        <a:pt x="34585" y="48963"/>
                        <a:pt x="36480" y="46849"/>
                      </a:cubicBezTo>
                      <a:cubicBezTo>
                        <a:pt x="38375" y="44736"/>
                        <a:pt x="39615" y="41602"/>
                        <a:pt x="39105" y="38541"/>
                      </a:cubicBezTo>
                      <a:cubicBezTo>
                        <a:pt x="38667" y="36136"/>
                        <a:pt x="37210" y="34023"/>
                        <a:pt x="35825" y="32055"/>
                      </a:cubicBezTo>
                      <a:cubicBezTo>
                        <a:pt x="29193" y="22654"/>
                        <a:pt x="22488" y="13107"/>
                        <a:pt x="15783" y="3633"/>
                      </a:cubicBezTo>
                      <a:close/>
                    </a:path>
                  </a:pathLst>
                </a:custGeom>
                <a:solidFill>
                  <a:srgbClr val="0F0F0F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1" name="Freeform: Shape 1020">
                  <a:extLst>
                    <a:ext uri="{FF2B5EF4-FFF2-40B4-BE49-F238E27FC236}">
                      <a16:creationId xmlns:a16="http://schemas.microsoft.com/office/drawing/2014/main" id="{79F7DBDA-8D5E-0794-C5F7-BA0134174518}"/>
                    </a:ext>
                  </a:extLst>
                </p:cNvPr>
                <p:cNvSpPr/>
                <p:nvPr/>
              </p:nvSpPr>
              <p:spPr>
                <a:xfrm>
                  <a:off x="9109930" y="6432358"/>
                  <a:ext cx="39689" cy="50122"/>
                </a:xfrm>
                <a:custGeom>
                  <a:avLst/>
                  <a:gdLst>
                    <a:gd name="connsiteX0" fmla="*/ 16184 w 39689"/>
                    <a:gd name="connsiteY0" fmla="*/ 3397 h 50122"/>
                    <a:gd name="connsiteX1" fmla="*/ 12468 w 39689"/>
                    <a:gd name="connsiteY1" fmla="*/ 117 h 50122"/>
                    <a:gd name="connsiteX2" fmla="*/ 807 w 39689"/>
                    <a:gd name="connsiteY2" fmla="*/ 6822 h 50122"/>
                    <a:gd name="connsiteX3" fmla="*/ 5108 w 39689"/>
                    <a:gd name="connsiteY3" fmla="*/ 18629 h 50122"/>
                    <a:gd name="connsiteX4" fmla="*/ 25149 w 39689"/>
                    <a:gd name="connsiteY4" fmla="*/ 48436 h 50122"/>
                    <a:gd name="connsiteX5" fmla="*/ 26387 w 39689"/>
                    <a:gd name="connsiteY5" fmla="*/ 49820 h 50122"/>
                    <a:gd name="connsiteX6" fmla="*/ 29595 w 39689"/>
                    <a:gd name="connsiteY6" fmla="*/ 49602 h 50122"/>
                    <a:gd name="connsiteX7" fmla="*/ 36809 w 39689"/>
                    <a:gd name="connsiteY7" fmla="*/ 45156 h 50122"/>
                    <a:gd name="connsiteX8" fmla="*/ 39579 w 39689"/>
                    <a:gd name="connsiteY8" fmla="*/ 37067 h 50122"/>
                    <a:gd name="connsiteX9" fmla="*/ 36299 w 39689"/>
                    <a:gd name="connsiteY9" fmla="*/ 30799 h 50122"/>
                    <a:gd name="connsiteX10" fmla="*/ 16184 w 39689"/>
                    <a:gd name="connsiteY10" fmla="*/ 3397 h 501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9689" h="50122">
                      <a:moveTo>
                        <a:pt x="16184" y="3397"/>
                      </a:moveTo>
                      <a:cubicBezTo>
                        <a:pt x="15165" y="2012"/>
                        <a:pt x="13998" y="554"/>
                        <a:pt x="12468" y="117"/>
                      </a:cubicBezTo>
                      <a:cubicBezTo>
                        <a:pt x="9188" y="-830"/>
                        <a:pt x="2556" y="4198"/>
                        <a:pt x="807" y="6822"/>
                      </a:cubicBezTo>
                      <a:cubicBezTo>
                        <a:pt x="-1889" y="10904"/>
                        <a:pt x="2848" y="15203"/>
                        <a:pt x="5108" y="18629"/>
                      </a:cubicBezTo>
                      <a:cubicBezTo>
                        <a:pt x="11812" y="28540"/>
                        <a:pt x="18371" y="38524"/>
                        <a:pt x="25149" y="48436"/>
                      </a:cubicBezTo>
                      <a:cubicBezTo>
                        <a:pt x="25513" y="48946"/>
                        <a:pt x="25878" y="49456"/>
                        <a:pt x="26387" y="49820"/>
                      </a:cubicBezTo>
                      <a:cubicBezTo>
                        <a:pt x="27335" y="50403"/>
                        <a:pt x="28574" y="50039"/>
                        <a:pt x="29595" y="49602"/>
                      </a:cubicBezTo>
                      <a:cubicBezTo>
                        <a:pt x="32218" y="48509"/>
                        <a:pt x="34842" y="47197"/>
                        <a:pt x="36809" y="45156"/>
                      </a:cubicBezTo>
                      <a:cubicBezTo>
                        <a:pt x="38777" y="43116"/>
                        <a:pt x="40089" y="40055"/>
                        <a:pt x="39579" y="37067"/>
                      </a:cubicBezTo>
                      <a:cubicBezTo>
                        <a:pt x="39141" y="34734"/>
                        <a:pt x="37757" y="32694"/>
                        <a:pt x="36299" y="30799"/>
                      </a:cubicBezTo>
                      <a:cubicBezTo>
                        <a:pt x="29595" y="21616"/>
                        <a:pt x="22889" y="12507"/>
                        <a:pt x="16184" y="3397"/>
                      </a:cubicBezTo>
                      <a:close/>
                    </a:path>
                  </a:pathLst>
                </a:custGeom>
                <a:solidFill>
                  <a:srgbClr val="0F0F0F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2" name="Freeform: Shape 1021">
                  <a:extLst>
                    <a:ext uri="{FF2B5EF4-FFF2-40B4-BE49-F238E27FC236}">
                      <a16:creationId xmlns:a16="http://schemas.microsoft.com/office/drawing/2014/main" id="{36D8497D-94A2-3CE8-720F-C75BED9D3695}"/>
                    </a:ext>
                  </a:extLst>
                </p:cNvPr>
                <p:cNvSpPr/>
                <p:nvPr/>
              </p:nvSpPr>
              <p:spPr>
                <a:xfrm>
                  <a:off x="9134462" y="6414284"/>
                  <a:ext cx="40514" cy="49882"/>
                </a:xfrm>
                <a:custGeom>
                  <a:avLst/>
                  <a:gdLst>
                    <a:gd name="connsiteX0" fmla="*/ 16577 w 40514"/>
                    <a:gd name="connsiteY0" fmla="*/ 3397 h 49882"/>
                    <a:gd name="connsiteX1" fmla="*/ 12787 w 40514"/>
                    <a:gd name="connsiteY1" fmla="*/ 117 h 49882"/>
                    <a:gd name="connsiteX2" fmla="*/ 835 w 40514"/>
                    <a:gd name="connsiteY2" fmla="*/ 6895 h 49882"/>
                    <a:gd name="connsiteX3" fmla="*/ 5209 w 40514"/>
                    <a:gd name="connsiteY3" fmla="*/ 18628 h 49882"/>
                    <a:gd name="connsiteX4" fmla="*/ 25541 w 40514"/>
                    <a:gd name="connsiteY4" fmla="*/ 48217 h 49882"/>
                    <a:gd name="connsiteX5" fmla="*/ 26780 w 40514"/>
                    <a:gd name="connsiteY5" fmla="*/ 49601 h 49882"/>
                    <a:gd name="connsiteX6" fmla="*/ 30059 w 40514"/>
                    <a:gd name="connsiteY6" fmla="*/ 49310 h 49882"/>
                    <a:gd name="connsiteX7" fmla="*/ 37493 w 40514"/>
                    <a:gd name="connsiteY7" fmla="*/ 44792 h 49882"/>
                    <a:gd name="connsiteX8" fmla="*/ 40409 w 40514"/>
                    <a:gd name="connsiteY8" fmla="*/ 36702 h 49882"/>
                    <a:gd name="connsiteX9" fmla="*/ 37129 w 40514"/>
                    <a:gd name="connsiteY9" fmla="*/ 30507 h 49882"/>
                    <a:gd name="connsiteX10" fmla="*/ 16577 w 40514"/>
                    <a:gd name="connsiteY10" fmla="*/ 3397 h 49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0514" h="49882">
                      <a:moveTo>
                        <a:pt x="16577" y="3397"/>
                      </a:moveTo>
                      <a:cubicBezTo>
                        <a:pt x="15557" y="2012"/>
                        <a:pt x="14391" y="554"/>
                        <a:pt x="12787" y="117"/>
                      </a:cubicBezTo>
                      <a:cubicBezTo>
                        <a:pt x="9435" y="-830"/>
                        <a:pt x="2657" y="4198"/>
                        <a:pt x="835" y="6895"/>
                      </a:cubicBezTo>
                      <a:cubicBezTo>
                        <a:pt x="-1934" y="10976"/>
                        <a:pt x="2876" y="15276"/>
                        <a:pt x="5209" y="18628"/>
                      </a:cubicBezTo>
                      <a:cubicBezTo>
                        <a:pt x="11986" y="28467"/>
                        <a:pt x="18691" y="38451"/>
                        <a:pt x="25541" y="48217"/>
                      </a:cubicBezTo>
                      <a:cubicBezTo>
                        <a:pt x="25906" y="48727"/>
                        <a:pt x="26270" y="49237"/>
                        <a:pt x="26780" y="49601"/>
                      </a:cubicBezTo>
                      <a:cubicBezTo>
                        <a:pt x="27801" y="50185"/>
                        <a:pt x="28967" y="49747"/>
                        <a:pt x="30059" y="49310"/>
                      </a:cubicBezTo>
                      <a:cubicBezTo>
                        <a:pt x="32756" y="48217"/>
                        <a:pt x="35452" y="46905"/>
                        <a:pt x="37493" y="44792"/>
                      </a:cubicBezTo>
                      <a:cubicBezTo>
                        <a:pt x="39534" y="42678"/>
                        <a:pt x="40918" y="39690"/>
                        <a:pt x="40409" y="36702"/>
                      </a:cubicBezTo>
                      <a:cubicBezTo>
                        <a:pt x="39971" y="34370"/>
                        <a:pt x="38514" y="32402"/>
                        <a:pt x="37129" y="30507"/>
                      </a:cubicBezTo>
                      <a:cubicBezTo>
                        <a:pt x="30205" y="21470"/>
                        <a:pt x="23428" y="12434"/>
                        <a:pt x="16577" y="3397"/>
                      </a:cubicBezTo>
                      <a:close/>
                    </a:path>
                  </a:pathLst>
                </a:custGeom>
                <a:solidFill>
                  <a:srgbClr val="0F0F0F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3" name="Freeform: Shape 1022">
                  <a:extLst>
                    <a:ext uri="{FF2B5EF4-FFF2-40B4-BE49-F238E27FC236}">
                      <a16:creationId xmlns:a16="http://schemas.microsoft.com/office/drawing/2014/main" id="{1A04EF92-7899-B589-6CBA-AC5D06CA4EA9}"/>
                    </a:ext>
                  </a:extLst>
                </p:cNvPr>
                <p:cNvSpPr/>
                <p:nvPr/>
              </p:nvSpPr>
              <p:spPr>
                <a:xfrm>
                  <a:off x="9159019" y="6398280"/>
                  <a:ext cx="40780" cy="47051"/>
                </a:xfrm>
                <a:custGeom>
                  <a:avLst/>
                  <a:gdLst>
                    <a:gd name="connsiteX0" fmla="*/ 37423 w 40780"/>
                    <a:gd name="connsiteY0" fmla="*/ 28510 h 47051"/>
                    <a:gd name="connsiteX1" fmla="*/ 17090 w 40780"/>
                    <a:gd name="connsiteY1" fmla="*/ 3149 h 47051"/>
                    <a:gd name="connsiteX2" fmla="*/ 13300 w 40780"/>
                    <a:gd name="connsiteY2" fmla="*/ 88 h 47051"/>
                    <a:gd name="connsiteX3" fmla="*/ 911 w 40780"/>
                    <a:gd name="connsiteY3" fmla="*/ 6792 h 47051"/>
                    <a:gd name="connsiteX4" fmla="*/ 5138 w 40780"/>
                    <a:gd name="connsiteY4" fmla="*/ 17870 h 47051"/>
                    <a:gd name="connsiteX5" fmla="*/ 25326 w 40780"/>
                    <a:gd name="connsiteY5" fmla="*/ 45564 h 47051"/>
                    <a:gd name="connsiteX6" fmla="*/ 26564 w 40780"/>
                    <a:gd name="connsiteY6" fmla="*/ 46803 h 47051"/>
                    <a:gd name="connsiteX7" fmla="*/ 29917 w 40780"/>
                    <a:gd name="connsiteY7" fmla="*/ 46511 h 47051"/>
                    <a:gd name="connsiteX8" fmla="*/ 37569 w 40780"/>
                    <a:gd name="connsiteY8" fmla="*/ 42139 h 47051"/>
                    <a:gd name="connsiteX9" fmla="*/ 40703 w 40780"/>
                    <a:gd name="connsiteY9" fmla="*/ 34414 h 47051"/>
                    <a:gd name="connsiteX10" fmla="*/ 37423 w 40780"/>
                    <a:gd name="connsiteY10" fmla="*/ 28510 h 47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0780" h="47051">
                      <a:moveTo>
                        <a:pt x="37423" y="28510"/>
                      </a:moveTo>
                      <a:cubicBezTo>
                        <a:pt x="30646" y="20056"/>
                        <a:pt x="23867" y="11603"/>
                        <a:pt x="17090" y="3149"/>
                      </a:cubicBezTo>
                      <a:cubicBezTo>
                        <a:pt x="16070" y="1837"/>
                        <a:pt x="14904" y="525"/>
                        <a:pt x="13300" y="88"/>
                      </a:cubicBezTo>
                      <a:cubicBezTo>
                        <a:pt x="9875" y="-714"/>
                        <a:pt x="2879" y="4169"/>
                        <a:pt x="911" y="6792"/>
                      </a:cubicBezTo>
                      <a:cubicBezTo>
                        <a:pt x="-2004" y="10728"/>
                        <a:pt x="2806" y="14663"/>
                        <a:pt x="5138" y="17870"/>
                      </a:cubicBezTo>
                      <a:cubicBezTo>
                        <a:pt x="11842" y="27126"/>
                        <a:pt x="18475" y="36381"/>
                        <a:pt x="25326" y="45564"/>
                      </a:cubicBezTo>
                      <a:cubicBezTo>
                        <a:pt x="25689" y="46074"/>
                        <a:pt x="26054" y="46511"/>
                        <a:pt x="26564" y="46803"/>
                      </a:cubicBezTo>
                      <a:cubicBezTo>
                        <a:pt x="27584" y="47313"/>
                        <a:pt x="28824" y="46948"/>
                        <a:pt x="29917" y="46511"/>
                      </a:cubicBezTo>
                      <a:cubicBezTo>
                        <a:pt x="32685" y="45418"/>
                        <a:pt x="35455" y="44106"/>
                        <a:pt x="37569" y="42139"/>
                      </a:cubicBezTo>
                      <a:cubicBezTo>
                        <a:pt x="39682" y="40171"/>
                        <a:pt x="41140" y="37183"/>
                        <a:pt x="40703" y="34414"/>
                      </a:cubicBezTo>
                      <a:cubicBezTo>
                        <a:pt x="40265" y="32081"/>
                        <a:pt x="38808" y="30259"/>
                        <a:pt x="37423" y="28510"/>
                      </a:cubicBezTo>
                      <a:close/>
                    </a:path>
                  </a:pathLst>
                </a:custGeom>
                <a:solidFill>
                  <a:srgbClr val="0F0F0F"/>
                </a:solidFill>
                <a:ln w="72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024" name="Graphic 2">
              <a:extLst>
                <a:ext uri="{FF2B5EF4-FFF2-40B4-BE49-F238E27FC236}">
                  <a16:creationId xmlns:a16="http://schemas.microsoft.com/office/drawing/2014/main" id="{54803FEE-06B3-B4F4-EE7A-82CCB4BA9B06}"/>
                </a:ext>
              </a:extLst>
            </p:cNvPr>
            <p:cNvGrpSpPr/>
            <p:nvPr/>
          </p:nvGrpSpPr>
          <p:grpSpPr>
            <a:xfrm>
              <a:off x="9176032" y="6229061"/>
              <a:ext cx="208469" cy="190387"/>
              <a:chOff x="9176032" y="6229061"/>
              <a:chExt cx="208469" cy="190387"/>
            </a:xfrm>
            <a:solidFill>
              <a:srgbClr val="B3D6E3"/>
            </a:solidFill>
          </p:grpSpPr>
          <p:sp>
            <p:nvSpPr>
              <p:cNvPr id="1025" name="Freeform: Shape 1024">
                <a:extLst>
                  <a:ext uri="{FF2B5EF4-FFF2-40B4-BE49-F238E27FC236}">
                    <a16:creationId xmlns:a16="http://schemas.microsoft.com/office/drawing/2014/main" id="{6EA88A38-456A-AC66-E708-1F96AFC7F9F2}"/>
                  </a:ext>
                </a:extLst>
              </p:cNvPr>
              <p:cNvSpPr/>
              <p:nvPr/>
            </p:nvSpPr>
            <p:spPr>
              <a:xfrm>
                <a:off x="9176032" y="6230457"/>
                <a:ext cx="208469" cy="188991"/>
              </a:xfrm>
              <a:custGeom>
                <a:avLst/>
                <a:gdLst>
                  <a:gd name="connsiteX0" fmla="*/ 202752 w 208469"/>
                  <a:gd name="connsiteY0" fmla="*/ 72805 h 188991"/>
                  <a:gd name="connsiteX1" fmla="*/ 153049 w 208469"/>
                  <a:gd name="connsiteY1" fmla="*/ 0 h 188991"/>
                  <a:gd name="connsiteX2" fmla="*/ 111071 w 208469"/>
                  <a:gd name="connsiteY2" fmla="*/ 21499 h 188991"/>
                  <a:gd name="connsiteX3" fmla="*/ 55902 w 208469"/>
                  <a:gd name="connsiteY3" fmla="*/ 55096 h 188991"/>
                  <a:gd name="connsiteX4" fmla="*/ 5 w 208469"/>
                  <a:gd name="connsiteY4" fmla="*/ 103560 h 188991"/>
                  <a:gd name="connsiteX5" fmla="*/ 21795 w 208469"/>
                  <a:gd name="connsiteY5" fmla="*/ 138906 h 188991"/>
                  <a:gd name="connsiteX6" fmla="*/ 47958 w 208469"/>
                  <a:gd name="connsiteY6" fmla="*/ 179134 h 188991"/>
                  <a:gd name="connsiteX7" fmla="*/ 59182 w 208469"/>
                  <a:gd name="connsiteY7" fmla="*/ 188900 h 188991"/>
                  <a:gd name="connsiteX8" fmla="*/ 70623 w 208469"/>
                  <a:gd name="connsiteY8" fmla="*/ 184892 h 188991"/>
                  <a:gd name="connsiteX9" fmla="*/ 200493 w 208469"/>
                  <a:gd name="connsiteY9" fmla="*/ 99916 h 188991"/>
                  <a:gd name="connsiteX10" fmla="*/ 207781 w 208469"/>
                  <a:gd name="connsiteY10" fmla="*/ 91316 h 188991"/>
                  <a:gd name="connsiteX11" fmla="*/ 202752 w 208469"/>
                  <a:gd name="connsiteY11" fmla="*/ 72805 h 188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8469" h="188991">
                    <a:moveTo>
                      <a:pt x="202752" y="72805"/>
                    </a:moveTo>
                    <a:cubicBezTo>
                      <a:pt x="188176" y="50359"/>
                      <a:pt x="169883" y="20770"/>
                      <a:pt x="153049" y="0"/>
                    </a:cubicBezTo>
                    <a:cubicBezTo>
                      <a:pt x="138181" y="5029"/>
                      <a:pt x="124553" y="13264"/>
                      <a:pt x="111071" y="21499"/>
                    </a:cubicBezTo>
                    <a:cubicBezTo>
                      <a:pt x="92706" y="32722"/>
                      <a:pt x="74267" y="43872"/>
                      <a:pt x="55902" y="55096"/>
                    </a:cubicBezTo>
                    <a:cubicBezTo>
                      <a:pt x="42200" y="63404"/>
                      <a:pt x="-506" y="84174"/>
                      <a:pt x="5" y="103560"/>
                    </a:cubicBezTo>
                    <a:cubicBezTo>
                      <a:pt x="295" y="113763"/>
                      <a:pt x="16329" y="130452"/>
                      <a:pt x="21795" y="138906"/>
                    </a:cubicBezTo>
                    <a:cubicBezTo>
                      <a:pt x="30540" y="152315"/>
                      <a:pt x="39213" y="165725"/>
                      <a:pt x="47958" y="179134"/>
                    </a:cubicBezTo>
                    <a:cubicBezTo>
                      <a:pt x="50800" y="183435"/>
                      <a:pt x="54153" y="188172"/>
                      <a:pt x="59182" y="188900"/>
                    </a:cubicBezTo>
                    <a:cubicBezTo>
                      <a:pt x="63262" y="189484"/>
                      <a:pt x="67125" y="187151"/>
                      <a:pt x="70623" y="184892"/>
                    </a:cubicBezTo>
                    <a:cubicBezTo>
                      <a:pt x="114642" y="156324"/>
                      <a:pt x="159753" y="133221"/>
                      <a:pt x="200493" y="99916"/>
                    </a:cubicBezTo>
                    <a:cubicBezTo>
                      <a:pt x="203407" y="97511"/>
                      <a:pt x="206541" y="94887"/>
                      <a:pt x="207781" y="91316"/>
                    </a:cubicBezTo>
                    <a:cubicBezTo>
                      <a:pt x="210039" y="85049"/>
                      <a:pt x="206323" y="78344"/>
                      <a:pt x="202752" y="72805"/>
                    </a:cubicBezTo>
                    <a:close/>
                  </a:path>
                </a:pathLst>
              </a:custGeom>
              <a:solidFill>
                <a:srgbClr val="B3D6E3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6" name="Freeform: Shape 1025">
                <a:extLst>
                  <a:ext uri="{FF2B5EF4-FFF2-40B4-BE49-F238E27FC236}">
                    <a16:creationId xmlns:a16="http://schemas.microsoft.com/office/drawing/2014/main" id="{FC33284A-2FFD-A064-9CF8-578A193C237F}"/>
                  </a:ext>
                </a:extLst>
              </p:cNvPr>
              <p:cNvSpPr/>
              <p:nvPr/>
            </p:nvSpPr>
            <p:spPr>
              <a:xfrm>
                <a:off x="9185438" y="6229061"/>
                <a:ext cx="71358" cy="85967"/>
              </a:xfrm>
              <a:custGeom>
                <a:avLst/>
                <a:gdLst>
                  <a:gd name="connsiteX0" fmla="*/ 73 w 71358"/>
                  <a:gd name="connsiteY0" fmla="*/ 72452 h 85967"/>
                  <a:gd name="connsiteX1" fmla="*/ 2186 w 71358"/>
                  <a:gd name="connsiteY1" fmla="*/ 68080 h 85967"/>
                  <a:gd name="connsiteX2" fmla="*/ 58084 w 71358"/>
                  <a:gd name="connsiteY2" fmla="*/ 1542 h 85967"/>
                  <a:gd name="connsiteX3" fmla="*/ 60781 w 71358"/>
                  <a:gd name="connsiteY3" fmla="*/ 11 h 85967"/>
                  <a:gd name="connsiteX4" fmla="*/ 62748 w 71358"/>
                  <a:gd name="connsiteY4" fmla="*/ 449 h 85967"/>
                  <a:gd name="connsiteX5" fmla="*/ 69089 w 71358"/>
                  <a:gd name="connsiteY5" fmla="*/ 5988 h 85967"/>
                  <a:gd name="connsiteX6" fmla="*/ 71348 w 71358"/>
                  <a:gd name="connsiteY6" fmla="*/ 8392 h 85967"/>
                  <a:gd name="connsiteX7" fmla="*/ 70473 w 71358"/>
                  <a:gd name="connsiteY7" fmla="*/ 9923 h 85967"/>
                  <a:gd name="connsiteX8" fmla="*/ 21280 w 71358"/>
                  <a:gd name="connsiteY8" fmla="*/ 63488 h 85967"/>
                  <a:gd name="connsiteX9" fmla="*/ 19677 w 71358"/>
                  <a:gd name="connsiteY9" fmla="*/ 65820 h 85967"/>
                  <a:gd name="connsiteX10" fmla="*/ 20260 w 71358"/>
                  <a:gd name="connsiteY10" fmla="*/ 68517 h 85967"/>
                  <a:gd name="connsiteX11" fmla="*/ 23758 w 71358"/>
                  <a:gd name="connsiteY11" fmla="*/ 76315 h 85967"/>
                  <a:gd name="connsiteX12" fmla="*/ 24123 w 71358"/>
                  <a:gd name="connsiteY12" fmla="*/ 78501 h 85967"/>
                  <a:gd name="connsiteX13" fmla="*/ 22301 w 71358"/>
                  <a:gd name="connsiteY13" fmla="*/ 80105 h 85967"/>
                  <a:gd name="connsiteX14" fmla="*/ 7871 w 71358"/>
                  <a:gd name="connsiteY14" fmla="*/ 85570 h 85967"/>
                  <a:gd name="connsiteX15" fmla="*/ 73 w 71358"/>
                  <a:gd name="connsiteY15" fmla="*/ 72452 h 85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1358" h="85967">
                    <a:moveTo>
                      <a:pt x="73" y="72452"/>
                    </a:moveTo>
                    <a:cubicBezTo>
                      <a:pt x="437" y="70849"/>
                      <a:pt x="1312" y="69464"/>
                      <a:pt x="2186" y="68080"/>
                    </a:cubicBezTo>
                    <a:cubicBezTo>
                      <a:pt x="17054" y="44540"/>
                      <a:pt x="37605" y="20417"/>
                      <a:pt x="58084" y="1542"/>
                    </a:cubicBezTo>
                    <a:cubicBezTo>
                      <a:pt x="58886" y="813"/>
                      <a:pt x="59760" y="84"/>
                      <a:pt x="60781" y="11"/>
                    </a:cubicBezTo>
                    <a:cubicBezTo>
                      <a:pt x="61436" y="-62"/>
                      <a:pt x="62092" y="230"/>
                      <a:pt x="62748" y="449"/>
                    </a:cubicBezTo>
                    <a:cubicBezTo>
                      <a:pt x="66174" y="1760"/>
                      <a:pt x="65663" y="4530"/>
                      <a:pt x="69089" y="5988"/>
                    </a:cubicBezTo>
                    <a:cubicBezTo>
                      <a:pt x="70181" y="6425"/>
                      <a:pt x="71494" y="7226"/>
                      <a:pt x="71348" y="8392"/>
                    </a:cubicBezTo>
                    <a:cubicBezTo>
                      <a:pt x="71275" y="8975"/>
                      <a:pt x="70911" y="9486"/>
                      <a:pt x="70473" y="9923"/>
                    </a:cubicBezTo>
                    <a:cubicBezTo>
                      <a:pt x="53493" y="28944"/>
                      <a:pt x="39719" y="45925"/>
                      <a:pt x="21280" y="63488"/>
                    </a:cubicBezTo>
                    <a:cubicBezTo>
                      <a:pt x="20625" y="64144"/>
                      <a:pt x="19896" y="64873"/>
                      <a:pt x="19677" y="65820"/>
                    </a:cubicBezTo>
                    <a:cubicBezTo>
                      <a:pt x="19531" y="66768"/>
                      <a:pt x="19896" y="67715"/>
                      <a:pt x="20260" y="68517"/>
                    </a:cubicBezTo>
                    <a:cubicBezTo>
                      <a:pt x="21426" y="71141"/>
                      <a:pt x="22593" y="73691"/>
                      <a:pt x="23758" y="76315"/>
                    </a:cubicBezTo>
                    <a:cubicBezTo>
                      <a:pt x="24050" y="76971"/>
                      <a:pt x="24415" y="77772"/>
                      <a:pt x="24123" y="78501"/>
                    </a:cubicBezTo>
                    <a:cubicBezTo>
                      <a:pt x="23904" y="79303"/>
                      <a:pt x="23029" y="79740"/>
                      <a:pt x="22301" y="80105"/>
                    </a:cubicBezTo>
                    <a:cubicBezTo>
                      <a:pt x="19094" y="81635"/>
                      <a:pt x="10713" y="87538"/>
                      <a:pt x="7871" y="85570"/>
                    </a:cubicBezTo>
                    <a:cubicBezTo>
                      <a:pt x="5320" y="83603"/>
                      <a:pt x="-729" y="75440"/>
                      <a:pt x="73" y="72452"/>
                    </a:cubicBezTo>
                    <a:close/>
                  </a:path>
                </a:pathLst>
              </a:custGeom>
              <a:solidFill>
                <a:srgbClr val="B3D6E3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027" name="Graphic 2">
            <a:extLst>
              <a:ext uri="{FF2B5EF4-FFF2-40B4-BE49-F238E27FC236}">
                <a16:creationId xmlns:a16="http://schemas.microsoft.com/office/drawing/2014/main" id="{068FF0A6-663D-1137-92A9-45F399C32FA3}"/>
              </a:ext>
            </a:extLst>
          </p:cNvPr>
          <p:cNvGrpSpPr/>
          <p:nvPr/>
        </p:nvGrpSpPr>
        <p:grpSpPr>
          <a:xfrm>
            <a:off x="4788748" y="6186768"/>
            <a:ext cx="358246" cy="329636"/>
            <a:chOff x="4155006" y="6204875"/>
            <a:chExt cx="358246" cy="329636"/>
          </a:xfrm>
        </p:grpSpPr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B93CA671-05B0-23D3-873D-6128B1F25224}"/>
                </a:ext>
              </a:extLst>
            </p:cNvPr>
            <p:cNvSpPr/>
            <p:nvPr/>
          </p:nvSpPr>
          <p:spPr>
            <a:xfrm>
              <a:off x="4280105" y="6395679"/>
              <a:ext cx="100612" cy="138798"/>
            </a:xfrm>
            <a:custGeom>
              <a:avLst/>
              <a:gdLst>
                <a:gd name="connsiteX0" fmla="*/ 100394 w 100612"/>
                <a:gd name="connsiteY0" fmla="*/ 130590 h 138798"/>
                <a:gd name="connsiteX1" fmla="*/ 82758 w 100612"/>
                <a:gd name="connsiteY1" fmla="*/ 38254 h 138798"/>
                <a:gd name="connsiteX2" fmla="*/ 74887 w 100612"/>
                <a:gd name="connsiteY2" fmla="*/ 10997 h 138798"/>
                <a:gd name="connsiteX3" fmla="*/ 42602 w 100612"/>
                <a:gd name="connsiteY3" fmla="*/ 138 h 138798"/>
                <a:gd name="connsiteX4" fmla="*/ 29192 w 100612"/>
                <a:gd name="connsiteY4" fmla="*/ 1669 h 138798"/>
                <a:gd name="connsiteX5" fmla="*/ 18843 w 100612"/>
                <a:gd name="connsiteY5" fmla="*/ 18868 h 138798"/>
                <a:gd name="connsiteX6" fmla="*/ 16511 w 100612"/>
                <a:gd name="connsiteY6" fmla="*/ 43282 h 138798"/>
                <a:gd name="connsiteX7" fmla="*/ 332 w 100612"/>
                <a:gd name="connsiteY7" fmla="*/ 123375 h 138798"/>
                <a:gd name="connsiteX8" fmla="*/ 36480 w 100612"/>
                <a:gd name="connsiteY8" fmla="*/ 138315 h 138798"/>
                <a:gd name="connsiteX9" fmla="*/ 92888 w 100612"/>
                <a:gd name="connsiteY9" fmla="*/ 137660 h 138798"/>
                <a:gd name="connsiteX10" fmla="*/ 100175 w 100612"/>
                <a:gd name="connsiteY10" fmla="*/ 134453 h 138798"/>
                <a:gd name="connsiteX11" fmla="*/ 100394 w 100612"/>
                <a:gd name="connsiteY11" fmla="*/ 130590 h 13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612" h="138798">
                  <a:moveTo>
                    <a:pt x="100394" y="130590"/>
                  </a:moveTo>
                  <a:cubicBezTo>
                    <a:pt x="95657" y="99617"/>
                    <a:pt x="85964" y="69446"/>
                    <a:pt x="82758" y="38254"/>
                  </a:cubicBezTo>
                  <a:cubicBezTo>
                    <a:pt x="81810" y="28707"/>
                    <a:pt x="81154" y="18285"/>
                    <a:pt x="74887" y="10997"/>
                  </a:cubicBezTo>
                  <a:cubicBezTo>
                    <a:pt x="67307" y="2106"/>
                    <a:pt x="54262" y="794"/>
                    <a:pt x="42602" y="138"/>
                  </a:cubicBezTo>
                  <a:cubicBezTo>
                    <a:pt x="38083" y="-80"/>
                    <a:pt x="33273" y="-299"/>
                    <a:pt x="29192" y="1669"/>
                  </a:cubicBezTo>
                  <a:cubicBezTo>
                    <a:pt x="22925" y="4730"/>
                    <a:pt x="20155" y="12090"/>
                    <a:pt x="18843" y="18868"/>
                  </a:cubicBezTo>
                  <a:cubicBezTo>
                    <a:pt x="17386" y="26885"/>
                    <a:pt x="17240" y="35120"/>
                    <a:pt x="16511" y="43282"/>
                  </a:cubicBezTo>
                  <a:cubicBezTo>
                    <a:pt x="14179" y="70466"/>
                    <a:pt x="5215" y="96556"/>
                    <a:pt x="332" y="123375"/>
                  </a:cubicBezTo>
                  <a:cubicBezTo>
                    <a:pt x="-3312" y="143417"/>
                    <a:pt x="23945" y="138097"/>
                    <a:pt x="36480" y="138315"/>
                  </a:cubicBezTo>
                  <a:cubicBezTo>
                    <a:pt x="55282" y="138607"/>
                    <a:pt x="74085" y="138388"/>
                    <a:pt x="92888" y="137660"/>
                  </a:cubicBezTo>
                  <a:cubicBezTo>
                    <a:pt x="95730" y="137587"/>
                    <a:pt x="99082" y="137077"/>
                    <a:pt x="100175" y="134453"/>
                  </a:cubicBezTo>
                  <a:cubicBezTo>
                    <a:pt x="100831" y="133287"/>
                    <a:pt x="100613" y="131902"/>
                    <a:pt x="100394" y="130590"/>
                  </a:cubicBezTo>
                  <a:close/>
                </a:path>
              </a:pathLst>
            </a:custGeom>
            <a:solidFill>
              <a:srgbClr val="EAEAEA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BEE8D2C7-FF55-80D2-1EAB-2749D580CACD}"/>
                </a:ext>
              </a:extLst>
            </p:cNvPr>
            <p:cNvSpPr/>
            <p:nvPr/>
          </p:nvSpPr>
          <p:spPr>
            <a:xfrm>
              <a:off x="4155006" y="6204875"/>
              <a:ext cx="358246" cy="279094"/>
            </a:xfrm>
            <a:custGeom>
              <a:avLst/>
              <a:gdLst>
                <a:gd name="connsiteX0" fmla="*/ 1028 w 358246"/>
                <a:gd name="connsiteY0" fmla="*/ 251358 h 279094"/>
                <a:gd name="connsiteX1" fmla="*/ 4162 w 358246"/>
                <a:gd name="connsiteY1" fmla="*/ 266590 h 279094"/>
                <a:gd name="connsiteX2" fmla="*/ 31127 w 358246"/>
                <a:gd name="connsiteY2" fmla="*/ 277157 h 279094"/>
                <a:gd name="connsiteX3" fmla="*/ 258434 w 358246"/>
                <a:gd name="connsiteY3" fmla="*/ 277230 h 279094"/>
                <a:gd name="connsiteX4" fmla="*/ 329563 w 358246"/>
                <a:gd name="connsiteY4" fmla="*/ 268703 h 279094"/>
                <a:gd name="connsiteX5" fmla="*/ 348512 w 358246"/>
                <a:gd name="connsiteY5" fmla="*/ 257334 h 279094"/>
                <a:gd name="connsiteX6" fmla="*/ 357767 w 358246"/>
                <a:gd name="connsiteY6" fmla="*/ 210984 h 279094"/>
                <a:gd name="connsiteX7" fmla="*/ 355362 w 358246"/>
                <a:gd name="connsiteY7" fmla="*/ 26820 h 279094"/>
                <a:gd name="connsiteX8" fmla="*/ 352374 w 358246"/>
                <a:gd name="connsiteY8" fmla="*/ 13775 h 279094"/>
                <a:gd name="connsiteX9" fmla="*/ 313967 w 358246"/>
                <a:gd name="connsiteY9" fmla="*/ 2843 h 279094"/>
                <a:gd name="connsiteX10" fmla="*/ 112896 w 358246"/>
                <a:gd name="connsiteY10" fmla="*/ 1532 h 279094"/>
                <a:gd name="connsiteX11" fmla="*/ 60934 w 358246"/>
                <a:gd name="connsiteY11" fmla="*/ 1022 h 279094"/>
                <a:gd name="connsiteX12" fmla="*/ 11668 w 358246"/>
                <a:gd name="connsiteY12" fmla="*/ 12901 h 279094"/>
                <a:gd name="connsiteX13" fmla="*/ 8 w 358246"/>
                <a:gd name="connsiteY13" fmla="*/ 62021 h 279094"/>
                <a:gd name="connsiteX14" fmla="*/ 1538 w 358246"/>
                <a:gd name="connsiteY14" fmla="*/ 120177 h 279094"/>
                <a:gd name="connsiteX15" fmla="*/ 1028 w 358246"/>
                <a:gd name="connsiteY15" fmla="*/ 251358 h 2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246" h="279094">
                  <a:moveTo>
                    <a:pt x="1028" y="251358"/>
                  </a:moveTo>
                  <a:cubicBezTo>
                    <a:pt x="1320" y="256606"/>
                    <a:pt x="1611" y="262072"/>
                    <a:pt x="4162" y="266590"/>
                  </a:cubicBezTo>
                  <a:cubicBezTo>
                    <a:pt x="9409" y="275845"/>
                    <a:pt x="21142" y="277084"/>
                    <a:pt x="31127" y="277157"/>
                  </a:cubicBezTo>
                  <a:cubicBezTo>
                    <a:pt x="106410" y="277740"/>
                    <a:pt x="183297" y="281166"/>
                    <a:pt x="258434" y="277230"/>
                  </a:cubicBezTo>
                  <a:cubicBezTo>
                    <a:pt x="281245" y="275991"/>
                    <a:pt x="307773" y="276064"/>
                    <a:pt x="329563" y="268703"/>
                  </a:cubicBezTo>
                  <a:cubicBezTo>
                    <a:pt x="336560" y="266298"/>
                    <a:pt x="343556" y="263164"/>
                    <a:pt x="348512" y="257334"/>
                  </a:cubicBezTo>
                  <a:cubicBezTo>
                    <a:pt x="356893" y="247423"/>
                    <a:pt x="357986" y="224539"/>
                    <a:pt x="357767" y="210984"/>
                  </a:cubicBezTo>
                  <a:cubicBezTo>
                    <a:pt x="356528" y="147288"/>
                    <a:pt x="360901" y="90297"/>
                    <a:pt x="355362" y="26820"/>
                  </a:cubicBezTo>
                  <a:cubicBezTo>
                    <a:pt x="354998" y="22302"/>
                    <a:pt x="354561" y="17638"/>
                    <a:pt x="352374" y="13775"/>
                  </a:cubicBezTo>
                  <a:cubicBezTo>
                    <a:pt x="346908" y="4082"/>
                    <a:pt x="324389" y="2843"/>
                    <a:pt x="313967" y="2843"/>
                  </a:cubicBezTo>
                  <a:cubicBezTo>
                    <a:pt x="231979" y="2625"/>
                    <a:pt x="183078" y="-2477"/>
                    <a:pt x="112896" y="1532"/>
                  </a:cubicBezTo>
                  <a:cubicBezTo>
                    <a:pt x="95478" y="2552"/>
                    <a:pt x="78133" y="-1675"/>
                    <a:pt x="60934" y="1022"/>
                  </a:cubicBezTo>
                  <a:cubicBezTo>
                    <a:pt x="48982" y="2916"/>
                    <a:pt x="20705" y="3572"/>
                    <a:pt x="11668" y="12901"/>
                  </a:cubicBezTo>
                  <a:cubicBezTo>
                    <a:pt x="4308" y="20480"/>
                    <a:pt x="-211" y="51234"/>
                    <a:pt x="8" y="62021"/>
                  </a:cubicBezTo>
                  <a:cubicBezTo>
                    <a:pt x="445" y="81406"/>
                    <a:pt x="955" y="100792"/>
                    <a:pt x="1538" y="120177"/>
                  </a:cubicBezTo>
                  <a:cubicBezTo>
                    <a:pt x="2850" y="163904"/>
                    <a:pt x="-1231" y="207631"/>
                    <a:pt x="1028" y="251358"/>
                  </a:cubicBezTo>
                  <a:close/>
                </a:path>
              </a:pathLst>
            </a:custGeom>
            <a:solidFill>
              <a:srgbClr val="3D3D3D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648836AB-6669-4290-2995-87FF0E8FA961}"/>
                </a:ext>
              </a:extLst>
            </p:cNvPr>
            <p:cNvSpPr/>
            <p:nvPr/>
          </p:nvSpPr>
          <p:spPr>
            <a:xfrm>
              <a:off x="4156034" y="6450476"/>
              <a:ext cx="353168" cy="33348"/>
            </a:xfrm>
            <a:custGeom>
              <a:avLst/>
              <a:gdLst>
                <a:gd name="connsiteX0" fmla="*/ 353168 w 353168"/>
                <a:gd name="connsiteY0" fmla="*/ 0 h 33348"/>
                <a:gd name="connsiteX1" fmla="*/ 347484 w 353168"/>
                <a:gd name="connsiteY1" fmla="*/ 11587 h 33348"/>
                <a:gd name="connsiteX2" fmla="*/ 328535 w 353168"/>
                <a:gd name="connsiteY2" fmla="*/ 22956 h 33348"/>
                <a:gd name="connsiteX3" fmla="*/ 257406 w 353168"/>
                <a:gd name="connsiteY3" fmla="*/ 31483 h 33348"/>
                <a:gd name="connsiteX4" fmla="*/ 30099 w 353168"/>
                <a:gd name="connsiteY4" fmla="*/ 31411 h 33348"/>
                <a:gd name="connsiteX5" fmla="*/ 3134 w 353168"/>
                <a:gd name="connsiteY5" fmla="*/ 20843 h 33348"/>
                <a:gd name="connsiteX6" fmla="*/ 0 w 353168"/>
                <a:gd name="connsiteY6" fmla="*/ 5611 h 33348"/>
                <a:gd name="connsiteX7" fmla="*/ 353168 w 353168"/>
                <a:gd name="connsiteY7" fmla="*/ 0 h 3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3168" h="33348">
                  <a:moveTo>
                    <a:pt x="353168" y="0"/>
                  </a:moveTo>
                  <a:cubicBezTo>
                    <a:pt x="351783" y="5611"/>
                    <a:pt x="350399" y="8162"/>
                    <a:pt x="347484" y="11587"/>
                  </a:cubicBezTo>
                  <a:cubicBezTo>
                    <a:pt x="342528" y="17418"/>
                    <a:pt x="335532" y="20552"/>
                    <a:pt x="328535" y="22956"/>
                  </a:cubicBezTo>
                  <a:cubicBezTo>
                    <a:pt x="306818" y="30390"/>
                    <a:pt x="280217" y="30317"/>
                    <a:pt x="257406" y="31483"/>
                  </a:cubicBezTo>
                  <a:cubicBezTo>
                    <a:pt x="182269" y="35419"/>
                    <a:pt x="105309" y="31993"/>
                    <a:pt x="30099" y="31411"/>
                  </a:cubicBezTo>
                  <a:cubicBezTo>
                    <a:pt x="20114" y="31338"/>
                    <a:pt x="8308" y="30171"/>
                    <a:pt x="3134" y="20843"/>
                  </a:cubicBezTo>
                  <a:cubicBezTo>
                    <a:pt x="583" y="16325"/>
                    <a:pt x="292" y="10859"/>
                    <a:pt x="0" y="5611"/>
                  </a:cubicBezTo>
                  <a:lnTo>
                    <a:pt x="353168" y="0"/>
                  </a:lnTo>
                  <a:close/>
                </a:path>
              </a:pathLst>
            </a:custGeom>
            <a:solidFill>
              <a:srgbClr val="F7F7F7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B59F5416-BFD9-1E33-3A3A-44BCEB08D979}"/>
                </a:ext>
              </a:extLst>
            </p:cNvPr>
            <p:cNvSpPr/>
            <p:nvPr/>
          </p:nvSpPr>
          <p:spPr>
            <a:xfrm>
              <a:off x="4171249" y="6221279"/>
              <a:ext cx="324749" cy="214800"/>
            </a:xfrm>
            <a:custGeom>
              <a:avLst/>
              <a:gdLst>
                <a:gd name="connsiteX0" fmla="*/ 454 w 324749"/>
                <a:gd name="connsiteY0" fmla="*/ 197058 h 214800"/>
                <a:gd name="connsiteX1" fmla="*/ 3224 w 324749"/>
                <a:gd name="connsiteY1" fmla="*/ 208937 h 214800"/>
                <a:gd name="connsiteX2" fmla="*/ 30189 w 324749"/>
                <a:gd name="connsiteY2" fmla="*/ 214039 h 214800"/>
                <a:gd name="connsiteX3" fmla="*/ 236070 w 324749"/>
                <a:gd name="connsiteY3" fmla="*/ 212873 h 214800"/>
                <a:gd name="connsiteX4" fmla="*/ 297871 w 324749"/>
                <a:gd name="connsiteY4" fmla="*/ 208791 h 214800"/>
                <a:gd name="connsiteX5" fmla="*/ 315070 w 324749"/>
                <a:gd name="connsiteY5" fmla="*/ 199827 h 214800"/>
                <a:gd name="connsiteX6" fmla="*/ 323670 w 324749"/>
                <a:gd name="connsiteY6" fmla="*/ 163607 h 214800"/>
                <a:gd name="connsiteX7" fmla="*/ 322577 w 324749"/>
                <a:gd name="connsiteY7" fmla="*/ 20692 h 214800"/>
                <a:gd name="connsiteX8" fmla="*/ 319953 w 324749"/>
                <a:gd name="connsiteY8" fmla="*/ 10490 h 214800"/>
                <a:gd name="connsiteX9" fmla="*/ 285190 w 324749"/>
                <a:gd name="connsiteY9" fmla="*/ 2181 h 214800"/>
                <a:gd name="connsiteX10" fmla="*/ 103067 w 324749"/>
                <a:gd name="connsiteY10" fmla="*/ 1307 h 214800"/>
                <a:gd name="connsiteX11" fmla="*/ 55988 w 324749"/>
                <a:gd name="connsiteY11" fmla="*/ 1234 h 214800"/>
                <a:gd name="connsiteX12" fmla="*/ 11313 w 324749"/>
                <a:gd name="connsiteY12" fmla="*/ 10781 h 214800"/>
                <a:gd name="connsiteX13" fmla="*/ 527 w 324749"/>
                <a:gd name="connsiteY13" fmla="*/ 49261 h 214800"/>
                <a:gd name="connsiteX14" fmla="*/ 1621 w 324749"/>
                <a:gd name="connsiteY14" fmla="*/ 94737 h 214800"/>
                <a:gd name="connsiteX15" fmla="*/ 454 w 324749"/>
                <a:gd name="connsiteY15" fmla="*/ 197058 h 2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4749" h="214800">
                  <a:moveTo>
                    <a:pt x="454" y="197058"/>
                  </a:moveTo>
                  <a:cubicBezTo>
                    <a:pt x="673" y="201139"/>
                    <a:pt x="965" y="205439"/>
                    <a:pt x="3224" y="208937"/>
                  </a:cubicBezTo>
                  <a:cubicBezTo>
                    <a:pt x="7888" y="216152"/>
                    <a:pt x="21152" y="214039"/>
                    <a:pt x="30189" y="214039"/>
                  </a:cubicBezTo>
                  <a:cubicBezTo>
                    <a:pt x="98330" y="214039"/>
                    <a:pt x="168002" y="216371"/>
                    <a:pt x="236070" y="212873"/>
                  </a:cubicBezTo>
                  <a:cubicBezTo>
                    <a:pt x="256695" y="211779"/>
                    <a:pt x="278194" y="214695"/>
                    <a:pt x="297871" y="208791"/>
                  </a:cubicBezTo>
                  <a:cubicBezTo>
                    <a:pt x="304211" y="206897"/>
                    <a:pt x="310552" y="204346"/>
                    <a:pt x="315070" y="199827"/>
                  </a:cubicBezTo>
                  <a:cubicBezTo>
                    <a:pt x="322722" y="192029"/>
                    <a:pt x="323815" y="174101"/>
                    <a:pt x="323670" y="163607"/>
                  </a:cubicBezTo>
                  <a:cubicBezTo>
                    <a:pt x="322941" y="113831"/>
                    <a:pt x="327168" y="70322"/>
                    <a:pt x="322577" y="20692"/>
                  </a:cubicBezTo>
                  <a:cubicBezTo>
                    <a:pt x="322285" y="17194"/>
                    <a:pt x="321848" y="13550"/>
                    <a:pt x="319953" y="10490"/>
                  </a:cubicBezTo>
                  <a:cubicBezTo>
                    <a:pt x="315070" y="2910"/>
                    <a:pt x="294664" y="2108"/>
                    <a:pt x="285190" y="2181"/>
                  </a:cubicBezTo>
                  <a:cubicBezTo>
                    <a:pt x="210927" y="2473"/>
                    <a:pt x="166690" y="-2191"/>
                    <a:pt x="103067" y="1307"/>
                  </a:cubicBezTo>
                  <a:cubicBezTo>
                    <a:pt x="87325" y="2181"/>
                    <a:pt x="71584" y="-1025"/>
                    <a:pt x="55988" y="1234"/>
                  </a:cubicBezTo>
                  <a:cubicBezTo>
                    <a:pt x="45129" y="2765"/>
                    <a:pt x="19549" y="3420"/>
                    <a:pt x="11313" y="10781"/>
                  </a:cubicBezTo>
                  <a:cubicBezTo>
                    <a:pt x="4609" y="16757"/>
                    <a:pt x="309" y="40807"/>
                    <a:pt x="527" y="49261"/>
                  </a:cubicBezTo>
                  <a:cubicBezTo>
                    <a:pt x="819" y="64419"/>
                    <a:pt x="1183" y="79578"/>
                    <a:pt x="1621" y="94737"/>
                  </a:cubicBezTo>
                  <a:cubicBezTo>
                    <a:pt x="2641" y="128698"/>
                    <a:pt x="-1295" y="162951"/>
                    <a:pt x="454" y="197058"/>
                  </a:cubicBezTo>
                  <a:close/>
                </a:path>
              </a:pathLst>
            </a:custGeom>
            <a:solidFill>
              <a:srgbClr val="FFFFF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02638CEA-76CD-032A-6A28-F35FB4EC232B}"/>
                </a:ext>
              </a:extLst>
            </p:cNvPr>
            <p:cNvSpPr/>
            <p:nvPr/>
          </p:nvSpPr>
          <p:spPr>
            <a:xfrm>
              <a:off x="4211567" y="6524174"/>
              <a:ext cx="230684" cy="10337"/>
            </a:xfrm>
            <a:custGeom>
              <a:avLst/>
              <a:gdLst>
                <a:gd name="connsiteX0" fmla="*/ 230295 w 230684"/>
                <a:gd name="connsiteY0" fmla="*/ 200 h 10337"/>
                <a:gd name="connsiteX1" fmla="*/ 1968 w 230684"/>
                <a:gd name="connsiteY1" fmla="*/ 1221 h 10337"/>
                <a:gd name="connsiteX2" fmla="*/ 1822 w 230684"/>
                <a:gd name="connsiteY2" fmla="*/ 10039 h 10337"/>
                <a:gd name="connsiteX3" fmla="*/ 0 w 230684"/>
                <a:gd name="connsiteY3" fmla="*/ 10258 h 10337"/>
                <a:gd name="connsiteX4" fmla="*/ 230077 w 230684"/>
                <a:gd name="connsiteY4" fmla="*/ 9456 h 10337"/>
                <a:gd name="connsiteX5" fmla="*/ 230295 w 230684"/>
                <a:gd name="connsiteY5" fmla="*/ 200 h 1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684" h="10337">
                  <a:moveTo>
                    <a:pt x="230295" y="200"/>
                  </a:moveTo>
                  <a:cubicBezTo>
                    <a:pt x="144518" y="1731"/>
                    <a:pt x="79146" y="-1694"/>
                    <a:pt x="1968" y="1221"/>
                  </a:cubicBezTo>
                  <a:cubicBezTo>
                    <a:pt x="1895" y="4136"/>
                    <a:pt x="1895" y="7124"/>
                    <a:pt x="1822" y="10039"/>
                  </a:cubicBezTo>
                  <a:lnTo>
                    <a:pt x="0" y="10258"/>
                  </a:lnTo>
                  <a:cubicBezTo>
                    <a:pt x="76668" y="10477"/>
                    <a:pt x="153409" y="10258"/>
                    <a:pt x="230077" y="9456"/>
                  </a:cubicBezTo>
                  <a:cubicBezTo>
                    <a:pt x="230806" y="6468"/>
                    <a:pt x="230878" y="3262"/>
                    <a:pt x="230295" y="200"/>
                  </a:cubicBezTo>
                  <a:close/>
                </a:path>
              </a:pathLst>
            </a:custGeom>
            <a:solidFill>
              <a:srgbClr val="D6D6D6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33" name="Graphic 2">
            <a:extLst>
              <a:ext uri="{FF2B5EF4-FFF2-40B4-BE49-F238E27FC236}">
                <a16:creationId xmlns:a16="http://schemas.microsoft.com/office/drawing/2014/main" id="{5F1BC123-1EDE-FEEE-58D5-ADAEEEC5A418}"/>
              </a:ext>
            </a:extLst>
          </p:cNvPr>
          <p:cNvGrpSpPr/>
          <p:nvPr/>
        </p:nvGrpSpPr>
        <p:grpSpPr>
          <a:xfrm>
            <a:off x="8868340" y="1227555"/>
            <a:ext cx="474779" cy="489329"/>
            <a:chOff x="8234598" y="1245662"/>
            <a:chExt cx="474779" cy="489329"/>
          </a:xfrm>
        </p:grpSpPr>
        <p:grpSp>
          <p:nvGrpSpPr>
            <p:cNvPr id="1034" name="Graphic 2">
              <a:extLst>
                <a:ext uri="{FF2B5EF4-FFF2-40B4-BE49-F238E27FC236}">
                  <a16:creationId xmlns:a16="http://schemas.microsoft.com/office/drawing/2014/main" id="{A591317C-7A73-FA5A-7AAE-1A30D9D99F61}"/>
                </a:ext>
              </a:extLst>
            </p:cNvPr>
            <p:cNvGrpSpPr/>
            <p:nvPr/>
          </p:nvGrpSpPr>
          <p:grpSpPr>
            <a:xfrm>
              <a:off x="8234598" y="1361224"/>
              <a:ext cx="296348" cy="373767"/>
              <a:chOff x="8234598" y="1361224"/>
              <a:chExt cx="296348" cy="373767"/>
            </a:xfrm>
          </p:grpSpPr>
          <p:sp>
            <p:nvSpPr>
              <p:cNvPr id="1035" name="Freeform: Shape 1034">
                <a:extLst>
                  <a:ext uri="{FF2B5EF4-FFF2-40B4-BE49-F238E27FC236}">
                    <a16:creationId xmlns:a16="http://schemas.microsoft.com/office/drawing/2014/main" id="{4A43C3E5-A222-0297-091A-CFF1AAD311BC}"/>
                  </a:ext>
                </a:extLst>
              </p:cNvPr>
              <p:cNvSpPr/>
              <p:nvPr/>
            </p:nvSpPr>
            <p:spPr>
              <a:xfrm>
                <a:off x="8322499" y="1361224"/>
                <a:ext cx="206335" cy="160242"/>
              </a:xfrm>
              <a:custGeom>
                <a:avLst/>
                <a:gdLst>
                  <a:gd name="connsiteX0" fmla="*/ 28992 w 206335"/>
                  <a:gd name="connsiteY0" fmla="*/ 140234 h 160242"/>
                  <a:gd name="connsiteX1" fmla="*/ 17551 w 206335"/>
                  <a:gd name="connsiteY1" fmla="*/ 137684 h 160242"/>
                  <a:gd name="connsiteX2" fmla="*/ 28992 w 206335"/>
                  <a:gd name="connsiteY2" fmla="*/ 140234 h 160242"/>
                  <a:gd name="connsiteX3" fmla="*/ 28992 w 206335"/>
                  <a:gd name="connsiteY3" fmla="*/ 140234 h 160242"/>
                  <a:gd name="connsiteX4" fmla="*/ 17551 w 206335"/>
                  <a:gd name="connsiteY4" fmla="*/ 137684 h 160242"/>
                  <a:gd name="connsiteX5" fmla="*/ 28992 w 206335"/>
                  <a:gd name="connsiteY5" fmla="*/ 140234 h 160242"/>
                  <a:gd name="connsiteX6" fmla="*/ 29211 w 206335"/>
                  <a:gd name="connsiteY6" fmla="*/ 139141 h 160242"/>
                  <a:gd name="connsiteX7" fmla="*/ 33729 w 206335"/>
                  <a:gd name="connsiteY7" fmla="*/ 121213 h 160242"/>
                  <a:gd name="connsiteX8" fmla="*/ 42621 w 206335"/>
                  <a:gd name="connsiteY8" fmla="*/ 91406 h 160242"/>
                  <a:gd name="connsiteX9" fmla="*/ 48961 w 206335"/>
                  <a:gd name="connsiteY9" fmla="*/ 74207 h 160242"/>
                  <a:gd name="connsiteX10" fmla="*/ 52313 w 206335"/>
                  <a:gd name="connsiteY10" fmla="*/ 66700 h 160242"/>
                  <a:gd name="connsiteX11" fmla="*/ 55593 w 206335"/>
                  <a:gd name="connsiteY11" fmla="*/ 60505 h 160242"/>
                  <a:gd name="connsiteX12" fmla="*/ 67545 w 206335"/>
                  <a:gd name="connsiteY12" fmla="*/ 45930 h 160242"/>
                  <a:gd name="connsiteX13" fmla="*/ 79715 w 206335"/>
                  <a:gd name="connsiteY13" fmla="*/ 37112 h 160242"/>
                  <a:gd name="connsiteX14" fmla="*/ 89992 w 206335"/>
                  <a:gd name="connsiteY14" fmla="*/ 32447 h 160242"/>
                  <a:gd name="connsiteX15" fmla="*/ 106243 w 206335"/>
                  <a:gd name="connsiteY15" fmla="*/ 29459 h 160242"/>
                  <a:gd name="connsiteX16" fmla="*/ 122932 w 206335"/>
                  <a:gd name="connsiteY16" fmla="*/ 32010 h 160242"/>
                  <a:gd name="connsiteX17" fmla="*/ 124463 w 206335"/>
                  <a:gd name="connsiteY17" fmla="*/ 32593 h 160242"/>
                  <a:gd name="connsiteX18" fmla="*/ 124463 w 206335"/>
                  <a:gd name="connsiteY18" fmla="*/ 32593 h 160242"/>
                  <a:gd name="connsiteX19" fmla="*/ 146982 w 206335"/>
                  <a:gd name="connsiteY19" fmla="*/ 42942 h 160242"/>
                  <a:gd name="connsiteX20" fmla="*/ 160392 w 206335"/>
                  <a:gd name="connsiteY20" fmla="*/ 52052 h 160242"/>
                  <a:gd name="connsiteX21" fmla="*/ 167898 w 206335"/>
                  <a:gd name="connsiteY21" fmla="*/ 59339 h 160242"/>
                  <a:gd name="connsiteX22" fmla="*/ 171980 w 206335"/>
                  <a:gd name="connsiteY22" fmla="*/ 64951 h 160242"/>
                  <a:gd name="connsiteX23" fmla="*/ 175769 w 206335"/>
                  <a:gd name="connsiteY23" fmla="*/ 73405 h 160242"/>
                  <a:gd name="connsiteX24" fmla="*/ 176862 w 206335"/>
                  <a:gd name="connsiteY24" fmla="*/ 82588 h 160242"/>
                  <a:gd name="connsiteX25" fmla="*/ 175259 w 206335"/>
                  <a:gd name="connsiteY25" fmla="*/ 100588 h 160242"/>
                  <a:gd name="connsiteX26" fmla="*/ 170595 w 206335"/>
                  <a:gd name="connsiteY26" fmla="*/ 120922 h 160242"/>
                  <a:gd name="connsiteX27" fmla="*/ 167680 w 206335"/>
                  <a:gd name="connsiteY27" fmla="*/ 130906 h 160242"/>
                  <a:gd name="connsiteX28" fmla="*/ 164692 w 206335"/>
                  <a:gd name="connsiteY28" fmla="*/ 142056 h 160242"/>
                  <a:gd name="connsiteX29" fmla="*/ 175624 w 206335"/>
                  <a:gd name="connsiteY29" fmla="*/ 159839 h 160242"/>
                  <a:gd name="connsiteX30" fmla="*/ 193406 w 206335"/>
                  <a:gd name="connsiteY30" fmla="*/ 148907 h 160242"/>
                  <a:gd name="connsiteX31" fmla="*/ 196977 w 206335"/>
                  <a:gd name="connsiteY31" fmla="*/ 135934 h 160242"/>
                  <a:gd name="connsiteX32" fmla="*/ 199965 w 206335"/>
                  <a:gd name="connsiteY32" fmla="*/ 125659 h 160242"/>
                  <a:gd name="connsiteX33" fmla="*/ 204046 w 206335"/>
                  <a:gd name="connsiteY33" fmla="*/ 107366 h 160242"/>
                  <a:gd name="connsiteX34" fmla="*/ 206305 w 206335"/>
                  <a:gd name="connsiteY34" fmla="*/ 83681 h 160242"/>
                  <a:gd name="connsiteX35" fmla="*/ 205066 w 206335"/>
                  <a:gd name="connsiteY35" fmla="*/ 69251 h 160242"/>
                  <a:gd name="connsiteX36" fmla="*/ 201276 w 206335"/>
                  <a:gd name="connsiteY36" fmla="*/ 57517 h 160242"/>
                  <a:gd name="connsiteX37" fmla="*/ 189907 w 206335"/>
                  <a:gd name="connsiteY37" fmla="*/ 39808 h 160242"/>
                  <a:gd name="connsiteX38" fmla="*/ 178465 w 206335"/>
                  <a:gd name="connsiteY38" fmla="*/ 28803 h 160242"/>
                  <a:gd name="connsiteX39" fmla="*/ 157987 w 206335"/>
                  <a:gd name="connsiteY39" fmla="*/ 15394 h 160242"/>
                  <a:gd name="connsiteX40" fmla="*/ 134739 w 206335"/>
                  <a:gd name="connsiteY40" fmla="*/ 4972 h 160242"/>
                  <a:gd name="connsiteX41" fmla="*/ 134739 w 206335"/>
                  <a:gd name="connsiteY41" fmla="*/ 4972 h 160242"/>
                  <a:gd name="connsiteX42" fmla="*/ 132261 w 206335"/>
                  <a:gd name="connsiteY42" fmla="*/ 4098 h 160242"/>
                  <a:gd name="connsiteX43" fmla="*/ 116301 w 206335"/>
                  <a:gd name="connsiteY43" fmla="*/ 527 h 160242"/>
                  <a:gd name="connsiteX44" fmla="*/ 89335 w 206335"/>
                  <a:gd name="connsiteY44" fmla="*/ 2057 h 160242"/>
                  <a:gd name="connsiteX45" fmla="*/ 70897 w 206335"/>
                  <a:gd name="connsiteY45" fmla="*/ 8470 h 160242"/>
                  <a:gd name="connsiteX46" fmla="*/ 47358 w 206335"/>
                  <a:gd name="connsiteY46" fmla="*/ 24358 h 160242"/>
                  <a:gd name="connsiteX47" fmla="*/ 30085 w 206335"/>
                  <a:gd name="connsiteY47" fmla="*/ 45711 h 160242"/>
                  <a:gd name="connsiteX48" fmla="*/ 25786 w 206335"/>
                  <a:gd name="connsiteY48" fmla="*/ 53946 h 160242"/>
                  <a:gd name="connsiteX49" fmla="*/ 19955 w 206335"/>
                  <a:gd name="connsiteY49" fmla="*/ 67575 h 160242"/>
                  <a:gd name="connsiteX50" fmla="*/ 14781 w 206335"/>
                  <a:gd name="connsiteY50" fmla="*/ 82005 h 160242"/>
                  <a:gd name="connsiteX51" fmla="*/ 4360 w 206335"/>
                  <a:gd name="connsiteY51" fmla="*/ 117496 h 160242"/>
                  <a:gd name="connsiteX52" fmla="*/ 351 w 206335"/>
                  <a:gd name="connsiteY52" fmla="*/ 133821 h 160242"/>
                  <a:gd name="connsiteX53" fmla="*/ 11502 w 206335"/>
                  <a:gd name="connsiteY53" fmla="*/ 151458 h 160242"/>
                  <a:gd name="connsiteX54" fmla="*/ 28992 w 206335"/>
                  <a:gd name="connsiteY54" fmla="*/ 140234 h 160242"/>
                  <a:gd name="connsiteX55" fmla="*/ 28992 w 206335"/>
                  <a:gd name="connsiteY55" fmla="*/ 140234 h 16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06335" h="160242">
                    <a:moveTo>
                      <a:pt x="28992" y="140234"/>
                    </a:moveTo>
                    <a:lnTo>
                      <a:pt x="17551" y="137684"/>
                    </a:lnTo>
                    <a:lnTo>
                      <a:pt x="28992" y="140234"/>
                    </a:lnTo>
                    <a:lnTo>
                      <a:pt x="28992" y="140234"/>
                    </a:lnTo>
                    <a:lnTo>
                      <a:pt x="17551" y="137684"/>
                    </a:lnTo>
                    <a:lnTo>
                      <a:pt x="28992" y="140234"/>
                    </a:lnTo>
                    <a:cubicBezTo>
                      <a:pt x="28992" y="140234"/>
                      <a:pt x="29065" y="139870"/>
                      <a:pt x="29211" y="139141"/>
                    </a:cubicBezTo>
                    <a:cubicBezTo>
                      <a:pt x="29794" y="136590"/>
                      <a:pt x="31397" y="129886"/>
                      <a:pt x="33729" y="121213"/>
                    </a:cubicBezTo>
                    <a:cubicBezTo>
                      <a:pt x="36061" y="112541"/>
                      <a:pt x="39122" y="101827"/>
                      <a:pt x="42621" y="91406"/>
                    </a:cubicBezTo>
                    <a:cubicBezTo>
                      <a:pt x="44661" y="85430"/>
                      <a:pt x="46775" y="79527"/>
                      <a:pt x="48961" y="74207"/>
                    </a:cubicBezTo>
                    <a:cubicBezTo>
                      <a:pt x="50054" y="71583"/>
                      <a:pt x="51147" y="69032"/>
                      <a:pt x="52313" y="66700"/>
                    </a:cubicBezTo>
                    <a:cubicBezTo>
                      <a:pt x="53407" y="64368"/>
                      <a:pt x="54500" y="62327"/>
                      <a:pt x="55593" y="60505"/>
                    </a:cubicBezTo>
                    <a:cubicBezTo>
                      <a:pt x="58581" y="55404"/>
                      <a:pt x="62662" y="50375"/>
                      <a:pt x="67545" y="45930"/>
                    </a:cubicBezTo>
                    <a:cubicBezTo>
                      <a:pt x="71189" y="42577"/>
                      <a:pt x="75343" y="39589"/>
                      <a:pt x="79715" y="37112"/>
                    </a:cubicBezTo>
                    <a:cubicBezTo>
                      <a:pt x="82995" y="35290"/>
                      <a:pt x="86421" y="33686"/>
                      <a:pt x="89992" y="32447"/>
                    </a:cubicBezTo>
                    <a:cubicBezTo>
                      <a:pt x="95312" y="30625"/>
                      <a:pt x="100777" y="29605"/>
                      <a:pt x="106243" y="29459"/>
                    </a:cubicBezTo>
                    <a:cubicBezTo>
                      <a:pt x="111782" y="29314"/>
                      <a:pt x="117321" y="30115"/>
                      <a:pt x="122932" y="32010"/>
                    </a:cubicBezTo>
                    <a:cubicBezTo>
                      <a:pt x="123442" y="32156"/>
                      <a:pt x="123953" y="32374"/>
                      <a:pt x="124463" y="32593"/>
                    </a:cubicBezTo>
                    <a:lnTo>
                      <a:pt x="124463" y="32593"/>
                    </a:lnTo>
                    <a:cubicBezTo>
                      <a:pt x="132625" y="35654"/>
                      <a:pt x="140277" y="39079"/>
                      <a:pt x="146982" y="42942"/>
                    </a:cubicBezTo>
                    <a:cubicBezTo>
                      <a:pt x="152011" y="45784"/>
                      <a:pt x="156529" y="48845"/>
                      <a:pt x="160392" y="52052"/>
                    </a:cubicBezTo>
                    <a:cubicBezTo>
                      <a:pt x="163307" y="54457"/>
                      <a:pt x="165785" y="56862"/>
                      <a:pt x="167898" y="59339"/>
                    </a:cubicBezTo>
                    <a:cubicBezTo>
                      <a:pt x="169502" y="61161"/>
                      <a:pt x="170886" y="63056"/>
                      <a:pt x="171980" y="64951"/>
                    </a:cubicBezTo>
                    <a:cubicBezTo>
                      <a:pt x="173729" y="67720"/>
                      <a:pt x="174967" y="70563"/>
                      <a:pt x="175769" y="73405"/>
                    </a:cubicBezTo>
                    <a:cubicBezTo>
                      <a:pt x="176571" y="76320"/>
                      <a:pt x="176935" y="79308"/>
                      <a:pt x="176862" y="82588"/>
                    </a:cubicBezTo>
                    <a:cubicBezTo>
                      <a:pt x="176644" y="89584"/>
                      <a:pt x="176061" y="95414"/>
                      <a:pt x="175259" y="100588"/>
                    </a:cubicBezTo>
                    <a:cubicBezTo>
                      <a:pt x="174093" y="108314"/>
                      <a:pt x="172490" y="114508"/>
                      <a:pt x="170595" y="120922"/>
                    </a:cubicBezTo>
                    <a:cubicBezTo>
                      <a:pt x="169647" y="124128"/>
                      <a:pt x="168700" y="127408"/>
                      <a:pt x="167680" y="130906"/>
                    </a:cubicBezTo>
                    <a:cubicBezTo>
                      <a:pt x="166659" y="134404"/>
                      <a:pt x="165639" y="138048"/>
                      <a:pt x="164692" y="142056"/>
                    </a:cubicBezTo>
                    <a:cubicBezTo>
                      <a:pt x="162797" y="150000"/>
                      <a:pt x="167753" y="157944"/>
                      <a:pt x="175624" y="159839"/>
                    </a:cubicBezTo>
                    <a:cubicBezTo>
                      <a:pt x="183567" y="161733"/>
                      <a:pt x="191511" y="156778"/>
                      <a:pt x="193406" y="148907"/>
                    </a:cubicBezTo>
                    <a:cubicBezTo>
                      <a:pt x="194426" y="144461"/>
                      <a:pt x="195665" y="140307"/>
                      <a:pt x="196977" y="135934"/>
                    </a:cubicBezTo>
                    <a:cubicBezTo>
                      <a:pt x="197924" y="132655"/>
                      <a:pt x="198944" y="129303"/>
                      <a:pt x="199965" y="125659"/>
                    </a:cubicBezTo>
                    <a:cubicBezTo>
                      <a:pt x="201495" y="120193"/>
                      <a:pt x="202953" y="114217"/>
                      <a:pt x="204046" y="107366"/>
                    </a:cubicBezTo>
                    <a:cubicBezTo>
                      <a:pt x="205212" y="100443"/>
                      <a:pt x="206014" y="92718"/>
                      <a:pt x="206305" y="83681"/>
                    </a:cubicBezTo>
                    <a:cubicBezTo>
                      <a:pt x="206451" y="78725"/>
                      <a:pt x="206087" y="73915"/>
                      <a:pt x="205066" y="69251"/>
                    </a:cubicBezTo>
                    <a:cubicBezTo>
                      <a:pt x="204192" y="65170"/>
                      <a:pt x="202953" y="61234"/>
                      <a:pt x="201276" y="57517"/>
                    </a:cubicBezTo>
                    <a:cubicBezTo>
                      <a:pt x="198434" y="51031"/>
                      <a:pt x="194499" y="45128"/>
                      <a:pt x="189907" y="39808"/>
                    </a:cubicBezTo>
                    <a:cubicBezTo>
                      <a:pt x="186482" y="35800"/>
                      <a:pt x="182620" y="32156"/>
                      <a:pt x="178465" y="28803"/>
                    </a:cubicBezTo>
                    <a:cubicBezTo>
                      <a:pt x="172198" y="23775"/>
                      <a:pt x="165347" y="19329"/>
                      <a:pt x="157987" y="15394"/>
                    </a:cubicBezTo>
                    <a:cubicBezTo>
                      <a:pt x="150626" y="11458"/>
                      <a:pt x="142828" y="8033"/>
                      <a:pt x="134739" y="4972"/>
                    </a:cubicBezTo>
                    <a:lnTo>
                      <a:pt x="134739" y="4972"/>
                    </a:lnTo>
                    <a:cubicBezTo>
                      <a:pt x="133937" y="4681"/>
                      <a:pt x="133062" y="4389"/>
                      <a:pt x="132261" y="4098"/>
                    </a:cubicBezTo>
                    <a:cubicBezTo>
                      <a:pt x="126941" y="2349"/>
                      <a:pt x="121620" y="1110"/>
                      <a:pt x="116301" y="527"/>
                    </a:cubicBezTo>
                    <a:cubicBezTo>
                      <a:pt x="107045" y="-567"/>
                      <a:pt x="97935" y="89"/>
                      <a:pt x="89335" y="2057"/>
                    </a:cubicBezTo>
                    <a:cubicBezTo>
                      <a:pt x="82849" y="3515"/>
                      <a:pt x="76728" y="5701"/>
                      <a:pt x="70897" y="8470"/>
                    </a:cubicBezTo>
                    <a:cubicBezTo>
                      <a:pt x="62152" y="12624"/>
                      <a:pt x="54281" y="18090"/>
                      <a:pt x="47358" y="24358"/>
                    </a:cubicBezTo>
                    <a:cubicBezTo>
                      <a:pt x="40507" y="30698"/>
                      <a:pt x="34604" y="37840"/>
                      <a:pt x="30085" y="45711"/>
                    </a:cubicBezTo>
                    <a:cubicBezTo>
                      <a:pt x="28555" y="48335"/>
                      <a:pt x="27098" y="51104"/>
                      <a:pt x="25786" y="53946"/>
                    </a:cubicBezTo>
                    <a:cubicBezTo>
                      <a:pt x="23745" y="58246"/>
                      <a:pt x="21777" y="62838"/>
                      <a:pt x="19955" y="67575"/>
                    </a:cubicBezTo>
                    <a:cubicBezTo>
                      <a:pt x="18133" y="72312"/>
                      <a:pt x="16384" y="77122"/>
                      <a:pt x="14781" y="82005"/>
                    </a:cubicBezTo>
                    <a:cubicBezTo>
                      <a:pt x="10408" y="94904"/>
                      <a:pt x="6837" y="107803"/>
                      <a:pt x="4360" y="117496"/>
                    </a:cubicBezTo>
                    <a:cubicBezTo>
                      <a:pt x="1809" y="127189"/>
                      <a:pt x="351" y="133675"/>
                      <a:pt x="351" y="133821"/>
                    </a:cubicBezTo>
                    <a:cubicBezTo>
                      <a:pt x="-1398" y="141765"/>
                      <a:pt x="3558" y="149636"/>
                      <a:pt x="11502" y="151458"/>
                    </a:cubicBezTo>
                    <a:cubicBezTo>
                      <a:pt x="19372" y="153207"/>
                      <a:pt x="27243" y="148178"/>
                      <a:pt x="28992" y="140234"/>
                    </a:cubicBezTo>
                    <a:lnTo>
                      <a:pt x="28992" y="140234"/>
                    </a:lnTo>
                    <a:close/>
                  </a:path>
                </a:pathLst>
              </a:custGeom>
              <a:solidFill>
                <a:srgbClr val="5E625E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6" name="Freeform: Shape 1035">
                <a:extLst>
                  <a:ext uri="{FF2B5EF4-FFF2-40B4-BE49-F238E27FC236}">
                    <a16:creationId xmlns:a16="http://schemas.microsoft.com/office/drawing/2014/main" id="{F11CCF22-AB15-F906-4047-F9EEC1C97C7F}"/>
                  </a:ext>
                </a:extLst>
              </p:cNvPr>
              <p:cNvSpPr/>
              <p:nvPr/>
            </p:nvSpPr>
            <p:spPr>
              <a:xfrm>
                <a:off x="8234598" y="1483210"/>
                <a:ext cx="296348" cy="251781"/>
              </a:xfrm>
              <a:custGeom>
                <a:avLst/>
                <a:gdLst>
                  <a:gd name="connsiteX0" fmla="*/ 220890 w 296348"/>
                  <a:gd name="connsiteY0" fmla="*/ 54323 h 251781"/>
                  <a:gd name="connsiteX1" fmla="*/ 106253 w 296348"/>
                  <a:gd name="connsiteY1" fmla="*/ 11616 h 251781"/>
                  <a:gd name="connsiteX2" fmla="*/ 57133 w 296348"/>
                  <a:gd name="connsiteY2" fmla="*/ 4328 h 251781"/>
                  <a:gd name="connsiteX3" fmla="*/ 18362 w 296348"/>
                  <a:gd name="connsiteY3" fmla="*/ 103953 h 251781"/>
                  <a:gd name="connsiteX4" fmla="*/ 944 w 296348"/>
                  <a:gd name="connsiteY4" fmla="*/ 160433 h 251781"/>
                  <a:gd name="connsiteX5" fmla="*/ 6118 w 296348"/>
                  <a:gd name="connsiteY5" fmla="*/ 175009 h 251781"/>
                  <a:gd name="connsiteX6" fmla="*/ 135768 w 296348"/>
                  <a:gd name="connsiteY6" fmla="*/ 224566 h 251781"/>
                  <a:gd name="connsiteX7" fmla="*/ 238381 w 296348"/>
                  <a:gd name="connsiteY7" fmla="*/ 248980 h 251781"/>
                  <a:gd name="connsiteX8" fmla="*/ 294716 w 296348"/>
                  <a:gd name="connsiteY8" fmla="*/ 101621 h 251781"/>
                  <a:gd name="connsiteX9" fmla="*/ 281889 w 296348"/>
                  <a:gd name="connsiteY9" fmla="*/ 75603 h 251781"/>
                  <a:gd name="connsiteX10" fmla="*/ 220890 w 296348"/>
                  <a:gd name="connsiteY10" fmla="*/ 54323 h 251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6348" h="251781">
                    <a:moveTo>
                      <a:pt x="220890" y="54323"/>
                    </a:moveTo>
                    <a:cubicBezTo>
                      <a:pt x="220890" y="54323"/>
                      <a:pt x="128772" y="19851"/>
                      <a:pt x="106253" y="11616"/>
                    </a:cubicBezTo>
                    <a:cubicBezTo>
                      <a:pt x="83733" y="3381"/>
                      <a:pt x="64202" y="-5510"/>
                      <a:pt x="57133" y="4328"/>
                    </a:cubicBezTo>
                    <a:cubicBezTo>
                      <a:pt x="50063" y="14167"/>
                      <a:pt x="28273" y="71595"/>
                      <a:pt x="18362" y="103953"/>
                    </a:cubicBezTo>
                    <a:cubicBezTo>
                      <a:pt x="8450" y="136311"/>
                      <a:pt x="1235" y="157227"/>
                      <a:pt x="944" y="160433"/>
                    </a:cubicBezTo>
                    <a:cubicBezTo>
                      <a:pt x="579" y="163640"/>
                      <a:pt x="-2846" y="168669"/>
                      <a:pt x="6118" y="175009"/>
                    </a:cubicBezTo>
                    <a:cubicBezTo>
                      <a:pt x="15082" y="181349"/>
                      <a:pt x="104066" y="214728"/>
                      <a:pt x="135768" y="224566"/>
                    </a:cubicBezTo>
                    <a:cubicBezTo>
                      <a:pt x="167471" y="234405"/>
                      <a:pt x="229490" y="260277"/>
                      <a:pt x="238381" y="248980"/>
                    </a:cubicBezTo>
                    <a:cubicBezTo>
                      <a:pt x="247200" y="237684"/>
                      <a:pt x="288594" y="118528"/>
                      <a:pt x="294716" y="101621"/>
                    </a:cubicBezTo>
                    <a:cubicBezTo>
                      <a:pt x="300838" y="84786"/>
                      <a:pt x="288230" y="78300"/>
                      <a:pt x="281889" y="75603"/>
                    </a:cubicBezTo>
                    <a:cubicBezTo>
                      <a:pt x="275476" y="72979"/>
                      <a:pt x="220890" y="54323"/>
                      <a:pt x="220890" y="54323"/>
                    </a:cubicBezTo>
                    <a:close/>
                  </a:path>
                </a:pathLst>
              </a:custGeom>
              <a:solidFill>
                <a:srgbClr val="6D9DB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7" name="Freeform: Shape 1036">
                <a:extLst>
                  <a:ext uri="{FF2B5EF4-FFF2-40B4-BE49-F238E27FC236}">
                    <a16:creationId xmlns:a16="http://schemas.microsoft.com/office/drawing/2014/main" id="{39453BB4-581C-0E07-C501-FC320A387F6C}"/>
                  </a:ext>
                </a:extLst>
              </p:cNvPr>
              <p:cNvSpPr/>
              <p:nvPr/>
            </p:nvSpPr>
            <p:spPr>
              <a:xfrm>
                <a:off x="8361187" y="1584645"/>
                <a:ext cx="37144" cy="54341"/>
              </a:xfrm>
              <a:custGeom>
                <a:avLst/>
                <a:gdLst>
                  <a:gd name="connsiteX0" fmla="*/ 12678 w 37144"/>
                  <a:gd name="connsiteY0" fmla="*/ 23653 h 54341"/>
                  <a:gd name="connsiteX1" fmla="*/ 20184 w 37144"/>
                  <a:gd name="connsiteY1" fmla="*/ 1352 h 54341"/>
                  <a:gd name="connsiteX2" fmla="*/ 36728 w 37144"/>
                  <a:gd name="connsiteY2" fmla="*/ 15345 h 54341"/>
                  <a:gd name="connsiteX3" fmla="*/ 27399 w 37144"/>
                  <a:gd name="connsiteY3" fmla="*/ 28682 h 54341"/>
                  <a:gd name="connsiteX4" fmla="*/ 24484 w 37144"/>
                  <a:gd name="connsiteY4" fmla="*/ 45006 h 54341"/>
                  <a:gd name="connsiteX5" fmla="*/ 23609 w 37144"/>
                  <a:gd name="connsiteY5" fmla="*/ 54189 h 54341"/>
                  <a:gd name="connsiteX6" fmla="*/ 143 w 37144"/>
                  <a:gd name="connsiteY6" fmla="*/ 43695 h 54341"/>
                  <a:gd name="connsiteX7" fmla="*/ 12678 w 37144"/>
                  <a:gd name="connsiteY7" fmla="*/ 23653 h 54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144" h="54341">
                    <a:moveTo>
                      <a:pt x="12678" y="23653"/>
                    </a:moveTo>
                    <a:cubicBezTo>
                      <a:pt x="12678" y="23653"/>
                      <a:pt x="5317" y="6964"/>
                      <a:pt x="20184" y="1352"/>
                    </a:cubicBezTo>
                    <a:cubicBezTo>
                      <a:pt x="35051" y="-4259"/>
                      <a:pt x="38477" y="9005"/>
                      <a:pt x="36728" y="15345"/>
                    </a:cubicBezTo>
                    <a:cubicBezTo>
                      <a:pt x="34979" y="21685"/>
                      <a:pt x="27399" y="28682"/>
                      <a:pt x="27399" y="28682"/>
                    </a:cubicBezTo>
                    <a:cubicBezTo>
                      <a:pt x="27399" y="28682"/>
                      <a:pt x="24921" y="41217"/>
                      <a:pt x="24484" y="45006"/>
                    </a:cubicBezTo>
                    <a:cubicBezTo>
                      <a:pt x="24119" y="48796"/>
                      <a:pt x="27181" y="55428"/>
                      <a:pt x="23609" y="54189"/>
                    </a:cubicBezTo>
                    <a:cubicBezTo>
                      <a:pt x="20038" y="53023"/>
                      <a:pt x="-1971" y="46901"/>
                      <a:pt x="143" y="43695"/>
                    </a:cubicBezTo>
                    <a:cubicBezTo>
                      <a:pt x="2256" y="40415"/>
                      <a:pt x="12678" y="23653"/>
                      <a:pt x="12678" y="236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ECC67FDB-339F-CEBE-991C-90CDEB742980}"/>
                </a:ext>
              </a:extLst>
            </p:cNvPr>
            <p:cNvSpPr/>
            <p:nvPr/>
          </p:nvSpPr>
          <p:spPr>
            <a:xfrm>
              <a:off x="8545763" y="1245662"/>
              <a:ext cx="48307" cy="86635"/>
            </a:xfrm>
            <a:custGeom>
              <a:avLst/>
              <a:gdLst>
                <a:gd name="connsiteX0" fmla="*/ 38210 w 48307"/>
                <a:gd name="connsiteY0" fmla="*/ 1305 h 86635"/>
                <a:gd name="connsiteX1" fmla="*/ 30339 w 48307"/>
                <a:gd name="connsiteY1" fmla="*/ 6188 h 86635"/>
                <a:gd name="connsiteX2" fmla="*/ 1043 w 48307"/>
                <a:gd name="connsiteY2" fmla="*/ 72215 h 86635"/>
                <a:gd name="connsiteX3" fmla="*/ 17805 w 48307"/>
                <a:gd name="connsiteY3" fmla="*/ 82054 h 86635"/>
                <a:gd name="connsiteX4" fmla="*/ 17877 w 48307"/>
                <a:gd name="connsiteY4" fmla="*/ 82127 h 86635"/>
                <a:gd name="connsiteX5" fmla="*/ 46592 w 48307"/>
                <a:gd name="connsiteY5" fmla="*/ 15735 h 86635"/>
                <a:gd name="connsiteX6" fmla="*/ 47320 w 48307"/>
                <a:gd name="connsiteY6" fmla="*/ 10633 h 86635"/>
                <a:gd name="connsiteX7" fmla="*/ 47684 w 48307"/>
                <a:gd name="connsiteY7" fmla="*/ 9832 h 86635"/>
                <a:gd name="connsiteX8" fmla="*/ 38210 w 48307"/>
                <a:gd name="connsiteY8" fmla="*/ 1305 h 86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307" h="86635">
                  <a:moveTo>
                    <a:pt x="38210" y="1305"/>
                  </a:moveTo>
                  <a:cubicBezTo>
                    <a:pt x="35150" y="941"/>
                    <a:pt x="32089" y="2252"/>
                    <a:pt x="30339" y="6188"/>
                  </a:cubicBezTo>
                  <a:cubicBezTo>
                    <a:pt x="20355" y="28124"/>
                    <a:pt x="10590" y="50133"/>
                    <a:pt x="1043" y="72215"/>
                  </a:cubicBezTo>
                  <a:cubicBezTo>
                    <a:pt x="-4205" y="84313"/>
                    <a:pt x="11755" y="92038"/>
                    <a:pt x="17805" y="82054"/>
                  </a:cubicBezTo>
                  <a:cubicBezTo>
                    <a:pt x="17805" y="82054"/>
                    <a:pt x="17877" y="82127"/>
                    <a:pt x="17877" y="82127"/>
                  </a:cubicBezTo>
                  <a:cubicBezTo>
                    <a:pt x="27570" y="60045"/>
                    <a:pt x="37117" y="37890"/>
                    <a:pt x="46592" y="15735"/>
                  </a:cubicBezTo>
                  <a:cubicBezTo>
                    <a:pt x="47320" y="13986"/>
                    <a:pt x="47539" y="12237"/>
                    <a:pt x="47320" y="10633"/>
                  </a:cubicBezTo>
                  <a:cubicBezTo>
                    <a:pt x="47466" y="10342"/>
                    <a:pt x="47539" y="10050"/>
                    <a:pt x="47684" y="9832"/>
                  </a:cubicBezTo>
                  <a:cubicBezTo>
                    <a:pt x="50600" y="3200"/>
                    <a:pt x="42583" y="-2703"/>
                    <a:pt x="38210" y="1305"/>
                  </a:cubicBezTo>
                  <a:close/>
                </a:path>
              </a:pathLst>
            </a:custGeom>
            <a:solidFill>
              <a:srgbClr val="999999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40045749-53F4-C647-8C60-C35AE5D47FC2}"/>
                </a:ext>
              </a:extLst>
            </p:cNvPr>
            <p:cNvSpPr/>
            <p:nvPr/>
          </p:nvSpPr>
          <p:spPr>
            <a:xfrm>
              <a:off x="8601390" y="1334690"/>
              <a:ext cx="83016" cy="58978"/>
            </a:xfrm>
            <a:custGeom>
              <a:avLst/>
              <a:gdLst>
                <a:gd name="connsiteX0" fmla="*/ 67486 w 83016"/>
                <a:gd name="connsiteY0" fmla="*/ 1553 h 58978"/>
                <a:gd name="connsiteX1" fmla="*/ 5248 w 83016"/>
                <a:gd name="connsiteY1" fmla="*/ 38356 h 58978"/>
                <a:gd name="connsiteX2" fmla="*/ 16326 w 83016"/>
                <a:gd name="connsiteY2" fmla="*/ 57305 h 58978"/>
                <a:gd name="connsiteX3" fmla="*/ 77981 w 83016"/>
                <a:gd name="connsiteY3" fmla="*/ 19554 h 58978"/>
                <a:gd name="connsiteX4" fmla="*/ 67486 w 83016"/>
                <a:gd name="connsiteY4" fmla="*/ 1553 h 58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016" h="58978">
                  <a:moveTo>
                    <a:pt x="67486" y="1553"/>
                  </a:moveTo>
                  <a:cubicBezTo>
                    <a:pt x="46862" y="14015"/>
                    <a:pt x="26092" y="26258"/>
                    <a:pt x="5248" y="38356"/>
                  </a:cubicBezTo>
                  <a:cubicBezTo>
                    <a:pt x="-6922" y="45425"/>
                    <a:pt x="4301" y="64738"/>
                    <a:pt x="16326" y="57305"/>
                  </a:cubicBezTo>
                  <a:cubicBezTo>
                    <a:pt x="36805" y="44551"/>
                    <a:pt x="57357" y="31943"/>
                    <a:pt x="77981" y="19554"/>
                  </a:cubicBezTo>
                  <a:cubicBezTo>
                    <a:pt x="89569" y="12703"/>
                    <a:pt x="79075" y="-5371"/>
                    <a:pt x="67486" y="1553"/>
                  </a:cubicBezTo>
                  <a:close/>
                </a:path>
              </a:pathLst>
            </a:custGeom>
            <a:solidFill>
              <a:srgbClr val="999999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D5098EA6-0D43-5052-BB2A-975DBF0DBCC4}"/>
                </a:ext>
              </a:extLst>
            </p:cNvPr>
            <p:cNvSpPr/>
            <p:nvPr/>
          </p:nvSpPr>
          <p:spPr>
            <a:xfrm>
              <a:off x="8614920" y="1445026"/>
              <a:ext cx="94457" cy="28185"/>
            </a:xfrm>
            <a:custGeom>
              <a:avLst/>
              <a:gdLst>
                <a:gd name="connsiteX0" fmla="*/ 84127 w 94457"/>
                <a:gd name="connsiteY0" fmla="*/ 534 h 28185"/>
                <a:gd name="connsiteX1" fmla="*/ 12415 w 94457"/>
                <a:gd name="connsiteY1" fmla="*/ 5417 h 28185"/>
                <a:gd name="connsiteX2" fmla="*/ 5200 w 94457"/>
                <a:gd name="connsiteY2" fmla="*/ 10592 h 28185"/>
                <a:gd name="connsiteX3" fmla="*/ 3815 w 94457"/>
                <a:gd name="connsiteY3" fmla="*/ 10810 h 28185"/>
                <a:gd name="connsiteX4" fmla="*/ 5200 w 94457"/>
                <a:gd name="connsiteY4" fmla="*/ 21232 h 28185"/>
                <a:gd name="connsiteX5" fmla="*/ 5346 w 94457"/>
                <a:gd name="connsiteY5" fmla="*/ 21232 h 28185"/>
                <a:gd name="connsiteX6" fmla="*/ 18537 w 94457"/>
                <a:gd name="connsiteY6" fmla="*/ 27791 h 28185"/>
                <a:gd name="connsiteX7" fmla="*/ 51041 w 94457"/>
                <a:gd name="connsiteY7" fmla="*/ 22544 h 28185"/>
                <a:gd name="connsiteX8" fmla="*/ 84127 w 94457"/>
                <a:gd name="connsiteY8" fmla="*/ 21961 h 28185"/>
                <a:gd name="connsiteX9" fmla="*/ 84127 w 94457"/>
                <a:gd name="connsiteY9" fmla="*/ 534 h 2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457" h="28185">
                  <a:moveTo>
                    <a:pt x="84127" y="534"/>
                  </a:moveTo>
                  <a:cubicBezTo>
                    <a:pt x="59859" y="-1069"/>
                    <a:pt x="36320" y="1045"/>
                    <a:pt x="12415" y="5417"/>
                  </a:cubicBezTo>
                  <a:cubicBezTo>
                    <a:pt x="8771" y="6073"/>
                    <a:pt x="6440" y="8041"/>
                    <a:pt x="5200" y="10592"/>
                  </a:cubicBezTo>
                  <a:cubicBezTo>
                    <a:pt x="4763" y="10664"/>
                    <a:pt x="4253" y="10737"/>
                    <a:pt x="3815" y="10810"/>
                  </a:cubicBezTo>
                  <a:cubicBezTo>
                    <a:pt x="-2306" y="11830"/>
                    <a:pt x="-484" y="20940"/>
                    <a:pt x="5200" y="21232"/>
                  </a:cubicBezTo>
                  <a:cubicBezTo>
                    <a:pt x="5273" y="21232"/>
                    <a:pt x="5346" y="21232"/>
                    <a:pt x="5346" y="21232"/>
                  </a:cubicBezTo>
                  <a:cubicBezTo>
                    <a:pt x="7459" y="25896"/>
                    <a:pt x="12196" y="29394"/>
                    <a:pt x="18537" y="27791"/>
                  </a:cubicBezTo>
                  <a:cubicBezTo>
                    <a:pt x="29251" y="25167"/>
                    <a:pt x="40109" y="23418"/>
                    <a:pt x="51041" y="22544"/>
                  </a:cubicBezTo>
                  <a:cubicBezTo>
                    <a:pt x="62046" y="22616"/>
                    <a:pt x="73050" y="22471"/>
                    <a:pt x="84127" y="21961"/>
                  </a:cubicBezTo>
                  <a:cubicBezTo>
                    <a:pt x="97974" y="21305"/>
                    <a:pt x="97828" y="1409"/>
                    <a:pt x="84127" y="534"/>
                  </a:cubicBezTo>
                  <a:close/>
                </a:path>
              </a:pathLst>
            </a:custGeom>
            <a:solidFill>
              <a:srgbClr val="999999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41" name="Graphic 2">
            <a:extLst>
              <a:ext uri="{FF2B5EF4-FFF2-40B4-BE49-F238E27FC236}">
                <a16:creationId xmlns:a16="http://schemas.microsoft.com/office/drawing/2014/main" id="{63A44E13-A28F-188A-F488-921DB7FFBBEC}"/>
              </a:ext>
            </a:extLst>
          </p:cNvPr>
          <p:cNvGrpSpPr/>
          <p:nvPr/>
        </p:nvGrpSpPr>
        <p:grpSpPr>
          <a:xfrm>
            <a:off x="8238520" y="6187601"/>
            <a:ext cx="474303" cy="344912"/>
            <a:chOff x="7604778" y="6205708"/>
            <a:chExt cx="474303" cy="344912"/>
          </a:xfrm>
        </p:grpSpPr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8EFBEB55-DAEF-270D-1337-803F7DB263CA}"/>
                </a:ext>
              </a:extLst>
            </p:cNvPr>
            <p:cNvSpPr/>
            <p:nvPr/>
          </p:nvSpPr>
          <p:spPr>
            <a:xfrm>
              <a:off x="7915527" y="6442223"/>
              <a:ext cx="163554" cy="101495"/>
            </a:xfrm>
            <a:custGeom>
              <a:avLst/>
              <a:gdLst>
                <a:gd name="connsiteX0" fmla="*/ 157860 w 163554"/>
                <a:gd name="connsiteY0" fmla="*/ 100663 h 101495"/>
                <a:gd name="connsiteX1" fmla="*/ 156913 w 163554"/>
                <a:gd name="connsiteY1" fmla="*/ 87909 h 101495"/>
                <a:gd name="connsiteX2" fmla="*/ 100359 w 163554"/>
                <a:gd name="connsiteY2" fmla="*/ 81204 h 101495"/>
                <a:gd name="connsiteX3" fmla="*/ 65305 w 163554"/>
                <a:gd name="connsiteY3" fmla="*/ 59559 h 101495"/>
                <a:gd name="connsiteX4" fmla="*/ 71208 w 163554"/>
                <a:gd name="connsiteY4" fmla="*/ 41340 h 101495"/>
                <a:gd name="connsiteX5" fmla="*/ 57507 w 163554"/>
                <a:gd name="connsiteY5" fmla="*/ 23995 h 101495"/>
                <a:gd name="connsiteX6" fmla="*/ 43587 w 163554"/>
                <a:gd name="connsiteY6" fmla="*/ 42797 h 101495"/>
                <a:gd name="connsiteX7" fmla="*/ 47158 w 163554"/>
                <a:gd name="connsiteY7" fmla="*/ 55624 h 101495"/>
                <a:gd name="connsiteX8" fmla="*/ 41838 w 163554"/>
                <a:gd name="connsiteY8" fmla="*/ 54094 h 101495"/>
                <a:gd name="connsiteX9" fmla="*/ 23181 w 163554"/>
                <a:gd name="connsiteY9" fmla="*/ 32813 h 101495"/>
                <a:gd name="connsiteX10" fmla="*/ 12905 w 163554"/>
                <a:gd name="connsiteY10" fmla="*/ 5557 h 101495"/>
                <a:gd name="connsiteX11" fmla="*/ 151 w 163554"/>
                <a:gd name="connsiteY11" fmla="*/ 6504 h 101495"/>
                <a:gd name="connsiteX12" fmla="*/ 32655 w 163554"/>
                <a:gd name="connsiteY12" fmla="*/ 63495 h 101495"/>
                <a:gd name="connsiteX13" fmla="*/ 55102 w 163554"/>
                <a:gd name="connsiteY13" fmla="*/ 67430 h 101495"/>
                <a:gd name="connsiteX14" fmla="*/ 82796 w 163554"/>
                <a:gd name="connsiteY14" fmla="*/ 87545 h 101495"/>
                <a:gd name="connsiteX15" fmla="*/ 157860 w 163554"/>
                <a:gd name="connsiteY15" fmla="*/ 100663 h 101495"/>
                <a:gd name="connsiteX16" fmla="*/ 56778 w 163554"/>
                <a:gd name="connsiteY16" fmla="*/ 37842 h 101495"/>
                <a:gd name="connsiteX17" fmla="*/ 58309 w 163554"/>
                <a:gd name="connsiteY17" fmla="*/ 42943 h 101495"/>
                <a:gd name="connsiteX18" fmla="*/ 57507 w 163554"/>
                <a:gd name="connsiteY18" fmla="*/ 46660 h 101495"/>
                <a:gd name="connsiteX19" fmla="*/ 56778 w 163554"/>
                <a:gd name="connsiteY19" fmla="*/ 37842 h 101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3554" h="101495">
                  <a:moveTo>
                    <a:pt x="157860" y="100663"/>
                  </a:moveTo>
                  <a:cubicBezTo>
                    <a:pt x="166022" y="99788"/>
                    <a:pt x="165148" y="86962"/>
                    <a:pt x="156913" y="87909"/>
                  </a:cubicBezTo>
                  <a:cubicBezTo>
                    <a:pt x="137819" y="90022"/>
                    <a:pt x="118360" y="87982"/>
                    <a:pt x="100359" y="81204"/>
                  </a:cubicBezTo>
                  <a:cubicBezTo>
                    <a:pt x="88116" y="76613"/>
                    <a:pt x="74342" y="69835"/>
                    <a:pt x="65305" y="59559"/>
                  </a:cubicBezTo>
                  <a:cubicBezTo>
                    <a:pt x="69094" y="54312"/>
                    <a:pt x="70989" y="47534"/>
                    <a:pt x="71208" y="41340"/>
                  </a:cubicBezTo>
                  <a:cubicBezTo>
                    <a:pt x="71500" y="32959"/>
                    <a:pt x="67200" y="23558"/>
                    <a:pt x="57507" y="23995"/>
                  </a:cubicBezTo>
                  <a:cubicBezTo>
                    <a:pt x="47814" y="24432"/>
                    <a:pt x="42786" y="33979"/>
                    <a:pt x="43587" y="42797"/>
                  </a:cubicBezTo>
                  <a:cubicBezTo>
                    <a:pt x="44024" y="47389"/>
                    <a:pt x="45263" y="51615"/>
                    <a:pt x="47158" y="55624"/>
                  </a:cubicBezTo>
                  <a:cubicBezTo>
                    <a:pt x="45555" y="55551"/>
                    <a:pt x="43733" y="55114"/>
                    <a:pt x="41838" y="54094"/>
                  </a:cubicBezTo>
                  <a:cubicBezTo>
                    <a:pt x="33457" y="49794"/>
                    <a:pt x="27700" y="40757"/>
                    <a:pt x="23181" y="32813"/>
                  </a:cubicBezTo>
                  <a:cubicBezTo>
                    <a:pt x="18371" y="24359"/>
                    <a:pt x="14946" y="15031"/>
                    <a:pt x="12905" y="5557"/>
                  </a:cubicBezTo>
                  <a:cubicBezTo>
                    <a:pt x="11229" y="-2387"/>
                    <a:pt x="-1525" y="-1586"/>
                    <a:pt x="151" y="6504"/>
                  </a:cubicBezTo>
                  <a:cubicBezTo>
                    <a:pt x="4451" y="27128"/>
                    <a:pt x="14363" y="51397"/>
                    <a:pt x="32655" y="63495"/>
                  </a:cubicBezTo>
                  <a:cubicBezTo>
                    <a:pt x="39433" y="67941"/>
                    <a:pt x="47668" y="69981"/>
                    <a:pt x="55102" y="67430"/>
                  </a:cubicBezTo>
                  <a:cubicBezTo>
                    <a:pt x="62754" y="76030"/>
                    <a:pt x="73176" y="82735"/>
                    <a:pt x="82796" y="87545"/>
                  </a:cubicBezTo>
                  <a:cubicBezTo>
                    <a:pt x="105898" y="99059"/>
                    <a:pt x="132207" y="103505"/>
                    <a:pt x="157860" y="100663"/>
                  </a:cubicBezTo>
                  <a:close/>
                  <a:moveTo>
                    <a:pt x="56778" y="37842"/>
                  </a:moveTo>
                  <a:cubicBezTo>
                    <a:pt x="59402" y="35218"/>
                    <a:pt x="58527" y="41413"/>
                    <a:pt x="58309" y="42943"/>
                  </a:cubicBezTo>
                  <a:cubicBezTo>
                    <a:pt x="58163" y="44255"/>
                    <a:pt x="57871" y="45494"/>
                    <a:pt x="57507" y="46660"/>
                  </a:cubicBezTo>
                  <a:cubicBezTo>
                    <a:pt x="56195" y="43526"/>
                    <a:pt x="55102" y="39518"/>
                    <a:pt x="56778" y="37842"/>
                  </a:cubicBezTo>
                  <a:close/>
                </a:path>
              </a:pathLst>
            </a:custGeom>
            <a:solidFill>
              <a:srgbClr val="EBEFEB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A07587E0-EE11-8D32-BA36-CF804063E181}"/>
                </a:ext>
              </a:extLst>
            </p:cNvPr>
            <p:cNvSpPr/>
            <p:nvPr/>
          </p:nvSpPr>
          <p:spPr>
            <a:xfrm>
              <a:off x="7604778" y="6205708"/>
              <a:ext cx="406150" cy="344912"/>
            </a:xfrm>
            <a:custGeom>
              <a:avLst/>
              <a:gdLst>
                <a:gd name="connsiteX0" fmla="*/ 225342 w 406150"/>
                <a:gd name="connsiteY0" fmla="*/ 342206 h 344912"/>
                <a:gd name="connsiteX1" fmla="*/ 166529 w 406150"/>
                <a:gd name="connsiteY1" fmla="*/ 260291 h 344912"/>
                <a:gd name="connsiteX2" fmla="*/ 87966 w 406150"/>
                <a:gd name="connsiteY2" fmla="*/ 145362 h 344912"/>
                <a:gd name="connsiteX3" fmla="*/ 877 w 406150"/>
                <a:gd name="connsiteY3" fmla="*/ 9371 h 344912"/>
                <a:gd name="connsiteX4" fmla="*/ 8602 w 406150"/>
                <a:gd name="connsiteY4" fmla="*/ 553 h 344912"/>
                <a:gd name="connsiteX5" fmla="*/ 35130 w 406150"/>
                <a:gd name="connsiteY5" fmla="*/ 11485 h 344912"/>
                <a:gd name="connsiteX6" fmla="*/ 63406 w 406150"/>
                <a:gd name="connsiteY6" fmla="*/ 23291 h 344912"/>
                <a:gd name="connsiteX7" fmla="*/ 99262 w 406150"/>
                <a:gd name="connsiteY7" fmla="*/ 35899 h 344912"/>
                <a:gd name="connsiteX8" fmla="*/ 252307 w 406150"/>
                <a:gd name="connsiteY8" fmla="*/ 85091 h 344912"/>
                <a:gd name="connsiteX9" fmla="*/ 402873 w 406150"/>
                <a:gd name="connsiteY9" fmla="*/ 144269 h 344912"/>
                <a:gd name="connsiteX10" fmla="*/ 402145 w 406150"/>
                <a:gd name="connsiteY10" fmla="*/ 155492 h 344912"/>
                <a:gd name="connsiteX11" fmla="*/ 331380 w 406150"/>
                <a:gd name="connsiteY11" fmla="*/ 173129 h 344912"/>
                <a:gd name="connsiteX12" fmla="*/ 267393 w 406150"/>
                <a:gd name="connsiteY12" fmla="*/ 186465 h 344912"/>
                <a:gd name="connsiteX13" fmla="*/ 235108 w 406150"/>
                <a:gd name="connsiteY13" fmla="*/ 192296 h 344912"/>
                <a:gd name="connsiteX14" fmla="*/ 231027 w 406150"/>
                <a:gd name="connsiteY14" fmla="*/ 192951 h 344912"/>
                <a:gd name="connsiteX15" fmla="*/ 228767 w 406150"/>
                <a:gd name="connsiteY15" fmla="*/ 193316 h 344912"/>
                <a:gd name="connsiteX16" fmla="*/ 228330 w 406150"/>
                <a:gd name="connsiteY16" fmla="*/ 193389 h 344912"/>
                <a:gd name="connsiteX17" fmla="*/ 228257 w 406150"/>
                <a:gd name="connsiteY17" fmla="*/ 193389 h 344912"/>
                <a:gd name="connsiteX18" fmla="*/ 227820 w 406150"/>
                <a:gd name="connsiteY18" fmla="*/ 193534 h 344912"/>
                <a:gd name="connsiteX19" fmla="*/ 227820 w 406150"/>
                <a:gd name="connsiteY19" fmla="*/ 193753 h 344912"/>
                <a:gd name="connsiteX20" fmla="*/ 228038 w 406150"/>
                <a:gd name="connsiteY20" fmla="*/ 194628 h 344912"/>
                <a:gd name="connsiteX21" fmla="*/ 228476 w 406150"/>
                <a:gd name="connsiteY21" fmla="*/ 196450 h 344912"/>
                <a:gd name="connsiteX22" fmla="*/ 229278 w 406150"/>
                <a:gd name="connsiteY22" fmla="*/ 200094 h 344912"/>
                <a:gd name="connsiteX23" fmla="*/ 231027 w 406150"/>
                <a:gd name="connsiteY23" fmla="*/ 207819 h 344912"/>
                <a:gd name="connsiteX24" fmla="*/ 239043 w 406150"/>
                <a:gd name="connsiteY24" fmla="*/ 335429 h 344912"/>
                <a:gd name="connsiteX25" fmla="*/ 235253 w 406150"/>
                <a:gd name="connsiteY25" fmla="*/ 343154 h 344912"/>
                <a:gd name="connsiteX26" fmla="*/ 234598 w 406150"/>
                <a:gd name="connsiteY26" fmla="*/ 343299 h 344912"/>
                <a:gd name="connsiteX27" fmla="*/ 233796 w 406150"/>
                <a:gd name="connsiteY27" fmla="*/ 343955 h 344912"/>
                <a:gd name="connsiteX28" fmla="*/ 225342 w 406150"/>
                <a:gd name="connsiteY28" fmla="*/ 342206 h 34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06150" h="344912">
                  <a:moveTo>
                    <a:pt x="225342" y="342206"/>
                  </a:moveTo>
                  <a:cubicBezTo>
                    <a:pt x="205738" y="319031"/>
                    <a:pt x="185915" y="283612"/>
                    <a:pt x="166529" y="260291"/>
                  </a:cubicBezTo>
                  <a:cubicBezTo>
                    <a:pt x="132204" y="218823"/>
                    <a:pt x="119523" y="189016"/>
                    <a:pt x="87966" y="145362"/>
                  </a:cubicBezTo>
                  <a:cubicBezTo>
                    <a:pt x="56337" y="101781"/>
                    <a:pt x="26821" y="56596"/>
                    <a:pt x="877" y="9371"/>
                  </a:cubicBezTo>
                  <a:cubicBezTo>
                    <a:pt x="-2039" y="4051"/>
                    <a:pt x="2772" y="-1852"/>
                    <a:pt x="8602" y="553"/>
                  </a:cubicBezTo>
                  <a:cubicBezTo>
                    <a:pt x="17420" y="4197"/>
                    <a:pt x="26311" y="7841"/>
                    <a:pt x="35130" y="11485"/>
                  </a:cubicBezTo>
                  <a:cubicBezTo>
                    <a:pt x="44604" y="15420"/>
                    <a:pt x="54005" y="19356"/>
                    <a:pt x="63406" y="23291"/>
                  </a:cubicBezTo>
                  <a:cubicBezTo>
                    <a:pt x="75286" y="27590"/>
                    <a:pt x="87237" y="31817"/>
                    <a:pt x="99262" y="35899"/>
                  </a:cubicBezTo>
                  <a:cubicBezTo>
                    <a:pt x="150059" y="53098"/>
                    <a:pt x="201438" y="68257"/>
                    <a:pt x="252307" y="85091"/>
                  </a:cubicBezTo>
                  <a:cubicBezTo>
                    <a:pt x="303541" y="101999"/>
                    <a:pt x="354336" y="120583"/>
                    <a:pt x="402873" y="144269"/>
                  </a:cubicBezTo>
                  <a:cubicBezTo>
                    <a:pt x="407392" y="146455"/>
                    <a:pt x="407319" y="154035"/>
                    <a:pt x="402145" y="155492"/>
                  </a:cubicBezTo>
                  <a:cubicBezTo>
                    <a:pt x="378678" y="161833"/>
                    <a:pt x="355065" y="167736"/>
                    <a:pt x="331380" y="173129"/>
                  </a:cubicBezTo>
                  <a:cubicBezTo>
                    <a:pt x="310172" y="177938"/>
                    <a:pt x="288819" y="182384"/>
                    <a:pt x="267393" y="186465"/>
                  </a:cubicBezTo>
                  <a:cubicBezTo>
                    <a:pt x="256679" y="188506"/>
                    <a:pt x="245894" y="190401"/>
                    <a:pt x="235108" y="192296"/>
                  </a:cubicBezTo>
                  <a:cubicBezTo>
                    <a:pt x="233723" y="192514"/>
                    <a:pt x="232411" y="192733"/>
                    <a:pt x="231027" y="192951"/>
                  </a:cubicBezTo>
                  <a:cubicBezTo>
                    <a:pt x="230297" y="193097"/>
                    <a:pt x="229496" y="193170"/>
                    <a:pt x="228767" y="193316"/>
                  </a:cubicBezTo>
                  <a:cubicBezTo>
                    <a:pt x="228548" y="193316"/>
                    <a:pt x="228403" y="193389"/>
                    <a:pt x="228330" y="193389"/>
                  </a:cubicBezTo>
                  <a:cubicBezTo>
                    <a:pt x="228330" y="193389"/>
                    <a:pt x="228257" y="193389"/>
                    <a:pt x="228257" y="193389"/>
                  </a:cubicBezTo>
                  <a:cubicBezTo>
                    <a:pt x="228111" y="193389"/>
                    <a:pt x="227965" y="193461"/>
                    <a:pt x="227820" y="193534"/>
                  </a:cubicBezTo>
                  <a:cubicBezTo>
                    <a:pt x="227820" y="193680"/>
                    <a:pt x="227820" y="193753"/>
                    <a:pt x="227820" y="193753"/>
                  </a:cubicBezTo>
                  <a:cubicBezTo>
                    <a:pt x="227820" y="193899"/>
                    <a:pt x="227893" y="194118"/>
                    <a:pt x="228038" y="194628"/>
                  </a:cubicBezTo>
                  <a:cubicBezTo>
                    <a:pt x="228184" y="195210"/>
                    <a:pt x="228330" y="195867"/>
                    <a:pt x="228476" y="196450"/>
                  </a:cubicBezTo>
                  <a:cubicBezTo>
                    <a:pt x="228767" y="197689"/>
                    <a:pt x="229059" y="198854"/>
                    <a:pt x="229278" y="200094"/>
                  </a:cubicBezTo>
                  <a:cubicBezTo>
                    <a:pt x="229860" y="202644"/>
                    <a:pt x="230443" y="205268"/>
                    <a:pt x="231027" y="207819"/>
                  </a:cubicBezTo>
                  <a:lnTo>
                    <a:pt x="239043" y="335429"/>
                  </a:lnTo>
                  <a:cubicBezTo>
                    <a:pt x="239772" y="338635"/>
                    <a:pt x="238606" y="341987"/>
                    <a:pt x="235253" y="343154"/>
                  </a:cubicBezTo>
                  <a:cubicBezTo>
                    <a:pt x="235035" y="343227"/>
                    <a:pt x="234816" y="343299"/>
                    <a:pt x="234598" y="343299"/>
                  </a:cubicBezTo>
                  <a:cubicBezTo>
                    <a:pt x="234379" y="343518"/>
                    <a:pt x="234087" y="343736"/>
                    <a:pt x="233796" y="343955"/>
                  </a:cubicBezTo>
                  <a:cubicBezTo>
                    <a:pt x="230808" y="345850"/>
                    <a:pt x="227456" y="344757"/>
                    <a:pt x="225342" y="342206"/>
                  </a:cubicBezTo>
                  <a:close/>
                </a:path>
              </a:pathLst>
            </a:custGeom>
            <a:solidFill>
              <a:srgbClr val="6D9DB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AD26EE05-45DF-A409-3921-9B32C19A1E1D}"/>
                </a:ext>
              </a:extLst>
            </p:cNvPr>
            <p:cNvSpPr/>
            <p:nvPr/>
          </p:nvSpPr>
          <p:spPr>
            <a:xfrm>
              <a:off x="7607040" y="6207427"/>
              <a:ext cx="255948" cy="258525"/>
            </a:xfrm>
            <a:custGeom>
              <a:avLst/>
              <a:gdLst>
                <a:gd name="connsiteX0" fmla="*/ 18511 w 255948"/>
                <a:gd name="connsiteY0" fmla="*/ 22082 h 258525"/>
                <a:gd name="connsiteX1" fmla="*/ 99552 w 255948"/>
                <a:gd name="connsiteY1" fmla="*/ 97948 h 258525"/>
                <a:gd name="connsiteX2" fmla="*/ 195460 w 255948"/>
                <a:gd name="connsiteY2" fmla="*/ 201727 h 258525"/>
                <a:gd name="connsiteX3" fmla="*/ 246620 w 255948"/>
                <a:gd name="connsiteY3" fmla="*/ 254929 h 258525"/>
                <a:gd name="connsiteX4" fmla="*/ 255949 w 255948"/>
                <a:gd name="connsiteY4" fmla="*/ 258208 h 258525"/>
                <a:gd name="connsiteX5" fmla="*/ 236636 w 255948"/>
                <a:gd name="connsiteY5" fmla="*/ 203841 h 258525"/>
                <a:gd name="connsiteX6" fmla="*/ 229858 w 255948"/>
                <a:gd name="connsiteY6" fmla="*/ 190577 h 258525"/>
                <a:gd name="connsiteX7" fmla="*/ 220165 w 255948"/>
                <a:gd name="connsiteY7" fmla="*/ 181685 h 258525"/>
                <a:gd name="connsiteX8" fmla="*/ 175345 w 255948"/>
                <a:gd name="connsiteY8" fmla="*/ 149838 h 258525"/>
                <a:gd name="connsiteX9" fmla="*/ 150129 w 255948"/>
                <a:gd name="connsiteY9" fmla="*/ 128411 h 258525"/>
                <a:gd name="connsiteX10" fmla="*/ 27548 w 255948"/>
                <a:gd name="connsiteY10" fmla="*/ 21281 h 258525"/>
                <a:gd name="connsiteX11" fmla="*/ 0 w 255948"/>
                <a:gd name="connsiteY11" fmla="*/ 0 h 258525"/>
                <a:gd name="connsiteX12" fmla="*/ 18511 w 255948"/>
                <a:gd name="connsiteY12" fmla="*/ 22082 h 258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5948" h="258525">
                  <a:moveTo>
                    <a:pt x="18511" y="22082"/>
                  </a:moveTo>
                  <a:cubicBezTo>
                    <a:pt x="44310" y="48683"/>
                    <a:pt x="72805" y="72368"/>
                    <a:pt x="99552" y="97948"/>
                  </a:cubicBezTo>
                  <a:cubicBezTo>
                    <a:pt x="133586" y="130452"/>
                    <a:pt x="164705" y="166017"/>
                    <a:pt x="195460" y="201727"/>
                  </a:cubicBezTo>
                  <a:cubicBezTo>
                    <a:pt x="211566" y="220384"/>
                    <a:pt x="227672" y="239260"/>
                    <a:pt x="246620" y="254929"/>
                  </a:cubicBezTo>
                  <a:cubicBezTo>
                    <a:pt x="249317" y="257115"/>
                    <a:pt x="252669" y="259374"/>
                    <a:pt x="255949" y="258208"/>
                  </a:cubicBezTo>
                  <a:cubicBezTo>
                    <a:pt x="250118" y="239843"/>
                    <a:pt x="243705" y="221696"/>
                    <a:pt x="236636" y="203841"/>
                  </a:cubicBezTo>
                  <a:cubicBezTo>
                    <a:pt x="234814" y="199176"/>
                    <a:pt x="232919" y="194512"/>
                    <a:pt x="229858" y="190577"/>
                  </a:cubicBezTo>
                  <a:cubicBezTo>
                    <a:pt x="227161" y="187079"/>
                    <a:pt x="223663" y="184309"/>
                    <a:pt x="220165" y="181685"/>
                  </a:cubicBezTo>
                  <a:cubicBezTo>
                    <a:pt x="205517" y="170681"/>
                    <a:pt x="189848" y="161061"/>
                    <a:pt x="175345" y="149838"/>
                  </a:cubicBezTo>
                  <a:cubicBezTo>
                    <a:pt x="166600" y="143060"/>
                    <a:pt x="158364" y="135772"/>
                    <a:pt x="150129" y="128411"/>
                  </a:cubicBezTo>
                  <a:cubicBezTo>
                    <a:pt x="109755" y="92118"/>
                    <a:pt x="70910" y="53857"/>
                    <a:pt x="27548" y="21281"/>
                  </a:cubicBezTo>
                  <a:cubicBezTo>
                    <a:pt x="18293" y="14284"/>
                    <a:pt x="9037" y="7288"/>
                    <a:pt x="0" y="0"/>
                  </a:cubicBezTo>
                  <a:cubicBezTo>
                    <a:pt x="5175" y="8162"/>
                    <a:pt x="11952" y="15232"/>
                    <a:pt x="18511" y="22082"/>
                  </a:cubicBezTo>
                  <a:close/>
                </a:path>
              </a:pathLst>
            </a:custGeom>
            <a:solidFill>
              <a:srgbClr val="6087A2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45" name="Graphic 2">
            <a:extLst>
              <a:ext uri="{FF2B5EF4-FFF2-40B4-BE49-F238E27FC236}">
                <a16:creationId xmlns:a16="http://schemas.microsoft.com/office/drawing/2014/main" id="{929720F3-5DD7-949E-36B4-C2A245BE09B3}"/>
              </a:ext>
            </a:extLst>
          </p:cNvPr>
          <p:cNvGrpSpPr/>
          <p:nvPr/>
        </p:nvGrpSpPr>
        <p:grpSpPr>
          <a:xfrm>
            <a:off x="4025151" y="6280256"/>
            <a:ext cx="489391" cy="230821"/>
            <a:chOff x="3391409" y="6298363"/>
            <a:chExt cx="489391" cy="230821"/>
          </a:xfrm>
        </p:grpSpPr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3C4D9CCA-5CA1-8746-5849-87713036FA67}"/>
                </a:ext>
              </a:extLst>
            </p:cNvPr>
            <p:cNvSpPr/>
            <p:nvPr/>
          </p:nvSpPr>
          <p:spPr>
            <a:xfrm>
              <a:off x="3548729" y="6398460"/>
              <a:ext cx="57438" cy="130724"/>
            </a:xfrm>
            <a:custGeom>
              <a:avLst/>
              <a:gdLst>
                <a:gd name="connsiteX0" fmla="*/ 40239 w 57438"/>
                <a:gd name="connsiteY0" fmla="*/ 41959 h 130724"/>
                <a:gd name="connsiteX1" fmla="*/ 23841 w 57438"/>
                <a:gd name="connsiteY1" fmla="*/ 126279 h 130724"/>
                <a:gd name="connsiteX2" fmla="*/ 22457 w 57438"/>
                <a:gd name="connsiteY2" fmla="*/ 128902 h 130724"/>
                <a:gd name="connsiteX3" fmla="*/ 19031 w 57438"/>
                <a:gd name="connsiteY3" fmla="*/ 130068 h 130724"/>
                <a:gd name="connsiteX4" fmla="*/ 9630 w 57438"/>
                <a:gd name="connsiteY4" fmla="*/ 130724 h 130724"/>
                <a:gd name="connsiteX5" fmla="*/ 5185 w 57438"/>
                <a:gd name="connsiteY5" fmla="*/ 129923 h 130724"/>
                <a:gd name="connsiteX6" fmla="*/ 2415 w 57438"/>
                <a:gd name="connsiteY6" fmla="*/ 124821 h 130724"/>
                <a:gd name="connsiteX7" fmla="*/ 1395 w 57438"/>
                <a:gd name="connsiteY7" fmla="*/ 112141 h 130724"/>
                <a:gd name="connsiteX8" fmla="*/ 83 w 57438"/>
                <a:gd name="connsiteY8" fmla="*/ 38169 h 130724"/>
                <a:gd name="connsiteX9" fmla="*/ 302 w 57438"/>
                <a:gd name="connsiteY9" fmla="*/ 21625 h 130724"/>
                <a:gd name="connsiteX10" fmla="*/ 1759 w 57438"/>
                <a:gd name="connsiteY10" fmla="*/ 14411 h 130724"/>
                <a:gd name="connsiteX11" fmla="*/ 11233 w 57438"/>
                <a:gd name="connsiteY11" fmla="*/ 5374 h 130724"/>
                <a:gd name="connsiteX12" fmla="*/ 46871 w 57438"/>
                <a:gd name="connsiteY12" fmla="*/ 199 h 130724"/>
                <a:gd name="connsiteX13" fmla="*/ 57438 w 57438"/>
                <a:gd name="connsiteY13" fmla="*/ 6030 h 130724"/>
                <a:gd name="connsiteX14" fmla="*/ 49567 w 57438"/>
                <a:gd name="connsiteY14" fmla="*/ 21480 h 130724"/>
                <a:gd name="connsiteX15" fmla="*/ 40239 w 57438"/>
                <a:gd name="connsiteY15" fmla="*/ 41959 h 130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7438" h="130724">
                  <a:moveTo>
                    <a:pt x="40239" y="41959"/>
                  </a:moveTo>
                  <a:cubicBezTo>
                    <a:pt x="30546" y="68996"/>
                    <a:pt x="32514" y="98950"/>
                    <a:pt x="23841" y="126279"/>
                  </a:cubicBezTo>
                  <a:cubicBezTo>
                    <a:pt x="23550" y="127226"/>
                    <a:pt x="23185" y="128173"/>
                    <a:pt x="22457" y="128902"/>
                  </a:cubicBezTo>
                  <a:cubicBezTo>
                    <a:pt x="21582" y="129704"/>
                    <a:pt x="20270" y="129923"/>
                    <a:pt x="19031" y="130068"/>
                  </a:cubicBezTo>
                  <a:cubicBezTo>
                    <a:pt x="15898" y="130433"/>
                    <a:pt x="12764" y="130651"/>
                    <a:pt x="9630" y="130724"/>
                  </a:cubicBezTo>
                  <a:cubicBezTo>
                    <a:pt x="8100" y="130724"/>
                    <a:pt x="6496" y="130724"/>
                    <a:pt x="5185" y="129923"/>
                  </a:cubicBezTo>
                  <a:cubicBezTo>
                    <a:pt x="3508" y="128830"/>
                    <a:pt x="2779" y="126789"/>
                    <a:pt x="2415" y="124821"/>
                  </a:cubicBezTo>
                  <a:cubicBezTo>
                    <a:pt x="1541" y="120667"/>
                    <a:pt x="1468" y="116367"/>
                    <a:pt x="1395" y="112141"/>
                  </a:cubicBezTo>
                  <a:cubicBezTo>
                    <a:pt x="957" y="87508"/>
                    <a:pt x="520" y="62802"/>
                    <a:pt x="83" y="38169"/>
                  </a:cubicBezTo>
                  <a:cubicBezTo>
                    <a:pt x="10" y="32630"/>
                    <a:pt x="-136" y="27091"/>
                    <a:pt x="302" y="21625"/>
                  </a:cubicBezTo>
                  <a:cubicBezTo>
                    <a:pt x="520" y="19148"/>
                    <a:pt x="812" y="16670"/>
                    <a:pt x="1759" y="14411"/>
                  </a:cubicBezTo>
                  <a:cubicBezTo>
                    <a:pt x="3508" y="10329"/>
                    <a:pt x="7298" y="7415"/>
                    <a:pt x="11233" y="5374"/>
                  </a:cubicBezTo>
                  <a:cubicBezTo>
                    <a:pt x="22165" y="-238"/>
                    <a:pt x="34846" y="-311"/>
                    <a:pt x="46871" y="199"/>
                  </a:cubicBezTo>
                  <a:cubicBezTo>
                    <a:pt x="51316" y="345"/>
                    <a:pt x="57292" y="54"/>
                    <a:pt x="57438" y="6030"/>
                  </a:cubicBezTo>
                  <a:cubicBezTo>
                    <a:pt x="57511" y="11204"/>
                    <a:pt x="52045" y="17180"/>
                    <a:pt x="49567" y="21480"/>
                  </a:cubicBezTo>
                  <a:cubicBezTo>
                    <a:pt x="46142" y="28039"/>
                    <a:pt x="42790" y="34816"/>
                    <a:pt x="40239" y="41959"/>
                  </a:cubicBezTo>
                  <a:close/>
                </a:path>
              </a:pathLst>
            </a:custGeom>
            <a:solidFill>
              <a:srgbClr val="333333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FBCF1DD3-4B65-5A2E-DB6E-8822742DCDC4}"/>
                </a:ext>
              </a:extLst>
            </p:cNvPr>
            <p:cNvSpPr/>
            <p:nvPr/>
          </p:nvSpPr>
          <p:spPr>
            <a:xfrm>
              <a:off x="3674089" y="6396201"/>
              <a:ext cx="59406" cy="130724"/>
            </a:xfrm>
            <a:custGeom>
              <a:avLst/>
              <a:gdLst>
                <a:gd name="connsiteX0" fmla="*/ 18002 w 59406"/>
                <a:gd name="connsiteY0" fmla="*/ 41959 h 130724"/>
                <a:gd name="connsiteX1" fmla="*/ 34909 w 59406"/>
                <a:gd name="connsiteY1" fmla="*/ 126279 h 130724"/>
                <a:gd name="connsiteX2" fmla="*/ 36294 w 59406"/>
                <a:gd name="connsiteY2" fmla="*/ 128902 h 130724"/>
                <a:gd name="connsiteX3" fmla="*/ 39792 w 59406"/>
                <a:gd name="connsiteY3" fmla="*/ 130068 h 130724"/>
                <a:gd name="connsiteX4" fmla="*/ 49558 w 59406"/>
                <a:gd name="connsiteY4" fmla="*/ 130724 h 130724"/>
                <a:gd name="connsiteX5" fmla="*/ 54149 w 59406"/>
                <a:gd name="connsiteY5" fmla="*/ 129923 h 130724"/>
                <a:gd name="connsiteX6" fmla="*/ 56992 w 59406"/>
                <a:gd name="connsiteY6" fmla="*/ 124821 h 130724"/>
                <a:gd name="connsiteX7" fmla="*/ 58012 w 59406"/>
                <a:gd name="connsiteY7" fmla="*/ 112141 h 130724"/>
                <a:gd name="connsiteX8" fmla="*/ 59324 w 59406"/>
                <a:gd name="connsiteY8" fmla="*/ 38169 h 130724"/>
                <a:gd name="connsiteX9" fmla="*/ 59105 w 59406"/>
                <a:gd name="connsiteY9" fmla="*/ 21625 h 130724"/>
                <a:gd name="connsiteX10" fmla="*/ 57574 w 59406"/>
                <a:gd name="connsiteY10" fmla="*/ 14411 h 130724"/>
                <a:gd name="connsiteX11" fmla="*/ 47736 w 59406"/>
                <a:gd name="connsiteY11" fmla="*/ 5374 h 130724"/>
                <a:gd name="connsiteX12" fmla="*/ 10932 w 59406"/>
                <a:gd name="connsiteY12" fmla="*/ 199 h 130724"/>
                <a:gd name="connsiteX13" fmla="*/ 1 w 59406"/>
                <a:gd name="connsiteY13" fmla="*/ 6030 h 130724"/>
                <a:gd name="connsiteX14" fmla="*/ 8090 w 59406"/>
                <a:gd name="connsiteY14" fmla="*/ 21480 h 130724"/>
                <a:gd name="connsiteX15" fmla="*/ 18002 w 59406"/>
                <a:gd name="connsiteY15" fmla="*/ 41959 h 130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9406" h="130724">
                  <a:moveTo>
                    <a:pt x="18002" y="41959"/>
                  </a:moveTo>
                  <a:cubicBezTo>
                    <a:pt x="27986" y="68996"/>
                    <a:pt x="26018" y="98950"/>
                    <a:pt x="34909" y="126279"/>
                  </a:cubicBezTo>
                  <a:cubicBezTo>
                    <a:pt x="35201" y="127226"/>
                    <a:pt x="35565" y="128173"/>
                    <a:pt x="36294" y="128902"/>
                  </a:cubicBezTo>
                  <a:cubicBezTo>
                    <a:pt x="37242" y="129704"/>
                    <a:pt x="38553" y="129923"/>
                    <a:pt x="39792" y="130068"/>
                  </a:cubicBezTo>
                  <a:cubicBezTo>
                    <a:pt x="42999" y="130433"/>
                    <a:pt x="46278" y="130651"/>
                    <a:pt x="49558" y="130724"/>
                  </a:cubicBezTo>
                  <a:cubicBezTo>
                    <a:pt x="51161" y="130724"/>
                    <a:pt x="52765" y="130724"/>
                    <a:pt x="54149" y="129923"/>
                  </a:cubicBezTo>
                  <a:cubicBezTo>
                    <a:pt x="55898" y="128830"/>
                    <a:pt x="56627" y="126789"/>
                    <a:pt x="56992" y="124821"/>
                  </a:cubicBezTo>
                  <a:cubicBezTo>
                    <a:pt x="57866" y="120667"/>
                    <a:pt x="57939" y="116367"/>
                    <a:pt x="58012" y="112141"/>
                  </a:cubicBezTo>
                  <a:cubicBezTo>
                    <a:pt x="58449" y="87508"/>
                    <a:pt x="58886" y="62802"/>
                    <a:pt x="59324" y="38169"/>
                  </a:cubicBezTo>
                  <a:cubicBezTo>
                    <a:pt x="59396" y="32630"/>
                    <a:pt x="59542" y="27091"/>
                    <a:pt x="59105" y="21625"/>
                  </a:cubicBezTo>
                  <a:cubicBezTo>
                    <a:pt x="58886" y="19148"/>
                    <a:pt x="58595" y="16670"/>
                    <a:pt x="57574" y="14411"/>
                  </a:cubicBezTo>
                  <a:cubicBezTo>
                    <a:pt x="55753" y="10329"/>
                    <a:pt x="51817" y="7415"/>
                    <a:pt x="47736" y="5374"/>
                  </a:cubicBezTo>
                  <a:cubicBezTo>
                    <a:pt x="36440" y="-238"/>
                    <a:pt x="23322" y="-311"/>
                    <a:pt x="10932" y="199"/>
                  </a:cubicBezTo>
                  <a:cubicBezTo>
                    <a:pt x="6341" y="345"/>
                    <a:pt x="146" y="54"/>
                    <a:pt x="1" y="6030"/>
                  </a:cubicBezTo>
                  <a:cubicBezTo>
                    <a:pt x="-72" y="11204"/>
                    <a:pt x="5612" y="17180"/>
                    <a:pt x="8090" y="21480"/>
                  </a:cubicBezTo>
                  <a:cubicBezTo>
                    <a:pt x="11953" y="28039"/>
                    <a:pt x="15378" y="34816"/>
                    <a:pt x="18002" y="41959"/>
                  </a:cubicBezTo>
                  <a:close/>
                </a:path>
              </a:pathLst>
            </a:custGeom>
            <a:solidFill>
              <a:srgbClr val="333333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AB494B8B-97E5-5974-1399-BE3656871480}"/>
                </a:ext>
              </a:extLst>
            </p:cNvPr>
            <p:cNvSpPr/>
            <p:nvPr/>
          </p:nvSpPr>
          <p:spPr>
            <a:xfrm>
              <a:off x="3442264" y="6345094"/>
              <a:ext cx="48208" cy="65856"/>
            </a:xfrm>
            <a:custGeom>
              <a:avLst/>
              <a:gdLst>
                <a:gd name="connsiteX0" fmla="*/ 43290 w 48208"/>
                <a:gd name="connsiteY0" fmla="*/ 54950 h 65856"/>
                <a:gd name="connsiteX1" fmla="*/ 15377 w 48208"/>
                <a:gd name="connsiteY1" fmla="*/ 54805 h 65856"/>
                <a:gd name="connsiteX2" fmla="*/ 12389 w 48208"/>
                <a:gd name="connsiteY2" fmla="*/ 47881 h 65856"/>
                <a:gd name="connsiteX3" fmla="*/ 11369 w 48208"/>
                <a:gd name="connsiteY3" fmla="*/ 30755 h 65856"/>
                <a:gd name="connsiteX4" fmla="*/ 9984 w 48208"/>
                <a:gd name="connsiteY4" fmla="*/ 0 h 65856"/>
                <a:gd name="connsiteX5" fmla="*/ 2405 w 48208"/>
                <a:gd name="connsiteY5" fmla="*/ 1020 h 65856"/>
                <a:gd name="connsiteX6" fmla="*/ 0 w 48208"/>
                <a:gd name="connsiteY6" fmla="*/ 1020 h 65856"/>
                <a:gd name="connsiteX7" fmla="*/ 2259 w 48208"/>
                <a:gd name="connsiteY7" fmla="*/ 47808 h 65856"/>
                <a:gd name="connsiteX8" fmla="*/ 8527 w 48208"/>
                <a:gd name="connsiteY8" fmla="*/ 64279 h 65856"/>
                <a:gd name="connsiteX9" fmla="*/ 43290 w 48208"/>
                <a:gd name="connsiteY9" fmla="*/ 65080 h 65856"/>
                <a:gd name="connsiteX10" fmla="*/ 43290 w 48208"/>
                <a:gd name="connsiteY10" fmla="*/ 54950 h 65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208" h="65856">
                  <a:moveTo>
                    <a:pt x="43290" y="54950"/>
                  </a:moveTo>
                  <a:cubicBezTo>
                    <a:pt x="33961" y="55169"/>
                    <a:pt x="24706" y="55169"/>
                    <a:pt x="15377" y="54805"/>
                  </a:cubicBezTo>
                  <a:cubicBezTo>
                    <a:pt x="9328" y="54586"/>
                    <a:pt x="12754" y="53420"/>
                    <a:pt x="12389" y="47881"/>
                  </a:cubicBezTo>
                  <a:cubicBezTo>
                    <a:pt x="12025" y="42196"/>
                    <a:pt x="11661" y="36439"/>
                    <a:pt x="11369" y="30755"/>
                  </a:cubicBezTo>
                  <a:cubicBezTo>
                    <a:pt x="10786" y="20552"/>
                    <a:pt x="10422" y="10276"/>
                    <a:pt x="9984" y="0"/>
                  </a:cubicBezTo>
                  <a:cubicBezTo>
                    <a:pt x="7506" y="656"/>
                    <a:pt x="4956" y="1020"/>
                    <a:pt x="2405" y="1020"/>
                  </a:cubicBezTo>
                  <a:lnTo>
                    <a:pt x="0" y="1020"/>
                  </a:lnTo>
                  <a:cubicBezTo>
                    <a:pt x="583" y="16616"/>
                    <a:pt x="1239" y="32212"/>
                    <a:pt x="2259" y="47808"/>
                  </a:cubicBezTo>
                  <a:cubicBezTo>
                    <a:pt x="2624" y="53274"/>
                    <a:pt x="1603" y="62384"/>
                    <a:pt x="8527" y="64279"/>
                  </a:cubicBezTo>
                  <a:cubicBezTo>
                    <a:pt x="18948" y="67121"/>
                    <a:pt x="32577" y="65299"/>
                    <a:pt x="43290" y="65080"/>
                  </a:cubicBezTo>
                  <a:cubicBezTo>
                    <a:pt x="49849" y="65007"/>
                    <a:pt x="49849" y="54805"/>
                    <a:pt x="43290" y="54950"/>
                  </a:cubicBezTo>
                  <a:close/>
                </a:path>
              </a:pathLst>
            </a:custGeom>
            <a:solidFill>
              <a:srgbClr val="E2ECED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628F8304-BC60-E0BC-ED21-33541A59F550}"/>
                </a:ext>
              </a:extLst>
            </p:cNvPr>
            <p:cNvSpPr/>
            <p:nvPr/>
          </p:nvSpPr>
          <p:spPr>
            <a:xfrm>
              <a:off x="3788272" y="6346260"/>
              <a:ext cx="41669" cy="62241"/>
            </a:xfrm>
            <a:custGeom>
              <a:avLst/>
              <a:gdLst>
                <a:gd name="connsiteX0" fmla="*/ 39955 w 41669"/>
                <a:gd name="connsiteY0" fmla="*/ 4446 h 62241"/>
                <a:gd name="connsiteX1" fmla="*/ 39810 w 41669"/>
                <a:gd name="connsiteY1" fmla="*/ 583 h 62241"/>
                <a:gd name="connsiteX2" fmla="*/ 30481 w 41669"/>
                <a:gd name="connsiteY2" fmla="*/ 0 h 62241"/>
                <a:gd name="connsiteX3" fmla="*/ 30700 w 41669"/>
                <a:gd name="connsiteY3" fmla="*/ 8818 h 62241"/>
                <a:gd name="connsiteX4" fmla="*/ 31720 w 41669"/>
                <a:gd name="connsiteY4" fmla="*/ 43873 h 62241"/>
                <a:gd name="connsiteX5" fmla="*/ 31939 w 41669"/>
                <a:gd name="connsiteY5" fmla="*/ 52618 h 62241"/>
                <a:gd name="connsiteX6" fmla="*/ 25380 w 41669"/>
                <a:gd name="connsiteY6" fmla="*/ 51598 h 62241"/>
                <a:gd name="connsiteX7" fmla="*/ 4974 w 41669"/>
                <a:gd name="connsiteY7" fmla="*/ 51962 h 62241"/>
                <a:gd name="connsiteX8" fmla="*/ 4974 w 41669"/>
                <a:gd name="connsiteY8" fmla="*/ 62238 h 62241"/>
                <a:gd name="connsiteX9" fmla="*/ 37113 w 41669"/>
                <a:gd name="connsiteY9" fmla="*/ 60343 h 62241"/>
                <a:gd name="connsiteX10" fmla="*/ 41194 w 41669"/>
                <a:gd name="connsiteY10" fmla="*/ 43800 h 62241"/>
                <a:gd name="connsiteX11" fmla="*/ 39955 w 41669"/>
                <a:gd name="connsiteY11" fmla="*/ 4446 h 62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669" h="62241">
                  <a:moveTo>
                    <a:pt x="39955" y="4446"/>
                  </a:moveTo>
                  <a:cubicBezTo>
                    <a:pt x="39883" y="3134"/>
                    <a:pt x="39883" y="1895"/>
                    <a:pt x="39810" y="583"/>
                  </a:cubicBezTo>
                  <a:cubicBezTo>
                    <a:pt x="36676" y="583"/>
                    <a:pt x="33542" y="365"/>
                    <a:pt x="30481" y="0"/>
                  </a:cubicBezTo>
                  <a:cubicBezTo>
                    <a:pt x="30554" y="2915"/>
                    <a:pt x="30627" y="5904"/>
                    <a:pt x="30700" y="8818"/>
                  </a:cubicBezTo>
                  <a:cubicBezTo>
                    <a:pt x="31064" y="20479"/>
                    <a:pt x="31356" y="32213"/>
                    <a:pt x="31720" y="43873"/>
                  </a:cubicBezTo>
                  <a:cubicBezTo>
                    <a:pt x="31793" y="46788"/>
                    <a:pt x="31866" y="49703"/>
                    <a:pt x="31939" y="52618"/>
                  </a:cubicBezTo>
                  <a:cubicBezTo>
                    <a:pt x="29898" y="51380"/>
                    <a:pt x="27712" y="51088"/>
                    <a:pt x="25380" y="51598"/>
                  </a:cubicBezTo>
                  <a:cubicBezTo>
                    <a:pt x="18602" y="51671"/>
                    <a:pt x="11752" y="51817"/>
                    <a:pt x="4974" y="51962"/>
                  </a:cubicBezTo>
                  <a:cubicBezTo>
                    <a:pt x="-1658" y="52108"/>
                    <a:pt x="-1658" y="62457"/>
                    <a:pt x="4974" y="62238"/>
                  </a:cubicBezTo>
                  <a:cubicBezTo>
                    <a:pt x="15323" y="61874"/>
                    <a:pt x="27056" y="62967"/>
                    <a:pt x="37113" y="60343"/>
                  </a:cubicBezTo>
                  <a:cubicBezTo>
                    <a:pt x="43527" y="58667"/>
                    <a:pt x="41340" y="48027"/>
                    <a:pt x="41194" y="43800"/>
                  </a:cubicBezTo>
                  <a:cubicBezTo>
                    <a:pt x="40830" y="30755"/>
                    <a:pt x="40393" y="17637"/>
                    <a:pt x="39955" y="4446"/>
                  </a:cubicBezTo>
                  <a:close/>
                </a:path>
              </a:pathLst>
            </a:custGeom>
            <a:solidFill>
              <a:srgbClr val="E2ECED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050" name="Graphic 2">
              <a:extLst>
                <a:ext uri="{FF2B5EF4-FFF2-40B4-BE49-F238E27FC236}">
                  <a16:creationId xmlns:a16="http://schemas.microsoft.com/office/drawing/2014/main" id="{19D2210D-8AFD-9DA6-FDFB-993FEB5449B4}"/>
                </a:ext>
              </a:extLst>
            </p:cNvPr>
            <p:cNvGrpSpPr/>
            <p:nvPr/>
          </p:nvGrpSpPr>
          <p:grpSpPr>
            <a:xfrm>
              <a:off x="3391409" y="6322725"/>
              <a:ext cx="116605" cy="26561"/>
              <a:chOff x="3391409" y="6322725"/>
              <a:chExt cx="116605" cy="26561"/>
            </a:xfrm>
          </p:grpSpPr>
          <p:sp>
            <p:nvSpPr>
              <p:cNvPr id="1051" name="Freeform: Shape 1050">
                <a:extLst>
                  <a:ext uri="{FF2B5EF4-FFF2-40B4-BE49-F238E27FC236}">
                    <a16:creationId xmlns:a16="http://schemas.microsoft.com/office/drawing/2014/main" id="{0DBB631D-74A4-21EE-4336-429FB83058B7}"/>
                  </a:ext>
                </a:extLst>
              </p:cNvPr>
              <p:cNvSpPr/>
              <p:nvPr/>
            </p:nvSpPr>
            <p:spPr>
              <a:xfrm>
                <a:off x="3391409" y="6322725"/>
                <a:ext cx="116605" cy="26561"/>
              </a:xfrm>
              <a:custGeom>
                <a:avLst/>
                <a:gdLst>
                  <a:gd name="connsiteX0" fmla="*/ 114114 w 116605"/>
                  <a:gd name="connsiteY0" fmla="*/ 9033 h 26561"/>
                  <a:gd name="connsiteX1" fmla="*/ 99466 w 116605"/>
                  <a:gd name="connsiteY1" fmla="*/ 2328 h 26561"/>
                  <a:gd name="connsiteX2" fmla="*/ 59893 w 116605"/>
                  <a:gd name="connsiteY2" fmla="*/ 215 h 26561"/>
                  <a:gd name="connsiteX3" fmla="*/ 20611 w 116605"/>
                  <a:gd name="connsiteY3" fmla="*/ 3931 h 26561"/>
                  <a:gd name="connsiteX4" fmla="*/ 1954 w 116605"/>
                  <a:gd name="connsiteY4" fmla="*/ 11146 h 26561"/>
                  <a:gd name="connsiteX5" fmla="*/ 1663 w 116605"/>
                  <a:gd name="connsiteY5" fmla="*/ 11365 h 26561"/>
                  <a:gd name="connsiteX6" fmla="*/ 132 w 116605"/>
                  <a:gd name="connsiteY6" fmla="*/ 15300 h 26561"/>
                  <a:gd name="connsiteX7" fmla="*/ 1517 w 116605"/>
                  <a:gd name="connsiteY7" fmla="*/ 20037 h 26561"/>
                  <a:gd name="connsiteX8" fmla="*/ 20320 w 116605"/>
                  <a:gd name="connsiteY8" fmla="*/ 24920 h 26561"/>
                  <a:gd name="connsiteX9" fmla="*/ 72938 w 116605"/>
                  <a:gd name="connsiteY9" fmla="*/ 25649 h 26561"/>
                  <a:gd name="connsiteX10" fmla="*/ 116592 w 116605"/>
                  <a:gd name="connsiteY10" fmla="*/ 13478 h 26561"/>
                  <a:gd name="connsiteX11" fmla="*/ 114114 w 116605"/>
                  <a:gd name="connsiteY11" fmla="*/ 9033 h 26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6605" h="26561">
                    <a:moveTo>
                      <a:pt x="114114" y="9033"/>
                    </a:moveTo>
                    <a:cubicBezTo>
                      <a:pt x="111490" y="5316"/>
                      <a:pt x="103984" y="3275"/>
                      <a:pt x="99466" y="2328"/>
                    </a:cubicBezTo>
                    <a:cubicBezTo>
                      <a:pt x="86785" y="-369"/>
                      <a:pt x="72865" y="-150"/>
                      <a:pt x="59893" y="215"/>
                    </a:cubicBezTo>
                    <a:cubicBezTo>
                      <a:pt x="46775" y="579"/>
                      <a:pt x="33438" y="1526"/>
                      <a:pt x="20611" y="3931"/>
                    </a:cubicBezTo>
                    <a:cubicBezTo>
                      <a:pt x="15656" y="4878"/>
                      <a:pt x="4797" y="6628"/>
                      <a:pt x="1954" y="11146"/>
                    </a:cubicBezTo>
                    <a:cubicBezTo>
                      <a:pt x="1881" y="11219"/>
                      <a:pt x="1736" y="11292"/>
                      <a:pt x="1663" y="11365"/>
                    </a:cubicBezTo>
                    <a:cubicBezTo>
                      <a:pt x="351" y="12749"/>
                      <a:pt x="-86" y="14061"/>
                      <a:pt x="132" y="15300"/>
                    </a:cubicBezTo>
                    <a:cubicBezTo>
                      <a:pt x="-232" y="16758"/>
                      <a:pt x="132" y="18361"/>
                      <a:pt x="1517" y="20037"/>
                    </a:cubicBezTo>
                    <a:cubicBezTo>
                      <a:pt x="5234" y="24191"/>
                      <a:pt x="13688" y="24702"/>
                      <a:pt x="20320" y="24920"/>
                    </a:cubicBezTo>
                    <a:cubicBezTo>
                      <a:pt x="37300" y="27762"/>
                      <a:pt x="56686" y="26159"/>
                      <a:pt x="72938" y="25649"/>
                    </a:cubicBezTo>
                    <a:cubicBezTo>
                      <a:pt x="83432" y="25285"/>
                      <a:pt x="117394" y="26961"/>
                      <a:pt x="116592" y="13478"/>
                    </a:cubicBezTo>
                    <a:cubicBezTo>
                      <a:pt x="116446" y="11584"/>
                      <a:pt x="115572" y="10126"/>
                      <a:pt x="114114" y="9033"/>
                    </a:cubicBezTo>
                    <a:close/>
                  </a:path>
                </a:pathLst>
              </a:custGeom>
              <a:solidFill>
                <a:srgbClr val="E2ECED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2" name="Freeform: Shape 1051">
                <a:extLst>
                  <a:ext uri="{FF2B5EF4-FFF2-40B4-BE49-F238E27FC236}">
                    <a16:creationId xmlns:a16="http://schemas.microsoft.com/office/drawing/2014/main" id="{B5B940F4-7050-A38B-5889-DFCF9BA65919}"/>
                  </a:ext>
                </a:extLst>
              </p:cNvPr>
              <p:cNvSpPr/>
              <p:nvPr/>
            </p:nvSpPr>
            <p:spPr>
              <a:xfrm>
                <a:off x="3402202" y="6327239"/>
                <a:ext cx="50128" cy="17073"/>
              </a:xfrm>
              <a:custGeom>
                <a:avLst/>
                <a:gdLst>
                  <a:gd name="connsiteX0" fmla="*/ 49463 w 50128"/>
                  <a:gd name="connsiteY0" fmla="*/ 15232 h 17073"/>
                  <a:gd name="connsiteX1" fmla="*/ 13097 w 50128"/>
                  <a:gd name="connsiteY1" fmla="*/ 13774 h 17073"/>
                  <a:gd name="connsiteX2" fmla="*/ 5518 w 50128"/>
                  <a:gd name="connsiteY2" fmla="*/ 11733 h 17073"/>
                  <a:gd name="connsiteX3" fmla="*/ 3623 w 50128"/>
                  <a:gd name="connsiteY3" fmla="*/ 5976 h 17073"/>
                  <a:gd name="connsiteX4" fmla="*/ 8506 w 50128"/>
                  <a:gd name="connsiteY4" fmla="*/ 3717 h 17073"/>
                  <a:gd name="connsiteX5" fmla="*/ 26652 w 50128"/>
                  <a:gd name="connsiteY5" fmla="*/ 583 h 17073"/>
                  <a:gd name="connsiteX6" fmla="*/ 26652 w 50128"/>
                  <a:gd name="connsiteY6" fmla="*/ 0 h 17073"/>
                  <a:gd name="connsiteX7" fmla="*/ 4716 w 50128"/>
                  <a:gd name="connsiteY7" fmla="*/ 4154 h 17073"/>
                  <a:gd name="connsiteX8" fmla="*/ 1363 w 50128"/>
                  <a:gd name="connsiteY8" fmla="*/ 11515 h 17073"/>
                  <a:gd name="connsiteX9" fmla="*/ 9890 w 50128"/>
                  <a:gd name="connsiteY9" fmla="*/ 14430 h 17073"/>
                  <a:gd name="connsiteX10" fmla="*/ 21697 w 50128"/>
                  <a:gd name="connsiteY10" fmla="*/ 16471 h 17073"/>
                  <a:gd name="connsiteX11" fmla="*/ 49536 w 50128"/>
                  <a:gd name="connsiteY11" fmla="*/ 16689 h 17073"/>
                  <a:gd name="connsiteX12" fmla="*/ 49463 w 50128"/>
                  <a:gd name="connsiteY12" fmla="*/ 15232 h 17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0128" h="17073">
                    <a:moveTo>
                      <a:pt x="49463" y="15232"/>
                    </a:moveTo>
                    <a:cubicBezTo>
                      <a:pt x="37365" y="15742"/>
                      <a:pt x="25049" y="16252"/>
                      <a:pt x="13097" y="13774"/>
                    </a:cubicBezTo>
                    <a:cubicBezTo>
                      <a:pt x="10546" y="13264"/>
                      <a:pt x="7995" y="12608"/>
                      <a:pt x="5518" y="11733"/>
                    </a:cubicBezTo>
                    <a:cubicBezTo>
                      <a:pt x="2748" y="10786"/>
                      <a:pt x="-750" y="10494"/>
                      <a:pt x="3623" y="5976"/>
                    </a:cubicBezTo>
                    <a:cubicBezTo>
                      <a:pt x="4716" y="4883"/>
                      <a:pt x="7121" y="4154"/>
                      <a:pt x="8506" y="3717"/>
                    </a:cubicBezTo>
                    <a:cubicBezTo>
                      <a:pt x="14336" y="1604"/>
                      <a:pt x="20530" y="1093"/>
                      <a:pt x="26652" y="583"/>
                    </a:cubicBezTo>
                    <a:cubicBezTo>
                      <a:pt x="27017" y="583"/>
                      <a:pt x="27017" y="0"/>
                      <a:pt x="26652" y="0"/>
                    </a:cubicBezTo>
                    <a:cubicBezTo>
                      <a:pt x="19291" y="437"/>
                      <a:pt x="11421" y="875"/>
                      <a:pt x="4716" y="4154"/>
                    </a:cubicBezTo>
                    <a:cubicBezTo>
                      <a:pt x="1874" y="5539"/>
                      <a:pt x="-2135" y="8381"/>
                      <a:pt x="1363" y="11515"/>
                    </a:cubicBezTo>
                    <a:cubicBezTo>
                      <a:pt x="3258" y="13264"/>
                      <a:pt x="7412" y="13774"/>
                      <a:pt x="9890" y="14430"/>
                    </a:cubicBezTo>
                    <a:cubicBezTo>
                      <a:pt x="13753" y="15450"/>
                      <a:pt x="17688" y="16033"/>
                      <a:pt x="21697" y="16471"/>
                    </a:cubicBezTo>
                    <a:cubicBezTo>
                      <a:pt x="30952" y="17418"/>
                      <a:pt x="40280" y="17054"/>
                      <a:pt x="49536" y="16689"/>
                    </a:cubicBezTo>
                    <a:cubicBezTo>
                      <a:pt x="50338" y="16616"/>
                      <a:pt x="50338" y="15232"/>
                      <a:pt x="49463" y="152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3" name="Freeform: Shape 1052">
                <a:extLst>
                  <a:ext uri="{FF2B5EF4-FFF2-40B4-BE49-F238E27FC236}">
                    <a16:creationId xmlns:a16="http://schemas.microsoft.com/office/drawing/2014/main" id="{46FF6352-F801-3B2B-5D9C-79D500F46DE2}"/>
                  </a:ext>
                </a:extLst>
              </p:cNvPr>
              <p:cNvSpPr/>
              <p:nvPr/>
            </p:nvSpPr>
            <p:spPr>
              <a:xfrm>
                <a:off x="3463885" y="6325459"/>
                <a:ext cx="32189" cy="21457"/>
              </a:xfrm>
              <a:custGeom>
                <a:avLst/>
                <a:gdLst>
                  <a:gd name="connsiteX0" fmla="*/ 31872 w 32189"/>
                  <a:gd name="connsiteY0" fmla="*/ 8267 h 21457"/>
                  <a:gd name="connsiteX1" fmla="*/ 20721 w 32189"/>
                  <a:gd name="connsiteY1" fmla="*/ 1853 h 21457"/>
                  <a:gd name="connsiteX2" fmla="*/ 243 w 32189"/>
                  <a:gd name="connsiteY2" fmla="*/ 469 h 21457"/>
                  <a:gd name="connsiteX3" fmla="*/ 388 w 32189"/>
                  <a:gd name="connsiteY3" fmla="*/ 1125 h 21457"/>
                  <a:gd name="connsiteX4" fmla="*/ 27062 w 32189"/>
                  <a:gd name="connsiteY4" fmla="*/ 5206 h 21457"/>
                  <a:gd name="connsiteX5" fmla="*/ 26187 w 32189"/>
                  <a:gd name="connsiteY5" fmla="*/ 14898 h 21457"/>
                  <a:gd name="connsiteX6" fmla="*/ 19701 w 32189"/>
                  <a:gd name="connsiteY6" fmla="*/ 17741 h 21457"/>
                  <a:gd name="connsiteX7" fmla="*/ 7385 w 32189"/>
                  <a:gd name="connsiteY7" fmla="*/ 19927 h 21457"/>
                  <a:gd name="connsiteX8" fmla="*/ 7385 w 32189"/>
                  <a:gd name="connsiteY8" fmla="*/ 21458 h 21457"/>
                  <a:gd name="connsiteX9" fmla="*/ 31872 w 32189"/>
                  <a:gd name="connsiteY9" fmla="*/ 8267 h 21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189" h="21457">
                    <a:moveTo>
                      <a:pt x="31872" y="8267"/>
                    </a:moveTo>
                    <a:cubicBezTo>
                      <a:pt x="30414" y="3821"/>
                      <a:pt x="24584" y="2801"/>
                      <a:pt x="20721" y="1853"/>
                    </a:cubicBezTo>
                    <a:cubicBezTo>
                      <a:pt x="13871" y="177"/>
                      <a:pt x="7239" y="-552"/>
                      <a:pt x="243" y="469"/>
                    </a:cubicBezTo>
                    <a:cubicBezTo>
                      <a:pt x="-195" y="542"/>
                      <a:pt x="24" y="1125"/>
                      <a:pt x="388" y="1125"/>
                    </a:cubicBezTo>
                    <a:cubicBezTo>
                      <a:pt x="8551" y="-42"/>
                      <a:pt x="19628" y="1198"/>
                      <a:pt x="27062" y="5206"/>
                    </a:cubicBezTo>
                    <a:cubicBezTo>
                      <a:pt x="31289" y="7465"/>
                      <a:pt x="29394" y="12202"/>
                      <a:pt x="26187" y="14898"/>
                    </a:cubicBezTo>
                    <a:cubicBezTo>
                      <a:pt x="24438" y="16356"/>
                      <a:pt x="21742" y="17085"/>
                      <a:pt x="19701" y="17741"/>
                    </a:cubicBezTo>
                    <a:cubicBezTo>
                      <a:pt x="15693" y="19125"/>
                      <a:pt x="11539" y="19709"/>
                      <a:pt x="7385" y="19927"/>
                    </a:cubicBezTo>
                    <a:cubicBezTo>
                      <a:pt x="6437" y="20000"/>
                      <a:pt x="6437" y="21458"/>
                      <a:pt x="7385" y="21458"/>
                    </a:cubicBezTo>
                    <a:cubicBezTo>
                      <a:pt x="13069" y="21239"/>
                      <a:pt x="35078" y="17960"/>
                      <a:pt x="31872" y="8267"/>
                    </a:cubicBezTo>
                    <a:close/>
                  </a:path>
                </a:pathLst>
              </a:custGeom>
              <a:solidFill>
                <a:srgbClr val="FFFFF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4" name="Freeform: Shape 1053">
                <a:extLst>
                  <a:ext uri="{FF2B5EF4-FFF2-40B4-BE49-F238E27FC236}">
                    <a16:creationId xmlns:a16="http://schemas.microsoft.com/office/drawing/2014/main" id="{6E87E09A-9571-9187-EDEF-45A4EBF4162D}"/>
                  </a:ext>
                </a:extLst>
              </p:cNvPr>
              <p:cNvSpPr/>
              <p:nvPr/>
            </p:nvSpPr>
            <p:spPr>
              <a:xfrm>
                <a:off x="3415052" y="6330227"/>
                <a:ext cx="28405" cy="9300"/>
              </a:xfrm>
              <a:custGeom>
                <a:avLst/>
                <a:gdLst>
                  <a:gd name="connsiteX0" fmla="*/ 27941 w 28405"/>
                  <a:gd name="connsiteY0" fmla="*/ 8162 h 9300"/>
                  <a:gd name="connsiteX1" fmla="*/ 7244 w 28405"/>
                  <a:gd name="connsiteY1" fmla="*/ 7579 h 9300"/>
                  <a:gd name="connsiteX2" fmla="*/ 2798 w 28405"/>
                  <a:gd name="connsiteY2" fmla="*/ 5466 h 9300"/>
                  <a:gd name="connsiteX3" fmla="*/ 8628 w 28405"/>
                  <a:gd name="connsiteY3" fmla="*/ 2915 h 9300"/>
                  <a:gd name="connsiteX4" fmla="*/ 20289 w 28405"/>
                  <a:gd name="connsiteY4" fmla="*/ 729 h 9300"/>
                  <a:gd name="connsiteX5" fmla="*/ 20289 w 28405"/>
                  <a:gd name="connsiteY5" fmla="*/ 0 h 9300"/>
                  <a:gd name="connsiteX6" fmla="*/ 174 w 28405"/>
                  <a:gd name="connsiteY6" fmla="*/ 6122 h 9300"/>
                  <a:gd name="connsiteX7" fmla="*/ 29 w 28405"/>
                  <a:gd name="connsiteY7" fmla="*/ 6632 h 9300"/>
                  <a:gd name="connsiteX8" fmla="*/ 7244 w 28405"/>
                  <a:gd name="connsiteY8" fmla="*/ 8745 h 9300"/>
                  <a:gd name="connsiteX9" fmla="*/ 27941 w 28405"/>
                  <a:gd name="connsiteY9" fmla="*/ 9255 h 9300"/>
                  <a:gd name="connsiteX10" fmla="*/ 27941 w 28405"/>
                  <a:gd name="connsiteY10" fmla="*/ 8162 h 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405" h="9300">
                    <a:moveTo>
                      <a:pt x="27941" y="8162"/>
                    </a:moveTo>
                    <a:cubicBezTo>
                      <a:pt x="21018" y="7871"/>
                      <a:pt x="14167" y="8089"/>
                      <a:pt x="7244" y="7579"/>
                    </a:cubicBezTo>
                    <a:cubicBezTo>
                      <a:pt x="5349" y="7433"/>
                      <a:pt x="2507" y="8162"/>
                      <a:pt x="2798" y="5466"/>
                    </a:cubicBezTo>
                    <a:cubicBezTo>
                      <a:pt x="2871" y="4445"/>
                      <a:pt x="7900" y="3134"/>
                      <a:pt x="8628" y="2915"/>
                    </a:cubicBezTo>
                    <a:cubicBezTo>
                      <a:pt x="12418" y="1603"/>
                      <a:pt x="16280" y="947"/>
                      <a:pt x="20289" y="729"/>
                    </a:cubicBezTo>
                    <a:cubicBezTo>
                      <a:pt x="20726" y="729"/>
                      <a:pt x="20726" y="0"/>
                      <a:pt x="20289" y="0"/>
                    </a:cubicBezTo>
                    <a:cubicBezTo>
                      <a:pt x="14240" y="218"/>
                      <a:pt x="4620" y="1385"/>
                      <a:pt x="174" y="6122"/>
                    </a:cubicBezTo>
                    <a:cubicBezTo>
                      <a:pt x="29" y="6267"/>
                      <a:pt x="-44" y="6486"/>
                      <a:pt x="29" y="6632"/>
                    </a:cubicBezTo>
                    <a:cubicBezTo>
                      <a:pt x="903" y="8964"/>
                      <a:pt x="5203" y="8600"/>
                      <a:pt x="7244" y="8745"/>
                    </a:cubicBezTo>
                    <a:cubicBezTo>
                      <a:pt x="14094" y="9183"/>
                      <a:pt x="21090" y="9401"/>
                      <a:pt x="27941" y="9255"/>
                    </a:cubicBezTo>
                    <a:cubicBezTo>
                      <a:pt x="28597" y="9183"/>
                      <a:pt x="28524" y="8162"/>
                      <a:pt x="27941" y="8162"/>
                    </a:cubicBezTo>
                    <a:close/>
                  </a:path>
                </a:pathLst>
              </a:custGeom>
              <a:solidFill>
                <a:srgbClr val="FFFFF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5" name="Freeform: Shape 1054">
                <a:extLst>
                  <a:ext uri="{FF2B5EF4-FFF2-40B4-BE49-F238E27FC236}">
                    <a16:creationId xmlns:a16="http://schemas.microsoft.com/office/drawing/2014/main" id="{D4CF1080-1264-3AD8-C2BD-40FE232B7BEC}"/>
                  </a:ext>
                </a:extLst>
              </p:cNvPr>
              <p:cNvSpPr/>
              <p:nvPr/>
            </p:nvSpPr>
            <p:spPr>
              <a:xfrm>
                <a:off x="3451218" y="6328086"/>
                <a:ext cx="29685" cy="14977"/>
              </a:xfrm>
              <a:custGeom>
                <a:avLst/>
                <a:gdLst>
                  <a:gd name="connsiteX0" fmla="*/ 29380 w 29685"/>
                  <a:gd name="connsiteY0" fmla="*/ 6077 h 14977"/>
                  <a:gd name="connsiteX1" fmla="*/ 20343 w 29685"/>
                  <a:gd name="connsiteY1" fmla="*/ 757 h 14977"/>
                  <a:gd name="connsiteX2" fmla="*/ 301 w 29685"/>
                  <a:gd name="connsiteY2" fmla="*/ 902 h 14977"/>
                  <a:gd name="connsiteX3" fmla="*/ 301 w 29685"/>
                  <a:gd name="connsiteY3" fmla="*/ 1558 h 14977"/>
                  <a:gd name="connsiteX4" fmla="*/ 20999 w 29685"/>
                  <a:gd name="connsiteY4" fmla="*/ 2142 h 14977"/>
                  <a:gd name="connsiteX5" fmla="*/ 25955 w 29685"/>
                  <a:gd name="connsiteY5" fmla="*/ 4182 h 14977"/>
                  <a:gd name="connsiteX6" fmla="*/ 21145 w 29685"/>
                  <a:gd name="connsiteY6" fmla="*/ 12636 h 14977"/>
                  <a:gd name="connsiteX7" fmla="*/ 9921 w 29685"/>
                  <a:gd name="connsiteY7" fmla="*/ 13511 h 14977"/>
                  <a:gd name="connsiteX8" fmla="*/ 9921 w 29685"/>
                  <a:gd name="connsiteY8" fmla="*/ 14968 h 14977"/>
                  <a:gd name="connsiteX9" fmla="*/ 29380 w 29685"/>
                  <a:gd name="connsiteY9" fmla="*/ 6077 h 14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685" h="14977">
                    <a:moveTo>
                      <a:pt x="29380" y="6077"/>
                    </a:moveTo>
                    <a:cubicBezTo>
                      <a:pt x="28287" y="2579"/>
                      <a:pt x="23331" y="1340"/>
                      <a:pt x="20343" y="757"/>
                    </a:cubicBezTo>
                    <a:cubicBezTo>
                      <a:pt x="13784" y="-628"/>
                      <a:pt x="6933" y="174"/>
                      <a:pt x="301" y="902"/>
                    </a:cubicBezTo>
                    <a:cubicBezTo>
                      <a:pt x="-63" y="975"/>
                      <a:pt x="-136" y="1558"/>
                      <a:pt x="301" y="1558"/>
                    </a:cubicBezTo>
                    <a:cubicBezTo>
                      <a:pt x="7079" y="975"/>
                      <a:pt x="14294" y="247"/>
                      <a:pt x="20999" y="2142"/>
                    </a:cubicBezTo>
                    <a:cubicBezTo>
                      <a:pt x="22675" y="2579"/>
                      <a:pt x="24570" y="3089"/>
                      <a:pt x="25955" y="4182"/>
                    </a:cubicBezTo>
                    <a:cubicBezTo>
                      <a:pt x="29525" y="7097"/>
                      <a:pt x="24497" y="11470"/>
                      <a:pt x="21145" y="12636"/>
                    </a:cubicBezTo>
                    <a:cubicBezTo>
                      <a:pt x="17719" y="13875"/>
                      <a:pt x="13492" y="13511"/>
                      <a:pt x="9921" y="13511"/>
                    </a:cubicBezTo>
                    <a:cubicBezTo>
                      <a:pt x="8974" y="13511"/>
                      <a:pt x="8974" y="14968"/>
                      <a:pt x="9921" y="14968"/>
                    </a:cubicBezTo>
                    <a:cubicBezTo>
                      <a:pt x="14440" y="15041"/>
                      <a:pt x="32222" y="14895"/>
                      <a:pt x="29380" y="6077"/>
                    </a:cubicBezTo>
                    <a:close/>
                  </a:path>
                </a:pathLst>
              </a:custGeom>
              <a:solidFill>
                <a:srgbClr val="FFFFF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6" name="Freeform: Shape 1055">
                <a:extLst>
                  <a:ext uri="{FF2B5EF4-FFF2-40B4-BE49-F238E27FC236}">
                    <a16:creationId xmlns:a16="http://schemas.microsoft.com/office/drawing/2014/main" id="{C57B804C-6795-CECC-38A5-C011F6C67342}"/>
                  </a:ext>
                </a:extLst>
              </p:cNvPr>
              <p:cNvSpPr/>
              <p:nvPr/>
            </p:nvSpPr>
            <p:spPr>
              <a:xfrm>
                <a:off x="3451319" y="6331805"/>
                <a:ext cx="15138" cy="6747"/>
              </a:xfrm>
              <a:custGeom>
                <a:avLst/>
                <a:gdLst>
                  <a:gd name="connsiteX0" fmla="*/ 15068 w 15138"/>
                  <a:gd name="connsiteY0" fmla="*/ 2212 h 6747"/>
                  <a:gd name="connsiteX1" fmla="*/ 10913 w 15138"/>
                  <a:gd name="connsiteY1" fmla="*/ 26 h 6747"/>
                  <a:gd name="connsiteX2" fmla="*/ 10549 w 15138"/>
                  <a:gd name="connsiteY2" fmla="*/ 1265 h 6747"/>
                  <a:gd name="connsiteX3" fmla="*/ 12517 w 15138"/>
                  <a:gd name="connsiteY3" fmla="*/ 4399 h 6747"/>
                  <a:gd name="connsiteX4" fmla="*/ 8071 w 15138"/>
                  <a:gd name="connsiteY4" fmla="*/ 5637 h 6747"/>
                  <a:gd name="connsiteX5" fmla="*/ 273 w 15138"/>
                  <a:gd name="connsiteY5" fmla="*/ 5710 h 6747"/>
                  <a:gd name="connsiteX6" fmla="*/ 273 w 15138"/>
                  <a:gd name="connsiteY6" fmla="*/ 6293 h 6747"/>
                  <a:gd name="connsiteX7" fmla="*/ 13974 w 15138"/>
                  <a:gd name="connsiteY7" fmla="*/ 4836 h 6747"/>
                  <a:gd name="connsiteX8" fmla="*/ 15068 w 15138"/>
                  <a:gd name="connsiteY8" fmla="*/ 2212 h 6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38" h="6747">
                    <a:moveTo>
                      <a:pt x="15068" y="2212"/>
                    </a:moveTo>
                    <a:cubicBezTo>
                      <a:pt x="14557" y="390"/>
                      <a:pt x="12298" y="390"/>
                      <a:pt x="10913" y="26"/>
                    </a:cubicBezTo>
                    <a:cubicBezTo>
                      <a:pt x="10112" y="-193"/>
                      <a:pt x="9747" y="1046"/>
                      <a:pt x="10549" y="1265"/>
                    </a:cubicBezTo>
                    <a:cubicBezTo>
                      <a:pt x="11715" y="1556"/>
                      <a:pt x="15213" y="1556"/>
                      <a:pt x="12517" y="4399"/>
                    </a:cubicBezTo>
                    <a:cubicBezTo>
                      <a:pt x="11715" y="5273"/>
                      <a:pt x="9237" y="5492"/>
                      <a:pt x="8071" y="5637"/>
                    </a:cubicBezTo>
                    <a:cubicBezTo>
                      <a:pt x="5448" y="6002"/>
                      <a:pt x="2824" y="5929"/>
                      <a:pt x="273" y="5710"/>
                    </a:cubicBezTo>
                    <a:cubicBezTo>
                      <a:pt x="-91" y="5710"/>
                      <a:pt x="-91" y="6293"/>
                      <a:pt x="273" y="6293"/>
                    </a:cubicBezTo>
                    <a:cubicBezTo>
                      <a:pt x="4354" y="6658"/>
                      <a:pt x="10330" y="7605"/>
                      <a:pt x="13974" y="4836"/>
                    </a:cubicBezTo>
                    <a:cubicBezTo>
                      <a:pt x="14703" y="4180"/>
                      <a:pt x="15359" y="3305"/>
                      <a:pt x="15068" y="22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7" name="Freeform: Shape 1056">
                <a:extLst>
                  <a:ext uri="{FF2B5EF4-FFF2-40B4-BE49-F238E27FC236}">
                    <a16:creationId xmlns:a16="http://schemas.microsoft.com/office/drawing/2014/main" id="{71FDEF63-2197-5DC9-F5EB-464E63C7D35F}"/>
                  </a:ext>
                </a:extLst>
              </p:cNvPr>
              <p:cNvSpPr/>
              <p:nvPr/>
            </p:nvSpPr>
            <p:spPr>
              <a:xfrm>
                <a:off x="3443613" y="6331234"/>
                <a:ext cx="8927" cy="3445"/>
              </a:xfrm>
              <a:custGeom>
                <a:avLst/>
                <a:gdLst>
                  <a:gd name="connsiteX0" fmla="*/ 6741 w 8927"/>
                  <a:gd name="connsiteY0" fmla="*/ 13 h 3445"/>
                  <a:gd name="connsiteX1" fmla="*/ 328 w 8927"/>
                  <a:gd name="connsiteY1" fmla="*/ 742 h 3445"/>
                  <a:gd name="connsiteX2" fmla="*/ 328 w 8927"/>
                  <a:gd name="connsiteY2" fmla="*/ 1617 h 3445"/>
                  <a:gd name="connsiteX3" fmla="*/ 911 w 8927"/>
                  <a:gd name="connsiteY3" fmla="*/ 1763 h 3445"/>
                  <a:gd name="connsiteX4" fmla="*/ 911 w 8927"/>
                  <a:gd name="connsiteY4" fmla="*/ 2783 h 3445"/>
                  <a:gd name="connsiteX5" fmla="*/ 1713 w 8927"/>
                  <a:gd name="connsiteY5" fmla="*/ 3075 h 3445"/>
                  <a:gd name="connsiteX6" fmla="*/ 5211 w 8927"/>
                  <a:gd name="connsiteY6" fmla="*/ 2929 h 3445"/>
                  <a:gd name="connsiteX7" fmla="*/ 5867 w 8927"/>
                  <a:gd name="connsiteY7" fmla="*/ 2783 h 3445"/>
                  <a:gd name="connsiteX8" fmla="*/ 8928 w 8927"/>
                  <a:gd name="connsiteY8" fmla="*/ 1180 h 3445"/>
                  <a:gd name="connsiteX9" fmla="*/ 6741 w 8927"/>
                  <a:gd name="connsiteY9" fmla="*/ 13 h 3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927" h="3445">
                    <a:moveTo>
                      <a:pt x="6741" y="13"/>
                    </a:moveTo>
                    <a:cubicBezTo>
                      <a:pt x="4628" y="-59"/>
                      <a:pt x="2369" y="159"/>
                      <a:pt x="328" y="742"/>
                    </a:cubicBezTo>
                    <a:cubicBezTo>
                      <a:pt x="-109" y="888"/>
                      <a:pt x="-109" y="1471"/>
                      <a:pt x="328" y="1617"/>
                    </a:cubicBezTo>
                    <a:cubicBezTo>
                      <a:pt x="547" y="1690"/>
                      <a:pt x="692" y="1763"/>
                      <a:pt x="911" y="1763"/>
                    </a:cubicBezTo>
                    <a:cubicBezTo>
                      <a:pt x="547" y="2054"/>
                      <a:pt x="547" y="2564"/>
                      <a:pt x="911" y="2783"/>
                    </a:cubicBezTo>
                    <a:cubicBezTo>
                      <a:pt x="1129" y="2929"/>
                      <a:pt x="1421" y="3002"/>
                      <a:pt x="1713" y="3075"/>
                    </a:cubicBezTo>
                    <a:cubicBezTo>
                      <a:pt x="2587" y="3657"/>
                      <a:pt x="4045" y="3512"/>
                      <a:pt x="5211" y="2929"/>
                    </a:cubicBezTo>
                    <a:cubicBezTo>
                      <a:pt x="5429" y="2856"/>
                      <a:pt x="5648" y="2856"/>
                      <a:pt x="5867" y="2783"/>
                    </a:cubicBezTo>
                    <a:cubicBezTo>
                      <a:pt x="6668" y="2637"/>
                      <a:pt x="8928" y="2419"/>
                      <a:pt x="8928" y="1180"/>
                    </a:cubicBezTo>
                    <a:cubicBezTo>
                      <a:pt x="8855" y="159"/>
                      <a:pt x="7470" y="86"/>
                      <a:pt x="6741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58" name="Graphic 2">
              <a:extLst>
                <a:ext uri="{FF2B5EF4-FFF2-40B4-BE49-F238E27FC236}">
                  <a16:creationId xmlns:a16="http://schemas.microsoft.com/office/drawing/2014/main" id="{9B077090-D345-3CA3-22B9-0DC8B70BAE7F}"/>
                </a:ext>
              </a:extLst>
            </p:cNvPr>
            <p:cNvGrpSpPr/>
            <p:nvPr/>
          </p:nvGrpSpPr>
          <p:grpSpPr>
            <a:xfrm>
              <a:off x="3764518" y="6320293"/>
              <a:ext cx="116282" cy="26442"/>
              <a:chOff x="3764518" y="6320293"/>
              <a:chExt cx="116282" cy="26442"/>
            </a:xfrm>
          </p:grpSpPr>
          <p:sp>
            <p:nvSpPr>
              <p:cNvPr id="1059" name="Freeform: Shape 1058">
                <a:extLst>
                  <a:ext uri="{FF2B5EF4-FFF2-40B4-BE49-F238E27FC236}">
                    <a16:creationId xmlns:a16="http://schemas.microsoft.com/office/drawing/2014/main" id="{6CE19F60-695E-CF88-8D24-E9730EF5F630}"/>
                  </a:ext>
                </a:extLst>
              </p:cNvPr>
              <p:cNvSpPr/>
              <p:nvPr/>
            </p:nvSpPr>
            <p:spPr>
              <a:xfrm>
                <a:off x="3764518" y="6320293"/>
                <a:ext cx="116282" cy="26442"/>
              </a:xfrm>
              <a:custGeom>
                <a:avLst/>
                <a:gdLst>
                  <a:gd name="connsiteX0" fmla="*/ 14 w 116282"/>
                  <a:gd name="connsiteY0" fmla="*/ 13432 h 26442"/>
                  <a:gd name="connsiteX1" fmla="*/ 43522 w 116282"/>
                  <a:gd name="connsiteY1" fmla="*/ 25529 h 26442"/>
                  <a:gd name="connsiteX2" fmla="*/ 95995 w 116282"/>
                  <a:gd name="connsiteY2" fmla="*/ 24801 h 26442"/>
                  <a:gd name="connsiteX3" fmla="*/ 114724 w 116282"/>
                  <a:gd name="connsiteY3" fmla="*/ 19918 h 26442"/>
                  <a:gd name="connsiteX4" fmla="*/ 116109 w 116282"/>
                  <a:gd name="connsiteY4" fmla="*/ 15254 h 26442"/>
                  <a:gd name="connsiteX5" fmla="*/ 114579 w 116282"/>
                  <a:gd name="connsiteY5" fmla="*/ 11318 h 26442"/>
                  <a:gd name="connsiteX6" fmla="*/ 114287 w 116282"/>
                  <a:gd name="connsiteY6" fmla="*/ 11100 h 26442"/>
                  <a:gd name="connsiteX7" fmla="*/ 95630 w 116282"/>
                  <a:gd name="connsiteY7" fmla="*/ 3885 h 26442"/>
                  <a:gd name="connsiteX8" fmla="*/ 56495 w 116282"/>
                  <a:gd name="connsiteY8" fmla="*/ 168 h 26442"/>
                  <a:gd name="connsiteX9" fmla="*/ 16995 w 116282"/>
                  <a:gd name="connsiteY9" fmla="*/ 2281 h 26442"/>
                  <a:gd name="connsiteX10" fmla="*/ 2419 w 116282"/>
                  <a:gd name="connsiteY10" fmla="*/ 8913 h 26442"/>
                  <a:gd name="connsiteX11" fmla="*/ 14 w 116282"/>
                  <a:gd name="connsiteY11" fmla="*/ 13432 h 26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6282" h="26442">
                    <a:moveTo>
                      <a:pt x="14" y="13432"/>
                    </a:moveTo>
                    <a:cubicBezTo>
                      <a:pt x="-788" y="26914"/>
                      <a:pt x="33028" y="25238"/>
                      <a:pt x="43522" y="25529"/>
                    </a:cubicBezTo>
                    <a:cubicBezTo>
                      <a:pt x="59701" y="26040"/>
                      <a:pt x="79087" y="27643"/>
                      <a:pt x="95995" y="24801"/>
                    </a:cubicBezTo>
                    <a:cubicBezTo>
                      <a:pt x="102554" y="24509"/>
                      <a:pt x="111008" y="23999"/>
                      <a:pt x="114724" y="19918"/>
                    </a:cubicBezTo>
                    <a:cubicBezTo>
                      <a:pt x="116182" y="18314"/>
                      <a:pt x="116546" y="16711"/>
                      <a:pt x="116109" y="15254"/>
                    </a:cubicBezTo>
                    <a:cubicBezTo>
                      <a:pt x="116328" y="14015"/>
                      <a:pt x="115890" y="12703"/>
                      <a:pt x="114579" y="11318"/>
                    </a:cubicBezTo>
                    <a:cubicBezTo>
                      <a:pt x="114506" y="11245"/>
                      <a:pt x="114360" y="11173"/>
                      <a:pt x="114287" y="11100"/>
                    </a:cubicBezTo>
                    <a:cubicBezTo>
                      <a:pt x="111445" y="6654"/>
                      <a:pt x="100586" y="4832"/>
                      <a:pt x="95630" y="3885"/>
                    </a:cubicBezTo>
                    <a:cubicBezTo>
                      <a:pt x="82877" y="1480"/>
                      <a:pt x="69540" y="532"/>
                      <a:pt x="56495" y="168"/>
                    </a:cubicBezTo>
                    <a:cubicBezTo>
                      <a:pt x="43522" y="-123"/>
                      <a:pt x="29676" y="-342"/>
                      <a:pt x="16995" y="2281"/>
                    </a:cubicBezTo>
                    <a:cubicBezTo>
                      <a:pt x="12476" y="3229"/>
                      <a:pt x="5043" y="5269"/>
                      <a:pt x="2419" y="8913"/>
                    </a:cubicBezTo>
                    <a:cubicBezTo>
                      <a:pt x="1034" y="10079"/>
                      <a:pt x="160" y="11537"/>
                      <a:pt x="14" y="13432"/>
                    </a:cubicBezTo>
                    <a:close/>
                  </a:path>
                </a:pathLst>
              </a:custGeom>
              <a:solidFill>
                <a:srgbClr val="E2ECED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0" name="Freeform: Shape 1059">
                <a:extLst>
                  <a:ext uri="{FF2B5EF4-FFF2-40B4-BE49-F238E27FC236}">
                    <a16:creationId xmlns:a16="http://schemas.microsoft.com/office/drawing/2014/main" id="{E89671EB-91BF-D66D-7386-1ADD9AE18F10}"/>
                  </a:ext>
                </a:extLst>
              </p:cNvPr>
              <p:cNvSpPr/>
              <p:nvPr/>
            </p:nvSpPr>
            <p:spPr>
              <a:xfrm>
                <a:off x="3820056" y="6324761"/>
                <a:ext cx="49951" cy="17000"/>
              </a:xfrm>
              <a:custGeom>
                <a:avLst/>
                <a:gdLst>
                  <a:gd name="connsiteX0" fmla="*/ 665 w 49951"/>
                  <a:gd name="connsiteY0" fmla="*/ 15231 h 17000"/>
                  <a:gd name="connsiteX1" fmla="*/ 36959 w 49951"/>
                  <a:gd name="connsiteY1" fmla="*/ 13774 h 17000"/>
                  <a:gd name="connsiteX2" fmla="*/ 44538 w 49951"/>
                  <a:gd name="connsiteY2" fmla="*/ 11733 h 17000"/>
                  <a:gd name="connsiteX3" fmla="*/ 46433 w 49951"/>
                  <a:gd name="connsiteY3" fmla="*/ 5976 h 17000"/>
                  <a:gd name="connsiteX4" fmla="*/ 41550 w 49951"/>
                  <a:gd name="connsiteY4" fmla="*/ 3717 h 17000"/>
                  <a:gd name="connsiteX5" fmla="*/ 23403 w 49951"/>
                  <a:gd name="connsiteY5" fmla="*/ 583 h 17000"/>
                  <a:gd name="connsiteX6" fmla="*/ 23403 w 49951"/>
                  <a:gd name="connsiteY6" fmla="*/ 0 h 17000"/>
                  <a:gd name="connsiteX7" fmla="*/ 45267 w 49951"/>
                  <a:gd name="connsiteY7" fmla="*/ 4154 h 17000"/>
                  <a:gd name="connsiteX8" fmla="*/ 48619 w 49951"/>
                  <a:gd name="connsiteY8" fmla="*/ 11442 h 17000"/>
                  <a:gd name="connsiteX9" fmla="*/ 40092 w 49951"/>
                  <a:gd name="connsiteY9" fmla="*/ 14357 h 17000"/>
                  <a:gd name="connsiteX10" fmla="*/ 28359 w 49951"/>
                  <a:gd name="connsiteY10" fmla="*/ 16398 h 17000"/>
                  <a:gd name="connsiteX11" fmla="*/ 593 w 49951"/>
                  <a:gd name="connsiteY11" fmla="*/ 16616 h 17000"/>
                  <a:gd name="connsiteX12" fmla="*/ 665 w 49951"/>
                  <a:gd name="connsiteY12" fmla="*/ 15231 h 17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951" h="17000">
                    <a:moveTo>
                      <a:pt x="665" y="15231"/>
                    </a:moveTo>
                    <a:cubicBezTo>
                      <a:pt x="12763" y="15742"/>
                      <a:pt x="25007" y="16252"/>
                      <a:pt x="36959" y="13774"/>
                    </a:cubicBezTo>
                    <a:cubicBezTo>
                      <a:pt x="39510" y="13264"/>
                      <a:pt x="42060" y="12608"/>
                      <a:pt x="44538" y="11733"/>
                    </a:cubicBezTo>
                    <a:cubicBezTo>
                      <a:pt x="47307" y="10786"/>
                      <a:pt x="50806" y="10494"/>
                      <a:pt x="46433" y="5976"/>
                    </a:cubicBezTo>
                    <a:cubicBezTo>
                      <a:pt x="45340" y="4883"/>
                      <a:pt x="42935" y="4227"/>
                      <a:pt x="41550" y="3717"/>
                    </a:cubicBezTo>
                    <a:cubicBezTo>
                      <a:pt x="35793" y="1603"/>
                      <a:pt x="29525" y="1093"/>
                      <a:pt x="23403" y="583"/>
                    </a:cubicBezTo>
                    <a:cubicBezTo>
                      <a:pt x="23039" y="583"/>
                      <a:pt x="23039" y="0"/>
                      <a:pt x="23403" y="0"/>
                    </a:cubicBezTo>
                    <a:cubicBezTo>
                      <a:pt x="30764" y="437"/>
                      <a:pt x="38562" y="802"/>
                      <a:pt x="45267" y="4154"/>
                    </a:cubicBezTo>
                    <a:cubicBezTo>
                      <a:pt x="48109" y="5539"/>
                      <a:pt x="52045" y="8381"/>
                      <a:pt x="48619" y="11442"/>
                    </a:cubicBezTo>
                    <a:cubicBezTo>
                      <a:pt x="46724" y="13191"/>
                      <a:pt x="42570" y="13701"/>
                      <a:pt x="40092" y="14357"/>
                    </a:cubicBezTo>
                    <a:cubicBezTo>
                      <a:pt x="36230" y="15377"/>
                      <a:pt x="32294" y="15960"/>
                      <a:pt x="28359" y="16398"/>
                    </a:cubicBezTo>
                    <a:cubicBezTo>
                      <a:pt x="19176" y="17345"/>
                      <a:pt x="9848" y="16980"/>
                      <a:pt x="593" y="16616"/>
                    </a:cubicBezTo>
                    <a:cubicBezTo>
                      <a:pt x="-209" y="16616"/>
                      <a:pt x="-209" y="15158"/>
                      <a:pt x="665" y="1523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1" name="Freeform: Shape 1060">
                <a:extLst>
                  <a:ext uri="{FF2B5EF4-FFF2-40B4-BE49-F238E27FC236}">
                    <a16:creationId xmlns:a16="http://schemas.microsoft.com/office/drawing/2014/main" id="{700F2D47-6119-63C4-BFE4-D8A934137882}"/>
                  </a:ext>
                </a:extLst>
              </p:cNvPr>
              <p:cNvSpPr/>
              <p:nvPr/>
            </p:nvSpPr>
            <p:spPr>
              <a:xfrm>
                <a:off x="3776457" y="6322981"/>
                <a:ext cx="32117" cy="21311"/>
              </a:xfrm>
              <a:custGeom>
                <a:avLst/>
                <a:gdLst>
                  <a:gd name="connsiteX0" fmla="*/ 318 w 32117"/>
                  <a:gd name="connsiteY0" fmla="*/ 8266 h 21311"/>
                  <a:gd name="connsiteX1" fmla="*/ 11469 w 32117"/>
                  <a:gd name="connsiteY1" fmla="*/ 1853 h 21311"/>
                  <a:gd name="connsiteX2" fmla="*/ 31875 w 32117"/>
                  <a:gd name="connsiteY2" fmla="*/ 469 h 21311"/>
                  <a:gd name="connsiteX3" fmla="*/ 31729 w 32117"/>
                  <a:gd name="connsiteY3" fmla="*/ 1124 h 21311"/>
                  <a:gd name="connsiteX4" fmla="*/ 5128 w 32117"/>
                  <a:gd name="connsiteY4" fmla="*/ 5133 h 21311"/>
                  <a:gd name="connsiteX5" fmla="*/ 6003 w 32117"/>
                  <a:gd name="connsiteY5" fmla="*/ 14753 h 21311"/>
                  <a:gd name="connsiteX6" fmla="*/ 12489 w 32117"/>
                  <a:gd name="connsiteY6" fmla="*/ 17595 h 21311"/>
                  <a:gd name="connsiteX7" fmla="*/ 24806 w 32117"/>
                  <a:gd name="connsiteY7" fmla="*/ 19781 h 21311"/>
                  <a:gd name="connsiteX8" fmla="*/ 24806 w 32117"/>
                  <a:gd name="connsiteY8" fmla="*/ 21312 h 21311"/>
                  <a:gd name="connsiteX9" fmla="*/ 318 w 32117"/>
                  <a:gd name="connsiteY9" fmla="*/ 8266 h 21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117" h="21311">
                    <a:moveTo>
                      <a:pt x="318" y="8266"/>
                    </a:moveTo>
                    <a:cubicBezTo>
                      <a:pt x="1776" y="3821"/>
                      <a:pt x="7606" y="2800"/>
                      <a:pt x="11469" y="1853"/>
                    </a:cubicBezTo>
                    <a:cubicBezTo>
                      <a:pt x="18319" y="177"/>
                      <a:pt x="24878" y="-552"/>
                      <a:pt x="31875" y="469"/>
                    </a:cubicBezTo>
                    <a:cubicBezTo>
                      <a:pt x="32312" y="541"/>
                      <a:pt x="32093" y="1124"/>
                      <a:pt x="31729" y="1124"/>
                    </a:cubicBezTo>
                    <a:cubicBezTo>
                      <a:pt x="23567" y="-42"/>
                      <a:pt x="12489" y="1197"/>
                      <a:pt x="5128" y="5133"/>
                    </a:cubicBezTo>
                    <a:cubicBezTo>
                      <a:pt x="902" y="7392"/>
                      <a:pt x="2869" y="12129"/>
                      <a:pt x="6003" y="14753"/>
                    </a:cubicBezTo>
                    <a:cubicBezTo>
                      <a:pt x="7752" y="16210"/>
                      <a:pt x="10376" y="16866"/>
                      <a:pt x="12489" y="17595"/>
                    </a:cubicBezTo>
                    <a:cubicBezTo>
                      <a:pt x="16497" y="18980"/>
                      <a:pt x="20579" y="19563"/>
                      <a:pt x="24806" y="19781"/>
                    </a:cubicBezTo>
                    <a:cubicBezTo>
                      <a:pt x="25753" y="19854"/>
                      <a:pt x="25753" y="21312"/>
                      <a:pt x="24806" y="21312"/>
                    </a:cubicBezTo>
                    <a:cubicBezTo>
                      <a:pt x="19048" y="21166"/>
                      <a:pt x="-2888" y="17886"/>
                      <a:pt x="318" y="8266"/>
                    </a:cubicBezTo>
                    <a:close/>
                  </a:path>
                </a:pathLst>
              </a:custGeom>
              <a:solidFill>
                <a:srgbClr val="FFFFF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2" name="Freeform: Shape 1061">
                <a:extLst>
                  <a:ext uri="{FF2B5EF4-FFF2-40B4-BE49-F238E27FC236}">
                    <a16:creationId xmlns:a16="http://schemas.microsoft.com/office/drawing/2014/main" id="{6AE1554E-452D-72D3-0410-FEADC5A9EC28}"/>
                  </a:ext>
                </a:extLst>
              </p:cNvPr>
              <p:cNvSpPr/>
              <p:nvPr/>
            </p:nvSpPr>
            <p:spPr>
              <a:xfrm>
                <a:off x="3828902" y="6327749"/>
                <a:ext cx="28360" cy="9154"/>
              </a:xfrm>
              <a:custGeom>
                <a:avLst/>
                <a:gdLst>
                  <a:gd name="connsiteX0" fmla="*/ 492 w 28360"/>
                  <a:gd name="connsiteY0" fmla="*/ 8089 h 9154"/>
                  <a:gd name="connsiteX1" fmla="*/ 21117 w 28360"/>
                  <a:gd name="connsiteY1" fmla="*/ 7579 h 9154"/>
                  <a:gd name="connsiteX2" fmla="*/ 25489 w 28360"/>
                  <a:gd name="connsiteY2" fmla="*/ 5466 h 9154"/>
                  <a:gd name="connsiteX3" fmla="*/ 19732 w 28360"/>
                  <a:gd name="connsiteY3" fmla="*/ 2915 h 9154"/>
                  <a:gd name="connsiteX4" fmla="*/ 8071 w 28360"/>
                  <a:gd name="connsiteY4" fmla="*/ 729 h 9154"/>
                  <a:gd name="connsiteX5" fmla="*/ 8071 w 28360"/>
                  <a:gd name="connsiteY5" fmla="*/ 0 h 9154"/>
                  <a:gd name="connsiteX6" fmla="*/ 28186 w 28360"/>
                  <a:gd name="connsiteY6" fmla="*/ 6049 h 9154"/>
                  <a:gd name="connsiteX7" fmla="*/ 28331 w 28360"/>
                  <a:gd name="connsiteY7" fmla="*/ 6559 h 9154"/>
                  <a:gd name="connsiteX8" fmla="*/ 21117 w 28360"/>
                  <a:gd name="connsiteY8" fmla="*/ 8600 h 9154"/>
                  <a:gd name="connsiteX9" fmla="*/ 492 w 28360"/>
                  <a:gd name="connsiteY9" fmla="*/ 9110 h 9154"/>
                  <a:gd name="connsiteX10" fmla="*/ 492 w 28360"/>
                  <a:gd name="connsiteY10" fmla="*/ 8089 h 9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360" h="9154">
                    <a:moveTo>
                      <a:pt x="492" y="8089"/>
                    </a:moveTo>
                    <a:cubicBezTo>
                      <a:pt x="7342" y="7798"/>
                      <a:pt x="14266" y="8017"/>
                      <a:pt x="21117" y="7579"/>
                    </a:cubicBezTo>
                    <a:cubicBezTo>
                      <a:pt x="22939" y="7434"/>
                      <a:pt x="25781" y="8162"/>
                      <a:pt x="25489" y="5466"/>
                    </a:cubicBezTo>
                    <a:cubicBezTo>
                      <a:pt x="25416" y="4518"/>
                      <a:pt x="20388" y="3134"/>
                      <a:pt x="19732" y="2915"/>
                    </a:cubicBezTo>
                    <a:cubicBezTo>
                      <a:pt x="15942" y="1604"/>
                      <a:pt x="12080" y="947"/>
                      <a:pt x="8071" y="729"/>
                    </a:cubicBezTo>
                    <a:cubicBezTo>
                      <a:pt x="7634" y="729"/>
                      <a:pt x="7634" y="0"/>
                      <a:pt x="8071" y="0"/>
                    </a:cubicBezTo>
                    <a:cubicBezTo>
                      <a:pt x="14120" y="219"/>
                      <a:pt x="23667" y="1385"/>
                      <a:pt x="28186" y="6049"/>
                    </a:cubicBezTo>
                    <a:cubicBezTo>
                      <a:pt x="28331" y="6195"/>
                      <a:pt x="28404" y="6340"/>
                      <a:pt x="28331" y="6559"/>
                    </a:cubicBezTo>
                    <a:cubicBezTo>
                      <a:pt x="27457" y="8891"/>
                      <a:pt x="23157" y="8527"/>
                      <a:pt x="21117" y="8600"/>
                    </a:cubicBezTo>
                    <a:cubicBezTo>
                      <a:pt x="14266" y="9037"/>
                      <a:pt x="7342" y="9256"/>
                      <a:pt x="492" y="9110"/>
                    </a:cubicBezTo>
                    <a:cubicBezTo>
                      <a:pt x="-164" y="9110"/>
                      <a:pt x="-164" y="8162"/>
                      <a:pt x="492" y="8089"/>
                    </a:cubicBezTo>
                    <a:close/>
                  </a:path>
                </a:pathLst>
              </a:custGeom>
              <a:solidFill>
                <a:srgbClr val="FFFFF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3" name="Freeform: Shape 1062">
                <a:extLst>
                  <a:ext uri="{FF2B5EF4-FFF2-40B4-BE49-F238E27FC236}">
                    <a16:creationId xmlns:a16="http://schemas.microsoft.com/office/drawing/2014/main" id="{2780726B-112F-E3DB-73B7-9696E95CBDE4}"/>
                  </a:ext>
                </a:extLst>
              </p:cNvPr>
              <p:cNvSpPr/>
              <p:nvPr/>
            </p:nvSpPr>
            <p:spPr>
              <a:xfrm>
                <a:off x="3791555" y="6325608"/>
                <a:ext cx="29612" cy="14968"/>
              </a:xfrm>
              <a:custGeom>
                <a:avLst/>
                <a:gdLst>
                  <a:gd name="connsiteX0" fmla="*/ 306 w 29612"/>
                  <a:gd name="connsiteY0" fmla="*/ 6077 h 14968"/>
                  <a:gd name="connsiteX1" fmla="*/ 9343 w 29612"/>
                  <a:gd name="connsiteY1" fmla="*/ 757 h 14968"/>
                  <a:gd name="connsiteX2" fmla="*/ 29312 w 29612"/>
                  <a:gd name="connsiteY2" fmla="*/ 903 h 14968"/>
                  <a:gd name="connsiteX3" fmla="*/ 29312 w 29612"/>
                  <a:gd name="connsiteY3" fmla="*/ 1558 h 14968"/>
                  <a:gd name="connsiteX4" fmla="*/ 8687 w 29612"/>
                  <a:gd name="connsiteY4" fmla="*/ 2142 h 14968"/>
                  <a:gd name="connsiteX5" fmla="*/ 3731 w 29612"/>
                  <a:gd name="connsiteY5" fmla="*/ 4182 h 14968"/>
                  <a:gd name="connsiteX6" fmla="*/ 8468 w 29612"/>
                  <a:gd name="connsiteY6" fmla="*/ 12636 h 14968"/>
                  <a:gd name="connsiteX7" fmla="*/ 19692 w 29612"/>
                  <a:gd name="connsiteY7" fmla="*/ 13511 h 14968"/>
                  <a:gd name="connsiteX8" fmla="*/ 19692 w 29612"/>
                  <a:gd name="connsiteY8" fmla="*/ 14968 h 14968"/>
                  <a:gd name="connsiteX9" fmla="*/ 306 w 29612"/>
                  <a:gd name="connsiteY9" fmla="*/ 6077 h 14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612" h="14968">
                    <a:moveTo>
                      <a:pt x="306" y="6077"/>
                    </a:moveTo>
                    <a:cubicBezTo>
                      <a:pt x="1399" y="2579"/>
                      <a:pt x="6282" y="1340"/>
                      <a:pt x="9343" y="757"/>
                    </a:cubicBezTo>
                    <a:cubicBezTo>
                      <a:pt x="15902" y="-628"/>
                      <a:pt x="22752" y="174"/>
                      <a:pt x="29312" y="903"/>
                    </a:cubicBezTo>
                    <a:cubicBezTo>
                      <a:pt x="29676" y="976"/>
                      <a:pt x="29749" y="1558"/>
                      <a:pt x="29312" y="1558"/>
                    </a:cubicBezTo>
                    <a:cubicBezTo>
                      <a:pt x="22534" y="976"/>
                      <a:pt x="15319" y="247"/>
                      <a:pt x="8687" y="2142"/>
                    </a:cubicBezTo>
                    <a:cubicBezTo>
                      <a:pt x="7011" y="2579"/>
                      <a:pt x="5116" y="3089"/>
                      <a:pt x="3731" y="4182"/>
                    </a:cubicBezTo>
                    <a:cubicBezTo>
                      <a:pt x="160" y="7097"/>
                      <a:pt x="5189" y="11470"/>
                      <a:pt x="8468" y="12636"/>
                    </a:cubicBezTo>
                    <a:cubicBezTo>
                      <a:pt x="11894" y="13802"/>
                      <a:pt x="16121" y="13511"/>
                      <a:pt x="19692" y="13511"/>
                    </a:cubicBezTo>
                    <a:cubicBezTo>
                      <a:pt x="20639" y="13511"/>
                      <a:pt x="20639" y="14968"/>
                      <a:pt x="19692" y="14968"/>
                    </a:cubicBezTo>
                    <a:cubicBezTo>
                      <a:pt x="15246" y="14968"/>
                      <a:pt x="-2536" y="14822"/>
                      <a:pt x="306" y="6077"/>
                    </a:cubicBezTo>
                    <a:close/>
                  </a:path>
                </a:pathLst>
              </a:custGeom>
              <a:solidFill>
                <a:srgbClr val="FFFFF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4" name="Freeform: Shape 1063">
                <a:extLst>
                  <a:ext uri="{FF2B5EF4-FFF2-40B4-BE49-F238E27FC236}">
                    <a16:creationId xmlns:a16="http://schemas.microsoft.com/office/drawing/2014/main" id="{983C591D-C85D-F16A-24BC-FD1EF801CD99}"/>
                  </a:ext>
                </a:extLst>
              </p:cNvPr>
              <p:cNvSpPr/>
              <p:nvPr/>
            </p:nvSpPr>
            <p:spPr>
              <a:xfrm>
                <a:off x="3805977" y="6329254"/>
                <a:ext cx="15236" cy="6747"/>
              </a:xfrm>
              <a:custGeom>
                <a:avLst/>
                <a:gdLst>
                  <a:gd name="connsiteX0" fmla="*/ 96 w 15236"/>
                  <a:gd name="connsiteY0" fmla="*/ 2212 h 6747"/>
                  <a:gd name="connsiteX1" fmla="*/ 4250 w 15236"/>
                  <a:gd name="connsiteY1" fmla="*/ 26 h 6747"/>
                  <a:gd name="connsiteX2" fmla="*/ 4615 w 15236"/>
                  <a:gd name="connsiteY2" fmla="*/ 1265 h 6747"/>
                  <a:gd name="connsiteX3" fmla="*/ 2720 w 15236"/>
                  <a:gd name="connsiteY3" fmla="*/ 4398 h 6747"/>
                  <a:gd name="connsiteX4" fmla="*/ 7165 w 15236"/>
                  <a:gd name="connsiteY4" fmla="*/ 5637 h 6747"/>
                  <a:gd name="connsiteX5" fmla="*/ 14963 w 15236"/>
                  <a:gd name="connsiteY5" fmla="*/ 5710 h 6747"/>
                  <a:gd name="connsiteX6" fmla="*/ 14963 w 15236"/>
                  <a:gd name="connsiteY6" fmla="*/ 6293 h 6747"/>
                  <a:gd name="connsiteX7" fmla="*/ 1335 w 15236"/>
                  <a:gd name="connsiteY7" fmla="*/ 4836 h 6747"/>
                  <a:gd name="connsiteX8" fmla="*/ 96 w 15236"/>
                  <a:gd name="connsiteY8" fmla="*/ 2212 h 6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36" h="6747">
                    <a:moveTo>
                      <a:pt x="96" y="2212"/>
                    </a:moveTo>
                    <a:cubicBezTo>
                      <a:pt x="606" y="463"/>
                      <a:pt x="2793" y="390"/>
                      <a:pt x="4250" y="26"/>
                    </a:cubicBezTo>
                    <a:cubicBezTo>
                      <a:pt x="5052" y="-193"/>
                      <a:pt x="5343" y="1046"/>
                      <a:pt x="4615" y="1265"/>
                    </a:cubicBezTo>
                    <a:cubicBezTo>
                      <a:pt x="3448" y="1556"/>
                      <a:pt x="-50" y="1556"/>
                      <a:pt x="2720" y="4398"/>
                    </a:cubicBezTo>
                    <a:cubicBezTo>
                      <a:pt x="3521" y="5273"/>
                      <a:pt x="5999" y="5492"/>
                      <a:pt x="7165" y="5637"/>
                    </a:cubicBezTo>
                    <a:cubicBezTo>
                      <a:pt x="9716" y="6002"/>
                      <a:pt x="12340" y="5929"/>
                      <a:pt x="14963" y="5710"/>
                    </a:cubicBezTo>
                    <a:cubicBezTo>
                      <a:pt x="15328" y="5710"/>
                      <a:pt x="15328" y="6293"/>
                      <a:pt x="14963" y="6293"/>
                    </a:cubicBezTo>
                    <a:cubicBezTo>
                      <a:pt x="10882" y="6658"/>
                      <a:pt x="4906" y="7605"/>
                      <a:pt x="1335" y="4836"/>
                    </a:cubicBezTo>
                    <a:cubicBezTo>
                      <a:pt x="460" y="4252"/>
                      <a:pt x="-268" y="3305"/>
                      <a:pt x="96" y="22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5" name="Freeform: Shape 1064">
                <a:extLst>
                  <a:ext uri="{FF2B5EF4-FFF2-40B4-BE49-F238E27FC236}">
                    <a16:creationId xmlns:a16="http://schemas.microsoft.com/office/drawing/2014/main" id="{4FA92118-AEAD-9DA9-5223-AF3623A36BA4}"/>
                  </a:ext>
                </a:extLst>
              </p:cNvPr>
              <p:cNvSpPr/>
              <p:nvPr/>
            </p:nvSpPr>
            <p:spPr>
              <a:xfrm>
                <a:off x="3819920" y="6328823"/>
                <a:ext cx="8781" cy="3428"/>
              </a:xfrm>
              <a:custGeom>
                <a:avLst/>
                <a:gdLst>
                  <a:gd name="connsiteX0" fmla="*/ 0 w 8781"/>
                  <a:gd name="connsiteY0" fmla="*/ 1186 h 3428"/>
                  <a:gd name="connsiteX1" fmla="*/ 3061 w 8781"/>
                  <a:gd name="connsiteY1" fmla="*/ 2789 h 3428"/>
                  <a:gd name="connsiteX2" fmla="*/ 3717 w 8781"/>
                  <a:gd name="connsiteY2" fmla="*/ 2935 h 3428"/>
                  <a:gd name="connsiteX3" fmla="*/ 7142 w 8781"/>
                  <a:gd name="connsiteY3" fmla="*/ 3081 h 3428"/>
                  <a:gd name="connsiteX4" fmla="*/ 7871 w 8781"/>
                  <a:gd name="connsiteY4" fmla="*/ 2789 h 3428"/>
                  <a:gd name="connsiteX5" fmla="*/ 7871 w 8781"/>
                  <a:gd name="connsiteY5" fmla="*/ 1769 h 3428"/>
                  <a:gd name="connsiteX6" fmla="*/ 8454 w 8781"/>
                  <a:gd name="connsiteY6" fmla="*/ 1623 h 3428"/>
                  <a:gd name="connsiteX7" fmla="*/ 8454 w 8781"/>
                  <a:gd name="connsiteY7" fmla="*/ 749 h 3428"/>
                  <a:gd name="connsiteX8" fmla="*/ 2041 w 8781"/>
                  <a:gd name="connsiteY8" fmla="*/ 20 h 3428"/>
                  <a:gd name="connsiteX9" fmla="*/ 0 w 8781"/>
                  <a:gd name="connsiteY9" fmla="*/ 1186 h 3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781" h="3428">
                    <a:moveTo>
                      <a:pt x="0" y="1186"/>
                    </a:moveTo>
                    <a:cubicBezTo>
                      <a:pt x="73" y="2425"/>
                      <a:pt x="2259" y="2643"/>
                      <a:pt x="3061" y="2789"/>
                    </a:cubicBezTo>
                    <a:cubicBezTo>
                      <a:pt x="3279" y="2862"/>
                      <a:pt x="3498" y="2862"/>
                      <a:pt x="3717" y="2935"/>
                    </a:cubicBezTo>
                    <a:cubicBezTo>
                      <a:pt x="4810" y="3445"/>
                      <a:pt x="6340" y="3664"/>
                      <a:pt x="7142" y="3081"/>
                    </a:cubicBezTo>
                    <a:cubicBezTo>
                      <a:pt x="7434" y="3008"/>
                      <a:pt x="7652" y="2935"/>
                      <a:pt x="7871" y="2789"/>
                    </a:cubicBezTo>
                    <a:cubicBezTo>
                      <a:pt x="8308" y="2571"/>
                      <a:pt x="8235" y="1987"/>
                      <a:pt x="7871" y="1769"/>
                    </a:cubicBezTo>
                    <a:cubicBezTo>
                      <a:pt x="8089" y="1696"/>
                      <a:pt x="8235" y="1623"/>
                      <a:pt x="8454" y="1623"/>
                    </a:cubicBezTo>
                    <a:cubicBezTo>
                      <a:pt x="8891" y="1478"/>
                      <a:pt x="8891" y="894"/>
                      <a:pt x="8454" y="749"/>
                    </a:cubicBezTo>
                    <a:cubicBezTo>
                      <a:pt x="6413" y="165"/>
                      <a:pt x="4154" y="-53"/>
                      <a:pt x="2041" y="20"/>
                    </a:cubicBezTo>
                    <a:cubicBezTo>
                      <a:pt x="1385" y="-53"/>
                      <a:pt x="0" y="20"/>
                      <a:pt x="0" y="1186"/>
                    </a:cubicBezTo>
                    <a:close/>
                  </a:path>
                </a:pathLst>
              </a:custGeom>
              <a:solidFill>
                <a:srgbClr val="FFFFF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ECB35301-E5DD-0F4B-7992-660565BB43A1}"/>
                </a:ext>
              </a:extLst>
            </p:cNvPr>
            <p:cNvSpPr/>
            <p:nvPr/>
          </p:nvSpPr>
          <p:spPr>
            <a:xfrm>
              <a:off x="3700563" y="6320315"/>
              <a:ext cx="35083" cy="52474"/>
            </a:xfrm>
            <a:custGeom>
              <a:avLst/>
              <a:gdLst>
                <a:gd name="connsiteX0" fmla="*/ 33652 w 35083"/>
                <a:gd name="connsiteY0" fmla="*/ 3790 h 52474"/>
                <a:gd name="connsiteX1" fmla="*/ 33506 w 35083"/>
                <a:gd name="connsiteY1" fmla="*/ 510 h 52474"/>
                <a:gd name="connsiteX2" fmla="*/ 25635 w 35083"/>
                <a:gd name="connsiteY2" fmla="*/ 0 h 52474"/>
                <a:gd name="connsiteX3" fmla="*/ 25854 w 35083"/>
                <a:gd name="connsiteY3" fmla="*/ 7434 h 52474"/>
                <a:gd name="connsiteX4" fmla="*/ 26728 w 35083"/>
                <a:gd name="connsiteY4" fmla="*/ 36949 h 52474"/>
                <a:gd name="connsiteX5" fmla="*/ 26947 w 35083"/>
                <a:gd name="connsiteY5" fmla="*/ 44310 h 52474"/>
                <a:gd name="connsiteX6" fmla="*/ 21408 w 35083"/>
                <a:gd name="connsiteY6" fmla="*/ 43509 h 52474"/>
                <a:gd name="connsiteX7" fmla="*/ 4209 w 35083"/>
                <a:gd name="connsiteY7" fmla="*/ 43800 h 52474"/>
                <a:gd name="connsiteX8" fmla="*/ 4209 w 35083"/>
                <a:gd name="connsiteY8" fmla="*/ 52472 h 52474"/>
                <a:gd name="connsiteX9" fmla="*/ 31247 w 35083"/>
                <a:gd name="connsiteY9" fmla="*/ 50942 h 52474"/>
                <a:gd name="connsiteX10" fmla="*/ 34672 w 35083"/>
                <a:gd name="connsiteY10" fmla="*/ 37022 h 52474"/>
                <a:gd name="connsiteX11" fmla="*/ 33652 w 35083"/>
                <a:gd name="connsiteY11" fmla="*/ 3790 h 52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83" h="52474">
                  <a:moveTo>
                    <a:pt x="33652" y="3790"/>
                  </a:moveTo>
                  <a:cubicBezTo>
                    <a:pt x="33579" y="2697"/>
                    <a:pt x="33579" y="1604"/>
                    <a:pt x="33506" y="510"/>
                  </a:cubicBezTo>
                  <a:cubicBezTo>
                    <a:pt x="30882" y="510"/>
                    <a:pt x="28259" y="292"/>
                    <a:pt x="25635" y="0"/>
                  </a:cubicBezTo>
                  <a:cubicBezTo>
                    <a:pt x="25708" y="2478"/>
                    <a:pt x="25781" y="4956"/>
                    <a:pt x="25854" y="7434"/>
                  </a:cubicBezTo>
                  <a:cubicBezTo>
                    <a:pt x="26145" y="17273"/>
                    <a:pt x="26437" y="27111"/>
                    <a:pt x="26728" y="36949"/>
                  </a:cubicBezTo>
                  <a:cubicBezTo>
                    <a:pt x="26801" y="39427"/>
                    <a:pt x="26874" y="41833"/>
                    <a:pt x="26947" y="44310"/>
                  </a:cubicBezTo>
                  <a:cubicBezTo>
                    <a:pt x="25271" y="43290"/>
                    <a:pt x="23449" y="42998"/>
                    <a:pt x="21408" y="43509"/>
                  </a:cubicBezTo>
                  <a:cubicBezTo>
                    <a:pt x="15651" y="43582"/>
                    <a:pt x="9966" y="43654"/>
                    <a:pt x="4209" y="43800"/>
                  </a:cubicBezTo>
                  <a:cubicBezTo>
                    <a:pt x="-1403" y="43946"/>
                    <a:pt x="-1403" y="52618"/>
                    <a:pt x="4209" y="52472"/>
                  </a:cubicBezTo>
                  <a:cubicBezTo>
                    <a:pt x="12881" y="52181"/>
                    <a:pt x="22793" y="53129"/>
                    <a:pt x="31247" y="50942"/>
                  </a:cubicBezTo>
                  <a:cubicBezTo>
                    <a:pt x="36640" y="49558"/>
                    <a:pt x="34818" y="40520"/>
                    <a:pt x="34672" y="37022"/>
                  </a:cubicBezTo>
                  <a:cubicBezTo>
                    <a:pt x="34380" y="25872"/>
                    <a:pt x="34016" y="14795"/>
                    <a:pt x="33652" y="3790"/>
                  </a:cubicBezTo>
                  <a:close/>
                </a:path>
              </a:pathLst>
            </a:custGeom>
            <a:solidFill>
              <a:srgbClr val="E2ECED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067" name="Graphic 2">
              <a:extLst>
                <a:ext uri="{FF2B5EF4-FFF2-40B4-BE49-F238E27FC236}">
                  <a16:creationId xmlns:a16="http://schemas.microsoft.com/office/drawing/2014/main" id="{4D924801-B71C-D09E-49E5-456120B7DD34}"/>
                </a:ext>
              </a:extLst>
            </p:cNvPr>
            <p:cNvGrpSpPr/>
            <p:nvPr/>
          </p:nvGrpSpPr>
          <p:grpSpPr>
            <a:xfrm>
              <a:off x="3680565" y="6298363"/>
              <a:ext cx="97887" cy="22352"/>
              <a:chOff x="3680565" y="6298363"/>
              <a:chExt cx="97887" cy="22352"/>
            </a:xfrm>
          </p:grpSpPr>
          <p:sp>
            <p:nvSpPr>
              <p:cNvPr id="1068" name="Freeform: Shape 1067">
                <a:extLst>
                  <a:ext uri="{FF2B5EF4-FFF2-40B4-BE49-F238E27FC236}">
                    <a16:creationId xmlns:a16="http://schemas.microsoft.com/office/drawing/2014/main" id="{697DF301-EAD3-B201-D0AA-9A1082D8ECD1}"/>
                  </a:ext>
                </a:extLst>
              </p:cNvPr>
              <p:cNvSpPr/>
              <p:nvPr/>
            </p:nvSpPr>
            <p:spPr>
              <a:xfrm>
                <a:off x="3680565" y="6298363"/>
                <a:ext cx="97887" cy="22352"/>
              </a:xfrm>
              <a:custGeom>
                <a:avLst/>
                <a:gdLst>
                  <a:gd name="connsiteX0" fmla="*/ 11 w 97887"/>
                  <a:gd name="connsiteY0" fmla="*/ 11385 h 22352"/>
                  <a:gd name="connsiteX1" fmla="*/ 36669 w 97887"/>
                  <a:gd name="connsiteY1" fmla="*/ 21588 h 22352"/>
                  <a:gd name="connsiteX2" fmla="*/ 80833 w 97887"/>
                  <a:gd name="connsiteY2" fmla="*/ 21005 h 22352"/>
                  <a:gd name="connsiteX3" fmla="*/ 96575 w 97887"/>
                  <a:gd name="connsiteY3" fmla="*/ 16851 h 22352"/>
                  <a:gd name="connsiteX4" fmla="*/ 97741 w 97887"/>
                  <a:gd name="connsiteY4" fmla="*/ 12916 h 22352"/>
                  <a:gd name="connsiteX5" fmla="*/ 96429 w 97887"/>
                  <a:gd name="connsiteY5" fmla="*/ 9564 h 22352"/>
                  <a:gd name="connsiteX6" fmla="*/ 96138 w 97887"/>
                  <a:gd name="connsiteY6" fmla="*/ 9345 h 22352"/>
                  <a:gd name="connsiteX7" fmla="*/ 80469 w 97887"/>
                  <a:gd name="connsiteY7" fmla="*/ 3296 h 22352"/>
                  <a:gd name="connsiteX8" fmla="*/ 47528 w 97887"/>
                  <a:gd name="connsiteY8" fmla="*/ 162 h 22352"/>
                  <a:gd name="connsiteX9" fmla="*/ 14295 w 97887"/>
                  <a:gd name="connsiteY9" fmla="*/ 1984 h 22352"/>
                  <a:gd name="connsiteX10" fmla="*/ 1979 w 97887"/>
                  <a:gd name="connsiteY10" fmla="*/ 7596 h 22352"/>
                  <a:gd name="connsiteX11" fmla="*/ 11 w 97887"/>
                  <a:gd name="connsiteY11" fmla="*/ 11385 h 22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7887" h="22352">
                    <a:moveTo>
                      <a:pt x="11" y="11385"/>
                    </a:moveTo>
                    <a:cubicBezTo>
                      <a:pt x="-645" y="22682"/>
                      <a:pt x="27778" y="21297"/>
                      <a:pt x="36669" y="21588"/>
                    </a:cubicBezTo>
                    <a:cubicBezTo>
                      <a:pt x="50297" y="22025"/>
                      <a:pt x="66622" y="23337"/>
                      <a:pt x="80833" y="21005"/>
                    </a:cubicBezTo>
                    <a:cubicBezTo>
                      <a:pt x="86372" y="20787"/>
                      <a:pt x="93514" y="20349"/>
                      <a:pt x="96575" y="16851"/>
                    </a:cubicBezTo>
                    <a:cubicBezTo>
                      <a:pt x="97814" y="15467"/>
                      <a:pt x="98105" y="14155"/>
                      <a:pt x="97741" y="12916"/>
                    </a:cubicBezTo>
                    <a:cubicBezTo>
                      <a:pt x="97887" y="11896"/>
                      <a:pt x="97522" y="10729"/>
                      <a:pt x="96429" y="9564"/>
                    </a:cubicBezTo>
                    <a:cubicBezTo>
                      <a:pt x="96356" y="9491"/>
                      <a:pt x="96210" y="9418"/>
                      <a:pt x="96138" y="9345"/>
                    </a:cubicBezTo>
                    <a:cubicBezTo>
                      <a:pt x="93733" y="5555"/>
                      <a:pt x="84623" y="4098"/>
                      <a:pt x="80469" y="3296"/>
                    </a:cubicBezTo>
                    <a:cubicBezTo>
                      <a:pt x="69756" y="1255"/>
                      <a:pt x="58532" y="454"/>
                      <a:pt x="47528" y="162"/>
                    </a:cubicBezTo>
                    <a:cubicBezTo>
                      <a:pt x="36596" y="-129"/>
                      <a:pt x="24935" y="-275"/>
                      <a:pt x="14295" y="1984"/>
                    </a:cubicBezTo>
                    <a:cubicBezTo>
                      <a:pt x="10506" y="2786"/>
                      <a:pt x="4238" y="4462"/>
                      <a:pt x="1979" y="7596"/>
                    </a:cubicBezTo>
                    <a:cubicBezTo>
                      <a:pt x="886" y="8543"/>
                      <a:pt x="84" y="9782"/>
                      <a:pt x="11" y="11385"/>
                    </a:cubicBezTo>
                    <a:close/>
                  </a:path>
                </a:pathLst>
              </a:custGeom>
              <a:solidFill>
                <a:srgbClr val="E2ECED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9" name="Freeform: Shape 1068">
                <a:extLst>
                  <a:ext uri="{FF2B5EF4-FFF2-40B4-BE49-F238E27FC236}">
                    <a16:creationId xmlns:a16="http://schemas.microsoft.com/office/drawing/2014/main" id="{8F0D7F22-E23E-73C3-7779-E07CEC3AAEF4}"/>
                  </a:ext>
                </a:extLst>
              </p:cNvPr>
              <p:cNvSpPr/>
              <p:nvPr/>
            </p:nvSpPr>
            <p:spPr>
              <a:xfrm>
                <a:off x="3727273" y="6302235"/>
                <a:ext cx="42181" cy="14373"/>
              </a:xfrm>
              <a:custGeom>
                <a:avLst/>
                <a:gdLst>
                  <a:gd name="connsiteX0" fmla="*/ 601 w 42181"/>
                  <a:gd name="connsiteY0" fmla="*/ 12761 h 14373"/>
                  <a:gd name="connsiteX1" fmla="*/ 31137 w 42181"/>
                  <a:gd name="connsiteY1" fmla="*/ 11522 h 14373"/>
                  <a:gd name="connsiteX2" fmla="*/ 37478 w 42181"/>
                  <a:gd name="connsiteY2" fmla="*/ 9773 h 14373"/>
                  <a:gd name="connsiteX3" fmla="*/ 39081 w 42181"/>
                  <a:gd name="connsiteY3" fmla="*/ 4963 h 14373"/>
                  <a:gd name="connsiteX4" fmla="*/ 35000 w 42181"/>
                  <a:gd name="connsiteY4" fmla="*/ 3068 h 14373"/>
                  <a:gd name="connsiteX5" fmla="*/ 19768 w 42181"/>
                  <a:gd name="connsiteY5" fmla="*/ 444 h 14373"/>
                  <a:gd name="connsiteX6" fmla="*/ 19768 w 42181"/>
                  <a:gd name="connsiteY6" fmla="*/ 7 h 14373"/>
                  <a:gd name="connsiteX7" fmla="*/ 38207 w 42181"/>
                  <a:gd name="connsiteY7" fmla="*/ 3505 h 14373"/>
                  <a:gd name="connsiteX8" fmla="*/ 41049 w 42181"/>
                  <a:gd name="connsiteY8" fmla="*/ 9700 h 14373"/>
                  <a:gd name="connsiteX9" fmla="*/ 33907 w 42181"/>
                  <a:gd name="connsiteY9" fmla="*/ 12178 h 14373"/>
                  <a:gd name="connsiteX10" fmla="*/ 23995 w 42181"/>
                  <a:gd name="connsiteY10" fmla="*/ 13854 h 14373"/>
                  <a:gd name="connsiteX11" fmla="*/ 601 w 42181"/>
                  <a:gd name="connsiteY11" fmla="*/ 14073 h 14373"/>
                  <a:gd name="connsiteX12" fmla="*/ 601 w 42181"/>
                  <a:gd name="connsiteY12" fmla="*/ 12761 h 14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181" h="14373">
                    <a:moveTo>
                      <a:pt x="601" y="12761"/>
                    </a:moveTo>
                    <a:cubicBezTo>
                      <a:pt x="10804" y="13198"/>
                      <a:pt x="21153" y="13635"/>
                      <a:pt x="31137" y="11522"/>
                    </a:cubicBezTo>
                    <a:cubicBezTo>
                      <a:pt x="33251" y="11085"/>
                      <a:pt x="35437" y="10502"/>
                      <a:pt x="37478" y="9773"/>
                    </a:cubicBezTo>
                    <a:cubicBezTo>
                      <a:pt x="39810" y="8971"/>
                      <a:pt x="42725" y="8753"/>
                      <a:pt x="39081" y="4963"/>
                    </a:cubicBezTo>
                    <a:cubicBezTo>
                      <a:pt x="38207" y="4015"/>
                      <a:pt x="36166" y="3433"/>
                      <a:pt x="35000" y="3068"/>
                    </a:cubicBezTo>
                    <a:cubicBezTo>
                      <a:pt x="30117" y="1246"/>
                      <a:pt x="24870" y="882"/>
                      <a:pt x="19768" y="444"/>
                    </a:cubicBezTo>
                    <a:cubicBezTo>
                      <a:pt x="19477" y="444"/>
                      <a:pt x="19477" y="-66"/>
                      <a:pt x="19768" y="7"/>
                    </a:cubicBezTo>
                    <a:cubicBezTo>
                      <a:pt x="25963" y="371"/>
                      <a:pt x="32522" y="736"/>
                      <a:pt x="38207" y="3505"/>
                    </a:cubicBezTo>
                    <a:cubicBezTo>
                      <a:pt x="40611" y="4671"/>
                      <a:pt x="43964" y="7077"/>
                      <a:pt x="41049" y="9700"/>
                    </a:cubicBezTo>
                    <a:cubicBezTo>
                      <a:pt x="39445" y="11158"/>
                      <a:pt x="35947" y="11595"/>
                      <a:pt x="33907" y="12178"/>
                    </a:cubicBezTo>
                    <a:cubicBezTo>
                      <a:pt x="30627" y="12980"/>
                      <a:pt x="27348" y="13562"/>
                      <a:pt x="23995" y="13854"/>
                    </a:cubicBezTo>
                    <a:cubicBezTo>
                      <a:pt x="16270" y="14656"/>
                      <a:pt x="8399" y="14364"/>
                      <a:pt x="601" y="14073"/>
                    </a:cubicBezTo>
                    <a:cubicBezTo>
                      <a:pt x="-200" y="13927"/>
                      <a:pt x="-200" y="12761"/>
                      <a:pt x="601" y="1276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0" name="Freeform: Shape 1069">
                <a:extLst>
                  <a:ext uri="{FF2B5EF4-FFF2-40B4-BE49-F238E27FC236}">
                    <a16:creationId xmlns:a16="http://schemas.microsoft.com/office/drawing/2014/main" id="{063654EF-8CF0-5457-3D4C-69A1A3A9A38B}"/>
                  </a:ext>
                </a:extLst>
              </p:cNvPr>
              <p:cNvSpPr/>
              <p:nvPr/>
            </p:nvSpPr>
            <p:spPr>
              <a:xfrm>
                <a:off x="3690584" y="6300680"/>
                <a:ext cx="27079" cy="17889"/>
              </a:xfrm>
              <a:custGeom>
                <a:avLst/>
                <a:gdLst>
                  <a:gd name="connsiteX0" fmla="*/ 268 w 27079"/>
                  <a:gd name="connsiteY0" fmla="*/ 6955 h 17889"/>
                  <a:gd name="connsiteX1" fmla="*/ 9669 w 27079"/>
                  <a:gd name="connsiteY1" fmla="*/ 1562 h 17889"/>
                  <a:gd name="connsiteX2" fmla="*/ 26868 w 27079"/>
                  <a:gd name="connsiteY2" fmla="*/ 396 h 17889"/>
                  <a:gd name="connsiteX3" fmla="*/ 26722 w 27079"/>
                  <a:gd name="connsiteY3" fmla="*/ 906 h 17889"/>
                  <a:gd name="connsiteX4" fmla="*/ 4349 w 27079"/>
                  <a:gd name="connsiteY4" fmla="*/ 4331 h 17889"/>
                  <a:gd name="connsiteX5" fmla="*/ 5078 w 27079"/>
                  <a:gd name="connsiteY5" fmla="*/ 12421 h 17889"/>
                  <a:gd name="connsiteX6" fmla="*/ 10544 w 27079"/>
                  <a:gd name="connsiteY6" fmla="*/ 14826 h 17889"/>
                  <a:gd name="connsiteX7" fmla="*/ 20892 w 27079"/>
                  <a:gd name="connsiteY7" fmla="*/ 16648 h 17889"/>
                  <a:gd name="connsiteX8" fmla="*/ 20892 w 27079"/>
                  <a:gd name="connsiteY8" fmla="*/ 17887 h 17889"/>
                  <a:gd name="connsiteX9" fmla="*/ 268 w 27079"/>
                  <a:gd name="connsiteY9" fmla="*/ 6955 h 17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079" h="17889">
                    <a:moveTo>
                      <a:pt x="268" y="6955"/>
                    </a:moveTo>
                    <a:cubicBezTo>
                      <a:pt x="1507" y="3238"/>
                      <a:pt x="6390" y="2363"/>
                      <a:pt x="9669" y="1562"/>
                    </a:cubicBezTo>
                    <a:cubicBezTo>
                      <a:pt x="15426" y="177"/>
                      <a:pt x="20965" y="-478"/>
                      <a:pt x="26868" y="396"/>
                    </a:cubicBezTo>
                    <a:cubicBezTo>
                      <a:pt x="27233" y="469"/>
                      <a:pt x="27087" y="979"/>
                      <a:pt x="26722" y="906"/>
                    </a:cubicBezTo>
                    <a:cubicBezTo>
                      <a:pt x="19872" y="-41"/>
                      <a:pt x="10544" y="979"/>
                      <a:pt x="4349" y="4331"/>
                    </a:cubicBezTo>
                    <a:cubicBezTo>
                      <a:pt x="851" y="6226"/>
                      <a:pt x="2454" y="10234"/>
                      <a:pt x="5078" y="12421"/>
                    </a:cubicBezTo>
                    <a:cubicBezTo>
                      <a:pt x="6535" y="13660"/>
                      <a:pt x="8794" y="14243"/>
                      <a:pt x="10544" y="14826"/>
                    </a:cubicBezTo>
                    <a:cubicBezTo>
                      <a:pt x="13896" y="15992"/>
                      <a:pt x="17394" y="16429"/>
                      <a:pt x="20892" y="16648"/>
                    </a:cubicBezTo>
                    <a:cubicBezTo>
                      <a:pt x="21694" y="16721"/>
                      <a:pt x="21694" y="17959"/>
                      <a:pt x="20892" y="17887"/>
                    </a:cubicBezTo>
                    <a:cubicBezTo>
                      <a:pt x="16009" y="17814"/>
                      <a:pt x="-2429" y="15117"/>
                      <a:pt x="268" y="69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1" name="Freeform: Shape 1070">
                <a:extLst>
                  <a:ext uri="{FF2B5EF4-FFF2-40B4-BE49-F238E27FC236}">
                    <a16:creationId xmlns:a16="http://schemas.microsoft.com/office/drawing/2014/main" id="{8D985745-7A4D-6946-87FE-4433311F6A96}"/>
                  </a:ext>
                </a:extLst>
              </p:cNvPr>
              <p:cNvSpPr/>
              <p:nvPr/>
            </p:nvSpPr>
            <p:spPr>
              <a:xfrm>
                <a:off x="3734725" y="6304720"/>
                <a:ext cx="23831" cy="7743"/>
              </a:xfrm>
              <a:custGeom>
                <a:avLst/>
                <a:gdLst>
                  <a:gd name="connsiteX0" fmla="*/ 437 w 23831"/>
                  <a:gd name="connsiteY0" fmla="*/ 6851 h 7743"/>
                  <a:gd name="connsiteX1" fmla="*/ 17782 w 23831"/>
                  <a:gd name="connsiteY1" fmla="*/ 6413 h 7743"/>
                  <a:gd name="connsiteX2" fmla="*/ 21499 w 23831"/>
                  <a:gd name="connsiteY2" fmla="*/ 4591 h 7743"/>
                  <a:gd name="connsiteX3" fmla="*/ 16616 w 23831"/>
                  <a:gd name="connsiteY3" fmla="*/ 2405 h 7743"/>
                  <a:gd name="connsiteX4" fmla="*/ 6778 w 23831"/>
                  <a:gd name="connsiteY4" fmla="*/ 583 h 7743"/>
                  <a:gd name="connsiteX5" fmla="*/ 6778 w 23831"/>
                  <a:gd name="connsiteY5" fmla="*/ 0 h 7743"/>
                  <a:gd name="connsiteX6" fmla="*/ 23685 w 23831"/>
                  <a:gd name="connsiteY6" fmla="*/ 5101 h 7743"/>
                  <a:gd name="connsiteX7" fmla="*/ 23831 w 23831"/>
                  <a:gd name="connsiteY7" fmla="*/ 5539 h 7743"/>
                  <a:gd name="connsiteX8" fmla="*/ 17782 w 23831"/>
                  <a:gd name="connsiteY8" fmla="*/ 7288 h 7743"/>
                  <a:gd name="connsiteX9" fmla="*/ 437 w 23831"/>
                  <a:gd name="connsiteY9" fmla="*/ 7725 h 7743"/>
                  <a:gd name="connsiteX10" fmla="*/ 437 w 23831"/>
                  <a:gd name="connsiteY10" fmla="*/ 6851 h 7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31" h="7743">
                    <a:moveTo>
                      <a:pt x="437" y="6851"/>
                    </a:moveTo>
                    <a:cubicBezTo>
                      <a:pt x="6195" y="6632"/>
                      <a:pt x="12025" y="6778"/>
                      <a:pt x="17782" y="6413"/>
                    </a:cubicBezTo>
                    <a:cubicBezTo>
                      <a:pt x="19313" y="6340"/>
                      <a:pt x="21718" y="6851"/>
                      <a:pt x="21499" y="4591"/>
                    </a:cubicBezTo>
                    <a:cubicBezTo>
                      <a:pt x="21426" y="3789"/>
                      <a:pt x="17199" y="2624"/>
                      <a:pt x="16616" y="2405"/>
                    </a:cubicBezTo>
                    <a:cubicBezTo>
                      <a:pt x="13410" y="1312"/>
                      <a:pt x="10203" y="729"/>
                      <a:pt x="6778" y="583"/>
                    </a:cubicBezTo>
                    <a:cubicBezTo>
                      <a:pt x="6413" y="583"/>
                      <a:pt x="6413" y="0"/>
                      <a:pt x="6778" y="0"/>
                    </a:cubicBezTo>
                    <a:cubicBezTo>
                      <a:pt x="11879" y="145"/>
                      <a:pt x="19896" y="1166"/>
                      <a:pt x="23685" y="5101"/>
                    </a:cubicBezTo>
                    <a:cubicBezTo>
                      <a:pt x="23758" y="5174"/>
                      <a:pt x="23831" y="5393"/>
                      <a:pt x="23831" y="5539"/>
                    </a:cubicBezTo>
                    <a:cubicBezTo>
                      <a:pt x="23102" y="7506"/>
                      <a:pt x="19458" y="7215"/>
                      <a:pt x="17782" y="7288"/>
                    </a:cubicBezTo>
                    <a:cubicBezTo>
                      <a:pt x="12025" y="7652"/>
                      <a:pt x="6195" y="7798"/>
                      <a:pt x="437" y="7725"/>
                    </a:cubicBezTo>
                    <a:cubicBezTo>
                      <a:pt x="-146" y="7652"/>
                      <a:pt x="-146" y="6851"/>
                      <a:pt x="437" y="685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2" name="Freeform: Shape 1071">
                <a:extLst>
                  <a:ext uri="{FF2B5EF4-FFF2-40B4-BE49-F238E27FC236}">
                    <a16:creationId xmlns:a16="http://schemas.microsoft.com/office/drawing/2014/main" id="{3E9D3433-03FA-1A5E-972B-05730316347A}"/>
                  </a:ext>
                </a:extLst>
              </p:cNvPr>
              <p:cNvSpPr/>
              <p:nvPr/>
            </p:nvSpPr>
            <p:spPr>
              <a:xfrm>
                <a:off x="3703287" y="6302912"/>
                <a:ext cx="25006" cy="12593"/>
              </a:xfrm>
              <a:custGeom>
                <a:avLst/>
                <a:gdLst>
                  <a:gd name="connsiteX0" fmla="*/ 246 w 25006"/>
                  <a:gd name="connsiteY0" fmla="*/ 5160 h 12593"/>
                  <a:gd name="connsiteX1" fmla="*/ 7898 w 25006"/>
                  <a:gd name="connsiteY1" fmla="*/ 641 h 12593"/>
                  <a:gd name="connsiteX2" fmla="*/ 24733 w 25006"/>
                  <a:gd name="connsiteY2" fmla="*/ 787 h 12593"/>
                  <a:gd name="connsiteX3" fmla="*/ 24733 w 25006"/>
                  <a:gd name="connsiteY3" fmla="*/ 1297 h 12593"/>
                  <a:gd name="connsiteX4" fmla="*/ 7388 w 25006"/>
                  <a:gd name="connsiteY4" fmla="*/ 1735 h 12593"/>
                  <a:gd name="connsiteX5" fmla="*/ 3234 w 25006"/>
                  <a:gd name="connsiteY5" fmla="*/ 3484 h 12593"/>
                  <a:gd name="connsiteX6" fmla="*/ 7242 w 25006"/>
                  <a:gd name="connsiteY6" fmla="*/ 10626 h 12593"/>
                  <a:gd name="connsiteX7" fmla="*/ 16716 w 25006"/>
                  <a:gd name="connsiteY7" fmla="*/ 11355 h 12593"/>
                  <a:gd name="connsiteX8" fmla="*/ 16716 w 25006"/>
                  <a:gd name="connsiteY8" fmla="*/ 12593 h 12593"/>
                  <a:gd name="connsiteX9" fmla="*/ 246 w 25006"/>
                  <a:gd name="connsiteY9" fmla="*/ 5160 h 12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006" h="12593">
                    <a:moveTo>
                      <a:pt x="246" y="5160"/>
                    </a:moveTo>
                    <a:cubicBezTo>
                      <a:pt x="1193" y="2245"/>
                      <a:pt x="5274" y="1224"/>
                      <a:pt x="7898" y="641"/>
                    </a:cubicBezTo>
                    <a:cubicBezTo>
                      <a:pt x="13437" y="-525"/>
                      <a:pt x="19194" y="131"/>
                      <a:pt x="24733" y="787"/>
                    </a:cubicBezTo>
                    <a:cubicBezTo>
                      <a:pt x="25097" y="860"/>
                      <a:pt x="25097" y="1370"/>
                      <a:pt x="24733" y="1297"/>
                    </a:cubicBezTo>
                    <a:cubicBezTo>
                      <a:pt x="19048" y="787"/>
                      <a:pt x="12999" y="204"/>
                      <a:pt x="7388" y="1735"/>
                    </a:cubicBezTo>
                    <a:cubicBezTo>
                      <a:pt x="6003" y="2099"/>
                      <a:pt x="4400" y="2536"/>
                      <a:pt x="3234" y="3484"/>
                    </a:cubicBezTo>
                    <a:cubicBezTo>
                      <a:pt x="246" y="5962"/>
                      <a:pt x="4473" y="9606"/>
                      <a:pt x="7242" y="10626"/>
                    </a:cubicBezTo>
                    <a:cubicBezTo>
                      <a:pt x="10157" y="11646"/>
                      <a:pt x="13655" y="11355"/>
                      <a:pt x="16716" y="11355"/>
                    </a:cubicBezTo>
                    <a:cubicBezTo>
                      <a:pt x="17518" y="11355"/>
                      <a:pt x="17518" y="12593"/>
                      <a:pt x="16716" y="12593"/>
                    </a:cubicBezTo>
                    <a:cubicBezTo>
                      <a:pt x="12854" y="12593"/>
                      <a:pt x="-2086" y="12520"/>
                      <a:pt x="246" y="51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3" name="Freeform: Shape 1072">
                <a:extLst>
                  <a:ext uri="{FF2B5EF4-FFF2-40B4-BE49-F238E27FC236}">
                    <a16:creationId xmlns:a16="http://schemas.microsoft.com/office/drawing/2014/main" id="{A9008D6C-70BC-697E-D481-EA4B8A987343}"/>
                  </a:ext>
                </a:extLst>
              </p:cNvPr>
              <p:cNvSpPr/>
              <p:nvPr/>
            </p:nvSpPr>
            <p:spPr>
              <a:xfrm>
                <a:off x="3715434" y="6306017"/>
                <a:ext cx="12760" cy="5705"/>
              </a:xfrm>
              <a:custGeom>
                <a:avLst/>
                <a:gdLst>
                  <a:gd name="connsiteX0" fmla="*/ 51 w 12760"/>
                  <a:gd name="connsiteY0" fmla="*/ 1836 h 5705"/>
                  <a:gd name="connsiteX1" fmla="*/ 3549 w 12760"/>
                  <a:gd name="connsiteY1" fmla="*/ 14 h 5705"/>
                  <a:gd name="connsiteX2" fmla="*/ 3841 w 12760"/>
                  <a:gd name="connsiteY2" fmla="*/ 1035 h 5705"/>
                  <a:gd name="connsiteX3" fmla="*/ 2238 w 12760"/>
                  <a:gd name="connsiteY3" fmla="*/ 3658 h 5705"/>
                  <a:gd name="connsiteX4" fmla="*/ 5954 w 12760"/>
                  <a:gd name="connsiteY4" fmla="*/ 4751 h 5705"/>
                  <a:gd name="connsiteX5" fmla="*/ 12513 w 12760"/>
                  <a:gd name="connsiteY5" fmla="*/ 4824 h 5705"/>
                  <a:gd name="connsiteX6" fmla="*/ 12513 w 12760"/>
                  <a:gd name="connsiteY6" fmla="*/ 5334 h 5705"/>
                  <a:gd name="connsiteX7" fmla="*/ 1071 w 12760"/>
                  <a:gd name="connsiteY7" fmla="*/ 4095 h 5705"/>
                  <a:gd name="connsiteX8" fmla="*/ 51 w 12760"/>
                  <a:gd name="connsiteY8" fmla="*/ 1836 h 5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760" h="5705">
                    <a:moveTo>
                      <a:pt x="51" y="1836"/>
                    </a:moveTo>
                    <a:cubicBezTo>
                      <a:pt x="488" y="306"/>
                      <a:pt x="2383" y="306"/>
                      <a:pt x="3549" y="14"/>
                    </a:cubicBezTo>
                    <a:cubicBezTo>
                      <a:pt x="4205" y="-132"/>
                      <a:pt x="4497" y="889"/>
                      <a:pt x="3841" y="1035"/>
                    </a:cubicBezTo>
                    <a:cubicBezTo>
                      <a:pt x="2820" y="1326"/>
                      <a:pt x="-95" y="1326"/>
                      <a:pt x="2238" y="3658"/>
                    </a:cubicBezTo>
                    <a:cubicBezTo>
                      <a:pt x="2893" y="4387"/>
                      <a:pt x="5007" y="4606"/>
                      <a:pt x="5954" y="4751"/>
                    </a:cubicBezTo>
                    <a:cubicBezTo>
                      <a:pt x="8141" y="5043"/>
                      <a:pt x="10327" y="4970"/>
                      <a:pt x="12513" y="4824"/>
                    </a:cubicBezTo>
                    <a:cubicBezTo>
                      <a:pt x="12878" y="4824"/>
                      <a:pt x="12805" y="5334"/>
                      <a:pt x="12513" y="5334"/>
                    </a:cubicBezTo>
                    <a:cubicBezTo>
                      <a:pt x="9088" y="5626"/>
                      <a:pt x="4059" y="6428"/>
                      <a:pt x="1071" y="4095"/>
                    </a:cubicBezTo>
                    <a:cubicBezTo>
                      <a:pt x="343" y="3512"/>
                      <a:pt x="-168" y="2784"/>
                      <a:pt x="51" y="1836"/>
                    </a:cubicBezTo>
                    <a:close/>
                  </a:path>
                </a:pathLst>
              </a:custGeom>
              <a:solidFill>
                <a:srgbClr val="FFFFF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4" name="Freeform: Shape 1073">
                <a:extLst>
                  <a:ext uri="{FF2B5EF4-FFF2-40B4-BE49-F238E27FC236}">
                    <a16:creationId xmlns:a16="http://schemas.microsoft.com/office/drawing/2014/main" id="{C18ED6D3-F46C-8E6B-3E17-F0AE1256DF24}"/>
                  </a:ext>
                </a:extLst>
              </p:cNvPr>
              <p:cNvSpPr/>
              <p:nvPr/>
            </p:nvSpPr>
            <p:spPr>
              <a:xfrm>
                <a:off x="3727215" y="6305594"/>
                <a:ext cx="7418" cy="2947"/>
              </a:xfrm>
              <a:custGeom>
                <a:avLst/>
                <a:gdLst>
                  <a:gd name="connsiteX0" fmla="*/ 3 w 7418"/>
                  <a:gd name="connsiteY0" fmla="*/ 1020 h 2947"/>
                  <a:gd name="connsiteX1" fmla="*/ 2554 w 7418"/>
                  <a:gd name="connsiteY1" fmla="*/ 2405 h 2947"/>
                  <a:gd name="connsiteX2" fmla="*/ 3137 w 7418"/>
                  <a:gd name="connsiteY2" fmla="*/ 2551 h 2947"/>
                  <a:gd name="connsiteX3" fmla="*/ 6052 w 7418"/>
                  <a:gd name="connsiteY3" fmla="*/ 2624 h 2947"/>
                  <a:gd name="connsiteX4" fmla="*/ 6708 w 7418"/>
                  <a:gd name="connsiteY4" fmla="*/ 2405 h 2947"/>
                  <a:gd name="connsiteX5" fmla="*/ 6708 w 7418"/>
                  <a:gd name="connsiteY5" fmla="*/ 1530 h 2947"/>
                  <a:gd name="connsiteX6" fmla="*/ 7145 w 7418"/>
                  <a:gd name="connsiteY6" fmla="*/ 1385 h 2947"/>
                  <a:gd name="connsiteX7" fmla="*/ 7145 w 7418"/>
                  <a:gd name="connsiteY7" fmla="*/ 656 h 2947"/>
                  <a:gd name="connsiteX8" fmla="*/ 1752 w 7418"/>
                  <a:gd name="connsiteY8" fmla="*/ 0 h 2947"/>
                  <a:gd name="connsiteX9" fmla="*/ 3 w 7418"/>
                  <a:gd name="connsiteY9" fmla="*/ 1020 h 2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418" h="2947">
                    <a:moveTo>
                      <a:pt x="3" y="1020"/>
                    </a:moveTo>
                    <a:cubicBezTo>
                      <a:pt x="76" y="2040"/>
                      <a:pt x="1898" y="2259"/>
                      <a:pt x="2554" y="2405"/>
                    </a:cubicBezTo>
                    <a:cubicBezTo>
                      <a:pt x="2700" y="2478"/>
                      <a:pt x="2918" y="2478"/>
                      <a:pt x="3137" y="2551"/>
                    </a:cubicBezTo>
                    <a:cubicBezTo>
                      <a:pt x="4084" y="2988"/>
                      <a:pt x="5323" y="3134"/>
                      <a:pt x="6052" y="2624"/>
                    </a:cubicBezTo>
                    <a:cubicBezTo>
                      <a:pt x="6271" y="2551"/>
                      <a:pt x="6489" y="2551"/>
                      <a:pt x="6708" y="2405"/>
                    </a:cubicBezTo>
                    <a:cubicBezTo>
                      <a:pt x="7072" y="2186"/>
                      <a:pt x="7000" y="1749"/>
                      <a:pt x="6708" y="1530"/>
                    </a:cubicBezTo>
                    <a:cubicBezTo>
                      <a:pt x="6854" y="1458"/>
                      <a:pt x="7000" y="1458"/>
                      <a:pt x="7145" y="1385"/>
                    </a:cubicBezTo>
                    <a:cubicBezTo>
                      <a:pt x="7510" y="1312"/>
                      <a:pt x="7510" y="729"/>
                      <a:pt x="7145" y="656"/>
                    </a:cubicBezTo>
                    <a:cubicBezTo>
                      <a:pt x="5396" y="145"/>
                      <a:pt x="3501" y="0"/>
                      <a:pt x="1752" y="0"/>
                    </a:cubicBezTo>
                    <a:cubicBezTo>
                      <a:pt x="1096" y="0"/>
                      <a:pt x="-70" y="73"/>
                      <a:pt x="3" y="10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0DB44881-04E2-6D21-C414-A1E8A45E6C19}"/>
                </a:ext>
              </a:extLst>
            </p:cNvPr>
            <p:cNvSpPr/>
            <p:nvPr/>
          </p:nvSpPr>
          <p:spPr>
            <a:xfrm>
              <a:off x="3556854" y="6320315"/>
              <a:ext cx="35083" cy="52474"/>
            </a:xfrm>
            <a:custGeom>
              <a:avLst/>
              <a:gdLst>
                <a:gd name="connsiteX0" fmla="*/ 1432 w 35083"/>
                <a:gd name="connsiteY0" fmla="*/ 3790 h 52474"/>
                <a:gd name="connsiteX1" fmla="*/ 1578 w 35083"/>
                <a:gd name="connsiteY1" fmla="*/ 510 h 52474"/>
                <a:gd name="connsiteX2" fmla="*/ 9449 w 35083"/>
                <a:gd name="connsiteY2" fmla="*/ 0 h 52474"/>
                <a:gd name="connsiteX3" fmla="*/ 9230 w 35083"/>
                <a:gd name="connsiteY3" fmla="*/ 7434 h 52474"/>
                <a:gd name="connsiteX4" fmla="*/ 8356 w 35083"/>
                <a:gd name="connsiteY4" fmla="*/ 36949 h 52474"/>
                <a:gd name="connsiteX5" fmla="*/ 8137 w 35083"/>
                <a:gd name="connsiteY5" fmla="*/ 44310 h 52474"/>
                <a:gd name="connsiteX6" fmla="*/ 13676 w 35083"/>
                <a:gd name="connsiteY6" fmla="*/ 43509 h 52474"/>
                <a:gd name="connsiteX7" fmla="*/ 30875 w 35083"/>
                <a:gd name="connsiteY7" fmla="*/ 43800 h 52474"/>
                <a:gd name="connsiteX8" fmla="*/ 30875 w 35083"/>
                <a:gd name="connsiteY8" fmla="*/ 52472 h 52474"/>
                <a:gd name="connsiteX9" fmla="*/ 3837 w 35083"/>
                <a:gd name="connsiteY9" fmla="*/ 50942 h 52474"/>
                <a:gd name="connsiteX10" fmla="*/ 412 w 35083"/>
                <a:gd name="connsiteY10" fmla="*/ 37022 h 52474"/>
                <a:gd name="connsiteX11" fmla="*/ 1432 w 35083"/>
                <a:gd name="connsiteY11" fmla="*/ 3790 h 52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83" h="52474">
                  <a:moveTo>
                    <a:pt x="1432" y="3790"/>
                  </a:moveTo>
                  <a:cubicBezTo>
                    <a:pt x="1505" y="2697"/>
                    <a:pt x="1505" y="1604"/>
                    <a:pt x="1578" y="510"/>
                  </a:cubicBezTo>
                  <a:cubicBezTo>
                    <a:pt x="4202" y="510"/>
                    <a:pt x="6825" y="292"/>
                    <a:pt x="9449" y="0"/>
                  </a:cubicBezTo>
                  <a:cubicBezTo>
                    <a:pt x="9376" y="2478"/>
                    <a:pt x="9303" y="4956"/>
                    <a:pt x="9230" y="7434"/>
                  </a:cubicBezTo>
                  <a:cubicBezTo>
                    <a:pt x="8939" y="17273"/>
                    <a:pt x="8647" y="27111"/>
                    <a:pt x="8356" y="36949"/>
                  </a:cubicBezTo>
                  <a:cubicBezTo>
                    <a:pt x="8283" y="39427"/>
                    <a:pt x="8210" y="41833"/>
                    <a:pt x="8137" y="44310"/>
                  </a:cubicBezTo>
                  <a:cubicBezTo>
                    <a:pt x="9813" y="43290"/>
                    <a:pt x="11635" y="42998"/>
                    <a:pt x="13676" y="43509"/>
                  </a:cubicBezTo>
                  <a:cubicBezTo>
                    <a:pt x="19433" y="43582"/>
                    <a:pt x="25118" y="43654"/>
                    <a:pt x="30875" y="43800"/>
                  </a:cubicBezTo>
                  <a:cubicBezTo>
                    <a:pt x="36487" y="43946"/>
                    <a:pt x="36487" y="52618"/>
                    <a:pt x="30875" y="52472"/>
                  </a:cubicBezTo>
                  <a:cubicBezTo>
                    <a:pt x="22203" y="52181"/>
                    <a:pt x="12291" y="53129"/>
                    <a:pt x="3837" y="50942"/>
                  </a:cubicBezTo>
                  <a:cubicBezTo>
                    <a:pt x="-1556" y="49558"/>
                    <a:pt x="266" y="40520"/>
                    <a:pt x="412" y="37022"/>
                  </a:cubicBezTo>
                  <a:cubicBezTo>
                    <a:pt x="631" y="25872"/>
                    <a:pt x="995" y="14795"/>
                    <a:pt x="1432" y="3790"/>
                  </a:cubicBezTo>
                  <a:close/>
                </a:path>
              </a:pathLst>
            </a:custGeom>
            <a:solidFill>
              <a:srgbClr val="E2ECED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076" name="Graphic 2">
              <a:extLst>
                <a:ext uri="{FF2B5EF4-FFF2-40B4-BE49-F238E27FC236}">
                  <a16:creationId xmlns:a16="http://schemas.microsoft.com/office/drawing/2014/main" id="{84260CA5-A105-5D25-85B3-4156BC0A9910}"/>
                </a:ext>
              </a:extLst>
            </p:cNvPr>
            <p:cNvGrpSpPr/>
            <p:nvPr/>
          </p:nvGrpSpPr>
          <p:grpSpPr>
            <a:xfrm>
              <a:off x="3513944" y="6298395"/>
              <a:ext cx="97846" cy="22350"/>
              <a:chOff x="3513944" y="6298395"/>
              <a:chExt cx="97846" cy="22350"/>
            </a:xfrm>
          </p:grpSpPr>
          <p:sp>
            <p:nvSpPr>
              <p:cNvPr id="1077" name="Freeform: Shape 1076">
                <a:extLst>
                  <a:ext uri="{FF2B5EF4-FFF2-40B4-BE49-F238E27FC236}">
                    <a16:creationId xmlns:a16="http://schemas.microsoft.com/office/drawing/2014/main" id="{B5BAA93B-4B87-8386-F86A-8C80F0A0FE94}"/>
                  </a:ext>
                </a:extLst>
              </p:cNvPr>
              <p:cNvSpPr/>
              <p:nvPr/>
            </p:nvSpPr>
            <p:spPr>
              <a:xfrm>
                <a:off x="3513944" y="6298395"/>
                <a:ext cx="97846" cy="22350"/>
              </a:xfrm>
              <a:custGeom>
                <a:avLst/>
                <a:gdLst>
                  <a:gd name="connsiteX0" fmla="*/ 95867 w 97846"/>
                  <a:gd name="connsiteY0" fmla="*/ 7564 h 22350"/>
                  <a:gd name="connsiteX1" fmla="*/ 83551 w 97846"/>
                  <a:gd name="connsiteY1" fmla="*/ 1952 h 22350"/>
                  <a:gd name="connsiteX2" fmla="*/ 50318 w 97846"/>
                  <a:gd name="connsiteY2" fmla="*/ 130 h 22350"/>
                  <a:gd name="connsiteX3" fmla="*/ 17377 w 97846"/>
                  <a:gd name="connsiteY3" fmla="*/ 3263 h 22350"/>
                  <a:gd name="connsiteX4" fmla="*/ 1708 w 97846"/>
                  <a:gd name="connsiteY4" fmla="*/ 9313 h 22350"/>
                  <a:gd name="connsiteX5" fmla="*/ 1417 w 97846"/>
                  <a:gd name="connsiteY5" fmla="*/ 9531 h 22350"/>
                  <a:gd name="connsiteX6" fmla="*/ 105 w 97846"/>
                  <a:gd name="connsiteY6" fmla="*/ 12883 h 22350"/>
                  <a:gd name="connsiteX7" fmla="*/ 1271 w 97846"/>
                  <a:gd name="connsiteY7" fmla="*/ 16819 h 22350"/>
                  <a:gd name="connsiteX8" fmla="*/ 17013 w 97846"/>
                  <a:gd name="connsiteY8" fmla="*/ 20973 h 22350"/>
                  <a:gd name="connsiteX9" fmla="*/ 61177 w 97846"/>
                  <a:gd name="connsiteY9" fmla="*/ 21556 h 22350"/>
                  <a:gd name="connsiteX10" fmla="*/ 97835 w 97846"/>
                  <a:gd name="connsiteY10" fmla="*/ 11353 h 22350"/>
                  <a:gd name="connsiteX11" fmla="*/ 95867 w 97846"/>
                  <a:gd name="connsiteY11" fmla="*/ 7564 h 22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7846" h="22350">
                    <a:moveTo>
                      <a:pt x="95867" y="7564"/>
                    </a:moveTo>
                    <a:cubicBezTo>
                      <a:pt x="93608" y="4430"/>
                      <a:pt x="87340" y="2754"/>
                      <a:pt x="83551" y="1952"/>
                    </a:cubicBezTo>
                    <a:cubicBezTo>
                      <a:pt x="72911" y="-307"/>
                      <a:pt x="61250" y="-89"/>
                      <a:pt x="50318" y="130"/>
                    </a:cubicBezTo>
                    <a:cubicBezTo>
                      <a:pt x="39314" y="422"/>
                      <a:pt x="28090" y="1223"/>
                      <a:pt x="17377" y="3263"/>
                    </a:cubicBezTo>
                    <a:cubicBezTo>
                      <a:pt x="13223" y="4065"/>
                      <a:pt x="4113" y="5523"/>
                      <a:pt x="1708" y="9313"/>
                    </a:cubicBezTo>
                    <a:cubicBezTo>
                      <a:pt x="1636" y="9385"/>
                      <a:pt x="1490" y="9458"/>
                      <a:pt x="1417" y="9531"/>
                    </a:cubicBezTo>
                    <a:cubicBezTo>
                      <a:pt x="324" y="10697"/>
                      <a:pt x="-41" y="11791"/>
                      <a:pt x="105" y="12883"/>
                    </a:cubicBezTo>
                    <a:cubicBezTo>
                      <a:pt x="-186" y="14123"/>
                      <a:pt x="105" y="15507"/>
                      <a:pt x="1271" y="16819"/>
                    </a:cubicBezTo>
                    <a:cubicBezTo>
                      <a:pt x="4405" y="20317"/>
                      <a:pt x="11474" y="20754"/>
                      <a:pt x="17013" y="20973"/>
                    </a:cubicBezTo>
                    <a:cubicBezTo>
                      <a:pt x="31224" y="23378"/>
                      <a:pt x="47549" y="21993"/>
                      <a:pt x="61177" y="21556"/>
                    </a:cubicBezTo>
                    <a:cubicBezTo>
                      <a:pt x="69995" y="21265"/>
                      <a:pt x="98491" y="22649"/>
                      <a:pt x="97835" y="11353"/>
                    </a:cubicBezTo>
                    <a:cubicBezTo>
                      <a:pt x="97835" y="9750"/>
                      <a:pt x="97033" y="8511"/>
                      <a:pt x="95867" y="7564"/>
                    </a:cubicBezTo>
                    <a:close/>
                  </a:path>
                </a:pathLst>
              </a:custGeom>
              <a:solidFill>
                <a:srgbClr val="E2ECED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8" name="Freeform: Shape 1077">
                <a:extLst>
                  <a:ext uri="{FF2B5EF4-FFF2-40B4-BE49-F238E27FC236}">
                    <a16:creationId xmlns:a16="http://schemas.microsoft.com/office/drawing/2014/main" id="{5DFEE951-3D32-07B6-8F3A-B0C47BD22180}"/>
                  </a:ext>
                </a:extLst>
              </p:cNvPr>
              <p:cNvSpPr/>
              <p:nvPr/>
            </p:nvSpPr>
            <p:spPr>
              <a:xfrm>
                <a:off x="3522973" y="6302235"/>
                <a:ext cx="42173" cy="14373"/>
              </a:xfrm>
              <a:custGeom>
                <a:avLst/>
                <a:gdLst>
                  <a:gd name="connsiteX0" fmla="*/ 41581 w 42173"/>
                  <a:gd name="connsiteY0" fmla="*/ 12761 h 14373"/>
                  <a:gd name="connsiteX1" fmla="*/ 11045 w 42173"/>
                  <a:gd name="connsiteY1" fmla="*/ 11522 h 14373"/>
                  <a:gd name="connsiteX2" fmla="*/ 4704 w 42173"/>
                  <a:gd name="connsiteY2" fmla="*/ 9773 h 14373"/>
                  <a:gd name="connsiteX3" fmla="*/ 3101 w 42173"/>
                  <a:gd name="connsiteY3" fmla="*/ 4963 h 14373"/>
                  <a:gd name="connsiteX4" fmla="*/ 7182 w 42173"/>
                  <a:gd name="connsiteY4" fmla="*/ 3068 h 14373"/>
                  <a:gd name="connsiteX5" fmla="*/ 22414 w 42173"/>
                  <a:gd name="connsiteY5" fmla="*/ 444 h 14373"/>
                  <a:gd name="connsiteX6" fmla="*/ 22414 w 42173"/>
                  <a:gd name="connsiteY6" fmla="*/ 7 h 14373"/>
                  <a:gd name="connsiteX7" fmla="*/ 3975 w 42173"/>
                  <a:gd name="connsiteY7" fmla="*/ 3505 h 14373"/>
                  <a:gd name="connsiteX8" fmla="*/ 1133 w 42173"/>
                  <a:gd name="connsiteY8" fmla="*/ 9700 h 14373"/>
                  <a:gd name="connsiteX9" fmla="*/ 8275 w 42173"/>
                  <a:gd name="connsiteY9" fmla="*/ 12178 h 14373"/>
                  <a:gd name="connsiteX10" fmla="*/ 18187 w 42173"/>
                  <a:gd name="connsiteY10" fmla="*/ 13854 h 14373"/>
                  <a:gd name="connsiteX11" fmla="*/ 41508 w 42173"/>
                  <a:gd name="connsiteY11" fmla="*/ 14073 h 14373"/>
                  <a:gd name="connsiteX12" fmla="*/ 41581 w 42173"/>
                  <a:gd name="connsiteY12" fmla="*/ 12761 h 14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173" h="14373">
                    <a:moveTo>
                      <a:pt x="41581" y="12761"/>
                    </a:moveTo>
                    <a:cubicBezTo>
                      <a:pt x="31378" y="13198"/>
                      <a:pt x="21029" y="13635"/>
                      <a:pt x="11045" y="11522"/>
                    </a:cubicBezTo>
                    <a:cubicBezTo>
                      <a:pt x="8858" y="11085"/>
                      <a:pt x="6745" y="10502"/>
                      <a:pt x="4704" y="9773"/>
                    </a:cubicBezTo>
                    <a:cubicBezTo>
                      <a:pt x="2372" y="8971"/>
                      <a:pt x="-543" y="8753"/>
                      <a:pt x="3101" y="4963"/>
                    </a:cubicBezTo>
                    <a:cubicBezTo>
                      <a:pt x="3975" y="4015"/>
                      <a:pt x="6016" y="3433"/>
                      <a:pt x="7182" y="3068"/>
                    </a:cubicBezTo>
                    <a:cubicBezTo>
                      <a:pt x="12065" y="1246"/>
                      <a:pt x="17312" y="882"/>
                      <a:pt x="22414" y="444"/>
                    </a:cubicBezTo>
                    <a:cubicBezTo>
                      <a:pt x="22705" y="444"/>
                      <a:pt x="22705" y="-66"/>
                      <a:pt x="22414" y="7"/>
                    </a:cubicBezTo>
                    <a:cubicBezTo>
                      <a:pt x="16219" y="371"/>
                      <a:pt x="9660" y="736"/>
                      <a:pt x="3975" y="3505"/>
                    </a:cubicBezTo>
                    <a:cubicBezTo>
                      <a:pt x="1570" y="4671"/>
                      <a:pt x="-1782" y="7077"/>
                      <a:pt x="1133" y="9700"/>
                    </a:cubicBezTo>
                    <a:cubicBezTo>
                      <a:pt x="2737" y="11158"/>
                      <a:pt x="6235" y="11595"/>
                      <a:pt x="8275" y="12178"/>
                    </a:cubicBezTo>
                    <a:cubicBezTo>
                      <a:pt x="11555" y="12980"/>
                      <a:pt x="14834" y="13562"/>
                      <a:pt x="18187" y="13854"/>
                    </a:cubicBezTo>
                    <a:cubicBezTo>
                      <a:pt x="25912" y="14656"/>
                      <a:pt x="33783" y="14364"/>
                      <a:pt x="41508" y="14073"/>
                    </a:cubicBezTo>
                    <a:cubicBezTo>
                      <a:pt x="42382" y="13927"/>
                      <a:pt x="42382" y="12761"/>
                      <a:pt x="41581" y="1276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9" name="Freeform: Shape 1078">
                <a:extLst>
                  <a:ext uri="{FF2B5EF4-FFF2-40B4-BE49-F238E27FC236}">
                    <a16:creationId xmlns:a16="http://schemas.microsoft.com/office/drawing/2014/main" id="{6C1AE7C8-AA97-B78E-2503-FC427502DD4F}"/>
                  </a:ext>
                </a:extLst>
              </p:cNvPr>
              <p:cNvSpPr/>
              <p:nvPr/>
            </p:nvSpPr>
            <p:spPr>
              <a:xfrm>
                <a:off x="3574764" y="6300680"/>
                <a:ext cx="27079" cy="17889"/>
              </a:xfrm>
              <a:custGeom>
                <a:avLst/>
                <a:gdLst>
                  <a:gd name="connsiteX0" fmla="*/ 26812 w 27079"/>
                  <a:gd name="connsiteY0" fmla="*/ 6955 h 17889"/>
                  <a:gd name="connsiteX1" fmla="*/ 17410 w 27079"/>
                  <a:gd name="connsiteY1" fmla="*/ 1562 h 17889"/>
                  <a:gd name="connsiteX2" fmla="*/ 211 w 27079"/>
                  <a:gd name="connsiteY2" fmla="*/ 396 h 17889"/>
                  <a:gd name="connsiteX3" fmla="*/ 357 w 27079"/>
                  <a:gd name="connsiteY3" fmla="*/ 906 h 17889"/>
                  <a:gd name="connsiteX4" fmla="*/ 22730 w 27079"/>
                  <a:gd name="connsiteY4" fmla="*/ 4331 h 17889"/>
                  <a:gd name="connsiteX5" fmla="*/ 22002 w 27079"/>
                  <a:gd name="connsiteY5" fmla="*/ 12421 h 17889"/>
                  <a:gd name="connsiteX6" fmla="*/ 16536 w 27079"/>
                  <a:gd name="connsiteY6" fmla="*/ 14826 h 17889"/>
                  <a:gd name="connsiteX7" fmla="*/ 6187 w 27079"/>
                  <a:gd name="connsiteY7" fmla="*/ 16648 h 17889"/>
                  <a:gd name="connsiteX8" fmla="*/ 6187 w 27079"/>
                  <a:gd name="connsiteY8" fmla="*/ 17887 h 17889"/>
                  <a:gd name="connsiteX9" fmla="*/ 26812 w 27079"/>
                  <a:gd name="connsiteY9" fmla="*/ 6955 h 17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079" h="17889">
                    <a:moveTo>
                      <a:pt x="26812" y="6955"/>
                    </a:moveTo>
                    <a:cubicBezTo>
                      <a:pt x="25573" y="3238"/>
                      <a:pt x="20690" y="2363"/>
                      <a:pt x="17410" y="1562"/>
                    </a:cubicBezTo>
                    <a:cubicBezTo>
                      <a:pt x="11653" y="177"/>
                      <a:pt x="6114" y="-478"/>
                      <a:pt x="211" y="396"/>
                    </a:cubicBezTo>
                    <a:cubicBezTo>
                      <a:pt x="-153" y="469"/>
                      <a:pt x="-8" y="979"/>
                      <a:pt x="357" y="906"/>
                    </a:cubicBezTo>
                    <a:cubicBezTo>
                      <a:pt x="7207" y="-41"/>
                      <a:pt x="16536" y="979"/>
                      <a:pt x="22730" y="4331"/>
                    </a:cubicBezTo>
                    <a:cubicBezTo>
                      <a:pt x="26229" y="6226"/>
                      <a:pt x="24625" y="10234"/>
                      <a:pt x="22002" y="12421"/>
                    </a:cubicBezTo>
                    <a:cubicBezTo>
                      <a:pt x="20544" y="13660"/>
                      <a:pt x="18285" y="14243"/>
                      <a:pt x="16536" y="14826"/>
                    </a:cubicBezTo>
                    <a:cubicBezTo>
                      <a:pt x="13183" y="15992"/>
                      <a:pt x="9685" y="16429"/>
                      <a:pt x="6187" y="16648"/>
                    </a:cubicBezTo>
                    <a:cubicBezTo>
                      <a:pt x="5386" y="16721"/>
                      <a:pt x="5386" y="17959"/>
                      <a:pt x="6187" y="17887"/>
                    </a:cubicBezTo>
                    <a:cubicBezTo>
                      <a:pt x="11070" y="17814"/>
                      <a:pt x="29508" y="15117"/>
                      <a:pt x="26812" y="69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0" name="Freeform: Shape 1079">
                <a:extLst>
                  <a:ext uri="{FF2B5EF4-FFF2-40B4-BE49-F238E27FC236}">
                    <a16:creationId xmlns:a16="http://schemas.microsoft.com/office/drawing/2014/main" id="{DCF76395-8F61-A1DB-8970-6EC40028F48B}"/>
                  </a:ext>
                </a:extLst>
              </p:cNvPr>
              <p:cNvSpPr/>
              <p:nvPr/>
            </p:nvSpPr>
            <p:spPr>
              <a:xfrm>
                <a:off x="3533872" y="6304720"/>
                <a:ext cx="23831" cy="7743"/>
              </a:xfrm>
              <a:custGeom>
                <a:avLst/>
                <a:gdLst>
                  <a:gd name="connsiteX0" fmla="*/ 23394 w 23831"/>
                  <a:gd name="connsiteY0" fmla="*/ 6851 h 7743"/>
                  <a:gd name="connsiteX1" fmla="*/ 6049 w 23831"/>
                  <a:gd name="connsiteY1" fmla="*/ 6413 h 7743"/>
                  <a:gd name="connsiteX2" fmla="*/ 2332 w 23831"/>
                  <a:gd name="connsiteY2" fmla="*/ 4591 h 7743"/>
                  <a:gd name="connsiteX3" fmla="*/ 7215 w 23831"/>
                  <a:gd name="connsiteY3" fmla="*/ 2405 h 7743"/>
                  <a:gd name="connsiteX4" fmla="*/ 17053 w 23831"/>
                  <a:gd name="connsiteY4" fmla="*/ 583 h 7743"/>
                  <a:gd name="connsiteX5" fmla="*/ 17053 w 23831"/>
                  <a:gd name="connsiteY5" fmla="*/ 0 h 7743"/>
                  <a:gd name="connsiteX6" fmla="*/ 146 w 23831"/>
                  <a:gd name="connsiteY6" fmla="*/ 5101 h 7743"/>
                  <a:gd name="connsiteX7" fmla="*/ 0 w 23831"/>
                  <a:gd name="connsiteY7" fmla="*/ 5539 h 7743"/>
                  <a:gd name="connsiteX8" fmla="*/ 6049 w 23831"/>
                  <a:gd name="connsiteY8" fmla="*/ 7288 h 7743"/>
                  <a:gd name="connsiteX9" fmla="*/ 23394 w 23831"/>
                  <a:gd name="connsiteY9" fmla="*/ 7725 h 7743"/>
                  <a:gd name="connsiteX10" fmla="*/ 23394 w 23831"/>
                  <a:gd name="connsiteY10" fmla="*/ 6851 h 7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31" h="7743">
                    <a:moveTo>
                      <a:pt x="23394" y="6851"/>
                    </a:moveTo>
                    <a:cubicBezTo>
                      <a:pt x="17636" y="6632"/>
                      <a:pt x="11806" y="6778"/>
                      <a:pt x="6049" y="6413"/>
                    </a:cubicBezTo>
                    <a:cubicBezTo>
                      <a:pt x="4518" y="6340"/>
                      <a:pt x="2114" y="6851"/>
                      <a:pt x="2332" y="4591"/>
                    </a:cubicBezTo>
                    <a:cubicBezTo>
                      <a:pt x="2405" y="3789"/>
                      <a:pt x="6632" y="2624"/>
                      <a:pt x="7215" y="2405"/>
                    </a:cubicBezTo>
                    <a:cubicBezTo>
                      <a:pt x="10422" y="1312"/>
                      <a:pt x="13628" y="729"/>
                      <a:pt x="17053" y="583"/>
                    </a:cubicBezTo>
                    <a:cubicBezTo>
                      <a:pt x="17418" y="583"/>
                      <a:pt x="17418" y="0"/>
                      <a:pt x="17053" y="0"/>
                    </a:cubicBezTo>
                    <a:cubicBezTo>
                      <a:pt x="11952" y="145"/>
                      <a:pt x="3935" y="1166"/>
                      <a:pt x="146" y="5101"/>
                    </a:cubicBezTo>
                    <a:cubicBezTo>
                      <a:pt x="73" y="5174"/>
                      <a:pt x="0" y="5393"/>
                      <a:pt x="0" y="5539"/>
                    </a:cubicBezTo>
                    <a:cubicBezTo>
                      <a:pt x="729" y="7506"/>
                      <a:pt x="4373" y="7215"/>
                      <a:pt x="6049" y="7288"/>
                    </a:cubicBezTo>
                    <a:cubicBezTo>
                      <a:pt x="11806" y="7652"/>
                      <a:pt x="17636" y="7798"/>
                      <a:pt x="23394" y="7725"/>
                    </a:cubicBezTo>
                    <a:cubicBezTo>
                      <a:pt x="23977" y="7652"/>
                      <a:pt x="23977" y="6851"/>
                      <a:pt x="23394" y="685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1" name="Freeform: Shape 1080">
                <a:extLst>
                  <a:ext uri="{FF2B5EF4-FFF2-40B4-BE49-F238E27FC236}">
                    <a16:creationId xmlns:a16="http://schemas.microsoft.com/office/drawing/2014/main" id="{D847D05C-C52B-47AD-967E-D8F4027DAC06}"/>
                  </a:ext>
                </a:extLst>
              </p:cNvPr>
              <p:cNvSpPr/>
              <p:nvPr/>
            </p:nvSpPr>
            <p:spPr>
              <a:xfrm>
                <a:off x="3564135" y="6302912"/>
                <a:ext cx="25007" cy="12593"/>
              </a:xfrm>
              <a:custGeom>
                <a:avLst/>
                <a:gdLst>
                  <a:gd name="connsiteX0" fmla="*/ 24760 w 25007"/>
                  <a:gd name="connsiteY0" fmla="*/ 5160 h 12593"/>
                  <a:gd name="connsiteX1" fmla="*/ 17108 w 25007"/>
                  <a:gd name="connsiteY1" fmla="*/ 641 h 12593"/>
                  <a:gd name="connsiteX2" fmla="*/ 273 w 25007"/>
                  <a:gd name="connsiteY2" fmla="*/ 787 h 12593"/>
                  <a:gd name="connsiteX3" fmla="*/ 273 w 25007"/>
                  <a:gd name="connsiteY3" fmla="*/ 1297 h 12593"/>
                  <a:gd name="connsiteX4" fmla="*/ 17618 w 25007"/>
                  <a:gd name="connsiteY4" fmla="*/ 1735 h 12593"/>
                  <a:gd name="connsiteX5" fmla="*/ 21772 w 25007"/>
                  <a:gd name="connsiteY5" fmla="*/ 3484 h 12593"/>
                  <a:gd name="connsiteX6" fmla="*/ 17764 w 25007"/>
                  <a:gd name="connsiteY6" fmla="*/ 10626 h 12593"/>
                  <a:gd name="connsiteX7" fmla="*/ 8290 w 25007"/>
                  <a:gd name="connsiteY7" fmla="*/ 11355 h 12593"/>
                  <a:gd name="connsiteX8" fmla="*/ 8290 w 25007"/>
                  <a:gd name="connsiteY8" fmla="*/ 12593 h 12593"/>
                  <a:gd name="connsiteX9" fmla="*/ 24760 w 25007"/>
                  <a:gd name="connsiteY9" fmla="*/ 5160 h 12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007" h="12593">
                    <a:moveTo>
                      <a:pt x="24760" y="5160"/>
                    </a:moveTo>
                    <a:cubicBezTo>
                      <a:pt x="23813" y="2245"/>
                      <a:pt x="19732" y="1224"/>
                      <a:pt x="17108" y="641"/>
                    </a:cubicBezTo>
                    <a:cubicBezTo>
                      <a:pt x="11569" y="-525"/>
                      <a:pt x="5812" y="131"/>
                      <a:pt x="273" y="787"/>
                    </a:cubicBezTo>
                    <a:cubicBezTo>
                      <a:pt x="-91" y="860"/>
                      <a:pt x="-91" y="1370"/>
                      <a:pt x="273" y="1297"/>
                    </a:cubicBezTo>
                    <a:cubicBezTo>
                      <a:pt x="6031" y="787"/>
                      <a:pt x="12007" y="204"/>
                      <a:pt x="17618" y="1735"/>
                    </a:cubicBezTo>
                    <a:cubicBezTo>
                      <a:pt x="19003" y="2099"/>
                      <a:pt x="20606" y="2536"/>
                      <a:pt x="21772" y="3484"/>
                    </a:cubicBezTo>
                    <a:cubicBezTo>
                      <a:pt x="24760" y="5962"/>
                      <a:pt x="20534" y="9606"/>
                      <a:pt x="17764" y="10626"/>
                    </a:cubicBezTo>
                    <a:cubicBezTo>
                      <a:pt x="14849" y="11646"/>
                      <a:pt x="11351" y="11355"/>
                      <a:pt x="8290" y="11355"/>
                    </a:cubicBezTo>
                    <a:cubicBezTo>
                      <a:pt x="7488" y="11355"/>
                      <a:pt x="7488" y="12593"/>
                      <a:pt x="8290" y="12593"/>
                    </a:cubicBezTo>
                    <a:cubicBezTo>
                      <a:pt x="12225" y="12593"/>
                      <a:pt x="27093" y="12520"/>
                      <a:pt x="24760" y="51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2" name="Freeform: Shape 1081">
                <a:extLst>
                  <a:ext uri="{FF2B5EF4-FFF2-40B4-BE49-F238E27FC236}">
                    <a16:creationId xmlns:a16="http://schemas.microsoft.com/office/drawing/2014/main" id="{7526BC10-90C8-9A9E-8044-62A2A98A850F}"/>
                  </a:ext>
                </a:extLst>
              </p:cNvPr>
              <p:cNvSpPr/>
              <p:nvPr/>
            </p:nvSpPr>
            <p:spPr>
              <a:xfrm>
                <a:off x="3564208" y="6306017"/>
                <a:ext cx="12786" cy="5705"/>
              </a:xfrm>
              <a:custGeom>
                <a:avLst/>
                <a:gdLst>
                  <a:gd name="connsiteX0" fmla="*/ 12736 w 12786"/>
                  <a:gd name="connsiteY0" fmla="*/ 1836 h 5705"/>
                  <a:gd name="connsiteX1" fmla="*/ 9237 w 12786"/>
                  <a:gd name="connsiteY1" fmla="*/ 14 h 5705"/>
                  <a:gd name="connsiteX2" fmla="*/ 8946 w 12786"/>
                  <a:gd name="connsiteY2" fmla="*/ 1035 h 5705"/>
                  <a:gd name="connsiteX3" fmla="*/ 10549 w 12786"/>
                  <a:gd name="connsiteY3" fmla="*/ 3658 h 5705"/>
                  <a:gd name="connsiteX4" fmla="*/ 6832 w 12786"/>
                  <a:gd name="connsiteY4" fmla="*/ 4751 h 5705"/>
                  <a:gd name="connsiteX5" fmla="*/ 273 w 12786"/>
                  <a:gd name="connsiteY5" fmla="*/ 4824 h 5705"/>
                  <a:gd name="connsiteX6" fmla="*/ 273 w 12786"/>
                  <a:gd name="connsiteY6" fmla="*/ 5334 h 5705"/>
                  <a:gd name="connsiteX7" fmla="*/ 11715 w 12786"/>
                  <a:gd name="connsiteY7" fmla="*/ 4095 h 5705"/>
                  <a:gd name="connsiteX8" fmla="*/ 12736 w 12786"/>
                  <a:gd name="connsiteY8" fmla="*/ 1836 h 5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786" h="5705">
                    <a:moveTo>
                      <a:pt x="12736" y="1836"/>
                    </a:moveTo>
                    <a:cubicBezTo>
                      <a:pt x="12298" y="306"/>
                      <a:pt x="10476" y="306"/>
                      <a:pt x="9237" y="14"/>
                    </a:cubicBezTo>
                    <a:cubicBezTo>
                      <a:pt x="8581" y="-132"/>
                      <a:pt x="8290" y="889"/>
                      <a:pt x="8946" y="1035"/>
                    </a:cubicBezTo>
                    <a:cubicBezTo>
                      <a:pt x="9966" y="1326"/>
                      <a:pt x="12881" y="1326"/>
                      <a:pt x="10549" y="3658"/>
                    </a:cubicBezTo>
                    <a:cubicBezTo>
                      <a:pt x="9893" y="4387"/>
                      <a:pt x="7780" y="4606"/>
                      <a:pt x="6832" y="4751"/>
                    </a:cubicBezTo>
                    <a:cubicBezTo>
                      <a:pt x="4646" y="5043"/>
                      <a:pt x="2460" y="4970"/>
                      <a:pt x="273" y="4824"/>
                    </a:cubicBezTo>
                    <a:cubicBezTo>
                      <a:pt x="-91" y="4824"/>
                      <a:pt x="-91" y="5334"/>
                      <a:pt x="273" y="5334"/>
                    </a:cubicBezTo>
                    <a:cubicBezTo>
                      <a:pt x="3699" y="5626"/>
                      <a:pt x="8727" y="6428"/>
                      <a:pt x="11715" y="4095"/>
                    </a:cubicBezTo>
                    <a:cubicBezTo>
                      <a:pt x="12444" y="3512"/>
                      <a:pt x="12954" y="2784"/>
                      <a:pt x="12736" y="1836"/>
                    </a:cubicBezTo>
                    <a:close/>
                  </a:path>
                </a:pathLst>
              </a:custGeom>
              <a:solidFill>
                <a:srgbClr val="FFFFF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3" name="Freeform: Shape 1082">
                <a:extLst>
                  <a:ext uri="{FF2B5EF4-FFF2-40B4-BE49-F238E27FC236}">
                    <a16:creationId xmlns:a16="http://schemas.microsoft.com/office/drawing/2014/main" id="{23B90CA5-E12E-31F6-66D8-754CA93C16BA}"/>
                  </a:ext>
                </a:extLst>
              </p:cNvPr>
              <p:cNvSpPr/>
              <p:nvPr/>
            </p:nvSpPr>
            <p:spPr>
              <a:xfrm>
                <a:off x="3557795" y="6305581"/>
                <a:ext cx="7418" cy="2960"/>
              </a:xfrm>
              <a:custGeom>
                <a:avLst/>
                <a:gdLst>
                  <a:gd name="connsiteX0" fmla="*/ 5666 w 7418"/>
                  <a:gd name="connsiteY0" fmla="*/ 14 h 2960"/>
                  <a:gd name="connsiteX1" fmla="*/ 273 w 7418"/>
                  <a:gd name="connsiteY1" fmla="*/ 669 h 2960"/>
                  <a:gd name="connsiteX2" fmla="*/ 273 w 7418"/>
                  <a:gd name="connsiteY2" fmla="*/ 1398 h 2960"/>
                  <a:gd name="connsiteX3" fmla="*/ 711 w 7418"/>
                  <a:gd name="connsiteY3" fmla="*/ 1544 h 2960"/>
                  <a:gd name="connsiteX4" fmla="*/ 711 w 7418"/>
                  <a:gd name="connsiteY4" fmla="*/ 2418 h 2960"/>
                  <a:gd name="connsiteX5" fmla="*/ 1367 w 7418"/>
                  <a:gd name="connsiteY5" fmla="*/ 2637 h 2960"/>
                  <a:gd name="connsiteX6" fmla="*/ 4282 w 7418"/>
                  <a:gd name="connsiteY6" fmla="*/ 2564 h 2960"/>
                  <a:gd name="connsiteX7" fmla="*/ 4865 w 7418"/>
                  <a:gd name="connsiteY7" fmla="*/ 2418 h 2960"/>
                  <a:gd name="connsiteX8" fmla="*/ 7415 w 7418"/>
                  <a:gd name="connsiteY8" fmla="*/ 1034 h 2960"/>
                  <a:gd name="connsiteX9" fmla="*/ 5666 w 7418"/>
                  <a:gd name="connsiteY9" fmla="*/ 14 h 2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418" h="2960">
                    <a:moveTo>
                      <a:pt x="5666" y="14"/>
                    </a:moveTo>
                    <a:cubicBezTo>
                      <a:pt x="3917" y="-59"/>
                      <a:pt x="1949" y="159"/>
                      <a:pt x="273" y="669"/>
                    </a:cubicBezTo>
                    <a:cubicBezTo>
                      <a:pt x="-91" y="742"/>
                      <a:pt x="-91" y="1325"/>
                      <a:pt x="273" y="1398"/>
                    </a:cubicBezTo>
                    <a:cubicBezTo>
                      <a:pt x="419" y="1471"/>
                      <a:pt x="565" y="1471"/>
                      <a:pt x="711" y="1544"/>
                    </a:cubicBezTo>
                    <a:cubicBezTo>
                      <a:pt x="419" y="1763"/>
                      <a:pt x="419" y="2200"/>
                      <a:pt x="711" y="2418"/>
                    </a:cubicBezTo>
                    <a:cubicBezTo>
                      <a:pt x="929" y="2564"/>
                      <a:pt x="1148" y="2564"/>
                      <a:pt x="1367" y="2637"/>
                    </a:cubicBezTo>
                    <a:cubicBezTo>
                      <a:pt x="2095" y="3147"/>
                      <a:pt x="3334" y="3002"/>
                      <a:pt x="4282" y="2564"/>
                    </a:cubicBezTo>
                    <a:cubicBezTo>
                      <a:pt x="4500" y="2491"/>
                      <a:pt x="4646" y="2491"/>
                      <a:pt x="4865" y="2418"/>
                    </a:cubicBezTo>
                    <a:cubicBezTo>
                      <a:pt x="5521" y="2273"/>
                      <a:pt x="7415" y="2127"/>
                      <a:pt x="7415" y="1034"/>
                    </a:cubicBezTo>
                    <a:cubicBezTo>
                      <a:pt x="7488" y="87"/>
                      <a:pt x="6322" y="14"/>
                      <a:pt x="5666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72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E5F2D7E0-9519-5E9F-6F7C-C3194D96D7A9}"/>
                </a:ext>
              </a:extLst>
            </p:cNvPr>
            <p:cNvSpPr/>
            <p:nvPr/>
          </p:nvSpPr>
          <p:spPr>
            <a:xfrm>
              <a:off x="3426071" y="6324834"/>
              <a:ext cx="427494" cy="101555"/>
            </a:xfrm>
            <a:custGeom>
              <a:avLst/>
              <a:gdLst>
                <a:gd name="connsiteX0" fmla="*/ 416805 w 427494"/>
                <a:gd name="connsiteY0" fmla="*/ 48245 h 101555"/>
                <a:gd name="connsiteX1" fmla="*/ 406238 w 427494"/>
                <a:gd name="connsiteY1" fmla="*/ 45039 h 101555"/>
                <a:gd name="connsiteX2" fmla="*/ 368779 w 427494"/>
                <a:gd name="connsiteY2" fmla="*/ 37896 h 101555"/>
                <a:gd name="connsiteX3" fmla="*/ 366738 w 427494"/>
                <a:gd name="connsiteY3" fmla="*/ 36147 h 101555"/>
                <a:gd name="connsiteX4" fmla="*/ 358284 w 427494"/>
                <a:gd name="connsiteY4" fmla="*/ 29443 h 101555"/>
                <a:gd name="connsiteX5" fmla="*/ 323448 w 427494"/>
                <a:gd name="connsiteY5" fmla="*/ 11150 h 101555"/>
                <a:gd name="connsiteX6" fmla="*/ 309893 w 427494"/>
                <a:gd name="connsiteY6" fmla="*/ 6049 h 101555"/>
                <a:gd name="connsiteX7" fmla="*/ 290289 w 427494"/>
                <a:gd name="connsiteY7" fmla="*/ 583 h 101555"/>
                <a:gd name="connsiteX8" fmla="*/ 256983 w 427494"/>
                <a:gd name="connsiteY8" fmla="*/ 0 h 101555"/>
                <a:gd name="connsiteX9" fmla="*/ 155026 w 427494"/>
                <a:gd name="connsiteY9" fmla="*/ 583 h 101555"/>
                <a:gd name="connsiteX10" fmla="*/ 125438 w 427494"/>
                <a:gd name="connsiteY10" fmla="*/ 8745 h 101555"/>
                <a:gd name="connsiteX11" fmla="*/ 100295 w 427494"/>
                <a:gd name="connsiteY11" fmla="*/ 20624 h 101555"/>
                <a:gd name="connsiteX12" fmla="*/ 81638 w 427494"/>
                <a:gd name="connsiteY12" fmla="*/ 28641 h 101555"/>
                <a:gd name="connsiteX13" fmla="*/ 70488 w 427494"/>
                <a:gd name="connsiteY13" fmla="*/ 32212 h 101555"/>
                <a:gd name="connsiteX14" fmla="*/ 64220 w 427494"/>
                <a:gd name="connsiteY14" fmla="*/ 34690 h 101555"/>
                <a:gd name="connsiteX15" fmla="*/ 26834 w 427494"/>
                <a:gd name="connsiteY15" fmla="*/ 47589 h 101555"/>
                <a:gd name="connsiteX16" fmla="*/ 9197 w 427494"/>
                <a:gd name="connsiteY16" fmla="*/ 58011 h 101555"/>
                <a:gd name="connsiteX17" fmla="*/ 14 w 427494"/>
                <a:gd name="connsiteY17" fmla="*/ 75793 h 101555"/>
                <a:gd name="connsiteX18" fmla="*/ 3221 w 427494"/>
                <a:gd name="connsiteY18" fmla="*/ 85413 h 101555"/>
                <a:gd name="connsiteX19" fmla="*/ 16193 w 427494"/>
                <a:gd name="connsiteY19" fmla="*/ 89276 h 101555"/>
                <a:gd name="connsiteX20" fmla="*/ 66990 w 427494"/>
                <a:gd name="connsiteY20" fmla="*/ 90077 h 101555"/>
                <a:gd name="connsiteX21" fmla="*/ 68083 w 427494"/>
                <a:gd name="connsiteY21" fmla="*/ 90588 h 101555"/>
                <a:gd name="connsiteX22" fmla="*/ 76828 w 427494"/>
                <a:gd name="connsiteY22" fmla="*/ 91462 h 101555"/>
                <a:gd name="connsiteX23" fmla="*/ 97817 w 427494"/>
                <a:gd name="connsiteY23" fmla="*/ 91098 h 101555"/>
                <a:gd name="connsiteX24" fmla="*/ 112247 w 427494"/>
                <a:gd name="connsiteY24" fmla="*/ 86361 h 101555"/>
                <a:gd name="connsiteX25" fmla="*/ 126313 w 427494"/>
                <a:gd name="connsiteY25" fmla="*/ 99333 h 101555"/>
                <a:gd name="connsiteX26" fmla="*/ 137536 w 427494"/>
                <a:gd name="connsiteY26" fmla="*/ 100353 h 101555"/>
                <a:gd name="connsiteX27" fmla="*/ 291528 w 427494"/>
                <a:gd name="connsiteY27" fmla="*/ 101009 h 101555"/>
                <a:gd name="connsiteX28" fmla="*/ 306322 w 427494"/>
                <a:gd name="connsiteY28" fmla="*/ 99114 h 101555"/>
                <a:gd name="connsiteX29" fmla="*/ 315067 w 427494"/>
                <a:gd name="connsiteY29" fmla="*/ 86944 h 101555"/>
                <a:gd name="connsiteX30" fmla="*/ 315359 w 427494"/>
                <a:gd name="connsiteY30" fmla="*/ 84757 h 101555"/>
                <a:gd name="connsiteX31" fmla="*/ 316015 w 427494"/>
                <a:gd name="connsiteY31" fmla="*/ 86579 h 101555"/>
                <a:gd name="connsiteX32" fmla="*/ 331319 w 427494"/>
                <a:gd name="connsiteY32" fmla="*/ 92628 h 101555"/>
                <a:gd name="connsiteX33" fmla="*/ 352308 w 427494"/>
                <a:gd name="connsiteY33" fmla="*/ 93065 h 101555"/>
                <a:gd name="connsiteX34" fmla="*/ 357774 w 427494"/>
                <a:gd name="connsiteY34" fmla="*/ 92774 h 101555"/>
                <a:gd name="connsiteX35" fmla="*/ 388820 w 427494"/>
                <a:gd name="connsiteY35" fmla="*/ 92628 h 101555"/>
                <a:gd name="connsiteX36" fmla="*/ 408060 w 427494"/>
                <a:gd name="connsiteY36" fmla="*/ 92118 h 101555"/>
                <a:gd name="connsiteX37" fmla="*/ 424239 w 427494"/>
                <a:gd name="connsiteY37" fmla="*/ 81186 h 101555"/>
                <a:gd name="connsiteX38" fmla="*/ 416805 w 427494"/>
                <a:gd name="connsiteY38" fmla="*/ 48245 h 10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27494" h="101555">
                  <a:moveTo>
                    <a:pt x="416805" y="48245"/>
                  </a:moveTo>
                  <a:cubicBezTo>
                    <a:pt x="413526" y="46423"/>
                    <a:pt x="409882" y="45767"/>
                    <a:pt x="406238" y="45039"/>
                  </a:cubicBezTo>
                  <a:cubicBezTo>
                    <a:pt x="393776" y="42707"/>
                    <a:pt x="381241" y="40301"/>
                    <a:pt x="368779" y="37896"/>
                  </a:cubicBezTo>
                  <a:cubicBezTo>
                    <a:pt x="368050" y="37314"/>
                    <a:pt x="367321" y="36658"/>
                    <a:pt x="366738" y="36147"/>
                  </a:cubicBezTo>
                  <a:cubicBezTo>
                    <a:pt x="364625" y="33305"/>
                    <a:pt x="361418" y="31265"/>
                    <a:pt x="358284" y="29443"/>
                  </a:cubicBezTo>
                  <a:cubicBezTo>
                    <a:pt x="346988" y="22738"/>
                    <a:pt x="335400" y="16616"/>
                    <a:pt x="323448" y="11150"/>
                  </a:cubicBezTo>
                  <a:cubicBezTo>
                    <a:pt x="319076" y="9110"/>
                    <a:pt x="314557" y="7142"/>
                    <a:pt x="309893" y="6049"/>
                  </a:cubicBezTo>
                  <a:cubicBezTo>
                    <a:pt x="304646" y="2624"/>
                    <a:pt x="297868" y="510"/>
                    <a:pt x="290289" y="583"/>
                  </a:cubicBezTo>
                  <a:cubicBezTo>
                    <a:pt x="279065" y="656"/>
                    <a:pt x="267769" y="729"/>
                    <a:pt x="256983" y="0"/>
                  </a:cubicBezTo>
                  <a:lnTo>
                    <a:pt x="155026" y="583"/>
                  </a:lnTo>
                  <a:cubicBezTo>
                    <a:pt x="143657" y="656"/>
                    <a:pt x="133455" y="3789"/>
                    <a:pt x="125438" y="8745"/>
                  </a:cubicBezTo>
                  <a:cubicBezTo>
                    <a:pt x="116765" y="11879"/>
                    <a:pt x="108603" y="16470"/>
                    <a:pt x="100295" y="20624"/>
                  </a:cubicBezTo>
                  <a:cubicBezTo>
                    <a:pt x="94246" y="23612"/>
                    <a:pt x="87979" y="26309"/>
                    <a:pt x="81638" y="28641"/>
                  </a:cubicBezTo>
                  <a:cubicBezTo>
                    <a:pt x="78942" y="29661"/>
                    <a:pt x="73986" y="30463"/>
                    <a:pt x="70488" y="32212"/>
                  </a:cubicBezTo>
                  <a:cubicBezTo>
                    <a:pt x="68301" y="32868"/>
                    <a:pt x="66188" y="33670"/>
                    <a:pt x="64220" y="34690"/>
                  </a:cubicBezTo>
                  <a:cubicBezTo>
                    <a:pt x="51831" y="35054"/>
                    <a:pt x="37255" y="42925"/>
                    <a:pt x="26834" y="47589"/>
                  </a:cubicBezTo>
                  <a:cubicBezTo>
                    <a:pt x="20566" y="50359"/>
                    <a:pt x="14299" y="53419"/>
                    <a:pt x="9197" y="58011"/>
                  </a:cubicBezTo>
                  <a:cubicBezTo>
                    <a:pt x="4096" y="62602"/>
                    <a:pt x="233" y="68943"/>
                    <a:pt x="14" y="75793"/>
                  </a:cubicBezTo>
                  <a:cubicBezTo>
                    <a:pt x="-131" y="79291"/>
                    <a:pt x="816" y="82935"/>
                    <a:pt x="3221" y="85413"/>
                  </a:cubicBezTo>
                  <a:cubicBezTo>
                    <a:pt x="6501" y="88693"/>
                    <a:pt x="11602" y="89057"/>
                    <a:pt x="16193" y="89276"/>
                  </a:cubicBezTo>
                  <a:cubicBezTo>
                    <a:pt x="33101" y="89932"/>
                    <a:pt x="50082" y="90150"/>
                    <a:pt x="66990" y="90077"/>
                  </a:cubicBezTo>
                  <a:cubicBezTo>
                    <a:pt x="67354" y="90223"/>
                    <a:pt x="67718" y="90442"/>
                    <a:pt x="68083" y="90588"/>
                  </a:cubicBezTo>
                  <a:cubicBezTo>
                    <a:pt x="70852" y="91462"/>
                    <a:pt x="73840" y="91462"/>
                    <a:pt x="76828" y="91462"/>
                  </a:cubicBezTo>
                  <a:cubicBezTo>
                    <a:pt x="83824" y="91389"/>
                    <a:pt x="90821" y="91316"/>
                    <a:pt x="97817" y="91098"/>
                  </a:cubicBezTo>
                  <a:cubicBezTo>
                    <a:pt x="103064" y="90952"/>
                    <a:pt x="108968" y="90223"/>
                    <a:pt x="112247" y="86361"/>
                  </a:cubicBezTo>
                  <a:cubicBezTo>
                    <a:pt x="113778" y="91972"/>
                    <a:pt x="117421" y="97292"/>
                    <a:pt x="126313" y="99333"/>
                  </a:cubicBezTo>
                  <a:cubicBezTo>
                    <a:pt x="129884" y="100135"/>
                    <a:pt x="133746" y="100280"/>
                    <a:pt x="137536" y="100353"/>
                  </a:cubicBezTo>
                  <a:cubicBezTo>
                    <a:pt x="188842" y="101738"/>
                    <a:pt x="240221" y="101884"/>
                    <a:pt x="291528" y="101009"/>
                  </a:cubicBezTo>
                  <a:cubicBezTo>
                    <a:pt x="296629" y="100936"/>
                    <a:pt x="302095" y="100790"/>
                    <a:pt x="306322" y="99114"/>
                  </a:cubicBezTo>
                  <a:cubicBezTo>
                    <a:pt x="312954" y="96564"/>
                    <a:pt x="314339" y="91462"/>
                    <a:pt x="315067" y="86944"/>
                  </a:cubicBezTo>
                  <a:cubicBezTo>
                    <a:pt x="315213" y="86215"/>
                    <a:pt x="315286" y="85486"/>
                    <a:pt x="315359" y="84757"/>
                  </a:cubicBezTo>
                  <a:cubicBezTo>
                    <a:pt x="315577" y="85340"/>
                    <a:pt x="315723" y="85996"/>
                    <a:pt x="316015" y="86579"/>
                  </a:cubicBezTo>
                  <a:cubicBezTo>
                    <a:pt x="319149" y="91754"/>
                    <a:pt x="325708" y="92482"/>
                    <a:pt x="331319" y="92628"/>
                  </a:cubicBezTo>
                  <a:cubicBezTo>
                    <a:pt x="338316" y="92847"/>
                    <a:pt x="345312" y="92992"/>
                    <a:pt x="352308" y="93065"/>
                  </a:cubicBezTo>
                  <a:cubicBezTo>
                    <a:pt x="354130" y="93065"/>
                    <a:pt x="355952" y="92992"/>
                    <a:pt x="357774" y="92774"/>
                  </a:cubicBezTo>
                  <a:cubicBezTo>
                    <a:pt x="367977" y="92920"/>
                    <a:pt x="378690" y="91754"/>
                    <a:pt x="388820" y="92628"/>
                  </a:cubicBezTo>
                  <a:cubicBezTo>
                    <a:pt x="395233" y="93138"/>
                    <a:pt x="401720" y="93575"/>
                    <a:pt x="408060" y="92118"/>
                  </a:cubicBezTo>
                  <a:cubicBezTo>
                    <a:pt x="414328" y="90660"/>
                    <a:pt x="420522" y="87162"/>
                    <a:pt x="424239" y="81186"/>
                  </a:cubicBezTo>
                  <a:cubicBezTo>
                    <a:pt x="430798" y="70619"/>
                    <a:pt x="427008" y="53857"/>
                    <a:pt x="416805" y="48245"/>
                  </a:cubicBezTo>
                  <a:close/>
                </a:path>
              </a:pathLst>
            </a:custGeom>
            <a:solidFill>
              <a:srgbClr val="333333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346E28D1-04B6-3266-3F49-A8C53678D405}"/>
                </a:ext>
              </a:extLst>
            </p:cNvPr>
            <p:cNvSpPr/>
            <p:nvPr/>
          </p:nvSpPr>
          <p:spPr>
            <a:xfrm>
              <a:off x="3632110" y="6436250"/>
              <a:ext cx="15828" cy="11383"/>
            </a:xfrm>
            <a:custGeom>
              <a:avLst/>
              <a:gdLst>
                <a:gd name="connsiteX0" fmla="*/ 1314 w 15828"/>
                <a:gd name="connsiteY0" fmla="*/ 9780 h 11383"/>
                <a:gd name="connsiteX1" fmla="*/ 7144 w 15828"/>
                <a:gd name="connsiteY1" fmla="*/ 11384 h 11383"/>
                <a:gd name="connsiteX2" fmla="*/ 11371 w 15828"/>
                <a:gd name="connsiteY2" fmla="*/ 11311 h 11383"/>
                <a:gd name="connsiteX3" fmla="*/ 14432 w 15828"/>
                <a:gd name="connsiteY3" fmla="*/ 10363 h 11383"/>
                <a:gd name="connsiteX4" fmla="*/ 15088 w 15828"/>
                <a:gd name="connsiteY4" fmla="*/ 8323 h 11383"/>
                <a:gd name="connsiteX5" fmla="*/ 15817 w 15828"/>
                <a:gd name="connsiteY5" fmla="*/ 2638 h 11383"/>
                <a:gd name="connsiteX6" fmla="*/ 15671 w 15828"/>
                <a:gd name="connsiteY6" fmla="*/ 1910 h 11383"/>
                <a:gd name="connsiteX7" fmla="*/ 15088 w 15828"/>
                <a:gd name="connsiteY7" fmla="*/ 1691 h 11383"/>
                <a:gd name="connsiteX8" fmla="*/ 1314 w 15828"/>
                <a:gd name="connsiteY8" fmla="*/ 525 h 11383"/>
                <a:gd name="connsiteX9" fmla="*/ 1314 w 15828"/>
                <a:gd name="connsiteY9" fmla="*/ 9780 h 1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28" h="11383">
                  <a:moveTo>
                    <a:pt x="1314" y="9780"/>
                  </a:moveTo>
                  <a:cubicBezTo>
                    <a:pt x="2699" y="11311"/>
                    <a:pt x="5031" y="11384"/>
                    <a:pt x="7144" y="11384"/>
                  </a:cubicBezTo>
                  <a:cubicBezTo>
                    <a:pt x="8529" y="11384"/>
                    <a:pt x="9987" y="11311"/>
                    <a:pt x="11371" y="11311"/>
                  </a:cubicBezTo>
                  <a:cubicBezTo>
                    <a:pt x="12464" y="11311"/>
                    <a:pt x="13703" y="11238"/>
                    <a:pt x="14432" y="10363"/>
                  </a:cubicBezTo>
                  <a:cubicBezTo>
                    <a:pt x="14869" y="9780"/>
                    <a:pt x="15015" y="9052"/>
                    <a:pt x="15088" y="8323"/>
                  </a:cubicBezTo>
                  <a:cubicBezTo>
                    <a:pt x="15307" y="6428"/>
                    <a:pt x="15525" y="4533"/>
                    <a:pt x="15817" y="2638"/>
                  </a:cubicBezTo>
                  <a:cubicBezTo>
                    <a:pt x="15817" y="2347"/>
                    <a:pt x="15890" y="2055"/>
                    <a:pt x="15671" y="1910"/>
                  </a:cubicBezTo>
                  <a:cubicBezTo>
                    <a:pt x="15525" y="1764"/>
                    <a:pt x="15307" y="1691"/>
                    <a:pt x="15088" y="1691"/>
                  </a:cubicBezTo>
                  <a:cubicBezTo>
                    <a:pt x="12392" y="1254"/>
                    <a:pt x="3646" y="-1005"/>
                    <a:pt x="1314" y="525"/>
                  </a:cubicBezTo>
                  <a:cubicBezTo>
                    <a:pt x="-581" y="1691"/>
                    <a:pt x="-289" y="7958"/>
                    <a:pt x="1314" y="9780"/>
                  </a:cubicBezTo>
                  <a:close/>
                </a:path>
              </a:pathLst>
            </a:custGeom>
            <a:solidFill>
              <a:srgbClr val="E2ECED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FD2F97CA-C79F-0C95-30D2-931809FAD7E2}"/>
                </a:ext>
              </a:extLst>
            </p:cNvPr>
            <p:cNvSpPr/>
            <p:nvPr/>
          </p:nvSpPr>
          <p:spPr>
            <a:xfrm>
              <a:off x="3604191" y="6421231"/>
              <a:ext cx="73347" cy="19649"/>
            </a:xfrm>
            <a:custGeom>
              <a:avLst/>
              <a:gdLst>
                <a:gd name="connsiteX0" fmla="*/ 738 w 73347"/>
                <a:gd name="connsiteY0" fmla="*/ 14815 h 19649"/>
                <a:gd name="connsiteX1" fmla="*/ 1321 w 73347"/>
                <a:gd name="connsiteY1" fmla="*/ 16856 h 19649"/>
                <a:gd name="connsiteX2" fmla="*/ 3143 w 73347"/>
                <a:gd name="connsiteY2" fmla="*/ 17803 h 19649"/>
                <a:gd name="connsiteX3" fmla="*/ 21799 w 73347"/>
                <a:gd name="connsiteY3" fmla="*/ 19625 h 19649"/>
                <a:gd name="connsiteX4" fmla="*/ 67203 w 73347"/>
                <a:gd name="connsiteY4" fmla="*/ 18095 h 19649"/>
                <a:gd name="connsiteX5" fmla="*/ 70920 w 73347"/>
                <a:gd name="connsiteY5" fmla="*/ 17002 h 19649"/>
                <a:gd name="connsiteX6" fmla="*/ 72450 w 73347"/>
                <a:gd name="connsiteY6" fmla="*/ 13795 h 19649"/>
                <a:gd name="connsiteX7" fmla="*/ 73179 w 73347"/>
                <a:gd name="connsiteY7" fmla="*/ 1916 h 19649"/>
                <a:gd name="connsiteX8" fmla="*/ 72669 w 73347"/>
                <a:gd name="connsiteY8" fmla="*/ 604 h 19649"/>
                <a:gd name="connsiteX9" fmla="*/ 71648 w 73347"/>
                <a:gd name="connsiteY9" fmla="*/ 385 h 19649"/>
                <a:gd name="connsiteX10" fmla="*/ 18884 w 73347"/>
                <a:gd name="connsiteY10" fmla="*/ 21 h 19649"/>
                <a:gd name="connsiteX11" fmla="*/ 3653 w 73347"/>
                <a:gd name="connsiteY11" fmla="*/ 2061 h 19649"/>
                <a:gd name="connsiteX12" fmla="*/ 738 w 73347"/>
                <a:gd name="connsiteY12" fmla="*/ 14815 h 1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347" h="19649">
                  <a:moveTo>
                    <a:pt x="738" y="14815"/>
                  </a:moveTo>
                  <a:cubicBezTo>
                    <a:pt x="810" y="15544"/>
                    <a:pt x="883" y="16273"/>
                    <a:pt x="1321" y="16856"/>
                  </a:cubicBezTo>
                  <a:cubicBezTo>
                    <a:pt x="1758" y="17366"/>
                    <a:pt x="2487" y="17585"/>
                    <a:pt x="3143" y="17803"/>
                  </a:cubicBezTo>
                  <a:cubicBezTo>
                    <a:pt x="9192" y="19406"/>
                    <a:pt x="15532" y="19552"/>
                    <a:pt x="21799" y="19625"/>
                  </a:cubicBezTo>
                  <a:cubicBezTo>
                    <a:pt x="36958" y="19771"/>
                    <a:pt x="52117" y="19261"/>
                    <a:pt x="67203" y="18095"/>
                  </a:cubicBezTo>
                  <a:cubicBezTo>
                    <a:pt x="68514" y="18022"/>
                    <a:pt x="69899" y="17876"/>
                    <a:pt x="70920" y="17002"/>
                  </a:cubicBezTo>
                  <a:cubicBezTo>
                    <a:pt x="71794" y="16200"/>
                    <a:pt x="72158" y="14961"/>
                    <a:pt x="72450" y="13795"/>
                  </a:cubicBezTo>
                  <a:cubicBezTo>
                    <a:pt x="73324" y="9932"/>
                    <a:pt x="73543" y="5851"/>
                    <a:pt x="73179" y="1916"/>
                  </a:cubicBezTo>
                  <a:cubicBezTo>
                    <a:pt x="73106" y="1406"/>
                    <a:pt x="73033" y="896"/>
                    <a:pt x="72669" y="604"/>
                  </a:cubicBezTo>
                  <a:cubicBezTo>
                    <a:pt x="72377" y="385"/>
                    <a:pt x="72013" y="385"/>
                    <a:pt x="71648" y="385"/>
                  </a:cubicBezTo>
                  <a:cubicBezTo>
                    <a:pt x="54085" y="239"/>
                    <a:pt x="36448" y="94"/>
                    <a:pt x="18884" y="21"/>
                  </a:cubicBezTo>
                  <a:cubicBezTo>
                    <a:pt x="13856" y="-52"/>
                    <a:pt x="8317" y="-52"/>
                    <a:pt x="3653" y="2061"/>
                  </a:cubicBezTo>
                  <a:cubicBezTo>
                    <a:pt x="-1813" y="4394"/>
                    <a:pt x="373" y="9714"/>
                    <a:pt x="738" y="14815"/>
                  </a:cubicBezTo>
                  <a:close/>
                </a:path>
              </a:pathLst>
            </a:custGeom>
            <a:solidFill>
              <a:srgbClr val="97A8B2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78757D8A-D926-5F69-F28F-CEDDF9D7DC51}"/>
                </a:ext>
              </a:extLst>
            </p:cNvPr>
            <p:cNvSpPr/>
            <p:nvPr/>
          </p:nvSpPr>
          <p:spPr>
            <a:xfrm>
              <a:off x="3582901" y="6355127"/>
              <a:ext cx="115298" cy="29977"/>
            </a:xfrm>
            <a:custGeom>
              <a:avLst/>
              <a:gdLst>
                <a:gd name="connsiteX0" fmla="*/ 2059 w 115298"/>
                <a:gd name="connsiteY0" fmla="*/ 1482 h 29977"/>
                <a:gd name="connsiteX1" fmla="*/ 1039 w 115298"/>
                <a:gd name="connsiteY1" fmla="*/ 17442 h 29977"/>
                <a:gd name="connsiteX2" fmla="*/ 675 w 115298"/>
                <a:gd name="connsiteY2" fmla="*/ 24948 h 29977"/>
                <a:gd name="connsiteX3" fmla="*/ 9347 w 115298"/>
                <a:gd name="connsiteY3" fmla="*/ 28884 h 29977"/>
                <a:gd name="connsiteX4" fmla="*/ 36749 w 115298"/>
                <a:gd name="connsiteY4" fmla="*/ 29977 h 29977"/>
                <a:gd name="connsiteX5" fmla="*/ 72897 w 115298"/>
                <a:gd name="connsiteY5" fmla="*/ 29759 h 29977"/>
                <a:gd name="connsiteX6" fmla="*/ 88566 w 115298"/>
                <a:gd name="connsiteY6" fmla="*/ 29759 h 29977"/>
                <a:gd name="connsiteX7" fmla="*/ 105984 w 115298"/>
                <a:gd name="connsiteY7" fmla="*/ 28082 h 29977"/>
                <a:gd name="connsiteX8" fmla="*/ 114583 w 115298"/>
                <a:gd name="connsiteY8" fmla="*/ 17588 h 29977"/>
                <a:gd name="connsiteX9" fmla="*/ 114729 w 115298"/>
                <a:gd name="connsiteY9" fmla="*/ 316 h 29977"/>
                <a:gd name="connsiteX10" fmla="*/ 39737 w 115298"/>
                <a:gd name="connsiteY10" fmla="*/ 680 h 29977"/>
                <a:gd name="connsiteX11" fmla="*/ 21809 w 115298"/>
                <a:gd name="connsiteY11" fmla="*/ 680 h 29977"/>
                <a:gd name="connsiteX12" fmla="*/ 3225 w 115298"/>
                <a:gd name="connsiteY12" fmla="*/ 680 h 29977"/>
                <a:gd name="connsiteX13" fmla="*/ 2059 w 115298"/>
                <a:gd name="connsiteY13" fmla="*/ 1482 h 29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5298" h="29977">
                  <a:moveTo>
                    <a:pt x="2059" y="1482"/>
                  </a:moveTo>
                  <a:cubicBezTo>
                    <a:pt x="-1876" y="4761"/>
                    <a:pt x="1039" y="13652"/>
                    <a:pt x="1039" y="17442"/>
                  </a:cubicBezTo>
                  <a:cubicBezTo>
                    <a:pt x="1039" y="19847"/>
                    <a:pt x="-54" y="22544"/>
                    <a:pt x="675" y="24948"/>
                  </a:cubicBezTo>
                  <a:cubicBezTo>
                    <a:pt x="1695" y="28447"/>
                    <a:pt x="4537" y="28228"/>
                    <a:pt x="9347" y="28884"/>
                  </a:cubicBezTo>
                  <a:cubicBezTo>
                    <a:pt x="18384" y="30050"/>
                    <a:pt x="27567" y="29977"/>
                    <a:pt x="36749" y="29977"/>
                  </a:cubicBezTo>
                  <a:cubicBezTo>
                    <a:pt x="48774" y="29904"/>
                    <a:pt x="60872" y="29759"/>
                    <a:pt x="72897" y="29759"/>
                  </a:cubicBezTo>
                  <a:cubicBezTo>
                    <a:pt x="78144" y="29759"/>
                    <a:pt x="83246" y="30050"/>
                    <a:pt x="88566" y="29759"/>
                  </a:cubicBezTo>
                  <a:cubicBezTo>
                    <a:pt x="94323" y="29467"/>
                    <a:pt x="100372" y="28082"/>
                    <a:pt x="105984" y="28082"/>
                  </a:cubicBezTo>
                  <a:cubicBezTo>
                    <a:pt x="114146" y="26843"/>
                    <a:pt x="114073" y="23199"/>
                    <a:pt x="114583" y="17588"/>
                  </a:cubicBezTo>
                  <a:cubicBezTo>
                    <a:pt x="115094" y="11830"/>
                    <a:pt x="115822" y="6000"/>
                    <a:pt x="114729" y="316"/>
                  </a:cubicBezTo>
                  <a:cubicBezTo>
                    <a:pt x="89732" y="534"/>
                    <a:pt x="64735" y="607"/>
                    <a:pt x="39737" y="680"/>
                  </a:cubicBezTo>
                  <a:cubicBezTo>
                    <a:pt x="33761" y="680"/>
                    <a:pt x="27785" y="680"/>
                    <a:pt x="21809" y="680"/>
                  </a:cubicBezTo>
                  <a:cubicBezTo>
                    <a:pt x="17437" y="680"/>
                    <a:pt x="7015" y="-850"/>
                    <a:pt x="3225" y="680"/>
                  </a:cubicBezTo>
                  <a:cubicBezTo>
                    <a:pt x="2861" y="899"/>
                    <a:pt x="2424" y="1190"/>
                    <a:pt x="2059" y="1482"/>
                  </a:cubicBezTo>
                  <a:close/>
                </a:path>
              </a:pathLst>
            </a:custGeom>
            <a:solidFill>
              <a:srgbClr val="97A8B2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D1AED75C-F5F0-A08D-127C-DDF2277ED518}"/>
                </a:ext>
              </a:extLst>
            </p:cNvPr>
            <p:cNvSpPr/>
            <p:nvPr/>
          </p:nvSpPr>
          <p:spPr>
            <a:xfrm>
              <a:off x="3612993" y="6363733"/>
              <a:ext cx="45647" cy="6431"/>
            </a:xfrm>
            <a:custGeom>
              <a:avLst/>
              <a:gdLst>
                <a:gd name="connsiteX0" fmla="*/ 536 w 45647"/>
                <a:gd name="connsiteY0" fmla="*/ 893 h 6431"/>
                <a:gd name="connsiteX1" fmla="*/ 98 w 45647"/>
                <a:gd name="connsiteY1" fmla="*/ 5921 h 6431"/>
                <a:gd name="connsiteX2" fmla="*/ 45647 w 45647"/>
                <a:gd name="connsiteY2" fmla="*/ 6432 h 6431"/>
                <a:gd name="connsiteX3" fmla="*/ 45647 w 45647"/>
                <a:gd name="connsiteY3" fmla="*/ 1257 h 6431"/>
                <a:gd name="connsiteX4" fmla="*/ 45429 w 45647"/>
                <a:gd name="connsiteY4" fmla="*/ 601 h 6431"/>
                <a:gd name="connsiteX5" fmla="*/ 44773 w 45647"/>
                <a:gd name="connsiteY5" fmla="*/ 455 h 6431"/>
                <a:gd name="connsiteX6" fmla="*/ 536 w 45647"/>
                <a:gd name="connsiteY6" fmla="*/ 893 h 6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47" h="6431">
                  <a:moveTo>
                    <a:pt x="536" y="893"/>
                  </a:moveTo>
                  <a:cubicBezTo>
                    <a:pt x="25" y="2496"/>
                    <a:pt x="-120" y="4245"/>
                    <a:pt x="98" y="5921"/>
                  </a:cubicBezTo>
                  <a:cubicBezTo>
                    <a:pt x="15330" y="5120"/>
                    <a:pt x="30707" y="4318"/>
                    <a:pt x="45647" y="6432"/>
                  </a:cubicBezTo>
                  <a:cubicBezTo>
                    <a:pt x="45647" y="4683"/>
                    <a:pt x="45647" y="3006"/>
                    <a:pt x="45647" y="1257"/>
                  </a:cubicBezTo>
                  <a:cubicBezTo>
                    <a:pt x="45647" y="1039"/>
                    <a:pt x="45647" y="747"/>
                    <a:pt x="45429" y="601"/>
                  </a:cubicBezTo>
                  <a:cubicBezTo>
                    <a:pt x="45283" y="455"/>
                    <a:pt x="44991" y="455"/>
                    <a:pt x="44773" y="455"/>
                  </a:cubicBezTo>
                  <a:cubicBezTo>
                    <a:pt x="30051" y="-273"/>
                    <a:pt x="15257" y="-128"/>
                    <a:pt x="536" y="893"/>
                  </a:cubicBezTo>
                  <a:close/>
                </a:path>
              </a:pathLst>
            </a:custGeom>
            <a:solidFill>
              <a:srgbClr val="FFFFFF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802C856B-B6F9-F4C6-24C5-C942BD6D461C}"/>
                </a:ext>
              </a:extLst>
            </p:cNvPr>
            <p:cNvSpPr/>
            <p:nvPr/>
          </p:nvSpPr>
          <p:spPr>
            <a:xfrm>
              <a:off x="3609775" y="6446170"/>
              <a:ext cx="60574" cy="42869"/>
            </a:xfrm>
            <a:custGeom>
              <a:avLst/>
              <a:gdLst>
                <a:gd name="connsiteX0" fmla="*/ 36 w 60574"/>
                <a:gd name="connsiteY0" fmla="*/ 14728 h 42869"/>
                <a:gd name="connsiteX1" fmla="*/ 984 w 60574"/>
                <a:gd name="connsiteY1" fmla="*/ 7148 h 42869"/>
                <a:gd name="connsiteX2" fmla="*/ 17090 w 60574"/>
                <a:gd name="connsiteY2" fmla="*/ 79 h 42869"/>
                <a:gd name="connsiteX3" fmla="*/ 50614 w 60574"/>
                <a:gd name="connsiteY3" fmla="*/ 1682 h 42869"/>
                <a:gd name="connsiteX4" fmla="*/ 55278 w 60574"/>
                <a:gd name="connsiteY4" fmla="*/ 2921 h 42869"/>
                <a:gd name="connsiteX5" fmla="*/ 59651 w 60574"/>
                <a:gd name="connsiteY5" fmla="*/ 13561 h 42869"/>
                <a:gd name="connsiteX6" fmla="*/ 59651 w 60574"/>
                <a:gd name="connsiteY6" fmla="*/ 35935 h 42869"/>
                <a:gd name="connsiteX7" fmla="*/ 57173 w 60574"/>
                <a:gd name="connsiteY7" fmla="*/ 40308 h 42869"/>
                <a:gd name="connsiteX8" fmla="*/ 51124 w 60574"/>
                <a:gd name="connsiteY8" fmla="*/ 42202 h 42869"/>
                <a:gd name="connsiteX9" fmla="*/ 6960 w 60574"/>
                <a:gd name="connsiteY9" fmla="*/ 42202 h 42869"/>
                <a:gd name="connsiteX10" fmla="*/ 620 w 60574"/>
                <a:gd name="connsiteY10" fmla="*/ 34259 h 42869"/>
                <a:gd name="connsiteX11" fmla="*/ 36 w 60574"/>
                <a:gd name="connsiteY11" fmla="*/ 14728 h 42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574" h="42869">
                  <a:moveTo>
                    <a:pt x="36" y="14728"/>
                  </a:moveTo>
                  <a:cubicBezTo>
                    <a:pt x="-36" y="12177"/>
                    <a:pt x="-109" y="9480"/>
                    <a:pt x="984" y="7148"/>
                  </a:cubicBezTo>
                  <a:cubicBezTo>
                    <a:pt x="3535" y="1464"/>
                    <a:pt x="10895" y="297"/>
                    <a:pt x="17090" y="79"/>
                  </a:cubicBezTo>
                  <a:cubicBezTo>
                    <a:pt x="28240" y="-212"/>
                    <a:pt x="39464" y="297"/>
                    <a:pt x="50614" y="1682"/>
                  </a:cubicBezTo>
                  <a:cubicBezTo>
                    <a:pt x="52217" y="1901"/>
                    <a:pt x="53821" y="2119"/>
                    <a:pt x="55278" y="2921"/>
                  </a:cubicBezTo>
                  <a:cubicBezTo>
                    <a:pt x="58776" y="4889"/>
                    <a:pt x="59578" y="9553"/>
                    <a:pt x="59651" y="13561"/>
                  </a:cubicBezTo>
                  <a:cubicBezTo>
                    <a:pt x="59724" y="19975"/>
                    <a:pt x="61692" y="29886"/>
                    <a:pt x="59651" y="35935"/>
                  </a:cubicBezTo>
                  <a:cubicBezTo>
                    <a:pt x="59141" y="37539"/>
                    <a:pt x="58485" y="39215"/>
                    <a:pt x="57173" y="40308"/>
                  </a:cubicBezTo>
                  <a:cubicBezTo>
                    <a:pt x="55570" y="41693"/>
                    <a:pt x="53310" y="41984"/>
                    <a:pt x="51124" y="42202"/>
                  </a:cubicBezTo>
                  <a:cubicBezTo>
                    <a:pt x="37642" y="43587"/>
                    <a:pt x="20442" y="42421"/>
                    <a:pt x="6960" y="42202"/>
                  </a:cubicBezTo>
                  <a:cubicBezTo>
                    <a:pt x="1494" y="42057"/>
                    <a:pt x="838" y="39215"/>
                    <a:pt x="620" y="34259"/>
                  </a:cubicBezTo>
                  <a:cubicBezTo>
                    <a:pt x="255" y="27700"/>
                    <a:pt x="182" y="21214"/>
                    <a:pt x="36" y="14728"/>
                  </a:cubicBezTo>
                  <a:close/>
                </a:path>
              </a:pathLst>
            </a:custGeom>
            <a:solidFill>
              <a:srgbClr val="97A8B2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F42CA187-FD04-ADA7-CA12-9F4018613DA6}"/>
                </a:ext>
              </a:extLst>
            </p:cNvPr>
            <p:cNvSpPr/>
            <p:nvPr/>
          </p:nvSpPr>
          <p:spPr>
            <a:xfrm>
              <a:off x="3611022" y="6447627"/>
              <a:ext cx="57399" cy="39413"/>
            </a:xfrm>
            <a:custGeom>
              <a:avLst/>
              <a:gdLst>
                <a:gd name="connsiteX0" fmla="*/ 28 w 57399"/>
                <a:gd name="connsiteY0" fmla="*/ 13489 h 39413"/>
                <a:gd name="connsiteX1" fmla="*/ 903 w 57399"/>
                <a:gd name="connsiteY1" fmla="*/ 6566 h 39413"/>
                <a:gd name="connsiteX2" fmla="*/ 16207 w 57399"/>
                <a:gd name="connsiteY2" fmla="*/ 80 h 39413"/>
                <a:gd name="connsiteX3" fmla="*/ 47982 w 57399"/>
                <a:gd name="connsiteY3" fmla="*/ 1538 h 39413"/>
                <a:gd name="connsiteX4" fmla="*/ 52355 w 57399"/>
                <a:gd name="connsiteY4" fmla="*/ 2631 h 39413"/>
                <a:gd name="connsiteX5" fmla="*/ 56509 w 57399"/>
                <a:gd name="connsiteY5" fmla="*/ 12397 h 39413"/>
                <a:gd name="connsiteX6" fmla="*/ 56509 w 57399"/>
                <a:gd name="connsiteY6" fmla="*/ 33021 h 39413"/>
                <a:gd name="connsiteX7" fmla="*/ 54177 w 57399"/>
                <a:gd name="connsiteY7" fmla="*/ 37029 h 39413"/>
                <a:gd name="connsiteX8" fmla="*/ 48492 w 57399"/>
                <a:gd name="connsiteY8" fmla="*/ 38778 h 39413"/>
                <a:gd name="connsiteX9" fmla="*/ 6587 w 57399"/>
                <a:gd name="connsiteY9" fmla="*/ 38778 h 39413"/>
                <a:gd name="connsiteX10" fmla="*/ 611 w 57399"/>
                <a:gd name="connsiteY10" fmla="*/ 31418 h 39413"/>
                <a:gd name="connsiteX11" fmla="*/ 28 w 57399"/>
                <a:gd name="connsiteY11" fmla="*/ 13489 h 3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399" h="39413">
                  <a:moveTo>
                    <a:pt x="28" y="13489"/>
                  </a:moveTo>
                  <a:cubicBezTo>
                    <a:pt x="-45" y="11157"/>
                    <a:pt x="-45" y="8680"/>
                    <a:pt x="903" y="6566"/>
                  </a:cubicBezTo>
                  <a:cubicBezTo>
                    <a:pt x="3308" y="1392"/>
                    <a:pt x="10304" y="226"/>
                    <a:pt x="16207" y="80"/>
                  </a:cubicBezTo>
                  <a:cubicBezTo>
                    <a:pt x="26774" y="-212"/>
                    <a:pt x="37415" y="298"/>
                    <a:pt x="47982" y="1538"/>
                  </a:cubicBezTo>
                  <a:cubicBezTo>
                    <a:pt x="49513" y="1683"/>
                    <a:pt x="51043" y="1902"/>
                    <a:pt x="52355" y="2631"/>
                  </a:cubicBezTo>
                  <a:cubicBezTo>
                    <a:pt x="55707" y="4453"/>
                    <a:pt x="56436" y="8680"/>
                    <a:pt x="56509" y="12397"/>
                  </a:cubicBezTo>
                  <a:cubicBezTo>
                    <a:pt x="56582" y="18300"/>
                    <a:pt x="58477" y="27409"/>
                    <a:pt x="56509" y="33021"/>
                  </a:cubicBezTo>
                  <a:cubicBezTo>
                    <a:pt x="55999" y="34478"/>
                    <a:pt x="55343" y="36009"/>
                    <a:pt x="54177" y="37029"/>
                  </a:cubicBezTo>
                  <a:cubicBezTo>
                    <a:pt x="52646" y="38341"/>
                    <a:pt x="50460" y="38633"/>
                    <a:pt x="48492" y="38778"/>
                  </a:cubicBezTo>
                  <a:cubicBezTo>
                    <a:pt x="35739" y="40090"/>
                    <a:pt x="19414" y="38997"/>
                    <a:pt x="6587" y="38778"/>
                  </a:cubicBezTo>
                  <a:cubicBezTo>
                    <a:pt x="1413" y="38705"/>
                    <a:pt x="757" y="36009"/>
                    <a:pt x="611" y="31418"/>
                  </a:cubicBezTo>
                  <a:cubicBezTo>
                    <a:pt x="247" y="25515"/>
                    <a:pt x="174" y="19538"/>
                    <a:pt x="28" y="13489"/>
                  </a:cubicBezTo>
                  <a:close/>
                </a:path>
              </a:pathLst>
            </a:custGeom>
            <a:solidFill>
              <a:srgbClr val="E2ECED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B35FBEE6-7095-336A-7E24-3C469265FF45}"/>
                </a:ext>
              </a:extLst>
            </p:cNvPr>
            <p:cNvSpPr/>
            <p:nvPr/>
          </p:nvSpPr>
          <p:spPr>
            <a:xfrm>
              <a:off x="3632333" y="6449903"/>
              <a:ext cx="32391" cy="33368"/>
            </a:xfrm>
            <a:custGeom>
              <a:avLst/>
              <a:gdLst>
                <a:gd name="connsiteX0" fmla="*/ 31554 w 32391"/>
                <a:gd name="connsiteY0" fmla="*/ 13035 h 33368"/>
                <a:gd name="connsiteX1" fmla="*/ 29586 w 32391"/>
                <a:gd name="connsiteY1" fmla="*/ 9537 h 33368"/>
                <a:gd name="connsiteX2" fmla="*/ 27692 w 32391"/>
                <a:gd name="connsiteY2" fmla="*/ 6112 h 33368"/>
                <a:gd name="connsiteX3" fmla="*/ 26088 w 32391"/>
                <a:gd name="connsiteY3" fmla="*/ 3707 h 33368"/>
                <a:gd name="connsiteX4" fmla="*/ 4225 w 32391"/>
                <a:gd name="connsiteY4" fmla="*/ 4946 h 33368"/>
                <a:gd name="connsiteX5" fmla="*/ 3350 w 32391"/>
                <a:gd name="connsiteY5" fmla="*/ 26226 h 33368"/>
                <a:gd name="connsiteX6" fmla="*/ 24412 w 32391"/>
                <a:gd name="connsiteY6" fmla="*/ 31401 h 33368"/>
                <a:gd name="connsiteX7" fmla="*/ 31554 w 32391"/>
                <a:gd name="connsiteY7" fmla="*/ 13035 h 3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91" h="33368">
                  <a:moveTo>
                    <a:pt x="31554" y="13035"/>
                  </a:moveTo>
                  <a:cubicBezTo>
                    <a:pt x="31117" y="11724"/>
                    <a:pt x="30388" y="10631"/>
                    <a:pt x="29586" y="9537"/>
                  </a:cubicBezTo>
                  <a:cubicBezTo>
                    <a:pt x="29222" y="8299"/>
                    <a:pt x="28566" y="7132"/>
                    <a:pt x="27692" y="6112"/>
                  </a:cubicBezTo>
                  <a:cubicBezTo>
                    <a:pt x="27400" y="5237"/>
                    <a:pt x="26890" y="4363"/>
                    <a:pt x="26088" y="3707"/>
                  </a:cubicBezTo>
                  <a:cubicBezTo>
                    <a:pt x="19383" y="-1321"/>
                    <a:pt x="10128" y="-1540"/>
                    <a:pt x="4225" y="4946"/>
                  </a:cubicBezTo>
                  <a:cubicBezTo>
                    <a:pt x="-1023" y="10703"/>
                    <a:pt x="-1460" y="20105"/>
                    <a:pt x="3350" y="26226"/>
                  </a:cubicBezTo>
                  <a:cubicBezTo>
                    <a:pt x="8306" y="32494"/>
                    <a:pt x="17124" y="35701"/>
                    <a:pt x="24412" y="31401"/>
                  </a:cubicBezTo>
                  <a:cubicBezTo>
                    <a:pt x="30825" y="27757"/>
                    <a:pt x="34032" y="20032"/>
                    <a:pt x="31554" y="13035"/>
                  </a:cubicBezTo>
                  <a:close/>
                </a:path>
              </a:pathLst>
            </a:custGeom>
            <a:solidFill>
              <a:srgbClr val="7D7D7D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CE99498B-64E1-C9C9-BD44-BD65106EC512}"/>
                </a:ext>
              </a:extLst>
            </p:cNvPr>
            <p:cNvSpPr/>
            <p:nvPr/>
          </p:nvSpPr>
          <p:spPr>
            <a:xfrm>
              <a:off x="3633887" y="6451502"/>
              <a:ext cx="28408" cy="29678"/>
            </a:xfrm>
            <a:custGeom>
              <a:avLst/>
              <a:gdLst>
                <a:gd name="connsiteX0" fmla="*/ 26794 w 28408"/>
                <a:gd name="connsiteY0" fmla="*/ 9834 h 29678"/>
                <a:gd name="connsiteX1" fmla="*/ 2744 w 28408"/>
                <a:gd name="connsiteY1" fmla="*/ 5898 h 29678"/>
                <a:gd name="connsiteX2" fmla="*/ 2671 w 28408"/>
                <a:gd name="connsiteY2" fmla="*/ 6044 h 29678"/>
                <a:gd name="connsiteX3" fmla="*/ 4930 w 28408"/>
                <a:gd name="connsiteY3" fmla="*/ 25065 h 29678"/>
                <a:gd name="connsiteX4" fmla="*/ 5440 w 28408"/>
                <a:gd name="connsiteY4" fmla="*/ 25357 h 29678"/>
                <a:gd name="connsiteX5" fmla="*/ 22275 w 28408"/>
                <a:gd name="connsiteY5" fmla="*/ 27761 h 29678"/>
                <a:gd name="connsiteX6" fmla="*/ 26794 w 28408"/>
                <a:gd name="connsiteY6" fmla="*/ 9834 h 2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08" h="29678">
                  <a:moveTo>
                    <a:pt x="26794" y="9834"/>
                  </a:moveTo>
                  <a:cubicBezTo>
                    <a:pt x="24170" y="68"/>
                    <a:pt x="9084" y="-4451"/>
                    <a:pt x="2744" y="5898"/>
                  </a:cubicBezTo>
                  <a:cubicBezTo>
                    <a:pt x="2744" y="5971"/>
                    <a:pt x="2744" y="5971"/>
                    <a:pt x="2671" y="6044"/>
                  </a:cubicBezTo>
                  <a:cubicBezTo>
                    <a:pt x="-1702" y="11510"/>
                    <a:pt x="-536" y="20619"/>
                    <a:pt x="4930" y="25065"/>
                  </a:cubicBezTo>
                  <a:cubicBezTo>
                    <a:pt x="5076" y="25211"/>
                    <a:pt x="5294" y="25284"/>
                    <a:pt x="5440" y="25357"/>
                  </a:cubicBezTo>
                  <a:cubicBezTo>
                    <a:pt x="9740" y="29802"/>
                    <a:pt x="16663" y="31187"/>
                    <a:pt x="22275" y="27761"/>
                  </a:cubicBezTo>
                  <a:cubicBezTo>
                    <a:pt x="28543" y="23899"/>
                    <a:pt x="29927" y="16028"/>
                    <a:pt x="26794" y="9834"/>
                  </a:cubicBezTo>
                  <a:close/>
                </a:path>
              </a:pathLst>
            </a:custGeom>
            <a:solidFill>
              <a:srgbClr val="BDBDBD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D4D84445-D8B6-D328-B30B-318B5BF2A58F}"/>
                </a:ext>
              </a:extLst>
            </p:cNvPr>
            <p:cNvSpPr/>
            <p:nvPr/>
          </p:nvSpPr>
          <p:spPr>
            <a:xfrm>
              <a:off x="3644975" y="6462683"/>
              <a:ext cx="6079" cy="6952"/>
            </a:xfrm>
            <a:custGeom>
              <a:avLst/>
              <a:gdLst>
                <a:gd name="connsiteX0" fmla="*/ 5939 w 6079"/>
                <a:gd name="connsiteY0" fmla="*/ 2951 h 6952"/>
                <a:gd name="connsiteX1" fmla="*/ 1712 w 6079"/>
                <a:gd name="connsiteY1" fmla="*/ 547 h 6952"/>
                <a:gd name="connsiteX2" fmla="*/ 1348 w 6079"/>
                <a:gd name="connsiteY2" fmla="*/ 765 h 6952"/>
                <a:gd name="connsiteX3" fmla="*/ 765 w 6079"/>
                <a:gd name="connsiteY3" fmla="*/ 5211 h 6952"/>
                <a:gd name="connsiteX4" fmla="*/ 1421 w 6079"/>
                <a:gd name="connsiteY4" fmla="*/ 6013 h 6952"/>
                <a:gd name="connsiteX5" fmla="*/ 5939 w 6079"/>
                <a:gd name="connsiteY5" fmla="*/ 2951 h 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79" h="6952">
                  <a:moveTo>
                    <a:pt x="5939" y="2951"/>
                  </a:moveTo>
                  <a:cubicBezTo>
                    <a:pt x="5721" y="984"/>
                    <a:pt x="3972" y="-984"/>
                    <a:pt x="1712" y="547"/>
                  </a:cubicBezTo>
                  <a:cubicBezTo>
                    <a:pt x="1567" y="620"/>
                    <a:pt x="1494" y="692"/>
                    <a:pt x="1348" y="765"/>
                  </a:cubicBezTo>
                  <a:cubicBezTo>
                    <a:pt x="-255" y="1858"/>
                    <a:pt x="-401" y="3753"/>
                    <a:pt x="765" y="5211"/>
                  </a:cubicBezTo>
                  <a:cubicBezTo>
                    <a:pt x="984" y="5502"/>
                    <a:pt x="1202" y="5721"/>
                    <a:pt x="1421" y="6013"/>
                  </a:cubicBezTo>
                  <a:cubicBezTo>
                    <a:pt x="3389" y="8490"/>
                    <a:pt x="6814" y="5575"/>
                    <a:pt x="5939" y="2951"/>
                  </a:cubicBezTo>
                  <a:close/>
                </a:path>
              </a:pathLst>
            </a:custGeom>
            <a:solidFill>
              <a:srgbClr val="7D7D7D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E534E937-36DF-79CF-08D1-E39CFAD0A2D4}"/>
                </a:ext>
              </a:extLst>
            </p:cNvPr>
            <p:cNvSpPr/>
            <p:nvPr/>
          </p:nvSpPr>
          <p:spPr>
            <a:xfrm>
              <a:off x="3616808" y="6453828"/>
              <a:ext cx="3206" cy="3108"/>
            </a:xfrm>
            <a:custGeom>
              <a:avLst/>
              <a:gdLst>
                <a:gd name="connsiteX0" fmla="*/ 0 w 3206"/>
                <a:gd name="connsiteY0" fmla="*/ 0 h 3108"/>
                <a:gd name="connsiteX1" fmla="*/ 0 w 3206"/>
                <a:gd name="connsiteY1" fmla="*/ 0 h 3108"/>
                <a:gd name="connsiteX2" fmla="*/ 0 w 3206"/>
                <a:gd name="connsiteY2" fmla="*/ 3061 h 3108"/>
                <a:gd name="connsiteX3" fmla="*/ 3061 w 3206"/>
                <a:gd name="connsiteY3" fmla="*/ 2988 h 3108"/>
                <a:gd name="connsiteX4" fmla="*/ 3207 w 3206"/>
                <a:gd name="connsiteY4" fmla="*/ 73 h 3108"/>
                <a:gd name="connsiteX5" fmla="*/ 0 w 3206"/>
                <a:gd name="connsiteY5" fmla="*/ 0 h 3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6" h="3108">
                  <a:moveTo>
                    <a:pt x="0" y="0"/>
                  </a:moveTo>
                  <a:lnTo>
                    <a:pt x="0" y="0"/>
                  </a:lnTo>
                  <a:cubicBezTo>
                    <a:pt x="0" y="1020"/>
                    <a:pt x="0" y="2041"/>
                    <a:pt x="0" y="3061"/>
                  </a:cubicBezTo>
                  <a:cubicBezTo>
                    <a:pt x="1020" y="3134"/>
                    <a:pt x="2041" y="3134"/>
                    <a:pt x="3061" y="2988"/>
                  </a:cubicBezTo>
                  <a:cubicBezTo>
                    <a:pt x="3134" y="2041"/>
                    <a:pt x="3134" y="1020"/>
                    <a:pt x="3207" y="73"/>
                  </a:cubicBezTo>
                  <a:cubicBezTo>
                    <a:pt x="2113" y="0"/>
                    <a:pt x="1093" y="0"/>
                    <a:pt x="0" y="0"/>
                  </a:cubicBezTo>
                  <a:close/>
                </a:path>
              </a:pathLst>
            </a:custGeom>
            <a:solidFill>
              <a:srgbClr val="7D7D7D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EA3E2C45-3BC1-0035-C7C0-D5B2250284C3}"/>
                </a:ext>
              </a:extLst>
            </p:cNvPr>
            <p:cNvSpPr/>
            <p:nvPr/>
          </p:nvSpPr>
          <p:spPr>
            <a:xfrm>
              <a:off x="3622128" y="6453755"/>
              <a:ext cx="3308" cy="2963"/>
            </a:xfrm>
            <a:custGeom>
              <a:avLst/>
              <a:gdLst>
                <a:gd name="connsiteX0" fmla="*/ 0 w 3308"/>
                <a:gd name="connsiteY0" fmla="*/ 146 h 2963"/>
                <a:gd name="connsiteX1" fmla="*/ 0 w 3308"/>
                <a:gd name="connsiteY1" fmla="*/ 0 h 2963"/>
                <a:gd name="connsiteX2" fmla="*/ 0 w 3308"/>
                <a:gd name="connsiteY2" fmla="*/ 2915 h 2963"/>
                <a:gd name="connsiteX3" fmla="*/ 3134 w 3308"/>
                <a:gd name="connsiteY3" fmla="*/ 2842 h 2963"/>
                <a:gd name="connsiteX4" fmla="*/ 3280 w 3308"/>
                <a:gd name="connsiteY4" fmla="*/ 146 h 2963"/>
                <a:gd name="connsiteX5" fmla="*/ 0 w 3308"/>
                <a:gd name="connsiteY5" fmla="*/ 146 h 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08" h="2963">
                  <a:moveTo>
                    <a:pt x="0" y="146"/>
                  </a:moveTo>
                  <a:lnTo>
                    <a:pt x="0" y="0"/>
                  </a:lnTo>
                  <a:cubicBezTo>
                    <a:pt x="0" y="947"/>
                    <a:pt x="0" y="1968"/>
                    <a:pt x="0" y="2915"/>
                  </a:cubicBezTo>
                  <a:cubicBezTo>
                    <a:pt x="1020" y="2988"/>
                    <a:pt x="2114" y="2988"/>
                    <a:pt x="3134" y="2842"/>
                  </a:cubicBezTo>
                  <a:cubicBezTo>
                    <a:pt x="3280" y="1968"/>
                    <a:pt x="3353" y="1020"/>
                    <a:pt x="3280" y="146"/>
                  </a:cubicBezTo>
                  <a:cubicBezTo>
                    <a:pt x="2186" y="219"/>
                    <a:pt x="1093" y="146"/>
                    <a:pt x="0" y="146"/>
                  </a:cubicBezTo>
                  <a:close/>
                </a:path>
              </a:pathLst>
            </a:custGeom>
            <a:solidFill>
              <a:srgbClr val="7D7D7D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D4622282-B14C-201C-1270-0BE1A0CC6B3E}"/>
                </a:ext>
              </a:extLst>
            </p:cNvPr>
            <p:cNvSpPr/>
            <p:nvPr/>
          </p:nvSpPr>
          <p:spPr>
            <a:xfrm>
              <a:off x="3769503" y="6386497"/>
              <a:ext cx="23013" cy="32317"/>
            </a:xfrm>
            <a:custGeom>
              <a:avLst/>
              <a:gdLst>
                <a:gd name="connsiteX0" fmla="*/ 11062 w 23013"/>
                <a:gd name="connsiteY0" fmla="*/ 1596 h 32317"/>
                <a:gd name="connsiteX1" fmla="*/ 12155 w 23013"/>
                <a:gd name="connsiteY1" fmla="*/ 138 h 32317"/>
                <a:gd name="connsiteX2" fmla="*/ 13686 w 23013"/>
                <a:gd name="connsiteY2" fmla="*/ 138 h 32317"/>
                <a:gd name="connsiteX3" fmla="*/ 23014 w 23013"/>
                <a:gd name="connsiteY3" fmla="*/ 2033 h 32317"/>
                <a:gd name="connsiteX4" fmla="*/ 12592 w 23013"/>
                <a:gd name="connsiteY4" fmla="*/ 28852 h 32317"/>
                <a:gd name="connsiteX5" fmla="*/ 10115 w 23013"/>
                <a:gd name="connsiteY5" fmla="*/ 31986 h 32317"/>
                <a:gd name="connsiteX6" fmla="*/ 8511 w 23013"/>
                <a:gd name="connsiteY6" fmla="*/ 32204 h 32317"/>
                <a:gd name="connsiteX7" fmla="*/ 130 w 23013"/>
                <a:gd name="connsiteY7" fmla="*/ 30820 h 32317"/>
                <a:gd name="connsiteX8" fmla="*/ 3118 w 23013"/>
                <a:gd name="connsiteY8" fmla="*/ 21710 h 32317"/>
                <a:gd name="connsiteX9" fmla="*/ 11062 w 23013"/>
                <a:gd name="connsiteY9" fmla="*/ 1596 h 32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13" h="32317">
                  <a:moveTo>
                    <a:pt x="11062" y="1596"/>
                  </a:moveTo>
                  <a:cubicBezTo>
                    <a:pt x="11281" y="1013"/>
                    <a:pt x="11572" y="429"/>
                    <a:pt x="12155" y="138"/>
                  </a:cubicBezTo>
                  <a:cubicBezTo>
                    <a:pt x="12592" y="-81"/>
                    <a:pt x="13175" y="-8"/>
                    <a:pt x="13686" y="138"/>
                  </a:cubicBezTo>
                  <a:cubicBezTo>
                    <a:pt x="16819" y="794"/>
                    <a:pt x="19880" y="1377"/>
                    <a:pt x="23014" y="2033"/>
                  </a:cubicBezTo>
                  <a:cubicBezTo>
                    <a:pt x="19880" y="11143"/>
                    <a:pt x="16455" y="20034"/>
                    <a:pt x="12592" y="28852"/>
                  </a:cubicBezTo>
                  <a:cubicBezTo>
                    <a:pt x="12082" y="30091"/>
                    <a:pt x="11353" y="31476"/>
                    <a:pt x="10115" y="31986"/>
                  </a:cubicBezTo>
                  <a:cubicBezTo>
                    <a:pt x="9604" y="32204"/>
                    <a:pt x="9094" y="32204"/>
                    <a:pt x="8511" y="32204"/>
                  </a:cubicBezTo>
                  <a:cubicBezTo>
                    <a:pt x="6616" y="32277"/>
                    <a:pt x="932" y="32787"/>
                    <a:pt x="130" y="30820"/>
                  </a:cubicBezTo>
                  <a:cubicBezTo>
                    <a:pt x="-671" y="28998"/>
                    <a:pt x="2462" y="23459"/>
                    <a:pt x="3118" y="21710"/>
                  </a:cubicBezTo>
                  <a:cubicBezTo>
                    <a:pt x="5596" y="14860"/>
                    <a:pt x="8220" y="8155"/>
                    <a:pt x="11062" y="1596"/>
                  </a:cubicBezTo>
                  <a:close/>
                </a:path>
              </a:pathLst>
            </a:custGeom>
            <a:solidFill>
              <a:srgbClr val="97A8B2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61B22495-6548-CA78-94BD-FA037D1CD0E7}"/>
                </a:ext>
              </a:extLst>
            </p:cNvPr>
            <p:cNvSpPr/>
            <p:nvPr/>
          </p:nvSpPr>
          <p:spPr>
            <a:xfrm>
              <a:off x="3794488" y="6388000"/>
              <a:ext cx="21325" cy="31968"/>
            </a:xfrm>
            <a:custGeom>
              <a:avLst/>
              <a:gdLst>
                <a:gd name="connsiteX0" fmla="*/ 10856 w 21325"/>
                <a:gd name="connsiteY0" fmla="*/ 1987 h 31968"/>
                <a:gd name="connsiteX1" fmla="*/ 12751 w 21325"/>
                <a:gd name="connsiteY1" fmla="*/ 20 h 31968"/>
                <a:gd name="connsiteX2" fmla="*/ 14135 w 21325"/>
                <a:gd name="connsiteY2" fmla="*/ 165 h 31968"/>
                <a:gd name="connsiteX3" fmla="*/ 20330 w 21325"/>
                <a:gd name="connsiteY3" fmla="*/ 1915 h 31968"/>
                <a:gd name="connsiteX4" fmla="*/ 21205 w 21325"/>
                <a:gd name="connsiteY4" fmla="*/ 2425 h 31968"/>
                <a:gd name="connsiteX5" fmla="*/ 21278 w 21325"/>
                <a:gd name="connsiteY5" fmla="*/ 3445 h 31968"/>
                <a:gd name="connsiteX6" fmla="*/ 20257 w 21325"/>
                <a:gd name="connsiteY6" fmla="*/ 7162 h 31968"/>
                <a:gd name="connsiteX7" fmla="*/ 12313 w 21325"/>
                <a:gd name="connsiteY7" fmla="*/ 30264 h 31968"/>
                <a:gd name="connsiteX8" fmla="*/ 11658 w 21325"/>
                <a:gd name="connsiteY8" fmla="*/ 31357 h 31968"/>
                <a:gd name="connsiteX9" fmla="*/ 10200 w 21325"/>
                <a:gd name="connsiteY9" fmla="*/ 31722 h 31968"/>
                <a:gd name="connsiteX10" fmla="*/ 434 w 21325"/>
                <a:gd name="connsiteY10" fmla="*/ 30847 h 31968"/>
                <a:gd name="connsiteX11" fmla="*/ 2256 w 21325"/>
                <a:gd name="connsiteY11" fmla="*/ 22175 h 31968"/>
                <a:gd name="connsiteX12" fmla="*/ 10856 w 21325"/>
                <a:gd name="connsiteY12" fmla="*/ 1987 h 3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325" h="31968">
                  <a:moveTo>
                    <a:pt x="10856" y="1987"/>
                  </a:moveTo>
                  <a:cubicBezTo>
                    <a:pt x="11293" y="1113"/>
                    <a:pt x="11803" y="165"/>
                    <a:pt x="12751" y="20"/>
                  </a:cubicBezTo>
                  <a:cubicBezTo>
                    <a:pt x="13188" y="-53"/>
                    <a:pt x="13698" y="93"/>
                    <a:pt x="14135" y="165"/>
                  </a:cubicBezTo>
                  <a:cubicBezTo>
                    <a:pt x="16176" y="748"/>
                    <a:pt x="18289" y="1332"/>
                    <a:pt x="20330" y="1915"/>
                  </a:cubicBezTo>
                  <a:cubicBezTo>
                    <a:pt x="20695" y="1987"/>
                    <a:pt x="20986" y="2133"/>
                    <a:pt x="21205" y="2425"/>
                  </a:cubicBezTo>
                  <a:cubicBezTo>
                    <a:pt x="21350" y="2716"/>
                    <a:pt x="21350" y="3081"/>
                    <a:pt x="21278" y="3445"/>
                  </a:cubicBezTo>
                  <a:cubicBezTo>
                    <a:pt x="21059" y="4684"/>
                    <a:pt x="20695" y="5923"/>
                    <a:pt x="20257" y="7162"/>
                  </a:cubicBezTo>
                  <a:cubicBezTo>
                    <a:pt x="17852" y="14960"/>
                    <a:pt x="15229" y="22685"/>
                    <a:pt x="12313" y="30264"/>
                  </a:cubicBezTo>
                  <a:cubicBezTo>
                    <a:pt x="12168" y="30701"/>
                    <a:pt x="12022" y="31066"/>
                    <a:pt x="11658" y="31357"/>
                  </a:cubicBezTo>
                  <a:cubicBezTo>
                    <a:pt x="11220" y="31649"/>
                    <a:pt x="10710" y="31722"/>
                    <a:pt x="10200" y="31722"/>
                  </a:cubicBezTo>
                  <a:cubicBezTo>
                    <a:pt x="8087" y="31722"/>
                    <a:pt x="1892" y="32669"/>
                    <a:pt x="434" y="30847"/>
                  </a:cubicBezTo>
                  <a:cubicBezTo>
                    <a:pt x="-1023" y="28952"/>
                    <a:pt x="1600" y="23997"/>
                    <a:pt x="2256" y="22175"/>
                  </a:cubicBezTo>
                  <a:cubicBezTo>
                    <a:pt x="4734" y="15324"/>
                    <a:pt x="7576" y="8547"/>
                    <a:pt x="10856" y="1987"/>
                  </a:cubicBezTo>
                  <a:close/>
                </a:path>
              </a:pathLst>
            </a:custGeom>
            <a:solidFill>
              <a:srgbClr val="97A8B2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A5C6107B-47D4-A51D-37C9-6119270EF839}"/>
                </a:ext>
              </a:extLst>
            </p:cNvPr>
            <p:cNvSpPr/>
            <p:nvPr/>
          </p:nvSpPr>
          <p:spPr>
            <a:xfrm>
              <a:off x="3471197" y="6384235"/>
              <a:ext cx="17563" cy="32192"/>
            </a:xfrm>
            <a:custGeom>
              <a:avLst/>
              <a:gdLst>
                <a:gd name="connsiteX0" fmla="*/ 73 w 17563"/>
                <a:gd name="connsiteY0" fmla="*/ 4149 h 32192"/>
                <a:gd name="connsiteX1" fmla="*/ 146 w 17563"/>
                <a:gd name="connsiteY1" fmla="*/ 3056 h 32192"/>
                <a:gd name="connsiteX2" fmla="*/ 1020 w 17563"/>
                <a:gd name="connsiteY2" fmla="*/ 2546 h 32192"/>
                <a:gd name="connsiteX3" fmla="*/ 9037 w 17563"/>
                <a:gd name="connsiteY3" fmla="*/ 286 h 32192"/>
                <a:gd name="connsiteX4" fmla="*/ 11369 w 17563"/>
                <a:gd name="connsiteY4" fmla="*/ 141 h 32192"/>
                <a:gd name="connsiteX5" fmla="*/ 13191 w 17563"/>
                <a:gd name="connsiteY5" fmla="*/ 3201 h 32192"/>
                <a:gd name="connsiteX6" fmla="*/ 17564 w 17563"/>
                <a:gd name="connsiteY6" fmla="*/ 30458 h 32192"/>
                <a:gd name="connsiteX7" fmla="*/ 17491 w 17563"/>
                <a:gd name="connsiteY7" fmla="*/ 30968 h 32192"/>
                <a:gd name="connsiteX8" fmla="*/ 16981 w 17563"/>
                <a:gd name="connsiteY8" fmla="*/ 31187 h 32192"/>
                <a:gd name="connsiteX9" fmla="*/ 8381 w 17563"/>
                <a:gd name="connsiteY9" fmla="*/ 31624 h 32192"/>
                <a:gd name="connsiteX10" fmla="*/ 5174 w 17563"/>
                <a:gd name="connsiteY10" fmla="*/ 24336 h 32192"/>
                <a:gd name="connsiteX11" fmla="*/ 73 w 17563"/>
                <a:gd name="connsiteY11" fmla="*/ 4149 h 32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63" h="32192">
                  <a:moveTo>
                    <a:pt x="73" y="4149"/>
                  </a:moveTo>
                  <a:cubicBezTo>
                    <a:pt x="0" y="3785"/>
                    <a:pt x="-73" y="3347"/>
                    <a:pt x="146" y="3056"/>
                  </a:cubicBezTo>
                  <a:cubicBezTo>
                    <a:pt x="364" y="2764"/>
                    <a:pt x="729" y="2618"/>
                    <a:pt x="1020" y="2546"/>
                  </a:cubicBezTo>
                  <a:cubicBezTo>
                    <a:pt x="3717" y="1744"/>
                    <a:pt x="6340" y="1015"/>
                    <a:pt x="9037" y="286"/>
                  </a:cubicBezTo>
                  <a:cubicBezTo>
                    <a:pt x="9839" y="68"/>
                    <a:pt x="10640" y="-151"/>
                    <a:pt x="11369" y="141"/>
                  </a:cubicBezTo>
                  <a:cubicBezTo>
                    <a:pt x="12535" y="578"/>
                    <a:pt x="12899" y="1963"/>
                    <a:pt x="13191" y="3201"/>
                  </a:cubicBezTo>
                  <a:cubicBezTo>
                    <a:pt x="15086" y="12238"/>
                    <a:pt x="16543" y="21275"/>
                    <a:pt x="17564" y="30458"/>
                  </a:cubicBezTo>
                  <a:cubicBezTo>
                    <a:pt x="17564" y="30604"/>
                    <a:pt x="17564" y="30822"/>
                    <a:pt x="17491" y="30968"/>
                  </a:cubicBezTo>
                  <a:cubicBezTo>
                    <a:pt x="17418" y="31114"/>
                    <a:pt x="17199" y="31187"/>
                    <a:pt x="16981" y="31187"/>
                  </a:cubicBezTo>
                  <a:cubicBezTo>
                    <a:pt x="14721" y="31624"/>
                    <a:pt x="10495" y="32936"/>
                    <a:pt x="8381" y="31624"/>
                  </a:cubicBezTo>
                  <a:cubicBezTo>
                    <a:pt x="6486" y="30385"/>
                    <a:pt x="5830" y="26304"/>
                    <a:pt x="5174" y="24336"/>
                  </a:cubicBezTo>
                  <a:cubicBezTo>
                    <a:pt x="3061" y="17704"/>
                    <a:pt x="1312" y="10999"/>
                    <a:pt x="73" y="4149"/>
                  </a:cubicBezTo>
                  <a:close/>
                </a:path>
              </a:pathLst>
            </a:custGeom>
            <a:solidFill>
              <a:srgbClr val="97A8B2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E2CF3230-BC63-B346-0127-422B9730073A}"/>
                </a:ext>
              </a:extLst>
            </p:cNvPr>
            <p:cNvSpPr/>
            <p:nvPr/>
          </p:nvSpPr>
          <p:spPr>
            <a:xfrm>
              <a:off x="3498964" y="6380659"/>
              <a:ext cx="16178" cy="37323"/>
            </a:xfrm>
            <a:custGeom>
              <a:avLst/>
              <a:gdLst>
                <a:gd name="connsiteX0" fmla="*/ 2915 w 16178"/>
                <a:gd name="connsiteY0" fmla="*/ 18657 h 37323"/>
                <a:gd name="connsiteX1" fmla="*/ 0 w 16178"/>
                <a:gd name="connsiteY1" fmla="*/ 2113 h 37323"/>
                <a:gd name="connsiteX2" fmla="*/ 9984 w 16178"/>
                <a:gd name="connsiteY2" fmla="*/ 0 h 37323"/>
                <a:gd name="connsiteX3" fmla="*/ 10932 w 16178"/>
                <a:gd name="connsiteY3" fmla="*/ 146 h 37323"/>
                <a:gd name="connsiteX4" fmla="*/ 11442 w 16178"/>
                <a:gd name="connsiteY4" fmla="*/ 1166 h 37323"/>
                <a:gd name="connsiteX5" fmla="*/ 16179 w 16178"/>
                <a:gd name="connsiteY5" fmla="*/ 36876 h 37323"/>
                <a:gd name="connsiteX6" fmla="*/ 8745 w 16178"/>
                <a:gd name="connsiteY6" fmla="*/ 37314 h 37323"/>
                <a:gd name="connsiteX7" fmla="*/ 5684 w 16178"/>
                <a:gd name="connsiteY7" fmla="*/ 33378 h 37323"/>
                <a:gd name="connsiteX8" fmla="*/ 2915 w 16178"/>
                <a:gd name="connsiteY8" fmla="*/ 18657 h 37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178" h="37323">
                  <a:moveTo>
                    <a:pt x="2915" y="18657"/>
                  </a:moveTo>
                  <a:cubicBezTo>
                    <a:pt x="1968" y="13118"/>
                    <a:pt x="947" y="7652"/>
                    <a:pt x="0" y="2113"/>
                  </a:cubicBezTo>
                  <a:cubicBezTo>
                    <a:pt x="3207" y="875"/>
                    <a:pt x="6559" y="146"/>
                    <a:pt x="9984" y="0"/>
                  </a:cubicBezTo>
                  <a:cubicBezTo>
                    <a:pt x="10276" y="0"/>
                    <a:pt x="10640" y="0"/>
                    <a:pt x="10932" y="146"/>
                  </a:cubicBezTo>
                  <a:cubicBezTo>
                    <a:pt x="11223" y="364"/>
                    <a:pt x="11369" y="802"/>
                    <a:pt x="11442" y="1166"/>
                  </a:cubicBezTo>
                  <a:cubicBezTo>
                    <a:pt x="13774" y="12972"/>
                    <a:pt x="15304" y="24851"/>
                    <a:pt x="16179" y="36876"/>
                  </a:cubicBezTo>
                  <a:cubicBezTo>
                    <a:pt x="13701" y="37022"/>
                    <a:pt x="11223" y="37387"/>
                    <a:pt x="8745" y="37314"/>
                  </a:cubicBezTo>
                  <a:cubicBezTo>
                    <a:pt x="5903" y="37241"/>
                    <a:pt x="6268" y="36220"/>
                    <a:pt x="5684" y="33378"/>
                  </a:cubicBezTo>
                  <a:cubicBezTo>
                    <a:pt x="4664" y="28495"/>
                    <a:pt x="3790" y="23540"/>
                    <a:pt x="2915" y="18657"/>
                  </a:cubicBezTo>
                  <a:close/>
                </a:path>
              </a:pathLst>
            </a:custGeom>
            <a:solidFill>
              <a:srgbClr val="97A8B2"/>
            </a:solidFill>
            <a:ln w="72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059812227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extBox 26">
            <a:extLst>
              <a:ext uri="{FF2B5EF4-FFF2-40B4-BE49-F238E27FC236}">
                <a16:creationId xmlns:a16="http://schemas.microsoft.com/office/drawing/2014/main" id="{86430AC8-1D60-9E40-7B71-B479A4804064}"/>
              </a:ext>
            </a:extLst>
          </p:cNvPr>
          <p:cNvSpPr txBox="1"/>
          <p:nvPr/>
        </p:nvSpPr>
        <p:spPr>
          <a:xfrm>
            <a:off x="4068123" y="316658"/>
            <a:ext cx="403764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sz="2800" dirty="0">
                <a:cs typeface="B Titr" panose="00000700000000000000" pitchFamily="2" charset="-78"/>
              </a:rPr>
              <a:t>پکیج لایه بار آیکون های قالب</a:t>
            </a:r>
            <a:endParaRPr lang="en-US" sz="2800" dirty="0">
              <a:cs typeface="B Titr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852479407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extBox 26">
            <a:extLst>
              <a:ext uri="{FF2B5EF4-FFF2-40B4-BE49-F238E27FC236}">
                <a16:creationId xmlns:a16="http://schemas.microsoft.com/office/drawing/2014/main" id="{86430AC8-1D60-9E40-7B71-B479A4804064}"/>
              </a:ext>
            </a:extLst>
          </p:cNvPr>
          <p:cNvSpPr txBox="1"/>
          <p:nvPr/>
        </p:nvSpPr>
        <p:spPr>
          <a:xfrm>
            <a:off x="4068123" y="316658"/>
            <a:ext cx="403764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sz="2800" dirty="0">
                <a:cs typeface="B Titr" panose="00000700000000000000" pitchFamily="2" charset="-78"/>
              </a:rPr>
              <a:t>پکیج لایه بار آیکون های قالب</a:t>
            </a:r>
            <a:endParaRPr lang="en-US" sz="2800" dirty="0">
              <a:cs typeface="B Titr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16039992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extBox 26">
            <a:extLst>
              <a:ext uri="{FF2B5EF4-FFF2-40B4-BE49-F238E27FC236}">
                <a16:creationId xmlns:a16="http://schemas.microsoft.com/office/drawing/2014/main" id="{86430AC8-1D60-9E40-7B71-B479A4804064}"/>
              </a:ext>
            </a:extLst>
          </p:cNvPr>
          <p:cNvSpPr txBox="1"/>
          <p:nvPr/>
        </p:nvSpPr>
        <p:spPr>
          <a:xfrm>
            <a:off x="4068123" y="316658"/>
            <a:ext cx="403764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sz="2800" dirty="0">
                <a:cs typeface="B Titr" panose="00000700000000000000" pitchFamily="2" charset="-78"/>
              </a:rPr>
              <a:t>پکیج لایه بار آیکون های قالب</a:t>
            </a:r>
            <a:endParaRPr lang="en-US" sz="2800" dirty="0">
              <a:cs typeface="B Titr" panose="00000700000000000000" pitchFamily="2" charset="-78"/>
            </a:endParaRPr>
          </a:p>
        </p:txBody>
      </p:sp>
      <p:grpSp>
        <p:nvGrpSpPr>
          <p:cNvPr id="7" name="Graphic 2">
            <a:extLst>
              <a:ext uri="{FF2B5EF4-FFF2-40B4-BE49-F238E27FC236}">
                <a16:creationId xmlns:a16="http://schemas.microsoft.com/office/drawing/2014/main" id="{C0ECE5A8-36D7-53A2-1170-921BCA4BE492}"/>
              </a:ext>
            </a:extLst>
          </p:cNvPr>
          <p:cNvGrpSpPr/>
          <p:nvPr/>
        </p:nvGrpSpPr>
        <p:grpSpPr>
          <a:xfrm>
            <a:off x="1980777" y="1511916"/>
            <a:ext cx="269830" cy="591648"/>
            <a:chOff x="1980777" y="1511916"/>
            <a:chExt cx="269830" cy="591648"/>
          </a:xfrm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B3658EAA-27E6-99EA-2174-812F216367DA}"/>
                </a:ext>
              </a:extLst>
            </p:cNvPr>
            <p:cNvSpPr/>
            <p:nvPr/>
          </p:nvSpPr>
          <p:spPr>
            <a:xfrm>
              <a:off x="1983613" y="1851604"/>
              <a:ext cx="264189" cy="251960"/>
            </a:xfrm>
            <a:custGeom>
              <a:avLst/>
              <a:gdLst>
                <a:gd name="connsiteX0" fmla="*/ 264189 w 264189"/>
                <a:gd name="connsiteY0" fmla="*/ 251960 h 251960"/>
                <a:gd name="connsiteX1" fmla="*/ 264189 w 264189"/>
                <a:gd name="connsiteY1" fmla="*/ 132124 h 251960"/>
                <a:gd name="connsiteX2" fmla="*/ 132094 w 264189"/>
                <a:gd name="connsiteY2" fmla="*/ 0 h 251960"/>
                <a:gd name="connsiteX3" fmla="*/ 0 w 264189"/>
                <a:gd name="connsiteY3" fmla="*/ 132124 h 251960"/>
                <a:gd name="connsiteX4" fmla="*/ 0 w 264189"/>
                <a:gd name="connsiteY4" fmla="*/ 251960 h 251960"/>
                <a:gd name="connsiteX5" fmla="*/ 264189 w 264189"/>
                <a:gd name="connsiteY5" fmla="*/ 251960 h 251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4189" h="251960">
                  <a:moveTo>
                    <a:pt x="264189" y="251960"/>
                  </a:moveTo>
                  <a:lnTo>
                    <a:pt x="264189" y="132124"/>
                  </a:lnTo>
                  <a:cubicBezTo>
                    <a:pt x="264189" y="59165"/>
                    <a:pt x="205054" y="0"/>
                    <a:pt x="132094" y="0"/>
                  </a:cubicBezTo>
                  <a:cubicBezTo>
                    <a:pt x="59135" y="0"/>
                    <a:pt x="0" y="59165"/>
                    <a:pt x="0" y="132124"/>
                  </a:cubicBezTo>
                  <a:lnTo>
                    <a:pt x="0" y="251960"/>
                  </a:lnTo>
                  <a:lnTo>
                    <a:pt x="264189" y="251960"/>
                  </a:lnTo>
                  <a:close/>
                </a:path>
              </a:pathLst>
            </a:custGeom>
            <a:solidFill>
              <a:srgbClr val="00BDF2"/>
            </a:solidFill>
            <a:ln w="1354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1CDAA05-A8B3-E5A2-A828-8ECBAA73ED29}"/>
                </a:ext>
              </a:extLst>
            </p:cNvPr>
            <p:cNvSpPr/>
            <p:nvPr/>
          </p:nvSpPr>
          <p:spPr>
            <a:xfrm>
              <a:off x="1983583" y="1871601"/>
              <a:ext cx="264188" cy="231933"/>
            </a:xfrm>
            <a:custGeom>
              <a:avLst/>
              <a:gdLst>
                <a:gd name="connsiteX0" fmla="*/ 201952 w 264188"/>
                <a:gd name="connsiteY0" fmla="*/ 0 h 231933"/>
                <a:gd name="connsiteX1" fmla="*/ 208391 w 264188"/>
                <a:gd name="connsiteY1" fmla="*/ 44159 h 231933"/>
                <a:gd name="connsiteX2" fmla="*/ 49329 w 264188"/>
                <a:gd name="connsiteY2" fmla="*/ 203222 h 231933"/>
                <a:gd name="connsiteX3" fmla="*/ 0 w 264188"/>
                <a:gd name="connsiteY3" fmla="*/ 195099 h 231933"/>
                <a:gd name="connsiteX4" fmla="*/ 0 w 264188"/>
                <a:gd name="connsiteY4" fmla="*/ 231933 h 231933"/>
                <a:gd name="connsiteX5" fmla="*/ 264189 w 264188"/>
                <a:gd name="connsiteY5" fmla="*/ 231933 h 231933"/>
                <a:gd name="connsiteX6" fmla="*/ 264189 w 264188"/>
                <a:gd name="connsiteY6" fmla="*/ 112097 h 231933"/>
                <a:gd name="connsiteX7" fmla="*/ 201952 w 264188"/>
                <a:gd name="connsiteY7" fmla="*/ 0 h 23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4188" h="231933">
                  <a:moveTo>
                    <a:pt x="201952" y="0"/>
                  </a:moveTo>
                  <a:cubicBezTo>
                    <a:pt x="206117" y="14090"/>
                    <a:pt x="208391" y="28888"/>
                    <a:pt x="208391" y="44159"/>
                  </a:cubicBezTo>
                  <a:cubicBezTo>
                    <a:pt x="208391" y="130854"/>
                    <a:pt x="136053" y="203222"/>
                    <a:pt x="49329" y="203222"/>
                  </a:cubicBezTo>
                  <a:cubicBezTo>
                    <a:pt x="32167" y="203222"/>
                    <a:pt x="15567" y="200327"/>
                    <a:pt x="0" y="195099"/>
                  </a:cubicBezTo>
                  <a:lnTo>
                    <a:pt x="0" y="231933"/>
                  </a:lnTo>
                  <a:lnTo>
                    <a:pt x="264189" y="231933"/>
                  </a:lnTo>
                  <a:lnTo>
                    <a:pt x="264189" y="112097"/>
                  </a:lnTo>
                  <a:cubicBezTo>
                    <a:pt x="264219" y="64807"/>
                    <a:pt x="239318" y="23335"/>
                    <a:pt x="201952" y="0"/>
                  </a:cubicBezTo>
                  <a:close/>
                </a:path>
              </a:pathLst>
            </a:custGeom>
            <a:solidFill>
              <a:srgbClr val="BCBEC0"/>
            </a:solidFill>
            <a:ln w="29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EBEC6FC1-53D8-3FAC-4741-6D44494BC4BB}"/>
                </a:ext>
              </a:extLst>
            </p:cNvPr>
            <p:cNvSpPr/>
            <p:nvPr/>
          </p:nvSpPr>
          <p:spPr>
            <a:xfrm>
              <a:off x="2115707" y="1944679"/>
              <a:ext cx="2953" cy="134250"/>
            </a:xfrm>
            <a:custGeom>
              <a:avLst/>
              <a:gdLst>
                <a:gd name="connsiteX0" fmla="*/ 0 w 2953"/>
                <a:gd name="connsiteY0" fmla="*/ 0 h 134250"/>
                <a:gd name="connsiteX1" fmla="*/ 0 w 2953"/>
                <a:gd name="connsiteY1" fmla="*/ 134251 h 134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53" h="134250">
                  <a:moveTo>
                    <a:pt x="0" y="0"/>
                  </a:moveTo>
                  <a:lnTo>
                    <a:pt x="0" y="134251"/>
                  </a:lnTo>
                </a:path>
              </a:pathLst>
            </a:custGeom>
            <a:ln w="1354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D34F2D23-B57B-326B-355E-1934A503E343}"/>
                </a:ext>
              </a:extLst>
            </p:cNvPr>
            <p:cNvSpPr/>
            <p:nvPr/>
          </p:nvSpPr>
          <p:spPr>
            <a:xfrm>
              <a:off x="2084160" y="1816188"/>
              <a:ext cx="63063" cy="104683"/>
            </a:xfrm>
            <a:custGeom>
              <a:avLst/>
              <a:gdLst>
                <a:gd name="connsiteX0" fmla="*/ 0 w 63063"/>
                <a:gd name="connsiteY0" fmla="*/ 0 h 104683"/>
                <a:gd name="connsiteX1" fmla="*/ 0 w 63063"/>
                <a:gd name="connsiteY1" fmla="*/ 73136 h 104683"/>
                <a:gd name="connsiteX2" fmla="*/ 31517 w 63063"/>
                <a:gd name="connsiteY2" fmla="*/ 104683 h 104683"/>
                <a:gd name="connsiteX3" fmla="*/ 63064 w 63063"/>
                <a:gd name="connsiteY3" fmla="*/ 73136 h 104683"/>
                <a:gd name="connsiteX4" fmla="*/ 63064 w 63063"/>
                <a:gd name="connsiteY4" fmla="*/ 0 h 104683"/>
                <a:gd name="connsiteX5" fmla="*/ 0 w 63063"/>
                <a:gd name="connsiteY5" fmla="*/ 0 h 104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063" h="104683">
                  <a:moveTo>
                    <a:pt x="0" y="0"/>
                  </a:moveTo>
                  <a:lnTo>
                    <a:pt x="0" y="73136"/>
                  </a:lnTo>
                  <a:cubicBezTo>
                    <a:pt x="0" y="90564"/>
                    <a:pt x="14119" y="104683"/>
                    <a:pt x="31517" y="104683"/>
                  </a:cubicBezTo>
                  <a:cubicBezTo>
                    <a:pt x="48915" y="104683"/>
                    <a:pt x="63064" y="90564"/>
                    <a:pt x="63064" y="73136"/>
                  </a:cubicBezTo>
                  <a:lnTo>
                    <a:pt x="630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534"/>
            </a:solidFill>
            <a:ln w="1354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2243B22-CC0E-178F-DA03-3A7326B7E961}"/>
                </a:ext>
              </a:extLst>
            </p:cNvPr>
            <p:cNvSpPr/>
            <p:nvPr/>
          </p:nvSpPr>
          <p:spPr>
            <a:xfrm>
              <a:off x="1980777" y="1511916"/>
              <a:ext cx="269801" cy="347338"/>
            </a:xfrm>
            <a:custGeom>
              <a:avLst/>
              <a:gdLst>
                <a:gd name="connsiteX0" fmla="*/ 269801 w 269801"/>
                <a:gd name="connsiteY0" fmla="*/ 212438 h 347338"/>
                <a:gd name="connsiteX1" fmla="*/ 134901 w 269801"/>
                <a:gd name="connsiteY1" fmla="*/ 347339 h 347338"/>
                <a:gd name="connsiteX2" fmla="*/ 134901 w 269801"/>
                <a:gd name="connsiteY2" fmla="*/ 347339 h 347338"/>
                <a:gd name="connsiteX3" fmla="*/ 0 w 269801"/>
                <a:gd name="connsiteY3" fmla="*/ 212438 h 347338"/>
                <a:gd name="connsiteX4" fmla="*/ 0 w 269801"/>
                <a:gd name="connsiteY4" fmla="*/ 134901 h 347338"/>
                <a:gd name="connsiteX5" fmla="*/ 134901 w 269801"/>
                <a:gd name="connsiteY5" fmla="*/ 0 h 347338"/>
                <a:gd name="connsiteX6" fmla="*/ 134901 w 269801"/>
                <a:gd name="connsiteY6" fmla="*/ 0 h 347338"/>
                <a:gd name="connsiteX7" fmla="*/ 269801 w 269801"/>
                <a:gd name="connsiteY7" fmla="*/ 134901 h 347338"/>
                <a:gd name="connsiteX8" fmla="*/ 269801 w 269801"/>
                <a:gd name="connsiteY8" fmla="*/ 212438 h 347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9801" h="347338">
                  <a:moveTo>
                    <a:pt x="269801" y="212438"/>
                  </a:moveTo>
                  <a:cubicBezTo>
                    <a:pt x="269801" y="286933"/>
                    <a:pt x="209396" y="347339"/>
                    <a:pt x="134901" y="347339"/>
                  </a:cubicBezTo>
                  <a:lnTo>
                    <a:pt x="134901" y="347339"/>
                  </a:lnTo>
                  <a:cubicBezTo>
                    <a:pt x="60405" y="347339"/>
                    <a:pt x="0" y="286963"/>
                    <a:pt x="0" y="212438"/>
                  </a:cubicBezTo>
                  <a:lnTo>
                    <a:pt x="0" y="134901"/>
                  </a:lnTo>
                  <a:cubicBezTo>
                    <a:pt x="0" y="60405"/>
                    <a:pt x="60376" y="0"/>
                    <a:pt x="134901" y="0"/>
                  </a:cubicBezTo>
                  <a:lnTo>
                    <a:pt x="134901" y="0"/>
                  </a:lnTo>
                  <a:cubicBezTo>
                    <a:pt x="209396" y="0"/>
                    <a:pt x="269801" y="60376"/>
                    <a:pt x="269801" y="134901"/>
                  </a:cubicBezTo>
                  <a:lnTo>
                    <a:pt x="269801" y="212438"/>
                  </a:lnTo>
                  <a:close/>
                </a:path>
              </a:pathLst>
            </a:custGeom>
            <a:solidFill>
              <a:srgbClr val="FFD534"/>
            </a:solidFill>
            <a:ln w="1354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3DC291F-0226-CEDE-B845-C325B11108BB}"/>
                </a:ext>
              </a:extLst>
            </p:cNvPr>
            <p:cNvSpPr/>
            <p:nvPr/>
          </p:nvSpPr>
          <p:spPr>
            <a:xfrm>
              <a:off x="1980777" y="1511916"/>
              <a:ext cx="269801" cy="201243"/>
            </a:xfrm>
            <a:custGeom>
              <a:avLst/>
              <a:gdLst>
                <a:gd name="connsiteX0" fmla="*/ 269801 w 269801"/>
                <a:gd name="connsiteY0" fmla="*/ 134901 h 201243"/>
                <a:gd name="connsiteX1" fmla="*/ 134901 w 269801"/>
                <a:gd name="connsiteY1" fmla="*/ 0 h 201243"/>
                <a:gd name="connsiteX2" fmla="*/ 0 w 269801"/>
                <a:gd name="connsiteY2" fmla="*/ 134901 h 201243"/>
                <a:gd name="connsiteX3" fmla="*/ 0 w 269801"/>
                <a:gd name="connsiteY3" fmla="*/ 185440 h 201243"/>
                <a:gd name="connsiteX4" fmla="*/ 207417 w 269801"/>
                <a:gd name="connsiteY4" fmla="*/ 124799 h 201243"/>
                <a:gd name="connsiteX5" fmla="*/ 269801 w 269801"/>
                <a:gd name="connsiteY5" fmla="*/ 201243 h 201243"/>
                <a:gd name="connsiteX6" fmla="*/ 269801 w 269801"/>
                <a:gd name="connsiteY6" fmla="*/ 134901 h 201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801" h="201243">
                  <a:moveTo>
                    <a:pt x="269801" y="134901"/>
                  </a:moveTo>
                  <a:cubicBezTo>
                    <a:pt x="269801" y="60405"/>
                    <a:pt x="209396" y="0"/>
                    <a:pt x="134901" y="0"/>
                  </a:cubicBezTo>
                  <a:cubicBezTo>
                    <a:pt x="60405" y="0"/>
                    <a:pt x="0" y="60376"/>
                    <a:pt x="0" y="134901"/>
                  </a:cubicBezTo>
                  <a:lnTo>
                    <a:pt x="0" y="185440"/>
                  </a:lnTo>
                  <a:cubicBezTo>
                    <a:pt x="160776" y="184613"/>
                    <a:pt x="207417" y="124799"/>
                    <a:pt x="207417" y="124799"/>
                  </a:cubicBezTo>
                  <a:cubicBezTo>
                    <a:pt x="207417" y="185499"/>
                    <a:pt x="269801" y="201243"/>
                    <a:pt x="269801" y="201243"/>
                  </a:cubicBezTo>
                  <a:lnTo>
                    <a:pt x="269801" y="134901"/>
                  </a:lnTo>
                  <a:close/>
                </a:path>
              </a:pathLst>
            </a:custGeom>
            <a:solidFill>
              <a:srgbClr val="00BDF2"/>
            </a:solidFill>
            <a:ln w="1354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85DECD4E-AB7A-DEFF-8B50-B48EB78C06A0}"/>
                </a:ext>
              </a:extLst>
            </p:cNvPr>
            <p:cNvSpPr/>
            <p:nvPr/>
          </p:nvSpPr>
          <p:spPr>
            <a:xfrm>
              <a:off x="1980807" y="1537614"/>
              <a:ext cx="269801" cy="175515"/>
            </a:xfrm>
            <a:custGeom>
              <a:avLst/>
              <a:gdLst>
                <a:gd name="connsiteX0" fmla="*/ 214063 w 269801"/>
                <a:gd name="connsiteY0" fmla="*/ 0 h 175515"/>
                <a:gd name="connsiteX1" fmla="*/ 63241 w 269801"/>
                <a:gd name="connsiteY1" fmla="*/ 109262 h 175515"/>
                <a:gd name="connsiteX2" fmla="*/ 650 w 269801"/>
                <a:gd name="connsiteY2" fmla="*/ 96058 h 175515"/>
                <a:gd name="connsiteX3" fmla="*/ 0 w 269801"/>
                <a:gd name="connsiteY3" fmla="*/ 109173 h 175515"/>
                <a:gd name="connsiteX4" fmla="*/ 0 w 269801"/>
                <a:gd name="connsiteY4" fmla="*/ 159713 h 175515"/>
                <a:gd name="connsiteX5" fmla="*/ 207417 w 269801"/>
                <a:gd name="connsiteY5" fmla="*/ 99071 h 175515"/>
                <a:gd name="connsiteX6" fmla="*/ 269801 w 269801"/>
                <a:gd name="connsiteY6" fmla="*/ 175516 h 175515"/>
                <a:gd name="connsiteX7" fmla="*/ 269801 w 269801"/>
                <a:gd name="connsiteY7" fmla="*/ 109202 h 175515"/>
                <a:gd name="connsiteX8" fmla="*/ 214063 w 269801"/>
                <a:gd name="connsiteY8" fmla="*/ 0 h 175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9801" h="175515">
                  <a:moveTo>
                    <a:pt x="214063" y="0"/>
                  </a:moveTo>
                  <a:cubicBezTo>
                    <a:pt x="192766" y="62916"/>
                    <a:pt x="132656" y="109262"/>
                    <a:pt x="63241" y="109262"/>
                  </a:cubicBezTo>
                  <a:cubicBezTo>
                    <a:pt x="41117" y="109262"/>
                    <a:pt x="19938" y="104535"/>
                    <a:pt x="650" y="96058"/>
                  </a:cubicBezTo>
                  <a:cubicBezTo>
                    <a:pt x="236" y="100371"/>
                    <a:pt x="0" y="104742"/>
                    <a:pt x="0" y="109173"/>
                  </a:cubicBezTo>
                  <a:lnTo>
                    <a:pt x="0" y="159713"/>
                  </a:lnTo>
                  <a:cubicBezTo>
                    <a:pt x="160776" y="158886"/>
                    <a:pt x="207417" y="99071"/>
                    <a:pt x="207417" y="99071"/>
                  </a:cubicBezTo>
                  <a:cubicBezTo>
                    <a:pt x="207417" y="159772"/>
                    <a:pt x="269801" y="175516"/>
                    <a:pt x="269801" y="175516"/>
                  </a:cubicBezTo>
                  <a:lnTo>
                    <a:pt x="269801" y="109202"/>
                  </a:lnTo>
                  <a:cubicBezTo>
                    <a:pt x="269772" y="64275"/>
                    <a:pt x="247825" y="24517"/>
                    <a:pt x="214063" y="0"/>
                  </a:cubicBezTo>
                  <a:close/>
                </a:path>
              </a:pathLst>
            </a:custGeom>
            <a:solidFill>
              <a:srgbClr val="BCBEC0"/>
            </a:solidFill>
            <a:ln w="29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" name="Graphic 2">
            <a:extLst>
              <a:ext uri="{FF2B5EF4-FFF2-40B4-BE49-F238E27FC236}">
                <a16:creationId xmlns:a16="http://schemas.microsoft.com/office/drawing/2014/main" id="{94FE9282-A34F-0E6E-F9ED-D656FEA288A8}"/>
              </a:ext>
            </a:extLst>
          </p:cNvPr>
          <p:cNvGrpSpPr/>
          <p:nvPr/>
        </p:nvGrpSpPr>
        <p:grpSpPr>
          <a:xfrm>
            <a:off x="747265" y="5816181"/>
            <a:ext cx="583052" cy="590821"/>
            <a:chOff x="747265" y="5816181"/>
            <a:chExt cx="583052" cy="590821"/>
          </a:xfrm>
        </p:grpSpPr>
        <p:grpSp>
          <p:nvGrpSpPr>
            <p:cNvPr id="18" name="Graphic 2">
              <a:extLst>
                <a:ext uri="{FF2B5EF4-FFF2-40B4-BE49-F238E27FC236}">
                  <a16:creationId xmlns:a16="http://schemas.microsoft.com/office/drawing/2014/main" id="{F04636B9-1988-1171-4187-D7C7A414A4F3}"/>
                </a:ext>
              </a:extLst>
            </p:cNvPr>
            <p:cNvGrpSpPr/>
            <p:nvPr/>
          </p:nvGrpSpPr>
          <p:grpSpPr>
            <a:xfrm>
              <a:off x="1047934" y="5816181"/>
              <a:ext cx="218936" cy="218906"/>
              <a:chOff x="1047934" y="5816181"/>
              <a:chExt cx="218936" cy="218906"/>
            </a:xfrm>
          </p:grpSpPr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4F5BC442-6C03-09E4-FBC4-C21696447710}"/>
                  </a:ext>
                </a:extLst>
              </p:cNvPr>
              <p:cNvSpPr/>
              <p:nvPr/>
            </p:nvSpPr>
            <p:spPr>
              <a:xfrm>
                <a:off x="1047934" y="5816181"/>
                <a:ext cx="218936" cy="218906"/>
              </a:xfrm>
              <a:custGeom>
                <a:avLst/>
                <a:gdLst>
                  <a:gd name="connsiteX0" fmla="*/ 217991 w 218936"/>
                  <a:gd name="connsiteY0" fmla="*/ 123587 h 218906"/>
                  <a:gd name="connsiteX1" fmla="*/ 218937 w 218936"/>
                  <a:gd name="connsiteY1" fmla="*/ 109439 h 218906"/>
                  <a:gd name="connsiteX2" fmla="*/ 218848 w 218936"/>
                  <a:gd name="connsiteY2" fmla="*/ 106219 h 218906"/>
                  <a:gd name="connsiteX3" fmla="*/ 210075 w 218936"/>
                  <a:gd name="connsiteY3" fmla="*/ 66254 h 218906"/>
                  <a:gd name="connsiteX4" fmla="*/ 203015 w 218936"/>
                  <a:gd name="connsiteY4" fmla="*/ 52548 h 218906"/>
                  <a:gd name="connsiteX5" fmla="*/ 174600 w 218936"/>
                  <a:gd name="connsiteY5" fmla="*/ 21504 h 218906"/>
                  <a:gd name="connsiteX6" fmla="*/ 162223 w 218936"/>
                  <a:gd name="connsiteY6" fmla="*/ 13528 h 218906"/>
                  <a:gd name="connsiteX7" fmla="*/ 118980 w 218936"/>
                  <a:gd name="connsiteY7" fmla="*/ 443 h 218906"/>
                  <a:gd name="connsiteX8" fmla="*/ 109468 w 218936"/>
                  <a:gd name="connsiteY8" fmla="*/ 0 h 218906"/>
                  <a:gd name="connsiteX9" fmla="*/ 103856 w 218936"/>
                  <a:gd name="connsiteY9" fmla="*/ 148 h 218906"/>
                  <a:gd name="connsiteX10" fmla="*/ 59401 w 218936"/>
                  <a:gd name="connsiteY10" fmla="*/ 12140 h 218906"/>
                  <a:gd name="connsiteX11" fmla="*/ 47172 w 218936"/>
                  <a:gd name="connsiteY11" fmla="*/ 19466 h 218906"/>
                  <a:gd name="connsiteX12" fmla="*/ 16689 w 218936"/>
                  <a:gd name="connsiteY12" fmla="*/ 51396 h 218906"/>
                  <a:gd name="connsiteX13" fmla="*/ 9777 w 218936"/>
                  <a:gd name="connsiteY13" fmla="*/ 64245 h 218906"/>
                  <a:gd name="connsiteX14" fmla="*/ 89 w 218936"/>
                  <a:gd name="connsiteY14" fmla="*/ 106928 h 218906"/>
                  <a:gd name="connsiteX15" fmla="*/ 0 w 218936"/>
                  <a:gd name="connsiteY15" fmla="*/ 109439 h 218906"/>
                  <a:gd name="connsiteX16" fmla="*/ 916 w 218936"/>
                  <a:gd name="connsiteY16" fmla="*/ 123144 h 218906"/>
                  <a:gd name="connsiteX17" fmla="*/ 13735 w 218936"/>
                  <a:gd name="connsiteY17" fmla="*/ 162519 h 218906"/>
                  <a:gd name="connsiteX18" fmla="*/ 22656 w 218936"/>
                  <a:gd name="connsiteY18" fmla="*/ 176047 h 218906"/>
                  <a:gd name="connsiteX19" fmla="*/ 50599 w 218936"/>
                  <a:gd name="connsiteY19" fmla="*/ 201686 h 218906"/>
                  <a:gd name="connsiteX20" fmla="*/ 65663 w 218936"/>
                  <a:gd name="connsiteY20" fmla="*/ 209750 h 218906"/>
                  <a:gd name="connsiteX21" fmla="*/ 101847 w 218936"/>
                  <a:gd name="connsiteY21" fmla="*/ 218612 h 218906"/>
                  <a:gd name="connsiteX22" fmla="*/ 109409 w 218936"/>
                  <a:gd name="connsiteY22" fmla="*/ 218907 h 218906"/>
                  <a:gd name="connsiteX23" fmla="*/ 120545 w 218936"/>
                  <a:gd name="connsiteY23" fmla="*/ 218346 h 218906"/>
                  <a:gd name="connsiteX24" fmla="*/ 155725 w 218936"/>
                  <a:gd name="connsiteY24" fmla="*/ 208628 h 218906"/>
                  <a:gd name="connsiteX25" fmla="*/ 171144 w 218936"/>
                  <a:gd name="connsiteY25" fmla="*/ 199825 h 218906"/>
                  <a:gd name="connsiteX26" fmla="*/ 197078 w 218936"/>
                  <a:gd name="connsiteY26" fmla="*/ 175013 h 218906"/>
                  <a:gd name="connsiteX27" fmla="*/ 206294 w 218936"/>
                  <a:gd name="connsiteY27" fmla="*/ 160392 h 218906"/>
                  <a:gd name="connsiteX28" fmla="*/ 217991 w 218936"/>
                  <a:gd name="connsiteY28" fmla="*/ 123587 h 218906"/>
                  <a:gd name="connsiteX29" fmla="*/ 109498 w 218936"/>
                  <a:gd name="connsiteY29" fmla="*/ 174688 h 218906"/>
                  <a:gd name="connsiteX30" fmla="*/ 44278 w 218936"/>
                  <a:gd name="connsiteY30" fmla="*/ 109468 h 218906"/>
                  <a:gd name="connsiteX31" fmla="*/ 109498 w 218936"/>
                  <a:gd name="connsiteY31" fmla="*/ 44248 h 218906"/>
                  <a:gd name="connsiteX32" fmla="*/ 174777 w 218936"/>
                  <a:gd name="connsiteY32" fmla="*/ 109468 h 218906"/>
                  <a:gd name="connsiteX33" fmla="*/ 109498 w 218936"/>
                  <a:gd name="connsiteY33" fmla="*/ 174688 h 218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18936" h="218906">
                    <a:moveTo>
                      <a:pt x="217991" y="123587"/>
                    </a:moveTo>
                    <a:cubicBezTo>
                      <a:pt x="218612" y="118950"/>
                      <a:pt x="218937" y="114224"/>
                      <a:pt x="218937" y="109439"/>
                    </a:cubicBezTo>
                    <a:cubicBezTo>
                      <a:pt x="218937" y="108375"/>
                      <a:pt x="218937" y="107312"/>
                      <a:pt x="218848" y="106219"/>
                    </a:cubicBezTo>
                    <a:cubicBezTo>
                      <a:pt x="198969" y="95408"/>
                      <a:pt x="196222" y="84095"/>
                      <a:pt x="210075" y="66254"/>
                    </a:cubicBezTo>
                    <a:cubicBezTo>
                      <a:pt x="208037" y="61498"/>
                      <a:pt x="205703" y="56920"/>
                      <a:pt x="203015" y="52548"/>
                    </a:cubicBezTo>
                    <a:cubicBezTo>
                      <a:pt x="178587" y="54321"/>
                      <a:pt x="170553" y="45784"/>
                      <a:pt x="174600" y="21504"/>
                    </a:cubicBezTo>
                    <a:cubicBezTo>
                      <a:pt x="170671" y="18580"/>
                      <a:pt x="166565" y="15921"/>
                      <a:pt x="162223" y="13528"/>
                    </a:cubicBezTo>
                    <a:cubicBezTo>
                      <a:pt x="140838" y="28563"/>
                      <a:pt x="128963" y="24989"/>
                      <a:pt x="118980" y="443"/>
                    </a:cubicBezTo>
                    <a:cubicBezTo>
                      <a:pt x="115849" y="177"/>
                      <a:pt x="112688" y="0"/>
                      <a:pt x="109468" y="0"/>
                    </a:cubicBezTo>
                    <a:cubicBezTo>
                      <a:pt x="107607" y="0"/>
                      <a:pt x="105717" y="59"/>
                      <a:pt x="103856" y="148"/>
                    </a:cubicBezTo>
                    <a:cubicBezTo>
                      <a:pt x="92927" y="25078"/>
                      <a:pt x="80875" y="28416"/>
                      <a:pt x="59401" y="12140"/>
                    </a:cubicBezTo>
                    <a:cubicBezTo>
                      <a:pt x="55148" y="14296"/>
                      <a:pt x="51071" y="16778"/>
                      <a:pt x="47172" y="19466"/>
                    </a:cubicBezTo>
                    <a:cubicBezTo>
                      <a:pt x="51337" y="45607"/>
                      <a:pt x="42889" y="54291"/>
                      <a:pt x="16689" y="51396"/>
                    </a:cubicBezTo>
                    <a:cubicBezTo>
                      <a:pt x="14119" y="55502"/>
                      <a:pt x="11786" y="59815"/>
                      <a:pt x="9777" y="64245"/>
                    </a:cubicBezTo>
                    <a:cubicBezTo>
                      <a:pt x="25432" y="83859"/>
                      <a:pt x="22538" y="95615"/>
                      <a:pt x="89" y="106928"/>
                    </a:cubicBezTo>
                    <a:cubicBezTo>
                      <a:pt x="59" y="107785"/>
                      <a:pt x="0" y="108582"/>
                      <a:pt x="0" y="109439"/>
                    </a:cubicBezTo>
                    <a:cubicBezTo>
                      <a:pt x="0" y="114076"/>
                      <a:pt x="325" y="118655"/>
                      <a:pt x="916" y="123144"/>
                    </a:cubicBezTo>
                    <a:cubicBezTo>
                      <a:pt x="22390" y="132035"/>
                      <a:pt x="25905" y="143201"/>
                      <a:pt x="13735" y="162519"/>
                    </a:cubicBezTo>
                    <a:cubicBezTo>
                      <a:pt x="16394" y="167274"/>
                      <a:pt x="19377" y="171764"/>
                      <a:pt x="22656" y="176047"/>
                    </a:cubicBezTo>
                    <a:cubicBezTo>
                      <a:pt x="43362" y="173448"/>
                      <a:pt x="51367" y="180980"/>
                      <a:pt x="50599" y="201686"/>
                    </a:cubicBezTo>
                    <a:cubicBezTo>
                      <a:pt x="55384" y="204758"/>
                      <a:pt x="60405" y="207446"/>
                      <a:pt x="65663" y="209750"/>
                    </a:cubicBezTo>
                    <a:cubicBezTo>
                      <a:pt x="81673" y="198880"/>
                      <a:pt x="92218" y="201598"/>
                      <a:pt x="101847" y="218612"/>
                    </a:cubicBezTo>
                    <a:cubicBezTo>
                      <a:pt x="104358" y="218759"/>
                      <a:pt x="106869" y="218907"/>
                      <a:pt x="109409" y="218907"/>
                    </a:cubicBezTo>
                    <a:cubicBezTo>
                      <a:pt x="113161" y="218907"/>
                      <a:pt x="116882" y="218700"/>
                      <a:pt x="120545" y="218346"/>
                    </a:cubicBezTo>
                    <a:cubicBezTo>
                      <a:pt x="129495" y="201686"/>
                      <a:pt x="139833" y="198762"/>
                      <a:pt x="155725" y="208628"/>
                    </a:cubicBezTo>
                    <a:cubicBezTo>
                      <a:pt x="161101" y="206088"/>
                      <a:pt x="166270" y="203163"/>
                      <a:pt x="171144" y="199825"/>
                    </a:cubicBezTo>
                    <a:cubicBezTo>
                      <a:pt x="170494" y="180832"/>
                      <a:pt x="178056" y="173507"/>
                      <a:pt x="197078" y="175013"/>
                    </a:cubicBezTo>
                    <a:cubicBezTo>
                      <a:pt x="200505" y="170405"/>
                      <a:pt x="203606" y="165532"/>
                      <a:pt x="206294" y="160392"/>
                    </a:cubicBezTo>
                    <a:cubicBezTo>
                      <a:pt x="195838" y="142935"/>
                      <a:pt x="199146" y="132242"/>
                      <a:pt x="217991" y="123587"/>
                    </a:cubicBezTo>
                    <a:close/>
                    <a:moveTo>
                      <a:pt x="109498" y="174688"/>
                    </a:moveTo>
                    <a:cubicBezTo>
                      <a:pt x="73491" y="174688"/>
                      <a:pt x="44278" y="145505"/>
                      <a:pt x="44278" y="109468"/>
                    </a:cubicBezTo>
                    <a:cubicBezTo>
                      <a:pt x="44278" y="73432"/>
                      <a:pt x="73491" y="44248"/>
                      <a:pt x="109498" y="44248"/>
                    </a:cubicBezTo>
                    <a:cubicBezTo>
                      <a:pt x="145534" y="44248"/>
                      <a:pt x="174777" y="73432"/>
                      <a:pt x="174777" y="109468"/>
                    </a:cubicBezTo>
                    <a:cubicBezTo>
                      <a:pt x="174748" y="145475"/>
                      <a:pt x="145534" y="174688"/>
                      <a:pt x="109498" y="174688"/>
                    </a:cubicBezTo>
                    <a:close/>
                  </a:path>
                </a:pathLst>
              </a:custGeom>
              <a:solidFill>
                <a:srgbClr val="F15A29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5031C6D2-49DD-626A-DA8F-1C8DB9F67309}"/>
                  </a:ext>
                </a:extLst>
              </p:cNvPr>
              <p:cNvSpPr/>
              <p:nvPr/>
            </p:nvSpPr>
            <p:spPr>
              <a:xfrm>
                <a:off x="1062112" y="5829709"/>
                <a:ext cx="204758" cy="205378"/>
              </a:xfrm>
              <a:custGeom>
                <a:avLst/>
                <a:gdLst>
                  <a:gd name="connsiteX0" fmla="*/ 203813 w 204758"/>
                  <a:gd name="connsiteY0" fmla="*/ 110059 h 205378"/>
                  <a:gd name="connsiteX1" fmla="*/ 204758 w 204758"/>
                  <a:gd name="connsiteY1" fmla="*/ 95911 h 205378"/>
                  <a:gd name="connsiteX2" fmla="*/ 204670 w 204758"/>
                  <a:gd name="connsiteY2" fmla="*/ 92691 h 205378"/>
                  <a:gd name="connsiteX3" fmla="*/ 195897 w 204758"/>
                  <a:gd name="connsiteY3" fmla="*/ 52726 h 205378"/>
                  <a:gd name="connsiteX4" fmla="*/ 188837 w 204758"/>
                  <a:gd name="connsiteY4" fmla="*/ 39020 h 205378"/>
                  <a:gd name="connsiteX5" fmla="*/ 160422 w 204758"/>
                  <a:gd name="connsiteY5" fmla="*/ 7976 h 205378"/>
                  <a:gd name="connsiteX6" fmla="*/ 148045 w 204758"/>
                  <a:gd name="connsiteY6" fmla="*/ 0 h 205378"/>
                  <a:gd name="connsiteX7" fmla="*/ 139656 w 204758"/>
                  <a:gd name="connsiteY7" fmla="*/ 5169 h 205378"/>
                  <a:gd name="connsiteX8" fmla="*/ 147572 w 204758"/>
                  <a:gd name="connsiteY8" fmla="*/ 45607 h 205378"/>
                  <a:gd name="connsiteX9" fmla="*/ 147011 w 204758"/>
                  <a:gd name="connsiteY9" fmla="*/ 56182 h 205378"/>
                  <a:gd name="connsiteX10" fmla="*/ 160569 w 204758"/>
                  <a:gd name="connsiteY10" fmla="*/ 95911 h 205378"/>
                  <a:gd name="connsiteX11" fmla="*/ 95290 w 204758"/>
                  <a:gd name="connsiteY11" fmla="*/ 161131 h 205378"/>
                  <a:gd name="connsiteX12" fmla="*/ 63507 w 204758"/>
                  <a:gd name="connsiteY12" fmla="*/ 152860 h 205378"/>
                  <a:gd name="connsiteX13" fmla="*/ 37011 w 204758"/>
                  <a:gd name="connsiteY13" fmla="*/ 156198 h 205378"/>
                  <a:gd name="connsiteX14" fmla="*/ 0 w 204758"/>
                  <a:gd name="connsiteY14" fmla="*/ 149640 h 205378"/>
                  <a:gd name="connsiteX15" fmla="*/ 8537 w 204758"/>
                  <a:gd name="connsiteY15" fmla="*/ 162519 h 205378"/>
                  <a:gd name="connsiteX16" fmla="*/ 36480 w 204758"/>
                  <a:gd name="connsiteY16" fmla="*/ 188158 h 205378"/>
                  <a:gd name="connsiteX17" fmla="*/ 51544 w 204758"/>
                  <a:gd name="connsiteY17" fmla="*/ 196222 h 205378"/>
                  <a:gd name="connsiteX18" fmla="*/ 87728 w 204758"/>
                  <a:gd name="connsiteY18" fmla="*/ 205083 h 205378"/>
                  <a:gd name="connsiteX19" fmla="*/ 95290 w 204758"/>
                  <a:gd name="connsiteY19" fmla="*/ 205379 h 205378"/>
                  <a:gd name="connsiteX20" fmla="*/ 106426 w 204758"/>
                  <a:gd name="connsiteY20" fmla="*/ 204818 h 205378"/>
                  <a:gd name="connsiteX21" fmla="*/ 141606 w 204758"/>
                  <a:gd name="connsiteY21" fmla="*/ 195099 h 205378"/>
                  <a:gd name="connsiteX22" fmla="*/ 157025 w 204758"/>
                  <a:gd name="connsiteY22" fmla="*/ 186297 h 205378"/>
                  <a:gd name="connsiteX23" fmla="*/ 182959 w 204758"/>
                  <a:gd name="connsiteY23" fmla="*/ 161485 h 205378"/>
                  <a:gd name="connsiteX24" fmla="*/ 192175 w 204758"/>
                  <a:gd name="connsiteY24" fmla="*/ 146864 h 205378"/>
                  <a:gd name="connsiteX25" fmla="*/ 203813 w 204758"/>
                  <a:gd name="connsiteY25" fmla="*/ 110059 h 205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04758" h="205378">
                    <a:moveTo>
                      <a:pt x="203813" y="110059"/>
                    </a:moveTo>
                    <a:cubicBezTo>
                      <a:pt x="204433" y="105422"/>
                      <a:pt x="204758" y="100696"/>
                      <a:pt x="204758" y="95911"/>
                    </a:cubicBezTo>
                    <a:cubicBezTo>
                      <a:pt x="204758" y="94847"/>
                      <a:pt x="204758" y="93784"/>
                      <a:pt x="204670" y="92691"/>
                    </a:cubicBezTo>
                    <a:cubicBezTo>
                      <a:pt x="184790" y="81880"/>
                      <a:pt x="182043" y="70567"/>
                      <a:pt x="195897" y="52726"/>
                    </a:cubicBezTo>
                    <a:cubicBezTo>
                      <a:pt x="193859" y="47970"/>
                      <a:pt x="191525" y="43392"/>
                      <a:pt x="188837" y="39020"/>
                    </a:cubicBezTo>
                    <a:cubicBezTo>
                      <a:pt x="164409" y="40792"/>
                      <a:pt x="156375" y="32256"/>
                      <a:pt x="160422" y="7976"/>
                    </a:cubicBezTo>
                    <a:cubicBezTo>
                      <a:pt x="156493" y="5051"/>
                      <a:pt x="152387" y="2393"/>
                      <a:pt x="148045" y="0"/>
                    </a:cubicBezTo>
                    <a:cubicBezTo>
                      <a:pt x="145062" y="2097"/>
                      <a:pt x="142285" y="3781"/>
                      <a:pt x="139656" y="5169"/>
                    </a:cubicBezTo>
                    <a:cubicBezTo>
                      <a:pt x="144737" y="17752"/>
                      <a:pt x="147572" y="31399"/>
                      <a:pt x="147572" y="45607"/>
                    </a:cubicBezTo>
                    <a:cubicBezTo>
                      <a:pt x="147572" y="49181"/>
                      <a:pt x="147366" y="52696"/>
                      <a:pt x="147011" y="56182"/>
                    </a:cubicBezTo>
                    <a:cubicBezTo>
                      <a:pt x="155518" y="67199"/>
                      <a:pt x="160569" y="80964"/>
                      <a:pt x="160569" y="95911"/>
                    </a:cubicBezTo>
                    <a:cubicBezTo>
                      <a:pt x="160569" y="131947"/>
                      <a:pt x="131356" y="161131"/>
                      <a:pt x="95290" y="161131"/>
                    </a:cubicBezTo>
                    <a:cubicBezTo>
                      <a:pt x="83741" y="161131"/>
                      <a:pt x="72900" y="158118"/>
                      <a:pt x="63507" y="152860"/>
                    </a:cubicBezTo>
                    <a:cubicBezTo>
                      <a:pt x="54970" y="155016"/>
                      <a:pt x="46109" y="156198"/>
                      <a:pt x="37011" y="156198"/>
                    </a:cubicBezTo>
                    <a:cubicBezTo>
                      <a:pt x="24103" y="156198"/>
                      <a:pt x="11638" y="153864"/>
                      <a:pt x="0" y="149640"/>
                    </a:cubicBezTo>
                    <a:cubicBezTo>
                      <a:pt x="2540" y="154130"/>
                      <a:pt x="5405" y="158443"/>
                      <a:pt x="8537" y="162519"/>
                    </a:cubicBezTo>
                    <a:cubicBezTo>
                      <a:pt x="29243" y="159919"/>
                      <a:pt x="37248" y="167452"/>
                      <a:pt x="36480" y="188158"/>
                    </a:cubicBezTo>
                    <a:cubicBezTo>
                      <a:pt x="41265" y="191230"/>
                      <a:pt x="46286" y="193918"/>
                      <a:pt x="51544" y="196222"/>
                    </a:cubicBezTo>
                    <a:cubicBezTo>
                      <a:pt x="67554" y="185352"/>
                      <a:pt x="78099" y="188069"/>
                      <a:pt x="87728" y="205083"/>
                    </a:cubicBezTo>
                    <a:cubicBezTo>
                      <a:pt x="90239" y="205231"/>
                      <a:pt x="92750" y="205379"/>
                      <a:pt x="95290" y="205379"/>
                    </a:cubicBezTo>
                    <a:cubicBezTo>
                      <a:pt x="99041" y="205379"/>
                      <a:pt x="102763" y="205172"/>
                      <a:pt x="106426" y="204818"/>
                    </a:cubicBezTo>
                    <a:cubicBezTo>
                      <a:pt x="115376" y="188158"/>
                      <a:pt x="125714" y="185234"/>
                      <a:pt x="141606" y="195099"/>
                    </a:cubicBezTo>
                    <a:cubicBezTo>
                      <a:pt x="146982" y="192559"/>
                      <a:pt x="152151" y="189635"/>
                      <a:pt x="157025" y="186297"/>
                    </a:cubicBezTo>
                    <a:cubicBezTo>
                      <a:pt x="156375" y="167304"/>
                      <a:pt x="163937" y="159979"/>
                      <a:pt x="182959" y="161485"/>
                    </a:cubicBezTo>
                    <a:cubicBezTo>
                      <a:pt x="186386" y="156877"/>
                      <a:pt x="189487" y="152003"/>
                      <a:pt x="192175" y="146864"/>
                    </a:cubicBezTo>
                    <a:cubicBezTo>
                      <a:pt x="181659" y="129407"/>
                      <a:pt x="184968" y="118714"/>
                      <a:pt x="203813" y="110059"/>
                    </a:cubicBezTo>
                    <a:close/>
                  </a:path>
                </a:pathLst>
              </a:custGeom>
              <a:solidFill>
                <a:srgbClr val="BCBEC0"/>
              </a:solidFill>
              <a:ln w="29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1" name="Graphic 2">
              <a:extLst>
                <a:ext uri="{FF2B5EF4-FFF2-40B4-BE49-F238E27FC236}">
                  <a16:creationId xmlns:a16="http://schemas.microsoft.com/office/drawing/2014/main" id="{C4A67B22-D2A5-878C-813A-12F7CE098FE9}"/>
                </a:ext>
              </a:extLst>
            </p:cNvPr>
            <p:cNvGrpSpPr/>
            <p:nvPr/>
          </p:nvGrpSpPr>
          <p:grpSpPr>
            <a:xfrm>
              <a:off x="1029118" y="6045131"/>
              <a:ext cx="301200" cy="301200"/>
              <a:chOff x="1029118" y="6045131"/>
              <a:chExt cx="301200" cy="301200"/>
            </a:xfrm>
          </p:grpSpPr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E68C02A4-32C6-7ED6-7E35-68195869CECD}"/>
                  </a:ext>
                </a:extLst>
              </p:cNvPr>
              <p:cNvSpPr/>
              <p:nvPr/>
            </p:nvSpPr>
            <p:spPr>
              <a:xfrm>
                <a:off x="1029118" y="6045131"/>
                <a:ext cx="301200" cy="301200"/>
              </a:xfrm>
              <a:custGeom>
                <a:avLst/>
                <a:gdLst>
                  <a:gd name="connsiteX0" fmla="*/ 299901 w 301200"/>
                  <a:gd name="connsiteY0" fmla="*/ 170021 h 301200"/>
                  <a:gd name="connsiteX1" fmla="*/ 301200 w 301200"/>
                  <a:gd name="connsiteY1" fmla="*/ 150556 h 301200"/>
                  <a:gd name="connsiteX2" fmla="*/ 301082 w 301200"/>
                  <a:gd name="connsiteY2" fmla="*/ 146184 h 301200"/>
                  <a:gd name="connsiteX3" fmla="*/ 289001 w 301200"/>
                  <a:gd name="connsiteY3" fmla="*/ 91155 h 301200"/>
                  <a:gd name="connsiteX4" fmla="*/ 279253 w 301200"/>
                  <a:gd name="connsiteY4" fmla="*/ 72280 h 301200"/>
                  <a:gd name="connsiteX5" fmla="*/ 240234 w 301200"/>
                  <a:gd name="connsiteY5" fmla="*/ 29568 h 301200"/>
                  <a:gd name="connsiteX6" fmla="*/ 223190 w 301200"/>
                  <a:gd name="connsiteY6" fmla="*/ 18609 h 301200"/>
                  <a:gd name="connsiteX7" fmla="*/ 163700 w 301200"/>
                  <a:gd name="connsiteY7" fmla="*/ 591 h 301200"/>
                  <a:gd name="connsiteX8" fmla="*/ 150615 w 301200"/>
                  <a:gd name="connsiteY8" fmla="*/ 0 h 301200"/>
                  <a:gd name="connsiteX9" fmla="*/ 142846 w 301200"/>
                  <a:gd name="connsiteY9" fmla="*/ 177 h 301200"/>
                  <a:gd name="connsiteX10" fmla="*/ 81702 w 301200"/>
                  <a:gd name="connsiteY10" fmla="*/ 16689 h 301200"/>
                  <a:gd name="connsiteX11" fmla="*/ 64925 w 301200"/>
                  <a:gd name="connsiteY11" fmla="*/ 26791 h 301200"/>
                  <a:gd name="connsiteX12" fmla="*/ 22981 w 301200"/>
                  <a:gd name="connsiteY12" fmla="*/ 70744 h 301200"/>
                  <a:gd name="connsiteX13" fmla="*/ 13469 w 301200"/>
                  <a:gd name="connsiteY13" fmla="*/ 88407 h 301200"/>
                  <a:gd name="connsiteX14" fmla="*/ 118 w 301200"/>
                  <a:gd name="connsiteY14" fmla="*/ 147188 h 301200"/>
                  <a:gd name="connsiteX15" fmla="*/ 0 w 301200"/>
                  <a:gd name="connsiteY15" fmla="*/ 150556 h 301200"/>
                  <a:gd name="connsiteX16" fmla="*/ 1211 w 301200"/>
                  <a:gd name="connsiteY16" fmla="*/ 169431 h 301200"/>
                  <a:gd name="connsiteX17" fmla="*/ 18904 w 301200"/>
                  <a:gd name="connsiteY17" fmla="*/ 223633 h 301200"/>
                  <a:gd name="connsiteX18" fmla="*/ 31163 w 301200"/>
                  <a:gd name="connsiteY18" fmla="*/ 242272 h 301200"/>
                  <a:gd name="connsiteX19" fmla="*/ 69621 w 301200"/>
                  <a:gd name="connsiteY19" fmla="*/ 277510 h 301200"/>
                  <a:gd name="connsiteX20" fmla="*/ 90357 w 301200"/>
                  <a:gd name="connsiteY20" fmla="*/ 288587 h 301200"/>
                  <a:gd name="connsiteX21" fmla="*/ 140158 w 301200"/>
                  <a:gd name="connsiteY21" fmla="*/ 300787 h 301200"/>
                  <a:gd name="connsiteX22" fmla="*/ 150615 w 301200"/>
                  <a:gd name="connsiteY22" fmla="*/ 301200 h 301200"/>
                  <a:gd name="connsiteX23" fmla="*/ 165886 w 301200"/>
                  <a:gd name="connsiteY23" fmla="*/ 300403 h 301200"/>
                  <a:gd name="connsiteX24" fmla="*/ 214299 w 301200"/>
                  <a:gd name="connsiteY24" fmla="*/ 287051 h 301200"/>
                  <a:gd name="connsiteX25" fmla="*/ 235537 w 301200"/>
                  <a:gd name="connsiteY25" fmla="*/ 274941 h 301200"/>
                  <a:gd name="connsiteX26" fmla="*/ 271249 w 301200"/>
                  <a:gd name="connsiteY26" fmla="*/ 240765 h 301200"/>
                  <a:gd name="connsiteX27" fmla="*/ 283891 w 301200"/>
                  <a:gd name="connsiteY27" fmla="*/ 220650 h 301200"/>
                  <a:gd name="connsiteX28" fmla="*/ 299901 w 301200"/>
                  <a:gd name="connsiteY28" fmla="*/ 170021 h 301200"/>
                  <a:gd name="connsiteX29" fmla="*/ 150615 w 301200"/>
                  <a:gd name="connsiteY29" fmla="*/ 240352 h 301200"/>
                  <a:gd name="connsiteX30" fmla="*/ 60848 w 301200"/>
                  <a:gd name="connsiteY30" fmla="*/ 150585 h 301200"/>
                  <a:gd name="connsiteX31" fmla="*/ 150615 w 301200"/>
                  <a:gd name="connsiteY31" fmla="*/ 60819 h 301200"/>
                  <a:gd name="connsiteX32" fmla="*/ 240352 w 301200"/>
                  <a:gd name="connsiteY32" fmla="*/ 150585 h 301200"/>
                  <a:gd name="connsiteX33" fmla="*/ 150615 w 301200"/>
                  <a:gd name="connsiteY33" fmla="*/ 240352 h 301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01200" h="301200">
                    <a:moveTo>
                      <a:pt x="299901" y="170021"/>
                    </a:moveTo>
                    <a:cubicBezTo>
                      <a:pt x="300698" y="163671"/>
                      <a:pt x="301200" y="157172"/>
                      <a:pt x="301200" y="150556"/>
                    </a:cubicBezTo>
                    <a:cubicBezTo>
                      <a:pt x="301200" y="149079"/>
                      <a:pt x="301112" y="147631"/>
                      <a:pt x="301082" y="146184"/>
                    </a:cubicBezTo>
                    <a:cubicBezTo>
                      <a:pt x="273700" y="131267"/>
                      <a:pt x="269949" y="115730"/>
                      <a:pt x="289001" y="91155"/>
                    </a:cubicBezTo>
                    <a:cubicBezTo>
                      <a:pt x="286165" y="84597"/>
                      <a:pt x="282887" y="78306"/>
                      <a:pt x="279253" y="72280"/>
                    </a:cubicBezTo>
                    <a:cubicBezTo>
                      <a:pt x="245698" y="74732"/>
                      <a:pt x="234651" y="62946"/>
                      <a:pt x="240234" y="29568"/>
                    </a:cubicBezTo>
                    <a:cubicBezTo>
                      <a:pt x="234798" y="25551"/>
                      <a:pt x="229098" y="21888"/>
                      <a:pt x="223190" y="18609"/>
                    </a:cubicBezTo>
                    <a:cubicBezTo>
                      <a:pt x="193711" y="39256"/>
                      <a:pt x="177406" y="34382"/>
                      <a:pt x="163700" y="591"/>
                    </a:cubicBezTo>
                    <a:cubicBezTo>
                      <a:pt x="159388" y="207"/>
                      <a:pt x="155016" y="0"/>
                      <a:pt x="150615" y="0"/>
                    </a:cubicBezTo>
                    <a:cubicBezTo>
                      <a:pt x="147986" y="0"/>
                      <a:pt x="145416" y="59"/>
                      <a:pt x="142846" y="177"/>
                    </a:cubicBezTo>
                    <a:cubicBezTo>
                      <a:pt x="127870" y="34471"/>
                      <a:pt x="111270" y="39108"/>
                      <a:pt x="81702" y="16689"/>
                    </a:cubicBezTo>
                    <a:cubicBezTo>
                      <a:pt x="75883" y="19672"/>
                      <a:pt x="70271" y="23040"/>
                      <a:pt x="64925" y="26791"/>
                    </a:cubicBezTo>
                    <a:cubicBezTo>
                      <a:pt x="70655" y="62769"/>
                      <a:pt x="59047" y="74702"/>
                      <a:pt x="22981" y="70744"/>
                    </a:cubicBezTo>
                    <a:cubicBezTo>
                      <a:pt x="19407" y="76386"/>
                      <a:pt x="16216" y="82293"/>
                      <a:pt x="13469" y="88407"/>
                    </a:cubicBezTo>
                    <a:cubicBezTo>
                      <a:pt x="35032" y="115376"/>
                      <a:pt x="31015" y="131592"/>
                      <a:pt x="118" y="147188"/>
                    </a:cubicBezTo>
                    <a:cubicBezTo>
                      <a:pt x="118" y="148311"/>
                      <a:pt x="0" y="149433"/>
                      <a:pt x="0" y="150556"/>
                    </a:cubicBezTo>
                    <a:cubicBezTo>
                      <a:pt x="0" y="156966"/>
                      <a:pt x="443" y="163257"/>
                      <a:pt x="1211" y="169431"/>
                    </a:cubicBezTo>
                    <a:cubicBezTo>
                      <a:pt x="30749" y="181659"/>
                      <a:pt x="35593" y="197049"/>
                      <a:pt x="18904" y="223633"/>
                    </a:cubicBezTo>
                    <a:cubicBezTo>
                      <a:pt x="22538" y="230161"/>
                      <a:pt x="26643" y="236394"/>
                      <a:pt x="31163" y="242272"/>
                    </a:cubicBezTo>
                    <a:cubicBezTo>
                      <a:pt x="59667" y="238668"/>
                      <a:pt x="70655" y="249006"/>
                      <a:pt x="69621" y="277510"/>
                    </a:cubicBezTo>
                    <a:cubicBezTo>
                      <a:pt x="76179" y="281735"/>
                      <a:pt x="83120" y="285427"/>
                      <a:pt x="90357" y="288587"/>
                    </a:cubicBezTo>
                    <a:cubicBezTo>
                      <a:pt x="112422" y="273641"/>
                      <a:pt x="126955" y="277393"/>
                      <a:pt x="140158" y="300787"/>
                    </a:cubicBezTo>
                    <a:cubicBezTo>
                      <a:pt x="143614" y="300994"/>
                      <a:pt x="147100" y="301200"/>
                      <a:pt x="150615" y="301200"/>
                    </a:cubicBezTo>
                    <a:cubicBezTo>
                      <a:pt x="155784" y="301200"/>
                      <a:pt x="160865" y="300934"/>
                      <a:pt x="165886" y="300403"/>
                    </a:cubicBezTo>
                    <a:cubicBezTo>
                      <a:pt x="178233" y="277451"/>
                      <a:pt x="192470" y="273464"/>
                      <a:pt x="214299" y="287051"/>
                    </a:cubicBezTo>
                    <a:cubicBezTo>
                      <a:pt x="221743" y="283566"/>
                      <a:pt x="228861" y="279519"/>
                      <a:pt x="235537" y="274941"/>
                    </a:cubicBezTo>
                    <a:cubicBezTo>
                      <a:pt x="234621" y="248800"/>
                      <a:pt x="245078" y="238697"/>
                      <a:pt x="271249" y="240765"/>
                    </a:cubicBezTo>
                    <a:cubicBezTo>
                      <a:pt x="275975" y="234444"/>
                      <a:pt x="280199" y="227709"/>
                      <a:pt x="283891" y="220650"/>
                    </a:cubicBezTo>
                    <a:cubicBezTo>
                      <a:pt x="269447" y="196635"/>
                      <a:pt x="273966" y="181955"/>
                      <a:pt x="299901" y="170021"/>
                    </a:cubicBezTo>
                    <a:close/>
                    <a:moveTo>
                      <a:pt x="150615" y="240352"/>
                    </a:moveTo>
                    <a:cubicBezTo>
                      <a:pt x="101050" y="240352"/>
                      <a:pt x="60848" y="200180"/>
                      <a:pt x="60848" y="150585"/>
                    </a:cubicBezTo>
                    <a:cubicBezTo>
                      <a:pt x="60848" y="101020"/>
                      <a:pt x="101050" y="60819"/>
                      <a:pt x="150615" y="60819"/>
                    </a:cubicBezTo>
                    <a:cubicBezTo>
                      <a:pt x="200209" y="60819"/>
                      <a:pt x="240352" y="101020"/>
                      <a:pt x="240352" y="150585"/>
                    </a:cubicBezTo>
                    <a:cubicBezTo>
                      <a:pt x="240352" y="200150"/>
                      <a:pt x="200180" y="240352"/>
                      <a:pt x="150615" y="240352"/>
                    </a:cubicBezTo>
                    <a:close/>
                  </a:path>
                </a:pathLst>
              </a:custGeom>
              <a:solidFill>
                <a:srgbClr val="8FC748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8EE42CE4-AF66-69CF-0B4D-8E7CDB64FF6D}"/>
                  </a:ext>
                </a:extLst>
              </p:cNvPr>
              <p:cNvSpPr/>
              <p:nvPr/>
            </p:nvSpPr>
            <p:spPr>
              <a:xfrm>
                <a:off x="1048554" y="6063740"/>
                <a:ext cx="281764" cy="282531"/>
              </a:xfrm>
              <a:custGeom>
                <a:avLst/>
                <a:gdLst>
                  <a:gd name="connsiteX0" fmla="*/ 280464 w 281764"/>
                  <a:gd name="connsiteY0" fmla="*/ 151412 h 282531"/>
                  <a:gd name="connsiteX1" fmla="*/ 281764 w 281764"/>
                  <a:gd name="connsiteY1" fmla="*/ 131947 h 282531"/>
                  <a:gd name="connsiteX2" fmla="*/ 281646 w 281764"/>
                  <a:gd name="connsiteY2" fmla="*/ 127575 h 282531"/>
                  <a:gd name="connsiteX3" fmla="*/ 269565 w 281764"/>
                  <a:gd name="connsiteY3" fmla="*/ 72545 h 282531"/>
                  <a:gd name="connsiteX4" fmla="*/ 259817 w 281764"/>
                  <a:gd name="connsiteY4" fmla="*/ 53671 h 282531"/>
                  <a:gd name="connsiteX5" fmla="*/ 220797 w 281764"/>
                  <a:gd name="connsiteY5" fmla="*/ 10959 h 282531"/>
                  <a:gd name="connsiteX6" fmla="*/ 203754 w 281764"/>
                  <a:gd name="connsiteY6" fmla="*/ 0 h 282531"/>
                  <a:gd name="connsiteX7" fmla="*/ 192205 w 281764"/>
                  <a:gd name="connsiteY7" fmla="*/ 7089 h 282531"/>
                  <a:gd name="connsiteX8" fmla="*/ 203075 w 281764"/>
                  <a:gd name="connsiteY8" fmla="*/ 62769 h 282531"/>
                  <a:gd name="connsiteX9" fmla="*/ 202366 w 281764"/>
                  <a:gd name="connsiteY9" fmla="*/ 77271 h 282531"/>
                  <a:gd name="connsiteX10" fmla="*/ 220916 w 281764"/>
                  <a:gd name="connsiteY10" fmla="*/ 131917 h 282531"/>
                  <a:gd name="connsiteX11" fmla="*/ 131179 w 281764"/>
                  <a:gd name="connsiteY11" fmla="*/ 221683 h 282531"/>
                  <a:gd name="connsiteX12" fmla="*/ 87403 w 281764"/>
                  <a:gd name="connsiteY12" fmla="*/ 210311 h 282531"/>
                  <a:gd name="connsiteX13" fmla="*/ 50924 w 281764"/>
                  <a:gd name="connsiteY13" fmla="*/ 214860 h 282531"/>
                  <a:gd name="connsiteX14" fmla="*/ 0 w 281764"/>
                  <a:gd name="connsiteY14" fmla="*/ 205851 h 282531"/>
                  <a:gd name="connsiteX15" fmla="*/ 11727 w 281764"/>
                  <a:gd name="connsiteY15" fmla="*/ 223603 h 282531"/>
                  <a:gd name="connsiteX16" fmla="*/ 50185 w 281764"/>
                  <a:gd name="connsiteY16" fmla="*/ 258842 h 282531"/>
                  <a:gd name="connsiteX17" fmla="*/ 70921 w 281764"/>
                  <a:gd name="connsiteY17" fmla="*/ 269919 h 282531"/>
                  <a:gd name="connsiteX18" fmla="*/ 120722 w 281764"/>
                  <a:gd name="connsiteY18" fmla="*/ 282118 h 282531"/>
                  <a:gd name="connsiteX19" fmla="*/ 131179 w 281764"/>
                  <a:gd name="connsiteY19" fmla="*/ 282532 h 282531"/>
                  <a:gd name="connsiteX20" fmla="*/ 146450 w 281764"/>
                  <a:gd name="connsiteY20" fmla="*/ 281734 h 282531"/>
                  <a:gd name="connsiteX21" fmla="*/ 194863 w 281764"/>
                  <a:gd name="connsiteY21" fmla="*/ 268383 h 282531"/>
                  <a:gd name="connsiteX22" fmla="*/ 216101 w 281764"/>
                  <a:gd name="connsiteY22" fmla="*/ 256272 h 282531"/>
                  <a:gd name="connsiteX23" fmla="*/ 251812 w 281764"/>
                  <a:gd name="connsiteY23" fmla="*/ 222097 h 282531"/>
                  <a:gd name="connsiteX24" fmla="*/ 264455 w 281764"/>
                  <a:gd name="connsiteY24" fmla="*/ 201981 h 282531"/>
                  <a:gd name="connsiteX25" fmla="*/ 280464 w 281764"/>
                  <a:gd name="connsiteY25" fmla="*/ 151412 h 282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81764" h="282531">
                    <a:moveTo>
                      <a:pt x="280464" y="151412"/>
                    </a:moveTo>
                    <a:cubicBezTo>
                      <a:pt x="281262" y="145062"/>
                      <a:pt x="281764" y="138563"/>
                      <a:pt x="281764" y="131947"/>
                    </a:cubicBezTo>
                    <a:cubicBezTo>
                      <a:pt x="281764" y="130470"/>
                      <a:pt x="281676" y="129022"/>
                      <a:pt x="281646" y="127575"/>
                    </a:cubicBezTo>
                    <a:cubicBezTo>
                      <a:pt x="254264" y="112658"/>
                      <a:pt x="250513" y="97121"/>
                      <a:pt x="269565" y="72545"/>
                    </a:cubicBezTo>
                    <a:cubicBezTo>
                      <a:pt x="266729" y="65988"/>
                      <a:pt x="263450" y="59696"/>
                      <a:pt x="259817" y="53671"/>
                    </a:cubicBezTo>
                    <a:cubicBezTo>
                      <a:pt x="226262" y="56122"/>
                      <a:pt x="215215" y="44336"/>
                      <a:pt x="220797" y="10959"/>
                    </a:cubicBezTo>
                    <a:cubicBezTo>
                      <a:pt x="215362" y="6941"/>
                      <a:pt x="209662" y="3279"/>
                      <a:pt x="203754" y="0"/>
                    </a:cubicBezTo>
                    <a:cubicBezTo>
                      <a:pt x="199648" y="2895"/>
                      <a:pt x="195838" y="5198"/>
                      <a:pt x="192205" y="7089"/>
                    </a:cubicBezTo>
                    <a:cubicBezTo>
                      <a:pt x="199176" y="24398"/>
                      <a:pt x="203075" y="43185"/>
                      <a:pt x="203075" y="62769"/>
                    </a:cubicBezTo>
                    <a:cubicBezTo>
                      <a:pt x="203075" y="67642"/>
                      <a:pt x="202809" y="72486"/>
                      <a:pt x="202366" y="77271"/>
                    </a:cubicBezTo>
                    <a:cubicBezTo>
                      <a:pt x="213974" y="92425"/>
                      <a:pt x="220916" y="111359"/>
                      <a:pt x="220916" y="131917"/>
                    </a:cubicBezTo>
                    <a:cubicBezTo>
                      <a:pt x="220916" y="181512"/>
                      <a:pt x="180744" y="221683"/>
                      <a:pt x="131179" y="221683"/>
                    </a:cubicBezTo>
                    <a:cubicBezTo>
                      <a:pt x="115287" y="221683"/>
                      <a:pt x="100341" y="217548"/>
                      <a:pt x="87403" y="210311"/>
                    </a:cubicBezTo>
                    <a:cubicBezTo>
                      <a:pt x="75677" y="213265"/>
                      <a:pt x="63477" y="214860"/>
                      <a:pt x="50924" y="214860"/>
                    </a:cubicBezTo>
                    <a:cubicBezTo>
                      <a:pt x="33142" y="214860"/>
                      <a:pt x="15951" y="211670"/>
                      <a:pt x="0" y="205851"/>
                    </a:cubicBezTo>
                    <a:cubicBezTo>
                      <a:pt x="3485" y="212054"/>
                      <a:pt x="7385" y="217991"/>
                      <a:pt x="11727" y="223603"/>
                    </a:cubicBezTo>
                    <a:cubicBezTo>
                      <a:pt x="40231" y="220000"/>
                      <a:pt x="51219" y="230338"/>
                      <a:pt x="50185" y="258842"/>
                    </a:cubicBezTo>
                    <a:cubicBezTo>
                      <a:pt x="56743" y="263066"/>
                      <a:pt x="63684" y="266759"/>
                      <a:pt x="70921" y="269919"/>
                    </a:cubicBezTo>
                    <a:cubicBezTo>
                      <a:pt x="92986" y="254973"/>
                      <a:pt x="107519" y="258724"/>
                      <a:pt x="120722" y="282118"/>
                    </a:cubicBezTo>
                    <a:cubicBezTo>
                      <a:pt x="124178" y="282325"/>
                      <a:pt x="127664" y="282532"/>
                      <a:pt x="131179" y="282532"/>
                    </a:cubicBezTo>
                    <a:cubicBezTo>
                      <a:pt x="136348" y="282532"/>
                      <a:pt x="141428" y="282266"/>
                      <a:pt x="146450" y="281734"/>
                    </a:cubicBezTo>
                    <a:cubicBezTo>
                      <a:pt x="158797" y="258783"/>
                      <a:pt x="173034" y="254795"/>
                      <a:pt x="194863" y="268383"/>
                    </a:cubicBezTo>
                    <a:cubicBezTo>
                      <a:pt x="202307" y="264898"/>
                      <a:pt x="209425" y="260851"/>
                      <a:pt x="216101" y="256272"/>
                    </a:cubicBezTo>
                    <a:cubicBezTo>
                      <a:pt x="215185" y="230131"/>
                      <a:pt x="225642" y="220029"/>
                      <a:pt x="251812" y="222097"/>
                    </a:cubicBezTo>
                    <a:cubicBezTo>
                      <a:pt x="256539" y="215776"/>
                      <a:pt x="260763" y="209041"/>
                      <a:pt x="264455" y="201981"/>
                    </a:cubicBezTo>
                    <a:cubicBezTo>
                      <a:pt x="250011" y="178026"/>
                      <a:pt x="254530" y="163346"/>
                      <a:pt x="280464" y="151412"/>
                    </a:cubicBezTo>
                    <a:close/>
                  </a:path>
                </a:pathLst>
              </a:custGeom>
              <a:solidFill>
                <a:srgbClr val="BCBEC0"/>
              </a:solidFill>
              <a:ln w="29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4" name="Graphic 2">
              <a:extLst>
                <a:ext uri="{FF2B5EF4-FFF2-40B4-BE49-F238E27FC236}">
                  <a16:creationId xmlns:a16="http://schemas.microsoft.com/office/drawing/2014/main" id="{A5B0ECE6-F586-B29E-4E09-187026316ED1}"/>
                </a:ext>
              </a:extLst>
            </p:cNvPr>
            <p:cNvGrpSpPr/>
            <p:nvPr/>
          </p:nvGrpSpPr>
          <p:grpSpPr>
            <a:xfrm>
              <a:off x="747265" y="5865480"/>
              <a:ext cx="301111" cy="301230"/>
              <a:chOff x="747265" y="5865480"/>
              <a:chExt cx="301111" cy="301230"/>
            </a:xfrm>
          </p:grpSpPr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DF74E6BE-F275-D4DE-12AA-8D9F112F5A66}"/>
                  </a:ext>
                </a:extLst>
              </p:cNvPr>
              <p:cNvSpPr/>
              <p:nvPr/>
            </p:nvSpPr>
            <p:spPr>
              <a:xfrm>
                <a:off x="747265" y="5865480"/>
                <a:ext cx="301111" cy="301200"/>
              </a:xfrm>
              <a:custGeom>
                <a:avLst/>
                <a:gdLst>
                  <a:gd name="connsiteX0" fmla="*/ 299841 w 301111"/>
                  <a:gd name="connsiteY0" fmla="*/ 170081 h 301200"/>
                  <a:gd name="connsiteX1" fmla="*/ 301112 w 301111"/>
                  <a:gd name="connsiteY1" fmla="*/ 150615 h 301200"/>
                  <a:gd name="connsiteX2" fmla="*/ 301023 w 301111"/>
                  <a:gd name="connsiteY2" fmla="*/ 146184 h 301200"/>
                  <a:gd name="connsiteX3" fmla="*/ 288942 w 301111"/>
                  <a:gd name="connsiteY3" fmla="*/ 91185 h 301200"/>
                  <a:gd name="connsiteX4" fmla="*/ 279194 w 301111"/>
                  <a:gd name="connsiteY4" fmla="*/ 72310 h 301200"/>
                  <a:gd name="connsiteX5" fmla="*/ 240145 w 301111"/>
                  <a:gd name="connsiteY5" fmla="*/ 29597 h 301200"/>
                  <a:gd name="connsiteX6" fmla="*/ 223101 w 301111"/>
                  <a:gd name="connsiteY6" fmla="*/ 18668 h 301200"/>
                  <a:gd name="connsiteX7" fmla="*/ 163612 w 301111"/>
                  <a:gd name="connsiteY7" fmla="*/ 621 h 301200"/>
                  <a:gd name="connsiteX8" fmla="*/ 150526 w 301111"/>
                  <a:gd name="connsiteY8" fmla="*/ 0 h 301200"/>
                  <a:gd name="connsiteX9" fmla="*/ 142787 w 301111"/>
                  <a:gd name="connsiteY9" fmla="*/ 207 h 301200"/>
                  <a:gd name="connsiteX10" fmla="*/ 81673 w 301111"/>
                  <a:gd name="connsiteY10" fmla="*/ 16689 h 301200"/>
                  <a:gd name="connsiteX11" fmla="*/ 64866 w 301111"/>
                  <a:gd name="connsiteY11" fmla="*/ 26762 h 301200"/>
                  <a:gd name="connsiteX12" fmla="*/ 22922 w 301111"/>
                  <a:gd name="connsiteY12" fmla="*/ 70714 h 301200"/>
                  <a:gd name="connsiteX13" fmla="*/ 13440 w 301111"/>
                  <a:gd name="connsiteY13" fmla="*/ 88408 h 301200"/>
                  <a:gd name="connsiteX14" fmla="*/ 59 w 301111"/>
                  <a:gd name="connsiteY14" fmla="*/ 147189 h 301200"/>
                  <a:gd name="connsiteX15" fmla="*/ 0 w 301111"/>
                  <a:gd name="connsiteY15" fmla="*/ 150586 h 301200"/>
                  <a:gd name="connsiteX16" fmla="*/ 1211 w 301111"/>
                  <a:gd name="connsiteY16" fmla="*/ 169431 h 301200"/>
                  <a:gd name="connsiteX17" fmla="*/ 18875 w 301111"/>
                  <a:gd name="connsiteY17" fmla="*/ 223633 h 301200"/>
                  <a:gd name="connsiteX18" fmla="*/ 31133 w 301111"/>
                  <a:gd name="connsiteY18" fmla="*/ 242272 h 301200"/>
                  <a:gd name="connsiteX19" fmla="*/ 69592 w 301111"/>
                  <a:gd name="connsiteY19" fmla="*/ 277540 h 301200"/>
                  <a:gd name="connsiteX20" fmla="*/ 90328 w 301111"/>
                  <a:gd name="connsiteY20" fmla="*/ 288617 h 301200"/>
                  <a:gd name="connsiteX21" fmla="*/ 140129 w 301111"/>
                  <a:gd name="connsiteY21" fmla="*/ 300787 h 301200"/>
                  <a:gd name="connsiteX22" fmla="*/ 150556 w 301111"/>
                  <a:gd name="connsiteY22" fmla="*/ 301200 h 301200"/>
                  <a:gd name="connsiteX23" fmla="*/ 165886 w 301111"/>
                  <a:gd name="connsiteY23" fmla="*/ 300403 h 301200"/>
                  <a:gd name="connsiteX24" fmla="*/ 214299 w 301111"/>
                  <a:gd name="connsiteY24" fmla="*/ 287052 h 301200"/>
                  <a:gd name="connsiteX25" fmla="*/ 235507 w 301111"/>
                  <a:gd name="connsiteY25" fmla="*/ 274941 h 301200"/>
                  <a:gd name="connsiteX26" fmla="*/ 271219 w 301111"/>
                  <a:gd name="connsiteY26" fmla="*/ 240765 h 301200"/>
                  <a:gd name="connsiteX27" fmla="*/ 283891 w 301111"/>
                  <a:gd name="connsiteY27" fmla="*/ 220680 h 301200"/>
                  <a:gd name="connsiteX28" fmla="*/ 299841 w 301111"/>
                  <a:gd name="connsiteY28" fmla="*/ 170081 h 301200"/>
                  <a:gd name="connsiteX29" fmla="*/ 150556 w 301111"/>
                  <a:gd name="connsiteY29" fmla="*/ 240381 h 301200"/>
                  <a:gd name="connsiteX30" fmla="*/ 60760 w 301111"/>
                  <a:gd name="connsiteY30" fmla="*/ 150615 h 301200"/>
                  <a:gd name="connsiteX31" fmla="*/ 150556 w 301111"/>
                  <a:gd name="connsiteY31" fmla="*/ 60849 h 301200"/>
                  <a:gd name="connsiteX32" fmla="*/ 240352 w 301111"/>
                  <a:gd name="connsiteY32" fmla="*/ 150615 h 301200"/>
                  <a:gd name="connsiteX33" fmla="*/ 150556 w 301111"/>
                  <a:gd name="connsiteY33" fmla="*/ 240381 h 301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01111" h="301200">
                    <a:moveTo>
                      <a:pt x="299841" y="170081"/>
                    </a:moveTo>
                    <a:cubicBezTo>
                      <a:pt x="300669" y="163730"/>
                      <a:pt x="301112" y="157232"/>
                      <a:pt x="301112" y="150615"/>
                    </a:cubicBezTo>
                    <a:cubicBezTo>
                      <a:pt x="301112" y="149109"/>
                      <a:pt x="301082" y="147661"/>
                      <a:pt x="301023" y="146184"/>
                    </a:cubicBezTo>
                    <a:cubicBezTo>
                      <a:pt x="273671" y="131297"/>
                      <a:pt x="269860" y="115760"/>
                      <a:pt x="288942" y="91185"/>
                    </a:cubicBezTo>
                    <a:cubicBezTo>
                      <a:pt x="286136" y="84656"/>
                      <a:pt x="282857" y="78335"/>
                      <a:pt x="279194" y="72310"/>
                    </a:cubicBezTo>
                    <a:cubicBezTo>
                      <a:pt x="245669" y="74761"/>
                      <a:pt x="234562" y="63005"/>
                      <a:pt x="240145" y="29597"/>
                    </a:cubicBezTo>
                    <a:cubicBezTo>
                      <a:pt x="234739" y="25580"/>
                      <a:pt x="229009" y="21888"/>
                      <a:pt x="223101" y="18668"/>
                    </a:cubicBezTo>
                    <a:cubicBezTo>
                      <a:pt x="193652" y="39315"/>
                      <a:pt x="177317" y="34412"/>
                      <a:pt x="163612" y="621"/>
                    </a:cubicBezTo>
                    <a:cubicBezTo>
                      <a:pt x="159299" y="237"/>
                      <a:pt x="154927" y="0"/>
                      <a:pt x="150526" y="0"/>
                    </a:cubicBezTo>
                    <a:cubicBezTo>
                      <a:pt x="147927" y="0"/>
                      <a:pt x="145328" y="59"/>
                      <a:pt x="142787" y="207"/>
                    </a:cubicBezTo>
                    <a:cubicBezTo>
                      <a:pt x="127811" y="34501"/>
                      <a:pt x="111181" y="39138"/>
                      <a:pt x="81673" y="16689"/>
                    </a:cubicBezTo>
                    <a:cubicBezTo>
                      <a:pt x="75795" y="19702"/>
                      <a:pt x="70212" y="23069"/>
                      <a:pt x="64866" y="26762"/>
                    </a:cubicBezTo>
                    <a:cubicBezTo>
                      <a:pt x="70567" y="62769"/>
                      <a:pt x="58988" y="74702"/>
                      <a:pt x="22922" y="70714"/>
                    </a:cubicBezTo>
                    <a:cubicBezTo>
                      <a:pt x="19377" y="76356"/>
                      <a:pt x="16187" y="82264"/>
                      <a:pt x="13440" y="88408"/>
                    </a:cubicBezTo>
                    <a:cubicBezTo>
                      <a:pt x="35003" y="115346"/>
                      <a:pt x="30985" y="131592"/>
                      <a:pt x="59" y="147189"/>
                    </a:cubicBezTo>
                    <a:cubicBezTo>
                      <a:pt x="59" y="148341"/>
                      <a:pt x="0" y="149434"/>
                      <a:pt x="0" y="150586"/>
                    </a:cubicBezTo>
                    <a:cubicBezTo>
                      <a:pt x="0" y="156966"/>
                      <a:pt x="414" y="163287"/>
                      <a:pt x="1211" y="169431"/>
                    </a:cubicBezTo>
                    <a:cubicBezTo>
                      <a:pt x="30749" y="181659"/>
                      <a:pt x="35623" y="197049"/>
                      <a:pt x="18875" y="223633"/>
                    </a:cubicBezTo>
                    <a:cubicBezTo>
                      <a:pt x="22508" y="230161"/>
                      <a:pt x="26614" y="236364"/>
                      <a:pt x="31133" y="242272"/>
                    </a:cubicBezTo>
                    <a:cubicBezTo>
                      <a:pt x="59637" y="238668"/>
                      <a:pt x="70596" y="249006"/>
                      <a:pt x="69592" y="277540"/>
                    </a:cubicBezTo>
                    <a:cubicBezTo>
                      <a:pt x="76179" y="281764"/>
                      <a:pt x="83091" y="285456"/>
                      <a:pt x="90328" y="288617"/>
                    </a:cubicBezTo>
                    <a:cubicBezTo>
                      <a:pt x="112393" y="273641"/>
                      <a:pt x="126925" y="277393"/>
                      <a:pt x="140129" y="300787"/>
                    </a:cubicBezTo>
                    <a:cubicBezTo>
                      <a:pt x="143614" y="301023"/>
                      <a:pt x="147070" y="301200"/>
                      <a:pt x="150556" y="301200"/>
                    </a:cubicBezTo>
                    <a:cubicBezTo>
                      <a:pt x="155725" y="301200"/>
                      <a:pt x="160835" y="300934"/>
                      <a:pt x="165886" y="300403"/>
                    </a:cubicBezTo>
                    <a:cubicBezTo>
                      <a:pt x="178233" y="277452"/>
                      <a:pt x="192441" y="273464"/>
                      <a:pt x="214299" y="287052"/>
                    </a:cubicBezTo>
                    <a:cubicBezTo>
                      <a:pt x="221713" y="283566"/>
                      <a:pt x="228832" y="279549"/>
                      <a:pt x="235507" y="274941"/>
                    </a:cubicBezTo>
                    <a:cubicBezTo>
                      <a:pt x="234621" y="248770"/>
                      <a:pt x="245048" y="238698"/>
                      <a:pt x="271219" y="240765"/>
                    </a:cubicBezTo>
                    <a:cubicBezTo>
                      <a:pt x="275975" y="234444"/>
                      <a:pt x="280169" y="227680"/>
                      <a:pt x="283891" y="220680"/>
                    </a:cubicBezTo>
                    <a:cubicBezTo>
                      <a:pt x="269358" y="196665"/>
                      <a:pt x="273907" y="181985"/>
                      <a:pt x="299841" y="170081"/>
                    </a:cubicBezTo>
                    <a:close/>
                    <a:moveTo>
                      <a:pt x="150556" y="240381"/>
                    </a:moveTo>
                    <a:cubicBezTo>
                      <a:pt x="100991" y="240381"/>
                      <a:pt x="60760" y="200209"/>
                      <a:pt x="60760" y="150615"/>
                    </a:cubicBezTo>
                    <a:cubicBezTo>
                      <a:pt x="60760" y="101021"/>
                      <a:pt x="100961" y="60849"/>
                      <a:pt x="150556" y="60849"/>
                    </a:cubicBezTo>
                    <a:cubicBezTo>
                      <a:pt x="200150" y="60849"/>
                      <a:pt x="240352" y="101021"/>
                      <a:pt x="240352" y="150615"/>
                    </a:cubicBezTo>
                    <a:cubicBezTo>
                      <a:pt x="240322" y="200180"/>
                      <a:pt x="200121" y="240381"/>
                      <a:pt x="150556" y="240381"/>
                    </a:cubicBezTo>
                    <a:close/>
                  </a:path>
                </a:pathLst>
              </a:custGeom>
              <a:solidFill>
                <a:srgbClr val="C7C8CA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B4B6B619-224B-8D11-0995-9ED612854602}"/>
                  </a:ext>
                </a:extLst>
              </p:cNvPr>
              <p:cNvSpPr/>
              <p:nvPr/>
            </p:nvSpPr>
            <p:spPr>
              <a:xfrm>
                <a:off x="766613" y="5884148"/>
                <a:ext cx="281764" cy="282561"/>
              </a:xfrm>
              <a:custGeom>
                <a:avLst/>
                <a:gdLst>
                  <a:gd name="connsiteX0" fmla="*/ 280494 w 281764"/>
                  <a:gd name="connsiteY0" fmla="*/ 151412 h 282561"/>
                  <a:gd name="connsiteX1" fmla="*/ 281764 w 281764"/>
                  <a:gd name="connsiteY1" fmla="*/ 131947 h 282561"/>
                  <a:gd name="connsiteX2" fmla="*/ 281675 w 281764"/>
                  <a:gd name="connsiteY2" fmla="*/ 127516 h 282561"/>
                  <a:gd name="connsiteX3" fmla="*/ 269594 w 281764"/>
                  <a:gd name="connsiteY3" fmla="*/ 72516 h 282561"/>
                  <a:gd name="connsiteX4" fmla="*/ 259847 w 281764"/>
                  <a:gd name="connsiteY4" fmla="*/ 53641 h 282561"/>
                  <a:gd name="connsiteX5" fmla="*/ 220797 w 281764"/>
                  <a:gd name="connsiteY5" fmla="*/ 10929 h 282561"/>
                  <a:gd name="connsiteX6" fmla="*/ 203754 w 281764"/>
                  <a:gd name="connsiteY6" fmla="*/ 0 h 282561"/>
                  <a:gd name="connsiteX7" fmla="*/ 192205 w 281764"/>
                  <a:gd name="connsiteY7" fmla="*/ 7060 h 282561"/>
                  <a:gd name="connsiteX8" fmla="*/ 203075 w 281764"/>
                  <a:gd name="connsiteY8" fmla="*/ 62739 h 282561"/>
                  <a:gd name="connsiteX9" fmla="*/ 202395 w 281764"/>
                  <a:gd name="connsiteY9" fmla="*/ 77272 h 282561"/>
                  <a:gd name="connsiteX10" fmla="*/ 220975 w 281764"/>
                  <a:gd name="connsiteY10" fmla="*/ 131947 h 282561"/>
                  <a:gd name="connsiteX11" fmla="*/ 131179 w 281764"/>
                  <a:gd name="connsiteY11" fmla="*/ 221713 h 282561"/>
                  <a:gd name="connsiteX12" fmla="*/ 87403 w 281764"/>
                  <a:gd name="connsiteY12" fmla="*/ 210341 h 282561"/>
                  <a:gd name="connsiteX13" fmla="*/ 50983 w 281764"/>
                  <a:gd name="connsiteY13" fmla="*/ 214919 h 282561"/>
                  <a:gd name="connsiteX14" fmla="*/ 0 w 281764"/>
                  <a:gd name="connsiteY14" fmla="*/ 205881 h 282561"/>
                  <a:gd name="connsiteX15" fmla="*/ 11756 w 281764"/>
                  <a:gd name="connsiteY15" fmla="*/ 223633 h 282561"/>
                  <a:gd name="connsiteX16" fmla="*/ 50215 w 281764"/>
                  <a:gd name="connsiteY16" fmla="*/ 258902 h 282561"/>
                  <a:gd name="connsiteX17" fmla="*/ 70951 w 281764"/>
                  <a:gd name="connsiteY17" fmla="*/ 269978 h 282561"/>
                  <a:gd name="connsiteX18" fmla="*/ 120752 w 281764"/>
                  <a:gd name="connsiteY18" fmla="*/ 282148 h 282561"/>
                  <a:gd name="connsiteX19" fmla="*/ 131179 w 281764"/>
                  <a:gd name="connsiteY19" fmla="*/ 282562 h 282561"/>
                  <a:gd name="connsiteX20" fmla="*/ 146509 w 281764"/>
                  <a:gd name="connsiteY20" fmla="*/ 281764 h 282561"/>
                  <a:gd name="connsiteX21" fmla="*/ 194922 w 281764"/>
                  <a:gd name="connsiteY21" fmla="*/ 268413 h 282561"/>
                  <a:gd name="connsiteX22" fmla="*/ 216130 w 281764"/>
                  <a:gd name="connsiteY22" fmla="*/ 256302 h 282561"/>
                  <a:gd name="connsiteX23" fmla="*/ 251842 w 281764"/>
                  <a:gd name="connsiteY23" fmla="*/ 222127 h 282561"/>
                  <a:gd name="connsiteX24" fmla="*/ 264514 w 281764"/>
                  <a:gd name="connsiteY24" fmla="*/ 202041 h 282561"/>
                  <a:gd name="connsiteX25" fmla="*/ 280494 w 281764"/>
                  <a:gd name="connsiteY25" fmla="*/ 151412 h 282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81764" h="282561">
                    <a:moveTo>
                      <a:pt x="280494" y="151412"/>
                    </a:moveTo>
                    <a:cubicBezTo>
                      <a:pt x="281321" y="145062"/>
                      <a:pt x="281764" y="138563"/>
                      <a:pt x="281764" y="131947"/>
                    </a:cubicBezTo>
                    <a:cubicBezTo>
                      <a:pt x="281764" y="130440"/>
                      <a:pt x="281735" y="128993"/>
                      <a:pt x="281675" y="127516"/>
                    </a:cubicBezTo>
                    <a:cubicBezTo>
                      <a:pt x="254323" y="112629"/>
                      <a:pt x="250513" y="97092"/>
                      <a:pt x="269594" y="72516"/>
                    </a:cubicBezTo>
                    <a:cubicBezTo>
                      <a:pt x="266788" y="65988"/>
                      <a:pt x="263510" y="59667"/>
                      <a:pt x="259847" y="53641"/>
                    </a:cubicBezTo>
                    <a:cubicBezTo>
                      <a:pt x="226321" y="56093"/>
                      <a:pt x="215215" y="44337"/>
                      <a:pt x="220797" y="10929"/>
                    </a:cubicBezTo>
                    <a:cubicBezTo>
                      <a:pt x="215392" y="6912"/>
                      <a:pt x="209662" y="3220"/>
                      <a:pt x="203754" y="0"/>
                    </a:cubicBezTo>
                    <a:cubicBezTo>
                      <a:pt x="199619" y="2865"/>
                      <a:pt x="195838" y="5169"/>
                      <a:pt x="192205" y="7060"/>
                    </a:cubicBezTo>
                    <a:cubicBezTo>
                      <a:pt x="199205" y="24369"/>
                      <a:pt x="203075" y="43185"/>
                      <a:pt x="203075" y="62739"/>
                    </a:cubicBezTo>
                    <a:cubicBezTo>
                      <a:pt x="203075" y="67672"/>
                      <a:pt x="202838" y="72487"/>
                      <a:pt x="202395" y="77272"/>
                    </a:cubicBezTo>
                    <a:cubicBezTo>
                      <a:pt x="214033" y="92425"/>
                      <a:pt x="220975" y="111388"/>
                      <a:pt x="220975" y="131947"/>
                    </a:cubicBezTo>
                    <a:cubicBezTo>
                      <a:pt x="220975" y="181512"/>
                      <a:pt x="180773" y="221713"/>
                      <a:pt x="131179" y="221713"/>
                    </a:cubicBezTo>
                    <a:cubicBezTo>
                      <a:pt x="115287" y="221713"/>
                      <a:pt x="100371" y="217548"/>
                      <a:pt x="87403" y="210341"/>
                    </a:cubicBezTo>
                    <a:cubicBezTo>
                      <a:pt x="75706" y="213295"/>
                      <a:pt x="63507" y="214919"/>
                      <a:pt x="50983" y="214919"/>
                    </a:cubicBezTo>
                    <a:cubicBezTo>
                      <a:pt x="33171" y="214919"/>
                      <a:pt x="16010" y="211700"/>
                      <a:pt x="0" y="205881"/>
                    </a:cubicBezTo>
                    <a:cubicBezTo>
                      <a:pt x="3515" y="212054"/>
                      <a:pt x="7414" y="218021"/>
                      <a:pt x="11756" y="223633"/>
                    </a:cubicBezTo>
                    <a:cubicBezTo>
                      <a:pt x="40260" y="220029"/>
                      <a:pt x="51219" y="230368"/>
                      <a:pt x="50215" y="258902"/>
                    </a:cubicBezTo>
                    <a:cubicBezTo>
                      <a:pt x="56802" y="263125"/>
                      <a:pt x="63714" y="266818"/>
                      <a:pt x="70951" y="269978"/>
                    </a:cubicBezTo>
                    <a:cubicBezTo>
                      <a:pt x="93016" y="255002"/>
                      <a:pt x="107548" y="258754"/>
                      <a:pt x="120752" y="282148"/>
                    </a:cubicBezTo>
                    <a:cubicBezTo>
                      <a:pt x="124237" y="282384"/>
                      <a:pt x="127693" y="282562"/>
                      <a:pt x="131179" y="282562"/>
                    </a:cubicBezTo>
                    <a:cubicBezTo>
                      <a:pt x="136348" y="282562"/>
                      <a:pt x="141458" y="282296"/>
                      <a:pt x="146509" y="281764"/>
                    </a:cubicBezTo>
                    <a:cubicBezTo>
                      <a:pt x="158856" y="258813"/>
                      <a:pt x="173064" y="254825"/>
                      <a:pt x="194922" y="268413"/>
                    </a:cubicBezTo>
                    <a:cubicBezTo>
                      <a:pt x="202336" y="264927"/>
                      <a:pt x="209455" y="260910"/>
                      <a:pt x="216130" y="256302"/>
                    </a:cubicBezTo>
                    <a:cubicBezTo>
                      <a:pt x="215244" y="230132"/>
                      <a:pt x="225671" y="220059"/>
                      <a:pt x="251842" y="222127"/>
                    </a:cubicBezTo>
                    <a:cubicBezTo>
                      <a:pt x="256598" y="215805"/>
                      <a:pt x="260792" y="209041"/>
                      <a:pt x="264514" y="202041"/>
                    </a:cubicBezTo>
                    <a:cubicBezTo>
                      <a:pt x="250011" y="177997"/>
                      <a:pt x="254560" y="163316"/>
                      <a:pt x="280494" y="151412"/>
                    </a:cubicBezTo>
                    <a:close/>
                  </a:path>
                </a:pathLst>
              </a:custGeom>
              <a:solidFill>
                <a:srgbClr val="BCBEC0"/>
              </a:solidFill>
              <a:ln w="29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8" name="Graphic 2">
              <a:extLst>
                <a:ext uri="{FF2B5EF4-FFF2-40B4-BE49-F238E27FC236}">
                  <a16:creationId xmlns:a16="http://schemas.microsoft.com/office/drawing/2014/main" id="{75714E3E-9260-4007-406D-6574A56E814B}"/>
                </a:ext>
              </a:extLst>
            </p:cNvPr>
            <p:cNvGrpSpPr/>
            <p:nvPr/>
          </p:nvGrpSpPr>
          <p:grpSpPr>
            <a:xfrm>
              <a:off x="937107" y="6008592"/>
              <a:ext cx="181659" cy="398410"/>
              <a:chOff x="937107" y="6008592"/>
              <a:chExt cx="181659" cy="398410"/>
            </a:xfrm>
          </p:grpSpPr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88E84400-6DA4-5465-6DAC-B331A6CEDE23}"/>
                  </a:ext>
                </a:extLst>
              </p:cNvPr>
              <p:cNvSpPr/>
              <p:nvPr/>
            </p:nvSpPr>
            <p:spPr>
              <a:xfrm>
                <a:off x="938997" y="6237335"/>
                <a:ext cx="177878" cy="169667"/>
              </a:xfrm>
              <a:custGeom>
                <a:avLst/>
                <a:gdLst>
                  <a:gd name="connsiteX0" fmla="*/ 177879 w 177878"/>
                  <a:gd name="connsiteY0" fmla="*/ 169667 h 169667"/>
                  <a:gd name="connsiteX1" fmla="*/ 177879 w 177878"/>
                  <a:gd name="connsiteY1" fmla="*/ 88939 h 169667"/>
                  <a:gd name="connsiteX2" fmla="*/ 88939 w 177878"/>
                  <a:gd name="connsiteY2" fmla="*/ 0 h 169667"/>
                  <a:gd name="connsiteX3" fmla="*/ 0 w 177878"/>
                  <a:gd name="connsiteY3" fmla="*/ 88939 h 169667"/>
                  <a:gd name="connsiteX4" fmla="*/ 0 w 177878"/>
                  <a:gd name="connsiteY4" fmla="*/ 169667 h 169667"/>
                  <a:gd name="connsiteX5" fmla="*/ 177879 w 177878"/>
                  <a:gd name="connsiteY5" fmla="*/ 169667 h 169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7878" h="169667">
                    <a:moveTo>
                      <a:pt x="177879" y="169667"/>
                    </a:moveTo>
                    <a:lnTo>
                      <a:pt x="177879" y="88939"/>
                    </a:lnTo>
                    <a:cubicBezTo>
                      <a:pt x="177879" y="39847"/>
                      <a:pt x="138061" y="0"/>
                      <a:pt x="88939" y="0"/>
                    </a:cubicBezTo>
                    <a:cubicBezTo>
                      <a:pt x="39817" y="0"/>
                      <a:pt x="0" y="39847"/>
                      <a:pt x="0" y="88939"/>
                    </a:cubicBezTo>
                    <a:lnTo>
                      <a:pt x="0" y="169667"/>
                    </a:lnTo>
                    <a:lnTo>
                      <a:pt x="177879" y="169667"/>
                    </a:lnTo>
                    <a:close/>
                  </a:path>
                </a:pathLst>
              </a:custGeom>
              <a:solidFill>
                <a:srgbClr val="00BDF2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A1A46F82-E1DC-48F4-E32D-D169CE15E263}"/>
                  </a:ext>
                </a:extLst>
              </p:cNvPr>
              <p:cNvSpPr/>
              <p:nvPr/>
            </p:nvSpPr>
            <p:spPr>
              <a:xfrm>
                <a:off x="939027" y="6250805"/>
                <a:ext cx="177878" cy="156197"/>
              </a:xfrm>
              <a:custGeom>
                <a:avLst/>
                <a:gdLst>
                  <a:gd name="connsiteX0" fmla="*/ 135934 w 177878"/>
                  <a:gd name="connsiteY0" fmla="*/ 0 h 156197"/>
                  <a:gd name="connsiteX1" fmla="*/ 140306 w 177878"/>
                  <a:gd name="connsiteY1" fmla="*/ 29715 h 156197"/>
                  <a:gd name="connsiteX2" fmla="*/ 33201 w 177878"/>
                  <a:gd name="connsiteY2" fmla="*/ 136820 h 156197"/>
                  <a:gd name="connsiteX3" fmla="*/ 0 w 177878"/>
                  <a:gd name="connsiteY3" fmla="*/ 131385 h 156197"/>
                  <a:gd name="connsiteX4" fmla="*/ 0 w 177878"/>
                  <a:gd name="connsiteY4" fmla="*/ 156198 h 156197"/>
                  <a:gd name="connsiteX5" fmla="*/ 177879 w 177878"/>
                  <a:gd name="connsiteY5" fmla="*/ 156198 h 156197"/>
                  <a:gd name="connsiteX6" fmla="*/ 177879 w 177878"/>
                  <a:gd name="connsiteY6" fmla="*/ 75470 h 156197"/>
                  <a:gd name="connsiteX7" fmla="*/ 135934 w 177878"/>
                  <a:gd name="connsiteY7" fmla="*/ 0 h 1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7878" h="156197">
                    <a:moveTo>
                      <a:pt x="135934" y="0"/>
                    </a:moveTo>
                    <a:cubicBezTo>
                      <a:pt x="138770" y="9482"/>
                      <a:pt x="140306" y="19436"/>
                      <a:pt x="140306" y="29715"/>
                    </a:cubicBezTo>
                    <a:cubicBezTo>
                      <a:pt x="140306" y="88083"/>
                      <a:pt x="91598" y="136820"/>
                      <a:pt x="33201" y="136820"/>
                    </a:cubicBezTo>
                    <a:cubicBezTo>
                      <a:pt x="21681" y="136820"/>
                      <a:pt x="10486" y="134871"/>
                      <a:pt x="0" y="131385"/>
                    </a:cubicBezTo>
                    <a:lnTo>
                      <a:pt x="0" y="156198"/>
                    </a:lnTo>
                    <a:lnTo>
                      <a:pt x="177879" y="156198"/>
                    </a:lnTo>
                    <a:lnTo>
                      <a:pt x="177879" y="75470"/>
                    </a:lnTo>
                    <a:cubicBezTo>
                      <a:pt x="177849" y="43628"/>
                      <a:pt x="161130" y="15714"/>
                      <a:pt x="135934" y="0"/>
                    </a:cubicBezTo>
                    <a:close/>
                  </a:path>
                </a:pathLst>
              </a:custGeom>
              <a:solidFill>
                <a:srgbClr val="BCBEC0"/>
              </a:solidFill>
              <a:ln w="29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D7B87EC0-FFAA-00AC-1676-6ABD8FE23A86}"/>
                  </a:ext>
                </a:extLst>
              </p:cNvPr>
              <p:cNvSpPr/>
              <p:nvPr/>
            </p:nvSpPr>
            <p:spPr>
              <a:xfrm>
                <a:off x="1027936" y="6299986"/>
                <a:ext cx="2953" cy="90416"/>
              </a:xfrm>
              <a:custGeom>
                <a:avLst/>
                <a:gdLst>
                  <a:gd name="connsiteX0" fmla="*/ 0 w 2953"/>
                  <a:gd name="connsiteY0" fmla="*/ 0 h 90416"/>
                  <a:gd name="connsiteX1" fmla="*/ 0 w 2953"/>
                  <a:gd name="connsiteY1" fmla="*/ 90416 h 90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953" h="90416">
                    <a:moveTo>
                      <a:pt x="0" y="0"/>
                    </a:moveTo>
                    <a:lnTo>
                      <a:pt x="0" y="90416"/>
                    </a:lnTo>
                  </a:path>
                </a:pathLst>
              </a:custGeom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D9D7659A-C398-ECE3-CCC0-29E66598440A}"/>
                  </a:ext>
                </a:extLst>
              </p:cNvPr>
              <p:cNvSpPr/>
              <p:nvPr/>
            </p:nvSpPr>
            <p:spPr>
              <a:xfrm>
                <a:off x="1006728" y="6213498"/>
                <a:ext cx="42446" cy="70477"/>
              </a:xfrm>
              <a:custGeom>
                <a:avLst/>
                <a:gdLst>
                  <a:gd name="connsiteX0" fmla="*/ 0 w 42446"/>
                  <a:gd name="connsiteY0" fmla="*/ 0 h 70477"/>
                  <a:gd name="connsiteX1" fmla="*/ 0 w 42446"/>
                  <a:gd name="connsiteY1" fmla="*/ 49240 h 70477"/>
                  <a:gd name="connsiteX2" fmla="*/ 21208 w 42446"/>
                  <a:gd name="connsiteY2" fmla="*/ 70478 h 70477"/>
                  <a:gd name="connsiteX3" fmla="*/ 42446 w 42446"/>
                  <a:gd name="connsiteY3" fmla="*/ 49240 h 70477"/>
                  <a:gd name="connsiteX4" fmla="*/ 42446 w 42446"/>
                  <a:gd name="connsiteY4" fmla="*/ 0 h 70477"/>
                  <a:gd name="connsiteX5" fmla="*/ 0 w 42446"/>
                  <a:gd name="connsiteY5" fmla="*/ 0 h 7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446" h="70477">
                    <a:moveTo>
                      <a:pt x="0" y="0"/>
                    </a:moveTo>
                    <a:lnTo>
                      <a:pt x="0" y="49240"/>
                    </a:lnTo>
                    <a:cubicBezTo>
                      <a:pt x="0" y="60967"/>
                      <a:pt x="9511" y="70478"/>
                      <a:pt x="21208" y="70478"/>
                    </a:cubicBezTo>
                    <a:cubicBezTo>
                      <a:pt x="32965" y="70478"/>
                      <a:pt x="42446" y="60967"/>
                      <a:pt x="42446" y="49240"/>
                    </a:cubicBezTo>
                    <a:lnTo>
                      <a:pt x="4244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534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56625D2D-8144-B9FF-D522-206A0F4387E8}"/>
                  </a:ext>
                </a:extLst>
              </p:cNvPr>
              <p:cNvSpPr/>
              <p:nvPr/>
            </p:nvSpPr>
            <p:spPr>
              <a:xfrm>
                <a:off x="937107" y="6008592"/>
                <a:ext cx="181659" cy="233882"/>
              </a:xfrm>
              <a:custGeom>
                <a:avLst/>
                <a:gdLst>
                  <a:gd name="connsiteX0" fmla="*/ 181659 w 181659"/>
                  <a:gd name="connsiteY0" fmla="*/ 143053 h 233882"/>
                  <a:gd name="connsiteX1" fmla="*/ 90830 w 181659"/>
                  <a:gd name="connsiteY1" fmla="*/ 233883 h 233882"/>
                  <a:gd name="connsiteX2" fmla="*/ 90830 w 181659"/>
                  <a:gd name="connsiteY2" fmla="*/ 233883 h 233882"/>
                  <a:gd name="connsiteX3" fmla="*/ 0 w 181659"/>
                  <a:gd name="connsiteY3" fmla="*/ 143053 h 233882"/>
                  <a:gd name="connsiteX4" fmla="*/ 0 w 181659"/>
                  <a:gd name="connsiteY4" fmla="*/ 90830 h 233882"/>
                  <a:gd name="connsiteX5" fmla="*/ 90830 w 181659"/>
                  <a:gd name="connsiteY5" fmla="*/ 0 h 233882"/>
                  <a:gd name="connsiteX6" fmla="*/ 90830 w 181659"/>
                  <a:gd name="connsiteY6" fmla="*/ 0 h 233882"/>
                  <a:gd name="connsiteX7" fmla="*/ 181659 w 181659"/>
                  <a:gd name="connsiteY7" fmla="*/ 90830 h 233882"/>
                  <a:gd name="connsiteX8" fmla="*/ 181659 w 181659"/>
                  <a:gd name="connsiteY8" fmla="*/ 143053 h 233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659" h="233882">
                    <a:moveTo>
                      <a:pt x="181659" y="143053"/>
                    </a:moveTo>
                    <a:cubicBezTo>
                      <a:pt x="181659" y="193209"/>
                      <a:pt x="140956" y="233883"/>
                      <a:pt x="90830" y="233883"/>
                    </a:cubicBezTo>
                    <a:lnTo>
                      <a:pt x="90830" y="233883"/>
                    </a:lnTo>
                    <a:cubicBezTo>
                      <a:pt x="40674" y="233883"/>
                      <a:pt x="0" y="193209"/>
                      <a:pt x="0" y="143053"/>
                    </a:cubicBezTo>
                    <a:lnTo>
                      <a:pt x="0" y="90830"/>
                    </a:lnTo>
                    <a:cubicBezTo>
                      <a:pt x="0" y="40674"/>
                      <a:pt x="40704" y="0"/>
                      <a:pt x="90830" y="0"/>
                    </a:cubicBezTo>
                    <a:lnTo>
                      <a:pt x="90830" y="0"/>
                    </a:lnTo>
                    <a:cubicBezTo>
                      <a:pt x="140985" y="0"/>
                      <a:pt x="181659" y="40674"/>
                      <a:pt x="181659" y="90830"/>
                    </a:cubicBezTo>
                    <a:lnTo>
                      <a:pt x="181659" y="143053"/>
                    </a:lnTo>
                    <a:close/>
                  </a:path>
                </a:pathLst>
              </a:custGeom>
              <a:solidFill>
                <a:srgbClr val="FFD534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EA429BEE-84FB-D042-5556-18DAEA7C28DD}"/>
                  </a:ext>
                </a:extLst>
              </p:cNvPr>
              <p:cNvSpPr/>
              <p:nvPr/>
            </p:nvSpPr>
            <p:spPr>
              <a:xfrm>
                <a:off x="937107" y="6008592"/>
                <a:ext cx="181659" cy="135491"/>
              </a:xfrm>
              <a:custGeom>
                <a:avLst/>
                <a:gdLst>
                  <a:gd name="connsiteX0" fmla="*/ 181659 w 181659"/>
                  <a:gd name="connsiteY0" fmla="*/ 90830 h 135491"/>
                  <a:gd name="connsiteX1" fmla="*/ 90830 w 181659"/>
                  <a:gd name="connsiteY1" fmla="*/ 0 h 135491"/>
                  <a:gd name="connsiteX2" fmla="*/ 0 w 181659"/>
                  <a:gd name="connsiteY2" fmla="*/ 90830 h 135491"/>
                  <a:gd name="connsiteX3" fmla="*/ 0 w 181659"/>
                  <a:gd name="connsiteY3" fmla="*/ 124858 h 135491"/>
                  <a:gd name="connsiteX4" fmla="*/ 139627 w 181659"/>
                  <a:gd name="connsiteY4" fmla="*/ 84006 h 135491"/>
                  <a:gd name="connsiteX5" fmla="*/ 181659 w 181659"/>
                  <a:gd name="connsiteY5" fmla="*/ 135491 h 135491"/>
                  <a:gd name="connsiteX6" fmla="*/ 181659 w 181659"/>
                  <a:gd name="connsiteY6" fmla="*/ 90830 h 135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1659" h="135491">
                    <a:moveTo>
                      <a:pt x="181659" y="90830"/>
                    </a:moveTo>
                    <a:cubicBezTo>
                      <a:pt x="181659" y="40674"/>
                      <a:pt x="140956" y="0"/>
                      <a:pt x="90830" y="0"/>
                    </a:cubicBezTo>
                    <a:cubicBezTo>
                      <a:pt x="40674" y="0"/>
                      <a:pt x="0" y="40674"/>
                      <a:pt x="0" y="90830"/>
                    </a:cubicBezTo>
                    <a:lnTo>
                      <a:pt x="0" y="124858"/>
                    </a:lnTo>
                    <a:cubicBezTo>
                      <a:pt x="108257" y="124296"/>
                      <a:pt x="139627" y="84006"/>
                      <a:pt x="139627" y="84006"/>
                    </a:cubicBezTo>
                    <a:cubicBezTo>
                      <a:pt x="139627" y="124858"/>
                      <a:pt x="181659" y="135491"/>
                      <a:pt x="181659" y="135491"/>
                    </a:cubicBezTo>
                    <a:lnTo>
                      <a:pt x="181659" y="90830"/>
                    </a:lnTo>
                    <a:close/>
                  </a:path>
                </a:pathLst>
              </a:custGeom>
              <a:solidFill>
                <a:srgbClr val="00BDF2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2F00DB0C-FDD6-8498-613C-CB1E357DD875}"/>
                  </a:ext>
                </a:extLst>
              </p:cNvPr>
              <p:cNvSpPr/>
              <p:nvPr/>
            </p:nvSpPr>
            <p:spPr>
              <a:xfrm>
                <a:off x="937107" y="6025931"/>
                <a:ext cx="181659" cy="118152"/>
              </a:xfrm>
              <a:custGeom>
                <a:avLst/>
                <a:gdLst>
                  <a:gd name="connsiteX0" fmla="*/ 144146 w 181659"/>
                  <a:gd name="connsiteY0" fmla="*/ 0 h 118152"/>
                  <a:gd name="connsiteX1" fmla="*/ 42594 w 181659"/>
                  <a:gd name="connsiteY1" fmla="*/ 73550 h 118152"/>
                  <a:gd name="connsiteX2" fmla="*/ 443 w 181659"/>
                  <a:gd name="connsiteY2" fmla="*/ 64659 h 118152"/>
                  <a:gd name="connsiteX3" fmla="*/ 0 w 181659"/>
                  <a:gd name="connsiteY3" fmla="*/ 73491 h 118152"/>
                  <a:gd name="connsiteX4" fmla="*/ 0 w 181659"/>
                  <a:gd name="connsiteY4" fmla="*/ 107519 h 118152"/>
                  <a:gd name="connsiteX5" fmla="*/ 139627 w 181659"/>
                  <a:gd name="connsiteY5" fmla="*/ 66667 h 118152"/>
                  <a:gd name="connsiteX6" fmla="*/ 181659 w 181659"/>
                  <a:gd name="connsiteY6" fmla="*/ 118152 h 118152"/>
                  <a:gd name="connsiteX7" fmla="*/ 181659 w 181659"/>
                  <a:gd name="connsiteY7" fmla="*/ 73461 h 118152"/>
                  <a:gd name="connsiteX8" fmla="*/ 144146 w 181659"/>
                  <a:gd name="connsiteY8" fmla="*/ 0 h 118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659" h="118152">
                    <a:moveTo>
                      <a:pt x="144146" y="0"/>
                    </a:moveTo>
                    <a:cubicBezTo>
                      <a:pt x="129820" y="42358"/>
                      <a:pt x="89323" y="73550"/>
                      <a:pt x="42594" y="73550"/>
                    </a:cubicBezTo>
                    <a:cubicBezTo>
                      <a:pt x="27677" y="73550"/>
                      <a:pt x="13440" y="70389"/>
                      <a:pt x="443" y="64659"/>
                    </a:cubicBezTo>
                    <a:cubicBezTo>
                      <a:pt x="177" y="67583"/>
                      <a:pt x="0" y="70537"/>
                      <a:pt x="0" y="73491"/>
                    </a:cubicBezTo>
                    <a:lnTo>
                      <a:pt x="0" y="107519"/>
                    </a:lnTo>
                    <a:cubicBezTo>
                      <a:pt x="108257" y="106957"/>
                      <a:pt x="139627" y="66667"/>
                      <a:pt x="139627" y="66667"/>
                    </a:cubicBezTo>
                    <a:cubicBezTo>
                      <a:pt x="139627" y="107519"/>
                      <a:pt x="181659" y="118152"/>
                      <a:pt x="181659" y="118152"/>
                    </a:cubicBezTo>
                    <a:lnTo>
                      <a:pt x="181659" y="73461"/>
                    </a:lnTo>
                    <a:cubicBezTo>
                      <a:pt x="181659" y="43273"/>
                      <a:pt x="166890" y="16482"/>
                      <a:pt x="144146" y="0"/>
                    </a:cubicBezTo>
                    <a:close/>
                  </a:path>
                </a:pathLst>
              </a:custGeom>
              <a:solidFill>
                <a:srgbClr val="BCBEC0"/>
              </a:solidFill>
              <a:ln w="29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86" name="Graphic 2">
            <a:extLst>
              <a:ext uri="{FF2B5EF4-FFF2-40B4-BE49-F238E27FC236}">
                <a16:creationId xmlns:a16="http://schemas.microsoft.com/office/drawing/2014/main" id="{6DF24F4D-57AB-EF07-C0BB-3CB98C4BD5E5}"/>
              </a:ext>
            </a:extLst>
          </p:cNvPr>
          <p:cNvGrpSpPr/>
          <p:nvPr/>
        </p:nvGrpSpPr>
        <p:grpSpPr>
          <a:xfrm>
            <a:off x="741180" y="3691918"/>
            <a:ext cx="595222" cy="557177"/>
            <a:chOff x="741180" y="3691918"/>
            <a:chExt cx="595222" cy="557177"/>
          </a:xfrm>
        </p:grpSpPr>
        <p:grpSp>
          <p:nvGrpSpPr>
            <p:cNvPr id="87" name="Graphic 2">
              <a:extLst>
                <a:ext uri="{FF2B5EF4-FFF2-40B4-BE49-F238E27FC236}">
                  <a16:creationId xmlns:a16="http://schemas.microsoft.com/office/drawing/2014/main" id="{61A4C560-9D4C-4CC0-78E5-7FFEEF6EB7D2}"/>
                </a:ext>
              </a:extLst>
            </p:cNvPr>
            <p:cNvGrpSpPr/>
            <p:nvPr/>
          </p:nvGrpSpPr>
          <p:grpSpPr>
            <a:xfrm>
              <a:off x="741180" y="3691918"/>
              <a:ext cx="595222" cy="500700"/>
              <a:chOff x="741180" y="3691918"/>
              <a:chExt cx="595222" cy="500700"/>
            </a:xfrm>
          </p:grpSpPr>
          <p:grpSp>
            <p:nvGrpSpPr>
              <p:cNvPr id="88" name="Graphic 2">
                <a:extLst>
                  <a:ext uri="{FF2B5EF4-FFF2-40B4-BE49-F238E27FC236}">
                    <a16:creationId xmlns:a16="http://schemas.microsoft.com/office/drawing/2014/main" id="{454CFB4F-CA76-0961-96B7-184749775939}"/>
                  </a:ext>
                </a:extLst>
              </p:cNvPr>
              <p:cNvGrpSpPr/>
              <p:nvPr/>
            </p:nvGrpSpPr>
            <p:grpSpPr>
              <a:xfrm>
                <a:off x="1108044" y="3691918"/>
                <a:ext cx="228359" cy="500700"/>
                <a:chOff x="1108044" y="3691918"/>
                <a:chExt cx="228359" cy="500700"/>
              </a:xfrm>
            </p:grpSpPr>
            <p:sp>
              <p:nvSpPr>
                <p:cNvPr id="89" name="Freeform: Shape 88">
                  <a:extLst>
                    <a:ext uri="{FF2B5EF4-FFF2-40B4-BE49-F238E27FC236}">
                      <a16:creationId xmlns:a16="http://schemas.microsoft.com/office/drawing/2014/main" id="{BDB643DB-4EE5-13AE-424A-A76CF74664D1}"/>
                    </a:ext>
                  </a:extLst>
                </p:cNvPr>
                <p:cNvSpPr/>
                <p:nvPr/>
              </p:nvSpPr>
              <p:spPr>
                <a:xfrm>
                  <a:off x="1110436" y="3979412"/>
                  <a:ext cx="223544" cy="213206"/>
                </a:xfrm>
                <a:custGeom>
                  <a:avLst/>
                  <a:gdLst>
                    <a:gd name="connsiteX0" fmla="*/ 223544 w 223544"/>
                    <a:gd name="connsiteY0" fmla="*/ 213206 h 213206"/>
                    <a:gd name="connsiteX1" fmla="*/ 223544 w 223544"/>
                    <a:gd name="connsiteY1" fmla="*/ 111802 h 213206"/>
                    <a:gd name="connsiteX2" fmla="*/ 111802 w 223544"/>
                    <a:gd name="connsiteY2" fmla="*/ 0 h 213206"/>
                    <a:gd name="connsiteX3" fmla="*/ 0 w 223544"/>
                    <a:gd name="connsiteY3" fmla="*/ 111802 h 213206"/>
                    <a:gd name="connsiteX4" fmla="*/ 0 w 223544"/>
                    <a:gd name="connsiteY4" fmla="*/ 213206 h 213206"/>
                    <a:gd name="connsiteX5" fmla="*/ 223544 w 223544"/>
                    <a:gd name="connsiteY5" fmla="*/ 213206 h 213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23544" h="213206">
                      <a:moveTo>
                        <a:pt x="223544" y="213206"/>
                      </a:moveTo>
                      <a:lnTo>
                        <a:pt x="223544" y="111802"/>
                      </a:lnTo>
                      <a:cubicBezTo>
                        <a:pt x="223544" y="50067"/>
                        <a:pt x="173507" y="0"/>
                        <a:pt x="111802" y="0"/>
                      </a:cubicBezTo>
                      <a:cubicBezTo>
                        <a:pt x="50038" y="0"/>
                        <a:pt x="0" y="50067"/>
                        <a:pt x="0" y="111802"/>
                      </a:cubicBezTo>
                      <a:lnTo>
                        <a:pt x="0" y="213206"/>
                      </a:lnTo>
                      <a:lnTo>
                        <a:pt x="223544" y="213206"/>
                      </a:lnTo>
                      <a:close/>
                    </a:path>
                  </a:pathLst>
                </a:custGeom>
                <a:solidFill>
                  <a:srgbClr val="8FC748"/>
                </a:solidFill>
                <a:ln w="13548" cap="rnd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" name="Freeform: Shape 89">
                  <a:extLst>
                    <a:ext uri="{FF2B5EF4-FFF2-40B4-BE49-F238E27FC236}">
                      <a16:creationId xmlns:a16="http://schemas.microsoft.com/office/drawing/2014/main" id="{69854EEC-A26B-1343-29FF-E352B13BF3A6}"/>
                    </a:ext>
                  </a:extLst>
                </p:cNvPr>
                <p:cNvSpPr/>
                <p:nvPr/>
              </p:nvSpPr>
              <p:spPr>
                <a:xfrm>
                  <a:off x="1110436" y="3996308"/>
                  <a:ext cx="223544" cy="196310"/>
                </a:xfrm>
                <a:custGeom>
                  <a:avLst/>
                  <a:gdLst>
                    <a:gd name="connsiteX0" fmla="*/ 170878 w 223544"/>
                    <a:gd name="connsiteY0" fmla="*/ 0 h 196310"/>
                    <a:gd name="connsiteX1" fmla="*/ 176343 w 223544"/>
                    <a:gd name="connsiteY1" fmla="*/ 37395 h 196310"/>
                    <a:gd name="connsiteX2" fmla="*/ 41737 w 223544"/>
                    <a:gd name="connsiteY2" fmla="*/ 172000 h 196310"/>
                    <a:gd name="connsiteX3" fmla="*/ 0 w 223544"/>
                    <a:gd name="connsiteY3" fmla="*/ 165148 h 196310"/>
                    <a:gd name="connsiteX4" fmla="*/ 0 w 223544"/>
                    <a:gd name="connsiteY4" fmla="*/ 196310 h 196310"/>
                    <a:gd name="connsiteX5" fmla="*/ 223544 w 223544"/>
                    <a:gd name="connsiteY5" fmla="*/ 196310 h 196310"/>
                    <a:gd name="connsiteX6" fmla="*/ 223544 w 223544"/>
                    <a:gd name="connsiteY6" fmla="*/ 94906 h 196310"/>
                    <a:gd name="connsiteX7" fmla="*/ 170878 w 223544"/>
                    <a:gd name="connsiteY7" fmla="*/ 0 h 196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3544" h="196310">
                      <a:moveTo>
                        <a:pt x="170878" y="0"/>
                      </a:moveTo>
                      <a:cubicBezTo>
                        <a:pt x="174393" y="11904"/>
                        <a:pt x="176343" y="24457"/>
                        <a:pt x="176343" y="37395"/>
                      </a:cubicBezTo>
                      <a:cubicBezTo>
                        <a:pt x="176343" y="110768"/>
                        <a:pt x="115080" y="172000"/>
                        <a:pt x="41737" y="172000"/>
                      </a:cubicBezTo>
                      <a:cubicBezTo>
                        <a:pt x="27205" y="172000"/>
                        <a:pt x="13174" y="169578"/>
                        <a:pt x="0" y="165148"/>
                      </a:cubicBezTo>
                      <a:lnTo>
                        <a:pt x="0" y="196310"/>
                      </a:lnTo>
                      <a:lnTo>
                        <a:pt x="223544" y="196310"/>
                      </a:lnTo>
                      <a:lnTo>
                        <a:pt x="223544" y="94906"/>
                      </a:lnTo>
                      <a:cubicBezTo>
                        <a:pt x="223544" y="54882"/>
                        <a:pt x="202484" y="19761"/>
                        <a:pt x="170878" y="0"/>
                      </a:cubicBezTo>
                      <a:close/>
                    </a:path>
                  </a:pathLst>
                </a:custGeom>
                <a:solidFill>
                  <a:srgbClr val="BCBEC0"/>
                </a:solidFill>
                <a:ln w="295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" name="Freeform: Shape 90">
                  <a:extLst>
                    <a:ext uri="{FF2B5EF4-FFF2-40B4-BE49-F238E27FC236}">
                      <a16:creationId xmlns:a16="http://schemas.microsoft.com/office/drawing/2014/main" id="{A9950385-7D8E-907D-FE86-CC8FDAC51B86}"/>
                    </a:ext>
                  </a:extLst>
                </p:cNvPr>
                <p:cNvSpPr/>
                <p:nvPr/>
              </p:nvSpPr>
              <p:spPr>
                <a:xfrm>
                  <a:off x="1222209" y="4058161"/>
                  <a:ext cx="2953" cy="113633"/>
                </a:xfrm>
                <a:custGeom>
                  <a:avLst/>
                  <a:gdLst>
                    <a:gd name="connsiteX0" fmla="*/ 0 w 2953"/>
                    <a:gd name="connsiteY0" fmla="*/ 0 h 113633"/>
                    <a:gd name="connsiteX1" fmla="*/ 0 w 2953"/>
                    <a:gd name="connsiteY1" fmla="*/ 113633 h 113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953" h="113633">
                      <a:moveTo>
                        <a:pt x="0" y="0"/>
                      </a:moveTo>
                      <a:lnTo>
                        <a:pt x="0" y="113633"/>
                      </a:lnTo>
                    </a:path>
                  </a:pathLst>
                </a:custGeom>
                <a:ln w="13548" cap="rnd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" name="Freeform: Shape 91">
                  <a:extLst>
                    <a:ext uri="{FF2B5EF4-FFF2-40B4-BE49-F238E27FC236}">
                      <a16:creationId xmlns:a16="http://schemas.microsoft.com/office/drawing/2014/main" id="{BF4BDEB3-BD22-E31C-6C26-03D81CED9987}"/>
                    </a:ext>
                  </a:extLst>
                </p:cNvPr>
                <p:cNvSpPr/>
                <p:nvPr/>
              </p:nvSpPr>
              <p:spPr>
                <a:xfrm>
                  <a:off x="1195506" y="3949431"/>
                  <a:ext cx="53375" cy="88584"/>
                </a:xfrm>
                <a:custGeom>
                  <a:avLst/>
                  <a:gdLst>
                    <a:gd name="connsiteX0" fmla="*/ 0 w 53375"/>
                    <a:gd name="connsiteY0" fmla="*/ 0 h 88584"/>
                    <a:gd name="connsiteX1" fmla="*/ 0 w 53375"/>
                    <a:gd name="connsiteY1" fmla="*/ 61882 h 88584"/>
                    <a:gd name="connsiteX2" fmla="*/ 26702 w 53375"/>
                    <a:gd name="connsiteY2" fmla="*/ 88585 h 88584"/>
                    <a:gd name="connsiteX3" fmla="*/ 53375 w 53375"/>
                    <a:gd name="connsiteY3" fmla="*/ 61882 h 88584"/>
                    <a:gd name="connsiteX4" fmla="*/ 53375 w 53375"/>
                    <a:gd name="connsiteY4" fmla="*/ 0 h 88584"/>
                    <a:gd name="connsiteX5" fmla="*/ 0 w 53375"/>
                    <a:gd name="connsiteY5" fmla="*/ 0 h 88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375" h="88584">
                      <a:moveTo>
                        <a:pt x="0" y="0"/>
                      </a:moveTo>
                      <a:lnTo>
                        <a:pt x="0" y="61882"/>
                      </a:lnTo>
                      <a:cubicBezTo>
                        <a:pt x="0" y="76622"/>
                        <a:pt x="11933" y="88585"/>
                        <a:pt x="26702" y="88585"/>
                      </a:cubicBezTo>
                      <a:cubicBezTo>
                        <a:pt x="41412" y="88585"/>
                        <a:pt x="53375" y="76622"/>
                        <a:pt x="53375" y="61882"/>
                      </a:cubicBezTo>
                      <a:lnTo>
                        <a:pt x="5337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534"/>
                </a:solidFill>
                <a:ln w="13548" cap="rnd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" name="Freeform: Shape 92">
                  <a:extLst>
                    <a:ext uri="{FF2B5EF4-FFF2-40B4-BE49-F238E27FC236}">
                      <a16:creationId xmlns:a16="http://schemas.microsoft.com/office/drawing/2014/main" id="{73AEAF3B-B6B3-21F5-3BCE-D1633C86781E}"/>
                    </a:ext>
                  </a:extLst>
                </p:cNvPr>
                <p:cNvSpPr/>
                <p:nvPr/>
              </p:nvSpPr>
              <p:spPr>
                <a:xfrm>
                  <a:off x="1108044" y="3691918"/>
                  <a:ext cx="228329" cy="293992"/>
                </a:xfrm>
                <a:custGeom>
                  <a:avLst/>
                  <a:gdLst>
                    <a:gd name="connsiteX0" fmla="*/ 228330 w 228329"/>
                    <a:gd name="connsiteY0" fmla="*/ 179799 h 293992"/>
                    <a:gd name="connsiteX1" fmla="*/ 114194 w 228329"/>
                    <a:gd name="connsiteY1" fmla="*/ 293993 h 293992"/>
                    <a:gd name="connsiteX2" fmla="*/ 114194 w 228329"/>
                    <a:gd name="connsiteY2" fmla="*/ 293993 h 293992"/>
                    <a:gd name="connsiteX3" fmla="*/ 0 w 228329"/>
                    <a:gd name="connsiteY3" fmla="*/ 179799 h 293992"/>
                    <a:gd name="connsiteX4" fmla="*/ 0 w 228329"/>
                    <a:gd name="connsiteY4" fmla="*/ 114165 h 293992"/>
                    <a:gd name="connsiteX5" fmla="*/ 114194 w 228329"/>
                    <a:gd name="connsiteY5" fmla="*/ 0 h 293992"/>
                    <a:gd name="connsiteX6" fmla="*/ 114194 w 228329"/>
                    <a:gd name="connsiteY6" fmla="*/ 0 h 293992"/>
                    <a:gd name="connsiteX7" fmla="*/ 228330 w 228329"/>
                    <a:gd name="connsiteY7" fmla="*/ 114165 h 293992"/>
                    <a:gd name="connsiteX8" fmla="*/ 228330 w 228329"/>
                    <a:gd name="connsiteY8" fmla="*/ 179799 h 293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8329" h="293992">
                      <a:moveTo>
                        <a:pt x="228330" y="179799"/>
                      </a:moveTo>
                      <a:cubicBezTo>
                        <a:pt x="228330" y="242862"/>
                        <a:pt x="177199" y="293993"/>
                        <a:pt x="114194" y="293993"/>
                      </a:cubicBezTo>
                      <a:lnTo>
                        <a:pt x="114194" y="293993"/>
                      </a:lnTo>
                      <a:cubicBezTo>
                        <a:pt x="51130" y="293993"/>
                        <a:pt x="0" y="242862"/>
                        <a:pt x="0" y="179799"/>
                      </a:cubicBezTo>
                      <a:lnTo>
                        <a:pt x="0" y="114165"/>
                      </a:lnTo>
                      <a:cubicBezTo>
                        <a:pt x="0" y="51101"/>
                        <a:pt x="51130" y="0"/>
                        <a:pt x="114194" y="0"/>
                      </a:cubicBezTo>
                      <a:lnTo>
                        <a:pt x="114194" y="0"/>
                      </a:lnTo>
                      <a:cubicBezTo>
                        <a:pt x="177229" y="0"/>
                        <a:pt x="228330" y="51130"/>
                        <a:pt x="228330" y="114165"/>
                      </a:cubicBezTo>
                      <a:lnTo>
                        <a:pt x="228330" y="179799"/>
                      </a:lnTo>
                      <a:close/>
                    </a:path>
                  </a:pathLst>
                </a:custGeom>
                <a:solidFill>
                  <a:srgbClr val="FFD534"/>
                </a:solidFill>
                <a:ln w="13548" cap="rnd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4" name="Freeform: Shape 93">
                  <a:extLst>
                    <a:ext uri="{FF2B5EF4-FFF2-40B4-BE49-F238E27FC236}">
                      <a16:creationId xmlns:a16="http://schemas.microsoft.com/office/drawing/2014/main" id="{30D6646F-D6BA-D55F-3E18-5B75A25B0438}"/>
                    </a:ext>
                  </a:extLst>
                </p:cNvPr>
                <p:cNvSpPr/>
                <p:nvPr/>
              </p:nvSpPr>
              <p:spPr>
                <a:xfrm>
                  <a:off x="1108044" y="3691918"/>
                  <a:ext cx="228329" cy="170287"/>
                </a:xfrm>
                <a:custGeom>
                  <a:avLst/>
                  <a:gdLst>
                    <a:gd name="connsiteX0" fmla="*/ 228330 w 228329"/>
                    <a:gd name="connsiteY0" fmla="*/ 114165 h 170287"/>
                    <a:gd name="connsiteX1" fmla="*/ 114194 w 228329"/>
                    <a:gd name="connsiteY1" fmla="*/ 0 h 170287"/>
                    <a:gd name="connsiteX2" fmla="*/ 0 w 228329"/>
                    <a:gd name="connsiteY2" fmla="*/ 114165 h 170287"/>
                    <a:gd name="connsiteX3" fmla="*/ 0 w 228329"/>
                    <a:gd name="connsiteY3" fmla="*/ 156936 h 170287"/>
                    <a:gd name="connsiteX4" fmla="*/ 175515 w 228329"/>
                    <a:gd name="connsiteY4" fmla="*/ 105569 h 170287"/>
                    <a:gd name="connsiteX5" fmla="*/ 228330 w 228329"/>
                    <a:gd name="connsiteY5" fmla="*/ 170287 h 170287"/>
                    <a:gd name="connsiteX6" fmla="*/ 228330 w 228329"/>
                    <a:gd name="connsiteY6" fmla="*/ 114165 h 170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329" h="170287">
                      <a:moveTo>
                        <a:pt x="228330" y="114165"/>
                      </a:moveTo>
                      <a:cubicBezTo>
                        <a:pt x="228330" y="51101"/>
                        <a:pt x="177199" y="0"/>
                        <a:pt x="114194" y="0"/>
                      </a:cubicBezTo>
                      <a:cubicBezTo>
                        <a:pt x="51130" y="0"/>
                        <a:pt x="0" y="51130"/>
                        <a:pt x="0" y="114165"/>
                      </a:cubicBezTo>
                      <a:lnTo>
                        <a:pt x="0" y="156936"/>
                      </a:lnTo>
                      <a:cubicBezTo>
                        <a:pt x="136082" y="156227"/>
                        <a:pt x="175515" y="105569"/>
                        <a:pt x="175515" y="105569"/>
                      </a:cubicBezTo>
                      <a:cubicBezTo>
                        <a:pt x="175515" y="156936"/>
                        <a:pt x="228330" y="170287"/>
                        <a:pt x="228330" y="170287"/>
                      </a:cubicBezTo>
                      <a:lnTo>
                        <a:pt x="228330" y="114165"/>
                      </a:lnTo>
                      <a:close/>
                    </a:path>
                  </a:pathLst>
                </a:custGeom>
                <a:solidFill>
                  <a:srgbClr val="8FC748"/>
                </a:solidFill>
                <a:ln w="13548" cap="rnd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5" name="Freeform: Shape 94">
                  <a:extLst>
                    <a:ext uri="{FF2B5EF4-FFF2-40B4-BE49-F238E27FC236}">
                      <a16:creationId xmlns:a16="http://schemas.microsoft.com/office/drawing/2014/main" id="{54A98624-C57A-693A-D95F-A5D162AE70D7}"/>
                    </a:ext>
                  </a:extLst>
                </p:cNvPr>
                <p:cNvSpPr/>
                <p:nvPr/>
              </p:nvSpPr>
              <p:spPr>
                <a:xfrm>
                  <a:off x="1108073" y="3713687"/>
                  <a:ext cx="228329" cy="148547"/>
                </a:xfrm>
                <a:custGeom>
                  <a:avLst/>
                  <a:gdLst>
                    <a:gd name="connsiteX0" fmla="*/ 181128 w 228329"/>
                    <a:gd name="connsiteY0" fmla="*/ 0 h 148547"/>
                    <a:gd name="connsiteX1" fmla="*/ 53523 w 228329"/>
                    <a:gd name="connsiteY1" fmla="*/ 92484 h 148547"/>
                    <a:gd name="connsiteX2" fmla="*/ 561 w 228329"/>
                    <a:gd name="connsiteY2" fmla="*/ 81318 h 148547"/>
                    <a:gd name="connsiteX3" fmla="*/ 0 w 228329"/>
                    <a:gd name="connsiteY3" fmla="*/ 92425 h 148547"/>
                    <a:gd name="connsiteX4" fmla="*/ 0 w 228329"/>
                    <a:gd name="connsiteY4" fmla="*/ 135196 h 148547"/>
                    <a:gd name="connsiteX5" fmla="*/ 175515 w 228329"/>
                    <a:gd name="connsiteY5" fmla="*/ 83829 h 148547"/>
                    <a:gd name="connsiteX6" fmla="*/ 228330 w 228329"/>
                    <a:gd name="connsiteY6" fmla="*/ 148547 h 148547"/>
                    <a:gd name="connsiteX7" fmla="*/ 228330 w 228329"/>
                    <a:gd name="connsiteY7" fmla="*/ 92395 h 148547"/>
                    <a:gd name="connsiteX8" fmla="*/ 181128 w 228329"/>
                    <a:gd name="connsiteY8" fmla="*/ 0 h 148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8329" h="148547">
                      <a:moveTo>
                        <a:pt x="181128" y="0"/>
                      </a:moveTo>
                      <a:cubicBezTo>
                        <a:pt x="163139" y="53257"/>
                        <a:pt x="112215" y="92484"/>
                        <a:pt x="53523" y="92484"/>
                      </a:cubicBezTo>
                      <a:cubicBezTo>
                        <a:pt x="34796" y="92484"/>
                        <a:pt x="16866" y="88496"/>
                        <a:pt x="561" y="81318"/>
                      </a:cubicBezTo>
                      <a:cubicBezTo>
                        <a:pt x="177" y="84951"/>
                        <a:pt x="0" y="88673"/>
                        <a:pt x="0" y="92425"/>
                      </a:cubicBezTo>
                      <a:lnTo>
                        <a:pt x="0" y="135196"/>
                      </a:lnTo>
                      <a:cubicBezTo>
                        <a:pt x="136082" y="134487"/>
                        <a:pt x="175515" y="83829"/>
                        <a:pt x="175515" y="83829"/>
                      </a:cubicBezTo>
                      <a:cubicBezTo>
                        <a:pt x="175515" y="135196"/>
                        <a:pt x="228330" y="148547"/>
                        <a:pt x="228330" y="148547"/>
                      </a:cubicBezTo>
                      <a:lnTo>
                        <a:pt x="228330" y="92395"/>
                      </a:lnTo>
                      <a:cubicBezTo>
                        <a:pt x="228300" y="54380"/>
                        <a:pt x="209691" y="20736"/>
                        <a:pt x="181128" y="0"/>
                      </a:cubicBezTo>
                      <a:close/>
                    </a:path>
                  </a:pathLst>
                </a:custGeom>
                <a:solidFill>
                  <a:srgbClr val="BCBEC0"/>
                </a:solidFill>
                <a:ln w="295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6" name="Graphic 2">
                <a:extLst>
                  <a:ext uri="{FF2B5EF4-FFF2-40B4-BE49-F238E27FC236}">
                    <a16:creationId xmlns:a16="http://schemas.microsoft.com/office/drawing/2014/main" id="{F492F9B0-6284-C7F5-5FB5-283BA3DFE7E2}"/>
                  </a:ext>
                </a:extLst>
              </p:cNvPr>
              <p:cNvGrpSpPr/>
              <p:nvPr/>
            </p:nvGrpSpPr>
            <p:grpSpPr>
              <a:xfrm>
                <a:off x="741180" y="3691918"/>
                <a:ext cx="228329" cy="500700"/>
                <a:chOff x="741180" y="3691918"/>
                <a:chExt cx="228329" cy="500700"/>
              </a:xfrm>
            </p:grpSpPr>
            <p:sp>
              <p:nvSpPr>
                <p:cNvPr id="97" name="Freeform: Shape 96">
                  <a:extLst>
                    <a:ext uri="{FF2B5EF4-FFF2-40B4-BE49-F238E27FC236}">
                      <a16:creationId xmlns:a16="http://schemas.microsoft.com/office/drawing/2014/main" id="{3A218F5A-4262-263E-48FF-E90D11711108}"/>
                    </a:ext>
                  </a:extLst>
                </p:cNvPr>
                <p:cNvSpPr/>
                <p:nvPr/>
              </p:nvSpPr>
              <p:spPr>
                <a:xfrm>
                  <a:off x="743573" y="3979412"/>
                  <a:ext cx="223544" cy="213206"/>
                </a:xfrm>
                <a:custGeom>
                  <a:avLst/>
                  <a:gdLst>
                    <a:gd name="connsiteX0" fmla="*/ 223544 w 223544"/>
                    <a:gd name="connsiteY0" fmla="*/ 213206 h 213206"/>
                    <a:gd name="connsiteX1" fmla="*/ 223544 w 223544"/>
                    <a:gd name="connsiteY1" fmla="*/ 111802 h 213206"/>
                    <a:gd name="connsiteX2" fmla="*/ 111743 w 223544"/>
                    <a:gd name="connsiteY2" fmla="*/ 0 h 213206"/>
                    <a:gd name="connsiteX3" fmla="*/ 0 w 223544"/>
                    <a:gd name="connsiteY3" fmla="*/ 111802 h 213206"/>
                    <a:gd name="connsiteX4" fmla="*/ 0 w 223544"/>
                    <a:gd name="connsiteY4" fmla="*/ 213206 h 213206"/>
                    <a:gd name="connsiteX5" fmla="*/ 223544 w 223544"/>
                    <a:gd name="connsiteY5" fmla="*/ 213206 h 213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23544" h="213206">
                      <a:moveTo>
                        <a:pt x="223544" y="213206"/>
                      </a:moveTo>
                      <a:lnTo>
                        <a:pt x="223544" y="111802"/>
                      </a:lnTo>
                      <a:cubicBezTo>
                        <a:pt x="223544" y="50067"/>
                        <a:pt x="173507" y="0"/>
                        <a:pt x="111743" y="0"/>
                      </a:cubicBezTo>
                      <a:cubicBezTo>
                        <a:pt x="50038" y="0"/>
                        <a:pt x="0" y="50067"/>
                        <a:pt x="0" y="111802"/>
                      </a:cubicBezTo>
                      <a:lnTo>
                        <a:pt x="0" y="213206"/>
                      </a:lnTo>
                      <a:lnTo>
                        <a:pt x="223544" y="213206"/>
                      </a:lnTo>
                      <a:close/>
                    </a:path>
                  </a:pathLst>
                </a:custGeom>
                <a:solidFill>
                  <a:srgbClr val="F15A29"/>
                </a:solidFill>
                <a:ln w="13548" cap="rnd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" name="Freeform: Shape 97">
                  <a:extLst>
                    <a:ext uri="{FF2B5EF4-FFF2-40B4-BE49-F238E27FC236}">
                      <a16:creationId xmlns:a16="http://schemas.microsoft.com/office/drawing/2014/main" id="{441E3593-9EA2-934B-69E5-75009A29BAA6}"/>
                    </a:ext>
                  </a:extLst>
                </p:cNvPr>
                <p:cNvSpPr/>
                <p:nvPr/>
              </p:nvSpPr>
              <p:spPr>
                <a:xfrm>
                  <a:off x="743543" y="3996308"/>
                  <a:ext cx="223574" cy="196310"/>
                </a:xfrm>
                <a:custGeom>
                  <a:avLst/>
                  <a:gdLst>
                    <a:gd name="connsiteX0" fmla="*/ 170878 w 223574"/>
                    <a:gd name="connsiteY0" fmla="*/ 0 h 196310"/>
                    <a:gd name="connsiteX1" fmla="*/ 176343 w 223574"/>
                    <a:gd name="connsiteY1" fmla="*/ 37395 h 196310"/>
                    <a:gd name="connsiteX2" fmla="*/ 41737 w 223574"/>
                    <a:gd name="connsiteY2" fmla="*/ 172000 h 196310"/>
                    <a:gd name="connsiteX3" fmla="*/ 0 w 223574"/>
                    <a:gd name="connsiteY3" fmla="*/ 165148 h 196310"/>
                    <a:gd name="connsiteX4" fmla="*/ 0 w 223574"/>
                    <a:gd name="connsiteY4" fmla="*/ 196310 h 196310"/>
                    <a:gd name="connsiteX5" fmla="*/ 223574 w 223574"/>
                    <a:gd name="connsiteY5" fmla="*/ 196310 h 196310"/>
                    <a:gd name="connsiteX6" fmla="*/ 223574 w 223574"/>
                    <a:gd name="connsiteY6" fmla="*/ 94906 h 196310"/>
                    <a:gd name="connsiteX7" fmla="*/ 170878 w 223574"/>
                    <a:gd name="connsiteY7" fmla="*/ 0 h 196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3574" h="196310">
                      <a:moveTo>
                        <a:pt x="170878" y="0"/>
                      </a:moveTo>
                      <a:cubicBezTo>
                        <a:pt x="174393" y="11904"/>
                        <a:pt x="176343" y="24457"/>
                        <a:pt x="176343" y="37395"/>
                      </a:cubicBezTo>
                      <a:cubicBezTo>
                        <a:pt x="176343" y="110768"/>
                        <a:pt x="115140" y="172000"/>
                        <a:pt x="41737" y="172000"/>
                      </a:cubicBezTo>
                      <a:cubicBezTo>
                        <a:pt x="27205" y="172000"/>
                        <a:pt x="13174" y="169578"/>
                        <a:pt x="0" y="165148"/>
                      </a:cubicBezTo>
                      <a:lnTo>
                        <a:pt x="0" y="196310"/>
                      </a:lnTo>
                      <a:lnTo>
                        <a:pt x="223574" y="196310"/>
                      </a:lnTo>
                      <a:lnTo>
                        <a:pt x="223574" y="94906"/>
                      </a:lnTo>
                      <a:cubicBezTo>
                        <a:pt x="223574" y="54882"/>
                        <a:pt x="202513" y="19761"/>
                        <a:pt x="170878" y="0"/>
                      </a:cubicBezTo>
                      <a:close/>
                    </a:path>
                  </a:pathLst>
                </a:custGeom>
                <a:solidFill>
                  <a:srgbClr val="BCBEC0"/>
                </a:solidFill>
                <a:ln w="295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id="{7CF2CD0C-EE2A-D4CF-95C0-BFAE5F3CFA98}"/>
                    </a:ext>
                  </a:extLst>
                </p:cNvPr>
                <p:cNvSpPr/>
                <p:nvPr/>
              </p:nvSpPr>
              <p:spPr>
                <a:xfrm>
                  <a:off x="855316" y="4058161"/>
                  <a:ext cx="2953" cy="113633"/>
                </a:xfrm>
                <a:custGeom>
                  <a:avLst/>
                  <a:gdLst>
                    <a:gd name="connsiteX0" fmla="*/ 0 w 2953"/>
                    <a:gd name="connsiteY0" fmla="*/ 0 h 113633"/>
                    <a:gd name="connsiteX1" fmla="*/ 0 w 2953"/>
                    <a:gd name="connsiteY1" fmla="*/ 113633 h 113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953" h="113633">
                      <a:moveTo>
                        <a:pt x="0" y="0"/>
                      </a:moveTo>
                      <a:lnTo>
                        <a:pt x="0" y="113633"/>
                      </a:lnTo>
                    </a:path>
                  </a:pathLst>
                </a:custGeom>
                <a:ln w="13548" cap="rnd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C92F94B9-9FC8-FE90-1851-008091438D93}"/>
                    </a:ext>
                  </a:extLst>
                </p:cNvPr>
                <p:cNvSpPr/>
                <p:nvPr/>
              </p:nvSpPr>
              <p:spPr>
                <a:xfrm>
                  <a:off x="828672" y="3949431"/>
                  <a:ext cx="53345" cy="88584"/>
                </a:xfrm>
                <a:custGeom>
                  <a:avLst/>
                  <a:gdLst>
                    <a:gd name="connsiteX0" fmla="*/ 0 w 53345"/>
                    <a:gd name="connsiteY0" fmla="*/ 0 h 88584"/>
                    <a:gd name="connsiteX1" fmla="*/ 0 w 53345"/>
                    <a:gd name="connsiteY1" fmla="*/ 61882 h 88584"/>
                    <a:gd name="connsiteX2" fmla="*/ 26643 w 53345"/>
                    <a:gd name="connsiteY2" fmla="*/ 88585 h 88584"/>
                    <a:gd name="connsiteX3" fmla="*/ 53346 w 53345"/>
                    <a:gd name="connsiteY3" fmla="*/ 61882 h 88584"/>
                    <a:gd name="connsiteX4" fmla="*/ 53346 w 53345"/>
                    <a:gd name="connsiteY4" fmla="*/ 0 h 88584"/>
                    <a:gd name="connsiteX5" fmla="*/ 0 w 53345"/>
                    <a:gd name="connsiteY5" fmla="*/ 0 h 88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345" h="88584">
                      <a:moveTo>
                        <a:pt x="0" y="0"/>
                      </a:moveTo>
                      <a:lnTo>
                        <a:pt x="0" y="61882"/>
                      </a:lnTo>
                      <a:cubicBezTo>
                        <a:pt x="0" y="76622"/>
                        <a:pt x="11963" y="88585"/>
                        <a:pt x="26643" y="88585"/>
                      </a:cubicBezTo>
                      <a:cubicBezTo>
                        <a:pt x="41412" y="88585"/>
                        <a:pt x="53346" y="76622"/>
                        <a:pt x="53346" y="61882"/>
                      </a:cubicBezTo>
                      <a:lnTo>
                        <a:pt x="5334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534"/>
                </a:solidFill>
                <a:ln w="13548" cap="rnd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" name="Freeform: Shape 100">
                  <a:extLst>
                    <a:ext uri="{FF2B5EF4-FFF2-40B4-BE49-F238E27FC236}">
                      <a16:creationId xmlns:a16="http://schemas.microsoft.com/office/drawing/2014/main" id="{0C8257C8-2BFC-A051-68C3-D7CF453A068B}"/>
                    </a:ext>
                  </a:extLst>
                </p:cNvPr>
                <p:cNvSpPr/>
                <p:nvPr/>
              </p:nvSpPr>
              <p:spPr>
                <a:xfrm>
                  <a:off x="741180" y="3691918"/>
                  <a:ext cx="228329" cy="293992"/>
                </a:xfrm>
                <a:custGeom>
                  <a:avLst/>
                  <a:gdLst>
                    <a:gd name="connsiteX0" fmla="*/ 228330 w 228329"/>
                    <a:gd name="connsiteY0" fmla="*/ 179799 h 293992"/>
                    <a:gd name="connsiteX1" fmla="*/ 114135 w 228329"/>
                    <a:gd name="connsiteY1" fmla="*/ 293993 h 293992"/>
                    <a:gd name="connsiteX2" fmla="*/ 114135 w 228329"/>
                    <a:gd name="connsiteY2" fmla="*/ 293993 h 293992"/>
                    <a:gd name="connsiteX3" fmla="*/ 0 w 228329"/>
                    <a:gd name="connsiteY3" fmla="*/ 179799 h 293992"/>
                    <a:gd name="connsiteX4" fmla="*/ 0 w 228329"/>
                    <a:gd name="connsiteY4" fmla="*/ 114165 h 293992"/>
                    <a:gd name="connsiteX5" fmla="*/ 114135 w 228329"/>
                    <a:gd name="connsiteY5" fmla="*/ 0 h 293992"/>
                    <a:gd name="connsiteX6" fmla="*/ 114135 w 228329"/>
                    <a:gd name="connsiteY6" fmla="*/ 0 h 293992"/>
                    <a:gd name="connsiteX7" fmla="*/ 228330 w 228329"/>
                    <a:gd name="connsiteY7" fmla="*/ 114165 h 293992"/>
                    <a:gd name="connsiteX8" fmla="*/ 228330 w 228329"/>
                    <a:gd name="connsiteY8" fmla="*/ 179799 h 293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8329" h="293992">
                      <a:moveTo>
                        <a:pt x="228330" y="179799"/>
                      </a:moveTo>
                      <a:cubicBezTo>
                        <a:pt x="228330" y="242862"/>
                        <a:pt x="177229" y="293993"/>
                        <a:pt x="114135" y="293993"/>
                      </a:cubicBezTo>
                      <a:lnTo>
                        <a:pt x="114135" y="293993"/>
                      </a:lnTo>
                      <a:cubicBezTo>
                        <a:pt x="51130" y="293993"/>
                        <a:pt x="0" y="242862"/>
                        <a:pt x="0" y="179799"/>
                      </a:cubicBezTo>
                      <a:lnTo>
                        <a:pt x="0" y="114165"/>
                      </a:lnTo>
                      <a:cubicBezTo>
                        <a:pt x="0" y="51101"/>
                        <a:pt x="51130" y="0"/>
                        <a:pt x="114135" y="0"/>
                      </a:cubicBezTo>
                      <a:lnTo>
                        <a:pt x="114135" y="0"/>
                      </a:lnTo>
                      <a:cubicBezTo>
                        <a:pt x="177229" y="0"/>
                        <a:pt x="228330" y="51130"/>
                        <a:pt x="228330" y="114165"/>
                      </a:cubicBezTo>
                      <a:lnTo>
                        <a:pt x="228330" y="179799"/>
                      </a:lnTo>
                      <a:close/>
                    </a:path>
                  </a:pathLst>
                </a:custGeom>
                <a:solidFill>
                  <a:srgbClr val="FFD534"/>
                </a:solidFill>
                <a:ln w="13548" cap="rnd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" name="Freeform: Shape 101">
                  <a:extLst>
                    <a:ext uri="{FF2B5EF4-FFF2-40B4-BE49-F238E27FC236}">
                      <a16:creationId xmlns:a16="http://schemas.microsoft.com/office/drawing/2014/main" id="{70DD85DF-BF1C-4D04-F2AB-D436DE86269E}"/>
                    </a:ext>
                  </a:extLst>
                </p:cNvPr>
                <p:cNvSpPr/>
                <p:nvPr/>
              </p:nvSpPr>
              <p:spPr>
                <a:xfrm>
                  <a:off x="741180" y="3691918"/>
                  <a:ext cx="228329" cy="170287"/>
                </a:xfrm>
                <a:custGeom>
                  <a:avLst/>
                  <a:gdLst>
                    <a:gd name="connsiteX0" fmla="*/ 228330 w 228329"/>
                    <a:gd name="connsiteY0" fmla="*/ 114165 h 170287"/>
                    <a:gd name="connsiteX1" fmla="*/ 114135 w 228329"/>
                    <a:gd name="connsiteY1" fmla="*/ 0 h 170287"/>
                    <a:gd name="connsiteX2" fmla="*/ 0 w 228329"/>
                    <a:gd name="connsiteY2" fmla="*/ 114165 h 170287"/>
                    <a:gd name="connsiteX3" fmla="*/ 0 w 228329"/>
                    <a:gd name="connsiteY3" fmla="*/ 156936 h 170287"/>
                    <a:gd name="connsiteX4" fmla="*/ 175515 w 228329"/>
                    <a:gd name="connsiteY4" fmla="*/ 105569 h 170287"/>
                    <a:gd name="connsiteX5" fmla="*/ 228330 w 228329"/>
                    <a:gd name="connsiteY5" fmla="*/ 170287 h 170287"/>
                    <a:gd name="connsiteX6" fmla="*/ 228330 w 228329"/>
                    <a:gd name="connsiteY6" fmla="*/ 114165 h 170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329" h="170287">
                      <a:moveTo>
                        <a:pt x="228330" y="114165"/>
                      </a:moveTo>
                      <a:cubicBezTo>
                        <a:pt x="228330" y="51101"/>
                        <a:pt x="177229" y="0"/>
                        <a:pt x="114135" y="0"/>
                      </a:cubicBezTo>
                      <a:cubicBezTo>
                        <a:pt x="51130" y="0"/>
                        <a:pt x="0" y="51130"/>
                        <a:pt x="0" y="114165"/>
                      </a:cubicBezTo>
                      <a:lnTo>
                        <a:pt x="0" y="156936"/>
                      </a:lnTo>
                      <a:cubicBezTo>
                        <a:pt x="136082" y="156227"/>
                        <a:pt x="175515" y="105569"/>
                        <a:pt x="175515" y="105569"/>
                      </a:cubicBezTo>
                      <a:cubicBezTo>
                        <a:pt x="175515" y="156936"/>
                        <a:pt x="228330" y="170287"/>
                        <a:pt x="228330" y="170287"/>
                      </a:cubicBezTo>
                      <a:lnTo>
                        <a:pt x="228330" y="114165"/>
                      </a:lnTo>
                      <a:close/>
                    </a:path>
                  </a:pathLst>
                </a:custGeom>
                <a:solidFill>
                  <a:srgbClr val="F15A29"/>
                </a:solidFill>
                <a:ln w="13548" cap="rnd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3" name="Freeform: Shape 102">
                  <a:extLst>
                    <a:ext uri="{FF2B5EF4-FFF2-40B4-BE49-F238E27FC236}">
                      <a16:creationId xmlns:a16="http://schemas.microsoft.com/office/drawing/2014/main" id="{0EA592AA-CC93-FB8A-9DE5-6E0AC272FDE3}"/>
                    </a:ext>
                  </a:extLst>
                </p:cNvPr>
                <p:cNvSpPr/>
                <p:nvPr/>
              </p:nvSpPr>
              <p:spPr>
                <a:xfrm>
                  <a:off x="741180" y="3713687"/>
                  <a:ext cx="228329" cy="148547"/>
                </a:xfrm>
                <a:custGeom>
                  <a:avLst/>
                  <a:gdLst>
                    <a:gd name="connsiteX0" fmla="*/ 181157 w 228329"/>
                    <a:gd name="connsiteY0" fmla="*/ 0 h 148547"/>
                    <a:gd name="connsiteX1" fmla="*/ 53553 w 228329"/>
                    <a:gd name="connsiteY1" fmla="*/ 92484 h 148547"/>
                    <a:gd name="connsiteX2" fmla="*/ 561 w 228329"/>
                    <a:gd name="connsiteY2" fmla="*/ 81318 h 148547"/>
                    <a:gd name="connsiteX3" fmla="*/ 0 w 228329"/>
                    <a:gd name="connsiteY3" fmla="*/ 92425 h 148547"/>
                    <a:gd name="connsiteX4" fmla="*/ 0 w 228329"/>
                    <a:gd name="connsiteY4" fmla="*/ 135196 h 148547"/>
                    <a:gd name="connsiteX5" fmla="*/ 175515 w 228329"/>
                    <a:gd name="connsiteY5" fmla="*/ 83829 h 148547"/>
                    <a:gd name="connsiteX6" fmla="*/ 228330 w 228329"/>
                    <a:gd name="connsiteY6" fmla="*/ 148547 h 148547"/>
                    <a:gd name="connsiteX7" fmla="*/ 228330 w 228329"/>
                    <a:gd name="connsiteY7" fmla="*/ 92395 h 148547"/>
                    <a:gd name="connsiteX8" fmla="*/ 181157 w 228329"/>
                    <a:gd name="connsiteY8" fmla="*/ 0 h 148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8329" h="148547">
                      <a:moveTo>
                        <a:pt x="181157" y="0"/>
                      </a:moveTo>
                      <a:cubicBezTo>
                        <a:pt x="163139" y="53257"/>
                        <a:pt x="112245" y="92484"/>
                        <a:pt x="53553" y="92484"/>
                      </a:cubicBezTo>
                      <a:cubicBezTo>
                        <a:pt x="34825" y="92484"/>
                        <a:pt x="16866" y="88496"/>
                        <a:pt x="561" y="81318"/>
                      </a:cubicBezTo>
                      <a:cubicBezTo>
                        <a:pt x="177" y="84951"/>
                        <a:pt x="0" y="88673"/>
                        <a:pt x="0" y="92425"/>
                      </a:cubicBezTo>
                      <a:lnTo>
                        <a:pt x="0" y="135196"/>
                      </a:lnTo>
                      <a:cubicBezTo>
                        <a:pt x="136082" y="134487"/>
                        <a:pt x="175515" y="83829"/>
                        <a:pt x="175515" y="83829"/>
                      </a:cubicBezTo>
                      <a:cubicBezTo>
                        <a:pt x="175515" y="135196"/>
                        <a:pt x="228330" y="148547"/>
                        <a:pt x="228330" y="148547"/>
                      </a:cubicBezTo>
                      <a:lnTo>
                        <a:pt x="228330" y="92395"/>
                      </a:lnTo>
                      <a:cubicBezTo>
                        <a:pt x="228330" y="54380"/>
                        <a:pt x="209721" y="20736"/>
                        <a:pt x="181157" y="0"/>
                      </a:cubicBezTo>
                      <a:close/>
                    </a:path>
                  </a:pathLst>
                </a:custGeom>
                <a:solidFill>
                  <a:srgbClr val="BCBEC0"/>
                </a:solidFill>
                <a:ln w="295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04" name="Graphic 2">
              <a:extLst>
                <a:ext uri="{FF2B5EF4-FFF2-40B4-BE49-F238E27FC236}">
                  <a16:creationId xmlns:a16="http://schemas.microsoft.com/office/drawing/2014/main" id="{05D4E151-D915-73EC-3F5E-86062838740C}"/>
                </a:ext>
              </a:extLst>
            </p:cNvPr>
            <p:cNvGrpSpPr/>
            <p:nvPr/>
          </p:nvGrpSpPr>
          <p:grpSpPr>
            <a:xfrm>
              <a:off x="924583" y="3748365"/>
              <a:ext cx="228359" cy="500730"/>
              <a:chOff x="924583" y="3748365"/>
              <a:chExt cx="228359" cy="500730"/>
            </a:xfrm>
          </p:grpSpPr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5B53EA6B-77EB-CC29-A28C-66C4EBA440F1}"/>
                  </a:ext>
                </a:extLst>
              </p:cNvPr>
              <p:cNvSpPr/>
              <p:nvPr/>
            </p:nvSpPr>
            <p:spPr>
              <a:xfrm>
                <a:off x="926975" y="4035859"/>
                <a:ext cx="223574" cy="213235"/>
              </a:xfrm>
              <a:custGeom>
                <a:avLst/>
                <a:gdLst>
                  <a:gd name="connsiteX0" fmla="*/ 223574 w 223574"/>
                  <a:gd name="connsiteY0" fmla="*/ 213236 h 213235"/>
                  <a:gd name="connsiteX1" fmla="*/ 223574 w 223574"/>
                  <a:gd name="connsiteY1" fmla="*/ 111802 h 213235"/>
                  <a:gd name="connsiteX2" fmla="*/ 111772 w 223574"/>
                  <a:gd name="connsiteY2" fmla="*/ 0 h 213235"/>
                  <a:gd name="connsiteX3" fmla="*/ 0 w 223574"/>
                  <a:gd name="connsiteY3" fmla="*/ 111802 h 213235"/>
                  <a:gd name="connsiteX4" fmla="*/ 0 w 223574"/>
                  <a:gd name="connsiteY4" fmla="*/ 213236 h 213235"/>
                  <a:gd name="connsiteX5" fmla="*/ 223574 w 223574"/>
                  <a:gd name="connsiteY5" fmla="*/ 213236 h 213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3574" h="213235">
                    <a:moveTo>
                      <a:pt x="223574" y="213236"/>
                    </a:moveTo>
                    <a:lnTo>
                      <a:pt x="223574" y="111802"/>
                    </a:lnTo>
                    <a:cubicBezTo>
                      <a:pt x="223574" y="50067"/>
                      <a:pt x="173536" y="0"/>
                      <a:pt x="111772" y="0"/>
                    </a:cubicBezTo>
                    <a:cubicBezTo>
                      <a:pt x="50067" y="0"/>
                      <a:pt x="0" y="50037"/>
                      <a:pt x="0" y="111802"/>
                    </a:cubicBezTo>
                    <a:lnTo>
                      <a:pt x="0" y="213236"/>
                    </a:lnTo>
                    <a:lnTo>
                      <a:pt x="223574" y="213236"/>
                    </a:lnTo>
                    <a:close/>
                  </a:path>
                </a:pathLst>
              </a:custGeom>
              <a:solidFill>
                <a:srgbClr val="00BDF2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B88EE79C-88E9-FB3C-5A9D-CC038BE97EE7}"/>
                  </a:ext>
                </a:extLst>
              </p:cNvPr>
              <p:cNvSpPr/>
              <p:nvPr/>
            </p:nvSpPr>
            <p:spPr>
              <a:xfrm>
                <a:off x="926975" y="4052785"/>
                <a:ext cx="223574" cy="196310"/>
              </a:xfrm>
              <a:custGeom>
                <a:avLst/>
                <a:gdLst>
                  <a:gd name="connsiteX0" fmla="*/ 170908 w 223574"/>
                  <a:gd name="connsiteY0" fmla="*/ 0 h 196310"/>
                  <a:gd name="connsiteX1" fmla="*/ 176343 w 223574"/>
                  <a:gd name="connsiteY1" fmla="*/ 37366 h 196310"/>
                  <a:gd name="connsiteX2" fmla="*/ 41767 w 223574"/>
                  <a:gd name="connsiteY2" fmla="*/ 171971 h 196310"/>
                  <a:gd name="connsiteX3" fmla="*/ 0 w 223574"/>
                  <a:gd name="connsiteY3" fmla="*/ 165118 h 196310"/>
                  <a:gd name="connsiteX4" fmla="*/ 0 w 223574"/>
                  <a:gd name="connsiteY4" fmla="*/ 196310 h 196310"/>
                  <a:gd name="connsiteX5" fmla="*/ 223574 w 223574"/>
                  <a:gd name="connsiteY5" fmla="*/ 196310 h 196310"/>
                  <a:gd name="connsiteX6" fmla="*/ 223574 w 223574"/>
                  <a:gd name="connsiteY6" fmla="*/ 94876 h 196310"/>
                  <a:gd name="connsiteX7" fmla="*/ 170908 w 223574"/>
                  <a:gd name="connsiteY7" fmla="*/ 0 h 196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3574" h="196310">
                    <a:moveTo>
                      <a:pt x="170908" y="0"/>
                    </a:moveTo>
                    <a:cubicBezTo>
                      <a:pt x="174423" y="11874"/>
                      <a:pt x="176343" y="24428"/>
                      <a:pt x="176343" y="37366"/>
                    </a:cubicBezTo>
                    <a:cubicBezTo>
                      <a:pt x="176343" y="110738"/>
                      <a:pt x="115140" y="171971"/>
                      <a:pt x="41767" y="171971"/>
                    </a:cubicBezTo>
                    <a:cubicBezTo>
                      <a:pt x="27234" y="171971"/>
                      <a:pt x="13204" y="169549"/>
                      <a:pt x="0" y="165118"/>
                    </a:cubicBezTo>
                    <a:lnTo>
                      <a:pt x="0" y="196310"/>
                    </a:lnTo>
                    <a:lnTo>
                      <a:pt x="223574" y="196310"/>
                    </a:lnTo>
                    <a:lnTo>
                      <a:pt x="223574" y="94876"/>
                    </a:lnTo>
                    <a:cubicBezTo>
                      <a:pt x="223574" y="54823"/>
                      <a:pt x="202513" y="19731"/>
                      <a:pt x="170908" y="0"/>
                    </a:cubicBezTo>
                    <a:close/>
                  </a:path>
                </a:pathLst>
              </a:custGeom>
              <a:solidFill>
                <a:srgbClr val="BCBEC0"/>
              </a:solidFill>
              <a:ln w="29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9BC94500-D384-D3EE-9DBB-9E4C74F7BB40}"/>
                  </a:ext>
                </a:extLst>
              </p:cNvPr>
              <p:cNvSpPr/>
              <p:nvPr/>
            </p:nvSpPr>
            <p:spPr>
              <a:xfrm>
                <a:off x="1038747" y="4114608"/>
                <a:ext cx="2953" cy="113633"/>
              </a:xfrm>
              <a:custGeom>
                <a:avLst/>
                <a:gdLst>
                  <a:gd name="connsiteX0" fmla="*/ 0 w 2953"/>
                  <a:gd name="connsiteY0" fmla="*/ 0 h 113633"/>
                  <a:gd name="connsiteX1" fmla="*/ 0 w 2953"/>
                  <a:gd name="connsiteY1" fmla="*/ 113633 h 113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953" h="113633">
                    <a:moveTo>
                      <a:pt x="0" y="0"/>
                    </a:moveTo>
                    <a:lnTo>
                      <a:pt x="0" y="113633"/>
                    </a:lnTo>
                  </a:path>
                </a:pathLst>
              </a:custGeom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50CB4BE6-1621-8DD6-4DF2-4F3396F93AAD}"/>
                  </a:ext>
                </a:extLst>
              </p:cNvPr>
              <p:cNvSpPr/>
              <p:nvPr/>
            </p:nvSpPr>
            <p:spPr>
              <a:xfrm>
                <a:off x="1012074" y="4005878"/>
                <a:ext cx="53345" cy="88614"/>
              </a:xfrm>
              <a:custGeom>
                <a:avLst/>
                <a:gdLst>
                  <a:gd name="connsiteX0" fmla="*/ 0 w 53345"/>
                  <a:gd name="connsiteY0" fmla="*/ 0 h 88614"/>
                  <a:gd name="connsiteX1" fmla="*/ 0 w 53345"/>
                  <a:gd name="connsiteY1" fmla="*/ 61912 h 88614"/>
                  <a:gd name="connsiteX2" fmla="*/ 26643 w 53345"/>
                  <a:gd name="connsiteY2" fmla="*/ 88614 h 88614"/>
                  <a:gd name="connsiteX3" fmla="*/ 53346 w 53345"/>
                  <a:gd name="connsiteY3" fmla="*/ 61912 h 88614"/>
                  <a:gd name="connsiteX4" fmla="*/ 53346 w 53345"/>
                  <a:gd name="connsiteY4" fmla="*/ 0 h 88614"/>
                  <a:gd name="connsiteX5" fmla="*/ 0 w 53345"/>
                  <a:gd name="connsiteY5" fmla="*/ 0 h 88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345" h="88614">
                    <a:moveTo>
                      <a:pt x="0" y="0"/>
                    </a:moveTo>
                    <a:lnTo>
                      <a:pt x="0" y="61912"/>
                    </a:lnTo>
                    <a:cubicBezTo>
                      <a:pt x="0" y="76651"/>
                      <a:pt x="11933" y="88614"/>
                      <a:pt x="26643" y="88614"/>
                    </a:cubicBezTo>
                    <a:cubicBezTo>
                      <a:pt x="41412" y="88614"/>
                      <a:pt x="53346" y="76651"/>
                      <a:pt x="53346" y="61912"/>
                    </a:cubicBezTo>
                    <a:lnTo>
                      <a:pt x="5334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534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99AF4D52-B8BE-4EC1-2349-7CC79C3BD539}"/>
                  </a:ext>
                </a:extLst>
              </p:cNvPr>
              <p:cNvSpPr/>
              <p:nvPr/>
            </p:nvSpPr>
            <p:spPr>
              <a:xfrm>
                <a:off x="924583" y="3748365"/>
                <a:ext cx="228329" cy="293963"/>
              </a:xfrm>
              <a:custGeom>
                <a:avLst/>
                <a:gdLst>
                  <a:gd name="connsiteX0" fmla="*/ 228330 w 228329"/>
                  <a:gd name="connsiteY0" fmla="*/ 179799 h 293963"/>
                  <a:gd name="connsiteX1" fmla="*/ 114135 w 228329"/>
                  <a:gd name="connsiteY1" fmla="*/ 293963 h 293963"/>
                  <a:gd name="connsiteX2" fmla="*/ 114135 w 228329"/>
                  <a:gd name="connsiteY2" fmla="*/ 293963 h 293963"/>
                  <a:gd name="connsiteX3" fmla="*/ 0 w 228329"/>
                  <a:gd name="connsiteY3" fmla="*/ 179799 h 293963"/>
                  <a:gd name="connsiteX4" fmla="*/ 0 w 228329"/>
                  <a:gd name="connsiteY4" fmla="*/ 114165 h 293963"/>
                  <a:gd name="connsiteX5" fmla="*/ 114135 w 228329"/>
                  <a:gd name="connsiteY5" fmla="*/ 0 h 293963"/>
                  <a:gd name="connsiteX6" fmla="*/ 114135 w 228329"/>
                  <a:gd name="connsiteY6" fmla="*/ 0 h 293963"/>
                  <a:gd name="connsiteX7" fmla="*/ 228330 w 228329"/>
                  <a:gd name="connsiteY7" fmla="*/ 114165 h 293963"/>
                  <a:gd name="connsiteX8" fmla="*/ 228330 w 228329"/>
                  <a:gd name="connsiteY8" fmla="*/ 179799 h 293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8329" h="293963">
                    <a:moveTo>
                      <a:pt x="228330" y="179799"/>
                    </a:moveTo>
                    <a:cubicBezTo>
                      <a:pt x="228330" y="242862"/>
                      <a:pt x="177229" y="293963"/>
                      <a:pt x="114135" y="293963"/>
                    </a:cubicBezTo>
                    <a:lnTo>
                      <a:pt x="114135" y="293963"/>
                    </a:lnTo>
                    <a:cubicBezTo>
                      <a:pt x="51101" y="293963"/>
                      <a:pt x="0" y="242862"/>
                      <a:pt x="0" y="179799"/>
                    </a:cubicBezTo>
                    <a:lnTo>
                      <a:pt x="0" y="114165"/>
                    </a:lnTo>
                    <a:cubicBezTo>
                      <a:pt x="0" y="51101"/>
                      <a:pt x="51101" y="0"/>
                      <a:pt x="114135" y="0"/>
                    </a:cubicBezTo>
                    <a:lnTo>
                      <a:pt x="114135" y="0"/>
                    </a:lnTo>
                    <a:cubicBezTo>
                      <a:pt x="177229" y="0"/>
                      <a:pt x="228330" y="51101"/>
                      <a:pt x="228330" y="114165"/>
                    </a:cubicBezTo>
                    <a:lnTo>
                      <a:pt x="228330" y="179799"/>
                    </a:lnTo>
                    <a:close/>
                  </a:path>
                </a:pathLst>
              </a:custGeom>
              <a:solidFill>
                <a:srgbClr val="FFD534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8303AF95-6EE7-7137-1BF1-7145EFCE9CCF}"/>
                  </a:ext>
                </a:extLst>
              </p:cNvPr>
              <p:cNvSpPr/>
              <p:nvPr/>
            </p:nvSpPr>
            <p:spPr>
              <a:xfrm>
                <a:off x="924583" y="3748365"/>
                <a:ext cx="228329" cy="170287"/>
              </a:xfrm>
              <a:custGeom>
                <a:avLst/>
                <a:gdLst>
                  <a:gd name="connsiteX0" fmla="*/ 228330 w 228329"/>
                  <a:gd name="connsiteY0" fmla="*/ 114165 h 170287"/>
                  <a:gd name="connsiteX1" fmla="*/ 114135 w 228329"/>
                  <a:gd name="connsiteY1" fmla="*/ 0 h 170287"/>
                  <a:gd name="connsiteX2" fmla="*/ 0 w 228329"/>
                  <a:gd name="connsiteY2" fmla="*/ 114165 h 170287"/>
                  <a:gd name="connsiteX3" fmla="*/ 0 w 228329"/>
                  <a:gd name="connsiteY3" fmla="*/ 156936 h 170287"/>
                  <a:gd name="connsiteX4" fmla="*/ 175515 w 228329"/>
                  <a:gd name="connsiteY4" fmla="*/ 105599 h 170287"/>
                  <a:gd name="connsiteX5" fmla="*/ 228330 w 228329"/>
                  <a:gd name="connsiteY5" fmla="*/ 170287 h 170287"/>
                  <a:gd name="connsiteX6" fmla="*/ 228330 w 228329"/>
                  <a:gd name="connsiteY6" fmla="*/ 114165 h 170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8329" h="170287">
                    <a:moveTo>
                      <a:pt x="228330" y="114165"/>
                    </a:moveTo>
                    <a:cubicBezTo>
                      <a:pt x="228330" y="51101"/>
                      <a:pt x="177229" y="0"/>
                      <a:pt x="114135" y="0"/>
                    </a:cubicBezTo>
                    <a:cubicBezTo>
                      <a:pt x="51101" y="0"/>
                      <a:pt x="0" y="51101"/>
                      <a:pt x="0" y="114165"/>
                    </a:cubicBezTo>
                    <a:lnTo>
                      <a:pt x="0" y="156936"/>
                    </a:lnTo>
                    <a:cubicBezTo>
                      <a:pt x="136082" y="156227"/>
                      <a:pt x="175515" y="105599"/>
                      <a:pt x="175515" y="105599"/>
                    </a:cubicBezTo>
                    <a:cubicBezTo>
                      <a:pt x="175515" y="156966"/>
                      <a:pt x="228330" y="170287"/>
                      <a:pt x="228330" y="170287"/>
                    </a:cubicBezTo>
                    <a:lnTo>
                      <a:pt x="228330" y="114165"/>
                    </a:lnTo>
                    <a:close/>
                  </a:path>
                </a:pathLst>
              </a:custGeom>
              <a:solidFill>
                <a:srgbClr val="00BDF2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0C0EFA3E-70BE-72C4-024C-143E185A80B7}"/>
                  </a:ext>
                </a:extLst>
              </p:cNvPr>
              <p:cNvSpPr/>
              <p:nvPr/>
            </p:nvSpPr>
            <p:spPr>
              <a:xfrm>
                <a:off x="924612" y="3770105"/>
                <a:ext cx="228329" cy="148547"/>
              </a:xfrm>
              <a:custGeom>
                <a:avLst/>
                <a:gdLst>
                  <a:gd name="connsiteX0" fmla="*/ 181157 w 228329"/>
                  <a:gd name="connsiteY0" fmla="*/ 0 h 148547"/>
                  <a:gd name="connsiteX1" fmla="*/ 53553 w 228329"/>
                  <a:gd name="connsiteY1" fmla="*/ 92484 h 148547"/>
                  <a:gd name="connsiteX2" fmla="*/ 561 w 228329"/>
                  <a:gd name="connsiteY2" fmla="*/ 81319 h 148547"/>
                  <a:gd name="connsiteX3" fmla="*/ 0 w 228329"/>
                  <a:gd name="connsiteY3" fmla="*/ 92425 h 148547"/>
                  <a:gd name="connsiteX4" fmla="*/ 0 w 228329"/>
                  <a:gd name="connsiteY4" fmla="*/ 135196 h 148547"/>
                  <a:gd name="connsiteX5" fmla="*/ 175515 w 228329"/>
                  <a:gd name="connsiteY5" fmla="*/ 83859 h 148547"/>
                  <a:gd name="connsiteX6" fmla="*/ 228330 w 228329"/>
                  <a:gd name="connsiteY6" fmla="*/ 148547 h 148547"/>
                  <a:gd name="connsiteX7" fmla="*/ 228330 w 228329"/>
                  <a:gd name="connsiteY7" fmla="*/ 92425 h 148547"/>
                  <a:gd name="connsiteX8" fmla="*/ 181157 w 228329"/>
                  <a:gd name="connsiteY8" fmla="*/ 0 h 148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8329" h="148547">
                    <a:moveTo>
                      <a:pt x="181157" y="0"/>
                    </a:moveTo>
                    <a:cubicBezTo>
                      <a:pt x="163139" y="53257"/>
                      <a:pt x="112245" y="92484"/>
                      <a:pt x="53553" y="92484"/>
                    </a:cubicBezTo>
                    <a:cubicBezTo>
                      <a:pt x="34825" y="92484"/>
                      <a:pt x="16866" y="88496"/>
                      <a:pt x="561" y="81319"/>
                    </a:cubicBezTo>
                    <a:cubicBezTo>
                      <a:pt x="207" y="84981"/>
                      <a:pt x="0" y="88673"/>
                      <a:pt x="0" y="92425"/>
                    </a:cubicBezTo>
                    <a:lnTo>
                      <a:pt x="0" y="135196"/>
                    </a:lnTo>
                    <a:cubicBezTo>
                      <a:pt x="136082" y="134487"/>
                      <a:pt x="175515" y="83859"/>
                      <a:pt x="175515" y="83859"/>
                    </a:cubicBezTo>
                    <a:cubicBezTo>
                      <a:pt x="175515" y="135226"/>
                      <a:pt x="228330" y="148547"/>
                      <a:pt x="228330" y="148547"/>
                    </a:cubicBezTo>
                    <a:lnTo>
                      <a:pt x="228330" y="92425"/>
                    </a:lnTo>
                    <a:cubicBezTo>
                      <a:pt x="228300" y="54409"/>
                      <a:pt x="209721" y="20736"/>
                      <a:pt x="181157" y="0"/>
                    </a:cubicBezTo>
                    <a:close/>
                  </a:path>
                </a:pathLst>
              </a:custGeom>
              <a:solidFill>
                <a:srgbClr val="BCBEC0"/>
              </a:solidFill>
              <a:ln w="29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14" name="Graphic 2">
            <a:extLst>
              <a:ext uri="{FF2B5EF4-FFF2-40B4-BE49-F238E27FC236}">
                <a16:creationId xmlns:a16="http://schemas.microsoft.com/office/drawing/2014/main" id="{EC40011F-2401-9E83-8360-C71A03E8B104}"/>
              </a:ext>
            </a:extLst>
          </p:cNvPr>
          <p:cNvGrpSpPr/>
          <p:nvPr/>
        </p:nvGrpSpPr>
        <p:grpSpPr>
          <a:xfrm>
            <a:off x="6288498" y="5815738"/>
            <a:ext cx="269801" cy="591678"/>
            <a:chOff x="6288498" y="5815738"/>
            <a:chExt cx="269801" cy="591678"/>
          </a:xfrm>
        </p:grpSpPr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3C4829C9-300A-623F-E275-57285F7432EB}"/>
                </a:ext>
              </a:extLst>
            </p:cNvPr>
            <p:cNvSpPr/>
            <p:nvPr/>
          </p:nvSpPr>
          <p:spPr>
            <a:xfrm>
              <a:off x="6288616" y="5985286"/>
              <a:ext cx="269564" cy="268619"/>
            </a:xfrm>
            <a:custGeom>
              <a:avLst/>
              <a:gdLst>
                <a:gd name="connsiteX0" fmla="*/ 0 w 269564"/>
                <a:gd name="connsiteY0" fmla="*/ 0 h 268619"/>
                <a:gd name="connsiteX1" fmla="*/ 269565 w 269564"/>
                <a:gd name="connsiteY1" fmla="*/ 0 h 268619"/>
                <a:gd name="connsiteX2" fmla="*/ 269565 w 269564"/>
                <a:gd name="connsiteY2" fmla="*/ 268619 h 268619"/>
                <a:gd name="connsiteX3" fmla="*/ 0 w 269564"/>
                <a:gd name="connsiteY3" fmla="*/ 268619 h 26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564" h="268619">
                  <a:moveTo>
                    <a:pt x="0" y="0"/>
                  </a:moveTo>
                  <a:lnTo>
                    <a:pt x="269565" y="0"/>
                  </a:lnTo>
                  <a:lnTo>
                    <a:pt x="269565" y="268619"/>
                  </a:lnTo>
                  <a:lnTo>
                    <a:pt x="0" y="268619"/>
                  </a:lnTo>
                  <a:close/>
                </a:path>
              </a:pathLst>
            </a:custGeom>
            <a:solidFill>
              <a:srgbClr val="F177AE"/>
            </a:solidFill>
            <a:ln w="1354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16" name="Graphic 2">
              <a:extLst>
                <a:ext uri="{FF2B5EF4-FFF2-40B4-BE49-F238E27FC236}">
                  <a16:creationId xmlns:a16="http://schemas.microsoft.com/office/drawing/2014/main" id="{C275DAE9-27A8-78C6-9E7C-386F0B3ACAE9}"/>
                </a:ext>
              </a:extLst>
            </p:cNvPr>
            <p:cNvGrpSpPr/>
            <p:nvPr/>
          </p:nvGrpSpPr>
          <p:grpSpPr>
            <a:xfrm>
              <a:off x="6288498" y="5815738"/>
              <a:ext cx="269801" cy="591678"/>
              <a:chOff x="6288498" y="5815738"/>
              <a:chExt cx="269801" cy="591678"/>
            </a:xfrm>
          </p:grpSpPr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DFE19CA8-B70A-9BD3-9D96-401131519615}"/>
                  </a:ext>
                </a:extLst>
              </p:cNvPr>
              <p:cNvSpPr/>
              <p:nvPr/>
            </p:nvSpPr>
            <p:spPr>
              <a:xfrm>
                <a:off x="6291333" y="6155485"/>
                <a:ext cx="264189" cy="251930"/>
              </a:xfrm>
              <a:custGeom>
                <a:avLst/>
                <a:gdLst>
                  <a:gd name="connsiteX0" fmla="*/ 264189 w 264189"/>
                  <a:gd name="connsiteY0" fmla="*/ 251931 h 251930"/>
                  <a:gd name="connsiteX1" fmla="*/ 264189 w 264189"/>
                  <a:gd name="connsiteY1" fmla="*/ 132094 h 251930"/>
                  <a:gd name="connsiteX2" fmla="*/ 132065 w 264189"/>
                  <a:gd name="connsiteY2" fmla="*/ 0 h 251930"/>
                  <a:gd name="connsiteX3" fmla="*/ 0 w 264189"/>
                  <a:gd name="connsiteY3" fmla="*/ 132094 h 251930"/>
                  <a:gd name="connsiteX4" fmla="*/ 0 w 264189"/>
                  <a:gd name="connsiteY4" fmla="*/ 251931 h 251930"/>
                  <a:gd name="connsiteX5" fmla="*/ 264189 w 264189"/>
                  <a:gd name="connsiteY5" fmla="*/ 251931 h 25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4189" h="251930">
                    <a:moveTo>
                      <a:pt x="264189" y="251931"/>
                    </a:moveTo>
                    <a:lnTo>
                      <a:pt x="264189" y="132094"/>
                    </a:lnTo>
                    <a:cubicBezTo>
                      <a:pt x="264189" y="59135"/>
                      <a:pt x="205024" y="0"/>
                      <a:pt x="132065" y="0"/>
                    </a:cubicBezTo>
                    <a:cubicBezTo>
                      <a:pt x="59076" y="0"/>
                      <a:pt x="0" y="59135"/>
                      <a:pt x="0" y="132094"/>
                    </a:cubicBezTo>
                    <a:lnTo>
                      <a:pt x="0" y="251931"/>
                    </a:lnTo>
                    <a:lnTo>
                      <a:pt x="264189" y="251931"/>
                    </a:lnTo>
                    <a:close/>
                  </a:path>
                </a:pathLst>
              </a:custGeom>
              <a:solidFill>
                <a:srgbClr val="EE2A7B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BB6F3DDA-1B82-215A-9757-5DEFB12DBDC0}"/>
                  </a:ext>
                </a:extLst>
              </p:cNvPr>
              <p:cNvSpPr/>
              <p:nvPr/>
            </p:nvSpPr>
            <p:spPr>
              <a:xfrm>
                <a:off x="6291333" y="6175453"/>
                <a:ext cx="264189" cy="231962"/>
              </a:xfrm>
              <a:custGeom>
                <a:avLst/>
                <a:gdLst>
                  <a:gd name="connsiteX0" fmla="*/ 201893 w 264189"/>
                  <a:gd name="connsiteY0" fmla="*/ 0 h 231962"/>
                  <a:gd name="connsiteX1" fmla="*/ 208362 w 264189"/>
                  <a:gd name="connsiteY1" fmla="*/ 44189 h 231962"/>
                  <a:gd name="connsiteX2" fmla="*/ 49299 w 264189"/>
                  <a:gd name="connsiteY2" fmla="*/ 203252 h 231962"/>
                  <a:gd name="connsiteX3" fmla="*/ 0 w 264189"/>
                  <a:gd name="connsiteY3" fmla="*/ 195129 h 231962"/>
                  <a:gd name="connsiteX4" fmla="*/ 0 w 264189"/>
                  <a:gd name="connsiteY4" fmla="*/ 231963 h 231962"/>
                  <a:gd name="connsiteX5" fmla="*/ 264189 w 264189"/>
                  <a:gd name="connsiteY5" fmla="*/ 231963 h 231962"/>
                  <a:gd name="connsiteX6" fmla="*/ 264189 w 264189"/>
                  <a:gd name="connsiteY6" fmla="*/ 112127 h 231962"/>
                  <a:gd name="connsiteX7" fmla="*/ 201893 w 264189"/>
                  <a:gd name="connsiteY7" fmla="*/ 0 h 231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4189" h="231962">
                    <a:moveTo>
                      <a:pt x="201893" y="0"/>
                    </a:moveTo>
                    <a:cubicBezTo>
                      <a:pt x="206088" y="14090"/>
                      <a:pt x="208362" y="28888"/>
                      <a:pt x="208362" y="44189"/>
                    </a:cubicBezTo>
                    <a:cubicBezTo>
                      <a:pt x="208362" y="130883"/>
                      <a:pt x="135994" y="203252"/>
                      <a:pt x="49299" y="203252"/>
                    </a:cubicBezTo>
                    <a:cubicBezTo>
                      <a:pt x="32108" y="203252"/>
                      <a:pt x="15567" y="200357"/>
                      <a:pt x="0" y="195129"/>
                    </a:cubicBezTo>
                    <a:lnTo>
                      <a:pt x="0" y="231963"/>
                    </a:lnTo>
                    <a:lnTo>
                      <a:pt x="264189" y="231963"/>
                    </a:lnTo>
                    <a:lnTo>
                      <a:pt x="264189" y="112127"/>
                    </a:lnTo>
                    <a:cubicBezTo>
                      <a:pt x="264189" y="64806"/>
                      <a:pt x="239259" y="23335"/>
                      <a:pt x="201893" y="0"/>
                    </a:cubicBezTo>
                    <a:close/>
                  </a:path>
                </a:pathLst>
              </a:custGeom>
              <a:solidFill>
                <a:srgbClr val="BCBEC0"/>
              </a:solidFill>
              <a:ln w="29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F636AFD7-E43D-AB5C-7CE6-062FD93826E1}"/>
                  </a:ext>
                </a:extLst>
              </p:cNvPr>
              <p:cNvSpPr/>
              <p:nvPr/>
            </p:nvSpPr>
            <p:spPr>
              <a:xfrm>
                <a:off x="6423399" y="6248501"/>
                <a:ext cx="2953" cy="134280"/>
              </a:xfrm>
              <a:custGeom>
                <a:avLst/>
                <a:gdLst>
                  <a:gd name="connsiteX0" fmla="*/ 0 w 2953"/>
                  <a:gd name="connsiteY0" fmla="*/ 0 h 134280"/>
                  <a:gd name="connsiteX1" fmla="*/ 0 w 2953"/>
                  <a:gd name="connsiteY1" fmla="*/ 134280 h 134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953" h="134280">
                    <a:moveTo>
                      <a:pt x="0" y="0"/>
                    </a:moveTo>
                    <a:lnTo>
                      <a:pt x="0" y="134280"/>
                    </a:lnTo>
                  </a:path>
                </a:pathLst>
              </a:custGeom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1480E633-0A6C-5444-2E2E-A4CB0283F5DA}"/>
                  </a:ext>
                </a:extLst>
              </p:cNvPr>
              <p:cNvSpPr/>
              <p:nvPr/>
            </p:nvSpPr>
            <p:spPr>
              <a:xfrm>
                <a:off x="6391852" y="6120039"/>
                <a:ext cx="63063" cy="104683"/>
              </a:xfrm>
              <a:custGeom>
                <a:avLst/>
                <a:gdLst>
                  <a:gd name="connsiteX0" fmla="*/ 0 w 63063"/>
                  <a:gd name="connsiteY0" fmla="*/ 0 h 104683"/>
                  <a:gd name="connsiteX1" fmla="*/ 0 w 63063"/>
                  <a:gd name="connsiteY1" fmla="*/ 73166 h 104683"/>
                  <a:gd name="connsiteX2" fmla="*/ 31547 w 63063"/>
                  <a:gd name="connsiteY2" fmla="*/ 104683 h 104683"/>
                  <a:gd name="connsiteX3" fmla="*/ 63064 w 63063"/>
                  <a:gd name="connsiteY3" fmla="*/ 73166 h 104683"/>
                  <a:gd name="connsiteX4" fmla="*/ 63064 w 63063"/>
                  <a:gd name="connsiteY4" fmla="*/ 0 h 104683"/>
                  <a:gd name="connsiteX5" fmla="*/ 0 w 63063"/>
                  <a:gd name="connsiteY5" fmla="*/ 0 h 104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063" h="104683">
                    <a:moveTo>
                      <a:pt x="0" y="0"/>
                    </a:moveTo>
                    <a:lnTo>
                      <a:pt x="0" y="73166"/>
                    </a:lnTo>
                    <a:cubicBezTo>
                      <a:pt x="0" y="90564"/>
                      <a:pt x="14149" y="104683"/>
                      <a:pt x="31547" y="104683"/>
                    </a:cubicBezTo>
                    <a:cubicBezTo>
                      <a:pt x="48945" y="104683"/>
                      <a:pt x="63064" y="90564"/>
                      <a:pt x="63064" y="73166"/>
                    </a:cubicBezTo>
                    <a:lnTo>
                      <a:pt x="6306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534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D775896C-22DF-5AFB-6EB9-7357012CE987}"/>
                  </a:ext>
                </a:extLst>
              </p:cNvPr>
              <p:cNvSpPr/>
              <p:nvPr/>
            </p:nvSpPr>
            <p:spPr>
              <a:xfrm>
                <a:off x="6288498" y="5815767"/>
                <a:ext cx="269801" cy="347368"/>
              </a:xfrm>
              <a:custGeom>
                <a:avLst/>
                <a:gdLst>
                  <a:gd name="connsiteX0" fmla="*/ 269801 w 269801"/>
                  <a:gd name="connsiteY0" fmla="*/ 212468 h 347368"/>
                  <a:gd name="connsiteX1" fmla="*/ 134901 w 269801"/>
                  <a:gd name="connsiteY1" fmla="*/ 347368 h 347368"/>
                  <a:gd name="connsiteX2" fmla="*/ 134901 w 269801"/>
                  <a:gd name="connsiteY2" fmla="*/ 347368 h 347368"/>
                  <a:gd name="connsiteX3" fmla="*/ 0 w 269801"/>
                  <a:gd name="connsiteY3" fmla="*/ 212468 h 347368"/>
                  <a:gd name="connsiteX4" fmla="*/ 0 w 269801"/>
                  <a:gd name="connsiteY4" fmla="*/ 134901 h 347368"/>
                  <a:gd name="connsiteX5" fmla="*/ 134901 w 269801"/>
                  <a:gd name="connsiteY5" fmla="*/ 0 h 347368"/>
                  <a:gd name="connsiteX6" fmla="*/ 134901 w 269801"/>
                  <a:gd name="connsiteY6" fmla="*/ 0 h 347368"/>
                  <a:gd name="connsiteX7" fmla="*/ 269801 w 269801"/>
                  <a:gd name="connsiteY7" fmla="*/ 134901 h 347368"/>
                  <a:gd name="connsiteX8" fmla="*/ 269801 w 269801"/>
                  <a:gd name="connsiteY8" fmla="*/ 212468 h 347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9801" h="347368">
                    <a:moveTo>
                      <a:pt x="269801" y="212468"/>
                    </a:moveTo>
                    <a:cubicBezTo>
                      <a:pt x="269801" y="286963"/>
                      <a:pt x="209396" y="347368"/>
                      <a:pt x="134901" y="347368"/>
                    </a:cubicBezTo>
                    <a:lnTo>
                      <a:pt x="134901" y="347368"/>
                    </a:lnTo>
                    <a:cubicBezTo>
                      <a:pt x="60406" y="347368"/>
                      <a:pt x="0" y="286963"/>
                      <a:pt x="0" y="212468"/>
                    </a:cubicBezTo>
                    <a:lnTo>
                      <a:pt x="0" y="134901"/>
                    </a:lnTo>
                    <a:cubicBezTo>
                      <a:pt x="0" y="60406"/>
                      <a:pt x="60406" y="0"/>
                      <a:pt x="134901" y="0"/>
                    </a:cubicBezTo>
                    <a:lnTo>
                      <a:pt x="134901" y="0"/>
                    </a:lnTo>
                    <a:cubicBezTo>
                      <a:pt x="209366" y="0"/>
                      <a:pt x="269801" y="60406"/>
                      <a:pt x="269801" y="134901"/>
                    </a:cubicBezTo>
                    <a:lnTo>
                      <a:pt x="269801" y="212468"/>
                    </a:lnTo>
                    <a:close/>
                  </a:path>
                </a:pathLst>
              </a:custGeom>
              <a:solidFill>
                <a:srgbClr val="FFD534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49F2508C-BAA3-2DB7-C506-6ADB5471A6E6}"/>
                  </a:ext>
                </a:extLst>
              </p:cNvPr>
              <p:cNvSpPr/>
              <p:nvPr/>
            </p:nvSpPr>
            <p:spPr>
              <a:xfrm>
                <a:off x="6288498" y="5815738"/>
                <a:ext cx="269801" cy="201243"/>
              </a:xfrm>
              <a:custGeom>
                <a:avLst/>
                <a:gdLst>
                  <a:gd name="connsiteX0" fmla="*/ 269801 w 269801"/>
                  <a:gd name="connsiteY0" fmla="*/ 134901 h 201243"/>
                  <a:gd name="connsiteX1" fmla="*/ 134901 w 269801"/>
                  <a:gd name="connsiteY1" fmla="*/ 0 h 201243"/>
                  <a:gd name="connsiteX2" fmla="*/ 0 w 269801"/>
                  <a:gd name="connsiteY2" fmla="*/ 134901 h 201243"/>
                  <a:gd name="connsiteX3" fmla="*/ 0 w 269801"/>
                  <a:gd name="connsiteY3" fmla="*/ 185470 h 201243"/>
                  <a:gd name="connsiteX4" fmla="*/ 207417 w 269801"/>
                  <a:gd name="connsiteY4" fmla="*/ 124799 h 201243"/>
                  <a:gd name="connsiteX5" fmla="*/ 269801 w 269801"/>
                  <a:gd name="connsiteY5" fmla="*/ 201243 h 201243"/>
                  <a:gd name="connsiteX6" fmla="*/ 269801 w 269801"/>
                  <a:gd name="connsiteY6" fmla="*/ 134901 h 201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9801" h="201243">
                    <a:moveTo>
                      <a:pt x="269801" y="134901"/>
                    </a:moveTo>
                    <a:cubicBezTo>
                      <a:pt x="269801" y="60406"/>
                      <a:pt x="209396" y="0"/>
                      <a:pt x="134901" y="0"/>
                    </a:cubicBezTo>
                    <a:cubicBezTo>
                      <a:pt x="60406" y="0"/>
                      <a:pt x="0" y="60406"/>
                      <a:pt x="0" y="134901"/>
                    </a:cubicBezTo>
                    <a:lnTo>
                      <a:pt x="0" y="185470"/>
                    </a:lnTo>
                    <a:cubicBezTo>
                      <a:pt x="160806" y="184613"/>
                      <a:pt x="207417" y="124799"/>
                      <a:pt x="207417" y="124799"/>
                    </a:cubicBezTo>
                    <a:cubicBezTo>
                      <a:pt x="207417" y="185500"/>
                      <a:pt x="269801" y="201243"/>
                      <a:pt x="269801" y="201243"/>
                    </a:cubicBezTo>
                    <a:lnTo>
                      <a:pt x="269801" y="134901"/>
                    </a:lnTo>
                    <a:close/>
                  </a:path>
                </a:pathLst>
              </a:custGeom>
              <a:solidFill>
                <a:srgbClr val="F177AE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58081A04-BA96-4323-F5C6-47C19390F85B}"/>
                  </a:ext>
                </a:extLst>
              </p:cNvPr>
              <p:cNvSpPr/>
              <p:nvPr/>
            </p:nvSpPr>
            <p:spPr>
              <a:xfrm>
                <a:off x="6288498" y="5841466"/>
                <a:ext cx="269801" cy="175515"/>
              </a:xfrm>
              <a:custGeom>
                <a:avLst/>
                <a:gdLst>
                  <a:gd name="connsiteX0" fmla="*/ 214063 w 269801"/>
                  <a:gd name="connsiteY0" fmla="*/ 0 h 175515"/>
                  <a:gd name="connsiteX1" fmla="*/ 63241 w 269801"/>
                  <a:gd name="connsiteY1" fmla="*/ 109261 h 175515"/>
                  <a:gd name="connsiteX2" fmla="*/ 650 w 269801"/>
                  <a:gd name="connsiteY2" fmla="*/ 96087 h 175515"/>
                  <a:gd name="connsiteX3" fmla="*/ 0 w 269801"/>
                  <a:gd name="connsiteY3" fmla="*/ 109173 h 175515"/>
                  <a:gd name="connsiteX4" fmla="*/ 0 w 269801"/>
                  <a:gd name="connsiteY4" fmla="*/ 159742 h 175515"/>
                  <a:gd name="connsiteX5" fmla="*/ 207417 w 269801"/>
                  <a:gd name="connsiteY5" fmla="*/ 99071 h 175515"/>
                  <a:gd name="connsiteX6" fmla="*/ 269801 w 269801"/>
                  <a:gd name="connsiteY6" fmla="*/ 175515 h 175515"/>
                  <a:gd name="connsiteX7" fmla="*/ 269801 w 269801"/>
                  <a:gd name="connsiteY7" fmla="*/ 109173 h 175515"/>
                  <a:gd name="connsiteX8" fmla="*/ 214063 w 269801"/>
                  <a:gd name="connsiteY8" fmla="*/ 0 h 17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9801" h="175515">
                    <a:moveTo>
                      <a:pt x="214063" y="0"/>
                    </a:moveTo>
                    <a:cubicBezTo>
                      <a:pt x="192795" y="62916"/>
                      <a:pt x="132656" y="109261"/>
                      <a:pt x="63241" y="109261"/>
                    </a:cubicBezTo>
                    <a:cubicBezTo>
                      <a:pt x="41088" y="109261"/>
                      <a:pt x="19968" y="104506"/>
                      <a:pt x="650" y="96087"/>
                    </a:cubicBezTo>
                    <a:cubicBezTo>
                      <a:pt x="266" y="100400"/>
                      <a:pt x="0" y="104772"/>
                      <a:pt x="0" y="109173"/>
                    </a:cubicBezTo>
                    <a:lnTo>
                      <a:pt x="0" y="159742"/>
                    </a:lnTo>
                    <a:cubicBezTo>
                      <a:pt x="160806" y="158885"/>
                      <a:pt x="207417" y="99071"/>
                      <a:pt x="207417" y="99071"/>
                    </a:cubicBezTo>
                    <a:cubicBezTo>
                      <a:pt x="207417" y="159772"/>
                      <a:pt x="269801" y="175515"/>
                      <a:pt x="269801" y="175515"/>
                    </a:cubicBezTo>
                    <a:lnTo>
                      <a:pt x="269801" y="109173"/>
                    </a:lnTo>
                    <a:cubicBezTo>
                      <a:pt x="269801" y="64275"/>
                      <a:pt x="247854" y="24516"/>
                      <a:pt x="214063" y="0"/>
                    </a:cubicBezTo>
                    <a:close/>
                  </a:path>
                </a:pathLst>
              </a:custGeom>
              <a:solidFill>
                <a:srgbClr val="BCBEC0"/>
              </a:solidFill>
              <a:ln w="29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26" name="Graphic 2">
            <a:extLst>
              <a:ext uri="{FF2B5EF4-FFF2-40B4-BE49-F238E27FC236}">
                <a16:creationId xmlns:a16="http://schemas.microsoft.com/office/drawing/2014/main" id="{5B4179D6-A1B4-FD80-2DB6-F56E0928FC7D}"/>
              </a:ext>
            </a:extLst>
          </p:cNvPr>
          <p:cNvGrpSpPr/>
          <p:nvPr/>
        </p:nvGrpSpPr>
        <p:grpSpPr>
          <a:xfrm>
            <a:off x="792459" y="4754138"/>
            <a:ext cx="492657" cy="589817"/>
            <a:chOff x="792459" y="4754138"/>
            <a:chExt cx="492657" cy="589817"/>
          </a:xfrm>
        </p:grpSpPr>
        <p:grpSp>
          <p:nvGrpSpPr>
            <p:cNvPr id="127" name="Graphic 2">
              <a:extLst>
                <a:ext uri="{FF2B5EF4-FFF2-40B4-BE49-F238E27FC236}">
                  <a16:creationId xmlns:a16="http://schemas.microsoft.com/office/drawing/2014/main" id="{5A968961-0AC8-76D3-6BFE-D7BD5C2BB9CD}"/>
                </a:ext>
              </a:extLst>
            </p:cNvPr>
            <p:cNvGrpSpPr/>
            <p:nvPr/>
          </p:nvGrpSpPr>
          <p:grpSpPr>
            <a:xfrm>
              <a:off x="927979" y="4754138"/>
              <a:ext cx="277451" cy="472609"/>
              <a:chOff x="927979" y="4754138"/>
              <a:chExt cx="277451" cy="472609"/>
            </a:xfrm>
          </p:grpSpPr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B1A0A8EB-2398-6F51-9BE6-4589057927D0}"/>
                  </a:ext>
                </a:extLst>
              </p:cNvPr>
              <p:cNvSpPr/>
              <p:nvPr/>
            </p:nvSpPr>
            <p:spPr>
              <a:xfrm>
                <a:off x="947681" y="5109629"/>
                <a:ext cx="251812" cy="117118"/>
              </a:xfrm>
              <a:custGeom>
                <a:avLst/>
                <a:gdLst>
                  <a:gd name="connsiteX0" fmla="*/ 251812 w 251812"/>
                  <a:gd name="connsiteY0" fmla="*/ 117118 h 117118"/>
                  <a:gd name="connsiteX1" fmla="*/ 125891 w 251812"/>
                  <a:gd name="connsiteY1" fmla="*/ 0 h 117118"/>
                  <a:gd name="connsiteX2" fmla="*/ 0 w 251812"/>
                  <a:gd name="connsiteY2" fmla="*/ 117118 h 117118"/>
                  <a:gd name="connsiteX3" fmla="*/ 251812 w 251812"/>
                  <a:gd name="connsiteY3" fmla="*/ 117118 h 117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1812" h="117118">
                    <a:moveTo>
                      <a:pt x="251812" y="117118"/>
                    </a:moveTo>
                    <a:cubicBezTo>
                      <a:pt x="247116" y="51662"/>
                      <a:pt x="192559" y="0"/>
                      <a:pt x="125891" y="0"/>
                    </a:cubicBezTo>
                    <a:cubicBezTo>
                      <a:pt x="59283" y="0"/>
                      <a:pt x="4697" y="51662"/>
                      <a:pt x="0" y="117118"/>
                    </a:cubicBezTo>
                    <a:lnTo>
                      <a:pt x="251812" y="117118"/>
                    </a:lnTo>
                    <a:close/>
                  </a:path>
                </a:pathLst>
              </a:custGeom>
              <a:solidFill>
                <a:srgbClr val="A64F25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3" name="Freeform: Shape 192">
                <a:extLst>
                  <a:ext uri="{FF2B5EF4-FFF2-40B4-BE49-F238E27FC236}">
                    <a16:creationId xmlns:a16="http://schemas.microsoft.com/office/drawing/2014/main" id="{16076D12-8BC7-8DB4-7C30-72B654653664}"/>
                  </a:ext>
                </a:extLst>
              </p:cNvPr>
              <p:cNvSpPr/>
              <p:nvPr/>
            </p:nvSpPr>
            <p:spPr>
              <a:xfrm>
                <a:off x="1066247" y="4893676"/>
                <a:ext cx="2953" cy="214121"/>
              </a:xfrm>
              <a:custGeom>
                <a:avLst/>
                <a:gdLst>
                  <a:gd name="connsiteX0" fmla="*/ 0 w 2953"/>
                  <a:gd name="connsiteY0" fmla="*/ 214122 h 214121"/>
                  <a:gd name="connsiteX1" fmla="*/ 0 w 2953"/>
                  <a:gd name="connsiteY1" fmla="*/ 0 h 214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953" h="214121">
                    <a:moveTo>
                      <a:pt x="0" y="214122"/>
                    </a:moveTo>
                    <a:lnTo>
                      <a:pt x="0" y="0"/>
                    </a:lnTo>
                  </a:path>
                </a:pathLst>
              </a:custGeom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EDCE827D-4278-EE25-F30A-568FC468BB66}"/>
                  </a:ext>
                </a:extLst>
              </p:cNvPr>
              <p:cNvSpPr/>
              <p:nvPr/>
            </p:nvSpPr>
            <p:spPr>
              <a:xfrm>
                <a:off x="1068286" y="4935886"/>
                <a:ext cx="137145" cy="86971"/>
              </a:xfrm>
              <a:custGeom>
                <a:avLst/>
                <a:gdLst>
                  <a:gd name="connsiteX0" fmla="*/ 137146 w 137145"/>
                  <a:gd name="connsiteY0" fmla="*/ 15773 h 86971"/>
                  <a:gd name="connsiteX1" fmla="*/ 84243 w 137145"/>
                  <a:gd name="connsiteY1" fmla="*/ 82175 h 86971"/>
                  <a:gd name="connsiteX2" fmla="*/ 0 w 137145"/>
                  <a:gd name="connsiteY2" fmla="*/ 71186 h 86971"/>
                  <a:gd name="connsiteX3" fmla="*/ 52932 w 137145"/>
                  <a:gd name="connsiteY3" fmla="*/ 4785 h 86971"/>
                  <a:gd name="connsiteX4" fmla="*/ 137146 w 137145"/>
                  <a:gd name="connsiteY4" fmla="*/ 15773 h 86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145" h="86971">
                    <a:moveTo>
                      <a:pt x="137146" y="15773"/>
                    </a:moveTo>
                    <a:cubicBezTo>
                      <a:pt x="137146" y="15773"/>
                      <a:pt x="122111" y="66874"/>
                      <a:pt x="84243" y="82175"/>
                    </a:cubicBezTo>
                    <a:cubicBezTo>
                      <a:pt x="46375" y="97505"/>
                      <a:pt x="0" y="71186"/>
                      <a:pt x="0" y="71186"/>
                    </a:cubicBezTo>
                    <a:cubicBezTo>
                      <a:pt x="0" y="71186"/>
                      <a:pt x="15064" y="20086"/>
                      <a:pt x="52932" y="4785"/>
                    </a:cubicBezTo>
                    <a:cubicBezTo>
                      <a:pt x="90800" y="-10516"/>
                      <a:pt x="137146" y="15773"/>
                      <a:pt x="137146" y="15773"/>
                    </a:cubicBezTo>
                    <a:close/>
                  </a:path>
                </a:pathLst>
              </a:custGeom>
              <a:solidFill>
                <a:srgbClr val="8FC748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CBF9B2F2-17DA-A4F7-9D11-05F2502A452C}"/>
                  </a:ext>
                </a:extLst>
              </p:cNvPr>
              <p:cNvSpPr/>
              <p:nvPr/>
            </p:nvSpPr>
            <p:spPr>
              <a:xfrm>
                <a:off x="927979" y="4905385"/>
                <a:ext cx="137145" cy="86988"/>
              </a:xfrm>
              <a:custGeom>
                <a:avLst/>
                <a:gdLst>
                  <a:gd name="connsiteX0" fmla="*/ 0 w 137145"/>
                  <a:gd name="connsiteY0" fmla="*/ 15761 h 86988"/>
                  <a:gd name="connsiteX1" fmla="*/ 52932 w 137145"/>
                  <a:gd name="connsiteY1" fmla="*/ 82192 h 86988"/>
                  <a:gd name="connsiteX2" fmla="*/ 137146 w 137145"/>
                  <a:gd name="connsiteY2" fmla="*/ 71204 h 86988"/>
                  <a:gd name="connsiteX3" fmla="*/ 84184 w 137145"/>
                  <a:gd name="connsiteY3" fmla="*/ 4773 h 86988"/>
                  <a:gd name="connsiteX4" fmla="*/ 0 w 137145"/>
                  <a:gd name="connsiteY4" fmla="*/ 15761 h 86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145" h="86988">
                    <a:moveTo>
                      <a:pt x="0" y="15761"/>
                    </a:moveTo>
                    <a:cubicBezTo>
                      <a:pt x="0" y="15761"/>
                      <a:pt x="15064" y="66892"/>
                      <a:pt x="52932" y="82192"/>
                    </a:cubicBezTo>
                    <a:cubicBezTo>
                      <a:pt x="90800" y="97523"/>
                      <a:pt x="137146" y="71204"/>
                      <a:pt x="137146" y="71204"/>
                    </a:cubicBezTo>
                    <a:cubicBezTo>
                      <a:pt x="137146" y="71204"/>
                      <a:pt x="122081" y="20103"/>
                      <a:pt x="84184" y="4773"/>
                    </a:cubicBezTo>
                    <a:cubicBezTo>
                      <a:pt x="46345" y="-10498"/>
                      <a:pt x="0" y="15761"/>
                      <a:pt x="0" y="15761"/>
                    </a:cubicBezTo>
                    <a:close/>
                  </a:path>
                </a:pathLst>
              </a:custGeom>
              <a:solidFill>
                <a:srgbClr val="8FC748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E94A3094-AEF7-AB98-7FEC-4C349B955A14}"/>
                  </a:ext>
                </a:extLst>
              </p:cNvPr>
              <p:cNvSpPr/>
              <p:nvPr/>
            </p:nvSpPr>
            <p:spPr>
              <a:xfrm>
                <a:off x="1024377" y="4754138"/>
                <a:ext cx="83504" cy="147897"/>
              </a:xfrm>
              <a:custGeom>
                <a:avLst/>
                <a:gdLst>
                  <a:gd name="connsiteX0" fmla="*/ 40069 w 83504"/>
                  <a:gd name="connsiteY0" fmla="*/ 0 h 147897"/>
                  <a:gd name="connsiteX1" fmla="*/ 15 w 83504"/>
                  <a:gd name="connsiteY1" fmla="*/ 74909 h 147897"/>
                  <a:gd name="connsiteX2" fmla="*/ 43407 w 83504"/>
                  <a:gd name="connsiteY2" fmla="*/ 147898 h 147897"/>
                  <a:gd name="connsiteX3" fmla="*/ 83490 w 83504"/>
                  <a:gd name="connsiteY3" fmla="*/ 73019 h 147897"/>
                  <a:gd name="connsiteX4" fmla="*/ 40069 w 83504"/>
                  <a:gd name="connsiteY4" fmla="*/ 0 h 147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504" h="147897">
                    <a:moveTo>
                      <a:pt x="40069" y="0"/>
                    </a:moveTo>
                    <a:cubicBezTo>
                      <a:pt x="40069" y="0"/>
                      <a:pt x="-901" y="34058"/>
                      <a:pt x="15" y="74909"/>
                    </a:cubicBezTo>
                    <a:cubicBezTo>
                      <a:pt x="901" y="115760"/>
                      <a:pt x="43407" y="147898"/>
                      <a:pt x="43407" y="147898"/>
                    </a:cubicBezTo>
                    <a:cubicBezTo>
                      <a:pt x="43407" y="147898"/>
                      <a:pt x="84406" y="113870"/>
                      <a:pt x="83490" y="73019"/>
                    </a:cubicBezTo>
                    <a:cubicBezTo>
                      <a:pt x="82545" y="32197"/>
                      <a:pt x="40069" y="0"/>
                      <a:pt x="40069" y="0"/>
                    </a:cubicBezTo>
                    <a:close/>
                  </a:path>
                </a:pathLst>
              </a:custGeom>
              <a:solidFill>
                <a:srgbClr val="8FC748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BCB1FE7D-0AE9-F5E9-3542-0CFDA626EFE9}"/>
                </a:ext>
              </a:extLst>
            </p:cNvPr>
            <p:cNvSpPr/>
            <p:nvPr/>
          </p:nvSpPr>
          <p:spPr>
            <a:xfrm>
              <a:off x="792459" y="5092196"/>
              <a:ext cx="492657" cy="251758"/>
            </a:xfrm>
            <a:custGeom>
              <a:avLst/>
              <a:gdLst>
                <a:gd name="connsiteX0" fmla="*/ 480083 w 492657"/>
                <a:gd name="connsiteY0" fmla="*/ 4288 h 251758"/>
                <a:gd name="connsiteX1" fmla="*/ 434831 w 492657"/>
                <a:gd name="connsiteY1" fmla="*/ 17846 h 251758"/>
                <a:gd name="connsiteX2" fmla="*/ 365091 w 492657"/>
                <a:gd name="connsiteY2" fmla="*/ 135674 h 251758"/>
                <a:gd name="connsiteX3" fmla="*/ 290596 w 492657"/>
                <a:gd name="connsiteY3" fmla="*/ 135674 h 251758"/>
                <a:gd name="connsiteX4" fmla="*/ 290596 w 492657"/>
                <a:gd name="connsiteY4" fmla="*/ 135585 h 251758"/>
                <a:gd name="connsiteX5" fmla="*/ 236571 w 492657"/>
                <a:gd name="connsiteY5" fmla="*/ 135585 h 251758"/>
                <a:gd name="connsiteX6" fmla="*/ 221122 w 492657"/>
                <a:gd name="connsiteY6" fmla="*/ 120107 h 251758"/>
                <a:gd name="connsiteX7" fmla="*/ 236571 w 492657"/>
                <a:gd name="connsiteY7" fmla="*/ 104629 h 251758"/>
                <a:gd name="connsiteX8" fmla="*/ 337089 w 492657"/>
                <a:gd name="connsiteY8" fmla="*/ 104629 h 251758"/>
                <a:gd name="connsiteX9" fmla="*/ 362994 w 492657"/>
                <a:gd name="connsiteY9" fmla="*/ 76775 h 251758"/>
                <a:gd name="connsiteX10" fmla="*/ 334933 w 492657"/>
                <a:gd name="connsiteY10" fmla="*/ 48123 h 251758"/>
                <a:gd name="connsiteX11" fmla="*/ 249184 w 492657"/>
                <a:gd name="connsiteY11" fmla="*/ 48123 h 251758"/>
                <a:gd name="connsiteX12" fmla="*/ 130411 w 492657"/>
                <a:gd name="connsiteY12" fmla="*/ 59081 h 251758"/>
                <a:gd name="connsiteX13" fmla="*/ 0 w 492657"/>
                <a:gd name="connsiteY13" fmla="*/ 120905 h 251758"/>
                <a:gd name="connsiteX14" fmla="*/ 0 w 492657"/>
                <a:gd name="connsiteY14" fmla="*/ 251759 h 251758"/>
                <a:gd name="connsiteX15" fmla="*/ 111359 w 492657"/>
                <a:gd name="connsiteY15" fmla="*/ 201957 h 251758"/>
                <a:gd name="connsiteX16" fmla="*/ 238816 w 492657"/>
                <a:gd name="connsiteY16" fmla="*/ 201662 h 251758"/>
                <a:gd name="connsiteX17" fmla="*/ 241061 w 492657"/>
                <a:gd name="connsiteY17" fmla="*/ 201898 h 251758"/>
                <a:gd name="connsiteX18" fmla="*/ 377054 w 492657"/>
                <a:gd name="connsiteY18" fmla="*/ 201898 h 251758"/>
                <a:gd name="connsiteX19" fmla="*/ 378590 w 492657"/>
                <a:gd name="connsiteY19" fmla="*/ 201750 h 251758"/>
                <a:gd name="connsiteX20" fmla="*/ 380953 w 492657"/>
                <a:gd name="connsiteY20" fmla="*/ 201485 h 251758"/>
                <a:gd name="connsiteX21" fmla="*/ 401423 w 492657"/>
                <a:gd name="connsiteY21" fmla="*/ 191028 h 251758"/>
                <a:gd name="connsiteX22" fmla="*/ 407301 w 492657"/>
                <a:gd name="connsiteY22" fmla="*/ 184027 h 251758"/>
                <a:gd name="connsiteX23" fmla="*/ 485932 w 492657"/>
                <a:gd name="connsiteY23" fmla="*/ 51136 h 251758"/>
                <a:gd name="connsiteX24" fmla="*/ 480083 w 492657"/>
                <a:gd name="connsiteY24" fmla="*/ 4288 h 25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92657" h="251758">
                  <a:moveTo>
                    <a:pt x="480083" y="4288"/>
                  </a:moveTo>
                  <a:cubicBezTo>
                    <a:pt x="465964" y="-4898"/>
                    <a:pt x="445730" y="1157"/>
                    <a:pt x="434831" y="17846"/>
                  </a:cubicBezTo>
                  <a:lnTo>
                    <a:pt x="365091" y="135674"/>
                  </a:lnTo>
                  <a:lnTo>
                    <a:pt x="290596" y="135674"/>
                  </a:lnTo>
                  <a:lnTo>
                    <a:pt x="290596" y="135585"/>
                  </a:lnTo>
                  <a:lnTo>
                    <a:pt x="236571" y="135585"/>
                  </a:lnTo>
                  <a:cubicBezTo>
                    <a:pt x="228034" y="135585"/>
                    <a:pt x="221122" y="128644"/>
                    <a:pt x="221122" y="120107"/>
                  </a:cubicBezTo>
                  <a:cubicBezTo>
                    <a:pt x="221122" y="111541"/>
                    <a:pt x="228064" y="104629"/>
                    <a:pt x="236571" y="104629"/>
                  </a:cubicBezTo>
                  <a:lnTo>
                    <a:pt x="337089" y="104629"/>
                  </a:lnTo>
                  <a:cubicBezTo>
                    <a:pt x="351563" y="103566"/>
                    <a:pt x="363023" y="91544"/>
                    <a:pt x="362994" y="76775"/>
                  </a:cubicBezTo>
                  <a:cubicBezTo>
                    <a:pt x="362964" y="61297"/>
                    <a:pt x="350411" y="48093"/>
                    <a:pt x="334933" y="48123"/>
                  </a:cubicBezTo>
                  <a:lnTo>
                    <a:pt x="249184" y="48123"/>
                  </a:lnTo>
                  <a:cubicBezTo>
                    <a:pt x="243335" y="48123"/>
                    <a:pt x="167629" y="48418"/>
                    <a:pt x="130411" y="59081"/>
                  </a:cubicBezTo>
                  <a:cubicBezTo>
                    <a:pt x="93459" y="69626"/>
                    <a:pt x="0" y="120905"/>
                    <a:pt x="0" y="120905"/>
                  </a:cubicBezTo>
                  <a:lnTo>
                    <a:pt x="0" y="251759"/>
                  </a:lnTo>
                  <a:lnTo>
                    <a:pt x="111359" y="201957"/>
                  </a:lnTo>
                  <a:lnTo>
                    <a:pt x="238816" y="201662"/>
                  </a:lnTo>
                  <a:cubicBezTo>
                    <a:pt x="239554" y="201721"/>
                    <a:pt x="240293" y="201898"/>
                    <a:pt x="241061" y="201898"/>
                  </a:cubicBezTo>
                  <a:lnTo>
                    <a:pt x="377054" y="201898"/>
                  </a:lnTo>
                  <a:cubicBezTo>
                    <a:pt x="377586" y="201898"/>
                    <a:pt x="378088" y="201780"/>
                    <a:pt x="378590" y="201750"/>
                  </a:cubicBezTo>
                  <a:cubicBezTo>
                    <a:pt x="379388" y="201692"/>
                    <a:pt x="380156" y="201632"/>
                    <a:pt x="380953" y="201485"/>
                  </a:cubicBezTo>
                  <a:cubicBezTo>
                    <a:pt x="389017" y="200540"/>
                    <a:pt x="396195" y="196759"/>
                    <a:pt x="401423" y="191028"/>
                  </a:cubicBezTo>
                  <a:cubicBezTo>
                    <a:pt x="403579" y="188931"/>
                    <a:pt x="405588" y="186656"/>
                    <a:pt x="407301" y="184027"/>
                  </a:cubicBezTo>
                  <a:lnTo>
                    <a:pt x="485932" y="51136"/>
                  </a:lnTo>
                  <a:cubicBezTo>
                    <a:pt x="496831" y="34476"/>
                    <a:pt x="494202" y="13504"/>
                    <a:pt x="480083" y="4288"/>
                  </a:cubicBezTo>
                  <a:close/>
                </a:path>
              </a:pathLst>
            </a:custGeom>
            <a:solidFill>
              <a:srgbClr val="FFD534"/>
            </a:solidFill>
            <a:ln w="1354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0" name="Graphic 2">
            <a:extLst>
              <a:ext uri="{FF2B5EF4-FFF2-40B4-BE49-F238E27FC236}">
                <a16:creationId xmlns:a16="http://schemas.microsoft.com/office/drawing/2014/main" id="{48E6ECCF-6E6F-D1A9-C661-9EF779000B82}"/>
              </a:ext>
            </a:extLst>
          </p:cNvPr>
          <p:cNvGrpSpPr/>
          <p:nvPr/>
        </p:nvGrpSpPr>
        <p:grpSpPr>
          <a:xfrm>
            <a:off x="793492" y="2601577"/>
            <a:ext cx="490539" cy="586892"/>
            <a:chOff x="793492" y="2601577"/>
            <a:chExt cx="490539" cy="586892"/>
          </a:xfrm>
        </p:grpSpPr>
        <p:grpSp>
          <p:nvGrpSpPr>
            <p:cNvPr id="201" name="Graphic 2">
              <a:extLst>
                <a:ext uri="{FF2B5EF4-FFF2-40B4-BE49-F238E27FC236}">
                  <a16:creationId xmlns:a16="http://schemas.microsoft.com/office/drawing/2014/main" id="{AF9DBD83-0ABC-456F-871A-3434C123ED9F}"/>
                </a:ext>
              </a:extLst>
            </p:cNvPr>
            <p:cNvGrpSpPr/>
            <p:nvPr/>
          </p:nvGrpSpPr>
          <p:grpSpPr>
            <a:xfrm>
              <a:off x="818954" y="2601577"/>
              <a:ext cx="465077" cy="465048"/>
              <a:chOff x="818954" y="2601577"/>
              <a:chExt cx="465077" cy="465048"/>
            </a:xfrm>
          </p:grpSpPr>
          <p:grpSp>
            <p:nvGrpSpPr>
              <p:cNvPr id="202" name="Graphic 2">
                <a:extLst>
                  <a:ext uri="{FF2B5EF4-FFF2-40B4-BE49-F238E27FC236}">
                    <a16:creationId xmlns:a16="http://schemas.microsoft.com/office/drawing/2014/main" id="{61534418-6275-4669-8D58-F44EECE9601E}"/>
                  </a:ext>
                </a:extLst>
              </p:cNvPr>
              <p:cNvGrpSpPr/>
              <p:nvPr/>
            </p:nvGrpSpPr>
            <p:grpSpPr>
              <a:xfrm>
                <a:off x="919325" y="2701947"/>
                <a:ext cx="264366" cy="264307"/>
                <a:chOff x="919325" y="2701947"/>
                <a:chExt cx="264366" cy="264307"/>
              </a:xfrm>
            </p:grpSpPr>
            <p:sp>
              <p:nvSpPr>
                <p:cNvPr id="203" name="Freeform: Shape 202">
                  <a:extLst>
                    <a:ext uri="{FF2B5EF4-FFF2-40B4-BE49-F238E27FC236}">
                      <a16:creationId xmlns:a16="http://schemas.microsoft.com/office/drawing/2014/main" id="{05BDCC72-24AE-8AF2-9CD4-32B05F6692FB}"/>
                    </a:ext>
                  </a:extLst>
                </p:cNvPr>
                <p:cNvSpPr/>
                <p:nvPr/>
              </p:nvSpPr>
              <p:spPr>
                <a:xfrm>
                  <a:off x="919325" y="2701947"/>
                  <a:ext cx="264307" cy="264307"/>
                </a:xfrm>
                <a:custGeom>
                  <a:avLst/>
                  <a:gdLst>
                    <a:gd name="connsiteX0" fmla="*/ 264307 w 264307"/>
                    <a:gd name="connsiteY0" fmla="*/ 132154 h 264307"/>
                    <a:gd name="connsiteX1" fmla="*/ 132154 w 264307"/>
                    <a:gd name="connsiteY1" fmla="*/ 264307 h 264307"/>
                    <a:gd name="connsiteX2" fmla="*/ 0 w 264307"/>
                    <a:gd name="connsiteY2" fmla="*/ 132154 h 264307"/>
                    <a:gd name="connsiteX3" fmla="*/ 132154 w 264307"/>
                    <a:gd name="connsiteY3" fmla="*/ 0 h 264307"/>
                    <a:gd name="connsiteX4" fmla="*/ 264307 w 264307"/>
                    <a:gd name="connsiteY4" fmla="*/ 132154 h 264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4307" h="264307">
                      <a:moveTo>
                        <a:pt x="264307" y="132154"/>
                      </a:moveTo>
                      <a:cubicBezTo>
                        <a:pt x="264307" y="205142"/>
                        <a:pt x="205142" y="264307"/>
                        <a:pt x="132154" y="264307"/>
                      </a:cubicBezTo>
                      <a:cubicBezTo>
                        <a:pt x="59165" y="264307"/>
                        <a:pt x="0" y="205142"/>
                        <a:pt x="0" y="132154"/>
                      </a:cubicBezTo>
                      <a:cubicBezTo>
                        <a:pt x="0" y="59165"/>
                        <a:pt x="59165" y="0"/>
                        <a:pt x="132154" y="0"/>
                      </a:cubicBezTo>
                      <a:cubicBezTo>
                        <a:pt x="205142" y="0"/>
                        <a:pt x="264307" y="59165"/>
                        <a:pt x="264307" y="132154"/>
                      </a:cubicBezTo>
                      <a:close/>
                    </a:path>
                  </a:pathLst>
                </a:custGeom>
                <a:solidFill>
                  <a:srgbClr val="FFD534"/>
                </a:solidFill>
                <a:ln w="13548" cap="rnd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4" name="Freeform: Shape 203">
                  <a:extLst>
                    <a:ext uri="{FF2B5EF4-FFF2-40B4-BE49-F238E27FC236}">
                      <a16:creationId xmlns:a16="http://schemas.microsoft.com/office/drawing/2014/main" id="{ED75E76E-A8A0-1D75-077B-ADDB27DFF333}"/>
                    </a:ext>
                  </a:extLst>
                </p:cNvPr>
                <p:cNvSpPr/>
                <p:nvPr/>
              </p:nvSpPr>
              <p:spPr>
                <a:xfrm>
                  <a:off x="948892" y="2731486"/>
                  <a:ext cx="205230" cy="205230"/>
                </a:xfrm>
                <a:custGeom>
                  <a:avLst/>
                  <a:gdLst>
                    <a:gd name="connsiteX0" fmla="*/ 205231 w 205230"/>
                    <a:gd name="connsiteY0" fmla="*/ 102615 h 205230"/>
                    <a:gd name="connsiteX1" fmla="*/ 102615 w 205230"/>
                    <a:gd name="connsiteY1" fmla="*/ 205231 h 205230"/>
                    <a:gd name="connsiteX2" fmla="*/ 0 w 205230"/>
                    <a:gd name="connsiteY2" fmla="*/ 102615 h 205230"/>
                    <a:gd name="connsiteX3" fmla="*/ 102615 w 205230"/>
                    <a:gd name="connsiteY3" fmla="*/ 0 h 205230"/>
                    <a:gd name="connsiteX4" fmla="*/ 205231 w 205230"/>
                    <a:gd name="connsiteY4" fmla="*/ 102615 h 205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5230" h="205230">
                      <a:moveTo>
                        <a:pt x="205231" y="102615"/>
                      </a:moveTo>
                      <a:cubicBezTo>
                        <a:pt x="205231" y="159269"/>
                        <a:pt x="159299" y="205231"/>
                        <a:pt x="102615" y="205231"/>
                      </a:cubicBezTo>
                      <a:cubicBezTo>
                        <a:pt x="45961" y="205231"/>
                        <a:pt x="0" y="159299"/>
                        <a:pt x="0" y="102615"/>
                      </a:cubicBezTo>
                      <a:cubicBezTo>
                        <a:pt x="0" y="45961"/>
                        <a:pt x="45961" y="0"/>
                        <a:pt x="102615" y="0"/>
                      </a:cubicBezTo>
                      <a:cubicBezTo>
                        <a:pt x="159270" y="0"/>
                        <a:pt x="205231" y="45961"/>
                        <a:pt x="205231" y="102615"/>
                      </a:cubicBezTo>
                      <a:close/>
                    </a:path>
                  </a:pathLst>
                </a:custGeom>
                <a:solidFill>
                  <a:srgbClr val="FFD534"/>
                </a:solidFill>
                <a:ln w="13548" cap="rnd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5" name="Freeform: Shape 204">
                  <a:extLst>
                    <a:ext uri="{FF2B5EF4-FFF2-40B4-BE49-F238E27FC236}">
                      <a16:creationId xmlns:a16="http://schemas.microsoft.com/office/drawing/2014/main" id="{C57F690E-DCC7-20C4-CDBA-0D6AA1B88FDE}"/>
                    </a:ext>
                  </a:extLst>
                </p:cNvPr>
                <p:cNvSpPr/>
                <p:nvPr/>
              </p:nvSpPr>
              <p:spPr>
                <a:xfrm>
                  <a:off x="1011004" y="2761821"/>
                  <a:ext cx="81118" cy="144559"/>
                </a:xfrm>
                <a:custGeom>
                  <a:avLst/>
                  <a:gdLst>
                    <a:gd name="connsiteX0" fmla="*/ 78637 w 81118"/>
                    <a:gd name="connsiteY0" fmla="*/ 79871 h 144559"/>
                    <a:gd name="connsiteX1" fmla="*/ 71578 w 81118"/>
                    <a:gd name="connsiteY1" fmla="*/ 69001 h 144559"/>
                    <a:gd name="connsiteX2" fmla="*/ 60028 w 81118"/>
                    <a:gd name="connsiteY2" fmla="*/ 61380 h 144559"/>
                    <a:gd name="connsiteX3" fmla="*/ 48863 w 81118"/>
                    <a:gd name="connsiteY3" fmla="*/ 57954 h 144559"/>
                    <a:gd name="connsiteX4" fmla="*/ 48863 w 81118"/>
                    <a:gd name="connsiteY4" fmla="*/ 27530 h 144559"/>
                    <a:gd name="connsiteX5" fmla="*/ 52349 w 81118"/>
                    <a:gd name="connsiteY5" fmla="*/ 30218 h 144559"/>
                    <a:gd name="connsiteX6" fmla="*/ 56395 w 81118"/>
                    <a:gd name="connsiteY6" fmla="*/ 40408 h 144559"/>
                    <a:gd name="connsiteX7" fmla="*/ 60944 w 81118"/>
                    <a:gd name="connsiteY7" fmla="*/ 43746 h 144559"/>
                    <a:gd name="connsiteX8" fmla="*/ 74975 w 81118"/>
                    <a:gd name="connsiteY8" fmla="*/ 41619 h 144559"/>
                    <a:gd name="connsiteX9" fmla="*/ 78313 w 81118"/>
                    <a:gd name="connsiteY9" fmla="*/ 37129 h 144559"/>
                    <a:gd name="connsiteX10" fmla="*/ 66231 w 81118"/>
                    <a:gd name="connsiteY10" fmla="*/ 14356 h 144559"/>
                    <a:gd name="connsiteX11" fmla="*/ 48893 w 81118"/>
                    <a:gd name="connsiteY11" fmla="*/ 6971 h 144559"/>
                    <a:gd name="connsiteX12" fmla="*/ 48893 w 81118"/>
                    <a:gd name="connsiteY12" fmla="*/ 4017 h 144559"/>
                    <a:gd name="connsiteX13" fmla="*/ 44905 w 81118"/>
                    <a:gd name="connsiteY13" fmla="*/ 0 h 144559"/>
                    <a:gd name="connsiteX14" fmla="*/ 36900 w 81118"/>
                    <a:gd name="connsiteY14" fmla="*/ 0 h 144559"/>
                    <a:gd name="connsiteX15" fmla="*/ 32912 w 81118"/>
                    <a:gd name="connsiteY15" fmla="*/ 4017 h 144559"/>
                    <a:gd name="connsiteX16" fmla="*/ 32912 w 81118"/>
                    <a:gd name="connsiteY16" fmla="*/ 6971 h 144559"/>
                    <a:gd name="connsiteX17" fmla="*/ 13949 w 81118"/>
                    <a:gd name="connsiteY17" fmla="*/ 14858 h 144559"/>
                    <a:gd name="connsiteX18" fmla="*/ 2341 w 81118"/>
                    <a:gd name="connsiteY18" fmla="*/ 41324 h 144559"/>
                    <a:gd name="connsiteX19" fmla="*/ 6328 w 81118"/>
                    <a:gd name="connsiteY19" fmla="*/ 57777 h 144559"/>
                    <a:gd name="connsiteX20" fmla="*/ 17878 w 81118"/>
                    <a:gd name="connsiteY20" fmla="*/ 69356 h 144559"/>
                    <a:gd name="connsiteX21" fmla="*/ 32912 w 81118"/>
                    <a:gd name="connsiteY21" fmla="*/ 75559 h 144559"/>
                    <a:gd name="connsiteX22" fmla="*/ 32912 w 81118"/>
                    <a:gd name="connsiteY22" fmla="*/ 110384 h 144559"/>
                    <a:gd name="connsiteX23" fmla="*/ 26355 w 81118"/>
                    <a:gd name="connsiteY23" fmla="*/ 105008 h 144559"/>
                    <a:gd name="connsiteX24" fmla="*/ 21599 w 81118"/>
                    <a:gd name="connsiteY24" fmla="*/ 90830 h 144559"/>
                    <a:gd name="connsiteX25" fmla="*/ 19945 w 81118"/>
                    <a:gd name="connsiteY25" fmla="*/ 88171 h 144559"/>
                    <a:gd name="connsiteX26" fmla="*/ 16903 w 81118"/>
                    <a:gd name="connsiteY26" fmla="*/ 87492 h 144559"/>
                    <a:gd name="connsiteX27" fmla="*/ 3286 w 81118"/>
                    <a:gd name="connsiteY27" fmla="*/ 90062 h 144559"/>
                    <a:gd name="connsiteX28" fmla="*/ 7 w 81118"/>
                    <a:gd name="connsiteY28" fmla="*/ 94256 h 144559"/>
                    <a:gd name="connsiteX29" fmla="*/ 6033 w 81118"/>
                    <a:gd name="connsiteY29" fmla="*/ 113958 h 144559"/>
                    <a:gd name="connsiteX30" fmla="*/ 18587 w 81118"/>
                    <a:gd name="connsiteY30" fmla="*/ 125980 h 144559"/>
                    <a:gd name="connsiteX31" fmla="*/ 32942 w 81118"/>
                    <a:gd name="connsiteY31" fmla="*/ 130440 h 144559"/>
                    <a:gd name="connsiteX32" fmla="*/ 32942 w 81118"/>
                    <a:gd name="connsiteY32" fmla="*/ 140572 h 144559"/>
                    <a:gd name="connsiteX33" fmla="*/ 36930 w 81118"/>
                    <a:gd name="connsiteY33" fmla="*/ 144560 h 144559"/>
                    <a:gd name="connsiteX34" fmla="*/ 44935 w 81118"/>
                    <a:gd name="connsiteY34" fmla="*/ 144560 h 144559"/>
                    <a:gd name="connsiteX35" fmla="*/ 48922 w 81118"/>
                    <a:gd name="connsiteY35" fmla="*/ 140572 h 144559"/>
                    <a:gd name="connsiteX36" fmla="*/ 48922 w 81118"/>
                    <a:gd name="connsiteY36" fmla="*/ 130499 h 144559"/>
                    <a:gd name="connsiteX37" fmla="*/ 71046 w 81118"/>
                    <a:gd name="connsiteY37" fmla="*/ 119482 h 144559"/>
                    <a:gd name="connsiteX38" fmla="*/ 81119 w 81118"/>
                    <a:gd name="connsiteY38" fmla="*/ 93222 h 144559"/>
                    <a:gd name="connsiteX39" fmla="*/ 78637 w 81118"/>
                    <a:gd name="connsiteY39" fmla="*/ 79871 h 144559"/>
                    <a:gd name="connsiteX40" fmla="*/ 59113 w 81118"/>
                    <a:gd name="connsiteY40" fmla="*/ 94138 h 144559"/>
                    <a:gd name="connsiteX41" fmla="*/ 54948 w 81118"/>
                    <a:gd name="connsiteY41" fmla="*/ 106042 h 144559"/>
                    <a:gd name="connsiteX42" fmla="*/ 48863 w 81118"/>
                    <a:gd name="connsiteY42" fmla="*/ 110443 h 144559"/>
                    <a:gd name="connsiteX43" fmla="*/ 48863 w 81118"/>
                    <a:gd name="connsiteY43" fmla="*/ 79989 h 144559"/>
                    <a:gd name="connsiteX44" fmla="*/ 56366 w 81118"/>
                    <a:gd name="connsiteY44" fmla="*/ 84804 h 144559"/>
                    <a:gd name="connsiteX45" fmla="*/ 59113 w 81118"/>
                    <a:gd name="connsiteY45" fmla="*/ 94138 h 144559"/>
                    <a:gd name="connsiteX46" fmla="*/ 32853 w 81118"/>
                    <a:gd name="connsiteY46" fmla="*/ 26968 h 144559"/>
                    <a:gd name="connsiteX47" fmla="*/ 32853 w 81118"/>
                    <a:gd name="connsiteY47" fmla="*/ 53612 h 144559"/>
                    <a:gd name="connsiteX48" fmla="*/ 26798 w 81118"/>
                    <a:gd name="connsiteY48" fmla="*/ 49329 h 144559"/>
                    <a:gd name="connsiteX49" fmla="*/ 23844 w 81118"/>
                    <a:gd name="connsiteY49" fmla="*/ 40290 h 144559"/>
                    <a:gd name="connsiteX50" fmla="*/ 27359 w 81118"/>
                    <a:gd name="connsiteY50" fmla="*/ 30808 h 144559"/>
                    <a:gd name="connsiteX51" fmla="*/ 32853 w 81118"/>
                    <a:gd name="connsiteY51" fmla="*/ 26968 h 144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</a:cxnLst>
                  <a:rect l="l" t="t" r="r" b="b"/>
                  <a:pathLst>
                    <a:path w="81118" h="144559">
                      <a:moveTo>
                        <a:pt x="78637" y="79871"/>
                      </a:moveTo>
                      <a:cubicBezTo>
                        <a:pt x="77013" y="75706"/>
                        <a:pt x="74620" y="72073"/>
                        <a:pt x="71578" y="69001"/>
                      </a:cubicBezTo>
                      <a:cubicBezTo>
                        <a:pt x="68595" y="66018"/>
                        <a:pt x="64696" y="63448"/>
                        <a:pt x="60028" y="61380"/>
                      </a:cubicBezTo>
                      <a:cubicBezTo>
                        <a:pt x="57961" y="60494"/>
                        <a:pt x="54298" y="59372"/>
                        <a:pt x="48863" y="57954"/>
                      </a:cubicBezTo>
                      <a:lnTo>
                        <a:pt x="48863" y="27530"/>
                      </a:lnTo>
                      <a:cubicBezTo>
                        <a:pt x="50222" y="28238"/>
                        <a:pt x="51374" y="29125"/>
                        <a:pt x="52349" y="30218"/>
                      </a:cubicBezTo>
                      <a:cubicBezTo>
                        <a:pt x="54357" y="32462"/>
                        <a:pt x="55686" y="35889"/>
                        <a:pt x="56395" y="40408"/>
                      </a:cubicBezTo>
                      <a:cubicBezTo>
                        <a:pt x="56720" y="42594"/>
                        <a:pt x="58758" y="44071"/>
                        <a:pt x="60944" y="43746"/>
                      </a:cubicBezTo>
                      <a:lnTo>
                        <a:pt x="74975" y="41619"/>
                      </a:lnTo>
                      <a:cubicBezTo>
                        <a:pt x="77131" y="41294"/>
                        <a:pt x="78637" y="39286"/>
                        <a:pt x="78313" y="37129"/>
                      </a:cubicBezTo>
                      <a:cubicBezTo>
                        <a:pt x="76954" y="27559"/>
                        <a:pt x="72878" y="19879"/>
                        <a:pt x="66231" y="14356"/>
                      </a:cubicBezTo>
                      <a:cubicBezTo>
                        <a:pt x="61742" y="10604"/>
                        <a:pt x="55952" y="8123"/>
                        <a:pt x="48893" y="6971"/>
                      </a:cubicBezTo>
                      <a:lnTo>
                        <a:pt x="48893" y="4017"/>
                      </a:lnTo>
                      <a:cubicBezTo>
                        <a:pt x="48893" y="1802"/>
                        <a:pt x="47120" y="0"/>
                        <a:pt x="44905" y="0"/>
                      </a:cubicBezTo>
                      <a:lnTo>
                        <a:pt x="36900" y="0"/>
                      </a:lnTo>
                      <a:cubicBezTo>
                        <a:pt x="34714" y="0"/>
                        <a:pt x="32912" y="1802"/>
                        <a:pt x="32912" y="4017"/>
                      </a:cubicBezTo>
                      <a:lnTo>
                        <a:pt x="32912" y="6971"/>
                      </a:lnTo>
                      <a:cubicBezTo>
                        <a:pt x="24849" y="8241"/>
                        <a:pt x="18498" y="10870"/>
                        <a:pt x="13949" y="14858"/>
                      </a:cubicBezTo>
                      <a:cubicBezTo>
                        <a:pt x="6240" y="21592"/>
                        <a:pt x="2341" y="30483"/>
                        <a:pt x="2341" y="41324"/>
                      </a:cubicBezTo>
                      <a:cubicBezTo>
                        <a:pt x="2341" y="47409"/>
                        <a:pt x="3670" y="52932"/>
                        <a:pt x="6328" y="57777"/>
                      </a:cubicBezTo>
                      <a:cubicBezTo>
                        <a:pt x="9016" y="62680"/>
                        <a:pt x="12886" y="66579"/>
                        <a:pt x="17878" y="69356"/>
                      </a:cubicBezTo>
                      <a:cubicBezTo>
                        <a:pt x="22958" y="72191"/>
                        <a:pt x="27980" y="74288"/>
                        <a:pt x="32912" y="75559"/>
                      </a:cubicBezTo>
                      <a:lnTo>
                        <a:pt x="32912" y="110384"/>
                      </a:lnTo>
                      <a:cubicBezTo>
                        <a:pt x="30520" y="109321"/>
                        <a:pt x="28364" y="107519"/>
                        <a:pt x="26355" y="105008"/>
                      </a:cubicBezTo>
                      <a:cubicBezTo>
                        <a:pt x="24140" y="102143"/>
                        <a:pt x="22515" y="97387"/>
                        <a:pt x="21599" y="90830"/>
                      </a:cubicBezTo>
                      <a:cubicBezTo>
                        <a:pt x="21452" y="89766"/>
                        <a:pt x="20861" y="88792"/>
                        <a:pt x="19945" y="88171"/>
                      </a:cubicBezTo>
                      <a:cubicBezTo>
                        <a:pt x="19059" y="87551"/>
                        <a:pt x="17966" y="87285"/>
                        <a:pt x="16903" y="87492"/>
                      </a:cubicBezTo>
                      <a:lnTo>
                        <a:pt x="3286" y="90062"/>
                      </a:lnTo>
                      <a:cubicBezTo>
                        <a:pt x="1277" y="90416"/>
                        <a:pt x="-111" y="92218"/>
                        <a:pt x="7" y="94256"/>
                      </a:cubicBezTo>
                      <a:cubicBezTo>
                        <a:pt x="568" y="101936"/>
                        <a:pt x="2577" y="108553"/>
                        <a:pt x="6033" y="113958"/>
                      </a:cubicBezTo>
                      <a:cubicBezTo>
                        <a:pt x="9489" y="119452"/>
                        <a:pt x="13713" y="123469"/>
                        <a:pt x="18587" y="125980"/>
                      </a:cubicBezTo>
                      <a:cubicBezTo>
                        <a:pt x="22456" y="127989"/>
                        <a:pt x="27271" y="129466"/>
                        <a:pt x="32942" y="130440"/>
                      </a:cubicBezTo>
                      <a:lnTo>
                        <a:pt x="32942" y="140572"/>
                      </a:lnTo>
                      <a:cubicBezTo>
                        <a:pt x="32942" y="142758"/>
                        <a:pt x="34744" y="144560"/>
                        <a:pt x="36930" y="144560"/>
                      </a:cubicBezTo>
                      <a:lnTo>
                        <a:pt x="44935" y="144560"/>
                      </a:lnTo>
                      <a:cubicBezTo>
                        <a:pt x="47150" y="144560"/>
                        <a:pt x="48922" y="142758"/>
                        <a:pt x="48922" y="140572"/>
                      </a:cubicBezTo>
                      <a:lnTo>
                        <a:pt x="48922" y="130499"/>
                      </a:lnTo>
                      <a:cubicBezTo>
                        <a:pt x="57725" y="129347"/>
                        <a:pt x="65168" y="125655"/>
                        <a:pt x="71046" y="119482"/>
                      </a:cubicBezTo>
                      <a:cubicBezTo>
                        <a:pt x="77722" y="112481"/>
                        <a:pt x="81119" y="103649"/>
                        <a:pt x="81119" y="93222"/>
                      </a:cubicBezTo>
                      <a:cubicBezTo>
                        <a:pt x="81030" y="88467"/>
                        <a:pt x="80203" y="83977"/>
                        <a:pt x="78637" y="79871"/>
                      </a:cubicBezTo>
                      <a:close/>
                      <a:moveTo>
                        <a:pt x="59113" y="94138"/>
                      </a:moveTo>
                      <a:cubicBezTo>
                        <a:pt x="59113" y="98953"/>
                        <a:pt x="57754" y="102822"/>
                        <a:pt x="54948" y="106042"/>
                      </a:cubicBezTo>
                      <a:cubicBezTo>
                        <a:pt x="53205" y="108050"/>
                        <a:pt x="51197" y="109498"/>
                        <a:pt x="48863" y="110443"/>
                      </a:cubicBezTo>
                      <a:lnTo>
                        <a:pt x="48863" y="79989"/>
                      </a:lnTo>
                      <a:cubicBezTo>
                        <a:pt x="53264" y="81850"/>
                        <a:pt x="55361" y="83563"/>
                        <a:pt x="56366" y="84804"/>
                      </a:cubicBezTo>
                      <a:cubicBezTo>
                        <a:pt x="58197" y="87049"/>
                        <a:pt x="59113" y="90121"/>
                        <a:pt x="59113" y="94138"/>
                      </a:cubicBezTo>
                      <a:close/>
                      <a:moveTo>
                        <a:pt x="32853" y="26968"/>
                      </a:moveTo>
                      <a:lnTo>
                        <a:pt x="32853" y="53612"/>
                      </a:lnTo>
                      <a:cubicBezTo>
                        <a:pt x="30165" y="52371"/>
                        <a:pt x="28127" y="50924"/>
                        <a:pt x="26798" y="49329"/>
                      </a:cubicBezTo>
                      <a:cubicBezTo>
                        <a:pt x="24789" y="46936"/>
                        <a:pt x="23844" y="43982"/>
                        <a:pt x="23844" y="40290"/>
                      </a:cubicBezTo>
                      <a:cubicBezTo>
                        <a:pt x="23844" y="36568"/>
                        <a:pt x="24996" y="33496"/>
                        <a:pt x="27359" y="30808"/>
                      </a:cubicBezTo>
                      <a:cubicBezTo>
                        <a:pt x="28866" y="29125"/>
                        <a:pt x="30697" y="27825"/>
                        <a:pt x="32853" y="2696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95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6" name="Freeform: Shape 205">
                  <a:extLst>
                    <a:ext uri="{FF2B5EF4-FFF2-40B4-BE49-F238E27FC236}">
                      <a16:creationId xmlns:a16="http://schemas.microsoft.com/office/drawing/2014/main" id="{DC37CEE3-DF2A-D3CB-8A1D-30A4FF3773C5}"/>
                    </a:ext>
                  </a:extLst>
                </p:cNvPr>
                <p:cNvSpPr/>
                <p:nvPr/>
              </p:nvSpPr>
              <p:spPr>
                <a:xfrm>
                  <a:off x="930608" y="2705285"/>
                  <a:ext cx="253082" cy="260939"/>
                </a:xfrm>
                <a:custGeom>
                  <a:avLst/>
                  <a:gdLst>
                    <a:gd name="connsiteX0" fmla="*/ 150231 w 253082"/>
                    <a:gd name="connsiteY0" fmla="*/ 0 h 260939"/>
                    <a:gd name="connsiteX1" fmla="*/ 184731 w 253082"/>
                    <a:gd name="connsiteY1" fmla="*/ 83150 h 260939"/>
                    <a:gd name="connsiteX2" fmla="*/ 65575 w 253082"/>
                    <a:gd name="connsiteY2" fmla="*/ 202277 h 260939"/>
                    <a:gd name="connsiteX3" fmla="*/ 0 w 253082"/>
                    <a:gd name="connsiteY3" fmla="*/ 182132 h 260939"/>
                    <a:gd name="connsiteX4" fmla="*/ 120929 w 253082"/>
                    <a:gd name="connsiteY4" fmla="*/ 260940 h 260939"/>
                    <a:gd name="connsiteX5" fmla="*/ 253083 w 253082"/>
                    <a:gd name="connsiteY5" fmla="*/ 128786 h 260939"/>
                    <a:gd name="connsiteX6" fmla="*/ 150231 w 253082"/>
                    <a:gd name="connsiteY6" fmla="*/ 0 h 260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3082" h="260939">
                      <a:moveTo>
                        <a:pt x="150231" y="0"/>
                      </a:moveTo>
                      <a:cubicBezTo>
                        <a:pt x="171469" y="21592"/>
                        <a:pt x="184731" y="51042"/>
                        <a:pt x="184731" y="83150"/>
                      </a:cubicBezTo>
                      <a:cubicBezTo>
                        <a:pt x="184731" y="148075"/>
                        <a:pt x="130529" y="202277"/>
                        <a:pt x="65575" y="202277"/>
                      </a:cubicBezTo>
                      <a:cubicBezTo>
                        <a:pt x="41472" y="202277"/>
                        <a:pt x="18875" y="194804"/>
                        <a:pt x="0" y="182132"/>
                      </a:cubicBezTo>
                      <a:cubicBezTo>
                        <a:pt x="20499" y="228566"/>
                        <a:pt x="66904" y="260940"/>
                        <a:pt x="120929" y="260940"/>
                      </a:cubicBezTo>
                      <a:cubicBezTo>
                        <a:pt x="193918" y="260940"/>
                        <a:pt x="253083" y="201775"/>
                        <a:pt x="253083" y="128786"/>
                      </a:cubicBezTo>
                      <a:cubicBezTo>
                        <a:pt x="253024" y="65929"/>
                        <a:pt x="209071" y="13322"/>
                        <a:pt x="150231" y="0"/>
                      </a:cubicBezTo>
                      <a:close/>
                    </a:path>
                  </a:pathLst>
                </a:custGeom>
                <a:solidFill>
                  <a:srgbClr val="FBB036"/>
                </a:solidFill>
                <a:ln w="295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07" name="Graphic 2">
                <a:extLst>
                  <a:ext uri="{FF2B5EF4-FFF2-40B4-BE49-F238E27FC236}">
                    <a16:creationId xmlns:a16="http://schemas.microsoft.com/office/drawing/2014/main" id="{2297DE6B-209F-A717-14D3-B710EADA67C1}"/>
                  </a:ext>
                </a:extLst>
              </p:cNvPr>
              <p:cNvGrpSpPr/>
              <p:nvPr/>
            </p:nvGrpSpPr>
            <p:grpSpPr>
              <a:xfrm>
                <a:off x="818954" y="2601577"/>
                <a:ext cx="465077" cy="465048"/>
                <a:chOff x="818954" y="2601577"/>
                <a:chExt cx="465077" cy="465048"/>
              </a:xfrm>
            </p:grpSpPr>
            <p:grpSp>
              <p:nvGrpSpPr>
                <p:cNvPr id="208" name="Graphic 2">
                  <a:extLst>
                    <a:ext uri="{FF2B5EF4-FFF2-40B4-BE49-F238E27FC236}">
                      <a16:creationId xmlns:a16="http://schemas.microsoft.com/office/drawing/2014/main" id="{D845E333-FE5C-B265-1BEA-22F3BEAA05E3}"/>
                    </a:ext>
                  </a:extLst>
                </p:cNvPr>
                <p:cNvGrpSpPr/>
                <p:nvPr/>
              </p:nvGrpSpPr>
              <p:grpSpPr>
                <a:xfrm>
                  <a:off x="1051508" y="2601577"/>
                  <a:ext cx="2953" cy="465048"/>
                  <a:chOff x="1051508" y="2601577"/>
                  <a:chExt cx="2953" cy="465048"/>
                </a:xfrm>
              </p:grpSpPr>
              <p:sp>
                <p:nvSpPr>
                  <p:cNvPr id="209" name="Freeform: Shape 208">
                    <a:extLst>
                      <a:ext uri="{FF2B5EF4-FFF2-40B4-BE49-F238E27FC236}">
                        <a16:creationId xmlns:a16="http://schemas.microsoft.com/office/drawing/2014/main" id="{95CFA206-D23A-737E-38E0-5A680AFD3DCE}"/>
                      </a:ext>
                    </a:extLst>
                  </p:cNvPr>
                  <p:cNvSpPr/>
                  <p:nvPr/>
                </p:nvSpPr>
                <p:spPr>
                  <a:xfrm>
                    <a:off x="1051508" y="2601577"/>
                    <a:ext cx="2953" cy="39787"/>
                  </a:xfrm>
                  <a:custGeom>
                    <a:avLst/>
                    <a:gdLst>
                      <a:gd name="connsiteX0" fmla="*/ 0 w 2953"/>
                      <a:gd name="connsiteY0" fmla="*/ 0 h 39787"/>
                      <a:gd name="connsiteX1" fmla="*/ 0 w 2953"/>
                      <a:gd name="connsiteY1" fmla="*/ 39788 h 397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953" h="39787">
                        <a:moveTo>
                          <a:pt x="0" y="0"/>
                        </a:moveTo>
                        <a:lnTo>
                          <a:pt x="0" y="39788"/>
                        </a:lnTo>
                      </a:path>
                    </a:pathLst>
                  </a:custGeom>
                  <a:ln w="13548" cap="rnd">
                    <a:solidFill>
                      <a:srgbClr val="00000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0" name="Freeform: Shape 209">
                    <a:extLst>
                      <a:ext uri="{FF2B5EF4-FFF2-40B4-BE49-F238E27FC236}">
                        <a16:creationId xmlns:a16="http://schemas.microsoft.com/office/drawing/2014/main" id="{34F8437A-AB10-BEA8-245D-EF6332CBA451}"/>
                      </a:ext>
                    </a:extLst>
                  </p:cNvPr>
                  <p:cNvSpPr/>
                  <p:nvPr/>
                </p:nvSpPr>
                <p:spPr>
                  <a:xfrm>
                    <a:off x="1051508" y="3026808"/>
                    <a:ext cx="2953" cy="39817"/>
                  </a:xfrm>
                  <a:custGeom>
                    <a:avLst/>
                    <a:gdLst>
                      <a:gd name="connsiteX0" fmla="*/ 0 w 2953"/>
                      <a:gd name="connsiteY0" fmla="*/ 0 h 39817"/>
                      <a:gd name="connsiteX1" fmla="*/ 0 w 2953"/>
                      <a:gd name="connsiteY1" fmla="*/ 39817 h 398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953" h="39817">
                        <a:moveTo>
                          <a:pt x="0" y="0"/>
                        </a:moveTo>
                        <a:lnTo>
                          <a:pt x="0" y="39817"/>
                        </a:lnTo>
                      </a:path>
                    </a:pathLst>
                  </a:custGeom>
                  <a:ln w="13548" cap="rnd">
                    <a:solidFill>
                      <a:srgbClr val="00000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11" name="Graphic 2">
                  <a:extLst>
                    <a:ext uri="{FF2B5EF4-FFF2-40B4-BE49-F238E27FC236}">
                      <a16:creationId xmlns:a16="http://schemas.microsoft.com/office/drawing/2014/main" id="{CA60ADBF-38FF-588A-8419-A54E719CE5C3}"/>
                    </a:ext>
                  </a:extLst>
                </p:cNvPr>
                <p:cNvGrpSpPr/>
                <p:nvPr/>
              </p:nvGrpSpPr>
              <p:grpSpPr>
                <a:xfrm>
                  <a:off x="818954" y="2834101"/>
                  <a:ext cx="465077" cy="2953"/>
                  <a:chOff x="818954" y="2834101"/>
                  <a:chExt cx="465077" cy="2953"/>
                </a:xfrm>
              </p:grpSpPr>
              <p:sp>
                <p:nvSpPr>
                  <p:cNvPr id="212" name="Freeform: Shape 211">
                    <a:extLst>
                      <a:ext uri="{FF2B5EF4-FFF2-40B4-BE49-F238E27FC236}">
                        <a16:creationId xmlns:a16="http://schemas.microsoft.com/office/drawing/2014/main" id="{CA1EF2C3-E64F-2F4B-E745-7EC1A7F9EC15}"/>
                      </a:ext>
                    </a:extLst>
                  </p:cNvPr>
                  <p:cNvSpPr/>
                  <p:nvPr/>
                </p:nvSpPr>
                <p:spPr>
                  <a:xfrm>
                    <a:off x="1244215" y="2834101"/>
                    <a:ext cx="39817" cy="2953"/>
                  </a:xfrm>
                  <a:custGeom>
                    <a:avLst/>
                    <a:gdLst>
                      <a:gd name="connsiteX0" fmla="*/ 39817 w 39817"/>
                      <a:gd name="connsiteY0" fmla="*/ 0 h 2953"/>
                      <a:gd name="connsiteX1" fmla="*/ 0 w 39817"/>
                      <a:gd name="connsiteY1" fmla="*/ 0 h 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9817" h="2953">
                        <a:moveTo>
                          <a:pt x="39817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3548" cap="rnd">
                    <a:solidFill>
                      <a:srgbClr val="00000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3" name="Freeform: Shape 212">
                    <a:extLst>
                      <a:ext uri="{FF2B5EF4-FFF2-40B4-BE49-F238E27FC236}">
                        <a16:creationId xmlns:a16="http://schemas.microsoft.com/office/drawing/2014/main" id="{9F0BABE5-0E69-2093-81BD-40729469808E}"/>
                      </a:ext>
                    </a:extLst>
                  </p:cNvPr>
                  <p:cNvSpPr/>
                  <p:nvPr/>
                </p:nvSpPr>
                <p:spPr>
                  <a:xfrm>
                    <a:off x="818954" y="2834101"/>
                    <a:ext cx="39817" cy="2953"/>
                  </a:xfrm>
                  <a:custGeom>
                    <a:avLst/>
                    <a:gdLst>
                      <a:gd name="connsiteX0" fmla="*/ 39817 w 39817"/>
                      <a:gd name="connsiteY0" fmla="*/ 0 h 2953"/>
                      <a:gd name="connsiteX1" fmla="*/ 0 w 39817"/>
                      <a:gd name="connsiteY1" fmla="*/ 0 h 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9817" h="2953">
                        <a:moveTo>
                          <a:pt x="39817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3548" cap="rnd">
                    <a:solidFill>
                      <a:srgbClr val="00000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14" name="Graphic 2">
                  <a:extLst>
                    <a:ext uri="{FF2B5EF4-FFF2-40B4-BE49-F238E27FC236}">
                      <a16:creationId xmlns:a16="http://schemas.microsoft.com/office/drawing/2014/main" id="{5AAE48A5-89C1-AB4B-4901-961A9C0E881B}"/>
                    </a:ext>
                  </a:extLst>
                </p:cNvPr>
                <p:cNvGrpSpPr/>
                <p:nvPr/>
              </p:nvGrpSpPr>
              <p:grpSpPr>
                <a:xfrm>
                  <a:off x="887069" y="2669692"/>
                  <a:ext cx="328847" cy="328847"/>
                  <a:chOff x="887069" y="2669692"/>
                  <a:chExt cx="328847" cy="328847"/>
                </a:xfrm>
              </p:grpSpPr>
              <p:sp>
                <p:nvSpPr>
                  <p:cNvPr id="215" name="Freeform: Shape 214">
                    <a:extLst>
                      <a:ext uri="{FF2B5EF4-FFF2-40B4-BE49-F238E27FC236}">
                        <a16:creationId xmlns:a16="http://schemas.microsoft.com/office/drawing/2014/main" id="{F66D889A-EDC4-FAE8-848D-76B8DFBE3F18}"/>
                      </a:ext>
                    </a:extLst>
                  </p:cNvPr>
                  <p:cNvSpPr/>
                  <p:nvPr/>
                </p:nvSpPr>
                <p:spPr>
                  <a:xfrm>
                    <a:off x="1187767" y="2669692"/>
                    <a:ext cx="28149" cy="28120"/>
                  </a:xfrm>
                  <a:custGeom>
                    <a:avLst/>
                    <a:gdLst>
                      <a:gd name="connsiteX0" fmla="*/ 28150 w 28149"/>
                      <a:gd name="connsiteY0" fmla="*/ 0 h 28120"/>
                      <a:gd name="connsiteX1" fmla="*/ 0 w 28149"/>
                      <a:gd name="connsiteY1" fmla="*/ 28120 h 28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149" h="28120">
                        <a:moveTo>
                          <a:pt x="28150" y="0"/>
                        </a:moveTo>
                        <a:lnTo>
                          <a:pt x="0" y="28120"/>
                        </a:lnTo>
                      </a:path>
                    </a:pathLst>
                  </a:custGeom>
                  <a:ln w="13548" cap="rnd">
                    <a:solidFill>
                      <a:srgbClr val="00000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6" name="Freeform: Shape 215">
                    <a:extLst>
                      <a:ext uri="{FF2B5EF4-FFF2-40B4-BE49-F238E27FC236}">
                        <a16:creationId xmlns:a16="http://schemas.microsoft.com/office/drawing/2014/main" id="{B1209C13-05BF-6EFF-105E-B058CC641930}"/>
                      </a:ext>
                    </a:extLst>
                  </p:cNvPr>
                  <p:cNvSpPr/>
                  <p:nvPr/>
                </p:nvSpPr>
                <p:spPr>
                  <a:xfrm>
                    <a:off x="887069" y="2970390"/>
                    <a:ext cx="28149" cy="28149"/>
                  </a:xfrm>
                  <a:custGeom>
                    <a:avLst/>
                    <a:gdLst>
                      <a:gd name="connsiteX0" fmla="*/ 28150 w 28149"/>
                      <a:gd name="connsiteY0" fmla="*/ 0 h 28149"/>
                      <a:gd name="connsiteX1" fmla="*/ 0 w 28149"/>
                      <a:gd name="connsiteY1" fmla="*/ 28150 h 28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149" h="28149">
                        <a:moveTo>
                          <a:pt x="28150" y="0"/>
                        </a:moveTo>
                        <a:lnTo>
                          <a:pt x="0" y="28150"/>
                        </a:lnTo>
                      </a:path>
                    </a:pathLst>
                  </a:custGeom>
                  <a:ln w="13548" cap="rnd">
                    <a:solidFill>
                      <a:srgbClr val="00000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17" name="Graphic 2">
                  <a:extLst>
                    <a:ext uri="{FF2B5EF4-FFF2-40B4-BE49-F238E27FC236}">
                      <a16:creationId xmlns:a16="http://schemas.microsoft.com/office/drawing/2014/main" id="{5A067078-07FD-7B25-4B38-7EE015CE5842}"/>
                    </a:ext>
                  </a:extLst>
                </p:cNvPr>
                <p:cNvGrpSpPr/>
                <p:nvPr/>
              </p:nvGrpSpPr>
              <p:grpSpPr>
                <a:xfrm>
                  <a:off x="887069" y="2669692"/>
                  <a:ext cx="328847" cy="328847"/>
                  <a:chOff x="887069" y="2669692"/>
                  <a:chExt cx="328847" cy="328847"/>
                </a:xfrm>
              </p:grpSpPr>
              <p:sp>
                <p:nvSpPr>
                  <p:cNvPr id="218" name="Freeform: Shape 217">
                    <a:extLst>
                      <a:ext uri="{FF2B5EF4-FFF2-40B4-BE49-F238E27FC236}">
                        <a16:creationId xmlns:a16="http://schemas.microsoft.com/office/drawing/2014/main" id="{4DCB9E8A-FD12-7693-09A9-E73D319A7F6E}"/>
                      </a:ext>
                    </a:extLst>
                  </p:cNvPr>
                  <p:cNvSpPr/>
                  <p:nvPr/>
                </p:nvSpPr>
                <p:spPr>
                  <a:xfrm>
                    <a:off x="1187767" y="2970390"/>
                    <a:ext cx="28149" cy="28149"/>
                  </a:xfrm>
                  <a:custGeom>
                    <a:avLst/>
                    <a:gdLst>
                      <a:gd name="connsiteX0" fmla="*/ 28150 w 28149"/>
                      <a:gd name="connsiteY0" fmla="*/ 28150 h 28149"/>
                      <a:gd name="connsiteX1" fmla="*/ 0 w 28149"/>
                      <a:gd name="connsiteY1" fmla="*/ 0 h 28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149" h="28149">
                        <a:moveTo>
                          <a:pt x="28150" y="28150"/>
                        </a:moveTo>
                        <a:lnTo>
                          <a:pt x="0" y="0"/>
                        </a:lnTo>
                      </a:path>
                    </a:pathLst>
                  </a:custGeom>
                  <a:ln w="13548" cap="rnd">
                    <a:solidFill>
                      <a:srgbClr val="00000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9" name="Freeform: Shape 218">
                    <a:extLst>
                      <a:ext uri="{FF2B5EF4-FFF2-40B4-BE49-F238E27FC236}">
                        <a16:creationId xmlns:a16="http://schemas.microsoft.com/office/drawing/2014/main" id="{87590976-0C77-5D1D-6421-53C1AC0EC81D}"/>
                      </a:ext>
                    </a:extLst>
                  </p:cNvPr>
                  <p:cNvSpPr/>
                  <p:nvPr/>
                </p:nvSpPr>
                <p:spPr>
                  <a:xfrm>
                    <a:off x="887069" y="2669692"/>
                    <a:ext cx="28149" cy="28120"/>
                  </a:xfrm>
                  <a:custGeom>
                    <a:avLst/>
                    <a:gdLst>
                      <a:gd name="connsiteX0" fmla="*/ 28150 w 28149"/>
                      <a:gd name="connsiteY0" fmla="*/ 28120 h 28120"/>
                      <a:gd name="connsiteX1" fmla="*/ 0 w 28149"/>
                      <a:gd name="connsiteY1" fmla="*/ 0 h 28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149" h="28120">
                        <a:moveTo>
                          <a:pt x="28150" y="28120"/>
                        </a:moveTo>
                        <a:lnTo>
                          <a:pt x="0" y="0"/>
                        </a:lnTo>
                      </a:path>
                    </a:pathLst>
                  </a:custGeom>
                  <a:ln w="13548" cap="rnd">
                    <a:solidFill>
                      <a:srgbClr val="00000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20" name="Graphic 2">
                  <a:extLst>
                    <a:ext uri="{FF2B5EF4-FFF2-40B4-BE49-F238E27FC236}">
                      <a16:creationId xmlns:a16="http://schemas.microsoft.com/office/drawing/2014/main" id="{9E0A7EA6-0A10-3746-6C17-AECA76F5E65B}"/>
                    </a:ext>
                  </a:extLst>
                </p:cNvPr>
                <p:cNvGrpSpPr/>
                <p:nvPr/>
              </p:nvGrpSpPr>
              <p:grpSpPr>
                <a:xfrm>
                  <a:off x="965198" y="2618177"/>
                  <a:ext cx="172620" cy="431847"/>
                  <a:chOff x="965198" y="2618177"/>
                  <a:chExt cx="172620" cy="431847"/>
                </a:xfrm>
              </p:grpSpPr>
              <p:sp>
                <p:nvSpPr>
                  <p:cNvPr id="243" name="Freeform: Shape 242">
                    <a:extLst>
                      <a:ext uri="{FF2B5EF4-FFF2-40B4-BE49-F238E27FC236}">
                        <a16:creationId xmlns:a16="http://schemas.microsoft.com/office/drawing/2014/main" id="{21EF3092-76FB-13A7-FED7-3337AA567E0B}"/>
                      </a:ext>
                    </a:extLst>
                  </p:cNvPr>
                  <p:cNvSpPr/>
                  <p:nvPr/>
                </p:nvSpPr>
                <p:spPr>
                  <a:xfrm>
                    <a:off x="1123020" y="2618177"/>
                    <a:ext cx="14798" cy="36952"/>
                  </a:xfrm>
                  <a:custGeom>
                    <a:avLst/>
                    <a:gdLst>
                      <a:gd name="connsiteX0" fmla="*/ 14799 w 14798"/>
                      <a:gd name="connsiteY0" fmla="*/ 0 h 36952"/>
                      <a:gd name="connsiteX1" fmla="*/ 0 w 14798"/>
                      <a:gd name="connsiteY1" fmla="*/ 36952 h 36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98" h="36952">
                        <a:moveTo>
                          <a:pt x="14799" y="0"/>
                        </a:moveTo>
                        <a:lnTo>
                          <a:pt x="0" y="36952"/>
                        </a:lnTo>
                      </a:path>
                    </a:pathLst>
                  </a:custGeom>
                  <a:ln w="13548" cap="rnd">
                    <a:solidFill>
                      <a:srgbClr val="00000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4" name="Freeform: Shape 243">
                    <a:extLst>
                      <a:ext uri="{FF2B5EF4-FFF2-40B4-BE49-F238E27FC236}">
                        <a16:creationId xmlns:a16="http://schemas.microsoft.com/office/drawing/2014/main" id="{6F017186-00D8-3B17-744D-40368D17F090}"/>
                      </a:ext>
                    </a:extLst>
                  </p:cNvPr>
                  <p:cNvSpPr/>
                  <p:nvPr/>
                </p:nvSpPr>
                <p:spPr>
                  <a:xfrm>
                    <a:off x="965198" y="3013072"/>
                    <a:ext cx="14769" cy="36952"/>
                  </a:xfrm>
                  <a:custGeom>
                    <a:avLst/>
                    <a:gdLst>
                      <a:gd name="connsiteX0" fmla="*/ 14769 w 14769"/>
                      <a:gd name="connsiteY0" fmla="*/ 0 h 36952"/>
                      <a:gd name="connsiteX1" fmla="*/ 0 w 14769"/>
                      <a:gd name="connsiteY1" fmla="*/ 36952 h 36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69" h="36952">
                        <a:moveTo>
                          <a:pt x="14769" y="0"/>
                        </a:moveTo>
                        <a:lnTo>
                          <a:pt x="0" y="36952"/>
                        </a:lnTo>
                      </a:path>
                    </a:pathLst>
                  </a:custGeom>
                  <a:ln w="13548" cap="rnd">
                    <a:solidFill>
                      <a:srgbClr val="00000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45" name="Graphic 2">
                  <a:extLst>
                    <a:ext uri="{FF2B5EF4-FFF2-40B4-BE49-F238E27FC236}">
                      <a16:creationId xmlns:a16="http://schemas.microsoft.com/office/drawing/2014/main" id="{8BB30D79-8CE9-7173-65B3-A9FF9D0FABD7}"/>
                    </a:ext>
                  </a:extLst>
                </p:cNvPr>
                <p:cNvGrpSpPr/>
                <p:nvPr/>
              </p:nvGrpSpPr>
              <p:grpSpPr>
                <a:xfrm>
                  <a:off x="835584" y="2747791"/>
                  <a:ext cx="431847" cy="172620"/>
                  <a:chOff x="835584" y="2747791"/>
                  <a:chExt cx="431847" cy="172620"/>
                </a:xfrm>
              </p:grpSpPr>
              <p:sp>
                <p:nvSpPr>
                  <p:cNvPr id="246" name="Freeform: Shape 245">
                    <a:extLst>
                      <a:ext uri="{FF2B5EF4-FFF2-40B4-BE49-F238E27FC236}">
                        <a16:creationId xmlns:a16="http://schemas.microsoft.com/office/drawing/2014/main" id="{6E90F9DE-DA50-7085-6CC0-871D5AF2DFD8}"/>
                      </a:ext>
                    </a:extLst>
                  </p:cNvPr>
                  <p:cNvSpPr/>
                  <p:nvPr/>
                </p:nvSpPr>
                <p:spPr>
                  <a:xfrm>
                    <a:off x="1230450" y="2905642"/>
                    <a:ext cx="36981" cy="14769"/>
                  </a:xfrm>
                  <a:custGeom>
                    <a:avLst/>
                    <a:gdLst>
                      <a:gd name="connsiteX0" fmla="*/ 36982 w 36981"/>
                      <a:gd name="connsiteY0" fmla="*/ 14769 h 14769"/>
                      <a:gd name="connsiteX1" fmla="*/ 0 w 36981"/>
                      <a:gd name="connsiteY1" fmla="*/ 0 h 14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981" h="14769">
                        <a:moveTo>
                          <a:pt x="36982" y="14769"/>
                        </a:moveTo>
                        <a:lnTo>
                          <a:pt x="0" y="0"/>
                        </a:lnTo>
                      </a:path>
                    </a:pathLst>
                  </a:custGeom>
                  <a:ln w="13548" cap="rnd">
                    <a:solidFill>
                      <a:srgbClr val="00000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7" name="Freeform: Shape 246">
                    <a:extLst>
                      <a:ext uri="{FF2B5EF4-FFF2-40B4-BE49-F238E27FC236}">
                        <a16:creationId xmlns:a16="http://schemas.microsoft.com/office/drawing/2014/main" id="{37FF88E4-29D9-B14F-D6E7-1AFB774C6065}"/>
                      </a:ext>
                    </a:extLst>
                  </p:cNvPr>
                  <p:cNvSpPr/>
                  <p:nvPr/>
                </p:nvSpPr>
                <p:spPr>
                  <a:xfrm>
                    <a:off x="835584" y="2747791"/>
                    <a:ext cx="36952" cy="14798"/>
                  </a:xfrm>
                  <a:custGeom>
                    <a:avLst/>
                    <a:gdLst>
                      <a:gd name="connsiteX0" fmla="*/ 36952 w 36952"/>
                      <a:gd name="connsiteY0" fmla="*/ 14799 h 14798"/>
                      <a:gd name="connsiteX1" fmla="*/ 0 w 36952"/>
                      <a:gd name="connsiteY1" fmla="*/ 0 h 147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952" h="14798">
                        <a:moveTo>
                          <a:pt x="36952" y="14799"/>
                        </a:moveTo>
                        <a:lnTo>
                          <a:pt x="0" y="0"/>
                        </a:lnTo>
                      </a:path>
                    </a:pathLst>
                  </a:custGeom>
                  <a:ln w="13548" cap="rnd">
                    <a:solidFill>
                      <a:srgbClr val="00000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48" name="Graphic 2">
                  <a:extLst>
                    <a:ext uri="{FF2B5EF4-FFF2-40B4-BE49-F238E27FC236}">
                      <a16:creationId xmlns:a16="http://schemas.microsoft.com/office/drawing/2014/main" id="{3B8369A0-6A27-BFE3-238C-7AE8D3915572}"/>
                    </a:ext>
                  </a:extLst>
                </p:cNvPr>
                <p:cNvGrpSpPr/>
                <p:nvPr/>
              </p:nvGrpSpPr>
              <p:grpSpPr>
                <a:xfrm>
                  <a:off x="837800" y="2742444"/>
                  <a:ext cx="427416" cy="183313"/>
                  <a:chOff x="837800" y="2742444"/>
                  <a:chExt cx="427416" cy="183313"/>
                </a:xfrm>
              </p:grpSpPr>
              <p:sp>
                <p:nvSpPr>
                  <p:cNvPr id="249" name="Freeform: Shape 248">
                    <a:extLst>
                      <a:ext uri="{FF2B5EF4-FFF2-40B4-BE49-F238E27FC236}">
                        <a16:creationId xmlns:a16="http://schemas.microsoft.com/office/drawing/2014/main" id="{848FBE74-1425-C699-F82C-53A507129A31}"/>
                      </a:ext>
                    </a:extLst>
                  </p:cNvPr>
                  <p:cNvSpPr/>
                  <p:nvPr/>
                </p:nvSpPr>
                <p:spPr>
                  <a:xfrm>
                    <a:off x="1228618" y="2742444"/>
                    <a:ext cx="36597" cy="15684"/>
                  </a:xfrm>
                  <a:custGeom>
                    <a:avLst/>
                    <a:gdLst>
                      <a:gd name="connsiteX0" fmla="*/ 36598 w 36597"/>
                      <a:gd name="connsiteY0" fmla="*/ 0 h 15684"/>
                      <a:gd name="connsiteX1" fmla="*/ 0 w 36597"/>
                      <a:gd name="connsiteY1" fmla="*/ 15685 h 156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597" h="15684">
                        <a:moveTo>
                          <a:pt x="36598" y="0"/>
                        </a:moveTo>
                        <a:lnTo>
                          <a:pt x="0" y="15685"/>
                        </a:lnTo>
                      </a:path>
                    </a:pathLst>
                  </a:custGeom>
                  <a:ln w="13548" cap="rnd">
                    <a:solidFill>
                      <a:srgbClr val="00000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0" name="Freeform: Shape 249">
                    <a:extLst>
                      <a:ext uri="{FF2B5EF4-FFF2-40B4-BE49-F238E27FC236}">
                        <a16:creationId xmlns:a16="http://schemas.microsoft.com/office/drawing/2014/main" id="{0B8F3AB0-C769-797C-FD9F-13EEA85405DB}"/>
                      </a:ext>
                    </a:extLst>
                  </p:cNvPr>
                  <p:cNvSpPr/>
                  <p:nvPr/>
                </p:nvSpPr>
                <p:spPr>
                  <a:xfrm>
                    <a:off x="837800" y="2910073"/>
                    <a:ext cx="36568" cy="15684"/>
                  </a:xfrm>
                  <a:custGeom>
                    <a:avLst/>
                    <a:gdLst>
                      <a:gd name="connsiteX0" fmla="*/ 36568 w 36568"/>
                      <a:gd name="connsiteY0" fmla="*/ 0 h 15684"/>
                      <a:gd name="connsiteX1" fmla="*/ 0 w 36568"/>
                      <a:gd name="connsiteY1" fmla="*/ 15685 h 156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568" h="15684">
                        <a:moveTo>
                          <a:pt x="36568" y="0"/>
                        </a:moveTo>
                        <a:lnTo>
                          <a:pt x="0" y="15685"/>
                        </a:lnTo>
                      </a:path>
                    </a:pathLst>
                  </a:custGeom>
                  <a:ln w="13548" cap="rnd">
                    <a:solidFill>
                      <a:srgbClr val="00000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51" name="Graphic 2">
                  <a:extLst>
                    <a:ext uri="{FF2B5EF4-FFF2-40B4-BE49-F238E27FC236}">
                      <a16:creationId xmlns:a16="http://schemas.microsoft.com/office/drawing/2014/main" id="{1ED0613D-53CD-E01A-EE7B-0BC84018E61D}"/>
                    </a:ext>
                  </a:extLst>
                </p:cNvPr>
                <p:cNvGrpSpPr/>
                <p:nvPr/>
              </p:nvGrpSpPr>
              <p:grpSpPr>
                <a:xfrm>
                  <a:off x="959851" y="2620393"/>
                  <a:ext cx="183313" cy="427416"/>
                  <a:chOff x="959851" y="2620393"/>
                  <a:chExt cx="183313" cy="427416"/>
                </a:xfrm>
              </p:grpSpPr>
              <p:sp>
                <p:nvSpPr>
                  <p:cNvPr id="252" name="Freeform: Shape 251">
                    <a:extLst>
                      <a:ext uri="{FF2B5EF4-FFF2-40B4-BE49-F238E27FC236}">
                        <a16:creationId xmlns:a16="http://schemas.microsoft.com/office/drawing/2014/main" id="{0C4B105C-3D9A-29B8-EAE8-BDE2086528FF}"/>
                      </a:ext>
                    </a:extLst>
                  </p:cNvPr>
                  <p:cNvSpPr/>
                  <p:nvPr/>
                </p:nvSpPr>
                <p:spPr>
                  <a:xfrm>
                    <a:off x="1127450" y="3011241"/>
                    <a:ext cx="15714" cy="36568"/>
                  </a:xfrm>
                  <a:custGeom>
                    <a:avLst/>
                    <a:gdLst>
                      <a:gd name="connsiteX0" fmla="*/ 15714 w 15714"/>
                      <a:gd name="connsiteY0" fmla="*/ 36568 h 36568"/>
                      <a:gd name="connsiteX1" fmla="*/ 0 w 15714"/>
                      <a:gd name="connsiteY1" fmla="*/ 0 h 36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5714" h="36568">
                        <a:moveTo>
                          <a:pt x="15714" y="36568"/>
                        </a:moveTo>
                        <a:lnTo>
                          <a:pt x="0" y="0"/>
                        </a:lnTo>
                      </a:path>
                    </a:pathLst>
                  </a:custGeom>
                  <a:ln w="13548" cap="rnd">
                    <a:solidFill>
                      <a:srgbClr val="00000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3" name="Freeform: Shape 252">
                    <a:extLst>
                      <a:ext uri="{FF2B5EF4-FFF2-40B4-BE49-F238E27FC236}">
                        <a16:creationId xmlns:a16="http://schemas.microsoft.com/office/drawing/2014/main" id="{DF752B3C-21B0-EF37-B845-D391569F957F}"/>
                      </a:ext>
                    </a:extLst>
                  </p:cNvPr>
                  <p:cNvSpPr/>
                  <p:nvPr/>
                </p:nvSpPr>
                <p:spPr>
                  <a:xfrm>
                    <a:off x="959851" y="2620393"/>
                    <a:ext cx="15684" cy="36568"/>
                  </a:xfrm>
                  <a:custGeom>
                    <a:avLst/>
                    <a:gdLst>
                      <a:gd name="connsiteX0" fmla="*/ 15685 w 15684"/>
                      <a:gd name="connsiteY0" fmla="*/ 36568 h 36568"/>
                      <a:gd name="connsiteX1" fmla="*/ 0 w 15684"/>
                      <a:gd name="connsiteY1" fmla="*/ 0 h 36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5684" h="36568">
                        <a:moveTo>
                          <a:pt x="15685" y="36568"/>
                        </a:moveTo>
                        <a:lnTo>
                          <a:pt x="0" y="0"/>
                        </a:lnTo>
                      </a:path>
                    </a:pathLst>
                  </a:custGeom>
                  <a:ln w="13548" cap="rnd">
                    <a:solidFill>
                      <a:srgbClr val="00000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C3CE93E-062D-3439-7BC8-9A33071FA949}"/>
                </a:ext>
              </a:extLst>
            </p:cNvPr>
            <p:cNvSpPr/>
            <p:nvPr/>
          </p:nvSpPr>
          <p:spPr>
            <a:xfrm>
              <a:off x="793492" y="2961600"/>
              <a:ext cx="444105" cy="226870"/>
            </a:xfrm>
            <a:custGeom>
              <a:avLst/>
              <a:gdLst>
                <a:gd name="connsiteX0" fmla="*/ 432793 w 444105"/>
                <a:gd name="connsiteY0" fmla="*/ 3857 h 226870"/>
                <a:gd name="connsiteX1" fmla="*/ 392000 w 444105"/>
                <a:gd name="connsiteY1" fmla="*/ 16086 h 226870"/>
                <a:gd name="connsiteX2" fmla="*/ 329143 w 444105"/>
                <a:gd name="connsiteY2" fmla="*/ 122276 h 226870"/>
                <a:gd name="connsiteX3" fmla="*/ 262003 w 444105"/>
                <a:gd name="connsiteY3" fmla="*/ 122276 h 226870"/>
                <a:gd name="connsiteX4" fmla="*/ 262003 w 444105"/>
                <a:gd name="connsiteY4" fmla="*/ 122158 h 226870"/>
                <a:gd name="connsiteX5" fmla="*/ 213295 w 444105"/>
                <a:gd name="connsiteY5" fmla="*/ 122158 h 226870"/>
                <a:gd name="connsiteX6" fmla="*/ 199382 w 444105"/>
                <a:gd name="connsiteY6" fmla="*/ 108216 h 226870"/>
                <a:gd name="connsiteX7" fmla="*/ 213295 w 444105"/>
                <a:gd name="connsiteY7" fmla="*/ 94274 h 226870"/>
                <a:gd name="connsiteX8" fmla="*/ 303888 w 444105"/>
                <a:gd name="connsiteY8" fmla="*/ 94274 h 226870"/>
                <a:gd name="connsiteX9" fmla="*/ 327253 w 444105"/>
                <a:gd name="connsiteY9" fmla="*/ 69196 h 226870"/>
                <a:gd name="connsiteX10" fmla="*/ 301939 w 444105"/>
                <a:gd name="connsiteY10" fmla="*/ 43350 h 226870"/>
                <a:gd name="connsiteX11" fmla="*/ 224637 w 444105"/>
                <a:gd name="connsiteY11" fmla="*/ 43350 h 226870"/>
                <a:gd name="connsiteX12" fmla="*/ 117591 w 444105"/>
                <a:gd name="connsiteY12" fmla="*/ 53216 h 226870"/>
                <a:gd name="connsiteX13" fmla="*/ 0 w 444105"/>
                <a:gd name="connsiteY13" fmla="*/ 108924 h 226870"/>
                <a:gd name="connsiteX14" fmla="*/ 0 w 444105"/>
                <a:gd name="connsiteY14" fmla="*/ 226870 h 226870"/>
                <a:gd name="connsiteX15" fmla="*/ 100400 w 444105"/>
                <a:gd name="connsiteY15" fmla="*/ 181972 h 226870"/>
                <a:gd name="connsiteX16" fmla="*/ 215274 w 444105"/>
                <a:gd name="connsiteY16" fmla="*/ 181706 h 226870"/>
                <a:gd name="connsiteX17" fmla="*/ 217341 w 444105"/>
                <a:gd name="connsiteY17" fmla="*/ 181913 h 226870"/>
                <a:gd name="connsiteX18" fmla="*/ 339895 w 444105"/>
                <a:gd name="connsiteY18" fmla="*/ 181913 h 226870"/>
                <a:gd name="connsiteX19" fmla="*/ 341254 w 444105"/>
                <a:gd name="connsiteY19" fmla="*/ 181765 h 226870"/>
                <a:gd name="connsiteX20" fmla="*/ 343381 w 444105"/>
                <a:gd name="connsiteY20" fmla="*/ 181559 h 226870"/>
                <a:gd name="connsiteX21" fmla="*/ 361842 w 444105"/>
                <a:gd name="connsiteY21" fmla="*/ 172136 h 226870"/>
                <a:gd name="connsiteX22" fmla="*/ 367129 w 444105"/>
                <a:gd name="connsiteY22" fmla="*/ 165815 h 226870"/>
                <a:gd name="connsiteX23" fmla="*/ 438021 w 444105"/>
                <a:gd name="connsiteY23" fmla="*/ 46038 h 226870"/>
                <a:gd name="connsiteX24" fmla="*/ 432793 w 444105"/>
                <a:gd name="connsiteY24" fmla="*/ 3857 h 22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44105" h="226870">
                  <a:moveTo>
                    <a:pt x="432793" y="3857"/>
                  </a:moveTo>
                  <a:cubicBezTo>
                    <a:pt x="420062" y="-4413"/>
                    <a:pt x="401807" y="1051"/>
                    <a:pt x="392000" y="16086"/>
                  </a:cubicBezTo>
                  <a:lnTo>
                    <a:pt x="329143" y="122276"/>
                  </a:lnTo>
                  <a:lnTo>
                    <a:pt x="262003" y="122276"/>
                  </a:lnTo>
                  <a:lnTo>
                    <a:pt x="262003" y="122158"/>
                  </a:lnTo>
                  <a:lnTo>
                    <a:pt x="213295" y="122158"/>
                  </a:lnTo>
                  <a:cubicBezTo>
                    <a:pt x="205615" y="122158"/>
                    <a:pt x="199382" y="115925"/>
                    <a:pt x="199382" y="108216"/>
                  </a:cubicBezTo>
                  <a:cubicBezTo>
                    <a:pt x="199382" y="100536"/>
                    <a:pt x="205644" y="94274"/>
                    <a:pt x="213295" y="94274"/>
                  </a:cubicBezTo>
                  <a:lnTo>
                    <a:pt x="303888" y="94274"/>
                  </a:lnTo>
                  <a:cubicBezTo>
                    <a:pt x="316974" y="93299"/>
                    <a:pt x="327282" y="82488"/>
                    <a:pt x="327253" y="69196"/>
                  </a:cubicBezTo>
                  <a:cubicBezTo>
                    <a:pt x="327223" y="55254"/>
                    <a:pt x="315910" y="43350"/>
                    <a:pt x="301939" y="43350"/>
                  </a:cubicBezTo>
                  <a:lnTo>
                    <a:pt x="224637" y="43350"/>
                  </a:lnTo>
                  <a:cubicBezTo>
                    <a:pt x="219350" y="43350"/>
                    <a:pt x="151117" y="43586"/>
                    <a:pt x="117591" y="53216"/>
                  </a:cubicBezTo>
                  <a:cubicBezTo>
                    <a:pt x="84302" y="62727"/>
                    <a:pt x="0" y="108924"/>
                    <a:pt x="0" y="108924"/>
                  </a:cubicBezTo>
                  <a:lnTo>
                    <a:pt x="0" y="226870"/>
                  </a:lnTo>
                  <a:lnTo>
                    <a:pt x="100400" y="181972"/>
                  </a:lnTo>
                  <a:lnTo>
                    <a:pt x="215274" y="181706"/>
                  </a:lnTo>
                  <a:cubicBezTo>
                    <a:pt x="215953" y="181736"/>
                    <a:pt x="216633" y="181913"/>
                    <a:pt x="217341" y="181913"/>
                  </a:cubicBezTo>
                  <a:lnTo>
                    <a:pt x="339895" y="181913"/>
                  </a:lnTo>
                  <a:cubicBezTo>
                    <a:pt x="340368" y="181913"/>
                    <a:pt x="340811" y="181795"/>
                    <a:pt x="341254" y="181765"/>
                  </a:cubicBezTo>
                  <a:cubicBezTo>
                    <a:pt x="341963" y="181736"/>
                    <a:pt x="342642" y="181647"/>
                    <a:pt x="343381" y="181559"/>
                  </a:cubicBezTo>
                  <a:cubicBezTo>
                    <a:pt x="350677" y="180702"/>
                    <a:pt x="357116" y="177276"/>
                    <a:pt x="361842" y="172136"/>
                  </a:cubicBezTo>
                  <a:cubicBezTo>
                    <a:pt x="363762" y="170246"/>
                    <a:pt x="365564" y="168178"/>
                    <a:pt x="367129" y="165815"/>
                  </a:cubicBezTo>
                  <a:lnTo>
                    <a:pt x="438021" y="46038"/>
                  </a:lnTo>
                  <a:cubicBezTo>
                    <a:pt x="447857" y="31062"/>
                    <a:pt x="445523" y="12158"/>
                    <a:pt x="432793" y="3857"/>
                  </a:cubicBezTo>
                  <a:close/>
                </a:path>
              </a:pathLst>
            </a:custGeom>
            <a:solidFill>
              <a:srgbClr val="00BDF2"/>
            </a:solidFill>
            <a:ln w="1354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57" name="Graphic 2">
            <a:extLst>
              <a:ext uri="{FF2B5EF4-FFF2-40B4-BE49-F238E27FC236}">
                <a16:creationId xmlns:a16="http://schemas.microsoft.com/office/drawing/2014/main" id="{4B22B711-823C-0EA6-9432-5942298A5D13}"/>
              </a:ext>
            </a:extLst>
          </p:cNvPr>
          <p:cNvGrpSpPr/>
          <p:nvPr/>
        </p:nvGrpSpPr>
        <p:grpSpPr>
          <a:xfrm>
            <a:off x="6149492" y="4775110"/>
            <a:ext cx="547843" cy="547872"/>
            <a:chOff x="6149492" y="4775110"/>
            <a:chExt cx="547843" cy="547872"/>
          </a:xfrm>
        </p:grpSpPr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05C752E8-3D59-783A-FA2C-76C2559EB86F}"/>
                </a:ext>
              </a:extLst>
            </p:cNvPr>
            <p:cNvSpPr/>
            <p:nvPr/>
          </p:nvSpPr>
          <p:spPr>
            <a:xfrm>
              <a:off x="6149492" y="4775110"/>
              <a:ext cx="547843" cy="547872"/>
            </a:xfrm>
            <a:custGeom>
              <a:avLst/>
              <a:gdLst>
                <a:gd name="connsiteX0" fmla="*/ 547843 w 547843"/>
                <a:gd name="connsiteY0" fmla="*/ 273907 h 547872"/>
                <a:gd name="connsiteX1" fmla="*/ 273936 w 547843"/>
                <a:gd name="connsiteY1" fmla="*/ 547873 h 547872"/>
                <a:gd name="connsiteX2" fmla="*/ 0 w 547843"/>
                <a:gd name="connsiteY2" fmla="*/ 273907 h 547872"/>
                <a:gd name="connsiteX3" fmla="*/ 273936 w 547843"/>
                <a:gd name="connsiteY3" fmla="*/ 0 h 547872"/>
                <a:gd name="connsiteX4" fmla="*/ 547843 w 547843"/>
                <a:gd name="connsiteY4" fmla="*/ 273907 h 5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7843" h="547872">
                  <a:moveTo>
                    <a:pt x="547843" y="273907"/>
                  </a:moveTo>
                  <a:cubicBezTo>
                    <a:pt x="547843" y="425201"/>
                    <a:pt x="425172" y="547873"/>
                    <a:pt x="273936" y="547873"/>
                  </a:cubicBezTo>
                  <a:cubicBezTo>
                    <a:pt x="122642" y="547873"/>
                    <a:pt x="0" y="425231"/>
                    <a:pt x="0" y="273907"/>
                  </a:cubicBezTo>
                  <a:cubicBezTo>
                    <a:pt x="0" y="122642"/>
                    <a:pt x="122642" y="0"/>
                    <a:pt x="273936" y="0"/>
                  </a:cubicBezTo>
                  <a:cubicBezTo>
                    <a:pt x="425201" y="0"/>
                    <a:pt x="547843" y="122672"/>
                    <a:pt x="547843" y="273907"/>
                  </a:cubicBezTo>
                  <a:close/>
                </a:path>
              </a:pathLst>
            </a:custGeom>
            <a:solidFill>
              <a:srgbClr val="FFD534"/>
            </a:solidFill>
            <a:ln w="1354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C7AA5CE-0BDF-7360-F3CE-016EB8F79736}"/>
                </a:ext>
              </a:extLst>
            </p:cNvPr>
            <p:cNvSpPr/>
            <p:nvPr/>
          </p:nvSpPr>
          <p:spPr>
            <a:xfrm>
              <a:off x="6210695" y="4836313"/>
              <a:ext cx="425437" cy="425437"/>
            </a:xfrm>
            <a:custGeom>
              <a:avLst/>
              <a:gdLst>
                <a:gd name="connsiteX0" fmla="*/ 425438 w 425437"/>
                <a:gd name="connsiteY0" fmla="*/ 212704 h 425437"/>
                <a:gd name="connsiteX1" fmla="*/ 212734 w 425437"/>
                <a:gd name="connsiteY1" fmla="*/ 425438 h 425437"/>
                <a:gd name="connsiteX2" fmla="*/ 0 w 425437"/>
                <a:gd name="connsiteY2" fmla="*/ 212704 h 425437"/>
                <a:gd name="connsiteX3" fmla="*/ 212734 w 425437"/>
                <a:gd name="connsiteY3" fmla="*/ 0 h 425437"/>
                <a:gd name="connsiteX4" fmla="*/ 425438 w 425437"/>
                <a:gd name="connsiteY4" fmla="*/ 212704 h 42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5437" h="425437">
                  <a:moveTo>
                    <a:pt x="425438" y="212704"/>
                  </a:moveTo>
                  <a:cubicBezTo>
                    <a:pt x="425438" y="330207"/>
                    <a:pt x="330207" y="425438"/>
                    <a:pt x="212734" y="425438"/>
                  </a:cubicBezTo>
                  <a:cubicBezTo>
                    <a:pt x="95231" y="425438"/>
                    <a:pt x="0" y="330207"/>
                    <a:pt x="0" y="212704"/>
                  </a:cubicBezTo>
                  <a:cubicBezTo>
                    <a:pt x="0" y="95231"/>
                    <a:pt x="95231" y="0"/>
                    <a:pt x="212734" y="0"/>
                  </a:cubicBezTo>
                  <a:cubicBezTo>
                    <a:pt x="330207" y="0"/>
                    <a:pt x="425438" y="95231"/>
                    <a:pt x="425438" y="212704"/>
                  </a:cubicBezTo>
                  <a:close/>
                </a:path>
              </a:pathLst>
            </a:custGeom>
            <a:solidFill>
              <a:srgbClr val="FFD534"/>
            </a:solidFill>
            <a:ln w="1354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5B68F3A8-43B7-0CF5-43C2-01BE22A6B6BF}"/>
                </a:ext>
              </a:extLst>
            </p:cNvPr>
            <p:cNvSpPr/>
            <p:nvPr/>
          </p:nvSpPr>
          <p:spPr>
            <a:xfrm>
              <a:off x="6339392" y="4899258"/>
              <a:ext cx="168071" cy="299634"/>
            </a:xfrm>
            <a:custGeom>
              <a:avLst/>
              <a:gdLst>
                <a:gd name="connsiteX0" fmla="*/ 163021 w 168071"/>
                <a:gd name="connsiteY0" fmla="*/ 165532 h 299634"/>
                <a:gd name="connsiteX1" fmla="*/ 148458 w 168071"/>
                <a:gd name="connsiteY1" fmla="*/ 142994 h 299634"/>
                <a:gd name="connsiteX2" fmla="*/ 124444 w 168071"/>
                <a:gd name="connsiteY2" fmla="*/ 127191 h 299634"/>
                <a:gd name="connsiteX3" fmla="*/ 101345 w 168071"/>
                <a:gd name="connsiteY3" fmla="*/ 120102 h 299634"/>
                <a:gd name="connsiteX4" fmla="*/ 101345 w 168071"/>
                <a:gd name="connsiteY4" fmla="*/ 57009 h 299634"/>
                <a:gd name="connsiteX5" fmla="*/ 108523 w 168071"/>
                <a:gd name="connsiteY5" fmla="*/ 62621 h 299634"/>
                <a:gd name="connsiteX6" fmla="*/ 116882 w 168071"/>
                <a:gd name="connsiteY6" fmla="*/ 83711 h 299634"/>
                <a:gd name="connsiteX7" fmla="*/ 126305 w 168071"/>
                <a:gd name="connsiteY7" fmla="*/ 90653 h 299634"/>
                <a:gd name="connsiteX8" fmla="*/ 155370 w 168071"/>
                <a:gd name="connsiteY8" fmla="*/ 86252 h 299634"/>
                <a:gd name="connsiteX9" fmla="*/ 162312 w 168071"/>
                <a:gd name="connsiteY9" fmla="*/ 76917 h 299634"/>
                <a:gd name="connsiteX10" fmla="*/ 137234 w 168071"/>
                <a:gd name="connsiteY10" fmla="*/ 29716 h 299634"/>
                <a:gd name="connsiteX11" fmla="*/ 101315 w 168071"/>
                <a:gd name="connsiteY11" fmla="*/ 14415 h 299634"/>
                <a:gd name="connsiteX12" fmla="*/ 101315 w 168071"/>
                <a:gd name="connsiteY12" fmla="*/ 8271 h 299634"/>
                <a:gd name="connsiteX13" fmla="*/ 93045 w 168071"/>
                <a:gd name="connsiteY13" fmla="*/ 0 h 299634"/>
                <a:gd name="connsiteX14" fmla="*/ 76474 w 168071"/>
                <a:gd name="connsiteY14" fmla="*/ 0 h 299634"/>
                <a:gd name="connsiteX15" fmla="*/ 68203 w 168071"/>
                <a:gd name="connsiteY15" fmla="*/ 8271 h 299634"/>
                <a:gd name="connsiteX16" fmla="*/ 68203 w 168071"/>
                <a:gd name="connsiteY16" fmla="*/ 14415 h 299634"/>
                <a:gd name="connsiteX17" fmla="*/ 28858 w 168071"/>
                <a:gd name="connsiteY17" fmla="*/ 30808 h 299634"/>
                <a:gd name="connsiteX18" fmla="*/ 4785 w 168071"/>
                <a:gd name="connsiteY18" fmla="*/ 85602 h 299634"/>
                <a:gd name="connsiteX19" fmla="*/ 13085 w 168071"/>
                <a:gd name="connsiteY19" fmla="*/ 119718 h 299634"/>
                <a:gd name="connsiteX20" fmla="*/ 36981 w 168071"/>
                <a:gd name="connsiteY20" fmla="*/ 143762 h 299634"/>
                <a:gd name="connsiteX21" fmla="*/ 68203 w 168071"/>
                <a:gd name="connsiteY21" fmla="*/ 156582 h 299634"/>
                <a:gd name="connsiteX22" fmla="*/ 68203 w 168071"/>
                <a:gd name="connsiteY22" fmla="*/ 228803 h 299634"/>
                <a:gd name="connsiteX23" fmla="*/ 54586 w 168071"/>
                <a:gd name="connsiteY23" fmla="*/ 217637 h 299634"/>
                <a:gd name="connsiteX24" fmla="*/ 44691 w 168071"/>
                <a:gd name="connsiteY24" fmla="*/ 188276 h 299634"/>
                <a:gd name="connsiteX25" fmla="*/ 41323 w 168071"/>
                <a:gd name="connsiteY25" fmla="*/ 182723 h 299634"/>
                <a:gd name="connsiteX26" fmla="*/ 35002 w 168071"/>
                <a:gd name="connsiteY26" fmla="*/ 181335 h 299634"/>
                <a:gd name="connsiteX27" fmla="*/ 6734 w 168071"/>
                <a:gd name="connsiteY27" fmla="*/ 186652 h 299634"/>
                <a:gd name="connsiteX28" fmla="*/ 29 w 168071"/>
                <a:gd name="connsiteY28" fmla="*/ 195365 h 299634"/>
                <a:gd name="connsiteX29" fmla="*/ 12435 w 168071"/>
                <a:gd name="connsiteY29" fmla="*/ 236246 h 299634"/>
                <a:gd name="connsiteX30" fmla="*/ 38458 w 168071"/>
                <a:gd name="connsiteY30" fmla="*/ 261117 h 299634"/>
                <a:gd name="connsiteX31" fmla="*/ 68262 w 168071"/>
                <a:gd name="connsiteY31" fmla="*/ 270362 h 299634"/>
                <a:gd name="connsiteX32" fmla="*/ 68262 w 168071"/>
                <a:gd name="connsiteY32" fmla="*/ 291334 h 299634"/>
                <a:gd name="connsiteX33" fmla="*/ 76533 w 168071"/>
                <a:gd name="connsiteY33" fmla="*/ 299635 h 299634"/>
                <a:gd name="connsiteX34" fmla="*/ 93104 w 168071"/>
                <a:gd name="connsiteY34" fmla="*/ 299635 h 299634"/>
                <a:gd name="connsiteX35" fmla="*/ 101375 w 168071"/>
                <a:gd name="connsiteY35" fmla="*/ 291334 h 299634"/>
                <a:gd name="connsiteX36" fmla="*/ 101375 w 168071"/>
                <a:gd name="connsiteY36" fmla="*/ 270510 h 299634"/>
                <a:gd name="connsiteX37" fmla="*/ 147188 w 168071"/>
                <a:gd name="connsiteY37" fmla="*/ 247707 h 299634"/>
                <a:gd name="connsiteX38" fmla="*/ 168071 w 168071"/>
                <a:gd name="connsiteY38" fmla="*/ 193268 h 299634"/>
                <a:gd name="connsiteX39" fmla="*/ 163021 w 168071"/>
                <a:gd name="connsiteY39" fmla="*/ 165532 h 299634"/>
                <a:gd name="connsiteX40" fmla="*/ 122612 w 168071"/>
                <a:gd name="connsiteY40" fmla="*/ 195070 h 299634"/>
                <a:gd name="connsiteX41" fmla="*/ 113958 w 168071"/>
                <a:gd name="connsiteY41" fmla="*/ 219764 h 299634"/>
                <a:gd name="connsiteX42" fmla="*/ 101375 w 168071"/>
                <a:gd name="connsiteY42" fmla="*/ 228862 h 299634"/>
                <a:gd name="connsiteX43" fmla="*/ 101375 w 168071"/>
                <a:gd name="connsiteY43" fmla="*/ 165738 h 299634"/>
                <a:gd name="connsiteX44" fmla="*/ 116912 w 168071"/>
                <a:gd name="connsiteY44" fmla="*/ 175722 h 299634"/>
                <a:gd name="connsiteX45" fmla="*/ 122612 w 168071"/>
                <a:gd name="connsiteY45" fmla="*/ 195070 h 299634"/>
                <a:gd name="connsiteX46" fmla="*/ 68262 w 168071"/>
                <a:gd name="connsiteY46" fmla="*/ 55827 h 299634"/>
                <a:gd name="connsiteX47" fmla="*/ 68262 w 168071"/>
                <a:gd name="connsiteY47" fmla="*/ 111034 h 299634"/>
                <a:gd name="connsiteX48" fmla="*/ 55620 w 168071"/>
                <a:gd name="connsiteY48" fmla="*/ 102143 h 299634"/>
                <a:gd name="connsiteX49" fmla="*/ 49505 w 168071"/>
                <a:gd name="connsiteY49" fmla="*/ 83386 h 299634"/>
                <a:gd name="connsiteX50" fmla="*/ 56860 w 168071"/>
                <a:gd name="connsiteY50" fmla="*/ 63743 h 299634"/>
                <a:gd name="connsiteX51" fmla="*/ 68262 w 168071"/>
                <a:gd name="connsiteY51" fmla="*/ 55827 h 299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68071" h="299634">
                  <a:moveTo>
                    <a:pt x="163021" y="165532"/>
                  </a:moveTo>
                  <a:cubicBezTo>
                    <a:pt x="159653" y="156906"/>
                    <a:pt x="154750" y="149315"/>
                    <a:pt x="148458" y="142994"/>
                  </a:cubicBezTo>
                  <a:cubicBezTo>
                    <a:pt x="142226" y="136791"/>
                    <a:pt x="134162" y="131474"/>
                    <a:pt x="124444" y="127191"/>
                  </a:cubicBezTo>
                  <a:cubicBezTo>
                    <a:pt x="120190" y="125330"/>
                    <a:pt x="112569" y="122997"/>
                    <a:pt x="101345" y="120102"/>
                  </a:cubicBezTo>
                  <a:lnTo>
                    <a:pt x="101345" y="57009"/>
                  </a:lnTo>
                  <a:cubicBezTo>
                    <a:pt x="104121" y="58486"/>
                    <a:pt x="106514" y="60347"/>
                    <a:pt x="108523" y="62621"/>
                  </a:cubicBezTo>
                  <a:cubicBezTo>
                    <a:pt x="112687" y="67258"/>
                    <a:pt x="115464" y="74348"/>
                    <a:pt x="116882" y="83711"/>
                  </a:cubicBezTo>
                  <a:cubicBezTo>
                    <a:pt x="117591" y="88230"/>
                    <a:pt x="121815" y="91332"/>
                    <a:pt x="126305" y="90653"/>
                  </a:cubicBezTo>
                  <a:lnTo>
                    <a:pt x="155370" y="86252"/>
                  </a:lnTo>
                  <a:cubicBezTo>
                    <a:pt x="159830" y="85572"/>
                    <a:pt x="162932" y="81437"/>
                    <a:pt x="162312" y="76917"/>
                  </a:cubicBezTo>
                  <a:cubicBezTo>
                    <a:pt x="159535" y="57097"/>
                    <a:pt x="151117" y="41206"/>
                    <a:pt x="137234" y="29716"/>
                  </a:cubicBezTo>
                  <a:cubicBezTo>
                    <a:pt x="127929" y="21917"/>
                    <a:pt x="115877" y="16778"/>
                    <a:pt x="101315" y="14415"/>
                  </a:cubicBezTo>
                  <a:lnTo>
                    <a:pt x="101315" y="8271"/>
                  </a:lnTo>
                  <a:cubicBezTo>
                    <a:pt x="101315" y="3692"/>
                    <a:pt x="97594" y="0"/>
                    <a:pt x="93045" y="0"/>
                  </a:cubicBezTo>
                  <a:lnTo>
                    <a:pt x="76474" y="0"/>
                  </a:lnTo>
                  <a:cubicBezTo>
                    <a:pt x="71925" y="0"/>
                    <a:pt x="68203" y="3722"/>
                    <a:pt x="68203" y="8271"/>
                  </a:cubicBezTo>
                  <a:lnTo>
                    <a:pt x="68203" y="14415"/>
                  </a:lnTo>
                  <a:cubicBezTo>
                    <a:pt x="51455" y="17044"/>
                    <a:pt x="38252" y="22538"/>
                    <a:pt x="28858" y="30808"/>
                  </a:cubicBezTo>
                  <a:cubicBezTo>
                    <a:pt x="12878" y="44780"/>
                    <a:pt x="4785" y="63212"/>
                    <a:pt x="4785" y="85602"/>
                  </a:cubicBezTo>
                  <a:cubicBezTo>
                    <a:pt x="4785" y="98214"/>
                    <a:pt x="7561" y="109705"/>
                    <a:pt x="13085" y="119718"/>
                  </a:cubicBezTo>
                  <a:cubicBezTo>
                    <a:pt x="18668" y="129909"/>
                    <a:pt x="26702" y="138002"/>
                    <a:pt x="36981" y="143762"/>
                  </a:cubicBezTo>
                  <a:cubicBezTo>
                    <a:pt x="47467" y="149640"/>
                    <a:pt x="57924" y="153923"/>
                    <a:pt x="68203" y="156582"/>
                  </a:cubicBezTo>
                  <a:lnTo>
                    <a:pt x="68203" y="228803"/>
                  </a:lnTo>
                  <a:cubicBezTo>
                    <a:pt x="63211" y="226558"/>
                    <a:pt x="58721" y="222865"/>
                    <a:pt x="54586" y="217637"/>
                  </a:cubicBezTo>
                  <a:cubicBezTo>
                    <a:pt x="49978" y="211729"/>
                    <a:pt x="46640" y="201864"/>
                    <a:pt x="44691" y="188276"/>
                  </a:cubicBezTo>
                  <a:cubicBezTo>
                    <a:pt x="44366" y="186061"/>
                    <a:pt x="43125" y="184052"/>
                    <a:pt x="41323" y="182723"/>
                  </a:cubicBezTo>
                  <a:cubicBezTo>
                    <a:pt x="39462" y="181423"/>
                    <a:pt x="37218" y="180921"/>
                    <a:pt x="35002" y="181335"/>
                  </a:cubicBezTo>
                  <a:lnTo>
                    <a:pt x="6734" y="186652"/>
                  </a:lnTo>
                  <a:cubicBezTo>
                    <a:pt x="2599" y="187420"/>
                    <a:pt x="-325" y="191171"/>
                    <a:pt x="29" y="195365"/>
                  </a:cubicBezTo>
                  <a:cubicBezTo>
                    <a:pt x="1152" y="211257"/>
                    <a:pt x="5346" y="224992"/>
                    <a:pt x="12435" y="236246"/>
                  </a:cubicBezTo>
                  <a:cubicBezTo>
                    <a:pt x="19613" y="247530"/>
                    <a:pt x="28356" y="255918"/>
                    <a:pt x="38458" y="261117"/>
                  </a:cubicBezTo>
                  <a:cubicBezTo>
                    <a:pt x="46463" y="265252"/>
                    <a:pt x="56476" y="268354"/>
                    <a:pt x="68262" y="270362"/>
                  </a:cubicBezTo>
                  <a:lnTo>
                    <a:pt x="68262" y="291334"/>
                  </a:lnTo>
                  <a:cubicBezTo>
                    <a:pt x="68262" y="295913"/>
                    <a:pt x="71984" y="299635"/>
                    <a:pt x="76533" y="299635"/>
                  </a:cubicBezTo>
                  <a:lnTo>
                    <a:pt x="93104" y="299635"/>
                  </a:lnTo>
                  <a:cubicBezTo>
                    <a:pt x="97682" y="299635"/>
                    <a:pt x="101375" y="295913"/>
                    <a:pt x="101375" y="291334"/>
                  </a:cubicBezTo>
                  <a:lnTo>
                    <a:pt x="101375" y="270510"/>
                  </a:lnTo>
                  <a:cubicBezTo>
                    <a:pt x="119658" y="268118"/>
                    <a:pt x="135018" y="260467"/>
                    <a:pt x="147188" y="247707"/>
                  </a:cubicBezTo>
                  <a:cubicBezTo>
                    <a:pt x="161071" y="233174"/>
                    <a:pt x="168071" y="214860"/>
                    <a:pt x="168071" y="193268"/>
                  </a:cubicBezTo>
                  <a:cubicBezTo>
                    <a:pt x="168071" y="183343"/>
                    <a:pt x="166358" y="174039"/>
                    <a:pt x="163021" y="165532"/>
                  </a:cubicBezTo>
                  <a:close/>
                  <a:moveTo>
                    <a:pt x="122612" y="195070"/>
                  </a:moveTo>
                  <a:cubicBezTo>
                    <a:pt x="122612" y="205083"/>
                    <a:pt x="119806" y="213147"/>
                    <a:pt x="113958" y="219764"/>
                  </a:cubicBezTo>
                  <a:cubicBezTo>
                    <a:pt x="110325" y="223899"/>
                    <a:pt x="106160" y="226942"/>
                    <a:pt x="101375" y="228862"/>
                  </a:cubicBezTo>
                  <a:lnTo>
                    <a:pt x="101375" y="165738"/>
                  </a:lnTo>
                  <a:cubicBezTo>
                    <a:pt x="110472" y="169638"/>
                    <a:pt x="114844" y="173182"/>
                    <a:pt x="116912" y="175722"/>
                  </a:cubicBezTo>
                  <a:cubicBezTo>
                    <a:pt x="120751" y="180419"/>
                    <a:pt x="122612" y="186770"/>
                    <a:pt x="122612" y="195070"/>
                  </a:cubicBezTo>
                  <a:close/>
                  <a:moveTo>
                    <a:pt x="68262" y="55827"/>
                  </a:moveTo>
                  <a:lnTo>
                    <a:pt x="68262" y="111034"/>
                  </a:lnTo>
                  <a:cubicBezTo>
                    <a:pt x="62650" y="108435"/>
                    <a:pt x="58396" y="105481"/>
                    <a:pt x="55620" y="102143"/>
                  </a:cubicBezTo>
                  <a:cubicBezTo>
                    <a:pt x="51485" y="97180"/>
                    <a:pt x="49505" y="91066"/>
                    <a:pt x="49505" y="83386"/>
                  </a:cubicBezTo>
                  <a:cubicBezTo>
                    <a:pt x="49505" y="75736"/>
                    <a:pt x="51928" y="69326"/>
                    <a:pt x="56860" y="63743"/>
                  </a:cubicBezTo>
                  <a:cubicBezTo>
                    <a:pt x="59932" y="60287"/>
                    <a:pt x="63713" y="57658"/>
                    <a:pt x="68262" y="55827"/>
                  </a:cubicBezTo>
                  <a:close/>
                </a:path>
              </a:pathLst>
            </a:custGeom>
            <a:solidFill>
              <a:srgbClr val="000000"/>
            </a:solidFill>
            <a:ln w="29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F805014-B5D7-358B-E6C8-E33053786FD0}"/>
                </a:ext>
              </a:extLst>
            </p:cNvPr>
            <p:cNvSpPr/>
            <p:nvPr/>
          </p:nvSpPr>
          <p:spPr>
            <a:xfrm>
              <a:off x="6172768" y="4781963"/>
              <a:ext cx="524566" cy="541020"/>
            </a:xfrm>
            <a:custGeom>
              <a:avLst/>
              <a:gdLst>
                <a:gd name="connsiteX0" fmla="*/ 311450 w 524566"/>
                <a:gd name="connsiteY0" fmla="*/ 0 h 541020"/>
                <a:gd name="connsiteX1" fmla="*/ 382932 w 524566"/>
                <a:gd name="connsiteY1" fmla="*/ 172384 h 541020"/>
                <a:gd name="connsiteX2" fmla="*/ 135934 w 524566"/>
                <a:gd name="connsiteY2" fmla="*/ 419382 h 541020"/>
                <a:gd name="connsiteX3" fmla="*/ 0 w 524566"/>
                <a:gd name="connsiteY3" fmla="*/ 377615 h 541020"/>
                <a:gd name="connsiteX4" fmla="*/ 250660 w 524566"/>
                <a:gd name="connsiteY4" fmla="*/ 541020 h 541020"/>
                <a:gd name="connsiteX5" fmla="*/ 524567 w 524566"/>
                <a:gd name="connsiteY5" fmla="*/ 267054 h 541020"/>
                <a:gd name="connsiteX6" fmla="*/ 311450 w 524566"/>
                <a:gd name="connsiteY6" fmla="*/ 0 h 541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4566" h="541020">
                  <a:moveTo>
                    <a:pt x="311450" y="0"/>
                  </a:moveTo>
                  <a:cubicBezTo>
                    <a:pt x="355462" y="44780"/>
                    <a:pt x="382932" y="105865"/>
                    <a:pt x="382932" y="172384"/>
                  </a:cubicBezTo>
                  <a:cubicBezTo>
                    <a:pt x="382932" y="307019"/>
                    <a:pt x="270599" y="419382"/>
                    <a:pt x="135934" y="419382"/>
                  </a:cubicBezTo>
                  <a:cubicBezTo>
                    <a:pt x="86045" y="419382"/>
                    <a:pt x="39168" y="403904"/>
                    <a:pt x="0" y="377615"/>
                  </a:cubicBezTo>
                  <a:cubicBezTo>
                    <a:pt x="42505" y="473851"/>
                    <a:pt x="138711" y="541020"/>
                    <a:pt x="250660" y="541020"/>
                  </a:cubicBezTo>
                  <a:cubicBezTo>
                    <a:pt x="401925" y="541020"/>
                    <a:pt x="524567" y="418378"/>
                    <a:pt x="524567" y="267054"/>
                  </a:cubicBezTo>
                  <a:cubicBezTo>
                    <a:pt x="524567" y="136703"/>
                    <a:pt x="433442" y="27677"/>
                    <a:pt x="311450" y="0"/>
                  </a:cubicBezTo>
                  <a:close/>
                </a:path>
              </a:pathLst>
            </a:custGeom>
            <a:solidFill>
              <a:srgbClr val="FBB036"/>
            </a:solidFill>
            <a:ln w="29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64" name="Graphic 2">
            <a:extLst>
              <a:ext uri="{FF2B5EF4-FFF2-40B4-BE49-F238E27FC236}">
                <a16:creationId xmlns:a16="http://schemas.microsoft.com/office/drawing/2014/main" id="{F1A2C3E9-3DAB-221B-26C9-D87C5ACC8DA8}"/>
              </a:ext>
            </a:extLst>
          </p:cNvPr>
          <p:cNvGrpSpPr/>
          <p:nvPr/>
        </p:nvGrpSpPr>
        <p:grpSpPr>
          <a:xfrm>
            <a:off x="6129612" y="3779616"/>
            <a:ext cx="587602" cy="381780"/>
            <a:chOff x="6129612" y="3779616"/>
            <a:chExt cx="587602" cy="381780"/>
          </a:xfrm>
        </p:grpSpPr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8E4E278D-97A3-F6C3-F483-3F33D88D3D54}"/>
                </a:ext>
              </a:extLst>
            </p:cNvPr>
            <p:cNvSpPr/>
            <p:nvPr/>
          </p:nvSpPr>
          <p:spPr>
            <a:xfrm>
              <a:off x="6186267" y="3779616"/>
              <a:ext cx="474264" cy="317652"/>
            </a:xfrm>
            <a:custGeom>
              <a:avLst/>
              <a:gdLst>
                <a:gd name="connsiteX0" fmla="*/ 0 w 474264"/>
                <a:gd name="connsiteY0" fmla="*/ 0 h 317652"/>
                <a:gd name="connsiteX1" fmla="*/ 474264 w 474264"/>
                <a:gd name="connsiteY1" fmla="*/ 0 h 317652"/>
                <a:gd name="connsiteX2" fmla="*/ 474264 w 474264"/>
                <a:gd name="connsiteY2" fmla="*/ 317653 h 317652"/>
                <a:gd name="connsiteX3" fmla="*/ 0 w 474264"/>
                <a:gd name="connsiteY3" fmla="*/ 317653 h 31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4264" h="317652">
                  <a:moveTo>
                    <a:pt x="0" y="0"/>
                  </a:moveTo>
                  <a:lnTo>
                    <a:pt x="474264" y="0"/>
                  </a:lnTo>
                  <a:lnTo>
                    <a:pt x="474264" y="317653"/>
                  </a:lnTo>
                  <a:lnTo>
                    <a:pt x="0" y="317653"/>
                  </a:lnTo>
                  <a:close/>
                </a:path>
              </a:pathLst>
            </a:custGeom>
            <a:solidFill>
              <a:srgbClr val="00BDF2"/>
            </a:solidFill>
            <a:ln w="1354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048C8F7E-557D-7D4F-0C64-1A90D57A174A}"/>
                </a:ext>
              </a:extLst>
            </p:cNvPr>
            <p:cNvSpPr/>
            <p:nvPr/>
          </p:nvSpPr>
          <p:spPr>
            <a:xfrm>
              <a:off x="6186296" y="3779616"/>
              <a:ext cx="474263" cy="317623"/>
            </a:xfrm>
            <a:custGeom>
              <a:avLst/>
              <a:gdLst>
                <a:gd name="connsiteX0" fmla="*/ 384143 w 474263"/>
                <a:gd name="connsiteY0" fmla="*/ 0 h 317623"/>
                <a:gd name="connsiteX1" fmla="*/ 386211 w 474263"/>
                <a:gd name="connsiteY1" fmla="*/ 31310 h 317623"/>
                <a:gd name="connsiteX2" fmla="*/ 136732 w 474263"/>
                <a:gd name="connsiteY2" fmla="*/ 280848 h 317623"/>
                <a:gd name="connsiteX3" fmla="*/ 0 w 474263"/>
                <a:gd name="connsiteY3" fmla="*/ 239052 h 317623"/>
                <a:gd name="connsiteX4" fmla="*/ 0 w 474263"/>
                <a:gd name="connsiteY4" fmla="*/ 317623 h 317623"/>
                <a:gd name="connsiteX5" fmla="*/ 474264 w 474263"/>
                <a:gd name="connsiteY5" fmla="*/ 317623 h 317623"/>
                <a:gd name="connsiteX6" fmla="*/ 474264 w 474263"/>
                <a:gd name="connsiteY6" fmla="*/ 0 h 317623"/>
                <a:gd name="connsiteX7" fmla="*/ 384143 w 474263"/>
                <a:gd name="connsiteY7" fmla="*/ 0 h 31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4263" h="317623">
                  <a:moveTo>
                    <a:pt x="384143" y="0"/>
                  </a:moveTo>
                  <a:cubicBezTo>
                    <a:pt x="385472" y="10279"/>
                    <a:pt x="386211" y="20736"/>
                    <a:pt x="386211" y="31310"/>
                  </a:cubicBezTo>
                  <a:cubicBezTo>
                    <a:pt x="386211" y="167363"/>
                    <a:pt x="272725" y="280848"/>
                    <a:pt x="136732" y="280848"/>
                  </a:cubicBezTo>
                  <a:cubicBezTo>
                    <a:pt x="86547" y="280848"/>
                    <a:pt x="39492" y="265370"/>
                    <a:pt x="0" y="239052"/>
                  </a:cubicBezTo>
                  <a:lnTo>
                    <a:pt x="0" y="317623"/>
                  </a:lnTo>
                  <a:lnTo>
                    <a:pt x="474264" y="317623"/>
                  </a:lnTo>
                  <a:lnTo>
                    <a:pt x="474264" y="0"/>
                  </a:lnTo>
                  <a:lnTo>
                    <a:pt x="384143" y="0"/>
                  </a:lnTo>
                  <a:close/>
                </a:path>
              </a:pathLst>
            </a:custGeom>
            <a:solidFill>
              <a:srgbClr val="BCBEC0"/>
            </a:solidFill>
            <a:ln w="29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8B906FE1-16EA-31EE-A0AF-70861E4DBD51}"/>
                </a:ext>
              </a:extLst>
            </p:cNvPr>
            <p:cNvSpPr/>
            <p:nvPr/>
          </p:nvSpPr>
          <p:spPr>
            <a:xfrm>
              <a:off x="6129612" y="4097269"/>
              <a:ext cx="587601" cy="64127"/>
            </a:xfrm>
            <a:custGeom>
              <a:avLst/>
              <a:gdLst>
                <a:gd name="connsiteX0" fmla="*/ 0 w 587601"/>
                <a:gd name="connsiteY0" fmla="*/ 0 h 64127"/>
                <a:gd name="connsiteX1" fmla="*/ 587601 w 587601"/>
                <a:gd name="connsiteY1" fmla="*/ 0 h 64127"/>
                <a:gd name="connsiteX2" fmla="*/ 587601 w 587601"/>
                <a:gd name="connsiteY2" fmla="*/ 64127 h 64127"/>
                <a:gd name="connsiteX3" fmla="*/ -1 w 587601"/>
                <a:gd name="connsiteY3" fmla="*/ 64127 h 64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7601" h="64127">
                  <a:moveTo>
                    <a:pt x="0" y="0"/>
                  </a:moveTo>
                  <a:lnTo>
                    <a:pt x="587601" y="0"/>
                  </a:lnTo>
                  <a:lnTo>
                    <a:pt x="587601" y="64127"/>
                  </a:lnTo>
                  <a:lnTo>
                    <a:pt x="-1" y="64127"/>
                  </a:lnTo>
                  <a:close/>
                </a:path>
              </a:pathLst>
            </a:custGeom>
            <a:solidFill>
              <a:srgbClr val="00BDF2"/>
            </a:solidFill>
            <a:ln w="1354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5E468490-43C9-663E-9406-3D5383C2B284}"/>
                </a:ext>
              </a:extLst>
            </p:cNvPr>
            <p:cNvSpPr/>
            <p:nvPr/>
          </p:nvSpPr>
          <p:spPr>
            <a:xfrm>
              <a:off x="6129612" y="4097269"/>
              <a:ext cx="587602" cy="64127"/>
            </a:xfrm>
            <a:custGeom>
              <a:avLst/>
              <a:gdLst>
                <a:gd name="connsiteX0" fmla="*/ 290508 w 587602"/>
                <a:gd name="connsiteY0" fmla="*/ 0 h 64127"/>
                <a:gd name="connsiteX1" fmla="*/ 153096 w 587602"/>
                <a:gd name="connsiteY1" fmla="*/ 42210 h 64127"/>
                <a:gd name="connsiteX2" fmla="*/ 15744 w 587602"/>
                <a:gd name="connsiteY2" fmla="*/ 0 h 64127"/>
                <a:gd name="connsiteX3" fmla="*/ 0 w 587602"/>
                <a:gd name="connsiteY3" fmla="*/ 0 h 64127"/>
                <a:gd name="connsiteX4" fmla="*/ 0 w 587602"/>
                <a:gd name="connsiteY4" fmla="*/ 64127 h 64127"/>
                <a:gd name="connsiteX5" fmla="*/ 587602 w 587602"/>
                <a:gd name="connsiteY5" fmla="*/ 64127 h 64127"/>
                <a:gd name="connsiteX6" fmla="*/ 587602 w 587602"/>
                <a:gd name="connsiteY6" fmla="*/ 0 h 64127"/>
                <a:gd name="connsiteX7" fmla="*/ 290508 w 587602"/>
                <a:gd name="connsiteY7" fmla="*/ 0 h 64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7602" h="64127">
                  <a:moveTo>
                    <a:pt x="290508" y="0"/>
                  </a:moveTo>
                  <a:cubicBezTo>
                    <a:pt x="250867" y="26555"/>
                    <a:pt x="203547" y="42210"/>
                    <a:pt x="153096" y="42210"/>
                  </a:cubicBezTo>
                  <a:cubicBezTo>
                    <a:pt x="102645" y="42210"/>
                    <a:pt x="55325" y="26584"/>
                    <a:pt x="15744" y="0"/>
                  </a:cubicBezTo>
                  <a:lnTo>
                    <a:pt x="0" y="0"/>
                  </a:lnTo>
                  <a:lnTo>
                    <a:pt x="0" y="64127"/>
                  </a:lnTo>
                  <a:lnTo>
                    <a:pt x="587602" y="64127"/>
                  </a:lnTo>
                  <a:lnTo>
                    <a:pt x="587602" y="0"/>
                  </a:lnTo>
                  <a:lnTo>
                    <a:pt x="290508" y="0"/>
                  </a:lnTo>
                  <a:close/>
                </a:path>
              </a:pathLst>
            </a:custGeom>
            <a:solidFill>
              <a:srgbClr val="BCBEC0"/>
            </a:solidFill>
            <a:ln w="29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A16CEC06-8DE6-FD34-9D8F-ECF1ACB67F18}"/>
                </a:ext>
              </a:extLst>
            </p:cNvPr>
            <p:cNvSpPr/>
            <p:nvPr/>
          </p:nvSpPr>
          <p:spPr>
            <a:xfrm>
              <a:off x="6353363" y="3866133"/>
              <a:ext cx="140158" cy="140187"/>
            </a:xfrm>
            <a:custGeom>
              <a:avLst/>
              <a:gdLst>
                <a:gd name="connsiteX0" fmla="*/ 140159 w 140158"/>
                <a:gd name="connsiteY0" fmla="*/ 70094 h 140187"/>
                <a:gd name="connsiteX1" fmla="*/ 70065 w 140158"/>
                <a:gd name="connsiteY1" fmla="*/ 140188 h 140187"/>
                <a:gd name="connsiteX2" fmla="*/ 0 w 140158"/>
                <a:gd name="connsiteY2" fmla="*/ 70094 h 140187"/>
                <a:gd name="connsiteX3" fmla="*/ 70065 w 140158"/>
                <a:gd name="connsiteY3" fmla="*/ 0 h 140187"/>
                <a:gd name="connsiteX4" fmla="*/ 140159 w 140158"/>
                <a:gd name="connsiteY4" fmla="*/ 70094 h 14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158" h="140187">
                  <a:moveTo>
                    <a:pt x="140159" y="70094"/>
                  </a:moveTo>
                  <a:cubicBezTo>
                    <a:pt x="140159" y="108818"/>
                    <a:pt x="108760" y="140188"/>
                    <a:pt x="70065" y="140188"/>
                  </a:cubicBezTo>
                  <a:cubicBezTo>
                    <a:pt x="31340" y="140188"/>
                    <a:pt x="0" y="108818"/>
                    <a:pt x="0" y="70094"/>
                  </a:cubicBezTo>
                  <a:cubicBezTo>
                    <a:pt x="0" y="31369"/>
                    <a:pt x="31370" y="0"/>
                    <a:pt x="70065" y="0"/>
                  </a:cubicBezTo>
                  <a:cubicBezTo>
                    <a:pt x="108730" y="0"/>
                    <a:pt x="140159" y="31369"/>
                    <a:pt x="140159" y="70094"/>
                  </a:cubicBezTo>
                  <a:close/>
                </a:path>
              </a:pathLst>
            </a:custGeom>
            <a:solidFill>
              <a:srgbClr val="FFFFFF"/>
            </a:solidFill>
            <a:ln w="1354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2" name="Graphic 2">
            <a:extLst>
              <a:ext uri="{FF2B5EF4-FFF2-40B4-BE49-F238E27FC236}">
                <a16:creationId xmlns:a16="http://schemas.microsoft.com/office/drawing/2014/main" id="{BAEF6347-7579-515C-6934-14859FBA11DE}"/>
              </a:ext>
            </a:extLst>
          </p:cNvPr>
          <p:cNvGrpSpPr/>
          <p:nvPr/>
        </p:nvGrpSpPr>
        <p:grpSpPr>
          <a:xfrm>
            <a:off x="6244663" y="2599214"/>
            <a:ext cx="357499" cy="591648"/>
            <a:chOff x="6244663" y="2599214"/>
            <a:chExt cx="357499" cy="591648"/>
          </a:xfrm>
        </p:grpSpPr>
        <p:grpSp>
          <p:nvGrpSpPr>
            <p:cNvPr id="273" name="Graphic 2">
              <a:extLst>
                <a:ext uri="{FF2B5EF4-FFF2-40B4-BE49-F238E27FC236}">
                  <a16:creationId xmlns:a16="http://schemas.microsoft.com/office/drawing/2014/main" id="{B2D88251-3652-852F-2840-2992469CBC09}"/>
                </a:ext>
              </a:extLst>
            </p:cNvPr>
            <p:cNvGrpSpPr/>
            <p:nvPr/>
          </p:nvGrpSpPr>
          <p:grpSpPr>
            <a:xfrm>
              <a:off x="6313487" y="2599214"/>
              <a:ext cx="219822" cy="482091"/>
              <a:chOff x="6313487" y="2599214"/>
              <a:chExt cx="219822" cy="482091"/>
            </a:xfrm>
          </p:grpSpPr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44D36039-F78E-0A0D-E580-ADB8B1C62194}"/>
                  </a:ext>
                </a:extLst>
              </p:cNvPr>
              <p:cNvSpPr/>
              <p:nvPr/>
            </p:nvSpPr>
            <p:spPr>
              <a:xfrm>
                <a:off x="6315791" y="2876016"/>
                <a:ext cx="215244" cy="205289"/>
              </a:xfrm>
              <a:custGeom>
                <a:avLst/>
                <a:gdLst>
                  <a:gd name="connsiteX0" fmla="*/ 215244 w 215244"/>
                  <a:gd name="connsiteY0" fmla="*/ 205290 h 205289"/>
                  <a:gd name="connsiteX1" fmla="*/ 215244 w 215244"/>
                  <a:gd name="connsiteY1" fmla="*/ 107637 h 205289"/>
                  <a:gd name="connsiteX2" fmla="*/ 107637 w 215244"/>
                  <a:gd name="connsiteY2" fmla="*/ 0 h 205289"/>
                  <a:gd name="connsiteX3" fmla="*/ 0 w 215244"/>
                  <a:gd name="connsiteY3" fmla="*/ 107637 h 205289"/>
                  <a:gd name="connsiteX4" fmla="*/ 0 w 215244"/>
                  <a:gd name="connsiteY4" fmla="*/ 205290 h 205289"/>
                  <a:gd name="connsiteX5" fmla="*/ 215244 w 215244"/>
                  <a:gd name="connsiteY5" fmla="*/ 205290 h 205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5244" h="205289">
                    <a:moveTo>
                      <a:pt x="215244" y="205290"/>
                    </a:moveTo>
                    <a:lnTo>
                      <a:pt x="215244" y="107637"/>
                    </a:lnTo>
                    <a:cubicBezTo>
                      <a:pt x="215244" y="48177"/>
                      <a:pt x="167068" y="0"/>
                      <a:pt x="107637" y="0"/>
                    </a:cubicBezTo>
                    <a:cubicBezTo>
                      <a:pt x="48206" y="0"/>
                      <a:pt x="0" y="48206"/>
                      <a:pt x="0" y="107637"/>
                    </a:cubicBezTo>
                    <a:lnTo>
                      <a:pt x="0" y="205290"/>
                    </a:lnTo>
                    <a:lnTo>
                      <a:pt x="215244" y="205290"/>
                    </a:lnTo>
                    <a:close/>
                  </a:path>
                </a:pathLst>
              </a:custGeom>
              <a:solidFill>
                <a:srgbClr val="8FC748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DA04052B-D584-10EE-3136-62FCCB0D0722}"/>
                  </a:ext>
                </a:extLst>
              </p:cNvPr>
              <p:cNvSpPr/>
              <p:nvPr/>
            </p:nvSpPr>
            <p:spPr>
              <a:xfrm>
                <a:off x="6315791" y="2892291"/>
                <a:ext cx="215244" cy="189014"/>
              </a:xfrm>
              <a:custGeom>
                <a:avLst/>
                <a:gdLst>
                  <a:gd name="connsiteX0" fmla="*/ 164498 w 215244"/>
                  <a:gd name="connsiteY0" fmla="*/ 0 h 189014"/>
                  <a:gd name="connsiteX1" fmla="*/ 169815 w 215244"/>
                  <a:gd name="connsiteY1" fmla="*/ 35977 h 189014"/>
                  <a:gd name="connsiteX2" fmla="*/ 40201 w 215244"/>
                  <a:gd name="connsiteY2" fmla="*/ 165591 h 189014"/>
                  <a:gd name="connsiteX3" fmla="*/ 0 w 215244"/>
                  <a:gd name="connsiteY3" fmla="*/ 159004 h 189014"/>
                  <a:gd name="connsiteX4" fmla="*/ 0 w 215244"/>
                  <a:gd name="connsiteY4" fmla="*/ 189014 h 189014"/>
                  <a:gd name="connsiteX5" fmla="*/ 215244 w 215244"/>
                  <a:gd name="connsiteY5" fmla="*/ 189014 h 189014"/>
                  <a:gd name="connsiteX6" fmla="*/ 215244 w 215244"/>
                  <a:gd name="connsiteY6" fmla="*/ 91361 h 189014"/>
                  <a:gd name="connsiteX7" fmla="*/ 164498 w 215244"/>
                  <a:gd name="connsiteY7" fmla="*/ 0 h 189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5244" h="189014">
                    <a:moveTo>
                      <a:pt x="164498" y="0"/>
                    </a:moveTo>
                    <a:cubicBezTo>
                      <a:pt x="167924" y="11461"/>
                      <a:pt x="169815" y="23542"/>
                      <a:pt x="169815" y="35977"/>
                    </a:cubicBezTo>
                    <a:cubicBezTo>
                      <a:pt x="169815" y="106633"/>
                      <a:pt x="110827" y="165591"/>
                      <a:pt x="40201" y="165591"/>
                    </a:cubicBezTo>
                    <a:cubicBezTo>
                      <a:pt x="26230" y="165591"/>
                      <a:pt x="12702" y="163257"/>
                      <a:pt x="0" y="159004"/>
                    </a:cubicBezTo>
                    <a:lnTo>
                      <a:pt x="0" y="189014"/>
                    </a:lnTo>
                    <a:lnTo>
                      <a:pt x="215244" y="189014"/>
                    </a:lnTo>
                    <a:lnTo>
                      <a:pt x="215244" y="91361"/>
                    </a:lnTo>
                    <a:cubicBezTo>
                      <a:pt x="215244" y="52814"/>
                      <a:pt x="194981" y="19023"/>
                      <a:pt x="164498" y="0"/>
                    </a:cubicBezTo>
                    <a:close/>
                  </a:path>
                </a:pathLst>
              </a:custGeom>
              <a:solidFill>
                <a:srgbClr val="BCBEC0"/>
              </a:solidFill>
              <a:ln w="29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6A6FD947-7D33-62B0-FD18-2246BD4A8DA8}"/>
                  </a:ext>
                </a:extLst>
              </p:cNvPr>
              <p:cNvSpPr/>
              <p:nvPr/>
            </p:nvSpPr>
            <p:spPr>
              <a:xfrm>
                <a:off x="6423399" y="2951840"/>
                <a:ext cx="2953" cy="109409"/>
              </a:xfrm>
              <a:custGeom>
                <a:avLst/>
                <a:gdLst>
                  <a:gd name="connsiteX0" fmla="*/ 0 w 2953"/>
                  <a:gd name="connsiteY0" fmla="*/ 0 h 109409"/>
                  <a:gd name="connsiteX1" fmla="*/ 0 w 2953"/>
                  <a:gd name="connsiteY1" fmla="*/ 109409 h 109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953" h="109409">
                    <a:moveTo>
                      <a:pt x="0" y="0"/>
                    </a:moveTo>
                    <a:lnTo>
                      <a:pt x="0" y="109409"/>
                    </a:lnTo>
                  </a:path>
                </a:pathLst>
              </a:custGeom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047B6B2B-43BB-AA6E-9120-D08BF10D4DEE}"/>
                  </a:ext>
                </a:extLst>
              </p:cNvPr>
              <p:cNvSpPr/>
              <p:nvPr/>
            </p:nvSpPr>
            <p:spPr>
              <a:xfrm>
                <a:off x="6397700" y="2847157"/>
                <a:ext cx="51366" cy="85276"/>
              </a:xfrm>
              <a:custGeom>
                <a:avLst/>
                <a:gdLst>
                  <a:gd name="connsiteX0" fmla="*/ 0 w 51366"/>
                  <a:gd name="connsiteY0" fmla="*/ 0 h 85276"/>
                  <a:gd name="connsiteX1" fmla="*/ 0 w 51366"/>
                  <a:gd name="connsiteY1" fmla="*/ 59578 h 85276"/>
                  <a:gd name="connsiteX2" fmla="*/ 25698 w 51366"/>
                  <a:gd name="connsiteY2" fmla="*/ 85276 h 85276"/>
                  <a:gd name="connsiteX3" fmla="*/ 51367 w 51366"/>
                  <a:gd name="connsiteY3" fmla="*/ 59578 h 85276"/>
                  <a:gd name="connsiteX4" fmla="*/ 51367 w 51366"/>
                  <a:gd name="connsiteY4" fmla="*/ 0 h 85276"/>
                  <a:gd name="connsiteX5" fmla="*/ 0 w 51366"/>
                  <a:gd name="connsiteY5" fmla="*/ 0 h 85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366" h="85276">
                    <a:moveTo>
                      <a:pt x="0" y="0"/>
                    </a:moveTo>
                    <a:lnTo>
                      <a:pt x="0" y="59578"/>
                    </a:lnTo>
                    <a:cubicBezTo>
                      <a:pt x="0" y="73757"/>
                      <a:pt x="11461" y="85276"/>
                      <a:pt x="25698" y="85276"/>
                    </a:cubicBezTo>
                    <a:cubicBezTo>
                      <a:pt x="39906" y="85276"/>
                      <a:pt x="51367" y="73757"/>
                      <a:pt x="51367" y="59578"/>
                    </a:cubicBezTo>
                    <a:lnTo>
                      <a:pt x="5136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534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CF22BBF9-EEE4-55A8-1E63-8AC2CF7D3A29}"/>
                  </a:ext>
                </a:extLst>
              </p:cNvPr>
              <p:cNvSpPr/>
              <p:nvPr/>
            </p:nvSpPr>
            <p:spPr>
              <a:xfrm>
                <a:off x="6313487" y="2599214"/>
                <a:ext cx="219822" cy="283034"/>
              </a:xfrm>
              <a:custGeom>
                <a:avLst/>
                <a:gdLst>
                  <a:gd name="connsiteX0" fmla="*/ 219823 w 219822"/>
                  <a:gd name="connsiteY0" fmla="*/ 173123 h 283034"/>
                  <a:gd name="connsiteX1" fmla="*/ 109941 w 219822"/>
                  <a:gd name="connsiteY1" fmla="*/ 283034 h 283034"/>
                  <a:gd name="connsiteX2" fmla="*/ 109941 w 219822"/>
                  <a:gd name="connsiteY2" fmla="*/ 283034 h 283034"/>
                  <a:gd name="connsiteX3" fmla="*/ 0 w 219822"/>
                  <a:gd name="connsiteY3" fmla="*/ 173123 h 283034"/>
                  <a:gd name="connsiteX4" fmla="*/ 0 w 219822"/>
                  <a:gd name="connsiteY4" fmla="*/ 109911 h 283034"/>
                  <a:gd name="connsiteX5" fmla="*/ 109941 w 219822"/>
                  <a:gd name="connsiteY5" fmla="*/ 0 h 283034"/>
                  <a:gd name="connsiteX6" fmla="*/ 109941 w 219822"/>
                  <a:gd name="connsiteY6" fmla="*/ 0 h 283034"/>
                  <a:gd name="connsiteX7" fmla="*/ 219823 w 219822"/>
                  <a:gd name="connsiteY7" fmla="*/ 109911 h 283034"/>
                  <a:gd name="connsiteX8" fmla="*/ 219823 w 219822"/>
                  <a:gd name="connsiteY8" fmla="*/ 173123 h 283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9822" h="283034">
                    <a:moveTo>
                      <a:pt x="219823" y="173123"/>
                    </a:moveTo>
                    <a:cubicBezTo>
                      <a:pt x="219823" y="233824"/>
                      <a:pt x="170612" y="283034"/>
                      <a:pt x="109941" y="283034"/>
                    </a:cubicBezTo>
                    <a:lnTo>
                      <a:pt x="109941" y="283034"/>
                    </a:lnTo>
                    <a:cubicBezTo>
                      <a:pt x="49240" y="283034"/>
                      <a:pt x="0" y="233824"/>
                      <a:pt x="0" y="173123"/>
                    </a:cubicBezTo>
                    <a:lnTo>
                      <a:pt x="0" y="109911"/>
                    </a:lnTo>
                    <a:cubicBezTo>
                      <a:pt x="0" y="49211"/>
                      <a:pt x="49240" y="0"/>
                      <a:pt x="109941" y="0"/>
                    </a:cubicBezTo>
                    <a:lnTo>
                      <a:pt x="109941" y="0"/>
                    </a:lnTo>
                    <a:cubicBezTo>
                      <a:pt x="170642" y="0"/>
                      <a:pt x="219823" y="49211"/>
                      <a:pt x="219823" y="109911"/>
                    </a:cubicBezTo>
                    <a:lnTo>
                      <a:pt x="219823" y="173123"/>
                    </a:lnTo>
                    <a:close/>
                  </a:path>
                </a:pathLst>
              </a:custGeom>
              <a:solidFill>
                <a:srgbClr val="FFD534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E014206C-0B43-6C30-8FE7-A494E65B0DAC}"/>
                  </a:ext>
                </a:extLst>
              </p:cNvPr>
              <p:cNvSpPr/>
              <p:nvPr/>
            </p:nvSpPr>
            <p:spPr>
              <a:xfrm>
                <a:off x="6313487" y="2599214"/>
                <a:ext cx="219822" cy="163936"/>
              </a:xfrm>
              <a:custGeom>
                <a:avLst/>
                <a:gdLst>
                  <a:gd name="connsiteX0" fmla="*/ 219823 w 219822"/>
                  <a:gd name="connsiteY0" fmla="*/ 109911 h 163936"/>
                  <a:gd name="connsiteX1" fmla="*/ 109941 w 219822"/>
                  <a:gd name="connsiteY1" fmla="*/ 0 h 163936"/>
                  <a:gd name="connsiteX2" fmla="*/ 0 w 219822"/>
                  <a:gd name="connsiteY2" fmla="*/ 109911 h 163936"/>
                  <a:gd name="connsiteX3" fmla="*/ 0 w 219822"/>
                  <a:gd name="connsiteY3" fmla="*/ 151087 h 163936"/>
                  <a:gd name="connsiteX4" fmla="*/ 169017 w 219822"/>
                  <a:gd name="connsiteY4" fmla="*/ 101641 h 163936"/>
                  <a:gd name="connsiteX5" fmla="*/ 219823 w 219822"/>
                  <a:gd name="connsiteY5" fmla="*/ 163937 h 163936"/>
                  <a:gd name="connsiteX6" fmla="*/ 219823 w 219822"/>
                  <a:gd name="connsiteY6" fmla="*/ 109911 h 163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9822" h="163936">
                    <a:moveTo>
                      <a:pt x="219823" y="109911"/>
                    </a:moveTo>
                    <a:cubicBezTo>
                      <a:pt x="219823" y="49211"/>
                      <a:pt x="170612" y="0"/>
                      <a:pt x="109941" y="0"/>
                    </a:cubicBezTo>
                    <a:cubicBezTo>
                      <a:pt x="49240" y="0"/>
                      <a:pt x="0" y="49211"/>
                      <a:pt x="0" y="109911"/>
                    </a:cubicBezTo>
                    <a:lnTo>
                      <a:pt x="0" y="151087"/>
                    </a:lnTo>
                    <a:cubicBezTo>
                      <a:pt x="131061" y="150408"/>
                      <a:pt x="169017" y="101641"/>
                      <a:pt x="169017" y="101641"/>
                    </a:cubicBezTo>
                    <a:cubicBezTo>
                      <a:pt x="169017" y="151117"/>
                      <a:pt x="219823" y="163937"/>
                      <a:pt x="219823" y="163937"/>
                    </a:cubicBezTo>
                    <a:lnTo>
                      <a:pt x="219823" y="109911"/>
                    </a:lnTo>
                    <a:close/>
                  </a:path>
                </a:pathLst>
              </a:custGeom>
              <a:solidFill>
                <a:srgbClr val="A64F25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4E9F4CB5-BC4B-3684-3171-607CEB5A098C}"/>
                  </a:ext>
                </a:extLst>
              </p:cNvPr>
              <p:cNvSpPr/>
              <p:nvPr/>
            </p:nvSpPr>
            <p:spPr>
              <a:xfrm>
                <a:off x="6313487" y="2620127"/>
                <a:ext cx="219822" cy="142994"/>
              </a:xfrm>
              <a:custGeom>
                <a:avLst/>
                <a:gdLst>
                  <a:gd name="connsiteX0" fmla="*/ 174423 w 219822"/>
                  <a:gd name="connsiteY0" fmla="*/ 0 h 142994"/>
                  <a:gd name="connsiteX1" fmla="*/ 51544 w 219822"/>
                  <a:gd name="connsiteY1" fmla="*/ 89028 h 142994"/>
                  <a:gd name="connsiteX2" fmla="*/ 532 w 219822"/>
                  <a:gd name="connsiteY2" fmla="*/ 78276 h 142994"/>
                  <a:gd name="connsiteX3" fmla="*/ 0 w 219822"/>
                  <a:gd name="connsiteY3" fmla="*/ 88969 h 142994"/>
                  <a:gd name="connsiteX4" fmla="*/ 0 w 219822"/>
                  <a:gd name="connsiteY4" fmla="*/ 130145 h 142994"/>
                  <a:gd name="connsiteX5" fmla="*/ 169017 w 219822"/>
                  <a:gd name="connsiteY5" fmla="*/ 80698 h 142994"/>
                  <a:gd name="connsiteX6" fmla="*/ 219823 w 219822"/>
                  <a:gd name="connsiteY6" fmla="*/ 142994 h 142994"/>
                  <a:gd name="connsiteX7" fmla="*/ 219823 w 219822"/>
                  <a:gd name="connsiteY7" fmla="*/ 88939 h 142994"/>
                  <a:gd name="connsiteX8" fmla="*/ 174423 w 219822"/>
                  <a:gd name="connsiteY8" fmla="*/ 0 h 142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9822" h="142994">
                    <a:moveTo>
                      <a:pt x="174423" y="0"/>
                    </a:moveTo>
                    <a:cubicBezTo>
                      <a:pt x="157084" y="51308"/>
                      <a:pt x="108080" y="89028"/>
                      <a:pt x="51544" y="89028"/>
                    </a:cubicBezTo>
                    <a:cubicBezTo>
                      <a:pt x="33496" y="89028"/>
                      <a:pt x="16246" y="85188"/>
                      <a:pt x="532" y="78276"/>
                    </a:cubicBezTo>
                    <a:cubicBezTo>
                      <a:pt x="177" y="81791"/>
                      <a:pt x="0" y="85365"/>
                      <a:pt x="0" y="88969"/>
                    </a:cubicBezTo>
                    <a:lnTo>
                      <a:pt x="0" y="130145"/>
                    </a:lnTo>
                    <a:cubicBezTo>
                      <a:pt x="131061" y="129466"/>
                      <a:pt x="169017" y="80698"/>
                      <a:pt x="169017" y="80698"/>
                    </a:cubicBezTo>
                    <a:cubicBezTo>
                      <a:pt x="169017" y="130175"/>
                      <a:pt x="219823" y="142994"/>
                      <a:pt x="219823" y="142994"/>
                    </a:cubicBezTo>
                    <a:lnTo>
                      <a:pt x="219823" y="88939"/>
                    </a:lnTo>
                    <a:cubicBezTo>
                      <a:pt x="219823" y="52401"/>
                      <a:pt x="201923" y="19997"/>
                      <a:pt x="174423" y="0"/>
                    </a:cubicBezTo>
                    <a:close/>
                  </a:path>
                </a:pathLst>
              </a:custGeom>
              <a:solidFill>
                <a:srgbClr val="BCBEC0"/>
              </a:solidFill>
              <a:ln w="29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81" name="Graphic 2">
              <a:extLst>
                <a:ext uri="{FF2B5EF4-FFF2-40B4-BE49-F238E27FC236}">
                  <a16:creationId xmlns:a16="http://schemas.microsoft.com/office/drawing/2014/main" id="{CBC514A9-E3BD-6958-1AE3-3932B3335F02}"/>
                </a:ext>
              </a:extLst>
            </p:cNvPr>
            <p:cNvGrpSpPr/>
            <p:nvPr/>
          </p:nvGrpSpPr>
          <p:grpSpPr>
            <a:xfrm>
              <a:off x="6244663" y="2958545"/>
              <a:ext cx="357499" cy="232317"/>
              <a:chOff x="6244663" y="2958545"/>
              <a:chExt cx="357499" cy="232317"/>
            </a:xfrm>
          </p:grpSpPr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DEF6BE21-B807-5EB7-F16E-D2FA68881585}"/>
                  </a:ext>
                </a:extLst>
              </p:cNvPr>
              <p:cNvSpPr/>
              <p:nvPr/>
            </p:nvSpPr>
            <p:spPr>
              <a:xfrm>
                <a:off x="6279134" y="2958575"/>
                <a:ext cx="288528" cy="193267"/>
              </a:xfrm>
              <a:custGeom>
                <a:avLst/>
                <a:gdLst>
                  <a:gd name="connsiteX0" fmla="*/ 0 w 288528"/>
                  <a:gd name="connsiteY0" fmla="*/ 0 h 193267"/>
                  <a:gd name="connsiteX1" fmla="*/ 288529 w 288528"/>
                  <a:gd name="connsiteY1" fmla="*/ 0 h 193267"/>
                  <a:gd name="connsiteX2" fmla="*/ 288529 w 288528"/>
                  <a:gd name="connsiteY2" fmla="*/ 193268 h 193267"/>
                  <a:gd name="connsiteX3" fmla="*/ 0 w 288528"/>
                  <a:gd name="connsiteY3" fmla="*/ 193268 h 193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8528" h="193267">
                    <a:moveTo>
                      <a:pt x="0" y="0"/>
                    </a:moveTo>
                    <a:lnTo>
                      <a:pt x="288529" y="0"/>
                    </a:lnTo>
                    <a:lnTo>
                      <a:pt x="288529" y="193268"/>
                    </a:lnTo>
                    <a:lnTo>
                      <a:pt x="0" y="193268"/>
                    </a:lnTo>
                    <a:close/>
                  </a:path>
                </a:pathLst>
              </a:custGeom>
              <a:solidFill>
                <a:srgbClr val="00BDF2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FB18529B-33AA-2D56-A6D4-CED49195B941}"/>
                  </a:ext>
                </a:extLst>
              </p:cNvPr>
              <p:cNvSpPr/>
              <p:nvPr/>
            </p:nvSpPr>
            <p:spPr>
              <a:xfrm>
                <a:off x="6279135" y="2958545"/>
                <a:ext cx="288528" cy="193267"/>
              </a:xfrm>
              <a:custGeom>
                <a:avLst/>
                <a:gdLst>
                  <a:gd name="connsiteX0" fmla="*/ 233706 w 288528"/>
                  <a:gd name="connsiteY0" fmla="*/ 30 h 193267"/>
                  <a:gd name="connsiteX1" fmla="*/ 234976 w 288528"/>
                  <a:gd name="connsiteY1" fmla="*/ 19082 h 193267"/>
                  <a:gd name="connsiteX2" fmla="*/ 83209 w 288528"/>
                  <a:gd name="connsiteY2" fmla="*/ 170878 h 193267"/>
                  <a:gd name="connsiteX3" fmla="*/ 0 w 288528"/>
                  <a:gd name="connsiteY3" fmla="*/ 145446 h 193267"/>
                  <a:gd name="connsiteX4" fmla="*/ 0 w 288528"/>
                  <a:gd name="connsiteY4" fmla="*/ 193268 h 193267"/>
                  <a:gd name="connsiteX5" fmla="*/ 288528 w 288528"/>
                  <a:gd name="connsiteY5" fmla="*/ 193268 h 193267"/>
                  <a:gd name="connsiteX6" fmla="*/ 288528 w 288528"/>
                  <a:gd name="connsiteY6" fmla="*/ 0 h 193267"/>
                  <a:gd name="connsiteX7" fmla="*/ 233706 w 288528"/>
                  <a:gd name="connsiteY7" fmla="*/ 0 h 193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8528" h="193267">
                    <a:moveTo>
                      <a:pt x="233706" y="30"/>
                    </a:moveTo>
                    <a:cubicBezTo>
                      <a:pt x="234532" y="6292"/>
                      <a:pt x="234976" y="12642"/>
                      <a:pt x="234976" y="19082"/>
                    </a:cubicBezTo>
                    <a:cubicBezTo>
                      <a:pt x="234976" y="101818"/>
                      <a:pt x="165945" y="170878"/>
                      <a:pt x="83209" y="170878"/>
                    </a:cubicBezTo>
                    <a:cubicBezTo>
                      <a:pt x="52666" y="170878"/>
                      <a:pt x="24014" y="161455"/>
                      <a:pt x="0" y="145446"/>
                    </a:cubicBezTo>
                    <a:lnTo>
                      <a:pt x="0" y="193268"/>
                    </a:lnTo>
                    <a:lnTo>
                      <a:pt x="288528" y="193268"/>
                    </a:lnTo>
                    <a:lnTo>
                      <a:pt x="288528" y="0"/>
                    </a:lnTo>
                    <a:lnTo>
                      <a:pt x="233706" y="0"/>
                    </a:lnTo>
                    <a:close/>
                  </a:path>
                </a:pathLst>
              </a:custGeom>
              <a:solidFill>
                <a:srgbClr val="BCBEC0"/>
              </a:solidFill>
              <a:ln w="29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2F0BB970-9D27-3F0B-4891-952830E9836F}"/>
                  </a:ext>
                </a:extLst>
              </p:cNvPr>
              <p:cNvSpPr/>
              <p:nvPr/>
            </p:nvSpPr>
            <p:spPr>
              <a:xfrm>
                <a:off x="6244663" y="3151842"/>
                <a:ext cx="357499" cy="39019"/>
              </a:xfrm>
              <a:custGeom>
                <a:avLst/>
                <a:gdLst>
                  <a:gd name="connsiteX0" fmla="*/ 0 w 357499"/>
                  <a:gd name="connsiteY0" fmla="*/ 0 h 39019"/>
                  <a:gd name="connsiteX1" fmla="*/ 357500 w 357499"/>
                  <a:gd name="connsiteY1" fmla="*/ 0 h 39019"/>
                  <a:gd name="connsiteX2" fmla="*/ 357500 w 357499"/>
                  <a:gd name="connsiteY2" fmla="*/ 39020 h 39019"/>
                  <a:gd name="connsiteX3" fmla="*/ 0 w 357499"/>
                  <a:gd name="connsiteY3" fmla="*/ 39020 h 39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7499" h="39019">
                    <a:moveTo>
                      <a:pt x="0" y="0"/>
                    </a:moveTo>
                    <a:lnTo>
                      <a:pt x="357500" y="0"/>
                    </a:lnTo>
                    <a:lnTo>
                      <a:pt x="357500" y="39020"/>
                    </a:lnTo>
                    <a:lnTo>
                      <a:pt x="0" y="39020"/>
                    </a:lnTo>
                    <a:close/>
                  </a:path>
                </a:pathLst>
              </a:custGeom>
              <a:solidFill>
                <a:srgbClr val="00BDF2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6C3656AE-8B5D-9E99-FC1D-2C43EE780670}"/>
                  </a:ext>
                </a:extLst>
              </p:cNvPr>
              <p:cNvSpPr/>
              <p:nvPr/>
            </p:nvSpPr>
            <p:spPr>
              <a:xfrm>
                <a:off x="6244663" y="3151842"/>
                <a:ext cx="357499" cy="39019"/>
              </a:xfrm>
              <a:custGeom>
                <a:avLst/>
                <a:gdLst>
                  <a:gd name="connsiteX0" fmla="*/ 176726 w 357499"/>
                  <a:gd name="connsiteY0" fmla="*/ 0 h 39019"/>
                  <a:gd name="connsiteX1" fmla="*/ 93134 w 357499"/>
                  <a:gd name="connsiteY1" fmla="*/ 25669 h 39019"/>
                  <a:gd name="connsiteX2" fmla="*/ 9570 w 357499"/>
                  <a:gd name="connsiteY2" fmla="*/ 0 h 39019"/>
                  <a:gd name="connsiteX3" fmla="*/ 0 w 357499"/>
                  <a:gd name="connsiteY3" fmla="*/ 0 h 39019"/>
                  <a:gd name="connsiteX4" fmla="*/ 0 w 357499"/>
                  <a:gd name="connsiteY4" fmla="*/ 39020 h 39019"/>
                  <a:gd name="connsiteX5" fmla="*/ 357500 w 357499"/>
                  <a:gd name="connsiteY5" fmla="*/ 39020 h 39019"/>
                  <a:gd name="connsiteX6" fmla="*/ 357500 w 357499"/>
                  <a:gd name="connsiteY6" fmla="*/ 0 h 39019"/>
                  <a:gd name="connsiteX7" fmla="*/ 176726 w 357499"/>
                  <a:gd name="connsiteY7" fmla="*/ 0 h 39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7499" h="39019">
                    <a:moveTo>
                      <a:pt x="176726" y="0"/>
                    </a:moveTo>
                    <a:cubicBezTo>
                      <a:pt x="152653" y="16157"/>
                      <a:pt x="123853" y="25669"/>
                      <a:pt x="93134" y="25669"/>
                    </a:cubicBezTo>
                    <a:cubicBezTo>
                      <a:pt x="62473" y="25669"/>
                      <a:pt x="33674" y="16157"/>
                      <a:pt x="9570" y="0"/>
                    </a:cubicBezTo>
                    <a:lnTo>
                      <a:pt x="0" y="0"/>
                    </a:lnTo>
                    <a:lnTo>
                      <a:pt x="0" y="39020"/>
                    </a:lnTo>
                    <a:lnTo>
                      <a:pt x="357500" y="39020"/>
                    </a:lnTo>
                    <a:lnTo>
                      <a:pt x="357500" y="0"/>
                    </a:lnTo>
                    <a:lnTo>
                      <a:pt x="176726" y="0"/>
                    </a:lnTo>
                    <a:close/>
                  </a:path>
                </a:pathLst>
              </a:custGeom>
              <a:solidFill>
                <a:srgbClr val="BCBEC0"/>
              </a:solidFill>
              <a:ln w="29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825E3DC2-29D7-B6C7-F12D-0FF366287F37}"/>
                  </a:ext>
                </a:extLst>
              </p:cNvPr>
              <p:cNvSpPr/>
              <p:nvPr/>
            </p:nvSpPr>
            <p:spPr>
              <a:xfrm>
                <a:off x="6380775" y="3011212"/>
                <a:ext cx="85246" cy="85306"/>
              </a:xfrm>
              <a:custGeom>
                <a:avLst/>
                <a:gdLst>
                  <a:gd name="connsiteX0" fmla="*/ 85247 w 85246"/>
                  <a:gd name="connsiteY0" fmla="*/ 42653 h 85306"/>
                  <a:gd name="connsiteX1" fmla="*/ 42624 w 85246"/>
                  <a:gd name="connsiteY1" fmla="*/ 85306 h 85306"/>
                  <a:gd name="connsiteX2" fmla="*/ 0 w 85246"/>
                  <a:gd name="connsiteY2" fmla="*/ 42653 h 85306"/>
                  <a:gd name="connsiteX3" fmla="*/ 42624 w 85246"/>
                  <a:gd name="connsiteY3" fmla="*/ 0 h 85306"/>
                  <a:gd name="connsiteX4" fmla="*/ 85247 w 85246"/>
                  <a:gd name="connsiteY4" fmla="*/ 42653 h 85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246" h="85306">
                    <a:moveTo>
                      <a:pt x="85247" y="42653"/>
                    </a:moveTo>
                    <a:cubicBezTo>
                      <a:pt x="85247" y="66195"/>
                      <a:pt x="66165" y="85306"/>
                      <a:pt x="42624" y="85306"/>
                    </a:cubicBezTo>
                    <a:cubicBezTo>
                      <a:pt x="19082" y="85306"/>
                      <a:pt x="0" y="66224"/>
                      <a:pt x="0" y="42653"/>
                    </a:cubicBezTo>
                    <a:cubicBezTo>
                      <a:pt x="0" y="19082"/>
                      <a:pt x="19082" y="0"/>
                      <a:pt x="42624" y="0"/>
                    </a:cubicBezTo>
                    <a:cubicBezTo>
                      <a:pt x="66165" y="0"/>
                      <a:pt x="85247" y="19082"/>
                      <a:pt x="85247" y="426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89" name="Graphic 2">
            <a:extLst>
              <a:ext uri="{FF2B5EF4-FFF2-40B4-BE49-F238E27FC236}">
                <a16:creationId xmlns:a16="http://schemas.microsoft.com/office/drawing/2014/main" id="{E9092743-BA0F-D2A4-8698-20CE611D68E6}"/>
              </a:ext>
            </a:extLst>
          </p:cNvPr>
          <p:cNvGrpSpPr/>
          <p:nvPr/>
        </p:nvGrpSpPr>
        <p:grpSpPr>
          <a:xfrm>
            <a:off x="6264779" y="1511384"/>
            <a:ext cx="317269" cy="592711"/>
            <a:chOff x="6264779" y="1511384"/>
            <a:chExt cx="317269" cy="592711"/>
          </a:xfrm>
        </p:grpSpPr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A32FF8A9-7934-E09D-69FC-B8719D7BFFFC}"/>
                </a:ext>
              </a:extLst>
            </p:cNvPr>
            <p:cNvSpPr/>
            <p:nvPr/>
          </p:nvSpPr>
          <p:spPr>
            <a:xfrm>
              <a:off x="6323058" y="1916706"/>
              <a:ext cx="189723" cy="187389"/>
            </a:xfrm>
            <a:custGeom>
              <a:avLst/>
              <a:gdLst>
                <a:gd name="connsiteX0" fmla="*/ 189723 w 189723"/>
                <a:gd name="connsiteY0" fmla="*/ 187390 h 187389"/>
                <a:gd name="connsiteX1" fmla="*/ 189723 w 189723"/>
                <a:gd name="connsiteY1" fmla="*/ 42948 h 187389"/>
                <a:gd name="connsiteX2" fmla="*/ 146804 w 189723"/>
                <a:gd name="connsiteY2" fmla="*/ 0 h 187389"/>
                <a:gd name="connsiteX3" fmla="*/ 42948 w 189723"/>
                <a:gd name="connsiteY3" fmla="*/ 0 h 187389"/>
                <a:gd name="connsiteX4" fmla="*/ 0 w 189723"/>
                <a:gd name="connsiteY4" fmla="*/ 42948 h 187389"/>
                <a:gd name="connsiteX5" fmla="*/ 0 w 189723"/>
                <a:gd name="connsiteY5" fmla="*/ 187390 h 187389"/>
                <a:gd name="connsiteX6" fmla="*/ 189723 w 189723"/>
                <a:gd name="connsiteY6" fmla="*/ 187390 h 1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723" h="187389">
                  <a:moveTo>
                    <a:pt x="189723" y="187390"/>
                  </a:moveTo>
                  <a:lnTo>
                    <a:pt x="189723" y="42948"/>
                  </a:lnTo>
                  <a:cubicBezTo>
                    <a:pt x="189723" y="19229"/>
                    <a:pt x="170494" y="0"/>
                    <a:pt x="146804" y="0"/>
                  </a:cubicBezTo>
                  <a:lnTo>
                    <a:pt x="42948" y="0"/>
                  </a:lnTo>
                  <a:cubicBezTo>
                    <a:pt x="19229" y="0"/>
                    <a:pt x="0" y="19229"/>
                    <a:pt x="0" y="42948"/>
                  </a:cubicBezTo>
                  <a:lnTo>
                    <a:pt x="0" y="187390"/>
                  </a:lnTo>
                  <a:lnTo>
                    <a:pt x="189723" y="187390"/>
                  </a:lnTo>
                  <a:close/>
                </a:path>
              </a:pathLst>
            </a:custGeom>
            <a:solidFill>
              <a:srgbClr val="00BDF2"/>
            </a:solidFill>
            <a:ln w="1354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EE3933D5-1066-3C17-180F-FDF1D742A252}"/>
                </a:ext>
              </a:extLst>
            </p:cNvPr>
            <p:cNvSpPr/>
            <p:nvPr/>
          </p:nvSpPr>
          <p:spPr>
            <a:xfrm>
              <a:off x="6264779" y="1511384"/>
              <a:ext cx="317269" cy="407389"/>
            </a:xfrm>
            <a:custGeom>
              <a:avLst/>
              <a:gdLst>
                <a:gd name="connsiteX0" fmla="*/ 274173 w 317269"/>
                <a:gd name="connsiteY0" fmla="*/ 102291 h 407389"/>
                <a:gd name="connsiteX1" fmla="*/ 143289 w 317269"/>
                <a:gd name="connsiteY1" fmla="*/ 0 h 407389"/>
                <a:gd name="connsiteX2" fmla="*/ 0 w 317269"/>
                <a:gd name="connsiteY2" fmla="*/ 143289 h 407389"/>
                <a:gd name="connsiteX3" fmla="*/ 0 w 317269"/>
                <a:gd name="connsiteY3" fmla="*/ 206028 h 407389"/>
                <a:gd name="connsiteX4" fmla="*/ 96708 w 317269"/>
                <a:gd name="connsiteY4" fmla="*/ 341549 h 407389"/>
                <a:gd name="connsiteX5" fmla="*/ 96708 w 317269"/>
                <a:gd name="connsiteY5" fmla="*/ 407390 h 407389"/>
                <a:gd name="connsiteX6" fmla="*/ 197079 w 317269"/>
                <a:gd name="connsiteY6" fmla="*/ 407390 h 407389"/>
                <a:gd name="connsiteX7" fmla="*/ 197079 w 317269"/>
                <a:gd name="connsiteY7" fmla="*/ 338861 h 407389"/>
                <a:gd name="connsiteX8" fmla="*/ 285604 w 317269"/>
                <a:gd name="connsiteY8" fmla="*/ 222629 h 407389"/>
                <a:gd name="connsiteX9" fmla="*/ 317269 w 317269"/>
                <a:gd name="connsiteY9" fmla="*/ 222629 h 407389"/>
                <a:gd name="connsiteX10" fmla="*/ 274173 w 317269"/>
                <a:gd name="connsiteY10" fmla="*/ 102291 h 40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269" h="407389">
                  <a:moveTo>
                    <a:pt x="274173" y="102291"/>
                  </a:moveTo>
                  <a:cubicBezTo>
                    <a:pt x="249479" y="41826"/>
                    <a:pt x="214535" y="0"/>
                    <a:pt x="143289" y="0"/>
                  </a:cubicBezTo>
                  <a:cubicBezTo>
                    <a:pt x="64157" y="0"/>
                    <a:pt x="0" y="64157"/>
                    <a:pt x="0" y="143289"/>
                  </a:cubicBezTo>
                  <a:lnTo>
                    <a:pt x="0" y="206028"/>
                  </a:lnTo>
                  <a:cubicBezTo>
                    <a:pt x="0" y="268826"/>
                    <a:pt x="40438" y="322202"/>
                    <a:pt x="96708" y="341549"/>
                  </a:cubicBezTo>
                  <a:lnTo>
                    <a:pt x="96708" y="407390"/>
                  </a:lnTo>
                  <a:lnTo>
                    <a:pt x="197079" y="407390"/>
                  </a:lnTo>
                  <a:lnTo>
                    <a:pt x="197079" y="338861"/>
                  </a:lnTo>
                  <a:cubicBezTo>
                    <a:pt x="301496" y="338861"/>
                    <a:pt x="285604" y="278308"/>
                    <a:pt x="285604" y="222629"/>
                  </a:cubicBezTo>
                  <a:lnTo>
                    <a:pt x="317269" y="222629"/>
                  </a:lnTo>
                  <a:cubicBezTo>
                    <a:pt x="317269" y="222629"/>
                    <a:pt x="297922" y="160481"/>
                    <a:pt x="274173" y="102291"/>
                  </a:cubicBezTo>
                  <a:close/>
                </a:path>
              </a:pathLst>
            </a:custGeom>
            <a:solidFill>
              <a:srgbClr val="FFD534"/>
            </a:solidFill>
            <a:ln w="1354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EB2B4B3-777E-ADA3-664A-1A8C596F9663}"/>
                </a:ext>
              </a:extLst>
            </p:cNvPr>
            <p:cNvSpPr/>
            <p:nvPr/>
          </p:nvSpPr>
          <p:spPr>
            <a:xfrm>
              <a:off x="6470098" y="1916706"/>
              <a:ext cx="43746" cy="187389"/>
            </a:xfrm>
            <a:custGeom>
              <a:avLst/>
              <a:gdLst>
                <a:gd name="connsiteX0" fmla="*/ 43746 w 43746"/>
                <a:gd name="connsiteY0" fmla="*/ 187390 h 187389"/>
                <a:gd name="connsiteX1" fmla="*/ 43746 w 43746"/>
                <a:gd name="connsiteY1" fmla="*/ 42948 h 187389"/>
                <a:gd name="connsiteX2" fmla="*/ 827 w 43746"/>
                <a:gd name="connsiteY2" fmla="*/ 0 h 187389"/>
                <a:gd name="connsiteX3" fmla="*/ 0 w 43746"/>
                <a:gd name="connsiteY3" fmla="*/ 0 h 187389"/>
                <a:gd name="connsiteX4" fmla="*/ 0 w 43746"/>
                <a:gd name="connsiteY4" fmla="*/ 187390 h 187389"/>
                <a:gd name="connsiteX5" fmla="*/ 43746 w 43746"/>
                <a:gd name="connsiteY5" fmla="*/ 187390 h 1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746" h="187389">
                  <a:moveTo>
                    <a:pt x="43746" y="187390"/>
                  </a:moveTo>
                  <a:lnTo>
                    <a:pt x="43746" y="42948"/>
                  </a:lnTo>
                  <a:cubicBezTo>
                    <a:pt x="43746" y="19229"/>
                    <a:pt x="24546" y="0"/>
                    <a:pt x="827" y="0"/>
                  </a:cubicBezTo>
                  <a:lnTo>
                    <a:pt x="0" y="0"/>
                  </a:lnTo>
                  <a:lnTo>
                    <a:pt x="0" y="187390"/>
                  </a:lnTo>
                  <a:lnTo>
                    <a:pt x="43746" y="187390"/>
                  </a:lnTo>
                  <a:close/>
                </a:path>
              </a:pathLst>
            </a:custGeom>
            <a:solidFill>
              <a:srgbClr val="8FC748"/>
            </a:solidFill>
            <a:ln w="1354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AC703A00-5576-7E3F-9318-946CEA51E7DA}"/>
                </a:ext>
              </a:extLst>
            </p:cNvPr>
            <p:cNvSpPr/>
            <p:nvPr/>
          </p:nvSpPr>
          <p:spPr>
            <a:xfrm rot="-4599014">
              <a:off x="6387790" y="1850293"/>
              <a:ext cx="42831" cy="129763"/>
            </a:xfrm>
            <a:custGeom>
              <a:avLst/>
              <a:gdLst>
                <a:gd name="connsiteX0" fmla="*/ 0 w 42831"/>
                <a:gd name="connsiteY0" fmla="*/ 0 h 129763"/>
                <a:gd name="connsiteX1" fmla="*/ 42831 w 42831"/>
                <a:gd name="connsiteY1" fmla="*/ 0 h 129763"/>
                <a:gd name="connsiteX2" fmla="*/ 42831 w 42831"/>
                <a:gd name="connsiteY2" fmla="*/ 129764 h 129763"/>
                <a:gd name="connsiteX3" fmla="*/ 0 w 42831"/>
                <a:gd name="connsiteY3" fmla="*/ 129764 h 12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31" h="129763">
                  <a:moveTo>
                    <a:pt x="0" y="0"/>
                  </a:moveTo>
                  <a:lnTo>
                    <a:pt x="42831" y="0"/>
                  </a:lnTo>
                  <a:lnTo>
                    <a:pt x="42831" y="129764"/>
                  </a:lnTo>
                  <a:lnTo>
                    <a:pt x="0" y="129764"/>
                  </a:lnTo>
                  <a:close/>
                </a:path>
              </a:pathLst>
            </a:custGeom>
            <a:solidFill>
              <a:srgbClr val="FFFFFF"/>
            </a:solidFill>
            <a:ln w="1354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8C7A0D7D-D9B2-6F4D-97E3-4719E78AD585}"/>
                </a:ext>
              </a:extLst>
            </p:cNvPr>
            <p:cNvSpPr/>
            <p:nvPr/>
          </p:nvSpPr>
          <p:spPr>
            <a:xfrm>
              <a:off x="6357617" y="1915288"/>
              <a:ext cx="86576" cy="188807"/>
            </a:xfrm>
            <a:custGeom>
              <a:avLst/>
              <a:gdLst>
                <a:gd name="connsiteX0" fmla="*/ 86576 w 86576"/>
                <a:gd name="connsiteY0" fmla="*/ 188808 h 188807"/>
                <a:gd name="connsiteX1" fmla="*/ 86576 w 86576"/>
                <a:gd name="connsiteY1" fmla="*/ 43303 h 188807"/>
                <a:gd name="connsiteX2" fmla="*/ 43273 w 86576"/>
                <a:gd name="connsiteY2" fmla="*/ 0 h 188807"/>
                <a:gd name="connsiteX3" fmla="*/ 0 w 86576"/>
                <a:gd name="connsiteY3" fmla="*/ 43303 h 188807"/>
                <a:gd name="connsiteX4" fmla="*/ 0 w 86576"/>
                <a:gd name="connsiteY4" fmla="*/ 188808 h 188807"/>
                <a:gd name="connsiteX5" fmla="*/ 86576 w 86576"/>
                <a:gd name="connsiteY5" fmla="*/ 188808 h 188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576" h="188807">
                  <a:moveTo>
                    <a:pt x="86576" y="188808"/>
                  </a:moveTo>
                  <a:lnTo>
                    <a:pt x="86576" y="43303"/>
                  </a:lnTo>
                  <a:cubicBezTo>
                    <a:pt x="86576" y="19377"/>
                    <a:pt x="67199" y="0"/>
                    <a:pt x="43273" y="0"/>
                  </a:cubicBezTo>
                  <a:cubicBezTo>
                    <a:pt x="19377" y="0"/>
                    <a:pt x="0" y="19377"/>
                    <a:pt x="0" y="43303"/>
                  </a:cubicBezTo>
                  <a:lnTo>
                    <a:pt x="0" y="188808"/>
                  </a:lnTo>
                  <a:lnTo>
                    <a:pt x="86576" y="188808"/>
                  </a:lnTo>
                  <a:close/>
                </a:path>
              </a:pathLst>
            </a:custGeom>
            <a:solidFill>
              <a:srgbClr val="00BDF2"/>
            </a:solidFill>
            <a:ln w="1354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262CFBDB-2EF8-4BAD-3F35-D5CE5903CE17}"/>
                </a:ext>
              </a:extLst>
            </p:cNvPr>
            <p:cNvSpPr/>
            <p:nvPr/>
          </p:nvSpPr>
          <p:spPr>
            <a:xfrm>
              <a:off x="6264779" y="1511384"/>
              <a:ext cx="267763" cy="331092"/>
            </a:xfrm>
            <a:custGeom>
              <a:avLst/>
              <a:gdLst>
                <a:gd name="connsiteX0" fmla="*/ 143289 w 267763"/>
                <a:gd name="connsiteY0" fmla="*/ 0 h 331092"/>
                <a:gd name="connsiteX1" fmla="*/ 0 w 267763"/>
                <a:gd name="connsiteY1" fmla="*/ 143289 h 331092"/>
                <a:gd name="connsiteX2" fmla="*/ 0 w 267763"/>
                <a:gd name="connsiteY2" fmla="*/ 206028 h 331092"/>
                <a:gd name="connsiteX3" fmla="*/ 73550 w 267763"/>
                <a:gd name="connsiteY3" fmla="*/ 331093 h 331092"/>
                <a:gd name="connsiteX4" fmla="*/ 122879 w 267763"/>
                <a:gd name="connsiteY4" fmla="*/ 238757 h 331092"/>
                <a:gd name="connsiteX5" fmla="*/ 114165 w 267763"/>
                <a:gd name="connsiteY5" fmla="*/ 239968 h 331092"/>
                <a:gd name="connsiteX6" fmla="*/ 81496 w 267763"/>
                <a:gd name="connsiteY6" fmla="*/ 207328 h 331092"/>
                <a:gd name="connsiteX7" fmla="*/ 114165 w 267763"/>
                <a:gd name="connsiteY7" fmla="*/ 174659 h 331092"/>
                <a:gd name="connsiteX8" fmla="*/ 133572 w 267763"/>
                <a:gd name="connsiteY8" fmla="*/ 181098 h 331092"/>
                <a:gd name="connsiteX9" fmla="*/ 141133 w 267763"/>
                <a:gd name="connsiteY9" fmla="*/ 141990 h 331092"/>
                <a:gd name="connsiteX10" fmla="*/ 265341 w 267763"/>
                <a:gd name="connsiteY10" fmla="*/ 91598 h 331092"/>
                <a:gd name="connsiteX11" fmla="*/ 267763 w 267763"/>
                <a:gd name="connsiteY11" fmla="*/ 87462 h 331092"/>
                <a:gd name="connsiteX12" fmla="*/ 143289 w 267763"/>
                <a:gd name="connsiteY12" fmla="*/ 0 h 331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7763" h="331092">
                  <a:moveTo>
                    <a:pt x="143289" y="0"/>
                  </a:moveTo>
                  <a:cubicBezTo>
                    <a:pt x="64157" y="0"/>
                    <a:pt x="0" y="64157"/>
                    <a:pt x="0" y="143289"/>
                  </a:cubicBezTo>
                  <a:lnTo>
                    <a:pt x="0" y="206028"/>
                  </a:lnTo>
                  <a:cubicBezTo>
                    <a:pt x="0" y="259817"/>
                    <a:pt x="29686" y="306576"/>
                    <a:pt x="73550" y="331093"/>
                  </a:cubicBezTo>
                  <a:cubicBezTo>
                    <a:pt x="101434" y="309589"/>
                    <a:pt x="114401" y="275709"/>
                    <a:pt x="122879" y="238757"/>
                  </a:cubicBezTo>
                  <a:cubicBezTo>
                    <a:pt x="120102" y="239525"/>
                    <a:pt x="117178" y="239968"/>
                    <a:pt x="114165" y="239968"/>
                  </a:cubicBezTo>
                  <a:cubicBezTo>
                    <a:pt x="96147" y="239968"/>
                    <a:pt x="81496" y="225346"/>
                    <a:pt x="81496" y="207328"/>
                  </a:cubicBezTo>
                  <a:cubicBezTo>
                    <a:pt x="81496" y="189280"/>
                    <a:pt x="96117" y="174659"/>
                    <a:pt x="114165" y="174659"/>
                  </a:cubicBezTo>
                  <a:cubicBezTo>
                    <a:pt x="121432" y="174659"/>
                    <a:pt x="128136" y="177081"/>
                    <a:pt x="133572" y="181098"/>
                  </a:cubicBezTo>
                  <a:cubicBezTo>
                    <a:pt x="135846" y="167747"/>
                    <a:pt x="138239" y="154573"/>
                    <a:pt x="141133" y="141990"/>
                  </a:cubicBezTo>
                  <a:cubicBezTo>
                    <a:pt x="159181" y="64009"/>
                    <a:pt x="265341" y="91598"/>
                    <a:pt x="265341" y="91598"/>
                  </a:cubicBezTo>
                  <a:cubicBezTo>
                    <a:pt x="266168" y="90209"/>
                    <a:pt x="266995" y="88821"/>
                    <a:pt x="267763" y="87462"/>
                  </a:cubicBezTo>
                  <a:cubicBezTo>
                    <a:pt x="243335" y="35091"/>
                    <a:pt x="208539" y="0"/>
                    <a:pt x="143289" y="0"/>
                  </a:cubicBezTo>
                  <a:close/>
                </a:path>
              </a:pathLst>
            </a:custGeom>
            <a:solidFill>
              <a:srgbClr val="00BDF2"/>
            </a:solidFill>
            <a:ln w="1354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8" name="Graphic 2">
            <a:extLst>
              <a:ext uri="{FF2B5EF4-FFF2-40B4-BE49-F238E27FC236}">
                <a16:creationId xmlns:a16="http://schemas.microsoft.com/office/drawing/2014/main" id="{02E6C33A-F54D-53DB-576E-30B1E8D6A5CD}"/>
              </a:ext>
            </a:extLst>
          </p:cNvPr>
          <p:cNvGrpSpPr/>
          <p:nvPr/>
        </p:nvGrpSpPr>
        <p:grpSpPr>
          <a:xfrm>
            <a:off x="3977908" y="5819075"/>
            <a:ext cx="583229" cy="585032"/>
            <a:chOff x="3977908" y="5819075"/>
            <a:chExt cx="583229" cy="585032"/>
          </a:xfrm>
        </p:grpSpPr>
        <p:grpSp>
          <p:nvGrpSpPr>
            <p:cNvPr id="299" name="Graphic 2">
              <a:extLst>
                <a:ext uri="{FF2B5EF4-FFF2-40B4-BE49-F238E27FC236}">
                  <a16:creationId xmlns:a16="http://schemas.microsoft.com/office/drawing/2014/main" id="{CB916600-9E9E-9441-D66A-F19A0A42DAB4}"/>
                </a:ext>
              </a:extLst>
            </p:cNvPr>
            <p:cNvGrpSpPr/>
            <p:nvPr/>
          </p:nvGrpSpPr>
          <p:grpSpPr>
            <a:xfrm>
              <a:off x="3977908" y="5882435"/>
              <a:ext cx="285958" cy="286017"/>
              <a:chOff x="3977908" y="5882435"/>
              <a:chExt cx="285958" cy="286017"/>
            </a:xfrm>
          </p:grpSpPr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573FF608-3914-CBCF-861B-A218821377DA}"/>
                  </a:ext>
                </a:extLst>
              </p:cNvPr>
              <p:cNvSpPr/>
              <p:nvPr/>
            </p:nvSpPr>
            <p:spPr>
              <a:xfrm>
                <a:off x="3977908" y="5882435"/>
                <a:ext cx="285958" cy="286017"/>
              </a:xfrm>
              <a:custGeom>
                <a:avLst/>
                <a:gdLst>
                  <a:gd name="connsiteX0" fmla="*/ 284748 w 285958"/>
                  <a:gd name="connsiteY0" fmla="*/ 161485 h 286017"/>
                  <a:gd name="connsiteX1" fmla="*/ 285959 w 285958"/>
                  <a:gd name="connsiteY1" fmla="*/ 142994 h 286017"/>
                  <a:gd name="connsiteX2" fmla="*/ 285870 w 285958"/>
                  <a:gd name="connsiteY2" fmla="*/ 138800 h 286017"/>
                  <a:gd name="connsiteX3" fmla="*/ 274380 w 285958"/>
                  <a:gd name="connsiteY3" fmla="*/ 86576 h 286017"/>
                  <a:gd name="connsiteX4" fmla="*/ 265134 w 285958"/>
                  <a:gd name="connsiteY4" fmla="*/ 68647 h 286017"/>
                  <a:gd name="connsiteX5" fmla="*/ 228093 w 285958"/>
                  <a:gd name="connsiteY5" fmla="*/ 28090 h 286017"/>
                  <a:gd name="connsiteX6" fmla="*/ 211877 w 285958"/>
                  <a:gd name="connsiteY6" fmla="*/ 17664 h 286017"/>
                  <a:gd name="connsiteX7" fmla="*/ 155400 w 285958"/>
                  <a:gd name="connsiteY7" fmla="*/ 561 h 286017"/>
                  <a:gd name="connsiteX8" fmla="*/ 142994 w 285958"/>
                  <a:gd name="connsiteY8" fmla="*/ 0 h 286017"/>
                  <a:gd name="connsiteX9" fmla="*/ 135639 w 285958"/>
                  <a:gd name="connsiteY9" fmla="*/ 177 h 286017"/>
                  <a:gd name="connsiteX10" fmla="*/ 77567 w 285958"/>
                  <a:gd name="connsiteY10" fmla="*/ 15832 h 286017"/>
                  <a:gd name="connsiteX11" fmla="*/ 61587 w 285958"/>
                  <a:gd name="connsiteY11" fmla="*/ 25432 h 286017"/>
                  <a:gd name="connsiteX12" fmla="*/ 21770 w 285958"/>
                  <a:gd name="connsiteY12" fmla="*/ 67140 h 286017"/>
                  <a:gd name="connsiteX13" fmla="*/ 12761 w 285958"/>
                  <a:gd name="connsiteY13" fmla="*/ 83947 h 286017"/>
                  <a:gd name="connsiteX14" fmla="*/ 89 w 285958"/>
                  <a:gd name="connsiteY14" fmla="*/ 139745 h 286017"/>
                  <a:gd name="connsiteX15" fmla="*/ 0 w 285958"/>
                  <a:gd name="connsiteY15" fmla="*/ 142994 h 286017"/>
                  <a:gd name="connsiteX16" fmla="*/ 1152 w 285958"/>
                  <a:gd name="connsiteY16" fmla="*/ 160894 h 286017"/>
                  <a:gd name="connsiteX17" fmla="*/ 17959 w 285958"/>
                  <a:gd name="connsiteY17" fmla="*/ 212349 h 286017"/>
                  <a:gd name="connsiteX18" fmla="*/ 29597 w 285958"/>
                  <a:gd name="connsiteY18" fmla="*/ 230043 h 286017"/>
                  <a:gd name="connsiteX19" fmla="*/ 66106 w 285958"/>
                  <a:gd name="connsiteY19" fmla="*/ 263539 h 286017"/>
                  <a:gd name="connsiteX20" fmla="*/ 85749 w 285958"/>
                  <a:gd name="connsiteY20" fmla="*/ 274054 h 286017"/>
                  <a:gd name="connsiteX21" fmla="*/ 133040 w 285958"/>
                  <a:gd name="connsiteY21" fmla="*/ 285604 h 286017"/>
                  <a:gd name="connsiteX22" fmla="*/ 142965 w 285958"/>
                  <a:gd name="connsiteY22" fmla="*/ 286017 h 286017"/>
                  <a:gd name="connsiteX23" fmla="*/ 157497 w 285958"/>
                  <a:gd name="connsiteY23" fmla="*/ 285279 h 286017"/>
                  <a:gd name="connsiteX24" fmla="*/ 203429 w 285958"/>
                  <a:gd name="connsiteY24" fmla="*/ 272577 h 286017"/>
                  <a:gd name="connsiteX25" fmla="*/ 223603 w 285958"/>
                  <a:gd name="connsiteY25" fmla="*/ 261087 h 286017"/>
                  <a:gd name="connsiteX26" fmla="*/ 257484 w 285958"/>
                  <a:gd name="connsiteY26" fmla="*/ 228625 h 286017"/>
                  <a:gd name="connsiteX27" fmla="*/ 269506 w 285958"/>
                  <a:gd name="connsiteY27" fmla="*/ 209543 h 286017"/>
                  <a:gd name="connsiteX28" fmla="*/ 284748 w 285958"/>
                  <a:gd name="connsiteY28" fmla="*/ 161485 h 286017"/>
                  <a:gd name="connsiteX29" fmla="*/ 143024 w 285958"/>
                  <a:gd name="connsiteY29" fmla="*/ 228241 h 286017"/>
                  <a:gd name="connsiteX30" fmla="*/ 57777 w 285958"/>
                  <a:gd name="connsiteY30" fmla="*/ 143023 h 286017"/>
                  <a:gd name="connsiteX31" fmla="*/ 143024 w 285958"/>
                  <a:gd name="connsiteY31" fmla="*/ 57806 h 286017"/>
                  <a:gd name="connsiteX32" fmla="*/ 228241 w 285958"/>
                  <a:gd name="connsiteY32" fmla="*/ 143023 h 286017"/>
                  <a:gd name="connsiteX33" fmla="*/ 143024 w 285958"/>
                  <a:gd name="connsiteY33" fmla="*/ 228241 h 286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85958" h="286017">
                    <a:moveTo>
                      <a:pt x="284748" y="161485"/>
                    </a:moveTo>
                    <a:cubicBezTo>
                      <a:pt x="285545" y="155400"/>
                      <a:pt x="285959" y="149256"/>
                      <a:pt x="285959" y="142994"/>
                    </a:cubicBezTo>
                    <a:cubicBezTo>
                      <a:pt x="285959" y="141576"/>
                      <a:pt x="285900" y="140188"/>
                      <a:pt x="285870" y="138800"/>
                    </a:cubicBezTo>
                    <a:cubicBezTo>
                      <a:pt x="259876" y="124680"/>
                      <a:pt x="256332" y="109911"/>
                      <a:pt x="274380" y="86576"/>
                    </a:cubicBezTo>
                    <a:cubicBezTo>
                      <a:pt x="271721" y="80373"/>
                      <a:pt x="268649" y="74377"/>
                      <a:pt x="265134" y="68647"/>
                    </a:cubicBezTo>
                    <a:cubicBezTo>
                      <a:pt x="233292" y="70950"/>
                      <a:pt x="222747" y="59815"/>
                      <a:pt x="228093" y="28090"/>
                    </a:cubicBezTo>
                    <a:cubicBezTo>
                      <a:pt x="222924" y="24251"/>
                      <a:pt x="217519" y="20765"/>
                      <a:pt x="211877" y="17664"/>
                    </a:cubicBezTo>
                    <a:cubicBezTo>
                      <a:pt x="183934" y="37307"/>
                      <a:pt x="168456" y="32669"/>
                      <a:pt x="155400" y="561"/>
                    </a:cubicBezTo>
                    <a:cubicBezTo>
                      <a:pt x="151294" y="207"/>
                      <a:pt x="147159" y="0"/>
                      <a:pt x="142994" y="0"/>
                    </a:cubicBezTo>
                    <a:cubicBezTo>
                      <a:pt x="140483" y="0"/>
                      <a:pt x="138061" y="59"/>
                      <a:pt x="135639" y="177"/>
                    </a:cubicBezTo>
                    <a:cubicBezTo>
                      <a:pt x="121372" y="32728"/>
                      <a:pt x="105628" y="37129"/>
                      <a:pt x="77567" y="15832"/>
                    </a:cubicBezTo>
                    <a:cubicBezTo>
                      <a:pt x="72014" y="18668"/>
                      <a:pt x="66697" y="21887"/>
                      <a:pt x="61587" y="25432"/>
                    </a:cubicBezTo>
                    <a:cubicBezTo>
                      <a:pt x="67051" y="59578"/>
                      <a:pt x="56034" y="70950"/>
                      <a:pt x="21770" y="67140"/>
                    </a:cubicBezTo>
                    <a:cubicBezTo>
                      <a:pt x="18402" y="72545"/>
                      <a:pt x="15419" y="78128"/>
                      <a:pt x="12761" y="83947"/>
                    </a:cubicBezTo>
                    <a:cubicBezTo>
                      <a:pt x="33260" y="109527"/>
                      <a:pt x="29420" y="124946"/>
                      <a:pt x="89" y="139745"/>
                    </a:cubicBezTo>
                    <a:cubicBezTo>
                      <a:pt x="59" y="140808"/>
                      <a:pt x="0" y="141871"/>
                      <a:pt x="0" y="142994"/>
                    </a:cubicBezTo>
                    <a:cubicBezTo>
                      <a:pt x="0" y="149049"/>
                      <a:pt x="414" y="155016"/>
                      <a:pt x="1152" y="160894"/>
                    </a:cubicBezTo>
                    <a:cubicBezTo>
                      <a:pt x="29213" y="172502"/>
                      <a:pt x="33821" y="187094"/>
                      <a:pt x="17959" y="212349"/>
                    </a:cubicBezTo>
                    <a:cubicBezTo>
                      <a:pt x="21415" y="218553"/>
                      <a:pt x="25314" y="224431"/>
                      <a:pt x="29597" y="230043"/>
                    </a:cubicBezTo>
                    <a:cubicBezTo>
                      <a:pt x="56654" y="226616"/>
                      <a:pt x="67051" y="236452"/>
                      <a:pt x="66106" y="263539"/>
                    </a:cubicBezTo>
                    <a:cubicBezTo>
                      <a:pt x="72339" y="267527"/>
                      <a:pt x="78926" y="271071"/>
                      <a:pt x="85749" y="274054"/>
                    </a:cubicBezTo>
                    <a:cubicBezTo>
                      <a:pt x="106692" y="259847"/>
                      <a:pt x="120516" y="263421"/>
                      <a:pt x="133040" y="285604"/>
                    </a:cubicBezTo>
                    <a:cubicBezTo>
                      <a:pt x="136318" y="285840"/>
                      <a:pt x="139627" y="286017"/>
                      <a:pt x="142965" y="286017"/>
                    </a:cubicBezTo>
                    <a:cubicBezTo>
                      <a:pt x="147838" y="286017"/>
                      <a:pt x="152683" y="285752"/>
                      <a:pt x="157497" y="285279"/>
                    </a:cubicBezTo>
                    <a:cubicBezTo>
                      <a:pt x="169194" y="263480"/>
                      <a:pt x="182723" y="259699"/>
                      <a:pt x="203429" y="272577"/>
                    </a:cubicBezTo>
                    <a:cubicBezTo>
                      <a:pt x="210489" y="269299"/>
                      <a:pt x="217194" y="265459"/>
                      <a:pt x="223603" y="261087"/>
                    </a:cubicBezTo>
                    <a:cubicBezTo>
                      <a:pt x="222717" y="236275"/>
                      <a:pt x="232613" y="226675"/>
                      <a:pt x="257484" y="228625"/>
                    </a:cubicBezTo>
                    <a:cubicBezTo>
                      <a:pt x="262003" y="222629"/>
                      <a:pt x="265991" y="216219"/>
                      <a:pt x="269506" y="209543"/>
                    </a:cubicBezTo>
                    <a:cubicBezTo>
                      <a:pt x="255859" y="186740"/>
                      <a:pt x="260142" y="172798"/>
                      <a:pt x="284748" y="161485"/>
                    </a:cubicBezTo>
                    <a:close/>
                    <a:moveTo>
                      <a:pt x="143024" y="228241"/>
                    </a:moveTo>
                    <a:cubicBezTo>
                      <a:pt x="95910" y="228241"/>
                      <a:pt x="57777" y="190078"/>
                      <a:pt x="57777" y="143023"/>
                    </a:cubicBezTo>
                    <a:cubicBezTo>
                      <a:pt x="57777" y="95940"/>
                      <a:pt x="95910" y="57806"/>
                      <a:pt x="143024" y="57806"/>
                    </a:cubicBezTo>
                    <a:cubicBezTo>
                      <a:pt x="190078" y="57806"/>
                      <a:pt x="228241" y="95940"/>
                      <a:pt x="228241" y="143023"/>
                    </a:cubicBezTo>
                    <a:cubicBezTo>
                      <a:pt x="228241" y="190048"/>
                      <a:pt x="190078" y="228241"/>
                      <a:pt x="143024" y="228241"/>
                    </a:cubicBezTo>
                    <a:close/>
                  </a:path>
                </a:pathLst>
              </a:custGeom>
              <a:solidFill>
                <a:srgbClr val="EE2A7B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3F573E06-ECDC-4E71-8E28-00FF751D0D5C}"/>
                  </a:ext>
                </a:extLst>
              </p:cNvPr>
              <p:cNvSpPr/>
              <p:nvPr/>
            </p:nvSpPr>
            <p:spPr>
              <a:xfrm>
                <a:off x="3996370" y="5900099"/>
                <a:ext cx="267497" cy="268324"/>
              </a:xfrm>
              <a:custGeom>
                <a:avLst/>
                <a:gdLst>
                  <a:gd name="connsiteX0" fmla="*/ 266286 w 267497"/>
                  <a:gd name="connsiteY0" fmla="*/ 143821 h 268324"/>
                  <a:gd name="connsiteX1" fmla="*/ 267497 w 267497"/>
                  <a:gd name="connsiteY1" fmla="*/ 125330 h 268324"/>
                  <a:gd name="connsiteX2" fmla="*/ 267409 w 267497"/>
                  <a:gd name="connsiteY2" fmla="*/ 121136 h 268324"/>
                  <a:gd name="connsiteX3" fmla="*/ 255918 w 267497"/>
                  <a:gd name="connsiteY3" fmla="*/ 68912 h 268324"/>
                  <a:gd name="connsiteX4" fmla="*/ 246673 w 267497"/>
                  <a:gd name="connsiteY4" fmla="*/ 50983 h 268324"/>
                  <a:gd name="connsiteX5" fmla="*/ 209632 w 267497"/>
                  <a:gd name="connsiteY5" fmla="*/ 10427 h 268324"/>
                  <a:gd name="connsiteX6" fmla="*/ 193416 w 267497"/>
                  <a:gd name="connsiteY6" fmla="*/ 0 h 268324"/>
                  <a:gd name="connsiteX7" fmla="*/ 182427 w 267497"/>
                  <a:gd name="connsiteY7" fmla="*/ 6734 h 268324"/>
                  <a:gd name="connsiteX8" fmla="*/ 192795 w 267497"/>
                  <a:gd name="connsiteY8" fmla="*/ 59608 h 268324"/>
                  <a:gd name="connsiteX9" fmla="*/ 192086 w 267497"/>
                  <a:gd name="connsiteY9" fmla="*/ 73402 h 268324"/>
                  <a:gd name="connsiteX10" fmla="*/ 209750 w 267497"/>
                  <a:gd name="connsiteY10" fmla="*/ 125300 h 268324"/>
                  <a:gd name="connsiteX11" fmla="*/ 124533 w 267497"/>
                  <a:gd name="connsiteY11" fmla="*/ 210518 h 268324"/>
                  <a:gd name="connsiteX12" fmla="*/ 82972 w 267497"/>
                  <a:gd name="connsiteY12" fmla="*/ 199678 h 268324"/>
                  <a:gd name="connsiteX13" fmla="*/ 48383 w 267497"/>
                  <a:gd name="connsiteY13" fmla="*/ 204020 h 268324"/>
                  <a:gd name="connsiteX14" fmla="*/ 0 w 267497"/>
                  <a:gd name="connsiteY14" fmla="*/ 195454 h 268324"/>
                  <a:gd name="connsiteX15" fmla="*/ 11136 w 267497"/>
                  <a:gd name="connsiteY15" fmla="*/ 212350 h 268324"/>
                  <a:gd name="connsiteX16" fmla="*/ 47645 w 267497"/>
                  <a:gd name="connsiteY16" fmla="*/ 245846 h 268324"/>
                  <a:gd name="connsiteX17" fmla="*/ 67288 w 267497"/>
                  <a:gd name="connsiteY17" fmla="*/ 256361 h 268324"/>
                  <a:gd name="connsiteX18" fmla="*/ 114578 w 267497"/>
                  <a:gd name="connsiteY18" fmla="*/ 267911 h 268324"/>
                  <a:gd name="connsiteX19" fmla="*/ 124503 w 267497"/>
                  <a:gd name="connsiteY19" fmla="*/ 268324 h 268324"/>
                  <a:gd name="connsiteX20" fmla="*/ 139036 w 267497"/>
                  <a:gd name="connsiteY20" fmla="*/ 267586 h 268324"/>
                  <a:gd name="connsiteX21" fmla="*/ 184968 w 267497"/>
                  <a:gd name="connsiteY21" fmla="*/ 254884 h 268324"/>
                  <a:gd name="connsiteX22" fmla="*/ 205142 w 267497"/>
                  <a:gd name="connsiteY22" fmla="*/ 243394 h 268324"/>
                  <a:gd name="connsiteX23" fmla="*/ 239023 w 267497"/>
                  <a:gd name="connsiteY23" fmla="*/ 210931 h 268324"/>
                  <a:gd name="connsiteX24" fmla="*/ 251044 w 267497"/>
                  <a:gd name="connsiteY24" fmla="*/ 191850 h 268324"/>
                  <a:gd name="connsiteX25" fmla="*/ 266286 w 267497"/>
                  <a:gd name="connsiteY25" fmla="*/ 143821 h 268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67497" h="268324">
                    <a:moveTo>
                      <a:pt x="266286" y="143821"/>
                    </a:moveTo>
                    <a:cubicBezTo>
                      <a:pt x="267084" y="137736"/>
                      <a:pt x="267497" y="131592"/>
                      <a:pt x="267497" y="125330"/>
                    </a:cubicBezTo>
                    <a:cubicBezTo>
                      <a:pt x="267497" y="123912"/>
                      <a:pt x="267438" y="122524"/>
                      <a:pt x="267409" y="121136"/>
                    </a:cubicBezTo>
                    <a:cubicBezTo>
                      <a:pt x="241415" y="107017"/>
                      <a:pt x="237871" y="92247"/>
                      <a:pt x="255918" y="68912"/>
                    </a:cubicBezTo>
                    <a:cubicBezTo>
                      <a:pt x="253260" y="62709"/>
                      <a:pt x="250188" y="56713"/>
                      <a:pt x="246673" y="50983"/>
                    </a:cubicBezTo>
                    <a:cubicBezTo>
                      <a:pt x="214831" y="53287"/>
                      <a:pt x="204286" y="42151"/>
                      <a:pt x="209632" y="10427"/>
                    </a:cubicBezTo>
                    <a:cubicBezTo>
                      <a:pt x="204463" y="6587"/>
                      <a:pt x="199057" y="3101"/>
                      <a:pt x="193416" y="0"/>
                    </a:cubicBezTo>
                    <a:cubicBezTo>
                      <a:pt x="189517" y="2747"/>
                      <a:pt x="185884" y="4962"/>
                      <a:pt x="182427" y="6734"/>
                    </a:cubicBezTo>
                    <a:cubicBezTo>
                      <a:pt x="189103" y="23187"/>
                      <a:pt x="192795" y="41028"/>
                      <a:pt x="192795" y="59608"/>
                    </a:cubicBezTo>
                    <a:cubicBezTo>
                      <a:pt x="192795" y="64275"/>
                      <a:pt x="192530" y="68853"/>
                      <a:pt x="192086" y="73402"/>
                    </a:cubicBezTo>
                    <a:cubicBezTo>
                      <a:pt x="203163" y="87787"/>
                      <a:pt x="209750" y="105776"/>
                      <a:pt x="209750" y="125300"/>
                    </a:cubicBezTo>
                    <a:cubicBezTo>
                      <a:pt x="209750" y="172355"/>
                      <a:pt x="171587" y="210518"/>
                      <a:pt x="124533" y="210518"/>
                    </a:cubicBezTo>
                    <a:cubicBezTo>
                      <a:pt x="109439" y="210518"/>
                      <a:pt x="95260" y="206560"/>
                      <a:pt x="82972" y="199678"/>
                    </a:cubicBezTo>
                    <a:cubicBezTo>
                      <a:pt x="71837" y="202513"/>
                      <a:pt x="60258" y="204020"/>
                      <a:pt x="48383" y="204020"/>
                    </a:cubicBezTo>
                    <a:cubicBezTo>
                      <a:pt x="31458" y="204020"/>
                      <a:pt x="15183" y="200977"/>
                      <a:pt x="0" y="195454"/>
                    </a:cubicBezTo>
                    <a:cubicBezTo>
                      <a:pt x="3308" y="201361"/>
                      <a:pt x="7030" y="207003"/>
                      <a:pt x="11136" y="212350"/>
                    </a:cubicBezTo>
                    <a:cubicBezTo>
                      <a:pt x="38193" y="208923"/>
                      <a:pt x="48590" y="218759"/>
                      <a:pt x="47645" y="245846"/>
                    </a:cubicBezTo>
                    <a:cubicBezTo>
                      <a:pt x="53877" y="249833"/>
                      <a:pt x="60464" y="253378"/>
                      <a:pt x="67288" y="256361"/>
                    </a:cubicBezTo>
                    <a:cubicBezTo>
                      <a:pt x="88230" y="242153"/>
                      <a:pt x="102054" y="245727"/>
                      <a:pt x="114578" y="267911"/>
                    </a:cubicBezTo>
                    <a:cubicBezTo>
                      <a:pt x="117857" y="268147"/>
                      <a:pt x="121165" y="268324"/>
                      <a:pt x="124503" y="268324"/>
                    </a:cubicBezTo>
                    <a:cubicBezTo>
                      <a:pt x="129377" y="268324"/>
                      <a:pt x="134221" y="268058"/>
                      <a:pt x="139036" y="267586"/>
                    </a:cubicBezTo>
                    <a:cubicBezTo>
                      <a:pt x="150733" y="245787"/>
                      <a:pt x="164261" y="242006"/>
                      <a:pt x="184968" y="254884"/>
                    </a:cubicBezTo>
                    <a:cubicBezTo>
                      <a:pt x="192027" y="251605"/>
                      <a:pt x="198733" y="247766"/>
                      <a:pt x="205142" y="243394"/>
                    </a:cubicBezTo>
                    <a:cubicBezTo>
                      <a:pt x="204256" y="218582"/>
                      <a:pt x="214151" y="208982"/>
                      <a:pt x="239023" y="210931"/>
                    </a:cubicBezTo>
                    <a:cubicBezTo>
                      <a:pt x="243542" y="204935"/>
                      <a:pt x="247530" y="198526"/>
                      <a:pt x="251044" y="191850"/>
                    </a:cubicBezTo>
                    <a:cubicBezTo>
                      <a:pt x="237398" y="169076"/>
                      <a:pt x="241681" y="155134"/>
                      <a:pt x="266286" y="143821"/>
                    </a:cubicBezTo>
                    <a:close/>
                  </a:path>
                </a:pathLst>
              </a:custGeom>
              <a:solidFill>
                <a:srgbClr val="BCBEC0"/>
              </a:solidFill>
              <a:ln w="29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02" name="Graphic 2">
              <a:extLst>
                <a:ext uri="{FF2B5EF4-FFF2-40B4-BE49-F238E27FC236}">
                  <a16:creationId xmlns:a16="http://schemas.microsoft.com/office/drawing/2014/main" id="{55BEFA80-9D5F-89DB-4D41-D65C6F041757}"/>
                </a:ext>
              </a:extLst>
            </p:cNvPr>
            <p:cNvGrpSpPr/>
            <p:nvPr/>
          </p:nvGrpSpPr>
          <p:grpSpPr>
            <a:xfrm>
              <a:off x="4265610" y="5819075"/>
              <a:ext cx="210134" cy="210222"/>
              <a:chOff x="4265610" y="5819075"/>
              <a:chExt cx="210134" cy="210222"/>
            </a:xfrm>
          </p:grpSpPr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06F20CA9-8A50-BB68-38C9-8C989BE57786}"/>
                  </a:ext>
                </a:extLst>
              </p:cNvPr>
              <p:cNvSpPr/>
              <p:nvPr/>
            </p:nvSpPr>
            <p:spPr>
              <a:xfrm>
                <a:off x="4265610" y="5819075"/>
                <a:ext cx="210134" cy="210222"/>
              </a:xfrm>
              <a:custGeom>
                <a:avLst/>
                <a:gdLst>
                  <a:gd name="connsiteX0" fmla="*/ 209248 w 210134"/>
                  <a:gd name="connsiteY0" fmla="*/ 118684 h 210222"/>
                  <a:gd name="connsiteX1" fmla="*/ 210134 w 210134"/>
                  <a:gd name="connsiteY1" fmla="*/ 105097 h 210222"/>
                  <a:gd name="connsiteX2" fmla="*/ 210075 w 210134"/>
                  <a:gd name="connsiteY2" fmla="*/ 102025 h 210222"/>
                  <a:gd name="connsiteX3" fmla="*/ 201657 w 210134"/>
                  <a:gd name="connsiteY3" fmla="*/ 63655 h 210222"/>
                  <a:gd name="connsiteX4" fmla="*/ 194833 w 210134"/>
                  <a:gd name="connsiteY4" fmla="*/ 50481 h 210222"/>
                  <a:gd name="connsiteX5" fmla="*/ 167599 w 210134"/>
                  <a:gd name="connsiteY5" fmla="*/ 20647 h 210222"/>
                  <a:gd name="connsiteX6" fmla="*/ 155725 w 210134"/>
                  <a:gd name="connsiteY6" fmla="*/ 12997 h 210222"/>
                  <a:gd name="connsiteX7" fmla="*/ 114194 w 210134"/>
                  <a:gd name="connsiteY7" fmla="*/ 443 h 210222"/>
                  <a:gd name="connsiteX8" fmla="*/ 105096 w 210134"/>
                  <a:gd name="connsiteY8" fmla="*/ 0 h 210222"/>
                  <a:gd name="connsiteX9" fmla="*/ 99662 w 210134"/>
                  <a:gd name="connsiteY9" fmla="*/ 148 h 210222"/>
                  <a:gd name="connsiteX10" fmla="*/ 57008 w 210134"/>
                  <a:gd name="connsiteY10" fmla="*/ 11668 h 210222"/>
                  <a:gd name="connsiteX11" fmla="*/ 45282 w 210134"/>
                  <a:gd name="connsiteY11" fmla="*/ 18698 h 210222"/>
                  <a:gd name="connsiteX12" fmla="*/ 16010 w 210134"/>
                  <a:gd name="connsiteY12" fmla="*/ 49358 h 210222"/>
                  <a:gd name="connsiteX13" fmla="*/ 9364 w 210134"/>
                  <a:gd name="connsiteY13" fmla="*/ 61705 h 210222"/>
                  <a:gd name="connsiteX14" fmla="*/ 30 w 210134"/>
                  <a:gd name="connsiteY14" fmla="*/ 102734 h 210222"/>
                  <a:gd name="connsiteX15" fmla="*/ 0 w 210134"/>
                  <a:gd name="connsiteY15" fmla="*/ 105126 h 210222"/>
                  <a:gd name="connsiteX16" fmla="*/ 827 w 210134"/>
                  <a:gd name="connsiteY16" fmla="*/ 118300 h 210222"/>
                  <a:gd name="connsiteX17" fmla="*/ 13174 w 210134"/>
                  <a:gd name="connsiteY17" fmla="*/ 156109 h 210222"/>
                  <a:gd name="connsiteX18" fmla="*/ 21740 w 210134"/>
                  <a:gd name="connsiteY18" fmla="*/ 169106 h 210222"/>
                  <a:gd name="connsiteX19" fmla="*/ 48560 w 210134"/>
                  <a:gd name="connsiteY19" fmla="*/ 193711 h 210222"/>
                  <a:gd name="connsiteX20" fmla="*/ 63034 w 210134"/>
                  <a:gd name="connsiteY20" fmla="*/ 201450 h 210222"/>
                  <a:gd name="connsiteX21" fmla="*/ 97801 w 210134"/>
                  <a:gd name="connsiteY21" fmla="*/ 209928 h 210222"/>
                  <a:gd name="connsiteX22" fmla="*/ 105096 w 210134"/>
                  <a:gd name="connsiteY22" fmla="*/ 210223 h 210222"/>
                  <a:gd name="connsiteX23" fmla="*/ 115760 w 210134"/>
                  <a:gd name="connsiteY23" fmla="*/ 209691 h 210222"/>
                  <a:gd name="connsiteX24" fmla="*/ 149552 w 210134"/>
                  <a:gd name="connsiteY24" fmla="*/ 200357 h 210222"/>
                  <a:gd name="connsiteX25" fmla="*/ 164350 w 210134"/>
                  <a:gd name="connsiteY25" fmla="*/ 191939 h 210222"/>
                  <a:gd name="connsiteX26" fmla="*/ 189280 w 210134"/>
                  <a:gd name="connsiteY26" fmla="*/ 168072 h 210222"/>
                  <a:gd name="connsiteX27" fmla="*/ 198112 w 210134"/>
                  <a:gd name="connsiteY27" fmla="*/ 154041 h 210222"/>
                  <a:gd name="connsiteX28" fmla="*/ 209248 w 210134"/>
                  <a:gd name="connsiteY28" fmla="*/ 118684 h 210222"/>
                  <a:gd name="connsiteX29" fmla="*/ 105037 w 210134"/>
                  <a:gd name="connsiteY29" fmla="*/ 167747 h 210222"/>
                  <a:gd name="connsiteX30" fmla="*/ 42417 w 210134"/>
                  <a:gd name="connsiteY30" fmla="*/ 105126 h 210222"/>
                  <a:gd name="connsiteX31" fmla="*/ 105037 w 210134"/>
                  <a:gd name="connsiteY31" fmla="*/ 42476 h 210222"/>
                  <a:gd name="connsiteX32" fmla="*/ 167658 w 210134"/>
                  <a:gd name="connsiteY32" fmla="*/ 105126 h 210222"/>
                  <a:gd name="connsiteX33" fmla="*/ 105037 w 210134"/>
                  <a:gd name="connsiteY33" fmla="*/ 167747 h 210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10134" h="210222">
                    <a:moveTo>
                      <a:pt x="209248" y="118684"/>
                    </a:moveTo>
                    <a:cubicBezTo>
                      <a:pt x="209809" y="114224"/>
                      <a:pt x="210134" y="109705"/>
                      <a:pt x="210134" y="105097"/>
                    </a:cubicBezTo>
                    <a:cubicBezTo>
                      <a:pt x="210134" y="104063"/>
                      <a:pt x="210075" y="103059"/>
                      <a:pt x="210075" y="102025"/>
                    </a:cubicBezTo>
                    <a:cubicBezTo>
                      <a:pt x="190934" y="91627"/>
                      <a:pt x="188335" y="80787"/>
                      <a:pt x="201657" y="63655"/>
                    </a:cubicBezTo>
                    <a:cubicBezTo>
                      <a:pt x="199648" y="59076"/>
                      <a:pt x="197403" y="54675"/>
                      <a:pt x="194833" y="50481"/>
                    </a:cubicBezTo>
                    <a:cubicBezTo>
                      <a:pt x="171439" y="52194"/>
                      <a:pt x="163700" y="43953"/>
                      <a:pt x="167599" y="20647"/>
                    </a:cubicBezTo>
                    <a:cubicBezTo>
                      <a:pt x="163818" y="17841"/>
                      <a:pt x="159860" y="15301"/>
                      <a:pt x="155725" y="12997"/>
                    </a:cubicBezTo>
                    <a:cubicBezTo>
                      <a:pt x="135166" y="27411"/>
                      <a:pt x="123765" y="24015"/>
                      <a:pt x="114194" y="443"/>
                    </a:cubicBezTo>
                    <a:cubicBezTo>
                      <a:pt x="111211" y="177"/>
                      <a:pt x="108198" y="0"/>
                      <a:pt x="105096" y="0"/>
                    </a:cubicBezTo>
                    <a:cubicBezTo>
                      <a:pt x="103265" y="0"/>
                      <a:pt x="101463" y="59"/>
                      <a:pt x="99662" y="148"/>
                    </a:cubicBezTo>
                    <a:cubicBezTo>
                      <a:pt x="89235" y="24074"/>
                      <a:pt x="77597" y="27323"/>
                      <a:pt x="57008" y="11668"/>
                    </a:cubicBezTo>
                    <a:cubicBezTo>
                      <a:pt x="52932" y="13794"/>
                      <a:pt x="49004" y="16128"/>
                      <a:pt x="45282" y="18698"/>
                    </a:cubicBezTo>
                    <a:cubicBezTo>
                      <a:pt x="49269" y="43805"/>
                      <a:pt x="41146" y="52164"/>
                      <a:pt x="16010" y="49358"/>
                    </a:cubicBezTo>
                    <a:cubicBezTo>
                      <a:pt x="13528" y="53316"/>
                      <a:pt x="11313" y="57422"/>
                      <a:pt x="9364" y="61705"/>
                    </a:cubicBezTo>
                    <a:cubicBezTo>
                      <a:pt x="24428" y="80521"/>
                      <a:pt x="21622" y="91834"/>
                      <a:pt x="30" y="102734"/>
                    </a:cubicBezTo>
                    <a:cubicBezTo>
                      <a:pt x="30" y="103531"/>
                      <a:pt x="0" y="104299"/>
                      <a:pt x="0" y="105126"/>
                    </a:cubicBezTo>
                    <a:cubicBezTo>
                      <a:pt x="0" y="109586"/>
                      <a:pt x="295" y="113987"/>
                      <a:pt x="827" y="118300"/>
                    </a:cubicBezTo>
                    <a:cubicBezTo>
                      <a:pt x="21474" y="126837"/>
                      <a:pt x="24842" y="137559"/>
                      <a:pt x="13174" y="156109"/>
                    </a:cubicBezTo>
                    <a:cubicBezTo>
                      <a:pt x="15714" y="160658"/>
                      <a:pt x="18580" y="165000"/>
                      <a:pt x="21740" y="169106"/>
                    </a:cubicBezTo>
                    <a:cubicBezTo>
                      <a:pt x="41619" y="166595"/>
                      <a:pt x="49299" y="173802"/>
                      <a:pt x="48560" y="193711"/>
                    </a:cubicBezTo>
                    <a:cubicBezTo>
                      <a:pt x="53169" y="196665"/>
                      <a:pt x="57983" y="199264"/>
                      <a:pt x="63034" y="201450"/>
                    </a:cubicBezTo>
                    <a:cubicBezTo>
                      <a:pt x="78423" y="191023"/>
                      <a:pt x="88585" y="193623"/>
                      <a:pt x="97801" y="209928"/>
                    </a:cubicBezTo>
                    <a:cubicBezTo>
                      <a:pt x="100193" y="210105"/>
                      <a:pt x="102615" y="210223"/>
                      <a:pt x="105096" y="210223"/>
                    </a:cubicBezTo>
                    <a:cubicBezTo>
                      <a:pt x="108700" y="210223"/>
                      <a:pt x="112245" y="210016"/>
                      <a:pt x="115760" y="209691"/>
                    </a:cubicBezTo>
                    <a:cubicBezTo>
                      <a:pt x="124385" y="193682"/>
                      <a:pt x="134310" y="190905"/>
                      <a:pt x="149552" y="200357"/>
                    </a:cubicBezTo>
                    <a:cubicBezTo>
                      <a:pt x="154721" y="197935"/>
                      <a:pt x="159683" y="195099"/>
                      <a:pt x="164350" y="191939"/>
                    </a:cubicBezTo>
                    <a:cubicBezTo>
                      <a:pt x="163730" y="173655"/>
                      <a:pt x="171026" y="166625"/>
                      <a:pt x="189280" y="168072"/>
                    </a:cubicBezTo>
                    <a:cubicBezTo>
                      <a:pt x="192588" y="163641"/>
                      <a:pt x="195513" y="158945"/>
                      <a:pt x="198112" y="154041"/>
                    </a:cubicBezTo>
                    <a:cubicBezTo>
                      <a:pt x="187951" y="137234"/>
                      <a:pt x="191111" y="126984"/>
                      <a:pt x="209248" y="118684"/>
                    </a:cubicBezTo>
                    <a:close/>
                    <a:moveTo>
                      <a:pt x="105037" y="167747"/>
                    </a:moveTo>
                    <a:cubicBezTo>
                      <a:pt x="70448" y="167747"/>
                      <a:pt x="42417" y="139715"/>
                      <a:pt x="42417" y="105126"/>
                    </a:cubicBezTo>
                    <a:cubicBezTo>
                      <a:pt x="42417" y="70537"/>
                      <a:pt x="70448" y="42476"/>
                      <a:pt x="105037" y="42476"/>
                    </a:cubicBezTo>
                    <a:cubicBezTo>
                      <a:pt x="139597" y="42476"/>
                      <a:pt x="167658" y="70537"/>
                      <a:pt x="167658" y="105126"/>
                    </a:cubicBezTo>
                    <a:cubicBezTo>
                      <a:pt x="167688" y="139715"/>
                      <a:pt x="139627" y="167747"/>
                      <a:pt x="105037" y="167747"/>
                    </a:cubicBezTo>
                    <a:close/>
                  </a:path>
                </a:pathLst>
              </a:custGeom>
              <a:solidFill>
                <a:srgbClr val="00BDF2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35640136-6F79-B37F-E414-1E4F68760F11}"/>
                  </a:ext>
                </a:extLst>
              </p:cNvPr>
              <p:cNvSpPr/>
              <p:nvPr/>
            </p:nvSpPr>
            <p:spPr>
              <a:xfrm>
                <a:off x="4279138" y="5832072"/>
                <a:ext cx="196605" cy="197196"/>
              </a:xfrm>
              <a:custGeom>
                <a:avLst/>
                <a:gdLst>
                  <a:gd name="connsiteX0" fmla="*/ 195720 w 196605"/>
                  <a:gd name="connsiteY0" fmla="*/ 105687 h 197196"/>
                  <a:gd name="connsiteX1" fmla="*/ 196606 w 196605"/>
                  <a:gd name="connsiteY1" fmla="*/ 92100 h 197196"/>
                  <a:gd name="connsiteX2" fmla="*/ 196547 w 196605"/>
                  <a:gd name="connsiteY2" fmla="*/ 89028 h 197196"/>
                  <a:gd name="connsiteX3" fmla="*/ 188128 w 196605"/>
                  <a:gd name="connsiteY3" fmla="*/ 50658 h 197196"/>
                  <a:gd name="connsiteX4" fmla="*/ 181305 w 196605"/>
                  <a:gd name="connsiteY4" fmla="*/ 37484 h 197196"/>
                  <a:gd name="connsiteX5" fmla="*/ 154071 w 196605"/>
                  <a:gd name="connsiteY5" fmla="*/ 7650 h 197196"/>
                  <a:gd name="connsiteX6" fmla="*/ 142197 w 196605"/>
                  <a:gd name="connsiteY6" fmla="*/ 0 h 197196"/>
                  <a:gd name="connsiteX7" fmla="*/ 134162 w 196605"/>
                  <a:gd name="connsiteY7" fmla="*/ 4963 h 197196"/>
                  <a:gd name="connsiteX8" fmla="*/ 141753 w 196605"/>
                  <a:gd name="connsiteY8" fmla="*/ 43834 h 197196"/>
                  <a:gd name="connsiteX9" fmla="*/ 141222 w 196605"/>
                  <a:gd name="connsiteY9" fmla="*/ 53966 h 197196"/>
                  <a:gd name="connsiteX10" fmla="*/ 154189 w 196605"/>
                  <a:gd name="connsiteY10" fmla="*/ 92129 h 197196"/>
                  <a:gd name="connsiteX11" fmla="*/ 91568 w 196605"/>
                  <a:gd name="connsiteY11" fmla="*/ 154750 h 197196"/>
                  <a:gd name="connsiteX12" fmla="*/ 61026 w 196605"/>
                  <a:gd name="connsiteY12" fmla="*/ 146804 h 197196"/>
                  <a:gd name="connsiteX13" fmla="*/ 35564 w 196605"/>
                  <a:gd name="connsiteY13" fmla="*/ 149995 h 197196"/>
                  <a:gd name="connsiteX14" fmla="*/ 0 w 196605"/>
                  <a:gd name="connsiteY14" fmla="*/ 143673 h 197196"/>
                  <a:gd name="connsiteX15" fmla="*/ 8212 w 196605"/>
                  <a:gd name="connsiteY15" fmla="*/ 156079 h 197196"/>
                  <a:gd name="connsiteX16" fmla="*/ 35032 w 196605"/>
                  <a:gd name="connsiteY16" fmla="*/ 180685 h 197196"/>
                  <a:gd name="connsiteX17" fmla="*/ 49506 w 196605"/>
                  <a:gd name="connsiteY17" fmla="*/ 188424 h 197196"/>
                  <a:gd name="connsiteX18" fmla="*/ 84272 w 196605"/>
                  <a:gd name="connsiteY18" fmla="*/ 196901 h 197196"/>
                  <a:gd name="connsiteX19" fmla="*/ 91568 w 196605"/>
                  <a:gd name="connsiteY19" fmla="*/ 197197 h 197196"/>
                  <a:gd name="connsiteX20" fmla="*/ 102231 w 196605"/>
                  <a:gd name="connsiteY20" fmla="*/ 196665 h 197196"/>
                  <a:gd name="connsiteX21" fmla="*/ 136023 w 196605"/>
                  <a:gd name="connsiteY21" fmla="*/ 187331 h 197196"/>
                  <a:gd name="connsiteX22" fmla="*/ 150822 w 196605"/>
                  <a:gd name="connsiteY22" fmla="*/ 178912 h 197196"/>
                  <a:gd name="connsiteX23" fmla="*/ 175752 w 196605"/>
                  <a:gd name="connsiteY23" fmla="*/ 155046 h 197196"/>
                  <a:gd name="connsiteX24" fmla="*/ 184584 w 196605"/>
                  <a:gd name="connsiteY24" fmla="*/ 141015 h 197196"/>
                  <a:gd name="connsiteX25" fmla="*/ 195720 w 196605"/>
                  <a:gd name="connsiteY25" fmla="*/ 105687 h 197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96605" h="197196">
                    <a:moveTo>
                      <a:pt x="195720" y="105687"/>
                    </a:moveTo>
                    <a:cubicBezTo>
                      <a:pt x="196281" y="101227"/>
                      <a:pt x="196606" y="96708"/>
                      <a:pt x="196606" y="92100"/>
                    </a:cubicBezTo>
                    <a:cubicBezTo>
                      <a:pt x="196606" y="91066"/>
                      <a:pt x="196547" y="90062"/>
                      <a:pt x="196547" y="89028"/>
                    </a:cubicBezTo>
                    <a:cubicBezTo>
                      <a:pt x="177406" y="78630"/>
                      <a:pt x="174807" y="67790"/>
                      <a:pt x="188128" y="50658"/>
                    </a:cubicBezTo>
                    <a:cubicBezTo>
                      <a:pt x="186120" y="46079"/>
                      <a:pt x="183875" y="41678"/>
                      <a:pt x="181305" y="37484"/>
                    </a:cubicBezTo>
                    <a:cubicBezTo>
                      <a:pt x="157911" y="39197"/>
                      <a:pt x="150172" y="30956"/>
                      <a:pt x="154071" y="7650"/>
                    </a:cubicBezTo>
                    <a:cubicBezTo>
                      <a:pt x="150290" y="4844"/>
                      <a:pt x="146332" y="2304"/>
                      <a:pt x="142197" y="0"/>
                    </a:cubicBezTo>
                    <a:cubicBezTo>
                      <a:pt x="139331" y="2038"/>
                      <a:pt x="136643" y="3663"/>
                      <a:pt x="134162" y="4963"/>
                    </a:cubicBezTo>
                    <a:cubicBezTo>
                      <a:pt x="139036" y="17044"/>
                      <a:pt x="141753" y="30188"/>
                      <a:pt x="141753" y="43834"/>
                    </a:cubicBezTo>
                    <a:cubicBezTo>
                      <a:pt x="141753" y="47261"/>
                      <a:pt x="141576" y="50628"/>
                      <a:pt x="141222" y="53966"/>
                    </a:cubicBezTo>
                    <a:cubicBezTo>
                      <a:pt x="149345" y="64511"/>
                      <a:pt x="154189" y="77744"/>
                      <a:pt x="154189" y="92129"/>
                    </a:cubicBezTo>
                    <a:cubicBezTo>
                      <a:pt x="154189" y="126719"/>
                      <a:pt x="126128" y="154750"/>
                      <a:pt x="91568" y="154750"/>
                    </a:cubicBezTo>
                    <a:cubicBezTo>
                      <a:pt x="80462" y="154750"/>
                      <a:pt x="70035" y="151856"/>
                      <a:pt x="61026" y="146804"/>
                    </a:cubicBezTo>
                    <a:cubicBezTo>
                      <a:pt x="52814" y="148872"/>
                      <a:pt x="44337" y="149995"/>
                      <a:pt x="35564" y="149995"/>
                    </a:cubicBezTo>
                    <a:cubicBezTo>
                      <a:pt x="23158" y="149995"/>
                      <a:pt x="11165" y="147750"/>
                      <a:pt x="0" y="143673"/>
                    </a:cubicBezTo>
                    <a:cubicBezTo>
                      <a:pt x="2452" y="148015"/>
                      <a:pt x="5169" y="152151"/>
                      <a:pt x="8212" y="156079"/>
                    </a:cubicBezTo>
                    <a:cubicBezTo>
                      <a:pt x="28091" y="153569"/>
                      <a:pt x="35771" y="160776"/>
                      <a:pt x="35032" y="180685"/>
                    </a:cubicBezTo>
                    <a:cubicBezTo>
                      <a:pt x="39640" y="183639"/>
                      <a:pt x="44455" y="186238"/>
                      <a:pt x="49506" y="188424"/>
                    </a:cubicBezTo>
                    <a:cubicBezTo>
                      <a:pt x="64895" y="177997"/>
                      <a:pt x="75056" y="180596"/>
                      <a:pt x="84272" y="196901"/>
                    </a:cubicBezTo>
                    <a:cubicBezTo>
                      <a:pt x="86665" y="197078"/>
                      <a:pt x="89087" y="197197"/>
                      <a:pt x="91568" y="197197"/>
                    </a:cubicBezTo>
                    <a:cubicBezTo>
                      <a:pt x="95172" y="197197"/>
                      <a:pt x="98717" y="196990"/>
                      <a:pt x="102231" y="196665"/>
                    </a:cubicBezTo>
                    <a:cubicBezTo>
                      <a:pt x="110857" y="180655"/>
                      <a:pt x="120781" y="177878"/>
                      <a:pt x="136023" y="187331"/>
                    </a:cubicBezTo>
                    <a:cubicBezTo>
                      <a:pt x="141192" y="184909"/>
                      <a:pt x="146155" y="182073"/>
                      <a:pt x="150822" y="178912"/>
                    </a:cubicBezTo>
                    <a:cubicBezTo>
                      <a:pt x="150201" y="160628"/>
                      <a:pt x="157497" y="153598"/>
                      <a:pt x="175752" y="155046"/>
                    </a:cubicBezTo>
                    <a:cubicBezTo>
                      <a:pt x="179060" y="150615"/>
                      <a:pt x="181984" y="145918"/>
                      <a:pt x="184584" y="141015"/>
                    </a:cubicBezTo>
                    <a:cubicBezTo>
                      <a:pt x="174423" y="124237"/>
                      <a:pt x="177583" y="113987"/>
                      <a:pt x="195720" y="105687"/>
                    </a:cubicBezTo>
                    <a:close/>
                  </a:path>
                </a:pathLst>
              </a:custGeom>
              <a:solidFill>
                <a:srgbClr val="BCBEC0"/>
              </a:solidFill>
              <a:ln w="29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805" name="Graphic 2">
              <a:extLst>
                <a:ext uri="{FF2B5EF4-FFF2-40B4-BE49-F238E27FC236}">
                  <a16:creationId xmlns:a16="http://schemas.microsoft.com/office/drawing/2014/main" id="{22DFFD9A-8EE9-8928-3297-757F50669832}"/>
                </a:ext>
              </a:extLst>
            </p:cNvPr>
            <p:cNvGrpSpPr/>
            <p:nvPr/>
          </p:nvGrpSpPr>
          <p:grpSpPr>
            <a:xfrm>
              <a:off x="4204141" y="6047080"/>
              <a:ext cx="356997" cy="357027"/>
              <a:chOff x="4204141" y="6047080"/>
              <a:chExt cx="356997" cy="357027"/>
            </a:xfrm>
          </p:grpSpPr>
          <p:sp>
            <p:nvSpPr>
              <p:cNvPr id="4806" name="Freeform: Shape 4805">
                <a:extLst>
                  <a:ext uri="{FF2B5EF4-FFF2-40B4-BE49-F238E27FC236}">
                    <a16:creationId xmlns:a16="http://schemas.microsoft.com/office/drawing/2014/main" id="{2FAA3BC8-909D-B290-0639-908BAF275F1A}"/>
                  </a:ext>
                </a:extLst>
              </p:cNvPr>
              <p:cNvSpPr/>
              <p:nvPr/>
            </p:nvSpPr>
            <p:spPr>
              <a:xfrm>
                <a:off x="4204141" y="6047080"/>
                <a:ext cx="356997" cy="357027"/>
              </a:xfrm>
              <a:custGeom>
                <a:avLst/>
                <a:gdLst>
                  <a:gd name="connsiteX0" fmla="*/ 355492 w 356997"/>
                  <a:gd name="connsiteY0" fmla="*/ 201568 h 357027"/>
                  <a:gd name="connsiteX1" fmla="*/ 356998 w 356997"/>
                  <a:gd name="connsiteY1" fmla="*/ 178499 h 357027"/>
                  <a:gd name="connsiteX2" fmla="*/ 356880 w 356997"/>
                  <a:gd name="connsiteY2" fmla="*/ 173270 h 357027"/>
                  <a:gd name="connsiteX3" fmla="*/ 342554 w 356997"/>
                  <a:gd name="connsiteY3" fmla="*/ 108080 h 357027"/>
                  <a:gd name="connsiteX4" fmla="*/ 331004 w 356997"/>
                  <a:gd name="connsiteY4" fmla="*/ 85690 h 357027"/>
                  <a:gd name="connsiteX5" fmla="*/ 284748 w 356997"/>
                  <a:gd name="connsiteY5" fmla="*/ 35062 h 357027"/>
                  <a:gd name="connsiteX6" fmla="*/ 264544 w 356997"/>
                  <a:gd name="connsiteY6" fmla="*/ 22065 h 357027"/>
                  <a:gd name="connsiteX7" fmla="*/ 194007 w 356997"/>
                  <a:gd name="connsiteY7" fmla="*/ 709 h 357027"/>
                  <a:gd name="connsiteX8" fmla="*/ 178499 w 356997"/>
                  <a:gd name="connsiteY8" fmla="*/ 0 h 357027"/>
                  <a:gd name="connsiteX9" fmla="*/ 169342 w 356997"/>
                  <a:gd name="connsiteY9" fmla="*/ 236 h 357027"/>
                  <a:gd name="connsiteX10" fmla="*/ 96856 w 356997"/>
                  <a:gd name="connsiteY10" fmla="*/ 19790 h 357027"/>
                  <a:gd name="connsiteX11" fmla="*/ 76947 w 356997"/>
                  <a:gd name="connsiteY11" fmla="*/ 31753 h 357027"/>
                  <a:gd name="connsiteX12" fmla="*/ 27205 w 356997"/>
                  <a:gd name="connsiteY12" fmla="*/ 83859 h 357027"/>
                  <a:gd name="connsiteX13" fmla="*/ 15951 w 356997"/>
                  <a:gd name="connsiteY13" fmla="*/ 104831 h 357027"/>
                  <a:gd name="connsiteX14" fmla="*/ 89 w 356997"/>
                  <a:gd name="connsiteY14" fmla="*/ 174482 h 357027"/>
                  <a:gd name="connsiteX15" fmla="*/ 0 w 356997"/>
                  <a:gd name="connsiteY15" fmla="*/ 178528 h 357027"/>
                  <a:gd name="connsiteX16" fmla="*/ 1447 w 356997"/>
                  <a:gd name="connsiteY16" fmla="*/ 200918 h 357027"/>
                  <a:gd name="connsiteX17" fmla="*/ 22449 w 356997"/>
                  <a:gd name="connsiteY17" fmla="*/ 265134 h 357027"/>
                  <a:gd name="connsiteX18" fmla="*/ 36952 w 356997"/>
                  <a:gd name="connsiteY18" fmla="*/ 287199 h 357027"/>
                  <a:gd name="connsiteX19" fmla="*/ 82530 w 356997"/>
                  <a:gd name="connsiteY19" fmla="*/ 328996 h 357027"/>
                  <a:gd name="connsiteX20" fmla="*/ 107105 w 356997"/>
                  <a:gd name="connsiteY20" fmla="*/ 342140 h 357027"/>
                  <a:gd name="connsiteX21" fmla="*/ 166152 w 356997"/>
                  <a:gd name="connsiteY21" fmla="*/ 356555 h 357027"/>
                  <a:gd name="connsiteX22" fmla="*/ 178529 w 356997"/>
                  <a:gd name="connsiteY22" fmla="*/ 357027 h 357027"/>
                  <a:gd name="connsiteX23" fmla="*/ 196695 w 356997"/>
                  <a:gd name="connsiteY23" fmla="*/ 356111 h 357027"/>
                  <a:gd name="connsiteX24" fmla="*/ 254057 w 356997"/>
                  <a:gd name="connsiteY24" fmla="*/ 340279 h 357027"/>
                  <a:gd name="connsiteX25" fmla="*/ 279224 w 356997"/>
                  <a:gd name="connsiteY25" fmla="*/ 325924 h 357027"/>
                  <a:gd name="connsiteX26" fmla="*/ 321523 w 356997"/>
                  <a:gd name="connsiteY26" fmla="*/ 285397 h 357027"/>
                  <a:gd name="connsiteX27" fmla="*/ 336558 w 356997"/>
                  <a:gd name="connsiteY27" fmla="*/ 261560 h 357027"/>
                  <a:gd name="connsiteX28" fmla="*/ 355492 w 356997"/>
                  <a:gd name="connsiteY28" fmla="*/ 201568 h 357027"/>
                  <a:gd name="connsiteX29" fmla="*/ 178499 w 356997"/>
                  <a:gd name="connsiteY29" fmla="*/ 284925 h 357027"/>
                  <a:gd name="connsiteX30" fmla="*/ 72103 w 356997"/>
                  <a:gd name="connsiteY30" fmla="*/ 178499 h 357027"/>
                  <a:gd name="connsiteX31" fmla="*/ 178499 w 356997"/>
                  <a:gd name="connsiteY31" fmla="*/ 72073 h 357027"/>
                  <a:gd name="connsiteX32" fmla="*/ 284895 w 356997"/>
                  <a:gd name="connsiteY32" fmla="*/ 178499 h 357027"/>
                  <a:gd name="connsiteX33" fmla="*/ 178499 w 356997"/>
                  <a:gd name="connsiteY33" fmla="*/ 284925 h 357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56997" h="357027">
                    <a:moveTo>
                      <a:pt x="355492" y="201568"/>
                    </a:moveTo>
                    <a:cubicBezTo>
                      <a:pt x="356466" y="194036"/>
                      <a:pt x="356998" y="186326"/>
                      <a:pt x="356998" y="178499"/>
                    </a:cubicBezTo>
                    <a:cubicBezTo>
                      <a:pt x="356998" y="176726"/>
                      <a:pt x="356939" y="175013"/>
                      <a:pt x="356880" y="173270"/>
                    </a:cubicBezTo>
                    <a:cubicBezTo>
                      <a:pt x="324417" y="155607"/>
                      <a:pt x="319957" y="137175"/>
                      <a:pt x="342554" y="108080"/>
                    </a:cubicBezTo>
                    <a:cubicBezTo>
                      <a:pt x="339216" y="100311"/>
                      <a:pt x="335346" y="92809"/>
                      <a:pt x="331004" y="85690"/>
                    </a:cubicBezTo>
                    <a:cubicBezTo>
                      <a:pt x="291275" y="88585"/>
                      <a:pt x="278131" y="74672"/>
                      <a:pt x="284748" y="35062"/>
                    </a:cubicBezTo>
                    <a:cubicBezTo>
                      <a:pt x="278308" y="30306"/>
                      <a:pt x="271574" y="25964"/>
                      <a:pt x="264544" y="22065"/>
                    </a:cubicBezTo>
                    <a:cubicBezTo>
                      <a:pt x="229629" y="46552"/>
                      <a:pt x="210282" y="40792"/>
                      <a:pt x="194007" y="709"/>
                    </a:cubicBezTo>
                    <a:cubicBezTo>
                      <a:pt x="188896" y="266"/>
                      <a:pt x="183727" y="0"/>
                      <a:pt x="178499" y="0"/>
                    </a:cubicBezTo>
                    <a:cubicBezTo>
                      <a:pt x="175427" y="0"/>
                      <a:pt x="172355" y="88"/>
                      <a:pt x="169342" y="236"/>
                    </a:cubicBezTo>
                    <a:cubicBezTo>
                      <a:pt x="151590" y="40881"/>
                      <a:pt x="131858" y="46375"/>
                      <a:pt x="96856" y="19790"/>
                    </a:cubicBezTo>
                    <a:cubicBezTo>
                      <a:pt x="89944" y="23364"/>
                      <a:pt x="83298" y="27352"/>
                      <a:pt x="76947" y="31753"/>
                    </a:cubicBezTo>
                    <a:cubicBezTo>
                      <a:pt x="83741" y="74436"/>
                      <a:pt x="70006" y="88585"/>
                      <a:pt x="27205" y="83859"/>
                    </a:cubicBezTo>
                    <a:cubicBezTo>
                      <a:pt x="23010" y="90564"/>
                      <a:pt x="19229" y="97564"/>
                      <a:pt x="15951" y="104831"/>
                    </a:cubicBezTo>
                    <a:cubicBezTo>
                      <a:pt x="41531" y="136761"/>
                      <a:pt x="36775" y="155991"/>
                      <a:pt x="89" y="174482"/>
                    </a:cubicBezTo>
                    <a:cubicBezTo>
                      <a:pt x="89" y="175840"/>
                      <a:pt x="0" y="177170"/>
                      <a:pt x="0" y="178528"/>
                    </a:cubicBezTo>
                    <a:cubicBezTo>
                      <a:pt x="0" y="186090"/>
                      <a:pt x="561" y="193563"/>
                      <a:pt x="1447" y="200918"/>
                    </a:cubicBezTo>
                    <a:cubicBezTo>
                      <a:pt x="36480" y="215421"/>
                      <a:pt x="42269" y="233646"/>
                      <a:pt x="22449" y="265134"/>
                    </a:cubicBezTo>
                    <a:cubicBezTo>
                      <a:pt x="26703" y="272873"/>
                      <a:pt x="31576" y="280228"/>
                      <a:pt x="36952" y="287199"/>
                    </a:cubicBezTo>
                    <a:cubicBezTo>
                      <a:pt x="70774" y="282945"/>
                      <a:pt x="83770" y="295204"/>
                      <a:pt x="82530" y="328996"/>
                    </a:cubicBezTo>
                    <a:cubicBezTo>
                      <a:pt x="90357" y="333987"/>
                      <a:pt x="98569" y="338389"/>
                      <a:pt x="107105" y="342140"/>
                    </a:cubicBezTo>
                    <a:cubicBezTo>
                      <a:pt x="133276" y="324387"/>
                      <a:pt x="150497" y="328848"/>
                      <a:pt x="166152" y="356555"/>
                    </a:cubicBezTo>
                    <a:cubicBezTo>
                      <a:pt x="170258" y="356850"/>
                      <a:pt x="174364" y="357027"/>
                      <a:pt x="178529" y="357027"/>
                    </a:cubicBezTo>
                    <a:cubicBezTo>
                      <a:pt x="184672" y="357027"/>
                      <a:pt x="190698" y="356732"/>
                      <a:pt x="196695" y="356111"/>
                    </a:cubicBezTo>
                    <a:cubicBezTo>
                      <a:pt x="211316" y="328936"/>
                      <a:pt x="228182" y="324181"/>
                      <a:pt x="254057" y="340279"/>
                    </a:cubicBezTo>
                    <a:cubicBezTo>
                      <a:pt x="262860" y="336144"/>
                      <a:pt x="271278" y="331358"/>
                      <a:pt x="279224" y="325924"/>
                    </a:cubicBezTo>
                    <a:cubicBezTo>
                      <a:pt x="278161" y="294938"/>
                      <a:pt x="290508" y="282945"/>
                      <a:pt x="321523" y="285397"/>
                    </a:cubicBezTo>
                    <a:cubicBezTo>
                      <a:pt x="327164" y="277894"/>
                      <a:pt x="332127" y="269919"/>
                      <a:pt x="336558" y="261560"/>
                    </a:cubicBezTo>
                    <a:cubicBezTo>
                      <a:pt x="319396" y="233085"/>
                      <a:pt x="324742" y="215687"/>
                      <a:pt x="355492" y="201568"/>
                    </a:cubicBezTo>
                    <a:close/>
                    <a:moveTo>
                      <a:pt x="178499" y="284925"/>
                    </a:moveTo>
                    <a:cubicBezTo>
                      <a:pt x="119748" y="284925"/>
                      <a:pt x="72103" y="237280"/>
                      <a:pt x="72103" y="178499"/>
                    </a:cubicBezTo>
                    <a:cubicBezTo>
                      <a:pt x="72103" y="119747"/>
                      <a:pt x="119748" y="72073"/>
                      <a:pt x="178499" y="72073"/>
                    </a:cubicBezTo>
                    <a:cubicBezTo>
                      <a:pt x="237250" y="72073"/>
                      <a:pt x="284895" y="119718"/>
                      <a:pt x="284895" y="178499"/>
                    </a:cubicBezTo>
                    <a:cubicBezTo>
                      <a:pt x="284895" y="237250"/>
                      <a:pt x="237250" y="284925"/>
                      <a:pt x="178499" y="284925"/>
                    </a:cubicBezTo>
                    <a:close/>
                  </a:path>
                </a:pathLst>
              </a:custGeom>
              <a:solidFill>
                <a:srgbClr val="8FC748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07" name="Freeform: Shape 4806">
                <a:extLst>
                  <a:ext uri="{FF2B5EF4-FFF2-40B4-BE49-F238E27FC236}">
                    <a16:creationId xmlns:a16="http://schemas.microsoft.com/office/drawing/2014/main" id="{371BC159-7776-A78D-DB29-F120E2DA8445}"/>
                  </a:ext>
                </a:extLst>
              </p:cNvPr>
              <p:cNvSpPr/>
              <p:nvPr/>
            </p:nvSpPr>
            <p:spPr>
              <a:xfrm>
                <a:off x="4227210" y="6069145"/>
                <a:ext cx="333928" cy="334932"/>
              </a:xfrm>
              <a:custGeom>
                <a:avLst/>
                <a:gdLst>
                  <a:gd name="connsiteX0" fmla="*/ 332422 w 333928"/>
                  <a:gd name="connsiteY0" fmla="*/ 179503 h 334932"/>
                  <a:gd name="connsiteX1" fmla="*/ 333928 w 333928"/>
                  <a:gd name="connsiteY1" fmla="*/ 156434 h 334932"/>
                  <a:gd name="connsiteX2" fmla="*/ 333810 w 333928"/>
                  <a:gd name="connsiteY2" fmla="*/ 151205 h 334932"/>
                  <a:gd name="connsiteX3" fmla="*/ 319484 w 333928"/>
                  <a:gd name="connsiteY3" fmla="*/ 86015 h 334932"/>
                  <a:gd name="connsiteX4" fmla="*/ 307935 w 333928"/>
                  <a:gd name="connsiteY4" fmla="*/ 63625 h 334932"/>
                  <a:gd name="connsiteX5" fmla="*/ 261678 w 333928"/>
                  <a:gd name="connsiteY5" fmla="*/ 12997 h 334932"/>
                  <a:gd name="connsiteX6" fmla="*/ 241474 w 333928"/>
                  <a:gd name="connsiteY6" fmla="*/ 0 h 334932"/>
                  <a:gd name="connsiteX7" fmla="*/ 227768 w 333928"/>
                  <a:gd name="connsiteY7" fmla="*/ 8389 h 334932"/>
                  <a:gd name="connsiteX8" fmla="*/ 240677 w 333928"/>
                  <a:gd name="connsiteY8" fmla="*/ 74406 h 334932"/>
                  <a:gd name="connsiteX9" fmla="*/ 239820 w 333928"/>
                  <a:gd name="connsiteY9" fmla="*/ 91598 h 334932"/>
                  <a:gd name="connsiteX10" fmla="*/ 261855 w 333928"/>
                  <a:gd name="connsiteY10" fmla="*/ 156404 h 334932"/>
                  <a:gd name="connsiteX11" fmla="*/ 155459 w 333928"/>
                  <a:gd name="connsiteY11" fmla="*/ 262830 h 334932"/>
                  <a:gd name="connsiteX12" fmla="*/ 103590 w 333928"/>
                  <a:gd name="connsiteY12" fmla="*/ 249331 h 334932"/>
                  <a:gd name="connsiteX13" fmla="*/ 60376 w 333928"/>
                  <a:gd name="connsiteY13" fmla="*/ 254737 h 334932"/>
                  <a:gd name="connsiteX14" fmla="*/ 0 w 333928"/>
                  <a:gd name="connsiteY14" fmla="*/ 244044 h 334932"/>
                  <a:gd name="connsiteX15" fmla="*/ 13883 w 333928"/>
                  <a:gd name="connsiteY15" fmla="*/ 265105 h 334932"/>
                  <a:gd name="connsiteX16" fmla="*/ 59460 w 333928"/>
                  <a:gd name="connsiteY16" fmla="*/ 306901 h 334932"/>
                  <a:gd name="connsiteX17" fmla="*/ 84036 w 333928"/>
                  <a:gd name="connsiteY17" fmla="*/ 320045 h 334932"/>
                  <a:gd name="connsiteX18" fmla="*/ 143082 w 333928"/>
                  <a:gd name="connsiteY18" fmla="*/ 334460 h 334932"/>
                  <a:gd name="connsiteX19" fmla="*/ 155459 w 333928"/>
                  <a:gd name="connsiteY19" fmla="*/ 334933 h 334932"/>
                  <a:gd name="connsiteX20" fmla="*/ 173625 w 333928"/>
                  <a:gd name="connsiteY20" fmla="*/ 334017 h 334932"/>
                  <a:gd name="connsiteX21" fmla="*/ 230988 w 333928"/>
                  <a:gd name="connsiteY21" fmla="*/ 318185 h 334932"/>
                  <a:gd name="connsiteX22" fmla="*/ 256154 w 333928"/>
                  <a:gd name="connsiteY22" fmla="*/ 303829 h 334932"/>
                  <a:gd name="connsiteX23" fmla="*/ 298453 w 333928"/>
                  <a:gd name="connsiteY23" fmla="*/ 263303 h 334932"/>
                  <a:gd name="connsiteX24" fmla="*/ 313488 w 333928"/>
                  <a:gd name="connsiteY24" fmla="*/ 239465 h 334932"/>
                  <a:gd name="connsiteX25" fmla="*/ 332422 w 333928"/>
                  <a:gd name="connsiteY25" fmla="*/ 179503 h 334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33928" h="334932">
                    <a:moveTo>
                      <a:pt x="332422" y="179503"/>
                    </a:moveTo>
                    <a:cubicBezTo>
                      <a:pt x="333397" y="171971"/>
                      <a:pt x="333928" y="164261"/>
                      <a:pt x="333928" y="156434"/>
                    </a:cubicBezTo>
                    <a:cubicBezTo>
                      <a:pt x="333928" y="154662"/>
                      <a:pt x="333869" y="152948"/>
                      <a:pt x="333810" y="151205"/>
                    </a:cubicBezTo>
                    <a:cubicBezTo>
                      <a:pt x="301348" y="133542"/>
                      <a:pt x="296888" y="115110"/>
                      <a:pt x="319484" y="86015"/>
                    </a:cubicBezTo>
                    <a:cubicBezTo>
                      <a:pt x="316147" y="78246"/>
                      <a:pt x="312277" y="70744"/>
                      <a:pt x="307935" y="63625"/>
                    </a:cubicBezTo>
                    <a:cubicBezTo>
                      <a:pt x="268206" y="66520"/>
                      <a:pt x="255062" y="52607"/>
                      <a:pt x="261678" y="12997"/>
                    </a:cubicBezTo>
                    <a:cubicBezTo>
                      <a:pt x="255239" y="8241"/>
                      <a:pt x="248504" y="3899"/>
                      <a:pt x="241474" y="0"/>
                    </a:cubicBezTo>
                    <a:cubicBezTo>
                      <a:pt x="236600" y="3427"/>
                      <a:pt x="232081" y="6173"/>
                      <a:pt x="227768" y="8389"/>
                    </a:cubicBezTo>
                    <a:cubicBezTo>
                      <a:pt x="236069" y="28918"/>
                      <a:pt x="240677" y="51189"/>
                      <a:pt x="240677" y="74406"/>
                    </a:cubicBezTo>
                    <a:cubicBezTo>
                      <a:pt x="240677" y="80196"/>
                      <a:pt x="240352" y="85956"/>
                      <a:pt x="239820" y="91598"/>
                    </a:cubicBezTo>
                    <a:cubicBezTo>
                      <a:pt x="253644" y="109557"/>
                      <a:pt x="261855" y="132006"/>
                      <a:pt x="261855" y="156404"/>
                    </a:cubicBezTo>
                    <a:cubicBezTo>
                      <a:pt x="261855" y="215185"/>
                      <a:pt x="214210" y="262830"/>
                      <a:pt x="155459" y="262830"/>
                    </a:cubicBezTo>
                    <a:cubicBezTo>
                      <a:pt x="136643" y="262830"/>
                      <a:pt x="118950" y="257897"/>
                      <a:pt x="103590" y="249331"/>
                    </a:cubicBezTo>
                    <a:cubicBezTo>
                      <a:pt x="89707" y="252846"/>
                      <a:pt x="75234" y="254737"/>
                      <a:pt x="60376" y="254737"/>
                    </a:cubicBezTo>
                    <a:cubicBezTo>
                      <a:pt x="39256" y="254737"/>
                      <a:pt x="18904" y="250956"/>
                      <a:pt x="0" y="244044"/>
                    </a:cubicBezTo>
                    <a:cubicBezTo>
                      <a:pt x="4135" y="251399"/>
                      <a:pt x="8743" y="258429"/>
                      <a:pt x="13883" y="265105"/>
                    </a:cubicBezTo>
                    <a:cubicBezTo>
                      <a:pt x="47704" y="260851"/>
                      <a:pt x="60701" y="273109"/>
                      <a:pt x="59460" y="306901"/>
                    </a:cubicBezTo>
                    <a:cubicBezTo>
                      <a:pt x="67288" y="311893"/>
                      <a:pt x="75499" y="316294"/>
                      <a:pt x="84036" y="320045"/>
                    </a:cubicBezTo>
                    <a:cubicBezTo>
                      <a:pt x="110207" y="302293"/>
                      <a:pt x="127427" y="306753"/>
                      <a:pt x="143082" y="334460"/>
                    </a:cubicBezTo>
                    <a:cubicBezTo>
                      <a:pt x="147188" y="334755"/>
                      <a:pt x="151294" y="334933"/>
                      <a:pt x="155459" y="334933"/>
                    </a:cubicBezTo>
                    <a:cubicBezTo>
                      <a:pt x="161603" y="334933"/>
                      <a:pt x="167629" y="334637"/>
                      <a:pt x="173625" y="334017"/>
                    </a:cubicBezTo>
                    <a:cubicBezTo>
                      <a:pt x="188246" y="306842"/>
                      <a:pt x="205113" y="302086"/>
                      <a:pt x="230988" y="318185"/>
                    </a:cubicBezTo>
                    <a:cubicBezTo>
                      <a:pt x="239790" y="314049"/>
                      <a:pt x="248209" y="309264"/>
                      <a:pt x="256154" y="303829"/>
                    </a:cubicBezTo>
                    <a:cubicBezTo>
                      <a:pt x="255091" y="272844"/>
                      <a:pt x="267438" y="260851"/>
                      <a:pt x="298453" y="263303"/>
                    </a:cubicBezTo>
                    <a:cubicBezTo>
                      <a:pt x="304095" y="255800"/>
                      <a:pt x="309057" y="247825"/>
                      <a:pt x="313488" y="239465"/>
                    </a:cubicBezTo>
                    <a:cubicBezTo>
                      <a:pt x="296326" y="211020"/>
                      <a:pt x="301673" y="193622"/>
                      <a:pt x="332422" y="179503"/>
                    </a:cubicBezTo>
                    <a:close/>
                  </a:path>
                </a:pathLst>
              </a:custGeom>
              <a:solidFill>
                <a:srgbClr val="BCBEC0"/>
              </a:solidFill>
              <a:ln w="29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810" name="Graphic 2">
            <a:extLst>
              <a:ext uri="{FF2B5EF4-FFF2-40B4-BE49-F238E27FC236}">
                <a16:creationId xmlns:a16="http://schemas.microsoft.com/office/drawing/2014/main" id="{541BB1E6-FEDB-E7C8-AE31-659A3351D41C}"/>
              </a:ext>
            </a:extLst>
          </p:cNvPr>
          <p:cNvGrpSpPr/>
          <p:nvPr/>
        </p:nvGrpSpPr>
        <p:grpSpPr>
          <a:xfrm>
            <a:off x="5145521" y="5818186"/>
            <a:ext cx="402136" cy="586807"/>
            <a:chOff x="5145521" y="5818186"/>
            <a:chExt cx="402136" cy="586807"/>
          </a:xfrm>
        </p:grpSpPr>
        <p:grpSp>
          <p:nvGrpSpPr>
            <p:cNvPr id="4811" name="Graphic 2">
              <a:extLst>
                <a:ext uri="{FF2B5EF4-FFF2-40B4-BE49-F238E27FC236}">
                  <a16:creationId xmlns:a16="http://schemas.microsoft.com/office/drawing/2014/main" id="{37712925-8ECD-C249-D50F-1E5FCAFA1444}"/>
                </a:ext>
              </a:extLst>
            </p:cNvPr>
            <p:cNvGrpSpPr/>
            <p:nvPr/>
          </p:nvGrpSpPr>
          <p:grpSpPr>
            <a:xfrm>
              <a:off x="5145521" y="6208308"/>
              <a:ext cx="401918" cy="196685"/>
              <a:chOff x="5145521" y="6208308"/>
              <a:chExt cx="401918" cy="196685"/>
            </a:xfrm>
          </p:grpSpPr>
          <p:sp>
            <p:nvSpPr>
              <p:cNvPr id="4812" name="Freeform: Shape 4811">
                <a:extLst>
                  <a:ext uri="{FF2B5EF4-FFF2-40B4-BE49-F238E27FC236}">
                    <a16:creationId xmlns:a16="http://schemas.microsoft.com/office/drawing/2014/main" id="{D35A60CB-AB73-6156-54BE-563452EA99B3}"/>
                  </a:ext>
                </a:extLst>
              </p:cNvPr>
              <p:cNvSpPr/>
              <p:nvPr/>
            </p:nvSpPr>
            <p:spPr>
              <a:xfrm>
                <a:off x="5179253" y="6208308"/>
                <a:ext cx="368185" cy="188119"/>
              </a:xfrm>
              <a:custGeom>
                <a:avLst/>
                <a:gdLst>
                  <a:gd name="connsiteX0" fmla="*/ 358800 w 368185"/>
                  <a:gd name="connsiteY0" fmla="*/ 3211 h 188119"/>
                  <a:gd name="connsiteX1" fmla="*/ 324978 w 368185"/>
                  <a:gd name="connsiteY1" fmla="*/ 13343 h 188119"/>
                  <a:gd name="connsiteX2" fmla="*/ 272873 w 368185"/>
                  <a:gd name="connsiteY2" fmla="*/ 101396 h 188119"/>
                  <a:gd name="connsiteX3" fmla="*/ 217194 w 368185"/>
                  <a:gd name="connsiteY3" fmla="*/ 101396 h 188119"/>
                  <a:gd name="connsiteX4" fmla="*/ 217194 w 368185"/>
                  <a:gd name="connsiteY4" fmla="*/ 101307 h 188119"/>
                  <a:gd name="connsiteX5" fmla="*/ 176845 w 368185"/>
                  <a:gd name="connsiteY5" fmla="*/ 101307 h 188119"/>
                  <a:gd name="connsiteX6" fmla="*/ 165266 w 368185"/>
                  <a:gd name="connsiteY6" fmla="*/ 89728 h 188119"/>
                  <a:gd name="connsiteX7" fmla="*/ 176845 w 368185"/>
                  <a:gd name="connsiteY7" fmla="*/ 78179 h 188119"/>
                  <a:gd name="connsiteX8" fmla="*/ 251931 w 368185"/>
                  <a:gd name="connsiteY8" fmla="*/ 78179 h 188119"/>
                  <a:gd name="connsiteX9" fmla="*/ 271308 w 368185"/>
                  <a:gd name="connsiteY9" fmla="*/ 57354 h 188119"/>
                  <a:gd name="connsiteX10" fmla="*/ 250306 w 368185"/>
                  <a:gd name="connsiteY10" fmla="*/ 35939 h 188119"/>
                  <a:gd name="connsiteX11" fmla="*/ 186238 w 368185"/>
                  <a:gd name="connsiteY11" fmla="*/ 35939 h 188119"/>
                  <a:gd name="connsiteX12" fmla="*/ 97505 w 368185"/>
                  <a:gd name="connsiteY12" fmla="*/ 44092 h 188119"/>
                  <a:gd name="connsiteX13" fmla="*/ 0 w 368185"/>
                  <a:gd name="connsiteY13" fmla="*/ 90319 h 188119"/>
                  <a:gd name="connsiteX14" fmla="*/ 0 w 368185"/>
                  <a:gd name="connsiteY14" fmla="*/ 188119 h 188119"/>
                  <a:gd name="connsiteX15" fmla="*/ 83239 w 368185"/>
                  <a:gd name="connsiteY15" fmla="*/ 150901 h 188119"/>
                  <a:gd name="connsiteX16" fmla="*/ 178469 w 368185"/>
                  <a:gd name="connsiteY16" fmla="*/ 150665 h 188119"/>
                  <a:gd name="connsiteX17" fmla="*/ 180183 w 368185"/>
                  <a:gd name="connsiteY17" fmla="*/ 150842 h 188119"/>
                  <a:gd name="connsiteX18" fmla="*/ 281794 w 368185"/>
                  <a:gd name="connsiteY18" fmla="*/ 150842 h 188119"/>
                  <a:gd name="connsiteX19" fmla="*/ 282916 w 368185"/>
                  <a:gd name="connsiteY19" fmla="*/ 150724 h 188119"/>
                  <a:gd name="connsiteX20" fmla="*/ 284688 w 368185"/>
                  <a:gd name="connsiteY20" fmla="*/ 150547 h 188119"/>
                  <a:gd name="connsiteX21" fmla="*/ 300019 w 368185"/>
                  <a:gd name="connsiteY21" fmla="*/ 142749 h 188119"/>
                  <a:gd name="connsiteX22" fmla="*/ 304390 w 368185"/>
                  <a:gd name="connsiteY22" fmla="*/ 137491 h 188119"/>
                  <a:gd name="connsiteX23" fmla="*/ 363171 w 368185"/>
                  <a:gd name="connsiteY23" fmla="*/ 38184 h 188119"/>
                  <a:gd name="connsiteX24" fmla="*/ 358800 w 368185"/>
                  <a:gd name="connsiteY24" fmla="*/ 3211 h 188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68185" h="188119">
                    <a:moveTo>
                      <a:pt x="358800" y="3211"/>
                    </a:moveTo>
                    <a:cubicBezTo>
                      <a:pt x="348254" y="-3671"/>
                      <a:pt x="333101" y="878"/>
                      <a:pt x="324978" y="13343"/>
                    </a:cubicBezTo>
                    <a:lnTo>
                      <a:pt x="272873" y="101396"/>
                    </a:lnTo>
                    <a:lnTo>
                      <a:pt x="217194" y="101396"/>
                    </a:lnTo>
                    <a:lnTo>
                      <a:pt x="217194" y="101307"/>
                    </a:lnTo>
                    <a:lnTo>
                      <a:pt x="176845" y="101307"/>
                    </a:lnTo>
                    <a:cubicBezTo>
                      <a:pt x="170465" y="101307"/>
                      <a:pt x="165266" y="96138"/>
                      <a:pt x="165266" y="89728"/>
                    </a:cubicBezTo>
                    <a:cubicBezTo>
                      <a:pt x="165266" y="83348"/>
                      <a:pt x="170465" y="78179"/>
                      <a:pt x="176845" y="78179"/>
                    </a:cubicBezTo>
                    <a:lnTo>
                      <a:pt x="251931" y="78179"/>
                    </a:lnTo>
                    <a:cubicBezTo>
                      <a:pt x="262771" y="77381"/>
                      <a:pt x="271337" y="68402"/>
                      <a:pt x="271308" y="57354"/>
                    </a:cubicBezTo>
                    <a:cubicBezTo>
                      <a:pt x="271249" y="45775"/>
                      <a:pt x="261885" y="35910"/>
                      <a:pt x="250306" y="35939"/>
                    </a:cubicBezTo>
                    <a:lnTo>
                      <a:pt x="186238" y="35939"/>
                    </a:lnTo>
                    <a:cubicBezTo>
                      <a:pt x="181896" y="35939"/>
                      <a:pt x="125301" y="36146"/>
                      <a:pt x="97505" y="44092"/>
                    </a:cubicBezTo>
                    <a:cubicBezTo>
                      <a:pt x="69887" y="51978"/>
                      <a:pt x="0" y="90319"/>
                      <a:pt x="0" y="90319"/>
                    </a:cubicBezTo>
                    <a:lnTo>
                      <a:pt x="0" y="188119"/>
                    </a:lnTo>
                    <a:lnTo>
                      <a:pt x="83239" y="150901"/>
                    </a:lnTo>
                    <a:lnTo>
                      <a:pt x="178469" y="150665"/>
                    </a:lnTo>
                    <a:cubicBezTo>
                      <a:pt x="179031" y="150695"/>
                      <a:pt x="179621" y="150842"/>
                      <a:pt x="180183" y="150842"/>
                    </a:cubicBezTo>
                    <a:lnTo>
                      <a:pt x="281794" y="150842"/>
                    </a:lnTo>
                    <a:cubicBezTo>
                      <a:pt x="282178" y="150842"/>
                      <a:pt x="282562" y="150754"/>
                      <a:pt x="282916" y="150724"/>
                    </a:cubicBezTo>
                    <a:cubicBezTo>
                      <a:pt x="283507" y="150695"/>
                      <a:pt x="284098" y="150636"/>
                      <a:pt x="284688" y="150547"/>
                    </a:cubicBezTo>
                    <a:cubicBezTo>
                      <a:pt x="290744" y="149838"/>
                      <a:pt x="296120" y="147003"/>
                      <a:pt x="300019" y="142749"/>
                    </a:cubicBezTo>
                    <a:cubicBezTo>
                      <a:pt x="301614" y="141184"/>
                      <a:pt x="303120" y="139470"/>
                      <a:pt x="304390" y="137491"/>
                    </a:cubicBezTo>
                    <a:lnTo>
                      <a:pt x="363171" y="38184"/>
                    </a:lnTo>
                    <a:cubicBezTo>
                      <a:pt x="371294" y="25778"/>
                      <a:pt x="369345" y="10093"/>
                      <a:pt x="358800" y="3211"/>
                    </a:cubicBezTo>
                    <a:close/>
                  </a:path>
                </a:pathLst>
              </a:custGeom>
              <a:solidFill>
                <a:srgbClr val="FFD534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13" name="Freeform: Shape 4812">
                <a:extLst>
                  <a:ext uri="{FF2B5EF4-FFF2-40B4-BE49-F238E27FC236}">
                    <a16:creationId xmlns:a16="http://schemas.microsoft.com/office/drawing/2014/main" id="{F7223406-AB95-709D-7623-0A5BBC879208}"/>
                  </a:ext>
                </a:extLst>
              </p:cNvPr>
              <p:cNvSpPr/>
              <p:nvPr/>
            </p:nvSpPr>
            <p:spPr>
              <a:xfrm>
                <a:off x="5145521" y="6272574"/>
                <a:ext cx="89264" cy="132419"/>
              </a:xfrm>
              <a:custGeom>
                <a:avLst/>
                <a:gdLst>
                  <a:gd name="connsiteX0" fmla="*/ 89264 w 89264"/>
                  <a:gd name="connsiteY0" fmla="*/ 115701 h 132419"/>
                  <a:gd name="connsiteX1" fmla="*/ 37188 w 89264"/>
                  <a:gd name="connsiteY1" fmla="*/ 132419 h 132419"/>
                  <a:gd name="connsiteX2" fmla="*/ 0 w 89264"/>
                  <a:gd name="connsiteY2" fmla="*/ 16719 h 132419"/>
                  <a:gd name="connsiteX3" fmla="*/ 52046 w 89264"/>
                  <a:gd name="connsiteY3" fmla="*/ 0 h 132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9264" h="132419">
                    <a:moveTo>
                      <a:pt x="89264" y="115701"/>
                    </a:moveTo>
                    <a:lnTo>
                      <a:pt x="37188" y="132419"/>
                    </a:lnTo>
                    <a:lnTo>
                      <a:pt x="0" y="16719"/>
                    </a:lnTo>
                    <a:lnTo>
                      <a:pt x="52046" y="0"/>
                    </a:lnTo>
                    <a:close/>
                  </a:path>
                </a:pathLst>
              </a:custGeom>
              <a:solidFill>
                <a:srgbClr val="00BDF2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814" name="Graphic 2">
              <a:extLst>
                <a:ext uri="{FF2B5EF4-FFF2-40B4-BE49-F238E27FC236}">
                  <a16:creationId xmlns:a16="http://schemas.microsoft.com/office/drawing/2014/main" id="{37BEFFDE-C5B5-2186-1C4F-513BF405AE40}"/>
                </a:ext>
              </a:extLst>
            </p:cNvPr>
            <p:cNvGrpSpPr/>
            <p:nvPr/>
          </p:nvGrpSpPr>
          <p:grpSpPr>
            <a:xfrm>
              <a:off x="5145530" y="5818186"/>
              <a:ext cx="402127" cy="196659"/>
              <a:chOff x="5145530" y="5818186"/>
              <a:chExt cx="402127" cy="196659"/>
            </a:xfrm>
          </p:grpSpPr>
          <p:sp>
            <p:nvSpPr>
              <p:cNvPr id="4815" name="Freeform: Shape 4814">
                <a:extLst>
                  <a:ext uri="{FF2B5EF4-FFF2-40B4-BE49-F238E27FC236}">
                    <a16:creationId xmlns:a16="http://schemas.microsoft.com/office/drawing/2014/main" id="{E3C0AFB4-3CAD-041F-EC31-40A6DF07D426}"/>
                  </a:ext>
                </a:extLst>
              </p:cNvPr>
              <p:cNvSpPr/>
              <p:nvPr/>
            </p:nvSpPr>
            <p:spPr>
              <a:xfrm>
                <a:off x="5145530" y="5826696"/>
                <a:ext cx="368153" cy="188148"/>
              </a:xfrm>
              <a:custGeom>
                <a:avLst/>
                <a:gdLst>
                  <a:gd name="connsiteX0" fmla="*/ 9383 w 368153"/>
                  <a:gd name="connsiteY0" fmla="*/ 184938 h 188148"/>
                  <a:gd name="connsiteX1" fmla="*/ 43204 w 368153"/>
                  <a:gd name="connsiteY1" fmla="*/ 174806 h 188148"/>
                  <a:gd name="connsiteX2" fmla="*/ 95310 w 368153"/>
                  <a:gd name="connsiteY2" fmla="*/ 86753 h 188148"/>
                  <a:gd name="connsiteX3" fmla="*/ 150959 w 368153"/>
                  <a:gd name="connsiteY3" fmla="*/ 86753 h 188148"/>
                  <a:gd name="connsiteX4" fmla="*/ 150959 w 368153"/>
                  <a:gd name="connsiteY4" fmla="*/ 86842 h 188148"/>
                  <a:gd name="connsiteX5" fmla="*/ 191367 w 368153"/>
                  <a:gd name="connsiteY5" fmla="*/ 86842 h 188148"/>
                  <a:gd name="connsiteX6" fmla="*/ 202917 w 368153"/>
                  <a:gd name="connsiteY6" fmla="*/ 98391 h 188148"/>
                  <a:gd name="connsiteX7" fmla="*/ 191367 w 368153"/>
                  <a:gd name="connsiteY7" fmla="*/ 109941 h 188148"/>
                  <a:gd name="connsiteX8" fmla="*/ 116252 w 368153"/>
                  <a:gd name="connsiteY8" fmla="*/ 109941 h 188148"/>
                  <a:gd name="connsiteX9" fmla="*/ 96875 w 368153"/>
                  <a:gd name="connsiteY9" fmla="*/ 130765 h 188148"/>
                  <a:gd name="connsiteX10" fmla="*/ 117818 w 368153"/>
                  <a:gd name="connsiteY10" fmla="*/ 152180 h 188148"/>
                  <a:gd name="connsiteX11" fmla="*/ 181915 w 368153"/>
                  <a:gd name="connsiteY11" fmla="*/ 152180 h 188148"/>
                  <a:gd name="connsiteX12" fmla="*/ 270677 w 368153"/>
                  <a:gd name="connsiteY12" fmla="*/ 143998 h 188148"/>
                  <a:gd name="connsiteX13" fmla="*/ 368153 w 368153"/>
                  <a:gd name="connsiteY13" fmla="*/ 97801 h 188148"/>
                  <a:gd name="connsiteX14" fmla="*/ 368153 w 368153"/>
                  <a:gd name="connsiteY14" fmla="*/ 0 h 188148"/>
                  <a:gd name="connsiteX15" fmla="*/ 284915 w 368153"/>
                  <a:gd name="connsiteY15" fmla="*/ 37218 h 188148"/>
                  <a:gd name="connsiteX16" fmla="*/ 189684 w 368153"/>
                  <a:gd name="connsiteY16" fmla="*/ 37425 h 188148"/>
                  <a:gd name="connsiteX17" fmla="*/ 187971 w 368153"/>
                  <a:gd name="connsiteY17" fmla="*/ 37248 h 188148"/>
                  <a:gd name="connsiteX18" fmla="*/ 86330 w 368153"/>
                  <a:gd name="connsiteY18" fmla="*/ 37248 h 188148"/>
                  <a:gd name="connsiteX19" fmla="*/ 85207 w 368153"/>
                  <a:gd name="connsiteY19" fmla="*/ 37365 h 188148"/>
                  <a:gd name="connsiteX20" fmla="*/ 83465 w 368153"/>
                  <a:gd name="connsiteY20" fmla="*/ 37543 h 188148"/>
                  <a:gd name="connsiteX21" fmla="*/ 68164 w 368153"/>
                  <a:gd name="connsiteY21" fmla="*/ 45371 h 188148"/>
                  <a:gd name="connsiteX22" fmla="*/ 63763 w 368153"/>
                  <a:gd name="connsiteY22" fmla="*/ 50598 h 188148"/>
                  <a:gd name="connsiteX23" fmla="*/ 4982 w 368153"/>
                  <a:gd name="connsiteY23" fmla="*/ 149876 h 188148"/>
                  <a:gd name="connsiteX24" fmla="*/ 9383 w 368153"/>
                  <a:gd name="connsiteY24" fmla="*/ 184938 h 188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68153" h="188148">
                    <a:moveTo>
                      <a:pt x="9383" y="184938"/>
                    </a:moveTo>
                    <a:cubicBezTo>
                      <a:pt x="19928" y="191820"/>
                      <a:pt x="35081" y="187271"/>
                      <a:pt x="43204" y="174806"/>
                    </a:cubicBezTo>
                    <a:lnTo>
                      <a:pt x="95310" y="86753"/>
                    </a:lnTo>
                    <a:lnTo>
                      <a:pt x="150959" y="86753"/>
                    </a:lnTo>
                    <a:lnTo>
                      <a:pt x="150959" y="86842"/>
                    </a:lnTo>
                    <a:lnTo>
                      <a:pt x="191367" y="86842"/>
                    </a:lnTo>
                    <a:cubicBezTo>
                      <a:pt x="197748" y="86842"/>
                      <a:pt x="202917" y="92011"/>
                      <a:pt x="202917" y="98391"/>
                    </a:cubicBezTo>
                    <a:cubicBezTo>
                      <a:pt x="202917" y="104772"/>
                      <a:pt x="197748" y="109941"/>
                      <a:pt x="191367" y="109941"/>
                    </a:cubicBezTo>
                    <a:lnTo>
                      <a:pt x="116252" y="109941"/>
                    </a:lnTo>
                    <a:cubicBezTo>
                      <a:pt x="105441" y="110738"/>
                      <a:pt x="96845" y="119718"/>
                      <a:pt x="96875" y="130765"/>
                    </a:cubicBezTo>
                    <a:cubicBezTo>
                      <a:pt x="96904" y="142314"/>
                      <a:pt x="106268" y="152180"/>
                      <a:pt x="117818" y="152180"/>
                    </a:cubicBezTo>
                    <a:lnTo>
                      <a:pt x="181915" y="152180"/>
                    </a:lnTo>
                    <a:cubicBezTo>
                      <a:pt x="186287" y="152180"/>
                      <a:pt x="242882" y="151973"/>
                      <a:pt x="270677" y="143998"/>
                    </a:cubicBezTo>
                    <a:cubicBezTo>
                      <a:pt x="298296" y="136112"/>
                      <a:pt x="368153" y="97801"/>
                      <a:pt x="368153" y="97801"/>
                    </a:cubicBezTo>
                    <a:lnTo>
                      <a:pt x="368153" y="0"/>
                    </a:lnTo>
                    <a:lnTo>
                      <a:pt x="284915" y="37218"/>
                    </a:lnTo>
                    <a:lnTo>
                      <a:pt x="189684" y="37425"/>
                    </a:lnTo>
                    <a:cubicBezTo>
                      <a:pt x="189093" y="37365"/>
                      <a:pt x="188561" y="37248"/>
                      <a:pt x="187971" y="37248"/>
                    </a:cubicBezTo>
                    <a:lnTo>
                      <a:pt x="86330" y="37248"/>
                    </a:lnTo>
                    <a:cubicBezTo>
                      <a:pt x="85946" y="37248"/>
                      <a:pt x="85591" y="37365"/>
                      <a:pt x="85207" y="37365"/>
                    </a:cubicBezTo>
                    <a:cubicBezTo>
                      <a:pt x="84617" y="37395"/>
                      <a:pt x="84055" y="37454"/>
                      <a:pt x="83465" y="37543"/>
                    </a:cubicBezTo>
                    <a:cubicBezTo>
                      <a:pt x="77409" y="38252"/>
                      <a:pt x="72063" y="41087"/>
                      <a:pt x="68164" y="45371"/>
                    </a:cubicBezTo>
                    <a:cubicBezTo>
                      <a:pt x="66569" y="46936"/>
                      <a:pt x="65033" y="48590"/>
                      <a:pt x="63763" y="50598"/>
                    </a:cubicBezTo>
                    <a:lnTo>
                      <a:pt x="4982" y="149876"/>
                    </a:lnTo>
                    <a:cubicBezTo>
                      <a:pt x="-3112" y="162401"/>
                      <a:pt x="-1132" y="178085"/>
                      <a:pt x="9383" y="184938"/>
                    </a:cubicBezTo>
                    <a:close/>
                  </a:path>
                </a:pathLst>
              </a:custGeom>
              <a:solidFill>
                <a:srgbClr val="FFD534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16" name="Freeform: Shape 4815">
                <a:extLst>
                  <a:ext uri="{FF2B5EF4-FFF2-40B4-BE49-F238E27FC236}">
                    <a16:creationId xmlns:a16="http://schemas.microsoft.com/office/drawing/2014/main" id="{45E622C6-6C19-A077-FFF4-8F9F05E4BC6B}"/>
                  </a:ext>
                </a:extLst>
              </p:cNvPr>
              <p:cNvSpPr/>
              <p:nvPr/>
            </p:nvSpPr>
            <p:spPr>
              <a:xfrm rot="-1069788">
                <a:off x="5475656" y="5823642"/>
                <a:ext cx="54706" cy="121553"/>
              </a:xfrm>
              <a:custGeom>
                <a:avLst/>
                <a:gdLst>
                  <a:gd name="connsiteX0" fmla="*/ 0 w 54706"/>
                  <a:gd name="connsiteY0" fmla="*/ 0 h 121553"/>
                  <a:gd name="connsiteX1" fmla="*/ 54706 w 54706"/>
                  <a:gd name="connsiteY1" fmla="*/ 0 h 121553"/>
                  <a:gd name="connsiteX2" fmla="*/ 54706 w 54706"/>
                  <a:gd name="connsiteY2" fmla="*/ 121553 h 121553"/>
                  <a:gd name="connsiteX3" fmla="*/ 0 w 54706"/>
                  <a:gd name="connsiteY3" fmla="*/ 121553 h 121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706" h="121553">
                    <a:moveTo>
                      <a:pt x="0" y="0"/>
                    </a:moveTo>
                    <a:lnTo>
                      <a:pt x="54706" y="0"/>
                    </a:lnTo>
                    <a:lnTo>
                      <a:pt x="54706" y="121553"/>
                    </a:lnTo>
                    <a:lnTo>
                      <a:pt x="0" y="121553"/>
                    </a:lnTo>
                    <a:close/>
                  </a:path>
                </a:pathLst>
              </a:custGeom>
              <a:solidFill>
                <a:srgbClr val="00BDF2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817" name="Freeform: Shape 4816">
              <a:extLst>
                <a:ext uri="{FF2B5EF4-FFF2-40B4-BE49-F238E27FC236}">
                  <a16:creationId xmlns:a16="http://schemas.microsoft.com/office/drawing/2014/main" id="{60FF80FD-B6BA-43C2-2E74-5492A38089F7}"/>
                </a:ext>
              </a:extLst>
            </p:cNvPr>
            <p:cNvSpPr/>
            <p:nvPr/>
          </p:nvSpPr>
          <p:spPr>
            <a:xfrm>
              <a:off x="5224358" y="6014795"/>
              <a:ext cx="228064" cy="200002"/>
            </a:xfrm>
            <a:custGeom>
              <a:avLst/>
              <a:gdLst>
                <a:gd name="connsiteX0" fmla="*/ 228064 w 228064"/>
                <a:gd name="connsiteY0" fmla="*/ 57334 h 200002"/>
                <a:gd name="connsiteX1" fmla="*/ 170701 w 228064"/>
                <a:gd name="connsiteY1" fmla="*/ 0 h 200002"/>
                <a:gd name="connsiteX2" fmla="*/ 114047 w 228064"/>
                <a:gd name="connsiteY2" fmla="*/ 48502 h 200002"/>
                <a:gd name="connsiteX3" fmla="*/ 57363 w 228064"/>
                <a:gd name="connsiteY3" fmla="*/ 0 h 200002"/>
                <a:gd name="connsiteX4" fmla="*/ 0 w 228064"/>
                <a:gd name="connsiteY4" fmla="*/ 57334 h 200002"/>
                <a:gd name="connsiteX5" fmla="*/ 10811 w 228064"/>
                <a:gd name="connsiteY5" fmla="*/ 90771 h 200002"/>
                <a:gd name="connsiteX6" fmla="*/ 10752 w 228064"/>
                <a:gd name="connsiteY6" fmla="*/ 90771 h 200002"/>
                <a:gd name="connsiteX7" fmla="*/ 113929 w 228064"/>
                <a:gd name="connsiteY7" fmla="*/ 200002 h 200002"/>
                <a:gd name="connsiteX8" fmla="*/ 214772 w 228064"/>
                <a:gd name="connsiteY8" fmla="*/ 94079 h 200002"/>
                <a:gd name="connsiteX9" fmla="*/ 228064 w 228064"/>
                <a:gd name="connsiteY9" fmla="*/ 57334 h 200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064" h="200002">
                  <a:moveTo>
                    <a:pt x="228064" y="57334"/>
                  </a:moveTo>
                  <a:cubicBezTo>
                    <a:pt x="228064" y="25669"/>
                    <a:pt x="202395" y="0"/>
                    <a:pt x="170701" y="0"/>
                  </a:cubicBezTo>
                  <a:cubicBezTo>
                    <a:pt x="142020" y="0"/>
                    <a:pt x="118300" y="21002"/>
                    <a:pt x="114047" y="48502"/>
                  </a:cubicBezTo>
                  <a:cubicBezTo>
                    <a:pt x="109764" y="21002"/>
                    <a:pt x="86015" y="0"/>
                    <a:pt x="57363" y="0"/>
                  </a:cubicBezTo>
                  <a:cubicBezTo>
                    <a:pt x="25698" y="0"/>
                    <a:pt x="0" y="25669"/>
                    <a:pt x="0" y="57334"/>
                  </a:cubicBezTo>
                  <a:cubicBezTo>
                    <a:pt x="0" y="69858"/>
                    <a:pt x="4017" y="81378"/>
                    <a:pt x="10811" y="90771"/>
                  </a:cubicBezTo>
                  <a:lnTo>
                    <a:pt x="10752" y="90771"/>
                  </a:lnTo>
                  <a:lnTo>
                    <a:pt x="113929" y="200002"/>
                  </a:lnTo>
                  <a:lnTo>
                    <a:pt x="214772" y="94079"/>
                  </a:lnTo>
                  <a:cubicBezTo>
                    <a:pt x="223072" y="84125"/>
                    <a:pt x="228064" y="71335"/>
                    <a:pt x="228064" y="57334"/>
                  </a:cubicBezTo>
                  <a:close/>
                </a:path>
              </a:pathLst>
            </a:custGeom>
            <a:solidFill>
              <a:srgbClr val="EE2A7B"/>
            </a:solidFill>
            <a:ln w="1354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820" name="Graphic 2">
            <a:extLst>
              <a:ext uri="{FF2B5EF4-FFF2-40B4-BE49-F238E27FC236}">
                <a16:creationId xmlns:a16="http://schemas.microsoft.com/office/drawing/2014/main" id="{B4E120A9-7A04-A90D-475E-C365156E3FE7}"/>
              </a:ext>
            </a:extLst>
          </p:cNvPr>
          <p:cNvGrpSpPr/>
          <p:nvPr/>
        </p:nvGrpSpPr>
        <p:grpSpPr>
          <a:xfrm>
            <a:off x="2894361" y="5836326"/>
            <a:ext cx="596522" cy="550501"/>
            <a:chOff x="2894361" y="5836326"/>
            <a:chExt cx="596522" cy="550501"/>
          </a:xfrm>
        </p:grpSpPr>
        <p:grpSp>
          <p:nvGrpSpPr>
            <p:cNvPr id="4821" name="Graphic 2">
              <a:extLst>
                <a:ext uri="{FF2B5EF4-FFF2-40B4-BE49-F238E27FC236}">
                  <a16:creationId xmlns:a16="http://schemas.microsoft.com/office/drawing/2014/main" id="{CECF602C-5761-1C04-B771-75F07C8578A3}"/>
                </a:ext>
              </a:extLst>
            </p:cNvPr>
            <p:cNvGrpSpPr/>
            <p:nvPr/>
          </p:nvGrpSpPr>
          <p:grpSpPr>
            <a:xfrm>
              <a:off x="3081593" y="6053667"/>
              <a:ext cx="160255" cy="333160"/>
              <a:chOff x="3081593" y="6053667"/>
              <a:chExt cx="160255" cy="333160"/>
            </a:xfrm>
          </p:grpSpPr>
          <p:sp>
            <p:nvSpPr>
              <p:cNvPr id="4822" name="Freeform: Shape 4821">
                <a:extLst>
                  <a:ext uri="{FF2B5EF4-FFF2-40B4-BE49-F238E27FC236}">
                    <a16:creationId xmlns:a16="http://schemas.microsoft.com/office/drawing/2014/main" id="{4A54317F-B2E7-B570-40B4-07C99396523E}"/>
                  </a:ext>
                </a:extLst>
              </p:cNvPr>
              <p:cNvSpPr/>
              <p:nvPr/>
            </p:nvSpPr>
            <p:spPr>
              <a:xfrm>
                <a:off x="3081593" y="6053667"/>
                <a:ext cx="160255" cy="317032"/>
              </a:xfrm>
              <a:custGeom>
                <a:avLst/>
                <a:gdLst>
                  <a:gd name="connsiteX0" fmla="*/ 148824 w 160255"/>
                  <a:gd name="connsiteY0" fmla="*/ 47527 h 317032"/>
                  <a:gd name="connsiteX1" fmla="*/ 137422 w 160255"/>
                  <a:gd name="connsiteY1" fmla="*/ 57895 h 317032"/>
                  <a:gd name="connsiteX2" fmla="*/ 137422 w 160255"/>
                  <a:gd name="connsiteY2" fmla="*/ 124828 h 317032"/>
                  <a:gd name="connsiteX3" fmla="*/ 133818 w 160255"/>
                  <a:gd name="connsiteY3" fmla="*/ 124828 h 317032"/>
                  <a:gd name="connsiteX4" fmla="*/ 133818 w 160255"/>
                  <a:gd name="connsiteY4" fmla="*/ 16571 h 317032"/>
                  <a:gd name="connsiteX5" fmla="*/ 120822 w 160255"/>
                  <a:gd name="connsiteY5" fmla="*/ 4756 h 317032"/>
                  <a:gd name="connsiteX6" fmla="*/ 107825 w 160255"/>
                  <a:gd name="connsiteY6" fmla="*/ 16571 h 317032"/>
                  <a:gd name="connsiteX7" fmla="*/ 107825 w 160255"/>
                  <a:gd name="connsiteY7" fmla="*/ 124828 h 317032"/>
                  <a:gd name="connsiteX8" fmla="*/ 104015 w 160255"/>
                  <a:gd name="connsiteY8" fmla="*/ 124828 h 317032"/>
                  <a:gd name="connsiteX9" fmla="*/ 104015 w 160255"/>
                  <a:gd name="connsiteY9" fmla="*/ 11815 h 317032"/>
                  <a:gd name="connsiteX10" fmla="*/ 91018 w 160255"/>
                  <a:gd name="connsiteY10" fmla="*/ 0 h 317032"/>
                  <a:gd name="connsiteX11" fmla="*/ 78021 w 160255"/>
                  <a:gd name="connsiteY11" fmla="*/ 11815 h 317032"/>
                  <a:gd name="connsiteX12" fmla="*/ 78021 w 160255"/>
                  <a:gd name="connsiteY12" fmla="*/ 124828 h 317032"/>
                  <a:gd name="connsiteX13" fmla="*/ 73826 w 160255"/>
                  <a:gd name="connsiteY13" fmla="*/ 124828 h 317032"/>
                  <a:gd name="connsiteX14" fmla="*/ 73826 w 160255"/>
                  <a:gd name="connsiteY14" fmla="*/ 23896 h 317032"/>
                  <a:gd name="connsiteX15" fmla="*/ 60859 w 160255"/>
                  <a:gd name="connsiteY15" fmla="*/ 12051 h 317032"/>
                  <a:gd name="connsiteX16" fmla="*/ 47833 w 160255"/>
                  <a:gd name="connsiteY16" fmla="*/ 23896 h 317032"/>
                  <a:gd name="connsiteX17" fmla="*/ 47833 w 160255"/>
                  <a:gd name="connsiteY17" fmla="*/ 124828 h 317032"/>
                  <a:gd name="connsiteX18" fmla="*/ 47833 w 160255"/>
                  <a:gd name="connsiteY18" fmla="*/ 128934 h 317032"/>
                  <a:gd name="connsiteX19" fmla="*/ 47833 w 160255"/>
                  <a:gd name="connsiteY19" fmla="*/ 137854 h 317032"/>
                  <a:gd name="connsiteX20" fmla="*/ 40892 w 160255"/>
                  <a:gd name="connsiteY20" fmla="*/ 145564 h 317032"/>
                  <a:gd name="connsiteX21" fmla="*/ 21780 w 160255"/>
                  <a:gd name="connsiteY21" fmla="*/ 122672 h 317032"/>
                  <a:gd name="connsiteX22" fmla="*/ 4057 w 160255"/>
                  <a:gd name="connsiteY22" fmla="*/ 121904 h 317032"/>
                  <a:gd name="connsiteX23" fmla="*/ 3319 w 160255"/>
                  <a:gd name="connsiteY23" fmla="*/ 139656 h 317032"/>
                  <a:gd name="connsiteX24" fmla="*/ 42546 w 160255"/>
                  <a:gd name="connsiteY24" fmla="*/ 203606 h 317032"/>
                  <a:gd name="connsiteX25" fmla="*/ 65379 w 160255"/>
                  <a:gd name="connsiteY25" fmla="*/ 222333 h 317032"/>
                  <a:gd name="connsiteX26" fmla="*/ 65379 w 160255"/>
                  <a:gd name="connsiteY26" fmla="*/ 317033 h 317032"/>
                  <a:gd name="connsiteX27" fmla="*/ 140494 w 160255"/>
                  <a:gd name="connsiteY27" fmla="*/ 317033 h 317032"/>
                  <a:gd name="connsiteX28" fmla="*/ 140494 w 160255"/>
                  <a:gd name="connsiteY28" fmla="*/ 222333 h 317032"/>
                  <a:gd name="connsiteX29" fmla="*/ 160255 w 160255"/>
                  <a:gd name="connsiteY29" fmla="*/ 200386 h 317032"/>
                  <a:gd name="connsiteX30" fmla="*/ 160255 w 160255"/>
                  <a:gd name="connsiteY30" fmla="*/ 130411 h 317032"/>
                  <a:gd name="connsiteX31" fmla="*/ 160255 w 160255"/>
                  <a:gd name="connsiteY31" fmla="*/ 124858 h 317032"/>
                  <a:gd name="connsiteX32" fmla="*/ 160255 w 160255"/>
                  <a:gd name="connsiteY32" fmla="*/ 57924 h 317032"/>
                  <a:gd name="connsiteX33" fmla="*/ 148824 w 160255"/>
                  <a:gd name="connsiteY33" fmla="*/ 47527 h 317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60255" h="317032">
                    <a:moveTo>
                      <a:pt x="148824" y="47527"/>
                    </a:moveTo>
                    <a:cubicBezTo>
                      <a:pt x="142532" y="47527"/>
                      <a:pt x="137422" y="52164"/>
                      <a:pt x="137422" y="57895"/>
                    </a:cubicBezTo>
                    <a:lnTo>
                      <a:pt x="137422" y="124828"/>
                    </a:lnTo>
                    <a:lnTo>
                      <a:pt x="133818" y="124828"/>
                    </a:lnTo>
                    <a:lnTo>
                      <a:pt x="133818" y="16571"/>
                    </a:lnTo>
                    <a:cubicBezTo>
                      <a:pt x="133818" y="10013"/>
                      <a:pt x="127999" y="4756"/>
                      <a:pt x="120822" y="4756"/>
                    </a:cubicBezTo>
                    <a:cubicBezTo>
                      <a:pt x="113614" y="4756"/>
                      <a:pt x="107825" y="10043"/>
                      <a:pt x="107825" y="16571"/>
                    </a:cubicBezTo>
                    <a:lnTo>
                      <a:pt x="107825" y="124828"/>
                    </a:lnTo>
                    <a:lnTo>
                      <a:pt x="104015" y="124828"/>
                    </a:lnTo>
                    <a:lnTo>
                      <a:pt x="104015" y="11815"/>
                    </a:lnTo>
                    <a:cubicBezTo>
                      <a:pt x="104015" y="5287"/>
                      <a:pt x="98166" y="0"/>
                      <a:pt x="91018" y="0"/>
                    </a:cubicBezTo>
                    <a:cubicBezTo>
                      <a:pt x="83810" y="0"/>
                      <a:pt x="78021" y="5287"/>
                      <a:pt x="78021" y="11815"/>
                    </a:cubicBezTo>
                    <a:lnTo>
                      <a:pt x="78021" y="124828"/>
                    </a:lnTo>
                    <a:lnTo>
                      <a:pt x="73826" y="124828"/>
                    </a:lnTo>
                    <a:lnTo>
                      <a:pt x="73826" y="23896"/>
                    </a:lnTo>
                    <a:cubicBezTo>
                      <a:pt x="73826" y="17368"/>
                      <a:pt x="68037" y="12051"/>
                      <a:pt x="60859" y="12051"/>
                    </a:cubicBezTo>
                    <a:cubicBezTo>
                      <a:pt x="53652" y="12051"/>
                      <a:pt x="47833" y="17368"/>
                      <a:pt x="47833" y="23896"/>
                    </a:cubicBezTo>
                    <a:lnTo>
                      <a:pt x="47833" y="124828"/>
                    </a:lnTo>
                    <a:lnTo>
                      <a:pt x="47833" y="128934"/>
                    </a:lnTo>
                    <a:lnTo>
                      <a:pt x="47833" y="137854"/>
                    </a:lnTo>
                    <a:cubicBezTo>
                      <a:pt x="47242" y="141753"/>
                      <a:pt x="45529" y="145682"/>
                      <a:pt x="40892" y="145564"/>
                    </a:cubicBezTo>
                    <a:lnTo>
                      <a:pt x="21780" y="122672"/>
                    </a:lnTo>
                    <a:cubicBezTo>
                      <a:pt x="17084" y="117591"/>
                      <a:pt x="9138" y="117237"/>
                      <a:pt x="4057" y="121904"/>
                    </a:cubicBezTo>
                    <a:cubicBezTo>
                      <a:pt x="-1053" y="126600"/>
                      <a:pt x="-1377" y="134546"/>
                      <a:pt x="3319" y="139656"/>
                    </a:cubicBezTo>
                    <a:lnTo>
                      <a:pt x="42546" y="203606"/>
                    </a:lnTo>
                    <a:cubicBezTo>
                      <a:pt x="43963" y="207594"/>
                      <a:pt x="51230" y="221949"/>
                      <a:pt x="65379" y="222333"/>
                    </a:cubicBezTo>
                    <a:lnTo>
                      <a:pt x="65379" y="317033"/>
                    </a:lnTo>
                    <a:lnTo>
                      <a:pt x="140494" y="317033"/>
                    </a:lnTo>
                    <a:lnTo>
                      <a:pt x="140494" y="222333"/>
                    </a:lnTo>
                    <a:cubicBezTo>
                      <a:pt x="156681" y="221890"/>
                      <a:pt x="160255" y="206117"/>
                      <a:pt x="160255" y="200386"/>
                    </a:cubicBezTo>
                    <a:lnTo>
                      <a:pt x="160255" y="130411"/>
                    </a:lnTo>
                    <a:lnTo>
                      <a:pt x="160255" y="124858"/>
                    </a:lnTo>
                    <a:lnTo>
                      <a:pt x="160255" y="57924"/>
                    </a:lnTo>
                    <a:cubicBezTo>
                      <a:pt x="160196" y="52164"/>
                      <a:pt x="155086" y="47527"/>
                      <a:pt x="148824" y="47527"/>
                    </a:cubicBezTo>
                    <a:close/>
                  </a:path>
                </a:pathLst>
              </a:custGeom>
              <a:solidFill>
                <a:srgbClr val="FFD534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23" name="Freeform: Shape 4822">
                <a:extLst>
                  <a:ext uri="{FF2B5EF4-FFF2-40B4-BE49-F238E27FC236}">
                    <a16:creationId xmlns:a16="http://schemas.microsoft.com/office/drawing/2014/main" id="{E74A754C-94C3-E21D-464C-C64C31C55844}"/>
                  </a:ext>
                </a:extLst>
              </p:cNvPr>
              <p:cNvSpPr/>
              <p:nvPr/>
            </p:nvSpPr>
            <p:spPr>
              <a:xfrm>
                <a:off x="3139410" y="6310117"/>
                <a:ext cx="89559" cy="76710"/>
              </a:xfrm>
              <a:custGeom>
                <a:avLst/>
                <a:gdLst>
                  <a:gd name="connsiteX0" fmla="*/ 0 w 89559"/>
                  <a:gd name="connsiteY0" fmla="*/ 0 h 76710"/>
                  <a:gd name="connsiteX1" fmla="*/ 89560 w 89559"/>
                  <a:gd name="connsiteY1" fmla="*/ 0 h 76710"/>
                  <a:gd name="connsiteX2" fmla="*/ 89560 w 89559"/>
                  <a:gd name="connsiteY2" fmla="*/ 76710 h 76710"/>
                  <a:gd name="connsiteX3" fmla="*/ 0 w 89559"/>
                  <a:gd name="connsiteY3" fmla="*/ 76710 h 76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9559" h="76710">
                    <a:moveTo>
                      <a:pt x="0" y="0"/>
                    </a:moveTo>
                    <a:lnTo>
                      <a:pt x="89560" y="0"/>
                    </a:lnTo>
                    <a:lnTo>
                      <a:pt x="89560" y="76710"/>
                    </a:lnTo>
                    <a:lnTo>
                      <a:pt x="0" y="76710"/>
                    </a:lnTo>
                    <a:close/>
                  </a:path>
                </a:pathLst>
              </a:custGeom>
              <a:solidFill>
                <a:srgbClr val="00BDF2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24" name="Freeform: Shape 4823">
                <a:extLst>
                  <a:ext uri="{FF2B5EF4-FFF2-40B4-BE49-F238E27FC236}">
                    <a16:creationId xmlns:a16="http://schemas.microsoft.com/office/drawing/2014/main" id="{A4EE3FA7-5A9C-2525-620C-FC9F32288062}"/>
                  </a:ext>
                </a:extLst>
              </p:cNvPr>
              <p:cNvSpPr/>
              <p:nvPr/>
            </p:nvSpPr>
            <p:spPr>
              <a:xfrm>
                <a:off x="3143840" y="6288052"/>
                <a:ext cx="80639" cy="22064"/>
              </a:xfrm>
              <a:custGeom>
                <a:avLst/>
                <a:gdLst>
                  <a:gd name="connsiteX0" fmla="*/ 0 w 80639"/>
                  <a:gd name="connsiteY0" fmla="*/ 0 h 22064"/>
                  <a:gd name="connsiteX1" fmla="*/ 80639 w 80639"/>
                  <a:gd name="connsiteY1" fmla="*/ 0 h 22064"/>
                  <a:gd name="connsiteX2" fmla="*/ 80639 w 80639"/>
                  <a:gd name="connsiteY2" fmla="*/ 22065 h 22064"/>
                  <a:gd name="connsiteX3" fmla="*/ 0 w 80639"/>
                  <a:gd name="connsiteY3" fmla="*/ 22065 h 22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639" h="22064">
                    <a:moveTo>
                      <a:pt x="0" y="0"/>
                    </a:moveTo>
                    <a:lnTo>
                      <a:pt x="80639" y="0"/>
                    </a:lnTo>
                    <a:lnTo>
                      <a:pt x="80639" y="22065"/>
                    </a:lnTo>
                    <a:lnTo>
                      <a:pt x="0" y="22065"/>
                    </a:lnTo>
                    <a:close/>
                  </a:path>
                </a:pathLst>
              </a:custGeom>
              <a:solidFill>
                <a:srgbClr val="FFFFFF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825" name="Graphic 2">
              <a:extLst>
                <a:ext uri="{FF2B5EF4-FFF2-40B4-BE49-F238E27FC236}">
                  <a16:creationId xmlns:a16="http://schemas.microsoft.com/office/drawing/2014/main" id="{F293907F-8C4C-756E-48BC-9A9B4938C741}"/>
                </a:ext>
              </a:extLst>
            </p:cNvPr>
            <p:cNvGrpSpPr/>
            <p:nvPr/>
          </p:nvGrpSpPr>
          <p:grpSpPr>
            <a:xfrm>
              <a:off x="2894361" y="6031532"/>
              <a:ext cx="333160" cy="160255"/>
              <a:chOff x="2894361" y="6031532"/>
              <a:chExt cx="333160" cy="160255"/>
            </a:xfrm>
          </p:grpSpPr>
          <p:sp>
            <p:nvSpPr>
              <p:cNvPr id="4826" name="Freeform: Shape 4825">
                <a:extLst>
                  <a:ext uri="{FF2B5EF4-FFF2-40B4-BE49-F238E27FC236}">
                    <a16:creationId xmlns:a16="http://schemas.microsoft.com/office/drawing/2014/main" id="{3FCE2C99-BAFB-867D-D16A-6AFABC122B0F}"/>
                  </a:ext>
                </a:extLst>
              </p:cNvPr>
              <p:cNvSpPr/>
              <p:nvPr/>
            </p:nvSpPr>
            <p:spPr>
              <a:xfrm>
                <a:off x="2910489" y="6031532"/>
                <a:ext cx="317032" cy="160255"/>
              </a:xfrm>
              <a:custGeom>
                <a:avLst/>
                <a:gdLst>
                  <a:gd name="connsiteX0" fmla="*/ 269476 w 317032"/>
                  <a:gd name="connsiteY0" fmla="*/ 148794 h 160255"/>
                  <a:gd name="connsiteX1" fmla="*/ 259138 w 317032"/>
                  <a:gd name="connsiteY1" fmla="*/ 137393 h 160255"/>
                  <a:gd name="connsiteX2" fmla="*/ 192175 w 317032"/>
                  <a:gd name="connsiteY2" fmla="*/ 137393 h 160255"/>
                  <a:gd name="connsiteX3" fmla="*/ 192175 w 317032"/>
                  <a:gd name="connsiteY3" fmla="*/ 133818 h 160255"/>
                  <a:gd name="connsiteX4" fmla="*/ 300432 w 317032"/>
                  <a:gd name="connsiteY4" fmla="*/ 133818 h 160255"/>
                  <a:gd name="connsiteX5" fmla="*/ 312277 w 317032"/>
                  <a:gd name="connsiteY5" fmla="*/ 120822 h 160255"/>
                  <a:gd name="connsiteX6" fmla="*/ 300432 w 317032"/>
                  <a:gd name="connsiteY6" fmla="*/ 107825 h 160255"/>
                  <a:gd name="connsiteX7" fmla="*/ 192175 w 317032"/>
                  <a:gd name="connsiteY7" fmla="*/ 107825 h 160255"/>
                  <a:gd name="connsiteX8" fmla="*/ 192175 w 317032"/>
                  <a:gd name="connsiteY8" fmla="*/ 104015 h 160255"/>
                  <a:gd name="connsiteX9" fmla="*/ 305217 w 317032"/>
                  <a:gd name="connsiteY9" fmla="*/ 104015 h 160255"/>
                  <a:gd name="connsiteX10" fmla="*/ 317033 w 317032"/>
                  <a:gd name="connsiteY10" fmla="*/ 90988 h 160255"/>
                  <a:gd name="connsiteX11" fmla="*/ 305217 w 317032"/>
                  <a:gd name="connsiteY11" fmla="*/ 77992 h 160255"/>
                  <a:gd name="connsiteX12" fmla="*/ 192175 w 317032"/>
                  <a:gd name="connsiteY12" fmla="*/ 77992 h 160255"/>
                  <a:gd name="connsiteX13" fmla="*/ 192175 w 317032"/>
                  <a:gd name="connsiteY13" fmla="*/ 73827 h 160255"/>
                  <a:gd name="connsiteX14" fmla="*/ 293107 w 317032"/>
                  <a:gd name="connsiteY14" fmla="*/ 73827 h 160255"/>
                  <a:gd name="connsiteX15" fmla="*/ 304952 w 317032"/>
                  <a:gd name="connsiteY15" fmla="*/ 60830 h 160255"/>
                  <a:gd name="connsiteX16" fmla="*/ 293107 w 317032"/>
                  <a:gd name="connsiteY16" fmla="*/ 47833 h 160255"/>
                  <a:gd name="connsiteX17" fmla="*/ 192175 w 317032"/>
                  <a:gd name="connsiteY17" fmla="*/ 47833 h 160255"/>
                  <a:gd name="connsiteX18" fmla="*/ 188099 w 317032"/>
                  <a:gd name="connsiteY18" fmla="*/ 47833 h 160255"/>
                  <a:gd name="connsiteX19" fmla="*/ 179178 w 317032"/>
                  <a:gd name="connsiteY19" fmla="*/ 47833 h 160255"/>
                  <a:gd name="connsiteX20" fmla="*/ 171469 w 317032"/>
                  <a:gd name="connsiteY20" fmla="*/ 40892 h 160255"/>
                  <a:gd name="connsiteX21" fmla="*/ 194361 w 317032"/>
                  <a:gd name="connsiteY21" fmla="*/ 21780 h 160255"/>
                  <a:gd name="connsiteX22" fmla="*/ 195099 w 317032"/>
                  <a:gd name="connsiteY22" fmla="*/ 4058 h 160255"/>
                  <a:gd name="connsiteX23" fmla="*/ 177347 w 317032"/>
                  <a:gd name="connsiteY23" fmla="*/ 3319 h 160255"/>
                  <a:gd name="connsiteX24" fmla="*/ 113426 w 317032"/>
                  <a:gd name="connsiteY24" fmla="*/ 42546 h 160255"/>
                  <a:gd name="connsiteX25" fmla="*/ 94670 w 317032"/>
                  <a:gd name="connsiteY25" fmla="*/ 65438 h 160255"/>
                  <a:gd name="connsiteX26" fmla="*/ 0 w 317032"/>
                  <a:gd name="connsiteY26" fmla="*/ 65438 h 160255"/>
                  <a:gd name="connsiteX27" fmla="*/ 0 w 317032"/>
                  <a:gd name="connsiteY27" fmla="*/ 140494 h 160255"/>
                  <a:gd name="connsiteX28" fmla="*/ 94670 w 317032"/>
                  <a:gd name="connsiteY28" fmla="*/ 140494 h 160255"/>
                  <a:gd name="connsiteX29" fmla="*/ 116646 w 317032"/>
                  <a:gd name="connsiteY29" fmla="*/ 160255 h 160255"/>
                  <a:gd name="connsiteX30" fmla="*/ 186592 w 317032"/>
                  <a:gd name="connsiteY30" fmla="*/ 160255 h 160255"/>
                  <a:gd name="connsiteX31" fmla="*/ 192175 w 317032"/>
                  <a:gd name="connsiteY31" fmla="*/ 160255 h 160255"/>
                  <a:gd name="connsiteX32" fmla="*/ 259138 w 317032"/>
                  <a:gd name="connsiteY32" fmla="*/ 160255 h 160255"/>
                  <a:gd name="connsiteX33" fmla="*/ 269476 w 317032"/>
                  <a:gd name="connsiteY33" fmla="*/ 148794 h 160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17032" h="160255">
                    <a:moveTo>
                      <a:pt x="269476" y="148794"/>
                    </a:moveTo>
                    <a:cubicBezTo>
                      <a:pt x="269476" y="142473"/>
                      <a:pt x="264839" y="137393"/>
                      <a:pt x="259138" y="137393"/>
                    </a:cubicBezTo>
                    <a:lnTo>
                      <a:pt x="192175" y="137393"/>
                    </a:lnTo>
                    <a:lnTo>
                      <a:pt x="192175" y="133818"/>
                    </a:lnTo>
                    <a:lnTo>
                      <a:pt x="300432" y="133818"/>
                    </a:lnTo>
                    <a:cubicBezTo>
                      <a:pt x="306990" y="133818"/>
                      <a:pt x="312277" y="127999"/>
                      <a:pt x="312277" y="120822"/>
                    </a:cubicBezTo>
                    <a:cubicBezTo>
                      <a:pt x="312277" y="113644"/>
                      <a:pt x="306990" y="107825"/>
                      <a:pt x="300432" y="107825"/>
                    </a:cubicBezTo>
                    <a:lnTo>
                      <a:pt x="192175" y="107825"/>
                    </a:lnTo>
                    <a:lnTo>
                      <a:pt x="192175" y="104015"/>
                    </a:lnTo>
                    <a:lnTo>
                      <a:pt x="305217" y="104015"/>
                    </a:lnTo>
                    <a:cubicBezTo>
                      <a:pt x="311745" y="104015"/>
                      <a:pt x="317033" y="98196"/>
                      <a:pt x="317033" y="90988"/>
                    </a:cubicBezTo>
                    <a:cubicBezTo>
                      <a:pt x="317033" y="83811"/>
                      <a:pt x="311745" y="77992"/>
                      <a:pt x="305217" y="77992"/>
                    </a:cubicBezTo>
                    <a:lnTo>
                      <a:pt x="192175" y="77992"/>
                    </a:lnTo>
                    <a:lnTo>
                      <a:pt x="192175" y="73827"/>
                    </a:lnTo>
                    <a:lnTo>
                      <a:pt x="293107" y="73827"/>
                    </a:lnTo>
                    <a:cubicBezTo>
                      <a:pt x="299664" y="73827"/>
                      <a:pt x="304952" y="68008"/>
                      <a:pt x="304952" y="60830"/>
                    </a:cubicBezTo>
                    <a:cubicBezTo>
                      <a:pt x="304952" y="53652"/>
                      <a:pt x="299664" y="47833"/>
                      <a:pt x="293107" y="47833"/>
                    </a:cubicBezTo>
                    <a:lnTo>
                      <a:pt x="192175" y="47833"/>
                    </a:lnTo>
                    <a:lnTo>
                      <a:pt x="188099" y="47833"/>
                    </a:lnTo>
                    <a:lnTo>
                      <a:pt x="179178" y="47833"/>
                    </a:lnTo>
                    <a:cubicBezTo>
                      <a:pt x="175279" y="47242"/>
                      <a:pt x="171351" y="45500"/>
                      <a:pt x="171469" y="40892"/>
                    </a:cubicBezTo>
                    <a:lnTo>
                      <a:pt x="194361" y="21780"/>
                    </a:lnTo>
                    <a:cubicBezTo>
                      <a:pt x="199441" y="17084"/>
                      <a:pt x="199766" y="9168"/>
                      <a:pt x="195099" y="4058"/>
                    </a:cubicBezTo>
                    <a:cubicBezTo>
                      <a:pt x="190432" y="-1052"/>
                      <a:pt x="182487" y="-1378"/>
                      <a:pt x="177347" y="3319"/>
                    </a:cubicBezTo>
                    <a:lnTo>
                      <a:pt x="113426" y="42546"/>
                    </a:lnTo>
                    <a:cubicBezTo>
                      <a:pt x="109380" y="43964"/>
                      <a:pt x="95083" y="51259"/>
                      <a:pt x="94670" y="65438"/>
                    </a:cubicBezTo>
                    <a:lnTo>
                      <a:pt x="0" y="65438"/>
                    </a:lnTo>
                    <a:lnTo>
                      <a:pt x="0" y="140494"/>
                    </a:lnTo>
                    <a:lnTo>
                      <a:pt x="94670" y="140494"/>
                    </a:lnTo>
                    <a:cubicBezTo>
                      <a:pt x="95083" y="156710"/>
                      <a:pt x="110886" y="160255"/>
                      <a:pt x="116646" y="160255"/>
                    </a:cubicBezTo>
                    <a:lnTo>
                      <a:pt x="186592" y="160255"/>
                    </a:lnTo>
                    <a:lnTo>
                      <a:pt x="192175" y="160255"/>
                    </a:lnTo>
                    <a:lnTo>
                      <a:pt x="259138" y="160255"/>
                    </a:lnTo>
                    <a:cubicBezTo>
                      <a:pt x="264839" y="160196"/>
                      <a:pt x="269476" y="155056"/>
                      <a:pt x="269476" y="148794"/>
                    </a:cubicBezTo>
                    <a:close/>
                  </a:path>
                </a:pathLst>
              </a:custGeom>
              <a:solidFill>
                <a:srgbClr val="FFD534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27" name="Freeform: Shape 4826">
                <a:extLst>
                  <a:ext uri="{FF2B5EF4-FFF2-40B4-BE49-F238E27FC236}">
                    <a16:creationId xmlns:a16="http://schemas.microsoft.com/office/drawing/2014/main" id="{F4A79F05-1A56-963D-58A7-BDF9C1EB54DB}"/>
                  </a:ext>
                </a:extLst>
              </p:cNvPr>
              <p:cNvSpPr/>
              <p:nvPr/>
            </p:nvSpPr>
            <p:spPr>
              <a:xfrm>
                <a:off x="2894361" y="6089320"/>
                <a:ext cx="76680" cy="89559"/>
              </a:xfrm>
              <a:custGeom>
                <a:avLst/>
                <a:gdLst>
                  <a:gd name="connsiteX0" fmla="*/ 0 w 76680"/>
                  <a:gd name="connsiteY0" fmla="*/ 0 h 89559"/>
                  <a:gd name="connsiteX1" fmla="*/ 76681 w 76680"/>
                  <a:gd name="connsiteY1" fmla="*/ 0 h 89559"/>
                  <a:gd name="connsiteX2" fmla="*/ 76681 w 76680"/>
                  <a:gd name="connsiteY2" fmla="*/ 89559 h 89559"/>
                  <a:gd name="connsiteX3" fmla="*/ 0 w 76680"/>
                  <a:gd name="connsiteY3" fmla="*/ 89559 h 89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6680" h="89559">
                    <a:moveTo>
                      <a:pt x="0" y="0"/>
                    </a:moveTo>
                    <a:lnTo>
                      <a:pt x="76681" y="0"/>
                    </a:lnTo>
                    <a:lnTo>
                      <a:pt x="76681" y="89559"/>
                    </a:lnTo>
                    <a:lnTo>
                      <a:pt x="0" y="89559"/>
                    </a:lnTo>
                    <a:close/>
                  </a:path>
                </a:pathLst>
              </a:custGeom>
              <a:solidFill>
                <a:srgbClr val="EE2A7B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28" name="Freeform: Shape 4827">
                <a:extLst>
                  <a:ext uri="{FF2B5EF4-FFF2-40B4-BE49-F238E27FC236}">
                    <a16:creationId xmlns:a16="http://schemas.microsoft.com/office/drawing/2014/main" id="{76FF0003-F231-0260-F441-B6473EA026B9}"/>
                  </a:ext>
                </a:extLst>
              </p:cNvPr>
              <p:cNvSpPr/>
              <p:nvPr/>
            </p:nvSpPr>
            <p:spPr>
              <a:xfrm>
                <a:off x="2971042" y="6093780"/>
                <a:ext cx="22064" cy="80668"/>
              </a:xfrm>
              <a:custGeom>
                <a:avLst/>
                <a:gdLst>
                  <a:gd name="connsiteX0" fmla="*/ 0 w 22064"/>
                  <a:gd name="connsiteY0" fmla="*/ 0 h 80668"/>
                  <a:gd name="connsiteX1" fmla="*/ 22065 w 22064"/>
                  <a:gd name="connsiteY1" fmla="*/ 0 h 80668"/>
                  <a:gd name="connsiteX2" fmla="*/ 22065 w 22064"/>
                  <a:gd name="connsiteY2" fmla="*/ 80669 h 80668"/>
                  <a:gd name="connsiteX3" fmla="*/ 0 w 22064"/>
                  <a:gd name="connsiteY3" fmla="*/ 80669 h 80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064" h="80668">
                    <a:moveTo>
                      <a:pt x="0" y="0"/>
                    </a:moveTo>
                    <a:lnTo>
                      <a:pt x="22065" y="0"/>
                    </a:lnTo>
                    <a:lnTo>
                      <a:pt x="22065" y="80669"/>
                    </a:lnTo>
                    <a:lnTo>
                      <a:pt x="0" y="80669"/>
                    </a:lnTo>
                    <a:close/>
                  </a:path>
                </a:pathLst>
              </a:custGeom>
              <a:solidFill>
                <a:srgbClr val="FFFFFF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829" name="Graphic 2">
              <a:extLst>
                <a:ext uri="{FF2B5EF4-FFF2-40B4-BE49-F238E27FC236}">
                  <a16:creationId xmlns:a16="http://schemas.microsoft.com/office/drawing/2014/main" id="{7579C7AB-1935-8381-3D0A-C5B0AA4E95B5}"/>
                </a:ext>
              </a:extLst>
            </p:cNvPr>
            <p:cNvGrpSpPr/>
            <p:nvPr/>
          </p:nvGrpSpPr>
          <p:grpSpPr>
            <a:xfrm>
              <a:off x="3157753" y="6031532"/>
              <a:ext cx="333130" cy="160255"/>
              <a:chOff x="3157753" y="6031532"/>
              <a:chExt cx="333130" cy="160255"/>
            </a:xfrm>
          </p:grpSpPr>
          <p:sp>
            <p:nvSpPr>
              <p:cNvPr id="4830" name="Freeform: Shape 4829">
                <a:extLst>
                  <a:ext uri="{FF2B5EF4-FFF2-40B4-BE49-F238E27FC236}">
                    <a16:creationId xmlns:a16="http://schemas.microsoft.com/office/drawing/2014/main" id="{3C61DF03-7F2D-A319-E522-D09DBC0D4A1D}"/>
                  </a:ext>
                </a:extLst>
              </p:cNvPr>
              <p:cNvSpPr/>
              <p:nvPr/>
            </p:nvSpPr>
            <p:spPr>
              <a:xfrm>
                <a:off x="3157753" y="6031532"/>
                <a:ext cx="317032" cy="160255"/>
              </a:xfrm>
              <a:custGeom>
                <a:avLst/>
                <a:gdLst>
                  <a:gd name="connsiteX0" fmla="*/ 47497 w 317032"/>
                  <a:gd name="connsiteY0" fmla="*/ 148794 h 160255"/>
                  <a:gd name="connsiteX1" fmla="*/ 57895 w 317032"/>
                  <a:gd name="connsiteY1" fmla="*/ 137393 h 160255"/>
                  <a:gd name="connsiteX2" fmla="*/ 124828 w 317032"/>
                  <a:gd name="connsiteY2" fmla="*/ 137393 h 160255"/>
                  <a:gd name="connsiteX3" fmla="*/ 124828 w 317032"/>
                  <a:gd name="connsiteY3" fmla="*/ 133818 h 160255"/>
                  <a:gd name="connsiteX4" fmla="*/ 16541 w 317032"/>
                  <a:gd name="connsiteY4" fmla="*/ 133818 h 160255"/>
                  <a:gd name="connsiteX5" fmla="*/ 4756 w 317032"/>
                  <a:gd name="connsiteY5" fmla="*/ 120822 h 160255"/>
                  <a:gd name="connsiteX6" fmla="*/ 16541 w 317032"/>
                  <a:gd name="connsiteY6" fmla="*/ 107825 h 160255"/>
                  <a:gd name="connsiteX7" fmla="*/ 124828 w 317032"/>
                  <a:gd name="connsiteY7" fmla="*/ 107825 h 160255"/>
                  <a:gd name="connsiteX8" fmla="*/ 124828 w 317032"/>
                  <a:gd name="connsiteY8" fmla="*/ 104015 h 160255"/>
                  <a:gd name="connsiteX9" fmla="*/ 11786 w 317032"/>
                  <a:gd name="connsiteY9" fmla="*/ 104015 h 160255"/>
                  <a:gd name="connsiteX10" fmla="*/ 0 w 317032"/>
                  <a:gd name="connsiteY10" fmla="*/ 90988 h 160255"/>
                  <a:gd name="connsiteX11" fmla="*/ 11786 w 317032"/>
                  <a:gd name="connsiteY11" fmla="*/ 77992 h 160255"/>
                  <a:gd name="connsiteX12" fmla="*/ 124828 w 317032"/>
                  <a:gd name="connsiteY12" fmla="*/ 77992 h 160255"/>
                  <a:gd name="connsiteX13" fmla="*/ 124828 w 317032"/>
                  <a:gd name="connsiteY13" fmla="*/ 73827 h 160255"/>
                  <a:gd name="connsiteX14" fmla="*/ 23896 w 317032"/>
                  <a:gd name="connsiteY14" fmla="*/ 73827 h 160255"/>
                  <a:gd name="connsiteX15" fmla="*/ 12051 w 317032"/>
                  <a:gd name="connsiteY15" fmla="*/ 60830 h 160255"/>
                  <a:gd name="connsiteX16" fmla="*/ 23896 w 317032"/>
                  <a:gd name="connsiteY16" fmla="*/ 47833 h 160255"/>
                  <a:gd name="connsiteX17" fmla="*/ 124828 w 317032"/>
                  <a:gd name="connsiteY17" fmla="*/ 47833 h 160255"/>
                  <a:gd name="connsiteX18" fmla="*/ 128934 w 317032"/>
                  <a:gd name="connsiteY18" fmla="*/ 47833 h 160255"/>
                  <a:gd name="connsiteX19" fmla="*/ 137854 w 317032"/>
                  <a:gd name="connsiteY19" fmla="*/ 47833 h 160255"/>
                  <a:gd name="connsiteX20" fmla="*/ 145564 w 317032"/>
                  <a:gd name="connsiteY20" fmla="*/ 40892 h 160255"/>
                  <a:gd name="connsiteX21" fmla="*/ 122701 w 317032"/>
                  <a:gd name="connsiteY21" fmla="*/ 21780 h 160255"/>
                  <a:gd name="connsiteX22" fmla="*/ 121933 w 317032"/>
                  <a:gd name="connsiteY22" fmla="*/ 4058 h 160255"/>
                  <a:gd name="connsiteX23" fmla="*/ 139686 w 317032"/>
                  <a:gd name="connsiteY23" fmla="*/ 3319 h 160255"/>
                  <a:gd name="connsiteX24" fmla="*/ 203606 w 317032"/>
                  <a:gd name="connsiteY24" fmla="*/ 42546 h 160255"/>
                  <a:gd name="connsiteX25" fmla="*/ 222333 w 317032"/>
                  <a:gd name="connsiteY25" fmla="*/ 65438 h 160255"/>
                  <a:gd name="connsiteX26" fmla="*/ 317032 w 317032"/>
                  <a:gd name="connsiteY26" fmla="*/ 65438 h 160255"/>
                  <a:gd name="connsiteX27" fmla="*/ 317032 w 317032"/>
                  <a:gd name="connsiteY27" fmla="*/ 140494 h 160255"/>
                  <a:gd name="connsiteX28" fmla="*/ 222333 w 317032"/>
                  <a:gd name="connsiteY28" fmla="*/ 140494 h 160255"/>
                  <a:gd name="connsiteX29" fmla="*/ 200386 w 317032"/>
                  <a:gd name="connsiteY29" fmla="*/ 160255 h 160255"/>
                  <a:gd name="connsiteX30" fmla="*/ 130411 w 317032"/>
                  <a:gd name="connsiteY30" fmla="*/ 160255 h 160255"/>
                  <a:gd name="connsiteX31" fmla="*/ 124858 w 317032"/>
                  <a:gd name="connsiteY31" fmla="*/ 160255 h 160255"/>
                  <a:gd name="connsiteX32" fmla="*/ 57924 w 317032"/>
                  <a:gd name="connsiteY32" fmla="*/ 160255 h 160255"/>
                  <a:gd name="connsiteX33" fmla="*/ 47497 w 317032"/>
                  <a:gd name="connsiteY33" fmla="*/ 148794 h 160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17032" h="160255">
                    <a:moveTo>
                      <a:pt x="47497" y="148794"/>
                    </a:moveTo>
                    <a:cubicBezTo>
                      <a:pt x="47497" y="142473"/>
                      <a:pt x="52164" y="137393"/>
                      <a:pt x="57895" y="137393"/>
                    </a:cubicBezTo>
                    <a:lnTo>
                      <a:pt x="124828" y="137393"/>
                    </a:lnTo>
                    <a:lnTo>
                      <a:pt x="124828" y="133818"/>
                    </a:lnTo>
                    <a:lnTo>
                      <a:pt x="16541" y="133818"/>
                    </a:lnTo>
                    <a:cubicBezTo>
                      <a:pt x="10043" y="133818"/>
                      <a:pt x="4756" y="127999"/>
                      <a:pt x="4756" y="120822"/>
                    </a:cubicBezTo>
                    <a:cubicBezTo>
                      <a:pt x="4756" y="113644"/>
                      <a:pt x="10043" y="107825"/>
                      <a:pt x="16541" y="107825"/>
                    </a:cubicBezTo>
                    <a:lnTo>
                      <a:pt x="124828" y="107825"/>
                    </a:lnTo>
                    <a:lnTo>
                      <a:pt x="124828" y="104015"/>
                    </a:lnTo>
                    <a:lnTo>
                      <a:pt x="11786" y="104015"/>
                    </a:lnTo>
                    <a:cubicBezTo>
                      <a:pt x="5258" y="104015"/>
                      <a:pt x="0" y="98196"/>
                      <a:pt x="0" y="90988"/>
                    </a:cubicBezTo>
                    <a:cubicBezTo>
                      <a:pt x="0" y="83811"/>
                      <a:pt x="5287" y="77992"/>
                      <a:pt x="11786" y="77992"/>
                    </a:cubicBezTo>
                    <a:lnTo>
                      <a:pt x="124828" y="77992"/>
                    </a:lnTo>
                    <a:lnTo>
                      <a:pt x="124828" y="73827"/>
                    </a:lnTo>
                    <a:lnTo>
                      <a:pt x="23896" y="73827"/>
                    </a:lnTo>
                    <a:cubicBezTo>
                      <a:pt x="17339" y="73827"/>
                      <a:pt x="12051" y="68008"/>
                      <a:pt x="12051" y="60830"/>
                    </a:cubicBezTo>
                    <a:cubicBezTo>
                      <a:pt x="12051" y="53652"/>
                      <a:pt x="17339" y="47833"/>
                      <a:pt x="23896" y="47833"/>
                    </a:cubicBezTo>
                    <a:lnTo>
                      <a:pt x="124828" y="47833"/>
                    </a:lnTo>
                    <a:lnTo>
                      <a:pt x="128934" y="47833"/>
                    </a:lnTo>
                    <a:lnTo>
                      <a:pt x="137854" y="47833"/>
                    </a:lnTo>
                    <a:cubicBezTo>
                      <a:pt x="141753" y="47242"/>
                      <a:pt x="145682" y="45500"/>
                      <a:pt x="145564" y="40892"/>
                    </a:cubicBezTo>
                    <a:lnTo>
                      <a:pt x="122701" y="21780"/>
                    </a:lnTo>
                    <a:cubicBezTo>
                      <a:pt x="117591" y="17084"/>
                      <a:pt x="117266" y="9168"/>
                      <a:pt x="121933" y="4058"/>
                    </a:cubicBezTo>
                    <a:cubicBezTo>
                      <a:pt x="126630" y="-1052"/>
                      <a:pt x="134576" y="-1378"/>
                      <a:pt x="139686" y="3319"/>
                    </a:cubicBezTo>
                    <a:lnTo>
                      <a:pt x="203606" y="42546"/>
                    </a:lnTo>
                    <a:cubicBezTo>
                      <a:pt x="207623" y="43964"/>
                      <a:pt x="221949" y="51259"/>
                      <a:pt x="222333" y="65438"/>
                    </a:cubicBezTo>
                    <a:lnTo>
                      <a:pt x="317032" y="65438"/>
                    </a:lnTo>
                    <a:lnTo>
                      <a:pt x="317032" y="140494"/>
                    </a:lnTo>
                    <a:lnTo>
                      <a:pt x="222333" y="140494"/>
                    </a:lnTo>
                    <a:cubicBezTo>
                      <a:pt x="221920" y="156710"/>
                      <a:pt x="206117" y="160255"/>
                      <a:pt x="200386" y="160255"/>
                    </a:cubicBezTo>
                    <a:lnTo>
                      <a:pt x="130411" y="160255"/>
                    </a:lnTo>
                    <a:lnTo>
                      <a:pt x="124858" y="160255"/>
                    </a:lnTo>
                    <a:lnTo>
                      <a:pt x="57924" y="160255"/>
                    </a:lnTo>
                    <a:cubicBezTo>
                      <a:pt x="52164" y="160196"/>
                      <a:pt x="47497" y="155056"/>
                      <a:pt x="47497" y="148794"/>
                    </a:cubicBezTo>
                    <a:close/>
                  </a:path>
                </a:pathLst>
              </a:custGeom>
              <a:solidFill>
                <a:srgbClr val="FFD534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31" name="Freeform: Shape 4830">
                <a:extLst>
                  <a:ext uri="{FF2B5EF4-FFF2-40B4-BE49-F238E27FC236}">
                    <a16:creationId xmlns:a16="http://schemas.microsoft.com/office/drawing/2014/main" id="{92D71722-7A9C-065D-F661-139BD62F3934}"/>
                  </a:ext>
                </a:extLst>
              </p:cNvPr>
              <p:cNvSpPr/>
              <p:nvPr/>
            </p:nvSpPr>
            <p:spPr>
              <a:xfrm>
                <a:off x="3414173" y="6089320"/>
                <a:ext cx="76710" cy="89559"/>
              </a:xfrm>
              <a:custGeom>
                <a:avLst/>
                <a:gdLst>
                  <a:gd name="connsiteX0" fmla="*/ 0 w 76710"/>
                  <a:gd name="connsiteY0" fmla="*/ 0 h 89559"/>
                  <a:gd name="connsiteX1" fmla="*/ 76710 w 76710"/>
                  <a:gd name="connsiteY1" fmla="*/ 0 h 89559"/>
                  <a:gd name="connsiteX2" fmla="*/ 76710 w 76710"/>
                  <a:gd name="connsiteY2" fmla="*/ 89559 h 89559"/>
                  <a:gd name="connsiteX3" fmla="*/ 0 w 76710"/>
                  <a:gd name="connsiteY3" fmla="*/ 89559 h 89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6710" h="89559">
                    <a:moveTo>
                      <a:pt x="0" y="0"/>
                    </a:moveTo>
                    <a:lnTo>
                      <a:pt x="76710" y="0"/>
                    </a:lnTo>
                    <a:lnTo>
                      <a:pt x="76710" y="89559"/>
                    </a:lnTo>
                    <a:lnTo>
                      <a:pt x="0" y="89559"/>
                    </a:lnTo>
                    <a:close/>
                  </a:path>
                </a:pathLst>
              </a:custGeom>
              <a:solidFill>
                <a:srgbClr val="F15A29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32" name="Freeform: Shape 4831">
                <a:extLst>
                  <a:ext uri="{FF2B5EF4-FFF2-40B4-BE49-F238E27FC236}">
                    <a16:creationId xmlns:a16="http://schemas.microsoft.com/office/drawing/2014/main" id="{74FE06C9-C3A1-D507-8812-83AE5343C7DA}"/>
                  </a:ext>
                </a:extLst>
              </p:cNvPr>
              <p:cNvSpPr/>
              <p:nvPr/>
            </p:nvSpPr>
            <p:spPr>
              <a:xfrm>
                <a:off x="3392108" y="6093780"/>
                <a:ext cx="22064" cy="80668"/>
              </a:xfrm>
              <a:custGeom>
                <a:avLst/>
                <a:gdLst>
                  <a:gd name="connsiteX0" fmla="*/ 0 w 22064"/>
                  <a:gd name="connsiteY0" fmla="*/ 0 h 80668"/>
                  <a:gd name="connsiteX1" fmla="*/ 22065 w 22064"/>
                  <a:gd name="connsiteY1" fmla="*/ 0 h 80668"/>
                  <a:gd name="connsiteX2" fmla="*/ 22065 w 22064"/>
                  <a:gd name="connsiteY2" fmla="*/ 80669 h 80668"/>
                  <a:gd name="connsiteX3" fmla="*/ 0 w 22064"/>
                  <a:gd name="connsiteY3" fmla="*/ 80669 h 80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064" h="80668">
                    <a:moveTo>
                      <a:pt x="0" y="0"/>
                    </a:moveTo>
                    <a:lnTo>
                      <a:pt x="22065" y="0"/>
                    </a:lnTo>
                    <a:lnTo>
                      <a:pt x="22065" y="80669"/>
                    </a:lnTo>
                    <a:lnTo>
                      <a:pt x="0" y="80669"/>
                    </a:lnTo>
                    <a:close/>
                  </a:path>
                </a:pathLst>
              </a:custGeom>
              <a:solidFill>
                <a:srgbClr val="FFFFFF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833" name="Graphic 2">
              <a:extLst>
                <a:ext uri="{FF2B5EF4-FFF2-40B4-BE49-F238E27FC236}">
                  <a16:creationId xmlns:a16="http://schemas.microsoft.com/office/drawing/2014/main" id="{EC65826F-334B-8A33-6390-C951FA0FA7AD}"/>
                </a:ext>
              </a:extLst>
            </p:cNvPr>
            <p:cNvGrpSpPr/>
            <p:nvPr/>
          </p:nvGrpSpPr>
          <p:grpSpPr>
            <a:xfrm>
              <a:off x="3125025" y="5836326"/>
              <a:ext cx="160233" cy="333189"/>
              <a:chOff x="3125025" y="5836326"/>
              <a:chExt cx="160233" cy="333189"/>
            </a:xfrm>
          </p:grpSpPr>
          <p:sp>
            <p:nvSpPr>
              <p:cNvPr id="4834" name="Freeform: Shape 4833">
                <a:extLst>
                  <a:ext uri="{FF2B5EF4-FFF2-40B4-BE49-F238E27FC236}">
                    <a16:creationId xmlns:a16="http://schemas.microsoft.com/office/drawing/2014/main" id="{5C258092-D137-A0E8-93DB-2FF398741BBE}"/>
                  </a:ext>
                </a:extLst>
              </p:cNvPr>
              <p:cNvSpPr/>
              <p:nvPr/>
            </p:nvSpPr>
            <p:spPr>
              <a:xfrm>
                <a:off x="3125025" y="5852454"/>
                <a:ext cx="160233" cy="317062"/>
              </a:xfrm>
              <a:custGeom>
                <a:avLst/>
                <a:gdLst>
                  <a:gd name="connsiteX0" fmla="*/ 11402 w 160233"/>
                  <a:gd name="connsiteY0" fmla="*/ 269535 h 317062"/>
                  <a:gd name="connsiteX1" fmla="*/ 22803 w 160233"/>
                  <a:gd name="connsiteY1" fmla="*/ 259167 h 317062"/>
                  <a:gd name="connsiteX2" fmla="*/ 22803 w 160233"/>
                  <a:gd name="connsiteY2" fmla="*/ 192204 h 317062"/>
                  <a:gd name="connsiteX3" fmla="*/ 26378 w 160233"/>
                  <a:gd name="connsiteY3" fmla="*/ 192204 h 317062"/>
                  <a:gd name="connsiteX4" fmla="*/ 26378 w 160233"/>
                  <a:gd name="connsiteY4" fmla="*/ 300462 h 317062"/>
                  <a:gd name="connsiteX5" fmla="*/ 39433 w 160233"/>
                  <a:gd name="connsiteY5" fmla="*/ 312306 h 317062"/>
                  <a:gd name="connsiteX6" fmla="*/ 52430 w 160233"/>
                  <a:gd name="connsiteY6" fmla="*/ 300462 h 317062"/>
                  <a:gd name="connsiteX7" fmla="*/ 52430 w 160233"/>
                  <a:gd name="connsiteY7" fmla="*/ 192204 h 317062"/>
                  <a:gd name="connsiteX8" fmla="*/ 56182 w 160233"/>
                  <a:gd name="connsiteY8" fmla="*/ 192204 h 317062"/>
                  <a:gd name="connsiteX9" fmla="*/ 56182 w 160233"/>
                  <a:gd name="connsiteY9" fmla="*/ 305247 h 317062"/>
                  <a:gd name="connsiteX10" fmla="*/ 69208 w 160233"/>
                  <a:gd name="connsiteY10" fmla="*/ 317062 h 317062"/>
                  <a:gd name="connsiteX11" fmla="*/ 82234 w 160233"/>
                  <a:gd name="connsiteY11" fmla="*/ 305247 h 317062"/>
                  <a:gd name="connsiteX12" fmla="*/ 82234 w 160233"/>
                  <a:gd name="connsiteY12" fmla="*/ 192204 h 317062"/>
                  <a:gd name="connsiteX13" fmla="*/ 86369 w 160233"/>
                  <a:gd name="connsiteY13" fmla="*/ 192204 h 317062"/>
                  <a:gd name="connsiteX14" fmla="*/ 86369 w 160233"/>
                  <a:gd name="connsiteY14" fmla="*/ 293166 h 317062"/>
                  <a:gd name="connsiteX15" fmla="*/ 99396 w 160233"/>
                  <a:gd name="connsiteY15" fmla="*/ 304981 h 317062"/>
                  <a:gd name="connsiteX16" fmla="*/ 112393 w 160233"/>
                  <a:gd name="connsiteY16" fmla="*/ 293166 h 317062"/>
                  <a:gd name="connsiteX17" fmla="*/ 112393 w 160233"/>
                  <a:gd name="connsiteY17" fmla="*/ 192204 h 317062"/>
                  <a:gd name="connsiteX18" fmla="*/ 112393 w 160233"/>
                  <a:gd name="connsiteY18" fmla="*/ 188099 h 317062"/>
                  <a:gd name="connsiteX19" fmla="*/ 112393 w 160233"/>
                  <a:gd name="connsiteY19" fmla="*/ 179178 h 317062"/>
                  <a:gd name="connsiteX20" fmla="*/ 119334 w 160233"/>
                  <a:gd name="connsiteY20" fmla="*/ 171469 h 317062"/>
                  <a:gd name="connsiteX21" fmla="*/ 138445 w 160233"/>
                  <a:gd name="connsiteY21" fmla="*/ 194361 h 317062"/>
                  <a:gd name="connsiteX22" fmla="*/ 156198 w 160233"/>
                  <a:gd name="connsiteY22" fmla="*/ 195099 h 317062"/>
                  <a:gd name="connsiteX23" fmla="*/ 156936 w 160233"/>
                  <a:gd name="connsiteY23" fmla="*/ 177376 h 317062"/>
                  <a:gd name="connsiteX24" fmla="*/ 117709 w 160233"/>
                  <a:gd name="connsiteY24" fmla="*/ 113426 h 317062"/>
                  <a:gd name="connsiteX25" fmla="*/ 94817 w 160233"/>
                  <a:gd name="connsiteY25" fmla="*/ 94669 h 317062"/>
                  <a:gd name="connsiteX26" fmla="*/ 94817 w 160233"/>
                  <a:gd name="connsiteY26" fmla="*/ 0 h 317062"/>
                  <a:gd name="connsiteX27" fmla="*/ 19731 w 160233"/>
                  <a:gd name="connsiteY27" fmla="*/ 0 h 317062"/>
                  <a:gd name="connsiteX28" fmla="*/ 19731 w 160233"/>
                  <a:gd name="connsiteY28" fmla="*/ 94669 h 317062"/>
                  <a:gd name="connsiteX29" fmla="*/ 0 w 160233"/>
                  <a:gd name="connsiteY29" fmla="*/ 116616 h 317062"/>
                  <a:gd name="connsiteX30" fmla="*/ 0 w 160233"/>
                  <a:gd name="connsiteY30" fmla="*/ 186622 h 317062"/>
                  <a:gd name="connsiteX31" fmla="*/ 0 w 160233"/>
                  <a:gd name="connsiteY31" fmla="*/ 192145 h 317062"/>
                  <a:gd name="connsiteX32" fmla="*/ 0 w 160233"/>
                  <a:gd name="connsiteY32" fmla="*/ 259108 h 317062"/>
                  <a:gd name="connsiteX33" fmla="*/ 11402 w 160233"/>
                  <a:gd name="connsiteY33" fmla="*/ 269535 h 317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60233" h="317062">
                    <a:moveTo>
                      <a:pt x="11402" y="269535"/>
                    </a:moveTo>
                    <a:cubicBezTo>
                      <a:pt x="17693" y="269535"/>
                      <a:pt x="22803" y="264868"/>
                      <a:pt x="22803" y="259167"/>
                    </a:cubicBezTo>
                    <a:lnTo>
                      <a:pt x="22803" y="192204"/>
                    </a:lnTo>
                    <a:lnTo>
                      <a:pt x="26378" y="192204"/>
                    </a:lnTo>
                    <a:lnTo>
                      <a:pt x="26378" y="300462"/>
                    </a:lnTo>
                    <a:cubicBezTo>
                      <a:pt x="26378" y="307019"/>
                      <a:pt x="32226" y="312306"/>
                      <a:pt x="39433" y="312306"/>
                    </a:cubicBezTo>
                    <a:cubicBezTo>
                      <a:pt x="46611" y="312306"/>
                      <a:pt x="52430" y="306989"/>
                      <a:pt x="52430" y="300462"/>
                    </a:cubicBezTo>
                    <a:lnTo>
                      <a:pt x="52430" y="192204"/>
                    </a:lnTo>
                    <a:lnTo>
                      <a:pt x="56182" y="192204"/>
                    </a:lnTo>
                    <a:lnTo>
                      <a:pt x="56182" y="305247"/>
                    </a:lnTo>
                    <a:cubicBezTo>
                      <a:pt x="56182" y="311775"/>
                      <a:pt x="62030" y="317062"/>
                      <a:pt x="69208" y="317062"/>
                    </a:cubicBezTo>
                    <a:cubicBezTo>
                      <a:pt x="76415" y="317062"/>
                      <a:pt x="82234" y="311775"/>
                      <a:pt x="82234" y="305247"/>
                    </a:cubicBezTo>
                    <a:lnTo>
                      <a:pt x="82234" y="192204"/>
                    </a:lnTo>
                    <a:lnTo>
                      <a:pt x="86369" y="192204"/>
                    </a:lnTo>
                    <a:lnTo>
                      <a:pt x="86369" y="293166"/>
                    </a:lnTo>
                    <a:cubicBezTo>
                      <a:pt x="86369" y="299694"/>
                      <a:pt x="92189" y="304981"/>
                      <a:pt x="99396" y="304981"/>
                    </a:cubicBezTo>
                    <a:cubicBezTo>
                      <a:pt x="106574" y="304981"/>
                      <a:pt x="112393" y="299694"/>
                      <a:pt x="112393" y="293166"/>
                    </a:cubicBezTo>
                    <a:lnTo>
                      <a:pt x="112393" y="192204"/>
                    </a:lnTo>
                    <a:lnTo>
                      <a:pt x="112393" y="188099"/>
                    </a:lnTo>
                    <a:lnTo>
                      <a:pt x="112393" y="179178"/>
                    </a:lnTo>
                    <a:cubicBezTo>
                      <a:pt x="112983" y="175279"/>
                      <a:pt x="114726" y="171380"/>
                      <a:pt x="119334" y="171469"/>
                    </a:cubicBezTo>
                    <a:lnTo>
                      <a:pt x="138445" y="194361"/>
                    </a:lnTo>
                    <a:cubicBezTo>
                      <a:pt x="143142" y="199471"/>
                      <a:pt x="151088" y="199796"/>
                      <a:pt x="156198" y="195099"/>
                    </a:cubicBezTo>
                    <a:cubicBezTo>
                      <a:pt x="161278" y="190432"/>
                      <a:pt x="161603" y="182457"/>
                      <a:pt x="156936" y="177376"/>
                    </a:cubicBezTo>
                    <a:lnTo>
                      <a:pt x="117709" y="113426"/>
                    </a:lnTo>
                    <a:cubicBezTo>
                      <a:pt x="116262" y="109409"/>
                      <a:pt x="108996" y="95083"/>
                      <a:pt x="94817" y="94669"/>
                    </a:cubicBezTo>
                    <a:lnTo>
                      <a:pt x="94817" y="0"/>
                    </a:lnTo>
                    <a:lnTo>
                      <a:pt x="19731" y="0"/>
                    </a:lnTo>
                    <a:lnTo>
                      <a:pt x="19731" y="94669"/>
                    </a:lnTo>
                    <a:cubicBezTo>
                      <a:pt x="3545" y="95113"/>
                      <a:pt x="0" y="110886"/>
                      <a:pt x="0" y="116616"/>
                    </a:cubicBezTo>
                    <a:lnTo>
                      <a:pt x="0" y="186622"/>
                    </a:lnTo>
                    <a:lnTo>
                      <a:pt x="0" y="192145"/>
                    </a:lnTo>
                    <a:lnTo>
                      <a:pt x="0" y="259108"/>
                    </a:lnTo>
                    <a:cubicBezTo>
                      <a:pt x="30" y="264868"/>
                      <a:pt x="5110" y="269535"/>
                      <a:pt x="11402" y="269535"/>
                    </a:cubicBezTo>
                    <a:close/>
                  </a:path>
                </a:pathLst>
              </a:custGeom>
              <a:solidFill>
                <a:srgbClr val="FFD534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35" name="Freeform: Shape 4834">
                <a:extLst>
                  <a:ext uri="{FF2B5EF4-FFF2-40B4-BE49-F238E27FC236}">
                    <a16:creationId xmlns:a16="http://schemas.microsoft.com/office/drawing/2014/main" id="{5148F2A1-5C77-F58D-DAD7-C06680921D1D}"/>
                  </a:ext>
                </a:extLst>
              </p:cNvPr>
              <p:cNvSpPr/>
              <p:nvPr/>
            </p:nvSpPr>
            <p:spPr>
              <a:xfrm>
                <a:off x="3137874" y="5836326"/>
                <a:ext cx="89559" cy="76710"/>
              </a:xfrm>
              <a:custGeom>
                <a:avLst/>
                <a:gdLst>
                  <a:gd name="connsiteX0" fmla="*/ 0 w 89559"/>
                  <a:gd name="connsiteY0" fmla="*/ 0 h 76710"/>
                  <a:gd name="connsiteX1" fmla="*/ 89560 w 89559"/>
                  <a:gd name="connsiteY1" fmla="*/ 0 h 76710"/>
                  <a:gd name="connsiteX2" fmla="*/ 89560 w 89559"/>
                  <a:gd name="connsiteY2" fmla="*/ 76710 h 76710"/>
                  <a:gd name="connsiteX3" fmla="*/ 0 w 89559"/>
                  <a:gd name="connsiteY3" fmla="*/ 76710 h 76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9559" h="76710">
                    <a:moveTo>
                      <a:pt x="0" y="0"/>
                    </a:moveTo>
                    <a:lnTo>
                      <a:pt x="89560" y="0"/>
                    </a:lnTo>
                    <a:lnTo>
                      <a:pt x="89560" y="76710"/>
                    </a:lnTo>
                    <a:lnTo>
                      <a:pt x="0" y="76710"/>
                    </a:lnTo>
                    <a:close/>
                  </a:path>
                </a:pathLst>
              </a:custGeom>
              <a:solidFill>
                <a:srgbClr val="8FC748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36" name="Freeform: Shape 4835">
                <a:extLst>
                  <a:ext uri="{FF2B5EF4-FFF2-40B4-BE49-F238E27FC236}">
                    <a16:creationId xmlns:a16="http://schemas.microsoft.com/office/drawing/2014/main" id="{2C1AAA9D-0844-097D-0430-0B3498BBDE3B}"/>
                  </a:ext>
                </a:extLst>
              </p:cNvPr>
              <p:cNvSpPr/>
              <p:nvPr/>
            </p:nvSpPr>
            <p:spPr>
              <a:xfrm>
                <a:off x="3142304" y="5913066"/>
                <a:ext cx="80668" cy="22064"/>
              </a:xfrm>
              <a:custGeom>
                <a:avLst/>
                <a:gdLst>
                  <a:gd name="connsiteX0" fmla="*/ 0 w 80668"/>
                  <a:gd name="connsiteY0" fmla="*/ 0 h 22064"/>
                  <a:gd name="connsiteX1" fmla="*/ 80669 w 80668"/>
                  <a:gd name="connsiteY1" fmla="*/ 0 h 22064"/>
                  <a:gd name="connsiteX2" fmla="*/ 80669 w 80668"/>
                  <a:gd name="connsiteY2" fmla="*/ 22065 h 22064"/>
                  <a:gd name="connsiteX3" fmla="*/ 0 w 80668"/>
                  <a:gd name="connsiteY3" fmla="*/ 22065 h 22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668" h="22064">
                    <a:moveTo>
                      <a:pt x="0" y="0"/>
                    </a:moveTo>
                    <a:lnTo>
                      <a:pt x="80669" y="0"/>
                    </a:lnTo>
                    <a:lnTo>
                      <a:pt x="80669" y="22065"/>
                    </a:lnTo>
                    <a:lnTo>
                      <a:pt x="0" y="22065"/>
                    </a:lnTo>
                    <a:close/>
                  </a:path>
                </a:pathLst>
              </a:custGeom>
              <a:solidFill>
                <a:srgbClr val="FFFFFF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839" name="Graphic 2">
            <a:extLst>
              <a:ext uri="{FF2B5EF4-FFF2-40B4-BE49-F238E27FC236}">
                <a16:creationId xmlns:a16="http://schemas.microsoft.com/office/drawing/2014/main" id="{4AE5A2B8-2256-AE55-5248-29EB163FB8E7}"/>
              </a:ext>
            </a:extLst>
          </p:cNvPr>
          <p:cNvGrpSpPr/>
          <p:nvPr/>
        </p:nvGrpSpPr>
        <p:grpSpPr>
          <a:xfrm>
            <a:off x="3971824" y="4877932"/>
            <a:ext cx="595458" cy="342228"/>
            <a:chOff x="3971824" y="4877932"/>
            <a:chExt cx="595458" cy="342228"/>
          </a:xfrm>
        </p:grpSpPr>
        <p:grpSp>
          <p:nvGrpSpPr>
            <p:cNvPr id="4840" name="Graphic 2">
              <a:extLst>
                <a:ext uri="{FF2B5EF4-FFF2-40B4-BE49-F238E27FC236}">
                  <a16:creationId xmlns:a16="http://schemas.microsoft.com/office/drawing/2014/main" id="{15532C82-2FB2-E9C8-0799-CF93C61E4266}"/>
                </a:ext>
              </a:extLst>
            </p:cNvPr>
            <p:cNvGrpSpPr/>
            <p:nvPr/>
          </p:nvGrpSpPr>
          <p:grpSpPr>
            <a:xfrm>
              <a:off x="4147871" y="4877932"/>
              <a:ext cx="243394" cy="342228"/>
              <a:chOff x="4147871" y="4877932"/>
              <a:chExt cx="243394" cy="342228"/>
            </a:xfrm>
          </p:grpSpPr>
          <p:sp>
            <p:nvSpPr>
              <p:cNvPr id="4841" name="Freeform: Shape 4840">
                <a:extLst>
                  <a:ext uri="{FF2B5EF4-FFF2-40B4-BE49-F238E27FC236}">
                    <a16:creationId xmlns:a16="http://schemas.microsoft.com/office/drawing/2014/main" id="{E097C947-65BB-E8F0-D981-54A74A766B5B}"/>
                  </a:ext>
                </a:extLst>
              </p:cNvPr>
              <p:cNvSpPr/>
              <p:nvPr/>
            </p:nvSpPr>
            <p:spPr>
              <a:xfrm>
                <a:off x="4147871" y="4877932"/>
                <a:ext cx="243394" cy="342228"/>
              </a:xfrm>
              <a:custGeom>
                <a:avLst/>
                <a:gdLst>
                  <a:gd name="connsiteX0" fmla="*/ 243394 w 243394"/>
                  <a:gd name="connsiteY0" fmla="*/ 155400 h 342228"/>
                  <a:gd name="connsiteX1" fmla="*/ 121667 w 243394"/>
                  <a:gd name="connsiteY1" fmla="*/ 0 h 342228"/>
                  <a:gd name="connsiteX2" fmla="*/ 0 w 243394"/>
                  <a:gd name="connsiteY2" fmla="*/ 155400 h 342228"/>
                  <a:gd name="connsiteX3" fmla="*/ 51396 w 243394"/>
                  <a:gd name="connsiteY3" fmla="*/ 155400 h 342228"/>
                  <a:gd name="connsiteX4" fmla="*/ 51396 w 243394"/>
                  <a:gd name="connsiteY4" fmla="*/ 342229 h 342228"/>
                  <a:gd name="connsiteX5" fmla="*/ 191968 w 243394"/>
                  <a:gd name="connsiteY5" fmla="*/ 342229 h 342228"/>
                  <a:gd name="connsiteX6" fmla="*/ 191968 w 243394"/>
                  <a:gd name="connsiteY6" fmla="*/ 155400 h 342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3394" h="342228">
                    <a:moveTo>
                      <a:pt x="243394" y="155400"/>
                    </a:moveTo>
                    <a:lnTo>
                      <a:pt x="121667" y="0"/>
                    </a:lnTo>
                    <a:lnTo>
                      <a:pt x="0" y="155400"/>
                    </a:lnTo>
                    <a:lnTo>
                      <a:pt x="51396" y="155400"/>
                    </a:lnTo>
                    <a:lnTo>
                      <a:pt x="51396" y="342229"/>
                    </a:lnTo>
                    <a:lnTo>
                      <a:pt x="191968" y="342229"/>
                    </a:lnTo>
                    <a:lnTo>
                      <a:pt x="191968" y="155400"/>
                    </a:lnTo>
                    <a:close/>
                  </a:path>
                </a:pathLst>
              </a:custGeom>
              <a:solidFill>
                <a:srgbClr val="8FC748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42" name="Freeform: Shape 4841">
                <a:extLst>
                  <a:ext uri="{FF2B5EF4-FFF2-40B4-BE49-F238E27FC236}">
                    <a16:creationId xmlns:a16="http://schemas.microsoft.com/office/drawing/2014/main" id="{4B1D4266-F60A-E7BF-C343-A07BEB7102B9}"/>
                  </a:ext>
                </a:extLst>
              </p:cNvPr>
              <p:cNvSpPr/>
              <p:nvPr/>
            </p:nvSpPr>
            <p:spPr>
              <a:xfrm>
                <a:off x="4229385" y="4959103"/>
                <a:ext cx="80383" cy="143348"/>
              </a:xfrm>
              <a:custGeom>
                <a:avLst/>
                <a:gdLst>
                  <a:gd name="connsiteX0" fmla="*/ 77991 w 80383"/>
                  <a:gd name="connsiteY0" fmla="*/ 79133 h 143348"/>
                  <a:gd name="connsiteX1" fmla="*/ 70991 w 80383"/>
                  <a:gd name="connsiteY1" fmla="*/ 68351 h 143348"/>
                  <a:gd name="connsiteX2" fmla="*/ 59530 w 80383"/>
                  <a:gd name="connsiteY2" fmla="*/ 60819 h 143348"/>
                  <a:gd name="connsiteX3" fmla="*/ 48483 w 80383"/>
                  <a:gd name="connsiteY3" fmla="*/ 57422 h 143348"/>
                  <a:gd name="connsiteX4" fmla="*/ 48483 w 80383"/>
                  <a:gd name="connsiteY4" fmla="*/ 27234 h 143348"/>
                  <a:gd name="connsiteX5" fmla="*/ 51909 w 80383"/>
                  <a:gd name="connsiteY5" fmla="*/ 29922 h 143348"/>
                  <a:gd name="connsiteX6" fmla="*/ 55927 w 80383"/>
                  <a:gd name="connsiteY6" fmla="*/ 40024 h 143348"/>
                  <a:gd name="connsiteX7" fmla="*/ 60446 w 80383"/>
                  <a:gd name="connsiteY7" fmla="*/ 43362 h 143348"/>
                  <a:gd name="connsiteX8" fmla="*/ 74358 w 80383"/>
                  <a:gd name="connsiteY8" fmla="*/ 41265 h 143348"/>
                  <a:gd name="connsiteX9" fmla="*/ 77696 w 80383"/>
                  <a:gd name="connsiteY9" fmla="*/ 36805 h 143348"/>
                  <a:gd name="connsiteX10" fmla="*/ 65704 w 80383"/>
                  <a:gd name="connsiteY10" fmla="*/ 14208 h 143348"/>
                  <a:gd name="connsiteX11" fmla="*/ 48483 w 80383"/>
                  <a:gd name="connsiteY11" fmla="*/ 6883 h 143348"/>
                  <a:gd name="connsiteX12" fmla="*/ 48483 w 80383"/>
                  <a:gd name="connsiteY12" fmla="*/ 3958 h 143348"/>
                  <a:gd name="connsiteX13" fmla="*/ 44525 w 80383"/>
                  <a:gd name="connsiteY13" fmla="*/ 0 h 143348"/>
                  <a:gd name="connsiteX14" fmla="*/ 36609 w 80383"/>
                  <a:gd name="connsiteY14" fmla="*/ 0 h 143348"/>
                  <a:gd name="connsiteX15" fmla="*/ 32621 w 80383"/>
                  <a:gd name="connsiteY15" fmla="*/ 3958 h 143348"/>
                  <a:gd name="connsiteX16" fmla="*/ 32621 w 80383"/>
                  <a:gd name="connsiteY16" fmla="*/ 6883 h 143348"/>
                  <a:gd name="connsiteX17" fmla="*/ 13835 w 80383"/>
                  <a:gd name="connsiteY17" fmla="*/ 14710 h 143348"/>
                  <a:gd name="connsiteX18" fmla="*/ 2285 w 80383"/>
                  <a:gd name="connsiteY18" fmla="*/ 40940 h 143348"/>
                  <a:gd name="connsiteX19" fmla="*/ 6273 w 80383"/>
                  <a:gd name="connsiteY19" fmla="*/ 57274 h 143348"/>
                  <a:gd name="connsiteX20" fmla="*/ 17734 w 80383"/>
                  <a:gd name="connsiteY20" fmla="*/ 68765 h 143348"/>
                  <a:gd name="connsiteX21" fmla="*/ 32651 w 80383"/>
                  <a:gd name="connsiteY21" fmla="*/ 74909 h 143348"/>
                  <a:gd name="connsiteX22" fmla="*/ 32651 w 80383"/>
                  <a:gd name="connsiteY22" fmla="*/ 109468 h 143348"/>
                  <a:gd name="connsiteX23" fmla="*/ 26152 w 80383"/>
                  <a:gd name="connsiteY23" fmla="*/ 104122 h 143348"/>
                  <a:gd name="connsiteX24" fmla="*/ 21396 w 80383"/>
                  <a:gd name="connsiteY24" fmla="*/ 90091 h 143348"/>
                  <a:gd name="connsiteX25" fmla="*/ 19801 w 80383"/>
                  <a:gd name="connsiteY25" fmla="*/ 87433 h 143348"/>
                  <a:gd name="connsiteX26" fmla="*/ 16759 w 80383"/>
                  <a:gd name="connsiteY26" fmla="*/ 86753 h 143348"/>
                  <a:gd name="connsiteX27" fmla="*/ 3230 w 80383"/>
                  <a:gd name="connsiteY27" fmla="*/ 89323 h 143348"/>
                  <a:gd name="connsiteX28" fmla="*/ 11 w 80383"/>
                  <a:gd name="connsiteY28" fmla="*/ 93459 h 143348"/>
                  <a:gd name="connsiteX29" fmla="*/ 5948 w 80383"/>
                  <a:gd name="connsiteY29" fmla="*/ 113013 h 143348"/>
                  <a:gd name="connsiteX30" fmla="*/ 18383 w 80383"/>
                  <a:gd name="connsiteY30" fmla="*/ 124917 h 143348"/>
                  <a:gd name="connsiteX31" fmla="*/ 32621 w 80383"/>
                  <a:gd name="connsiteY31" fmla="*/ 129348 h 143348"/>
                  <a:gd name="connsiteX32" fmla="*/ 32621 w 80383"/>
                  <a:gd name="connsiteY32" fmla="*/ 139391 h 143348"/>
                  <a:gd name="connsiteX33" fmla="*/ 36609 w 80383"/>
                  <a:gd name="connsiteY33" fmla="*/ 143349 h 143348"/>
                  <a:gd name="connsiteX34" fmla="*/ 44525 w 80383"/>
                  <a:gd name="connsiteY34" fmla="*/ 143349 h 143348"/>
                  <a:gd name="connsiteX35" fmla="*/ 48483 w 80383"/>
                  <a:gd name="connsiteY35" fmla="*/ 139391 h 143348"/>
                  <a:gd name="connsiteX36" fmla="*/ 48483 w 80383"/>
                  <a:gd name="connsiteY36" fmla="*/ 129407 h 143348"/>
                  <a:gd name="connsiteX37" fmla="*/ 70430 w 80383"/>
                  <a:gd name="connsiteY37" fmla="*/ 118536 h 143348"/>
                  <a:gd name="connsiteX38" fmla="*/ 80384 w 80383"/>
                  <a:gd name="connsiteY38" fmla="*/ 92484 h 143348"/>
                  <a:gd name="connsiteX39" fmla="*/ 77991 w 80383"/>
                  <a:gd name="connsiteY39" fmla="*/ 79133 h 143348"/>
                  <a:gd name="connsiteX40" fmla="*/ 58614 w 80383"/>
                  <a:gd name="connsiteY40" fmla="*/ 93282 h 143348"/>
                  <a:gd name="connsiteX41" fmla="*/ 54479 w 80383"/>
                  <a:gd name="connsiteY41" fmla="*/ 105097 h 143348"/>
                  <a:gd name="connsiteX42" fmla="*/ 48453 w 80383"/>
                  <a:gd name="connsiteY42" fmla="*/ 109468 h 143348"/>
                  <a:gd name="connsiteX43" fmla="*/ 48453 w 80383"/>
                  <a:gd name="connsiteY43" fmla="*/ 79251 h 143348"/>
                  <a:gd name="connsiteX44" fmla="*/ 55867 w 80383"/>
                  <a:gd name="connsiteY44" fmla="*/ 84036 h 143348"/>
                  <a:gd name="connsiteX45" fmla="*/ 58614 w 80383"/>
                  <a:gd name="connsiteY45" fmla="*/ 93282 h 143348"/>
                  <a:gd name="connsiteX46" fmla="*/ 32591 w 80383"/>
                  <a:gd name="connsiteY46" fmla="*/ 26643 h 143348"/>
                  <a:gd name="connsiteX47" fmla="*/ 32591 w 80383"/>
                  <a:gd name="connsiteY47" fmla="*/ 53051 h 143348"/>
                  <a:gd name="connsiteX48" fmla="*/ 26595 w 80383"/>
                  <a:gd name="connsiteY48" fmla="*/ 48797 h 143348"/>
                  <a:gd name="connsiteX49" fmla="*/ 23671 w 80383"/>
                  <a:gd name="connsiteY49" fmla="*/ 39817 h 143348"/>
                  <a:gd name="connsiteX50" fmla="*/ 27186 w 80383"/>
                  <a:gd name="connsiteY50" fmla="*/ 30424 h 143348"/>
                  <a:gd name="connsiteX51" fmla="*/ 32591 w 80383"/>
                  <a:gd name="connsiteY51" fmla="*/ 26643 h 143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80383" h="143348">
                    <a:moveTo>
                      <a:pt x="77991" y="79133"/>
                    </a:moveTo>
                    <a:cubicBezTo>
                      <a:pt x="76367" y="74997"/>
                      <a:pt x="74004" y="71394"/>
                      <a:pt x="70991" y="68351"/>
                    </a:cubicBezTo>
                    <a:cubicBezTo>
                      <a:pt x="68037" y="65368"/>
                      <a:pt x="64197" y="62857"/>
                      <a:pt x="59530" y="60819"/>
                    </a:cubicBezTo>
                    <a:cubicBezTo>
                      <a:pt x="57492" y="59933"/>
                      <a:pt x="53859" y="58810"/>
                      <a:pt x="48483" y="57422"/>
                    </a:cubicBezTo>
                    <a:lnTo>
                      <a:pt x="48483" y="27234"/>
                    </a:lnTo>
                    <a:cubicBezTo>
                      <a:pt x="49812" y="27943"/>
                      <a:pt x="50964" y="28859"/>
                      <a:pt x="51909" y="29922"/>
                    </a:cubicBezTo>
                    <a:cubicBezTo>
                      <a:pt x="53918" y="32137"/>
                      <a:pt x="55247" y="35534"/>
                      <a:pt x="55927" y="40024"/>
                    </a:cubicBezTo>
                    <a:cubicBezTo>
                      <a:pt x="56251" y="42181"/>
                      <a:pt x="58289" y="43687"/>
                      <a:pt x="60446" y="43362"/>
                    </a:cubicBezTo>
                    <a:lnTo>
                      <a:pt x="74358" y="41265"/>
                    </a:lnTo>
                    <a:cubicBezTo>
                      <a:pt x="76485" y="40940"/>
                      <a:pt x="77991" y="38961"/>
                      <a:pt x="77696" y="36805"/>
                    </a:cubicBezTo>
                    <a:cubicBezTo>
                      <a:pt x="76367" y="27323"/>
                      <a:pt x="72350" y="19702"/>
                      <a:pt x="65704" y="14208"/>
                    </a:cubicBezTo>
                    <a:cubicBezTo>
                      <a:pt x="61273" y="10486"/>
                      <a:pt x="55483" y="8005"/>
                      <a:pt x="48483" y="6883"/>
                    </a:cubicBezTo>
                    <a:lnTo>
                      <a:pt x="48483" y="3958"/>
                    </a:lnTo>
                    <a:cubicBezTo>
                      <a:pt x="48483" y="1772"/>
                      <a:pt x="46740" y="0"/>
                      <a:pt x="44525" y="0"/>
                    </a:cubicBezTo>
                    <a:lnTo>
                      <a:pt x="36609" y="0"/>
                    </a:lnTo>
                    <a:cubicBezTo>
                      <a:pt x="34452" y="0"/>
                      <a:pt x="32621" y="1772"/>
                      <a:pt x="32621" y="3958"/>
                    </a:cubicBezTo>
                    <a:lnTo>
                      <a:pt x="32621" y="6883"/>
                    </a:lnTo>
                    <a:cubicBezTo>
                      <a:pt x="24645" y="8123"/>
                      <a:pt x="18295" y="10752"/>
                      <a:pt x="13835" y="14710"/>
                    </a:cubicBezTo>
                    <a:cubicBezTo>
                      <a:pt x="6184" y="21386"/>
                      <a:pt x="2285" y="30217"/>
                      <a:pt x="2285" y="40940"/>
                    </a:cubicBezTo>
                    <a:cubicBezTo>
                      <a:pt x="2285" y="46966"/>
                      <a:pt x="3644" y="52460"/>
                      <a:pt x="6273" y="57274"/>
                    </a:cubicBezTo>
                    <a:cubicBezTo>
                      <a:pt x="8961" y="62148"/>
                      <a:pt x="12801" y="66018"/>
                      <a:pt x="17734" y="68765"/>
                    </a:cubicBezTo>
                    <a:cubicBezTo>
                      <a:pt x="22755" y="71600"/>
                      <a:pt x="27777" y="73668"/>
                      <a:pt x="32651" y="74909"/>
                    </a:cubicBezTo>
                    <a:lnTo>
                      <a:pt x="32651" y="109468"/>
                    </a:lnTo>
                    <a:cubicBezTo>
                      <a:pt x="30287" y="108405"/>
                      <a:pt x="28102" y="106633"/>
                      <a:pt x="26152" y="104122"/>
                    </a:cubicBezTo>
                    <a:cubicBezTo>
                      <a:pt x="23966" y="101316"/>
                      <a:pt x="22341" y="96590"/>
                      <a:pt x="21396" y="90091"/>
                    </a:cubicBezTo>
                    <a:cubicBezTo>
                      <a:pt x="21278" y="89028"/>
                      <a:pt x="20687" y="88053"/>
                      <a:pt x="19801" y="87433"/>
                    </a:cubicBezTo>
                    <a:cubicBezTo>
                      <a:pt x="18915" y="86813"/>
                      <a:pt x="17822" y="86576"/>
                      <a:pt x="16759" y="86753"/>
                    </a:cubicBezTo>
                    <a:lnTo>
                      <a:pt x="3230" y="89323"/>
                    </a:lnTo>
                    <a:cubicBezTo>
                      <a:pt x="1252" y="89678"/>
                      <a:pt x="-137" y="91480"/>
                      <a:pt x="11" y="93459"/>
                    </a:cubicBezTo>
                    <a:cubicBezTo>
                      <a:pt x="543" y="101080"/>
                      <a:pt x="2551" y="107667"/>
                      <a:pt x="5948" y="113013"/>
                    </a:cubicBezTo>
                    <a:cubicBezTo>
                      <a:pt x="9374" y="118419"/>
                      <a:pt x="13569" y="122465"/>
                      <a:pt x="18383" y="124917"/>
                    </a:cubicBezTo>
                    <a:cubicBezTo>
                      <a:pt x="22223" y="126896"/>
                      <a:pt x="27038" y="128373"/>
                      <a:pt x="32621" y="129348"/>
                    </a:cubicBezTo>
                    <a:lnTo>
                      <a:pt x="32621" y="139391"/>
                    </a:lnTo>
                    <a:cubicBezTo>
                      <a:pt x="32621" y="141576"/>
                      <a:pt x="34452" y="143349"/>
                      <a:pt x="36609" y="143349"/>
                    </a:cubicBezTo>
                    <a:lnTo>
                      <a:pt x="44525" y="143349"/>
                    </a:lnTo>
                    <a:cubicBezTo>
                      <a:pt x="46710" y="143349"/>
                      <a:pt x="48483" y="141576"/>
                      <a:pt x="48483" y="139391"/>
                    </a:cubicBezTo>
                    <a:lnTo>
                      <a:pt x="48483" y="129407"/>
                    </a:lnTo>
                    <a:cubicBezTo>
                      <a:pt x="57226" y="128284"/>
                      <a:pt x="64581" y="124622"/>
                      <a:pt x="70430" y="118536"/>
                    </a:cubicBezTo>
                    <a:cubicBezTo>
                      <a:pt x="77046" y="111566"/>
                      <a:pt x="80384" y="102822"/>
                      <a:pt x="80384" y="92484"/>
                    </a:cubicBezTo>
                    <a:cubicBezTo>
                      <a:pt x="80354" y="87669"/>
                      <a:pt x="79586" y="83209"/>
                      <a:pt x="77991" y="79133"/>
                    </a:cubicBezTo>
                    <a:close/>
                    <a:moveTo>
                      <a:pt x="58614" y="93282"/>
                    </a:moveTo>
                    <a:cubicBezTo>
                      <a:pt x="58614" y="98067"/>
                      <a:pt x="57256" y="101936"/>
                      <a:pt x="54479" y="105097"/>
                    </a:cubicBezTo>
                    <a:cubicBezTo>
                      <a:pt x="52766" y="107076"/>
                      <a:pt x="50728" y="108493"/>
                      <a:pt x="48453" y="109468"/>
                    </a:cubicBezTo>
                    <a:lnTo>
                      <a:pt x="48453" y="79251"/>
                    </a:lnTo>
                    <a:cubicBezTo>
                      <a:pt x="52825" y="81112"/>
                      <a:pt x="54892" y="82795"/>
                      <a:pt x="55867" y="84036"/>
                    </a:cubicBezTo>
                    <a:cubicBezTo>
                      <a:pt x="57758" y="86281"/>
                      <a:pt x="58614" y="89323"/>
                      <a:pt x="58614" y="93282"/>
                    </a:cubicBezTo>
                    <a:close/>
                    <a:moveTo>
                      <a:pt x="32591" y="26643"/>
                    </a:moveTo>
                    <a:lnTo>
                      <a:pt x="32591" y="53051"/>
                    </a:lnTo>
                    <a:cubicBezTo>
                      <a:pt x="29933" y="51810"/>
                      <a:pt x="27895" y="50392"/>
                      <a:pt x="26595" y="48797"/>
                    </a:cubicBezTo>
                    <a:cubicBezTo>
                      <a:pt x="24616" y="46434"/>
                      <a:pt x="23671" y="43480"/>
                      <a:pt x="23671" y="39817"/>
                    </a:cubicBezTo>
                    <a:cubicBezTo>
                      <a:pt x="23671" y="36155"/>
                      <a:pt x="24823" y="33083"/>
                      <a:pt x="27186" y="30424"/>
                    </a:cubicBezTo>
                    <a:cubicBezTo>
                      <a:pt x="28633" y="28800"/>
                      <a:pt x="30435" y="27530"/>
                      <a:pt x="32591" y="26643"/>
                    </a:cubicBezTo>
                    <a:close/>
                  </a:path>
                </a:pathLst>
              </a:custGeom>
              <a:solidFill>
                <a:srgbClr val="000000"/>
              </a:solidFill>
              <a:ln w="29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843" name="Graphic 2">
              <a:extLst>
                <a:ext uri="{FF2B5EF4-FFF2-40B4-BE49-F238E27FC236}">
                  <a16:creationId xmlns:a16="http://schemas.microsoft.com/office/drawing/2014/main" id="{3AD24B84-91AB-335A-8792-5A8B18E836B5}"/>
                </a:ext>
              </a:extLst>
            </p:cNvPr>
            <p:cNvGrpSpPr/>
            <p:nvPr/>
          </p:nvGrpSpPr>
          <p:grpSpPr>
            <a:xfrm>
              <a:off x="3971824" y="4981522"/>
              <a:ext cx="595458" cy="238638"/>
              <a:chOff x="3971824" y="4981522"/>
              <a:chExt cx="595458" cy="238638"/>
            </a:xfrm>
          </p:grpSpPr>
          <p:grpSp>
            <p:nvGrpSpPr>
              <p:cNvPr id="4844" name="Graphic 2">
                <a:extLst>
                  <a:ext uri="{FF2B5EF4-FFF2-40B4-BE49-F238E27FC236}">
                    <a16:creationId xmlns:a16="http://schemas.microsoft.com/office/drawing/2014/main" id="{FE5E6ED2-5286-B7E3-8A0A-72921508F902}"/>
                  </a:ext>
                </a:extLst>
              </p:cNvPr>
              <p:cNvGrpSpPr/>
              <p:nvPr/>
            </p:nvGrpSpPr>
            <p:grpSpPr>
              <a:xfrm>
                <a:off x="4361195" y="4987105"/>
                <a:ext cx="206087" cy="233055"/>
                <a:chOff x="4361195" y="4987105"/>
                <a:chExt cx="206087" cy="233055"/>
              </a:xfrm>
            </p:grpSpPr>
            <p:sp>
              <p:nvSpPr>
                <p:cNvPr id="4845" name="Freeform: Shape 4844">
                  <a:extLst>
                    <a:ext uri="{FF2B5EF4-FFF2-40B4-BE49-F238E27FC236}">
                      <a16:creationId xmlns:a16="http://schemas.microsoft.com/office/drawing/2014/main" id="{0E786DF0-CC25-CEF3-96E5-F6AA834057A0}"/>
                    </a:ext>
                  </a:extLst>
                </p:cNvPr>
                <p:cNvSpPr/>
                <p:nvPr/>
              </p:nvSpPr>
              <p:spPr>
                <a:xfrm>
                  <a:off x="4361195" y="4987105"/>
                  <a:ext cx="206087" cy="233055"/>
                </a:xfrm>
                <a:custGeom>
                  <a:avLst/>
                  <a:gdLst>
                    <a:gd name="connsiteX0" fmla="*/ 43539 w 206087"/>
                    <a:gd name="connsiteY0" fmla="*/ 233056 h 233055"/>
                    <a:gd name="connsiteX1" fmla="*/ 162548 w 206087"/>
                    <a:gd name="connsiteY1" fmla="*/ 233056 h 233055"/>
                    <a:gd name="connsiteX2" fmla="*/ 162548 w 206087"/>
                    <a:gd name="connsiteY2" fmla="*/ 131504 h 233055"/>
                    <a:gd name="connsiteX3" fmla="*/ 206088 w 206087"/>
                    <a:gd name="connsiteY3" fmla="*/ 131504 h 233055"/>
                    <a:gd name="connsiteX4" fmla="*/ 103059 w 206087"/>
                    <a:gd name="connsiteY4" fmla="*/ 0 h 233055"/>
                    <a:gd name="connsiteX5" fmla="*/ 0 w 206087"/>
                    <a:gd name="connsiteY5" fmla="*/ 131504 h 233055"/>
                    <a:gd name="connsiteX6" fmla="*/ 43539 w 206087"/>
                    <a:gd name="connsiteY6" fmla="*/ 131504 h 233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6087" h="233055">
                      <a:moveTo>
                        <a:pt x="43539" y="233056"/>
                      </a:moveTo>
                      <a:lnTo>
                        <a:pt x="162548" y="233056"/>
                      </a:lnTo>
                      <a:lnTo>
                        <a:pt x="162548" y="131504"/>
                      </a:lnTo>
                      <a:lnTo>
                        <a:pt x="206088" y="131504"/>
                      </a:lnTo>
                      <a:lnTo>
                        <a:pt x="103059" y="0"/>
                      </a:lnTo>
                      <a:lnTo>
                        <a:pt x="0" y="131504"/>
                      </a:lnTo>
                      <a:lnTo>
                        <a:pt x="43539" y="131504"/>
                      </a:lnTo>
                      <a:close/>
                    </a:path>
                  </a:pathLst>
                </a:custGeom>
                <a:solidFill>
                  <a:srgbClr val="F15A29"/>
                </a:solidFill>
                <a:ln w="13548" cap="rnd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46" name="Freeform: Shape 4845">
                  <a:extLst>
                    <a:ext uri="{FF2B5EF4-FFF2-40B4-BE49-F238E27FC236}">
                      <a16:creationId xmlns:a16="http://schemas.microsoft.com/office/drawing/2014/main" id="{30F0DE7A-784F-EDBE-D113-19347E608F34}"/>
                    </a:ext>
                  </a:extLst>
                </p:cNvPr>
                <p:cNvSpPr/>
                <p:nvPr/>
              </p:nvSpPr>
              <p:spPr>
                <a:xfrm>
                  <a:off x="4434385" y="5063549"/>
                  <a:ext cx="59643" cy="106307"/>
                </a:xfrm>
                <a:custGeom>
                  <a:avLst/>
                  <a:gdLst>
                    <a:gd name="connsiteX0" fmla="*/ 57900 w 59643"/>
                    <a:gd name="connsiteY0" fmla="*/ 58751 h 106307"/>
                    <a:gd name="connsiteX1" fmla="*/ 52731 w 59643"/>
                    <a:gd name="connsiteY1" fmla="*/ 50776 h 106307"/>
                    <a:gd name="connsiteX2" fmla="*/ 44194 w 59643"/>
                    <a:gd name="connsiteY2" fmla="*/ 45164 h 106307"/>
                    <a:gd name="connsiteX3" fmla="*/ 35953 w 59643"/>
                    <a:gd name="connsiteY3" fmla="*/ 42624 h 106307"/>
                    <a:gd name="connsiteX4" fmla="*/ 35953 w 59643"/>
                    <a:gd name="connsiteY4" fmla="*/ 20204 h 106307"/>
                    <a:gd name="connsiteX5" fmla="*/ 38523 w 59643"/>
                    <a:gd name="connsiteY5" fmla="*/ 22183 h 106307"/>
                    <a:gd name="connsiteX6" fmla="*/ 41506 w 59643"/>
                    <a:gd name="connsiteY6" fmla="*/ 29686 h 106307"/>
                    <a:gd name="connsiteX7" fmla="*/ 44815 w 59643"/>
                    <a:gd name="connsiteY7" fmla="*/ 32167 h 106307"/>
                    <a:gd name="connsiteX8" fmla="*/ 55123 w 59643"/>
                    <a:gd name="connsiteY8" fmla="*/ 30602 h 106307"/>
                    <a:gd name="connsiteX9" fmla="*/ 57605 w 59643"/>
                    <a:gd name="connsiteY9" fmla="*/ 27293 h 106307"/>
                    <a:gd name="connsiteX10" fmla="*/ 48714 w 59643"/>
                    <a:gd name="connsiteY10" fmla="*/ 10545 h 106307"/>
                    <a:gd name="connsiteX11" fmla="*/ 35924 w 59643"/>
                    <a:gd name="connsiteY11" fmla="*/ 5110 h 106307"/>
                    <a:gd name="connsiteX12" fmla="*/ 35924 w 59643"/>
                    <a:gd name="connsiteY12" fmla="*/ 2924 h 106307"/>
                    <a:gd name="connsiteX13" fmla="*/ 33029 w 59643"/>
                    <a:gd name="connsiteY13" fmla="*/ 0 h 106307"/>
                    <a:gd name="connsiteX14" fmla="*/ 27121 w 59643"/>
                    <a:gd name="connsiteY14" fmla="*/ 0 h 106307"/>
                    <a:gd name="connsiteX15" fmla="*/ 24167 w 59643"/>
                    <a:gd name="connsiteY15" fmla="*/ 2924 h 106307"/>
                    <a:gd name="connsiteX16" fmla="*/ 24167 w 59643"/>
                    <a:gd name="connsiteY16" fmla="*/ 5110 h 106307"/>
                    <a:gd name="connsiteX17" fmla="*/ 10226 w 59643"/>
                    <a:gd name="connsiteY17" fmla="*/ 10900 h 106307"/>
                    <a:gd name="connsiteX18" fmla="*/ 1689 w 59643"/>
                    <a:gd name="connsiteY18" fmla="*/ 30365 h 106307"/>
                    <a:gd name="connsiteX19" fmla="*/ 4643 w 59643"/>
                    <a:gd name="connsiteY19" fmla="*/ 42476 h 106307"/>
                    <a:gd name="connsiteX20" fmla="*/ 13120 w 59643"/>
                    <a:gd name="connsiteY20" fmla="*/ 50983 h 106307"/>
                    <a:gd name="connsiteX21" fmla="*/ 24197 w 59643"/>
                    <a:gd name="connsiteY21" fmla="*/ 55561 h 106307"/>
                    <a:gd name="connsiteX22" fmla="*/ 24197 w 59643"/>
                    <a:gd name="connsiteY22" fmla="*/ 81200 h 106307"/>
                    <a:gd name="connsiteX23" fmla="*/ 19412 w 59643"/>
                    <a:gd name="connsiteY23" fmla="*/ 77242 h 106307"/>
                    <a:gd name="connsiteX24" fmla="*/ 15867 w 59643"/>
                    <a:gd name="connsiteY24" fmla="*/ 66815 h 106307"/>
                    <a:gd name="connsiteX25" fmla="*/ 14686 w 59643"/>
                    <a:gd name="connsiteY25" fmla="*/ 64836 h 106307"/>
                    <a:gd name="connsiteX26" fmla="*/ 12411 w 59643"/>
                    <a:gd name="connsiteY26" fmla="*/ 64334 h 106307"/>
                    <a:gd name="connsiteX27" fmla="*/ 2398 w 59643"/>
                    <a:gd name="connsiteY27" fmla="*/ 66225 h 106307"/>
                    <a:gd name="connsiteX28" fmla="*/ 5 w 59643"/>
                    <a:gd name="connsiteY28" fmla="*/ 69326 h 106307"/>
                    <a:gd name="connsiteX29" fmla="*/ 4407 w 59643"/>
                    <a:gd name="connsiteY29" fmla="*/ 83829 h 106307"/>
                    <a:gd name="connsiteX30" fmla="*/ 13652 w 59643"/>
                    <a:gd name="connsiteY30" fmla="*/ 92632 h 106307"/>
                    <a:gd name="connsiteX31" fmla="*/ 24197 w 59643"/>
                    <a:gd name="connsiteY31" fmla="*/ 95911 h 106307"/>
                    <a:gd name="connsiteX32" fmla="*/ 24197 w 59643"/>
                    <a:gd name="connsiteY32" fmla="*/ 103354 h 106307"/>
                    <a:gd name="connsiteX33" fmla="*/ 27151 w 59643"/>
                    <a:gd name="connsiteY33" fmla="*/ 106308 h 106307"/>
                    <a:gd name="connsiteX34" fmla="*/ 33058 w 59643"/>
                    <a:gd name="connsiteY34" fmla="*/ 106308 h 106307"/>
                    <a:gd name="connsiteX35" fmla="*/ 35953 w 59643"/>
                    <a:gd name="connsiteY35" fmla="*/ 103354 h 106307"/>
                    <a:gd name="connsiteX36" fmla="*/ 35953 w 59643"/>
                    <a:gd name="connsiteY36" fmla="*/ 95940 h 106307"/>
                    <a:gd name="connsiteX37" fmla="*/ 52258 w 59643"/>
                    <a:gd name="connsiteY37" fmla="*/ 87846 h 106307"/>
                    <a:gd name="connsiteX38" fmla="*/ 59643 w 59643"/>
                    <a:gd name="connsiteY38" fmla="*/ 68529 h 106307"/>
                    <a:gd name="connsiteX39" fmla="*/ 57900 w 59643"/>
                    <a:gd name="connsiteY39" fmla="*/ 58751 h 106307"/>
                    <a:gd name="connsiteX40" fmla="*/ 43574 w 59643"/>
                    <a:gd name="connsiteY40" fmla="*/ 69238 h 106307"/>
                    <a:gd name="connsiteX41" fmla="*/ 40502 w 59643"/>
                    <a:gd name="connsiteY41" fmla="*/ 78010 h 106307"/>
                    <a:gd name="connsiteX42" fmla="*/ 35983 w 59643"/>
                    <a:gd name="connsiteY42" fmla="*/ 81230 h 106307"/>
                    <a:gd name="connsiteX43" fmla="*/ 35983 w 59643"/>
                    <a:gd name="connsiteY43" fmla="*/ 58810 h 106307"/>
                    <a:gd name="connsiteX44" fmla="*/ 41506 w 59643"/>
                    <a:gd name="connsiteY44" fmla="*/ 62355 h 106307"/>
                    <a:gd name="connsiteX45" fmla="*/ 43574 w 59643"/>
                    <a:gd name="connsiteY45" fmla="*/ 69238 h 106307"/>
                    <a:gd name="connsiteX46" fmla="*/ 24227 w 59643"/>
                    <a:gd name="connsiteY46" fmla="*/ 19820 h 106307"/>
                    <a:gd name="connsiteX47" fmla="*/ 24227 w 59643"/>
                    <a:gd name="connsiteY47" fmla="*/ 39404 h 106307"/>
                    <a:gd name="connsiteX48" fmla="*/ 19766 w 59643"/>
                    <a:gd name="connsiteY48" fmla="*/ 36273 h 106307"/>
                    <a:gd name="connsiteX49" fmla="*/ 17610 w 59643"/>
                    <a:gd name="connsiteY49" fmla="*/ 29627 h 106307"/>
                    <a:gd name="connsiteX50" fmla="*/ 20239 w 59643"/>
                    <a:gd name="connsiteY50" fmla="*/ 22656 h 106307"/>
                    <a:gd name="connsiteX51" fmla="*/ 24227 w 59643"/>
                    <a:gd name="connsiteY51" fmla="*/ 19820 h 106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</a:cxnLst>
                  <a:rect l="l" t="t" r="r" b="b"/>
                  <a:pathLst>
                    <a:path w="59643" h="106307">
                      <a:moveTo>
                        <a:pt x="57900" y="58751"/>
                      </a:moveTo>
                      <a:cubicBezTo>
                        <a:pt x="56689" y="55680"/>
                        <a:pt x="54946" y="52992"/>
                        <a:pt x="52731" y="50776"/>
                      </a:cubicBezTo>
                      <a:cubicBezTo>
                        <a:pt x="50486" y="48561"/>
                        <a:pt x="47621" y="46670"/>
                        <a:pt x="44194" y="45164"/>
                      </a:cubicBezTo>
                      <a:cubicBezTo>
                        <a:pt x="42658" y="44485"/>
                        <a:pt x="39971" y="43657"/>
                        <a:pt x="35953" y="42624"/>
                      </a:cubicBezTo>
                      <a:lnTo>
                        <a:pt x="35953" y="20204"/>
                      </a:lnTo>
                      <a:cubicBezTo>
                        <a:pt x="36987" y="20736"/>
                        <a:pt x="37814" y="21386"/>
                        <a:pt x="38523" y="22183"/>
                      </a:cubicBezTo>
                      <a:cubicBezTo>
                        <a:pt x="39971" y="23837"/>
                        <a:pt x="41004" y="26378"/>
                        <a:pt x="41506" y="29686"/>
                      </a:cubicBezTo>
                      <a:cubicBezTo>
                        <a:pt x="41743" y="31281"/>
                        <a:pt x="43249" y="32374"/>
                        <a:pt x="44815" y="32167"/>
                      </a:cubicBezTo>
                      <a:lnTo>
                        <a:pt x="55123" y="30602"/>
                      </a:lnTo>
                      <a:cubicBezTo>
                        <a:pt x="56748" y="30365"/>
                        <a:pt x="57811" y="28888"/>
                        <a:pt x="57605" y="27293"/>
                      </a:cubicBezTo>
                      <a:cubicBezTo>
                        <a:pt x="56630" y="20263"/>
                        <a:pt x="53646" y="14622"/>
                        <a:pt x="48714" y="10545"/>
                      </a:cubicBezTo>
                      <a:cubicBezTo>
                        <a:pt x="45406" y="7798"/>
                        <a:pt x="41152" y="5937"/>
                        <a:pt x="35924" y="5110"/>
                      </a:cubicBezTo>
                      <a:lnTo>
                        <a:pt x="35924" y="2924"/>
                      </a:lnTo>
                      <a:cubicBezTo>
                        <a:pt x="35924" y="1300"/>
                        <a:pt x="34654" y="0"/>
                        <a:pt x="33029" y="0"/>
                      </a:cubicBezTo>
                      <a:lnTo>
                        <a:pt x="27121" y="0"/>
                      </a:lnTo>
                      <a:cubicBezTo>
                        <a:pt x="25497" y="0"/>
                        <a:pt x="24167" y="1300"/>
                        <a:pt x="24167" y="2924"/>
                      </a:cubicBezTo>
                      <a:lnTo>
                        <a:pt x="24167" y="5110"/>
                      </a:lnTo>
                      <a:cubicBezTo>
                        <a:pt x="18260" y="6026"/>
                        <a:pt x="13563" y="7976"/>
                        <a:pt x="10226" y="10900"/>
                      </a:cubicBezTo>
                      <a:cubicBezTo>
                        <a:pt x="4554" y="15892"/>
                        <a:pt x="1689" y="22420"/>
                        <a:pt x="1689" y="30365"/>
                      </a:cubicBezTo>
                      <a:cubicBezTo>
                        <a:pt x="1689" y="34826"/>
                        <a:pt x="2693" y="38902"/>
                        <a:pt x="4643" y="42476"/>
                      </a:cubicBezTo>
                      <a:cubicBezTo>
                        <a:pt x="6622" y="46080"/>
                        <a:pt x="9487" y="48974"/>
                        <a:pt x="13120" y="50983"/>
                      </a:cubicBezTo>
                      <a:cubicBezTo>
                        <a:pt x="16872" y="53051"/>
                        <a:pt x="20564" y="54616"/>
                        <a:pt x="24197" y="55561"/>
                      </a:cubicBezTo>
                      <a:lnTo>
                        <a:pt x="24197" y="81200"/>
                      </a:lnTo>
                      <a:cubicBezTo>
                        <a:pt x="22454" y="80403"/>
                        <a:pt x="20859" y="79103"/>
                        <a:pt x="19412" y="77242"/>
                      </a:cubicBezTo>
                      <a:cubicBezTo>
                        <a:pt x="17758" y="75175"/>
                        <a:pt x="16576" y="71660"/>
                        <a:pt x="15867" y="66815"/>
                      </a:cubicBezTo>
                      <a:cubicBezTo>
                        <a:pt x="15749" y="66018"/>
                        <a:pt x="15306" y="65309"/>
                        <a:pt x="14686" y="64836"/>
                      </a:cubicBezTo>
                      <a:cubicBezTo>
                        <a:pt x="14036" y="64364"/>
                        <a:pt x="13209" y="64216"/>
                        <a:pt x="12411" y="64334"/>
                      </a:cubicBezTo>
                      <a:lnTo>
                        <a:pt x="2398" y="66225"/>
                      </a:lnTo>
                      <a:cubicBezTo>
                        <a:pt x="921" y="66490"/>
                        <a:pt x="-83" y="67820"/>
                        <a:pt x="5" y="69326"/>
                      </a:cubicBezTo>
                      <a:cubicBezTo>
                        <a:pt x="419" y="74968"/>
                        <a:pt x="1866" y="79842"/>
                        <a:pt x="4407" y="83829"/>
                      </a:cubicBezTo>
                      <a:cubicBezTo>
                        <a:pt x="6976" y="87846"/>
                        <a:pt x="10078" y="90800"/>
                        <a:pt x="13652" y="92632"/>
                      </a:cubicBezTo>
                      <a:cubicBezTo>
                        <a:pt x="16517" y="94109"/>
                        <a:pt x="20062" y="95202"/>
                        <a:pt x="24197" y="95911"/>
                      </a:cubicBezTo>
                      <a:lnTo>
                        <a:pt x="24197" y="103354"/>
                      </a:lnTo>
                      <a:cubicBezTo>
                        <a:pt x="24197" y="104979"/>
                        <a:pt x="25526" y="106308"/>
                        <a:pt x="27151" y="106308"/>
                      </a:cubicBezTo>
                      <a:lnTo>
                        <a:pt x="33058" y="106308"/>
                      </a:lnTo>
                      <a:cubicBezTo>
                        <a:pt x="34683" y="106308"/>
                        <a:pt x="35953" y="104979"/>
                        <a:pt x="35953" y="103354"/>
                      </a:cubicBezTo>
                      <a:lnTo>
                        <a:pt x="35953" y="95940"/>
                      </a:lnTo>
                      <a:cubicBezTo>
                        <a:pt x="42511" y="95083"/>
                        <a:pt x="47946" y="92366"/>
                        <a:pt x="52258" y="87846"/>
                      </a:cubicBezTo>
                      <a:cubicBezTo>
                        <a:pt x="57162" y="82677"/>
                        <a:pt x="59643" y="76179"/>
                        <a:pt x="59643" y="68529"/>
                      </a:cubicBezTo>
                      <a:cubicBezTo>
                        <a:pt x="59672" y="65102"/>
                        <a:pt x="59082" y="61794"/>
                        <a:pt x="57900" y="58751"/>
                      </a:cubicBezTo>
                      <a:close/>
                      <a:moveTo>
                        <a:pt x="43574" y="69238"/>
                      </a:moveTo>
                      <a:cubicBezTo>
                        <a:pt x="43574" y="72812"/>
                        <a:pt x="42570" y="75677"/>
                        <a:pt x="40502" y="78010"/>
                      </a:cubicBezTo>
                      <a:cubicBezTo>
                        <a:pt x="39203" y="79487"/>
                        <a:pt x="37726" y="80551"/>
                        <a:pt x="35983" y="81230"/>
                      </a:cubicBezTo>
                      <a:lnTo>
                        <a:pt x="35983" y="58810"/>
                      </a:lnTo>
                      <a:cubicBezTo>
                        <a:pt x="39261" y="60199"/>
                        <a:pt x="40797" y="61469"/>
                        <a:pt x="41506" y="62355"/>
                      </a:cubicBezTo>
                      <a:cubicBezTo>
                        <a:pt x="42895" y="64068"/>
                        <a:pt x="43574" y="66313"/>
                        <a:pt x="43574" y="69238"/>
                      </a:cubicBezTo>
                      <a:close/>
                      <a:moveTo>
                        <a:pt x="24227" y="19820"/>
                      </a:moveTo>
                      <a:lnTo>
                        <a:pt x="24227" y="39404"/>
                      </a:lnTo>
                      <a:cubicBezTo>
                        <a:pt x="22248" y="38518"/>
                        <a:pt x="20771" y="37454"/>
                        <a:pt x="19766" y="36273"/>
                      </a:cubicBezTo>
                      <a:cubicBezTo>
                        <a:pt x="18319" y="34501"/>
                        <a:pt x="17610" y="32344"/>
                        <a:pt x="17610" y="29627"/>
                      </a:cubicBezTo>
                      <a:cubicBezTo>
                        <a:pt x="17610" y="26910"/>
                        <a:pt x="18437" y="24635"/>
                        <a:pt x="20239" y="22656"/>
                      </a:cubicBezTo>
                      <a:cubicBezTo>
                        <a:pt x="21302" y="21415"/>
                        <a:pt x="22661" y="20470"/>
                        <a:pt x="24227" y="1982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95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847" name="Graphic 2">
                <a:extLst>
                  <a:ext uri="{FF2B5EF4-FFF2-40B4-BE49-F238E27FC236}">
                    <a16:creationId xmlns:a16="http://schemas.microsoft.com/office/drawing/2014/main" id="{37BFDB42-6A98-CBBA-966B-C506D8D57E56}"/>
                  </a:ext>
                </a:extLst>
              </p:cNvPr>
              <p:cNvGrpSpPr/>
              <p:nvPr/>
            </p:nvGrpSpPr>
            <p:grpSpPr>
              <a:xfrm>
                <a:off x="3971824" y="4981522"/>
                <a:ext cx="211020" cy="238638"/>
                <a:chOff x="3971824" y="4981522"/>
                <a:chExt cx="211020" cy="238638"/>
              </a:xfrm>
            </p:grpSpPr>
            <p:sp>
              <p:nvSpPr>
                <p:cNvPr id="4848" name="Freeform: Shape 4847">
                  <a:extLst>
                    <a:ext uri="{FF2B5EF4-FFF2-40B4-BE49-F238E27FC236}">
                      <a16:creationId xmlns:a16="http://schemas.microsoft.com/office/drawing/2014/main" id="{6448197C-1AD0-A3CA-6781-B231A4AB9EB3}"/>
                    </a:ext>
                  </a:extLst>
                </p:cNvPr>
                <p:cNvSpPr/>
                <p:nvPr/>
              </p:nvSpPr>
              <p:spPr>
                <a:xfrm>
                  <a:off x="3971824" y="4981522"/>
                  <a:ext cx="211020" cy="238638"/>
                </a:xfrm>
                <a:custGeom>
                  <a:avLst/>
                  <a:gdLst>
                    <a:gd name="connsiteX0" fmla="*/ 44602 w 211020"/>
                    <a:gd name="connsiteY0" fmla="*/ 238638 h 238638"/>
                    <a:gd name="connsiteX1" fmla="*/ 166447 w 211020"/>
                    <a:gd name="connsiteY1" fmla="*/ 238638 h 238638"/>
                    <a:gd name="connsiteX2" fmla="*/ 166447 w 211020"/>
                    <a:gd name="connsiteY2" fmla="*/ 134694 h 238638"/>
                    <a:gd name="connsiteX3" fmla="*/ 211020 w 211020"/>
                    <a:gd name="connsiteY3" fmla="*/ 134694 h 238638"/>
                    <a:gd name="connsiteX4" fmla="*/ 105481 w 211020"/>
                    <a:gd name="connsiteY4" fmla="*/ 0 h 238638"/>
                    <a:gd name="connsiteX5" fmla="*/ 0 w 211020"/>
                    <a:gd name="connsiteY5" fmla="*/ 134694 h 238638"/>
                    <a:gd name="connsiteX6" fmla="*/ 44602 w 211020"/>
                    <a:gd name="connsiteY6" fmla="*/ 134694 h 238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1020" h="238638">
                      <a:moveTo>
                        <a:pt x="44602" y="238638"/>
                      </a:moveTo>
                      <a:lnTo>
                        <a:pt x="166447" y="238638"/>
                      </a:lnTo>
                      <a:lnTo>
                        <a:pt x="166447" y="134694"/>
                      </a:lnTo>
                      <a:lnTo>
                        <a:pt x="211020" y="134694"/>
                      </a:lnTo>
                      <a:lnTo>
                        <a:pt x="105481" y="0"/>
                      </a:lnTo>
                      <a:lnTo>
                        <a:pt x="0" y="134694"/>
                      </a:lnTo>
                      <a:lnTo>
                        <a:pt x="44602" y="134694"/>
                      </a:lnTo>
                      <a:close/>
                    </a:path>
                  </a:pathLst>
                </a:custGeom>
                <a:solidFill>
                  <a:srgbClr val="00BDF2"/>
                </a:solidFill>
                <a:ln w="13548" cap="rnd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49" name="Freeform: Shape 4848">
                  <a:extLst>
                    <a:ext uri="{FF2B5EF4-FFF2-40B4-BE49-F238E27FC236}">
                      <a16:creationId xmlns:a16="http://schemas.microsoft.com/office/drawing/2014/main" id="{84AD0CA3-DE92-77B0-4B55-4904776301FE}"/>
                    </a:ext>
                  </a:extLst>
                </p:cNvPr>
                <p:cNvSpPr/>
                <p:nvPr/>
              </p:nvSpPr>
              <p:spPr>
                <a:xfrm>
                  <a:off x="4047524" y="5063549"/>
                  <a:ext cx="59642" cy="106307"/>
                </a:xfrm>
                <a:custGeom>
                  <a:avLst/>
                  <a:gdLst>
                    <a:gd name="connsiteX0" fmla="*/ 57870 w 59642"/>
                    <a:gd name="connsiteY0" fmla="*/ 58751 h 106307"/>
                    <a:gd name="connsiteX1" fmla="*/ 52701 w 59642"/>
                    <a:gd name="connsiteY1" fmla="*/ 50776 h 106307"/>
                    <a:gd name="connsiteX2" fmla="*/ 44165 w 59642"/>
                    <a:gd name="connsiteY2" fmla="*/ 45164 h 106307"/>
                    <a:gd name="connsiteX3" fmla="*/ 35983 w 59642"/>
                    <a:gd name="connsiteY3" fmla="*/ 42624 h 106307"/>
                    <a:gd name="connsiteX4" fmla="*/ 35983 w 59642"/>
                    <a:gd name="connsiteY4" fmla="*/ 20204 h 106307"/>
                    <a:gd name="connsiteX5" fmla="*/ 38523 w 59642"/>
                    <a:gd name="connsiteY5" fmla="*/ 22183 h 106307"/>
                    <a:gd name="connsiteX6" fmla="*/ 41477 w 59642"/>
                    <a:gd name="connsiteY6" fmla="*/ 29686 h 106307"/>
                    <a:gd name="connsiteX7" fmla="*/ 44844 w 59642"/>
                    <a:gd name="connsiteY7" fmla="*/ 32167 h 106307"/>
                    <a:gd name="connsiteX8" fmla="*/ 55153 w 59642"/>
                    <a:gd name="connsiteY8" fmla="*/ 30602 h 106307"/>
                    <a:gd name="connsiteX9" fmla="*/ 57634 w 59642"/>
                    <a:gd name="connsiteY9" fmla="*/ 27293 h 106307"/>
                    <a:gd name="connsiteX10" fmla="*/ 48743 w 59642"/>
                    <a:gd name="connsiteY10" fmla="*/ 10545 h 106307"/>
                    <a:gd name="connsiteX11" fmla="*/ 35983 w 59642"/>
                    <a:gd name="connsiteY11" fmla="*/ 5110 h 106307"/>
                    <a:gd name="connsiteX12" fmla="*/ 35983 w 59642"/>
                    <a:gd name="connsiteY12" fmla="*/ 2924 h 106307"/>
                    <a:gd name="connsiteX13" fmla="*/ 33029 w 59642"/>
                    <a:gd name="connsiteY13" fmla="*/ 0 h 106307"/>
                    <a:gd name="connsiteX14" fmla="*/ 27151 w 59642"/>
                    <a:gd name="connsiteY14" fmla="*/ 0 h 106307"/>
                    <a:gd name="connsiteX15" fmla="*/ 24226 w 59642"/>
                    <a:gd name="connsiteY15" fmla="*/ 2924 h 106307"/>
                    <a:gd name="connsiteX16" fmla="*/ 24226 w 59642"/>
                    <a:gd name="connsiteY16" fmla="*/ 5110 h 106307"/>
                    <a:gd name="connsiteX17" fmla="*/ 10285 w 59642"/>
                    <a:gd name="connsiteY17" fmla="*/ 10900 h 106307"/>
                    <a:gd name="connsiteX18" fmla="*/ 1718 w 59642"/>
                    <a:gd name="connsiteY18" fmla="*/ 30365 h 106307"/>
                    <a:gd name="connsiteX19" fmla="*/ 4643 w 59642"/>
                    <a:gd name="connsiteY19" fmla="*/ 42476 h 106307"/>
                    <a:gd name="connsiteX20" fmla="*/ 13150 w 59642"/>
                    <a:gd name="connsiteY20" fmla="*/ 50983 h 106307"/>
                    <a:gd name="connsiteX21" fmla="*/ 24226 w 59642"/>
                    <a:gd name="connsiteY21" fmla="*/ 55561 h 106307"/>
                    <a:gd name="connsiteX22" fmla="*/ 24226 w 59642"/>
                    <a:gd name="connsiteY22" fmla="*/ 81200 h 106307"/>
                    <a:gd name="connsiteX23" fmla="*/ 19412 w 59642"/>
                    <a:gd name="connsiteY23" fmla="*/ 77242 h 106307"/>
                    <a:gd name="connsiteX24" fmla="*/ 15896 w 59642"/>
                    <a:gd name="connsiteY24" fmla="*/ 66815 h 106307"/>
                    <a:gd name="connsiteX25" fmla="*/ 14686 w 59642"/>
                    <a:gd name="connsiteY25" fmla="*/ 64836 h 106307"/>
                    <a:gd name="connsiteX26" fmla="*/ 12470 w 59642"/>
                    <a:gd name="connsiteY26" fmla="*/ 64334 h 106307"/>
                    <a:gd name="connsiteX27" fmla="*/ 2398 w 59642"/>
                    <a:gd name="connsiteY27" fmla="*/ 66225 h 106307"/>
                    <a:gd name="connsiteX28" fmla="*/ 5 w 59642"/>
                    <a:gd name="connsiteY28" fmla="*/ 69326 h 106307"/>
                    <a:gd name="connsiteX29" fmla="*/ 4436 w 59642"/>
                    <a:gd name="connsiteY29" fmla="*/ 83829 h 106307"/>
                    <a:gd name="connsiteX30" fmla="*/ 13652 w 59642"/>
                    <a:gd name="connsiteY30" fmla="*/ 92632 h 106307"/>
                    <a:gd name="connsiteX31" fmla="*/ 24226 w 59642"/>
                    <a:gd name="connsiteY31" fmla="*/ 95911 h 106307"/>
                    <a:gd name="connsiteX32" fmla="*/ 24226 w 59642"/>
                    <a:gd name="connsiteY32" fmla="*/ 103354 h 106307"/>
                    <a:gd name="connsiteX33" fmla="*/ 27151 w 59642"/>
                    <a:gd name="connsiteY33" fmla="*/ 106308 h 106307"/>
                    <a:gd name="connsiteX34" fmla="*/ 33029 w 59642"/>
                    <a:gd name="connsiteY34" fmla="*/ 106308 h 106307"/>
                    <a:gd name="connsiteX35" fmla="*/ 35983 w 59642"/>
                    <a:gd name="connsiteY35" fmla="*/ 103354 h 106307"/>
                    <a:gd name="connsiteX36" fmla="*/ 35983 w 59642"/>
                    <a:gd name="connsiteY36" fmla="*/ 95940 h 106307"/>
                    <a:gd name="connsiteX37" fmla="*/ 52258 w 59642"/>
                    <a:gd name="connsiteY37" fmla="*/ 87846 h 106307"/>
                    <a:gd name="connsiteX38" fmla="*/ 59643 w 59642"/>
                    <a:gd name="connsiteY38" fmla="*/ 68529 h 106307"/>
                    <a:gd name="connsiteX39" fmla="*/ 57870 w 59642"/>
                    <a:gd name="connsiteY39" fmla="*/ 58751 h 106307"/>
                    <a:gd name="connsiteX40" fmla="*/ 43515 w 59642"/>
                    <a:gd name="connsiteY40" fmla="*/ 69238 h 106307"/>
                    <a:gd name="connsiteX41" fmla="*/ 40443 w 59642"/>
                    <a:gd name="connsiteY41" fmla="*/ 78010 h 106307"/>
                    <a:gd name="connsiteX42" fmla="*/ 35983 w 59642"/>
                    <a:gd name="connsiteY42" fmla="*/ 81230 h 106307"/>
                    <a:gd name="connsiteX43" fmla="*/ 35983 w 59642"/>
                    <a:gd name="connsiteY43" fmla="*/ 58810 h 106307"/>
                    <a:gd name="connsiteX44" fmla="*/ 41477 w 59642"/>
                    <a:gd name="connsiteY44" fmla="*/ 62355 h 106307"/>
                    <a:gd name="connsiteX45" fmla="*/ 43515 w 59642"/>
                    <a:gd name="connsiteY45" fmla="*/ 69238 h 106307"/>
                    <a:gd name="connsiteX46" fmla="*/ 24226 w 59642"/>
                    <a:gd name="connsiteY46" fmla="*/ 19820 h 106307"/>
                    <a:gd name="connsiteX47" fmla="*/ 24226 w 59642"/>
                    <a:gd name="connsiteY47" fmla="*/ 39404 h 106307"/>
                    <a:gd name="connsiteX48" fmla="*/ 19737 w 59642"/>
                    <a:gd name="connsiteY48" fmla="*/ 36273 h 106307"/>
                    <a:gd name="connsiteX49" fmla="*/ 17580 w 59642"/>
                    <a:gd name="connsiteY49" fmla="*/ 29627 h 106307"/>
                    <a:gd name="connsiteX50" fmla="*/ 20180 w 59642"/>
                    <a:gd name="connsiteY50" fmla="*/ 22656 h 106307"/>
                    <a:gd name="connsiteX51" fmla="*/ 24226 w 59642"/>
                    <a:gd name="connsiteY51" fmla="*/ 19820 h 106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</a:cxnLst>
                  <a:rect l="l" t="t" r="r" b="b"/>
                  <a:pathLst>
                    <a:path w="59642" h="106307">
                      <a:moveTo>
                        <a:pt x="57870" y="58751"/>
                      </a:moveTo>
                      <a:cubicBezTo>
                        <a:pt x="56659" y="55680"/>
                        <a:pt x="54946" y="52992"/>
                        <a:pt x="52701" y="50776"/>
                      </a:cubicBezTo>
                      <a:cubicBezTo>
                        <a:pt x="50515" y="48561"/>
                        <a:pt x="47650" y="46670"/>
                        <a:pt x="44165" y="45164"/>
                      </a:cubicBezTo>
                      <a:cubicBezTo>
                        <a:pt x="42658" y="44485"/>
                        <a:pt x="39970" y="43657"/>
                        <a:pt x="35983" y="42624"/>
                      </a:cubicBezTo>
                      <a:lnTo>
                        <a:pt x="35983" y="20204"/>
                      </a:lnTo>
                      <a:cubicBezTo>
                        <a:pt x="36957" y="20736"/>
                        <a:pt x="37814" y="21386"/>
                        <a:pt x="38523" y="22183"/>
                      </a:cubicBezTo>
                      <a:cubicBezTo>
                        <a:pt x="40000" y="23837"/>
                        <a:pt x="41004" y="26378"/>
                        <a:pt x="41477" y="29686"/>
                      </a:cubicBezTo>
                      <a:cubicBezTo>
                        <a:pt x="41742" y="31281"/>
                        <a:pt x="43219" y="32374"/>
                        <a:pt x="44844" y="32167"/>
                      </a:cubicBezTo>
                      <a:lnTo>
                        <a:pt x="55153" y="30602"/>
                      </a:lnTo>
                      <a:cubicBezTo>
                        <a:pt x="56748" y="30365"/>
                        <a:pt x="57841" y="28888"/>
                        <a:pt x="57634" y="27293"/>
                      </a:cubicBezTo>
                      <a:cubicBezTo>
                        <a:pt x="56630" y="20263"/>
                        <a:pt x="53646" y="14622"/>
                        <a:pt x="48743" y="10545"/>
                      </a:cubicBezTo>
                      <a:cubicBezTo>
                        <a:pt x="45435" y="7798"/>
                        <a:pt x="41122" y="5937"/>
                        <a:pt x="35983" y="5110"/>
                      </a:cubicBezTo>
                      <a:lnTo>
                        <a:pt x="35983" y="2924"/>
                      </a:lnTo>
                      <a:cubicBezTo>
                        <a:pt x="35983" y="1300"/>
                        <a:pt x="34653" y="0"/>
                        <a:pt x="33029" y="0"/>
                      </a:cubicBezTo>
                      <a:lnTo>
                        <a:pt x="27151" y="0"/>
                      </a:lnTo>
                      <a:cubicBezTo>
                        <a:pt x="25555" y="0"/>
                        <a:pt x="24226" y="1300"/>
                        <a:pt x="24226" y="2924"/>
                      </a:cubicBezTo>
                      <a:lnTo>
                        <a:pt x="24226" y="5110"/>
                      </a:lnTo>
                      <a:cubicBezTo>
                        <a:pt x="18289" y="6026"/>
                        <a:pt x="13563" y="7976"/>
                        <a:pt x="10285" y="10900"/>
                      </a:cubicBezTo>
                      <a:cubicBezTo>
                        <a:pt x="4613" y="15892"/>
                        <a:pt x="1718" y="22420"/>
                        <a:pt x="1718" y="30365"/>
                      </a:cubicBezTo>
                      <a:cubicBezTo>
                        <a:pt x="1718" y="34826"/>
                        <a:pt x="2693" y="38902"/>
                        <a:pt x="4643" y="42476"/>
                      </a:cubicBezTo>
                      <a:cubicBezTo>
                        <a:pt x="6622" y="46080"/>
                        <a:pt x="9487" y="48974"/>
                        <a:pt x="13150" y="50983"/>
                      </a:cubicBezTo>
                      <a:cubicBezTo>
                        <a:pt x="16842" y="53051"/>
                        <a:pt x="20593" y="54616"/>
                        <a:pt x="24226" y="55561"/>
                      </a:cubicBezTo>
                      <a:lnTo>
                        <a:pt x="24226" y="81200"/>
                      </a:lnTo>
                      <a:cubicBezTo>
                        <a:pt x="22454" y="80403"/>
                        <a:pt x="20859" y="79103"/>
                        <a:pt x="19412" y="77242"/>
                      </a:cubicBezTo>
                      <a:cubicBezTo>
                        <a:pt x="17757" y="75175"/>
                        <a:pt x="16576" y="71660"/>
                        <a:pt x="15896" y="66815"/>
                      </a:cubicBezTo>
                      <a:cubicBezTo>
                        <a:pt x="15779" y="66018"/>
                        <a:pt x="15365" y="65309"/>
                        <a:pt x="14686" y="64836"/>
                      </a:cubicBezTo>
                      <a:cubicBezTo>
                        <a:pt x="14065" y="64364"/>
                        <a:pt x="13268" y="64216"/>
                        <a:pt x="12470" y="64334"/>
                      </a:cubicBezTo>
                      <a:lnTo>
                        <a:pt x="2398" y="66225"/>
                      </a:lnTo>
                      <a:cubicBezTo>
                        <a:pt x="950" y="66490"/>
                        <a:pt x="-83" y="67820"/>
                        <a:pt x="5" y="69326"/>
                      </a:cubicBezTo>
                      <a:cubicBezTo>
                        <a:pt x="419" y="74968"/>
                        <a:pt x="1895" y="79842"/>
                        <a:pt x="4436" y="83829"/>
                      </a:cubicBezTo>
                      <a:cubicBezTo>
                        <a:pt x="6976" y="87846"/>
                        <a:pt x="10078" y="90800"/>
                        <a:pt x="13652" y="92632"/>
                      </a:cubicBezTo>
                      <a:cubicBezTo>
                        <a:pt x="16517" y="94109"/>
                        <a:pt x="20032" y="95202"/>
                        <a:pt x="24226" y="95911"/>
                      </a:cubicBezTo>
                      <a:lnTo>
                        <a:pt x="24226" y="103354"/>
                      </a:lnTo>
                      <a:cubicBezTo>
                        <a:pt x="24226" y="104979"/>
                        <a:pt x="25555" y="106308"/>
                        <a:pt x="27151" y="106308"/>
                      </a:cubicBezTo>
                      <a:lnTo>
                        <a:pt x="33029" y="106308"/>
                      </a:lnTo>
                      <a:cubicBezTo>
                        <a:pt x="34653" y="106308"/>
                        <a:pt x="35983" y="104979"/>
                        <a:pt x="35983" y="103354"/>
                      </a:cubicBezTo>
                      <a:lnTo>
                        <a:pt x="35983" y="95940"/>
                      </a:lnTo>
                      <a:cubicBezTo>
                        <a:pt x="42481" y="95083"/>
                        <a:pt x="47916" y="92366"/>
                        <a:pt x="52258" y="87846"/>
                      </a:cubicBezTo>
                      <a:cubicBezTo>
                        <a:pt x="57161" y="82677"/>
                        <a:pt x="59643" y="76179"/>
                        <a:pt x="59643" y="68529"/>
                      </a:cubicBezTo>
                      <a:cubicBezTo>
                        <a:pt x="59643" y="65102"/>
                        <a:pt x="59022" y="61794"/>
                        <a:pt x="57870" y="58751"/>
                      </a:cubicBezTo>
                      <a:close/>
                      <a:moveTo>
                        <a:pt x="43515" y="69238"/>
                      </a:moveTo>
                      <a:cubicBezTo>
                        <a:pt x="43515" y="72812"/>
                        <a:pt x="42481" y="75677"/>
                        <a:pt x="40443" y="78010"/>
                      </a:cubicBezTo>
                      <a:cubicBezTo>
                        <a:pt x="39173" y="79487"/>
                        <a:pt x="37666" y="80551"/>
                        <a:pt x="35983" y="81230"/>
                      </a:cubicBezTo>
                      <a:lnTo>
                        <a:pt x="35983" y="58810"/>
                      </a:lnTo>
                      <a:cubicBezTo>
                        <a:pt x="39202" y="60199"/>
                        <a:pt x="40738" y="61469"/>
                        <a:pt x="41477" y="62355"/>
                      </a:cubicBezTo>
                      <a:cubicBezTo>
                        <a:pt x="42865" y="64068"/>
                        <a:pt x="43515" y="66313"/>
                        <a:pt x="43515" y="69238"/>
                      </a:cubicBezTo>
                      <a:close/>
                      <a:moveTo>
                        <a:pt x="24226" y="19820"/>
                      </a:moveTo>
                      <a:lnTo>
                        <a:pt x="24226" y="39404"/>
                      </a:lnTo>
                      <a:cubicBezTo>
                        <a:pt x="22218" y="38518"/>
                        <a:pt x="20741" y="37454"/>
                        <a:pt x="19737" y="36273"/>
                      </a:cubicBezTo>
                      <a:cubicBezTo>
                        <a:pt x="18289" y="34501"/>
                        <a:pt x="17580" y="32344"/>
                        <a:pt x="17580" y="29627"/>
                      </a:cubicBezTo>
                      <a:cubicBezTo>
                        <a:pt x="17580" y="26910"/>
                        <a:pt x="18437" y="24635"/>
                        <a:pt x="20180" y="22656"/>
                      </a:cubicBezTo>
                      <a:cubicBezTo>
                        <a:pt x="21273" y="21415"/>
                        <a:pt x="22602" y="20470"/>
                        <a:pt x="24226" y="1982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95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4852" name="Graphic 2">
            <a:extLst>
              <a:ext uri="{FF2B5EF4-FFF2-40B4-BE49-F238E27FC236}">
                <a16:creationId xmlns:a16="http://schemas.microsoft.com/office/drawing/2014/main" id="{9243E1CD-108D-36EC-725A-49B80CC51A94}"/>
              </a:ext>
            </a:extLst>
          </p:cNvPr>
          <p:cNvGrpSpPr/>
          <p:nvPr/>
        </p:nvGrpSpPr>
        <p:grpSpPr>
          <a:xfrm>
            <a:off x="1824373" y="5901014"/>
            <a:ext cx="582668" cy="421095"/>
            <a:chOff x="1824373" y="5901014"/>
            <a:chExt cx="582668" cy="421095"/>
          </a:xfrm>
        </p:grpSpPr>
        <p:sp>
          <p:nvSpPr>
            <p:cNvPr id="4853" name="Freeform: Shape 4852">
              <a:extLst>
                <a:ext uri="{FF2B5EF4-FFF2-40B4-BE49-F238E27FC236}">
                  <a16:creationId xmlns:a16="http://schemas.microsoft.com/office/drawing/2014/main" id="{A616BE5A-E9D7-D8EE-3CB3-65CEA100175F}"/>
                </a:ext>
              </a:extLst>
            </p:cNvPr>
            <p:cNvSpPr/>
            <p:nvPr/>
          </p:nvSpPr>
          <p:spPr>
            <a:xfrm>
              <a:off x="1824373" y="5901014"/>
              <a:ext cx="421065" cy="421095"/>
            </a:xfrm>
            <a:custGeom>
              <a:avLst/>
              <a:gdLst>
                <a:gd name="connsiteX0" fmla="*/ 421066 w 421065"/>
                <a:gd name="connsiteY0" fmla="*/ 210577 h 421095"/>
                <a:gd name="connsiteX1" fmla="*/ 210518 w 421065"/>
                <a:gd name="connsiteY1" fmla="*/ 421096 h 421095"/>
                <a:gd name="connsiteX2" fmla="*/ 0 w 421065"/>
                <a:gd name="connsiteY2" fmla="*/ 210577 h 421095"/>
                <a:gd name="connsiteX3" fmla="*/ 210518 w 421065"/>
                <a:gd name="connsiteY3" fmla="*/ 0 h 421095"/>
                <a:gd name="connsiteX4" fmla="*/ 421066 w 421065"/>
                <a:gd name="connsiteY4" fmla="*/ 210577 h 42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1065" h="421095">
                  <a:moveTo>
                    <a:pt x="421066" y="210577"/>
                  </a:moveTo>
                  <a:cubicBezTo>
                    <a:pt x="421066" y="326839"/>
                    <a:pt x="326810" y="421096"/>
                    <a:pt x="210518" y="421096"/>
                  </a:cubicBezTo>
                  <a:cubicBezTo>
                    <a:pt x="94256" y="421096"/>
                    <a:pt x="0" y="326839"/>
                    <a:pt x="0" y="210577"/>
                  </a:cubicBezTo>
                  <a:cubicBezTo>
                    <a:pt x="0" y="94315"/>
                    <a:pt x="94227" y="0"/>
                    <a:pt x="210518" y="0"/>
                  </a:cubicBezTo>
                  <a:cubicBezTo>
                    <a:pt x="326780" y="30"/>
                    <a:pt x="421066" y="94315"/>
                    <a:pt x="421066" y="210577"/>
                  </a:cubicBezTo>
                  <a:close/>
                </a:path>
              </a:pathLst>
            </a:custGeom>
            <a:solidFill>
              <a:srgbClr val="EE2A7B"/>
            </a:solidFill>
            <a:ln w="1354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4" name="Freeform: Shape 4853">
              <a:extLst>
                <a:ext uri="{FF2B5EF4-FFF2-40B4-BE49-F238E27FC236}">
                  <a16:creationId xmlns:a16="http://schemas.microsoft.com/office/drawing/2014/main" id="{640E2A2E-5619-53F9-9075-212B19C2D873}"/>
                </a:ext>
              </a:extLst>
            </p:cNvPr>
            <p:cNvSpPr/>
            <p:nvPr/>
          </p:nvSpPr>
          <p:spPr>
            <a:xfrm>
              <a:off x="1831757" y="5904618"/>
              <a:ext cx="413681" cy="417492"/>
            </a:xfrm>
            <a:custGeom>
              <a:avLst/>
              <a:gdLst>
                <a:gd name="connsiteX0" fmla="*/ 241592 w 413681"/>
                <a:gd name="connsiteY0" fmla="*/ 0 h 417492"/>
                <a:gd name="connsiteX1" fmla="*/ 304863 w 413681"/>
                <a:gd name="connsiteY1" fmla="*/ 135669 h 417492"/>
                <a:gd name="connsiteX2" fmla="*/ 125744 w 413681"/>
                <a:gd name="connsiteY2" fmla="*/ 314818 h 417492"/>
                <a:gd name="connsiteX3" fmla="*/ 0 w 413681"/>
                <a:gd name="connsiteY3" fmla="*/ 262299 h 417492"/>
                <a:gd name="connsiteX4" fmla="*/ 203134 w 413681"/>
                <a:gd name="connsiteY4" fmla="*/ 417492 h 417492"/>
                <a:gd name="connsiteX5" fmla="*/ 413681 w 413681"/>
                <a:gd name="connsiteY5" fmla="*/ 206974 h 417492"/>
                <a:gd name="connsiteX6" fmla="*/ 241592 w 413681"/>
                <a:gd name="connsiteY6" fmla="*/ 0 h 41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3681" h="417492">
                  <a:moveTo>
                    <a:pt x="241592" y="0"/>
                  </a:moveTo>
                  <a:cubicBezTo>
                    <a:pt x="280110" y="33083"/>
                    <a:pt x="304863" y="81910"/>
                    <a:pt x="304863" y="135669"/>
                  </a:cubicBezTo>
                  <a:cubicBezTo>
                    <a:pt x="304863" y="233322"/>
                    <a:pt x="223397" y="314818"/>
                    <a:pt x="125744" y="314818"/>
                  </a:cubicBezTo>
                  <a:cubicBezTo>
                    <a:pt x="77154" y="314818"/>
                    <a:pt x="32551" y="294614"/>
                    <a:pt x="0" y="262299"/>
                  </a:cubicBezTo>
                  <a:cubicBezTo>
                    <a:pt x="24310" y="351711"/>
                    <a:pt x="106012" y="417492"/>
                    <a:pt x="203134" y="417492"/>
                  </a:cubicBezTo>
                  <a:cubicBezTo>
                    <a:pt x="319425" y="417492"/>
                    <a:pt x="413681" y="323236"/>
                    <a:pt x="413681" y="206974"/>
                  </a:cubicBezTo>
                  <a:cubicBezTo>
                    <a:pt x="413681" y="103856"/>
                    <a:pt x="339511" y="18078"/>
                    <a:pt x="241592" y="0"/>
                  </a:cubicBezTo>
                  <a:close/>
                </a:path>
              </a:pathLst>
            </a:custGeom>
            <a:solidFill>
              <a:srgbClr val="BCBEC0"/>
            </a:solidFill>
            <a:ln w="29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5" name="Freeform: Shape 4854">
              <a:extLst>
                <a:ext uri="{FF2B5EF4-FFF2-40B4-BE49-F238E27FC236}">
                  <a16:creationId xmlns:a16="http://schemas.microsoft.com/office/drawing/2014/main" id="{F7AFADD3-64B9-2E9A-3BC1-B1123BD43FAD}"/>
                </a:ext>
              </a:extLst>
            </p:cNvPr>
            <p:cNvSpPr/>
            <p:nvPr/>
          </p:nvSpPr>
          <p:spPr>
            <a:xfrm>
              <a:off x="1886255" y="5962955"/>
              <a:ext cx="297242" cy="297242"/>
            </a:xfrm>
            <a:custGeom>
              <a:avLst/>
              <a:gdLst>
                <a:gd name="connsiteX0" fmla="*/ 297242 w 297242"/>
                <a:gd name="connsiteY0" fmla="*/ 148636 h 297242"/>
                <a:gd name="connsiteX1" fmla="*/ 148606 w 297242"/>
                <a:gd name="connsiteY1" fmla="*/ 297242 h 297242"/>
                <a:gd name="connsiteX2" fmla="*/ 0 w 297242"/>
                <a:gd name="connsiteY2" fmla="*/ 148636 h 297242"/>
                <a:gd name="connsiteX3" fmla="*/ 148606 w 297242"/>
                <a:gd name="connsiteY3" fmla="*/ 0 h 297242"/>
                <a:gd name="connsiteX4" fmla="*/ 297242 w 297242"/>
                <a:gd name="connsiteY4" fmla="*/ 148636 h 29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7242" h="297242">
                  <a:moveTo>
                    <a:pt x="297242" y="148636"/>
                  </a:moveTo>
                  <a:cubicBezTo>
                    <a:pt x="297242" y="230723"/>
                    <a:pt x="230722" y="297242"/>
                    <a:pt x="148606" y="297242"/>
                  </a:cubicBezTo>
                  <a:cubicBezTo>
                    <a:pt x="66520" y="297242"/>
                    <a:pt x="0" y="230693"/>
                    <a:pt x="0" y="148636"/>
                  </a:cubicBezTo>
                  <a:cubicBezTo>
                    <a:pt x="0" y="66549"/>
                    <a:pt x="66520" y="0"/>
                    <a:pt x="148606" y="0"/>
                  </a:cubicBezTo>
                  <a:cubicBezTo>
                    <a:pt x="230722" y="30"/>
                    <a:pt x="297242" y="66549"/>
                    <a:pt x="297242" y="148636"/>
                  </a:cubicBezTo>
                  <a:close/>
                </a:path>
              </a:pathLst>
            </a:custGeom>
            <a:solidFill>
              <a:srgbClr val="FFFFFF"/>
            </a:solidFill>
            <a:ln w="1354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6" name="Freeform: Shape 4855">
              <a:extLst>
                <a:ext uri="{FF2B5EF4-FFF2-40B4-BE49-F238E27FC236}">
                  <a16:creationId xmlns:a16="http://schemas.microsoft.com/office/drawing/2014/main" id="{266C8186-6C27-047F-42F2-2798AC44230C}"/>
                </a:ext>
              </a:extLst>
            </p:cNvPr>
            <p:cNvSpPr/>
            <p:nvPr/>
          </p:nvSpPr>
          <p:spPr>
            <a:xfrm>
              <a:off x="1943914" y="6020614"/>
              <a:ext cx="181925" cy="181925"/>
            </a:xfrm>
            <a:custGeom>
              <a:avLst/>
              <a:gdLst>
                <a:gd name="connsiteX0" fmla="*/ 181925 w 181925"/>
                <a:gd name="connsiteY0" fmla="*/ 90978 h 181925"/>
                <a:gd name="connsiteX1" fmla="*/ 90948 w 181925"/>
                <a:gd name="connsiteY1" fmla="*/ 181926 h 181925"/>
                <a:gd name="connsiteX2" fmla="*/ 0 w 181925"/>
                <a:gd name="connsiteY2" fmla="*/ 90978 h 181925"/>
                <a:gd name="connsiteX3" fmla="*/ 90948 w 181925"/>
                <a:gd name="connsiteY3" fmla="*/ 0 h 181925"/>
                <a:gd name="connsiteX4" fmla="*/ 181925 w 181925"/>
                <a:gd name="connsiteY4" fmla="*/ 90978 h 18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925" h="181925">
                  <a:moveTo>
                    <a:pt x="181925" y="90978"/>
                  </a:moveTo>
                  <a:cubicBezTo>
                    <a:pt x="181925" y="141222"/>
                    <a:pt x="141192" y="181926"/>
                    <a:pt x="90948" y="181926"/>
                  </a:cubicBezTo>
                  <a:cubicBezTo>
                    <a:pt x="40733" y="181926"/>
                    <a:pt x="0" y="141222"/>
                    <a:pt x="0" y="90978"/>
                  </a:cubicBezTo>
                  <a:cubicBezTo>
                    <a:pt x="0" y="40733"/>
                    <a:pt x="40733" y="0"/>
                    <a:pt x="90948" y="0"/>
                  </a:cubicBezTo>
                  <a:cubicBezTo>
                    <a:pt x="141192" y="0"/>
                    <a:pt x="181925" y="40733"/>
                    <a:pt x="181925" y="90978"/>
                  </a:cubicBezTo>
                  <a:close/>
                </a:path>
              </a:pathLst>
            </a:custGeom>
            <a:solidFill>
              <a:srgbClr val="EE2A7B"/>
            </a:solidFill>
            <a:ln w="1354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7" name="Freeform: Shape 4856">
              <a:extLst>
                <a:ext uri="{FF2B5EF4-FFF2-40B4-BE49-F238E27FC236}">
                  <a16:creationId xmlns:a16="http://schemas.microsoft.com/office/drawing/2014/main" id="{B88B1270-7930-B3AC-FFFE-3482670E2DEF}"/>
                </a:ext>
              </a:extLst>
            </p:cNvPr>
            <p:cNvSpPr/>
            <p:nvPr/>
          </p:nvSpPr>
          <p:spPr>
            <a:xfrm>
              <a:off x="2001601" y="6078272"/>
              <a:ext cx="66608" cy="66608"/>
            </a:xfrm>
            <a:custGeom>
              <a:avLst/>
              <a:gdLst>
                <a:gd name="connsiteX0" fmla="*/ 66608 w 66608"/>
                <a:gd name="connsiteY0" fmla="*/ 33319 h 66608"/>
                <a:gd name="connsiteX1" fmla="*/ 33289 w 66608"/>
                <a:gd name="connsiteY1" fmla="*/ 66609 h 66608"/>
                <a:gd name="connsiteX2" fmla="*/ 0 w 66608"/>
                <a:gd name="connsiteY2" fmla="*/ 33319 h 66608"/>
                <a:gd name="connsiteX3" fmla="*/ 33289 w 66608"/>
                <a:gd name="connsiteY3" fmla="*/ 0 h 66608"/>
                <a:gd name="connsiteX4" fmla="*/ 66608 w 66608"/>
                <a:gd name="connsiteY4" fmla="*/ 33319 h 6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08" h="66608">
                  <a:moveTo>
                    <a:pt x="66608" y="33319"/>
                  </a:moveTo>
                  <a:cubicBezTo>
                    <a:pt x="66608" y="51721"/>
                    <a:pt x="51692" y="66609"/>
                    <a:pt x="33289" y="66609"/>
                  </a:cubicBezTo>
                  <a:cubicBezTo>
                    <a:pt x="14917" y="66609"/>
                    <a:pt x="0" y="51721"/>
                    <a:pt x="0" y="33319"/>
                  </a:cubicBezTo>
                  <a:cubicBezTo>
                    <a:pt x="0" y="14917"/>
                    <a:pt x="14917" y="0"/>
                    <a:pt x="33289" y="0"/>
                  </a:cubicBezTo>
                  <a:cubicBezTo>
                    <a:pt x="51692" y="0"/>
                    <a:pt x="66608" y="14917"/>
                    <a:pt x="66608" y="33319"/>
                  </a:cubicBezTo>
                  <a:close/>
                </a:path>
              </a:pathLst>
            </a:custGeom>
            <a:solidFill>
              <a:srgbClr val="FFFFFF"/>
            </a:solidFill>
            <a:ln w="1354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858" name="Graphic 2">
              <a:extLst>
                <a:ext uri="{FF2B5EF4-FFF2-40B4-BE49-F238E27FC236}">
                  <a16:creationId xmlns:a16="http://schemas.microsoft.com/office/drawing/2014/main" id="{B1C462A7-2FAD-18F6-3558-6EE206C4EB64}"/>
                </a:ext>
              </a:extLst>
            </p:cNvPr>
            <p:cNvGrpSpPr/>
            <p:nvPr/>
          </p:nvGrpSpPr>
          <p:grpSpPr>
            <a:xfrm>
              <a:off x="2026207" y="6078922"/>
              <a:ext cx="380834" cy="65338"/>
              <a:chOff x="2026207" y="6078922"/>
              <a:chExt cx="380834" cy="65338"/>
            </a:xfrm>
            <a:solidFill>
              <a:srgbClr val="00BDF2"/>
            </a:solidFill>
          </p:grpSpPr>
          <p:sp>
            <p:nvSpPr>
              <p:cNvPr id="4859" name="Freeform: Shape 4858">
                <a:extLst>
                  <a:ext uri="{FF2B5EF4-FFF2-40B4-BE49-F238E27FC236}">
                    <a16:creationId xmlns:a16="http://schemas.microsoft.com/office/drawing/2014/main" id="{50A60E9B-D716-9BDE-0105-5B6E4956A807}"/>
                  </a:ext>
                </a:extLst>
              </p:cNvPr>
              <p:cNvSpPr/>
              <p:nvPr/>
            </p:nvSpPr>
            <p:spPr>
              <a:xfrm>
                <a:off x="2081118" y="6111591"/>
                <a:ext cx="314817" cy="2953"/>
              </a:xfrm>
              <a:custGeom>
                <a:avLst/>
                <a:gdLst>
                  <a:gd name="connsiteX0" fmla="*/ 0 w 314817"/>
                  <a:gd name="connsiteY0" fmla="*/ 0 h 2953"/>
                  <a:gd name="connsiteX1" fmla="*/ 314817 w 314817"/>
                  <a:gd name="connsiteY1" fmla="*/ 0 h 2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14817" h="2953">
                    <a:moveTo>
                      <a:pt x="0" y="0"/>
                    </a:moveTo>
                    <a:lnTo>
                      <a:pt x="314817" y="0"/>
                    </a:lnTo>
                  </a:path>
                </a:pathLst>
              </a:custGeom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60" name="Freeform: Shape 4859">
                <a:extLst>
                  <a:ext uri="{FF2B5EF4-FFF2-40B4-BE49-F238E27FC236}">
                    <a16:creationId xmlns:a16="http://schemas.microsoft.com/office/drawing/2014/main" id="{E97428DD-6492-725F-8E64-11A689B83053}"/>
                  </a:ext>
                </a:extLst>
              </p:cNvPr>
              <p:cNvSpPr/>
              <p:nvPr/>
            </p:nvSpPr>
            <p:spPr>
              <a:xfrm>
                <a:off x="2026207" y="6078922"/>
                <a:ext cx="56565" cy="65338"/>
              </a:xfrm>
              <a:custGeom>
                <a:avLst/>
                <a:gdLst>
                  <a:gd name="connsiteX0" fmla="*/ 56565 w 56565"/>
                  <a:gd name="connsiteY0" fmla="*/ 32669 h 65338"/>
                  <a:gd name="connsiteX1" fmla="*/ 56565 w 56565"/>
                  <a:gd name="connsiteY1" fmla="*/ 65338 h 65338"/>
                  <a:gd name="connsiteX2" fmla="*/ 28297 w 56565"/>
                  <a:gd name="connsiteY2" fmla="*/ 49004 h 65338"/>
                  <a:gd name="connsiteX3" fmla="*/ 0 w 56565"/>
                  <a:gd name="connsiteY3" fmla="*/ 32669 h 65338"/>
                  <a:gd name="connsiteX4" fmla="*/ 28297 w 56565"/>
                  <a:gd name="connsiteY4" fmla="*/ 16335 h 65338"/>
                  <a:gd name="connsiteX5" fmla="*/ 56565 w 56565"/>
                  <a:gd name="connsiteY5" fmla="*/ 0 h 65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565" h="65338">
                    <a:moveTo>
                      <a:pt x="56565" y="32669"/>
                    </a:moveTo>
                    <a:lnTo>
                      <a:pt x="56565" y="65338"/>
                    </a:lnTo>
                    <a:lnTo>
                      <a:pt x="28297" y="49004"/>
                    </a:lnTo>
                    <a:lnTo>
                      <a:pt x="0" y="32669"/>
                    </a:lnTo>
                    <a:lnTo>
                      <a:pt x="28297" y="16335"/>
                    </a:lnTo>
                    <a:lnTo>
                      <a:pt x="56565" y="0"/>
                    </a:lnTo>
                    <a:close/>
                  </a:path>
                </a:pathLst>
              </a:custGeom>
              <a:solidFill>
                <a:srgbClr val="00BDF2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4861" name="Graphic 2">
                <a:extLst>
                  <a:ext uri="{FF2B5EF4-FFF2-40B4-BE49-F238E27FC236}">
                    <a16:creationId xmlns:a16="http://schemas.microsoft.com/office/drawing/2014/main" id="{8FEE7007-D0E2-E0FB-D6D6-E27029936B48}"/>
                  </a:ext>
                </a:extLst>
              </p:cNvPr>
              <p:cNvGrpSpPr/>
              <p:nvPr/>
            </p:nvGrpSpPr>
            <p:grpSpPr>
              <a:xfrm>
                <a:off x="2318870" y="6080665"/>
                <a:ext cx="88171" cy="61852"/>
                <a:chOff x="2318870" y="6080665"/>
                <a:chExt cx="88171" cy="61852"/>
              </a:xfrm>
              <a:solidFill>
                <a:srgbClr val="00BDF2"/>
              </a:solidFill>
            </p:grpSpPr>
            <p:sp>
              <p:nvSpPr>
                <p:cNvPr id="4862" name="Freeform: Shape 4861">
                  <a:extLst>
                    <a:ext uri="{FF2B5EF4-FFF2-40B4-BE49-F238E27FC236}">
                      <a16:creationId xmlns:a16="http://schemas.microsoft.com/office/drawing/2014/main" id="{2618AEF8-6596-87A1-3513-FB9E2A7F8508}"/>
                    </a:ext>
                  </a:extLst>
                </p:cNvPr>
                <p:cNvSpPr/>
                <p:nvPr/>
              </p:nvSpPr>
              <p:spPr>
                <a:xfrm>
                  <a:off x="2318870" y="6080665"/>
                  <a:ext cx="88171" cy="30778"/>
                </a:xfrm>
                <a:custGeom>
                  <a:avLst/>
                  <a:gdLst>
                    <a:gd name="connsiteX0" fmla="*/ 54911 w 88171"/>
                    <a:gd name="connsiteY0" fmla="*/ 30778 h 30778"/>
                    <a:gd name="connsiteX1" fmla="*/ 0 w 88171"/>
                    <a:gd name="connsiteY1" fmla="*/ 30778 h 30778"/>
                    <a:gd name="connsiteX2" fmla="*/ 33260 w 88171"/>
                    <a:gd name="connsiteY2" fmla="*/ 0 h 30778"/>
                    <a:gd name="connsiteX3" fmla="*/ 88171 w 88171"/>
                    <a:gd name="connsiteY3" fmla="*/ 0 h 30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8171" h="30778">
                      <a:moveTo>
                        <a:pt x="54911" y="30778"/>
                      </a:moveTo>
                      <a:lnTo>
                        <a:pt x="0" y="30778"/>
                      </a:lnTo>
                      <a:lnTo>
                        <a:pt x="33260" y="0"/>
                      </a:lnTo>
                      <a:lnTo>
                        <a:pt x="88171" y="0"/>
                      </a:lnTo>
                      <a:close/>
                    </a:path>
                  </a:pathLst>
                </a:custGeom>
                <a:solidFill>
                  <a:srgbClr val="00BDF2"/>
                </a:solidFill>
                <a:ln w="13548" cap="rnd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63" name="Freeform: Shape 4862">
                  <a:extLst>
                    <a:ext uri="{FF2B5EF4-FFF2-40B4-BE49-F238E27FC236}">
                      <a16:creationId xmlns:a16="http://schemas.microsoft.com/office/drawing/2014/main" id="{F95090DD-409F-0301-C986-26BE610FBAF2}"/>
                    </a:ext>
                  </a:extLst>
                </p:cNvPr>
                <p:cNvSpPr/>
                <p:nvPr/>
              </p:nvSpPr>
              <p:spPr>
                <a:xfrm>
                  <a:off x="2318870" y="6111710"/>
                  <a:ext cx="88171" cy="30808"/>
                </a:xfrm>
                <a:custGeom>
                  <a:avLst/>
                  <a:gdLst>
                    <a:gd name="connsiteX0" fmla="*/ 33260 w 88171"/>
                    <a:gd name="connsiteY0" fmla="*/ 30808 h 30808"/>
                    <a:gd name="connsiteX1" fmla="*/ 88171 w 88171"/>
                    <a:gd name="connsiteY1" fmla="*/ 30808 h 30808"/>
                    <a:gd name="connsiteX2" fmla="*/ 54911 w 88171"/>
                    <a:gd name="connsiteY2" fmla="*/ 0 h 30808"/>
                    <a:gd name="connsiteX3" fmla="*/ 0 w 88171"/>
                    <a:gd name="connsiteY3" fmla="*/ 0 h 30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8171" h="30808">
                      <a:moveTo>
                        <a:pt x="33260" y="30808"/>
                      </a:moveTo>
                      <a:lnTo>
                        <a:pt x="88171" y="30808"/>
                      </a:lnTo>
                      <a:lnTo>
                        <a:pt x="549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BDF2"/>
                </a:solidFill>
                <a:ln w="13548" cap="rnd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328" name="Graphic 2">
            <a:extLst>
              <a:ext uri="{FF2B5EF4-FFF2-40B4-BE49-F238E27FC236}">
                <a16:creationId xmlns:a16="http://schemas.microsoft.com/office/drawing/2014/main" id="{74A2E2AF-831C-D03D-89E3-39016EB972B8}"/>
              </a:ext>
            </a:extLst>
          </p:cNvPr>
          <p:cNvGrpSpPr/>
          <p:nvPr/>
        </p:nvGrpSpPr>
        <p:grpSpPr>
          <a:xfrm>
            <a:off x="5180574" y="4753429"/>
            <a:ext cx="331750" cy="591382"/>
            <a:chOff x="5180574" y="4753429"/>
            <a:chExt cx="331750" cy="591382"/>
          </a:xfrm>
        </p:grpSpPr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736CE68A-39CD-AA46-E5C5-4D0D37991D16}"/>
                </a:ext>
              </a:extLst>
            </p:cNvPr>
            <p:cNvSpPr/>
            <p:nvPr/>
          </p:nvSpPr>
          <p:spPr>
            <a:xfrm>
              <a:off x="5180574" y="4753488"/>
              <a:ext cx="331750" cy="591323"/>
            </a:xfrm>
            <a:custGeom>
              <a:avLst/>
              <a:gdLst>
                <a:gd name="connsiteX0" fmla="*/ 321856 w 331750"/>
                <a:gd name="connsiteY0" fmla="*/ 326633 h 591323"/>
                <a:gd name="connsiteX1" fmla="*/ 293027 w 331750"/>
                <a:gd name="connsiteY1" fmla="*/ 282178 h 591323"/>
                <a:gd name="connsiteX2" fmla="*/ 245736 w 331750"/>
                <a:gd name="connsiteY2" fmla="*/ 250985 h 591323"/>
                <a:gd name="connsiteX3" fmla="*/ 200129 w 331750"/>
                <a:gd name="connsiteY3" fmla="*/ 236984 h 591323"/>
                <a:gd name="connsiteX4" fmla="*/ 200129 w 331750"/>
                <a:gd name="connsiteY4" fmla="*/ 112452 h 591323"/>
                <a:gd name="connsiteX5" fmla="*/ 214278 w 331750"/>
                <a:gd name="connsiteY5" fmla="*/ 123529 h 591323"/>
                <a:gd name="connsiteX6" fmla="*/ 230819 w 331750"/>
                <a:gd name="connsiteY6" fmla="*/ 165177 h 591323"/>
                <a:gd name="connsiteX7" fmla="*/ 249399 w 331750"/>
                <a:gd name="connsiteY7" fmla="*/ 178883 h 591323"/>
                <a:gd name="connsiteX8" fmla="*/ 306732 w 331750"/>
                <a:gd name="connsiteY8" fmla="*/ 170258 h 591323"/>
                <a:gd name="connsiteX9" fmla="*/ 320468 w 331750"/>
                <a:gd name="connsiteY9" fmla="*/ 151856 h 591323"/>
                <a:gd name="connsiteX10" fmla="*/ 271021 w 331750"/>
                <a:gd name="connsiteY10" fmla="*/ 58692 h 591323"/>
                <a:gd name="connsiteX11" fmla="*/ 200129 w 331750"/>
                <a:gd name="connsiteY11" fmla="*/ 28504 h 591323"/>
                <a:gd name="connsiteX12" fmla="*/ 200129 w 331750"/>
                <a:gd name="connsiteY12" fmla="*/ 16335 h 591323"/>
                <a:gd name="connsiteX13" fmla="*/ 183765 w 331750"/>
                <a:gd name="connsiteY13" fmla="*/ 0 h 591323"/>
                <a:gd name="connsiteX14" fmla="*/ 151067 w 331750"/>
                <a:gd name="connsiteY14" fmla="*/ 0 h 591323"/>
                <a:gd name="connsiteX15" fmla="*/ 134761 w 331750"/>
                <a:gd name="connsiteY15" fmla="*/ 16335 h 591323"/>
                <a:gd name="connsiteX16" fmla="*/ 134761 w 331750"/>
                <a:gd name="connsiteY16" fmla="*/ 28475 h 591323"/>
                <a:gd name="connsiteX17" fmla="*/ 57106 w 331750"/>
                <a:gd name="connsiteY17" fmla="*/ 60790 h 591323"/>
                <a:gd name="connsiteX18" fmla="*/ 9608 w 331750"/>
                <a:gd name="connsiteY18" fmla="*/ 168958 h 591323"/>
                <a:gd name="connsiteX19" fmla="*/ 25914 w 331750"/>
                <a:gd name="connsiteY19" fmla="*/ 236275 h 591323"/>
                <a:gd name="connsiteX20" fmla="*/ 73115 w 331750"/>
                <a:gd name="connsiteY20" fmla="*/ 283684 h 591323"/>
                <a:gd name="connsiteX21" fmla="*/ 134732 w 331750"/>
                <a:gd name="connsiteY21" fmla="*/ 309028 h 591323"/>
                <a:gd name="connsiteX22" fmla="*/ 134732 w 331750"/>
                <a:gd name="connsiteY22" fmla="*/ 451549 h 591323"/>
                <a:gd name="connsiteX23" fmla="*/ 107823 w 331750"/>
                <a:gd name="connsiteY23" fmla="*/ 429543 h 591323"/>
                <a:gd name="connsiteX24" fmla="*/ 88298 w 331750"/>
                <a:gd name="connsiteY24" fmla="*/ 371619 h 591323"/>
                <a:gd name="connsiteX25" fmla="*/ 81622 w 331750"/>
                <a:gd name="connsiteY25" fmla="*/ 360660 h 591323"/>
                <a:gd name="connsiteX26" fmla="*/ 69128 w 331750"/>
                <a:gd name="connsiteY26" fmla="*/ 357914 h 591323"/>
                <a:gd name="connsiteX27" fmla="*/ 13330 w 331750"/>
                <a:gd name="connsiteY27" fmla="*/ 368399 h 591323"/>
                <a:gd name="connsiteX28" fmla="*/ 38 w 331750"/>
                <a:gd name="connsiteY28" fmla="*/ 385650 h 591323"/>
                <a:gd name="connsiteX29" fmla="*/ 24643 w 331750"/>
                <a:gd name="connsiteY29" fmla="*/ 466289 h 591323"/>
                <a:gd name="connsiteX30" fmla="*/ 75921 w 331750"/>
                <a:gd name="connsiteY30" fmla="*/ 515381 h 591323"/>
                <a:gd name="connsiteX31" fmla="*/ 134732 w 331750"/>
                <a:gd name="connsiteY31" fmla="*/ 533577 h 591323"/>
                <a:gd name="connsiteX32" fmla="*/ 134732 w 331750"/>
                <a:gd name="connsiteY32" fmla="*/ 574989 h 591323"/>
                <a:gd name="connsiteX33" fmla="*/ 151037 w 331750"/>
                <a:gd name="connsiteY33" fmla="*/ 591324 h 591323"/>
                <a:gd name="connsiteX34" fmla="*/ 183735 w 331750"/>
                <a:gd name="connsiteY34" fmla="*/ 591324 h 591323"/>
                <a:gd name="connsiteX35" fmla="*/ 200100 w 331750"/>
                <a:gd name="connsiteY35" fmla="*/ 574989 h 591323"/>
                <a:gd name="connsiteX36" fmla="*/ 200100 w 331750"/>
                <a:gd name="connsiteY36" fmla="*/ 533842 h 591323"/>
                <a:gd name="connsiteX37" fmla="*/ 290545 w 331750"/>
                <a:gd name="connsiteY37" fmla="*/ 488856 h 591323"/>
                <a:gd name="connsiteX38" fmla="*/ 331751 w 331750"/>
                <a:gd name="connsiteY38" fmla="*/ 381426 h 591323"/>
                <a:gd name="connsiteX39" fmla="*/ 321856 w 331750"/>
                <a:gd name="connsiteY39" fmla="*/ 326633 h 591323"/>
                <a:gd name="connsiteX40" fmla="*/ 242044 w 331750"/>
                <a:gd name="connsiteY40" fmla="*/ 384941 h 591323"/>
                <a:gd name="connsiteX41" fmla="*/ 225000 w 331750"/>
                <a:gd name="connsiteY41" fmla="*/ 433679 h 591323"/>
                <a:gd name="connsiteX42" fmla="*/ 200100 w 331750"/>
                <a:gd name="connsiteY42" fmla="*/ 451638 h 591323"/>
                <a:gd name="connsiteX43" fmla="*/ 200100 w 331750"/>
                <a:gd name="connsiteY43" fmla="*/ 327016 h 591323"/>
                <a:gd name="connsiteX44" fmla="*/ 230731 w 331750"/>
                <a:gd name="connsiteY44" fmla="*/ 346718 h 591323"/>
                <a:gd name="connsiteX45" fmla="*/ 242044 w 331750"/>
                <a:gd name="connsiteY45" fmla="*/ 384941 h 591323"/>
                <a:gd name="connsiteX46" fmla="*/ 134761 w 331750"/>
                <a:gd name="connsiteY46" fmla="*/ 110148 h 591323"/>
                <a:gd name="connsiteX47" fmla="*/ 134761 w 331750"/>
                <a:gd name="connsiteY47" fmla="*/ 219084 h 591323"/>
                <a:gd name="connsiteX48" fmla="*/ 109890 w 331750"/>
                <a:gd name="connsiteY48" fmla="*/ 201539 h 591323"/>
                <a:gd name="connsiteX49" fmla="*/ 97750 w 331750"/>
                <a:gd name="connsiteY49" fmla="*/ 164498 h 591323"/>
                <a:gd name="connsiteX50" fmla="*/ 112283 w 331750"/>
                <a:gd name="connsiteY50" fmla="*/ 125744 h 591323"/>
                <a:gd name="connsiteX51" fmla="*/ 134761 w 331750"/>
                <a:gd name="connsiteY51" fmla="*/ 110148 h 591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31750" h="591323">
                  <a:moveTo>
                    <a:pt x="321856" y="326633"/>
                  </a:moveTo>
                  <a:cubicBezTo>
                    <a:pt x="315180" y="309589"/>
                    <a:pt x="305492" y="294613"/>
                    <a:pt x="293027" y="282178"/>
                  </a:cubicBezTo>
                  <a:cubicBezTo>
                    <a:pt x="280739" y="269919"/>
                    <a:pt x="264906" y="259434"/>
                    <a:pt x="245736" y="250985"/>
                  </a:cubicBezTo>
                  <a:cubicBezTo>
                    <a:pt x="237288" y="247352"/>
                    <a:pt x="222253" y="242744"/>
                    <a:pt x="200129" y="236984"/>
                  </a:cubicBezTo>
                  <a:lnTo>
                    <a:pt x="200129" y="112452"/>
                  </a:lnTo>
                  <a:cubicBezTo>
                    <a:pt x="205623" y="115376"/>
                    <a:pt x="210349" y="119068"/>
                    <a:pt x="214278" y="123529"/>
                  </a:cubicBezTo>
                  <a:cubicBezTo>
                    <a:pt x="222460" y="132685"/>
                    <a:pt x="228013" y="146686"/>
                    <a:pt x="230819" y="165177"/>
                  </a:cubicBezTo>
                  <a:cubicBezTo>
                    <a:pt x="232149" y="174098"/>
                    <a:pt x="240537" y="180242"/>
                    <a:pt x="249399" y="178883"/>
                  </a:cubicBezTo>
                  <a:lnTo>
                    <a:pt x="306732" y="170258"/>
                  </a:lnTo>
                  <a:cubicBezTo>
                    <a:pt x="315594" y="168929"/>
                    <a:pt x="321708" y="160717"/>
                    <a:pt x="320468" y="151856"/>
                  </a:cubicBezTo>
                  <a:cubicBezTo>
                    <a:pt x="314974" y="112718"/>
                    <a:pt x="298314" y="81378"/>
                    <a:pt x="271021" y="58692"/>
                  </a:cubicBezTo>
                  <a:cubicBezTo>
                    <a:pt x="252648" y="43333"/>
                    <a:pt x="228840" y="33230"/>
                    <a:pt x="200129" y="28504"/>
                  </a:cubicBezTo>
                  <a:lnTo>
                    <a:pt x="200129" y="16335"/>
                  </a:lnTo>
                  <a:cubicBezTo>
                    <a:pt x="200129" y="7325"/>
                    <a:pt x="192804" y="0"/>
                    <a:pt x="183765" y="0"/>
                  </a:cubicBezTo>
                  <a:lnTo>
                    <a:pt x="151067" y="0"/>
                  </a:lnTo>
                  <a:cubicBezTo>
                    <a:pt x="142057" y="0"/>
                    <a:pt x="134761" y="7296"/>
                    <a:pt x="134761" y="16335"/>
                  </a:cubicBezTo>
                  <a:lnTo>
                    <a:pt x="134761" y="28475"/>
                  </a:lnTo>
                  <a:cubicBezTo>
                    <a:pt x="101679" y="33644"/>
                    <a:pt x="75626" y="44485"/>
                    <a:pt x="57106" y="60790"/>
                  </a:cubicBezTo>
                  <a:cubicBezTo>
                    <a:pt x="25589" y="88349"/>
                    <a:pt x="9608" y="124739"/>
                    <a:pt x="9608" y="168958"/>
                  </a:cubicBezTo>
                  <a:cubicBezTo>
                    <a:pt x="9608" y="193859"/>
                    <a:pt x="15102" y="216485"/>
                    <a:pt x="25914" y="236275"/>
                  </a:cubicBezTo>
                  <a:cubicBezTo>
                    <a:pt x="36931" y="256391"/>
                    <a:pt x="52823" y="272371"/>
                    <a:pt x="73115" y="283684"/>
                  </a:cubicBezTo>
                  <a:cubicBezTo>
                    <a:pt x="93822" y="295292"/>
                    <a:pt x="114498" y="303770"/>
                    <a:pt x="134732" y="309028"/>
                  </a:cubicBezTo>
                  <a:lnTo>
                    <a:pt x="134732" y="451549"/>
                  </a:lnTo>
                  <a:cubicBezTo>
                    <a:pt x="124866" y="447148"/>
                    <a:pt x="115975" y="439852"/>
                    <a:pt x="107823" y="429543"/>
                  </a:cubicBezTo>
                  <a:cubicBezTo>
                    <a:pt x="98754" y="417935"/>
                    <a:pt x="92197" y="398440"/>
                    <a:pt x="88298" y="371619"/>
                  </a:cubicBezTo>
                  <a:cubicBezTo>
                    <a:pt x="87707" y="367218"/>
                    <a:pt x="85255" y="363260"/>
                    <a:pt x="81622" y="360660"/>
                  </a:cubicBezTo>
                  <a:cubicBezTo>
                    <a:pt x="78019" y="358091"/>
                    <a:pt x="73559" y="357086"/>
                    <a:pt x="69128" y="357914"/>
                  </a:cubicBezTo>
                  <a:lnTo>
                    <a:pt x="13330" y="368399"/>
                  </a:lnTo>
                  <a:cubicBezTo>
                    <a:pt x="5178" y="369935"/>
                    <a:pt x="-523" y="377349"/>
                    <a:pt x="38" y="385650"/>
                  </a:cubicBezTo>
                  <a:cubicBezTo>
                    <a:pt x="2313" y="417019"/>
                    <a:pt x="10553" y="444106"/>
                    <a:pt x="24643" y="466289"/>
                  </a:cubicBezTo>
                  <a:cubicBezTo>
                    <a:pt x="38733" y="488590"/>
                    <a:pt x="56042" y="505131"/>
                    <a:pt x="75921" y="515381"/>
                  </a:cubicBezTo>
                  <a:cubicBezTo>
                    <a:pt x="91754" y="523534"/>
                    <a:pt x="111485" y="529648"/>
                    <a:pt x="134732" y="533577"/>
                  </a:cubicBezTo>
                  <a:lnTo>
                    <a:pt x="134732" y="574989"/>
                  </a:lnTo>
                  <a:cubicBezTo>
                    <a:pt x="134732" y="583998"/>
                    <a:pt x="142057" y="591324"/>
                    <a:pt x="151037" y="591324"/>
                  </a:cubicBezTo>
                  <a:lnTo>
                    <a:pt x="183735" y="591324"/>
                  </a:lnTo>
                  <a:cubicBezTo>
                    <a:pt x="192774" y="591324"/>
                    <a:pt x="200100" y="583998"/>
                    <a:pt x="200100" y="574989"/>
                  </a:cubicBezTo>
                  <a:lnTo>
                    <a:pt x="200100" y="533842"/>
                  </a:lnTo>
                  <a:cubicBezTo>
                    <a:pt x="236166" y="529116"/>
                    <a:pt x="266560" y="514022"/>
                    <a:pt x="290545" y="488856"/>
                  </a:cubicBezTo>
                  <a:cubicBezTo>
                    <a:pt x="317868" y="460145"/>
                    <a:pt x="331751" y="424020"/>
                    <a:pt x="331751" y="381426"/>
                  </a:cubicBezTo>
                  <a:cubicBezTo>
                    <a:pt x="331751" y="361812"/>
                    <a:pt x="328384" y="343440"/>
                    <a:pt x="321856" y="326633"/>
                  </a:cubicBezTo>
                  <a:close/>
                  <a:moveTo>
                    <a:pt x="242044" y="384941"/>
                  </a:moveTo>
                  <a:cubicBezTo>
                    <a:pt x="242044" y="404672"/>
                    <a:pt x="236461" y="420593"/>
                    <a:pt x="225000" y="433679"/>
                  </a:cubicBezTo>
                  <a:cubicBezTo>
                    <a:pt x="217793" y="441861"/>
                    <a:pt x="209552" y="447827"/>
                    <a:pt x="200100" y="451638"/>
                  </a:cubicBezTo>
                  <a:lnTo>
                    <a:pt x="200100" y="327016"/>
                  </a:lnTo>
                  <a:cubicBezTo>
                    <a:pt x="218118" y="334726"/>
                    <a:pt x="226654" y="341697"/>
                    <a:pt x="230731" y="346718"/>
                  </a:cubicBezTo>
                  <a:cubicBezTo>
                    <a:pt x="238351" y="356023"/>
                    <a:pt x="242044" y="368547"/>
                    <a:pt x="242044" y="384941"/>
                  </a:cubicBezTo>
                  <a:close/>
                  <a:moveTo>
                    <a:pt x="134761" y="110148"/>
                  </a:moveTo>
                  <a:lnTo>
                    <a:pt x="134761" y="219084"/>
                  </a:lnTo>
                  <a:cubicBezTo>
                    <a:pt x="123625" y="214004"/>
                    <a:pt x="115296" y="208125"/>
                    <a:pt x="109890" y="201539"/>
                  </a:cubicBezTo>
                  <a:cubicBezTo>
                    <a:pt x="101708" y="191732"/>
                    <a:pt x="97750" y="179651"/>
                    <a:pt x="97750" y="164498"/>
                  </a:cubicBezTo>
                  <a:cubicBezTo>
                    <a:pt x="97750" y="149404"/>
                    <a:pt x="102506" y="136732"/>
                    <a:pt x="112283" y="125744"/>
                  </a:cubicBezTo>
                  <a:cubicBezTo>
                    <a:pt x="118368" y="118920"/>
                    <a:pt x="125811" y="113751"/>
                    <a:pt x="134761" y="110148"/>
                  </a:cubicBezTo>
                  <a:close/>
                </a:path>
              </a:pathLst>
            </a:custGeom>
            <a:solidFill>
              <a:srgbClr val="8FC748"/>
            </a:solidFill>
            <a:ln w="1354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DA8FC80-B5E6-15E4-4099-8935C16FEF8E}"/>
                </a:ext>
              </a:extLst>
            </p:cNvPr>
            <p:cNvSpPr/>
            <p:nvPr/>
          </p:nvSpPr>
          <p:spPr>
            <a:xfrm>
              <a:off x="5345641" y="4753429"/>
              <a:ext cx="35061" cy="22951"/>
            </a:xfrm>
            <a:custGeom>
              <a:avLst/>
              <a:gdLst>
                <a:gd name="connsiteX0" fmla="*/ 35062 w 35061"/>
                <a:gd name="connsiteY0" fmla="*/ 22951 h 22951"/>
                <a:gd name="connsiteX1" fmla="*/ 35062 w 35061"/>
                <a:gd name="connsiteY1" fmla="*/ 16335 h 22951"/>
                <a:gd name="connsiteX2" fmla="*/ 18697 w 35061"/>
                <a:gd name="connsiteY2" fmla="*/ 0 h 22951"/>
                <a:gd name="connsiteX3" fmla="*/ 0 w 35061"/>
                <a:gd name="connsiteY3" fmla="*/ 0 h 22951"/>
                <a:gd name="connsiteX4" fmla="*/ 35062 w 35061"/>
                <a:gd name="connsiteY4" fmla="*/ 22951 h 2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61" h="22951">
                  <a:moveTo>
                    <a:pt x="35062" y="22951"/>
                  </a:moveTo>
                  <a:lnTo>
                    <a:pt x="35062" y="16335"/>
                  </a:lnTo>
                  <a:cubicBezTo>
                    <a:pt x="35062" y="7325"/>
                    <a:pt x="27736" y="0"/>
                    <a:pt x="18697" y="0"/>
                  </a:cubicBezTo>
                  <a:lnTo>
                    <a:pt x="0" y="0"/>
                  </a:lnTo>
                  <a:cubicBezTo>
                    <a:pt x="12376" y="6558"/>
                    <a:pt x="24103" y="14267"/>
                    <a:pt x="35062" y="22951"/>
                  </a:cubicBezTo>
                  <a:close/>
                </a:path>
              </a:pathLst>
            </a:custGeom>
            <a:solidFill>
              <a:srgbClr val="B1B3B6"/>
            </a:solidFill>
            <a:ln w="29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284A78EF-9959-5746-339B-2E64376E8F29}"/>
                </a:ext>
              </a:extLst>
            </p:cNvPr>
            <p:cNvSpPr/>
            <p:nvPr/>
          </p:nvSpPr>
          <p:spPr>
            <a:xfrm>
              <a:off x="5389269" y="4783587"/>
              <a:ext cx="111931" cy="143496"/>
            </a:xfrm>
            <a:custGeom>
              <a:avLst/>
              <a:gdLst>
                <a:gd name="connsiteX0" fmla="*/ 75677 w 111931"/>
                <a:gd name="connsiteY0" fmla="*/ 143496 h 143496"/>
                <a:gd name="connsiteX1" fmla="*/ 98037 w 111931"/>
                <a:gd name="connsiteY1" fmla="*/ 140129 h 143496"/>
                <a:gd name="connsiteX2" fmla="*/ 111772 w 111931"/>
                <a:gd name="connsiteY2" fmla="*/ 121726 h 143496"/>
                <a:gd name="connsiteX3" fmla="*/ 62325 w 111931"/>
                <a:gd name="connsiteY3" fmla="*/ 28563 h 143496"/>
                <a:gd name="connsiteX4" fmla="*/ 0 w 111931"/>
                <a:gd name="connsiteY4" fmla="*/ 0 h 143496"/>
                <a:gd name="connsiteX5" fmla="*/ 75677 w 111931"/>
                <a:gd name="connsiteY5" fmla="*/ 143496 h 14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931" h="143496">
                  <a:moveTo>
                    <a:pt x="75677" y="143496"/>
                  </a:moveTo>
                  <a:lnTo>
                    <a:pt x="98037" y="140129"/>
                  </a:lnTo>
                  <a:cubicBezTo>
                    <a:pt x="106898" y="138800"/>
                    <a:pt x="113013" y="130588"/>
                    <a:pt x="111772" y="121726"/>
                  </a:cubicBezTo>
                  <a:cubicBezTo>
                    <a:pt x="106278" y="82588"/>
                    <a:pt x="89619" y="51249"/>
                    <a:pt x="62325" y="28563"/>
                  </a:cubicBezTo>
                  <a:cubicBezTo>
                    <a:pt x="45843" y="14739"/>
                    <a:pt x="24930" y="5228"/>
                    <a:pt x="0" y="0"/>
                  </a:cubicBezTo>
                  <a:cubicBezTo>
                    <a:pt x="41206" y="36125"/>
                    <a:pt x="69385" y="86871"/>
                    <a:pt x="75677" y="143496"/>
                  </a:cubicBezTo>
                  <a:close/>
                </a:path>
              </a:pathLst>
            </a:custGeom>
            <a:solidFill>
              <a:srgbClr val="B1B3B6"/>
            </a:solidFill>
            <a:ln w="29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F2E5A9FF-59DA-AE31-8666-612FFD76B4CF}"/>
                </a:ext>
              </a:extLst>
            </p:cNvPr>
            <p:cNvSpPr/>
            <p:nvPr/>
          </p:nvSpPr>
          <p:spPr>
            <a:xfrm>
              <a:off x="5184481" y="5020365"/>
              <a:ext cx="327814" cy="324358"/>
            </a:xfrm>
            <a:custGeom>
              <a:avLst/>
              <a:gdLst>
                <a:gd name="connsiteX0" fmla="*/ 317948 w 327814"/>
                <a:gd name="connsiteY0" fmla="*/ 59756 h 324358"/>
                <a:gd name="connsiteX1" fmla="*/ 289119 w 327814"/>
                <a:gd name="connsiteY1" fmla="*/ 15301 h 324358"/>
                <a:gd name="connsiteX2" fmla="*/ 270540 w 327814"/>
                <a:gd name="connsiteY2" fmla="*/ 0 h 324358"/>
                <a:gd name="connsiteX3" fmla="*/ 225317 w 327814"/>
                <a:gd name="connsiteY3" fmla="*/ 78129 h 324358"/>
                <a:gd name="connsiteX4" fmla="*/ 226853 w 327814"/>
                <a:gd name="connsiteY4" fmla="*/ 79871 h 324358"/>
                <a:gd name="connsiteX5" fmla="*/ 238136 w 327814"/>
                <a:gd name="connsiteY5" fmla="*/ 118094 h 324358"/>
                <a:gd name="connsiteX6" fmla="*/ 221093 w 327814"/>
                <a:gd name="connsiteY6" fmla="*/ 166832 h 324358"/>
                <a:gd name="connsiteX7" fmla="*/ 196192 w 327814"/>
                <a:gd name="connsiteY7" fmla="*/ 184791 h 324358"/>
                <a:gd name="connsiteX8" fmla="*/ 196192 w 327814"/>
                <a:gd name="connsiteY8" fmla="*/ 105717 h 324358"/>
                <a:gd name="connsiteX9" fmla="*/ 130824 w 327814"/>
                <a:gd name="connsiteY9" fmla="*/ 141931 h 324358"/>
                <a:gd name="connsiteX10" fmla="*/ 130824 w 327814"/>
                <a:gd name="connsiteY10" fmla="*/ 184643 h 324358"/>
                <a:gd name="connsiteX11" fmla="*/ 103915 w 327814"/>
                <a:gd name="connsiteY11" fmla="*/ 162637 h 324358"/>
                <a:gd name="connsiteX12" fmla="*/ 96915 w 327814"/>
                <a:gd name="connsiteY12" fmla="*/ 150911 h 324358"/>
                <a:gd name="connsiteX13" fmla="*/ 58308 w 327814"/>
                <a:gd name="connsiteY13" fmla="*/ 154425 h 324358"/>
                <a:gd name="connsiteX14" fmla="*/ 0 w 327814"/>
                <a:gd name="connsiteY14" fmla="*/ 146421 h 324358"/>
                <a:gd name="connsiteX15" fmla="*/ 20706 w 327814"/>
                <a:gd name="connsiteY15" fmla="*/ 199324 h 324358"/>
                <a:gd name="connsiteX16" fmla="*/ 71984 w 327814"/>
                <a:gd name="connsiteY16" fmla="*/ 248416 h 324358"/>
                <a:gd name="connsiteX17" fmla="*/ 130795 w 327814"/>
                <a:gd name="connsiteY17" fmla="*/ 266611 h 324358"/>
                <a:gd name="connsiteX18" fmla="*/ 130795 w 327814"/>
                <a:gd name="connsiteY18" fmla="*/ 308024 h 324358"/>
                <a:gd name="connsiteX19" fmla="*/ 147100 w 327814"/>
                <a:gd name="connsiteY19" fmla="*/ 324358 h 324358"/>
                <a:gd name="connsiteX20" fmla="*/ 179799 w 327814"/>
                <a:gd name="connsiteY20" fmla="*/ 324358 h 324358"/>
                <a:gd name="connsiteX21" fmla="*/ 196163 w 327814"/>
                <a:gd name="connsiteY21" fmla="*/ 308024 h 324358"/>
                <a:gd name="connsiteX22" fmla="*/ 196163 w 327814"/>
                <a:gd name="connsiteY22" fmla="*/ 266877 h 324358"/>
                <a:gd name="connsiteX23" fmla="*/ 286608 w 327814"/>
                <a:gd name="connsiteY23" fmla="*/ 221890 h 324358"/>
                <a:gd name="connsiteX24" fmla="*/ 327814 w 327814"/>
                <a:gd name="connsiteY24" fmla="*/ 114460 h 324358"/>
                <a:gd name="connsiteX25" fmla="*/ 317948 w 327814"/>
                <a:gd name="connsiteY25" fmla="*/ 59756 h 324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27814" h="324358">
                  <a:moveTo>
                    <a:pt x="317948" y="59756"/>
                  </a:moveTo>
                  <a:cubicBezTo>
                    <a:pt x="311273" y="42712"/>
                    <a:pt x="301584" y="27736"/>
                    <a:pt x="289119" y="15301"/>
                  </a:cubicBezTo>
                  <a:cubicBezTo>
                    <a:pt x="283655" y="9836"/>
                    <a:pt x="277422" y="4726"/>
                    <a:pt x="270540" y="0"/>
                  </a:cubicBezTo>
                  <a:cubicBezTo>
                    <a:pt x="260822" y="29036"/>
                    <a:pt x="245314" y="55561"/>
                    <a:pt x="225317" y="78129"/>
                  </a:cubicBezTo>
                  <a:cubicBezTo>
                    <a:pt x="225878" y="78749"/>
                    <a:pt x="226380" y="79339"/>
                    <a:pt x="226853" y="79871"/>
                  </a:cubicBezTo>
                  <a:cubicBezTo>
                    <a:pt x="234444" y="89146"/>
                    <a:pt x="238136" y="101670"/>
                    <a:pt x="238136" y="118094"/>
                  </a:cubicBezTo>
                  <a:cubicBezTo>
                    <a:pt x="238136" y="137825"/>
                    <a:pt x="232554" y="153746"/>
                    <a:pt x="221093" y="166832"/>
                  </a:cubicBezTo>
                  <a:cubicBezTo>
                    <a:pt x="213886" y="175013"/>
                    <a:pt x="205644" y="180980"/>
                    <a:pt x="196192" y="184791"/>
                  </a:cubicBezTo>
                  <a:lnTo>
                    <a:pt x="196192" y="105717"/>
                  </a:lnTo>
                  <a:cubicBezTo>
                    <a:pt x="176697" y="121195"/>
                    <a:pt x="154632" y="133542"/>
                    <a:pt x="130824" y="141931"/>
                  </a:cubicBezTo>
                  <a:lnTo>
                    <a:pt x="130824" y="184643"/>
                  </a:lnTo>
                  <a:cubicBezTo>
                    <a:pt x="120959" y="180242"/>
                    <a:pt x="112068" y="172946"/>
                    <a:pt x="103915" y="162637"/>
                  </a:cubicBezTo>
                  <a:cubicBezTo>
                    <a:pt x="101405" y="159388"/>
                    <a:pt x="99041" y="155400"/>
                    <a:pt x="96915" y="150911"/>
                  </a:cubicBezTo>
                  <a:cubicBezTo>
                    <a:pt x="84331" y="153185"/>
                    <a:pt x="71482" y="154425"/>
                    <a:pt x="58308" y="154425"/>
                  </a:cubicBezTo>
                  <a:cubicBezTo>
                    <a:pt x="38193" y="154425"/>
                    <a:pt x="18668" y="151590"/>
                    <a:pt x="0" y="146421"/>
                  </a:cubicBezTo>
                  <a:cubicBezTo>
                    <a:pt x="4106" y="166241"/>
                    <a:pt x="10959" y="183993"/>
                    <a:pt x="20706" y="199324"/>
                  </a:cubicBezTo>
                  <a:cubicBezTo>
                    <a:pt x="34796" y="221625"/>
                    <a:pt x="52105" y="238166"/>
                    <a:pt x="71984" y="248416"/>
                  </a:cubicBezTo>
                  <a:cubicBezTo>
                    <a:pt x="87817" y="256568"/>
                    <a:pt x="107548" y="262683"/>
                    <a:pt x="130795" y="266611"/>
                  </a:cubicBezTo>
                  <a:lnTo>
                    <a:pt x="130795" y="308024"/>
                  </a:lnTo>
                  <a:cubicBezTo>
                    <a:pt x="130795" y="317033"/>
                    <a:pt x="138120" y="324358"/>
                    <a:pt x="147100" y="324358"/>
                  </a:cubicBezTo>
                  <a:lnTo>
                    <a:pt x="179799" y="324358"/>
                  </a:lnTo>
                  <a:cubicBezTo>
                    <a:pt x="188837" y="324358"/>
                    <a:pt x="196163" y="317033"/>
                    <a:pt x="196163" y="308024"/>
                  </a:cubicBezTo>
                  <a:lnTo>
                    <a:pt x="196163" y="266877"/>
                  </a:lnTo>
                  <a:cubicBezTo>
                    <a:pt x="232229" y="262151"/>
                    <a:pt x="262624" y="247057"/>
                    <a:pt x="286608" y="221890"/>
                  </a:cubicBezTo>
                  <a:cubicBezTo>
                    <a:pt x="313931" y="193179"/>
                    <a:pt x="327814" y="157054"/>
                    <a:pt x="327814" y="114460"/>
                  </a:cubicBezTo>
                  <a:cubicBezTo>
                    <a:pt x="327844" y="94936"/>
                    <a:pt x="324476" y="76563"/>
                    <a:pt x="317948" y="59756"/>
                  </a:cubicBezTo>
                  <a:close/>
                </a:path>
              </a:pathLst>
            </a:custGeom>
            <a:solidFill>
              <a:srgbClr val="B1B3B6"/>
            </a:solidFill>
            <a:ln w="29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5" name="Graphic 2">
            <a:extLst>
              <a:ext uri="{FF2B5EF4-FFF2-40B4-BE49-F238E27FC236}">
                <a16:creationId xmlns:a16="http://schemas.microsoft.com/office/drawing/2014/main" id="{4FA6DFF2-0578-E625-337A-A1EF4B126A71}"/>
              </a:ext>
            </a:extLst>
          </p:cNvPr>
          <p:cNvGrpSpPr/>
          <p:nvPr/>
        </p:nvGrpSpPr>
        <p:grpSpPr>
          <a:xfrm>
            <a:off x="2896016" y="4777680"/>
            <a:ext cx="593184" cy="542762"/>
            <a:chOff x="2896016" y="4777680"/>
            <a:chExt cx="593184" cy="542762"/>
          </a:xfrm>
        </p:grpSpPr>
        <p:grpSp>
          <p:nvGrpSpPr>
            <p:cNvPr id="336" name="Graphic 2">
              <a:extLst>
                <a:ext uri="{FF2B5EF4-FFF2-40B4-BE49-F238E27FC236}">
                  <a16:creationId xmlns:a16="http://schemas.microsoft.com/office/drawing/2014/main" id="{3BF15388-5E42-ECA9-79C7-AA833DBF5D85}"/>
                </a:ext>
              </a:extLst>
            </p:cNvPr>
            <p:cNvGrpSpPr/>
            <p:nvPr/>
          </p:nvGrpSpPr>
          <p:grpSpPr>
            <a:xfrm>
              <a:off x="3192549" y="4777798"/>
              <a:ext cx="296651" cy="296297"/>
              <a:chOff x="3192549" y="4777798"/>
              <a:chExt cx="296651" cy="296297"/>
            </a:xfrm>
          </p:grpSpPr>
          <p:sp>
            <p:nvSpPr>
              <p:cNvPr id="337" name="Freeform: Shape 336">
                <a:extLst>
                  <a:ext uri="{FF2B5EF4-FFF2-40B4-BE49-F238E27FC236}">
                    <a16:creationId xmlns:a16="http://schemas.microsoft.com/office/drawing/2014/main" id="{7C248C01-7ECA-1235-BBA2-B4803D6FF1D5}"/>
                  </a:ext>
                </a:extLst>
              </p:cNvPr>
              <p:cNvSpPr/>
              <p:nvPr/>
            </p:nvSpPr>
            <p:spPr>
              <a:xfrm>
                <a:off x="3192549" y="4777798"/>
                <a:ext cx="296621" cy="296297"/>
              </a:xfrm>
              <a:custGeom>
                <a:avLst/>
                <a:gdLst>
                  <a:gd name="connsiteX0" fmla="*/ 246466 w 296621"/>
                  <a:gd name="connsiteY0" fmla="*/ 122938 h 296297"/>
                  <a:gd name="connsiteX1" fmla="*/ 246348 w 296621"/>
                  <a:gd name="connsiteY1" fmla="*/ 122938 h 296297"/>
                  <a:gd name="connsiteX2" fmla="*/ 246348 w 296621"/>
                  <a:gd name="connsiteY2" fmla="*/ 49949 h 296297"/>
                  <a:gd name="connsiteX3" fmla="*/ 173359 w 296621"/>
                  <a:gd name="connsiteY3" fmla="*/ 49949 h 296297"/>
                  <a:gd name="connsiteX4" fmla="*/ 123174 w 296621"/>
                  <a:gd name="connsiteY4" fmla="*/ 0 h 296297"/>
                  <a:gd name="connsiteX5" fmla="*/ 72989 w 296621"/>
                  <a:gd name="connsiteY5" fmla="*/ 49949 h 296297"/>
                  <a:gd name="connsiteX6" fmla="*/ 0 w 296621"/>
                  <a:gd name="connsiteY6" fmla="*/ 49949 h 296297"/>
                  <a:gd name="connsiteX7" fmla="*/ 0 w 296621"/>
                  <a:gd name="connsiteY7" fmla="*/ 122938 h 296297"/>
                  <a:gd name="connsiteX8" fmla="*/ 50067 w 296621"/>
                  <a:gd name="connsiteY8" fmla="*/ 173123 h 296297"/>
                  <a:gd name="connsiteX9" fmla="*/ 0 w 296621"/>
                  <a:gd name="connsiteY9" fmla="*/ 223308 h 296297"/>
                  <a:gd name="connsiteX10" fmla="*/ 0 w 296621"/>
                  <a:gd name="connsiteY10" fmla="*/ 296297 h 296297"/>
                  <a:gd name="connsiteX11" fmla="*/ 246318 w 296621"/>
                  <a:gd name="connsiteY11" fmla="*/ 296297 h 296297"/>
                  <a:gd name="connsiteX12" fmla="*/ 246318 w 296621"/>
                  <a:gd name="connsiteY12" fmla="*/ 223308 h 296297"/>
                  <a:gd name="connsiteX13" fmla="*/ 246436 w 296621"/>
                  <a:gd name="connsiteY13" fmla="*/ 223308 h 296297"/>
                  <a:gd name="connsiteX14" fmla="*/ 296622 w 296621"/>
                  <a:gd name="connsiteY14" fmla="*/ 173123 h 296297"/>
                  <a:gd name="connsiteX15" fmla="*/ 246466 w 296621"/>
                  <a:gd name="connsiteY15" fmla="*/ 122938 h 296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6621" h="296297">
                    <a:moveTo>
                      <a:pt x="246466" y="122938"/>
                    </a:moveTo>
                    <a:cubicBezTo>
                      <a:pt x="246436" y="122938"/>
                      <a:pt x="246407" y="122938"/>
                      <a:pt x="246348" y="122938"/>
                    </a:cubicBezTo>
                    <a:lnTo>
                      <a:pt x="246348" y="49949"/>
                    </a:lnTo>
                    <a:lnTo>
                      <a:pt x="173359" y="49949"/>
                    </a:lnTo>
                    <a:cubicBezTo>
                      <a:pt x="173212" y="22331"/>
                      <a:pt x="150822" y="0"/>
                      <a:pt x="123174" y="0"/>
                    </a:cubicBezTo>
                    <a:cubicBezTo>
                      <a:pt x="95526" y="0"/>
                      <a:pt x="73107" y="22331"/>
                      <a:pt x="72989" y="49949"/>
                    </a:cubicBezTo>
                    <a:lnTo>
                      <a:pt x="0" y="49949"/>
                    </a:lnTo>
                    <a:lnTo>
                      <a:pt x="0" y="122938"/>
                    </a:lnTo>
                    <a:cubicBezTo>
                      <a:pt x="27648" y="122997"/>
                      <a:pt x="50067" y="145446"/>
                      <a:pt x="50067" y="173123"/>
                    </a:cubicBezTo>
                    <a:cubicBezTo>
                      <a:pt x="50067" y="200800"/>
                      <a:pt x="27648" y="223249"/>
                      <a:pt x="0" y="223308"/>
                    </a:cubicBezTo>
                    <a:lnTo>
                      <a:pt x="0" y="296297"/>
                    </a:lnTo>
                    <a:lnTo>
                      <a:pt x="246318" y="296297"/>
                    </a:lnTo>
                    <a:lnTo>
                      <a:pt x="246318" y="223308"/>
                    </a:lnTo>
                    <a:cubicBezTo>
                      <a:pt x="246378" y="223308"/>
                      <a:pt x="246407" y="223308"/>
                      <a:pt x="246436" y="223308"/>
                    </a:cubicBezTo>
                    <a:cubicBezTo>
                      <a:pt x="274143" y="223308"/>
                      <a:pt x="296622" y="200830"/>
                      <a:pt x="296622" y="173123"/>
                    </a:cubicBezTo>
                    <a:cubicBezTo>
                      <a:pt x="296622" y="145387"/>
                      <a:pt x="274173" y="122938"/>
                      <a:pt x="246466" y="122938"/>
                    </a:cubicBezTo>
                    <a:close/>
                  </a:path>
                </a:pathLst>
              </a:custGeom>
              <a:solidFill>
                <a:srgbClr val="8FC748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8" name="Freeform: Shape 337">
                <a:extLst>
                  <a:ext uri="{FF2B5EF4-FFF2-40B4-BE49-F238E27FC236}">
                    <a16:creationId xmlns:a16="http://schemas.microsoft.com/office/drawing/2014/main" id="{83F7DC1E-B136-7095-A384-2A820CD872E6}"/>
                  </a:ext>
                </a:extLst>
              </p:cNvPr>
              <p:cNvSpPr/>
              <p:nvPr/>
            </p:nvSpPr>
            <p:spPr>
              <a:xfrm>
                <a:off x="3192578" y="4827747"/>
                <a:ext cx="296621" cy="246347"/>
              </a:xfrm>
              <a:custGeom>
                <a:avLst/>
                <a:gdLst>
                  <a:gd name="connsiteX0" fmla="*/ 246436 w 296621"/>
                  <a:gd name="connsiteY0" fmla="*/ 72989 h 246347"/>
                  <a:gd name="connsiteX1" fmla="*/ 246318 w 296621"/>
                  <a:gd name="connsiteY1" fmla="*/ 72989 h 246347"/>
                  <a:gd name="connsiteX2" fmla="*/ 246318 w 296621"/>
                  <a:gd name="connsiteY2" fmla="*/ 0 h 246347"/>
                  <a:gd name="connsiteX3" fmla="*/ 199353 w 296621"/>
                  <a:gd name="connsiteY3" fmla="*/ 0 h 246347"/>
                  <a:gd name="connsiteX4" fmla="*/ 200623 w 296621"/>
                  <a:gd name="connsiteY4" fmla="*/ 20116 h 246347"/>
                  <a:gd name="connsiteX5" fmla="*/ 30897 w 296621"/>
                  <a:gd name="connsiteY5" fmla="*/ 189871 h 246347"/>
                  <a:gd name="connsiteX6" fmla="*/ 0 w 296621"/>
                  <a:gd name="connsiteY6" fmla="*/ 186917 h 246347"/>
                  <a:gd name="connsiteX7" fmla="*/ 0 w 296621"/>
                  <a:gd name="connsiteY7" fmla="*/ 246348 h 246347"/>
                  <a:gd name="connsiteX8" fmla="*/ 246318 w 296621"/>
                  <a:gd name="connsiteY8" fmla="*/ 246348 h 246347"/>
                  <a:gd name="connsiteX9" fmla="*/ 246318 w 296621"/>
                  <a:gd name="connsiteY9" fmla="*/ 173359 h 246347"/>
                  <a:gd name="connsiteX10" fmla="*/ 246436 w 296621"/>
                  <a:gd name="connsiteY10" fmla="*/ 173359 h 246347"/>
                  <a:gd name="connsiteX11" fmla="*/ 296622 w 296621"/>
                  <a:gd name="connsiteY11" fmla="*/ 123174 h 246347"/>
                  <a:gd name="connsiteX12" fmla="*/ 246436 w 296621"/>
                  <a:gd name="connsiteY12" fmla="*/ 72989 h 246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6621" h="246347">
                    <a:moveTo>
                      <a:pt x="246436" y="72989"/>
                    </a:moveTo>
                    <a:cubicBezTo>
                      <a:pt x="246407" y="72989"/>
                      <a:pt x="246378" y="72989"/>
                      <a:pt x="246318" y="72989"/>
                    </a:cubicBezTo>
                    <a:lnTo>
                      <a:pt x="246318" y="0"/>
                    </a:lnTo>
                    <a:lnTo>
                      <a:pt x="199353" y="0"/>
                    </a:lnTo>
                    <a:cubicBezTo>
                      <a:pt x="200150" y="6617"/>
                      <a:pt x="200623" y="13322"/>
                      <a:pt x="200623" y="20116"/>
                    </a:cubicBezTo>
                    <a:cubicBezTo>
                      <a:pt x="200623" y="112658"/>
                      <a:pt x="123440" y="189871"/>
                      <a:pt x="30897" y="189871"/>
                    </a:cubicBezTo>
                    <a:cubicBezTo>
                      <a:pt x="20352" y="189871"/>
                      <a:pt x="10073" y="188808"/>
                      <a:pt x="0" y="186917"/>
                    </a:cubicBezTo>
                    <a:lnTo>
                      <a:pt x="0" y="246348"/>
                    </a:lnTo>
                    <a:lnTo>
                      <a:pt x="246318" y="246348"/>
                    </a:lnTo>
                    <a:lnTo>
                      <a:pt x="246318" y="173359"/>
                    </a:lnTo>
                    <a:cubicBezTo>
                      <a:pt x="246378" y="173359"/>
                      <a:pt x="246407" y="173359"/>
                      <a:pt x="246436" y="173359"/>
                    </a:cubicBezTo>
                    <a:cubicBezTo>
                      <a:pt x="274143" y="173359"/>
                      <a:pt x="296622" y="150881"/>
                      <a:pt x="296622" y="123174"/>
                    </a:cubicBezTo>
                    <a:cubicBezTo>
                      <a:pt x="296592" y="95438"/>
                      <a:pt x="274143" y="72989"/>
                      <a:pt x="246436" y="72989"/>
                    </a:cubicBezTo>
                    <a:close/>
                  </a:path>
                </a:pathLst>
              </a:custGeom>
              <a:solidFill>
                <a:srgbClr val="B1B3B6"/>
              </a:solidFill>
              <a:ln w="29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39" name="Graphic 2">
              <a:extLst>
                <a:ext uri="{FF2B5EF4-FFF2-40B4-BE49-F238E27FC236}">
                  <a16:creationId xmlns:a16="http://schemas.microsoft.com/office/drawing/2014/main" id="{81144B4A-1A01-8DE0-6EBD-35354B581D9E}"/>
                </a:ext>
              </a:extLst>
            </p:cNvPr>
            <p:cNvGrpSpPr/>
            <p:nvPr/>
          </p:nvGrpSpPr>
          <p:grpSpPr>
            <a:xfrm>
              <a:off x="3142452" y="5023998"/>
              <a:ext cx="296680" cy="296296"/>
              <a:chOff x="3142452" y="5023998"/>
              <a:chExt cx="296680" cy="296296"/>
            </a:xfrm>
          </p:grpSpPr>
          <p:sp>
            <p:nvSpPr>
              <p:cNvPr id="340" name="Freeform: Shape 339">
                <a:extLst>
                  <a:ext uri="{FF2B5EF4-FFF2-40B4-BE49-F238E27FC236}">
                    <a16:creationId xmlns:a16="http://schemas.microsoft.com/office/drawing/2014/main" id="{C70F8324-9467-DF16-EE87-01510DDB2E51}"/>
                  </a:ext>
                </a:extLst>
              </p:cNvPr>
              <p:cNvSpPr/>
              <p:nvPr/>
            </p:nvSpPr>
            <p:spPr>
              <a:xfrm>
                <a:off x="3142452" y="5023998"/>
                <a:ext cx="296651" cy="296296"/>
              </a:xfrm>
              <a:custGeom>
                <a:avLst/>
                <a:gdLst>
                  <a:gd name="connsiteX0" fmla="*/ 296651 w 296651"/>
                  <a:gd name="connsiteY0" fmla="*/ 122938 h 296296"/>
                  <a:gd name="connsiteX1" fmla="*/ 296651 w 296651"/>
                  <a:gd name="connsiteY1" fmla="*/ 49949 h 296296"/>
                  <a:gd name="connsiteX2" fmla="*/ 223663 w 296651"/>
                  <a:gd name="connsiteY2" fmla="*/ 49949 h 296296"/>
                  <a:gd name="connsiteX3" fmla="*/ 173507 w 296651"/>
                  <a:gd name="connsiteY3" fmla="*/ 0 h 296296"/>
                  <a:gd name="connsiteX4" fmla="*/ 123322 w 296651"/>
                  <a:gd name="connsiteY4" fmla="*/ 49949 h 296296"/>
                  <a:gd name="connsiteX5" fmla="*/ 50333 w 296651"/>
                  <a:gd name="connsiteY5" fmla="*/ 49949 h 296296"/>
                  <a:gd name="connsiteX6" fmla="*/ 50333 w 296651"/>
                  <a:gd name="connsiteY6" fmla="*/ 122938 h 296296"/>
                  <a:gd name="connsiteX7" fmla="*/ 50185 w 296651"/>
                  <a:gd name="connsiteY7" fmla="*/ 122938 h 296296"/>
                  <a:gd name="connsiteX8" fmla="*/ 0 w 296651"/>
                  <a:gd name="connsiteY8" fmla="*/ 173123 h 296296"/>
                  <a:gd name="connsiteX9" fmla="*/ 50185 w 296651"/>
                  <a:gd name="connsiteY9" fmla="*/ 223308 h 296296"/>
                  <a:gd name="connsiteX10" fmla="*/ 50333 w 296651"/>
                  <a:gd name="connsiteY10" fmla="*/ 223308 h 296296"/>
                  <a:gd name="connsiteX11" fmla="*/ 50333 w 296651"/>
                  <a:gd name="connsiteY11" fmla="*/ 296297 h 296296"/>
                  <a:gd name="connsiteX12" fmla="*/ 296651 w 296651"/>
                  <a:gd name="connsiteY12" fmla="*/ 296297 h 296296"/>
                  <a:gd name="connsiteX13" fmla="*/ 296651 w 296651"/>
                  <a:gd name="connsiteY13" fmla="*/ 223308 h 296296"/>
                  <a:gd name="connsiteX14" fmla="*/ 246614 w 296651"/>
                  <a:gd name="connsiteY14" fmla="*/ 173123 h 296296"/>
                  <a:gd name="connsiteX15" fmla="*/ 296651 w 296651"/>
                  <a:gd name="connsiteY15" fmla="*/ 122938 h 296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6651" h="296296">
                    <a:moveTo>
                      <a:pt x="296651" y="122938"/>
                    </a:moveTo>
                    <a:lnTo>
                      <a:pt x="296651" y="49949"/>
                    </a:lnTo>
                    <a:lnTo>
                      <a:pt x="223663" y="49949"/>
                    </a:lnTo>
                    <a:cubicBezTo>
                      <a:pt x="223544" y="22331"/>
                      <a:pt x="201155" y="0"/>
                      <a:pt x="173507" y="0"/>
                    </a:cubicBezTo>
                    <a:cubicBezTo>
                      <a:pt x="145859" y="0"/>
                      <a:pt x="123440" y="22331"/>
                      <a:pt x="123322" y="49949"/>
                    </a:cubicBezTo>
                    <a:lnTo>
                      <a:pt x="50333" y="49949"/>
                    </a:lnTo>
                    <a:lnTo>
                      <a:pt x="50333" y="122938"/>
                    </a:lnTo>
                    <a:cubicBezTo>
                      <a:pt x="50274" y="122938"/>
                      <a:pt x="50274" y="122938"/>
                      <a:pt x="50185" y="122938"/>
                    </a:cubicBezTo>
                    <a:cubicBezTo>
                      <a:pt x="22508" y="122938"/>
                      <a:pt x="0" y="145416"/>
                      <a:pt x="0" y="173123"/>
                    </a:cubicBezTo>
                    <a:cubicBezTo>
                      <a:pt x="0" y="200859"/>
                      <a:pt x="22478" y="223308"/>
                      <a:pt x="50185" y="223308"/>
                    </a:cubicBezTo>
                    <a:cubicBezTo>
                      <a:pt x="50244" y="223308"/>
                      <a:pt x="50274" y="223308"/>
                      <a:pt x="50333" y="223308"/>
                    </a:cubicBezTo>
                    <a:lnTo>
                      <a:pt x="50333" y="296297"/>
                    </a:lnTo>
                    <a:lnTo>
                      <a:pt x="296651" y="296297"/>
                    </a:lnTo>
                    <a:lnTo>
                      <a:pt x="296651" y="223308"/>
                    </a:lnTo>
                    <a:cubicBezTo>
                      <a:pt x="269003" y="223249"/>
                      <a:pt x="246614" y="200800"/>
                      <a:pt x="246614" y="173123"/>
                    </a:cubicBezTo>
                    <a:cubicBezTo>
                      <a:pt x="246614" y="145446"/>
                      <a:pt x="269003" y="122996"/>
                      <a:pt x="296651" y="122938"/>
                    </a:cubicBezTo>
                    <a:close/>
                  </a:path>
                </a:pathLst>
              </a:custGeom>
              <a:solidFill>
                <a:srgbClr val="EE2A7B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1" name="Freeform: Shape 340">
                <a:extLst>
                  <a:ext uri="{FF2B5EF4-FFF2-40B4-BE49-F238E27FC236}">
                    <a16:creationId xmlns:a16="http://schemas.microsoft.com/office/drawing/2014/main" id="{861EAE6D-C7E5-A94D-5890-4D8A599A0FA7}"/>
                  </a:ext>
                </a:extLst>
              </p:cNvPr>
              <p:cNvSpPr/>
              <p:nvPr/>
            </p:nvSpPr>
            <p:spPr>
              <a:xfrm>
                <a:off x="3192815" y="5073947"/>
                <a:ext cx="246318" cy="246347"/>
              </a:xfrm>
              <a:custGeom>
                <a:avLst/>
                <a:gdLst>
                  <a:gd name="connsiteX0" fmla="*/ 246289 w 246318"/>
                  <a:gd name="connsiteY0" fmla="*/ 72989 h 246347"/>
                  <a:gd name="connsiteX1" fmla="*/ 246289 w 246318"/>
                  <a:gd name="connsiteY1" fmla="*/ 0 h 246347"/>
                  <a:gd name="connsiteX2" fmla="*/ 189251 w 246318"/>
                  <a:gd name="connsiteY2" fmla="*/ 0 h 246347"/>
                  <a:gd name="connsiteX3" fmla="*/ 194568 w 246318"/>
                  <a:gd name="connsiteY3" fmla="*/ 41590 h 246347"/>
                  <a:gd name="connsiteX4" fmla="*/ 24812 w 246318"/>
                  <a:gd name="connsiteY4" fmla="*/ 211345 h 246347"/>
                  <a:gd name="connsiteX5" fmla="*/ 0 w 246318"/>
                  <a:gd name="connsiteY5" fmla="*/ 209455 h 246347"/>
                  <a:gd name="connsiteX6" fmla="*/ 0 w 246318"/>
                  <a:gd name="connsiteY6" fmla="*/ 246348 h 246347"/>
                  <a:gd name="connsiteX7" fmla="*/ 246318 w 246318"/>
                  <a:gd name="connsiteY7" fmla="*/ 246348 h 246347"/>
                  <a:gd name="connsiteX8" fmla="*/ 246318 w 246318"/>
                  <a:gd name="connsiteY8" fmla="*/ 173359 h 246347"/>
                  <a:gd name="connsiteX9" fmla="*/ 196281 w 246318"/>
                  <a:gd name="connsiteY9" fmla="*/ 123174 h 246347"/>
                  <a:gd name="connsiteX10" fmla="*/ 246289 w 246318"/>
                  <a:gd name="connsiteY10" fmla="*/ 72989 h 246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6318" h="246347">
                    <a:moveTo>
                      <a:pt x="246289" y="72989"/>
                    </a:moveTo>
                    <a:lnTo>
                      <a:pt x="246289" y="0"/>
                    </a:lnTo>
                    <a:lnTo>
                      <a:pt x="189251" y="0"/>
                    </a:lnTo>
                    <a:cubicBezTo>
                      <a:pt x="192707" y="13351"/>
                      <a:pt x="194568" y="27264"/>
                      <a:pt x="194568" y="41590"/>
                    </a:cubicBezTo>
                    <a:cubicBezTo>
                      <a:pt x="194568" y="134133"/>
                      <a:pt x="117325" y="211345"/>
                      <a:pt x="24812" y="211345"/>
                    </a:cubicBezTo>
                    <a:cubicBezTo>
                      <a:pt x="16423" y="211345"/>
                      <a:pt x="8093" y="210666"/>
                      <a:pt x="0" y="209455"/>
                    </a:cubicBezTo>
                    <a:lnTo>
                      <a:pt x="0" y="246348"/>
                    </a:lnTo>
                    <a:lnTo>
                      <a:pt x="246318" y="246348"/>
                    </a:lnTo>
                    <a:lnTo>
                      <a:pt x="246318" y="173359"/>
                    </a:lnTo>
                    <a:cubicBezTo>
                      <a:pt x="218671" y="173300"/>
                      <a:pt x="196281" y="150851"/>
                      <a:pt x="196281" y="123174"/>
                    </a:cubicBezTo>
                    <a:cubicBezTo>
                      <a:pt x="196251" y="95497"/>
                      <a:pt x="218641" y="73048"/>
                      <a:pt x="246289" y="72989"/>
                    </a:cubicBezTo>
                    <a:close/>
                  </a:path>
                </a:pathLst>
              </a:custGeom>
              <a:solidFill>
                <a:srgbClr val="B1B3B6"/>
              </a:solidFill>
              <a:ln w="29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42" name="Graphic 2">
              <a:extLst>
                <a:ext uri="{FF2B5EF4-FFF2-40B4-BE49-F238E27FC236}">
                  <a16:creationId xmlns:a16="http://schemas.microsoft.com/office/drawing/2014/main" id="{15859B63-E2B7-2A5C-A8A2-CD0E398F360C}"/>
                </a:ext>
              </a:extLst>
            </p:cNvPr>
            <p:cNvGrpSpPr/>
            <p:nvPr/>
          </p:nvGrpSpPr>
          <p:grpSpPr>
            <a:xfrm>
              <a:off x="2896016" y="4777680"/>
              <a:ext cx="346984" cy="296296"/>
              <a:chOff x="2896016" y="4777680"/>
              <a:chExt cx="346984" cy="296296"/>
            </a:xfrm>
          </p:grpSpPr>
          <p:sp>
            <p:nvSpPr>
              <p:cNvPr id="343" name="Freeform: Shape 342">
                <a:extLst>
                  <a:ext uri="{FF2B5EF4-FFF2-40B4-BE49-F238E27FC236}">
                    <a16:creationId xmlns:a16="http://schemas.microsoft.com/office/drawing/2014/main" id="{96CD68C8-BAB0-D695-3FAB-652521644C63}"/>
                  </a:ext>
                </a:extLst>
              </p:cNvPr>
              <p:cNvSpPr/>
              <p:nvPr/>
            </p:nvSpPr>
            <p:spPr>
              <a:xfrm>
                <a:off x="2896016" y="4777680"/>
                <a:ext cx="346984" cy="296296"/>
              </a:xfrm>
              <a:custGeom>
                <a:avLst/>
                <a:gdLst>
                  <a:gd name="connsiteX0" fmla="*/ 296770 w 346984"/>
                  <a:gd name="connsiteY0" fmla="*/ 122938 h 296296"/>
                  <a:gd name="connsiteX1" fmla="*/ 296622 w 346984"/>
                  <a:gd name="connsiteY1" fmla="*/ 122938 h 296296"/>
                  <a:gd name="connsiteX2" fmla="*/ 296622 w 346984"/>
                  <a:gd name="connsiteY2" fmla="*/ 49949 h 296296"/>
                  <a:gd name="connsiteX3" fmla="*/ 223633 w 346984"/>
                  <a:gd name="connsiteY3" fmla="*/ 49949 h 296296"/>
                  <a:gd name="connsiteX4" fmla="*/ 173477 w 346984"/>
                  <a:gd name="connsiteY4" fmla="*/ 0 h 296296"/>
                  <a:gd name="connsiteX5" fmla="*/ 123292 w 346984"/>
                  <a:gd name="connsiteY5" fmla="*/ 49949 h 296296"/>
                  <a:gd name="connsiteX6" fmla="*/ 50333 w 346984"/>
                  <a:gd name="connsiteY6" fmla="*/ 49949 h 296296"/>
                  <a:gd name="connsiteX7" fmla="*/ 50333 w 346984"/>
                  <a:gd name="connsiteY7" fmla="*/ 122938 h 296296"/>
                  <a:gd name="connsiteX8" fmla="*/ 50185 w 346984"/>
                  <a:gd name="connsiteY8" fmla="*/ 122938 h 296296"/>
                  <a:gd name="connsiteX9" fmla="*/ 0 w 346984"/>
                  <a:gd name="connsiteY9" fmla="*/ 173123 h 296296"/>
                  <a:gd name="connsiteX10" fmla="*/ 50185 w 346984"/>
                  <a:gd name="connsiteY10" fmla="*/ 223308 h 296296"/>
                  <a:gd name="connsiteX11" fmla="*/ 50333 w 346984"/>
                  <a:gd name="connsiteY11" fmla="*/ 223308 h 296296"/>
                  <a:gd name="connsiteX12" fmla="*/ 50333 w 346984"/>
                  <a:gd name="connsiteY12" fmla="*/ 296297 h 296296"/>
                  <a:gd name="connsiteX13" fmla="*/ 123322 w 346984"/>
                  <a:gd name="connsiteY13" fmla="*/ 296297 h 296296"/>
                  <a:gd name="connsiteX14" fmla="*/ 173507 w 346984"/>
                  <a:gd name="connsiteY14" fmla="*/ 246850 h 296296"/>
                  <a:gd name="connsiteX15" fmla="*/ 223663 w 346984"/>
                  <a:gd name="connsiteY15" fmla="*/ 296297 h 296296"/>
                  <a:gd name="connsiteX16" fmla="*/ 296651 w 346984"/>
                  <a:gd name="connsiteY16" fmla="*/ 296297 h 296296"/>
                  <a:gd name="connsiteX17" fmla="*/ 296651 w 346984"/>
                  <a:gd name="connsiteY17" fmla="*/ 223308 h 296296"/>
                  <a:gd name="connsiteX18" fmla="*/ 296799 w 346984"/>
                  <a:gd name="connsiteY18" fmla="*/ 223308 h 296296"/>
                  <a:gd name="connsiteX19" fmla="*/ 346984 w 346984"/>
                  <a:gd name="connsiteY19" fmla="*/ 173123 h 296296"/>
                  <a:gd name="connsiteX20" fmla="*/ 296770 w 346984"/>
                  <a:gd name="connsiteY20" fmla="*/ 122938 h 296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6984" h="296296">
                    <a:moveTo>
                      <a:pt x="296770" y="122938"/>
                    </a:moveTo>
                    <a:cubicBezTo>
                      <a:pt x="296710" y="122938"/>
                      <a:pt x="296710" y="122938"/>
                      <a:pt x="296622" y="122938"/>
                    </a:cubicBezTo>
                    <a:lnTo>
                      <a:pt x="296622" y="49949"/>
                    </a:lnTo>
                    <a:lnTo>
                      <a:pt x="223633" y="49949"/>
                    </a:lnTo>
                    <a:cubicBezTo>
                      <a:pt x="223515" y="22331"/>
                      <a:pt x="201096" y="0"/>
                      <a:pt x="173477" y="0"/>
                    </a:cubicBezTo>
                    <a:cubicBezTo>
                      <a:pt x="145830" y="0"/>
                      <a:pt x="123410" y="22331"/>
                      <a:pt x="123292" y="49949"/>
                    </a:cubicBezTo>
                    <a:lnTo>
                      <a:pt x="50333" y="49949"/>
                    </a:lnTo>
                    <a:lnTo>
                      <a:pt x="50333" y="122938"/>
                    </a:lnTo>
                    <a:cubicBezTo>
                      <a:pt x="50274" y="122938"/>
                      <a:pt x="50215" y="122938"/>
                      <a:pt x="50185" y="122938"/>
                    </a:cubicBezTo>
                    <a:cubicBezTo>
                      <a:pt x="22449" y="122938"/>
                      <a:pt x="0" y="145416"/>
                      <a:pt x="0" y="173123"/>
                    </a:cubicBezTo>
                    <a:cubicBezTo>
                      <a:pt x="0" y="200830"/>
                      <a:pt x="22449" y="223308"/>
                      <a:pt x="50185" y="223308"/>
                    </a:cubicBezTo>
                    <a:cubicBezTo>
                      <a:pt x="50215" y="223308"/>
                      <a:pt x="50274" y="223308"/>
                      <a:pt x="50333" y="223308"/>
                    </a:cubicBezTo>
                    <a:lnTo>
                      <a:pt x="50333" y="296297"/>
                    </a:lnTo>
                    <a:lnTo>
                      <a:pt x="123322" y="296297"/>
                    </a:lnTo>
                    <a:cubicBezTo>
                      <a:pt x="123735" y="268915"/>
                      <a:pt x="146007" y="246850"/>
                      <a:pt x="173507" y="246850"/>
                    </a:cubicBezTo>
                    <a:cubicBezTo>
                      <a:pt x="200977" y="246850"/>
                      <a:pt x="223279" y="268944"/>
                      <a:pt x="223663" y="296297"/>
                    </a:cubicBezTo>
                    <a:lnTo>
                      <a:pt x="296651" y="296297"/>
                    </a:lnTo>
                    <a:lnTo>
                      <a:pt x="296651" y="223308"/>
                    </a:lnTo>
                    <a:cubicBezTo>
                      <a:pt x="296710" y="223308"/>
                      <a:pt x="296740" y="223308"/>
                      <a:pt x="296799" y="223308"/>
                    </a:cubicBezTo>
                    <a:cubicBezTo>
                      <a:pt x="324506" y="223308"/>
                      <a:pt x="346984" y="200830"/>
                      <a:pt x="346984" y="173123"/>
                    </a:cubicBezTo>
                    <a:cubicBezTo>
                      <a:pt x="346955" y="145387"/>
                      <a:pt x="324506" y="122938"/>
                      <a:pt x="296770" y="122938"/>
                    </a:cubicBezTo>
                    <a:close/>
                  </a:path>
                </a:pathLst>
              </a:custGeom>
              <a:solidFill>
                <a:srgbClr val="FFD534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4" name="Freeform: Shape 343">
                <a:extLst>
                  <a:ext uri="{FF2B5EF4-FFF2-40B4-BE49-F238E27FC236}">
                    <a16:creationId xmlns:a16="http://schemas.microsoft.com/office/drawing/2014/main" id="{C5D81CFC-9A33-D5AC-0B80-13E712648B5F}"/>
                  </a:ext>
                </a:extLst>
              </p:cNvPr>
              <p:cNvSpPr/>
              <p:nvPr/>
            </p:nvSpPr>
            <p:spPr>
              <a:xfrm>
                <a:off x="2946349" y="4827628"/>
                <a:ext cx="296651" cy="246288"/>
              </a:xfrm>
              <a:custGeom>
                <a:avLst/>
                <a:gdLst>
                  <a:gd name="connsiteX0" fmla="*/ 246436 w 296651"/>
                  <a:gd name="connsiteY0" fmla="*/ 72989 h 246288"/>
                  <a:gd name="connsiteX1" fmla="*/ 246289 w 296651"/>
                  <a:gd name="connsiteY1" fmla="*/ 72989 h 246288"/>
                  <a:gd name="connsiteX2" fmla="*/ 246289 w 296651"/>
                  <a:gd name="connsiteY2" fmla="*/ 0 h 246288"/>
                  <a:gd name="connsiteX3" fmla="*/ 199441 w 296651"/>
                  <a:gd name="connsiteY3" fmla="*/ 0 h 246288"/>
                  <a:gd name="connsiteX4" fmla="*/ 200475 w 296651"/>
                  <a:gd name="connsiteY4" fmla="*/ 18284 h 246288"/>
                  <a:gd name="connsiteX5" fmla="*/ 30749 w 296651"/>
                  <a:gd name="connsiteY5" fmla="*/ 188010 h 246288"/>
                  <a:gd name="connsiteX6" fmla="*/ 0 w 296651"/>
                  <a:gd name="connsiteY6" fmla="*/ 185086 h 246288"/>
                  <a:gd name="connsiteX7" fmla="*/ 0 w 296651"/>
                  <a:gd name="connsiteY7" fmla="*/ 246289 h 246288"/>
                  <a:gd name="connsiteX8" fmla="*/ 72989 w 296651"/>
                  <a:gd name="connsiteY8" fmla="*/ 246289 h 246288"/>
                  <a:gd name="connsiteX9" fmla="*/ 123174 w 296651"/>
                  <a:gd name="connsiteY9" fmla="*/ 196842 h 246288"/>
                  <a:gd name="connsiteX10" fmla="*/ 173330 w 296651"/>
                  <a:gd name="connsiteY10" fmla="*/ 246289 h 246288"/>
                  <a:gd name="connsiteX11" fmla="*/ 246318 w 296651"/>
                  <a:gd name="connsiteY11" fmla="*/ 246289 h 246288"/>
                  <a:gd name="connsiteX12" fmla="*/ 246318 w 296651"/>
                  <a:gd name="connsiteY12" fmla="*/ 173300 h 246288"/>
                  <a:gd name="connsiteX13" fmla="*/ 246466 w 296651"/>
                  <a:gd name="connsiteY13" fmla="*/ 173300 h 246288"/>
                  <a:gd name="connsiteX14" fmla="*/ 296651 w 296651"/>
                  <a:gd name="connsiteY14" fmla="*/ 123115 h 246288"/>
                  <a:gd name="connsiteX15" fmla="*/ 246436 w 296651"/>
                  <a:gd name="connsiteY15" fmla="*/ 72989 h 246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6651" h="246288">
                    <a:moveTo>
                      <a:pt x="246436" y="72989"/>
                    </a:moveTo>
                    <a:cubicBezTo>
                      <a:pt x="246377" y="72989"/>
                      <a:pt x="246377" y="72989"/>
                      <a:pt x="246289" y="72989"/>
                    </a:cubicBezTo>
                    <a:lnTo>
                      <a:pt x="246289" y="0"/>
                    </a:lnTo>
                    <a:lnTo>
                      <a:pt x="199441" y="0"/>
                    </a:lnTo>
                    <a:cubicBezTo>
                      <a:pt x="200091" y="6026"/>
                      <a:pt x="200475" y="12111"/>
                      <a:pt x="200475" y="18284"/>
                    </a:cubicBezTo>
                    <a:cubicBezTo>
                      <a:pt x="200475" y="110827"/>
                      <a:pt x="123292" y="188010"/>
                      <a:pt x="30749" y="188010"/>
                    </a:cubicBezTo>
                    <a:cubicBezTo>
                      <a:pt x="20263" y="188010"/>
                      <a:pt x="9984" y="186976"/>
                      <a:pt x="0" y="185086"/>
                    </a:cubicBezTo>
                    <a:lnTo>
                      <a:pt x="0" y="246289"/>
                    </a:lnTo>
                    <a:lnTo>
                      <a:pt x="72989" y="246289"/>
                    </a:lnTo>
                    <a:cubicBezTo>
                      <a:pt x="73402" y="218907"/>
                      <a:pt x="95674" y="196842"/>
                      <a:pt x="123174" y="196842"/>
                    </a:cubicBezTo>
                    <a:cubicBezTo>
                      <a:pt x="150644" y="196842"/>
                      <a:pt x="172946" y="218937"/>
                      <a:pt x="173330" y="246289"/>
                    </a:cubicBezTo>
                    <a:lnTo>
                      <a:pt x="246318" y="246289"/>
                    </a:lnTo>
                    <a:lnTo>
                      <a:pt x="246318" y="173300"/>
                    </a:lnTo>
                    <a:cubicBezTo>
                      <a:pt x="246377" y="173300"/>
                      <a:pt x="246407" y="173300"/>
                      <a:pt x="246466" y="173300"/>
                    </a:cubicBezTo>
                    <a:cubicBezTo>
                      <a:pt x="274173" y="173300"/>
                      <a:pt x="296651" y="150822"/>
                      <a:pt x="296651" y="123115"/>
                    </a:cubicBezTo>
                    <a:cubicBezTo>
                      <a:pt x="296622" y="95438"/>
                      <a:pt x="274173" y="72989"/>
                      <a:pt x="246436" y="72989"/>
                    </a:cubicBezTo>
                    <a:close/>
                  </a:path>
                </a:pathLst>
              </a:custGeom>
              <a:solidFill>
                <a:srgbClr val="FFCE34"/>
              </a:solidFill>
              <a:ln w="29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45" name="Graphic 2">
              <a:extLst>
                <a:ext uri="{FF2B5EF4-FFF2-40B4-BE49-F238E27FC236}">
                  <a16:creationId xmlns:a16="http://schemas.microsoft.com/office/drawing/2014/main" id="{22095C18-DC07-A31B-63EC-0784246341AB}"/>
                </a:ext>
              </a:extLst>
            </p:cNvPr>
            <p:cNvGrpSpPr/>
            <p:nvPr/>
          </p:nvGrpSpPr>
          <p:grpSpPr>
            <a:xfrm>
              <a:off x="2896104" y="5024146"/>
              <a:ext cx="296680" cy="296297"/>
              <a:chOff x="2896104" y="5024146"/>
              <a:chExt cx="296680" cy="296297"/>
            </a:xfrm>
          </p:grpSpPr>
          <p:sp>
            <p:nvSpPr>
              <p:cNvPr id="346" name="Freeform: Shape 345">
                <a:extLst>
                  <a:ext uri="{FF2B5EF4-FFF2-40B4-BE49-F238E27FC236}">
                    <a16:creationId xmlns:a16="http://schemas.microsoft.com/office/drawing/2014/main" id="{F62B3FD1-A0E7-3EA3-962B-A7F451294B8B}"/>
                  </a:ext>
                </a:extLst>
              </p:cNvPr>
              <p:cNvSpPr/>
              <p:nvPr/>
            </p:nvSpPr>
            <p:spPr>
              <a:xfrm>
                <a:off x="2896104" y="5024146"/>
                <a:ext cx="296680" cy="296267"/>
              </a:xfrm>
              <a:custGeom>
                <a:avLst/>
                <a:gdLst>
                  <a:gd name="connsiteX0" fmla="*/ 296681 w 296680"/>
                  <a:gd name="connsiteY0" fmla="*/ 122908 h 296267"/>
                  <a:gd name="connsiteX1" fmla="*/ 296681 w 296680"/>
                  <a:gd name="connsiteY1" fmla="*/ 49949 h 296267"/>
                  <a:gd name="connsiteX2" fmla="*/ 223692 w 296680"/>
                  <a:gd name="connsiteY2" fmla="*/ 49949 h 296267"/>
                  <a:gd name="connsiteX3" fmla="*/ 173507 w 296680"/>
                  <a:gd name="connsiteY3" fmla="*/ 0 h 296267"/>
                  <a:gd name="connsiteX4" fmla="*/ 123322 w 296680"/>
                  <a:gd name="connsiteY4" fmla="*/ 49949 h 296267"/>
                  <a:gd name="connsiteX5" fmla="*/ 50333 w 296680"/>
                  <a:gd name="connsiteY5" fmla="*/ 49949 h 296267"/>
                  <a:gd name="connsiteX6" fmla="*/ 50333 w 296680"/>
                  <a:gd name="connsiteY6" fmla="*/ 122908 h 296267"/>
                  <a:gd name="connsiteX7" fmla="*/ 50185 w 296680"/>
                  <a:gd name="connsiteY7" fmla="*/ 122908 h 296267"/>
                  <a:gd name="connsiteX8" fmla="*/ 0 w 296680"/>
                  <a:gd name="connsiteY8" fmla="*/ 173093 h 296267"/>
                  <a:gd name="connsiteX9" fmla="*/ 50185 w 296680"/>
                  <a:gd name="connsiteY9" fmla="*/ 223279 h 296267"/>
                  <a:gd name="connsiteX10" fmla="*/ 50333 w 296680"/>
                  <a:gd name="connsiteY10" fmla="*/ 223249 h 296267"/>
                  <a:gd name="connsiteX11" fmla="*/ 50333 w 296680"/>
                  <a:gd name="connsiteY11" fmla="*/ 296267 h 296267"/>
                  <a:gd name="connsiteX12" fmla="*/ 296651 w 296680"/>
                  <a:gd name="connsiteY12" fmla="*/ 296267 h 296267"/>
                  <a:gd name="connsiteX13" fmla="*/ 296651 w 296680"/>
                  <a:gd name="connsiteY13" fmla="*/ 223249 h 296267"/>
                  <a:gd name="connsiteX14" fmla="*/ 246584 w 296680"/>
                  <a:gd name="connsiteY14" fmla="*/ 173064 h 296267"/>
                  <a:gd name="connsiteX15" fmla="*/ 296681 w 296680"/>
                  <a:gd name="connsiteY15" fmla="*/ 122908 h 296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6680" h="296267">
                    <a:moveTo>
                      <a:pt x="296681" y="122908"/>
                    </a:moveTo>
                    <a:lnTo>
                      <a:pt x="296681" y="49949"/>
                    </a:lnTo>
                    <a:lnTo>
                      <a:pt x="223692" y="49949"/>
                    </a:lnTo>
                    <a:cubicBezTo>
                      <a:pt x="223544" y="22331"/>
                      <a:pt x="201155" y="0"/>
                      <a:pt x="173507" y="0"/>
                    </a:cubicBezTo>
                    <a:cubicBezTo>
                      <a:pt x="145889" y="0"/>
                      <a:pt x="123469" y="22331"/>
                      <a:pt x="123322" y="49949"/>
                    </a:cubicBezTo>
                    <a:lnTo>
                      <a:pt x="50333" y="49949"/>
                    </a:lnTo>
                    <a:lnTo>
                      <a:pt x="50333" y="122908"/>
                    </a:lnTo>
                    <a:cubicBezTo>
                      <a:pt x="50304" y="122908"/>
                      <a:pt x="50244" y="122908"/>
                      <a:pt x="50185" y="122908"/>
                    </a:cubicBezTo>
                    <a:cubicBezTo>
                      <a:pt x="22478" y="122908"/>
                      <a:pt x="0" y="145387"/>
                      <a:pt x="0" y="173093"/>
                    </a:cubicBezTo>
                    <a:cubicBezTo>
                      <a:pt x="0" y="200830"/>
                      <a:pt x="22478" y="223279"/>
                      <a:pt x="50185" y="223279"/>
                    </a:cubicBezTo>
                    <a:cubicBezTo>
                      <a:pt x="50215" y="223279"/>
                      <a:pt x="50304" y="223249"/>
                      <a:pt x="50333" y="223249"/>
                    </a:cubicBezTo>
                    <a:lnTo>
                      <a:pt x="50333" y="296267"/>
                    </a:lnTo>
                    <a:lnTo>
                      <a:pt x="296651" y="296267"/>
                    </a:lnTo>
                    <a:lnTo>
                      <a:pt x="296651" y="223249"/>
                    </a:lnTo>
                    <a:cubicBezTo>
                      <a:pt x="268974" y="223190"/>
                      <a:pt x="246584" y="200741"/>
                      <a:pt x="246584" y="173064"/>
                    </a:cubicBezTo>
                    <a:cubicBezTo>
                      <a:pt x="246584" y="145387"/>
                      <a:pt x="269033" y="122967"/>
                      <a:pt x="296681" y="122908"/>
                    </a:cubicBezTo>
                    <a:close/>
                  </a:path>
                </a:pathLst>
              </a:custGeom>
              <a:solidFill>
                <a:srgbClr val="00BDF2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6F87CC57-6365-2559-1846-B51EE4ECD03E}"/>
                  </a:ext>
                </a:extLst>
              </p:cNvPr>
              <p:cNvSpPr/>
              <p:nvPr/>
            </p:nvSpPr>
            <p:spPr>
              <a:xfrm>
                <a:off x="2946467" y="5074095"/>
                <a:ext cx="246318" cy="246347"/>
              </a:xfrm>
              <a:custGeom>
                <a:avLst/>
                <a:gdLst>
                  <a:gd name="connsiteX0" fmla="*/ 246318 w 246318"/>
                  <a:gd name="connsiteY0" fmla="*/ 72959 h 246347"/>
                  <a:gd name="connsiteX1" fmla="*/ 246318 w 246318"/>
                  <a:gd name="connsiteY1" fmla="*/ 0 h 246347"/>
                  <a:gd name="connsiteX2" fmla="*/ 180980 w 246318"/>
                  <a:gd name="connsiteY2" fmla="*/ 0 h 246347"/>
                  <a:gd name="connsiteX3" fmla="*/ 186829 w 246318"/>
                  <a:gd name="connsiteY3" fmla="*/ 43391 h 246347"/>
                  <a:gd name="connsiteX4" fmla="*/ 17073 w 246318"/>
                  <a:gd name="connsiteY4" fmla="*/ 213147 h 246347"/>
                  <a:gd name="connsiteX5" fmla="*/ 0 w 246318"/>
                  <a:gd name="connsiteY5" fmla="*/ 212231 h 246347"/>
                  <a:gd name="connsiteX6" fmla="*/ 0 w 246318"/>
                  <a:gd name="connsiteY6" fmla="*/ 246348 h 246347"/>
                  <a:gd name="connsiteX7" fmla="*/ 246318 w 246318"/>
                  <a:gd name="connsiteY7" fmla="*/ 246348 h 246347"/>
                  <a:gd name="connsiteX8" fmla="*/ 246318 w 246318"/>
                  <a:gd name="connsiteY8" fmla="*/ 173329 h 246347"/>
                  <a:gd name="connsiteX9" fmla="*/ 196251 w 246318"/>
                  <a:gd name="connsiteY9" fmla="*/ 123144 h 246347"/>
                  <a:gd name="connsiteX10" fmla="*/ 246318 w 246318"/>
                  <a:gd name="connsiteY10" fmla="*/ 72959 h 246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6318" h="246347">
                    <a:moveTo>
                      <a:pt x="246318" y="72959"/>
                    </a:moveTo>
                    <a:lnTo>
                      <a:pt x="246318" y="0"/>
                    </a:lnTo>
                    <a:lnTo>
                      <a:pt x="180980" y="0"/>
                    </a:lnTo>
                    <a:cubicBezTo>
                      <a:pt x="184761" y="13883"/>
                      <a:pt x="186829" y="28416"/>
                      <a:pt x="186829" y="43391"/>
                    </a:cubicBezTo>
                    <a:cubicBezTo>
                      <a:pt x="186829" y="135934"/>
                      <a:pt x="109587" y="213147"/>
                      <a:pt x="17073" y="213147"/>
                    </a:cubicBezTo>
                    <a:cubicBezTo>
                      <a:pt x="11313" y="213147"/>
                      <a:pt x="5612" y="212822"/>
                      <a:pt x="0" y="212231"/>
                    </a:cubicBezTo>
                    <a:lnTo>
                      <a:pt x="0" y="246348"/>
                    </a:lnTo>
                    <a:lnTo>
                      <a:pt x="246318" y="246348"/>
                    </a:lnTo>
                    <a:lnTo>
                      <a:pt x="246318" y="173329"/>
                    </a:lnTo>
                    <a:cubicBezTo>
                      <a:pt x="218641" y="173271"/>
                      <a:pt x="196251" y="150821"/>
                      <a:pt x="196251" y="123144"/>
                    </a:cubicBezTo>
                    <a:cubicBezTo>
                      <a:pt x="196251" y="95467"/>
                      <a:pt x="218671" y="73018"/>
                      <a:pt x="246318" y="72959"/>
                    </a:cubicBezTo>
                    <a:close/>
                  </a:path>
                </a:pathLst>
              </a:custGeom>
              <a:solidFill>
                <a:srgbClr val="B1B3B6"/>
              </a:solidFill>
              <a:ln w="29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50" name="Graphic 2">
            <a:extLst>
              <a:ext uri="{FF2B5EF4-FFF2-40B4-BE49-F238E27FC236}">
                <a16:creationId xmlns:a16="http://schemas.microsoft.com/office/drawing/2014/main" id="{15AB3805-F73A-B3FC-7641-CC833CEB85CC}"/>
              </a:ext>
            </a:extLst>
          </p:cNvPr>
          <p:cNvGrpSpPr/>
          <p:nvPr/>
        </p:nvGrpSpPr>
        <p:grpSpPr>
          <a:xfrm>
            <a:off x="1921376" y="4752247"/>
            <a:ext cx="388662" cy="593568"/>
            <a:chOff x="1921376" y="4752247"/>
            <a:chExt cx="388662" cy="593568"/>
          </a:xfrm>
        </p:grpSpPr>
        <p:grpSp>
          <p:nvGrpSpPr>
            <p:cNvPr id="351" name="Graphic 2">
              <a:extLst>
                <a:ext uri="{FF2B5EF4-FFF2-40B4-BE49-F238E27FC236}">
                  <a16:creationId xmlns:a16="http://schemas.microsoft.com/office/drawing/2014/main" id="{F5AC6E67-A058-3D42-B733-F6158563A98C}"/>
                </a:ext>
              </a:extLst>
            </p:cNvPr>
            <p:cNvGrpSpPr/>
            <p:nvPr/>
          </p:nvGrpSpPr>
          <p:grpSpPr>
            <a:xfrm>
              <a:off x="1968371" y="5281807"/>
              <a:ext cx="294642" cy="64009"/>
              <a:chOff x="1968371" y="5281807"/>
              <a:chExt cx="294642" cy="64009"/>
            </a:xfrm>
            <a:solidFill>
              <a:srgbClr val="00BDF2"/>
            </a:solidFill>
          </p:grpSpPr>
          <p:sp>
            <p:nvSpPr>
              <p:cNvPr id="352" name="Freeform: Shape 351">
                <a:extLst>
                  <a:ext uri="{FF2B5EF4-FFF2-40B4-BE49-F238E27FC236}">
                    <a16:creationId xmlns:a16="http://schemas.microsoft.com/office/drawing/2014/main" id="{1E895D60-5ED9-8A35-7C80-4523062E1ABE}"/>
                  </a:ext>
                </a:extLst>
              </p:cNvPr>
              <p:cNvSpPr/>
              <p:nvPr/>
            </p:nvSpPr>
            <p:spPr>
              <a:xfrm>
                <a:off x="2002192" y="5281807"/>
                <a:ext cx="227000" cy="31960"/>
              </a:xfrm>
              <a:custGeom>
                <a:avLst/>
                <a:gdLst>
                  <a:gd name="connsiteX0" fmla="*/ 0 w 227000"/>
                  <a:gd name="connsiteY0" fmla="*/ 0 h 31960"/>
                  <a:gd name="connsiteX1" fmla="*/ 227000 w 227000"/>
                  <a:gd name="connsiteY1" fmla="*/ 0 h 31960"/>
                  <a:gd name="connsiteX2" fmla="*/ 227000 w 227000"/>
                  <a:gd name="connsiteY2" fmla="*/ 31960 h 31960"/>
                  <a:gd name="connsiteX3" fmla="*/ 0 w 227000"/>
                  <a:gd name="connsiteY3" fmla="*/ 31960 h 31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000" h="31960">
                    <a:moveTo>
                      <a:pt x="0" y="0"/>
                    </a:moveTo>
                    <a:lnTo>
                      <a:pt x="227000" y="0"/>
                    </a:lnTo>
                    <a:lnTo>
                      <a:pt x="227000" y="31960"/>
                    </a:lnTo>
                    <a:lnTo>
                      <a:pt x="0" y="31960"/>
                    </a:lnTo>
                    <a:close/>
                  </a:path>
                </a:pathLst>
              </a:custGeom>
              <a:solidFill>
                <a:srgbClr val="00BDF2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3" name="Freeform: Shape 352">
                <a:extLst>
                  <a:ext uri="{FF2B5EF4-FFF2-40B4-BE49-F238E27FC236}">
                    <a16:creationId xmlns:a16="http://schemas.microsoft.com/office/drawing/2014/main" id="{2B507018-974F-454F-711B-7DDF9641A8FA}"/>
                  </a:ext>
                </a:extLst>
              </p:cNvPr>
              <p:cNvSpPr/>
              <p:nvPr/>
            </p:nvSpPr>
            <p:spPr>
              <a:xfrm>
                <a:off x="1968371" y="5313855"/>
                <a:ext cx="294642" cy="31960"/>
              </a:xfrm>
              <a:custGeom>
                <a:avLst/>
                <a:gdLst>
                  <a:gd name="connsiteX0" fmla="*/ 0 w 294642"/>
                  <a:gd name="connsiteY0" fmla="*/ 0 h 31960"/>
                  <a:gd name="connsiteX1" fmla="*/ 294643 w 294642"/>
                  <a:gd name="connsiteY1" fmla="*/ 0 h 31960"/>
                  <a:gd name="connsiteX2" fmla="*/ 294643 w 294642"/>
                  <a:gd name="connsiteY2" fmla="*/ 31960 h 31960"/>
                  <a:gd name="connsiteX3" fmla="*/ 0 w 294642"/>
                  <a:gd name="connsiteY3" fmla="*/ 31960 h 31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642" h="31960">
                    <a:moveTo>
                      <a:pt x="0" y="0"/>
                    </a:moveTo>
                    <a:lnTo>
                      <a:pt x="294643" y="0"/>
                    </a:lnTo>
                    <a:lnTo>
                      <a:pt x="294643" y="31960"/>
                    </a:lnTo>
                    <a:lnTo>
                      <a:pt x="0" y="31960"/>
                    </a:lnTo>
                    <a:close/>
                  </a:path>
                </a:pathLst>
              </a:custGeom>
              <a:solidFill>
                <a:srgbClr val="00BDF2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66B06C92-89F9-4000-F233-36C14D67FD75}"/>
                </a:ext>
              </a:extLst>
            </p:cNvPr>
            <p:cNvSpPr/>
            <p:nvPr/>
          </p:nvSpPr>
          <p:spPr>
            <a:xfrm>
              <a:off x="2115707" y="5014014"/>
              <a:ext cx="2953" cy="243571"/>
            </a:xfrm>
            <a:custGeom>
              <a:avLst/>
              <a:gdLst>
                <a:gd name="connsiteX0" fmla="*/ 0 w 2953"/>
                <a:gd name="connsiteY0" fmla="*/ 0 h 243571"/>
                <a:gd name="connsiteX1" fmla="*/ 0 w 2953"/>
                <a:gd name="connsiteY1" fmla="*/ 243571 h 243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53" h="243571">
                  <a:moveTo>
                    <a:pt x="0" y="0"/>
                  </a:moveTo>
                  <a:lnTo>
                    <a:pt x="0" y="243571"/>
                  </a:lnTo>
                </a:path>
              </a:pathLst>
            </a:custGeom>
            <a:ln w="1354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55" name="Graphic 2">
              <a:extLst>
                <a:ext uri="{FF2B5EF4-FFF2-40B4-BE49-F238E27FC236}">
                  <a16:creationId xmlns:a16="http://schemas.microsoft.com/office/drawing/2014/main" id="{C17A5598-0CF7-94CD-6DD9-88D95356C7AC}"/>
                </a:ext>
              </a:extLst>
            </p:cNvPr>
            <p:cNvGrpSpPr/>
            <p:nvPr/>
          </p:nvGrpSpPr>
          <p:grpSpPr>
            <a:xfrm>
              <a:off x="1921376" y="4771713"/>
              <a:ext cx="388662" cy="174954"/>
              <a:chOff x="1921376" y="4771713"/>
              <a:chExt cx="388662" cy="174954"/>
            </a:xfrm>
            <a:noFill/>
          </p:grpSpPr>
          <p:sp>
            <p:nvSpPr>
              <p:cNvPr id="356" name="Freeform: Shape 355">
                <a:extLst>
                  <a:ext uri="{FF2B5EF4-FFF2-40B4-BE49-F238E27FC236}">
                    <a16:creationId xmlns:a16="http://schemas.microsoft.com/office/drawing/2014/main" id="{04B03C83-8E13-4E9A-D8E0-727229CE9F87}"/>
                  </a:ext>
                </a:extLst>
              </p:cNvPr>
              <p:cNvSpPr/>
              <p:nvPr/>
            </p:nvSpPr>
            <p:spPr>
              <a:xfrm>
                <a:off x="2201663" y="4771713"/>
                <a:ext cx="108375" cy="174954"/>
              </a:xfrm>
              <a:custGeom>
                <a:avLst/>
                <a:gdLst>
                  <a:gd name="connsiteX0" fmla="*/ 20942 w 108375"/>
                  <a:gd name="connsiteY0" fmla="*/ 0 h 174954"/>
                  <a:gd name="connsiteX1" fmla="*/ 0 w 108375"/>
                  <a:gd name="connsiteY1" fmla="*/ 2629 h 174954"/>
                  <a:gd name="connsiteX2" fmla="*/ 0 w 108375"/>
                  <a:gd name="connsiteY2" fmla="*/ 172296 h 174954"/>
                  <a:gd name="connsiteX3" fmla="*/ 20942 w 108375"/>
                  <a:gd name="connsiteY3" fmla="*/ 174954 h 174954"/>
                  <a:gd name="connsiteX4" fmla="*/ 108375 w 108375"/>
                  <a:gd name="connsiteY4" fmla="*/ 87492 h 174954"/>
                  <a:gd name="connsiteX5" fmla="*/ 20942 w 108375"/>
                  <a:gd name="connsiteY5" fmla="*/ 0 h 174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375" h="174954">
                    <a:moveTo>
                      <a:pt x="20942" y="0"/>
                    </a:moveTo>
                    <a:cubicBezTo>
                      <a:pt x="13706" y="0"/>
                      <a:pt x="6705" y="1004"/>
                      <a:pt x="0" y="2629"/>
                    </a:cubicBezTo>
                    <a:lnTo>
                      <a:pt x="0" y="172296"/>
                    </a:lnTo>
                    <a:cubicBezTo>
                      <a:pt x="6705" y="173950"/>
                      <a:pt x="13706" y="174954"/>
                      <a:pt x="20942" y="174954"/>
                    </a:cubicBezTo>
                    <a:cubicBezTo>
                      <a:pt x="69237" y="174954"/>
                      <a:pt x="108375" y="135787"/>
                      <a:pt x="108375" y="87492"/>
                    </a:cubicBezTo>
                    <a:cubicBezTo>
                      <a:pt x="108375" y="39168"/>
                      <a:pt x="69237" y="0"/>
                      <a:pt x="20942" y="0"/>
                    </a:cubicBezTo>
                    <a:close/>
                  </a:path>
                </a:pathLst>
              </a:custGeom>
              <a:noFill/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7" name="Freeform: Shape 356">
                <a:extLst>
                  <a:ext uri="{FF2B5EF4-FFF2-40B4-BE49-F238E27FC236}">
                    <a16:creationId xmlns:a16="http://schemas.microsoft.com/office/drawing/2014/main" id="{678678CE-EEBB-9788-8377-F5C7D1E66078}"/>
                  </a:ext>
                </a:extLst>
              </p:cNvPr>
              <p:cNvSpPr/>
              <p:nvPr/>
            </p:nvSpPr>
            <p:spPr>
              <a:xfrm>
                <a:off x="1921376" y="4771713"/>
                <a:ext cx="104062" cy="174924"/>
              </a:xfrm>
              <a:custGeom>
                <a:avLst/>
                <a:gdLst>
                  <a:gd name="connsiteX0" fmla="*/ 104063 w 104062"/>
                  <a:gd name="connsiteY0" fmla="*/ 1624 h 174924"/>
                  <a:gd name="connsiteX1" fmla="*/ 87433 w 104062"/>
                  <a:gd name="connsiteY1" fmla="*/ 0 h 174924"/>
                  <a:gd name="connsiteX2" fmla="*/ 0 w 104062"/>
                  <a:gd name="connsiteY2" fmla="*/ 87462 h 174924"/>
                  <a:gd name="connsiteX3" fmla="*/ 87433 w 104062"/>
                  <a:gd name="connsiteY3" fmla="*/ 174925 h 174924"/>
                  <a:gd name="connsiteX4" fmla="*/ 104063 w 104062"/>
                  <a:gd name="connsiteY4" fmla="*/ 173271 h 174924"/>
                  <a:gd name="connsiteX5" fmla="*/ 104063 w 104062"/>
                  <a:gd name="connsiteY5" fmla="*/ 1624 h 174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062" h="174924">
                    <a:moveTo>
                      <a:pt x="104063" y="1624"/>
                    </a:moveTo>
                    <a:cubicBezTo>
                      <a:pt x="98687" y="591"/>
                      <a:pt x="93134" y="0"/>
                      <a:pt x="87433" y="0"/>
                    </a:cubicBezTo>
                    <a:cubicBezTo>
                      <a:pt x="39138" y="0"/>
                      <a:pt x="0" y="39168"/>
                      <a:pt x="0" y="87462"/>
                    </a:cubicBezTo>
                    <a:cubicBezTo>
                      <a:pt x="0" y="135757"/>
                      <a:pt x="39138" y="174925"/>
                      <a:pt x="87433" y="174925"/>
                    </a:cubicBezTo>
                    <a:cubicBezTo>
                      <a:pt x="93134" y="174925"/>
                      <a:pt x="98687" y="174334"/>
                      <a:pt x="104063" y="173271"/>
                    </a:cubicBezTo>
                    <a:lnTo>
                      <a:pt x="104063" y="1624"/>
                    </a:lnTo>
                    <a:close/>
                  </a:path>
                </a:pathLst>
              </a:custGeom>
              <a:noFill/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968E40E8-43F2-1D04-E2AE-E248320C4635}"/>
                </a:ext>
              </a:extLst>
            </p:cNvPr>
            <p:cNvSpPr/>
            <p:nvPr/>
          </p:nvSpPr>
          <p:spPr>
            <a:xfrm>
              <a:off x="2013417" y="4752277"/>
              <a:ext cx="204551" cy="266935"/>
            </a:xfrm>
            <a:custGeom>
              <a:avLst/>
              <a:gdLst>
                <a:gd name="connsiteX0" fmla="*/ 0 w 204551"/>
                <a:gd name="connsiteY0" fmla="*/ 0 h 266935"/>
                <a:gd name="connsiteX1" fmla="*/ 0 w 204551"/>
                <a:gd name="connsiteY1" fmla="*/ 164646 h 266935"/>
                <a:gd name="connsiteX2" fmla="*/ 102290 w 204551"/>
                <a:gd name="connsiteY2" fmla="*/ 266936 h 266935"/>
                <a:gd name="connsiteX3" fmla="*/ 204551 w 204551"/>
                <a:gd name="connsiteY3" fmla="*/ 164646 h 266935"/>
                <a:gd name="connsiteX4" fmla="*/ 204551 w 204551"/>
                <a:gd name="connsiteY4" fmla="*/ 0 h 266935"/>
                <a:gd name="connsiteX5" fmla="*/ 0 w 204551"/>
                <a:gd name="connsiteY5" fmla="*/ 0 h 26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551" h="266935">
                  <a:moveTo>
                    <a:pt x="0" y="0"/>
                  </a:moveTo>
                  <a:lnTo>
                    <a:pt x="0" y="164646"/>
                  </a:lnTo>
                  <a:cubicBezTo>
                    <a:pt x="0" y="221152"/>
                    <a:pt x="45784" y="266936"/>
                    <a:pt x="102290" y="266936"/>
                  </a:cubicBezTo>
                  <a:cubicBezTo>
                    <a:pt x="158767" y="266936"/>
                    <a:pt x="204551" y="221152"/>
                    <a:pt x="204551" y="164646"/>
                  </a:cubicBezTo>
                  <a:lnTo>
                    <a:pt x="20455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534"/>
            </a:solidFill>
            <a:ln w="1354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B2ED414E-A050-126B-4E52-3D9B98746F5A}"/>
                </a:ext>
              </a:extLst>
            </p:cNvPr>
            <p:cNvSpPr/>
            <p:nvPr/>
          </p:nvSpPr>
          <p:spPr>
            <a:xfrm>
              <a:off x="2046027" y="4752247"/>
              <a:ext cx="171970" cy="266935"/>
            </a:xfrm>
            <a:custGeom>
              <a:avLst/>
              <a:gdLst>
                <a:gd name="connsiteX0" fmla="*/ 100902 w 171970"/>
                <a:gd name="connsiteY0" fmla="*/ 29 h 266935"/>
                <a:gd name="connsiteX1" fmla="*/ 124533 w 171970"/>
                <a:gd name="connsiteY1" fmla="*/ 82943 h 266935"/>
                <a:gd name="connsiteX2" fmla="*/ 0 w 171970"/>
                <a:gd name="connsiteY2" fmla="*/ 239347 h 266935"/>
                <a:gd name="connsiteX3" fmla="*/ 69710 w 171970"/>
                <a:gd name="connsiteY3" fmla="*/ 266936 h 266935"/>
                <a:gd name="connsiteX4" fmla="*/ 171971 w 171970"/>
                <a:gd name="connsiteY4" fmla="*/ 164645 h 266935"/>
                <a:gd name="connsiteX5" fmla="*/ 171971 w 171970"/>
                <a:gd name="connsiteY5" fmla="*/ 0 h 266935"/>
                <a:gd name="connsiteX6" fmla="*/ 100902 w 171970"/>
                <a:gd name="connsiteY6" fmla="*/ 0 h 26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970" h="266935">
                  <a:moveTo>
                    <a:pt x="100902" y="29"/>
                  </a:moveTo>
                  <a:cubicBezTo>
                    <a:pt x="115849" y="24369"/>
                    <a:pt x="124533" y="52785"/>
                    <a:pt x="124533" y="82943"/>
                  </a:cubicBezTo>
                  <a:cubicBezTo>
                    <a:pt x="124533" y="158147"/>
                    <a:pt x="70655" y="222599"/>
                    <a:pt x="0" y="239347"/>
                  </a:cubicBezTo>
                  <a:cubicBezTo>
                    <a:pt x="18284" y="256391"/>
                    <a:pt x="42712" y="266936"/>
                    <a:pt x="69710" y="266936"/>
                  </a:cubicBezTo>
                  <a:cubicBezTo>
                    <a:pt x="126187" y="266936"/>
                    <a:pt x="171971" y="221152"/>
                    <a:pt x="171971" y="164645"/>
                  </a:cubicBezTo>
                  <a:lnTo>
                    <a:pt x="171971" y="0"/>
                  </a:lnTo>
                  <a:lnTo>
                    <a:pt x="100902" y="0"/>
                  </a:lnTo>
                  <a:close/>
                </a:path>
              </a:pathLst>
            </a:custGeom>
            <a:solidFill>
              <a:srgbClr val="FCB536"/>
            </a:solidFill>
            <a:ln w="29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15CA6ACF-CB9E-02E1-22B6-3F03E83B94FA}"/>
                </a:ext>
              </a:extLst>
            </p:cNvPr>
            <p:cNvSpPr/>
            <p:nvPr/>
          </p:nvSpPr>
          <p:spPr>
            <a:xfrm>
              <a:off x="2039499" y="5257615"/>
              <a:ext cx="152446" cy="24191"/>
            </a:xfrm>
            <a:custGeom>
              <a:avLst/>
              <a:gdLst>
                <a:gd name="connsiteX0" fmla="*/ 152387 w 152446"/>
                <a:gd name="connsiteY0" fmla="*/ 24192 h 24191"/>
                <a:gd name="connsiteX1" fmla="*/ 152446 w 152446"/>
                <a:gd name="connsiteY1" fmla="*/ 23660 h 24191"/>
                <a:gd name="connsiteX2" fmla="*/ 128786 w 152446"/>
                <a:gd name="connsiteY2" fmla="*/ 0 h 24191"/>
                <a:gd name="connsiteX3" fmla="*/ 23630 w 152446"/>
                <a:gd name="connsiteY3" fmla="*/ 0 h 24191"/>
                <a:gd name="connsiteX4" fmla="*/ 0 w 152446"/>
                <a:gd name="connsiteY4" fmla="*/ 23660 h 24191"/>
                <a:gd name="connsiteX5" fmla="*/ 30 w 152446"/>
                <a:gd name="connsiteY5" fmla="*/ 24192 h 24191"/>
                <a:gd name="connsiteX6" fmla="*/ 152387 w 152446"/>
                <a:gd name="connsiteY6" fmla="*/ 24192 h 24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446" h="24191">
                  <a:moveTo>
                    <a:pt x="152387" y="24192"/>
                  </a:moveTo>
                  <a:cubicBezTo>
                    <a:pt x="152387" y="23985"/>
                    <a:pt x="152446" y="23837"/>
                    <a:pt x="152446" y="23660"/>
                  </a:cubicBezTo>
                  <a:cubicBezTo>
                    <a:pt x="152446" y="10604"/>
                    <a:pt x="141842" y="0"/>
                    <a:pt x="128786" y="0"/>
                  </a:cubicBezTo>
                  <a:lnTo>
                    <a:pt x="23630" y="0"/>
                  </a:lnTo>
                  <a:cubicBezTo>
                    <a:pt x="10575" y="0"/>
                    <a:pt x="0" y="10604"/>
                    <a:pt x="0" y="23660"/>
                  </a:cubicBezTo>
                  <a:cubicBezTo>
                    <a:pt x="0" y="23837"/>
                    <a:pt x="30" y="23985"/>
                    <a:pt x="30" y="24192"/>
                  </a:cubicBezTo>
                  <a:lnTo>
                    <a:pt x="152387" y="24192"/>
                  </a:lnTo>
                  <a:close/>
                </a:path>
              </a:pathLst>
            </a:custGeom>
            <a:solidFill>
              <a:srgbClr val="FFD534"/>
            </a:solidFill>
            <a:ln w="1354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87" name="Graphic 2">
            <a:extLst>
              <a:ext uri="{FF2B5EF4-FFF2-40B4-BE49-F238E27FC236}">
                <a16:creationId xmlns:a16="http://schemas.microsoft.com/office/drawing/2014/main" id="{C8F59E30-BBC3-BCAE-B4FC-32C962CC2395}"/>
              </a:ext>
            </a:extLst>
          </p:cNvPr>
          <p:cNvGrpSpPr/>
          <p:nvPr/>
        </p:nvGrpSpPr>
        <p:grpSpPr>
          <a:xfrm>
            <a:off x="3965473" y="3662379"/>
            <a:ext cx="608160" cy="616253"/>
            <a:chOff x="3965473" y="3662379"/>
            <a:chExt cx="608160" cy="616253"/>
          </a:xfrm>
        </p:grpSpPr>
        <p:grpSp>
          <p:nvGrpSpPr>
            <p:cNvPr id="388" name="Graphic 2">
              <a:extLst>
                <a:ext uri="{FF2B5EF4-FFF2-40B4-BE49-F238E27FC236}">
                  <a16:creationId xmlns:a16="http://schemas.microsoft.com/office/drawing/2014/main" id="{2BEC9D51-DDE1-0044-27F6-EA3F28215FF7}"/>
                </a:ext>
              </a:extLst>
            </p:cNvPr>
            <p:cNvGrpSpPr/>
            <p:nvPr/>
          </p:nvGrpSpPr>
          <p:grpSpPr>
            <a:xfrm>
              <a:off x="4109678" y="3882940"/>
              <a:ext cx="328581" cy="150319"/>
              <a:chOff x="4109678" y="3882940"/>
              <a:chExt cx="328581" cy="150319"/>
            </a:xfrm>
            <a:noFill/>
          </p:grpSpPr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3F26D8DE-3B6B-7B45-6CFE-D1E58ABDF017}"/>
                  </a:ext>
                </a:extLst>
              </p:cNvPr>
              <p:cNvSpPr/>
              <p:nvPr/>
            </p:nvSpPr>
            <p:spPr>
              <a:xfrm>
                <a:off x="4109678" y="3966947"/>
                <a:ext cx="328581" cy="66313"/>
              </a:xfrm>
              <a:custGeom>
                <a:avLst/>
                <a:gdLst>
                  <a:gd name="connsiteX0" fmla="*/ 328582 w 328581"/>
                  <a:gd name="connsiteY0" fmla="*/ 66313 h 66313"/>
                  <a:gd name="connsiteX1" fmla="*/ 328582 w 328581"/>
                  <a:gd name="connsiteY1" fmla="*/ 0 h 66313"/>
                  <a:gd name="connsiteX2" fmla="*/ 0 w 328581"/>
                  <a:gd name="connsiteY2" fmla="*/ 0 h 66313"/>
                  <a:gd name="connsiteX3" fmla="*/ 0 w 328581"/>
                  <a:gd name="connsiteY3" fmla="*/ 66313 h 66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8581" h="66313">
                    <a:moveTo>
                      <a:pt x="328582" y="66313"/>
                    </a:moveTo>
                    <a:lnTo>
                      <a:pt x="328582" y="0"/>
                    </a:lnTo>
                    <a:lnTo>
                      <a:pt x="0" y="0"/>
                    </a:lnTo>
                    <a:lnTo>
                      <a:pt x="0" y="66313"/>
                    </a:lnTo>
                  </a:path>
                </a:pathLst>
              </a:custGeom>
              <a:noFill/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F3B6A064-8CB3-DEA8-1E31-5FFECE86CC10}"/>
                  </a:ext>
                </a:extLst>
              </p:cNvPr>
              <p:cNvSpPr/>
              <p:nvPr/>
            </p:nvSpPr>
            <p:spPr>
              <a:xfrm>
                <a:off x="4268829" y="3882940"/>
                <a:ext cx="2953" cy="84006"/>
              </a:xfrm>
              <a:custGeom>
                <a:avLst/>
                <a:gdLst>
                  <a:gd name="connsiteX0" fmla="*/ 0 w 2953"/>
                  <a:gd name="connsiteY0" fmla="*/ 84006 h 84006"/>
                  <a:gd name="connsiteX1" fmla="*/ 0 w 2953"/>
                  <a:gd name="connsiteY1" fmla="*/ 0 h 84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953" h="84006">
                    <a:moveTo>
                      <a:pt x="0" y="84006"/>
                    </a:moveTo>
                    <a:lnTo>
                      <a:pt x="0" y="0"/>
                    </a:lnTo>
                  </a:path>
                </a:pathLst>
              </a:custGeom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91" name="Graphic 2">
              <a:extLst>
                <a:ext uri="{FF2B5EF4-FFF2-40B4-BE49-F238E27FC236}">
                  <a16:creationId xmlns:a16="http://schemas.microsoft.com/office/drawing/2014/main" id="{4E1FD3C6-F27F-6346-C5A1-73CCEFFF5970}"/>
                </a:ext>
              </a:extLst>
            </p:cNvPr>
            <p:cNvGrpSpPr/>
            <p:nvPr/>
          </p:nvGrpSpPr>
          <p:grpSpPr>
            <a:xfrm>
              <a:off x="3965473" y="4001536"/>
              <a:ext cx="608160" cy="277097"/>
              <a:chOff x="3965473" y="4001536"/>
              <a:chExt cx="608160" cy="277097"/>
            </a:xfrm>
          </p:grpSpPr>
          <p:grpSp>
            <p:nvGrpSpPr>
              <p:cNvPr id="392" name="Graphic 2">
                <a:extLst>
                  <a:ext uri="{FF2B5EF4-FFF2-40B4-BE49-F238E27FC236}">
                    <a16:creationId xmlns:a16="http://schemas.microsoft.com/office/drawing/2014/main" id="{1ABAD367-8D65-509A-5D3F-81CBE0EDCC5E}"/>
                  </a:ext>
                </a:extLst>
              </p:cNvPr>
              <p:cNvGrpSpPr/>
              <p:nvPr/>
            </p:nvGrpSpPr>
            <p:grpSpPr>
              <a:xfrm>
                <a:off x="4296506" y="4001536"/>
                <a:ext cx="277126" cy="277097"/>
                <a:chOff x="4296506" y="4001536"/>
                <a:chExt cx="277126" cy="277097"/>
              </a:xfrm>
            </p:grpSpPr>
            <p:grpSp>
              <p:nvGrpSpPr>
                <p:cNvPr id="393" name="Graphic 2">
                  <a:extLst>
                    <a:ext uri="{FF2B5EF4-FFF2-40B4-BE49-F238E27FC236}">
                      <a16:creationId xmlns:a16="http://schemas.microsoft.com/office/drawing/2014/main" id="{BE3D0A26-F2E9-115D-2F31-BB89246EC59C}"/>
                    </a:ext>
                  </a:extLst>
                </p:cNvPr>
                <p:cNvGrpSpPr/>
                <p:nvPr/>
              </p:nvGrpSpPr>
              <p:grpSpPr>
                <a:xfrm>
                  <a:off x="4296506" y="4001536"/>
                  <a:ext cx="277126" cy="277097"/>
                  <a:chOff x="4296506" y="4001536"/>
                  <a:chExt cx="277126" cy="277097"/>
                </a:xfrm>
              </p:grpSpPr>
              <p:sp>
                <p:nvSpPr>
                  <p:cNvPr id="394" name="Freeform: Shape 393">
                    <a:extLst>
                      <a:ext uri="{FF2B5EF4-FFF2-40B4-BE49-F238E27FC236}">
                        <a16:creationId xmlns:a16="http://schemas.microsoft.com/office/drawing/2014/main" id="{80AB886C-2F80-CAD5-7CB6-6725226B2498}"/>
                      </a:ext>
                    </a:extLst>
                  </p:cNvPr>
                  <p:cNvSpPr/>
                  <p:nvPr/>
                </p:nvSpPr>
                <p:spPr>
                  <a:xfrm>
                    <a:off x="4303271" y="4008330"/>
                    <a:ext cx="263598" cy="263509"/>
                  </a:xfrm>
                  <a:custGeom>
                    <a:avLst/>
                    <a:gdLst>
                      <a:gd name="connsiteX0" fmla="*/ 131799 w 263598"/>
                      <a:gd name="connsiteY0" fmla="*/ 263509 h 263509"/>
                      <a:gd name="connsiteX1" fmla="*/ 0 w 263598"/>
                      <a:gd name="connsiteY1" fmla="*/ 131740 h 263509"/>
                      <a:gd name="connsiteX2" fmla="*/ 131799 w 263598"/>
                      <a:gd name="connsiteY2" fmla="*/ 0 h 263509"/>
                      <a:gd name="connsiteX3" fmla="*/ 263598 w 263598"/>
                      <a:gd name="connsiteY3" fmla="*/ 131740 h 263509"/>
                      <a:gd name="connsiteX4" fmla="*/ 131799 w 263598"/>
                      <a:gd name="connsiteY4" fmla="*/ 263509 h 2635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598" h="263509">
                        <a:moveTo>
                          <a:pt x="131799" y="263509"/>
                        </a:moveTo>
                        <a:cubicBezTo>
                          <a:pt x="59135" y="263509"/>
                          <a:pt x="0" y="204404"/>
                          <a:pt x="0" y="131740"/>
                        </a:cubicBezTo>
                        <a:cubicBezTo>
                          <a:pt x="0" y="59106"/>
                          <a:pt x="59135" y="0"/>
                          <a:pt x="131799" y="0"/>
                        </a:cubicBezTo>
                        <a:cubicBezTo>
                          <a:pt x="204463" y="0"/>
                          <a:pt x="263598" y="59106"/>
                          <a:pt x="263598" y="131740"/>
                        </a:cubicBezTo>
                        <a:cubicBezTo>
                          <a:pt x="263598" y="204374"/>
                          <a:pt x="204463" y="263509"/>
                          <a:pt x="131799" y="263509"/>
                        </a:cubicBezTo>
                        <a:close/>
                      </a:path>
                    </a:pathLst>
                  </a:custGeom>
                  <a:solidFill>
                    <a:srgbClr val="F15A29"/>
                  </a:solidFill>
                  <a:ln w="295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5" name="Freeform: Shape 394">
                    <a:extLst>
                      <a:ext uri="{FF2B5EF4-FFF2-40B4-BE49-F238E27FC236}">
                        <a16:creationId xmlns:a16="http://schemas.microsoft.com/office/drawing/2014/main" id="{8A265A1C-62B5-D117-19BD-1F7AB6B87742}"/>
                      </a:ext>
                    </a:extLst>
                  </p:cNvPr>
                  <p:cNvSpPr/>
                  <p:nvPr/>
                </p:nvSpPr>
                <p:spPr>
                  <a:xfrm>
                    <a:off x="4296506" y="4001536"/>
                    <a:ext cx="277126" cy="277097"/>
                  </a:xfrm>
                  <a:custGeom>
                    <a:avLst/>
                    <a:gdLst>
                      <a:gd name="connsiteX0" fmla="*/ 138563 w 277126"/>
                      <a:gd name="connsiteY0" fmla="*/ 13558 h 277097"/>
                      <a:gd name="connsiteX1" fmla="*/ 263569 w 277126"/>
                      <a:gd name="connsiteY1" fmla="*/ 138534 h 277097"/>
                      <a:gd name="connsiteX2" fmla="*/ 138563 w 277126"/>
                      <a:gd name="connsiteY2" fmla="*/ 263539 h 277097"/>
                      <a:gd name="connsiteX3" fmla="*/ 13558 w 277126"/>
                      <a:gd name="connsiteY3" fmla="*/ 138534 h 277097"/>
                      <a:gd name="connsiteX4" fmla="*/ 138563 w 277126"/>
                      <a:gd name="connsiteY4" fmla="*/ 13558 h 277097"/>
                      <a:gd name="connsiteX5" fmla="*/ 138563 w 277126"/>
                      <a:gd name="connsiteY5" fmla="*/ 0 h 277097"/>
                      <a:gd name="connsiteX6" fmla="*/ 0 w 277126"/>
                      <a:gd name="connsiteY6" fmla="*/ 138534 h 277097"/>
                      <a:gd name="connsiteX7" fmla="*/ 138563 w 277126"/>
                      <a:gd name="connsiteY7" fmla="*/ 277097 h 277097"/>
                      <a:gd name="connsiteX8" fmla="*/ 277127 w 277126"/>
                      <a:gd name="connsiteY8" fmla="*/ 138534 h 277097"/>
                      <a:gd name="connsiteX9" fmla="*/ 138563 w 277126"/>
                      <a:gd name="connsiteY9" fmla="*/ 0 h 277097"/>
                      <a:gd name="connsiteX10" fmla="*/ 138563 w 277126"/>
                      <a:gd name="connsiteY10" fmla="*/ 0 h 277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77126" h="277097">
                        <a:moveTo>
                          <a:pt x="138563" y="13558"/>
                        </a:moveTo>
                        <a:cubicBezTo>
                          <a:pt x="207564" y="13558"/>
                          <a:pt x="263569" y="69474"/>
                          <a:pt x="263569" y="138534"/>
                        </a:cubicBezTo>
                        <a:cubicBezTo>
                          <a:pt x="263569" y="207564"/>
                          <a:pt x="207564" y="263539"/>
                          <a:pt x="138563" y="263539"/>
                        </a:cubicBezTo>
                        <a:cubicBezTo>
                          <a:pt x="69533" y="263539"/>
                          <a:pt x="13558" y="207594"/>
                          <a:pt x="13558" y="138534"/>
                        </a:cubicBezTo>
                        <a:cubicBezTo>
                          <a:pt x="13558" y="69474"/>
                          <a:pt x="69533" y="13558"/>
                          <a:pt x="138563" y="13558"/>
                        </a:cubicBezTo>
                        <a:moveTo>
                          <a:pt x="138563" y="0"/>
                        </a:moveTo>
                        <a:cubicBezTo>
                          <a:pt x="62148" y="0"/>
                          <a:pt x="0" y="62148"/>
                          <a:pt x="0" y="138534"/>
                        </a:cubicBezTo>
                        <a:cubicBezTo>
                          <a:pt x="0" y="214919"/>
                          <a:pt x="62148" y="277097"/>
                          <a:pt x="138563" y="277097"/>
                        </a:cubicBezTo>
                        <a:cubicBezTo>
                          <a:pt x="214979" y="277097"/>
                          <a:pt x="277127" y="214949"/>
                          <a:pt x="277127" y="138534"/>
                        </a:cubicBezTo>
                        <a:cubicBezTo>
                          <a:pt x="277127" y="62148"/>
                          <a:pt x="214979" y="0"/>
                          <a:pt x="138563" y="0"/>
                        </a:cubicBezTo>
                        <a:lnTo>
                          <a:pt x="138563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295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96" name="Graphic 2">
                  <a:extLst>
                    <a:ext uri="{FF2B5EF4-FFF2-40B4-BE49-F238E27FC236}">
                      <a16:creationId xmlns:a16="http://schemas.microsoft.com/office/drawing/2014/main" id="{39E134FA-4478-881E-91FF-724D3CBEFC20}"/>
                    </a:ext>
                  </a:extLst>
                </p:cNvPr>
                <p:cNvGrpSpPr/>
                <p:nvPr/>
              </p:nvGrpSpPr>
              <p:grpSpPr>
                <a:xfrm>
                  <a:off x="4380631" y="4037129"/>
                  <a:ext cx="108877" cy="238697"/>
                  <a:chOff x="4380631" y="4037129"/>
                  <a:chExt cx="108877" cy="238697"/>
                </a:xfrm>
              </p:grpSpPr>
              <p:sp>
                <p:nvSpPr>
                  <p:cNvPr id="397" name="Freeform: Shape 396">
                    <a:extLst>
                      <a:ext uri="{FF2B5EF4-FFF2-40B4-BE49-F238E27FC236}">
                        <a16:creationId xmlns:a16="http://schemas.microsoft.com/office/drawing/2014/main" id="{87BBA790-3B74-5F17-3603-EB8FEE12093D}"/>
                      </a:ext>
                    </a:extLst>
                  </p:cNvPr>
                  <p:cNvSpPr/>
                  <p:nvPr/>
                </p:nvSpPr>
                <p:spPr>
                  <a:xfrm>
                    <a:off x="4381783" y="4174186"/>
                    <a:ext cx="106573" cy="101611"/>
                  </a:xfrm>
                  <a:custGeom>
                    <a:avLst/>
                    <a:gdLst>
                      <a:gd name="connsiteX0" fmla="*/ 106574 w 106573"/>
                      <a:gd name="connsiteY0" fmla="*/ 101611 h 101611"/>
                      <a:gd name="connsiteX1" fmla="*/ 106574 w 106573"/>
                      <a:gd name="connsiteY1" fmla="*/ 53287 h 101611"/>
                      <a:gd name="connsiteX2" fmla="*/ 53287 w 106573"/>
                      <a:gd name="connsiteY2" fmla="*/ 0 h 101611"/>
                      <a:gd name="connsiteX3" fmla="*/ 0 w 106573"/>
                      <a:gd name="connsiteY3" fmla="*/ 53287 h 101611"/>
                      <a:gd name="connsiteX4" fmla="*/ 0 w 106573"/>
                      <a:gd name="connsiteY4" fmla="*/ 101611 h 101611"/>
                      <a:gd name="connsiteX5" fmla="*/ 106574 w 106573"/>
                      <a:gd name="connsiteY5" fmla="*/ 101611 h 1016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573" h="101611">
                        <a:moveTo>
                          <a:pt x="106574" y="101611"/>
                        </a:moveTo>
                        <a:lnTo>
                          <a:pt x="106574" y="53287"/>
                        </a:lnTo>
                        <a:cubicBezTo>
                          <a:pt x="106574" y="23837"/>
                          <a:pt x="82677" y="0"/>
                          <a:pt x="53287" y="0"/>
                        </a:cubicBezTo>
                        <a:cubicBezTo>
                          <a:pt x="23867" y="0"/>
                          <a:pt x="0" y="23837"/>
                          <a:pt x="0" y="53287"/>
                        </a:cubicBezTo>
                        <a:lnTo>
                          <a:pt x="0" y="101611"/>
                        </a:lnTo>
                        <a:lnTo>
                          <a:pt x="106574" y="101611"/>
                        </a:lnTo>
                        <a:close/>
                      </a:path>
                    </a:pathLst>
                  </a:custGeom>
                  <a:solidFill>
                    <a:srgbClr val="FFD534"/>
                  </a:solidFill>
                  <a:ln w="13548" cap="rnd">
                    <a:solidFill>
                      <a:srgbClr val="00000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8" name="Freeform: Shape 397">
                    <a:extLst>
                      <a:ext uri="{FF2B5EF4-FFF2-40B4-BE49-F238E27FC236}">
                        <a16:creationId xmlns:a16="http://schemas.microsoft.com/office/drawing/2014/main" id="{12805793-1AAB-075D-5C91-E8B6501462D3}"/>
                      </a:ext>
                    </a:extLst>
                  </p:cNvPr>
                  <p:cNvSpPr/>
                  <p:nvPr/>
                </p:nvSpPr>
                <p:spPr>
                  <a:xfrm>
                    <a:off x="4381783" y="4182221"/>
                    <a:ext cx="106573" cy="93606"/>
                  </a:xfrm>
                  <a:custGeom>
                    <a:avLst/>
                    <a:gdLst>
                      <a:gd name="connsiteX0" fmla="*/ 81466 w 106573"/>
                      <a:gd name="connsiteY0" fmla="*/ 0 h 93606"/>
                      <a:gd name="connsiteX1" fmla="*/ 84036 w 106573"/>
                      <a:gd name="connsiteY1" fmla="*/ 17811 h 93606"/>
                      <a:gd name="connsiteX2" fmla="*/ 19879 w 106573"/>
                      <a:gd name="connsiteY2" fmla="*/ 81998 h 93606"/>
                      <a:gd name="connsiteX3" fmla="*/ 0 w 106573"/>
                      <a:gd name="connsiteY3" fmla="*/ 78749 h 93606"/>
                      <a:gd name="connsiteX4" fmla="*/ 0 w 106573"/>
                      <a:gd name="connsiteY4" fmla="*/ 93606 h 93606"/>
                      <a:gd name="connsiteX5" fmla="*/ 106574 w 106573"/>
                      <a:gd name="connsiteY5" fmla="*/ 93606 h 93606"/>
                      <a:gd name="connsiteX6" fmla="*/ 106574 w 106573"/>
                      <a:gd name="connsiteY6" fmla="*/ 45282 h 93606"/>
                      <a:gd name="connsiteX7" fmla="*/ 81466 w 106573"/>
                      <a:gd name="connsiteY7" fmla="*/ 0 h 936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6573" h="93606">
                        <a:moveTo>
                          <a:pt x="81466" y="0"/>
                        </a:moveTo>
                        <a:cubicBezTo>
                          <a:pt x="83120" y="5671"/>
                          <a:pt x="84036" y="11668"/>
                          <a:pt x="84036" y="17811"/>
                        </a:cubicBezTo>
                        <a:cubicBezTo>
                          <a:pt x="84036" y="52785"/>
                          <a:pt x="54882" y="81998"/>
                          <a:pt x="19879" y="81998"/>
                        </a:cubicBezTo>
                        <a:cubicBezTo>
                          <a:pt x="12967" y="81998"/>
                          <a:pt x="6262" y="80846"/>
                          <a:pt x="0" y="78749"/>
                        </a:cubicBezTo>
                        <a:lnTo>
                          <a:pt x="0" y="93606"/>
                        </a:lnTo>
                        <a:lnTo>
                          <a:pt x="106574" y="93606"/>
                        </a:lnTo>
                        <a:lnTo>
                          <a:pt x="106574" y="45282"/>
                        </a:lnTo>
                        <a:cubicBezTo>
                          <a:pt x="106574" y="26141"/>
                          <a:pt x="96531" y="9423"/>
                          <a:pt x="81466" y="0"/>
                        </a:cubicBezTo>
                        <a:close/>
                      </a:path>
                    </a:pathLst>
                  </a:custGeom>
                  <a:solidFill>
                    <a:srgbClr val="BCBEC0"/>
                  </a:solidFill>
                  <a:ln w="295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9" name="Freeform: Shape 398">
                    <a:extLst>
                      <a:ext uri="{FF2B5EF4-FFF2-40B4-BE49-F238E27FC236}">
                        <a16:creationId xmlns:a16="http://schemas.microsoft.com/office/drawing/2014/main" id="{711873D9-6CA3-3567-4598-38021F659579}"/>
                      </a:ext>
                    </a:extLst>
                  </p:cNvPr>
                  <p:cNvSpPr/>
                  <p:nvPr/>
                </p:nvSpPr>
                <p:spPr>
                  <a:xfrm>
                    <a:off x="4435070" y="4211700"/>
                    <a:ext cx="2953" cy="54172"/>
                  </a:xfrm>
                  <a:custGeom>
                    <a:avLst/>
                    <a:gdLst>
                      <a:gd name="connsiteX0" fmla="*/ 0 w 2953"/>
                      <a:gd name="connsiteY0" fmla="*/ 0 h 54172"/>
                      <a:gd name="connsiteX1" fmla="*/ 0 w 2953"/>
                      <a:gd name="connsiteY1" fmla="*/ 54173 h 54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953" h="54172">
                        <a:moveTo>
                          <a:pt x="0" y="0"/>
                        </a:moveTo>
                        <a:lnTo>
                          <a:pt x="0" y="54173"/>
                        </a:lnTo>
                      </a:path>
                    </a:pathLst>
                  </a:custGeom>
                  <a:ln w="13548" cap="rnd">
                    <a:solidFill>
                      <a:srgbClr val="00000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00" name="Freeform: Shape 399">
                    <a:extLst>
                      <a:ext uri="{FF2B5EF4-FFF2-40B4-BE49-F238E27FC236}">
                        <a16:creationId xmlns:a16="http://schemas.microsoft.com/office/drawing/2014/main" id="{C7FC7FF9-247D-717A-21B9-4494F5BB5AC4}"/>
                      </a:ext>
                    </a:extLst>
                  </p:cNvPr>
                  <p:cNvSpPr/>
                  <p:nvPr/>
                </p:nvSpPr>
                <p:spPr>
                  <a:xfrm>
                    <a:off x="4422368" y="4159860"/>
                    <a:ext cx="25403" cy="42239"/>
                  </a:xfrm>
                  <a:custGeom>
                    <a:avLst/>
                    <a:gdLst>
                      <a:gd name="connsiteX0" fmla="*/ 0 w 25403"/>
                      <a:gd name="connsiteY0" fmla="*/ 0 h 42239"/>
                      <a:gd name="connsiteX1" fmla="*/ 0 w 25403"/>
                      <a:gd name="connsiteY1" fmla="*/ 29509 h 42239"/>
                      <a:gd name="connsiteX2" fmla="*/ 12702 w 25403"/>
                      <a:gd name="connsiteY2" fmla="*/ 42239 h 42239"/>
                      <a:gd name="connsiteX3" fmla="*/ 25403 w 25403"/>
                      <a:gd name="connsiteY3" fmla="*/ 29509 h 42239"/>
                      <a:gd name="connsiteX4" fmla="*/ 25403 w 25403"/>
                      <a:gd name="connsiteY4" fmla="*/ 0 h 42239"/>
                      <a:gd name="connsiteX5" fmla="*/ 0 w 25403"/>
                      <a:gd name="connsiteY5" fmla="*/ 0 h 42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03" h="42239">
                        <a:moveTo>
                          <a:pt x="0" y="0"/>
                        </a:moveTo>
                        <a:lnTo>
                          <a:pt x="0" y="29509"/>
                        </a:lnTo>
                        <a:cubicBezTo>
                          <a:pt x="0" y="36539"/>
                          <a:pt x="5701" y="42239"/>
                          <a:pt x="12702" y="42239"/>
                        </a:cubicBezTo>
                        <a:cubicBezTo>
                          <a:pt x="19702" y="42239"/>
                          <a:pt x="25403" y="36539"/>
                          <a:pt x="25403" y="29509"/>
                        </a:cubicBezTo>
                        <a:lnTo>
                          <a:pt x="2540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3548" cap="rnd">
                    <a:solidFill>
                      <a:srgbClr val="00000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01" name="Freeform: Shape 400">
                    <a:extLst>
                      <a:ext uri="{FF2B5EF4-FFF2-40B4-BE49-F238E27FC236}">
                        <a16:creationId xmlns:a16="http://schemas.microsoft.com/office/drawing/2014/main" id="{ECF86149-1C03-C14D-D9ED-66B3EF9CE84B}"/>
                      </a:ext>
                    </a:extLst>
                  </p:cNvPr>
                  <p:cNvSpPr/>
                  <p:nvPr/>
                </p:nvSpPr>
                <p:spPr>
                  <a:xfrm>
                    <a:off x="4380631" y="4037129"/>
                    <a:ext cx="108877" cy="140128"/>
                  </a:xfrm>
                  <a:custGeom>
                    <a:avLst/>
                    <a:gdLst>
                      <a:gd name="connsiteX0" fmla="*/ 108877 w 108877"/>
                      <a:gd name="connsiteY0" fmla="*/ 85690 h 140128"/>
                      <a:gd name="connsiteX1" fmla="*/ 54439 w 108877"/>
                      <a:gd name="connsiteY1" fmla="*/ 140129 h 140128"/>
                      <a:gd name="connsiteX2" fmla="*/ 54439 w 108877"/>
                      <a:gd name="connsiteY2" fmla="*/ 140129 h 140128"/>
                      <a:gd name="connsiteX3" fmla="*/ 0 w 108877"/>
                      <a:gd name="connsiteY3" fmla="*/ 85690 h 140128"/>
                      <a:gd name="connsiteX4" fmla="*/ 0 w 108877"/>
                      <a:gd name="connsiteY4" fmla="*/ 54409 h 140128"/>
                      <a:gd name="connsiteX5" fmla="*/ 54439 w 108877"/>
                      <a:gd name="connsiteY5" fmla="*/ 0 h 140128"/>
                      <a:gd name="connsiteX6" fmla="*/ 54439 w 108877"/>
                      <a:gd name="connsiteY6" fmla="*/ 0 h 140128"/>
                      <a:gd name="connsiteX7" fmla="*/ 108877 w 108877"/>
                      <a:gd name="connsiteY7" fmla="*/ 54409 h 140128"/>
                      <a:gd name="connsiteX8" fmla="*/ 108877 w 108877"/>
                      <a:gd name="connsiteY8" fmla="*/ 85690 h 140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8877" h="140128">
                        <a:moveTo>
                          <a:pt x="108877" y="85690"/>
                        </a:moveTo>
                        <a:cubicBezTo>
                          <a:pt x="108877" y="115760"/>
                          <a:pt x="84509" y="140129"/>
                          <a:pt x="54439" y="140129"/>
                        </a:cubicBezTo>
                        <a:lnTo>
                          <a:pt x="54439" y="140129"/>
                        </a:lnTo>
                        <a:cubicBezTo>
                          <a:pt x="24399" y="140129"/>
                          <a:pt x="0" y="115760"/>
                          <a:pt x="0" y="85690"/>
                        </a:cubicBezTo>
                        <a:lnTo>
                          <a:pt x="0" y="54409"/>
                        </a:lnTo>
                        <a:cubicBezTo>
                          <a:pt x="0" y="24369"/>
                          <a:pt x="24369" y="0"/>
                          <a:pt x="54439" y="0"/>
                        </a:cubicBezTo>
                        <a:lnTo>
                          <a:pt x="54439" y="0"/>
                        </a:lnTo>
                        <a:cubicBezTo>
                          <a:pt x="84509" y="0"/>
                          <a:pt x="108877" y="24369"/>
                          <a:pt x="108877" y="54409"/>
                        </a:cubicBezTo>
                        <a:lnTo>
                          <a:pt x="108877" y="8569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3548" cap="rnd">
                    <a:solidFill>
                      <a:srgbClr val="00000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02" name="Freeform: Shape 401">
                    <a:extLst>
                      <a:ext uri="{FF2B5EF4-FFF2-40B4-BE49-F238E27FC236}">
                        <a16:creationId xmlns:a16="http://schemas.microsoft.com/office/drawing/2014/main" id="{9A24EF65-ED1B-85D3-0C95-D7E7D6B9860F}"/>
                      </a:ext>
                    </a:extLst>
                  </p:cNvPr>
                  <p:cNvSpPr/>
                  <p:nvPr/>
                </p:nvSpPr>
                <p:spPr>
                  <a:xfrm>
                    <a:off x="4380631" y="4037129"/>
                    <a:ext cx="108877" cy="81200"/>
                  </a:xfrm>
                  <a:custGeom>
                    <a:avLst/>
                    <a:gdLst>
                      <a:gd name="connsiteX0" fmla="*/ 108877 w 108877"/>
                      <a:gd name="connsiteY0" fmla="*/ 54409 h 81200"/>
                      <a:gd name="connsiteX1" fmla="*/ 54439 w 108877"/>
                      <a:gd name="connsiteY1" fmla="*/ 0 h 81200"/>
                      <a:gd name="connsiteX2" fmla="*/ 0 w 108877"/>
                      <a:gd name="connsiteY2" fmla="*/ 54409 h 81200"/>
                      <a:gd name="connsiteX3" fmla="*/ 0 w 108877"/>
                      <a:gd name="connsiteY3" fmla="*/ 74820 h 81200"/>
                      <a:gd name="connsiteX4" fmla="*/ 83682 w 108877"/>
                      <a:gd name="connsiteY4" fmla="*/ 50362 h 81200"/>
                      <a:gd name="connsiteX5" fmla="*/ 108848 w 108877"/>
                      <a:gd name="connsiteY5" fmla="*/ 81200 h 81200"/>
                      <a:gd name="connsiteX6" fmla="*/ 108848 w 108877"/>
                      <a:gd name="connsiteY6" fmla="*/ 54409 h 8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8877" h="81200">
                        <a:moveTo>
                          <a:pt x="108877" y="54409"/>
                        </a:moveTo>
                        <a:cubicBezTo>
                          <a:pt x="108877" y="24369"/>
                          <a:pt x="84509" y="0"/>
                          <a:pt x="54439" y="0"/>
                        </a:cubicBezTo>
                        <a:cubicBezTo>
                          <a:pt x="24399" y="0"/>
                          <a:pt x="0" y="24369"/>
                          <a:pt x="0" y="54409"/>
                        </a:cubicBezTo>
                        <a:lnTo>
                          <a:pt x="0" y="74820"/>
                        </a:lnTo>
                        <a:cubicBezTo>
                          <a:pt x="64866" y="74465"/>
                          <a:pt x="83682" y="50362"/>
                          <a:pt x="83682" y="50362"/>
                        </a:cubicBezTo>
                        <a:cubicBezTo>
                          <a:pt x="83682" y="74820"/>
                          <a:pt x="108848" y="81200"/>
                          <a:pt x="108848" y="81200"/>
                        </a:cubicBezTo>
                        <a:lnTo>
                          <a:pt x="108848" y="54409"/>
                        </a:lnTo>
                        <a:close/>
                      </a:path>
                    </a:pathLst>
                  </a:custGeom>
                  <a:solidFill>
                    <a:srgbClr val="FFD534"/>
                  </a:solidFill>
                  <a:ln w="13548" cap="rnd">
                    <a:solidFill>
                      <a:srgbClr val="00000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03" name="Freeform: Shape 402">
                    <a:extLst>
                      <a:ext uri="{FF2B5EF4-FFF2-40B4-BE49-F238E27FC236}">
                        <a16:creationId xmlns:a16="http://schemas.microsoft.com/office/drawing/2014/main" id="{D2E22ACA-F903-478B-943A-995BE8298DC8}"/>
                      </a:ext>
                    </a:extLst>
                  </p:cNvPr>
                  <p:cNvSpPr/>
                  <p:nvPr/>
                </p:nvSpPr>
                <p:spPr>
                  <a:xfrm>
                    <a:off x="4380631" y="4047497"/>
                    <a:ext cx="108848" cy="70832"/>
                  </a:xfrm>
                  <a:custGeom>
                    <a:avLst/>
                    <a:gdLst>
                      <a:gd name="connsiteX0" fmla="*/ 86369 w 108848"/>
                      <a:gd name="connsiteY0" fmla="*/ 0 h 70832"/>
                      <a:gd name="connsiteX1" fmla="*/ 25521 w 108848"/>
                      <a:gd name="connsiteY1" fmla="*/ 44071 h 70832"/>
                      <a:gd name="connsiteX2" fmla="*/ 266 w 108848"/>
                      <a:gd name="connsiteY2" fmla="*/ 38754 h 70832"/>
                      <a:gd name="connsiteX3" fmla="*/ 0 w 108848"/>
                      <a:gd name="connsiteY3" fmla="*/ 44041 h 70832"/>
                      <a:gd name="connsiteX4" fmla="*/ 0 w 108848"/>
                      <a:gd name="connsiteY4" fmla="*/ 64452 h 70832"/>
                      <a:gd name="connsiteX5" fmla="*/ 83682 w 108848"/>
                      <a:gd name="connsiteY5" fmla="*/ 39995 h 70832"/>
                      <a:gd name="connsiteX6" fmla="*/ 108848 w 108848"/>
                      <a:gd name="connsiteY6" fmla="*/ 70833 h 70832"/>
                      <a:gd name="connsiteX7" fmla="*/ 108848 w 108848"/>
                      <a:gd name="connsiteY7" fmla="*/ 44071 h 70832"/>
                      <a:gd name="connsiteX8" fmla="*/ 86369 w 108848"/>
                      <a:gd name="connsiteY8" fmla="*/ 0 h 70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8848" h="70832">
                        <a:moveTo>
                          <a:pt x="86369" y="0"/>
                        </a:moveTo>
                        <a:cubicBezTo>
                          <a:pt x="77804" y="25373"/>
                          <a:pt x="53493" y="44071"/>
                          <a:pt x="25521" y="44071"/>
                        </a:cubicBezTo>
                        <a:cubicBezTo>
                          <a:pt x="16571" y="44071"/>
                          <a:pt x="8064" y="42151"/>
                          <a:pt x="266" y="38754"/>
                        </a:cubicBezTo>
                        <a:cubicBezTo>
                          <a:pt x="118" y="40497"/>
                          <a:pt x="0" y="42269"/>
                          <a:pt x="0" y="44041"/>
                        </a:cubicBezTo>
                        <a:lnTo>
                          <a:pt x="0" y="64452"/>
                        </a:lnTo>
                        <a:cubicBezTo>
                          <a:pt x="64866" y="64098"/>
                          <a:pt x="83682" y="39995"/>
                          <a:pt x="83682" y="39995"/>
                        </a:cubicBezTo>
                        <a:cubicBezTo>
                          <a:pt x="83682" y="64452"/>
                          <a:pt x="108848" y="70833"/>
                          <a:pt x="108848" y="70833"/>
                        </a:cubicBezTo>
                        <a:lnTo>
                          <a:pt x="108848" y="44071"/>
                        </a:lnTo>
                        <a:cubicBezTo>
                          <a:pt x="108877" y="25905"/>
                          <a:pt x="99987" y="9895"/>
                          <a:pt x="86369" y="0"/>
                        </a:cubicBezTo>
                        <a:close/>
                      </a:path>
                    </a:pathLst>
                  </a:custGeom>
                  <a:solidFill>
                    <a:srgbClr val="BCBEC0"/>
                  </a:solidFill>
                  <a:ln w="295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404" name="Graphic 2">
                <a:extLst>
                  <a:ext uri="{FF2B5EF4-FFF2-40B4-BE49-F238E27FC236}">
                    <a16:creationId xmlns:a16="http://schemas.microsoft.com/office/drawing/2014/main" id="{B706E844-7540-D01A-6B47-646F595232B8}"/>
                  </a:ext>
                </a:extLst>
              </p:cNvPr>
              <p:cNvGrpSpPr/>
              <p:nvPr/>
            </p:nvGrpSpPr>
            <p:grpSpPr>
              <a:xfrm>
                <a:off x="3965473" y="4001536"/>
                <a:ext cx="277126" cy="277097"/>
                <a:chOff x="3965473" y="4001536"/>
                <a:chExt cx="277126" cy="277097"/>
              </a:xfrm>
            </p:grpSpPr>
            <p:grpSp>
              <p:nvGrpSpPr>
                <p:cNvPr id="405" name="Graphic 2">
                  <a:extLst>
                    <a:ext uri="{FF2B5EF4-FFF2-40B4-BE49-F238E27FC236}">
                      <a16:creationId xmlns:a16="http://schemas.microsoft.com/office/drawing/2014/main" id="{F3DC16B2-4012-E16E-30F4-DE07EF36C676}"/>
                    </a:ext>
                  </a:extLst>
                </p:cNvPr>
                <p:cNvGrpSpPr/>
                <p:nvPr/>
              </p:nvGrpSpPr>
              <p:grpSpPr>
                <a:xfrm>
                  <a:off x="3965473" y="4001536"/>
                  <a:ext cx="277126" cy="277097"/>
                  <a:chOff x="3965473" y="4001536"/>
                  <a:chExt cx="277126" cy="277097"/>
                </a:xfrm>
              </p:grpSpPr>
              <p:sp>
                <p:nvSpPr>
                  <p:cNvPr id="406" name="Freeform: Shape 405">
                    <a:extLst>
                      <a:ext uri="{FF2B5EF4-FFF2-40B4-BE49-F238E27FC236}">
                        <a16:creationId xmlns:a16="http://schemas.microsoft.com/office/drawing/2014/main" id="{26A3D5D4-EF17-404B-8EE1-19F1ACDCCF86}"/>
                      </a:ext>
                    </a:extLst>
                  </p:cNvPr>
                  <p:cNvSpPr/>
                  <p:nvPr/>
                </p:nvSpPr>
                <p:spPr>
                  <a:xfrm>
                    <a:off x="3972237" y="4008330"/>
                    <a:ext cx="263568" cy="263509"/>
                  </a:xfrm>
                  <a:custGeom>
                    <a:avLst/>
                    <a:gdLst>
                      <a:gd name="connsiteX0" fmla="*/ 131799 w 263568"/>
                      <a:gd name="connsiteY0" fmla="*/ 263509 h 263509"/>
                      <a:gd name="connsiteX1" fmla="*/ 0 w 263568"/>
                      <a:gd name="connsiteY1" fmla="*/ 131740 h 263509"/>
                      <a:gd name="connsiteX2" fmla="*/ 131799 w 263568"/>
                      <a:gd name="connsiteY2" fmla="*/ 0 h 263509"/>
                      <a:gd name="connsiteX3" fmla="*/ 263569 w 263568"/>
                      <a:gd name="connsiteY3" fmla="*/ 131740 h 263509"/>
                      <a:gd name="connsiteX4" fmla="*/ 131799 w 263568"/>
                      <a:gd name="connsiteY4" fmla="*/ 263509 h 2635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568" h="263509">
                        <a:moveTo>
                          <a:pt x="131799" y="263509"/>
                        </a:moveTo>
                        <a:cubicBezTo>
                          <a:pt x="59135" y="263509"/>
                          <a:pt x="0" y="204404"/>
                          <a:pt x="0" y="131740"/>
                        </a:cubicBezTo>
                        <a:cubicBezTo>
                          <a:pt x="0" y="59106"/>
                          <a:pt x="59135" y="0"/>
                          <a:pt x="131799" y="0"/>
                        </a:cubicBezTo>
                        <a:cubicBezTo>
                          <a:pt x="204463" y="0"/>
                          <a:pt x="263569" y="59106"/>
                          <a:pt x="263569" y="131740"/>
                        </a:cubicBezTo>
                        <a:cubicBezTo>
                          <a:pt x="263569" y="204374"/>
                          <a:pt x="204463" y="263509"/>
                          <a:pt x="131799" y="263509"/>
                        </a:cubicBezTo>
                        <a:close/>
                      </a:path>
                    </a:pathLst>
                  </a:custGeom>
                  <a:solidFill>
                    <a:srgbClr val="EE2A7B"/>
                  </a:solidFill>
                  <a:ln w="295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07" name="Freeform: Shape 406">
                    <a:extLst>
                      <a:ext uri="{FF2B5EF4-FFF2-40B4-BE49-F238E27FC236}">
                        <a16:creationId xmlns:a16="http://schemas.microsoft.com/office/drawing/2014/main" id="{72903A13-9307-4456-F1D7-D703952480CD}"/>
                      </a:ext>
                    </a:extLst>
                  </p:cNvPr>
                  <p:cNvSpPr/>
                  <p:nvPr/>
                </p:nvSpPr>
                <p:spPr>
                  <a:xfrm>
                    <a:off x="3965473" y="4001536"/>
                    <a:ext cx="277126" cy="277097"/>
                  </a:xfrm>
                  <a:custGeom>
                    <a:avLst/>
                    <a:gdLst>
                      <a:gd name="connsiteX0" fmla="*/ 138563 w 277126"/>
                      <a:gd name="connsiteY0" fmla="*/ 13558 h 277097"/>
                      <a:gd name="connsiteX1" fmla="*/ 263569 w 277126"/>
                      <a:gd name="connsiteY1" fmla="*/ 138534 h 277097"/>
                      <a:gd name="connsiteX2" fmla="*/ 138563 w 277126"/>
                      <a:gd name="connsiteY2" fmla="*/ 263539 h 277097"/>
                      <a:gd name="connsiteX3" fmla="*/ 13558 w 277126"/>
                      <a:gd name="connsiteY3" fmla="*/ 138534 h 277097"/>
                      <a:gd name="connsiteX4" fmla="*/ 138563 w 277126"/>
                      <a:gd name="connsiteY4" fmla="*/ 13558 h 277097"/>
                      <a:gd name="connsiteX5" fmla="*/ 138563 w 277126"/>
                      <a:gd name="connsiteY5" fmla="*/ 0 h 277097"/>
                      <a:gd name="connsiteX6" fmla="*/ 0 w 277126"/>
                      <a:gd name="connsiteY6" fmla="*/ 138534 h 277097"/>
                      <a:gd name="connsiteX7" fmla="*/ 138563 w 277126"/>
                      <a:gd name="connsiteY7" fmla="*/ 277097 h 277097"/>
                      <a:gd name="connsiteX8" fmla="*/ 277126 w 277126"/>
                      <a:gd name="connsiteY8" fmla="*/ 138534 h 277097"/>
                      <a:gd name="connsiteX9" fmla="*/ 138563 w 277126"/>
                      <a:gd name="connsiteY9" fmla="*/ 0 h 277097"/>
                      <a:gd name="connsiteX10" fmla="*/ 138563 w 277126"/>
                      <a:gd name="connsiteY10" fmla="*/ 0 h 277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77126" h="277097">
                        <a:moveTo>
                          <a:pt x="138563" y="13558"/>
                        </a:moveTo>
                        <a:cubicBezTo>
                          <a:pt x="207594" y="13558"/>
                          <a:pt x="263569" y="69474"/>
                          <a:pt x="263569" y="138534"/>
                        </a:cubicBezTo>
                        <a:cubicBezTo>
                          <a:pt x="263569" y="207564"/>
                          <a:pt x="207623" y="263539"/>
                          <a:pt x="138563" y="263539"/>
                        </a:cubicBezTo>
                        <a:cubicBezTo>
                          <a:pt x="69503" y="263539"/>
                          <a:pt x="13558" y="207594"/>
                          <a:pt x="13558" y="138534"/>
                        </a:cubicBezTo>
                        <a:cubicBezTo>
                          <a:pt x="13558" y="69474"/>
                          <a:pt x="69532" y="13558"/>
                          <a:pt x="138563" y="13558"/>
                        </a:cubicBezTo>
                        <a:moveTo>
                          <a:pt x="138563" y="0"/>
                        </a:moveTo>
                        <a:cubicBezTo>
                          <a:pt x="62148" y="0"/>
                          <a:pt x="0" y="62148"/>
                          <a:pt x="0" y="138534"/>
                        </a:cubicBezTo>
                        <a:cubicBezTo>
                          <a:pt x="0" y="214919"/>
                          <a:pt x="62148" y="277097"/>
                          <a:pt x="138563" y="277097"/>
                        </a:cubicBezTo>
                        <a:cubicBezTo>
                          <a:pt x="214979" y="277097"/>
                          <a:pt x="277126" y="214949"/>
                          <a:pt x="277126" y="138534"/>
                        </a:cubicBezTo>
                        <a:cubicBezTo>
                          <a:pt x="277126" y="62148"/>
                          <a:pt x="214979" y="0"/>
                          <a:pt x="138563" y="0"/>
                        </a:cubicBezTo>
                        <a:lnTo>
                          <a:pt x="138563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295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08" name="Graphic 2">
                  <a:extLst>
                    <a:ext uri="{FF2B5EF4-FFF2-40B4-BE49-F238E27FC236}">
                      <a16:creationId xmlns:a16="http://schemas.microsoft.com/office/drawing/2014/main" id="{63FD8B76-14B8-A4D7-330B-BEE9321FFCF5}"/>
                    </a:ext>
                  </a:extLst>
                </p:cNvPr>
                <p:cNvGrpSpPr/>
                <p:nvPr/>
              </p:nvGrpSpPr>
              <p:grpSpPr>
                <a:xfrm>
                  <a:off x="4049597" y="4037129"/>
                  <a:ext cx="108877" cy="238697"/>
                  <a:chOff x="4049597" y="4037129"/>
                  <a:chExt cx="108877" cy="238697"/>
                </a:xfrm>
              </p:grpSpPr>
              <p:sp>
                <p:nvSpPr>
                  <p:cNvPr id="409" name="Freeform: Shape 408">
                    <a:extLst>
                      <a:ext uri="{FF2B5EF4-FFF2-40B4-BE49-F238E27FC236}">
                        <a16:creationId xmlns:a16="http://schemas.microsoft.com/office/drawing/2014/main" id="{1D2F83CD-B244-C538-F5D7-A295DB807D2E}"/>
                      </a:ext>
                    </a:extLst>
                  </p:cNvPr>
                  <p:cNvSpPr/>
                  <p:nvPr/>
                </p:nvSpPr>
                <p:spPr>
                  <a:xfrm>
                    <a:off x="4050779" y="4174186"/>
                    <a:ext cx="106543" cy="101611"/>
                  </a:xfrm>
                  <a:custGeom>
                    <a:avLst/>
                    <a:gdLst>
                      <a:gd name="connsiteX0" fmla="*/ 106544 w 106543"/>
                      <a:gd name="connsiteY0" fmla="*/ 101611 h 101611"/>
                      <a:gd name="connsiteX1" fmla="*/ 106544 w 106543"/>
                      <a:gd name="connsiteY1" fmla="*/ 53287 h 101611"/>
                      <a:gd name="connsiteX2" fmla="*/ 53257 w 106543"/>
                      <a:gd name="connsiteY2" fmla="*/ 0 h 101611"/>
                      <a:gd name="connsiteX3" fmla="*/ 0 w 106543"/>
                      <a:gd name="connsiteY3" fmla="*/ 53287 h 101611"/>
                      <a:gd name="connsiteX4" fmla="*/ 0 w 106543"/>
                      <a:gd name="connsiteY4" fmla="*/ 101611 h 101611"/>
                      <a:gd name="connsiteX5" fmla="*/ 106544 w 106543"/>
                      <a:gd name="connsiteY5" fmla="*/ 101611 h 1016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543" h="101611">
                        <a:moveTo>
                          <a:pt x="106544" y="101611"/>
                        </a:moveTo>
                        <a:lnTo>
                          <a:pt x="106544" y="53287"/>
                        </a:lnTo>
                        <a:cubicBezTo>
                          <a:pt x="106544" y="23837"/>
                          <a:pt x="82677" y="0"/>
                          <a:pt x="53257" y="0"/>
                        </a:cubicBezTo>
                        <a:cubicBezTo>
                          <a:pt x="23808" y="0"/>
                          <a:pt x="0" y="23837"/>
                          <a:pt x="0" y="53287"/>
                        </a:cubicBezTo>
                        <a:lnTo>
                          <a:pt x="0" y="101611"/>
                        </a:lnTo>
                        <a:lnTo>
                          <a:pt x="106544" y="101611"/>
                        </a:lnTo>
                        <a:close/>
                      </a:path>
                    </a:pathLst>
                  </a:custGeom>
                  <a:solidFill>
                    <a:srgbClr val="8FC748"/>
                  </a:solidFill>
                  <a:ln w="13548" cap="rnd">
                    <a:solidFill>
                      <a:srgbClr val="00000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10" name="Freeform: Shape 409">
                    <a:extLst>
                      <a:ext uri="{FF2B5EF4-FFF2-40B4-BE49-F238E27FC236}">
                        <a16:creationId xmlns:a16="http://schemas.microsoft.com/office/drawing/2014/main" id="{F1E72547-321B-3BFC-68D2-983425B89B8E}"/>
                      </a:ext>
                    </a:extLst>
                  </p:cNvPr>
                  <p:cNvSpPr/>
                  <p:nvPr/>
                </p:nvSpPr>
                <p:spPr>
                  <a:xfrm>
                    <a:off x="4050749" y="4182221"/>
                    <a:ext cx="106573" cy="93606"/>
                  </a:xfrm>
                  <a:custGeom>
                    <a:avLst/>
                    <a:gdLst>
                      <a:gd name="connsiteX0" fmla="*/ 81436 w 106573"/>
                      <a:gd name="connsiteY0" fmla="*/ 0 h 93606"/>
                      <a:gd name="connsiteX1" fmla="*/ 84065 w 106573"/>
                      <a:gd name="connsiteY1" fmla="*/ 17811 h 93606"/>
                      <a:gd name="connsiteX2" fmla="*/ 19879 w 106573"/>
                      <a:gd name="connsiteY2" fmla="*/ 81998 h 93606"/>
                      <a:gd name="connsiteX3" fmla="*/ 0 w 106573"/>
                      <a:gd name="connsiteY3" fmla="*/ 78749 h 93606"/>
                      <a:gd name="connsiteX4" fmla="*/ 0 w 106573"/>
                      <a:gd name="connsiteY4" fmla="*/ 93606 h 93606"/>
                      <a:gd name="connsiteX5" fmla="*/ 106573 w 106573"/>
                      <a:gd name="connsiteY5" fmla="*/ 93606 h 93606"/>
                      <a:gd name="connsiteX6" fmla="*/ 106573 w 106573"/>
                      <a:gd name="connsiteY6" fmla="*/ 45282 h 93606"/>
                      <a:gd name="connsiteX7" fmla="*/ 81436 w 106573"/>
                      <a:gd name="connsiteY7" fmla="*/ 0 h 936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6573" h="93606">
                        <a:moveTo>
                          <a:pt x="81436" y="0"/>
                        </a:moveTo>
                        <a:cubicBezTo>
                          <a:pt x="83120" y="5671"/>
                          <a:pt x="84065" y="11668"/>
                          <a:pt x="84065" y="17811"/>
                        </a:cubicBezTo>
                        <a:cubicBezTo>
                          <a:pt x="84065" y="52785"/>
                          <a:pt x="54882" y="81998"/>
                          <a:pt x="19879" y="81998"/>
                        </a:cubicBezTo>
                        <a:cubicBezTo>
                          <a:pt x="12967" y="81998"/>
                          <a:pt x="6262" y="80846"/>
                          <a:pt x="0" y="78749"/>
                        </a:cubicBezTo>
                        <a:lnTo>
                          <a:pt x="0" y="93606"/>
                        </a:lnTo>
                        <a:lnTo>
                          <a:pt x="106573" y="93606"/>
                        </a:lnTo>
                        <a:lnTo>
                          <a:pt x="106573" y="45282"/>
                        </a:lnTo>
                        <a:cubicBezTo>
                          <a:pt x="106573" y="26141"/>
                          <a:pt x="96530" y="9423"/>
                          <a:pt x="81436" y="0"/>
                        </a:cubicBezTo>
                        <a:close/>
                      </a:path>
                    </a:pathLst>
                  </a:custGeom>
                  <a:solidFill>
                    <a:srgbClr val="BCBEC0"/>
                  </a:solidFill>
                  <a:ln w="295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11" name="Freeform: Shape 410">
                    <a:extLst>
                      <a:ext uri="{FF2B5EF4-FFF2-40B4-BE49-F238E27FC236}">
                        <a16:creationId xmlns:a16="http://schemas.microsoft.com/office/drawing/2014/main" id="{B36FBFDB-759F-C256-CD27-EFFA3EFA8957}"/>
                      </a:ext>
                    </a:extLst>
                  </p:cNvPr>
                  <p:cNvSpPr/>
                  <p:nvPr/>
                </p:nvSpPr>
                <p:spPr>
                  <a:xfrm>
                    <a:off x="4104036" y="4211700"/>
                    <a:ext cx="2953" cy="54172"/>
                  </a:xfrm>
                  <a:custGeom>
                    <a:avLst/>
                    <a:gdLst>
                      <a:gd name="connsiteX0" fmla="*/ 0 w 2953"/>
                      <a:gd name="connsiteY0" fmla="*/ 0 h 54172"/>
                      <a:gd name="connsiteX1" fmla="*/ 0 w 2953"/>
                      <a:gd name="connsiteY1" fmla="*/ 54173 h 54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953" h="54172">
                        <a:moveTo>
                          <a:pt x="0" y="0"/>
                        </a:moveTo>
                        <a:lnTo>
                          <a:pt x="0" y="54173"/>
                        </a:lnTo>
                      </a:path>
                    </a:pathLst>
                  </a:custGeom>
                  <a:ln w="13548" cap="rnd">
                    <a:solidFill>
                      <a:srgbClr val="00000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12" name="Freeform: Shape 411">
                    <a:extLst>
                      <a:ext uri="{FF2B5EF4-FFF2-40B4-BE49-F238E27FC236}">
                        <a16:creationId xmlns:a16="http://schemas.microsoft.com/office/drawing/2014/main" id="{0770F819-D4F7-A392-4880-EE040F09B1B7}"/>
                      </a:ext>
                    </a:extLst>
                  </p:cNvPr>
                  <p:cNvSpPr/>
                  <p:nvPr/>
                </p:nvSpPr>
                <p:spPr>
                  <a:xfrm>
                    <a:off x="4091335" y="4159860"/>
                    <a:ext cx="25402" cy="42239"/>
                  </a:xfrm>
                  <a:custGeom>
                    <a:avLst/>
                    <a:gdLst>
                      <a:gd name="connsiteX0" fmla="*/ 0 w 25402"/>
                      <a:gd name="connsiteY0" fmla="*/ 0 h 42239"/>
                      <a:gd name="connsiteX1" fmla="*/ 0 w 25402"/>
                      <a:gd name="connsiteY1" fmla="*/ 29509 h 42239"/>
                      <a:gd name="connsiteX2" fmla="*/ 12701 w 25402"/>
                      <a:gd name="connsiteY2" fmla="*/ 42239 h 42239"/>
                      <a:gd name="connsiteX3" fmla="*/ 25403 w 25402"/>
                      <a:gd name="connsiteY3" fmla="*/ 29509 h 42239"/>
                      <a:gd name="connsiteX4" fmla="*/ 25403 w 25402"/>
                      <a:gd name="connsiteY4" fmla="*/ 0 h 42239"/>
                      <a:gd name="connsiteX5" fmla="*/ 0 w 25402"/>
                      <a:gd name="connsiteY5" fmla="*/ 0 h 42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02" h="42239">
                        <a:moveTo>
                          <a:pt x="0" y="0"/>
                        </a:moveTo>
                        <a:lnTo>
                          <a:pt x="0" y="29509"/>
                        </a:lnTo>
                        <a:cubicBezTo>
                          <a:pt x="0" y="36539"/>
                          <a:pt x="5701" y="42239"/>
                          <a:pt x="12701" y="42239"/>
                        </a:cubicBezTo>
                        <a:cubicBezTo>
                          <a:pt x="19702" y="42239"/>
                          <a:pt x="25403" y="36539"/>
                          <a:pt x="25403" y="29509"/>
                        </a:cubicBezTo>
                        <a:lnTo>
                          <a:pt x="2540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3548" cap="rnd">
                    <a:solidFill>
                      <a:srgbClr val="00000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13" name="Freeform: Shape 412">
                    <a:extLst>
                      <a:ext uri="{FF2B5EF4-FFF2-40B4-BE49-F238E27FC236}">
                        <a16:creationId xmlns:a16="http://schemas.microsoft.com/office/drawing/2014/main" id="{A6521B9F-848F-2FDD-20F6-48421649D6C8}"/>
                      </a:ext>
                    </a:extLst>
                  </p:cNvPr>
                  <p:cNvSpPr/>
                  <p:nvPr/>
                </p:nvSpPr>
                <p:spPr>
                  <a:xfrm>
                    <a:off x="4049597" y="4037129"/>
                    <a:ext cx="108877" cy="140128"/>
                  </a:xfrm>
                  <a:custGeom>
                    <a:avLst/>
                    <a:gdLst>
                      <a:gd name="connsiteX0" fmla="*/ 108877 w 108877"/>
                      <a:gd name="connsiteY0" fmla="*/ 85690 h 140128"/>
                      <a:gd name="connsiteX1" fmla="*/ 54439 w 108877"/>
                      <a:gd name="connsiteY1" fmla="*/ 140129 h 140128"/>
                      <a:gd name="connsiteX2" fmla="*/ 54439 w 108877"/>
                      <a:gd name="connsiteY2" fmla="*/ 140129 h 140128"/>
                      <a:gd name="connsiteX3" fmla="*/ 0 w 108877"/>
                      <a:gd name="connsiteY3" fmla="*/ 85690 h 140128"/>
                      <a:gd name="connsiteX4" fmla="*/ 0 w 108877"/>
                      <a:gd name="connsiteY4" fmla="*/ 54409 h 140128"/>
                      <a:gd name="connsiteX5" fmla="*/ 54439 w 108877"/>
                      <a:gd name="connsiteY5" fmla="*/ 0 h 140128"/>
                      <a:gd name="connsiteX6" fmla="*/ 54439 w 108877"/>
                      <a:gd name="connsiteY6" fmla="*/ 0 h 140128"/>
                      <a:gd name="connsiteX7" fmla="*/ 108877 w 108877"/>
                      <a:gd name="connsiteY7" fmla="*/ 54409 h 140128"/>
                      <a:gd name="connsiteX8" fmla="*/ 108877 w 108877"/>
                      <a:gd name="connsiteY8" fmla="*/ 85690 h 140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8877" h="140128">
                        <a:moveTo>
                          <a:pt x="108877" y="85690"/>
                        </a:moveTo>
                        <a:cubicBezTo>
                          <a:pt x="108877" y="115760"/>
                          <a:pt x="84509" y="140129"/>
                          <a:pt x="54439" y="140129"/>
                        </a:cubicBezTo>
                        <a:lnTo>
                          <a:pt x="54439" y="140129"/>
                        </a:lnTo>
                        <a:cubicBezTo>
                          <a:pt x="24399" y="140129"/>
                          <a:pt x="0" y="115760"/>
                          <a:pt x="0" y="85690"/>
                        </a:cubicBezTo>
                        <a:lnTo>
                          <a:pt x="0" y="54409"/>
                        </a:lnTo>
                        <a:cubicBezTo>
                          <a:pt x="0" y="24369"/>
                          <a:pt x="24399" y="0"/>
                          <a:pt x="54439" y="0"/>
                        </a:cubicBezTo>
                        <a:lnTo>
                          <a:pt x="54439" y="0"/>
                        </a:lnTo>
                        <a:cubicBezTo>
                          <a:pt x="84479" y="0"/>
                          <a:pt x="108877" y="24369"/>
                          <a:pt x="108877" y="54409"/>
                        </a:cubicBezTo>
                        <a:lnTo>
                          <a:pt x="108877" y="8569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3548" cap="rnd">
                    <a:solidFill>
                      <a:srgbClr val="00000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14" name="Freeform: Shape 413">
                    <a:extLst>
                      <a:ext uri="{FF2B5EF4-FFF2-40B4-BE49-F238E27FC236}">
                        <a16:creationId xmlns:a16="http://schemas.microsoft.com/office/drawing/2014/main" id="{9DC701F8-4C07-AFB6-8F98-840B63C050D7}"/>
                      </a:ext>
                    </a:extLst>
                  </p:cNvPr>
                  <p:cNvSpPr/>
                  <p:nvPr/>
                </p:nvSpPr>
                <p:spPr>
                  <a:xfrm>
                    <a:off x="4049597" y="4037129"/>
                    <a:ext cx="108877" cy="81200"/>
                  </a:xfrm>
                  <a:custGeom>
                    <a:avLst/>
                    <a:gdLst>
                      <a:gd name="connsiteX0" fmla="*/ 108877 w 108877"/>
                      <a:gd name="connsiteY0" fmla="*/ 54409 h 81200"/>
                      <a:gd name="connsiteX1" fmla="*/ 54439 w 108877"/>
                      <a:gd name="connsiteY1" fmla="*/ 0 h 81200"/>
                      <a:gd name="connsiteX2" fmla="*/ 0 w 108877"/>
                      <a:gd name="connsiteY2" fmla="*/ 54409 h 81200"/>
                      <a:gd name="connsiteX3" fmla="*/ 0 w 108877"/>
                      <a:gd name="connsiteY3" fmla="*/ 74820 h 81200"/>
                      <a:gd name="connsiteX4" fmla="*/ 83681 w 108877"/>
                      <a:gd name="connsiteY4" fmla="*/ 50362 h 81200"/>
                      <a:gd name="connsiteX5" fmla="*/ 108877 w 108877"/>
                      <a:gd name="connsiteY5" fmla="*/ 81200 h 81200"/>
                      <a:gd name="connsiteX6" fmla="*/ 108877 w 108877"/>
                      <a:gd name="connsiteY6" fmla="*/ 54409 h 8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8877" h="81200">
                        <a:moveTo>
                          <a:pt x="108877" y="54409"/>
                        </a:moveTo>
                        <a:cubicBezTo>
                          <a:pt x="108877" y="24369"/>
                          <a:pt x="84509" y="0"/>
                          <a:pt x="54439" y="0"/>
                        </a:cubicBezTo>
                        <a:cubicBezTo>
                          <a:pt x="24399" y="0"/>
                          <a:pt x="0" y="24369"/>
                          <a:pt x="0" y="54409"/>
                        </a:cubicBezTo>
                        <a:lnTo>
                          <a:pt x="0" y="74820"/>
                        </a:lnTo>
                        <a:cubicBezTo>
                          <a:pt x="64866" y="74465"/>
                          <a:pt x="83681" y="50362"/>
                          <a:pt x="83681" y="50362"/>
                        </a:cubicBezTo>
                        <a:cubicBezTo>
                          <a:pt x="83681" y="74820"/>
                          <a:pt x="108877" y="81200"/>
                          <a:pt x="108877" y="81200"/>
                        </a:cubicBezTo>
                        <a:lnTo>
                          <a:pt x="108877" y="54409"/>
                        </a:lnTo>
                        <a:close/>
                      </a:path>
                    </a:pathLst>
                  </a:custGeom>
                  <a:solidFill>
                    <a:srgbClr val="8FC748"/>
                  </a:solidFill>
                  <a:ln w="13548" cap="rnd">
                    <a:solidFill>
                      <a:srgbClr val="00000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15" name="Freeform: Shape 414">
                    <a:extLst>
                      <a:ext uri="{FF2B5EF4-FFF2-40B4-BE49-F238E27FC236}">
                        <a16:creationId xmlns:a16="http://schemas.microsoft.com/office/drawing/2014/main" id="{B7C4AF4B-63DF-1FCF-EAE3-617DEF4F79D2}"/>
                      </a:ext>
                    </a:extLst>
                  </p:cNvPr>
                  <p:cNvSpPr/>
                  <p:nvPr/>
                </p:nvSpPr>
                <p:spPr>
                  <a:xfrm>
                    <a:off x="4049597" y="4047497"/>
                    <a:ext cx="108877" cy="70832"/>
                  </a:xfrm>
                  <a:custGeom>
                    <a:avLst/>
                    <a:gdLst>
                      <a:gd name="connsiteX0" fmla="*/ 86369 w 108877"/>
                      <a:gd name="connsiteY0" fmla="*/ 0 h 70832"/>
                      <a:gd name="connsiteX1" fmla="*/ 25521 w 108877"/>
                      <a:gd name="connsiteY1" fmla="*/ 44071 h 70832"/>
                      <a:gd name="connsiteX2" fmla="*/ 266 w 108877"/>
                      <a:gd name="connsiteY2" fmla="*/ 38754 h 70832"/>
                      <a:gd name="connsiteX3" fmla="*/ 0 w 108877"/>
                      <a:gd name="connsiteY3" fmla="*/ 44041 h 70832"/>
                      <a:gd name="connsiteX4" fmla="*/ 0 w 108877"/>
                      <a:gd name="connsiteY4" fmla="*/ 64452 h 70832"/>
                      <a:gd name="connsiteX5" fmla="*/ 83681 w 108877"/>
                      <a:gd name="connsiteY5" fmla="*/ 39995 h 70832"/>
                      <a:gd name="connsiteX6" fmla="*/ 108877 w 108877"/>
                      <a:gd name="connsiteY6" fmla="*/ 70833 h 70832"/>
                      <a:gd name="connsiteX7" fmla="*/ 108877 w 108877"/>
                      <a:gd name="connsiteY7" fmla="*/ 44071 h 70832"/>
                      <a:gd name="connsiteX8" fmla="*/ 86369 w 108877"/>
                      <a:gd name="connsiteY8" fmla="*/ 0 h 70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8877" h="70832">
                        <a:moveTo>
                          <a:pt x="86369" y="0"/>
                        </a:moveTo>
                        <a:cubicBezTo>
                          <a:pt x="77744" y="25373"/>
                          <a:pt x="53493" y="44071"/>
                          <a:pt x="25521" y="44071"/>
                        </a:cubicBezTo>
                        <a:cubicBezTo>
                          <a:pt x="16571" y="44071"/>
                          <a:pt x="8034" y="42151"/>
                          <a:pt x="266" y="38754"/>
                        </a:cubicBezTo>
                        <a:cubicBezTo>
                          <a:pt x="118" y="40497"/>
                          <a:pt x="0" y="42269"/>
                          <a:pt x="0" y="44041"/>
                        </a:cubicBezTo>
                        <a:lnTo>
                          <a:pt x="0" y="64452"/>
                        </a:lnTo>
                        <a:cubicBezTo>
                          <a:pt x="64866" y="64098"/>
                          <a:pt x="83681" y="39995"/>
                          <a:pt x="83681" y="39995"/>
                        </a:cubicBezTo>
                        <a:cubicBezTo>
                          <a:pt x="83681" y="64452"/>
                          <a:pt x="108877" y="70833"/>
                          <a:pt x="108877" y="70833"/>
                        </a:cubicBezTo>
                        <a:lnTo>
                          <a:pt x="108877" y="44071"/>
                        </a:lnTo>
                        <a:cubicBezTo>
                          <a:pt x="108877" y="25905"/>
                          <a:pt x="99986" y="9895"/>
                          <a:pt x="86369" y="0"/>
                        </a:cubicBezTo>
                        <a:close/>
                      </a:path>
                    </a:pathLst>
                  </a:custGeom>
                  <a:solidFill>
                    <a:srgbClr val="BCBEC0"/>
                  </a:solidFill>
                  <a:ln w="295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416" name="Graphic 2">
              <a:extLst>
                <a:ext uri="{FF2B5EF4-FFF2-40B4-BE49-F238E27FC236}">
                  <a16:creationId xmlns:a16="http://schemas.microsoft.com/office/drawing/2014/main" id="{92F039D3-C039-9338-ED25-6BCDF4703230}"/>
                </a:ext>
              </a:extLst>
            </p:cNvPr>
            <p:cNvGrpSpPr/>
            <p:nvPr/>
          </p:nvGrpSpPr>
          <p:grpSpPr>
            <a:xfrm>
              <a:off x="4133190" y="3662379"/>
              <a:ext cx="277156" cy="277126"/>
              <a:chOff x="4133190" y="3662379"/>
              <a:chExt cx="277156" cy="277126"/>
            </a:xfrm>
          </p:grpSpPr>
          <p:grpSp>
            <p:nvGrpSpPr>
              <p:cNvPr id="417" name="Graphic 2">
                <a:extLst>
                  <a:ext uri="{FF2B5EF4-FFF2-40B4-BE49-F238E27FC236}">
                    <a16:creationId xmlns:a16="http://schemas.microsoft.com/office/drawing/2014/main" id="{3751E51E-8536-C1C4-2DAA-D085D291057B}"/>
                  </a:ext>
                </a:extLst>
              </p:cNvPr>
              <p:cNvGrpSpPr/>
              <p:nvPr/>
            </p:nvGrpSpPr>
            <p:grpSpPr>
              <a:xfrm>
                <a:off x="4133190" y="3662379"/>
                <a:ext cx="277156" cy="277126"/>
                <a:chOff x="4133190" y="3662379"/>
                <a:chExt cx="277156" cy="277126"/>
              </a:xfrm>
            </p:grpSpPr>
            <p:sp>
              <p:nvSpPr>
                <p:cNvPr id="418" name="Freeform: Shape 417">
                  <a:extLst>
                    <a:ext uri="{FF2B5EF4-FFF2-40B4-BE49-F238E27FC236}">
                      <a16:creationId xmlns:a16="http://schemas.microsoft.com/office/drawing/2014/main" id="{09B41940-3469-B688-5A53-CA8617CEBD5D}"/>
                    </a:ext>
                  </a:extLst>
                </p:cNvPr>
                <p:cNvSpPr/>
                <p:nvPr/>
              </p:nvSpPr>
              <p:spPr>
                <a:xfrm>
                  <a:off x="4139984" y="3669144"/>
                  <a:ext cx="263568" cy="263568"/>
                </a:xfrm>
                <a:custGeom>
                  <a:avLst/>
                  <a:gdLst>
                    <a:gd name="connsiteX0" fmla="*/ 131799 w 263568"/>
                    <a:gd name="connsiteY0" fmla="*/ 263569 h 263568"/>
                    <a:gd name="connsiteX1" fmla="*/ 0 w 263568"/>
                    <a:gd name="connsiteY1" fmla="*/ 131770 h 263568"/>
                    <a:gd name="connsiteX2" fmla="*/ 131799 w 263568"/>
                    <a:gd name="connsiteY2" fmla="*/ 0 h 263568"/>
                    <a:gd name="connsiteX3" fmla="*/ 263569 w 263568"/>
                    <a:gd name="connsiteY3" fmla="*/ 131770 h 263568"/>
                    <a:gd name="connsiteX4" fmla="*/ 131799 w 263568"/>
                    <a:gd name="connsiteY4" fmla="*/ 263569 h 263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3568" h="263568">
                      <a:moveTo>
                        <a:pt x="131799" y="263569"/>
                      </a:moveTo>
                      <a:cubicBezTo>
                        <a:pt x="59106" y="263569"/>
                        <a:pt x="0" y="204433"/>
                        <a:pt x="0" y="131770"/>
                      </a:cubicBezTo>
                      <a:cubicBezTo>
                        <a:pt x="0" y="59106"/>
                        <a:pt x="59135" y="0"/>
                        <a:pt x="131799" y="0"/>
                      </a:cubicBezTo>
                      <a:cubicBezTo>
                        <a:pt x="204463" y="0"/>
                        <a:pt x="263569" y="59106"/>
                        <a:pt x="263569" y="131770"/>
                      </a:cubicBezTo>
                      <a:cubicBezTo>
                        <a:pt x="263569" y="204463"/>
                        <a:pt x="204463" y="263569"/>
                        <a:pt x="131799" y="263569"/>
                      </a:cubicBezTo>
                      <a:close/>
                    </a:path>
                  </a:pathLst>
                </a:custGeom>
                <a:solidFill>
                  <a:srgbClr val="8FC748"/>
                </a:solidFill>
                <a:ln w="295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9" name="Freeform: Shape 418">
                  <a:extLst>
                    <a:ext uri="{FF2B5EF4-FFF2-40B4-BE49-F238E27FC236}">
                      <a16:creationId xmlns:a16="http://schemas.microsoft.com/office/drawing/2014/main" id="{E6B237A0-E612-9E81-2111-336B676BB1D5}"/>
                    </a:ext>
                  </a:extLst>
                </p:cNvPr>
                <p:cNvSpPr/>
                <p:nvPr/>
              </p:nvSpPr>
              <p:spPr>
                <a:xfrm>
                  <a:off x="4133190" y="3662379"/>
                  <a:ext cx="277156" cy="277126"/>
                </a:xfrm>
                <a:custGeom>
                  <a:avLst/>
                  <a:gdLst>
                    <a:gd name="connsiteX0" fmla="*/ 138593 w 277156"/>
                    <a:gd name="connsiteY0" fmla="*/ 13558 h 277126"/>
                    <a:gd name="connsiteX1" fmla="*/ 263598 w 277156"/>
                    <a:gd name="connsiteY1" fmla="*/ 138534 h 277126"/>
                    <a:gd name="connsiteX2" fmla="*/ 138593 w 277156"/>
                    <a:gd name="connsiteY2" fmla="*/ 263539 h 277126"/>
                    <a:gd name="connsiteX3" fmla="*/ 13558 w 277156"/>
                    <a:gd name="connsiteY3" fmla="*/ 138534 h 277126"/>
                    <a:gd name="connsiteX4" fmla="*/ 138593 w 277156"/>
                    <a:gd name="connsiteY4" fmla="*/ 13558 h 277126"/>
                    <a:gd name="connsiteX5" fmla="*/ 138593 w 277156"/>
                    <a:gd name="connsiteY5" fmla="*/ 0 h 277126"/>
                    <a:gd name="connsiteX6" fmla="*/ 0 w 277156"/>
                    <a:gd name="connsiteY6" fmla="*/ 138534 h 277126"/>
                    <a:gd name="connsiteX7" fmla="*/ 138593 w 277156"/>
                    <a:gd name="connsiteY7" fmla="*/ 277126 h 277126"/>
                    <a:gd name="connsiteX8" fmla="*/ 277156 w 277156"/>
                    <a:gd name="connsiteY8" fmla="*/ 138534 h 277126"/>
                    <a:gd name="connsiteX9" fmla="*/ 138593 w 277156"/>
                    <a:gd name="connsiteY9" fmla="*/ 0 h 277126"/>
                    <a:gd name="connsiteX10" fmla="*/ 138593 w 277156"/>
                    <a:gd name="connsiteY10" fmla="*/ 0 h 277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7156" h="277126">
                      <a:moveTo>
                        <a:pt x="138593" y="13558"/>
                      </a:moveTo>
                      <a:cubicBezTo>
                        <a:pt x="207594" y="13558"/>
                        <a:pt x="263598" y="69533"/>
                        <a:pt x="263598" y="138534"/>
                      </a:cubicBezTo>
                      <a:cubicBezTo>
                        <a:pt x="263598" y="207594"/>
                        <a:pt x="207594" y="263539"/>
                        <a:pt x="138593" y="263539"/>
                      </a:cubicBezTo>
                      <a:cubicBezTo>
                        <a:pt x="69532" y="263539"/>
                        <a:pt x="13558" y="207564"/>
                        <a:pt x="13558" y="138534"/>
                      </a:cubicBezTo>
                      <a:cubicBezTo>
                        <a:pt x="13558" y="69533"/>
                        <a:pt x="69532" y="13558"/>
                        <a:pt x="138593" y="13558"/>
                      </a:cubicBezTo>
                      <a:moveTo>
                        <a:pt x="138593" y="0"/>
                      </a:moveTo>
                      <a:cubicBezTo>
                        <a:pt x="62178" y="0"/>
                        <a:pt x="0" y="62148"/>
                        <a:pt x="0" y="138534"/>
                      </a:cubicBezTo>
                      <a:cubicBezTo>
                        <a:pt x="0" y="214949"/>
                        <a:pt x="62178" y="277126"/>
                        <a:pt x="138593" y="277126"/>
                      </a:cubicBezTo>
                      <a:cubicBezTo>
                        <a:pt x="215008" y="277126"/>
                        <a:pt x="277156" y="214949"/>
                        <a:pt x="277156" y="138534"/>
                      </a:cubicBezTo>
                      <a:cubicBezTo>
                        <a:pt x="277156" y="62148"/>
                        <a:pt x="214978" y="0"/>
                        <a:pt x="138593" y="0"/>
                      </a:cubicBezTo>
                      <a:lnTo>
                        <a:pt x="1385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295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0" name="Graphic 2">
                <a:extLst>
                  <a:ext uri="{FF2B5EF4-FFF2-40B4-BE49-F238E27FC236}">
                    <a16:creationId xmlns:a16="http://schemas.microsoft.com/office/drawing/2014/main" id="{6C443A58-86B8-CBFA-E461-C1BCC4B719D4}"/>
                  </a:ext>
                </a:extLst>
              </p:cNvPr>
              <p:cNvGrpSpPr/>
              <p:nvPr/>
            </p:nvGrpSpPr>
            <p:grpSpPr>
              <a:xfrm>
                <a:off x="4217315" y="3698002"/>
                <a:ext cx="108877" cy="238667"/>
                <a:chOff x="4217315" y="3698002"/>
                <a:chExt cx="108877" cy="238667"/>
              </a:xfrm>
            </p:grpSpPr>
            <p:sp>
              <p:nvSpPr>
                <p:cNvPr id="441" name="Freeform: Shape 440">
                  <a:extLst>
                    <a:ext uri="{FF2B5EF4-FFF2-40B4-BE49-F238E27FC236}">
                      <a16:creationId xmlns:a16="http://schemas.microsoft.com/office/drawing/2014/main" id="{A3746F45-F3FF-49FE-F331-ECE95E91CAB8}"/>
                    </a:ext>
                  </a:extLst>
                </p:cNvPr>
                <p:cNvSpPr/>
                <p:nvPr/>
              </p:nvSpPr>
              <p:spPr>
                <a:xfrm>
                  <a:off x="4218467" y="3835059"/>
                  <a:ext cx="106602" cy="101611"/>
                </a:xfrm>
                <a:custGeom>
                  <a:avLst/>
                  <a:gdLst>
                    <a:gd name="connsiteX0" fmla="*/ 106603 w 106602"/>
                    <a:gd name="connsiteY0" fmla="*/ 101611 h 101611"/>
                    <a:gd name="connsiteX1" fmla="*/ 106603 w 106602"/>
                    <a:gd name="connsiteY1" fmla="*/ 53287 h 101611"/>
                    <a:gd name="connsiteX2" fmla="*/ 53316 w 106602"/>
                    <a:gd name="connsiteY2" fmla="*/ 0 h 101611"/>
                    <a:gd name="connsiteX3" fmla="*/ 0 w 106602"/>
                    <a:gd name="connsiteY3" fmla="*/ 53287 h 101611"/>
                    <a:gd name="connsiteX4" fmla="*/ 0 w 106602"/>
                    <a:gd name="connsiteY4" fmla="*/ 101611 h 101611"/>
                    <a:gd name="connsiteX5" fmla="*/ 106603 w 106602"/>
                    <a:gd name="connsiteY5" fmla="*/ 101611 h 101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6602" h="101611">
                      <a:moveTo>
                        <a:pt x="106603" y="101611"/>
                      </a:moveTo>
                      <a:lnTo>
                        <a:pt x="106603" y="53287"/>
                      </a:lnTo>
                      <a:cubicBezTo>
                        <a:pt x="106603" y="23867"/>
                        <a:pt x="82736" y="0"/>
                        <a:pt x="53316" y="0"/>
                      </a:cubicBezTo>
                      <a:cubicBezTo>
                        <a:pt x="23867" y="0"/>
                        <a:pt x="0" y="23867"/>
                        <a:pt x="0" y="53287"/>
                      </a:cubicBezTo>
                      <a:lnTo>
                        <a:pt x="0" y="101611"/>
                      </a:lnTo>
                      <a:lnTo>
                        <a:pt x="106603" y="101611"/>
                      </a:lnTo>
                      <a:close/>
                    </a:path>
                  </a:pathLst>
                </a:custGeom>
                <a:solidFill>
                  <a:srgbClr val="00BDF2"/>
                </a:solidFill>
                <a:ln w="13548" cap="rnd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2" name="Freeform: Shape 441">
                  <a:extLst>
                    <a:ext uri="{FF2B5EF4-FFF2-40B4-BE49-F238E27FC236}">
                      <a16:creationId xmlns:a16="http://schemas.microsoft.com/office/drawing/2014/main" id="{5516C6C7-4D92-95C5-2FBE-DC3023F66B59}"/>
                    </a:ext>
                  </a:extLst>
                </p:cNvPr>
                <p:cNvSpPr/>
                <p:nvPr/>
              </p:nvSpPr>
              <p:spPr>
                <a:xfrm>
                  <a:off x="4218437" y="3843094"/>
                  <a:ext cx="106603" cy="93576"/>
                </a:xfrm>
                <a:custGeom>
                  <a:avLst/>
                  <a:gdLst>
                    <a:gd name="connsiteX0" fmla="*/ 81496 w 106603"/>
                    <a:gd name="connsiteY0" fmla="*/ 0 h 93576"/>
                    <a:gd name="connsiteX1" fmla="*/ 84095 w 106603"/>
                    <a:gd name="connsiteY1" fmla="*/ 17811 h 93576"/>
                    <a:gd name="connsiteX2" fmla="*/ 19909 w 106603"/>
                    <a:gd name="connsiteY2" fmla="*/ 81968 h 93576"/>
                    <a:gd name="connsiteX3" fmla="*/ 0 w 106603"/>
                    <a:gd name="connsiteY3" fmla="*/ 78719 h 93576"/>
                    <a:gd name="connsiteX4" fmla="*/ 0 w 106603"/>
                    <a:gd name="connsiteY4" fmla="*/ 93577 h 93576"/>
                    <a:gd name="connsiteX5" fmla="*/ 106603 w 106603"/>
                    <a:gd name="connsiteY5" fmla="*/ 93577 h 93576"/>
                    <a:gd name="connsiteX6" fmla="*/ 106603 w 106603"/>
                    <a:gd name="connsiteY6" fmla="*/ 45252 h 93576"/>
                    <a:gd name="connsiteX7" fmla="*/ 81496 w 106603"/>
                    <a:gd name="connsiteY7" fmla="*/ 0 h 93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6603" h="93576">
                      <a:moveTo>
                        <a:pt x="81496" y="0"/>
                      </a:moveTo>
                      <a:cubicBezTo>
                        <a:pt x="83150" y="5671"/>
                        <a:pt x="84095" y="11667"/>
                        <a:pt x="84095" y="17811"/>
                      </a:cubicBezTo>
                      <a:cubicBezTo>
                        <a:pt x="84095" y="52785"/>
                        <a:pt x="54911" y="81968"/>
                        <a:pt x="19909" y="81968"/>
                      </a:cubicBezTo>
                      <a:cubicBezTo>
                        <a:pt x="12996" y="81968"/>
                        <a:pt x="6292" y="80816"/>
                        <a:pt x="0" y="78719"/>
                      </a:cubicBezTo>
                      <a:lnTo>
                        <a:pt x="0" y="93577"/>
                      </a:lnTo>
                      <a:lnTo>
                        <a:pt x="106603" y="93577"/>
                      </a:lnTo>
                      <a:lnTo>
                        <a:pt x="106603" y="45252"/>
                      </a:lnTo>
                      <a:cubicBezTo>
                        <a:pt x="106633" y="26141"/>
                        <a:pt x="96560" y="9452"/>
                        <a:pt x="81496" y="0"/>
                      </a:cubicBezTo>
                      <a:close/>
                    </a:path>
                  </a:pathLst>
                </a:custGeom>
                <a:solidFill>
                  <a:srgbClr val="BCBEC0"/>
                </a:solidFill>
                <a:ln w="295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3" name="Freeform: Shape 442">
                  <a:extLst>
                    <a:ext uri="{FF2B5EF4-FFF2-40B4-BE49-F238E27FC236}">
                      <a16:creationId xmlns:a16="http://schemas.microsoft.com/office/drawing/2014/main" id="{BE992950-35BF-EDD8-D745-713C45F767DD}"/>
                    </a:ext>
                  </a:extLst>
                </p:cNvPr>
                <p:cNvSpPr/>
                <p:nvPr/>
              </p:nvSpPr>
              <p:spPr>
                <a:xfrm>
                  <a:off x="4271783" y="3872573"/>
                  <a:ext cx="2953" cy="54172"/>
                </a:xfrm>
                <a:custGeom>
                  <a:avLst/>
                  <a:gdLst>
                    <a:gd name="connsiteX0" fmla="*/ 0 w 2953"/>
                    <a:gd name="connsiteY0" fmla="*/ 0 h 54172"/>
                    <a:gd name="connsiteX1" fmla="*/ 0 w 2953"/>
                    <a:gd name="connsiteY1" fmla="*/ 54173 h 54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953" h="54172">
                      <a:moveTo>
                        <a:pt x="0" y="0"/>
                      </a:moveTo>
                      <a:lnTo>
                        <a:pt x="0" y="54173"/>
                      </a:lnTo>
                    </a:path>
                  </a:pathLst>
                </a:custGeom>
                <a:ln w="13548" cap="rnd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4" name="Freeform: Shape 443">
                  <a:extLst>
                    <a:ext uri="{FF2B5EF4-FFF2-40B4-BE49-F238E27FC236}">
                      <a16:creationId xmlns:a16="http://schemas.microsoft.com/office/drawing/2014/main" id="{BB910F84-DC5E-DBB7-8625-FD625C98C810}"/>
                    </a:ext>
                  </a:extLst>
                </p:cNvPr>
                <p:cNvSpPr/>
                <p:nvPr/>
              </p:nvSpPr>
              <p:spPr>
                <a:xfrm>
                  <a:off x="4259052" y="3820733"/>
                  <a:ext cx="25432" cy="42239"/>
                </a:xfrm>
                <a:custGeom>
                  <a:avLst/>
                  <a:gdLst>
                    <a:gd name="connsiteX0" fmla="*/ 0 w 25432"/>
                    <a:gd name="connsiteY0" fmla="*/ 0 h 42239"/>
                    <a:gd name="connsiteX1" fmla="*/ 0 w 25432"/>
                    <a:gd name="connsiteY1" fmla="*/ 29509 h 42239"/>
                    <a:gd name="connsiteX2" fmla="*/ 12731 w 25432"/>
                    <a:gd name="connsiteY2" fmla="*/ 42239 h 42239"/>
                    <a:gd name="connsiteX3" fmla="*/ 25432 w 25432"/>
                    <a:gd name="connsiteY3" fmla="*/ 29509 h 42239"/>
                    <a:gd name="connsiteX4" fmla="*/ 25432 w 25432"/>
                    <a:gd name="connsiteY4" fmla="*/ 0 h 42239"/>
                    <a:gd name="connsiteX5" fmla="*/ 0 w 25432"/>
                    <a:gd name="connsiteY5" fmla="*/ 0 h 42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5432" h="42239">
                      <a:moveTo>
                        <a:pt x="0" y="0"/>
                      </a:moveTo>
                      <a:lnTo>
                        <a:pt x="0" y="29509"/>
                      </a:lnTo>
                      <a:cubicBezTo>
                        <a:pt x="0" y="36539"/>
                        <a:pt x="5701" y="42239"/>
                        <a:pt x="12731" y="42239"/>
                      </a:cubicBezTo>
                      <a:cubicBezTo>
                        <a:pt x="19731" y="42239"/>
                        <a:pt x="25432" y="36539"/>
                        <a:pt x="25432" y="29509"/>
                      </a:cubicBezTo>
                      <a:lnTo>
                        <a:pt x="2543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3548" cap="rnd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5" name="Freeform: Shape 444">
                  <a:extLst>
                    <a:ext uri="{FF2B5EF4-FFF2-40B4-BE49-F238E27FC236}">
                      <a16:creationId xmlns:a16="http://schemas.microsoft.com/office/drawing/2014/main" id="{60C346AE-2F36-9507-4494-427ED13A4110}"/>
                    </a:ext>
                  </a:extLst>
                </p:cNvPr>
                <p:cNvSpPr/>
                <p:nvPr/>
              </p:nvSpPr>
              <p:spPr>
                <a:xfrm>
                  <a:off x="4217315" y="3698002"/>
                  <a:ext cx="108877" cy="140099"/>
                </a:xfrm>
                <a:custGeom>
                  <a:avLst/>
                  <a:gdLst>
                    <a:gd name="connsiteX0" fmla="*/ 108877 w 108877"/>
                    <a:gd name="connsiteY0" fmla="*/ 85690 h 140099"/>
                    <a:gd name="connsiteX1" fmla="*/ 54439 w 108877"/>
                    <a:gd name="connsiteY1" fmla="*/ 140099 h 140099"/>
                    <a:gd name="connsiteX2" fmla="*/ 54439 w 108877"/>
                    <a:gd name="connsiteY2" fmla="*/ 140099 h 140099"/>
                    <a:gd name="connsiteX3" fmla="*/ 0 w 108877"/>
                    <a:gd name="connsiteY3" fmla="*/ 85690 h 140099"/>
                    <a:gd name="connsiteX4" fmla="*/ 0 w 108877"/>
                    <a:gd name="connsiteY4" fmla="*/ 54380 h 140099"/>
                    <a:gd name="connsiteX5" fmla="*/ 54439 w 108877"/>
                    <a:gd name="connsiteY5" fmla="*/ 0 h 140099"/>
                    <a:gd name="connsiteX6" fmla="*/ 54439 w 108877"/>
                    <a:gd name="connsiteY6" fmla="*/ 0 h 140099"/>
                    <a:gd name="connsiteX7" fmla="*/ 108877 w 108877"/>
                    <a:gd name="connsiteY7" fmla="*/ 54380 h 140099"/>
                    <a:gd name="connsiteX8" fmla="*/ 108877 w 108877"/>
                    <a:gd name="connsiteY8" fmla="*/ 85690 h 140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877" h="140099">
                      <a:moveTo>
                        <a:pt x="108877" y="85690"/>
                      </a:moveTo>
                      <a:cubicBezTo>
                        <a:pt x="108877" y="115760"/>
                        <a:pt x="84479" y="140099"/>
                        <a:pt x="54439" y="140099"/>
                      </a:cubicBezTo>
                      <a:lnTo>
                        <a:pt x="54439" y="140099"/>
                      </a:lnTo>
                      <a:cubicBezTo>
                        <a:pt x="24369" y="140099"/>
                        <a:pt x="0" y="115760"/>
                        <a:pt x="0" y="85690"/>
                      </a:cubicBezTo>
                      <a:lnTo>
                        <a:pt x="0" y="54380"/>
                      </a:lnTo>
                      <a:cubicBezTo>
                        <a:pt x="0" y="24339"/>
                        <a:pt x="24369" y="0"/>
                        <a:pt x="54439" y="0"/>
                      </a:cubicBezTo>
                      <a:lnTo>
                        <a:pt x="54439" y="0"/>
                      </a:lnTo>
                      <a:cubicBezTo>
                        <a:pt x="84479" y="0"/>
                        <a:pt x="108877" y="24369"/>
                        <a:pt x="108877" y="54380"/>
                      </a:cubicBezTo>
                      <a:lnTo>
                        <a:pt x="108877" y="8569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3548" cap="rnd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6" name="Freeform: Shape 445">
                  <a:extLst>
                    <a:ext uri="{FF2B5EF4-FFF2-40B4-BE49-F238E27FC236}">
                      <a16:creationId xmlns:a16="http://schemas.microsoft.com/office/drawing/2014/main" id="{EFEB6BC5-3459-02AC-419C-FE0E1E4E4EC7}"/>
                    </a:ext>
                  </a:extLst>
                </p:cNvPr>
                <p:cNvSpPr/>
                <p:nvPr/>
              </p:nvSpPr>
              <p:spPr>
                <a:xfrm>
                  <a:off x="4217315" y="3698002"/>
                  <a:ext cx="108877" cy="81200"/>
                </a:xfrm>
                <a:custGeom>
                  <a:avLst/>
                  <a:gdLst>
                    <a:gd name="connsiteX0" fmla="*/ 108877 w 108877"/>
                    <a:gd name="connsiteY0" fmla="*/ 54380 h 81200"/>
                    <a:gd name="connsiteX1" fmla="*/ 54439 w 108877"/>
                    <a:gd name="connsiteY1" fmla="*/ 0 h 81200"/>
                    <a:gd name="connsiteX2" fmla="*/ 0 w 108877"/>
                    <a:gd name="connsiteY2" fmla="*/ 54380 h 81200"/>
                    <a:gd name="connsiteX3" fmla="*/ 0 w 108877"/>
                    <a:gd name="connsiteY3" fmla="*/ 74790 h 81200"/>
                    <a:gd name="connsiteX4" fmla="*/ 83652 w 108877"/>
                    <a:gd name="connsiteY4" fmla="*/ 50333 h 81200"/>
                    <a:gd name="connsiteX5" fmla="*/ 108877 w 108877"/>
                    <a:gd name="connsiteY5" fmla="*/ 81200 h 81200"/>
                    <a:gd name="connsiteX6" fmla="*/ 108877 w 108877"/>
                    <a:gd name="connsiteY6" fmla="*/ 54380 h 81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8877" h="81200">
                      <a:moveTo>
                        <a:pt x="108877" y="54380"/>
                      </a:moveTo>
                      <a:cubicBezTo>
                        <a:pt x="108877" y="24339"/>
                        <a:pt x="84479" y="0"/>
                        <a:pt x="54439" y="0"/>
                      </a:cubicBezTo>
                      <a:cubicBezTo>
                        <a:pt x="24369" y="0"/>
                        <a:pt x="0" y="24369"/>
                        <a:pt x="0" y="54380"/>
                      </a:cubicBezTo>
                      <a:lnTo>
                        <a:pt x="0" y="74790"/>
                      </a:lnTo>
                      <a:cubicBezTo>
                        <a:pt x="64866" y="74465"/>
                        <a:pt x="83652" y="50333"/>
                        <a:pt x="83652" y="50333"/>
                      </a:cubicBezTo>
                      <a:cubicBezTo>
                        <a:pt x="83652" y="74820"/>
                        <a:pt x="108877" y="81200"/>
                        <a:pt x="108877" y="81200"/>
                      </a:cubicBezTo>
                      <a:lnTo>
                        <a:pt x="108877" y="54380"/>
                      </a:lnTo>
                      <a:close/>
                    </a:path>
                  </a:pathLst>
                </a:custGeom>
                <a:solidFill>
                  <a:srgbClr val="00BDF2"/>
                </a:solidFill>
                <a:ln w="13548" cap="rnd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7" name="Freeform: Shape 446">
                  <a:extLst>
                    <a:ext uri="{FF2B5EF4-FFF2-40B4-BE49-F238E27FC236}">
                      <a16:creationId xmlns:a16="http://schemas.microsoft.com/office/drawing/2014/main" id="{852A9BA5-6DAF-3CC5-0A26-109FEED7FE89}"/>
                    </a:ext>
                  </a:extLst>
                </p:cNvPr>
                <p:cNvSpPr/>
                <p:nvPr/>
              </p:nvSpPr>
              <p:spPr>
                <a:xfrm>
                  <a:off x="4217315" y="3708341"/>
                  <a:ext cx="108877" cy="70832"/>
                </a:xfrm>
                <a:custGeom>
                  <a:avLst/>
                  <a:gdLst>
                    <a:gd name="connsiteX0" fmla="*/ 86399 w 108877"/>
                    <a:gd name="connsiteY0" fmla="*/ 0 h 70832"/>
                    <a:gd name="connsiteX1" fmla="*/ 25521 w 108877"/>
                    <a:gd name="connsiteY1" fmla="*/ 44071 h 70832"/>
                    <a:gd name="connsiteX2" fmla="*/ 266 w 108877"/>
                    <a:gd name="connsiteY2" fmla="*/ 38724 h 70832"/>
                    <a:gd name="connsiteX3" fmla="*/ 0 w 108877"/>
                    <a:gd name="connsiteY3" fmla="*/ 44012 h 70832"/>
                    <a:gd name="connsiteX4" fmla="*/ 0 w 108877"/>
                    <a:gd name="connsiteY4" fmla="*/ 64423 h 70832"/>
                    <a:gd name="connsiteX5" fmla="*/ 83652 w 108877"/>
                    <a:gd name="connsiteY5" fmla="*/ 39965 h 70832"/>
                    <a:gd name="connsiteX6" fmla="*/ 108877 w 108877"/>
                    <a:gd name="connsiteY6" fmla="*/ 70832 h 70832"/>
                    <a:gd name="connsiteX7" fmla="*/ 108877 w 108877"/>
                    <a:gd name="connsiteY7" fmla="*/ 44041 h 70832"/>
                    <a:gd name="connsiteX8" fmla="*/ 86399 w 108877"/>
                    <a:gd name="connsiteY8" fmla="*/ 0 h 70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877" h="70832">
                      <a:moveTo>
                        <a:pt x="86399" y="0"/>
                      </a:moveTo>
                      <a:cubicBezTo>
                        <a:pt x="77803" y="25373"/>
                        <a:pt x="53523" y="44071"/>
                        <a:pt x="25521" y="44071"/>
                      </a:cubicBezTo>
                      <a:cubicBezTo>
                        <a:pt x="16571" y="44071"/>
                        <a:pt x="8034" y="42151"/>
                        <a:pt x="266" y="38724"/>
                      </a:cubicBezTo>
                      <a:cubicBezTo>
                        <a:pt x="118" y="40467"/>
                        <a:pt x="0" y="42210"/>
                        <a:pt x="0" y="44012"/>
                      </a:cubicBezTo>
                      <a:lnTo>
                        <a:pt x="0" y="64423"/>
                      </a:lnTo>
                      <a:cubicBezTo>
                        <a:pt x="64866" y="64098"/>
                        <a:pt x="83652" y="39965"/>
                        <a:pt x="83652" y="39965"/>
                      </a:cubicBezTo>
                      <a:cubicBezTo>
                        <a:pt x="83652" y="64452"/>
                        <a:pt x="108877" y="70832"/>
                        <a:pt x="108877" y="70832"/>
                      </a:cubicBezTo>
                      <a:lnTo>
                        <a:pt x="108877" y="44041"/>
                      </a:lnTo>
                      <a:cubicBezTo>
                        <a:pt x="108877" y="25934"/>
                        <a:pt x="100016" y="9895"/>
                        <a:pt x="86399" y="0"/>
                      </a:cubicBezTo>
                      <a:close/>
                    </a:path>
                  </a:pathLst>
                </a:custGeom>
                <a:solidFill>
                  <a:srgbClr val="BCBEC0"/>
                </a:solidFill>
                <a:ln w="295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514" name="Graphic 2">
            <a:extLst>
              <a:ext uri="{FF2B5EF4-FFF2-40B4-BE49-F238E27FC236}">
                <a16:creationId xmlns:a16="http://schemas.microsoft.com/office/drawing/2014/main" id="{76EE28B0-1816-ACC5-90A2-F99EE7DB93BA}"/>
              </a:ext>
            </a:extLst>
          </p:cNvPr>
          <p:cNvGrpSpPr/>
          <p:nvPr/>
        </p:nvGrpSpPr>
        <p:grpSpPr>
          <a:xfrm>
            <a:off x="5188114" y="3674638"/>
            <a:ext cx="316737" cy="591737"/>
            <a:chOff x="5188114" y="3674638"/>
            <a:chExt cx="316737" cy="591737"/>
          </a:xfrm>
        </p:grpSpPr>
        <p:grpSp>
          <p:nvGrpSpPr>
            <p:cNvPr id="515" name="Graphic 2">
              <a:extLst>
                <a:ext uri="{FF2B5EF4-FFF2-40B4-BE49-F238E27FC236}">
                  <a16:creationId xmlns:a16="http://schemas.microsoft.com/office/drawing/2014/main" id="{0A536C68-5D85-7EBD-B9A2-9BFF9C1FF288}"/>
                </a:ext>
              </a:extLst>
            </p:cNvPr>
            <p:cNvGrpSpPr/>
            <p:nvPr/>
          </p:nvGrpSpPr>
          <p:grpSpPr>
            <a:xfrm>
              <a:off x="5188114" y="3674638"/>
              <a:ext cx="316737" cy="591737"/>
              <a:chOff x="5188114" y="3674638"/>
              <a:chExt cx="316737" cy="591737"/>
            </a:xfrm>
          </p:grpSpPr>
          <p:sp>
            <p:nvSpPr>
              <p:cNvPr id="516" name="Freeform: Shape 515">
                <a:extLst>
                  <a:ext uri="{FF2B5EF4-FFF2-40B4-BE49-F238E27FC236}">
                    <a16:creationId xmlns:a16="http://schemas.microsoft.com/office/drawing/2014/main" id="{CFE1F54C-946B-1D1B-E9FA-513C4F316F94}"/>
                  </a:ext>
                </a:extLst>
              </p:cNvPr>
              <p:cNvSpPr/>
              <p:nvPr/>
            </p:nvSpPr>
            <p:spPr>
              <a:xfrm>
                <a:off x="5246305" y="4079310"/>
                <a:ext cx="189398" cy="187064"/>
              </a:xfrm>
              <a:custGeom>
                <a:avLst/>
                <a:gdLst>
                  <a:gd name="connsiteX0" fmla="*/ 189398 w 189398"/>
                  <a:gd name="connsiteY0" fmla="*/ 187065 h 187064"/>
                  <a:gd name="connsiteX1" fmla="*/ 189398 w 189398"/>
                  <a:gd name="connsiteY1" fmla="*/ 42860 h 187064"/>
                  <a:gd name="connsiteX2" fmla="*/ 146539 w 189398"/>
                  <a:gd name="connsiteY2" fmla="*/ 0 h 187064"/>
                  <a:gd name="connsiteX3" fmla="*/ 42860 w 189398"/>
                  <a:gd name="connsiteY3" fmla="*/ 0 h 187064"/>
                  <a:gd name="connsiteX4" fmla="*/ 0 w 189398"/>
                  <a:gd name="connsiteY4" fmla="*/ 42860 h 187064"/>
                  <a:gd name="connsiteX5" fmla="*/ 0 w 189398"/>
                  <a:gd name="connsiteY5" fmla="*/ 187065 h 187064"/>
                  <a:gd name="connsiteX6" fmla="*/ 189398 w 189398"/>
                  <a:gd name="connsiteY6" fmla="*/ 187065 h 187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9398" h="187064">
                    <a:moveTo>
                      <a:pt x="189398" y="187065"/>
                    </a:moveTo>
                    <a:lnTo>
                      <a:pt x="189398" y="42860"/>
                    </a:lnTo>
                    <a:cubicBezTo>
                      <a:pt x="189398" y="19200"/>
                      <a:pt x="170228" y="0"/>
                      <a:pt x="146539" y="0"/>
                    </a:cubicBezTo>
                    <a:lnTo>
                      <a:pt x="42860" y="0"/>
                    </a:lnTo>
                    <a:cubicBezTo>
                      <a:pt x="19200" y="0"/>
                      <a:pt x="0" y="19170"/>
                      <a:pt x="0" y="42860"/>
                    </a:cubicBezTo>
                    <a:lnTo>
                      <a:pt x="0" y="187065"/>
                    </a:lnTo>
                    <a:lnTo>
                      <a:pt x="189398" y="187065"/>
                    </a:lnTo>
                    <a:close/>
                  </a:path>
                </a:pathLst>
              </a:custGeom>
              <a:solidFill>
                <a:srgbClr val="00BDF2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7" name="Freeform: Shape 516">
                <a:extLst>
                  <a:ext uri="{FF2B5EF4-FFF2-40B4-BE49-F238E27FC236}">
                    <a16:creationId xmlns:a16="http://schemas.microsoft.com/office/drawing/2014/main" id="{4B259EC2-5BA0-C238-D268-DF84C4439C33}"/>
                  </a:ext>
                </a:extLst>
              </p:cNvPr>
              <p:cNvSpPr/>
              <p:nvPr/>
            </p:nvSpPr>
            <p:spPr>
              <a:xfrm>
                <a:off x="5188114" y="3674638"/>
                <a:ext cx="316737" cy="406739"/>
              </a:xfrm>
              <a:custGeom>
                <a:avLst/>
                <a:gdLst>
                  <a:gd name="connsiteX0" fmla="*/ 273730 w 316737"/>
                  <a:gd name="connsiteY0" fmla="*/ 102113 h 406739"/>
                  <a:gd name="connsiteX1" fmla="*/ 143053 w 316737"/>
                  <a:gd name="connsiteY1" fmla="*/ 0 h 406739"/>
                  <a:gd name="connsiteX2" fmla="*/ 0 w 316737"/>
                  <a:gd name="connsiteY2" fmla="*/ 143083 h 406739"/>
                  <a:gd name="connsiteX3" fmla="*/ 0 w 316737"/>
                  <a:gd name="connsiteY3" fmla="*/ 205733 h 406739"/>
                  <a:gd name="connsiteX4" fmla="*/ 96531 w 316737"/>
                  <a:gd name="connsiteY4" fmla="*/ 341018 h 406739"/>
                  <a:gd name="connsiteX5" fmla="*/ 96531 w 316737"/>
                  <a:gd name="connsiteY5" fmla="*/ 406740 h 406739"/>
                  <a:gd name="connsiteX6" fmla="*/ 196754 w 316737"/>
                  <a:gd name="connsiteY6" fmla="*/ 406740 h 406739"/>
                  <a:gd name="connsiteX7" fmla="*/ 196754 w 316737"/>
                  <a:gd name="connsiteY7" fmla="*/ 338359 h 406739"/>
                  <a:gd name="connsiteX8" fmla="*/ 285132 w 316737"/>
                  <a:gd name="connsiteY8" fmla="*/ 222363 h 406739"/>
                  <a:gd name="connsiteX9" fmla="*/ 316738 w 316737"/>
                  <a:gd name="connsiteY9" fmla="*/ 222363 h 406739"/>
                  <a:gd name="connsiteX10" fmla="*/ 273730 w 316737"/>
                  <a:gd name="connsiteY10" fmla="*/ 102113 h 406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16737" h="406739">
                    <a:moveTo>
                      <a:pt x="273730" y="102113"/>
                    </a:moveTo>
                    <a:cubicBezTo>
                      <a:pt x="249066" y="41737"/>
                      <a:pt x="214181" y="0"/>
                      <a:pt x="143053" y="0"/>
                    </a:cubicBezTo>
                    <a:cubicBezTo>
                      <a:pt x="64039" y="0"/>
                      <a:pt x="0" y="64068"/>
                      <a:pt x="0" y="143083"/>
                    </a:cubicBezTo>
                    <a:lnTo>
                      <a:pt x="0" y="205733"/>
                    </a:lnTo>
                    <a:cubicBezTo>
                      <a:pt x="0" y="268442"/>
                      <a:pt x="40379" y="321700"/>
                      <a:pt x="96531" y="341018"/>
                    </a:cubicBezTo>
                    <a:lnTo>
                      <a:pt x="96531" y="406740"/>
                    </a:lnTo>
                    <a:lnTo>
                      <a:pt x="196754" y="406740"/>
                    </a:lnTo>
                    <a:lnTo>
                      <a:pt x="196754" y="338359"/>
                    </a:lnTo>
                    <a:cubicBezTo>
                      <a:pt x="300994" y="338359"/>
                      <a:pt x="285132" y="277895"/>
                      <a:pt x="285132" y="222363"/>
                    </a:cubicBezTo>
                    <a:lnTo>
                      <a:pt x="316738" y="222363"/>
                    </a:lnTo>
                    <a:cubicBezTo>
                      <a:pt x="316738" y="222304"/>
                      <a:pt x="297449" y="160215"/>
                      <a:pt x="273730" y="102113"/>
                    </a:cubicBezTo>
                    <a:close/>
                  </a:path>
                </a:pathLst>
              </a:custGeom>
              <a:solidFill>
                <a:srgbClr val="FFD534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8" name="Freeform: Shape 517">
                <a:extLst>
                  <a:ext uri="{FF2B5EF4-FFF2-40B4-BE49-F238E27FC236}">
                    <a16:creationId xmlns:a16="http://schemas.microsoft.com/office/drawing/2014/main" id="{685A7267-5E8E-33AB-FDDA-D95734A81C01}"/>
                  </a:ext>
                </a:extLst>
              </p:cNvPr>
              <p:cNvSpPr/>
              <p:nvPr/>
            </p:nvSpPr>
            <p:spPr>
              <a:xfrm>
                <a:off x="5393138" y="4079310"/>
                <a:ext cx="43627" cy="187064"/>
              </a:xfrm>
              <a:custGeom>
                <a:avLst/>
                <a:gdLst>
                  <a:gd name="connsiteX0" fmla="*/ 43628 w 43627"/>
                  <a:gd name="connsiteY0" fmla="*/ 187065 h 187064"/>
                  <a:gd name="connsiteX1" fmla="*/ 43628 w 43627"/>
                  <a:gd name="connsiteY1" fmla="*/ 42860 h 187064"/>
                  <a:gd name="connsiteX2" fmla="*/ 798 w 43627"/>
                  <a:gd name="connsiteY2" fmla="*/ 0 h 187064"/>
                  <a:gd name="connsiteX3" fmla="*/ 0 w 43627"/>
                  <a:gd name="connsiteY3" fmla="*/ 0 h 187064"/>
                  <a:gd name="connsiteX4" fmla="*/ 0 w 43627"/>
                  <a:gd name="connsiteY4" fmla="*/ 187065 h 187064"/>
                  <a:gd name="connsiteX5" fmla="*/ 43628 w 43627"/>
                  <a:gd name="connsiteY5" fmla="*/ 187065 h 187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627" h="187064">
                    <a:moveTo>
                      <a:pt x="43628" y="187065"/>
                    </a:moveTo>
                    <a:lnTo>
                      <a:pt x="43628" y="42860"/>
                    </a:lnTo>
                    <a:cubicBezTo>
                      <a:pt x="43628" y="19200"/>
                      <a:pt x="24458" y="0"/>
                      <a:pt x="798" y="0"/>
                    </a:cubicBezTo>
                    <a:lnTo>
                      <a:pt x="0" y="0"/>
                    </a:lnTo>
                    <a:lnTo>
                      <a:pt x="0" y="187065"/>
                    </a:lnTo>
                    <a:lnTo>
                      <a:pt x="43628" y="187065"/>
                    </a:lnTo>
                    <a:close/>
                  </a:path>
                </a:pathLst>
              </a:custGeom>
              <a:solidFill>
                <a:srgbClr val="8FC748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9" name="Freeform: Shape 518">
                <a:extLst>
                  <a:ext uri="{FF2B5EF4-FFF2-40B4-BE49-F238E27FC236}">
                    <a16:creationId xmlns:a16="http://schemas.microsoft.com/office/drawing/2014/main" id="{6310EC51-9677-F9A1-0A12-A3203ADD8E07}"/>
                  </a:ext>
                </a:extLst>
              </p:cNvPr>
              <p:cNvSpPr/>
              <p:nvPr/>
            </p:nvSpPr>
            <p:spPr>
              <a:xfrm rot="-4599014">
                <a:off x="5311170" y="4013160"/>
                <a:ext cx="42713" cy="129557"/>
              </a:xfrm>
              <a:custGeom>
                <a:avLst/>
                <a:gdLst>
                  <a:gd name="connsiteX0" fmla="*/ 0 w 42713"/>
                  <a:gd name="connsiteY0" fmla="*/ 0 h 129557"/>
                  <a:gd name="connsiteX1" fmla="*/ 42713 w 42713"/>
                  <a:gd name="connsiteY1" fmla="*/ 0 h 129557"/>
                  <a:gd name="connsiteX2" fmla="*/ 42713 w 42713"/>
                  <a:gd name="connsiteY2" fmla="*/ 129557 h 129557"/>
                  <a:gd name="connsiteX3" fmla="*/ 0 w 42713"/>
                  <a:gd name="connsiteY3" fmla="*/ 129557 h 129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713" h="129557">
                    <a:moveTo>
                      <a:pt x="0" y="0"/>
                    </a:moveTo>
                    <a:lnTo>
                      <a:pt x="42713" y="0"/>
                    </a:lnTo>
                    <a:lnTo>
                      <a:pt x="42713" y="129557"/>
                    </a:lnTo>
                    <a:lnTo>
                      <a:pt x="0" y="129557"/>
                    </a:lnTo>
                    <a:close/>
                  </a:path>
                </a:pathLst>
              </a:custGeom>
              <a:solidFill>
                <a:srgbClr val="FFFFFF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0" name="Freeform: Shape 519">
                <a:extLst>
                  <a:ext uri="{FF2B5EF4-FFF2-40B4-BE49-F238E27FC236}">
                    <a16:creationId xmlns:a16="http://schemas.microsoft.com/office/drawing/2014/main" id="{B754A8B3-8123-1E7A-DA87-4E3841D2F7A5}"/>
                  </a:ext>
                </a:extLst>
              </p:cNvPr>
              <p:cNvSpPr/>
              <p:nvPr/>
            </p:nvSpPr>
            <p:spPr>
              <a:xfrm>
                <a:off x="5280775" y="4077862"/>
                <a:ext cx="86458" cy="188512"/>
              </a:xfrm>
              <a:custGeom>
                <a:avLst/>
                <a:gdLst>
                  <a:gd name="connsiteX0" fmla="*/ 86458 w 86458"/>
                  <a:gd name="connsiteY0" fmla="*/ 188512 h 188512"/>
                  <a:gd name="connsiteX1" fmla="*/ 86458 w 86458"/>
                  <a:gd name="connsiteY1" fmla="*/ 43244 h 188512"/>
                  <a:gd name="connsiteX2" fmla="*/ 43214 w 86458"/>
                  <a:gd name="connsiteY2" fmla="*/ 0 h 188512"/>
                  <a:gd name="connsiteX3" fmla="*/ 0 w 86458"/>
                  <a:gd name="connsiteY3" fmla="*/ 43244 h 188512"/>
                  <a:gd name="connsiteX4" fmla="*/ 0 w 86458"/>
                  <a:gd name="connsiteY4" fmla="*/ 188512 h 188512"/>
                  <a:gd name="connsiteX5" fmla="*/ 86458 w 86458"/>
                  <a:gd name="connsiteY5" fmla="*/ 188512 h 188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6458" h="188512">
                    <a:moveTo>
                      <a:pt x="86458" y="188512"/>
                    </a:moveTo>
                    <a:lnTo>
                      <a:pt x="86458" y="43244"/>
                    </a:lnTo>
                    <a:cubicBezTo>
                      <a:pt x="86458" y="19407"/>
                      <a:pt x="67111" y="0"/>
                      <a:pt x="43214" y="0"/>
                    </a:cubicBezTo>
                    <a:cubicBezTo>
                      <a:pt x="19348" y="0"/>
                      <a:pt x="0" y="19377"/>
                      <a:pt x="0" y="43244"/>
                    </a:cubicBezTo>
                    <a:lnTo>
                      <a:pt x="0" y="188512"/>
                    </a:lnTo>
                    <a:lnTo>
                      <a:pt x="86458" y="188512"/>
                    </a:lnTo>
                    <a:close/>
                  </a:path>
                </a:pathLst>
              </a:custGeom>
              <a:solidFill>
                <a:srgbClr val="00BDF2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1" name="Graphic 2">
              <a:extLst>
                <a:ext uri="{FF2B5EF4-FFF2-40B4-BE49-F238E27FC236}">
                  <a16:creationId xmlns:a16="http://schemas.microsoft.com/office/drawing/2014/main" id="{C62C3C57-444F-0A72-B9A0-358D2EF7E9C0}"/>
                </a:ext>
              </a:extLst>
            </p:cNvPr>
            <p:cNvGrpSpPr/>
            <p:nvPr/>
          </p:nvGrpSpPr>
          <p:grpSpPr>
            <a:xfrm>
              <a:off x="5220843" y="3720097"/>
              <a:ext cx="212910" cy="212881"/>
              <a:chOff x="5220843" y="3720097"/>
              <a:chExt cx="212910" cy="212881"/>
            </a:xfrm>
          </p:grpSpPr>
          <p:sp>
            <p:nvSpPr>
              <p:cNvPr id="522" name="Freeform: Shape 521">
                <a:extLst>
                  <a:ext uri="{FF2B5EF4-FFF2-40B4-BE49-F238E27FC236}">
                    <a16:creationId xmlns:a16="http://schemas.microsoft.com/office/drawing/2014/main" id="{C7312B4C-3F0C-6F8E-64FD-F20C9D8DC500}"/>
                  </a:ext>
                </a:extLst>
              </p:cNvPr>
              <p:cNvSpPr/>
              <p:nvPr/>
            </p:nvSpPr>
            <p:spPr>
              <a:xfrm>
                <a:off x="5220843" y="3720097"/>
                <a:ext cx="212910" cy="212881"/>
              </a:xfrm>
              <a:custGeom>
                <a:avLst/>
                <a:gdLst>
                  <a:gd name="connsiteX0" fmla="*/ 211995 w 212910"/>
                  <a:gd name="connsiteY0" fmla="*/ 120191 h 212881"/>
                  <a:gd name="connsiteX1" fmla="*/ 212911 w 212910"/>
                  <a:gd name="connsiteY1" fmla="*/ 106426 h 212881"/>
                  <a:gd name="connsiteX2" fmla="*/ 212822 w 212910"/>
                  <a:gd name="connsiteY2" fmla="*/ 103324 h 212881"/>
                  <a:gd name="connsiteX3" fmla="*/ 204285 w 212910"/>
                  <a:gd name="connsiteY3" fmla="*/ 64452 h 212881"/>
                  <a:gd name="connsiteX4" fmla="*/ 197403 w 212910"/>
                  <a:gd name="connsiteY4" fmla="*/ 51101 h 212881"/>
                  <a:gd name="connsiteX5" fmla="*/ 169815 w 212910"/>
                  <a:gd name="connsiteY5" fmla="*/ 20913 h 212881"/>
                  <a:gd name="connsiteX6" fmla="*/ 157763 w 212910"/>
                  <a:gd name="connsiteY6" fmla="*/ 13174 h 212881"/>
                  <a:gd name="connsiteX7" fmla="*/ 115730 w 212910"/>
                  <a:gd name="connsiteY7" fmla="*/ 443 h 212881"/>
                  <a:gd name="connsiteX8" fmla="*/ 106485 w 212910"/>
                  <a:gd name="connsiteY8" fmla="*/ 0 h 212881"/>
                  <a:gd name="connsiteX9" fmla="*/ 100991 w 212910"/>
                  <a:gd name="connsiteY9" fmla="*/ 148 h 212881"/>
                  <a:gd name="connsiteX10" fmla="*/ 57747 w 212910"/>
                  <a:gd name="connsiteY10" fmla="*/ 11786 h 212881"/>
                  <a:gd name="connsiteX11" fmla="*/ 45873 w 212910"/>
                  <a:gd name="connsiteY11" fmla="*/ 18934 h 212881"/>
                  <a:gd name="connsiteX12" fmla="*/ 16216 w 212910"/>
                  <a:gd name="connsiteY12" fmla="*/ 50008 h 212881"/>
                  <a:gd name="connsiteX13" fmla="*/ 9511 w 212910"/>
                  <a:gd name="connsiteY13" fmla="*/ 62503 h 212881"/>
                  <a:gd name="connsiteX14" fmla="*/ 59 w 212910"/>
                  <a:gd name="connsiteY14" fmla="*/ 104004 h 212881"/>
                  <a:gd name="connsiteX15" fmla="*/ 0 w 212910"/>
                  <a:gd name="connsiteY15" fmla="*/ 106426 h 212881"/>
                  <a:gd name="connsiteX16" fmla="*/ 886 w 212910"/>
                  <a:gd name="connsiteY16" fmla="*/ 119777 h 212881"/>
                  <a:gd name="connsiteX17" fmla="*/ 13381 w 212910"/>
                  <a:gd name="connsiteY17" fmla="*/ 158059 h 212881"/>
                  <a:gd name="connsiteX18" fmla="*/ 22006 w 212910"/>
                  <a:gd name="connsiteY18" fmla="*/ 171232 h 212881"/>
                  <a:gd name="connsiteX19" fmla="*/ 49210 w 212910"/>
                  <a:gd name="connsiteY19" fmla="*/ 196163 h 212881"/>
                  <a:gd name="connsiteX20" fmla="*/ 63861 w 212910"/>
                  <a:gd name="connsiteY20" fmla="*/ 204020 h 212881"/>
                  <a:gd name="connsiteX21" fmla="*/ 99071 w 212910"/>
                  <a:gd name="connsiteY21" fmla="*/ 212586 h 212881"/>
                  <a:gd name="connsiteX22" fmla="*/ 106455 w 212910"/>
                  <a:gd name="connsiteY22" fmla="*/ 212881 h 212881"/>
                  <a:gd name="connsiteX23" fmla="*/ 117266 w 212910"/>
                  <a:gd name="connsiteY23" fmla="*/ 212320 h 212881"/>
                  <a:gd name="connsiteX24" fmla="*/ 151472 w 212910"/>
                  <a:gd name="connsiteY24" fmla="*/ 202868 h 212881"/>
                  <a:gd name="connsiteX25" fmla="*/ 166477 w 212910"/>
                  <a:gd name="connsiteY25" fmla="*/ 194331 h 212881"/>
                  <a:gd name="connsiteX26" fmla="*/ 191702 w 212910"/>
                  <a:gd name="connsiteY26" fmla="*/ 170169 h 212881"/>
                  <a:gd name="connsiteX27" fmla="*/ 200652 w 212910"/>
                  <a:gd name="connsiteY27" fmla="*/ 155961 h 212881"/>
                  <a:gd name="connsiteX28" fmla="*/ 211995 w 212910"/>
                  <a:gd name="connsiteY28" fmla="*/ 120191 h 212881"/>
                  <a:gd name="connsiteX29" fmla="*/ 106455 w 212910"/>
                  <a:gd name="connsiteY29" fmla="*/ 169844 h 212881"/>
                  <a:gd name="connsiteX30" fmla="*/ 43007 w 212910"/>
                  <a:gd name="connsiteY30" fmla="*/ 106396 h 212881"/>
                  <a:gd name="connsiteX31" fmla="*/ 106455 w 212910"/>
                  <a:gd name="connsiteY31" fmla="*/ 42948 h 212881"/>
                  <a:gd name="connsiteX32" fmla="*/ 169874 w 212910"/>
                  <a:gd name="connsiteY32" fmla="*/ 106396 h 212881"/>
                  <a:gd name="connsiteX33" fmla="*/ 106455 w 212910"/>
                  <a:gd name="connsiteY33" fmla="*/ 169844 h 212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12910" h="212881">
                    <a:moveTo>
                      <a:pt x="211995" y="120191"/>
                    </a:moveTo>
                    <a:cubicBezTo>
                      <a:pt x="212527" y="115671"/>
                      <a:pt x="212911" y="111063"/>
                      <a:pt x="212911" y="106426"/>
                    </a:cubicBezTo>
                    <a:cubicBezTo>
                      <a:pt x="212911" y="105362"/>
                      <a:pt x="212851" y="104358"/>
                      <a:pt x="212822" y="103324"/>
                    </a:cubicBezTo>
                    <a:cubicBezTo>
                      <a:pt x="193475" y="92809"/>
                      <a:pt x="190846" y="81791"/>
                      <a:pt x="204285" y="64452"/>
                    </a:cubicBezTo>
                    <a:cubicBezTo>
                      <a:pt x="202307" y="59844"/>
                      <a:pt x="199973" y="55354"/>
                      <a:pt x="197403" y="51101"/>
                    </a:cubicBezTo>
                    <a:cubicBezTo>
                      <a:pt x="173713" y="52814"/>
                      <a:pt x="165886" y="44514"/>
                      <a:pt x="169815" y="20913"/>
                    </a:cubicBezTo>
                    <a:cubicBezTo>
                      <a:pt x="166004" y="18077"/>
                      <a:pt x="161987" y="15508"/>
                      <a:pt x="157763" y="13174"/>
                    </a:cubicBezTo>
                    <a:cubicBezTo>
                      <a:pt x="136939" y="27795"/>
                      <a:pt x="125448" y="24310"/>
                      <a:pt x="115730" y="443"/>
                    </a:cubicBezTo>
                    <a:cubicBezTo>
                      <a:pt x="112658" y="177"/>
                      <a:pt x="109586" y="0"/>
                      <a:pt x="106485" y="0"/>
                    </a:cubicBezTo>
                    <a:cubicBezTo>
                      <a:pt x="104624" y="0"/>
                      <a:pt x="102792" y="59"/>
                      <a:pt x="100991" y="148"/>
                    </a:cubicBezTo>
                    <a:cubicBezTo>
                      <a:pt x="90387" y="24369"/>
                      <a:pt x="78630" y="27648"/>
                      <a:pt x="57747" y="11786"/>
                    </a:cubicBezTo>
                    <a:cubicBezTo>
                      <a:pt x="53641" y="13913"/>
                      <a:pt x="49653" y="16276"/>
                      <a:pt x="45873" y="18934"/>
                    </a:cubicBezTo>
                    <a:cubicBezTo>
                      <a:pt x="49890" y="44366"/>
                      <a:pt x="41708" y="52814"/>
                      <a:pt x="16216" y="50008"/>
                    </a:cubicBezTo>
                    <a:cubicBezTo>
                      <a:pt x="13735" y="53996"/>
                      <a:pt x="11461" y="58161"/>
                      <a:pt x="9511" y="62503"/>
                    </a:cubicBezTo>
                    <a:cubicBezTo>
                      <a:pt x="24753" y="81525"/>
                      <a:pt x="21887" y="93016"/>
                      <a:pt x="59" y="104004"/>
                    </a:cubicBezTo>
                    <a:cubicBezTo>
                      <a:pt x="59" y="104831"/>
                      <a:pt x="0" y="105599"/>
                      <a:pt x="0" y="106426"/>
                    </a:cubicBezTo>
                    <a:cubicBezTo>
                      <a:pt x="0" y="110945"/>
                      <a:pt x="325" y="115376"/>
                      <a:pt x="886" y="119777"/>
                    </a:cubicBezTo>
                    <a:cubicBezTo>
                      <a:pt x="21740" y="128432"/>
                      <a:pt x="25167" y="139272"/>
                      <a:pt x="13381" y="158059"/>
                    </a:cubicBezTo>
                    <a:cubicBezTo>
                      <a:pt x="15921" y="162696"/>
                      <a:pt x="18845" y="167068"/>
                      <a:pt x="22006" y="171232"/>
                    </a:cubicBezTo>
                    <a:cubicBezTo>
                      <a:pt x="42181" y="168692"/>
                      <a:pt x="49919" y="175988"/>
                      <a:pt x="49210" y="196163"/>
                    </a:cubicBezTo>
                    <a:cubicBezTo>
                      <a:pt x="53848" y="199146"/>
                      <a:pt x="58751" y="201745"/>
                      <a:pt x="63861" y="204020"/>
                    </a:cubicBezTo>
                    <a:cubicBezTo>
                      <a:pt x="79458" y="193445"/>
                      <a:pt x="89707" y="196074"/>
                      <a:pt x="99071" y="212586"/>
                    </a:cubicBezTo>
                    <a:cubicBezTo>
                      <a:pt x="101522" y="212763"/>
                      <a:pt x="103974" y="212881"/>
                      <a:pt x="106455" y="212881"/>
                    </a:cubicBezTo>
                    <a:cubicBezTo>
                      <a:pt x="110118" y="212881"/>
                      <a:pt x="113692" y="212674"/>
                      <a:pt x="117266" y="212320"/>
                    </a:cubicBezTo>
                    <a:cubicBezTo>
                      <a:pt x="125980" y="196104"/>
                      <a:pt x="136052" y="193297"/>
                      <a:pt x="151472" y="202868"/>
                    </a:cubicBezTo>
                    <a:cubicBezTo>
                      <a:pt x="156729" y="200446"/>
                      <a:pt x="161751" y="197551"/>
                      <a:pt x="166477" y="194331"/>
                    </a:cubicBezTo>
                    <a:cubicBezTo>
                      <a:pt x="165827" y="175840"/>
                      <a:pt x="173182" y="168692"/>
                      <a:pt x="191702" y="170169"/>
                    </a:cubicBezTo>
                    <a:cubicBezTo>
                      <a:pt x="195040" y="165709"/>
                      <a:pt x="197994" y="160924"/>
                      <a:pt x="200652" y="155961"/>
                    </a:cubicBezTo>
                    <a:cubicBezTo>
                      <a:pt x="190462" y="138977"/>
                      <a:pt x="193652" y="128579"/>
                      <a:pt x="211995" y="120191"/>
                    </a:cubicBezTo>
                    <a:close/>
                    <a:moveTo>
                      <a:pt x="106455" y="169844"/>
                    </a:moveTo>
                    <a:cubicBezTo>
                      <a:pt x="71393" y="169844"/>
                      <a:pt x="43007" y="141429"/>
                      <a:pt x="43007" y="106396"/>
                    </a:cubicBezTo>
                    <a:cubicBezTo>
                      <a:pt x="43007" y="71364"/>
                      <a:pt x="71393" y="42948"/>
                      <a:pt x="106455" y="42948"/>
                    </a:cubicBezTo>
                    <a:cubicBezTo>
                      <a:pt x="141517" y="42948"/>
                      <a:pt x="169874" y="71364"/>
                      <a:pt x="169874" y="106396"/>
                    </a:cubicBezTo>
                    <a:cubicBezTo>
                      <a:pt x="169903" y="141458"/>
                      <a:pt x="141517" y="169844"/>
                      <a:pt x="106455" y="169844"/>
                    </a:cubicBezTo>
                    <a:close/>
                  </a:path>
                </a:pathLst>
              </a:custGeom>
              <a:solidFill>
                <a:srgbClr val="EE2A7B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3" name="Freeform: Shape 522">
                <a:extLst>
                  <a:ext uri="{FF2B5EF4-FFF2-40B4-BE49-F238E27FC236}">
                    <a16:creationId xmlns:a16="http://schemas.microsoft.com/office/drawing/2014/main" id="{883CFEDB-7422-21F4-A141-CEDC16A84DA7}"/>
                  </a:ext>
                </a:extLst>
              </p:cNvPr>
              <p:cNvSpPr/>
              <p:nvPr/>
            </p:nvSpPr>
            <p:spPr>
              <a:xfrm>
                <a:off x="5234637" y="3733271"/>
                <a:ext cx="199116" cy="199707"/>
              </a:xfrm>
              <a:custGeom>
                <a:avLst/>
                <a:gdLst>
                  <a:gd name="connsiteX0" fmla="*/ 198201 w 199116"/>
                  <a:gd name="connsiteY0" fmla="*/ 107017 h 199707"/>
                  <a:gd name="connsiteX1" fmla="*/ 199117 w 199116"/>
                  <a:gd name="connsiteY1" fmla="*/ 93252 h 199707"/>
                  <a:gd name="connsiteX2" fmla="*/ 199028 w 199116"/>
                  <a:gd name="connsiteY2" fmla="*/ 90150 h 199707"/>
                  <a:gd name="connsiteX3" fmla="*/ 190491 w 199116"/>
                  <a:gd name="connsiteY3" fmla="*/ 51278 h 199707"/>
                  <a:gd name="connsiteX4" fmla="*/ 183609 w 199116"/>
                  <a:gd name="connsiteY4" fmla="*/ 37927 h 199707"/>
                  <a:gd name="connsiteX5" fmla="*/ 156021 w 199116"/>
                  <a:gd name="connsiteY5" fmla="*/ 7739 h 199707"/>
                  <a:gd name="connsiteX6" fmla="*/ 143969 w 199116"/>
                  <a:gd name="connsiteY6" fmla="*/ 0 h 199707"/>
                  <a:gd name="connsiteX7" fmla="*/ 135817 w 199116"/>
                  <a:gd name="connsiteY7" fmla="*/ 5021 h 199707"/>
                  <a:gd name="connsiteX8" fmla="*/ 143526 w 199116"/>
                  <a:gd name="connsiteY8" fmla="*/ 44366 h 199707"/>
                  <a:gd name="connsiteX9" fmla="*/ 142994 w 199116"/>
                  <a:gd name="connsiteY9" fmla="*/ 54646 h 199707"/>
                  <a:gd name="connsiteX10" fmla="*/ 156139 w 199116"/>
                  <a:gd name="connsiteY10" fmla="*/ 93281 h 199707"/>
                  <a:gd name="connsiteX11" fmla="*/ 92720 w 199116"/>
                  <a:gd name="connsiteY11" fmla="*/ 156729 h 199707"/>
                  <a:gd name="connsiteX12" fmla="*/ 61794 w 199116"/>
                  <a:gd name="connsiteY12" fmla="*/ 148665 h 199707"/>
                  <a:gd name="connsiteX13" fmla="*/ 36007 w 199116"/>
                  <a:gd name="connsiteY13" fmla="*/ 151885 h 199707"/>
                  <a:gd name="connsiteX14" fmla="*/ 0 w 199116"/>
                  <a:gd name="connsiteY14" fmla="*/ 145505 h 199707"/>
                  <a:gd name="connsiteX15" fmla="*/ 8271 w 199116"/>
                  <a:gd name="connsiteY15" fmla="*/ 158058 h 199707"/>
                  <a:gd name="connsiteX16" fmla="*/ 35475 w 199116"/>
                  <a:gd name="connsiteY16" fmla="*/ 182989 h 199707"/>
                  <a:gd name="connsiteX17" fmla="*/ 50126 w 199116"/>
                  <a:gd name="connsiteY17" fmla="*/ 190846 h 199707"/>
                  <a:gd name="connsiteX18" fmla="*/ 85336 w 199116"/>
                  <a:gd name="connsiteY18" fmla="*/ 199412 h 199707"/>
                  <a:gd name="connsiteX19" fmla="*/ 92720 w 199116"/>
                  <a:gd name="connsiteY19" fmla="*/ 199707 h 199707"/>
                  <a:gd name="connsiteX20" fmla="*/ 103531 w 199116"/>
                  <a:gd name="connsiteY20" fmla="*/ 199146 h 199707"/>
                  <a:gd name="connsiteX21" fmla="*/ 137736 w 199116"/>
                  <a:gd name="connsiteY21" fmla="*/ 189694 h 199707"/>
                  <a:gd name="connsiteX22" fmla="*/ 152742 w 199116"/>
                  <a:gd name="connsiteY22" fmla="*/ 181157 h 199707"/>
                  <a:gd name="connsiteX23" fmla="*/ 177967 w 199116"/>
                  <a:gd name="connsiteY23" fmla="*/ 156995 h 199707"/>
                  <a:gd name="connsiteX24" fmla="*/ 186917 w 199116"/>
                  <a:gd name="connsiteY24" fmla="*/ 142787 h 199707"/>
                  <a:gd name="connsiteX25" fmla="*/ 198201 w 199116"/>
                  <a:gd name="connsiteY25" fmla="*/ 107017 h 199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99116" h="199707">
                    <a:moveTo>
                      <a:pt x="198201" y="107017"/>
                    </a:moveTo>
                    <a:cubicBezTo>
                      <a:pt x="198733" y="102497"/>
                      <a:pt x="199117" y="97889"/>
                      <a:pt x="199117" y="93252"/>
                    </a:cubicBezTo>
                    <a:cubicBezTo>
                      <a:pt x="199117" y="92188"/>
                      <a:pt x="199057" y="91184"/>
                      <a:pt x="199028" y="90150"/>
                    </a:cubicBezTo>
                    <a:cubicBezTo>
                      <a:pt x="179681" y="79635"/>
                      <a:pt x="177052" y="68617"/>
                      <a:pt x="190491" y="51278"/>
                    </a:cubicBezTo>
                    <a:cubicBezTo>
                      <a:pt x="188512" y="46670"/>
                      <a:pt x="186179" y="42180"/>
                      <a:pt x="183609" y="37927"/>
                    </a:cubicBezTo>
                    <a:cubicBezTo>
                      <a:pt x="159919" y="39640"/>
                      <a:pt x="152092" y="31340"/>
                      <a:pt x="156021" y="7739"/>
                    </a:cubicBezTo>
                    <a:cubicBezTo>
                      <a:pt x="152210" y="4903"/>
                      <a:pt x="148193" y="2333"/>
                      <a:pt x="143969" y="0"/>
                    </a:cubicBezTo>
                    <a:cubicBezTo>
                      <a:pt x="141074" y="2038"/>
                      <a:pt x="138386" y="3692"/>
                      <a:pt x="135817" y="5021"/>
                    </a:cubicBezTo>
                    <a:cubicBezTo>
                      <a:pt x="140749" y="17250"/>
                      <a:pt x="143526" y="30542"/>
                      <a:pt x="143526" y="44366"/>
                    </a:cubicBezTo>
                    <a:cubicBezTo>
                      <a:pt x="143526" y="47852"/>
                      <a:pt x="143349" y="51249"/>
                      <a:pt x="142994" y="54646"/>
                    </a:cubicBezTo>
                    <a:cubicBezTo>
                      <a:pt x="151206" y="65338"/>
                      <a:pt x="156139" y="78719"/>
                      <a:pt x="156139" y="93281"/>
                    </a:cubicBezTo>
                    <a:cubicBezTo>
                      <a:pt x="156139" y="128314"/>
                      <a:pt x="127752" y="156729"/>
                      <a:pt x="92720" y="156729"/>
                    </a:cubicBezTo>
                    <a:cubicBezTo>
                      <a:pt x="81466" y="156729"/>
                      <a:pt x="70921" y="153805"/>
                      <a:pt x="61794" y="148665"/>
                    </a:cubicBezTo>
                    <a:cubicBezTo>
                      <a:pt x="53523" y="150733"/>
                      <a:pt x="44869" y="151885"/>
                      <a:pt x="36007" y="151885"/>
                    </a:cubicBezTo>
                    <a:cubicBezTo>
                      <a:pt x="23424" y="151885"/>
                      <a:pt x="11313" y="149640"/>
                      <a:pt x="0" y="145505"/>
                    </a:cubicBezTo>
                    <a:cubicBezTo>
                      <a:pt x="2481" y="149876"/>
                      <a:pt x="5228" y="154100"/>
                      <a:pt x="8271" y="158058"/>
                    </a:cubicBezTo>
                    <a:cubicBezTo>
                      <a:pt x="28445" y="155518"/>
                      <a:pt x="36184" y="162814"/>
                      <a:pt x="35475" y="182989"/>
                    </a:cubicBezTo>
                    <a:cubicBezTo>
                      <a:pt x="40113" y="185972"/>
                      <a:pt x="45016" y="188571"/>
                      <a:pt x="50126" y="190846"/>
                    </a:cubicBezTo>
                    <a:cubicBezTo>
                      <a:pt x="65722" y="180271"/>
                      <a:pt x="75972" y="182900"/>
                      <a:pt x="85336" y="199412"/>
                    </a:cubicBezTo>
                    <a:cubicBezTo>
                      <a:pt x="87788" y="199589"/>
                      <a:pt x="90239" y="199707"/>
                      <a:pt x="92720" y="199707"/>
                    </a:cubicBezTo>
                    <a:cubicBezTo>
                      <a:pt x="96383" y="199707"/>
                      <a:pt x="99957" y="199500"/>
                      <a:pt x="103531" y="199146"/>
                    </a:cubicBezTo>
                    <a:cubicBezTo>
                      <a:pt x="112245" y="182930"/>
                      <a:pt x="122317" y="180123"/>
                      <a:pt x="137736" y="189694"/>
                    </a:cubicBezTo>
                    <a:cubicBezTo>
                      <a:pt x="142994" y="187272"/>
                      <a:pt x="148016" y="184377"/>
                      <a:pt x="152742" y="181157"/>
                    </a:cubicBezTo>
                    <a:cubicBezTo>
                      <a:pt x="152092" y="162666"/>
                      <a:pt x="159447" y="155518"/>
                      <a:pt x="177967" y="156995"/>
                    </a:cubicBezTo>
                    <a:cubicBezTo>
                      <a:pt x="181305" y="152535"/>
                      <a:pt x="184259" y="147750"/>
                      <a:pt x="186917" y="142787"/>
                    </a:cubicBezTo>
                    <a:cubicBezTo>
                      <a:pt x="176668" y="125803"/>
                      <a:pt x="179858" y="115405"/>
                      <a:pt x="198201" y="107017"/>
                    </a:cubicBezTo>
                    <a:close/>
                  </a:path>
                </a:pathLst>
              </a:custGeom>
              <a:solidFill>
                <a:srgbClr val="BCBEC0"/>
              </a:solidFill>
              <a:ln w="29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526" name="Graphic 2">
            <a:extLst>
              <a:ext uri="{FF2B5EF4-FFF2-40B4-BE49-F238E27FC236}">
                <a16:creationId xmlns:a16="http://schemas.microsoft.com/office/drawing/2014/main" id="{1E10567C-0443-BDC6-3C7F-690E3B22C39D}"/>
              </a:ext>
            </a:extLst>
          </p:cNvPr>
          <p:cNvGrpSpPr/>
          <p:nvPr/>
        </p:nvGrpSpPr>
        <p:grpSpPr>
          <a:xfrm>
            <a:off x="2984010" y="3676942"/>
            <a:ext cx="417255" cy="587129"/>
            <a:chOff x="2984010" y="3676942"/>
            <a:chExt cx="417255" cy="587129"/>
          </a:xfrm>
        </p:grpSpPr>
        <p:grpSp>
          <p:nvGrpSpPr>
            <p:cNvPr id="527" name="Graphic 2">
              <a:extLst>
                <a:ext uri="{FF2B5EF4-FFF2-40B4-BE49-F238E27FC236}">
                  <a16:creationId xmlns:a16="http://schemas.microsoft.com/office/drawing/2014/main" id="{97D69652-8A6A-18FF-0281-403BA47682DE}"/>
                </a:ext>
              </a:extLst>
            </p:cNvPr>
            <p:cNvGrpSpPr/>
            <p:nvPr/>
          </p:nvGrpSpPr>
          <p:grpSpPr>
            <a:xfrm>
              <a:off x="3225543" y="3878746"/>
              <a:ext cx="175722" cy="385324"/>
              <a:chOff x="3225543" y="3878746"/>
              <a:chExt cx="175722" cy="385324"/>
            </a:xfrm>
          </p:grpSpPr>
          <p:sp>
            <p:nvSpPr>
              <p:cNvPr id="528" name="Freeform: Shape 527">
                <a:extLst>
                  <a:ext uri="{FF2B5EF4-FFF2-40B4-BE49-F238E27FC236}">
                    <a16:creationId xmlns:a16="http://schemas.microsoft.com/office/drawing/2014/main" id="{DE7CFD9A-4CEC-A979-2685-C28A026583E0}"/>
                  </a:ext>
                </a:extLst>
              </p:cNvPr>
              <p:cNvSpPr/>
              <p:nvPr/>
            </p:nvSpPr>
            <p:spPr>
              <a:xfrm>
                <a:off x="3227345" y="4099986"/>
                <a:ext cx="172059" cy="164084"/>
              </a:xfrm>
              <a:custGeom>
                <a:avLst/>
                <a:gdLst>
                  <a:gd name="connsiteX0" fmla="*/ 172060 w 172059"/>
                  <a:gd name="connsiteY0" fmla="*/ 164084 h 164084"/>
                  <a:gd name="connsiteX1" fmla="*/ 172060 w 172059"/>
                  <a:gd name="connsiteY1" fmla="*/ 86015 h 164084"/>
                  <a:gd name="connsiteX2" fmla="*/ 86045 w 172059"/>
                  <a:gd name="connsiteY2" fmla="*/ 0 h 164084"/>
                  <a:gd name="connsiteX3" fmla="*/ 0 w 172059"/>
                  <a:gd name="connsiteY3" fmla="*/ 86015 h 164084"/>
                  <a:gd name="connsiteX4" fmla="*/ 0 w 172059"/>
                  <a:gd name="connsiteY4" fmla="*/ 164084 h 164084"/>
                  <a:gd name="connsiteX5" fmla="*/ 172060 w 172059"/>
                  <a:gd name="connsiteY5" fmla="*/ 164084 h 164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2059" h="164084">
                    <a:moveTo>
                      <a:pt x="172060" y="164084"/>
                    </a:moveTo>
                    <a:lnTo>
                      <a:pt x="172060" y="86015"/>
                    </a:lnTo>
                    <a:cubicBezTo>
                      <a:pt x="172060" y="38518"/>
                      <a:pt x="133512" y="0"/>
                      <a:pt x="86045" y="0"/>
                    </a:cubicBezTo>
                    <a:cubicBezTo>
                      <a:pt x="38518" y="0"/>
                      <a:pt x="0" y="38518"/>
                      <a:pt x="0" y="86015"/>
                    </a:cubicBezTo>
                    <a:lnTo>
                      <a:pt x="0" y="164084"/>
                    </a:lnTo>
                    <a:lnTo>
                      <a:pt x="172060" y="164084"/>
                    </a:lnTo>
                    <a:close/>
                  </a:path>
                </a:pathLst>
              </a:custGeom>
              <a:solidFill>
                <a:srgbClr val="00BDF2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9" name="Freeform: Shape 528">
                <a:extLst>
                  <a:ext uri="{FF2B5EF4-FFF2-40B4-BE49-F238E27FC236}">
                    <a16:creationId xmlns:a16="http://schemas.microsoft.com/office/drawing/2014/main" id="{1737AFDC-7EC9-B181-B70A-4D45360D7382}"/>
                  </a:ext>
                </a:extLst>
              </p:cNvPr>
              <p:cNvSpPr/>
              <p:nvPr/>
            </p:nvSpPr>
            <p:spPr>
              <a:xfrm>
                <a:off x="3227374" y="4112983"/>
                <a:ext cx="172059" cy="151057"/>
              </a:xfrm>
              <a:custGeom>
                <a:avLst/>
                <a:gdLst>
                  <a:gd name="connsiteX0" fmla="*/ 131504 w 172059"/>
                  <a:gd name="connsiteY0" fmla="*/ 0 h 151057"/>
                  <a:gd name="connsiteX1" fmla="*/ 135698 w 172059"/>
                  <a:gd name="connsiteY1" fmla="*/ 28741 h 151057"/>
                  <a:gd name="connsiteX2" fmla="*/ 32108 w 172059"/>
                  <a:gd name="connsiteY2" fmla="*/ 132331 h 151057"/>
                  <a:gd name="connsiteX3" fmla="*/ 0 w 172059"/>
                  <a:gd name="connsiteY3" fmla="*/ 127073 h 151057"/>
                  <a:gd name="connsiteX4" fmla="*/ 0 w 172059"/>
                  <a:gd name="connsiteY4" fmla="*/ 151058 h 151057"/>
                  <a:gd name="connsiteX5" fmla="*/ 172060 w 172059"/>
                  <a:gd name="connsiteY5" fmla="*/ 151058 h 151057"/>
                  <a:gd name="connsiteX6" fmla="*/ 172060 w 172059"/>
                  <a:gd name="connsiteY6" fmla="*/ 72989 h 151057"/>
                  <a:gd name="connsiteX7" fmla="*/ 131504 w 172059"/>
                  <a:gd name="connsiteY7" fmla="*/ 0 h 151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2059" h="151057">
                    <a:moveTo>
                      <a:pt x="131504" y="0"/>
                    </a:moveTo>
                    <a:cubicBezTo>
                      <a:pt x="134221" y="9157"/>
                      <a:pt x="135698" y="18816"/>
                      <a:pt x="135698" y="28741"/>
                    </a:cubicBezTo>
                    <a:cubicBezTo>
                      <a:pt x="135698" y="85217"/>
                      <a:pt x="88585" y="132331"/>
                      <a:pt x="32108" y="132331"/>
                    </a:cubicBezTo>
                    <a:cubicBezTo>
                      <a:pt x="20972" y="132331"/>
                      <a:pt x="10132" y="130470"/>
                      <a:pt x="0" y="127073"/>
                    </a:cubicBezTo>
                    <a:lnTo>
                      <a:pt x="0" y="151058"/>
                    </a:lnTo>
                    <a:lnTo>
                      <a:pt x="172060" y="151058"/>
                    </a:lnTo>
                    <a:lnTo>
                      <a:pt x="172060" y="72989"/>
                    </a:lnTo>
                    <a:cubicBezTo>
                      <a:pt x="172030" y="42210"/>
                      <a:pt x="155814" y="15212"/>
                      <a:pt x="131504" y="0"/>
                    </a:cubicBezTo>
                    <a:close/>
                  </a:path>
                </a:pathLst>
              </a:custGeom>
              <a:solidFill>
                <a:srgbClr val="BCBEC0"/>
              </a:solidFill>
              <a:ln w="29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0" name="Freeform: Shape 529">
                <a:extLst>
                  <a:ext uri="{FF2B5EF4-FFF2-40B4-BE49-F238E27FC236}">
                    <a16:creationId xmlns:a16="http://schemas.microsoft.com/office/drawing/2014/main" id="{EA2F34DF-C8A4-8CF2-C9AC-74E857B13E37}"/>
                  </a:ext>
                </a:extLst>
              </p:cNvPr>
              <p:cNvSpPr/>
              <p:nvPr/>
            </p:nvSpPr>
            <p:spPr>
              <a:xfrm>
                <a:off x="3313389" y="4160569"/>
                <a:ext cx="2953" cy="87462"/>
              </a:xfrm>
              <a:custGeom>
                <a:avLst/>
                <a:gdLst>
                  <a:gd name="connsiteX0" fmla="*/ 0 w 2953"/>
                  <a:gd name="connsiteY0" fmla="*/ 0 h 87462"/>
                  <a:gd name="connsiteX1" fmla="*/ 0 w 2953"/>
                  <a:gd name="connsiteY1" fmla="*/ 87462 h 87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953" h="87462">
                    <a:moveTo>
                      <a:pt x="0" y="0"/>
                    </a:moveTo>
                    <a:lnTo>
                      <a:pt x="0" y="87462"/>
                    </a:lnTo>
                  </a:path>
                </a:pathLst>
              </a:custGeom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1" name="Freeform: Shape 530">
                <a:extLst>
                  <a:ext uri="{FF2B5EF4-FFF2-40B4-BE49-F238E27FC236}">
                    <a16:creationId xmlns:a16="http://schemas.microsoft.com/office/drawing/2014/main" id="{0BCFCF94-B740-3B9B-350B-925ED4167DC9}"/>
                  </a:ext>
                </a:extLst>
              </p:cNvPr>
              <p:cNvSpPr/>
              <p:nvPr/>
            </p:nvSpPr>
            <p:spPr>
              <a:xfrm>
                <a:off x="3292831" y="4076888"/>
                <a:ext cx="41087" cy="68174"/>
              </a:xfrm>
              <a:custGeom>
                <a:avLst/>
                <a:gdLst>
                  <a:gd name="connsiteX0" fmla="*/ 0 w 41087"/>
                  <a:gd name="connsiteY0" fmla="*/ 0 h 68174"/>
                  <a:gd name="connsiteX1" fmla="*/ 0 w 41087"/>
                  <a:gd name="connsiteY1" fmla="*/ 47615 h 68174"/>
                  <a:gd name="connsiteX2" fmla="*/ 20559 w 41087"/>
                  <a:gd name="connsiteY2" fmla="*/ 68174 h 68174"/>
                  <a:gd name="connsiteX3" fmla="*/ 41087 w 41087"/>
                  <a:gd name="connsiteY3" fmla="*/ 47615 h 68174"/>
                  <a:gd name="connsiteX4" fmla="*/ 41087 w 41087"/>
                  <a:gd name="connsiteY4" fmla="*/ 0 h 68174"/>
                  <a:gd name="connsiteX5" fmla="*/ 0 w 41087"/>
                  <a:gd name="connsiteY5" fmla="*/ 0 h 68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087" h="68174">
                    <a:moveTo>
                      <a:pt x="0" y="0"/>
                    </a:moveTo>
                    <a:lnTo>
                      <a:pt x="0" y="47615"/>
                    </a:lnTo>
                    <a:cubicBezTo>
                      <a:pt x="0" y="58958"/>
                      <a:pt x="9216" y="68174"/>
                      <a:pt x="20559" y="68174"/>
                    </a:cubicBezTo>
                    <a:cubicBezTo>
                      <a:pt x="31901" y="68174"/>
                      <a:pt x="41087" y="58958"/>
                      <a:pt x="41087" y="47615"/>
                    </a:cubicBezTo>
                    <a:lnTo>
                      <a:pt x="4108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534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2" name="Freeform: Shape 531">
                <a:extLst>
                  <a:ext uri="{FF2B5EF4-FFF2-40B4-BE49-F238E27FC236}">
                    <a16:creationId xmlns:a16="http://schemas.microsoft.com/office/drawing/2014/main" id="{A0A8C5D1-BF27-1053-38FE-268918D859C9}"/>
                  </a:ext>
                </a:extLst>
              </p:cNvPr>
              <p:cNvSpPr/>
              <p:nvPr/>
            </p:nvSpPr>
            <p:spPr>
              <a:xfrm>
                <a:off x="3225543" y="3878746"/>
                <a:ext cx="175692" cy="226202"/>
              </a:xfrm>
              <a:custGeom>
                <a:avLst/>
                <a:gdLst>
                  <a:gd name="connsiteX0" fmla="*/ 175693 w 175692"/>
                  <a:gd name="connsiteY0" fmla="*/ 138356 h 226202"/>
                  <a:gd name="connsiteX1" fmla="*/ 87846 w 175692"/>
                  <a:gd name="connsiteY1" fmla="*/ 226203 h 226202"/>
                  <a:gd name="connsiteX2" fmla="*/ 87846 w 175692"/>
                  <a:gd name="connsiteY2" fmla="*/ 226203 h 226202"/>
                  <a:gd name="connsiteX3" fmla="*/ 0 w 175692"/>
                  <a:gd name="connsiteY3" fmla="*/ 138356 h 226202"/>
                  <a:gd name="connsiteX4" fmla="*/ 0 w 175692"/>
                  <a:gd name="connsiteY4" fmla="*/ 87846 h 226202"/>
                  <a:gd name="connsiteX5" fmla="*/ 87846 w 175692"/>
                  <a:gd name="connsiteY5" fmla="*/ 0 h 226202"/>
                  <a:gd name="connsiteX6" fmla="*/ 87846 w 175692"/>
                  <a:gd name="connsiteY6" fmla="*/ 0 h 226202"/>
                  <a:gd name="connsiteX7" fmla="*/ 175693 w 175692"/>
                  <a:gd name="connsiteY7" fmla="*/ 87846 h 226202"/>
                  <a:gd name="connsiteX8" fmla="*/ 175693 w 175692"/>
                  <a:gd name="connsiteY8" fmla="*/ 138356 h 226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5692" h="226202">
                    <a:moveTo>
                      <a:pt x="175693" y="138356"/>
                    </a:moveTo>
                    <a:cubicBezTo>
                      <a:pt x="175693" y="186888"/>
                      <a:pt x="136377" y="226203"/>
                      <a:pt x="87846" y="226203"/>
                    </a:cubicBezTo>
                    <a:lnTo>
                      <a:pt x="87846" y="226203"/>
                    </a:lnTo>
                    <a:cubicBezTo>
                      <a:pt x="39315" y="226203"/>
                      <a:pt x="0" y="186888"/>
                      <a:pt x="0" y="138356"/>
                    </a:cubicBezTo>
                    <a:lnTo>
                      <a:pt x="0" y="87846"/>
                    </a:lnTo>
                    <a:cubicBezTo>
                      <a:pt x="0" y="39345"/>
                      <a:pt x="39315" y="0"/>
                      <a:pt x="87846" y="0"/>
                    </a:cubicBezTo>
                    <a:lnTo>
                      <a:pt x="87846" y="0"/>
                    </a:lnTo>
                    <a:cubicBezTo>
                      <a:pt x="136377" y="0"/>
                      <a:pt x="175693" y="39345"/>
                      <a:pt x="175693" y="87846"/>
                    </a:cubicBezTo>
                    <a:lnTo>
                      <a:pt x="175693" y="138356"/>
                    </a:lnTo>
                    <a:close/>
                  </a:path>
                </a:pathLst>
              </a:custGeom>
              <a:solidFill>
                <a:srgbClr val="FFD534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3" name="Freeform: Shape 532">
                <a:extLst>
                  <a:ext uri="{FF2B5EF4-FFF2-40B4-BE49-F238E27FC236}">
                    <a16:creationId xmlns:a16="http://schemas.microsoft.com/office/drawing/2014/main" id="{D1BE50A8-4FED-24C2-5B9E-4A3D079FAB31}"/>
                  </a:ext>
                </a:extLst>
              </p:cNvPr>
              <p:cNvSpPr/>
              <p:nvPr/>
            </p:nvSpPr>
            <p:spPr>
              <a:xfrm>
                <a:off x="3225543" y="3878746"/>
                <a:ext cx="175722" cy="131090"/>
              </a:xfrm>
              <a:custGeom>
                <a:avLst/>
                <a:gdLst>
                  <a:gd name="connsiteX0" fmla="*/ 175693 w 175722"/>
                  <a:gd name="connsiteY0" fmla="*/ 87846 h 131090"/>
                  <a:gd name="connsiteX1" fmla="*/ 87846 w 175722"/>
                  <a:gd name="connsiteY1" fmla="*/ 0 h 131090"/>
                  <a:gd name="connsiteX2" fmla="*/ 0 w 175722"/>
                  <a:gd name="connsiteY2" fmla="*/ 87846 h 131090"/>
                  <a:gd name="connsiteX3" fmla="*/ 0 w 175722"/>
                  <a:gd name="connsiteY3" fmla="*/ 120781 h 131090"/>
                  <a:gd name="connsiteX4" fmla="*/ 135078 w 175722"/>
                  <a:gd name="connsiteY4" fmla="*/ 81289 h 131090"/>
                  <a:gd name="connsiteX5" fmla="*/ 175722 w 175722"/>
                  <a:gd name="connsiteY5" fmla="*/ 131090 h 131090"/>
                  <a:gd name="connsiteX6" fmla="*/ 175722 w 175722"/>
                  <a:gd name="connsiteY6" fmla="*/ 87846 h 131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5722" h="131090">
                    <a:moveTo>
                      <a:pt x="175693" y="87846"/>
                    </a:moveTo>
                    <a:cubicBezTo>
                      <a:pt x="175693" y="39345"/>
                      <a:pt x="136377" y="0"/>
                      <a:pt x="87846" y="0"/>
                    </a:cubicBezTo>
                    <a:cubicBezTo>
                      <a:pt x="39315" y="0"/>
                      <a:pt x="0" y="39345"/>
                      <a:pt x="0" y="87846"/>
                    </a:cubicBezTo>
                    <a:lnTo>
                      <a:pt x="0" y="120781"/>
                    </a:lnTo>
                    <a:cubicBezTo>
                      <a:pt x="104712" y="120250"/>
                      <a:pt x="135078" y="81289"/>
                      <a:pt x="135078" y="81289"/>
                    </a:cubicBezTo>
                    <a:cubicBezTo>
                      <a:pt x="135078" y="120811"/>
                      <a:pt x="175722" y="131090"/>
                      <a:pt x="175722" y="131090"/>
                    </a:cubicBezTo>
                    <a:lnTo>
                      <a:pt x="175722" y="87846"/>
                    </a:lnTo>
                    <a:close/>
                  </a:path>
                </a:pathLst>
              </a:custGeom>
              <a:solidFill>
                <a:srgbClr val="00BDF2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4" name="Freeform: Shape 533">
                <a:extLst>
                  <a:ext uri="{FF2B5EF4-FFF2-40B4-BE49-F238E27FC236}">
                    <a16:creationId xmlns:a16="http://schemas.microsoft.com/office/drawing/2014/main" id="{EE41FBED-4CA0-2657-EAEC-5835A65B2523}"/>
                  </a:ext>
                </a:extLst>
              </p:cNvPr>
              <p:cNvSpPr/>
              <p:nvPr/>
            </p:nvSpPr>
            <p:spPr>
              <a:xfrm>
                <a:off x="3225543" y="3895494"/>
                <a:ext cx="175722" cy="114341"/>
              </a:xfrm>
              <a:custGeom>
                <a:avLst/>
                <a:gdLst>
                  <a:gd name="connsiteX0" fmla="*/ 139390 w 175722"/>
                  <a:gd name="connsiteY0" fmla="*/ 0 h 114341"/>
                  <a:gd name="connsiteX1" fmla="*/ 41176 w 175722"/>
                  <a:gd name="connsiteY1" fmla="*/ 71157 h 114341"/>
                  <a:gd name="connsiteX2" fmla="*/ 413 w 175722"/>
                  <a:gd name="connsiteY2" fmla="*/ 62562 h 114341"/>
                  <a:gd name="connsiteX3" fmla="*/ 0 w 175722"/>
                  <a:gd name="connsiteY3" fmla="*/ 71098 h 114341"/>
                  <a:gd name="connsiteX4" fmla="*/ 0 w 175722"/>
                  <a:gd name="connsiteY4" fmla="*/ 104033 h 114341"/>
                  <a:gd name="connsiteX5" fmla="*/ 135078 w 175722"/>
                  <a:gd name="connsiteY5" fmla="*/ 64541 h 114341"/>
                  <a:gd name="connsiteX6" fmla="*/ 175722 w 175722"/>
                  <a:gd name="connsiteY6" fmla="*/ 114342 h 114341"/>
                  <a:gd name="connsiteX7" fmla="*/ 175722 w 175722"/>
                  <a:gd name="connsiteY7" fmla="*/ 71128 h 114341"/>
                  <a:gd name="connsiteX8" fmla="*/ 139390 w 175722"/>
                  <a:gd name="connsiteY8" fmla="*/ 0 h 114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5722" h="114341">
                    <a:moveTo>
                      <a:pt x="139390" y="0"/>
                    </a:moveTo>
                    <a:cubicBezTo>
                      <a:pt x="125537" y="40969"/>
                      <a:pt x="86369" y="71157"/>
                      <a:pt x="41176" y="71157"/>
                    </a:cubicBezTo>
                    <a:cubicBezTo>
                      <a:pt x="26791" y="71157"/>
                      <a:pt x="12997" y="68056"/>
                      <a:pt x="413" y="62562"/>
                    </a:cubicBezTo>
                    <a:cubicBezTo>
                      <a:pt x="148" y="65368"/>
                      <a:pt x="0" y="68203"/>
                      <a:pt x="0" y="71098"/>
                    </a:cubicBezTo>
                    <a:lnTo>
                      <a:pt x="0" y="104033"/>
                    </a:lnTo>
                    <a:cubicBezTo>
                      <a:pt x="104712" y="103502"/>
                      <a:pt x="135078" y="64541"/>
                      <a:pt x="135078" y="64541"/>
                    </a:cubicBezTo>
                    <a:cubicBezTo>
                      <a:pt x="135078" y="104063"/>
                      <a:pt x="175722" y="114342"/>
                      <a:pt x="175722" y="114342"/>
                    </a:cubicBezTo>
                    <a:lnTo>
                      <a:pt x="175722" y="71128"/>
                    </a:lnTo>
                    <a:cubicBezTo>
                      <a:pt x="175693" y="41855"/>
                      <a:pt x="161367" y="15950"/>
                      <a:pt x="139390" y="0"/>
                    </a:cubicBezTo>
                    <a:close/>
                  </a:path>
                </a:pathLst>
              </a:custGeom>
              <a:solidFill>
                <a:srgbClr val="BCBEC0"/>
              </a:solidFill>
              <a:ln w="29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5" name="Graphic 2">
              <a:extLst>
                <a:ext uri="{FF2B5EF4-FFF2-40B4-BE49-F238E27FC236}">
                  <a16:creationId xmlns:a16="http://schemas.microsoft.com/office/drawing/2014/main" id="{80EEFDC5-28AF-9F2E-62D8-136B2E3B2988}"/>
                </a:ext>
              </a:extLst>
            </p:cNvPr>
            <p:cNvGrpSpPr/>
            <p:nvPr/>
          </p:nvGrpSpPr>
          <p:grpSpPr>
            <a:xfrm>
              <a:off x="2984010" y="3676942"/>
              <a:ext cx="289562" cy="254913"/>
              <a:chOff x="2984010" y="3676942"/>
              <a:chExt cx="289562" cy="254913"/>
            </a:xfrm>
          </p:grpSpPr>
          <p:sp>
            <p:nvSpPr>
              <p:cNvPr id="536" name="Freeform: Shape 535">
                <a:extLst>
                  <a:ext uri="{FF2B5EF4-FFF2-40B4-BE49-F238E27FC236}">
                    <a16:creationId xmlns:a16="http://schemas.microsoft.com/office/drawing/2014/main" id="{A12C5A09-343B-9436-E59B-265673B3624D}"/>
                  </a:ext>
                </a:extLst>
              </p:cNvPr>
              <p:cNvSpPr/>
              <p:nvPr/>
            </p:nvSpPr>
            <p:spPr>
              <a:xfrm>
                <a:off x="2984010" y="3676942"/>
                <a:ext cx="289562" cy="254913"/>
              </a:xfrm>
              <a:custGeom>
                <a:avLst/>
                <a:gdLst>
                  <a:gd name="connsiteX0" fmla="*/ 246496 w 289562"/>
                  <a:gd name="connsiteY0" fmla="*/ 0 h 254913"/>
                  <a:gd name="connsiteX1" fmla="*/ 43067 w 289562"/>
                  <a:gd name="connsiteY1" fmla="*/ 0 h 254913"/>
                  <a:gd name="connsiteX2" fmla="*/ 0 w 289562"/>
                  <a:gd name="connsiteY2" fmla="*/ 43066 h 254913"/>
                  <a:gd name="connsiteX3" fmla="*/ 0 w 289562"/>
                  <a:gd name="connsiteY3" fmla="*/ 152121 h 254913"/>
                  <a:gd name="connsiteX4" fmla="*/ 43067 w 289562"/>
                  <a:gd name="connsiteY4" fmla="*/ 195217 h 254913"/>
                  <a:gd name="connsiteX5" fmla="*/ 124031 w 289562"/>
                  <a:gd name="connsiteY5" fmla="*/ 195217 h 254913"/>
                  <a:gd name="connsiteX6" fmla="*/ 210814 w 289562"/>
                  <a:gd name="connsiteY6" fmla="*/ 254914 h 254913"/>
                  <a:gd name="connsiteX7" fmla="*/ 193327 w 289562"/>
                  <a:gd name="connsiteY7" fmla="*/ 195217 h 254913"/>
                  <a:gd name="connsiteX8" fmla="*/ 246496 w 289562"/>
                  <a:gd name="connsiteY8" fmla="*/ 195217 h 254913"/>
                  <a:gd name="connsiteX9" fmla="*/ 289562 w 289562"/>
                  <a:gd name="connsiteY9" fmla="*/ 152121 h 254913"/>
                  <a:gd name="connsiteX10" fmla="*/ 289562 w 289562"/>
                  <a:gd name="connsiteY10" fmla="*/ 43066 h 254913"/>
                  <a:gd name="connsiteX11" fmla="*/ 246496 w 289562"/>
                  <a:gd name="connsiteY11" fmla="*/ 0 h 254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9562" h="254913">
                    <a:moveTo>
                      <a:pt x="246496" y="0"/>
                    </a:moveTo>
                    <a:lnTo>
                      <a:pt x="43067" y="0"/>
                    </a:lnTo>
                    <a:cubicBezTo>
                      <a:pt x="19288" y="0"/>
                      <a:pt x="0" y="19288"/>
                      <a:pt x="0" y="43066"/>
                    </a:cubicBezTo>
                    <a:lnTo>
                      <a:pt x="0" y="152121"/>
                    </a:lnTo>
                    <a:cubicBezTo>
                      <a:pt x="0" y="175929"/>
                      <a:pt x="19288" y="195217"/>
                      <a:pt x="43067" y="195217"/>
                    </a:cubicBezTo>
                    <a:lnTo>
                      <a:pt x="124031" y="195217"/>
                    </a:lnTo>
                    <a:lnTo>
                      <a:pt x="210814" y="254914"/>
                    </a:lnTo>
                    <a:lnTo>
                      <a:pt x="193327" y="195217"/>
                    </a:lnTo>
                    <a:lnTo>
                      <a:pt x="246496" y="195217"/>
                    </a:lnTo>
                    <a:cubicBezTo>
                      <a:pt x="270274" y="195217"/>
                      <a:pt x="289562" y="175929"/>
                      <a:pt x="289562" y="152121"/>
                    </a:cubicBezTo>
                    <a:lnTo>
                      <a:pt x="289562" y="43066"/>
                    </a:lnTo>
                    <a:cubicBezTo>
                      <a:pt x="289562" y="19259"/>
                      <a:pt x="270274" y="0"/>
                      <a:pt x="246496" y="0"/>
                    </a:cubicBezTo>
                    <a:close/>
                  </a:path>
                </a:pathLst>
              </a:custGeom>
              <a:solidFill>
                <a:srgbClr val="8FC748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" name="Freeform: Shape 536">
                <a:extLst>
                  <a:ext uri="{FF2B5EF4-FFF2-40B4-BE49-F238E27FC236}">
                    <a16:creationId xmlns:a16="http://schemas.microsoft.com/office/drawing/2014/main" id="{A5562C10-9E9E-36BC-1470-DFA8A64D3B95}"/>
                  </a:ext>
                </a:extLst>
              </p:cNvPr>
              <p:cNvSpPr/>
              <p:nvPr/>
            </p:nvSpPr>
            <p:spPr>
              <a:xfrm>
                <a:off x="2984039" y="3676942"/>
                <a:ext cx="289532" cy="254913"/>
              </a:xfrm>
              <a:custGeom>
                <a:avLst/>
                <a:gdLst>
                  <a:gd name="connsiteX0" fmla="*/ 246466 w 289532"/>
                  <a:gd name="connsiteY0" fmla="*/ 0 h 254913"/>
                  <a:gd name="connsiteX1" fmla="*/ 234414 w 289532"/>
                  <a:gd name="connsiteY1" fmla="*/ 0 h 254913"/>
                  <a:gd name="connsiteX2" fmla="*/ 235330 w 289532"/>
                  <a:gd name="connsiteY2" fmla="*/ 15566 h 254913"/>
                  <a:gd name="connsiteX3" fmla="*/ 91391 w 289532"/>
                  <a:gd name="connsiteY3" fmla="*/ 159476 h 254913"/>
                  <a:gd name="connsiteX4" fmla="*/ 0 w 289532"/>
                  <a:gd name="connsiteY4" fmla="*/ 126010 h 254913"/>
                  <a:gd name="connsiteX5" fmla="*/ 0 w 289532"/>
                  <a:gd name="connsiteY5" fmla="*/ 152121 h 254913"/>
                  <a:gd name="connsiteX6" fmla="*/ 43066 w 289532"/>
                  <a:gd name="connsiteY6" fmla="*/ 195217 h 254913"/>
                  <a:gd name="connsiteX7" fmla="*/ 124001 w 289532"/>
                  <a:gd name="connsiteY7" fmla="*/ 195217 h 254913"/>
                  <a:gd name="connsiteX8" fmla="*/ 210784 w 289532"/>
                  <a:gd name="connsiteY8" fmla="*/ 254914 h 254913"/>
                  <a:gd name="connsiteX9" fmla="*/ 193297 w 289532"/>
                  <a:gd name="connsiteY9" fmla="*/ 195217 h 254913"/>
                  <a:gd name="connsiteX10" fmla="*/ 246466 w 289532"/>
                  <a:gd name="connsiteY10" fmla="*/ 195217 h 254913"/>
                  <a:gd name="connsiteX11" fmla="*/ 289533 w 289532"/>
                  <a:gd name="connsiteY11" fmla="*/ 152121 h 254913"/>
                  <a:gd name="connsiteX12" fmla="*/ 289533 w 289532"/>
                  <a:gd name="connsiteY12" fmla="*/ 43066 h 254913"/>
                  <a:gd name="connsiteX13" fmla="*/ 246466 w 289532"/>
                  <a:gd name="connsiteY13" fmla="*/ 0 h 254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9532" h="254913">
                    <a:moveTo>
                      <a:pt x="246466" y="0"/>
                    </a:moveTo>
                    <a:lnTo>
                      <a:pt x="234414" y="0"/>
                    </a:lnTo>
                    <a:cubicBezTo>
                      <a:pt x="234976" y="5110"/>
                      <a:pt x="235330" y="10309"/>
                      <a:pt x="235330" y="15566"/>
                    </a:cubicBezTo>
                    <a:cubicBezTo>
                      <a:pt x="235330" y="94020"/>
                      <a:pt x="169844" y="159476"/>
                      <a:pt x="91391" y="159476"/>
                    </a:cubicBezTo>
                    <a:cubicBezTo>
                      <a:pt x="56949" y="159476"/>
                      <a:pt x="24989" y="146863"/>
                      <a:pt x="0" y="126010"/>
                    </a:cubicBezTo>
                    <a:lnTo>
                      <a:pt x="0" y="152121"/>
                    </a:lnTo>
                    <a:cubicBezTo>
                      <a:pt x="0" y="175929"/>
                      <a:pt x="19288" y="195217"/>
                      <a:pt x="43066" y="195217"/>
                    </a:cubicBezTo>
                    <a:lnTo>
                      <a:pt x="124001" y="195217"/>
                    </a:lnTo>
                    <a:lnTo>
                      <a:pt x="210784" y="254914"/>
                    </a:lnTo>
                    <a:lnTo>
                      <a:pt x="193297" y="195217"/>
                    </a:lnTo>
                    <a:lnTo>
                      <a:pt x="246466" y="195217"/>
                    </a:lnTo>
                    <a:cubicBezTo>
                      <a:pt x="270244" y="195217"/>
                      <a:pt x="289533" y="175929"/>
                      <a:pt x="289533" y="152121"/>
                    </a:cubicBezTo>
                    <a:lnTo>
                      <a:pt x="289533" y="43066"/>
                    </a:lnTo>
                    <a:cubicBezTo>
                      <a:pt x="289533" y="19259"/>
                      <a:pt x="270244" y="0"/>
                      <a:pt x="246466" y="0"/>
                    </a:cubicBezTo>
                    <a:close/>
                  </a:path>
                </a:pathLst>
              </a:custGeom>
              <a:solidFill>
                <a:srgbClr val="BCBEC0"/>
              </a:solidFill>
              <a:ln w="29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538" name="Graphic 2">
                <a:extLst>
                  <a:ext uri="{FF2B5EF4-FFF2-40B4-BE49-F238E27FC236}">
                    <a16:creationId xmlns:a16="http://schemas.microsoft.com/office/drawing/2014/main" id="{0E9F1613-8958-EC88-B981-9DB29A865663}"/>
                  </a:ext>
                </a:extLst>
              </p:cNvPr>
              <p:cNvGrpSpPr/>
              <p:nvPr/>
            </p:nvGrpSpPr>
            <p:grpSpPr>
              <a:xfrm>
                <a:off x="3032851" y="3780473"/>
                <a:ext cx="191850" cy="47556"/>
                <a:chOff x="3032851" y="3780473"/>
                <a:chExt cx="191850" cy="47556"/>
              </a:xfrm>
              <a:solidFill>
                <a:srgbClr val="000000"/>
              </a:solidFill>
            </p:grpSpPr>
            <p:sp>
              <p:nvSpPr>
                <p:cNvPr id="539" name="Freeform: Shape 538">
                  <a:extLst>
                    <a:ext uri="{FF2B5EF4-FFF2-40B4-BE49-F238E27FC236}">
                      <a16:creationId xmlns:a16="http://schemas.microsoft.com/office/drawing/2014/main" id="{B791B1CE-62E6-8DEC-D19C-1952283C3DA5}"/>
                    </a:ext>
                  </a:extLst>
                </p:cNvPr>
                <p:cNvSpPr/>
                <p:nvPr/>
              </p:nvSpPr>
              <p:spPr>
                <a:xfrm>
                  <a:off x="3032851" y="3780473"/>
                  <a:ext cx="45990" cy="47556"/>
                </a:xfrm>
                <a:custGeom>
                  <a:avLst/>
                  <a:gdLst>
                    <a:gd name="connsiteX0" fmla="*/ 22995 w 45990"/>
                    <a:gd name="connsiteY0" fmla="*/ 0 h 47556"/>
                    <a:gd name="connsiteX1" fmla="*/ 22995 w 45990"/>
                    <a:gd name="connsiteY1" fmla="*/ 47556 h 47556"/>
                    <a:gd name="connsiteX2" fmla="*/ 22995 w 45990"/>
                    <a:gd name="connsiteY2" fmla="*/ 0 h 4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5990" h="47556">
                      <a:moveTo>
                        <a:pt x="22995" y="0"/>
                      </a:moveTo>
                      <a:cubicBezTo>
                        <a:pt x="-7665" y="0"/>
                        <a:pt x="-7665" y="47556"/>
                        <a:pt x="22995" y="47556"/>
                      </a:cubicBezTo>
                      <a:cubicBezTo>
                        <a:pt x="53656" y="47556"/>
                        <a:pt x="53656" y="0"/>
                        <a:pt x="2299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95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40" name="Freeform: Shape 539">
                  <a:extLst>
                    <a:ext uri="{FF2B5EF4-FFF2-40B4-BE49-F238E27FC236}">
                      <a16:creationId xmlns:a16="http://schemas.microsoft.com/office/drawing/2014/main" id="{B157FF1E-990C-AE39-D0C1-F70A94CB8F84}"/>
                    </a:ext>
                  </a:extLst>
                </p:cNvPr>
                <p:cNvSpPr/>
                <p:nvPr/>
              </p:nvSpPr>
              <p:spPr>
                <a:xfrm>
                  <a:off x="3105788" y="3780473"/>
                  <a:ext cx="45968" cy="47556"/>
                </a:xfrm>
                <a:custGeom>
                  <a:avLst/>
                  <a:gdLst>
                    <a:gd name="connsiteX0" fmla="*/ 23018 w 45968"/>
                    <a:gd name="connsiteY0" fmla="*/ 0 h 47556"/>
                    <a:gd name="connsiteX1" fmla="*/ 23018 w 45968"/>
                    <a:gd name="connsiteY1" fmla="*/ 47556 h 47556"/>
                    <a:gd name="connsiteX2" fmla="*/ 23018 w 45968"/>
                    <a:gd name="connsiteY2" fmla="*/ 0 h 4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5968" h="47556">
                      <a:moveTo>
                        <a:pt x="23018" y="0"/>
                      </a:moveTo>
                      <a:cubicBezTo>
                        <a:pt x="-7673" y="0"/>
                        <a:pt x="-7673" y="47556"/>
                        <a:pt x="23018" y="47556"/>
                      </a:cubicBezTo>
                      <a:cubicBezTo>
                        <a:pt x="53619" y="47556"/>
                        <a:pt x="53619" y="0"/>
                        <a:pt x="23018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95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41" name="Freeform: Shape 540">
                  <a:extLst>
                    <a:ext uri="{FF2B5EF4-FFF2-40B4-BE49-F238E27FC236}">
                      <a16:creationId xmlns:a16="http://schemas.microsoft.com/office/drawing/2014/main" id="{8972A1C9-6DDD-929A-ED36-4458CB9FA9F4}"/>
                    </a:ext>
                  </a:extLst>
                </p:cNvPr>
                <p:cNvSpPr/>
                <p:nvPr/>
              </p:nvSpPr>
              <p:spPr>
                <a:xfrm>
                  <a:off x="3178710" y="3780473"/>
                  <a:ext cx="45990" cy="47556"/>
                </a:xfrm>
                <a:custGeom>
                  <a:avLst/>
                  <a:gdLst>
                    <a:gd name="connsiteX0" fmla="*/ 22995 w 45990"/>
                    <a:gd name="connsiteY0" fmla="*/ 0 h 47556"/>
                    <a:gd name="connsiteX1" fmla="*/ 22995 w 45990"/>
                    <a:gd name="connsiteY1" fmla="*/ 47556 h 47556"/>
                    <a:gd name="connsiteX2" fmla="*/ 22995 w 45990"/>
                    <a:gd name="connsiteY2" fmla="*/ 0 h 4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5990" h="47556">
                      <a:moveTo>
                        <a:pt x="22995" y="0"/>
                      </a:moveTo>
                      <a:cubicBezTo>
                        <a:pt x="-7665" y="0"/>
                        <a:pt x="-7665" y="47556"/>
                        <a:pt x="22995" y="47556"/>
                      </a:cubicBezTo>
                      <a:cubicBezTo>
                        <a:pt x="53656" y="47556"/>
                        <a:pt x="53656" y="0"/>
                        <a:pt x="2299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95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544" name="Graphic 2">
            <a:extLst>
              <a:ext uri="{FF2B5EF4-FFF2-40B4-BE49-F238E27FC236}">
                <a16:creationId xmlns:a16="http://schemas.microsoft.com/office/drawing/2014/main" id="{C945742E-A846-CFD9-1A24-7C3C46AA99F7}"/>
              </a:ext>
            </a:extLst>
          </p:cNvPr>
          <p:cNvGrpSpPr/>
          <p:nvPr/>
        </p:nvGrpSpPr>
        <p:grpSpPr>
          <a:xfrm>
            <a:off x="1858548" y="3676174"/>
            <a:ext cx="514288" cy="588635"/>
            <a:chOff x="1858548" y="3676174"/>
            <a:chExt cx="514288" cy="588635"/>
          </a:xfrm>
        </p:grpSpPr>
        <p:grpSp>
          <p:nvGrpSpPr>
            <p:cNvPr id="545" name="Graphic 2">
              <a:extLst>
                <a:ext uri="{FF2B5EF4-FFF2-40B4-BE49-F238E27FC236}">
                  <a16:creationId xmlns:a16="http://schemas.microsoft.com/office/drawing/2014/main" id="{A9427BB8-BA8E-0630-2448-93C20F64BDA7}"/>
                </a:ext>
              </a:extLst>
            </p:cNvPr>
            <p:cNvGrpSpPr/>
            <p:nvPr/>
          </p:nvGrpSpPr>
          <p:grpSpPr>
            <a:xfrm>
              <a:off x="1858548" y="3676174"/>
              <a:ext cx="514288" cy="438936"/>
              <a:chOff x="1858548" y="3676174"/>
              <a:chExt cx="514288" cy="438936"/>
            </a:xfrm>
          </p:grpSpPr>
          <p:sp>
            <p:nvSpPr>
              <p:cNvPr id="546" name="Freeform: Shape 545">
                <a:extLst>
                  <a:ext uri="{FF2B5EF4-FFF2-40B4-BE49-F238E27FC236}">
                    <a16:creationId xmlns:a16="http://schemas.microsoft.com/office/drawing/2014/main" id="{EF1F344C-DBB5-670D-FF46-FAE130CDE74A}"/>
                  </a:ext>
                </a:extLst>
              </p:cNvPr>
              <p:cNvSpPr/>
              <p:nvPr/>
            </p:nvSpPr>
            <p:spPr>
              <a:xfrm>
                <a:off x="2115707" y="3676174"/>
                <a:ext cx="2953" cy="44011"/>
              </a:xfrm>
              <a:custGeom>
                <a:avLst/>
                <a:gdLst>
                  <a:gd name="connsiteX0" fmla="*/ 0 w 2953"/>
                  <a:gd name="connsiteY0" fmla="*/ 0 h 44011"/>
                  <a:gd name="connsiteX1" fmla="*/ 0 w 2953"/>
                  <a:gd name="connsiteY1" fmla="*/ 44012 h 44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953" h="44011">
                    <a:moveTo>
                      <a:pt x="0" y="0"/>
                    </a:moveTo>
                    <a:lnTo>
                      <a:pt x="0" y="44012"/>
                    </a:lnTo>
                  </a:path>
                </a:pathLst>
              </a:custGeom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547" name="Graphic 2">
                <a:extLst>
                  <a:ext uri="{FF2B5EF4-FFF2-40B4-BE49-F238E27FC236}">
                    <a16:creationId xmlns:a16="http://schemas.microsoft.com/office/drawing/2014/main" id="{6E825235-E500-D11B-B2F8-6B27E9ACA0C0}"/>
                  </a:ext>
                </a:extLst>
              </p:cNvPr>
              <p:cNvGrpSpPr/>
              <p:nvPr/>
            </p:nvGrpSpPr>
            <p:grpSpPr>
              <a:xfrm>
                <a:off x="1858548" y="3933303"/>
                <a:ext cx="514288" cy="2953"/>
                <a:chOff x="1858548" y="3933303"/>
                <a:chExt cx="514288" cy="2953"/>
              </a:xfrm>
            </p:grpSpPr>
            <p:sp>
              <p:nvSpPr>
                <p:cNvPr id="548" name="Freeform: Shape 547">
                  <a:extLst>
                    <a:ext uri="{FF2B5EF4-FFF2-40B4-BE49-F238E27FC236}">
                      <a16:creationId xmlns:a16="http://schemas.microsoft.com/office/drawing/2014/main" id="{5178E25E-B99B-FF93-B804-F43990DEFAE2}"/>
                    </a:ext>
                  </a:extLst>
                </p:cNvPr>
                <p:cNvSpPr/>
                <p:nvPr/>
              </p:nvSpPr>
              <p:spPr>
                <a:xfrm>
                  <a:off x="2328825" y="3933303"/>
                  <a:ext cx="44011" cy="2953"/>
                </a:xfrm>
                <a:custGeom>
                  <a:avLst/>
                  <a:gdLst>
                    <a:gd name="connsiteX0" fmla="*/ 44012 w 44011"/>
                    <a:gd name="connsiteY0" fmla="*/ 0 h 2953"/>
                    <a:gd name="connsiteX1" fmla="*/ 0 w 44011"/>
                    <a:gd name="connsiteY1" fmla="*/ 0 h 2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4011" h="2953">
                      <a:moveTo>
                        <a:pt x="44012" y="0"/>
                      </a:moveTo>
                      <a:lnTo>
                        <a:pt x="0" y="0"/>
                      </a:lnTo>
                    </a:path>
                  </a:pathLst>
                </a:custGeom>
                <a:ln w="13548" cap="rnd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49" name="Freeform: Shape 548">
                  <a:extLst>
                    <a:ext uri="{FF2B5EF4-FFF2-40B4-BE49-F238E27FC236}">
                      <a16:creationId xmlns:a16="http://schemas.microsoft.com/office/drawing/2014/main" id="{677E69F7-2C59-91F2-38B3-8A4C6FA55BC2}"/>
                    </a:ext>
                  </a:extLst>
                </p:cNvPr>
                <p:cNvSpPr/>
                <p:nvPr/>
              </p:nvSpPr>
              <p:spPr>
                <a:xfrm>
                  <a:off x="1858548" y="3933303"/>
                  <a:ext cx="44041" cy="2953"/>
                </a:xfrm>
                <a:custGeom>
                  <a:avLst/>
                  <a:gdLst>
                    <a:gd name="connsiteX0" fmla="*/ 44041 w 44041"/>
                    <a:gd name="connsiteY0" fmla="*/ 0 h 2953"/>
                    <a:gd name="connsiteX1" fmla="*/ 0 w 44041"/>
                    <a:gd name="connsiteY1" fmla="*/ 0 h 2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4041" h="2953">
                      <a:moveTo>
                        <a:pt x="44041" y="0"/>
                      </a:moveTo>
                      <a:lnTo>
                        <a:pt x="0" y="0"/>
                      </a:lnTo>
                    </a:path>
                  </a:pathLst>
                </a:custGeom>
                <a:ln w="13548" cap="rnd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550" name="Graphic 2">
                <a:extLst>
                  <a:ext uri="{FF2B5EF4-FFF2-40B4-BE49-F238E27FC236}">
                    <a16:creationId xmlns:a16="http://schemas.microsoft.com/office/drawing/2014/main" id="{AF5197F1-9E04-637B-04BC-4A0437162026}"/>
                  </a:ext>
                </a:extLst>
              </p:cNvPr>
              <p:cNvGrpSpPr/>
              <p:nvPr/>
            </p:nvGrpSpPr>
            <p:grpSpPr>
              <a:xfrm>
                <a:off x="1933871" y="3751466"/>
                <a:ext cx="363643" cy="363643"/>
                <a:chOff x="1933871" y="3751466"/>
                <a:chExt cx="363643" cy="363643"/>
              </a:xfrm>
            </p:grpSpPr>
            <p:sp>
              <p:nvSpPr>
                <p:cNvPr id="551" name="Freeform: Shape 550">
                  <a:extLst>
                    <a:ext uri="{FF2B5EF4-FFF2-40B4-BE49-F238E27FC236}">
                      <a16:creationId xmlns:a16="http://schemas.microsoft.com/office/drawing/2014/main" id="{A35E5D52-CE3D-7296-DEF7-06018B4893F2}"/>
                    </a:ext>
                  </a:extLst>
                </p:cNvPr>
                <p:cNvSpPr/>
                <p:nvPr/>
              </p:nvSpPr>
              <p:spPr>
                <a:xfrm>
                  <a:off x="2266381" y="3751466"/>
                  <a:ext cx="31133" cy="31103"/>
                </a:xfrm>
                <a:custGeom>
                  <a:avLst/>
                  <a:gdLst>
                    <a:gd name="connsiteX0" fmla="*/ 31133 w 31133"/>
                    <a:gd name="connsiteY0" fmla="*/ 0 h 31103"/>
                    <a:gd name="connsiteX1" fmla="*/ 0 w 31133"/>
                    <a:gd name="connsiteY1" fmla="*/ 31104 h 31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1133" h="31103">
                      <a:moveTo>
                        <a:pt x="31133" y="0"/>
                      </a:moveTo>
                      <a:lnTo>
                        <a:pt x="0" y="31104"/>
                      </a:lnTo>
                    </a:path>
                  </a:pathLst>
                </a:custGeom>
                <a:ln w="13548" cap="rnd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52" name="Freeform: Shape 551">
                  <a:extLst>
                    <a:ext uri="{FF2B5EF4-FFF2-40B4-BE49-F238E27FC236}">
                      <a16:creationId xmlns:a16="http://schemas.microsoft.com/office/drawing/2014/main" id="{0D170976-B856-4983-3A61-740B440896A0}"/>
                    </a:ext>
                  </a:extLst>
                </p:cNvPr>
                <p:cNvSpPr/>
                <p:nvPr/>
              </p:nvSpPr>
              <p:spPr>
                <a:xfrm>
                  <a:off x="1933871" y="4083977"/>
                  <a:ext cx="31133" cy="31133"/>
                </a:xfrm>
                <a:custGeom>
                  <a:avLst/>
                  <a:gdLst>
                    <a:gd name="connsiteX0" fmla="*/ 31133 w 31133"/>
                    <a:gd name="connsiteY0" fmla="*/ 0 h 31133"/>
                    <a:gd name="connsiteX1" fmla="*/ 0 w 31133"/>
                    <a:gd name="connsiteY1" fmla="*/ 31133 h 311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1133" h="31133">
                      <a:moveTo>
                        <a:pt x="31133" y="0"/>
                      </a:moveTo>
                      <a:lnTo>
                        <a:pt x="0" y="31133"/>
                      </a:lnTo>
                    </a:path>
                  </a:pathLst>
                </a:custGeom>
                <a:ln w="13548" cap="rnd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553" name="Graphic 2">
                <a:extLst>
                  <a:ext uri="{FF2B5EF4-FFF2-40B4-BE49-F238E27FC236}">
                    <a16:creationId xmlns:a16="http://schemas.microsoft.com/office/drawing/2014/main" id="{47F47FB6-BCA6-CA3E-177D-5C1F200DEBFE}"/>
                  </a:ext>
                </a:extLst>
              </p:cNvPr>
              <p:cNvGrpSpPr/>
              <p:nvPr/>
            </p:nvGrpSpPr>
            <p:grpSpPr>
              <a:xfrm>
                <a:off x="1933871" y="3751466"/>
                <a:ext cx="363643" cy="363643"/>
                <a:chOff x="1933871" y="3751466"/>
                <a:chExt cx="363643" cy="363643"/>
              </a:xfrm>
            </p:grpSpPr>
            <p:sp>
              <p:nvSpPr>
                <p:cNvPr id="554" name="Freeform: Shape 553">
                  <a:extLst>
                    <a:ext uri="{FF2B5EF4-FFF2-40B4-BE49-F238E27FC236}">
                      <a16:creationId xmlns:a16="http://schemas.microsoft.com/office/drawing/2014/main" id="{0D24A385-0B6C-8441-5F55-4D8130E8C69C}"/>
                    </a:ext>
                  </a:extLst>
                </p:cNvPr>
                <p:cNvSpPr/>
                <p:nvPr/>
              </p:nvSpPr>
              <p:spPr>
                <a:xfrm>
                  <a:off x="2266381" y="4083977"/>
                  <a:ext cx="31133" cy="31133"/>
                </a:xfrm>
                <a:custGeom>
                  <a:avLst/>
                  <a:gdLst>
                    <a:gd name="connsiteX0" fmla="*/ 31133 w 31133"/>
                    <a:gd name="connsiteY0" fmla="*/ 31133 h 31133"/>
                    <a:gd name="connsiteX1" fmla="*/ 0 w 31133"/>
                    <a:gd name="connsiteY1" fmla="*/ 0 h 311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1133" h="31133">
                      <a:moveTo>
                        <a:pt x="31133" y="31133"/>
                      </a:moveTo>
                      <a:lnTo>
                        <a:pt x="0" y="0"/>
                      </a:lnTo>
                    </a:path>
                  </a:pathLst>
                </a:custGeom>
                <a:ln w="13548" cap="rnd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55" name="Freeform: Shape 554">
                  <a:extLst>
                    <a:ext uri="{FF2B5EF4-FFF2-40B4-BE49-F238E27FC236}">
                      <a16:creationId xmlns:a16="http://schemas.microsoft.com/office/drawing/2014/main" id="{F547E363-3AD6-803C-C498-A9B1810EF74B}"/>
                    </a:ext>
                  </a:extLst>
                </p:cNvPr>
                <p:cNvSpPr/>
                <p:nvPr/>
              </p:nvSpPr>
              <p:spPr>
                <a:xfrm>
                  <a:off x="1933871" y="3751466"/>
                  <a:ext cx="31133" cy="31103"/>
                </a:xfrm>
                <a:custGeom>
                  <a:avLst/>
                  <a:gdLst>
                    <a:gd name="connsiteX0" fmla="*/ 31133 w 31133"/>
                    <a:gd name="connsiteY0" fmla="*/ 31104 h 31103"/>
                    <a:gd name="connsiteX1" fmla="*/ 0 w 31133"/>
                    <a:gd name="connsiteY1" fmla="*/ 0 h 31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1133" h="31103">
                      <a:moveTo>
                        <a:pt x="31133" y="31104"/>
                      </a:moveTo>
                      <a:lnTo>
                        <a:pt x="0" y="0"/>
                      </a:lnTo>
                    </a:path>
                  </a:pathLst>
                </a:custGeom>
                <a:ln w="13548" cap="rnd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582" name="Freeform: Shape 581">
                <a:extLst>
                  <a:ext uri="{FF2B5EF4-FFF2-40B4-BE49-F238E27FC236}">
                    <a16:creationId xmlns:a16="http://schemas.microsoft.com/office/drawing/2014/main" id="{030B60CB-28B8-3515-D318-A329BF521E5C}"/>
                  </a:ext>
                </a:extLst>
              </p:cNvPr>
              <p:cNvSpPr/>
              <p:nvPr/>
            </p:nvSpPr>
            <p:spPr>
              <a:xfrm>
                <a:off x="2194810" y="3694517"/>
                <a:ext cx="16334" cy="40851"/>
              </a:xfrm>
              <a:custGeom>
                <a:avLst/>
                <a:gdLst>
                  <a:gd name="connsiteX0" fmla="*/ 16335 w 16334"/>
                  <a:gd name="connsiteY0" fmla="*/ 0 h 40851"/>
                  <a:gd name="connsiteX1" fmla="*/ 0 w 16334"/>
                  <a:gd name="connsiteY1" fmla="*/ 40851 h 40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6334" h="40851">
                    <a:moveTo>
                      <a:pt x="16335" y="0"/>
                    </a:moveTo>
                    <a:lnTo>
                      <a:pt x="0" y="40851"/>
                    </a:lnTo>
                  </a:path>
                </a:pathLst>
              </a:custGeom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583" name="Graphic 2">
                <a:extLst>
                  <a:ext uri="{FF2B5EF4-FFF2-40B4-BE49-F238E27FC236}">
                    <a16:creationId xmlns:a16="http://schemas.microsoft.com/office/drawing/2014/main" id="{A6C8336B-EB97-4C93-2841-9A148A972365}"/>
                  </a:ext>
                </a:extLst>
              </p:cNvPr>
              <p:cNvGrpSpPr/>
              <p:nvPr/>
            </p:nvGrpSpPr>
            <p:grpSpPr>
              <a:xfrm>
                <a:off x="1876921" y="3837836"/>
                <a:ext cx="477542" cy="190875"/>
                <a:chOff x="1876921" y="3837836"/>
                <a:chExt cx="477542" cy="190875"/>
              </a:xfrm>
            </p:grpSpPr>
            <p:sp>
              <p:nvSpPr>
                <p:cNvPr id="584" name="Freeform: Shape 583">
                  <a:extLst>
                    <a:ext uri="{FF2B5EF4-FFF2-40B4-BE49-F238E27FC236}">
                      <a16:creationId xmlns:a16="http://schemas.microsoft.com/office/drawing/2014/main" id="{7C88DB84-9FC7-23D5-0542-9165D55DC2C9}"/>
                    </a:ext>
                  </a:extLst>
                </p:cNvPr>
                <p:cNvSpPr/>
                <p:nvPr/>
              </p:nvSpPr>
              <p:spPr>
                <a:xfrm>
                  <a:off x="2313613" y="4012406"/>
                  <a:ext cx="40851" cy="16305"/>
                </a:xfrm>
                <a:custGeom>
                  <a:avLst/>
                  <a:gdLst>
                    <a:gd name="connsiteX0" fmla="*/ 40851 w 40851"/>
                    <a:gd name="connsiteY0" fmla="*/ 16305 h 16305"/>
                    <a:gd name="connsiteX1" fmla="*/ 0 w 40851"/>
                    <a:gd name="connsiteY1" fmla="*/ 0 h 16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0851" h="16305">
                      <a:moveTo>
                        <a:pt x="40851" y="16305"/>
                      </a:moveTo>
                      <a:lnTo>
                        <a:pt x="0" y="0"/>
                      </a:lnTo>
                    </a:path>
                  </a:pathLst>
                </a:custGeom>
                <a:ln w="13548" cap="rnd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85" name="Freeform: Shape 584">
                  <a:extLst>
                    <a:ext uri="{FF2B5EF4-FFF2-40B4-BE49-F238E27FC236}">
                      <a16:creationId xmlns:a16="http://schemas.microsoft.com/office/drawing/2014/main" id="{5A71BC2A-B375-CA31-6A7A-3814FBF5CB9E}"/>
                    </a:ext>
                  </a:extLst>
                </p:cNvPr>
                <p:cNvSpPr/>
                <p:nvPr/>
              </p:nvSpPr>
              <p:spPr>
                <a:xfrm>
                  <a:off x="1876921" y="3837836"/>
                  <a:ext cx="40880" cy="16364"/>
                </a:xfrm>
                <a:custGeom>
                  <a:avLst/>
                  <a:gdLst>
                    <a:gd name="connsiteX0" fmla="*/ 40881 w 40880"/>
                    <a:gd name="connsiteY0" fmla="*/ 16364 h 16364"/>
                    <a:gd name="connsiteX1" fmla="*/ 0 w 40880"/>
                    <a:gd name="connsiteY1" fmla="*/ 0 h 16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0880" h="16364">
                      <a:moveTo>
                        <a:pt x="40881" y="16364"/>
                      </a:moveTo>
                      <a:lnTo>
                        <a:pt x="0" y="0"/>
                      </a:lnTo>
                    </a:path>
                  </a:pathLst>
                </a:custGeom>
                <a:ln w="13548" cap="rnd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586" name="Graphic 2">
                <a:extLst>
                  <a:ext uri="{FF2B5EF4-FFF2-40B4-BE49-F238E27FC236}">
                    <a16:creationId xmlns:a16="http://schemas.microsoft.com/office/drawing/2014/main" id="{8677CAEF-2E0A-4344-59CA-AD92D3C78D05}"/>
                  </a:ext>
                </a:extLst>
              </p:cNvPr>
              <p:cNvGrpSpPr/>
              <p:nvPr/>
            </p:nvGrpSpPr>
            <p:grpSpPr>
              <a:xfrm>
                <a:off x="1879373" y="3831928"/>
                <a:ext cx="472639" cy="202749"/>
                <a:chOff x="1879373" y="3831928"/>
                <a:chExt cx="472639" cy="202749"/>
              </a:xfrm>
            </p:grpSpPr>
            <p:sp>
              <p:nvSpPr>
                <p:cNvPr id="587" name="Freeform: Shape 586">
                  <a:extLst>
                    <a:ext uri="{FF2B5EF4-FFF2-40B4-BE49-F238E27FC236}">
                      <a16:creationId xmlns:a16="http://schemas.microsoft.com/office/drawing/2014/main" id="{E9391436-B369-FC19-C982-50DD705549DE}"/>
                    </a:ext>
                  </a:extLst>
                </p:cNvPr>
                <p:cNvSpPr/>
                <p:nvPr/>
              </p:nvSpPr>
              <p:spPr>
                <a:xfrm>
                  <a:off x="2311545" y="3831928"/>
                  <a:ext cx="40467" cy="17368"/>
                </a:xfrm>
                <a:custGeom>
                  <a:avLst/>
                  <a:gdLst>
                    <a:gd name="connsiteX0" fmla="*/ 40467 w 40467"/>
                    <a:gd name="connsiteY0" fmla="*/ 0 h 17368"/>
                    <a:gd name="connsiteX1" fmla="*/ 0 w 40467"/>
                    <a:gd name="connsiteY1" fmla="*/ 17368 h 173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0467" h="17368">
                      <a:moveTo>
                        <a:pt x="40467" y="0"/>
                      </a:moveTo>
                      <a:lnTo>
                        <a:pt x="0" y="17368"/>
                      </a:lnTo>
                    </a:path>
                  </a:pathLst>
                </a:custGeom>
                <a:ln w="13548" cap="rnd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88" name="Freeform: Shape 587">
                  <a:extLst>
                    <a:ext uri="{FF2B5EF4-FFF2-40B4-BE49-F238E27FC236}">
                      <a16:creationId xmlns:a16="http://schemas.microsoft.com/office/drawing/2014/main" id="{A7CEEA5A-3B00-5B88-7255-7971B81887EA}"/>
                    </a:ext>
                  </a:extLst>
                </p:cNvPr>
                <p:cNvSpPr/>
                <p:nvPr/>
              </p:nvSpPr>
              <p:spPr>
                <a:xfrm>
                  <a:off x="1879373" y="4017309"/>
                  <a:ext cx="40437" cy="17368"/>
                </a:xfrm>
                <a:custGeom>
                  <a:avLst/>
                  <a:gdLst>
                    <a:gd name="connsiteX0" fmla="*/ 40438 w 40437"/>
                    <a:gd name="connsiteY0" fmla="*/ 0 h 17368"/>
                    <a:gd name="connsiteX1" fmla="*/ 0 w 40437"/>
                    <a:gd name="connsiteY1" fmla="*/ 17368 h 173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0437" h="17368">
                      <a:moveTo>
                        <a:pt x="40438" y="0"/>
                      </a:moveTo>
                      <a:lnTo>
                        <a:pt x="0" y="17368"/>
                      </a:lnTo>
                    </a:path>
                  </a:pathLst>
                </a:custGeom>
                <a:ln w="13548" cap="rnd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589" name="Freeform: Shape 588">
                <a:extLst>
                  <a:ext uri="{FF2B5EF4-FFF2-40B4-BE49-F238E27FC236}">
                    <a16:creationId xmlns:a16="http://schemas.microsoft.com/office/drawing/2014/main" id="{5FB496BD-6F5E-126D-6776-33137BAF5DED}"/>
                  </a:ext>
                </a:extLst>
              </p:cNvPr>
              <p:cNvSpPr/>
              <p:nvPr/>
            </p:nvSpPr>
            <p:spPr>
              <a:xfrm>
                <a:off x="2014332" y="3696998"/>
                <a:ext cx="17368" cy="40437"/>
              </a:xfrm>
              <a:custGeom>
                <a:avLst/>
                <a:gdLst>
                  <a:gd name="connsiteX0" fmla="*/ 17368 w 17368"/>
                  <a:gd name="connsiteY0" fmla="*/ 40438 h 40437"/>
                  <a:gd name="connsiteX1" fmla="*/ 0 w 17368"/>
                  <a:gd name="connsiteY1" fmla="*/ 0 h 40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7368" h="40437">
                    <a:moveTo>
                      <a:pt x="17368" y="40438"/>
                    </a:moveTo>
                    <a:lnTo>
                      <a:pt x="0" y="0"/>
                    </a:lnTo>
                  </a:path>
                </a:pathLst>
              </a:custGeom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F4DCB5EC-7266-5EE7-6407-72D622968556}"/>
                </a:ext>
              </a:extLst>
            </p:cNvPr>
            <p:cNvSpPr/>
            <p:nvPr/>
          </p:nvSpPr>
          <p:spPr>
            <a:xfrm>
              <a:off x="1935347" y="3754036"/>
              <a:ext cx="354870" cy="420061"/>
            </a:xfrm>
            <a:custGeom>
              <a:avLst/>
              <a:gdLst>
                <a:gd name="connsiteX0" fmla="*/ 354871 w 354870"/>
                <a:gd name="connsiteY0" fmla="*/ 177436 h 420061"/>
                <a:gd name="connsiteX1" fmla="*/ 177436 w 354870"/>
                <a:gd name="connsiteY1" fmla="*/ 0 h 420061"/>
                <a:gd name="connsiteX2" fmla="*/ 0 w 354870"/>
                <a:gd name="connsiteY2" fmla="*/ 177436 h 420061"/>
                <a:gd name="connsiteX3" fmla="*/ 95349 w 354870"/>
                <a:gd name="connsiteY3" fmla="*/ 334726 h 420061"/>
                <a:gd name="connsiteX4" fmla="*/ 95349 w 354870"/>
                <a:gd name="connsiteY4" fmla="*/ 420062 h 420061"/>
                <a:gd name="connsiteX5" fmla="*/ 259522 w 354870"/>
                <a:gd name="connsiteY5" fmla="*/ 420062 h 420061"/>
                <a:gd name="connsiteX6" fmla="*/ 259522 w 354870"/>
                <a:gd name="connsiteY6" fmla="*/ 334726 h 420061"/>
                <a:gd name="connsiteX7" fmla="*/ 354871 w 354870"/>
                <a:gd name="connsiteY7" fmla="*/ 177436 h 420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4870" h="420061">
                  <a:moveTo>
                    <a:pt x="354871" y="177436"/>
                  </a:moveTo>
                  <a:cubicBezTo>
                    <a:pt x="354871" y="79458"/>
                    <a:pt x="275443" y="0"/>
                    <a:pt x="177436" y="0"/>
                  </a:cubicBezTo>
                  <a:cubicBezTo>
                    <a:pt x="79458" y="0"/>
                    <a:pt x="0" y="79458"/>
                    <a:pt x="0" y="177436"/>
                  </a:cubicBezTo>
                  <a:cubicBezTo>
                    <a:pt x="0" y="245816"/>
                    <a:pt x="38695" y="305129"/>
                    <a:pt x="95349" y="334726"/>
                  </a:cubicBezTo>
                  <a:lnTo>
                    <a:pt x="95349" y="420062"/>
                  </a:lnTo>
                  <a:lnTo>
                    <a:pt x="259522" y="420062"/>
                  </a:lnTo>
                  <a:lnTo>
                    <a:pt x="259522" y="334726"/>
                  </a:lnTo>
                  <a:cubicBezTo>
                    <a:pt x="316176" y="305129"/>
                    <a:pt x="354871" y="245816"/>
                    <a:pt x="354871" y="177436"/>
                  </a:cubicBezTo>
                  <a:close/>
                </a:path>
              </a:pathLst>
            </a:custGeom>
            <a:solidFill>
              <a:srgbClr val="FFD534"/>
            </a:solidFill>
            <a:ln w="1354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7EB4EAC-9C98-D4F9-3D7F-E08CD5C89848}"/>
                </a:ext>
              </a:extLst>
            </p:cNvPr>
            <p:cNvSpPr/>
            <p:nvPr/>
          </p:nvSpPr>
          <p:spPr>
            <a:xfrm>
              <a:off x="2030756" y="4172650"/>
              <a:ext cx="164054" cy="92158"/>
            </a:xfrm>
            <a:custGeom>
              <a:avLst/>
              <a:gdLst>
                <a:gd name="connsiteX0" fmla="*/ 0 w 164054"/>
                <a:gd name="connsiteY0" fmla="*/ 0 h 92158"/>
                <a:gd name="connsiteX1" fmla="*/ 0 w 164054"/>
                <a:gd name="connsiteY1" fmla="*/ 51898 h 92158"/>
                <a:gd name="connsiteX2" fmla="*/ 40231 w 164054"/>
                <a:gd name="connsiteY2" fmla="*/ 92159 h 92158"/>
                <a:gd name="connsiteX3" fmla="*/ 123824 w 164054"/>
                <a:gd name="connsiteY3" fmla="*/ 92159 h 92158"/>
                <a:gd name="connsiteX4" fmla="*/ 164055 w 164054"/>
                <a:gd name="connsiteY4" fmla="*/ 51898 h 92158"/>
                <a:gd name="connsiteX5" fmla="*/ 164055 w 164054"/>
                <a:gd name="connsiteY5" fmla="*/ 0 h 92158"/>
                <a:gd name="connsiteX6" fmla="*/ 0 w 164054"/>
                <a:gd name="connsiteY6" fmla="*/ 0 h 9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054" h="92158">
                  <a:moveTo>
                    <a:pt x="0" y="0"/>
                  </a:moveTo>
                  <a:lnTo>
                    <a:pt x="0" y="51898"/>
                  </a:lnTo>
                  <a:cubicBezTo>
                    <a:pt x="0" y="74170"/>
                    <a:pt x="18018" y="92159"/>
                    <a:pt x="40231" y="92159"/>
                  </a:cubicBezTo>
                  <a:lnTo>
                    <a:pt x="123824" y="92159"/>
                  </a:lnTo>
                  <a:cubicBezTo>
                    <a:pt x="146066" y="92159"/>
                    <a:pt x="164055" y="74141"/>
                    <a:pt x="164055" y="51898"/>
                  </a:cubicBezTo>
                  <a:lnTo>
                    <a:pt x="1640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DF2"/>
            </a:solidFill>
            <a:ln w="1354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92" name="Graphic 2">
              <a:extLst>
                <a:ext uri="{FF2B5EF4-FFF2-40B4-BE49-F238E27FC236}">
                  <a16:creationId xmlns:a16="http://schemas.microsoft.com/office/drawing/2014/main" id="{66155D9A-80BD-5B85-A2BB-CC3EA3E9F649}"/>
                </a:ext>
              </a:extLst>
            </p:cNvPr>
            <p:cNvGrpSpPr/>
            <p:nvPr/>
          </p:nvGrpSpPr>
          <p:grpSpPr>
            <a:xfrm>
              <a:off x="2031760" y="4192205"/>
              <a:ext cx="162046" cy="55531"/>
              <a:chOff x="2031760" y="4192205"/>
              <a:chExt cx="162046" cy="55531"/>
            </a:xfrm>
          </p:grpSpPr>
          <p:sp>
            <p:nvSpPr>
              <p:cNvPr id="593" name="Freeform: Shape 592">
                <a:extLst>
                  <a:ext uri="{FF2B5EF4-FFF2-40B4-BE49-F238E27FC236}">
                    <a16:creationId xmlns:a16="http://schemas.microsoft.com/office/drawing/2014/main" id="{A7522FC3-9798-B421-C6B7-2DFF94BA82CE}"/>
                  </a:ext>
                </a:extLst>
              </p:cNvPr>
              <p:cNvSpPr/>
              <p:nvPr/>
            </p:nvSpPr>
            <p:spPr>
              <a:xfrm>
                <a:off x="2031760" y="4192205"/>
                <a:ext cx="103826" cy="2953"/>
              </a:xfrm>
              <a:custGeom>
                <a:avLst/>
                <a:gdLst>
                  <a:gd name="connsiteX0" fmla="*/ 0 w 103826"/>
                  <a:gd name="connsiteY0" fmla="*/ 0 h 2953"/>
                  <a:gd name="connsiteX1" fmla="*/ 103827 w 103826"/>
                  <a:gd name="connsiteY1" fmla="*/ 0 h 2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826" h="2953">
                    <a:moveTo>
                      <a:pt x="0" y="0"/>
                    </a:moveTo>
                    <a:lnTo>
                      <a:pt x="103827" y="0"/>
                    </a:lnTo>
                  </a:path>
                </a:pathLst>
              </a:custGeom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4" name="Freeform: Shape 593">
                <a:extLst>
                  <a:ext uri="{FF2B5EF4-FFF2-40B4-BE49-F238E27FC236}">
                    <a16:creationId xmlns:a16="http://schemas.microsoft.com/office/drawing/2014/main" id="{8C672BFF-60F1-82AA-B207-173FA9311489}"/>
                  </a:ext>
                </a:extLst>
              </p:cNvPr>
              <p:cNvSpPr/>
              <p:nvPr/>
            </p:nvSpPr>
            <p:spPr>
              <a:xfrm>
                <a:off x="2031760" y="4227768"/>
                <a:ext cx="103826" cy="2953"/>
              </a:xfrm>
              <a:custGeom>
                <a:avLst/>
                <a:gdLst>
                  <a:gd name="connsiteX0" fmla="*/ 0 w 103826"/>
                  <a:gd name="connsiteY0" fmla="*/ 0 h 2953"/>
                  <a:gd name="connsiteX1" fmla="*/ 103827 w 103826"/>
                  <a:gd name="connsiteY1" fmla="*/ 0 h 2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826" h="2953">
                    <a:moveTo>
                      <a:pt x="0" y="0"/>
                    </a:moveTo>
                    <a:lnTo>
                      <a:pt x="103827" y="0"/>
                    </a:lnTo>
                  </a:path>
                </a:pathLst>
              </a:custGeom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5" name="Freeform: Shape 594">
                <a:extLst>
                  <a:ext uri="{FF2B5EF4-FFF2-40B4-BE49-F238E27FC236}">
                    <a16:creationId xmlns:a16="http://schemas.microsoft.com/office/drawing/2014/main" id="{C59DC58F-83F7-35D4-E06F-B8BF9CBA8774}"/>
                  </a:ext>
                </a:extLst>
              </p:cNvPr>
              <p:cNvSpPr/>
              <p:nvPr/>
            </p:nvSpPr>
            <p:spPr>
              <a:xfrm>
                <a:off x="2088473" y="4209662"/>
                <a:ext cx="105332" cy="2953"/>
              </a:xfrm>
              <a:custGeom>
                <a:avLst/>
                <a:gdLst>
                  <a:gd name="connsiteX0" fmla="*/ 0 w 105332"/>
                  <a:gd name="connsiteY0" fmla="*/ 0 h 2953"/>
                  <a:gd name="connsiteX1" fmla="*/ 105333 w 105332"/>
                  <a:gd name="connsiteY1" fmla="*/ 0 h 2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5332" h="2953">
                    <a:moveTo>
                      <a:pt x="0" y="0"/>
                    </a:moveTo>
                    <a:lnTo>
                      <a:pt x="105333" y="0"/>
                    </a:lnTo>
                  </a:path>
                </a:pathLst>
              </a:custGeom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6" name="Freeform: Shape 595">
                <a:extLst>
                  <a:ext uri="{FF2B5EF4-FFF2-40B4-BE49-F238E27FC236}">
                    <a16:creationId xmlns:a16="http://schemas.microsoft.com/office/drawing/2014/main" id="{F5853001-1BF6-A5C6-7442-B163B754F430}"/>
                  </a:ext>
                </a:extLst>
              </p:cNvPr>
              <p:cNvSpPr/>
              <p:nvPr/>
            </p:nvSpPr>
            <p:spPr>
              <a:xfrm>
                <a:off x="2088473" y="4247736"/>
                <a:ext cx="98096" cy="2953"/>
              </a:xfrm>
              <a:custGeom>
                <a:avLst/>
                <a:gdLst>
                  <a:gd name="connsiteX0" fmla="*/ 0 w 98096"/>
                  <a:gd name="connsiteY0" fmla="*/ 0 h 2953"/>
                  <a:gd name="connsiteX1" fmla="*/ 98096 w 98096"/>
                  <a:gd name="connsiteY1" fmla="*/ 0 h 2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8096" h="2953">
                    <a:moveTo>
                      <a:pt x="0" y="0"/>
                    </a:moveTo>
                    <a:lnTo>
                      <a:pt x="98096" y="0"/>
                    </a:lnTo>
                  </a:path>
                </a:pathLst>
              </a:custGeom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7" name="Graphic 2">
              <a:extLst>
                <a:ext uri="{FF2B5EF4-FFF2-40B4-BE49-F238E27FC236}">
                  <a16:creationId xmlns:a16="http://schemas.microsoft.com/office/drawing/2014/main" id="{A9E7CE5E-7229-07F0-E56D-137ECDC70797}"/>
                </a:ext>
              </a:extLst>
            </p:cNvPr>
            <p:cNvGrpSpPr/>
            <p:nvPr/>
          </p:nvGrpSpPr>
          <p:grpSpPr>
            <a:xfrm>
              <a:off x="2038151" y="3811960"/>
              <a:ext cx="149393" cy="266374"/>
              <a:chOff x="2038151" y="3811960"/>
              <a:chExt cx="149393" cy="266374"/>
            </a:xfrm>
          </p:grpSpPr>
          <p:sp>
            <p:nvSpPr>
              <p:cNvPr id="598" name="Freeform: Shape 597">
                <a:extLst>
                  <a:ext uri="{FF2B5EF4-FFF2-40B4-BE49-F238E27FC236}">
                    <a16:creationId xmlns:a16="http://schemas.microsoft.com/office/drawing/2014/main" id="{1B14B95E-B8F4-5CC0-ED91-874A839EA58B}"/>
                  </a:ext>
                </a:extLst>
              </p:cNvPr>
              <p:cNvSpPr/>
              <p:nvPr/>
            </p:nvSpPr>
            <p:spPr>
              <a:xfrm>
                <a:off x="2038151" y="3812019"/>
                <a:ext cx="149393" cy="266315"/>
              </a:xfrm>
              <a:custGeom>
                <a:avLst/>
                <a:gdLst>
                  <a:gd name="connsiteX0" fmla="*/ 144903 w 149393"/>
                  <a:gd name="connsiteY0" fmla="*/ 147129 h 266315"/>
                  <a:gd name="connsiteX1" fmla="*/ 131907 w 149393"/>
                  <a:gd name="connsiteY1" fmla="*/ 127103 h 266315"/>
                  <a:gd name="connsiteX2" fmla="*/ 110580 w 149393"/>
                  <a:gd name="connsiteY2" fmla="*/ 113072 h 266315"/>
                  <a:gd name="connsiteX3" fmla="*/ 90022 w 149393"/>
                  <a:gd name="connsiteY3" fmla="*/ 106751 h 266315"/>
                  <a:gd name="connsiteX4" fmla="*/ 90022 w 149393"/>
                  <a:gd name="connsiteY4" fmla="*/ 50658 h 266315"/>
                  <a:gd name="connsiteX5" fmla="*/ 96431 w 149393"/>
                  <a:gd name="connsiteY5" fmla="*/ 55650 h 266315"/>
                  <a:gd name="connsiteX6" fmla="*/ 103904 w 149393"/>
                  <a:gd name="connsiteY6" fmla="*/ 74407 h 266315"/>
                  <a:gd name="connsiteX7" fmla="*/ 112264 w 149393"/>
                  <a:gd name="connsiteY7" fmla="*/ 80580 h 266315"/>
                  <a:gd name="connsiteX8" fmla="*/ 138110 w 149393"/>
                  <a:gd name="connsiteY8" fmla="*/ 76681 h 266315"/>
                  <a:gd name="connsiteX9" fmla="*/ 144313 w 149393"/>
                  <a:gd name="connsiteY9" fmla="*/ 68410 h 266315"/>
                  <a:gd name="connsiteX10" fmla="*/ 122011 w 149393"/>
                  <a:gd name="connsiteY10" fmla="*/ 26407 h 266315"/>
                  <a:gd name="connsiteX11" fmla="*/ 90051 w 149393"/>
                  <a:gd name="connsiteY11" fmla="*/ 12820 h 266315"/>
                  <a:gd name="connsiteX12" fmla="*/ 90051 w 149393"/>
                  <a:gd name="connsiteY12" fmla="*/ 7355 h 266315"/>
                  <a:gd name="connsiteX13" fmla="*/ 82696 w 149393"/>
                  <a:gd name="connsiteY13" fmla="*/ 0 h 266315"/>
                  <a:gd name="connsiteX14" fmla="*/ 67986 w 149393"/>
                  <a:gd name="connsiteY14" fmla="*/ 0 h 266315"/>
                  <a:gd name="connsiteX15" fmla="*/ 60631 w 149393"/>
                  <a:gd name="connsiteY15" fmla="*/ 7355 h 266315"/>
                  <a:gd name="connsiteX16" fmla="*/ 60631 w 149393"/>
                  <a:gd name="connsiteY16" fmla="*/ 12820 h 266315"/>
                  <a:gd name="connsiteX17" fmla="*/ 25658 w 149393"/>
                  <a:gd name="connsiteY17" fmla="*/ 27382 h 266315"/>
                  <a:gd name="connsiteX18" fmla="*/ 4272 w 149393"/>
                  <a:gd name="connsiteY18" fmla="*/ 76090 h 266315"/>
                  <a:gd name="connsiteX19" fmla="*/ 11627 w 149393"/>
                  <a:gd name="connsiteY19" fmla="*/ 106426 h 266315"/>
                  <a:gd name="connsiteX20" fmla="*/ 32895 w 149393"/>
                  <a:gd name="connsiteY20" fmla="*/ 127782 h 266315"/>
                  <a:gd name="connsiteX21" fmla="*/ 60661 w 149393"/>
                  <a:gd name="connsiteY21" fmla="*/ 139213 h 266315"/>
                  <a:gd name="connsiteX22" fmla="*/ 60661 w 149393"/>
                  <a:gd name="connsiteY22" fmla="*/ 203399 h 266315"/>
                  <a:gd name="connsiteX23" fmla="*/ 48550 w 149393"/>
                  <a:gd name="connsiteY23" fmla="*/ 193475 h 266315"/>
                  <a:gd name="connsiteX24" fmla="*/ 39748 w 149393"/>
                  <a:gd name="connsiteY24" fmla="*/ 167363 h 266315"/>
                  <a:gd name="connsiteX25" fmla="*/ 36735 w 149393"/>
                  <a:gd name="connsiteY25" fmla="*/ 162430 h 266315"/>
                  <a:gd name="connsiteX26" fmla="*/ 31093 w 149393"/>
                  <a:gd name="connsiteY26" fmla="*/ 161190 h 266315"/>
                  <a:gd name="connsiteX27" fmla="*/ 5986 w 149393"/>
                  <a:gd name="connsiteY27" fmla="*/ 165916 h 266315"/>
                  <a:gd name="connsiteX28" fmla="*/ 19 w 149393"/>
                  <a:gd name="connsiteY28" fmla="*/ 173655 h 266315"/>
                  <a:gd name="connsiteX29" fmla="*/ 11066 w 149393"/>
                  <a:gd name="connsiteY29" fmla="*/ 209987 h 266315"/>
                  <a:gd name="connsiteX30" fmla="*/ 34165 w 149393"/>
                  <a:gd name="connsiteY30" fmla="*/ 232081 h 266315"/>
                  <a:gd name="connsiteX31" fmla="*/ 60661 w 149393"/>
                  <a:gd name="connsiteY31" fmla="*/ 240293 h 266315"/>
                  <a:gd name="connsiteX32" fmla="*/ 60661 w 149393"/>
                  <a:gd name="connsiteY32" fmla="*/ 258931 h 266315"/>
                  <a:gd name="connsiteX33" fmla="*/ 68016 w 149393"/>
                  <a:gd name="connsiteY33" fmla="*/ 266316 h 266315"/>
                  <a:gd name="connsiteX34" fmla="*/ 82726 w 149393"/>
                  <a:gd name="connsiteY34" fmla="*/ 266316 h 266315"/>
                  <a:gd name="connsiteX35" fmla="*/ 90081 w 149393"/>
                  <a:gd name="connsiteY35" fmla="*/ 258931 h 266315"/>
                  <a:gd name="connsiteX36" fmla="*/ 90081 w 149393"/>
                  <a:gd name="connsiteY36" fmla="*/ 240411 h 266315"/>
                  <a:gd name="connsiteX37" fmla="*/ 130843 w 149393"/>
                  <a:gd name="connsiteY37" fmla="*/ 220177 h 266315"/>
                  <a:gd name="connsiteX38" fmla="*/ 149393 w 149393"/>
                  <a:gd name="connsiteY38" fmla="*/ 171764 h 266315"/>
                  <a:gd name="connsiteX39" fmla="*/ 144903 w 149393"/>
                  <a:gd name="connsiteY39" fmla="*/ 147129 h 266315"/>
                  <a:gd name="connsiteX40" fmla="*/ 108955 w 149393"/>
                  <a:gd name="connsiteY40" fmla="*/ 173418 h 266315"/>
                  <a:gd name="connsiteX41" fmla="*/ 101276 w 149393"/>
                  <a:gd name="connsiteY41" fmla="*/ 195336 h 266315"/>
                  <a:gd name="connsiteX42" fmla="*/ 90051 w 149393"/>
                  <a:gd name="connsiteY42" fmla="*/ 203459 h 266315"/>
                  <a:gd name="connsiteX43" fmla="*/ 90051 w 149393"/>
                  <a:gd name="connsiteY43" fmla="*/ 147336 h 266315"/>
                  <a:gd name="connsiteX44" fmla="*/ 103875 w 149393"/>
                  <a:gd name="connsiteY44" fmla="*/ 156198 h 266315"/>
                  <a:gd name="connsiteX45" fmla="*/ 108955 w 149393"/>
                  <a:gd name="connsiteY45" fmla="*/ 173418 h 266315"/>
                  <a:gd name="connsiteX46" fmla="*/ 60602 w 149393"/>
                  <a:gd name="connsiteY46" fmla="*/ 49594 h 266315"/>
                  <a:gd name="connsiteX47" fmla="*/ 60602 w 149393"/>
                  <a:gd name="connsiteY47" fmla="*/ 98687 h 266315"/>
                  <a:gd name="connsiteX48" fmla="*/ 49407 w 149393"/>
                  <a:gd name="connsiteY48" fmla="*/ 90800 h 266315"/>
                  <a:gd name="connsiteX49" fmla="*/ 43942 w 149393"/>
                  <a:gd name="connsiteY49" fmla="*/ 74111 h 266315"/>
                  <a:gd name="connsiteX50" fmla="*/ 50500 w 149393"/>
                  <a:gd name="connsiteY50" fmla="*/ 56625 h 266315"/>
                  <a:gd name="connsiteX51" fmla="*/ 60602 w 149393"/>
                  <a:gd name="connsiteY51" fmla="*/ 49594 h 266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149393" h="266315">
                    <a:moveTo>
                      <a:pt x="144903" y="147129"/>
                    </a:moveTo>
                    <a:cubicBezTo>
                      <a:pt x="141891" y="139450"/>
                      <a:pt x="137519" y="132685"/>
                      <a:pt x="131907" y="127103"/>
                    </a:cubicBezTo>
                    <a:cubicBezTo>
                      <a:pt x="126383" y="121579"/>
                      <a:pt x="119205" y="116853"/>
                      <a:pt x="110580" y="113072"/>
                    </a:cubicBezTo>
                    <a:cubicBezTo>
                      <a:pt x="106799" y="111418"/>
                      <a:pt x="100035" y="109350"/>
                      <a:pt x="90022" y="106751"/>
                    </a:cubicBezTo>
                    <a:lnTo>
                      <a:pt x="90022" y="50658"/>
                    </a:lnTo>
                    <a:cubicBezTo>
                      <a:pt x="92532" y="51987"/>
                      <a:pt x="94659" y="53641"/>
                      <a:pt x="96431" y="55650"/>
                    </a:cubicBezTo>
                    <a:cubicBezTo>
                      <a:pt x="100153" y="59785"/>
                      <a:pt x="102634" y="66106"/>
                      <a:pt x="103904" y="74407"/>
                    </a:cubicBezTo>
                    <a:cubicBezTo>
                      <a:pt x="104525" y="78424"/>
                      <a:pt x="108276" y="81200"/>
                      <a:pt x="112264" y="80580"/>
                    </a:cubicBezTo>
                    <a:lnTo>
                      <a:pt x="138110" y="76681"/>
                    </a:lnTo>
                    <a:cubicBezTo>
                      <a:pt x="142097" y="76090"/>
                      <a:pt x="144844" y="72398"/>
                      <a:pt x="144313" y="68410"/>
                    </a:cubicBezTo>
                    <a:cubicBezTo>
                      <a:pt x="141802" y="50776"/>
                      <a:pt x="134329" y="36657"/>
                      <a:pt x="122011" y="26407"/>
                    </a:cubicBezTo>
                    <a:cubicBezTo>
                      <a:pt x="113741" y="19495"/>
                      <a:pt x="103018" y="14917"/>
                      <a:pt x="90051" y="12820"/>
                    </a:cubicBezTo>
                    <a:lnTo>
                      <a:pt x="90051" y="7355"/>
                    </a:lnTo>
                    <a:cubicBezTo>
                      <a:pt x="90051" y="3308"/>
                      <a:pt x="86772" y="0"/>
                      <a:pt x="82696" y="0"/>
                    </a:cubicBezTo>
                    <a:lnTo>
                      <a:pt x="67986" y="0"/>
                    </a:lnTo>
                    <a:cubicBezTo>
                      <a:pt x="63939" y="0"/>
                      <a:pt x="60631" y="3308"/>
                      <a:pt x="60631" y="7355"/>
                    </a:cubicBezTo>
                    <a:lnTo>
                      <a:pt x="60631" y="12820"/>
                    </a:lnTo>
                    <a:cubicBezTo>
                      <a:pt x="45744" y="15124"/>
                      <a:pt x="33988" y="20027"/>
                      <a:pt x="25658" y="27382"/>
                    </a:cubicBezTo>
                    <a:cubicBezTo>
                      <a:pt x="11480" y="39788"/>
                      <a:pt x="4272" y="56211"/>
                      <a:pt x="4272" y="76090"/>
                    </a:cubicBezTo>
                    <a:cubicBezTo>
                      <a:pt x="4272" y="87315"/>
                      <a:pt x="6724" y="97505"/>
                      <a:pt x="11627" y="106426"/>
                    </a:cubicBezTo>
                    <a:cubicBezTo>
                      <a:pt x="16590" y="115494"/>
                      <a:pt x="23738" y="122672"/>
                      <a:pt x="32895" y="127782"/>
                    </a:cubicBezTo>
                    <a:cubicBezTo>
                      <a:pt x="42199" y="133010"/>
                      <a:pt x="51533" y="136850"/>
                      <a:pt x="60661" y="139213"/>
                    </a:cubicBezTo>
                    <a:lnTo>
                      <a:pt x="60661" y="203399"/>
                    </a:lnTo>
                    <a:cubicBezTo>
                      <a:pt x="56230" y="201420"/>
                      <a:pt x="52213" y="198142"/>
                      <a:pt x="48550" y="193475"/>
                    </a:cubicBezTo>
                    <a:cubicBezTo>
                      <a:pt x="44444" y="188246"/>
                      <a:pt x="41490" y="179474"/>
                      <a:pt x="39748" y="167363"/>
                    </a:cubicBezTo>
                    <a:cubicBezTo>
                      <a:pt x="39482" y="165384"/>
                      <a:pt x="38389" y="163612"/>
                      <a:pt x="36735" y="162430"/>
                    </a:cubicBezTo>
                    <a:cubicBezTo>
                      <a:pt x="35110" y="161278"/>
                      <a:pt x="33072" y="160835"/>
                      <a:pt x="31093" y="161190"/>
                    </a:cubicBezTo>
                    <a:lnTo>
                      <a:pt x="5986" y="165916"/>
                    </a:lnTo>
                    <a:cubicBezTo>
                      <a:pt x="2323" y="166595"/>
                      <a:pt x="-247" y="169933"/>
                      <a:pt x="19" y="173655"/>
                    </a:cubicBezTo>
                    <a:cubicBezTo>
                      <a:pt x="1023" y="187774"/>
                      <a:pt x="4716" y="200003"/>
                      <a:pt x="11066" y="209987"/>
                    </a:cubicBezTo>
                    <a:cubicBezTo>
                      <a:pt x="17446" y="220029"/>
                      <a:pt x="25215" y="227473"/>
                      <a:pt x="34165" y="232081"/>
                    </a:cubicBezTo>
                    <a:cubicBezTo>
                      <a:pt x="41284" y="235744"/>
                      <a:pt x="50175" y="238520"/>
                      <a:pt x="60661" y="240293"/>
                    </a:cubicBezTo>
                    <a:lnTo>
                      <a:pt x="60661" y="258931"/>
                    </a:lnTo>
                    <a:cubicBezTo>
                      <a:pt x="60661" y="263007"/>
                      <a:pt x="63969" y="266316"/>
                      <a:pt x="68016" y="266316"/>
                    </a:cubicBezTo>
                    <a:lnTo>
                      <a:pt x="82726" y="266316"/>
                    </a:lnTo>
                    <a:cubicBezTo>
                      <a:pt x="86802" y="266316"/>
                      <a:pt x="90081" y="263007"/>
                      <a:pt x="90081" y="258931"/>
                    </a:cubicBezTo>
                    <a:lnTo>
                      <a:pt x="90081" y="240411"/>
                    </a:lnTo>
                    <a:cubicBezTo>
                      <a:pt x="106356" y="238284"/>
                      <a:pt x="120032" y="231490"/>
                      <a:pt x="130843" y="220177"/>
                    </a:cubicBezTo>
                    <a:cubicBezTo>
                      <a:pt x="143131" y="207239"/>
                      <a:pt x="149393" y="190964"/>
                      <a:pt x="149393" y="171764"/>
                    </a:cubicBezTo>
                    <a:cubicBezTo>
                      <a:pt x="149334" y="162962"/>
                      <a:pt x="147828" y="154691"/>
                      <a:pt x="144903" y="147129"/>
                    </a:cubicBezTo>
                    <a:close/>
                    <a:moveTo>
                      <a:pt x="108955" y="173418"/>
                    </a:moveTo>
                    <a:cubicBezTo>
                      <a:pt x="108955" y="182280"/>
                      <a:pt x="106445" y="189458"/>
                      <a:pt x="101276" y="195336"/>
                    </a:cubicBezTo>
                    <a:cubicBezTo>
                      <a:pt x="98056" y="199028"/>
                      <a:pt x="94334" y="201716"/>
                      <a:pt x="90051" y="203459"/>
                    </a:cubicBezTo>
                    <a:lnTo>
                      <a:pt x="90051" y="147336"/>
                    </a:lnTo>
                    <a:cubicBezTo>
                      <a:pt x="98174" y="150822"/>
                      <a:pt x="102044" y="153953"/>
                      <a:pt x="103875" y="156198"/>
                    </a:cubicBezTo>
                    <a:cubicBezTo>
                      <a:pt x="107272" y="160362"/>
                      <a:pt x="108955" y="166004"/>
                      <a:pt x="108955" y="173418"/>
                    </a:cubicBezTo>
                    <a:close/>
                    <a:moveTo>
                      <a:pt x="60602" y="49594"/>
                    </a:moveTo>
                    <a:lnTo>
                      <a:pt x="60602" y="98687"/>
                    </a:lnTo>
                    <a:cubicBezTo>
                      <a:pt x="55580" y="96383"/>
                      <a:pt x="51829" y="93754"/>
                      <a:pt x="49407" y="90800"/>
                    </a:cubicBezTo>
                    <a:cubicBezTo>
                      <a:pt x="45714" y="86369"/>
                      <a:pt x="43942" y="80935"/>
                      <a:pt x="43942" y="74111"/>
                    </a:cubicBezTo>
                    <a:cubicBezTo>
                      <a:pt x="43942" y="67317"/>
                      <a:pt x="46098" y="61587"/>
                      <a:pt x="50500" y="56625"/>
                    </a:cubicBezTo>
                    <a:cubicBezTo>
                      <a:pt x="53217" y="53553"/>
                      <a:pt x="56584" y="51219"/>
                      <a:pt x="60602" y="49594"/>
                    </a:cubicBezTo>
                    <a:close/>
                  </a:path>
                </a:pathLst>
              </a:custGeom>
              <a:solidFill>
                <a:srgbClr val="EE2A7B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9" name="Freeform: Shape 598">
                <a:extLst>
                  <a:ext uri="{FF2B5EF4-FFF2-40B4-BE49-F238E27FC236}">
                    <a16:creationId xmlns:a16="http://schemas.microsoft.com/office/drawing/2014/main" id="{89FE94F9-5B8E-9A6D-0ACE-9E5B5726DE37}"/>
                  </a:ext>
                </a:extLst>
              </p:cNvPr>
              <p:cNvSpPr/>
              <p:nvPr/>
            </p:nvSpPr>
            <p:spPr>
              <a:xfrm>
                <a:off x="2112399" y="3811960"/>
                <a:ext cx="15773" cy="10338"/>
              </a:xfrm>
              <a:custGeom>
                <a:avLst/>
                <a:gdLst>
                  <a:gd name="connsiteX0" fmla="*/ 15773 w 15773"/>
                  <a:gd name="connsiteY0" fmla="*/ 10338 h 10338"/>
                  <a:gd name="connsiteX1" fmla="*/ 15773 w 15773"/>
                  <a:gd name="connsiteY1" fmla="*/ 7355 h 10338"/>
                  <a:gd name="connsiteX2" fmla="*/ 8418 w 15773"/>
                  <a:gd name="connsiteY2" fmla="*/ 0 h 10338"/>
                  <a:gd name="connsiteX3" fmla="*/ 0 w 15773"/>
                  <a:gd name="connsiteY3" fmla="*/ 0 h 10338"/>
                  <a:gd name="connsiteX4" fmla="*/ 15773 w 15773"/>
                  <a:gd name="connsiteY4" fmla="*/ 10338 h 10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73" h="10338">
                    <a:moveTo>
                      <a:pt x="15773" y="10338"/>
                    </a:moveTo>
                    <a:lnTo>
                      <a:pt x="15773" y="7355"/>
                    </a:lnTo>
                    <a:cubicBezTo>
                      <a:pt x="15773" y="3308"/>
                      <a:pt x="12495" y="0"/>
                      <a:pt x="8418" y="0"/>
                    </a:cubicBezTo>
                    <a:lnTo>
                      <a:pt x="0" y="0"/>
                    </a:lnTo>
                    <a:cubicBezTo>
                      <a:pt x="5583" y="2954"/>
                      <a:pt x="10870" y="6439"/>
                      <a:pt x="15773" y="10338"/>
                    </a:cubicBezTo>
                    <a:close/>
                  </a:path>
                </a:pathLst>
              </a:custGeom>
              <a:solidFill>
                <a:srgbClr val="B1B3B6"/>
              </a:solidFill>
              <a:ln w="29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0" name="Freeform: Shape 599">
                <a:extLst>
                  <a:ext uri="{FF2B5EF4-FFF2-40B4-BE49-F238E27FC236}">
                    <a16:creationId xmlns:a16="http://schemas.microsoft.com/office/drawing/2014/main" id="{0E01B2FC-38B0-B9A5-7EE7-82C9356267DB}"/>
                  </a:ext>
                </a:extLst>
              </p:cNvPr>
              <p:cNvSpPr/>
              <p:nvPr/>
            </p:nvSpPr>
            <p:spPr>
              <a:xfrm>
                <a:off x="2132101" y="3825548"/>
                <a:ext cx="50398" cy="64629"/>
              </a:xfrm>
              <a:custGeom>
                <a:avLst/>
                <a:gdLst>
                  <a:gd name="connsiteX0" fmla="*/ 34058 w 50398"/>
                  <a:gd name="connsiteY0" fmla="*/ 64629 h 64629"/>
                  <a:gd name="connsiteX1" fmla="*/ 44130 w 50398"/>
                  <a:gd name="connsiteY1" fmla="*/ 63123 h 64629"/>
                  <a:gd name="connsiteX2" fmla="*/ 50333 w 50398"/>
                  <a:gd name="connsiteY2" fmla="*/ 54852 h 64629"/>
                  <a:gd name="connsiteX3" fmla="*/ 28032 w 50398"/>
                  <a:gd name="connsiteY3" fmla="*/ 12849 h 64629"/>
                  <a:gd name="connsiteX4" fmla="*/ 0 w 50398"/>
                  <a:gd name="connsiteY4" fmla="*/ 0 h 64629"/>
                  <a:gd name="connsiteX5" fmla="*/ 34058 w 50398"/>
                  <a:gd name="connsiteY5" fmla="*/ 64629 h 6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398" h="64629">
                    <a:moveTo>
                      <a:pt x="34058" y="64629"/>
                    </a:moveTo>
                    <a:lnTo>
                      <a:pt x="44130" y="63123"/>
                    </a:lnTo>
                    <a:cubicBezTo>
                      <a:pt x="48118" y="62532"/>
                      <a:pt x="50865" y="58840"/>
                      <a:pt x="50333" y="54852"/>
                    </a:cubicBezTo>
                    <a:cubicBezTo>
                      <a:pt x="47822" y="37218"/>
                      <a:pt x="40349" y="23099"/>
                      <a:pt x="28032" y="12849"/>
                    </a:cubicBezTo>
                    <a:cubicBezTo>
                      <a:pt x="20618" y="6646"/>
                      <a:pt x="11195" y="2363"/>
                      <a:pt x="0" y="0"/>
                    </a:cubicBezTo>
                    <a:cubicBezTo>
                      <a:pt x="18550" y="16305"/>
                      <a:pt x="31222" y="39168"/>
                      <a:pt x="34058" y="64629"/>
                    </a:cubicBezTo>
                    <a:close/>
                  </a:path>
                </a:pathLst>
              </a:custGeom>
              <a:solidFill>
                <a:srgbClr val="B1B3B6"/>
              </a:solidFill>
              <a:ln w="29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1" name="Freeform: Shape 600">
                <a:extLst>
                  <a:ext uri="{FF2B5EF4-FFF2-40B4-BE49-F238E27FC236}">
                    <a16:creationId xmlns:a16="http://schemas.microsoft.com/office/drawing/2014/main" id="{A0E02900-F244-1217-63EE-E53EF36D6D05}"/>
                  </a:ext>
                </a:extLst>
              </p:cNvPr>
              <p:cNvSpPr/>
              <p:nvPr/>
            </p:nvSpPr>
            <p:spPr>
              <a:xfrm>
                <a:off x="2039794" y="3932240"/>
                <a:ext cx="147661" cy="146066"/>
              </a:xfrm>
              <a:custGeom>
                <a:avLst/>
                <a:gdLst>
                  <a:gd name="connsiteX0" fmla="*/ 143260 w 147661"/>
                  <a:gd name="connsiteY0" fmla="*/ 26909 h 146066"/>
                  <a:gd name="connsiteX1" fmla="*/ 130263 w 147661"/>
                  <a:gd name="connsiteY1" fmla="*/ 6882 h 146066"/>
                  <a:gd name="connsiteX2" fmla="*/ 121904 w 147661"/>
                  <a:gd name="connsiteY2" fmla="*/ 0 h 146066"/>
                  <a:gd name="connsiteX3" fmla="*/ 101522 w 147661"/>
                  <a:gd name="connsiteY3" fmla="*/ 35180 h 146066"/>
                  <a:gd name="connsiteX4" fmla="*/ 102202 w 147661"/>
                  <a:gd name="connsiteY4" fmla="*/ 35977 h 146066"/>
                  <a:gd name="connsiteX5" fmla="*/ 107282 w 147661"/>
                  <a:gd name="connsiteY5" fmla="*/ 53228 h 146066"/>
                  <a:gd name="connsiteX6" fmla="*/ 99603 w 147661"/>
                  <a:gd name="connsiteY6" fmla="*/ 75145 h 146066"/>
                  <a:gd name="connsiteX7" fmla="*/ 88378 w 147661"/>
                  <a:gd name="connsiteY7" fmla="*/ 83268 h 146066"/>
                  <a:gd name="connsiteX8" fmla="*/ 88378 w 147661"/>
                  <a:gd name="connsiteY8" fmla="*/ 47556 h 146066"/>
                  <a:gd name="connsiteX9" fmla="*/ 58958 w 147661"/>
                  <a:gd name="connsiteY9" fmla="*/ 63891 h 146066"/>
                  <a:gd name="connsiteX10" fmla="*/ 58958 w 147661"/>
                  <a:gd name="connsiteY10" fmla="*/ 83120 h 146066"/>
                  <a:gd name="connsiteX11" fmla="*/ 46847 w 147661"/>
                  <a:gd name="connsiteY11" fmla="*/ 73195 h 146066"/>
                  <a:gd name="connsiteX12" fmla="*/ 43657 w 147661"/>
                  <a:gd name="connsiteY12" fmla="*/ 67908 h 146066"/>
                  <a:gd name="connsiteX13" fmla="*/ 26289 w 147661"/>
                  <a:gd name="connsiteY13" fmla="*/ 69503 h 146066"/>
                  <a:gd name="connsiteX14" fmla="*/ 0 w 147661"/>
                  <a:gd name="connsiteY14" fmla="*/ 65900 h 146066"/>
                  <a:gd name="connsiteX15" fmla="*/ 9334 w 147661"/>
                  <a:gd name="connsiteY15" fmla="*/ 89737 h 146066"/>
                  <a:gd name="connsiteX16" fmla="*/ 32433 w 147661"/>
                  <a:gd name="connsiteY16" fmla="*/ 111831 h 146066"/>
                  <a:gd name="connsiteX17" fmla="*/ 58928 w 147661"/>
                  <a:gd name="connsiteY17" fmla="*/ 120043 h 146066"/>
                  <a:gd name="connsiteX18" fmla="*/ 58928 w 147661"/>
                  <a:gd name="connsiteY18" fmla="*/ 138682 h 146066"/>
                  <a:gd name="connsiteX19" fmla="*/ 66284 w 147661"/>
                  <a:gd name="connsiteY19" fmla="*/ 146066 h 146066"/>
                  <a:gd name="connsiteX20" fmla="*/ 80993 w 147661"/>
                  <a:gd name="connsiteY20" fmla="*/ 146066 h 146066"/>
                  <a:gd name="connsiteX21" fmla="*/ 88349 w 147661"/>
                  <a:gd name="connsiteY21" fmla="*/ 138682 h 146066"/>
                  <a:gd name="connsiteX22" fmla="*/ 88349 w 147661"/>
                  <a:gd name="connsiteY22" fmla="*/ 120161 h 146066"/>
                  <a:gd name="connsiteX23" fmla="*/ 129111 w 147661"/>
                  <a:gd name="connsiteY23" fmla="*/ 99928 h 146066"/>
                  <a:gd name="connsiteX24" fmla="*/ 147661 w 147661"/>
                  <a:gd name="connsiteY24" fmla="*/ 51514 h 146066"/>
                  <a:gd name="connsiteX25" fmla="*/ 143260 w 147661"/>
                  <a:gd name="connsiteY25" fmla="*/ 26909 h 146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47661" h="146066">
                    <a:moveTo>
                      <a:pt x="143260" y="26909"/>
                    </a:moveTo>
                    <a:cubicBezTo>
                      <a:pt x="140247" y="19229"/>
                      <a:pt x="135875" y="12465"/>
                      <a:pt x="130263" y="6882"/>
                    </a:cubicBezTo>
                    <a:cubicBezTo>
                      <a:pt x="127811" y="4401"/>
                      <a:pt x="125005" y="2127"/>
                      <a:pt x="121904" y="0"/>
                    </a:cubicBezTo>
                    <a:cubicBezTo>
                      <a:pt x="117532" y="13085"/>
                      <a:pt x="110532" y="25019"/>
                      <a:pt x="101522" y="35180"/>
                    </a:cubicBezTo>
                    <a:cubicBezTo>
                      <a:pt x="101788" y="35446"/>
                      <a:pt x="101995" y="35741"/>
                      <a:pt x="102202" y="35977"/>
                    </a:cubicBezTo>
                    <a:cubicBezTo>
                      <a:pt x="105628" y="40172"/>
                      <a:pt x="107282" y="45814"/>
                      <a:pt x="107282" y="53228"/>
                    </a:cubicBezTo>
                    <a:cubicBezTo>
                      <a:pt x="107282" y="62089"/>
                      <a:pt x="104772" y="69267"/>
                      <a:pt x="99603" y="75145"/>
                    </a:cubicBezTo>
                    <a:cubicBezTo>
                      <a:pt x="96383" y="78837"/>
                      <a:pt x="92661" y="81525"/>
                      <a:pt x="88378" y="83268"/>
                    </a:cubicBezTo>
                    <a:lnTo>
                      <a:pt x="88378" y="47556"/>
                    </a:lnTo>
                    <a:cubicBezTo>
                      <a:pt x="79605" y="54557"/>
                      <a:pt x="69680" y="60110"/>
                      <a:pt x="58958" y="63891"/>
                    </a:cubicBezTo>
                    <a:lnTo>
                      <a:pt x="58958" y="83120"/>
                    </a:lnTo>
                    <a:cubicBezTo>
                      <a:pt x="54527" y="81141"/>
                      <a:pt x="50510" y="77862"/>
                      <a:pt x="46847" y="73195"/>
                    </a:cubicBezTo>
                    <a:cubicBezTo>
                      <a:pt x="45695" y="71718"/>
                      <a:pt x="44632" y="69946"/>
                      <a:pt x="43657" y="67908"/>
                    </a:cubicBezTo>
                    <a:cubicBezTo>
                      <a:pt x="37986" y="68942"/>
                      <a:pt x="32167" y="69503"/>
                      <a:pt x="26289" y="69503"/>
                    </a:cubicBezTo>
                    <a:cubicBezTo>
                      <a:pt x="17221" y="69503"/>
                      <a:pt x="8418" y="68233"/>
                      <a:pt x="0" y="65900"/>
                    </a:cubicBezTo>
                    <a:cubicBezTo>
                      <a:pt x="1861" y="74849"/>
                      <a:pt x="4962" y="82825"/>
                      <a:pt x="9334" y="89737"/>
                    </a:cubicBezTo>
                    <a:cubicBezTo>
                      <a:pt x="15714" y="99780"/>
                      <a:pt x="23483" y="107223"/>
                      <a:pt x="32433" y="111831"/>
                    </a:cubicBezTo>
                    <a:cubicBezTo>
                      <a:pt x="39551" y="115494"/>
                      <a:pt x="48442" y="118271"/>
                      <a:pt x="58928" y="120043"/>
                    </a:cubicBezTo>
                    <a:lnTo>
                      <a:pt x="58928" y="138682"/>
                    </a:lnTo>
                    <a:cubicBezTo>
                      <a:pt x="58928" y="142758"/>
                      <a:pt x="62237" y="146066"/>
                      <a:pt x="66284" y="146066"/>
                    </a:cubicBezTo>
                    <a:lnTo>
                      <a:pt x="80993" y="146066"/>
                    </a:lnTo>
                    <a:cubicBezTo>
                      <a:pt x="85070" y="146066"/>
                      <a:pt x="88349" y="142758"/>
                      <a:pt x="88349" y="138682"/>
                    </a:cubicBezTo>
                    <a:lnTo>
                      <a:pt x="88349" y="120161"/>
                    </a:lnTo>
                    <a:cubicBezTo>
                      <a:pt x="104624" y="118034"/>
                      <a:pt x="118300" y="111240"/>
                      <a:pt x="129111" y="99928"/>
                    </a:cubicBezTo>
                    <a:cubicBezTo>
                      <a:pt x="141399" y="86990"/>
                      <a:pt x="147661" y="70714"/>
                      <a:pt x="147661" y="51514"/>
                    </a:cubicBezTo>
                    <a:cubicBezTo>
                      <a:pt x="147691" y="42742"/>
                      <a:pt x="146184" y="34471"/>
                      <a:pt x="143260" y="26909"/>
                    </a:cubicBezTo>
                    <a:close/>
                  </a:path>
                </a:pathLst>
              </a:custGeom>
              <a:solidFill>
                <a:srgbClr val="B1B3B6"/>
              </a:solidFill>
              <a:ln w="29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604" name="Graphic 2">
            <a:extLst>
              <a:ext uri="{FF2B5EF4-FFF2-40B4-BE49-F238E27FC236}">
                <a16:creationId xmlns:a16="http://schemas.microsoft.com/office/drawing/2014/main" id="{75970717-790F-70CA-F1A2-A5ABD668D7BF}"/>
              </a:ext>
            </a:extLst>
          </p:cNvPr>
          <p:cNvGrpSpPr/>
          <p:nvPr/>
        </p:nvGrpSpPr>
        <p:grpSpPr>
          <a:xfrm>
            <a:off x="5197419" y="2599923"/>
            <a:ext cx="298128" cy="590201"/>
            <a:chOff x="5197419" y="2599923"/>
            <a:chExt cx="298128" cy="590201"/>
          </a:xfrm>
        </p:grpSpPr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955E787D-4ABA-4658-F5AE-FF8CD2900861}"/>
                </a:ext>
              </a:extLst>
            </p:cNvPr>
            <p:cNvSpPr/>
            <p:nvPr/>
          </p:nvSpPr>
          <p:spPr>
            <a:xfrm>
              <a:off x="5315690" y="2877552"/>
              <a:ext cx="61616" cy="312572"/>
            </a:xfrm>
            <a:custGeom>
              <a:avLst/>
              <a:gdLst>
                <a:gd name="connsiteX0" fmla="*/ 0 w 61616"/>
                <a:gd name="connsiteY0" fmla="*/ 0 h 312572"/>
                <a:gd name="connsiteX1" fmla="*/ 61617 w 61616"/>
                <a:gd name="connsiteY1" fmla="*/ 0 h 312572"/>
                <a:gd name="connsiteX2" fmla="*/ 61617 w 61616"/>
                <a:gd name="connsiteY2" fmla="*/ 312572 h 312572"/>
                <a:gd name="connsiteX3" fmla="*/ 0 w 61616"/>
                <a:gd name="connsiteY3" fmla="*/ 312572 h 31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16" h="312572">
                  <a:moveTo>
                    <a:pt x="0" y="0"/>
                  </a:moveTo>
                  <a:lnTo>
                    <a:pt x="61617" y="0"/>
                  </a:lnTo>
                  <a:lnTo>
                    <a:pt x="61617" y="312572"/>
                  </a:lnTo>
                  <a:lnTo>
                    <a:pt x="0" y="312572"/>
                  </a:lnTo>
                  <a:close/>
                </a:path>
              </a:pathLst>
            </a:custGeom>
            <a:solidFill>
              <a:srgbClr val="A7A9AC"/>
            </a:solidFill>
            <a:ln w="1354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B707C38D-655F-CC04-B9C9-8485BC631178}"/>
                </a:ext>
              </a:extLst>
            </p:cNvPr>
            <p:cNvSpPr/>
            <p:nvPr/>
          </p:nvSpPr>
          <p:spPr>
            <a:xfrm>
              <a:off x="5315690" y="2877552"/>
              <a:ext cx="61616" cy="88998"/>
            </a:xfrm>
            <a:custGeom>
              <a:avLst/>
              <a:gdLst>
                <a:gd name="connsiteX0" fmla="*/ 0 w 61616"/>
                <a:gd name="connsiteY0" fmla="*/ 0 h 88998"/>
                <a:gd name="connsiteX1" fmla="*/ 61617 w 61616"/>
                <a:gd name="connsiteY1" fmla="*/ 0 h 88998"/>
                <a:gd name="connsiteX2" fmla="*/ 61617 w 61616"/>
                <a:gd name="connsiteY2" fmla="*/ 88998 h 88998"/>
                <a:gd name="connsiteX3" fmla="*/ 0 w 61616"/>
                <a:gd name="connsiteY3" fmla="*/ 88998 h 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16" h="88998">
                  <a:moveTo>
                    <a:pt x="0" y="0"/>
                  </a:moveTo>
                  <a:lnTo>
                    <a:pt x="61617" y="0"/>
                  </a:lnTo>
                  <a:lnTo>
                    <a:pt x="61617" y="88998"/>
                  </a:lnTo>
                  <a:lnTo>
                    <a:pt x="0" y="88998"/>
                  </a:lnTo>
                  <a:close/>
                </a:path>
              </a:pathLst>
            </a:custGeom>
            <a:solidFill>
              <a:srgbClr val="FFD534"/>
            </a:solidFill>
            <a:ln w="1354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221F6578-CE69-68F2-1D20-856C342A5398}"/>
                </a:ext>
              </a:extLst>
            </p:cNvPr>
            <p:cNvSpPr/>
            <p:nvPr/>
          </p:nvSpPr>
          <p:spPr>
            <a:xfrm>
              <a:off x="5197419" y="2599923"/>
              <a:ext cx="298128" cy="298157"/>
            </a:xfrm>
            <a:custGeom>
              <a:avLst/>
              <a:gdLst>
                <a:gd name="connsiteX0" fmla="*/ 298128 w 298128"/>
                <a:gd name="connsiteY0" fmla="*/ 149079 h 298157"/>
                <a:gd name="connsiteX1" fmla="*/ 149079 w 298128"/>
                <a:gd name="connsiteY1" fmla="*/ 298158 h 298157"/>
                <a:gd name="connsiteX2" fmla="*/ 0 w 298128"/>
                <a:gd name="connsiteY2" fmla="*/ 149079 h 298157"/>
                <a:gd name="connsiteX3" fmla="*/ 149079 w 298128"/>
                <a:gd name="connsiteY3" fmla="*/ 0 h 298157"/>
                <a:gd name="connsiteX4" fmla="*/ 298128 w 298128"/>
                <a:gd name="connsiteY4" fmla="*/ 149079 h 29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8128" h="298157">
                  <a:moveTo>
                    <a:pt x="298128" y="149079"/>
                  </a:moveTo>
                  <a:cubicBezTo>
                    <a:pt x="298128" y="231402"/>
                    <a:pt x="231402" y="298158"/>
                    <a:pt x="149079" y="298158"/>
                  </a:cubicBezTo>
                  <a:cubicBezTo>
                    <a:pt x="66756" y="298158"/>
                    <a:pt x="0" y="231402"/>
                    <a:pt x="0" y="149079"/>
                  </a:cubicBezTo>
                  <a:cubicBezTo>
                    <a:pt x="0" y="66756"/>
                    <a:pt x="66756" y="0"/>
                    <a:pt x="149079" y="0"/>
                  </a:cubicBezTo>
                  <a:cubicBezTo>
                    <a:pt x="231402" y="30"/>
                    <a:pt x="298128" y="66756"/>
                    <a:pt x="298128" y="149079"/>
                  </a:cubicBezTo>
                  <a:close/>
                </a:path>
              </a:pathLst>
            </a:custGeom>
            <a:solidFill>
              <a:srgbClr val="00BDF2"/>
            </a:solidFill>
            <a:ln w="1354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CDFE3CD9-18B3-CD21-B243-7D66B58F94A4}"/>
                </a:ext>
              </a:extLst>
            </p:cNvPr>
            <p:cNvSpPr/>
            <p:nvPr/>
          </p:nvSpPr>
          <p:spPr>
            <a:xfrm>
              <a:off x="5239954" y="2642517"/>
              <a:ext cx="212999" cy="212969"/>
            </a:xfrm>
            <a:custGeom>
              <a:avLst/>
              <a:gdLst>
                <a:gd name="connsiteX0" fmla="*/ 212999 w 212999"/>
                <a:gd name="connsiteY0" fmla="*/ 106485 h 212969"/>
                <a:gd name="connsiteX1" fmla="*/ 106515 w 212999"/>
                <a:gd name="connsiteY1" fmla="*/ 212970 h 212969"/>
                <a:gd name="connsiteX2" fmla="*/ 0 w 212999"/>
                <a:gd name="connsiteY2" fmla="*/ 106485 h 212969"/>
                <a:gd name="connsiteX3" fmla="*/ 106515 w 212999"/>
                <a:gd name="connsiteY3" fmla="*/ 0 h 212969"/>
                <a:gd name="connsiteX4" fmla="*/ 212999 w 212999"/>
                <a:gd name="connsiteY4" fmla="*/ 106485 h 212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999" h="212969">
                  <a:moveTo>
                    <a:pt x="212999" y="106485"/>
                  </a:moveTo>
                  <a:cubicBezTo>
                    <a:pt x="212999" y="165295"/>
                    <a:pt x="165325" y="212970"/>
                    <a:pt x="106515" y="212970"/>
                  </a:cubicBezTo>
                  <a:cubicBezTo>
                    <a:pt x="47734" y="212970"/>
                    <a:pt x="0" y="165295"/>
                    <a:pt x="0" y="106485"/>
                  </a:cubicBezTo>
                  <a:cubicBezTo>
                    <a:pt x="0" y="47674"/>
                    <a:pt x="47704" y="0"/>
                    <a:pt x="106515" y="0"/>
                  </a:cubicBezTo>
                  <a:cubicBezTo>
                    <a:pt x="165325" y="0"/>
                    <a:pt x="212999" y="47704"/>
                    <a:pt x="212999" y="106485"/>
                  </a:cubicBezTo>
                  <a:close/>
                </a:path>
              </a:pathLst>
            </a:custGeom>
            <a:solidFill>
              <a:srgbClr val="FFFFFF"/>
            </a:solidFill>
            <a:ln w="1354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3ACB5484-7B79-824E-9D1A-B4AB6179487C}"/>
                </a:ext>
              </a:extLst>
            </p:cNvPr>
            <p:cNvSpPr/>
            <p:nvPr/>
          </p:nvSpPr>
          <p:spPr>
            <a:xfrm>
              <a:off x="5269049" y="2675983"/>
              <a:ext cx="74524" cy="74524"/>
            </a:xfrm>
            <a:custGeom>
              <a:avLst/>
              <a:gdLst>
                <a:gd name="connsiteX0" fmla="*/ 0 w 74524"/>
                <a:gd name="connsiteY0" fmla="*/ 74525 h 74524"/>
                <a:gd name="connsiteX1" fmla="*/ 74525 w 74524"/>
                <a:gd name="connsiteY1" fmla="*/ 0 h 7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524" h="74524">
                  <a:moveTo>
                    <a:pt x="0" y="74525"/>
                  </a:moveTo>
                  <a:cubicBezTo>
                    <a:pt x="0" y="33378"/>
                    <a:pt x="33378" y="0"/>
                    <a:pt x="74525" y="0"/>
                  </a:cubicBezTo>
                </a:path>
              </a:pathLst>
            </a:custGeom>
            <a:noFill/>
            <a:ln w="1354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12" name="Graphic 2">
            <a:extLst>
              <a:ext uri="{FF2B5EF4-FFF2-40B4-BE49-F238E27FC236}">
                <a16:creationId xmlns:a16="http://schemas.microsoft.com/office/drawing/2014/main" id="{8A915054-6526-6959-44FE-58D889778DC4}"/>
              </a:ext>
            </a:extLst>
          </p:cNvPr>
          <p:cNvGrpSpPr/>
          <p:nvPr/>
        </p:nvGrpSpPr>
        <p:grpSpPr>
          <a:xfrm>
            <a:off x="2895868" y="2641719"/>
            <a:ext cx="593479" cy="506667"/>
            <a:chOff x="2895868" y="2641719"/>
            <a:chExt cx="593479" cy="506667"/>
          </a:xfrm>
        </p:grpSpPr>
        <p:grpSp>
          <p:nvGrpSpPr>
            <p:cNvPr id="613" name="Graphic 2">
              <a:extLst>
                <a:ext uri="{FF2B5EF4-FFF2-40B4-BE49-F238E27FC236}">
                  <a16:creationId xmlns:a16="http://schemas.microsoft.com/office/drawing/2014/main" id="{ABF0E4C1-F96D-735A-B3F8-F40B0B3AA119}"/>
                </a:ext>
              </a:extLst>
            </p:cNvPr>
            <p:cNvGrpSpPr/>
            <p:nvPr/>
          </p:nvGrpSpPr>
          <p:grpSpPr>
            <a:xfrm>
              <a:off x="3333623" y="2765218"/>
              <a:ext cx="130381" cy="285899"/>
              <a:chOff x="3333623" y="2765218"/>
              <a:chExt cx="130381" cy="285899"/>
            </a:xfrm>
          </p:grpSpPr>
          <p:sp>
            <p:nvSpPr>
              <p:cNvPr id="614" name="Freeform: Shape 613">
                <a:extLst>
                  <a:ext uri="{FF2B5EF4-FFF2-40B4-BE49-F238E27FC236}">
                    <a16:creationId xmlns:a16="http://schemas.microsoft.com/office/drawing/2014/main" id="{DDA2C173-5AC3-E80F-FCAD-D17F8070AE31}"/>
                  </a:ext>
                </a:extLst>
              </p:cNvPr>
              <p:cNvSpPr/>
              <p:nvPr/>
            </p:nvSpPr>
            <p:spPr>
              <a:xfrm>
                <a:off x="3335011" y="2929391"/>
                <a:ext cx="127634" cy="121726"/>
              </a:xfrm>
              <a:custGeom>
                <a:avLst/>
                <a:gdLst>
                  <a:gd name="connsiteX0" fmla="*/ 127634 w 127634"/>
                  <a:gd name="connsiteY0" fmla="*/ 121727 h 121726"/>
                  <a:gd name="connsiteX1" fmla="*/ 127634 w 127634"/>
                  <a:gd name="connsiteY1" fmla="*/ 63832 h 121726"/>
                  <a:gd name="connsiteX2" fmla="*/ 63832 w 127634"/>
                  <a:gd name="connsiteY2" fmla="*/ 0 h 121726"/>
                  <a:gd name="connsiteX3" fmla="*/ 0 w 127634"/>
                  <a:gd name="connsiteY3" fmla="*/ 63832 h 121726"/>
                  <a:gd name="connsiteX4" fmla="*/ 0 w 127634"/>
                  <a:gd name="connsiteY4" fmla="*/ 121727 h 121726"/>
                  <a:gd name="connsiteX5" fmla="*/ 127634 w 127634"/>
                  <a:gd name="connsiteY5" fmla="*/ 121727 h 121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7634" h="121726">
                    <a:moveTo>
                      <a:pt x="127634" y="121727"/>
                    </a:moveTo>
                    <a:lnTo>
                      <a:pt x="127634" y="63832"/>
                    </a:lnTo>
                    <a:cubicBezTo>
                      <a:pt x="127634" y="28563"/>
                      <a:pt x="99071" y="0"/>
                      <a:pt x="63832" y="0"/>
                    </a:cubicBezTo>
                    <a:cubicBezTo>
                      <a:pt x="28593" y="0"/>
                      <a:pt x="0" y="28563"/>
                      <a:pt x="0" y="63832"/>
                    </a:cubicBezTo>
                    <a:lnTo>
                      <a:pt x="0" y="121727"/>
                    </a:lnTo>
                    <a:lnTo>
                      <a:pt x="127634" y="121727"/>
                    </a:lnTo>
                    <a:close/>
                  </a:path>
                </a:pathLst>
              </a:custGeom>
              <a:solidFill>
                <a:srgbClr val="8FC748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5" name="Freeform: Shape 614">
                <a:extLst>
                  <a:ext uri="{FF2B5EF4-FFF2-40B4-BE49-F238E27FC236}">
                    <a16:creationId xmlns:a16="http://schemas.microsoft.com/office/drawing/2014/main" id="{23F08557-BF70-4743-093B-16D283DDFF8A}"/>
                  </a:ext>
                </a:extLst>
              </p:cNvPr>
              <p:cNvSpPr/>
              <p:nvPr/>
            </p:nvSpPr>
            <p:spPr>
              <a:xfrm>
                <a:off x="3335011" y="2939020"/>
                <a:ext cx="127634" cy="112067"/>
              </a:xfrm>
              <a:custGeom>
                <a:avLst/>
                <a:gdLst>
                  <a:gd name="connsiteX0" fmla="*/ 97564 w 127634"/>
                  <a:gd name="connsiteY0" fmla="*/ 0 h 112067"/>
                  <a:gd name="connsiteX1" fmla="*/ 100695 w 127634"/>
                  <a:gd name="connsiteY1" fmla="*/ 21356 h 112067"/>
                  <a:gd name="connsiteX2" fmla="*/ 23837 w 127634"/>
                  <a:gd name="connsiteY2" fmla="*/ 98214 h 112067"/>
                  <a:gd name="connsiteX3" fmla="*/ 0 w 127634"/>
                  <a:gd name="connsiteY3" fmla="*/ 94286 h 112067"/>
                  <a:gd name="connsiteX4" fmla="*/ 0 w 127634"/>
                  <a:gd name="connsiteY4" fmla="*/ 112068 h 112067"/>
                  <a:gd name="connsiteX5" fmla="*/ 127634 w 127634"/>
                  <a:gd name="connsiteY5" fmla="*/ 112068 h 112067"/>
                  <a:gd name="connsiteX6" fmla="*/ 127634 w 127634"/>
                  <a:gd name="connsiteY6" fmla="*/ 54173 h 112067"/>
                  <a:gd name="connsiteX7" fmla="*/ 97564 w 127634"/>
                  <a:gd name="connsiteY7" fmla="*/ 0 h 112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7634" h="112067">
                    <a:moveTo>
                      <a:pt x="97564" y="0"/>
                    </a:moveTo>
                    <a:cubicBezTo>
                      <a:pt x="99573" y="6823"/>
                      <a:pt x="100695" y="13971"/>
                      <a:pt x="100695" y="21356"/>
                    </a:cubicBezTo>
                    <a:cubicBezTo>
                      <a:pt x="100695" y="63241"/>
                      <a:pt x="65722" y="98214"/>
                      <a:pt x="23837" y="98214"/>
                    </a:cubicBezTo>
                    <a:cubicBezTo>
                      <a:pt x="15566" y="98214"/>
                      <a:pt x="7562" y="96826"/>
                      <a:pt x="0" y="94286"/>
                    </a:cubicBezTo>
                    <a:lnTo>
                      <a:pt x="0" y="112068"/>
                    </a:lnTo>
                    <a:lnTo>
                      <a:pt x="127634" y="112068"/>
                    </a:lnTo>
                    <a:lnTo>
                      <a:pt x="127634" y="54173"/>
                    </a:lnTo>
                    <a:cubicBezTo>
                      <a:pt x="127634" y="31340"/>
                      <a:pt x="115612" y="11284"/>
                      <a:pt x="97564" y="0"/>
                    </a:cubicBezTo>
                    <a:close/>
                  </a:path>
                </a:pathLst>
              </a:custGeom>
              <a:solidFill>
                <a:srgbClr val="BCBEC0"/>
              </a:solidFill>
              <a:ln w="29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6" name="Freeform: Shape 615">
                <a:extLst>
                  <a:ext uri="{FF2B5EF4-FFF2-40B4-BE49-F238E27FC236}">
                    <a16:creationId xmlns:a16="http://schemas.microsoft.com/office/drawing/2014/main" id="{1C911448-D27B-A22D-B063-89A11E8AAA94}"/>
                  </a:ext>
                </a:extLst>
              </p:cNvPr>
              <p:cNvSpPr/>
              <p:nvPr/>
            </p:nvSpPr>
            <p:spPr>
              <a:xfrm>
                <a:off x="3398843" y="2974348"/>
                <a:ext cx="2953" cy="64865"/>
              </a:xfrm>
              <a:custGeom>
                <a:avLst/>
                <a:gdLst>
                  <a:gd name="connsiteX0" fmla="*/ 0 w 2953"/>
                  <a:gd name="connsiteY0" fmla="*/ 0 h 64865"/>
                  <a:gd name="connsiteX1" fmla="*/ 0 w 2953"/>
                  <a:gd name="connsiteY1" fmla="*/ 64866 h 64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953" h="64865">
                    <a:moveTo>
                      <a:pt x="0" y="0"/>
                    </a:moveTo>
                    <a:lnTo>
                      <a:pt x="0" y="64866"/>
                    </a:lnTo>
                  </a:path>
                </a:pathLst>
              </a:custGeom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7" name="Freeform: Shape 616">
                <a:extLst>
                  <a:ext uri="{FF2B5EF4-FFF2-40B4-BE49-F238E27FC236}">
                    <a16:creationId xmlns:a16="http://schemas.microsoft.com/office/drawing/2014/main" id="{7E394DE6-E315-6A6C-B1F1-250A62941154}"/>
                  </a:ext>
                </a:extLst>
              </p:cNvPr>
              <p:cNvSpPr/>
              <p:nvPr/>
            </p:nvSpPr>
            <p:spPr>
              <a:xfrm>
                <a:off x="3383601" y="2912259"/>
                <a:ext cx="30424" cy="50569"/>
              </a:xfrm>
              <a:custGeom>
                <a:avLst/>
                <a:gdLst>
                  <a:gd name="connsiteX0" fmla="*/ 0 w 30424"/>
                  <a:gd name="connsiteY0" fmla="*/ 0 h 50569"/>
                  <a:gd name="connsiteX1" fmla="*/ 0 w 30424"/>
                  <a:gd name="connsiteY1" fmla="*/ 35357 h 50569"/>
                  <a:gd name="connsiteX2" fmla="*/ 15212 w 30424"/>
                  <a:gd name="connsiteY2" fmla="*/ 50569 h 50569"/>
                  <a:gd name="connsiteX3" fmla="*/ 30424 w 30424"/>
                  <a:gd name="connsiteY3" fmla="*/ 35357 h 50569"/>
                  <a:gd name="connsiteX4" fmla="*/ 30424 w 30424"/>
                  <a:gd name="connsiteY4" fmla="*/ 0 h 50569"/>
                  <a:gd name="connsiteX5" fmla="*/ 0 w 30424"/>
                  <a:gd name="connsiteY5" fmla="*/ 0 h 50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424" h="50569">
                    <a:moveTo>
                      <a:pt x="0" y="0"/>
                    </a:moveTo>
                    <a:lnTo>
                      <a:pt x="0" y="35357"/>
                    </a:lnTo>
                    <a:cubicBezTo>
                      <a:pt x="0" y="43776"/>
                      <a:pt x="6794" y="50569"/>
                      <a:pt x="15212" y="50569"/>
                    </a:cubicBezTo>
                    <a:cubicBezTo>
                      <a:pt x="23630" y="50569"/>
                      <a:pt x="30424" y="43746"/>
                      <a:pt x="30424" y="35357"/>
                    </a:cubicBezTo>
                    <a:lnTo>
                      <a:pt x="3042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534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8" name="Freeform: Shape 617">
                <a:extLst>
                  <a:ext uri="{FF2B5EF4-FFF2-40B4-BE49-F238E27FC236}">
                    <a16:creationId xmlns:a16="http://schemas.microsoft.com/office/drawing/2014/main" id="{D915C085-7120-0B09-1DAA-46A00D4A6B91}"/>
                  </a:ext>
                </a:extLst>
              </p:cNvPr>
              <p:cNvSpPr/>
              <p:nvPr/>
            </p:nvSpPr>
            <p:spPr>
              <a:xfrm>
                <a:off x="3333623" y="2765218"/>
                <a:ext cx="130381" cy="167835"/>
              </a:xfrm>
              <a:custGeom>
                <a:avLst/>
                <a:gdLst>
                  <a:gd name="connsiteX0" fmla="*/ 130381 w 130381"/>
                  <a:gd name="connsiteY0" fmla="*/ 102675 h 167835"/>
                  <a:gd name="connsiteX1" fmla="*/ 65191 w 130381"/>
                  <a:gd name="connsiteY1" fmla="*/ 167836 h 167835"/>
                  <a:gd name="connsiteX2" fmla="*/ 65191 w 130381"/>
                  <a:gd name="connsiteY2" fmla="*/ 167836 h 167835"/>
                  <a:gd name="connsiteX3" fmla="*/ 0 w 130381"/>
                  <a:gd name="connsiteY3" fmla="*/ 102675 h 167835"/>
                  <a:gd name="connsiteX4" fmla="*/ 0 w 130381"/>
                  <a:gd name="connsiteY4" fmla="*/ 65191 h 167835"/>
                  <a:gd name="connsiteX5" fmla="*/ 65191 w 130381"/>
                  <a:gd name="connsiteY5" fmla="*/ 0 h 167835"/>
                  <a:gd name="connsiteX6" fmla="*/ 65191 w 130381"/>
                  <a:gd name="connsiteY6" fmla="*/ 0 h 167835"/>
                  <a:gd name="connsiteX7" fmla="*/ 130381 w 130381"/>
                  <a:gd name="connsiteY7" fmla="*/ 65191 h 167835"/>
                  <a:gd name="connsiteX8" fmla="*/ 130381 w 130381"/>
                  <a:gd name="connsiteY8" fmla="*/ 102675 h 16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0381" h="167835">
                    <a:moveTo>
                      <a:pt x="130381" y="102675"/>
                    </a:moveTo>
                    <a:cubicBezTo>
                      <a:pt x="130381" y="138682"/>
                      <a:pt x="101198" y="167836"/>
                      <a:pt x="65191" y="167836"/>
                    </a:cubicBezTo>
                    <a:lnTo>
                      <a:pt x="65191" y="167836"/>
                    </a:lnTo>
                    <a:cubicBezTo>
                      <a:pt x="29184" y="167836"/>
                      <a:pt x="0" y="138682"/>
                      <a:pt x="0" y="102675"/>
                    </a:cubicBezTo>
                    <a:lnTo>
                      <a:pt x="0" y="65191"/>
                    </a:lnTo>
                    <a:cubicBezTo>
                      <a:pt x="0" y="29184"/>
                      <a:pt x="29184" y="0"/>
                      <a:pt x="65191" y="0"/>
                    </a:cubicBezTo>
                    <a:lnTo>
                      <a:pt x="65191" y="0"/>
                    </a:lnTo>
                    <a:cubicBezTo>
                      <a:pt x="101198" y="0"/>
                      <a:pt x="130381" y="29184"/>
                      <a:pt x="130381" y="65191"/>
                    </a:cubicBezTo>
                    <a:lnTo>
                      <a:pt x="130381" y="102675"/>
                    </a:lnTo>
                    <a:close/>
                  </a:path>
                </a:pathLst>
              </a:custGeom>
              <a:solidFill>
                <a:srgbClr val="FFD534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9" name="Freeform: Shape 618">
                <a:extLst>
                  <a:ext uri="{FF2B5EF4-FFF2-40B4-BE49-F238E27FC236}">
                    <a16:creationId xmlns:a16="http://schemas.microsoft.com/office/drawing/2014/main" id="{624BD438-70C5-55A3-7136-A1DDC3F79E68}"/>
                  </a:ext>
                </a:extLst>
              </p:cNvPr>
              <p:cNvSpPr/>
              <p:nvPr/>
            </p:nvSpPr>
            <p:spPr>
              <a:xfrm>
                <a:off x="3333623" y="2765248"/>
                <a:ext cx="130381" cy="97269"/>
              </a:xfrm>
              <a:custGeom>
                <a:avLst/>
                <a:gdLst>
                  <a:gd name="connsiteX0" fmla="*/ 130381 w 130381"/>
                  <a:gd name="connsiteY0" fmla="*/ 65191 h 97269"/>
                  <a:gd name="connsiteX1" fmla="*/ 65191 w 130381"/>
                  <a:gd name="connsiteY1" fmla="*/ 0 h 97269"/>
                  <a:gd name="connsiteX2" fmla="*/ 0 w 130381"/>
                  <a:gd name="connsiteY2" fmla="*/ 65191 h 97269"/>
                  <a:gd name="connsiteX3" fmla="*/ 0 w 130381"/>
                  <a:gd name="connsiteY3" fmla="*/ 89619 h 97269"/>
                  <a:gd name="connsiteX4" fmla="*/ 100223 w 130381"/>
                  <a:gd name="connsiteY4" fmla="*/ 60317 h 97269"/>
                  <a:gd name="connsiteX5" fmla="*/ 130381 w 130381"/>
                  <a:gd name="connsiteY5" fmla="*/ 97269 h 97269"/>
                  <a:gd name="connsiteX6" fmla="*/ 130381 w 130381"/>
                  <a:gd name="connsiteY6" fmla="*/ 65191 h 97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0381" h="97269">
                    <a:moveTo>
                      <a:pt x="130381" y="65191"/>
                    </a:moveTo>
                    <a:cubicBezTo>
                      <a:pt x="130381" y="29184"/>
                      <a:pt x="101198" y="0"/>
                      <a:pt x="65191" y="0"/>
                    </a:cubicBezTo>
                    <a:cubicBezTo>
                      <a:pt x="29184" y="0"/>
                      <a:pt x="0" y="29184"/>
                      <a:pt x="0" y="65191"/>
                    </a:cubicBezTo>
                    <a:lnTo>
                      <a:pt x="0" y="89619"/>
                    </a:lnTo>
                    <a:cubicBezTo>
                      <a:pt x="77715" y="89205"/>
                      <a:pt x="100223" y="60317"/>
                      <a:pt x="100223" y="60317"/>
                    </a:cubicBezTo>
                    <a:cubicBezTo>
                      <a:pt x="100223" y="89648"/>
                      <a:pt x="130381" y="97269"/>
                      <a:pt x="130381" y="97269"/>
                    </a:cubicBezTo>
                    <a:lnTo>
                      <a:pt x="130381" y="65191"/>
                    </a:lnTo>
                    <a:close/>
                  </a:path>
                </a:pathLst>
              </a:custGeom>
              <a:solidFill>
                <a:srgbClr val="8FC748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4" name="Freeform: Shape 643">
                <a:extLst>
                  <a:ext uri="{FF2B5EF4-FFF2-40B4-BE49-F238E27FC236}">
                    <a16:creationId xmlns:a16="http://schemas.microsoft.com/office/drawing/2014/main" id="{58A30322-EDF2-D913-C1CA-7396B2D19103}"/>
                  </a:ext>
                </a:extLst>
              </p:cNvPr>
              <p:cNvSpPr/>
              <p:nvPr/>
            </p:nvSpPr>
            <p:spPr>
              <a:xfrm>
                <a:off x="3333623" y="2777683"/>
                <a:ext cx="130381" cy="84833"/>
              </a:xfrm>
              <a:custGeom>
                <a:avLst/>
                <a:gdLst>
                  <a:gd name="connsiteX0" fmla="*/ 103443 w 130381"/>
                  <a:gd name="connsiteY0" fmla="*/ 0 h 84833"/>
                  <a:gd name="connsiteX1" fmla="*/ 30572 w 130381"/>
                  <a:gd name="connsiteY1" fmla="*/ 52785 h 84833"/>
                  <a:gd name="connsiteX2" fmla="*/ 325 w 130381"/>
                  <a:gd name="connsiteY2" fmla="*/ 46404 h 84833"/>
                  <a:gd name="connsiteX3" fmla="*/ 0 w 130381"/>
                  <a:gd name="connsiteY3" fmla="*/ 52755 h 84833"/>
                  <a:gd name="connsiteX4" fmla="*/ 0 w 130381"/>
                  <a:gd name="connsiteY4" fmla="*/ 77183 h 84833"/>
                  <a:gd name="connsiteX5" fmla="*/ 100223 w 130381"/>
                  <a:gd name="connsiteY5" fmla="*/ 47881 h 84833"/>
                  <a:gd name="connsiteX6" fmla="*/ 130381 w 130381"/>
                  <a:gd name="connsiteY6" fmla="*/ 84833 h 84833"/>
                  <a:gd name="connsiteX7" fmla="*/ 130381 w 130381"/>
                  <a:gd name="connsiteY7" fmla="*/ 52785 h 84833"/>
                  <a:gd name="connsiteX8" fmla="*/ 103443 w 130381"/>
                  <a:gd name="connsiteY8" fmla="*/ 0 h 84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0381" h="84833">
                    <a:moveTo>
                      <a:pt x="103443" y="0"/>
                    </a:moveTo>
                    <a:cubicBezTo>
                      <a:pt x="93193" y="30395"/>
                      <a:pt x="64127" y="52785"/>
                      <a:pt x="30572" y="52785"/>
                    </a:cubicBezTo>
                    <a:cubicBezTo>
                      <a:pt x="19879" y="52785"/>
                      <a:pt x="9659" y="50510"/>
                      <a:pt x="325" y="46404"/>
                    </a:cubicBezTo>
                    <a:cubicBezTo>
                      <a:pt x="118" y="48502"/>
                      <a:pt x="0" y="50599"/>
                      <a:pt x="0" y="52755"/>
                    </a:cubicBezTo>
                    <a:lnTo>
                      <a:pt x="0" y="77183"/>
                    </a:lnTo>
                    <a:cubicBezTo>
                      <a:pt x="77715" y="76770"/>
                      <a:pt x="100223" y="47881"/>
                      <a:pt x="100223" y="47881"/>
                    </a:cubicBezTo>
                    <a:cubicBezTo>
                      <a:pt x="100223" y="77213"/>
                      <a:pt x="130381" y="84833"/>
                      <a:pt x="130381" y="84833"/>
                    </a:cubicBezTo>
                    <a:lnTo>
                      <a:pt x="130381" y="52785"/>
                    </a:lnTo>
                    <a:cubicBezTo>
                      <a:pt x="130381" y="31045"/>
                      <a:pt x="119777" y="11845"/>
                      <a:pt x="103443" y="0"/>
                    </a:cubicBezTo>
                    <a:close/>
                  </a:path>
                </a:pathLst>
              </a:custGeom>
              <a:solidFill>
                <a:srgbClr val="BCBEC0"/>
              </a:solidFill>
              <a:ln w="29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45" name="Graphic 2">
              <a:extLst>
                <a:ext uri="{FF2B5EF4-FFF2-40B4-BE49-F238E27FC236}">
                  <a16:creationId xmlns:a16="http://schemas.microsoft.com/office/drawing/2014/main" id="{3F8B8FAA-131B-D81B-863D-1AC4D4C40C5C}"/>
                </a:ext>
              </a:extLst>
            </p:cNvPr>
            <p:cNvGrpSpPr/>
            <p:nvPr/>
          </p:nvGrpSpPr>
          <p:grpSpPr>
            <a:xfrm>
              <a:off x="2919735" y="2706319"/>
              <a:ext cx="130351" cy="285869"/>
              <a:chOff x="2919735" y="2706319"/>
              <a:chExt cx="130351" cy="285869"/>
            </a:xfrm>
          </p:grpSpPr>
          <p:sp>
            <p:nvSpPr>
              <p:cNvPr id="646" name="Freeform: Shape 645">
                <a:extLst>
                  <a:ext uri="{FF2B5EF4-FFF2-40B4-BE49-F238E27FC236}">
                    <a16:creationId xmlns:a16="http://schemas.microsoft.com/office/drawing/2014/main" id="{0A3BC12F-57B6-54ED-8CBE-C50385278C65}"/>
                  </a:ext>
                </a:extLst>
              </p:cNvPr>
              <p:cNvSpPr/>
              <p:nvPr/>
            </p:nvSpPr>
            <p:spPr>
              <a:xfrm>
                <a:off x="2921094" y="2870433"/>
                <a:ext cx="127634" cy="121756"/>
              </a:xfrm>
              <a:custGeom>
                <a:avLst/>
                <a:gdLst>
                  <a:gd name="connsiteX0" fmla="*/ 127634 w 127634"/>
                  <a:gd name="connsiteY0" fmla="*/ 121756 h 121756"/>
                  <a:gd name="connsiteX1" fmla="*/ 127634 w 127634"/>
                  <a:gd name="connsiteY1" fmla="*/ 63832 h 121756"/>
                  <a:gd name="connsiteX2" fmla="*/ 63802 w 127634"/>
                  <a:gd name="connsiteY2" fmla="*/ 0 h 121756"/>
                  <a:gd name="connsiteX3" fmla="*/ 0 w 127634"/>
                  <a:gd name="connsiteY3" fmla="*/ 63832 h 121756"/>
                  <a:gd name="connsiteX4" fmla="*/ 0 w 127634"/>
                  <a:gd name="connsiteY4" fmla="*/ 121756 h 121756"/>
                  <a:gd name="connsiteX5" fmla="*/ 127634 w 127634"/>
                  <a:gd name="connsiteY5" fmla="*/ 121756 h 121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7634" h="121756">
                    <a:moveTo>
                      <a:pt x="127634" y="121756"/>
                    </a:moveTo>
                    <a:lnTo>
                      <a:pt x="127634" y="63832"/>
                    </a:lnTo>
                    <a:cubicBezTo>
                      <a:pt x="127634" y="28563"/>
                      <a:pt x="99071" y="0"/>
                      <a:pt x="63802" y="0"/>
                    </a:cubicBezTo>
                    <a:cubicBezTo>
                      <a:pt x="28534" y="0"/>
                      <a:pt x="0" y="28563"/>
                      <a:pt x="0" y="63832"/>
                    </a:cubicBezTo>
                    <a:lnTo>
                      <a:pt x="0" y="121756"/>
                    </a:lnTo>
                    <a:lnTo>
                      <a:pt x="127634" y="121756"/>
                    </a:lnTo>
                    <a:close/>
                  </a:path>
                </a:pathLst>
              </a:custGeom>
              <a:solidFill>
                <a:srgbClr val="F15A29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7" name="Freeform: Shape 646">
                <a:extLst>
                  <a:ext uri="{FF2B5EF4-FFF2-40B4-BE49-F238E27FC236}">
                    <a16:creationId xmlns:a16="http://schemas.microsoft.com/office/drawing/2014/main" id="{4AB931DB-69B4-B0AB-8F17-649887E24744}"/>
                  </a:ext>
                </a:extLst>
              </p:cNvPr>
              <p:cNvSpPr/>
              <p:nvPr/>
            </p:nvSpPr>
            <p:spPr>
              <a:xfrm>
                <a:off x="2921123" y="2880092"/>
                <a:ext cx="127604" cy="112097"/>
              </a:xfrm>
              <a:custGeom>
                <a:avLst/>
                <a:gdLst>
                  <a:gd name="connsiteX0" fmla="*/ 97505 w 127604"/>
                  <a:gd name="connsiteY0" fmla="*/ 0 h 112097"/>
                  <a:gd name="connsiteX1" fmla="*/ 100636 w 127604"/>
                  <a:gd name="connsiteY1" fmla="*/ 21356 h 112097"/>
                  <a:gd name="connsiteX2" fmla="*/ 23778 w 127604"/>
                  <a:gd name="connsiteY2" fmla="*/ 98214 h 112097"/>
                  <a:gd name="connsiteX3" fmla="*/ 0 w 127604"/>
                  <a:gd name="connsiteY3" fmla="*/ 94286 h 112097"/>
                  <a:gd name="connsiteX4" fmla="*/ 0 w 127604"/>
                  <a:gd name="connsiteY4" fmla="*/ 112097 h 112097"/>
                  <a:gd name="connsiteX5" fmla="*/ 127605 w 127604"/>
                  <a:gd name="connsiteY5" fmla="*/ 112097 h 112097"/>
                  <a:gd name="connsiteX6" fmla="*/ 127605 w 127604"/>
                  <a:gd name="connsiteY6" fmla="*/ 54173 h 112097"/>
                  <a:gd name="connsiteX7" fmla="*/ 97505 w 127604"/>
                  <a:gd name="connsiteY7" fmla="*/ 0 h 112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7604" h="112097">
                    <a:moveTo>
                      <a:pt x="97505" y="0"/>
                    </a:moveTo>
                    <a:cubicBezTo>
                      <a:pt x="99514" y="6794"/>
                      <a:pt x="100636" y="13971"/>
                      <a:pt x="100636" y="21356"/>
                    </a:cubicBezTo>
                    <a:cubicBezTo>
                      <a:pt x="100636" y="63241"/>
                      <a:pt x="65663" y="98214"/>
                      <a:pt x="23778" y="98214"/>
                    </a:cubicBezTo>
                    <a:cubicBezTo>
                      <a:pt x="15508" y="98214"/>
                      <a:pt x="7503" y="96826"/>
                      <a:pt x="0" y="94286"/>
                    </a:cubicBezTo>
                    <a:lnTo>
                      <a:pt x="0" y="112097"/>
                    </a:lnTo>
                    <a:lnTo>
                      <a:pt x="127605" y="112097"/>
                    </a:lnTo>
                    <a:lnTo>
                      <a:pt x="127605" y="54173"/>
                    </a:lnTo>
                    <a:cubicBezTo>
                      <a:pt x="127605" y="31310"/>
                      <a:pt x="115583" y="11284"/>
                      <a:pt x="97505" y="0"/>
                    </a:cubicBezTo>
                    <a:close/>
                  </a:path>
                </a:pathLst>
              </a:custGeom>
              <a:solidFill>
                <a:srgbClr val="BCBEC0"/>
              </a:solidFill>
              <a:ln w="29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8" name="Freeform: Shape 647">
                <a:extLst>
                  <a:ext uri="{FF2B5EF4-FFF2-40B4-BE49-F238E27FC236}">
                    <a16:creationId xmlns:a16="http://schemas.microsoft.com/office/drawing/2014/main" id="{1DEFE55B-A5F7-9C65-8235-2460A7F01768}"/>
                  </a:ext>
                </a:extLst>
              </p:cNvPr>
              <p:cNvSpPr/>
              <p:nvPr/>
            </p:nvSpPr>
            <p:spPr>
              <a:xfrm>
                <a:off x="2984896" y="2915390"/>
                <a:ext cx="2953" cy="64895"/>
              </a:xfrm>
              <a:custGeom>
                <a:avLst/>
                <a:gdLst>
                  <a:gd name="connsiteX0" fmla="*/ 0 w 2953"/>
                  <a:gd name="connsiteY0" fmla="*/ 0 h 64895"/>
                  <a:gd name="connsiteX1" fmla="*/ 0 w 2953"/>
                  <a:gd name="connsiteY1" fmla="*/ 64895 h 64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953" h="64895">
                    <a:moveTo>
                      <a:pt x="0" y="0"/>
                    </a:moveTo>
                    <a:lnTo>
                      <a:pt x="0" y="64895"/>
                    </a:lnTo>
                  </a:path>
                </a:pathLst>
              </a:custGeom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9" name="Freeform: Shape 648">
                <a:extLst>
                  <a:ext uri="{FF2B5EF4-FFF2-40B4-BE49-F238E27FC236}">
                    <a16:creationId xmlns:a16="http://schemas.microsoft.com/office/drawing/2014/main" id="{2434FFE2-5769-A9E7-E665-FC8B4EE884E2}"/>
                  </a:ext>
                </a:extLst>
              </p:cNvPr>
              <p:cNvSpPr/>
              <p:nvPr/>
            </p:nvSpPr>
            <p:spPr>
              <a:xfrm>
                <a:off x="2969654" y="2853330"/>
                <a:ext cx="30453" cy="50569"/>
              </a:xfrm>
              <a:custGeom>
                <a:avLst/>
                <a:gdLst>
                  <a:gd name="connsiteX0" fmla="*/ 0 w 30453"/>
                  <a:gd name="connsiteY0" fmla="*/ 0 h 50569"/>
                  <a:gd name="connsiteX1" fmla="*/ 0 w 30453"/>
                  <a:gd name="connsiteY1" fmla="*/ 35328 h 50569"/>
                  <a:gd name="connsiteX2" fmla="*/ 15242 w 30453"/>
                  <a:gd name="connsiteY2" fmla="*/ 50569 h 50569"/>
                  <a:gd name="connsiteX3" fmla="*/ 30454 w 30453"/>
                  <a:gd name="connsiteY3" fmla="*/ 35328 h 50569"/>
                  <a:gd name="connsiteX4" fmla="*/ 30454 w 30453"/>
                  <a:gd name="connsiteY4" fmla="*/ 0 h 50569"/>
                  <a:gd name="connsiteX5" fmla="*/ 0 w 30453"/>
                  <a:gd name="connsiteY5" fmla="*/ 0 h 50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453" h="50569">
                    <a:moveTo>
                      <a:pt x="0" y="0"/>
                    </a:moveTo>
                    <a:lnTo>
                      <a:pt x="0" y="35328"/>
                    </a:lnTo>
                    <a:cubicBezTo>
                      <a:pt x="0" y="43746"/>
                      <a:pt x="6853" y="50569"/>
                      <a:pt x="15242" y="50569"/>
                    </a:cubicBezTo>
                    <a:cubicBezTo>
                      <a:pt x="23660" y="50569"/>
                      <a:pt x="30454" y="43746"/>
                      <a:pt x="30454" y="35328"/>
                    </a:cubicBezTo>
                    <a:lnTo>
                      <a:pt x="3045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534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0" name="Freeform: Shape 649">
                <a:extLst>
                  <a:ext uri="{FF2B5EF4-FFF2-40B4-BE49-F238E27FC236}">
                    <a16:creationId xmlns:a16="http://schemas.microsoft.com/office/drawing/2014/main" id="{C1FCEEC0-454A-BF87-2F16-4C3EEE21A3B7}"/>
                  </a:ext>
                </a:extLst>
              </p:cNvPr>
              <p:cNvSpPr/>
              <p:nvPr/>
            </p:nvSpPr>
            <p:spPr>
              <a:xfrm>
                <a:off x="2919764" y="2706319"/>
                <a:ext cx="130322" cy="167835"/>
              </a:xfrm>
              <a:custGeom>
                <a:avLst/>
                <a:gdLst>
                  <a:gd name="connsiteX0" fmla="*/ 130322 w 130322"/>
                  <a:gd name="connsiteY0" fmla="*/ 102645 h 167835"/>
                  <a:gd name="connsiteX1" fmla="*/ 65161 w 130322"/>
                  <a:gd name="connsiteY1" fmla="*/ 167836 h 167835"/>
                  <a:gd name="connsiteX2" fmla="*/ 65161 w 130322"/>
                  <a:gd name="connsiteY2" fmla="*/ 167836 h 167835"/>
                  <a:gd name="connsiteX3" fmla="*/ 0 w 130322"/>
                  <a:gd name="connsiteY3" fmla="*/ 102645 h 167835"/>
                  <a:gd name="connsiteX4" fmla="*/ 0 w 130322"/>
                  <a:gd name="connsiteY4" fmla="*/ 65161 h 167835"/>
                  <a:gd name="connsiteX5" fmla="*/ 65161 w 130322"/>
                  <a:gd name="connsiteY5" fmla="*/ 0 h 167835"/>
                  <a:gd name="connsiteX6" fmla="*/ 65161 w 130322"/>
                  <a:gd name="connsiteY6" fmla="*/ 0 h 167835"/>
                  <a:gd name="connsiteX7" fmla="*/ 130322 w 130322"/>
                  <a:gd name="connsiteY7" fmla="*/ 65161 h 167835"/>
                  <a:gd name="connsiteX8" fmla="*/ 130322 w 130322"/>
                  <a:gd name="connsiteY8" fmla="*/ 102645 h 16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0322" h="167835">
                    <a:moveTo>
                      <a:pt x="130322" y="102645"/>
                    </a:moveTo>
                    <a:cubicBezTo>
                      <a:pt x="130322" y="138652"/>
                      <a:pt x="101138" y="167836"/>
                      <a:pt x="65161" y="167836"/>
                    </a:cubicBezTo>
                    <a:lnTo>
                      <a:pt x="65161" y="167836"/>
                    </a:lnTo>
                    <a:cubicBezTo>
                      <a:pt x="29154" y="167836"/>
                      <a:pt x="0" y="138652"/>
                      <a:pt x="0" y="102645"/>
                    </a:cubicBezTo>
                    <a:lnTo>
                      <a:pt x="0" y="65161"/>
                    </a:lnTo>
                    <a:cubicBezTo>
                      <a:pt x="0" y="29154"/>
                      <a:pt x="29154" y="0"/>
                      <a:pt x="65161" y="0"/>
                    </a:cubicBezTo>
                    <a:lnTo>
                      <a:pt x="65161" y="0"/>
                    </a:lnTo>
                    <a:cubicBezTo>
                      <a:pt x="101138" y="0"/>
                      <a:pt x="130322" y="29184"/>
                      <a:pt x="130322" y="65161"/>
                    </a:cubicBezTo>
                    <a:lnTo>
                      <a:pt x="130322" y="102645"/>
                    </a:lnTo>
                    <a:close/>
                  </a:path>
                </a:pathLst>
              </a:custGeom>
              <a:solidFill>
                <a:srgbClr val="FFD534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1" name="Freeform: Shape 650">
                <a:extLst>
                  <a:ext uri="{FF2B5EF4-FFF2-40B4-BE49-F238E27FC236}">
                    <a16:creationId xmlns:a16="http://schemas.microsoft.com/office/drawing/2014/main" id="{A0EE4B9B-AC7D-2B5F-9621-3EC439039815}"/>
                  </a:ext>
                </a:extLst>
              </p:cNvPr>
              <p:cNvSpPr/>
              <p:nvPr/>
            </p:nvSpPr>
            <p:spPr>
              <a:xfrm>
                <a:off x="2919764" y="2706319"/>
                <a:ext cx="130322" cy="97239"/>
              </a:xfrm>
              <a:custGeom>
                <a:avLst/>
                <a:gdLst>
                  <a:gd name="connsiteX0" fmla="*/ 130322 w 130322"/>
                  <a:gd name="connsiteY0" fmla="*/ 65161 h 97239"/>
                  <a:gd name="connsiteX1" fmla="*/ 65161 w 130322"/>
                  <a:gd name="connsiteY1" fmla="*/ 0 h 97239"/>
                  <a:gd name="connsiteX2" fmla="*/ 0 w 130322"/>
                  <a:gd name="connsiteY2" fmla="*/ 65161 h 97239"/>
                  <a:gd name="connsiteX3" fmla="*/ 0 w 130322"/>
                  <a:gd name="connsiteY3" fmla="*/ 89589 h 97239"/>
                  <a:gd name="connsiteX4" fmla="*/ 100193 w 130322"/>
                  <a:gd name="connsiteY4" fmla="*/ 60287 h 97239"/>
                  <a:gd name="connsiteX5" fmla="*/ 130322 w 130322"/>
                  <a:gd name="connsiteY5" fmla="*/ 97239 h 97239"/>
                  <a:gd name="connsiteX6" fmla="*/ 130322 w 130322"/>
                  <a:gd name="connsiteY6" fmla="*/ 65161 h 97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0322" h="97239">
                    <a:moveTo>
                      <a:pt x="130322" y="65161"/>
                    </a:moveTo>
                    <a:cubicBezTo>
                      <a:pt x="130322" y="29154"/>
                      <a:pt x="101138" y="0"/>
                      <a:pt x="65161" y="0"/>
                    </a:cubicBezTo>
                    <a:cubicBezTo>
                      <a:pt x="29154" y="0"/>
                      <a:pt x="0" y="29184"/>
                      <a:pt x="0" y="65161"/>
                    </a:cubicBezTo>
                    <a:lnTo>
                      <a:pt x="0" y="89589"/>
                    </a:lnTo>
                    <a:cubicBezTo>
                      <a:pt x="77656" y="89175"/>
                      <a:pt x="100193" y="60287"/>
                      <a:pt x="100193" y="60287"/>
                    </a:cubicBezTo>
                    <a:cubicBezTo>
                      <a:pt x="100193" y="89619"/>
                      <a:pt x="130322" y="97239"/>
                      <a:pt x="130322" y="97239"/>
                    </a:cubicBezTo>
                    <a:lnTo>
                      <a:pt x="130322" y="65161"/>
                    </a:lnTo>
                    <a:close/>
                  </a:path>
                </a:pathLst>
              </a:custGeom>
              <a:solidFill>
                <a:srgbClr val="F15A29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2" name="Freeform: Shape 651">
                <a:extLst>
                  <a:ext uri="{FF2B5EF4-FFF2-40B4-BE49-F238E27FC236}">
                    <a16:creationId xmlns:a16="http://schemas.microsoft.com/office/drawing/2014/main" id="{DAC6D7DE-9D8C-1D21-7FDD-773334E18A99}"/>
                  </a:ext>
                </a:extLst>
              </p:cNvPr>
              <p:cNvSpPr/>
              <p:nvPr/>
            </p:nvSpPr>
            <p:spPr>
              <a:xfrm>
                <a:off x="2919735" y="2718725"/>
                <a:ext cx="130322" cy="84833"/>
              </a:xfrm>
              <a:custGeom>
                <a:avLst/>
                <a:gdLst>
                  <a:gd name="connsiteX0" fmla="*/ 103443 w 130322"/>
                  <a:gd name="connsiteY0" fmla="*/ 0 h 84833"/>
                  <a:gd name="connsiteX1" fmla="*/ 30572 w 130322"/>
                  <a:gd name="connsiteY1" fmla="*/ 52814 h 84833"/>
                  <a:gd name="connsiteX2" fmla="*/ 295 w 130322"/>
                  <a:gd name="connsiteY2" fmla="*/ 46434 h 84833"/>
                  <a:gd name="connsiteX3" fmla="*/ 0 w 130322"/>
                  <a:gd name="connsiteY3" fmla="*/ 52755 h 84833"/>
                  <a:gd name="connsiteX4" fmla="*/ 0 w 130322"/>
                  <a:gd name="connsiteY4" fmla="*/ 77183 h 84833"/>
                  <a:gd name="connsiteX5" fmla="*/ 100193 w 130322"/>
                  <a:gd name="connsiteY5" fmla="*/ 47881 h 84833"/>
                  <a:gd name="connsiteX6" fmla="*/ 130322 w 130322"/>
                  <a:gd name="connsiteY6" fmla="*/ 84833 h 84833"/>
                  <a:gd name="connsiteX7" fmla="*/ 130322 w 130322"/>
                  <a:gd name="connsiteY7" fmla="*/ 52785 h 84833"/>
                  <a:gd name="connsiteX8" fmla="*/ 103443 w 130322"/>
                  <a:gd name="connsiteY8" fmla="*/ 0 h 84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0322" h="84833">
                    <a:moveTo>
                      <a:pt x="103443" y="0"/>
                    </a:moveTo>
                    <a:cubicBezTo>
                      <a:pt x="93134" y="30395"/>
                      <a:pt x="64098" y="52814"/>
                      <a:pt x="30572" y="52814"/>
                    </a:cubicBezTo>
                    <a:cubicBezTo>
                      <a:pt x="19879" y="52814"/>
                      <a:pt x="9629" y="50510"/>
                      <a:pt x="295" y="46434"/>
                    </a:cubicBezTo>
                    <a:cubicBezTo>
                      <a:pt x="89" y="48502"/>
                      <a:pt x="0" y="50628"/>
                      <a:pt x="0" y="52755"/>
                    </a:cubicBezTo>
                    <a:lnTo>
                      <a:pt x="0" y="77183"/>
                    </a:lnTo>
                    <a:cubicBezTo>
                      <a:pt x="77656" y="76770"/>
                      <a:pt x="100193" y="47881"/>
                      <a:pt x="100193" y="47881"/>
                    </a:cubicBezTo>
                    <a:cubicBezTo>
                      <a:pt x="100193" y="77213"/>
                      <a:pt x="130322" y="84833"/>
                      <a:pt x="130322" y="84833"/>
                    </a:cubicBezTo>
                    <a:lnTo>
                      <a:pt x="130322" y="52785"/>
                    </a:lnTo>
                    <a:cubicBezTo>
                      <a:pt x="130352" y="31045"/>
                      <a:pt x="119718" y="11845"/>
                      <a:pt x="103443" y="0"/>
                    </a:cubicBezTo>
                    <a:close/>
                  </a:path>
                </a:pathLst>
              </a:custGeom>
              <a:solidFill>
                <a:srgbClr val="BCBEC0"/>
              </a:solidFill>
              <a:ln w="29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53" name="Graphic 2">
              <a:extLst>
                <a:ext uri="{FF2B5EF4-FFF2-40B4-BE49-F238E27FC236}">
                  <a16:creationId xmlns:a16="http://schemas.microsoft.com/office/drawing/2014/main" id="{553FFE0C-9AF8-9886-A8CC-73CDAA05A7AD}"/>
                </a:ext>
              </a:extLst>
            </p:cNvPr>
            <p:cNvGrpSpPr/>
            <p:nvPr/>
          </p:nvGrpSpPr>
          <p:grpSpPr>
            <a:xfrm>
              <a:off x="3130873" y="2641719"/>
              <a:ext cx="130381" cy="285869"/>
              <a:chOff x="3130873" y="2641719"/>
              <a:chExt cx="130381" cy="285869"/>
            </a:xfrm>
          </p:grpSpPr>
          <p:sp>
            <p:nvSpPr>
              <p:cNvPr id="654" name="Freeform: Shape 653">
                <a:extLst>
                  <a:ext uri="{FF2B5EF4-FFF2-40B4-BE49-F238E27FC236}">
                    <a16:creationId xmlns:a16="http://schemas.microsoft.com/office/drawing/2014/main" id="{D3D2993D-297C-2240-4E57-1186F1DB8270}"/>
                  </a:ext>
                </a:extLst>
              </p:cNvPr>
              <p:cNvSpPr/>
              <p:nvPr/>
            </p:nvSpPr>
            <p:spPr>
              <a:xfrm>
                <a:off x="3132291" y="2805862"/>
                <a:ext cx="127634" cy="121726"/>
              </a:xfrm>
              <a:custGeom>
                <a:avLst/>
                <a:gdLst>
                  <a:gd name="connsiteX0" fmla="*/ 127634 w 127634"/>
                  <a:gd name="connsiteY0" fmla="*/ 121727 h 121726"/>
                  <a:gd name="connsiteX1" fmla="*/ 127634 w 127634"/>
                  <a:gd name="connsiteY1" fmla="*/ 63802 h 121726"/>
                  <a:gd name="connsiteX2" fmla="*/ 63802 w 127634"/>
                  <a:gd name="connsiteY2" fmla="*/ 0 h 121726"/>
                  <a:gd name="connsiteX3" fmla="*/ 0 w 127634"/>
                  <a:gd name="connsiteY3" fmla="*/ 63802 h 121726"/>
                  <a:gd name="connsiteX4" fmla="*/ 0 w 127634"/>
                  <a:gd name="connsiteY4" fmla="*/ 121727 h 121726"/>
                  <a:gd name="connsiteX5" fmla="*/ 127634 w 127634"/>
                  <a:gd name="connsiteY5" fmla="*/ 121727 h 121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7634" h="121726">
                    <a:moveTo>
                      <a:pt x="127634" y="121727"/>
                    </a:moveTo>
                    <a:lnTo>
                      <a:pt x="127634" y="63802"/>
                    </a:lnTo>
                    <a:cubicBezTo>
                      <a:pt x="127634" y="28563"/>
                      <a:pt x="99071" y="0"/>
                      <a:pt x="63802" y="0"/>
                    </a:cubicBezTo>
                    <a:cubicBezTo>
                      <a:pt x="28563" y="0"/>
                      <a:pt x="0" y="28563"/>
                      <a:pt x="0" y="63802"/>
                    </a:cubicBezTo>
                    <a:lnTo>
                      <a:pt x="0" y="121727"/>
                    </a:lnTo>
                    <a:lnTo>
                      <a:pt x="127634" y="121727"/>
                    </a:lnTo>
                    <a:close/>
                  </a:path>
                </a:pathLst>
              </a:custGeom>
              <a:solidFill>
                <a:srgbClr val="00BDF2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5" name="Freeform: Shape 654">
                <a:extLst>
                  <a:ext uri="{FF2B5EF4-FFF2-40B4-BE49-F238E27FC236}">
                    <a16:creationId xmlns:a16="http://schemas.microsoft.com/office/drawing/2014/main" id="{7C07596F-1F95-11FF-3E06-61D7D7C13AB0}"/>
                  </a:ext>
                </a:extLst>
              </p:cNvPr>
              <p:cNvSpPr/>
              <p:nvPr/>
            </p:nvSpPr>
            <p:spPr>
              <a:xfrm>
                <a:off x="3132291" y="2815522"/>
                <a:ext cx="127604" cy="112038"/>
              </a:xfrm>
              <a:custGeom>
                <a:avLst/>
                <a:gdLst>
                  <a:gd name="connsiteX0" fmla="*/ 97535 w 127604"/>
                  <a:gd name="connsiteY0" fmla="*/ 0 h 112038"/>
                  <a:gd name="connsiteX1" fmla="*/ 100666 w 127604"/>
                  <a:gd name="connsiteY1" fmla="*/ 21326 h 112038"/>
                  <a:gd name="connsiteX2" fmla="*/ 23808 w 127604"/>
                  <a:gd name="connsiteY2" fmla="*/ 98155 h 112038"/>
                  <a:gd name="connsiteX3" fmla="*/ 0 w 127604"/>
                  <a:gd name="connsiteY3" fmla="*/ 94256 h 112038"/>
                  <a:gd name="connsiteX4" fmla="*/ 0 w 127604"/>
                  <a:gd name="connsiteY4" fmla="*/ 112038 h 112038"/>
                  <a:gd name="connsiteX5" fmla="*/ 127605 w 127604"/>
                  <a:gd name="connsiteY5" fmla="*/ 112038 h 112038"/>
                  <a:gd name="connsiteX6" fmla="*/ 127605 w 127604"/>
                  <a:gd name="connsiteY6" fmla="*/ 54114 h 112038"/>
                  <a:gd name="connsiteX7" fmla="*/ 97535 w 127604"/>
                  <a:gd name="connsiteY7" fmla="*/ 0 h 112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7604" h="112038">
                    <a:moveTo>
                      <a:pt x="97535" y="0"/>
                    </a:moveTo>
                    <a:cubicBezTo>
                      <a:pt x="99573" y="6794"/>
                      <a:pt x="100666" y="13942"/>
                      <a:pt x="100666" y="21326"/>
                    </a:cubicBezTo>
                    <a:cubicBezTo>
                      <a:pt x="100666" y="63212"/>
                      <a:pt x="65693" y="98155"/>
                      <a:pt x="23808" y="98155"/>
                    </a:cubicBezTo>
                    <a:cubicBezTo>
                      <a:pt x="15508" y="98155"/>
                      <a:pt x="7503" y="96767"/>
                      <a:pt x="0" y="94256"/>
                    </a:cubicBezTo>
                    <a:lnTo>
                      <a:pt x="0" y="112038"/>
                    </a:lnTo>
                    <a:lnTo>
                      <a:pt x="127605" y="112038"/>
                    </a:lnTo>
                    <a:lnTo>
                      <a:pt x="127605" y="54114"/>
                    </a:lnTo>
                    <a:cubicBezTo>
                      <a:pt x="127634" y="31310"/>
                      <a:pt x="115612" y="11283"/>
                      <a:pt x="97535" y="0"/>
                    </a:cubicBezTo>
                    <a:close/>
                  </a:path>
                </a:pathLst>
              </a:custGeom>
              <a:solidFill>
                <a:srgbClr val="BCBEC0"/>
              </a:solidFill>
              <a:ln w="29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6" name="Freeform: Shape 655">
                <a:extLst>
                  <a:ext uri="{FF2B5EF4-FFF2-40B4-BE49-F238E27FC236}">
                    <a16:creationId xmlns:a16="http://schemas.microsoft.com/office/drawing/2014/main" id="{60060D13-34CE-0E5D-C4C4-CD187E31D72A}"/>
                  </a:ext>
                </a:extLst>
              </p:cNvPr>
              <p:cNvSpPr/>
              <p:nvPr/>
            </p:nvSpPr>
            <p:spPr>
              <a:xfrm>
                <a:off x="3196093" y="2850820"/>
                <a:ext cx="2953" cy="64865"/>
              </a:xfrm>
              <a:custGeom>
                <a:avLst/>
                <a:gdLst>
                  <a:gd name="connsiteX0" fmla="*/ 0 w 2953"/>
                  <a:gd name="connsiteY0" fmla="*/ 0 h 64865"/>
                  <a:gd name="connsiteX1" fmla="*/ 0 w 2953"/>
                  <a:gd name="connsiteY1" fmla="*/ 64866 h 64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953" h="64865">
                    <a:moveTo>
                      <a:pt x="0" y="0"/>
                    </a:moveTo>
                    <a:lnTo>
                      <a:pt x="0" y="64866"/>
                    </a:lnTo>
                  </a:path>
                </a:pathLst>
              </a:custGeom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7" name="Freeform: Shape 656">
                <a:extLst>
                  <a:ext uri="{FF2B5EF4-FFF2-40B4-BE49-F238E27FC236}">
                    <a16:creationId xmlns:a16="http://schemas.microsoft.com/office/drawing/2014/main" id="{47355433-E20C-33DB-4B6C-C4297D17422D}"/>
                  </a:ext>
                </a:extLst>
              </p:cNvPr>
              <p:cNvSpPr/>
              <p:nvPr/>
            </p:nvSpPr>
            <p:spPr>
              <a:xfrm>
                <a:off x="3180881" y="2788760"/>
                <a:ext cx="30453" cy="50569"/>
              </a:xfrm>
              <a:custGeom>
                <a:avLst/>
                <a:gdLst>
                  <a:gd name="connsiteX0" fmla="*/ 0 w 30453"/>
                  <a:gd name="connsiteY0" fmla="*/ 0 h 50569"/>
                  <a:gd name="connsiteX1" fmla="*/ 0 w 30453"/>
                  <a:gd name="connsiteY1" fmla="*/ 35328 h 50569"/>
                  <a:gd name="connsiteX2" fmla="*/ 15212 w 30453"/>
                  <a:gd name="connsiteY2" fmla="*/ 50569 h 50569"/>
                  <a:gd name="connsiteX3" fmla="*/ 30454 w 30453"/>
                  <a:gd name="connsiteY3" fmla="*/ 35328 h 50569"/>
                  <a:gd name="connsiteX4" fmla="*/ 30454 w 30453"/>
                  <a:gd name="connsiteY4" fmla="*/ 0 h 50569"/>
                  <a:gd name="connsiteX5" fmla="*/ 0 w 30453"/>
                  <a:gd name="connsiteY5" fmla="*/ 0 h 50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453" h="50569">
                    <a:moveTo>
                      <a:pt x="0" y="0"/>
                    </a:moveTo>
                    <a:lnTo>
                      <a:pt x="0" y="35328"/>
                    </a:lnTo>
                    <a:cubicBezTo>
                      <a:pt x="0" y="43746"/>
                      <a:pt x="6823" y="50569"/>
                      <a:pt x="15212" y="50569"/>
                    </a:cubicBezTo>
                    <a:cubicBezTo>
                      <a:pt x="23630" y="50569"/>
                      <a:pt x="30454" y="43776"/>
                      <a:pt x="30454" y="35328"/>
                    </a:cubicBezTo>
                    <a:lnTo>
                      <a:pt x="3045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534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8" name="Freeform: Shape 657">
                <a:extLst>
                  <a:ext uri="{FF2B5EF4-FFF2-40B4-BE49-F238E27FC236}">
                    <a16:creationId xmlns:a16="http://schemas.microsoft.com/office/drawing/2014/main" id="{339688F4-D2D4-0FB5-47AD-83638879579E}"/>
                  </a:ext>
                </a:extLst>
              </p:cNvPr>
              <p:cNvSpPr/>
              <p:nvPr/>
            </p:nvSpPr>
            <p:spPr>
              <a:xfrm>
                <a:off x="3130873" y="2641719"/>
                <a:ext cx="130381" cy="167835"/>
              </a:xfrm>
              <a:custGeom>
                <a:avLst/>
                <a:gdLst>
                  <a:gd name="connsiteX0" fmla="*/ 130381 w 130381"/>
                  <a:gd name="connsiteY0" fmla="*/ 102645 h 167835"/>
                  <a:gd name="connsiteX1" fmla="*/ 65191 w 130381"/>
                  <a:gd name="connsiteY1" fmla="*/ 167836 h 167835"/>
                  <a:gd name="connsiteX2" fmla="*/ 65191 w 130381"/>
                  <a:gd name="connsiteY2" fmla="*/ 167836 h 167835"/>
                  <a:gd name="connsiteX3" fmla="*/ 0 w 130381"/>
                  <a:gd name="connsiteY3" fmla="*/ 102645 h 167835"/>
                  <a:gd name="connsiteX4" fmla="*/ 0 w 130381"/>
                  <a:gd name="connsiteY4" fmla="*/ 65191 h 167835"/>
                  <a:gd name="connsiteX5" fmla="*/ 65191 w 130381"/>
                  <a:gd name="connsiteY5" fmla="*/ 0 h 167835"/>
                  <a:gd name="connsiteX6" fmla="*/ 65191 w 130381"/>
                  <a:gd name="connsiteY6" fmla="*/ 0 h 167835"/>
                  <a:gd name="connsiteX7" fmla="*/ 130381 w 130381"/>
                  <a:gd name="connsiteY7" fmla="*/ 65191 h 167835"/>
                  <a:gd name="connsiteX8" fmla="*/ 130381 w 130381"/>
                  <a:gd name="connsiteY8" fmla="*/ 102645 h 16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0381" h="167835">
                    <a:moveTo>
                      <a:pt x="130381" y="102645"/>
                    </a:moveTo>
                    <a:cubicBezTo>
                      <a:pt x="130381" y="138652"/>
                      <a:pt x="101198" y="167836"/>
                      <a:pt x="65191" y="167836"/>
                    </a:cubicBezTo>
                    <a:lnTo>
                      <a:pt x="65191" y="167836"/>
                    </a:lnTo>
                    <a:cubicBezTo>
                      <a:pt x="29184" y="167836"/>
                      <a:pt x="0" y="138652"/>
                      <a:pt x="0" y="102645"/>
                    </a:cubicBezTo>
                    <a:lnTo>
                      <a:pt x="0" y="65191"/>
                    </a:lnTo>
                    <a:cubicBezTo>
                      <a:pt x="0" y="29184"/>
                      <a:pt x="29184" y="0"/>
                      <a:pt x="65191" y="0"/>
                    </a:cubicBezTo>
                    <a:lnTo>
                      <a:pt x="65191" y="0"/>
                    </a:lnTo>
                    <a:cubicBezTo>
                      <a:pt x="101198" y="0"/>
                      <a:pt x="130381" y="29184"/>
                      <a:pt x="130381" y="65191"/>
                    </a:cubicBezTo>
                    <a:lnTo>
                      <a:pt x="130381" y="102645"/>
                    </a:lnTo>
                    <a:close/>
                  </a:path>
                </a:pathLst>
              </a:custGeom>
              <a:solidFill>
                <a:srgbClr val="FFD534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9" name="Freeform: Shape 658">
                <a:extLst>
                  <a:ext uri="{FF2B5EF4-FFF2-40B4-BE49-F238E27FC236}">
                    <a16:creationId xmlns:a16="http://schemas.microsoft.com/office/drawing/2014/main" id="{95A536AC-5320-CC6D-9AAA-075BF25CC0B0}"/>
                  </a:ext>
                </a:extLst>
              </p:cNvPr>
              <p:cNvSpPr/>
              <p:nvPr/>
            </p:nvSpPr>
            <p:spPr>
              <a:xfrm>
                <a:off x="3130873" y="2641719"/>
                <a:ext cx="130381" cy="97269"/>
              </a:xfrm>
              <a:custGeom>
                <a:avLst/>
                <a:gdLst>
                  <a:gd name="connsiteX0" fmla="*/ 130381 w 130381"/>
                  <a:gd name="connsiteY0" fmla="*/ 65191 h 97269"/>
                  <a:gd name="connsiteX1" fmla="*/ 65191 w 130381"/>
                  <a:gd name="connsiteY1" fmla="*/ 0 h 97269"/>
                  <a:gd name="connsiteX2" fmla="*/ 0 w 130381"/>
                  <a:gd name="connsiteY2" fmla="*/ 65191 h 97269"/>
                  <a:gd name="connsiteX3" fmla="*/ 0 w 130381"/>
                  <a:gd name="connsiteY3" fmla="*/ 89619 h 97269"/>
                  <a:gd name="connsiteX4" fmla="*/ 100223 w 130381"/>
                  <a:gd name="connsiteY4" fmla="*/ 60317 h 97269"/>
                  <a:gd name="connsiteX5" fmla="*/ 130381 w 130381"/>
                  <a:gd name="connsiteY5" fmla="*/ 97269 h 97269"/>
                  <a:gd name="connsiteX6" fmla="*/ 130381 w 130381"/>
                  <a:gd name="connsiteY6" fmla="*/ 65191 h 97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0381" h="97269">
                    <a:moveTo>
                      <a:pt x="130381" y="65191"/>
                    </a:moveTo>
                    <a:cubicBezTo>
                      <a:pt x="130381" y="29184"/>
                      <a:pt x="101198" y="0"/>
                      <a:pt x="65191" y="0"/>
                    </a:cubicBezTo>
                    <a:cubicBezTo>
                      <a:pt x="29184" y="0"/>
                      <a:pt x="0" y="29184"/>
                      <a:pt x="0" y="65191"/>
                    </a:cubicBezTo>
                    <a:lnTo>
                      <a:pt x="0" y="89619"/>
                    </a:lnTo>
                    <a:cubicBezTo>
                      <a:pt x="77715" y="89205"/>
                      <a:pt x="100223" y="60317"/>
                      <a:pt x="100223" y="60317"/>
                    </a:cubicBezTo>
                    <a:cubicBezTo>
                      <a:pt x="100223" y="89648"/>
                      <a:pt x="130381" y="97269"/>
                      <a:pt x="130381" y="97269"/>
                    </a:cubicBezTo>
                    <a:lnTo>
                      <a:pt x="130381" y="65191"/>
                    </a:lnTo>
                    <a:close/>
                  </a:path>
                </a:pathLst>
              </a:custGeom>
              <a:solidFill>
                <a:srgbClr val="00BDF2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0" name="Freeform: Shape 659">
                <a:extLst>
                  <a:ext uri="{FF2B5EF4-FFF2-40B4-BE49-F238E27FC236}">
                    <a16:creationId xmlns:a16="http://schemas.microsoft.com/office/drawing/2014/main" id="{1FFC41AF-BCB4-FC44-52BE-C270CE677582}"/>
                  </a:ext>
                </a:extLst>
              </p:cNvPr>
              <p:cNvSpPr/>
              <p:nvPr/>
            </p:nvSpPr>
            <p:spPr>
              <a:xfrm>
                <a:off x="3130873" y="2654125"/>
                <a:ext cx="130381" cy="84863"/>
              </a:xfrm>
              <a:custGeom>
                <a:avLst/>
                <a:gdLst>
                  <a:gd name="connsiteX0" fmla="*/ 103472 w 130381"/>
                  <a:gd name="connsiteY0" fmla="*/ 0 h 84863"/>
                  <a:gd name="connsiteX1" fmla="*/ 30602 w 130381"/>
                  <a:gd name="connsiteY1" fmla="*/ 52814 h 84863"/>
                  <a:gd name="connsiteX2" fmla="*/ 354 w 130381"/>
                  <a:gd name="connsiteY2" fmla="*/ 46434 h 84863"/>
                  <a:gd name="connsiteX3" fmla="*/ 0 w 130381"/>
                  <a:gd name="connsiteY3" fmla="*/ 52785 h 84863"/>
                  <a:gd name="connsiteX4" fmla="*/ 0 w 130381"/>
                  <a:gd name="connsiteY4" fmla="*/ 77213 h 84863"/>
                  <a:gd name="connsiteX5" fmla="*/ 100223 w 130381"/>
                  <a:gd name="connsiteY5" fmla="*/ 47911 h 84863"/>
                  <a:gd name="connsiteX6" fmla="*/ 130381 w 130381"/>
                  <a:gd name="connsiteY6" fmla="*/ 84863 h 84863"/>
                  <a:gd name="connsiteX7" fmla="*/ 130381 w 130381"/>
                  <a:gd name="connsiteY7" fmla="*/ 52814 h 84863"/>
                  <a:gd name="connsiteX8" fmla="*/ 103472 w 130381"/>
                  <a:gd name="connsiteY8" fmla="*/ 0 h 84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0381" h="84863">
                    <a:moveTo>
                      <a:pt x="103472" y="0"/>
                    </a:moveTo>
                    <a:cubicBezTo>
                      <a:pt x="93163" y="30424"/>
                      <a:pt x="64127" y="52814"/>
                      <a:pt x="30602" y="52814"/>
                    </a:cubicBezTo>
                    <a:cubicBezTo>
                      <a:pt x="19909" y="52814"/>
                      <a:pt x="9659" y="50510"/>
                      <a:pt x="354" y="46434"/>
                    </a:cubicBezTo>
                    <a:cubicBezTo>
                      <a:pt x="148" y="48531"/>
                      <a:pt x="0" y="50658"/>
                      <a:pt x="0" y="52785"/>
                    </a:cubicBezTo>
                    <a:lnTo>
                      <a:pt x="0" y="77213"/>
                    </a:lnTo>
                    <a:cubicBezTo>
                      <a:pt x="77715" y="76799"/>
                      <a:pt x="100223" y="47911"/>
                      <a:pt x="100223" y="47911"/>
                    </a:cubicBezTo>
                    <a:cubicBezTo>
                      <a:pt x="100223" y="77242"/>
                      <a:pt x="130381" y="84863"/>
                      <a:pt x="130381" y="84863"/>
                    </a:cubicBezTo>
                    <a:lnTo>
                      <a:pt x="130381" y="52814"/>
                    </a:lnTo>
                    <a:cubicBezTo>
                      <a:pt x="130381" y="31074"/>
                      <a:pt x="119777" y="11845"/>
                      <a:pt x="103472" y="0"/>
                    </a:cubicBezTo>
                    <a:close/>
                  </a:path>
                </a:pathLst>
              </a:custGeom>
              <a:solidFill>
                <a:srgbClr val="BCBEC0"/>
              </a:solidFill>
              <a:ln w="29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7D6336A9-A651-E79B-5CBD-59CDF846F2D6}"/>
                </a:ext>
              </a:extLst>
            </p:cNvPr>
            <p:cNvSpPr/>
            <p:nvPr/>
          </p:nvSpPr>
          <p:spPr>
            <a:xfrm>
              <a:off x="2895897" y="3014106"/>
              <a:ext cx="177258" cy="134250"/>
            </a:xfrm>
            <a:custGeom>
              <a:avLst/>
              <a:gdLst>
                <a:gd name="connsiteX0" fmla="*/ 0 w 177258"/>
                <a:gd name="connsiteY0" fmla="*/ 0 h 134250"/>
                <a:gd name="connsiteX1" fmla="*/ 177258 w 177258"/>
                <a:gd name="connsiteY1" fmla="*/ 0 h 134250"/>
                <a:gd name="connsiteX2" fmla="*/ 177258 w 177258"/>
                <a:gd name="connsiteY2" fmla="*/ 134251 h 134250"/>
                <a:gd name="connsiteX3" fmla="*/ 0 w 177258"/>
                <a:gd name="connsiteY3" fmla="*/ 134251 h 134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7258" h="134250">
                  <a:moveTo>
                    <a:pt x="0" y="0"/>
                  </a:moveTo>
                  <a:lnTo>
                    <a:pt x="177258" y="0"/>
                  </a:lnTo>
                  <a:lnTo>
                    <a:pt x="177258" y="134251"/>
                  </a:lnTo>
                  <a:lnTo>
                    <a:pt x="0" y="134251"/>
                  </a:lnTo>
                  <a:close/>
                </a:path>
              </a:pathLst>
            </a:custGeom>
            <a:solidFill>
              <a:srgbClr val="C0C2C4"/>
            </a:solidFill>
            <a:ln w="1354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F39DB003-9BA7-2994-12D1-3B871A20C229}"/>
                </a:ext>
              </a:extLst>
            </p:cNvPr>
            <p:cNvSpPr/>
            <p:nvPr/>
          </p:nvSpPr>
          <p:spPr>
            <a:xfrm>
              <a:off x="3104023" y="2952342"/>
              <a:ext cx="177228" cy="196014"/>
            </a:xfrm>
            <a:custGeom>
              <a:avLst/>
              <a:gdLst>
                <a:gd name="connsiteX0" fmla="*/ 0 w 177228"/>
                <a:gd name="connsiteY0" fmla="*/ 0 h 196014"/>
                <a:gd name="connsiteX1" fmla="*/ 177229 w 177228"/>
                <a:gd name="connsiteY1" fmla="*/ 0 h 196014"/>
                <a:gd name="connsiteX2" fmla="*/ 177229 w 177228"/>
                <a:gd name="connsiteY2" fmla="*/ 196015 h 196014"/>
                <a:gd name="connsiteX3" fmla="*/ 0 w 177228"/>
                <a:gd name="connsiteY3" fmla="*/ 196015 h 196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7228" h="196014">
                  <a:moveTo>
                    <a:pt x="0" y="0"/>
                  </a:moveTo>
                  <a:lnTo>
                    <a:pt x="177229" y="0"/>
                  </a:lnTo>
                  <a:lnTo>
                    <a:pt x="177229" y="196015"/>
                  </a:lnTo>
                  <a:lnTo>
                    <a:pt x="0" y="196015"/>
                  </a:lnTo>
                  <a:close/>
                </a:path>
              </a:pathLst>
            </a:custGeom>
            <a:solidFill>
              <a:srgbClr val="C0C2C4"/>
            </a:solidFill>
            <a:ln w="1354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F64F6D83-DE92-073F-7988-84BBA98E0554}"/>
                </a:ext>
              </a:extLst>
            </p:cNvPr>
            <p:cNvSpPr/>
            <p:nvPr/>
          </p:nvSpPr>
          <p:spPr>
            <a:xfrm>
              <a:off x="3312149" y="3067807"/>
              <a:ext cx="177199" cy="80550"/>
            </a:xfrm>
            <a:custGeom>
              <a:avLst/>
              <a:gdLst>
                <a:gd name="connsiteX0" fmla="*/ 0 w 177199"/>
                <a:gd name="connsiteY0" fmla="*/ 0 h 80550"/>
                <a:gd name="connsiteX1" fmla="*/ 177199 w 177199"/>
                <a:gd name="connsiteY1" fmla="*/ 0 h 80550"/>
                <a:gd name="connsiteX2" fmla="*/ 177199 w 177199"/>
                <a:gd name="connsiteY2" fmla="*/ 80550 h 80550"/>
                <a:gd name="connsiteX3" fmla="*/ 0 w 177199"/>
                <a:gd name="connsiteY3" fmla="*/ 80550 h 8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7199" h="80550">
                  <a:moveTo>
                    <a:pt x="0" y="0"/>
                  </a:moveTo>
                  <a:lnTo>
                    <a:pt x="177199" y="0"/>
                  </a:lnTo>
                  <a:lnTo>
                    <a:pt x="177199" y="80550"/>
                  </a:lnTo>
                  <a:lnTo>
                    <a:pt x="0" y="80550"/>
                  </a:lnTo>
                  <a:close/>
                </a:path>
              </a:pathLst>
            </a:custGeom>
            <a:solidFill>
              <a:srgbClr val="C0C2C4"/>
            </a:solidFill>
            <a:ln w="1354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454D70F5-39C1-DB6E-4F75-DA8DB8C2B445}"/>
                </a:ext>
              </a:extLst>
            </p:cNvPr>
            <p:cNvSpPr/>
            <p:nvPr/>
          </p:nvSpPr>
          <p:spPr>
            <a:xfrm>
              <a:off x="2895868" y="3014106"/>
              <a:ext cx="177258" cy="134250"/>
            </a:xfrm>
            <a:custGeom>
              <a:avLst/>
              <a:gdLst>
                <a:gd name="connsiteX0" fmla="*/ 143349 w 177258"/>
                <a:gd name="connsiteY0" fmla="*/ 0 h 134250"/>
                <a:gd name="connsiteX1" fmla="*/ 21504 w 177258"/>
                <a:gd name="connsiteY1" fmla="*/ 105776 h 134250"/>
                <a:gd name="connsiteX2" fmla="*/ 0 w 177258"/>
                <a:gd name="connsiteY2" fmla="*/ 103767 h 134250"/>
                <a:gd name="connsiteX3" fmla="*/ 0 w 177258"/>
                <a:gd name="connsiteY3" fmla="*/ 134251 h 134250"/>
                <a:gd name="connsiteX4" fmla="*/ 177258 w 177258"/>
                <a:gd name="connsiteY4" fmla="*/ 134251 h 134250"/>
                <a:gd name="connsiteX5" fmla="*/ 177258 w 177258"/>
                <a:gd name="connsiteY5" fmla="*/ 0 h 134250"/>
                <a:gd name="connsiteX6" fmla="*/ 143349 w 177258"/>
                <a:gd name="connsiteY6" fmla="*/ 0 h 134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258" h="134250">
                  <a:moveTo>
                    <a:pt x="143349" y="0"/>
                  </a:moveTo>
                  <a:cubicBezTo>
                    <a:pt x="141901" y="65250"/>
                    <a:pt x="87049" y="105776"/>
                    <a:pt x="21504" y="105776"/>
                  </a:cubicBezTo>
                  <a:cubicBezTo>
                    <a:pt x="14208" y="105776"/>
                    <a:pt x="7001" y="105067"/>
                    <a:pt x="0" y="103767"/>
                  </a:cubicBezTo>
                  <a:lnTo>
                    <a:pt x="0" y="134251"/>
                  </a:lnTo>
                  <a:lnTo>
                    <a:pt x="177258" y="134251"/>
                  </a:lnTo>
                  <a:lnTo>
                    <a:pt x="177258" y="0"/>
                  </a:lnTo>
                  <a:lnTo>
                    <a:pt x="143349" y="0"/>
                  </a:lnTo>
                  <a:close/>
                </a:path>
              </a:pathLst>
            </a:custGeom>
            <a:solidFill>
              <a:srgbClr val="BCBEC0"/>
            </a:solidFill>
            <a:ln w="29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63CA6DA9-710C-E345-4D10-D359AA1AFBBA}"/>
                </a:ext>
              </a:extLst>
            </p:cNvPr>
            <p:cNvSpPr/>
            <p:nvPr/>
          </p:nvSpPr>
          <p:spPr>
            <a:xfrm>
              <a:off x="3104053" y="2952342"/>
              <a:ext cx="177228" cy="196044"/>
            </a:xfrm>
            <a:custGeom>
              <a:avLst/>
              <a:gdLst>
                <a:gd name="connsiteX0" fmla="*/ 132626 w 177228"/>
                <a:gd name="connsiteY0" fmla="*/ 0 h 196044"/>
                <a:gd name="connsiteX1" fmla="*/ 140690 w 177228"/>
                <a:gd name="connsiteY1" fmla="*/ 42978 h 196044"/>
                <a:gd name="connsiteX2" fmla="*/ 18786 w 177228"/>
                <a:gd name="connsiteY2" fmla="*/ 164882 h 196044"/>
                <a:gd name="connsiteX3" fmla="*/ 0 w 177228"/>
                <a:gd name="connsiteY3" fmla="*/ 163375 h 196044"/>
                <a:gd name="connsiteX4" fmla="*/ 0 w 177228"/>
                <a:gd name="connsiteY4" fmla="*/ 196044 h 196044"/>
                <a:gd name="connsiteX5" fmla="*/ 177229 w 177228"/>
                <a:gd name="connsiteY5" fmla="*/ 196044 h 196044"/>
                <a:gd name="connsiteX6" fmla="*/ 177229 w 177228"/>
                <a:gd name="connsiteY6" fmla="*/ 29 h 196044"/>
                <a:gd name="connsiteX7" fmla="*/ 132626 w 177228"/>
                <a:gd name="connsiteY7" fmla="*/ 29 h 196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228" h="196044">
                  <a:moveTo>
                    <a:pt x="132626" y="0"/>
                  </a:moveTo>
                  <a:cubicBezTo>
                    <a:pt x="137825" y="13410"/>
                    <a:pt x="140690" y="27913"/>
                    <a:pt x="140690" y="42978"/>
                  </a:cubicBezTo>
                  <a:cubicBezTo>
                    <a:pt x="140690" y="109439"/>
                    <a:pt x="85247" y="164882"/>
                    <a:pt x="18786" y="164882"/>
                  </a:cubicBezTo>
                  <a:cubicBezTo>
                    <a:pt x="12406" y="164882"/>
                    <a:pt x="6114" y="164350"/>
                    <a:pt x="0" y="163375"/>
                  </a:cubicBezTo>
                  <a:lnTo>
                    <a:pt x="0" y="196044"/>
                  </a:lnTo>
                  <a:lnTo>
                    <a:pt x="177229" y="196044"/>
                  </a:lnTo>
                  <a:lnTo>
                    <a:pt x="177229" y="29"/>
                  </a:lnTo>
                  <a:lnTo>
                    <a:pt x="132626" y="29"/>
                  </a:lnTo>
                  <a:close/>
                </a:path>
              </a:pathLst>
            </a:custGeom>
            <a:solidFill>
              <a:srgbClr val="BCBEC0"/>
            </a:solidFill>
            <a:ln w="29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49431B80-0719-7D31-0160-C64EFA470B1F}"/>
                </a:ext>
              </a:extLst>
            </p:cNvPr>
            <p:cNvSpPr/>
            <p:nvPr/>
          </p:nvSpPr>
          <p:spPr>
            <a:xfrm>
              <a:off x="3312119" y="3067806"/>
              <a:ext cx="177199" cy="80550"/>
            </a:xfrm>
            <a:custGeom>
              <a:avLst/>
              <a:gdLst>
                <a:gd name="connsiteX0" fmla="*/ 154307 w 177199"/>
                <a:gd name="connsiteY0" fmla="*/ 0 h 80550"/>
                <a:gd name="connsiteX1" fmla="*/ 126482 w 177199"/>
                <a:gd name="connsiteY1" fmla="*/ 32492 h 80550"/>
                <a:gd name="connsiteX2" fmla="*/ 40290 w 177199"/>
                <a:gd name="connsiteY2" fmla="*/ 68174 h 80550"/>
                <a:gd name="connsiteX3" fmla="*/ 37602 w 177199"/>
                <a:gd name="connsiteY3" fmla="*/ 68174 h 80550"/>
                <a:gd name="connsiteX4" fmla="*/ 0 w 177199"/>
                <a:gd name="connsiteY4" fmla="*/ 62178 h 80550"/>
                <a:gd name="connsiteX5" fmla="*/ 0 w 177199"/>
                <a:gd name="connsiteY5" fmla="*/ 80551 h 80550"/>
                <a:gd name="connsiteX6" fmla="*/ 177199 w 177199"/>
                <a:gd name="connsiteY6" fmla="*/ 80551 h 80550"/>
                <a:gd name="connsiteX7" fmla="*/ 177199 w 177199"/>
                <a:gd name="connsiteY7" fmla="*/ 0 h 80550"/>
                <a:gd name="connsiteX8" fmla="*/ 154307 w 177199"/>
                <a:gd name="connsiteY8" fmla="*/ 0 h 8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199" h="80550">
                  <a:moveTo>
                    <a:pt x="154307" y="0"/>
                  </a:moveTo>
                  <a:cubicBezTo>
                    <a:pt x="148193" y="16069"/>
                    <a:pt x="138829" y="20175"/>
                    <a:pt x="126482" y="32492"/>
                  </a:cubicBezTo>
                  <a:cubicBezTo>
                    <a:pt x="103738" y="55236"/>
                    <a:pt x="72486" y="68174"/>
                    <a:pt x="40290" y="68174"/>
                  </a:cubicBezTo>
                  <a:lnTo>
                    <a:pt x="37602" y="68174"/>
                  </a:lnTo>
                  <a:cubicBezTo>
                    <a:pt x="24753" y="68174"/>
                    <a:pt x="12051" y="66077"/>
                    <a:pt x="0" y="62178"/>
                  </a:cubicBezTo>
                  <a:lnTo>
                    <a:pt x="0" y="80551"/>
                  </a:lnTo>
                  <a:lnTo>
                    <a:pt x="177199" y="80551"/>
                  </a:lnTo>
                  <a:lnTo>
                    <a:pt x="177199" y="0"/>
                  </a:lnTo>
                  <a:lnTo>
                    <a:pt x="154307" y="0"/>
                  </a:lnTo>
                  <a:close/>
                </a:path>
              </a:pathLst>
            </a:custGeom>
            <a:solidFill>
              <a:srgbClr val="BCBEC0"/>
            </a:solidFill>
            <a:ln w="29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69" name="Graphic 2">
            <a:extLst>
              <a:ext uri="{FF2B5EF4-FFF2-40B4-BE49-F238E27FC236}">
                <a16:creationId xmlns:a16="http://schemas.microsoft.com/office/drawing/2014/main" id="{20BDFBD1-405F-76F8-7ADF-22CD4C38DFAD}"/>
              </a:ext>
            </a:extLst>
          </p:cNvPr>
          <p:cNvGrpSpPr/>
          <p:nvPr/>
        </p:nvGrpSpPr>
        <p:grpSpPr>
          <a:xfrm>
            <a:off x="3973005" y="2650817"/>
            <a:ext cx="593095" cy="488471"/>
            <a:chOff x="3973005" y="2650817"/>
            <a:chExt cx="593095" cy="488471"/>
          </a:xfrm>
        </p:grpSpPr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30310C6D-1F7C-57F7-E629-895D685090C0}"/>
                </a:ext>
              </a:extLst>
            </p:cNvPr>
            <p:cNvSpPr/>
            <p:nvPr/>
          </p:nvSpPr>
          <p:spPr>
            <a:xfrm>
              <a:off x="4170467" y="2650817"/>
              <a:ext cx="198141" cy="95260"/>
            </a:xfrm>
            <a:custGeom>
              <a:avLst/>
              <a:gdLst>
                <a:gd name="connsiteX0" fmla="*/ 0 w 198141"/>
                <a:gd name="connsiteY0" fmla="*/ 0 h 95260"/>
                <a:gd name="connsiteX1" fmla="*/ 198142 w 198141"/>
                <a:gd name="connsiteY1" fmla="*/ 0 h 95260"/>
                <a:gd name="connsiteX2" fmla="*/ 198142 w 198141"/>
                <a:gd name="connsiteY2" fmla="*/ 95260 h 95260"/>
                <a:gd name="connsiteX3" fmla="*/ 0 w 198141"/>
                <a:gd name="connsiteY3" fmla="*/ 95260 h 9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141" h="95260">
                  <a:moveTo>
                    <a:pt x="0" y="0"/>
                  </a:moveTo>
                  <a:lnTo>
                    <a:pt x="198142" y="0"/>
                  </a:lnTo>
                  <a:lnTo>
                    <a:pt x="198142" y="95260"/>
                  </a:lnTo>
                  <a:lnTo>
                    <a:pt x="0" y="95260"/>
                  </a:lnTo>
                  <a:close/>
                </a:path>
              </a:pathLst>
            </a:custGeom>
            <a:noFill/>
            <a:ln w="1354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FED70954-F9E2-80C6-B389-9890CA1962A9}"/>
                </a:ext>
              </a:extLst>
            </p:cNvPr>
            <p:cNvSpPr/>
            <p:nvPr/>
          </p:nvSpPr>
          <p:spPr>
            <a:xfrm>
              <a:off x="3973005" y="2715328"/>
              <a:ext cx="593066" cy="423960"/>
            </a:xfrm>
            <a:custGeom>
              <a:avLst/>
              <a:gdLst>
                <a:gd name="connsiteX0" fmla="*/ 593066 w 593066"/>
                <a:gd name="connsiteY0" fmla="*/ 347073 h 423960"/>
                <a:gd name="connsiteX1" fmla="*/ 516179 w 593066"/>
                <a:gd name="connsiteY1" fmla="*/ 423961 h 423960"/>
                <a:gd name="connsiteX2" fmla="*/ 76888 w 593066"/>
                <a:gd name="connsiteY2" fmla="*/ 423961 h 423960"/>
                <a:gd name="connsiteX3" fmla="*/ 0 w 593066"/>
                <a:gd name="connsiteY3" fmla="*/ 347073 h 423960"/>
                <a:gd name="connsiteX4" fmla="*/ 0 w 593066"/>
                <a:gd name="connsiteY4" fmla="*/ 76888 h 423960"/>
                <a:gd name="connsiteX5" fmla="*/ 76888 w 593066"/>
                <a:gd name="connsiteY5" fmla="*/ 0 h 423960"/>
                <a:gd name="connsiteX6" fmla="*/ 516179 w 593066"/>
                <a:gd name="connsiteY6" fmla="*/ 0 h 423960"/>
                <a:gd name="connsiteX7" fmla="*/ 593066 w 593066"/>
                <a:gd name="connsiteY7" fmla="*/ 76888 h 423960"/>
                <a:gd name="connsiteX8" fmla="*/ 593066 w 593066"/>
                <a:gd name="connsiteY8" fmla="*/ 347073 h 42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3066" h="423960">
                  <a:moveTo>
                    <a:pt x="593066" y="347073"/>
                  </a:moveTo>
                  <a:cubicBezTo>
                    <a:pt x="593066" y="389519"/>
                    <a:pt x="558625" y="423961"/>
                    <a:pt x="516179" y="423961"/>
                  </a:cubicBezTo>
                  <a:lnTo>
                    <a:pt x="76888" y="423961"/>
                  </a:lnTo>
                  <a:cubicBezTo>
                    <a:pt x="34382" y="423961"/>
                    <a:pt x="0" y="389549"/>
                    <a:pt x="0" y="347073"/>
                  </a:cubicBezTo>
                  <a:lnTo>
                    <a:pt x="0" y="76888"/>
                  </a:lnTo>
                  <a:cubicBezTo>
                    <a:pt x="0" y="34412"/>
                    <a:pt x="34382" y="0"/>
                    <a:pt x="76888" y="0"/>
                  </a:cubicBezTo>
                  <a:lnTo>
                    <a:pt x="516179" y="0"/>
                  </a:lnTo>
                  <a:cubicBezTo>
                    <a:pt x="558625" y="0"/>
                    <a:pt x="593066" y="34412"/>
                    <a:pt x="593066" y="76888"/>
                  </a:cubicBezTo>
                  <a:lnTo>
                    <a:pt x="593066" y="347073"/>
                  </a:lnTo>
                  <a:close/>
                </a:path>
              </a:pathLst>
            </a:custGeom>
            <a:solidFill>
              <a:srgbClr val="008ED4"/>
            </a:solidFill>
            <a:ln w="1354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8E591640-DE99-4A20-A809-E08DE826FD84}"/>
                </a:ext>
              </a:extLst>
            </p:cNvPr>
            <p:cNvSpPr/>
            <p:nvPr/>
          </p:nvSpPr>
          <p:spPr>
            <a:xfrm>
              <a:off x="3973005" y="2846005"/>
              <a:ext cx="593066" cy="293283"/>
            </a:xfrm>
            <a:custGeom>
              <a:avLst/>
              <a:gdLst>
                <a:gd name="connsiteX0" fmla="*/ 271751 w 593066"/>
                <a:gd name="connsiteY0" fmla="*/ 236925 h 293283"/>
                <a:gd name="connsiteX1" fmla="*/ 0 w 593066"/>
                <a:gd name="connsiteY1" fmla="*/ 97062 h 293283"/>
                <a:gd name="connsiteX2" fmla="*/ 0 w 593066"/>
                <a:gd name="connsiteY2" fmla="*/ 216396 h 293283"/>
                <a:gd name="connsiteX3" fmla="*/ 76888 w 593066"/>
                <a:gd name="connsiteY3" fmla="*/ 293284 h 293283"/>
                <a:gd name="connsiteX4" fmla="*/ 516179 w 593066"/>
                <a:gd name="connsiteY4" fmla="*/ 293284 h 293283"/>
                <a:gd name="connsiteX5" fmla="*/ 593066 w 593066"/>
                <a:gd name="connsiteY5" fmla="*/ 216396 h 293283"/>
                <a:gd name="connsiteX6" fmla="*/ 593066 w 593066"/>
                <a:gd name="connsiteY6" fmla="*/ 0 h 293283"/>
                <a:gd name="connsiteX7" fmla="*/ 271751 w 593066"/>
                <a:gd name="connsiteY7" fmla="*/ 236925 h 29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3066" h="293283">
                  <a:moveTo>
                    <a:pt x="271751" y="236925"/>
                  </a:moveTo>
                  <a:cubicBezTo>
                    <a:pt x="161190" y="236925"/>
                    <a:pt x="61705" y="181334"/>
                    <a:pt x="0" y="97062"/>
                  </a:cubicBezTo>
                  <a:lnTo>
                    <a:pt x="0" y="216396"/>
                  </a:lnTo>
                  <a:cubicBezTo>
                    <a:pt x="0" y="258843"/>
                    <a:pt x="34382" y="293284"/>
                    <a:pt x="76888" y="293284"/>
                  </a:cubicBezTo>
                  <a:lnTo>
                    <a:pt x="516179" y="293284"/>
                  </a:lnTo>
                  <a:cubicBezTo>
                    <a:pt x="558625" y="293284"/>
                    <a:pt x="593066" y="258872"/>
                    <a:pt x="593066" y="216396"/>
                  </a:cubicBezTo>
                  <a:lnTo>
                    <a:pt x="593066" y="0"/>
                  </a:lnTo>
                  <a:cubicBezTo>
                    <a:pt x="549705" y="136082"/>
                    <a:pt x="420771" y="236925"/>
                    <a:pt x="271751" y="236925"/>
                  </a:cubicBezTo>
                  <a:close/>
                </a:path>
              </a:pathLst>
            </a:custGeom>
            <a:solidFill>
              <a:srgbClr val="BCBEC0"/>
            </a:solidFill>
            <a:ln w="29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EBD95DC6-8E87-3D93-ED27-360F5CA8CC09}"/>
                </a:ext>
              </a:extLst>
            </p:cNvPr>
            <p:cNvSpPr/>
            <p:nvPr/>
          </p:nvSpPr>
          <p:spPr>
            <a:xfrm>
              <a:off x="3973005" y="2715328"/>
              <a:ext cx="593066" cy="232730"/>
            </a:xfrm>
            <a:custGeom>
              <a:avLst/>
              <a:gdLst>
                <a:gd name="connsiteX0" fmla="*/ 593066 w 593066"/>
                <a:gd name="connsiteY0" fmla="*/ 141310 h 232730"/>
                <a:gd name="connsiteX1" fmla="*/ 593066 w 593066"/>
                <a:gd name="connsiteY1" fmla="*/ 76888 h 232730"/>
                <a:gd name="connsiteX2" fmla="*/ 516179 w 593066"/>
                <a:gd name="connsiteY2" fmla="*/ 0 h 232730"/>
                <a:gd name="connsiteX3" fmla="*/ 76888 w 593066"/>
                <a:gd name="connsiteY3" fmla="*/ 0 h 232730"/>
                <a:gd name="connsiteX4" fmla="*/ 0 w 593066"/>
                <a:gd name="connsiteY4" fmla="*/ 76888 h 232730"/>
                <a:gd name="connsiteX5" fmla="*/ 0 w 593066"/>
                <a:gd name="connsiteY5" fmla="*/ 141310 h 232730"/>
                <a:gd name="connsiteX6" fmla="*/ 298069 w 593066"/>
                <a:gd name="connsiteY6" fmla="*/ 232731 h 232730"/>
                <a:gd name="connsiteX7" fmla="*/ 593066 w 593066"/>
                <a:gd name="connsiteY7" fmla="*/ 141310 h 232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3066" h="232730">
                  <a:moveTo>
                    <a:pt x="593066" y="141310"/>
                  </a:moveTo>
                  <a:lnTo>
                    <a:pt x="593066" y="76888"/>
                  </a:lnTo>
                  <a:cubicBezTo>
                    <a:pt x="593066" y="34412"/>
                    <a:pt x="558625" y="0"/>
                    <a:pt x="516179" y="0"/>
                  </a:cubicBezTo>
                  <a:lnTo>
                    <a:pt x="76888" y="0"/>
                  </a:lnTo>
                  <a:cubicBezTo>
                    <a:pt x="34382" y="0"/>
                    <a:pt x="0" y="34412"/>
                    <a:pt x="0" y="76888"/>
                  </a:cubicBezTo>
                  <a:lnTo>
                    <a:pt x="0" y="141310"/>
                  </a:lnTo>
                  <a:lnTo>
                    <a:pt x="298069" y="232731"/>
                  </a:lnTo>
                  <a:lnTo>
                    <a:pt x="593066" y="141310"/>
                  </a:lnTo>
                  <a:close/>
                </a:path>
              </a:pathLst>
            </a:custGeom>
            <a:solidFill>
              <a:srgbClr val="00BDF2"/>
            </a:solidFill>
            <a:ln w="1354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EBB19E8D-4F18-DD66-193D-5766E2B79AA1}"/>
                </a:ext>
              </a:extLst>
            </p:cNvPr>
            <p:cNvSpPr/>
            <p:nvPr/>
          </p:nvSpPr>
          <p:spPr>
            <a:xfrm>
              <a:off x="3973034" y="2715328"/>
              <a:ext cx="593066" cy="232730"/>
            </a:xfrm>
            <a:custGeom>
              <a:avLst/>
              <a:gdLst>
                <a:gd name="connsiteX0" fmla="*/ 516179 w 593066"/>
                <a:gd name="connsiteY0" fmla="*/ 0 h 232730"/>
                <a:gd name="connsiteX1" fmla="*/ 486079 w 593066"/>
                <a:gd name="connsiteY1" fmla="*/ 0 h 232730"/>
                <a:gd name="connsiteX2" fmla="*/ 204935 w 593066"/>
                <a:gd name="connsiteY2" fmla="*/ 153332 h 232730"/>
                <a:gd name="connsiteX3" fmla="*/ 0 w 593066"/>
                <a:gd name="connsiteY3" fmla="*/ 82205 h 232730"/>
                <a:gd name="connsiteX4" fmla="*/ 0 w 593066"/>
                <a:gd name="connsiteY4" fmla="*/ 141310 h 232730"/>
                <a:gd name="connsiteX5" fmla="*/ 298069 w 593066"/>
                <a:gd name="connsiteY5" fmla="*/ 232731 h 232730"/>
                <a:gd name="connsiteX6" fmla="*/ 593066 w 593066"/>
                <a:gd name="connsiteY6" fmla="*/ 141310 h 232730"/>
                <a:gd name="connsiteX7" fmla="*/ 593066 w 593066"/>
                <a:gd name="connsiteY7" fmla="*/ 76888 h 232730"/>
                <a:gd name="connsiteX8" fmla="*/ 516179 w 593066"/>
                <a:gd name="connsiteY8" fmla="*/ 0 h 232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3066" h="232730">
                  <a:moveTo>
                    <a:pt x="516179" y="0"/>
                  </a:moveTo>
                  <a:lnTo>
                    <a:pt x="486079" y="0"/>
                  </a:lnTo>
                  <a:cubicBezTo>
                    <a:pt x="425378" y="91775"/>
                    <a:pt x="321286" y="153332"/>
                    <a:pt x="204935" y="153332"/>
                  </a:cubicBezTo>
                  <a:cubicBezTo>
                    <a:pt x="128314" y="153332"/>
                    <a:pt x="57097" y="126600"/>
                    <a:pt x="0" y="82205"/>
                  </a:cubicBezTo>
                  <a:lnTo>
                    <a:pt x="0" y="141310"/>
                  </a:lnTo>
                  <a:lnTo>
                    <a:pt x="298069" y="232731"/>
                  </a:lnTo>
                  <a:lnTo>
                    <a:pt x="593066" y="141310"/>
                  </a:lnTo>
                  <a:lnTo>
                    <a:pt x="593066" y="76888"/>
                  </a:lnTo>
                  <a:cubicBezTo>
                    <a:pt x="593037" y="34412"/>
                    <a:pt x="558625" y="0"/>
                    <a:pt x="516179" y="0"/>
                  </a:cubicBezTo>
                  <a:close/>
                </a:path>
              </a:pathLst>
            </a:custGeom>
            <a:solidFill>
              <a:srgbClr val="BCBEC0"/>
            </a:solidFill>
            <a:ln w="29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0AAAEAF9-CF6A-C78B-A849-BA931F39DC1B}"/>
                </a:ext>
              </a:extLst>
            </p:cNvPr>
            <p:cNvSpPr/>
            <p:nvPr/>
          </p:nvSpPr>
          <p:spPr>
            <a:xfrm>
              <a:off x="4228096" y="2899646"/>
              <a:ext cx="82913" cy="82943"/>
            </a:xfrm>
            <a:custGeom>
              <a:avLst/>
              <a:gdLst>
                <a:gd name="connsiteX0" fmla="*/ 82914 w 82913"/>
                <a:gd name="connsiteY0" fmla="*/ 41471 h 82943"/>
                <a:gd name="connsiteX1" fmla="*/ 41413 w 82913"/>
                <a:gd name="connsiteY1" fmla="*/ 82943 h 82943"/>
                <a:gd name="connsiteX2" fmla="*/ 0 w 82913"/>
                <a:gd name="connsiteY2" fmla="*/ 41471 h 82943"/>
                <a:gd name="connsiteX3" fmla="*/ 41413 w 82913"/>
                <a:gd name="connsiteY3" fmla="*/ 0 h 82943"/>
                <a:gd name="connsiteX4" fmla="*/ 82914 w 82913"/>
                <a:gd name="connsiteY4" fmla="*/ 41471 h 82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913" h="82943">
                  <a:moveTo>
                    <a:pt x="82914" y="41471"/>
                  </a:moveTo>
                  <a:cubicBezTo>
                    <a:pt x="82914" y="64393"/>
                    <a:pt x="64364" y="82943"/>
                    <a:pt x="41413" y="82943"/>
                  </a:cubicBezTo>
                  <a:cubicBezTo>
                    <a:pt x="18520" y="82943"/>
                    <a:pt x="0" y="64393"/>
                    <a:pt x="0" y="41471"/>
                  </a:cubicBezTo>
                  <a:cubicBezTo>
                    <a:pt x="0" y="18550"/>
                    <a:pt x="18520" y="0"/>
                    <a:pt x="41413" y="0"/>
                  </a:cubicBezTo>
                  <a:cubicBezTo>
                    <a:pt x="64364" y="0"/>
                    <a:pt x="82914" y="18579"/>
                    <a:pt x="82914" y="41471"/>
                  </a:cubicBezTo>
                  <a:close/>
                </a:path>
              </a:pathLst>
            </a:custGeom>
            <a:solidFill>
              <a:srgbClr val="FFD534"/>
            </a:solidFill>
            <a:ln w="1354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78" name="Graphic 2">
            <a:extLst>
              <a:ext uri="{FF2B5EF4-FFF2-40B4-BE49-F238E27FC236}">
                <a16:creationId xmlns:a16="http://schemas.microsoft.com/office/drawing/2014/main" id="{85C321F8-B3C1-AE31-03EB-6A8E614281C2}"/>
              </a:ext>
            </a:extLst>
          </p:cNvPr>
          <p:cNvGrpSpPr/>
          <p:nvPr/>
        </p:nvGrpSpPr>
        <p:grpSpPr>
          <a:xfrm>
            <a:off x="1820651" y="2697310"/>
            <a:ext cx="590053" cy="395426"/>
            <a:chOff x="1820651" y="2697310"/>
            <a:chExt cx="590053" cy="395426"/>
          </a:xfrm>
        </p:grpSpPr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1BFF48D7-E874-C26D-7163-BA5E7CAED4F4}"/>
                </a:ext>
              </a:extLst>
            </p:cNvPr>
            <p:cNvSpPr/>
            <p:nvPr/>
          </p:nvSpPr>
          <p:spPr>
            <a:xfrm>
              <a:off x="1820651" y="2697339"/>
              <a:ext cx="590053" cy="395397"/>
            </a:xfrm>
            <a:custGeom>
              <a:avLst/>
              <a:gdLst>
                <a:gd name="connsiteX0" fmla="*/ 0 w 590053"/>
                <a:gd name="connsiteY0" fmla="*/ 0 h 395397"/>
                <a:gd name="connsiteX1" fmla="*/ 590053 w 590053"/>
                <a:gd name="connsiteY1" fmla="*/ 0 h 395397"/>
                <a:gd name="connsiteX2" fmla="*/ 590053 w 590053"/>
                <a:gd name="connsiteY2" fmla="*/ 395397 h 395397"/>
                <a:gd name="connsiteX3" fmla="*/ 0 w 590053"/>
                <a:gd name="connsiteY3" fmla="*/ 395397 h 395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0053" h="395397">
                  <a:moveTo>
                    <a:pt x="0" y="0"/>
                  </a:moveTo>
                  <a:lnTo>
                    <a:pt x="590053" y="0"/>
                  </a:lnTo>
                  <a:lnTo>
                    <a:pt x="590053" y="395397"/>
                  </a:lnTo>
                  <a:lnTo>
                    <a:pt x="0" y="395397"/>
                  </a:lnTo>
                  <a:close/>
                </a:path>
              </a:pathLst>
            </a:custGeom>
            <a:solidFill>
              <a:srgbClr val="00BDF2"/>
            </a:solidFill>
            <a:ln w="1354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5F284A0E-520E-6F9A-F3B3-B15D9302C143}"/>
                </a:ext>
              </a:extLst>
            </p:cNvPr>
            <p:cNvSpPr/>
            <p:nvPr/>
          </p:nvSpPr>
          <p:spPr>
            <a:xfrm>
              <a:off x="1820651" y="2750301"/>
              <a:ext cx="590053" cy="342435"/>
            </a:xfrm>
            <a:custGeom>
              <a:avLst/>
              <a:gdLst>
                <a:gd name="connsiteX0" fmla="*/ 206826 w 590053"/>
                <a:gd name="connsiteY0" fmla="*/ 304449 h 342435"/>
                <a:gd name="connsiteX1" fmla="*/ 0 w 590053"/>
                <a:gd name="connsiteY1" fmla="*/ 244310 h 342435"/>
                <a:gd name="connsiteX2" fmla="*/ 0 w 590053"/>
                <a:gd name="connsiteY2" fmla="*/ 342435 h 342435"/>
                <a:gd name="connsiteX3" fmla="*/ 590053 w 590053"/>
                <a:gd name="connsiteY3" fmla="*/ 342435 h 342435"/>
                <a:gd name="connsiteX4" fmla="*/ 590053 w 590053"/>
                <a:gd name="connsiteY4" fmla="*/ 0 h 342435"/>
                <a:gd name="connsiteX5" fmla="*/ 206826 w 590053"/>
                <a:gd name="connsiteY5" fmla="*/ 304449 h 342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0053" h="342435">
                  <a:moveTo>
                    <a:pt x="206826" y="304449"/>
                  </a:moveTo>
                  <a:cubicBezTo>
                    <a:pt x="131415" y="304449"/>
                    <a:pt x="60405" y="282296"/>
                    <a:pt x="0" y="244310"/>
                  </a:cubicBezTo>
                  <a:lnTo>
                    <a:pt x="0" y="342435"/>
                  </a:lnTo>
                  <a:lnTo>
                    <a:pt x="590053" y="342435"/>
                  </a:lnTo>
                  <a:lnTo>
                    <a:pt x="590053" y="0"/>
                  </a:lnTo>
                  <a:cubicBezTo>
                    <a:pt x="548670" y="172798"/>
                    <a:pt x="390848" y="304449"/>
                    <a:pt x="206826" y="304449"/>
                  </a:cubicBezTo>
                  <a:close/>
                </a:path>
              </a:pathLst>
            </a:custGeom>
            <a:solidFill>
              <a:srgbClr val="BCBEC0"/>
            </a:solidFill>
            <a:ln w="29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BEBD6E62-EDA0-C9D5-2156-1CBCA4E22D1C}"/>
                </a:ext>
              </a:extLst>
            </p:cNvPr>
            <p:cNvSpPr/>
            <p:nvPr/>
          </p:nvSpPr>
          <p:spPr>
            <a:xfrm>
              <a:off x="1820651" y="2697339"/>
              <a:ext cx="590053" cy="252462"/>
            </a:xfrm>
            <a:custGeom>
              <a:avLst/>
              <a:gdLst>
                <a:gd name="connsiteX0" fmla="*/ 295027 w 590053"/>
                <a:gd name="connsiteY0" fmla="*/ 252462 h 252462"/>
                <a:gd name="connsiteX1" fmla="*/ 0 w 590053"/>
                <a:gd name="connsiteY1" fmla="*/ 0 h 252462"/>
                <a:gd name="connsiteX2" fmla="*/ 590053 w 590053"/>
                <a:gd name="connsiteY2" fmla="*/ 0 h 25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0053" h="252462">
                  <a:moveTo>
                    <a:pt x="295027" y="252462"/>
                  </a:moveTo>
                  <a:lnTo>
                    <a:pt x="0" y="0"/>
                  </a:lnTo>
                  <a:lnTo>
                    <a:pt x="590053" y="0"/>
                  </a:lnTo>
                  <a:close/>
                </a:path>
              </a:pathLst>
            </a:custGeom>
            <a:solidFill>
              <a:srgbClr val="007DC5"/>
            </a:solidFill>
            <a:ln w="1354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C8731D8-B279-934D-DE81-43E7A3CE9D03}"/>
                </a:ext>
              </a:extLst>
            </p:cNvPr>
            <p:cNvSpPr/>
            <p:nvPr/>
          </p:nvSpPr>
          <p:spPr>
            <a:xfrm>
              <a:off x="1931064" y="2697310"/>
              <a:ext cx="479639" cy="252491"/>
            </a:xfrm>
            <a:custGeom>
              <a:avLst/>
              <a:gdLst>
                <a:gd name="connsiteX0" fmla="*/ 344178 w 479639"/>
                <a:gd name="connsiteY0" fmla="*/ 30 h 252491"/>
                <a:gd name="connsiteX1" fmla="*/ 113161 w 479639"/>
                <a:gd name="connsiteY1" fmla="*/ 118389 h 252491"/>
                <a:gd name="connsiteX2" fmla="*/ 0 w 479639"/>
                <a:gd name="connsiteY2" fmla="*/ 94492 h 252491"/>
                <a:gd name="connsiteX3" fmla="*/ 184613 w 479639"/>
                <a:gd name="connsiteY3" fmla="*/ 252492 h 252491"/>
                <a:gd name="connsiteX4" fmla="*/ 479640 w 479639"/>
                <a:gd name="connsiteY4" fmla="*/ 0 h 252491"/>
                <a:gd name="connsiteX5" fmla="*/ 344178 w 479639"/>
                <a:gd name="connsiteY5" fmla="*/ 0 h 252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9639" h="252491">
                  <a:moveTo>
                    <a:pt x="344178" y="30"/>
                  </a:moveTo>
                  <a:cubicBezTo>
                    <a:pt x="291541" y="71394"/>
                    <a:pt x="207033" y="118389"/>
                    <a:pt x="113161" y="118389"/>
                  </a:cubicBezTo>
                  <a:cubicBezTo>
                    <a:pt x="73166" y="118389"/>
                    <a:pt x="34914" y="109823"/>
                    <a:pt x="0" y="94492"/>
                  </a:cubicBezTo>
                  <a:lnTo>
                    <a:pt x="184613" y="252492"/>
                  </a:lnTo>
                  <a:lnTo>
                    <a:pt x="479640" y="0"/>
                  </a:lnTo>
                  <a:lnTo>
                    <a:pt x="344178" y="0"/>
                  </a:lnTo>
                  <a:close/>
                </a:path>
              </a:pathLst>
            </a:custGeom>
            <a:solidFill>
              <a:srgbClr val="A5A7AA"/>
            </a:solidFill>
            <a:ln w="29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85" name="Graphic 2">
            <a:extLst>
              <a:ext uri="{FF2B5EF4-FFF2-40B4-BE49-F238E27FC236}">
                <a16:creationId xmlns:a16="http://schemas.microsoft.com/office/drawing/2014/main" id="{D13F087F-671A-1BE1-A569-4FE6DD2CADC9}"/>
              </a:ext>
            </a:extLst>
          </p:cNvPr>
          <p:cNvGrpSpPr/>
          <p:nvPr/>
        </p:nvGrpSpPr>
        <p:grpSpPr>
          <a:xfrm>
            <a:off x="5041546" y="1570815"/>
            <a:ext cx="609814" cy="473850"/>
            <a:chOff x="5041546" y="1570815"/>
            <a:chExt cx="609814" cy="473850"/>
          </a:xfrm>
        </p:grpSpPr>
        <p:grpSp>
          <p:nvGrpSpPr>
            <p:cNvPr id="686" name="Graphic 2">
              <a:extLst>
                <a:ext uri="{FF2B5EF4-FFF2-40B4-BE49-F238E27FC236}">
                  <a16:creationId xmlns:a16="http://schemas.microsoft.com/office/drawing/2014/main" id="{63BC458F-A9C4-4ADB-69D6-3904E5F986BD}"/>
                </a:ext>
              </a:extLst>
            </p:cNvPr>
            <p:cNvGrpSpPr/>
            <p:nvPr/>
          </p:nvGrpSpPr>
          <p:grpSpPr>
            <a:xfrm>
              <a:off x="5242080" y="1570815"/>
              <a:ext cx="234326" cy="473850"/>
              <a:chOff x="5242080" y="1570815"/>
              <a:chExt cx="234326" cy="473850"/>
            </a:xfrm>
            <a:solidFill>
              <a:srgbClr val="FFD534"/>
            </a:solidFill>
          </p:grpSpPr>
          <p:sp>
            <p:nvSpPr>
              <p:cNvPr id="687" name="Freeform: Shape 686">
                <a:extLst>
                  <a:ext uri="{FF2B5EF4-FFF2-40B4-BE49-F238E27FC236}">
                    <a16:creationId xmlns:a16="http://schemas.microsoft.com/office/drawing/2014/main" id="{61C84E43-E30F-0543-63FB-42CD107CD146}"/>
                  </a:ext>
                </a:extLst>
              </p:cNvPr>
              <p:cNvSpPr/>
              <p:nvPr/>
            </p:nvSpPr>
            <p:spPr>
              <a:xfrm>
                <a:off x="5242080" y="1945742"/>
                <a:ext cx="234326" cy="98923"/>
              </a:xfrm>
              <a:custGeom>
                <a:avLst/>
                <a:gdLst>
                  <a:gd name="connsiteX0" fmla="*/ 234326 w 234326"/>
                  <a:gd name="connsiteY0" fmla="*/ 49447 h 98923"/>
                  <a:gd name="connsiteX1" fmla="*/ 117148 w 234326"/>
                  <a:gd name="connsiteY1" fmla="*/ 98923 h 98923"/>
                  <a:gd name="connsiteX2" fmla="*/ 0 w 234326"/>
                  <a:gd name="connsiteY2" fmla="*/ 49447 h 98923"/>
                  <a:gd name="connsiteX3" fmla="*/ 117148 w 234326"/>
                  <a:gd name="connsiteY3" fmla="*/ 0 h 98923"/>
                  <a:gd name="connsiteX4" fmla="*/ 234326 w 234326"/>
                  <a:gd name="connsiteY4" fmla="*/ 49447 h 9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326" h="98923">
                    <a:moveTo>
                      <a:pt x="234326" y="49447"/>
                    </a:moveTo>
                    <a:cubicBezTo>
                      <a:pt x="234326" y="76770"/>
                      <a:pt x="181896" y="98923"/>
                      <a:pt x="117148" y="98923"/>
                    </a:cubicBezTo>
                    <a:cubicBezTo>
                      <a:pt x="52460" y="98923"/>
                      <a:pt x="0" y="76770"/>
                      <a:pt x="0" y="49447"/>
                    </a:cubicBezTo>
                    <a:cubicBezTo>
                      <a:pt x="0" y="22154"/>
                      <a:pt x="52460" y="0"/>
                      <a:pt x="117148" y="0"/>
                    </a:cubicBezTo>
                    <a:cubicBezTo>
                      <a:pt x="181866" y="0"/>
                      <a:pt x="234326" y="22154"/>
                      <a:pt x="234326" y="49447"/>
                    </a:cubicBezTo>
                    <a:close/>
                  </a:path>
                </a:pathLst>
              </a:custGeom>
              <a:solidFill>
                <a:srgbClr val="FFD534"/>
              </a:solidFill>
              <a:ln w="12255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8" name="Freeform: Shape 687">
                <a:extLst>
                  <a:ext uri="{FF2B5EF4-FFF2-40B4-BE49-F238E27FC236}">
                    <a16:creationId xmlns:a16="http://schemas.microsoft.com/office/drawing/2014/main" id="{AFFDEA7B-B046-AD23-A4E5-6EAF645069EC}"/>
                  </a:ext>
                </a:extLst>
              </p:cNvPr>
              <p:cNvSpPr/>
              <p:nvPr/>
            </p:nvSpPr>
            <p:spPr>
              <a:xfrm>
                <a:off x="5242080" y="1883239"/>
                <a:ext cx="234326" cy="98952"/>
              </a:xfrm>
              <a:custGeom>
                <a:avLst/>
                <a:gdLst>
                  <a:gd name="connsiteX0" fmla="*/ 234326 w 234326"/>
                  <a:gd name="connsiteY0" fmla="*/ 49476 h 98952"/>
                  <a:gd name="connsiteX1" fmla="*/ 117148 w 234326"/>
                  <a:gd name="connsiteY1" fmla="*/ 98953 h 98952"/>
                  <a:gd name="connsiteX2" fmla="*/ 0 w 234326"/>
                  <a:gd name="connsiteY2" fmla="*/ 49476 h 98952"/>
                  <a:gd name="connsiteX3" fmla="*/ 117148 w 234326"/>
                  <a:gd name="connsiteY3" fmla="*/ 0 h 98952"/>
                  <a:gd name="connsiteX4" fmla="*/ 234326 w 234326"/>
                  <a:gd name="connsiteY4" fmla="*/ 49476 h 98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326" h="98952">
                    <a:moveTo>
                      <a:pt x="234326" y="49476"/>
                    </a:moveTo>
                    <a:cubicBezTo>
                      <a:pt x="234326" y="76799"/>
                      <a:pt x="181896" y="98953"/>
                      <a:pt x="117148" y="98953"/>
                    </a:cubicBezTo>
                    <a:cubicBezTo>
                      <a:pt x="52460" y="98953"/>
                      <a:pt x="0" y="76799"/>
                      <a:pt x="0" y="49476"/>
                    </a:cubicBezTo>
                    <a:cubicBezTo>
                      <a:pt x="0" y="22154"/>
                      <a:pt x="52460" y="0"/>
                      <a:pt x="117148" y="0"/>
                    </a:cubicBezTo>
                    <a:cubicBezTo>
                      <a:pt x="181866" y="0"/>
                      <a:pt x="234326" y="22154"/>
                      <a:pt x="234326" y="49476"/>
                    </a:cubicBezTo>
                    <a:close/>
                  </a:path>
                </a:pathLst>
              </a:custGeom>
              <a:solidFill>
                <a:srgbClr val="FFD534"/>
              </a:solidFill>
              <a:ln w="12255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9" name="Freeform: Shape 688">
                <a:extLst>
                  <a:ext uri="{FF2B5EF4-FFF2-40B4-BE49-F238E27FC236}">
                    <a16:creationId xmlns:a16="http://schemas.microsoft.com/office/drawing/2014/main" id="{A2461CB5-3FBE-BF60-A075-D3D07D49E8EC}"/>
                  </a:ext>
                </a:extLst>
              </p:cNvPr>
              <p:cNvSpPr/>
              <p:nvPr/>
            </p:nvSpPr>
            <p:spPr>
              <a:xfrm>
                <a:off x="5242080" y="1820737"/>
                <a:ext cx="234326" cy="98952"/>
              </a:xfrm>
              <a:custGeom>
                <a:avLst/>
                <a:gdLst>
                  <a:gd name="connsiteX0" fmla="*/ 234326 w 234326"/>
                  <a:gd name="connsiteY0" fmla="*/ 49476 h 98952"/>
                  <a:gd name="connsiteX1" fmla="*/ 117148 w 234326"/>
                  <a:gd name="connsiteY1" fmla="*/ 98953 h 98952"/>
                  <a:gd name="connsiteX2" fmla="*/ 0 w 234326"/>
                  <a:gd name="connsiteY2" fmla="*/ 49476 h 98952"/>
                  <a:gd name="connsiteX3" fmla="*/ 117148 w 234326"/>
                  <a:gd name="connsiteY3" fmla="*/ 0 h 98952"/>
                  <a:gd name="connsiteX4" fmla="*/ 234326 w 234326"/>
                  <a:gd name="connsiteY4" fmla="*/ 49476 h 98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326" h="98952">
                    <a:moveTo>
                      <a:pt x="234326" y="49476"/>
                    </a:moveTo>
                    <a:cubicBezTo>
                      <a:pt x="234326" y="76799"/>
                      <a:pt x="181896" y="98953"/>
                      <a:pt x="117148" y="98953"/>
                    </a:cubicBezTo>
                    <a:cubicBezTo>
                      <a:pt x="52460" y="98953"/>
                      <a:pt x="0" y="76799"/>
                      <a:pt x="0" y="49476"/>
                    </a:cubicBezTo>
                    <a:cubicBezTo>
                      <a:pt x="0" y="22154"/>
                      <a:pt x="52460" y="0"/>
                      <a:pt x="117148" y="0"/>
                    </a:cubicBezTo>
                    <a:cubicBezTo>
                      <a:pt x="181866" y="0"/>
                      <a:pt x="234326" y="22154"/>
                      <a:pt x="234326" y="49476"/>
                    </a:cubicBezTo>
                    <a:close/>
                  </a:path>
                </a:pathLst>
              </a:custGeom>
              <a:solidFill>
                <a:srgbClr val="FFD534"/>
              </a:solidFill>
              <a:ln w="12255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0" name="Freeform: Shape 689">
                <a:extLst>
                  <a:ext uri="{FF2B5EF4-FFF2-40B4-BE49-F238E27FC236}">
                    <a16:creationId xmlns:a16="http://schemas.microsoft.com/office/drawing/2014/main" id="{798C9B9B-E209-E2C4-B7A9-B03A8279FF51}"/>
                  </a:ext>
                </a:extLst>
              </p:cNvPr>
              <p:cNvSpPr/>
              <p:nvPr/>
            </p:nvSpPr>
            <p:spPr>
              <a:xfrm>
                <a:off x="5242080" y="1758234"/>
                <a:ext cx="234326" cy="98952"/>
              </a:xfrm>
              <a:custGeom>
                <a:avLst/>
                <a:gdLst>
                  <a:gd name="connsiteX0" fmla="*/ 234326 w 234326"/>
                  <a:gd name="connsiteY0" fmla="*/ 49476 h 98952"/>
                  <a:gd name="connsiteX1" fmla="*/ 117148 w 234326"/>
                  <a:gd name="connsiteY1" fmla="*/ 98953 h 98952"/>
                  <a:gd name="connsiteX2" fmla="*/ 0 w 234326"/>
                  <a:gd name="connsiteY2" fmla="*/ 49476 h 98952"/>
                  <a:gd name="connsiteX3" fmla="*/ 117148 w 234326"/>
                  <a:gd name="connsiteY3" fmla="*/ 0 h 98952"/>
                  <a:gd name="connsiteX4" fmla="*/ 234326 w 234326"/>
                  <a:gd name="connsiteY4" fmla="*/ 49476 h 98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326" h="98952">
                    <a:moveTo>
                      <a:pt x="234326" y="49476"/>
                    </a:moveTo>
                    <a:cubicBezTo>
                      <a:pt x="234326" y="76799"/>
                      <a:pt x="181896" y="98953"/>
                      <a:pt x="117148" y="98953"/>
                    </a:cubicBezTo>
                    <a:cubicBezTo>
                      <a:pt x="52460" y="98953"/>
                      <a:pt x="0" y="76799"/>
                      <a:pt x="0" y="49476"/>
                    </a:cubicBezTo>
                    <a:cubicBezTo>
                      <a:pt x="0" y="22183"/>
                      <a:pt x="52460" y="0"/>
                      <a:pt x="117148" y="0"/>
                    </a:cubicBezTo>
                    <a:cubicBezTo>
                      <a:pt x="181866" y="30"/>
                      <a:pt x="234326" y="22183"/>
                      <a:pt x="234326" y="49476"/>
                    </a:cubicBezTo>
                    <a:close/>
                  </a:path>
                </a:pathLst>
              </a:custGeom>
              <a:solidFill>
                <a:srgbClr val="FFD534"/>
              </a:solidFill>
              <a:ln w="12255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1" name="Freeform: Shape 690">
                <a:extLst>
                  <a:ext uri="{FF2B5EF4-FFF2-40B4-BE49-F238E27FC236}">
                    <a16:creationId xmlns:a16="http://schemas.microsoft.com/office/drawing/2014/main" id="{735E7997-00EB-2FAC-5CF8-6C8CCD3A140A}"/>
                  </a:ext>
                </a:extLst>
              </p:cNvPr>
              <p:cNvSpPr/>
              <p:nvPr/>
            </p:nvSpPr>
            <p:spPr>
              <a:xfrm>
                <a:off x="5242080" y="1695761"/>
                <a:ext cx="234326" cy="98952"/>
              </a:xfrm>
              <a:custGeom>
                <a:avLst/>
                <a:gdLst>
                  <a:gd name="connsiteX0" fmla="*/ 234326 w 234326"/>
                  <a:gd name="connsiteY0" fmla="*/ 49476 h 98952"/>
                  <a:gd name="connsiteX1" fmla="*/ 117148 w 234326"/>
                  <a:gd name="connsiteY1" fmla="*/ 98953 h 98952"/>
                  <a:gd name="connsiteX2" fmla="*/ 0 w 234326"/>
                  <a:gd name="connsiteY2" fmla="*/ 49476 h 98952"/>
                  <a:gd name="connsiteX3" fmla="*/ 117148 w 234326"/>
                  <a:gd name="connsiteY3" fmla="*/ 0 h 98952"/>
                  <a:gd name="connsiteX4" fmla="*/ 234326 w 234326"/>
                  <a:gd name="connsiteY4" fmla="*/ 49476 h 98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326" h="98952">
                    <a:moveTo>
                      <a:pt x="234326" y="49476"/>
                    </a:moveTo>
                    <a:cubicBezTo>
                      <a:pt x="234326" y="76799"/>
                      <a:pt x="181896" y="98953"/>
                      <a:pt x="117148" y="98953"/>
                    </a:cubicBezTo>
                    <a:cubicBezTo>
                      <a:pt x="52460" y="98953"/>
                      <a:pt x="0" y="76829"/>
                      <a:pt x="0" y="49476"/>
                    </a:cubicBezTo>
                    <a:cubicBezTo>
                      <a:pt x="0" y="22154"/>
                      <a:pt x="52460" y="0"/>
                      <a:pt x="117148" y="0"/>
                    </a:cubicBezTo>
                    <a:cubicBezTo>
                      <a:pt x="181866" y="0"/>
                      <a:pt x="234326" y="22154"/>
                      <a:pt x="234326" y="49476"/>
                    </a:cubicBezTo>
                    <a:close/>
                  </a:path>
                </a:pathLst>
              </a:custGeom>
              <a:solidFill>
                <a:srgbClr val="FFD534"/>
              </a:solidFill>
              <a:ln w="12255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2" name="Freeform: Shape 691">
                <a:extLst>
                  <a:ext uri="{FF2B5EF4-FFF2-40B4-BE49-F238E27FC236}">
                    <a16:creationId xmlns:a16="http://schemas.microsoft.com/office/drawing/2014/main" id="{C37B61C3-8D3C-5C1B-54C0-99AE92035F3D}"/>
                  </a:ext>
                </a:extLst>
              </p:cNvPr>
              <p:cNvSpPr/>
              <p:nvPr/>
            </p:nvSpPr>
            <p:spPr>
              <a:xfrm>
                <a:off x="5242080" y="1633288"/>
                <a:ext cx="234326" cy="98952"/>
              </a:xfrm>
              <a:custGeom>
                <a:avLst/>
                <a:gdLst>
                  <a:gd name="connsiteX0" fmla="*/ 234326 w 234326"/>
                  <a:gd name="connsiteY0" fmla="*/ 49476 h 98952"/>
                  <a:gd name="connsiteX1" fmla="*/ 117148 w 234326"/>
                  <a:gd name="connsiteY1" fmla="*/ 98953 h 98952"/>
                  <a:gd name="connsiteX2" fmla="*/ 0 w 234326"/>
                  <a:gd name="connsiteY2" fmla="*/ 49476 h 98952"/>
                  <a:gd name="connsiteX3" fmla="*/ 117148 w 234326"/>
                  <a:gd name="connsiteY3" fmla="*/ 0 h 98952"/>
                  <a:gd name="connsiteX4" fmla="*/ 234326 w 234326"/>
                  <a:gd name="connsiteY4" fmla="*/ 49476 h 98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326" h="98952">
                    <a:moveTo>
                      <a:pt x="234326" y="49476"/>
                    </a:moveTo>
                    <a:cubicBezTo>
                      <a:pt x="234326" y="76799"/>
                      <a:pt x="181896" y="98953"/>
                      <a:pt x="117148" y="98953"/>
                    </a:cubicBezTo>
                    <a:cubicBezTo>
                      <a:pt x="52460" y="98953"/>
                      <a:pt x="0" y="76799"/>
                      <a:pt x="0" y="49476"/>
                    </a:cubicBezTo>
                    <a:cubicBezTo>
                      <a:pt x="0" y="22154"/>
                      <a:pt x="52460" y="0"/>
                      <a:pt x="117148" y="0"/>
                    </a:cubicBezTo>
                    <a:cubicBezTo>
                      <a:pt x="181866" y="0"/>
                      <a:pt x="234326" y="22154"/>
                      <a:pt x="234326" y="49476"/>
                    </a:cubicBezTo>
                    <a:close/>
                  </a:path>
                </a:pathLst>
              </a:custGeom>
              <a:solidFill>
                <a:srgbClr val="FFD534"/>
              </a:solidFill>
              <a:ln w="12255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3" name="Freeform: Shape 692">
                <a:extLst>
                  <a:ext uri="{FF2B5EF4-FFF2-40B4-BE49-F238E27FC236}">
                    <a16:creationId xmlns:a16="http://schemas.microsoft.com/office/drawing/2014/main" id="{9CD0A233-7F33-3870-ECEE-26354773C3A1}"/>
                  </a:ext>
                </a:extLst>
              </p:cNvPr>
              <p:cNvSpPr/>
              <p:nvPr/>
            </p:nvSpPr>
            <p:spPr>
              <a:xfrm>
                <a:off x="5242080" y="1570815"/>
                <a:ext cx="234326" cy="98893"/>
              </a:xfrm>
              <a:custGeom>
                <a:avLst/>
                <a:gdLst>
                  <a:gd name="connsiteX0" fmla="*/ 234326 w 234326"/>
                  <a:gd name="connsiteY0" fmla="*/ 49447 h 98893"/>
                  <a:gd name="connsiteX1" fmla="*/ 117148 w 234326"/>
                  <a:gd name="connsiteY1" fmla="*/ 98894 h 98893"/>
                  <a:gd name="connsiteX2" fmla="*/ 0 w 234326"/>
                  <a:gd name="connsiteY2" fmla="*/ 49447 h 98893"/>
                  <a:gd name="connsiteX3" fmla="*/ 117148 w 234326"/>
                  <a:gd name="connsiteY3" fmla="*/ 0 h 98893"/>
                  <a:gd name="connsiteX4" fmla="*/ 234326 w 234326"/>
                  <a:gd name="connsiteY4" fmla="*/ 49447 h 98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326" h="98893">
                    <a:moveTo>
                      <a:pt x="234326" y="49447"/>
                    </a:moveTo>
                    <a:cubicBezTo>
                      <a:pt x="234326" y="76770"/>
                      <a:pt x="181896" y="98894"/>
                      <a:pt x="117148" y="98894"/>
                    </a:cubicBezTo>
                    <a:cubicBezTo>
                      <a:pt x="52460" y="98894"/>
                      <a:pt x="0" y="76770"/>
                      <a:pt x="0" y="49447"/>
                    </a:cubicBezTo>
                    <a:cubicBezTo>
                      <a:pt x="0" y="22124"/>
                      <a:pt x="52460" y="0"/>
                      <a:pt x="117148" y="0"/>
                    </a:cubicBezTo>
                    <a:cubicBezTo>
                      <a:pt x="181866" y="0"/>
                      <a:pt x="234326" y="22124"/>
                      <a:pt x="234326" y="49447"/>
                    </a:cubicBezTo>
                    <a:close/>
                  </a:path>
                </a:pathLst>
              </a:custGeom>
              <a:solidFill>
                <a:srgbClr val="FFD534"/>
              </a:solidFill>
              <a:ln w="12255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94" name="Graphic 2">
              <a:extLst>
                <a:ext uri="{FF2B5EF4-FFF2-40B4-BE49-F238E27FC236}">
                  <a16:creationId xmlns:a16="http://schemas.microsoft.com/office/drawing/2014/main" id="{9CA68AC8-CC54-69AE-CBA5-10A0CD1EE015}"/>
                </a:ext>
              </a:extLst>
            </p:cNvPr>
            <p:cNvGrpSpPr/>
            <p:nvPr/>
          </p:nvGrpSpPr>
          <p:grpSpPr>
            <a:xfrm>
              <a:off x="5041546" y="1758234"/>
              <a:ext cx="234385" cy="286431"/>
              <a:chOff x="5041546" y="1758234"/>
              <a:chExt cx="234385" cy="286431"/>
            </a:xfrm>
            <a:solidFill>
              <a:srgbClr val="FFD534"/>
            </a:solidFill>
          </p:grpSpPr>
          <p:sp>
            <p:nvSpPr>
              <p:cNvPr id="695" name="Freeform: Shape 694">
                <a:extLst>
                  <a:ext uri="{FF2B5EF4-FFF2-40B4-BE49-F238E27FC236}">
                    <a16:creationId xmlns:a16="http://schemas.microsoft.com/office/drawing/2014/main" id="{34C46AD7-2B10-29B6-2512-BD214EB58692}"/>
                  </a:ext>
                </a:extLst>
              </p:cNvPr>
              <p:cNvSpPr/>
              <p:nvPr/>
            </p:nvSpPr>
            <p:spPr>
              <a:xfrm>
                <a:off x="5041546" y="1945742"/>
                <a:ext cx="234385" cy="98923"/>
              </a:xfrm>
              <a:custGeom>
                <a:avLst/>
                <a:gdLst>
                  <a:gd name="connsiteX0" fmla="*/ 234385 w 234385"/>
                  <a:gd name="connsiteY0" fmla="*/ 49447 h 98923"/>
                  <a:gd name="connsiteX1" fmla="*/ 117178 w 234385"/>
                  <a:gd name="connsiteY1" fmla="*/ 98923 h 98923"/>
                  <a:gd name="connsiteX2" fmla="*/ 0 w 234385"/>
                  <a:gd name="connsiteY2" fmla="*/ 49447 h 98923"/>
                  <a:gd name="connsiteX3" fmla="*/ 117178 w 234385"/>
                  <a:gd name="connsiteY3" fmla="*/ 0 h 98923"/>
                  <a:gd name="connsiteX4" fmla="*/ 234385 w 234385"/>
                  <a:gd name="connsiteY4" fmla="*/ 49447 h 9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385" h="98923">
                    <a:moveTo>
                      <a:pt x="234385" y="49447"/>
                    </a:moveTo>
                    <a:cubicBezTo>
                      <a:pt x="234385" y="76770"/>
                      <a:pt x="181926" y="98923"/>
                      <a:pt x="117178" y="98923"/>
                    </a:cubicBezTo>
                    <a:cubicBezTo>
                      <a:pt x="52460" y="98923"/>
                      <a:pt x="0" y="76770"/>
                      <a:pt x="0" y="49447"/>
                    </a:cubicBezTo>
                    <a:cubicBezTo>
                      <a:pt x="0" y="22154"/>
                      <a:pt x="52460" y="0"/>
                      <a:pt x="117178" y="0"/>
                    </a:cubicBezTo>
                    <a:cubicBezTo>
                      <a:pt x="181926" y="0"/>
                      <a:pt x="234385" y="22154"/>
                      <a:pt x="234385" y="49447"/>
                    </a:cubicBezTo>
                    <a:close/>
                  </a:path>
                </a:pathLst>
              </a:custGeom>
              <a:solidFill>
                <a:srgbClr val="FFD534"/>
              </a:solidFill>
              <a:ln w="12255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6" name="Freeform: Shape 695">
                <a:extLst>
                  <a:ext uri="{FF2B5EF4-FFF2-40B4-BE49-F238E27FC236}">
                    <a16:creationId xmlns:a16="http://schemas.microsoft.com/office/drawing/2014/main" id="{97F2E657-85A8-423F-6ACE-E54A66E37A77}"/>
                  </a:ext>
                </a:extLst>
              </p:cNvPr>
              <p:cNvSpPr/>
              <p:nvPr/>
            </p:nvSpPr>
            <p:spPr>
              <a:xfrm>
                <a:off x="5041546" y="1883239"/>
                <a:ext cx="234385" cy="98952"/>
              </a:xfrm>
              <a:custGeom>
                <a:avLst/>
                <a:gdLst>
                  <a:gd name="connsiteX0" fmla="*/ 234385 w 234385"/>
                  <a:gd name="connsiteY0" fmla="*/ 49476 h 98952"/>
                  <a:gd name="connsiteX1" fmla="*/ 117178 w 234385"/>
                  <a:gd name="connsiteY1" fmla="*/ 98953 h 98952"/>
                  <a:gd name="connsiteX2" fmla="*/ 0 w 234385"/>
                  <a:gd name="connsiteY2" fmla="*/ 49476 h 98952"/>
                  <a:gd name="connsiteX3" fmla="*/ 117178 w 234385"/>
                  <a:gd name="connsiteY3" fmla="*/ 0 h 98952"/>
                  <a:gd name="connsiteX4" fmla="*/ 234385 w 234385"/>
                  <a:gd name="connsiteY4" fmla="*/ 49476 h 98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385" h="98952">
                    <a:moveTo>
                      <a:pt x="234385" y="49476"/>
                    </a:moveTo>
                    <a:cubicBezTo>
                      <a:pt x="234385" y="76799"/>
                      <a:pt x="181926" y="98953"/>
                      <a:pt x="117178" y="98953"/>
                    </a:cubicBezTo>
                    <a:cubicBezTo>
                      <a:pt x="52460" y="98953"/>
                      <a:pt x="0" y="76799"/>
                      <a:pt x="0" y="49476"/>
                    </a:cubicBezTo>
                    <a:cubicBezTo>
                      <a:pt x="0" y="22154"/>
                      <a:pt x="52460" y="0"/>
                      <a:pt x="117178" y="0"/>
                    </a:cubicBezTo>
                    <a:cubicBezTo>
                      <a:pt x="181926" y="0"/>
                      <a:pt x="234385" y="22154"/>
                      <a:pt x="234385" y="49476"/>
                    </a:cubicBezTo>
                    <a:close/>
                  </a:path>
                </a:pathLst>
              </a:custGeom>
              <a:solidFill>
                <a:srgbClr val="FFD534"/>
              </a:solidFill>
              <a:ln w="12255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7" name="Freeform: Shape 696">
                <a:extLst>
                  <a:ext uri="{FF2B5EF4-FFF2-40B4-BE49-F238E27FC236}">
                    <a16:creationId xmlns:a16="http://schemas.microsoft.com/office/drawing/2014/main" id="{4B75523E-CA91-8634-A7FF-ACDC30BF7E4A}"/>
                  </a:ext>
                </a:extLst>
              </p:cNvPr>
              <p:cNvSpPr/>
              <p:nvPr/>
            </p:nvSpPr>
            <p:spPr>
              <a:xfrm>
                <a:off x="5041546" y="1820737"/>
                <a:ext cx="234385" cy="98952"/>
              </a:xfrm>
              <a:custGeom>
                <a:avLst/>
                <a:gdLst>
                  <a:gd name="connsiteX0" fmla="*/ 234385 w 234385"/>
                  <a:gd name="connsiteY0" fmla="*/ 49476 h 98952"/>
                  <a:gd name="connsiteX1" fmla="*/ 117178 w 234385"/>
                  <a:gd name="connsiteY1" fmla="*/ 98953 h 98952"/>
                  <a:gd name="connsiteX2" fmla="*/ 0 w 234385"/>
                  <a:gd name="connsiteY2" fmla="*/ 49476 h 98952"/>
                  <a:gd name="connsiteX3" fmla="*/ 117178 w 234385"/>
                  <a:gd name="connsiteY3" fmla="*/ 0 h 98952"/>
                  <a:gd name="connsiteX4" fmla="*/ 234385 w 234385"/>
                  <a:gd name="connsiteY4" fmla="*/ 49476 h 98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385" h="98952">
                    <a:moveTo>
                      <a:pt x="234385" y="49476"/>
                    </a:moveTo>
                    <a:cubicBezTo>
                      <a:pt x="234385" y="76799"/>
                      <a:pt x="181926" y="98953"/>
                      <a:pt x="117178" y="98953"/>
                    </a:cubicBezTo>
                    <a:cubicBezTo>
                      <a:pt x="52460" y="98953"/>
                      <a:pt x="0" y="76799"/>
                      <a:pt x="0" y="49476"/>
                    </a:cubicBezTo>
                    <a:cubicBezTo>
                      <a:pt x="0" y="22154"/>
                      <a:pt x="52460" y="0"/>
                      <a:pt x="117178" y="0"/>
                    </a:cubicBezTo>
                    <a:cubicBezTo>
                      <a:pt x="181926" y="0"/>
                      <a:pt x="234385" y="22154"/>
                      <a:pt x="234385" y="49476"/>
                    </a:cubicBezTo>
                    <a:close/>
                  </a:path>
                </a:pathLst>
              </a:custGeom>
              <a:solidFill>
                <a:srgbClr val="FFD534"/>
              </a:solidFill>
              <a:ln w="12255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8" name="Freeform: Shape 697">
                <a:extLst>
                  <a:ext uri="{FF2B5EF4-FFF2-40B4-BE49-F238E27FC236}">
                    <a16:creationId xmlns:a16="http://schemas.microsoft.com/office/drawing/2014/main" id="{23FC4D8E-C835-805D-EE4D-3BD4DD6EE560}"/>
                  </a:ext>
                </a:extLst>
              </p:cNvPr>
              <p:cNvSpPr/>
              <p:nvPr/>
            </p:nvSpPr>
            <p:spPr>
              <a:xfrm>
                <a:off x="5041546" y="1758234"/>
                <a:ext cx="234385" cy="98952"/>
              </a:xfrm>
              <a:custGeom>
                <a:avLst/>
                <a:gdLst>
                  <a:gd name="connsiteX0" fmla="*/ 234385 w 234385"/>
                  <a:gd name="connsiteY0" fmla="*/ 49476 h 98952"/>
                  <a:gd name="connsiteX1" fmla="*/ 117178 w 234385"/>
                  <a:gd name="connsiteY1" fmla="*/ 98953 h 98952"/>
                  <a:gd name="connsiteX2" fmla="*/ 0 w 234385"/>
                  <a:gd name="connsiteY2" fmla="*/ 49476 h 98952"/>
                  <a:gd name="connsiteX3" fmla="*/ 117178 w 234385"/>
                  <a:gd name="connsiteY3" fmla="*/ 0 h 98952"/>
                  <a:gd name="connsiteX4" fmla="*/ 234385 w 234385"/>
                  <a:gd name="connsiteY4" fmla="*/ 49476 h 98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385" h="98952">
                    <a:moveTo>
                      <a:pt x="234385" y="49476"/>
                    </a:moveTo>
                    <a:cubicBezTo>
                      <a:pt x="234385" y="76799"/>
                      <a:pt x="181926" y="98953"/>
                      <a:pt x="117178" y="98953"/>
                    </a:cubicBezTo>
                    <a:cubicBezTo>
                      <a:pt x="52460" y="98953"/>
                      <a:pt x="0" y="76799"/>
                      <a:pt x="0" y="49476"/>
                    </a:cubicBezTo>
                    <a:cubicBezTo>
                      <a:pt x="0" y="22183"/>
                      <a:pt x="52460" y="0"/>
                      <a:pt x="117178" y="0"/>
                    </a:cubicBezTo>
                    <a:cubicBezTo>
                      <a:pt x="181926" y="30"/>
                      <a:pt x="234385" y="22183"/>
                      <a:pt x="234385" y="49476"/>
                    </a:cubicBezTo>
                    <a:close/>
                  </a:path>
                </a:pathLst>
              </a:custGeom>
              <a:solidFill>
                <a:srgbClr val="FFD534"/>
              </a:solidFill>
              <a:ln w="12255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99" name="Graphic 2">
              <a:extLst>
                <a:ext uri="{FF2B5EF4-FFF2-40B4-BE49-F238E27FC236}">
                  <a16:creationId xmlns:a16="http://schemas.microsoft.com/office/drawing/2014/main" id="{17A5A4CA-0D6C-01F9-0CDD-7687128ED178}"/>
                </a:ext>
              </a:extLst>
            </p:cNvPr>
            <p:cNvGrpSpPr/>
            <p:nvPr/>
          </p:nvGrpSpPr>
          <p:grpSpPr>
            <a:xfrm>
              <a:off x="5411984" y="1636891"/>
              <a:ext cx="239377" cy="407773"/>
              <a:chOff x="5411984" y="1636891"/>
              <a:chExt cx="239377" cy="407773"/>
            </a:xfrm>
          </p:grpSpPr>
          <p:sp>
            <p:nvSpPr>
              <p:cNvPr id="700" name="Freeform: Shape 699">
                <a:extLst>
                  <a:ext uri="{FF2B5EF4-FFF2-40B4-BE49-F238E27FC236}">
                    <a16:creationId xmlns:a16="http://schemas.microsoft.com/office/drawing/2014/main" id="{5E7C219C-E375-179F-D813-DBA451CE98C4}"/>
                  </a:ext>
                </a:extLst>
              </p:cNvPr>
              <p:cNvSpPr/>
              <p:nvPr/>
            </p:nvSpPr>
            <p:spPr>
              <a:xfrm>
                <a:off x="5428968" y="1943615"/>
                <a:ext cx="217282" cy="101049"/>
              </a:xfrm>
              <a:custGeom>
                <a:avLst/>
                <a:gdLst>
                  <a:gd name="connsiteX0" fmla="*/ 217283 w 217282"/>
                  <a:gd name="connsiteY0" fmla="*/ 101050 h 101049"/>
                  <a:gd name="connsiteX1" fmla="*/ 108641 w 217282"/>
                  <a:gd name="connsiteY1" fmla="*/ 0 h 101049"/>
                  <a:gd name="connsiteX2" fmla="*/ 0 w 217282"/>
                  <a:gd name="connsiteY2" fmla="*/ 101050 h 101049"/>
                  <a:gd name="connsiteX3" fmla="*/ 217283 w 217282"/>
                  <a:gd name="connsiteY3" fmla="*/ 101050 h 101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282" h="101049">
                    <a:moveTo>
                      <a:pt x="217283" y="101050"/>
                    </a:moveTo>
                    <a:cubicBezTo>
                      <a:pt x="213236" y="44573"/>
                      <a:pt x="166152" y="0"/>
                      <a:pt x="108641" y="0"/>
                    </a:cubicBezTo>
                    <a:cubicBezTo>
                      <a:pt x="51131" y="0"/>
                      <a:pt x="4047" y="44573"/>
                      <a:pt x="0" y="101050"/>
                    </a:cubicBezTo>
                    <a:lnTo>
                      <a:pt x="217283" y="101050"/>
                    </a:lnTo>
                    <a:close/>
                  </a:path>
                </a:pathLst>
              </a:custGeom>
              <a:solidFill>
                <a:srgbClr val="A64F25"/>
              </a:solidFill>
              <a:ln w="12255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1" name="Freeform: Shape 700">
                <a:extLst>
                  <a:ext uri="{FF2B5EF4-FFF2-40B4-BE49-F238E27FC236}">
                    <a16:creationId xmlns:a16="http://schemas.microsoft.com/office/drawing/2014/main" id="{DD740BFC-2BD2-7B00-A3F1-5023C225A6CB}"/>
                  </a:ext>
                </a:extLst>
              </p:cNvPr>
              <p:cNvSpPr/>
              <p:nvPr/>
            </p:nvSpPr>
            <p:spPr>
              <a:xfrm>
                <a:off x="5531259" y="1757289"/>
                <a:ext cx="2953" cy="184731"/>
              </a:xfrm>
              <a:custGeom>
                <a:avLst/>
                <a:gdLst>
                  <a:gd name="connsiteX0" fmla="*/ 0 w 2953"/>
                  <a:gd name="connsiteY0" fmla="*/ 184731 h 184731"/>
                  <a:gd name="connsiteX1" fmla="*/ 0 w 2953"/>
                  <a:gd name="connsiteY1" fmla="*/ 0 h 184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953" h="184731">
                    <a:moveTo>
                      <a:pt x="0" y="184731"/>
                    </a:moveTo>
                    <a:lnTo>
                      <a:pt x="0" y="0"/>
                    </a:lnTo>
                  </a:path>
                </a:pathLst>
              </a:custGeom>
              <a:ln w="12255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2" name="Freeform: Shape 701">
                <a:extLst>
                  <a:ext uri="{FF2B5EF4-FFF2-40B4-BE49-F238E27FC236}">
                    <a16:creationId xmlns:a16="http://schemas.microsoft.com/office/drawing/2014/main" id="{429DB137-5325-AFD0-281A-B538AEF597E1}"/>
                  </a:ext>
                </a:extLst>
              </p:cNvPr>
              <p:cNvSpPr/>
              <p:nvPr/>
            </p:nvSpPr>
            <p:spPr>
              <a:xfrm>
                <a:off x="5533031" y="1793729"/>
                <a:ext cx="118329" cy="75059"/>
              </a:xfrm>
              <a:custGeom>
                <a:avLst/>
                <a:gdLst>
                  <a:gd name="connsiteX0" fmla="*/ 118330 w 118329"/>
                  <a:gd name="connsiteY0" fmla="*/ 13597 h 75059"/>
                  <a:gd name="connsiteX1" fmla="*/ 72693 w 118329"/>
                  <a:gd name="connsiteY1" fmla="*/ 70930 h 75059"/>
                  <a:gd name="connsiteX2" fmla="*/ 0 w 118329"/>
                  <a:gd name="connsiteY2" fmla="*/ 61449 h 75059"/>
                  <a:gd name="connsiteX3" fmla="*/ 45695 w 118329"/>
                  <a:gd name="connsiteY3" fmla="*/ 4145 h 75059"/>
                  <a:gd name="connsiteX4" fmla="*/ 118330 w 118329"/>
                  <a:gd name="connsiteY4" fmla="*/ 13597 h 75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329" h="75059">
                    <a:moveTo>
                      <a:pt x="118330" y="13597"/>
                    </a:moveTo>
                    <a:cubicBezTo>
                      <a:pt x="118330" y="13597"/>
                      <a:pt x="105363" y="57697"/>
                      <a:pt x="72693" y="70930"/>
                    </a:cubicBezTo>
                    <a:cubicBezTo>
                      <a:pt x="40024" y="84134"/>
                      <a:pt x="0" y="61449"/>
                      <a:pt x="0" y="61449"/>
                    </a:cubicBezTo>
                    <a:cubicBezTo>
                      <a:pt x="0" y="61449"/>
                      <a:pt x="12997" y="17348"/>
                      <a:pt x="45695" y="4145"/>
                    </a:cubicBezTo>
                    <a:cubicBezTo>
                      <a:pt x="78365" y="-9088"/>
                      <a:pt x="118330" y="13597"/>
                      <a:pt x="118330" y="13597"/>
                    </a:cubicBezTo>
                    <a:close/>
                  </a:path>
                </a:pathLst>
              </a:custGeom>
              <a:solidFill>
                <a:srgbClr val="8FC748"/>
              </a:solidFill>
              <a:ln w="12255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3" name="Freeform: Shape 702">
                <a:extLst>
                  <a:ext uri="{FF2B5EF4-FFF2-40B4-BE49-F238E27FC236}">
                    <a16:creationId xmlns:a16="http://schemas.microsoft.com/office/drawing/2014/main" id="{E01FA96A-034D-4917-CD42-752D4D12A618}"/>
                  </a:ext>
                </a:extLst>
              </p:cNvPr>
              <p:cNvSpPr/>
              <p:nvPr/>
            </p:nvSpPr>
            <p:spPr>
              <a:xfrm>
                <a:off x="5411984" y="1767397"/>
                <a:ext cx="118329" cy="75043"/>
              </a:xfrm>
              <a:custGeom>
                <a:avLst/>
                <a:gdLst>
                  <a:gd name="connsiteX0" fmla="*/ 0 w 118329"/>
                  <a:gd name="connsiteY0" fmla="*/ 13611 h 75043"/>
                  <a:gd name="connsiteX1" fmla="*/ 45666 w 118329"/>
                  <a:gd name="connsiteY1" fmla="*/ 70915 h 75043"/>
                  <a:gd name="connsiteX2" fmla="*/ 118330 w 118329"/>
                  <a:gd name="connsiteY2" fmla="*/ 61433 h 75043"/>
                  <a:gd name="connsiteX3" fmla="*/ 72664 w 118329"/>
                  <a:gd name="connsiteY3" fmla="*/ 4129 h 75043"/>
                  <a:gd name="connsiteX4" fmla="*/ 0 w 118329"/>
                  <a:gd name="connsiteY4" fmla="*/ 13611 h 75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329" h="75043">
                    <a:moveTo>
                      <a:pt x="0" y="13611"/>
                    </a:moveTo>
                    <a:cubicBezTo>
                      <a:pt x="0" y="13611"/>
                      <a:pt x="12967" y="57711"/>
                      <a:pt x="45666" y="70915"/>
                    </a:cubicBezTo>
                    <a:cubicBezTo>
                      <a:pt x="78365" y="84118"/>
                      <a:pt x="118330" y="61433"/>
                      <a:pt x="118330" y="61433"/>
                    </a:cubicBezTo>
                    <a:cubicBezTo>
                      <a:pt x="118330" y="61433"/>
                      <a:pt x="105333" y="17333"/>
                      <a:pt x="72664" y="4129"/>
                    </a:cubicBezTo>
                    <a:cubicBezTo>
                      <a:pt x="40024" y="-9075"/>
                      <a:pt x="0" y="13611"/>
                      <a:pt x="0" y="13611"/>
                    </a:cubicBezTo>
                    <a:close/>
                  </a:path>
                </a:pathLst>
              </a:custGeom>
              <a:solidFill>
                <a:srgbClr val="8FC748"/>
              </a:solidFill>
              <a:ln w="12255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4" name="Freeform: Shape 703">
                <a:extLst>
                  <a:ext uri="{FF2B5EF4-FFF2-40B4-BE49-F238E27FC236}">
                    <a16:creationId xmlns:a16="http://schemas.microsoft.com/office/drawing/2014/main" id="{36FE63CA-0C84-C3E3-D4FE-53C46F10E4C0}"/>
                  </a:ext>
                </a:extLst>
              </p:cNvPr>
              <p:cNvSpPr/>
              <p:nvPr/>
            </p:nvSpPr>
            <p:spPr>
              <a:xfrm>
                <a:off x="5495150" y="1636891"/>
                <a:ext cx="72039" cy="127634"/>
              </a:xfrm>
              <a:custGeom>
                <a:avLst/>
                <a:gdLst>
                  <a:gd name="connsiteX0" fmla="*/ 34602 w 72039"/>
                  <a:gd name="connsiteY0" fmla="*/ 0 h 127634"/>
                  <a:gd name="connsiteX1" fmla="*/ 13 w 72039"/>
                  <a:gd name="connsiteY1" fmla="*/ 64629 h 127634"/>
                  <a:gd name="connsiteX2" fmla="*/ 37438 w 72039"/>
                  <a:gd name="connsiteY2" fmla="*/ 127634 h 127634"/>
                  <a:gd name="connsiteX3" fmla="*/ 72027 w 72039"/>
                  <a:gd name="connsiteY3" fmla="*/ 63034 h 127634"/>
                  <a:gd name="connsiteX4" fmla="*/ 34602 w 72039"/>
                  <a:gd name="connsiteY4" fmla="*/ 0 h 127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39" h="127634">
                    <a:moveTo>
                      <a:pt x="34602" y="0"/>
                    </a:moveTo>
                    <a:cubicBezTo>
                      <a:pt x="34602" y="0"/>
                      <a:pt x="-784" y="29361"/>
                      <a:pt x="13" y="64629"/>
                    </a:cubicBezTo>
                    <a:cubicBezTo>
                      <a:pt x="811" y="99868"/>
                      <a:pt x="37438" y="127634"/>
                      <a:pt x="37438" y="127634"/>
                    </a:cubicBezTo>
                    <a:cubicBezTo>
                      <a:pt x="37438" y="127634"/>
                      <a:pt x="72795" y="98273"/>
                      <a:pt x="72027" y="63034"/>
                    </a:cubicBezTo>
                    <a:cubicBezTo>
                      <a:pt x="71230" y="27766"/>
                      <a:pt x="34602" y="0"/>
                      <a:pt x="34602" y="0"/>
                    </a:cubicBezTo>
                    <a:close/>
                  </a:path>
                </a:pathLst>
              </a:custGeom>
              <a:solidFill>
                <a:srgbClr val="8FC748"/>
              </a:solidFill>
              <a:ln w="12255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707" name="Graphic 2">
            <a:extLst>
              <a:ext uri="{FF2B5EF4-FFF2-40B4-BE49-F238E27FC236}">
                <a16:creationId xmlns:a16="http://schemas.microsoft.com/office/drawing/2014/main" id="{AA4FF1A8-2C88-DFE6-12A1-69261D4B6151}"/>
              </a:ext>
            </a:extLst>
          </p:cNvPr>
          <p:cNvGrpSpPr/>
          <p:nvPr/>
        </p:nvGrpSpPr>
        <p:grpSpPr>
          <a:xfrm>
            <a:off x="4119278" y="1513718"/>
            <a:ext cx="300550" cy="588044"/>
            <a:chOff x="4119278" y="1513718"/>
            <a:chExt cx="300550" cy="588044"/>
          </a:xfrm>
        </p:grpSpPr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D013AA35-25B4-312C-44D8-7249D06BFC84}"/>
                </a:ext>
              </a:extLst>
            </p:cNvPr>
            <p:cNvSpPr/>
            <p:nvPr/>
          </p:nvSpPr>
          <p:spPr>
            <a:xfrm>
              <a:off x="4162403" y="1555544"/>
              <a:ext cx="214299" cy="504392"/>
            </a:xfrm>
            <a:custGeom>
              <a:avLst/>
              <a:gdLst>
                <a:gd name="connsiteX0" fmla="*/ 214299 w 214299"/>
                <a:gd name="connsiteY0" fmla="*/ 164645 h 504392"/>
                <a:gd name="connsiteX1" fmla="*/ 214299 w 214299"/>
                <a:gd name="connsiteY1" fmla="*/ 0 h 504392"/>
                <a:gd name="connsiteX2" fmla="*/ 0 w 214299"/>
                <a:gd name="connsiteY2" fmla="*/ 0 h 504392"/>
                <a:gd name="connsiteX3" fmla="*/ 0 w 214299"/>
                <a:gd name="connsiteY3" fmla="*/ 164645 h 504392"/>
                <a:gd name="connsiteX4" fmla="*/ 58515 w 214299"/>
                <a:gd name="connsiteY4" fmla="*/ 260054 h 504392"/>
                <a:gd name="connsiteX5" fmla="*/ 0 w 214299"/>
                <a:gd name="connsiteY5" fmla="*/ 355432 h 504392"/>
                <a:gd name="connsiteX6" fmla="*/ 0 w 214299"/>
                <a:gd name="connsiteY6" fmla="*/ 504393 h 504392"/>
                <a:gd name="connsiteX7" fmla="*/ 214299 w 214299"/>
                <a:gd name="connsiteY7" fmla="*/ 504393 h 504392"/>
                <a:gd name="connsiteX8" fmla="*/ 214299 w 214299"/>
                <a:gd name="connsiteY8" fmla="*/ 355432 h 504392"/>
                <a:gd name="connsiteX9" fmla="*/ 155814 w 214299"/>
                <a:gd name="connsiteY9" fmla="*/ 260054 h 504392"/>
                <a:gd name="connsiteX10" fmla="*/ 214299 w 214299"/>
                <a:gd name="connsiteY10" fmla="*/ 164645 h 50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299" h="504392">
                  <a:moveTo>
                    <a:pt x="214299" y="164645"/>
                  </a:moveTo>
                  <a:lnTo>
                    <a:pt x="214299" y="0"/>
                  </a:lnTo>
                  <a:lnTo>
                    <a:pt x="0" y="0"/>
                  </a:lnTo>
                  <a:lnTo>
                    <a:pt x="0" y="164645"/>
                  </a:lnTo>
                  <a:cubicBezTo>
                    <a:pt x="0" y="206294"/>
                    <a:pt x="23837" y="242301"/>
                    <a:pt x="58515" y="260054"/>
                  </a:cubicBezTo>
                  <a:cubicBezTo>
                    <a:pt x="23837" y="277806"/>
                    <a:pt x="0" y="313783"/>
                    <a:pt x="0" y="355432"/>
                  </a:cubicBezTo>
                  <a:lnTo>
                    <a:pt x="0" y="504393"/>
                  </a:lnTo>
                  <a:lnTo>
                    <a:pt x="214299" y="504393"/>
                  </a:lnTo>
                  <a:lnTo>
                    <a:pt x="214299" y="355432"/>
                  </a:lnTo>
                  <a:cubicBezTo>
                    <a:pt x="214299" y="313783"/>
                    <a:pt x="190491" y="277776"/>
                    <a:pt x="155814" y="260054"/>
                  </a:cubicBezTo>
                  <a:cubicBezTo>
                    <a:pt x="190462" y="242301"/>
                    <a:pt x="214299" y="206294"/>
                    <a:pt x="214299" y="164645"/>
                  </a:cubicBezTo>
                  <a:close/>
                </a:path>
              </a:pathLst>
            </a:custGeom>
            <a:solidFill>
              <a:srgbClr val="00BDF2"/>
            </a:solidFill>
            <a:ln w="1354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F2D85EDF-CEA7-B842-4350-C963BF3E8750}"/>
                </a:ext>
              </a:extLst>
            </p:cNvPr>
            <p:cNvSpPr/>
            <p:nvPr/>
          </p:nvSpPr>
          <p:spPr>
            <a:xfrm>
              <a:off x="4194098" y="1670535"/>
              <a:ext cx="150910" cy="114991"/>
            </a:xfrm>
            <a:custGeom>
              <a:avLst/>
              <a:gdLst>
                <a:gd name="connsiteX0" fmla="*/ 0 w 150910"/>
                <a:gd name="connsiteY0" fmla="*/ 0 h 114991"/>
                <a:gd name="connsiteX1" fmla="*/ 0 w 150910"/>
                <a:gd name="connsiteY1" fmla="*/ 39522 h 114991"/>
                <a:gd name="connsiteX2" fmla="*/ 75440 w 150910"/>
                <a:gd name="connsiteY2" fmla="*/ 114992 h 114991"/>
                <a:gd name="connsiteX3" fmla="*/ 150910 w 150910"/>
                <a:gd name="connsiteY3" fmla="*/ 39522 h 114991"/>
                <a:gd name="connsiteX4" fmla="*/ 150910 w 150910"/>
                <a:gd name="connsiteY4" fmla="*/ 0 h 114991"/>
                <a:gd name="connsiteX5" fmla="*/ 0 w 150910"/>
                <a:gd name="connsiteY5" fmla="*/ 0 h 114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910" h="114991">
                  <a:moveTo>
                    <a:pt x="0" y="0"/>
                  </a:moveTo>
                  <a:lnTo>
                    <a:pt x="0" y="39522"/>
                  </a:lnTo>
                  <a:cubicBezTo>
                    <a:pt x="0" y="81200"/>
                    <a:pt x="33791" y="114992"/>
                    <a:pt x="75440" y="114992"/>
                  </a:cubicBezTo>
                  <a:cubicBezTo>
                    <a:pt x="117148" y="114992"/>
                    <a:pt x="150910" y="81200"/>
                    <a:pt x="150910" y="39522"/>
                  </a:cubicBezTo>
                  <a:lnTo>
                    <a:pt x="1509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534"/>
            </a:solidFill>
            <a:ln w="1354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DC1FFEE6-3355-F86E-EA1D-D71866DE36EE}"/>
                </a:ext>
              </a:extLst>
            </p:cNvPr>
            <p:cNvSpPr/>
            <p:nvPr/>
          </p:nvSpPr>
          <p:spPr>
            <a:xfrm>
              <a:off x="4203314" y="1857423"/>
              <a:ext cx="132478" cy="146331"/>
            </a:xfrm>
            <a:custGeom>
              <a:avLst/>
              <a:gdLst>
                <a:gd name="connsiteX0" fmla="*/ 132478 w 132478"/>
                <a:gd name="connsiteY0" fmla="*/ 146332 h 146331"/>
                <a:gd name="connsiteX1" fmla="*/ 132478 w 132478"/>
                <a:gd name="connsiteY1" fmla="*/ 66224 h 146331"/>
                <a:gd name="connsiteX2" fmla="*/ 66195 w 132478"/>
                <a:gd name="connsiteY2" fmla="*/ 0 h 146331"/>
                <a:gd name="connsiteX3" fmla="*/ 0 w 132478"/>
                <a:gd name="connsiteY3" fmla="*/ 66224 h 146331"/>
                <a:gd name="connsiteX4" fmla="*/ 0 w 132478"/>
                <a:gd name="connsiteY4" fmla="*/ 146332 h 146331"/>
                <a:gd name="connsiteX5" fmla="*/ 132478 w 132478"/>
                <a:gd name="connsiteY5" fmla="*/ 146332 h 146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478" h="146331">
                  <a:moveTo>
                    <a:pt x="132478" y="146332"/>
                  </a:moveTo>
                  <a:lnTo>
                    <a:pt x="132478" y="66224"/>
                  </a:lnTo>
                  <a:cubicBezTo>
                    <a:pt x="132478" y="29656"/>
                    <a:pt x="102822" y="0"/>
                    <a:pt x="66195" y="0"/>
                  </a:cubicBezTo>
                  <a:cubicBezTo>
                    <a:pt x="29626" y="0"/>
                    <a:pt x="0" y="29656"/>
                    <a:pt x="0" y="66224"/>
                  </a:cubicBezTo>
                  <a:lnTo>
                    <a:pt x="0" y="146332"/>
                  </a:lnTo>
                  <a:lnTo>
                    <a:pt x="132478" y="146332"/>
                  </a:lnTo>
                  <a:close/>
                </a:path>
              </a:pathLst>
            </a:custGeom>
            <a:solidFill>
              <a:srgbClr val="FFD534"/>
            </a:solidFill>
            <a:ln w="1354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6BB37DD4-BE50-B97E-305E-06444BC2DDEA}"/>
                </a:ext>
              </a:extLst>
            </p:cNvPr>
            <p:cNvSpPr/>
            <p:nvPr/>
          </p:nvSpPr>
          <p:spPr>
            <a:xfrm>
              <a:off x="4162403" y="1555544"/>
              <a:ext cx="214299" cy="504363"/>
            </a:xfrm>
            <a:custGeom>
              <a:avLst/>
              <a:gdLst>
                <a:gd name="connsiteX0" fmla="*/ 214299 w 214299"/>
                <a:gd name="connsiteY0" fmla="*/ 164645 h 504363"/>
                <a:gd name="connsiteX1" fmla="*/ 214299 w 214299"/>
                <a:gd name="connsiteY1" fmla="*/ 0 h 504363"/>
                <a:gd name="connsiteX2" fmla="*/ 76681 w 214299"/>
                <a:gd name="connsiteY2" fmla="*/ 0 h 504363"/>
                <a:gd name="connsiteX3" fmla="*/ 156021 w 214299"/>
                <a:gd name="connsiteY3" fmla="*/ 180360 h 504363"/>
                <a:gd name="connsiteX4" fmla="*/ 0 w 214299"/>
                <a:gd name="connsiteY4" fmla="*/ 409960 h 504363"/>
                <a:gd name="connsiteX5" fmla="*/ 0 w 214299"/>
                <a:gd name="connsiteY5" fmla="*/ 504363 h 504363"/>
                <a:gd name="connsiteX6" fmla="*/ 214299 w 214299"/>
                <a:gd name="connsiteY6" fmla="*/ 504363 h 504363"/>
                <a:gd name="connsiteX7" fmla="*/ 214299 w 214299"/>
                <a:gd name="connsiteY7" fmla="*/ 355403 h 504363"/>
                <a:gd name="connsiteX8" fmla="*/ 155814 w 214299"/>
                <a:gd name="connsiteY8" fmla="*/ 260024 h 504363"/>
                <a:gd name="connsiteX9" fmla="*/ 214299 w 214299"/>
                <a:gd name="connsiteY9" fmla="*/ 164645 h 50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4299" h="504363">
                  <a:moveTo>
                    <a:pt x="214299" y="164645"/>
                  </a:moveTo>
                  <a:lnTo>
                    <a:pt x="214299" y="0"/>
                  </a:lnTo>
                  <a:lnTo>
                    <a:pt x="76681" y="0"/>
                  </a:lnTo>
                  <a:cubicBezTo>
                    <a:pt x="125271" y="45459"/>
                    <a:pt x="156021" y="109852"/>
                    <a:pt x="156021" y="180360"/>
                  </a:cubicBezTo>
                  <a:cubicBezTo>
                    <a:pt x="156021" y="283152"/>
                    <a:pt x="90712" y="372919"/>
                    <a:pt x="0" y="409960"/>
                  </a:cubicBezTo>
                  <a:lnTo>
                    <a:pt x="0" y="504363"/>
                  </a:lnTo>
                  <a:lnTo>
                    <a:pt x="214299" y="504363"/>
                  </a:lnTo>
                  <a:lnTo>
                    <a:pt x="214299" y="355403"/>
                  </a:lnTo>
                  <a:cubicBezTo>
                    <a:pt x="214299" y="313754"/>
                    <a:pt x="190491" y="277747"/>
                    <a:pt x="155814" y="260024"/>
                  </a:cubicBezTo>
                  <a:cubicBezTo>
                    <a:pt x="190462" y="242301"/>
                    <a:pt x="214299" y="206294"/>
                    <a:pt x="214299" y="164645"/>
                  </a:cubicBezTo>
                  <a:close/>
                </a:path>
              </a:pathLst>
            </a:custGeom>
            <a:solidFill>
              <a:srgbClr val="A7A9AC"/>
            </a:solidFill>
            <a:ln w="29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712" name="Graphic 2">
              <a:extLst>
                <a:ext uri="{FF2B5EF4-FFF2-40B4-BE49-F238E27FC236}">
                  <a16:creationId xmlns:a16="http://schemas.microsoft.com/office/drawing/2014/main" id="{D95C6237-3DCF-D37D-AF79-6F577CFE145E}"/>
                </a:ext>
              </a:extLst>
            </p:cNvPr>
            <p:cNvGrpSpPr/>
            <p:nvPr/>
          </p:nvGrpSpPr>
          <p:grpSpPr>
            <a:xfrm>
              <a:off x="4119278" y="1513718"/>
              <a:ext cx="300550" cy="588044"/>
              <a:chOff x="4119278" y="1513718"/>
              <a:chExt cx="300550" cy="588044"/>
            </a:xfrm>
            <a:solidFill>
              <a:srgbClr val="8FC748"/>
            </a:solidFill>
          </p:grpSpPr>
          <p:sp>
            <p:nvSpPr>
              <p:cNvPr id="713" name="Freeform: Shape 712">
                <a:extLst>
                  <a:ext uri="{FF2B5EF4-FFF2-40B4-BE49-F238E27FC236}">
                    <a16:creationId xmlns:a16="http://schemas.microsoft.com/office/drawing/2014/main" id="{F62BE2B1-5C63-F7A8-12CE-BD173170687F}"/>
                  </a:ext>
                </a:extLst>
              </p:cNvPr>
              <p:cNvSpPr/>
              <p:nvPr/>
            </p:nvSpPr>
            <p:spPr>
              <a:xfrm>
                <a:off x="4119278" y="1513718"/>
                <a:ext cx="300550" cy="60110"/>
              </a:xfrm>
              <a:custGeom>
                <a:avLst/>
                <a:gdLst>
                  <a:gd name="connsiteX0" fmla="*/ 0 w 300550"/>
                  <a:gd name="connsiteY0" fmla="*/ 0 h 60110"/>
                  <a:gd name="connsiteX1" fmla="*/ 300550 w 300550"/>
                  <a:gd name="connsiteY1" fmla="*/ 0 h 60110"/>
                  <a:gd name="connsiteX2" fmla="*/ 300550 w 300550"/>
                  <a:gd name="connsiteY2" fmla="*/ 60110 h 60110"/>
                  <a:gd name="connsiteX3" fmla="*/ 0 w 300550"/>
                  <a:gd name="connsiteY3" fmla="*/ 60110 h 60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0550" h="60110">
                    <a:moveTo>
                      <a:pt x="0" y="0"/>
                    </a:moveTo>
                    <a:lnTo>
                      <a:pt x="300550" y="0"/>
                    </a:lnTo>
                    <a:lnTo>
                      <a:pt x="300550" y="60110"/>
                    </a:lnTo>
                    <a:lnTo>
                      <a:pt x="0" y="60110"/>
                    </a:lnTo>
                    <a:close/>
                  </a:path>
                </a:pathLst>
              </a:custGeom>
              <a:solidFill>
                <a:srgbClr val="8FC748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4" name="Freeform: Shape 713">
                <a:extLst>
                  <a:ext uri="{FF2B5EF4-FFF2-40B4-BE49-F238E27FC236}">
                    <a16:creationId xmlns:a16="http://schemas.microsoft.com/office/drawing/2014/main" id="{B490DE37-16E5-2D51-643A-2BA56F54B0BE}"/>
                  </a:ext>
                </a:extLst>
              </p:cNvPr>
              <p:cNvSpPr/>
              <p:nvPr/>
            </p:nvSpPr>
            <p:spPr>
              <a:xfrm>
                <a:off x="4119278" y="2041652"/>
                <a:ext cx="300550" cy="60110"/>
              </a:xfrm>
              <a:custGeom>
                <a:avLst/>
                <a:gdLst>
                  <a:gd name="connsiteX0" fmla="*/ 0 w 300550"/>
                  <a:gd name="connsiteY0" fmla="*/ 0 h 60110"/>
                  <a:gd name="connsiteX1" fmla="*/ 300550 w 300550"/>
                  <a:gd name="connsiteY1" fmla="*/ 0 h 60110"/>
                  <a:gd name="connsiteX2" fmla="*/ 300550 w 300550"/>
                  <a:gd name="connsiteY2" fmla="*/ 60110 h 60110"/>
                  <a:gd name="connsiteX3" fmla="*/ 0 w 300550"/>
                  <a:gd name="connsiteY3" fmla="*/ 60110 h 60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0550" h="60110">
                    <a:moveTo>
                      <a:pt x="0" y="0"/>
                    </a:moveTo>
                    <a:lnTo>
                      <a:pt x="300550" y="0"/>
                    </a:lnTo>
                    <a:lnTo>
                      <a:pt x="300550" y="60110"/>
                    </a:lnTo>
                    <a:lnTo>
                      <a:pt x="0" y="60110"/>
                    </a:lnTo>
                    <a:close/>
                  </a:path>
                </a:pathLst>
              </a:custGeom>
              <a:solidFill>
                <a:srgbClr val="8FC748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717" name="Graphic 2">
            <a:extLst>
              <a:ext uri="{FF2B5EF4-FFF2-40B4-BE49-F238E27FC236}">
                <a16:creationId xmlns:a16="http://schemas.microsoft.com/office/drawing/2014/main" id="{74188B96-3B54-C837-4775-437F1A3FE66C}"/>
              </a:ext>
            </a:extLst>
          </p:cNvPr>
          <p:cNvGrpSpPr/>
          <p:nvPr/>
        </p:nvGrpSpPr>
        <p:grpSpPr>
          <a:xfrm>
            <a:off x="2928183" y="1511768"/>
            <a:ext cx="528909" cy="591973"/>
            <a:chOff x="2928183" y="1511768"/>
            <a:chExt cx="528909" cy="591973"/>
          </a:xfrm>
        </p:grpSpPr>
        <p:grpSp>
          <p:nvGrpSpPr>
            <p:cNvPr id="718" name="Graphic 2">
              <a:extLst>
                <a:ext uri="{FF2B5EF4-FFF2-40B4-BE49-F238E27FC236}">
                  <a16:creationId xmlns:a16="http://schemas.microsoft.com/office/drawing/2014/main" id="{1E21000E-5198-1212-2D77-823EEC038FC0}"/>
                </a:ext>
              </a:extLst>
            </p:cNvPr>
            <p:cNvGrpSpPr/>
            <p:nvPr/>
          </p:nvGrpSpPr>
          <p:grpSpPr>
            <a:xfrm>
              <a:off x="2928183" y="1715906"/>
              <a:ext cx="528909" cy="387835"/>
              <a:chOff x="2928183" y="1715906"/>
              <a:chExt cx="528909" cy="387835"/>
            </a:xfrm>
          </p:grpSpPr>
          <p:sp>
            <p:nvSpPr>
              <p:cNvPr id="719" name="Freeform: Shape 718">
                <a:extLst>
                  <a:ext uri="{FF2B5EF4-FFF2-40B4-BE49-F238E27FC236}">
                    <a16:creationId xmlns:a16="http://schemas.microsoft.com/office/drawing/2014/main" id="{E96708D8-7BDE-C81D-7EB2-253DD8769714}"/>
                  </a:ext>
                </a:extLst>
              </p:cNvPr>
              <p:cNvSpPr/>
              <p:nvPr/>
            </p:nvSpPr>
            <p:spPr>
              <a:xfrm>
                <a:off x="2928183" y="1833284"/>
                <a:ext cx="97978" cy="59255"/>
              </a:xfrm>
              <a:custGeom>
                <a:avLst/>
                <a:gdLst>
                  <a:gd name="connsiteX0" fmla="*/ 97978 w 97978"/>
                  <a:gd name="connsiteY0" fmla="*/ 56660 h 59255"/>
                  <a:gd name="connsiteX1" fmla="*/ 48443 w 97978"/>
                  <a:gd name="connsiteY1" fmla="*/ 46794 h 59255"/>
                  <a:gd name="connsiteX2" fmla="*/ 51662 w 97978"/>
                  <a:gd name="connsiteY2" fmla="*/ 124 h 59255"/>
                  <a:gd name="connsiteX3" fmla="*/ 39522 w 97978"/>
                  <a:gd name="connsiteY3" fmla="*/ 48035 h 59255"/>
                  <a:gd name="connsiteX4" fmla="*/ 0 w 97978"/>
                  <a:gd name="connsiteY4" fmla="*/ 40385 h 59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978" h="59255">
                    <a:moveTo>
                      <a:pt x="97978" y="56660"/>
                    </a:moveTo>
                    <a:cubicBezTo>
                      <a:pt x="80994" y="61623"/>
                      <a:pt x="63477" y="60057"/>
                      <a:pt x="48443" y="46794"/>
                    </a:cubicBezTo>
                    <a:cubicBezTo>
                      <a:pt x="34766" y="34743"/>
                      <a:pt x="25610" y="-2416"/>
                      <a:pt x="51662" y="124"/>
                    </a:cubicBezTo>
                    <a:cubicBezTo>
                      <a:pt x="73432" y="2251"/>
                      <a:pt x="58840" y="40621"/>
                      <a:pt x="39522" y="48035"/>
                    </a:cubicBezTo>
                    <a:cubicBezTo>
                      <a:pt x="21770" y="54888"/>
                      <a:pt x="11402" y="55981"/>
                      <a:pt x="0" y="40385"/>
                    </a:cubicBezTo>
                  </a:path>
                </a:pathLst>
              </a:custGeom>
              <a:noFill/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0" name="Freeform: Shape 719">
                <a:extLst>
                  <a:ext uri="{FF2B5EF4-FFF2-40B4-BE49-F238E27FC236}">
                    <a16:creationId xmlns:a16="http://schemas.microsoft.com/office/drawing/2014/main" id="{21289743-B5F4-A893-A027-47C7833317CB}"/>
                  </a:ext>
                </a:extLst>
              </p:cNvPr>
              <p:cNvSpPr/>
              <p:nvPr/>
            </p:nvSpPr>
            <p:spPr>
              <a:xfrm>
                <a:off x="3014139" y="1715906"/>
                <a:ext cx="442953" cy="387835"/>
              </a:xfrm>
              <a:custGeom>
                <a:avLst/>
                <a:gdLst>
                  <a:gd name="connsiteX0" fmla="*/ 442924 w 442953"/>
                  <a:gd name="connsiteY0" fmla="*/ 138445 h 387835"/>
                  <a:gd name="connsiteX1" fmla="*/ 397376 w 442953"/>
                  <a:gd name="connsiteY1" fmla="*/ 138445 h 387835"/>
                  <a:gd name="connsiteX2" fmla="*/ 336351 w 442953"/>
                  <a:gd name="connsiteY2" fmla="*/ 64541 h 387835"/>
                  <a:gd name="connsiteX3" fmla="*/ 323531 w 442953"/>
                  <a:gd name="connsiteY3" fmla="*/ 0 h 387835"/>
                  <a:gd name="connsiteX4" fmla="*/ 280878 w 442953"/>
                  <a:gd name="connsiteY4" fmla="*/ 45016 h 387835"/>
                  <a:gd name="connsiteX5" fmla="*/ 140719 w 442953"/>
                  <a:gd name="connsiteY5" fmla="*/ 45016 h 387835"/>
                  <a:gd name="connsiteX6" fmla="*/ 0 w 442953"/>
                  <a:gd name="connsiteY6" fmla="*/ 185706 h 387835"/>
                  <a:gd name="connsiteX7" fmla="*/ 78749 w 442953"/>
                  <a:gd name="connsiteY7" fmla="*/ 312041 h 387835"/>
                  <a:gd name="connsiteX8" fmla="*/ 78749 w 442953"/>
                  <a:gd name="connsiteY8" fmla="*/ 387835 h 387835"/>
                  <a:gd name="connsiteX9" fmla="*/ 144382 w 442953"/>
                  <a:gd name="connsiteY9" fmla="*/ 387835 h 387835"/>
                  <a:gd name="connsiteX10" fmla="*/ 144382 w 442953"/>
                  <a:gd name="connsiteY10" fmla="*/ 326426 h 387835"/>
                  <a:gd name="connsiteX11" fmla="*/ 252019 w 442953"/>
                  <a:gd name="connsiteY11" fmla="*/ 326426 h 387835"/>
                  <a:gd name="connsiteX12" fmla="*/ 252019 w 442953"/>
                  <a:gd name="connsiteY12" fmla="*/ 387835 h 387835"/>
                  <a:gd name="connsiteX13" fmla="*/ 317623 w 442953"/>
                  <a:gd name="connsiteY13" fmla="*/ 387835 h 387835"/>
                  <a:gd name="connsiteX14" fmla="*/ 317623 w 442953"/>
                  <a:gd name="connsiteY14" fmla="*/ 316146 h 387835"/>
                  <a:gd name="connsiteX15" fmla="*/ 396638 w 442953"/>
                  <a:gd name="connsiteY15" fmla="*/ 234917 h 387835"/>
                  <a:gd name="connsiteX16" fmla="*/ 442954 w 442953"/>
                  <a:gd name="connsiteY16" fmla="*/ 234917 h 387835"/>
                  <a:gd name="connsiteX17" fmla="*/ 442954 w 442953"/>
                  <a:gd name="connsiteY17" fmla="*/ 138445 h 38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42953" h="387835">
                    <a:moveTo>
                      <a:pt x="442924" y="138445"/>
                    </a:moveTo>
                    <a:lnTo>
                      <a:pt x="397376" y="138445"/>
                    </a:lnTo>
                    <a:cubicBezTo>
                      <a:pt x="386240" y="107253"/>
                      <a:pt x="364471" y="81141"/>
                      <a:pt x="336351" y="64541"/>
                    </a:cubicBezTo>
                    <a:lnTo>
                      <a:pt x="323531" y="0"/>
                    </a:lnTo>
                    <a:lnTo>
                      <a:pt x="280878" y="45016"/>
                    </a:lnTo>
                    <a:lnTo>
                      <a:pt x="140719" y="45016"/>
                    </a:lnTo>
                    <a:cubicBezTo>
                      <a:pt x="63005" y="45016"/>
                      <a:pt x="0" y="108021"/>
                      <a:pt x="0" y="185706"/>
                    </a:cubicBezTo>
                    <a:cubicBezTo>
                      <a:pt x="0" y="241179"/>
                      <a:pt x="32108" y="289149"/>
                      <a:pt x="78749" y="312041"/>
                    </a:cubicBezTo>
                    <a:lnTo>
                      <a:pt x="78749" y="387835"/>
                    </a:lnTo>
                    <a:lnTo>
                      <a:pt x="144382" y="387835"/>
                    </a:lnTo>
                    <a:lnTo>
                      <a:pt x="144382" y="326426"/>
                    </a:lnTo>
                    <a:lnTo>
                      <a:pt x="252019" y="326426"/>
                    </a:lnTo>
                    <a:lnTo>
                      <a:pt x="252019" y="387835"/>
                    </a:lnTo>
                    <a:lnTo>
                      <a:pt x="317623" y="387835"/>
                    </a:lnTo>
                    <a:lnTo>
                      <a:pt x="317623" y="316146"/>
                    </a:lnTo>
                    <a:cubicBezTo>
                      <a:pt x="354044" y="301407"/>
                      <a:pt x="382814" y="271810"/>
                      <a:pt x="396638" y="234917"/>
                    </a:cubicBezTo>
                    <a:lnTo>
                      <a:pt x="442954" y="234917"/>
                    </a:lnTo>
                    <a:lnTo>
                      <a:pt x="442954" y="138445"/>
                    </a:lnTo>
                    <a:close/>
                  </a:path>
                </a:pathLst>
              </a:custGeom>
              <a:solidFill>
                <a:srgbClr val="EE2A7B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1" name="Freeform: Shape 720">
                <a:extLst>
                  <a:ext uri="{FF2B5EF4-FFF2-40B4-BE49-F238E27FC236}">
                    <a16:creationId xmlns:a16="http://schemas.microsoft.com/office/drawing/2014/main" id="{733D8268-9CCE-928B-46EC-8834E22DB2DB}"/>
                  </a:ext>
                </a:extLst>
              </p:cNvPr>
              <p:cNvSpPr/>
              <p:nvPr/>
            </p:nvSpPr>
            <p:spPr>
              <a:xfrm>
                <a:off x="3014109" y="1786413"/>
                <a:ext cx="388751" cy="317268"/>
              </a:xfrm>
              <a:custGeom>
                <a:avLst/>
                <a:gdLst>
                  <a:gd name="connsiteX0" fmla="*/ 279224 w 388751"/>
                  <a:gd name="connsiteY0" fmla="*/ 211641 h 317268"/>
                  <a:gd name="connsiteX1" fmla="*/ 59903 w 388751"/>
                  <a:gd name="connsiteY1" fmla="*/ 0 h 317268"/>
                  <a:gd name="connsiteX2" fmla="*/ 0 w 388751"/>
                  <a:gd name="connsiteY2" fmla="*/ 115140 h 317268"/>
                  <a:gd name="connsiteX3" fmla="*/ 78749 w 388751"/>
                  <a:gd name="connsiteY3" fmla="*/ 241474 h 317268"/>
                  <a:gd name="connsiteX4" fmla="*/ 78749 w 388751"/>
                  <a:gd name="connsiteY4" fmla="*/ 317269 h 317268"/>
                  <a:gd name="connsiteX5" fmla="*/ 144382 w 388751"/>
                  <a:gd name="connsiteY5" fmla="*/ 317269 h 317268"/>
                  <a:gd name="connsiteX6" fmla="*/ 144382 w 388751"/>
                  <a:gd name="connsiteY6" fmla="*/ 255859 h 317268"/>
                  <a:gd name="connsiteX7" fmla="*/ 252019 w 388751"/>
                  <a:gd name="connsiteY7" fmla="*/ 255859 h 317268"/>
                  <a:gd name="connsiteX8" fmla="*/ 252019 w 388751"/>
                  <a:gd name="connsiteY8" fmla="*/ 317269 h 317268"/>
                  <a:gd name="connsiteX9" fmla="*/ 317623 w 388751"/>
                  <a:gd name="connsiteY9" fmla="*/ 317269 h 317268"/>
                  <a:gd name="connsiteX10" fmla="*/ 317623 w 388751"/>
                  <a:gd name="connsiteY10" fmla="*/ 245580 h 317268"/>
                  <a:gd name="connsiteX11" fmla="*/ 388751 w 388751"/>
                  <a:gd name="connsiteY11" fmla="*/ 181571 h 317268"/>
                  <a:gd name="connsiteX12" fmla="*/ 279224 w 388751"/>
                  <a:gd name="connsiteY12" fmla="*/ 211641 h 317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8751" h="317268">
                    <a:moveTo>
                      <a:pt x="279224" y="211641"/>
                    </a:moveTo>
                    <a:cubicBezTo>
                      <a:pt x="162194" y="211641"/>
                      <a:pt x="64186" y="116144"/>
                      <a:pt x="59903" y="0"/>
                    </a:cubicBezTo>
                    <a:cubicBezTo>
                      <a:pt x="23689" y="25462"/>
                      <a:pt x="0" y="67524"/>
                      <a:pt x="0" y="115140"/>
                    </a:cubicBezTo>
                    <a:cubicBezTo>
                      <a:pt x="0" y="170612"/>
                      <a:pt x="32108" y="218582"/>
                      <a:pt x="78749" y="241474"/>
                    </a:cubicBezTo>
                    <a:lnTo>
                      <a:pt x="78749" y="317269"/>
                    </a:lnTo>
                    <a:lnTo>
                      <a:pt x="144382" y="317269"/>
                    </a:lnTo>
                    <a:lnTo>
                      <a:pt x="144382" y="255859"/>
                    </a:lnTo>
                    <a:lnTo>
                      <a:pt x="252019" y="255859"/>
                    </a:lnTo>
                    <a:lnTo>
                      <a:pt x="252019" y="317269"/>
                    </a:lnTo>
                    <a:lnTo>
                      <a:pt x="317623" y="317269"/>
                    </a:lnTo>
                    <a:lnTo>
                      <a:pt x="317623" y="245580"/>
                    </a:lnTo>
                    <a:cubicBezTo>
                      <a:pt x="348195" y="233203"/>
                      <a:pt x="373303" y="210370"/>
                      <a:pt x="388751" y="181571"/>
                    </a:cubicBezTo>
                    <a:cubicBezTo>
                      <a:pt x="356377" y="200623"/>
                      <a:pt x="318923" y="211641"/>
                      <a:pt x="279224" y="211641"/>
                    </a:cubicBezTo>
                    <a:close/>
                  </a:path>
                </a:pathLst>
              </a:custGeom>
              <a:solidFill>
                <a:srgbClr val="BCBEC0"/>
              </a:solidFill>
              <a:ln w="29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2" name="Freeform: Shape 721">
                <a:extLst>
                  <a:ext uri="{FF2B5EF4-FFF2-40B4-BE49-F238E27FC236}">
                    <a16:creationId xmlns:a16="http://schemas.microsoft.com/office/drawing/2014/main" id="{F802E43D-458C-B871-4E99-D45194929B48}"/>
                  </a:ext>
                </a:extLst>
              </p:cNvPr>
              <p:cNvSpPr/>
              <p:nvPr/>
            </p:nvSpPr>
            <p:spPr>
              <a:xfrm>
                <a:off x="3321896" y="1834679"/>
                <a:ext cx="44602" cy="44602"/>
              </a:xfrm>
              <a:custGeom>
                <a:avLst/>
                <a:gdLst>
                  <a:gd name="connsiteX0" fmla="*/ 44602 w 44602"/>
                  <a:gd name="connsiteY0" fmla="*/ 22301 h 44602"/>
                  <a:gd name="connsiteX1" fmla="*/ 22301 w 44602"/>
                  <a:gd name="connsiteY1" fmla="*/ 44603 h 44602"/>
                  <a:gd name="connsiteX2" fmla="*/ 0 w 44602"/>
                  <a:gd name="connsiteY2" fmla="*/ 22301 h 44602"/>
                  <a:gd name="connsiteX3" fmla="*/ 22301 w 44602"/>
                  <a:gd name="connsiteY3" fmla="*/ 0 h 44602"/>
                  <a:gd name="connsiteX4" fmla="*/ 44602 w 44602"/>
                  <a:gd name="connsiteY4" fmla="*/ 22301 h 44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602" h="44602">
                    <a:moveTo>
                      <a:pt x="44602" y="22301"/>
                    </a:moveTo>
                    <a:cubicBezTo>
                      <a:pt x="44602" y="34619"/>
                      <a:pt x="34648" y="44603"/>
                      <a:pt x="22301" y="44603"/>
                    </a:cubicBezTo>
                    <a:cubicBezTo>
                      <a:pt x="10013" y="44603"/>
                      <a:pt x="0" y="34589"/>
                      <a:pt x="0" y="22301"/>
                    </a:cubicBezTo>
                    <a:cubicBezTo>
                      <a:pt x="0" y="9984"/>
                      <a:pt x="10013" y="0"/>
                      <a:pt x="22301" y="0"/>
                    </a:cubicBezTo>
                    <a:cubicBezTo>
                      <a:pt x="34648" y="0"/>
                      <a:pt x="44602" y="9984"/>
                      <a:pt x="44602" y="22301"/>
                    </a:cubicBezTo>
                    <a:close/>
                  </a:path>
                </a:pathLst>
              </a:custGeom>
              <a:solidFill>
                <a:srgbClr val="000000"/>
              </a:solidFill>
              <a:ln w="29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23" name="Graphic 2">
              <a:extLst>
                <a:ext uri="{FF2B5EF4-FFF2-40B4-BE49-F238E27FC236}">
                  <a16:creationId xmlns:a16="http://schemas.microsoft.com/office/drawing/2014/main" id="{7038B850-B9FC-C8E1-239E-EBAB2AFC95B5}"/>
                </a:ext>
              </a:extLst>
            </p:cNvPr>
            <p:cNvGrpSpPr/>
            <p:nvPr/>
          </p:nvGrpSpPr>
          <p:grpSpPr>
            <a:xfrm>
              <a:off x="3095043" y="1511768"/>
              <a:ext cx="203015" cy="202956"/>
              <a:chOff x="3095043" y="1511768"/>
              <a:chExt cx="203015" cy="202956"/>
            </a:xfrm>
          </p:grpSpPr>
          <p:sp>
            <p:nvSpPr>
              <p:cNvPr id="724" name="Freeform: Shape 723">
                <a:extLst>
                  <a:ext uri="{FF2B5EF4-FFF2-40B4-BE49-F238E27FC236}">
                    <a16:creationId xmlns:a16="http://schemas.microsoft.com/office/drawing/2014/main" id="{F9767597-44BF-4835-9AED-8A48EA6976B4}"/>
                  </a:ext>
                </a:extLst>
              </p:cNvPr>
              <p:cNvSpPr/>
              <p:nvPr/>
            </p:nvSpPr>
            <p:spPr>
              <a:xfrm>
                <a:off x="3095043" y="1511768"/>
                <a:ext cx="202986" cy="202956"/>
              </a:xfrm>
              <a:custGeom>
                <a:avLst/>
                <a:gdLst>
                  <a:gd name="connsiteX0" fmla="*/ 202986 w 202986"/>
                  <a:gd name="connsiteY0" fmla="*/ 101463 h 202956"/>
                  <a:gd name="connsiteX1" fmla="*/ 101493 w 202986"/>
                  <a:gd name="connsiteY1" fmla="*/ 202956 h 202956"/>
                  <a:gd name="connsiteX2" fmla="*/ 0 w 202986"/>
                  <a:gd name="connsiteY2" fmla="*/ 101463 h 202956"/>
                  <a:gd name="connsiteX3" fmla="*/ 101493 w 202986"/>
                  <a:gd name="connsiteY3" fmla="*/ 0 h 202956"/>
                  <a:gd name="connsiteX4" fmla="*/ 202986 w 202986"/>
                  <a:gd name="connsiteY4" fmla="*/ 101463 h 202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2986" h="202956">
                    <a:moveTo>
                      <a:pt x="202986" y="101463"/>
                    </a:moveTo>
                    <a:cubicBezTo>
                      <a:pt x="202986" y="157527"/>
                      <a:pt x="157527" y="202956"/>
                      <a:pt x="101493" y="202956"/>
                    </a:cubicBezTo>
                    <a:cubicBezTo>
                      <a:pt x="45430" y="202956"/>
                      <a:pt x="0" y="157527"/>
                      <a:pt x="0" y="101463"/>
                    </a:cubicBezTo>
                    <a:cubicBezTo>
                      <a:pt x="0" y="45430"/>
                      <a:pt x="45430" y="0"/>
                      <a:pt x="101493" y="0"/>
                    </a:cubicBezTo>
                    <a:cubicBezTo>
                      <a:pt x="157527" y="0"/>
                      <a:pt x="202986" y="45430"/>
                      <a:pt x="202986" y="101463"/>
                    </a:cubicBezTo>
                    <a:close/>
                  </a:path>
                </a:pathLst>
              </a:custGeom>
              <a:solidFill>
                <a:srgbClr val="FFD534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5" name="Freeform: Shape 724">
                <a:extLst>
                  <a:ext uri="{FF2B5EF4-FFF2-40B4-BE49-F238E27FC236}">
                    <a16:creationId xmlns:a16="http://schemas.microsoft.com/office/drawing/2014/main" id="{6733A68D-DACA-746A-14D2-C57AD817A8E2}"/>
                  </a:ext>
                </a:extLst>
              </p:cNvPr>
              <p:cNvSpPr/>
              <p:nvPr/>
            </p:nvSpPr>
            <p:spPr>
              <a:xfrm>
                <a:off x="3117729" y="1534424"/>
                <a:ext cx="157585" cy="157644"/>
              </a:xfrm>
              <a:custGeom>
                <a:avLst/>
                <a:gdLst>
                  <a:gd name="connsiteX0" fmla="*/ 157586 w 157585"/>
                  <a:gd name="connsiteY0" fmla="*/ 78808 h 157644"/>
                  <a:gd name="connsiteX1" fmla="*/ 78808 w 157585"/>
                  <a:gd name="connsiteY1" fmla="*/ 157645 h 157644"/>
                  <a:gd name="connsiteX2" fmla="*/ 0 w 157585"/>
                  <a:gd name="connsiteY2" fmla="*/ 78808 h 157644"/>
                  <a:gd name="connsiteX3" fmla="*/ 78808 w 157585"/>
                  <a:gd name="connsiteY3" fmla="*/ 0 h 157644"/>
                  <a:gd name="connsiteX4" fmla="*/ 157586 w 157585"/>
                  <a:gd name="connsiteY4" fmla="*/ 78808 h 157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585" h="157644">
                    <a:moveTo>
                      <a:pt x="157586" y="78808"/>
                    </a:moveTo>
                    <a:cubicBezTo>
                      <a:pt x="157586" y="122347"/>
                      <a:pt x="122317" y="157645"/>
                      <a:pt x="78808" y="157645"/>
                    </a:cubicBezTo>
                    <a:cubicBezTo>
                      <a:pt x="35298" y="157645"/>
                      <a:pt x="0" y="122347"/>
                      <a:pt x="0" y="78808"/>
                    </a:cubicBezTo>
                    <a:cubicBezTo>
                      <a:pt x="0" y="35298"/>
                      <a:pt x="35298" y="0"/>
                      <a:pt x="78808" y="0"/>
                    </a:cubicBezTo>
                    <a:cubicBezTo>
                      <a:pt x="122317" y="0"/>
                      <a:pt x="157586" y="35298"/>
                      <a:pt x="157586" y="78808"/>
                    </a:cubicBezTo>
                    <a:close/>
                  </a:path>
                </a:pathLst>
              </a:custGeom>
              <a:solidFill>
                <a:srgbClr val="FFD534"/>
              </a:solidFill>
              <a:ln w="13548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6" name="Freeform: Shape 725">
                <a:extLst>
                  <a:ext uri="{FF2B5EF4-FFF2-40B4-BE49-F238E27FC236}">
                    <a16:creationId xmlns:a16="http://schemas.microsoft.com/office/drawing/2014/main" id="{40AE25D8-A04B-747F-6712-7201C8D09120}"/>
                  </a:ext>
                </a:extLst>
              </p:cNvPr>
              <p:cNvSpPr/>
              <p:nvPr/>
            </p:nvSpPr>
            <p:spPr>
              <a:xfrm>
                <a:off x="3165339" y="1557759"/>
                <a:ext cx="62301" cy="111004"/>
              </a:xfrm>
              <a:custGeom>
                <a:avLst/>
                <a:gdLst>
                  <a:gd name="connsiteX0" fmla="*/ 60440 w 62301"/>
                  <a:gd name="connsiteY0" fmla="*/ 61321 h 111004"/>
                  <a:gd name="connsiteX1" fmla="*/ 55035 w 62301"/>
                  <a:gd name="connsiteY1" fmla="*/ 52962 h 111004"/>
                  <a:gd name="connsiteX2" fmla="*/ 46173 w 62301"/>
                  <a:gd name="connsiteY2" fmla="*/ 47084 h 111004"/>
                  <a:gd name="connsiteX3" fmla="*/ 37607 w 62301"/>
                  <a:gd name="connsiteY3" fmla="*/ 44455 h 111004"/>
                  <a:gd name="connsiteX4" fmla="*/ 37607 w 62301"/>
                  <a:gd name="connsiteY4" fmla="*/ 21090 h 111004"/>
                  <a:gd name="connsiteX5" fmla="*/ 40295 w 62301"/>
                  <a:gd name="connsiteY5" fmla="*/ 23187 h 111004"/>
                  <a:gd name="connsiteX6" fmla="*/ 43397 w 62301"/>
                  <a:gd name="connsiteY6" fmla="*/ 30985 h 111004"/>
                  <a:gd name="connsiteX7" fmla="*/ 46882 w 62301"/>
                  <a:gd name="connsiteY7" fmla="*/ 33585 h 111004"/>
                  <a:gd name="connsiteX8" fmla="*/ 57634 w 62301"/>
                  <a:gd name="connsiteY8" fmla="*/ 31960 h 111004"/>
                  <a:gd name="connsiteX9" fmla="*/ 60233 w 62301"/>
                  <a:gd name="connsiteY9" fmla="*/ 28504 h 111004"/>
                  <a:gd name="connsiteX10" fmla="*/ 50929 w 62301"/>
                  <a:gd name="connsiteY10" fmla="*/ 11018 h 111004"/>
                  <a:gd name="connsiteX11" fmla="*/ 37607 w 62301"/>
                  <a:gd name="connsiteY11" fmla="*/ 5346 h 111004"/>
                  <a:gd name="connsiteX12" fmla="*/ 37607 w 62301"/>
                  <a:gd name="connsiteY12" fmla="*/ 3042 h 111004"/>
                  <a:gd name="connsiteX13" fmla="*/ 34535 w 62301"/>
                  <a:gd name="connsiteY13" fmla="*/ 0 h 111004"/>
                  <a:gd name="connsiteX14" fmla="*/ 28421 w 62301"/>
                  <a:gd name="connsiteY14" fmla="*/ 0 h 111004"/>
                  <a:gd name="connsiteX15" fmla="*/ 25349 w 62301"/>
                  <a:gd name="connsiteY15" fmla="*/ 3042 h 111004"/>
                  <a:gd name="connsiteX16" fmla="*/ 25349 w 62301"/>
                  <a:gd name="connsiteY16" fmla="*/ 5346 h 111004"/>
                  <a:gd name="connsiteX17" fmla="*/ 10757 w 62301"/>
                  <a:gd name="connsiteY17" fmla="*/ 11402 h 111004"/>
                  <a:gd name="connsiteX18" fmla="*/ 1807 w 62301"/>
                  <a:gd name="connsiteY18" fmla="*/ 31724 h 111004"/>
                  <a:gd name="connsiteX19" fmla="*/ 4879 w 62301"/>
                  <a:gd name="connsiteY19" fmla="*/ 44366 h 111004"/>
                  <a:gd name="connsiteX20" fmla="*/ 13711 w 62301"/>
                  <a:gd name="connsiteY20" fmla="*/ 53257 h 111004"/>
                  <a:gd name="connsiteX21" fmla="*/ 25319 w 62301"/>
                  <a:gd name="connsiteY21" fmla="*/ 58013 h 111004"/>
                  <a:gd name="connsiteX22" fmla="*/ 25319 w 62301"/>
                  <a:gd name="connsiteY22" fmla="*/ 84774 h 111004"/>
                  <a:gd name="connsiteX23" fmla="*/ 20268 w 62301"/>
                  <a:gd name="connsiteY23" fmla="*/ 80639 h 111004"/>
                  <a:gd name="connsiteX24" fmla="*/ 16576 w 62301"/>
                  <a:gd name="connsiteY24" fmla="*/ 69769 h 111004"/>
                  <a:gd name="connsiteX25" fmla="*/ 15335 w 62301"/>
                  <a:gd name="connsiteY25" fmla="*/ 67701 h 111004"/>
                  <a:gd name="connsiteX26" fmla="*/ 13002 w 62301"/>
                  <a:gd name="connsiteY26" fmla="*/ 67199 h 111004"/>
                  <a:gd name="connsiteX27" fmla="*/ 2516 w 62301"/>
                  <a:gd name="connsiteY27" fmla="*/ 69178 h 111004"/>
                  <a:gd name="connsiteX28" fmla="*/ 5 w 62301"/>
                  <a:gd name="connsiteY28" fmla="*/ 72398 h 111004"/>
                  <a:gd name="connsiteX29" fmla="*/ 4642 w 62301"/>
                  <a:gd name="connsiteY29" fmla="*/ 87551 h 111004"/>
                  <a:gd name="connsiteX30" fmla="*/ 14272 w 62301"/>
                  <a:gd name="connsiteY30" fmla="*/ 96767 h 111004"/>
                  <a:gd name="connsiteX31" fmla="*/ 25319 w 62301"/>
                  <a:gd name="connsiteY31" fmla="*/ 100193 h 111004"/>
                  <a:gd name="connsiteX32" fmla="*/ 25319 w 62301"/>
                  <a:gd name="connsiteY32" fmla="*/ 107962 h 111004"/>
                  <a:gd name="connsiteX33" fmla="*/ 28391 w 62301"/>
                  <a:gd name="connsiteY33" fmla="*/ 111004 h 111004"/>
                  <a:gd name="connsiteX34" fmla="*/ 34506 w 62301"/>
                  <a:gd name="connsiteY34" fmla="*/ 111004 h 111004"/>
                  <a:gd name="connsiteX35" fmla="*/ 37578 w 62301"/>
                  <a:gd name="connsiteY35" fmla="*/ 107962 h 111004"/>
                  <a:gd name="connsiteX36" fmla="*/ 37578 w 62301"/>
                  <a:gd name="connsiteY36" fmla="*/ 100223 h 111004"/>
                  <a:gd name="connsiteX37" fmla="*/ 54562 w 62301"/>
                  <a:gd name="connsiteY37" fmla="*/ 91775 h 111004"/>
                  <a:gd name="connsiteX38" fmla="*/ 62301 w 62301"/>
                  <a:gd name="connsiteY38" fmla="*/ 71600 h 111004"/>
                  <a:gd name="connsiteX39" fmla="*/ 60440 w 62301"/>
                  <a:gd name="connsiteY39" fmla="*/ 61321 h 111004"/>
                  <a:gd name="connsiteX40" fmla="*/ 45464 w 62301"/>
                  <a:gd name="connsiteY40" fmla="*/ 72250 h 111004"/>
                  <a:gd name="connsiteX41" fmla="*/ 42274 w 62301"/>
                  <a:gd name="connsiteY41" fmla="*/ 81407 h 111004"/>
                  <a:gd name="connsiteX42" fmla="*/ 37607 w 62301"/>
                  <a:gd name="connsiteY42" fmla="*/ 84774 h 111004"/>
                  <a:gd name="connsiteX43" fmla="*/ 37607 w 62301"/>
                  <a:gd name="connsiteY43" fmla="*/ 61380 h 111004"/>
                  <a:gd name="connsiteX44" fmla="*/ 43367 w 62301"/>
                  <a:gd name="connsiteY44" fmla="*/ 65072 h 111004"/>
                  <a:gd name="connsiteX45" fmla="*/ 45464 w 62301"/>
                  <a:gd name="connsiteY45" fmla="*/ 72250 h 111004"/>
                  <a:gd name="connsiteX46" fmla="*/ 25349 w 62301"/>
                  <a:gd name="connsiteY46" fmla="*/ 20677 h 111004"/>
                  <a:gd name="connsiteX47" fmla="*/ 25349 w 62301"/>
                  <a:gd name="connsiteY47" fmla="*/ 41117 h 111004"/>
                  <a:gd name="connsiteX48" fmla="*/ 20682 w 62301"/>
                  <a:gd name="connsiteY48" fmla="*/ 37809 h 111004"/>
                  <a:gd name="connsiteX49" fmla="*/ 18407 w 62301"/>
                  <a:gd name="connsiteY49" fmla="*/ 30867 h 111004"/>
                  <a:gd name="connsiteX50" fmla="*/ 21125 w 62301"/>
                  <a:gd name="connsiteY50" fmla="*/ 23601 h 111004"/>
                  <a:gd name="connsiteX51" fmla="*/ 25349 w 62301"/>
                  <a:gd name="connsiteY51" fmla="*/ 20677 h 111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62301" h="111004">
                    <a:moveTo>
                      <a:pt x="60440" y="61321"/>
                    </a:moveTo>
                    <a:cubicBezTo>
                      <a:pt x="59199" y="58101"/>
                      <a:pt x="57368" y="55325"/>
                      <a:pt x="55035" y="52962"/>
                    </a:cubicBezTo>
                    <a:cubicBezTo>
                      <a:pt x="52731" y="50658"/>
                      <a:pt x="49747" y="48679"/>
                      <a:pt x="46173" y="47084"/>
                    </a:cubicBezTo>
                    <a:cubicBezTo>
                      <a:pt x="44578" y="46404"/>
                      <a:pt x="41772" y="45518"/>
                      <a:pt x="37607" y="44455"/>
                    </a:cubicBezTo>
                    <a:lnTo>
                      <a:pt x="37607" y="21090"/>
                    </a:lnTo>
                    <a:cubicBezTo>
                      <a:pt x="38641" y="21651"/>
                      <a:pt x="39527" y="22331"/>
                      <a:pt x="40295" y="23187"/>
                    </a:cubicBezTo>
                    <a:cubicBezTo>
                      <a:pt x="41831" y="24901"/>
                      <a:pt x="42865" y="27530"/>
                      <a:pt x="43397" y="30985"/>
                    </a:cubicBezTo>
                    <a:cubicBezTo>
                      <a:pt x="43662" y="32669"/>
                      <a:pt x="45228" y="33821"/>
                      <a:pt x="46882" y="33585"/>
                    </a:cubicBezTo>
                    <a:lnTo>
                      <a:pt x="57634" y="31960"/>
                    </a:lnTo>
                    <a:cubicBezTo>
                      <a:pt x="59318" y="31694"/>
                      <a:pt x="60440" y="30158"/>
                      <a:pt x="60233" y="28504"/>
                    </a:cubicBezTo>
                    <a:cubicBezTo>
                      <a:pt x="59199" y="21149"/>
                      <a:pt x="56098" y="15271"/>
                      <a:pt x="50929" y="11018"/>
                    </a:cubicBezTo>
                    <a:cubicBezTo>
                      <a:pt x="47502" y="8123"/>
                      <a:pt x="43013" y="6233"/>
                      <a:pt x="37607" y="5346"/>
                    </a:cubicBezTo>
                    <a:lnTo>
                      <a:pt x="37607" y="3042"/>
                    </a:lnTo>
                    <a:cubicBezTo>
                      <a:pt x="37607" y="1359"/>
                      <a:pt x="36248" y="0"/>
                      <a:pt x="34535" y="0"/>
                    </a:cubicBezTo>
                    <a:lnTo>
                      <a:pt x="28421" y="0"/>
                    </a:lnTo>
                    <a:cubicBezTo>
                      <a:pt x="26708" y="0"/>
                      <a:pt x="25349" y="1359"/>
                      <a:pt x="25349" y="3042"/>
                    </a:cubicBezTo>
                    <a:lnTo>
                      <a:pt x="25349" y="5346"/>
                    </a:lnTo>
                    <a:cubicBezTo>
                      <a:pt x="19116" y="6292"/>
                      <a:pt x="14213" y="8330"/>
                      <a:pt x="10757" y="11402"/>
                    </a:cubicBezTo>
                    <a:cubicBezTo>
                      <a:pt x="4820" y="16600"/>
                      <a:pt x="1807" y="23424"/>
                      <a:pt x="1807" y="31724"/>
                    </a:cubicBezTo>
                    <a:cubicBezTo>
                      <a:pt x="1807" y="36391"/>
                      <a:pt x="2841" y="40644"/>
                      <a:pt x="4879" y="44366"/>
                    </a:cubicBezTo>
                    <a:cubicBezTo>
                      <a:pt x="6947" y="48147"/>
                      <a:pt x="9930" y="51130"/>
                      <a:pt x="13711" y="53257"/>
                    </a:cubicBezTo>
                    <a:cubicBezTo>
                      <a:pt x="17610" y="55413"/>
                      <a:pt x="21479" y="57038"/>
                      <a:pt x="25319" y="58013"/>
                    </a:cubicBezTo>
                    <a:lnTo>
                      <a:pt x="25319" y="84774"/>
                    </a:lnTo>
                    <a:cubicBezTo>
                      <a:pt x="23458" y="83947"/>
                      <a:pt x="21775" y="82589"/>
                      <a:pt x="20268" y="80639"/>
                    </a:cubicBezTo>
                    <a:cubicBezTo>
                      <a:pt x="18525" y="78453"/>
                      <a:pt x="17344" y="74791"/>
                      <a:pt x="16576" y="69769"/>
                    </a:cubicBezTo>
                    <a:cubicBezTo>
                      <a:pt x="16458" y="68942"/>
                      <a:pt x="16044" y="68204"/>
                      <a:pt x="15335" y="67701"/>
                    </a:cubicBezTo>
                    <a:cubicBezTo>
                      <a:pt x="14656" y="67229"/>
                      <a:pt x="13799" y="67052"/>
                      <a:pt x="13002" y="67199"/>
                    </a:cubicBezTo>
                    <a:lnTo>
                      <a:pt x="2516" y="69178"/>
                    </a:lnTo>
                    <a:cubicBezTo>
                      <a:pt x="980" y="69474"/>
                      <a:pt x="-84" y="70862"/>
                      <a:pt x="5" y="72398"/>
                    </a:cubicBezTo>
                    <a:cubicBezTo>
                      <a:pt x="448" y="78276"/>
                      <a:pt x="1984" y="83357"/>
                      <a:pt x="4642" y="87551"/>
                    </a:cubicBezTo>
                    <a:cubicBezTo>
                      <a:pt x="7271" y="91716"/>
                      <a:pt x="10550" y="94847"/>
                      <a:pt x="14272" y="96767"/>
                    </a:cubicBezTo>
                    <a:cubicBezTo>
                      <a:pt x="17226" y="98303"/>
                      <a:pt x="20948" y="99455"/>
                      <a:pt x="25319" y="100193"/>
                    </a:cubicBezTo>
                    <a:lnTo>
                      <a:pt x="25319" y="107962"/>
                    </a:lnTo>
                    <a:cubicBezTo>
                      <a:pt x="25319" y="109645"/>
                      <a:pt x="26648" y="111004"/>
                      <a:pt x="28391" y="111004"/>
                    </a:cubicBezTo>
                    <a:lnTo>
                      <a:pt x="34506" y="111004"/>
                    </a:lnTo>
                    <a:cubicBezTo>
                      <a:pt x="36248" y="111004"/>
                      <a:pt x="37578" y="109645"/>
                      <a:pt x="37578" y="107962"/>
                    </a:cubicBezTo>
                    <a:lnTo>
                      <a:pt x="37578" y="100223"/>
                    </a:lnTo>
                    <a:cubicBezTo>
                      <a:pt x="44371" y="99337"/>
                      <a:pt x="50072" y="96501"/>
                      <a:pt x="54562" y="91775"/>
                    </a:cubicBezTo>
                    <a:cubicBezTo>
                      <a:pt x="59672" y="86369"/>
                      <a:pt x="62301" y="79605"/>
                      <a:pt x="62301" y="71600"/>
                    </a:cubicBezTo>
                    <a:cubicBezTo>
                      <a:pt x="62331" y="67908"/>
                      <a:pt x="61681" y="64452"/>
                      <a:pt x="60440" y="61321"/>
                    </a:cubicBezTo>
                    <a:close/>
                    <a:moveTo>
                      <a:pt x="45464" y="72250"/>
                    </a:moveTo>
                    <a:cubicBezTo>
                      <a:pt x="45464" y="75943"/>
                      <a:pt x="44430" y="78955"/>
                      <a:pt x="42274" y="81407"/>
                    </a:cubicBezTo>
                    <a:cubicBezTo>
                      <a:pt x="40915" y="82943"/>
                      <a:pt x="39379" y="84065"/>
                      <a:pt x="37607" y="84774"/>
                    </a:cubicBezTo>
                    <a:lnTo>
                      <a:pt x="37607" y="61380"/>
                    </a:lnTo>
                    <a:cubicBezTo>
                      <a:pt x="41004" y="62828"/>
                      <a:pt x="42599" y="64127"/>
                      <a:pt x="43367" y="65072"/>
                    </a:cubicBezTo>
                    <a:cubicBezTo>
                      <a:pt x="44785" y="66845"/>
                      <a:pt x="45464" y="69178"/>
                      <a:pt x="45464" y="72250"/>
                    </a:cubicBezTo>
                    <a:close/>
                    <a:moveTo>
                      <a:pt x="25349" y="20677"/>
                    </a:moveTo>
                    <a:lnTo>
                      <a:pt x="25349" y="41117"/>
                    </a:lnTo>
                    <a:cubicBezTo>
                      <a:pt x="23252" y="40142"/>
                      <a:pt x="21686" y="39049"/>
                      <a:pt x="20682" y="37809"/>
                    </a:cubicBezTo>
                    <a:cubicBezTo>
                      <a:pt x="19146" y="35977"/>
                      <a:pt x="18407" y="33703"/>
                      <a:pt x="18407" y="30867"/>
                    </a:cubicBezTo>
                    <a:cubicBezTo>
                      <a:pt x="18407" y="28032"/>
                      <a:pt x="19293" y="25669"/>
                      <a:pt x="21125" y="23601"/>
                    </a:cubicBezTo>
                    <a:cubicBezTo>
                      <a:pt x="22247" y="22331"/>
                      <a:pt x="23665" y="21356"/>
                      <a:pt x="25349" y="20677"/>
                    </a:cubicBezTo>
                    <a:close/>
                  </a:path>
                </a:pathLst>
              </a:custGeom>
              <a:solidFill>
                <a:srgbClr val="000000"/>
              </a:solidFill>
              <a:ln w="29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7" name="Freeform: Shape 726">
                <a:extLst>
                  <a:ext uri="{FF2B5EF4-FFF2-40B4-BE49-F238E27FC236}">
                    <a16:creationId xmlns:a16="http://schemas.microsoft.com/office/drawing/2014/main" id="{E0389280-E896-4EB0-355F-5271A21163FF}"/>
                  </a:ext>
                </a:extLst>
              </p:cNvPr>
              <p:cNvSpPr/>
              <p:nvPr/>
            </p:nvSpPr>
            <p:spPr>
              <a:xfrm>
                <a:off x="3103698" y="1514308"/>
                <a:ext cx="194360" cy="200386"/>
              </a:xfrm>
              <a:custGeom>
                <a:avLst/>
                <a:gdLst>
                  <a:gd name="connsiteX0" fmla="*/ 115346 w 194360"/>
                  <a:gd name="connsiteY0" fmla="*/ 0 h 200386"/>
                  <a:gd name="connsiteX1" fmla="*/ 141842 w 194360"/>
                  <a:gd name="connsiteY1" fmla="*/ 63861 h 200386"/>
                  <a:gd name="connsiteX2" fmla="*/ 50333 w 194360"/>
                  <a:gd name="connsiteY2" fmla="*/ 155341 h 200386"/>
                  <a:gd name="connsiteX3" fmla="*/ 0 w 194360"/>
                  <a:gd name="connsiteY3" fmla="*/ 139863 h 200386"/>
                  <a:gd name="connsiteX4" fmla="*/ 92868 w 194360"/>
                  <a:gd name="connsiteY4" fmla="*/ 200387 h 200386"/>
                  <a:gd name="connsiteX5" fmla="*/ 194361 w 194360"/>
                  <a:gd name="connsiteY5" fmla="*/ 98894 h 200386"/>
                  <a:gd name="connsiteX6" fmla="*/ 115346 w 194360"/>
                  <a:gd name="connsiteY6" fmla="*/ 0 h 200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4360" h="200386">
                    <a:moveTo>
                      <a:pt x="115346" y="0"/>
                    </a:moveTo>
                    <a:cubicBezTo>
                      <a:pt x="131651" y="16571"/>
                      <a:pt x="141842" y="39197"/>
                      <a:pt x="141842" y="63861"/>
                    </a:cubicBezTo>
                    <a:cubicBezTo>
                      <a:pt x="141842" y="113751"/>
                      <a:pt x="100223" y="155341"/>
                      <a:pt x="50333" y="155341"/>
                    </a:cubicBezTo>
                    <a:cubicBezTo>
                      <a:pt x="31842" y="155341"/>
                      <a:pt x="14503" y="149611"/>
                      <a:pt x="0" y="139863"/>
                    </a:cubicBezTo>
                    <a:cubicBezTo>
                      <a:pt x="15744" y="175516"/>
                      <a:pt x="51396" y="200387"/>
                      <a:pt x="92868" y="200387"/>
                    </a:cubicBezTo>
                    <a:cubicBezTo>
                      <a:pt x="148902" y="200387"/>
                      <a:pt x="194361" y="154957"/>
                      <a:pt x="194361" y="98894"/>
                    </a:cubicBezTo>
                    <a:cubicBezTo>
                      <a:pt x="194331" y="50628"/>
                      <a:pt x="160540" y="10250"/>
                      <a:pt x="115346" y="0"/>
                    </a:cubicBezTo>
                    <a:close/>
                  </a:path>
                </a:pathLst>
              </a:custGeom>
              <a:solidFill>
                <a:srgbClr val="FBB036"/>
              </a:solidFill>
              <a:ln w="29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730" name="Graphic 2">
            <a:extLst>
              <a:ext uri="{FF2B5EF4-FFF2-40B4-BE49-F238E27FC236}">
                <a16:creationId xmlns:a16="http://schemas.microsoft.com/office/drawing/2014/main" id="{9A630610-B9EC-643F-14FD-977F02295C11}"/>
              </a:ext>
            </a:extLst>
          </p:cNvPr>
          <p:cNvGrpSpPr/>
          <p:nvPr/>
        </p:nvGrpSpPr>
        <p:grpSpPr>
          <a:xfrm>
            <a:off x="768799" y="1537762"/>
            <a:ext cx="539986" cy="539956"/>
            <a:chOff x="768799" y="1537762"/>
            <a:chExt cx="539986" cy="539956"/>
          </a:xfrm>
        </p:grpSpPr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504D0F34-4E9A-456B-3DC6-014D8E88C1A2}"/>
                </a:ext>
              </a:extLst>
            </p:cNvPr>
            <p:cNvSpPr/>
            <p:nvPr/>
          </p:nvSpPr>
          <p:spPr>
            <a:xfrm>
              <a:off x="768799" y="1537762"/>
              <a:ext cx="539986" cy="539927"/>
            </a:xfrm>
            <a:custGeom>
              <a:avLst/>
              <a:gdLst>
                <a:gd name="connsiteX0" fmla="*/ 537682 w 539986"/>
                <a:gd name="connsiteY0" fmla="*/ 304892 h 539927"/>
                <a:gd name="connsiteX1" fmla="*/ 539986 w 539986"/>
                <a:gd name="connsiteY1" fmla="*/ 269978 h 539927"/>
                <a:gd name="connsiteX2" fmla="*/ 539839 w 539986"/>
                <a:gd name="connsiteY2" fmla="*/ 262092 h 539927"/>
                <a:gd name="connsiteX3" fmla="*/ 518187 w 539986"/>
                <a:gd name="connsiteY3" fmla="*/ 163464 h 539927"/>
                <a:gd name="connsiteX4" fmla="*/ 500701 w 539986"/>
                <a:gd name="connsiteY4" fmla="*/ 129613 h 539927"/>
                <a:gd name="connsiteX5" fmla="*/ 430725 w 539986"/>
                <a:gd name="connsiteY5" fmla="*/ 52991 h 539927"/>
                <a:gd name="connsiteX6" fmla="*/ 400153 w 539986"/>
                <a:gd name="connsiteY6" fmla="*/ 33378 h 539927"/>
                <a:gd name="connsiteX7" fmla="*/ 293491 w 539986"/>
                <a:gd name="connsiteY7" fmla="*/ 1063 h 539927"/>
                <a:gd name="connsiteX8" fmla="*/ 270037 w 539986"/>
                <a:gd name="connsiteY8" fmla="*/ 0 h 539927"/>
                <a:gd name="connsiteX9" fmla="*/ 256125 w 539986"/>
                <a:gd name="connsiteY9" fmla="*/ 354 h 539927"/>
                <a:gd name="connsiteX10" fmla="*/ 146539 w 539986"/>
                <a:gd name="connsiteY10" fmla="*/ 29922 h 539927"/>
                <a:gd name="connsiteX11" fmla="*/ 116380 w 539986"/>
                <a:gd name="connsiteY11" fmla="*/ 47999 h 539927"/>
                <a:gd name="connsiteX12" fmla="*/ 41147 w 539986"/>
                <a:gd name="connsiteY12" fmla="*/ 126807 h 539927"/>
                <a:gd name="connsiteX13" fmla="*/ 24103 w 539986"/>
                <a:gd name="connsiteY13" fmla="*/ 158502 h 539927"/>
                <a:gd name="connsiteX14" fmla="*/ 177 w 539986"/>
                <a:gd name="connsiteY14" fmla="*/ 263894 h 539927"/>
                <a:gd name="connsiteX15" fmla="*/ 0 w 539986"/>
                <a:gd name="connsiteY15" fmla="*/ 269978 h 539927"/>
                <a:gd name="connsiteX16" fmla="*/ 2215 w 539986"/>
                <a:gd name="connsiteY16" fmla="*/ 303800 h 539927"/>
                <a:gd name="connsiteX17" fmla="*/ 33910 w 539986"/>
                <a:gd name="connsiteY17" fmla="*/ 400950 h 539927"/>
                <a:gd name="connsiteX18" fmla="*/ 55857 w 539986"/>
                <a:gd name="connsiteY18" fmla="*/ 434329 h 539927"/>
                <a:gd name="connsiteX19" fmla="*/ 124828 w 539986"/>
                <a:gd name="connsiteY19" fmla="*/ 497540 h 539927"/>
                <a:gd name="connsiteX20" fmla="*/ 162017 w 539986"/>
                <a:gd name="connsiteY20" fmla="*/ 517419 h 539927"/>
                <a:gd name="connsiteX21" fmla="*/ 251281 w 539986"/>
                <a:gd name="connsiteY21" fmla="*/ 539218 h 539927"/>
                <a:gd name="connsiteX22" fmla="*/ 270008 w 539986"/>
                <a:gd name="connsiteY22" fmla="*/ 539927 h 539927"/>
                <a:gd name="connsiteX23" fmla="*/ 297449 w 539986"/>
                <a:gd name="connsiteY23" fmla="*/ 538569 h 539927"/>
                <a:gd name="connsiteX24" fmla="*/ 384291 w 539986"/>
                <a:gd name="connsiteY24" fmla="*/ 514584 h 539927"/>
                <a:gd name="connsiteX25" fmla="*/ 422336 w 539986"/>
                <a:gd name="connsiteY25" fmla="*/ 492903 h 539927"/>
                <a:gd name="connsiteX26" fmla="*/ 486316 w 539986"/>
                <a:gd name="connsiteY26" fmla="*/ 431611 h 539927"/>
                <a:gd name="connsiteX27" fmla="*/ 509001 w 539986"/>
                <a:gd name="connsiteY27" fmla="*/ 395545 h 539927"/>
                <a:gd name="connsiteX28" fmla="*/ 537682 w 539986"/>
                <a:gd name="connsiteY28" fmla="*/ 304892 h 539927"/>
                <a:gd name="connsiteX29" fmla="*/ 270008 w 539986"/>
                <a:gd name="connsiteY29" fmla="*/ 430932 h 539927"/>
                <a:gd name="connsiteX30" fmla="*/ 109055 w 539986"/>
                <a:gd name="connsiteY30" fmla="*/ 269978 h 539927"/>
                <a:gd name="connsiteX31" fmla="*/ 270008 w 539986"/>
                <a:gd name="connsiteY31" fmla="*/ 109025 h 539927"/>
                <a:gd name="connsiteX32" fmla="*/ 430991 w 539986"/>
                <a:gd name="connsiteY32" fmla="*/ 269978 h 539927"/>
                <a:gd name="connsiteX33" fmla="*/ 270008 w 539986"/>
                <a:gd name="connsiteY33" fmla="*/ 430932 h 53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39986" h="539927">
                  <a:moveTo>
                    <a:pt x="537682" y="304892"/>
                  </a:moveTo>
                  <a:cubicBezTo>
                    <a:pt x="539159" y="293461"/>
                    <a:pt x="539986" y="281823"/>
                    <a:pt x="539986" y="269978"/>
                  </a:cubicBezTo>
                  <a:cubicBezTo>
                    <a:pt x="539986" y="267320"/>
                    <a:pt x="539868" y="264721"/>
                    <a:pt x="539839" y="262092"/>
                  </a:cubicBezTo>
                  <a:cubicBezTo>
                    <a:pt x="490746" y="235419"/>
                    <a:pt x="483982" y="207535"/>
                    <a:pt x="518187" y="163464"/>
                  </a:cubicBezTo>
                  <a:cubicBezTo>
                    <a:pt x="513136" y="151708"/>
                    <a:pt x="507288" y="140395"/>
                    <a:pt x="500701" y="129613"/>
                  </a:cubicBezTo>
                  <a:cubicBezTo>
                    <a:pt x="440591" y="133985"/>
                    <a:pt x="420711" y="112924"/>
                    <a:pt x="430725" y="52991"/>
                  </a:cubicBezTo>
                  <a:cubicBezTo>
                    <a:pt x="421036" y="45814"/>
                    <a:pt x="410816" y="39227"/>
                    <a:pt x="400153" y="33378"/>
                  </a:cubicBezTo>
                  <a:cubicBezTo>
                    <a:pt x="347398" y="70419"/>
                    <a:pt x="318096" y="61676"/>
                    <a:pt x="293491" y="1063"/>
                  </a:cubicBezTo>
                  <a:cubicBezTo>
                    <a:pt x="285752" y="414"/>
                    <a:pt x="277954" y="0"/>
                    <a:pt x="270037" y="0"/>
                  </a:cubicBezTo>
                  <a:cubicBezTo>
                    <a:pt x="265370" y="0"/>
                    <a:pt x="260733" y="118"/>
                    <a:pt x="256125" y="354"/>
                  </a:cubicBezTo>
                  <a:cubicBezTo>
                    <a:pt x="229275" y="61823"/>
                    <a:pt x="199500" y="70094"/>
                    <a:pt x="146539" y="29922"/>
                  </a:cubicBezTo>
                  <a:cubicBezTo>
                    <a:pt x="136082" y="35298"/>
                    <a:pt x="126010" y="41324"/>
                    <a:pt x="116380" y="47999"/>
                  </a:cubicBezTo>
                  <a:cubicBezTo>
                    <a:pt x="126659" y="112540"/>
                    <a:pt x="105835" y="133955"/>
                    <a:pt x="41147" y="126807"/>
                  </a:cubicBezTo>
                  <a:cubicBezTo>
                    <a:pt x="34825" y="136939"/>
                    <a:pt x="29095" y="147543"/>
                    <a:pt x="24103" y="158502"/>
                  </a:cubicBezTo>
                  <a:cubicBezTo>
                    <a:pt x="62828" y="206826"/>
                    <a:pt x="55591" y="235891"/>
                    <a:pt x="177" y="263894"/>
                  </a:cubicBezTo>
                  <a:cubicBezTo>
                    <a:pt x="118" y="265932"/>
                    <a:pt x="0" y="267940"/>
                    <a:pt x="0" y="269978"/>
                  </a:cubicBezTo>
                  <a:cubicBezTo>
                    <a:pt x="0" y="281439"/>
                    <a:pt x="798" y="292723"/>
                    <a:pt x="2215" y="303800"/>
                  </a:cubicBezTo>
                  <a:cubicBezTo>
                    <a:pt x="55177" y="325746"/>
                    <a:pt x="63861" y="353335"/>
                    <a:pt x="33910" y="400950"/>
                  </a:cubicBezTo>
                  <a:cubicBezTo>
                    <a:pt x="40408" y="412648"/>
                    <a:pt x="47763" y="423783"/>
                    <a:pt x="55857" y="434329"/>
                  </a:cubicBezTo>
                  <a:cubicBezTo>
                    <a:pt x="106987" y="427889"/>
                    <a:pt x="126659" y="446439"/>
                    <a:pt x="124828" y="497540"/>
                  </a:cubicBezTo>
                  <a:cubicBezTo>
                    <a:pt x="136643" y="505072"/>
                    <a:pt x="149020" y="511748"/>
                    <a:pt x="162017" y="517419"/>
                  </a:cubicBezTo>
                  <a:cubicBezTo>
                    <a:pt x="201539" y="490599"/>
                    <a:pt x="227621" y="497274"/>
                    <a:pt x="251281" y="539218"/>
                  </a:cubicBezTo>
                  <a:cubicBezTo>
                    <a:pt x="257513" y="539632"/>
                    <a:pt x="263716" y="539927"/>
                    <a:pt x="270008" y="539927"/>
                  </a:cubicBezTo>
                  <a:cubicBezTo>
                    <a:pt x="279283" y="539927"/>
                    <a:pt x="288440" y="539455"/>
                    <a:pt x="297449" y="538569"/>
                  </a:cubicBezTo>
                  <a:cubicBezTo>
                    <a:pt x="319602" y="497422"/>
                    <a:pt x="345123" y="490274"/>
                    <a:pt x="384291" y="514584"/>
                  </a:cubicBezTo>
                  <a:cubicBezTo>
                    <a:pt x="397554" y="508381"/>
                    <a:pt x="410314" y="501114"/>
                    <a:pt x="422336" y="492903"/>
                  </a:cubicBezTo>
                  <a:cubicBezTo>
                    <a:pt x="420711" y="445996"/>
                    <a:pt x="439379" y="427889"/>
                    <a:pt x="486316" y="431611"/>
                  </a:cubicBezTo>
                  <a:cubicBezTo>
                    <a:pt x="494793" y="420268"/>
                    <a:pt x="502355" y="408217"/>
                    <a:pt x="509001" y="395545"/>
                  </a:cubicBezTo>
                  <a:cubicBezTo>
                    <a:pt x="483096" y="352597"/>
                    <a:pt x="491189" y="326249"/>
                    <a:pt x="537682" y="304892"/>
                  </a:cubicBezTo>
                  <a:close/>
                  <a:moveTo>
                    <a:pt x="270008" y="430932"/>
                  </a:moveTo>
                  <a:cubicBezTo>
                    <a:pt x="181098" y="430932"/>
                    <a:pt x="109055" y="358888"/>
                    <a:pt x="109055" y="269978"/>
                  </a:cubicBezTo>
                  <a:cubicBezTo>
                    <a:pt x="109055" y="181098"/>
                    <a:pt x="181098" y="109025"/>
                    <a:pt x="270008" y="109025"/>
                  </a:cubicBezTo>
                  <a:cubicBezTo>
                    <a:pt x="358888" y="109025"/>
                    <a:pt x="430991" y="181098"/>
                    <a:pt x="430991" y="269978"/>
                  </a:cubicBezTo>
                  <a:cubicBezTo>
                    <a:pt x="430961" y="358888"/>
                    <a:pt x="358888" y="430932"/>
                    <a:pt x="270008" y="430932"/>
                  </a:cubicBezTo>
                  <a:close/>
                </a:path>
              </a:pathLst>
            </a:custGeom>
            <a:solidFill>
              <a:srgbClr val="B6B8BA"/>
            </a:solidFill>
            <a:ln w="1354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BCDE73C0-C344-8CAC-07EC-A2F4E1917991}"/>
                </a:ext>
              </a:extLst>
            </p:cNvPr>
            <p:cNvSpPr/>
            <p:nvPr/>
          </p:nvSpPr>
          <p:spPr>
            <a:xfrm>
              <a:off x="803624" y="1571140"/>
              <a:ext cx="505160" cy="506578"/>
            </a:xfrm>
            <a:custGeom>
              <a:avLst/>
              <a:gdLst>
                <a:gd name="connsiteX0" fmla="*/ 502857 w 505160"/>
                <a:gd name="connsiteY0" fmla="*/ 271514 h 506578"/>
                <a:gd name="connsiteX1" fmla="*/ 505161 w 505160"/>
                <a:gd name="connsiteY1" fmla="*/ 236600 h 506578"/>
                <a:gd name="connsiteX2" fmla="*/ 505013 w 505160"/>
                <a:gd name="connsiteY2" fmla="*/ 228714 h 506578"/>
                <a:gd name="connsiteX3" fmla="*/ 483362 w 505160"/>
                <a:gd name="connsiteY3" fmla="*/ 130086 h 506578"/>
                <a:gd name="connsiteX4" fmla="*/ 465875 w 505160"/>
                <a:gd name="connsiteY4" fmla="*/ 96235 h 506578"/>
                <a:gd name="connsiteX5" fmla="*/ 395899 w 505160"/>
                <a:gd name="connsiteY5" fmla="*/ 19613 h 506578"/>
                <a:gd name="connsiteX6" fmla="*/ 365327 w 505160"/>
                <a:gd name="connsiteY6" fmla="*/ 0 h 506578"/>
                <a:gd name="connsiteX7" fmla="*/ 344651 w 505160"/>
                <a:gd name="connsiteY7" fmla="*/ 12701 h 506578"/>
                <a:gd name="connsiteX8" fmla="*/ 364146 w 505160"/>
                <a:gd name="connsiteY8" fmla="*/ 112540 h 506578"/>
                <a:gd name="connsiteX9" fmla="*/ 362846 w 505160"/>
                <a:gd name="connsiteY9" fmla="*/ 138563 h 506578"/>
                <a:gd name="connsiteX10" fmla="*/ 396195 w 505160"/>
                <a:gd name="connsiteY10" fmla="*/ 236600 h 506578"/>
                <a:gd name="connsiteX11" fmla="*/ 235212 w 505160"/>
                <a:gd name="connsiteY11" fmla="*/ 397554 h 506578"/>
                <a:gd name="connsiteX12" fmla="*/ 156729 w 505160"/>
                <a:gd name="connsiteY12" fmla="*/ 377113 h 506578"/>
                <a:gd name="connsiteX13" fmla="*/ 91361 w 505160"/>
                <a:gd name="connsiteY13" fmla="*/ 385325 h 506578"/>
                <a:gd name="connsiteX14" fmla="*/ 0 w 505160"/>
                <a:gd name="connsiteY14" fmla="*/ 369138 h 506578"/>
                <a:gd name="connsiteX15" fmla="*/ 21031 w 505160"/>
                <a:gd name="connsiteY15" fmla="*/ 400980 h 506578"/>
                <a:gd name="connsiteX16" fmla="*/ 90003 w 505160"/>
                <a:gd name="connsiteY16" fmla="*/ 464192 h 506578"/>
                <a:gd name="connsiteX17" fmla="*/ 127191 w 505160"/>
                <a:gd name="connsiteY17" fmla="*/ 484071 h 506578"/>
                <a:gd name="connsiteX18" fmla="*/ 216455 w 505160"/>
                <a:gd name="connsiteY18" fmla="*/ 505870 h 506578"/>
                <a:gd name="connsiteX19" fmla="*/ 235183 w 505160"/>
                <a:gd name="connsiteY19" fmla="*/ 506579 h 506578"/>
                <a:gd name="connsiteX20" fmla="*/ 262623 w 505160"/>
                <a:gd name="connsiteY20" fmla="*/ 505220 h 506578"/>
                <a:gd name="connsiteX21" fmla="*/ 349465 w 505160"/>
                <a:gd name="connsiteY21" fmla="*/ 481235 h 506578"/>
                <a:gd name="connsiteX22" fmla="*/ 387511 w 505160"/>
                <a:gd name="connsiteY22" fmla="*/ 459554 h 506578"/>
                <a:gd name="connsiteX23" fmla="*/ 451490 w 505160"/>
                <a:gd name="connsiteY23" fmla="*/ 398262 h 506578"/>
                <a:gd name="connsiteX24" fmla="*/ 474175 w 505160"/>
                <a:gd name="connsiteY24" fmla="*/ 362196 h 506578"/>
                <a:gd name="connsiteX25" fmla="*/ 502857 w 505160"/>
                <a:gd name="connsiteY25" fmla="*/ 271514 h 506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05160" h="506578">
                  <a:moveTo>
                    <a:pt x="502857" y="271514"/>
                  </a:moveTo>
                  <a:cubicBezTo>
                    <a:pt x="504334" y="260083"/>
                    <a:pt x="505161" y="248445"/>
                    <a:pt x="505161" y="236600"/>
                  </a:cubicBezTo>
                  <a:cubicBezTo>
                    <a:pt x="505161" y="233942"/>
                    <a:pt x="505043" y="231343"/>
                    <a:pt x="505013" y="228714"/>
                  </a:cubicBezTo>
                  <a:cubicBezTo>
                    <a:pt x="455921" y="202041"/>
                    <a:pt x="449157" y="174157"/>
                    <a:pt x="483362" y="130086"/>
                  </a:cubicBezTo>
                  <a:cubicBezTo>
                    <a:pt x="478311" y="118330"/>
                    <a:pt x="472462" y="107017"/>
                    <a:pt x="465875" y="96235"/>
                  </a:cubicBezTo>
                  <a:cubicBezTo>
                    <a:pt x="405765" y="100607"/>
                    <a:pt x="385886" y="79546"/>
                    <a:pt x="395899" y="19613"/>
                  </a:cubicBezTo>
                  <a:cubicBezTo>
                    <a:pt x="386211" y="12436"/>
                    <a:pt x="375991" y="5849"/>
                    <a:pt x="365327" y="0"/>
                  </a:cubicBezTo>
                  <a:cubicBezTo>
                    <a:pt x="358002" y="5169"/>
                    <a:pt x="351149" y="9334"/>
                    <a:pt x="344651" y="12701"/>
                  </a:cubicBezTo>
                  <a:cubicBezTo>
                    <a:pt x="357175" y="43746"/>
                    <a:pt x="364146" y="77449"/>
                    <a:pt x="364146" y="112540"/>
                  </a:cubicBezTo>
                  <a:cubicBezTo>
                    <a:pt x="364146" y="121313"/>
                    <a:pt x="363673" y="129997"/>
                    <a:pt x="362846" y="138563"/>
                  </a:cubicBezTo>
                  <a:cubicBezTo>
                    <a:pt x="383730" y="165709"/>
                    <a:pt x="396195" y="199678"/>
                    <a:pt x="396195" y="236600"/>
                  </a:cubicBezTo>
                  <a:cubicBezTo>
                    <a:pt x="396195" y="325510"/>
                    <a:pt x="324122" y="397554"/>
                    <a:pt x="235212" y="397554"/>
                  </a:cubicBezTo>
                  <a:cubicBezTo>
                    <a:pt x="206708" y="397554"/>
                    <a:pt x="179946" y="390110"/>
                    <a:pt x="156729" y="377113"/>
                  </a:cubicBezTo>
                  <a:cubicBezTo>
                    <a:pt x="135728" y="382460"/>
                    <a:pt x="113869" y="385325"/>
                    <a:pt x="91361" y="385325"/>
                  </a:cubicBezTo>
                  <a:cubicBezTo>
                    <a:pt x="59460" y="385325"/>
                    <a:pt x="28682" y="379565"/>
                    <a:pt x="0" y="369138"/>
                  </a:cubicBezTo>
                  <a:cubicBezTo>
                    <a:pt x="6292" y="380274"/>
                    <a:pt x="13292" y="390878"/>
                    <a:pt x="21031" y="400980"/>
                  </a:cubicBezTo>
                  <a:cubicBezTo>
                    <a:pt x="72162" y="394541"/>
                    <a:pt x="91834" y="413091"/>
                    <a:pt x="90003" y="464192"/>
                  </a:cubicBezTo>
                  <a:cubicBezTo>
                    <a:pt x="101818" y="471724"/>
                    <a:pt x="114194" y="478399"/>
                    <a:pt x="127191" y="484071"/>
                  </a:cubicBezTo>
                  <a:cubicBezTo>
                    <a:pt x="166713" y="457250"/>
                    <a:pt x="192795" y="463926"/>
                    <a:pt x="216455" y="505870"/>
                  </a:cubicBezTo>
                  <a:cubicBezTo>
                    <a:pt x="222688" y="506283"/>
                    <a:pt x="228891" y="506579"/>
                    <a:pt x="235183" y="506579"/>
                  </a:cubicBezTo>
                  <a:cubicBezTo>
                    <a:pt x="244457" y="506579"/>
                    <a:pt x="253614" y="506106"/>
                    <a:pt x="262623" y="505220"/>
                  </a:cubicBezTo>
                  <a:cubicBezTo>
                    <a:pt x="284777" y="464073"/>
                    <a:pt x="310298" y="456925"/>
                    <a:pt x="349465" y="481235"/>
                  </a:cubicBezTo>
                  <a:cubicBezTo>
                    <a:pt x="362728" y="475032"/>
                    <a:pt x="375489" y="467766"/>
                    <a:pt x="387511" y="459554"/>
                  </a:cubicBezTo>
                  <a:cubicBezTo>
                    <a:pt x="385886" y="412648"/>
                    <a:pt x="404554" y="394541"/>
                    <a:pt x="451490" y="398262"/>
                  </a:cubicBezTo>
                  <a:cubicBezTo>
                    <a:pt x="459968" y="386920"/>
                    <a:pt x="467529" y="374868"/>
                    <a:pt x="474175" y="362196"/>
                  </a:cubicBezTo>
                  <a:cubicBezTo>
                    <a:pt x="448270" y="319218"/>
                    <a:pt x="456364" y="292870"/>
                    <a:pt x="502857" y="271514"/>
                  </a:cubicBezTo>
                  <a:close/>
                </a:path>
              </a:pathLst>
            </a:custGeom>
            <a:solidFill>
              <a:srgbClr val="BCBEC0"/>
            </a:solidFill>
            <a:ln w="29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38" name="Freeform: Shape 737">
            <a:extLst>
              <a:ext uri="{FF2B5EF4-FFF2-40B4-BE49-F238E27FC236}">
                <a16:creationId xmlns:a16="http://schemas.microsoft.com/office/drawing/2014/main" id="{8037FA88-698B-0A7A-4A99-7EA0C93AC4CF}"/>
              </a:ext>
            </a:extLst>
          </p:cNvPr>
          <p:cNvSpPr/>
          <p:nvPr/>
        </p:nvSpPr>
        <p:spPr>
          <a:xfrm>
            <a:off x="7162799" y="1764635"/>
            <a:ext cx="495353" cy="642614"/>
          </a:xfrm>
          <a:custGeom>
            <a:avLst/>
            <a:gdLst>
              <a:gd name="connsiteX0" fmla="*/ 44305 w 495353"/>
              <a:gd name="connsiteY0" fmla="*/ 642615 h 642614"/>
              <a:gd name="connsiteX1" fmla="*/ 451048 w 495353"/>
              <a:gd name="connsiteY1" fmla="*/ 642615 h 642614"/>
              <a:gd name="connsiteX2" fmla="*/ 495354 w 495353"/>
              <a:gd name="connsiteY2" fmla="*/ 598310 h 642614"/>
              <a:gd name="connsiteX3" fmla="*/ 495354 w 495353"/>
              <a:gd name="connsiteY3" fmla="*/ 92048 h 642614"/>
              <a:gd name="connsiteX4" fmla="*/ 495354 w 495353"/>
              <a:gd name="connsiteY4" fmla="*/ 44305 h 642614"/>
              <a:gd name="connsiteX5" fmla="*/ 451048 w 495353"/>
              <a:gd name="connsiteY5" fmla="*/ 0 h 642614"/>
              <a:gd name="connsiteX6" fmla="*/ 44305 w 495353"/>
              <a:gd name="connsiteY6" fmla="*/ 0 h 642614"/>
              <a:gd name="connsiteX7" fmla="*/ 0 w 495353"/>
              <a:gd name="connsiteY7" fmla="*/ 44305 h 642614"/>
              <a:gd name="connsiteX8" fmla="*/ 0 w 495353"/>
              <a:gd name="connsiteY8" fmla="*/ 550493 h 642614"/>
              <a:gd name="connsiteX9" fmla="*/ 0 w 495353"/>
              <a:gd name="connsiteY9" fmla="*/ 598235 h 642614"/>
              <a:gd name="connsiteX10" fmla="*/ 44305 w 495353"/>
              <a:gd name="connsiteY10" fmla="*/ 642615 h 642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95353" h="642614">
                <a:moveTo>
                  <a:pt x="44305" y="642615"/>
                </a:moveTo>
                <a:lnTo>
                  <a:pt x="451048" y="642615"/>
                </a:lnTo>
                <a:cubicBezTo>
                  <a:pt x="475554" y="642615"/>
                  <a:pt x="495354" y="622741"/>
                  <a:pt x="495354" y="598310"/>
                </a:cubicBezTo>
                <a:lnTo>
                  <a:pt x="495354" y="92048"/>
                </a:lnTo>
                <a:lnTo>
                  <a:pt x="495354" y="44305"/>
                </a:lnTo>
                <a:cubicBezTo>
                  <a:pt x="495354" y="19799"/>
                  <a:pt x="475480" y="0"/>
                  <a:pt x="451048" y="0"/>
                </a:cubicBezTo>
                <a:lnTo>
                  <a:pt x="44305" y="0"/>
                </a:lnTo>
                <a:cubicBezTo>
                  <a:pt x="19799" y="0"/>
                  <a:pt x="0" y="19874"/>
                  <a:pt x="0" y="44305"/>
                </a:cubicBezTo>
                <a:lnTo>
                  <a:pt x="0" y="550493"/>
                </a:lnTo>
                <a:lnTo>
                  <a:pt x="0" y="598235"/>
                </a:lnTo>
                <a:cubicBezTo>
                  <a:pt x="0" y="622741"/>
                  <a:pt x="19874" y="642615"/>
                  <a:pt x="44305" y="642615"/>
                </a:cubicBezTo>
                <a:close/>
              </a:path>
            </a:pathLst>
          </a:custGeom>
          <a:solidFill>
            <a:srgbClr val="000000">
              <a:alpha val="20000"/>
            </a:srgbClr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9" name="Freeform: Shape 738">
            <a:extLst>
              <a:ext uri="{FF2B5EF4-FFF2-40B4-BE49-F238E27FC236}">
                <a16:creationId xmlns:a16="http://schemas.microsoft.com/office/drawing/2014/main" id="{8A585271-F331-471F-94D0-7D9D27A5CC01}"/>
              </a:ext>
            </a:extLst>
          </p:cNvPr>
          <p:cNvSpPr/>
          <p:nvPr/>
        </p:nvSpPr>
        <p:spPr>
          <a:xfrm>
            <a:off x="7141655" y="1743491"/>
            <a:ext cx="495428" cy="550492"/>
          </a:xfrm>
          <a:custGeom>
            <a:avLst/>
            <a:gdLst>
              <a:gd name="connsiteX0" fmla="*/ 39673 w 495428"/>
              <a:gd name="connsiteY0" fmla="*/ 90030 h 550492"/>
              <a:gd name="connsiteX1" fmla="*/ 455755 w 495428"/>
              <a:gd name="connsiteY1" fmla="*/ 90030 h 550492"/>
              <a:gd name="connsiteX2" fmla="*/ 455755 w 495428"/>
              <a:gd name="connsiteY2" fmla="*/ 128732 h 550492"/>
              <a:gd name="connsiteX3" fmla="*/ 495428 w 495428"/>
              <a:gd name="connsiteY3" fmla="*/ 92048 h 550492"/>
              <a:gd name="connsiteX4" fmla="*/ 495428 w 495428"/>
              <a:gd name="connsiteY4" fmla="*/ 44305 h 550492"/>
              <a:gd name="connsiteX5" fmla="*/ 451123 w 495428"/>
              <a:gd name="connsiteY5" fmla="*/ 0 h 550492"/>
              <a:gd name="connsiteX6" fmla="*/ 44305 w 495428"/>
              <a:gd name="connsiteY6" fmla="*/ 0 h 550492"/>
              <a:gd name="connsiteX7" fmla="*/ 0 w 495428"/>
              <a:gd name="connsiteY7" fmla="*/ 44305 h 550492"/>
              <a:gd name="connsiteX8" fmla="*/ 0 w 495428"/>
              <a:gd name="connsiteY8" fmla="*/ 550493 h 550492"/>
              <a:gd name="connsiteX9" fmla="*/ 39673 w 495428"/>
              <a:gd name="connsiteY9" fmla="*/ 513808 h 550492"/>
              <a:gd name="connsiteX10" fmla="*/ 39673 w 495428"/>
              <a:gd name="connsiteY10" fmla="*/ 90030 h 550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95428" h="550492">
                <a:moveTo>
                  <a:pt x="39673" y="90030"/>
                </a:moveTo>
                <a:lnTo>
                  <a:pt x="455755" y="90030"/>
                </a:lnTo>
                <a:lnTo>
                  <a:pt x="455755" y="128732"/>
                </a:lnTo>
                <a:lnTo>
                  <a:pt x="495428" y="92048"/>
                </a:lnTo>
                <a:lnTo>
                  <a:pt x="495428" y="44305"/>
                </a:lnTo>
                <a:cubicBezTo>
                  <a:pt x="495428" y="19799"/>
                  <a:pt x="475554" y="0"/>
                  <a:pt x="451123" y="0"/>
                </a:cubicBezTo>
                <a:lnTo>
                  <a:pt x="44305" y="0"/>
                </a:lnTo>
                <a:cubicBezTo>
                  <a:pt x="19799" y="0"/>
                  <a:pt x="0" y="19874"/>
                  <a:pt x="0" y="44305"/>
                </a:cubicBezTo>
                <a:lnTo>
                  <a:pt x="0" y="550493"/>
                </a:lnTo>
                <a:lnTo>
                  <a:pt x="39673" y="513808"/>
                </a:lnTo>
                <a:lnTo>
                  <a:pt x="39673" y="90030"/>
                </a:lnTo>
                <a:close/>
              </a:path>
            </a:pathLst>
          </a:custGeom>
          <a:solidFill>
            <a:srgbClr val="303030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0" name="Freeform: Shape 739">
            <a:extLst>
              <a:ext uri="{FF2B5EF4-FFF2-40B4-BE49-F238E27FC236}">
                <a16:creationId xmlns:a16="http://schemas.microsoft.com/office/drawing/2014/main" id="{60811135-FEA9-966F-EC03-5EEB3680A5BA}"/>
              </a:ext>
            </a:extLst>
          </p:cNvPr>
          <p:cNvSpPr/>
          <p:nvPr/>
        </p:nvSpPr>
        <p:spPr>
          <a:xfrm>
            <a:off x="7141655" y="1835538"/>
            <a:ext cx="495353" cy="550492"/>
          </a:xfrm>
          <a:custGeom>
            <a:avLst/>
            <a:gdLst>
              <a:gd name="connsiteX0" fmla="*/ 455755 w 495353"/>
              <a:gd name="connsiteY0" fmla="*/ 36685 h 550492"/>
              <a:gd name="connsiteX1" fmla="*/ 455755 w 495353"/>
              <a:gd name="connsiteY1" fmla="*/ 460462 h 550492"/>
              <a:gd name="connsiteX2" fmla="*/ 39673 w 495353"/>
              <a:gd name="connsiteY2" fmla="*/ 460462 h 550492"/>
              <a:gd name="connsiteX3" fmla="*/ 39673 w 495353"/>
              <a:gd name="connsiteY3" fmla="*/ 421760 h 550492"/>
              <a:gd name="connsiteX4" fmla="*/ 0 w 495353"/>
              <a:gd name="connsiteY4" fmla="*/ 458445 h 550492"/>
              <a:gd name="connsiteX5" fmla="*/ 0 w 495353"/>
              <a:gd name="connsiteY5" fmla="*/ 506187 h 550492"/>
              <a:gd name="connsiteX6" fmla="*/ 44305 w 495353"/>
              <a:gd name="connsiteY6" fmla="*/ 550493 h 550492"/>
              <a:gd name="connsiteX7" fmla="*/ 451048 w 495353"/>
              <a:gd name="connsiteY7" fmla="*/ 550493 h 550492"/>
              <a:gd name="connsiteX8" fmla="*/ 495354 w 495353"/>
              <a:gd name="connsiteY8" fmla="*/ 506187 h 550492"/>
              <a:gd name="connsiteX9" fmla="*/ 495354 w 495353"/>
              <a:gd name="connsiteY9" fmla="*/ 0 h 550492"/>
              <a:gd name="connsiteX10" fmla="*/ 455755 w 495353"/>
              <a:gd name="connsiteY10" fmla="*/ 36685 h 550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95353" h="550492">
                <a:moveTo>
                  <a:pt x="455755" y="36685"/>
                </a:moveTo>
                <a:lnTo>
                  <a:pt x="455755" y="460462"/>
                </a:lnTo>
                <a:lnTo>
                  <a:pt x="39673" y="460462"/>
                </a:lnTo>
                <a:lnTo>
                  <a:pt x="39673" y="421760"/>
                </a:lnTo>
                <a:lnTo>
                  <a:pt x="0" y="458445"/>
                </a:lnTo>
                <a:lnTo>
                  <a:pt x="0" y="506187"/>
                </a:lnTo>
                <a:cubicBezTo>
                  <a:pt x="0" y="530693"/>
                  <a:pt x="19874" y="550493"/>
                  <a:pt x="44305" y="550493"/>
                </a:cubicBezTo>
                <a:lnTo>
                  <a:pt x="451048" y="550493"/>
                </a:lnTo>
                <a:cubicBezTo>
                  <a:pt x="475554" y="550493"/>
                  <a:pt x="495354" y="530619"/>
                  <a:pt x="495354" y="506187"/>
                </a:cubicBezTo>
                <a:lnTo>
                  <a:pt x="495354" y="0"/>
                </a:lnTo>
                <a:lnTo>
                  <a:pt x="455755" y="36685"/>
                </a:lnTo>
                <a:close/>
              </a:path>
            </a:pathLst>
          </a:custGeom>
          <a:solidFill>
            <a:srgbClr val="020005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1" name="Freeform: Shape 740">
            <a:extLst>
              <a:ext uri="{FF2B5EF4-FFF2-40B4-BE49-F238E27FC236}">
                <a16:creationId xmlns:a16="http://schemas.microsoft.com/office/drawing/2014/main" id="{11178297-3F33-0A55-77D6-0AB48CFF410A}"/>
              </a:ext>
            </a:extLst>
          </p:cNvPr>
          <p:cNvSpPr/>
          <p:nvPr/>
        </p:nvSpPr>
        <p:spPr>
          <a:xfrm>
            <a:off x="7181328" y="1872223"/>
            <a:ext cx="416082" cy="423852"/>
          </a:xfrm>
          <a:custGeom>
            <a:avLst/>
            <a:gdLst>
              <a:gd name="connsiteX0" fmla="*/ 0 w 416082"/>
              <a:gd name="connsiteY0" fmla="*/ 423852 h 423852"/>
              <a:gd name="connsiteX1" fmla="*/ 416082 w 416082"/>
              <a:gd name="connsiteY1" fmla="*/ 423852 h 423852"/>
              <a:gd name="connsiteX2" fmla="*/ 416082 w 416082"/>
              <a:gd name="connsiteY2" fmla="*/ 0 h 423852"/>
              <a:gd name="connsiteX3" fmla="*/ 0 w 416082"/>
              <a:gd name="connsiteY3" fmla="*/ 385076 h 423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6082" h="423852">
                <a:moveTo>
                  <a:pt x="0" y="423852"/>
                </a:moveTo>
                <a:lnTo>
                  <a:pt x="416082" y="423852"/>
                </a:lnTo>
                <a:lnTo>
                  <a:pt x="416082" y="0"/>
                </a:lnTo>
                <a:lnTo>
                  <a:pt x="0" y="385076"/>
                </a:lnTo>
                <a:close/>
              </a:path>
            </a:pathLst>
          </a:custGeom>
          <a:solidFill>
            <a:srgbClr val="CDAA53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2" name="Freeform: Shape 741">
            <a:extLst>
              <a:ext uri="{FF2B5EF4-FFF2-40B4-BE49-F238E27FC236}">
                <a16:creationId xmlns:a16="http://schemas.microsoft.com/office/drawing/2014/main" id="{765BEC22-9ED1-EF92-9974-E1F484DF6ABD}"/>
              </a:ext>
            </a:extLst>
          </p:cNvPr>
          <p:cNvSpPr/>
          <p:nvPr/>
        </p:nvSpPr>
        <p:spPr>
          <a:xfrm>
            <a:off x="7369981" y="2322673"/>
            <a:ext cx="38701" cy="38701"/>
          </a:xfrm>
          <a:custGeom>
            <a:avLst/>
            <a:gdLst>
              <a:gd name="connsiteX0" fmla="*/ 38702 w 38701"/>
              <a:gd name="connsiteY0" fmla="*/ 19351 h 38701"/>
              <a:gd name="connsiteX1" fmla="*/ 19351 w 38701"/>
              <a:gd name="connsiteY1" fmla="*/ 38702 h 38701"/>
              <a:gd name="connsiteX2" fmla="*/ 0 w 38701"/>
              <a:gd name="connsiteY2" fmla="*/ 19351 h 38701"/>
              <a:gd name="connsiteX3" fmla="*/ 19351 w 38701"/>
              <a:gd name="connsiteY3" fmla="*/ 0 h 38701"/>
              <a:gd name="connsiteX4" fmla="*/ 38702 w 38701"/>
              <a:gd name="connsiteY4" fmla="*/ 19351 h 387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01" h="38701">
                <a:moveTo>
                  <a:pt x="38702" y="19351"/>
                </a:moveTo>
                <a:cubicBezTo>
                  <a:pt x="38702" y="30038"/>
                  <a:pt x="30038" y="38702"/>
                  <a:pt x="19351" y="38702"/>
                </a:cubicBezTo>
                <a:cubicBezTo>
                  <a:pt x="8664" y="38702"/>
                  <a:pt x="0" y="30038"/>
                  <a:pt x="0" y="19351"/>
                </a:cubicBezTo>
                <a:cubicBezTo>
                  <a:pt x="0" y="8664"/>
                  <a:pt x="8664" y="0"/>
                  <a:pt x="19351" y="0"/>
                </a:cubicBezTo>
                <a:cubicBezTo>
                  <a:pt x="30038" y="0"/>
                  <a:pt x="38702" y="8664"/>
                  <a:pt x="38702" y="19351"/>
                </a:cubicBezTo>
                <a:close/>
              </a:path>
            </a:pathLst>
          </a:custGeom>
          <a:solidFill>
            <a:srgbClr val="FFFFFF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3" name="Freeform: Shape 742">
            <a:extLst>
              <a:ext uri="{FF2B5EF4-FFF2-40B4-BE49-F238E27FC236}">
                <a16:creationId xmlns:a16="http://schemas.microsoft.com/office/drawing/2014/main" id="{3D66DEE8-CABA-8C3E-19CD-B86B69692D8B}"/>
              </a:ext>
            </a:extLst>
          </p:cNvPr>
          <p:cNvSpPr/>
          <p:nvPr/>
        </p:nvSpPr>
        <p:spPr>
          <a:xfrm>
            <a:off x="7380142" y="1786899"/>
            <a:ext cx="9264" cy="9264"/>
          </a:xfrm>
          <a:custGeom>
            <a:avLst/>
            <a:gdLst>
              <a:gd name="connsiteX0" fmla="*/ 9265 w 9264"/>
              <a:gd name="connsiteY0" fmla="*/ 4632 h 9264"/>
              <a:gd name="connsiteX1" fmla="*/ 4632 w 9264"/>
              <a:gd name="connsiteY1" fmla="*/ 9265 h 9264"/>
              <a:gd name="connsiteX2" fmla="*/ 0 w 9264"/>
              <a:gd name="connsiteY2" fmla="*/ 4632 h 9264"/>
              <a:gd name="connsiteX3" fmla="*/ 4632 w 9264"/>
              <a:gd name="connsiteY3" fmla="*/ 0 h 9264"/>
              <a:gd name="connsiteX4" fmla="*/ 9265 w 9264"/>
              <a:gd name="connsiteY4" fmla="*/ 4632 h 9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264" h="9264">
                <a:moveTo>
                  <a:pt x="9265" y="4632"/>
                </a:moveTo>
                <a:cubicBezTo>
                  <a:pt x="9265" y="7191"/>
                  <a:pt x="7191" y="9265"/>
                  <a:pt x="4632" y="9265"/>
                </a:cubicBezTo>
                <a:cubicBezTo>
                  <a:pt x="2074" y="9265"/>
                  <a:pt x="0" y="7191"/>
                  <a:pt x="0" y="4632"/>
                </a:cubicBezTo>
                <a:cubicBezTo>
                  <a:pt x="0" y="2074"/>
                  <a:pt x="2074" y="0"/>
                  <a:pt x="4632" y="0"/>
                </a:cubicBezTo>
                <a:cubicBezTo>
                  <a:pt x="7191" y="0"/>
                  <a:pt x="9265" y="2074"/>
                  <a:pt x="9265" y="4632"/>
                </a:cubicBezTo>
                <a:close/>
              </a:path>
            </a:pathLst>
          </a:custGeom>
          <a:solidFill>
            <a:srgbClr val="FFFFFF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4" name="Freeform: Shape 743">
            <a:extLst>
              <a:ext uri="{FF2B5EF4-FFF2-40B4-BE49-F238E27FC236}">
                <a16:creationId xmlns:a16="http://schemas.microsoft.com/office/drawing/2014/main" id="{10ABB018-72EB-8C37-23E6-1807F89DE822}"/>
              </a:ext>
            </a:extLst>
          </p:cNvPr>
          <p:cNvSpPr/>
          <p:nvPr/>
        </p:nvSpPr>
        <p:spPr>
          <a:xfrm>
            <a:off x="7173184" y="1800722"/>
            <a:ext cx="439766" cy="406668"/>
          </a:xfrm>
          <a:custGeom>
            <a:avLst/>
            <a:gdLst>
              <a:gd name="connsiteX0" fmla="*/ 0 w 439766"/>
              <a:gd name="connsiteY0" fmla="*/ 406668 h 406668"/>
              <a:gd name="connsiteX1" fmla="*/ 439766 w 439766"/>
              <a:gd name="connsiteY1" fmla="*/ 0 h 406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39766" h="406668">
                <a:moveTo>
                  <a:pt x="0" y="406668"/>
                </a:moveTo>
                <a:lnTo>
                  <a:pt x="439766" y="0"/>
                </a:lnTo>
              </a:path>
            </a:pathLst>
          </a:custGeom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5" name="Freeform: Shape 744">
            <a:extLst>
              <a:ext uri="{FF2B5EF4-FFF2-40B4-BE49-F238E27FC236}">
                <a16:creationId xmlns:a16="http://schemas.microsoft.com/office/drawing/2014/main" id="{C2644F4E-46F6-615C-C8D1-CEFE98F3D9E2}"/>
              </a:ext>
            </a:extLst>
          </p:cNvPr>
          <p:cNvSpPr/>
          <p:nvPr/>
        </p:nvSpPr>
        <p:spPr>
          <a:xfrm>
            <a:off x="7181328" y="1833521"/>
            <a:ext cx="393443" cy="363857"/>
          </a:xfrm>
          <a:custGeom>
            <a:avLst/>
            <a:gdLst>
              <a:gd name="connsiteX0" fmla="*/ 0 w 393443"/>
              <a:gd name="connsiteY0" fmla="*/ 0 h 363857"/>
              <a:gd name="connsiteX1" fmla="*/ 0 w 393443"/>
              <a:gd name="connsiteY1" fmla="*/ 363857 h 363857"/>
              <a:gd name="connsiteX2" fmla="*/ 393444 w 393443"/>
              <a:gd name="connsiteY2" fmla="*/ 0 h 363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93443" h="363857">
                <a:moveTo>
                  <a:pt x="0" y="0"/>
                </a:moveTo>
                <a:lnTo>
                  <a:pt x="0" y="363857"/>
                </a:lnTo>
                <a:lnTo>
                  <a:pt x="393444" y="0"/>
                </a:lnTo>
                <a:close/>
              </a:path>
            </a:pathLst>
          </a:custGeom>
          <a:solidFill>
            <a:srgbClr val="DCBE70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6" name="Freeform: Shape 745">
            <a:extLst>
              <a:ext uri="{FF2B5EF4-FFF2-40B4-BE49-F238E27FC236}">
                <a16:creationId xmlns:a16="http://schemas.microsoft.com/office/drawing/2014/main" id="{9718FBE0-2913-A984-2B02-6D81C8F5E2F8}"/>
              </a:ext>
            </a:extLst>
          </p:cNvPr>
          <p:cNvSpPr/>
          <p:nvPr/>
        </p:nvSpPr>
        <p:spPr>
          <a:xfrm>
            <a:off x="7181328" y="1833521"/>
            <a:ext cx="416082" cy="388587"/>
          </a:xfrm>
          <a:custGeom>
            <a:avLst/>
            <a:gdLst>
              <a:gd name="connsiteX0" fmla="*/ 416082 w 416082"/>
              <a:gd name="connsiteY0" fmla="*/ 0 h 388587"/>
              <a:gd name="connsiteX1" fmla="*/ 393444 w 416082"/>
              <a:gd name="connsiteY1" fmla="*/ 0 h 388587"/>
              <a:gd name="connsiteX2" fmla="*/ 0 w 416082"/>
              <a:gd name="connsiteY2" fmla="*/ 363857 h 388587"/>
              <a:gd name="connsiteX3" fmla="*/ 0 w 416082"/>
              <a:gd name="connsiteY3" fmla="*/ 388587 h 388587"/>
              <a:gd name="connsiteX4" fmla="*/ 416082 w 416082"/>
              <a:gd name="connsiteY4" fmla="*/ 3885 h 388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082" h="388587">
                <a:moveTo>
                  <a:pt x="416082" y="0"/>
                </a:moveTo>
                <a:lnTo>
                  <a:pt x="393444" y="0"/>
                </a:lnTo>
                <a:lnTo>
                  <a:pt x="0" y="363857"/>
                </a:lnTo>
                <a:lnTo>
                  <a:pt x="0" y="388587"/>
                </a:lnTo>
                <a:lnTo>
                  <a:pt x="416082" y="3885"/>
                </a:lnTo>
                <a:close/>
              </a:path>
            </a:pathLst>
          </a:custGeom>
          <a:solidFill>
            <a:srgbClr val="CDAA53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7" name="Freeform: Shape 746">
            <a:extLst>
              <a:ext uri="{FF2B5EF4-FFF2-40B4-BE49-F238E27FC236}">
                <a16:creationId xmlns:a16="http://schemas.microsoft.com/office/drawing/2014/main" id="{B1D50478-0704-C76C-F5A8-1D1D771C7830}"/>
              </a:ext>
            </a:extLst>
          </p:cNvPr>
          <p:cNvSpPr/>
          <p:nvPr/>
        </p:nvSpPr>
        <p:spPr>
          <a:xfrm>
            <a:off x="7181328" y="1837406"/>
            <a:ext cx="416082" cy="419892"/>
          </a:xfrm>
          <a:custGeom>
            <a:avLst/>
            <a:gdLst>
              <a:gd name="connsiteX0" fmla="*/ 0 w 416082"/>
              <a:gd name="connsiteY0" fmla="*/ 384702 h 419892"/>
              <a:gd name="connsiteX1" fmla="*/ 0 w 416082"/>
              <a:gd name="connsiteY1" fmla="*/ 419893 h 419892"/>
              <a:gd name="connsiteX2" fmla="*/ 416082 w 416082"/>
              <a:gd name="connsiteY2" fmla="*/ 34817 h 419892"/>
              <a:gd name="connsiteX3" fmla="*/ 416082 w 416082"/>
              <a:gd name="connsiteY3" fmla="*/ 0 h 419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6082" h="419892">
                <a:moveTo>
                  <a:pt x="0" y="384702"/>
                </a:moveTo>
                <a:lnTo>
                  <a:pt x="0" y="419893"/>
                </a:lnTo>
                <a:lnTo>
                  <a:pt x="416082" y="34817"/>
                </a:lnTo>
                <a:lnTo>
                  <a:pt x="416082" y="0"/>
                </a:lnTo>
                <a:close/>
              </a:path>
            </a:pathLst>
          </a:custGeom>
          <a:solidFill>
            <a:srgbClr val="DCBE70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8" name="Freeform: Shape 747">
            <a:extLst>
              <a:ext uri="{FF2B5EF4-FFF2-40B4-BE49-F238E27FC236}">
                <a16:creationId xmlns:a16="http://schemas.microsoft.com/office/drawing/2014/main" id="{415FBF41-EF1D-F296-AF0E-54B23ACAC75D}"/>
              </a:ext>
            </a:extLst>
          </p:cNvPr>
          <p:cNvSpPr/>
          <p:nvPr/>
        </p:nvSpPr>
        <p:spPr>
          <a:xfrm>
            <a:off x="7210616" y="2135291"/>
            <a:ext cx="53794" cy="127013"/>
          </a:xfrm>
          <a:custGeom>
            <a:avLst/>
            <a:gdLst>
              <a:gd name="connsiteX0" fmla="*/ 40047 w 53794"/>
              <a:gd name="connsiteY0" fmla="*/ 0 h 127013"/>
              <a:gd name="connsiteX1" fmla="*/ 13822 w 53794"/>
              <a:gd name="connsiteY1" fmla="*/ 0 h 127013"/>
              <a:gd name="connsiteX2" fmla="*/ 0 w 53794"/>
              <a:gd name="connsiteY2" fmla="*/ 13822 h 127013"/>
              <a:gd name="connsiteX3" fmla="*/ 0 w 53794"/>
              <a:gd name="connsiteY3" fmla="*/ 127014 h 127013"/>
              <a:gd name="connsiteX4" fmla="*/ 53794 w 53794"/>
              <a:gd name="connsiteY4" fmla="*/ 127014 h 127013"/>
              <a:gd name="connsiteX5" fmla="*/ 53794 w 53794"/>
              <a:gd name="connsiteY5" fmla="*/ 13747 h 127013"/>
              <a:gd name="connsiteX6" fmla="*/ 40047 w 53794"/>
              <a:gd name="connsiteY6" fmla="*/ 0 h 127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794" h="127013">
                <a:moveTo>
                  <a:pt x="40047" y="0"/>
                </a:moveTo>
                <a:lnTo>
                  <a:pt x="13822" y="0"/>
                </a:lnTo>
                <a:cubicBezTo>
                  <a:pt x="6201" y="0"/>
                  <a:pt x="0" y="6201"/>
                  <a:pt x="0" y="13822"/>
                </a:cubicBezTo>
                <a:lnTo>
                  <a:pt x="0" y="127014"/>
                </a:lnTo>
                <a:lnTo>
                  <a:pt x="53794" y="127014"/>
                </a:lnTo>
                <a:lnTo>
                  <a:pt x="53794" y="13747"/>
                </a:lnTo>
                <a:cubicBezTo>
                  <a:pt x="53869" y="6127"/>
                  <a:pt x="47667" y="0"/>
                  <a:pt x="40047" y="0"/>
                </a:cubicBezTo>
                <a:close/>
              </a:path>
            </a:pathLst>
          </a:custGeom>
          <a:solidFill>
            <a:srgbClr val="546C9F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9" name="Freeform: Shape 748">
            <a:extLst>
              <a:ext uri="{FF2B5EF4-FFF2-40B4-BE49-F238E27FC236}">
                <a16:creationId xmlns:a16="http://schemas.microsoft.com/office/drawing/2014/main" id="{0E2A8C91-95D9-D8FB-3412-56F3877BC029}"/>
              </a:ext>
            </a:extLst>
          </p:cNvPr>
          <p:cNvSpPr/>
          <p:nvPr/>
        </p:nvSpPr>
        <p:spPr>
          <a:xfrm>
            <a:off x="7286525" y="2107124"/>
            <a:ext cx="53794" cy="155106"/>
          </a:xfrm>
          <a:custGeom>
            <a:avLst/>
            <a:gdLst>
              <a:gd name="connsiteX0" fmla="*/ 40047 w 53794"/>
              <a:gd name="connsiteY0" fmla="*/ 0 h 155106"/>
              <a:gd name="connsiteX1" fmla="*/ 13822 w 53794"/>
              <a:gd name="connsiteY1" fmla="*/ 0 h 155106"/>
              <a:gd name="connsiteX2" fmla="*/ 0 w 53794"/>
              <a:gd name="connsiteY2" fmla="*/ 13822 h 155106"/>
              <a:gd name="connsiteX3" fmla="*/ 0 w 53794"/>
              <a:gd name="connsiteY3" fmla="*/ 155106 h 155106"/>
              <a:gd name="connsiteX4" fmla="*/ 53794 w 53794"/>
              <a:gd name="connsiteY4" fmla="*/ 155106 h 155106"/>
              <a:gd name="connsiteX5" fmla="*/ 53794 w 53794"/>
              <a:gd name="connsiteY5" fmla="*/ 13822 h 155106"/>
              <a:gd name="connsiteX6" fmla="*/ 40047 w 53794"/>
              <a:gd name="connsiteY6" fmla="*/ 0 h 155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794" h="155106">
                <a:moveTo>
                  <a:pt x="40047" y="0"/>
                </a:moveTo>
                <a:lnTo>
                  <a:pt x="13822" y="0"/>
                </a:lnTo>
                <a:cubicBezTo>
                  <a:pt x="6201" y="0"/>
                  <a:pt x="0" y="6201"/>
                  <a:pt x="0" y="13822"/>
                </a:cubicBezTo>
                <a:lnTo>
                  <a:pt x="0" y="155106"/>
                </a:lnTo>
                <a:lnTo>
                  <a:pt x="53794" y="155106"/>
                </a:lnTo>
                <a:lnTo>
                  <a:pt x="53794" y="13822"/>
                </a:lnTo>
                <a:cubicBezTo>
                  <a:pt x="53869" y="6201"/>
                  <a:pt x="47667" y="0"/>
                  <a:pt x="40047" y="0"/>
                </a:cubicBezTo>
                <a:close/>
              </a:path>
            </a:pathLst>
          </a:custGeom>
          <a:solidFill>
            <a:srgbClr val="1B3075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0" name="Freeform: Shape 749">
            <a:extLst>
              <a:ext uri="{FF2B5EF4-FFF2-40B4-BE49-F238E27FC236}">
                <a16:creationId xmlns:a16="http://schemas.microsoft.com/office/drawing/2014/main" id="{697B72E7-D014-B614-F0AF-F353C3AB4FD1}"/>
              </a:ext>
            </a:extLst>
          </p:cNvPr>
          <p:cNvSpPr/>
          <p:nvPr/>
        </p:nvSpPr>
        <p:spPr>
          <a:xfrm>
            <a:off x="7362435" y="2128268"/>
            <a:ext cx="53794" cy="133962"/>
          </a:xfrm>
          <a:custGeom>
            <a:avLst/>
            <a:gdLst>
              <a:gd name="connsiteX0" fmla="*/ 40047 w 53794"/>
              <a:gd name="connsiteY0" fmla="*/ 0 h 133962"/>
              <a:gd name="connsiteX1" fmla="*/ 13822 w 53794"/>
              <a:gd name="connsiteY1" fmla="*/ 0 h 133962"/>
              <a:gd name="connsiteX2" fmla="*/ 0 w 53794"/>
              <a:gd name="connsiteY2" fmla="*/ 13822 h 133962"/>
              <a:gd name="connsiteX3" fmla="*/ 0 w 53794"/>
              <a:gd name="connsiteY3" fmla="*/ 133962 h 133962"/>
              <a:gd name="connsiteX4" fmla="*/ 53794 w 53794"/>
              <a:gd name="connsiteY4" fmla="*/ 133962 h 133962"/>
              <a:gd name="connsiteX5" fmla="*/ 53794 w 53794"/>
              <a:gd name="connsiteY5" fmla="*/ 13822 h 133962"/>
              <a:gd name="connsiteX6" fmla="*/ 40047 w 53794"/>
              <a:gd name="connsiteY6" fmla="*/ 0 h 133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794" h="133962">
                <a:moveTo>
                  <a:pt x="40047" y="0"/>
                </a:moveTo>
                <a:lnTo>
                  <a:pt x="13822" y="0"/>
                </a:lnTo>
                <a:cubicBezTo>
                  <a:pt x="6201" y="0"/>
                  <a:pt x="0" y="6201"/>
                  <a:pt x="0" y="13822"/>
                </a:cubicBezTo>
                <a:lnTo>
                  <a:pt x="0" y="133962"/>
                </a:lnTo>
                <a:lnTo>
                  <a:pt x="53794" y="133962"/>
                </a:lnTo>
                <a:lnTo>
                  <a:pt x="53794" y="13822"/>
                </a:lnTo>
                <a:cubicBezTo>
                  <a:pt x="53869" y="6201"/>
                  <a:pt x="47667" y="0"/>
                  <a:pt x="40047" y="0"/>
                </a:cubicBezTo>
                <a:close/>
              </a:path>
            </a:pathLst>
          </a:custGeom>
          <a:solidFill>
            <a:srgbClr val="546C9F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1" name="Freeform: Shape 750">
            <a:extLst>
              <a:ext uri="{FF2B5EF4-FFF2-40B4-BE49-F238E27FC236}">
                <a16:creationId xmlns:a16="http://schemas.microsoft.com/office/drawing/2014/main" id="{BA4380EA-A6EE-5A98-F1F6-C7FEE9D7668E}"/>
              </a:ext>
            </a:extLst>
          </p:cNvPr>
          <p:cNvSpPr/>
          <p:nvPr/>
        </p:nvSpPr>
        <p:spPr>
          <a:xfrm>
            <a:off x="7438344" y="2064761"/>
            <a:ext cx="53794" cy="197469"/>
          </a:xfrm>
          <a:custGeom>
            <a:avLst/>
            <a:gdLst>
              <a:gd name="connsiteX0" fmla="*/ 40047 w 53794"/>
              <a:gd name="connsiteY0" fmla="*/ 0 h 197469"/>
              <a:gd name="connsiteX1" fmla="*/ 13822 w 53794"/>
              <a:gd name="connsiteY1" fmla="*/ 0 h 197469"/>
              <a:gd name="connsiteX2" fmla="*/ 0 w 53794"/>
              <a:gd name="connsiteY2" fmla="*/ 13822 h 197469"/>
              <a:gd name="connsiteX3" fmla="*/ 0 w 53794"/>
              <a:gd name="connsiteY3" fmla="*/ 197469 h 197469"/>
              <a:gd name="connsiteX4" fmla="*/ 53794 w 53794"/>
              <a:gd name="connsiteY4" fmla="*/ 197469 h 197469"/>
              <a:gd name="connsiteX5" fmla="*/ 53794 w 53794"/>
              <a:gd name="connsiteY5" fmla="*/ 13822 h 197469"/>
              <a:gd name="connsiteX6" fmla="*/ 40047 w 53794"/>
              <a:gd name="connsiteY6" fmla="*/ 0 h 197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794" h="197469">
                <a:moveTo>
                  <a:pt x="40047" y="0"/>
                </a:moveTo>
                <a:lnTo>
                  <a:pt x="13822" y="0"/>
                </a:lnTo>
                <a:cubicBezTo>
                  <a:pt x="6201" y="0"/>
                  <a:pt x="0" y="6201"/>
                  <a:pt x="0" y="13822"/>
                </a:cubicBezTo>
                <a:lnTo>
                  <a:pt x="0" y="197469"/>
                </a:lnTo>
                <a:lnTo>
                  <a:pt x="53794" y="197469"/>
                </a:lnTo>
                <a:lnTo>
                  <a:pt x="53794" y="13822"/>
                </a:lnTo>
                <a:cubicBezTo>
                  <a:pt x="53794" y="6201"/>
                  <a:pt x="47668" y="0"/>
                  <a:pt x="40047" y="0"/>
                </a:cubicBezTo>
                <a:close/>
              </a:path>
            </a:pathLst>
          </a:custGeom>
          <a:solidFill>
            <a:srgbClr val="1B3075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2" name="Freeform: Shape 751">
            <a:extLst>
              <a:ext uri="{FF2B5EF4-FFF2-40B4-BE49-F238E27FC236}">
                <a16:creationId xmlns:a16="http://schemas.microsoft.com/office/drawing/2014/main" id="{86D54037-739B-400B-E280-559926EB7F18}"/>
              </a:ext>
            </a:extLst>
          </p:cNvPr>
          <p:cNvSpPr/>
          <p:nvPr/>
        </p:nvSpPr>
        <p:spPr>
          <a:xfrm>
            <a:off x="7514253" y="2128268"/>
            <a:ext cx="53794" cy="133962"/>
          </a:xfrm>
          <a:custGeom>
            <a:avLst/>
            <a:gdLst>
              <a:gd name="connsiteX0" fmla="*/ 40047 w 53794"/>
              <a:gd name="connsiteY0" fmla="*/ 0 h 133962"/>
              <a:gd name="connsiteX1" fmla="*/ 13822 w 53794"/>
              <a:gd name="connsiteY1" fmla="*/ 0 h 133962"/>
              <a:gd name="connsiteX2" fmla="*/ 0 w 53794"/>
              <a:gd name="connsiteY2" fmla="*/ 13822 h 133962"/>
              <a:gd name="connsiteX3" fmla="*/ 0 w 53794"/>
              <a:gd name="connsiteY3" fmla="*/ 133962 h 133962"/>
              <a:gd name="connsiteX4" fmla="*/ 53794 w 53794"/>
              <a:gd name="connsiteY4" fmla="*/ 133962 h 133962"/>
              <a:gd name="connsiteX5" fmla="*/ 53794 w 53794"/>
              <a:gd name="connsiteY5" fmla="*/ 13822 h 133962"/>
              <a:gd name="connsiteX6" fmla="*/ 40047 w 53794"/>
              <a:gd name="connsiteY6" fmla="*/ 0 h 133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794" h="133962">
                <a:moveTo>
                  <a:pt x="40047" y="0"/>
                </a:moveTo>
                <a:lnTo>
                  <a:pt x="13822" y="0"/>
                </a:lnTo>
                <a:cubicBezTo>
                  <a:pt x="6201" y="0"/>
                  <a:pt x="0" y="6201"/>
                  <a:pt x="0" y="13822"/>
                </a:cubicBezTo>
                <a:lnTo>
                  <a:pt x="0" y="133962"/>
                </a:lnTo>
                <a:lnTo>
                  <a:pt x="53794" y="133962"/>
                </a:lnTo>
                <a:lnTo>
                  <a:pt x="53794" y="13822"/>
                </a:lnTo>
                <a:cubicBezTo>
                  <a:pt x="53794" y="6201"/>
                  <a:pt x="47667" y="0"/>
                  <a:pt x="40047" y="0"/>
                </a:cubicBezTo>
                <a:close/>
              </a:path>
            </a:pathLst>
          </a:custGeom>
          <a:solidFill>
            <a:srgbClr val="546C9F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4" name="Freeform: Shape 773">
            <a:extLst>
              <a:ext uri="{FF2B5EF4-FFF2-40B4-BE49-F238E27FC236}">
                <a16:creationId xmlns:a16="http://schemas.microsoft.com/office/drawing/2014/main" id="{27835F87-EC49-F838-54AB-1E3159A6A569}"/>
              </a:ext>
            </a:extLst>
          </p:cNvPr>
          <p:cNvSpPr/>
          <p:nvPr/>
        </p:nvSpPr>
        <p:spPr>
          <a:xfrm>
            <a:off x="8112862" y="1752755"/>
            <a:ext cx="666299" cy="666299"/>
          </a:xfrm>
          <a:custGeom>
            <a:avLst/>
            <a:gdLst>
              <a:gd name="connsiteX0" fmla="*/ 97576 w 666299"/>
              <a:gd name="connsiteY0" fmla="*/ 568723 h 666299"/>
              <a:gd name="connsiteX1" fmla="*/ 203446 w 666299"/>
              <a:gd name="connsiteY1" fmla="*/ 640075 h 666299"/>
              <a:gd name="connsiteX2" fmla="*/ 333150 w 666299"/>
              <a:gd name="connsiteY2" fmla="*/ 666299 h 666299"/>
              <a:gd name="connsiteX3" fmla="*/ 462853 w 666299"/>
              <a:gd name="connsiteY3" fmla="*/ 640075 h 666299"/>
              <a:gd name="connsiteX4" fmla="*/ 568723 w 666299"/>
              <a:gd name="connsiteY4" fmla="*/ 568723 h 666299"/>
              <a:gd name="connsiteX5" fmla="*/ 640075 w 666299"/>
              <a:gd name="connsiteY5" fmla="*/ 462853 h 666299"/>
              <a:gd name="connsiteX6" fmla="*/ 666299 w 666299"/>
              <a:gd name="connsiteY6" fmla="*/ 333150 h 666299"/>
              <a:gd name="connsiteX7" fmla="*/ 640075 w 666299"/>
              <a:gd name="connsiteY7" fmla="*/ 203446 h 666299"/>
              <a:gd name="connsiteX8" fmla="*/ 568723 w 666299"/>
              <a:gd name="connsiteY8" fmla="*/ 97576 h 666299"/>
              <a:gd name="connsiteX9" fmla="*/ 462853 w 666299"/>
              <a:gd name="connsiteY9" fmla="*/ 26225 h 666299"/>
              <a:gd name="connsiteX10" fmla="*/ 333150 w 666299"/>
              <a:gd name="connsiteY10" fmla="*/ 0 h 666299"/>
              <a:gd name="connsiteX11" fmla="*/ 203446 w 666299"/>
              <a:gd name="connsiteY11" fmla="*/ 26225 h 666299"/>
              <a:gd name="connsiteX12" fmla="*/ 97576 w 666299"/>
              <a:gd name="connsiteY12" fmla="*/ 97576 h 666299"/>
              <a:gd name="connsiteX13" fmla="*/ 26225 w 666299"/>
              <a:gd name="connsiteY13" fmla="*/ 203446 h 666299"/>
              <a:gd name="connsiteX14" fmla="*/ 0 w 666299"/>
              <a:gd name="connsiteY14" fmla="*/ 333150 h 666299"/>
              <a:gd name="connsiteX15" fmla="*/ 26225 w 666299"/>
              <a:gd name="connsiteY15" fmla="*/ 462853 h 666299"/>
              <a:gd name="connsiteX16" fmla="*/ 97576 w 666299"/>
              <a:gd name="connsiteY16" fmla="*/ 568723 h 666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66299" h="666299">
                <a:moveTo>
                  <a:pt x="97576" y="568723"/>
                </a:moveTo>
                <a:cubicBezTo>
                  <a:pt x="128135" y="599281"/>
                  <a:pt x="163773" y="623339"/>
                  <a:pt x="203446" y="640075"/>
                </a:cubicBezTo>
                <a:cubicBezTo>
                  <a:pt x="244539" y="657483"/>
                  <a:pt x="288172" y="666299"/>
                  <a:pt x="333150" y="666299"/>
                </a:cubicBezTo>
                <a:cubicBezTo>
                  <a:pt x="378127" y="666299"/>
                  <a:pt x="421760" y="657483"/>
                  <a:pt x="462853" y="640075"/>
                </a:cubicBezTo>
                <a:cubicBezTo>
                  <a:pt x="502526" y="623264"/>
                  <a:pt x="538165" y="599281"/>
                  <a:pt x="568723" y="568723"/>
                </a:cubicBezTo>
                <a:cubicBezTo>
                  <a:pt x="599281" y="538165"/>
                  <a:pt x="623339" y="502526"/>
                  <a:pt x="640075" y="462853"/>
                </a:cubicBezTo>
                <a:cubicBezTo>
                  <a:pt x="657483" y="421760"/>
                  <a:pt x="666299" y="378127"/>
                  <a:pt x="666299" y="333150"/>
                </a:cubicBezTo>
                <a:cubicBezTo>
                  <a:pt x="666299" y="288172"/>
                  <a:pt x="657483" y="244539"/>
                  <a:pt x="640075" y="203446"/>
                </a:cubicBezTo>
                <a:cubicBezTo>
                  <a:pt x="623264" y="163773"/>
                  <a:pt x="599281" y="128134"/>
                  <a:pt x="568723" y="97576"/>
                </a:cubicBezTo>
                <a:cubicBezTo>
                  <a:pt x="538165" y="67018"/>
                  <a:pt x="502526" y="42961"/>
                  <a:pt x="462853" y="26225"/>
                </a:cubicBezTo>
                <a:cubicBezTo>
                  <a:pt x="421760" y="8816"/>
                  <a:pt x="378127" y="0"/>
                  <a:pt x="333150" y="0"/>
                </a:cubicBezTo>
                <a:cubicBezTo>
                  <a:pt x="288172" y="0"/>
                  <a:pt x="244539" y="8816"/>
                  <a:pt x="203446" y="26225"/>
                </a:cubicBezTo>
                <a:cubicBezTo>
                  <a:pt x="163773" y="43035"/>
                  <a:pt x="128135" y="67018"/>
                  <a:pt x="97576" y="97576"/>
                </a:cubicBezTo>
                <a:cubicBezTo>
                  <a:pt x="67018" y="128134"/>
                  <a:pt x="42961" y="163773"/>
                  <a:pt x="26225" y="203446"/>
                </a:cubicBezTo>
                <a:cubicBezTo>
                  <a:pt x="8816" y="244539"/>
                  <a:pt x="0" y="288172"/>
                  <a:pt x="0" y="333150"/>
                </a:cubicBezTo>
                <a:cubicBezTo>
                  <a:pt x="0" y="378127"/>
                  <a:pt x="8816" y="421760"/>
                  <a:pt x="26225" y="462853"/>
                </a:cubicBezTo>
                <a:cubicBezTo>
                  <a:pt x="43035" y="502526"/>
                  <a:pt x="67018" y="538165"/>
                  <a:pt x="97576" y="568723"/>
                </a:cubicBezTo>
                <a:close/>
              </a:path>
            </a:pathLst>
          </a:custGeom>
          <a:solidFill>
            <a:srgbClr val="000000">
              <a:alpha val="20000"/>
            </a:srgbClr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775" name="Graphic 733">
            <a:extLst>
              <a:ext uri="{FF2B5EF4-FFF2-40B4-BE49-F238E27FC236}">
                <a16:creationId xmlns:a16="http://schemas.microsoft.com/office/drawing/2014/main" id="{B32F7E1F-D2F5-4192-48F5-7388A2D0C59D}"/>
              </a:ext>
            </a:extLst>
          </p:cNvPr>
          <p:cNvGrpSpPr/>
          <p:nvPr/>
        </p:nvGrpSpPr>
        <p:grpSpPr>
          <a:xfrm>
            <a:off x="8091718" y="1731686"/>
            <a:ext cx="666299" cy="666299"/>
            <a:chOff x="8091718" y="1731686"/>
            <a:chExt cx="666299" cy="666299"/>
          </a:xfrm>
        </p:grpSpPr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8394A250-1569-D7AB-14ED-AFFA01619C0C}"/>
                </a:ext>
              </a:extLst>
            </p:cNvPr>
            <p:cNvSpPr/>
            <p:nvPr/>
          </p:nvSpPr>
          <p:spPr>
            <a:xfrm>
              <a:off x="8107781" y="1747675"/>
              <a:ext cx="634172" cy="634097"/>
            </a:xfrm>
            <a:custGeom>
              <a:avLst/>
              <a:gdLst>
                <a:gd name="connsiteX0" fmla="*/ 317086 w 634172"/>
                <a:gd name="connsiteY0" fmla="*/ 634098 h 634097"/>
                <a:gd name="connsiteX1" fmla="*/ 193659 w 634172"/>
                <a:gd name="connsiteY1" fmla="*/ 609218 h 634097"/>
                <a:gd name="connsiteX2" fmla="*/ 92869 w 634172"/>
                <a:gd name="connsiteY2" fmla="*/ 541303 h 634097"/>
                <a:gd name="connsiteX3" fmla="*/ 24954 w 634172"/>
                <a:gd name="connsiteY3" fmla="*/ 440514 h 634097"/>
                <a:gd name="connsiteX4" fmla="*/ 0 w 634172"/>
                <a:gd name="connsiteY4" fmla="*/ 317086 h 634097"/>
                <a:gd name="connsiteX5" fmla="*/ 24954 w 634172"/>
                <a:gd name="connsiteY5" fmla="*/ 193659 h 634097"/>
                <a:gd name="connsiteX6" fmla="*/ 92869 w 634172"/>
                <a:gd name="connsiteY6" fmla="*/ 92869 h 634097"/>
                <a:gd name="connsiteX7" fmla="*/ 193659 w 634172"/>
                <a:gd name="connsiteY7" fmla="*/ 24954 h 634097"/>
                <a:gd name="connsiteX8" fmla="*/ 317086 w 634172"/>
                <a:gd name="connsiteY8" fmla="*/ 0 h 634097"/>
                <a:gd name="connsiteX9" fmla="*/ 440514 w 634172"/>
                <a:gd name="connsiteY9" fmla="*/ 24954 h 634097"/>
                <a:gd name="connsiteX10" fmla="*/ 541303 w 634172"/>
                <a:gd name="connsiteY10" fmla="*/ 92869 h 634097"/>
                <a:gd name="connsiteX11" fmla="*/ 609218 w 634172"/>
                <a:gd name="connsiteY11" fmla="*/ 193659 h 634097"/>
                <a:gd name="connsiteX12" fmla="*/ 634172 w 634172"/>
                <a:gd name="connsiteY12" fmla="*/ 317086 h 634097"/>
                <a:gd name="connsiteX13" fmla="*/ 609218 w 634172"/>
                <a:gd name="connsiteY13" fmla="*/ 440514 h 634097"/>
                <a:gd name="connsiteX14" fmla="*/ 541303 w 634172"/>
                <a:gd name="connsiteY14" fmla="*/ 541303 h 634097"/>
                <a:gd name="connsiteX15" fmla="*/ 440514 w 634172"/>
                <a:gd name="connsiteY15" fmla="*/ 609218 h 634097"/>
                <a:gd name="connsiteX16" fmla="*/ 317086 w 634172"/>
                <a:gd name="connsiteY16" fmla="*/ 634098 h 634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4172" h="634097">
                  <a:moveTo>
                    <a:pt x="317086" y="634098"/>
                  </a:moveTo>
                  <a:cubicBezTo>
                    <a:pt x="274275" y="634098"/>
                    <a:pt x="232809" y="625730"/>
                    <a:pt x="193659" y="609218"/>
                  </a:cubicBezTo>
                  <a:cubicBezTo>
                    <a:pt x="155928" y="593229"/>
                    <a:pt x="122008" y="570367"/>
                    <a:pt x="92869" y="541303"/>
                  </a:cubicBezTo>
                  <a:cubicBezTo>
                    <a:pt x="63731" y="512164"/>
                    <a:pt x="40943" y="478319"/>
                    <a:pt x="24954" y="440514"/>
                  </a:cubicBezTo>
                  <a:cubicBezTo>
                    <a:pt x="8443" y="401438"/>
                    <a:pt x="0" y="359897"/>
                    <a:pt x="0" y="317086"/>
                  </a:cubicBezTo>
                  <a:cubicBezTo>
                    <a:pt x="0" y="274275"/>
                    <a:pt x="8368" y="232809"/>
                    <a:pt x="24954" y="193659"/>
                  </a:cubicBezTo>
                  <a:cubicBezTo>
                    <a:pt x="40943" y="155928"/>
                    <a:pt x="63806" y="122008"/>
                    <a:pt x="92869" y="92869"/>
                  </a:cubicBezTo>
                  <a:cubicBezTo>
                    <a:pt x="122008" y="63731"/>
                    <a:pt x="155853" y="40943"/>
                    <a:pt x="193659" y="24954"/>
                  </a:cubicBezTo>
                  <a:cubicBezTo>
                    <a:pt x="232734" y="8443"/>
                    <a:pt x="274275" y="0"/>
                    <a:pt x="317086" y="0"/>
                  </a:cubicBezTo>
                  <a:cubicBezTo>
                    <a:pt x="359897" y="0"/>
                    <a:pt x="401364" y="8368"/>
                    <a:pt x="440514" y="24954"/>
                  </a:cubicBezTo>
                  <a:cubicBezTo>
                    <a:pt x="478244" y="40943"/>
                    <a:pt x="512164" y="63806"/>
                    <a:pt x="541303" y="92869"/>
                  </a:cubicBezTo>
                  <a:cubicBezTo>
                    <a:pt x="570441" y="122008"/>
                    <a:pt x="593229" y="155853"/>
                    <a:pt x="609218" y="193659"/>
                  </a:cubicBezTo>
                  <a:cubicBezTo>
                    <a:pt x="625730" y="232734"/>
                    <a:pt x="634172" y="274275"/>
                    <a:pt x="634172" y="317086"/>
                  </a:cubicBezTo>
                  <a:cubicBezTo>
                    <a:pt x="634172" y="359897"/>
                    <a:pt x="625804" y="401364"/>
                    <a:pt x="609218" y="440514"/>
                  </a:cubicBezTo>
                  <a:cubicBezTo>
                    <a:pt x="593229" y="478244"/>
                    <a:pt x="570366" y="512164"/>
                    <a:pt x="541303" y="541303"/>
                  </a:cubicBezTo>
                  <a:cubicBezTo>
                    <a:pt x="512164" y="570441"/>
                    <a:pt x="478319" y="593229"/>
                    <a:pt x="440514" y="609218"/>
                  </a:cubicBezTo>
                  <a:cubicBezTo>
                    <a:pt x="401364" y="625730"/>
                    <a:pt x="359897" y="634098"/>
                    <a:pt x="317086" y="634098"/>
                  </a:cubicBezTo>
                  <a:close/>
                </a:path>
              </a:pathLst>
            </a:custGeom>
            <a:solidFill>
              <a:srgbClr val="FFFFFF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4CADAA9F-39C8-2EA5-6F6F-689072721148}"/>
                </a:ext>
              </a:extLst>
            </p:cNvPr>
            <p:cNvSpPr/>
            <p:nvPr/>
          </p:nvSpPr>
          <p:spPr>
            <a:xfrm>
              <a:off x="8091718" y="1731686"/>
              <a:ext cx="666299" cy="666299"/>
            </a:xfrm>
            <a:custGeom>
              <a:avLst/>
              <a:gdLst>
                <a:gd name="connsiteX0" fmla="*/ 333150 w 666299"/>
                <a:gd name="connsiteY0" fmla="*/ 32276 h 666299"/>
                <a:gd name="connsiteX1" fmla="*/ 634023 w 666299"/>
                <a:gd name="connsiteY1" fmla="*/ 333150 h 666299"/>
                <a:gd name="connsiteX2" fmla="*/ 333150 w 666299"/>
                <a:gd name="connsiteY2" fmla="*/ 634023 h 666299"/>
                <a:gd name="connsiteX3" fmla="*/ 32276 w 666299"/>
                <a:gd name="connsiteY3" fmla="*/ 333150 h 666299"/>
                <a:gd name="connsiteX4" fmla="*/ 333150 w 666299"/>
                <a:gd name="connsiteY4" fmla="*/ 32276 h 666299"/>
                <a:gd name="connsiteX5" fmla="*/ 333150 w 666299"/>
                <a:gd name="connsiteY5" fmla="*/ 0 h 666299"/>
                <a:gd name="connsiteX6" fmla="*/ 203446 w 666299"/>
                <a:gd name="connsiteY6" fmla="*/ 26225 h 666299"/>
                <a:gd name="connsiteX7" fmla="*/ 97577 w 666299"/>
                <a:gd name="connsiteY7" fmla="*/ 97576 h 666299"/>
                <a:gd name="connsiteX8" fmla="*/ 26225 w 666299"/>
                <a:gd name="connsiteY8" fmla="*/ 203446 h 666299"/>
                <a:gd name="connsiteX9" fmla="*/ 0 w 666299"/>
                <a:gd name="connsiteY9" fmla="*/ 333150 h 666299"/>
                <a:gd name="connsiteX10" fmla="*/ 26225 w 666299"/>
                <a:gd name="connsiteY10" fmla="*/ 462853 h 666299"/>
                <a:gd name="connsiteX11" fmla="*/ 97577 w 666299"/>
                <a:gd name="connsiteY11" fmla="*/ 568723 h 666299"/>
                <a:gd name="connsiteX12" fmla="*/ 203446 w 666299"/>
                <a:gd name="connsiteY12" fmla="*/ 640075 h 666299"/>
                <a:gd name="connsiteX13" fmla="*/ 333150 w 666299"/>
                <a:gd name="connsiteY13" fmla="*/ 666299 h 666299"/>
                <a:gd name="connsiteX14" fmla="*/ 462853 w 666299"/>
                <a:gd name="connsiteY14" fmla="*/ 640075 h 666299"/>
                <a:gd name="connsiteX15" fmla="*/ 568723 w 666299"/>
                <a:gd name="connsiteY15" fmla="*/ 568723 h 666299"/>
                <a:gd name="connsiteX16" fmla="*/ 640075 w 666299"/>
                <a:gd name="connsiteY16" fmla="*/ 462853 h 666299"/>
                <a:gd name="connsiteX17" fmla="*/ 666299 w 666299"/>
                <a:gd name="connsiteY17" fmla="*/ 333150 h 666299"/>
                <a:gd name="connsiteX18" fmla="*/ 640075 w 666299"/>
                <a:gd name="connsiteY18" fmla="*/ 203446 h 666299"/>
                <a:gd name="connsiteX19" fmla="*/ 568723 w 666299"/>
                <a:gd name="connsiteY19" fmla="*/ 97576 h 666299"/>
                <a:gd name="connsiteX20" fmla="*/ 462853 w 666299"/>
                <a:gd name="connsiteY20" fmla="*/ 26225 h 666299"/>
                <a:gd name="connsiteX21" fmla="*/ 333150 w 666299"/>
                <a:gd name="connsiteY21" fmla="*/ 0 h 666299"/>
                <a:gd name="connsiteX22" fmla="*/ 333150 w 666299"/>
                <a:gd name="connsiteY22" fmla="*/ 0 h 66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66299" h="666299">
                  <a:moveTo>
                    <a:pt x="333150" y="32276"/>
                  </a:moveTo>
                  <a:cubicBezTo>
                    <a:pt x="499314" y="32276"/>
                    <a:pt x="634023" y="166986"/>
                    <a:pt x="634023" y="333150"/>
                  </a:cubicBezTo>
                  <a:cubicBezTo>
                    <a:pt x="634023" y="499314"/>
                    <a:pt x="499314" y="634023"/>
                    <a:pt x="333150" y="634023"/>
                  </a:cubicBezTo>
                  <a:cubicBezTo>
                    <a:pt x="166986" y="634023"/>
                    <a:pt x="32276" y="499314"/>
                    <a:pt x="32276" y="333150"/>
                  </a:cubicBezTo>
                  <a:cubicBezTo>
                    <a:pt x="32276" y="166911"/>
                    <a:pt x="166986" y="32276"/>
                    <a:pt x="333150" y="32276"/>
                  </a:cubicBezTo>
                  <a:moveTo>
                    <a:pt x="333150" y="0"/>
                  </a:moveTo>
                  <a:cubicBezTo>
                    <a:pt x="288172" y="0"/>
                    <a:pt x="244539" y="8816"/>
                    <a:pt x="203446" y="26225"/>
                  </a:cubicBezTo>
                  <a:cubicBezTo>
                    <a:pt x="163773" y="43035"/>
                    <a:pt x="128135" y="67018"/>
                    <a:pt x="97577" y="97576"/>
                  </a:cubicBezTo>
                  <a:cubicBezTo>
                    <a:pt x="67018" y="128134"/>
                    <a:pt x="42961" y="163773"/>
                    <a:pt x="26225" y="203446"/>
                  </a:cubicBezTo>
                  <a:cubicBezTo>
                    <a:pt x="8816" y="244539"/>
                    <a:pt x="0" y="288172"/>
                    <a:pt x="0" y="333150"/>
                  </a:cubicBezTo>
                  <a:cubicBezTo>
                    <a:pt x="0" y="378127"/>
                    <a:pt x="8816" y="421760"/>
                    <a:pt x="26225" y="462853"/>
                  </a:cubicBezTo>
                  <a:cubicBezTo>
                    <a:pt x="43035" y="502526"/>
                    <a:pt x="67018" y="538165"/>
                    <a:pt x="97577" y="568723"/>
                  </a:cubicBezTo>
                  <a:cubicBezTo>
                    <a:pt x="128135" y="599281"/>
                    <a:pt x="163773" y="623339"/>
                    <a:pt x="203446" y="640075"/>
                  </a:cubicBezTo>
                  <a:cubicBezTo>
                    <a:pt x="244539" y="657483"/>
                    <a:pt x="288172" y="666299"/>
                    <a:pt x="333150" y="666299"/>
                  </a:cubicBezTo>
                  <a:cubicBezTo>
                    <a:pt x="378127" y="666299"/>
                    <a:pt x="421761" y="657483"/>
                    <a:pt x="462853" y="640075"/>
                  </a:cubicBezTo>
                  <a:cubicBezTo>
                    <a:pt x="502526" y="623264"/>
                    <a:pt x="538165" y="599281"/>
                    <a:pt x="568723" y="568723"/>
                  </a:cubicBezTo>
                  <a:cubicBezTo>
                    <a:pt x="599281" y="538165"/>
                    <a:pt x="623339" y="502526"/>
                    <a:pt x="640075" y="462853"/>
                  </a:cubicBezTo>
                  <a:cubicBezTo>
                    <a:pt x="657483" y="421760"/>
                    <a:pt x="666299" y="378127"/>
                    <a:pt x="666299" y="333150"/>
                  </a:cubicBezTo>
                  <a:cubicBezTo>
                    <a:pt x="666299" y="288172"/>
                    <a:pt x="657483" y="244539"/>
                    <a:pt x="640075" y="203446"/>
                  </a:cubicBezTo>
                  <a:cubicBezTo>
                    <a:pt x="623264" y="163773"/>
                    <a:pt x="599281" y="128134"/>
                    <a:pt x="568723" y="97576"/>
                  </a:cubicBezTo>
                  <a:cubicBezTo>
                    <a:pt x="538165" y="67018"/>
                    <a:pt x="502526" y="42961"/>
                    <a:pt x="462853" y="26225"/>
                  </a:cubicBezTo>
                  <a:cubicBezTo>
                    <a:pt x="421761" y="8816"/>
                    <a:pt x="378127" y="0"/>
                    <a:pt x="333150" y="0"/>
                  </a:cubicBezTo>
                  <a:lnTo>
                    <a:pt x="333150" y="0"/>
                  </a:lnTo>
                  <a:close/>
                </a:path>
              </a:pathLst>
            </a:custGeom>
            <a:solidFill>
              <a:srgbClr val="6B1C56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78" name="Freeform: Shape 777">
            <a:extLst>
              <a:ext uri="{FF2B5EF4-FFF2-40B4-BE49-F238E27FC236}">
                <a16:creationId xmlns:a16="http://schemas.microsoft.com/office/drawing/2014/main" id="{1DF9A29C-64FA-CA6C-D7C0-F992104E0AD7}"/>
              </a:ext>
            </a:extLst>
          </p:cNvPr>
          <p:cNvSpPr/>
          <p:nvPr/>
        </p:nvSpPr>
        <p:spPr>
          <a:xfrm>
            <a:off x="8212082" y="1852050"/>
            <a:ext cx="513584" cy="513583"/>
          </a:xfrm>
          <a:custGeom>
            <a:avLst/>
            <a:gdLst>
              <a:gd name="connsiteX0" fmla="*/ 425496 w 513584"/>
              <a:gd name="connsiteY0" fmla="*/ 0 h 513583"/>
              <a:gd name="connsiteX1" fmla="*/ 0 w 513584"/>
              <a:gd name="connsiteY1" fmla="*/ 425496 h 513583"/>
              <a:gd name="connsiteX2" fmla="*/ 212711 w 513584"/>
              <a:gd name="connsiteY2" fmla="*/ 513584 h 513583"/>
              <a:gd name="connsiteX3" fmla="*/ 513584 w 513584"/>
              <a:gd name="connsiteY3" fmla="*/ 212711 h 513583"/>
              <a:gd name="connsiteX4" fmla="*/ 425496 w 513584"/>
              <a:gd name="connsiteY4" fmla="*/ 0 h 5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3584" h="513583">
                <a:moveTo>
                  <a:pt x="425496" y="0"/>
                </a:moveTo>
                <a:lnTo>
                  <a:pt x="0" y="425496"/>
                </a:lnTo>
                <a:cubicBezTo>
                  <a:pt x="54467" y="479963"/>
                  <a:pt x="129629" y="513584"/>
                  <a:pt x="212711" y="513584"/>
                </a:cubicBezTo>
                <a:cubicBezTo>
                  <a:pt x="378875" y="513584"/>
                  <a:pt x="513584" y="378875"/>
                  <a:pt x="513584" y="212711"/>
                </a:cubicBezTo>
                <a:cubicBezTo>
                  <a:pt x="513659" y="129629"/>
                  <a:pt x="479963" y="54466"/>
                  <a:pt x="425496" y="0"/>
                </a:cubicBezTo>
                <a:close/>
              </a:path>
            </a:pathLst>
          </a:custGeom>
          <a:solidFill>
            <a:srgbClr val="EAEAEB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9" name="Freeform: Shape 778">
            <a:extLst>
              <a:ext uri="{FF2B5EF4-FFF2-40B4-BE49-F238E27FC236}">
                <a16:creationId xmlns:a16="http://schemas.microsoft.com/office/drawing/2014/main" id="{62487A6E-3BA2-E91A-229D-82D8E931AB43}"/>
              </a:ext>
            </a:extLst>
          </p:cNvPr>
          <p:cNvSpPr/>
          <p:nvPr/>
        </p:nvSpPr>
        <p:spPr>
          <a:xfrm>
            <a:off x="8123994" y="1763962"/>
            <a:ext cx="513583" cy="513583"/>
          </a:xfrm>
          <a:custGeom>
            <a:avLst/>
            <a:gdLst>
              <a:gd name="connsiteX0" fmla="*/ 300873 w 513583"/>
              <a:gd name="connsiteY0" fmla="*/ 0 h 513583"/>
              <a:gd name="connsiteX1" fmla="*/ 0 w 513583"/>
              <a:gd name="connsiteY1" fmla="*/ 300873 h 513583"/>
              <a:gd name="connsiteX2" fmla="*/ 88088 w 513583"/>
              <a:gd name="connsiteY2" fmla="*/ 513584 h 513583"/>
              <a:gd name="connsiteX3" fmla="*/ 513584 w 513583"/>
              <a:gd name="connsiteY3" fmla="*/ 88088 h 513583"/>
              <a:gd name="connsiteX4" fmla="*/ 300873 w 513583"/>
              <a:gd name="connsiteY4" fmla="*/ 0 h 5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3583" h="513583">
                <a:moveTo>
                  <a:pt x="300873" y="0"/>
                </a:moveTo>
                <a:cubicBezTo>
                  <a:pt x="134709" y="0"/>
                  <a:pt x="0" y="134709"/>
                  <a:pt x="0" y="300873"/>
                </a:cubicBezTo>
                <a:cubicBezTo>
                  <a:pt x="0" y="383955"/>
                  <a:pt x="33696" y="459192"/>
                  <a:pt x="88088" y="513584"/>
                </a:cubicBezTo>
                <a:lnTo>
                  <a:pt x="513584" y="88088"/>
                </a:lnTo>
                <a:cubicBezTo>
                  <a:pt x="459192" y="33621"/>
                  <a:pt x="383955" y="0"/>
                  <a:pt x="300873" y="0"/>
                </a:cubicBezTo>
                <a:close/>
              </a:path>
            </a:pathLst>
          </a:custGeom>
          <a:solidFill>
            <a:srgbClr val="FFFFFF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0" name="Freeform: Shape 779">
            <a:extLst>
              <a:ext uri="{FF2B5EF4-FFF2-40B4-BE49-F238E27FC236}">
                <a16:creationId xmlns:a16="http://schemas.microsoft.com/office/drawing/2014/main" id="{81D94999-174E-7ECE-33C1-39964C54E2DF}"/>
              </a:ext>
            </a:extLst>
          </p:cNvPr>
          <p:cNvSpPr/>
          <p:nvPr/>
        </p:nvSpPr>
        <p:spPr>
          <a:xfrm>
            <a:off x="8415678" y="2257299"/>
            <a:ext cx="18379" cy="65374"/>
          </a:xfrm>
          <a:custGeom>
            <a:avLst/>
            <a:gdLst>
              <a:gd name="connsiteX0" fmla="*/ 0 w 18379"/>
              <a:gd name="connsiteY0" fmla="*/ 0 h 65374"/>
              <a:gd name="connsiteX1" fmla="*/ 18380 w 18379"/>
              <a:gd name="connsiteY1" fmla="*/ 0 h 65374"/>
              <a:gd name="connsiteX2" fmla="*/ 18380 w 18379"/>
              <a:gd name="connsiteY2" fmla="*/ 65375 h 65374"/>
              <a:gd name="connsiteX3" fmla="*/ 0 w 18379"/>
              <a:gd name="connsiteY3" fmla="*/ 65375 h 65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79" h="65374">
                <a:moveTo>
                  <a:pt x="0" y="0"/>
                </a:moveTo>
                <a:lnTo>
                  <a:pt x="18380" y="0"/>
                </a:lnTo>
                <a:lnTo>
                  <a:pt x="18380" y="65375"/>
                </a:lnTo>
                <a:lnTo>
                  <a:pt x="0" y="65375"/>
                </a:lnTo>
                <a:close/>
              </a:path>
            </a:pathLst>
          </a:custGeom>
          <a:solidFill>
            <a:srgbClr val="221D1A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1" name="Freeform: Shape 780">
            <a:extLst>
              <a:ext uri="{FF2B5EF4-FFF2-40B4-BE49-F238E27FC236}">
                <a16:creationId xmlns:a16="http://schemas.microsoft.com/office/drawing/2014/main" id="{049350B2-1884-51BC-1985-28E567DE7634}"/>
              </a:ext>
            </a:extLst>
          </p:cNvPr>
          <p:cNvSpPr/>
          <p:nvPr/>
        </p:nvSpPr>
        <p:spPr>
          <a:xfrm>
            <a:off x="8415678" y="1806848"/>
            <a:ext cx="18379" cy="65374"/>
          </a:xfrm>
          <a:custGeom>
            <a:avLst/>
            <a:gdLst>
              <a:gd name="connsiteX0" fmla="*/ 0 w 18379"/>
              <a:gd name="connsiteY0" fmla="*/ 0 h 65374"/>
              <a:gd name="connsiteX1" fmla="*/ 18380 w 18379"/>
              <a:gd name="connsiteY1" fmla="*/ 0 h 65374"/>
              <a:gd name="connsiteX2" fmla="*/ 18380 w 18379"/>
              <a:gd name="connsiteY2" fmla="*/ 65375 h 65374"/>
              <a:gd name="connsiteX3" fmla="*/ 0 w 18379"/>
              <a:gd name="connsiteY3" fmla="*/ 65375 h 65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79" h="65374">
                <a:moveTo>
                  <a:pt x="0" y="0"/>
                </a:moveTo>
                <a:lnTo>
                  <a:pt x="18380" y="0"/>
                </a:lnTo>
                <a:lnTo>
                  <a:pt x="18380" y="65375"/>
                </a:lnTo>
                <a:lnTo>
                  <a:pt x="0" y="65375"/>
                </a:lnTo>
                <a:close/>
              </a:path>
            </a:pathLst>
          </a:custGeom>
          <a:solidFill>
            <a:srgbClr val="221D1A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2" name="Freeform: Shape 781">
            <a:extLst>
              <a:ext uri="{FF2B5EF4-FFF2-40B4-BE49-F238E27FC236}">
                <a16:creationId xmlns:a16="http://schemas.microsoft.com/office/drawing/2014/main" id="{CEC3A736-11E3-838E-FF8E-6695AD0EF617}"/>
              </a:ext>
            </a:extLst>
          </p:cNvPr>
          <p:cNvSpPr/>
          <p:nvPr/>
        </p:nvSpPr>
        <p:spPr>
          <a:xfrm>
            <a:off x="8227025" y="2050698"/>
            <a:ext cx="218629" cy="90420"/>
          </a:xfrm>
          <a:custGeom>
            <a:avLst/>
            <a:gdLst>
              <a:gd name="connsiteX0" fmla="*/ 0 w 218629"/>
              <a:gd name="connsiteY0" fmla="*/ 90421 h 90420"/>
              <a:gd name="connsiteX1" fmla="*/ 189026 w 218629"/>
              <a:gd name="connsiteY1" fmla="*/ 1959 h 90420"/>
              <a:gd name="connsiteX2" fmla="*/ 216671 w 218629"/>
              <a:gd name="connsiteY2" fmla="*/ 11971 h 90420"/>
              <a:gd name="connsiteX3" fmla="*/ 206659 w 218629"/>
              <a:gd name="connsiteY3" fmla="*/ 39615 h 90420"/>
              <a:gd name="connsiteX4" fmla="*/ 202774 w 218629"/>
              <a:gd name="connsiteY4" fmla="*/ 40960 h 90420"/>
              <a:gd name="connsiteX5" fmla="*/ 0 w 218629"/>
              <a:gd name="connsiteY5" fmla="*/ 90421 h 9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629" h="90420">
                <a:moveTo>
                  <a:pt x="0" y="90421"/>
                </a:moveTo>
                <a:lnTo>
                  <a:pt x="189026" y="1959"/>
                </a:lnTo>
                <a:cubicBezTo>
                  <a:pt x="199412" y="-2897"/>
                  <a:pt x="211814" y="1586"/>
                  <a:pt x="216671" y="11971"/>
                </a:cubicBezTo>
                <a:cubicBezTo>
                  <a:pt x="221527" y="22356"/>
                  <a:pt x="217044" y="34759"/>
                  <a:pt x="206659" y="39615"/>
                </a:cubicBezTo>
                <a:cubicBezTo>
                  <a:pt x="205389" y="40213"/>
                  <a:pt x="204044" y="40661"/>
                  <a:pt x="202774" y="40960"/>
                </a:cubicBezTo>
                <a:lnTo>
                  <a:pt x="0" y="90421"/>
                </a:lnTo>
                <a:close/>
              </a:path>
            </a:pathLst>
          </a:custGeom>
          <a:solidFill>
            <a:srgbClr val="801C2C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3" name="Freeform: Shape 782">
            <a:extLst>
              <a:ext uri="{FF2B5EF4-FFF2-40B4-BE49-F238E27FC236}">
                <a16:creationId xmlns:a16="http://schemas.microsoft.com/office/drawing/2014/main" id="{CD54A936-C644-ED12-3806-D0E4C5F1B56A}"/>
              </a:ext>
            </a:extLst>
          </p:cNvPr>
          <p:cNvSpPr/>
          <p:nvPr/>
        </p:nvSpPr>
        <p:spPr>
          <a:xfrm>
            <a:off x="8166955" y="2055571"/>
            <a:ext cx="65374" cy="18379"/>
          </a:xfrm>
          <a:custGeom>
            <a:avLst/>
            <a:gdLst>
              <a:gd name="connsiteX0" fmla="*/ 0 w 65374"/>
              <a:gd name="connsiteY0" fmla="*/ 0 h 18379"/>
              <a:gd name="connsiteX1" fmla="*/ 65375 w 65374"/>
              <a:gd name="connsiteY1" fmla="*/ 0 h 18379"/>
              <a:gd name="connsiteX2" fmla="*/ 65375 w 65374"/>
              <a:gd name="connsiteY2" fmla="*/ 18380 h 18379"/>
              <a:gd name="connsiteX3" fmla="*/ 0 w 65374"/>
              <a:gd name="connsiteY3" fmla="*/ 18380 h 18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374" h="18379">
                <a:moveTo>
                  <a:pt x="0" y="0"/>
                </a:moveTo>
                <a:lnTo>
                  <a:pt x="65375" y="0"/>
                </a:lnTo>
                <a:lnTo>
                  <a:pt x="65375" y="18380"/>
                </a:lnTo>
                <a:lnTo>
                  <a:pt x="0" y="18380"/>
                </a:lnTo>
                <a:close/>
              </a:path>
            </a:pathLst>
          </a:custGeom>
          <a:solidFill>
            <a:srgbClr val="221D1A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4" name="Freeform: Shape 783">
            <a:extLst>
              <a:ext uri="{FF2B5EF4-FFF2-40B4-BE49-F238E27FC236}">
                <a16:creationId xmlns:a16="http://schemas.microsoft.com/office/drawing/2014/main" id="{A64C54CE-047E-1E97-9DD2-4562B2FB5C7B}"/>
              </a:ext>
            </a:extLst>
          </p:cNvPr>
          <p:cNvSpPr/>
          <p:nvPr/>
        </p:nvSpPr>
        <p:spPr>
          <a:xfrm>
            <a:off x="8617405" y="2055571"/>
            <a:ext cx="65374" cy="18379"/>
          </a:xfrm>
          <a:custGeom>
            <a:avLst/>
            <a:gdLst>
              <a:gd name="connsiteX0" fmla="*/ 0 w 65374"/>
              <a:gd name="connsiteY0" fmla="*/ 0 h 18379"/>
              <a:gd name="connsiteX1" fmla="*/ 65375 w 65374"/>
              <a:gd name="connsiteY1" fmla="*/ 0 h 18379"/>
              <a:gd name="connsiteX2" fmla="*/ 65375 w 65374"/>
              <a:gd name="connsiteY2" fmla="*/ 18380 h 18379"/>
              <a:gd name="connsiteX3" fmla="*/ 0 w 65374"/>
              <a:gd name="connsiteY3" fmla="*/ 18380 h 18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374" h="18379">
                <a:moveTo>
                  <a:pt x="0" y="0"/>
                </a:moveTo>
                <a:lnTo>
                  <a:pt x="65375" y="0"/>
                </a:lnTo>
                <a:lnTo>
                  <a:pt x="65375" y="18380"/>
                </a:lnTo>
                <a:lnTo>
                  <a:pt x="0" y="18380"/>
                </a:lnTo>
                <a:close/>
              </a:path>
            </a:pathLst>
          </a:custGeom>
          <a:solidFill>
            <a:srgbClr val="221D1A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5" name="Freeform: Shape 784">
            <a:extLst>
              <a:ext uri="{FF2B5EF4-FFF2-40B4-BE49-F238E27FC236}">
                <a16:creationId xmlns:a16="http://schemas.microsoft.com/office/drawing/2014/main" id="{7726DBDD-5B80-8BB4-DCA7-4BEE115B39F7}"/>
              </a:ext>
            </a:extLst>
          </p:cNvPr>
          <p:cNvSpPr/>
          <p:nvPr/>
        </p:nvSpPr>
        <p:spPr>
          <a:xfrm>
            <a:off x="8405340" y="1933563"/>
            <a:ext cx="196076" cy="157897"/>
          </a:xfrm>
          <a:custGeom>
            <a:avLst/>
            <a:gdLst>
              <a:gd name="connsiteX0" fmla="*/ 196076 w 196076"/>
              <a:gd name="connsiteY0" fmla="*/ 0 h 157897"/>
              <a:gd name="connsiteX1" fmla="*/ 35068 w 196076"/>
              <a:gd name="connsiteY1" fmla="*/ 152192 h 157897"/>
              <a:gd name="connsiteX2" fmla="*/ 5705 w 196076"/>
              <a:gd name="connsiteY2" fmla="*/ 151371 h 157897"/>
              <a:gd name="connsiteX3" fmla="*/ 6527 w 196076"/>
              <a:gd name="connsiteY3" fmla="*/ 122008 h 157897"/>
              <a:gd name="connsiteX4" fmla="*/ 9590 w 196076"/>
              <a:gd name="connsiteY4" fmla="*/ 119617 h 157897"/>
              <a:gd name="connsiteX5" fmla="*/ 196076 w 196076"/>
              <a:gd name="connsiteY5" fmla="*/ 0 h 157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6076" h="157897">
                <a:moveTo>
                  <a:pt x="196076" y="0"/>
                </a:moveTo>
                <a:lnTo>
                  <a:pt x="35068" y="152192"/>
                </a:lnTo>
                <a:cubicBezTo>
                  <a:pt x="26700" y="160112"/>
                  <a:pt x="13550" y="159739"/>
                  <a:pt x="5705" y="151371"/>
                </a:cubicBezTo>
                <a:cubicBezTo>
                  <a:pt x="-2215" y="143003"/>
                  <a:pt x="-1841" y="129853"/>
                  <a:pt x="6527" y="122008"/>
                </a:cubicBezTo>
                <a:cubicBezTo>
                  <a:pt x="7424" y="121111"/>
                  <a:pt x="8544" y="120290"/>
                  <a:pt x="9590" y="119617"/>
                </a:cubicBezTo>
                <a:lnTo>
                  <a:pt x="196076" y="0"/>
                </a:lnTo>
                <a:close/>
              </a:path>
            </a:pathLst>
          </a:custGeom>
          <a:solidFill>
            <a:srgbClr val="221D1A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6" name="Freeform: Shape 785">
            <a:extLst>
              <a:ext uri="{FF2B5EF4-FFF2-40B4-BE49-F238E27FC236}">
                <a16:creationId xmlns:a16="http://schemas.microsoft.com/office/drawing/2014/main" id="{5A5B8C1A-B8CD-2123-BC84-67855F7E0495}"/>
              </a:ext>
            </a:extLst>
          </p:cNvPr>
          <p:cNvSpPr/>
          <p:nvPr/>
        </p:nvSpPr>
        <p:spPr>
          <a:xfrm>
            <a:off x="8311751" y="1975702"/>
            <a:ext cx="134380" cy="116598"/>
          </a:xfrm>
          <a:custGeom>
            <a:avLst/>
            <a:gdLst>
              <a:gd name="connsiteX0" fmla="*/ 0 w 134380"/>
              <a:gd name="connsiteY0" fmla="*/ 0 h 116598"/>
              <a:gd name="connsiteX1" fmla="*/ 124548 w 134380"/>
              <a:gd name="connsiteY1" fmla="*/ 77927 h 116598"/>
              <a:gd name="connsiteX2" fmla="*/ 131198 w 134380"/>
              <a:gd name="connsiteY2" fmla="*/ 106766 h 116598"/>
              <a:gd name="connsiteX3" fmla="*/ 102358 w 134380"/>
              <a:gd name="connsiteY3" fmla="*/ 113416 h 116598"/>
              <a:gd name="connsiteX4" fmla="*/ 97875 w 134380"/>
              <a:gd name="connsiteY4" fmla="*/ 109605 h 116598"/>
              <a:gd name="connsiteX5" fmla="*/ 0 w 134380"/>
              <a:gd name="connsiteY5" fmla="*/ 0 h 116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4380" h="116598">
                <a:moveTo>
                  <a:pt x="0" y="0"/>
                </a:moveTo>
                <a:lnTo>
                  <a:pt x="124548" y="77927"/>
                </a:lnTo>
                <a:cubicBezTo>
                  <a:pt x="134336" y="84053"/>
                  <a:pt x="137324" y="96979"/>
                  <a:pt x="131198" y="106766"/>
                </a:cubicBezTo>
                <a:cubicBezTo>
                  <a:pt x="125071" y="116554"/>
                  <a:pt x="112146" y="119542"/>
                  <a:pt x="102358" y="113416"/>
                </a:cubicBezTo>
                <a:cubicBezTo>
                  <a:pt x="100640" y="112370"/>
                  <a:pt x="99145" y="111025"/>
                  <a:pt x="97875" y="109605"/>
                </a:cubicBezTo>
                <a:lnTo>
                  <a:pt x="0" y="0"/>
                </a:lnTo>
                <a:close/>
              </a:path>
            </a:pathLst>
          </a:custGeom>
          <a:solidFill>
            <a:srgbClr val="221D1A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7" name="Freeform: Shape 786">
            <a:extLst>
              <a:ext uri="{FF2B5EF4-FFF2-40B4-BE49-F238E27FC236}">
                <a16:creationId xmlns:a16="http://schemas.microsoft.com/office/drawing/2014/main" id="{AAD7B116-1A8E-74E5-0C0E-1DF6D17116C1}"/>
              </a:ext>
            </a:extLst>
          </p:cNvPr>
          <p:cNvSpPr/>
          <p:nvPr/>
        </p:nvSpPr>
        <p:spPr>
          <a:xfrm>
            <a:off x="8417695" y="2064163"/>
            <a:ext cx="14345" cy="14345"/>
          </a:xfrm>
          <a:custGeom>
            <a:avLst/>
            <a:gdLst>
              <a:gd name="connsiteX0" fmla="*/ 14345 w 14345"/>
              <a:gd name="connsiteY0" fmla="*/ 7173 h 14345"/>
              <a:gd name="connsiteX1" fmla="*/ 7172 w 14345"/>
              <a:gd name="connsiteY1" fmla="*/ 14345 h 14345"/>
              <a:gd name="connsiteX2" fmla="*/ 0 w 14345"/>
              <a:gd name="connsiteY2" fmla="*/ 7173 h 14345"/>
              <a:gd name="connsiteX3" fmla="*/ 7172 w 14345"/>
              <a:gd name="connsiteY3" fmla="*/ 0 h 14345"/>
              <a:gd name="connsiteX4" fmla="*/ 14345 w 14345"/>
              <a:gd name="connsiteY4" fmla="*/ 7173 h 143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45" h="14345">
                <a:moveTo>
                  <a:pt x="14345" y="7173"/>
                </a:moveTo>
                <a:cubicBezTo>
                  <a:pt x="14345" y="11134"/>
                  <a:pt x="11134" y="14345"/>
                  <a:pt x="7172" y="14345"/>
                </a:cubicBezTo>
                <a:cubicBezTo>
                  <a:pt x="3211" y="14345"/>
                  <a:pt x="0" y="11134"/>
                  <a:pt x="0" y="7173"/>
                </a:cubicBezTo>
                <a:cubicBezTo>
                  <a:pt x="0" y="3211"/>
                  <a:pt x="3211" y="0"/>
                  <a:pt x="7172" y="0"/>
                </a:cubicBezTo>
                <a:cubicBezTo>
                  <a:pt x="11134" y="0"/>
                  <a:pt x="14345" y="3211"/>
                  <a:pt x="14345" y="7173"/>
                </a:cubicBezTo>
                <a:close/>
              </a:path>
            </a:pathLst>
          </a:custGeom>
          <a:solidFill>
            <a:srgbClr val="FFFFFF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0" name="Freeform: Shape 789">
            <a:extLst>
              <a:ext uri="{FF2B5EF4-FFF2-40B4-BE49-F238E27FC236}">
                <a16:creationId xmlns:a16="http://schemas.microsoft.com/office/drawing/2014/main" id="{3BEC915E-93E7-5215-AB2B-3FE0E87D93A7}"/>
              </a:ext>
            </a:extLst>
          </p:cNvPr>
          <p:cNvSpPr/>
          <p:nvPr/>
        </p:nvSpPr>
        <p:spPr>
          <a:xfrm>
            <a:off x="10319016" y="1772779"/>
            <a:ext cx="447163" cy="614298"/>
          </a:xfrm>
          <a:custGeom>
            <a:avLst/>
            <a:gdLst>
              <a:gd name="connsiteX0" fmla="*/ 446864 w 447163"/>
              <a:gd name="connsiteY0" fmla="*/ 594126 h 614298"/>
              <a:gd name="connsiteX1" fmla="*/ 446864 w 447163"/>
              <a:gd name="connsiteY1" fmla="*/ 55064 h 614298"/>
              <a:gd name="connsiteX2" fmla="*/ 446864 w 447163"/>
              <a:gd name="connsiteY2" fmla="*/ 34966 h 614298"/>
              <a:gd name="connsiteX3" fmla="*/ 381714 w 447163"/>
              <a:gd name="connsiteY3" fmla="*/ 34966 h 614298"/>
              <a:gd name="connsiteX4" fmla="*/ 381714 w 447163"/>
              <a:gd name="connsiteY4" fmla="*/ 9190 h 614298"/>
              <a:gd name="connsiteX5" fmla="*/ 372524 w 447163"/>
              <a:gd name="connsiteY5" fmla="*/ 0 h 614298"/>
              <a:gd name="connsiteX6" fmla="*/ 347420 w 447163"/>
              <a:gd name="connsiteY6" fmla="*/ 0 h 614298"/>
              <a:gd name="connsiteX7" fmla="*/ 338230 w 447163"/>
              <a:gd name="connsiteY7" fmla="*/ 9190 h 614298"/>
              <a:gd name="connsiteX8" fmla="*/ 338230 w 447163"/>
              <a:gd name="connsiteY8" fmla="*/ 34966 h 614298"/>
              <a:gd name="connsiteX9" fmla="*/ 291609 w 447163"/>
              <a:gd name="connsiteY9" fmla="*/ 34966 h 614298"/>
              <a:gd name="connsiteX10" fmla="*/ 291609 w 447163"/>
              <a:gd name="connsiteY10" fmla="*/ 9190 h 614298"/>
              <a:gd name="connsiteX11" fmla="*/ 282419 w 447163"/>
              <a:gd name="connsiteY11" fmla="*/ 0 h 614298"/>
              <a:gd name="connsiteX12" fmla="*/ 257315 w 447163"/>
              <a:gd name="connsiteY12" fmla="*/ 0 h 614298"/>
              <a:gd name="connsiteX13" fmla="*/ 248125 w 447163"/>
              <a:gd name="connsiteY13" fmla="*/ 9190 h 614298"/>
              <a:gd name="connsiteX14" fmla="*/ 248125 w 447163"/>
              <a:gd name="connsiteY14" fmla="*/ 34966 h 614298"/>
              <a:gd name="connsiteX15" fmla="*/ 198739 w 447163"/>
              <a:gd name="connsiteY15" fmla="*/ 34966 h 614298"/>
              <a:gd name="connsiteX16" fmla="*/ 198739 w 447163"/>
              <a:gd name="connsiteY16" fmla="*/ 9190 h 614298"/>
              <a:gd name="connsiteX17" fmla="*/ 189549 w 447163"/>
              <a:gd name="connsiteY17" fmla="*/ 0 h 614298"/>
              <a:gd name="connsiteX18" fmla="*/ 164446 w 447163"/>
              <a:gd name="connsiteY18" fmla="*/ 0 h 614298"/>
              <a:gd name="connsiteX19" fmla="*/ 155256 w 447163"/>
              <a:gd name="connsiteY19" fmla="*/ 9190 h 614298"/>
              <a:gd name="connsiteX20" fmla="*/ 155256 w 447163"/>
              <a:gd name="connsiteY20" fmla="*/ 34966 h 614298"/>
              <a:gd name="connsiteX21" fmla="*/ 108634 w 447163"/>
              <a:gd name="connsiteY21" fmla="*/ 34966 h 614298"/>
              <a:gd name="connsiteX22" fmla="*/ 108634 w 447163"/>
              <a:gd name="connsiteY22" fmla="*/ 9190 h 614298"/>
              <a:gd name="connsiteX23" fmla="*/ 99444 w 447163"/>
              <a:gd name="connsiteY23" fmla="*/ 0 h 614298"/>
              <a:gd name="connsiteX24" fmla="*/ 74341 w 447163"/>
              <a:gd name="connsiteY24" fmla="*/ 0 h 614298"/>
              <a:gd name="connsiteX25" fmla="*/ 65151 w 447163"/>
              <a:gd name="connsiteY25" fmla="*/ 9190 h 614298"/>
              <a:gd name="connsiteX26" fmla="*/ 65151 w 447163"/>
              <a:gd name="connsiteY26" fmla="*/ 34966 h 614298"/>
              <a:gd name="connsiteX27" fmla="*/ 0 w 447163"/>
              <a:gd name="connsiteY27" fmla="*/ 34966 h 614298"/>
              <a:gd name="connsiteX28" fmla="*/ 0 w 447163"/>
              <a:gd name="connsiteY28" fmla="*/ 55064 h 614298"/>
              <a:gd name="connsiteX29" fmla="*/ 0 w 447163"/>
              <a:gd name="connsiteY29" fmla="*/ 477572 h 614298"/>
              <a:gd name="connsiteX30" fmla="*/ 0 w 447163"/>
              <a:gd name="connsiteY30" fmla="*/ 614298 h 614298"/>
              <a:gd name="connsiteX31" fmla="*/ 447163 w 447163"/>
              <a:gd name="connsiteY31" fmla="*/ 614298 h 614298"/>
              <a:gd name="connsiteX32" fmla="*/ 447163 w 447163"/>
              <a:gd name="connsiteY32" fmla="*/ 594126 h 614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47163" h="614298">
                <a:moveTo>
                  <a:pt x="446864" y="594126"/>
                </a:moveTo>
                <a:lnTo>
                  <a:pt x="446864" y="55064"/>
                </a:lnTo>
                <a:lnTo>
                  <a:pt x="446864" y="34966"/>
                </a:lnTo>
                <a:lnTo>
                  <a:pt x="381714" y="34966"/>
                </a:lnTo>
                <a:lnTo>
                  <a:pt x="381714" y="9190"/>
                </a:lnTo>
                <a:cubicBezTo>
                  <a:pt x="381714" y="4109"/>
                  <a:pt x="377605" y="0"/>
                  <a:pt x="372524" y="0"/>
                </a:cubicBezTo>
                <a:lnTo>
                  <a:pt x="347420" y="0"/>
                </a:lnTo>
                <a:cubicBezTo>
                  <a:pt x="342340" y="0"/>
                  <a:pt x="338230" y="4109"/>
                  <a:pt x="338230" y="9190"/>
                </a:cubicBezTo>
                <a:lnTo>
                  <a:pt x="338230" y="34966"/>
                </a:lnTo>
                <a:lnTo>
                  <a:pt x="291609" y="34966"/>
                </a:lnTo>
                <a:lnTo>
                  <a:pt x="291609" y="9190"/>
                </a:lnTo>
                <a:cubicBezTo>
                  <a:pt x="291609" y="4109"/>
                  <a:pt x="287499" y="0"/>
                  <a:pt x="282419" y="0"/>
                </a:cubicBezTo>
                <a:lnTo>
                  <a:pt x="257315" y="0"/>
                </a:lnTo>
                <a:cubicBezTo>
                  <a:pt x="252234" y="0"/>
                  <a:pt x="248125" y="4109"/>
                  <a:pt x="248125" y="9190"/>
                </a:cubicBezTo>
                <a:lnTo>
                  <a:pt x="248125" y="34966"/>
                </a:lnTo>
                <a:lnTo>
                  <a:pt x="198739" y="34966"/>
                </a:lnTo>
                <a:lnTo>
                  <a:pt x="198739" y="9190"/>
                </a:lnTo>
                <a:cubicBezTo>
                  <a:pt x="198739" y="4109"/>
                  <a:pt x="194630" y="0"/>
                  <a:pt x="189549" y="0"/>
                </a:cubicBezTo>
                <a:lnTo>
                  <a:pt x="164446" y="0"/>
                </a:lnTo>
                <a:cubicBezTo>
                  <a:pt x="159365" y="0"/>
                  <a:pt x="155256" y="4109"/>
                  <a:pt x="155256" y="9190"/>
                </a:cubicBezTo>
                <a:lnTo>
                  <a:pt x="155256" y="34966"/>
                </a:lnTo>
                <a:lnTo>
                  <a:pt x="108634" y="34966"/>
                </a:lnTo>
                <a:lnTo>
                  <a:pt x="108634" y="9190"/>
                </a:lnTo>
                <a:cubicBezTo>
                  <a:pt x="108634" y="4109"/>
                  <a:pt x="104525" y="0"/>
                  <a:pt x="99444" y="0"/>
                </a:cubicBezTo>
                <a:lnTo>
                  <a:pt x="74341" y="0"/>
                </a:lnTo>
                <a:cubicBezTo>
                  <a:pt x="69260" y="0"/>
                  <a:pt x="65151" y="4109"/>
                  <a:pt x="65151" y="9190"/>
                </a:cubicBezTo>
                <a:lnTo>
                  <a:pt x="65151" y="34966"/>
                </a:lnTo>
                <a:lnTo>
                  <a:pt x="0" y="34966"/>
                </a:lnTo>
                <a:lnTo>
                  <a:pt x="0" y="55064"/>
                </a:lnTo>
                <a:lnTo>
                  <a:pt x="0" y="477572"/>
                </a:lnTo>
                <a:lnTo>
                  <a:pt x="0" y="614298"/>
                </a:lnTo>
                <a:lnTo>
                  <a:pt x="447163" y="614298"/>
                </a:lnTo>
                <a:lnTo>
                  <a:pt x="447163" y="594126"/>
                </a:lnTo>
                <a:close/>
              </a:path>
            </a:pathLst>
          </a:custGeom>
          <a:solidFill>
            <a:srgbClr val="000000">
              <a:alpha val="20000"/>
            </a:srgbClr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1" name="Freeform: Shape 790">
            <a:extLst>
              <a:ext uri="{FF2B5EF4-FFF2-40B4-BE49-F238E27FC236}">
                <a16:creationId xmlns:a16="http://schemas.microsoft.com/office/drawing/2014/main" id="{AB657EEA-5C6F-84E0-243A-FB20BD5BFE07}"/>
              </a:ext>
            </a:extLst>
          </p:cNvPr>
          <p:cNvSpPr/>
          <p:nvPr/>
        </p:nvSpPr>
        <p:spPr>
          <a:xfrm>
            <a:off x="10297573" y="1806699"/>
            <a:ext cx="447163" cy="559234"/>
          </a:xfrm>
          <a:custGeom>
            <a:avLst/>
            <a:gdLst>
              <a:gd name="connsiteX0" fmla="*/ 0 w 447163"/>
              <a:gd name="connsiteY0" fmla="*/ 0 h 559234"/>
              <a:gd name="connsiteX1" fmla="*/ 447163 w 447163"/>
              <a:gd name="connsiteY1" fmla="*/ 0 h 559234"/>
              <a:gd name="connsiteX2" fmla="*/ 447163 w 447163"/>
              <a:gd name="connsiteY2" fmla="*/ 559234 h 559234"/>
              <a:gd name="connsiteX3" fmla="*/ 0 w 447163"/>
              <a:gd name="connsiteY3" fmla="*/ 559234 h 559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7163" h="559234">
                <a:moveTo>
                  <a:pt x="0" y="0"/>
                </a:moveTo>
                <a:lnTo>
                  <a:pt x="447163" y="0"/>
                </a:lnTo>
                <a:lnTo>
                  <a:pt x="447163" y="559234"/>
                </a:lnTo>
                <a:lnTo>
                  <a:pt x="0" y="559234"/>
                </a:lnTo>
                <a:close/>
              </a:path>
            </a:pathLst>
          </a:custGeom>
          <a:solidFill>
            <a:srgbClr val="949499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2" name="Freeform: Shape 791">
            <a:extLst>
              <a:ext uri="{FF2B5EF4-FFF2-40B4-BE49-F238E27FC236}">
                <a16:creationId xmlns:a16="http://schemas.microsoft.com/office/drawing/2014/main" id="{075CF6CF-783F-5E6D-9F4F-278C4438BB4E}"/>
              </a:ext>
            </a:extLst>
          </p:cNvPr>
          <p:cNvSpPr/>
          <p:nvPr/>
        </p:nvSpPr>
        <p:spPr>
          <a:xfrm>
            <a:off x="10297573" y="1786526"/>
            <a:ext cx="447163" cy="559234"/>
          </a:xfrm>
          <a:custGeom>
            <a:avLst/>
            <a:gdLst>
              <a:gd name="connsiteX0" fmla="*/ 447163 w 447163"/>
              <a:gd name="connsiteY0" fmla="*/ 0 h 559234"/>
              <a:gd name="connsiteX1" fmla="*/ 0 w 447163"/>
              <a:gd name="connsiteY1" fmla="*/ 0 h 559234"/>
              <a:gd name="connsiteX2" fmla="*/ 0 w 447163"/>
              <a:gd name="connsiteY2" fmla="*/ 442606 h 559234"/>
              <a:gd name="connsiteX3" fmla="*/ 116554 w 447163"/>
              <a:gd name="connsiteY3" fmla="*/ 559234 h 559234"/>
              <a:gd name="connsiteX4" fmla="*/ 447163 w 447163"/>
              <a:gd name="connsiteY4" fmla="*/ 559234 h 559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7163" h="559234">
                <a:moveTo>
                  <a:pt x="447163" y="0"/>
                </a:moveTo>
                <a:lnTo>
                  <a:pt x="0" y="0"/>
                </a:lnTo>
                <a:lnTo>
                  <a:pt x="0" y="442606"/>
                </a:lnTo>
                <a:lnTo>
                  <a:pt x="116554" y="559234"/>
                </a:lnTo>
                <a:lnTo>
                  <a:pt x="447163" y="559234"/>
                </a:lnTo>
                <a:close/>
              </a:path>
            </a:pathLst>
          </a:custGeom>
          <a:solidFill>
            <a:srgbClr val="FFFFFF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3" name="Freeform: Shape 792">
            <a:extLst>
              <a:ext uri="{FF2B5EF4-FFF2-40B4-BE49-F238E27FC236}">
                <a16:creationId xmlns:a16="http://schemas.microsoft.com/office/drawing/2014/main" id="{08F01964-AFAC-10A9-6C2B-F0ABD87D7E45}"/>
              </a:ext>
            </a:extLst>
          </p:cNvPr>
          <p:cNvSpPr/>
          <p:nvPr/>
        </p:nvSpPr>
        <p:spPr>
          <a:xfrm>
            <a:off x="10297573" y="2229131"/>
            <a:ext cx="115956" cy="116628"/>
          </a:xfrm>
          <a:custGeom>
            <a:avLst/>
            <a:gdLst>
              <a:gd name="connsiteX0" fmla="*/ 0 w 115956"/>
              <a:gd name="connsiteY0" fmla="*/ 0 h 116628"/>
              <a:gd name="connsiteX1" fmla="*/ 115956 w 115956"/>
              <a:gd name="connsiteY1" fmla="*/ 0 h 116628"/>
              <a:gd name="connsiteX2" fmla="*/ 115956 w 115956"/>
              <a:gd name="connsiteY2" fmla="*/ 116629 h 116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956" h="116628">
                <a:moveTo>
                  <a:pt x="0" y="0"/>
                </a:moveTo>
                <a:lnTo>
                  <a:pt x="115956" y="0"/>
                </a:lnTo>
                <a:lnTo>
                  <a:pt x="115956" y="116629"/>
                </a:lnTo>
                <a:close/>
              </a:path>
            </a:pathLst>
          </a:custGeom>
          <a:solidFill>
            <a:srgbClr val="BFBFC3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4" name="Freeform: Shape 793">
            <a:extLst>
              <a:ext uri="{FF2B5EF4-FFF2-40B4-BE49-F238E27FC236}">
                <a16:creationId xmlns:a16="http://schemas.microsoft.com/office/drawing/2014/main" id="{27F47B20-8C29-1BC6-037B-1BDC5E4C79DF}"/>
              </a:ext>
            </a:extLst>
          </p:cNvPr>
          <p:cNvSpPr/>
          <p:nvPr/>
        </p:nvSpPr>
        <p:spPr>
          <a:xfrm>
            <a:off x="10421150" y="1956575"/>
            <a:ext cx="255745" cy="25402"/>
          </a:xfrm>
          <a:custGeom>
            <a:avLst/>
            <a:gdLst>
              <a:gd name="connsiteX0" fmla="*/ 0 w 255745"/>
              <a:gd name="connsiteY0" fmla="*/ 0 h 25402"/>
              <a:gd name="connsiteX1" fmla="*/ 255746 w 255745"/>
              <a:gd name="connsiteY1" fmla="*/ 0 h 25402"/>
              <a:gd name="connsiteX2" fmla="*/ 255746 w 255745"/>
              <a:gd name="connsiteY2" fmla="*/ 25403 h 25402"/>
              <a:gd name="connsiteX3" fmla="*/ 0 w 255745"/>
              <a:gd name="connsiteY3" fmla="*/ 25403 h 25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5745" h="25402">
                <a:moveTo>
                  <a:pt x="0" y="0"/>
                </a:moveTo>
                <a:lnTo>
                  <a:pt x="255746" y="0"/>
                </a:lnTo>
                <a:lnTo>
                  <a:pt x="255746" y="25403"/>
                </a:lnTo>
                <a:lnTo>
                  <a:pt x="0" y="25403"/>
                </a:lnTo>
                <a:close/>
              </a:path>
            </a:pathLst>
          </a:custGeom>
          <a:solidFill>
            <a:srgbClr val="BFBFC3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5" name="Freeform: Shape 794">
            <a:extLst>
              <a:ext uri="{FF2B5EF4-FFF2-40B4-BE49-F238E27FC236}">
                <a16:creationId xmlns:a16="http://schemas.microsoft.com/office/drawing/2014/main" id="{37A05391-D7DB-CC5C-0583-53EB33C82680}"/>
              </a:ext>
            </a:extLst>
          </p:cNvPr>
          <p:cNvSpPr/>
          <p:nvPr/>
        </p:nvSpPr>
        <p:spPr>
          <a:xfrm>
            <a:off x="10441921" y="1880815"/>
            <a:ext cx="165865" cy="24805"/>
          </a:xfrm>
          <a:custGeom>
            <a:avLst/>
            <a:gdLst>
              <a:gd name="connsiteX0" fmla="*/ 0 w 165865"/>
              <a:gd name="connsiteY0" fmla="*/ 0 h 24805"/>
              <a:gd name="connsiteX1" fmla="*/ 165865 w 165865"/>
              <a:gd name="connsiteY1" fmla="*/ 0 h 24805"/>
              <a:gd name="connsiteX2" fmla="*/ 165865 w 165865"/>
              <a:gd name="connsiteY2" fmla="*/ 24805 h 24805"/>
              <a:gd name="connsiteX3" fmla="*/ 0 w 165865"/>
              <a:gd name="connsiteY3" fmla="*/ 24805 h 24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5865" h="24805">
                <a:moveTo>
                  <a:pt x="0" y="0"/>
                </a:moveTo>
                <a:lnTo>
                  <a:pt x="165865" y="0"/>
                </a:lnTo>
                <a:lnTo>
                  <a:pt x="165865" y="24805"/>
                </a:lnTo>
                <a:lnTo>
                  <a:pt x="0" y="24805"/>
                </a:lnTo>
                <a:close/>
              </a:path>
            </a:pathLst>
          </a:custGeom>
          <a:solidFill>
            <a:srgbClr val="BFBFC3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6" name="Freeform: Shape 795">
            <a:extLst>
              <a:ext uri="{FF2B5EF4-FFF2-40B4-BE49-F238E27FC236}">
                <a16:creationId xmlns:a16="http://schemas.microsoft.com/office/drawing/2014/main" id="{C07205A3-E60B-4C8F-931B-25EE84193228}"/>
              </a:ext>
            </a:extLst>
          </p:cNvPr>
          <p:cNvSpPr/>
          <p:nvPr/>
        </p:nvSpPr>
        <p:spPr>
          <a:xfrm>
            <a:off x="10421150" y="2022622"/>
            <a:ext cx="255745" cy="25402"/>
          </a:xfrm>
          <a:custGeom>
            <a:avLst/>
            <a:gdLst>
              <a:gd name="connsiteX0" fmla="*/ 0 w 255745"/>
              <a:gd name="connsiteY0" fmla="*/ 0 h 25402"/>
              <a:gd name="connsiteX1" fmla="*/ 255746 w 255745"/>
              <a:gd name="connsiteY1" fmla="*/ 0 h 25402"/>
              <a:gd name="connsiteX2" fmla="*/ 255746 w 255745"/>
              <a:gd name="connsiteY2" fmla="*/ 25403 h 25402"/>
              <a:gd name="connsiteX3" fmla="*/ 0 w 255745"/>
              <a:gd name="connsiteY3" fmla="*/ 25403 h 25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5745" h="25402">
                <a:moveTo>
                  <a:pt x="0" y="0"/>
                </a:moveTo>
                <a:lnTo>
                  <a:pt x="255746" y="0"/>
                </a:lnTo>
                <a:lnTo>
                  <a:pt x="255746" y="25403"/>
                </a:lnTo>
                <a:lnTo>
                  <a:pt x="0" y="25403"/>
                </a:lnTo>
                <a:close/>
              </a:path>
            </a:pathLst>
          </a:custGeom>
          <a:solidFill>
            <a:srgbClr val="BFBFC3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7" name="Freeform: Shape 796">
            <a:extLst>
              <a:ext uri="{FF2B5EF4-FFF2-40B4-BE49-F238E27FC236}">
                <a16:creationId xmlns:a16="http://schemas.microsoft.com/office/drawing/2014/main" id="{FDC8628C-3CCA-30A5-536C-2EBDB15EFA03}"/>
              </a:ext>
            </a:extLst>
          </p:cNvPr>
          <p:cNvSpPr/>
          <p:nvPr/>
        </p:nvSpPr>
        <p:spPr>
          <a:xfrm>
            <a:off x="10421150" y="2088744"/>
            <a:ext cx="255745" cy="25402"/>
          </a:xfrm>
          <a:custGeom>
            <a:avLst/>
            <a:gdLst>
              <a:gd name="connsiteX0" fmla="*/ 0 w 255745"/>
              <a:gd name="connsiteY0" fmla="*/ 0 h 25402"/>
              <a:gd name="connsiteX1" fmla="*/ 255746 w 255745"/>
              <a:gd name="connsiteY1" fmla="*/ 0 h 25402"/>
              <a:gd name="connsiteX2" fmla="*/ 255746 w 255745"/>
              <a:gd name="connsiteY2" fmla="*/ 25403 h 25402"/>
              <a:gd name="connsiteX3" fmla="*/ 0 w 255745"/>
              <a:gd name="connsiteY3" fmla="*/ 25403 h 25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5745" h="25402">
                <a:moveTo>
                  <a:pt x="0" y="0"/>
                </a:moveTo>
                <a:lnTo>
                  <a:pt x="255746" y="0"/>
                </a:lnTo>
                <a:lnTo>
                  <a:pt x="255746" y="25403"/>
                </a:lnTo>
                <a:lnTo>
                  <a:pt x="0" y="25403"/>
                </a:lnTo>
                <a:close/>
              </a:path>
            </a:pathLst>
          </a:custGeom>
          <a:solidFill>
            <a:srgbClr val="BFBFC3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8" name="Freeform: Shape 797">
            <a:extLst>
              <a:ext uri="{FF2B5EF4-FFF2-40B4-BE49-F238E27FC236}">
                <a16:creationId xmlns:a16="http://schemas.microsoft.com/office/drawing/2014/main" id="{28510FB9-9E32-67C5-CC55-81E7F28CC20B}"/>
              </a:ext>
            </a:extLst>
          </p:cNvPr>
          <p:cNvSpPr/>
          <p:nvPr/>
        </p:nvSpPr>
        <p:spPr>
          <a:xfrm>
            <a:off x="10421150" y="2154866"/>
            <a:ext cx="255745" cy="25402"/>
          </a:xfrm>
          <a:custGeom>
            <a:avLst/>
            <a:gdLst>
              <a:gd name="connsiteX0" fmla="*/ 0 w 255745"/>
              <a:gd name="connsiteY0" fmla="*/ 0 h 25402"/>
              <a:gd name="connsiteX1" fmla="*/ 255746 w 255745"/>
              <a:gd name="connsiteY1" fmla="*/ 0 h 25402"/>
              <a:gd name="connsiteX2" fmla="*/ 255746 w 255745"/>
              <a:gd name="connsiteY2" fmla="*/ 25403 h 25402"/>
              <a:gd name="connsiteX3" fmla="*/ 0 w 255745"/>
              <a:gd name="connsiteY3" fmla="*/ 25403 h 25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5745" h="25402">
                <a:moveTo>
                  <a:pt x="0" y="0"/>
                </a:moveTo>
                <a:lnTo>
                  <a:pt x="255746" y="0"/>
                </a:lnTo>
                <a:lnTo>
                  <a:pt x="255746" y="25403"/>
                </a:lnTo>
                <a:lnTo>
                  <a:pt x="0" y="25403"/>
                </a:lnTo>
                <a:close/>
              </a:path>
            </a:pathLst>
          </a:custGeom>
          <a:solidFill>
            <a:srgbClr val="BFBFC3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9" name="Freeform: Shape 798">
            <a:extLst>
              <a:ext uri="{FF2B5EF4-FFF2-40B4-BE49-F238E27FC236}">
                <a16:creationId xmlns:a16="http://schemas.microsoft.com/office/drawing/2014/main" id="{DFCA3C9A-00BE-6C2C-5222-448CB78BC689}"/>
              </a:ext>
            </a:extLst>
          </p:cNvPr>
          <p:cNvSpPr/>
          <p:nvPr/>
        </p:nvSpPr>
        <p:spPr>
          <a:xfrm>
            <a:off x="10361977" y="1955006"/>
            <a:ext cx="28540" cy="28540"/>
          </a:xfrm>
          <a:custGeom>
            <a:avLst/>
            <a:gdLst>
              <a:gd name="connsiteX0" fmla="*/ 28541 w 28540"/>
              <a:gd name="connsiteY0" fmla="*/ 14270 h 28540"/>
              <a:gd name="connsiteX1" fmla="*/ 14270 w 28540"/>
              <a:gd name="connsiteY1" fmla="*/ 28541 h 28540"/>
              <a:gd name="connsiteX2" fmla="*/ 0 w 28540"/>
              <a:gd name="connsiteY2" fmla="*/ 14270 h 28540"/>
              <a:gd name="connsiteX3" fmla="*/ 14270 w 28540"/>
              <a:gd name="connsiteY3" fmla="*/ 0 h 28540"/>
              <a:gd name="connsiteX4" fmla="*/ 28541 w 28540"/>
              <a:gd name="connsiteY4" fmla="*/ 14270 h 28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40" h="28540">
                <a:moveTo>
                  <a:pt x="28541" y="14270"/>
                </a:moveTo>
                <a:cubicBezTo>
                  <a:pt x="28541" y="22115"/>
                  <a:pt x="22190" y="28541"/>
                  <a:pt x="14270" y="28541"/>
                </a:cubicBezTo>
                <a:cubicBezTo>
                  <a:pt x="6426" y="28541"/>
                  <a:pt x="0" y="22190"/>
                  <a:pt x="0" y="14270"/>
                </a:cubicBezTo>
                <a:cubicBezTo>
                  <a:pt x="0" y="6425"/>
                  <a:pt x="6351" y="0"/>
                  <a:pt x="14270" y="0"/>
                </a:cubicBezTo>
                <a:cubicBezTo>
                  <a:pt x="22115" y="0"/>
                  <a:pt x="28541" y="6351"/>
                  <a:pt x="28541" y="14270"/>
                </a:cubicBezTo>
                <a:close/>
              </a:path>
            </a:pathLst>
          </a:custGeom>
          <a:solidFill>
            <a:srgbClr val="5B5B5E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0" name="Freeform: Shape 799">
            <a:extLst>
              <a:ext uri="{FF2B5EF4-FFF2-40B4-BE49-F238E27FC236}">
                <a16:creationId xmlns:a16="http://schemas.microsoft.com/office/drawing/2014/main" id="{B0696A8E-4BE2-F294-635C-6B72F70970A3}"/>
              </a:ext>
            </a:extLst>
          </p:cNvPr>
          <p:cNvSpPr/>
          <p:nvPr/>
        </p:nvSpPr>
        <p:spPr>
          <a:xfrm>
            <a:off x="10361977" y="2087175"/>
            <a:ext cx="28540" cy="28540"/>
          </a:xfrm>
          <a:custGeom>
            <a:avLst/>
            <a:gdLst>
              <a:gd name="connsiteX0" fmla="*/ 28541 w 28540"/>
              <a:gd name="connsiteY0" fmla="*/ 14270 h 28540"/>
              <a:gd name="connsiteX1" fmla="*/ 14270 w 28540"/>
              <a:gd name="connsiteY1" fmla="*/ 28541 h 28540"/>
              <a:gd name="connsiteX2" fmla="*/ 0 w 28540"/>
              <a:gd name="connsiteY2" fmla="*/ 14270 h 28540"/>
              <a:gd name="connsiteX3" fmla="*/ 14270 w 28540"/>
              <a:gd name="connsiteY3" fmla="*/ 0 h 28540"/>
              <a:gd name="connsiteX4" fmla="*/ 28541 w 28540"/>
              <a:gd name="connsiteY4" fmla="*/ 14270 h 28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40" h="28540">
                <a:moveTo>
                  <a:pt x="28541" y="14270"/>
                </a:moveTo>
                <a:cubicBezTo>
                  <a:pt x="28541" y="22115"/>
                  <a:pt x="22190" y="28541"/>
                  <a:pt x="14270" y="28541"/>
                </a:cubicBezTo>
                <a:cubicBezTo>
                  <a:pt x="6426" y="28541"/>
                  <a:pt x="0" y="22190"/>
                  <a:pt x="0" y="14270"/>
                </a:cubicBezTo>
                <a:cubicBezTo>
                  <a:pt x="0" y="6351"/>
                  <a:pt x="6351" y="0"/>
                  <a:pt x="14270" y="0"/>
                </a:cubicBezTo>
                <a:cubicBezTo>
                  <a:pt x="22115" y="0"/>
                  <a:pt x="28541" y="6425"/>
                  <a:pt x="28541" y="14270"/>
                </a:cubicBezTo>
                <a:close/>
              </a:path>
            </a:pathLst>
          </a:custGeom>
          <a:solidFill>
            <a:srgbClr val="5B5B5E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1" name="Freeform: Shape 800">
            <a:extLst>
              <a:ext uri="{FF2B5EF4-FFF2-40B4-BE49-F238E27FC236}">
                <a16:creationId xmlns:a16="http://schemas.microsoft.com/office/drawing/2014/main" id="{5B77FF4D-9B86-BD33-E590-4322B41B61B3}"/>
              </a:ext>
            </a:extLst>
          </p:cNvPr>
          <p:cNvSpPr/>
          <p:nvPr/>
        </p:nvSpPr>
        <p:spPr>
          <a:xfrm>
            <a:off x="10362799" y="1751634"/>
            <a:ext cx="43483" cy="69857"/>
          </a:xfrm>
          <a:custGeom>
            <a:avLst/>
            <a:gdLst>
              <a:gd name="connsiteX0" fmla="*/ 34294 w 43483"/>
              <a:gd name="connsiteY0" fmla="*/ 69858 h 69857"/>
              <a:gd name="connsiteX1" fmla="*/ 9190 w 43483"/>
              <a:gd name="connsiteY1" fmla="*/ 69858 h 69857"/>
              <a:gd name="connsiteX2" fmla="*/ 0 w 43483"/>
              <a:gd name="connsiteY2" fmla="*/ 60668 h 69857"/>
              <a:gd name="connsiteX3" fmla="*/ 0 w 43483"/>
              <a:gd name="connsiteY3" fmla="*/ 9190 h 69857"/>
              <a:gd name="connsiteX4" fmla="*/ 9190 w 43483"/>
              <a:gd name="connsiteY4" fmla="*/ 0 h 69857"/>
              <a:gd name="connsiteX5" fmla="*/ 34294 w 43483"/>
              <a:gd name="connsiteY5" fmla="*/ 0 h 69857"/>
              <a:gd name="connsiteX6" fmla="*/ 43483 w 43483"/>
              <a:gd name="connsiteY6" fmla="*/ 9190 h 69857"/>
              <a:gd name="connsiteX7" fmla="*/ 43483 w 43483"/>
              <a:gd name="connsiteY7" fmla="*/ 60668 h 69857"/>
              <a:gd name="connsiteX8" fmla="*/ 34294 w 43483"/>
              <a:gd name="connsiteY8" fmla="*/ 69858 h 69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483" h="69857">
                <a:moveTo>
                  <a:pt x="34294" y="69858"/>
                </a:moveTo>
                <a:lnTo>
                  <a:pt x="9190" y="69858"/>
                </a:lnTo>
                <a:cubicBezTo>
                  <a:pt x="4109" y="69858"/>
                  <a:pt x="0" y="65748"/>
                  <a:pt x="0" y="60668"/>
                </a:cubicBezTo>
                <a:lnTo>
                  <a:pt x="0" y="9190"/>
                </a:lnTo>
                <a:cubicBezTo>
                  <a:pt x="0" y="4109"/>
                  <a:pt x="4109" y="0"/>
                  <a:pt x="9190" y="0"/>
                </a:cubicBezTo>
                <a:lnTo>
                  <a:pt x="34294" y="0"/>
                </a:lnTo>
                <a:cubicBezTo>
                  <a:pt x="39374" y="0"/>
                  <a:pt x="43483" y="4109"/>
                  <a:pt x="43483" y="9190"/>
                </a:cubicBezTo>
                <a:lnTo>
                  <a:pt x="43483" y="60668"/>
                </a:lnTo>
                <a:cubicBezTo>
                  <a:pt x="43483" y="65748"/>
                  <a:pt x="39374" y="69858"/>
                  <a:pt x="34294" y="69858"/>
                </a:cubicBezTo>
                <a:close/>
              </a:path>
            </a:pathLst>
          </a:custGeom>
          <a:solidFill>
            <a:srgbClr val="5B5B5E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3" name="Freeform: Shape 822">
            <a:extLst>
              <a:ext uri="{FF2B5EF4-FFF2-40B4-BE49-F238E27FC236}">
                <a16:creationId xmlns:a16="http://schemas.microsoft.com/office/drawing/2014/main" id="{9AC8CCAC-920A-3BA9-4E6D-510ADCE55477}"/>
              </a:ext>
            </a:extLst>
          </p:cNvPr>
          <p:cNvSpPr/>
          <p:nvPr/>
        </p:nvSpPr>
        <p:spPr>
          <a:xfrm>
            <a:off x="10452904" y="1751634"/>
            <a:ext cx="43484" cy="69857"/>
          </a:xfrm>
          <a:custGeom>
            <a:avLst/>
            <a:gdLst>
              <a:gd name="connsiteX0" fmla="*/ 34294 w 43484"/>
              <a:gd name="connsiteY0" fmla="*/ 69858 h 69857"/>
              <a:gd name="connsiteX1" fmla="*/ 9190 w 43484"/>
              <a:gd name="connsiteY1" fmla="*/ 69858 h 69857"/>
              <a:gd name="connsiteX2" fmla="*/ 0 w 43484"/>
              <a:gd name="connsiteY2" fmla="*/ 60668 h 69857"/>
              <a:gd name="connsiteX3" fmla="*/ 0 w 43484"/>
              <a:gd name="connsiteY3" fmla="*/ 9190 h 69857"/>
              <a:gd name="connsiteX4" fmla="*/ 9190 w 43484"/>
              <a:gd name="connsiteY4" fmla="*/ 0 h 69857"/>
              <a:gd name="connsiteX5" fmla="*/ 34294 w 43484"/>
              <a:gd name="connsiteY5" fmla="*/ 0 h 69857"/>
              <a:gd name="connsiteX6" fmla="*/ 43483 w 43484"/>
              <a:gd name="connsiteY6" fmla="*/ 9190 h 69857"/>
              <a:gd name="connsiteX7" fmla="*/ 43483 w 43484"/>
              <a:gd name="connsiteY7" fmla="*/ 60668 h 69857"/>
              <a:gd name="connsiteX8" fmla="*/ 34294 w 43484"/>
              <a:gd name="connsiteY8" fmla="*/ 69858 h 69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484" h="69857">
                <a:moveTo>
                  <a:pt x="34294" y="69858"/>
                </a:moveTo>
                <a:lnTo>
                  <a:pt x="9190" y="69858"/>
                </a:lnTo>
                <a:cubicBezTo>
                  <a:pt x="4109" y="69858"/>
                  <a:pt x="0" y="65748"/>
                  <a:pt x="0" y="60668"/>
                </a:cubicBezTo>
                <a:lnTo>
                  <a:pt x="0" y="9190"/>
                </a:lnTo>
                <a:cubicBezTo>
                  <a:pt x="0" y="4109"/>
                  <a:pt x="4109" y="0"/>
                  <a:pt x="9190" y="0"/>
                </a:cubicBezTo>
                <a:lnTo>
                  <a:pt x="34294" y="0"/>
                </a:lnTo>
                <a:cubicBezTo>
                  <a:pt x="39374" y="0"/>
                  <a:pt x="43483" y="4109"/>
                  <a:pt x="43483" y="9190"/>
                </a:cubicBezTo>
                <a:lnTo>
                  <a:pt x="43483" y="60668"/>
                </a:lnTo>
                <a:cubicBezTo>
                  <a:pt x="43558" y="65748"/>
                  <a:pt x="39374" y="69858"/>
                  <a:pt x="34294" y="69858"/>
                </a:cubicBezTo>
                <a:close/>
              </a:path>
            </a:pathLst>
          </a:custGeom>
          <a:solidFill>
            <a:srgbClr val="5B5B5E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4" name="Freeform: Shape 823">
            <a:extLst>
              <a:ext uri="{FF2B5EF4-FFF2-40B4-BE49-F238E27FC236}">
                <a16:creationId xmlns:a16="http://schemas.microsoft.com/office/drawing/2014/main" id="{C96903C8-EF55-B6C6-973B-1851FF46A818}"/>
              </a:ext>
            </a:extLst>
          </p:cNvPr>
          <p:cNvSpPr/>
          <p:nvPr/>
        </p:nvSpPr>
        <p:spPr>
          <a:xfrm>
            <a:off x="10545848" y="1751634"/>
            <a:ext cx="43484" cy="69857"/>
          </a:xfrm>
          <a:custGeom>
            <a:avLst/>
            <a:gdLst>
              <a:gd name="connsiteX0" fmla="*/ 34294 w 43484"/>
              <a:gd name="connsiteY0" fmla="*/ 69858 h 69857"/>
              <a:gd name="connsiteX1" fmla="*/ 9190 w 43484"/>
              <a:gd name="connsiteY1" fmla="*/ 69858 h 69857"/>
              <a:gd name="connsiteX2" fmla="*/ 0 w 43484"/>
              <a:gd name="connsiteY2" fmla="*/ 60668 h 69857"/>
              <a:gd name="connsiteX3" fmla="*/ 0 w 43484"/>
              <a:gd name="connsiteY3" fmla="*/ 9190 h 69857"/>
              <a:gd name="connsiteX4" fmla="*/ 9190 w 43484"/>
              <a:gd name="connsiteY4" fmla="*/ 0 h 69857"/>
              <a:gd name="connsiteX5" fmla="*/ 34294 w 43484"/>
              <a:gd name="connsiteY5" fmla="*/ 0 h 69857"/>
              <a:gd name="connsiteX6" fmla="*/ 43483 w 43484"/>
              <a:gd name="connsiteY6" fmla="*/ 9190 h 69857"/>
              <a:gd name="connsiteX7" fmla="*/ 43483 w 43484"/>
              <a:gd name="connsiteY7" fmla="*/ 60668 h 69857"/>
              <a:gd name="connsiteX8" fmla="*/ 34294 w 43484"/>
              <a:gd name="connsiteY8" fmla="*/ 69858 h 69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484" h="69857">
                <a:moveTo>
                  <a:pt x="34294" y="69858"/>
                </a:moveTo>
                <a:lnTo>
                  <a:pt x="9190" y="69858"/>
                </a:lnTo>
                <a:cubicBezTo>
                  <a:pt x="4109" y="69858"/>
                  <a:pt x="0" y="65748"/>
                  <a:pt x="0" y="60668"/>
                </a:cubicBezTo>
                <a:lnTo>
                  <a:pt x="0" y="9190"/>
                </a:lnTo>
                <a:cubicBezTo>
                  <a:pt x="0" y="4109"/>
                  <a:pt x="4109" y="0"/>
                  <a:pt x="9190" y="0"/>
                </a:cubicBezTo>
                <a:lnTo>
                  <a:pt x="34294" y="0"/>
                </a:lnTo>
                <a:cubicBezTo>
                  <a:pt x="39374" y="0"/>
                  <a:pt x="43483" y="4109"/>
                  <a:pt x="43483" y="9190"/>
                </a:cubicBezTo>
                <a:lnTo>
                  <a:pt x="43483" y="60668"/>
                </a:lnTo>
                <a:cubicBezTo>
                  <a:pt x="43558" y="65748"/>
                  <a:pt x="39374" y="69858"/>
                  <a:pt x="34294" y="69858"/>
                </a:cubicBezTo>
                <a:close/>
              </a:path>
            </a:pathLst>
          </a:custGeom>
          <a:solidFill>
            <a:srgbClr val="5B5B5E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5" name="Freeform: Shape 824">
            <a:extLst>
              <a:ext uri="{FF2B5EF4-FFF2-40B4-BE49-F238E27FC236}">
                <a16:creationId xmlns:a16="http://schemas.microsoft.com/office/drawing/2014/main" id="{E8FCC1F2-39E8-4382-FCFE-8FE9C45840F9}"/>
              </a:ext>
            </a:extLst>
          </p:cNvPr>
          <p:cNvSpPr/>
          <p:nvPr/>
        </p:nvSpPr>
        <p:spPr>
          <a:xfrm>
            <a:off x="10636027" y="1751634"/>
            <a:ext cx="43483" cy="69857"/>
          </a:xfrm>
          <a:custGeom>
            <a:avLst/>
            <a:gdLst>
              <a:gd name="connsiteX0" fmla="*/ 34294 w 43483"/>
              <a:gd name="connsiteY0" fmla="*/ 69858 h 69857"/>
              <a:gd name="connsiteX1" fmla="*/ 9190 w 43483"/>
              <a:gd name="connsiteY1" fmla="*/ 69858 h 69857"/>
              <a:gd name="connsiteX2" fmla="*/ 0 w 43483"/>
              <a:gd name="connsiteY2" fmla="*/ 60668 h 69857"/>
              <a:gd name="connsiteX3" fmla="*/ 0 w 43483"/>
              <a:gd name="connsiteY3" fmla="*/ 9190 h 69857"/>
              <a:gd name="connsiteX4" fmla="*/ 9190 w 43483"/>
              <a:gd name="connsiteY4" fmla="*/ 0 h 69857"/>
              <a:gd name="connsiteX5" fmla="*/ 34294 w 43483"/>
              <a:gd name="connsiteY5" fmla="*/ 0 h 69857"/>
              <a:gd name="connsiteX6" fmla="*/ 43484 w 43483"/>
              <a:gd name="connsiteY6" fmla="*/ 9190 h 69857"/>
              <a:gd name="connsiteX7" fmla="*/ 43484 w 43483"/>
              <a:gd name="connsiteY7" fmla="*/ 60668 h 69857"/>
              <a:gd name="connsiteX8" fmla="*/ 34294 w 43483"/>
              <a:gd name="connsiteY8" fmla="*/ 69858 h 69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483" h="69857">
                <a:moveTo>
                  <a:pt x="34294" y="69858"/>
                </a:moveTo>
                <a:lnTo>
                  <a:pt x="9190" y="69858"/>
                </a:lnTo>
                <a:cubicBezTo>
                  <a:pt x="4109" y="69858"/>
                  <a:pt x="0" y="65748"/>
                  <a:pt x="0" y="60668"/>
                </a:cubicBezTo>
                <a:lnTo>
                  <a:pt x="0" y="9190"/>
                </a:lnTo>
                <a:cubicBezTo>
                  <a:pt x="0" y="4109"/>
                  <a:pt x="4109" y="0"/>
                  <a:pt x="9190" y="0"/>
                </a:cubicBezTo>
                <a:lnTo>
                  <a:pt x="34294" y="0"/>
                </a:lnTo>
                <a:cubicBezTo>
                  <a:pt x="39374" y="0"/>
                  <a:pt x="43484" y="4109"/>
                  <a:pt x="43484" y="9190"/>
                </a:cubicBezTo>
                <a:lnTo>
                  <a:pt x="43484" y="60668"/>
                </a:lnTo>
                <a:cubicBezTo>
                  <a:pt x="43484" y="65748"/>
                  <a:pt x="39374" y="69858"/>
                  <a:pt x="34294" y="69858"/>
                </a:cubicBezTo>
                <a:close/>
              </a:path>
            </a:pathLst>
          </a:custGeom>
          <a:solidFill>
            <a:srgbClr val="5B5B5E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8" name="Freeform: Shape 827">
            <a:extLst>
              <a:ext uri="{FF2B5EF4-FFF2-40B4-BE49-F238E27FC236}">
                <a16:creationId xmlns:a16="http://schemas.microsoft.com/office/drawing/2014/main" id="{CA70CB87-74F3-9F8F-4B37-9EE249673FF6}"/>
              </a:ext>
            </a:extLst>
          </p:cNvPr>
          <p:cNvSpPr/>
          <p:nvPr/>
        </p:nvSpPr>
        <p:spPr>
          <a:xfrm>
            <a:off x="11392955" y="1725858"/>
            <a:ext cx="459267" cy="704627"/>
          </a:xfrm>
          <a:custGeom>
            <a:avLst/>
            <a:gdLst>
              <a:gd name="connsiteX0" fmla="*/ 172365 w 459267"/>
              <a:gd name="connsiteY0" fmla="*/ 704628 h 704627"/>
              <a:gd name="connsiteX1" fmla="*/ 172739 w 459267"/>
              <a:gd name="connsiteY1" fmla="*/ 704628 h 704627"/>
              <a:gd name="connsiteX2" fmla="*/ 344730 w 459267"/>
              <a:gd name="connsiteY2" fmla="*/ 636488 h 704627"/>
              <a:gd name="connsiteX3" fmla="*/ 344880 w 459267"/>
              <a:gd name="connsiteY3" fmla="*/ 560355 h 704627"/>
              <a:gd name="connsiteX4" fmla="*/ 375363 w 459267"/>
              <a:gd name="connsiteY4" fmla="*/ 560355 h 704627"/>
              <a:gd name="connsiteX5" fmla="*/ 459267 w 459267"/>
              <a:gd name="connsiteY5" fmla="*/ 476451 h 704627"/>
              <a:gd name="connsiteX6" fmla="*/ 459267 w 459267"/>
              <a:gd name="connsiteY6" fmla="*/ 379771 h 704627"/>
              <a:gd name="connsiteX7" fmla="*/ 375363 w 459267"/>
              <a:gd name="connsiteY7" fmla="*/ 295867 h 704627"/>
              <a:gd name="connsiteX8" fmla="*/ 345403 w 459267"/>
              <a:gd name="connsiteY8" fmla="*/ 295867 h 704627"/>
              <a:gd name="connsiteX9" fmla="*/ 345477 w 459267"/>
              <a:gd name="connsiteY9" fmla="*/ 219734 h 704627"/>
              <a:gd name="connsiteX10" fmla="*/ 280402 w 459267"/>
              <a:gd name="connsiteY10" fmla="*/ 166388 h 704627"/>
              <a:gd name="connsiteX11" fmla="*/ 280925 w 459267"/>
              <a:gd name="connsiteY11" fmla="*/ 160336 h 704627"/>
              <a:gd name="connsiteX12" fmla="*/ 280626 w 459267"/>
              <a:gd name="connsiteY12" fmla="*/ 152566 h 704627"/>
              <a:gd name="connsiteX13" fmla="*/ 277114 w 459267"/>
              <a:gd name="connsiteY13" fmla="*/ 137100 h 704627"/>
              <a:gd name="connsiteX14" fmla="*/ 275695 w 459267"/>
              <a:gd name="connsiteY14" fmla="*/ 133290 h 704627"/>
              <a:gd name="connsiteX15" fmla="*/ 274873 w 459267"/>
              <a:gd name="connsiteY15" fmla="*/ 131422 h 704627"/>
              <a:gd name="connsiteX16" fmla="*/ 274425 w 459267"/>
              <a:gd name="connsiteY16" fmla="*/ 130525 h 704627"/>
              <a:gd name="connsiteX17" fmla="*/ 274200 w 459267"/>
              <a:gd name="connsiteY17" fmla="*/ 130077 h 704627"/>
              <a:gd name="connsiteX18" fmla="*/ 273902 w 459267"/>
              <a:gd name="connsiteY18" fmla="*/ 129554 h 704627"/>
              <a:gd name="connsiteX19" fmla="*/ 272333 w 459267"/>
              <a:gd name="connsiteY19" fmla="*/ 126416 h 704627"/>
              <a:gd name="connsiteX20" fmla="*/ 271436 w 459267"/>
              <a:gd name="connsiteY20" fmla="*/ 124698 h 704627"/>
              <a:gd name="connsiteX21" fmla="*/ 270539 w 459267"/>
              <a:gd name="connsiteY21" fmla="*/ 123129 h 704627"/>
              <a:gd name="connsiteX22" fmla="*/ 263516 w 459267"/>
              <a:gd name="connsiteY22" fmla="*/ 111922 h 704627"/>
              <a:gd name="connsiteX23" fmla="*/ 257390 w 459267"/>
              <a:gd name="connsiteY23" fmla="*/ 102806 h 704627"/>
              <a:gd name="connsiteX24" fmla="*/ 256045 w 459267"/>
              <a:gd name="connsiteY24" fmla="*/ 100714 h 704627"/>
              <a:gd name="connsiteX25" fmla="*/ 255447 w 459267"/>
              <a:gd name="connsiteY25" fmla="*/ 99743 h 704627"/>
              <a:gd name="connsiteX26" fmla="*/ 254849 w 459267"/>
              <a:gd name="connsiteY26" fmla="*/ 98772 h 704627"/>
              <a:gd name="connsiteX27" fmla="*/ 254252 w 459267"/>
              <a:gd name="connsiteY27" fmla="*/ 97801 h 704627"/>
              <a:gd name="connsiteX28" fmla="*/ 254102 w 459267"/>
              <a:gd name="connsiteY28" fmla="*/ 97576 h 704627"/>
              <a:gd name="connsiteX29" fmla="*/ 254028 w 459267"/>
              <a:gd name="connsiteY29" fmla="*/ 97427 h 704627"/>
              <a:gd name="connsiteX30" fmla="*/ 253953 w 459267"/>
              <a:gd name="connsiteY30" fmla="*/ 97352 h 704627"/>
              <a:gd name="connsiteX31" fmla="*/ 253953 w 459267"/>
              <a:gd name="connsiteY31" fmla="*/ 97352 h 704627"/>
              <a:gd name="connsiteX32" fmla="*/ 254028 w 459267"/>
              <a:gd name="connsiteY32" fmla="*/ 97651 h 704627"/>
              <a:gd name="connsiteX33" fmla="*/ 253729 w 459267"/>
              <a:gd name="connsiteY33" fmla="*/ 96979 h 704627"/>
              <a:gd name="connsiteX34" fmla="*/ 253056 w 459267"/>
              <a:gd name="connsiteY34" fmla="*/ 95634 h 704627"/>
              <a:gd name="connsiteX35" fmla="*/ 252533 w 459267"/>
              <a:gd name="connsiteY35" fmla="*/ 94812 h 704627"/>
              <a:gd name="connsiteX36" fmla="*/ 251562 w 459267"/>
              <a:gd name="connsiteY36" fmla="*/ 92944 h 704627"/>
              <a:gd name="connsiteX37" fmla="*/ 250591 w 459267"/>
              <a:gd name="connsiteY37" fmla="*/ 91002 h 704627"/>
              <a:gd name="connsiteX38" fmla="*/ 249769 w 459267"/>
              <a:gd name="connsiteY38" fmla="*/ 89059 h 704627"/>
              <a:gd name="connsiteX39" fmla="*/ 249022 w 459267"/>
              <a:gd name="connsiteY39" fmla="*/ 87116 h 704627"/>
              <a:gd name="connsiteX40" fmla="*/ 247004 w 459267"/>
              <a:gd name="connsiteY40" fmla="*/ 79795 h 704627"/>
              <a:gd name="connsiteX41" fmla="*/ 246780 w 459267"/>
              <a:gd name="connsiteY41" fmla="*/ 78076 h 704627"/>
              <a:gd name="connsiteX42" fmla="*/ 246631 w 459267"/>
              <a:gd name="connsiteY42" fmla="*/ 76358 h 704627"/>
              <a:gd name="connsiteX43" fmla="*/ 246706 w 459267"/>
              <a:gd name="connsiteY43" fmla="*/ 73220 h 704627"/>
              <a:gd name="connsiteX44" fmla="*/ 246855 w 459267"/>
              <a:gd name="connsiteY44" fmla="*/ 71800 h 704627"/>
              <a:gd name="connsiteX45" fmla="*/ 247004 w 459267"/>
              <a:gd name="connsiteY45" fmla="*/ 70530 h 704627"/>
              <a:gd name="connsiteX46" fmla="*/ 247378 w 459267"/>
              <a:gd name="connsiteY46" fmla="*/ 68438 h 704627"/>
              <a:gd name="connsiteX47" fmla="*/ 247827 w 459267"/>
              <a:gd name="connsiteY47" fmla="*/ 66570 h 704627"/>
              <a:gd name="connsiteX48" fmla="*/ 245959 w 459267"/>
              <a:gd name="connsiteY48" fmla="*/ 66944 h 704627"/>
              <a:gd name="connsiteX49" fmla="*/ 244913 w 459267"/>
              <a:gd name="connsiteY49" fmla="*/ 67243 h 704627"/>
              <a:gd name="connsiteX50" fmla="*/ 243717 w 459267"/>
              <a:gd name="connsiteY50" fmla="*/ 67691 h 704627"/>
              <a:gd name="connsiteX51" fmla="*/ 242297 w 459267"/>
              <a:gd name="connsiteY51" fmla="*/ 68289 h 704627"/>
              <a:gd name="connsiteX52" fmla="*/ 240803 w 459267"/>
              <a:gd name="connsiteY52" fmla="*/ 69110 h 704627"/>
              <a:gd name="connsiteX53" fmla="*/ 233929 w 459267"/>
              <a:gd name="connsiteY53" fmla="*/ 75088 h 704627"/>
              <a:gd name="connsiteX54" fmla="*/ 228177 w 459267"/>
              <a:gd name="connsiteY54" fmla="*/ 85697 h 704627"/>
              <a:gd name="connsiteX55" fmla="*/ 226458 w 459267"/>
              <a:gd name="connsiteY55" fmla="*/ 92346 h 704627"/>
              <a:gd name="connsiteX56" fmla="*/ 226010 w 459267"/>
              <a:gd name="connsiteY56" fmla="*/ 95933 h 704627"/>
              <a:gd name="connsiteX57" fmla="*/ 225786 w 459267"/>
              <a:gd name="connsiteY57" fmla="*/ 99743 h 704627"/>
              <a:gd name="connsiteX58" fmla="*/ 225786 w 459267"/>
              <a:gd name="connsiteY58" fmla="*/ 101760 h 704627"/>
              <a:gd name="connsiteX59" fmla="*/ 225786 w 459267"/>
              <a:gd name="connsiteY59" fmla="*/ 103255 h 704627"/>
              <a:gd name="connsiteX60" fmla="*/ 225786 w 459267"/>
              <a:gd name="connsiteY60" fmla="*/ 104002 h 704627"/>
              <a:gd name="connsiteX61" fmla="*/ 225861 w 459267"/>
              <a:gd name="connsiteY61" fmla="*/ 104375 h 704627"/>
              <a:gd name="connsiteX62" fmla="*/ 225861 w 459267"/>
              <a:gd name="connsiteY62" fmla="*/ 104450 h 704627"/>
              <a:gd name="connsiteX63" fmla="*/ 225861 w 459267"/>
              <a:gd name="connsiteY63" fmla="*/ 104600 h 704627"/>
              <a:gd name="connsiteX64" fmla="*/ 225861 w 459267"/>
              <a:gd name="connsiteY64" fmla="*/ 104824 h 704627"/>
              <a:gd name="connsiteX65" fmla="*/ 225935 w 459267"/>
              <a:gd name="connsiteY65" fmla="*/ 105272 h 704627"/>
              <a:gd name="connsiteX66" fmla="*/ 226159 w 459267"/>
              <a:gd name="connsiteY66" fmla="*/ 107215 h 704627"/>
              <a:gd name="connsiteX67" fmla="*/ 227654 w 459267"/>
              <a:gd name="connsiteY67" fmla="*/ 114910 h 704627"/>
              <a:gd name="connsiteX68" fmla="*/ 232809 w 459267"/>
              <a:gd name="connsiteY68" fmla="*/ 129106 h 704627"/>
              <a:gd name="connsiteX69" fmla="*/ 239160 w 459267"/>
              <a:gd name="connsiteY69" fmla="*/ 141209 h 704627"/>
              <a:gd name="connsiteX70" fmla="*/ 242297 w 459267"/>
              <a:gd name="connsiteY70" fmla="*/ 146589 h 704627"/>
              <a:gd name="connsiteX71" fmla="*/ 243568 w 459267"/>
              <a:gd name="connsiteY71" fmla="*/ 148756 h 704627"/>
              <a:gd name="connsiteX72" fmla="*/ 244838 w 459267"/>
              <a:gd name="connsiteY72" fmla="*/ 151072 h 704627"/>
              <a:gd name="connsiteX73" fmla="*/ 248797 w 459267"/>
              <a:gd name="connsiteY73" fmla="*/ 158767 h 704627"/>
              <a:gd name="connsiteX74" fmla="*/ 205763 w 459267"/>
              <a:gd name="connsiteY74" fmla="*/ 153089 h 704627"/>
              <a:gd name="connsiteX75" fmla="*/ 207033 w 459267"/>
              <a:gd name="connsiteY75" fmla="*/ 146962 h 704627"/>
              <a:gd name="connsiteX76" fmla="*/ 208079 w 459267"/>
              <a:gd name="connsiteY76" fmla="*/ 135979 h 704627"/>
              <a:gd name="connsiteX77" fmla="*/ 207630 w 459267"/>
              <a:gd name="connsiteY77" fmla="*/ 124698 h 704627"/>
              <a:gd name="connsiteX78" fmla="*/ 206883 w 459267"/>
              <a:gd name="connsiteY78" fmla="*/ 119019 h 704627"/>
              <a:gd name="connsiteX79" fmla="*/ 205763 w 459267"/>
              <a:gd name="connsiteY79" fmla="*/ 113416 h 704627"/>
              <a:gd name="connsiteX80" fmla="*/ 202549 w 459267"/>
              <a:gd name="connsiteY80" fmla="*/ 102283 h 704627"/>
              <a:gd name="connsiteX81" fmla="*/ 200458 w 459267"/>
              <a:gd name="connsiteY81" fmla="*/ 96829 h 704627"/>
              <a:gd name="connsiteX82" fmla="*/ 199263 w 459267"/>
              <a:gd name="connsiteY82" fmla="*/ 94140 h 704627"/>
              <a:gd name="connsiteX83" fmla="*/ 198665 w 459267"/>
              <a:gd name="connsiteY83" fmla="*/ 92795 h 704627"/>
              <a:gd name="connsiteX84" fmla="*/ 198366 w 459267"/>
              <a:gd name="connsiteY84" fmla="*/ 92122 h 704627"/>
              <a:gd name="connsiteX85" fmla="*/ 197992 w 459267"/>
              <a:gd name="connsiteY85" fmla="*/ 91300 h 704627"/>
              <a:gd name="connsiteX86" fmla="*/ 196946 w 459267"/>
              <a:gd name="connsiteY86" fmla="*/ 89134 h 704627"/>
              <a:gd name="connsiteX87" fmla="*/ 196349 w 459267"/>
              <a:gd name="connsiteY87" fmla="*/ 88013 h 704627"/>
              <a:gd name="connsiteX88" fmla="*/ 195676 w 459267"/>
              <a:gd name="connsiteY88" fmla="*/ 86743 h 704627"/>
              <a:gd name="connsiteX89" fmla="*/ 194331 w 459267"/>
              <a:gd name="connsiteY89" fmla="*/ 84277 h 704627"/>
              <a:gd name="connsiteX90" fmla="*/ 193061 w 459267"/>
              <a:gd name="connsiteY90" fmla="*/ 82036 h 704627"/>
              <a:gd name="connsiteX91" fmla="*/ 182974 w 459267"/>
              <a:gd name="connsiteY91" fmla="*/ 65898 h 704627"/>
              <a:gd name="connsiteX92" fmla="*/ 174083 w 459267"/>
              <a:gd name="connsiteY92" fmla="*/ 52673 h 704627"/>
              <a:gd name="connsiteX93" fmla="*/ 173113 w 459267"/>
              <a:gd name="connsiteY93" fmla="*/ 51179 h 704627"/>
              <a:gd name="connsiteX94" fmla="*/ 172141 w 459267"/>
              <a:gd name="connsiteY94" fmla="*/ 49685 h 704627"/>
              <a:gd name="connsiteX95" fmla="*/ 171245 w 459267"/>
              <a:gd name="connsiteY95" fmla="*/ 48265 h 704627"/>
              <a:gd name="connsiteX96" fmla="*/ 170348 w 459267"/>
              <a:gd name="connsiteY96" fmla="*/ 46846 h 704627"/>
              <a:gd name="connsiteX97" fmla="*/ 169526 w 459267"/>
              <a:gd name="connsiteY97" fmla="*/ 45426 h 704627"/>
              <a:gd name="connsiteX98" fmla="*/ 169302 w 459267"/>
              <a:gd name="connsiteY98" fmla="*/ 45053 h 704627"/>
              <a:gd name="connsiteX99" fmla="*/ 169153 w 459267"/>
              <a:gd name="connsiteY99" fmla="*/ 44903 h 704627"/>
              <a:gd name="connsiteX100" fmla="*/ 169078 w 459267"/>
              <a:gd name="connsiteY100" fmla="*/ 44828 h 704627"/>
              <a:gd name="connsiteX101" fmla="*/ 169078 w 459267"/>
              <a:gd name="connsiteY101" fmla="*/ 44754 h 704627"/>
              <a:gd name="connsiteX102" fmla="*/ 169153 w 459267"/>
              <a:gd name="connsiteY102" fmla="*/ 45127 h 704627"/>
              <a:gd name="connsiteX103" fmla="*/ 168704 w 459267"/>
              <a:gd name="connsiteY103" fmla="*/ 44156 h 704627"/>
              <a:gd name="connsiteX104" fmla="*/ 167808 w 459267"/>
              <a:gd name="connsiteY104" fmla="*/ 42139 h 704627"/>
              <a:gd name="connsiteX105" fmla="*/ 167060 w 459267"/>
              <a:gd name="connsiteY105" fmla="*/ 40943 h 704627"/>
              <a:gd name="connsiteX106" fmla="*/ 165641 w 459267"/>
              <a:gd name="connsiteY106" fmla="*/ 38254 h 704627"/>
              <a:gd name="connsiteX107" fmla="*/ 164296 w 459267"/>
              <a:gd name="connsiteY107" fmla="*/ 35414 h 704627"/>
              <a:gd name="connsiteX108" fmla="*/ 163101 w 459267"/>
              <a:gd name="connsiteY108" fmla="*/ 32650 h 704627"/>
              <a:gd name="connsiteX109" fmla="*/ 161980 w 459267"/>
              <a:gd name="connsiteY109" fmla="*/ 29886 h 704627"/>
              <a:gd name="connsiteX110" fmla="*/ 159066 w 459267"/>
              <a:gd name="connsiteY110" fmla="*/ 19276 h 704627"/>
              <a:gd name="connsiteX111" fmla="*/ 158917 w 459267"/>
              <a:gd name="connsiteY111" fmla="*/ 18006 h 704627"/>
              <a:gd name="connsiteX112" fmla="*/ 158767 w 459267"/>
              <a:gd name="connsiteY112" fmla="*/ 16736 h 704627"/>
              <a:gd name="connsiteX113" fmla="*/ 158543 w 459267"/>
              <a:gd name="connsiteY113" fmla="*/ 14270 h 704627"/>
              <a:gd name="connsiteX114" fmla="*/ 158618 w 459267"/>
              <a:gd name="connsiteY114" fmla="*/ 9713 h 704627"/>
              <a:gd name="connsiteX115" fmla="*/ 158767 w 459267"/>
              <a:gd name="connsiteY115" fmla="*/ 7621 h 704627"/>
              <a:gd name="connsiteX116" fmla="*/ 159066 w 459267"/>
              <a:gd name="connsiteY116" fmla="*/ 5753 h 704627"/>
              <a:gd name="connsiteX117" fmla="*/ 159365 w 459267"/>
              <a:gd name="connsiteY117" fmla="*/ 4109 h 704627"/>
              <a:gd name="connsiteX118" fmla="*/ 159664 w 459267"/>
              <a:gd name="connsiteY118" fmla="*/ 2690 h 704627"/>
              <a:gd name="connsiteX119" fmla="*/ 160262 w 459267"/>
              <a:gd name="connsiteY119" fmla="*/ 0 h 704627"/>
              <a:gd name="connsiteX120" fmla="*/ 157497 w 459267"/>
              <a:gd name="connsiteY120" fmla="*/ 523 h 704627"/>
              <a:gd name="connsiteX121" fmla="*/ 156003 w 459267"/>
              <a:gd name="connsiteY121" fmla="*/ 897 h 704627"/>
              <a:gd name="connsiteX122" fmla="*/ 154285 w 459267"/>
              <a:gd name="connsiteY122" fmla="*/ 1569 h 704627"/>
              <a:gd name="connsiteX123" fmla="*/ 152267 w 459267"/>
              <a:gd name="connsiteY123" fmla="*/ 2391 h 704627"/>
              <a:gd name="connsiteX124" fmla="*/ 150101 w 459267"/>
              <a:gd name="connsiteY124" fmla="*/ 3586 h 704627"/>
              <a:gd name="connsiteX125" fmla="*/ 147710 w 459267"/>
              <a:gd name="connsiteY125" fmla="*/ 5081 h 704627"/>
              <a:gd name="connsiteX126" fmla="*/ 145169 w 459267"/>
              <a:gd name="connsiteY126" fmla="*/ 7023 h 704627"/>
              <a:gd name="connsiteX127" fmla="*/ 142629 w 459267"/>
              <a:gd name="connsiteY127" fmla="*/ 9414 h 704627"/>
              <a:gd name="connsiteX128" fmla="*/ 140164 w 459267"/>
              <a:gd name="connsiteY128" fmla="*/ 12253 h 704627"/>
              <a:gd name="connsiteX129" fmla="*/ 131870 w 459267"/>
              <a:gd name="connsiteY129" fmla="*/ 27569 h 704627"/>
              <a:gd name="connsiteX130" fmla="*/ 131497 w 459267"/>
              <a:gd name="connsiteY130" fmla="*/ 28690 h 704627"/>
              <a:gd name="connsiteX131" fmla="*/ 131198 w 459267"/>
              <a:gd name="connsiteY131" fmla="*/ 29886 h 704627"/>
              <a:gd name="connsiteX132" fmla="*/ 130526 w 459267"/>
              <a:gd name="connsiteY132" fmla="*/ 32276 h 704627"/>
              <a:gd name="connsiteX133" fmla="*/ 129479 w 459267"/>
              <a:gd name="connsiteY133" fmla="*/ 37208 h 704627"/>
              <a:gd name="connsiteX134" fmla="*/ 128807 w 459267"/>
              <a:gd name="connsiteY134" fmla="*/ 42363 h 704627"/>
              <a:gd name="connsiteX135" fmla="*/ 128508 w 459267"/>
              <a:gd name="connsiteY135" fmla="*/ 47892 h 704627"/>
              <a:gd name="connsiteX136" fmla="*/ 128508 w 459267"/>
              <a:gd name="connsiteY136" fmla="*/ 50880 h 704627"/>
              <a:gd name="connsiteX137" fmla="*/ 128508 w 459267"/>
              <a:gd name="connsiteY137" fmla="*/ 53047 h 704627"/>
              <a:gd name="connsiteX138" fmla="*/ 128508 w 459267"/>
              <a:gd name="connsiteY138" fmla="*/ 54168 h 704627"/>
              <a:gd name="connsiteX139" fmla="*/ 128583 w 459267"/>
              <a:gd name="connsiteY139" fmla="*/ 54691 h 704627"/>
              <a:gd name="connsiteX140" fmla="*/ 128583 w 459267"/>
              <a:gd name="connsiteY140" fmla="*/ 54765 h 704627"/>
              <a:gd name="connsiteX141" fmla="*/ 128583 w 459267"/>
              <a:gd name="connsiteY141" fmla="*/ 54915 h 704627"/>
              <a:gd name="connsiteX142" fmla="*/ 128583 w 459267"/>
              <a:gd name="connsiteY142" fmla="*/ 55288 h 704627"/>
              <a:gd name="connsiteX143" fmla="*/ 128658 w 459267"/>
              <a:gd name="connsiteY143" fmla="*/ 55961 h 704627"/>
              <a:gd name="connsiteX144" fmla="*/ 128956 w 459267"/>
              <a:gd name="connsiteY144" fmla="*/ 58725 h 704627"/>
              <a:gd name="connsiteX145" fmla="*/ 129853 w 459267"/>
              <a:gd name="connsiteY145" fmla="*/ 64329 h 704627"/>
              <a:gd name="connsiteX146" fmla="*/ 131123 w 459267"/>
              <a:gd name="connsiteY146" fmla="*/ 69858 h 704627"/>
              <a:gd name="connsiteX147" fmla="*/ 138594 w 459267"/>
              <a:gd name="connsiteY147" fmla="*/ 90404 h 704627"/>
              <a:gd name="connsiteX148" fmla="*/ 147784 w 459267"/>
              <a:gd name="connsiteY148" fmla="*/ 107887 h 704627"/>
              <a:gd name="connsiteX149" fmla="*/ 152267 w 459267"/>
              <a:gd name="connsiteY149" fmla="*/ 115657 h 704627"/>
              <a:gd name="connsiteX150" fmla="*/ 152417 w 459267"/>
              <a:gd name="connsiteY150" fmla="*/ 115881 h 704627"/>
              <a:gd name="connsiteX151" fmla="*/ 152491 w 459267"/>
              <a:gd name="connsiteY151" fmla="*/ 115956 h 704627"/>
              <a:gd name="connsiteX152" fmla="*/ 152417 w 459267"/>
              <a:gd name="connsiteY152" fmla="*/ 115807 h 704627"/>
              <a:gd name="connsiteX153" fmla="*/ 152491 w 459267"/>
              <a:gd name="connsiteY153" fmla="*/ 115881 h 704627"/>
              <a:gd name="connsiteX154" fmla="*/ 152715 w 459267"/>
              <a:gd name="connsiteY154" fmla="*/ 116255 h 704627"/>
              <a:gd name="connsiteX155" fmla="*/ 153164 w 459267"/>
              <a:gd name="connsiteY155" fmla="*/ 117077 h 704627"/>
              <a:gd name="connsiteX156" fmla="*/ 154135 w 459267"/>
              <a:gd name="connsiteY156" fmla="*/ 118721 h 704627"/>
              <a:gd name="connsiteX157" fmla="*/ 156003 w 459267"/>
              <a:gd name="connsiteY157" fmla="*/ 122008 h 704627"/>
              <a:gd name="connsiteX158" fmla="*/ 159515 w 459267"/>
              <a:gd name="connsiteY158" fmla="*/ 128657 h 704627"/>
              <a:gd name="connsiteX159" fmla="*/ 162727 w 459267"/>
              <a:gd name="connsiteY159" fmla="*/ 135232 h 704627"/>
              <a:gd name="connsiteX160" fmla="*/ 164222 w 459267"/>
              <a:gd name="connsiteY160" fmla="*/ 138445 h 704627"/>
              <a:gd name="connsiteX161" fmla="*/ 165566 w 459267"/>
              <a:gd name="connsiteY161" fmla="*/ 141583 h 704627"/>
              <a:gd name="connsiteX162" fmla="*/ 166164 w 459267"/>
              <a:gd name="connsiteY162" fmla="*/ 143152 h 704627"/>
              <a:gd name="connsiteX163" fmla="*/ 166836 w 459267"/>
              <a:gd name="connsiteY163" fmla="*/ 144721 h 704627"/>
              <a:gd name="connsiteX164" fmla="*/ 167957 w 459267"/>
              <a:gd name="connsiteY164" fmla="*/ 147710 h 704627"/>
              <a:gd name="connsiteX165" fmla="*/ 169302 w 459267"/>
              <a:gd name="connsiteY165" fmla="*/ 151744 h 704627"/>
              <a:gd name="connsiteX166" fmla="*/ 121186 w 459267"/>
              <a:gd name="connsiteY166" fmla="*/ 154957 h 704627"/>
              <a:gd name="connsiteX167" fmla="*/ 120962 w 459267"/>
              <a:gd name="connsiteY167" fmla="*/ 152715 h 704627"/>
              <a:gd name="connsiteX168" fmla="*/ 117451 w 459267"/>
              <a:gd name="connsiteY168" fmla="*/ 137250 h 704627"/>
              <a:gd name="connsiteX169" fmla="*/ 116031 w 459267"/>
              <a:gd name="connsiteY169" fmla="*/ 133439 h 704627"/>
              <a:gd name="connsiteX170" fmla="*/ 115209 w 459267"/>
              <a:gd name="connsiteY170" fmla="*/ 131571 h 704627"/>
              <a:gd name="connsiteX171" fmla="*/ 114761 w 459267"/>
              <a:gd name="connsiteY171" fmla="*/ 130675 h 704627"/>
              <a:gd name="connsiteX172" fmla="*/ 114537 w 459267"/>
              <a:gd name="connsiteY172" fmla="*/ 130226 h 704627"/>
              <a:gd name="connsiteX173" fmla="*/ 114238 w 459267"/>
              <a:gd name="connsiteY173" fmla="*/ 129703 h 704627"/>
              <a:gd name="connsiteX174" fmla="*/ 112669 w 459267"/>
              <a:gd name="connsiteY174" fmla="*/ 126565 h 704627"/>
              <a:gd name="connsiteX175" fmla="*/ 111772 w 459267"/>
              <a:gd name="connsiteY175" fmla="*/ 124847 h 704627"/>
              <a:gd name="connsiteX176" fmla="*/ 110876 w 459267"/>
              <a:gd name="connsiteY176" fmla="*/ 123278 h 704627"/>
              <a:gd name="connsiteX177" fmla="*/ 103853 w 459267"/>
              <a:gd name="connsiteY177" fmla="*/ 112071 h 704627"/>
              <a:gd name="connsiteX178" fmla="*/ 97726 w 459267"/>
              <a:gd name="connsiteY178" fmla="*/ 102956 h 704627"/>
              <a:gd name="connsiteX179" fmla="*/ 96381 w 459267"/>
              <a:gd name="connsiteY179" fmla="*/ 100864 h 704627"/>
              <a:gd name="connsiteX180" fmla="*/ 95783 w 459267"/>
              <a:gd name="connsiteY180" fmla="*/ 99893 h 704627"/>
              <a:gd name="connsiteX181" fmla="*/ 95186 w 459267"/>
              <a:gd name="connsiteY181" fmla="*/ 98921 h 704627"/>
              <a:gd name="connsiteX182" fmla="*/ 94588 w 459267"/>
              <a:gd name="connsiteY182" fmla="*/ 97950 h 704627"/>
              <a:gd name="connsiteX183" fmla="*/ 94439 w 459267"/>
              <a:gd name="connsiteY183" fmla="*/ 97726 h 704627"/>
              <a:gd name="connsiteX184" fmla="*/ 94364 w 459267"/>
              <a:gd name="connsiteY184" fmla="*/ 97576 h 704627"/>
              <a:gd name="connsiteX185" fmla="*/ 94289 w 459267"/>
              <a:gd name="connsiteY185" fmla="*/ 97502 h 704627"/>
              <a:gd name="connsiteX186" fmla="*/ 94289 w 459267"/>
              <a:gd name="connsiteY186" fmla="*/ 97502 h 704627"/>
              <a:gd name="connsiteX187" fmla="*/ 94364 w 459267"/>
              <a:gd name="connsiteY187" fmla="*/ 97801 h 704627"/>
              <a:gd name="connsiteX188" fmla="*/ 94065 w 459267"/>
              <a:gd name="connsiteY188" fmla="*/ 97128 h 704627"/>
              <a:gd name="connsiteX189" fmla="*/ 93392 w 459267"/>
              <a:gd name="connsiteY189" fmla="*/ 95783 h 704627"/>
              <a:gd name="connsiteX190" fmla="*/ 92869 w 459267"/>
              <a:gd name="connsiteY190" fmla="*/ 94961 h 704627"/>
              <a:gd name="connsiteX191" fmla="*/ 91898 w 459267"/>
              <a:gd name="connsiteY191" fmla="*/ 93094 h 704627"/>
              <a:gd name="connsiteX192" fmla="*/ 90927 w 459267"/>
              <a:gd name="connsiteY192" fmla="*/ 91151 h 704627"/>
              <a:gd name="connsiteX193" fmla="*/ 90105 w 459267"/>
              <a:gd name="connsiteY193" fmla="*/ 89208 h 704627"/>
              <a:gd name="connsiteX194" fmla="*/ 89358 w 459267"/>
              <a:gd name="connsiteY194" fmla="*/ 87266 h 704627"/>
              <a:gd name="connsiteX195" fmla="*/ 87341 w 459267"/>
              <a:gd name="connsiteY195" fmla="*/ 79944 h 704627"/>
              <a:gd name="connsiteX196" fmla="*/ 87117 w 459267"/>
              <a:gd name="connsiteY196" fmla="*/ 78226 h 704627"/>
              <a:gd name="connsiteX197" fmla="*/ 86967 w 459267"/>
              <a:gd name="connsiteY197" fmla="*/ 76507 h 704627"/>
              <a:gd name="connsiteX198" fmla="*/ 87042 w 459267"/>
              <a:gd name="connsiteY198" fmla="*/ 73369 h 704627"/>
              <a:gd name="connsiteX199" fmla="*/ 87192 w 459267"/>
              <a:gd name="connsiteY199" fmla="*/ 71950 h 704627"/>
              <a:gd name="connsiteX200" fmla="*/ 87341 w 459267"/>
              <a:gd name="connsiteY200" fmla="*/ 70679 h 704627"/>
              <a:gd name="connsiteX201" fmla="*/ 87714 w 459267"/>
              <a:gd name="connsiteY201" fmla="*/ 68587 h 704627"/>
              <a:gd name="connsiteX202" fmla="*/ 88162 w 459267"/>
              <a:gd name="connsiteY202" fmla="*/ 66720 h 704627"/>
              <a:gd name="connsiteX203" fmla="*/ 86295 w 459267"/>
              <a:gd name="connsiteY203" fmla="*/ 67093 h 704627"/>
              <a:gd name="connsiteX204" fmla="*/ 85249 w 459267"/>
              <a:gd name="connsiteY204" fmla="*/ 67392 h 704627"/>
              <a:gd name="connsiteX205" fmla="*/ 84053 w 459267"/>
              <a:gd name="connsiteY205" fmla="*/ 67840 h 704627"/>
              <a:gd name="connsiteX206" fmla="*/ 82634 w 459267"/>
              <a:gd name="connsiteY206" fmla="*/ 68438 h 704627"/>
              <a:gd name="connsiteX207" fmla="*/ 81139 w 459267"/>
              <a:gd name="connsiteY207" fmla="*/ 69260 h 704627"/>
              <a:gd name="connsiteX208" fmla="*/ 74266 w 459267"/>
              <a:gd name="connsiteY208" fmla="*/ 75237 h 704627"/>
              <a:gd name="connsiteX209" fmla="*/ 68513 w 459267"/>
              <a:gd name="connsiteY209" fmla="*/ 85846 h 704627"/>
              <a:gd name="connsiteX210" fmla="*/ 66794 w 459267"/>
              <a:gd name="connsiteY210" fmla="*/ 92496 h 704627"/>
              <a:gd name="connsiteX211" fmla="*/ 66346 w 459267"/>
              <a:gd name="connsiteY211" fmla="*/ 96082 h 704627"/>
              <a:gd name="connsiteX212" fmla="*/ 66122 w 459267"/>
              <a:gd name="connsiteY212" fmla="*/ 99893 h 704627"/>
              <a:gd name="connsiteX213" fmla="*/ 66122 w 459267"/>
              <a:gd name="connsiteY213" fmla="*/ 101910 h 704627"/>
              <a:gd name="connsiteX214" fmla="*/ 66122 w 459267"/>
              <a:gd name="connsiteY214" fmla="*/ 103404 h 704627"/>
              <a:gd name="connsiteX215" fmla="*/ 66122 w 459267"/>
              <a:gd name="connsiteY215" fmla="*/ 104151 h 704627"/>
              <a:gd name="connsiteX216" fmla="*/ 66196 w 459267"/>
              <a:gd name="connsiteY216" fmla="*/ 104525 h 704627"/>
              <a:gd name="connsiteX217" fmla="*/ 66196 w 459267"/>
              <a:gd name="connsiteY217" fmla="*/ 104600 h 704627"/>
              <a:gd name="connsiteX218" fmla="*/ 66196 w 459267"/>
              <a:gd name="connsiteY218" fmla="*/ 104749 h 704627"/>
              <a:gd name="connsiteX219" fmla="*/ 66196 w 459267"/>
              <a:gd name="connsiteY219" fmla="*/ 104973 h 704627"/>
              <a:gd name="connsiteX220" fmla="*/ 66271 w 459267"/>
              <a:gd name="connsiteY220" fmla="*/ 105421 h 704627"/>
              <a:gd name="connsiteX221" fmla="*/ 66496 w 459267"/>
              <a:gd name="connsiteY221" fmla="*/ 107364 h 704627"/>
              <a:gd name="connsiteX222" fmla="*/ 67990 w 459267"/>
              <a:gd name="connsiteY222" fmla="*/ 115060 h 704627"/>
              <a:gd name="connsiteX223" fmla="*/ 73145 w 459267"/>
              <a:gd name="connsiteY223" fmla="*/ 129255 h 704627"/>
              <a:gd name="connsiteX224" fmla="*/ 79496 w 459267"/>
              <a:gd name="connsiteY224" fmla="*/ 141359 h 704627"/>
              <a:gd name="connsiteX225" fmla="*/ 82634 w 459267"/>
              <a:gd name="connsiteY225" fmla="*/ 146738 h 704627"/>
              <a:gd name="connsiteX226" fmla="*/ 83904 w 459267"/>
              <a:gd name="connsiteY226" fmla="*/ 148905 h 704627"/>
              <a:gd name="connsiteX227" fmla="*/ 85174 w 459267"/>
              <a:gd name="connsiteY227" fmla="*/ 151221 h 704627"/>
              <a:gd name="connsiteX228" fmla="*/ 89806 w 459267"/>
              <a:gd name="connsiteY228" fmla="*/ 160336 h 704627"/>
              <a:gd name="connsiteX229" fmla="*/ 89956 w 459267"/>
              <a:gd name="connsiteY229" fmla="*/ 160635 h 704627"/>
              <a:gd name="connsiteX230" fmla="*/ 822 w 459267"/>
              <a:gd name="connsiteY230" fmla="*/ 219435 h 704627"/>
              <a:gd name="connsiteX231" fmla="*/ 0 w 459267"/>
              <a:gd name="connsiteY231" fmla="*/ 636937 h 704627"/>
              <a:gd name="connsiteX232" fmla="*/ 172365 w 459267"/>
              <a:gd name="connsiteY232" fmla="*/ 704628 h 704627"/>
              <a:gd name="connsiteX233" fmla="*/ 375438 w 459267"/>
              <a:gd name="connsiteY233" fmla="*/ 334196 h 704627"/>
              <a:gd name="connsiteX234" fmla="*/ 421088 w 459267"/>
              <a:gd name="connsiteY234" fmla="*/ 379846 h 704627"/>
              <a:gd name="connsiteX235" fmla="*/ 421088 w 459267"/>
              <a:gd name="connsiteY235" fmla="*/ 476526 h 704627"/>
              <a:gd name="connsiteX236" fmla="*/ 375438 w 459267"/>
              <a:gd name="connsiteY236" fmla="*/ 522176 h 704627"/>
              <a:gd name="connsiteX237" fmla="*/ 345029 w 459267"/>
              <a:gd name="connsiteY237" fmla="*/ 522176 h 704627"/>
              <a:gd name="connsiteX238" fmla="*/ 345403 w 459267"/>
              <a:gd name="connsiteY238" fmla="*/ 334270 h 704627"/>
              <a:gd name="connsiteX239" fmla="*/ 375438 w 459267"/>
              <a:gd name="connsiteY239" fmla="*/ 334270 h 704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459267" h="704627">
                <a:moveTo>
                  <a:pt x="172365" y="704628"/>
                </a:moveTo>
                <a:cubicBezTo>
                  <a:pt x="172515" y="704628"/>
                  <a:pt x="172590" y="704628"/>
                  <a:pt x="172739" y="704628"/>
                </a:cubicBezTo>
                <a:cubicBezTo>
                  <a:pt x="267775" y="704553"/>
                  <a:pt x="344730" y="674070"/>
                  <a:pt x="344730" y="636488"/>
                </a:cubicBezTo>
                <a:cubicBezTo>
                  <a:pt x="344730" y="636488"/>
                  <a:pt x="344805" y="605557"/>
                  <a:pt x="344880" y="560355"/>
                </a:cubicBezTo>
                <a:lnTo>
                  <a:pt x="375363" y="560355"/>
                </a:lnTo>
                <a:cubicBezTo>
                  <a:pt x="421611" y="560355"/>
                  <a:pt x="459267" y="522699"/>
                  <a:pt x="459267" y="476451"/>
                </a:cubicBezTo>
                <a:lnTo>
                  <a:pt x="459267" y="379771"/>
                </a:lnTo>
                <a:cubicBezTo>
                  <a:pt x="459267" y="333523"/>
                  <a:pt x="421611" y="295867"/>
                  <a:pt x="375363" y="295867"/>
                </a:cubicBezTo>
                <a:lnTo>
                  <a:pt x="345403" y="295867"/>
                </a:lnTo>
                <a:cubicBezTo>
                  <a:pt x="345477" y="261350"/>
                  <a:pt x="345477" y="233855"/>
                  <a:pt x="345477" y="219734"/>
                </a:cubicBezTo>
                <a:cubicBezTo>
                  <a:pt x="345477" y="198141"/>
                  <a:pt x="320075" y="178865"/>
                  <a:pt x="280402" y="166388"/>
                </a:cubicBezTo>
                <a:cubicBezTo>
                  <a:pt x="280700" y="164371"/>
                  <a:pt x="280850" y="162353"/>
                  <a:pt x="280925" y="160336"/>
                </a:cubicBezTo>
                <a:cubicBezTo>
                  <a:pt x="280999" y="157721"/>
                  <a:pt x="280850" y="155181"/>
                  <a:pt x="280626" y="152566"/>
                </a:cubicBezTo>
                <a:cubicBezTo>
                  <a:pt x="280103" y="147336"/>
                  <a:pt x="278907" y="142106"/>
                  <a:pt x="277114" y="137100"/>
                </a:cubicBezTo>
                <a:cubicBezTo>
                  <a:pt x="276666" y="135830"/>
                  <a:pt x="276218" y="134560"/>
                  <a:pt x="275695" y="133290"/>
                </a:cubicBezTo>
                <a:cubicBezTo>
                  <a:pt x="275396" y="132692"/>
                  <a:pt x="275172" y="132020"/>
                  <a:pt x="274873" y="131422"/>
                </a:cubicBezTo>
                <a:lnTo>
                  <a:pt x="274425" y="130525"/>
                </a:lnTo>
                <a:lnTo>
                  <a:pt x="274200" y="130077"/>
                </a:lnTo>
                <a:lnTo>
                  <a:pt x="273902" y="129554"/>
                </a:lnTo>
                <a:cubicBezTo>
                  <a:pt x="273379" y="128508"/>
                  <a:pt x="273005" y="127611"/>
                  <a:pt x="272333" y="126416"/>
                </a:cubicBezTo>
                <a:lnTo>
                  <a:pt x="271436" y="124698"/>
                </a:lnTo>
                <a:lnTo>
                  <a:pt x="270539" y="123129"/>
                </a:lnTo>
                <a:cubicBezTo>
                  <a:pt x="268149" y="119019"/>
                  <a:pt x="265758" y="115358"/>
                  <a:pt x="263516" y="111922"/>
                </a:cubicBezTo>
                <a:cubicBezTo>
                  <a:pt x="261424" y="108784"/>
                  <a:pt x="259407" y="105720"/>
                  <a:pt x="257390" y="102806"/>
                </a:cubicBezTo>
                <a:cubicBezTo>
                  <a:pt x="256941" y="102134"/>
                  <a:pt x="256493" y="101462"/>
                  <a:pt x="256045" y="100714"/>
                </a:cubicBezTo>
                <a:cubicBezTo>
                  <a:pt x="255821" y="100341"/>
                  <a:pt x="255671" y="100042"/>
                  <a:pt x="255447" y="99743"/>
                </a:cubicBezTo>
                <a:cubicBezTo>
                  <a:pt x="255223" y="99444"/>
                  <a:pt x="254999" y="99071"/>
                  <a:pt x="254849" y="98772"/>
                </a:cubicBezTo>
                <a:cubicBezTo>
                  <a:pt x="254625" y="98473"/>
                  <a:pt x="254476" y="98099"/>
                  <a:pt x="254252" y="97801"/>
                </a:cubicBezTo>
                <a:lnTo>
                  <a:pt x="254102" y="97576"/>
                </a:lnTo>
                <a:lnTo>
                  <a:pt x="254028" y="97427"/>
                </a:lnTo>
                <a:lnTo>
                  <a:pt x="253953" y="97352"/>
                </a:lnTo>
                <a:lnTo>
                  <a:pt x="253953" y="97352"/>
                </a:lnTo>
                <a:cubicBezTo>
                  <a:pt x="253953" y="97278"/>
                  <a:pt x="254102" y="97950"/>
                  <a:pt x="254028" y="97651"/>
                </a:cubicBezTo>
                <a:lnTo>
                  <a:pt x="253729" y="96979"/>
                </a:lnTo>
                <a:cubicBezTo>
                  <a:pt x="253504" y="96530"/>
                  <a:pt x="253281" y="96082"/>
                  <a:pt x="253056" y="95634"/>
                </a:cubicBezTo>
                <a:cubicBezTo>
                  <a:pt x="252907" y="95335"/>
                  <a:pt x="252758" y="95111"/>
                  <a:pt x="252533" y="94812"/>
                </a:cubicBezTo>
                <a:cubicBezTo>
                  <a:pt x="252160" y="94364"/>
                  <a:pt x="251861" y="93617"/>
                  <a:pt x="251562" y="92944"/>
                </a:cubicBezTo>
                <a:cubicBezTo>
                  <a:pt x="251188" y="92272"/>
                  <a:pt x="250964" y="91674"/>
                  <a:pt x="250591" y="91002"/>
                </a:cubicBezTo>
                <a:cubicBezTo>
                  <a:pt x="250292" y="90329"/>
                  <a:pt x="249993" y="89731"/>
                  <a:pt x="249769" y="89059"/>
                </a:cubicBezTo>
                <a:cubicBezTo>
                  <a:pt x="249545" y="88461"/>
                  <a:pt x="249246" y="87789"/>
                  <a:pt x="249022" y="87116"/>
                </a:cubicBezTo>
                <a:cubicBezTo>
                  <a:pt x="248051" y="84576"/>
                  <a:pt x="247378" y="82111"/>
                  <a:pt x="247004" y="79795"/>
                </a:cubicBezTo>
                <a:cubicBezTo>
                  <a:pt x="246930" y="79197"/>
                  <a:pt x="246780" y="78599"/>
                  <a:pt x="246780" y="78076"/>
                </a:cubicBezTo>
                <a:cubicBezTo>
                  <a:pt x="246706" y="77553"/>
                  <a:pt x="246706" y="76955"/>
                  <a:pt x="246631" y="76358"/>
                </a:cubicBezTo>
                <a:cubicBezTo>
                  <a:pt x="246631" y="75312"/>
                  <a:pt x="246556" y="74191"/>
                  <a:pt x="246706" y="73220"/>
                </a:cubicBezTo>
                <a:cubicBezTo>
                  <a:pt x="246780" y="72697"/>
                  <a:pt x="246780" y="72248"/>
                  <a:pt x="246855" y="71800"/>
                </a:cubicBezTo>
                <a:cubicBezTo>
                  <a:pt x="246930" y="71352"/>
                  <a:pt x="247004" y="70904"/>
                  <a:pt x="247004" y="70530"/>
                </a:cubicBezTo>
                <a:cubicBezTo>
                  <a:pt x="247154" y="69708"/>
                  <a:pt x="247229" y="68961"/>
                  <a:pt x="247378" y="68438"/>
                </a:cubicBezTo>
                <a:cubicBezTo>
                  <a:pt x="247677" y="67243"/>
                  <a:pt x="247827" y="66570"/>
                  <a:pt x="247827" y="66570"/>
                </a:cubicBezTo>
                <a:cubicBezTo>
                  <a:pt x="247827" y="66570"/>
                  <a:pt x="247154" y="66645"/>
                  <a:pt x="245959" y="66944"/>
                </a:cubicBezTo>
                <a:cubicBezTo>
                  <a:pt x="245660" y="67018"/>
                  <a:pt x="245286" y="67093"/>
                  <a:pt x="244913" y="67243"/>
                </a:cubicBezTo>
                <a:cubicBezTo>
                  <a:pt x="244539" y="67392"/>
                  <a:pt x="244165" y="67541"/>
                  <a:pt x="243717" y="67691"/>
                </a:cubicBezTo>
                <a:cubicBezTo>
                  <a:pt x="243269" y="67840"/>
                  <a:pt x="242820" y="68064"/>
                  <a:pt x="242297" y="68289"/>
                </a:cubicBezTo>
                <a:cubicBezTo>
                  <a:pt x="241849" y="68587"/>
                  <a:pt x="241326" y="68812"/>
                  <a:pt x="240803" y="69110"/>
                </a:cubicBezTo>
                <a:cubicBezTo>
                  <a:pt x="238636" y="70306"/>
                  <a:pt x="236171" y="72248"/>
                  <a:pt x="233929" y="75088"/>
                </a:cubicBezTo>
                <a:cubicBezTo>
                  <a:pt x="231688" y="77852"/>
                  <a:pt x="229596" y="81513"/>
                  <a:pt x="228177" y="85697"/>
                </a:cubicBezTo>
                <a:cubicBezTo>
                  <a:pt x="227429" y="87789"/>
                  <a:pt x="226906" y="90030"/>
                  <a:pt x="226458" y="92346"/>
                </a:cubicBezTo>
                <a:cubicBezTo>
                  <a:pt x="226309" y="93467"/>
                  <a:pt x="226085" y="94737"/>
                  <a:pt x="226010" y="95933"/>
                </a:cubicBezTo>
                <a:cubicBezTo>
                  <a:pt x="225935" y="97128"/>
                  <a:pt x="225786" y="98324"/>
                  <a:pt x="225786" y="99743"/>
                </a:cubicBezTo>
                <a:cubicBezTo>
                  <a:pt x="225786" y="100416"/>
                  <a:pt x="225786" y="101163"/>
                  <a:pt x="225786" y="101760"/>
                </a:cubicBezTo>
                <a:cubicBezTo>
                  <a:pt x="225786" y="102283"/>
                  <a:pt x="225786" y="102732"/>
                  <a:pt x="225786" y="103255"/>
                </a:cubicBezTo>
                <a:lnTo>
                  <a:pt x="225786" y="104002"/>
                </a:lnTo>
                <a:cubicBezTo>
                  <a:pt x="225711" y="103778"/>
                  <a:pt x="225861" y="104375"/>
                  <a:pt x="225861" y="104375"/>
                </a:cubicBezTo>
                <a:lnTo>
                  <a:pt x="225861" y="104450"/>
                </a:lnTo>
                <a:lnTo>
                  <a:pt x="225861" y="104600"/>
                </a:lnTo>
                <a:lnTo>
                  <a:pt x="225861" y="104824"/>
                </a:lnTo>
                <a:lnTo>
                  <a:pt x="225935" y="105272"/>
                </a:lnTo>
                <a:cubicBezTo>
                  <a:pt x="226010" y="105944"/>
                  <a:pt x="226085" y="106542"/>
                  <a:pt x="226159" y="107215"/>
                </a:cubicBezTo>
                <a:cubicBezTo>
                  <a:pt x="226458" y="109830"/>
                  <a:pt x="226981" y="112370"/>
                  <a:pt x="227654" y="114910"/>
                </a:cubicBezTo>
                <a:cubicBezTo>
                  <a:pt x="228924" y="119916"/>
                  <a:pt x="230792" y="124772"/>
                  <a:pt x="232809" y="129106"/>
                </a:cubicBezTo>
                <a:cubicBezTo>
                  <a:pt x="234826" y="133514"/>
                  <a:pt x="237068" y="137548"/>
                  <a:pt x="239160" y="141209"/>
                </a:cubicBezTo>
                <a:cubicBezTo>
                  <a:pt x="240206" y="143003"/>
                  <a:pt x="241252" y="144796"/>
                  <a:pt x="242297" y="146589"/>
                </a:cubicBezTo>
                <a:cubicBezTo>
                  <a:pt x="242746" y="147336"/>
                  <a:pt x="243120" y="148008"/>
                  <a:pt x="243568" y="148756"/>
                </a:cubicBezTo>
                <a:cubicBezTo>
                  <a:pt x="244016" y="149503"/>
                  <a:pt x="244390" y="150325"/>
                  <a:pt x="244838" y="151072"/>
                </a:cubicBezTo>
                <a:cubicBezTo>
                  <a:pt x="246257" y="153687"/>
                  <a:pt x="247602" y="156227"/>
                  <a:pt x="248797" y="158767"/>
                </a:cubicBezTo>
                <a:cubicBezTo>
                  <a:pt x="235349" y="156152"/>
                  <a:pt x="220929" y="154210"/>
                  <a:pt x="205763" y="153089"/>
                </a:cubicBezTo>
                <a:cubicBezTo>
                  <a:pt x="206285" y="151072"/>
                  <a:pt x="206734" y="149054"/>
                  <a:pt x="207033" y="146962"/>
                </a:cubicBezTo>
                <a:cubicBezTo>
                  <a:pt x="207630" y="143376"/>
                  <a:pt x="208004" y="139715"/>
                  <a:pt x="208079" y="135979"/>
                </a:cubicBezTo>
                <a:cubicBezTo>
                  <a:pt x="208228" y="132244"/>
                  <a:pt x="208004" y="128508"/>
                  <a:pt x="207630" y="124698"/>
                </a:cubicBezTo>
                <a:cubicBezTo>
                  <a:pt x="207406" y="122830"/>
                  <a:pt x="207182" y="120962"/>
                  <a:pt x="206883" y="119019"/>
                </a:cubicBezTo>
                <a:cubicBezTo>
                  <a:pt x="206584" y="117152"/>
                  <a:pt x="206211" y="115284"/>
                  <a:pt x="205763" y="113416"/>
                </a:cubicBezTo>
                <a:cubicBezTo>
                  <a:pt x="204940" y="109680"/>
                  <a:pt x="203820" y="105944"/>
                  <a:pt x="202549" y="102283"/>
                </a:cubicBezTo>
                <a:cubicBezTo>
                  <a:pt x="201877" y="100416"/>
                  <a:pt x="201205" y="98622"/>
                  <a:pt x="200458" y="96829"/>
                </a:cubicBezTo>
                <a:cubicBezTo>
                  <a:pt x="200084" y="95933"/>
                  <a:pt x="199711" y="95036"/>
                  <a:pt x="199263" y="94140"/>
                </a:cubicBezTo>
                <a:lnTo>
                  <a:pt x="198665" y="92795"/>
                </a:lnTo>
                <a:lnTo>
                  <a:pt x="198366" y="92122"/>
                </a:lnTo>
                <a:lnTo>
                  <a:pt x="197992" y="91300"/>
                </a:lnTo>
                <a:lnTo>
                  <a:pt x="196946" y="89134"/>
                </a:lnTo>
                <a:lnTo>
                  <a:pt x="196349" y="88013"/>
                </a:lnTo>
                <a:lnTo>
                  <a:pt x="195676" y="86743"/>
                </a:lnTo>
                <a:lnTo>
                  <a:pt x="194331" y="84277"/>
                </a:lnTo>
                <a:lnTo>
                  <a:pt x="193061" y="82036"/>
                </a:lnTo>
                <a:cubicBezTo>
                  <a:pt x="189624" y="76059"/>
                  <a:pt x="186188" y="70754"/>
                  <a:pt x="182974" y="65898"/>
                </a:cubicBezTo>
                <a:cubicBezTo>
                  <a:pt x="179986" y="61415"/>
                  <a:pt x="176997" y="57007"/>
                  <a:pt x="174083" y="52673"/>
                </a:cubicBezTo>
                <a:cubicBezTo>
                  <a:pt x="173710" y="52150"/>
                  <a:pt x="173411" y="51627"/>
                  <a:pt x="173113" y="51179"/>
                </a:cubicBezTo>
                <a:cubicBezTo>
                  <a:pt x="172813" y="50656"/>
                  <a:pt x="172440" y="50208"/>
                  <a:pt x="172141" y="49685"/>
                </a:cubicBezTo>
                <a:cubicBezTo>
                  <a:pt x="171842" y="49162"/>
                  <a:pt x="171543" y="48714"/>
                  <a:pt x="171245" y="48265"/>
                </a:cubicBezTo>
                <a:cubicBezTo>
                  <a:pt x="170946" y="47817"/>
                  <a:pt x="170572" y="47294"/>
                  <a:pt x="170348" y="46846"/>
                </a:cubicBezTo>
                <a:cubicBezTo>
                  <a:pt x="170049" y="46397"/>
                  <a:pt x="169750" y="45874"/>
                  <a:pt x="169526" y="45426"/>
                </a:cubicBezTo>
                <a:lnTo>
                  <a:pt x="169302" y="45053"/>
                </a:lnTo>
                <a:lnTo>
                  <a:pt x="169153" y="44903"/>
                </a:lnTo>
                <a:lnTo>
                  <a:pt x="169078" y="44828"/>
                </a:lnTo>
                <a:lnTo>
                  <a:pt x="169078" y="44754"/>
                </a:lnTo>
                <a:cubicBezTo>
                  <a:pt x="169078" y="44679"/>
                  <a:pt x="169227" y="45576"/>
                  <a:pt x="169153" y="45127"/>
                </a:cubicBezTo>
                <a:lnTo>
                  <a:pt x="168704" y="44156"/>
                </a:lnTo>
                <a:cubicBezTo>
                  <a:pt x="168406" y="43484"/>
                  <a:pt x="168106" y="42811"/>
                  <a:pt x="167808" y="42139"/>
                </a:cubicBezTo>
                <a:cubicBezTo>
                  <a:pt x="167583" y="41690"/>
                  <a:pt x="167359" y="41317"/>
                  <a:pt x="167060" y="40943"/>
                </a:cubicBezTo>
                <a:cubicBezTo>
                  <a:pt x="166538" y="40271"/>
                  <a:pt x="166164" y="39225"/>
                  <a:pt x="165641" y="38254"/>
                </a:cubicBezTo>
                <a:cubicBezTo>
                  <a:pt x="165118" y="37282"/>
                  <a:pt x="164744" y="36386"/>
                  <a:pt x="164296" y="35414"/>
                </a:cubicBezTo>
                <a:cubicBezTo>
                  <a:pt x="163848" y="34443"/>
                  <a:pt x="163474" y="33547"/>
                  <a:pt x="163101" y="32650"/>
                </a:cubicBezTo>
                <a:cubicBezTo>
                  <a:pt x="162727" y="31753"/>
                  <a:pt x="162354" y="30782"/>
                  <a:pt x="161980" y="29886"/>
                </a:cubicBezTo>
                <a:cubicBezTo>
                  <a:pt x="160635" y="26225"/>
                  <a:pt x="159589" y="22638"/>
                  <a:pt x="159066" y="19276"/>
                </a:cubicBezTo>
                <a:cubicBezTo>
                  <a:pt x="158992" y="18828"/>
                  <a:pt x="158917" y="18454"/>
                  <a:pt x="158917" y="18006"/>
                </a:cubicBezTo>
                <a:cubicBezTo>
                  <a:pt x="158842" y="17558"/>
                  <a:pt x="158767" y="17110"/>
                  <a:pt x="158767" y="16736"/>
                </a:cubicBezTo>
                <a:cubicBezTo>
                  <a:pt x="158692" y="15914"/>
                  <a:pt x="158618" y="15092"/>
                  <a:pt x="158543" y="14270"/>
                </a:cubicBezTo>
                <a:cubicBezTo>
                  <a:pt x="158543" y="12701"/>
                  <a:pt x="158469" y="11132"/>
                  <a:pt x="158618" y="9713"/>
                </a:cubicBezTo>
                <a:cubicBezTo>
                  <a:pt x="158692" y="8966"/>
                  <a:pt x="158767" y="8293"/>
                  <a:pt x="158767" y="7621"/>
                </a:cubicBezTo>
                <a:cubicBezTo>
                  <a:pt x="158842" y="6948"/>
                  <a:pt x="158917" y="6351"/>
                  <a:pt x="159066" y="5753"/>
                </a:cubicBezTo>
                <a:cubicBezTo>
                  <a:pt x="159141" y="5155"/>
                  <a:pt x="159290" y="4632"/>
                  <a:pt x="159365" y="4109"/>
                </a:cubicBezTo>
                <a:cubicBezTo>
                  <a:pt x="159440" y="3586"/>
                  <a:pt x="159589" y="3138"/>
                  <a:pt x="159664" y="2690"/>
                </a:cubicBezTo>
                <a:cubicBezTo>
                  <a:pt x="160038" y="897"/>
                  <a:pt x="160262" y="0"/>
                  <a:pt x="160262" y="0"/>
                </a:cubicBezTo>
                <a:cubicBezTo>
                  <a:pt x="160262" y="0"/>
                  <a:pt x="159290" y="75"/>
                  <a:pt x="157497" y="523"/>
                </a:cubicBezTo>
                <a:cubicBezTo>
                  <a:pt x="157049" y="672"/>
                  <a:pt x="156526" y="747"/>
                  <a:pt x="156003" y="897"/>
                </a:cubicBezTo>
                <a:cubicBezTo>
                  <a:pt x="155480" y="1046"/>
                  <a:pt x="154882" y="1270"/>
                  <a:pt x="154285" y="1569"/>
                </a:cubicBezTo>
                <a:cubicBezTo>
                  <a:pt x="153687" y="1793"/>
                  <a:pt x="152940" y="2092"/>
                  <a:pt x="152267" y="2391"/>
                </a:cubicBezTo>
                <a:cubicBezTo>
                  <a:pt x="151595" y="2764"/>
                  <a:pt x="150848" y="3138"/>
                  <a:pt x="150101" y="3586"/>
                </a:cubicBezTo>
                <a:cubicBezTo>
                  <a:pt x="149353" y="4035"/>
                  <a:pt x="148457" y="4483"/>
                  <a:pt x="147710" y="5081"/>
                </a:cubicBezTo>
                <a:cubicBezTo>
                  <a:pt x="146888" y="5678"/>
                  <a:pt x="146066" y="6276"/>
                  <a:pt x="145169" y="7023"/>
                </a:cubicBezTo>
                <a:cubicBezTo>
                  <a:pt x="144347" y="7770"/>
                  <a:pt x="143526" y="8517"/>
                  <a:pt x="142629" y="9414"/>
                </a:cubicBezTo>
                <a:cubicBezTo>
                  <a:pt x="141733" y="10236"/>
                  <a:pt x="140985" y="11207"/>
                  <a:pt x="140164" y="12253"/>
                </a:cubicBezTo>
                <a:cubicBezTo>
                  <a:pt x="136876" y="16288"/>
                  <a:pt x="133962" y="21518"/>
                  <a:pt x="131870" y="27569"/>
                </a:cubicBezTo>
                <a:cubicBezTo>
                  <a:pt x="131721" y="27943"/>
                  <a:pt x="131571" y="28317"/>
                  <a:pt x="131497" y="28690"/>
                </a:cubicBezTo>
                <a:cubicBezTo>
                  <a:pt x="131422" y="29064"/>
                  <a:pt x="131273" y="29437"/>
                  <a:pt x="131198" y="29886"/>
                </a:cubicBezTo>
                <a:cubicBezTo>
                  <a:pt x="130974" y="30707"/>
                  <a:pt x="130749" y="31455"/>
                  <a:pt x="130526" y="32276"/>
                </a:cubicBezTo>
                <a:cubicBezTo>
                  <a:pt x="130077" y="33920"/>
                  <a:pt x="129778" y="35489"/>
                  <a:pt x="129479" y="37208"/>
                </a:cubicBezTo>
                <a:cubicBezTo>
                  <a:pt x="129181" y="38851"/>
                  <a:pt x="128956" y="40644"/>
                  <a:pt x="128807" y="42363"/>
                </a:cubicBezTo>
                <a:cubicBezTo>
                  <a:pt x="128658" y="44156"/>
                  <a:pt x="128508" y="45800"/>
                  <a:pt x="128508" y="47892"/>
                </a:cubicBezTo>
                <a:cubicBezTo>
                  <a:pt x="128508" y="48863"/>
                  <a:pt x="128508" y="49909"/>
                  <a:pt x="128508" y="50880"/>
                </a:cubicBezTo>
                <a:cubicBezTo>
                  <a:pt x="128508" y="51627"/>
                  <a:pt x="128508" y="52300"/>
                  <a:pt x="128508" y="53047"/>
                </a:cubicBezTo>
                <a:lnTo>
                  <a:pt x="128508" y="54168"/>
                </a:lnTo>
                <a:cubicBezTo>
                  <a:pt x="128433" y="53794"/>
                  <a:pt x="128658" y="54765"/>
                  <a:pt x="128583" y="54691"/>
                </a:cubicBezTo>
                <a:lnTo>
                  <a:pt x="128583" y="54765"/>
                </a:lnTo>
                <a:lnTo>
                  <a:pt x="128583" y="54915"/>
                </a:lnTo>
                <a:lnTo>
                  <a:pt x="128583" y="55288"/>
                </a:lnTo>
                <a:lnTo>
                  <a:pt x="128658" y="55961"/>
                </a:lnTo>
                <a:cubicBezTo>
                  <a:pt x="128732" y="56857"/>
                  <a:pt x="128882" y="57829"/>
                  <a:pt x="128956" y="58725"/>
                </a:cubicBezTo>
                <a:cubicBezTo>
                  <a:pt x="129181" y="60593"/>
                  <a:pt x="129479" y="62461"/>
                  <a:pt x="129853" y="64329"/>
                </a:cubicBezTo>
                <a:cubicBezTo>
                  <a:pt x="130226" y="66122"/>
                  <a:pt x="130600" y="68064"/>
                  <a:pt x="131123" y="69858"/>
                </a:cubicBezTo>
                <a:cubicBezTo>
                  <a:pt x="132991" y="77105"/>
                  <a:pt x="135681" y="84128"/>
                  <a:pt x="138594" y="90404"/>
                </a:cubicBezTo>
                <a:cubicBezTo>
                  <a:pt x="141508" y="96755"/>
                  <a:pt x="144796" y="102582"/>
                  <a:pt x="147784" y="107887"/>
                </a:cubicBezTo>
                <a:cubicBezTo>
                  <a:pt x="149279" y="110502"/>
                  <a:pt x="150773" y="113042"/>
                  <a:pt x="152267" y="115657"/>
                </a:cubicBezTo>
                <a:lnTo>
                  <a:pt x="152417" y="115881"/>
                </a:lnTo>
                <a:lnTo>
                  <a:pt x="152491" y="115956"/>
                </a:lnTo>
                <a:cubicBezTo>
                  <a:pt x="152267" y="115583"/>
                  <a:pt x="152417" y="115881"/>
                  <a:pt x="152417" y="115807"/>
                </a:cubicBezTo>
                <a:lnTo>
                  <a:pt x="152491" y="115881"/>
                </a:lnTo>
                <a:lnTo>
                  <a:pt x="152715" y="116255"/>
                </a:lnTo>
                <a:lnTo>
                  <a:pt x="153164" y="117077"/>
                </a:lnTo>
                <a:cubicBezTo>
                  <a:pt x="153463" y="117600"/>
                  <a:pt x="153761" y="118198"/>
                  <a:pt x="154135" y="118721"/>
                </a:cubicBezTo>
                <a:cubicBezTo>
                  <a:pt x="154808" y="119841"/>
                  <a:pt x="155331" y="120962"/>
                  <a:pt x="156003" y="122008"/>
                </a:cubicBezTo>
                <a:cubicBezTo>
                  <a:pt x="157199" y="124249"/>
                  <a:pt x="158394" y="126416"/>
                  <a:pt x="159515" y="128657"/>
                </a:cubicBezTo>
                <a:cubicBezTo>
                  <a:pt x="160635" y="130899"/>
                  <a:pt x="161756" y="133066"/>
                  <a:pt x="162727" y="135232"/>
                </a:cubicBezTo>
                <a:cubicBezTo>
                  <a:pt x="163250" y="136278"/>
                  <a:pt x="163699" y="137399"/>
                  <a:pt x="164222" y="138445"/>
                </a:cubicBezTo>
                <a:cubicBezTo>
                  <a:pt x="164670" y="139491"/>
                  <a:pt x="165118" y="140537"/>
                  <a:pt x="165566" y="141583"/>
                </a:cubicBezTo>
                <a:cubicBezTo>
                  <a:pt x="165790" y="142106"/>
                  <a:pt x="166015" y="142629"/>
                  <a:pt x="166164" y="143152"/>
                </a:cubicBezTo>
                <a:cubicBezTo>
                  <a:pt x="166388" y="143675"/>
                  <a:pt x="166612" y="144198"/>
                  <a:pt x="166836" y="144721"/>
                </a:cubicBezTo>
                <a:cubicBezTo>
                  <a:pt x="167210" y="145767"/>
                  <a:pt x="167658" y="146738"/>
                  <a:pt x="167957" y="147710"/>
                </a:cubicBezTo>
                <a:cubicBezTo>
                  <a:pt x="168480" y="149054"/>
                  <a:pt x="168928" y="150399"/>
                  <a:pt x="169302" y="151744"/>
                </a:cubicBezTo>
                <a:cubicBezTo>
                  <a:pt x="152641" y="151894"/>
                  <a:pt x="136428" y="153014"/>
                  <a:pt x="121186" y="154957"/>
                </a:cubicBezTo>
                <a:cubicBezTo>
                  <a:pt x="121112" y="154210"/>
                  <a:pt x="121037" y="153463"/>
                  <a:pt x="120962" y="152715"/>
                </a:cubicBezTo>
                <a:cubicBezTo>
                  <a:pt x="120439" y="147485"/>
                  <a:pt x="119244" y="142255"/>
                  <a:pt x="117451" y="137250"/>
                </a:cubicBezTo>
                <a:cubicBezTo>
                  <a:pt x="117002" y="135979"/>
                  <a:pt x="116554" y="134709"/>
                  <a:pt x="116031" y="133439"/>
                </a:cubicBezTo>
                <a:cubicBezTo>
                  <a:pt x="115732" y="132841"/>
                  <a:pt x="115508" y="132169"/>
                  <a:pt x="115209" y="131571"/>
                </a:cubicBezTo>
                <a:lnTo>
                  <a:pt x="114761" y="130675"/>
                </a:lnTo>
                <a:lnTo>
                  <a:pt x="114537" y="130226"/>
                </a:lnTo>
                <a:lnTo>
                  <a:pt x="114238" y="129703"/>
                </a:lnTo>
                <a:cubicBezTo>
                  <a:pt x="113715" y="128657"/>
                  <a:pt x="113341" y="127761"/>
                  <a:pt x="112669" y="126565"/>
                </a:cubicBezTo>
                <a:lnTo>
                  <a:pt x="111772" y="124847"/>
                </a:lnTo>
                <a:lnTo>
                  <a:pt x="110876" y="123278"/>
                </a:lnTo>
                <a:cubicBezTo>
                  <a:pt x="108485" y="119169"/>
                  <a:pt x="106094" y="115508"/>
                  <a:pt x="103853" y="112071"/>
                </a:cubicBezTo>
                <a:cubicBezTo>
                  <a:pt x="101760" y="108933"/>
                  <a:pt x="99743" y="105870"/>
                  <a:pt x="97726" y="102956"/>
                </a:cubicBezTo>
                <a:cubicBezTo>
                  <a:pt x="97278" y="102283"/>
                  <a:pt x="96829" y="101611"/>
                  <a:pt x="96381" y="100864"/>
                </a:cubicBezTo>
                <a:cubicBezTo>
                  <a:pt x="96157" y="100490"/>
                  <a:pt x="96008" y="100191"/>
                  <a:pt x="95783" y="99893"/>
                </a:cubicBezTo>
                <a:cubicBezTo>
                  <a:pt x="95559" y="99594"/>
                  <a:pt x="95335" y="99220"/>
                  <a:pt x="95186" y="98921"/>
                </a:cubicBezTo>
                <a:cubicBezTo>
                  <a:pt x="94962" y="98622"/>
                  <a:pt x="94812" y="98249"/>
                  <a:pt x="94588" y="97950"/>
                </a:cubicBezTo>
                <a:lnTo>
                  <a:pt x="94439" y="97726"/>
                </a:lnTo>
                <a:lnTo>
                  <a:pt x="94364" y="97576"/>
                </a:lnTo>
                <a:lnTo>
                  <a:pt x="94289" y="97502"/>
                </a:lnTo>
                <a:lnTo>
                  <a:pt x="94289" y="97502"/>
                </a:lnTo>
                <a:cubicBezTo>
                  <a:pt x="94289" y="97427"/>
                  <a:pt x="94439" y="98099"/>
                  <a:pt x="94364" y="97801"/>
                </a:cubicBezTo>
                <a:lnTo>
                  <a:pt x="94065" y="97128"/>
                </a:lnTo>
                <a:cubicBezTo>
                  <a:pt x="93841" y="96680"/>
                  <a:pt x="93617" y="96232"/>
                  <a:pt x="93392" y="95783"/>
                </a:cubicBezTo>
                <a:cubicBezTo>
                  <a:pt x="93243" y="95484"/>
                  <a:pt x="93094" y="95260"/>
                  <a:pt x="92869" y="94961"/>
                </a:cubicBezTo>
                <a:cubicBezTo>
                  <a:pt x="92496" y="94513"/>
                  <a:pt x="92197" y="93766"/>
                  <a:pt x="91898" y="93094"/>
                </a:cubicBezTo>
                <a:cubicBezTo>
                  <a:pt x="91525" y="92421"/>
                  <a:pt x="91301" y="91823"/>
                  <a:pt x="90927" y="91151"/>
                </a:cubicBezTo>
                <a:cubicBezTo>
                  <a:pt x="90628" y="90479"/>
                  <a:pt x="90329" y="89881"/>
                  <a:pt x="90105" y="89208"/>
                </a:cubicBezTo>
                <a:cubicBezTo>
                  <a:pt x="89881" y="88611"/>
                  <a:pt x="89582" y="87938"/>
                  <a:pt x="89358" y="87266"/>
                </a:cubicBezTo>
                <a:cubicBezTo>
                  <a:pt x="88387" y="84726"/>
                  <a:pt x="87714" y="82260"/>
                  <a:pt x="87341" y="79944"/>
                </a:cubicBezTo>
                <a:cubicBezTo>
                  <a:pt x="87266" y="79346"/>
                  <a:pt x="87117" y="78749"/>
                  <a:pt x="87117" y="78226"/>
                </a:cubicBezTo>
                <a:cubicBezTo>
                  <a:pt x="87042" y="77703"/>
                  <a:pt x="87042" y="77105"/>
                  <a:pt x="86967" y="76507"/>
                </a:cubicBezTo>
                <a:cubicBezTo>
                  <a:pt x="86967" y="75461"/>
                  <a:pt x="86892" y="74340"/>
                  <a:pt x="87042" y="73369"/>
                </a:cubicBezTo>
                <a:cubicBezTo>
                  <a:pt x="87117" y="72846"/>
                  <a:pt x="87117" y="72398"/>
                  <a:pt x="87192" y="71950"/>
                </a:cubicBezTo>
                <a:cubicBezTo>
                  <a:pt x="87266" y="71501"/>
                  <a:pt x="87341" y="71053"/>
                  <a:pt x="87341" y="70679"/>
                </a:cubicBezTo>
                <a:cubicBezTo>
                  <a:pt x="87490" y="69858"/>
                  <a:pt x="87565" y="69110"/>
                  <a:pt x="87714" y="68587"/>
                </a:cubicBezTo>
                <a:cubicBezTo>
                  <a:pt x="88013" y="67392"/>
                  <a:pt x="88162" y="66720"/>
                  <a:pt x="88162" y="66720"/>
                </a:cubicBezTo>
                <a:cubicBezTo>
                  <a:pt x="88162" y="66720"/>
                  <a:pt x="87490" y="66794"/>
                  <a:pt x="86295" y="67093"/>
                </a:cubicBezTo>
                <a:cubicBezTo>
                  <a:pt x="85996" y="67168"/>
                  <a:pt x="85622" y="67243"/>
                  <a:pt x="85249" y="67392"/>
                </a:cubicBezTo>
                <a:cubicBezTo>
                  <a:pt x="84875" y="67541"/>
                  <a:pt x="84501" y="67691"/>
                  <a:pt x="84053" y="67840"/>
                </a:cubicBezTo>
                <a:cubicBezTo>
                  <a:pt x="83605" y="67990"/>
                  <a:pt x="83157" y="68214"/>
                  <a:pt x="82634" y="68438"/>
                </a:cubicBezTo>
                <a:cubicBezTo>
                  <a:pt x="82185" y="68737"/>
                  <a:pt x="81662" y="68961"/>
                  <a:pt x="81139" y="69260"/>
                </a:cubicBezTo>
                <a:cubicBezTo>
                  <a:pt x="78973" y="70455"/>
                  <a:pt x="76507" y="72398"/>
                  <a:pt x="74266" y="75237"/>
                </a:cubicBezTo>
                <a:cubicBezTo>
                  <a:pt x="72024" y="78001"/>
                  <a:pt x="69932" y="81662"/>
                  <a:pt x="68513" y="85846"/>
                </a:cubicBezTo>
                <a:cubicBezTo>
                  <a:pt x="67766" y="87938"/>
                  <a:pt x="67243" y="90180"/>
                  <a:pt x="66794" y="92496"/>
                </a:cubicBezTo>
                <a:cubicBezTo>
                  <a:pt x="66645" y="93617"/>
                  <a:pt x="66421" y="94887"/>
                  <a:pt x="66346" y="96082"/>
                </a:cubicBezTo>
                <a:cubicBezTo>
                  <a:pt x="66271" y="97278"/>
                  <a:pt x="66122" y="98473"/>
                  <a:pt x="66122" y="99893"/>
                </a:cubicBezTo>
                <a:cubicBezTo>
                  <a:pt x="66122" y="100565"/>
                  <a:pt x="66122" y="101312"/>
                  <a:pt x="66122" y="101910"/>
                </a:cubicBezTo>
                <a:cubicBezTo>
                  <a:pt x="66122" y="102433"/>
                  <a:pt x="66122" y="102881"/>
                  <a:pt x="66122" y="103404"/>
                </a:cubicBezTo>
                <a:lnTo>
                  <a:pt x="66122" y="104151"/>
                </a:lnTo>
                <a:cubicBezTo>
                  <a:pt x="66047" y="103927"/>
                  <a:pt x="66196" y="104525"/>
                  <a:pt x="66196" y="104525"/>
                </a:cubicBezTo>
                <a:lnTo>
                  <a:pt x="66196" y="104600"/>
                </a:lnTo>
                <a:lnTo>
                  <a:pt x="66196" y="104749"/>
                </a:lnTo>
                <a:lnTo>
                  <a:pt x="66196" y="104973"/>
                </a:lnTo>
                <a:lnTo>
                  <a:pt x="66271" y="105421"/>
                </a:lnTo>
                <a:cubicBezTo>
                  <a:pt x="66346" y="106094"/>
                  <a:pt x="66421" y="106692"/>
                  <a:pt x="66496" y="107364"/>
                </a:cubicBezTo>
                <a:cubicBezTo>
                  <a:pt x="66794" y="109979"/>
                  <a:pt x="67317" y="112519"/>
                  <a:pt x="67990" y="115060"/>
                </a:cubicBezTo>
                <a:cubicBezTo>
                  <a:pt x="69260" y="120065"/>
                  <a:pt x="71128" y="124922"/>
                  <a:pt x="73145" y="129255"/>
                </a:cubicBezTo>
                <a:cubicBezTo>
                  <a:pt x="75162" y="133663"/>
                  <a:pt x="77404" y="137698"/>
                  <a:pt x="79496" y="141359"/>
                </a:cubicBezTo>
                <a:cubicBezTo>
                  <a:pt x="80542" y="143152"/>
                  <a:pt x="81588" y="144945"/>
                  <a:pt x="82634" y="146738"/>
                </a:cubicBezTo>
                <a:cubicBezTo>
                  <a:pt x="83082" y="147485"/>
                  <a:pt x="83456" y="148158"/>
                  <a:pt x="83904" y="148905"/>
                </a:cubicBezTo>
                <a:cubicBezTo>
                  <a:pt x="84352" y="149652"/>
                  <a:pt x="84726" y="150474"/>
                  <a:pt x="85174" y="151221"/>
                </a:cubicBezTo>
                <a:cubicBezTo>
                  <a:pt x="86818" y="154284"/>
                  <a:pt x="88387" y="157348"/>
                  <a:pt x="89806" y="160336"/>
                </a:cubicBezTo>
                <a:cubicBezTo>
                  <a:pt x="89881" y="160411"/>
                  <a:pt x="89881" y="160486"/>
                  <a:pt x="89956" y="160635"/>
                </a:cubicBezTo>
                <a:cubicBezTo>
                  <a:pt x="36984" y="172290"/>
                  <a:pt x="822" y="194555"/>
                  <a:pt x="822" y="219435"/>
                </a:cubicBezTo>
                <a:lnTo>
                  <a:pt x="0" y="636937"/>
                </a:lnTo>
                <a:cubicBezTo>
                  <a:pt x="0" y="674144"/>
                  <a:pt x="77180" y="704628"/>
                  <a:pt x="172365" y="704628"/>
                </a:cubicBezTo>
                <a:close/>
                <a:moveTo>
                  <a:pt x="375438" y="334196"/>
                </a:moveTo>
                <a:cubicBezTo>
                  <a:pt x="400616" y="334196"/>
                  <a:pt x="421088" y="354667"/>
                  <a:pt x="421088" y="379846"/>
                </a:cubicBezTo>
                <a:lnTo>
                  <a:pt x="421088" y="476526"/>
                </a:lnTo>
                <a:cubicBezTo>
                  <a:pt x="421088" y="501704"/>
                  <a:pt x="400616" y="522176"/>
                  <a:pt x="375438" y="522176"/>
                </a:cubicBezTo>
                <a:lnTo>
                  <a:pt x="345029" y="522176"/>
                </a:lnTo>
                <a:cubicBezTo>
                  <a:pt x="345179" y="464198"/>
                  <a:pt x="345328" y="393593"/>
                  <a:pt x="345403" y="334270"/>
                </a:cubicBezTo>
                <a:lnTo>
                  <a:pt x="375438" y="334270"/>
                </a:lnTo>
                <a:close/>
              </a:path>
            </a:pathLst>
          </a:custGeom>
          <a:solidFill>
            <a:srgbClr val="000000">
              <a:alpha val="20000"/>
            </a:srgbClr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9" name="Freeform: Shape 828">
            <a:extLst>
              <a:ext uri="{FF2B5EF4-FFF2-40B4-BE49-F238E27FC236}">
                <a16:creationId xmlns:a16="http://schemas.microsoft.com/office/drawing/2014/main" id="{A8923A7C-9885-4A5A-8749-A19E2F31AB8B}"/>
              </a:ext>
            </a:extLst>
          </p:cNvPr>
          <p:cNvSpPr/>
          <p:nvPr/>
        </p:nvSpPr>
        <p:spPr>
          <a:xfrm>
            <a:off x="11578993" y="2000581"/>
            <a:ext cx="252159" cy="264412"/>
          </a:xfrm>
          <a:custGeom>
            <a:avLst/>
            <a:gdLst>
              <a:gd name="connsiteX0" fmla="*/ 168256 w 252159"/>
              <a:gd name="connsiteY0" fmla="*/ 264413 h 264412"/>
              <a:gd name="connsiteX1" fmla="*/ 83904 w 252159"/>
              <a:gd name="connsiteY1" fmla="*/ 264413 h 264412"/>
              <a:gd name="connsiteX2" fmla="*/ 0 w 252159"/>
              <a:gd name="connsiteY2" fmla="*/ 180509 h 264412"/>
              <a:gd name="connsiteX3" fmla="*/ 0 w 252159"/>
              <a:gd name="connsiteY3" fmla="*/ 83904 h 264412"/>
              <a:gd name="connsiteX4" fmla="*/ 83904 w 252159"/>
              <a:gd name="connsiteY4" fmla="*/ 0 h 264412"/>
              <a:gd name="connsiteX5" fmla="*/ 168256 w 252159"/>
              <a:gd name="connsiteY5" fmla="*/ 0 h 264412"/>
              <a:gd name="connsiteX6" fmla="*/ 252160 w 252159"/>
              <a:gd name="connsiteY6" fmla="*/ 83904 h 264412"/>
              <a:gd name="connsiteX7" fmla="*/ 252160 w 252159"/>
              <a:gd name="connsiteY7" fmla="*/ 180584 h 264412"/>
              <a:gd name="connsiteX8" fmla="*/ 168256 w 252159"/>
              <a:gd name="connsiteY8" fmla="*/ 264413 h 264412"/>
              <a:gd name="connsiteX9" fmla="*/ 83829 w 252159"/>
              <a:gd name="connsiteY9" fmla="*/ 38254 h 264412"/>
              <a:gd name="connsiteX10" fmla="*/ 38179 w 252159"/>
              <a:gd name="connsiteY10" fmla="*/ 83904 h 264412"/>
              <a:gd name="connsiteX11" fmla="*/ 38179 w 252159"/>
              <a:gd name="connsiteY11" fmla="*/ 180584 h 264412"/>
              <a:gd name="connsiteX12" fmla="*/ 83829 w 252159"/>
              <a:gd name="connsiteY12" fmla="*/ 226234 h 264412"/>
              <a:gd name="connsiteX13" fmla="*/ 168181 w 252159"/>
              <a:gd name="connsiteY13" fmla="*/ 226234 h 264412"/>
              <a:gd name="connsiteX14" fmla="*/ 213831 w 252159"/>
              <a:gd name="connsiteY14" fmla="*/ 180584 h 264412"/>
              <a:gd name="connsiteX15" fmla="*/ 213831 w 252159"/>
              <a:gd name="connsiteY15" fmla="*/ 83904 h 264412"/>
              <a:gd name="connsiteX16" fmla="*/ 168181 w 252159"/>
              <a:gd name="connsiteY16" fmla="*/ 38254 h 264412"/>
              <a:gd name="connsiteX17" fmla="*/ 83829 w 252159"/>
              <a:gd name="connsiteY17" fmla="*/ 38254 h 264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52159" h="264412">
                <a:moveTo>
                  <a:pt x="168256" y="264413"/>
                </a:moveTo>
                <a:lnTo>
                  <a:pt x="83904" y="264413"/>
                </a:lnTo>
                <a:cubicBezTo>
                  <a:pt x="37656" y="264413"/>
                  <a:pt x="0" y="226757"/>
                  <a:pt x="0" y="180509"/>
                </a:cubicBezTo>
                <a:lnTo>
                  <a:pt x="0" y="83904"/>
                </a:lnTo>
                <a:cubicBezTo>
                  <a:pt x="0" y="37656"/>
                  <a:pt x="37656" y="0"/>
                  <a:pt x="83904" y="0"/>
                </a:cubicBezTo>
                <a:lnTo>
                  <a:pt x="168256" y="0"/>
                </a:lnTo>
                <a:cubicBezTo>
                  <a:pt x="214504" y="0"/>
                  <a:pt x="252160" y="37656"/>
                  <a:pt x="252160" y="83904"/>
                </a:cubicBezTo>
                <a:lnTo>
                  <a:pt x="252160" y="180584"/>
                </a:lnTo>
                <a:cubicBezTo>
                  <a:pt x="252085" y="226832"/>
                  <a:pt x="214504" y="264413"/>
                  <a:pt x="168256" y="264413"/>
                </a:cubicBezTo>
                <a:close/>
                <a:moveTo>
                  <a:pt x="83829" y="38254"/>
                </a:moveTo>
                <a:cubicBezTo>
                  <a:pt x="58650" y="38254"/>
                  <a:pt x="38179" y="58725"/>
                  <a:pt x="38179" y="83904"/>
                </a:cubicBezTo>
                <a:lnTo>
                  <a:pt x="38179" y="180584"/>
                </a:lnTo>
                <a:cubicBezTo>
                  <a:pt x="38179" y="205762"/>
                  <a:pt x="58650" y="226234"/>
                  <a:pt x="83829" y="226234"/>
                </a:cubicBezTo>
                <a:lnTo>
                  <a:pt x="168181" y="226234"/>
                </a:lnTo>
                <a:cubicBezTo>
                  <a:pt x="193360" y="226234"/>
                  <a:pt x="213831" y="205762"/>
                  <a:pt x="213831" y="180584"/>
                </a:cubicBezTo>
                <a:lnTo>
                  <a:pt x="213831" y="83904"/>
                </a:lnTo>
                <a:cubicBezTo>
                  <a:pt x="213831" y="58725"/>
                  <a:pt x="193360" y="38254"/>
                  <a:pt x="168181" y="38254"/>
                </a:cubicBezTo>
                <a:lnTo>
                  <a:pt x="83829" y="38254"/>
                </a:lnTo>
                <a:close/>
              </a:path>
            </a:pathLst>
          </a:custGeom>
          <a:solidFill>
            <a:srgbClr val="A43860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0" name="Freeform: Shape 829">
            <a:extLst>
              <a:ext uri="{FF2B5EF4-FFF2-40B4-BE49-F238E27FC236}">
                <a16:creationId xmlns:a16="http://schemas.microsoft.com/office/drawing/2014/main" id="{4DBAAE10-CB8F-5791-3641-1D3D0B9A2FCB}"/>
              </a:ext>
            </a:extLst>
          </p:cNvPr>
          <p:cNvSpPr/>
          <p:nvPr/>
        </p:nvSpPr>
        <p:spPr>
          <a:xfrm>
            <a:off x="11371736" y="1856309"/>
            <a:ext cx="172738" cy="553032"/>
          </a:xfrm>
          <a:custGeom>
            <a:avLst/>
            <a:gdLst>
              <a:gd name="connsiteX0" fmla="*/ 822 w 172738"/>
              <a:gd name="connsiteY0" fmla="*/ 67392 h 553032"/>
              <a:gd name="connsiteX1" fmla="*/ 0 w 172738"/>
              <a:gd name="connsiteY1" fmla="*/ 484894 h 553032"/>
              <a:gd name="connsiteX2" fmla="*/ 172365 w 172738"/>
              <a:gd name="connsiteY2" fmla="*/ 553033 h 553032"/>
              <a:gd name="connsiteX3" fmla="*/ 172739 w 172738"/>
              <a:gd name="connsiteY3" fmla="*/ 553033 h 553032"/>
              <a:gd name="connsiteX4" fmla="*/ 172739 w 172738"/>
              <a:gd name="connsiteY4" fmla="*/ 0 h 553032"/>
              <a:gd name="connsiteX5" fmla="*/ 822 w 172738"/>
              <a:gd name="connsiteY5" fmla="*/ 67392 h 553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2738" h="553032">
                <a:moveTo>
                  <a:pt x="822" y="67392"/>
                </a:moveTo>
                <a:lnTo>
                  <a:pt x="0" y="484894"/>
                </a:lnTo>
                <a:cubicBezTo>
                  <a:pt x="0" y="522550"/>
                  <a:pt x="77179" y="553033"/>
                  <a:pt x="172365" y="553033"/>
                </a:cubicBezTo>
                <a:cubicBezTo>
                  <a:pt x="172514" y="553033"/>
                  <a:pt x="172589" y="553033"/>
                  <a:pt x="172739" y="553033"/>
                </a:cubicBezTo>
                <a:lnTo>
                  <a:pt x="172739" y="0"/>
                </a:lnTo>
                <a:cubicBezTo>
                  <a:pt x="78450" y="75"/>
                  <a:pt x="822" y="31006"/>
                  <a:pt x="822" y="67392"/>
                </a:cubicBezTo>
                <a:close/>
              </a:path>
            </a:pathLst>
          </a:custGeom>
          <a:solidFill>
            <a:srgbClr val="A43860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1" name="Freeform: Shape 830">
            <a:extLst>
              <a:ext uri="{FF2B5EF4-FFF2-40B4-BE49-F238E27FC236}">
                <a16:creationId xmlns:a16="http://schemas.microsoft.com/office/drawing/2014/main" id="{D6EA910A-4477-FF54-60AF-978AA4853FC8}"/>
              </a:ext>
            </a:extLst>
          </p:cNvPr>
          <p:cNvSpPr/>
          <p:nvPr/>
        </p:nvSpPr>
        <p:spPr>
          <a:xfrm>
            <a:off x="11544550" y="1856309"/>
            <a:ext cx="172738" cy="552958"/>
          </a:xfrm>
          <a:custGeom>
            <a:avLst/>
            <a:gdLst>
              <a:gd name="connsiteX0" fmla="*/ 373 w 172738"/>
              <a:gd name="connsiteY0" fmla="*/ 0 h 552958"/>
              <a:gd name="connsiteX1" fmla="*/ 0 w 172738"/>
              <a:gd name="connsiteY1" fmla="*/ 0 h 552958"/>
              <a:gd name="connsiteX2" fmla="*/ 0 w 172738"/>
              <a:gd name="connsiteY2" fmla="*/ 552958 h 552958"/>
              <a:gd name="connsiteX3" fmla="*/ 171991 w 172738"/>
              <a:gd name="connsiteY3" fmla="*/ 484819 h 552958"/>
              <a:gd name="connsiteX4" fmla="*/ 172739 w 172738"/>
              <a:gd name="connsiteY4" fmla="*/ 68139 h 552958"/>
              <a:gd name="connsiteX5" fmla="*/ 373 w 172738"/>
              <a:gd name="connsiteY5" fmla="*/ 0 h 552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2738" h="552958">
                <a:moveTo>
                  <a:pt x="373" y="0"/>
                </a:moveTo>
                <a:cubicBezTo>
                  <a:pt x="224" y="0"/>
                  <a:pt x="149" y="0"/>
                  <a:pt x="0" y="0"/>
                </a:cubicBezTo>
                <a:lnTo>
                  <a:pt x="0" y="552958"/>
                </a:lnTo>
                <a:cubicBezTo>
                  <a:pt x="95036" y="552883"/>
                  <a:pt x="171991" y="522400"/>
                  <a:pt x="171991" y="484819"/>
                </a:cubicBezTo>
                <a:cubicBezTo>
                  <a:pt x="171991" y="484819"/>
                  <a:pt x="172739" y="133215"/>
                  <a:pt x="172739" y="68139"/>
                </a:cubicBezTo>
                <a:cubicBezTo>
                  <a:pt x="172813" y="30558"/>
                  <a:pt x="95634" y="0"/>
                  <a:pt x="373" y="0"/>
                </a:cubicBezTo>
                <a:close/>
              </a:path>
            </a:pathLst>
          </a:custGeom>
          <a:solidFill>
            <a:srgbClr val="922D4B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2" name="Freeform: Shape 831">
            <a:extLst>
              <a:ext uri="{FF2B5EF4-FFF2-40B4-BE49-F238E27FC236}">
                <a16:creationId xmlns:a16="http://schemas.microsoft.com/office/drawing/2014/main" id="{9F681E38-69E3-2D05-D89D-3BF505D0084C}"/>
              </a:ext>
            </a:extLst>
          </p:cNvPr>
          <p:cNvSpPr/>
          <p:nvPr/>
        </p:nvSpPr>
        <p:spPr>
          <a:xfrm>
            <a:off x="11403788" y="1878275"/>
            <a:ext cx="281522" cy="94438"/>
          </a:xfrm>
          <a:custGeom>
            <a:avLst/>
            <a:gdLst>
              <a:gd name="connsiteX0" fmla="*/ 281522 w 281522"/>
              <a:gd name="connsiteY0" fmla="*/ 47219 h 94438"/>
              <a:gd name="connsiteX1" fmla="*/ 140761 w 281522"/>
              <a:gd name="connsiteY1" fmla="*/ 94438 h 94438"/>
              <a:gd name="connsiteX2" fmla="*/ 0 w 281522"/>
              <a:gd name="connsiteY2" fmla="*/ 47219 h 94438"/>
              <a:gd name="connsiteX3" fmla="*/ 140761 w 281522"/>
              <a:gd name="connsiteY3" fmla="*/ 0 h 94438"/>
              <a:gd name="connsiteX4" fmla="*/ 281522 w 281522"/>
              <a:gd name="connsiteY4" fmla="*/ 47219 h 94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1522" h="94438">
                <a:moveTo>
                  <a:pt x="281522" y="47219"/>
                </a:moveTo>
                <a:cubicBezTo>
                  <a:pt x="281522" y="73298"/>
                  <a:pt x="218501" y="94438"/>
                  <a:pt x="140761" y="94438"/>
                </a:cubicBezTo>
                <a:cubicBezTo>
                  <a:pt x="63021" y="94438"/>
                  <a:pt x="0" y="73298"/>
                  <a:pt x="0" y="47219"/>
                </a:cubicBezTo>
                <a:cubicBezTo>
                  <a:pt x="0" y="21141"/>
                  <a:pt x="63020" y="0"/>
                  <a:pt x="140761" y="0"/>
                </a:cubicBezTo>
                <a:cubicBezTo>
                  <a:pt x="218501" y="0"/>
                  <a:pt x="281522" y="21141"/>
                  <a:pt x="281522" y="47219"/>
                </a:cubicBezTo>
                <a:close/>
              </a:path>
            </a:pathLst>
          </a:custGeom>
          <a:solidFill>
            <a:srgbClr val="392E1D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3" name="Freeform: Shape 832">
            <a:extLst>
              <a:ext uri="{FF2B5EF4-FFF2-40B4-BE49-F238E27FC236}">
                <a16:creationId xmlns:a16="http://schemas.microsoft.com/office/drawing/2014/main" id="{F2DCF71A-D65F-443A-38F7-6609C667C8EE}"/>
              </a:ext>
            </a:extLst>
          </p:cNvPr>
          <p:cNvSpPr/>
          <p:nvPr/>
        </p:nvSpPr>
        <p:spPr>
          <a:xfrm>
            <a:off x="11437762" y="1771060"/>
            <a:ext cx="55186" cy="130749"/>
          </a:xfrm>
          <a:custGeom>
            <a:avLst/>
            <a:gdLst>
              <a:gd name="connsiteX0" fmla="*/ 27367 w 55186"/>
              <a:gd name="connsiteY0" fmla="*/ 130749 h 130749"/>
              <a:gd name="connsiteX1" fmla="*/ 28039 w 55186"/>
              <a:gd name="connsiteY1" fmla="*/ 128956 h 130749"/>
              <a:gd name="connsiteX2" fmla="*/ 29533 w 55186"/>
              <a:gd name="connsiteY2" fmla="*/ 124249 h 130749"/>
              <a:gd name="connsiteX3" fmla="*/ 29832 w 55186"/>
              <a:gd name="connsiteY3" fmla="*/ 122755 h 130749"/>
              <a:gd name="connsiteX4" fmla="*/ 30131 w 55186"/>
              <a:gd name="connsiteY4" fmla="*/ 121111 h 130749"/>
              <a:gd name="connsiteX5" fmla="*/ 30430 w 55186"/>
              <a:gd name="connsiteY5" fmla="*/ 117675 h 130749"/>
              <a:gd name="connsiteX6" fmla="*/ 29757 w 55186"/>
              <a:gd name="connsiteY6" fmla="*/ 110278 h 130749"/>
              <a:gd name="connsiteX7" fmla="*/ 27441 w 55186"/>
              <a:gd name="connsiteY7" fmla="*/ 102283 h 130749"/>
              <a:gd name="connsiteX8" fmla="*/ 26619 w 55186"/>
              <a:gd name="connsiteY8" fmla="*/ 100191 h 130749"/>
              <a:gd name="connsiteX9" fmla="*/ 25723 w 55186"/>
              <a:gd name="connsiteY9" fmla="*/ 98025 h 130749"/>
              <a:gd name="connsiteX10" fmla="*/ 24751 w 55186"/>
              <a:gd name="connsiteY10" fmla="*/ 95858 h 130749"/>
              <a:gd name="connsiteX11" fmla="*/ 23706 w 55186"/>
              <a:gd name="connsiteY11" fmla="*/ 93617 h 130749"/>
              <a:gd name="connsiteX12" fmla="*/ 19073 w 55186"/>
              <a:gd name="connsiteY12" fmla="*/ 84502 h 130749"/>
              <a:gd name="connsiteX13" fmla="*/ 17803 w 55186"/>
              <a:gd name="connsiteY13" fmla="*/ 82185 h 130749"/>
              <a:gd name="connsiteX14" fmla="*/ 16533 w 55186"/>
              <a:gd name="connsiteY14" fmla="*/ 80019 h 130749"/>
              <a:gd name="connsiteX15" fmla="*/ 13395 w 55186"/>
              <a:gd name="connsiteY15" fmla="*/ 74639 h 130749"/>
              <a:gd name="connsiteX16" fmla="*/ 7044 w 55186"/>
              <a:gd name="connsiteY16" fmla="*/ 62536 h 130749"/>
              <a:gd name="connsiteX17" fmla="*/ 1889 w 55186"/>
              <a:gd name="connsiteY17" fmla="*/ 48340 h 130749"/>
              <a:gd name="connsiteX18" fmla="*/ 394 w 55186"/>
              <a:gd name="connsiteY18" fmla="*/ 40644 h 130749"/>
              <a:gd name="connsiteX19" fmla="*/ 171 w 55186"/>
              <a:gd name="connsiteY19" fmla="*/ 38702 h 130749"/>
              <a:gd name="connsiteX20" fmla="*/ 96 w 55186"/>
              <a:gd name="connsiteY20" fmla="*/ 38254 h 130749"/>
              <a:gd name="connsiteX21" fmla="*/ 96 w 55186"/>
              <a:gd name="connsiteY21" fmla="*/ 38029 h 130749"/>
              <a:gd name="connsiteX22" fmla="*/ 96 w 55186"/>
              <a:gd name="connsiteY22" fmla="*/ 37880 h 130749"/>
              <a:gd name="connsiteX23" fmla="*/ 96 w 55186"/>
              <a:gd name="connsiteY23" fmla="*/ 37805 h 130749"/>
              <a:gd name="connsiteX24" fmla="*/ 21 w 55186"/>
              <a:gd name="connsiteY24" fmla="*/ 37432 h 130749"/>
              <a:gd name="connsiteX25" fmla="*/ 21 w 55186"/>
              <a:gd name="connsiteY25" fmla="*/ 36685 h 130749"/>
              <a:gd name="connsiteX26" fmla="*/ 21 w 55186"/>
              <a:gd name="connsiteY26" fmla="*/ 35190 h 130749"/>
              <a:gd name="connsiteX27" fmla="*/ 21 w 55186"/>
              <a:gd name="connsiteY27" fmla="*/ 33173 h 130749"/>
              <a:gd name="connsiteX28" fmla="*/ 245 w 55186"/>
              <a:gd name="connsiteY28" fmla="*/ 29363 h 130749"/>
              <a:gd name="connsiteX29" fmla="*/ 694 w 55186"/>
              <a:gd name="connsiteY29" fmla="*/ 25776 h 130749"/>
              <a:gd name="connsiteX30" fmla="*/ 2412 w 55186"/>
              <a:gd name="connsiteY30" fmla="*/ 19127 h 130749"/>
              <a:gd name="connsiteX31" fmla="*/ 8165 w 55186"/>
              <a:gd name="connsiteY31" fmla="*/ 8517 h 130749"/>
              <a:gd name="connsiteX32" fmla="*/ 15039 w 55186"/>
              <a:gd name="connsiteY32" fmla="*/ 2540 h 130749"/>
              <a:gd name="connsiteX33" fmla="*/ 16533 w 55186"/>
              <a:gd name="connsiteY33" fmla="*/ 1718 h 130749"/>
              <a:gd name="connsiteX34" fmla="*/ 17952 w 55186"/>
              <a:gd name="connsiteY34" fmla="*/ 1121 h 130749"/>
              <a:gd name="connsiteX35" fmla="*/ 19148 w 55186"/>
              <a:gd name="connsiteY35" fmla="*/ 672 h 130749"/>
              <a:gd name="connsiteX36" fmla="*/ 20194 w 55186"/>
              <a:gd name="connsiteY36" fmla="*/ 374 h 130749"/>
              <a:gd name="connsiteX37" fmla="*/ 22062 w 55186"/>
              <a:gd name="connsiteY37" fmla="*/ 0 h 130749"/>
              <a:gd name="connsiteX38" fmla="*/ 21613 w 55186"/>
              <a:gd name="connsiteY38" fmla="*/ 1868 h 130749"/>
              <a:gd name="connsiteX39" fmla="*/ 21240 w 55186"/>
              <a:gd name="connsiteY39" fmla="*/ 3960 h 130749"/>
              <a:gd name="connsiteX40" fmla="*/ 21090 w 55186"/>
              <a:gd name="connsiteY40" fmla="*/ 5230 h 130749"/>
              <a:gd name="connsiteX41" fmla="*/ 20941 w 55186"/>
              <a:gd name="connsiteY41" fmla="*/ 6650 h 130749"/>
              <a:gd name="connsiteX42" fmla="*/ 20866 w 55186"/>
              <a:gd name="connsiteY42" fmla="*/ 9788 h 130749"/>
              <a:gd name="connsiteX43" fmla="*/ 21016 w 55186"/>
              <a:gd name="connsiteY43" fmla="*/ 11506 h 130749"/>
              <a:gd name="connsiteX44" fmla="*/ 21240 w 55186"/>
              <a:gd name="connsiteY44" fmla="*/ 13224 h 130749"/>
              <a:gd name="connsiteX45" fmla="*/ 23257 w 55186"/>
              <a:gd name="connsiteY45" fmla="*/ 20546 h 130749"/>
              <a:gd name="connsiteX46" fmla="*/ 24004 w 55186"/>
              <a:gd name="connsiteY46" fmla="*/ 22489 h 130749"/>
              <a:gd name="connsiteX47" fmla="*/ 24826 w 55186"/>
              <a:gd name="connsiteY47" fmla="*/ 24431 h 130749"/>
              <a:gd name="connsiteX48" fmla="*/ 25797 w 55186"/>
              <a:gd name="connsiteY48" fmla="*/ 26374 h 130749"/>
              <a:gd name="connsiteX49" fmla="*/ 26769 w 55186"/>
              <a:gd name="connsiteY49" fmla="*/ 28242 h 130749"/>
              <a:gd name="connsiteX50" fmla="*/ 27292 w 55186"/>
              <a:gd name="connsiteY50" fmla="*/ 29064 h 130749"/>
              <a:gd name="connsiteX51" fmla="*/ 27964 w 55186"/>
              <a:gd name="connsiteY51" fmla="*/ 30409 h 130749"/>
              <a:gd name="connsiteX52" fmla="*/ 28263 w 55186"/>
              <a:gd name="connsiteY52" fmla="*/ 31081 h 130749"/>
              <a:gd name="connsiteX53" fmla="*/ 28188 w 55186"/>
              <a:gd name="connsiteY53" fmla="*/ 30782 h 130749"/>
              <a:gd name="connsiteX54" fmla="*/ 28188 w 55186"/>
              <a:gd name="connsiteY54" fmla="*/ 30782 h 130749"/>
              <a:gd name="connsiteX55" fmla="*/ 28263 w 55186"/>
              <a:gd name="connsiteY55" fmla="*/ 30857 h 130749"/>
              <a:gd name="connsiteX56" fmla="*/ 28338 w 55186"/>
              <a:gd name="connsiteY56" fmla="*/ 31006 h 130749"/>
              <a:gd name="connsiteX57" fmla="*/ 28487 w 55186"/>
              <a:gd name="connsiteY57" fmla="*/ 31230 h 130749"/>
              <a:gd name="connsiteX58" fmla="*/ 29085 w 55186"/>
              <a:gd name="connsiteY58" fmla="*/ 32202 h 130749"/>
              <a:gd name="connsiteX59" fmla="*/ 29683 w 55186"/>
              <a:gd name="connsiteY59" fmla="*/ 33173 h 130749"/>
              <a:gd name="connsiteX60" fmla="*/ 30280 w 55186"/>
              <a:gd name="connsiteY60" fmla="*/ 34144 h 130749"/>
              <a:gd name="connsiteX61" fmla="*/ 31625 w 55186"/>
              <a:gd name="connsiteY61" fmla="*/ 36236 h 130749"/>
              <a:gd name="connsiteX62" fmla="*/ 37751 w 55186"/>
              <a:gd name="connsiteY62" fmla="*/ 45351 h 130749"/>
              <a:gd name="connsiteX63" fmla="*/ 44775 w 55186"/>
              <a:gd name="connsiteY63" fmla="*/ 56484 h 130749"/>
              <a:gd name="connsiteX64" fmla="*/ 45671 w 55186"/>
              <a:gd name="connsiteY64" fmla="*/ 58053 h 130749"/>
              <a:gd name="connsiteX65" fmla="*/ 46568 w 55186"/>
              <a:gd name="connsiteY65" fmla="*/ 59771 h 130749"/>
              <a:gd name="connsiteX66" fmla="*/ 48137 w 55186"/>
              <a:gd name="connsiteY66" fmla="*/ 62909 h 130749"/>
              <a:gd name="connsiteX67" fmla="*/ 48436 w 55186"/>
              <a:gd name="connsiteY67" fmla="*/ 63432 h 130749"/>
              <a:gd name="connsiteX68" fmla="*/ 48660 w 55186"/>
              <a:gd name="connsiteY68" fmla="*/ 63880 h 130749"/>
              <a:gd name="connsiteX69" fmla="*/ 49108 w 55186"/>
              <a:gd name="connsiteY69" fmla="*/ 64777 h 130749"/>
              <a:gd name="connsiteX70" fmla="*/ 49930 w 55186"/>
              <a:gd name="connsiteY70" fmla="*/ 66645 h 130749"/>
              <a:gd name="connsiteX71" fmla="*/ 51349 w 55186"/>
              <a:gd name="connsiteY71" fmla="*/ 70455 h 130749"/>
              <a:gd name="connsiteX72" fmla="*/ 54861 w 55186"/>
              <a:gd name="connsiteY72" fmla="*/ 85921 h 130749"/>
              <a:gd name="connsiteX73" fmla="*/ 55160 w 55186"/>
              <a:gd name="connsiteY73" fmla="*/ 93691 h 130749"/>
              <a:gd name="connsiteX74" fmla="*/ 54413 w 55186"/>
              <a:gd name="connsiteY74" fmla="*/ 101312 h 130749"/>
              <a:gd name="connsiteX75" fmla="*/ 49855 w 55186"/>
              <a:gd name="connsiteY75" fmla="*/ 114910 h 130749"/>
              <a:gd name="connsiteX76" fmla="*/ 42235 w 55186"/>
              <a:gd name="connsiteY76" fmla="*/ 124399 h 130749"/>
              <a:gd name="connsiteX77" fmla="*/ 34464 w 55186"/>
              <a:gd name="connsiteY77" fmla="*/ 128956 h 130749"/>
              <a:gd name="connsiteX78" fmla="*/ 31326 w 55186"/>
              <a:gd name="connsiteY78" fmla="*/ 129853 h 130749"/>
              <a:gd name="connsiteX79" fmla="*/ 29010 w 55186"/>
              <a:gd name="connsiteY79" fmla="*/ 130226 h 130749"/>
              <a:gd name="connsiteX80" fmla="*/ 27367 w 55186"/>
              <a:gd name="connsiteY80" fmla="*/ 130749 h 130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55186" h="130749">
                <a:moveTo>
                  <a:pt x="27367" y="130749"/>
                </a:moveTo>
                <a:cubicBezTo>
                  <a:pt x="27367" y="130749"/>
                  <a:pt x="27590" y="130077"/>
                  <a:pt x="28039" y="128956"/>
                </a:cubicBezTo>
                <a:cubicBezTo>
                  <a:pt x="28562" y="127761"/>
                  <a:pt x="29010" y="126192"/>
                  <a:pt x="29533" y="124249"/>
                </a:cubicBezTo>
                <a:cubicBezTo>
                  <a:pt x="29683" y="123801"/>
                  <a:pt x="29757" y="123203"/>
                  <a:pt x="29832" y="122755"/>
                </a:cubicBezTo>
                <a:cubicBezTo>
                  <a:pt x="29981" y="122232"/>
                  <a:pt x="30056" y="121709"/>
                  <a:pt x="30131" y="121111"/>
                </a:cubicBezTo>
                <a:cubicBezTo>
                  <a:pt x="30280" y="119991"/>
                  <a:pt x="30430" y="118870"/>
                  <a:pt x="30430" y="117675"/>
                </a:cubicBezTo>
                <a:cubicBezTo>
                  <a:pt x="30504" y="115284"/>
                  <a:pt x="30280" y="112818"/>
                  <a:pt x="29757" y="110278"/>
                </a:cubicBezTo>
                <a:cubicBezTo>
                  <a:pt x="29234" y="107738"/>
                  <a:pt x="28487" y="105123"/>
                  <a:pt x="27441" y="102283"/>
                </a:cubicBezTo>
                <a:cubicBezTo>
                  <a:pt x="27217" y="101611"/>
                  <a:pt x="26918" y="100864"/>
                  <a:pt x="26619" y="100191"/>
                </a:cubicBezTo>
                <a:cubicBezTo>
                  <a:pt x="26320" y="99519"/>
                  <a:pt x="26022" y="98772"/>
                  <a:pt x="25723" y="98025"/>
                </a:cubicBezTo>
                <a:cubicBezTo>
                  <a:pt x="25424" y="97278"/>
                  <a:pt x="25125" y="96605"/>
                  <a:pt x="24751" y="95858"/>
                </a:cubicBezTo>
                <a:cubicBezTo>
                  <a:pt x="24378" y="95111"/>
                  <a:pt x="24079" y="94364"/>
                  <a:pt x="23706" y="93617"/>
                </a:cubicBezTo>
                <a:cubicBezTo>
                  <a:pt x="22286" y="90628"/>
                  <a:pt x="20717" y="87565"/>
                  <a:pt x="19073" y="84502"/>
                </a:cubicBezTo>
                <a:cubicBezTo>
                  <a:pt x="18625" y="83754"/>
                  <a:pt x="18251" y="82933"/>
                  <a:pt x="17803" y="82185"/>
                </a:cubicBezTo>
                <a:cubicBezTo>
                  <a:pt x="17355" y="81438"/>
                  <a:pt x="16981" y="80766"/>
                  <a:pt x="16533" y="80019"/>
                </a:cubicBezTo>
                <a:cubicBezTo>
                  <a:pt x="15487" y="78226"/>
                  <a:pt x="14441" y="76432"/>
                  <a:pt x="13395" y="74639"/>
                </a:cubicBezTo>
                <a:cubicBezTo>
                  <a:pt x="11303" y="70978"/>
                  <a:pt x="9061" y="66944"/>
                  <a:pt x="7044" y="62536"/>
                </a:cubicBezTo>
                <a:cubicBezTo>
                  <a:pt x="4952" y="58202"/>
                  <a:pt x="3159" y="53346"/>
                  <a:pt x="1889" y="48340"/>
                </a:cubicBezTo>
                <a:cubicBezTo>
                  <a:pt x="1217" y="45800"/>
                  <a:pt x="694" y="43259"/>
                  <a:pt x="394" y="40644"/>
                </a:cubicBezTo>
                <a:cubicBezTo>
                  <a:pt x="320" y="39972"/>
                  <a:pt x="245" y="39374"/>
                  <a:pt x="171" y="38702"/>
                </a:cubicBezTo>
                <a:lnTo>
                  <a:pt x="96" y="38254"/>
                </a:lnTo>
                <a:lnTo>
                  <a:pt x="96" y="38029"/>
                </a:lnTo>
                <a:lnTo>
                  <a:pt x="96" y="37880"/>
                </a:lnTo>
                <a:lnTo>
                  <a:pt x="96" y="37805"/>
                </a:lnTo>
                <a:cubicBezTo>
                  <a:pt x="96" y="37880"/>
                  <a:pt x="-54" y="37208"/>
                  <a:pt x="21" y="37432"/>
                </a:cubicBezTo>
                <a:lnTo>
                  <a:pt x="21" y="36685"/>
                </a:lnTo>
                <a:cubicBezTo>
                  <a:pt x="21" y="36162"/>
                  <a:pt x="21" y="35639"/>
                  <a:pt x="21" y="35190"/>
                </a:cubicBezTo>
                <a:cubicBezTo>
                  <a:pt x="21" y="34518"/>
                  <a:pt x="21" y="33845"/>
                  <a:pt x="21" y="33173"/>
                </a:cubicBezTo>
                <a:cubicBezTo>
                  <a:pt x="21" y="31753"/>
                  <a:pt x="96" y="30558"/>
                  <a:pt x="245" y="29363"/>
                </a:cubicBezTo>
                <a:cubicBezTo>
                  <a:pt x="394" y="28167"/>
                  <a:pt x="544" y="26972"/>
                  <a:pt x="694" y="25776"/>
                </a:cubicBezTo>
                <a:cubicBezTo>
                  <a:pt x="1142" y="23460"/>
                  <a:pt x="1665" y="21219"/>
                  <a:pt x="2412" y="19127"/>
                </a:cubicBezTo>
                <a:cubicBezTo>
                  <a:pt x="3831" y="14943"/>
                  <a:pt x="5924" y="11282"/>
                  <a:pt x="8165" y="8517"/>
                </a:cubicBezTo>
                <a:cubicBezTo>
                  <a:pt x="10406" y="5678"/>
                  <a:pt x="12872" y="3810"/>
                  <a:pt x="15039" y="2540"/>
                </a:cubicBezTo>
                <a:cubicBezTo>
                  <a:pt x="15562" y="2241"/>
                  <a:pt x="16085" y="1943"/>
                  <a:pt x="16533" y="1718"/>
                </a:cubicBezTo>
                <a:cubicBezTo>
                  <a:pt x="17056" y="1494"/>
                  <a:pt x="17504" y="1345"/>
                  <a:pt x="17952" y="1121"/>
                </a:cubicBezTo>
                <a:cubicBezTo>
                  <a:pt x="18401" y="971"/>
                  <a:pt x="18774" y="822"/>
                  <a:pt x="19148" y="672"/>
                </a:cubicBezTo>
                <a:cubicBezTo>
                  <a:pt x="19521" y="523"/>
                  <a:pt x="19895" y="448"/>
                  <a:pt x="20194" y="374"/>
                </a:cubicBezTo>
                <a:cubicBezTo>
                  <a:pt x="21464" y="75"/>
                  <a:pt x="22062" y="0"/>
                  <a:pt x="22062" y="0"/>
                </a:cubicBezTo>
                <a:cubicBezTo>
                  <a:pt x="22062" y="0"/>
                  <a:pt x="21912" y="672"/>
                  <a:pt x="21613" y="1868"/>
                </a:cubicBezTo>
                <a:cubicBezTo>
                  <a:pt x="21464" y="2466"/>
                  <a:pt x="21315" y="3138"/>
                  <a:pt x="21240" y="3960"/>
                </a:cubicBezTo>
                <a:cubicBezTo>
                  <a:pt x="21165" y="4333"/>
                  <a:pt x="21090" y="4782"/>
                  <a:pt x="21090" y="5230"/>
                </a:cubicBezTo>
                <a:cubicBezTo>
                  <a:pt x="21090" y="5678"/>
                  <a:pt x="21016" y="6127"/>
                  <a:pt x="20941" y="6650"/>
                </a:cubicBezTo>
                <a:cubicBezTo>
                  <a:pt x="20866" y="7621"/>
                  <a:pt x="20866" y="8742"/>
                  <a:pt x="20866" y="9788"/>
                </a:cubicBezTo>
                <a:cubicBezTo>
                  <a:pt x="20941" y="10385"/>
                  <a:pt x="20941" y="10908"/>
                  <a:pt x="21016" y="11506"/>
                </a:cubicBezTo>
                <a:cubicBezTo>
                  <a:pt x="21090" y="12104"/>
                  <a:pt x="21165" y="12701"/>
                  <a:pt x="21240" y="13224"/>
                </a:cubicBezTo>
                <a:cubicBezTo>
                  <a:pt x="21613" y="15615"/>
                  <a:pt x="22286" y="18081"/>
                  <a:pt x="23257" y="20546"/>
                </a:cubicBezTo>
                <a:cubicBezTo>
                  <a:pt x="23481" y="21144"/>
                  <a:pt x="23780" y="21816"/>
                  <a:pt x="24004" y="22489"/>
                </a:cubicBezTo>
                <a:cubicBezTo>
                  <a:pt x="24303" y="23087"/>
                  <a:pt x="24527" y="23759"/>
                  <a:pt x="24826" y="24431"/>
                </a:cubicBezTo>
                <a:cubicBezTo>
                  <a:pt x="25200" y="25104"/>
                  <a:pt x="25424" y="25702"/>
                  <a:pt x="25797" y="26374"/>
                </a:cubicBezTo>
                <a:cubicBezTo>
                  <a:pt x="26171" y="27046"/>
                  <a:pt x="26470" y="27719"/>
                  <a:pt x="26769" y="28242"/>
                </a:cubicBezTo>
                <a:cubicBezTo>
                  <a:pt x="26918" y="28541"/>
                  <a:pt x="27067" y="28765"/>
                  <a:pt x="27292" y="29064"/>
                </a:cubicBezTo>
                <a:cubicBezTo>
                  <a:pt x="27516" y="29512"/>
                  <a:pt x="27740" y="29960"/>
                  <a:pt x="27964" y="30409"/>
                </a:cubicBezTo>
                <a:lnTo>
                  <a:pt x="28263" y="31081"/>
                </a:lnTo>
                <a:cubicBezTo>
                  <a:pt x="28338" y="31380"/>
                  <a:pt x="28188" y="30707"/>
                  <a:pt x="28188" y="30782"/>
                </a:cubicBezTo>
                <a:lnTo>
                  <a:pt x="28188" y="30782"/>
                </a:lnTo>
                <a:lnTo>
                  <a:pt x="28263" y="30857"/>
                </a:lnTo>
                <a:lnTo>
                  <a:pt x="28338" y="31006"/>
                </a:lnTo>
                <a:lnTo>
                  <a:pt x="28487" y="31230"/>
                </a:lnTo>
                <a:cubicBezTo>
                  <a:pt x="28711" y="31529"/>
                  <a:pt x="28860" y="31903"/>
                  <a:pt x="29085" y="32202"/>
                </a:cubicBezTo>
                <a:cubicBezTo>
                  <a:pt x="29234" y="32501"/>
                  <a:pt x="29533" y="32874"/>
                  <a:pt x="29683" y="33173"/>
                </a:cubicBezTo>
                <a:cubicBezTo>
                  <a:pt x="29907" y="33472"/>
                  <a:pt x="30056" y="33845"/>
                  <a:pt x="30280" y="34144"/>
                </a:cubicBezTo>
                <a:cubicBezTo>
                  <a:pt x="30728" y="34817"/>
                  <a:pt x="31177" y="35489"/>
                  <a:pt x="31625" y="36236"/>
                </a:cubicBezTo>
                <a:cubicBezTo>
                  <a:pt x="33642" y="39225"/>
                  <a:pt x="35660" y="42288"/>
                  <a:pt x="37751" y="45351"/>
                </a:cubicBezTo>
                <a:cubicBezTo>
                  <a:pt x="39993" y="48714"/>
                  <a:pt x="42384" y="52375"/>
                  <a:pt x="44775" y="56484"/>
                </a:cubicBezTo>
                <a:lnTo>
                  <a:pt x="45671" y="58053"/>
                </a:lnTo>
                <a:lnTo>
                  <a:pt x="46568" y="59771"/>
                </a:lnTo>
                <a:cubicBezTo>
                  <a:pt x="47240" y="60967"/>
                  <a:pt x="47614" y="61863"/>
                  <a:pt x="48137" y="62909"/>
                </a:cubicBezTo>
                <a:lnTo>
                  <a:pt x="48436" y="63432"/>
                </a:lnTo>
                <a:lnTo>
                  <a:pt x="48660" y="63880"/>
                </a:lnTo>
                <a:lnTo>
                  <a:pt x="49108" y="64777"/>
                </a:lnTo>
                <a:cubicBezTo>
                  <a:pt x="49407" y="65375"/>
                  <a:pt x="49631" y="66047"/>
                  <a:pt x="49930" y="66645"/>
                </a:cubicBezTo>
                <a:cubicBezTo>
                  <a:pt x="50453" y="67915"/>
                  <a:pt x="50976" y="69185"/>
                  <a:pt x="51349" y="70455"/>
                </a:cubicBezTo>
                <a:cubicBezTo>
                  <a:pt x="53142" y="75536"/>
                  <a:pt x="54338" y="80766"/>
                  <a:pt x="54861" y="85921"/>
                </a:cubicBezTo>
                <a:cubicBezTo>
                  <a:pt x="55160" y="88536"/>
                  <a:pt x="55235" y="91151"/>
                  <a:pt x="55160" y="93691"/>
                </a:cubicBezTo>
                <a:cubicBezTo>
                  <a:pt x="55085" y="96232"/>
                  <a:pt x="54861" y="98847"/>
                  <a:pt x="54413" y="101312"/>
                </a:cubicBezTo>
                <a:cubicBezTo>
                  <a:pt x="53591" y="106243"/>
                  <a:pt x="52022" y="110950"/>
                  <a:pt x="49855" y="114910"/>
                </a:cubicBezTo>
                <a:cubicBezTo>
                  <a:pt x="47688" y="118870"/>
                  <a:pt x="44999" y="122157"/>
                  <a:pt x="42235" y="124399"/>
                </a:cubicBezTo>
                <a:cubicBezTo>
                  <a:pt x="39470" y="126715"/>
                  <a:pt x="36781" y="128134"/>
                  <a:pt x="34464" y="128956"/>
                </a:cubicBezTo>
                <a:cubicBezTo>
                  <a:pt x="33344" y="129330"/>
                  <a:pt x="32297" y="129703"/>
                  <a:pt x="31326" y="129853"/>
                </a:cubicBezTo>
                <a:cubicBezTo>
                  <a:pt x="30430" y="130077"/>
                  <a:pt x="29683" y="130226"/>
                  <a:pt x="29010" y="130226"/>
                </a:cubicBezTo>
                <a:cubicBezTo>
                  <a:pt x="28039" y="130749"/>
                  <a:pt x="27367" y="130749"/>
                  <a:pt x="27367" y="130749"/>
                </a:cubicBezTo>
                <a:close/>
              </a:path>
            </a:pathLst>
          </a:custGeom>
          <a:solidFill>
            <a:srgbClr val="EAEAEB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4" name="Freeform: Shape 833">
            <a:extLst>
              <a:ext uri="{FF2B5EF4-FFF2-40B4-BE49-F238E27FC236}">
                <a16:creationId xmlns:a16="http://schemas.microsoft.com/office/drawing/2014/main" id="{82261586-9CF8-8B12-1A1E-BCC2AF0289AE}"/>
              </a:ext>
            </a:extLst>
          </p:cNvPr>
          <p:cNvSpPr/>
          <p:nvPr/>
        </p:nvSpPr>
        <p:spPr>
          <a:xfrm>
            <a:off x="11597501" y="1771060"/>
            <a:ext cx="55186" cy="130749"/>
          </a:xfrm>
          <a:custGeom>
            <a:avLst/>
            <a:gdLst>
              <a:gd name="connsiteX0" fmla="*/ 27292 w 55186"/>
              <a:gd name="connsiteY0" fmla="*/ 130749 h 130749"/>
              <a:gd name="connsiteX1" fmla="*/ 27964 w 55186"/>
              <a:gd name="connsiteY1" fmla="*/ 128956 h 130749"/>
              <a:gd name="connsiteX2" fmla="*/ 29458 w 55186"/>
              <a:gd name="connsiteY2" fmla="*/ 124249 h 130749"/>
              <a:gd name="connsiteX3" fmla="*/ 29832 w 55186"/>
              <a:gd name="connsiteY3" fmla="*/ 122755 h 130749"/>
              <a:gd name="connsiteX4" fmla="*/ 30131 w 55186"/>
              <a:gd name="connsiteY4" fmla="*/ 121111 h 130749"/>
              <a:gd name="connsiteX5" fmla="*/ 30430 w 55186"/>
              <a:gd name="connsiteY5" fmla="*/ 117675 h 130749"/>
              <a:gd name="connsiteX6" fmla="*/ 29757 w 55186"/>
              <a:gd name="connsiteY6" fmla="*/ 110278 h 130749"/>
              <a:gd name="connsiteX7" fmla="*/ 27441 w 55186"/>
              <a:gd name="connsiteY7" fmla="*/ 102283 h 130749"/>
              <a:gd name="connsiteX8" fmla="*/ 26619 w 55186"/>
              <a:gd name="connsiteY8" fmla="*/ 100191 h 130749"/>
              <a:gd name="connsiteX9" fmla="*/ 25723 w 55186"/>
              <a:gd name="connsiteY9" fmla="*/ 98025 h 130749"/>
              <a:gd name="connsiteX10" fmla="*/ 24751 w 55186"/>
              <a:gd name="connsiteY10" fmla="*/ 95858 h 130749"/>
              <a:gd name="connsiteX11" fmla="*/ 23705 w 55186"/>
              <a:gd name="connsiteY11" fmla="*/ 93617 h 130749"/>
              <a:gd name="connsiteX12" fmla="*/ 19073 w 55186"/>
              <a:gd name="connsiteY12" fmla="*/ 84502 h 130749"/>
              <a:gd name="connsiteX13" fmla="*/ 17803 w 55186"/>
              <a:gd name="connsiteY13" fmla="*/ 82185 h 130749"/>
              <a:gd name="connsiteX14" fmla="*/ 16533 w 55186"/>
              <a:gd name="connsiteY14" fmla="*/ 80019 h 130749"/>
              <a:gd name="connsiteX15" fmla="*/ 13395 w 55186"/>
              <a:gd name="connsiteY15" fmla="*/ 74639 h 130749"/>
              <a:gd name="connsiteX16" fmla="*/ 7044 w 55186"/>
              <a:gd name="connsiteY16" fmla="*/ 62536 h 130749"/>
              <a:gd name="connsiteX17" fmla="*/ 1889 w 55186"/>
              <a:gd name="connsiteY17" fmla="*/ 48340 h 130749"/>
              <a:gd name="connsiteX18" fmla="*/ 394 w 55186"/>
              <a:gd name="connsiteY18" fmla="*/ 40644 h 130749"/>
              <a:gd name="connsiteX19" fmla="*/ 171 w 55186"/>
              <a:gd name="connsiteY19" fmla="*/ 38702 h 130749"/>
              <a:gd name="connsiteX20" fmla="*/ 96 w 55186"/>
              <a:gd name="connsiteY20" fmla="*/ 38254 h 130749"/>
              <a:gd name="connsiteX21" fmla="*/ 96 w 55186"/>
              <a:gd name="connsiteY21" fmla="*/ 38029 h 130749"/>
              <a:gd name="connsiteX22" fmla="*/ 96 w 55186"/>
              <a:gd name="connsiteY22" fmla="*/ 37880 h 130749"/>
              <a:gd name="connsiteX23" fmla="*/ 96 w 55186"/>
              <a:gd name="connsiteY23" fmla="*/ 37805 h 130749"/>
              <a:gd name="connsiteX24" fmla="*/ 21 w 55186"/>
              <a:gd name="connsiteY24" fmla="*/ 37432 h 130749"/>
              <a:gd name="connsiteX25" fmla="*/ 21 w 55186"/>
              <a:gd name="connsiteY25" fmla="*/ 36685 h 130749"/>
              <a:gd name="connsiteX26" fmla="*/ 21 w 55186"/>
              <a:gd name="connsiteY26" fmla="*/ 35190 h 130749"/>
              <a:gd name="connsiteX27" fmla="*/ 21 w 55186"/>
              <a:gd name="connsiteY27" fmla="*/ 33173 h 130749"/>
              <a:gd name="connsiteX28" fmla="*/ 245 w 55186"/>
              <a:gd name="connsiteY28" fmla="*/ 29363 h 130749"/>
              <a:gd name="connsiteX29" fmla="*/ 694 w 55186"/>
              <a:gd name="connsiteY29" fmla="*/ 25776 h 130749"/>
              <a:gd name="connsiteX30" fmla="*/ 2412 w 55186"/>
              <a:gd name="connsiteY30" fmla="*/ 19127 h 130749"/>
              <a:gd name="connsiteX31" fmla="*/ 8165 w 55186"/>
              <a:gd name="connsiteY31" fmla="*/ 8517 h 130749"/>
              <a:gd name="connsiteX32" fmla="*/ 15039 w 55186"/>
              <a:gd name="connsiteY32" fmla="*/ 2540 h 130749"/>
              <a:gd name="connsiteX33" fmla="*/ 16533 w 55186"/>
              <a:gd name="connsiteY33" fmla="*/ 1718 h 130749"/>
              <a:gd name="connsiteX34" fmla="*/ 17952 w 55186"/>
              <a:gd name="connsiteY34" fmla="*/ 1121 h 130749"/>
              <a:gd name="connsiteX35" fmla="*/ 19148 w 55186"/>
              <a:gd name="connsiteY35" fmla="*/ 672 h 130749"/>
              <a:gd name="connsiteX36" fmla="*/ 20194 w 55186"/>
              <a:gd name="connsiteY36" fmla="*/ 374 h 130749"/>
              <a:gd name="connsiteX37" fmla="*/ 22062 w 55186"/>
              <a:gd name="connsiteY37" fmla="*/ 0 h 130749"/>
              <a:gd name="connsiteX38" fmla="*/ 21613 w 55186"/>
              <a:gd name="connsiteY38" fmla="*/ 1868 h 130749"/>
              <a:gd name="connsiteX39" fmla="*/ 21240 w 55186"/>
              <a:gd name="connsiteY39" fmla="*/ 3960 h 130749"/>
              <a:gd name="connsiteX40" fmla="*/ 21090 w 55186"/>
              <a:gd name="connsiteY40" fmla="*/ 5230 h 130749"/>
              <a:gd name="connsiteX41" fmla="*/ 20941 w 55186"/>
              <a:gd name="connsiteY41" fmla="*/ 6650 h 130749"/>
              <a:gd name="connsiteX42" fmla="*/ 20866 w 55186"/>
              <a:gd name="connsiteY42" fmla="*/ 9788 h 130749"/>
              <a:gd name="connsiteX43" fmla="*/ 21016 w 55186"/>
              <a:gd name="connsiteY43" fmla="*/ 11506 h 130749"/>
              <a:gd name="connsiteX44" fmla="*/ 21240 w 55186"/>
              <a:gd name="connsiteY44" fmla="*/ 13224 h 130749"/>
              <a:gd name="connsiteX45" fmla="*/ 23257 w 55186"/>
              <a:gd name="connsiteY45" fmla="*/ 20546 h 130749"/>
              <a:gd name="connsiteX46" fmla="*/ 24004 w 55186"/>
              <a:gd name="connsiteY46" fmla="*/ 22489 h 130749"/>
              <a:gd name="connsiteX47" fmla="*/ 24826 w 55186"/>
              <a:gd name="connsiteY47" fmla="*/ 24431 h 130749"/>
              <a:gd name="connsiteX48" fmla="*/ 25797 w 55186"/>
              <a:gd name="connsiteY48" fmla="*/ 26374 h 130749"/>
              <a:gd name="connsiteX49" fmla="*/ 26769 w 55186"/>
              <a:gd name="connsiteY49" fmla="*/ 28242 h 130749"/>
              <a:gd name="connsiteX50" fmla="*/ 27292 w 55186"/>
              <a:gd name="connsiteY50" fmla="*/ 29064 h 130749"/>
              <a:gd name="connsiteX51" fmla="*/ 27964 w 55186"/>
              <a:gd name="connsiteY51" fmla="*/ 30409 h 130749"/>
              <a:gd name="connsiteX52" fmla="*/ 28263 w 55186"/>
              <a:gd name="connsiteY52" fmla="*/ 31081 h 130749"/>
              <a:gd name="connsiteX53" fmla="*/ 28188 w 55186"/>
              <a:gd name="connsiteY53" fmla="*/ 30782 h 130749"/>
              <a:gd name="connsiteX54" fmla="*/ 28188 w 55186"/>
              <a:gd name="connsiteY54" fmla="*/ 30782 h 130749"/>
              <a:gd name="connsiteX55" fmla="*/ 28263 w 55186"/>
              <a:gd name="connsiteY55" fmla="*/ 30857 h 130749"/>
              <a:gd name="connsiteX56" fmla="*/ 28338 w 55186"/>
              <a:gd name="connsiteY56" fmla="*/ 31006 h 130749"/>
              <a:gd name="connsiteX57" fmla="*/ 28487 w 55186"/>
              <a:gd name="connsiteY57" fmla="*/ 31230 h 130749"/>
              <a:gd name="connsiteX58" fmla="*/ 29085 w 55186"/>
              <a:gd name="connsiteY58" fmla="*/ 32202 h 130749"/>
              <a:gd name="connsiteX59" fmla="*/ 29683 w 55186"/>
              <a:gd name="connsiteY59" fmla="*/ 33173 h 130749"/>
              <a:gd name="connsiteX60" fmla="*/ 30280 w 55186"/>
              <a:gd name="connsiteY60" fmla="*/ 34144 h 130749"/>
              <a:gd name="connsiteX61" fmla="*/ 31625 w 55186"/>
              <a:gd name="connsiteY61" fmla="*/ 36236 h 130749"/>
              <a:gd name="connsiteX62" fmla="*/ 37751 w 55186"/>
              <a:gd name="connsiteY62" fmla="*/ 45351 h 130749"/>
              <a:gd name="connsiteX63" fmla="*/ 44775 w 55186"/>
              <a:gd name="connsiteY63" fmla="*/ 56484 h 130749"/>
              <a:gd name="connsiteX64" fmla="*/ 45671 w 55186"/>
              <a:gd name="connsiteY64" fmla="*/ 58053 h 130749"/>
              <a:gd name="connsiteX65" fmla="*/ 46568 w 55186"/>
              <a:gd name="connsiteY65" fmla="*/ 59771 h 130749"/>
              <a:gd name="connsiteX66" fmla="*/ 48137 w 55186"/>
              <a:gd name="connsiteY66" fmla="*/ 62909 h 130749"/>
              <a:gd name="connsiteX67" fmla="*/ 48435 w 55186"/>
              <a:gd name="connsiteY67" fmla="*/ 63432 h 130749"/>
              <a:gd name="connsiteX68" fmla="*/ 48660 w 55186"/>
              <a:gd name="connsiteY68" fmla="*/ 63880 h 130749"/>
              <a:gd name="connsiteX69" fmla="*/ 49108 w 55186"/>
              <a:gd name="connsiteY69" fmla="*/ 64777 h 130749"/>
              <a:gd name="connsiteX70" fmla="*/ 49930 w 55186"/>
              <a:gd name="connsiteY70" fmla="*/ 66645 h 130749"/>
              <a:gd name="connsiteX71" fmla="*/ 51349 w 55186"/>
              <a:gd name="connsiteY71" fmla="*/ 70455 h 130749"/>
              <a:gd name="connsiteX72" fmla="*/ 54861 w 55186"/>
              <a:gd name="connsiteY72" fmla="*/ 85921 h 130749"/>
              <a:gd name="connsiteX73" fmla="*/ 55160 w 55186"/>
              <a:gd name="connsiteY73" fmla="*/ 93691 h 130749"/>
              <a:gd name="connsiteX74" fmla="*/ 54413 w 55186"/>
              <a:gd name="connsiteY74" fmla="*/ 101312 h 130749"/>
              <a:gd name="connsiteX75" fmla="*/ 49855 w 55186"/>
              <a:gd name="connsiteY75" fmla="*/ 114910 h 130749"/>
              <a:gd name="connsiteX76" fmla="*/ 42235 w 55186"/>
              <a:gd name="connsiteY76" fmla="*/ 124399 h 130749"/>
              <a:gd name="connsiteX77" fmla="*/ 34464 w 55186"/>
              <a:gd name="connsiteY77" fmla="*/ 128956 h 130749"/>
              <a:gd name="connsiteX78" fmla="*/ 31326 w 55186"/>
              <a:gd name="connsiteY78" fmla="*/ 129853 h 130749"/>
              <a:gd name="connsiteX79" fmla="*/ 29010 w 55186"/>
              <a:gd name="connsiteY79" fmla="*/ 130226 h 130749"/>
              <a:gd name="connsiteX80" fmla="*/ 27292 w 55186"/>
              <a:gd name="connsiteY80" fmla="*/ 130749 h 130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55186" h="130749">
                <a:moveTo>
                  <a:pt x="27292" y="130749"/>
                </a:moveTo>
                <a:cubicBezTo>
                  <a:pt x="27292" y="130749"/>
                  <a:pt x="27516" y="130077"/>
                  <a:pt x="27964" y="128956"/>
                </a:cubicBezTo>
                <a:cubicBezTo>
                  <a:pt x="28487" y="127761"/>
                  <a:pt x="28935" y="126192"/>
                  <a:pt x="29458" y="124249"/>
                </a:cubicBezTo>
                <a:cubicBezTo>
                  <a:pt x="29608" y="123801"/>
                  <a:pt x="29683" y="123203"/>
                  <a:pt x="29832" y="122755"/>
                </a:cubicBezTo>
                <a:cubicBezTo>
                  <a:pt x="29981" y="122232"/>
                  <a:pt x="30056" y="121709"/>
                  <a:pt x="30131" y="121111"/>
                </a:cubicBezTo>
                <a:cubicBezTo>
                  <a:pt x="30280" y="119991"/>
                  <a:pt x="30430" y="118870"/>
                  <a:pt x="30430" y="117675"/>
                </a:cubicBezTo>
                <a:cubicBezTo>
                  <a:pt x="30504" y="115284"/>
                  <a:pt x="30280" y="112818"/>
                  <a:pt x="29757" y="110278"/>
                </a:cubicBezTo>
                <a:cubicBezTo>
                  <a:pt x="29234" y="107738"/>
                  <a:pt x="28487" y="105123"/>
                  <a:pt x="27441" y="102283"/>
                </a:cubicBezTo>
                <a:cubicBezTo>
                  <a:pt x="27217" y="101611"/>
                  <a:pt x="26918" y="100864"/>
                  <a:pt x="26619" y="100191"/>
                </a:cubicBezTo>
                <a:cubicBezTo>
                  <a:pt x="26320" y="99519"/>
                  <a:pt x="26021" y="98772"/>
                  <a:pt x="25723" y="98025"/>
                </a:cubicBezTo>
                <a:cubicBezTo>
                  <a:pt x="25424" y="97278"/>
                  <a:pt x="25125" y="96605"/>
                  <a:pt x="24751" y="95858"/>
                </a:cubicBezTo>
                <a:cubicBezTo>
                  <a:pt x="24453" y="95111"/>
                  <a:pt x="24079" y="94364"/>
                  <a:pt x="23705" y="93617"/>
                </a:cubicBezTo>
                <a:cubicBezTo>
                  <a:pt x="22286" y="90628"/>
                  <a:pt x="20717" y="87565"/>
                  <a:pt x="19073" y="84502"/>
                </a:cubicBezTo>
                <a:cubicBezTo>
                  <a:pt x="18625" y="83754"/>
                  <a:pt x="18251" y="82933"/>
                  <a:pt x="17803" y="82185"/>
                </a:cubicBezTo>
                <a:cubicBezTo>
                  <a:pt x="17355" y="81438"/>
                  <a:pt x="16981" y="80766"/>
                  <a:pt x="16533" y="80019"/>
                </a:cubicBezTo>
                <a:cubicBezTo>
                  <a:pt x="15487" y="78226"/>
                  <a:pt x="14441" y="76432"/>
                  <a:pt x="13395" y="74639"/>
                </a:cubicBezTo>
                <a:cubicBezTo>
                  <a:pt x="11303" y="70978"/>
                  <a:pt x="9061" y="66944"/>
                  <a:pt x="7044" y="62536"/>
                </a:cubicBezTo>
                <a:cubicBezTo>
                  <a:pt x="4952" y="58202"/>
                  <a:pt x="3159" y="53346"/>
                  <a:pt x="1889" y="48340"/>
                </a:cubicBezTo>
                <a:cubicBezTo>
                  <a:pt x="1217" y="45800"/>
                  <a:pt x="768" y="43259"/>
                  <a:pt x="394" y="40644"/>
                </a:cubicBezTo>
                <a:cubicBezTo>
                  <a:pt x="320" y="39972"/>
                  <a:pt x="245" y="39374"/>
                  <a:pt x="171" y="38702"/>
                </a:cubicBezTo>
                <a:lnTo>
                  <a:pt x="96" y="38254"/>
                </a:lnTo>
                <a:lnTo>
                  <a:pt x="96" y="38029"/>
                </a:lnTo>
                <a:lnTo>
                  <a:pt x="96" y="37880"/>
                </a:lnTo>
                <a:lnTo>
                  <a:pt x="96" y="37805"/>
                </a:lnTo>
                <a:cubicBezTo>
                  <a:pt x="96" y="37880"/>
                  <a:pt x="-54" y="37208"/>
                  <a:pt x="21" y="37432"/>
                </a:cubicBezTo>
                <a:lnTo>
                  <a:pt x="21" y="36685"/>
                </a:lnTo>
                <a:cubicBezTo>
                  <a:pt x="21" y="36162"/>
                  <a:pt x="21" y="35639"/>
                  <a:pt x="21" y="35190"/>
                </a:cubicBezTo>
                <a:cubicBezTo>
                  <a:pt x="21" y="34518"/>
                  <a:pt x="21" y="33845"/>
                  <a:pt x="21" y="33173"/>
                </a:cubicBezTo>
                <a:cubicBezTo>
                  <a:pt x="21" y="31753"/>
                  <a:pt x="96" y="30558"/>
                  <a:pt x="245" y="29363"/>
                </a:cubicBezTo>
                <a:cubicBezTo>
                  <a:pt x="394" y="28167"/>
                  <a:pt x="544" y="26972"/>
                  <a:pt x="694" y="25776"/>
                </a:cubicBezTo>
                <a:cubicBezTo>
                  <a:pt x="1142" y="23460"/>
                  <a:pt x="1665" y="21219"/>
                  <a:pt x="2412" y="19127"/>
                </a:cubicBezTo>
                <a:cubicBezTo>
                  <a:pt x="3831" y="14943"/>
                  <a:pt x="5924" y="11282"/>
                  <a:pt x="8165" y="8517"/>
                </a:cubicBezTo>
                <a:cubicBezTo>
                  <a:pt x="10406" y="5678"/>
                  <a:pt x="12872" y="3810"/>
                  <a:pt x="15039" y="2540"/>
                </a:cubicBezTo>
                <a:cubicBezTo>
                  <a:pt x="15562" y="2241"/>
                  <a:pt x="16085" y="1943"/>
                  <a:pt x="16533" y="1718"/>
                </a:cubicBezTo>
                <a:cubicBezTo>
                  <a:pt x="17056" y="1494"/>
                  <a:pt x="17504" y="1345"/>
                  <a:pt x="17952" y="1121"/>
                </a:cubicBezTo>
                <a:cubicBezTo>
                  <a:pt x="18401" y="971"/>
                  <a:pt x="18774" y="822"/>
                  <a:pt x="19148" y="672"/>
                </a:cubicBezTo>
                <a:cubicBezTo>
                  <a:pt x="19521" y="523"/>
                  <a:pt x="19895" y="448"/>
                  <a:pt x="20194" y="374"/>
                </a:cubicBezTo>
                <a:cubicBezTo>
                  <a:pt x="21464" y="75"/>
                  <a:pt x="22062" y="0"/>
                  <a:pt x="22062" y="0"/>
                </a:cubicBezTo>
                <a:cubicBezTo>
                  <a:pt x="22062" y="0"/>
                  <a:pt x="21912" y="672"/>
                  <a:pt x="21613" y="1868"/>
                </a:cubicBezTo>
                <a:cubicBezTo>
                  <a:pt x="21464" y="2466"/>
                  <a:pt x="21315" y="3138"/>
                  <a:pt x="21240" y="3960"/>
                </a:cubicBezTo>
                <a:cubicBezTo>
                  <a:pt x="21165" y="4333"/>
                  <a:pt x="21090" y="4782"/>
                  <a:pt x="21090" y="5230"/>
                </a:cubicBezTo>
                <a:cubicBezTo>
                  <a:pt x="21090" y="5678"/>
                  <a:pt x="21016" y="6127"/>
                  <a:pt x="20941" y="6650"/>
                </a:cubicBezTo>
                <a:cubicBezTo>
                  <a:pt x="20866" y="7621"/>
                  <a:pt x="20866" y="8742"/>
                  <a:pt x="20866" y="9788"/>
                </a:cubicBezTo>
                <a:cubicBezTo>
                  <a:pt x="20941" y="10385"/>
                  <a:pt x="20941" y="10908"/>
                  <a:pt x="21016" y="11506"/>
                </a:cubicBezTo>
                <a:cubicBezTo>
                  <a:pt x="21090" y="12104"/>
                  <a:pt x="21165" y="12701"/>
                  <a:pt x="21240" y="13224"/>
                </a:cubicBezTo>
                <a:cubicBezTo>
                  <a:pt x="21613" y="15615"/>
                  <a:pt x="22286" y="18081"/>
                  <a:pt x="23257" y="20546"/>
                </a:cubicBezTo>
                <a:cubicBezTo>
                  <a:pt x="23481" y="21144"/>
                  <a:pt x="23780" y="21816"/>
                  <a:pt x="24004" y="22489"/>
                </a:cubicBezTo>
                <a:cubicBezTo>
                  <a:pt x="24303" y="23087"/>
                  <a:pt x="24527" y="23759"/>
                  <a:pt x="24826" y="24431"/>
                </a:cubicBezTo>
                <a:cubicBezTo>
                  <a:pt x="25200" y="25104"/>
                  <a:pt x="25424" y="25702"/>
                  <a:pt x="25797" y="26374"/>
                </a:cubicBezTo>
                <a:cubicBezTo>
                  <a:pt x="26171" y="27046"/>
                  <a:pt x="26470" y="27719"/>
                  <a:pt x="26769" y="28242"/>
                </a:cubicBezTo>
                <a:cubicBezTo>
                  <a:pt x="26918" y="28541"/>
                  <a:pt x="27067" y="28765"/>
                  <a:pt x="27292" y="29064"/>
                </a:cubicBezTo>
                <a:cubicBezTo>
                  <a:pt x="27516" y="29512"/>
                  <a:pt x="27740" y="29960"/>
                  <a:pt x="27964" y="30409"/>
                </a:cubicBezTo>
                <a:lnTo>
                  <a:pt x="28263" y="31081"/>
                </a:lnTo>
                <a:cubicBezTo>
                  <a:pt x="28338" y="31380"/>
                  <a:pt x="28188" y="30707"/>
                  <a:pt x="28188" y="30782"/>
                </a:cubicBezTo>
                <a:lnTo>
                  <a:pt x="28188" y="30782"/>
                </a:lnTo>
                <a:lnTo>
                  <a:pt x="28263" y="30857"/>
                </a:lnTo>
                <a:lnTo>
                  <a:pt x="28338" y="31006"/>
                </a:lnTo>
                <a:lnTo>
                  <a:pt x="28487" y="31230"/>
                </a:lnTo>
                <a:cubicBezTo>
                  <a:pt x="28711" y="31529"/>
                  <a:pt x="28860" y="31903"/>
                  <a:pt x="29085" y="32202"/>
                </a:cubicBezTo>
                <a:cubicBezTo>
                  <a:pt x="29234" y="32501"/>
                  <a:pt x="29533" y="32874"/>
                  <a:pt x="29683" y="33173"/>
                </a:cubicBezTo>
                <a:cubicBezTo>
                  <a:pt x="29907" y="33472"/>
                  <a:pt x="30056" y="33845"/>
                  <a:pt x="30280" y="34144"/>
                </a:cubicBezTo>
                <a:cubicBezTo>
                  <a:pt x="30728" y="34817"/>
                  <a:pt x="31177" y="35489"/>
                  <a:pt x="31625" y="36236"/>
                </a:cubicBezTo>
                <a:cubicBezTo>
                  <a:pt x="33642" y="39225"/>
                  <a:pt x="35660" y="42288"/>
                  <a:pt x="37751" y="45351"/>
                </a:cubicBezTo>
                <a:cubicBezTo>
                  <a:pt x="39993" y="48714"/>
                  <a:pt x="42384" y="52375"/>
                  <a:pt x="44775" y="56484"/>
                </a:cubicBezTo>
                <a:lnTo>
                  <a:pt x="45671" y="58053"/>
                </a:lnTo>
                <a:lnTo>
                  <a:pt x="46568" y="59771"/>
                </a:lnTo>
                <a:cubicBezTo>
                  <a:pt x="47240" y="60967"/>
                  <a:pt x="47614" y="61863"/>
                  <a:pt x="48137" y="62909"/>
                </a:cubicBezTo>
                <a:lnTo>
                  <a:pt x="48435" y="63432"/>
                </a:lnTo>
                <a:lnTo>
                  <a:pt x="48660" y="63880"/>
                </a:lnTo>
                <a:lnTo>
                  <a:pt x="49108" y="64777"/>
                </a:lnTo>
                <a:cubicBezTo>
                  <a:pt x="49407" y="65375"/>
                  <a:pt x="49631" y="66047"/>
                  <a:pt x="49930" y="66645"/>
                </a:cubicBezTo>
                <a:cubicBezTo>
                  <a:pt x="50453" y="67915"/>
                  <a:pt x="50976" y="69185"/>
                  <a:pt x="51349" y="70455"/>
                </a:cubicBezTo>
                <a:cubicBezTo>
                  <a:pt x="53142" y="75536"/>
                  <a:pt x="54338" y="80766"/>
                  <a:pt x="54861" y="85921"/>
                </a:cubicBezTo>
                <a:cubicBezTo>
                  <a:pt x="55160" y="88536"/>
                  <a:pt x="55235" y="91151"/>
                  <a:pt x="55160" y="93691"/>
                </a:cubicBezTo>
                <a:cubicBezTo>
                  <a:pt x="55085" y="96232"/>
                  <a:pt x="54861" y="98847"/>
                  <a:pt x="54413" y="101312"/>
                </a:cubicBezTo>
                <a:cubicBezTo>
                  <a:pt x="53591" y="106243"/>
                  <a:pt x="52022" y="110950"/>
                  <a:pt x="49855" y="114910"/>
                </a:cubicBezTo>
                <a:cubicBezTo>
                  <a:pt x="47688" y="118870"/>
                  <a:pt x="44999" y="122157"/>
                  <a:pt x="42235" y="124399"/>
                </a:cubicBezTo>
                <a:cubicBezTo>
                  <a:pt x="39470" y="126715"/>
                  <a:pt x="36780" y="128134"/>
                  <a:pt x="34464" y="128956"/>
                </a:cubicBezTo>
                <a:cubicBezTo>
                  <a:pt x="33344" y="129330"/>
                  <a:pt x="32297" y="129703"/>
                  <a:pt x="31326" y="129853"/>
                </a:cubicBezTo>
                <a:cubicBezTo>
                  <a:pt x="30430" y="130077"/>
                  <a:pt x="29683" y="130226"/>
                  <a:pt x="29010" y="130226"/>
                </a:cubicBezTo>
                <a:cubicBezTo>
                  <a:pt x="28039" y="130749"/>
                  <a:pt x="27292" y="130749"/>
                  <a:pt x="27292" y="130749"/>
                </a:cubicBezTo>
                <a:close/>
              </a:path>
            </a:pathLst>
          </a:custGeom>
          <a:solidFill>
            <a:srgbClr val="EAEAEB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5" name="Freeform: Shape 834">
            <a:extLst>
              <a:ext uri="{FF2B5EF4-FFF2-40B4-BE49-F238E27FC236}">
                <a16:creationId xmlns:a16="http://schemas.microsoft.com/office/drawing/2014/main" id="{E1430559-B52D-BD59-9AB4-1899ABBEA50C}"/>
              </a:ext>
            </a:extLst>
          </p:cNvPr>
          <p:cNvSpPr/>
          <p:nvPr/>
        </p:nvSpPr>
        <p:spPr>
          <a:xfrm>
            <a:off x="11500193" y="1704565"/>
            <a:ext cx="79668" cy="188951"/>
          </a:xfrm>
          <a:custGeom>
            <a:avLst/>
            <a:gdLst>
              <a:gd name="connsiteX0" fmla="*/ 39351 w 79668"/>
              <a:gd name="connsiteY0" fmla="*/ 188952 h 188951"/>
              <a:gd name="connsiteX1" fmla="*/ 40322 w 79668"/>
              <a:gd name="connsiteY1" fmla="*/ 186337 h 188951"/>
              <a:gd name="connsiteX2" fmla="*/ 42489 w 79668"/>
              <a:gd name="connsiteY2" fmla="*/ 179538 h 188951"/>
              <a:gd name="connsiteX3" fmla="*/ 43834 w 79668"/>
              <a:gd name="connsiteY3" fmla="*/ 169974 h 188951"/>
              <a:gd name="connsiteX4" fmla="*/ 42863 w 79668"/>
              <a:gd name="connsiteY4" fmla="*/ 159216 h 188951"/>
              <a:gd name="connsiteX5" fmla="*/ 39500 w 79668"/>
              <a:gd name="connsiteY5" fmla="*/ 147710 h 188951"/>
              <a:gd name="connsiteX6" fmla="*/ 38380 w 79668"/>
              <a:gd name="connsiteY6" fmla="*/ 144646 h 188951"/>
              <a:gd name="connsiteX7" fmla="*/ 37707 w 79668"/>
              <a:gd name="connsiteY7" fmla="*/ 143077 h 188951"/>
              <a:gd name="connsiteX8" fmla="*/ 37110 w 79668"/>
              <a:gd name="connsiteY8" fmla="*/ 141508 h 188951"/>
              <a:gd name="connsiteX9" fmla="*/ 35765 w 79668"/>
              <a:gd name="connsiteY9" fmla="*/ 138370 h 188951"/>
              <a:gd name="connsiteX10" fmla="*/ 34270 w 79668"/>
              <a:gd name="connsiteY10" fmla="*/ 135158 h 188951"/>
              <a:gd name="connsiteX11" fmla="*/ 31058 w 79668"/>
              <a:gd name="connsiteY11" fmla="*/ 128583 h 188951"/>
              <a:gd name="connsiteX12" fmla="*/ 27546 w 79668"/>
              <a:gd name="connsiteY12" fmla="*/ 121933 h 188951"/>
              <a:gd name="connsiteX13" fmla="*/ 25679 w 79668"/>
              <a:gd name="connsiteY13" fmla="*/ 118646 h 188951"/>
              <a:gd name="connsiteX14" fmla="*/ 24707 w 79668"/>
              <a:gd name="connsiteY14" fmla="*/ 117002 h 188951"/>
              <a:gd name="connsiteX15" fmla="*/ 24259 w 79668"/>
              <a:gd name="connsiteY15" fmla="*/ 116180 h 188951"/>
              <a:gd name="connsiteX16" fmla="*/ 24035 w 79668"/>
              <a:gd name="connsiteY16" fmla="*/ 115807 h 188951"/>
              <a:gd name="connsiteX17" fmla="*/ 23960 w 79668"/>
              <a:gd name="connsiteY17" fmla="*/ 115732 h 188951"/>
              <a:gd name="connsiteX18" fmla="*/ 24035 w 79668"/>
              <a:gd name="connsiteY18" fmla="*/ 115881 h 188951"/>
              <a:gd name="connsiteX19" fmla="*/ 23960 w 79668"/>
              <a:gd name="connsiteY19" fmla="*/ 115807 h 188951"/>
              <a:gd name="connsiteX20" fmla="*/ 23811 w 79668"/>
              <a:gd name="connsiteY20" fmla="*/ 115583 h 188951"/>
              <a:gd name="connsiteX21" fmla="*/ 19328 w 79668"/>
              <a:gd name="connsiteY21" fmla="*/ 107812 h 188951"/>
              <a:gd name="connsiteX22" fmla="*/ 10138 w 79668"/>
              <a:gd name="connsiteY22" fmla="*/ 90329 h 188951"/>
              <a:gd name="connsiteX23" fmla="*/ 2666 w 79668"/>
              <a:gd name="connsiteY23" fmla="*/ 69783 h 188951"/>
              <a:gd name="connsiteX24" fmla="*/ 1396 w 79668"/>
              <a:gd name="connsiteY24" fmla="*/ 64254 h 188951"/>
              <a:gd name="connsiteX25" fmla="*/ 500 w 79668"/>
              <a:gd name="connsiteY25" fmla="*/ 58650 h 188951"/>
              <a:gd name="connsiteX26" fmla="*/ 201 w 79668"/>
              <a:gd name="connsiteY26" fmla="*/ 55886 h 188951"/>
              <a:gd name="connsiteX27" fmla="*/ 126 w 79668"/>
              <a:gd name="connsiteY27" fmla="*/ 55214 h 188951"/>
              <a:gd name="connsiteX28" fmla="*/ 126 w 79668"/>
              <a:gd name="connsiteY28" fmla="*/ 54840 h 188951"/>
              <a:gd name="connsiteX29" fmla="*/ 126 w 79668"/>
              <a:gd name="connsiteY29" fmla="*/ 54691 h 188951"/>
              <a:gd name="connsiteX30" fmla="*/ 126 w 79668"/>
              <a:gd name="connsiteY30" fmla="*/ 54616 h 188951"/>
              <a:gd name="connsiteX31" fmla="*/ 51 w 79668"/>
              <a:gd name="connsiteY31" fmla="*/ 54093 h 188951"/>
              <a:gd name="connsiteX32" fmla="*/ 51 w 79668"/>
              <a:gd name="connsiteY32" fmla="*/ 52972 h 188951"/>
              <a:gd name="connsiteX33" fmla="*/ 51 w 79668"/>
              <a:gd name="connsiteY33" fmla="*/ 50806 h 188951"/>
              <a:gd name="connsiteX34" fmla="*/ 51 w 79668"/>
              <a:gd name="connsiteY34" fmla="*/ 47817 h 188951"/>
              <a:gd name="connsiteX35" fmla="*/ 350 w 79668"/>
              <a:gd name="connsiteY35" fmla="*/ 42288 h 188951"/>
              <a:gd name="connsiteX36" fmla="*/ 1023 w 79668"/>
              <a:gd name="connsiteY36" fmla="*/ 37133 h 188951"/>
              <a:gd name="connsiteX37" fmla="*/ 2069 w 79668"/>
              <a:gd name="connsiteY37" fmla="*/ 32202 h 188951"/>
              <a:gd name="connsiteX38" fmla="*/ 2741 w 79668"/>
              <a:gd name="connsiteY38" fmla="*/ 29811 h 188951"/>
              <a:gd name="connsiteX39" fmla="*/ 3040 w 79668"/>
              <a:gd name="connsiteY39" fmla="*/ 28690 h 188951"/>
              <a:gd name="connsiteX40" fmla="*/ 3413 w 79668"/>
              <a:gd name="connsiteY40" fmla="*/ 27569 h 188951"/>
              <a:gd name="connsiteX41" fmla="*/ 11707 w 79668"/>
              <a:gd name="connsiteY41" fmla="*/ 12253 h 188951"/>
              <a:gd name="connsiteX42" fmla="*/ 14172 w 79668"/>
              <a:gd name="connsiteY42" fmla="*/ 9414 h 188951"/>
              <a:gd name="connsiteX43" fmla="*/ 16713 w 79668"/>
              <a:gd name="connsiteY43" fmla="*/ 7023 h 188951"/>
              <a:gd name="connsiteX44" fmla="*/ 19253 w 79668"/>
              <a:gd name="connsiteY44" fmla="*/ 5081 h 188951"/>
              <a:gd name="connsiteX45" fmla="*/ 21644 w 79668"/>
              <a:gd name="connsiteY45" fmla="*/ 3586 h 188951"/>
              <a:gd name="connsiteX46" fmla="*/ 23811 w 79668"/>
              <a:gd name="connsiteY46" fmla="*/ 2391 h 188951"/>
              <a:gd name="connsiteX47" fmla="*/ 25828 w 79668"/>
              <a:gd name="connsiteY47" fmla="*/ 1569 h 188951"/>
              <a:gd name="connsiteX48" fmla="*/ 27546 w 79668"/>
              <a:gd name="connsiteY48" fmla="*/ 897 h 188951"/>
              <a:gd name="connsiteX49" fmla="*/ 29040 w 79668"/>
              <a:gd name="connsiteY49" fmla="*/ 523 h 188951"/>
              <a:gd name="connsiteX50" fmla="*/ 31805 w 79668"/>
              <a:gd name="connsiteY50" fmla="*/ 0 h 188951"/>
              <a:gd name="connsiteX51" fmla="*/ 31207 w 79668"/>
              <a:gd name="connsiteY51" fmla="*/ 2690 h 188951"/>
              <a:gd name="connsiteX52" fmla="*/ 30908 w 79668"/>
              <a:gd name="connsiteY52" fmla="*/ 4109 h 188951"/>
              <a:gd name="connsiteX53" fmla="*/ 30609 w 79668"/>
              <a:gd name="connsiteY53" fmla="*/ 5753 h 188951"/>
              <a:gd name="connsiteX54" fmla="*/ 30311 w 79668"/>
              <a:gd name="connsiteY54" fmla="*/ 7621 h 188951"/>
              <a:gd name="connsiteX55" fmla="*/ 30161 w 79668"/>
              <a:gd name="connsiteY55" fmla="*/ 9713 h 188951"/>
              <a:gd name="connsiteX56" fmla="*/ 30086 w 79668"/>
              <a:gd name="connsiteY56" fmla="*/ 14270 h 188951"/>
              <a:gd name="connsiteX57" fmla="*/ 30311 w 79668"/>
              <a:gd name="connsiteY57" fmla="*/ 16736 h 188951"/>
              <a:gd name="connsiteX58" fmla="*/ 30460 w 79668"/>
              <a:gd name="connsiteY58" fmla="*/ 18006 h 188951"/>
              <a:gd name="connsiteX59" fmla="*/ 30609 w 79668"/>
              <a:gd name="connsiteY59" fmla="*/ 19276 h 188951"/>
              <a:gd name="connsiteX60" fmla="*/ 33523 w 79668"/>
              <a:gd name="connsiteY60" fmla="*/ 29886 h 188951"/>
              <a:gd name="connsiteX61" fmla="*/ 34644 w 79668"/>
              <a:gd name="connsiteY61" fmla="*/ 32650 h 188951"/>
              <a:gd name="connsiteX62" fmla="*/ 35840 w 79668"/>
              <a:gd name="connsiteY62" fmla="*/ 35414 h 188951"/>
              <a:gd name="connsiteX63" fmla="*/ 37184 w 79668"/>
              <a:gd name="connsiteY63" fmla="*/ 38254 h 188951"/>
              <a:gd name="connsiteX64" fmla="*/ 38604 w 79668"/>
              <a:gd name="connsiteY64" fmla="*/ 40943 h 188951"/>
              <a:gd name="connsiteX65" fmla="*/ 39351 w 79668"/>
              <a:gd name="connsiteY65" fmla="*/ 42139 h 188951"/>
              <a:gd name="connsiteX66" fmla="*/ 40247 w 79668"/>
              <a:gd name="connsiteY66" fmla="*/ 44081 h 188951"/>
              <a:gd name="connsiteX67" fmla="*/ 40696 w 79668"/>
              <a:gd name="connsiteY67" fmla="*/ 45053 h 188951"/>
              <a:gd name="connsiteX68" fmla="*/ 40621 w 79668"/>
              <a:gd name="connsiteY68" fmla="*/ 44679 h 188951"/>
              <a:gd name="connsiteX69" fmla="*/ 40621 w 79668"/>
              <a:gd name="connsiteY69" fmla="*/ 44754 h 188951"/>
              <a:gd name="connsiteX70" fmla="*/ 40696 w 79668"/>
              <a:gd name="connsiteY70" fmla="*/ 44828 h 188951"/>
              <a:gd name="connsiteX71" fmla="*/ 40845 w 79668"/>
              <a:gd name="connsiteY71" fmla="*/ 44978 h 188951"/>
              <a:gd name="connsiteX72" fmla="*/ 41070 w 79668"/>
              <a:gd name="connsiteY72" fmla="*/ 45351 h 188951"/>
              <a:gd name="connsiteX73" fmla="*/ 41891 w 79668"/>
              <a:gd name="connsiteY73" fmla="*/ 46771 h 188951"/>
              <a:gd name="connsiteX74" fmla="*/ 42788 w 79668"/>
              <a:gd name="connsiteY74" fmla="*/ 48191 h 188951"/>
              <a:gd name="connsiteX75" fmla="*/ 43684 w 79668"/>
              <a:gd name="connsiteY75" fmla="*/ 49610 h 188951"/>
              <a:gd name="connsiteX76" fmla="*/ 44656 w 79668"/>
              <a:gd name="connsiteY76" fmla="*/ 51104 h 188951"/>
              <a:gd name="connsiteX77" fmla="*/ 45627 w 79668"/>
              <a:gd name="connsiteY77" fmla="*/ 52599 h 188951"/>
              <a:gd name="connsiteX78" fmla="*/ 54518 w 79668"/>
              <a:gd name="connsiteY78" fmla="*/ 65823 h 188951"/>
              <a:gd name="connsiteX79" fmla="*/ 64604 w 79668"/>
              <a:gd name="connsiteY79" fmla="*/ 81961 h 188951"/>
              <a:gd name="connsiteX80" fmla="*/ 65875 w 79668"/>
              <a:gd name="connsiteY80" fmla="*/ 84203 h 188951"/>
              <a:gd name="connsiteX81" fmla="*/ 67219 w 79668"/>
              <a:gd name="connsiteY81" fmla="*/ 86668 h 188951"/>
              <a:gd name="connsiteX82" fmla="*/ 67892 w 79668"/>
              <a:gd name="connsiteY82" fmla="*/ 87938 h 188951"/>
              <a:gd name="connsiteX83" fmla="*/ 68489 w 79668"/>
              <a:gd name="connsiteY83" fmla="*/ 89059 h 188951"/>
              <a:gd name="connsiteX84" fmla="*/ 69536 w 79668"/>
              <a:gd name="connsiteY84" fmla="*/ 91226 h 188951"/>
              <a:gd name="connsiteX85" fmla="*/ 69909 w 79668"/>
              <a:gd name="connsiteY85" fmla="*/ 92048 h 188951"/>
              <a:gd name="connsiteX86" fmla="*/ 70208 w 79668"/>
              <a:gd name="connsiteY86" fmla="*/ 92720 h 188951"/>
              <a:gd name="connsiteX87" fmla="*/ 70806 w 79668"/>
              <a:gd name="connsiteY87" fmla="*/ 94065 h 188951"/>
              <a:gd name="connsiteX88" fmla="*/ 72001 w 79668"/>
              <a:gd name="connsiteY88" fmla="*/ 96755 h 188951"/>
              <a:gd name="connsiteX89" fmla="*/ 74093 w 79668"/>
              <a:gd name="connsiteY89" fmla="*/ 102209 h 188951"/>
              <a:gd name="connsiteX90" fmla="*/ 77306 w 79668"/>
              <a:gd name="connsiteY90" fmla="*/ 113341 h 188951"/>
              <a:gd name="connsiteX91" fmla="*/ 78427 w 79668"/>
              <a:gd name="connsiteY91" fmla="*/ 118945 h 188951"/>
              <a:gd name="connsiteX92" fmla="*/ 79174 w 79668"/>
              <a:gd name="connsiteY92" fmla="*/ 124623 h 188951"/>
              <a:gd name="connsiteX93" fmla="*/ 79622 w 79668"/>
              <a:gd name="connsiteY93" fmla="*/ 135905 h 188951"/>
              <a:gd name="connsiteX94" fmla="*/ 78576 w 79668"/>
              <a:gd name="connsiteY94" fmla="*/ 146888 h 188951"/>
              <a:gd name="connsiteX95" fmla="*/ 72001 w 79668"/>
              <a:gd name="connsiteY95" fmla="*/ 166612 h 188951"/>
              <a:gd name="connsiteX96" fmla="*/ 60943 w 79668"/>
              <a:gd name="connsiteY96" fmla="*/ 180360 h 188951"/>
              <a:gd name="connsiteX97" fmla="*/ 49736 w 79668"/>
              <a:gd name="connsiteY97" fmla="*/ 186934 h 188951"/>
              <a:gd name="connsiteX98" fmla="*/ 47420 w 79668"/>
              <a:gd name="connsiteY98" fmla="*/ 187682 h 188951"/>
              <a:gd name="connsiteX99" fmla="*/ 45254 w 79668"/>
              <a:gd name="connsiteY99" fmla="*/ 188205 h 188951"/>
              <a:gd name="connsiteX100" fmla="*/ 41966 w 79668"/>
              <a:gd name="connsiteY100" fmla="*/ 188728 h 188951"/>
              <a:gd name="connsiteX101" fmla="*/ 39351 w 79668"/>
              <a:gd name="connsiteY101" fmla="*/ 188952 h 188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79668" h="188951">
                <a:moveTo>
                  <a:pt x="39351" y="188952"/>
                </a:moveTo>
                <a:cubicBezTo>
                  <a:pt x="39351" y="188952"/>
                  <a:pt x="39650" y="187980"/>
                  <a:pt x="40322" y="186337"/>
                </a:cubicBezTo>
                <a:cubicBezTo>
                  <a:pt x="41070" y="184618"/>
                  <a:pt x="41667" y="182377"/>
                  <a:pt x="42489" y="179538"/>
                </a:cubicBezTo>
                <a:cubicBezTo>
                  <a:pt x="43161" y="176699"/>
                  <a:pt x="43759" y="173411"/>
                  <a:pt x="43834" y="169974"/>
                </a:cubicBezTo>
                <a:cubicBezTo>
                  <a:pt x="43909" y="166537"/>
                  <a:pt x="43610" y="162876"/>
                  <a:pt x="42863" y="159216"/>
                </a:cubicBezTo>
                <a:cubicBezTo>
                  <a:pt x="42041" y="155480"/>
                  <a:pt x="40995" y="151744"/>
                  <a:pt x="39500" y="147710"/>
                </a:cubicBezTo>
                <a:cubicBezTo>
                  <a:pt x="39127" y="146738"/>
                  <a:pt x="38753" y="145692"/>
                  <a:pt x="38380" y="144646"/>
                </a:cubicBezTo>
                <a:cubicBezTo>
                  <a:pt x="38156" y="144123"/>
                  <a:pt x="37931" y="143600"/>
                  <a:pt x="37707" y="143077"/>
                </a:cubicBezTo>
                <a:cubicBezTo>
                  <a:pt x="37558" y="142554"/>
                  <a:pt x="37334" y="142031"/>
                  <a:pt x="37110" y="141508"/>
                </a:cubicBezTo>
                <a:cubicBezTo>
                  <a:pt x="36661" y="140462"/>
                  <a:pt x="36213" y="139416"/>
                  <a:pt x="35765" y="138370"/>
                </a:cubicBezTo>
                <a:cubicBezTo>
                  <a:pt x="35242" y="137324"/>
                  <a:pt x="34793" y="136204"/>
                  <a:pt x="34270" y="135158"/>
                </a:cubicBezTo>
                <a:cubicBezTo>
                  <a:pt x="33299" y="132991"/>
                  <a:pt x="32179" y="130824"/>
                  <a:pt x="31058" y="128583"/>
                </a:cubicBezTo>
                <a:cubicBezTo>
                  <a:pt x="29937" y="126341"/>
                  <a:pt x="28816" y="124175"/>
                  <a:pt x="27546" y="121933"/>
                </a:cubicBezTo>
                <a:cubicBezTo>
                  <a:pt x="26949" y="120813"/>
                  <a:pt x="26351" y="119692"/>
                  <a:pt x="25679" y="118646"/>
                </a:cubicBezTo>
                <a:cubicBezTo>
                  <a:pt x="25379" y="118123"/>
                  <a:pt x="25081" y="117525"/>
                  <a:pt x="24707" y="117002"/>
                </a:cubicBezTo>
                <a:lnTo>
                  <a:pt x="24259" y="116180"/>
                </a:lnTo>
                <a:lnTo>
                  <a:pt x="24035" y="115807"/>
                </a:lnTo>
                <a:lnTo>
                  <a:pt x="23960" y="115732"/>
                </a:lnTo>
                <a:cubicBezTo>
                  <a:pt x="24035" y="115807"/>
                  <a:pt x="23811" y="115508"/>
                  <a:pt x="24035" y="115881"/>
                </a:cubicBezTo>
                <a:lnTo>
                  <a:pt x="23960" y="115807"/>
                </a:lnTo>
                <a:lnTo>
                  <a:pt x="23811" y="115583"/>
                </a:lnTo>
                <a:cubicBezTo>
                  <a:pt x="22316" y="112968"/>
                  <a:pt x="20822" y="110427"/>
                  <a:pt x="19328" y="107812"/>
                </a:cubicBezTo>
                <a:cubicBezTo>
                  <a:pt x="16339" y="102508"/>
                  <a:pt x="13052" y="96680"/>
                  <a:pt x="10138" y="90329"/>
                </a:cubicBezTo>
                <a:cubicBezTo>
                  <a:pt x="7149" y="83979"/>
                  <a:pt x="4460" y="77030"/>
                  <a:pt x="2666" y="69783"/>
                </a:cubicBezTo>
                <a:cubicBezTo>
                  <a:pt x="2143" y="67990"/>
                  <a:pt x="1770" y="66122"/>
                  <a:pt x="1396" y="64254"/>
                </a:cubicBezTo>
                <a:cubicBezTo>
                  <a:pt x="1023" y="62386"/>
                  <a:pt x="724" y="60518"/>
                  <a:pt x="500" y="58650"/>
                </a:cubicBezTo>
                <a:cubicBezTo>
                  <a:pt x="425" y="57679"/>
                  <a:pt x="276" y="56783"/>
                  <a:pt x="201" y="55886"/>
                </a:cubicBezTo>
                <a:lnTo>
                  <a:pt x="126" y="55214"/>
                </a:lnTo>
                <a:lnTo>
                  <a:pt x="126" y="54840"/>
                </a:lnTo>
                <a:lnTo>
                  <a:pt x="126" y="54691"/>
                </a:lnTo>
                <a:lnTo>
                  <a:pt x="126" y="54616"/>
                </a:lnTo>
                <a:cubicBezTo>
                  <a:pt x="126" y="54691"/>
                  <a:pt x="-98" y="53719"/>
                  <a:pt x="51" y="54093"/>
                </a:cubicBezTo>
                <a:lnTo>
                  <a:pt x="51" y="52972"/>
                </a:lnTo>
                <a:cubicBezTo>
                  <a:pt x="51" y="52225"/>
                  <a:pt x="51" y="51478"/>
                  <a:pt x="51" y="50806"/>
                </a:cubicBezTo>
                <a:cubicBezTo>
                  <a:pt x="51" y="49909"/>
                  <a:pt x="51" y="48788"/>
                  <a:pt x="51" y="47817"/>
                </a:cubicBezTo>
                <a:cubicBezTo>
                  <a:pt x="51" y="45800"/>
                  <a:pt x="201" y="44081"/>
                  <a:pt x="350" y="42288"/>
                </a:cubicBezTo>
                <a:cubicBezTo>
                  <a:pt x="500" y="40570"/>
                  <a:pt x="799" y="38777"/>
                  <a:pt x="1023" y="37133"/>
                </a:cubicBezTo>
                <a:cubicBezTo>
                  <a:pt x="1396" y="35414"/>
                  <a:pt x="1620" y="33771"/>
                  <a:pt x="2069" y="32202"/>
                </a:cubicBezTo>
                <a:cubicBezTo>
                  <a:pt x="2293" y="31380"/>
                  <a:pt x="2517" y="30633"/>
                  <a:pt x="2741" y="29811"/>
                </a:cubicBezTo>
                <a:cubicBezTo>
                  <a:pt x="2890" y="29437"/>
                  <a:pt x="2965" y="29064"/>
                  <a:pt x="3040" y="28690"/>
                </a:cubicBezTo>
                <a:cubicBezTo>
                  <a:pt x="3190" y="28317"/>
                  <a:pt x="3339" y="27943"/>
                  <a:pt x="3413" y="27569"/>
                </a:cubicBezTo>
                <a:cubicBezTo>
                  <a:pt x="5506" y="21518"/>
                  <a:pt x="8420" y="16288"/>
                  <a:pt x="11707" y="12253"/>
                </a:cubicBezTo>
                <a:cubicBezTo>
                  <a:pt x="12529" y="11282"/>
                  <a:pt x="13276" y="10311"/>
                  <a:pt x="14172" y="9414"/>
                </a:cubicBezTo>
                <a:cubicBezTo>
                  <a:pt x="15069" y="8592"/>
                  <a:pt x="15891" y="7770"/>
                  <a:pt x="16713" y="7023"/>
                </a:cubicBezTo>
                <a:cubicBezTo>
                  <a:pt x="17534" y="6276"/>
                  <a:pt x="18431" y="5678"/>
                  <a:pt x="19253" y="5081"/>
                </a:cubicBezTo>
                <a:cubicBezTo>
                  <a:pt x="20000" y="4483"/>
                  <a:pt x="20897" y="4035"/>
                  <a:pt x="21644" y="3586"/>
                </a:cubicBezTo>
                <a:cubicBezTo>
                  <a:pt x="22391" y="3138"/>
                  <a:pt x="23138" y="2764"/>
                  <a:pt x="23811" y="2391"/>
                </a:cubicBezTo>
                <a:cubicBezTo>
                  <a:pt x="24558" y="2092"/>
                  <a:pt x="25230" y="1793"/>
                  <a:pt x="25828" y="1569"/>
                </a:cubicBezTo>
                <a:cubicBezTo>
                  <a:pt x="26425" y="1345"/>
                  <a:pt x="27023" y="1121"/>
                  <a:pt x="27546" y="897"/>
                </a:cubicBezTo>
                <a:cubicBezTo>
                  <a:pt x="28069" y="747"/>
                  <a:pt x="28592" y="598"/>
                  <a:pt x="29040" y="523"/>
                </a:cubicBezTo>
                <a:cubicBezTo>
                  <a:pt x="30834" y="75"/>
                  <a:pt x="31805" y="0"/>
                  <a:pt x="31805" y="0"/>
                </a:cubicBezTo>
                <a:cubicBezTo>
                  <a:pt x="31805" y="0"/>
                  <a:pt x="31581" y="971"/>
                  <a:pt x="31207" y="2690"/>
                </a:cubicBezTo>
                <a:cubicBezTo>
                  <a:pt x="31132" y="3138"/>
                  <a:pt x="30983" y="3586"/>
                  <a:pt x="30908" y="4109"/>
                </a:cubicBezTo>
                <a:cubicBezTo>
                  <a:pt x="30834" y="4632"/>
                  <a:pt x="30759" y="5155"/>
                  <a:pt x="30609" y="5753"/>
                </a:cubicBezTo>
                <a:cubicBezTo>
                  <a:pt x="30535" y="6351"/>
                  <a:pt x="30460" y="6948"/>
                  <a:pt x="30311" y="7621"/>
                </a:cubicBezTo>
                <a:cubicBezTo>
                  <a:pt x="30236" y="8293"/>
                  <a:pt x="30236" y="8966"/>
                  <a:pt x="30161" y="9713"/>
                </a:cubicBezTo>
                <a:cubicBezTo>
                  <a:pt x="30012" y="11132"/>
                  <a:pt x="30086" y="12701"/>
                  <a:pt x="30086" y="14270"/>
                </a:cubicBezTo>
                <a:cubicBezTo>
                  <a:pt x="30161" y="15092"/>
                  <a:pt x="30236" y="15839"/>
                  <a:pt x="30311" y="16736"/>
                </a:cubicBezTo>
                <a:cubicBezTo>
                  <a:pt x="30311" y="17110"/>
                  <a:pt x="30386" y="17558"/>
                  <a:pt x="30460" y="18006"/>
                </a:cubicBezTo>
                <a:cubicBezTo>
                  <a:pt x="30535" y="18454"/>
                  <a:pt x="30609" y="18828"/>
                  <a:pt x="30609" y="19276"/>
                </a:cubicBezTo>
                <a:cubicBezTo>
                  <a:pt x="31207" y="22713"/>
                  <a:pt x="32179" y="26225"/>
                  <a:pt x="33523" y="29886"/>
                </a:cubicBezTo>
                <a:cubicBezTo>
                  <a:pt x="33822" y="30782"/>
                  <a:pt x="34270" y="31753"/>
                  <a:pt x="34644" y="32650"/>
                </a:cubicBezTo>
                <a:cubicBezTo>
                  <a:pt x="35018" y="33547"/>
                  <a:pt x="35466" y="34518"/>
                  <a:pt x="35840" y="35414"/>
                </a:cubicBezTo>
                <a:cubicBezTo>
                  <a:pt x="36363" y="36386"/>
                  <a:pt x="36736" y="37282"/>
                  <a:pt x="37184" y="38254"/>
                </a:cubicBezTo>
                <a:cubicBezTo>
                  <a:pt x="37707" y="39150"/>
                  <a:pt x="38156" y="40196"/>
                  <a:pt x="38604" y="40943"/>
                </a:cubicBezTo>
                <a:cubicBezTo>
                  <a:pt x="38828" y="41317"/>
                  <a:pt x="39052" y="41690"/>
                  <a:pt x="39351" y="42139"/>
                </a:cubicBezTo>
                <a:cubicBezTo>
                  <a:pt x="39650" y="42811"/>
                  <a:pt x="39949" y="43484"/>
                  <a:pt x="40247" y="44081"/>
                </a:cubicBezTo>
                <a:lnTo>
                  <a:pt x="40696" y="45053"/>
                </a:lnTo>
                <a:cubicBezTo>
                  <a:pt x="40770" y="45501"/>
                  <a:pt x="40621" y="44530"/>
                  <a:pt x="40621" y="44679"/>
                </a:cubicBezTo>
                <a:lnTo>
                  <a:pt x="40621" y="44754"/>
                </a:lnTo>
                <a:lnTo>
                  <a:pt x="40696" y="44828"/>
                </a:lnTo>
                <a:lnTo>
                  <a:pt x="40845" y="44978"/>
                </a:lnTo>
                <a:lnTo>
                  <a:pt x="41070" y="45351"/>
                </a:lnTo>
                <a:cubicBezTo>
                  <a:pt x="41368" y="45800"/>
                  <a:pt x="41593" y="46323"/>
                  <a:pt x="41891" y="46771"/>
                </a:cubicBezTo>
                <a:cubicBezTo>
                  <a:pt x="42115" y="47219"/>
                  <a:pt x="42489" y="47742"/>
                  <a:pt x="42788" y="48191"/>
                </a:cubicBezTo>
                <a:cubicBezTo>
                  <a:pt x="43087" y="48639"/>
                  <a:pt x="43386" y="49162"/>
                  <a:pt x="43684" y="49610"/>
                </a:cubicBezTo>
                <a:cubicBezTo>
                  <a:pt x="43983" y="50133"/>
                  <a:pt x="44357" y="50581"/>
                  <a:pt x="44656" y="51104"/>
                </a:cubicBezTo>
                <a:cubicBezTo>
                  <a:pt x="44954" y="51627"/>
                  <a:pt x="45254" y="52076"/>
                  <a:pt x="45627" y="52599"/>
                </a:cubicBezTo>
                <a:cubicBezTo>
                  <a:pt x="48541" y="56857"/>
                  <a:pt x="51454" y="61340"/>
                  <a:pt x="54518" y="65823"/>
                </a:cubicBezTo>
                <a:cubicBezTo>
                  <a:pt x="57731" y="70679"/>
                  <a:pt x="61168" y="75984"/>
                  <a:pt x="64604" y="81961"/>
                </a:cubicBezTo>
                <a:lnTo>
                  <a:pt x="65875" y="84203"/>
                </a:lnTo>
                <a:lnTo>
                  <a:pt x="67219" y="86668"/>
                </a:lnTo>
                <a:lnTo>
                  <a:pt x="67892" y="87938"/>
                </a:lnTo>
                <a:lnTo>
                  <a:pt x="68489" y="89059"/>
                </a:lnTo>
                <a:lnTo>
                  <a:pt x="69536" y="91226"/>
                </a:lnTo>
                <a:lnTo>
                  <a:pt x="69909" y="92048"/>
                </a:lnTo>
                <a:lnTo>
                  <a:pt x="70208" y="92720"/>
                </a:lnTo>
                <a:lnTo>
                  <a:pt x="70806" y="94065"/>
                </a:lnTo>
                <a:cubicBezTo>
                  <a:pt x="71254" y="94961"/>
                  <a:pt x="71553" y="95858"/>
                  <a:pt x="72001" y="96755"/>
                </a:cubicBezTo>
                <a:cubicBezTo>
                  <a:pt x="72748" y="98548"/>
                  <a:pt x="73420" y="100416"/>
                  <a:pt x="74093" y="102209"/>
                </a:cubicBezTo>
                <a:cubicBezTo>
                  <a:pt x="75363" y="105870"/>
                  <a:pt x="76484" y="109605"/>
                  <a:pt x="77306" y="113341"/>
                </a:cubicBezTo>
                <a:cubicBezTo>
                  <a:pt x="77754" y="115209"/>
                  <a:pt x="78053" y="117077"/>
                  <a:pt x="78427" y="118945"/>
                </a:cubicBezTo>
                <a:cubicBezTo>
                  <a:pt x="78725" y="120813"/>
                  <a:pt x="78950" y="122680"/>
                  <a:pt x="79174" y="124623"/>
                </a:cubicBezTo>
                <a:cubicBezTo>
                  <a:pt x="79547" y="128359"/>
                  <a:pt x="79771" y="132169"/>
                  <a:pt x="79622" y="135905"/>
                </a:cubicBezTo>
                <a:cubicBezTo>
                  <a:pt x="79547" y="139640"/>
                  <a:pt x="79174" y="143301"/>
                  <a:pt x="78576" y="146888"/>
                </a:cubicBezTo>
                <a:cubicBezTo>
                  <a:pt x="77380" y="154060"/>
                  <a:pt x="75064" y="160859"/>
                  <a:pt x="72001" y="166612"/>
                </a:cubicBezTo>
                <a:cubicBezTo>
                  <a:pt x="68863" y="172365"/>
                  <a:pt x="64903" y="177072"/>
                  <a:pt x="60943" y="180360"/>
                </a:cubicBezTo>
                <a:cubicBezTo>
                  <a:pt x="56984" y="183722"/>
                  <a:pt x="53024" y="185739"/>
                  <a:pt x="49736" y="186934"/>
                </a:cubicBezTo>
                <a:cubicBezTo>
                  <a:pt x="48914" y="187233"/>
                  <a:pt x="48093" y="187457"/>
                  <a:pt x="47420" y="187682"/>
                </a:cubicBezTo>
                <a:cubicBezTo>
                  <a:pt x="46673" y="187906"/>
                  <a:pt x="45926" y="188055"/>
                  <a:pt x="45254" y="188205"/>
                </a:cubicBezTo>
                <a:cubicBezTo>
                  <a:pt x="43909" y="188503"/>
                  <a:pt x="42788" y="188728"/>
                  <a:pt x="41966" y="188728"/>
                </a:cubicBezTo>
                <a:cubicBezTo>
                  <a:pt x="40322" y="188952"/>
                  <a:pt x="39351" y="188952"/>
                  <a:pt x="39351" y="188952"/>
                </a:cubicBezTo>
                <a:close/>
              </a:path>
            </a:pathLst>
          </a:custGeom>
          <a:solidFill>
            <a:srgbClr val="FFFFFF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8" name="Freeform: Shape 837">
            <a:extLst>
              <a:ext uri="{FF2B5EF4-FFF2-40B4-BE49-F238E27FC236}">
                <a16:creationId xmlns:a16="http://schemas.microsoft.com/office/drawing/2014/main" id="{C74483AB-CB82-C32B-7AFD-AC63373DCB94}"/>
              </a:ext>
            </a:extLst>
          </p:cNvPr>
          <p:cNvSpPr/>
          <p:nvPr/>
        </p:nvSpPr>
        <p:spPr>
          <a:xfrm>
            <a:off x="9270480" y="1785106"/>
            <a:ext cx="436553" cy="601671"/>
          </a:xfrm>
          <a:custGeom>
            <a:avLst/>
            <a:gdLst>
              <a:gd name="connsiteX0" fmla="*/ 39748 w 436553"/>
              <a:gd name="connsiteY0" fmla="*/ 601672 h 601671"/>
              <a:gd name="connsiteX1" fmla="*/ 396806 w 436553"/>
              <a:gd name="connsiteY1" fmla="*/ 601672 h 601671"/>
              <a:gd name="connsiteX2" fmla="*/ 436554 w 436553"/>
              <a:gd name="connsiteY2" fmla="*/ 561924 h 601671"/>
              <a:gd name="connsiteX3" fmla="*/ 436554 w 436553"/>
              <a:gd name="connsiteY3" fmla="*/ 110726 h 601671"/>
              <a:gd name="connsiteX4" fmla="*/ 436554 w 436553"/>
              <a:gd name="connsiteY4" fmla="*/ 39748 h 601671"/>
              <a:gd name="connsiteX5" fmla="*/ 396806 w 436553"/>
              <a:gd name="connsiteY5" fmla="*/ 0 h 601671"/>
              <a:gd name="connsiteX6" fmla="*/ 39748 w 436553"/>
              <a:gd name="connsiteY6" fmla="*/ 0 h 601671"/>
              <a:gd name="connsiteX7" fmla="*/ 0 w 436553"/>
              <a:gd name="connsiteY7" fmla="*/ 39748 h 601671"/>
              <a:gd name="connsiteX8" fmla="*/ 0 w 436553"/>
              <a:gd name="connsiteY8" fmla="*/ 553556 h 601671"/>
              <a:gd name="connsiteX9" fmla="*/ 0 w 436553"/>
              <a:gd name="connsiteY9" fmla="*/ 561924 h 601671"/>
              <a:gd name="connsiteX10" fmla="*/ 39748 w 436553"/>
              <a:gd name="connsiteY10" fmla="*/ 601672 h 601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36553" h="601671">
                <a:moveTo>
                  <a:pt x="39748" y="601672"/>
                </a:moveTo>
                <a:lnTo>
                  <a:pt x="396806" y="601672"/>
                </a:lnTo>
                <a:cubicBezTo>
                  <a:pt x="418772" y="601672"/>
                  <a:pt x="436554" y="583890"/>
                  <a:pt x="436554" y="561924"/>
                </a:cubicBezTo>
                <a:lnTo>
                  <a:pt x="436554" y="110726"/>
                </a:lnTo>
                <a:lnTo>
                  <a:pt x="436554" y="39748"/>
                </a:lnTo>
                <a:cubicBezTo>
                  <a:pt x="436554" y="17782"/>
                  <a:pt x="418772" y="0"/>
                  <a:pt x="396806" y="0"/>
                </a:cubicBezTo>
                <a:lnTo>
                  <a:pt x="39748" y="0"/>
                </a:lnTo>
                <a:cubicBezTo>
                  <a:pt x="17782" y="0"/>
                  <a:pt x="0" y="17782"/>
                  <a:pt x="0" y="39748"/>
                </a:cubicBezTo>
                <a:lnTo>
                  <a:pt x="0" y="553556"/>
                </a:lnTo>
                <a:lnTo>
                  <a:pt x="0" y="561924"/>
                </a:lnTo>
                <a:cubicBezTo>
                  <a:pt x="-75" y="583890"/>
                  <a:pt x="17782" y="601672"/>
                  <a:pt x="39748" y="601672"/>
                </a:cubicBezTo>
                <a:close/>
              </a:path>
            </a:pathLst>
          </a:custGeom>
          <a:solidFill>
            <a:srgbClr val="000000">
              <a:alpha val="20000"/>
            </a:srgbClr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9" name="Freeform: Shape 838">
            <a:extLst>
              <a:ext uri="{FF2B5EF4-FFF2-40B4-BE49-F238E27FC236}">
                <a16:creationId xmlns:a16="http://schemas.microsoft.com/office/drawing/2014/main" id="{A80E34C6-A5B7-D61C-3228-3BEAD59C6125}"/>
              </a:ext>
            </a:extLst>
          </p:cNvPr>
          <p:cNvSpPr/>
          <p:nvPr/>
        </p:nvSpPr>
        <p:spPr>
          <a:xfrm>
            <a:off x="9249336" y="1763962"/>
            <a:ext cx="436628" cy="553555"/>
          </a:xfrm>
          <a:custGeom>
            <a:avLst/>
            <a:gdLst>
              <a:gd name="connsiteX0" fmla="*/ 436554 w 436628"/>
              <a:gd name="connsiteY0" fmla="*/ 39748 h 553555"/>
              <a:gd name="connsiteX1" fmla="*/ 396806 w 436628"/>
              <a:gd name="connsiteY1" fmla="*/ 0 h 553555"/>
              <a:gd name="connsiteX2" fmla="*/ 39748 w 436628"/>
              <a:gd name="connsiteY2" fmla="*/ 0 h 553555"/>
              <a:gd name="connsiteX3" fmla="*/ 0 w 436628"/>
              <a:gd name="connsiteY3" fmla="*/ 39748 h 553555"/>
              <a:gd name="connsiteX4" fmla="*/ 0 w 436628"/>
              <a:gd name="connsiteY4" fmla="*/ 553556 h 553555"/>
              <a:gd name="connsiteX5" fmla="*/ 436629 w 436628"/>
              <a:gd name="connsiteY5" fmla="*/ 110726 h 553555"/>
              <a:gd name="connsiteX6" fmla="*/ 436629 w 436628"/>
              <a:gd name="connsiteY6" fmla="*/ 39748 h 553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6628" h="553555">
                <a:moveTo>
                  <a:pt x="436554" y="39748"/>
                </a:moveTo>
                <a:cubicBezTo>
                  <a:pt x="436554" y="17782"/>
                  <a:pt x="418772" y="0"/>
                  <a:pt x="396806" y="0"/>
                </a:cubicBezTo>
                <a:lnTo>
                  <a:pt x="39748" y="0"/>
                </a:lnTo>
                <a:cubicBezTo>
                  <a:pt x="17782" y="0"/>
                  <a:pt x="0" y="17782"/>
                  <a:pt x="0" y="39748"/>
                </a:cubicBezTo>
                <a:lnTo>
                  <a:pt x="0" y="553556"/>
                </a:lnTo>
                <a:lnTo>
                  <a:pt x="436629" y="110726"/>
                </a:lnTo>
                <a:lnTo>
                  <a:pt x="436629" y="39748"/>
                </a:lnTo>
                <a:close/>
              </a:path>
            </a:pathLst>
          </a:custGeom>
          <a:solidFill>
            <a:srgbClr val="D8B869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0" name="Freeform: Shape 839">
            <a:extLst>
              <a:ext uri="{FF2B5EF4-FFF2-40B4-BE49-F238E27FC236}">
                <a16:creationId xmlns:a16="http://schemas.microsoft.com/office/drawing/2014/main" id="{8DE5374F-6F8C-CC52-17BD-50F87E5324E2}"/>
              </a:ext>
            </a:extLst>
          </p:cNvPr>
          <p:cNvSpPr/>
          <p:nvPr/>
        </p:nvSpPr>
        <p:spPr>
          <a:xfrm>
            <a:off x="9249261" y="1874688"/>
            <a:ext cx="436553" cy="490870"/>
          </a:xfrm>
          <a:custGeom>
            <a:avLst/>
            <a:gdLst>
              <a:gd name="connsiteX0" fmla="*/ 0 w 436553"/>
              <a:gd name="connsiteY0" fmla="*/ 442755 h 490870"/>
              <a:gd name="connsiteX1" fmla="*/ 0 w 436553"/>
              <a:gd name="connsiteY1" fmla="*/ 451123 h 490870"/>
              <a:gd name="connsiteX2" fmla="*/ 39748 w 436553"/>
              <a:gd name="connsiteY2" fmla="*/ 490871 h 490870"/>
              <a:gd name="connsiteX3" fmla="*/ 396806 w 436553"/>
              <a:gd name="connsiteY3" fmla="*/ 490871 h 490870"/>
              <a:gd name="connsiteX4" fmla="*/ 436554 w 436553"/>
              <a:gd name="connsiteY4" fmla="*/ 451123 h 490870"/>
              <a:gd name="connsiteX5" fmla="*/ 436554 w 436553"/>
              <a:gd name="connsiteY5" fmla="*/ 0 h 490870"/>
              <a:gd name="connsiteX6" fmla="*/ 0 w 436553"/>
              <a:gd name="connsiteY6" fmla="*/ 442755 h 490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6553" h="490870">
                <a:moveTo>
                  <a:pt x="0" y="442755"/>
                </a:moveTo>
                <a:lnTo>
                  <a:pt x="0" y="451123"/>
                </a:lnTo>
                <a:cubicBezTo>
                  <a:pt x="0" y="473089"/>
                  <a:pt x="17782" y="490871"/>
                  <a:pt x="39748" y="490871"/>
                </a:cubicBezTo>
                <a:lnTo>
                  <a:pt x="396806" y="490871"/>
                </a:lnTo>
                <a:cubicBezTo>
                  <a:pt x="418772" y="490871"/>
                  <a:pt x="436554" y="473089"/>
                  <a:pt x="436554" y="451123"/>
                </a:cubicBezTo>
                <a:lnTo>
                  <a:pt x="436554" y="0"/>
                </a:lnTo>
                <a:lnTo>
                  <a:pt x="0" y="442755"/>
                </a:lnTo>
                <a:close/>
              </a:path>
            </a:pathLst>
          </a:custGeom>
          <a:solidFill>
            <a:srgbClr val="CDAA53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1" name="Freeform: Shape 840">
            <a:extLst>
              <a:ext uri="{FF2B5EF4-FFF2-40B4-BE49-F238E27FC236}">
                <a16:creationId xmlns:a16="http://schemas.microsoft.com/office/drawing/2014/main" id="{D6F5FBB4-A176-5F43-EF3B-430E7E284D2C}"/>
              </a:ext>
            </a:extLst>
          </p:cNvPr>
          <p:cNvSpPr/>
          <p:nvPr/>
        </p:nvSpPr>
        <p:spPr>
          <a:xfrm>
            <a:off x="9288486" y="1819549"/>
            <a:ext cx="310361" cy="74938"/>
          </a:xfrm>
          <a:custGeom>
            <a:avLst/>
            <a:gdLst>
              <a:gd name="connsiteX0" fmla="*/ 0 w 310361"/>
              <a:gd name="connsiteY0" fmla="*/ 0 h 74938"/>
              <a:gd name="connsiteX1" fmla="*/ 0 w 310361"/>
              <a:gd name="connsiteY1" fmla="*/ 74938 h 74938"/>
              <a:gd name="connsiteX2" fmla="*/ 51852 w 310361"/>
              <a:gd name="connsiteY2" fmla="*/ 74938 h 74938"/>
              <a:gd name="connsiteX3" fmla="*/ 310362 w 310361"/>
              <a:gd name="connsiteY3" fmla="*/ 0 h 74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0361" h="74938">
                <a:moveTo>
                  <a:pt x="0" y="0"/>
                </a:moveTo>
                <a:lnTo>
                  <a:pt x="0" y="74938"/>
                </a:lnTo>
                <a:lnTo>
                  <a:pt x="51852" y="74938"/>
                </a:lnTo>
                <a:lnTo>
                  <a:pt x="310362" y="0"/>
                </a:lnTo>
                <a:close/>
              </a:path>
            </a:pathLst>
          </a:custGeom>
          <a:solidFill>
            <a:srgbClr val="67847F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2" name="Freeform: Shape 841">
            <a:extLst>
              <a:ext uri="{FF2B5EF4-FFF2-40B4-BE49-F238E27FC236}">
                <a16:creationId xmlns:a16="http://schemas.microsoft.com/office/drawing/2014/main" id="{9A34EC46-83FE-A6BF-485C-BF1B39473E75}"/>
              </a:ext>
            </a:extLst>
          </p:cNvPr>
          <p:cNvSpPr/>
          <p:nvPr/>
        </p:nvSpPr>
        <p:spPr>
          <a:xfrm>
            <a:off x="9340338" y="1819549"/>
            <a:ext cx="306327" cy="74938"/>
          </a:xfrm>
          <a:custGeom>
            <a:avLst/>
            <a:gdLst>
              <a:gd name="connsiteX0" fmla="*/ 306327 w 306327"/>
              <a:gd name="connsiteY0" fmla="*/ 0 h 74938"/>
              <a:gd name="connsiteX1" fmla="*/ 258510 w 306327"/>
              <a:gd name="connsiteY1" fmla="*/ 0 h 74938"/>
              <a:gd name="connsiteX2" fmla="*/ 0 w 306327"/>
              <a:gd name="connsiteY2" fmla="*/ 74938 h 74938"/>
              <a:gd name="connsiteX3" fmla="*/ 306327 w 306327"/>
              <a:gd name="connsiteY3" fmla="*/ 74938 h 74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6327" h="74938">
                <a:moveTo>
                  <a:pt x="306327" y="0"/>
                </a:moveTo>
                <a:lnTo>
                  <a:pt x="258510" y="0"/>
                </a:lnTo>
                <a:lnTo>
                  <a:pt x="0" y="74938"/>
                </a:lnTo>
                <a:lnTo>
                  <a:pt x="306327" y="74938"/>
                </a:lnTo>
                <a:close/>
              </a:path>
            </a:pathLst>
          </a:custGeom>
          <a:solidFill>
            <a:srgbClr val="546B67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3" name="Freeform: Shape 842">
            <a:extLst>
              <a:ext uri="{FF2B5EF4-FFF2-40B4-BE49-F238E27FC236}">
                <a16:creationId xmlns:a16="http://schemas.microsoft.com/office/drawing/2014/main" id="{15B5E1CE-75E6-C2D7-DEF3-19B4B10F4057}"/>
              </a:ext>
            </a:extLst>
          </p:cNvPr>
          <p:cNvSpPr/>
          <p:nvPr/>
        </p:nvSpPr>
        <p:spPr>
          <a:xfrm>
            <a:off x="9425811" y="1834567"/>
            <a:ext cx="12028" cy="44903"/>
          </a:xfrm>
          <a:custGeom>
            <a:avLst/>
            <a:gdLst>
              <a:gd name="connsiteX0" fmla="*/ 0 w 12028"/>
              <a:gd name="connsiteY0" fmla="*/ 0 h 44903"/>
              <a:gd name="connsiteX1" fmla="*/ 12029 w 12028"/>
              <a:gd name="connsiteY1" fmla="*/ 0 h 44903"/>
              <a:gd name="connsiteX2" fmla="*/ 12029 w 12028"/>
              <a:gd name="connsiteY2" fmla="*/ 44903 h 44903"/>
              <a:gd name="connsiteX3" fmla="*/ 0 w 12028"/>
              <a:gd name="connsiteY3" fmla="*/ 44903 h 44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028" h="44903">
                <a:moveTo>
                  <a:pt x="0" y="0"/>
                </a:moveTo>
                <a:lnTo>
                  <a:pt x="12029" y="0"/>
                </a:lnTo>
                <a:lnTo>
                  <a:pt x="12029" y="44903"/>
                </a:lnTo>
                <a:lnTo>
                  <a:pt x="0" y="44903"/>
                </a:lnTo>
                <a:close/>
              </a:path>
            </a:pathLst>
          </a:custGeom>
          <a:solidFill>
            <a:srgbClr val="FFFFFF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4" name="Freeform: Shape 843">
            <a:extLst>
              <a:ext uri="{FF2B5EF4-FFF2-40B4-BE49-F238E27FC236}">
                <a16:creationId xmlns:a16="http://schemas.microsoft.com/office/drawing/2014/main" id="{2E43BD31-2EDF-293C-746C-290DDD836765}"/>
              </a:ext>
            </a:extLst>
          </p:cNvPr>
          <p:cNvSpPr/>
          <p:nvPr/>
        </p:nvSpPr>
        <p:spPr>
          <a:xfrm>
            <a:off x="9454277" y="1834567"/>
            <a:ext cx="30632" cy="44903"/>
          </a:xfrm>
          <a:custGeom>
            <a:avLst/>
            <a:gdLst>
              <a:gd name="connsiteX0" fmla="*/ 20621 w 30632"/>
              <a:gd name="connsiteY0" fmla="*/ 10086 h 44903"/>
              <a:gd name="connsiteX1" fmla="*/ 20621 w 30632"/>
              <a:gd name="connsiteY1" fmla="*/ 34966 h 44903"/>
              <a:gd name="connsiteX2" fmla="*/ 10012 w 30632"/>
              <a:gd name="connsiteY2" fmla="*/ 34966 h 44903"/>
              <a:gd name="connsiteX3" fmla="*/ 10012 w 30632"/>
              <a:gd name="connsiteY3" fmla="*/ 10086 h 44903"/>
              <a:gd name="connsiteX4" fmla="*/ 20621 w 30632"/>
              <a:gd name="connsiteY4" fmla="*/ 10086 h 44903"/>
              <a:gd name="connsiteX5" fmla="*/ 30633 w 30632"/>
              <a:gd name="connsiteY5" fmla="*/ 0 h 44903"/>
              <a:gd name="connsiteX6" fmla="*/ 0 w 30632"/>
              <a:gd name="connsiteY6" fmla="*/ 0 h 44903"/>
              <a:gd name="connsiteX7" fmla="*/ 0 w 30632"/>
              <a:gd name="connsiteY7" fmla="*/ 44903 h 44903"/>
              <a:gd name="connsiteX8" fmla="*/ 30633 w 30632"/>
              <a:gd name="connsiteY8" fmla="*/ 44903 h 44903"/>
              <a:gd name="connsiteX9" fmla="*/ 30633 w 30632"/>
              <a:gd name="connsiteY9" fmla="*/ 0 h 44903"/>
              <a:gd name="connsiteX10" fmla="*/ 30633 w 30632"/>
              <a:gd name="connsiteY10" fmla="*/ 0 h 44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0632" h="44903">
                <a:moveTo>
                  <a:pt x="20621" y="10086"/>
                </a:moveTo>
                <a:lnTo>
                  <a:pt x="20621" y="34966"/>
                </a:lnTo>
                <a:lnTo>
                  <a:pt x="10012" y="34966"/>
                </a:lnTo>
                <a:lnTo>
                  <a:pt x="10012" y="10086"/>
                </a:lnTo>
                <a:lnTo>
                  <a:pt x="20621" y="10086"/>
                </a:lnTo>
                <a:moveTo>
                  <a:pt x="30633" y="0"/>
                </a:moveTo>
                <a:lnTo>
                  <a:pt x="0" y="0"/>
                </a:lnTo>
                <a:lnTo>
                  <a:pt x="0" y="44903"/>
                </a:lnTo>
                <a:lnTo>
                  <a:pt x="30633" y="44903"/>
                </a:lnTo>
                <a:lnTo>
                  <a:pt x="30633" y="0"/>
                </a:lnTo>
                <a:lnTo>
                  <a:pt x="30633" y="0"/>
                </a:lnTo>
                <a:close/>
              </a:path>
            </a:pathLst>
          </a:custGeom>
          <a:solidFill>
            <a:srgbClr val="FFFFFF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5" name="Freeform: Shape 844">
            <a:extLst>
              <a:ext uri="{FF2B5EF4-FFF2-40B4-BE49-F238E27FC236}">
                <a16:creationId xmlns:a16="http://schemas.microsoft.com/office/drawing/2014/main" id="{A5C0F512-3EDB-9D57-E94F-6D14873A2786}"/>
              </a:ext>
            </a:extLst>
          </p:cNvPr>
          <p:cNvSpPr/>
          <p:nvPr/>
        </p:nvSpPr>
        <p:spPr>
          <a:xfrm>
            <a:off x="9501720" y="1834567"/>
            <a:ext cx="30632" cy="44903"/>
          </a:xfrm>
          <a:custGeom>
            <a:avLst/>
            <a:gdLst>
              <a:gd name="connsiteX0" fmla="*/ 20546 w 30632"/>
              <a:gd name="connsiteY0" fmla="*/ 10086 h 44903"/>
              <a:gd name="connsiteX1" fmla="*/ 20546 w 30632"/>
              <a:gd name="connsiteY1" fmla="*/ 34966 h 44903"/>
              <a:gd name="connsiteX2" fmla="*/ 9937 w 30632"/>
              <a:gd name="connsiteY2" fmla="*/ 34966 h 44903"/>
              <a:gd name="connsiteX3" fmla="*/ 9937 w 30632"/>
              <a:gd name="connsiteY3" fmla="*/ 10086 h 44903"/>
              <a:gd name="connsiteX4" fmla="*/ 20546 w 30632"/>
              <a:gd name="connsiteY4" fmla="*/ 10086 h 44903"/>
              <a:gd name="connsiteX5" fmla="*/ 30633 w 30632"/>
              <a:gd name="connsiteY5" fmla="*/ 0 h 44903"/>
              <a:gd name="connsiteX6" fmla="*/ 0 w 30632"/>
              <a:gd name="connsiteY6" fmla="*/ 0 h 44903"/>
              <a:gd name="connsiteX7" fmla="*/ 0 w 30632"/>
              <a:gd name="connsiteY7" fmla="*/ 44903 h 44903"/>
              <a:gd name="connsiteX8" fmla="*/ 30633 w 30632"/>
              <a:gd name="connsiteY8" fmla="*/ 44903 h 44903"/>
              <a:gd name="connsiteX9" fmla="*/ 30633 w 30632"/>
              <a:gd name="connsiteY9" fmla="*/ 0 h 44903"/>
              <a:gd name="connsiteX10" fmla="*/ 30633 w 30632"/>
              <a:gd name="connsiteY10" fmla="*/ 0 h 44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0632" h="44903">
                <a:moveTo>
                  <a:pt x="20546" y="10086"/>
                </a:moveTo>
                <a:lnTo>
                  <a:pt x="20546" y="34966"/>
                </a:lnTo>
                <a:lnTo>
                  <a:pt x="9937" y="34966"/>
                </a:lnTo>
                <a:lnTo>
                  <a:pt x="9937" y="10086"/>
                </a:lnTo>
                <a:lnTo>
                  <a:pt x="20546" y="10086"/>
                </a:lnTo>
                <a:moveTo>
                  <a:pt x="30633" y="0"/>
                </a:moveTo>
                <a:lnTo>
                  <a:pt x="0" y="0"/>
                </a:lnTo>
                <a:lnTo>
                  <a:pt x="0" y="44903"/>
                </a:lnTo>
                <a:lnTo>
                  <a:pt x="30633" y="44903"/>
                </a:lnTo>
                <a:lnTo>
                  <a:pt x="30633" y="0"/>
                </a:lnTo>
                <a:lnTo>
                  <a:pt x="30633" y="0"/>
                </a:lnTo>
                <a:close/>
              </a:path>
            </a:pathLst>
          </a:custGeom>
          <a:solidFill>
            <a:srgbClr val="FFFFFF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6" name="Freeform: Shape 845">
            <a:extLst>
              <a:ext uri="{FF2B5EF4-FFF2-40B4-BE49-F238E27FC236}">
                <a16:creationId xmlns:a16="http://schemas.microsoft.com/office/drawing/2014/main" id="{DB711245-5FEB-06C8-59B2-402AFE6CED8C}"/>
              </a:ext>
            </a:extLst>
          </p:cNvPr>
          <p:cNvSpPr/>
          <p:nvPr/>
        </p:nvSpPr>
        <p:spPr>
          <a:xfrm>
            <a:off x="9549089" y="1834567"/>
            <a:ext cx="30632" cy="44903"/>
          </a:xfrm>
          <a:custGeom>
            <a:avLst/>
            <a:gdLst>
              <a:gd name="connsiteX0" fmla="*/ 20621 w 30632"/>
              <a:gd name="connsiteY0" fmla="*/ 10086 h 44903"/>
              <a:gd name="connsiteX1" fmla="*/ 20621 w 30632"/>
              <a:gd name="connsiteY1" fmla="*/ 34966 h 44903"/>
              <a:gd name="connsiteX2" fmla="*/ 10012 w 30632"/>
              <a:gd name="connsiteY2" fmla="*/ 34966 h 44903"/>
              <a:gd name="connsiteX3" fmla="*/ 10012 w 30632"/>
              <a:gd name="connsiteY3" fmla="*/ 10086 h 44903"/>
              <a:gd name="connsiteX4" fmla="*/ 20621 w 30632"/>
              <a:gd name="connsiteY4" fmla="*/ 10086 h 44903"/>
              <a:gd name="connsiteX5" fmla="*/ 30633 w 30632"/>
              <a:gd name="connsiteY5" fmla="*/ 0 h 44903"/>
              <a:gd name="connsiteX6" fmla="*/ 0 w 30632"/>
              <a:gd name="connsiteY6" fmla="*/ 0 h 44903"/>
              <a:gd name="connsiteX7" fmla="*/ 0 w 30632"/>
              <a:gd name="connsiteY7" fmla="*/ 44903 h 44903"/>
              <a:gd name="connsiteX8" fmla="*/ 30633 w 30632"/>
              <a:gd name="connsiteY8" fmla="*/ 44903 h 44903"/>
              <a:gd name="connsiteX9" fmla="*/ 30633 w 30632"/>
              <a:gd name="connsiteY9" fmla="*/ 0 h 44903"/>
              <a:gd name="connsiteX10" fmla="*/ 30633 w 30632"/>
              <a:gd name="connsiteY10" fmla="*/ 0 h 44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0632" h="44903">
                <a:moveTo>
                  <a:pt x="20621" y="10086"/>
                </a:moveTo>
                <a:lnTo>
                  <a:pt x="20621" y="34966"/>
                </a:lnTo>
                <a:lnTo>
                  <a:pt x="10012" y="34966"/>
                </a:lnTo>
                <a:lnTo>
                  <a:pt x="10012" y="10086"/>
                </a:lnTo>
                <a:lnTo>
                  <a:pt x="20621" y="10086"/>
                </a:lnTo>
                <a:moveTo>
                  <a:pt x="30633" y="0"/>
                </a:moveTo>
                <a:lnTo>
                  <a:pt x="0" y="0"/>
                </a:lnTo>
                <a:lnTo>
                  <a:pt x="0" y="44903"/>
                </a:lnTo>
                <a:lnTo>
                  <a:pt x="30633" y="44903"/>
                </a:lnTo>
                <a:lnTo>
                  <a:pt x="30633" y="0"/>
                </a:lnTo>
                <a:lnTo>
                  <a:pt x="30633" y="0"/>
                </a:lnTo>
                <a:close/>
              </a:path>
            </a:pathLst>
          </a:custGeom>
          <a:solidFill>
            <a:srgbClr val="FFFFFF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7" name="Freeform: Shape 846">
            <a:extLst>
              <a:ext uri="{FF2B5EF4-FFF2-40B4-BE49-F238E27FC236}">
                <a16:creationId xmlns:a16="http://schemas.microsoft.com/office/drawing/2014/main" id="{DF6F79C0-E51D-FF57-9554-11CDB1A763B8}"/>
              </a:ext>
            </a:extLst>
          </p:cNvPr>
          <p:cNvSpPr/>
          <p:nvPr/>
        </p:nvSpPr>
        <p:spPr>
          <a:xfrm>
            <a:off x="9596532" y="1834567"/>
            <a:ext cx="30632" cy="44903"/>
          </a:xfrm>
          <a:custGeom>
            <a:avLst/>
            <a:gdLst>
              <a:gd name="connsiteX0" fmla="*/ 20621 w 30632"/>
              <a:gd name="connsiteY0" fmla="*/ 10086 h 44903"/>
              <a:gd name="connsiteX1" fmla="*/ 20621 w 30632"/>
              <a:gd name="connsiteY1" fmla="*/ 34966 h 44903"/>
              <a:gd name="connsiteX2" fmla="*/ 10012 w 30632"/>
              <a:gd name="connsiteY2" fmla="*/ 34966 h 44903"/>
              <a:gd name="connsiteX3" fmla="*/ 10012 w 30632"/>
              <a:gd name="connsiteY3" fmla="*/ 10086 h 44903"/>
              <a:gd name="connsiteX4" fmla="*/ 20621 w 30632"/>
              <a:gd name="connsiteY4" fmla="*/ 10086 h 44903"/>
              <a:gd name="connsiteX5" fmla="*/ 30633 w 30632"/>
              <a:gd name="connsiteY5" fmla="*/ 0 h 44903"/>
              <a:gd name="connsiteX6" fmla="*/ 0 w 30632"/>
              <a:gd name="connsiteY6" fmla="*/ 0 h 44903"/>
              <a:gd name="connsiteX7" fmla="*/ 0 w 30632"/>
              <a:gd name="connsiteY7" fmla="*/ 44903 h 44903"/>
              <a:gd name="connsiteX8" fmla="*/ 30633 w 30632"/>
              <a:gd name="connsiteY8" fmla="*/ 44903 h 44903"/>
              <a:gd name="connsiteX9" fmla="*/ 30633 w 30632"/>
              <a:gd name="connsiteY9" fmla="*/ 0 h 44903"/>
              <a:gd name="connsiteX10" fmla="*/ 30633 w 30632"/>
              <a:gd name="connsiteY10" fmla="*/ 0 h 44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0632" h="44903">
                <a:moveTo>
                  <a:pt x="20621" y="10086"/>
                </a:moveTo>
                <a:lnTo>
                  <a:pt x="20621" y="34966"/>
                </a:lnTo>
                <a:lnTo>
                  <a:pt x="10012" y="34966"/>
                </a:lnTo>
                <a:lnTo>
                  <a:pt x="10012" y="10086"/>
                </a:lnTo>
                <a:lnTo>
                  <a:pt x="20621" y="10086"/>
                </a:lnTo>
                <a:moveTo>
                  <a:pt x="30633" y="0"/>
                </a:moveTo>
                <a:lnTo>
                  <a:pt x="0" y="0"/>
                </a:lnTo>
                <a:lnTo>
                  <a:pt x="0" y="44903"/>
                </a:lnTo>
                <a:lnTo>
                  <a:pt x="30633" y="44903"/>
                </a:lnTo>
                <a:lnTo>
                  <a:pt x="30633" y="0"/>
                </a:lnTo>
                <a:lnTo>
                  <a:pt x="30633" y="0"/>
                </a:lnTo>
                <a:close/>
              </a:path>
            </a:pathLst>
          </a:custGeom>
          <a:solidFill>
            <a:srgbClr val="FFFFFF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848" name="Graphic 733">
            <a:extLst>
              <a:ext uri="{FF2B5EF4-FFF2-40B4-BE49-F238E27FC236}">
                <a16:creationId xmlns:a16="http://schemas.microsoft.com/office/drawing/2014/main" id="{51CA212F-2342-1A95-BB9C-B0C5A76DA1A2}"/>
              </a:ext>
            </a:extLst>
          </p:cNvPr>
          <p:cNvGrpSpPr/>
          <p:nvPr/>
        </p:nvGrpSpPr>
        <p:grpSpPr>
          <a:xfrm>
            <a:off x="9298498" y="1955230"/>
            <a:ext cx="338155" cy="298407"/>
            <a:chOff x="9298498" y="1955230"/>
            <a:chExt cx="338155" cy="298407"/>
          </a:xfrm>
          <a:solidFill>
            <a:srgbClr val="99742D"/>
          </a:solidFill>
        </p:grpSpPr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65C5FAF6-26FA-FF1D-6440-EDC5B98CF66E}"/>
                </a:ext>
              </a:extLst>
            </p:cNvPr>
            <p:cNvSpPr/>
            <p:nvPr/>
          </p:nvSpPr>
          <p:spPr>
            <a:xfrm>
              <a:off x="9298498" y="1955305"/>
              <a:ext cx="82036" cy="45799"/>
            </a:xfrm>
            <a:custGeom>
              <a:avLst/>
              <a:gdLst>
                <a:gd name="connsiteX0" fmla="*/ 65001 w 82036"/>
                <a:gd name="connsiteY0" fmla="*/ 45800 h 45799"/>
                <a:gd name="connsiteX1" fmla="*/ 17035 w 82036"/>
                <a:gd name="connsiteY1" fmla="*/ 45800 h 45799"/>
                <a:gd name="connsiteX2" fmla="*/ 0 w 82036"/>
                <a:gd name="connsiteY2" fmla="*/ 28765 h 45799"/>
                <a:gd name="connsiteX3" fmla="*/ 0 w 82036"/>
                <a:gd name="connsiteY3" fmla="*/ 17035 h 45799"/>
                <a:gd name="connsiteX4" fmla="*/ 17035 w 82036"/>
                <a:gd name="connsiteY4" fmla="*/ 0 h 45799"/>
                <a:gd name="connsiteX5" fmla="*/ 65001 w 82036"/>
                <a:gd name="connsiteY5" fmla="*/ 0 h 45799"/>
                <a:gd name="connsiteX6" fmla="*/ 82036 w 82036"/>
                <a:gd name="connsiteY6" fmla="*/ 17035 h 45799"/>
                <a:gd name="connsiteX7" fmla="*/ 82036 w 82036"/>
                <a:gd name="connsiteY7" fmla="*/ 28765 h 45799"/>
                <a:gd name="connsiteX8" fmla="*/ 65001 w 82036"/>
                <a:gd name="connsiteY8" fmla="*/ 45800 h 45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36" h="45799">
                  <a:moveTo>
                    <a:pt x="65001" y="45800"/>
                  </a:moveTo>
                  <a:lnTo>
                    <a:pt x="17035" y="45800"/>
                  </a:lnTo>
                  <a:cubicBezTo>
                    <a:pt x="7621" y="45800"/>
                    <a:pt x="0" y="38179"/>
                    <a:pt x="0" y="28765"/>
                  </a:cubicBezTo>
                  <a:lnTo>
                    <a:pt x="0" y="17035"/>
                  </a:lnTo>
                  <a:cubicBezTo>
                    <a:pt x="0" y="7621"/>
                    <a:pt x="7621" y="0"/>
                    <a:pt x="17035" y="0"/>
                  </a:cubicBezTo>
                  <a:lnTo>
                    <a:pt x="65001" y="0"/>
                  </a:lnTo>
                  <a:cubicBezTo>
                    <a:pt x="74415" y="0"/>
                    <a:pt x="82036" y="7621"/>
                    <a:pt x="82036" y="17035"/>
                  </a:cubicBezTo>
                  <a:lnTo>
                    <a:pt x="82036" y="28765"/>
                  </a:lnTo>
                  <a:cubicBezTo>
                    <a:pt x="81961" y="38254"/>
                    <a:pt x="74341" y="45800"/>
                    <a:pt x="65001" y="45800"/>
                  </a:cubicBezTo>
                  <a:close/>
                </a:path>
              </a:pathLst>
            </a:custGeom>
            <a:solidFill>
              <a:srgbClr val="99742D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C0D47DA3-4AFC-C781-3342-B7069AFEDCAD}"/>
                </a:ext>
              </a:extLst>
            </p:cNvPr>
            <p:cNvSpPr/>
            <p:nvPr/>
          </p:nvSpPr>
          <p:spPr>
            <a:xfrm>
              <a:off x="9428575" y="1955305"/>
              <a:ext cx="82036" cy="45799"/>
            </a:xfrm>
            <a:custGeom>
              <a:avLst/>
              <a:gdLst>
                <a:gd name="connsiteX0" fmla="*/ 65001 w 82036"/>
                <a:gd name="connsiteY0" fmla="*/ 45800 h 45799"/>
                <a:gd name="connsiteX1" fmla="*/ 17035 w 82036"/>
                <a:gd name="connsiteY1" fmla="*/ 45800 h 45799"/>
                <a:gd name="connsiteX2" fmla="*/ 0 w 82036"/>
                <a:gd name="connsiteY2" fmla="*/ 28765 h 45799"/>
                <a:gd name="connsiteX3" fmla="*/ 0 w 82036"/>
                <a:gd name="connsiteY3" fmla="*/ 17035 h 45799"/>
                <a:gd name="connsiteX4" fmla="*/ 17035 w 82036"/>
                <a:gd name="connsiteY4" fmla="*/ 0 h 45799"/>
                <a:gd name="connsiteX5" fmla="*/ 65001 w 82036"/>
                <a:gd name="connsiteY5" fmla="*/ 0 h 45799"/>
                <a:gd name="connsiteX6" fmla="*/ 82036 w 82036"/>
                <a:gd name="connsiteY6" fmla="*/ 17035 h 45799"/>
                <a:gd name="connsiteX7" fmla="*/ 82036 w 82036"/>
                <a:gd name="connsiteY7" fmla="*/ 28765 h 45799"/>
                <a:gd name="connsiteX8" fmla="*/ 65001 w 82036"/>
                <a:gd name="connsiteY8" fmla="*/ 45800 h 45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36" h="45799">
                  <a:moveTo>
                    <a:pt x="65001" y="45800"/>
                  </a:moveTo>
                  <a:lnTo>
                    <a:pt x="17035" y="45800"/>
                  </a:lnTo>
                  <a:cubicBezTo>
                    <a:pt x="7621" y="45800"/>
                    <a:pt x="0" y="38179"/>
                    <a:pt x="0" y="28765"/>
                  </a:cubicBezTo>
                  <a:lnTo>
                    <a:pt x="0" y="17035"/>
                  </a:lnTo>
                  <a:cubicBezTo>
                    <a:pt x="0" y="7621"/>
                    <a:pt x="7621" y="0"/>
                    <a:pt x="17035" y="0"/>
                  </a:cubicBezTo>
                  <a:lnTo>
                    <a:pt x="65001" y="0"/>
                  </a:lnTo>
                  <a:cubicBezTo>
                    <a:pt x="74415" y="0"/>
                    <a:pt x="82036" y="7621"/>
                    <a:pt x="82036" y="17035"/>
                  </a:cubicBezTo>
                  <a:lnTo>
                    <a:pt x="82036" y="28765"/>
                  </a:lnTo>
                  <a:cubicBezTo>
                    <a:pt x="81961" y="38254"/>
                    <a:pt x="74341" y="45800"/>
                    <a:pt x="65001" y="45800"/>
                  </a:cubicBezTo>
                  <a:close/>
                </a:path>
              </a:pathLst>
            </a:custGeom>
            <a:solidFill>
              <a:srgbClr val="99742D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F0CDD80C-AC98-7293-7A0B-4CD8174B8406}"/>
                </a:ext>
              </a:extLst>
            </p:cNvPr>
            <p:cNvSpPr/>
            <p:nvPr/>
          </p:nvSpPr>
          <p:spPr>
            <a:xfrm>
              <a:off x="9554319" y="1955230"/>
              <a:ext cx="82334" cy="45949"/>
            </a:xfrm>
            <a:custGeom>
              <a:avLst/>
              <a:gdLst>
                <a:gd name="connsiteX0" fmla="*/ 65300 w 82334"/>
                <a:gd name="connsiteY0" fmla="*/ 45949 h 45949"/>
                <a:gd name="connsiteX1" fmla="*/ 17035 w 82334"/>
                <a:gd name="connsiteY1" fmla="*/ 45949 h 45949"/>
                <a:gd name="connsiteX2" fmla="*/ 0 w 82334"/>
                <a:gd name="connsiteY2" fmla="*/ 28914 h 45949"/>
                <a:gd name="connsiteX3" fmla="*/ 0 w 82334"/>
                <a:gd name="connsiteY3" fmla="*/ 17035 h 45949"/>
                <a:gd name="connsiteX4" fmla="*/ 17035 w 82334"/>
                <a:gd name="connsiteY4" fmla="*/ 0 h 45949"/>
                <a:gd name="connsiteX5" fmla="*/ 65300 w 82334"/>
                <a:gd name="connsiteY5" fmla="*/ 0 h 45949"/>
                <a:gd name="connsiteX6" fmla="*/ 82335 w 82334"/>
                <a:gd name="connsiteY6" fmla="*/ 17035 h 45949"/>
                <a:gd name="connsiteX7" fmla="*/ 82335 w 82334"/>
                <a:gd name="connsiteY7" fmla="*/ 28914 h 45949"/>
                <a:gd name="connsiteX8" fmla="*/ 65300 w 82334"/>
                <a:gd name="connsiteY8" fmla="*/ 45949 h 45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334" h="45949">
                  <a:moveTo>
                    <a:pt x="65300" y="45949"/>
                  </a:moveTo>
                  <a:lnTo>
                    <a:pt x="17035" y="45949"/>
                  </a:lnTo>
                  <a:cubicBezTo>
                    <a:pt x="7621" y="45949"/>
                    <a:pt x="0" y="38328"/>
                    <a:pt x="0" y="28914"/>
                  </a:cubicBezTo>
                  <a:lnTo>
                    <a:pt x="0" y="17035"/>
                  </a:lnTo>
                  <a:cubicBezTo>
                    <a:pt x="0" y="7621"/>
                    <a:pt x="7621" y="0"/>
                    <a:pt x="17035" y="0"/>
                  </a:cubicBezTo>
                  <a:lnTo>
                    <a:pt x="65300" y="0"/>
                  </a:lnTo>
                  <a:cubicBezTo>
                    <a:pt x="74714" y="0"/>
                    <a:pt x="82335" y="7621"/>
                    <a:pt x="82335" y="17035"/>
                  </a:cubicBezTo>
                  <a:lnTo>
                    <a:pt x="82335" y="28914"/>
                  </a:lnTo>
                  <a:cubicBezTo>
                    <a:pt x="82335" y="38403"/>
                    <a:pt x="74714" y="45949"/>
                    <a:pt x="65300" y="45949"/>
                  </a:cubicBezTo>
                  <a:close/>
                </a:path>
              </a:pathLst>
            </a:custGeom>
            <a:solidFill>
              <a:srgbClr val="99742D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8947F1A2-2D81-756B-4C71-1275B937700E}"/>
                </a:ext>
              </a:extLst>
            </p:cNvPr>
            <p:cNvSpPr/>
            <p:nvPr/>
          </p:nvSpPr>
          <p:spPr>
            <a:xfrm>
              <a:off x="9298498" y="2039433"/>
              <a:ext cx="82036" cy="45799"/>
            </a:xfrm>
            <a:custGeom>
              <a:avLst/>
              <a:gdLst>
                <a:gd name="connsiteX0" fmla="*/ 65001 w 82036"/>
                <a:gd name="connsiteY0" fmla="*/ 45800 h 45799"/>
                <a:gd name="connsiteX1" fmla="*/ 17035 w 82036"/>
                <a:gd name="connsiteY1" fmla="*/ 45800 h 45799"/>
                <a:gd name="connsiteX2" fmla="*/ 0 w 82036"/>
                <a:gd name="connsiteY2" fmla="*/ 28765 h 45799"/>
                <a:gd name="connsiteX3" fmla="*/ 0 w 82036"/>
                <a:gd name="connsiteY3" fmla="*/ 17035 h 45799"/>
                <a:gd name="connsiteX4" fmla="*/ 17035 w 82036"/>
                <a:gd name="connsiteY4" fmla="*/ 0 h 45799"/>
                <a:gd name="connsiteX5" fmla="*/ 65001 w 82036"/>
                <a:gd name="connsiteY5" fmla="*/ 0 h 45799"/>
                <a:gd name="connsiteX6" fmla="*/ 82036 w 82036"/>
                <a:gd name="connsiteY6" fmla="*/ 17035 h 45799"/>
                <a:gd name="connsiteX7" fmla="*/ 82036 w 82036"/>
                <a:gd name="connsiteY7" fmla="*/ 28765 h 45799"/>
                <a:gd name="connsiteX8" fmla="*/ 65001 w 82036"/>
                <a:gd name="connsiteY8" fmla="*/ 45800 h 45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36" h="45799">
                  <a:moveTo>
                    <a:pt x="65001" y="45800"/>
                  </a:moveTo>
                  <a:lnTo>
                    <a:pt x="17035" y="45800"/>
                  </a:lnTo>
                  <a:cubicBezTo>
                    <a:pt x="7621" y="45800"/>
                    <a:pt x="0" y="38179"/>
                    <a:pt x="0" y="28765"/>
                  </a:cubicBezTo>
                  <a:lnTo>
                    <a:pt x="0" y="17035"/>
                  </a:lnTo>
                  <a:cubicBezTo>
                    <a:pt x="0" y="7621"/>
                    <a:pt x="7621" y="0"/>
                    <a:pt x="17035" y="0"/>
                  </a:cubicBezTo>
                  <a:lnTo>
                    <a:pt x="65001" y="0"/>
                  </a:lnTo>
                  <a:cubicBezTo>
                    <a:pt x="74415" y="0"/>
                    <a:pt x="82036" y="7621"/>
                    <a:pt x="82036" y="17035"/>
                  </a:cubicBezTo>
                  <a:lnTo>
                    <a:pt x="82036" y="28765"/>
                  </a:lnTo>
                  <a:cubicBezTo>
                    <a:pt x="81961" y="38254"/>
                    <a:pt x="74341" y="45800"/>
                    <a:pt x="65001" y="45800"/>
                  </a:cubicBezTo>
                  <a:close/>
                </a:path>
              </a:pathLst>
            </a:custGeom>
            <a:solidFill>
              <a:srgbClr val="99742D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401608AA-1F0E-D315-A55D-409D9B12898A}"/>
                </a:ext>
              </a:extLst>
            </p:cNvPr>
            <p:cNvSpPr/>
            <p:nvPr/>
          </p:nvSpPr>
          <p:spPr>
            <a:xfrm>
              <a:off x="9428575" y="2039433"/>
              <a:ext cx="82036" cy="45799"/>
            </a:xfrm>
            <a:custGeom>
              <a:avLst/>
              <a:gdLst>
                <a:gd name="connsiteX0" fmla="*/ 65001 w 82036"/>
                <a:gd name="connsiteY0" fmla="*/ 45800 h 45799"/>
                <a:gd name="connsiteX1" fmla="*/ 17035 w 82036"/>
                <a:gd name="connsiteY1" fmla="*/ 45800 h 45799"/>
                <a:gd name="connsiteX2" fmla="*/ 0 w 82036"/>
                <a:gd name="connsiteY2" fmla="*/ 28765 h 45799"/>
                <a:gd name="connsiteX3" fmla="*/ 0 w 82036"/>
                <a:gd name="connsiteY3" fmla="*/ 17035 h 45799"/>
                <a:gd name="connsiteX4" fmla="*/ 17035 w 82036"/>
                <a:gd name="connsiteY4" fmla="*/ 0 h 45799"/>
                <a:gd name="connsiteX5" fmla="*/ 65001 w 82036"/>
                <a:gd name="connsiteY5" fmla="*/ 0 h 45799"/>
                <a:gd name="connsiteX6" fmla="*/ 82036 w 82036"/>
                <a:gd name="connsiteY6" fmla="*/ 17035 h 45799"/>
                <a:gd name="connsiteX7" fmla="*/ 82036 w 82036"/>
                <a:gd name="connsiteY7" fmla="*/ 28765 h 45799"/>
                <a:gd name="connsiteX8" fmla="*/ 65001 w 82036"/>
                <a:gd name="connsiteY8" fmla="*/ 45800 h 45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36" h="45799">
                  <a:moveTo>
                    <a:pt x="65001" y="45800"/>
                  </a:moveTo>
                  <a:lnTo>
                    <a:pt x="17035" y="45800"/>
                  </a:lnTo>
                  <a:cubicBezTo>
                    <a:pt x="7621" y="45800"/>
                    <a:pt x="0" y="38179"/>
                    <a:pt x="0" y="28765"/>
                  </a:cubicBezTo>
                  <a:lnTo>
                    <a:pt x="0" y="17035"/>
                  </a:lnTo>
                  <a:cubicBezTo>
                    <a:pt x="0" y="7621"/>
                    <a:pt x="7621" y="0"/>
                    <a:pt x="17035" y="0"/>
                  </a:cubicBezTo>
                  <a:lnTo>
                    <a:pt x="65001" y="0"/>
                  </a:lnTo>
                  <a:cubicBezTo>
                    <a:pt x="74415" y="0"/>
                    <a:pt x="82036" y="7621"/>
                    <a:pt x="82036" y="17035"/>
                  </a:cubicBezTo>
                  <a:lnTo>
                    <a:pt x="82036" y="28765"/>
                  </a:lnTo>
                  <a:cubicBezTo>
                    <a:pt x="81961" y="38254"/>
                    <a:pt x="74341" y="45800"/>
                    <a:pt x="65001" y="45800"/>
                  </a:cubicBezTo>
                  <a:close/>
                </a:path>
              </a:pathLst>
            </a:custGeom>
            <a:solidFill>
              <a:srgbClr val="99742D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2A5875A9-B2C8-8EFD-851F-F3C28FF8E98C}"/>
                </a:ext>
              </a:extLst>
            </p:cNvPr>
            <p:cNvSpPr/>
            <p:nvPr/>
          </p:nvSpPr>
          <p:spPr>
            <a:xfrm>
              <a:off x="9554319" y="2039433"/>
              <a:ext cx="82334" cy="45949"/>
            </a:xfrm>
            <a:custGeom>
              <a:avLst/>
              <a:gdLst>
                <a:gd name="connsiteX0" fmla="*/ 65300 w 82334"/>
                <a:gd name="connsiteY0" fmla="*/ 45949 h 45949"/>
                <a:gd name="connsiteX1" fmla="*/ 17035 w 82334"/>
                <a:gd name="connsiteY1" fmla="*/ 45949 h 45949"/>
                <a:gd name="connsiteX2" fmla="*/ 0 w 82334"/>
                <a:gd name="connsiteY2" fmla="*/ 28914 h 45949"/>
                <a:gd name="connsiteX3" fmla="*/ 0 w 82334"/>
                <a:gd name="connsiteY3" fmla="*/ 17035 h 45949"/>
                <a:gd name="connsiteX4" fmla="*/ 17035 w 82334"/>
                <a:gd name="connsiteY4" fmla="*/ 0 h 45949"/>
                <a:gd name="connsiteX5" fmla="*/ 65300 w 82334"/>
                <a:gd name="connsiteY5" fmla="*/ 0 h 45949"/>
                <a:gd name="connsiteX6" fmla="*/ 82335 w 82334"/>
                <a:gd name="connsiteY6" fmla="*/ 17035 h 45949"/>
                <a:gd name="connsiteX7" fmla="*/ 82335 w 82334"/>
                <a:gd name="connsiteY7" fmla="*/ 28914 h 45949"/>
                <a:gd name="connsiteX8" fmla="*/ 65300 w 82334"/>
                <a:gd name="connsiteY8" fmla="*/ 45949 h 45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334" h="45949">
                  <a:moveTo>
                    <a:pt x="65300" y="45949"/>
                  </a:moveTo>
                  <a:lnTo>
                    <a:pt x="17035" y="45949"/>
                  </a:lnTo>
                  <a:cubicBezTo>
                    <a:pt x="7621" y="45949"/>
                    <a:pt x="0" y="38328"/>
                    <a:pt x="0" y="28914"/>
                  </a:cubicBezTo>
                  <a:lnTo>
                    <a:pt x="0" y="17035"/>
                  </a:lnTo>
                  <a:cubicBezTo>
                    <a:pt x="0" y="7621"/>
                    <a:pt x="7621" y="0"/>
                    <a:pt x="17035" y="0"/>
                  </a:cubicBezTo>
                  <a:lnTo>
                    <a:pt x="65300" y="0"/>
                  </a:lnTo>
                  <a:cubicBezTo>
                    <a:pt x="74714" y="0"/>
                    <a:pt x="82335" y="7621"/>
                    <a:pt x="82335" y="17035"/>
                  </a:cubicBezTo>
                  <a:lnTo>
                    <a:pt x="82335" y="28914"/>
                  </a:lnTo>
                  <a:cubicBezTo>
                    <a:pt x="82335" y="38328"/>
                    <a:pt x="74714" y="45949"/>
                    <a:pt x="65300" y="45949"/>
                  </a:cubicBezTo>
                  <a:close/>
                </a:path>
              </a:pathLst>
            </a:custGeom>
            <a:solidFill>
              <a:srgbClr val="99742D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8FEA8040-599F-50F9-A2BB-B8E371310A00}"/>
                </a:ext>
              </a:extLst>
            </p:cNvPr>
            <p:cNvSpPr/>
            <p:nvPr/>
          </p:nvSpPr>
          <p:spPr>
            <a:xfrm>
              <a:off x="9298498" y="2123635"/>
              <a:ext cx="82036" cy="45799"/>
            </a:xfrm>
            <a:custGeom>
              <a:avLst/>
              <a:gdLst>
                <a:gd name="connsiteX0" fmla="*/ 65001 w 82036"/>
                <a:gd name="connsiteY0" fmla="*/ 45800 h 45799"/>
                <a:gd name="connsiteX1" fmla="*/ 17035 w 82036"/>
                <a:gd name="connsiteY1" fmla="*/ 45800 h 45799"/>
                <a:gd name="connsiteX2" fmla="*/ 0 w 82036"/>
                <a:gd name="connsiteY2" fmla="*/ 28765 h 45799"/>
                <a:gd name="connsiteX3" fmla="*/ 0 w 82036"/>
                <a:gd name="connsiteY3" fmla="*/ 17035 h 45799"/>
                <a:gd name="connsiteX4" fmla="*/ 17035 w 82036"/>
                <a:gd name="connsiteY4" fmla="*/ 0 h 45799"/>
                <a:gd name="connsiteX5" fmla="*/ 65001 w 82036"/>
                <a:gd name="connsiteY5" fmla="*/ 0 h 45799"/>
                <a:gd name="connsiteX6" fmla="*/ 82036 w 82036"/>
                <a:gd name="connsiteY6" fmla="*/ 17035 h 45799"/>
                <a:gd name="connsiteX7" fmla="*/ 82036 w 82036"/>
                <a:gd name="connsiteY7" fmla="*/ 28765 h 45799"/>
                <a:gd name="connsiteX8" fmla="*/ 65001 w 82036"/>
                <a:gd name="connsiteY8" fmla="*/ 45800 h 45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36" h="45799">
                  <a:moveTo>
                    <a:pt x="65001" y="45800"/>
                  </a:moveTo>
                  <a:lnTo>
                    <a:pt x="17035" y="45800"/>
                  </a:lnTo>
                  <a:cubicBezTo>
                    <a:pt x="7621" y="45800"/>
                    <a:pt x="0" y="38179"/>
                    <a:pt x="0" y="28765"/>
                  </a:cubicBezTo>
                  <a:lnTo>
                    <a:pt x="0" y="17035"/>
                  </a:lnTo>
                  <a:cubicBezTo>
                    <a:pt x="0" y="7621"/>
                    <a:pt x="7621" y="0"/>
                    <a:pt x="17035" y="0"/>
                  </a:cubicBezTo>
                  <a:lnTo>
                    <a:pt x="65001" y="0"/>
                  </a:lnTo>
                  <a:cubicBezTo>
                    <a:pt x="74415" y="0"/>
                    <a:pt x="82036" y="7621"/>
                    <a:pt x="82036" y="17035"/>
                  </a:cubicBezTo>
                  <a:lnTo>
                    <a:pt x="82036" y="28765"/>
                  </a:lnTo>
                  <a:cubicBezTo>
                    <a:pt x="81961" y="38179"/>
                    <a:pt x="74341" y="45800"/>
                    <a:pt x="65001" y="45800"/>
                  </a:cubicBezTo>
                  <a:close/>
                </a:path>
              </a:pathLst>
            </a:custGeom>
            <a:solidFill>
              <a:srgbClr val="99742D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5BE92923-9D32-AAF4-2193-93841F6E68F4}"/>
                </a:ext>
              </a:extLst>
            </p:cNvPr>
            <p:cNvSpPr/>
            <p:nvPr/>
          </p:nvSpPr>
          <p:spPr>
            <a:xfrm>
              <a:off x="9428575" y="2123635"/>
              <a:ext cx="82036" cy="45799"/>
            </a:xfrm>
            <a:custGeom>
              <a:avLst/>
              <a:gdLst>
                <a:gd name="connsiteX0" fmla="*/ 65001 w 82036"/>
                <a:gd name="connsiteY0" fmla="*/ 45800 h 45799"/>
                <a:gd name="connsiteX1" fmla="*/ 17035 w 82036"/>
                <a:gd name="connsiteY1" fmla="*/ 45800 h 45799"/>
                <a:gd name="connsiteX2" fmla="*/ 0 w 82036"/>
                <a:gd name="connsiteY2" fmla="*/ 28765 h 45799"/>
                <a:gd name="connsiteX3" fmla="*/ 0 w 82036"/>
                <a:gd name="connsiteY3" fmla="*/ 17035 h 45799"/>
                <a:gd name="connsiteX4" fmla="*/ 17035 w 82036"/>
                <a:gd name="connsiteY4" fmla="*/ 0 h 45799"/>
                <a:gd name="connsiteX5" fmla="*/ 65001 w 82036"/>
                <a:gd name="connsiteY5" fmla="*/ 0 h 45799"/>
                <a:gd name="connsiteX6" fmla="*/ 82036 w 82036"/>
                <a:gd name="connsiteY6" fmla="*/ 17035 h 45799"/>
                <a:gd name="connsiteX7" fmla="*/ 82036 w 82036"/>
                <a:gd name="connsiteY7" fmla="*/ 28765 h 45799"/>
                <a:gd name="connsiteX8" fmla="*/ 65001 w 82036"/>
                <a:gd name="connsiteY8" fmla="*/ 45800 h 45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36" h="45799">
                  <a:moveTo>
                    <a:pt x="65001" y="45800"/>
                  </a:moveTo>
                  <a:lnTo>
                    <a:pt x="17035" y="45800"/>
                  </a:lnTo>
                  <a:cubicBezTo>
                    <a:pt x="7621" y="45800"/>
                    <a:pt x="0" y="38179"/>
                    <a:pt x="0" y="28765"/>
                  </a:cubicBezTo>
                  <a:lnTo>
                    <a:pt x="0" y="17035"/>
                  </a:lnTo>
                  <a:cubicBezTo>
                    <a:pt x="0" y="7621"/>
                    <a:pt x="7621" y="0"/>
                    <a:pt x="17035" y="0"/>
                  </a:cubicBezTo>
                  <a:lnTo>
                    <a:pt x="65001" y="0"/>
                  </a:lnTo>
                  <a:cubicBezTo>
                    <a:pt x="74415" y="0"/>
                    <a:pt x="82036" y="7621"/>
                    <a:pt x="82036" y="17035"/>
                  </a:cubicBezTo>
                  <a:lnTo>
                    <a:pt x="82036" y="28765"/>
                  </a:lnTo>
                  <a:cubicBezTo>
                    <a:pt x="81961" y="38179"/>
                    <a:pt x="74341" y="45800"/>
                    <a:pt x="65001" y="45800"/>
                  </a:cubicBezTo>
                  <a:close/>
                </a:path>
              </a:pathLst>
            </a:custGeom>
            <a:solidFill>
              <a:srgbClr val="99742D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969ED14A-85AF-7C72-66F8-9D47C6EAE575}"/>
                </a:ext>
              </a:extLst>
            </p:cNvPr>
            <p:cNvSpPr/>
            <p:nvPr/>
          </p:nvSpPr>
          <p:spPr>
            <a:xfrm>
              <a:off x="9298498" y="2207763"/>
              <a:ext cx="82036" cy="45799"/>
            </a:xfrm>
            <a:custGeom>
              <a:avLst/>
              <a:gdLst>
                <a:gd name="connsiteX0" fmla="*/ 65001 w 82036"/>
                <a:gd name="connsiteY0" fmla="*/ 45800 h 45799"/>
                <a:gd name="connsiteX1" fmla="*/ 17035 w 82036"/>
                <a:gd name="connsiteY1" fmla="*/ 45800 h 45799"/>
                <a:gd name="connsiteX2" fmla="*/ 0 w 82036"/>
                <a:gd name="connsiteY2" fmla="*/ 28765 h 45799"/>
                <a:gd name="connsiteX3" fmla="*/ 0 w 82036"/>
                <a:gd name="connsiteY3" fmla="*/ 17035 h 45799"/>
                <a:gd name="connsiteX4" fmla="*/ 17035 w 82036"/>
                <a:gd name="connsiteY4" fmla="*/ 0 h 45799"/>
                <a:gd name="connsiteX5" fmla="*/ 65001 w 82036"/>
                <a:gd name="connsiteY5" fmla="*/ 0 h 45799"/>
                <a:gd name="connsiteX6" fmla="*/ 82036 w 82036"/>
                <a:gd name="connsiteY6" fmla="*/ 17035 h 45799"/>
                <a:gd name="connsiteX7" fmla="*/ 82036 w 82036"/>
                <a:gd name="connsiteY7" fmla="*/ 28765 h 45799"/>
                <a:gd name="connsiteX8" fmla="*/ 65001 w 82036"/>
                <a:gd name="connsiteY8" fmla="*/ 45800 h 45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36" h="45799">
                  <a:moveTo>
                    <a:pt x="65001" y="45800"/>
                  </a:moveTo>
                  <a:lnTo>
                    <a:pt x="17035" y="45800"/>
                  </a:lnTo>
                  <a:cubicBezTo>
                    <a:pt x="7621" y="45800"/>
                    <a:pt x="0" y="38179"/>
                    <a:pt x="0" y="28765"/>
                  </a:cubicBezTo>
                  <a:lnTo>
                    <a:pt x="0" y="17035"/>
                  </a:lnTo>
                  <a:cubicBezTo>
                    <a:pt x="0" y="7621"/>
                    <a:pt x="7621" y="0"/>
                    <a:pt x="17035" y="0"/>
                  </a:cubicBezTo>
                  <a:lnTo>
                    <a:pt x="65001" y="0"/>
                  </a:lnTo>
                  <a:cubicBezTo>
                    <a:pt x="74415" y="0"/>
                    <a:pt x="82036" y="7621"/>
                    <a:pt x="82036" y="17035"/>
                  </a:cubicBezTo>
                  <a:lnTo>
                    <a:pt x="82036" y="28765"/>
                  </a:lnTo>
                  <a:cubicBezTo>
                    <a:pt x="81961" y="38179"/>
                    <a:pt x="74341" y="45800"/>
                    <a:pt x="65001" y="45800"/>
                  </a:cubicBezTo>
                  <a:close/>
                </a:path>
              </a:pathLst>
            </a:custGeom>
            <a:solidFill>
              <a:srgbClr val="99742D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1AE81BB8-E861-F65A-B5A8-E1DC578AB582}"/>
                </a:ext>
              </a:extLst>
            </p:cNvPr>
            <p:cNvSpPr/>
            <p:nvPr/>
          </p:nvSpPr>
          <p:spPr>
            <a:xfrm>
              <a:off x="9428575" y="2207763"/>
              <a:ext cx="82036" cy="45799"/>
            </a:xfrm>
            <a:custGeom>
              <a:avLst/>
              <a:gdLst>
                <a:gd name="connsiteX0" fmla="*/ 65001 w 82036"/>
                <a:gd name="connsiteY0" fmla="*/ 45800 h 45799"/>
                <a:gd name="connsiteX1" fmla="*/ 17035 w 82036"/>
                <a:gd name="connsiteY1" fmla="*/ 45800 h 45799"/>
                <a:gd name="connsiteX2" fmla="*/ 0 w 82036"/>
                <a:gd name="connsiteY2" fmla="*/ 28765 h 45799"/>
                <a:gd name="connsiteX3" fmla="*/ 0 w 82036"/>
                <a:gd name="connsiteY3" fmla="*/ 17035 h 45799"/>
                <a:gd name="connsiteX4" fmla="*/ 17035 w 82036"/>
                <a:gd name="connsiteY4" fmla="*/ 0 h 45799"/>
                <a:gd name="connsiteX5" fmla="*/ 65001 w 82036"/>
                <a:gd name="connsiteY5" fmla="*/ 0 h 45799"/>
                <a:gd name="connsiteX6" fmla="*/ 82036 w 82036"/>
                <a:gd name="connsiteY6" fmla="*/ 17035 h 45799"/>
                <a:gd name="connsiteX7" fmla="*/ 82036 w 82036"/>
                <a:gd name="connsiteY7" fmla="*/ 28765 h 45799"/>
                <a:gd name="connsiteX8" fmla="*/ 65001 w 82036"/>
                <a:gd name="connsiteY8" fmla="*/ 45800 h 45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36" h="45799">
                  <a:moveTo>
                    <a:pt x="65001" y="45800"/>
                  </a:moveTo>
                  <a:lnTo>
                    <a:pt x="17035" y="45800"/>
                  </a:lnTo>
                  <a:cubicBezTo>
                    <a:pt x="7621" y="45800"/>
                    <a:pt x="0" y="38179"/>
                    <a:pt x="0" y="28765"/>
                  </a:cubicBezTo>
                  <a:lnTo>
                    <a:pt x="0" y="17035"/>
                  </a:lnTo>
                  <a:cubicBezTo>
                    <a:pt x="0" y="7621"/>
                    <a:pt x="7621" y="0"/>
                    <a:pt x="17035" y="0"/>
                  </a:cubicBezTo>
                  <a:lnTo>
                    <a:pt x="65001" y="0"/>
                  </a:lnTo>
                  <a:cubicBezTo>
                    <a:pt x="74415" y="0"/>
                    <a:pt x="82036" y="7621"/>
                    <a:pt x="82036" y="17035"/>
                  </a:cubicBezTo>
                  <a:lnTo>
                    <a:pt x="82036" y="28765"/>
                  </a:lnTo>
                  <a:cubicBezTo>
                    <a:pt x="81961" y="38179"/>
                    <a:pt x="74341" y="45800"/>
                    <a:pt x="65001" y="45800"/>
                  </a:cubicBezTo>
                  <a:close/>
                </a:path>
              </a:pathLst>
            </a:custGeom>
            <a:solidFill>
              <a:srgbClr val="99742D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91DB9333-8A00-1134-3F90-A0E4CB415997}"/>
                </a:ext>
              </a:extLst>
            </p:cNvPr>
            <p:cNvSpPr/>
            <p:nvPr/>
          </p:nvSpPr>
          <p:spPr>
            <a:xfrm>
              <a:off x="9554393" y="2123561"/>
              <a:ext cx="82260" cy="130077"/>
            </a:xfrm>
            <a:custGeom>
              <a:avLst/>
              <a:gdLst>
                <a:gd name="connsiteX0" fmla="*/ 63731 w 82260"/>
                <a:gd name="connsiteY0" fmla="*/ 0 h 130077"/>
                <a:gd name="connsiteX1" fmla="*/ 18529 w 82260"/>
                <a:gd name="connsiteY1" fmla="*/ 0 h 130077"/>
                <a:gd name="connsiteX2" fmla="*/ 0 w 82260"/>
                <a:gd name="connsiteY2" fmla="*/ 18529 h 130077"/>
                <a:gd name="connsiteX3" fmla="*/ 0 w 82260"/>
                <a:gd name="connsiteY3" fmla="*/ 75611 h 130077"/>
                <a:gd name="connsiteX4" fmla="*/ 0 w 82260"/>
                <a:gd name="connsiteY4" fmla="*/ 84352 h 130077"/>
                <a:gd name="connsiteX5" fmla="*/ 0 w 82260"/>
                <a:gd name="connsiteY5" fmla="*/ 111548 h 130077"/>
                <a:gd name="connsiteX6" fmla="*/ 18529 w 82260"/>
                <a:gd name="connsiteY6" fmla="*/ 130077 h 130077"/>
                <a:gd name="connsiteX7" fmla="*/ 63731 w 82260"/>
                <a:gd name="connsiteY7" fmla="*/ 130077 h 130077"/>
                <a:gd name="connsiteX8" fmla="*/ 82260 w 82260"/>
                <a:gd name="connsiteY8" fmla="*/ 111548 h 130077"/>
                <a:gd name="connsiteX9" fmla="*/ 82260 w 82260"/>
                <a:gd name="connsiteY9" fmla="*/ 84352 h 130077"/>
                <a:gd name="connsiteX10" fmla="*/ 82260 w 82260"/>
                <a:gd name="connsiteY10" fmla="*/ 75611 h 130077"/>
                <a:gd name="connsiteX11" fmla="*/ 82260 w 82260"/>
                <a:gd name="connsiteY11" fmla="*/ 18529 h 130077"/>
                <a:gd name="connsiteX12" fmla="*/ 63731 w 82260"/>
                <a:gd name="connsiteY12" fmla="*/ 0 h 13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2260" h="130077">
                  <a:moveTo>
                    <a:pt x="63731" y="0"/>
                  </a:moveTo>
                  <a:lnTo>
                    <a:pt x="18529" y="0"/>
                  </a:lnTo>
                  <a:cubicBezTo>
                    <a:pt x="8293" y="0"/>
                    <a:pt x="0" y="8293"/>
                    <a:pt x="0" y="18529"/>
                  </a:cubicBezTo>
                  <a:lnTo>
                    <a:pt x="0" y="75611"/>
                  </a:lnTo>
                  <a:lnTo>
                    <a:pt x="0" y="84352"/>
                  </a:lnTo>
                  <a:lnTo>
                    <a:pt x="0" y="111548"/>
                  </a:lnTo>
                  <a:cubicBezTo>
                    <a:pt x="0" y="121784"/>
                    <a:pt x="8293" y="130077"/>
                    <a:pt x="18529" y="130077"/>
                  </a:cubicBezTo>
                  <a:lnTo>
                    <a:pt x="63731" y="130077"/>
                  </a:lnTo>
                  <a:cubicBezTo>
                    <a:pt x="73967" y="130077"/>
                    <a:pt x="82260" y="121784"/>
                    <a:pt x="82260" y="111548"/>
                  </a:cubicBezTo>
                  <a:lnTo>
                    <a:pt x="82260" y="84352"/>
                  </a:lnTo>
                  <a:lnTo>
                    <a:pt x="82260" y="75611"/>
                  </a:lnTo>
                  <a:lnTo>
                    <a:pt x="82260" y="18529"/>
                  </a:lnTo>
                  <a:cubicBezTo>
                    <a:pt x="82260" y="8293"/>
                    <a:pt x="73967" y="0"/>
                    <a:pt x="63731" y="0"/>
                  </a:cubicBezTo>
                  <a:close/>
                </a:path>
              </a:pathLst>
            </a:custGeom>
            <a:solidFill>
              <a:srgbClr val="99742D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60" name="Graphic 733">
            <a:extLst>
              <a:ext uri="{FF2B5EF4-FFF2-40B4-BE49-F238E27FC236}">
                <a16:creationId xmlns:a16="http://schemas.microsoft.com/office/drawing/2014/main" id="{5B4ED463-054F-8133-4021-A8AC3FFD7BA6}"/>
              </a:ext>
            </a:extLst>
          </p:cNvPr>
          <p:cNvGrpSpPr/>
          <p:nvPr/>
        </p:nvGrpSpPr>
        <p:grpSpPr>
          <a:xfrm>
            <a:off x="9298498" y="1946040"/>
            <a:ext cx="338155" cy="298407"/>
            <a:chOff x="9298498" y="1946040"/>
            <a:chExt cx="338155" cy="298407"/>
          </a:xfrm>
          <a:solidFill>
            <a:srgbClr val="B76F4B"/>
          </a:solidFill>
        </p:grpSpPr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6E648A36-E655-C933-3454-EF9050BFDAF5}"/>
                </a:ext>
              </a:extLst>
            </p:cNvPr>
            <p:cNvSpPr/>
            <p:nvPr/>
          </p:nvSpPr>
          <p:spPr>
            <a:xfrm>
              <a:off x="9298498" y="1946115"/>
              <a:ext cx="82036" cy="45799"/>
            </a:xfrm>
            <a:custGeom>
              <a:avLst/>
              <a:gdLst>
                <a:gd name="connsiteX0" fmla="*/ 65001 w 82036"/>
                <a:gd name="connsiteY0" fmla="*/ 45800 h 45799"/>
                <a:gd name="connsiteX1" fmla="*/ 17035 w 82036"/>
                <a:gd name="connsiteY1" fmla="*/ 45800 h 45799"/>
                <a:gd name="connsiteX2" fmla="*/ 0 w 82036"/>
                <a:gd name="connsiteY2" fmla="*/ 28765 h 45799"/>
                <a:gd name="connsiteX3" fmla="*/ 0 w 82036"/>
                <a:gd name="connsiteY3" fmla="*/ 17035 h 45799"/>
                <a:gd name="connsiteX4" fmla="*/ 17035 w 82036"/>
                <a:gd name="connsiteY4" fmla="*/ 0 h 45799"/>
                <a:gd name="connsiteX5" fmla="*/ 65001 w 82036"/>
                <a:gd name="connsiteY5" fmla="*/ 0 h 45799"/>
                <a:gd name="connsiteX6" fmla="*/ 82036 w 82036"/>
                <a:gd name="connsiteY6" fmla="*/ 17035 h 45799"/>
                <a:gd name="connsiteX7" fmla="*/ 82036 w 82036"/>
                <a:gd name="connsiteY7" fmla="*/ 28765 h 45799"/>
                <a:gd name="connsiteX8" fmla="*/ 65001 w 82036"/>
                <a:gd name="connsiteY8" fmla="*/ 45800 h 45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36" h="45799">
                  <a:moveTo>
                    <a:pt x="65001" y="45800"/>
                  </a:moveTo>
                  <a:lnTo>
                    <a:pt x="17035" y="45800"/>
                  </a:lnTo>
                  <a:cubicBezTo>
                    <a:pt x="7621" y="45800"/>
                    <a:pt x="0" y="38179"/>
                    <a:pt x="0" y="28765"/>
                  </a:cubicBezTo>
                  <a:lnTo>
                    <a:pt x="0" y="17035"/>
                  </a:lnTo>
                  <a:cubicBezTo>
                    <a:pt x="0" y="7621"/>
                    <a:pt x="7621" y="0"/>
                    <a:pt x="17035" y="0"/>
                  </a:cubicBezTo>
                  <a:lnTo>
                    <a:pt x="65001" y="0"/>
                  </a:lnTo>
                  <a:cubicBezTo>
                    <a:pt x="74415" y="0"/>
                    <a:pt x="82036" y="7621"/>
                    <a:pt x="82036" y="17035"/>
                  </a:cubicBezTo>
                  <a:lnTo>
                    <a:pt x="82036" y="28765"/>
                  </a:lnTo>
                  <a:cubicBezTo>
                    <a:pt x="81961" y="38254"/>
                    <a:pt x="74341" y="45800"/>
                    <a:pt x="65001" y="45800"/>
                  </a:cubicBezTo>
                  <a:close/>
                </a:path>
              </a:pathLst>
            </a:custGeom>
            <a:solidFill>
              <a:srgbClr val="B76F4B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DE32364E-6E8D-67A9-577C-242853E1E338}"/>
                </a:ext>
              </a:extLst>
            </p:cNvPr>
            <p:cNvSpPr/>
            <p:nvPr/>
          </p:nvSpPr>
          <p:spPr>
            <a:xfrm>
              <a:off x="9428575" y="1946115"/>
              <a:ext cx="82036" cy="45799"/>
            </a:xfrm>
            <a:custGeom>
              <a:avLst/>
              <a:gdLst>
                <a:gd name="connsiteX0" fmla="*/ 65001 w 82036"/>
                <a:gd name="connsiteY0" fmla="*/ 45800 h 45799"/>
                <a:gd name="connsiteX1" fmla="*/ 17035 w 82036"/>
                <a:gd name="connsiteY1" fmla="*/ 45800 h 45799"/>
                <a:gd name="connsiteX2" fmla="*/ 0 w 82036"/>
                <a:gd name="connsiteY2" fmla="*/ 28765 h 45799"/>
                <a:gd name="connsiteX3" fmla="*/ 0 w 82036"/>
                <a:gd name="connsiteY3" fmla="*/ 17035 h 45799"/>
                <a:gd name="connsiteX4" fmla="*/ 17035 w 82036"/>
                <a:gd name="connsiteY4" fmla="*/ 0 h 45799"/>
                <a:gd name="connsiteX5" fmla="*/ 65001 w 82036"/>
                <a:gd name="connsiteY5" fmla="*/ 0 h 45799"/>
                <a:gd name="connsiteX6" fmla="*/ 82036 w 82036"/>
                <a:gd name="connsiteY6" fmla="*/ 17035 h 45799"/>
                <a:gd name="connsiteX7" fmla="*/ 82036 w 82036"/>
                <a:gd name="connsiteY7" fmla="*/ 28765 h 45799"/>
                <a:gd name="connsiteX8" fmla="*/ 65001 w 82036"/>
                <a:gd name="connsiteY8" fmla="*/ 45800 h 45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36" h="45799">
                  <a:moveTo>
                    <a:pt x="65001" y="45800"/>
                  </a:moveTo>
                  <a:lnTo>
                    <a:pt x="17035" y="45800"/>
                  </a:lnTo>
                  <a:cubicBezTo>
                    <a:pt x="7621" y="45800"/>
                    <a:pt x="0" y="38179"/>
                    <a:pt x="0" y="28765"/>
                  </a:cubicBezTo>
                  <a:lnTo>
                    <a:pt x="0" y="17035"/>
                  </a:lnTo>
                  <a:cubicBezTo>
                    <a:pt x="0" y="7621"/>
                    <a:pt x="7621" y="0"/>
                    <a:pt x="17035" y="0"/>
                  </a:cubicBezTo>
                  <a:lnTo>
                    <a:pt x="65001" y="0"/>
                  </a:lnTo>
                  <a:cubicBezTo>
                    <a:pt x="74415" y="0"/>
                    <a:pt x="82036" y="7621"/>
                    <a:pt x="82036" y="17035"/>
                  </a:cubicBezTo>
                  <a:lnTo>
                    <a:pt x="82036" y="28765"/>
                  </a:lnTo>
                  <a:cubicBezTo>
                    <a:pt x="81961" y="38254"/>
                    <a:pt x="74341" y="45800"/>
                    <a:pt x="65001" y="45800"/>
                  </a:cubicBezTo>
                  <a:close/>
                </a:path>
              </a:pathLst>
            </a:custGeom>
            <a:solidFill>
              <a:srgbClr val="B76F4B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7E83F337-11C0-D5EB-45C2-30B2088FA5EE}"/>
                </a:ext>
              </a:extLst>
            </p:cNvPr>
            <p:cNvSpPr/>
            <p:nvPr/>
          </p:nvSpPr>
          <p:spPr>
            <a:xfrm>
              <a:off x="9554319" y="1946040"/>
              <a:ext cx="82334" cy="45949"/>
            </a:xfrm>
            <a:custGeom>
              <a:avLst/>
              <a:gdLst>
                <a:gd name="connsiteX0" fmla="*/ 65300 w 82334"/>
                <a:gd name="connsiteY0" fmla="*/ 45949 h 45949"/>
                <a:gd name="connsiteX1" fmla="*/ 17035 w 82334"/>
                <a:gd name="connsiteY1" fmla="*/ 45949 h 45949"/>
                <a:gd name="connsiteX2" fmla="*/ 0 w 82334"/>
                <a:gd name="connsiteY2" fmla="*/ 28914 h 45949"/>
                <a:gd name="connsiteX3" fmla="*/ 0 w 82334"/>
                <a:gd name="connsiteY3" fmla="*/ 17035 h 45949"/>
                <a:gd name="connsiteX4" fmla="*/ 17035 w 82334"/>
                <a:gd name="connsiteY4" fmla="*/ 0 h 45949"/>
                <a:gd name="connsiteX5" fmla="*/ 65300 w 82334"/>
                <a:gd name="connsiteY5" fmla="*/ 0 h 45949"/>
                <a:gd name="connsiteX6" fmla="*/ 82335 w 82334"/>
                <a:gd name="connsiteY6" fmla="*/ 17035 h 45949"/>
                <a:gd name="connsiteX7" fmla="*/ 82335 w 82334"/>
                <a:gd name="connsiteY7" fmla="*/ 28914 h 45949"/>
                <a:gd name="connsiteX8" fmla="*/ 65300 w 82334"/>
                <a:gd name="connsiteY8" fmla="*/ 45949 h 45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334" h="45949">
                  <a:moveTo>
                    <a:pt x="65300" y="45949"/>
                  </a:moveTo>
                  <a:lnTo>
                    <a:pt x="17035" y="45949"/>
                  </a:lnTo>
                  <a:cubicBezTo>
                    <a:pt x="7621" y="45949"/>
                    <a:pt x="0" y="38328"/>
                    <a:pt x="0" y="28914"/>
                  </a:cubicBezTo>
                  <a:lnTo>
                    <a:pt x="0" y="17035"/>
                  </a:lnTo>
                  <a:cubicBezTo>
                    <a:pt x="0" y="7621"/>
                    <a:pt x="7621" y="0"/>
                    <a:pt x="17035" y="0"/>
                  </a:cubicBezTo>
                  <a:lnTo>
                    <a:pt x="65300" y="0"/>
                  </a:lnTo>
                  <a:cubicBezTo>
                    <a:pt x="74714" y="0"/>
                    <a:pt x="82335" y="7621"/>
                    <a:pt x="82335" y="17035"/>
                  </a:cubicBezTo>
                  <a:lnTo>
                    <a:pt x="82335" y="28914"/>
                  </a:lnTo>
                  <a:cubicBezTo>
                    <a:pt x="82335" y="38403"/>
                    <a:pt x="74714" y="45949"/>
                    <a:pt x="65300" y="45949"/>
                  </a:cubicBezTo>
                  <a:close/>
                </a:path>
              </a:pathLst>
            </a:custGeom>
            <a:solidFill>
              <a:srgbClr val="B76F4B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905B0EA4-6ECA-E5D2-7736-0D23E998183D}"/>
                </a:ext>
              </a:extLst>
            </p:cNvPr>
            <p:cNvSpPr/>
            <p:nvPr/>
          </p:nvSpPr>
          <p:spPr>
            <a:xfrm>
              <a:off x="9298498" y="2030318"/>
              <a:ext cx="82036" cy="45799"/>
            </a:xfrm>
            <a:custGeom>
              <a:avLst/>
              <a:gdLst>
                <a:gd name="connsiteX0" fmla="*/ 65001 w 82036"/>
                <a:gd name="connsiteY0" fmla="*/ 45800 h 45799"/>
                <a:gd name="connsiteX1" fmla="*/ 17035 w 82036"/>
                <a:gd name="connsiteY1" fmla="*/ 45800 h 45799"/>
                <a:gd name="connsiteX2" fmla="*/ 0 w 82036"/>
                <a:gd name="connsiteY2" fmla="*/ 28765 h 45799"/>
                <a:gd name="connsiteX3" fmla="*/ 0 w 82036"/>
                <a:gd name="connsiteY3" fmla="*/ 17035 h 45799"/>
                <a:gd name="connsiteX4" fmla="*/ 17035 w 82036"/>
                <a:gd name="connsiteY4" fmla="*/ 0 h 45799"/>
                <a:gd name="connsiteX5" fmla="*/ 65001 w 82036"/>
                <a:gd name="connsiteY5" fmla="*/ 0 h 45799"/>
                <a:gd name="connsiteX6" fmla="*/ 82036 w 82036"/>
                <a:gd name="connsiteY6" fmla="*/ 17035 h 45799"/>
                <a:gd name="connsiteX7" fmla="*/ 82036 w 82036"/>
                <a:gd name="connsiteY7" fmla="*/ 28765 h 45799"/>
                <a:gd name="connsiteX8" fmla="*/ 65001 w 82036"/>
                <a:gd name="connsiteY8" fmla="*/ 45800 h 45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36" h="45799">
                  <a:moveTo>
                    <a:pt x="65001" y="45800"/>
                  </a:moveTo>
                  <a:lnTo>
                    <a:pt x="17035" y="45800"/>
                  </a:lnTo>
                  <a:cubicBezTo>
                    <a:pt x="7621" y="45800"/>
                    <a:pt x="0" y="38179"/>
                    <a:pt x="0" y="28765"/>
                  </a:cubicBezTo>
                  <a:lnTo>
                    <a:pt x="0" y="17035"/>
                  </a:lnTo>
                  <a:cubicBezTo>
                    <a:pt x="0" y="7621"/>
                    <a:pt x="7621" y="0"/>
                    <a:pt x="17035" y="0"/>
                  </a:cubicBezTo>
                  <a:lnTo>
                    <a:pt x="65001" y="0"/>
                  </a:lnTo>
                  <a:cubicBezTo>
                    <a:pt x="74415" y="0"/>
                    <a:pt x="82036" y="7621"/>
                    <a:pt x="82036" y="17035"/>
                  </a:cubicBezTo>
                  <a:lnTo>
                    <a:pt x="82036" y="28765"/>
                  </a:lnTo>
                  <a:cubicBezTo>
                    <a:pt x="81961" y="38179"/>
                    <a:pt x="74341" y="45800"/>
                    <a:pt x="65001" y="45800"/>
                  </a:cubicBezTo>
                  <a:close/>
                </a:path>
              </a:pathLst>
            </a:custGeom>
            <a:solidFill>
              <a:srgbClr val="B76F4B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4D12AF78-2B8C-0F53-6293-A7722EF5FA07}"/>
                </a:ext>
              </a:extLst>
            </p:cNvPr>
            <p:cNvSpPr/>
            <p:nvPr/>
          </p:nvSpPr>
          <p:spPr>
            <a:xfrm>
              <a:off x="9428575" y="2030318"/>
              <a:ext cx="82036" cy="45799"/>
            </a:xfrm>
            <a:custGeom>
              <a:avLst/>
              <a:gdLst>
                <a:gd name="connsiteX0" fmla="*/ 65001 w 82036"/>
                <a:gd name="connsiteY0" fmla="*/ 45800 h 45799"/>
                <a:gd name="connsiteX1" fmla="*/ 17035 w 82036"/>
                <a:gd name="connsiteY1" fmla="*/ 45800 h 45799"/>
                <a:gd name="connsiteX2" fmla="*/ 0 w 82036"/>
                <a:gd name="connsiteY2" fmla="*/ 28765 h 45799"/>
                <a:gd name="connsiteX3" fmla="*/ 0 w 82036"/>
                <a:gd name="connsiteY3" fmla="*/ 17035 h 45799"/>
                <a:gd name="connsiteX4" fmla="*/ 17035 w 82036"/>
                <a:gd name="connsiteY4" fmla="*/ 0 h 45799"/>
                <a:gd name="connsiteX5" fmla="*/ 65001 w 82036"/>
                <a:gd name="connsiteY5" fmla="*/ 0 h 45799"/>
                <a:gd name="connsiteX6" fmla="*/ 82036 w 82036"/>
                <a:gd name="connsiteY6" fmla="*/ 17035 h 45799"/>
                <a:gd name="connsiteX7" fmla="*/ 82036 w 82036"/>
                <a:gd name="connsiteY7" fmla="*/ 28765 h 45799"/>
                <a:gd name="connsiteX8" fmla="*/ 65001 w 82036"/>
                <a:gd name="connsiteY8" fmla="*/ 45800 h 45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36" h="45799">
                  <a:moveTo>
                    <a:pt x="65001" y="45800"/>
                  </a:moveTo>
                  <a:lnTo>
                    <a:pt x="17035" y="45800"/>
                  </a:lnTo>
                  <a:cubicBezTo>
                    <a:pt x="7621" y="45800"/>
                    <a:pt x="0" y="38179"/>
                    <a:pt x="0" y="28765"/>
                  </a:cubicBezTo>
                  <a:lnTo>
                    <a:pt x="0" y="17035"/>
                  </a:lnTo>
                  <a:cubicBezTo>
                    <a:pt x="0" y="7621"/>
                    <a:pt x="7621" y="0"/>
                    <a:pt x="17035" y="0"/>
                  </a:cubicBezTo>
                  <a:lnTo>
                    <a:pt x="65001" y="0"/>
                  </a:lnTo>
                  <a:cubicBezTo>
                    <a:pt x="74415" y="0"/>
                    <a:pt x="82036" y="7621"/>
                    <a:pt x="82036" y="17035"/>
                  </a:cubicBezTo>
                  <a:lnTo>
                    <a:pt x="82036" y="28765"/>
                  </a:lnTo>
                  <a:cubicBezTo>
                    <a:pt x="81961" y="38179"/>
                    <a:pt x="74341" y="45800"/>
                    <a:pt x="65001" y="45800"/>
                  </a:cubicBezTo>
                  <a:close/>
                </a:path>
              </a:pathLst>
            </a:custGeom>
            <a:solidFill>
              <a:srgbClr val="B76F4B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C53EC338-93AD-E1F7-6104-701D3AFDA305}"/>
                </a:ext>
              </a:extLst>
            </p:cNvPr>
            <p:cNvSpPr/>
            <p:nvPr/>
          </p:nvSpPr>
          <p:spPr>
            <a:xfrm>
              <a:off x="9554319" y="2030243"/>
              <a:ext cx="82334" cy="45949"/>
            </a:xfrm>
            <a:custGeom>
              <a:avLst/>
              <a:gdLst>
                <a:gd name="connsiteX0" fmla="*/ 65300 w 82334"/>
                <a:gd name="connsiteY0" fmla="*/ 45949 h 45949"/>
                <a:gd name="connsiteX1" fmla="*/ 17035 w 82334"/>
                <a:gd name="connsiteY1" fmla="*/ 45949 h 45949"/>
                <a:gd name="connsiteX2" fmla="*/ 0 w 82334"/>
                <a:gd name="connsiteY2" fmla="*/ 28914 h 45949"/>
                <a:gd name="connsiteX3" fmla="*/ 0 w 82334"/>
                <a:gd name="connsiteY3" fmla="*/ 17035 h 45949"/>
                <a:gd name="connsiteX4" fmla="*/ 17035 w 82334"/>
                <a:gd name="connsiteY4" fmla="*/ 0 h 45949"/>
                <a:gd name="connsiteX5" fmla="*/ 65300 w 82334"/>
                <a:gd name="connsiteY5" fmla="*/ 0 h 45949"/>
                <a:gd name="connsiteX6" fmla="*/ 82335 w 82334"/>
                <a:gd name="connsiteY6" fmla="*/ 17035 h 45949"/>
                <a:gd name="connsiteX7" fmla="*/ 82335 w 82334"/>
                <a:gd name="connsiteY7" fmla="*/ 28914 h 45949"/>
                <a:gd name="connsiteX8" fmla="*/ 65300 w 82334"/>
                <a:gd name="connsiteY8" fmla="*/ 45949 h 45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334" h="45949">
                  <a:moveTo>
                    <a:pt x="65300" y="45949"/>
                  </a:moveTo>
                  <a:lnTo>
                    <a:pt x="17035" y="45949"/>
                  </a:lnTo>
                  <a:cubicBezTo>
                    <a:pt x="7621" y="45949"/>
                    <a:pt x="0" y="38328"/>
                    <a:pt x="0" y="28914"/>
                  </a:cubicBezTo>
                  <a:lnTo>
                    <a:pt x="0" y="17035"/>
                  </a:lnTo>
                  <a:cubicBezTo>
                    <a:pt x="0" y="7621"/>
                    <a:pt x="7621" y="0"/>
                    <a:pt x="17035" y="0"/>
                  </a:cubicBezTo>
                  <a:lnTo>
                    <a:pt x="65300" y="0"/>
                  </a:lnTo>
                  <a:cubicBezTo>
                    <a:pt x="74714" y="0"/>
                    <a:pt x="82335" y="7621"/>
                    <a:pt x="82335" y="17035"/>
                  </a:cubicBezTo>
                  <a:lnTo>
                    <a:pt x="82335" y="28914"/>
                  </a:lnTo>
                  <a:cubicBezTo>
                    <a:pt x="82335" y="38328"/>
                    <a:pt x="74714" y="45949"/>
                    <a:pt x="65300" y="45949"/>
                  </a:cubicBezTo>
                  <a:close/>
                </a:path>
              </a:pathLst>
            </a:custGeom>
            <a:solidFill>
              <a:srgbClr val="B76F4B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202E6282-3290-2D6F-D3F7-FF6C083FD6F8}"/>
                </a:ext>
              </a:extLst>
            </p:cNvPr>
            <p:cNvSpPr/>
            <p:nvPr/>
          </p:nvSpPr>
          <p:spPr>
            <a:xfrm>
              <a:off x="9298498" y="2114446"/>
              <a:ext cx="82036" cy="45799"/>
            </a:xfrm>
            <a:custGeom>
              <a:avLst/>
              <a:gdLst>
                <a:gd name="connsiteX0" fmla="*/ 65001 w 82036"/>
                <a:gd name="connsiteY0" fmla="*/ 45800 h 45799"/>
                <a:gd name="connsiteX1" fmla="*/ 17035 w 82036"/>
                <a:gd name="connsiteY1" fmla="*/ 45800 h 45799"/>
                <a:gd name="connsiteX2" fmla="*/ 0 w 82036"/>
                <a:gd name="connsiteY2" fmla="*/ 28765 h 45799"/>
                <a:gd name="connsiteX3" fmla="*/ 0 w 82036"/>
                <a:gd name="connsiteY3" fmla="*/ 17035 h 45799"/>
                <a:gd name="connsiteX4" fmla="*/ 17035 w 82036"/>
                <a:gd name="connsiteY4" fmla="*/ 0 h 45799"/>
                <a:gd name="connsiteX5" fmla="*/ 65001 w 82036"/>
                <a:gd name="connsiteY5" fmla="*/ 0 h 45799"/>
                <a:gd name="connsiteX6" fmla="*/ 82036 w 82036"/>
                <a:gd name="connsiteY6" fmla="*/ 17035 h 45799"/>
                <a:gd name="connsiteX7" fmla="*/ 82036 w 82036"/>
                <a:gd name="connsiteY7" fmla="*/ 28765 h 45799"/>
                <a:gd name="connsiteX8" fmla="*/ 65001 w 82036"/>
                <a:gd name="connsiteY8" fmla="*/ 45800 h 45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36" h="45799">
                  <a:moveTo>
                    <a:pt x="65001" y="45800"/>
                  </a:moveTo>
                  <a:lnTo>
                    <a:pt x="17035" y="45800"/>
                  </a:lnTo>
                  <a:cubicBezTo>
                    <a:pt x="7621" y="45800"/>
                    <a:pt x="0" y="38179"/>
                    <a:pt x="0" y="28765"/>
                  </a:cubicBezTo>
                  <a:lnTo>
                    <a:pt x="0" y="17035"/>
                  </a:lnTo>
                  <a:cubicBezTo>
                    <a:pt x="0" y="7621"/>
                    <a:pt x="7621" y="0"/>
                    <a:pt x="17035" y="0"/>
                  </a:cubicBezTo>
                  <a:lnTo>
                    <a:pt x="65001" y="0"/>
                  </a:lnTo>
                  <a:cubicBezTo>
                    <a:pt x="74415" y="0"/>
                    <a:pt x="82036" y="7621"/>
                    <a:pt x="82036" y="17035"/>
                  </a:cubicBezTo>
                  <a:lnTo>
                    <a:pt x="82036" y="28765"/>
                  </a:lnTo>
                  <a:cubicBezTo>
                    <a:pt x="81961" y="38179"/>
                    <a:pt x="74341" y="45800"/>
                    <a:pt x="65001" y="45800"/>
                  </a:cubicBezTo>
                  <a:close/>
                </a:path>
              </a:pathLst>
            </a:custGeom>
            <a:solidFill>
              <a:srgbClr val="B76F4B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A81E3FAD-F2AA-8130-2FE2-6FE13577B7E0}"/>
                </a:ext>
              </a:extLst>
            </p:cNvPr>
            <p:cNvSpPr/>
            <p:nvPr/>
          </p:nvSpPr>
          <p:spPr>
            <a:xfrm>
              <a:off x="9428575" y="2114446"/>
              <a:ext cx="82036" cy="45799"/>
            </a:xfrm>
            <a:custGeom>
              <a:avLst/>
              <a:gdLst>
                <a:gd name="connsiteX0" fmla="*/ 65001 w 82036"/>
                <a:gd name="connsiteY0" fmla="*/ 45800 h 45799"/>
                <a:gd name="connsiteX1" fmla="*/ 17035 w 82036"/>
                <a:gd name="connsiteY1" fmla="*/ 45800 h 45799"/>
                <a:gd name="connsiteX2" fmla="*/ 0 w 82036"/>
                <a:gd name="connsiteY2" fmla="*/ 28765 h 45799"/>
                <a:gd name="connsiteX3" fmla="*/ 0 w 82036"/>
                <a:gd name="connsiteY3" fmla="*/ 17035 h 45799"/>
                <a:gd name="connsiteX4" fmla="*/ 17035 w 82036"/>
                <a:gd name="connsiteY4" fmla="*/ 0 h 45799"/>
                <a:gd name="connsiteX5" fmla="*/ 65001 w 82036"/>
                <a:gd name="connsiteY5" fmla="*/ 0 h 45799"/>
                <a:gd name="connsiteX6" fmla="*/ 82036 w 82036"/>
                <a:gd name="connsiteY6" fmla="*/ 17035 h 45799"/>
                <a:gd name="connsiteX7" fmla="*/ 82036 w 82036"/>
                <a:gd name="connsiteY7" fmla="*/ 28765 h 45799"/>
                <a:gd name="connsiteX8" fmla="*/ 65001 w 82036"/>
                <a:gd name="connsiteY8" fmla="*/ 45800 h 45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36" h="45799">
                  <a:moveTo>
                    <a:pt x="65001" y="45800"/>
                  </a:moveTo>
                  <a:lnTo>
                    <a:pt x="17035" y="45800"/>
                  </a:lnTo>
                  <a:cubicBezTo>
                    <a:pt x="7621" y="45800"/>
                    <a:pt x="0" y="38179"/>
                    <a:pt x="0" y="28765"/>
                  </a:cubicBezTo>
                  <a:lnTo>
                    <a:pt x="0" y="17035"/>
                  </a:lnTo>
                  <a:cubicBezTo>
                    <a:pt x="0" y="7621"/>
                    <a:pt x="7621" y="0"/>
                    <a:pt x="17035" y="0"/>
                  </a:cubicBezTo>
                  <a:lnTo>
                    <a:pt x="65001" y="0"/>
                  </a:lnTo>
                  <a:cubicBezTo>
                    <a:pt x="74415" y="0"/>
                    <a:pt x="82036" y="7621"/>
                    <a:pt x="82036" y="17035"/>
                  </a:cubicBezTo>
                  <a:lnTo>
                    <a:pt x="82036" y="28765"/>
                  </a:lnTo>
                  <a:cubicBezTo>
                    <a:pt x="81961" y="38179"/>
                    <a:pt x="74341" y="45800"/>
                    <a:pt x="65001" y="45800"/>
                  </a:cubicBezTo>
                  <a:close/>
                </a:path>
              </a:pathLst>
            </a:custGeom>
            <a:solidFill>
              <a:srgbClr val="B76F4B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85E0AF81-6CBB-C33F-9C0F-CE71BDCFE23A}"/>
                </a:ext>
              </a:extLst>
            </p:cNvPr>
            <p:cNvSpPr/>
            <p:nvPr/>
          </p:nvSpPr>
          <p:spPr>
            <a:xfrm>
              <a:off x="9298498" y="2198574"/>
              <a:ext cx="82036" cy="45799"/>
            </a:xfrm>
            <a:custGeom>
              <a:avLst/>
              <a:gdLst>
                <a:gd name="connsiteX0" fmla="*/ 65001 w 82036"/>
                <a:gd name="connsiteY0" fmla="*/ 45800 h 45799"/>
                <a:gd name="connsiteX1" fmla="*/ 17035 w 82036"/>
                <a:gd name="connsiteY1" fmla="*/ 45800 h 45799"/>
                <a:gd name="connsiteX2" fmla="*/ 0 w 82036"/>
                <a:gd name="connsiteY2" fmla="*/ 28765 h 45799"/>
                <a:gd name="connsiteX3" fmla="*/ 0 w 82036"/>
                <a:gd name="connsiteY3" fmla="*/ 17035 h 45799"/>
                <a:gd name="connsiteX4" fmla="*/ 17035 w 82036"/>
                <a:gd name="connsiteY4" fmla="*/ 0 h 45799"/>
                <a:gd name="connsiteX5" fmla="*/ 65001 w 82036"/>
                <a:gd name="connsiteY5" fmla="*/ 0 h 45799"/>
                <a:gd name="connsiteX6" fmla="*/ 82036 w 82036"/>
                <a:gd name="connsiteY6" fmla="*/ 17035 h 45799"/>
                <a:gd name="connsiteX7" fmla="*/ 82036 w 82036"/>
                <a:gd name="connsiteY7" fmla="*/ 28765 h 45799"/>
                <a:gd name="connsiteX8" fmla="*/ 65001 w 82036"/>
                <a:gd name="connsiteY8" fmla="*/ 45800 h 45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36" h="45799">
                  <a:moveTo>
                    <a:pt x="65001" y="45800"/>
                  </a:moveTo>
                  <a:lnTo>
                    <a:pt x="17035" y="45800"/>
                  </a:lnTo>
                  <a:cubicBezTo>
                    <a:pt x="7621" y="45800"/>
                    <a:pt x="0" y="38179"/>
                    <a:pt x="0" y="28765"/>
                  </a:cubicBezTo>
                  <a:lnTo>
                    <a:pt x="0" y="17035"/>
                  </a:lnTo>
                  <a:cubicBezTo>
                    <a:pt x="0" y="7621"/>
                    <a:pt x="7621" y="0"/>
                    <a:pt x="17035" y="0"/>
                  </a:cubicBezTo>
                  <a:lnTo>
                    <a:pt x="65001" y="0"/>
                  </a:lnTo>
                  <a:cubicBezTo>
                    <a:pt x="74415" y="0"/>
                    <a:pt x="82036" y="7621"/>
                    <a:pt x="82036" y="17035"/>
                  </a:cubicBezTo>
                  <a:lnTo>
                    <a:pt x="82036" y="28765"/>
                  </a:lnTo>
                  <a:cubicBezTo>
                    <a:pt x="81961" y="38179"/>
                    <a:pt x="74341" y="45800"/>
                    <a:pt x="65001" y="45800"/>
                  </a:cubicBezTo>
                  <a:close/>
                </a:path>
              </a:pathLst>
            </a:custGeom>
            <a:solidFill>
              <a:srgbClr val="B76F4B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96F1C1F2-1A1A-9CCF-CB25-6D0416691727}"/>
                </a:ext>
              </a:extLst>
            </p:cNvPr>
            <p:cNvSpPr/>
            <p:nvPr/>
          </p:nvSpPr>
          <p:spPr>
            <a:xfrm>
              <a:off x="9428575" y="2198574"/>
              <a:ext cx="82036" cy="45799"/>
            </a:xfrm>
            <a:custGeom>
              <a:avLst/>
              <a:gdLst>
                <a:gd name="connsiteX0" fmla="*/ 65001 w 82036"/>
                <a:gd name="connsiteY0" fmla="*/ 45800 h 45799"/>
                <a:gd name="connsiteX1" fmla="*/ 17035 w 82036"/>
                <a:gd name="connsiteY1" fmla="*/ 45800 h 45799"/>
                <a:gd name="connsiteX2" fmla="*/ 0 w 82036"/>
                <a:gd name="connsiteY2" fmla="*/ 28765 h 45799"/>
                <a:gd name="connsiteX3" fmla="*/ 0 w 82036"/>
                <a:gd name="connsiteY3" fmla="*/ 17035 h 45799"/>
                <a:gd name="connsiteX4" fmla="*/ 17035 w 82036"/>
                <a:gd name="connsiteY4" fmla="*/ 0 h 45799"/>
                <a:gd name="connsiteX5" fmla="*/ 65001 w 82036"/>
                <a:gd name="connsiteY5" fmla="*/ 0 h 45799"/>
                <a:gd name="connsiteX6" fmla="*/ 82036 w 82036"/>
                <a:gd name="connsiteY6" fmla="*/ 17035 h 45799"/>
                <a:gd name="connsiteX7" fmla="*/ 82036 w 82036"/>
                <a:gd name="connsiteY7" fmla="*/ 28765 h 45799"/>
                <a:gd name="connsiteX8" fmla="*/ 65001 w 82036"/>
                <a:gd name="connsiteY8" fmla="*/ 45800 h 45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36" h="45799">
                  <a:moveTo>
                    <a:pt x="65001" y="45800"/>
                  </a:moveTo>
                  <a:lnTo>
                    <a:pt x="17035" y="45800"/>
                  </a:lnTo>
                  <a:cubicBezTo>
                    <a:pt x="7621" y="45800"/>
                    <a:pt x="0" y="38179"/>
                    <a:pt x="0" y="28765"/>
                  </a:cubicBezTo>
                  <a:lnTo>
                    <a:pt x="0" y="17035"/>
                  </a:lnTo>
                  <a:cubicBezTo>
                    <a:pt x="0" y="7621"/>
                    <a:pt x="7621" y="0"/>
                    <a:pt x="17035" y="0"/>
                  </a:cubicBezTo>
                  <a:lnTo>
                    <a:pt x="65001" y="0"/>
                  </a:lnTo>
                  <a:cubicBezTo>
                    <a:pt x="74415" y="0"/>
                    <a:pt x="82036" y="7621"/>
                    <a:pt x="82036" y="17035"/>
                  </a:cubicBezTo>
                  <a:lnTo>
                    <a:pt x="82036" y="28765"/>
                  </a:lnTo>
                  <a:cubicBezTo>
                    <a:pt x="81961" y="38179"/>
                    <a:pt x="74341" y="45800"/>
                    <a:pt x="65001" y="45800"/>
                  </a:cubicBezTo>
                  <a:close/>
                </a:path>
              </a:pathLst>
            </a:custGeom>
            <a:solidFill>
              <a:srgbClr val="B76F4B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4E8E34DE-95F2-CE71-2A49-ACE94949D235}"/>
                </a:ext>
              </a:extLst>
            </p:cNvPr>
            <p:cNvSpPr/>
            <p:nvPr/>
          </p:nvSpPr>
          <p:spPr>
            <a:xfrm>
              <a:off x="9554393" y="2114371"/>
              <a:ext cx="82260" cy="130077"/>
            </a:xfrm>
            <a:custGeom>
              <a:avLst/>
              <a:gdLst>
                <a:gd name="connsiteX0" fmla="*/ 63731 w 82260"/>
                <a:gd name="connsiteY0" fmla="*/ 0 h 130077"/>
                <a:gd name="connsiteX1" fmla="*/ 18529 w 82260"/>
                <a:gd name="connsiteY1" fmla="*/ 0 h 130077"/>
                <a:gd name="connsiteX2" fmla="*/ 0 w 82260"/>
                <a:gd name="connsiteY2" fmla="*/ 18529 h 130077"/>
                <a:gd name="connsiteX3" fmla="*/ 0 w 82260"/>
                <a:gd name="connsiteY3" fmla="*/ 75611 h 130077"/>
                <a:gd name="connsiteX4" fmla="*/ 0 w 82260"/>
                <a:gd name="connsiteY4" fmla="*/ 84352 h 130077"/>
                <a:gd name="connsiteX5" fmla="*/ 0 w 82260"/>
                <a:gd name="connsiteY5" fmla="*/ 111548 h 130077"/>
                <a:gd name="connsiteX6" fmla="*/ 18529 w 82260"/>
                <a:gd name="connsiteY6" fmla="*/ 130077 h 130077"/>
                <a:gd name="connsiteX7" fmla="*/ 63731 w 82260"/>
                <a:gd name="connsiteY7" fmla="*/ 130077 h 130077"/>
                <a:gd name="connsiteX8" fmla="*/ 82260 w 82260"/>
                <a:gd name="connsiteY8" fmla="*/ 111548 h 130077"/>
                <a:gd name="connsiteX9" fmla="*/ 82260 w 82260"/>
                <a:gd name="connsiteY9" fmla="*/ 84352 h 130077"/>
                <a:gd name="connsiteX10" fmla="*/ 82260 w 82260"/>
                <a:gd name="connsiteY10" fmla="*/ 75611 h 130077"/>
                <a:gd name="connsiteX11" fmla="*/ 82260 w 82260"/>
                <a:gd name="connsiteY11" fmla="*/ 18529 h 130077"/>
                <a:gd name="connsiteX12" fmla="*/ 63731 w 82260"/>
                <a:gd name="connsiteY12" fmla="*/ 0 h 13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2260" h="130077">
                  <a:moveTo>
                    <a:pt x="63731" y="0"/>
                  </a:moveTo>
                  <a:lnTo>
                    <a:pt x="18529" y="0"/>
                  </a:lnTo>
                  <a:cubicBezTo>
                    <a:pt x="8293" y="0"/>
                    <a:pt x="0" y="8293"/>
                    <a:pt x="0" y="18529"/>
                  </a:cubicBezTo>
                  <a:lnTo>
                    <a:pt x="0" y="75611"/>
                  </a:lnTo>
                  <a:lnTo>
                    <a:pt x="0" y="84352"/>
                  </a:lnTo>
                  <a:lnTo>
                    <a:pt x="0" y="111548"/>
                  </a:lnTo>
                  <a:cubicBezTo>
                    <a:pt x="0" y="121784"/>
                    <a:pt x="8293" y="130077"/>
                    <a:pt x="18529" y="130077"/>
                  </a:cubicBezTo>
                  <a:lnTo>
                    <a:pt x="63731" y="130077"/>
                  </a:lnTo>
                  <a:cubicBezTo>
                    <a:pt x="73967" y="130077"/>
                    <a:pt x="82260" y="121784"/>
                    <a:pt x="82260" y="111548"/>
                  </a:cubicBezTo>
                  <a:lnTo>
                    <a:pt x="82260" y="84352"/>
                  </a:lnTo>
                  <a:lnTo>
                    <a:pt x="82260" y="75611"/>
                  </a:lnTo>
                  <a:lnTo>
                    <a:pt x="82260" y="18529"/>
                  </a:lnTo>
                  <a:cubicBezTo>
                    <a:pt x="82260" y="8293"/>
                    <a:pt x="73967" y="0"/>
                    <a:pt x="63731" y="0"/>
                  </a:cubicBezTo>
                  <a:close/>
                </a:path>
              </a:pathLst>
            </a:custGeom>
            <a:solidFill>
              <a:srgbClr val="B76F4B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889" name="Freeform: Shape 888">
            <a:extLst>
              <a:ext uri="{FF2B5EF4-FFF2-40B4-BE49-F238E27FC236}">
                <a16:creationId xmlns:a16="http://schemas.microsoft.com/office/drawing/2014/main" id="{145F68A9-1E43-8DDB-FF9D-096A969AA23A}"/>
              </a:ext>
            </a:extLst>
          </p:cNvPr>
          <p:cNvSpPr/>
          <p:nvPr/>
        </p:nvSpPr>
        <p:spPr>
          <a:xfrm>
            <a:off x="9573072" y="2165251"/>
            <a:ext cx="44903" cy="11954"/>
          </a:xfrm>
          <a:custGeom>
            <a:avLst/>
            <a:gdLst>
              <a:gd name="connsiteX0" fmla="*/ 0 w 44903"/>
              <a:gd name="connsiteY0" fmla="*/ 0 h 11954"/>
              <a:gd name="connsiteX1" fmla="*/ 44903 w 44903"/>
              <a:gd name="connsiteY1" fmla="*/ 0 h 11954"/>
              <a:gd name="connsiteX2" fmla="*/ 44903 w 44903"/>
              <a:gd name="connsiteY2" fmla="*/ 11954 h 11954"/>
              <a:gd name="connsiteX3" fmla="*/ 0 w 44903"/>
              <a:gd name="connsiteY3" fmla="*/ 11954 h 11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903" h="11954">
                <a:moveTo>
                  <a:pt x="0" y="0"/>
                </a:moveTo>
                <a:lnTo>
                  <a:pt x="44903" y="0"/>
                </a:lnTo>
                <a:lnTo>
                  <a:pt x="44903" y="11954"/>
                </a:lnTo>
                <a:lnTo>
                  <a:pt x="0" y="11954"/>
                </a:lnTo>
                <a:close/>
              </a:path>
            </a:pathLst>
          </a:custGeom>
          <a:solidFill>
            <a:srgbClr val="FFFFFF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0" name="Freeform: Shape 889">
            <a:extLst>
              <a:ext uri="{FF2B5EF4-FFF2-40B4-BE49-F238E27FC236}">
                <a16:creationId xmlns:a16="http://schemas.microsoft.com/office/drawing/2014/main" id="{E159332C-7957-BB99-71BC-9D3F95D9D71D}"/>
              </a:ext>
            </a:extLst>
          </p:cNvPr>
          <p:cNvSpPr/>
          <p:nvPr/>
        </p:nvSpPr>
        <p:spPr>
          <a:xfrm>
            <a:off x="9573072" y="2188114"/>
            <a:ext cx="44903" cy="11954"/>
          </a:xfrm>
          <a:custGeom>
            <a:avLst/>
            <a:gdLst>
              <a:gd name="connsiteX0" fmla="*/ 0 w 44903"/>
              <a:gd name="connsiteY0" fmla="*/ 0 h 11954"/>
              <a:gd name="connsiteX1" fmla="*/ 44903 w 44903"/>
              <a:gd name="connsiteY1" fmla="*/ 0 h 11954"/>
              <a:gd name="connsiteX2" fmla="*/ 44903 w 44903"/>
              <a:gd name="connsiteY2" fmla="*/ 11954 h 11954"/>
              <a:gd name="connsiteX3" fmla="*/ 0 w 44903"/>
              <a:gd name="connsiteY3" fmla="*/ 11954 h 11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903" h="11954">
                <a:moveTo>
                  <a:pt x="0" y="0"/>
                </a:moveTo>
                <a:lnTo>
                  <a:pt x="44903" y="0"/>
                </a:lnTo>
                <a:lnTo>
                  <a:pt x="44903" y="11954"/>
                </a:lnTo>
                <a:lnTo>
                  <a:pt x="0" y="11954"/>
                </a:lnTo>
                <a:close/>
              </a:path>
            </a:pathLst>
          </a:custGeom>
          <a:solidFill>
            <a:srgbClr val="FFFFFF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3" name="Freeform: Shape 892">
            <a:extLst>
              <a:ext uri="{FF2B5EF4-FFF2-40B4-BE49-F238E27FC236}">
                <a16:creationId xmlns:a16="http://schemas.microsoft.com/office/drawing/2014/main" id="{CB39D95B-7938-14A6-7FE2-2FF7775787DE}"/>
              </a:ext>
            </a:extLst>
          </p:cNvPr>
          <p:cNvSpPr/>
          <p:nvPr/>
        </p:nvSpPr>
        <p:spPr>
          <a:xfrm>
            <a:off x="7157793" y="2671289"/>
            <a:ext cx="508951" cy="670856"/>
          </a:xfrm>
          <a:custGeom>
            <a:avLst/>
            <a:gdLst>
              <a:gd name="connsiteX0" fmla="*/ 254551 w 508951"/>
              <a:gd name="connsiteY0" fmla="*/ 670857 h 670856"/>
              <a:gd name="connsiteX1" fmla="*/ 322989 w 508951"/>
              <a:gd name="connsiteY1" fmla="*/ 602419 h 670856"/>
              <a:gd name="connsiteX2" fmla="*/ 508952 w 508951"/>
              <a:gd name="connsiteY2" fmla="*/ 602419 h 670856"/>
              <a:gd name="connsiteX3" fmla="*/ 508952 w 508951"/>
              <a:gd name="connsiteY3" fmla="*/ 560579 h 670856"/>
              <a:gd name="connsiteX4" fmla="*/ 493710 w 508951"/>
              <a:gd name="connsiteY4" fmla="*/ 560579 h 670856"/>
              <a:gd name="connsiteX5" fmla="*/ 422059 w 508951"/>
              <a:gd name="connsiteY5" fmla="*/ 415335 h 670856"/>
              <a:gd name="connsiteX6" fmla="*/ 422059 w 508951"/>
              <a:gd name="connsiteY6" fmla="*/ 280177 h 670856"/>
              <a:gd name="connsiteX7" fmla="*/ 334046 w 508951"/>
              <a:gd name="connsiteY7" fmla="*/ 103105 h 670856"/>
              <a:gd name="connsiteX8" fmla="*/ 336736 w 508951"/>
              <a:gd name="connsiteY8" fmla="*/ 82260 h 670856"/>
              <a:gd name="connsiteX9" fmla="*/ 254476 w 508951"/>
              <a:gd name="connsiteY9" fmla="*/ 0 h 670856"/>
              <a:gd name="connsiteX10" fmla="*/ 172216 w 508951"/>
              <a:gd name="connsiteY10" fmla="*/ 82260 h 670856"/>
              <a:gd name="connsiteX11" fmla="*/ 174905 w 508951"/>
              <a:gd name="connsiteY11" fmla="*/ 103105 h 670856"/>
              <a:gd name="connsiteX12" fmla="*/ 86892 w 508951"/>
              <a:gd name="connsiteY12" fmla="*/ 280177 h 670856"/>
              <a:gd name="connsiteX13" fmla="*/ 86892 w 508951"/>
              <a:gd name="connsiteY13" fmla="*/ 415335 h 670856"/>
              <a:gd name="connsiteX14" fmla="*/ 15242 w 508951"/>
              <a:gd name="connsiteY14" fmla="*/ 560579 h 670856"/>
              <a:gd name="connsiteX15" fmla="*/ 0 w 508951"/>
              <a:gd name="connsiteY15" fmla="*/ 560579 h 670856"/>
              <a:gd name="connsiteX16" fmla="*/ 0 w 508951"/>
              <a:gd name="connsiteY16" fmla="*/ 602419 h 670856"/>
              <a:gd name="connsiteX17" fmla="*/ 185963 w 508951"/>
              <a:gd name="connsiteY17" fmla="*/ 602419 h 670856"/>
              <a:gd name="connsiteX18" fmla="*/ 254551 w 508951"/>
              <a:gd name="connsiteY18" fmla="*/ 670857 h 670856"/>
              <a:gd name="connsiteX19" fmla="*/ 199935 w 508951"/>
              <a:gd name="connsiteY19" fmla="*/ 82185 h 670856"/>
              <a:gd name="connsiteX20" fmla="*/ 254551 w 508951"/>
              <a:gd name="connsiteY20" fmla="*/ 27569 h 670856"/>
              <a:gd name="connsiteX21" fmla="*/ 309166 w 508951"/>
              <a:gd name="connsiteY21" fmla="*/ 82185 h 670856"/>
              <a:gd name="connsiteX22" fmla="*/ 309017 w 508951"/>
              <a:gd name="connsiteY22" fmla="*/ 85921 h 670856"/>
              <a:gd name="connsiteX23" fmla="*/ 254551 w 508951"/>
              <a:gd name="connsiteY23" fmla="*/ 61788 h 670856"/>
              <a:gd name="connsiteX24" fmla="*/ 254551 w 508951"/>
              <a:gd name="connsiteY24" fmla="*/ 61788 h 670856"/>
              <a:gd name="connsiteX25" fmla="*/ 254551 w 508951"/>
              <a:gd name="connsiteY25" fmla="*/ 61788 h 670856"/>
              <a:gd name="connsiteX26" fmla="*/ 200084 w 508951"/>
              <a:gd name="connsiteY26" fmla="*/ 85921 h 670856"/>
              <a:gd name="connsiteX27" fmla="*/ 199935 w 508951"/>
              <a:gd name="connsiteY27" fmla="*/ 82185 h 670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08951" h="670856">
                <a:moveTo>
                  <a:pt x="254551" y="670857"/>
                </a:moveTo>
                <a:cubicBezTo>
                  <a:pt x="292356" y="670857"/>
                  <a:pt x="322989" y="640224"/>
                  <a:pt x="322989" y="602419"/>
                </a:cubicBezTo>
                <a:lnTo>
                  <a:pt x="508952" y="602419"/>
                </a:lnTo>
                <a:lnTo>
                  <a:pt x="508952" y="560579"/>
                </a:lnTo>
                <a:lnTo>
                  <a:pt x="493710" y="560579"/>
                </a:lnTo>
                <a:cubicBezTo>
                  <a:pt x="485491" y="507457"/>
                  <a:pt x="459566" y="455681"/>
                  <a:pt x="422059" y="415335"/>
                </a:cubicBezTo>
                <a:lnTo>
                  <a:pt x="422059" y="280177"/>
                </a:lnTo>
                <a:cubicBezTo>
                  <a:pt x="422059" y="210170"/>
                  <a:pt x="388587" y="145767"/>
                  <a:pt x="334046" y="103105"/>
                </a:cubicBezTo>
                <a:cubicBezTo>
                  <a:pt x="335765" y="96456"/>
                  <a:pt x="336736" y="89433"/>
                  <a:pt x="336736" y="82260"/>
                </a:cubicBezTo>
                <a:cubicBezTo>
                  <a:pt x="336736" y="36909"/>
                  <a:pt x="299827" y="0"/>
                  <a:pt x="254476" y="0"/>
                </a:cubicBezTo>
                <a:cubicBezTo>
                  <a:pt x="209124" y="0"/>
                  <a:pt x="172216" y="36909"/>
                  <a:pt x="172216" y="82260"/>
                </a:cubicBezTo>
                <a:cubicBezTo>
                  <a:pt x="172216" y="89433"/>
                  <a:pt x="173187" y="96456"/>
                  <a:pt x="174905" y="103105"/>
                </a:cubicBezTo>
                <a:cubicBezTo>
                  <a:pt x="120364" y="145767"/>
                  <a:pt x="86892" y="210170"/>
                  <a:pt x="86892" y="280177"/>
                </a:cubicBezTo>
                <a:lnTo>
                  <a:pt x="86892" y="415335"/>
                </a:lnTo>
                <a:cubicBezTo>
                  <a:pt x="49386" y="455681"/>
                  <a:pt x="23460" y="507457"/>
                  <a:pt x="15242" y="560579"/>
                </a:cubicBezTo>
                <a:lnTo>
                  <a:pt x="0" y="560579"/>
                </a:lnTo>
                <a:lnTo>
                  <a:pt x="0" y="602419"/>
                </a:lnTo>
                <a:lnTo>
                  <a:pt x="185963" y="602419"/>
                </a:lnTo>
                <a:cubicBezTo>
                  <a:pt x="186113" y="640149"/>
                  <a:pt x="216745" y="670857"/>
                  <a:pt x="254551" y="670857"/>
                </a:cubicBezTo>
                <a:close/>
                <a:moveTo>
                  <a:pt x="199935" y="82185"/>
                </a:moveTo>
                <a:cubicBezTo>
                  <a:pt x="199935" y="52076"/>
                  <a:pt x="224441" y="27569"/>
                  <a:pt x="254551" y="27569"/>
                </a:cubicBezTo>
                <a:cubicBezTo>
                  <a:pt x="284660" y="27569"/>
                  <a:pt x="309166" y="52076"/>
                  <a:pt x="309166" y="82185"/>
                </a:cubicBezTo>
                <a:cubicBezTo>
                  <a:pt x="309166" y="83456"/>
                  <a:pt x="309092" y="84651"/>
                  <a:pt x="309017" y="85921"/>
                </a:cubicBezTo>
                <a:cubicBezTo>
                  <a:pt x="292281" y="75909"/>
                  <a:pt x="273976" y="67766"/>
                  <a:pt x="254551" y="61788"/>
                </a:cubicBezTo>
                <a:lnTo>
                  <a:pt x="254551" y="61788"/>
                </a:lnTo>
                <a:lnTo>
                  <a:pt x="254551" y="61788"/>
                </a:lnTo>
                <a:cubicBezTo>
                  <a:pt x="235050" y="67766"/>
                  <a:pt x="216820" y="75909"/>
                  <a:pt x="200084" y="85921"/>
                </a:cubicBezTo>
                <a:cubicBezTo>
                  <a:pt x="200009" y="84651"/>
                  <a:pt x="199935" y="83456"/>
                  <a:pt x="199935" y="82185"/>
                </a:cubicBezTo>
                <a:close/>
              </a:path>
            </a:pathLst>
          </a:custGeom>
          <a:solidFill>
            <a:srgbClr val="000000">
              <a:alpha val="20000"/>
            </a:srgbClr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4" name="Freeform: Shape 893">
            <a:extLst>
              <a:ext uri="{FF2B5EF4-FFF2-40B4-BE49-F238E27FC236}">
                <a16:creationId xmlns:a16="http://schemas.microsoft.com/office/drawing/2014/main" id="{CD611268-C656-67F2-E1C4-3812E8E23321}"/>
              </a:ext>
            </a:extLst>
          </p:cNvPr>
          <p:cNvSpPr/>
          <p:nvPr/>
        </p:nvSpPr>
        <p:spPr>
          <a:xfrm>
            <a:off x="7308939" y="2650070"/>
            <a:ext cx="164520" cy="164520"/>
          </a:xfrm>
          <a:custGeom>
            <a:avLst/>
            <a:gdLst>
              <a:gd name="connsiteX0" fmla="*/ 82260 w 164520"/>
              <a:gd name="connsiteY0" fmla="*/ 164520 h 164520"/>
              <a:gd name="connsiteX1" fmla="*/ 0 w 164520"/>
              <a:gd name="connsiteY1" fmla="*/ 82260 h 164520"/>
              <a:gd name="connsiteX2" fmla="*/ 82260 w 164520"/>
              <a:gd name="connsiteY2" fmla="*/ 0 h 164520"/>
              <a:gd name="connsiteX3" fmla="*/ 164520 w 164520"/>
              <a:gd name="connsiteY3" fmla="*/ 82260 h 164520"/>
              <a:gd name="connsiteX4" fmla="*/ 82260 w 164520"/>
              <a:gd name="connsiteY4" fmla="*/ 164520 h 164520"/>
              <a:gd name="connsiteX5" fmla="*/ 82260 w 164520"/>
              <a:gd name="connsiteY5" fmla="*/ 27644 h 164520"/>
              <a:gd name="connsiteX6" fmla="*/ 27644 w 164520"/>
              <a:gd name="connsiteY6" fmla="*/ 82260 h 164520"/>
              <a:gd name="connsiteX7" fmla="*/ 82260 w 164520"/>
              <a:gd name="connsiteY7" fmla="*/ 136876 h 164520"/>
              <a:gd name="connsiteX8" fmla="*/ 136876 w 164520"/>
              <a:gd name="connsiteY8" fmla="*/ 82260 h 164520"/>
              <a:gd name="connsiteX9" fmla="*/ 82260 w 164520"/>
              <a:gd name="connsiteY9" fmla="*/ 27644 h 164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4520" h="164520">
                <a:moveTo>
                  <a:pt x="82260" y="164520"/>
                </a:moveTo>
                <a:cubicBezTo>
                  <a:pt x="36909" y="164520"/>
                  <a:pt x="0" y="127611"/>
                  <a:pt x="0" y="82260"/>
                </a:cubicBezTo>
                <a:cubicBezTo>
                  <a:pt x="0" y="36909"/>
                  <a:pt x="36909" y="0"/>
                  <a:pt x="82260" y="0"/>
                </a:cubicBezTo>
                <a:cubicBezTo>
                  <a:pt x="127611" y="0"/>
                  <a:pt x="164520" y="36909"/>
                  <a:pt x="164520" y="82260"/>
                </a:cubicBezTo>
                <a:cubicBezTo>
                  <a:pt x="164520" y="127611"/>
                  <a:pt x="127611" y="164520"/>
                  <a:pt x="82260" y="164520"/>
                </a:cubicBezTo>
                <a:close/>
                <a:moveTo>
                  <a:pt x="82260" y="27644"/>
                </a:moveTo>
                <a:cubicBezTo>
                  <a:pt x="52150" y="27644"/>
                  <a:pt x="27644" y="52150"/>
                  <a:pt x="27644" y="82260"/>
                </a:cubicBezTo>
                <a:cubicBezTo>
                  <a:pt x="27644" y="112370"/>
                  <a:pt x="52150" y="136876"/>
                  <a:pt x="82260" y="136876"/>
                </a:cubicBezTo>
                <a:cubicBezTo>
                  <a:pt x="112370" y="136876"/>
                  <a:pt x="136876" y="112370"/>
                  <a:pt x="136876" y="82260"/>
                </a:cubicBezTo>
                <a:cubicBezTo>
                  <a:pt x="136876" y="52150"/>
                  <a:pt x="112370" y="27644"/>
                  <a:pt x="82260" y="27644"/>
                </a:cubicBezTo>
                <a:close/>
              </a:path>
            </a:pathLst>
          </a:custGeom>
          <a:solidFill>
            <a:srgbClr val="67522F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5" name="Freeform: Shape 894">
            <a:extLst>
              <a:ext uri="{FF2B5EF4-FFF2-40B4-BE49-F238E27FC236}">
                <a16:creationId xmlns:a16="http://schemas.microsoft.com/office/drawing/2014/main" id="{86367C80-F976-62E6-BC7D-1F4E2E4A4917}"/>
              </a:ext>
            </a:extLst>
          </p:cNvPr>
          <p:cNvSpPr/>
          <p:nvPr/>
        </p:nvSpPr>
        <p:spPr>
          <a:xfrm rot="16754514">
            <a:off x="7322699" y="3184009"/>
            <a:ext cx="136873" cy="136873"/>
          </a:xfrm>
          <a:custGeom>
            <a:avLst/>
            <a:gdLst>
              <a:gd name="connsiteX0" fmla="*/ 136873 w 136873"/>
              <a:gd name="connsiteY0" fmla="*/ 68437 h 136873"/>
              <a:gd name="connsiteX1" fmla="*/ 68437 w 136873"/>
              <a:gd name="connsiteY1" fmla="*/ 136873 h 136873"/>
              <a:gd name="connsiteX2" fmla="*/ 0 w 136873"/>
              <a:gd name="connsiteY2" fmla="*/ 68437 h 136873"/>
              <a:gd name="connsiteX3" fmla="*/ 68437 w 136873"/>
              <a:gd name="connsiteY3" fmla="*/ 0 h 136873"/>
              <a:gd name="connsiteX4" fmla="*/ 136873 w 136873"/>
              <a:gd name="connsiteY4" fmla="*/ 68437 h 136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6873" h="136873">
                <a:moveTo>
                  <a:pt x="136873" y="68437"/>
                </a:moveTo>
                <a:cubicBezTo>
                  <a:pt x="136873" y="106233"/>
                  <a:pt x="106233" y="136873"/>
                  <a:pt x="68437" y="136873"/>
                </a:cubicBezTo>
                <a:cubicBezTo>
                  <a:pt x="30640" y="136873"/>
                  <a:pt x="0" y="106233"/>
                  <a:pt x="0" y="68437"/>
                </a:cubicBezTo>
                <a:cubicBezTo>
                  <a:pt x="0" y="30640"/>
                  <a:pt x="30640" y="0"/>
                  <a:pt x="68437" y="0"/>
                </a:cubicBezTo>
                <a:cubicBezTo>
                  <a:pt x="106233" y="0"/>
                  <a:pt x="136873" y="30640"/>
                  <a:pt x="136873" y="68437"/>
                </a:cubicBezTo>
                <a:close/>
              </a:path>
            </a:pathLst>
          </a:custGeom>
          <a:solidFill>
            <a:srgbClr val="EDBA2C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6" name="Freeform: Shape 895">
            <a:extLst>
              <a:ext uri="{FF2B5EF4-FFF2-40B4-BE49-F238E27FC236}">
                <a16:creationId xmlns:a16="http://schemas.microsoft.com/office/drawing/2014/main" id="{4495B515-46FA-B7F2-FD9C-3B7CB9DEBB9C}"/>
              </a:ext>
            </a:extLst>
          </p:cNvPr>
          <p:cNvSpPr/>
          <p:nvPr/>
        </p:nvSpPr>
        <p:spPr>
          <a:xfrm>
            <a:off x="7223616" y="2711859"/>
            <a:ext cx="167583" cy="498790"/>
          </a:xfrm>
          <a:custGeom>
            <a:avLst/>
            <a:gdLst>
              <a:gd name="connsiteX0" fmla="*/ 167583 w 167583"/>
              <a:gd name="connsiteY0" fmla="*/ 0 h 498790"/>
              <a:gd name="connsiteX1" fmla="*/ 0 w 167583"/>
              <a:gd name="connsiteY1" fmla="*/ 218389 h 498790"/>
              <a:gd name="connsiteX2" fmla="*/ 0 w 167583"/>
              <a:gd name="connsiteY2" fmla="*/ 498791 h 498790"/>
              <a:gd name="connsiteX3" fmla="*/ 167583 w 167583"/>
              <a:gd name="connsiteY3" fmla="*/ 498791 h 498790"/>
              <a:gd name="connsiteX4" fmla="*/ 167583 w 167583"/>
              <a:gd name="connsiteY4" fmla="*/ 0 h 498790"/>
              <a:gd name="connsiteX5" fmla="*/ 167583 w 167583"/>
              <a:gd name="connsiteY5" fmla="*/ 0 h 498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7583" h="498790">
                <a:moveTo>
                  <a:pt x="167583" y="0"/>
                </a:moveTo>
                <a:cubicBezTo>
                  <a:pt x="67691" y="30558"/>
                  <a:pt x="0" y="118795"/>
                  <a:pt x="0" y="218389"/>
                </a:cubicBezTo>
                <a:lnTo>
                  <a:pt x="0" y="498791"/>
                </a:lnTo>
                <a:lnTo>
                  <a:pt x="167583" y="498791"/>
                </a:lnTo>
                <a:lnTo>
                  <a:pt x="167583" y="0"/>
                </a:lnTo>
                <a:lnTo>
                  <a:pt x="167583" y="0"/>
                </a:lnTo>
                <a:close/>
              </a:path>
            </a:pathLst>
          </a:custGeom>
          <a:solidFill>
            <a:srgbClr val="E4AC40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7" name="Freeform: Shape 896">
            <a:extLst>
              <a:ext uri="{FF2B5EF4-FFF2-40B4-BE49-F238E27FC236}">
                <a16:creationId xmlns:a16="http://schemas.microsoft.com/office/drawing/2014/main" id="{C83F0161-05C3-C74C-B91F-A0125BAA8728}"/>
              </a:ext>
            </a:extLst>
          </p:cNvPr>
          <p:cNvSpPr/>
          <p:nvPr/>
        </p:nvSpPr>
        <p:spPr>
          <a:xfrm>
            <a:off x="7391200" y="2711859"/>
            <a:ext cx="167583" cy="498790"/>
          </a:xfrm>
          <a:custGeom>
            <a:avLst/>
            <a:gdLst>
              <a:gd name="connsiteX0" fmla="*/ 167583 w 167583"/>
              <a:gd name="connsiteY0" fmla="*/ 218389 h 498790"/>
              <a:gd name="connsiteX1" fmla="*/ 0 w 167583"/>
              <a:gd name="connsiteY1" fmla="*/ 0 h 498790"/>
              <a:gd name="connsiteX2" fmla="*/ 0 w 167583"/>
              <a:gd name="connsiteY2" fmla="*/ 0 h 498790"/>
              <a:gd name="connsiteX3" fmla="*/ 0 w 167583"/>
              <a:gd name="connsiteY3" fmla="*/ 498791 h 498790"/>
              <a:gd name="connsiteX4" fmla="*/ 167583 w 167583"/>
              <a:gd name="connsiteY4" fmla="*/ 498791 h 498790"/>
              <a:gd name="connsiteX5" fmla="*/ 167583 w 167583"/>
              <a:gd name="connsiteY5" fmla="*/ 218389 h 498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7583" h="498790">
                <a:moveTo>
                  <a:pt x="167583" y="218389"/>
                </a:moveTo>
                <a:cubicBezTo>
                  <a:pt x="167583" y="118795"/>
                  <a:pt x="99893" y="30558"/>
                  <a:pt x="0" y="0"/>
                </a:cubicBezTo>
                <a:lnTo>
                  <a:pt x="0" y="0"/>
                </a:lnTo>
                <a:lnTo>
                  <a:pt x="0" y="498791"/>
                </a:lnTo>
                <a:lnTo>
                  <a:pt x="167583" y="498791"/>
                </a:lnTo>
                <a:lnTo>
                  <a:pt x="167583" y="218389"/>
                </a:lnTo>
                <a:close/>
              </a:path>
            </a:pathLst>
          </a:custGeom>
          <a:solidFill>
            <a:srgbClr val="CF9027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8" name="Freeform: Shape 897">
            <a:extLst>
              <a:ext uri="{FF2B5EF4-FFF2-40B4-BE49-F238E27FC236}">
                <a16:creationId xmlns:a16="http://schemas.microsoft.com/office/drawing/2014/main" id="{7742390F-57AE-4793-3061-73013040D7E2}"/>
              </a:ext>
            </a:extLst>
          </p:cNvPr>
          <p:cNvSpPr/>
          <p:nvPr/>
        </p:nvSpPr>
        <p:spPr>
          <a:xfrm>
            <a:off x="7391200" y="2987254"/>
            <a:ext cx="241998" cy="259257"/>
          </a:xfrm>
          <a:custGeom>
            <a:avLst/>
            <a:gdLst>
              <a:gd name="connsiteX0" fmla="*/ 0 w 241998"/>
              <a:gd name="connsiteY0" fmla="*/ 0 h 259257"/>
              <a:gd name="connsiteX1" fmla="*/ 0 w 241998"/>
              <a:gd name="connsiteY1" fmla="*/ 259257 h 259257"/>
              <a:gd name="connsiteX2" fmla="*/ 241999 w 241998"/>
              <a:gd name="connsiteY2" fmla="*/ 259257 h 259257"/>
              <a:gd name="connsiteX3" fmla="*/ 0 w 241998"/>
              <a:gd name="connsiteY3" fmla="*/ 0 h 259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1998" h="259257">
                <a:moveTo>
                  <a:pt x="0" y="0"/>
                </a:moveTo>
                <a:lnTo>
                  <a:pt x="0" y="259257"/>
                </a:lnTo>
                <a:lnTo>
                  <a:pt x="241999" y="259257"/>
                </a:lnTo>
                <a:cubicBezTo>
                  <a:pt x="241999" y="132393"/>
                  <a:pt x="133663" y="0"/>
                  <a:pt x="0" y="0"/>
                </a:cubicBezTo>
                <a:close/>
              </a:path>
            </a:pathLst>
          </a:custGeom>
          <a:solidFill>
            <a:srgbClr val="DFA331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9" name="Freeform: Shape 898">
            <a:extLst>
              <a:ext uri="{FF2B5EF4-FFF2-40B4-BE49-F238E27FC236}">
                <a16:creationId xmlns:a16="http://schemas.microsoft.com/office/drawing/2014/main" id="{DA926FAF-04D4-51FA-BA94-A81424637D02}"/>
              </a:ext>
            </a:extLst>
          </p:cNvPr>
          <p:cNvSpPr/>
          <p:nvPr/>
        </p:nvSpPr>
        <p:spPr>
          <a:xfrm>
            <a:off x="7149201" y="2987254"/>
            <a:ext cx="241998" cy="259257"/>
          </a:xfrm>
          <a:custGeom>
            <a:avLst/>
            <a:gdLst>
              <a:gd name="connsiteX0" fmla="*/ 0 w 241998"/>
              <a:gd name="connsiteY0" fmla="*/ 259257 h 259257"/>
              <a:gd name="connsiteX1" fmla="*/ 241999 w 241998"/>
              <a:gd name="connsiteY1" fmla="*/ 259257 h 259257"/>
              <a:gd name="connsiteX2" fmla="*/ 241999 w 241998"/>
              <a:gd name="connsiteY2" fmla="*/ 0 h 259257"/>
              <a:gd name="connsiteX3" fmla="*/ 0 w 241998"/>
              <a:gd name="connsiteY3" fmla="*/ 259257 h 259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1998" h="259257">
                <a:moveTo>
                  <a:pt x="0" y="259257"/>
                </a:moveTo>
                <a:lnTo>
                  <a:pt x="241999" y="259257"/>
                </a:lnTo>
                <a:lnTo>
                  <a:pt x="241999" y="0"/>
                </a:lnTo>
                <a:cubicBezTo>
                  <a:pt x="108335" y="0"/>
                  <a:pt x="0" y="132393"/>
                  <a:pt x="0" y="259257"/>
                </a:cubicBezTo>
                <a:close/>
              </a:path>
            </a:pathLst>
          </a:custGeom>
          <a:solidFill>
            <a:srgbClr val="EEBE4F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0" name="Freeform: Shape 899">
            <a:extLst>
              <a:ext uri="{FF2B5EF4-FFF2-40B4-BE49-F238E27FC236}">
                <a16:creationId xmlns:a16="http://schemas.microsoft.com/office/drawing/2014/main" id="{8245386E-425F-7C67-F771-D1A54BA018F1}"/>
              </a:ext>
            </a:extLst>
          </p:cNvPr>
          <p:cNvSpPr/>
          <p:nvPr/>
        </p:nvSpPr>
        <p:spPr>
          <a:xfrm>
            <a:off x="7136798" y="3210724"/>
            <a:ext cx="508802" cy="41839"/>
          </a:xfrm>
          <a:custGeom>
            <a:avLst/>
            <a:gdLst>
              <a:gd name="connsiteX0" fmla="*/ 0 w 508802"/>
              <a:gd name="connsiteY0" fmla="*/ 0 h 41839"/>
              <a:gd name="connsiteX1" fmla="*/ 508802 w 508802"/>
              <a:gd name="connsiteY1" fmla="*/ 0 h 41839"/>
              <a:gd name="connsiteX2" fmla="*/ 508802 w 508802"/>
              <a:gd name="connsiteY2" fmla="*/ 41840 h 41839"/>
              <a:gd name="connsiteX3" fmla="*/ 0 w 508802"/>
              <a:gd name="connsiteY3" fmla="*/ 41840 h 41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8802" h="41839">
                <a:moveTo>
                  <a:pt x="0" y="0"/>
                </a:moveTo>
                <a:lnTo>
                  <a:pt x="508802" y="0"/>
                </a:lnTo>
                <a:lnTo>
                  <a:pt x="508802" y="41840"/>
                </a:lnTo>
                <a:lnTo>
                  <a:pt x="0" y="41840"/>
                </a:lnTo>
                <a:close/>
              </a:path>
            </a:pathLst>
          </a:custGeom>
          <a:solidFill>
            <a:srgbClr val="BD841F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3" name="Freeform: Shape 902">
            <a:extLst>
              <a:ext uri="{FF2B5EF4-FFF2-40B4-BE49-F238E27FC236}">
                <a16:creationId xmlns:a16="http://schemas.microsoft.com/office/drawing/2014/main" id="{E84B89D0-F741-3F4B-5C62-587666F484A0}"/>
              </a:ext>
            </a:extLst>
          </p:cNvPr>
          <p:cNvSpPr/>
          <p:nvPr/>
        </p:nvSpPr>
        <p:spPr>
          <a:xfrm>
            <a:off x="8206329" y="2708870"/>
            <a:ext cx="482801" cy="606303"/>
          </a:xfrm>
          <a:custGeom>
            <a:avLst/>
            <a:gdLst>
              <a:gd name="connsiteX0" fmla="*/ 149 w 482801"/>
              <a:gd name="connsiteY0" fmla="*/ 558636 h 606303"/>
              <a:gd name="connsiteX1" fmla="*/ 47817 w 482801"/>
              <a:gd name="connsiteY1" fmla="*/ 606304 h 606303"/>
              <a:gd name="connsiteX2" fmla="*/ 241476 w 482801"/>
              <a:gd name="connsiteY2" fmla="*/ 606304 h 606303"/>
              <a:gd name="connsiteX3" fmla="*/ 435134 w 482801"/>
              <a:gd name="connsiteY3" fmla="*/ 606304 h 606303"/>
              <a:gd name="connsiteX4" fmla="*/ 482802 w 482801"/>
              <a:gd name="connsiteY4" fmla="*/ 558636 h 606303"/>
              <a:gd name="connsiteX5" fmla="*/ 435134 w 482801"/>
              <a:gd name="connsiteY5" fmla="*/ 510969 h 606303"/>
              <a:gd name="connsiteX6" fmla="*/ 482802 w 482801"/>
              <a:gd name="connsiteY6" fmla="*/ 463301 h 606303"/>
              <a:gd name="connsiteX7" fmla="*/ 435134 w 482801"/>
              <a:gd name="connsiteY7" fmla="*/ 415634 h 606303"/>
              <a:gd name="connsiteX8" fmla="*/ 482802 w 482801"/>
              <a:gd name="connsiteY8" fmla="*/ 367966 h 606303"/>
              <a:gd name="connsiteX9" fmla="*/ 435134 w 482801"/>
              <a:gd name="connsiteY9" fmla="*/ 320299 h 606303"/>
              <a:gd name="connsiteX10" fmla="*/ 482802 w 482801"/>
              <a:gd name="connsiteY10" fmla="*/ 272631 h 606303"/>
              <a:gd name="connsiteX11" fmla="*/ 435134 w 482801"/>
              <a:gd name="connsiteY11" fmla="*/ 224964 h 606303"/>
              <a:gd name="connsiteX12" fmla="*/ 424151 w 482801"/>
              <a:gd name="connsiteY12" fmla="*/ 224964 h 606303"/>
              <a:gd name="connsiteX13" fmla="*/ 424151 w 482801"/>
              <a:gd name="connsiteY13" fmla="*/ 177969 h 606303"/>
              <a:gd name="connsiteX14" fmla="*/ 246183 w 482801"/>
              <a:gd name="connsiteY14" fmla="*/ 0 h 606303"/>
              <a:gd name="connsiteX15" fmla="*/ 240953 w 482801"/>
              <a:gd name="connsiteY15" fmla="*/ 0 h 606303"/>
              <a:gd name="connsiteX16" fmla="*/ 236619 w 482801"/>
              <a:gd name="connsiteY16" fmla="*/ 0 h 606303"/>
              <a:gd name="connsiteX17" fmla="*/ 58650 w 482801"/>
              <a:gd name="connsiteY17" fmla="*/ 177969 h 606303"/>
              <a:gd name="connsiteX18" fmla="*/ 58650 w 482801"/>
              <a:gd name="connsiteY18" fmla="*/ 224964 h 606303"/>
              <a:gd name="connsiteX19" fmla="*/ 47667 w 482801"/>
              <a:gd name="connsiteY19" fmla="*/ 224964 h 606303"/>
              <a:gd name="connsiteX20" fmla="*/ 0 w 482801"/>
              <a:gd name="connsiteY20" fmla="*/ 272631 h 606303"/>
              <a:gd name="connsiteX21" fmla="*/ 47667 w 482801"/>
              <a:gd name="connsiteY21" fmla="*/ 320299 h 606303"/>
              <a:gd name="connsiteX22" fmla="*/ 0 w 482801"/>
              <a:gd name="connsiteY22" fmla="*/ 367966 h 606303"/>
              <a:gd name="connsiteX23" fmla="*/ 47667 w 482801"/>
              <a:gd name="connsiteY23" fmla="*/ 415634 h 606303"/>
              <a:gd name="connsiteX24" fmla="*/ 0 w 482801"/>
              <a:gd name="connsiteY24" fmla="*/ 463301 h 606303"/>
              <a:gd name="connsiteX25" fmla="*/ 47667 w 482801"/>
              <a:gd name="connsiteY25" fmla="*/ 510969 h 606303"/>
              <a:gd name="connsiteX26" fmla="*/ 149 w 482801"/>
              <a:gd name="connsiteY26" fmla="*/ 558636 h 606303"/>
              <a:gd name="connsiteX27" fmla="*/ 112967 w 482801"/>
              <a:gd name="connsiteY27" fmla="*/ 177819 h 606303"/>
              <a:gd name="connsiteX28" fmla="*/ 236843 w 482801"/>
              <a:gd name="connsiteY28" fmla="*/ 54018 h 606303"/>
              <a:gd name="connsiteX29" fmla="*/ 241177 w 482801"/>
              <a:gd name="connsiteY29" fmla="*/ 54018 h 606303"/>
              <a:gd name="connsiteX30" fmla="*/ 246407 w 482801"/>
              <a:gd name="connsiteY30" fmla="*/ 54018 h 606303"/>
              <a:gd name="connsiteX31" fmla="*/ 370282 w 482801"/>
              <a:gd name="connsiteY31" fmla="*/ 177819 h 606303"/>
              <a:gd name="connsiteX32" fmla="*/ 370282 w 482801"/>
              <a:gd name="connsiteY32" fmla="*/ 224814 h 606303"/>
              <a:gd name="connsiteX33" fmla="*/ 241700 w 482801"/>
              <a:gd name="connsiteY33" fmla="*/ 224814 h 606303"/>
              <a:gd name="connsiteX34" fmla="*/ 113117 w 482801"/>
              <a:gd name="connsiteY34" fmla="*/ 224814 h 606303"/>
              <a:gd name="connsiteX35" fmla="*/ 113117 w 482801"/>
              <a:gd name="connsiteY35" fmla="*/ 177819 h 606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82801" h="606303">
                <a:moveTo>
                  <a:pt x="149" y="558636"/>
                </a:moveTo>
                <a:cubicBezTo>
                  <a:pt x="149" y="585010"/>
                  <a:pt x="21518" y="606304"/>
                  <a:pt x="47817" y="606304"/>
                </a:cubicBezTo>
                <a:lnTo>
                  <a:pt x="241476" y="606304"/>
                </a:lnTo>
                <a:lnTo>
                  <a:pt x="435134" y="606304"/>
                </a:lnTo>
                <a:cubicBezTo>
                  <a:pt x="461508" y="606304"/>
                  <a:pt x="482802" y="584936"/>
                  <a:pt x="482802" y="558636"/>
                </a:cubicBezTo>
                <a:cubicBezTo>
                  <a:pt x="482802" y="532262"/>
                  <a:pt x="461433" y="510969"/>
                  <a:pt x="435134" y="510969"/>
                </a:cubicBezTo>
                <a:cubicBezTo>
                  <a:pt x="461508" y="510969"/>
                  <a:pt x="482802" y="489601"/>
                  <a:pt x="482802" y="463301"/>
                </a:cubicBezTo>
                <a:cubicBezTo>
                  <a:pt x="482802" y="436927"/>
                  <a:pt x="461433" y="415634"/>
                  <a:pt x="435134" y="415634"/>
                </a:cubicBezTo>
                <a:cubicBezTo>
                  <a:pt x="461508" y="415634"/>
                  <a:pt x="482802" y="394266"/>
                  <a:pt x="482802" y="367966"/>
                </a:cubicBezTo>
                <a:cubicBezTo>
                  <a:pt x="482802" y="341592"/>
                  <a:pt x="461433" y="320299"/>
                  <a:pt x="435134" y="320299"/>
                </a:cubicBezTo>
                <a:cubicBezTo>
                  <a:pt x="461508" y="320299"/>
                  <a:pt x="482802" y="298931"/>
                  <a:pt x="482802" y="272631"/>
                </a:cubicBezTo>
                <a:cubicBezTo>
                  <a:pt x="482802" y="246257"/>
                  <a:pt x="461433" y="224964"/>
                  <a:pt x="435134" y="224964"/>
                </a:cubicBezTo>
                <a:lnTo>
                  <a:pt x="424151" y="224964"/>
                </a:lnTo>
                <a:lnTo>
                  <a:pt x="424151" y="177969"/>
                </a:lnTo>
                <a:cubicBezTo>
                  <a:pt x="424151" y="79869"/>
                  <a:pt x="344357" y="0"/>
                  <a:pt x="246183" y="0"/>
                </a:cubicBezTo>
                <a:lnTo>
                  <a:pt x="240953" y="0"/>
                </a:lnTo>
                <a:lnTo>
                  <a:pt x="236619" y="0"/>
                </a:lnTo>
                <a:cubicBezTo>
                  <a:pt x="138520" y="0"/>
                  <a:pt x="58650" y="79794"/>
                  <a:pt x="58650" y="177969"/>
                </a:cubicBezTo>
                <a:lnTo>
                  <a:pt x="58650" y="224964"/>
                </a:lnTo>
                <a:lnTo>
                  <a:pt x="47667" y="224964"/>
                </a:lnTo>
                <a:cubicBezTo>
                  <a:pt x="21293" y="224964"/>
                  <a:pt x="0" y="246332"/>
                  <a:pt x="0" y="272631"/>
                </a:cubicBezTo>
                <a:cubicBezTo>
                  <a:pt x="0" y="299005"/>
                  <a:pt x="21368" y="320299"/>
                  <a:pt x="47667" y="320299"/>
                </a:cubicBezTo>
                <a:cubicBezTo>
                  <a:pt x="21293" y="320299"/>
                  <a:pt x="0" y="341667"/>
                  <a:pt x="0" y="367966"/>
                </a:cubicBezTo>
                <a:cubicBezTo>
                  <a:pt x="0" y="394340"/>
                  <a:pt x="21368" y="415634"/>
                  <a:pt x="47667" y="415634"/>
                </a:cubicBezTo>
                <a:cubicBezTo>
                  <a:pt x="21293" y="415634"/>
                  <a:pt x="0" y="437002"/>
                  <a:pt x="0" y="463301"/>
                </a:cubicBezTo>
                <a:cubicBezTo>
                  <a:pt x="0" y="489675"/>
                  <a:pt x="21368" y="510969"/>
                  <a:pt x="47667" y="510969"/>
                </a:cubicBezTo>
                <a:cubicBezTo>
                  <a:pt x="21518" y="510969"/>
                  <a:pt x="149" y="532337"/>
                  <a:pt x="149" y="558636"/>
                </a:cubicBezTo>
                <a:close/>
                <a:moveTo>
                  <a:pt x="112967" y="177819"/>
                </a:moveTo>
                <a:cubicBezTo>
                  <a:pt x="112967" y="109531"/>
                  <a:pt x="168555" y="54018"/>
                  <a:pt x="236843" y="54018"/>
                </a:cubicBezTo>
                <a:lnTo>
                  <a:pt x="241177" y="54018"/>
                </a:lnTo>
                <a:lnTo>
                  <a:pt x="246407" y="54018"/>
                </a:lnTo>
                <a:cubicBezTo>
                  <a:pt x="314695" y="54018"/>
                  <a:pt x="370282" y="109605"/>
                  <a:pt x="370282" y="177819"/>
                </a:cubicBezTo>
                <a:lnTo>
                  <a:pt x="370282" y="224814"/>
                </a:lnTo>
                <a:lnTo>
                  <a:pt x="241700" y="224814"/>
                </a:lnTo>
                <a:lnTo>
                  <a:pt x="113117" y="224814"/>
                </a:lnTo>
                <a:lnTo>
                  <a:pt x="113117" y="177819"/>
                </a:lnTo>
                <a:close/>
              </a:path>
            </a:pathLst>
          </a:custGeom>
          <a:solidFill>
            <a:srgbClr val="000000">
              <a:alpha val="20000"/>
            </a:srgbClr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4" name="Freeform: Shape 903">
            <a:extLst>
              <a:ext uri="{FF2B5EF4-FFF2-40B4-BE49-F238E27FC236}">
                <a16:creationId xmlns:a16="http://schemas.microsoft.com/office/drawing/2014/main" id="{8DE87438-0670-E68A-2FEB-0491272E8D3E}"/>
              </a:ext>
            </a:extLst>
          </p:cNvPr>
          <p:cNvSpPr/>
          <p:nvPr/>
        </p:nvSpPr>
        <p:spPr>
          <a:xfrm>
            <a:off x="8243985" y="2687576"/>
            <a:ext cx="182302" cy="449927"/>
          </a:xfrm>
          <a:custGeom>
            <a:avLst/>
            <a:gdLst>
              <a:gd name="connsiteX0" fmla="*/ 177969 w 182302"/>
              <a:gd name="connsiteY0" fmla="*/ 395760 h 449927"/>
              <a:gd name="connsiteX1" fmla="*/ 54093 w 182302"/>
              <a:gd name="connsiteY1" fmla="*/ 271884 h 449927"/>
              <a:gd name="connsiteX2" fmla="*/ 54093 w 182302"/>
              <a:gd name="connsiteY2" fmla="*/ 177894 h 449927"/>
              <a:gd name="connsiteX3" fmla="*/ 177969 w 182302"/>
              <a:gd name="connsiteY3" fmla="*/ 54093 h 449927"/>
              <a:gd name="connsiteX4" fmla="*/ 182302 w 182302"/>
              <a:gd name="connsiteY4" fmla="*/ 54093 h 449927"/>
              <a:gd name="connsiteX5" fmla="*/ 182302 w 182302"/>
              <a:gd name="connsiteY5" fmla="*/ 0 h 449927"/>
              <a:gd name="connsiteX6" fmla="*/ 177969 w 182302"/>
              <a:gd name="connsiteY6" fmla="*/ 0 h 449927"/>
              <a:gd name="connsiteX7" fmla="*/ 0 w 182302"/>
              <a:gd name="connsiteY7" fmla="*/ 177969 h 449927"/>
              <a:gd name="connsiteX8" fmla="*/ 0 w 182302"/>
              <a:gd name="connsiteY8" fmla="*/ 271959 h 449927"/>
              <a:gd name="connsiteX9" fmla="*/ 177969 w 182302"/>
              <a:gd name="connsiteY9" fmla="*/ 449928 h 449927"/>
              <a:gd name="connsiteX10" fmla="*/ 182302 w 182302"/>
              <a:gd name="connsiteY10" fmla="*/ 449928 h 449927"/>
              <a:gd name="connsiteX11" fmla="*/ 182302 w 182302"/>
              <a:gd name="connsiteY11" fmla="*/ 395835 h 449927"/>
              <a:gd name="connsiteX12" fmla="*/ 177969 w 182302"/>
              <a:gd name="connsiteY12" fmla="*/ 395835 h 449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82302" h="449927">
                <a:moveTo>
                  <a:pt x="177969" y="395760"/>
                </a:moveTo>
                <a:cubicBezTo>
                  <a:pt x="109680" y="395760"/>
                  <a:pt x="54093" y="340173"/>
                  <a:pt x="54093" y="271884"/>
                </a:cubicBezTo>
                <a:lnTo>
                  <a:pt x="54093" y="177894"/>
                </a:lnTo>
                <a:cubicBezTo>
                  <a:pt x="54093" y="109605"/>
                  <a:pt x="109680" y="54093"/>
                  <a:pt x="177969" y="54093"/>
                </a:cubicBezTo>
                <a:lnTo>
                  <a:pt x="182302" y="54093"/>
                </a:lnTo>
                <a:lnTo>
                  <a:pt x="182302" y="0"/>
                </a:lnTo>
                <a:lnTo>
                  <a:pt x="177969" y="0"/>
                </a:lnTo>
                <a:cubicBezTo>
                  <a:pt x="79869" y="0"/>
                  <a:pt x="0" y="79794"/>
                  <a:pt x="0" y="177969"/>
                </a:cubicBezTo>
                <a:lnTo>
                  <a:pt x="0" y="271959"/>
                </a:lnTo>
                <a:cubicBezTo>
                  <a:pt x="0" y="370058"/>
                  <a:pt x="79795" y="449928"/>
                  <a:pt x="177969" y="449928"/>
                </a:cubicBezTo>
                <a:lnTo>
                  <a:pt x="182302" y="449928"/>
                </a:lnTo>
                <a:lnTo>
                  <a:pt x="182302" y="395835"/>
                </a:lnTo>
                <a:lnTo>
                  <a:pt x="177969" y="395835"/>
                </a:lnTo>
                <a:close/>
              </a:path>
            </a:pathLst>
          </a:custGeom>
          <a:solidFill>
            <a:srgbClr val="F7E482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5" name="Freeform: Shape 904">
            <a:extLst>
              <a:ext uri="{FF2B5EF4-FFF2-40B4-BE49-F238E27FC236}">
                <a16:creationId xmlns:a16="http://schemas.microsoft.com/office/drawing/2014/main" id="{253E684B-A7BE-AB0F-D19B-18EEBCA42528}"/>
              </a:ext>
            </a:extLst>
          </p:cNvPr>
          <p:cNvSpPr/>
          <p:nvPr/>
        </p:nvSpPr>
        <p:spPr>
          <a:xfrm>
            <a:off x="8426212" y="2687576"/>
            <a:ext cx="183198" cy="449852"/>
          </a:xfrm>
          <a:custGeom>
            <a:avLst/>
            <a:gdLst>
              <a:gd name="connsiteX0" fmla="*/ 5230 w 183198"/>
              <a:gd name="connsiteY0" fmla="*/ 0 h 449852"/>
              <a:gd name="connsiteX1" fmla="*/ 0 w 183198"/>
              <a:gd name="connsiteY1" fmla="*/ 0 h 449852"/>
              <a:gd name="connsiteX2" fmla="*/ 0 w 183198"/>
              <a:gd name="connsiteY2" fmla="*/ 54093 h 449852"/>
              <a:gd name="connsiteX3" fmla="*/ 5230 w 183198"/>
              <a:gd name="connsiteY3" fmla="*/ 54093 h 449852"/>
              <a:gd name="connsiteX4" fmla="*/ 129106 w 183198"/>
              <a:gd name="connsiteY4" fmla="*/ 177894 h 449852"/>
              <a:gd name="connsiteX5" fmla="*/ 129106 w 183198"/>
              <a:gd name="connsiteY5" fmla="*/ 271884 h 449852"/>
              <a:gd name="connsiteX6" fmla="*/ 5230 w 183198"/>
              <a:gd name="connsiteY6" fmla="*/ 395760 h 449852"/>
              <a:gd name="connsiteX7" fmla="*/ 0 w 183198"/>
              <a:gd name="connsiteY7" fmla="*/ 395760 h 449852"/>
              <a:gd name="connsiteX8" fmla="*/ 0 w 183198"/>
              <a:gd name="connsiteY8" fmla="*/ 449853 h 449852"/>
              <a:gd name="connsiteX9" fmla="*/ 5230 w 183198"/>
              <a:gd name="connsiteY9" fmla="*/ 449853 h 449852"/>
              <a:gd name="connsiteX10" fmla="*/ 183199 w 183198"/>
              <a:gd name="connsiteY10" fmla="*/ 271884 h 449852"/>
              <a:gd name="connsiteX11" fmla="*/ 183199 w 183198"/>
              <a:gd name="connsiteY11" fmla="*/ 177894 h 449852"/>
              <a:gd name="connsiteX12" fmla="*/ 5230 w 183198"/>
              <a:gd name="connsiteY12" fmla="*/ 0 h 449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83198" h="449852">
                <a:moveTo>
                  <a:pt x="5230" y="0"/>
                </a:moveTo>
                <a:lnTo>
                  <a:pt x="0" y="0"/>
                </a:lnTo>
                <a:lnTo>
                  <a:pt x="0" y="54093"/>
                </a:lnTo>
                <a:lnTo>
                  <a:pt x="5230" y="54093"/>
                </a:lnTo>
                <a:cubicBezTo>
                  <a:pt x="73519" y="54093"/>
                  <a:pt x="129106" y="109680"/>
                  <a:pt x="129106" y="177894"/>
                </a:cubicBezTo>
                <a:lnTo>
                  <a:pt x="129106" y="271884"/>
                </a:lnTo>
                <a:cubicBezTo>
                  <a:pt x="129106" y="340173"/>
                  <a:pt x="73519" y="395760"/>
                  <a:pt x="5230" y="395760"/>
                </a:cubicBezTo>
                <a:lnTo>
                  <a:pt x="0" y="395760"/>
                </a:lnTo>
                <a:lnTo>
                  <a:pt x="0" y="449853"/>
                </a:lnTo>
                <a:lnTo>
                  <a:pt x="5230" y="449853"/>
                </a:lnTo>
                <a:cubicBezTo>
                  <a:pt x="103329" y="449853"/>
                  <a:pt x="183199" y="370058"/>
                  <a:pt x="183199" y="271884"/>
                </a:cubicBezTo>
                <a:lnTo>
                  <a:pt x="183199" y="177894"/>
                </a:lnTo>
                <a:cubicBezTo>
                  <a:pt x="183199" y="79869"/>
                  <a:pt x="103329" y="0"/>
                  <a:pt x="5230" y="0"/>
                </a:cubicBezTo>
                <a:close/>
              </a:path>
            </a:pathLst>
          </a:custGeom>
          <a:solidFill>
            <a:srgbClr val="E3CD5E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6" name="Freeform: Shape 905">
            <a:extLst>
              <a:ext uri="{FF2B5EF4-FFF2-40B4-BE49-F238E27FC236}">
                <a16:creationId xmlns:a16="http://schemas.microsoft.com/office/drawing/2014/main" id="{C1091719-C74C-C0F7-BD58-20C9FC55B700}"/>
              </a:ext>
            </a:extLst>
          </p:cNvPr>
          <p:cNvSpPr/>
          <p:nvPr/>
        </p:nvSpPr>
        <p:spPr>
          <a:xfrm>
            <a:off x="8185409" y="2912540"/>
            <a:ext cx="241326" cy="95334"/>
          </a:xfrm>
          <a:custGeom>
            <a:avLst/>
            <a:gdLst>
              <a:gd name="connsiteX0" fmla="*/ 241326 w 241326"/>
              <a:gd name="connsiteY0" fmla="*/ 0 h 95334"/>
              <a:gd name="connsiteX1" fmla="*/ 47667 w 241326"/>
              <a:gd name="connsiteY1" fmla="*/ 0 h 95334"/>
              <a:gd name="connsiteX2" fmla="*/ 0 w 241326"/>
              <a:gd name="connsiteY2" fmla="*/ 47668 h 95334"/>
              <a:gd name="connsiteX3" fmla="*/ 0 w 241326"/>
              <a:gd name="connsiteY3" fmla="*/ 47668 h 95334"/>
              <a:gd name="connsiteX4" fmla="*/ 47667 w 241326"/>
              <a:gd name="connsiteY4" fmla="*/ 95335 h 95334"/>
              <a:gd name="connsiteX5" fmla="*/ 241326 w 241326"/>
              <a:gd name="connsiteY5" fmla="*/ 95335 h 95334"/>
              <a:gd name="connsiteX6" fmla="*/ 241326 w 241326"/>
              <a:gd name="connsiteY6" fmla="*/ 0 h 953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326" h="95334">
                <a:moveTo>
                  <a:pt x="241326" y="0"/>
                </a:moveTo>
                <a:lnTo>
                  <a:pt x="47667" y="0"/>
                </a:lnTo>
                <a:cubicBezTo>
                  <a:pt x="21293" y="0"/>
                  <a:pt x="0" y="21368"/>
                  <a:pt x="0" y="47668"/>
                </a:cubicBezTo>
                <a:lnTo>
                  <a:pt x="0" y="47668"/>
                </a:lnTo>
                <a:cubicBezTo>
                  <a:pt x="0" y="74042"/>
                  <a:pt x="21368" y="95335"/>
                  <a:pt x="47667" y="95335"/>
                </a:cubicBezTo>
                <a:lnTo>
                  <a:pt x="241326" y="95335"/>
                </a:lnTo>
                <a:lnTo>
                  <a:pt x="241326" y="0"/>
                </a:lnTo>
                <a:close/>
              </a:path>
            </a:pathLst>
          </a:custGeom>
          <a:solidFill>
            <a:srgbClr val="5B5B5F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7" name="Freeform: Shape 906">
            <a:extLst>
              <a:ext uri="{FF2B5EF4-FFF2-40B4-BE49-F238E27FC236}">
                <a16:creationId xmlns:a16="http://schemas.microsoft.com/office/drawing/2014/main" id="{CB10A0F9-3301-4659-07E7-4F1C7AEE0161}"/>
              </a:ext>
            </a:extLst>
          </p:cNvPr>
          <p:cNvSpPr/>
          <p:nvPr/>
        </p:nvSpPr>
        <p:spPr>
          <a:xfrm>
            <a:off x="8426735" y="2912540"/>
            <a:ext cx="241326" cy="95409"/>
          </a:xfrm>
          <a:custGeom>
            <a:avLst/>
            <a:gdLst>
              <a:gd name="connsiteX0" fmla="*/ 241326 w 241326"/>
              <a:gd name="connsiteY0" fmla="*/ 47668 h 95409"/>
              <a:gd name="connsiteX1" fmla="*/ 241326 w 241326"/>
              <a:gd name="connsiteY1" fmla="*/ 47668 h 95409"/>
              <a:gd name="connsiteX2" fmla="*/ 193659 w 241326"/>
              <a:gd name="connsiteY2" fmla="*/ 0 h 95409"/>
              <a:gd name="connsiteX3" fmla="*/ 0 w 241326"/>
              <a:gd name="connsiteY3" fmla="*/ 0 h 95409"/>
              <a:gd name="connsiteX4" fmla="*/ 0 w 241326"/>
              <a:gd name="connsiteY4" fmla="*/ 95410 h 95409"/>
              <a:gd name="connsiteX5" fmla="*/ 193659 w 241326"/>
              <a:gd name="connsiteY5" fmla="*/ 95410 h 95409"/>
              <a:gd name="connsiteX6" fmla="*/ 241326 w 241326"/>
              <a:gd name="connsiteY6" fmla="*/ 47668 h 95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326" h="95409">
                <a:moveTo>
                  <a:pt x="241326" y="47668"/>
                </a:moveTo>
                <a:lnTo>
                  <a:pt x="241326" y="47668"/>
                </a:lnTo>
                <a:cubicBezTo>
                  <a:pt x="241326" y="21294"/>
                  <a:pt x="219958" y="0"/>
                  <a:pt x="193659" y="0"/>
                </a:cubicBezTo>
                <a:lnTo>
                  <a:pt x="0" y="0"/>
                </a:lnTo>
                <a:lnTo>
                  <a:pt x="0" y="95410"/>
                </a:lnTo>
                <a:lnTo>
                  <a:pt x="193659" y="95410"/>
                </a:lnTo>
                <a:cubicBezTo>
                  <a:pt x="219958" y="95335"/>
                  <a:pt x="241326" y="74042"/>
                  <a:pt x="241326" y="47668"/>
                </a:cubicBezTo>
                <a:close/>
              </a:path>
            </a:pathLst>
          </a:custGeom>
          <a:solidFill>
            <a:srgbClr val="505050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9" name="Freeform: Shape 908">
            <a:extLst>
              <a:ext uri="{FF2B5EF4-FFF2-40B4-BE49-F238E27FC236}">
                <a16:creationId xmlns:a16="http://schemas.microsoft.com/office/drawing/2014/main" id="{C0590682-2235-0946-06E5-4B4CEF003E0B}"/>
              </a:ext>
            </a:extLst>
          </p:cNvPr>
          <p:cNvSpPr/>
          <p:nvPr/>
        </p:nvSpPr>
        <p:spPr>
          <a:xfrm>
            <a:off x="8185409" y="3103285"/>
            <a:ext cx="241326" cy="95334"/>
          </a:xfrm>
          <a:custGeom>
            <a:avLst/>
            <a:gdLst>
              <a:gd name="connsiteX0" fmla="*/ 241326 w 241326"/>
              <a:gd name="connsiteY0" fmla="*/ 0 h 95334"/>
              <a:gd name="connsiteX1" fmla="*/ 47667 w 241326"/>
              <a:gd name="connsiteY1" fmla="*/ 0 h 95334"/>
              <a:gd name="connsiteX2" fmla="*/ 0 w 241326"/>
              <a:gd name="connsiteY2" fmla="*/ 47668 h 95334"/>
              <a:gd name="connsiteX3" fmla="*/ 0 w 241326"/>
              <a:gd name="connsiteY3" fmla="*/ 47668 h 95334"/>
              <a:gd name="connsiteX4" fmla="*/ 47667 w 241326"/>
              <a:gd name="connsiteY4" fmla="*/ 95335 h 95334"/>
              <a:gd name="connsiteX5" fmla="*/ 241326 w 241326"/>
              <a:gd name="connsiteY5" fmla="*/ 95335 h 95334"/>
              <a:gd name="connsiteX6" fmla="*/ 241326 w 241326"/>
              <a:gd name="connsiteY6" fmla="*/ 0 h 953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326" h="95334">
                <a:moveTo>
                  <a:pt x="241326" y="0"/>
                </a:moveTo>
                <a:lnTo>
                  <a:pt x="47667" y="0"/>
                </a:lnTo>
                <a:cubicBezTo>
                  <a:pt x="21293" y="0"/>
                  <a:pt x="0" y="21368"/>
                  <a:pt x="0" y="47668"/>
                </a:cubicBezTo>
                <a:lnTo>
                  <a:pt x="0" y="47668"/>
                </a:lnTo>
                <a:cubicBezTo>
                  <a:pt x="0" y="74042"/>
                  <a:pt x="21368" y="95335"/>
                  <a:pt x="47667" y="95335"/>
                </a:cubicBezTo>
                <a:lnTo>
                  <a:pt x="241326" y="95335"/>
                </a:lnTo>
                <a:lnTo>
                  <a:pt x="241326" y="0"/>
                </a:lnTo>
                <a:close/>
              </a:path>
            </a:pathLst>
          </a:custGeom>
          <a:solidFill>
            <a:srgbClr val="5B5B5F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0" name="Freeform: Shape 909">
            <a:extLst>
              <a:ext uri="{FF2B5EF4-FFF2-40B4-BE49-F238E27FC236}">
                <a16:creationId xmlns:a16="http://schemas.microsoft.com/office/drawing/2014/main" id="{ABC13CF8-380D-F2F7-9DAE-5AA3CB19EBD0}"/>
              </a:ext>
            </a:extLst>
          </p:cNvPr>
          <p:cNvSpPr/>
          <p:nvPr/>
        </p:nvSpPr>
        <p:spPr>
          <a:xfrm>
            <a:off x="8426735" y="3103360"/>
            <a:ext cx="241326" cy="95335"/>
          </a:xfrm>
          <a:custGeom>
            <a:avLst/>
            <a:gdLst>
              <a:gd name="connsiteX0" fmla="*/ 0 w 241326"/>
              <a:gd name="connsiteY0" fmla="*/ 95335 h 95335"/>
              <a:gd name="connsiteX1" fmla="*/ 193659 w 241326"/>
              <a:gd name="connsiteY1" fmla="*/ 95335 h 95335"/>
              <a:gd name="connsiteX2" fmla="*/ 241326 w 241326"/>
              <a:gd name="connsiteY2" fmla="*/ 47668 h 95335"/>
              <a:gd name="connsiteX3" fmla="*/ 241326 w 241326"/>
              <a:gd name="connsiteY3" fmla="*/ 47668 h 95335"/>
              <a:gd name="connsiteX4" fmla="*/ 193659 w 241326"/>
              <a:gd name="connsiteY4" fmla="*/ 0 h 95335"/>
              <a:gd name="connsiteX5" fmla="*/ 0 w 241326"/>
              <a:gd name="connsiteY5" fmla="*/ 0 h 95335"/>
              <a:gd name="connsiteX6" fmla="*/ 0 w 241326"/>
              <a:gd name="connsiteY6" fmla="*/ 95335 h 95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326" h="95335">
                <a:moveTo>
                  <a:pt x="0" y="95335"/>
                </a:moveTo>
                <a:lnTo>
                  <a:pt x="193659" y="95335"/>
                </a:lnTo>
                <a:cubicBezTo>
                  <a:pt x="220033" y="95335"/>
                  <a:pt x="241326" y="73967"/>
                  <a:pt x="241326" y="47668"/>
                </a:cubicBezTo>
                <a:lnTo>
                  <a:pt x="241326" y="47668"/>
                </a:lnTo>
                <a:cubicBezTo>
                  <a:pt x="241326" y="21294"/>
                  <a:pt x="219958" y="0"/>
                  <a:pt x="193659" y="0"/>
                </a:cubicBezTo>
                <a:lnTo>
                  <a:pt x="0" y="0"/>
                </a:lnTo>
                <a:lnTo>
                  <a:pt x="0" y="95335"/>
                </a:lnTo>
                <a:close/>
              </a:path>
            </a:pathLst>
          </a:custGeom>
          <a:solidFill>
            <a:srgbClr val="505050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1" name="Freeform: Shape 910">
            <a:extLst>
              <a:ext uri="{FF2B5EF4-FFF2-40B4-BE49-F238E27FC236}">
                <a16:creationId xmlns:a16="http://schemas.microsoft.com/office/drawing/2014/main" id="{40C1D94A-76A3-B378-7526-39D411C0DFD6}"/>
              </a:ext>
            </a:extLst>
          </p:cNvPr>
          <p:cNvSpPr/>
          <p:nvPr/>
        </p:nvSpPr>
        <p:spPr>
          <a:xfrm>
            <a:off x="8426735" y="3198695"/>
            <a:ext cx="241326" cy="95334"/>
          </a:xfrm>
          <a:custGeom>
            <a:avLst/>
            <a:gdLst>
              <a:gd name="connsiteX0" fmla="*/ 0 w 241326"/>
              <a:gd name="connsiteY0" fmla="*/ 95335 h 95334"/>
              <a:gd name="connsiteX1" fmla="*/ 193659 w 241326"/>
              <a:gd name="connsiteY1" fmla="*/ 95335 h 95334"/>
              <a:gd name="connsiteX2" fmla="*/ 241326 w 241326"/>
              <a:gd name="connsiteY2" fmla="*/ 47667 h 95334"/>
              <a:gd name="connsiteX3" fmla="*/ 241326 w 241326"/>
              <a:gd name="connsiteY3" fmla="*/ 47667 h 95334"/>
              <a:gd name="connsiteX4" fmla="*/ 193659 w 241326"/>
              <a:gd name="connsiteY4" fmla="*/ 0 h 95334"/>
              <a:gd name="connsiteX5" fmla="*/ 0 w 241326"/>
              <a:gd name="connsiteY5" fmla="*/ 0 h 95334"/>
              <a:gd name="connsiteX6" fmla="*/ 0 w 241326"/>
              <a:gd name="connsiteY6" fmla="*/ 95335 h 953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326" h="95334">
                <a:moveTo>
                  <a:pt x="0" y="95335"/>
                </a:moveTo>
                <a:lnTo>
                  <a:pt x="193659" y="95335"/>
                </a:lnTo>
                <a:cubicBezTo>
                  <a:pt x="220033" y="95335"/>
                  <a:pt x="241326" y="73967"/>
                  <a:pt x="241326" y="47667"/>
                </a:cubicBezTo>
                <a:lnTo>
                  <a:pt x="241326" y="47667"/>
                </a:lnTo>
                <a:cubicBezTo>
                  <a:pt x="241326" y="21293"/>
                  <a:pt x="219958" y="0"/>
                  <a:pt x="193659" y="0"/>
                </a:cubicBezTo>
                <a:lnTo>
                  <a:pt x="0" y="0"/>
                </a:lnTo>
                <a:lnTo>
                  <a:pt x="0" y="95335"/>
                </a:lnTo>
                <a:close/>
              </a:path>
            </a:pathLst>
          </a:custGeom>
          <a:solidFill>
            <a:srgbClr val="3B3B3B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2" name="Freeform: Shape 911">
            <a:extLst>
              <a:ext uri="{FF2B5EF4-FFF2-40B4-BE49-F238E27FC236}">
                <a16:creationId xmlns:a16="http://schemas.microsoft.com/office/drawing/2014/main" id="{33DD7588-6396-25FD-96B3-1D1123E576A5}"/>
              </a:ext>
            </a:extLst>
          </p:cNvPr>
          <p:cNvSpPr/>
          <p:nvPr/>
        </p:nvSpPr>
        <p:spPr>
          <a:xfrm>
            <a:off x="8185334" y="3198620"/>
            <a:ext cx="241326" cy="95409"/>
          </a:xfrm>
          <a:custGeom>
            <a:avLst/>
            <a:gdLst>
              <a:gd name="connsiteX0" fmla="*/ 47668 w 241326"/>
              <a:gd name="connsiteY0" fmla="*/ 75 h 95409"/>
              <a:gd name="connsiteX1" fmla="*/ 0 w 241326"/>
              <a:gd name="connsiteY1" fmla="*/ 47742 h 95409"/>
              <a:gd name="connsiteX2" fmla="*/ 0 w 241326"/>
              <a:gd name="connsiteY2" fmla="*/ 47742 h 95409"/>
              <a:gd name="connsiteX3" fmla="*/ 47668 w 241326"/>
              <a:gd name="connsiteY3" fmla="*/ 95410 h 95409"/>
              <a:gd name="connsiteX4" fmla="*/ 241326 w 241326"/>
              <a:gd name="connsiteY4" fmla="*/ 95410 h 95409"/>
              <a:gd name="connsiteX5" fmla="*/ 241326 w 241326"/>
              <a:gd name="connsiteY5" fmla="*/ 0 h 95409"/>
              <a:gd name="connsiteX6" fmla="*/ 47668 w 241326"/>
              <a:gd name="connsiteY6" fmla="*/ 0 h 95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326" h="95409">
                <a:moveTo>
                  <a:pt x="47668" y="75"/>
                </a:moveTo>
                <a:cubicBezTo>
                  <a:pt x="21294" y="75"/>
                  <a:pt x="0" y="21443"/>
                  <a:pt x="0" y="47742"/>
                </a:cubicBezTo>
                <a:lnTo>
                  <a:pt x="0" y="47742"/>
                </a:lnTo>
                <a:cubicBezTo>
                  <a:pt x="0" y="74116"/>
                  <a:pt x="21368" y="95410"/>
                  <a:pt x="47668" y="95410"/>
                </a:cubicBezTo>
                <a:lnTo>
                  <a:pt x="241326" y="95410"/>
                </a:lnTo>
                <a:lnTo>
                  <a:pt x="241326" y="0"/>
                </a:lnTo>
                <a:lnTo>
                  <a:pt x="47668" y="0"/>
                </a:lnTo>
                <a:close/>
              </a:path>
            </a:pathLst>
          </a:custGeom>
          <a:solidFill>
            <a:srgbClr val="444344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3" name="Freeform: Shape 912">
            <a:extLst>
              <a:ext uri="{FF2B5EF4-FFF2-40B4-BE49-F238E27FC236}">
                <a16:creationId xmlns:a16="http://schemas.microsoft.com/office/drawing/2014/main" id="{FF1E2B17-CFB5-8DFC-F453-B216D34B9F3F}"/>
              </a:ext>
            </a:extLst>
          </p:cNvPr>
          <p:cNvSpPr/>
          <p:nvPr/>
        </p:nvSpPr>
        <p:spPr>
          <a:xfrm>
            <a:off x="8185409" y="3007875"/>
            <a:ext cx="241326" cy="95335"/>
          </a:xfrm>
          <a:custGeom>
            <a:avLst/>
            <a:gdLst>
              <a:gd name="connsiteX0" fmla="*/ 241326 w 241326"/>
              <a:gd name="connsiteY0" fmla="*/ 0 h 95335"/>
              <a:gd name="connsiteX1" fmla="*/ 47667 w 241326"/>
              <a:gd name="connsiteY1" fmla="*/ 0 h 95335"/>
              <a:gd name="connsiteX2" fmla="*/ 0 w 241326"/>
              <a:gd name="connsiteY2" fmla="*/ 47668 h 95335"/>
              <a:gd name="connsiteX3" fmla="*/ 0 w 241326"/>
              <a:gd name="connsiteY3" fmla="*/ 47668 h 95335"/>
              <a:gd name="connsiteX4" fmla="*/ 47667 w 241326"/>
              <a:gd name="connsiteY4" fmla="*/ 95335 h 95335"/>
              <a:gd name="connsiteX5" fmla="*/ 241326 w 241326"/>
              <a:gd name="connsiteY5" fmla="*/ 95335 h 95335"/>
              <a:gd name="connsiteX6" fmla="*/ 241326 w 241326"/>
              <a:gd name="connsiteY6" fmla="*/ 0 h 95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326" h="95335">
                <a:moveTo>
                  <a:pt x="241326" y="0"/>
                </a:moveTo>
                <a:lnTo>
                  <a:pt x="47667" y="0"/>
                </a:lnTo>
                <a:cubicBezTo>
                  <a:pt x="21293" y="0"/>
                  <a:pt x="0" y="21368"/>
                  <a:pt x="0" y="47668"/>
                </a:cubicBezTo>
                <a:lnTo>
                  <a:pt x="0" y="47668"/>
                </a:lnTo>
                <a:cubicBezTo>
                  <a:pt x="0" y="74042"/>
                  <a:pt x="21368" y="95335"/>
                  <a:pt x="47667" y="95335"/>
                </a:cubicBezTo>
                <a:lnTo>
                  <a:pt x="241326" y="95335"/>
                </a:lnTo>
                <a:lnTo>
                  <a:pt x="241326" y="0"/>
                </a:lnTo>
                <a:close/>
              </a:path>
            </a:pathLst>
          </a:custGeom>
          <a:solidFill>
            <a:srgbClr val="444344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4" name="Freeform: Shape 913">
            <a:extLst>
              <a:ext uri="{FF2B5EF4-FFF2-40B4-BE49-F238E27FC236}">
                <a16:creationId xmlns:a16="http://schemas.microsoft.com/office/drawing/2014/main" id="{9796A17B-37D1-0BF7-3FB5-D27E4D69358A}"/>
              </a:ext>
            </a:extLst>
          </p:cNvPr>
          <p:cNvSpPr/>
          <p:nvPr/>
        </p:nvSpPr>
        <p:spPr>
          <a:xfrm>
            <a:off x="8426735" y="3007950"/>
            <a:ext cx="241326" cy="95334"/>
          </a:xfrm>
          <a:custGeom>
            <a:avLst/>
            <a:gdLst>
              <a:gd name="connsiteX0" fmla="*/ 0 w 241326"/>
              <a:gd name="connsiteY0" fmla="*/ 95335 h 95334"/>
              <a:gd name="connsiteX1" fmla="*/ 193659 w 241326"/>
              <a:gd name="connsiteY1" fmla="*/ 95335 h 95334"/>
              <a:gd name="connsiteX2" fmla="*/ 241326 w 241326"/>
              <a:gd name="connsiteY2" fmla="*/ 47667 h 95334"/>
              <a:gd name="connsiteX3" fmla="*/ 241326 w 241326"/>
              <a:gd name="connsiteY3" fmla="*/ 47667 h 95334"/>
              <a:gd name="connsiteX4" fmla="*/ 193659 w 241326"/>
              <a:gd name="connsiteY4" fmla="*/ 0 h 95334"/>
              <a:gd name="connsiteX5" fmla="*/ 0 w 241326"/>
              <a:gd name="connsiteY5" fmla="*/ 0 h 95334"/>
              <a:gd name="connsiteX6" fmla="*/ 0 w 241326"/>
              <a:gd name="connsiteY6" fmla="*/ 95335 h 953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326" h="95334">
                <a:moveTo>
                  <a:pt x="0" y="95335"/>
                </a:moveTo>
                <a:lnTo>
                  <a:pt x="193659" y="95335"/>
                </a:lnTo>
                <a:cubicBezTo>
                  <a:pt x="220033" y="95335"/>
                  <a:pt x="241326" y="73967"/>
                  <a:pt x="241326" y="47667"/>
                </a:cubicBezTo>
                <a:lnTo>
                  <a:pt x="241326" y="47667"/>
                </a:lnTo>
                <a:cubicBezTo>
                  <a:pt x="241326" y="21293"/>
                  <a:pt x="219958" y="0"/>
                  <a:pt x="193659" y="0"/>
                </a:cubicBezTo>
                <a:lnTo>
                  <a:pt x="0" y="0"/>
                </a:lnTo>
                <a:lnTo>
                  <a:pt x="0" y="95335"/>
                </a:lnTo>
                <a:close/>
              </a:path>
            </a:pathLst>
          </a:custGeom>
          <a:solidFill>
            <a:srgbClr val="3B3B3B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7" name="Freeform: Shape 916">
            <a:extLst>
              <a:ext uri="{FF2B5EF4-FFF2-40B4-BE49-F238E27FC236}">
                <a16:creationId xmlns:a16="http://schemas.microsoft.com/office/drawing/2014/main" id="{962015FB-43A1-D0D3-2A16-C5CBC2D10CFD}"/>
              </a:ext>
            </a:extLst>
          </p:cNvPr>
          <p:cNvSpPr/>
          <p:nvPr/>
        </p:nvSpPr>
        <p:spPr>
          <a:xfrm>
            <a:off x="9506950" y="2700427"/>
            <a:ext cx="319925" cy="319850"/>
          </a:xfrm>
          <a:custGeom>
            <a:avLst/>
            <a:gdLst>
              <a:gd name="connsiteX0" fmla="*/ 0 w 319925"/>
              <a:gd name="connsiteY0" fmla="*/ 319851 h 319850"/>
              <a:gd name="connsiteX1" fmla="*/ 319925 w 319925"/>
              <a:gd name="connsiteY1" fmla="*/ 319851 h 319850"/>
              <a:gd name="connsiteX2" fmla="*/ 75 w 319925"/>
              <a:gd name="connsiteY2" fmla="*/ 0 h 319850"/>
              <a:gd name="connsiteX3" fmla="*/ 75 w 319925"/>
              <a:gd name="connsiteY3" fmla="*/ 319851 h 319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925" h="319850">
                <a:moveTo>
                  <a:pt x="0" y="319851"/>
                </a:moveTo>
                <a:lnTo>
                  <a:pt x="319925" y="319851"/>
                </a:lnTo>
                <a:cubicBezTo>
                  <a:pt x="319925" y="143152"/>
                  <a:pt x="176699" y="0"/>
                  <a:pt x="75" y="0"/>
                </a:cubicBezTo>
                <a:lnTo>
                  <a:pt x="75" y="319851"/>
                </a:lnTo>
                <a:close/>
              </a:path>
            </a:pathLst>
          </a:custGeom>
          <a:solidFill>
            <a:srgbClr val="000000">
              <a:alpha val="20000"/>
            </a:srgbClr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8" name="Freeform: Shape 917">
            <a:extLst>
              <a:ext uri="{FF2B5EF4-FFF2-40B4-BE49-F238E27FC236}">
                <a16:creationId xmlns:a16="http://schemas.microsoft.com/office/drawing/2014/main" id="{CDEAD6B3-E370-539C-C899-0840D02ED9BB}"/>
              </a:ext>
            </a:extLst>
          </p:cNvPr>
          <p:cNvSpPr/>
          <p:nvPr/>
        </p:nvSpPr>
        <p:spPr>
          <a:xfrm>
            <a:off x="9156541" y="2730985"/>
            <a:ext cx="639775" cy="639701"/>
          </a:xfrm>
          <a:custGeom>
            <a:avLst/>
            <a:gdLst>
              <a:gd name="connsiteX0" fmla="*/ 49610 w 639775"/>
              <a:gd name="connsiteY0" fmla="*/ 490871 h 639701"/>
              <a:gd name="connsiteX1" fmla="*/ 319925 w 639775"/>
              <a:gd name="connsiteY1" fmla="*/ 639701 h 639701"/>
              <a:gd name="connsiteX2" fmla="*/ 639776 w 639775"/>
              <a:gd name="connsiteY2" fmla="*/ 319851 h 639701"/>
              <a:gd name="connsiteX3" fmla="*/ 319925 w 639775"/>
              <a:gd name="connsiteY3" fmla="*/ 319851 h 639701"/>
              <a:gd name="connsiteX4" fmla="*/ 319925 w 639775"/>
              <a:gd name="connsiteY4" fmla="*/ 0 h 639701"/>
              <a:gd name="connsiteX5" fmla="*/ 159215 w 639775"/>
              <a:gd name="connsiteY5" fmla="*/ 43259 h 639701"/>
              <a:gd name="connsiteX6" fmla="*/ 129031 w 639775"/>
              <a:gd name="connsiteY6" fmla="*/ 63208 h 639701"/>
              <a:gd name="connsiteX7" fmla="*/ 2764 w 639775"/>
              <a:gd name="connsiteY7" fmla="*/ 278011 h 639701"/>
              <a:gd name="connsiteX8" fmla="*/ 0 w 639775"/>
              <a:gd name="connsiteY8" fmla="*/ 319925 h 639701"/>
              <a:gd name="connsiteX9" fmla="*/ 29886 w 639775"/>
              <a:gd name="connsiteY9" fmla="*/ 455083 h 639701"/>
              <a:gd name="connsiteX10" fmla="*/ 49610 w 639775"/>
              <a:gd name="connsiteY10" fmla="*/ 490871 h 6397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39775" h="639701">
                <a:moveTo>
                  <a:pt x="49610" y="490871"/>
                </a:moveTo>
                <a:cubicBezTo>
                  <a:pt x="106318" y="580304"/>
                  <a:pt x="206211" y="639701"/>
                  <a:pt x="319925" y="639701"/>
                </a:cubicBezTo>
                <a:cubicBezTo>
                  <a:pt x="496624" y="639701"/>
                  <a:pt x="639776" y="496474"/>
                  <a:pt x="639776" y="319851"/>
                </a:cubicBezTo>
                <a:lnTo>
                  <a:pt x="319925" y="319851"/>
                </a:lnTo>
                <a:lnTo>
                  <a:pt x="319925" y="0"/>
                </a:lnTo>
                <a:cubicBezTo>
                  <a:pt x="261350" y="0"/>
                  <a:pt x="206435" y="15765"/>
                  <a:pt x="159215" y="43259"/>
                </a:cubicBezTo>
                <a:cubicBezTo>
                  <a:pt x="148756" y="49311"/>
                  <a:pt x="138669" y="55961"/>
                  <a:pt x="129031" y="63208"/>
                </a:cubicBezTo>
                <a:cubicBezTo>
                  <a:pt x="61340" y="113640"/>
                  <a:pt x="14270" y="190222"/>
                  <a:pt x="2764" y="278011"/>
                </a:cubicBezTo>
                <a:cubicBezTo>
                  <a:pt x="971" y="291758"/>
                  <a:pt x="0" y="305730"/>
                  <a:pt x="0" y="319925"/>
                </a:cubicBezTo>
                <a:cubicBezTo>
                  <a:pt x="0" y="368265"/>
                  <a:pt x="10759" y="414065"/>
                  <a:pt x="29886" y="455083"/>
                </a:cubicBezTo>
                <a:cubicBezTo>
                  <a:pt x="35788" y="467336"/>
                  <a:pt x="42363" y="479365"/>
                  <a:pt x="49610" y="490871"/>
                </a:cubicBezTo>
                <a:close/>
              </a:path>
            </a:pathLst>
          </a:custGeom>
          <a:solidFill>
            <a:srgbClr val="000000">
              <a:alpha val="20000"/>
            </a:srgbClr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9" name="Freeform: Shape 918">
            <a:extLst>
              <a:ext uri="{FF2B5EF4-FFF2-40B4-BE49-F238E27FC236}">
                <a16:creationId xmlns:a16="http://schemas.microsoft.com/office/drawing/2014/main" id="{CDC3E242-9EFE-2AB0-3D6E-10A6D7657A0C}"/>
              </a:ext>
            </a:extLst>
          </p:cNvPr>
          <p:cNvSpPr/>
          <p:nvPr/>
        </p:nvSpPr>
        <p:spPr>
          <a:xfrm>
            <a:off x="9485806" y="2679209"/>
            <a:ext cx="319850" cy="319850"/>
          </a:xfrm>
          <a:custGeom>
            <a:avLst/>
            <a:gdLst>
              <a:gd name="connsiteX0" fmla="*/ 0 w 319850"/>
              <a:gd name="connsiteY0" fmla="*/ 0 h 319850"/>
              <a:gd name="connsiteX1" fmla="*/ 0 w 319850"/>
              <a:gd name="connsiteY1" fmla="*/ 319851 h 319850"/>
              <a:gd name="connsiteX2" fmla="*/ 319851 w 319850"/>
              <a:gd name="connsiteY2" fmla="*/ 319851 h 319850"/>
              <a:gd name="connsiteX3" fmla="*/ 0 w 319850"/>
              <a:gd name="connsiteY3" fmla="*/ 0 h 319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850" h="319850">
                <a:moveTo>
                  <a:pt x="0" y="0"/>
                </a:moveTo>
                <a:lnTo>
                  <a:pt x="0" y="319851"/>
                </a:lnTo>
                <a:lnTo>
                  <a:pt x="319851" y="319851"/>
                </a:lnTo>
                <a:cubicBezTo>
                  <a:pt x="319851" y="143227"/>
                  <a:pt x="176699" y="0"/>
                  <a:pt x="0" y="0"/>
                </a:cubicBezTo>
                <a:close/>
              </a:path>
            </a:pathLst>
          </a:custGeom>
          <a:solidFill>
            <a:srgbClr val="F7E482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0" name="Freeform: Shape 919">
            <a:extLst>
              <a:ext uri="{FF2B5EF4-FFF2-40B4-BE49-F238E27FC236}">
                <a16:creationId xmlns:a16="http://schemas.microsoft.com/office/drawing/2014/main" id="{82765D80-EF27-2147-105C-91E10144F19E}"/>
              </a:ext>
            </a:extLst>
          </p:cNvPr>
          <p:cNvSpPr/>
          <p:nvPr/>
        </p:nvSpPr>
        <p:spPr>
          <a:xfrm>
            <a:off x="9185007" y="3029617"/>
            <a:ext cx="590165" cy="319925"/>
          </a:xfrm>
          <a:custGeom>
            <a:avLst/>
            <a:gdLst>
              <a:gd name="connsiteX0" fmla="*/ 270315 w 590165"/>
              <a:gd name="connsiteY0" fmla="*/ 0 h 319925"/>
              <a:gd name="connsiteX1" fmla="*/ 0 w 590165"/>
              <a:gd name="connsiteY1" fmla="*/ 171095 h 319925"/>
              <a:gd name="connsiteX2" fmla="*/ 270315 w 590165"/>
              <a:gd name="connsiteY2" fmla="*/ 319925 h 319925"/>
              <a:gd name="connsiteX3" fmla="*/ 590166 w 590165"/>
              <a:gd name="connsiteY3" fmla="*/ 75 h 319925"/>
              <a:gd name="connsiteX4" fmla="*/ 270315 w 590165"/>
              <a:gd name="connsiteY4" fmla="*/ 75 h 319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0165" h="319925">
                <a:moveTo>
                  <a:pt x="270315" y="0"/>
                </a:moveTo>
                <a:lnTo>
                  <a:pt x="0" y="171095"/>
                </a:lnTo>
                <a:cubicBezTo>
                  <a:pt x="56708" y="260528"/>
                  <a:pt x="156600" y="319925"/>
                  <a:pt x="270315" y="319925"/>
                </a:cubicBezTo>
                <a:cubicBezTo>
                  <a:pt x="447014" y="319925"/>
                  <a:pt x="590166" y="176699"/>
                  <a:pt x="590166" y="75"/>
                </a:cubicBezTo>
                <a:lnTo>
                  <a:pt x="270315" y="75"/>
                </a:lnTo>
                <a:close/>
              </a:path>
            </a:pathLst>
          </a:custGeom>
          <a:solidFill>
            <a:srgbClr val="1C317E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1" name="Freeform: Shape 920">
            <a:extLst>
              <a:ext uri="{FF2B5EF4-FFF2-40B4-BE49-F238E27FC236}">
                <a16:creationId xmlns:a16="http://schemas.microsoft.com/office/drawing/2014/main" id="{4395777A-3C40-993B-6E88-DCD733D3C632}"/>
              </a:ext>
            </a:extLst>
          </p:cNvPr>
          <p:cNvSpPr/>
          <p:nvPr/>
        </p:nvSpPr>
        <p:spPr>
          <a:xfrm>
            <a:off x="9264428" y="2752951"/>
            <a:ext cx="190894" cy="276665"/>
          </a:xfrm>
          <a:custGeom>
            <a:avLst/>
            <a:gdLst>
              <a:gd name="connsiteX0" fmla="*/ 0 w 190894"/>
              <a:gd name="connsiteY0" fmla="*/ 19949 h 276665"/>
              <a:gd name="connsiteX1" fmla="*/ 190894 w 190894"/>
              <a:gd name="connsiteY1" fmla="*/ 276666 h 276665"/>
              <a:gd name="connsiteX2" fmla="*/ 30185 w 190894"/>
              <a:gd name="connsiteY2" fmla="*/ 0 h 276665"/>
              <a:gd name="connsiteX3" fmla="*/ 0 w 190894"/>
              <a:gd name="connsiteY3" fmla="*/ 19949 h 276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894" h="276665">
                <a:moveTo>
                  <a:pt x="0" y="19949"/>
                </a:moveTo>
                <a:lnTo>
                  <a:pt x="190894" y="276666"/>
                </a:lnTo>
                <a:lnTo>
                  <a:pt x="30185" y="0"/>
                </a:lnTo>
                <a:cubicBezTo>
                  <a:pt x="19724" y="6126"/>
                  <a:pt x="9638" y="12776"/>
                  <a:pt x="0" y="19949"/>
                </a:cubicBezTo>
                <a:close/>
              </a:path>
            </a:pathLst>
          </a:custGeom>
          <a:solidFill>
            <a:srgbClr val="8F214E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2" name="Freeform: Shape 921">
            <a:extLst>
              <a:ext uri="{FF2B5EF4-FFF2-40B4-BE49-F238E27FC236}">
                <a16:creationId xmlns:a16="http://schemas.microsoft.com/office/drawing/2014/main" id="{89AB2966-C628-C121-F201-7CCCFD48C8DF}"/>
              </a:ext>
            </a:extLst>
          </p:cNvPr>
          <p:cNvSpPr/>
          <p:nvPr/>
        </p:nvSpPr>
        <p:spPr>
          <a:xfrm>
            <a:off x="9294613" y="2709766"/>
            <a:ext cx="160709" cy="319850"/>
          </a:xfrm>
          <a:custGeom>
            <a:avLst/>
            <a:gdLst>
              <a:gd name="connsiteX0" fmla="*/ 0 w 160709"/>
              <a:gd name="connsiteY0" fmla="*/ 43185 h 319850"/>
              <a:gd name="connsiteX1" fmla="*/ 160710 w 160709"/>
              <a:gd name="connsiteY1" fmla="*/ 319851 h 319850"/>
              <a:gd name="connsiteX2" fmla="*/ 160710 w 160709"/>
              <a:gd name="connsiteY2" fmla="*/ 0 h 319850"/>
              <a:gd name="connsiteX3" fmla="*/ 0 w 160709"/>
              <a:gd name="connsiteY3" fmla="*/ 43185 h 319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0709" h="319850">
                <a:moveTo>
                  <a:pt x="0" y="43185"/>
                </a:moveTo>
                <a:lnTo>
                  <a:pt x="160710" y="319851"/>
                </a:lnTo>
                <a:lnTo>
                  <a:pt x="160710" y="0"/>
                </a:lnTo>
                <a:cubicBezTo>
                  <a:pt x="102134" y="-74"/>
                  <a:pt x="47219" y="15690"/>
                  <a:pt x="0" y="43185"/>
                </a:cubicBezTo>
                <a:close/>
              </a:path>
            </a:pathLst>
          </a:custGeom>
          <a:solidFill>
            <a:srgbClr val="A43860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3" name="Freeform: Shape 922">
            <a:extLst>
              <a:ext uri="{FF2B5EF4-FFF2-40B4-BE49-F238E27FC236}">
                <a16:creationId xmlns:a16="http://schemas.microsoft.com/office/drawing/2014/main" id="{07577581-B1D8-291D-6383-E3D8E741C1A8}"/>
              </a:ext>
            </a:extLst>
          </p:cNvPr>
          <p:cNvSpPr/>
          <p:nvPr/>
        </p:nvSpPr>
        <p:spPr>
          <a:xfrm>
            <a:off x="9138162" y="2772900"/>
            <a:ext cx="317160" cy="256717"/>
          </a:xfrm>
          <a:custGeom>
            <a:avLst/>
            <a:gdLst>
              <a:gd name="connsiteX0" fmla="*/ 126267 w 317160"/>
              <a:gd name="connsiteY0" fmla="*/ 0 h 256717"/>
              <a:gd name="connsiteX1" fmla="*/ 0 w 317160"/>
              <a:gd name="connsiteY1" fmla="*/ 214803 h 256717"/>
              <a:gd name="connsiteX2" fmla="*/ 317161 w 317160"/>
              <a:gd name="connsiteY2" fmla="*/ 256717 h 256717"/>
              <a:gd name="connsiteX3" fmla="*/ 126267 w 317160"/>
              <a:gd name="connsiteY3" fmla="*/ 0 h 256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160" h="256717">
                <a:moveTo>
                  <a:pt x="126267" y="0"/>
                </a:moveTo>
                <a:cubicBezTo>
                  <a:pt x="58576" y="50432"/>
                  <a:pt x="11506" y="127014"/>
                  <a:pt x="0" y="214803"/>
                </a:cubicBezTo>
                <a:lnTo>
                  <a:pt x="317161" y="256717"/>
                </a:lnTo>
                <a:lnTo>
                  <a:pt x="126267" y="0"/>
                </a:lnTo>
                <a:close/>
              </a:path>
            </a:pathLst>
          </a:custGeom>
          <a:solidFill>
            <a:srgbClr val="7CB3FB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4" name="Freeform: Shape 923">
            <a:extLst>
              <a:ext uri="{FF2B5EF4-FFF2-40B4-BE49-F238E27FC236}">
                <a16:creationId xmlns:a16="http://schemas.microsoft.com/office/drawing/2014/main" id="{4E3691F7-2918-D6F2-F101-73200AC4827A}"/>
              </a:ext>
            </a:extLst>
          </p:cNvPr>
          <p:cNvSpPr/>
          <p:nvPr/>
        </p:nvSpPr>
        <p:spPr>
          <a:xfrm>
            <a:off x="9135397" y="2987703"/>
            <a:ext cx="319925" cy="41914"/>
          </a:xfrm>
          <a:custGeom>
            <a:avLst/>
            <a:gdLst>
              <a:gd name="connsiteX0" fmla="*/ 319925 w 319925"/>
              <a:gd name="connsiteY0" fmla="*/ 41915 h 41914"/>
              <a:gd name="connsiteX1" fmla="*/ 2764 w 319925"/>
              <a:gd name="connsiteY1" fmla="*/ 0 h 41914"/>
              <a:gd name="connsiteX2" fmla="*/ 0 w 319925"/>
              <a:gd name="connsiteY2" fmla="*/ 41915 h 41914"/>
              <a:gd name="connsiteX3" fmla="*/ 319925 w 319925"/>
              <a:gd name="connsiteY3" fmla="*/ 41915 h 41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925" h="41914">
                <a:moveTo>
                  <a:pt x="319925" y="41915"/>
                </a:moveTo>
                <a:lnTo>
                  <a:pt x="2764" y="0"/>
                </a:lnTo>
                <a:cubicBezTo>
                  <a:pt x="971" y="13747"/>
                  <a:pt x="0" y="27719"/>
                  <a:pt x="0" y="41915"/>
                </a:cubicBezTo>
                <a:lnTo>
                  <a:pt x="319925" y="41915"/>
                </a:lnTo>
                <a:close/>
              </a:path>
            </a:pathLst>
          </a:custGeom>
          <a:solidFill>
            <a:srgbClr val="568DD2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5" name="Freeform: Shape 924">
            <a:extLst>
              <a:ext uri="{FF2B5EF4-FFF2-40B4-BE49-F238E27FC236}">
                <a16:creationId xmlns:a16="http://schemas.microsoft.com/office/drawing/2014/main" id="{AA38B923-E6F6-E527-D9C6-44F86BC11404}"/>
              </a:ext>
            </a:extLst>
          </p:cNvPr>
          <p:cNvSpPr/>
          <p:nvPr/>
        </p:nvSpPr>
        <p:spPr>
          <a:xfrm>
            <a:off x="9135472" y="3029617"/>
            <a:ext cx="319850" cy="135157"/>
          </a:xfrm>
          <a:custGeom>
            <a:avLst/>
            <a:gdLst>
              <a:gd name="connsiteX0" fmla="*/ 0 w 319850"/>
              <a:gd name="connsiteY0" fmla="*/ 0 h 135157"/>
              <a:gd name="connsiteX1" fmla="*/ 29886 w 319850"/>
              <a:gd name="connsiteY1" fmla="*/ 135158 h 135157"/>
              <a:gd name="connsiteX2" fmla="*/ 319851 w 319850"/>
              <a:gd name="connsiteY2" fmla="*/ 0 h 135157"/>
              <a:gd name="connsiteX3" fmla="*/ 0 w 319850"/>
              <a:gd name="connsiteY3" fmla="*/ 0 h 135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850" h="135157">
                <a:moveTo>
                  <a:pt x="0" y="0"/>
                </a:moveTo>
                <a:cubicBezTo>
                  <a:pt x="0" y="48340"/>
                  <a:pt x="10759" y="94140"/>
                  <a:pt x="29886" y="135158"/>
                </a:cubicBezTo>
                <a:lnTo>
                  <a:pt x="319851" y="0"/>
                </a:lnTo>
                <a:lnTo>
                  <a:pt x="0" y="0"/>
                </a:lnTo>
                <a:close/>
              </a:path>
            </a:pathLst>
          </a:custGeom>
          <a:solidFill>
            <a:srgbClr val="A6FF48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6" name="Freeform: Shape 925">
            <a:extLst>
              <a:ext uri="{FF2B5EF4-FFF2-40B4-BE49-F238E27FC236}">
                <a16:creationId xmlns:a16="http://schemas.microsoft.com/office/drawing/2014/main" id="{CECD78E0-E82A-EBFF-927E-7DC04114F529}"/>
              </a:ext>
            </a:extLst>
          </p:cNvPr>
          <p:cNvSpPr/>
          <p:nvPr/>
        </p:nvSpPr>
        <p:spPr>
          <a:xfrm>
            <a:off x="9165358" y="3029617"/>
            <a:ext cx="289964" cy="171094"/>
          </a:xfrm>
          <a:custGeom>
            <a:avLst/>
            <a:gdLst>
              <a:gd name="connsiteX0" fmla="*/ 289965 w 289964"/>
              <a:gd name="connsiteY0" fmla="*/ 0 h 171094"/>
              <a:gd name="connsiteX1" fmla="*/ 0 w 289964"/>
              <a:gd name="connsiteY1" fmla="*/ 135158 h 171094"/>
              <a:gd name="connsiteX2" fmla="*/ 19650 w 289964"/>
              <a:gd name="connsiteY2" fmla="*/ 171095 h 171094"/>
              <a:gd name="connsiteX3" fmla="*/ 289965 w 289964"/>
              <a:gd name="connsiteY3" fmla="*/ 0 h 171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964" h="171094">
                <a:moveTo>
                  <a:pt x="289965" y="0"/>
                </a:moveTo>
                <a:lnTo>
                  <a:pt x="0" y="135158"/>
                </a:lnTo>
                <a:cubicBezTo>
                  <a:pt x="5828" y="147560"/>
                  <a:pt x="12328" y="159589"/>
                  <a:pt x="19650" y="171095"/>
                </a:cubicBezTo>
                <a:lnTo>
                  <a:pt x="289965" y="0"/>
                </a:lnTo>
                <a:close/>
              </a:path>
            </a:pathLst>
          </a:custGeom>
          <a:solidFill>
            <a:srgbClr val="84CA37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9" name="Freeform: Shape 928">
            <a:extLst>
              <a:ext uri="{FF2B5EF4-FFF2-40B4-BE49-F238E27FC236}">
                <a16:creationId xmlns:a16="http://schemas.microsoft.com/office/drawing/2014/main" id="{CEF39552-9ADC-1DC2-AB15-D91A9B09556E}"/>
              </a:ext>
            </a:extLst>
          </p:cNvPr>
          <p:cNvSpPr/>
          <p:nvPr/>
        </p:nvSpPr>
        <p:spPr>
          <a:xfrm>
            <a:off x="11274010" y="2785601"/>
            <a:ext cx="616315" cy="474583"/>
          </a:xfrm>
          <a:custGeom>
            <a:avLst/>
            <a:gdLst>
              <a:gd name="connsiteX0" fmla="*/ 616316 w 616315"/>
              <a:gd name="connsiteY0" fmla="*/ 444025 h 474583"/>
              <a:gd name="connsiteX1" fmla="*/ 580901 w 616315"/>
              <a:gd name="connsiteY1" fmla="*/ 444025 h 474583"/>
              <a:gd name="connsiteX2" fmla="*/ 580901 w 616315"/>
              <a:gd name="connsiteY2" fmla="*/ 0 h 474583"/>
              <a:gd name="connsiteX3" fmla="*/ 512687 w 616315"/>
              <a:gd name="connsiteY3" fmla="*/ 0 h 474583"/>
              <a:gd name="connsiteX4" fmla="*/ 444548 w 616315"/>
              <a:gd name="connsiteY4" fmla="*/ 0 h 474583"/>
              <a:gd name="connsiteX5" fmla="*/ 444548 w 616315"/>
              <a:gd name="connsiteY5" fmla="*/ 140014 h 474583"/>
              <a:gd name="connsiteX6" fmla="*/ 444548 w 616315"/>
              <a:gd name="connsiteY6" fmla="*/ 140014 h 474583"/>
              <a:gd name="connsiteX7" fmla="*/ 444548 w 616315"/>
              <a:gd name="connsiteY7" fmla="*/ 118870 h 474583"/>
              <a:gd name="connsiteX8" fmla="*/ 308195 w 616315"/>
              <a:gd name="connsiteY8" fmla="*/ 118870 h 474583"/>
              <a:gd name="connsiteX9" fmla="*/ 308195 w 616315"/>
              <a:gd name="connsiteY9" fmla="*/ 46547 h 474583"/>
              <a:gd name="connsiteX10" fmla="*/ 239981 w 616315"/>
              <a:gd name="connsiteY10" fmla="*/ 46547 h 474583"/>
              <a:gd name="connsiteX11" fmla="*/ 171767 w 616315"/>
              <a:gd name="connsiteY11" fmla="*/ 46547 h 474583"/>
              <a:gd name="connsiteX12" fmla="*/ 171767 w 616315"/>
              <a:gd name="connsiteY12" fmla="*/ 276965 h 474583"/>
              <a:gd name="connsiteX13" fmla="*/ 103628 w 616315"/>
              <a:gd name="connsiteY13" fmla="*/ 276965 h 474583"/>
              <a:gd name="connsiteX14" fmla="*/ 35414 w 616315"/>
              <a:gd name="connsiteY14" fmla="*/ 276965 h 474583"/>
              <a:gd name="connsiteX15" fmla="*/ 35414 w 616315"/>
              <a:gd name="connsiteY15" fmla="*/ 444025 h 474583"/>
              <a:gd name="connsiteX16" fmla="*/ 0 w 616315"/>
              <a:gd name="connsiteY16" fmla="*/ 444025 h 474583"/>
              <a:gd name="connsiteX17" fmla="*/ 0 w 616315"/>
              <a:gd name="connsiteY17" fmla="*/ 474583 h 474583"/>
              <a:gd name="connsiteX18" fmla="*/ 616316 w 616315"/>
              <a:gd name="connsiteY18" fmla="*/ 474583 h 474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616315" h="474583">
                <a:moveTo>
                  <a:pt x="616316" y="444025"/>
                </a:moveTo>
                <a:lnTo>
                  <a:pt x="580901" y="444025"/>
                </a:lnTo>
                <a:lnTo>
                  <a:pt x="580901" y="0"/>
                </a:lnTo>
                <a:lnTo>
                  <a:pt x="512687" y="0"/>
                </a:lnTo>
                <a:lnTo>
                  <a:pt x="444548" y="0"/>
                </a:lnTo>
                <a:lnTo>
                  <a:pt x="444548" y="140014"/>
                </a:lnTo>
                <a:lnTo>
                  <a:pt x="444548" y="140014"/>
                </a:lnTo>
                <a:lnTo>
                  <a:pt x="444548" y="118870"/>
                </a:lnTo>
                <a:lnTo>
                  <a:pt x="308195" y="118870"/>
                </a:lnTo>
                <a:lnTo>
                  <a:pt x="308195" y="46547"/>
                </a:lnTo>
                <a:lnTo>
                  <a:pt x="239981" y="46547"/>
                </a:lnTo>
                <a:lnTo>
                  <a:pt x="171767" y="46547"/>
                </a:lnTo>
                <a:lnTo>
                  <a:pt x="171767" y="276965"/>
                </a:lnTo>
                <a:lnTo>
                  <a:pt x="103628" y="276965"/>
                </a:lnTo>
                <a:lnTo>
                  <a:pt x="35414" y="276965"/>
                </a:lnTo>
                <a:lnTo>
                  <a:pt x="35414" y="444025"/>
                </a:lnTo>
                <a:lnTo>
                  <a:pt x="0" y="444025"/>
                </a:lnTo>
                <a:lnTo>
                  <a:pt x="0" y="474583"/>
                </a:lnTo>
                <a:lnTo>
                  <a:pt x="616316" y="474583"/>
                </a:lnTo>
                <a:close/>
              </a:path>
            </a:pathLst>
          </a:custGeom>
          <a:solidFill>
            <a:srgbClr val="000000">
              <a:alpha val="20000"/>
            </a:srgbClr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0" name="Freeform: Shape 929">
            <a:extLst>
              <a:ext uri="{FF2B5EF4-FFF2-40B4-BE49-F238E27FC236}">
                <a16:creationId xmlns:a16="http://schemas.microsoft.com/office/drawing/2014/main" id="{62EBD7CA-1433-ACCF-1E23-3905016128BB}"/>
              </a:ext>
            </a:extLst>
          </p:cNvPr>
          <p:cNvSpPr/>
          <p:nvPr/>
        </p:nvSpPr>
        <p:spPr>
          <a:xfrm>
            <a:off x="11560987" y="2859045"/>
            <a:ext cx="136353" cy="364678"/>
          </a:xfrm>
          <a:custGeom>
            <a:avLst/>
            <a:gdLst>
              <a:gd name="connsiteX0" fmla="*/ 0 w 136353"/>
              <a:gd name="connsiteY0" fmla="*/ 0 h 364678"/>
              <a:gd name="connsiteX1" fmla="*/ 136353 w 136353"/>
              <a:gd name="connsiteY1" fmla="*/ 0 h 364678"/>
              <a:gd name="connsiteX2" fmla="*/ 136353 w 136353"/>
              <a:gd name="connsiteY2" fmla="*/ 364679 h 364678"/>
              <a:gd name="connsiteX3" fmla="*/ 0 w 136353"/>
              <a:gd name="connsiteY3" fmla="*/ 364679 h 364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353" h="364678">
                <a:moveTo>
                  <a:pt x="0" y="0"/>
                </a:moveTo>
                <a:lnTo>
                  <a:pt x="136353" y="0"/>
                </a:lnTo>
                <a:lnTo>
                  <a:pt x="136353" y="364679"/>
                </a:lnTo>
                <a:lnTo>
                  <a:pt x="0" y="364679"/>
                </a:lnTo>
                <a:close/>
              </a:path>
            </a:pathLst>
          </a:custGeom>
          <a:noFill/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1" name="Freeform: Shape 930">
            <a:extLst>
              <a:ext uri="{FF2B5EF4-FFF2-40B4-BE49-F238E27FC236}">
                <a16:creationId xmlns:a16="http://schemas.microsoft.com/office/drawing/2014/main" id="{D005FC0C-28E3-1E86-50DD-EE9FEC0BC133}"/>
              </a:ext>
            </a:extLst>
          </p:cNvPr>
          <p:cNvSpPr/>
          <p:nvPr/>
        </p:nvSpPr>
        <p:spPr>
          <a:xfrm>
            <a:off x="11356494" y="3041422"/>
            <a:ext cx="68213" cy="182302"/>
          </a:xfrm>
          <a:custGeom>
            <a:avLst/>
            <a:gdLst>
              <a:gd name="connsiteX0" fmla="*/ 0 w 68213"/>
              <a:gd name="connsiteY0" fmla="*/ 0 h 182302"/>
              <a:gd name="connsiteX1" fmla="*/ 68214 w 68213"/>
              <a:gd name="connsiteY1" fmla="*/ 0 h 182302"/>
              <a:gd name="connsiteX2" fmla="*/ 68214 w 68213"/>
              <a:gd name="connsiteY2" fmla="*/ 182302 h 182302"/>
              <a:gd name="connsiteX3" fmla="*/ 0 w 68213"/>
              <a:gd name="connsiteY3" fmla="*/ 182302 h 182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213" h="182302">
                <a:moveTo>
                  <a:pt x="0" y="0"/>
                </a:moveTo>
                <a:lnTo>
                  <a:pt x="68214" y="0"/>
                </a:lnTo>
                <a:lnTo>
                  <a:pt x="68214" y="182302"/>
                </a:lnTo>
                <a:lnTo>
                  <a:pt x="0" y="182302"/>
                </a:lnTo>
                <a:close/>
              </a:path>
            </a:pathLst>
          </a:custGeom>
          <a:solidFill>
            <a:srgbClr val="A43860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2" name="Freeform: Shape 931">
            <a:extLst>
              <a:ext uri="{FF2B5EF4-FFF2-40B4-BE49-F238E27FC236}">
                <a16:creationId xmlns:a16="http://schemas.microsoft.com/office/drawing/2014/main" id="{7FF0ABBF-7063-47A4-ED6B-8751662F98E0}"/>
              </a:ext>
            </a:extLst>
          </p:cNvPr>
          <p:cNvSpPr/>
          <p:nvPr/>
        </p:nvSpPr>
        <p:spPr>
          <a:xfrm>
            <a:off x="11288281" y="3041422"/>
            <a:ext cx="68213" cy="182302"/>
          </a:xfrm>
          <a:custGeom>
            <a:avLst/>
            <a:gdLst>
              <a:gd name="connsiteX0" fmla="*/ 0 w 68213"/>
              <a:gd name="connsiteY0" fmla="*/ 0 h 182302"/>
              <a:gd name="connsiteX1" fmla="*/ 68214 w 68213"/>
              <a:gd name="connsiteY1" fmla="*/ 0 h 182302"/>
              <a:gd name="connsiteX2" fmla="*/ 68214 w 68213"/>
              <a:gd name="connsiteY2" fmla="*/ 182302 h 182302"/>
              <a:gd name="connsiteX3" fmla="*/ 0 w 68213"/>
              <a:gd name="connsiteY3" fmla="*/ 182302 h 182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213" h="182302">
                <a:moveTo>
                  <a:pt x="0" y="0"/>
                </a:moveTo>
                <a:lnTo>
                  <a:pt x="68214" y="0"/>
                </a:lnTo>
                <a:lnTo>
                  <a:pt x="68214" y="182302"/>
                </a:lnTo>
                <a:lnTo>
                  <a:pt x="0" y="182302"/>
                </a:lnTo>
                <a:close/>
              </a:path>
            </a:pathLst>
          </a:custGeom>
          <a:solidFill>
            <a:srgbClr val="BA4375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3" name="Freeform: Shape 932">
            <a:extLst>
              <a:ext uri="{FF2B5EF4-FFF2-40B4-BE49-F238E27FC236}">
                <a16:creationId xmlns:a16="http://schemas.microsoft.com/office/drawing/2014/main" id="{73CD4467-979B-EB86-0498-C3B0D2ABEA33}"/>
              </a:ext>
            </a:extLst>
          </p:cNvPr>
          <p:cNvSpPr/>
          <p:nvPr/>
        </p:nvSpPr>
        <p:spPr>
          <a:xfrm>
            <a:off x="11424633" y="2811004"/>
            <a:ext cx="68213" cy="412719"/>
          </a:xfrm>
          <a:custGeom>
            <a:avLst/>
            <a:gdLst>
              <a:gd name="connsiteX0" fmla="*/ 0 w 68213"/>
              <a:gd name="connsiteY0" fmla="*/ 0 h 412719"/>
              <a:gd name="connsiteX1" fmla="*/ 0 w 68213"/>
              <a:gd name="connsiteY1" fmla="*/ 230418 h 412719"/>
              <a:gd name="connsiteX2" fmla="*/ 0 w 68213"/>
              <a:gd name="connsiteY2" fmla="*/ 412720 h 412719"/>
              <a:gd name="connsiteX3" fmla="*/ 68214 w 68213"/>
              <a:gd name="connsiteY3" fmla="*/ 412720 h 412719"/>
              <a:gd name="connsiteX4" fmla="*/ 68214 w 68213"/>
              <a:gd name="connsiteY4" fmla="*/ 0 h 412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213" h="412719">
                <a:moveTo>
                  <a:pt x="0" y="0"/>
                </a:moveTo>
                <a:lnTo>
                  <a:pt x="0" y="230418"/>
                </a:lnTo>
                <a:lnTo>
                  <a:pt x="0" y="412720"/>
                </a:lnTo>
                <a:lnTo>
                  <a:pt x="68214" y="412720"/>
                </a:lnTo>
                <a:lnTo>
                  <a:pt x="68214" y="0"/>
                </a:lnTo>
                <a:close/>
              </a:path>
            </a:pathLst>
          </a:custGeom>
          <a:solidFill>
            <a:srgbClr val="821B6D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4" name="Freeform: Shape 933">
            <a:extLst>
              <a:ext uri="{FF2B5EF4-FFF2-40B4-BE49-F238E27FC236}">
                <a16:creationId xmlns:a16="http://schemas.microsoft.com/office/drawing/2014/main" id="{C9BC806B-3152-7F0C-0F23-17910B30F68A}"/>
              </a:ext>
            </a:extLst>
          </p:cNvPr>
          <p:cNvSpPr/>
          <p:nvPr/>
        </p:nvSpPr>
        <p:spPr>
          <a:xfrm>
            <a:off x="11492847" y="2811004"/>
            <a:ext cx="68139" cy="412719"/>
          </a:xfrm>
          <a:custGeom>
            <a:avLst/>
            <a:gdLst>
              <a:gd name="connsiteX0" fmla="*/ 68139 w 68139"/>
              <a:gd name="connsiteY0" fmla="*/ 0 h 412719"/>
              <a:gd name="connsiteX1" fmla="*/ 0 w 68139"/>
              <a:gd name="connsiteY1" fmla="*/ 0 h 412719"/>
              <a:gd name="connsiteX2" fmla="*/ 0 w 68139"/>
              <a:gd name="connsiteY2" fmla="*/ 412720 h 412719"/>
              <a:gd name="connsiteX3" fmla="*/ 68139 w 68139"/>
              <a:gd name="connsiteY3" fmla="*/ 412720 h 412719"/>
              <a:gd name="connsiteX4" fmla="*/ 68139 w 68139"/>
              <a:gd name="connsiteY4" fmla="*/ 93467 h 412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139" h="412719">
                <a:moveTo>
                  <a:pt x="68139" y="0"/>
                </a:moveTo>
                <a:lnTo>
                  <a:pt x="0" y="0"/>
                </a:lnTo>
                <a:lnTo>
                  <a:pt x="0" y="412720"/>
                </a:lnTo>
                <a:lnTo>
                  <a:pt x="68139" y="412720"/>
                </a:lnTo>
                <a:lnTo>
                  <a:pt x="68139" y="93467"/>
                </a:lnTo>
                <a:close/>
              </a:path>
            </a:pathLst>
          </a:custGeom>
          <a:solidFill>
            <a:srgbClr val="71165A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5" name="Freeform: Shape 934">
            <a:extLst>
              <a:ext uri="{FF2B5EF4-FFF2-40B4-BE49-F238E27FC236}">
                <a16:creationId xmlns:a16="http://schemas.microsoft.com/office/drawing/2014/main" id="{61A69855-66D5-2D17-BA66-4DD6D32C0025}"/>
              </a:ext>
            </a:extLst>
          </p:cNvPr>
          <p:cNvSpPr/>
          <p:nvPr/>
        </p:nvSpPr>
        <p:spPr>
          <a:xfrm>
            <a:off x="11560987" y="2904471"/>
            <a:ext cx="68213" cy="319252"/>
          </a:xfrm>
          <a:custGeom>
            <a:avLst/>
            <a:gdLst>
              <a:gd name="connsiteX0" fmla="*/ 0 w 68213"/>
              <a:gd name="connsiteY0" fmla="*/ 0 h 319252"/>
              <a:gd name="connsiteX1" fmla="*/ 68214 w 68213"/>
              <a:gd name="connsiteY1" fmla="*/ 0 h 319252"/>
              <a:gd name="connsiteX2" fmla="*/ 68214 w 68213"/>
              <a:gd name="connsiteY2" fmla="*/ 319253 h 319252"/>
              <a:gd name="connsiteX3" fmla="*/ 0 w 68213"/>
              <a:gd name="connsiteY3" fmla="*/ 319253 h 319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213" h="319252">
                <a:moveTo>
                  <a:pt x="0" y="0"/>
                </a:moveTo>
                <a:lnTo>
                  <a:pt x="68214" y="0"/>
                </a:lnTo>
                <a:lnTo>
                  <a:pt x="68214" y="319253"/>
                </a:lnTo>
                <a:lnTo>
                  <a:pt x="0" y="319253"/>
                </a:lnTo>
                <a:close/>
              </a:path>
            </a:pathLst>
          </a:custGeom>
          <a:solidFill>
            <a:srgbClr val="BA4375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6" name="Freeform: Shape 935">
            <a:extLst>
              <a:ext uri="{FF2B5EF4-FFF2-40B4-BE49-F238E27FC236}">
                <a16:creationId xmlns:a16="http://schemas.microsoft.com/office/drawing/2014/main" id="{F7FB45F5-000C-B4DB-9FBB-D5CDB3248943}"/>
              </a:ext>
            </a:extLst>
          </p:cNvPr>
          <p:cNvSpPr/>
          <p:nvPr/>
        </p:nvSpPr>
        <p:spPr>
          <a:xfrm>
            <a:off x="11629200" y="2904471"/>
            <a:ext cx="68213" cy="319252"/>
          </a:xfrm>
          <a:custGeom>
            <a:avLst/>
            <a:gdLst>
              <a:gd name="connsiteX0" fmla="*/ 0 w 68213"/>
              <a:gd name="connsiteY0" fmla="*/ 0 h 319252"/>
              <a:gd name="connsiteX1" fmla="*/ 68214 w 68213"/>
              <a:gd name="connsiteY1" fmla="*/ 0 h 319252"/>
              <a:gd name="connsiteX2" fmla="*/ 68214 w 68213"/>
              <a:gd name="connsiteY2" fmla="*/ 319253 h 319252"/>
              <a:gd name="connsiteX3" fmla="*/ 0 w 68213"/>
              <a:gd name="connsiteY3" fmla="*/ 319253 h 319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213" h="319252">
                <a:moveTo>
                  <a:pt x="0" y="0"/>
                </a:moveTo>
                <a:lnTo>
                  <a:pt x="68214" y="0"/>
                </a:lnTo>
                <a:lnTo>
                  <a:pt x="68214" y="319253"/>
                </a:lnTo>
                <a:lnTo>
                  <a:pt x="0" y="319253"/>
                </a:lnTo>
                <a:close/>
              </a:path>
            </a:pathLst>
          </a:custGeom>
          <a:solidFill>
            <a:srgbClr val="A43860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7" name="Freeform: Shape 936">
            <a:extLst>
              <a:ext uri="{FF2B5EF4-FFF2-40B4-BE49-F238E27FC236}">
                <a16:creationId xmlns:a16="http://schemas.microsoft.com/office/drawing/2014/main" id="{7D9AE3FC-7663-6683-2749-474B80F57594}"/>
              </a:ext>
            </a:extLst>
          </p:cNvPr>
          <p:cNvSpPr/>
          <p:nvPr/>
        </p:nvSpPr>
        <p:spPr>
          <a:xfrm>
            <a:off x="11765553" y="2764457"/>
            <a:ext cx="68213" cy="459266"/>
          </a:xfrm>
          <a:custGeom>
            <a:avLst/>
            <a:gdLst>
              <a:gd name="connsiteX0" fmla="*/ 0 w 68213"/>
              <a:gd name="connsiteY0" fmla="*/ 0 h 459266"/>
              <a:gd name="connsiteX1" fmla="*/ 68214 w 68213"/>
              <a:gd name="connsiteY1" fmla="*/ 0 h 459266"/>
              <a:gd name="connsiteX2" fmla="*/ 68214 w 68213"/>
              <a:gd name="connsiteY2" fmla="*/ 459267 h 459266"/>
              <a:gd name="connsiteX3" fmla="*/ 0 w 68213"/>
              <a:gd name="connsiteY3" fmla="*/ 459267 h 459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213" h="459266">
                <a:moveTo>
                  <a:pt x="0" y="0"/>
                </a:moveTo>
                <a:lnTo>
                  <a:pt x="68214" y="0"/>
                </a:lnTo>
                <a:lnTo>
                  <a:pt x="68214" y="459267"/>
                </a:lnTo>
                <a:lnTo>
                  <a:pt x="0" y="459267"/>
                </a:lnTo>
                <a:close/>
              </a:path>
            </a:pathLst>
          </a:custGeom>
          <a:solidFill>
            <a:srgbClr val="71165A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8" name="Freeform: Shape 937">
            <a:extLst>
              <a:ext uri="{FF2B5EF4-FFF2-40B4-BE49-F238E27FC236}">
                <a16:creationId xmlns:a16="http://schemas.microsoft.com/office/drawing/2014/main" id="{F81B8091-6E6C-134B-44F7-02AB6B7D0318}"/>
              </a:ext>
            </a:extLst>
          </p:cNvPr>
          <p:cNvSpPr/>
          <p:nvPr/>
        </p:nvSpPr>
        <p:spPr>
          <a:xfrm>
            <a:off x="11697339" y="2764457"/>
            <a:ext cx="68213" cy="459266"/>
          </a:xfrm>
          <a:custGeom>
            <a:avLst/>
            <a:gdLst>
              <a:gd name="connsiteX0" fmla="*/ 0 w 68213"/>
              <a:gd name="connsiteY0" fmla="*/ 0 h 459266"/>
              <a:gd name="connsiteX1" fmla="*/ 0 w 68213"/>
              <a:gd name="connsiteY1" fmla="*/ 140014 h 459266"/>
              <a:gd name="connsiteX2" fmla="*/ 0 w 68213"/>
              <a:gd name="connsiteY2" fmla="*/ 459267 h 459266"/>
              <a:gd name="connsiteX3" fmla="*/ 68214 w 68213"/>
              <a:gd name="connsiteY3" fmla="*/ 459267 h 459266"/>
              <a:gd name="connsiteX4" fmla="*/ 68214 w 68213"/>
              <a:gd name="connsiteY4" fmla="*/ 0 h 459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213" h="459266">
                <a:moveTo>
                  <a:pt x="0" y="0"/>
                </a:moveTo>
                <a:lnTo>
                  <a:pt x="0" y="140014"/>
                </a:lnTo>
                <a:lnTo>
                  <a:pt x="0" y="459267"/>
                </a:lnTo>
                <a:lnTo>
                  <a:pt x="68214" y="459267"/>
                </a:lnTo>
                <a:lnTo>
                  <a:pt x="68214" y="0"/>
                </a:lnTo>
                <a:close/>
              </a:path>
            </a:pathLst>
          </a:custGeom>
          <a:solidFill>
            <a:srgbClr val="821B6D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9" name="Freeform: Shape 938">
            <a:extLst>
              <a:ext uri="{FF2B5EF4-FFF2-40B4-BE49-F238E27FC236}">
                <a16:creationId xmlns:a16="http://schemas.microsoft.com/office/drawing/2014/main" id="{F37385A5-EE48-8612-517F-FBB96B67D4AD}"/>
              </a:ext>
            </a:extLst>
          </p:cNvPr>
          <p:cNvSpPr/>
          <p:nvPr/>
        </p:nvSpPr>
        <p:spPr>
          <a:xfrm>
            <a:off x="11252791" y="3171723"/>
            <a:ext cx="616390" cy="67317"/>
          </a:xfrm>
          <a:custGeom>
            <a:avLst/>
            <a:gdLst>
              <a:gd name="connsiteX0" fmla="*/ 455158 w 616390"/>
              <a:gd name="connsiteY0" fmla="*/ 36759 h 67317"/>
              <a:gd name="connsiteX1" fmla="*/ 455158 w 616390"/>
              <a:gd name="connsiteY1" fmla="*/ 0 h 67317"/>
              <a:gd name="connsiteX2" fmla="*/ 434014 w 616390"/>
              <a:gd name="connsiteY2" fmla="*/ 0 h 67317"/>
              <a:gd name="connsiteX3" fmla="*/ 434014 w 616390"/>
              <a:gd name="connsiteY3" fmla="*/ 36759 h 67317"/>
              <a:gd name="connsiteX4" fmla="*/ 318805 w 616390"/>
              <a:gd name="connsiteY4" fmla="*/ 36759 h 67317"/>
              <a:gd name="connsiteX5" fmla="*/ 318805 w 616390"/>
              <a:gd name="connsiteY5" fmla="*/ 0 h 67317"/>
              <a:gd name="connsiteX6" fmla="*/ 297661 w 616390"/>
              <a:gd name="connsiteY6" fmla="*/ 0 h 67317"/>
              <a:gd name="connsiteX7" fmla="*/ 297661 w 616390"/>
              <a:gd name="connsiteY7" fmla="*/ 36759 h 67317"/>
              <a:gd name="connsiteX8" fmla="*/ 182751 w 616390"/>
              <a:gd name="connsiteY8" fmla="*/ 36759 h 67317"/>
              <a:gd name="connsiteX9" fmla="*/ 182751 w 616390"/>
              <a:gd name="connsiteY9" fmla="*/ 0 h 67317"/>
              <a:gd name="connsiteX10" fmla="*/ 161606 w 616390"/>
              <a:gd name="connsiteY10" fmla="*/ 0 h 67317"/>
              <a:gd name="connsiteX11" fmla="*/ 161606 w 616390"/>
              <a:gd name="connsiteY11" fmla="*/ 36759 h 67317"/>
              <a:gd name="connsiteX12" fmla="*/ 0 w 616390"/>
              <a:gd name="connsiteY12" fmla="*/ 36759 h 67317"/>
              <a:gd name="connsiteX13" fmla="*/ 0 w 616390"/>
              <a:gd name="connsiteY13" fmla="*/ 67317 h 67317"/>
              <a:gd name="connsiteX14" fmla="*/ 616390 w 616390"/>
              <a:gd name="connsiteY14" fmla="*/ 67317 h 67317"/>
              <a:gd name="connsiteX15" fmla="*/ 616390 w 616390"/>
              <a:gd name="connsiteY15" fmla="*/ 36759 h 67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16390" h="67317">
                <a:moveTo>
                  <a:pt x="455158" y="36759"/>
                </a:moveTo>
                <a:lnTo>
                  <a:pt x="455158" y="0"/>
                </a:lnTo>
                <a:lnTo>
                  <a:pt x="434014" y="0"/>
                </a:lnTo>
                <a:lnTo>
                  <a:pt x="434014" y="36759"/>
                </a:lnTo>
                <a:lnTo>
                  <a:pt x="318805" y="36759"/>
                </a:lnTo>
                <a:lnTo>
                  <a:pt x="318805" y="0"/>
                </a:lnTo>
                <a:lnTo>
                  <a:pt x="297661" y="0"/>
                </a:lnTo>
                <a:lnTo>
                  <a:pt x="297661" y="36759"/>
                </a:lnTo>
                <a:lnTo>
                  <a:pt x="182751" y="36759"/>
                </a:lnTo>
                <a:lnTo>
                  <a:pt x="182751" y="0"/>
                </a:lnTo>
                <a:lnTo>
                  <a:pt x="161606" y="0"/>
                </a:lnTo>
                <a:lnTo>
                  <a:pt x="161606" y="36759"/>
                </a:lnTo>
                <a:lnTo>
                  <a:pt x="0" y="36759"/>
                </a:lnTo>
                <a:lnTo>
                  <a:pt x="0" y="67317"/>
                </a:lnTo>
                <a:lnTo>
                  <a:pt x="616390" y="67317"/>
                </a:lnTo>
                <a:lnTo>
                  <a:pt x="616390" y="36759"/>
                </a:lnTo>
                <a:close/>
              </a:path>
            </a:pathLst>
          </a:custGeom>
          <a:solidFill>
            <a:srgbClr val="FFFFFF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2" name="Freeform: Shape 941">
            <a:extLst>
              <a:ext uri="{FF2B5EF4-FFF2-40B4-BE49-F238E27FC236}">
                <a16:creationId xmlns:a16="http://schemas.microsoft.com/office/drawing/2014/main" id="{F1104625-950F-5F3B-BA88-64F3BA26B69B}"/>
              </a:ext>
            </a:extLst>
          </p:cNvPr>
          <p:cNvSpPr/>
          <p:nvPr/>
        </p:nvSpPr>
        <p:spPr>
          <a:xfrm>
            <a:off x="7116925" y="3752111"/>
            <a:ext cx="536222" cy="536436"/>
          </a:xfrm>
          <a:custGeom>
            <a:avLst/>
            <a:gdLst>
              <a:gd name="connsiteX0" fmla="*/ 113192 w 536222"/>
              <a:gd name="connsiteY0" fmla="*/ 343301 h 536436"/>
              <a:gd name="connsiteX1" fmla="*/ 39598 w 536222"/>
              <a:gd name="connsiteY1" fmla="*/ 343301 h 536436"/>
              <a:gd name="connsiteX2" fmla="*/ 23012 w 536222"/>
              <a:gd name="connsiteY2" fmla="*/ 383347 h 536436"/>
              <a:gd name="connsiteX3" fmla="*/ 65151 w 536222"/>
              <a:gd name="connsiteY3" fmla="*/ 425486 h 536436"/>
              <a:gd name="connsiteX4" fmla="*/ 62536 w 536222"/>
              <a:gd name="connsiteY4" fmla="*/ 443716 h 536436"/>
              <a:gd name="connsiteX5" fmla="*/ 62461 w 536222"/>
              <a:gd name="connsiteY5" fmla="*/ 444389 h 536436"/>
              <a:gd name="connsiteX6" fmla="*/ 62087 w 536222"/>
              <a:gd name="connsiteY6" fmla="*/ 452308 h 536436"/>
              <a:gd name="connsiteX7" fmla="*/ 63133 w 536222"/>
              <a:gd name="connsiteY7" fmla="*/ 473527 h 536436"/>
              <a:gd name="connsiteX8" fmla="*/ 63133 w 536222"/>
              <a:gd name="connsiteY8" fmla="*/ 473527 h 536436"/>
              <a:gd name="connsiteX9" fmla="*/ 66794 w 536222"/>
              <a:gd name="connsiteY9" fmla="*/ 473901 h 536436"/>
              <a:gd name="connsiteX10" fmla="*/ 67990 w 536222"/>
              <a:gd name="connsiteY10" fmla="*/ 473975 h 536436"/>
              <a:gd name="connsiteX11" fmla="*/ 70530 w 536222"/>
              <a:gd name="connsiteY11" fmla="*/ 474199 h 536436"/>
              <a:gd name="connsiteX12" fmla="*/ 71875 w 536222"/>
              <a:gd name="connsiteY12" fmla="*/ 474274 h 536436"/>
              <a:gd name="connsiteX13" fmla="*/ 74938 w 536222"/>
              <a:gd name="connsiteY13" fmla="*/ 474424 h 536436"/>
              <a:gd name="connsiteX14" fmla="*/ 77180 w 536222"/>
              <a:gd name="connsiteY14" fmla="*/ 474498 h 536436"/>
              <a:gd name="connsiteX15" fmla="*/ 78151 w 536222"/>
              <a:gd name="connsiteY15" fmla="*/ 474498 h 536436"/>
              <a:gd name="connsiteX16" fmla="*/ 86369 w 536222"/>
              <a:gd name="connsiteY16" fmla="*/ 474424 h 536436"/>
              <a:gd name="connsiteX17" fmla="*/ 86369 w 536222"/>
              <a:gd name="connsiteY17" fmla="*/ 474424 h 536436"/>
              <a:gd name="connsiteX18" fmla="*/ 86369 w 536222"/>
              <a:gd name="connsiteY18" fmla="*/ 474424 h 536436"/>
              <a:gd name="connsiteX19" fmla="*/ 110950 w 536222"/>
              <a:gd name="connsiteY19" fmla="*/ 471435 h 536436"/>
              <a:gd name="connsiteX20" fmla="*/ 153014 w 536222"/>
              <a:gd name="connsiteY20" fmla="*/ 513499 h 536436"/>
              <a:gd name="connsiteX21" fmla="*/ 193061 w 536222"/>
              <a:gd name="connsiteY21" fmla="*/ 496913 h 536436"/>
              <a:gd name="connsiteX22" fmla="*/ 193061 w 536222"/>
              <a:gd name="connsiteY22" fmla="*/ 423319 h 536436"/>
              <a:gd name="connsiteX23" fmla="*/ 277562 w 536222"/>
              <a:gd name="connsiteY23" fmla="*/ 338818 h 536436"/>
              <a:gd name="connsiteX24" fmla="*/ 430278 w 536222"/>
              <a:gd name="connsiteY24" fmla="*/ 536436 h 536436"/>
              <a:gd name="connsiteX25" fmla="*/ 457399 w 536222"/>
              <a:gd name="connsiteY25" fmla="*/ 509315 h 536436"/>
              <a:gd name="connsiteX26" fmla="*/ 473238 w 536222"/>
              <a:gd name="connsiteY26" fmla="*/ 443567 h 536436"/>
              <a:gd name="connsiteX27" fmla="*/ 466589 w 536222"/>
              <a:gd name="connsiteY27" fmla="*/ 422871 h 536436"/>
              <a:gd name="connsiteX28" fmla="*/ 487882 w 536222"/>
              <a:gd name="connsiteY28" fmla="*/ 401577 h 536436"/>
              <a:gd name="connsiteX29" fmla="*/ 487882 w 536222"/>
              <a:gd name="connsiteY29" fmla="*/ 387233 h 536436"/>
              <a:gd name="connsiteX30" fmla="*/ 471819 w 536222"/>
              <a:gd name="connsiteY30" fmla="*/ 371169 h 536436"/>
              <a:gd name="connsiteX31" fmla="*/ 457474 w 536222"/>
              <a:gd name="connsiteY31" fmla="*/ 371169 h 536436"/>
              <a:gd name="connsiteX32" fmla="*/ 451721 w 536222"/>
              <a:gd name="connsiteY32" fmla="*/ 376922 h 536436"/>
              <a:gd name="connsiteX33" fmla="*/ 443427 w 536222"/>
              <a:gd name="connsiteY33" fmla="*/ 351071 h 536436"/>
              <a:gd name="connsiteX34" fmla="*/ 463824 w 536222"/>
              <a:gd name="connsiteY34" fmla="*/ 330674 h 536436"/>
              <a:gd name="connsiteX35" fmla="*/ 463824 w 536222"/>
              <a:gd name="connsiteY35" fmla="*/ 316329 h 536436"/>
              <a:gd name="connsiteX36" fmla="*/ 447761 w 536222"/>
              <a:gd name="connsiteY36" fmla="*/ 300265 h 536436"/>
              <a:gd name="connsiteX37" fmla="*/ 433416 w 536222"/>
              <a:gd name="connsiteY37" fmla="*/ 300265 h 536436"/>
              <a:gd name="connsiteX38" fmla="*/ 428559 w 536222"/>
              <a:gd name="connsiteY38" fmla="*/ 305122 h 536436"/>
              <a:gd name="connsiteX39" fmla="*/ 399944 w 536222"/>
              <a:gd name="connsiteY39" fmla="*/ 216212 h 536436"/>
              <a:gd name="connsiteX40" fmla="*/ 488555 w 536222"/>
              <a:gd name="connsiteY40" fmla="*/ 127601 h 536436"/>
              <a:gd name="connsiteX41" fmla="*/ 535774 w 536222"/>
              <a:gd name="connsiteY41" fmla="*/ 24720 h 536436"/>
              <a:gd name="connsiteX42" fmla="*/ 535774 w 536222"/>
              <a:gd name="connsiteY42" fmla="*/ 24720 h 536436"/>
              <a:gd name="connsiteX43" fmla="*/ 535774 w 536222"/>
              <a:gd name="connsiteY43" fmla="*/ 24720 h 536436"/>
              <a:gd name="connsiteX44" fmla="*/ 536222 w 536222"/>
              <a:gd name="connsiteY44" fmla="*/ 16203 h 536436"/>
              <a:gd name="connsiteX45" fmla="*/ 536222 w 536222"/>
              <a:gd name="connsiteY45" fmla="*/ 15157 h 536436"/>
              <a:gd name="connsiteX46" fmla="*/ 536222 w 536222"/>
              <a:gd name="connsiteY46" fmla="*/ 12841 h 536436"/>
              <a:gd name="connsiteX47" fmla="*/ 536222 w 536222"/>
              <a:gd name="connsiteY47" fmla="*/ 9852 h 536436"/>
              <a:gd name="connsiteX48" fmla="*/ 536222 w 536222"/>
              <a:gd name="connsiteY48" fmla="*/ 8283 h 536436"/>
              <a:gd name="connsiteX49" fmla="*/ 536148 w 536222"/>
              <a:gd name="connsiteY49" fmla="*/ 5593 h 536436"/>
              <a:gd name="connsiteX50" fmla="*/ 536073 w 536222"/>
              <a:gd name="connsiteY50" fmla="*/ 4323 h 536436"/>
              <a:gd name="connsiteX51" fmla="*/ 535849 w 536222"/>
              <a:gd name="connsiteY51" fmla="*/ 438 h 536436"/>
              <a:gd name="connsiteX52" fmla="*/ 535849 w 536222"/>
              <a:gd name="connsiteY52" fmla="*/ 438 h 536436"/>
              <a:gd name="connsiteX53" fmla="*/ 467336 w 536222"/>
              <a:gd name="connsiteY53" fmla="*/ 10076 h 536436"/>
              <a:gd name="connsiteX54" fmla="*/ 466439 w 536222"/>
              <a:gd name="connsiteY54" fmla="*/ 10450 h 536436"/>
              <a:gd name="connsiteX55" fmla="*/ 460014 w 536222"/>
              <a:gd name="connsiteY55" fmla="*/ 12990 h 536436"/>
              <a:gd name="connsiteX56" fmla="*/ 408611 w 536222"/>
              <a:gd name="connsiteY56" fmla="*/ 47732 h 536436"/>
              <a:gd name="connsiteX57" fmla="*/ 320000 w 536222"/>
              <a:gd name="connsiteY57" fmla="*/ 136343 h 536436"/>
              <a:gd name="connsiteX58" fmla="*/ 231314 w 536222"/>
              <a:gd name="connsiteY58" fmla="*/ 107653 h 536436"/>
              <a:gd name="connsiteX59" fmla="*/ 236171 w 536222"/>
              <a:gd name="connsiteY59" fmla="*/ 102796 h 536436"/>
              <a:gd name="connsiteX60" fmla="*/ 236171 w 536222"/>
              <a:gd name="connsiteY60" fmla="*/ 88451 h 536436"/>
              <a:gd name="connsiteX61" fmla="*/ 220107 w 536222"/>
              <a:gd name="connsiteY61" fmla="*/ 72388 h 536436"/>
              <a:gd name="connsiteX62" fmla="*/ 205762 w 536222"/>
              <a:gd name="connsiteY62" fmla="*/ 72388 h 536436"/>
              <a:gd name="connsiteX63" fmla="*/ 185365 w 536222"/>
              <a:gd name="connsiteY63" fmla="*/ 92785 h 536436"/>
              <a:gd name="connsiteX64" fmla="*/ 159514 w 536222"/>
              <a:gd name="connsiteY64" fmla="*/ 84491 h 536436"/>
              <a:gd name="connsiteX65" fmla="*/ 165267 w 536222"/>
              <a:gd name="connsiteY65" fmla="*/ 78738 h 536436"/>
              <a:gd name="connsiteX66" fmla="*/ 165267 w 536222"/>
              <a:gd name="connsiteY66" fmla="*/ 64393 h 536436"/>
              <a:gd name="connsiteX67" fmla="*/ 149204 w 536222"/>
              <a:gd name="connsiteY67" fmla="*/ 48330 h 536436"/>
              <a:gd name="connsiteX68" fmla="*/ 134859 w 536222"/>
              <a:gd name="connsiteY68" fmla="*/ 48330 h 536436"/>
              <a:gd name="connsiteX69" fmla="*/ 113565 w 536222"/>
              <a:gd name="connsiteY69" fmla="*/ 69623 h 536436"/>
              <a:gd name="connsiteX70" fmla="*/ 92869 w 536222"/>
              <a:gd name="connsiteY70" fmla="*/ 62974 h 536436"/>
              <a:gd name="connsiteX71" fmla="*/ 27121 w 536222"/>
              <a:gd name="connsiteY71" fmla="*/ 78813 h 536436"/>
              <a:gd name="connsiteX72" fmla="*/ 0 w 536222"/>
              <a:gd name="connsiteY72" fmla="*/ 105934 h 536436"/>
              <a:gd name="connsiteX73" fmla="*/ 197618 w 536222"/>
              <a:gd name="connsiteY73" fmla="*/ 258650 h 536436"/>
              <a:gd name="connsiteX74" fmla="*/ 113192 w 536222"/>
              <a:gd name="connsiteY74" fmla="*/ 343301 h 536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536222" h="536436">
                <a:moveTo>
                  <a:pt x="113192" y="343301"/>
                </a:moveTo>
                <a:lnTo>
                  <a:pt x="39598" y="343301"/>
                </a:lnTo>
                <a:cubicBezTo>
                  <a:pt x="18678" y="343301"/>
                  <a:pt x="8219" y="368554"/>
                  <a:pt x="23012" y="383347"/>
                </a:cubicBezTo>
                <a:lnTo>
                  <a:pt x="65151" y="425486"/>
                </a:lnTo>
                <a:cubicBezTo>
                  <a:pt x="63880" y="431463"/>
                  <a:pt x="62984" y="437590"/>
                  <a:pt x="62536" y="443716"/>
                </a:cubicBezTo>
                <a:cubicBezTo>
                  <a:pt x="62536" y="443940"/>
                  <a:pt x="62536" y="444165"/>
                  <a:pt x="62461" y="444389"/>
                </a:cubicBezTo>
                <a:cubicBezTo>
                  <a:pt x="62237" y="447004"/>
                  <a:pt x="62162" y="449693"/>
                  <a:pt x="62087" y="452308"/>
                </a:cubicBezTo>
                <a:cubicBezTo>
                  <a:pt x="61938" y="459331"/>
                  <a:pt x="62311" y="466429"/>
                  <a:pt x="63133" y="473527"/>
                </a:cubicBezTo>
                <a:lnTo>
                  <a:pt x="63133" y="473527"/>
                </a:lnTo>
                <a:cubicBezTo>
                  <a:pt x="64329" y="473676"/>
                  <a:pt x="65599" y="473826"/>
                  <a:pt x="66794" y="473901"/>
                </a:cubicBezTo>
                <a:cubicBezTo>
                  <a:pt x="67168" y="473975"/>
                  <a:pt x="67616" y="473975"/>
                  <a:pt x="67990" y="473975"/>
                </a:cubicBezTo>
                <a:cubicBezTo>
                  <a:pt x="68812" y="474050"/>
                  <a:pt x="69708" y="474125"/>
                  <a:pt x="70530" y="474199"/>
                </a:cubicBezTo>
                <a:cubicBezTo>
                  <a:pt x="70978" y="474199"/>
                  <a:pt x="71427" y="474274"/>
                  <a:pt x="71875" y="474274"/>
                </a:cubicBezTo>
                <a:cubicBezTo>
                  <a:pt x="72921" y="474349"/>
                  <a:pt x="73967" y="474424"/>
                  <a:pt x="74938" y="474424"/>
                </a:cubicBezTo>
                <a:cubicBezTo>
                  <a:pt x="75685" y="474424"/>
                  <a:pt x="76432" y="474498"/>
                  <a:pt x="77180" y="474498"/>
                </a:cubicBezTo>
                <a:cubicBezTo>
                  <a:pt x="77478" y="474498"/>
                  <a:pt x="77852" y="474498"/>
                  <a:pt x="78151" y="474498"/>
                </a:cubicBezTo>
                <a:cubicBezTo>
                  <a:pt x="80915" y="474573"/>
                  <a:pt x="83680" y="474498"/>
                  <a:pt x="86369" y="474424"/>
                </a:cubicBezTo>
                <a:cubicBezTo>
                  <a:pt x="86369" y="474424"/>
                  <a:pt x="86369" y="474424"/>
                  <a:pt x="86369" y="474424"/>
                </a:cubicBezTo>
                <a:lnTo>
                  <a:pt x="86369" y="474424"/>
                </a:lnTo>
                <a:cubicBezTo>
                  <a:pt x="94663" y="474125"/>
                  <a:pt x="102881" y="473079"/>
                  <a:pt x="110950" y="471435"/>
                </a:cubicBezTo>
                <a:lnTo>
                  <a:pt x="153014" y="513499"/>
                </a:lnTo>
                <a:cubicBezTo>
                  <a:pt x="167808" y="528292"/>
                  <a:pt x="193061" y="517832"/>
                  <a:pt x="193061" y="496913"/>
                </a:cubicBezTo>
                <a:lnTo>
                  <a:pt x="193061" y="423319"/>
                </a:lnTo>
                <a:lnTo>
                  <a:pt x="277562" y="338818"/>
                </a:lnTo>
                <a:lnTo>
                  <a:pt x="430278" y="536436"/>
                </a:lnTo>
                <a:lnTo>
                  <a:pt x="457399" y="509315"/>
                </a:lnTo>
                <a:cubicBezTo>
                  <a:pt x="474583" y="492131"/>
                  <a:pt x="480710" y="466728"/>
                  <a:pt x="473238" y="443567"/>
                </a:cubicBezTo>
                <a:lnTo>
                  <a:pt x="466589" y="422871"/>
                </a:lnTo>
                <a:lnTo>
                  <a:pt x="487882" y="401577"/>
                </a:lnTo>
                <a:cubicBezTo>
                  <a:pt x="491842" y="397618"/>
                  <a:pt x="491842" y="391192"/>
                  <a:pt x="487882" y="387233"/>
                </a:cubicBezTo>
                <a:lnTo>
                  <a:pt x="471819" y="371169"/>
                </a:lnTo>
                <a:cubicBezTo>
                  <a:pt x="467859" y="367209"/>
                  <a:pt x="461434" y="367209"/>
                  <a:pt x="457474" y="371169"/>
                </a:cubicBezTo>
                <a:lnTo>
                  <a:pt x="451721" y="376922"/>
                </a:lnTo>
                <a:lnTo>
                  <a:pt x="443427" y="351071"/>
                </a:lnTo>
                <a:lnTo>
                  <a:pt x="463824" y="330674"/>
                </a:lnTo>
                <a:cubicBezTo>
                  <a:pt x="467784" y="326714"/>
                  <a:pt x="467784" y="320289"/>
                  <a:pt x="463824" y="316329"/>
                </a:cubicBezTo>
                <a:lnTo>
                  <a:pt x="447761" y="300265"/>
                </a:lnTo>
                <a:cubicBezTo>
                  <a:pt x="443801" y="296305"/>
                  <a:pt x="437376" y="296305"/>
                  <a:pt x="433416" y="300265"/>
                </a:cubicBezTo>
                <a:lnTo>
                  <a:pt x="428559" y="305122"/>
                </a:lnTo>
                <a:lnTo>
                  <a:pt x="399944" y="216212"/>
                </a:lnTo>
                <a:lnTo>
                  <a:pt x="488555" y="127601"/>
                </a:lnTo>
                <a:cubicBezTo>
                  <a:pt x="516274" y="99882"/>
                  <a:pt x="532860" y="63273"/>
                  <a:pt x="535774" y="24720"/>
                </a:cubicBezTo>
                <a:lnTo>
                  <a:pt x="535774" y="24720"/>
                </a:lnTo>
                <a:lnTo>
                  <a:pt x="535774" y="24720"/>
                </a:lnTo>
                <a:cubicBezTo>
                  <a:pt x="535998" y="21881"/>
                  <a:pt x="536148" y="19042"/>
                  <a:pt x="536222" y="16203"/>
                </a:cubicBezTo>
                <a:cubicBezTo>
                  <a:pt x="536222" y="15829"/>
                  <a:pt x="536222" y="15456"/>
                  <a:pt x="536222" y="15157"/>
                </a:cubicBezTo>
                <a:cubicBezTo>
                  <a:pt x="536222" y="14410"/>
                  <a:pt x="536222" y="13588"/>
                  <a:pt x="536222" y="12841"/>
                </a:cubicBezTo>
                <a:cubicBezTo>
                  <a:pt x="536222" y="11869"/>
                  <a:pt x="536222" y="10823"/>
                  <a:pt x="536222" y="9852"/>
                </a:cubicBezTo>
                <a:cubicBezTo>
                  <a:pt x="536222" y="9329"/>
                  <a:pt x="536222" y="8806"/>
                  <a:pt x="536222" y="8283"/>
                </a:cubicBezTo>
                <a:cubicBezTo>
                  <a:pt x="536222" y="7386"/>
                  <a:pt x="536148" y="6490"/>
                  <a:pt x="536148" y="5593"/>
                </a:cubicBezTo>
                <a:cubicBezTo>
                  <a:pt x="536148" y="5145"/>
                  <a:pt x="536148" y="4772"/>
                  <a:pt x="536073" y="4323"/>
                </a:cubicBezTo>
                <a:cubicBezTo>
                  <a:pt x="535998" y="3053"/>
                  <a:pt x="535923" y="1708"/>
                  <a:pt x="535849" y="438"/>
                </a:cubicBezTo>
                <a:lnTo>
                  <a:pt x="535849" y="438"/>
                </a:lnTo>
                <a:cubicBezTo>
                  <a:pt x="512314" y="-1280"/>
                  <a:pt x="489003" y="2082"/>
                  <a:pt x="467336" y="10076"/>
                </a:cubicBezTo>
                <a:cubicBezTo>
                  <a:pt x="467037" y="10226"/>
                  <a:pt x="466738" y="10300"/>
                  <a:pt x="466439" y="10450"/>
                </a:cubicBezTo>
                <a:cubicBezTo>
                  <a:pt x="464273" y="11272"/>
                  <a:pt x="462181" y="12093"/>
                  <a:pt x="460014" y="12990"/>
                </a:cubicBezTo>
                <a:cubicBezTo>
                  <a:pt x="441037" y="21059"/>
                  <a:pt x="423479" y="32789"/>
                  <a:pt x="408611" y="47732"/>
                </a:cubicBezTo>
                <a:lnTo>
                  <a:pt x="320000" y="136343"/>
                </a:lnTo>
                <a:lnTo>
                  <a:pt x="231314" y="107653"/>
                </a:lnTo>
                <a:lnTo>
                  <a:pt x="236171" y="102796"/>
                </a:lnTo>
                <a:cubicBezTo>
                  <a:pt x="240131" y="98836"/>
                  <a:pt x="240131" y="92411"/>
                  <a:pt x="236171" y="88451"/>
                </a:cubicBezTo>
                <a:lnTo>
                  <a:pt x="220107" y="72388"/>
                </a:lnTo>
                <a:cubicBezTo>
                  <a:pt x="216148" y="68428"/>
                  <a:pt x="209722" y="68428"/>
                  <a:pt x="205762" y="72388"/>
                </a:cubicBezTo>
                <a:lnTo>
                  <a:pt x="185365" y="92785"/>
                </a:lnTo>
                <a:lnTo>
                  <a:pt x="159514" y="84491"/>
                </a:lnTo>
                <a:lnTo>
                  <a:pt x="165267" y="78738"/>
                </a:lnTo>
                <a:cubicBezTo>
                  <a:pt x="169227" y="74779"/>
                  <a:pt x="169227" y="68353"/>
                  <a:pt x="165267" y="64393"/>
                </a:cubicBezTo>
                <a:lnTo>
                  <a:pt x="149204" y="48330"/>
                </a:lnTo>
                <a:cubicBezTo>
                  <a:pt x="145244" y="44370"/>
                  <a:pt x="138819" y="44370"/>
                  <a:pt x="134859" y="48330"/>
                </a:cubicBezTo>
                <a:lnTo>
                  <a:pt x="113565" y="69623"/>
                </a:lnTo>
                <a:lnTo>
                  <a:pt x="92869" y="62974"/>
                </a:lnTo>
                <a:cubicBezTo>
                  <a:pt x="69708" y="55502"/>
                  <a:pt x="44305" y="61629"/>
                  <a:pt x="27121" y="78813"/>
                </a:cubicBezTo>
                <a:lnTo>
                  <a:pt x="0" y="105934"/>
                </a:lnTo>
                <a:lnTo>
                  <a:pt x="197618" y="258650"/>
                </a:lnTo>
                <a:lnTo>
                  <a:pt x="113192" y="343301"/>
                </a:lnTo>
                <a:close/>
              </a:path>
            </a:pathLst>
          </a:custGeom>
          <a:solidFill>
            <a:srgbClr val="000000">
              <a:alpha val="20000"/>
            </a:srgbClr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943" name="Graphic 733">
            <a:extLst>
              <a:ext uri="{FF2B5EF4-FFF2-40B4-BE49-F238E27FC236}">
                <a16:creationId xmlns:a16="http://schemas.microsoft.com/office/drawing/2014/main" id="{86792C80-9E93-AA93-D62B-66486E0C3CAF}"/>
              </a:ext>
            </a:extLst>
          </p:cNvPr>
          <p:cNvGrpSpPr/>
          <p:nvPr/>
        </p:nvGrpSpPr>
        <p:grpSpPr>
          <a:xfrm>
            <a:off x="7095855" y="3730883"/>
            <a:ext cx="536595" cy="536520"/>
            <a:chOff x="7095855" y="3730883"/>
            <a:chExt cx="536595" cy="536520"/>
          </a:xfrm>
        </p:grpSpPr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FC23850F-3844-B01E-101B-60A58171896A}"/>
                </a:ext>
              </a:extLst>
            </p:cNvPr>
            <p:cNvSpPr/>
            <p:nvPr/>
          </p:nvSpPr>
          <p:spPr>
            <a:xfrm>
              <a:off x="7111788" y="4074268"/>
              <a:ext cx="177127" cy="177127"/>
            </a:xfrm>
            <a:custGeom>
              <a:avLst/>
              <a:gdLst>
                <a:gd name="connsiteX0" fmla="*/ 177128 w 177127"/>
                <a:gd name="connsiteY0" fmla="*/ 0 h 177127"/>
                <a:gd name="connsiteX1" fmla="*/ 23516 w 177127"/>
                <a:gd name="connsiteY1" fmla="*/ 0 h 177127"/>
                <a:gd name="connsiteX2" fmla="*/ 6929 w 177127"/>
                <a:gd name="connsiteY2" fmla="*/ 40047 h 177127"/>
                <a:gd name="connsiteX3" fmla="*/ 137081 w 177127"/>
                <a:gd name="connsiteY3" fmla="*/ 170198 h 177127"/>
                <a:gd name="connsiteX4" fmla="*/ 177128 w 177127"/>
                <a:gd name="connsiteY4" fmla="*/ 153612 h 177127"/>
                <a:gd name="connsiteX5" fmla="*/ 177128 w 177127"/>
                <a:gd name="connsiteY5" fmla="*/ 0 h 177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7127" h="177127">
                  <a:moveTo>
                    <a:pt x="177128" y="0"/>
                  </a:moveTo>
                  <a:lnTo>
                    <a:pt x="23516" y="0"/>
                  </a:lnTo>
                  <a:cubicBezTo>
                    <a:pt x="2596" y="0"/>
                    <a:pt x="-7864" y="25253"/>
                    <a:pt x="6929" y="40047"/>
                  </a:cubicBezTo>
                  <a:lnTo>
                    <a:pt x="137081" y="170198"/>
                  </a:lnTo>
                  <a:cubicBezTo>
                    <a:pt x="151874" y="184992"/>
                    <a:pt x="177128" y="174532"/>
                    <a:pt x="177128" y="153612"/>
                  </a:cubicBezTo>
                  <a:lnTo>
                    <a:pt x="177128" y="0"/>
                  </a:lnTo>
                  <a:close/>
                </a:path>
              </a:pathLst>
            </a:custGeom>
            <a:solidFill>
              <a:srgbClr val="D5D6DA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945" name="Graphic 733">
              <a:extLst>
                <a:ext uri="{FF2B5EF4-FFF2-40B4-BE49-F238E27FC236}">
                  <a16:creationId xmlns:a16="http://schemas.microsoft.com/office/drawing/2014/main" id="{02BF04A4-AD3E-4E7B-BB19-0F403A5C83EE}"/>
                </a:ext>
              </a:extLst>
            </p:cNvPr>
            <p:cNvGrpSpPr/>
            <p:nvPr/>
          </p:nvGrpSpPr>
          <p:grpSpPr>
            <a:xfrm>
              <a:off x="7193805" y="3776402"/>
              <a:ext cx="141190" cy="94270"/>
              <a:chOff x="7193805" y="3776402"/>
              <a:chExt cx="141190" cy="94270"/>
            </a:xfrm>
            <a:solidFill>
              <a:srgbClr val="574F44"/>
            </a:solidFill>
          </p:grpSpPr>
          <p:sp>
            <p:nvSpPr>
              <p:cNvPr id="946" name="Freeform: Shape 945">
                <a:extLst>
                  <a:ext uri="{FF2B5EF4-FFF2-40B4-BE49-F238E27FC236}">
                    <a16:creationId xmlns:a16="http://schemas.microsoft.com/office/drawing/2014/main" id="{255B33F1-8D24-D479-1E06-76BA105F288D}"/>
                  </a:ext>
                </a:extLst>
              </p:cNvPr>
              <p:cNvSpPr/>
              <p:nvPr/>
            </p:nvSpPr>
            <p:spPr>
              <a:xfrm>
                <a:off x="7193805" y="3776402"/>
                <a:ext cx="70361" cy="70287"/>
              </a:xfrm>
              <a:custGeom>
                <a:avLst/>
                <a:gdLst>
                  <a:gd name="connsiteX0" fmla="*/ 30334 w 70361"/>
                  <a:gd name="connsiteY0" fmla="*/ 70287 h 70287"/>
                  <a:gd name="connsiteX1" fmla="*/ 0 w 70361"/>
                  <a:gd name="connsiteY1" fmla="*/ 39953 h 70287"/>
                  <a:gd name="connsiteX2" fmla="*/ 36983 w 70361"/>
                  <a:gd name="connsiteY2" fmla="*/ 2970 h 70287"/>
                  <a:gd name="connsiteX3" fmla="*/ 51329 w 70361"/>
                  <a:gd name="connsiteY3" fmla="*/ 2970 h 70287"/>
                  <a:gd name="connsiteX4" fmla="*/ 67392 w 70361"/>
                  <a:gd name="connsiteY4" fmla="*/ 19034 h 70287"/>
                  <a:gd name="connsiteX5" fmla="*/ 67392 w 70361"/>
                  <a:gd name="connsiteY5" fmla="*/ 33379 h 70287"/>
                  <a:gd name="connsiteX6" fmla="*/ 30334 w 70361"/>
                  <a:gd name="connsiteY6" fmla="*/ 70287 h 70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0361" h="70287">
                    <a:moveTo>
                      <a:pt x="30334" y="70287"/>
                    </a:moveTo>
                    <a:lnTo>
                      <a:pt x="0" y="39953"/>
                    </a:lnTo>
                    <a:lnTo>
                      <a:pt x="36983" y="2970"/>
                    </a:lnTo>
                    <a:cubicBezTo>
                      <a:pt x="40943" y="-990"/>
                      <a:pt x="47369" y="-990"/>
                      <a:pt x="51329" y="2970"/>
                    </a:cubicBezTo>
                    <a:lnTo>
                      <a:pt x="67392" y="19034"/>
                    </a:lnTo>
                    <a:cubicBezTo>
                      <a:pt x="71352" y="22993"/>
                      <a:pt x="71352" y="29419"/>
                      <a:pt x="67392" y="33379"/>
                    </a:cubicBezTo>
                    <a:lnTo>
                      <a:pt x="30334" y="70287"/>
                    </a:lnTo>
                    <a:close/>
                  </a:path>
                </a:pathLst>
              </a:custGeom>
              <a:solidFill>
                <a:srgbClr val="574F44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7" name="Freeform: Shape 946">
                <a:extLst>
                  <a:ext uri="{FF2B5EF4-FFF2-40B4-BE49-F238E27FC236}">
                    <a16:creationId xmlns:a16="http://schemas.microsoft.com/office/drawing/2014/main" id="{DFA17311-0CC3-7A88-5CD6-173C673051D8}"/>
                  </a:ext>
                </a:extLst>
              </p:cNvPr>
              <p:cNvSpPr/>
              <p:nvPr/>
            </p:nvSpPr>
            <p:spPr>
              <a:xfrm>
                <a:off x="7264634" y="3800385"/>
                <a:ext cx="70361" cy="70287"/>
              </a:xfrm>
              <a:custGeom>
                <a:avLst/>
                <a:gdLst>
                  <a:gd name="connsiteX0" fmla="*/ 30334 w 70361"/>
                  <a:gd name="connsiteY0" fmla="*/ 70287 h 70287"/>
                  <a:gd name="connsiteX1" fmla="*/ 0 w 70361"/>
                  <a:gd name="connsiteY1" fmla="*/ 39953 h 70287"/>
                  <a:gd name="connsiteX2" fmla="*/ 36983 w 70361"/>
                  <a:gd name="connsiteY2" fmla="*/ 2970 h 70287"/>
                  <a:gd name="connsiteX3" fmla="*/ 51328 w 70361"/>
                  <a:gd name="connsiteY3" fmla="*/ 2970 h 70287"/>
                  <a:gd name="connsiteX4" fmla="*/ 67392 w 70361"/>
                  <a:gd name="connsiteY4" fmla="*/ 19033 h 70287"/>
                  <a:gd name="connsiteX5" fmla="*/ 67392 w 70361"/>
                  <a:gd name="connsiteY5" fmla="*/ 33378 h 70287"/>
                  <a:gd name="connsiteX6" fmla="*/ 30334 w 70361"/>
                  <a:gd name="connsiteY6" fmla="*/ 70287 h 70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0361" h="70287">
                    <a:moveTo>
                      <a:pt x="30334" y="70287"/>
                    </a:moveTo>
                    <a:lnTo>
                      <a:pt x="0" y="39953"/>
                    </a:lnTo>
                    <a:lnTo>
                      <a:pt x="36983" y="2970"/>
                    </a:lnTo>
                    <a:cubicBezTo>
                      <a:pt x="40943" y="-990"/>
                      <a:pt x="47369" y="-990"/>
                      <a:pt x="51328" y="2970"/>
                    </a:cubicBezTo>
                    <a:lnTo>
                      <a:pt x="67392" y="19033"/>
                    </a:lnTo>
                    <a:cubicBezTo>
                      <a:pt x="71352" y="22993"/>
                      <a:pt x="71352" y="29418"/>
                      <a:pt x="67392" y="33378"/>
                    </a:cubicBezTo>
                    <a:lnTo>
                      <a:pt x="30334" y="70287"/>
                    </a:lnTo>
                    <a:close/>
                  </a:path>
                </a:pathLst>
              </a:custGeom>
              <a:solidFill>
                <a:srgbClr val="574F44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48" name="Graphic 733">
              <a:extLst>
                <a:ext uri="{FF2B5EF4-FFF2-40B4-BE49-F238E27FC236}">
                  <a16:creationId xmlns:a16="http://schemas.microsoft.com/office/drawing/2014/main" id="{97A218E5-5518-F283-A41A-A4B139AD346C}"/>
                </a:ext>
              </a:extLst>
            </p:cNvPr>
            <p:cNvGrpSpPr/>
            <p:nvPr/>
          </p:nvGrpSpPr>
          <p:grpSpPr>
            <a:xfrm>
              <a:off x="7492512" y="4028188"/>
              <a:ext cx="94270" cy="141265"/>
              <a:chOff x="7492512" y="4028188"/>
              <a:chExt cx="94270" cy="141265"/>
            </a:xfrm>
            <a:solidFill>
              <a:srgbClr val="574F44"/>
            </a:solidFill>
          </p:grpSpPr>
          <p:sp>
            <p:nvSpPr>
              <p:cNvPr id="949" name="Freeform: Shape 948">
                <a:extLst>
                  <a:ext uri="{FF2B5EF4-FFF2-40B4-BE49-F238E27FC236}">
                    <a16:creationId xmlns:a16="http://schemas.microsoft.com/office/drawing/2014/main" id="{E5BB8933-5E65-D7B6-1A26-19B38877DFC8}"/>
                  </a:ext>
                </a:extLst>
              </p:cNvPr>
              <p:cNvSpPr/>
              <p:nvPr/>
            </p:nvSpPr>
            <p:spPr>
              <a:xfrm>
                <a:off x="7516495" y="4099092"/>
                <a:ext cx="70287" cy="70362"/>
              </a:xfrm>
              <a:custGeom>
                <a:avLst/>
                <a:gdLst>
                  <a:gd name="connsiteX0" fmla="*/ 0 w 70287"/>
                  <a:gd name="connsiteY0" fmla="*/ 40028 h 70362"/>
                  <a:gd name="connsiteX1" fmla="*/ 30334 w 70287"/>
                  <a:gd name="connsiteY1" fmla="*/ 70362 h 70362"/>
                  <a:gd name="connsiteX2" fmla="*/ 67317 w 70287"/>
                  <a:gd name="connsiteY2" fmla="*/ 33379 h 70362"/>
                  <a:gd name="connsiteX3" fmla="*/ 67317 w 70287"/>
                  <a:gd name="connsiteY3" fmla="*/ 19033 h 70362"/>
                  <a:gd name="connsiteX4" fmla="*/ 51254 w 70287"/>
                  <a:gd name="connsiteY4" fmla="*/ 2970 h 70362"/>
                  <a:gd name="connsiteX5" fmla="*/ 36909 w 70287"/>
                  <a:gd name="connsiteY5" fmla="*/ 2970 h 70362"/>
                  <a:gd name="connsiteX6" fmla="*/ 0 w 70287"/>
                  <a:gd name="connsiteY6" fmla="*/ 40028 h 70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0287" h="70362">
                    <a:moveTo>
                      <a:pt x="0" y="40028"/>
                    </a:moveTo>
                    <a:lnTo>
                      <a:pt x="30334" y="70362"/>
                    </a:lnTo>
                    <a:lnTo>
                      <a:pt x="67317" y="33379"/>
                    </a:lnTo>
                    <a:cubicBezTo>
                      <a:pt x="71277" y="29419"/>
                      <a:pt x="71277" y="22993"/>
                      <a:pt x="67317" y="19033"/>
                    </a:cubicBezTo>
                    <a:lnTo>
                      <a:pt x="51254" y="2970"/>
                    </a:lnTo>
                    <a:cubicBezTo>
                      <a:pt x="47294" y="-990"/>
                      <a:pt x="40869" y="-990"/>
                      <a:pt x="36909" y="2970"/>
                    </a:cubicBezTo>
                    <a:lnTo>
                      <a:pt x="0" y="40028"/>
                    </a:lnTo>
                    <a:close/>
                  </a:path>
                </a:pathLst>
              </a:custGeom>
              <a:solidFill>
                <a:srgbClr val="574F44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0" name="Freeform: Shape 949">
                <a:extLst>
                  <a:ext uri="{FF2B5EF4-FFF2-40B4-BE49-F238E27FC236}">
                    <a16:creationId xmlns:a16="http://schemas.microsoft.com/office/drawing/2014/main" id="{458DBB5D-B557-1B67-2F6E-EF86850AE0BC}"/>
                  </a:ext>
                </a:extLst>
              </p:cNvPr>
              <p:cNvSpPr/>
              <p:nvPr/>
            </p:nvSpPr>
            <p:spPr>
              <a:xfrm>
                <a:off x="7492512" y="4028188"/>
                <a:ext cx="70287" cy="70361"/>
              </a:xfrm>
              <a:custGeom>
                <a:avLst/>
                <a:gdLst>
                  <a:gd name="connsiteX0" fmla="*/ 0 w 70287"/>
                  <a:gd name="connsiteY0" fmla="*/ 40028 h 70361"/>
                  <a:gd name="connsiteX1" fmla="*/ 30334 w 70287"/>
                  <a:gd name="connsiteY1" fmla="*/ 70362 h 70361"/>
                  <a:gd name="connsiteX2" fmla="*/ 67317 w 70287"/>
                  <a:gd name="connsiteY2" fmla="*/ 33379 h 70361"/>
                  <a:gd name="connsiteX3" fmla="*/ 67317 w 70287"/>
                  <a:gd name="connsiteY3" fmla="*/ 19033 h 70361"/>
                  <a:gd name="connsiteX4" fmla="*/ 51254 w 70287"/>
                  <a:gd name="connsiteY4" fmla="*/ 2970 h 70361"/>
                  <a:gd name="connsiteX5" fmla="*/ 36909 w 70287"/>
                  <a:gd name="connsiteY5" fmla="*/ 2970 h 70361"/>
                  <a:gd name="connsiteX6" fmla="*/ 0 w 70287"/>
                  <a:gd name="connsiteY6" fmla="*/ 40028 h 70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0287" h="70361">
                    <a:moveTo>
                      <a:pt x="0" y="40028"/>
                    </a:moveTo>
                    <a:lnTo>
                      <a:pt x="30334" y="70362"/>
                    </a:lnTo>
                    <a:lnTo>
                      <a:pt x="67317" y="33379"/>
                    </a:lnTo>
                    <a:cubicBezTo>
                      <a:pt x="71277" y="29419"/>
                      <a:pt x="71277" y="22993"/>
                      <a:pt x="67317" y="19033"/>
                    </a:cubicBezTo>
                    <a:lnTo>
                      <a:pt x="51254" y="2970"/>
                    </a:lnTo>
                    <a:cubicBezTo>
                      <a:pt x="47294" y="-990"/>
                      <a:pt x="40869" y="-990"/>
                      <a:pt x="36909" y="2970"/>
                    </a:cubicBezTo>
                    <a:lnTo>
                      <a:pt x="0" y="40028"/>
                    </a:lnTo>
                    <a:close/>
                  </a:path>
                </a:pathLst>
              </a:custGeom>
              <a:solidFill>
                <a:srgbClr val="574F44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C5FD3E89-774C-B47A-0A25-F6C09AD9A7D2}"/>
                </a:ext>
              </a:extLst>
            </p:cNvPr>
            <p:cNvSpPr/>
            <p:nvPr/>
          </p:nvSpPr>
          <p:spPr>
            <a:xfrm>
              <a:off x="7095855" y="3790882"/>
              <a:ext cx="380667" cy="233700"/>
            </a:xfrm>
            <a:custGeom>
              <a:avLst/>
              <a:gdLst>
                <a:gd name="connsiteX0" fmla="*/ 380668 w 380667"/>
                <a:gd name="connsiteY0" fmla="*/ 95854 h 233700"/>
                <a:gd name="connsiteX1" fmla="*/ 92869 w 380667"/>
                <a:gd name="connsiteY1" fmla="*/ 3134 h 233700"/>
                <a:gd name="connsiteX2" fmla="*/ 27121 w 380667"/>
                <a:gd name="connsiteY2" fmla="*/ 18973 h 233700"/>
                <a:gd name="connsiteX3" fmla="*/ 0 w 380667"/>
                <a:gd name="connsiteY3" fmla="*/ 46094 h 233700"/>
                <a:gd name="connsiteX4" fmla="*/ 242746 w 380667"/>
                <a:gd name="connsiteY4" fmla="*/ 233701 h 233700"/>
                <a:gd name="connsiteX5" fmla="*/ 380668 w 380667"/>
                <a:gd name="connsiteY5" fmla="*/ 95854 h 23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667" h="233700">
                  <a:moveTo>
                    <a:pt x="380668" y="95854"/>
                  </a:moveTo>
                  <a:lnTo>
                    <a:pt x="92869" y="3134"/>
                  </a:lnTo>
                  <a:cubicBezTo>
                    <a:pt x="69708" y="-4338"/>
                    <a:pt x="44380" y="1789"/>
                    <a:pt x="27121" y="18973"/>
                  </a:cubicBezTo>
                  <a:lnTo>
                    <a:pt x="0" y="46094"/>
                  </a:lnTo>
                  <a:lnTo>
                    <a:pt x="242746" y="233701"/>
                  </a:lnTo>
                  <a:lnTo>
                    <a:pt x="380668" y="95854"/>
                  </a:lnTo>
                  <a:close/>
                </a:path>
              </a:pathLst>
            </a:custGeom>
            <a:solidFill>
              <a:srgbClr val="D5D6DA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1397B659-EACB-7556-451E-7611644CEDB7}"/>
                </a:ext>
              </a:extLst>
            </p:cNvPr>
            <p:cNvSpPr/>
            <p:nvPr/>
          </p:nvSpPr>
          <p:spPr>
            <a:xfrm>
              <a:off x="7338601" y="3886736"/>
              <a:ext cx="233701" cy="380667"/>
            </a:xfrm>
            <a:custGeom>
              <a:avLst/>
              <a:gdLst>
                <a:gd name="connsiteX0" fmla="*/ 137922 w 233701"/>
                <a:gd name="connsiteY0" fmla="*/ 0 h 380667"/>
                <a:gd name="connsiteX1" fmla="*/ 230567 w 233701"/>
                <a:gd name="connsiteY1" fmla="*/ 287798 h 380667"/>
                <a:gd name="connsiteX2" fmla="*/ 214728 w 233701"/>
                <a:gd name="connsiteY2" fmla="*/ 353547 h 380667"/>
                <a:gd name="connsiteX3" fmla="*/ 187607 w 233701"/>
                <a:gd name="connsiteY3" fmla="*/ 380668 h 380667"/>
                <a:gd name="connsiteX4" fmla="*/ 0 w 233701"/>
                <a:gd name="connsiteY4" fmla="*/ 137922 h 380667"/>
                <a:gd name="connsiteX5" fmla="*/ 137922 w 233701"/>
                <a:gd name="connsiteY5" fmla="*/ 0 h 380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701" h="380667">
                  <a:moveTo>
                    <a:pt x="137922" y="0"/>
                  </a:moveTo>
                  <a:lnTo>
                    <a:pt x="230567" y="287798"/>
                  </a:lnTo>
                  <a:cubicBezTo>
                    <a:pt x="238039" y="310960"/>
                    <a:pt x="231912" y="336288"/>
                    <a:pt x="214728" y="353547"/>
                  </a:cubicBezTo>
                  <a:lnTo>
                    <a:pt x="187607" y="380668"/>
                  </a:lnTo>
                  <a:lnTo>
                    <a:pt x="0" y="137922"/>
                  </a:lnTo>
                  <a:lnTo>
                    <a:pt x="137922" y="0"/>
                  </a:lnTo>
                  <a:close/>
                </a:path>
              </a:pathLst>
            </a:custGeom>
            <a:solidFill>
              <a:srgbClr val="D5D6DA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B0B8814E-0BBF-0D6A-2E2D-7414AA96701C}"/>
                </a:ext>
              </a:extLst>
            </p:cNvPr>
            <p:cNvSpPr/>
            <p:nvPr/>
          </p:nvSpPr>
          <p:spPr>
            <a:xfrm>
              <a:off x="7278232" y="3860661"/>
              <a:ext cx="148606" cy="135381"/>
            </a:xfrm>
            <a:custGeom>
              <a:avLst/>
              <a:gdLst>
                <a:gd name="connsiteX0" fmla="*/ 117301 w 148606"/>
                <a:gd name="connsiteY0" fmla="*/ 0 h 135381"/>
                <a:gd name="connsiteX1" fmla="*/ 0 w 148606"/>
                <a:gd name="connsiteY1" fmla="*/ 117301 h 135381"/>
                <a:gd name="connsiteX2" fmla="*/ 23311 w 148606"/>
                <a:gd name="connsiteY2" fmla="*/ 135382 h 135381"/>
                <a:gd name="connsiteX3" fmla="*/ 148606 w 148606"/>
                <a:gd name="connsiteY3" fmla="*/ 10086 h 13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06" h="135381">
                  <a:moveTo>
                    <a:pt x="117301" y="0"/>
                  </a:moveTo>
                  <a:lnTo>
                    <a:pt x="0" y="117301"/>
                  </a:lnTo>
                  <a:lnTo>
                    <a:pt x="23311" y="135382"/>
                  </a:lnTo>
                  <a:lnTo>
                    <a:pt x="148606" y="10086"/>
                  </a:lnTo>
                  <a:close/>
                </a:path>
              </a:pathLst>
            </a:custGeom>
            <a:solidFill>
              <a:srgbClr val="C0C1C5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2B3A00DB-7C0A-3FF7-D105-D883E59D9FB4}"/>
                </a:ext>
              </a:extLst>
            </p:cNvPr>
            <p:cNvSpPr/>
            <p:nvPr/>
          </p:nvSpPr>
          <p:spPr>
            <a:xfrm>
              <a:off x="7141057" y="4074268"/>
              <a:ext cx="86817" cy="86817"/>
            </a:xfrm>
            <a:custGeom>
              <a:avLst/>
              <a:gdLst>
                <a:gd name="connsiteX0" fmla="*/ 86818 w 86817"/>
                <a:gd name="connsiteY0" fmla="*/ 0 h 86817"/>
                <a:gd name="connsiteX1" fmla="*/ 38104 w 86817"/>
                <a:gd name="connsiteY1" fmla="*/ 0 h 86817"/>
                <a:gd name="connsiteX2" fmla="*/ 36610 w 86817"/>
                <a:gd name="connsiteY2" fmla="*/ 1494 h 86817"/>
                <a:gd name="connsiteX3" fmla="*/ 0 w 86817"/>
                <a:gd name="connsiteY3" fmla="*/ 62386 h 86817"/>
                <a:gd name="connsiteX4" fmla="*/ 24431 w 86817"/>
                <a:gd name="connsiteY4" fmla="*/ 86818 h 86817"/>
                <a:gd name="connsiteX5" fmla="*/ 61041 w 86817"/>
                <a:gd name="connsiteY5" fmla="*/ 25926 h 86817"/>
                <a:gd name="connsiteX6" fmla="*/ 86818 w 86817"/>
                <a:gd name="connsiteY6" fmla="*/ 0 h 8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817" h="86817">
                  <a:moveTo>
                    <a:pt x="86818" y="0"/>
                  </a:moveTo>
                  <a:lnTo>
                    <a:pt x="38104" y="0"/>
                  </a:lnTo>
                  <a:lnTo>
                    <a:pt x="36610" y="1494"/>
                  </a:lnTo>
                  <a:cubicBezTo>
                    <a:pt x="19426" y="18678"/>
                    <a:pt x="6948" y="39673"/>
                    <a:pt x="0" y="62386"/>
                  </a:cubicBezTo>
                  <a:lnTo>
                    <a:pt x="24431" y="86818"/>
                  </a:lnTo>
                  <a:cubicBezTo>
                    <a:pt x="31380" y="64105"/>
                    <a:pt x="43782" y="43110"/>
                    <a:pt x="61041" y="25926"/>
                  </a:cubicBezTo>
                  <a:lnTo>
                    <a:pt x="86818" y="0"/>
                  </a:lnTo>
                  <a:close/>
                </a:path>
              </a:pathLst>
            </a:custGeom>
            <a:solidFill>
              <a:srgbClr val="C0C1C5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7CB56BB2-0DAC-D529-02CD-11D39D1BB2A3}"/>
                </a:ext>
              </a:extLst>
            </p:cNvPr>
            <p:cNvSpPr/>
            <p:nvPr/>
          </p:nvSpPr>
          <p:spPr>
            <a:xfrm>
              <a:off x="7157740" y="3730883"/>
              <a:ext cx="474710" cy="474613"/>
            </a:xfrm>
            <a:custGeom>
              <a:avLst/>
              <a:gdLst>
                <a:gd name="connsiteX0" fmla="*/ 1099 w 474710"/>
                <a:gd name="connsiteY0" fmla="*/ 473537 h 474613"/>
                <a:gd name="connsiteX1" fmla="*/ 1099 w 474710"/>
                <a:gd name="connsiteY1" fmla="*/ 473537 h 474613"/>
                <a:gd name="connsiteX2" fmla="*/ 1099 w 474710"/>
                <a:gd name="connsiteY2" fmla="*/ 473537 h 474613"/>
                <a:gd name="connsiteX3" fmla="*/ 43163 w 474710"/>
                <a:gd name="connsiteY3" fmla="*/ 351529 h 474613"/>
                <a:gd name="connsiteX4" fmla="*/ 346950 w 474710"/>
                <a:gd name="connsiteY4" fmla="*/ 47742 h 474613"/>
                <a:gd name="connsiteX5" fmla="*/ 474262 w 474710"/>
                <a:gd name="connsiteY5" fmla="*/ 448 h 474613"/>
                <a:gd name="connsiteX6" fmla="*/ 474262 w 474710"/>
                <a:gd name="connsiteY6" fmla="*/ 448 h 474613"/>
                <a:gd name="connsiteX7" fmla="*/ 474262 w 474710"/>
                <a:gd name="connsiteY7" fmla="*/ 448 h 474613"/>
                <a:gd name="connsiteX8" fmla="*/ 426968 w 474710"/>
                <a:gd name="connsiteY8" fmla="*/ 127761 h 474613"/>
                <a:gd name="connsiteX9" fmla="*/ 123107 w 474710"/>
                <a:gd name="connsiteY9" fmla="*/ 431473 h 474613"/>
                <a:gd name="connsiteX10" fmla="*/ 1099 w 474710"/>
                <a:gd name="connsiteY10" fmla="*/ 473537 h 47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4710" h="474613">
                  <a:moveTo>
                    <a:pt x="1099" y="473537"/>
                  </a:moveTo>
                  <a:lnTo>
                    <a:pt x="1099" y="473537"/>
                  </a:lnTo>
                  <a:lnTo>
                    <a:pt x="1099" y="473537"/>
                  </a:lnTo>
                  <a:cubicBezTo>
                    <a:pt x="-4430" y="428559"/>
                    <a:pt x="11110" y="383581"/>
                    <a:pt x="43163" y="351529"/>
                  </a:cubicBezTo>
                  <a:lnTo>
                    <a:pt x="346950" y="47742"/>
                  </a:lnTo>
                  <a:cubicBezTo>
                    <a:pt x="380496" y="14195"/>
                    <a:pt x="426968" y="-3064"/>
                    <a:pt x="474262" y="448"/>
                  </a:cubicBezTo>
                  <a:lnTo>
                    <a:pt x="474262" y="448"/>
                  </a:lnTo>
                  <a:lnTo>
                    <a:pt x="474262" y="448"/>
                  </a:lnTo>
                  <a:cubicBezTo>
                    <a:pt x="477774" y="47742"/>
                    <a:pt x="460515" y="94214"/>
                    <a:pt x="426968" y="127761"/>
                  </a:cubicBezTo>
                  <a:lnTo>
                    <a:pt x="123107" y="431473"/>
                  </a:lnTo>
                  <a:cubicBezTo>
                    <a:pt x="91054" y="463525"/>
                    <a:pt x="46076" y="478991"/>
                    <a:pt x="1099" y="473537"/>
                  </a:cubicBezTo>
                  <a:close/>
                </a:path>
              </a:pathLst>
            </a:custGeom>
            <a:solidFill>
              <a:srgbClr val="EBEBED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EC160516-F637-5176-0404-1868AEDB16BF}"/>
                </a:ext>
              </a:extLst>
            </p:cNvPr>
            <p:cNvSpPr/>
            <p:nvPr/>
          </p:nvSpPr>
          <p:spPr>
            <a:xfrm>
              <a:off x="7157613" y="3730883"/>
              <a:ext cx="474716" cy="474619"/>
            </a:xfrm>
            <a:custGeom>
              <a:avLst/>
              <a:gdLst>
                <a:gd name="connsiteX0" fmla="*/ 371359 w 474716"/>
                <a:gd name="connsiteY0" fmla="*/ 72099 h 474619"/>
                <a:gd name="connsiteX1" fmla="*/ 474240 w 474716"/>
                <a:gd name="connsiteY1" fmla="*/ 24879 h 474619"/>
                <a:gd name="connsiteX2" fmla="*/ 474240 w 474716"/>
                <a:gd name="connsiteY2" fmla="*/ 448 h 474619"/>
                <a:gd name="connsiteX3" fmla="*/ 474240 w 474716"/>
                <a:gd name="connsiteY3" fmla="*/ 448 h 474619"/>
                <a:gd name="connsiteX4" fmla="*/ 346927 w 474716"/>
                <a:gd name="connsiteY4" fmla="*/ 47742 h 474619"/>
                <a:gd name="connsiteX5" fmla="*/ 43140 w 474716"/>
                <a:gd name="connsiteY5" fmla="*/ 351529 h 474619"/>
                <a:gd name="connsiteX6" fmla="*/ 1076 w 474716"/>
                <a:gd name="connsiteY6" fmla="*/ 473537 h 474619"/>
                <a:gd name="connsiteX7" fmla="*/ 1076 w 474716"/>
                <a:gd name="connsiteY7" fmla="*/ 473537 h 474619"/>
                <a:gd name="connsiteX8" fmla="*/ 1076 w 474716"/>
                <a:gd name="connsiteY8" fmla="*/ 473537 h 474619"/>
                <a:gd name="connsiteX9" fmla="*/ 24462 w 474716"/>
                <a:gd name="connsiteY9" fmla="*/ 474508 h 474619"/>
                <a:gd name="connsiteX10" fmla="*/ 67497 w 474716"/>
                <a:gd name="connsiteY10" fmla="*/ 375886 h 474619"/>
                <a:gd name="connsiteX11" fmla="*/ 371359 w 474716"/>
                <a:gd name="connsiteY11" fmla="*/ 72099 h 47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4716" h="474619">
                  <a:moveTo>
                    <a:pt x="371359" y="72099"/>
                  </a:moveTo>
                  <a:cubicBezTo>
                    <a:pt x="399078" y="44380"/>
                    <a:pt x="435688" y="27793"/>
                    <a:pt x="474240" y="24879"/>
                  </a:cubicBezTo>
                  <a:cubicBezTo>
                    <a:pt x="474838" y="16810"/>
                    <a:pt x="474912" y="8667"/>
                    <a:pt x="474240" y="448"/>
                  </a:cubicBezTo>
                  <a:lnTo>
                    <a:pt x="474240" y="448"/>
                  </a:lnTo>
                  <a:cubicBezTo>
                    <a:pt x="426946" y="-3064"/>
                    <a:pt x="380474" y="14195"/>
                    <a:pt x="346927" y="47742"/>
                  </a:cubicBezTo>
                  <a:lnTo>
                    <a:pt x="43140" y="351529"/>
                  </a:lnTo>
                  <a:cubicBezTo>
                    <a:pt x="11088" y="383581"/>
                    <a:pt x="-4378" y="428559"/>
                    <a:pt x="1076" y="473537"/>
                  </a:cubicBezTo>
                  <a:lnTo>
                    <a:pt x="1076" y="473537"/>
                  </a:lnTo>
                  <a:lnTo>
                    <a:pt x="1076" y="473537"/>
                  </a:lnTo>
                  <a:cubicBezTo>
                    <a:pt x="8921" y="474508"/>
                    <a:pt x="16691" y="474807"/>
                    <a:pt x="24462" y="474508"/>
                  </a:cubicBezTo>
                  <a:cubicBezTo>
                    <a:pt x="25807" y="437674"/>
                    <a:pt x="40974" y="402335"/>
                    <a:pt x="67497" y="375886"/>
                  </a:cubicBezTo>
                  <a:lnTo>
                    <a:pt x="371359" y="72099"/>
                  </a:lnTo>
                  <a:close/>
                </a:path>
              </a:pathLst>
            </a:custGeom>
            <a:solidFill>
              <a:srgbClr val="E0E0E0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A5A8223B-7BDC-EDBF-7E2C-22FF559C5DAC}"/>
                </a:ext>
              </a:extLst>
            </p:cNvPr>
            <p:cNvSpPr/>
            <p:nvPr/>
          </p:nvSpPr>
          <p:spPr>
            <a:xfrm>
              <a:off x="7266427" y="4112820"/>
              <a:ext cx="20322" cy="20322"/>
            </a:xfrm>
            <a:custGeom>
              <a:avLst/>
              <a:gdLst>
                <a:gd name="connsiteX0" fmla="*/ 20322 w 20322"/>
                <a:gd name="connsiteY0" fmla="*/ 10161 h 20322"/>
                <a:gd name="connsiteX1" fmla="*/ 10161 w 20322"/>
                <a:gd name="connsiteY1" fmla="*/ 20322 h 20322"/>
                <a:gd name="connsiteX2" fmla="*/ 0 w 20322"/>
                <a:gd name="connsiteY2" fmla="*/ 10161 h 20322"/>
                <a:gd name="connsiteX3" fmla="*/ 10161 w 20322"/>
                <a:gd name="connsiteY3" fmla="*/ 0 h 20322"/>
                <a:gd name="connsiteX4" fmla="*/ 20322 w 20322"/>
                <a:gd name="connsiteY4" fmla="*/ 10161 h 2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22" h="20322">
                  <a:moveTo>
                    <a:pt x="20322" y="10161"/>
                  </a:moveTo>
                  <a:cubicBezTo>
                    <a:pt x="20322" y="15773"/>
                    <a:pt x="15773" y="20322"/>
                    <a:pt x="10161" y="20322"/>
                  </a:cubicBezTo>
                  <a:cubicBezTo>
                    <a:pt x="4549" y="20322"/>
                    <a:pt x="0" y="15773"/>
                    <a:pt x="0" y="10161"/>
                  </a:cubicBezTo>
                  <a:cubicBezTo>
                    <a:pt x="0" y="4549"/>
                    <a:pt x="4549" y="0"/>
                    <a:pt x="10161" y="0"/>
                  </a:cubicBezTo>
                  <a:cubicBezTo>
                    <a:pt x="15773" y="0"/>
                    <a:pt x="20322" y="4549"/>
                    <a:pt x="20322" y="10161"/>
                  </a:cubicBezTo>
                  <a:close/>
                </a:path>
              </a:pathLst>
            </a:custGeom>
            <a:solidFill>
              <a:srgbClr val="C0C1C5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0C06B23B-65CE-E911-4B66-3CE178BEB817}"/>
                </a:ext>
              </a:extLst>
            </p:cNvPr>
            <p:cNvSpPr/>
            <p:nvPr/>
          </p:nvSpPr>
          <p:spPr>
            <a:xfrm>
              <a:off x="7315832" y="4063528"/>
              <a:ext cx="20284" cy="20284"/>
            </a:xfrm>
            <a:custGeom>
              <a:avLst/>
              <a:gdLst>
                <a:gd name="connsiteX0" fmla="*/ 17315 w 20284"/>
                <a:gd name="connsiteY0" fmla="*/ 17315 h 20284"/>
                <a:gd name="connsiteX1" fmla="*/ 2970 w 20284"/>
                <a:gd name="connsiteY1" fmla="*/ 17315 h 20284"/>
                <a:gd name="connsiteX2" fmla="*/ 2970 w 20284"/>
                <a:gd name="connsiteY2" fmla="*/ 2970 h 20284"/>
                <a:gd name="connsiteX3" fmla="*/ 17315 w 20284"/>
                <a:gd name="connsiteY3" fmla="*/ 2970 h 20284"/>
                <a:gd name="connsiteX4" fmla="*/ 17315 w 20284"/>
                <a:gd name="connsiteY4" fmla="*/ 17315 h 20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84" h="20284">
                  <a:moveTo>
                    <a:pt x="17315" y="17315"/>
                  </a:moveTo>
                  <a:cubicBezTo>
                    <a:pt x="13355" y="21275"/>
                    <a:pt x="6930" y="21275"/>
                    <a:pt x="2970" y="17315"/>
                  </a:cubicBezTo>
                  <a:cubicBezTo>
                    <a:pt x="-990" y="13355"/>
                    <a:pt x="-990" y="6930"/>
                    <a:pt x="2970" y="2970"/>
                  </a:cubicBezTo>
                  <a:cubicBezTo>
                    <a:pt x="6930" y="-990"/>
                    <a:pt x="13355" y="-990"/>
                    <a:pt x="17315" y="2970"/>
                  </a:cubicBezTo>
                  <a:cubicBezTo>
                    <a:pt x="21275" y="6930"/>
                    <a:pt x="21275" y="13355"/>
                    <a:pt x="17315" y="17315"/>
                  </a:cubicBezTo>
                  <a:close/>
                </a:path>
              </a:pathLst>
            </a:custGeom>
            <a:solidFill>
              <a:srgbClr val="C0C1C5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CC8BBCA0-11A2-8D8F-B4EE-923A17560FDD}"/>
                </a:ext>
              </a:extLst>
            </p:cNvPr>
            <p:cNvSpPr/>
            <p:nvPr/>
          </p:nvSpPr>
          <p:spPr>
            <a:xfrm>
              <a:off x="7365218" y="4014142"/>
              <a:ext cx="20284" cy="20284"/>
            </a:xfrm>
            <a:custGeom>
              <a:avLst/>
              <a:gdLst>
                <a:gd name="connsiteX0" fmla="*/ 17315 w 20284"/>
                <a:gd name="connsiteY0" fmla="*/ 17315 h 20284"/>
                <a:gd name="connsiteX1" fmla="*/ 2970 w 20284"/>
                <a:gd name="connsiteY1" fmla="*/ 17315 h 20284"/>
                <a:gd name="connsiteX2" fmla="*/ 2970 w 20284"/>
                <a:gd name="connsiteY2" fmla="*/ 2970 h 20284"/>
                <a:gd name="connsiteX3" fmla="*/ 17315 w 20284"/>
                <a:gd name="connsiteY3" fmla="*/ 2970 h 20284"/>
                <a:gd name="connsiteX4" fmla="*/ 17315 w 20284"/>
                <a:gd name="connsiteY4" fmla="*/ 17315 h 20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84" h="20284">
                  <a:moveTo>
                    <a:pt x="17315" y="17315"/>
                  </a:moveTo>
                  <a:cubicBezTo>
                    <a:pt x="13355" y="21275"/>
                    <a:pt x="6930" y="21275"/>
                    <a:pt x="2970" y="17315"/>
                  </a:cubicBezTo>
                  <a:cubicBezTo>
                    <a:pt x="-990" y="13355"/>
                    <a:pt x="-990" y="6930"/>
                    <a:pt x="2970" y="2970"/>
                  </a:cubicBezTo>
                  <a:cubicBezTo>
                    <a:pt x="6930" y="-990"/>
                    <a:pt x="13355" y="-990"/>
                    <a:pt x="17315" y="2970"/>
                  </a:cubicBezTo>
                  <a:cubicBezTo>
                    <a:pt x="21275" y="6930"/>
                    <a:pt x="21275" y="13355"/>
                    <a:pt x="17315" y="17315"/>
                  </a:cubicBezTo>
                  <a:close/>
                </a:path>
              </a:pathLst>
            </a:custGeom>
            <a:solidFill>
              <a:srgbClr val="C0C1C5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E1BABAAB-5F81-BE39-F20E-6A8C47E3E4A6}"/>
                </a:ext>
              </a:extLst>
            </p:cNvPr>
            <p:cNvSpPr/>
            <p:nvPr/>
          </p:nvSpPr>
          <p:spPr>
            <a:xfrm>
              <a:off x="7414585" y="3964737"/>
              <a:ext cx="20322" cy="20322"/>
            </a:xfrm>
            <a:custGeom>
              <a:avLst/>
              <a:gdLst>
                <a:gd name="connsiteX0" fmla="*/ 20322 w 20322"/>
                <a:gd name="connsiteY0" fmla="*/ 10161 h 20322"/>
                <a:gd name="connsiteX1" fmla="*/ 10161 w 20322"/>
                <a:gd name="connsiteY1" fmla="*/ 20322 h 20322"/>
                <a:gd name="connsiteX2" fmla="*/ 0 w 20322"/>
                <a:gd name="connsiteY2" fmla="*/ 10161 h 20322"/>
                <a:gd name="connsiteX3" fmla="*/ 10161 w 20322"/>
                <a:gd name="connsiteY3" fmla="*/ 0 h 20322"/>
                <a:gd name="connsiteX4" fmla="*/ 20322 w 20322"/>
                <a:gd name="connsiteY4" fmla="*/ 10161 h 2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22" h="20322">
                  <a:moveTo>
                    <a:pt x="20322" y="10161"/>
                  </a:moveTo>
                  <a:cubicBezTo>
                    <a:pt x="20322" y="15773"/>
                    <a:pt x="15773" y="20322"/>
                    <a:pt x="10161" y="20322"/>
                  </a:cubicBezTo>
                  <a:cubicBezTo>
                    <a:pt x="4549" y="20322"/>
                    <a:pt x="0" y="15773"/>
                    <a:pt x="0" y="10161"/>
                  </a:cubicBezTo>
                  <a:cubicBezTo>
                    <a:pt x="0" y="4549"/>
                    <a:pt x="4549" y="0"/>
                    <a:pt x="10161" y="0"/>
                  </a:cubicBezTo>
                  <a:cubicBezTo>
                    <a:pt x="15773" y="0"/>
                    <a:pt x="20322" y="4549"/>
                    <a:pt x="20322" y="10161"/>
                  </a:cubicBezTo>
                  <a:close/>
                </a:path>
              </a:pathLst>
            </a:custGeom>
            <a:solidFill>
              <a:srgbClr val="C0C1C5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DC4217F0-9C19-4CFD-6402-873DD966F11D}"/>
                </a:ext>
              </a:extLst>
            </p:cNvPr>
            <p:cNvSpPr/>
            <p:nvPr/>
          </p:nvSpPr>
          <p:spPr>
            <a:xfrm>
              <a:off x="7463971" y="3915351"/>
              <a:ext cx="20322" cy="20322"/>
            </a:xfrm>
            <a:custGeom>
              <a:avLst/>
              <a:gdLst>
                <a:gd name="connsiteX0" fmla="*/ 20322 w 20322"/>
                <a:gd name="connsiteY0" fmla="*/ 10161 h 20322"/>
                <a:gd name="connsiteX1" fmla="*/ 10161 w 20322"/>
                <a:gd name="connsiteY1" fmla="*/ 20322 h 20322"/>
                <a:gd name="connsiteX2" fmla="*/ 0 w 20322"/>
                <a:gd name="connsiteY2" fmla="*/ 10161 h 20322"/>
                <a:gd name="connsiteX3" fmla="*/ 10161 w 20322"/>
                <a:gd name="connsiteY3" fmla="*/ 0 h 20322"/>
                <a:gd name="connsiteX4" fmla="*/ 20322 w 20322"/>
                <a:gd name="connsiteY4" fmla="*/ 10161 h 2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22" h="20322">
                  <a:moveTo>
                    <a:pt x="20322" y="10161"/>
                  </a:moveTo>
                  <a:cubicBezTo>
                    <a:pt x="20322" y="15773"/>
                    <a:pt x="15773" y="20322"/>
                    <a:pt x="10161" y="20322"/>
                  </a:cubicBezTo>
                  <a:cubicBezTo>
                    <a:pt x="4549" y="20322"/>
                    <a:pt x="0" y="15773"/>
                    <a:pt x="0" y="10161"/>
                  </a:cubicBezTo>
                  <a:cubicBezTo>
                    <a:pt x="0" y="4549"/>
                    <a:pt x="4549" y="0"/>
                    <a:pt x="10161" y="0"/>
                  </a:cubicBezTo>
                  <a:cubicBezTo>
                    <a:pt x="15773" y="0"/>
                    <a:pt x="20322" y="4549"/>
                    <a:pt x="20322" y="10161"/>
                  </a:cubicBezTo>
                  <a:close/>
                </a:path>
              </a:pathLst>
            </a:custGeom>
            <a:solidFill>
              <a:srgbClr val="C0C1C5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1A66B15C-2331-E969-1D9C-70E4A47A4012}"/>
                </a:ext>
              </a:extLst>
            </p:cNvPr>
            <p:cNvSpPr/>
            <p:nvPr/>
          </p:nvSpPr>
          <p:spPr>
            <a:xfrm>
              <a:off x="7513376" y="3865984"/>
              <a:ext cx="20284" cy="20284"/>
            </a:xfrm>
            <a:custGeom>
              <a:avLst/>
              <a:gdLst>
                <a:gd name="connsiteX0" fmla="*/ 17315 w 20284"/>
                <a:gd name="connsiteY0" fmla="*/ 17315 h 20284"/>
                <a:gd name="connsiteX1" fmla="*/ 2970 w 20284"/>
                <a:gd name="connsiteY1" fmla="*/ 17315 h 20284"/>
                <a:gd name="connsiteX2" fmla="*/ 2970 w 20284"/>
                <a:gd name="connsiteY2" fmla="*/ 2970 h 20284"/>
                <a:gd name="connsiteX3" fmla="*/ 17315 w 20284"/>
                <a:gd name="connsiteY3" fmla="*/ 2970 h 20284"/>
                <a:gd name="connsiteX4" fmla="*/ 17315 w 20284"/>
                <a:gd name="connsiteY4" fmla="*/ 17315 h 20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84" h="20284">
                  <a:moveTo>
                    <a:pt x="17315" y="17315"/>
                  </a:moveTo>
                  <a:cubicBezTo>
                    <a:pt x="13355" y="21275"/>
                    <a:pt x="6930" y="21275"/>
                    <a:pt x="2970" y="17315"/>
                  </a:cubicBezTo>
                  <a:cubicBezTo>
                    <a:pt x="-990" y="13355"/>
                    <a:pt x="-990" y="6930"/>
                    <a:pt x="2970" y="2970"/>
                  </a:cubicBezTo>
                  <a:cubicBezTo>
                    <a:pt x="6930" y="-990"/>
                    <a:pt x="13355" y="-990"/>
                    <a:pt x="17315" y="2970"/>
                  </a:cubicBezTo>
                  <a:cubicBezTo>
                    <a:pt x="21275" y="6930"/>
                    <a:pt x="21275" y="13355"/>
                    <a:pt x="17315" y="17315"/>
                  </a:cubicBezTo>
                  <a:close/>
                </a:path>
              </a:pathLst>
            </a:custGeom>
            <a:solidFill>
              <a:srgbClr val="C0C1C5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007" name="Freeform: Shape 1006">
            <a:extLst>
              <a:ext uri="{FF2B5EF4-FFF2-40B4-BE49-F238E27FC236}">
                <a16:creationId xmlns:a16="http://schemas.microsoft.com/office/drawing/2014/main" id="{5E11A698-8CC7-D624-2310-3112D1A0BCF6}"/>
              </a:ext>
            </a:extLst>
          </p:cNvPr>
          <p:cNvSpPr/>
          <p:nvPr/>
        </p:nvSpPr>
        <p:spPr>
          <a:xfrm>
            <a:off x="8130345" y="3814039"/>
            <a:ext cx="621246" cy="356161"/>
          </a:xfrm>
          <a:custGeom>
            <a:avLst/>
            <a:gdLst>
              <a:gd name="connsiteX0" fmla="*/ 621247 w 621246"/>
              <a:gd name="connsiteY0" fmla="*/ 86892 h 356161"/>
              <a:gd name="connsiteX1" fmla="*/ 565734 w 621246"/>
              <a:gd name="connsiteY1" fmla="*/ 86892 h 356161"/>
              <a:gd name="connsiteX2" fmla="*/ 565734 w 621246"/>
              <a:gd name="connsiteY2" fmla="*/ 44231 h 356161"/>
              <a:gd name="connsiteX3" fmla="*/ 522101 w 621246"/>
              <a:gd name="connsiteY3" fmla="*/ 44231 h 356161"/>
              <a:gd name="connsiteX4" fmla="*/ 522101 w 621246"/>
              <a:gd name="connsiteY4" fmla="*/ 0 h 356161"/>
              <a:gd name="connsiteX5" fmla="*/ 261051 w 621246"/>
              <a:gd name="connsiteY5" fmla="*/ 0 h 356161"/>
              <a:gd name="connsiteX6" fmla="*/ 0 w 621246"/>
              <a:gd name="connsiteY6" fmla="*/ 0 h 356161"/>
              <a:gd name="connsiteX7" fmla="*/ 0 w 621246"/>
              <a:gd name="connsiteY7" fmla="*/ 269269 h 356161"/>
              <a:gd name="connsiteX8" fmla="*/ 43708 w 621246"/>
              <a:gd name="connsiteY8" fmla="*/ 269269 h 356161"/>
              <a:gd name="connsiteX9" fmla="*/ 43708 w 621246"/>
              <a:gd name="connsiteY9" fmla="*/ 313575 h 356161"/>
              <a:gd name="connsiteX10" fmla="*/ 99220 w 621246"/>
              <a:gd name="connsiteY10" fmla="*/ 313575 h 356161"/>
              <a:gd name="connsiteX11" fmla="*/ 99220 w 621246"/>
              <a:gd name="connsiteY11" fmla="*/ 356161 h 356161"/>
              <a:gd name="connsiteX12" fmla="*/ 360271 w 621246"/>
              <a:gd name="connsiteY12" fmla="*/ 356161 h 356161"/>
              <a:gd name="connsiteX13" fmla="*/ 621247 w 621246"/>
              <a:gd name="connsiteY13" fmla="*/ 356161 h 356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21246" h="356161">
                <a:moveTo>
                  <a:pt x="621247" y="86892"/>
                </a:moveTo>
                <a:lnTo>
                  <a:pt x="565734" y="86892"/>
                </a:lnTo>
                <a:lnTo>
                  <a:pt x="565734" y="44231"/>
                </a:lnTo>
                <a:lnTo>
                  <a:pt x="522101" y="44231"/>
                </a:lnTo>
                <a:lnTo>
                  <a:pt x="522101" y="0"/>
                </a:lnTo>
                <a:lnTo>
                  <a:pt x="261051" y="0"/>
                </a:lnTo>
                <a:lnTo>
                  <a:pt x="0" y="0"/>
                </a:lnTo>
                <a:lnTo>
                  <a:pt x="0" y="269269"/>
                </a:lnTo>
                <a:lnTo>
                  <a:pt x="43708" y="269269"/>
                </a:lnTo>
                <a:lnTo>
                  <a:pt x="43708" y="313575"/>
                </a:lnTo>
                <a:lnTo>
                  <a:pt x="99220" y="313575"/>
                </a:lnTo>
                <a:lnTo>
                  <a:pt x="99220" y="356161"/>
                </a:lnTo>
                <a:lnTo>
                  <a:pt x="360271" y="356161"/>
                </a:lnTo>
                <a:lnTo>
                  <a:pt x="621247" y="356161"/>
                </a:lnTo>
                <a:close/>
              </a:path>
            </a:pathLst>
          </a:custGeom>
          <a:solidFill>
            <a:srgbClr val="000000">
              <a:alpha val="20000"/>
            </a:srgbClr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8" name="Freeform: Shape 1007">
            <a:extLst>
              <a:ext uri="{FF2B5EF4-FFF2-40B4-BE49-F238E27FC236}">
                <a16:creationId xmlns:a16="http://schemas.microsoft.com/office/drawing/2014/main" id="{E9A1CA1B-90EF-F485-EEC4-9B6E3C9F48AB}"/>
              </a:ext>
            </a:extLst>
          </p:cNvPr>
          <p:cNvSpPr/>
          <p:nvPr/>
        </p:nvSpPr>
        <p:spPr>
          <a:xfrm>
            <a:off x="8208421" y="3879713"/>
            <a:ext cx="261050" cy="269269"/>
          </a:xfrm>
          <a:custGeom>
            <a:avLst/>
            <a:gdLst>
              <a:gd name="connsiteX0" fmla="*/ 0 w 261050"/>
              <a:gd name="connsiteY0" fmla="*/ 0 h 269269"/>
              <a:gd name="connsiteX1" fmla="*/ 261051 w 261050"/>
              <a:gd name="connsiteY1" fmla="*/ 0 h 269269"/>
              <a:gd name="connsiteX2" fmla="*/ 261051 w 261050"/>
              <a:gd name="connsiteY2" fmla="*/ 269269 h 269269"/>
              <a:gd name="connsiteX3" fmla="*/ 0 w 261050"/>
              <a:gd name="connsiteY3" fmla="*/ 269269 h 269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1050" h="269269">
                <a:moveTo>
                  <a:pt x="0" y="0"/>
                </a:moveTo>
                <a:lnTo>
                  <a:pt x="261051" y="0"/>
                </a:lnTo>
                <a:lnTo>
                  <a:pt x="261051" y="269269"/>
                </a:lnTo>
                <a:lnTo>
                  <a:pt x="0" y="269269"/>
                </a:lnTo>
                <a:close/>
              </a:path>
            </a:pathLst>
          </a:custGeom>
          <a:solidFill>
            <a:srgbClr val="649430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9" name="Freeform: Shape 1008">
            <a:extLst>
              <a:ext uri="{FF2B5EF4-FFF2-40B4-BE49-F238E27FC236}">
                <a16:creationId xmlns:a16="http://schemas.microsoft.com/office/drawing/2014/main" id="{3A827328-CF96-9927-C57D-796662263791}"/>
              </a:ext>
            </a:extLst>
          </p:cNvPr>
          <p:cNvSpPr/>
          <p:nvPr/>
        </p:nvSpPr>
        <p:spPr>
          <a:xfrm>
            <a:off x="8469397" y="3879713"/>
            <a:ext cx="261050" cy="269269"/>
          </a:xfrm>
          <a:custGeom>
            <a:avLst/>
            <a:gdLst>
              <a:gd name="connsiteX0" fmla="*/ 0 w 261050"/>
              <a:gd name="connsiteY0" fmla="*/ 0 h 269269"/>
              <a:gd name="connsiteX1" fmla="*/ 261051 w 261050"/>
              <a:gd name="connsiteY1" fmla="*/ 0 h 269269"/>
              <a:gd name="connsiteX2" fmla="*/ 261051 w 261050"/>
              <a:gd name="connsiteY2" fmla="*/ 269269 h 269269"/>
              <a:gd name="connsiteX3" fmla="*/ 0 w 261050"/>
              <a:gd name="connsiteY3" fmla="*/ 269269 h 269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1050" h="269269">
                <a:moveTo>
                  <a:pt x="0" y="0"/>
                </a:moveTo>
                <a:lnTo>
                  <a:pt x="261051" y="0"/>
                </a:lnTo>
                <a:lnTo>
                  <a:pt x="261051" y="269269"/>
                </a:lnTo>
                <a:lnTo>
                  <a:pt x="0" y="269269"/>
                </a:lnTo>
                <a:close/>
              </a:path>
            </a:pathLst>
          </a:custGeom>
          <a:solidFill>
            <a:srgbClr val="5D872C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0" name="Freeform: Shape 1009">
            <a:extLst>
              <a:ext uri="{FF2B5EF4-FFF2-40B4-BE49-F238E27FC236}">
                <a16:creationId xmlns:a16="http://schemas.microsoft.com/office/drawing/2014/main" id="{8FDFB488-A9B3-6258-38B0-C3D44206C337}"/>
              </a:ext>
            </a:extLst>
          </p:cNvPr>
          <p:cNvSpPr/>
          <p:nvPr/>
        </p:nvSpPr>
        <p:spPr>
          <a:xfrm>
            <a:off x="8152834" y="3837126"/>
            <a:ext cx="261050" cy="269269"/>
          </a:xfrm>
          <a:custGeom>
            <a:avLst/>
            <a:gdLst>
              <a:gd name="connsiteX0" fmla="*/ 0 w 261050"/>
              <a:gd name="connsiteY0" fmla="*/ 0 h 269269"/>
              <a:gd name="connsiteX1" fmla="*/ 261051 w 261050"/>
              <a:gd name="connsiteY1" fmla="*/ 0 h 269269"/>
              <a:gd name="connsiteX2" fmla="*/ 261051 w 261050"/>
              <a:gd name="connsiteY2" fmla="*/ 269269 h 269269"/>
              <a:gd name="connsiteX3" fmla="*/ 0 w 261050"/>
              <a:gd name="connsiteY3" fmla="*/ 269269 h 269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1050" h="269269">
                <a:moveTo>
                  <a:pt x="0" y="0"/>
                </a:moveTo>
                <a:lnTo>
                  <a:pt x="261051" y="0"/>
                </a:lnTo>
                <a:lnTo>
                  <a:pt x="261051" y="269269"/>
                </a:lnTo>
                <a:lnTo>
                  <a:pt x="0" y="269269"/>
                </a:lnTo>
                <a:close/>
              </a:path>
            </a:pathLst>
          </a:custGeom>
          <a:solidFill>
            <a:srgbClr val="7BA534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1" name="Freeform: Shape 1010">
            <a:extLst>
              <a:ext uri="{FF2B5EF4-FFF2-40B4-BE49-F238E27FC236}">
                <a16:creationId xmlns:a16="http://schemas.microsoft.com/office/drawing/2014/main" id="{812D0A2A-2C61-FF6D-B59D-B4214A14F297}"/>
              </a:ext>
            </a:extLst>
          </p:cNvPr>
          <p:cNvSpPr/>
          <p:nvPr/>
        </p:nvSpPr>
        <p:spPr>
          <a:xfrm>
            <a:off x="8413884" y="3837126"/>
            <a:ext cx="261050" cy="269269"/>
          </a:xfrm>
          <a:custGeom>
            <a:avLst/>
            <a:gdLst>
              <a:gd name="connsiteX0" fmla="*/ 0 w 261050"/>
              <a:gd name="connsiteY0" fmla="*/ 0 h 269269"/>
              <a:gd name="connsiteX1" fmla="*/ 261051 w 261050"/>
              <a:gd name="connsiteY1" fmla="*/ 0 h 269269"/>
              <a:gd name="connsiteX2" fmla="*/ 261051 w 261050"/>
              <a:gd name="connsiteY2" fmla="*/ 269269 h 269269"/>
              <a:gd name="connsiteX3" fmla="*/ 0 w 261050"/>
              <a:gd name="connsiteY3" fmla="*/ 269269 h 269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1050" h="269269">
                <a:moveTo>
                  <a:pt x="0" y="0"/>
                </a:moveTo>
                <a:lnTo>
                  <a:pt x="261051" y="0"/>
                </a:lnTo>
                <a:lnTo>
                  <a:pt x="261051" y="269269"/>
                </a:lnTo>
                <a:lnTo>
                  <a:pt x="0" y="269269"/>
                </a:lnTo>
                <a:close/>
              </a:path>
            </a:pathLst>
          </a:custGeom>
          <a:solidFill>
            <a:srgbClr val="749E32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012" name="Graphic 733">
            <a:extLst>
              <a:ext uri="{FF2B5EF4-FFF2-40B4-BE49-F238E27FC236}">
                <a16:creationId xmlns:a16="http://schemas.microsoft.com/office/drawing/2014/main" id="{44BFAA54-6D1D-7A15-4D2A-4AA7D8E480B2}"/>
              </a:ext>
            </a:extLst>
          </p:cNvPr>
          <p:cNvGrpSpPr/>
          <p:nvPr/>
        </p:nvGrpSpPr>
        <p:grpSpPr>
          <a:xfrm>
            <a:off x="8109201" y="3792895"/>
            <a:ext cx="522101" cy="269269"/>
            <a:chOff x="8109201" y="3792895"/>
            <a:chExt cx="522101" cy="269269"/>
          </a:xfrm>
        </p:grpSpPr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4B0A32DD-C087-3D7F-6FAD-3BC9139C6D14}"/>
                </a:ext>
              </a:extLst>
            </p:cNvPr>
            <p:cNvSpPr/>
            <p:nvPr/>
          </p:nvSpPr>
          <p:spPr>
            <a:xfrm>
              <a:off x="8370252" y="3792895"/>
              <a:ext cx="261050" cy="269269"/>
            </a:xfrm>
            <a:custGeom>
              <a:avLst/>
              <a:gdLst>
                <a:gd name="connsiteX0" fmla="*/ 0 w 261050"/>
                <a:gd name="connsiteY0" fmla="*/ 0 h 269269"/>
                <a:gd name="connsiteX1" fmla="*/ 261051 w 261050"/>
                <a:gd name="connsiteY1" fmla="*/ 0 h 269269"/>
                <a:gd name="connsiteX2" fmla="*/ 261051 w 261050"/>
                <a:gd name="connsiteY2" fmla="*/ 269269 h 269269"/>
                <a:gd name="connsiteX3" fmla="*/ 0 w 261050"/>
                <a:gd name="connsiteY3" fmla="*/ 269269 h 269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050" h="269269">
                  <a:moveTo>
                    <a:pt x="0" y="0"/>
                  </a:moveTo>
                  <a:lnTo>
                    <a:pt x="261051" y="0"/>
                  </a:lnTo>
                  <a:lnTo>
                    <a:pt x="261051" y="269269"/>
                  </a:lnTo>
                  <a:lnTo>
                    <a:pt x="0" y="269269"/>
                  </a:lnTo>
                  <a:close/>
                </a:path>
              </a:pathLst>
            </a:custGeom>
            <a:solidFill>
              <a:srgbClr val="8FB538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458625CC-67C4-C35F-D0AD-646BF4056402}"/>
                </a:ext>
              </a:extLst>
            </p:cNvPr>
            <p:cNvSpPr/>
            <p:nvPr/>
          </p:nvSpPr>
          <p:spPr>
            <a:xfrm>
              <a:off x="8109201" y="3792895"/>
              <a:ext cx="261050" cy="269269"/>
            </a:xfrm>
            <a:custGeom>
              <a:avLst/>
              <a:gdLst>
                <a:gd name="connsiteX0" fmla="*/ 0 w 261050"/>
                <a:gd name="connsiteY0" fmla="*/ 0 h 269269"/>
                <a:gd name="connsiteX1" fmla="*/ 261051 w 261050"/>
                <a:gd name="connsiteY1" fmla="*/ 0 h 269269"/>
                <a:gd name="connsiteX2" fmla="*/ 261051 w 261050"/>
                <a:gd name="connsiteY2" fmla="*/ 269269 h 269269"/>
                <a:gd name="connsiteX3" fmla="*/ 0 w 261050"/>
                <a:gd name="connsiteY3" fmla="*/ 269269 h 269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050" h="269269">
                  <a:moveTo>
                    <a:pt x="0" y="0"/>
                  </a:moveTo>
                  <a:lnTo>
                    <a:pt x="261051" y="0"/>
                  </a:lnTo>
                  <a:lnTo>
                    <a:pt x="261051" y="269269"/>
                  </a:lnTo>
                  <a:lnTo>
                    <a:pt x="0" y="269269"/>
                  </a:lnTo>
                  <a:close/>
                </a:path>
              </a:pathLst>
            </a:custGeom>
            <a:solidFill>
              <a:srgbClr val="A4C43C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F5CB7850-9777-2FE0-F1A4-8458CBE77766}"/>
                </a:ext>
              </a:extLst>
            </p:cNvPr>
            <p:cNvSpPr/>
            <p:nvPr/>
          </p:nvSpPr>
          <p:spPr>
            <a:xfrm>
              <a:off x="8129075" y="3810752"/>
              <a:ext cx="483250" cy="233406"/>
            </a:xfrm>
            <a:custGeom>
              <a:avLst/>
              <a:gdLst>
                <a:gd name="connsiteX0" fmla="*/ 483250 w 483250"/>
                <a:gd name="connsiteY0" fmla="*/ 233406 h 233406"/>
                <a:gd name="connsiteX1" fmla="*/ 0 w 483250"/>
                <a:gd name="connsiteY1" fmla="*/ 233406 h 233406"/>
                <a:gd name="connsiteX2" fmla="*/ 0 w 483250"/>
                <a:gd name="connsiteY2" fmla="*/ 0 h 233406"/>
                <a:gd name="connsiteX3" fmla="*/ 483250 w 483250"/>
                <a:gd name="connsiteY3" fmla="*/ 0 h 233406"/>
                <a:gd name="connsiteX4" fmla="*/ 483250 w 483250"/>
                <a:gd name="connsiteY4" fmla="*/ 233406 h 233406"/>
                <a:gd name="connsiteX5" fmla="*/ 14943 w 483250"/>
                <a:gd name="connsiteY5" fmla="*/ 218538 h 233406"/>
                <a:gd name="connsiteX6" fmla="*/ 468457 w 483250"/>
                <a:gd name="connsiteY6" fmla="*/ 218538 h 233406"/>
                <a:gd name="connsiteX7" fmla="*/ 468457 w 483250"/>
                <a:gd name="connsiteY7" fmla="*/ 14943 h 233406"/>
                <a:gd name="connsiteX8" fmla="*/ 14943 w 483250"/>
                <a:gd name="connsiteY8" fmla="*/ 14943 h 233406"/>
                <a:gd name="connsiteX9" fmla="*/ 14943 w 483250"/>
                <a:gd name="connsiteY9" fmla="*/ 218538 h 23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3250" h="233406">
                  <a:moveTo>
                    <a:pt x="483250" y="233406"/>
                  </a:moveTo>
                  <a:lnTo>
                    <a:pt x="0" y="233406"/>
                  </a:lnTo>
                  <a:lnTo>
                    <a:pt x="0" y="0"/>
                  </a:lnTo>
                  <a:lnTo>
                    <a:pt x="483250" y="0"/>
                  </a:lnTo>
                  <a:lnTo>
                    <a:pt x="483250" y="233406"/>
                  </a:lnTo>
                  <a:close/>
                  <a:moveTo>
                    <a:pt x="14943" y="218538"/>
                  </a:moveTo>
                  <a:lnTo>
                    <a:pt x="468457" y="218538"/>
                  </a:lnTo>
                  <a:lnTo>
                    <a:pt x="468457" y="14943"/>
                  </a:lnTo>
                  <a:lnTo>
                    <a:pt x="14943" y="14943"/>
                  </a:lnTo>
                  <a:lnTo>
                    <a:pt x="14943" y="218538"/>
                  </a:lnTo>
                  <a:close/>
                </a:path>
              </a:pathLst>
            </a:custGeom>
            <a:solidFill>
              <a:srgbClr val="FFFFFF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23AABF84-1E82-1ABB-06B7-2CAF23B9BCE2}"/>
                </a:ext>
              </a:extLst>
            </p:cNvPr>
            <p:cNvSpPr/>
            <p:nvPr/>
          </p:nvSpPr>
          <p:spPr>
            <a:xfrm>
              <a:off x="8327963" y="3848109"/>
              <a:ext cx="83903" cy="160709"/>
            </a:xfrm>
            <a:custGeom>
              <a:avLst/>
              <a:gdLst>
                <a:gd name="connsiteX0" fmla="*/ 66944 w 83903"/>
                <a:gd name="connsiteY0" fmla="*/ 53420 h 160709"/>
                <a:gd name="connsiteX1" fmla="*/ 47369 w 83903"/>
                <a:gd name="connsiteY1" fmla="*/ 44380 h 160709"/>
                <a:gd name="connsiteX2" fmla="*/ 35340 w 83903"/>
                <a:gd name="connsiteY2" fmla="*/ 54168 h 160709"/>
                <a:gd name="connsiteX3" fmla="*/ 83904 w 83903"/>
                <a:gd name="connsiteY3" fmla="*/ 103479 h 160709"/>
                <a:gd name="connsiteX4" fmla="*/ 54541 w 83903"/>
                <a:gd name="connsiteY4" fmla="*/ 140761 h 160709"/>
                <a:gd name="connsiteX5" fmla="*/ 54541 w 83903"/>
                <a:gd name="connsiteY5" fmla="*/ 160710 h 160709"/>
                <a:gd name="connsiteX6" fmla="*/ 33472 w 83903"/>
                <a:gd name="connsiteY6" fmla="*/ 160710 h 160709"/>
                <a:gd name="connsiteX7" fmla="*/ 33472 w 83903"/>
                <a:gd name="connsiteY7" fmla="*/ 141882 h 160709"/>
                <a:gd name="connsiteX8" fmla="*/ 0 w 83903"/>
                <a:gd name="connsiteY8" fmla="*/ 127611 h 160709"/>
                <a:gd name="connsiteX9" fmla="*/ 13897 w 83903"/>
                <a:gd name="connsiteY9" fmla="*/ 105795 h 160709"/>
                <a:gd name="connsiteX10" fmla="*/ 39897 w 83903"/>
                <a:gd name="connsiteY10" fmla="*/ 116330 h 160709"/>
                <a:gd name="connsiteX11" fmla="*/ 53047 w 83903"/>
                <a:gd name="connsiteY11" fmla="*/ 105795 h 160709"/>
                <a:gd name="connsiteX12" fmla="*/ 4483 w 83903"/>
                <a:gd name="connsiteY12" fmla="*/ 55737 h 160709"/>
                <a:gd name="connsiteX13" fmla="*/ 33472 w 83903"/>
                <a:gd name="connsiteY13" fmla="*/ 19575 h 160709"/>
                <a:gd name="connsiteX14" fmla="*/ 33472 w 83903"/>
                <a:gd name="connsiteY14" fmla="*/ 0 h 160709"/>
                <a:gd name="connsiteX15" fmla="*/ 54541 w 83903"/>
                <a:gd name="connsiteY15" fmla="*/ 0 h 160709"/>
                <a:gd name="connsiteX16" fmla="*/ 54541 w 83903"/>
                <a:gd name="connsiteY16" fmla="*/ 19202 h 160709"/>
                <a:gd name="connsiteX17" fmla="*/ 82932 w 83903"/>
                <a:gd name="connsiteY17" fmla="*/ 35041 h 160709"/>
                <a:gd name="connsiteX18" fmla="*/ 66944 w 83903"/>
                <a:gd name="connsiteY18" fmla="*/ 53420 h 160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903" h="160709">
                  <a:moveTo>
                    <a:pt x="66944" y="53420"/>
                  </a:moveTo>
                  <a:cubicBezTo>
                    <a:pt x="60145" y="47369"/>
                    <a:pt x="54317" y="44380"/>
                    <a:pt x="47369" y="44380"/>
                  </a:cubicBezTo>
                  <a:cubicBezTo>
                    <a:pt x="39300" y="44380"/>
                    <a:pt x="35340" y="46621"/>
                    <a:pt x="35340" y="54168"/>
                  </a:cubicBezTo>
                  <a:cubicBezTo>
                    <a:pt x="35340" y="68438"/>
                    <a:pt x="83904" y="69260"/>
                    <a:pt x="83904" y="103479"/>
                  </a:cubicBezTo>
                  <a:cubicBezTo>
                    <a:pt x="83904" y="121709"/>
                    <a:pt x="74266" y="136054"/>
                    <a:pt x="54541" y="140761"/>
                  </a:cubicBezTo>
                  <a:lnTo>
                    <a:pt x="54541" y="160710"/>
                  </a:lnTo>
                  <a:lnTo>
                    <a:pt x="33472" y="160710"/>
                  </a:lnTo>
                  <a:lnTo>
                    <a:pt x="33472" y="141882"/>
                  </a:lnTo>
                  <a:cubicBezTo>
                    <a:pt x="22713" y="140537"/>
                    <a:pt x="9339" y="136054"/>
                    <a:pt x="0" y="127611"/>
                  </a:cubicBezTo>
                  <a:lnTo>
                    <a:pt x="13897" y="105795"/>
                  </a:lnTo>
                  <a:cubicBezTo>
                    <a:pt x="24058" y="113341"/>
                    <a:pt x="31978" y="116330"/>
                    <a:pt x="39897" y="116330"/>
                  </a:cubicBezTo>
                  <a:cubicBezTo>
                    <a:pt x="49311" y="116330"/>
                    <a:pt x="53047" y="113117"/>
                    <a:pt x="53047" y="105795"/>
                  </a:cubicBezTo>
                  <a:cubicBezTo>
                    <a:pt x="53047" y="90703"/>
                    <a:pt x="4483" y="88685"/>
                    <a:pt x="4483" y="55737"/>
                  </a:cubicBezTo>
                  <a:cubicBezTo>
                    <a:pt x="4483" y="36759"/>
                    <a:pt x="15242" y="23535"/>
                    <a:pt x="33472" y="19575"/>
                  </a:cubicBezTo>
                  <a:lnTo>
                    <a:pt x="33472" y="0"/>
                  </a:lnTo>
                  <a:lnTo>
                    <a:pt x="54541" y="0"/>
                  </a:lnTo>
                  <a:lnTo>
                    <a:pt x="54541" y="19202"/>
                  </a:lnTo>
                  <a:cubicBezTo>
                    <a:pt x="66421" y="21069"/>
                    <a:pt x="75461" y="27121"/>
                    <a:pt x="82932" y="35041"/>
                  </a:cubicBezTo>
                  <a:lnTo>
                    <a:pt x="66944" y="53420"/>
                  </a:lnTo>
                  <a:close/>
                </a:path>
              </a:pathLst>
            </a:custGeom>
            <a:solidFill>
              <a:srgbClr val="FFFFFF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019" name="Freeform: Shape 1018">
            <a:extLst>
              <a:ext uri="{FF2B5EF4-FFF2-40B4-BE49-F238E27FC236}">
                <a16:creationId xmlns:a16="http://schemas.microsoft.com/office/drawing/2014/main" id="{6DA176C7-B42E-86EF-AF4C-60E7F3F0BAE7}"/>
              </a:ext>
            </a:extLst>
          </p:cNvPr>
          <p:cNvSpPr/>
          <p:nvPr/>
        </p:nvSpPr>
        <p:spPr>
          <a:xfrm>
            <a:off x="10262756" y="3751877"/>
            <a:ext cx="562745" cy="576268"/>
          </a:xfrm>
          <a:custGeom>
            <a:avLst/>
            <a:gdLst>
              <a:gd name="connsiteX0" fmla="*/ 539360 w 562745"/>
              <a:gd name="connsiteY0" fmla="*/ 346374 h 576268"/>
              <a:gd name="connsiteX1" fmla="*/ 539360 w 562745"/>
              <a:gd name="connsiteY1" fmla="*/ 332552 h 576268"/>
              <a:gd name="connsiteX2" fmla="*/ 539360 w 562745"/>
              <a:gd name="connsiteY2" fmla="*/ 45202 h 576268"/>
              <a:gd name="connsiteX3" fmla="*/ 562746 w 562745"/>
              <a:gd name="connsiteY3" fmla="*/ 45202 h 576268"/>
              <a:gd name="connsiteX4" fmla="*/ 562746 w 562745"/>
              <a:gd name="connsiteY4" fmla="*/ 0 h 576268"/>
              <a:gd name="connsiteX5" fmla="*/ 281373 w 562745"/>
              <a:gd name="connsiteY5" fmla="*/ 0 h 576268"/>
              <a:gd name="connsiteX6" fmla="*/ 0 w 562745"/>
              <a:gd name="connsiteY6" fmla="*/ 0 h 576268"/>
              <a:gd name="connsiteX7" fmla="*/ 0 w 562745"/>
              <a:gd name="connsiteY7" fmla="*/ 45202 h 576268"/>
              <a:gd name="connsiteX8" fmla="*/ 23460 w 562745"/>
              <a:gd name="connsiteY8" fmla="*/ 45202 h 576268"/>
              <a:gd name="connsiteX9" fmla="*/ 23460 w 562745"/>
              <a:gd name="connsiteY9" fmla="*/ 332552 h 576268"/>
              <a:gd name="connsiteX10" fmla="*/ 23460 w 562745"/>
              <a:gd name="connsiteY10" fmla="*/ 346374 h 576268"/>
              <a:gd name="connsiteX11" fmla="*/ 37282 w 562745"/>
              <a:gd name="connsiteY11" fmla="*/ 346374 h 576268"/>
              <a:gd name="connsiteX12" fmla="*/ 240056 w 562745"/>
              <a:gd name="connsiteY12" fmla="*/ 346374 h 576268"/>
              <a:gd name="connsiteX13" fmla="*/ 130525 w 562745"/>
              <a:gd name="connsiteY13" fmla="*/ 560654 h 576268"/>
              <a:gd name="connsiteX14" fmla="*/ 161083 w 562745"/>
              <a:gd name="connsiteY14" fmla="*/ 576269 h 576268"/>
              <a:gd name="connsiteX15" fmla="*/ 264189 w 562745"/>
              <a:gd name="connsiteY15" fmla="*/ 374466 h 576268"/>
              <a:gd name="connsiteX16" fmla="*/ 264189 w 562745"/>
              <a:gd name="connsiteY16" fmla="*/ 576269 h 576268"/>
              <a:gd name="connsiteX17" fmla="*/ 298557 w 562745"/>
              <a:gd name="connsiteY17" fmla="*/ 576269 h 576268"/>
              <a:gd name="connsiteX18" fmla="*/ 298557 w 562745"/>
              <a:gd name="connsiteY18" fmla="*/ 374466 h 576268"/>
              <a:gd name="connsiteX19" fmla="*/ 401737 w 562745"/>
              <a:gd name="connsiteY19" fmla="*/ 576269 h 576268"/>
              <a:gd name="connsiteX20" fmla="*/ 432295 w 562745"/>
              <a:gd name="connsiteY20" fmla="*/ 560654 h 576268"/>
              <a:gd name="connsiteX21" fmla="*/ 322764 w 562745"/>
              <a:gd name="connsiteY21" fmla="*/ 346374 h 576268"/>
              <a:gd name="connsiteX22" fmla="*/ 525538 w 562745"/>
              <a:gd name="connsiteY22" fmla="*/ 346374 h 576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62745" h="576268">
                <a:moveTo>
                  <a:pt x="539360" y="346374"/>
                </a:moveTo>
                <a:lnTo>
                  <a:pt x="539360" y="332552"/>
                </a:lnTo>
                <a:lnTo>
                  <a:pt x="539360" y="45202"/>
                </a:lnTo>
                <a:lnTo>
                  <a:pt x="562746" y="45202"/>
                </a:lnTo>
                <a:lnTo>
                  <a:pt x="562746" y="0"/>
                </a:lnTo>
                <a:lnTo>
                  <a:pt x="281373" y="0"/>
                </a:lnTo>
                <a:lnTo>
                  <a:pt x="0" y="0"/>
                </a:lnTo>
                <a:lnTo>
                  <a:pt x="0" y="45202"/>
                </a:lnTo>
                <a:lnTo>
                  <a:pt x="23460" y="45202"/>
                </a:lnTo>
                <a:lnTo>
                  <a:pt x="23460" y="332552"/>
                </a:lnTo>
                <a:lnTo>
                  <a:pt x="23460" y="346374"/>
                </a:lnTo>
                <a:lnTo>
                  <a:pt x="37282" y="346374"/>
                </a:lnTo>
                <a:lnTo>
                  <a:pt x="240056" y="346374"/>
                </a:lnTo>
                <a:lnTo>
                  <a:pt x="130525" y="560654"/>
                </a:lnTo>
                <a:lnTo>
                  <a:pt x="161083" y="576269"/>
                </a:lnTo>
                <a:lnTo>
                  <a:pt x="264189" y="374466"/>
                </a:lnTo>
                <a:lnTo>
                  <a:pt x="264189" y="576269"/>
                </a:lnTo>
                <a:lnTo>
                  <a:pt x="298557" y="576269"/>
                </a:lnTo>
                <a:lnTo>
                  <a:pt x="298557" y="374466"/>
                </a:lnTo>
                <a:lnTo>
                  <a:pt x="401737" y="576269"/>
                </a:lnTo>
                <a:lnTo>
                  <a:pt x="432295" y="560654"/>
                </a:lnTo>
                <a:lnTo>
                  <a:pt x="322764" y="346374"/>
                </a:lnTo>
                <a:lnTo>
                  <a:pt x="525538" y="346374"/>
                </a:lnTo>
                <a:close/>
              </a:path>
            </a:pathLst>
          </a:custGeom>
          <a:solidFill>
            <a:srgbClr val="000000">
              <a:alpha val="20000"/>
            </a:srgbClr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0" name="Freeform: Shape 1019">
            <a:extLst>
              <a:ext uri="{FF2B5EF4-FFF2-40B4-BE49-F238E27FC236}">
                <a16:creationId xmlns:a16="http://schemas.microsoft.com/office/drawing/2014/main" id="{C8701E2A-A372-525C-FDE1-77073D2AA656}"/>
              </a:ext>
            </a:extLst>
          </p:cNvPr>
          <p:cNvSpPr/>
          <p:nvPr/>
        </p:nvSpPr>
        <p:spPr>
          <a:xfrm rot="9175655">
            <a:off x="10578256" y="4036412"/>
            <a:ext cx="34367" cy="277926"/>
          </a:xfrm>
          <a:custGeom>
            <a:avLst/>
            <a:gdLst>
              <a:gd name="connsiteX0" fmla="*/ 0 w 34367"/>
              <a:gd name="connsiteY0" fmla="*/ 0 h 277926"/>
              <a:gd name="connsiteX1" fmla="*/ 34367 w 34367"/>
              <a:gd name="connsiteY1" fmla="*/ 0 h 277926"/>
              <a:gd name="connsiteX2" fmla="*/ 34367 w 34367"/>
              <a:gd name="connsiteY2" fmla="*/ 277926 h 277926"/>
              <a:gd name="connsiteX3" fmla="*/ 0 w 34367"/>
              <a:gd name="connsiteY3" fmla="*/ 277926 h 277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367" h="277926">
                <a:moveTo>
                  <a:pt x="0" y="0"/>
                </a:moveTo>
                <a:lnTo>
                  <a:pt x="34367" y="0"/>
                </a:lnTo>
                <a:lnTo>
                  <a:pt x="34367" y="277926"/>
                </a:lnTo>
                <a:lnTo>
                  <a:pt x="0" y="277926"/>
                </a:lnTo>
                <a:close/>
              </a:path>
            </a:pathLst>
          </a:custGeom>
          <a:solidFill>
            <a:srgbClr val="444344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1" name="Freeform: Shape 1020">
            <a:extLst>
              <a:ext uri="{FF2B5EF4-FFF2-40B4-BE49-F238E27FC236}">
                <a16:creationId xmlns:a16="http://schemas.microsoft.com/office/drawing/2014/main" id="{E1D24846-FD4B-29DD-2DBC-7B97759F2B68}"/>
              </a:ext>
            </a:extLst>
          </p:cNvPr>
          <p:cNvSpPr/>
          <p:nvPr/>
        </p:nvSpPr>
        <p:spPr>
          <a:xfrm rot="1624345">
            <a:off x="10433454" y="4036380"/>
            <a:ext cx="34367" cy="277926"/>
          </a:xfrm>
          <a:custGeom>
            <a:avLst/>
            <a:gdLst>
              <a:gd name="connsiteX0" fmla="*/ 0 w 34367"/>
              <a:gd name="connsiteY0" fmla="*/ 0 h 277926"/>
              <a:gd name="connsiteX1" fmla="*/ 34367 w 34367"/>
              <a:gd name="connsiteY1" fmla="*/ 0 h 277926"/>
              <a:gd name="connsiteX2" fmla="*/ 34367 w 34367"/>
              <a:gd name="connsiteY2" fmla="*/ 277926 h 277926"/>
              <a:gd name="connsiteX3" fmla="*/ 0 w 34367"/>
              <a:gd name="connsiteY3" fmla="*/ 277926 h 277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367" h="277926">
                <a:moveTo>
                  <a:pt x="0" y="0"/>
                </a:moveTo>
                <a:lnTo>
                  <a:pt x="34367" y="0"/>
                </a:lnTo>
                <a:lnTo>
                  <a:pt x="34367" y="277926"/>
                </a:lnTo>
                <a:lnTo>
                  <a:pt x="0" y="277926"/>
                </a:lnTo>
                <a:close/>
              </a:path>
            </a:pathLst>
          </a:custGeom>
          <a:solidFill>
            <a:srgbClr val="444344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2" name="Freeform: Shape 1021">
            <a:extLst>
              <a:ext uri="{FF2B5EF4-FFF2-40B4-BE49-F238E27FC236}">
                <a16:creationId xmlns:a16="http://schemas.microsoft.com/office/drawing/2014/main" id="{7A57D22F-EBBE-1924-B276-0FCEFEF202F1}"/>
              </a:ext>
            </a:extLst>
          </p:cNvPr>
          <p:cNvSpPr/>
          <p:nvPr/>
        </p:nvSpPr>
        <p:spPr>
          <a:xfrm>
            <a:off x="10505801" y="3938513"/>
            <a:ext cx="34368" cy="368489"/>
          </a:xfrm>
          <a:custGeom>
            <a:avLst/>
            <a:gdLst>
              <a:gd name="connsiteX0" fmla="*/ 0 w 34368"/>
              <a:gd name="connsiteY0" fmla="*/ 0 h 368489"/>
              <a:gd name="connsiteX1" fmla="*/ 34368 w 34368"/>
              <a:gd name="connsiteY1" fmla="*/ 0 h 368489"/>
              <a:gd name="connsiteX2" fmla="*/ 34368 w 34368"/>
              <a:gd name="connsiteY2" fmla="*/ 368489 h 368489"/>
              <a:gd name="connsiteX3" fmla="*/ 0 w 34368"/>
              <a:gd name="connsiteY3" fmla="*/ 368489 h 368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368" h="368489">
                <a:moveTo>
                  <a:pt x="0" y="0"/>
                </a:moveTo>
                <a:lnTo>
                  <a:pt x="34368" y="0"/>
                </a:lnTo>
                <a:lnTo>
                  <a:pt x="34368" y="368489"/>
                </a:lnTo>
                <a:lnTo>
                  <a:pt x="0" y="368489"/>
                </a:lnTo>
                <a:close/>
              </a:path>
            </a:pathLst>
          </a:custGeom>
          <a:solidFill>
            <a:srgbClr val="5B5B5F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3" name="Freeform: Shape 1022">
            <a:extLst>
              <a:ext uri="{FF2B5EF4-FFF2-40B4-BE49-F238E27FC236}">
                <a16:creationId xmlns:a16="http://schemas.microsoft.com/office/drawing/2014/main" id="{7FB34EC7-1A34-D7DC-6AF0-00E09DA5AF56}"/>
              </a:ext>
            </a:extLst>
          </p:cNvPr>
          <p:cNvSpPr/>
          <p:nvPr/>
        </p:nvSpPr>
        <p:spPr>
          <a:xfrm>
            <a:off x="10278820" y="3759498"/>
            <a:ext cx="244165" cy="303712"/>
          </a:xfrm>
          <a:custGeom>
            <a:avLst/>
            <a:gdLst>
              <a:gd name="connsiteX0" fmla="*/ 0 w 244165"/>
              <a:gd name="connsiteY0" fmla="*/ 0 h 303712"/>
              <a:gd name="connsiteX1" fmla="*/ 244165 w 244165"/>
              <a:gd name="connsiteY1" fmla="*/ 0 h 303712"/>
              <a:gd name="connsiteX2" fmla="*/ 244165 w 244165"/>
              <a:gd name="connsiteY2" fmla="*/ 303712 h 303712"/>
              <a:gd name="connsiteX3" fmla="*/ 0 w 244165"/>
              <a:gd name="connsiteY3" fmla="*/ 303712 h 3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4165" h="303712">
                <a:moveTo>
                  <a:pt x="0" y="0"/>
                </a:moveTo>
                <a:lnTo>
                  <a:pt x="244165" y="0"/>
                </a:lnTo>
                <a:lnTo>
                  <a:pt x="244165" y="303712"/>
                </a:lnTo>
                <a:lnTo>
                  <a:pt x="0" y="303712"/>
                </a:lnTo>
                <a:close/>
              </a:path>
            </a:pathLst>
          </a:custGeom>
          <a:solidFill>
            <a:srgbClr val="FFFFFF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4" name="Freeform: Shape 1023">
            <a:extLst>
              <a:ext uri="{FF2B5EF4-FFF2-40B4-BE49-F238E27FC236}">
                <a16:creationId xmlns:a16="http://schemas.microsoft.com/office/drawing/2014/main" id="{CAC38362-6E85-E677-7D38-FAE80E3E4438}"/>
              </a:ext>
            </a:extLst>
          </p:cNvPr>
          <p:cNvSpPr/>
          <p:nvPr/>
        </p:nvSpPr>
        <p:spPr>
          <a:xfrm>
            <a:off x="10522985" y="3759498"/>
            <a:ext cx="244165" cy="303712"/>
          </a:xfrm>
          <a:custGeom>
            <a:avLst/>
            <a:gdLst>
              <a:gd name="connsiteX0" fmla="*/ 0 w 244165"/>
              <a:gd name="connsiteY0" fmla="*/ 0 h 303712"/>
              <a:gd name="connsiteX1" fmla="*/ 244165 w 244165"/>
              <a:gd name="connsiteY1" fmla="*/ 0 h 303712"/>
              <a:gd name="connsiteX2" fmla="*/ 244165 w 244165"/>
              <a:gd name="connsiteY2" fmla="*/ 303712 h 303712"/>
              <a:gd name="connsiteX3" fmla="*/ 0 w 244165"/>
              <a:gd name="connsiteY3" fmla="*/ 303712 h 3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4165" h="303712">
                <a:moveTo>
                  <a:pt x="0" y="0"/>
                </a:moveTo>
                <a:lnTo>
                  <a:pt x="244165" y="0"/>
                </a:lnTo>
                <a:lnTo>
                  <a:pt x="244165" y="303712"/>
                </a:lnTo>
                <a:lnTo>
                  <a:pt x="0" y="303712"/>
                </a:lnTo>
                <a:close/>
              </a:path>
            </a:pathLst>
          </a:custGeom>
          <a:solidFill>
            <a:srgbClr val="EBEBED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5" name="Freeform: Shape 1024">
            <a:extLst>
              <a:ext uri="{FF2B5EF4-FFF2-40B4-BE49-F238E27FC236}">
                <a16:creationId xmlns:a16="http://schemas.microsoft.com/office/drawing/2014/main" id="{6719945D-35FA-4A52-4ED4-A1E54832621B}"/>
              </a:ext>
            </a:extLst>
          </p:cNvPr>
          <p:cNvSpPr/>
          <p:nvPr/>
        </p:nvSpPr>
        <p:spPr>
          <a:xfrm>
            <a:off x="10264923" y="3745751"/>
            <a:ext cx="515974" cy="331356"/>
          </a:xfrm>
          <a:custGeom>
            <a:avLst/>
            <a:gdLst>
              <a:gd name="connsiteX0" fmla="*/ 502227 w 515974"/>
              <a:gd name="connsiteY0" fmla="*/ 13747 h 331356"/>
              <a:gd name="connsiteX1" fmla="*/ 502227 w 515974"/>
              <a:gd name="connsiteY1" fmla="*/ 317460 h 331356"/>
              <a:gd name="connsiteX2" fmla="*/ 258062 w 515974"/>
              <a:gd name="connsiteY2" fmla="*/ 317460 h 331356"/>
              <a:gd name="connsiteX3" fmla="*/ 13897 w 515974"/>
              <a:gd name="connsiteY3" fmla="*/ 317460 h 331356"/>
              <a:gd name="connsiteX4" fmla="*/ 13897 w 515974"/>
              <a:gd name="connsiteY4" fmla="*/ 13747 h 331356"/>
              <a:gd name="connsiteX5" fmla="*/ 258062 w 515974"/>
              <a:gd name="connsiteY5" fmla="*/ 13747 h 331356"/>
              <a:gd name="connsiteX6" fmla="*/ 502227 w 515974"/>
              <a:gd name="connsiteY6" fmla="*/ 13747 h 331356"/>
              <a:gd name="connsiteX7" fmla="*/ 515975 w 515974"/>
              <a:gd name="connsiteY7" fmla="*/ 0 h 331356"/>
              <a:gd name="connsiteX8" fmla="*/ 502153 w 515974"/>
              <a:gd name="connsiteY8" fmla="*/ 0 h 331356"/>
              <a:gd name="connsiteX9" fmla="*/ 257987 w 515974"/>
              <a:gd name="connsiteY9" fmla="*/ 0 h 331356"/>
              <a:gd name="connsiteX10" fmla="*/ 13822 w 515974"/>
              <a:gd name="connsiteY10" fmla="*/ 0 h 331356"/>
              <a:gd name="connsiteX11" fmla="*/ 0 w 515974"/>
              <a:gd name="connsiteY11" fmla="*/ 0 h 331356"/>
              <a:gd name="connsiteX12" fmla="*/ 0 w 515974"/>
              <a:gd name="connsiteY12" fmla="*/ 13822 h 331356"/>
              <a:gd name="connsiteX13" fmla="*/ 0 w 515974"/>
              <a:gd name="connsiteY13" fmla="*/ 317534 h 331356"/>
              <a:gd name="connsiteX14" fmla="*/ 0 w 515974"/>
              <a:gd name="connsiteY14" fmla="*/ 331357 h 331356"/>
              <a:gd name="connsiteX15" fmla="*/ 13822 w 515974"/>
              <a:gd name="connsiteY15" fmla="*/ 331357 h 331356"/>
              <a:gd name="connsiteX16" fmla="*/ 257987 w 515974"/>
              <a:gd name="connsiteY16" fmla="*/ 331357 h 331356"/>
              <a:gd name="connsiteX17" fmla="*/ 502153 w 515974"/>
              <a:gd name="connsiteY17" fmla="*/ 331357 h 331356"/>
              <a:gd name="connsiteX18" fmla="*/ 515975 w 515974"/>
              <a:gd name="connsiteY18" fmla="*/ 331357 h 331356"/>
              <a:gd name="connsiteX19" fmla="*/ 515975 w 515974"/>
              <a:gd name="connsiteY19" fmla="*/ 317534 h 331356"/>
              <a:gd name="connsiteX20" fmla="*/ 515975 w 515974"/>
              <a:gd name="connsiteY20" fmla="*/ 13822 h 331356"/>
              <a:gd name="connsiteX21" fmla="*/ 515975 w 515974"/>
              <a:gd name="connsiteY21" fmla="*/ 0 h 331356"/>
              <a:gd name="connsiteX22" fmla="*/ 515975 w 515974"/>
              <a:gd name="connsiteY22" fmla="*/ 0 h 33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15974" h="331356">
                <a:moveTo>
                  <a:pt x="502227" y="13747"/>
                </a:moveTo>
                <a:lnTo>
                  <a:pt x="502227" y="317460"/>
                </a:lnTo>
                <a:lnTo>
                  <a:pt x="258062" y="317460"/>
                </a:lnTo>
                <a:lnTo>
                  <a:pt x="13897" y="317460"/>
                </a:lnTo>
                <a:lnTo>
                  <a:pt x="13897" y="13747"/>
                </a:lnTo>
                <a:lnTo>
                  <a:pt x="258062" y="13747"/>
                </a:lnTo>
                <a:lnTo>
                  <a:pt x="502227" y="13747"/>
                </a:lnTo>
                <a:moveTo>
                  <a:pt x="515975" y="0"/>
                </a:moveTo>
                <a:lnTo>
                  <a:pt x="502153" y="0"/>
                </a:lnTo>
                <a:lnTo>
                  <a:pt x="257987" y="0"/>
                </a:lnTo>
                <a:lnTo>
                  <a:pt x="13822" y="0"/>
                </a:lnTo>
                <a:lnTo>
                  <a:pt x="0" y="0"/>
                </a:lnTo>
                <a:lnTo>
                  <a:pt x="0" y="13822"/>
                </a:lnTo>
                <a:lnTo>
                  <a:pt x="0" y="317534"/>
                </a:lnTo>
                <a:lnTo>
                  <a:pt x="0" y="331357"/>
                </a:lnTo>
                <a:lnTo>
                  <a:pt x="13822" y="331357"/>
                </a:lnTo>
                <a:lnTo>
                  <a:pt x="257987" y="331357"/>
                </a:lnTo>
                <a:lnTo>
                  <a:pt x="502153" y="331357"/>
                </a:lnTo>
                <a:lnTo>
                  <a:pt x="515975" y="331357"/>
                </a:lnTo>
                <a:lnTo>
                  <a:pt x="515975" y="317534"/>
                </a:lnTo>
                <a:lnTo>
                  <a:pt x="515975" y="13822"/>
                </a:lnTo>
                <a:lnTo>
                  <a:pt x="515975" y="0"/>
                </a:lnTo>
                <a:lnTo>
                  <a:pt x="515975" y="0"/>
                </a:lnTo>
                <a:close/>
              </a:path>
            </a:pathLst>
          </a:custGeom>
          <a:solidFill>
            <a:srgbClr val="574F44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6" name="Freeform: Shape 1025">
            <a:extLst>
              <a:ext uri="{FF2B5EF4-FFF2-40B4-BE49-F238E27FC236}">
                <a16:creationId xmlns:a16="http://schemas.microsoft.com/office/drawing/2014/main" id="{550ECA7F-7B14-8748-3B49-7EFA93B12A3A}"/>
              </a:ext>
            </a:extLst>
          </p:cNvPr>
          <p:cNvSpPr/>
          <p:nvPr/>
        </p:nvSpPr>
        <p:spPr>
          <a:xfrm>
            <a:off x="10350620" y="3846166"/>
            <a:ext cx="359672" cy="150324"/>
          </a:xfrm>
          <a:custGeom>
            <a:avLst/>
            <a:gdLst>
              <a:gd name="connsiteX0" fmla="*/ 232286 w 359672"/>
              <a:gd name="connsiteY0" fmla="*/ 150325 h 150324"/>
              <a:gd name="connsiteX1" fmla="*/ 127537 w 359672"/>
              <a:gd name="connsiteY1" fmla="*/ 45576 h 150324"/>
              <a:gd name="connsiteX2" fmla="*/ 22788 w 359672"/>
              <a:gd name="connsiteY2" fmla="*/ 150325 h 150324"/>
              <a:gd name="connsiteX3" fmla="*/ 0 w 359672"/>
              <a:gd name="connsiteY3" fmla="*/ 127537 h 150324"/>
              <a:gd name="connsiteX4" fmla="*/ 127537 w 359672"/>
              <a:gd name="connsiteY4" fmla="*/ 0 h 150324"/>
              <a:gd name="connsiteX5" fmla="*/ 232286 w 359672"/>
              <a:gd name="connsiteY5" fmla="*/ 104749 h 150324"/>
              <a:gd name="connsiteX6" fmla="*/ 336885 w 359672"/>
              <a:gd name="connsiteY6" fmla="*/ 0 h 150324"/>
              <a:gd name="connsiteX7" fmla="*/ 359673 w 359672"/>
              <a:gd name="connsiteY7" fmla="*/ 22788 h 150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9672" h="150324">
                <a:moveTo>
                  <a:pt x="232286" y="150325"/>
                </a:moveTo>
                <a:lnTo>
                  <a:pt x="127537" y="45576"/>
                </a:lnTo>
                <a:lnTo>
                  <a:pt x="22788" y="150325"/>
                </a:lnTo>
                <a:lnTo>
                  <a:pt x="0" y="127537"/>
                </a:lnTo>
                <a:lnTo>
                  <a:pt x="127537" y="0"/>
                </a:lnTo>
                <a:lnTo>
                  <a:pt x="232286" y="104749"/>
                </a:lnTo>
                <a:lnTo>
                  <a:pt x="336885" y="0"/>
                </a:lnTo>
                <a:lnTo>
                  <a:pt x="359673" y="22788"/>
                </a:lnTo>
                <a:close/>
              </a:path>
            </a:pathLst>
          </a:custGeom>
          <a:solidFill>
            <a:srgbClr val="A10A18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027" name="Graphic 733">
            <a:extLst>
              <a:ext uri="{FF2B5EF4-FFF2-40B4-BE49-F238E27FC236}">
                <a16:creationId xmlns:a16="http://schemas.microsoft.com/office/drawing/2014/main" id="{25171B95-39F4-3B9D-3B1B-4D606C024DFC}"/>
              </a:ext>
            </a:extLst>
          </p:cNvPr>
          <p:cNvGrpSpPr/>
          <p:nvPr/>
        </p:nvGrpSpPr>
        <p:grpSpPr>
          <a:xfrm>
            <a:off x="10241612" y="3730658"/>
            <a:ext cx="562745" cy="45201"/>
            <a:chOff x="10241612" y="3730658"/>
            <a:chExt cx="562745" cy="45201"/>
          </a:xfrm>
        </p:grpSpPr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65B723E-4091-EA20-E37E-AFD225F94768}"/>
                </a:ext>
              </a:extLst>
            </p:cNvPr>
            <p:cNvSpPr/>
            <p:nvPr/>
          </p:nvSpPr>
          <p:spPr>
            <a:xfrm>
              <a:off x="10241612" y="3730658"/>
              <a:ext cx="281372" cy="45201"/>
            </a:xfrm>
            <a:custGeom>
              <a:avLst/>
              <a:gdLst>
                <a:gd name="connsiteX0" fmla="*/ 0 w 281372"/>
                <a:gd name="connsiteY0" fmla="*/ 0 h 45201"/>
                <a:gd name="connsiteX1" fmla="*/ 281373 w 281372"/>
                <a:gd name="connsiteY1" fmla="*/ 0 h 45201"/>
                <a:gd name="connsiteX2" fmla="*/ 281373 w 281372"/>
                <a:gd name="connsiteY2" fmla="*/ 45202 h 45201"/>
                <a:gd name="connsiteX3" fmla="*/ 0 w 281372"/>
                <a:gd name="connsiteY3" fmla="*/ 45202 h 45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1372" h="45201">
                  <a:moveTo>
                    <a:pt x="0" y="0"/>
                  </a:moveTo>
                  <a:lnTo>
                    <a:pt x="281373" y="0"/>
                  </a:lnTo>
                  <a:lnTo>
                    <a:pt x="281373" y="45202"/>
                  </a:lnTo>
                  <a:lnTo>
                    <a:pt x="0" y="45202"/>
                  </a:lnTo>
                  <a:close/>
                </a:path>
              </a:pathLst>
            </a:custGeom>
            <a:solidFill>
              <a:srgbClr val="977F54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5798FC38-EC7C-FD24-7BD9-3BD822849CD0}"/>
                </a:ext>
              </a:extLst>
            </p:cNvPr>
            <p:cNvSpPr/>
            <p:nvPr/>
          </p:nvSpPr>
          <p:spPr>
            <a:xfrm>
              <a:off x="10522985" y="3730658"/>
              <a:ext cx="281372" cy="45201"/>
            </a:xfrm>
            <a:custGeom>
              <a:avLst/>
              <a:gdLst>
                <a:gd name="connsiteX0" fmla="*/ 0 w 281372"/>
                <a:gd name="connsiteY0" fmla="*/ 0 h 45201"/>
                <a:gd name="connsiteX1" fmla="*/ 281373 w 281372"/>
                <a:gd name="connsiteY1" fmla="*/ 0 h 45201"/>
                <a:gd name="connsiteX2" fmla="*/ 281373 w 281372"/>
                <a:gd name="connsiteY2" fmla="*/ 45202 h 45201"/>
                <a:gd name="connsiteX3" fmla="*/ 0 w 281372"/>
                <a:gd name="connsiteY3" fmla="*/ 45202 h 45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1372" h="45201">
                  <a:moveTo>
                    <a:pt x="0" y="0"/>
                  </a:moveTo>
                  <a:lnTo>
                    <a:pt x="281373" y="0"/>
                  </a:lnTo>
                  <a:lnTo>
                    <a:pt x="281373" y="45202"/>
                  </a:lnTo>
                  <a:lnTo>
                    <a:pt x="0" y="45202"/>
                  </a:lnTo>
                  <a:close/>
                </a:path>
              </a:pathLst>
            </a:custGeom>
            <a:solidFill>
              <a:srgbClr val="88704C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032" name="Freeform: Shape 1031">
            <a:extLst>
              <a:ext uri="{FF2B5EF4-FFF2-40B4-BE49-F238E27FC236}">
                <a16:creationId xmlns:a16="http://schemas.microsoft.com/office/drawing/2014/main" id="{4CFCD0D1-82F2-9AEC-AB3E-8BE182A1C2F5}"/>
              </a:ext>
            </a:extLst>
          </p:cNvPr>
          <p:cNvSpPr/>
          <p:nvPr/>
        </p:nvSpPr>
        <p:spPr>
          <a:xfrm>
            <a:off x="11309649" y="3629719"/>
            <a:ext cx="556021" cy="608470"/>
          </a:xfrm>
          <a:custGeom>
            <a:avLst/>
            <a:gdLst>
              <a:gd name="connsiteX0" fmla="*/ 137548 w 556021"/>
              <a:gd name="connsiteY0" fmla="*/ 349288 h 608470"/>
              <a:gd name="connsiteX1" fmla="*/ 80243 w 556021"/>
              <a:gd name="connsiteY1" fmla="*/ 377530 h 608470"/>
              <a:gd name="connsiteX2" fmla="*/ 0 w 556021"/>
              <a:gd name="connsiteY2" fmla="*/ 506486 h 608470"/>
              <a:gd name="connsiteX3" fmla="*/ 0 w 556021"/>
              <a:gd name="connsiteY3" fmla="*/ 608471 h 608470"/>
              <a:gd name="connsiteX4" fmla="*/ 278010 w 556021"/>
              <a:gd name="connsiteY4" fmla="*/ 608471 h 608470"/>
              <a:gd name="connsiteX5" fmla="*/ 556021 w 556021"/>
              <a:gd name="connsiteY5" fmla="*/ 608471 h 608470"/>
              <a:gd name="connsiteX6" fmla="*/ 556021 w 556021"/>
              <a:gd name="connsiteY6" fmla="*/ 506486 h 608470"/>
              <a:gd name="connsiteX7" fmla="*/ 475779 w 556021"/>
              <a:gd name="connsiteY7" fmla="*/ 377530 h 608470"/>
              <a:gd name="connsiteX8" fmla="*/ 418473 w 556021"/>
              <a:gd name="connsiteY8" fmla="*/ 349288 h 608470"/>
              <a:gd name="connsiteX9" fmla="*/ 390754 w 556021"/>
              <a:gd name="connsiteY9" fmla="*/ 321644 h 608470"/>
              <a:gd name="connsiteX10" fmla="*/ 390754 w 556021"/>
              <a:gd name="connsiteY10" fmla="*/ 321644 h 608470"/>
              <a:gd name="connsiteX11" fmla="*/ 443054 w 556021"/>
              <a:gd name="connsiteY11" fmla="*/ 201130 h 608470"/>
              <a:gd name="connsiteX12" fmla="*/ 446192 w 556021"/>
              <a:gd name="connsiteY12" fmla="*/ 161009 h 608470"/>
              <a:gd name="connsiteX13" fmla="*/ 297511 w 556021"/>
              <a:gd name="connsiteY13" fmla="*/ 0 h 608470"/>
              <a:gd name="connsiteX14" fmla="*/ 186187 w 556021"/>
              <a:gd name="connsiteY14" fmla="*/ 28914 h 608470"/>
              <a:gd name="connsiteX15" fmla="*/ 113042 w 556021"/>
              <a:gd name="connsiteY15" fmla="*/ 201056 h 608470"/>
              <a:gd name="connsiteX16" fmla="*/ 165342 w 556021"/>
              <a:gd name="connsiteY16" fmla="*/ 321569 h 608470"/>
              <a:gd name="connsiteX17" fmla="*/ 165342 w 556021"/>
              <a:gd name="connsiteY17" fmla="*/ 321569 h 608470"/>
              <a:gd name="connsiteX18" fmla="*/ 137548 w 556021"/>
              <a:gd name="connsiteY18" fmla="*/ 349288 h 608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56021" h="608470">
                <a:moveTo>
                  <a:pt x="137548" y="349288"/>
                </a:moveTo>
                <a:lnTo>
                  <a:pt x="80243" y="377530"/>
                </a:lnTo>
                <a:cubicBezTo>
                  <a:pt x="31156" y="401737"/>
                  <a:pt x="0" y="451721"/>
                  <a:pt x="0" y="506486"/>
                </a:cubicBezTo>
                <a:lnTo>
                  <a:pt x="0" y="608471"/>
                </a:lnTo>
                <a:lnTo>
                  <a:pt x="278010" y="608471"/>
                </a:lnTo>
                <a:lnTo>
                  <a:pt x="556021" y="608471"/>
                </a:lnTo>
                <a:lnTo>
                  <a:pt x="556021" y="506486"/>
                </a:lnTo>
                <a:cubicBezTo>
                  <a:pt x="556021" y="451721"/>
                  <a:pt x="524940" y="401737"/>
                  <a:pt x="475779" y="377530"/>
                </a:cubicBezTo>
                <a:lnTo>
                  <a:pt x="418473" y="349288"/>
                </a:lnTo>
                <a:cubicBezTo>
                  <a:pt x="404875" y="332104"/>
                  <a:pt x="390754" y="321644"/>
                  <a:pt x="390754" y="321644"/>
                </a:cubicBezTo>
                <a:lnTo>
                  <a:pt x="390754" y="321644"/>
                </a:lnTo>
                <a:cubicBezTo>
                  <a:pt x="422956" y="291534"/>
                  <a:pt x="443054" y="248723"/>
                  <a:pt x="443054" y="201130"/>
                </a:cubicBezTo>
                <a:lnTo>
                  <a:pt x="446192" y="161009"/>
                </a:lnTo>
                <a:cubicBezTo>
                  <a:pt x="452991" y="74266"/>
                  <a:pt x="384478" y="-149"/>
                  <a:pt x="297511" y="0"/>
                </a:cubicBezTo>
                <a:cubicBezTo>
                  <a:pt x="257614" y="75"/>
                  <a:pt x="218314" y="8368"/>
                  <a:pt x="186187" y="28914"/>
                </a:cubicBezTo>
                <a:cubicBezTo>
                  <a:pt x="186187" y="28914"/>
                  <a:pt x="75536" y="19127"/>
                  <a:pt x="113042" y="201056"/>
                </a:cubicBezTo>
                <a:cubicBezTo>
                  <a:pt x="113042" y="248574"/>
                  <a:pt x="133140" y="291460"/>
                  <a:pt x="165342" y="321569"/>
                </a:cubicBezTo>
                <a:lnTo>
                  <a:pt x="165342" y="321569"/>
                </a:lnTo>
                <a:cubicBezTo>
                  <a:pt x="165267" y="321569"/>
                  <a:pt x="151146" y="332104"/>
                  <a:pt x="137548" y="349288"/>
                </a:cubicBezTo>
                <a:close/>
              </a:path>
            </a:pathLst>
          </a:custGeom>
          <a:solidFill>
            <a:srgbClr val="000000">
              <a:alpha val="20000"/>
            </a:srgbClr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033" name="Graphic 733">
            <a:extLst>
              <a:ext uri="{FF2B5EF4-FFF2-40B4-BE49-F238E27FC236}">
                <a16:creationId xmlns:a16="http://schemas.microsoft.com/office/drawing/2014/main" id="{5601F695-E2F2-6364-DA96-271791072D50}"/>
              </a:ext>
            </a:extLst>
          </p:cNvPr>
          <p:cNvGrpSpPr/>
          <p:nvPr/>
        </p:nvGrpSpPr>
        <p:grpSpPr>
          <a:xfrm>
            <a:off x="11288430" y="3608576"/>
            <a:ext cx="556096" cy="608396"/>
            <a:chOff x="11288430" y="3608576"/>
            <a:chExt cx="556096" cy="608396"/>
          </a:xfrm>
        </p:grpSpPr>
        <p:grpSp>
          <p:nvGrpSpPr>
            <p:cNvPr id="1034" name="Graphic 733">
              <a:extLst>
                <a:ext uri="{FF2B5EF4-FFF2-40B4-BE49-F238E27FC236}">
                  <a16:creationId xmlns:a16="http://schemas.microsoft.com/office/drawing/2014/main" id="{8455BF30-47C7-FFF3-9E56-085EFA7DEC52}"/>
                </a:ext>
              </a:extLst>
            </p:cNvPr>
            <p:cNvGrpSpPr/>
            <p:nvPr/>
          </p:nvGrpSpPr>
          <p:grpSpPr>
            <a:xfrm>
              <a:off x="11288430" y="3644588"/>
              <a:ext cx="556096" cy="572383"/>
              <a:chOff x="11288430" y="3644588"/>
              <a:chExt cx="556096" cy="572383"/>
            </a:xfrm>
          </p:grpSpPr>
          <p:sp>
            <p:nvSpPr>
              <p:cNvPr id="1035" name="Freeform: Shape 1034">
                <a:extLst>
                  <a:ext uri="{FF2B5EF4-FFF2-40B4-BE49-F238E27FC236}">
                    <a16:creationId xmlns:a16="http://schemas.microsoft.com/office/drawing/2014/main" id="{52682E07-7A57-7F48-D915-C5260F965CEE}"/>
                  </a:ext>
                </a:extLst>
              </p:cNvPr>
              <p:cNvSpPr/>
              <p:nvPr/>
            </p:nvSpPr>
            <p:spPr>
              <a:xfrm>
                <a:off x="11288430" y="3888678"/>
                <a:ext cx="278010" cy="328293"/>
              </a:xfrm>
              <a:custGeom>
                <a:avLst/>
                <a:gdLst>
                  <a:gd name="connsiteX0" fmla="*/ 80243 w 278010"/>
                  <a:gd name="connsiteY0" fmla="*/ 97352 h 328293"/>
                  <a:gd name="connsiteX1" fmla="*/ 0 w 278010"/>
                  <a:gd name="connsiteY1" fmla="*/ 226309 h 328293"/>
                  <a:gd name="connsiteX2" fmla="*/ 0 w 278010"/>
                  <a:gd name="connsiteY2" fmla="*/ 328293 h 328293"/>
                  <a:gd name="connsiteX3" fmla="*/ 278011 w 278010"/>
                  <a:gd name="connsiteY3" fmla="*/ 328293 h 328293"/>
                  <a:gd name="connsiteX4" fmla="*/ 278011 w 278010"/>
                  <a:gd name="connsiteY4" fmla="*/ 0 h 328293"/>
                  <a:gd name="connsiteX5" fmla="*/ 80243 w 278010"/>
                  <a:gd name="connsiteY5" fmla="*/ 97352 h 328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8010" h="328293">
                    <a:moveTo>
                      <a:pt x="80243" y="97352"/>
                    </a:moveTo>
                    <a:cubicBezTo>
                      <a:pt x="31156" y="121560"/>
                      <a:pt x="0" y="171543"/>
                      <a:pt x="0" y="226309"/>
                    </a:cubicBezTo>
                    <a:lnTo>
                      <a:pt x="0" y="328293"/>
                    </a:lnTo>
                    <a:lnTo>
                      <a:pt x="278011" y="328293"/>
                    </a:lnTo>
                    <a:lnTo>
                      <a:pt x="278011" y="0"/>
                    </a:lnTo>
                    <a:lnTo>
                      <a:pt x="80243" y="97352"/>
                    </a:lnTo>
                    <a:close/>
                  </a:path>
                </a:pathLst>
              </a:custGeom>
              <a:solidFill>
                <a:srgbClr val="5B5B5F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6" name="Freeform: Shape 1035">
                <a:extLst>
                  <a:ext uri="{FF2B5EF4-FFF2-40B4-BE49-F238E27FC236}">
                    <a16:creationId xmlns:a16="http://schemas.microsoft.com/office/drawing/2014/main" id="{2D1F1618-92DD-DBF6-516B-6B515E0F262B}"/>
                  </a:ext>
                </a:extLst>
              </p:cNvPr>
              <p:cNvSpPr/>
              <p:nvPr/>
            </p:nvSpPr>
            <p:spPr>
              <a:xfrm>
                <a:off x="11566441" y="3888604"/>
                <a:ext cx="278085" cy="328293"/>
              </a:xfrm>
              <a:custGeom>
                <a:avLst/>
                <a:gdLst>
                  <a:gd name="connsiteX0" fmla="*/ 278085 w 278085"/>
                  <a:gd name="connsiteY0" fmla="*/ 226384 h 328293"/>
                  <a:gd name="connsiteX1" fmla="*/ 197842 w 278085"/>
                  <a:gd name="connsiteY1" fmla="*/ 97427 h 328293"/>
                  <a:gd name="connsiteX2" fmla="*/ 0 w 278085"/>
                  <a:gd name="connsiteY2" fmla="*/ 0 h 328293"/>
                  <a:gd name="connsiteX3" fmla="*/ 0 w 278085"/>
                  <a:gd name="connsiteY3" fmla="*/ 328293 h 328293"/>
                  <a:gd name="connsiteX4" fmla="*/ 278010 w 278085"/>
                  <a:gd name="connsiteY4" fmla="*/ 328293 h 328293"/>
                  <a:gd name="connsiteX5" fmla="*/ 278010 w 278085"/>
                  <a:gd name="connsiteY5" fmla="*/ 226384 h 328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8085" h="328293">
                    <a:moveTo>
                      <a:pt x="278085" y="226384"/>
                    </a:moveTo>
                    <a:cubicBezTo>
                      <a:pt x="278085" y="171618"/>
                      <a:pt x="247004" y="121635"/>
                      <a:pt x="197842" y="97427"/>
                    </a:cubicBezTo>
                    <a:lnTo>
                      <a:pt x="0" y="0"/>
                    </a:lnTo>
                    <a:lnTo>
                      <a:pt x="0" y="328293"/>
                    </a:lnTo>
                    <a:lnTo>
                      <a:pt x="278010" y="328293"/>
                    </a:lnTo>
                    <a:lnTo>
                      <a:pt x="278010" y="226384"/>
                    </a:lnTo>
                    <a:close/>
                  </a:path>
                </a:pathLst>
              </a:custGeom>
              <a:solidFill>
                <a:srgbClr val="444344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7" name="Freeform: Shape 1036">
                <a:extLst>
                  <a:ext uri="{FF2B5EF4-FFF2-40B4-BE49-F238E27FC236}">
                    <a16:creationId xmlns:a16="http://schemas.microsoft.com/office/drawing/2014/main" id="{D6E18ED1-C160-47E4-091D-AA0555427B47}"/>
                  </a:ext>
                </a:extLst>
              </p:cNvPr>
              <p:cNvSpPr/>
              <p:nvPr/>
            </p:nvSpPr>
            <p:spPr>
              <a:xfrm>
                <a:off x="11401472" y="3930145"/>
                <a:ext cx="165043" cy="286826"/>
              </a:xfrm>
              <a:custGeom>
                <a:avLst/>
                <a:gdLst>
                  <a:gd name="connsiteX0" fmla="*/ 52300 w 165043"/>
                  <a:gd name="connsiteY0" fmla="*/ 0 h 286826"/>
                  <a:gd name="connsiteX1" fmla="*/ 0 w 165043"/>
                  <a:gd name="connsiteY1" fmla="*/ 89134 h 286826"/>
                  <a:gd name="connsiteX2" fmla="*/ 39972 w 165043"/>
                  <a:gd name="connsiteY2" fmla="*/ 103105 h 286826"/>
                  <a:gd name="connsiteX3" fmla="*/ 0 w 165043"/>
                  <a:gd name="connsiteY3" fmla="*/ 122680 h 286826"/>
                  <a:gd name="connsiteX4" fmla="*/ 165043 w 165043"/>
                  <a:gd name="connsiteY4" fmla="*/ 286827 h 286826"/>
                  <a:gd name="connsiteX5" fmla="*/ 165043 w 165043"/>
                  <a:gd name="connsiteY5" fmla="*/ 256194 h 286826"/>
                  <a:gd name="connsiteX6" fmla="*/ 62685 w 165043"/>
                  <a:gd name="connsiteY6" fmla="*/ 0 h 286826"/>
                  <a:gd name="connsiteX7" fmla="*/ 52300 w 165043"/>
                  <a:gd name="connsiteY7" fmla="*/ 0 h 286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5043" h="286826">
                    <a:moveTo>
                      <a:pt x="52300" y="0"/>
                    </a:moveTo>
                    <a:cubicBezTo>
                      <a:pt x="52300" y="0"/>
                      <a:pt x="0" y="38851"/>
                      <a:pt x="0" y="89134"/>
                    </a:cubicBezTo>
                    <a:lnTo>
                      <a:pt x="39972" y="103105"/>
                    </a:lnTo>
                    <a:lnTo>
                      <a:pt x="0" y="122680"/>
                    </a:lnTo>
                    <a:cubicBezTo>
                      <a:pt x="0" y="122680"/>
                      <a:pt x="52598" y="255372"/>
                      <a:pt x="165043" y="286827"/>
                    </a:cubicBezTo>
                    <a:lnTo>
                      <a:pt x="165043" y="256194"/>
                    </a:lnTo>
                    <a:lnTo>
                      <a:pt x="62685" y="0"/>
                    </a:lnTo>
                    <a:lnTo>
                      <a:pt x="52300" y="0"/>
                    </a:lnTo>
                    <a:close/>
                  </a:path>
                </a:pathLst>
              </a:custGeom>
              <a:solidFill>
                <a:srgbClr val="4A4A4A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8" name="Freeform: Shape 1037">
                <a:extLst>
                  <a:ext uri="{FF2B5EF4-FFF2-40B4-BE49-F238E27FC236}">
                    <a16:creationId xmlns:a16="http://schemas.microsoft.com/office/drawing/2014/main" id="{0168F2AB-20C8-D9D0-36A5-F2E86F060DAE}"/>
                  </a:ext>
                </a:extLst>
              </p:cNvPr>
              <p:cNvSpPr/>
              <p:nvPr/>
            </p:nvSpPr>
            <p:spPr>
              <a:xfrm>
                <a:off x="11566516" y="3930145"/>
                <a:ext cx="165042" cy="286826"/>
              </a:xfrm>
              <a:custGeom>
                <a:avLst/>
                <a:gdLst>
                  <a:gd name="connsiteX0" fmla="*/ 112743 w 165042"/>
                  <a:gd name="connsiteY0" fmla="*/ 0 h 286826"/>
                  <a:gd name="connsiteX1" fmla="*/ 165043 w 165042"/>
                  <a:gd name="connsiteY1" fmla="*/ 89134 h 286826"/>
                  <a:gd name="connsiteX2" fmla="*/ 125071 w 165042"/>
                  <a:gd name="connsiteY2" fmla="*/ 103105 h 286826"/>
                  <a:gd name="connsiteX3" fmla="*/ 165043 w 165042"/>
                  <a:gd name="connsiteY3" fmla="*/ 122680 h 286826"/>
                  <a:gd name="connsiteX4" fmla="*/ 0 w 165042"/>
                  <a:gd name="connsiteY4" fmla="*/ 286827 h 286826"/>
                  <a:gd name="connsiteX5" fmla="*/ 0 w 165042"/>
                  <a:gd name="connsiteY5" fmla="*/ 256194 h 286826"/>
                  <a:gd name="connsiteX6" fmla="*/ 102433 w 165042"/>
                  <a:gd name="connsiteY6" fmla="*/ 0 h 286826"/>
                  <a:gd name="connsiteX7" fmla="*/ 112743 w 165042"/>
                  <a:gd name="connsiteY7" fmla="*/ 0 h 286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5042" h="286826">
                    <a:moveTo>
                      <a:pt x="112743" y="0"/>
                    </a:moveTo>
                    <a:cubicBezTo>
                      <a:pt x="112743" y="0"/>
                      <a:pt x="165043" y="38851"/>
                      <a:pt x="165043" y="89134"/>
                    </a:cubicBezTo>
                    <a:lnTo>
                      <a:pt x="125071" y="103105"/>
                    </a:lnTo>
                    <a:lnTo>
                      <a:pt x="165043" y="122680"/>
                    </a:lnTo>
                    <a:cubicBezTo>
                      <a:pt x="165043" y="122680"/>
                      <a:pt x="112444" y="255372"/>
                      <a:pt x="0" y="286827"/>
                    </a:cubicBezTo>
                    <a:lnTo>
                      <a:pt x="0" y="256194"/>
                    </a:lnTo>
                    <a:lnTo>
                      <a:pt x="102433" y="0"/>
                    </a:lnTo>
                    <a:lnTo>
                      <a:pt x="112743" y="0"/>
                    </a:lnTo>
                    <a:close/>
                  </a:path>
                </a:pathLst>
              </a:custGeom>
              <a:solidFill>
                <a:srgbClr val="363636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9" name="Freeform: Shape 1038">
                <a:extLst>
                  <a:ext uri="{FF2B5EF4-FFF2-40B4-BE49-F238E27FC236}">
                    <a16:creationId xmlns:a16="http://schemas.microsoft.com/office/drawing/2014/main" id="{EBA5C2F9-38A1-EFF0-1361-8528D4AE3D27}"/>
                  </a:ext>
                </a:extLst>
              </p:cNvPr>
              <p:cNvSpPr/>
              <p:nvPr/>
            </p:nvSpPr>
            <p:spPr>
              <a:xfrm>
                <a:off x="11464083" y="3939409"/>
                <a:ext cx="102358" cy="256268"/>
              </a:xfrm>
              <a:custGeom>
                <a:avLst/>
                <a:gdLst>
                  <a:gd name="connsiteX0" fmla="*/ 0 w 102358"/>
                  <a:gd name="connsiteY0" fmla="*/ 0 h 256268"/>
                  <a:gd name="connsiteX1" fmla="*/ 102358 w 102358"/>
                  <a:gd name="connsiteY1" fmla="*/ 256269 h 256268"/>
                  <a:gd name="connsiteX2" fmla="*/ 102358 w 102358"/>
                  <a:gd name="connsiteY2" fmla="*/ 23908 h 256268"/>
                  <a:gd name="connsiteX3" fmla="*/ 0 w 102358"/>
                  <a:gd name="connsiteY3" fmla="*/ 0 h 256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2358" h="256268">
                    <a:moveTo>
                      <a:pt x="0" y="0"/>
                    </a:moveTo>
                    <a:cubicBezTo>
                      <a:pt x="0" y="0"/>
                      <a:pt x="5305" y="152416"/>
                      <a:pt x="102358" y="256269"/>
                    </a:cubicBezTo>
                    <a:lnTo>
                      <a:pt x="102358" y="2390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0" name="Freeform: Shape 1039">
                <a:extLst>
                  <a:ext uri="{FF2B5EF4-FFF2-40B4-BE49-F238E27FC236}">
                    <a16:creationId xmlns:a16="http://schemas.microsoft.com/office/drawing/2014/main" id="{A133B6B9-2220-2EE2-4D37-6760FE2F245E}"/>
                  </a:ext>
                </a:extLst>
              </p:cNvPr>
              <p:cNvSpPr/>
              <p:nvPr/>
            </p:nvSpPr>
            <p:spPr>
              <a:xfrm>
                <a:off x="11566441" y="3939409"/>
                <a:ext cx="102432" cy="256268"/>
              </a:xfrm>
              <a:custGeom>
                <a:avLst/>
                <a:gdLst>
                  <a:gd name="connsiteX0" fmla="*/ 102433 w 102432"/>
                  <a:gd name="connsiteY0" fmla="*/ 0 h 256268"/>
                  <a:gd name="connsiteX1" fmla="*/ 0 w 102432"/>
                  <a:gd name="connsiteY1" fmla="*/ 256269 h 256268"/>
                  <a:gd name="connsiteX2" fmla="*/ 0 w 102432"/>
                  <a:gd name="connsiteY2" fmla="*/ 23908 h 256268"/>
                  <a:gd name="connsiteX3" fmla="*/ 102433 w 102432"/>
                  <a:gd name="connsiteY3" fmla="*/ 0 h 256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2432" h="256268">
                    <a:moveTo>
                      <a:pt x="102433" y="0"/>
                    </a:moveTo>
                    <a:cubicBezTo>
                      <a:pt x="102433" y="0"/>
                      <a:pt x="97128" y="152416"/>
                      <a:pt x="0" y="256269"/>
                    </a:cubicBezTo>
                    <a:lnTo>
                      <a:pt x="0" y="23908"/>
                    </a:lnTo>
                    <a:lnTo>
                      <a:pt x="102433" y="0"/>
                    </a:lnTo>
                    <a:close/>
                  </a:path>
                </a:pathLst>
              </a:custGeom>
              <a:solidFill>
                <a:srgbClr val="EBEBED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1" name="Freeform: Shape 1040">
                <a:extLst>
                  <a:ext uri="{FF2B5EF4-FFF2-40B4-BE49-F238E27FC236}">
                    <a16:creationId xmlns:a16="http://schemas.microsoft.com/office/drawing/2014/main" id="{38563B1F-1ACE-B89A-A917-EE885652ED69}"/>
                  </a:ext>
                </a:extLst>
              </p:cNvPr>
              <p:cNvSpPr/>
              <p:nvPr/>
            </p:nvSpPr>
            <p:spPr>
              <a:xfrm>
                <a:off x="11517204" y="3942174"/>
                <a:ext cx="49311" cy="253131"/>
              </a:xfrm>
              <a:custGeom>
                <a:avLst/>
                <a:gdLst>
                  <a:gd name="connsiteX0" fmla="*/ 0 w 49311"/>
                  <a:gd name="connsiteY0" fmla="*/ 0 h 253131"/>
                  <a:gd name="connsiteX1" fmla="*/ 34817 w 49311"/>
                  <a:gd name="connsiteY1" fmla="*/ 71277 h 253131"/>
                  <a:gd name="connsiteX2" fmla="*/ 11955 w 49311"/>
                  <a:gd name="connsiteY2" fmla="*/ 204492 h 253131"/>
                  <a:gd name="connsiteX3" fmla="*/ 49311 w 49311"/>
                  <a:gd name="connsiteY3" fmla="*/ 253131 h 253131"/>
                  <a:gd name="connsiteX4" fmla="*/ 49311 w 49311"/>
                  <a:gd name="connsiteY4" fmla="*/ 0 h 253131"/>
                  <a:gd name="connsiteX5" fmla="*/ 0 w 49311"/>
                  <a:gd name="connsiteY5" fmla="*/ 0 h 253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311" h="253131">
                    <a:moveTo>
                      <a:pt x="0" y="0"/>
                    </a:moveTo>
                    <a:lnTo>
                      <a:pt x="34817" y="71277"/>
                    </a:lnTo>
                    <a:lnTo>
                      <a:pt x="11955" y="204492"/>
                    </a:lnTo>
                    <a:cubicBezTo>
                      <a:pt x="22564" y="221303"/>
                      <a:pt x="34966" y="237740"/>
                      <a:pt x="49311" y="253131"/>
                    </a:cubicBezTo>
                    <a:lnTo>
                      <a:pt x="493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CB3FB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2" name="Freeform: Shape 1041">
                <a:extLst>
                  <a:ext uri="{FF2B5EF4-FFF2-40B4-BE49-F238E27FC236}">
                    <a16:creationId xmlns:a16="http://schemas.microsoft.com/office/drawing/2014/main" id="{AFC748ED-277E-1FA2-7FD0-DBB88E80B654}"/>
                  </a:ext>
                </a:extLst>
              </p:cNvPr>
              <p:cNvSpPr/>
              <p:nvPr/>
            </p:nvSpPr>
            <p:spPr>
              <a:xfrm>
                <a:off x="11566516" y="3942174"/>
                <a:ext cx="49311" cy="253131"/>
              </a:xfrm>
              <a:custGeom>
                <a:avLst/>
                <a:gdLst>
                  <a:gd name="connsiteX0" fmla="*/ 49311 w 49311"/>
                  <a:gd name="connsiteY0" fmla="*/ 0 h 253131"/>
                  <a:gd name="connsiteX1" fmla="*/ 0 w 49311"/>
                  <a:gd name="connsiteY1" fmla="*/ 0 h 253131"/>
                  <a:gd name="connsiteX2" fmla="*/ 0 w 49311"/>
                  <a:gd name="connsiteY2" fmla="*/ 253131 h 253131"/>
                  <a:gd name="connsiteX3" fmla="*/ 38179 w 49311"/>
                  <a:gd name="connsiteY3" fmla="*/ 203222 h 253131"/>
                  <a:gd name="connsiteX4" fmla="*/ 14495 w 49311"/>
                  <a:gd name="connsiteY4" fmla="*/ 71277 h 253131"/>
                  <a:gd name="connsiteX5" fmla="*/ 49311 w 49311"/>
                  <a:gd name="connsiteY5" fmla="*/ 0 h 253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311" h="253131">
                    <a:moveTo>
                      <a:pt x="49311" y="0"/>
                    </a:moveTo>
                    <a:lnTo>
                      <a:pt x="0" y="0"/>
                    </a:lnTo>
                    <a:lnTo>
                      <a:pt x="0" y="253131"/>
                    </a:lnTo>
                    <a:cubicBezTo>
                      <a:pt x="14718" y="237366"/>
                      <a:pt x="27345" y="220481"/>
                      <a:pt x="38179" y="203222"/>
                    </a:cubicBezTo>
                    <a:lnTo>
                      <a:pt x="14495" y="71277"/>
                    </a:lnTo>
                    <a:lnTo>
                      <a:pt x="49311" y="0"/>
                    </a:lnTo>
                    <a:close/>
                  </a:path>
                </a:pathLst>
              </a:custGeom>
              <a:solidFill>
                <a:srgbClr val="6BA1E1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3" name="Freeform: Shape 1042">
                <a:extLst>
                  <a:ext uri="{FF2B5EF4-FFF2-40B4-BE49-F238E27FC236}">
                    <a16:creationId xmlns:a16="http://schemas.microsoft.com/office/drawing/2014/main" id="{CD5E4D09-E97F-B1F1-1B55-B64D3B4F2F3D}"/>
                  </a:ext>
                </a:extLst>
              </p:cNvPr>
              <p:cNvSpPr/>
              <p:nvPr/>
            </p:nvSpPr>
            <p:spPr>
              <a:xfrm>
                <a:off x="11689420" y="4143154"/>
                <a:ext cx="82783" cy="41466"/>
              </a:xfrm>
              <a:custGeom>
                <a:avLst/>
                <a:gdLst>
                  <a:gd name="connsiteX0" fmla="*/ 0 w 82783"/>
                  <a:gd name="connsiteY0" fmla="*/ 41466 h 41466"/>
                  <a:gd name="connsiteX1" fmla="*/ 41392 w 82783"/>
                  <a:gd name="connsiteY1" fmla="*/ 0 h 41466"/>
                  <a:gd name="connsiteX2" fmla="*/ 82783 w 82783"/>
                  <a:gd name="connsiteY2" fmla="*/ 41466 h 41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2783" h="41466">
                    <a:moveTo>
                      <a:pt x="0" y="41466"/>
                    </a:moveTo>
                    <a:lnTo>
                      <a:pt x="41392" y="0"/>
                    </a:lnTo>
                    <a:lnTo>
                      <a:pt x="82783" y="41466"/>
                    </a:lnTo>
                    <a:close/>
                  </a:path>
                </a:pathLst>
              </a:custGeom>
              <a:solidFill>
                <a:srgbClr val="FFFFFF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4" name="Freeform: Shape 1043">
                <a:extLst>
                  <a:ext uri="{FF2B5EF4-FFF2-40B4-BE49-F238E27FC236}">
                    <a16:creationId xmlns:a16="http://schemas.microsoft.com/office/drawing/2014/main" id="{6DCE3AB1-99A3-FFC0-A037-5BEFE473A3CE}"/>
                  </a:ext>
                </a:extLst>
              </p:cNvPr>
              <p:cNvSpPr/>
              <p:nvPr/>
            </p:nvSpPr>
            <p:spPr>
              <a:xfrm>
                <a:off x="11401472" y="3644588"/>
                <a:ext cx="165043" cy="330086"/>
              </a:xfrm>
              <a:custGeom>
                <a:avLst/>
                <a:gdLst>
                  <a:gd name="connsiteX0" fmla="*/ 0 w 165043"/>
                  <a:gd name="connsiteY0" fmla="*/ 165043 h 330086"/>
                  <a:gd name="connsiteX1" fmla="*/ 165043 w 165043"/>
                  <a:gd name="connsiteY1" fmla="*/ 330086 h 330086"/>
                  <a:gd name="connsiteX2" fmla="*/ 165043 w 165043"/>
                  <a:gd name="connsiteY2" fmla="*/ 0 h 330086"/>
                  <a:gd name="connsiteX3" fmla="*/ 0 w 165043"/>
                  <a:gd name="connsiteY3" fmla="*/ 165043 h 330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5043" h="330086">
                    <a:moveTo>
                      <a:pt x="0" y="165043"/>
                    </a:moveTo>
                    <a:cubicBezTo>
                      <a:pt x="0" y="256194"/>
                      <a:pt x="73892" y="330086"/>
                      <a:pt x="165043" y="330086"/>
                    </a:cubicBezTo>
                    <a:lnTo>
                      <a:pt x="165043" y="0"/>
                    </a:lnTo>
                    <a:cubicBezTo>
                      <a:pt x="73892" y="0"/>
                      <a:pt x="0" y="73892"/>
                      <a:pt x="0" y="165043"/>
                    </a:cubicBezTo>
                    <a:close/>
                  </a:path>
                </a:pathLst>
              </a:custGeom>
              <a:solidFill>
                <a:srgbClr val="EDDED1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5" name="Freeform: Shape 1044">
                <a:extLst>
                  <a:ext uri="{FF2B5EF4-FFF2-40B4-BE49-F238E27FC236}">
                    <a16:creationId xmlns:a16="http://schemas.microsoft.com/office/drawing/2014/main" id="{37E2D541-D6BA-2685-EFD1-FE7B5A660CBF}"/>
                  </a:ext>
                </a:extLst>
              </p:cNvPr>
              <p:cNvSpPr/>
              <p:nvPr/>
            </p:nvSpPr>
            <p:spPr>
              <a:xfrm>
                <a:off x="11566516" y="3644588"/>
                <a:ext cx="165042" cy="330086"/>
              </a:xfrm>
              <a:custGeom>
                <a:avLst/>
                <a:gdLst>
                  <a:gd name="connsiteX0" fmla="*/ 0 w 165042"/>
                  <a:gd name="connsiteY0" fmla="*/ 0 h 330086"/>
                  <a:gd name="connsiteX1" fmla="*/ 0 w 165042"/>
                  <a:gd name="connsiteY1" fmla="*/ 330086 h 330086"/>
                  <a:gd name="connsiteX2" fmla="*/ 165043 w 165042"/>
                  <a:gd name="connsiteY2" fmla="*/ 165043 h 330086"/>
                  <a:gd name="connsiteX3" fmla="*/ 0 w 165042"/>
                  <a:gd name="connsiteY3" fmla="*/ 0 h 330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5042" h="330086">
                    <a:moveTo>
                      <a:pt x="0" y="0"/>
                    </a:moveTo>
                    <a:lnTo>
                      <a:pt x="0" y="330086"/>
                    </a:lnTo>
                    <a:cubicBezTo>
                      <a:pt x="91151" y="330086"/>
                      <a:pt x="165043" y="256194"/>
                      <a:pt x="165043" y="165043"/>
                    </a:cubicBezTo>
                    <a:cubicBezTo>
                      <a:pt x="165043" y="73892"/>
                      <a:pt x="91151" y="0"/>
                      <a:pt x="0" y="0"/>
                    </a:cubicBezTo>
                    <a:close/>
                  </a:path>
                </a:pathLst>
              </a:custGeom>
              <a:solidFill>
                <a:srgbClr val="DFCCBD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76D387AC-41B2-0D70-25E7-0114F1818099}"/>
                </a:ext>
              </a:extLst>
            </p:cNvPr>
            <p:cNvSpPr/>
            <p:nvPr/>
          </p:nvSpPr>
          <p:spPr>
            <a:xfrm>
              <a:off x="11393713" y="3608576"/>
              <a:ext cx="341374" cy="201130"/>
            </a:xfrm>
            <a:custGeom>
              <a:avLst/>
              <a:gdLst>
                <a:gd name="connsiteX0" fmla="*/ 7759 w 341374"/>
                <a:gd name="connsiteY0" fmla="*/ 201056 h 201130"/>
                <a:gd name="connsiteX1" fmla="*/ 80904 w 341374"/>
                <a:gd name="connsiteY1" fmla="*/ 28915 h 201130"/>
                <a:gd name="connsiteX2" fmla="*/ 192228 w 341374"/>
                <a:gd name="connsiteY2" fmla="*/ 0 h 201130"/>
                <a:gd name="connsiteX3" fmla="*/ 340909 w 341374"/>
                <a:gd name="connsiteY3" fmla="*/ 161009 h 201130"/>
                <a:gd name="connsiteX4" fmla="*/ 337771 w 341374"/>
                <a:gd name="connsiteY4" fmla="*/ 201130 h 201130"/>
                <a:gd name="connsiteX5" fmla="*/ 337771 w 341374"/>
                <a:gd name="connsiteY5" fmla="*/ 201130 h 201130"/>
                <a:gd name="connsiteX6" fmla="*/ 325892 w 341374"/>
                <a:gd name="connsiteY6" fmla="*/ 192090 h 201130"/>
                <a:gd name="connsiteX7" fmla="*/ 251327 w 341374"/>
                <a:gd name="connsiteY7" fmla="*/ 94065 h 201130"/>
                <a:gd name="connsiteX8" fmla="*/ 50570 w 341374"/>
                <a:gd name="connsiteY8" fmla="*/ 127985 h 201130"/>
                <a:gd name="connsiteX9" fmla="*/ 21955 w 341374"/>
                <a:gd name="connsiteY9" fmla="*/ 194630 h 201130"/>
                <a:gd name="connsiteX10" fmla="*/ 11047 w 341374"/>
                <a:gd name="connsiteY10" fmla="*/ 201130 h 201130"/>
                <a:gd name="connsiteX11" fmla="*/ 7759 w 341374"/>
                <a:gd name="connsiteY11" fmla="*/ 201130 h 201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374" h="201130">
                  <a:moveTo>
                    <a:pt x="7759" y="201056"/>
                  </a:moveTo>
                  <a:cubicBezTo>
                    <a:pt x="-29747" y="19052"/>
                    <a:pt x="80904" y="28915"/>
                    <a:pt x="80904" y="28915"/>
                  </a:cubicBezTo>
                  <a:cubicBezTo>
                    <a:pt x="113032" y="8368"/>
                    <a:pt x="152331" y="75"/>
                    <a:pt x="192228" y="0"/>
                  </a:cubicBezTo>
                  <a:cubicBezTo>
                    <a:pt x="279195" y="-149"/>
                    <a:pt x="347708" y="74266"/>
                    <a:pt x="340909" y="161009"/>
                  </a:cubicBezTo>
                  <a:lnTo>
                    <a:pt x="337771" y="201130"/>
                  </a:lnTo>
                  <a:lnTo>
                    <a:pt x="337771" y="201130"/>
                  </a:lnTo>
                  <a:cubicBezTo>
                    <a:pt x="332242" y="201130"/>
                    <a:pt x="327386" y="197469"/>
                    <a:pt x="325892" y="192090"/>
                  </a:cubicBezTo>
                  <a:cubicBezTo>
                    <a:pt x="310501" y="138819"/>
                    <a:pt x="251327" y="94065"/>
                    <a:pt x="251327" y="94065"/>
                  </a:cubicBezTo>
                  <a:cubicBezTo>
                    <a:pt x="200446" y="134186"/>
                    <a:pt x="50570" y="127985"/>
                    <a:pt x="50570" y="127985"/>
                  </a:cubicBezTo>
                  <a:cubicBezTo>
                    <a:pt x="49151" y="142779"/>
                    <a:pt x="30024" y="179613"/>
                    <a:pt x="21955" y="194630"/>
                  </a:cubicBezTo>
                  <a:cubicBezTo>
                    <a:pt x="19788" y="198665"/>
                    <a:pt x="15604" y="201130"/>
                    <a:pt x="11047" y="201130"/>
                  </a:cubicBezTo>
                  <a:lnTo>
                    <a:pt x="7759" y="201130"/>
                  </a:lnTo>
                  <a:close/>
                </a:path>
              </a:pathLst>
            </a:custGeom>
            <a:solidFill>
              <a:srgbClr val="3A2F1D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049" name="Freeform: Shape 1048">
            <a:extLst>
              <a:ext uri="{FF2B5EF4-FFF2-40B4-BE49-F238E27FC236}">
                <a16:creationId xmlns:a16="http://schemas.microsoft.com/office/drawing/2014/main" id="{594FB318-618E-73AE-0EF9-F842B5BBD01A}"/>
              </a:ext>
            </a:extLst>
          </p:cNvPr>
          <p:cNvSpPr/>
          <p:nvPr/>
        </p:nvSpPr>
        <p:spPr>
          <a:xfrm>
            <a:off x="8231582" y="4593456"/>
            <a:ext cx="432967" cy="667270"/>
          </a:xfrm>
          <a:custGeom>
            <a:avLst/>
            <a:gdLst>
              <a:gd name="connsiteX0" fmla="*/ 214504 w 432967"/>
              <a:gd name="connsiteY0" fmla="*/ 0 h 667270"/>
              <a:gd name="connsiteX1" fmla="*/ 161980 w 432967"/>
              <a:gd name="connsiteY1" fmla="*/ 52524 h 667270"/>
              <a:gd name="connsiteX2" fmla="*/ 161980 w 432967"/>
              <a:gd name="connsiteY2" fmla="*/ 66421 h 667270"/>
              <a:gd name="connsiteX3" fmla="*/ 143003 w 432967"/>
              <a:gd name="connsiteY3" fmla="*/ 66421 h 667270"/>
              <a:gd name="connsiteX4" fmla="*/ 103927 w 432967"/>
              <a:gd name="connsiteY4" fmla="*/ 82783 h 667270"/>
              <a:gd name="connsiteX5" fmla="*/ 41392 w 432967"/>
              <a:gd name="connsiteY5" fmla="*/ 82783 h 667270"/>
              <a:gd name="connsiteX6" fmla="*/ 0 w 432967"/>
              <a:gd name="connsiteY6" fmla="*/ 124175 h 667270"/>
              <a:gd name="connsiteX7" fmla="*/ 0 w 432967"/>
              <a:gd name="connsiteY7" fmla="*/ 625879 h 667270"/>
              <a:gd name="connsiteX8" fmla="*/ 41392 w 432967"/>
              <a:gd name="connsiteY8" fmla="*/ 667271 h 667270"/>
              <a:gd name="connsiteX9" fmla="*/ 216596 w 432967"/>
              <a:gd name="connsiteY9" fmla="*/ 667271 h 667270"/>
              <a:gd name="connsiteX10" fmla="*/ 391576 w 432967"/>
              <a:gd name="connsiteY10" fmla="*/ 667271 h 667270"/>
              <a:gd name="connsiteX11" fmla="*/ 432967 w 432967"/>
              <a:gd name="connsiteY11" fmla="*/ 625879 h 667270"/>
              <a:gd name="connsiteX12" fmla="*/ 432967 w 432967"/>
              <a:gd name="connsiteY12" fmla="*/ 124175 h 667270"/>
              <a:gd name="connsiteX13" fmla="*/ 391576 w 432967"/>
              <a:gd name="connsiteY13" fmla="*/ 82783 h 667270"/>
              <a:gd name="connsiteX14" fmla="*/ 325155 w 432967"/>
              <a:gd name="connsiteY14" fmla="*/ 82783 h 667270"/>
              <a:gd name="connsiteX15" fmla="*/ 286080 w 432967"/>
              <a:gd name="connsiteY15" fmla="*/ 66421 h 667270"/>
              <a:gd name="connsiteX16" fmla="*/ 267102 w 432967"/>
              <a:gd name="connsiteY16" fmla="*/ 66421 h 667270"/>
              <a:gd name="connsiteX17" fmla="*/ 267102 w 432967"/>
              <a:gd name="connsiteY17" fmla="*/ 52524 h 667270"/>
              <a:gd name="connsiteX18" fmla="*/ 214504 w 432967"/>
              <a:gd name="connsiteY18" fmla="*/ 0 h 667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32967" h="667270">
                <a:moveTo>
                  <a:pt x="214504" y="0"/>
                </a:moveTo>
                <a:cubicBezTo>
                  <a:pt x="185515" y="0"/>
                  <a:pt x="161980" y="23535"/>
                  <a:pt x="161980" y="52524"/>
                </a:cubicBezTo>
                <a:lnTo>
                  <a:pt x="161980" y="66421"/>
                </a:lnTo>
                <a:lnTo>
                  <a:pt x="143003" y="66421"/>
                </a:lnTo>
                <a:cubicBezTo>
                  <a:pt x="127686" y="66421"/>
                  <a:pt x="113864" y="72697"/>
                  <a:pt x="103927" y="82783"/>
                </a:cubicBezTo>
                <a:lnTo>
                  <a:pt x="41392" y="82783"/>
                </a:lnTo>
                <a:cubicBezTo>
                  <a:pt x="18529" y="82783"/>
                  <a:pt x="0" y="101312"/>
                  <a:pt x="0" y="124175"/>
                </a:cubicBezTo>
                <a:lnTo>
                  <a:pt x="0" y="625879"/>
                </a:lnTo>
                <a:cubicBezTo>
                  <a:pt x="0" y="648741"/>
                  <a:pt x="18529" y="667271"/>
                  <a:pt x="41392" y="667271"/>
                </a:cubicBezTo>
                <a:lnTo>
                  <a:pt x="216596" y="667271"/>
                </a:lnTo>
                <a:lnTo>
                  <a:pt x="391576" y="667271"/>
                </a:lnTo>
                <a:cubicBezTo>
                  <a:pt x="414438" y="667271"/>
                  <a:pt x="432967" y="648741"/>
                  <a:pt x="432967" y="625879"/>
                </a:cubicBezTo>
                <a:lnTo>
                  <a:pt x="432967" y="124175"/>
                </a:lnTo>
                <a:cubicBezTo>
                  <a:pt x="432967" y="101312"/>
                  <a:pt x="414438" y="82783"/>
                  <a:pt x="391576" y="82783"/>
                </a:cubicBezTo>
                <a:lnTo>
                  <a:pt x="325155" y="82783"/>
                </a:lnTo>
                <a:cubicBezTo>
                  <a:pt x="315218" y="72697"/>
                  <a:pt x="301396" y="66421"/>
                  <a:pt x="286080" y="66421"/>
                </a:cubicBezTo>
                <a:lnTo>
                  <a:pt x="267102" y="66421"/>
                </a:lnTo>
                <a:lnTo>
                  <a:pt x="267102" y="52524"/>
                </a:lnTo>
                <a:cubicBezTo>
                  <a:pt x="267028" y="23460"/>
                  <a:pt x="243493" y="0"/>
                  <a:pt x="214504" y="0"/>
                </a:cubicBezTo>
                <a:close/>
              </a:path>
            </a:pathLst>
          </a:custGeom>
          <a:solidFill>
            <a:srgbClr val="000000">
              <a:alpha val="20000"/>
            </a:srgbClr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050" name="Graphic 733">
            <a:extLst>
              <a:ext uri="{FF2B5EF4-FFF2-40B4-BE49-F238E27FC236}">
                <a16:creationId xmlns:a16="http://schemas.microsoft.com/office/drawing/2014/main" id="{277C97F3-1FBB-1CA5-522C-F0433605768C}"/>
              </a:ext>
            </a:extLst>
          </p:cNvPr>
          <p:cNvGrpSpPr/>
          <p:nvPr/>
        </p:nvGrpSpPr>
        <p:grpSpPr>
          <a:xfrm>
            <a:off x="8210364" y="4655095"/>
            <a:ext cx="432967" cy="584562"/>
            <a:chOff x="8210364" y="4655095"/>
            <a:chExt cx="432967" cy="584562"/>
          </a:xfrm>
        </p:grpSpPr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9921DCB0-86B8-FADE-843F-2D3C4A2E7E5F}"/>
                </a:ext>
              </a:extLst>
            </p:cNvPr>
            <p:cNvSpPr/>
            <p:nvPr/>
          </p:nvSpPr>
          <p:spPr>
            <a:xfrm>
              <a:off x="8210364" y="4655169"/>
              <a:ext cx="216595" cy="584487"/>
            </a:xfrm>
            <a:custGeom>
              <a:avLst/>
              <a:gdLst>
                <a:gd name="connsiteX0" fmla="*/ 0 w 216595"/>
                <a:gd name="connsiteY0" fmla="*/ 41392 h 584487"/>
                <a:gd name="connsiteX1" fmla="*/ 0 w 216595"/>
                <a:gd name="connsiteY1" fmla="*/ 543096 h 584487"/>
                <a:gd name="connsiteX2" fmla="*/ 41391 w 216595"/>
                <a:gd name="connsiteY2" fmla="*/ 584488 h 584487"/>
                <a:gd name="connsiteX3" fmla="*/ 216596 w 216595"/>
                <a:gd name="connsiteY3" fmla="*/ 584488 h 584487"/>
                <a:gd name="connsiteX4" fmla="*/ 216596 w 216595"/>
                <a:gd name="connsiteY4" fmla="*/ 0 h 584487"/>
                <a:gd name="connsiteX5" fmla="*/ 41391 w 216595"/>
                <a:gd name="connsiteY5" fmla="*/ 0 h 584487"/>
                <a:gd name="connsiteX6" fmla="*/ 0 w 216595"/>
                <a:gd name="connsiteY6" fmla="*/ 41392 h 584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595" h="584487">
                  <a:moveTo>
                    <a:pt x="0" y="41392"/>
                  </a:moveTo>
                  <a:lnTo>
                    <a:pt x="0" y="543096"/>
                  </a:lnTo>
                  <a:cubicBezTo>
                    <a:pt x="0" y="565959"/>
                    <a:pt x="18529" y="584488"/>
                    <a:pt x="41391" y="584488"/>
                  </a:cubicBezTo>
                  <a:lnTo>
                    <a:pt x="216596" y="584488"/>
                  </a:lnTo>
                  <a:lnTo>
                    <a:pt x="216596" y="0"/>
                  </a:lnTo>
                  <a:lnTo>
                    <a:pt x="41391" y="0"/>
                  </a:lnTo>
                  <a:cubicBezTo>
                    <a:pt x="18529" y="-74"/>
                    <a:pt x="0" y="18529"/>
                    <a:pt x="0" y="41392"/>
                  </a:cubicBezTo>
                  <a:close/>
                </a:path>
              </a:pathLst>
            </a:custGeom>
            <a:solidFill>
              <a:srgbClr val="786140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377E8714-9C53-718B-B6BA-9F419F21498D}"/>
                </a:ext>
              </a:extLst>
            </p:cNvPr>
            <p:cNvSpPr/>
            <p:nvPr/>
          </p:nvSpPr>
          <p:spPr>
            <a:xfrm>
              <a:off x="8426959" y="4655095"/>
              <a:ext cx="216371" cy="584487"/>
            </a:xfrm>
            <a:custGeom>
              <a:avLst/>
              <a:gdLst>
                <a:gd name="connsiteX0" fmla="*/ 174980 w 216371"/>
                <a:gd name="connsiteY0" fmla="*/ 0 h 584487"/>
                <a:gd name="connsiteX1" fmla="*/ 0 w 216371"/>
                <a:gd name="connsiteY1" fmla="*/ 0 h 584487"/>
                <a:gd name="connsiteX2" fmla="*/ 0 w 216371"/>
                <a:gd name="connsiteY2" fmla="*/ 584487 h 584487"/>
                <a:gd name="connsiteX3" fmla="*/ 174980 w 216371"/>
                <a:gd name="connsiteY3" fmla="*/ 584487 h 584487"/>
                <a:gd name="connsiteX4" fmla="*/ 216372 w 216371"/>
                <a:gd name="connsiteY4" fmla="*/ 543096 h 584487"/>
                <a:gd name="connsiteX5" fmla="*/ 216372 w 216371"/>
                <a:gd name="connsiteY5" fmla="*/ 41466 h 584487"/>
                <a:gd name="connsiteX6" fmla="*/ 174980 w 216371"/>
                <a:gd name="connsiteY6" fmla="*/ 0 h 584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371" h="584487">
                  <a:moveTo>
                    <a:pt x="174980" y="0"/>
                  </a:moveTo>
                  <a:lnTo>
                    <a:pt x="0" y="0"/>
                  </a:lnTo>
                  <a:lnTo>
                    <a:pt x="0" y="584487"/>
                  </a:lnTo>
                  <a:lnTo>
                    <a:pt x="174980" y="584487"/>
                  </a:lnTo>
                  <a:cubicBezTo>
                    <a:pt x="197843" y="584487"/>
                    <a:pt x="216372" y="565958"/>
                    <a:pt x="216372" y="543096"/>
                  </a:cubicBezTo>
                  <a:lnTo>
                    <a:pt x="216372" y="41466"/>
                  </a:lnTo>
                  <a:cubicBezTo>
                    <a:pt x="216372" y="18604"/>
                    <a:pt x="197843" y="0"/>
                    <a:pt x="174980" y="0"/>
                  </a:cubicBezTo>
                  <a:close/>
                </a:path>
              </a:pathLst>
            </a:custGeom>
            <a:solidFill>
              <a:srgbClr val="6D563A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053" name="Freeform: Shape 1052">
            <a:extLst>
              <a:ext uri="{FF2B5EF4-FFF2-40B4-BE49-F238E27FC236}">
                <a16:creationId xmlns:a16="http://schemas.microsoft.com/office/drawing/2014/main" id="{E30F713E-DB67-E132-2D43-6D774713F594}"/>
              </a:ext>
            </a:extLst>
          </p:cNvPr>
          <p:cNvSpPr/>
          <p:nvPr/>
        </p:nvSpPr>
        <p:spPr>
          <a:xfrm>
            <a:off x="8236962" y="4694319"/>
            <a:ext cx="380070" cy="475330"/>
          </a:xfrm>
          <a:custGeom>
            <a:avLst/>
            <a:gdLst>
              <a:gd name="connsiteX0" fmla="*/ 380070 w 380070"/>
              <a:gd name="connsiteY0" fmla="*/ 0 h 475330"/>
              <a:gd name="connsiteX1" fmla="*/ 0 w 380070"/>
              <a:gd name="connsiteY1" fmla="*/ 0 h 475330"/>
              <a:gd name="connsiteX2" fmla="*/ 0 w 380070"/>
              <a:gd name="connsiteY2" fmla="*/ 376260 h 475330"/>
              <a:gd name="connsiteX3" fmla="*/ 99071 w 380070"/>
              <a:gd name="connsiteY3" fmla="*/ 475330 h 475330"/>
              <a:gd name="connsiteX4" fmla="*/ 380070 w 380070"/>
              <a:gd name="connsiteY4" fmla="*/ 475330 h 475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0070" h="475330">
                <a:moveTo>
                  <a:pt x="380070" y="0"/>
                </a:moveTo>
                <a:lnTo>
                  <a:pt x="0" y="0"/>
                </a:lnTo>
                <a:lnTo>
                  <a:pt x="0" y="376260"/>
                </a:lnTo>
                <a:lnTo>
                  <a:pt x="99071" y="475330"/>
                </a:lnTo>
                <a:lnTo>
                  <a:pt x="380070" y="475330"/>
                </a:lnTo>
                <a:close/>
              </a:path>
            </a:pathLst>
          </a:custGeom>
          <a:solidFill>
            <a:srgbClr val="FFFFFF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4" name="Freeform: Shape 1053">
            <a:extLst>
              <a:ext uri="{FF2B5EF4-FFF2-40B4-BE49-F238E27FC236}">
                <a16:creationId xmlns:a16="http://schemas.microsoft.com/office/drawing/2014/main" id="{4F2182E8-EF11-8642-C3B1-229BDD383C2D}"/>
              </a:ext>
            </a:extLst>
          </p:cNvPr>
          <p:cNvSpPr/>
          <p:nvPr/>
        </p:nvSpPr>
        <p:spPr>
          <a:xfrm>
            <a:off x="8236962" y="5070579"/>
            <a:ext cx="98547" cy="99070"/>
          </a:xfrm>
          <a:custGeom>
            <a:avLst/>
            <a:gdLst>
              <a:gd name="connsiteX0" fmla="*/ 0 w 98547"/>
              <a:gd name="connsiteY0" fmla="*/ 0 h 99070"/>
              <a:gd name="connsiteX1" fmla="*/ 98548 w 98547"/>
              <a:gd name="connsiteY1" fmla="*/ 0 h 99070"/>
              <a:gd name="connsiteX2" fmla="*/ 98548 w 98547"/>
              <a:gd name="connsiteY2" fmla="*/ 99071 h 99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8547" h="99070">
                <a:moveTo>
                  <a:pt x="0" y="0"/>
                </a:moveTo>
                <a:lnTo>
                  <a:pt x="98548" y="0"/>
                </a:lnTo>
                <a:lnTo>
                  <a:pt x="98548" y="99071"/>
                </a:lnTo>
                <a:close/>
              </a:path>
            </a:pathLst>
          </a:custGeom>
          <a:solidFill>
            <a:srgbClr val="BFBFC3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5" name="Freeform: Shape 1054">
            <a:extLst>
              <a:ext uri="{FF2B5EF4-FFF2-40B4-BE49-F238E27FC236}">
                <a16:creationId xmlns:a16="http://schemas.microsoft.com/office/drawing/2014/main" id="{49EEF6F0-6680-AD06-900E-BDFA9D45AE18}"/>
              </a:ext>
            </a:extLst>
          </p:cNvPr>
          <p:cNvSpPr/>
          <p:nvPr/>
        </p:nvSpPr>
        <p:spPr>
          <a:xfrm>
            <a:off x="8357625" y="4770528"/>
            <a:ext cx="216147" cy="28092"/>
          </a:xfrm>
          <a:custGeom>
            <a:avLst/>
            <a:gdLst>
              <a:gd name="connsiteX0" fmla="*/ 0 w 216147"/>
              <a:gd name="connsiteY0" fmla="*/ 0 h 28092"/>
              <a:gd name="connsiteX1" fmla="*/ 216148 w 216147"/>
              <a:gd name="connsiteY1" fmla="*/ 0 h 28092"/>
              <a:gd name="connsiteX2" fmla="*/ 216148 w 216147"/>
              <a:gd name="connsiteY2" fmla="*/ 28092 h 28092"/>
              <a:gd name="connsiteX3" fmla="*/ 0 w 216147"/>
              <a:gd name="connsiteY3" fmla="*/ 28092 h 28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6147" h="28092">
                <a:moveTo>
                  <a:pt x="0" y="0"/>
                </a:moveTo>
                <a:lnTo>
                  <a:pt x="216148" y="0"/>
                </a:lnTo>
                <a:lnTo>
                  <a:pt x="216148" y="28092"/>
                </a:lnTo>
                <a:lnTo>
                  <a:pt x="0" y="28092"/>
                </a:lnTo>
                <a:close/>
              </a:path>
            </a:pathLst>
          </a:custGeom>
          <a:solidFill>
            <a:srgbClr val="848387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6" name="Freeform: Shape 1055">
            <a:extLst>
              <a:ext uri="{FF2B5EF4-FFF2-40B4-BE49-F238E27FC236}">
                <a16:creationId xmlns:a16="http://schemas.microsoft.com/office/drawing/2014/main" id="{046C0601-CF0B-E086-D24F-B864E0A34A14}"/>
              </a:ext>
            </a:extLst>
          </p:cNvPr>
          <p:cNvSpPr/>
          <p:nvPr/>
        </p:nvSpPr>
        <p:spPr>
          <a:xfrm>
            <a:off x="8357625" y="4819988"/>
            <a:ext cx="108111" cy="28092"/>
          </a:xfrm>
          <a:custGeom>
            <a:avLst/>
            <a:gdLst>
              <a:gd name="connsiteX0" fmla="*/ 0 w 108111"/>
              <a:gd name="connsiteY0" fmla="*/ 0 h 28092"/>
              <a:gd name="connsiteX1" fmla="*/ 108111 w 108111"/>
              <a:gd name="connsiteY1" fmla="*/ 0 h 28092"/>
              <a:gd name="connsiteX2" fmla="*/ 108111 w 108111"/>
              <a:gd name="connsiteY2" fmla="*/ 28092 h 28092"/>
              <a:gd name="connsiteX3" fmla="*/ 0 w 108111"/>
              <a:gd name="connsiteY3" fmla="*/ 28092 h 28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8111" h="28092">
                <a:moveTo>
                  <a:pt x="0" y="0"/>
                </a:moveTo>
                <a:lnTo>
                  <a:pt x="108111" y="0"/>
                </a:lnTo>
                <a:lnTo>
                  <a:pt x="108111" y="28092"/>
                </a:lnTo>
                <a:lnTo>
                  <a:pt x="0" y="28092"/>
                </a:lnTo>
                <a:close/>
              </a:path>
            </a:pathLst>
          </a:custGeom>
          <a:solidFill>
            <a:srgbClr val="5B5B5F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7" name="Freeform: Shape 1056">
            <a:extLst>
              <a:ext uri="{FF2B5EF4-FFF2-40B4-BE49-F238E27FC236}">
                <a16:creationId xmlns:a16="http://schemas.microsoft.com/office/drawing/2014/main" id="{043461BE-FF09-0394-1E7C-ED2543B120C2}"/>
              </a:ext>
            </a:extLst>
          </p:cNvPr>
          <p:cNvSpPr/>
          <p:nvPr/>
        </p:nvSpPr>
        <p:spPr>
          <a:xfrm>
            <a:off x="8357625" y="4862650"/>
            <a:ext cx="216147" cy="28092"/>
          </a:xfrm>
          <a:custGeom>
            <a:avLst/>
            <a:gdLst>
              <a:gd name="connsiteX0" fmla="*/ 0 w 216147"/>
              <a:gd name="connsiteY0" fmla="*/ 0 h 28092"/>
              <a:gd name="connsiteX1" fmla="*/ 216148 w 216147"/>
              <a:gd name="connsiteY1" fmla="*/ 0 h 28092"/>
              <a:gd name="connsiteX2" fmla="*/ 216148 w 216147"/>
              <a:gd name="connsiteY2" fmla="*/ 28093 h 28092"/>
              <a:gd name="connsiteX3" fmla="*/ 0 w 216147"/>
              <a:gd name="connsiteY3" fmla="*/ 28093 h 28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6147" h="28092">
                <a:moveTo>
                  <a:pt x="0" y="0"/>
                </a:moveTo>
                <a:lnTo>
                  <a:pt x="216148" y="0"/>
                </a:lnTo>
                <a:lnTo>
                  <a:pt x="216148" y="28093"/>
                </a:lnTo>
                <a:lnTo>
                  <a:pt x="0" y="28093"/>
                </a:lnTo>
                <a:close/>
              </a:path>
            </a:pathLst>
          </a:custGeom>
          <a:solidFill>
            <a:srgbClr val="848387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8" name="Freeform: Shape 1057">
            <a:extLst>
              <a:ext uri="{FF2B5EF4-FFF2-40B4-BE49-F238E27FC236}">
                <a16:creationId xmlns:a16="http://schemas.microsoft.com/office/drawing/2014/main" id="{580F2C44-DF64-A68E-2C19-A3750138FBFB}"/>
              </a:ext>
            </a:extLst>
          </p:cNvPr>
          <p:cNvSpPr/>
          <p:nvPr/>
        </p:nvSpPr>
        <p:spPr>
          <a:xfrm>
            <a:off x="8357625" y="4912111"/>
            <a:ext cx="108111" cy="28092"/>
          </a:xfrm>
          <a:custGeom>
            <a:avLst/>
            <a:gdLst>
              <a:gd name="connsiteX0" fmla="*/ 0 w 108111"/>
              <a:gd name="connsiteY0" fmla="*/ 0 h 28092"/>
              <a:gd name="connsiteX1" fmla="*/ 108111 w 108111"/>
              <a:gd name="connsiteY1" fmla="*/ 0 h 28092"/>
              <a:gd name="connsiteX2" fmla="*/ 108111 w 108111"/>
              <a:gd name="connsiteY2" fmla="*/ 28093 h 28092"/>
              <a:gd name="connsiteX3" fmla="*/ 0 w 108111"/>
              <a:gd name="connsiteY3" fmla="*/ 28093 h 28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8111" h="28092">
                <a:moveTo>
                  <a:pt x="0" y="0"/>
                </a:moveTo>
                <a:lnTo>
                  <a:pt x="108111" y="0"/>
                </a:lnTo>
                <a:lnTo>
                  <a:pt x="108111" y="28093"/>
                </a:lnTo>
                <a:lnTo>
                  <a:pt x="0" y="28093"/>
                </a:lnTo>
                <a:close/>
              </a:path>
            </a:pathLst>
          </a:custGeom>
          <a:solidFill>
            <a:srgbClr val="5B5B5F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9" name="Freeform: Shape 1058">
            <a:extLst>
              <a:ext uri="{FF2B5EF4-FFF2-40B4-BE49-F238E27FC236}">
                <a16:creationId xmlns:a16="http://schemas.microsoft.com/office/drawing/2014/main" id="{34C5105F-FAFC-5432-DA11-9B37356537CA}"/>
              </a:ext>
            </a:extLst>
          </p:cNvPr>
          <p:cNvSpPr/>
          <p:nvPr/>
        </p:nvSpPr>
        <p:spPr>
          <a:xfrm>
            <a:off x="8357625" y="4954698"/>
            <a:ext cx="216147" cy="28092"/>
          </a:xfrm>
          <a:custGeom>
            <a:avLst/>
            <a:gdLst>
              <a:gd name="connsiteX0" fmla="*/ 0 w 216147"/>
              <a:gd name="connsiteY0" fmla="*/ 0 h 28092"/>
              <a:gd name="connsiteX1" fmla="*/ 216148 w 216147"/>
              <a:gd name="connsiteY1" fmla="*/ 0 h 28092"/>
              <a:gd name="connsiteX2" fmla="*/ 216148 w 216147"/>
              <a:gd name="connsiteY2" fmla="*/ 28092 h 28092"/>
              <a:gd name="connsiteX3" fmla="*/ 0 w 216147"/>
              <a:gd name="connsiteY3" fmla="*/ 28092 h 28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6147" h="28092">
                <a:moveTo>
                  <a:pt x="0" y="0"/>
                </a:moveTo>
                <a:lnTo>
                  <a:pt x="216148" y="0"/>
                </a:lnTo>
                <a:lnTo>
                  <a:pt x="216148" y="28092"/>
                </a:lnTo>
                <a:lnTo>
                  <a:pt x="0" y="28092"/>
                </a:lnTo>
                <a:close/>
              </a:path>
            </a:pathLst>
          </a:custGeom>
          <a:solidFill>
            <a:srgbClr val="848387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0" name="Freeform: Shape 1059">
            <a:extLst>
              <a:ext uri="{FF2B5EF4-FFF2-40B4-BE49-F238E27FC236}">
                <a16:creationId xmlns:a16="http://schemas.microsoft.com/office/drawing/2014/main" id="{7BD8D70E-5448-A25B-196D-E9917E98CDFF}"/>
              </a:ext>
            </a:extLst>
          </p:cNvPr>
          <p:cNvSpPr/>
          <p:nvPr/>
        </p:nvSpPr>
        <p:spPr>
          <a:xfrm>
            <a:off x="8357625" y="5004158"/>
            <a:ext cx="108111" cy="28092"/>
          </a:xfrm>
          <a:custGeom>
            <a:avLst/>
            <a:gdLst>
              <a:gd name="connsiteX0" fmla="*/ 0 w 108111"/>
              <a:gd name="connsiteY0" fmla="*/ 0 h 28092"/>
              <a:gd name="connsiteX1" fmla="*/ 108111 w 108111"/>
              <a:gd name="connsiteY1" fmla="*/ 0 h 28092"/>
              <a:gd name="connsiteX2" fmla="*/ 108111 w 108111"/>
              <a:gd name="connsiteY2" fmla="*/ 28093 h 28092"/>
              <a:gd name="connsiteX3" fmla="*/ 0 w 108111"/>
              <a:gd name="connsiteY3" fmla="*/ 28093 h 28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8111" h="28092">
                <a:moveTo>
                  <a:pt x="0" y="0"/>
                </a:moveTo>
                <a:lnTo>
                  <a:pt x="108111" y="0"/>
                </a:lnTo>
                <a:lnTo>
                  <a:pt x="108111" y="28093"/>
                </a:lnTo>
                <a:lnTo>
                  <a:pt x="0" y="28093"/>
                </a:lnTo>
                <a:close/>
              </a:path>
            </a:pathLst>
          </a:custGeom>
          <a:solidFill>
            <a:srgbClr val="5B5B5F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1" name="Freeform: Shape 1060">
            <a:extLst>
              <a:ext uri="{FF2B5EF4-FFF2-40B4-BE49-F238E27FC236}">
                <a16:creationId xmlns:a16="http://schemas.microsoft.com/office/drawing/2014/main" id="{BE27F886-5F59-B0FB-8CEF-C0FBC53E44B4}"/>
              </a:ext>
            </a:extLst>
          </p:cNvPr>
          <p:cNvSpPr/>
          <p:nvPr/>
        </p:nvSpPr>
        <p:spPr>
          <a:xfrm>
            <a:off x="8275514" y="4756183"/>
            <a:ext cx="68438" cy="56782"/>
          </a:xfrm>
          <a:custGeom>
            <a:avLst/>
            <a:gdLst>
              <a:gd name="connsiteX0" fmla="*/ 56110 w 68438"/>
              <a:gd name="connsiteY0" fmla="*/ 0 h 56782"/>
              <a:gd name="connsiteX1" fmla="*/ 23983 w 68438"/>
              <a:gd name="connsiteY1" fmla="*/ 32202 h 56782"/>
              <a:gd name="connsiteX2" fmla="*/ 12253 w 68438"/>
              <a:gd name="connsiteY2" fmla="*/ 20546 h 56782"/>
              <a:gd name="connsiteX3" fmla="*/ 0 w 68438"/>
              <a:gd name="connsiteY3" fmla="*/ 32799 h 56782"/>
              <a:gd name="connsiteX4" fmla="*/ 11655 w 68438"/>
              <a:gd name="connsiteY4" fmla="*/ 44455 h 56782"/>
              <a:gd name="connsiteX5" fmla="*/ 23983 w 68438"/>
              <a:gd name="connsiteY5" fmla="*/ 56782 h 56782"/>
              <a:gd name="connsiteX6" fmla="*/ 36236 w 68438"/>
              <a:gd name="connsiteY6" fmla="*/ 44455 h 56782"/>
              <a:gd name="connsiteX7" fmla="*/ 68438 w 68438"/>
              <a:gd name="connsiteY7" fmla="*/ 12328 h 56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438" h="56782">
                <a:moveTo>
                  <a:pt x="56110" y="0"/>
                </a:moveTo>
                <a:lnTo>
                  <a:pt x="23983" y="32202"/>
                </a:lnTo>
                <a:lnTo>
                  <a:pt x="12253" y="20546"/>
                </a:lnTo>
                <a:lnTo>
                  <a:pt x="0" y="32799"/>
                </a:lnTo>
                <a:lnTo>
                  <a:pt x="11655" y="44455"/>
                </a:lnTo>
                <a:lnTo>
                  <a:pt x="23983" y="56782"/>
                </a:lnTo>
                <a:lnTo>
                  <a:pt x="36236" y="44455"/>
                </a:lnTo>
                <a:lnTo>
                  <a:pt x="68438" y="12328"/>
                </a:lnTo>
                <a:close/>
              </a:path>
            </a:pathLst>
          </a:custGeom>
          <a:solidFill>
            <a:srgbClr val="A4C43C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2" name="Freeform: Shape 1061">
            <a:extLst>
              <a:ext uri="{FF2B5EF4-FFF2-40B4-BE49-F238E27FC236}">
                <a16:creationId xmlns:a16="http://schemas.microsoft.com/office/drawing/2014/main" id="{A5A27595-1030-293B-8A01-2C5DAE6ACEAE}"/>
              </a:ext>
            </a:extLst>
          </p:cNvPr>
          <p:cNvSpPr/>
          <p:nvPr/>
        </p:nvSpPr>
        <p:spPr>
          <a:xfrm>
            <a:off x="8275514" y="4848305"/>
            <a:ext cx="68438" cy="56707"/>
          </a:xfrm>
          <a:custGeom>
            <a:avLst/>
            <a:gdLst>
              <a:gd name="connsiteX0" fmla="*/ 56110 w 68438"/>
              <a:gd name="connsiteY0" fmla="*/ 0 h 56707"/>
              <a:gd name="connsiteX1" fmla="*/ 23983 w 68438"/>
              <a:gd name="connsiteY1" fmla="*/ 32202 h 56707"/>
              <a:gd name="connsiteX2" fmla="*/ 12253 w 68438"/>
              <a:gd name="connsiteY2" fmla="*/ 20472 h 56707"/>
              <a:gd name="connsiteX3" fmla="*/ 0 w 68438"/>
              <a:gd name="connsiteY3" fmla="*/ 32725 h 56707"/>
              <a:gd name="connsiteX4" fmla="*/ 11655 w 68438"/>
              <a:gd name="connsiteY4" fmla="*/ 44455 h 56707"/>
              <a:gd name="connsiteX5" fmla="*/ 23983 w 68438"/>
              <a:gd name="connsiteY5" fmla="*/ 56708 h 56707"/>
              <a:gd name="connsiteX6" fmla="*/ 36236 w 68438"/>
              <a:gd name="connsiteY6" fmla="*/ 44455 h 56707"/>
              <a:gd name="connsiteX7" fmla="*/ 68438 w 68438"/>
              <a:gd name="connsiteY7" fmla="*/ 12253 h 56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438" h="56707">
                <a:moveTo>
                  <a:pt x="56110" y="0"/>
                </a:moveTo>
                <a:lnTo>
                  <a:pt x="23983" y="32202"/>
                </a:lnTo>
                <a:lnTo>
                  <a:pt x="12253" y="20472"/>
                </a:lnTo>
                <a:lnTo>
                  <a:pt x="0" y="32725"/>
                </a:lnTo>
                <a:lnTo>
                  <a:pt x="11655" y="44455"/>
                </a:lnTo>
                <a:lnTo>
                  <a:pt x="23983" y="56708"/>
                </a:lnTo>
                <a:lnTo>
                  <a:pt x="36236" y="44455"/>
                </a:lnTo>
                <a:lnTo>
                  <a:pt x="68438" y="12253"/>
                </a:lnTo>
                <a:close/>
              </a:path>
            </a:pathLst>
          </a:custGeom>
          <a:solidFill>
            <a:srgbClr val="A4C43C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3" name="Freeform: Shape 1062">
            <a:extLst>
              <a:ext uri="{FF2B5EF4-FFF2-40B4-BE49-F238E27FC236}">
                <a16:creationId xmlns:a16="http://schemas.microsoft.com/office/drawing/2014/main" id="{27A79036-96FD-4219-F09A-D1B23D523294}"/>
              </a:ext>
            </a:extLst>
          </p:cNvPr>
          <p:cNvSpPr/>
          <p:nvPr/>
        </p:nvSpPr>
        <p:spPr>
          <a:xfrm>
            <a:off x="8275514" y="4940427"/>
            <a:ext cx="68438" cy="56707"/>
          </a:xfrm>
          <a:custGeom>
            <a:avLst/>
            <a:gdLst>
              <a:gd name="connsiteX0" fmla="*/ 56110 w 68438"/>
              <a:gd name="connsiteY0" fmla="*/ 0 h 56707"/>
              <a:gd name="connsiteX1" fmla="*/ 23983 w 68438"/>
              <a:gd name="connsiteY1" fmla="*/ 32202 h 56707"/>
              <a:gd name="connsiteX2" fmla="*/ 12253 w 68438"/>
              <a:gd name="connsiteY2" fmla="*/ 20472 h 56707"/>
              <a:gd name="connsiteX3" fmla="*/ 0 w 68438"/>
              <a:gd name="connsiteY3" fmla="*/ 32725 h 56707"/>
              <a:gd name="connsiteX4" fmla="*/ 11655 w 68438"/>
              <a:gd name="connsiteY4" fmla="*/ 44455 h 56707"/>
              <a:gd name="connsiteX5" fmla="*/ 23983 w 68438"/>
              <a:gd name="connsiteY5" fmla="*/ 56708 h 56707"/>
              <a:gd name="connsiteX6" fmla="*/ 36236 w 68438"/>
              <a:gd name="connsiteY6" fmla="*/ 44455 h 56707"/>
              <a:gd name="connsiteX7" fmla="*/ 68438 w 68438"/>
              <a:gd name="connsiteY7" fmla="*/ 12253 h 56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438" h="56707">
                <a:moveTo>
                  <a:pt x="56110" y="0"/>
                </a:moveTo>
                <a:lnTo>
                  <a:pt x="23983" y="32202"/>
                </a:lnTo>
                <a:lnTo>
                  <a:pt x="12253" y="20472"/>
                </a:lnTo>
                <a:lnTo>
                  <a:pt x="0" y="32725"/>
                </a:lnTo>
                <a:lnTo>
                  <a:pt x="11655" y="44455"/>
                </a:lnTo>
                <a:lnTo>
                  <a:pt x="23983" y="56708"/>
                </a:lnTo>
                <a:lnTo>
                  <a:pt x="36236" y="44455"/>
                </a:lnTo>
                <a:lnTo>
                  <a:pt x="68438" y="12253"/>
                </a:lnTo>
                <a:close/>
              </a:path>
            </a:pathLst>
          </a:custGeom>
          <a:solidFill>
            <a:srgbClr val="A4C43C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064" name="Graphic 733">
            <a:extLst>
              <a:ext uri="{FF2B5EF4-FFF2-40B4-BE49-F238E27FC236}">
                <a16:creationId xmlns:a16="http://schemas.microsoft.com/office/drawing/2014/main" id="{71C05EC5-B368-678C-E43C-840D9815C269}"/>
              </a:ext>
            </a:extLst>
          </p:cNvPr>
          <p:cNvGrpSpPr/>
          <p:nvPr/>
        </p:nvGrpSpPr>
        <p:grpSpPr>
          <a:xfrm>
            <a:off x="8298526" y="4572237"/>
            <a:ext cx="252757" cy="135904"/>
            <a:chOff x="8298526" y="4572237"/>
            <a:chExt cx="252757" cy="135904"/>
          </a:xfrm>
        </p:grpSpPr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3A5D89F5-73F0-3A79-776C-3F86C258D64A}"/>
                </a:ext>
              </a:extLst>
            </p:cNvPr>
            <p:cNvSpPr/>
            <p:nvPr/>
          </p:nvSpPr>
          <p:spPr>
            <a:xfrm>
              <a:off x="8298526" y="4638657"/>
              <a:ext cx="126341" cy="69409"/>
            </a:xfrm>
            <a:custGeom>
              <a:avLst/>
              <a:gdLst>
                <a:gd name="connsiteX0" fmla="*/ 0 w 126341"/>
                <a:gd name="connsiteY0" fmla="*/ 54915 h 69409"/>
                <a:gd name="connsiteX1" fmla="*/ 0 w 126341"/>
                <a:gd name="connsiteY1" fmla="*/ 69409 h 69409"/>
                <a:gd name="connsiteX2" fmla="*/ 126341 w 126341"/>
                <a:gd name="connsiteY2" fmla="*/ 69409 h 69409"/>
                <a:gd name="connsiteX3" fmla="*/ 126341 w 126341"/>
                <a:gd name="connsiteY3" fmla="*/ 0 h 69409"/>
                <a:gd name="connsiteX4" fmla="*/ 54840 w 126341"/>
                <a:gd name="connsiteY4" fmla="*/ 0 h 69409"/>
                <a:gd name="connsiteX5" fmla="*/ 0 w 126341"/>
                <a:gd name="connsiteY5" fmla="*/ 54915 h 69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341" h="69409">
                  <a:moveTo>
                    <a:pt x="0" y="54915"/>
                  </a:moveTo>
                  <a:lnTo>
                    <a:pt x="0" y="69409"/>
                  </a:lnTo>
                  <a:lnTo>
                    <a:pt x="126341" y="69409"/>
                  </a:lnTo>
                  <a:lnTo>
                    <a:pt x="126341" y="0"/>
                  </a:lnTo>
                  <a:lnTo>
                    <a:pt x="54840" y="0"/>
                  </a:lnTo>
                  <a:cubicBezTo>
                    <a:pt x="24581" y="75"/>
                    <a:pt x="0" y="24656"/>
                    <a:pt x="0" y="54915"/>
                  </a:cubicBezTo>
                  <a:close/>
                </a:path>
              </a:pathLst>
            </a:custGeom>
            <a:solidFill>
              <a:srgbClr val="D5D6DA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1106E83F-6524-D447-2E26-BFCDC37D59AB}"/>
                </a:ext>
              </a:extLst>
            </p:cNvPr>
            <p:cNvSpPr/>
            <p:nvPr/>
          </p:nvSpPr>
          <p:spPr>
            <a:xfrm>
              <a:off x="8424942" y="4638732"/>
              <a:ext cx="126341" cy="69409"/>
            </a:xfrm>
            <a:custGeom>
              <a:avLst/>
              <a:gdLst>
                <a:gd name="connsiteX0" fmla="*/ 71501 w 126341"/>
                <a:gd name="connsiteY0" fmla="*/ 0 h 69409"/>
                <a:gd name="connsiteX1" fmla="*/ 0 w 126341"/>
                <a:gd name="connsiteY1" fmla="*/ 0 h 69409"/>
                <a:gd name="connsiteX2" fmla="*/ 0 w 126341"/>
                <a:gd name="connsiteY2" fmla="*/ 69409 h 69409"/>
                <a:gd name="connsiteX3" fmla="*/ 126341 w 126341"/>
                <a:gd name="connsiteY3" fmla="*/ 69409 h 69409"/>
                <a:gd name="connsiteX4" fmla="*/ 126341 w 126341"/>
                <a:gd name="connsiteY4" fmla="*/ 54915 h 69409"/>
                <a:gd name="connsiteX5" fmla="*/ 71501 w 126341"/>
                <a:gd name="connsiteY5" fmla="*/ 0 h 69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341" h="69409">
                  <a:moveTo>
                    <a:pt x="71501" y="0"/>
                  </a:moveTo>
                  <a:lnTo>
                    <a:pt x="0" y="0"/>
                  </a:lnTo>
                  <a:lnTo>
                    <a:pt x="0" y="69409"/>
                  </a:lnTo>
                  <a:lnTo>
                    <a:pt x="126341" y="69409"/>
                  </a:lnTo>
                  <a:lnTo>
                    <a:pt x="126341" y="54915"/>
                  </a:lnTo>
                  <a:cubicBezTo>
                    <a:pt x="126341" y="24581"/>
                    <a:pt x="101760" y="0"/>
                    <a:pt x="71501" y="0"/>
                  </a:cubicBezTo>
                  <a:close/>
                </a:path>
              </a:pathLst>
            </a:custGeom>
            <a:solidFill>
              <a:srgbClr val="C0C1C5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DDEC8A05-DDAE-0FF2-B5A3-534736797BC7}"/>
                </a:ext>
              </a:extLst>
            </p:cNvPr>
            <p:cNvSpPr/>
            <p:nvPr/>
          </p:nvSpPr>
          <p:spPr>
            <a:xfrm>
              <a:off x="8372418" y="4572237"/>
              <a:ext cx="52523" cy="66420"/>
            </a:xfrm>
            <a:custGeom>
              <a:avLst/>
              <a:gdLst>
                <a:gd name="connsiteX0" fmla="*/ 52524 w 52523"/>
                <a:gd name="connsiteY0" fmla="*/ 0 h 66420"/>
                <a:gd name="connsiteX1" fmla="*/ 0 w 52523"/>
                <a:gd name="connsiteY1" fmla="*/ 52524 h 66420"/>
                <a:gd name="connsiteX2" fmla="*/ 0 w 52523"/>
                <a:gd name="connsiteY2" fmla="*/ 66421 h 66420"/>
                <a:gd name="connsiteX3" fmla="*/ 52524 w 52523"/>
                <a:gd name="connsiteY3" fmla="*/ 66421 h 66420"/>
                <a:gd name="connsiteX4" fmla="*/ 52524 w 52523"/>
                <a:gd name="connsiteY4" fmla="*/ 0 h 66420"/>
                <a:gd name="connsiteX5" fmla="*/ 52524 w 52523"/>
                <a:gd name="connsiteY5" fmla="*/ 0 h 66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523" h="66420">
                  <a:moveTo>
                    <a:pt x="52524" y="0"/>
                  </a:moveTo>
                  <a:cubicBezTo>
                    <a:pt x="23535" y="0"/>
                    <a:pt x="0" y="23535"/>
                    <a:pt x="0" y="52524"/>
                  </a:cubicBezTo>
                  <a:lnTo>
                    <a:pt x="0" y="66421"/>
                  </a:lnTo>
                  <a:lnTo>
                    <a:pt x="52524" y="66421"/>
                  </a:lnTo>
                  <a:lnTo>
                    <a:pt x="52524" y="0"/>
                  </a:lnTo>
                  <a:lnTo>
                    <a:pt x="52524" y="0"/>
                  </a:lnTo>
                  <a:close/>
                </a:path>
              </a:pathLst>
            </a:custGeom>
            <a:solidFill>
              <a:srgbClr val="EBEBED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3BA70EDB-5B41-AFA0-11B1-48B593D1FEB2}"/>
                </a:ext>
              </a:extLst>
            </p:cNvPr>
            <p:cNvSpPr/>
            <p:nvPr/>
          </p:nvSpPr>
          <p:spPr>
            <a:xfrm>
              <a:off x="8424942" y="4572311"/>
              <a:ext cx="52523" cy="66495"/>
            </a:xfrm>
            <a:custGeom>
              <a:avLst/>
              <a:gdLst>
                <a:gd name="connsiteX0" fmla="*/ 52524 w 52523"/>
                <a:gd name="connsiteY0" fmla="*/ 52524 h 66495"/>
                <a:gd name="connsiteX1" fmla="*/ 0 w 52523"/>
                <a:gd name="connsiteY1" fmla="*/ 0 h 66495"/>
                <a:gd name="connsiteX2" fmla="*/ 0 w 52523"/>
                <a:gd name="connsiteY2" fmla="*/ 0 h 66495"/>
                <a:gd name="connsiteX3" fmla="*/ 0 w 52523"/>
                <a:gd name="connsiteY3" fmla="*/ 66495 h 66495"/>
                <a:gd name="connsiteX4" fmla="*/ 52524 w 52523"/>
                <a:gd name="connsiteY4" fmla="*/ 66495 h 66495"/>
                <a:gd name="connsiteX5" fmla="*/ 52524 w 52523"/>
                <a:gd name="connsiteY5" fmla="*/ 52524 h 66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523" h="66495">
                  <a:moveTo>
                    <a:pt x="52524" y="52524"/>
                  </a:moveTo>
                  <a:cubicBezTo>
                    <a:pt x="52524" y="23535"/>
                    <a:pt x="28989" y="0"/>
                    <a:pt x="0" y="0"/>
                  </a:cubicBezTo>
                  <a:lnTo>
                    <a:pt x="0" y="0"/>
                  </a:lnTo>
                  <a:lnTo>
                    <a:pt x="0" y="66495"/>
                  </a:lnTo>
                  <a:lnTo>
                    <a:pt x="52524" y="66495"/>
                  </a:lnTo>
                  <a:lnTo>
                    <a:pt x="52524" y="52524"/>
                  </a:lnTo>
                  <a:close/>
                </a:path>
              </a:pathLst>
            </a:custGeom>
            <a:solidFill>
              <a:srgbClr val="D9D9D9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9FE11C18-AF65-4E56-973C-F1856747DDB3}"/>
                </a:ext>
              </a:extLst>
            </p:cNvPr>
            <p:cNvSpPr/>
            <p:nvPr/>
          </p:nvSpPr>
          <p:spPr>
            <a:xfrm>
              <a:off x="8406338" y="4592858"/>
              <a:ext cx="37207" cy="37207"/>
            </a:xfrm>
            <a:custGeom>
              <a:avLst/>
              <a:gdLst>
                <a:gd name="connsiteX0" fmla="*/ 37208 w 37207"/>
                <a:gd name="connsiteY0" fmla="*/ 18604 h 37207"/>
                <a:gd name="connsiteX1" fmla="*/ 18604 w 37207"/>
                <a:gd name="connsiteY1" fmla="*/ 37207 h 37207"/>
                <a:gd name="connsiteX2" fmla="*/ 0 w 37207"/>
                <a:gd name="connsiteY2" fmla="*/ 18604 h 37207"/>
                <a:gd name="connsiteX3" fmla="*/ 18604 w 37207"/>
                <a:gd name="connsiteY3" fmla="*/ 0 h 37207"/>
                <a:gd name="connsiteX4" fmla="*/ 37208 w 37207"/>
                <a:gd name="connsiteY4" fmla="*/ 18604 h 37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207" h="37207">
                  <a:moveTo>
                    <a:pt x="37208" y="18604"/>
                  </a:moveTo>
                  <a:cubicBezTo>
                    <a:pt x="37208" y="28878"/>
                    <a:pt x="28878" y="37207"/>
                    <a:pt x="18604" y="37207"/>
                  </a:cubicBezTo>
                  <a:cubicBezTo>
                    <a:pt x="8329" y="37207"/>
                    <a:pt x="0" y="28878"/>
                    <a:pt x="0" y="18604"/>
                  </a:cubicBezTo>
                  <a:cubicBezTo>
                    <a:pt x="0" y="8329"/>
                    <a:pt x="8329" y="0"/>
                    <a:pt x="18604" y="0"/>
                  </a:cubicBezTo>
                  <a:cubicBezTo>
                    <a:pt x="28878" y="0"/>
                    <a:pt x="37208" y="8329"/>
                    <a:pt x="37208" y="18604"/>
                  </a:cubicBezTo>
                  <a:close/>
                </a:path>
              </a:pathLst>
            </a:custGeom>
            <a:solidFill>
              <a:srgbClr val="C39670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095" name="Freeform: Shape 1094">
            <a:extLst>
              <a:ext uri="{FF2B5EF4-FFF2-40B4-BE49-F238E27FC236}">
                <a16:creationId xmlns:a16="http://schemas.microsoft.com/office/drawing/2014/main" id="{90E96373-6230-C4B9-8983-5BFA3F0226E4}"/>
              </a:ext>
            </a:extLst>
          </p:cNvPr>
          <p:cNvSpPr/>
          <p:nvPr/>
        </p:nvSpPr>
        <p:spPr>
          <a:xfrm>
            <a:off x="9136442" y="4720843"/>
            <a:ext cx="653823" cy="475255"/>
          </a:xfrm>
          <a:custGeom>
            <a:avLst/>
            <a:gdLst>
              <a:gd name="connsiteX0" fmla="*/ 66945 w 653823"/>
              <a:gd name="connsiteY0" fmla="*/ 306850 h 475255"/>
              <a:gd name="connsiteX1" fmla="*/ 66945 w 653823"/>
              <a:gd name="connsiteY1" fmla="*/ 310437 h 475255"/>
              <a:gd name="connsiteX2" fmla="*/ 97428 w 653823"/>
              <a:gd name="connsiteY2" fmla="*/ 340920 h 475255"/>
              <a:gd name="connsiteX3" fmla="*/ 135533 w 653823"/>
              <a:gd name="connsiteY3" fmla="*/ 340920 h 475255"/>
              <a:gd name="connsiteX4" fmla="*/ 135533 w 653823"/>
              <a:gd name="connsiteY4" fmla="*/ 449479 h 475255"/>
              <a:gd name="connsiteX5" fmla="*/ 150102 w 653823"/>
              <a:gd name="connsiteY5" fmla="*/ 464048 h 475255"/>
              <a:gd name="connsiteX6" fmla="*/ 183872 w 653823"/>
              <a:gd name="connsiteY6" fmla="*/ 464048 h 475255"/>
              <a:gd name="connsiteX7" fmla="*/ 203672 w 653823"/>
              <a:gd name="connsiteY7" fmla="*/ 447238 h 475255"/>
              <a:gd name="connsiteX8" fmla="*/ 200982 w 653823"/>
              <a:gd name="connsiteY8" fmla="*/ 439991 h 475255"/>
              <a:gd name="connsiteX9" fmla="*/ 193884 w 653823"/>
              <a:gd name="connsiteY9" fmla="*/ 425496 h 475255"/>
              <a:gd name="connsiteX10" fmla="*/ 198217 w 653823"/>
              <a:gd name="connsiteY10" fmla="*/ 413617 h 475255"/>
              <a:gd name="connsiteX11" fmla="*/ 199562 w 653823"/>
              <a:gd name="connsiteY11" fmla="*/ 403754 h 475255"/>
              <a:gd name="connsiteX12" fmla="*/ 198143 w 653823"/>
              <a:gd name="connsiteY12" fmla="*/ 396657 h 475255"/>
              <a:gd name="connsiteX13" fmla="*/ 202775 w 653823"/>
              <a:gd name="connsiteY13" fmla="*/ 384404 h 475255"/>
              <a:gd name="connsiteX14" fmla="*/ 204120 w 653823"/>
              <a:gd name="connsiteY14" fmla="*/ 373794 h 475255"/>
              <a:gd name="connsiteX15" fmla="*/ 202252 w 653823"/>
              <a:gd name="connsiteY15" fmla="*/ 365650 h 475255"/>
              <a:gd name="connsiteX16" fmla="*/ 203597 w 653823"/>
              <a:gd name="connsiteY16" fmla="*/ 356460 h 475255"/>
              <a:gd name="connsiteX17" fmla="*/ 224965 w 653823"/>
              <a:gd name="connsiteY17" fmla="*/ 356460 h 475255"/>
              <a:gd name="connsiteX18" fmla="*/ 237367 w 653823"/>
              <a:gd name="connsiteY18" fmla="*/ 344058 h 475255"/>
              <a:gd name="connsiteX19" fmla="*/ 237367 w 653823"/>
              <a:gd name="connsiteY19" fmla="*/ 329788 h 475255"/>
              <a:gd name="connsiteX20" fmla="*/ 225712 w 653823"/>
              <a:gd name="connsiteY20" fmla="*/ 317460 h 475255"/>
              <a:gd name="connsiteX21" fmla="*/ 226011 w 653823"/>
              <a:gd name="connsiteY21" fmla="*/ 316190 h 475255"/>
              <a:gd name="connsiteX22" fmla="*/ 226609 w 653823"/>
              <a:gd name="connsiteY22" fmla="*/ 317460 h 475255"/>
              <a:gd name="connsiteX23" fmla="*/ 254402 w 653823"/>
              <a:gd name="connsiteY23" fmla="*/ 317460 h 475255"/>
              <a:gd name="connsiteX24" fmla="*/ 563644 w 653823"/>
              <a:gd name="connsiteY24" fmla="*/ 450152 h 475255"/>
              <a:gd name="connsiteX25" fmla="*/ 563644 w 653823"/>
              <a:gd name="connsiteY25" fmla="*/ 451571 h 475255"/>
              <a:gd name="connsiteX26" fmla="*/ 587328 w 653823"/>
              <a:gd name="connsiteY26" fmla="*/ 475256 h 475255"/>
              <a:gd name="connsiteX27" fmla="*/ 611012 w 653823"/>
              <a:gd name="connsiteY27" fmla="*/ 451571 h 475255"/>
              <a:gd name="connsiteX28" fmla="*/ 611012 w 653823"/>
              <a:gd name="connsiteY28" fmla="*/ 298781 h 475255"/>
              <a:gd name="connsiteX29" fmla="*/ 653823 w 653823"/>
              <a:gd name="connsiteY29" fmla="*/ 284511 h 475255"/>
              <a:gd name="connsiteX30" fmla="*/ 653823 w 653823"/>
              <a:gd name="connsiteY30" fmla="*/ 237740 h 475255"/>
              <a:gd name="connsiteX31" fmla="*/ 653823 w 653823"/>
              <a:gd name="connsiteY31" fmla="*/ 189848 h 475255"/>
              <a:gd name="connsiteX32" fmla="*/ 611012 w 653823"/>
              <a:gd name="connsiteY32" fmla="*/ 177446 h 475255"/>
              <a:gd name="connsiteX33" fmla="*/ 611012 w 653823"/>
              <a:gd name="connsiteY33" fmla="*/ 23684 h 475255"/>
              <a:gd name="connsiteX34" fmla="*/ 587328 w 653823"/>
              <a:gd name="connsiteY34" fmla="*/ 0 h 475255"/>
              <a:gd name="connsiteX35" fmla="*/ 563644 w 653823"/>
              <a:gd name="connsiteY35" fmla="*/ 23684 h 475255"/>
              <a:gd name="connsiteX36" fmla="*/ 563644 w 653823"/>
              <a:gd name="connsiteY36" fmla="*/ 25104 h 475255"/>
              <a:gd name="connsiteX37" fmla="*/ 254402 w 653823"/>
              <a:gd name="connsiteY37" fmla="*/ 157796 h 475255"/>
              <a:gd name="connsiteX38" fmla="*/ 226609 w 653823"/>
              <a:gd name="connsiteY38" fmla="*/ 157796 h 475255"/>
              <a:gd name="connsiteX39" fmla="*/ 226011 w 653823"/>
              <a:gd name="connsiteY39" fmla="*/ 159066 h 475255"/>
              <a:gd name="connsiteX40" fmla="*/ 196125 w 653823"/>
              <a:gd name="connsiteY40" fmla="*/ 134560 h 475255"/>
              <a:gd name="connsiteX41" fmla="*/ 97652 w 653823"/>
              <a:gd name="connsiteY41" fmla="*/ 134560 h 475255"/>
              <a:gd name="connsiteX42" fmla="*/ 67169 w 653823"/>
              <a:gd name="connsiteY42" fmla="*/ 165043 h 475255"/>
              <a:gd name="connsiteX43" fmla="*/ 67169 w 653823"/>
              <a:gd name="connsiteY43" fmla="*/ 168630 h 475255"/>
              <a:gd name="connsiteX44" fmla="*/ 1 w 653823"/>
              <a:gd name="connsiteY44" fmla="*/ 237665 h 475255"/>
              <a:gd name="connsiteX45" fmla="*/ 66945 w 653823"/>
              <a:gd name="connsiteY45" fmla="*/ 306850 h 475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653823" h="475255">
                <a:moveTo>
                  <a:pt x="66945" y="306850"/>
                </a:moveTo>
                <a:lnTo>
                  <a:pt x="66945" y="310437"/>
                </a:lnTo>
                <a:cubicBezTo>
                  <a:pt x="66945" y="327247"/>
                  <a:pt x="80618" y="340920"/>
                  <a:pt x="97428" y="340920"/>
                </a:cubicBezTo>
                <a:lnTo>
                  <a:pt x="135533" y="340920"/>
                </a:lnTo>
                <a:lnTo>
                  <a:pt x="135533" y="449479"/>
                </a:lnTo>
                <a:cubicBezTo>
                  <a:pt x="135533" y="457548"/>
                  <a:pt x="142033" y="464048"/>
                  <a:pt x="150102" y="464048"/>
                </a:cubicBezTo>
                <a:lnTo>
                  <a:pt x="183872" y="464048"/>
                </a:lnTo>
                <a:cubicBezTo>
                  <a:pt x="193660" y="464048"/>
                  <a:pt x="202028" y="456951"/>
                  <a:pt x="203672" y="447238"/>
                </a:cubicBezTo>
                <a:cubicBezTo>
                  <a:pt x="204120" y="444548"/>
                  <a:pt x="203149" y="441709"/>
                  <a:pt x="200982" y="439991"/>
                </a:cubicBezTo>
                <a:cubicBezTo>
                  <a:pt x="196649" y="436629"/>
                  <a:pt x="193884" y="431398"/>
                  <a:pt x="193884" y="425496"/>
                </a:cubicBezTo>
                <a:cubicBezTo>
                  <a:pt x="193884" y="420939"/>
                  <a:pt x="195528" y="416829"/>
                  <a:pt x="198217" y="413617"/>
                </a:cubicBezTo>
                <a:cubicBezTo>
                  <a:pt x="200534" y="410852"/>
                  <a:pt x="200907" y="407042"/>
                  <a:pt x="199562" y="403754"/>
                </a:cubicBezTo>
                <a:cubicBezTo>
                  <a:pt x="198666" y="401588"/>
                  <a:pt x="198143" y="399197"/>
                  <a:pt x="198143" y="396657"/>
                </a:cubicBezTo>
                <a:cubicBezTo>
                  <a:pt x="198143" y="391949"/>
                  <a:pt x="199936" y="387691"/>
                  <a:pt x="202775" y="384404"/>
                </a:cubicBezTo>
                <a:cubicBezTo>
                  <a:pt x="205390" y="381490"/>
                  <a:pt x="205838" y="377306"/>
                  <a:pt x="204120" y="373794"/>
                </a:cubicBezTo>
                <a:cubicBezTo>
                  <a:pt x="202924" y="371329"/>
                  <a:pt x="202252" y="368564"/>
                  <a:pt x="202252" y="365650"/>
                </a:cubicBezTo>
                <a:cubicBezTo>
                  <a:pt x="202252" y="362736"/>
                  <a:pt x="202775" y="359598"/>
                  <a:pt x="203597" y="356460"/>
                </a:cubicBezTo>
                <a:lnTo>
                  <a:pt x="224965" y="356460"/>
                </a:lnTo>
                <a:cubicBezTo>
                  <a:pt x="231764" y="356460"/>
                  <a:pt x="237367" y="350932"/>
                  <a:pt x="237367" y="344058"/>
                </a:cubicBezTo>
                <a:lnTo>
                  <a:pt x="237367" y="329788"/>
                </a:lnTo>
                <a:cubicBezTo>
                  <a:pt x="237367" y="323213"/>
                  <a:pt x="232212" y="317833"/>
                  <a:pt x="225712" y="317460"/>
                </a:cubicBezTo>
                <a:cubicBezTo>
                  <a:pt x="225787" y="317011"/>
                  <a:pt x="225936" y="316563"/>
                  <a:pt x="226011" y="316190"/>
                </a:cubicBezTo>
                <a:lnTo>
                  <a:pt x="226609" y="317460"/>
                </a:lnTo>
                <a:lnTo>
                  <a:pt x="254402" y="317460"/>
                </a:lnTo>
                <a:lnTo>
                  <a:pt x="563644" y="450152"/>
                </a:lnTo>
                <a:lnTo>
                  <a:pt x="563644" y="451571"/>
                </a:lnTo>
                <a:cubicBezTo>
                  <a:pt x="563644" y="464646"/>
                  <a:pt x="574253" y="475256"/>
                  <a:pt x="587328" y="475256"/>
                </a:cubicBezTo>
                <a:cubicBezTo>
                  <a:pt x="600403" y="475256"/>
                  <a:pt x="611012" y="464646"/>
                  <a:pt x="611012" y="451571"/>
                </a:cubicBezTo>
                <a:lnTo>
                  <a:pt x="611012" y="298781"/>
                </a:lnTo>
                <a:lnTo>
                  <a:pt x="653823" y="284511"/>
                </a:lnTo>
                <a:lnTo>
                  <a:pt x="653823" y="237740"/>
                </a:lnTo>
                <a:lnTo>
                  <a:pt x="653823" y="189848"/>
                </a:lnTo>
                <a:lnTo>
                  <a:pt x="611012" y="177446"/>
                </a:lnTo>
                <a:lnTo>
                  <a:pt x="611012" y="23684"/>
                </a:lnTo>
                <a:cubicBezTo>
                  <a:pt x="611012" y="10609"/>
                  <a:pt x="600403" y="0"/>
                  <a:pt x="587328" y="0"/>
                </a:cubicBezTo>
                <a:cubicBezTo>
                  <a:pt x="574253" y="0"/>
                  <a:pt x="563644" y="10609"/>
                  <a:pt x="563644" y="23684"/>
                </a:cubicBezTo>
                <a:lnTo>
                  <a:pt x="563644" y="25104"/>
                </a:lnTo>
                <a:lnTo>
                  <a:pt x="254402" y="157796"/>
                </a:lnTo>
                <a:lnTo>
                  <a:pt x="226609" y="157796"/>
                </a:lnTo>
                <a:lnTo>
                  <a:pt x="226011" y="159066"/>
                </a:lnTo>
                <a:cubicBezTo>
                  <a:pt x="223247" y="145095"/>
                  <a:pt x="210919" y="134560"/>
                  <a:pt x="196125" y="134560"/>
                </a:cubicBezTo>
                <a:lnTo>
                  <a:pt x="97652" y="134560"/>
                </a:lnTo>
                <a:cubicBezTo>
                  <a:pt x="80842" y="134560"/>
                  <a:pt x="67169" y="148233"/>
                  <a:pt x="67169" y="165043"/>
                </a:cubicBezTo>
                <a:lnTo>
                  <a:pt x="67169" y="168630"/>
                </a:lnTo>
                <a:cubicBezTo>
                  <a:pt x="29887" y="169601"/>
                  <a:pt x="1" y="200159"/>
                  <a:pt x="1" y="237665"/>
                </a:cubicBezTo>
                <a:cubicBezTo>
                  <a:pt x="-223" y="275321"/>
                  <a:pt x="29663" y="305879"/>
                  <a:pt x="66945" y="306850"/>
                </a:cubicBezTo>
                <a:close/>
              </a:path>
            </a:pathLst>
          </a:custGeom>
          <a:solidFill>
            <a:srgbClr val="000000">
              <a:alpha val="20000"/>
            </a:srgbClr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6" name="Freeform: Shape 1095">
            <a:extLst>
              <a:ext uri="{FF2B5EF4-FFF2-40B4-BE49-F238E27FC236}">
                <a16:creationId xmlns:a16="http://schemas.microsoft.com/office/drawing/2014/main" id="{7B3CA5AC-C374-20B2-DDCB-22A9CA550C92}"/>
              </a:ext>
            </a:extLst>
          </p:cNvPr>
          <p:cNvSpPr/>
          <p:nvPr/>
        </p:nvSpPr>
        <p:spPr>
          <a:xfrm>
            <a:off x="9635906" y="4851219"/>
            <a:ext cx="132990" cy="86369"/>
          </a:xfrm>
          <a:custGeom>
            <a:avLst/>
            <a:gdLst>
              <a:gd name="connsiteX0" fmla="*/ 132991 w 132990"/>
              <a:gd name="connsiteY0" fmla="*/ 38478 h 86369"/>
              <a:gd name="connsiteX1" fmla="*/ 0 w 132990"/>
              <a:gd name="connsiteY1" fmla="*/ 0 h 86369"/>
              <a:gd name="connsiteX2" fmla="*/ 0 w 132990"/>
              <a:gd name="connsiteY2" fmla="*/ 86369 h 86369"/>
              <a:gd name="connsiteX3" fmla="*/ 132991 w 132990"/>
              <a:gd name="connsiteY3" fmla="*/ 86369 h 86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2990" h="86369">
                <a:moveTo>
                  <a:pt x="132991" y="38478"/>
                </a:moveTo>
                <a:lnTo>
                  <a:pt x="0" y="0"/>
                </a:lnTo>
                <a:lnTo>
                  <a:pt x="0" y="86369"/>
                </a:lnTo>
                <a:lnTo>
                  <a:pt x="132991" y="86369"/>
                </a:lnTo>
                <a:close/>
              </a:path>
            </a:pathLst>
          </a:custGeom>
          <a:solidFill>
            <a:srgbClr val="D6B252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7" name="Freeform: Shape 1096">
            <a:extLst>
              <a:ext uri="{FF2B5EF4-FFF2-40B4-BE49-F238E27FC236}">
                <a16:creationId xmlns:a16="http://schemas.microsoft.com/office/drawing/2014/main" id="{6A6557D9-4506-DD2D-0666-55FD4822EDC5}"/>
              </a:ext>
            </a:extLst>
          </p:cNvPr>
          <p:cNvSpPr/>
          <p:nvPr/>
        </p:nvSpPr>
        <p:spPr>
          <a:xfrm>
            <a:off x="9635906" y="4937588"/>
            <a:ext cx="132990" cy="91076"/>
          </a:xfrm>
          <a:custGeom>
            <a:avLst/>
            <a:gdLst>
              <a:gd name="connsiteX0" fmla="*/ 0 w 132990"/>
              <a:gd name="connsiteY0" fmla="*/ 0 h 91076"/>
              <a:gd name="connsiteX1" fmla="*/ 0 w 132990"/>
              <a:gd name="connsiteY1" fmla="*/ 91076 h 91076"/>
              <a:gd name="connsiteX2" fmla="*/ 132991 w 132990"/>
              <a:gd name="connsiteY2" fmla="*/ 46771 h 91076"/>
              <a:gd name="connsiteX3" fmla="*/ 132991 w 132990"/>
              <a:gd name="connsiteY3" fmla="*/ 0 h 91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2990" h="91076">
                <a:moveTo>
                  <a:pt x="0" y="0"/>
                </a:moveTo>
                <a:lnTo>
                  <a:pt x="0" y="91076"/>
                </a:lnTo>
                <a:lnTo>
                  <a:pt x="132991" y="46771"/>
                </a:lnTo>
                <a:lnTo>
                  <a:pt x="132991" y="0"/>
                </a:lnTo>
                <a:close/>
              </a:path>
            </a:pathLst>
          </a:custGeom>
          <a:solidFill>
            <a:srgbClr val="C9A34A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8" name="Freeform: Shape 1097">
            <a:extLst>
              <a:ext uri="{FF2B5EF4-FFF2-40B4-BE49-F238E27FC236}">
                <a16:creationId xmlns:a16="http://schemas.microsoft.com/office/drawing/2014/main" id="{7155CDE8-A42A-FF4B-70D3-E37E9D7D3880}"/>
              </a:ext>
            </a:extLst>
          </p:cNvPr>
          <p:cNvSpPr/>
          <p:nvPr/>
        </p:nvSpPr>
        <p:spPr>
          <a:xfrm>
            <a:off x="9313366" y="5017308"/>
            <a:ext cx="39150" cy="39000"/>
          </a:xfrm>
          <a:custGeom>
            <a:avLst/>
            <a:gdLst>
              <a:gd name="connsiteX0" fmla="*/ 26748 w 39150"/>
              <a:gd name="connsiteY0" fmla="*/ 0 h 39000"/>
              <a:gd name="connsiteX1" fmla="*/ 0 w 39150"/>
              <a:gd name="connsiteY1" fmla="*/ 0 h 39000"/>
              <a:gd name="connsiteX2" fmla="*/ 0 w 39150"/>
              <a:gd name="connsiteY2" fmla="*/ 39001 h 39000"/>
              <a:gd name="connsiteX3" fmla="*/ 26748 w 39150"/>
              <a:gd name="connsiteY3" fmla="*/ 39001 h 39000"/>
              <a:gd name="connsiteX4" fmla="*/ 39150 w 39150"/>
              <a:gd name="connsiteY4" fmla="*/ 26598 h 39000"/>
              <a:gd name="connsiteX5" fmla="*/ 39150 w 39150"/>
              <a:gd name="connsiteY5" fmla="*/ 12328 h 39000"/>
              <a:gd name="connsiteX6" fmla="*/ 26748 w 39150"/>
              <a:gd name="connsiteY6" fmla="*/ 0 h 3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150" h="39000">
                <a:moveTo>
                  <a:pt x="26748" y="0"/>
                </a:moveTo>
                <a:lnTo>
                  <a:pt x="0" y="0"/>
                </a:lnTo>
                <a:lnTo>
                  <a:pt x="0" y="39001"/>
                </a:lnTo>
                <a:lnTo>
                  <a:pt x="26748" y="39001"/>
                </a:lnTo>
                <a:cubicBezTo>
                  <a:pt x="33547" y="39001"/>
                  <a:pt x="39150" y="33472"/>
                  <a:pt x="39150" y="26598"/>
                </a:cubicBezTo>
                <a:lnTo>
                  <a:pt x="39150" y="12328"/>
                </a:lnTo>
                <a:cubicBezTo>
                  <a:pt x="39150" y="5529"/>
                  <a:pt x="33621" y="0"/>
                  <a:pt x="26748" y="0"/>
                </a:cubicBezTo>
                <a:close/>
              </a:path>
            </a:pathLst>
          </a:custGeom>
          <a:solidFill>
            <a:srgbClr val="D6B252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9" name="Freeform: Shape 1098">
            <a:extLst>
              <a:ext uri="{FF2B5EF4-FFF2-40B4-BE49-F238E27FC236}">
                <a16:creationId xmlns:a16="http://schemas.microsoft.com/office/drawing/2014/main" id="{AE500AAE-556A-2EB5-FB13-7E939891D60E}"/>
              </a:ext>
            </a:extLst>
          </p:cNvPr>
          <p:cNvSpPr/>
          <p:nvPr/>
        </p:nvSpPr>
        <p:spPr>
          <a:xfrm>
            <a:off x="9250756" y="5018503"/>
            <a:ext cx="89357" cy="145169"/>
          </a:xfrm>
          <a:custGeom>
            <a:avLst/>
            <a:gdLst>
              <a:gd name="connsiteX0" fmla="*/ 58277 w 89357"/>
              <a:gd name="connsiteY0" fmla="*/ 106766 h 145169"/>
              <a:gd name="connsiteX1" fmla="*/ 62610 w 89357"/>
              <a:gd name="connsiteY1" fmla="*/ 94887 h 145169"/>
              <a:gd name="connsiteX2" fmla="*/ 63955 w 89357"/>
              <a:gd name="connsiteY2" fmla="*/ 85025 h 145169"/>
              <a:gd name="connsiteX3" fmla="*/ 62536 w 89357"/>
              <a:gd name="connsiteY3" fmla="*/ 77927 h 145169"/>
              <a:gd name="connsiteX4" fmla="*/ 67168 w 89357"/>
              <a:gd name="connsiteY4" fmla="*/ 65674 h 145169"/>
              <a:gd name="connsiteX5" fmla="*/ 68513 w 89357"/>
              <a:gd name="connsiteY5" fmla="*/ 55064 h 145169"/>
              <a:gd name="connsiteX6" fmla="*/ 66645 w 89357"/>
              <a:gd name="connsiteY6" fmla="*/ 46920 h 145169"/>
              <a:gd name="connsiteX7" fmla="*/ 89358 w 89357"/>
              <a:gd name="connsiteY7" fmla="*/ 0 h 145169"/>
              <a:gd name="connsiteX8" fmla="*/ 0 w 89357"/>
              <a:gd name="connsiteY8" fmla="*/ 0 h 145169"/>
              <a:gd name="connsiteX9" fmla="*/ 0 w 89357"/>
              <a:gd name="connsiteY9" fmla="*/ 130600 h 145169"/>
              <a:gd name="connsiteX10" fmla="*/ 14569 w 89357"/>
              <a:gd name="connsiteY10" fmla="*/ 145169 h 145169"/>
              <a:gd name="connsiteX11" fmla="*/ 48340 w 89357"/>
              <a:gd name="connsiteY11" fmla="*/ 145169 h 145169"/>
              <a:gd name="connsiteX12" fmla="*/ 68139 w 89357"/>
              <a:gd name="connsiteY12" fmla="*/ 128359 h 145169"/>
              <a:gd name="connsiteX13" fmla="*/ 68139 w 89357"/>
              <a:gd name="connsiteY13" fmla="*/ 128359 h 145169"/>
              <a:gd name="connsiteX14" fmla="*/ 65449 w 89357"/>
              <a:gd name="connsiteY14" fmla="*/ 121111 h 145169"/>
              <a:gd name="connsiteX15" fmla="*/ 58277 w 89357"/>
              <a:gd name="connsiteY15" fmla="*/ 106766 h 145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9357" h="145169">
                <a:moveTo>
                  <a:pt x="58277" y="106766"/>
                </a:moveTo>
                <a:cubicBezTo>
                  <a:pt x="58277" y="102209"/>
                  <a:pt x="59921" y="98099"/>
                  <a:pt x="62610" y="94887"/>
                </a:cubicBezTo>
                <a:cubicBezTo>
                  <a:pt x="64926" y="92122"/>
                  <a:pt x="65300" y="88312"/>
                  <a:pt x="63955" y="85025"/>
                </a:cubicBezTo>
                <a:cubicBezTo>
                  <a:pt x="63058" y="82858"/>
                  <a:pt x="62536" y="80467"/>
                  <a:pt x="62536" y="77927"/>
                </a:cubicBezTo>
                <a:cubicBezTo>
                  <a:pt x="62536" y="73220"/>
                  <a:pt x="64329" y="68961"/>
                  <a:pt x="67168" y="65674"/>
                </a:cubicBezTo>
                <a:cubicBezTo>
                  <a:pt x="69783" y="62760"/>
                  <a:pt x="70231" y="58576"/>
                  <a:pt x="68513" y="55064"/>
                </a:cubicBezTo>
                <a:cubicBezTo>
                  <a:pt x="67317" y="52599"/>
                  <a:pt x="66645" y="49834"/>
                  <a:pt x="66645" y="46920"/>
                </a:cubicBezTo>
                <a:cubicBezTo>
                  <a:pt x="66645" y="26972"/>
                  <a:pt x="89358" y="0"/>
                  <a:pt x="89358" y="0"/>
                </a:cubicBezTo>
                <a:lnTo>
                  <a:pt x="0" y="0"/>
                </a:lnTo>
                <a:lnTo>
                  <a:pt x="0" y="130600"/>
                </a:lnTo>
                <a:cubicBezTo>
                  <a:pt x="0" y="138669"/>
                  <a:pt x="6500" y="145169"/>
                  <a:pt x="14569" y="145169"/>
                </a:cubicBezTo>
                <a:lnTo>
                  <a:pt x="48340" y="145169"/>
                </a:lnTo>
                <a:cubicBezTo>
                  <a:pt x="58127" y="145169"/>
                  <a:pt x="66495" y="138072"/>
                  <a:pt x="68139" y="128359"/>
                </a:cubicBezTo>
                <a:lnTo>
                  <a:pt x="68139" y="128359"/>
                </a:lnTo>
                <a:cubicBezTo>
                  <a:pt x="68587" y="125669"/>
                  <a:pt x="67616" y="122830"/>
                  <a:pt x="65449" y="121111"/>
                </a:cubicBezTo>
                <a:cubicBezTo>
                  <a:pt x="61116" y="117899"/>
                  <a:pt x="58277" y="112669"/>
                  <a:pt x="58277" y="106766"/>
                </a:cubicBezTo>
                <a:close/>
              </a:path>
            </a:pathLst>
          </a:custGeom>
          <a:solidFill>
            <a:srgbClr val="D5D6DA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0" name="Freeform: Shape 1099">
            <a:extLst>
              <a:ext uri="{FF2B5EF4-FFF2-40B4-BE49-F238E27FC236}">
                <a16:creationId xmlns:a16="http://schemas.microsoft.com/office/drawing/2014/main" id="{0D45FA4C-D3E2-F01D-B667-57B836950381}"/>
              </a:ext>
            </a:extLst>
          </p:cNvPr>
          <p:cNvSpPr/>
          <p:nvPr/>
        </p:nvSpPr>
        <p:spPr>
          <a:xfrm>
            <a:off x="9115075" y="4868478"/>
            <a:ext cx="69035" cy="138071"/>
          </a:xfrm>
          <a:custGeom>
            <a:avLst/>
            <a:gdLst>
              <a:gd name="connsiteX0" fmla="*/ 69036 w 69035"/>
              <a:gd name="connsiteY0" fmla="*/ 138071 h 138071"/>
              <a:gd name="connsiteX1" fmla="*/ 0 w 69035"/>
              <a:gd name="connsiteY1" fmla="*/ 69036 h 138071"/>
              <a:gd name="connsiteX2" fmla="*/ 69036 w 69035"/>
              <a:gd name="connsiteY2" fmla="*/ 0 h 138071"/>
              <a:gd name="connsiteX3" fmla="*/ 69036 w 69035"/>
              <a:gd name="connsiteY3" fmla="*/ 138071 h 138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9035" h="138071">
                <a:moveTo>
                  <a:pt x="69036" y="138071"/>
                </a:moveTo>
                <a:cubicBezTo>
                  <a:pt x="30857" y="138071"/>
                  <a:pt x="0" y="107140"/>
                  <a:pt x="0" y="69036"/>
                </a:cubicBezTo>
                <a:cubicBezTo>
                  <a:pt x="0" y="30857"/>
                  <a:pt x="30931" y="0"/>
                  <a:pt x="69036" y="0"/>
                </a:cubicBezTo>
                <a:lnTo>
                  <a:pt x="69036" y="138071"/>
                </a:lnTo>
                <a:close/>
              </a:path>
            </a:pathLst>
          </a:custGeom>
          <a:solidFill>
            <a:srgbClr val="AD416F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1" name="Freeform: Shape 1100">
            <a:extLst>
              <a:ext uri="{FF2B5EF4-FFF2-40B4-BE49-F238E27FC236}">
                <a16:creationId xmlns:a16="http://schemas.microsoft.com/office/drawing/2014/main" id="{6DCA05C8-0D93-5476-443C-A7D7AD79DA00}"/>
              </a:ext>
            </a:extLst>
          </p:cNvPr>
          <p:cNvSpPr/>
          <p:nvPr/>
        </p:nvSpPr>
        <p:spPr>
          <a:xfrm>
            <a:off x="9304923" y="4721440"/>
            <a:ext cx="382012" cy="216072"/>
          </a:xfrm>
          <a:custGeom>
            <a:avLst/>
            <a:gdLst>
              <a:gd name="connsiteX0" fmla="*/ 36759 w 382012"/>
              <a:gd name="connsiteY0" fmla="*/ 136204 h 216072"/>
              <a:gd name="connsiteX1" fmla="*/ 64553 w 382012"/>
              <a:gd name="connsiteY1" fmla="*/ 136204 h 216072"/>
              <a:gd name="connsiteX2" fmla="*/ 382012 w 382012"/>
              <a:gd name="connsiteY2" fmla="*/ 0 h 216072"/>
              <a:gd name="connsiteX3" fmla="*/ 382012 w 382012"/>
              <a:gd name="connsiteY3" fmla="*/ 216073 h 216072"/>
              <a:gd name="connsiteX4" fmla="*/ 0 w 382012"/>
              <a:gd name="connsiteY4" fmla="*/ 216073 h 2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2012" h="216072">
                <a:moveTo>
                  <a:pt x="36759" y="136204"/>
                </a:moveTo>
                <a:lnTo>
                  <a:pt x="64553" y="136204"/>
                </a:lnTo>
                <a:lnTo>
                  <a:pt x="382012" y="0"/>
                </a:lnTo>
                <a:lnTo>
                  <a:pt x="382012" y="216073"/>
                </a:lnTo>
                <a:lnTo>
                  <a:pt x="0" y="216073"/>
                </a:lnTo>
                <a:close/>
              </a:path>
            </a:pathLst>
          </a:custGeom>
          <a:solidFill>
            <a:srgbClr val="EBEBED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2" name="Freeform: Shape 1101">
            <a:extLst>
              <a:ext uri="{FF2B5EF4-FFF2-40B4-BE49-F238E27FC236}">
                <a16:creationId xmlns:a16="http://schemas.microsoft.com/office/drawing/2014/main" id="{E3090DD4-101E-9E7D-A77C-9236FC5C6E4B}"/>
              </a:ext>
            </a:extLst>
          </p:cNvPr>
          <p:cNvSpPr/>
          <p:nvPr/>
        </p:nvSpPr>
        <p:spPr>
          <a:xfrm>
            <a:off x="9304923" y="4937513"/>
            <a:ext cx="382012" cy="216072"/>
          </a:xfrm>
          <a:custGeom>
            <a:avLst/>
            <a:gdLst>
              <a:gd name="connsiteX0" fmla="*/ 36759 w 382012"/>
              <a:gd name="connsiteY0" fmla="*/ 79794 h 216072"/>
              <a:gd name="connsiteX1" fmla="*/ 64553 w 382012"/>
              <a:gd name="connsiteY1" fmla="*/ 79794 h 216072"/>
              <a:gd name="connsiteX2" fmla="*/ 382012 w 382012"/>
              <a:gd name="connsiteY2" fmla="*/ 216073 h 216072"/>
              <a:gd name="connsiteX3" fmla="*/ 382012 w 382012"/>
              <a:gd name="connsiteY3" fmla="*/ 0 h 216072"/>
              <a:gd name="connsiteX4" fmla="*/ 0 w 382012"/>
              <a:gd name="connsiteY4" fmla="*/ 0 h 2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2012" h="216072">
                <a:moveTo>
                  <a:pt x="36759" y="79794"/>
                </a:moveTo>
                <a:lnTo>
                  <a:pt x="64553" y="79794"/>
                </a:lnTo>
                <a:lnTo>
                  <a:pt x="382012" y="216073"/>
                </a:lnTo>
                <a:lnTo>
                  <a:pt x="382012" y="0"/>
                </a:lnTo>
                <a:lnTo>
                  <a:pt x="0" y="0"/>
                </a:lnTo>
                <a:close/>
              </a:path>
            </a:pathLst>
          </a:custGeom>
          <a:solidFill>
            <a:srgbClr val="D5D6DA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3" name="Freeform: Shape 1102">
            <a:extLst>
              <a:ext uri="{FF2B5EF4-FFF2-40B4-BE49-F238E27FC236}">
                <a16:creationId xmlns:a16="http://schemas.microsoft.com/office/drawing/2014/main" id="{437FF11D-09B6-C66A-E5CF-924F29DE7B35}"/>
              </a:ext>
            </a:extLst>
          </p:cNvPr>
          <p:cNvSpPr/>
          <p:nvPr/>
        </p:nvSpPr>
        <p:spPr>
          <a:xfrm>
            <a:off x="9182243" y="4834408"/>
            <a:ext cx="159439" cy="206210"/>
          </a:xfrm>
          <a:custGeom>
            <a:avLst/>
            <a:gdLst>
              <a:gd name="connsiteX0" fmla="*/ 128956 w 159439"/>
              <a:gd name="connsiteY0" fmla="*/ 206210 h 206210"/>
              <a:gd name="connsiteX1" fmla="*/ 30483 w 159439"/>
              <a:gd name="connsiteY1" fmla="*/ 206210 h 206210"/>
              <a:gd name="connsiteX2" fmla="*/ 0 w 159439"/>
              <a:gd name="connsiteY2" fmla="*/ 175727 h 206210"/>
              <a:gd name="connsiteX3" fmla="*/ 0 w 159439"/>
              <a:gd name="connsiteY3" fmla="*/ 30483 h 206210"/>
              <a:gd name="connsiteX4" fmla="*/ 30483 w 159439"/>
              <a:gd name="connsiteY4" fmla="*/ 0 h 206210"/>
              <a:gd name="connsiteX5" fmla="*/ 128956 w 159439"/>
              <a:gd name="connsiteY5" fmla="*/ 0 h 206210"/>
              <a:gd name="connsiteX6" fmla="*/ 159440 w 159439"/>
              <a:gd name="connsiteY6" fmla="*/ 30483 h 206210"/>
              <a:gd name="connsiteX7" fmla="*/ 159440 w 159439"/>
              <a:gd name="connsiteY7" fmla="*/ 175727 h 206210"/>
              <a:gd name="connsiteX8" fmla="*/ 128956 w 159439"/>
              <a:gd name="connsiteY8" fmla="*/ 206210 h 206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9439" h="206210">
                <a:moveTo>
                  <a:pt x="128956" y="206210"/>
                </a:moveTo>
                <a:lnTo>
                  <a:pt x="30483" y="206210"/>
                </a:lnTo>
                <a:cubicBezTo>
                  <a:pt x="13673" y="206210"/>
                  <a:pt x="0" y="192538"/>
                  <a:pt x="0" y="175727"/>
                </a:cubicBezTo>
                <a:lnTo>
                  <a:pt x="0" y="30483"/>
                </a:lnTo>
                <a:cubicBezTo>
                  <a:pt x="0" y="13673"/>
                  <a:pt x="13673" y="0"/>
                  <a:pt x="30483" y="0"/>
                </a:cubicBezTo>
                <a:lnTo>
                  <a:pt x="128956" y="0"/>
                </a:lnTo>
                <a:cubicBezTo>
                  <a:pt x="145767" y="0"/>
                  <a:pt x="159440" y="13673"/>
                  <a:pt x="159440" y="30483"/>
                </a:cubicBezTo>
                <a:lnTo>
                  <a:pt x="159440" y="175727"/>
                </a:lnTo>
                <a:cubicBezTo>
                  <a:pt x="159440" y="192538"/>
                  <a:pt x="145842" y="206210"/>
                  <a:pt x="128956" y="206210"/>
                </a:cubicBezTo>
                <a:close/>
              </a:path>
            </a:pathLst>
          </a:custGeom>
          <a:solidFill>
            <a:srgbClr val="922D4B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4" name="Freeform: Shape 1103">
            <a:extLst>
              <a:ext uri="{FF2B5EF4-FFF2-40B4-BE49-F238E27FC236}">
                <a16:creationId xmlns:a16="http://schemas.microsoft.com/office/drawing/2014/main" id="{29E09838-652B-2F75-A745-E58C0D77914E}"/>
              </a:ext>
            </a:extLst>
          </p:cNvPr>
          <p:cNvSpPr/>
          <p:nvPr/>
        </p:nvSpPr>
        <p:spPr>
          <a:xfrm>
            <a:off x="9678717" y="4937513"/>
            <a:ext cx="47368" cy="237665"/>
          </a:xfrm>
          <a:custGeom>
            <a:avLst/>
            <a:gdLst>
              <a:gd name="connsiteX0" fmla="*/ 0 w 47368"/>
              <a:gd name="connsiteY0" fmla="*/ 0 h 237665"/>
              <a:gd name="connsiteX1" fmla="*/ 0 w 47368"/>
              <a:gd name="connsiteY1" fmla="*/ 213981 h 237665"/>
              <a:gd name="connsiteX2" fmla="*/ 23684 w 47368"/>
              <a:gd name="connsiteY2" fmla="*/ 237665 h 237665"/>
              <a:gd name="connsiteX3" fmla="*/ 23684 w 47368"/>
              <a:gd name="connsiteY3" fmla="*/ 237665 h 237665"/>
              <a:gd name="connsiteX4" fmla="*/ 47369 w 47368"/>
              <a:gd name="connsiteY4" fmla="*/ 213981 h 237665"/>
              <a:gd name="connsiteX5" fmla="*/ 47369 w 47368"/>
              <a:gd name="connsiteY5" fmla="*/ 0 h 237665"/>
              <a:gd name="connsiteX6" fmla="*/ 0 w 47368"/>
              <a:gd name="connsiteY6" fmla="*/ 0 h 237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7368" h="237665">
                <a:moveTo>
                  <a:pt x="0" y="0"/>
                </a:moveTo>
                <a:lnTo>
                  <a:pt x="0" y="213981"/>
                </a:lnTo>
                <a:cubicBezTo>
                  <a:pt x="0" y="227056"/>
                  <a:pt x="10609" y="237665"/>
                  <a:pt x="23684" y="237665"/>
                </a:cubicBezTo>
                <a:lnTo>
                  <a:pt x="23684" y="237665"/>
                </a:lnTo>
                <a:cubicBezTo>
                  <a:pt x="36759" y="237665"/>
                  <a:pt x="47369" y="227056"/>
                  <a:pt x="47369" y="213981"/>
                </a:cubicBezTo>
                <a:lnTo>
                  <a:pt x="47369" y="0"/>
                </a:lnTo>
                <a:lnTo>
                  <a:pt x="0" y="0"/>
                </a:lnTo>
                <a:close/>
              </a:path>
            </a:pathLst>
          </a:custGeom>
          <a:solidFill>
            <a:srgbClr val="922D4B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5" name="Freeform: Shape 1104">
            <a:extLst>
              <a:ext uri="{FF2B5EF4-FFF2-40B4-BE49-F238E27FC236}">
                <a16:creationId xmlns:a16="http://schemas.microsoft.com/office/drawing/2014/main" id="{C66F9E1B-78FD-5B9D-1F51-8BA203743E07}"/>
              </a:ext>
            </a:extLst>
          </p:cNvPr>
          <p:cNvSpPr/>
          <p:nvPr/>
        </p:nvSpPr>
        <p:spPr>
          <a:xfrm>
            <a:off x="9678717" y="4699848"/>
            <a:ext cx="47368" cy="237665"/>
          </a:xfrm>
          <a:custGeom>
            <a:avLst/>
            <a:gdLst>
              <a:gd name="connsiteX0" fmla="*/ 47369 w 47368"/>
              <a:gd name="connsiteY0" fmla="*/ 23684 h 237665"/>
              <a:gd name="connsiteX1" fmla="*/ 23684 w 47368"/>
              <a:gd name="connsiteY1" fmla="*/ 0 h 237665"/>
              <a:gd name="connsiteX2" fmla="*/ 23684 w 47368"/>
              <a:gd name="connsiteY2" fmla="*/ 0 h 237665"/>
              <a:gd name="connsiteX3" fmla="*/ 0 w 47368"/>
              <a:gd name="connsiteY3" fmla="*/ 23684 h 237665"/>
              <a:gd name="connsiteX4" fmla="*/ 0 w 47368"/>
              <a:gd name="connsiteY4" fmla="*/ 237665 h 237665"/>
              <a:gd name="connsiteX5" fmla="*/ 47369 w 47368"/>
              <a:gd name="connsiteY5" fmla="*/ 237665 h 237665"/>
              <a:gd name="connsiteX6" fmla="*/ 47369 w 47368"/>
              <a:gd name="connsiteY6" fmla="*/ 23684 h 237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7368" h="237665">
                <a:moveTo>
                  <a:pt x="47369" y="23684"/>
                </a:moveTo>
                <a:cubicBezTo>
                  <a:pt x="47369" y="10609"/>
                  <a:pt x="36759" y="0"/>
                  <a:pt x="23684" y="0"/>
                </a:cubicBezTo>
                <a:lnTo>
                  <a:pt x="23684" y="0"/>
                </a:lnTo>
                <a:cubicBezTo>
                  <a:pt x="10609" y="0"/>
                  <a:pt x="0" y="10609"/>
                  <a:pt x="0" y="23684"/>
                </a:cubicBezTo>
                <a:lnTo>
                  <a:pt x="0" y="237665"/>
                </a:lnTo>
                <a:lnTo>
                  <a:pt x="47369" y="237665"/>
                </a:lnTo>
                <a:lnTo>
                  <a:pt x="47369" y="23684"/>
                </a:lnTo>
                <a:close/>
              </a:path>
            </a:pathLst>
          </a:custGeom>
          <a:solidFill>
            <a:srgbClr val="A43860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8" name="Freeform: Shape 1107">
            <a:extLst>
              <a:ext uri="{FF2B5EF4-FFF2-40B4-BE49-F238E27FC236}">
                <a16:creationId xmlns:a16="http://schemas.microsoft.com/office/drawing/2014/main" id="{427AA52A-9872-D550-076F-9721212E4740}"/>
              </a:ext>
            </a:extLst>
          </p:cNvPr>
          <p:cNvSpPr/>
          <p:nvPr/>
        </p:nvSpPr>
        <p:spPr>
          <a:xfrm>
            <a:off x="10198727" y="4717256"/>
            <a:ext cx="687817" cy="512164"/>
          </a:xfrm>
          <a:custGeom>
            <a:avLst/>
            <a:gdLst>
              <a:gd name="connsiteX0" fmla="*/ 172515 w 687817"/>
              <a:gd name="connsiteY0" fmla="*/ 335167 h 512164"/>
              <a:gd name="connsiteX1" fmla="*/ 121634 w 687817"/>
              <a:gd name="connsiteY1" fmla="*/ 430577 h 512164"/>
              <a:gd name="connsiteX2" fmla="*/ 121634 w 687817"/>
              <a:gd name="connsiteY2" fmla="*/ 512164 h 512164"/>
              <a:gd name="connsiteX3" fmla="*/ 344058 w 687817"/>
              <a:gd name="connsiteY3" fmla="*/ 512164 h 512164"/>
              <a:gd name="connsiteX4" fmla="*/ 566481 w 687817"/>
              <a:gd name="connsiteY4" fmla="*/ 512164 h 512164"/>
              <a:gd name="connsiteX5" fmla="*/ 566481 w 687817"/>
              <a:gd name="connsiteY5" fmla="*/ 430577 h 512164"/>
              <a:gd name="connsiteX6" fmla="*/ 515601 w 687817"/>
              <a:gd name="connsiteY6" fmla="*/ 335167 h 512164"/>
              <a:gd name="connsiteX7" fmla="*/ 534653 w 687817"/>
              <a:gd name="connsiteY7" fmla="*/ 335167 h 512164"/>
              <a:gd name="connsiteX8" fmla="*/ 687817 w 687817"/>
              <a:gd name="connsiteY8" fmla="*/ 335167 h 512164"/>
              <a:gd name="connsiteX9" fmla="*/ 687817 w 687817"/>
              <a:gd name="connsiteY9" fmla="*/ 335167 h 512164"/>
              <a:gd name="connsiteX10" fmla="*/ 687817 w 687817"/>
              <a:gd name="connsiteY10" fmla="*/ 278982 h 512164"/>
              <a:gd name="connsiteX11" fmla="*/ 643586 w 687817"/>
              <a:gd name="connsiteY11" fmla="*/ 207929 h 512164"/>
              <a:gd name="connsiteX12" fmla="*/ 611982 w 687817"/>
              <a:gd name="connsiteY12" fmla="*/ 192389 h 512164"/>
              <a:gd name="connsiteX13" fmla="*/ 596816 w 687817"/>
              <a:gd name="connsiteY13" fmla="*/ 177222 h 512164"/>
              <a:gd name="connsiteX14" fmla="*/ 596816 w 687817"/>
              <a:gd name="connsiteY14" fmla="*/ 177222 h 512164"/>
              <a:gd name="connsiteX15" fmla="*/ 596816 w 687817"/>
              <a:gd name="connsiteY15" fmla="*/ 177222 h 512164"/>
              <a:gd name="connsiteX16" fmla="*/ 596741 w 687817"/>
              <a:gd name="connsiteY16" fmla="*/ 177147 h 512164"/>
              <a:gd name="connsiteX17" fmla="*/ 596741 w 687817"/>
              <a:gd name="connsiteY17" fmla="*/ 177147 h 512164"/>
              <a:gd name="connsiteX18" fmla="*/ 596741 w 687817"/>
              <a:gd name="connsiteY18" fmla="*/ 177147 h 512164"/>
              <a:gd name="connsiteX19" fmla="*/ 596741 w 687817"/>
              <a:gd name="connsiteY19" fmla="*/ 177147 h 512164"/>
              <a:gd name="connsiteX20" fmla="*/ 614747 w 687817"/>
              <a:gd name="connsiteY20" fmla="*/ 153762 h 512164"/>
              <a:gd name="connsiteX21" fmla="*/ 614747 w 687817"/>
              <a:gd name="connsiteY21" fmla="*/ 153687 h 512164"/>
              <a:gd name="connsiteX22" fmla="*/ 615718 w 687817"/>
              <a:gd name="connsiteY22" fmla="*/ 151744 h 512164"/>
              <a:gd name="connsiteX23" fmla="*/ 615868 w 687817"/>
              <a:gd name="connsiteY23" fmla="*/ 151520 h 512164"/>
              <a:gd name="connsiteX24" fmla="*/ 616764 w 687817"/>
              <a:gd name="connsiteY24" fmla="*/ 149727 h 512164"/>
              <a:gd name="connsiteX25" fmla="*/ 616988 w 687817"/>
              <a:gd name="connsiteY25" fmla="*/ 149353 h 512164"/>
              <a:gd name="connsiteX26" fmla="*/ 617735 w 687817"/>
              <a:gd name="connsiteY26" fmla="*/ 147710 h 512164"/>
              <a:gd name="connsiteX27" fmla="*/ 617959 w 687817"/>
              <a:gd name="connsiteY27" fmla="*/ 147187 h 512164"/>
              <a:gd name="connsiteX28" fmla="*/ 618632 w 687817"/>
              <a:gd name="connsiteY28" fmla="*/ 145618 h 512164"/>
              <a:gd name="connsiteX29" fmla="*/ 618856 w 687817"/>
              <a:gd name="connsiteY29" fmla="*/ 145020 h 512164"/>
              <a:gd name="connsiteX30" fmla="*/ 619454 w 687817"/>
              <a:gd name="connsiteY30" fmla="*/ 143526 h 512164"/>
              <a:gd name="connsiteX31" fmla="*/ 619678 w 687817"/>
              <a:gd name="connsiteY31" fmla="*/ 142853 h 512164"/>
              <a:gd name="connsiteX32" fmla="*/ 620201 w 687817"/>
              <a:gd name="connsiteY32" fmla="*/ 141434 h 512164"/>
              <a:gd name="connsiteX33" fmla="*/ 620425 w 687817"/>
              <a:gd name="connsiteY33" fmla="*/ 140687 h 512164"/>
              <a:gd name="connsiteX34" fmla="*/ 620873 w 687817"/>
              <a:gd name="connsiteY34" fmla="*/ 139267 h 512164"/>
              <a:gd name="connsiteX35" fmla="*/ 621098 w 687817"/>
              <a:gd name="connsiteY35" fmla="*/ 138520 h 512164"/>
              <a:gd name="connsiteX36" fmla="*/ 621546 w 687817"/>
              <a:gd name="connsiteY36" fmla="*/ 137100 h 512164"/>
              <a:gd name="connsiteX37" fmla="*/ 621770 w 687817"/>
              <a:gd name="connsiteY37" fmla="*/ 136278 h 512164"/>
              <a:gd name="connsiteX38" fmla="*/ 622143 w 687817"/>
              <a:gd name="connsiteY38" fmla="*/ 134933 h 512164"/>
              <a:gd name="connsiteX39" fmla="*/ 622368 w 687817"/>
              <a:gd name="connsiteY39" fmla="*/ 134037 h 512164"/>
              <a:gd name="connsiteX40" fmla="*/ 622741 w 687817"/>
              <a:gd name="connsiteY40" fmla="*/ 132692 h 512164"/>
              <a:gd name="connsiteX41" fmla="*/ 622965 w 687817"/>
              <a:gd name="connsiteY41" fmla="*/ 131796 h 512164"/>
              <a:gd name="connsiteX42" fmla="*/ 623264 w 687817"/>
              <a:gd name="connsiteY42" fmla="*/ 130451 h 512164"/>
              <a:gd name="connsiteX43" fmla="*/ 623488 w 687817"/>
              <a:gd name="connsiteY43" fmla="*/ 129479 h 512164"/>
              <a:gd name="connsiteX44" fmla="*/ 623787 w 687817"/>
              <a:gd name="connsiteY44" fmla="*/ 128135 h 512164"/>
              <a:gd name="connsiteX45" fmla="*/ 623937 w 687817"/>
              <a:gd name="connsiteY45" fmla="*/ 127163 h 512164"/>
              <a:gd name="connsiteX46" fmla="*/ 624161 w 687817"/>
              <a:gd name="connsiteY46" fmla="*/ 125818 h 512164"/>
              <a:gd name="connsiteX47" fmla="*/ 624310 w 687817"/>
              <a:gd name="connsiteY47" fmla="*/ 124847 h 512164"/>
              <a:gd name="connsiteX48" fmla="*/ 624534 w 687817"/>
              <a:gd name="connsiteY48" fmla="*/ 123502 h 512164"/>
              <a:gd name="connsiteX49" fmla="*/ 624684 w 687817"/>
              <a:gd name="connsiteY49" fmla="*/ 122531 h 512164"/>
              <a:gd name="connsiteX50" fmla="*/ 624833 w 687817"/>
              <a:gd name="connsiteY50" fmla="*/ 121186 h 512164"/>
              <a:gd name="connsiteX51" fmla="*/ 624982 w 687817"/>
              <a:gd name="connsiteY51" fmla="*/ 120215 h 512164"/>
              <a:gd name="connsiteX52" fmla="*/ 625132 w 687817"/>
              <a:gd name="connsiteY52" fmla="*/ 118870 h 512164"/>
              <a:gd name="connsiteX53" fmla="*/ 625207 w 687817"/>
              <a:gd name="connsiteY53" fmla="*/ 117899 h 512164"/>
              <a:gd name="connsiteX54" fmla="*/ 625282 w 687817"/>
              <a:gd name="connsiteY54" fmla="*/ 116479 h 512164"/>
              <a:gd name="connsiteX55" fmla="*/ 625356 w 687817"/>
              <a:gd name="connsiteY55" fmla="*/ 115508 h 512164"/>
              <a:gd name="connsiteX56" fmla="*/ 625431 w 687817"/>
              <a:gd name="connsiteY56" fmla="*/ 113939 h 512164"/>
              <a:gd name="connsiteX57" fmla="*/ 625431 w 687817"/>
              <a:gd name="connsiteY57" fmla="*/ 113117 h 512164"/>
              <a:gd name="connsiteX58" fmla="*/ 625431 w 687817"/>
              <a:gd name="connsiteY58" fmla="*/ 110950 h 512164"/>
              <a:gd name="connsiteX59" fmla="*/ 625431 w 687817"/>
              <a:gd name="connsiteY59" fmla="*/ 110726 h 512164"/>
              <a:gd name="connsiteX60" fmla="*/ 627000 w 687817"/>
              <a:gd name="connsiteY60" fmla="*/ 90404 h 512164"/>
              <a:gd name="connsiteX61" fmla="*/ 627149 w 687817"/>
              <a:gd name="connsiteY61" fmla="*/ 88686 h 512164"/>
              <a:gd name="connsiteX62" fmla="*/ 627373 w 687817"/>
              <a:gd name="connsiteY62" fmla="*/ 82036 h 512164"/>
              <a:gd name="connsiteX63" fmla="*/ 613252 w 687817"/>
              <a:gd name="connsiteY63" fmla="*/ 36162 h 512164"/>
              <a:gd name="connsiteX64" fmla="*/ 610862 w 687817"/>
              <a:gd name="connsiteY64" fmla="*/ 32800 h 512164"/>
              <a:gd name="connsiteX65" fmla="*/ 608321 w 687817"/>
              <a:gd name="connsiteY65" fmla="*/ 29587 h 512164"/>
              <a:gd name="connsiteX66" fmla="*/ 606304 w 687817"/>
              <a:gd name="connsiteY66" fmla="*/ 27271 h 512164"/>
              <a:gd name="connsiteX67" fmla="*/ 603390 w 687817"/>
              <a:gd name="connsiteY67" fmla="*/ 24207 h 512164"/>
              <a:gd name="connsiteX68" fmla="*/ 545188 w 687817"/>
              <a:gd name="connsiteY68" fmla="*/ 0 h 512164"/>
              <a:gd name="connsiteX69" fmla="*/ 533159 w 687817"/>
              <a:gd name="connsiteY69" fmla="*/ 523 h 512164"/>
              <a:gd name="connsiteX70" fmla="*/ 483848 w 687817"/>
              <a:gd name="connsiteY70" fmla="*/ 15989 h 512164"/>
              <a:gd name="connsiteX71" fmla="*/ 440439 w 687817"/>
              <a:gd name="connsiteY71" fmla="*/ 57306 h 512164"/>
              <a:gd name="connsiteX72" fmla="*/ 359374 w 687817"/>
              <a:gd name="connsiteY72" fmla="*/ 25552 h 512164"/>
              <a:gd name="connsiteX73" fmla="*/ 270315 w 687817"/>
              <a:gd name="connsiteY73" fmla="*/ 48714 h 512164"/>
              <a:gd name="connsiteX74" fmla="*/ 241476 w 687817"/>
              <a:gd name="connsiteY74" fmla="*/ 55064 h 512164"/>
              <a:gd name="connsiteX75" fmla="*/ 230792 w 687817"/>
              <a:gd name="connsiteY75" fmla="*/ 34518 h 512164"/>
              <a:gd name="connsiteX76" fmla="*/ 229596 w 687817"/>
              <a:gd name="connsiteY76" fmla="*/ 32874 h 512164"/>
              <a:gd name="connsiteX77" fmla="*/ 221452 w 687817"/>
              <a:gd name="connsiteY77" fmla="*/ 23535 h 512164"/>
              <a:gd name="connsiteX78" fmla="*/ 221378 w 687817"/>
              <a:gd name="connsiteY78" fmla="*/ 23460 h 512164"/>
              <a:gd name="connsiteX79" fmla="*/ 219211 w 687817"/>
              <a:gd name="connsiteY79" fmla="*/ 21443 h 512164"/>
              <a:gd name="connsiteX80" fmla="*/ 163997 w 687817"/>
              <a:gd name="connsiteY80" fmla="*/ 75 h 512164"/>
              <a:gd name="connsiteX81" fmla="*/ 151968 w 687817"/>
              <a:gd name="connsiteY81" fmla="*/ 598 h 512164"/>
              <a:gd name="connsiteX82" fmla="*/ 102657 w 687817"/>
              <a:gd name="connsiteY82" fmla="*/ 16064 h 512164"/>
              <a:gd name="connsiteX83" fmla="*/ 58053 w 687817"/>
              <a:gd name="connsiteY83" fmla="*/ 74565 h 512164"/>
              <a:gd name="connsiteX84" fmla="*/ 62311 w 687817"/>
              <a:gd name="connsiteY84" fmla="*/ 110876 h 512164"/>
              <a:gd name="connsiteX85" fmla="*/ 62311 w 687817"/>
              <a:gd name="connsiteY85" fmla="*/ 113266 h 512164"/>
              <a:gd name="connsiteX86" fmla="*/ 62311 w 687817"/>
              <a:gd name="connsiteY86" fmla="*/ 114014 h 512164"/>
              <a:gd name="connsiteX87" fmla="*/ 62386 w 687817"/>
              <a:gd name="connsiteY87" fmla="*/ 115657 h 512164"/>
              <a:gd name="connsiteX88" fmla="*/ 62461 w 687817"/>
              <a:gd name="connsiteY88" fmla="*/ 116554 h 512164"/>
              <a:gd name="connsiteX89" fmla="*/ 62536 w 687817"/>
              <a:gd name="connsiteY89" fmla="*/ 118048 h 512164"/>
              <a:gd name="connsiteX90" fmla="*/ 62610 w 687817"/>
              <a:gd name="connsiteY90" fmla="*/ 119020 h 512164"/>
              <a:gd name="connsiteX91" fmla="*/ 62760 w 687817"/>
              <a:gd name="connsiteY91" fmla="*/ 120439 h 512164"/>
              <a:gd name="connsiteX92" fmla="*/ 62834 w 687817"/>
              <a:gd name="connsiteY92" fmla="*/ 121410 h 512164"/>
              <a:gd name="connsiteX93" fmla="*/ 62984 w 687817"/>
              <a:gd name="connsiteY93" fmla="*/ 122755 h 512164"/>
              <a:gd name="connsiteX94" fmla="*/ 63133 w 687817"/>
              <a:gd name="connsiteY94" fmla="*/ 123726 h 512164"/>
              <a:gd name="connsiteX95" fmla="*/ 63358 w 687817"/>
              <a:gd name="connsiteY95" fmla="*/ 125071 h 512164"/>
              <a:gd name="connsiteX96" fmla="*/ 63507 w 687817"/>
              <a:gd name="connsiteY96" fmla="*/ 126043 h 512164"/>
              <a:gd name="connsiteX97" fmla="*/ 63731 w 687817"/>
              <a:gd name="connsiteY97" fmla="*/ 127387 h 512164"/>
              <a:gd name="connsiteX98" fmla="*/ 63881 w 687817"/>
              <a:gd name="connsiteY98" fmla="*/ 128359 h 512164"/>
              <a:gd name="connsiteX99" fmla="*/ 64179 w 687817"/>
              <a:gd name="connsiteY99" fmla="*/ 129704 h 512164"/>
              <a:gd name="connsiteX100" fmla="*/ 64404 w 687817"/>
              <a:gd name="connsiteY100" fmla="*/ 130600 h 512164"/>
              <a:gd name="connsiteX101" fmla="*/ 64702 w 687817"/>
              <a:gd name="connsiteY101" fmla="*/ 131945 h 512164"/>
              <a:gd name="connsiteX102" fmla="*/ 64926 w 687817"/>
              <a:gd name="connsiteY102" fmla="*/ 132841 h 512164"/>
              <a:gd name="connsiteX103" fmla="*/ 65300 w 687817"/>
              <a:gd name="connsiteY103" fmla="*/ 134186 h 512164"/>
              <a:gd name="connsiteX104" fmla="*/ 65524 w 687817"/>
              <a:gd name="connsiteY104" fmla="*/ 135008 h 512164"/>
              <a:gd name="connsiteX105" fmla="*/ 65898 w 687817"/>
              <a:gd name="connsiteY105" fmla="*/ 136353 h 512164"/>
              <a:gd name="connsiteX106" fmla="*/ 66122 w 687817"/>
              <a:gd name="connsiteY106" fmla="*/ 137175 h 512164"/>
              <a:gd name="connsiteX107" fmla="*/ 66570 w 687817"/>
              <a:gd name="connsiteY107" fmla="*/ 138595 h 512164"/>
              <a:gd name="connsiteX108" fmla="*/ 66794 w 687817"/>
              <a:gd name="connsiteY108" fmla="*/ 139342 h 512164"/>
              <a:gd name="connsiteX109" fmla="*/ 67317 w 687817"/>
              <a:gd name="connsiteY109" fmla="*/ 140761 h 512164"/>
              <a:gd name="connsiteX110" fmla="*/ 67542 w 687817"/>
              <a:gd name="connsiteY110" fmla="*/ 141508 h 512164"/>
              <a:gd name="connsiteX111" fmla="*/ 68065 w 687817"/>
              <a:gd name="connsiteY111" fmla="*/ 143003 h 512164"/>
              <a:gd name="connsiteX112" fmla="*/ 68289 w 687817"/>
              <a:gd name="connsiteY112" fmla="*/ 143675 h 512164"/>
              <a:gd name="connsiteX113" fmla="*/ 68886 w 687817"/>
              <a:gd name="connsiteY113" fmla="*/ 145169 h 512164"/>
              <a:gd name="connsiteX114" fmla="*/ 69110 w 687817"/>
              <a:gd name="connsiteY114" fmla="*/ 145767 h 512164"/>
              <a:gd name="connsiteX115" fmla="*/ 69783 w 687817"/>
              <a:gd name="connsiteY115" fmla="*/ 147336 h 512164"/>
              <a:gd name="connsiteX116" fmla="*/ 70007 w 687817"/>
              <a:gd name="connsiteY116" fmla="*/ 147859 h 512164"/>
              <a:gd name="connsiteX117" fmla="*/ 70754 w 687817"/>
              <a:gd name="connsiteY117" fmla="*/ 149503 h 512164"/>
              <a:gd name="connsiteX118" fmla="*/ 70904 w 687817"/>
              <a:gd name="connsiteY118" fmla="*/ 149876 h 512164"/>
              <a:gd name="connsiteX119" fmla="*/ 71800 w 687817"/>
              <a:gd name="connsiteY119" fmla="*/ 151670 h 512164"/>
              <a:gd name="connsiteX120" fmla="*/ 71950 w 687817"/>
              <a:gd name="connsiteY120" fmla="*/ 151894 h 512164"/>
              <a:gd name="connsiteX121" fmla="*/ 72996 w 687817"/>
              <a:gd name="connsiteY121" fmla="*/ 153836 h 512164"/>
              <a:gd name="connsiteX122" fmla="*/ 72996 w 687817"/>
              <a:gd name="connsiteY122" fmla="*/ 153911 h 512164"/>
              <a:gd name="connsiteX123" fmla="*/ 91002 w 687817"/>
              <a:gd name="connsiteY123" fmla="*/ 177296 h 512164"/>
              <a:gd name="connsiteX124" fmla="*/ 91002 w 687817"/>
              <a:gd name="connsiteY124" fmla="*/ 177296 h 512164"/>
              <a:gd name="connsiteX125" fmla="*/ 91002 w 687817"/>
              <a:gd name="connsiteY125" fmla="*/ 177296 h 512164"/>
              <a:gd name="connsiteX126" fmla="*/ 75760 w 687817"/>
              <a:gd name="connsiteY126" fmla="*/ 192538 h 512164"/>
              <a:gd name="connsiteX127" fmla="*/ 75760 w 687817"/>
              <a:gd name="connsiteY127" fmla="*/ 192538 h 512164"/>
              <a:gd name="connsiteX128" fmla="*/ 68438 w 687817"/>
              <a:gd name="connsiteY128" fmla="*/ 196124 h 512164"/>
              <a:gd name="connsiteX129" fmla="*/ 44156 w 687817"/>
              <a:gd name="connsiteY129" fmla="*/ 208078 h 512164"/>
              <a:gd name="connsiteX130" fmla="*/ 36012 w 687817"/>
              <a:gd name="connsiteY130" fmla="*/ 212711 h 512164"/>
              <a:gd name="connsiteX131" fmla="*/ 32874 w 687817"/>
              <a:gd name="connsiteY131" fmla="*/ 214877 h 512164"/>
              <a:gd name="connsiteX132" fmla="*/ 27868 w 687817"/>
              <a:gd name="connsiteY132" fmla="*/ 218763 h 512164"/>
              <a:gd name="connsiteX133" fmla="*/ 7397 w 687817"/>
              <a:gd name="connsiteY133" fmla="*/ 245585 h 512164"/>
              <a:gd name="connsiteX134" fmla="*/ 6201 w 687817"/>
              <a:gd name="connsiteY134" fmla="*/ 248349 h 512164"/>
              <a:gd name="connsiteX135" fmla="*/ 3586 w 687817"/>
              <a:gd name="connsiteY135" fmla="*/ 255373 h 512164"/>
              <a:gd name="connsiteX136" fmla="*/ 2540 w 687817"/>
              <a:gd name="connsiteY136" fmla="*/ 259108 h 512164"/>
              <a:gd name="connsiteX137" fmla="*/ 1195 w 687817"/>
              <a:gd name="connsiteY137" fmla="*/ 265235 h 512164"/>
              <a:gd name="connsiteX138" fmla="*/ 448 w 687817"/>
              <a:gd name="connsiteY138" fmla="*/ 270764 h 512164"/>
              <a:gd name="connsiteX139" fmla="*/ 0 w 687817"/>
              <a:gd name="connsiteY139" fmla="*/ 279206 h 512164"/>
              <a:gd name="connsiteX140" fmla="*/ 0 w 687817"/>
              <a:gd name="connsiteY140" fmla="*/ 279206 h 512164"/>
              <a:gd name="connsiteX141" fmla="*/ 0 w 687817"/>
              <a:gd name="connsiteY141" fmla="*/ 335391 h 512164"/>
              <a:gd name="connsiteX142" fmla="*/ 153164 w 687817"/>
              <a:gd name="connsiteY142" fmla="*/ 335391 h 512164"/>
              <a:gd name="connsiteX143" fmla="*/ 172515 w 687817"/>
              <a:gd name="connsiteY143" fmla="*/ 335391 h 512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</a:cxnLst>
            <a:rect l="l" t="t" r="r" b="b"/>
            <a:pathLst>
              <a:path w="687817" h="512164">
                <a:moveTo>
                  <a:pt x="172515" y="335167"/>
                </a:moveTo>
                <a:cubicBezTo>
                  <a:pt x="140985" y="356311"/>
                  <a:pt x="121634" y="391950"/>
                  <a:pt x="121634" y="430577"/>
                </a:cubicBezTo>
                <a:lnTo>
                  <a:pt x="121634" y="512164"/>
                </a:lnTo>
                <a:lnTo>
                  <a:pt x="344058" y="512164"/>
                </a:lnTo>
                <a:lnTo>
                  <a:pt x="566481" y="512164"/>
                </a:lnTo>
                <a:lnTo>
                  <a:pt x="566481" y="430577"/>
                </a:lnTo>
                <a:cubicBezTo>
                  <a:pt x="566481" y="391950"/>
                  <a:pt x="547131" y="356311"/>
                  <a:pt x="515601" y="335167"/>
                </a:cubicBezTo>
                <a:lnTo>
                  <a:pt x="534653" y="335167"/>
                </a:lnTo>
                <a:lnTo>
                  <a:pt x="687817" y="335167"/>
                </a:lnTo>
                <a:lnTo>
                  <a:pt x="687817" y="335167"/>
                </a:lnTo>
                <a:lnTo>
                  <a:pt x="687817" y="278982"/>
                </a:lnTo>
                <a:cubicBezTo>
                  <a:pt x="687817" y="248798"/>
                  <a:pt x="670707" y="221303"/>
                  <a:pt x="643586" y="207929"/>
                </a:cubicBezTo>
                <a:lnTo>
                  <a:pt x="611982" y="192389"/>
                </a:lnTo>
                <a:cubicBezTo>
                  <a:pt x="605034" y="183572"/>
                  <a:pt x="597787" y="177969"/>
                  <a:pt x="596816" y="177222"/>
                </a:cubicBezTo>
                <a:cubicBezTo>
                  <a:pt x="596816" y="177222"/>
                  <a:pt x="596816" y="177222"/>
                  <a:pt x="596816" y="177222"/>
                </a:cubicBezTo>
                <a:cubicBezTo>
                  <a:pt x="596816" y="177222"/>
                  <a:pt x="596816" y="177222"/>
                  <a:pt x="596816" y="177222"/>
                </a:cubicBezTo>
                <a:cubicBezTo>
                  <a:pt x="596816" y="177222"/>
                  <a:pt x="596741" y="177147"/>
                  <a:pt x="596741" y="177147"/>
                </a:cubicBezTo>
                <a:lnTo>
                  <a:pt x="596741" y="177147"/>
                </a:lnTo>
                <a:lnTo>
                  <a:pt x="596741" y="177147"/>
                </a:lnTo>
                <a:lnTo>
                  <a:pt x="596741" y="177147"/>
                </a:lnTo>
                <a:cubicBezTo>
                  <a:pt x="603913" y="170423"/>
                  <a:pt x="610040" y="162503"/>
                  <a:pt x="614747" y="153762"/>
                </a:cubicBezTo>
                <a:cubicBezTo>
                  <a:pt x="614747" y="153762"/>
                  <a:pt x="614747" y="153687"/>
                  <a:pt x="614747" y="153687"/>
                </a:cubicBezTo>
                <a:cubicBezTo>
                  <a:pt x="615120" y="153014"/>
                  <a:pt x="615419" y="152417"/>
                  <a:pt x="615718" y="151744"/>
                </a:cubicBezTo>
                <a:cubicBezTo>
                  <a:pt x="615793" y="151670"/>
                  <a:pt x="615793" y="151595"/>
                  <a:pt x="615868" y="151520"/>
                </a:cubicBezTo>
                <a:cubicBezTo>
                  <a:pt x="616166" y="150922"/>
                  <a:pt x="616465" y="150325"/>
                  <a:pt x="616764" y="149727"/>
                </a:cubicBezTo>
                <a:cubicBezTo>
                  <a:pt x="616839" y="149578"/>
                  <a:pt x="616914" y="149428"/>
                  <a:pt x="616988" y="149353"/>
                </a:cubicBezTo>
                <a:cubicBezTo>
                  <a:pt x="617212" y="148830"/>
                  <a:pt x="617511" y="148233"/>
                  <a:pt x="617735" y="147710"/>
                </a:cubicBezTo>
                <a:cubicBezTo>
                  <a:pt x="617810" y="147560"/>
                  <a:pt x="617884" y="147336"/>
                  <a:pt x="617959" y="147187"/>
                </a:cubicBezTo>
                <a:cubicBezTo>
                  <a:pt x="618184" y="146664"/>
                  <a:pt x="618408" y="146141"/>
                  <a:pt x="618632" y="145618"/>
                </a:cubicBezTo>
                <a:cubicBezTo>
                  <a:pt x="618707" y="145394"/>
                  <a:pt x="618781" y="145244"/>
                  <a:pt x="618856" y="145020"/>
                </a:cubicBezTo>
                <a:cubicBezTo>
                  <a:pt x="619080" y="144497"/>
                  <a:pt x="619230" y="144049"/>
                  <a:pt x="619454" y="143526"/>
                </a:cubicBezTo>
                <a:cubicBezTo>
                  <a:pt x="619528" y="143302"/>
                  <a:pt x="619603" y="143077"/>
                  <a:pt x="619678" y="142853"/>
                </a:cubicBezTo>
                <a:cubicBezTo>
                  <a:pt x="619827" y="142405"/>
                  <a:pt x="620051" y="141882"/>
                  <a:pt x="620201" y="141434"/>
                </a:cubicBezTo>
                <a:cubicBezTo>
                  <a:pt x="620275" y="141210"/>
                  <a:pt x="620350" y="140985"/>
                  <a:pt x="620425" y="140687"/>
                </a:cubicBezTo>
                <a:cubicBezTo>
                  <a:pt x="620575" y="140238"/>
                  <a:pt x="620724" y="139715"/>
                  <a:pt x="620873" y="139267"/>
                </a:cubicBezTo>
                <a:cubicBezTo>
                  <a:pt x="620948" y="139043"/>
                  <a:pt x="621023" y="138744"/>
                  <a:pt x="621098" y="138520"/>
                </a:cubicBezTo>
                <a:cubicBezTo>
                  <a:pt x="621247" y="138072"/>
                  <a:pt x="621396" y="137623"/>
                  <a:pt x="621546" y="137100"/>
                </a:cubicBezTo>
                <a:cubicBezTo>
                  <a:pt x="621620" y="136801"/>
                  <a:pt x="621695" y="136577"/>
                  <a:pt x="621770" y="136278"/>
                </a:cubicBezTo>
                <a:cubicBezTo>
                  <a:pt x="621919" y="135830"/>
                  <a:pt x="621994" y="135382"/>
                  <a:pt x="622143" y="134933"/>
                </a:cubicBezTo>
                <a:cubicBezTo>
                  <a:pt x="622218" y="134635"/>
                  <a:pt x="622293" y="134336"/>
                  <a:pt x="622368" y="134037"/>
                </a:cubicBezTo>
                <a:cubicBezTo>
                  <a:pt x="622517" y="133589"/>
                  <a:pt x="622591" y="133140"/>
                  <a:pt x="622741" y="132692"/>
                </a:cubicBezTo>
                <a:cubicBezTo>
                  <a:pt x="622816" y="132393"/>
                  <a:pt x="622891" y="132094"/>
                  <a:pt x="622965" y="131796"/>
                </a:cubicBezTo>
                <a:cubicBezTo>
                  <a:pt x="623040" y="131347"/>
                  <a:pt x="623189" y="130899"/>
                  <a:pt x="623264" y="130451"/>
                </a:cubicBezTo>
                <a:cubicBezTo>
                  <a:pt x="623339" y="130152"/>
                  <a:pt x="623414" y="129853"/>
                  <a:pt x="623488" y="129479"/>
                </a:cubicBezTo>
                <a:cubicBezTo>
                  <a:pt x="623563" y="129031"/>
                  <a:pt x="623638" y="128583"/>
                  <a:pt x="623787" y="128135"/>
                </a:cubicBezTo>
                <a:cubicBezTo>
                  <a:pt x="623862" y="127836"/>
                  <a:pt x="623937" y="127462"/>
                  <a:pt x="623937" y="127163"/>
                </a:cubicBezTo>
                <a:cubicBezTo>
                  <a:pt x="624011" y="126715"/>
                  <a:pt x="624086" y="126267"/>
                  <a:pt x="624161" y="125818"/>
                </a:cubicBezTo>
                <a:cubicBezTo>
                  <a:pt x="624235" y="125520"/>
                  <a:pt x="624235" y="125146"/>
                  <a:pt x="624310" y="124847"/>
                </a:cubicBezTo>
                <a:cubicBezTo>
                  <a:pt x="624385" y="124399"/>
                  <a:pt x="624459" y="123950"/>
                  <a:pt x="624534" y="123502"/>
                </a:cubicBezTo>
                <a:cubicBezTo>
                  <a:pt x="624609" y="123204"/>
                  <a:pt x="624609" y="122830"/>
                  <a:pt x="624684" y="122531"/>
                </a:cubicBezTo>
                <a:cubicBezTo>
                  <a:pt x="624758" y="122083"/>
                  <a:pt x="624758" y="121634"/>
                  <a:pt x="624833" y="121186"/>
                </a:cubicBezTo>
                <a:cubicBezTo>
                  <a:pt x="624908" y="120887"/>
                  <a:pt x="624908" y="120514"/>
                  <a:pt x="624982" y="120215"/>
                </a:cubicBezTo>
                <a:cubicBezTo>
                  <a:pt x="625057" y="119767"/>
                  <a:pt x="625057" y="119318"/>
                  <a:pt x="625132" y="118870"/>
                </a:cubicBezTo>
                <a:cubicBezTo>
                  <a:pt x="625132" y="118571"/>
                  <a:pt x="625207" y="118198"/>
                  <a:pt x="625207" y="117899"/>
                </a:cubicBezTo>
                <a:cubicBezTo>
                  <a:pt x="625207" y="117450"/>
                  <a:pt x="625282" y="116928"/>
                  <a:pt x="625282" y="116479"/>
                </a:cubicBezTo>
                <a:cubicBezTo>
                  <a:pt x="625282" y="116180"/>
                  <a:pt x="625356" y="115807"/>
                  <a:pt x="625356" y="115508"/>
                </a:cubicBezTo>
                <a:cubicBezTo>
                  <a:pt x="625356" y="114985"/>
                  <a:pt x="625431" y="114462"/>
                  <a:pt x="625431" y="113939"/>
                </a:cubicBezTo>
                <a:cubicBezTo>
                  <a:pt x="625431" y="113640"/>
                  <a:pt x="625431" y="113341"/>
                  <a:pt x="625431" y="113117"/>
                </a:cubicBezTo>
                <a:cubicBezTo>
                  <a:pt x="625431" y="112370"/>
                  <a:pt x="625431" y="111623"/>
                  <a:pt x="625431" y="110950"/>
                </a:cubicBezTo>
                <a:cubicBezTo>
                  <a:pt x="625431" y="110876"/>
                  <a:pt x="625431" y="110801"/>
                  <a:pt x="625431" y="110726"/>
                </a:cubicBezTo>
                <a:lnTo>
                  <a:pt x="627000" y="90404"/>
                </a:lnTo>
                <a:lnTo>
                  <a:pt x="627149" y="88686"/>
                </a:lnTo>
                <a:cubicBezTo>
                  <a:pt x="627299" y="86444"/>
                  <a:pt x="627373" y="84203"/>
                  <a:pt x="627373" y="82036"/>
                </a:cubicBezTo>
                <a:cubicBezTo>
                  <a:pt x="627373" y="65151"/>
                  <a:pt x="622143" y="49311"/>
                  <a:pt x="613252" y="36162"/>
                </a:cubicBezTo>
                <a:cubicBezTo>
                  <a:pt x="612505" y="35041"/>
                  <a:pt x="611684" y="33920"/>
                  <a:pt x="610862" y="32800"/>
                </a:cubicBezTo>
                <a:cubicBezTo>
                  <a:pt x="610040" y="31679"/>
                  <a:pt x="609143" y="30633"/>
                  <a:pt x="608321" y="29587"/>
                </a:cubicBezTo>
                <a:cubicBezTo>
                  <a:pt x="607649" y="28840"/>
                  <a:pt x="606977" y="28018"/>
                  <a:pt x="606304" y="27271"/>
                </a:cubicBezTo>
                <a:cubicBezTo>
                  <a:pt x="605333" y="26225"/>
                  <a:pt x="604436" y="25179"/>
                  <a:pt x="603390" y="24207"/>
                </a:cubicBezTo>
                <a:cubicBezTo>
                  <a:pt x="588597" y="9265"/>
                  <a:pt x="568050" y="0"/>
                  <a:pt x="545188" y="0"/>
                </a:cubicBezTo>
                <a:cubicBezTo>
                  <a:pt x="541154" y="0"/>
                  <a:pt x="537119" y="150"/>
                  <a:pt x="533159" y="523"/>
                </a:cubicBezTo>
                <a:cubicBezTo>
                  <a:pt x="515377" y="1943"/>
                  <a:pt x="498268" y="6724"/>
                  <a:pt x="483848" y="15989"/>
                </a:cubicBezTo>
                <a:cubicBezTo>
                  <a:pt x="483848" y="15989"/>
                  <a:pt x="447611" y="12776"/>
                  <a:pt x="440439" y="57306"/>
                </a:cubicBezTo>
                <a:cubicBezTo>
                  <a:pt x="419220" y="37581"/>
                  <a:pt x="390829" y="25477"/>
                  <a:pt x="359374" y="25552"/>
                </a:cubicBezTo>
                <a:cubicBezTo>
                  <a:pt x="327397" y="25627"/>
                  <a:pt x="296017" y="32276"/>
                  <a:pt x="270315" y="48714"/>
                </a:cubicBezTo>
                <a:cubicBezTo>
                  <a:pt x="270315" y="48714"/>
                  <a:pt x="256418" y="47443"/>
                  <a:pt x="241476" y="55064"/>
                </a:cubicBezTo>
                <a:cubicBezTo>
                  <a:pt x="238861" y="47668"/>
                  <a:pt x="235274" y="40794"/>
                  <a:pt x="230792" y="34518"/>
                </a:cubicBezTo>
                <a:cubicBezTo>
                  <a:pt x="230418" y="33920"/>
                  <a:pt x="229970" y="33397"/>
                  <a:pt x="229596" y="32874"/>
                </a:cubicBezTo>
                <a:cubicBezTo>
                  <a:pt x="227131" y="29587"/>
                  <a:pt x="224366" y="26449"/>
                  <a:pt x="221452" y="23535"/>
                </a:cubicBezTo>
                <a:cubicBezTo>
                  <a:pt x="221452" y="23535"/>
                  <a:pt x="221378" y="23460"/>
                  <a:pt x="221378" y="23460"/>
                </a:cubicBezTo>
                <a:cubicBezTo>
                  <a:pt x="220705" y="22788"/>
                  <a:pt x="219958" y="22116"/>
                  <a:pt x="219211" y="21443"/>
                </a:cubicBezTo>
                <a:cubicBezTo>
                  <a:pt x="204642" y="8219"/>
                  <a:pt x="185365" y="75"/>
                  <a:pt x="163997" y="75"/>
                </a:cubicBezTo>
                <a:cubicBezTo>
                  <a:pt x="159963" y="75"/>
                  <a:pt x="155928" y="224"/>
                  <a:pt x="151968" y="598"/>
                </a:cubicBezTo>
                <a:cubicBezTo>
                  <a:pt x="134186" y="2017"/>
                  <a:pt x="117077" y="6799"/>
                  <a:pt x="102657" y="16064"/>
                </a:cubicBezTo>
                <a:cubicBezTo>
                  <a:pt x="102657" y="16064"/>
                  <a:pt x="57605" y="12104"/>
                  <a:pt x="58053" y="74565"/>
                </a:cubicBezTo>
                <a:cubicBezTo>
                  <a:pt x="58127" y="84800"/>
                  <a:pt x="59398" y="96829"/>
                  <a:pt x="62311" y="110876"/>
                </a:cubicBezTo>
                <a:cubicBezTo>
                  <a:pt x="62311" y="111697"/>
                  <a:pt x="62311" y="112445"/>
                  <a:pt x="62311" y="113266"/>
                </a:cubicBezTo>
                <a:cubicBezTo>
                  <a:pt x="62311" y="113491"/>
                  <a:pt x="62311" y="113789"/>
                  <a:pt x="62311" y="114014"/>
                </a:cubicBezTo>
                <a:cubicBezTo>
                  <a:pt x="62311" y="114537"/>
                  <a:pt x="62311" y="115060"/>
                  <a:pt x="62386" y="115657"/>
                </a:cubicBezTo>
                <a:cubicBezTo>
                  <a:pt x="62386" y="115956"/>
                  <a:pt x="62461" y="116255"/>
                  <a:pt x="62461" y="116554"/>
                </a:cubicBezTo>
                <a:cubicBezTo>
                  <a:pt x="62461" y="117077"/>
                  <a:pt x="62536" y="117525"/>
                  <a:pt x="62536" y="118048"/>
                </a:cubicBezTo>
                <a:cubicBezTo>
                  <a:pt x="62536" y="118347"/>
                  <a:pt x="62610" y="118721"/>
                  <a:pt x="62610" y="119020"/>
                </a:cubicBezTo>
                <a:cubicBezTo>
                  <a:pt x="62685" y="119468"/>
                  <a:pt x="62685" y="119916"/>
                  <a:pt x="62760" y="120439"/>
                </a:cubicBezTo>
                <a:cubicBezTo>
                  <a:pt x="62760" y="120738"/>
                  <a:pt x="62834" y="121112"/>
                  <a:pt x="62834" y="121410"/>
                </a:cubicBezTo>
                <a:cubicBezTo>
                  <a:pt x="62909" y="121858"/>
                  <a:pt x="62909" y="122307"/>
                  <a:pt x="62984" y="122755"/>
                </a:cubicBezTo>
                <a:cubicBezTo>
                  <a:pt x="63059" y="123054"/>
                  <a:pt x="63059" y="123428"/>
                  <a:pt x="63133" y="123726"/>
                </a:cubicBezTo>
                <a:cubicBezTo>
                  <a:pt x="63208" y="124175"/>
                  <a:pt x="63283" y="124623"/>
                  <a:pt x="63358" y="125071"/>
                </a:cubicBezTo>
                <a:cubicBezTo>
                  <a:pt x="63432" y="125370"/>
                  <a:pt x="63432" y="125744"/>
                  <a:pt x="63507" y="126043"/>
                </a:cubicBezTo>
                <a:cubicBezTo>
                  <a:pt x="63582" y="126491"/>
                  <a:pt x="63656" y="126939"/>
                  <a:pt x="63731" y="127387"/>
                </a:cubicBezTo>
                <a:cubicBezTo>
                  <a:pt x="63806" y="127686"/>
                  <a:pt x="63881" y="127985"/>
                  <a:pt x="63881" y="128359"/>
                </a:cubicBezTo>
                <a:cubicBezTo>
                  <a:pt x="63955" y="128807"/>
                  <a:pt x="64030" y="129255"/>
                  <a:pt x="64179" y="129704"/>
                </a:cubicBezTo>
                <a:cubicBezTo>
                  <a:pt x="64254" y="130003"/>
                  <a:pt x="64329" y="130301"/>
                  <a:pt x="64404" y="130600"/>
                </a:cubicBezTo>
                <a:cubicBezTo>
                  <a:pt x="64478" y="131048"/>
                  <a:pt x="64628" y="131497"/>
                  <a:pt x="64702" y="131945"/>
                </a:cubicBezTo>
                <a:cubicBezTo>
                  <a:pt x="64777" y="132244"/>
                  <a:pt x="64852" y="132543"/>
                  <a:pt x="64926" y="132841"/>
                </a:cubicBezTo>
                <a:cubicBezTo>
                  <a:pt x="65076" y="133290"/>
                  <a:pt x="65151" y="133738"/>
                  <a:pt x="65300" y="134186"/>
                </a:cubicBezTo>
                <a:cubicBezTo>
                  <a:pt x="65375" y="134485"/>
                  <a:pt x="65450" y="134784"/>
                  <a:pt x="65524" y="135008"/>
                </a:cubicBezTo>
                <a:cubicBezTo>
                  <a:pt x="65674" y="135456"/>
                  <a:pt x="65748" y="135905"/>
                  <a:pt x="65898" y="136353"/>
                </a:cubicBezTo>
                <a:cubicBezTo>
                  <a:pt x="65973" y="136652"/>
                  <a:pt x="66047" y="136876"/>
                  <a:pt x="66122" y="137175"/>
                </a:cubicBezTo>
                <a:cubicBezTo>
                  <a:pt x="66271" y="137623"/>
                  <a:pt x="66421" y="138146"/>
                  <a:pt x="66570" y="138595"/>
                </a:cubicBezTo>
                <a:cubicBezTo>
                  <a:pt x="66645" y="138819"/>
                  <a:pt x="66720" y="139118"/>
                  <a:pt x="66794" y="139342"/>
                </a:cubicBezTo>
                <a:cubicBezTo>
                  <a:pt x="66944" y="139790"/>
                  <a:pt x="67093" y="140313"/>
                  <a:pt x="67317" y="140761"/>
                </a:cubicBezTo>
                <a:cubicBezTo>
                  <a:pt x="67392" y="140985"/>
                  <a:pt x="67467" y="141210"/>
                  <a:pt x="67542" y="141508"/>
                </a:cubicBezTo>
                <a:cubicBezTo>
                  <a:pt x="67691" y="142031"/>
                  <a:pt x="67915" y="142480"/>
                  <a:pt x="68065" y="143003"/>
                </a:cubicBezTo>
                <a:cubicBezTo>
                  <a:pt x="68139" y="143227"/>
                  <a:pt x="68214" y="143451"/>
                  <a:pt x="68289" y="143675"/>
                </a:cubicBezTo>
                <a:cubicBezTo>
                  <a:pt x="68513" y="144198"/>
                  <a:pt x="68662" y="144721"/>
                  <a:pt x="68886" y="145169"/>
                </a:cubicBezTo>
                <a:cubicBezTo>
                  <a:pt x="68961" y="145394"/>
                  <a:pt x="69036" y="145543"/>
                  <a:pt x="69110" y="145767"/>
                </a:cubicBezTo>
                <a:cubicBezTo>
                  <a:pt x="69335" y="146290"/>
                  <a:pt x="69559" y="146813"/>
                  <a:pt x="69783" y="147336"/>
                </a:cubicBezTo>
                <a:cubicBezTo>
                  <a:pt x="69858" y="147486"/>
                  <a:pt x="69932" y="147635"/>
                  <a:pt x="70007" y="147859"/>
                </a:cubicBezTo>
                <a:cubicBezTo>
                  <a:pt x="70231" y="148382"/>
                  <a:pt x="70530" y="148980"/>
                  <a:pt x="70754" y="149503"/>
                </a:cubicBezTo>
                <a:cubicBezTo>
                  <a:pt x="70829" y="149652"/>
                  <a:pt x="70904" y="149727"/>
                  <a:pt x="70904" y="149876"/>
                </a:cubicBezTo>
                <a:cubicBezTo>
                  <a:pt x="71202" y="150474"/>
                  <a:pt x="71501" y="151072"/>
                  <a:pt x="71800" y="151670"/>
                </a:cubicBezTo>
                <a:cubicBezTo>
                  <a:pt x="71875" y="151744"/>
                  <a:pt x="71875" y="151819"/>
                  <a:pt x="71950" y="151894"/>
                </a:cubicBezTo>
                <a:cubicBezTo>
                  <a:pt x="72249" y="152566"/>
                  <a:pt x="72622" y="153164"/>
                  <a:pt x="72996" y="153836"/>
                </a:cubicBezTo>
                <a:cubicBezTo>
                  <a:pt x="72996" y="153836"/>
                  <a:pt x="72996" y="153836"/>
                  <a:pt x="72996" y="153911"/>
                </a:cubicBezTo>
                <a:cubicBezTo>
                  <a:pt x="77703" y="162652"/>
                  <a:pt x="83829" y="170572"/>
                  <a:pt x="91002" y="177296"/>
                </a:cubicBezTo>
                <a:lnTo>
                  <a:pt x="91002" y="177296"/>
                </a:lnTo>
                <a:lnTo>
                  <a:pt x="91002" y="177296"/>
                </a:lnTo>
                <a:cubicBezTo>
                  <a:pt x="91002" y="177296"/>
                  <a:pt x="83231" y="183124"/>
                  <a:pt x="75760" y="192538"/>
                </a:cubicBezTo>
                <a:cubicBezTo>
                  <a:pt x="75760" y="192538"/>
                  <a:pt x="75760" y="192538"/>
                  <a:pt x="75760" y="192538"/>
                </a:cubicBezTo>
                <a:lnTo>
                  <a:pt x="68438" y="196124"/>
                </a:lnTo>
                <a:lnTo>
                  <a:pt x="44156" y="208078"/>
                </a:lnTo>
                <a:cubicBezTo>
                  <a:pt x="41317" y="209498"/>
                  <a:pt x="38627" y="210992"/>
                  <a:pt x="36012" y="212711"/>
                </a:cubicBezTo>
                <a:cubicBezTo>
                  <a:pt x="34966" y="213383"/>
                  <a:pt x="33920" y="214130"/>
                  <a:pt x="32874" y="214877"/>
                </a:cubicBezTo>
                <a:cubicBezTo>
                  <a:pt x="31156" y="216148"/>
                  <a:pt x="29512" y="217418"/>
                  <a:pt x="27868" y="218763"/>
                </a:cubicBezTo>
                <a:cubicBezTo>
                  <a:pt x="19127" y="226159"/>
                  <a:pt x="12178" y="235349"/>
                  <a:pt x="7397" y="245585"/>
                </a:cubicBezTo>
                <a:cubicBezTo>
                  <a:pt x="6949" y="246482"/>
                  <a:pt x="6575" y="247453"/>
                  <a:pt x="6201" y="248349"/>
                </a:cubicBezTo>
                <a:cubicBezTo>
                  <a:pt x="5230" y="250666"/>
                  <a:pt x="4408" y="252982"/>
                  <a:pt x="3586" y="255373"/>
                </a:cubicBezTo>
                <a:cubicBezTo>
                  <a:pt x="3213" y="256643"/>
                  <a:pt x="2839" y="257838"/>
                  <a:pt x="2540" y="259108"/>
                </a:cubicBezTo>
                <a:cubicBezTo>
                  <a:pt x="2017" y="261125"/>
                  <a:pt x="1569" y="263143"/>
                  <a:pt x="1195" y="265235"/>
                </a:cubicBezTo>
                <a:cubicBezTo>
                  <a:pt x="897" y="267028"/>
                  <a:pt x="598" y="268896"/>
                  <a:pt x="448" y="270764"/>
                </a:cubicBezTo>
                <a:cubicBezTo>
                  <a:pt x="150" y="273528"/>
                  <a:pt x="0" y="276367"/>
                  <a:pt x="0" y="279206"/>
                </a:cubicBezTo>
                <a:lnTo>
                  <a:pt x="0" y="279206"/>
                </a:lnTo>
                <a:lnTo>
                  <a:pt x="0" y="335391"/>
                </a:lnTo>
                <a:lnTo>
                  <a:pt x="153164" y="335391"/>
                </a:lnTo>
                <a:lnTo>
                  <a:pt x="172515" y="335391"/>
                </a:lnTo>
                <a:close/>
              </a:path>
            </a:pathLst>
          </a:custGeom>
          <a:solidFill>
            <a:srgbClr val="000000">
              <a:alpha val="20000"/>
            </a:srgbClr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109" name="Graphic 733">
            <a:extLst>
              <a:ext uri="{FF2B5EF4-FFF2-40B4-BE49-F238E27FC236}">
                <a16:creationId xmlns:a16="http://schemas.microsoft.com/office/drawing/2014/main" id="{9B4503F6-3AED-CA75-C183-489846E94F50}"/>
              </a:ext>
            </a:extLst>
          </p:cNvPr>
          <p:cNvGrpSpPr/>
          <p:nvPr/>
        </p:nvGrpSpPr>
        <p:grpSpPr>
          <a:xfrm>
            <a:off x="10177732" y="4696038"/>
            <a:ext cx="306476" cy="335241"/>
            <a:chOff x="10177732" y="4696038"/>
            <a:chExt cx="306476" cy="335241"/>
          </a:xfrm>
        </p:grpSpPr>
        <p:grpSp>
          <p:nvGrpSpPr>
            <p:cNvPr id="1110" name="Graphic 733">
              <a:extLst>
                <a:ext uri="{FF2B5EF4-FFF2-40B4-BE49-F238E27FC236}">
                  <a16:creationId xmlns:a16="http://schemas.microsoft.com/office/drawing/2014/main" id="{1A7EBEDD-D698-8CFC-F588-384A95C985AE}"/>
                </a:ext>
              </a:extLst>
            </p:cNvPr>
            <p:cNvGrpSpPr/>
            <p:nvPr/>
          </p:nvGrpSpPr>
          <p:grpSpPr>
            <a:xfrm>
              <a:off x="10177732" y="4696038"/>
              <a:ext cx="306402" cy="335241"/>
              <a:chOff x="10177732" y="4696038"/>
              <a:chExt cx="306402" cy="335241"/>
            </a:xfrm>
          </p:grpSpPr>
          <p:grpSp>
            <p:nvGrpSpPr>
              <p:cNvPr id="1111" name="Graphic 733">
                <a:extLst>
                  <a:ext uri="{FF2B5EF4-FFF2-40B4-BE49-F238E27FC236}">
                    <a16:creationId xmlns:a16="http://schemas.microsoft.com/office/drawing/2014/main" id="{199E0FBE-BB14-DB03-5A7A-1997F7173AA8}"/>
                  </a:ext>
                </a:extLst>
              </p:cNvPr>
              <p:cNvGrpSpPr/>
              <p:nvPr/>
            </p:nvGrpSpPr>
            <p:grpSpPr>
              <a:xfrm>
                <a:off x="10177732" y="4715912"/>
                <a:ext cx="306402" cy="315367"/>
                <a:chOff x="10177732" y="4715912"/>
                <a:chExt cx="306402" cy="315367"/>
              </a:xfrm>
            </p:grpSpPr>
            <p:sp>
              <p:nvSpPr>
                <p:cNvPr id="1112" name="Freeform: Shape 1111">
                  <a:extLst>
                    <a:ext uri="{FF2B5EF4-FFF2-40B4-BE49-F238E27FC236}">
                      <a16:creationId xmlns:a16="http://schemas.microsoft.com/office/drawing/2014/main" id="{8A0648DB-670E-ADCE-EC97-90881DB43DB6}"/>
                    </a:ext>
                  </a:extLst>
                </p:cNvPr>
                <p:cNvSpPr/>
                <p:nvPr/>
              </p:nvSpPr>
              <p:spPr>
                <a:xfrm>
                  <a:off x="10177732" y="4850397"/>
                  <a:ext cx="153163" cy="180882"/>
                </a:xfrm>
                <a:custGeom>
                  <a:avLst/>
                  <a:gdLst>
                    <a:gd name="connsiteX0" fmla="*/ 44231 w 153163"/>
                    <a:gd name="connsiteY0" fmla="*/ 53645 h 180882"/>
                    <a:gd name="connsiteX1" fmla="*/ 0 w 153163"/>
                    <a:gd name="connsiteY1" fmla="*/ 124698 h 180882"/>
                    <a:gd name="connsiteX2" fmla="*/ 0 w 153163"/>
                    <a:gd name="connsiteY2" fmla="*/ 180882 h 180882"/>
                    <a:gd name="connsiteX3" fmla="*/ 153164 w 153163"/>
                    <a:gd name="connsiteY3" fmla="*/ 180882 h 180882"/>
                    <a:gd name="connsiteX4" fmla="*/ 153164 w 153163"/>
                    <a:gd name="connsiteY4" fmla="*/ 0 h 180882"/>
                    <a:gd name="connsiteX5" fmla="*/ 44231 w 153163"/>
                    <a:gd name="connsiteY5" fmla="*/ 53645 h 180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3163" h="180882">
                      <a:moveTo>
                        <a:pt x="44231" y="53645"/>
                      </a:moveTo>
                      <a:cubicBezTo>
                        <a:pt x="17184" y="66944"/>
                        <a:pt x="0" y="94513"/>
                        <a:pt x="0" y="124698"/>
                      </a:cubicBezTo>
                      <a:lnTo>
                        <a:pt x="0" y="180882"/>
                      </a:lnTo>
                      <a:lnTo>
                        <a:pt x="153164" y="180882"/>
                      </a:lnTo>
                      <a:lnTo>
                        <a:pt x="153164" y="0"/>
                      </a:lnTo>
                      <a:lnTo>
                        <a:pt x="44231" y="53645"/>
                      </a:lnTo>
                      <a:close/>
                    </a:path>
                  </a:pathLst>
                </a:custGeom>
                <a:solidFill>
                  <a:srgbClr val="5B5B5F"/>
                </a:solidFill>
                <a:ln w="746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13" name="Freeform: Shape 1112">
                  <a:extLst>
                    <a:ext uri="{FF2B5EF4-FFF2-40B4-BE49-F238E27FC236}">
                      <a16:creationId xmlns:a16="http://schemas.microsoft.com/office/drawing/2014/main" id="{83ECCC11-6F8A-8946-0347-5AB4CBDBF183}"/>
                    </a:ext>
                  </a:extLst>
                </p:cNvPr>
                <p:cNvSpPr/>
                <p:nvPr/>
              </p:nvSpPr>
              <p:spPr>
                <a:xfrm>
                  <a:off x="10330896" y="4850322"/>
                  <a:ext cx="153238" cy="180882"/>
                </a:xfrm>
                <a:custGeom>
                  <a:avLst/>
                  <a:gdLst>
                    <a:gd name="connsiteX0" fmla="*/ 153238 w 153238"/>
                    <a:gd name="connsiteY0" fmla="*/ 124698 h 180882"/>
                    <a:gd name="connsiteX1" fmla="*/ 109008 w 153238"/>
                    <a:gd name="connsiteY1" fmla="*/ 53645 h 180882"/>
                    <a:gd name="connsiteX2" fmla="*/ 0 w 153238"/>
                    <a:gd name="connsiteY2" fmla="*/ 0 h 180882"/>
                    <a:gd name="connsiteX3" fmla="*/ 0 w 153238"/>
                    <a:gd name="connsiteY3" fmla="*/ 180883 h 180882"/>
                    <a:gd name="connsiteX4" fmla="*/ 153164 w 153238"/>
                    <a:gd name="connsiteY4" fmla="*/ 180883 h 180882"/>
                    <a:gd name="connsiteX5" fmla="*/ 153164 w 153238"/>
                    <a:gd name="connsiteY5" fmla="*/ 124698 h 180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3238" h="180882">
                      <a:moveTo>
                        <a:pt x="153238" y="124698"/>
                      </a:moveTo>
                      <a:cubicBezTo>
                        <a:pt x="153238" y="94513"/>
                        <a:pt x="136129" y="67018"/>
                        <a:pt x="109008" y="53645"/>
                      </a:cubicBezTo>
                      <a:lnTo>
                        <a:pt x="0" y="0"/>
                      </a:lnTo>
                      <a:lnTo>
                        <a:pt x="0" y="180883"/>
                      </a:lnTo>
                      <a:lnTo>
                        <a:pt x="153164" y="180883"/>
                      </a:lnTo>
                      <a:lnTo>
                        <a:pt x="153164" y="124698"/>
                      </a:lnTo>
                      <a:close/>
                    </a:path>
                  </a:pathLst>
                </a:custGeom>
                <a:solidFill>
                  <a:srgbClr val="444344"/>
                </a:solidFill>
                <a:ln w="746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14" name="Freeform: Shape 1113">
                  <a:extLst>
                    <a:ext uri="{FF2B5EF4-FFF2-40B4-BE49-F238E27FC236}">
                      <a16:creationId xmlns:a16="http://schemas.microsoft.com/office/drawing/2014/main" id="{1D5AFEC7-6227-F37C-81EA-A8062E9E3D82}"/>
                    </a:ext>
                  </a:extLst>
                </p:cNvPr>
                <p:cNvSpPr/>
                <p:nvPr/>
              </p:nvSpPr>
              <p:spPr>
                <a:xfrm>
                  <a:off x="10239969" y="4873185"/>
                  <a:ext cx="90926" cy="158020"/>
                </a:xfrm>
                <a:custGeom>
                  <a:avLst/>
                  <a:gdLst>
                    <a:gd name="connsiteX0" fmla="*/ 28839 w 90926"/>
                    <a:gd name="connsiteY0" fmla="*/ 0 h 158020"/>
                    <a:gd name="connsiteX1" fmla="*/ 0 w 90926"/>
                    <a:gd name="connsiteY1" fmla="*/ 49087 h 158020"/>
                    <a:gd name="connsiteX2" fmla="*/ 22040 w 90926"/>
                    <a:gd name="connsiteY2" fmla="*/ 56782 h 158020"/>
                    <a:gd name="connsiteX3" fmla="*/ 0 w 90926"/>
                    <a:gd name="connsiteY3" fmla="*/ 67541 h 158020"/>
                    <a:gd name="connsiteX4" fmla="*/ 90927 w 90926"/>
                    <a:gd name="connsiteY4" fmla="*/ 158020 h 158020"/>
                    <a:gd name="connsiteX5" fmla="*/ 90927 w 90926"/>
                    <a:gd name="connsiteY5" fmla="*/ 141135 h 158020"/>
                    <a:gd name="connsiteX6" fmla="*/ 34518 w 90926"/>
                    <a:gd name="connsiteY6" fmla="*/ 0 h 158020"/>
                    <a:gd name="connsiteX7" fmla="*/ 28839 w 90926"/>
                    <a:gd name="connsiteY7" fmla="*/ 0 h 158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0926" h="158020">
                      <a:moveTo>
                        <a:pt x="28839" y="0"/>
                      </a:moveTo>
                      <a:cubicBezTo>
                        <a:pt x="28839" y="0"/>
                        <a:pt x="0" y="21368"/>
                        <a:pt x="0" y="49087"/>
                      </a:cubicBezTo>
                      <a:lnTo>
                        <a:pt x="22040" y="56782"/>
                      </a:lnTo>
                      <a:lnTo>
                        <a:pt x="0" y="67541"/>
                      </a:lnTo>
                      <a:cubicBezTo>
                        <a:pt x="0" y="67541"/>
                        <a:pt x="28989" y="140686"/>
                        <a:pt x="90927" y="158020"/>
                      </a:cubicBezTo>
                      <a:lnTo>
                        <a:pt x="90927" y="141135"/>
                      </a:lnTo>
                      <a:lnTo>
                        <a:pt x="34518" y="0"/>
                      </a:lnTo>
                      <a:lnTo>
                        <a:pt x="28839" y="0"/>
                      </a:lnTo>
                      <a:close/>
                    </a:path>
                  </a:pathLst>
                </a:custGeom>
                <a:solidFill>
                  <a:srgbClr val="4A4A4A"/>
                </a:solidFill>
                <a:ln w="746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15" name="Freeform: Shape 1114">
                  <a:extLst>
                    <a:ext uri="{FF2B5EF4-FFF2-40B4-BE49-F238E27FC236}">
                      <a16:creationId xmlns:a16="http://schemas.microsoft.com/office/drawing/2014/main" id="{BEE3A7DB-0B2E-2201-48D2-306E30114FC8}"/>
                    </a:ext>
                  </a:extLst>
                </p:cNvPr>
                <p:cNvSpPr/>
                <p:nvPr/>
              </p:nvSpPr>
              <p:spPr>
                <a:xfrm>
                  <a:off x="10331045" y="4873185"/>
                  <a:ext cx="90926" cy="158020"/>
                </a:xfrm>
                <a:custGeom>
                  <a:avLst/>
                  <a:gdLst>
                    <a:gd name="connsiteX0" fmla="*/ 62087 w 90926"/>
                    <a:gd name="connsiteY0" fmla="*/ 0 h 158020"/>
                    <a:gd name="connsiteX1" fmla="*/ 90927 w 90926"/>
                    <a:gd name="connsiteY1" fmla="*/ 49087 h 158020"/>
                    <a:gd name="connsiteX2" fmla="*/ 68886 w 90926"/>
                    <a:gd name="connsiteY2" fmla="*/ 56782 h 158020"/>
                    <a:gd name="connsiteX3" fmla="*/ 90927 w 90926"/>
                    <a:gd name="connsiteY3" fmla="*/ 67541 h 158020"/>
                    <a:gd name="connsiteX4" fmla="*/ 0 w 90926"/>
                    <a:gd name="connsiteY4" fmla="*/ 158020 h 158020"/>
                    <a:gd name="connsiteX5" fmla="*/ 0 w 90926"/>
                    <a:gd name="connsiteY5" fmla="*/ 141135 h 158020"/>
                    <a:gd name="connsiteX6" fmla="*/ 56409 w 90926"/>
                    <a:gd name="connsiteY6" fmla="*/ 0 h 158020"/>
                    <a:gd name="connsiteX7" fmla="*/ 62087 w 90926"/>
                    <a:gd name="connsiteY7" fmla="*/ 0 h 158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0926" h="158020">
                      <a:moveTo>
                        <a:pt x="62087" y="0"/>
                      </a:moveTo>
                      <a:cubicBezTo>
                        <a:pt x="62087" y="0"/>
                        <a:pt x="90927" y="21368"/>
                        <a:pt x="90927" y="49087"/>
                      </a:cubicBezTo>
                      <a:lnTo>
                        <a:pt x="68886" y="56782"/>
                      </a:lnTo>
                      <a:lnTo>
                        <a:pt x="90927" y="67541"/>
                      </a:lnTo>
                      <a:cubicBezTo>
                        <a:pt x="90927" y="67541"/>
                        <a:pt x="61938" y="140686"/>
                        <a:pt x="0" y="158020"/>
                      </a:cubicBezTo>
                      <a:lnTo>
                        <a:pt x="0" y="141135"/>
                      </a:lnTo>
                      <a:lnTo>
                        <a:pt x="56409" y="0"/>
                      </a:lnTo>
                      <a:lnTo>
                        <a:pt x="62087" y="0"/>
                      </a:lnTo>
                      <a:close/>
                    </a:path>
                  </a:pathLst>
                </a:custGeom>
                <a:solidFill>
                  <a:srgbClr val="363636"/>
                </a:solidFill>
                <a:ln w="746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16" name="Freeform: Shape 1115">
                  <a:extLst>
                    <a:ext uri="{FF2B5EF4-FFF2-40B4-BE49-F238E27FC236}">
                      <a16:creationId xmlns:a16="http://schemas.microsoft.com/office/drawing/2014/main" id="{58B96036-7DBB-1CEC-0BAF-8DA1F9D6066A}"/>
                    </a:ext>
                  </a:extLst>
                </p:cNvPr>
                <p:cNvSpPr/>
                <p:nvPr/>
              </p:nvSpPr>
              <p:spPr>
                <a:xfrm>
                  <a:off x="10274561" y="4878340"/>
                  <a:ext cx="56408" cy="141209"/>
                </a:xfrm>
                <a:custGeom>
                  <a:avLst/>
                  <a:gdLst>
                    <a:gd name="connsiteX0" fmla="*/ 0 w 56408"/>
                    <a:gd name="connsiteY0" fmla="*/ 0 h 141209"/>
                    <a:gd name="connsiteX1" fmla="*/ 56409 w 56408"/>
                    <a:gd name="connsiteY1" fmla="*/ 141210 h 141209"/>
                    <a:gd name="connsiteX2" fmla="*/ 56409 w 56408"/>
                    <a:gd name="connsiteY2" fmla="*/ 13150 h 141209"/>
                    <a:gd name="connsiteX3" fmla="*/ 0 w 56408"/>
                    <a:gd name="connsiteY3" fmla="*/ 0 h 1412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408" h="141209">
                      <a:moveTo>
                        <a:pt x="0" y="0"/>
                      </a:moveTo>
                      <a:cubicBezTo>
                        <a:pt x="0" y="0"/>
                        <a:pt x="2914" y="83979"/>
                        <a:pt x="56409" y="141210"/>
                      </a:cubicBezTo>
                      <a:lnTo>
                        <a:pt x="56409" y="1315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746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17" name="Freeform: Shape 1116">
                  <a:extLst>
                    <a:ext uri="{FF2B5EF4-FFF2-40B4-BE49-F238E27FC236}">
                      <a16:creationId xmlns:a16="http://schemas.microsoft.com/office/drawing/2014/main" id="{AA72FFDE-2714-8947-967D-2B92A8ECD839}"/>
                    </a:ext>
                  </a:extLst>
                </p:cNvPr>
                <p:cNvSpPr/>
                <p:nvPr/>
              </p:nvSpPr>
              <p:spPr>
                <a:xfrm>
                  <a:off x="10330970" y="4878340"/>
                  <a:ext cx="56408" cy="141209"/>
                </a:xfrm>
                <a:custGeom>
                  <a:avLst/>
                  <a:gdLst>
                    <a:gd name="connsiteX0" fmla="*/ 56409 w 56408"/>
                    <a:gd name="connsiteY0" fmla="*/ 0 h 141209"/>
                    <a:gd name="connsiteX1" fmla="*/ 0 w 56408"/>
                    <a:gd name="connsiteY1" fmla="*/ 141210 h 141209"/>
                    <a:gd name="connsiteX2" fmla="*/ 0 w 56408"/>
                    <a:gd name="connsiteY2" fmla="*/ 13150 h 141209"/>
                    <a:gd name="connsiteX3" fmla="*/ 56409 w 56408"/>
                    <a:gd name="connsiteY3" fmla="*/ 0 h 1412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408" h="141209">
                      <a:moveTo>
                        <a:pt x="56409" y="0"/>
                      </a:moveTo>
                      <a:cubicBezTo>
                        <a:pt x="56409" y="0"/>
                        <a:pt x="53495" y="83979"/>
                        <a:pt x="0" y="141210"/>
                      </a:cubicBezTo>
                      <a:lnTo>
                        <a:pt x="0" y="13150"/>
                      </a:lnTo>
                      <a:lnTo>
                        <a:pt x="56409" y="0"/>
                      </a:lnTo>
                      <a:close/>
                    </a:path>
                  </a:pathLst>
                </a:custGeom>
                <a:solidFill>
                  <a:srgbClr val="EBEBED"/>
                </a:solidFill>
                <a:ln w="746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18" name="Freeform: Shape 1117">
                  <a:extLst>
                    <a:ext uri="{FF2B5EF4-FFF2-40B4-BE49-F238E27FC236}">
                      <a16:creationId xmlns:a16="http://schemas.microsoft.com/office/drawing/2014/main" id="{1CFE4484-DB31-6E84-0BA1-74C0D06E3158}"/>
                    </a:ext>
                  </a:extLst>
                </p:cNvPr>
                <p:cNvSpPr/>
                <p:nvPr/>
              </p:nvSpPr>
              <p:spPr>
                <a:xfrm>
                  <a:off x="10303774" y="4879834"/>
                  <a:ext cx="27195" cy="139491"/>
                </a:xfrm>
                <a:custGeom>
                  <a:avLst/>
                  <a:gdLst>
                    <a:gd name="connsiteX0" fmla="*/ 0 w 27195"/>
                    <a:gd name="connsiteY0" fmla="*/ 0 h 139491"/>
                    <a:gd name="connsiteX1" fmla="*/ 19202 w 27195"/>
                    <a:gd name="connsiteY1" fmla="*/ 39225 h 139491"/>
                    <a:gd name="connsiteX2" fmla="*/ 6650 w 27195"/>
                    <a:gd name="connsiteY2" fmla="*/ 112669 h 139491"/>
                    <a:gd name="connsiteX3" fmla="*/ 27196 w 27195"/>
                    <a:gd name="connsiteY3" fmla="*/ 139491 h 139491"/>
                    <a:gd name="connsiteX4" fmla="*/ 27196 w 27195"/>
                    <a:gd name="connsiteY4" fmla="*/ 0 h 139491"/>
                    <a:gd name="connsiteX5" fmla="*/ 0 w 27195"/>
                    <a:gd name="connsiteY5" fmla="*/ 0 h 139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195" h="139491">
                      <a:moveTo>
                        <a:pt x="0" y="0"/>
                      </a:moveTo>
                      <a:lnTo>
                        <a:pt x="19202" y="39225"/>
                      </a:lnTo>
                      <a:lnTo>
                        <a:pt x="6650" y="112669"/>
                      </a:lnTo>
                      <a:cubicBezTo>
                        <a:pt x="12477" y="121933"/>
                        <a:pt x="19351" y="130974"/>
                        <a:pt x="27196" y="139491"/>
                      </a:cubicBezTo>
                      <a:lnTo>
                        <a:pt x="2719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CB3FB"/>
                </a:solidFill>
                <a:ln w="746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19" name="Freeform: Shape 1118">
                  <a:extLst>
                    <a:ext uri="{FF2B5EF4-FFF2-40B4-BE49-F238E27FC236}">
                      <a16:creationId xmlns:a16="http://schemas.microsoft.com/office/drawing/2014/main" id="{EF0E07DC-9987-D710-D72C-3885B4AEAD4C}"/>
                    </a:ext>
                  </a:extLst>
                </p:cNvPr>
                <p:cNvSpPr/>
                <p:nvPr/>
              </p:nvSpPr>
              <p:spPr>
                <a:xfrm>
                  <a:off x="10330970" y="4879834"/>
                  <a:ext cx="27195" cy="139491"/>
                </a:xfrm>
                <a:custGeom>
                  <a:avLst/>
                  <a:gdLst>
                    <a:gd name="connsiteX0" fmla="*/ 27196 w 27195"/>
                    <a:gd name="connsiteY0" fmla="*/ 0 h 139491"/>
                    <a:gd name="connsiteX1" fmla="*/ 0 w 27195"/>
                    <a:gd name="connsiteY1" fmla="*/ 0 h 139491"/>
                    <a:gd name="connsiteX2" fmla="*/ 0 w 27195"/>
                    <a:gd name="connsiteY2" fmla="*/ 139491 h 139491"/>
                    <a:gd name="connsiteX3" fmla="*/ 21069 w 27195"/>
                    <a:gd name="connsiteY3" fmla="*/ 111996 h 139491"/>
                    <a:gd name="connsiteX4" fmla="*/ 7994 w 27195"/>
                    <a:gd name="connsiteY4" fmla="*/ 39300 h 139491"/>
                    <a:gd name="connsiteX5" fmla="*/ 27196 w 27195"/>
                    <a:gd name="connsiteY5" fmla="*/ 0 h 139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195" h="139491">
                      <a:moveTo>
                        <a:pt x="27196" y="0"/>
                      </a:moveTo>
                      <a:lnTo>
                        <a:pt x="0" y="0"/>
                      </a:lnTo>
                      <a:lnTo>
                        <a:pt x="0" y="139491"/>
                      </a:lnTo>
                      <a:cubicBezTo>
                        <a:pt x="8144" y="130824"/>
                        <a:pt x="15092" y="121485"/>
                        <a:pt x="21069" y="111996"/>
                      </a:cubicBezTo>
                      <a:lnTo>
                        <a:pt x="7994" y="39300"/>
                      </a:lnTo>
                      <a:lnTo>
                        <a:pt x="27196" y="0"/>
                      </a:lnTo>
                      <a:close/>
                    </a:path>
                  </a:pathLst>
                </a:custGeom>
                <a:solidFill>
                  <a:srgbClr val="6BA1E1"/>
                </a:solidFill>
                <a:ln w="746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20" name="Freeform: Shape 1119">
                  <a:extLst>
                    <a:ext uri="{FF2B5EF4-FFF2-40B4-BE49-F238E27FC236}">
                      <a16:creationId xmlns:a16="http://schemas.microsoft.com/office/drawing/2014/main" id="{C88763FB-23D2-3F4F-E459-32C7DF8281FA}"/>
                    </a:ext>
                  </a:extLst>
                </p:cNvPr>
                <p:cNvSpPr/>
                <p:nvPr/>
              </p:nvSpPr>
              <p:spPr>
                <a:xfrm>
                  <a:off x="10398736" y="4990560"/>
                  <a:ext cx="45575" cy="22862"/>
                </a:xfrm>
                <a:custGeom>
                  <a:avLst/>
                  <a:gdLst>
                    <a:gd name="connsiteX0" fmla="*/ 0 w 45575"/>
                    <a:gd name="connsiteY0" fmla="*/ 22862 h 22862"/>
                    <a:gd name="connsiteX1" fmla="*/ 22788 w 45575"/>
                    <a:gd name="connsiteY1" fmla="*/ 0 h 22862"/>
                    <a:gd name="connsiteX2" fmla="*/ 45576 w 45575"/>
                    <a:gd name="connsiteY2" fmla="*/ 22862 h 228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5575" h="22862">
                      <a:moveTo>
                        <a:pt x="0" y="22862"/>
                      </a:moveTo>
                      <a:lnTo>
                        <a:pt x="22788" y="0"/>
                      </a:lnTo>
                      <a:lnTo>
                        <a:pt x="45576" y="2286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746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21" name="Freeform: Shape 1120">
                  <a:extLst>
                    <a:ext uri="{FF2B5EF4-FFF2-40B4-BE49-F238E27FC236}">
                      <a16:creationId xmlns:a16="http://schemas.microsoft.com/office/drawing/2014/main" id="{01CCA2D4-EB7B-2A85-5E16-B74ACCFB0AD8}"/>
                    </a:ext>
                  </a:extLst>
                </p:cNvPr>
                <p:cNvSpPr/>
                <p:nvPr/>
              </p:nvSpPr>
              <p:spPr>
                <a:xfrm>
                  <a:off x="10240043" y="4715912"/>
                  <a:ext cx="90927" cy="181853"/>
                </a:xfrm>
                <a:custGeom>
                  <a:avLst/>
                  <a:gdLst>
                    <a:gd name="connsiteX0" fmla="*/ 0 w 90927"/>
                    <a:gd name="connsiteY0" fmla="*/ 90927 h 181853"/>
                    <a:gd name="connsiteX1" fmla="*/ 90927 w 90927"/>
                    <a:gd name="connsiteY1" fmla="*/ 181854 h 181853"/>
                    <a:gd name="connsiteX2" fmla="*/ 90927 w 90927"/>
                    <a:gd name="connsiteY2" fmla="*/ 0 h 181853"/>
                    <a:gd name="connsiteX3" fmla="*/ 0 w 90927"/>
                    <a:gd name="connsiteY3" fmla="*/ 90927 h 181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0927" h="181853">
                      <a:moveTo>
                        <a:pt x="0" y="90927"/>
                      </a:moveTo>
                      <a:cubicBezTo>
                        <a:pt x="0" y="141135"/>
                        <a:pt x="40719" y="181854"/>
                        <a:pt x="90927" y="181854"/>
                      </a:cubicBezTo>
                      <a:lnTo>
                        <a:pt x="90927" y="0"/>
                      </a:lnTo>
                      <a:cubicBezTo>
                        <a:pt x="40719" y="0"/>
                        <a:pt x="0" y="40644"/>
                        <a:pt x="0" y="90927"/>
                      </a:cubicBezTo>
                      <a:close/>
                    </a:path>
                  </a:pathLst>
                </a:custGeom>
                <a:solidFill>
                  <a:srgbClr val="EDDED1"/>
                </a:solidFill>
                <a:ln w="746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22" name="Freeform: Shape 1121">
                  <a:extLst>
                    <a:ext uri="{FF2B5EF4-FFF2-40B4-BE49-F238E27FC236}">
                      <a16:creationId xmlns:a16="http://schemas.microsoft.com/office/drawing/2014/main" id="{D7F6B490-6578-D43D-9A22-04495CF9CA01}"/>
                    </a:ext>
                  </a:extLst>
                </p:cNvPr>
                <p:cNvSpPr/>
                <p:nvPr/>
              </p:nvSpPr>
              <p:spPr>
                <a:xfrm>
                  <a:off x="10330970" y="4715912"/>
                  <a:ext cx="90927" cy="181853"/>
                </a:xfrm>
                <a:custGeom>
                  <a:avLst/>
                  <a:gdLst>
                    <a:gd name="connsiteX0" fmla="*/ 0 w 90927"/>
                    <a:gd name="connsiteY0" fmla="*/ 0 h 181853"/>
                    <a:gd name="connsiteX1" fmla="*/ 0 w 90927"/>
                    <a:gd name="connsiteY1" fmla="*/ 181854 h 181853"/>
                    <a:gd name="connsiteX2" fmla="*/ 90927 w 90927"/>
                    <a:gd name="connsiteY2" fmla="*/ 90927 h 181853"/>
                    <a:gd name="connsiteX3" fmla="*/ 0 w 90927"/>
                    <a:gd name="connsiteY3" fmla="*/ 0 h 181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0927" h="181853">
                      <a:moveTo>
                        <a:pt x="0" y="0"/>
                      </a:moveTo>
                      <a:lnTo>
                        <a:pt x="0" y="181854"/>
                      </a:lnTo>
                      <a:cubicBezTo>
                        <a:pt x="50208" y="181854"/>
                        <a:pt x="90927" y="141135"/>
                        <a:pt x="90927" y="90927"/>
                      </a:cubicBezTo>
                      <a:cubicBezTo>
                        <a:pt x="90927" y="40644"/>
                        <a:pt x="50208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DFCCBD"/>
                </a:solidFill>
                <a:ln w="746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123" name="Freeform: Shape 1122">
                <a:extLst>
                  <a:ext uri="{FF2B5EF4-FFF2-40B4-BE49-F238E27FC236}">
                    <a16:creationId xmlns:a16="http://schemas.microsoft.com/office/drawing/2014/main" id="{18CFE29E-BBD6-9B60-95A2-B4CDE26F4740}"/>
                  </a:ext>
                </a:extLst>
              </p:cNvPr>
              <p:cNvSpPr/>
              <p:nvPr/>
            </p:nvSpPr>
            <p:spPr>
              <a:xfrm>
                <a:off x="10235757" y="4696038"/>
                <a:ext cx="188114" cy="110801"/>
              </a:xfrm>
              <a:custGeom>
                <a:avLst/>
                <a:gdLst>
                  <a:gd name="connsiteX0" fmla="*/ 4287 w 188114"/>
                  <a:gd name="connsiteY0" fmla="*/ 110801 h 110801"/>
                  <a:gd name="connsiteX1" fmla="*/ 44558 w 188114"/>
                  <a:gd name="connsiteY1" fmla="*/ 15914 h 110801"/>
                  <a:gd name="connsiteX2" fmla="*/ 105898 w 188114"/>
                  <a:gd name="connsiteY2" fmla="*/ 0 h 110801"/>
                  <a:gd name="connsiteX3" fmla="*/ 187859 w 188114"/>
                  <a:gd name="connsiteY3" fmla="*/ 88686 h 110801"/>
                  <a:gd name="connsiteX4" fmla="*/ 186141 w 188114"/>
                  <a:gd name="connsiteY4" fmla="*/ 110801 h 110801"/>
                  <a:gd name="connsiteX5" fmla="*/ 186141 w 188114"/>
                  <a:gd name="connsiteY5" fmla="*/ 110801 h 110801"/>
                  <a:gd name="connsiteX6" fmla="*/ 179566 w 188114"/>
                  <a:gd name="connsiteY6" fmla="*/ 105870 h 110801"/>
                  <a:gd name="connsiteX7" fmla="*/ 138473 w 188114"/>
                  <a:gd name="connsiteY7" fmla="*/ 51852 h 110801"/>
                  <a:gd name="connsiteX8" fmla="*/ 27822 w 188114"/>
                  <a:gd name="connsiteY8" fmla="*/ 70530 h 110801"/>
                  <a:gd name="connsiteX9" fmla="*/ 12057 w 188114"/>
                  <a:gd name="connsiteY9" fmla="*/ 107215 h 110801"/>
                  <a:gd name="connsiteX10" fmla="*/ 6080 w 188114"/>
                  <a:gd name="connsiteY10" fmla="*/ 110801 h 110801"/>
                  <a:gd name="connsiteX11" fmla="*/ 4287 w 188114"/>
                  <a:gd name="connsiteY11" fmla="*/ 110801 h 110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8114" h="110801">
                    <a:moveTo>
                      <a:pt x="4287" y="110801"/>
                    </a:moveTo>
                    <a:cubicBezTo>
                      <a:pt x="-16409" y="10535"/>
                      <a:pt x="44558" y="15914"/>
                      <a:pt x="44558" y="15914"/>
                    </a:cubicBezTo>
                    <a:cubicBezTo>
                      <a:pt x="62265" y="4632"/>
                      <a:pt x="83932" y="0"/>
                      <a:pt x="105898" y="0"/>
                    </a:cubicBezTo>
                    <a:cubicBezTo>
                      <a:pt x="153864" y="-74"/>
                      <a:pt x="191595" y="40943"/>
                      <a:pt x="187859" y="88686"/>
                    </a:cubicBezTo>
                    <a:lnTo>
                      <a:pt x="186141" y="110801"/>
                    </a:lnTo>
                    <a:lnTo>
                      <a:pt x="186141" y="110801"/>
                    </a:lnTo>
                    <a:cubicBezTo>
                      <a:pt x="183077" y="110801"/>
                      <a:pt x="180462" y="108784"/>
                      <a:pt x="179566" y="105870"/>
                    </a:cubicBezTo>
                    <a:cubicBezTo>
                      <a:pt x="171123" y="76507"/>
                      <a:pt x="138473" y="51852"/>
                      <a:pt x="138473" y="51852"/>
                    </a:cubicBezTo>
                    <a:cubicBezTo>
                      <a:pt x="110455" y="73967"/>
                      <a:pt x="27822" y="70530"/>
                      <a:pt x="27822" y="70530"/>
                    </a:cubicBezTo>
                    <a:cubicBezTo>
                      <a:pt x="27074" y="78674"/>
                      <a:pt x="16540" y="98996"/>
                      <a:pt x="12057" y="107215"/>
                    </a:cubicBezTo>
                    <a:cubicBezTo>
                      <a:pt x="10861" y="109456"/>
                      <a:pt x="8545" y="110801"/>
                      <a:pt x="6080" y="110801"/>
                    </a:cubicBezTo>
                    <a:lnTo>
                      <a:pt x="4287" y="110801"/>
                    </a:lnTo>
                    <a:close/>
                  </a:path>
                </a:pathLst>
              </a:custGeom>
              <a:solidFill>
                <a:srgbClr val="3A2F1D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AC975ECB-A0BD-8627-42AE-D69E3396DE98}"/>
                </a:ext>
              </a:extLst>
            </p:cNvPr>
            <p:cNvSpPr/>
            <p:nvPr/>
          </p:nvSpPr>
          <p:spPr>
            <a:xfrm>
              <a:off x="10177882" y="4696038"/>
              <a:ext cx="306327" cy="335241"/>
            </a:xfrm>
            <a:custGeom>
              <a:avLst/>
              <a:gdLst>
                <a:gd name="connsiteX0" fmla="*/ 262097 w 306327"/>
                <a:gd name="connsiteY0" fmla="*/ 208004 h 335241"/>
                <a:gd name="connsiteX1" fmla="*/ 230492 w 306327"/>
                <a:gd name="connsiteY1" fmla="*/ 192463 h 335241"/>
                <a:gd name="connsiteX2" fmla="*/ 215251 w 306327"/>
                <a:gd name="connsiteY2" fmla="*/ 177222 h 335241"/>
                <a:gd name="connsiteX3" fmla="*/ 215251 w 306327"/>
                <a:gd name="connsiteY3" fmla="*/ 177222 h 335241"/>
                <a:gd name="connsiteX4" fmla="*/ 244090 w 306327"/>
                <a:gd name="connsiteY4" fmla="*/ 110801 h 335241"/>
                <a:gd name="connsiteX5" fmla="*/ 245809 w 306327"/>
                <a:gd name="connsiteY5" fmla="*/ 88686 h 335241"/>
                <a:gd name="connsiteX6" fmla="*/ 163848 w 306327"/>
                <a:gd name="connsiteY6" fmla="*/ 0 h 335241"/>
                <a:gd name="connsiteX7" fmla="*/ 102508 w 306327"/>
                <a:gd name="connsiteY7" fmla="*/ 15914 h 335241"/>
                <a:gd name="connsiteX8" fmla="*/ 62237 w 306327"/>
                <a:gd name="connsiteY8" fmla="*/ 110801 h 335241"/>
                <a:gd name="connsiteX9" fmla="*/ 91076 w 306327"/>
                <a:gd name="connsiteY9" fmla="*/ 177222 h 335241"/>
                <a:gd name="connsiteX10" fmla="*/ 91076 w 306327"/>
                <a:gd name="connsiteY10" fmla="*/ 177222 h 335241"/>
                <a:gd name="connsiteX11" fmla="*/ 75835 w 306327"/>
                <a:gd name="connsiteY11" fmla="*/ 192463 h 335241"/>
                <a:gd name="connsiteX12" fmla="*/ 44231 w 306327"/>
                <a:gd name="connsiteY12" fmla="*/ 208004 h 335241"/>
                <a:gd name="connsiteX13" fmla="*/ 0 w 306327"/>
                <a:gd name="connsiteY13" fmla="*/ 279057 h 335241"/>
                <a:gd name="connsiteX14" fmla="*/ 0 w 306327"/>
                <a:gd name="connsiteY14" fmla="*/ 335242 h 335241"/>
                <a:gd name="connsiteX15" fmla="*/ 153164 w 306327"/>
                <a:gd name="connsiteY15" fmla="*/ 335242 h 335241"/>
                <a:gd name="connsiteX16" fmla="*/ 306327 w 306327"/>
                <a:gd name="connsiteY16" fmla="*/ 335242 h 335241"/>
                <a:gd name="connsiteX17" fmla="*/ 306327 w 306327"/>
                <a:gd name="connsiteY17" fmla="*/ 279057 h 335241"/>
                <a:gd name="connsiteX18" fmla="*/ 262097 w 306327"/>
                <a:gd name="connsiteY18" fmla="*/ 208004 h 335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6327" h="335241">
                  <a:moveTo>
                    <a:pt x="262097" y="208004"/>
                  </a:moveTo>
                  <a:lnTo>
                    <a:pt x="230492" y="192463"/>
                  </a:lnTo>
                  <a:cubicBezTo>
                    <a:pt x="223021" y="183049"/>
                    <a:pt x="215251" y="177222"/>
                    <a:pt x="215251" y="177222"/>
                  </a:cubicBezTo>
                  <a:lnTo>
                    <a:pt x="215251" y="177222"/>
                  </a:lnTo>
                  <a:cubicBezTo>
                    <a:pt x="232958" y="160635"/>
                    <a:pt x="244090" y="137026"/>
                    <a:pt x="244090" y="110801"/>
                  </a:cubicBezTo>
                  <a:lnTo>
                    <a:pt x="245809" y="88686"/>
                  </a:lnTo>
                  <a:cubicBezTo>
                    <a:pt x="249545" y="40869"/>
                    <a:pt x="211814" y="-74"/>
                    <a:pt x="163848" y="0"/>
                  </a:cubicBezTo>
                  <a:cubicBezTo>
                    <a:pt x="141882" y="0"/>
                    <a:pt x="120215" y="4632"/>
                    <a:pt x="102508" y="15914"/>
                  </a:cubicBezTo>
                  <a:cubicBezTo>
                    <a:pt x="102508" y="15914"/>
                    <a:pt x="41541" y="10535"/>
                    <a:pt x="62237" y="110801"/>
                  </a:cubicBezTo>
                  <a:cubicBezTo>
                    <a:pt x="62237" y="137026"/>
                    <a:pt x="73294" y="160635"/>
                    <a:pt x="91076" y="177222"/>
                  </a:cubicBezTo>
                  <a:lnTo>
                    <a:pt x="91076" y="177222"/>
                  </a:lnTo>
                  <a:cubicBezTo>
                    <a:pt x="91076" y="177222"/>
                    <a:pt x="83306" y="183049"/>
                    <a:pt x="75835" y="192463"/>
                  </a:cubicBezTo>
                  <a:lnTo>
                    <a:pt x="44231" y="208004"/>
                  </a:lnTo>
                  <a:cubicBezTo>
                    <a:pt x="17184" y="221303"/>
                    <a:pt x="0" y="248872"/>
                    <a:pt x="0" y="279057"/>
                  </a:cubicBezTo>
                  <a:lnTo>
                    <a:pt x="0" y="335242"/>
                  </a:lnTo>
                  <a:lnTo>
                    <a:pt x="153164" y="335242"/>
                  </a:lnTo>
                  <a:lnTo>
                    <a:pt x="306327" y="335242"/>
                  </a:lnTo>
                  <a:lnTo>
                    <a:pt x="306327" y="279057"/>
                  </a:lnTo>
                  <a:cubicBezTo>
                    <a:pt x="306253" y="248872"/>
                    <a:pt x="289143" y="221303"/>
                    <a:pt x="262097" y="208004"/>
                  </a:cubicBezTo>
                  <a:close/>
                </a:path>
              </a:pathLst>
            </a:custGeom>
            <a:solidFill>
              <a:srgbClr val="000000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25" name="Graphic 733">
            <a:extLst>
              <a:ext uri="{FF2B5EF4-FFF2-40B4-BE49-F238E27FC236}">
                <a16:creationId xmlns:a16="http://schemas.microsoft.com/office/drawing/2014/main" id="{73138EC5-D51B-19D5-73D4-5EE335ED3EBA}"/>
              </a:ext>
            </a:extLst>
          </p:cNvPr>
          <p:cNvGrpSpPr/>
          <p:nvPr/>
        </p:nvGrpSpPr>
        <p:grpSpPr>
          <a:xfrm>
            <a:off x="10559072" y="4696038"/>
            <a:ext cx="306402" cy="335241"/>
            <a:chOff x="10559072" y="4696038"/>
            <a:chExt cx="306402" cy="335241"/>
          </a:xfrm>
        </p:grpSpPr>
        <p:grpSp>
          <p:nvGrpSpPr>
            <p:cNvPr id="1126" name="Graphic 733">
              <a:extLst>
                <a:ext uri="{FF2B5EF4-FFF2-40B4-BE49-F238E27FC236}">
                  <a16:creationId xmlns:a16="http://schemas.microsoft.com/office/drawing/2014/main" id="{F8585753-EDCD-C093-C1E5-113ADEF36988}"/>
                </a:ext>
              </a:extLst>
            </p:cNvPr>
            <p:cNvGrpSpPr/>
            <p:nvPr/>
          </p:nvGrpSpPr>
          <p:grpSpPr>
            <a:xfrm>
              <a:off x="10559072" y="4696038"/>
              <a:ext cx="306402" cy="335241"/>
              <a:chOff x="10559072" y="4696038"/>
              <a:chExt cx="306402" cy="335241"/>
            </a:xfrm>
          </p:grpSpPr>
          <p:grpSp>
            <p:nvGrpSpPr>
              <p:cNvPr id="1127" name="Graphic 733">
                <a:extLst>
                  <a:ext uri="{FF2B5EF4-FFF2-40B4-BE49-F238E27FC236}">
                    <a16:creationId xmlns:a16="http://schemas.microsoft.com/office/drawing/2014/main" id="{EE25F79D-5725-FA14-4296-1D12391E5F15}"/>
                  </a:ext>
                </a:extLst>
              </p:cNvPr>
              <p:cNvGrpSpPr/>
              <p:nvPr/>
            </p:nvGrpSpPr>
            <p:grpSpPr>
              <a:xfrm>
                <a:off x="10559072" y="4715912"/>
                <a:ext cx="306402" cy="315367"/>
                <a:chOff x="10559072" y="4715912"/>
                <a:chExt cx="306402" cy="315367"/>
              </a:xfrm>
            </p:grpSpPr>
            <p:sp>
              <p:nvSpPr>
                <p:cNvPr id="1128" name="Freeform: Shape 1127">
                  <a:extLst>
                    <a:ext uri="{FF2B5EF4-FFF2-40B4-BE49-F238E27FC236}">
                      <a16:creationId xmlns:a16="http://schemas.microsoft.com/office/drawing/2014/main" id="{2236139F-F836-47D6-D677-583CFF115A9C}"/>
                    </a:ext>
                  </a:extLst>
                </p:cNvPr>
                <p:cNvSpPr/>
                <p:nvPr/>
              </p:nvSpPr>
              <p:spPr>
                <a:xfrm>
                  <a:off x="10559072" y="4850397"/>
                  <a:ext cx="153163" cy="180882"/>
                </a:xfrm>
                <a:custGeom>
                  <a:avLst/>
                  <a:gdLst>
                    <a:gd name="connsiteX0" fmla="*/ 44231 w 153163"/>
                    <a:gd name="connsiteY0" fmla="*/ 53645 h 180882"/>
                    <a:gd name="connsiteX1" fmla="*/ 0 w 153163"/>
                    <a:gd name="connsiteY1" fmla="*/ 124698 h 180882"/>
                    <a:gd name="connsiteX2" fmla="*/ 0 w 153163"/>
                    <a:gd name="connsiteY2" fmla="*/ 180882 h 180882"/>
                    <a:gd name="connsiteX3" fmla="*/ 153164 w 153163"/>
                    <a:gd name="connsiteY3" fmla="*/ 180882 h 180882"/>
                    <a:gd name="connsiteX4" fmla="*/ 153164 w 153163"/>
                    <a:gd name="connsiteY4" fmla="*/ 0 h 180882"/>
                    <a:gd name="connsiteX5" fmla="*/ 44231 w 153163"/>
                    <a:gd name="connsiteY5" fmla="*/ 53645 h 180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3163" h="180882">
                      <a:moveTo>
                        <a:pt x="44231" y="53645"/>
                      </a:moveTo>
                      <a:cubicBezTo>
                        <a:pt x="17184" y="66944"/>
                        <a:pt x="0" y="94513"/>
                        <a:pt x="0" y="124698"/>
                      </a:cubicBezTo>
                      <a:lnTo>
                        <a:pt x="0" y="180882"/>
                      </a:lnTo>
                      <a:lnTo>
                        <a:pt x="153164" y="180882"/>
                      </a:lnTo>
                      <a:lnTo>
                        <a:pt x="153164" y="0"/>
                      </a:lnTo>
                      <a:lnTo>
                        <a:pt x="44231" y="53645"/>
                      </a:lnTo>
                      <a:close/>
                    </a:path>
                  </a:pathLst>
                </a:custGeom>
                <a:solidFill>
                  <a:srgbClr val="5B5B5F"/>
                </a:solidFill>
                <a:ln w="746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29" name="Freeform: Shape 1128">
                  <a:extLst>
                    <a:ext uri="{FF2B5EF4-FFF2-40B4-BE49-F238E27FC236}">
                      <a16:creationId xmlns:a16="http://schemas.microsoft.com/office/drawing/2014/main" id="{5879790A-5CC0-C71D-A88B-CC4984EFDE53}"/>
                    </a:ext>
                  </a:extLst>
                </p:cNvPr>
                <p:cNvSpPr/>
                <p:nvPr/>
              </p:nvSpPr>
              <p:spPr>
                <a:xfrm>
                  <a:off x="10712236" y="4850322"/>
                  <a:ext cx="153238" cy="180882"/>
                </a:xfrm>
                <a:custGeom>
                  <a:avLst/>
                  <a:gdLst>
                    <a:gd name="connsiteX0" fmla="*/ 153238 w 153238"/>
                    <a:gd name="connsiteY0" fmla="*/ 124698 h 180882"/>
                    <a:gd name="connsiteX1" fmla="*/ 109008 w 153238"/>
                    <a:gd name="connsiteY1" fmla="*/ 53645 h 180882"/>
                    <a:gd name="connsiteX2" fmla="*/ 0 w 153238"/>
                    <a:gd name="connsiteY2" fmla="*/ 0 h 180882"/>
                    <a:gd name="connsiteX3" fmla="*/ 0 w 153238"/>
                    <a:gd name="connsiteY3" fmla="*/ 180883 h 180882"/>
                    <a:gd name="connsiteX4" fmla="*/ 153164 w 153238"/>
                    <a:gd name="connsiteY4" fmla="*/ 180883 h 180882"/>
                    <a:gd name="connsiteX5" fmla="*/ 153164 w 153238"/>
                    <a:gd name="connsiteY5" fmla="*/ 124698 h 180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3238" h="180882">
                      <a:moveTo>
                        <a:pt x="153238" y="124698"/>
                      </a:moveTo>
                      <a:cubicBezTo>
                        <a:pt x="153238" y="94513"/>
                        <a:pt x="136129" y="67018"/>
                        <a:pt x="109008" y="53645"/>
                      </a:cubicBezTo>
                      <a:lnTo>
                        <a:pt x="0" y="0"/>
                      </a:lnTo>
                      <a:lnTo>
                        <a:pt x="0" y="180883"/>
                      </a:lnTo>
                      <a:lnTo>
                        <a:pt x="153164" y="180883"/>
                      </a:lnTo>
                      <a:lnTo>
                        <a:pt x="153164" y="124698"/>
                      </a:lnTo>
                      <a:close/>
                    </a:path>
                  </a:pathLst>
                </a:custGeom>
                <a:solidFill>
                  <a:srgbClr val="444344"/>
                </a:solidFill>
                <a:ln w="746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30" name="Freeform: Shape 1129">
                  <a:extLst>
                    <a:ext uri="{FF2B5EF4-FFF2-40B4-BE49-F238E27FC236}">
                      <a16:creationId xmlns:a16="http://schemas.microsoft.com/office/drawing/2014/main" id="{4DAD6381-00FF-1355-D5F8-75867305678E}"/>
                    </a:ext>
                  </a:extLst>
                </p:cNvPr>
                <p:cNvSpPr/>
                <p:nvPr/>
              </p:nvSpPr>
              <p:spPr>
                <a:xfrm>
                  <a:off x="10621309" y="4873185"/>
                  <a:ext cx="90927" cy="158020"/>
                </a:xfrm>
                <a:custGeom>
                  <a:avLst/>
                  <a:gdLst>
                    <a:gd name="connsiteX0" fmla="*/ 28840 w 90927"/>
                    <a:gd name="connsiteY0" fmla="*/ 0 h 158020"/>
                    <a:gd name="connsiteX1" fmla="*/ 0 w 90927"/>
                    <a:gd name="connsiteY1" fmla="*/ 49087 h 158020"/>
                    <a:gd name="connsiteX2" fmla="*/ 22041 w 90927"/>
                    <a:gd name="connsiteY2" fmla="*/ 56782 h 158020"/>
                    <a:gd name="connsiteX3" fmla="*/ 0 w 90927"/>
                    <a:gd name="connsiteY3" fmla="*/ 67541 h 158020"/>
                    <a:gd name="connsiteX4" fmla="*/ 90927 w 90927"/>
                    <a:gd name="connsiteY4" fmla="*/ 158020 h 158020"/>
                    <a:gd name="connsiteX5" fmla="*/ 90927 w 90927"/>
                    <a:gd name="connsiteY5" fmla="*/ 141135 h 158020"/>
                    <a:gd name="connsiteX6" fmla="*/ 34518 w 90927"/>
                    <a:gd name="connsiteY6" fmla="*/ 0 h 158020"/>
                    <a:gd name="connsiteX7" fmla="*/ 28840 w 90927"/>
                    <a:gd name="connsiteY7" fmla="*/ 0 h 158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0927" h="158020">
                      <a:moveTo>
                        <a:pt x="28840" y="0"/>
                      </a:moveTo>
                      <a:cubicBezTo>
                        <a:pt x="28840" y="0"/>
                        <a:pt x="0" y="21368"/>
                        <a:pt x="0" y="49087"/>
                      </a:cubicBezTo>
                      <a:lnTo>
                        <a:pt x="22041" y="56782"/>
                      </a:lnTo>
                      <a:lnTo>
                        <a:pt x="0" y="67541"/>
                      </a:lnTo>
                      <a:cubicBezTo>
                        <a:pt x="0" y="67541"/>
                        <a:pt x="28989" y="140686"/>
                        <a:pt x="90927" y="158020"/>
                      </a:cubicBezTo>
                      <a:lnTo>
                        <a:pt x="90927" y="141135"/>
                      </a:lnTo>
                      <a:lnTo>
                        <a:pt x="34518" y="0"/>
                      </a:lnTo>
                      <a:lnTo>
                        <a:pt x="28840" y="0"/>
                      </a:lnTo>
                      <a:close/>
                    </a:path>
                  </a:pathLst>
                </a:custGeom>
                <a:solidFill>
                  <a:srgbClr val="4A4A4A"/>
                </a:solidFill>
                <a:ln w="746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31" name="Freeform: Shape 1130">
                  <a:extLst>
                    <a:ext uri="{FF2B5EF4-FFF2-40B4-BE49-F238E27FC236}">
                      <a16:creationId xmlns:a16="http://schemas.microsoft.com/office/drawing/2014/main" id="{780FACB3-8F50-50D6-2055-3ECA7AD7CAA7}"/>
                    </a:ext>
                  </a:extLst>
                </p:cNvPr>
                <p:cNvSpPr/>
                <p:nvPr/>
              </p:nvSpPr>
              <p:spPr>
                <a:xfrm>
                  <a:off x="10712311" y="4873185"/>
                  <a:ext cx="90926" cy="158020"/>
                </a:xfrm>
                <a:custGeom>
                  <a:avLst/>
                  <a:gdLst>
                    <a:gd name="connsiteX0" fmla="*/ 62087 w 90926"/>
                    <a:gd name="connsiteY0" fmla="*/ 0 h 158020"/>
                    <a:gd name="connsiteX1" fmla="*/ 90927 w 90926"/>
                    <a:gd name="connsiteY1" fmla="*/ 49087 h 158020"/>
                    <a:gd name="connsiteX2" fmla="*/ 68886 w 90926"/>
                    <a:gd name="connsiteY2" fmla="*/ 56782 h 158020"/>
                    <a:gd name="connsiteX3" fmla="*/ 90927 w 90926"/>
                    <a:gd name="connsiteY3" fmla="*/ 67541 h 158020"/>
                    <a:gd name="connsiteX4" fmla="*/ 0 w 90926"/>
                    <a:gd name="connsiteY4" fmla="*/ 158020 h 158020"/>
                    <a:gd name="connsiteX5" fmla="*/ 0 w 90926"/>
                    <a:gd name="connsiteY5" fmla="*/ 141135 h 158020"/>
                    <a:gd name="connsiteX6" fmla="*/ 56409 w 90926"/>
                    <a:gd name="connsiteY6" fmla="*/ 0 h 158020"/>
                    <a:gd name="connsiteX7" fmla="*/ 62087 w 90926"/>
                    <a:gd name="connsiteY7" fmla="*/ 0 h 158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0926" h="158020">
                      <a:moveTo>
                        <a:pt x="62087" y="0"/>
                      </a:moveTo>
                      <a:cubicBezTo>
                        <a:pt x="62087" y="0"/>
                        <a:pt x="90927" y="21368"/>
                        <a:pt x="90927" y="49087"/>
                      </a:cubicBezTo>
                      <a:lnTo>
                        <a:pt x="68886" y="56782"/>
                      </a:lnTo>
                      <a:lnTo>
                        <a:pt x="90927" y="67541"/>
                      </a:lnTo>
                      <a:cubicBezTo>
                        <a:pt x="90927" y="67541"/>
                        <a:pt x="61938" y="140686"/>
                        <a:pt x="0" y="158020"/>
                      </a:cubicBezTo>
                      <a:lnTo>
                        <a:pt x="0" y="141135"/>
                      </a:lnTo>
                      <a:lnTo>
                        <a:pt x="56409" y="0"/>
                      </a:lnTo>
                      <a:lnTo>
                        <a:pt x="62087" y="0"/>
                      </a:lnTo>
                      <a:close/>
                    </a:path>
                  </a:pathLst>
                </a:custGeom>
                <a:solidFill>
                  <a:srgbClr val="363636"/>
                </a:solidFill>
                <a:ln w="746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32" name="Freeform: Shape 1131">
                  <a:extLst>
                    <a:ext uri="{FF2B5EF4-FFF2-40B4-BE49-F238E27FC236}">
                      <a16:creationId xmlns:a16="http://schemas.microsoft.com/office/drawing/2014/main" id="{45B61C39-9C5B-BA30-1D26-8113DA699793}"/>
                    </a:ext>
                  </a:extLst>
                </p:cNvPr>
                <p:cNvSpPr/>
                <p:nvPr/>
              </p:nvSpPr>
              <p:spPr>
                <a:xfrm>
                  <a:off x="10655827" y="4878340"/>
                  <a:ext cx="56408" cy="141209"/>
                </a:xfrm>
                <a:custGeom>
                  <a:avLst/>
                  <a:gdLst>
                    <a:gd name="connsiteX0" fmla="*/ 0 w 56408"/>
                    <a:gd name="connsiteY0" fmla="*/ 0 h 141209"/>
                    <a:gd name="connsiteX1" fmla="*/ 56409 w 56408"/>
                    <a:gd name="connsiteY1" fmla="*/ 141210 h 141209"/>
                    <a:gd name="connsiteX2" fmla="*/ 56409 w 56408"/>
                    <a:gd name="connsiteY2" fmla="*/ 13150 h 141209"/>
                    <a:gd name="connsiteX3" fmla="*/ 0 w 56408"/>
                    <a:gd name="connsiteY3" fmla="*/ 0 h 1412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408" h="141209">
                      <a:moveTo>
                        <a:pt x="0" y="0"/>
                      </a:moveTo>
                      <a:cubicBezTo>
                        <a:pt x="0" y="0"/>
                        <a:pt x="2914" y="83979"/>
                        <a:pt x="56409" y="141210"/>
                      </a:cubicBezTo>
                      <a:lnTo>
                        <a:pt x="56409" y="1315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746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33" name="Freeform: Shape 1132">
                  <a:extLst>
                    <a:ext uri="{FF2B5EF4-FFF2-40B4-BE49-F238E27FC236}">
                      <a16:creationId xmlns:a16="http://schemas.microsoft.com/office/drawing/2014/main" id="{AAA1ACEF-0804-8629-5E0A-62EF1CB8809A}"/>
                    </a:ext>
                  </a:extLst>
                </p:cNvPr>
                <p:cNvSpPr/>
                <p:nvPr/>
              </p:nvSpPr>
              <p:spPr>
                <a:xfrm>
                  <a:off x="10712311" y="4878340"/>
                  <a:ext cx="56408" cy="141209"/>
                </a:xfrm>
                <a:custGeom>
                  <a:avLst/>
                  <a:gdLst>
                    <a:gd name="connsiteX0" fmla="*/ 56409 w 56408"/>
                    <a:gd name="connsiteY0" fmla="*/ 0 h 141209"/>
                    <a:gd name="connsiteX1" fmla="*/ 0 w 56408"/>
                    <a:gd name="connsiteY1" fmla="*/ 141210 h 141209"/>
                    <a:gd name="connsiteX2" fmla="*/ 0 w 56408"/>
                    <a:gd name="connsiteY2" fmla="*/ 13150 h 141209"/>
                    <a:gd name="connsiteX3" fmla="*/ 56409 w 56408"/>
                    <a:gd name="connsiteY3" fmla="*/ 0 h 1412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408" h="141209">
                      <a:moveTo>
                        <a:pt x="56409" y="0"/>
                      </a:moveTo>
                      <a:cubicBezTo>
                        <a:pt x="56409" y="0"/>
                        <a:pt x="53495" y="83979"/>
                        <a:pt x="0" y="141210"/>
                      </a:cubicBezTo>
                      <a:lnTo>
                        <a:pt x="0" y="13150"/>
                      </a:lnTo>
                      <a:lnTo>
                        <a:pt x="56409" y="0"/>
                      </a:lnTo>
                      <a:close/>
                    </a:path>
                  </a:pathLst>
                </a:custGeom>
                <a:solidFill>
                  <a:srgbClr val="EBEBED"/>
                </a:solidFill>
                <a:ln w="746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34" name="Freeform: Shape 1133">
                  <a:extLst>
                    <a:ext uri="{FF2B5EF4-FFF2-40B4-BE49-F238E27FC236}">
                      <a16:creationId xmlns:a16="http://schemas.microsoft.com/office/drawing/2014/main" id="{D7664D71-F060-03A2-F3B2-EB474AA45B06}"/>
                    </a:ext>
                  </a:extLst>
                </p:cNvPr>
                <p:cNvSpPr/>
                <p:nvPr/>
              </p:nvSpPr>
              <p:spPr>
                <a:xfrm>
                  <a:off x="10685115" y="4879834"/>
                  <a:ext cx="27195" cy="139491"/>
                </a:xfrm>
                <a:custGeom>
                  <a:avLst/>
                  <a:gdLst>
                    <a:gd name="connsiteX0" fmla="*/ 0 w 27195"/>
                    <a:gd name="connsiteY0" fmla="*/ 0 h 139491"/>
                    <a:gd name="connsiteX1" fmla="*/ 19202 w 27195"/>
                    <a:gd name="connsiteY1" fmla="*/ 39225 h 139491"/>
                    <a:gd name="connsiteX2" fmla="*/ 6650 w 27195"/>
                    <a:gd name="connsiteY2" fmla="*/ 112669 h 139491"/>
                    <a:gd name="connsiteX3" fmla="*/ 27196 w 27195"/>
                    <a:gd name="connsiteY3" fmla="*/ 139491 h 139491"/>
                    <a:gd name="connsiteX4" fmla="*/ 27196 w 27195"/>
                    <a:gd name="connsiteY4" fmla="*/ 0 h 139491"/>
                    <a:gd name="connsiteX5" fmla="*/ 0 w 27195"/>
                    <a:gd name="connsiteY5" fmla="*/ 0 h 139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195" h="139491">
                      <a:moveTo>
                        <a:pt x="0" y="0"/>
                      </a:moveTo>
                      <a:lnTo>
                        <a:pt x="19202" y="39225"/>
                      </a:lnTo>
                      <a:lnTo>
                        <a:pt x="6650" y="112669"/>
                      </a:lnTo>
                      <a:cubicBezTo>
                        <a:pt x="12477" y="121933"/>
                        <a:pt x="19351" y="130974"/>
                        <a:pt x="27196" y="139491"/>
                      </a:cubicBezTo>
                      <a:lnTo>
                        <a:pt x="2719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CB3FB"/>
                </a:solidFill>
                <a:ln w="746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35" name="Freeform: Shape 1134">
                  <a:extLst>
                    <a:ext uri="{FF2B5EF4-FFF2-40B4-BE49-F238E27FC236}">
                      <a16:creationId xmlns:a16="http://schemas.microsoft.com/office/drawing/2014/main" id="{A8B9232F-E9A5-E83B-266A-46D766AD7774}"/>
                    </a:ext>
                  </a:extLst>
                </p:cNvPr>
                <p:cNvSpPr/>
                <p:nvPr/>
              </p:nvSpPr>
              <p:spPr>
                <a:xfrm>
                  <a:off x="10712236" y="4879834"/>
                  <a:ext cx="27195" cy="139491"/>
                </a:xfrm>
                <a:custGeom>
                  <a:avLst/>
                  <a:gdLst>
                    <a:gd name="connsiteX0" fmla="*/ 27196 w 27195"/>
                    <a:gd name="connsiteY0" fmla="*/ 0 h 139491"/>
                    <a:gd name="connsiteX1" fmla="*/ 0 w 27195"/>
                    <a:gd name="connsiteY1" fmla="*/ 0 h 139491"/>
                    <a:gd name="connsiteX2" fmla="*/ 0 w 27195"/>
                    <a:gd name="connsiteY2" fmla="*/ 139491 h 139491"/>
                    <a:gd name="connsiteX3" fmla="*/ 21069 w 27195"/>
                    <a:gd name="connsiteY3" fmla="*/ 111996 h 139491"/>
                    <a:gd name="connsiteX4" fmla="*/ 7994 w 27195"/>
                    <a:gd name="connsiteY4" fmla="*/ 39300 h 139491"/>
                    <a:gd name="connsiteX5" fmla="*/ 27196 w 27195"/>
                    <a:gd name="connsiteY5" fmla="*/ 0 h 139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195" h="139491">
                      <a:moveTo>
                        <a:pt x="27196" y="0"/>
                      </a:moveTo>
                      <a:lnTo>
                        <a:pt x="0" y="0"/>
                      </a:lnTo>
                      <a:lnTo>
                        <a:pt x="0" y="139491"/>
                      </a:lnTo>
                      <a:cubicBezTo>
                        <a:pt x="8144" y="130824"/>
                        <a:pt x="15092" y="121485"/>
                        <a:pt x="21069" y="111996"/>
                      </a:cubicBezTo>
                      <a:lnTo>
                        <a:pt x="7994" y="39300"/>
                      </a:lnTo>
                      <a:lnTo>
                        <a:pt x="27196" y="0"/>
                      </a:lnTo>
                      <a:close/>
                    </a:path>
                  </a:pathLst>
                </a:custGeom>
                <a:solidFill>
                  <a:srgbClr val="6BA1E1"/>
                </a:solidFill>
                <a:ln w="746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36" name="Freeform: Shape 1135">
                  <a:extLst>
                    <a:ext uri="{FF2B5EF4-FFF2-40B4-BE49-F238E27FC236}">
                      <a16:creationId xmlns:a16="http://schemas.microsoft.com/office/drawing/2014/main" id="{EF8A6B8E-41EE-1EBE-54DA-C30AA9F8C903}"/>
                    </a:ext>
                  </a:extLst>
                </p:cNvPr>
                <p:cNvSpPr/>
                <p:nvPr/>
              </p:nvSpPr>
              <p:spPr>
                <a:xfrm>
                  <a:off x="10780001" y="4990560"/>
                  <a:ext cx="45650" cy="22862"/>
                </a:xfrm>
                <a:custGeom>
                  <a:avLst/>
                  <a:gdLst>
                    <a:gd name="connsiteX0" fmla="*/ 0 w 45650"/>
                    <a:gd name="connsiteY0" fmla="*/ 22862 h 22862"/>
                    <a:gd name="connsiteX1" fmla="*/ 22788 w 45650"/>
                    <a:gd name="connsiteY1" fmla="*/ 0 h 22862"/>
                    <a:gd name="connsiteX2" fmla="*/ 45650 w 45650"/>
                    <a:gd name="connsiteY2" fmla="*/ 22862 h 228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5650" h="22862">
                      <a:moveTo>
                        <a:pt x="0" y="22862"/>
                      </a:moveTo>
                      <a:lnTo>
                        <a:pt x="22788" y="0"/>
                      </a:lnTo>
                      <a:lnTo>
                        <a:pt x="45650" y="2286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746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37" name="Freeform: Shape 1136">
                  <a:extLst>
                    <a:ext uri="{FF2B5EF4-FFF2-40B4-BE49-F238E27FC236}">
                      <a16:creationId xmlns:a16="http://schemas.microsoft.com/office/drawing/2014/main" id="{410EF52A-F3EE-2A90-33F1-586BDCC62EB8}"/>
                    </a:ext>
                  </a:extLst>
                </p:cNvPr>
                <p:cNvSpPr/>
                <p:nvPr/>
              </p:nvSpPr>
              <p:spPr>
                <a:xfrm>
                  <a:off x="10621309" y="4715912"/>
                  <a:ext cx="90927" cy="181853"/>
                </a:xfrm>
                <a:custGeom>
                  <a:avLst/>
                  <a:gdLst>
                    <a:gd name="connsiteX0" fmla="*/ 0 w 90927"/>
                    <a:gd name="connsiteY0" fmla="*/ 90927 h 181853"/>
                    <a:gd name="connsiteX1" fmla="*/ 90927 w 90927"/>
                    <a:gd name="connsiteY1" fmla="*/ 181854 h 181853"/>
                    <a:gd name="connsiteX2" fmla="*/ 90927 w 90927"/>
                    <a:gd name="connsiteY2" fmla="*/ 0 h 181853"/>
                    <a:gd name="connsiteX3" fmla="*/ 0 w 90927"/>
                    <a:gd name="connsiteY3" fmla="*/ 90927 h 181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0927" h="181853">
                      <a:moveTo>
                        <a:pt x="0" y="90927"/>
                      </a:moveTo>
                      <a:cubicBezTo>
                        <a:pt x="0" y="141135"/>
                        <a:pt x="40719" y="181854"/>
                        <a:pt x="90927" y="181854"/>
                      </a:cubicBezTo>
                      <a:lnTo>
                        <a:pt x="90927" y="0"/>
                      </a:lnTo>
                      <a:cubicBezTo>
                        <a:pt x="40719" y="0"/>
                        <a:pt x="0" y="40644"/>
                        <a:pt x="0" y="90927"/>
                      </a:cubicBezTo>
                      <a:close/>
                    </a:path>
                  </a:pathLst>
                </a:custGeom>
                <a:solidFill>
                  <a:srgbClr val="EDDED1"/>
                </a:solidFill>
                <a:ln w="746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38" name="Freeform: Shape 1137">
                  <a:extLst>
                    <a:ext uri="{FF2B5EF4-FFF2-40B4-BE49-F238E27FC236}">
                      <a16:creationId xmlns:a16="http://schemas.microsoft.com/office/drawing/2014/main" id="{EB300930-18CE-134E-60D0-BFE5250C7BE8}"/>
                    </a:ext>
                  </a:extLst>
                </p:cNvPr>
                <p:cNvSpPr/>
                <p:nvPr/>
              </p:nvSpPr>
              <p:spPr>
                <a:xfrm>
                  <a:off x="10712311" y="4715912"/>
                  <a:ext cx="90926" cy="181853"/>
                </a:xfrm>
                <a:custGeom>
                  <a:avLst/>
                  <a:gdLst>
                    <a:gd name="connsiteX0" fmla="*/ 0 w 90926"/>
                    <a:gd name="connsiteY0" fmla="*/ 0 h 181853"/>
                    <a:gd name="connsiteX1" fmla="*/ 0 w 90926"/>
                    <a:gd name="connsiteY1" fmla="*/ 181854 h 181853"/>
                    <a:gd name="connsiteX2" fmla="*/ 90927 w 90926"/>
                    <a:gd name="connsiteY2" fmla="*/ 90927 h 181853"/>
                    <a:gd name="connsiteX3" fmla="*/ 0 w 90926"/>
                    <a:gd name="connsiteY3" fmla="*/ 0 h 181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0926" h="181853">
                      <a:moveTo>
                        <a:pt x="0" y="0"/>
                      </a:moveTo>
                      <a:lnTo>
                        <a:pt x="0" y="181854"/>
                      </a:lnTo>
                      <a:cubicBezTo>
                        <a:pt x="50208" y="181854"/>
                        <a:pt x="90927" y="141135"/>
                        <a:pt x="90927" y="90927"/>
                      </a:cubicBezTo>
                      <a:cubicBezTo>
                        <a:pt x="90927" y="40644"/>
                        <a:pt x="50208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DFCCBD"/>
                </a:solidFill>
                <a:ln w="746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139" name="Freeform: Shape 1138">
                <a:extLst>
                  <a:ext uri="{FF2B5EF4-FFF2-40B4-BE49-F238E27FC236}">
                    <a16:creationId xmlns:a16="http://schemas.microsoft.com/office/drawing/2014/main" id="{AA58FB22-3C4E-941A-7FD5-E97F1E2B1477}"/>
                  </a:ext>
                </a:extLst>
              </p:cNvPr>
              <p:cNvSpPr/>
              <p:nvPr/>
            </p:nvSpPr>
            <p:spPr>
              <a:xfrm>
                <a:off x="10617022" y="4696038"/>
                <a:ext cx="188114" cy="110801"/>
              </a:xfrm>
              <a:custGeom>
                <a:avLst/>
                <a:gdLst>
                  <a:gd name="connsiteX0" fmla="*/ 4287 w 188114"/>
                  <a:gd name="connsiteY0" fmla="*/ 110801 h 110801"/>
                  <a:gd name="connsiteX1" fmla="*/ 44558 w 188114"/>
                  <a:gd name="connsiteY1" fmla="*/ 15914 h 110801"/>
                  <a:gd name="connsiteX2" fmla="*/ 105898 w 188114"/>
                  <a:gd name="connsiteY2" fmla="*/ 0 h 110801"/>
                  <a:gd name="connsiteX3" fmla="*/ 187859 w 188114"/>
                  <a:gd name="connsiteY3" fmla="*/ 88686 h 110801"/>
                  <a:gd name="connsiteX4" fmla="*/ 186140 w 188114"/>
                  <a:gd name="connsiteY4" fmla="*/ 110801 h 110801"/>
                  <a:gd name="connsiteX5" fmla="*/ 186140 w 188114"/>
                  <a:gd name="connsiteY5" fmla="*/ 110801 h 110801"/>
                  <a:gd name="connsiteX6" fmla="*/ 179566 w 188114"/>
                  <a:gd name="connsiteY6" fmla="*/ 105870 h 110801"/>
                  <a:gd name="connsiteX7" fmla="*/ 138473 w 188114"/>
                  <a:gd name="connsiteY7" fmla="*/ 51852 h 110801"/>
                  <a:gd name="connsiteX8" fmla="*/ 27822 w 188114"/>
                  <a:gd name="connsiteY8" fmla="*/ 70530 h 110801"/>
                  <a:gd name="connsiteX9" fmla="*/ 12057 w 188114"/>
                  <a:gd name="connsiteY9" fmla="*/ 107215 h 110801"/>
                  <a:gd name="connsiteX10" fmla="*/ 6080 w 188114"/>
                  <a:gd name="connsiteY10" fmla="*/ 110801 h 110801"/>
                  <a:gd name="connsiteX11" fmla="*/ 4287 w 188114"/>
                  <a:gd name="connsiteY11" fmla="*/ 110801 h 110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8114" h="110801">
                    <a:moveTo>
                      <a:pt x="4287" y="110801"/>
                    </a:moveTo>
                    <a:cubicBezTo>
                      <a:pt x="-16409" y="10535"/>
                      <a:pt x="44558" y="15914"/>
                      <a:pt x="44558" y="15914"/>
                    </a:cubicBezTo>
                    <a:cubicBezTo>
                      <a:pt x="62265" y="4632"/>
                      <a:pt x="83932" y="0"/>
                      <a:pt x="105898" y="0"/>
                    </a:cubicBezTo>
                    <a:cubicBezTo>
                      <a:pt x="153864" y="-74"/>
                      <a:pt x="191595" y="40943"/>
                      <a:pt x="187859" y="88686"/>
                    </a:cubicBezTo>
                    <a:lnTo>
                      <a:pt x="186140" y="110801"/>
                    </a:lnTo>
                    <a:lnTo>
                      <a:pt x="186140" y="110801"/>
                    </a:lnTo>
                    <a:cubicBezTo>
                      <a:pt x="183077" y="110801"/>
                      <a:pt x="180462" y="108784"/>
                      <a:pt x="179566" y="105870"/>
                    </a:cubicBezTo>
                    <a:cubicBezTo>
                      <a:pt x="171123" y="76507"/>
                      <a:pt x="138473" y="51852"/>
                      <a:pt x="138473" y="51852"/>
                    </a:cubicBezTo>
                    <a:cubicBezTo>
                      <a:pt x="110455" y="73967"/>
                      <a:pt x="27822" y="70530"/>
                      <a:pt x="27822" y="70530"/>
                    </a:cubicBezTo>
                    <a:cubicBezTo>
                      <a:pt x="27074" y="78674"/>
                      <a:pt x="16540" y="98996"/>
                      <a:pt x="12057" y="107215"/>
                    </a:cubicBezTo>
                    <a:cubicBezTo>
                      <a:pt x="10861" y="109456"/>
                      <a:pt x="8545" y="110801"/>
                      <a:pt x="6080" y="110801"/>
                    </a:cubicBezTo>
                    <a:lnTo>
                      <a:pt x="4287" y="110801"/>
                    </a:lnTo>
                    <a:close/>
                  </a:path>
                </a:pathLst>
              </a:custGeom>
              <a:solidFill>
                <a:srgbClr val="3A2F1D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3C9B42DD-D1BC-524E-326C-AF6DA538335D}"/>
                </a:ext>
              </a:extLst>
            </p:cNvPr>
            <p:cNvSpPr/>
            <p:nvPr/>
          </p:nvSpPr>
          <p:spPr>
            <a:xfrm>
              <a:off x="10559147" y="4696038"/>
              <a:ext cx="306327" cy="335241"/>
            </a:xfrm>
            <a:custGeom>
              <a:avLst/>
              <a:gdLst>
                <a:gd name="connsiteX0" fmla="*/ 262097 w 306327"/>
                <a:gd name="connsiteY0" fmla="*/ 208004 h 335241"/>
                <a:gd name="connsiteX1" fmla="*/ 230492 w 306327"/>
                <a:gd name="connsiteY1" fmla="*/ 192463 h 335241"/>
                <a:gd name="connsiteX2" fmla="*/ 215251 w 306327"/>
                <a:gd name="connsiteY2" fmla="*/ 177222 h 335241"/>
                <a:gd name="connsiteX3" fmla="*/ 215251 w 306327"/>
                <a:gd name="connsiteY3" fmla="*/ 177222 h 335241"/>
                <a:gd name="connsiteX4" fmla="*/ 244090 w 306327"/>
                <a:gd name="connsiteY4" fmla="*/ 110801 h 335241"/>
                <a:gd name="connsiteX5" fmla="*/ 245809 w 306327"/>
                <a:gd name="connsiteY5" fmla="*/ 88686 h 335241"/>
                <a:gd name="connsiteX6" fmla="*/ 163848 w 306327"/>
                <a:gd name="connsiteY6" fmla="*/ 0 h 335241"/>
                <a:gd name="connsiteX7" fmla="*/ 102508 w 306327"/>
                <a:gd name="connsiteY7" fmla="*/ 15914 h 335241"/>
                <a:gd name="connsiteX8" fmla="*/ 62237 w 306327"/>
                <a:gd name="connsiteY8" fmla="*/ 110801 h 335241"/>
                <a:gd name="connsiteX9" fmla="*/ 91076 w 306327"/>
                <a:gd name="connsiteY9" fmla="*/ 177222 h 335241"/>
                <a:gd name="connsiteX10" fmla="*/ 91076 w 306327"/>
                <a:gd name="connsiteY10" fmla="*/ 177222 h 335241"/>
                <a:gd name="connsiteX11" fmla="*/ 75835 w 306327"/>
                <a:gd name="connsiteY11" fmla="*/ 192463 h 335241"/>
                <a:gd name="connsiteX12" fmla="*/ 44231 w 306327"/>
                <a:gd name="connsiteY12" fmla="*/ 208004 h 335241"/>
                <a:gd name="connsiteX13" fmla="*/ 0 w 306327"/>
                <a:gd name="connsiteY13" fmla="*/ 279057 h 335241"/>
                <a:gd name="connsiteX14" fmla="*/ 0 w 306327"/>
                <a:gd name="connsiteY14" fmla="*/ 335242 h 335241"/>
                <a:gd name="connsiteX15" fmla="*/ 153164 w 306327"/>
                <a:gd name="connsiteY15" fmla="*/ 335242 h 335241"/>
                <a:gd name="connsiteX16" fmla="*/ 306327 w 306327"/>
                <a:gd name="connsiteY16" fmla="*/ 335242 h 335241"/>
                <a:gd name="connsiteX17" fmla="*/ 306327 w 306327"/>
                <a:gd name="connsiteY17" fmla="*/ 279057 h 335241"/>
                <a:gd name="connsiteX18" fmla="*/ 262097 w 306327"/>
                <a:gd name="connsiteY18" fmla="*/ 208004 h 335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6327" h="335241">
                  <a:moveTo>
                    <a:pt x="262097" y="208004"/>
                  </a:moveTo>
                  <a:lnTo>
                    <a:pt x="230492" y="192463"/>
                  </a:lnTo>
                  <a:cubicBezTo>
                    <a:pt x="223021" y="183049"/>
                    <a:pt x="215251" y="177222"/>
                    <a:pt x="215251" y="177222"/>
                  </a:cubicBezTo>
                  <a:lnTo>
                    <a:pt x="215251" y="177222"/>
                  </a:lnTo>
                  <a:cubicBezTo>
                    <a:pt x="232958" y="160635"/>
                    <a:pt x="244090" y="137026"/>
                    <a:pt x="244090" y="110801"/>
                  </a:cubicBezTo>
                  <a:lnTo>
                    <a:pt x="245809" y="88686"/>
                  </a:lnTo>
                  <a:cubicBezTo>
                    <a:pt x="249544" y="40869"/>
                    <a:pt x="211814" y="-74"/>
                    <a:pt x="163848" y="0"/>
                  </a:cubicBezTo>
                  <a:cubicBezTo>
                    <a:pt x="141882" y="0"/>
                    <a:pt x="120215" y="4632"/>
                    <a:pt x="102508" y="15914"/>
                  </a:cubicBezTo>
                  <a:cubicBezTo>
                    <a:pt x="102508" y="15914"/>
                    <a:pt x="41541" y="10535"/>
                    <a:pt x="62237" y="110801"/>
                  </a:cubicBezTo>
                  <a:cubicBezTo>
                    <a:pt x="62237" y="137026"/>
                    <a:pt x="73294" y="160635"/>
                    <a:pt x="91076" y="177222"/>
                  </a:cubicBezTo>
                  <a:lnTo>
                    <a:pt x="91076" y="177222"/>
                  </a:lnTo>
                  <a:cubicBezTo>
                    <a:pt x="91076" y="177222"/>
                    <a:pt x="83306" y="183049"/>
                    <a:pt x="75835" y="192463"/>
                  </a:cubicBezTo>
                  <a:lnTo>
                    <a:pt x="44231" y="208004"/>
                  </a:lnTo>
                  <a:cubicBezTo>
                    <a:pt x="17184" y="221303"/>
                    <a:pt x="0" y="248872"/>
                    <a:pt x="0" y="279057"/>
                  </a:cubicBezTo>
                  <a:lnTo>
                    <a:pt x="0" y="335242"/>
                  </a:lnTo>
                  <a:lnTo>
                    <a:pt x="153164" y="335242"/>
                  </a:lnTo>
                  <a:lnTo>
                    <a:pt x="306327" y="335242"/>
                  </a:lnTo>
                  <a:lnTo>
                    <a:pt x="306327" y="279057"/>
                  </a:lnTo>
                  <a:cubicBezTo>
                    <a:pt x="306327" y="248872"/>
                    <a:pt x="289218" y="221303"/>
                    <a:pt x="262097" y="208004"/>
                  </a:cubicBezTo>
                  <a:close/>
                </a:path>
              </a:pathLst>
            </a:custGeom>
            <a:solidFill>
              <a:srgbClr val="000000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41" name="Graphic 733">
            <a:extLst>
              <a:ext uri="{FF2B5EF4-FFF2-40B4-BE49-F238E27FC236}">
                <a16:creationId xmlns:a16="http://schemas.microsoft.com/office/drawing/2014/main" id="{DFC4AC61-30E7-31B9-6356-D4CC70242A22}"/>
              </a:ext>
            </a:extLst>
          </p:cNvPr>
          <p:cNvGrpSpPr/>
          <p:nvPr/>
        </p:nvGrpSpPr>
        <p:grpSpPr>
          <a:xfrm>
            <a:off x="10299217" y="4721440"/>
            <a:ext cx="444847" cy="486836"/>
            <a:chOff x="10299217" y="4721440"/>
            <a:chExt cx="444847" cy="486836"/>
          </a:xfrm>
        </p:grpSpPr>
        <p:grpSp>
          <p:nvGrpSpPr>
            <p:cNvPr id="1142" name="Graphic 733">
              <a:extLst>
                <a:ext uri="{FF2B5EF4-FFF2-40B4-BE49-F238E27FC236}">
                  <a16:creationId xmlns:a16="http://schemas.microsoft.com/office/drawing/2014/main" id="{D678EF54-054C-F805-9D72-DC994497ED57}"/>
                </a:ext>
              </a:extLst>
            </p:cNvPr>
            <p:cNvGrpSpPr/>
            <p:nvPr/>
          </p:nvGrpSpPr>
          <p:grpSpPr>
            <a:xfrm>
              <a:off x="10299217" y="4750355"/>
              <a:ext cx="444847" cy="457921"/>
              <a:chOff x="10299217" y="4750355"/>
              <a:chExt cx="444847" cy="457921"/>
            </a:xfrm>
          </p:grpSpPr>
          <p:sp>
            <p:nvSpPr>
              <p:cNvPr id="1143" name="Freeform: Shape 1142">
                <a:extLst>
                  <a:ext uri="{FF2B5EF4-FFF2-40B4-BE49-F238E27FC236}">
                    <a16:creationId xmlns:a16="http://schemas.microsoft.com/office/drawing/2014/main" id="{3835B9B0-B52F-40E2-7EF0-C5DFB33507BB}"/>
                  </a:ext>
                </a:extLst>
              </p:cNvPr>
              <p:cNvSpPr/>
              <p:nvPr/>
            </p:nvSpPr>
            <p:spPr>
              <a:xfrm>
                <a:off x="10299217" y="4945582"/>
                <a:ext cx="222423" cy="262694"/>
              </a:xfrm>
              <a:custGeom>
                <a:avLst/>
                <a:gdLst>
                  <a:gd name="connsiteX0" fmla="*/ 64179 w 222423"/>
                  <a:gd name="connsiteY0" fmla="*/ 77927 h 262694"/>
                  <a:gd name="connsiteX1" fmla="*/ 0 w 222423"/>
                  <a:gd name="connsiteY1" fmla="*/ 181107 h 262694"/>
                  <a:gd name="connsiteX2" fmla="*/ 0 w 222423"/>
                  <a:gd name="connsiteY2" fmla="*/ 262694 h 262694"/>
                  <a:gd name="connsiteX3" fmla="*/ 222423 w 222423"/>
                  <a:gd name="connsiteY3" fmla="*/ 262694 h 262694"/>
                  <a:gd name="connsiteX4" fmla="*/ 222423 w 222423"/>
                  <a:gd name="connsiteY4" fmla="*/ 0 h 262694"/>
                  <a:gd name="connsiteX5" fmla="*/ 64179 w 222423"/>
                  <a:gd name="connsiteY5" fmla="*/ 77927 h 262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2423" h="262694">
                    <a:moveTo>
                      <a:pt x="64179" y="77927"/>
                    </a:moveTo>
                    <a:cubicBezTo>
                      <a:pt x="24880" y="97278"/>
                      <a:pt x="0" y="137250"/>
                      <a:pt x="0" y="181107"/>
                    </a:cubicBezTo>
                    <a:lnTo>
                      <a:pt x="0" y="262694"/>
                    </a:lnTo>
                    <a:lnTo>
                      <a:pt x="222423" y="262694"/>
                    </a:lnTo>
                    <a:lnTo>
                      <a:pt x="222423" y="0"/>
                    </a:lnTo>
                    <a:lnTo>
                      <a:pt x="64179" y="77927"/>
                    </a:lnTo>
                    <a:close/>
                  </a:path>
                </a:pathLst>
              </a:custGeom>
              <a:solidFill>
                <a:srgbClr val="5B5B5F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4" name="Freeform: Shape 1143">
                <a:extLst>
                  <a:ext uri="{FF2B5EF4-FFF2-40B4-BE49-F238E27FC236}">
                    <a16:creationId xmlns:a16="http://schemas.microsoft.com/office/drawing/2014/main" id="{2CB0AC63-F689-C0B4-5C77-4C7AE07CF0AB}"/>
                  </a:ext>
                </a:extLst>
              </p:cNvPr>
              <p:cNvSpPr/>
              <p:nvPr/>
            </p:nvSpPr>
            <p:spPr>
              <a:xfrm>
                <a:off x="10521640" y="4945582"/>
                <a:ext cx="222423" cy="262694"/>
              </a:xfrm>
              <a:custGeom>
                <a:avLst/>
                <a:gdLst>
                  <a:gd name="connsiteX0" fmla="*/ 222424 w 222423"/>
                  <a:gd name="connsiteY0" fmla="*/ 181107 h 262694"/>
                  <a:gd name="connsiteX1" fmla="*/ 158244 w 222423"/>
                  <a:gd name="connsiteY1" fmla="*/ 77927 h 262694"/>
                  <a:gd name="connsiteX2" fmla="*/ 0 w 222423"/>
                  <a:gd name="connsiteY2" fmla="*/ 0 h 262694"/>
                  <a:gd name="connsiteX3" fmla="*/ 0 w 222423"/>
                  <a:gd name="connsiteY3" fmla="*/ 262694 h 262694"/>
                  <a:gd name="connsiteX4" fmla="*/ 222424 w 222423"/>
                  <a:gd name="connsiteY4" fmla="*/ 262694 h 262694"/>
                  <a:gd name="connsiteX5" fmla="*/ 222424 w 222423"/>
                  <a:gd name="connsiteY5" fmla="*/ 181107 h 262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2423" h="262694">
                    <a:moveTo>
                      <a:pt x="222424" y="181107"/>
                    </a:moveTo>
                    <a:cubicBezTo>
                      <a:pt x="222424" y="137324"/>
                      <a:pt x="197544" y="97278"/>
                      <a:pt x="158244" y="77927"/>
                    </a:cubicBezTo>
                    <a:lnTo>
                      <a:pt x="0" y="0"/>
                    </a:lnTo>
                    <a:lnTo>
                      <a:pt x="0" y="262694"/>
                    </a:lnTo>
                    <a:lnTo>
                      <a:pt x="222424" y="262694"/>
                    </a:lnTo>
                    <a:lnTo>
                      <a:pt x="222424" y="181107"/>
                    </a:lnTo>
                    <a:close/>
                  </a:path>
                </a:pathLst>
              </a:custGeom>
              <a:solidFill>
                <a:srgbClr val="444344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5" name="Freeform: Shape 1144">
                <a:extLst>
                  <a:ext uri="{FF2B5EF4-FFF2-40B4-BE49-F238E27FC236}">
                    <a16:creationId xmlns:a16="http://schemas.microsoft.com/office/drawing/2014/main" id="{628E7113-2BD6-2D33-D255-ECAE700E5AAF}"/>
                  </a:ext>
                </a:extLst>
              </p:cNvPr>
              <p:cNvSpPr/>
              <p:nvPr/>
            </p:nvSpPr>
            <p:spPr>
              <a:xfrm>
                <a:off x="10389546" y="4978830"/>
                <a:ext cx="132019" cy="229446"/>
              </a:xfrm>
              <a:custGeom>
                <a:avLst/>
                <a:gdLst>
                  <a:gd name="connsiteX0" fmla="*/ 41840 w 132019"/>
                  <a:gd name="connsiteY0" fmla="*/ 0 h 229446"/>
                  <a:gd name="connsiteX1" fmla="*/ 0 w 132019"/>
                  <a:gd name="connsiteY1" fmla="*/ 71277 h 229446"/>
                  <a:gd name="connsiteX2" fmla="*/ 31978 w 132019"/>
                  <a:gd name="connsiteY2" fmla="*/ 82484 h 229446"/>
                  <a:gd name="connsiteX3" fmla="*/ 0 w 132019"/>
                  <a:gd name="connsiteY3" fmla="*/ 98099 h 229446"/>
                  <a:gd name="connsiteX4" fmla="*/ 132020 w 132019"/>
                  <a:gd name="connsiteY4" fmla="*/ 229447 h 229446"/>
                  <a:gd name="connsiteX5" fmla="*/ 132020 w 132019"/>
                  <a:gd name="connsiteY5" fmla="*/ 204940 h 229446"/>
                  <a:gd name="connsiteX6" fmla="*/ 50058 w 132019"/>
                  <a:gd name="connsiteY6" fmla="*/ 0 h 229446"/>
                  <a:gd name="connsiteX7" fmla="*/ 41840 w 132019"/>
                  <a:gd name="connsiteY7" fmla="*/ 0 h 229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2019" h="229446">
                    <a:moveTo>
                      <a:pt x="41840" y="0"/>
                    </a:moveTo>
                    <a:cubicBezTo>
                      <a:pt x="41840" y="0"/>
                      <a:pt x="0" y="31081"/>
                      <a:pt x="0" y="71277"/>
                    </a:cubicBezTo>
                    <a:lnTo>
                      <a:pt x="31978" y="82484"/>
                    </a:lnTo>
                    <a:lnTo>
                      <a:pt x="0" y="98099"/>
                    </a:lnTo>
                    <a:cubicBezTo>
                      <a:pt x="0" y="98099"/>
                      <a:pt x="42064" y="204268"/>
                      <a:pt x="132020" y="229447"/>
                    </a:cubicBezTo>
                    <a:lnTo>
                      <a:pt x="132020" y="204940"/>
                    </a:lnTo>
                    <a:lnTo>
                      <a:pt x="50058" y="0"/>
                    </a:lnTo>
                    <a:lnTo>
                      <a:pt x="41840" y="0"/>
                    </a:lnTo>
                    <a:close/>
                  </a:path>
                </a:pathLst>
              </a:custGeom>
              <a:solidFill>
                <a:srgbClr val="4A4A4A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6" name="Freeform: Shape 1145">
                <a:extLst>
                  <a:ext uri="{FF2B5EF4-FFF2-40B4-BE49-F238E27FC236}">
                    <a16:creationId xmlns:a16="http://schemas.microsoft.com/office/drawing/2014/main" id="{026CD272-7513-ECA7-6374-AB1DFFB4CE22}"/>
                  </a:ext>
                </a:extLst>
              </p:cNvPr>
              <p:cNvSpPr/>
              <p:nvPr/>
            </p:nvSpPr>
            <p:spPr>
              <a:xfrm>
                <a:off x="10521640" y="4978830"/>
                <a:ext cx="132019" cy="229446"/>
              </a:xfrm>
              <a:custGeom>
                <a:avLst/>
                <a:gdLst>
                  <a:gd name="connsiteX0" fmla="*/ 90180 w 132019"/>
                  <a:gd name="connsiteY0" fmla="*/ 0 h 229446"/>
                  <a:gd name="connsiteX1" fmla="*/ 132020 w 132019"/>
                  <a:gd name="connsiteY1" fmla="*/ 71277 h 229446"/>
                  <a:gd name="connsiteX2" fmla="*/ 100042 w 132019"/>
                  <a:gd name="connsiteY2" fmla="*/ 82484 h 229446"/>
                  <a:gd name="connsiteX3" fmla="*/ 132020 w 132019"/>
                  <a:gd name="connsiteY3" fmla="*/ 98099 h 229446"/>
                  <a:gd name="connsiteX4" fmla="*/ 0 w 132019"/>
                  <a:gd name="connsiteY4" fmla="*/ 229447 h 229446"/>
                  <a:gd name="connsiteX5" fmla="*/ 0 w 132019"/>
                  <a:gd name="connsiteY5" fmla="*/ 204940 h 229446"/>
                  <a:gd name="connsiteX6" fmla="*/ 81887 w 132019"/>
                  <a:gd name="connsiteY6" fmla="*/ 0 h 229446"/>
                  <a:gd name="connsiteX7" fmla="*/ 90180 w 132019"/>
                  <a:gd name="connsiteY7" fmla="*/ 0 h 229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2019" h="229446">
                    <a:moveTo>
                      <a:pt x="90180" y="0"/>
                    </a:moveTo>
                    <a:cubicBezTo>
                      <a:pt x="90180" y="0"/>
                      <a:pt x="132020" y="31081"/>
                      <a:pt x="132020" y="71277"/>
                    </a:cubicBezTo>
                    <a:lnTo>
                      <a:pt x="100042" y="82484"/>
                    </a:lnTo>
                    <a:lnTo>
                      <a:pt x="132020" y="98099"/>
                    </a:lnTo>
                    <a:cubicBezTo>
                      <a:pt x="132020" y="98099"/>
                      <a:pt x="89956" y="204268"/>
                      <a:pt x="0" y="229447"/>
                    </a:cubicBezTo>
                    <a:lnTo>
                      <a:pt x="0" y="204940"/>
                    </a:lnTo>
                    <a:lnTo>
                      <a:pt x="81887" y="0"/>
                    </a:lnTo>
                    <a:lnTo>
                      <a:pt x="90180" y="0"/>
                    </a:lnTo>
                    <a:close/>
                  </a:path>
                </a:pathLst>
              </a:custGeom>
              <a:solidFill>
                <a:srgbClr val="363636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7" name="Freeform: Shape 1146">
                <a:extLst>
                  <a:ext uri="{FF2B5EF4-FFF2-40B4-BE49-F238E27FC236}">
                    <a16:creationId xmlns:a16="http://schemas.microsoft.com/office/drawing/2014/main" id="{04456193-B536-FD4C-E9B5-E311DA58DE10}"/>
                  </a:ext>
                </a:extLst>
              </p:cNvPr>
              <p:cNvSpPr/>
              <p:nvPr/>
            </p:nvSpPr>
            <p:spPr>
              <a:xfrm>
                <a:off x="10439679" y="4986227"/>
                <a:ext cx="81961" cy="205015"/>
              </a:xfrm>
              <a:custGeom>
                <a:avLst/>
                <a:gdLst>
                  <a:gd name="connsiteX0" fmla="*/ 0 w 81961"/>
                  <a:gd name="connsiteY0" fmla="*/ 0 h 205015"/>
                  <a:gd name="connsiteX1" fmla="*/ 81961 w 81961"/>
                  <a:gd name="connsiteY1" fmla="*/ 205015 h 205015"/>
                  <a:gd name="connsiteX2" fmla="*/ 81961 w 81961"/>
                  <a:gd name="connsiteY2" fmla="*/ 19127 h 205015"/>
                  <a:gd name="connsiteX3" fmla="*/ 0 w 81961"/>
                  <a:gd name="connsiteY3" fmla="*/ 0 h 205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61" h="205015">
                    <a:moveTo>
                      <a:pt x="0" y="0"/>
                    </a:moveTo>
                    <a:cubicBezTo>
                      <a:pt x="0" y="0"/>
                      <a:pt x="4259" y="122008"/>
                      <a:pt x="81961" y="205015"/>
                    </a:cubicBezTo>
                    <a:lnTo>
                      <a:pt x="81961" y="191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8" name="Freeform: Shape 1147">
                <a:extLst>
                  <a:ext uri="{FF2B5EF4-FFF2-40B4-BE49-F238E27FC236}">
                    <a16:creationId xmlns:a16="http://schemas.microsoft.com/office/drawing/2014/main" id="{0B349012-9BBB-F033-ACB7-0CFB7BCE24AF}"/>
                  </a:ext>
                </a:extLst>
              </p:cNvPr>
              <p:cNvSpPr/>
              <p:nvPr/>
            </p:nvSpPr>
            <p:spPr>
              <a:xfrm>
                <a:off x="10521640" y="4986227"/>
                <a:ext cx="81886" cy="205015"/>
              </a:xfrm>
              <a:custGeom>
                <a:avLst/>
                <a:gdLst>
                  <a:gd name="connsiteX0" fmla="*/ 81887 w 81886"/>
                  <a:gd name="connsiteY0" fmla="*/ 0 h 205015"/>
                  <a:gd name="connsiteX1" fmla="*/ 0 w 81886"/>
                  <a:gd name="connsiteY1" fmla="*/ 205015 h 205015"/>
                  <a:gd name="connsiteX2" fmla="*/ 0 w 81886"/>
                  <a:gd name="connsiteY2" fmla="*/ 19127 h 205015"/>
                  <a:gd name="connsiteX3" fmla="*/ 81887 w 81886"/>
                  <a:gd name="connsiteY3" fmla="*/ 0 h 205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886" h="205015">
                    <a:moveTo>
                      <a:pt x="81887" y="0"/>
                    </a:moveTo>
                    <a:cubicBezTo>
                      <a:pt x="81887" y="0"/>
                      <a:pt x="77628" y="122008"/>
                      <a:pt x="0" y="205015"/>
                    </a:cubicBezTo>
                    <a:lnTo>
                      <a:pt x="0" y="19127"/>
                    </a:lnTo>
                    <a:lnTo>
                      <a:pt x="81887" y="0"/>
                    </a:lnTo>
                    <a:close/>
                  </a:path>
                </a:pathLst>
              </a:custGeom>
              <a:solidFill>
                <a:srgbClr val="EBEBED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9" name="Freeform: Shape 1148">
                <a:extLst>
                  <a:ext uri="{FF2B5EF4-FFF2-40B4-BE49-F238E27FC236}">
                    <a16:creationId xmlns:a16="http://schemas.microsoft.com/office/drawing/2014/main" id="{B9CF689E-CB2C-28FB-A827-C93BEAA97F75}"/>
                  </a:ext>
                </a:extLst>
              </p:cNvPr>
              <p:cNvSpPr/>
              <p:nvPr/>
            </p:nvSpPr>
            <p:spPr>
              <a:xfrm>
                <a:off x="10482191" y="4988468"/>
                <a:ext cx="39448" cy="202549"/>
              </a:xfrm>
              <a:custGeom>
                <a:avLst/>
                <a:gdLst>
                  <a:gd name="connsiteX0" fmla="*/ 0 w 39448"/>
                  <a:gd name="connsiteY0" fmla="*/ 0 h 202549"/>
                  <a:gd name="connsiteX1" fmla="*/ 27868 w 39448"/>
                  <a:gd name="connsiteY1" fmla="*/ 57007 h 202549"/>
                  <a:gd name="connsiteX2" fmla="*/ 9563 w 39448"/>
                  <a:gd name="connsiteY2" fmla="*/ 163624 h 202549"/>
                  <a:gd name="connsiteX3" fmla="*/ 39449 w 39448"/>
                  <a:gd name="connsiteY3" fmla="*/ 202550 h 202549"/>
                  <a:gd name="connsiteX4" fmla="*/ 39449 w 39448"/>
                  <a:gd name="connsiteY4" fmla="*/ 0 h 202549"/>
                  <a:gd name="connsiteX5" fmla="*/ 0 w 39448"/>
                  <a:gd name="connsiteY5" fmla="*/ 0 h 202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448" h="202549">
                    <a:moveTo>
                      <a:pt x="0" y="0"/>
                    </a:moveTo>
                    <a:lnTo>
                      <a:pt x="27868" y="57007"/>
                    </a:lnTo>
                    <a:lnTo>
                      <a:pt x="9563" y="163624"/>
                    </a:lnTo>
                    <a:cubicBezTo>
                      <a:pt x="18081" y="177072"/>
                      <a:pt x="27943" y="190222"/>
                      <a:pt x="39449" y="202550"/>
                    </a:cubicBezTo>
                    <a:lnTo>
                      <a:pt x="3944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CB3FB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0" name="Freeform: Shape 1149">
                <a:extLst>
                  <a:ext uri="{FF2B5EF4-FFF2-40B4-BE49-F238E27FC236}">
                    <a16:creationId xmlns:a16="http://schemas.microsoft.com/office/drawing/2014/main" id="{E2C823EE-6958-6679-6CAE-EFDB5913C416}"/>
                  </a:ext>
                </a:extLst>
              </p:cNvPr>
              <p:cNvSpPr/>
              <p:nvPr/>
            </p:nvSpPr>
            <p:spPr>
              <a:xfrm>
                <a:off x="10521640" y="4988468"/>
                <a:ext cx="39448" cy="202549"/>
              </a:xfrm>
              <a:custGeom>
                <a:avLst/>
                <a:gdLst>
                  <a:gd name="connsiteX0" fmla="*/ 39449 w 39448"/>
                  <a:gd name="connsiteY0" fmla="*/ 0 h 202549"/>
                  <a:gd name="connsiteX1" fmla="*/ 0 w 39448"/>
                  <a:gd name="connsiteY1" fmla="*/ 0 h 202549"/>
                  <a:gd name="connsiteX2" fmla="*/ 0 w 39448"/>
                  <a:gd name="connsiteY2" fmla="*/ 202550 h 202549"/>
                  <a:gd name="connsiteX3" fmla="*/ 30558 w 39448"/>
                  <a:gd name="connsiteY3" fmla="*/ 162577 h 202549"/>
                  <a:gd name="connsiteX4" fmla="*/ 11655 w 39448"/>
                  <a:gd name="connsiteY4" fmla="*/ 57007 h 202549"/>
                  <a:gd name="connsiteX5" fmla="*/ 39449 w 39448"/>
                  <a:gd name="connsiteY5" fmla="*/ 0 h 202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448" h="202549">
                    <a:moveTo>
                      <a:pt x="39449" y="0"/>
                    </a:moveTo>
                    <a:lnTo>
                      <a:pt x="0" y="0"/>
                    </a:lnTo>
                    <a:lnTo>
                      <a:pt x="0" y="202550"/>
                    </a:lnTo>
                    <a:cubicBezTo>
                      <a:pt x="11805" y="189923"/>
                      <a:pt x="21891" y="176400"/>
                      <a:pt x="30558" y="162577"/>
                    </a:cubicBezTo>
                    <a:lnTo>
                      <a:pt x="11655" y="57007"/>
                    </a:lnTo>
                    <a:lnTo>
                      <a:pt x="39449" y="0"/>
                    </a:lnTo>
                    <a:close/>
                  </a:path>
                </a:pathLst>
              </a:custGeom>
              <a:solidFill>
                <a:srgbClr val="6BA1E1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1" name="Freeform: Shape 1150">
                <a:extLst>
                  <a:ext uri="{FF2B5EF4-FFF2-40B4-BE49-F238E27FC236}">
                    <a16:creationId xmlns:a16="http://schemas.microsoft.com/office/drawing/2014/main" id="{ACDEEBB6-0240-DD6E-CC22-C197DEC632A6}"/>
                  </a:ext>
                </a:extLst>
              </p:cNvPr>
              <p:cNvSpPr/>
              <p:nvPr/>
            </p:nvSpPr>
            <p:spPr>
              <a:xfrm>
                <a:off x="10619964" y="5149253"/>
                <a:ext cx="66271" cy="33098"/>
              </a:xfrm>
              <a:custGeom>
                <a:avLst/>
                <a:gdLst>
                  <a:gd name="connsiteX0" fmla="*/ 0 w 66271"/>
                  <a:gd name="connsiteY0" fmla="*/ 33098 h 33098"/>
                  <a:gd name="connsiteX1" fmla="*/ 33098 w 66271"/>
                  <a:gd name="connsiteY1" fmla="*/ 0 h 33098"/>
                  <a:gd name="connsiteX2" fmla="*/ 66271 w 66271"/>
                  <a:gd name="connsiteY2" fmla="*/ 33098 h 33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6271" h="33098">
                    <a:moveTo>
                      <a:pt x="0" y="33098"/>
                    </a:moveTo>
                    <a:lnTo>
                      <a:pt x="33098" y="0"/>
                    </a:lnTo>
                    <a:lnTo>
                      <a:pt x="66271" y="33098"/>
                    </a:lnTo>
                    <a:close/>
                  </a:path>
                </a:pathLst>
              </a:custGeom>
              <a:solidFill>
                <a:srgbClr val="FFFFFF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2" name="Freeform: Shape 1151">
                <a:extLst>
                  <a:ext uri="{FF2B5EF4-FFF2-40B4-BE49-F238E27FC236}">
                    <a16:creationId xmlns:a16="http://schemas.microsoft.com/office/drawing/2014/main" id="{7872297B-4BF8-7E15-02C8-10EF3296DA33}"/>
                  </a:ext>
                </a:extLst>
              </p:cNvPr>
              <p:cNvSpPr/>
              <p:nvPr/>
            </p:nvSpPr>
            <p:spPr>
              <a:xfrm>
                <a:off x="10389621" y="4750355"/>
                <a:ext cx="132019" cy="264039"/>
              </a:xfrm>
              <a:custGeom>
                <a:avLst/>
                <a:gdLst>
                  <a:gd name="connsiteX0" fmla="*/ 0 w 132019"/>
                  <a:gd name="connsiteY0" fmla="*/ 132019 h 264039"/>
                  <a:gd name="connsiteX1" fmla="*/ 132019 w 132019"/>
                  <a:gd name="connsiteY1" fmla="*/ 264039 h 264039"/>
                  <a:gd name="connsiteX2" fmla="*/ 132019 w 132019"/>
                  <a:gd name="connsiteY2" fmla="*/ 0 h 264039"/>
                  <a:gd name="connsiteX3" fmla="*/ 0 w 132019"/>
                  <a:gd name="connsiteY3" fmla="*/ 132019 h 264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2019" h="264039">
                    <a:moveTo>
                      <a:pt x="0" y="132019"/>
                    </a:moveTo>
                    <a:cubicBezTo>
                      <a:pt x="0" y="204940"/>
                      <a:pt x="59099" y="264039"/>
                      <a:pt x="132019" y="264039"/>
                    </a:cubicBezTo>
                    <a:lnTo>
                      <a:pt x="132019" y="0"/>
                    </a:lnTo>
                    <a:cubicBezTo>
                      <a:pt x="59099" y="0"/>
                      <a:pt x="0" y="59099"/>
                      <a:pt x="0" y="132019"/>
                    </a:cubicBezTo>
                    <a:close/>
                  </a:path>
                </a:pathLst>
              </a:custGeom>
              <a:solidFill>
                <a:srgbClr val="EDDED1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3" name="Freeform: Shape 1152">
                <a:extLst>
                  <a:ext uri="{FF2B5EF4-FFF2-40B4-BE49-F238E27FC236}">
                    <a16:creationId xmlns:a16="http://schemas.microsoft.com/office/drawing/2014/main" id="{9E0A9318-DDAC-820C-919C-61126AC094AF}"/>
                  </a:ext>
                </a:extLst>
              </p:cNvPr>
              <p:cNvSpPr/>
              <p:nvPr/>
            </p:nvSpPr>
            <p:spPr>
              <a:xfrm>
                <a:off x="10521640" y="4750355"/>
                <a:ext cx="132019" cy="264039"/>
              </a:xfrm>
              <a:custGeom>
                <a:avLst/>
                <a:gdLst>
                  <a:gd name="connsiteX0" fmla="*/ 0 w 132019"/>
                  <a:gd name="connsiteY0" fmla="*/ 0 h 264039"/>
                  <a:gd name="connsiteX1" fmla="*/ 0 w 132019"/>
                  <a:gd name="connsiteY1" fmla="*/ 264039 h 264039"/>
                  <a:gd name="connsiteX2" fmla="*/ 132020 w 132019"/>
                  <a:gd name="connsiteY2" fmla="*/ 132019 h 264039"/>
                  <a:gd name="connsiteX3" fmla="*/ 0 w 132019"/>
                  <a:gd name="connsiteY3" fmla="*/ 0 h 264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2019" h="264039">
                    <a:moveTo>
                      <a:pt x="0" y="0"/>
                    </a:moveTo>
                    <a:lnTo>
                      <a:pt x="0" y="264039"/>
                    </a:lnTo>
                    <a:cubicBezTo>
                      <a:pt x="72921" y="264039"/>
                      <a:pt x="132020" y="204940"/>
                      <a:pt x="132020" y="132019"/>
                    </a:cubicBezTo>
                    <a:cubicBezTo>
                      <a:pt x="132020" y="59099"/>
                      <a:pt x="72921" y="0"/>
                      <a:pt x="0" y="0"/>
                    </a:cubicBezTo>
                    <a:close/>
                  </a:path>
                </a:pathLst>
              </a:custGeom>
              <a:solidFill>
                <a:srgbClr val="DFCCBD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19387C82-9C62-FF9A-3474-13C3EA92B2EB}"/>
                </a:ext>
              </a:extLst>
            </p:cNvPr>
            <p:cNvSpPr/>
            <p:nvPr/>
          </p:nvSpPr>
          <p:spPr>
            <a:xfrm>
              <a:off x="10383403" y="4721440"/>
              <a:ext cx="273097" cy="160934"/>
            </a:xfrm>
            <a:custGeom>
              <a:avLst/>
              <a:gdLst>
                <a:gd name="connsiteX0" fmla="*/ 6218 w 273097"/>
                <a:gd name="connsiteY0" fmla="*/ 160934 h 160934"/>
                <a:gd name="connsiteX1" fmla="*/ 64719 w 273097"/>
                <a:gd name="connsiteY1" fmla="*/ 23161 h 160934"/>
                <a:gd name="connsiteX2" fmla="*/ 153778 w 273097"/>
                <a:gd name="connsiteY2" fmla="*/ 0 h 160934"/>
                <a:gd name="connsiteX3" fmla="*/ 272722 w 273097"/>
                <a:gd name="connsiteY3" fmla="*/ 128807 h 160934"/>
                <a:gd name="connsiteX4" fmla="*/ 270182 w 273097"/>
                <a:gd name="connsiteY4" fmla="*/ 160859 h 160934"/>
                <a:gd name="connsiteX5" fmla="*/ 270182 w 273097"/>
                <a:gd name="connsiteY5" fmla="*/ 160859 h 160934"/>
                <a:gd name="connsiteX6" fmla="*/ 260694 w 273097"/>
                <a:gd name="connsiteY6" fmla="*/ 153612 h 160934"/>
                <a:gd name="connsiteX7" fmla="*/ 200997 w 273097"/>
                <a:gd name="connsiteY7" fmla="*/ 75163 h 160934"/>
                <a:gd name="connsiteX8" fmla="*/ 40362 w 273097"/>
                <a:gd name="connsiteY8" fmla="*/ 102284 h 160934"/>
                <a:gd name="connsiteX9" fmla="*/ 17499 w 273097"/>
                <a:gd name="connsiteY9" fmla="*/ 155555 h 160934"/>
                <a:gd name="connsiteX10" fmla="*/ 8833 w 273097"/>
                <a:gd name="connsiteY10" fmla="*/ 160785 h 160934"/>
                <a:gd name="connsiteX11" fmla="*/ 6218 w 273097"/>
                <a:gd name="connsiteY11" fmla="*/ 160785 h 16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3097" h="160934">
                  <a:moveTo>
                    <a:pt x="6218" y="160934"/>
                  </a:moveTo>
                  <a:cubicBezTo>
                    <a:pt x="-23817" y="15317"/>
                    <a:pt x="64719" y="23161"/>
                    <a:pt x="64719" y="23161"/>
                  </a:cubicBezTo>
                  <a:cubicBezTo>
                    <a:pt x="90420" y="6725"/>
                    <a:pt x="121875" y="75"/>
                    <a:pt x="153778" y="0"/>
                  </a:cubicBezTo>
                  <a:cubicBezTo>
                    <a:pt x="223411" y="-74"/>
                    <a:pt x="278177" y="59398"/>
                    <a:pt x="272722" y="128807"/>
                  </a:cubicBezTo>
                  <a:lnTo>
                    <a:pt x="270182" y="160859"/>
                  </a:lnTo>
                  <a:lnTo>
                    <a:pt x="270182" y="160859"/>
                  </a:lnTo>
                  <a:cubicBezTo>
                    <a:pt x="265774" y="160859"/>
                    <a:pt x="261889" y="157871"/>
                    <a:pt x="260694" y="153612"/>
                  </a:cubicBezTo>
                  <a:cubicBezTo>
                    <a:pt x="248366" y="110950"/>
                    <a:pt x="200997" y="75163"/>
                    <a:pt x="200997" y="75163"/>
                  </a:cubicBezTo>
                  <a:cubicBezTo>
                    <a:pt x="160278" y="107289"/>
                    <a:pt x="40362" y="102284"/>
                    <a:pt x="40362" y="102284"/>
                  </a:cubicBezTo>
                  <a:cubicBezTo>
                    <a:pt x="39241" y="114088"/>
                    <a:pt x="23925" y="143600"/>
                    <a:pt x="17499" y="155555"/>
                  </a:cubicBezTo>
                  <a:cubicBezTo>
                    <a:pt x="15781" y="158767"/>
                    <a:pt x="12419" y="160785"/>
                    <a:pt x="8833" y="160785"/>
                  </a:cubicBezTo>
                  <a:lnTo>
                    <a:pt x="6218" y="160785"/>
                  </a:lnTo>
                  <a:close/>
                </a:path>
              </a:pathLst>
            </a:custGeom>
            <a:solidFill>
              <a:srgbClr val="3A2F1D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157" name="Freeform: Shape 1156">
            <a:extLst>
              <a:ext uri="{FF2B5EF4-FFF2-40B4-BE49-F238E27FC236}">
                <a16:creationId xmlns:a16="http://schemas.microsoft.com/office/drawing/2014/main" id="{4069AEB5-485D-31EC-FF5E-97DFBC22C6F0}"/>
              </a:ext>
            </a:extLst>
          </p:cNvPr>
          <p:cNvSpPr/>
          <p:nvPr/>
        </p:nvSpPr>
        <p:spPr>
          <a:xfrm>
            <a:off x="7220702" y="5613002"/>
            <a:ext cx="383357" cy="658753"/>
          </a:xfrm>
          <a:custGeom>
            <a:avLst/>
            <a:gdLst>
              <a:gd name="connsiteX0" fmla="*/ 45426 w 383357"/>
              <a:gd name="connsiteY0" fmla="*/ 0 h 658753"/>
              <a:gd name="connsiteX1" fmla="*/ 0 w 383357"/>
              <a:gd name="connsiteY1" fmla="*/ 45426 h 658753"/>
              <a:gd name="connsiteX2" fmla="*/ 0 w 383357"/>
              <a:gd name="connsiteY2" fmla="*/ 576643 h 658753"/>
              <a:gd name="connsiteX3" fmla="*/ 0 w 383357"/>
              <a:gd name="connsiteY3" fmla="*/ 613327 h 658753"/>
              <a:gd name="connsiteX4" fmla="*/ 45426 w 383357"/>
              <a:gd name="connsiteY4" fmla="*/ 658754 h 658753"/>
              <a:gd name="connsiteX5" fmla="*/ 337931 w 383357"/>
              <a:gd name="connsiteY5" fmla="*/ 658754 h 658753"/>
              <a:gd name="connsiteX6" fmla="*/ 383357 w 383357"/>
              <a:gd name="connsiteY6" fmla="*/ 613327 h 658753"/>
              <a:gd name="connsiteX7" fmla="*/ 383357 w 383357"/>
              <a:gd name="connsiteY7" fmla="*/ 77404 h 658753"/>
              <a:gd name="connsiteX8" fmla="*/ 383357 w 383357"/>
              <a:gd name="connsiteY8" fmla="*/ 45426 h 658753"/>
              <a:gd name="connsiteX9" fmla="*/ 337931 w 383357"/>
              <a:gd name="connsiteY9" fmla="*/ 0 h 658753"/>
              <a:gd name="connsiteX10" fmla="*/ 45426 w 383357"/>
              <a:gd name="connsiteY10" fmla="*/ 0 h 658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83357" h="658753">
                <a:moveTo>
                  <a:pt x="45426" y="0"/>
                </a:moveTo>
                <a:cubicBezTo>
                  <a:pt x="20322" y="0"/>
                  <a:pt x="0" y="20322"/>
                  <a:pt x="0" y="45426"/>
                </a:cubicBezTo>
                <a:lnTo>
                  <a:pt x="0" y="576643"/>
                </a:lnTo>
                <a:lnTo>
                  <a:pt x="0" y="613327"/>
                </a:lnTo>
                <a:cubicBezTo>
                  <a:pt x="0" y="638431"/>
                  <a:pt x="20322" y="658754"/>
                  <a:pt x="45426" y="658754"/>
                </a:cubicBezTo>
                <a:lnTo>
                  <a:pt x="337931" y="658754"/>
                </a:lnTo>
                <a:cubicBezTo>
                  <a:pt x="363035" y="658754"/>
                  <a:pt x="383357" y="638431"/>
                  <a:pt x="383357" y="613327"/>
                </a:cubicBezTo>
                <a:lnTo>
                  <a:pt x="383357" y="77404"/>
                </a:lnTo>
                <a:lnTo>
                  <a:pt x="383357" y="45426"/>
                </a:lnTo>
                <a:cubicBezTo>
                  <a:pt x="383357" y="20322"/>
                  <a:pt x="363035" y="0"/>
                  <a:pt x="337931" y="0"/>
                </a:cubicBezTo>
                <a:lnTo>
                  <a:pt x="45426" y="0"/>
                </a:lnTo>
                <a:close/>
              </a:path>
            </a:pathLst>
          </a:custGeom>
          <a:solidFill>
            <a:srgbClr val="000000">
              <a:alpha val="20000"/>
            </a:srgbClr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58" name="Freeform: Shape 1157">
            <a:extLst>
              <a:ext uri="{FF2B5EF4-FFF2-40B4-BE49-F238E27FC236}">
                <a16:creationId xmlns:a16="http://schemas.microsoft.com/office/drawing/2014/main" id="{B7BA1BCD-2BE0-0F6C-698F-7B197C4713F4}"/>
              </a:ext>
            </a:extLst>
          </p:cNvPr>
          <p:cNvSpPr/>
          <p:nvPr/>
        </p:nvSpPr>
        <p:spPr>
          <a:xfrm>
            <a:off x="7135080" y="5823621"/>
            <a:ext cx="65225" cy="244016"/>
          </a:xfrm>
          <a:custGeom>
            <a:avLst/>
            <a:gdLst>
              <a:gd name="connsiteX0" fmla="*/ 33696 w 65225"/>
              <a:gd name="connsiteY0" fmla="*/ 0 h 244016"/>
              <a:gd name="connsiteX1" fmla="*/ 0 w 65225"/>
              <a:gd name="connsiteY1" fmla="*/ 122008 h 244016"/>
              <a:gd name="connsiteX2" fmla="*/ 33696 w 65225"/>
              <a:gd name="connsiteY2" fmla="*/ 244016 h 244016"/>
              <a:gd name="connsiteX3" fmla="*/ 65225 w 65225"/>
              <a:gd name="connsiteY3" fmla="*/ 225113 h 244016"/>
              <a:gd name="connsiteX4" fmla="*/ 36759 w 65225"/>
              <a:gd name="connsiteY4" fmla="*/ 122008 h 244016"/>
              <a:gd name="connsiteX5" fmla="*/ 65225 w 65225"/>
              <a:gd name="connsiteY5" fmla="*/ 18903 h 244016"/>
              <a:gd name="connsiteX6" fmla="*/ 33696 w 65225"/>
              <a:gd name="connsiteY6" fmla="*/ 0 h 244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225" h="244016">
                <a:moveTo>
                  <a:pt x="33696" y="0"/>
                </a:moveTo>
                <a:cubicBezTo>
                  <a:pt x="11655" y="36760"/>
                  <a:pt x="0" y="78973"/>
                  <a:pt x="0" y="122008"/>
                </a:cubicBezTo>
                <a:cubicBezTo>
                  <a:pt x="0" y="165118"/>
                  <a:pt x="11655" y="207257"/>
                  <a:pt x="33696" y="244016"/>
                </a:cubicBezTo>
                <a:lnTo>
                  <a:pt x="65225" y="225113"/>
                </a:lnTo>
                <a:cubicBezTo>
                  <a:pt x="46622" y="194107"/>
                  <a:pt x="36759" y="158394"/>
                  <a:pt x="36759" y="122008"/>
                </a:cubicBezTo>
                <a:cubicBezTo>
                  <a:pt x="36759" y="85622"/>
                  <a:pt x="46622" y="49909"/>
                  <a:pt x="65225" y="18903"/>
                </a:cubicBezTo>
                <a:lnTo>
                  <a:pt x="33696" y="0"/>
                </a:lnTo>
                <a:close/>
              </a:path>
            </a:pathLst>
          </a:custGeom>
          <a:solidFill>
            <a:srgbClr val="000000">
              <a:alpha val="20000"/>
            </a:srgbClr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59" name="Freeform: Shape 1158">
            <a:extLst>
              <a:ext uri="{FF2B5EF4-FFF2-40B4-BE49-F238E27FC236}">
                <a16:creationId xmlns:a16="http://schemas.microsoft.com/office/drawing/2014/main" id="{D38D2809-3654-5AA5-0CC7-E39D16C87349}"/>
              </a:ext>
            </a:extLst>
          </p:cNvPr>
          <p:cNvSpPr/>
          <p:nvPr/>
        </p:nvSpPr>
        <p:spPr>
          <a:xfrm>
            <a:off x="7622962" y="5824517"/>
            <a:ext cx="64777" cy="242223"/>
          </a:xfrm>
          <a:custGeom>
            <a:avLst/>
            <a:gdLst>
              <a:gd name="connsiteX0" fmla="*/ 31679 w 64777"/>
              <a:gd name="connsiteY0" fmla="*/ 242223 h 242223"/>
              <a:gd name="connsiteX1" fmla="*/ 64777 w 64777"/>
              <a:gd name="connsiteY1" fmla="*/ 121112 h 242223"/>
              <a:gd name="connsiteX2" fmla="*/ 31679 w 64777"/>
              <a:gd name="connsiteY2" fmla="*/ 0 h 242223"/>
              <a:gd name="connsiteX3" fmla="*/ 0 w 64777"/>
              <a:gd name="connsiteY3" fmla="*/ 18753 h 242223"/>
              <a:gd name="connsiteX4" fmla="*/ 27943 w 64777"/>
              <a:gd name="connsiteY4" fmla="*/ 121037 h 242223"/>
              <a:gd name="connsiteX5" fmla="*/ 0 w 64777"/>
              <a:gd name="connsiteY5" fmla="*/ 223320 h 242223"/>
              <a:gd name="connsiteX6" fmla="*/ 31679 w 64777"/>
              <a:gd name="connsiteY6" fmla="*/ 242223 h 242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4777" h="242223">
                <a:moveTo>
                  <a:pt x="31679" y="242223"/>
                </a:moveTo>
                <a:cubicBezTo>
                  <a:pt x="53346" y="205688"/>
                  <a:pt x="64777" y="163848"/>
                  <a:pt x="64777" y="121112"/>
                </a:cubicBezTo>
                <a:cubicBezTo>
                  <a:pt x="64777" y="78450"/>
                  <a:pt x="53346" y="36535"/>
                  <a:pt x="31679" y="0"/>
                </a:cubicBezTo>
                <a:lnTo>
                  <a:pt x="0" y="18753"/>
                </a:lnTo>
                <a:cubicBezTo>
                  <a:pt x="18305" y="49610"/>
                  <a:pt x="27943" y="84950"/>
                  <a:pt x="27943" y="121037"/>
                </a:cubicBezTo>
                <a:cubicBezTo>
                  <a:pt x="27943" y="157124"/>
                  <a:pt x="18305" y="192538"/>
                  <a:pt x="0" y="223320"/>
                </a:cubicBezTo>
                <a:lnTo>
                  <a:pt x="31679" y="242223"/>
                </a:lnTo>
                <a:close/>
              </a:path>
            </a:pathLst>
          </a:custGeom>
          <a:solidFill>
            <a:srgbClr val="000000">
              <a:alpha val="20000"/>
            </a:srgbClr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60" name="Freeform: Shape 1159">
            <a:extLst>
              <a:ext uri="{FF2B5EF4-FFF2-40B4-BE49-F238E27FC236}">
                <a16:creationId xmlns:a16="http://schemas.microsoft.com/office/drawing/2014/main" id="{1BCB6CF4-304D-F5B3-B4F4-2523DC9A4F6E}"/>
              </a:ext>
            </a:extLst>
          </p:cNvPr>
          <p:cNvSpPr/>
          <p:nvPr/>
        </p:nvSpPr>
        <p:spPr>
          <a:xfrm>
            <a:off x="7068062" y="5794333"/>
            <a:ext cx="73294" cy="302591"/>
          </a:xfrm>
          <a:custGeom>
            <a:avLst/>
            <a:gdLst>
              <a:gd name="connsiteX0" fmla="*/ 73294 w 73294"/>
              <a:gd name="connsiteY0" fmla="*/ 283689 h 302591"/>
              <a:gd name="connsiteX1" fmla="*/ 36759 w 73294"/>
              <a:gd name="connsiteY1" fmla="*/ 151296 h 302591"/>
              <a:gd name="connsiteX2" fmla="*/ 73294 w 73294"/>
              <a:gd name="connsiteY2" fmla="*/ 18903 h 302591"/>
              <a:gd name="connsiteX3" fmla="*/ 41765 w 73294"/>
              <a:gd name="connsiteY3" fmla="*/ 0 h 302591"/>
              <a:gd name="connsiteX4" fmla="*/ 0 w 73294"/>
              <a:gd name="connsiteY4" fmla="*/ 151296 h 302591"/>
              <a:gd name="connsiteX5" fmla="*/ 41765 w 73294"/>
              <a:gd name="connsiteY5" fmla="*/ 302592 h 302591"/>
              <a:gd name="connsiteX6" fmla="*/ 73294 w 73294"/>
              <a:gd name="connsiteY6" fmla="*/ 283689 h 30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3294" h="302591">
                <a:moveTo>
                  <a:pt x="73294" y="283689"/>
                </a:moveTo>
                <a:cubicBezTo>
                  <a:pt x="49386" y="243867"/>
                  <a:pt x="36759" y="198067"/>
                  <a:pt x="36759" y="151296"/>
                </a:cubicBezTo>
                <a:cubicBezTo>
                  <a:pt x="36759" y="104525"/>
                  <a:pt x="49386" y="58725"/>
                  <a:pt x="73294" y="18903"/>
                </a:cubicBezTo>
                <a:lnTo>
                  <a:pt x="41765" y="0"/>
                </a:lnTo>
                <a:cubicBezTo>
                  <a:pt x="14420" y="45576"/>
                  <a:pt x="0" y="97876"/>
                  <a:pt x="0" y="151296"/>
                </a:cubicBezTo>
                <a:cubicBezTo>
                  <a:pt x="0" y="204716"/>
                  <a:pt x="14420" y="257016"/>
                  <a:pt x="41765" y="302592"/>
                </a:cubicBezTo>
                <a:lnTo>
                  <a:pt x="73294" y="283689"/>
                </a:lnTo>
                <a:close/>
              </a:path>
            </a:pathLst>
          </a:custGeom>
          <a:solidFill>
            <a:srgbClr val="000000">
              <a:alpha val="20000"/>
            </a:srgbClr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61" name="Freeform: Shape 1160">
            <a:extLst>
              <a:ext uri="{FF2B5EF4-FFF2-40B4-BE49-F238E27FC236}">
                <a16:creationId xmlns:a16="http://schemas.microsoft.com/office/drawing/2014/main" id="{D68F63BA-0575-55E6-EC8B-583C17F335F9}"/>
              </a:ext>
            </a:extLst>
          </p:cNvPr>
          <p:cNvSpPr/>
          <p:nvPr/>
        </p:nvSpPr>
        <p:spPr>
          <a:xfrm>
            <a:off x="7682136" y="5795454"/>
            <a:ext cx="72771" cy="300200"/>
          </a:xfrm>
          <a:custGeom>
            <a:avLst/>
            <a:gdLst>
              <a:gd name="connsiteX0" fmla="*/ 72771 w 72771"/>
              <a:gd name="connsiteY0" fmla="*/ 150175 h 300200"/>
              <a:gd name="connsiteX1" fmla="*/ 31679 w 72771"/>
              <a:gd name="connsiteY1" fmla="*/ 0 h 300200"/>
              <a:gd name="connsiteX2" fmla="*/ 0 w 72771"/>
              <a:gd name="connsiteY2" fmla="*/ 18753 h 300200"/>
              <a:gd name="connsiteX3" fmla="*/ 35937 w 72771"/>
              <a:gd name="connsiteY3" fmla="*/ 150100 h 300200"/>
              <a:gd name="connsiteX4" fmla="*/ 0 w 72771"/>
              <a:gd name="connsiteY4" fmla="*/ 281447 h 300200"/>
              <a:gd name="connsiteX5" fmla="*/ 31679 w 72771"/>
              <a:gd name="connsiteY5" fmla="*/ 300201 h 300200"/>
              <a:gd name="connsiteX6" fmla="*/ 72771 w 72771"/>
              <a:gd name="connsiteY6" fmla="*/ 150175 h 30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2771" h="300200">
                <a:moveTo>
                  <a:pt x="72771" y="150175"/>
                </a:moveTo>
                <a:cubicBezTo>
                  <a:pt x="72771" y="97203"/>
                  <a:pt x="58576" y="45351"/>
                  <a:pt x="31679" y="0"/>
                </a:cubicBezTo>
                <a:lnTo>
                  <a:pt x="0" y="18753"/>
                </a:lnTo>
                <a:cubicBezTo>
                  <a:pt x="23460" y="58352"/>
                  <a:pt x="35937" y="103777"/>
                  <a:pt x="35937" y="150100"/>
                </a:cubicBezTo>
                <a:cubicBezTo>
                  <a:pt x="35937" y="196423"/>
                  <a:pt x="23535" y="241849"/>
                  <a:pt x="0" y="281447"/>
                </a:cubicBezTo>
                <a:lnTo>
                  <a:pt x="31679" y="300201"/>
                </a:lnTo>
                <a:cubicBezTo>
                  <a:pt x="58576" y="255073"/>
                  <a:pt x="72771" y="203147"/>
                  <a:pt x="72771" y="150175"/>
                </a:cubicBezTo>
                <a:close/>
              </a:path>
            </a:pathLst>
          </a:custGeom>
          <a:solidFill>
            <a:srgbClr val="000000">
              <a:alpha val="20000"/>
            </a:srgbClr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162" name="Graphic 733">
            <a:extLst>
              <a:ext uri="{FF2B5EF4-FFF2-40B4-BE49-F238E27FC236}">
                <a16:creationId xmlns:a16="http://schemas.microsoft.com/office/drawing/2014/main" id="{11ADD02E-1DB8-CD2E-C1A2-C859BC9F5473}"/>
              </a:ext>
            </a:extLst>
          </p:cNvPr>
          <p:cNvGrpSpPr/>
          <p:nvPr/>
        </p:nvGrpSpPr>
        <p:grpSpPr>
          <a:xfrm>
            <a:off x="7199484" y="5591784"/>
            <a:ext cx="383432" cy="658827"/>
            <a:chOff x="7199484" y="5591784"/>
            <a:chExt cx="383432" cy="658827"/>
          </a:xfrm>
        </p:grpSpPr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BD0BEB6F-9239-787A-18D9-DDF0047681BD}"/>
                </a:ext>
              </a:extLst>
            </p:cNvPr>
            <p:cNvSpPr/>
            <p:nvPr/>
          </p:nvSpPr>
          <p:spPr>
            <a:xfrm>
              <a:off x="7199484" y="5591784"/>
              <a:ext cx="383432" cy="576642"/>
            </a:xfrm>
            <a:custGeom>
              <a:avLst/>
              <a:gdLst>
                <a:gd name="connsiteX0" fmla="*/ 40719 w 383432"/>
                <a:gd name="connsiteY0" fmla="*/ 92346 h 576642"/>
                <a:gd name="connsiteX1" fmla="*/ 342788 w 383432"/>
                <a:gd name="connsiteY1" fmla="*/ 92346 h 576642"/>
                <a:gd name="connsiteX2" fmla="*/ 342788 w 383432"/>
                <a:gd name="connsiteY2" fmla="*/ 132019 h 576642"/>
                <a:gd name="connsiteX3" fmla="*/ 383432 w 383432"/>
                <a:gd name="connsiteY3" fmla="*/ 77404 h 576642"/>
                <a:gd name="connsiteX4" fmla="*/ 383432 w 383432"/>
                <a:gd name="connsiteY4" fmla="*/ 45426 h 576642"/>
                <a:gd name="connsiteX5" fmla="*/ 338006 w 383432"/>
                <a:gd name="connsiteY5" fmla="*/ 0 h 576642"/>
                <a:gd name="connsiteX6" fmla="*/ 45426 w 383432"/>
                <a:gd name="connsiteY6" fmla="*/ 0 h 576642"/>
                <a:gd name="connsiteX7" fmla="*/ 0 w 383432"/>
                <a:gd name="connsiteY7" fmla="*/ 45426 h 576642"/>
                <a:gd name="connsiteX8" fmla="*/ 0 w 383432"/>
                <a:gd name="connsiteY8" fmla="*/ 576642 h 576642"/>
                <a:gd name="connsiteX9" fmla="*/ 40644 w 383432"/>
                <a:gd name="connsiteY9" fmla="*/ 526734 h 576642"/>
                <a:gd name="connsiteX10" fmla="*/ 40644 w 383432"/>
                <a:gd name="connsiteY10" fmla="*/ 92346 h 576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3432" h="576642">
                  <a:moveTo>
                    <a:pt x="40719" y="92346"/>
                  </a:moveTo>
                  <a:lnTo>
                    <a:pt x="342788" y="92346"/>
                  </a:lnTo>
                  <a:lnTo>
                    <a:pt x="342788" y="132019"/>
                  </a:lnTo>
                  <a:lnTo>
                    <a:pt x="383432" y="77404"/>
                  </a:lnTo>
                  <a:lnTo>
                    <a:pt x="383432" y="45426"/>
                  </a:lnTo>
                  <a:cubicBezTo>
                    <a:pt x="383432" y="20322"/>
                    <a:pt x="363110" y="0"/>
                    <a:pt x="338006" y="0"/>
                  </a:cubicBezTo>
                  <a:lnTo>
                    <a:pt x="45426" y="0"/>
                  </a:lnTo>
                  <a:cubicBezTo>
                    <a:pt x="20322" y="0"/>
                    <a:pt x="0" y="20322"/>
                    <a:pt x="0" y="45426"/>
                  </a:cubicBezTo>
                  <a:lnTo>
                    <a:pt x="0" y="576642"/>
                  </a:lnTo>
                  <a:lnTo>
                    <a:pt x="40644" y="526734"/>
                  </a:lnTo>
                  <a:lnTo>
                    <a:pt x="40644" y="92346"/>
                  </a:lnTo>
                  <a:close/>
                </a:path>
              </a:pathLst>
            </a:custGeom>
            <a:solidFill>
              <a:srgbClr val="303030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5ECD00DD-3A97-E108-2A53-9CC44B33F401}"/>
                </a:ext>
              </a:extLst>
            </p:cNvPr>
            <p:cNvSpPr/>
            <p:nvPr/>
          </p:nvSpPr>
          <p:spPr>
            <a:xfrm>
              <a:off x="7199558" y="5669262"/>
              <a:ext cx="383357" cy="581349"/>
            </a:xfrm>
            <a:custGeom>
              <a:avLst/>
              <a:gdLst>
                <a:gd name="connsiteX0" fmla="*/ 342638 w 383357"/>
                <a:gd name="connsiteY0" fmla="*/ 54541 h 581349"/>
                <a:gd name="connsiteX1" fmla="*/ 342638 w 383357"/>
                <a:gd name="connsiteY1" fmla="*/ 489003 h 581349"/>
                <a:gd name="connsiteX2" fmla="*/ 40644 w 383357"/>
                <a:gd name="connsiteY2" fmla="*/ 489003 h 581349"/>
                <a:gd name="connsiteX3" fmla="*/ 40644 w 383357"/>
                <a:gd name="connsiteY3" fmla="*/ 449330 h 581349"/>
                <a:gd name="connsiteX4" fmla="*/ 0 w 383357"/>
                <a:gd name="connsiteY4" fmla="*/ 499239 h 581349"/>
                <a:gd name="connsiteX5" fmla="*/ 0 w 383357"/>
                <a:gd name="connsiteY5" fmla="*/ 535923 h 581349"/>
                <a:gd name="connsiteX6" fmla="*/ 45426 w 383357"/>
                <a:gd name="connsiteY6" fmla="*/ 581349 h 581349"/>
                <a:gd name="connsiteX7" fmla="*/ 337931 w 383357"/>
                <a:gd name="connsiteY7" fmla="*/ 581349 h 581349"/>
                <a:gd name="connsiteX8" fmla="*/ 383357 w 383357"/>
                <a:gd name="connsiteY8" fmla="*/ 535923 h 581349"/>
                <a:gd name="connsiteX9" fmla="*/ 383357 w 383357"/>
                <a:gd name="connsiteY9" fmla="*/ 0 h 581349"/>
                <a:gd name="connsiteX10" fmla="*/ 342638 w 383357"/>
                <a:gd name="connsiteY10" fmla="*/ 54541 h 581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3357" h="581349">
                  <a:moveTo>
                    <a:pt x="342638" y="54541"/>
                  </a:moveTo>
                  <a:lnTo>
                    <a:pt x="342638" y="489003"/>
                  </a:lnTo>
                  <a:lnTo>
                    <a:pt x="40644" y="489003"/>
                  </a:lnTo>
                  <a:lnTo>
                    <a:pt x="40644" y="449330"/>
                  </a:lnTo>
                  <a:lnTo>
                    <a:pt x="0" y="499239"/>
                  </a:lnTo>
                  <a:lnTo>
                    <a:pt x="0" y="535923"/>
                  </a:lnTo>
                  <a:cubicBezTo>
                    <a:pt x="0" y="561028"/>
                    <a:pt x="20322" y="581349"/>
                    <a:pt x="45426" y="581349"/>
                  </a:cubicBezTo>
                  <a:lnTo>
                    <a:pt x="337931" y="581349"/>
                  </a:lnTo>
                  <a:cubicBezTo>
                    <a:pt x="363035" y="581349"/>
                    <a:pt x="383357" y="561028"/>
                    <a:pt x="383357" y="535923"/>
                  </a:cubicBezTo>
                  <a:lnTo>
                    <a:pt x="383357" y="0"/>
                  </a:lnTo>
                  <a:lnTo>
                    <a:pt x="342638" y="54541"/>
                  </a:lnTo>
                  <a:close/>
                </a:path>
              </a:pathLst>
            </a:custGeom>
            <a:solidFill>
              <a:srgbClr val="020005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4D5CA78-3853-DBC2-2766-2A6A37AF8242}"/>
                </a:ext>
              </a:extLst>
            </p:cNvPr>
            <p:cNvSpPr/>
            <p:nvPr/>
          </p:nvSpPr>
          <p:spPr>
            <a:xfrm>
              <a:off x="7240203" y="5723803"/>
              <a:ext cx="301993" cy="434461"/>
            </a:xfrm>
            <a:custGeom>
              <a:avLst/>
              <a:gdLst>
                <a:gd name="connsiteX0" fmla="*/ 0 w 301993"/>
                <a:gd name="connsiteY0" fmla="*/ 434462 h 434461"/>
                <a:gd name="connsiteX1" fmla="*/ 301994 w 301993"/>
                <a:gd name="connsiteY1" fmla="*/ 434462 h 434461"/>
                <a:gd name="connsiteX2" fmla="*/ 301994 w 301993"/>
                <a:gd name="connsiteY2" fmla="*/ 0 h 434461"/>
                <a:gd name="connsiteX3" fmla="*/ 0 w 301993"/>
                <a:gd name="connsiteY3" fmla="*/ 394789 h 43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1993" h="434461">
                  <a:moveTo>
                    <a:pt x="0" y="434462"/>
                  </a:moveTo>
                  <a:lnTo>
                    <a:pt x="301994" y="434462"/>
                  </a:lnTo>
                  <a:lnTo>
                    <a:pt x="301994" y="0"/>
                  </a:lnTo>
                  <a:lnTo>
                    <a:pt x="0" y="394789"/>
                  </a:lnTo>
                  <a:close/>
                </a:path>
              </a:pathLst>
            </a:custGeom>
            <a:solidFill>
              <a:srgbClr val="E5D3A4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9E2A7D3B-6B73-9B27-90D5-22327F9EA8D2}"/>
                </a:ext>
              </a:extLst>
            </p:cNvPr>
            <p:cNvSpPr/>
            <p:nvPr/>
          </p:nvSpPr>
          <p:spPr>
            <a:xfrm>
              <a:off x="7365722" y="6185610"/>
              <a:ext cx="39598" cy="39598"/>
            </a:xfrm>
            <a:custGeom>
              <a:avLst/>
              <a:gdLst>
                <a:gd name="connsiteX0" fmla="*/ 39598 w 39598"/>
                <a:gd name="connsiteY0" fmla="*/ 19799 h 39598"/>
                <a:gd name="connsiteX1" fmla="*/ 19799 w 39598"/>
                <a:gd name="connsiteY1" fmla="*/ 39599 h 39598"/>
                <a:gd name="connsiteX2" fmla="*/ 0 w 39598"/>
                <a:gd name="connsiteY2" fmla="*/ 19799 h 39598"/>
                <a:gd name="connsiteX3" fmla="*/ 19799 w 39598"/>
                <a:gd name="connsiteY3" fmla="*/ 0 h 39598"/>
                <a:gd name="connsiteX4" fmla="*/ 39598 w 39598"/>
                <a:gd name="connsiteY4" fmla="*/ 19799 h 3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98" h="39598">
                  <a:moveTo>
                    <a:pt x="39598" y="19799"/>
                  </a:moveTo>
                  <a:cubicBezTo>
                    <a:pt x="39598" y="30734"/>
                    <a:pt x="30734" y="39599"/>
                    <a:pt x="19799" y="39599"/>
                  </a:cubicBezTo>
                  <a:cubicBezTo>
                    <a:pt x="8864" y="39599"/>
                    <a:pt x="0" y="30734"/>
                    <a:pt x="0" y="19799"/>
                  </a:cubicBezTo>
                  <a:cubicBezTo>
                    <a:pt x="0" y="8864"/>
                    <a:pt x="8864" y="0"/>
                    <a:pt x="19799" y="0"/>
                  </a:cubicBezTo>
                  <a:cubicBezTo>
                    <a:pt x="30734" y="0"/>
                    <a:pt x="39598" y="8864"/>
                    <a:pt x="39598" y="19799"/>
                  </a:cubicBezTo>
                  <a:close/>
                </a:path>
              </a:pathLst>
            </a:custGeom>
            <a:solidFill>
              <a:srgbClr val="FFFFFF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98AAB896-8861-95AE-9BF5-43E720D3F475}"/>
                </a:ext>
              </a:extLst>
            </p:cNvPr>
            <p:cNvSpPr/>
            <p:nvPr/>
          </p:nvSpPr>
          <p:spPr>
            <a:xfrm>
              <a:off x="7385521" y="5636388"/>
              <a:ext cx="9413" cy="9413"/>
            </a:xfrm>
            <a:custGeom>
              <a:avLst/>
              <a:gdLst>
                <a:gd name="connsiteX0" fmla="*/ 9414 w 9413"/>
                <a:gd name="connsiteY0" fmla="*/ 4707 h 9413"/>
                <a:gd name="connsiteX1" fmla="*/ 4707 w 9413"/>
                <a:gd name="connsiteY1" fmla="*/ 9414 h 9413"/>
                <a:gd name="connsiteX2" fmla="*/ 0 w 9413"/>
                <a:gd name="connsiteY2" fmla="*/ 4707 h 9413"/>
                <a:gd name="connsiteX3" fmla="*/ 4707 w 9413"/>
                <a:gd name="connsiteY3" fmla="*/ 0 h 9413"/>
                <a:gd name="connsiteX4" fmla="*/ 9414 w 9413"/>
                <a:gd name="connsiteY4" fmla="*/ 4707 h 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13" h="9413">
                  <a:moveTo>
                    <a:pt x="9414" y="4707"/>
                  </a:moveTo>
                  <a:cubicBezTo>
                    <a:pt x="9414" y="7307"/>
                    <a:pt x="7307" y="9414"/>
                    <a:pt x="4707" y="9414"/>
                  </a:cubicBezTo>
                  <a:cubicBezTo>
                    <a:pt x="2107" y="9414"/>
                    <a:pt x="0" y="7307"/>
                    <a:pt x="0" y="4707"/>
                  </a:cubicBezTo>
                  <a:cubicBezTo>
                    <a:pt x="0" y="2107"/>
                    <a:pt x="2107" y="0"/>
                    <a:pt x="4707" y="0"/>
                  </a:cubicBezTo>
                  <a:cubicBezTo>
                    <a:pt x="7307" y="0"/>
                    <a:pt x="9414" y="2107"/>
                    <a:pt x="9414" y="4707"/>
                  </a:cubicBezTo>
                  <a:close/>
                </a:path>
              </a:pathLst>
            </a:custGeom>
            <a:solidFill>
              <a:srgbClr val="FFFFFF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24688979-D4FC-1AFF-25C9-A490A657D360}"/>
                </a:ext>
              </a:extLst>
            </p:cNvPr>
            <p:cNvSpPr/>
            <p:nvPr/>
          </p:nvSpPr>
          <p:spPr>
            <a:xfrm>
              <a:off x="7231835" y="5650509"/>
              <a:ext cx="326275" cy="416904"/>
            </a:xfrm>
            <a:custGeom>
              <a:avLst/>
              <a:gdLst>
                <a:gd name="connsiteX0" fmla="*/ 0 w 326275"/>
                <a:gd name="connsiteY0" fmla="*/ 416904 h 416904"/>
                <a:gd name="connsiteX1" fmla="*/ 326276 w 326275"/>
                <a:gd name="connsiteY1" fmla="*/ 0 h 41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6275" h="416904">
                  <a:moveTo>
                    <a:pt x="0" y="416904"/>
                  </a:moveTo>
                  <a:lnTo>
                    <a:pt x="326276" y="0"/>
                  </a:lnTo>
                </a:path>
              </a:pathLst>
            </a:custGeom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4AC2B3FD-4B2F-A478-06B0-06EADEC0F404}"/>
                </a:ext>
              </a:extLst>
            </p:cNvPr>
            <p:cNvSpPr/>
            <p:nvPr/>
          </p:nvSpPr>
          <p:spPr>
            <a:xfrm>
              <a:off x="7240203" y="5684130"/>
              <a:ext cx="278832" cy="372972"/>
            </a:xfrm>
            <a:custGeom>
              <a:avLst/>
              <a:gdLst>
                <a:gd name="connsiteX0" fmla="*/ 0 w 278832"/>
                <a:gd name="connsiteY0" fmla="*/ 0 h 372972"/>
                <a:gd name="connsiteX1" fmla="*/ 0 w 278832"/>
                <a:gd name="connsiteY1" fmla="*/ 372972 h 372972"/>
                <a:gd name="connsiteX2" fmla="*/ 278833 w 278832"/>
                <a:gd name="connsiteY2" fmla="*/ 0 h 37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8832" h="372972">
                  <a:moveTo>
                    <a:pt x="0" y="0"/>
                  </a:moveTo>
                  <a:lnTo>
                    <a:pt x="0" y="372972"/>
                  </a:lnTo>
                  <a:lnTo>
                    <a:pt x="278833" y="0"/>
                  </a:lnTo>
                  <a:close/>
                </a:path>
              </a:pathLst>
            </a:custGeom>
            <a:solidFill>
              <a:srgbClr val="F8E7B8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4099D495-BC56-5419-EB51-94D327D18833}"/>
                </a:ext>
              </a:extLst>
            </p:cNvPr>
            <p:cNvSpPr/>
            <p:nvPr/>
          </p:nvSpPr>
          <p:spPr>
            <a:xfrm>
              <a:off x="7240203" y="5684130"/>
              <a:ext cx="301993" cy="398375"/>
            </a:xfrm>
            <a:custGeom>
              <a:avLst/>
              <a:gdLst>
                <a:gd name="connsiteX0" fmla="*/ 301994 w 301993"/>
                <a:gd name="connsiteY0" fmla="*/ 0 h 398375"/>
                <a:gd name="connsiteX1" fmla="*/ 278833 w 301993"/>
                <a:gd name="connsiteY1" fmla="*/ 0 h 398375"/>
                <a:gd name="connsiteX2" fmla="*/ 0 w 301993"/>
                <a:gd name="connsiteY2" fmla="*/ 372972 h 398375"/>
                <a:gd name="connsiteX3" fmla="*/ 0 w 301993"/>
                <a:gd name="connsiteY3" fmla="*/ 398375 h 398375"/>
                <a:gd name="connsiteX4" fmla="*/ 301994 w 301993"/>
                <a:gd name="connsiteY4" fmla="*/ 3960 h 398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1993" h="398375">
                  <a:moveTo>
                    <a:pt x="301994" y="0"/>
                  </a:moveTo>
                  <a:lnTo>
                    <a:pt x="278833" y="0"/>
                  </a:lnTo>
                  <a:lnTo>
                    <a:pt x="0" y="372972"/>
                  </a:lnTo>
                  <a:lnTo>
                    <a:pt x="0" y="398375"/>
                  </a:lnTo>
                  <a:lnTo>
                    <a:pt x="301994" y="3960"/>
                  </a:lnTo>
                  <a:close/>
                </a:path>
              </a:pathLst>
            </a:custGeom>
            <a:solidFill>
              <a:srgbClr val="E5D3A4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5197640E-2B89-4FDF-6192-2D154046528E}"/>
                </a:ext>
              </a:extLst>
            </p:cNvPr>
            <p:cNvSpPr/>
            <p:nvPr/>
          </p:nvSpPr>
          <p:spPr>
            <a:xfrm>
              <a:off x="7240203" y="5688090"/>
              <a:ext cx="301993" cy="430501"/>
            </a:xfrm>
            <a:custGeom>
              <a:avLst/>
              <a:gdLst>
                <a:gd name="connsiteX0" fmla="*/ 0 w 301993"/>
                <a:gd name="connsiteY0" fmla="*/ 394415 h 430501"/>
                <a:gd name="connsiteX1" fmla="*/ 0 w 301993"/>
                <a:gd name="connsiteY1" fmla="*/ 430502 h 430501"/>
                <a:gd name="connsiteX2" fmla="*/ 301994 w 301993"/>
                <a:gd name="connsiteY2" fmla="*/ 35713 h 430501"/>
                <a:gd name="connsiteX3" fmla="*/ 301994 w 301993"/>
                <a:gd name="connsiteY3" fmla="*/ 0 h 430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1993" h="430501">
                  <a:moveTo>
                    <a:pt x="0" y="394415"/>
                  </a:moveTo>
                  <a:lnTo>
                    <a:pt x="0" y="430502"/>
                  </a:lnTo>
                  <a:lnTo>
                    <a:pt x="301994" y="35713"/>
                  </a:lnTo>
                  <a:lnTo>
                    <a:pt x="301994" y="0"/>
                  </a:lnTo>
                  <a:close/>
                </a:path>
              </a:pathLst>
            </a:custGeom>
            <a:solidFill>
              <a:srgbClr val="F8E7B8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172" name="Freeform: Shape 1171">
            <a:extLst>
              <a:ext uri="{FF2B5EF4-FFF2-40B4-BE49-F238E27FC236}">
                <a16:creationId xmlns:a16="http://schemas.microsoft.com/office/drawing/2014/main" id="{B4E2B91C-1999-BC3C-B5AF-DF887BD680BA}"/>
              </a:ext>
            </a:extLst>
          </p:cNvPr>
          <p:cNvSpPr/>
          <p:nvPr/>
        </p:nvSpPr>
        <p:spPr>
          <a:xfrm>
            <a:off x="7113936" y="5802477"/>
            <a:ext cx="65225" cy="244015"/>
          </a:xfrm>
          <a:custGeom>
            <a:avLst/>
            <a:gdLst>
              <a:gd name="connsiteX0" fmla="*/ 33696 w 65225"/>
              <a:gd name="connsiteY0" fmla="*/ 244016 h 244015"/>
              <a:gd name="connsiteX1" fmla="*/ 0 w 65225"/>
              <a:gd name="connsiteY1" fmla="*/ 122008 h 244015"/>
              <a:gd name="connsiteX2" fmla="*/ 33696 w 65225"/>
              <a:gd name="connsiteY2" fmla="*/ 0 h 244015"/>
              <a:gd name="connsiteX3" fmla="*/ 65225 w 65225"/>
              <a:gd name="connsiteY3" fmla="*/ 18902 h 244015"/>
              <a:gd name="connsiteX4" fmla="*/ 36759 w 65225"/>
              <a:gd name="connsiteY4" fmla="*/ 122008 h 244015"/>
              <a:gd name="connsiteX5" fmla="*/ 65225 w 65225"/>
              <a:gd name="connsiteY5" fmla="*/ 225113 h 244015"/>
              <a:gd name="connsiteX6" fmla="*/ 33696 w 65225"/>
              <a:gd name="connsiteY6" fmla="*/ 244016 h 244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225" h="244015">
                <a:moveTo>
                  <a:pt x="33696" y="244016"/>
                </a:moveTo>
                <a:cubicBezTo>
                  <a:pt x="11655" y="207257"/>
                  <a:pt x="0" y="165043"/>
                  <a:pt x="0" y="122008"/>
                </a:cubicBezTo>
                <a:cubicBezTo>
                  <a:pt x="0" y="78898"/>
                  <a:pt x="11655" y="36759"/>
                  <a:pt x="33696" y="0"/>
                </a:cubicBezTo>
                <a:lnTo>
                  <a:pt x="65225" y="18902"/>
                </a:lnTo>
                <a:cubicBezTo>
                  <a:pt x="46622" y="49909"/>
                  <a:pt x="36759" y="85622"/>
                  <a:pt x="36759" y="122008"/>
                </a:cubicBezTo>
                <a:cubicBezTo>
                  <a:pt x="36759" y="158393"/>
                  <a:pt x="46622" y="194107"/>
                  <a:pt x="65225" y="225113"/>
                </a:cubicBezTo>
                <a:lnTo>
                  <a:pt x="33696" y="244016"/>
                </a:lnTo>
                <a:close/>
              </a:path>
            </a:pathLst>
          </a:custGeom>
          <a:solidFill>
            <a:srgbClr val="FFFFFF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73" name="Freeform: Shape 1172">
            <a:extLst>
              <a:ext uri="{FF2B5EF4-FFF2-40B4-BE49-F238E27FC236}">
                <a16:creationId xmlns:a16="http://schemas.microsoft.com/office/drawing/2014/main" id="{A8FB3285-8B3E-4662-F5E0-891AC11769E9}"/>
              </a:ext>
            </a:extLst>
          </p:cNvPr>
          <p:cNvSpPr/>
          <p:nvPr/>
        </p:nvSpPr>
        <p:spPr>
          <a:xfrm>
            <a:off x="7601818" y="5803523"/>
            <a:ext cx="64777" cy="242073"/>
          </a:xfrm>
          <a:custGeom>
            <a:avLst/>
            <a:gdLst>
              <a:gd name="connsiteX0" fmla="*/ 31679 w 64777"/>
              <a:gd name="connsiteY0" fmla="*/ 242073 h 242073"/>
              <a:gd name="connsiteX1" fmla="*/ 0 w 64777"/>
              <a:gd name="connsiteY1" fmla="*/ 223320 h 242073"/>
              <a:gd name="connsiteX2" fmla="*/ 27943 w 64777"/>
              <a:gd name="connsiteY2" fmla="*/ 121037 h 242073"/>
              <a:gd name="connsiteX3" fmla="*/ 0 w 64777"/>
              <a:gd name="connsiteY3" fmla="*/ 18753 h 242073"/>
              <a:gd name="connsiteX4" fmla="*/ 31679 w 64777"/>
              <a:gd name="connsiteY4" fmla="*/ 0 h 242073"/>
              <a:gd name="connsiteX5" fmla="*/ 64777 w 64777"/>
              <a:gd name="connsiteY5" fmla="*/ 121112 h 242073"/>
              <a:gd name="connsiteX6" fmla="*/ 31679 w 64777"/>
              <a:gd name="connsiteY6" fmla="*/ 242073 h 242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4777" h="242073">
                <a:moveTo>
                  <a:pt x="31679" y="242073"/>
                </a:moveTo>
                <a:lnTo>
                  <a:pt x="0" y="223320"/>
                </a:lnTo>
                <a:cubicBezTo>
                  <a:pt x="18305" y="192463"/>
                  <a:pt x="27943" y="157124"/>
                  <a:pt x="27943" y="121037"/>
                </a:cubicBezTo>
                <a:cubicBezTo>
                  <a:pt x="27943" y="84950"/>
                  <a:pt x="18305" y="49535"/>
                  <a:pt x="0" y="18753"/>
                </a:cubicBezTo>
                <a:lnTo>
                  <a:pt x="31679" y="0"/>
                </a:lnTo>
                <a:cubicBezTo>
                  <a:pt x="53346" y="36535"/>
                  <a:pt x="64777" y="78375"/>
                  <a:pt x="64777" y="121112"/>
                </a:cubicBezTo>
                <a:cubicBezTo>
                  <a:pt x="64777" y="163699"/>
                  <a:pt x="53346" y="205538"/>
                  <a:pt x="31679" y="242073"/>
                </a:cubicBezTo>
                <a:close/>
              </a:path>
            </a:pathLst>
          </a:custGeom>
          <a:solidFill>
            <a:srgbClr val="FFFFFF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74" name="Freeform: Shape 1173">
            <a:extLst>
              <a:ext uri="{FF2B5EF4-FFF2-40B4-BE49-F238E27FC236}">
                <a16:creationId xmlns:a16="http://schemas.microsoft.com/office/drawing/2014/main" id="{09B96CE5-D62C-5A35-C432-0B9F0B97BCF6}"/>
              </a:ext>
            </a:extLst>
          </p:cNvPr>
          <p:cNvSpPr/>
          <p:nvPr/>
        </p:nvSpPr>
        <p:spPr>
          <a:xfrm>
            <a:off x="7046843" y="5773189"/>
            <a:ext cx="73294" cy="302591"/>
          </a:xfrm>
          <a:custGeom>
            <a:avLst/>
            <a:gdLst>
              <a:gd name="connsiteX0" fmla="*/ 41765 w 73294"/>
              <a:gd name="connsiteY0" fmla="*/ 302592 h 302591"/>
              <a:gd name="connsiteX1" fmla="*/ 0 w 73294"/>
              <a:gd name="connsiteY1" fmla="*/ 151296 h 302591"/>
              <a:gd name="connsiteX2" fmla="*/ 41765 w 73294"/>
              <a:gd name="connsiteY2" fmla="*/ 0 h 302591"/>
              <a:gd name="connsiteX3" fmla="*/ 73294 w 73294"/>
              <a:gd name="connsiteY3" fmla="*/ 18903 h 302591"/>
              <a:gd name="connsiteX4" fmla="*/ 36759 w 73294"/>
              <a:gd name="connsiteY4" fmla="*/ 151296 h 302591"/>
              <a:gd name="connsiteX5" fmla="*/ 73294 w 73294"/>
              <a:gd name="connsiteY5" fmla="*/ 283689 h 302591"/>
              <a:gd name="connsiteX6" fmla="*/ 41765 w 73294"/>
              <a:gd name="connsiteY6" fmla="*/ 302592 h 30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3294" h="302591">
                <a:moveTo>
                  <a:pt x="41765" y="302592"/>
                </a:moveTo>
                <a:cubicBezTo>
                  <a:pt x="14420" y="257016"/>
                  <a:pt x="0" y="204716"/>
                  <a:pt x="0" y="151296"/>
                </a:cubicBezTo>
                <a:cubicBezTo>
                  <a:pt x="0" y="97876"/>
                  <a:pt x="14420" y="45576"/>
                  <a:pt x="41765" y="0"/>
                </a:cubicBezTo>
                <a:lnTo>
                  <a:pt x="73294" y="18903"/>
                </a:lnTo>
                <a:cubicBezTo>
                  <a:pt x="49386" y="58726"/>
                  <a:pt x="36759" y="104525"/>
                  <a:pt x="36759" y="151296"/>
                </a:cubicBezTo>
                <a:cubicBezTo>
                  <a:pt x="36759" y="198067"/>
                  <a:pt x="49386" y="243867"/>
                  <a:pt x="73294" y="283689"/>
                </a:cubicBezTo>
                <a:lnTo>
                  <a:pt x="41765" y="302592"/>
                </a:lnTo>
                <a:close/>
              </a:path>
            </a:pathLst>
          </a:custGeom>
          <a:solidFill>
            <a:srgbClr val="FFFFFF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75" name="Freeform: Shape 1174">
            <a:extLst>
              <a:ext uri="{FF2B5EF4-FFF2-40B4-BE49-F238E27FC236}">
                <a16:creationId xmlns:a16="http://schemas.microsoft.com/office/drawing/2014/main" id="{EB80D616-30EB-79A6-ECFB-BAE48847B107}"/>
              </a:ext>
            </a:extLst>
          </p:cNvPr>
          <p:cNvSpPr/>
          <p:nvPr/>
        </p:nvSpPr>
        <p:spPr>
          <a:xfrm>
            <a:off x="7660992" y="5774459"/>
            <a:ext cx="72771" cy="300200"/>
          </a:xfrm>
          <a:custGeom>
            <a:avLst/>
            <a:gdLst>
              <a:gd name="connsiteX0" fmla="*/ 31679 w 72771"/>
              <a:gd name="connsiteY0" fmla="*/ 300201 h 300200"/>
              <a:gd name="connsiteX1" fmla="*/ 0 w 72771"/>
              <a:gd name="connsiteY1" fmla="*/ 281447 h 300200"/>
              <a:gd name="connsiteX2" fmla="*/ 35937 w 72771"/>
              <a:gd name="connsiteY2" fmla="*/ 150100 h 300200"/>
              <a:gd name="connsiteX3" fmla="*/ 0 w 72771"/>
              <a:gd name="connsiteY3" fmla="*/ 18753 h 300200"/>
              <a:gd name="connsiteX4" fmla="*/ 31679 w 72771"/>
              <a:gd name="connsiteY4" fmla="*/ 0 h 300200"/>
              <a:gd name="connsiteX5" fmla="*/ 72771 w 72771"/>
              <a:gd name="connsiteY5" fmla="*/ 150175 h 300200"/>
              <a:gd name="connsiteX6" fmla="*/ 31679 w 72771"/>
              <a:gd name="connsiteY6" fmla="*/ 300201 h 30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2771" h="300200">
                <a:moveTo>
                  <a:pt x="31679" y="300201"/>
                </a:moveTo>
                <a:lnTo>
                  <a:pt x="0" y="281447"/>
                </a:lnTo>
                <a:cubicBezTo>
                  <a:pt x="23460" y="241849"/>
                  <a:pt x="35937" y="196423"/>
                  <a:pt x="35937" y="150100"/>
                </a:cubicBezTo>
                <a:cubicBezTo>
                  <a:pt x="35937" y="103777"/>
                  <a:pt x="23535" y="58352"/>
                  <a:pt x="0" y="18753"/>
                </a:cubicBezTo>
                <a:lnTo>
                  <a:pt x="31679" y="0"/>
                </a:lnTo>
                <a:cubicBezTo>
                  <a:pt x="58576" y="45277"/>
                  <a:pt x="72771" y="97203"/>
                  <a:pt x="72771" y="150175"/>
                </a:cubicBezTo>
                <a:cubicBezTo>
                  <a:pt x="72771" y="202998"/>
                  <a:pt x="58576" y="254924"/>
                  <a:pt x="31679" y="300201"/>
                </a:cubicBezTo>
                <a:close/>
              </a:path>
            </a:pathLst>
          </a:custGeom>
          <a:solidFill>
            <a:srgbClr val="FFFFFF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176" name="Graphic 733">
            <a:extLst>
              <a:ext uri="{FF2B5EF4-FFF2-40B4-BE49-F238E27FC236}">
                <a16:creationId xmlns:a16="http://schemas.microsoft.com/office/drawing/2014/main" id="{5FB7FA0D-4D58-FB4A-A75E-7FB500F2B2C2}"/>
              </a:ext>
            </a:extLst>
          </p:cNvPr>
          <p:cNvGrpSpPr/>
          <p:nvPr/>
        </p:nvGrpSpPr>
        <p:grpSpPr>
          <a:xfrm>
            <a:off x="7321118" y="5775356"/>
            <a:ext cx="141807" cy="298706"/>
            <a:chOff x="7321118" y="5775356"/>
            <a:chExt cx="141807" cy="298706"/>
          </a:xfrm>
        </p:grpSpPr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54844D92-9428-ADDC-D262-985D495302DA}"/>
                </a:ext>
              </a:extLst>
            </p:cNvPr>
            <p:cNvSpPr/>
            <p:nvPr/>
          </p:nvSpPr>
          <p:spPr>
            <a:xfrm>
              <a:off x="7321118" y="5775356"/>
              <a:ext cx="114387" cy="298706"/>
            </a:xfrm>
            <a:custGeom>
              <a:avLst/>
              <a:gdLst>
                <a:gd name="connsiteX0" fmla="*/ 114387 w 114387"/>
                <a:gd name="connsiteY0" fmla="*/ 205538 h 298706"/>
                <a:gd name="connsiteX1" fmla="*/ 90404 w 114387"/>
                <a:gd name="connsiteY1" fmla="*/ 205538 h 298706"/>
                <a:gd name="connsiteX2" fmla="*/ 69932 w 114387"/>
                <a:gd name="connsiteY2" fmla="*/ 185066 h 298706"/>
                <a:gd name="connsiteX3" fmla="*/ 69932 w 114387"/>
                <a:gd name="connsiteY3" fmla="*/ 113491 h 298706"/>
                <a:gd name="connsiteX4" fmla="*/ 90404 w 114387"/>
                <a:gd name="connsiteY4" fmla="*/ 93019 h 298706"/>
                <a:gd name="connsiteX5" fmla="*/ 114387 w 114387"/>
                <a:gd name="connsiteY5" fmla="*/ 93019 h 298706"/>
                <a:gd name="connsiteX6" fmla="*/ 114387 w 114387"/>
                <a:gd name="connsiteY6" fmla="*/ 0 h 298706"/>
                <a:gd name="connsiteX7" fmla="*/ 92197 w 114387"/>
                <a:gd name="connsiteY7" fmla="*/ 0 h 298706"/>
                <a:gd name="connsiteX8" fmla="*/ 7247 w 114387"/>
                <a:gd name="connsiteY8" fmla="*/ 70978 h 298706"/>
                <a:gd name="connsiteX9" fmla="*/ 0 w 114387"/>
                <a:gd name="connsiteY9" fmla="*/ 149353 h 298706"/>
                <a:gd name="connsiteX10" fmla="*/ 7247 w 114387"/>
                <a:gd name="connsiteY10" fmla="*/ 227728 h 298706"/>
                <a:gd name="connsiteX11" fmla="*/ 92197 w 114387"/>
                <a:gd name="connsiteY11" fmla="*/ 298706 h 298706"/>
                <a:gd name="connsiteX12" fmla="*/ 114387 w 114387"/>
                <a:gd name="connsiteY12" fmla="*/ 298706 h 298706"/>
                <a:gd name="connsiteX13" fmla="*/ 114387 w 114387"/>
                <a:gd name="connsiteY13" fmla="*/ 205538 h 29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4387" h="298706">
                  <a:moveTo>
                    <a:pt x="114387" y="205538"/>
                  </a:moveTo>
                  <a:lnTo>
                    <a:pt x="90404" y="205538"/>
                  </a:lnTo>
                  <a:cubicBezTo>
                    <a:pt x="79122" y="205538"/>
                    <a:pt x="69932" y="196348"/>
                    <a:pt x="69932" y="185066"/>
                  </a:cubicBezTo>
                  <a:lnTo>
                    <a:pt x="69932" y="113491"/>
                  </a:lnTo>
                  <a:cubicBezTo>
                    <a:pt x="69932" y="102209"/>
                    <a:pt x="79122" y="93019"/>
                    <a:pt x="90404" y="93019"/>
                  </a:cubicBezTo>
                  <a:lnTo>
                    <a:pt x="114387" y="93019"/>
                  </a:lnTo>
                  <a:lnTo>
                    <a:pt x="114387" y="0"/>
                  </a:lnTo>
                  <a:lnTo>
                    <a:pt x="92197" y="0"/>
                  </a:lnTo>
                  <a:cubicBezTo>
                    <a:pt x="50432" y="0"/>
                    <a:pt x="14644" y="29886"/>
                    <a:pt x="7247" y="70978"/>
                  </a:cubicBezTo>
                  <a:cubicBezTo>
                    <a:pt x="3138" y="93766"/>
                    <a:pt x="0" y="120588"/>
                    <a:pt x="0" y="149353"/>
                  </a:cubicBezTo>
                  <a:cubicBezTo>
                    <a:pt x="0" y="178118"/>
                    <a:pt x="3138" y="204940"/>
                    <a:pt x="7247" y="227728"/>
                  </a:cubicBezTo>
                  <a:cubicBezTo>
                    <a:pt x="14644" y="268821"/>
                    <a:pt x="50432" y="298706"/>
                    <a:pt x="92197" y="298706"/>
                  </a:cubicBezTo>
                  <a:lnTo>
                    <a:pt x="114387" y="298706"/>
                  </a:lnTo>
                  <a:lnTo>
                    <a:pt x="114387" y="205538"/>
                  </a:lnTo>
                  <a:close/>
                </a:path>
              </a:pathLst>
            </a:custGeom>
            <a:solidFill>
              <a:srgbClr val="8CC22E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1E42C5AD-3E41-0729-4EFD-FA76E9CFCD78}"/>
                </a:ext>
              </a:extLst>
            </p:cNvPr>
            <p:cNvSpPr/>
            <p:nvPr/>
          </p:nvSpPr>
          <p:spPr>
            <a:xfrm>
              <a:off x="7435505" y="5775356"/>
              <a:ext cx="27420" cy="93018"/>
            </a:xfrm>
            <a:custGeom>
              <a:avLst/>
              <a:gdLst>
                <a:gd name="connsiteX0" fmla="*/ 0 w 27420"/>
                <a:gd name="connsiteY0" fmla="*/ 0 h 93018"/>
                <a:gd name="connsiteX1" fmla="*/ 27420 w 27420"/>
                <a:gd name="connsiteY1" fmla="*/ 0 h 93018"/>
                <a:gd name="connsiteX2" fmla="*/ 27420 w 27420"/>
                <a:gd name="connsiteY2" fmla="*/ 93019 h 93018"/>
                <a:gd name="connsiteX3" fmla="*/ 0 w 27420"/>
                <a:gd name="connsiteY3" fmla="*/ 93019 h 9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420" h="93018">
                  <a:moveTo>
                    <a:pt x="0" y="0"/>
                  </a:moveTo>
                  <a:lnTo>
                    <a:pt x="27420" y="0"/>
                  </a:lnTo>
                  <a:lnTo>
                    <a:pt x="27420" y="93019"/>
                  </a:lnTo>
                  <a:lnTo>
                    <a:pt x="0" y="93019"/>
                  </a:lnTo>
                  <a:close/>
                </a:path>
              </a:pathLst>
            </a:custGeom>
            <a:solidFill>
              <a:srgbClr val="749924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CCECC048-AC99-2A78-B5E5-22CF6C9DF119}"/>
                </a:ext>
              </a:extLst>
            </p:cNvPr>
            <p:cNvSpPr/>
            <p:nvPr/>
          </p:nvSpPr>
          <p:spPr>
            <a:xfrm>
              <a:off x="7435505" y="5980894"/>
              <a:ext cx="27420" cy="93018"/>
            </a:xfrm>
            <a:custGeom>
              <a:avLst/>
              <a:gdLst>
                <a:gd name="connsiteX0" fmla="*/ 0 w 27420"/>
                <a:gd name="connsiteY0" fmla="*/ 0 h 93018"/>
                <a:gd name="connsiteX1" fmla="*/ 27420 w 27420"/>
                <a:gd name="connsiteY1" fmla="*/ 0 h 93018"/>
                <a:gd name="connsiteX2" fmla="*/ 27420 w 27420"/>
                <a:gd name="connsiteY2" fmla="*/ 93019 h 93018"/>
                <a:gd name="connsiteX3" fmla="*/ 0 w 27420"/>
                <a:gd name="connsiteY3" fmla="*/ 93019 h 9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420" h="93018">
                  <a:moveTo>
                    <a:pt x="0" y="0"/>
                  </a:moveTo>
                  <a:lnTo>
                    <a:pt x="27420" y="0"/>
                  </a:lnTo>
                  <a:lnTo>
                    <a:pt x="27420" y="93019"/>
                  </a:lnTo>
                  <a:lnTo>
                    <a:pt x="0" y="93019"/>
                  </a:lnTo>
                  <a:close/>
                </a:path>
              </a:pathLst>
            </a:custGeom>
            <a:solidFill>
              <a:srgbClr val="749924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182" name="Freeform: Shape 1181">
            <a:extLst>
              <a:ext uri="{FF2B5EF4-FFF2-40B4-BE49-F238E27FC236}">
                <a16:creationId xmlns:a16="http://schemas.microsoft.com/office/drawing/2014/main" id="{7C3E0E57-91A2-6F02-31F8-11556B96C2FB}"/>
              </a:ext>
            </a:extLst>
          </p:cNvPr>
          <p:cNvSpPr/>
          <p:nvPr/>
        </p:nvSpPr>
        <p:spPr>
          <a:xfrm>
            <a:off x="8084251" y="5801212"/>
            <a:ext cx="713999" cy="331022"/>
          </a:xfrm>
          <a:custGeom>
            <a:avLst/>
            <a:gdLst>
              <a:gd name="connsiteX0" fmla="*/ 678996 w 713999"/>
              <a:gd name="connsiteY0" fmla="*/ 73738 h 331022"/>
              <a:gd name="connsiteX1" fmla="*/ 641564 w 713999"/>
              <a:gd name="connsiteY1" fmla="*/ 5001 h 331022"/>
              <a:gd name="connsiteX2" fmla="*/ 630880 w 713999"/>
              <a:gd name="connsiteY2" fmla="*/ 1863 h 331022"/>
              <a:gd name="connsiteX3" fmla="*/ 588891 w 713999"/>
              <a:gd name="connsiteY3" fmla="*/ 24726 h 331022"/>
              <a:gd name="connsiteX4" fmla="*/ 535470 w 713999"/>
              <a:gd name="connsiteY4" fmla="*/ 53789 h 331022"/>
              <a:gd name="connsiteX5" fmla="*/ 532332 w 713999"/>
              <a:gd name="connsiteY5" fmla="*/ 64473 h 331022"/>
              <a:gd name="connsiteX6" fmla="*/ 533976 w 713999"/>
              <a:gd name="connsiteY6" fmla="*/ 67537 h 331022"/>
              <a:gd name="connsiteX7" fmla="*/ 501700 w 713999"/>
              <a:gd name="connsiteY7" fmla="*/ 80612 h 331022"/>
              <a:gd name="connsiteX8" fmla="*/ 493033 w 713999"/>
              <a:gd name="connsiteY8" fmla="*/ 80238 h 331022"/>
              <a:gd name="connsiteX9" fmla="*/ 405020 w 713999"/>
              <a:gd name="connsiteY9" fmla="*/ 37577 h 331022"/>
              <a:gd name="connsiteX10" fmla="*/ 396278 w 713999"/>
              <a:gd name="connsiteY10" fmla="*/ 36979 h 331022"/>
              <a:gd name="connsiteX11" fmla="*/ 327616 w 713999"/>
              <a:gd name="connsiteY11" fmla="*/ 59318 h 331022"/>
              <a:gd name="connsiteX12" fmla="*/ 319398 w 713999"/>
              <a:gd name="connsiteY12" fmla="*/ 63577 h 331022"/>
              <a:gd name="connsiteX13" fmla="*/ 315662 w 713999"/>
              <a:gd name="connsiteY13" fmla="*/ 66341 h 331022"/>
              <a:gd name="connsiteX14" fmla="*/ 305800 w 713999"/>
              <a:gd name="connsiteY14" fmla="*/ 58646 h 331022"/>
              <a:gd name="connsiteX15" fmla="*/ 300271 w 713999"/>
              <a:gd name="connsiteY15" fmla="*/ 57600 h 331022"/>
              <a:gd name="connsiteX16" fmla="*/ 291156 w 713999"/>
              <a:gd name="connsiteY16" fmla="*/ 58123 h 331022"/>
              <a:gd name="connsiteX17" fmla="*/ 220551 w 713999"/>
              <a:gd name="connsiteY17" fmla="*/ 80836 h 331022"/>
              <a:gd name="connsiteX18" fmla="*/ 211660 w 713999"/>
              <a:gd name="connsiteY18" fmla="*/ 80537 h 331022"/>
              <a:gd name="connsiteX19" fmla="*/ 181999 w 713999"/>
              <a:gd name="connsiteY19" fmla="*/ 69106 h 331022"/>
              <a:gd name="connsiteX20" fmla="*/ 179160 w 713999"/>
              <a:gd name="connsiteY20" fmla="*/ 68882 h 331022"/>
              <a:gd name="connsiteX21" fmla="*/ 182073 w 713999"/>
              <a:gd name="connsiteY21" fmla="*/ 63577 h 331022"/>
              <a:gd name="connsiteX22" fmla="*/ 178935 w 713999"/>
              <a:gd name="connsiteY22" fmla="*/ 52893 h 331022"/>
              <a:gd name="connsiteX23" fmla="*/ 125515 w 713999"/>
              <a:gd name="connsiteY23" fmla="*/ 23829 h 331022"/>
              <a:gd name="connsiteX24" fmla="*/ 83526 w 713999"/>
              <a:gd name="connsiteY24" fmla="*/ 967 h 331022"/>
              <a:gd name="connsiteX25" fmla="*/ 72841 w 713999"/>
              <a:gd name="connsiteY25" fmla="*/ 4105 h 331022"/>
              <a:gd name="connsiteX26" fmla="*/ 35410 w 713999"/>
              <a:gd name="connsiteY26" fmla="*/ 72841 h 331022"/>
              <a:gd name="connsiteX27" fmla="*/ 967 w 713999"/>
              <a:gd name="connsiteY27" fmla="*/ 135975 h 331022"/>
              <a:gd name="connsiteX28" fmla="*/ 4105 w 713999"/>
              <a:gd name="connsiteY28" fmla="*/ 146659 h 331022"/>
              <a:gd name="connsiteX29" fmla="*/ 99514 w 713999"/>
              <a:gd name="connsiteY29" fmla="*/ 198585 h 331022"/>
              <a:gd name="connsiteX30" fmla="*/ 110124 w 713999"/>
              <a:gd name="connsiteY30" fmla="*/ 195447 h 331022"/>
              <a:gd name="connsiteX31" fmla="*/ 113262 w 713999"/>
              <a:gd name="connsiteY31" fmla="*/ 189694 h 331022"/>
              <a:gd name="connsiteX32" fmla="*/ 114457 w 713999"/>
              <a:gd name="connsiteY32" fmla="*/ 190740 h 331022"/>
              <a:gd name="connsiteX33" fmla="*/ 172958 w 713999"/>
              <a:gd name="connsiteY33" fmla="*/ 224362 h 331022"/>
              <a:gd name="connsiteX34" fmla="*/ 177441 w 713999"/>
              <a:gd name="connsiteY34" fmla="*/ 226229 h 331022"/>
              <a:gd name="connsiteX35" fmla="*/ 202171 w 713999"/>
              <a:gd name="connsiteY35" fmla="*/ 239976 h 331022"/>
              <a:gd name="connsiteX36" fmla="*/ 212631 w 713999"/>
              <a:gd name="connsiteY36" fmla="*/ 258954 h 331022"/>
              <a:gd name="connsiteX37" fmla="*/ 235793 w 713999"/>
              <a:gd name="connsiteY37" fmla="*/ 258730 h 331022"/>
              <a:gd name="connsiteX38" fmla="*/ 244758 w 713999"/>
              <a:gd name="connsiteY38" fmla="*/ 287271 h 331022"/>
              <a:gd name="connsiteX39" fmla="*/ 273747 w 713999"/>
              <a:gd name="connsiteY39" fmla="*/ 281667 h 331022"/>
              <a:gd name="connsiteX40" fmla="*/ 281742 w 713999"/>
              <a:gd name="connsiteY40" fmla="*/ 308788 h 331022"/>
              <a:gd name="connsiteX41" fmla="*/ 308788 w 713999"/>
              <a:gd name="connsiteY41" fmla="*/ 303783 h 331022"/>
              <a:gd name="connsiteX42" fmla="*/ 319622 w 713999"/>
              <a:gd name="connsiteY42" fmla="*/ 328288 h 331022"/>
              <a:gd name="connsiteX43" fmla="*/ 348461 w 713999"/>
              <a:gd name="connsiteY43" fmla="*/ 321415 h 331022"/>
              <a:gd name="connsiteX44" fmla="*/ 371922 w 713999"/>
              <a:gd name="connsiteY44" fmla="*/ 316857 h 331022"/>
              <a:gd name="connsiteX45" fmla="*/ 375956 w 713999"/>
              <a:gd name="connsiteY45" fmla="*/ 304231 h 331022"/>
              <a:gd name="connsiteX46" fmla="*/ 389181 w 713999"/>
              <a:gd name="connsiteY46" fmla="*/ 298926 h 331022"/>
              <a:gd name="connsiteX47" fmla="*/ 404198 w 713999"/>
              <a:gd name="connsiteY47" fmla="*/ 310432 h 331022"/>
              <a:gd name="connsiteX48" fmla="*/ 430049 w 713999"/>
              <a:gd name="connsiteY48" fmla="*/ 307443 h 331022"/>
              <a:gd name="connsiteX49" fmla="*/ 430273 w 713999"/>
              <a:gd name="connsiteY49" fmla="*/ 307145 h 331022"/>
              <a:gd name="connsiteX50" fmla="*/ 430273 w 713999"/>
              <a:gd name="connsiteY50" fmla="*/ 307070 h 331022"/>
              <a:gd name="connsiteX51" fmla="*/ 430497 w 713999"/>
              <a:gd name="connsiteY51" fmla="*/ 306771 h 331022"/>
              <a:gd name="connsiteX52" fmla="*/ 428331 w 713999"/>
              <a:gd name="connsiteY52" fmla="*/ 281667 h 331022"/>
              <a:gd name="connsiteX53" fmla="*/ 438043 w 713999"/>
              <a:gd name="connsiteY53" fmla="*/ 277259 h 331022"/>
              <a:gd name="connsiteX54" fmla="*/ 452912 w 713999"/>
              <a:gd name="connsiteY54" fmla="*/ 288391 h 331022"/>
              <a:gd name="connsiteX55" fmla="*/ 478763 w 713999"/>
              <a:gd name="connsiteY55" fmla="*/ 285328 h 331022"/>
              <a:gd name="connsiteX56" fmla="*/ 478987 w 713999"/>
              <a:gd name="connsiteY56" fmla="*/ 285104 h 331022"/>
              <a:gd name="connsiteX57" fmla="*/ 479061 w 713999"/>
              <a:gd name="connsiteY57" fmla="*/ 284954 h 331022"/>
              <a:gd name="connsiteX58" fmla="*/ 479211 w 713999"/>
              <a:gd name="connsiteY58" fmla="*/ 284805 h 331022"/>
              <a:gd name="connsiteX59" fmla="*/ 476969 w 713999"/>
              <a:gd name="connsiteY59" fmla="*/ 259701 h 331022"/>
              <a:gd name="connsiteX60" fmla="*/ 486234 w 713999"/>
              <a:gd name="connsiteY60" fmla="*/ 255517 h 331022"/>
              <a:gd name="connsiteX61" fmla="*/ 497665 w 713999"/>
              <a:gd name="connsiteY61" fmla="*/ 264109 h 331022"/>
              <a:gd name="connsiteX62" fmla="*/ 500878 w 713999"/>
              <a:gd name="connsiteY62" fmla="*/ 266649 h 331022"/>
              <a:gd name="connsiteX63" fmla="*/ 526729 w 713999"/>
              <a:gd name="connsiteY63" fmla="*/ 263586 h 331022"/>
              <a:gd name="connsiteX64" fmla="*/ 527177 w 713999"/>
              <a:gd name="connsiteY64" fmla="*/ 262989 h 331022"/>
              <a:gd name="connsiteX65" fmla="*/ 524189 w 713999"/>
              <a:gd name="connsiteY65" fmla="*/ 237138 h 331022"/>
              <a:gd name="connsiteX66" fmla="*/ 520453 w 713999"/>
              <a:gd name="connsiteY66" fmla="*/ 234224 h 331022"/>
              <a:gd name="connsiteX67" fmla="*/ 464492 w 713999"/>
              <a:gd name="connsiteY67" fmla="*/ 190142 h 331022"/>
              <a:gd name="connsiteX68" fmla="*/ 410100 w 713999"/>
              <a:gd name="connsiteY68" fmla="*/ 144642 h 331022"/>
              <a:gd name="connsiteX69" fmla="*/ 450521 w 713999"/>
              <a:gd name="connsiteY69" fmla="*/ 177441 h 331022"/>
              <a:gd name="connsiteX70" fmla="*/ 524189 w 713999"/>
              <a:gd name="connsiteY70" fmla="*/ 237138 h 331022"/>
              <a:gd name="connsiteX71" fmla="*/ 598903 w 713999"/>
              <a:gd name="connsiteY71" fmla="*/ 190964 h 331022"/>
              <a:gd name="connsiteX72" fmla="*/ 600248 w 713999"/>
              <a:gd name="connsiteY72" fmla="*/ 189395 h 331022"/>
              <a:gd name="connsiteX73" fmla="*/ 603908 w 713999"/>
              <a:gd name="connsiteY73" fmla="*/ 196194 h 331022"/>
              <a:gd name="connsiteX74" fmla="*/ 614518 w 713999"/>
              <a:gd name="connsiteY74" fmla="*/ 199333 h 331022"/>
              <a:gd name="connsiteX75" fmla="*/ 709928 w 713999"/>
              <a:gd name="connsiteY75" fmla="*/ 147406 h 331022"/>
              <a:gd name="connsiteX76" fmla="*/ 713066 w 713999"/>
              <a:gd name="connsiteY76" fmla="*/ 136722 h 331022"/>
              <a:gd name="connsiteX77" fmla="*/ 678996 w 713999"/>
              <a:gd name="connsiteY77" fmla="*/ 73738 h 331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713999" h="331022">
                <a:moveTo>
                  <a:pt x="678996" y="73738"/>
                </a:moveTo>
                <a:lnTo>
                  <a:pt x="641564" y="5001"/>
                </a:lnTo>
                <a:cubicBezTo>
                  <a:pt x="639472" y="1191"/>
                  <a:pt x="634691" y="-229"/>
                  <a:pt x="630880" y="1863"/>
                </a:cubicBezTo>
                <a:lnTo>
                  <a:pt x="588891" y="24726"/>
                </a:lnTo>
                <a:lnTo>
                  <a:pt x="535470" y="53789"/>
                </a:lnTo>
                <a:cubicBezTo>
                  <a:pt x="531660" y="55882"/>
                  <a:pt x="530240" y="60663"/>
                  <a:pt x="532332" y="64473"/>
                </a:cubicBezTo>
                <a:lnTo>
                  <a:pt x="533976" y="67537"/>
                </a:lnTo>
                <a:lnTo>
                  <a:pt x="501700" y="80612"/>
                </a:lnTo>
                <a:cubicBezTo>
                  <a:pt x="499309" y="81583"/>
                  <a:pt x="495424" y="81359"/>
                  <a:pt x="493033" y="80238"/>
                </a:cubicBezTo>
                <a:lnTo>
                  <a:pt x="405020" y="37577"/>
                </a:lnTo>
                <a:cubicBezTo>
                  <a:pt x="402704" y="36456"/>
                  <a:pt x="398744" y="36157"/>
                  <a:pt x="396278" y="36979"/>
                </a:cubicBezTo>
                <a:lnTo>
                  <a:pt x="327616" y="59318"/>
                </a:lnTo>
                <a:cubicBezTo>
                  <a:pt x="325151" y="60140"/>
                  <a:pt x="321415" y="62082"/>
                  <a:pt x="319398" y="63577"/>
                </a:cubicBezTo>
                <a:cubicBezTo>
                  <a:pt x="319398" y="63577"/>
                  <a:pt x="318053" y="64623"/>
                  <a:pt x="315662" y="66341"/>
                </a:cubicBezTo>
                <a:cubicBezTo>
                  <a:pt x="309760" y="61560"/>
                  <a:pt x="306173" y="58721"/>
                  <a:pt x="305800" y="58646"/>
                </a:cubicBezTo>
                <a:lnTo>
                  <a:pt x="300271" y="57600"/>
                </a:lnTo>
                <a:cubicBezTo>
                  <a:pt x="297731" y="57152"/>
                  <a:pt x="293621" y="57376"/>
                  <a:pt x="291156" y="58123"/>
                </a:cubicBezTo>
                <a:lnTo>
                  <a:pt x="220551" y="80836"/>
                </a:lnTo>
                <a:cubicBezTo>
                  <a:pt x="218085" y="81583"/>
                  <a:pt x="214051" y="81508"/>
                  <a:pt x="211660" y="80537"/>
                </a:cubicBezTo>
                <a:lnTo>
                  <a:pt x="181999" y="69106"/>
                </a:lnTo>
                <a:cubicBezTo>
                  <a:pt x="181102" y="68732"/>
                  <a:pt x="180131" y="68732"/>
                  <a:pt x="179160" y="68882"/>
                </a:cubicBezTo>
                <a:lnTo>
                  <a:pt x="182073" y="63577"/>
                </a:lnTo>
                <a:cubicBezTo>
                  <a:pt x="184165" y="59766"/>
                  <a:pt x="182746" y="54985"/>
                  <a:pt x="178935" y="52893"/>
                </a:cubicBezTo>
                <a:lnTo>
                  <a:pt x="125515" y="23829"/>
                </a:lnTo>
                <a:lnTo>
                  <a:pt x="83526" y="967"/>
                </a:lnTo>
                <a:cubicBezTo>
                  <a:pt x="79715" y="-1125"/>
                  <a:pt x="74933" y="294"/>
                  <a:pt x="72841" y="4105"/>
                </a:cubicBezTo>
                <a:lnTo>
                  <a:pt x="35410" y="72841"/>
                </a:lnTo>
                <a:lnTo>
                  <a:pt x="967" y="135975"/>
                </a:lnTo>
                <a:cubicBezTo>
                  <a:pt x="-1125" y="139785"/>
                  <a:pt x="294" y="144567"/>
                  <a:pt x="4105" y="146659"/>
                </a:cubicBezTo>
                <a:lnTo>
                  <a:pt x="99514" y="198585"/>
                </a:lnTo>
                <a:cubicBezTo>
                  <a:pt x="103325" y="200677"/>
                  <a:pt x="108106" y="199258"/>
                  <a:pt x="110124" y="195447"/>
                </a:cubicBezTo>
                <a:lnTo>
                  <a:pt x="113262" y="189694"/>
                </a:lnTo>
                <a:cubicBezTo>
                  <a:pt x="113635" y="190068"/>
                  <a:pt x="114009" y="190442"/>
                  <a:pt x="114457" y="190740"/>
                </a:cubicBezTo>
                <a:lnTo>
                  <a:pt x="172958" y="224362"/>
                </a:lnTo>
                <a:cubicBezTo>
                  <a:pt x="174154" y="225034"/>
                  <a:pt x="175723" y="225706"/>
                  <a:pt x="177441" y="226229"/>
                </a:cubicBezTo>
                <a:cubicBezTo>
                  <a:pt x="177441" y="226229"/>
                  <a:pt x="187229" y="231683"/>
                  <a:pt x="202171" y="239976"/>
                </a:cubicBezTo>
                <a:cubicBezTo>
                  <a:pt x="202097" y="247448"/>
                  <a:pt x="205758" y="254770"/>
                  <a:pt x="212631" y="258954"/>
                </a:cubicBezTo>
                <a:cubicBezTo>
                  <a:pt x="220028" y="263437"/>
                  <a:pt x="228994" y="263063"/>
                  <a:pt x="235793" y="258730"/>
                </a:cubicBezTo>
                <a:cubicBezTo>
                  <a:pt x="231086" y="269040"/>
                  <a:pt x="234821" y="281443"/>
                  <a:pt x="244758" y="287271"/>
                </a:cubicBezTo>
                <a:cubicBezTo>
                  <a:pt x="254546" y="293024"/>
                  <a:pt x="266948" y="290483"/>
                  <a:pt x="273747" y="281667"/>
                </a:cubicBezTo>
                <a:cubicBezTo>
                  <a:pt x="268966" y="291305"/>
                  <a:pt x="272328" y="303110"/>
                  <a:pt x="281742" y="308788"/>
                </a:cubicBezTo>
                <a:cubicBezTo>
                  <a:pt x="290857" y="314242"/>
                  <a:pt x="302438" y="311926"/>
                  <a:pt x="308788" y="303783"/>
                </a:cubicBezTo>
                <a:cubicBezTo>
                  <a:pt x="306547" y="313197"/>
                  <a:pt x="310656" y="323358"/>
                  <a:pt x="319622" y="328288"/>
                </a:cubicBezTo>
                <a:cubicBezTo>
                  <a:pt x="329634" y="333818"/>
                  <a:pt x="342111" y="330679"/>
                  <a:pt x="348461" y="321415"/>
                </a:cubicBezTo>
                <a:cubicBezTo>
                  <a:pt x="356232" y="325748"/>
                  <a:pt x="366169" y="324030"/>
                  <a:pt x="371922" y="316857"/>
                </a:cubicBezTo>
                <a:cubicBezTo>
                  <a:pt x="374835" y="313271"/>
                  <a:pt x="376106" y="308713"/>
                  <a:pt x="375956" y="304231"/>
                </a:cubicBezTo>
                <a:lnTo>
                  <a:pt x="389181" y="298926"/>
                </a:lnTo>
                <a:lnTo>
                  <a:pt x="404198" y="310432"/>
                </a:lnTo>
                <a:cubicBezTo>
                  <a:pt x="412192" y="316708"/>
                  <a:pt x="423773" y="315438"/>
                  <a:pt x="430049" y="307443"/>
                </a:cubicBezTo>
                <a:lnTo>
                  <a:pt x="430273" y="307145"/>
                </a:lnTo>
                <a:lnTo>
                  <a:pt x="430273" y="307070"/>
                </a:lnTo>
                <a:lnTo>
                  <a:pt x="430497" y="306771"/>
                </a:lnTo>
                <a:cubicBezTo>
                  <a:pt x="436549" y="299075"/>
                  <a:pt x="435503" y="288092"/>
                  <a:pt x="428331" y="281667"/>
                </a:cubicBezTo>
                <a:lnTo>
                  <a:pt x="438043" y="277259"/>
                </a:lnTo>
                <a:lnTo>
                  <a:pt x="452912" y="288391"/>
                </a:lnTo>
                <a:cubicBezTo>
                  <a:pt x="460906" y="294667"/>
                  <a:pt x="472412" y="293322"/>
                  <a:pt x="478763" y="285328"/>
                </a:cubicBezTo>
                <a:lnTo>
                  <a:pt x="478987" y="285104"/>
                </a:lnTo>
                <a:lnTo>
                  <a:pt x="479061" y="284954"/>
                </a:lnTo>
                <a:lnTo>
                  <a:pt x="479211" y="284805"/>
                </a:lnTo>
                <a:cubicBezTo>
                  <a:pt x="485263" y="277110"/>
                  <a:pt x="484217" y="266126"/>
                  <a:pt x="476969" y="259701"/>
                </a:cubicBezTo>
                <a:lnTo>
                  <a:pt x="486234" y="255517"/>
                </a:lnTo>
                <a:cubicBezTo>
                  <a:pt x="492585" y="260299"/>
                  <a:pt x="496769" y="263437"/>
                  <a:pt x="497665" y="264109"/>
                </a:cubicBezTo>
                <a:cubicBezTo>
                  <a:pt x="499757" y="265753"/>
                  <a:pt x="500878" y="266649"/>
                  <a:pt x="500878" y="266649"/>
                </a:cubicBezTo>
                <a:cubicBezTo>
                  <a:pt x="508872" y="272926"/>
                  <a:pt x="520453" y="271581"/>
                  <a:pt x="526729" y="263586"/>
                </a:cubicBezTo>
                <a:lnTo>
                  <a:pt x="527177" y="262989"/>
                </a:lnTo>
                <a:cubicBezTo>
                  <a:pt x="533453" y="254994"/>
                  <a:pt x="532108" y="243413"/>
                  <a:pt x="524189" y="237138"/>
                </a:cubicBezTo>
                <a:lnTo>
                  <a:pt x="520453" y="234224"/>
                </a:lnTo>
                <a:lnTo>
                  <a:pt x="464492" y="190142"/>
                </a:lnTo>
                <a:cubicBezTo>
                  <a:pt x="464492" y="190142"/>
                  <a:pt x="439911" y="169521"/>
                  <a:pt x="410100" y="144642"/>
                </a:cubicBezTo>
                <a:lnTo>
                  <a:pt x="450521" y="177441"/>
                </a:lnTo>
                <a:lnTo>
                  <a:pt x="524189" y="237138"/>
                </a:lnTo>
                <a:lnTo>
                  <a:pt x="598903" y="190964"/>
                </a:lnTo>
                <a:cubicBezTo>
                  <a:pt x="599500" y="190516"/>
                  <a:pt x="599949" y="189993"/>
                  <a:pt x="600248" y="189395"/>
                </a:cubicBezTo>
                <a:lnTo>
                  <a:pt x="603908" y="196194"/>
                </a:lnTo>
                <a:cubicBezTo>
                  <a:pt x="606000" y="200005"/>
                  <a:pt x="610782" y="201424"/>
                  <a:pt x="614518" y="199333"/>
                </a:cubicBezTo>
                <a:lnTo>
                  <a:pt x="709928" y="147406"/>
                </a:lnTo>
                <a:cubicBezTo>
                  <a:pt x="713738" y="145314"/>
                  <a:pt x="715083" y="140532"/>
                  <a:pt x="713066" y="136722"/>
                </a:cubicBezTo>
                <a:lnTo>
                  <a:pt x="678996" y="73738"/>
                </a:lnTo>
                <a:close/>
              </a:path>
            </a:pathLst>
          </a:custGeom>
          <a:solidFill>
            <a:srgbClr val="000000">
              <a:alpha val="20000"/>
            </a:srgbClr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83" name="Freeform: Shape 1182">
            <a:extLst>
              <a:ext uri="{FF2B5EF4-FFF2-40B4-BE49-F238E27FC236}">
                <a16:creationId xmlns:a16="http://schemas.microsoft.com/office/drawing/2014/main" id="{450102DC-01E4-C765-66D9-6BBFBA2A903E}"/>
              </a:ext>
            </a:extLst>
          </p:cNvPr>
          <p:cNvSpPr/>
          <p:nvPr/>
        </p:nvSpPr>
        <p:spPr>
          <a:xfrm>
            <a:off x="8389154" y="5944957"/>
            <a:ext cx="191342" cy="142927"/>
          </a:xfrm>
          <a:custGeom>
            <a:avLst/>
            <a:gdLst>
              <a:gd name="connsiteX0" fmla="*/ 191342 w 191342"/>
              <a:gd name="connsiteY0" fmla="*/ 76806 h 142927"/>
              <a:gd name="connsiteX1" fmla="*/ 73593 w 191342"/>
              <a:gd name="connsiteY1" fmla="*/ 130002 h 142927"/>
              <a:gd name="connsiteX2" fmla="*/ 41541 w 191342"/>
              <a:gd name="connsiteY2" fmla="*/ 142927 h 142927"/>
              <a:gd name="connsiteX3" fmla="*/ 30707 w 191342"/>
              <a:gd name="connsiteY3" fmla="*/ 119019 h 142927"/>
              <a:gd name="connsiteX4" fmla="*/ 0 w 191342"/>
              <a:gd name="connsiteY4" fmla="*/ 90777 h 142927"/>
              <a:gd name="connsiteX5" fmla="*/ 4931 w 191342"/>
              <a:gd name="connsiteY5" fmla="*/ 65524 h 142927"/>
              <a:gd name="connsiteX6" fmla="*/ 9489 w 191342"/>
              <a:gd name="connsiteY6" fmla="*/ 21592 h 142927"/>
              <a:gd name="connsiteX7" fmla="*/ 41541 w 191342"/>
              <a:gd name="connsiteY7" fmla="*/ 0 h 142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1342" h="142927">
                <a:moveTo>
                  <a:pt x="191342" y="76806"/>
                </a:moveTo>
                <a:lnTo>
                  <a:pt x="73593" y="130002"/>
                </a:lnTo>
                <a:lnTo>
                  <a:pt x="41541" y="142927"/>
                </a:lnTo>
                <a:lnTo>
                  <a:pt x="30707" y="119019"/>
                </a:lnTo>
                <a:lnTo>
                  <a:pt x="0" y="90777"/>
                </a:lnTo>
                <a:lnTo>
                  <a:pt x="4931" y="65524"/>
                </a:lnTo>
                <a:lnTo>
                  <a:pt x="9489" y="21592"/>
                </a:lnTo>
                <a:lnTo>
                  <a:pt x="41541" y="0"/>
                </a:lnTo>
                <a:close/>
              </a:path>
            </a:pathLst>
          </a:custGeom>
          <a:solidFill>
            <a:srgbClr val="594528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84" name="Freeform: Shape 1183">
            <a:extLst>
              <a:ext uri="{FF2B5EF4-FFF2-40B4-BE49-F238E27FC236}">
                <a16:creationId xmlns:a16="http://schemas.microsoft.com/office/drawing/2014/main" id="{D20A41D7-83C9-8DAD-78BF-B2EB01D9E799}"/>
              </a:ext>
            </a:extLst>
          </p:cNvPr>
          <p:cNvSpPr/>
          <p:nvPr/>
        </p:nvSpPr>
        <p:spPr>
          <a:xfrm>
            <a:off x="8427109" y="5898261"/>
            <a:ext cx="3586" cy="1568"/>
          </a:xfrm>
          <a:custGeom>
            <a:avLst/>
            <a:gdLst>
              <a:gd name="connsiteX0" fmla="*/ 3586 w 3586"/>
              <a:gd name="connsiteY0" fmla="*/ 0 h 1568"/>
              <a:gd name="connsiteX1" fmla="*/ 0 w 3586"/>
              <a:gd name="connsiteY1" fmla="*/ 1569 h 1568"/>
              <a:gd name="connsiteX2" fmla="*/ 2989 w 3586"/>
              <a:gd name="connsiteY2" fmla="*/ 224 h 1568"/>
              <a:gd name="connsiteX3" fmla="*/ 3586 w 3586"/>
              <a:gd name="connsiteY3" fmla="*/ 0 h 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6" h="1568">
                <a:moveTo>
                  <a:pt x="3586" y="0"/>
                </a:moveTo>
                <a:cubicBezTo>
                  <a:pt x="2466" y="448"/>
                  <a:pt x="1270" y="971"/>
                  <a:pt x="0" y="1569"/>
                </a:cubicBezTo>
                <a:lnTo>
                  <a:pt x="2989" y="224"/>
                </a:lnTo>
                <a:cubicBezTo>
                  <a:pt x="3213" y="149"/>
                  <a:pt x="3437" y="74"/>
                  <a:pt x="3586" y="0"/>
                </a:cubicBezTo>
                <a:close/>
              </a:path>
            </a:pathLst>
          </a:custGeom>
          <a:solidFill>
            <a:srgbClr val="000000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85" name="Freeform: Shape 1184">
            <a:extLst>
              <a:ext uri="{FF2B5EF4-FFF2-40B4-BE49-F238E27FC236}">
                <a16:creationId xmlns:a16="http://schemas.microsoft.com/office/drawing/2014/main" id="{8EB173B7-AE5E-8576-9C83-C46533F3FE34}"/>
              </a:ext>
            </a:extLst>
          </p:cNvPr>
          <p:cNvSpPr/>
          <p:nvPr/>
        </p:nvSpPr>
        <p:spPr>
          <a:xfrm>
            <a:off x="8492932" y="6002636"/>
            <a:ext cx="2316" cy="1793"/>
          </a:xfrm>
          <a:custGeom>
            <a:avLst/>
            <a:gdLst>
              <a:gd name="connsiteX0" fmla="*/ 2316 w 2316"/>
              <a:gd name="connsiteY0" fmla="*/ 1793 h 1793"/>
              <a:gd name="connsiteX1" fmla="*/ 0 w 2316"/>
              <a:gd name="connsiteY1" fmla="*/ 75 h 1793"/>
              <a:gd name="connsiteX2" fmla="*/ 75 w 2316"/>
              <a:gd name="connsiteY2" fmla="*/ 0 h 1793"/>
              <a:gd name="connsiteX3" fmla="*/ 2316 w 2316"/>
              <a:gd name="connsiteY3" fmla="*/ 1793 h 1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16" h="1793">
                <a:moveTo>
                  <a:pt x="2316" y="1793"/>
                </a:moveTo>
                <a:cubicBezTo>
                  <a:pt x="1569" y="1195"/>
                  <a:pt x="747" y="673"/>
                  <a:pt x="0" y="75"/>
                </a:cubicBezTo>
                <a:lnTo>
                  <a:pt x="75" y="0"/>
                </a:lnTo>
                <a:cubicBezTo>
                  <a:pt x="822" y="598"/>
                  <a:pt x="1569" y="1195"/>
                  <a:pt x="2316" y="1793"/>
                </a:cubicBezTo>
                <a:close/>
              </a:path>
            </a:pathLst>
          </a:custGeom>
          <a:solidFill>
            <a:srgbClr val="000000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86" name="Freeform: Shape 1185">
            <a:extLst>
              <a:ext uri="{FF2B5EF4-FFF2-40B4-BE49-F238E27FC236}">
                <a16:creationId xmlns:a16="http://schemas.microsoft.com/office/drawing/2014/main" id="{4CD9A004-4F91-6F79-83E0-0CC7192ECC26}"/>
              </a:ext>
            </a:extLst>
          </p:cNvPr>
          <p:cNvSpPr/>
          <p:nvPr/>
        </p:nvSpPr>
        <p:spPr>
          <a:xfrm>
            <a:off x="8175396" y="5901174"/>
            <a:ext cx="322378" cy="202773"/>
          </a:xfrm>
          <a:custGeom>
            <a:avLst/>
            <a:gdLst>
              <a:gd name="connsiteX0" fmla="*/ 599 w 322378"/>
              <a:gd name="connsiteY0" fmla="*/ 63208 h 202773"/>
              <a:gd name="connsiteX1" fmla="*/ 2392 w 322378"/>
              <a:gd name="connsiteY1" fmla="*/ 69708 h 202773"/>
              <a:gd name="connsiteX2" fmla="*/ 60893 w 322378"/>
              <a:gd name="connsiteY2" fmla="*/ 103330 h 202773"/>
              <a:gd name="connsiteX3" fmla="*/ 65376 w 322378"/>
              <a:gd name="connsiteY3" fmla="*/ 105197 h 202773"/>
              <a:gd name="connsiteX4" fmla="*/ 235574 w 322378"/>
              <a:gd name="connsiteY4" fmla="*/ 199935 h 202773"/>
              <a:gd name="connsiteX5" fmla="*/ 259856 w 322378"/>
              <a:gd name="connsiteY5" fmla="*/ 195826 h 202773"/>
              <a:gd name="connsiteX6" fmla="*/ 257017 w 322378"/>
              <a:gd name="connsiteY6" fmla="*/ 168854 h 202773"/>
              <a:gd name="connsiteX7" fmla="*/ 213608 w 322378"/>
              <a:gd name="connsiteY7" fmla="*/ 129031 h 202773"/>
              <a:gd name="connsiteX8" fmla="*/ 292133 w 322378"/>
              <a:gd name="connsiteY8" fmla="*/ 189475 h 202773"/>
              <a:gd name="connsiteX9" fmla="*/ 317984 w 322378"/>
              <a:gd name="connsiteY9" fmla="*/ 186486 h 202773"/>
              <a:gd name="connsiteX10" fmla="*/ 318208 w 322378"/>
              <a:gd name="connsiteY10" fmla="*/ 186188 h 202773"/>
              <a:gd name="connsiteX11" fmla="*/ 318208 w 322378"/>
              <a:gd name="connsiteY11" fmla="*/ 186113 h 202773"/>
              <a:gd name="connsiteX12" fmla="*/ 318432 w 322378"/>
              <a:gd name="connsiteY12" fmla="*/ 185814 h 202773"/>
              <a:gd name="connsiteX13" fmla="*/ 315369 w 322378"/>
              <a:gd name="connsiteY13" fmla="*/ 159963 h 202773"/>
              <a:gd name="connsiteX14" fmla="*/ 232436 w 322378"/>
              <a:gd name="connsiteY14" fmla="*/ 86369 h 202773"/>
              <a:gd name="connsiteX15" fmla="*/ 35565 w 322378"/>
              <a:gd name="connsiteY15" fmla="*/ 0 h 202773"/>
              <a:gd name="connsiteX16" fmla="*/ 599 w 322378"/>
              <a:gd name="connsiteY16" fmla="*/ 63208 h 202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22378" h="202773">
                <a:moveTo>
                  <a:pt x="599" y="63208"/>
                </a:moveTo>
                <a:cubicBezTo>
                  <a:pt x="-671" y="65450"/>
                  <a:pt x="150" y="68438"/>
                  <a:pt x="2392" y="69708"/>
                </a:cubicBezTo>
                <a:lnTo>
                  <a:pt x="60893" y="103330"/>
                </a:lnTo>
                <a:cubicBezTo>
                  <a:pt x="62088" y="104002"/>
                  <a:pt x="63657" y="104674"/>
                  <a:pt x="65376" y="105197"/>
                </a:cubicBezTo>
                <a:cubicBezTo>
                  <a:pt x="65376" y="105197"/>
                  <a:pt x="233931" y="198889"/>
                  <a:pt x="235574" y="199935"/>
                </a:cubicBezTo>
                <a:cubicBezTo>
                  <a:pt x="243419" y="204866"/>
                  <a:pt x="253879" y="203297"/>
                  <a:pt x="259856" y="195826"/>
                </a:cubicBezTo>
                <a:cubicBezTo>
                  <a:pt x="266282" y="187831"/>
                  <a:pt x="265011" y="175279"/>
                  <a:pt x="257017" y="168854"/>
                </a:cubicBezTo>
                <a:lnTo>
                  <a:pt x="213608" y="129031"/>
                </a:lnTo>
                <a:lnTo>
                  <a:pt x="292133" y="189475"/>
                </a:lnTo>
                <a:cubicBezTo>
                  <a:pt x="300127" y="195751"/>
                  <a:pt x="311708" y="194481"/>
                  <a:pt x="317984" y="186486"/>
                </a:cubicBezTo>
                <a:lnTo>
                  <a:pt x="318208" y="186188"/>
                </a:lnTo>
                <a:lnTo>
                  <a:pt x="318208" y="186113"/>
                </a:lnTo>
                <a:lnTo>
                  <a:pt x="318432" y="185814"/>
                </a:lnTo>
                <a:cubicBezTo>
                  <a:pt x="324708" y="177820"/>
                  <a:pt x="323363" y="166239"/>
                  <a:pt x="315369" y="159963"/>
                </a:cubicBezTo>
                <a:lnTo>
                  <a:pt x="232436" y="86369"/>
                </a:lnTo>
                <a:lnTo>
                  <a:pt x="35565" y="0"/>
                </a:lnTo>
                <a:lnTo>
                  <a:pt x="599" y="63208"/>
                </a:lnTo>
                <a:close/>
              </a:path>
            </a:pathLst>
          </a:custGeom>
          <a:solidFill>
            <a:srgbClr val="D0B37E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87" name="Freeform: Shape 1186">
            <a:extLst>
              <a:ext uri="{FF2B5EF4-FFF2-40B4-BE49-F238E27FC236}">
                <a16:creationId xmlns:a16="http://schemas.microsoft.com/office/drawing/2014/main" id="{801DAC08-6973-B747-5585-453F5B889C03}"/>
              </a:ext>
            </a:extLst>
          </p:cNvPr>
          <p:cNvSpPr/>
          <p:nvPr/>
        </p:nvSpPr>
        <p:spPr>
          <a:xfrm>
            <a:off x="8210961" y="5837587"/>
            <a:ext cx="383574" cy="235117"/>
          </a:xfrm>
          <a:custGeom>
            <a:avLst/>
            <a:gdLst>
              <a:gd name="connsiteX0" fmla="*/ 376633 w 383574"/>
              <a:gd name="connsiteY0" fmla="*/ 179842 h 235117"/>
              <a:gd name="connsiteX1" fmla="*/ 372897 w 383574"/>
              <a:gd name="connsiteY1" fmla="*/ 176929 h 235117"/>
              <a:gd name="connsiteX2" fmla="*/ 316937 w 383574"/>
              <a:gd name="connsiteY2" fmla="*/ 132847 h 235117"/>
              <a:gd name="connsiteX3" fmla="*/ 158020 w 383574"/>
              <a:gd name="connsiteY3" fmla="*/ 1276 h 235117"/>
              <a:gd name="connsiteX4" fmla="*/ 152491 w 383574"/>
              <a:gd name="connsiteY4" fmla="*/ 230 h 235117"/>
              <a:gd name="connsiteX5" fmla="*/ 143376 w 383574"/>
              <a:gd name="connsiteY5" fmla="*/ 753 h 235117"/>
              <a:gd name="connsiteX6" fmla="*/ 72771 w 383574"/>
              <a:gd name="connsiteY6" fmla="*/ 23466 h 235117"/>
              <a:gd name="connsiteX7" fmla="*/ 63880 w 383574"/>
              <a:gd name="connsiteY7" fmla="*/ 23167 h 235117"/>
              <a:gd name="connsiteX8" fmla="*/ 34219 w 383574"/>
              <a:gd name="connsiteY8" fmla="*/ 11736 h 235117"/>
              <a:gd name="connsiteX9" fmla="*/ 27569 w 383574"/>
              <a:gd name="connsiteY9" fmla="*/ 14127 h 235117"/>
              <a:gd name="connsiteX10" fmla="*/ 0 w 383574"/>
              <a:gd name="connsiteY10" fmla="*/ 63737 h 235117"/>
              <a:gd name="connsiteX11" fmla="*/ 196871 w 383574"/>
              <a:gd name="connsiteY11" fmla="*/ 150106 h 235117"/>
              <a:gd name="connsiteX12" fmla="*/ 305207 w 383574"/>
              <a:gd name="connsiteY12" fmla="*/ 231171 h 235117"/>
              <a:gd name="connsiteX13" fmla="*/ 331058 w 383574"/>
              <a:gd name="connsiteY13" fmla="*/ 228108 h 235117"/>
              <a:gd name="connsiteX14" fmla="*/ 331282 w 383574"/>
              <a:gd name="connsiteY14" fmla="*/ 227883 h 235117"/>
              <a:gd name="connsiteX15" fmla="*/ 331357 w 383574"/>
              <a:gd name="connsiteY15" fmla="*/ 227734 h 235117"/>
              <a:gd name="connsiteX16" fmla="*/ 331506 w 383574"/>
              <a:gd name="connsiteY16" fmla="*/ 227585 h 235117"/>
              <a:gd name="connsiteX17" fmla="*/ 328443 w 383574"/>
              <a:gd name="connsiteY17" fmla="*/ 201733 h 235117"/>
              <a:gd name="connsiteX18" fmla="*/ 225711 w 383574"/>
              <a:gd name="connsiteY18" fmla="*/ 114169 h 235117"/>
              <a:gd name="connsiteX19" fmla="*/ 350110 w 383574"/>
              <a:gd name="connsiteY19" fmla="*/ 206814 h 235117"/>
              <a:gd name="connsiteX20" fmla="*/ 353322 w 383574"/>
              <a:gd name="connsiteY20" fmla="*/ 209354 h 235117"/>
              <a:gd name="connsiteX21" fmla="*/ 379173 w 383574"/>
              <a:gd name="connsiteY21" fmla="*/ 206291 h 235117"/>
              <a:gd name="connsiteX22" fmla="*/ 379622 w 383574"/>
              <a:gd name="connsiteY22" fmla="*/ 205694 h 235117"/>
              <a:gd name="connsiteX23" fmla="*/ 376633 w 383574"/>
              <a:gd name="connsiteY23" fmla="*/ 179842 h 2351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383574" h="235117">
                <a:moveTo>
                  <a:pt x="376633" y="179842"/>
                </a:moveTo>
                <a:lnTo>
                  <a:pt x="372897" y="176929"/>
                </a:lnTo>
                <a:lnTo>
                  <a:pt x="316937" y="132847"/>
                </a:lnTo>
                <a:cubicBezTo>
                  <a:pt x="316937" y="132847"/>
                  <a:pt x="160560" y="1724"/>
                  <a:pt x="158020" y="1276"/>
                </a:cubicBezTo>
                <a:lnTo>
                  <a:pt x="152491" y="230"/>
                </a:lnTo>
                <a:cubicBezTo>
                  <a:pt x="149951" y="-218"/>
                  <a:pt x="145842" y="6"/>
                  <a:pt x="143376" y="753"/>
                </a:cubicBezTo>
                <a:lnTo>
                  <a:pt x="72771" y="23466"/>
                </a:lnTo>
                <a:cubicBezTo>
                  <a:pt x="70306" y="24213"/>
                  <a:pt x="66271" y="24139"/>
                  <a:pt x="63880" y="23167"/>
                </a:cubicBezTo>
                <a:lnTo>
                  <a:pt x="34219" y="11736"/>
                </a:lnTo>
                <a:cubicBezTo>
                  <a:pt x="31828" y="10839"/>
                  <a:pt x="28765" y="11885"/>
                  <a:pt x="27569" y="14127"/>
                </a:cubicBezTo>
                <a:lnTo>
                  <a:pt x="0" y="63737"/>
                </a:lnTo>
                <a:lnTo>
                  <a:pt x="196871" y="150106"/>
                </a:lnTo>
                <a:lnTo>
                  <a:pt x="305207" y="231171"/>
                </a:lnTo>
                <a:cubicBezTo>
                  <a:pt x="313201" y="237447"/>
                  <a:pt x="324707" y="236102"/>
                  <a:pt x="331058" y="228108"/>
                </a:cubicBezTo>
                <a:lnTo>
                  <a:pt x="331282" y="227883"/>
                </a:lnTo>
                <a:lnTo>
                  <a:pt x="331357" y="227734"/>
                </a:lnTo>
                <a:lnTo>
                  <a:pt x="331506" y="227585"/>
                </a:lnTo>
                <a:cubicBezTo>
                  <a:pt x="337782" y="219590"/>
                  <a:pt x="336437" y="208010"/>
                  <a:pt x="328443" y="201733"/>
                </a:cubicBezTo>
                <a:lnTo>
                  <a:pt x="225711" y="114169"/>
                </a:lnTo>
                <a:cubicBezTo>
                  <a:pt x="225711" y="114169"/>
                  <a:pt x="344880" y="202780"/>
                  <a:pt x="350110" y="206814"/>
                </a:cubicBezTo>
                <a:cubicBezTo>
                  <a:pt x="352202" y="208458"/>
                  <a:pt x="353322" y="209354"/>
                  <a:pt x="353322" y="209354"/>
                </a:cubicBezTo>
                <a:cubicBezTo>
                  <a:pt x="361317" y="215631"/>
                  <a:pt x="372897" y="214286"/>
                  <a:pt x="379173" y="206291"/>
                </a:cubicBezTo>
                <a:lnTo>
                  <a:pt x="379622" y="205694"/>
                </a:lnTo>
                <a:cubicBezTo>
                  <a:pt x="385898" y="197699"/>
                  <a:pt x="384553" y="186118"/>
                  <a:pt x="376633" y="179842"/>
                </a:cubicBezTo>
                <a:close/>
              </a:path>
            </a:pathLst>
          </a:custGeom>
          <a:solidFill>
            <a:srgbClr val="DDC38C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88" name="Freeform: Shape 1187">
            <a:extLst>
              <a:ext uri="{FF2B5EF4-FFF2-40B4-BE49-F238E27FC236}">
                <a16:creationId xmlns:a16="http://schemas.microsoft.com/office/drawing/2014/main" id="{36F45E47-B47A-9CBD-984E-1F9ED881A8F5}"/>
              </a:ext>
            </a:extLst>
          </p:cNvPr>
          <p:cNvSpPr/>
          <p:nvPr/>
        </p:nvSpPr>
        <p:spPr>
          <a:xfrm>
            <a:off x="8334869" y="6011410"/>
            <a:ext cx="64936" cy="80476"/>
          </a:xfrm>
          <a:custGeom>
            <a:avLst/>
            <a:gdLst>
              <a:gd name="connsiteX0" fmla="*/ 54808 w 64936"/>
              <a:gd name="connsiteY0" fmla="*/ 2956 h 80476"/>
              <a:gd name="connsiteX1" fmla="*/ 61980 w 64936"/>
              <a:gd name="connsiteY1" fmla="*/ 31572 h 80476"/>
              <a:gd name="connsiteX2" fmla="*/ 38670 w 64936"/>
              <a:gd name="connsiteY2" fmla="*/ 70348 h 80476"/>
              <a:gd name="connsiteX3" fmla="*/ 10129 w 64936"/>
              <a:gd name="connsiteY3" fmla="*/ 77521 h 80476"/>
              <a:gd name="connsiteX4" fmla="*/ 10129 w 64936"/>
              <a:gd name="connsiteY4" fmla="*/ 77521 h 80476"/>
              <a:gd name="connsiteX5" fmla="*/ 2956 w 64936"/>
              <a:gd name="connsiteY5" fmla="*/ 48980 h 80476"/>
              <a:gd name="connsiteX6" fmla="*/ 26192 w 64936"/>
              <a:gd name="connsiteY6" fmla="*/ 10129 h 80476"/>
              <a:gd name="connsiteX7" fmla="*/ 54808 w 64936"/>
              <a:gd name="connsiteY7" fmla="*/ 2956 h 80476"/>
              <a:gd name="connsiteX8" fmla="*/ 54808 w 64936"/>
              <a:gd name="connsiteY8" fmla="*/ 2956 h 80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4936" h="80476">
                <a:moveTo>
                  <a:pt x="54808" y="2956"/>
                </a:moveTo>
                <a:cubicBezTo>
                  <a:pt x="64670" y="8858"/>
                  <a:pt x="67883" y="21635"/>
                  <a:pt x="61980" y="31572"/>
                </a:cubicBezTo>
                <a:lnTo>
                  <a:pt x="38670" y="70348"/>
                </a:lnTo>
                <a:cubicBezTo>
                  <a:pt x="32767" y="80210"/>
                  <a:pt x="19991" y="83423"/>
                  <a:pt x="10129" y="77521"/>
                </a:cubicBezTo>
                <a:lnTo>
                  <a:pt x="10129" y="77521"/>
                </a:lnTo>
                <a:cubicBezTo>
                  <a:pt x="267" y="71618"/>
                  <a:pt x="-2946" y="58842"/>
                  <a:pt x="2956" y="48980"/>
                </a:cubicBezTo>
                <a:lnTo>
                  <a:pt x="26192" y="10129"/>
                </a:lnTo>
                <a:cubicBezTo>
                  <a:pt x="32095" y="267"/>
                  <a:pt x="44946" y="-2946"/>
                  <a:pt x="54808" y="2956"/>
                </a:cubicBezTo>
                <a:lnTo>
                  <a:pt x="54808" y="2956"/>
                </a:lnTo>
                <a:close/>
              </a:path>
            </a:pathLst>
          </a:custGeom>
          <a:solidFill>
            <a:srgbClr val="594528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89" name="Freeform: Shape 1188">
            <a:extLst>
              <a:ext uri="{FF2B5EF4-FFF2-40B4-BE49-F238E27FC236}">
                <a16:creationId xmlns:a16="http://schemas.microsoft.com/office/drawing/2014/main" id="{26AE98C1-60D6-FF7E-E6BA-94EE910BE1BD}"/>
              </a:ext>
            </a:extLst>
          </p:cNvPr>
          <p:cNvSpPr/>
          <p:nvPr/>
        </p:nvSpPr>
        <p:spPr>
          <a:xfrm>
            <a:off x="8297001" y="5974886"/>
            <a:ext cx="76269" cy="95620"/>
          </a:xfrm>
          <a:custGeom>
            <a:avLst/>
            <a:gdLst>
              <a:gd name="connsiteX0" fmla="*/ 65256 w 76269"/>
              <a:gd name="connsiteY0" fmla="*/ 3094 h 95620"/>
              <a:gd name="connsiteX1" fmla="*/ 73175 w 76269"/>
              <a:gd name="connsiteY1" fmla="*/ 33652 h 95620"/>
              <a:gd name="connsiteX2" fmla="*/ 41571 w 76269"/>
              <a:gd name="connsiteY2" fmla="*/ 84607 h 95620"/>
              <a:gd name="connsiteX3" fmla="*/ 11013 w 76269"/>
              <a:gd name="connsiteY3" fmla="*/ 92526 h 95620"/>
              <a:gd name="connsiteX4" fmla="*/ 11013 w 76269"/>
              <a:gd name="connsiteY4" fmla="*/ 92526 h 95620"/>
              <a:gd name="connsiteX5" fmla="*/ 3094 w 76269"/>
              <a:gd name="connsiteY5" fmla="*/ 61968 h 95620"/>
              <a:gd name="connsiteX6" fmla="*/ 34698 w 76269"/>
              <a:gd name="connsiteY6" fmla="*/ 11013 h 95620"/>
              <a:gd name="connsiteX7" fmla="*/ 65256 w 76269"/>
              <a:gd name="connsiteY7" fmla="*/ 3094 h 95620"/>
              <a:gd name="connsiteX8" fmla="*/ 65256 w 76269"/>
              <a:gd name="connsiteY8" fmla="*/ 3094 h 95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6269" h="95620">
                <a:moveTo>
                  <a:pt x="65256" y="3094"/>
                </a:moveTo>
                <a:cubicBezTo>
                  <a:pt x="75865" y="9370"/>
                  <a:pt x="79451" y="23042"/>
                  <a:pt x="73175" y="33652"/>
                </a:cubicBezTo>
                <a:lnTo>
                  <a:pt x="41571" y="84607"/>
                </a:lnTo>
                <a:cubicBezTo>
                  <a:pt x="35296" y="95216"/>
                  <a:pt x="21623" y="98802"/>
                  <a:pt x="11013" y="92526"/>
                </a:cubicBezTo>
                <a:lnTo>
                  <a:pt x="11013" y="92526"/>
                </a:lnTo>
                <a:cubicBezTo>
                  <a:pt x="404" y="86251"/>
                  <a:pt x="-3182" y="72578"/>
                  <a:pt x="3094" y="61968"/>
                </a:cubicBezTo>
                <a:lnTo>
                  <a:pt x="34698" y="11013"/>
                </a:lnTo>
                <a:cubicBezTo>
                  <a:pt x="40974" y="404"/>
                  <a:pt x="54646" y="-3182"/>
                  <a:pt x="65256" y="3094"/>
                </a:cubicBezTo>
                <a:lnTo>
                  <a:pt x="65256" y="3094"/>
                </a:lnTo>
                <a:close/>
              </a:path>
            </a:pathLst>
          </a:custGeom>
          <a:solidFill>
            <a:srgbClr val="67522F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90" name="Freeform: Shape 1189">
            <a:extLst>
              <a:ext uri="{FF2B5EF4-FFF2-40B4-BE49-F238E27FC236}">
                <a16:creationId xmlns:a16="http://schemas.microsoft.com/office/drawing/2014/main" id="{85372AAA-D4F5-30AF-2D60-76893D33DCDA}"/>
              </a:ext>
            </a:extLst>
          </p:cNvPr>
          <p:cNvSpPr/>
          <p:nvPr/>
        </p:nvSpPr>
        <p:spPr>
          <a:xfrm>
            <a:off x="8265435" y="5974069"/>
            <a:ext cx="58785" cy="68307"/>
          </a:xfrm>
          <a:custGeom>
            <a:avLst/>
            <a:gdLst>
              <a:gd name="connsiteX0" fmla="*/ 48333 w 58785"/>
              <a:gd name="connsiteY0" fmla="*/ 3239 h 68307"/>
              <a:gd name="connsiteX1" fmla="*/ 55580 w 58785"/>
              <a:gd name="connsiteY1" fmla="*/ 33349 h 68307"/>
              <a:gd name="connsiteX2" fmla="*/ 40563 w 58785"/>
              <a:gd name="connsiteY2" fmla="*/ 57855 h 68307"/>
              <a:gd name="connsiteX3" fmla="*/ 10453 w 58785"/>
              <a:gd name="connsiteY3" fmla="*/ 65102 h 68307"/>
              <a:gd name="connsiteX4" fmla="*/ 10453 w 58785"/>
              <a:gd name="connsiteY4" fmla="*/ 65102 h 68307"/>
              <a:gd name="connsiteX5" fmla="*/ 3206 w 58785"/>
              <a:gd name="connsiteY5" fmla="*/ 34992 h 68307"/>
              <a:gd name="connsiteX6" fmla="*/ 18223 w 58785"/>
              <a:gd name="connsiteY6" fmla="*/ 10486 h 68307"/>
              <a:gd name="connsiteX7" fmla="*/ 48333 w 58785"/>
              <a:gd name="connsiteY7" fmla="*/ 3239 h 68307"/>
              <a:gd name="connsiteX8" fmla="*/ 48333 w 58785"/>
              <a:gd name="connsiteY8" fmla="*/ 3239 h 68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8785" h="68307">
                <a:moveTo>
                  <a:pt x="48333" y="3239"/>
                </a:moveTo>
                <a:cubicBezTo>
                  <a:pt x="58643" y="9515"/>
                  <a:pt x="61856" y="23038"/>
                  <a:pt x="55580" y="33349"/>
                </a:cubicBezTo>
                <a:lnTo>
                  <a:pt x="40563" y="57855"/>
                </a:lnTo>
                <a:cubicBezTo>
                  <a:pt x="34287" y="68165"/>
                  <a:pt x="20763" y="71378"/>
                  <a:pt x="10453" y="65102"/>
                </a:cubicBezTo>
                <a:lnTo>
                  <a:pt x="10453" y="65102"/>
                </a:lnTo>
                <a:cubicBezTo>
                  <a:pt x="142" y="58826"/>
                  <a:pt x="-3070" y="45303"/>
                  <a:pt x="3206" y="34992"/>
                </a:cubicBezTo>
                <a:lnTo>
                  <a:pt x="18223" y="10486"/>
                </a:lnTo>
                <a:cubicBezTo>
                  <a:pt x="24499" y="176"/>
                  <a:pt x="38022" y="-3112"/>
                  <a:pt x="48333" y="3239"/>
                </a:cubicBezTo>
                <a:lnTo>
                  <a:pt x="48333" y="3239"/>
                </a:lnTo>
                <a:close/>
              </a:path>
            </a:pathLst>
          </a:custGeom>
          <a:solidFill>
            <a:srgbClr val="67522F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91" name="Freeform: Shape 1190">
            <a:extLst>
              <a:ext uri="{FF2B5EF4-FFF2-40B4-BE49-F238E27FC236}">
                <a16:creationId xmlns:a16="http://schemas.microsoft.com/office/drawing/2014/main" id="{90E1FEA2-E4C5-3FA3-3DCB-963B85DE2101}"/>
              </a:ext>
            </a:extLst>
          </p:cNvPr>
          <p:cNvSpPr/>
          <p:nvPr/>
        </p:nvSpPr>
        <p:spPr>
          <a:xfrm>
            <a:off x="8371379" y="6050737"/>
            <a:ext cx="54378" cy="60475"/>
          </a:xfrm>
          <a:custGeom>
            <a:avLst/>
            <a:gdLst>
              <a:gd name="connsiteX0" fmla="*/ 42954 w 54378"/>
              <a:gd name="connsiteY0" fmla="*/ 2705 h 60475"/>
              <a:gd name="connsiteX1" fmla="*/ 51621 w 54378"/>
              <a:gd name="connsiteY1" fmla="*/ 32665 h 60475"/>
              <a:gd name="connsiteX2" fmla="*/ 41385 w 54378"/>
              <a:gd name="connsiteY2" fmla="*/ 49027 h 60475"/>
              <a:gd name="connsiteX3" fmla="*/ 11425 w 54378"/>
              <a:gd name="connsiteY3" fmla="*/ 57769 h 60475"/>
              <a:gd name="connsiteX4" fmla="*/ 11425 w 54378"/>
              <a:gd name="connsiteY4" fmla="*/ 57769 h 60475"/>
              <a:gd name="connsiteX5" fmla="*/ 2758 w 54378"/>
              <a:gd name="connsiteY5" fmla="*/ 27808 h 60475"/>
              <a:gd name="connsiteX6" fmla="*/ 12994 w 54378"/>
              <a:gd name="connsiteY6" fmla="*/ 11521 h 60475"/>
              <a:gd name="connsiteX7" fmla="*/ 42954 w 54378"/>
              <a:gd name="connsiteY7" fmla="*/ 2705 h 60475"/>
              <a:gd name="connsiteX8" fmla="*/ 42954 w 54378"/>
              <a:gd name="connsiteY8" fmla="*/ 2705 h 60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4378" h="60475">
                <a:moveTo>
                  <a:pt x="42954" y="2705"/>
                </a:moveTo>
                <a:cubicBezTo>
                  <a:pt x="53638" y="8607"/>
                  <a:pt x="57523" y="21981"/>
                  <a:pt x="51621" y="32665"/>
                </a:cubicBezTo>
                <a:lnTo>
                  <a:pt x="41385" y="49027"/>
                </a:lnTo>
                <a:cubicBezTo>
                  <a:pt x="35483" y="59711"/>
                  <a:pt x="22109" y="63597"/>
                  <a:pt x="11425" y="57769"/>
                </a:cubicBezTo>
                <a:lnTo>
                  <a:pt x="11425" y="57769"/>
                </a:lnTo>
                <a:cubicBezTo>
                  <a:pt x="740" y="51866"/>
                  <a:pt x="-3145" y="38493"/>
                  <a:pt x="2758" y="27808"/>
                </a:cubicBezTo>
                <a:lnTo>
                  <a:pt x="12994" y="11521"/>
                </a:lnTo>
                <a:cubicBezTo>
                  <a:pt x="18896" y="762"/>
                  <a:pt x="32270" y="-3123"/>
                  <a:pt x="42954" y="2705"/>
                </a:cubicBezTo>
                <a:lnTo>
                  <a:pt x="42954" y="2705"/>
                </a:lnTo>
                <a:close/>
              </a:path>
            </a:pathLst>
          </a:custGeom>
          <a:solidFill>
            <a:srgbClr val="594528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92" name="Freeform: Shape 1191">
            <a:extLst>
              <a:ext uri="{FF2B5EF4-FFF2-40B4-BE49-F238E27FC236}">
                <a16:creationId xmlns:a16="http://schemas.microsoft.com/office/drawing/2014/main" id="{E5BD674B-2E87-1437-D380-F9948B5A23BB}"/>
              </a:ext>
            </a:extLst>
          </p:cNvPr>
          <p:cNvSpPr/>
          <p:nvPr/>
        </p:nvSpPr>
        <p:spPr>
          <a:xfrm>
            <a:off x="8335061" y="5982540"/>
            <a:ext cx="31004" cy="27866"/>
          </a:xfrm>
          <a:custGeom>
            <a:avLst/>
            <a:gdLst>
              <a:gd name="connsiteX0" fmla="*/ 29213 w 31004"/>
              <a:gd name="connsiteY0" fmla="*/ 21217 h 27866"/>
              <a:gd name="connsiteX1" fmla="*/ 23684 w 31004"/>
              <a:gd name="connsiteY1" fmla="*/ 1791 h 27866"/>
              <a:gd name="connsiteX2" fmla="*/ 4259 w 31004"/>
              <a:gd name="connsiteY2" fmla="*/ 7320 h 27866"/>
              <a:gd name="connsiteX3" fmla="*/ 0 w 31004"/>
              <a:gd name="connsiteY3" fmla="*/ 14044 h 27866"/>
              <a:gd name="connsiteX4" fmla="*/ 24954 w 31004"/>
              <a:gd name="connsiteY4" fmla="*/ 27866 h 27866"/>
              <a:gd name="connsiteX5" fmla="*/ 29213 w 31004"/>
              <a:gd name="connsiteY5" fmla="*/ 21217 h 27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04" h="27866">
                <a:moveTo>
                  <a:pt x="29213" y="21217"/>
                </a:moveTo>
                <a:cubicBezTo>
                  <a:pt x="33024" y="14343"/>
                  <a:pt x="30558" y="5602"/>
                  <a:pt x="23684" y="1791"/>
                </a:cubicBezTo>
                <a:cubicBezTo>
                  <a:pt x="16811" y="-2019"/>
                  <a:pt x="8069" y="446"/>
                  <a:pt x="4259" y="7320"/>
                </a:cubicBezTo>
                <a:lnTo>
                  <a:pt x="0" y="14044"/>
                </a:lnTo>
                <a:lnTo>
                  <a:pt x="24954" y="27866"/>
                </a:lnTo>
                <a:lnTo>
                  <a:pt x="29213" y="21217"/>
                </a:lnTo>
                <a:close/>
              </a:path>
            </a:pathLst>
          </a:custGeom>
          <a:solidFill>
            <a:srgbClr val="806440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93" name="Freeform: Shape 1192">
            <a:extLst>
              <a:ext uri="{FF2B5EF4-FFF2-40B4-BE49-F238E27FC236}">
                <a16:creationId xmlns:a16="http://schemas.microsoft.com/office/drawing/2014/main" id="{43D22F7A-88A8-5807-AD9C-9B2BF432B227}"/>
              </a:ext>
            </a:extLst>
          </p:cNvPr>
          <p:cNvSpPr/>
          <p:nvPr/>
        </p:nvSpPr>
        <p:spPr>
          <a:xfrm>
            <a:off x="8285601" y="5982540"/>
            <a:ext cx="31004" cy="27866"/>
          </a:xfrm>
          <a:custGeom>
            <a:avLst/>
            <a:gdLst>
              <a:gd name="connsiteX0" fmla="*/ 29213 w 31004"/>
              <a:gd name="connsiteY0" fmla="*/ 21217 h 27866"/>
              <a:gd name="connsiteX1" fmla="*/ 23684 w 31004"/>
              <a:gd name="connsiteY1" fmla="*/ 1791 h 27866"/>
              <a:gd name="connsiteX2" fmla="*/ 4259 w 31004"/>
              <a:gd name="connsiteY2" fmla="*/ 7320 h 27866"/>
              <a:gd name="connsiteX3" fmla="*/ 0 w 31004"/>
              <a:gd name="connsiteY3" fmla="*/ 14044 h 27866"/>
              <a:gd name="connsiteX4" fmla="*/ 24954 w 31004"/>
              <a:gd name="connsiteY4" fmla="*/ 27866 h 27866"/>
              <a:gd name="connsiteX5" fmla="*/ 29213 w 31004"/>
              <a:gd name="connsiteY5" fmla="*/ 21217 h 27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04" h="27866">
                <a:moveTo>
                  <a:pt x="29213" y="21217"/>
                </a:moveTo>
                <a:cubicBezTo>
                  <a:pt x="33024" y="14343"/>
                  <a:pt x="30558" y="5602"/>
                  <a:pt x="23684" y="1791"/>
                </a:cubicBezTo>
                <a:cubicBezTo>
                  <a:pt x="16811" y="-2019"/>
                  <a:pt x="8069" y="446"/>
                  <a:pt x="4259" y="7320"/>
                </a:cubicBezTo>
                <a:lnTo>
                  <a:pt x="0" y="14044"/>
                </a:lnTo>
                <a:lnTo>
                  <a:pt x="24954" y="27866"/>
                </a:lnTo>
                <a:lnTo>
                  <a:pt x="29213" y="21217"/>
                </a:lnTo>
                <a:close/>
              </a:path>
            </a:pathLst>
          </a:custGeom>
          <a:solidFill>
            <a:srgbClr val="806440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94" name="Freeform: Shape 1193">
            <a:extLst>
              <a:ext uri="{FF2B5EF4-FFF2-40B4-BE49-F238E27FC236}">
                <a16:creationId xmlns:a16="http://schemas.microsoft.com/office/drawing/2014/main" id="{1FDEC3AB-0918-D99C-CEED-7C7AA44A5A70}"/>
              </a:ext>
            </a:extLst>
          </p:cNvPr>
          <p:cNvSpPr/>
          <p:nvPr/>
        </p:nvSpPr>
        <p:spPr>
          <a:xfrm>
            <a:off x="8362033" y="6018328"/>
            <a:ext cx="31004" cy="27866"/>
          </a:xfrm>
          <a:custGeom>
            <a:avLst/>
            <a:gdLst>
              <a:gd name="connsiteX0" fmla="*/ 29213 w 31004"/>
              <a:gd name="connsiteY0" fmla="*/ 21217 h 27866"/>
              <a:gd name="connsiteX1" fmla="*/ 23684 w 31004"/>
              <a:gd name="connsiteY1" fmla="*/ 1791 h 27866"/>
              <a:gd name="connsiteX2" fmla="*/ 4259 w 31004"/>
              <a:gd name="connsiteY2" fmla="*/ 7320 h 27866"/>
              <a:gd name="connsiteX3" fmla="*/ 0 w 31004"/>
              <a:gd name="connsiteY3" fmla="*/ 14044 h 27866"/>
              <a:gd name="connsiteX4" fmla="*/ 24954 w 31004"/>
              <a:gd name="connsiteY4" fmla="*/ 27866 h 27866"/>
              <a:gd name="connsiteX5" fmla="*/ 29213 w 31004"/>
              <a:gd name="connsiteY5" fmla="*/ 21217 h 27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04" h="27866">
                <a:moveTo>
                  <a:pt x="29213" y="21217"/>
                </a:moveTo>
                <a:cubicBezTo>
                  <a:pt x="33024" y="14343"/>
                  <a:pt x="30558" y="5601"/>
                  <a:pt x="23684" y="1791"/>
                </a:cubicBezTo>
                <a:cubicBezTo>
                  <a:pt x="16811" y="-2019"/>
                  <a:pt x="8069" y="446"/>
                  <a:pt x="4259" y="7320"/>
                </a:cubicBezTo>
                <a:lnTo>
                  <a:pt x="0" y="14044"/>
                </a:lnTo>
                <a:lnTo>
                  <a:pt x="24954" y="27866"/>
                </a:lnTo>
                <a:lnTo>
                  <a:pt x="29213" y="21217"/>
                </a:lnTo>
                <a:close/>
              </a:path>
            </a:pathLst>
          </a:custGeom>
          <a:solidFill>
            <a:srgbClr val="806440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95" name="Freeform: Shape 1194">
            <a:extLst>
              <a:ext uri="{FF2B5EF4-FFF2-40B4-BE49-F238E27FC236}">
                <a16:creationId xmlns:a16="http://schemas.microsoft.com/office/drawing/2014/main" id="{6FC71CD2-344E-9141-38AD-93922D910DD1}"/>
              </a:ext>
            </a:extLst>
          </p:cNvPr>
          <p:cNvSpPr/>
          <p:nvPr/>
        </p:nvSpPr>
        <p:spPr>
          <a:xfrm>
            <a:off x="8388183" y="6057478"/>
            <a:ext cx="31004" cy="27866"/>
          </a:xfrm>
          <a:custGeom>
            <a:avLst/>
            <a:gdLst>
              <a:gd name="connsiteX0" fmla="*/ 29213 w 31004"/>
              <a:gd name="connsiteY0" fmla="*/ 21217 h 27866"/>
              <a:gd name="connsiteX1" fmla="*/ 23684 w 31004"/>
              <a:gd name="connsiteY1" fmla="*/ 1791 h 27866"/>
              <a:gd name="connsiteX2" fmla="*/ 4259 w 31004"/>
              <a:gd name="connsiteY2" fmla="*/ 7320 h 27866"/>
              <a:gd name="connsiteX3" fmla="*/ 0 w 31004"/>
              <a:gd name="connsiteY3" fmla="*/ 14044 h 27866"/>
              <a:gd name="connsiteX4" fmla="*/ 24954 w 31004"/>
              <a:gd name="connsiteY4" fmla="*/ 27866 h 27866"/>
              <a:gd name="connsiteX5" fmla="*/ 29213 w 31004"/>
              <a:gd name="connsiteY5" fmla="*/ 21217 h 27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04" h="27866">
                <a:moveTo>
                  <a:pt x="29213" y="21217"/>
                </a:moveTo>
                <a:cubicBezTo>
                  <a:pt x="33024" y="14343"/>
                  <a:pt x="30558" y="5602"/>
                  <a:pt x="23684" y="1791"/>
                </a:cubicBezTo>
                <a:cubicBezTo>
                  <a:pt x="16811" y="-2019"/>
                  <a:pt x="8069" y="446"/>
                  <a:pt x="4259" y="7320"/>
                </a:cubicBezTo>
                <a:lnTo>
                  <a:pt x="0" y="14044"/>
                </a:lnTo>
                <a:lnTo>
                  <a:pt x="24954" y="27866"/>
                </a:lnTo>
                <a:lnTo>
                  <a:pt x="29213" y="21217"/>
                </a:lnTo>
                <a:close/>
              </a:path>
            </a:pathLst>
          </a:custGeom>
          <a:solidFill>
            <a:srgbClr val="806440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96" name="Freeform: Shape 1195">
            <a:extLst>
              <a:ext uri="{FF2B5EF4-FFF2-40B4-BE49-F238E27FC236}">
                <a16:creationId xmlns:a16="http://schemas.microsoft.com/office/drawing/2014/main" id="{7554D5DF-F49C-0B1C-BD1B-B246E956AD17}"/>
              </a:ext>
            </a:extLst>
          </p:cNvPr>
          <p:cNvSpPr/>
          <p:nvPr/>
        </p:nvSpPr>
        <p:spPr>
          <a:xfrm>
            <a:off x="8513927" y="5903565"/>
            <a:ext cx="150480" cy="113714"/>
          </a:xfrm>
          <a:custGeom>
            <a:avLst/>
            <a:gdLst>
              <a:gd name="connsiteX0" fmla="*/ 149802 w 150480"/>
              <a:gd name="connsiteY0" fmla="*/ 60743 h 113714"/>
              <a:gd name="connsiteX1" fmla="*/ 116105 w 150480"/>
              <a:gd name="connsiteY1" fmla="*/ 0 h 113714"/>
              <a:gd name="connsiteX2" fmla="*/ 0 w 150480"/>
              <a:gd name="connsiteY2" fmla="*/ 54019 h 113714"/>
              <a:gd name="connsiteX3" fmla="*/ 73668 w 150480"/>
              <a:gd name="connsiteY3" fmla="*/ 113715 h 113714"/>
              <a:gd name="connsiteX4" fmla="*/ 148382 w 150480"/>
              <a:gd name="connsiteY4" fmla="*/ 67542 h 113714"/>
              <a:gd name="connsiteX5" fmla="*/ 149802 w 150480"/>
              <a:gd name="connsiteY5" fmla="*/ 60743 h 113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0480" h="113714">
                <a:moveTo>
                  <a:pt x="149802" y="60743"/>
                </a:moveTo>
                <a:lnTo>
                  <a:pt x="116105" y="0"/>
                </a:lnTo>
                <a:lnTo>
                  <a:pt x="0" y="54019"/>
                </a:lnTo>
                <a:lnTo>
                  <a:pt x="73668" y="113715"/>
                </a:lnTo>
                <a:lnTo>
                  <a:pt x="148382" y="67542"/>
                </a:lnTo>
                <a:cubicBezTo>
                  <a:pt x="150399" y="66122"/>
                  <a:pt x="151146" y="63059"/>
                  <a:pt x="149802" y="60743"/>
                </a:cubicBezTo>
                <a:close/>
              </a:path>
            </a:pathLst>
          </a:custGeom>
          <a:solidFill>
            <a:srgbClr val="594528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197" name="Graphic 733">
            <a:extLst>
              <a:ext uri="{FF2B5EF4-FFF2-40B4-BE49-F238E27FC236}">
                <a16:creationId xmlns:a16="http://schemas.microsoft.com/office/drawing/2014/main" id="{2E6720F2-9058-3189-55F9-AAFD681DBF70}"/>
              </a:ext>
            </a:extLst>
          </p:cNvPr>
          <p:cNvGrpSpPr/>
          <p:nvPr/>
        </p:nvGrpSpPr>
        <p:grpSpPr>
          <a:xfrm>
            <a:off x="8063331" y="5780142"/>
            <a:ext cx="182892" cy="199477"/>
            <a:chOff x="8063331" y="5780142"/>
            <a:chExt cx="182892" cy="199477"/>
          </a:xfrm>
        </p:grpSpPr>
        <p:grpSp>
          <p:nvGrpSpPr>
            <p:cNvPr id="1198" name="Graphic 733">
              <a:extLst>
                <a:ext uri="{FF2B5EF4-FFF2-40B4-BE49-F238E27FC236}">
                  <a16:creationId xmlns:a16="http://schemas.microsoft.com/office/drawing/2014/main" id="{82AF73D4-D99E-C237-CFAC-A852CC91F080}"/>
                </a:ext>
              </a:extLst>
            </p:cNvPr>
            <p:cNvGrpSpPr/>
            <p:nvPr/>
          </p:nvGrpSpPr>
          <p:grpSpPr>
            <a:xfrm>
              <a:off x="8063331" y="5780142"/>
              <a:ext cx="182892" cy="199477"/>
              <a:chOff x="8063331" y="5780142"/>
              <a:chExt cx="182892" cy="199477"/>
            </a:xfrm>
          </p:grpSpPr>
          <p:sp>
            <p:nvSpPr>
              <p:cNvPr id="1199" name="Freeform: Shape 1198">
                <a:extLst>
                  <a:ext uri="{FF2B5EF4-FFF2-40B4-BE49-F238E27FC236}">
                    <a16:creationId xmlns:a16="http://schemas.microsoft.com/office/drawing/2014/main" id="{02E62C2E-A877-15DC-0C92-E2B97EEC33B6}"/>
                  </a:ext>
                </a:extLst>
              </p:cNvPr>
              <p:cNvSpPr/>
              <p:nvPr/>
            </p:nvSpPr>
            <p:spPr>
              <a:xfrm>
                <a:off x="8098666" y="5780142"/>
                <a:ext cx="147557" cy="132313"/>
              </a:xfrm>
              <a:custGeom>
                <a:avLst/>
                <a:gdLst>
                  <a:gd name="connsiteX0" fmla="*/ 143525 w 147557"/>
                  <a:gd name="connsiteY0" fmla="*/ 52893 h 132313"/>
                  <a:gd name="connsiteX1" fmla="*/ 90105 w 147557"/>
                  <a:gd name="connsiteY1" fmla="*/ 23829 h 132313"/>
                  <a:gd name="connsiteX2" fmla="*/ 48116 w 147557"/>
                  <a:gd name="connsiteY2" fmla="*/ 967 h 132313"/>
                  <a:gd name="connsiteX3" fmla="*/ 37432 w 147557"/>
                  <a:gd name="connsiteY3" fmla="*/ 4105 h 132313"/>
                  <a:gd name="connsiteX4" fmla="*/ 0 w 147557"/>
                  <a:gd name="connsiteY4" fmla="*/ 72842 h 132313"/>
                  <a:gd name="connsiteX5" fmla="*/ 45874 w 147557"/>
                  <a:gd name="connsiteY5" fmla="*/ 97871 h 132313"/>
                  <a:gd name="connsiteX6" fmla="*/ 109157 w 147557"/>
                  <a:gd name="connsiteY6" fmla="*/ 132314 h 132313"/>
                  <a:gd name="connsiteX7" fmla="*/ 146589 w 147557"/>
                  <a:gd name="connsiteY7" fmla="*/ 63652 h 132313"/>
                  <a:gd name="connsiteX8" fmla="*/ 143525 w 147557"/>
                  <a:gd name="connsiteY8" fmla="*/ 52893 h 132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557" h="132313">
                    <a:moveTo>
                      <a:pt x="143525" y="52893"/>
                    </a:moveTo>
                    <a:lnTo>
                      <a:pt x="90105" y="23829"/>
                    </a:lnTo>
                    <a:lnTo>
                      <a:pt x="48116" y="967"/>
                    </a:lnTo>
                    <a:cubicBezTo>
                      <a:pt x="44305" y="-1125"/>
                      <a:pt x="39524" y="294"/>
                      <a:pt x="37432" y="4105"/>
                    </a:cubicBezTo>
                    <a:lnTo>
                      <a:pt x="0" y="72842"/>
                    </a:lnTo>
                    <a:lnTo>
                      <a:pt x="45874" y="97871"/>
                    </a:lnTo>
                    <a:lnTo>
                      <a:pt x="109157" y="132314"/>
                    </a:lnTo>
                    <a:lnTo>
                      <a:pt x="146589" y="63652"/>
                    </a:lnTo>
                    <a:cubicBezTo>
                      <a:pt x="148681" y="59692"/>
                      <a:pt x="147261" y="54910"/>
                      <a:pt x="143525" y="52893"/>
                    </a:cubicBezTo>
                    <a:close/>
                  </a:path>
                </a:pathLst>
              </a:custGeom>
              <a:solidFill>
                <a:srgbClr val="EBEBED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0" name="Freeform: Shape 1199">
                <a:extLst>
                  <a:ext uri="{FF2B5EF4-FFF2-40B4-BE49-F238E27FC236}">
                    <a16:creationId xmlns:a16="http://schemas.microsoft.com/office/drawing/2014/main" id="{01056DFA-8F15-3235-461A-73773CBDE42A}"/>
                  </a:ext>
                </a:extLst>
              </p:cNvPr>
              <p:cNvSpPr/>
              <p:nvPr/>
            </p:nvSpPr>
            <p:spPr>
              <a:xfrm>
                <a:off x="8063331" y="5852909"/>
                <a:ext cx="144566" cy="126710"/>
              </a:xfrm>
              <a:custGeom>
                <a:avLst/>
                <a:gdLst>
                  <a:gd name="connsiteX0" fmla="*/ 967 w 144566"/>
                  <a:gd name="connsiteY0" fmla="*/ 63133 h 126710"/>
                  <a:gd name="connsiteX1" fmla="*/ 4105 w 144566"/>
                  <a:gd name="connsiteY1" fmla="*/ 73817 h 126710"/>
                  <a:gd name="connsiteX2" fmla="*/ 99514 w 144566"/>
                  <a:gd name="connsiteY2" fmla="*/ 125743 h 126710"/>
                  <a:gd name="connsiteX3" fmla="*/ 110124 w 144566"/>
                  <a:gd name="connsiteY3" fmla="*/ 122605 h 126710"/>
                  <a:gd name="connsiteX4" fmla="*/ 144567 w 144566"/>
                  <a:gd name="connsiteY4" fmla="*/ 59472 h 126710"/>
                  <a:gd name="connsiteX5" fmla="*/ 35410 w 144566"/>
                  <a:gd name="connsiteY5" fmla="*/ 0 h 126710"/>
                  <a:gd name="connsiteX6" fmla="*/ 967 w 144566"/>
                  <a:gd name="connsiteY6" fmla="*/ 63133 h 126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4566" h="126710">
                    <a:moveTo>
                      <a:pt x="967" y="63133"/>
                    </a:moveTo>
                    <a:cubicBezTo>
                      <a:pt x="-1125" y="66943"/>
                      <a:pt x="294" y="71725"/>
                      <a:pt x="4105" y="73817"/>
                    </a:cubicBezTo>
                    <a:lnTo>
                      <a:pt x="99514" y="125743"/>
                    </a:lnTo>
                    <a:cubicBezTo>
                      <a:pt x="103325" y="127836"/>
                      <a:pt x="108106" y="126416"/>
                      <a:pt x="110124" y="122605"/>
                    </a:cubicBezTo>
                    <a:lnTo>
                      <a:pt x="144567" y="59472"/>
                    </a:lnTo>
                    <a:lnTo>
                      <a:pt x="35410" y="0"/>
                    </a:lnTo>
                    <a:lnTo>
                      <a:pt x="967" y="63133"/>
                    </a:lnTo>
                    <a:close/>
                  </a:path>
                </a:pathLst>
              </a:custGeom>
              <a:solidFill>
                <a:srgbClr val="D5D6DA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D92CDD46-DC43-6232-AFC3-BC51D2959D61}"/>
                </a:ext>
              </a:extLst>
            </p:cNvPr>
            <p:cNvSpPr/>
            <p:nvPr/>
          </p:nvSpPr>
          <p:spPr>
            <a:xfrm>
              <a:off x="8141926" y="5926727"/>
              <a:ext cx="25103" cy="25103"/>
            </a:xfrm>
            <a:custGeom>
              <a:avLst/>
              <a:gdLst>
                <a:gd name="connsiteX0" fmla="*/ 25104 w 25103"/>
                <a:gd name="connsiteY0" fmla="*/ 12552 h 25103"/>
                <a:gd name="connsiteX1" fmla="*/ 12552 w 25103"/>
                <a:gd name="connsiteY1" fmla="*/ 25104 h 25103"/>
                <a:gd name="connsiteX2" fmla="*/ 0 w 25103"/>
                <a:gd name="connsiteY2" fmla="*/ 12552 h 25103"/>
                <a:gd name="connsiteX3" fmla="*/ 12552 w 25103"/>
                <a:gd name="connsiteY3" fmla="*/ 0 h 25103"/>
                <a:gd name="connsiteX4" fmla="*/ 25104 w 25103"/>
                <a:gd name="connsiteY4" fmla="*/ 12552 h 25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03" h="25103">
                  <a:moveTo>
                    <a:pt x="25104" y="12552"/>
                  </a:moveTo>
                  <a:cubicBezTo>
                    <a:pt x="25104" y="19500"/>
                    <a:pt x="19500" y="25104"/>
                    <a:pt x="12552" y="25104"/>
                  </a:cubicBezTo>
                  <a:cubicBezTo>
                    <a:pt x="5604" y="25104"/>
                    <a:pt x="0" y="19500"/>
                    <a:pt x="0" y="12552"/>
                  </a:cubicBezTo>
                  <a:cubicBezTo>
                    <a:pt x="0" y="5604"/>
                    <a:pt x="5604" y="0"/>
                    <a:pt x="12552" y="0"/>
                  </a:cubicBezTo>
                  <a:cubicBezTo>
                    <a:pt x="19500" y="0"/>
                    <a:pt x="25104" y="5604"/>
                    <a:pt x="25104" y="12552"/>
                  </a:cubicBezTo>
                  <a:close/>
                </a:path>
              </a:pathLst>
            </a:custGeom>
            <a:solidFill>
              <a:srgbClr val="444344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202" name="Freeform: Shape 1201">
            <a:extLst>
              <a:ext uri="{FF2B5EF4-FFF2-40B4-BE49-F238E27FC236}">
                <a16:creationId xmlns:a16="http://schemas.microsoft.com/office/drawing/2014/main" id="{B6532481-7D07-A5D5-1D63-F3B737284783}"/>
              </a:ext>
            </a:extLst>
          </p:cNvPr>
          <p:cNvSpPr/>
          <p:nvPr/>
        </p:nvSpPr>
        <p:spPr>
          <a:xfrm>
            <a:off x="8309649" y="5816653"/>
            <a:ext cx="320383" cy="141004"/>
          </a:xfrm>
          <a:custGeom>
            <a:avLst/>
            <a:gdLst>
              <a:gd name="connsiteX0" fmla="*/ 290423 w 320383"/>
              <a:gd name="connsiteY0" fmla="*/ 29830 h 141004"/>
              <a:gd name="connsiteX1" fmla="*/ 255233 w 320383"/>
              <a:gd name="connsiteY1" fmla="*/ 44101 h 141004"/>
              <a:gd name="connsiteX2" fmla="*/ 246566 w 320383"/>
              <a:gd name="connsiteY2" fmla="*/ 43728 h 141004"/>
              <a:gd name="connsiteX3" fmla="*/ 158553 w 320383"/>
              <a:gd name="connsiteY3" fmla="*/ 1066 h 141004"/>
              <a:gd name="connsiteX4" fmla="*/ 149811 w 320383"/>
              <a:gd name="connsiteY4" fmla="*/ 468 h 141004"/>
              <a:gd name="connsiteX5" fmla="*/ 81149 w 320383"/>
              <a:gd name="connsiteY5" fmla="*/ 22807 h 141004"/>
              <a:gd name="connsiteX6" fmla="*/ 72931 w 320383"/>
              <a:gd name="connsiteY6" fmla="*/ 27066 h 141004"/>
              <a:gd name="connsiteX7" fmla="*/ 30867 w 320383"/>
              <a:gd name="connsiteY7" fmla="*/ 58073 h 141004"/>
              <a:gd name="connsiteX8" fmla="*/ 41401 w 320383"/>
              <a:gd name="connsiteY8" fmla="*/ 67860 h 141004"/>
              <a:gd name="connsiteX9" fmla="*/ 29522 w 320383"/>
              <a:gd name="connsiteY9" fmla="*/ 79515 h 141004"/>
              <a:gd name="connsiteX10" fmla="*/ 9349 w 320383"/>
              <a:gd name="connsiteY10" fmla="*/ 80262 h 141004"/>
              <a:gd name="connsiteX11" fmla="*/ 5987 w 320383"/>
              <a:gd name="connsiteY11" fmla="*/ 75556 h 141004"/>
              <a:gd name="connsiteX12" fmla="*/ 39011 w 320383"/>
              <a:gd name="connsiteY12" fmla="*/ 106861 h 141004"/>
              <a:gd name="connsiteX13" fmla="*/ 119253 w 320383"/>
              <a:gd name="connsiteY13" fmla="*/ 72044 h 141004"/>
              <a:gd name="connsiteX14" fmla="*/ 204278 w 320383"/>
              <a:gd name="connsiteY14" fmla="*/ 141005 h 141004"/>
              <a:gd name="connsiteX15" fmla="*/ 320383 w 320383"/>
              <a:gd name="connsiteY15" fmla="*/ 86987 h 141004"/>
              <a:gd name="connsiteX16" fmla="*/ 290423 w 320383"/>
              <a:gd name="connsiteY16" fmla="*/ 29830 h 141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20383" h="141004">
                <a:moveTo>
                  <a:pt x="290423" y="29830"/>
                </a:moveTo>
                <a:lnTo>
                  <a:pt x="255233" y="44101"/>
                </a:lnTo>
                <a:cubicBezTo>
                  <a:pt x="252842" y="45072"/>
                  <a:pt x="248957" y="44848"/>
                  <a:pt x="246566" y="43728"/>
                </a:cubicBezTo>
                <a:lnTo>
                  <a:pt x="158553" y="1066"/>
                </a:lnTo>
                <a:cubicBezTo>
                  <a:pt x="156237" y="-55"/>
                  <a:pt x="152277" y="-354"/>
                  <a:pt x="149811" y="468"/>
                </a:cubicBezTo>
                <a:lnTo>
                  <a:pt x="81149" y="22807"/>
                </a:lnTo>
                <a:cubicBezTo>
                  <a:pt x="78684" y="23630"/>
                  <a:pt x="74948" y="25572"/>
                  <a:pt x="72931" y="27066"/>
                </a:cubicBezTo>
                <a:cubicBezTo>
                  <a:pt x="72931" y="27066"/>
                  <a:pt x="50517" y="43877"/>
                  <a:pt x="30867" y="58073"/>
                </a:cubicBezTo>
                <a:lnTo>
                  <a:pt x="41401" y="67860"/>
                </a:lnTo>
                <a:lnTo>
                  <a:pt x="29522" y="79515"/>
                </a:lnTo>
                <a:cubicBezTo>
                  <a:pt x="24143" y="85269"/>
                  <a:pt x="15102" y="85642"/>
                  <a:pt x="9349" y="80262"/>
                </a:cubicBezTo>
                <a:cubicBezTo>
                  <a:pt x="7855" y="78918"/>
                  <a:pt x="6809" y="77274"/>
                  <a:pt x="5987" y="75556"/>
                </a:cubicBezTo>
                <a:cubicBezTo>
                  <a:pt x="-11720" y="90499"/>
                  <a:pt x="13010" y="117769"/>
                  <a:pt x="39011" y="106861"/>
                </a:cubicBezTo>
                <a:cubicBezTo>
                  <a:pt x="69270" y="94234"/>
                  <a:pt x="119253" y="72044"/>
                  <a:pt x="119253" y="72044"/>
                </a:cubicBezTo>
                <a:lnTo>
                  <a:pt x="204278" y="141005"/>
                </a:lnTo>
                <a:lnTo>
                  <a:pt x="320383" y="86987"/>
                </a:lnTo>
                <a:lnTo>
                  <a:pt x="290423" y="29830"/>
                </a:lnTo>
                <a:close/>
              </a:path>
            </a:pathLst>
          </a:custGeom>
          <a:solidFill>
            <a:srgbClr val="67522F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03" name="Freeform: Shape 1202">
            <a:extLst>
              <a:ext uri="{FF2B5EF4-FFF2-40B4-BE49-F238E27FC236}">
                <a16:creationId xmlns:a16="http://schemas.microsoft.com/office/drawing/2014/main" id="{C59CDA5D-5B2B-2CF0-51FF-084981B6E872}"/>
              </a:ext>
            </a:extLst>
          </p:cNvPr>
          <p:cNvSpPr/>
          <p:nvPr/>
        </p:nvSpPr>
        <p:spPr>
          <a:xfrm>
            <a:off x="8315710" y="5874726"/>
            <a:ext cx="35339" cy="26028"/>
          </a:xfrm>
          <a:custGeom>
            <a:avLst/>
            <a:gdLst>
              <a:gd name="connsiteX0" fmla="*/ 23460 w 35339"/>
              <a:gd name="connsiteY0" fmla="*/ 21443 h 26028"/>
              <a:gd name="connsiteX1" fmla="*/ 35340 w 35339"/>
              <a:gd name="connsiteY1" fmla="*/ 9788 h 26028"/>
              <a:gd name="connsiteX2" fmla="*/ 24805 w 35339"/>
              <a:gd name="connsiteY2" fmla="*/ 0 h 26028"/>
              <a:gd name="connsiteX3" fmla="*/ 2316 w 35339"/>
              <a:gd name="connsiteY3" fmla="*/ 15765 h 26028"/>
              <a:gd name="connsiteX4" fmla="*/ 0 w 35339"/>
              <a:gd name="connsiteY4" fmla="*/ 17483 h 26028"/>
              <a:gd name="connsiteX5" fmla="*/ 3362 w 35339"/>
              <a:gd name="connsiteY5" fmla="*/ 22190 h 26028"/>
              <a:gd name="connsiteX6" fmla="*/ 23460 w 35339"/>
              <a:gd name="connsiteY6" fmla="*/ 21443 h 26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339" h="26028">
                <a:moveTo>
                  <a:pt x="23460" y="21443"/>
                </a:moveTo>
                <a:lnTo>
                  <a:pt x="35340" y="9788"/>
                </a:lnTo>
                <a:lnTo>
                  <a:pt x="24805" y="0"/>
                </a:lnTo>
                <a:cubicBezTo>
                  <a:pt x="15989" y="6425"/>
                  <a:pt x="7696" y="12253"/>
                  <a:pt x="2316" y="15765"/>
                </a:cubicBezTo>
                <a:cubicBezTo>
                  <a:pt x="1494" y="16288"/>
                  <a:pt x="672" y="16885"/>
                  <a:pt x="0" y="17483"/>
                </a:cubicBezTo>
                <a:cubicBezTo>
                  <a:pt x="747" y="19202"/>
                  <a:pt x="1868" y="20770"/>
                  <a:pt x="3362" y="22190"/>
                </a:cubicBezTo>
                <a:cubicBezTo>
                  <a:pt x="9040" y="27569"/>
                  <a:pt x="18081" y="27271"/>
                  <a:pt x="23460" y="21443"/>
                </a:cubicBezTo>
                <a:close/>
              </a:path>
            </a:pathLst>
          </a:custGeom>
          <a:solidFill>
            <a:srgbClr val="806440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204" name="Graphic 733">
            <a:extLst>
              <a:ext uri="{FF2B5EF4-FFF2-40B4-BE49-F238E27FC236}">
                <a16:creationId xmlns:a16="http://schemas.microsoft.com/office/drawing/2014/main" id="{9956F9E9-9159-0922-683B-DB17F4545280}"/>
              </a:ext>
            </a:extLst>
          </p:cNvPr>
          <p:cNvGrpSpPr/>
          <p:nvPr/>
        </p:nvGrpSpPr>
        <p:grpSpPr>
          <a:xfrm>
            <a:off x="8594545" y="5781039"/>
            <a:ext cx="182892" cy="199476"/>
            <a:chOff x="8594545" y="5781039"/>
            <a:chExt cx="182892" cy="199476"/>
          </a:xfrm>
        </p:grpSpPr>
        <p:grpSp>
          <p:nvGrpSpPr>
            <p:cNvPr id="1205" name="Graphic 733">
              <a:extLst>
                <a:ext uri="{FF2B5EF4-FFF2-40B4-BE49-F238E27FC236}">
                  <a16:creationId xmlns:a16="http://schemas.microsoft.com/office/drawing/2014/main" id="{5239A4EC-C95C-8B4D-F724-231C02F7DC00}"/>
                </a:ext>
              </a:extLst>
            </p:cNvPr>
            <p:cNvGrpSpPr/>
            <p:nvPr/>
          </p:nvGrpSpPr>
          <p:grpSpPr>
            <a:xfrm>
              <a:off x="8594545" y="5781039"/>
              <a:ext cx="182892" cy="199476"/>
              <a:chOff x="8594545" y="5781039"/>
              <a:chExt cx="182892" cy="199476"/>
            </a:xfrm>
          </p:grpSpPr>
          <p:sp>
            <p:nvSpPr>
              <p:cNvPr id="1206" name="Freeform: Shape 1205">
                <a:extLst>
                  <a:ext uri="{FF2B5EF4-FFF2-40B4-BE49-F238E27FC236}">
                    <a16:creationId xmlns:a16="http://schemas.microsoft.com/office/drawing/2014/main" id="{7D1E2925-94E4-B0F7-FB20-7C6EFAD03A7F}"/>
                  </a:ext>
                </a:extLst>
              </p:cNvPr>
              <p:cNvSpPr/>
              <p:nvPr/>
            </p:nvSpPr>
            <p:spPr>
              <a:xfrm>
                <a:off x="8594545" y="5781039"/>
                <a:ext cx="147557" cy="132313"/>
              </a:xfrm>
              <a:custGeom>
                <a:avLst/>
                <a:gdLst>
                  <a:gd name="connsiteX0" fmla="*/ 4032 w 147557"/>
                  <a:gd name="connsiteY0" fmla="*/ 52893 h 132313"/>
                  <a:gd name="connsiteX1" fmla="*/ 57453 w 147557"/>
                  <a:gd name="connsiteY1" fmla="*/ 23829 h 132313"/>
                  <a:gd name="connsiteX2" fmla="*/ 99442 w 147557"/>
                  <a:gd name="connsiteY2" fmla="*/ 967 h 132313"/>
                  <a:gd name="connsiteX3" fmla="*/ 110126 w 147557"/>
                  <a:gd name="connsiteY3" fmla="*/ 4105 h 132313"/>
                  <a:gd name="connsiteX4" fmla="*/ 147558 w 147557"/>
                  <a:gd name="connsiteY4" fmla="*/ 72842 h 132313"/>
                  <a:gd name="connsiteX5" fmla="*/ 101683 w 147557"/>
                  <a:gd name="connsiteY5" fmla="*/ 97871 h 132313"/>
                  <a:gd name="connsiteX6" fmla="*/ 38401 w 147557"/>
                  <a:gd name="connsiteY6" fmla="*/ 132314 h 132313"/>
                  <a:gd name="connsiteX7" fmla="*/ 969 w 147557"/>
                  <a:gd name="connsiteY7" fmla="*/ 63652 h 132313"/>
                  <a:gd name="connsiteX8" fmla="*/ 4032 w 147557"/>
                  <a:gd name="connsiteY8" fmla="*/ 52893 h 132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557" h="132313">
                    <a:moveTo>
                      <a:pt x="4032" y="52893"/>
                    </a:moveTo>
                    <a:lnTo>
                      <a:pt x="57453" y="23829"/>
                    </a:lnTo>
                    <a:lnTo>
                      <a:pt x="99442" y="967"/>
                    </a:lnTo>
                    <a:cubicBezTo>
                      <a:pt x="103252" y="-1125"/>
                      <a:pt x="108034" y="294"/>
                      <a:pt x="110126" y="4105"/>
                    </a:cubicBezTo>
                    <a:lnTo>
                      <a:pt x="147558" y="72842"/>
                    </a:lnTo>
                    <a:lnTo>
                      <a:pt x="101683" y="97871"/>
                    </a:lnTo>
                    <a:lnTo>
                      <a:pt x="38401" y="132314"/>
                    </a:lnTo>
                    <a:lnTo>
                      <a:pt x="969" y="63652"/>
                    </a:lnTo>
                    <a:cubicBezTo>
                      <a:pt x="-1123" y="59767"/>
                      <a:pt x="297" y="54985"/>
                      <a:pt x="4032" y="52893"/>
                    </a:cubicBezTo>
                    <a:close/>
                  </a:path>
                </a:pathLst>
              </a:custGeom>
              <a:solidFill>
                <a:srgbClr val="EBEBED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7" name="Freeform: Shape 1206">
                <a:extLst>
                  <a:ext uri="{FF2B5EF4-FFF2-40B4-BE49-F238E27FC236}">
                    <a16:creationId xmlns:a16="http://schemas.microsoft.com/office/drawing/2014/main" id="{2B35A5A2-C78B-DA7B-042B-7EAB5A6B818B}"/>
                  </a:ext>
                </a:extLst>
              </p:cNvPr>
              <p:cNvSpPr/>
              <p:nvPr/>
            </p:nvSpPr>
            <p:spPr>
              <a:xfrm>
                <a:off x="8632871" y="5853806"/>
                <a:ext cx="144566" cy="126710"/>
              </a:xfrm>
              <a:custGeom>
                <a:avLst/>
                <a:gdLst>
                  <a:gd name="connsiteX0" fmla="*/ 143600 w 144566"/>
                  <a:gd name="connsiteY0" fmla="*/ 63133 h 126710"/>
                  <a:gd name="connsiteX1" fmla="*/ 140462 w 144566"/>
                  <a:gd name="connsiteY1" fmla="*/ 73817 h 126710"/>
                  <a:gd name="connsiteX2" fmla="*/ 45053 w 144566"/>
                  <a:gd name="connsiteY2" fmla="*/ 125743 h 126710"/>
                  <a:gd name="connsiteX3" fmla="*/ 34443 w 144566"/>
                  <a:gd name="connsiteY3" fmla="*/ 122605 h 126710"/>
                  <a:gd name="connsiteX4" fmla="*/ 0 w 144566"/>
                  <a:gd name="connsiteY4" fmla="*/ 59472 h 126710"/>
                  <a:gd name="connsiteX5" fmla="*/ 109157 w 144566"/>
                  <a:gd name="connsiteY5" fmla="*/ 0 h 126710"/>
                  <a:gd name="connsiteX6" fmla="*/ 143600 w 144566"/>
                  <a:gd name="connsiteY6" fmla="*/ 63133 h 126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4566" h="126710">
                    <a:moveTo>
                      <a:pt x="143600" y="63133"/>
                    </a:moveTo>
                    <a:cubicBezTo>
                      <a:pt x="145692" y="66943"/>
                      <a:pt x="144273" y="71725"/>
                      <a:pt x="140462" y="73817"/>
                    </a:cubicBezTo>
                    <a:lnTo>
                      <a:pt x="45053" y="125743"/>
                    </a:lnTo>
                    <a:cubicBezTo>
                      <a:pt x="41242" y="127836"/>
                      <a:pt x="36460" y="126416"/>
                      <a:pt x="34443" y="122605"/>
                    </a:cubicBezTo>
                    <a:lnTo>
                      <a:pt x="0" y="59472"/>
                    </a:lnTo>
                    <a:lnTo>
                      <a:pt x="109157" y="0"/>
                    </a:lnTo>
                    <a:lnTo>
                      <a:pt x="143600" y="63133"/>
                    </a:lnTo>
                    <a:close/>
                  </a:path>
                </a:pathLst>
              </a:custGeom>
              <a:solidFill>
                <a:srgbClr val="D5D6DA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A89076F6-9B4A-1008-97F4-02B092D20947}"/>
                </a:ext>
              </a:extLst>
            </p:cNvPr>
            <p:cNvSpPr/>
            <p:nvPr/>
          </p:nvSpPr>
          <p:spPr>
            <a:xfrm>
              <a:off x="8673740" y="5927623"/>
              <a:ext cx="25103" cy="25103"/>
            </a:xfrm>
            <a:custGeom>
              <a:avLst/>
              <a:gdLst>
                <a:gd name="connsiteX0" fmla="*/ 0 w 25103"/>
                <a:gd name="connsiteY0" fmla="*/ 12552 h 25103"/>
                <a:gd name="connsiteX1" fmla="*/ 12552 w 25103"/>
                <a:gd name="connsiteY1" fmla="*/ 25104 h 25103"/>
                <a:gd name="connsiteX2" fmla="*/ 25104 w 25103"/>
                <a:gd name="connsiteY2" fmla="*/ 12552 h 25103"/>
                <a:gd name="connsiteX3" fmla="*/ 12552 w 25103"/>
                <a:gd name="connsiteY3" fmla="*/ 0 h 25103"/>
                <a:gd name="connsiteX4" fmla="*/ 0 w 25103"/>
                <a:gd name="connsiteY4" fmla="*/ 12552 h 25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03" h="25103">
                  <a:moveTo>
                    <a:pt x="0" y="12552"/>
                  </a:moveTo>
                  <a:cubicBezTo>
                    <a:pt x="0" y="19500"/>
                    <a:pt x="5604" y="25104"/>
                    <a:pt x="12552" y="25104"/>
                  </a:cubicBezTo>
                  <a:cubicBezTo>
                    <a:pt x="19500" y="25104"/>
                    <a:pt x="25104" y="19500"/>
                    <a:pt x="25104" y="12552"/>
                  </a:cubicBezTo>
                  <a:cubicBezTo>
                    <a:pt x="25104" y="5604"/>
                    <a:pt x="19500" y="0"/>
                    <a:pt x="12552" y="0"/>
                  </a:cubicBezTo>
                  <a:cubicBezTo>
                    <a:pt x="5604" y="0"/>
                    <a:pt x="0" y="5604"/>
                    <a:pt x="0" y="12552"/>
                  </a:cubicBezTo>
                  <a:close/>
                </a:path>
              </a:pathLst>
            </a:custGeom>
            <a:solidFill>
              <a:srgbClr val="444344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229" name="Freeform: Shape 1228">
            <a:extLst>
              <a:ext uri="{FF2B5EF4-FFF2-40B4-BE49-F238E27FC236}">
                <a16:creationId xmlns:a16="http://schemas.microsoft.com/office/drawing/2014/main" id="{E4E6A0EB-0C10-0CFB-F7E7-94C181B42140}"/>
              </a:ext>
            </a:extLst>
          </p:cNvPr>
          <p:cNvSpPr/>
          <p:nvPr/>
        </p:nvSpPr>
        <p:spPr>
          <a:xfrm>
            <a:off x="11270723" y="5692423"/>
            <a:ext cx="575372" cy="545337"/>
          </a:xfrm>
          <a:custGeom>
            <a:avLst/>
            <a:gdLst>
              <a:gd name="connsiteX0" fmla="*/ 85398 w 575372"/>
              <a:gd name="connsiteY0" fmla="*/ 387990 h 545337"/>
              <a:gd name="connsiteX1" fmla="*/ 241999 w 575372"/>
              <a:gd name="connsiteY1" fmla="*/ 387990 h 545337"/>
              <a:gd name="connsiteX2" fmla="*/ 323960 w 575372"/>
              <a:gd name="connsiteY2" fmla="*/ 418697 h 545337"/>
              <a:gd name="connsiteX3" fmla="*/ 401886 w 575372"/>
              <a:gd name="connsiteY3" fmla="*/ 391352 h 545337"/>
              <a:gd name="connsiteX4" fmla="*/ 421536 w 575372"/>
              <a:gd name="connsiteY4" fmla="*/ 411002 h 545337"/>
              <a:gd name="connsiteX5" fmla="*/ 411823 w 575372"/>
              <a:gd name="connsiteY5" fmla="*/ 420714 h 545337"/>
              <a:gd name="connsiteX6" fmla="*/ 535326 w 575372"/>
              <a:gd name="connsiteY6" fmla="*/ 544217 h 545337"/>
              <a:gd name="connsiteX7" fmla="*/ 540257 w 575372"/>
              <a:gd name="connsiteY7" fmla="*/ 539285 h 545337"/>
              <a:gd name="connsiteX8" fmla="*/ 540257 w 575372"/>
              <a:gd name="connsiteY8" fmla="*/ 539285 h 545337"/>
              <a:gd name="connsiteX9" fmla="*/ 569321 w 575372"/>
              <a:gd name="connsiteY9" fmla="*/ 539285 h 545337"/>
              <a:gd name="connsiteX10" fmla="*/ 569321 w 575372"/>
              <a:gd name="connsiteY10" fmla="*/ 510222 h 545337"/>
              <a:gd name="connsiteX11" fmla="*/ 574252 w 575372"/>
              <a:gd name="connsiteY11" fmla="*/ 505291 h 545337"/>
              <a:gd name="connsiteX12" fmla="*/ 456950 w 575372"/>
              <a:gd name="connsiteY12" fmla="*/ 387990 h 545337"/>
              <a:gd name="connsiteX13" fmla="*/ 485716 w 575372"/>
              <a:gd name="connsiteY13" fmla="*/ 387990 h 545337"/>
              <a:gd name="connsiteX14" fmla="*/ 517170 w 575372"/>
              <a:gd name="connsiteY14" fmla="*/ 360196 h 545337"/>
              <a:gd name="connsiteX15" fmla="*/ 549297 w 575372"/>
              <a:gd name="connsiteY15" fmla="*/ 97950 h 545337"/>
              <a:gd name="connsiteX16" fmla="*/ 525912 w 575372"/>
              <a:gd name="connsiteY16" fmla="*/ 97950 h 545337"/>
              <a:gd name="connsiteX17" fmla="*/ 537716 w 575372"/>
              <a:gd name="connsiteY17" fmla="*/ 0 h 545337"/>
              <a:gd name="connsiteX18" fmla="*/ 366472 w 575372"/>
              <a:gd name="connsiteY18" fmla="*/ 0 h 545337"/>
              <a:gd name="connsiteX19" fmla="*/ 336960 w 575372"/>
              <a:gd name="connsiteY19" fmla="*/ 35190 h 545337"/>
              <a:gd name="connsiteX20" fmla="*/ 282195 w 575372"/>
              <a:gd name="connsiteY20" fmla="*/ 35190 h 545337"/>
              <a:gd name="connsiteX21" fmla="*/ 275993 w 575372"/>
              <a:gd name="connsiteY21" fmla="*/ 35190 h 545337"/>
              <a:gd name="connsiteX22" fmla="*/ 43484 w 575372"/>
              <a:gd name="connsiteY22" fmla="*/ 35190 h 545337"/>
              <a:gd name="connsiteX23" fmla="*/ 47294 w 575372"/>
              <a:gd name="connsiteY23" fmla="*/ 60593 h 545337"/>
              <a:gd name="connsiteX24" fmla="*/ 0 w 575372"/>
              <a:gd name="connsiteY24" fmla="*/ 60593 h 545337"/>
              <a:gd name="connsiteX25" fmla="*/ 54317 w 575372"/>
              <a:gd name="connsiteY25" fmla="*/ 361989 h 545337"/>
              <a:gd name="connsiteX26" fmla="*/ 85398 w 575372"/>
              <a:gd name="connsiteY26" fmla="*/ 387990 h 545337"/>
              <a:gd name="connsiteX27" fmla="*/ 441037 w 575372"/>
              <a:gd name="connsiteY27" fmla="*/ 391501 h 545337"/>
              <a:gd name="connsiteX28" fmla="*/ 437525 w 575372"/>
              <a:gd name="connsiteY28" fmla="*/ 387990 h 545337"/>
              <a:gd name="connsiteX29" fmla="*/ 444623 w 575372"/>
              <a:gd name="connsiteY29" fmla="*/ 387990 h 545337"/>
              <a:gd name="connsiteX30" fmla="*/ 441037 w 575372"/>
              <a:gd name="connsiteY30" fmla="*/ 391501 h 545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75372" h="545337">
                <a:moveTo>
                  <a:pt x="85398" y="387990"/>
                </a:moveTo>
                <a:lnTo>
                  <a:pt x="241999" y="387990"/>
                </a:lnTo>
                <a:cubicBezTo>
                  <a:pt x="264712" y="407864"/>
                  <a:pt x="293477" y="418697"/>
                  <a:pt x="323960" y="418697"/>
                </a:cubicBezTo>
                <a:cubicBezTo>
                  <a:pt x="352650" y="418697"/>
                  <a:pt x="379846" y="409059"/>
                  <a:pt x="401886" y="391352"/>
                </a:cubicBezTo>
                <a:lnTo>
                  <a:pt x="421536" y="411002"/>
                </a:lnTo>
                <a:lnTo>
                  <a:pt x="411823" y="420714"/>
                </a:lnTo>
                <a:lnTo>
                  <a:pt x="535326" y="544217"/>
                </a:lnTo>
                <a:lnTo>
                  <a:pt x="540257" y="539285"/>
                </a:lnTo>
                <a:lnTo>
                  <a:pt x="540257" y="539285"/>
                </a:lnTo>
                <a:cubicBezTo>
                  <a:pt x="548326" y="547355"/>
                  <a:pt x="561326" y="547355"/>
                  <a:pt x="569321" y="539285"/>
                </a:cubicBezTo>
                <a:cubicBezTo>
                  <a:pt x="577390" y="531217"/>
                  <a:pt x="577390" y="518217"/>
                  <a:pt x="569321" y="510222"/>
                </a:cubicBezTo>
                <a:lnTo>
                  <a:pt x="574252" y="505291"/>
                </a:lnTo>
                <a:lnTo>
                  <a:pt x="456950" y="387990"/>
                </a:lnTo>
                <a:lnTo>
                  <a:pt x="485716" y="387990"/>
                </a:lnTo>
                <a:cubicBezTo>
                  <a:pt x="501705" y="387990"/>
                  <a:pt x="515228" y="376036"/>
                  <a:pt x="517170" y="360196"/>
                </a:cubicBezTo>
                <a:lnTo>
                  <a:pt x="549297" y="97950"/>
                </a:lnTo>
                <a:lnTo>
                  <a:pt x="525912" y="97950"/>
                </a:lnTo>
                <a:lnTo>
                  <a:pt x="537716" y="0"/>
                </a:lnTo>
                <a:lnTo>
                  <a:pt x="366472" y="0"/>
                </a:lnTo>
                <a:lnTo>
                  <a:pt x="336960" y="35190"/>
                </a:lnTo>
                <a:lnTo>
                  <a:pt x="282195" y="35190"/>
                </a:lnTo>
                <a:lnTo>
                  <a:pt x="275993" y="35190"/>
                </a:lnTo>
                <a:lnTo>
                  <a:pt x="43484" y="35190"/>
                </a:lnTo>
                <a:lnTo>
                  <a:pt x="47294" y="60593"/>
                </a:lnTo>
                <a:lnTo>
                  <a:pt x="0" y="60593"/>
                </a:lnTo>
                <a:lnTo>
                  <a:pt x="54317" y="361989"/>
                </a:lnTo>
                <a:cubicBezTo>
                  <a:pt x="56932" y="377007"/>
                  <a:pt x="70082" y="387990"/>
                  <a:pt x="85398" y="387990"/>
                </a:cubicBezTo>
                <a:close/>
                <a:moveTo>
                  <a:pt x="441037" y="391501"/>
                </a:moveTo>
                <a:lnTo>
                  <a:pt x="437525" y="387990"/>
                </a:lnTo>
                <a:lnTo>
                  <a:pt x="444623" y="387990"/>
                </a:lnTo>
                <a:lnTo>
                  <a:pt x="441037" y="391501"/>
                </a:lnTo>
                <a:close/>
              </a:path>
            </a:pathLst>
          </a:custGeom>
          <a:solidFill>
            <a:srgbClr val="000000">
              <a:alpha val="20000"/>
            </a:srgbClr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230" name="Graphic 733">
            <a:extLst>
              <a:ext uri="{FF2B5EF4-FFF2-40B4-BE49-F238E27FC236}">
                <a16:creationId xmlns:a16="http://schemas.microsoft.com/office/drawing/2014/main" id="{F00E9C8B-6AD6-F2EB-41B8-8AD776E0AE7F}"/>
              </a:ext>
            </a:extLst>
          </p:cNvPr>
          <p:cNvGrpSpPr/>
          <p:nvPr/>
        </p:nvGrpSpPr>
        <p:grpSpPr>
          <a:xfrm>
            <a:off x="11249429" y="5671205"/>
            <a:ext cx="549521" cy="388064"/>
            <a:chOff x="11249429" y="5671205"/>
            <a:chExt cx="549521" cy="388064"/>
          </a:xfrm>
        </p:grpSpPr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E865D9A1-2154-4297-FB83-F6BAF2A72BF5}"/>
                </a:ext>
              </a:extLst>
            </p:cNvPr>
            <p:cNvSpPr/>
            <p:nvPr/>
          </p:nvSpPr>
          <p:spPr>
            <a:xfrm>
              <a:off x="11295378" y="5671205"/>
              <a:ext cx="491917" cy="355264"/>
            </a:xfrm>
            <a:custGeom>
              <a:avLst/>
              <a:gdLst>
                <a:gd name="connsiteX0" fmla="*/ 288919 w 491917"/>
                <a:gd name="connsiteY0" fmla="*/ 37805 h 355264"/>
                <a:gd name="connsiteX1" fmla="*/ 320672 w 491917"/>
                <a:gd name="connsiteY1" fmla="*/ 0 h 355264"/>
                <a:gd name="connsiteX2" fmla="*/ 491917 w 491917"/>
                <a:gd name="connsiteY2" fmla="*/ 0 h 355264"/>
                <a:gd name="connsiteX3" fmla="*/ 449180 w 491917"/>
                <a:gd name="connsiteY3" fmla="*/ 355265 h 355264"/>
                <a:gd name="connsiteX4" fmla="*/ 42886 w 491917"/>
                <a:gd name="connsiteY4" fmla="*/ 355265 h 355264"/>
                <a:gd name="connsiteX5" fmla="*/ 0 w 491917"/>
                <a:gd name="connsiteY5" fmla="*/ 37805 h 355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1917" h="355264">
                  <a:moveTo>
                    <a:pt x="288919" y="37805"/>
                  </a:moveTo>
                  <a:lnTo>
                    <a:pt x="320672" y="0"/>
                  </a:lnTo>
                  <a:lnTo>
                    <a:pt x="491917" y="0"/>
                  </a:lnTo>
                  <a:lnTo>
                    <a:pt x="449180" y="355265"/>
                  </a:lnTo>
                  <a:lnTo>
                    <a:pt x="42886" y="355265"/>
                  </a:lnTo>
                  <a:lnTo>
                    <a:pt x="0" y="37805"/>
                  </a:lnTo>
                  <a:close/>
                </a:path>
              </a:pathLst>
            </a:custGeom>
            <a:solidFill>
              <a:srgbClr val="CDA23E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2A6B7806-B183-F017-B94A-E687FB711413}"/>
                </a:ext>
              </a:extLst>
            </p:cNvPr>
            <p:cNvSpPr/>
            <p:nvPr/>
          </p:nvSpPr>
          <p:spPr>
            <a:xfrm>
              <a:off x="11292987" y="5706395"/>
              <a:ext cx="238786" cy="331655"/>
            </a:xfrm>
            <a:custGeom>
              <a:avLst/>
              <a:gdLst>
                <a:gd name="connsiteX0" fmla="*/ 232510 w 238786"/>
                <a:gd name="connsiteY0" fmla="*/ 0 h 331655"/>
                <a:gd name="connsiteX1" fmla="*/ 0 w 238786"/>
                <a:gd name="connsiteY1" fmla="*/ 0 h 331655"/>
                <a:gd name="connsiteX2" fmla="*/ 49760 w 238786"/>
                <a:gd name="connsiteY2" fmla="*/ 331655 h 331655"/>
                <a:gd name="connsiteX3" fmla="*/ 232510 w 238786"/>
                <a:gd name="connsiteY3" fmla="*/ 331655 h 331655"/>
                <a:gd name="connsiteX4" fmla="*/ 238786 w 238786"/>
                <a:gd name="connsiteY4" fmla="*/ 331655 h 331655"/>
                <a:gd name="connsiteX5" fmla="*/ 238786 w 238786"/>
                <a:gd name="connsiteY5" fmla="*/ 0 h 331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786" h="331655">
                  <a:moveTo>
                    <a:pt x="232510" y="0"/>
                  </a:moveTo>
                  <a:lnTo>
                    <a:pt x="0" y="0"/>
                  </a:lnTo>
                  <a:lnTo>
                    <a:pt x="49760" y="331655"/>
                  </a:lnTo>
                  <a:lnTo>
                    <a:pt x="232510" y="331655"/>
                  </a:lnTo>
                  <a:lnTo>
                    <a:pt x="238786" y="331655"/>
                  </a:lnTo>
                  <a:lnTo>
                    <a:pt x="238786" y="0"/>
                  </a:lnTo>
                  <a:close/>
                </a:path>
              </a:pathLst>
            </a:custGeom>
            <a:solidFill>
              <a:srgbClr val="FFFFFF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33538217-4809-9B59-AD05-79E3B10218B0}"/>
                </a:ext>
              </a:extLst>
            </p:cNvPr>
            <p:cNvSpPr/>
            <p:nvPr/>
          </p:nvSpPr>
          <p:spPr>
            <a:xfrm>
              <a:off x="11531773" y="5706395"/>
              <a:ext cx="226308" cy="331655"/>
            </a:xfrm>
            <a:custGeom>
              <a:avLst/>
              <a:gdLst>
                <a:gd name="connsiteX0" fmla="*/ 226308 w 226308"/>
                <a:gd name="connsiteY0" fmla="*/ 0 h 331655"/>
                <a:gd name="connsiteX1" fmla="*/ 0 w 226308"/>
                <a:gd name="connsiteY1" fmla="*/ 0 h 331655"/>
                <a:gd name="connsiteX2" fmla="*/ 0 w 226308"/>
                <a:gd name="connsiteY2" fmla="*/ 331655 h 331655"/>
                <a:gd name="connsiteX3" fmla="*/ 176549 w 226308"/>
                <a:gd name="connsiteY3" fmla="*/ 331655 h 331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08" h="331655">
                  <a:moveTo>
                    <a:pt x="226308" y="0"/>
                  </a:moveTo>
                  <a:lnTo>
                    <a:pt x="0" y="0"/>
                  </a:lnTo>
                  <a:lnTo>
                    <a:pt x="0" y="331655"/>
                  </a:lnTo>
                  <a:lnTo>
                    <a:pt x="176549" y="331655"/>
                  </a:lnTo>
                  <a:close/>
                </a:path>
              </a:pathLst>
            </a:custGeom>
            <a:solidFill>
              <a:srgbClr val="EBEBED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8CF4DA05-495A-7278-717A-9CFDF38F2863}"/>
                </a:ext>
              </a:extLst>
            </p:cNvPr>
            <p:cNvSpPr/>
            <p:nvPr/>
          </p:nvSpPr>
          <p:spPr>
            <a:xfrm>
              <a:off x="11249429" y="5731798"/>
              <a:ext cx="282792" cy="327471"/>
            </a:xfrm>
            <a:custGeom>
              <a:avLst/>
              <a:gdLst>
                <a:gd name="connsiteX0" fmla="*/ 222423 w 282792"/>
                <a:gd name="connsiteY0" fmla="*/ 37357 h 327471"/>
                <a:gd name="connsiteX1" fmla="*/ 194630 w 282792"/>
                <a:gd name="connsiteY1" fmla="*/ 0 h 327471"/>
                <a:gd name="connsiteX2" fmla="*/ 0 w 282792"/>
                <a:gd name="connsiteY2" fmla="*/ 0 h 327471"/>
                <a:gd name="connsiteX3" fmla="*/ 54317 w 282792"/>
                <a:gd name="connsiteY3" fmla="*/ 301396 h 327471"/>
                <a:gd name="connsiteX4" fmla="*/ 85473 w 282792"/>
                <a:gd name="connsiteY4" fmla="*/ 327472 h 327471"/>
                <a:gd name="connsiteX5" fmla="*/ 282792 w 282792"/>
                <a:gd name="connsiteY5" fmla="*/ 327472 h 327471"/>
                <a:gd name="connsiteX6" fmla="*/ 282792 w 282792"/>
                <a:gd name="connsiteY6" fmla="*/ 37357 h 327471"/>
                <a:gd name="connsiteX7" fmla="*/ 222423 w 282792"/>
                <a:gd name="connsiteY7" fmla="*/ 37357 h 327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792" h="327471">
                  <a:moveTo>
                    <a:pt x="222423" y="37357"/>
                  </a:moveTo>
                  <a:lnTo>
                    <a:pt x="194630" y="0"/>
                  </a:lnTo>
                  <a:lnTo>
                    <a:pt x="0" y="0"/>
                  </a:lnTo>
                  <a:lnTo>
                    <a:pt x="54317" y="301396"/>
                  </a:lnTo>
                  <a:cubicBezTo>
                    <a:pt x="57007" y="316488"/>
                    <a:pt x="70156" y="327472"/>
                    <a:pt x="85473" y="327472"/>
                  </a:cubicBezTo>
                  <a:lnTo>
                    <a:pt x="282792" y="327472"/>
                  </a:lnTo>
                  <a:lnTo>
                    <a:pt x="282792" y="37357"/>
                  </a:lnTo>
                  <a:lnTo>
                    <a:pt x="222423" y="37357"/>
                  </a:lnTo>
                  <a:close/>
                </a:path>
              </a:pathLst>
            </a:custGeom>
            <a:solidFill>
              <a:srgbClr val="DDCB60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06C5ED0D-35FF-C901-6A8C-F6B6175B19A1}"/>
                </a:ext>
              </a:extLst>
            </p:cNvPr>
            <p:cNvSpPr/>
            <p:nvPr/>
          </p:nvSpPr>
          <p:spPr>
            <a:xfrm>
              <a:off x="11532371" y="5769155"/>
              <a:ext cx="266579" cy="290114"/>
            </a:xfrm>
            <a:custGeom>
              <a:avLst/>
              <a:gdLst>
                <a:gd name="connsiteX0" fmla="*/ 266579 w 266579"/>
                <a:gd name="connsiteY0" fmla="*/ 0 h 290114"/>
                <a:gd name="connsiteX1" fmla="*/ 0 w 266579"/>
                <a:gd name="connsiteY1" fmla="*/ 0 h 290114"/>
                <a:gd name="connsiteX2" fmla="*/ 0 w 266579"/>
                <a:gd name="connsiteY2" fmla="*/ 290115 h 290114"/>
                <a:gd name="connsiteX3" fmla="*/ 202998 w 266579"/>
                <a:gd name="connsiteY3" fmla="*/ 290115 h 290114"/>
                <a:gd name="connsiteX4" fmla="*/ 234453 w 266579"/>
                <a:gd name="connsiteY4" fmla="*/ 262321 h 290114"/>
                <a:gd name="connsiteX5" fmla="*/ 266579 w 266579"/>
                <a:gd name="connsiteY5" fmla="*/ 0 h 290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579" h="290114">
                  <a:moveTo>
                    <a:pt x="266579" y="0"/>
                  </a:moveTo>
                  <a:lnTo>
                    <a:pt x="0" y="0"/>
                  </a:lnTo>
                  <a:lnTo>
                    <a:pt x="0" y="290115"/>
                  </a:lnTo>
                  <a:lnTo>
                    <a:pt x="202998" y="290115"/>
                  </a:lnTo>
                  <a:cubicBezTo>
                    <a:pt x="218987" y="290115"/>
                    <a:pt x="232510" y="278160"/>
                    <a:pt x="234453" y="262321"/>
                  </a:cubicBezTo>
                  <a:lnTo>
                    <a:pt x="266579" y="0"/>
                  </a:lnTo>
                  <a:close/>
                </a:path>
              </a:pathLst>
            </a:custGeom>
            <a:solidFill>
              <a:srgbClr val="CFBC59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36" name="Graphic 733">
            <a:extLst>
              <a:ext uri="{FF2B5EF4-FFF2-40B4-BE49-F238E27FC236}">
                <a16:creationId xmlns:a16="http://schemas.microsoft.com/office/drawing/2014/main" id="{46BA2C19-1A05-6618-ABB2-9753F297B6F1}"/>
              </a:ext>
            </a:extLst>
          </p:cNvPr>
          <p:cNvGrpSpPr/>
          <p:nvPr/>
        </p:nvGrpSpPr>
        <p:grpSpPr>
          <a:xfrm>
            <a:off x="11448766" y="5840432"/>
            <a:ext cx="376259" cy="376184"/>
            <a:chOff x="11448766" y="5840432"/>
            <a:chExt cx="376259" cy="376184"/>
          </a:xfrm>
        </p:grpSpPr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7A48EF0B-AD9B-0986-2CAB-27699E00CB98}"/>
                </a:ext>
              </a:extLst>
            </p:cNvPr>
            <p:cNvSpPr/>
            <p:nvPr/>
          </p:nvSpPr>
          <p:spPr>
            <a:xfrm rot="-2700000">
              <a:off x="11678775" y="6014282"/>
              <a:ext cx="13747" cy="106765"/>
            </a:xfrm>
            <a:custGeom>
              <a:avLst/>
              <a:gdLst>
                <a:gd name="connsiteX0" fmla="*/ 0 w 13747"/>
                <a:gd name="connsiteY0" fmla="*/ 0 h 106765"/>
                <a:gd name="connsiteX1" fmla="*/ 13747 w 13747"/>
                <a:gd name="connsiteY1" fmla="*/ 0 h 106765"/>
                <a:gd name="connsiteX2" fmla="*/ 13747 w 13747"/>
                <a:gd name="connsiteY2" fmla="*/ 106765 h 106765"/>
                <a:gd name="connsiteX3" fmla="*/ 0 w 13747"/>
                <a:gd name="connsiteY3" fmla="*/ 106765 h 10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7" h="106765">
                  <a:moveTo>
                    <a:pt x="0" y="0"/>
                  </a:moveTo>
                  <a:lnTo>
                    <a:pt x="13747" y="0"/>
                  </a:lnTo>
                  <a:lnTo>
                    <a:pt x="13747" y="106765"/>
                  </a:lnTo>
                  <a:lnTo>
                    <a:pt x="0" y="106765"/>
                  </a:lnTo>
                  <a:close/>
                </a:path>
              </a:pathLst>
            </a:custGeom>
            <a:solidFill>
              <a:srgbClr val="EBEBED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76A541E0-D0F2-C627-D5E1-F7BCDBE68BAC}"/>
                </a:ext>
              </a:extLst>
            </p:cNvPr>
            <p:cNvSpPr/>
            <p:nvPr/>
          </p:nvSpPr>
          <p:spPr>
            <a:xfrm rot="-2700000">
              <a:off x="11669033" y="6023766"/>
              <a:ext cx="13747" cy="106765"/>
            </a:xfrm>
            <a:custGeom>
              <a:avLst/>
              <a:gdLst>
                <a:gd name="connsiteX0" fmla="*/ 0 w 13747"/>
                <a:gd name="connsiteY0" fmla="*/ 0 h 106765"/>
                <a:gd name="connsiteX1" fmla="*/ 13747 w 13747"/>
                <a:gd name="connsiteY1" fmla="*/ 0 h 106765"/>
                <a:gd name="connsiteX2" fmla="*/ 13747 w 13747"/>
                <a:gd name="connsiteY2" fmla="*/ 106765 h 106765"/>
                <a:gd name="connsiteX3" fmla="*/ 0 w 13747"/>
                <a:gd name="connsiteY3" fmla="*/ 106765 h 10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7" h="106765">
                  <a:moveTo>
                    <a:pt x="0" y="0"/>
                  </a:moveTo>
                  <a:lnTo>
                    <a:pt x="13747" y="0"/>
                  </a:lnTo>
                  <a:lnTo>
                    <a:pt x="13747" y="106765"/>
                  </a:lnTo>
                  <a:lnTo>
                    <a:pt x="0" y="106765"/>
                  </a:lnTo>
                  <a:close/>
                </a:path>
              </a:pathLst>
            </a:custGeom>
            <a:solidFill>
              <a:srgbClr val="D5D6DA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B72C5BF0-BBAF-A252-4499-8BFC171170AF}"/>
                </a:ext>
              </a:extLst>
            </p:cNvPr>
            <p:cNvSpPr/>
            <p:nvPr/>
          </p:nvSpPr>
          <p:spPr>
            <a:xfrm>
              <a:off x="11789910" y="6175505"/>
              <a:ext cx="35115" cy="35059"/>
            </a:xfrm>
            <a:custGeom>
              <a:avLst/>
              <a:gdLst>
                <a:gd name="connsiteX0" fmla="*/ 29064 w 35115"/>
                <a:gd name="connsiteY0" fmla="*/ 5996 h 35059"/>
                <a:gd name="connsiteX1" fmla="*/ 29064 w 35115"/>
                <a:gd name="connsiteY1" fmla="*/ 35060 h 35059"/>
                <a:gd name="connsiteX2" fmla="*/ 0 w 35115"/>
                <a:gd name="connsiteY2" fmla="*/ 5996 h 35059"/>
                <a:gd name="connsiteX3" fmla="*/ 29064 w 35115"/>
                <a:gd name="connsiteY3" fmla="*/ 5996 h 35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15" h="35059">
                  <a:moveTo>
                    <a:pt x="29064" y="5996"/>
                  </a:moveTo>
                  <a:cubicBezTo>
                    <a:pt x="37133" y="14065"/>
                    <a:pt x="37133" y="27065"/>
                    <a:pt x="29064" y="35060"/>
                  </a:cubicBezTo>
                  <a:lnTo>
                    <a:pt x="0" y="5996"/>
                  </a:lnTo>
                  <a:cubicBezTo>
                    <a:pt x="7994" y="-1999"/>
                    <a:pt x="20995" y="-1999"/>
                    <a:pt x="29064" y="5996"/>
                  </a:cubicBezTo>
                  <a:close/>
                </a:path>
              </a:pathLst>
            </a:custGeom>
            <a:solidFill>
              <a:srgbClr val="EBEBED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9A6697C7-D039-3A8D-BEF7-C8E23297B4AE}"/>
                </a:ext>
              </a:extLst>
            </p:cNvPr>
            <p:cNvSpPr/>
            <p:nvPr/>
          </p:nvSpPr>
          <p:spPr>
            <a:xfrm>
              <a:off x="11783840" y="6181501"/>
              <a:ext cx="35059" cy="35115"/>
            </a:xfrm>
            <a:custGeom>
              <a:avLst/>
              <a:gdLst>
                <a:gd name="connsiteX0" fmla="*/ 5996 w 35059"/>
                <a:gd name="connsiteY0" fmla="*/ 0 h 35115"/>
                <a:gd name="connsiteX1" fmla="*/ 35060 w 35059"/>
                <a:gd name="connsiteY1" fmla="*/ 29064 h 35115"/>
                <a:gd name="connsiteX2" fmla="*/ 5996 w 35059"/>
                <a:gd name="connsiteY2" fmla="*/ 29064 h 35115"/>
                <a:gd name="connsiteX3" fmla="*/ 5996 w 35059"/>
                <a:gd name="connsiteY3" fmla="*/ 0 h 3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059" h="35115">
                  <a:moveTo>
                    <a:pt x="5996" y="0"/>
                  </a:moveTo>
                  <a:lnTo>
                    <a:pt x="35060" y="29064"/>
                  </a:lnTo>
                  <a:cubicBezTo>
                    <a:pt x="26990" y="37133"/>
                    <a:pt x="13990" y="37133"/>
                    <a:pt x="5996" y="29064"/>
                  </a:cubicBezTo>
                  <a:cubicBezTo>
                    <a:pt x="-1999" y="21069"/>
                    <a:pt x="-1999" y="8069"/>
                    <a:pt x="5996" y="0"/>
                  </a:cubicBezTo>
                  <a:close/>
                </a:path>
              </a:pathLst>
            </a:custGeom>
            <a:solidFill>
              <a:srgbClr val="D5D6DA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4FE54CDF-1FD4-8AC8-CC30-9B0E186CF671}"/>
                </a:ext>
              </a:extLst>
            </p:cNvPr>
            <p:cNvSpPr/>
            <p:nvPr/>
          </p:nvSpPr>
          <p:spPr>
            <a:xfrm rot="-2700000">
              <a:off x="11738527" y="6037217"/>
              <a:ext cx="27569" cy="174679"/>
            </a:xfrm>
            <a:custGeom>
              <a:avLst/>
              <a:gdLst>
                <a:gd name="connsiteX0" fmla="*/ 0 w 27569"/>
                <a:gd name="connsiteY0" fmla="*/ 0 h 174679"/>
                <a:gd name="connsiteX1" fmla="*/ 27569 w 27569"/>
                <a:gd name="connsiteY1" fmla="*/ 0 h 174679"/>
                <a:gd name="connsiteX2" fmla="*/ 27569 w 27569"/>
                <a:gd name="connsiteY2" fmla="*/ 174680 h 174679"/>
                <a:gd name="connsiteX3" fmla="*/ 0 w 27569"/>
                <a:gd name="connsiteY3" fmla="*/ 174680 h 1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569" h="174679">
                  <a:moveTo>
                    <a:pt x="0" y="0"/>
                  </a:moveTo>
                  <a:lnTo>
                    <a:pt x="27569" y="0"/>
                  </a:lnTo>
                  <a:lnTo>
                    <a:pt x="27569" y="174680"/>
                  </a:lnTo>
                  <a:lnTo>
                    <a:pt x="0" y="174680"/>
                  </a:lnTo>
                  <a:close/>
                </a:path>
              </a:pathLst>
            </a:custGeom>
            <a:solidFill>
              <a:srgbClr val="2F2F2F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34AC58CE-F31B-10EA-B671-E59F6391D63B}"/>
                </a:ext>
              </a:extLst>
            </p:cNvPr>
            <p:cNvSpPr/>
            <p:nvPr/>
          </p:nvSpPr>
          <p:spPr>
            <a:xfrm rot="-2700000">
              <a:off x="11719057" y="6056754"/>
              <a:ext cx="27569" cy="174679"/>
            </a:xfrm>
            <a:custGeom>
              <a:avLst/>
              <a:gdLst>
                <a:gd name="connsiteX0" fmla="*/ 0 w 27569"/>
                <a:gd name="connsiteY0" fmla="*/ 0 h 174679"/>
                <a:gd name="connsiteX1" fmla="*/ 27569 w 27569"/>
                <a:gd name="connsiteY1" fmla="*/ 0 h 174679"/>
                <a:gd name="connsiteX2" fmla="*/ 27569 w 27569"/>
                <a:gd name="connsiteY2" fmla="*/ 174680 h 174679"/>
                <a:gd name="connsiteX3" fmla="*/ 0 w 27569"/>
                <a:gd name="connsiteY3" fmla="*/ 174680 h 1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569" h="174679">
                  <a:moveTo>
                    <a:pt x="0" y="0"/>
                  </a:moveTo>
                  <a:lnTo>
                    <a:pt x="27569" y="0"/>
                  </a:lnTo>
                  <a:lnTo>
                    <a:pt x="27569" y="174680"/>
                  </a:lnTo>
                  <a:lnTo>
                    <a:pt x="0" y="174680"/>
                  </a:lnTo>
                  <a:close/>
                </a:path>
              </a:pathLst>
            </a:custGeom>
            <a:solidFill>
              <a:srgbClr val="000000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243" name="Graphic 733">
              <a:extLst>
                <a:ext uri="{FF2B5EF4-FFF2-40B4-BE49-F238E27FC236}">
                  <a16:creationId xmlns:a16="http://schemas.microsoft.com/office/drawing/2014/main" id="{F2BB5421-4342-1952-6F2C-2A67DB063973}"/>
                </a:ext>
              </a:extLst>
            </p:cNvPr>
            <p:cNvGrpSpPr/>
            <p:nvPr/>
          </p:nvGrpSpPr>
          <p:grpSpPr>
            <a:xfrm>
              <a:off x="11448766" y="5840432"/>
              <a:ext cx="249544" cy="249544"/>
              <a:chOff x="11448766" y="5840432"/>
              <a:chExt cx="249544" cy="249544"/>
            </a:xfrm>
          </p:grpSpPr>
          <p:sp>
            <p:nvSpPr>
              <p:cNvPr id="1244" name="Freeform: Shape 1243">
                <a:extLst>
                  <a:ext uri="{FF2B5EF4-FFF2-40B4-BE49-F238E27FC236}">
                    <a16:creationId xmlns:a16="http://schemas.microsoft.com/office/drawing/2014/main" id="{E46061FD-288F-9B55-1E87-B58EB9C2A948}"/>
                  </a:ext>
                </a:extLst>
              </p:cNvPr>
              <p:cNvSpPr/>
              <p:nvPr/>
            </p:nvSpPr>
            <p:spPr>
              <a:xfrm>
                <a:off x="11453174" y="5844840"/>
                <a:ext cx="240728" cy="240728"/>
              </a:xfrm>
              <a:custGeom>
                <a:avLst/>
                <a:gdLst>
                  <a:gd name="connsiteX0" fmla="*/ 240729 w 240728"/>
                  <a:gd name="connsiteY0" fmla="*/ 120364 h 240728"/>
                  <a:gd name="connsiteX1" fmla="*/ 120364 w 240728"/>
                  <a:gd name="connsiteY1" fmla="*/ 240728 h 240728"/>
                  <a:gd name="connsiteX2" fmla="*/ 0 w 240728"/>
                  <a:gd name="connsiteY2" fmla="*/ 120364 h 240728"/>
                  <a:gd name="connsiteX3" fmla="*/ 120364 w 240728"/>
                  <a:gd name="connsiteY3" fmla="*/ 0 h 240728"/>
                  <a:gd name="connsiteX4" fmla="*/ 240729 w 240728"/>
                  <a:gd name="connsiteY4" fmla="*/ 120364 h 240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28" h="240728">
                    <a:moveTo>
                      <a:pt x="240729" y="120364"/>
                    </a:moveTo>
                    <a:cubicBezTo>
                      <a:pt x="240729" y="186839"/>
                      <a:pt x="186840" y="240728"/>
                      <a:pt x="120364" y="240728"/>
                    </a:cubicBezTo>
                    <a:cubicBezTo>
                      <a:pt x="53889" y="240728"/>
                      <a:pt x="0" y="186839"/>
                      <a:pt x="0" y="120364"/>
                    </a:cubicBezTo>
                    <a:cubicBezTo>
                      <a:pt x="0" y="53889"/>
                      <a:pt x="53889" y="0"/>
                      <a:pt x="120364" y="0"/>
                    </a:cubicBezTo>
                    <a:cubicBezTo>
                      <a:pt x="186840" y="0"/>
                      <a:pt x="240729" y="53889"/>
                      <a:pt x="240729" y="120364"/>
                    </a:cubicBezTo>
                    <a:close/>
                  </a:path>
                </a:pathLst>
              </a:custGeom>
              <a:solidFill>
                <a:srgbClr val="F6E06E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5" name="Freeform: Shape 1244">
                <a:extLst>
                  <a:ext uri="{FF2B5EF4-FFF2-40B4-BE49-F238E27FC236}">
                    <a16:creationId xmlns:a16="http://schemas.microsoft.com/office/drawing/2014/main" id="{19084976-FA2B-B840-B431-B26920895FCD}"/>
                  </a:ext>
                </a:extLst>
              </p:cNvPr>
              <p:cNvSpPr/>
              <p:nvPr/>
            </p:nvSpPr>
            <p:spPr>
              <a:xfrm>
                <a:off x="11448766" y="5840432"/>
                <a:ext cx="249544" cy="249544"/>
              </a:xfrm>
              <a:custGeom>
                <a:avLst/>
                <a:gdLst>
                  <a:gd name="connsiteX0" fmla="*/ 124772 w 249544"/>
                  <a:gd name="connsiteY0" fmla="*/ 249545 h 249544"/>
                  <a:gd name="connsiteX1" fmla="*/ 36535 w 249544"/>
                  <a:gd name="connsiteY1" fmla="*/ 213010 h 249544"/>
                  <a:gd name="connsiteX2" fmla="*/ 0 w 249544"/>
                  <a:gd name="connsiteY2" fmla="*/ 124772 h 249544"/>
                  <a:gd name="connsiteX3" fmla="*/ 36535 w 249544"/>
                  <a:gd name="connsiteY3" fmla="*/ 36535 h 249544"/>
                  <a:gd name="connsiteX4" fmla="*/ 124772 w 249544"/>
                  <a:gd name="connsiteY4" fmla="*/ 0 h 249544"/>
                  <a:gd name="connsiteX5" fmla="*/ 213010 w 249544"/>
                  <a:gd name="connsiteY5" fmla="*/ 36535 h 249544"/>
                  <a:gd name="connsiteX6" fmla="*/ 249544 w 249544"/>
                  <a:gd name="connsiteY6" fmla="*/ 124772 h 249544"/>
                  <a:gd name="connsiteX7" fmla="*/ 213010 w 249544"/>
                  <a:gd name="connsiteY7" fmla="*/ 213010 h 249544"/>
                  <a:gd name="connsiteX8" fmla="*/ 124772 w 249544"/>
                  <a:gd name="connsiteY8" fmla="*/ 249545 h 249544"/>
                  <a:gd name="connsiteX9" fmla="*/ 124772 w 249544"/>
                  <a:gd name="connsiteY9" fmla="*/ 8817 h 249544"/>
                  <a:gd name="connsiteX10" fmla="*/ 42811 w 249544"/>
                  <a:gd name="connsiteY10" fmla="*/ 42737 h 249544"/>
                  <a:gd name="connsiteX11" fmla="*/ 8891 w 249544"/>
                  <a:gd name="connsiteY11" fmla="*/ 124698 h 249544"/>
                  <a:gd name="connsiteX12" fmla="*/ 42811 w 249544"/>
                  <a:gd name="connsiteY12" fmla="*/ 206659 h 249544"/>
                  <a:gd name="connsiteX13" fmla="*/ 124772 w 249544"/>
                  <a:gd name="connsiteY13" fmla="*/ 240579 h 249544"/>
                  <a:gd name="connsiteX14" fmla="*/ 206733 w 249544"/>
                  <a:gd name="connsiteY14" fmla="*/ 206659 h 249544"/>
                  <a:gd name="connsiteX15" fmla="*/ 240653 w 249544"/>
                  <a:gd name="connsiteY15" fmla="*/ 124698 h 249544"/>
                  <a:gd name="connsiteX16" fmla="*/ 206733 w 249544"/>
                  <a:gd name="connsiteY16" fmla="*/ 42737 h 249544"/>
                  <a:gd name="connsiteX17" fmla="*/ 124772 w 249544"/>
                  <a:gd name="connsiteY17" fmla="*/ 8817 h 249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49544" h="249544">
                    <a:moveTo>
                      <a:pt x="124772" y="249545"/>
                    </a:moveTo>
                    <a:cubicBezTo>
                      <a:pt x="91450" y="249545"/>
                      <a:pt x="60145" y="236545"/>
                      <a:pt x="36535" y="213010"/>
                    </a:cubicBezTo>
                    <a:cubicBezTo>
                      <a:pt x="13000" y="189475"/>
                      <a:pt x="0" y="158095"/>
                      <a:pt x="0" y="124772"/>
                    </a:cubicBezTo>
                    <a:cubicBezTo>
                      <a:pt x="0" y="91450"/>
                      <a:pt x="13000" y="60145"/>
                      <a:pt x="36535" y="36535"/>
                    </a:cubicBezTo>
                    <a:cubicBezTo>
                      <a:pt x="60070" y="13001"/>
                      <a:pt x="91450" y="0"/>
                      <a:pt x="124772" y="0"/>
                    </a:cubicBezTo>
                    <a:cubicBezTo>
                      <a:pt x="158095" y="0"/>
                      <a:pt x="189400" y="13001"/>
                      <a:pt x="213010" y="36535"/>
                    </a:cubicBezTo>
                    <a:cubicBezTo>
                      <a:pt x="236544" y="60070"/>
                      <a:pt x="249544" y="91450"/>
                      <a:pt x="249544" y="124772"/>
                    </a:cubicBezTo>
                    <a:cubicBezTo>
                      <a:pt x="249544" y="158095"/>
                      <a:pt x="236544" y="189400"/>
                      <a:pt x="213010" y="213010"/>
                    </a:cubicBezTo>
                    <a:cubicBezTo>
                      <a:pt x="189400" y="236545"/>
                      <a:pt x="158095" y="249545"/>
                      <a:pt x="124772" y="249545"/>
                    </a:cubicBezTo>
                    <a:close/>
                    <a:moveTo>
                      <a:pt x="124772" y="8817"/>
                    </a:moveTo>
                    <a:cubicBezTo>
                      <a:pt x="93841" y="8817"/>
                      <a:pt x="64702" y="20845"/>
                      <a:pt x="42811" y="42737"/>
                    </a:cubicBezTo>
                    <a:cubicBezTo>
                      <a:pt x="20920" y="64628"/>
                      <a:pt x="8891" y="93766"/>
                      <a:pt x="8891" y="124698"/>
                    </a:cubicBezTo>
                    <a:cubicBezTo>
                      <a:pt x="8891" y="155629"/>
                      <a:pt x="20920" y="184768"/>
                      <a:pt x="42811" y="206659"/>
                    </a:cubicBezTo>
                    <a:cubicBezTo>
                      <a:pt x="64702" y="228550"/>
                      <a:pt x="93841" y="240579"/>
                      <a:pt x="124772" y="240579"/>
                    </a:cubicBezTo>
                    <a:cubicBezTo>
                      <a:pt x="155704" y="240579"/>
                      <a:pt x="184842" y="228550"/>
                      <a:pt x="206733" y="206659"/>
                    </a:cubicBezTo>
                    <a:cubicBezTo>
                      <a:pt x="228625" y="184768"/>
                      <a:pt x="240653" y="155629"/>
                      <a:pt x="240653" y="124698"/>
                    </a:cubicBezTo>
                    <a:cubicBezTo>
                      <a:pt x="240653" y="93766"/>
                      <a:pt x="228625" y="64628"/>
                      <a:pt x="206733" y="42737"/>
                    </a:cubicBezTo>
                    <a:cubicBezTo>
                      <a:pt x="184842" y="20920"/>
                      <a:pt x="155704" y="8817"/>
                      <a:pt x="124772" y="8817"/>
                    </a:cubicBezTo>
                    <a:close/>
                  </a:path>
                </a:pathLst>
              </a:custGeom>
              <a:solidFill>
                <a:srgbClr val="000000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EC1A4FB3-2F50-B817-B80B-2CA05E3F68C5}"/>
                </a:ext>
              </a:extLst>
            </p:cNvPr>
            <p:cNvSpPr/>
            <p:nvPr/>
          </p:nvSpPr>
          <p:spPr>
            <a:xfrm>
              <a:off x="11533641" y="5862697"/>
              <a:ext cx="39897" cy="32126"/>
            </a:xfrm>
            <a:custGeom>
              <a:avLst/>
              <a:gdLst>
                <a:gd name="connsiteX0" fmla="*/ 10161 w 39897"/>
                <a:gd name="connsiteY0" fmla="*/ 32127 h 32126"/>
                <a:gd name="connsiteX1" fmla="*/ 0 w 39897"/>
                <a:gd name="connsiteY1" fmla="*/ 8069 h 32126"/>
                <a:gd name="connsiteX2" fmla="*/ 39897 w 39897"/>
                <a:gd name="connsiteY2" fmla="*/ 0 h 32126"/>
                <a:gd name="connsiteX3" fmla="*/ 39897 w 39897"/>
                <a:gd name="connsiteY3" fmla="*/ 26075 h 32126"/>
                <a:gd name="connsiteX4" fmla="*/ 10161 w 39897"/>
                <a:gd name="connsiteY4" fmla="*/ 32127 h 3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97" h="32126">
                  <a:moveTo>
                    <a:pt x="10161" y="32127"/>
                  </a:moveTo>
                  <a:lnTo>
                    <a:pt x="0" y="8069"/>
                  </a:lnTo>
                  <a:cubicBezTo>
                    <a:pt x="12627" y="2690"/>
                    <a:pt x="26075" y="0"/>
                    <a:pt x="39897" y="0"/>
                  </a:cubicBezTo>
                  <a:lnTo>
                    <a:pt x="39897" y="26075"/>
                  </a:lnTo>
                  <a:cubicBezTo>
                    <a:pt x="29587" y="26150"/>
                    <a:pt x="19575" y="28167"/>
                    <a:pt x="10161" y="32127"/>
                  </a:cubicBezTo>
                  <a:close/>
                </a:path>
              </a:pathLst>
            </a:custGeom>
            <a:solidFill>
              <a:srgbClr val="FFFFFF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247" name="Freeform: Shape 1246">
            <a:extLst>
              <a:ext uri="{FF2B5EF4-FFF2-40B4-BE49-F238E27FC236}">
                <a16:creationId xmlns:a16="http://schemas.microsoft.com/office/drawing/2014/main" id="{C58C6A72-1FE4-8BDB-6FA9-88574776B1B7}"/>
              </a:ext>
            </a:extLst>
          </p:cNvPr>
          <p:cNvSpPr/>
          <p:nvPr/>
        </p:nvSpPr>
        <p:spPr>
          <a:xfrm>
            <a:off x="11457732" y="5863070"/>
            <a:ext cx="61265" cy="204267"/>
          </a:xfrm>
          <a:custGeom>
            <a:avLst/>
            <a:gdLst>
              <a:gd name="connsiteX0" fmla="*/ 0 w 61265"/>
              <a:gd name="connsiteY0" fmla="*/ 102134 h 204267"/>
              <a:gd name="connsiteX1" fmla="*/ 61265 w 61265"/>
              <a:gd name="connsiteY1" fmla="*/ 204268 h 204267"/>
              <a:gd name="connsiteX2" fmla="*/ 61265 w 61265"/>
              <a:gd name="connsiteY2" fmla="*/ 0 h 204267"/>
              <a:gd name="connsiteX3" fmla="*/ 0 w 61265"/>
              <a:gd name="connsiteY3" fmla="*/ 102134 h 20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265" h="204267">
                <a:moveTo>
                  <a:pt x="0" y="102134"/>
                </a:moveTo>
                <a:cubicBezTo>
                  <a:pt x="0" y="146887"/>
                  <a:pt x="24954" y="185589"/>
                  <a:pt x="61265" y="204268"/>
                </a:cubicBezTo>
                <a:lnTo>
                  <a:pt x="61265" y="0"/>
                </a:lnTo>
                <a:cubicBezTo>
                  <a:pt x="24954" y="18678"/>
                  <a:pt x="0" y="57380"/>
                  <a:pt x="0" y="102134"/>
                </a:cubicBezTo>
                <a:close/>
              </a:path>
            </a:pathLst>
          </a:custGeom>
          <a:solidFill>
            <a:srgbClr val="FAEF89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48" name="Freeform: Shape 1247">
            <a:extLst>
              <a:ext uri="{FF2B5EF4-FFF2-40B4-BE49-F238E27FC236}">
                <a16:creationId xmlns:a16="http://schemas.microsoft.com/office/drawing/2014/main" id="{4357A977-7F59-F627-68D4-F15A92F5858D}"/>
              </a:ext>
            </a:extLst>
          </p:cNvPr>
          <p:cNvSpPr/>
          <p:nvPr/>
        </p:nvSpPr>
        <p:spPr>
          <a:xfrm>
            <a:off x="11471106" y="5883243"/>
            <a:ext cx="56633" cy="81961"/>
          </a:xfrm>
          <a:custGeom>
            <a:avLst/>
            <a:gdLst>
              <a:gd name="connsiteX0" fmla="*/ 26075 w 56633"/>
              <a:gd name="connsiteY0" fmla="*/ 81961 h 81961"/>
              <a:gd name="connsiteX1" fmla="*/ 0 w 56633"/>
              <a:gd name="connsiteY1" fmla="*/ 81961 h 81961"/>
              <a:gd name="connsiteX2" fmla="*/ 40943 w 56633"/>
              <a:gd name="connsiteY2" fmla="*/ 0 h 81961"/>
              <a:gd name="connsiteX3" fmla="*/ 56633 w 56633"/>
              <a:gd name="connsiteY3" fmla="*/ 20845 h 81961"/>
              <a:gd name="connsiteX4" fmla="*/ 26075 w 56633"/>
              <a:gd name="connsiteY4" fmla="*/ 81961 h 81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633" h="81961">
                <a:moveTo>
                  <a:pt x="26075" y="81961"/>
                </a:moveTo>
                <a:lnTo>
                  <a:pt x="0" y="81961"/>
                </a:lnTo>
                <a:cubicBezTo>
                  <a:pt x="0" y="49461"/>
                  <a:pt x="14943" y="19575"/>
                  <a:pt x="40943" y="0"/>
                </a:cubicBezTo>
                <a:lnTo>
                  <a:pt x="56633" y="20845"/>
                </a:lnTo>
                <a:cubicBezTo>
                  <a:pt x="37207" y="35414"/>
                  <a:pt x="26075" y="57679"/>
                  <a:pt x="26075" y="81961"/>
                </a:cubicBezTo>
                <a:close/>
              </a:path>
            </a:pathLst>
          </a:custGeom>
          <a:solidFill>
            <a:srgbClr val="FFFFFF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51" name="Freeform: Shape 1250">
            <a:extLst>
              <a:ext uri="{FF2B5EF4-FFF2-40B4-BE49-F238E27FC236}">
                <a16:creationId xmlns:a16="http://schemas.microsoft.com/office/drawing/2014/main" id="{C0D0AE58-6E45-BD46-D8F2-22921D263849}"/>
              </a:ext>
            </a:extLst>
          </p:cNvPr>
          <p:cNvSpPr/>
          <p:nvPr/>
        </p:nvSpPr>
        <p:spPr>
          <a:xfrm>
            <a:off x="10227716" y="5597387"/>
            <a:ext cx="637758" cy="636040"/>
          </a:xfrm>
          <a:custGeom>
            <a:avLst/>
            <a:gdLst>
              <a:gd name="connsiteX0" fmla="*/ 637759 w 637758"/>
              <a:gd name="connsiteY0" fmla="*/ 511118 h 636040"/>
              <a:gd name="connsiteX1" fmla="*/ 637759 w 637758"/>
              <a:gd name="connsiteY1" fmla="*/ 450227 h 636040"/>
              <a:gd name="connsiteX2" fmla="*/ 606677 w 637758"/>
              <a:gd name="connsiteY2" fmla="*/ 440738 h 636040"/>
              <a:gd name="connsiteX3" fmla="*/ 598534 w 637758"/>
              <a:gd name="connsiteY3" fmla="*/ 421088 h 636040"/>
              <a:gd name="connsiteX4" fmla="*/ 613775 w 637758"/>
              <a:gd name="connsiteY4" fmla="*/ 392398 h 636040"/>
              <a:gd name="connsiteX5" fmla="*/ 570740 w 637758"/>
              <a:gd name="connsiteY5" fmla="*/ 349363 h 636040"/>
              <a:gd name="connsiteX6" fmla="*/ 541527 w 637758"/>
              <a:gd name="connsiteY6" fmla="*/ 364380 h 636040"/>
              <a:gd name="connsiteX7" fmla="*/ 522400 w 637758"/>
              <a:gd name="connsiteY7" fmla="*/ 356461 h 636040"/>
              <a:gd name="connsiteX8" fmla="*/ 512911 w 637758"/>
              <a:gd name="connsiteY8" fmla="*/ 325379 h 636040"/>
              <a:gd name="connsiteX9" fmla="*/ 482428 w 637758"/>
              <a:gd name="connsiteY9" fmla="*/ 325379 h 636040"/>
              <a:gd name="connsiteX10" fmla="*/ 451945 w 637758"/>
              <a:gd name="connsiteY10" fmla="*/ 325379 h 636040"/>
              <a:gd name="connsiteX11" fmla="*/ 444175 w 637758"/>
              <a:gd name="connsiteY11" fmla="*/ 349512 h 636040"/>
              <a:gd name="connsiteX12" fmla="*/ 431697 w 637758"/>
              <a:gd name="connsiteY12" fmla="*/ 342489 h 636040"/>
              <a:gd name="connsiteX13" fmla="*/ 379696 w 637758"/>
              <a:gd name="connsiteY13" fmla="*/ 316862 h 636040"/>
              <a:gd name="connsiteX14" fmla="*/ 354518 w 637758"/>
              <a:gd name="connsiteY14" fmla="*/ 291758 h 636040"/>
              <a:gd name="connsiteX15" fmla="*/ 354518 w 637758"/>
              <a:gd name="connsiteY15" fmla="*/ 291758 h 636040"/>
              <a:gd name="connsiteX16" fmla="*/ 401961 w 637758"/>
              <a:gd name="connsiteY16" fmla="*/ 182451 h 636040"/>
              <a:gd name="connsiteX17" fmla="*/ 404800 w 637758"/>
              <a:gd name="connsiteY17" fmla="*/ 146066 h 636040"/>
              <a:gd name="connsiteX18" fmla="*/ 269867 w 637758"/>
              <a:gd name="connsiteY18" fmla="*/ 0 h 636040"/>
              <a:gd name="connsiteX19" fmla="*/ 168854 w 637758"/>
              <a:gd name="connsiteY19" fmla="*/ 26225 h 636040"/>
              <a:gd name="connsiteX20" fmla="*/ 102508 w 637758"/>
              <a:gd name="connsiteY20" fmla="*/ 182377 h 636040"/>
              <a:gd name="connsiteX21" fmla="*/ 149951 w 637758"/>
              <a:gd name="connsiteY21" fmla="*/ 291683 h 636040"/>
              <a:gd name="connsiteX22" fmla="*/ 149951 w 637758"/>
              <a:gd name="connsiteY22" fmla="*/ 291683 h 636040"/>
              <a:gd name="connsiteX23" fmla="*/ 124772 w 637758"/>
              <a:gd name="connsiteY23" fmla="*/ 316787 h 636040"/>
              <a:gd name="connsiteX24" fmla="*/ 72772 w 637758"/>
              <a:gd name="connsiteY24" fmla="*/ 342414 h 636040"/>
              <a:gd name="connsiteX25" fmla="*/ 0 w 637758"/>
              <a:gd name="connsiteY25" fmla="*/ 459341 h 636040"/>
              <a:gd name="connsiteX26" fmla="*/ 0 w 637758"/>
              <a:gd name="connsiteY26" fmla="*/ 551837 h 636040"/>
              <a:gd name="connsiteX27" fmla="*/ 252234 w 637758"/>
              <a:gd name="connsiteY27" fmla="*/ 551837 h 636040"/>
              <a:gd name="connsiteX28" fmla="*/ 359823 w 637758"/>
              <a:gd name="connsiteY28" fmla="*/ 551837 h 636040"/>
              <a:gd name="connsiteX29" fmla="*/ 351006 w 637758"/>
              <a:gd name="connsiteY29" fmla="*/ 569022 h 636040"/>
              <a:gd name="connsiteX30" fmla="*/ 394042 w 637758"/>
              <a:gd name="connsiteY30" fmla="*/ 612057 h 636040"/>
              <a:gd name="connsiteX31" fmla="*/ 422732 w 637758"/>
              <a:gd name="connsiteY31" fmla="*/ 596815 h 636040"/>
              <a:gd name="connsiteX32" fmla="*/ 441859 w 637758"/>
              <a:gd name="connsiteY32" fmla="*/ 604810 h 636040"/>
              <a:gd name="connsiteX33" fmla="*/ 451945 w 637758"/>
              <a:gd name="connsiteY33" fmla="*/ 636040 h 636040"/>
              <a:gd name="connsiteX34" fmla="*/ 482428 w 637758"/>
              <a:gd name="connsiteY34" fmla="*/ 636040 h 636040"/>
              <a:gd name="connsiteX35" fmla="*/ 512911 w 637758"/>
              <a:gd name="connsiteY35" fmla="*/ 636040 h 636040"/>
              <a:gd name="connsiteX36" fmla="*/ 522400 w 637758"/>
              <a:gd name="connsiteY36" fmla="*/ 604959 h 636040"/>
              <a:gd name="connsiteX37" fmla="*/ 541527 w 637758"/>
              <a:gd name="connsiteY37" fmla="*/ 597039 h 636040"/>
              <a:gd name="connsiteX38" fmla="*/ 570740 w 637758"/>
              <a:gd name="connsiteY38" fmla="*/ 612057 h 636040"/>
              <a:gd name="connsiteX39" fmla="*/ 613775 w 637758"/>
              <a:gd name="connsiteY39" fmla="*/ 569022 h 636040"/>
              <a:gd name="connsiteX40" fmla="*/ 598534 w 637758"/>
              <a:gd name="connsiteY40" fmla="*/ 540332 h 636040"/>
              <a:gd name="connsiteX41" fmla="*/ 606528 w 637758"/>
              <a:gd name="connsiteY41" fmla="*/ 521205 h 636040"/>
              <a:gd name="connsiteX42" fmla="*/ 637759 w 637758"/>
              <a:gd name="connsiteY42" fmla="*/ 511118 h 636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637758" h="636040">
                <a:moveTo>
                  <a:pt x="637759" y="511118"/>
                </a:moveTo>
                <a:lnTo>
                  <a:pt x="637759" y="450227"/>
                </a:lnTo>
                <a:lnTo>
                  <a:pt x="606677" y="440738"/>
                </a:lnTo>
                <a:cubicBezTo>
                  <a:pt x="604511" y="433939"/>
                  <a:pt x="601746" y="427364"/>
                  <a:pt x="598534" y="421088"/>
                </a:cubicBezTo>
                <a:lnTo>
                  <a:pt x="613775" y="392398"/>
                </a:lnTo>
                <a:lnTo>
                  <a:pt x="570740" y="349363"/>
                </a:lnTo>
                <a:lnTo>
                  <a:pt x="541527" y="364380"/>
                </a:lnTo>
                <a:cubicBezTo>
                  <a:pt x="535400" y="361242"/>
                  <a:pt x="528975" y="358627"/>
                  <a:pt x="522400" y="356461"/>
                </a:cubicBezTo>
                <a:lnTo>
                  <a:pt x="512911" y="325379"/>
                </a:lnTo>
                <a:lnTo>
                  <a:pt x="482428" y="325379"/>
                </a:lnTo>
                <a:lnTo>
                  <a:pt x="451945" y="325379"/>
                </a:lnTo>
                <a:lnTo>
                  <a:pt x="444175" y="349512"/>
                </a:lnTo>
                <a:cubicBezTo>
                  <a:pt x="440140" y="346972"/>
                  <a:pt x="436031" y="344581"/>
                  <a:pt x="431697" y="342489"/>
                </a:cubicBezTo>
                <a:lnTo>
                  <a:pt x="379696" y="316862"/>
                </a:lnTo>
                <a:cubicBezTo>
                  <a:pt x="367369" y="301322"/>
                  <a:pt x="354518" y="291758"/>
                  <a:pt x="354518" y="291758"/>
                </a:cubicBezTo>
                <a:lnTo>
                  <a:pt x="354518" y="291758"/>
                </a:lnTo>
                <a:cubicBezTo>
                  <a:pt x="383731" y="264413"/>
                  <a:pt x="401961" y="225562"/>
                  <a:pt x="401961" y="182451"/>
                </a:cubicBezTo>
                <a:lnTo>
                  <a:pt x="404800" y="146066"/>
                </a:lnTo>
                <a:cubicBezTo>
                  <a:pt x="410927" y="67392"/>
                  <a:pt x="348840" y="-75"/>
                  <a:pt x="269867" y="0"/>
                </a:cubicBezTo>
                <a:cubicBezTo>
                  <a:pt x="233631" y="75"/>
                  <a:pt x="197992" y="7621"/>
                  <a:pt x="168854" y="26225"/>
                </a:cubicBezTo>
                <a:cubicBezTo>
                  <a:pt x="168854" y="26225"/>
                  <a:pt x="68513" y="17334"/>
                  <a:pt x="102508" y="182377"/>
                </a:cubicBezTo>
                <a:cubicBezTo>
                  <a:pt x="102508" y="225487"/>
                  <a:pt x="120738" y="264338"/>
                  <a:pt x="149951" y="291683"/>
                </a:cubicBezTo>
                <a:lnTo>
                  <a:pt x="149951" y="291683"/>
                </a:lnTo>
                <a:cubicBezTo>
                  <a:pt x="149951" y="291683"/>
                  <a:pt x="137100" y="301247"/>
                  <a:pt x="124772" y="316787"/>
                </a:cubicBezTo>
                <a:lnTo>
                  <a:pt x="72772" y="342414"/>
                </a:lnTo>
                <a:cubicBezTo>
                  <a:pt x="28242" y="364380"/>
                  <a:pt x="0" y="409731"/>
                  <a:pt x="0" y="459341"/>
                </a:cubicBezTo>
                <a:lnTo>
                  <a:pt x="0" y="551837"/>
                </a:lnTo>
                <a:lnTo>
                  <a:pt x="252234" y="551837"/>
                </a:lnTo>
                <a:lnTo>
                  <a:pt x="359823" y="551837"/>
                </a:lnTo>
                <a:lnTo>
                  <a:pt x="351006" y="569022"/>
                </a:lnTo>
                <a:lnTo>
                  <a:pt x="394042" y="612057"/>
                </a:lnTo>
                <a:lnTo>
                  <a:pt x="422732" y="596815"/>
                </a:lnTo>
                <a:cubicBezTo>
                  <a:pt x="428858" y="599953"/>
                  <a:pt x="435209" y="602643"/>
                  <a:pt x="441859" y="604810"/>
                </a:cubicBezTo>
                <a:lnTo>
                  <a:pt x="451945" y="636040"/>
                </a:lnTo>
                <a:lnTo>
                  <a:pt x="482428" y="636040"/>
                </a:lnTo>
                <a:lnTo>
                  <a:pt x="512911" y="636040"/>
                </a:lnTo>
                <a:lnTo>
                  <a:pt x="522400" y="604959"/>
                </a:lnTo>
                <a:cubicBezTo>
                  <a:pt x="529050" y="602792"/>
                  <a:pt x="535400" y="600178"/>
                  <a:pt x="541527" y="597039"/>
                </a:cubicBezTo>
                <a:lnTo>
                  <a:pt x="570740" y="612057"/>
                </a:lnTo>
                <a:lnTo>
                  <a:pt x="613775" y="569022"/>
                </a:lnTo>
                <a:lnTo>
                  <a:pt x="598534" y="540332"/>
                </a:lnTo>
                <a:cubicBezTo>
                  <a:pt x="601672" y="534205"/>
                  <a:pt x="604361" y="527854"/>
                  <a:pt x="606528" y="521205"/>
                </a:cubicBezTo>
                <a:lnTo>
                  <a:pt x="637759" y="511118"/>
                </a:lnTo>
                <a:close/>
              </a:path>
            </a:pathLst>
          </a:custGeom>
          <a:solidFill>
            <a:srgbClr val="000000">
              <a:alpha val="20000"/>
            </a:srgbClr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252" name="Graphic 733">
            <a:extLst>
              <a:ext uri="{FF2B5EF4-FFF2-40B4-BE49-F238E27FC236}">
                <a16:creationId xmlns:a16="http://schemas.microsoft.com/office/drawing/2014/main" id="{C5C60445-87D1-5607-8B2E-AD67900CEAD5}"/>
              </a:ext>
            </a:extLst>
          </p:cNvPr>
          <p:cNvGrpSpPr/>
          <p:nvPr/>
        </p:nvGrpSpPr>
        <p:grpSpPr>
          <a:xfrm>
            <a:off x="10206572" y="5576168"/>
            <a:ext cx="504468" cy="551912"/>
            <a:chOff x="10206572" y="5576168"/>
            <a:chExt cx="504468" cy="551912"/>
          </a:xfrm>
        </p:grpSpPr>
        <p:grpSp>
          <p:nvGrpSpPr>
            <p:cNvPr id="1253" name="Graphic 733">
              <a:extLst>
                <a:ext uri="{FF2B5EF4-FFF2-40B4-BE49-F238E27FC236}">
                  <a16:creationId xmlns:a16="http://schemas.microsoft.com/office/drawing/2014/main" id="{A2F89D83-7065-7826-E6D3-B047A7662FFD}"/>
                </a:ext>
              </a:extLst>
            </p:cNvPr>
            <p:cNvGrpSpPr/>
            <p:nvPr/>
          </p:nvGrpSpPr>
          <p:grpSpPr>
            <a:xfrm>
              <a:off x="10206572" y="5608818"/>
              <a:ext cx="504468" cy="519262"/>
              <a:chOff x="10206572" y="5608818"/>
              <a:chExt cx="504468" cy="519262"/>
            </a:xfrm>
          </p:grpSpPr>
          <p:sp>
            <p:nvSpPr>
              <p:cNvPr id="1254" name="Freeform: Shape 1253">
                <a:extLst>
                  <a:ext uri="{FF2B5EF4-FFF2-40B4-BE49-F238E27FC236}">
                    <a16:creationId xmlns:a16="http://schemas.microsoft.com/office/drawing/2014/main" id="{24DE4FE4-3ED8-F8B7-E0EA-18DD840939A9}"/>
                  </a:ext>
                </a:extLst>
              </p:cNvPr>
              <p:cNvSpPr/>
              <p:nvPr/>
            </p:nvSpPr>
            <p:spPr>
              <a:xfrm>
                <a:off x="10206572" y="5830121"/>
                <a:ext cx="252234" cy="297885"/>
              </a:xfrm>
              <a:custGeom>
                <a:avLst/>
                <a:gdLst>
                  <a:gd name="connsiteX0" fmla="*/ 72771 w 252234"/>
                  <a:gd name="connsiteY0" fmla="*/ 88462 h 297885"/>
                  <a:gd name="connsiteX1" fmla="*/ 0 w 252234"/>
                  <a:gd name="connsiteY1" fmla="*/ 205389 h 297885"/>
                  <a:gd name="connsiteX2" fmla="*/ 0 w 252234"/>
                  <a:gd name="connsiteY2" fmla="*/ 297885 h 297885"/>
                  <a:gd name="connsiteX3" fmla="*/ 252234 w 252234"/>
                  <a:gd name="connsiteY3" fmla="*/ 297885 h 297885"/>
                  <a:gd name="connsiteX4" fmla="*/ 252234 w 252234"/>
                  <a:gd name="connsiteY4" fmla="*/ 0 h 297885"/>
                  <a:gd name="connsiteX5" fmla="*/ 72771 w 252234"/>
                  <a:gd name="connsiteY5" fmla="*/ 88462 h 297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2234" h="297885">
                    <a:moveTo>
                      <a:pt x="72771" y="88462"/>
                    </a:moveTo>
                    <a:cubicBezTo>
                      <a:pt x="28242" y="110427"/>
                      <a:pt x="0" y="155779"/>
                      <a:pt x="0" y="205389"/>
                    </a:cubicBezTo>
                    <a:lnTo>
                      <a:pt x="0" y="297885"/>
                    </a:lnTo>
                    <a:lnTo>
                      <a:pt x="252234" y="297885"/>
                    </a:lnTo>
                    <a:lnTo>
                      <a:pt x="252234" y="0"/>
                    </a:lnTo>
                    <a:lnTo>
                      <a:pt x="72771" y="88462"/>
                    </a:lnTo>
                    <a:close/>
                  </a:path>
                </a:pathLst>
              </a:custGeom>
              <a:solidFill>
                <a:srgbClr val="5B5B5F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5" name="Freeform: Shape 1254">
                <a:extLst>
                  <a:ext uri="{FF2B5EF4-FFF2-40B4-BE49-F238E27FC236}">
                    <a16:creationId xmlns:a16="http://schemas.microsoft.com/office/drawing/2014/main" id="{E699DF2F-9BD6-5FA8-058F-A781CA14A1BB}"/>
                  </a:ext>
                </a:extLst>
              </p:cNvPr>
              <p:cNvSpPr/>
              <p:nvPr/>
            </p:nvSpPr>
            <p:spPr>
              <a:xfrm>
                <a:off x="10458806" y="5830196"/>
                <a:ext cx="252234" cy="297884"/>
              </a:xfrm>
              <a:custGeom>
                <a:avLst/>
                <a:gdLst>
                  <a:gd name="connsiteX0" fmla="*/ 252234 w 252234"/>
                  <a:gd name="connsiteY0" fmla="*/ 205314 h 297884"/>
                  <a:gd name="connsiteX1" fmla="*/ 179463 w 252234"/>
                  <a:gd name="connsiteY1" fmla="*/ 88387 h 297884"/>
                  <a:gd name="connsiteX2" fmla="*/ 0 w 252234"/>
                  <a:gd name="connsiteY2" fmla="*/ 0 h 297884"/>
                  <a:gd name="connsiteX3" fmla="*/ 0 w 252234"/>
                  <a:gd name="connsiteY3" fmla="*/ 297885 h 297884"/>
                  <a:gd name="connsiteX4" fmla="*/ 252234 w 252234"/>
                  <a:gd name="connsiteY4" fmla="*/ 297885 h 297884"/>
                  <a:gd name="connsiteX5" fmla="*/ 252234 w 252234"/>
                  <a:gd name="connsiteY5" fmla="*/ 205314 h 297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2234" h="297884">
                    <a:moveTo>
                      <a:pt x="252234" y="205314"/>
                    </a:moveTo>
                    <a:cubicBezTo>
                      <a:pt x="252234" y="155629"/>
                      <a:pt x="223993" y="110278"/>
                      <a:pt x="179463" y="88387"/>
                    </a:cubicBezTo>
                    <a:lnTo>
                      <a:pt x="0" y="0"/>
                    </a:lnTo>
                    <a:lnTo>
                      <a:pt x="0" y="297885"/>
                    </a:lnTo>
                    <a:lnTo>
                      <a:pt x="252234" y="297885"/>
                    </a:lnTo>
                    <a:lnTo>
                      <a:pt x="252234" y="205314"/>
                    </a:lnTo>
                    <a:close/>
                  </a:path>
                </a:pathLst>
              </a:custGeom>
              <a:solidFill>
                <a:srgbClr val="444344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6" name="Freeform: Shape 1255">
                <a:extLst>
                  <a:ext uri="{FF2B5EF4-FFF2-40B4-BE49-F238E27FC236}">
                    <a16:creationId xmlns:a16="http://schemas.microsoft.com/office/drawing/2014/main" id="{39930AA7-A2C8-6AF2-4B3B-0F3AD2609085}"/>
                  </a:ext>
                </a:extLst>
              </p:cNvPr>
              <p:cNvSpPr/>
              <p:nvPr/>
            </p:nvSpPr>
            <p:spPr>
              <a:xfrm>
                <a:off x="10309079" y="5867777"/>
                <a:ext cx="149726" cy="260228"/>
              </a:xfrm>
              <a:custGeom>
                <a:avLst/>
                <a:gdLst>
                  <a:gd name="connsiteX0" fmla="*/ 47443 w 149726"/>
                  <a:gd name="connsiteY0" fmla="*/ 75 h 260228"/>
                  <a:gd name="connsiteX1" fmla="*/ 0 w 149726"/>
                  <a:gd name="connsiteY1" fmla="*/ 80915 h 260228"/>
                  <a:gd name="connsiteX2" fmla="*/ 36236 w 149726"/>
                  <a:gd name="connsiteY2" fmla="*/ 93616 h 260228"/>
                  <a:gd name="connsiteX3" fmla="*/ 0 w 149726"/>
                  <a:gd name="connsiteY3" fmla="*/ 111324 h 260228"/>
                  <a:gd name="connsiteX4" fmla="*/ 149727 w 149726"/>
                  <a:gd name="connsiteY4" fmla="*/ 260229 h 260228"/>
                  <a:gd name="connsiteX5" fmla="*/ 149727 w 149726"/>
                  <a:gd name="connsiteY5" fmla="*/ 232435 h 260228"/>
                  <a:gd name="connsiteX6" fmla="*/ 56857 w 149726"/>
                  <a:gd name="connsiteY6" fmla="*/ 0 h 260228"/>
                  <a:gd name="connsiteX7" fmla="*/ 47443 w 149726"/>
                  <a:gd name="connsiteY7" fmla="*/ 0 h 260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9726" h="260228">
                    <a:moveTo>
                      <a:pt x="47443" y="75"/>
                    </a:moveTo>
                    <a:cubicBezTo>
                      <a:pt x="47443" y="75"/>
                      <a:pt x="0" y="35340"/>
                      <a:pt x="0" y="80915"/>
                    </a:cubicBezTo>
                    <a:lnTo>
                      <a:pt x="36236" y="93616"/>
                    </a:lnTo>
                    <a:lnTo>
                      <a:pt x="0" y="111324"/>
                    </a:lnTo>
                    <a:cubicBezTo>
                      <a:pt x="0" y="111324"/>
                      <a:pt x="47668" y="231763"/>
                      <a:pt x="149727" y="260229"/>
                    </a:cubicBezTo>
                    <a:lnTo>
                      <a:pt x="149727" y="232435"/>
                    </a:lnTo>
                    <a:lnTo>
                      <a:pt x="56857" y="0"/>
                    </a:lnTo>
                    <a:lnTo>
                      <a:pt x="47443" y="0"/>
                    </a:lnTo>
                    <a:close/>
                  </a:path>
                </a:pathLst>
              </a:custGeom>
              <a:solidFill>
                <a:srgbClr val="4A4A4A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7" name="Freeform: Shape 1256">
                <a:extLst>
                  <a:ext uri="{FF2B5EF4-FFF2-40B4-BE49-F238E27FC236}">
                    <a16:creationId xmlns:a16="http://schemas.microsoft.com/office/drawing/2014/main" id="{7C2F3409-0A83-6CA0-9490-1FE8C8F03B50}"/>
                  </a:ext>
                </a:extLst>
              </p:cNvPr>
              <p:cNvSpPr/>
              <p:nvPr/>
            </p:nvSpPr>
            <p:spPr>
              <a:xfrm>
                <a:off x="10458806" y="5867777"/>
                <a:ext cx="149726" cy="260228"/>
              </a:xfrm>
              <a:custGeom>
                <a:avLst/>
                <a:gdLst>
                  <a:gd name="connsiteX0" fmla="*/ 102283 w 149726"/>
                  <a:gd name="connsiteY0" fmla="*/ 75 h 260228"/>
                  <a:gd name="connsiteX1" fmla="*/ 149727 w 149726"/>
                  <a:gd name="connsiteY1" fmla="*/ 80915 h 260228"/>
                  <a:gd name="connsiteX2" fmla="*/ 113491 w 149726"/>
                  <a:gd name="connsiteY2" fmla="*/ 93616 h 260228"/>
                  <a:gd name="connsiteX3" fmla="*/ 149727 w 149726"/>
                  <a:gd name="connsiteY3" fmla="*/ 111324 h 260228"/>
                  <a:gd name="connsiteX4" fmla="*/ 0 w 149726"/>
                  <a:gd name="connsiteY4" fmla="*/ 260229 h 260228"/>
                  <a:gd name="connsiteX5" fmla="*/ 0 w 149726"/>
                  <a:gd name="connsiteY5" fmla="*/ 232435 h 260228"/>
                  <a:gd name="connsiteX6" fmla="*/ 92870 w 149726"/>
                  <a:gd name="connsiteY6" fmla="*/ 0 h 260228"/>
                  <a:gd name="connsiteX7" fmla="*/ 102283 w 149726"/>
                  <a:gd name="connsiteY7" fmla="*/ 0 h 260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9726" h="260228">
                    <a:moveTo>
                      <a:pt x="102283" y="75"/>
                    </a:moveTo>
                    <a:cubicBezTo>
                      <a:pt x="102283" y="75"/>
                      <a:pt x="149727" y="35340"/>
                      <a:pt x="149727" y="80915"/>
                    </a:cubicBezTo>
                    <a:lnTo>
                      <a:pt x="113491" y="93616"/>
                    </a:lnTo>
                    <a:lnTo>
                      <a:pt x="149727" y="111324"/>
                    </a:lnTo>
                    <a:cubicBezTo>
                      <a:pt x="149727" y="111324"/>
                      <a:pt x="102059" y="231763"/>
                      <a:pt x="0" y="260229"/>
                    </a:cubicBezTo>
                    <a:lnTo>
                      <a:pt x="0" y="232435"/>
                    </a:lnTo>
                    <a:lnTo>
                      <a:pt x="92870" y="0"/>
                    </a:lnTo>
                    <a:lnTo>
                      <a:pt x="102283" y="0"/>
                    </a:lnTo>
                    <a:close/>
                  </a:path>
                </a:pathLst>
              </a:custGeom>
              <a:solidFill>
                <a:srgbClr val="363636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8" name="Freeform: Shape 1257">
                <a:extLst>
                  <a:ext uri="{FF2B5EF4-FFF2-40B4-BE49-F238E27FC236}">
                    <a16:creationId xmlns:a16="http://schemas.microsoft.com/office/drawing/2014/main" id="{B19D5B52-AB65-CDBC-3BAC-9DA6D7DA929D}"/>
                  </a:ext>
                </a:extLst>
              </p:cNvPr>
              <p:cNvSpPr/>
              <p:nvPr/>
            </p:nvSpPr>
            <p:spPr>
              <a:xfrm>
                <a:off x="10365862" y="5876295"/>
                <a:ext cx="92869" cy="232435"/>
              </a:xfrm>
              <a:custGeom>
                <a:avLst/>
                <a:gdLst>
                  <a:gd name="connsiteX0" fmla="*/ 0 w 92869"/>
                  <a:gd name="connsiteY0" fmla="*/ 0 h 232435"/>
                  <a:gd name="connsiteX1" fmla="*/ 92869 w 92869"/>
                  <a:gd name="connsiteY1" fmla="*/ 232435 h 232435"/>
                  <a:gd name="connsiteX2" fmla="*/ 92869 w 92869"/>
                  <a:gd name="connsiteY2" fmla="*/ 21592 h 232435"/>
                  <a:gd name="connsiteX3" fmla="*/ 0 w 92869"/>
                  <a:gd name="connsiteY3" fmla="*/ 0 h 232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869" h="232435">
                    <a:moveTo>
                      <a:pt x="0" y="0"/>
                    </a:moveTo>
                    <a:cubicBezTo>
                      <a:pt x="0" y="0"/>
                      <a:pt x="4782" y="138295"/>
                      <a:pt x="92869" y="232435"/>
                    </a:cubicBezTo>
                    <a:lnTo>
                      <a:pt x="92869" y="215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9" name="Freeform: Shape 1258">
                <a:extLst>
                  <a:ext uri="{FF2B5EF4-FFF2-40B4-BE49-F238E27FC236}">
                    <a16:creationId xmlns:a16="http://schemas.microsoft.com/office/drawing/2014/main" id="{C5B46F80-DB78-08CF-8B9B-7BD32E99C324}"/>
                  </a:ext>
                </a:extLst>
              </p:cNvPr>
              <p:cNvSpPr/>
              <p:nvPr/>
            </p:nvSpPr>
            <p:spPr>
              <a:xfrm>
                <a:off x="10458806" y="5876295"/>
                <a:ext cx="92869" cy="232435"/>
              </a:xfrm>
              <a:custGeom>
                <a:avLst/>
                <a:gdLst>
                  <a:gd name="connsiteX0" fmla="*/ 92870 w 92869"/>
                  <a:gd name="connsiteY0" fmla="*/ 0 h 232435"/>
                  <a:gd name="connsiteX1" fmla="*/ 0 w 92869"/>
                  <a:gd name="connsiteY1" fmla="*/ 232435 h 232435"/>
                  <a:gd name="connsiteX2" fmla="*/ 0 w 92869"/>
                  <a:gd name="connsiteY2" fmla="*/ 21592 h 232435"/>
                  <a:gd name="connsiteX3" fmla="*/ 92870 w 92869"/>
                  <a:gd name="connsiteY3" fmla="*/ 0 h 232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869" h="232435">
                    <a:moveTo>
                      <a:pt x="92870" y="0"/>
                    </a:moveTo>
                    <a:cubicBezTo>
                      <a:pt x="92870" y="0"/>
                      <a:pt x="88088" y="138295"/>
                      <a:pt x="0" y="232435"/>
                    </a:cubicBezTo>
                    <a:lnTo>
                      <a:pt x="0" y="21592"/>
                    </a:lnTo>
                    <a:lnTo>
                      <a:pt x="92870" y="0"/>
                    </a:lnTo>
                    <a:close/>
                  </a:path>
                </a:pathLst>
              </a:custGeom>
              <a:solidFill>
                <a:srgbClr val="EBEBED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0" name="Freeform: Shape 1259">
                <a:extLst>
                  <a:ext uri="{FF2B5EF4-FFF2-40B4-BE49-F238E27FC236}">
                    <a16:creationId xmlns:a16="http://schemas.microsoft.com/office/drawing/2014/main" id="{BCE6F997-8B06-2696-B537-6E4AB2B1AEF0}"/>
                  </a:ext>
                </a:extLst>
              </p:cNvPr>
              <p:cNvSpPr/>
              <p:nvPr/>
            </p:nvSpPr>
            <p:spPr>
              <a:xfrm>
                <a:off x="10414052" y="5878760"/>
                <a:ext cx="44828" cy="229596"/>
              </a:xfrm>
              <a:custGeom>
                <a:avLst/>
                <a:gdLst>
                  <a:gd name="connsiteX0" fmla="*/ 0 w 44828"/>
                  <a:gd name="connsiteY0" fmla="*/ 0 h 229596"/>
                  <a:gd name="connsiteX1" fmla="*/ 31604 w 44828"/>
                  <a:gd name="connsiteY1" fmla="*/ 64628 h 229596"/>
                  <a:gd name="connsiteX2" fmla="*/ 10908 w 44828"/>
                  <a:gd name="connsiteY2" fmla="*/ 185515 h 229596"/>
                  <a:gd name="connsiteX3" fmla="*/ 44828 w 44828"/>
                  <a:gd name="connsiteY3" fmla="*/ 229596 h 229596"/>
                  <a:gd name="connsiteX4" fmla="*/ 44828 w 44828"/>
                  <a:gd name="connsiteY4" fmla="*/ 0 h 229596"/>
                  <a:gd name="connsiteX5" fmla="*/ 0 w 44828"/>
                  <a:gd name="connsiteY5" fmla="*/ 0 h 229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828" h="229596">
                    <a:moveTo>
                      <a:pt x="0" y="0"/>
                    </a:moveTo>
                    <a:lnTo>
                      <a:pt x="31604" y="64628"/>
                    </a:lnTo>
                    <a:lnTo>
                      <a:pt x="10908" y="185515"/>
                    </a:lnTo>
                    <a:cubicBezTo>
                      <a:pt x="20546" y="200756"/>
                      <a:pt x="31753" y="215699"/>
                      <a:pt x="44828" y="229596"/>
                    </a:cubicBezTo>
                    <a:lnTo>
                      <a:pt x="4482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CB3FB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1" name="Freeform: Shape 1260">
                <a:extLst>
                  <a:ext uri="{FF2B5EF4-FFF2-40B4-BE49-F238E27FC236}">
                    <a16:creationId xmlns:a16="http://schemas.microsoft.com/office/drawing/2014/main" id="{97CFE78B-25B9-7105-A10E-52E59DE2F8A5}"/>
                  </a:ext>
                </a:extLst>
              </p:cNvPr>
              <p:cNvSpPr/>
              <p:nvPr/>
            </p:nvSpPr>
            <p:spPr>
              <a:xfrm>
                <a:off x="10458731" y="5878760"/>
                <a:ext cx="44753" cy="229596"/>
              </a:xfrm>
              <a:custGeom>
                <a:avLst/>
                <a:gdLst>
                  <a:gd name="connsiteX0" fmla="*/ 44754 w 44753"/>
                  <a:gd name="connsiteY0" fmla="*/ 0 h 229596"/>
                  <a:gd name="connsiteX1" fmla="*/ 0 w 44753"/>
                  <a:gd name="connsiteY1" fmla="*/ 0 h 229596"/>
                  <a:gd name="connsiteX2" fmla="*/ 0 w 44753"/>
                  <a:gd name="connsiteY2" fmla="*/ 229596 h 229596"/>
                  <a:gd name="connsiteX3" fmla="*/ 34667 w 44753"/>
                  <a:gd name="connsiteY3" fmla="*/ 184320 h 229596"/>
                  <a:gd name="connsiteX4" fmla="*/ 13224 w 44753"/>
                  <a:gd name="connsiteY4" fmla="*/ 64628 h 229596"/>
                  <a:gd name="connsiteX5" fmla="*/ 44754 w 44753"/>
                  <a:gd name="connsiteY5" fmla="*/ 0 h 229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753" h="229596">
                    <a:moveTo>
                      <a:pt x="44754" y="0"/>
                    </a:moveTo>
                    <a:lnTo>
                      <a:pt x="0" y="0"/>
                    </a:lnTo>
                    <a:lnTo>
                      <a:pt x="0" y="229596"/>
                    </a:lnTo>
                    <a:cubicBezTo>
                      <a:pt x="13374" y="215326"/>
                      <a:pt x="24805" y="200009"/>
                      <a:pt x="34667" y="184320"/>
                    </a:cubicBezTo>
                    <a:lnTo>
                      <a:pt x="13224" y="64628"/>
                    </a:lnTo>
                    <a:lnTo>
                      <a:pt x="44754" y="0"/>
                    </a:lnTo>
                    <a:close/>
                  </a:path>
                </a:pathLst>
              </a:custGeom>
              <a:solidFill>
                <a:srgbClr val="6BA1E1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1" name="Freeform: Shape 1280">
                <a:extLst>
                  <a:ext uri="{FF2B5EF4-FFF2-40B4-BE49-F238E27FC236}">
                    <a16:creationId xmlns:a16="http://schemas.microsoft.com/office/drawing/2014/main" id="{48BF07A6-7066-CFE1-7EC7-7247793BA897}"/>
                  </a:ext>
                </a:extLst>
              </p:cNvPr>
              <p:cNvSpPr/>
              <p:nvPr/>
            </p:nvSpPr>
            <p:spPr>
              <a:xfrm>
                <a:off x="10309079" y="5608818"/>
                <a:ext cx="149726" cy="299453"/>
              </a:xfrm>
              <a:custGeom>
                <a:avLst/>
                <a:gdLst>
                  <a:gd name="connsiteX0" fmla="*/ 0 w 149726"/>
                  <a:gd name="connsiteY0" fmla="*/ 149727 h 299453"/>
                  <a:gd name="connsiteX1" fmla="*/ 149727 w 149726"/>
                  <a:gd name="connsiteY1" fmla="*/ 299454 h 299453"/>
                  <a:gd name="connsiteX2" fmla="*/ 149727 w 149726"/>
                  <a:gd name="connsiteY2" fmla="*/ 0 h 299453"/>
                  <a:gd name="connsiteX3" fmla="*/ 0 w 149726"/>
                  <a:gd name="connsiteY3" fmla="*/ 149727 h 299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726" h="299453">
                    <a:moveTo>
                      <a:pt x="0" y="149727"/>
                    </a:moveTo>
                    <a:cubicBezTo>
                      <a:pt x="0" y="232436"/>
                      <a:pt x="67018" y="299454"/>
                      <a:pt x="149727" y="299454"/>
                    </a:cubicBezTo>
                    <a:lnTo>
                      <a:pt x="149727" y="0"/>
                    </a:lnTo>
                    <a:cubicBezTo>
                      <a:pt x="67018" y="0"/>
                      <a:pt x="0" y="67019"/>
                      <a:pt x="0" y="149727"/>
                    </a:cubicBezTo>
                    <a:close/>
                  </a:path>
                </a:pathLst>
              </a:custGeom>
              <a:solidFill>
                <a:srgbClr val="EDDED1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2" name="Freeform: Shape 1281">
                <a:extLst>
                  <a:ext uri="{FF2B5EF4-FFF2-40B4-BE49-F238E27FC236}">
                    <a16:creationId xmlns:a16="http://schemas.microsoft.com/office/drawing/2014/main" id="{EFF20385-029F-7D23-8BAB-B1D72CD95791}"/>
                  </a:ext>
                </a:extLst>
              </p:cNvPr>
              <p:cNvSpPr/>
              <p:nvPr/>
            </p:nvSpPr>
            <p:spPr>
              <a:xfrm>
                <a:off x="10458806" y="5608818"/>
                <a:ext cx="149726" cy="299453"/>
              </a:xfrm>
              <a:custGeom>
                <a:avLst/>
                <a:gdLst>
                  <a:gd name="connsiteX0" fmla="*/ 0 w 149726"/>
                  <a:gd name="connsiteY0" fmla="*/ 0 h 299453"/>
                  <a:gd name="connsiteX1" fmla="*/ 0 w 149726"/>
                  <a:gd name="connsiteY1" fmla="*/ 299454 h 299453"/>
                  <a:gd name="connsiteX2" fmla="*/ 149727 w 149726"/>
                  <a:gd name="connsiteY2" fmla="*/ 149727 h 299453"/>
                  <a:gd name="connsiteX3" fmla="*/ 0 w 149726"/>
                  <a:gd name="connsiteY3" fmla="*/ 0 h 299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726" h="299453">
                    <a:moveTo>
                      <a:pt x="0" y="0"/>
                    </a:moveTo>
                    <a:lnTo>
                      <a:pt x="0" y="299454"/>
                    </a:lnTo>
                    <a:cubicBezTo>
                      <a:pt x="82708" y="299454"/>
                      <a:pt x="149727" y="232436"/>
                      <a:pt x="149727" y="149727"/>
                    </a:cubicBezTo>
                    <a:cubicBezTo>
                      <a:pt x="149727" y="67019"/>
                      <a:pt x="82634" y="0"/>
                      <a:pt x="0" y="0"/>
                    </a:cubicBezTo>
                    <a:close/>
                  </a:path>
                </a:pathLst>
              </a:custGeom>
              <a:solidFill>
                <a:srgbClr val="DFCCBD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A6B76275-4AC3-C257-BC8D-B179AFE895F4}"/>
                </a:ext>
              </a:extLst>
            </p:cNvPr>
            <p:cNvSpPr/>
            <p:nvPr/>
          </p:nvSpPr>
          <p:spPr>
            <a:xfrm>
              <a:off x="10302049" y="5576168"/>
              <a:ext cx="309739" cy="182526"/>
            </a:xfrm>
            <a:custGeom>
              <a:avLst/>
              <a:gdLst>
                <a:gd name="connsiteX0" fmla="*/ 7030 w 309739"/>
                <a:gd name="connsiteY0" fmla="*/ 182377 h 182526"/>
                <a:gd name="connsiteX1" fmla="*/ 73376 w 309739"/>
                <a:gd name="connsiteY1" fmla="*/ 26225 h 182526"/>
                <a:gd name="connsiteX2" fmla="*/ 174389 w 309739"/>
                <a:gd name="connsiteY2" fmla="*/ 0 h 182526"/>
                <a:gd name="connsiteX3" fmla="*/ 309323 w 309739"/>
                <a:gd name="connsiteY3" fmla="*/ 146066 h 182526"/>
                <a:gd name="connsiteX4" fmla="*/ 306484 w 309739"/>
                <a:gd name="connsiteY4" fmla="*/ 182452 h 182526"/>
                <a:gd name="connsiteX5" fmla="*/ 306484 w 309739"/>
                <a:gd name="connsiteY5" fmla="*/ 182452 h 182526"/>
                <a:gd name="connsiteX6" fmla="*/ 295725 w 309739"/>
                <a:gd name="connsiteY6" fmla="*/ 174308 h 182526"/>
                <a:gd name="connsiteX7" fmla="*/ 228034 w 309739"/>
                <a:gd name="connsiteY7" fmla="*/ 85398 h 182526"/>
                <a:gd name="connsiteX8" fmla="*/ 45881 w 309739"/>
                <a:gd name="connsiteY8" fmla="*/ 116181 h 182526"/>
                <a:gd name="connsiteX9" fmla="*/ 19955 w 309739"/>
                <a:gd name="connsiteY9" fmla="*/ 176624 h 182526"/>
                <a:gd name="connsiteX10" fmla="*/ 10093 w 309739"/>
                <a:gd name="connsiteY10" fmla="*/ 182526 h 182526"/>
                <a:gd name="connsiteX11" fmla="*/ 7030 w 309739"/>
                <a:gd name="connsiteY11" fmla="*/ 182526 h 182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9739" h="182526">
                  <a:moveTo>
                    <a:pt x="7030" y="182377"/>
                  </a:moveTo>
                  <a:cubicBezTo>
                    <a:pt x="-26965" y="17259"/>
                    <a:pt x="73376" y="26225"/>
                    <a:pt x="73376" y="26225"/>
                  </a:cubicBezTo>
                  <a:cubicBezTo>
                    <a:pt x="102514" y="7621"/>
                    <a:pt x="138153" y="75"/>
                    <a:pt x="174389" y="0"/>
                  </a:cubicBezTo>
                  <a:cubicBezTo>
                    <a:pt x="253287" y="-75"/>
                    <a:pt x="315449" y="67392"/>
                    <a:pt x="309323" y="146066"/>
                  </a:cubicBezTo>
                  <a:lnTo>
                    <a:pt x="306484" y="182452"/>
                  </a:lnTo>
                  <a:lnTo>
                    <a:pt x="306484" y="182452"/>
                  </a:lnTo>
                  <a:cubicBezTo>
                    <a:pt x="301478" y="182452"/>
                    <a:pt x="297070" y="179090"/>
                    <a:pt x="295725" y="174308"/>
                  </a:cubicBezTo>
                  <a:cubicBezTo>
                    <a:pt x="281753" y="125968"/>
                    <a:pt x="228034" y="85398"/>
                    <a:pt x="228034" y="85398"/>
                  </a:cubicBezTo>
                  <a:cubicBezTo>
                    <a:pt x="181861" y="121859"/>
                    <a:pt x="45881" y="116181"/>
                    <a:pt x="45881" y="116181"/>
                  </a:cubicBezTo>
                  <a:cubicBezTo>
                    <a:pt x="44611" y="129554"/>
                    <a:pt x="27277" y="163026"/>
                    <a:pt x="19955" y="176624"/>
                  </a:cubicBezTo>
                  <a:cubicBezTo>
                    <a:pt x="18013" y="180285"/>
                    <a:pt x="14203" y="182526"/>
                    <a:pt x="10093" y="182526"/>
                  </a:cubicBezTo>
                  <a:lnTo>
                    <a:pt x="7030" y="182526"/>
                  </a:lnTo>
                  <a:close/>
                </a:path>
              </a:pathLst>
            </a:custGeom>
            <a:solidFill>
              <a:srgbClr val="3A2F1D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84" name="Graphic 733">
            <a:extLst>
              <a:ext uri="{FF2B5EF4-FFF2-40B4-BE49-F238E27FC236}">
                <a16:creationId xmlns:a16="http://schemas.microsoft.com/office/drawing/2014/main" id="{AFBD0FD9-6533-9F37-BD16-3DF18ADAEE4B}"/>
              </a:ext>
            </a:extLst>
          </p:cNvPr>
          <p:cNvGrpSpPr/>
          <p:nvPr/>
        </p:nvGrpSpPr>
        <p:grpSpPr>
          <a:xfrm>
            <a:off x="10533595" y="5901473"/>
            <a:ext cx="310735" cy="310809"/>
            <a:chOff x="10533595" y="5901473"/>
            <a:chExt cx="310735" cy="310809"/>
          </a:xfrm>
        </p:grpSpPr>
        <p:grpSp>
          <p:nvGrpSpPr>
            <p:cNvPr id="1285" name="Graphic 733">
              <a:extLst>
                <a:ext uri="{FF2B5EF4-FFF2-40B4-BE49-F238E27FC236}">
                  <a16:creationId xmlns:a16="http://schemas.microsoft.com/office/drawing/2014/main" id="{4380772C-5B11-6957-50FD-279156C2847B}"/>
                </a:ext>
              </a:extLst>
            </p:cNvPr>
            <p:cNvGrpSpPr/>
            <p:nvPr/>
          </p:nvGrpSpPr>
          <p:grpSpPr>
            <a:xfrm>
              <a:off x="10533595" y="5901473"/>
              <a:ext cx="310735" cy="310809"/>
              <a:chOff x="10533595" y="5901473"/>
              <a:chExt cx="310735" cy="310809"/>
            </a:xfrm>
          </p:grpSpPr>
          <p:sp>
            <p:nvSpPr>
              <p:cNvPr id="1286" name="Freeform: Shape 1285">
                <a:extLst>
                  <a:ext uri="{FF2B5EF4-FFF2-40B4-BE49-F238E27FC236}">
                    <a16:creationId xmlns:a16="http://schemas.microsoft.com/office/drawing/2014/main" id="{E41BF125-5364-D9BF-297E-606E015B53FB}"/>
                  </a:ext>
                </a:extLst>
              </p:cNvPr>
              <p:cNvSpPr/>
              <p:nvPr/>
            </p:nvSpPr>
            <p:spPr>
              <a:xfrm>
                <a:off x="10615033" y="5982986"/>
                <a:ext cx="73892" cy="147784"/>
              </a:xfrm>
              <a:custGeom>
                <a:avLst/>
                <a:gdLst>
                  <a:gd name="connsiteX0" fmla="*/ 0 w 73892"/>
                  <a:gd name="connsiteY0" fmla="*/ 73892 h 147784"/>
                  <a:gd name="connsiteX1" fmla="*/ 73892 w 73892"/>
                  <a:gd name="connsiteY1" fmla="*/ 147784 h 147784"/>
                  <a:gd name="connsiteX2" fmla="*/ 73892 w 73892"/>
                  <a:gd name="connsiteY2" fmla="*/ 0 h 147784"/>
                  <a:gd name="connsiteX3" fmla="*/ 0 w 73892"/>
                  <a:gd name="connsiteY3" fmla="*/ 73892 h 147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892" h="147784">
                    <a:moveTo>
                      <a:pt x="0" y="73892"/>
                    </a:moveTo>
                    <a:cubicBezTo>
                      <a:pt x="0" y="114611"/>
                      <a:pt x="33173" y="147784"/>
                      <a:pt x="73892" y="147784"/>
                    </a:cubicBezTo>
                    <a:lnTo>
                      <a:pt x="73892" y="0"/>
                    </a:lnTo>
                    <a:cubicBezTo>
                      <a:pt x="33173" y="0"/>
                      <a:pt x="0" y="33173"/>
                      <a:pt x="0" y="73892"/>
                    </a:cubicBezTo>
                    <a:close/>
                  </a:path>
                </a:pathLst>
              </a:custGeom>
              <a:noFill/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7" name="Freeform: Shape 1286">
                <a:extLst>
                  <a:ext uri="{FF2B5EF4-FFF2-40B4-BE49-F238E27FC236}">
                    <a16:creationId xmlns:a16="http://schemas.microsoft.com/office/drawing/2014/main" id="{ABD49845-B4ED-25FD-119A-DFB1F9D37879}"/>
                  </a:ext>
                </a:extLst>
              </p:cNvPr>
              <p:cNvSpPr/>
              <p:nvPr/>
            </p:nvSpPr>
            <p:spPr>
              <a:xfrm>
                <a:off x="10689000" y="5982986"/>
                <a:ext cx="73892" cy="147784"/>
              </a:xfrm>
              <a:custGeom>
                <a:avLst/>
                <a:gdLst>
                  <a:gd name="connsiteX0" fmla="*/ 73892 w 73892"/>
                  <a:gd name="connsiteY0" fmla="*/ 73892 h 147784"/>
                  <a:gd name="connsiteX1" fmla="*/ 0 w 73892"/>
                  <a:gd name="connsiteY1" fmla="*/ 0 h 147784"/>
                  <a:gd name="connsiteX2" fmla="*/ 0 w 73892"/>
                  <a:gd name="connsiteY2" fmla="*/ 147784 h 147784"/>
                  <a:gd name="connsiteX3" fmla="*/ 73892 w 73892"/>
                  <a:gd name="connsiteY3" fmla="*/ 73892 h 147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892" h="147784">
                    <a:moveTo>
                      <a:pt x="73892" y="73892"/>
                    </a:moveTo>
                    <a:cubicBezTo>
                      <a:pt x="73892" y="33173"/>
                      <a:pt x="40719" y="0"/>
                      <a:pt x="0" y="0"/>
                    </a:cubicBezTo>
                    <a:lnTo>
                      <a:pt x="0" y="147784"/>
                    </a:lnTo>
                    <a:cubicBezTo>
                      <a:pt x="40719" y="147784"/>
                      <a:pt x="73892" y="114686"/>
                      <a:pt x="73892" y="73892"/>
                    </a:cubicBezTo>
                    <a:close/>
                  </a:path>
                </a:pathLst>
              </a:custGeom>
              <a:noFill/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8" name="Freeform: Shape 1287">
                <a:extLst>
                  <a:ext uri="{FF2B5EF4-FFF2-40B4-BE49-F238E27FC236}">
                    <a16:creationId xmlns:a16="http://schemas.microsoft.com/office/drawing/2014/main" id="{7AEDE6CB-CACB-FABF-9D12-8755A052A9FA}"/>
                  </a:ext>
                </a:extLst>
              </p:cNvPr>
              <p:cNvSpPr/>
              <p:nvPr/>
            </p:nvSpPr>
            <p:spPr>
              <a:xfrm>
                <a:off x="10688925" y="5901473"/>
                <a:ext cx="39972" cy="31080"/>
              </a:xfrm>
              <a:custGeom>
                <a:avLst/>
                <a:gdLst>
                  <a:gd name="connsiteX0" fmla="*/ 39972 w 39972"/>
                  <a:gd name="connsiteY0" fmla="*/ 31081 h 31080"/>
                  <a:gd name="connsiteX1" fmla="*/ 30483 w 39972"/>
                  <a:gd name="connsiteY1" fmla="*/ 0 h 31080"/>
                  <a:gd name="connsiteX2" fmla="*/ 0 w 39972"/>
                  <a:gd name="connsiteY2" fmla="*/ 0 h 31080"/>
                  <a:gd name="connsiteX3" fmla="*/ 0 w 39972"/>
                  <a:gd name="connsiteY3" fmla="*/ 24805 h 31080"/>
                  <a:gd name="connsiteX4" fmla="*/ 39972 w 39972"/>
                  <a:gd name="connsiteY4" fmla="*/ 31081 h 31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972" h="31080">
                    <a:moveTo>
                      <a:pt x="39972" y="31081"/>
                    </a:moveTo>
                    <a:lnTo>
                      <a:pt x="30483" y="0"/>
                    </a:lnTo>
                    <a:lnTo>
                      <a:pt x="0" y="0"/>
                    </a:lnTo>
                    <a:lnTo>
                      <a:pt x="0" y="24805"/>
                    </a:lnTo>
                    <a:cubicBezTo>
                      <a:pt x="13971" y="24879"/>
                      <a:pt x="27420" y="27046"/>
                      <a:pt x="39972" y="31081"/>
                    </a:cubicBezTo>
                    <a:close/>
                  </a:path>
                </a:pathLst>
              </a:custGeom>
              <a:solidFill>
                <a:srgbClr val="EBEBED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9" name="Freeform: Shape 1288">
                <a:extLst>
                  <a:ext uri="{FF2B5EF4-FFF2-40B4-BE49-F238E27FC236}">
                    <a16:creationId xmlns:a16="http://schemas.microsoft.com/office/drawing/2014/main" id="{5C29A5D9-C0DA-3D8D-98CB-C567606BB2D5}"/>
                  </a:ext>
                </a:extLst>
              </p:cNvPr>
              <p:cNvSpPr/>
              <p:nvPr/>
            </p:nvSpPr>
            <p:spPr>
              <a:xfrm>
                <a:off x="10648355" y="5901473"/>
                <a:ext cx="40569" cy="31230"/>
              </a:xfrm>
              <a:custGeom>
                <a:avLst/>
                <a:gdLst>
                  <a:gd name="connsiteX0" fmla="*/ 40570 w 40569"/>
                  <a:gd name="connsiteY0" fmla="*/ 0 h 31230"/>
                  <a:gd name="connsiteX1" fmla="*/ 10086 w 40569"/>
                  <a:gd name="connsiteY1" fmla="*/ 0 h 31230"/>
                  <a:gd name="connsiteX2" fmla="*/ 0 w 40569"/>
                  <a:gd name="connsiteY2" fmla="*/ 31230 h 31230"/>
                  <a:gd name="connsiteX3" fmla="*/ 40495 w 40569"/>
                  <a:gd name="connsiteY3" fmla="*/ 24805 h 31230"/>
                  <a:gd name="connsiteX4" fmla="*/ 40495 w 40569"/>
                  <a:gd name="connsiteY4" fmla="*/ 0 h 31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569" h="31230">
                    <a:moveTo>
                      <a:pt x="40570" y="0"/>
                    </a:moveTo>
                    <a:lnTo>
                      <a:pt x="10086" y="0"/>
                    </a:lnTo>
                    <a:lnTo>
                      <a:pt x="0" y="31230"/>
                    </a:lnTo>
                    <a:cubicBezTo>
                      <a:pt x="12776" y="27046"/>
                      <a:pt x="26374" y="24805"/>
                      <a:pt x="40495" y="24805"/>
                    </a:cubicBezTo>
                    <a:lnTo>
                      <a:pt x="40495" y="0"/>
                    </a:lnTo>
                    <a:close/>
                  </a:path>
                </a:pathLst>
              </a:custGeom>
              <a:solidFill>
                <a:srgbClr val="F6F6F7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0" name="Freeform: Shape 1289">
                <a:extLst>
                  <a:ext uri="{FF2B5EF4-FFF2-40B4-BE49-F238E27FC236}">
                    <a16:creationId xmlns:a16="http://schemas.microsoft.com/office/drawing/2014/main" id="{98214817-79DF-F989-5DFF-11AB92F05E82}"/>
                  </a:ext>
                </a:extLst>
              </p:cNvPr>
              <p:cNvSpPr/>
              <p:nvPr/>
            </p:nvSpPr>
            <p:spPr>
              <a:xfrm>
                <a:off x="10748098" y="5925531"/>
                <a:ext cx="72248" cy="71725"/>
              </a:xfrm>
              <a:custGeom>
                <a:avLst/>
                <a:gdLst>
                  <a:gd name="connsiteX0" fmla="*/ 57007 w 72248"/>
                  <a:gd name="connsiteY0" fmla="*/ 71726 h 71725"/>
                  <a:gd name="connsiteX1" fmla="*/ 72248 w 72248"/>
                  <a:gd name="connsiteY1" fmla="*/ 43035 h 71725"/>
                  <a:gd name="connsiteX2" fmla="*/ 29213 w 72248"/>
                  <a:gd name="connsiteY2" fmla="*/ 0 h 71725"/>
                  <a:gd name="connsiteX3" fmla="*/ 0 w 72248"/>
                  <a:gd name="connsiteY3" fmla="*/ 15018 h 71725"/>
                  <a:gd name="connsiteX4" fmla="*/ 57007 w 72248"/>
                  <a:gd name="connsiteY4" fmla="*/ 71726 h 71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248" h="71725">
                    <a:moveTo>
                      <a:pt x="57007" y="71726"/>
                    </a:moveTo>
                    <a:lnTo>
                      <a:pt x="72248" y="43035"/>
                    </a:lnTo>
                    <a:lnTo>
                      <a:pt x="29213" y="0"/>
                    </a:lnTo>
                    <a:lnTo>
                      <a:pt x="0" y="15018"/>
                    </a:lnTo>
                    <a:cubicBezTo>
                      <a:pt x="24432" y="27420"/>
                      <a:pt x="44455" y="47369"/>
                      <a:pt x="57007" y="71726"/>
                    </a:cubicBezTo>
                    <a:close/>
                  </a:path>
                </a:pathLst>
              </a:custGeom>
              <a:solidFill>
                <a:srgbClr val="D5D6DA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1" name="Freeform: Shape 1290">
                <a:extLst>
                  <a:ext uri="{FF2B5EF4-FFF2-40B4-BE49-F238E27FC236}">
                    <a16:creationId xmlns:a16="http://schemas.microsoft.com/office/drawing/2014/main" id="{4C495731-7630-14BD-8C0C-EBEEDD84561C}"/>
                  </a:ext>
                </a:extLst>
              </p:cNvPr>
              <p:cNvSpPr/>
              <p:nvPr/>
            </p:nvSpPr>
            <p:spPr>
              <a:xfrm>
                <a:off x="10813100" y="6016981"/>
                <a:ext cx="31230" cy="80392"/>
              </a:xfrm>
              <a:custGeom>
                <a:avLst/>
                <a:gdLst>
                  <a:gd name="connsiteX0" fmla="*/ 0 w 31230"/>
                  <a:gd name="connsiteY0" fmla="*/ 80392 h 80392"/>
                  <a:gd name="connsiteX1" fmla="*/ 31230 w 31230"/>
                  <a:gd name="connsiteY1" fmla="*/ 70306 h 80392"/>
                  <a:gd name="connsiteX2" fmla="*/ 31230 w 31230"/>
                  <a:gd name="connsiteY2" fmla="*/ 9489 h 80392"/>
                  <a:gd name="connsiteX3" fmla="*/ 150 w 31230"/>
                  <a:gd name="connsiteY3" fmla="*/ 0 h 80392"/>
                  <a:gd name="connsiteX4" fmla="*/ 6425 w 31230"/>
                  <a:gd name="connsiteY4" fmla="*/ 39972 h 80392"/>
                  <a:gd name="connsiteX5" fmla="*/ 0 w 31230"/>
                  <a:gd name="connsiteY5" fmla="*/ 80392 h 80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230" h="80392">
                    <a:moveTo>
                      <a:pt x="0" y="80392"/>
                    </a:moveTo>
                    <a:lnTo>
                      <a:pt x="31230" y="70306"/>
                    </a:lnTo>
                    <a:lnTo>
                      <a:pt x="31230" y="9489"/>
                    </a:lnTo>
                    <a:lnTo>
                      <a:pt x="150" y="0"/>
                    </a:lnTo>
                    <a:cubicBezTo>
                      <a:pt x="4184" y="12627"/>
                      <a:pt x="6425" y="26001"/>
                      <a:pt x="6425" y="39972"/>
                    </a:cubicBezTo>
                    <a:cubicBezTo>
                      <a:pt x="6425" y="54019"/>
                      <a:pt x="4184" y="67691"/>
                      <a:pt x="0" y="80392"/>
                    </a:cubicBezTo>
                    <a:close/>
                  </a:path>
                </a:pathLst>
              </a:custGeom>
              <a:solidFill>
                <a:srgbClr val="D5D6DA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2" name="Freeform: Shape 1291">
                <a:extLst>
                  <a:ext uri="{FF2B5EF4-FFF2-40B4-BE49-F238E27FC236}">
                    <a16:creationId xmlns:a16="http://schemas.microsoft.com/office/drawing/2014/main" id="{4F551F84-37DC-035F-98A6-D4AC43BEB0F7}"/>
                  </a:ext>
                </a:extLst>
              </p:cNvPr>
              <p:cNvSpPr/>
              <p:nvPr/>
            </p:nvSpPr>
            <p:spPr>
              <a:xfrm>
                <a:off x="10557503" y="6115977"/>
                <a:ext cx="71725" cy="72248"/>
              </a:xfrm>
              <a:custGeom>
                <a:avLst/>
                <a:gdLst>
                  <a:gd name="connsiteX0" fmla="*/ 15017 w 71725"/>
                  <a:gd name="connsiteY0" fmla="*/ 0 h 72248"/>
                  <a:gd name="connsiteX1" fmla="*/ 0 w 71725"/>
                  <a:gd name="connsiteY1" fmla="*/ 29213 h 72248"/>
                  <a:gd name="connsiteX2" fmla="*/ 43035 w 71725"/>
                  <a:gd name="connsiteY2" fmla="*/ 72249 h 72248"/>
                  <a:gd name="connsiteX3" fmla="*/ 71725 w 71725"/>
                  <a:gd name="connsiteY3" fmla="*/ 57007 h 72248"/>
                  <a:gd name="connsiteX4" fmla="*/ 15017 w 71725"/>
                  <a:gd name="connsiteY4" fmla="*/ 0 h 72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725" h="72248">
                    <a:moveTo>
                      <a:pt x="15017" y="0"/>
                    </a:moveTo>
                    <a:lnTo>
                      <a:pt x="0" y="29213"/>
                    </a:lnTo>
                    <a:lnTo>
                      <a:pt x="43035" y="72249"/>
                    </a:lnTo>
                    <a:lnTo>
                      <a:pt x="71725" y="57007"/>
                    </a:lnTo>
                    <a:cubicBezTo>
                      <a:pt x="47443" y="44455"/>
                      <a:pt x="27495" y="24432"/>
                      <a:pt x="15017" y="0"/>
                    </a:cubicBezTo>
                    <a:close/>
                  </a:path>
                </a:pathLst>
              </a:custGeom>
              <a:solidFill>
                <a:srgbClr val="D5D6DA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3" name="Freeform: Shape 1292">
                <a:extLst>
                  <a:ext uri="{FF2B5EF4-FFF2-40B4-BE49-F238E27FC236}">
                    <a16:creationId xmlns:a16="http://schemas.microsoft.com/office/drawing/2014/main" id="{109096EC-2C86-88E2-98F9-B2EE704B23EE}"/>
                  </a:ext>
                </a:extLst>
              </p:cNvPr>
              <p:cNvSpPr/>
              <p:nvPr/>
            </p:nvSpPr>
            <p:spPr>
              <a:xfrm>
                <a:off x="10688925" y="6181202"/>
                <a:ext cx="39972" cy="31080"/>
              </a:xfrm>
              <a:custGeom>
                <a:avLst/>
                <a:gdLst>
                  <a:gd name="connsiteX0" fmla="*/ 0 w 39972"/>
                  <a:gd name="connsiteY0" fmla="*/ 31081 h 31080"/>
                  <a:gd name="connsiteX1" fmla="*/ 30483 w 39972"/>
                  <a:gd name="connsiteY1" fmla="*/ 31081 h 31080"/>
                  <a:gd name="connsiteX2" fmla="*/ 39972 w 39972"/>
                  <a:gd name="connsiteY2" fmla="*/ 0 h 31080"/>
                  <a:gd name="connsiteX3" fmla="*/ 0 w 39972"/>
                  <a:gd name="connsiteY3" fmla="*/ 6276 h 31080"/>
                  <a:gd name="connsiteX4" fmla="*/ 0 w 39972"/>
                  <a:gd name="connsiteY4" fmla="*/ 31081 h 31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972" h="31080">
                    <a:moveTo>
                      <a:pt x="0" y="31081"/>
                    </a:moveTo>
                    <a:lnTo>
                      <a:pt x="30483" y="31081"/>
                    </a:lnTo>
                    <a:lnTo>
                      <a:pt x="39972" y="0"/>
                    </a:lnTo>
                    <a:cubicBezTo>
                      <a:pt x="27345" y="4034"/>
                      <a:pt x="13971" y="6276"/>
                      <a:pt x="0" y="6276"/>
                    </a:cubicBezTo>
                    <a:lnTo>
                      <a:pt x="0" y="31081"/>
                    </a:lnTo>
                    <a:close/>
                  </a:path>
                </a:pathLst>
              </a:custGeom>
              <a:solidFill>
                <a:srgbClr val="C0C1C5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4" name="Freeform: Shape 1293">
                <a:extLst>
                  <a:ext uri="{FF2B5EF4-FFF2-40B4-BE49-F238E27FC236}">
                    <a16:creationId xmlns:a16="http://schemas.microsoft.com/office/drawing/2014/main" id="{A0EC5486-D610-4DE9-B7F2-9BED1835F19D}"/>
                  </a:ext>
                </a:extLst>
              </p:cNvPr>
              <p:cNvSpPr/>
              <p:nvPr/>
            </p:nvSpPr>
            <p:spPr>
              <a:xfrm>
                <a:off x="10648430" y="6180978"/>
                <a:ext cx="40569" cy="31230"/>
              </a:xfrm>
              <a:custGeom>
                <a:avLst/>
                <a:gdLst>
                  <a:gd name="connsiteX0" fmla="*/ 0 w 40569"/>
                  <a:gd name="connsiteY0" fmla="*/ 0 h 31230"/>
                  <a:gd name="connsiteX1" fmla="*/ 10086 w 40569"/>
                  <a:gd name="connsiteY1" fmla="*/ 31230 h 31230"/>
                  <a:gd name="connsiteX2" fmla="*/ 40570 w 40569"/>
                  <a:gd name="connsiteY2" fmla="*/ 31230 h 31230"/>
                  <a:gd name="connsiteX3" fmla="*/ 40570 w 40569"/>
                  <a:gd name="connsiteY3" fmla="*/ 6425 h 31230"/>
                  <a:gd name="connsiteX4" fmla="*/ 0 w 40569"/>
                  <a:gd name="connsiteY4" fmla="*/ 0 h 31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569" h="31230">
                    <a:moveTo>
                      <a:pt x="0" y="0"/>
                    </a:moveTo>
                    <a:lnTo>
                      <a:pt x="10086" y="31230"/>
                    </a:lnTo>
                    <a:lnTo>
                      <a:pt x="40570" y="31230"/>
                    </a:lnTo>
                    <a:lnTo>
                      <a:pt x="40570" y="6425"/>
                    </a:lnTo>
                    <a:cubicBezTo>
                      <a:pt x="26374" y="6500"/>
                      <a:pt x="12776" y="4184"/>
                      <a:pt x="0" y="0"/>
                    </a:cubicBezTo>
                    <a:close/>
                  </a:path>
                </a:pathLst>
              </a:custGeom>
              <a:solidFill>
                <a:srgbClr val="D5D6DA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5" name="Freeform: Shape 1294">
                <a:extLst>
                  <a:ext uri="{FF2B5EF4-FFF2-40B4-BE49-F238E27FC236}">
                    <a16:creationId xmlns:a16="http://schemas.microsoft.com/office/drawing/2014/main" id="{C609013C-7DBB-DB19-0C84-F83E3D89BA40}"/>
                  </a:ext>
                </a:extLst>
              </p:cNvPr>
              <p:cNvSpPr/>
              <p:nvPr/>
            </p:nvSpPr>
            <p:spPr>
              <a:xfrm>
                <a:off x="10557578" y="5925531"/>
                <a:ext cx="71725" cy="72248"/>
              </a:xfrm>
              <a:custGeom>
                <a:avLst/>
                <a:gdLst>
                  <a:gd name="connsiteX0" fmla="*/ 71725 w 71725"/>
                  <a:gd name="connsiteY0" fmla="*/ 15242 h 72248"/>
                  <a:gd name="connsiteX1" fmla="*/ 43035 w 71725"/>
                  <a:gd name="connsiteY1" fmla="*/ 0 h 72248"/>
                  <a:gd name="connsiteX2" fmla="*/ 0 w 71725"/>
                  <a:gd name="connsiteY2" fmla="*/ 43035 h 72248"/>
                  <a:gd name="connsiteX3" fmla="*/ 15018 w 71725"/>
                  <a:gd name="connsiteY3" fmla="*/ 72248 h 72248"/>
                  <a:gd name="connsiteX4" fmla="*/ 71725 w 71725"/>
                  <a:gd name="connsiteY4" fmla="*/ 15242 h 72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725" h="72248">
                    <a:moveTo>
                      <a:pt x="71725" y="15242"/>
                    </a:moveTo>
                    <a:lnTo>
                      <a:pt x="43035" y="0"/>
                    </a:lnTo>
                    <a:lnTo>
                      <a:pt x="0" y="43035"/>
                    </a:lnTo>
                    <a:lnTo>
                      <a:pt x="15018" y="72248"/>
                    </a:lnTo>
                    <a:cubicBezTo>
                      <a:pt x="27420" y="47817"/>
                      <a:pt x="47369" y="27794"/>
                      <a:pt x="71725" y="15242"/>
                    </a:cubicBezTo>
                    <a:close/>
                  </a:path>
                </a:pathLst>
              </a:custGeom>
              <a:solidFill>
                <a:srgbClr val="F6F6F7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6" name="Freeform: Shape 1295">
                <a:extLst>
                  <a:ext uri="{FF2B5EF4-FFF2-40B4-BE49-F238E27FC236}">
                    <a16:creationId xmlns:a16="http://schemas.microsoft.com/office/drawing/2014/main" id="{FA4CBACE-4F28-82FC-D04E-86282CAE4660}"/>
                  </a:ext>
                </a:extLst>
              </p:cNvPr>
              <p:cNvSpPr/>
              <p:nvPr/>
            </p:nvSpPr>
            <p:spPr>
              <a:xfrm>
                <a:off x="10748024" y="6116575"/>
                <a:ext cx="72248" cy="71725"/>
              </a:xfrm>
              <a:custGeom>
                <a:avLst/>
                <a:gdLst>
                  <a:gd name="connsiteX0" fmla="*/ 0 w 72248"/>
                  <a:gd name="connsiteY0" fmla="*/ 56708 h 71725"/>
                  <a:gd name="connsiteX1" fmla="*/ 29213 w 72248"/>
                  <a:gd name="connsiteY1" fmla="*/ 71725 h 71725"/>
                  <a:gd name="connsiteX2" fmla="*/ 72249 w 72248"/>
                  <a:gd name="connsiteY2" fmla="*/ 28690 h 71725"/>
                  <a:gd name="connsiteX3" fmla="*/ 57007 w 72248"/>
                  <a:gd name="connsiteY3" fmla="*/ 0 h 71725"/>
                  <a:gd name="connsiteX4" fmla="*/ 0 w 72248"/>
                  <a:gd name="connsiteY4" fmla="*/ 56708 h 71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248" h="71725">
                    <a:moveTo>
                      <a:pt x="0" y="56708"/>
                    </a:moveTo>
                    <a:lnTo>
                      <a:pt x="29213" y="71725"/>
                    </a:lnTo>
                    <a:lnTo>
                      <a:pt x="72249" y="28690"/>
                    </a:lnTo>
                    <a:lnTo>
                      <a:pt x="57007" y="0"/>
                    </a:lnTo>
                    <a:cubicBezTo>
                      <a:pt x="44529" y="24282"/>
                      <a:pt x="24506" y="44231"/>
                      <a:pt x="0" y="56708"/>
                    </a:cubicBezTo>
                    <a:close/>
                  </a:path>
                </a:pathLst>
              </a:custGeom>
              <a:solidFill>
                <a:srgbClr val="C0C1C5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7" name="Freeform: Shape 1296">
                <a:extLst>
                  <a:ext uri="{FF2B5EF4-FFF2-40B4-BE49-F238E27FC236}">
                    <a16:creationId xmlns:a16="http://schemas.microsoft.com/office/drawing/2014/main" id="{CACA0F84-39A0-2C3D-5125-1D373263B388}"/>
                  </a:ext>
                </a:extLst>
              </p:cNvPr>
              <p:cNvSpPr/>
              <p:nvPr/>
            </p:nvSpPr>
            <p:spPr>
              <a:xfrm>
                <a:off x="10533595" y="6016906"/>
                <a:ext cx="31230" cy="80467"/>
              </a:xfrm>
              <a:custGeom>
                <a:avLst/>
                <a:gdLst>
                  <a:gd name="connsiteX0" fmla="*/ 31081 w 31230"/>
                  <a:gd name="connsiteY0" fmla="*/ 0 h 80467"/>
                  <a:gd name="connsiteX1" fmla="*/ 0 w 31230"/>
                  <a:gd name="connsiteY1" fmla="*/ 9489 h 80467"/>
                  <a:gd name="connsiteX2" fmla="*/ 0 w 31230"/>
                  <a:gd name="connsiteY2" fmla="*/ 70381 h 80467"/>
                  <a:gd name="connsiteX3" fmla="*/ 31230 w 31230"/>
                  <a:gd name="connsiteY3" fmla="*/ 80467 h 80467"/>
                  <a:gd name="connsiteX4" fmla="*/ 24805 w 31230"/>
                  <a:gd name="connsiteY4" fmla="*/ 39972 h 80467"/>
                  <a:gd name="connsiteX5" fmla="*/ 31081 w 31230"/>
                  <a:gd name="connsiteY5" fmla="*/ 0 h 80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230" h="80467">
                    <a:moveTo>
                      <a:pt x="31081" y="0"/>
                    </a:moveTo>
                    <a:lnTo>
                      <a:pt x="0" y="9489"/>
                    </a:lnTo>
                    <a:lnTo>
                      <a:pt x="0" y="70381"/>
                    </a:lnTo>
                    <a:lnTo>
                      <a:pt x="31230" y="80467"/>
                    </a:lnTo>
                    <a:cubicBezTo>
                      <a:pt x="27046" y="67691"/>
                      <a:pt x="24805" y="54093"/>
                      <a:pt x="24805" y="39972"/>
                    </a:cubicBezTo>
                    <a:cubicBezTo>
                      <a:pt x="24805" y="26076"/>
                      <a:pt x="26972" y="12627"/>
                      <a:pt x="31081" y="0"/>
                    </a:cubicBezTo>
                    <a:close/>
                  </a:path>
                </a:pathLst>
              </a:custGeom>
              <a:solidFill>
                <a:srgbClr val="D5D6DA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8" name="Freeform: Shape 1297">
                <a:extLst>
                  <a:ext uri="{FF2B5EF4-FFF2-40B4-BE49-F238E27FC236}">
                    <a16:creationId xmlns:a16="http://schemas.microsoft.com/office/drawing/2014/main" id="{1AB418D7-C326-D2A3-95F8-7F6C9AA94063}"/>
                  </a:ext>
                </a:extLst>
              </p:cNvPr>
              <p:cNvSpPr/>
              <p:nvPr/>
            </p:nvSpPr>
            <p:spPr>
              <a:xfrm>
                <a:off x="10689000" y="5926278"/>
                <a:ext cx="130525" cy="261050"/>
              </a:xfrm>
              <a:custGeom>
                <a:avLst/>
                <a:gdLst>
                  <a:gd name="connsiteX0" fmla="*/ 130525 w 130525"/>
                  <a:gd name="connsiteY0" fmla="*/ 130600 h 261050"/>
                  <a:gd name="connsiteX1" fmla="*/ 124249 w 130525"/>
                  <a:gd name="connsiteY1" fmla="*/ 90628 h 261050"/>
                  <a:gd name="connsiteX2" fmla="*/ 116105 w 130525"/>
                  <a:gd name="connsiteY2" fmla="*/ 70978 h 261050"/>
                  <a:gd name="connsiteX3" fmla="*/ 59099 w 130525"/>
                  <a:gd name="connsiteY3" fmla="*/ 14195 h 261050"/>
                  <a:gd name="connsiteX4" fmla="*/ 39972 w 130525"/>
                  <a:gd name="connsiteY4" fmla="*/ 6276 h 261050"/>
                  <a:gd name="connsiteX5" fmla="*/ 0 w 130525"/>
                  <a:gd name="connsiteY5" fmla="*/ 0 h 261050"/>
                  <a:gd name="connsiteX6" fmla="*/ 0 w 130525"/>
                  <a:gd name="connsiteY6" fmla="*/ 56633 h 261050"/>
                  <a:gd name="connsiteX7" fmla="*/ 73892 w 130525"/>
                  <a:gd name="connsiteY7" fmla="*/ 130525 h 261050"/>
                  <a:gd name="connsiteX8" fmla="*/ 0 w 130525"/>
                  <a:gd name="connsiteY8" fmla="*/ 204417 h 261050"/>
                  <a:gd name="connsiteX9" fmla="*/ 0 w 130525"/>
                  <a:gd name="connsiteY9" fmla="*/ 261051 h 261050"/>
                  <a:gd name="connsiteX10" fmla="*/ 39972 w 130525"/>
                  <a:gd name="connsiteY10" fmla="*/ 254775 h 261050"/>
                  <a:gd name="connsiteX11" fmla="*/ 59099 w 130525"/>
                  <a:gd name="connsiteY11" fmla="*/ 246855 h 261050"/>
                  <a:gd name="connsiteX12" fmla="*/ 116105 w 130525"/>
                  <a:gd name="connsiteY12" fmla="*/ 190072 h 261050"/>
                  <a:gd name="connsiteX13" fmla="*/ 124100 w 130525"/>
                  <a:gd name="connsiteY13" fmla="*/ 170945 h 261050"/>
                  <a:gd name="connsiteX14" fmla="*/ 130525 w 130525"/>
                  <a:gd name="connsiteY14" fmla="*/ 130600 h 261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0525" h="261050">
                    <a:moveTo>
                      <a:pt x="130525" y="130600"/>
                    </a:moveTo>
                    <a:cubicBezTo>
                      <a:pt x="130525" y="116703"/>
                      <a:pt x="128359" y="103254"/>
                      <a:pt x="124249" y="90628"/>
                    </a:cubicBezTo>
                    <a:cubicBezTo>
                      <a:pt x="122082" y="83829"/>
                      <a:pt x="119318" y="77254"/>
                      <a:pt x="116105" y="70978"/>
                    </a:cubicBezTo>
                    <a:cubicBezTo>
                      <a:pt x="103553" y="46621"/>
                      <a:pt x="83530" y="26672"/>
                      <a:pt x="59099" y="14195"/>
                    </a:cubicBezTo>
                    <a:cubicBezTo>
                      <a:pt x="52972" y="11058"/>
                      <a:pt x="46547" y="8442"/>
                      <a:pt x="39972" y="6276"/>
                    </a:cubicBezTo>
                    <a:cubicBezTo>
                      <a:pt x="27345" y="2241"/>
                      <a:pt x="13971" y="0"/>
                      <a:pt x="0" y="0"/>
                    </a:cubicBezTo>
                    <a:lnTo>
                      <a:pt x="0" y="56633"/>
                    </a:lnTo>
                    <a:cubicBezTo>
                      <a:pt x="40719" y="56633"/>
                      <a:pt x="73892" y="89806"/>
                      <a:pt x="73892" y="130525"/>
                    </a:cubicBezTo>
                    <a:cubicBezTo>
                      <a:pt x="73892" y="171244"/>
                      <a:pt x="40719" y="204417"/>
                      <a:pt x="0" y="204417"/>
                    </a:cubicBezTo>
                    <a:lnTo>
                      <a:pt x="0" y="261051"/>
                    </a:lnTo>
                    <a:cubicBezTo>
                      <a:pt x="13897" y="261051"/>
                      <a:pt x="27345" y="258884"/>
                      <a:pt x="39972" y="254775"/>
                    </a:cubicBezTo>
                    <a:cubicBezTo>
                      <a:pt x="46621" y="252608"/>
                      <a:pt x="52972" y="249993"/>
                      <a:pt x="59099" y="246855"/>
                    </a:cubicBezTo>
                    <a:cubicBezTo>
                      <a:pt x="83530" y="234378"/>
                      <a:pt x="103553" y="214429"/>
                      <a:pt x="116105" y="190072"/>
                    </a:cubicBezTo>
                    <a:cubicBezTo>
                      <a:pt x="119243" y="183946"/>
                      <a:pt x="121933" y="177595"/>
                      <a:pt x="124100" y="170945"/>
                    </a:cubicBezTo>
                    <a:cubicBezTo>
                      <a:pt x="128284" y="158393"/>
                      <a:pt x="130525" y="144721"/>
                      <a:pt x="130525" y="130600"/>
                    </a:cubicBezTo>
                    <a:close/>
                  </a:path>
                </a:pathLst>
              </a:custGeom>
              <a:solidFill>
                <a:srgbClr val="E8E8E8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9" name="Freeform: Shape 1298">
                <a:extLst>
                  <a:ext uri="{FF2B5EF4-FFF2-40B4-BE49-F238E27FC236}">
                    <a16:creationId xmlns:a16="http://schemas.microsoft.com/office/drawing/2014/main" id="{3D25DF62-8CC6-8DA8-B61C-8D0889E007AE}"/>
                  </a:ext>
                </a:extLst>
              </p:cNvPr>
              <p:cNvSpPr/>
              <p:nvPr/>
            </p:nvSpPr>
            <p:spPr>
              <a:xfrm>
                <a:off x="10558325" y="5926353"/>
                <a:ext cx="130600" cy="261050"/>
              </a:xfrm>
              <a:custGeom>
                <a:avLst/>
                <a:gdLst>
                  <a:gd name="connsiteX0" fmla="*/ 130600 w 130600"/>
                  <a:gd name="connsiteY0" fmla="*/ 204418 h 261050"/>
                  <a:gd name="connsiteX1" fmla="*/ 56708 w 130600"/>
                  <a:gd name="connsiteY1" fmla="*/ 130526 h 261050"/>
                  <a:gd name="connsiteX2" fmla="*/ 130600 w 130600"/>
                  <a:gd name="connsiteY2" fmla="*/ 56633 h 261050"/>
                  <a:gd name="connsiteX3" fmla="*/ 130600 w 130600"/>
                  <a:gd name="connsiteY3" fmla="*/ 0 h 261050"/>
                  <a:gd name="connsiteX4" fmla="*/ 90105 w 130600"/>
                  <a:gd name="connsiteY4" fmla="*/ 6426 h 261050"/>
                  <a:gd name="connsiteX5" fmla="*/ 70978 w 130600"/>
                  <a:gd name="connsiteY5" fmla="*/ 14420 h 261050"/>
                  <a:gd name="connsiteX6" fmla="*/ 14196 w 130600"/>
                  <a:gd name="connsiteY6" fmla="*/ 71427 h 261050"/>
                  <a:gd name="connsiteX7" fmla="*/ 6276 w 130600"/>
                  <a:gd name="connsiteY7" fmla="*/ 90553 h 261050"/>
                  <a:gd name="connsiteX8" fmla="*/ 0 w 130600"/>
                  <a:gd name="connsiteY8" fmla="*/ 130526 h 261050"/>
                  <a:gd name="connsiteX9" fmla="*/ 6426 w 130600"/>
                  <a:gd name="connsiteY9" fmla="*/ 171020 h 261050"/>
                  <a:gd name="connsiteX10" fmla="*/ 14121 w 130600"/>
                  <a:gd name="connsiteY10" fmla="*/ 189624 h 261050"/>
                  <a:gd name="connsiteX11" fmla="*/ 70904 w 130600"/>
                  <a:gd name="connsiteY11" fmla="*/ 246631 h 261050"/>
                  <a:gd name="connsiteX12" fmla="*/ 90030 w 130600"/>
                  <a:gd name="connsiteY12" fmla="*/ 254625 h 261050"/>
                  <a:gd name="connsiteX13" fmla="*/ 130525 w 130600"/>
                  <a:gd name="connsiteY13" fmla="*/ 261051 h 261050"/>
                  <a:gd name="connsiteX14" fmla="*/ 130525 w 130600"/>
                  <a:gd name="connsiteY14" fmla="*/ 204418 h 261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0600" h="261050">
                    <a:moveTo>
                      <a:pt x="130600" y="204418"/>
                    </a:moveTo>
                    <a:cubicBezTo>
                      <a:pt x="89881" y="204418"/>
                      <a:pt x="56708" y="171245"/>
                      <a:pt x="56708" y="130526"/>
                    </a:cubicBezTo>
                    <a:cubicBezTo>
                      <a:pt x="56708" y="89806"/>
                      <a:pt x="89881" y="56633"/>
                      <a:pt x="130600" y="56633"/>
                    </a:cubicBezTo>
                    <a:lnTo>
                      <a:pt x="130600" y="0"/>
                    </a:lnTo>
                    <a:cubicBezTo>
                      <a:pt x="116479" y="0"/>
                      <a:pt x="102881" y="2242"/>
                      <a:pt x="90105" y="6426"/>
                    </a:cubicBezTo>
                    <a:cubicBezTo>
                      <a:pt x="83456" y="8592"/>
                      <a:pt x="77105" y="11282"/>
                      <a:pt x="70978" y="14420"/>
                    </a:cubicBezTo>
                    <a:cubicBezTo>
                      <a:pt x="46622" y="26972"/>
                      <a:pt x="26673" y="46995"/>
                      <a:pt x="14196" y="71427"/>
                    </a:cubicBezTo>
                    <a:cubicBezTo>
                      <a:pt x="11058" y="77553"/>
                      <a:pt x="8443" y="83979"/>
                      <a:pt x="6276" y="90553"/>
                    </a:cubicBezTo>
                    <a:cubicBezTo>
                      <a:pt x="2242" y="103180"/>
                      <a:pt x="0" y="116554"/>
                      <a:pt x="0" y="130526"/>
                    </a:cubicBezTo>
                    <a:cubicBezTo>
                      <a:pt x="0" y="144647"/>
                      <a:pt x="2242" y="158245"/>
                      <a:pt x="6426" y="171020"/>
                    </a:cubicBezTo>
                    <a:cubicBezTo>
                      <a:pt x="8518" y="177446"/>
                      <a:pt x="11133" y="183647"/>
                      <a:pt x="14121" y="189624"/>
                    </a:cubicBezTo>
                    <a:cubicBezTo>
                      <a:pt x="26598" y="214056"/>
                      <a:pt x="46547" y="234079"/>
                      <a:pt x="70904" y="246631"/>
                    </a:cubicBezTo>
                    <a:cubicBezTo>
                      <a:pt x="77030" y="249769"/>
                      <a:pt x="83381" y="252459"/>
                      <a:pt x="90030" y="254625"/>
                    </a:cubicBezTo>
                    <a:cubicBezTo>
                      <a:pt x="102807" y="258809"/>
                      <a:pt x="116405" y="261051"/>
                      <a:pt x="130525" y="261051"/>
                    </a:cubicBezTo>
                    <a:lnTo>
                      <a:pt x="130525" y="204418"/>
                    </a:lnTo>
                    <a:close/>
                  </a:path>
                </a:pathLst>
              </a:custGeom>
              <a:solidFill>
                <a:srgbClr val="F1F1F1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64979F2C-F0EE-5EA9-7D06-06B5854C9A0F}"/>
                </a:ext>
              </a:extLst>
            </p:cNvPr>
            <p:cNvSpPr/>
            <p:nvPr/>
          </p:nvSpPr>
          <p:spPr>
            <a:xfrm>
              <a:off x="10615033" y="5982986"/>
              <a:ext cx="147784" cy="147784"/>
            </a:xfrm>
            <a:custGeom>
              <a:avLst/>
              <a:gdLst>
                <a:gd name="connsiteX0" fmla="*/ 147784 w 147784"/>
                <a:gd name="connsiteY0" fmla="*/ 73892 h 147784"/>
                <a:gd name="connsiteX1" fmla="*/ 73892 w 147784"/>
                <a:gd name="connsiteY1" fmla="*/ 147784 h 147784"/>
                <a:gd name="connsiteX2" fmla="*/ 0 w 147784"/>
                <a:gd name="connsiteY2" fmla="*/ 73892 h 147784"/>
                <a:gd name="connsiteX3" fmla="*/ 73892 w 147784"/>
                <a:gd name="connsiteY3" fmla="*/ 0 h 147784"/>
                <a:gd name="connsiteX4" fmla="*/ 147784 w 147784"/>
                <a:gd name="connsiteY4" fmla="*/ 73892 h 14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784" h="147784">
                  <a:moveTo>
                    <a:pt x="147784" y="73892"/>
                  </a:moveTo>
                  <a:cubicBezTo>
                    <a:pt x="147784" y="114702"/>
                    <a:pt x="114701" y="147784"/>
                    <a:pt x="73892" y="147784"/>
                  </a:cubicBezTo>
                  <a:cubicBezTo>
                    <a:pt x="33082" y="147784"/>
                    <a:pt x="0" y="114702"/>
                    <a:pt x="0" y="73892"/>
                  </a:cubicBezTo>
                  <a:cubicBezTo>
                    <a:pt x="0" y="33083"/>
                    <a:pt x="33082" y="0"/>
                    <a:pt x="73892" y="0"/>
                  </a:cubicBezTo>
                  <a:cubicBezTo>
                    <a:pt x="114701" y="0"/>
                    <a:pt x="147784" y="33083"/>
                    <a:pt x="147784" y="73892"/>
                  </a:cubicBezTo>
                  <a:close/>
                </a:path>
              </a:pathLst>
            </a:custGeom>
            <a:solidFill>
              <a:srgbClr val="C39670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303" name="Freeform: Shape 1302">
            <a:extLst>
              <a:ext uri="{FF2B5EF4-FFF2-40B4-BE49-F238E27FC236}">
                <a16:creationId xmlns:a16="http://schemas.microsoft.com/office/drawing/2014/main" id="{39749FE5-DBB3-7C07-2C75-5E6768E4443D}"/>
              </a:ext>
            </a:extLst>
          </p:cNvPr>
          <p:cNvSpPr/>
          <p:nvPr/>
        </p:nvSpPr>
        <p:spPr>
          <a:xfrm>
            <a:off x="9163116" y="5603439"/>
            <a:ext cx="686696" cy="638654"/>
          </a:xfrm>
          <a:custGeom>
            <a:avLst/>
            <a:gdLst>
              <a:gd name="connsiteX0" fmla="*/ 684081 w 686696"/>
              <a:gd name="connsiteY0" fmla="*/ 215849 h 638654"/>
              <a:gd name="connsiteX1" fmla="*/ 676386 w 686696"/>
              <a:gd name="connsiteY1" fmla="*/ 224515 h 638654"/>
              <a:gd name="connsiteX2" fmla="*/ 663161 w 686696"/>
              <a:gd name="connsiteY2" fmla="*/ 236544 h 638654"/>
              <a:gd name="connsiteX3" fmla="*/ 646201 w 686696"/>
              <a:gd name="connsiteY3" fmla="*/ 247826 h 638654"/>
              <a:gd name="connsiteX4" fmla="*/ 639850 w 686696"/>
              <a:gd name="connsiteY4" fmla="*/ 232734 h 638654"/>
              <a:gd name="connsiteX5" fmla="*/ 628345 w 686696"/>
              <a:gd name="connsiteY5" fmla="*/ 217268 h 638654"/>
              <a:gd name="connsiteX6" fmla="*/ 620724 w 686696"/>
              <a:gd name="connsiteY6" fmla="*/ 210768 h 638654"/>
              <a:gd name="connsiteX7" fmla="*/ 619678 w 686696"/>
              <a:gd name="connsiteY7" fmla="*/ 210021 h 638654"/>
              <a:gd name="connsiteX8" fmla="*/ 618482 w 686696"/>
              <a:gd name="connsiteY8" fmla="*/ 209199 h 638654"/>
              <a:gd name="connsiteX9" fmla="*/ 617511 w 686696"/>
              <a:gd name="connsiteY9" fmla="*/ 208601 h 638654"/>
              <a:gd name="connsiteX10" fmla="*/ 616166 w 686696"/>
              <a:gd name="connsiteY10" fmla="*/ 207854 h 638654"/>
              <a:gd name="connsiteX11" fmla="*/ 611011 w 686696"/>
              <a:gd name="connsiteY11" fmla="*/ 205613 h 638654"/>
              <a:gd name="connsiteX12" fmla="*/ 589568 w 686696"/>
              <a:gd name="connsiteY12" fmla="*/ 204791 h 638654"/>
              <a:gd name="connsiteX13" fmla="*/ 571338 w 686696"/>
              <a:gd name="connsiteY13" fmla="*/ 215774 h 638654"/>
              <a:gd name="connsiteX14" fmla="*/ 565884 w 686696"/>
              <a:gd name="connsiteY14" fmla="*/ 225263 h 638654"/>
              <a:gd name="connsiteX15" fmla="*/ 564165 w 686696"/>
              <a:gd name="connsiteY15" fmla="*/ 235797 h 638654"/>
              <a:gd name="connsiteX16" fmla="*/ 564165 w 686696"/>
              <a:gd name="connsiteY16" fmla="*/ 236470 h 638654"/>
              <a:gd name="connsiteX17" fmla="*/ 564165 w 686696"/>
              <a:gd name="connsiteY17" fmla="*/ 236619 h 638654"/>
              <a:gd name="connsiteX18" fmla="*/ 564165 w 686696"/>
              <a:gd name="connsiteY18" fmla="*/ 236918 h 638654"/>
              <a:gd name="connsiteX19" fmla="*/ 564165 w 686696"/>
              <a:gd name="connsiteY19" fmla="*/ 237217 h 638654"/>
              <a:gd name="connsiteX20" fmla="*/ 564165 w 686696"/>
              <a:gd name="connsiteY20" fmla="*/ 237740 h 638654"/>
              <a:gd name="connsiteX21" fmla="*/ 564240 w 686696"/>
              <a:gd name="connsiteY21" fmla="*/ 238412 h 638654"/>
              <a:gd name="connsiteX22" fmla="*/ 564389 w 686696"/>
              <a:gd name="connsiteY22" fmla="*/ 239832 h 638654"/>
              <a:gd name="connsiteX23" fmla="*/ 564614 w 686696"/>
              <a:gd name="connsiteY23" fmla="*/ 241177 h 638654"/>
              <a:gd name="connsiteX24" fmla="*/ 566108 w 686696"/>
              <a:gd name="connsiteY24" fmla="*/ 246257 h 638654"/>
              <a:gd name="connsiteX25" fmla="*/ 571562 w 686696"/>
              <a:gd name="connsiteY25" fmla="*/ 254999 h 638654"/>
              <a:gd name="connsiteX26" fmla="*/ 579033 w 686696"/>
              <a:gd name="connsiteY26" fmla="*/ 261200 h 638654"/>
              <a:gd name="connsiteX27" fmla="*/ 587326 w 686696"/>
              <a:gd name="connsiteY27" fmla="*/ 265160 h 638654"/>
              <a:gd name="connsiteX28" fmla="*/ 604361 w 686696"/>
              <a:gd name="connsiteY28" fmla="*/ 268149 h 638654"/>
              <a:gd name="connsiteX29" fmla="*/ 612729 w 686696"/>
              <a:gd name="connsiteY29" fmla="*/ 267476 h 638654"/>
              <a:gd name="connsiteX30" fmla="*/ 616764 w 686696"/>
              <a:gd name="connsiteY30" fmla="*/ 266579 h 638654"/>
              <a:gd name="connsiteX31" fmla="*/ 620425 w 686696"/>
              <a:gd name="connsiteY31" fmla="*/ 265459 h 638654"/>
              <a:gd name="connsiteX32" fmla="*/ 626402 w 686696"/>
              <a:gd name="connsiteY32" fmla="*/ 263367 h 638654"/>
              <a:gd name="connsiteX33" fmla="*/ 626327 w 686696"/>
              <a:gd name="connsiteY33" fmla="*/ 264263 h 638654"/>
              <a:gd name="connsiteX34" fmla="*/ 626029 w 686696"/>
              <a:gd name="connsiteY34" fmla="*/ 267700 h 638654"/>
              <a:gd name="connsiteX35" fmla="*/ 623413 w 686696"/>
              <a:gd name="connsiteY35" fmla="*/ 280700 h 638654"/>
              <a:gd name="connsiteX36" fmla="*/ 613775 w 686696"/>
              <a:gd name="connsiteY36" fmla="*/ 303189 h 638654"/>
              <a:gd name="connsiteX37" fmla="*/ 601672 w 686696"/>
              <a:gd name="connsiteY37" fmla="*/ 320374 h 638654"/>
              <a:gd name="connsiteX38" fmla="*/ 597637 w 686696"/>
              <a:gd name="connsiteY38" fmla="*/ 325006 h 638654"/>
              <a:gd name="connsiteX39" fmla="*/ 461209 w 686696"/>
              <a:gd name="connsiteY39" fmla="*/ 181854 h 638654"/>
              <a:gd name="connsiteX40" fmla="*/ 470773 w 686696"/>
              <a:gd name="connsiteY40" fmla="*/ 132319 h 638654"/>
              <a:gd name="connsiteX41" fmla="*/ 338454 w 686696"/>
              <a:gd name="connsiteY41" fmla="*/ 0 h 638654"/>
              <a:gd name="connsiteX42" fmla="*/ 206136 w 686696"/>
              <a:gd name="connsiteY42" fmla="*/ 132319 h 638654"/>
              <a:gd name="connsiteX43" fmla="*/ 215176 w 686696"/>
              <a:gd name="connsiteY43" fmla="*/ 180434 h 638654"/>
              <a:gd name="connsiteX44" fmla="*/ 149279 w 686696"/>
              <a:gd name="connsiteY44" fmla="*/ 219285 h 638654"/>
              <a:gd name="connsiteX45" fmla="*/ 92272 w 686696"/>
              <a:gd name="connsiteY45" fmla="*/ 190296 h 638654"/>
              <a:gd name="connsiteX46" fmla="*/ 78674 w 686696"/>
              <a:gd name="connsiteY46" fmla="*/ 265907 h 638654"/>
              <a:gd name="connsiteX47" fmla="*/ 60817 w 686696"/>
              <a:gd name="connsiteY47" fmla="*/ 268522 h 638654"/>
              <a:gd name="connsiteX48" fmla="*/ 4259 w 686696"/>
              <a:gd name="connsiteY48" fmla="*/ 265683 h 638654"/>
              <a:gd name="connsiteX49" fmla="*/ 67691 w 686696"/>
              <a:gd name="connsiteY49" fmla="*/ 370880 h 638654"/>
              <a:gd name="connsiteX50" fmla="*/ 67542 w 686696"/>
              <a:gd name="connsiteY50" fmla="*/ 378725 h 638654"/>
              <a:gd name="connsiteX51" fmla="*/ 67542 w 686696"/>
              <a:gd name="connsiteY51" fmla="*/ 379771 h 638654"/>
              <a:gd name="connsiteX52" fmla="*/ 9563 w 686696"/>
              <a:gd name="connsiteY52" fmla="*/ 462181 h 638654"/>
              <a:gd name="connsiteX53" fmla="*/ 0 w 686696"/>
              <a:gd name="connsiteY53" fmla="*/ 464945 h 638654"/>
              <a:gd name="connsiteX54" fmla="*/ 36759 w 686696"/>
              <a:gd name="connsiteY54" fmla="*/ 537044 h 638654"/>
              <a:gd name="connsiteX55" fmla="*/ 186860 w 686696"/>
              <a:gd name="connsiteY55" fmla="*/ 583516 h 638654"/>
              <a:gd name="connsiteX56" fmla="*/ 185515 w 686696"/>
              <a:gd name="connsiteY56" fmla="*/ 594873 h 638654"/>
              <a:gd name="connsiteX57" fmla="*/ 170796 w 686696"/>
              <a:gd name="connsiteY57" fmla="*/ 638655 h 638654"/>
              <a:gd name="connsiteX58" fmla="*/ 221004 w 686696"/>
              <a:gd name="connsiteY58" fmla="*/ 638655 h 638654"/>
              <a:gd name="connsiteX59" fmla="*/ 245585 w 686696"/>
              <a:gd name="connsiteY59" fmla="*/ 628867 h 638654"/>
              <a:gd name="connsiteX60" fmla="*/ 281522 w 686696"/>
              <a:gd name="connsiteY60" fmla="*/ 594873 h 638654"/>
              <a:gd name="connsiteX61" fmla="*/ 336661 w 686696"/>
              <a:gd name="connsiteY61" fmla="*/ 596591 h 638654"/>
              <a:gd name="connsiteX62" fmla="*/ 338604 w 686696"/>
              <a:gd name="connsiteY62" fmla="*/ 596591 h 638654"/>
              <a:gd name="connsiteX63" fmla="*/ 417726 w 686696"/>
              <a:gd name="connsiteY63" fmla="*/ 589194 h 638654"/>
              <a:gd name="connsiteX64" fmla="*/ 401065 w 686696"/>
              <a:gd name="connsiteY64" fmla="*/ 638655 h 638654"/>
              <a:gd name="connsiteX65" fmla="*/ 446192 w 686696"/>
              <a:gd name="connsiteY65" fmla="*/ 638655 h 638654"/>
              <a:gd name="connsiteX66" fmla="*/ 476077 w 686696"/>
              <a:gd name="connsiteY66" fmla="*/ 622517 h 638654"/>
              <a:gd name="connsiteX67" fmla="*/ 528975 w 686696"/>
              <a:gd name="connsiteY67" fmla="*/ 541527 h 638654"/>
              <a:gd name="connsiteX68" fmla="*/ 605632 w 686696"/>
              <a:gd name="connsiteY68" fmla="*/ 378725 h 638654"/>
              <a:gd name="connsiteX69" fmla="*/ 604884 w 686696"/>
              <a:gd name="connsiteY69" fmla="*/ 362064 h 638654"/>
              <a:gd name="connsiteX70" fmla="*/ 605930 w 686696"/>
              <a:gd name="connsiteY70" fmla="*/ 360943 h 638654"/>
              <a:gd name="connsiteX71" fmla="*/ 607948 w 686696"/>
              <a:gd name="connsiteY71" fmla="*/ 358777 h 638654"/>
              <a:gd name="connsiteX72" fmla="*/ 612804 w 686696"/>
              <a:gd name="connsiteY72" fmla="*/ 353322 h 638654"/>
              <a:gd name="connsiteX73" fmla="*/ 624908 w 686696"/>
              <a:gd name="connsiteY73" fmla="*/ 337707 h 638654"/>
              <a:gd name="connsiteX74" fmla="*/ 637684 w 686696"/>
              <a:gd name="connsiteY74" fmla="*/ 315293 h 638654"/>
              <a:gd name="connsiteX75" fmla="*/ 647023 w 686696"/>
              <a:gd name="connsiteY75" fmla="*/ 285856 h 638654"/>
              <a:gd name="connsiteX76" fmla="*/ 648741 w 686696"/>
              <a:gd name="connsiteY76" fmla="*/ 268970 h 638654"/>
              <a:gd name="connsiteX77" fmla="*/ 648741 w 686696"/>
              <a:gd name="connsiteY77" fmla="*/ 264562 h 638654"/>
              <a:gd name="connsiteX78" fmla="*/ 648741 w 686696"/>
              <a:gd name="connsiteY78" fmla="*/ 263442 h 638654"/>
              <a:gd name="connsiteX79" fmla="*/ 648741 w 686696"/>
              <a:gd name="connsiteY79" fmla="*/ 262919 h 638654"/>
              <a:gd name="connsiteX80" fmla="*/ 648741 w 686696"/>
              <a:gd name="connsiteY80" fmla="*/ 262545 h 638654"/>
              <a:gd name="connsiteX81" fmla="*/ 648741 w 686696"/>
              <a:gd name="connsiteY81" fmla="*/ 262395 h 638654"/>
              <a:gd name="connsiteX82" fmla="*/ 648741 w 686696"/>
              <a:gd name="connsiteY82" fmla="*/ 262171 h 638654"/>
              <a:gd name="connsiteX83" fmla="*/ 648667 w 686696"/>
              <a:gd name="connsiteY83" fmla="*/ 261200 h 638654"/>
              <a:gd name="connsiteX84" fmla="*/ 648592 w 686696"/>
              <a:gd name="connsiteY84" fmla="*/ 259930 h 638654"/>
              <a:gd name="connsiteX85" fmla="*/ 648443 w 686696"/>
              <a:gd name="connsiteY85" fmla="*/ 258585 h 638654"/>
              <a:gd name="connsiteX86" fmla="*/ 648293 w 686696"/>
              <a:gd name="connsiteY86" fmla="*/ 257390 h 638654"/>
              <a:gd name="connsiteX87" fmla="*/ 647920 w 686696"/>
              <a:gd name="connsiteY87" fmla="*/ 254999 h 638654"/>
              <a:gd name="connsiteX88" fmla="*/ 647397 w 686696"/>
              <a:gd name="connsiteY88" fmla="*/ 252458 h 638654"/>
              <a:gd name="connsiteX89" fmla="*/ 665029 w 686696"/>
              <a:gd name="connsiteY89" fmla="*/ 238636 h 638654"/>
              <a:gd name="connsiteX90" fmla="*/ 677432 w 686696"/>
              <a:gd name="connsiteY90" fmla="*/ 225263 h 638654"/>
              <a:gd name="connsiteX91" fmla="*/ 684380 w 686696"/>
              <a:gd name="connsiteY91" fmla="*/ 215924 h 638654"/>
              <a:gd name="connsiteX92" fmla="*/ 686098 w 686696"/>
              <a:gd name="connsiteY92" fmla="*/ 213383 h 638654"/>
              <a:gd name="connsiteX93" fmla="*/ 686696 w 686696"/>
              <a:gd name="connsiteY93" fmla="*/ 212487 h 638654"/>
              <a:gd name="connsiteX94" fmla="*/ 686024 w 686696"/>
              <a:gd name="connsiteY94" fmla="*/ 213308 h 638654"/>
              <a:gd name="connsiteX95" fmla="*/ 684081 w 686696"/>
              <a:gd name="connsiteY95" fmla="*/ 215849 h 638654"/>
              <a:gd name="connsiteX96" fmla="*/ 618557 w 686696"/>
              <a:gd name="connsiteY96" fmla="*/ 258435 h 638654"/>
              <a:gd name="connsiteX97" fmla="*/ 614971 w 686696"/>
              <a:gd name="connsiteY97" fmla="*/ 259183 h 638654"/>
              <a:gd name="connsiteX98" fmla="*/ 611609 w 686696"/>
              <a:gd name="connsiteY98" fmla="*/ 259631 h 638654"/>
              <a:gd name="connsiteX99" fmla="*/ 604660 w 686696"/>
              <a:gd name="connsiteY99" fmla="*/ 259631 h 638654"/>
              <a:gd name="connsiteX100" fmla="*/ 590913 w 686696"/>
              <a:gd name="connsiteY100" fmla="*/ 256045 h 638654"/>
              <a:gd name="connsiteX101" fmla="*/ 580005 w 686696"/>
              <a:gd name="connsiteY101" fmla="*/ 247826 h 638654"/>
              <a:gd name="connsiteX102" fmla="*/ 576493 w 686696"/>
              <a:gd name="connsiteY102" fmla="*/ 236096 h 638654"/>
              <a:gd name="connsiteX103" fmla="*/ 581424 w 686696"/>
              <a:gd name="connsiteY103" fmla="*/ 225113 h 638654"/>
              <a:gd name="connsiteX104" fmla="*/ 592631 w 686696"/>
              <a:gd name="connsiteY104" fmla="*/ 219659 h 638654"/>
              <a:gd name="connsiteX105" fmla="*/ 604959 w 686696"/>
              <a:gd name="connsiteY105" fmla="*/ 221153 h 638654"/>
              <a:gd name="connsiteX106" fmla="*/ 607499 w 686696"/>
              <a:gd name="connsiteY106" fmla="*/ 222573 h 638654"/>
              <a:gd name="connsiteX107" fmla="*/ 608022 w 686696"/>
              <a:gd name="connsiteY107" fmla="*/ 222946 h 638654"/>
              <a:gd name="connsiteX108" fmla="*/ 608844 w 686696"/>
              <a:gd name="connsiteY108" fmla="*/ 223544 h 638654"/>
              <a:gd name="connsiteX109" fmla="*/ 608844 w 686696"/>
              <a:gd name="connsiteY109" fmla="*/ 223544 h 638654"/>
              <a:gd name="connsiteX110" fmla="*/ 608919 w 686696"/>
              <a:gd name="connsiteY110" fmla="*/ 223619 h 638654"/>
              <a:gd name="connsiteX111" fmla="*/ 609068 w 686696"/>
              <a:gd name="connsiteY111" fmla="*/ 223768 h 638654"/>
              <a:gd name="connsiteX112" fmla="*/ 609367 w 686696"/>
              <a:gd name="connsiteY112" fmla="*/ 224067 h 638654"/>
              <a:gd name="connsiteX113" fmla="*/ 610040 w 686696"/>
              <a:gd name="connsiteY113" fmla="*/ 224590 h 638654"/>
              <a:gd name="connsiteX114" fmla="*/ 614821 w 686696"/>
              <a:gd name="connsiteY114" fmla="*/ 229596 h 638654"/>
              <a:gd name="connsiteX115" fmla="*/ 625954 w 686696"/>
              <a:gd name="connsiteY115" fmla="*/ 254775 h 638654"/>
              <a:gd name="connsiteX116" fmla="*/ 626178 w 686696"/>
              <a:gd name="connsiteY116" fmla="*/ 256344 h 638654"/>
              <a:gd name="connsiteX117" fmla="*/ 618557 w 686696"/>
              <a:gd name="connsiteY117" fmla="*/ 258435 h 638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686696" h="638654">
                <a:moveTo>
                  <a:pt x="684081" y="215849"/>
                </a:moveTo>
                <a:cubicBezTo>
                  <a:pt x="682363" y="217941"/>
                  <a:pt x="679822" y="220929"/>
                  <a:pt x="676386" y="224515"/>
                </a:cubicBezTo>
                <a:cubicBezTo>
                  <a:pt x="672949" y="228102"/>
                  <a:pt x="668541" y="232286"/>
                  <a:pt x="663161" y="236544"/>
                </a:cubicBezTo>
                <a:cubicBezTo>
                  <a:pt x="658380" y="240355"/>
                  <a:pt x="652701" y="244240"/>
                  <a:pt x="646201" y="247826"/>
                </a:cubicBezTo>
                <a:cubicBezTo>
                  <a:pt x="644632" y="242596"/>
                  <a:pt x="642540" y="237516"/>
                  <a:pt x="639850" y="232734"/>
                </a:cubicBezTo>
                <a:cubicBezTo>
                  <a:pt x="636713" y="227205"/>
                  <a:pt x="632977" y="221975"/>
                  <a:pt x="628345" y="217268"/>
                </a:cubicBezTo>
                <a:cubicBezTo>
                  <a:pt x="626029" y="214952"/>
                  <a:pt x="623488" y="212710"/>
                  <a:pt x="620724" y="210768"/>
                </a:cubicBezTo>
                <a:cubicBezTo>
                  <a:pt x="620350" y="210544"/>
                  <a:pt x="620051" y="210245"/>
                  <a:pt x="619678" y="210021"/>
                </a:cubicBezTo>
                <a:lnTo>
                  <a:pt x="618482" y="209199"/>
                </a:lnTo>
                <a:lnTo>
                  <a:pt x="617511" y="208601"/>
                </a:lnTo>
                <a:cubicBezTo>
                  <a:pt x="617063" y="208377"/>
                  <a:pt x="616540" y="208078"/>
                  <a:pt x="616166" y="207854"/>
                </a:cubicBezTo>
                <a:cubicBezTo>
                  <a:pt x="614522" y="206958"/>
                  <a:pt x="612804" y="206210"/>
                  <a:pt x="611011" y="205613"/>
                </a:cubicBezTo>
                <a:cubicBezTo>
                  <a:pt x="603988" y="203222"/>
                  <a:pt x="596516" y="203073"/>
                  <a:pt x="589568" y="204791"/>
                </a:cubicBezTo>
                <a:cubicBezTo>
                  <a:pt x="582694" y="206510"/>
                  <a:pt x="576119" y="210170"/>
                  <a:pt x="571338" y="215774"/>
                </a:cubicBezTo>
                <a:cubicBezTo>
                  <a:pt x="568947" y="218538"/>
                  <a:pt x="567079" y="221826"/>
                  <a:pt x="565884" y="225263"/>
                </a:cubicBezTo>
                <a:cubicBezTo>
                  <a:pt x="564688" y="228699"/>
                  <a:pt x="564165" y="232360"/>
                  <a:pt x="564165" y="235797"/>
                </a:cubicBezTo>
                <a:lnTo>
                  <a:pt x="564165" y="236470"/>
                </a:lnTo>
                <a:lnTo>
                  <a:pt x="564165" y="236619"/>
                </a:lnTo>
                <a:lnTo>
                  <a:pt x="564165" y="236918"/>
                </a:lnTo>
                <a:lnTo>
                  <a:pt x="564165" y="237217"/>
                </a:lnTo>
                <a:lnTo>
                  <a:pt x="564165" y="237740"/>
                </a:lnTo>
                <a:lnTo>
                  <a:pt x="564240" y="238412"/>
                </a:lnTo>
                <a:cubicBezTo>
                  <a:pt x="564315" y="238935"/>
                  <a:pt x="564315" y="239383"/>
                  <a:pt x="564389" y="239832"/>
                </a:cubicBezTo>
                <a:cubicBezTo>
                  <a:pt x="564464" y="240280"/>
                  <a:pt x="564539" y="240728"/>
                  <a:pt x="564614" y="241177"/>
                </a:cubicBezTo>
                <a:cubicBezTo>
                  <a:pt x="564912" y="242895"/>
                  <a:pt x="565435" y="244614"/>
                  <a:pt x="566108" y="246257"/>
                </a:cubicBezTo>
                <a:cubicBezTo>
                  <a:pt x="567378" y="249545"/>
                  <a:pt x="569320" y="252533"/>
                  <a:pt x="571562" y="254999"/>
                </a:cubicBezTo>
                <a:cubicBezTo>
                  <a:pt x="573803" y="257465"/>
                  <a:pt x="576418" y="259482"/>
                  <a:pt x="579033" y="261200"/>
                </a:cubicBezTo>
                <a:cubicBezTo>
                  <a:pt x="581723" y="262844"/>
                  <a:pt x="584488" y="264114"/>
                  <a:pt x="587326" y="265160"/>
                </a:cubicBezTo>
                <a:cubicBezTo>
                  <a:pt x="592930" y="267177"/>
                  <a:pt x="598683" y="268074"/>
                  <a:pt x="604361" y="268149"/>
                </a:cubicBezTo>
                <a:cubicBezTo>
                  <a:pt x="607200" y="268149"/>
                  <a:pt x="609965" y="267999"/>
                  <a:pt x="612729" y="267476"/>
                </a:cubicBezTo>
                <a:cubicBezTo>
                  <a:pt x="614074" y="267252"/>
                  <a:pt x="615494" y="266953"/>
                  <a:pt x="616764" y="266579"/>
                </a:cubicBezTo>
                <a:cubicBezTo>
                  <a:pt x="617959" y="266206"/>
                  <a:pt x="619155" y="265907"/>
                  <a:pt x="620425" y="265459"/>
                </a:cubicBezTo>
                <a:cubicBezTo>
                  <a:pt x="622442" y="264786"/>
                  <a:pt x="624459" y="264114"/>
                  <a:pt x="626402" y="263367"/>
                </a:cubicBezTo>
                <a:lnTo>
                  <a:pt x="626327" y="264263"/>
                </a:lnTo>
                <a:cubicBezTo>
                  <a:pt x="626253" y="265384"/>
                  <a:pt x="626103" y="266505"/>
                  <a:pt x="626029" y="267700"/>
                </a:cubicBezTo>
                <a:cubicBezTo>
                  <a:pt x="625505" y="272183"/>
                  <a:pt x="624609" y="276591"/>
                  <a:pt x="623413" y="280700"/>
                </a:cubicBezTo>
                <a:cubicBezTo>
                  <a:pt x="621023" y="289068"/>
                  <a:pt x="617586" y="296615"/>
                  <a:pt x="613775" y="303189"/>
                </a:cubicBezTo>
                <a:cubicBezTo>
                  <a:pt x="609890" y="309839"/>
                  <a:pt x="605706" y="315592"/>
                  <a:pt x="601672" y="320374"/>
                </a:cubicBezTo>
                <a:cubicBezTo>
                  <a:pt x="600327" y="322017"/>
                  <a:pt x="598982" y="323511"/>
                  <a:pt x="597637" y="325006"/>
                </a:cubicBezTo>
                <a:cubicBezTo>
                  <a:pt x="578884" y="262769"/>
                  <a:pt x="528452" y="210917"/>
                  <a:pt x="461209" y="181854"/>
                </a:cubicBezTo>
                <a:cubicBezTo>
                  <a:pt x="467411" y="166537"/>
                  <a:pt x="470773" y="149876"/>
                  <a:pt x="470773" y="132319"/>
                </a:cubicBezTo>
                <a:cubicBezTo>
                  <a:pt x="470773" y="59248"/>
                  <a:pt x="411524" y="0"/>
                  <a:pt x="338454" y="0"/>
                </a:cubicBezTo>
                <a:cubicBezTo>
                  <a:pt x="265384" y="0"/>
                  <a:pt x="206136" y="59248"/>
                  <a:pt x="206136" y="132319"/>
                </a:cubicBezTo>
                <a:cubicBezTo>
                  <a:pt x="206136" y="149278"/>
                  <a:pt x="209348" y="165492"/>
                  <a:pt x="215176" y="180434"/>
                </a:cubicBezTo>
                <a:cubicBezTo>
                  <a:pt x="190820" y="190595"/>
                  <a:pt x="168630" y="203745"/>
                  <a:pt x="149279" y="219285"/>
                </a:cubicBezTo>
                <a:cubicBezTo>
                  <a:pt x="117450" y="211291"/>
                  <a:pt x="100565" y="207929"/>
                  <a:pt x="92272" y="190296"/>
                </a:cubicBezTo>
                <a:cubicBezTo>
                  <a:pt x="92272" y="190296"/>
                  <a:pt x="71725" y="226159"/>
                  <a:pt x="78674" y="265907"/>
                </a:cubicBezTo>
                <a:cubicBezTo>
                  <a:pt x="73145" y="266281"/>
                  <a:pt x="67168" y="267102"/>
                  <a:pt x="60817" y="268522"/>
                </a:cubicBezTo>
                <a:cubicBezTo>
                  <a:pt x="32127" y="274947"/>
                  <a:pt x="17110" y="277861"/>
                  <a:pt x="4259" y="265683"/>
                </a:cubicBezTo>
                <a:cubicBezTo>
                  <a:pt x="4259" y="265683"/>
                  <a:pt x="-3810" y="350782"/>
                  <a:pt x="67691" y="370880"/>
                </a:cubicBezTo>
                <a:cubicBezTo>
                  <a:pt x="67616" y="373495"/>
                  <a:pt x="67542" y="376110"/>
                  <a:pt x="67542" y="378725"/>
                </a:cubicBezTo>
                <a:cubicBezTo>
                  <a:pt x="67542" y="379099"/>
                  <a:pt x="67542" y="379397"/>
                  <a:pt x="67542" y="379771"/>
                </a:cubicBezTo>
                <a:cubicBezTo>
                  <a:pt x="67766" y="416829"/>
                  <a:pt x="44604" y="450301"/>
                  <a:pt x="9563" y="462181"/>
                </a:cubicBezTo>
                <a:cubicBezTo>
                  <a:pt x="6500" y="463227"/>
                  <a:pt x="3362" y="464123"/>
                  <a:pt x="0" y="464945"/>
                </a:cubicBezTo>
                <a:lnTo>
                  <a:pt x="36759" y="537044"/>
                </a:lnTo>
                <a:cubicBezTo>
                  <a:pt x="36759" y="537044"/>
                  <a:pt x="89956" y="566033"/>
                  <a:pt x="186860" y="583516"/>
                </a:cubicBezTo>
                <a:cubicBezTo>
                  <a:pt x="187158" y="587327"/>
                  <a:pt x="186710" y="591137"/>
                  <a:pt x="185515" y="594873"/>
                </a:cubicBezTo>
                <a:lnTo>
                  <a:pt x="170796" y="638655"/>
                </a:lnTo>
                <a:lnTo>
                  <a:pt x="221004" y="638655"/>
                </a:lnTo>
                <a:cubicBezTo>
                  <a:pt x="230119" y="638655"/>
                  <a:pt x="238935" y="635144"/>
                  <a:pt x="245585" y="628867"/>
                </a:cubicBezTo>
                <a:lnTo>
                  <a:pt x="281522" y="594873"/>
                </a:lnTo>
                <a:cubicBezTo>
                  <a:pt x="299080" y="595994"/>
                  <a:pt x="317460" y="596591"/>
                  <a:pt x="336661" y="596591"/>
                </a:cubicBezTo>
                <a:cubicBezTo>
                  <a:pt x="337334" y="596591"/>
                  <a:pt x="337931" y="596591"/>
                  <a:pt x="338604" y="596591"/>
                </a:cubicBezTo>
                <a:cubicBezTo>
                  <a:pt x="367294" y="596516"/>
                  <a:pt x="393668" y="593901"/>
                  <a:pt x="417726" y="589194"/>
                </a:cubicBezTo>
                <a:lnTo>
                  <a:pt x="401065" y="638655"/>
                </a:lnTo>
                <a:lnTo>
                  <a:pt x="446192" y="638655"/>
                </a:lnTo>
                <a:cubicBezTo>
                  <a:pt x="458221" y="638655"/>
                  <a:pt x="469503" y="632603"/>
                  <a:pt x="476077" y="622517"/>
                </a:cubicBezTo>
                <a:lnTo>
                  <a:pt x="528975" y="541527"/>
                </a:lnTo>
                <a:cubicBezTo>
                  <a:pt x="580154" y="502003"/>
                  <a:pt x="605632" y="444324"/>
                  <a:pt x="605632" y="378725"/>
                </a:cubicBezTo>
                <a:cubicBezTo>
                  <a:pt x="605632" y="373122"/>
                  <a:pt x="605407" y="367593"/>
                  <a:pt x="604884" y="362064"/>
                </a:cubicBezTo>
                <a:cubicBezTo>
                  <a:pt x="605258" y="361690"/>
                  <a:pt x="605557" y="361317"/>
                  <a:pt x="605930" y="360943"/>
                </a:cubicBezTo>
                <a:cubicBezTo>
                  <a:pt x="606528" y="360271"/>
                  <a:pt x="607200" y="359598"/>
                  <a:pt x="607948" y="358777"/>
                </a:cubicBezTo>
                <a:cubicBezTo>
                  <a:pt x="609367" y="357208"/>
                  <a:pt x="611011" y="355414"/>
                  <a:pt x="612804" y="353322"/>
                </a:cubicBezTo>
                <a:cubicBezTo>
                  <a:pt x="616390" y="349213"/>
                  <a:pt x="620574" y="343983"/>
                  <a:pt x="624908" y="337707"/>
                </a:cubicBezTo>
                <a:cubicBezTo>
                  <a:pt x="629241" y="331431"/>
                  <a:pt x="633724" y="323960"/>
                  <a:pt x="637684" y="315293"/>
                </a:cubicBezTo>
                <a:cubicBezTo>
                  <a:pt x="641644" y="306626"/>
                  <a:pt x="645080" y="296764"/>
                  <a:pt x="647023" y="285856"/>
                </a:cubicBezTo>
                <a:cubicBezTo>
                  <a:pt x="647994" y="280401"/>
                  <a:pt x="648592" y="274723"/>
                  <a:pt x="648741" y="268970"/>
                </a:cubicBezTo>
                <a:cubicBezTo>
                  <a:pt x="648741" y="267551"/>
                  <a:pt x="648816" y="266056"/>
                  <a:pt x="648741" y="264562"/>
                </a:cubicBezTo>
                <a:lnTo>
                  <a:pt x="648741" y="263442"/>
                </a:lnTo>
                <a:lnTo>
                  <a:pt x="648741" y="262919"/>
                </a:lnTo>
                <a:lnTo>
                  <a:pt x="648741" y="262545"/>
                </a:lnTo>
                <a:lnTo>
                  <a:pt x="648741" y="262395"/>
                </a:lnTo>
                <a:lnTo>
                  <a:pt x="648741" y="262171"/>
                </a:lnTo>
                <a:lnTo>
                  <a:pt x="648667" y="261200"/>
                </a:lnTo>
                <a:lnTo>
                  <a:pt x="648592" y="259930"/>
                </a:lnTo>
                <a:cubicBezTo>
                  <a:pt x="648517" y="259482"/>
                  <a:pt x="648517" y="259033"/>
                  <a:pt x="648443" y="258585"/>
                </a:cubicBezTo>
                <a:lnTo>
                  <a:pt x="648293" y="257390"/>
                </a:lnTo>
                <a:cubicBezTo>
                  <a:pt x="648219" y="256568"/>
                  <a:pt x="648069" y="255821"/>
                  <a:pt x="647920" y="254999"/>
                </a:cubicBezTo>
                <a:cubicBezTo>
                  <a:pt x="647770" y="254177"/>
                  <a:pt x="647621" y="253281"/>
                  <a:pt x="647397" y="252458"/>
                </a:cubicBezTo>
                <a:cubicBezTo>
                  <a:pt x="654270" y="247976"/>
                  <a:pt x="660173" y="243194"/>
                  <a:pt x="665029" y="238636"/>
                </a:cubicBezTo>
                <a:cubicBezTo>
                  <a:pt x="670184" y="233780"/>
                  <a:pt x="674219" y="229222"/>
                  <a:pt x="677432" y="225263"/>
                </a:cubicBezTo>
                <a:cubicBezTo>
                  <a:pt x="680570" y="221378"/>
                  <a:pt x="682886" y="218090"/>
                  <a:pt x="684380" y="215924"/>
                </a:cubicBezTo>
                <a:cubicBezTo>
                  <a:pt x="685127" y="214803"/>
                  <a:pt x="685725" y="213981"/>
                  <a:pt x="686098" y="213383"/>
                </a:cubicBezTo>
                <a:cubicBezTo>
                  <a:pt x="686472" y="212785"/>
                  <a:pt x="686696" y="212487"/>
                  <a:pt x="686696" y="212487"/>
                </a:cubicBezTo>
                <a:cubicBezTo>
                  <a:pt x="686696" y="212487"/>
                  <a:pt x="686472" y="212785"/>
                  <a:pt x="686024" y="213308"/>
                </a:cubicBezTo>
                <a:cubicBezTo>
                  <a:pt x="685501" y="214056"/>
                  <a:pt x="684903" y="214803"/>
                  <a:pt x="684081" y="215849"/>
                </a:cubicBezTo>
                <a:close/>
                <a:moveTo>
                  <a:pt x="618557" y="258435"/>
                </a:moveTo>
                <a:cubicBezTo>
                  <a:pt x="617436" y="258735"/>
                  <a:pt x="616241" y="258958"/>
                  <a:pt x="614971" y="259183"/>
                </a:cubicBezTo>
                <a:cubicBezTo>
                  <a:pt x="613850" y="259407"/>
                  <a:pt x="612804" y="259556"/>
                  <a:pt x="611609" y="259631"/>
                </a:cubicBezTo>
                <a:cubicBezTo>
                  <a:pt x="609367" y="259855"/>
                  <a:pt x="607051" y="259781"/>
                  <a:pt x="604660" y="259631"/>
                </a:cubicBezTo>
                <a:cubicBezTo>
                  <a:pt x="599953" y="259183"/>
                  <a:pt x="595246" y="257987"/>
                  <a:pt x="590913" y="256045"/>
                </a:cubicBezTo>
                <a:cubicBezTo>
                  <a:pt x="586580" y="254102"/>
                  <a:pt x="582620" y="251338"/>
                  <a:pt x="580005" y="247826"/>
                </a:cubicBezTo>
                <a:cubicBezTo>
                  <a:pt x="577315" y="244390"/>
                  <a:pt x="576194" y="240355"/>
                  <a:pt x="576493" y="236096"/>
                </a:cubicBezTo>
                <a:cubicBezTo>
                  <a:pt x="576792" y="231763"/>
                  <a:pt x="578510" y="227952"/>
                  <a:pt x="581424" y="225113"/>
                </a:cubicBezTo>
                <a:cubicBezTo>
                  <a:pt x="584338" y="222274"/>
                  <a:pt x="588373" y="220331"/>
                  <a:pt x="592631" y="219659"/>
                </a:cubicBezTo>
                <a:cubicBezTo>
                  <a:pt x="596890" y="218987"/>
                  <a:pt x="601298" y="219510"/>
                  <a:pt x="604959" y="221153"/>
                </a:cubicBezTo>
                <a:cubicBezTo>
                  <a:pt x="605856" y="221527"/>
                  <a:pt x="606752" y="222050"/>
                  <a:pt x="607499" y="222573"/>
                </a:cubicBezTo>
                <a:cubicBezTo>
                  <a:pt x="607723" y="222722"/>
                  <a:pt x="607798" y="222797"/>
                  <a:pt x="608022" y="222946"/>
                </a:cubicBezTo>
                <a:lnTo>
                  <a:pt x="608844" y="223544"/>
                </a:lnTo>
                <a:cubicBezTo>
                  <a:pt x="608919" y="223619"/>
                  <a:pt x="608695" y="223395"/>
                  <a:pt x="608844" y="223544"/>
                </a:cubicBezTo>
                <a:lnTo>
                  <a:pt x="608919" y="223619"/>
                </a:lnTo>
                <a:lnTo>
                  <a:pt x="609068" y="223768"/>
                </a:lnTo>
                <a:lnTo>
                  <a:pt x="609367" y="224067"/>
                </a:lnTo>
                <a:cubicBezTo>
                  <a:pt x="609591" y="224217"/>
                  <a:pt x="609815" y="224441"/>
                  <a:pt x="610040" y="224590"/>
                </a:cubicBezTo>
                <a:cubicBezTo>
                  <a:pt x="611758" y="226085"/>
                  <a:pt x="613402" y="227728"/>
                  <a:pt x="614821" y="229596"/>
                </a:cubicBezTo>
                <a:cubicBezTo>
                  <a:pt x="620724" y="236918"/>
                  <a:pt x="624683" y="246183"/>
                  <a:pt x="625954" y="254775"/>
                </a:cubicBezTo>
                <a:cubicBezTo>
                  <a:pt x="626029" y="255298"/>
                  <a:pt x="626103" y="255821"/>
                  <a:pt x="626178" y="256344"/>
                </a:cubicBezTo>
                <a:cubicBezTo>
                  <a:pt x="623787" y="257165"/>
                  <a:pt x="621172" y="257838"/>
                  <a:pt x="618557" y="258435"/>
                </a:cubicBezTo>
                <a:close/>
              </a:path>
            </a:pathLst>
          </a:custGeom>
          <a:solidFill>
            <a:srgbClr val="000000">
              <a:alpha val="20000"/>
            </a:srgbClr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304" name="Graphic 733">
            <a:extLst>
              <a:ext uri="{FF2B5EF4-FFF2-40B4-BE49-F238E27FC236}">
                <a16:creationId xmlns:a16="http://schemas.microsoft.com/office/drawing/2014/main" id="{A3BF562D-C823-F756-EE52-E1D70FB6CC6C}"/>
              </a:ext>
            </a:extLst>
          </p:cNvPr>
          <p:cNvGrpSpPr/>
          <p:nvPr/>
        </p:nvGrpSpPr>
        <p:grpSpPr>
          <a:xfrm>
            <a:off x="9348257" y="5582295"/>
            <a:ext cx="264562" cy="264636"/>
            <a:chOff x="9348257" y="5582295"/>
            <a:chExt cx="264562" cy="264636"/>
          </a:xfrm>
        </p:grpSpPr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62F78BF3-1758-0B48-4F1C-976BE1D7B79A}"/>
                </a:ext>
              </a:extLst>
            </p:cNvPr>
            <p:cNvSpPr/>
            <p:nvPr/>
          </p:nvSpPr>
          <p:spPr>
            <a:xfrm>
              <a:off x="9348257" y="5582370"/>
              <a:ext cx="132318" cy="264562"/>
            </a:xfrm>
            <a:custGeom>
              <a:avLst/>
              <a:gdLst>
                <a:gd name="connsiteX0" fmla="*/ 0 w 132318"/>
                <a:gd name="connsiteY0" fmla="*/ 132244 h 264562"/>
                <a:gd name="connsiteX1" fmla="*/ 132318 w 132318"/>
                <a:gd name="connsiteY1" fmla="*/ 264562 h 264562"/>
                <a:gd name="connsiteX2" fmla="*/ 132318 w 132318"/>
                <a:gd name="connsiteY2" fmla="*/ 0 h 264562"/>
                <a:gd name="connsiteX3" fmla="*/ 0 w 132318"/>
                <a:gd name="connsiteY3" fmla="*/ 132244 h 264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318" h="264562">
                  <a:moveTo>
                    <a:pt x="0" y="132244"/>
                  </a:moveTo>
                  <a:cubicBezTo>
                    <a:pt x="0" y="205314"/>
                    <a:pt x="59248" y="264562"/>
                    <a:pt x="132318" y="264562"/>
                  </a:cubicBezTo>
                  <a:lnTo>
                    <a:pt x="132318" y="0"/>
                  </a:lnTo>
                  <a:cubicBezTo>
                    <a:pt x="59173" y="-75"/>
                    <a:pt x="0" y="59173"/>
                    <a:pt x="0" y="132244"/>
                  </a:cubicBezTo>
                  <a:close/>
                </a:path>
              </a:pathLst>
            </a:custGeom>
            <a:solidFill>
              <a:srgbClr val="F4DA56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BC0B98E7-54E6-207B-38AB-BB1862F1E3C3}"/>
                </a:ext>
              </a:extLst>
            </p:cNvPr>
            <p:cNvSpPr/>
            <p:nvPr/>
          </p:nvSpPr>
          <p:spPr>
            <a:xfrm>
              <a:off x="9480501" y="5582295"/>
              <a:ext cx="132318" cy="264562"/>
            </a:xfrm>
            <a:custGeom>
              <a:avLst/>
              <a:gdLst>
                <a:gd name="connsiteX0" fmla="*/ 0 w 132318"/>
                <a:gd name="connsiteY0" fmla="*/ 0 h 264562"/>
                <a:gd name="connsiteX1" fmla="*/ 0 w 132318"/>
                <a:gd name="connsiteY1" fmla="*/ 264562 h 264562"/>
                <a:gd name="connsiteX2" fmla="*/ 132318 w 132318"/>
                <a:gd name="connsiteY2" fmla="*/ 132244 h 264562"/>
                <a:gd name="connsiteX3" fmla="*/ 0 w 132318"/>
                <a:gd name="connsiteY3" fmla="*/ 0 h 264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318" h="264562">
                  <a:moveTo>
                    <a:pt x="0" y="0"/>
                  </a:moveTo>
                  <a:lnTo>
                    <a:pt x="0" y="264562"/>
                  </a:lnTo>
                  <a:cubicBezTo>
                    <a:pt x="73070" y="264562"/>
                    <a:pt x="132318" y="205314"/>
                    <a:pt x="132318" y="132244"/>
                  </a:cubicBezTo>
                  <a:cubicBezTo>
                    <a:pt x="132318" y="59248"/>
                    <a:pt x="73070" y="0"/>
                    <a:pt x="0" y="0"/>
                  </a:cubicBezTo>
                  <a:close/>
                </a:path>
              </a:pathLst>
            </a:custGeom>
            <a:solidFill>
              <a:srgbClr val="EBCC3E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45C9D1C9-2FB5-BF80-CDB6-D6E2CF25E3AD}"/>
                </a:ext>
              </a:extLst>
            </p:cNvPr>
            <p:cNvSpPr/>
            <p:nvPr/>
          </p:nvSpPr>
          <p:spPr>
            <a:xfrm>
              <a:off x="9432385" y="5626003"/>
              <a:ext cx="92719" cy="177520"/>
            </a:xfrm>
            <a:custGeom>
              <a:avLst/>
              <a:gdLst>
                <a:gd name="connsiteX0" fmla="*/ 73967 w 92719"/>
                <a:gd name="connsiteY0" fmla="*/ 59024 h 177520"/>
                <a:gd name="connsiteX1" fmla="*/ 52374 w 92719"/>
                <a:gd name="connsiteY1" fmla="*/ 49012 h 177520"/>
                <a:gd name="connsiteX2" fmla="*/ 39075 w 92719"/>
                <a:gd name="connsiteY2" fmla="*/ 59846 h 177520"/>
                <a:gd name="connsiteX3" fmla="*/ 92720 w 92719"/>
                <a:gd name="connsiteY3" fmla="*/ 114312 h 177520"/>
                <a:gd name="connsiteX4" fmla="*/ 60294 w 92719"/>
                <a:gd name="connsiteY4" fmla="*/ 155480 h 177520"/>
                <a:gd name="connsiteX5" fmla="*/ 60294 w 92719"/>
                <a:gd name="connsiteY5" fmla="*/ 177520 h 177520"/>
                <a:gd name="connsiteX6" fmla="*/ 36983 w 92719"/>
                <a:gd name="connsiteY6" fmla="*/ 177520 h 177520"/>
                <a:gd name="connsiteX7" fmla="*/ 36983 w 92719"/>
                <a:gd name="connsiteY7" fmla="*/ 156750 h 177520"/>
                <a:gd name="connsiteX8" fmla="*/ 0 w 92719"/>
                <a:gd name="connsiteY8" fmla="*/ 140910 h 177520"/>
                <a:gd name="connsiteX9" fmla="*/ 15391 w 92719"/>
                <a:gd name="connsiteY9" fmla="*/ 116778 h 177520"/>
                <a:gd name="connsiteX10" fmla="*/ 44081 w 92719"/>
                <a:gd name="connsiteY10" fmla="*/ 128433 h 177520"/>
                <a:gd name="connsiteX11" fmla="*/ 58650 w 92719"/>
                <a:gd name="connsiteY11" fmla="*/ 116778 h 177520"/>
                <a:gd name="connsiteX12" fmla="*/ 5006 w 92719"/>
                <a:gd name="connsiteY12" fmla="*/ 61489 h 177520"/>
                <a:gd name="connsiteX13" fmla="*/ 37058 w 92719"/>
                <a:gd name="connsiteY13" fmla="*/ 21592 h 177520"/>
                <a:gd name="connsiteX14" fmla="*/ 37058 w 92719"/>
                <a:gd name="connsiteY14" fmla="*/ 0 h 177520"/>
                <a:gd name="connsiteX15" fmla="*/ 60369 w 92719"/>
                <a:gd name="connsiteY15" fmla="*/ 0 h 177520"/>
                <a:gd name="connsiteX16" fmla="*/ 60369 w 92719"/>
                <a:gd name="connsiteY16" fmla="*/ 21219 h 177520"/>
                <a:gd name="connsiteX17" fmla="*/ 91749 w 92719"/>
                <a:gd name="connsiteY17" fmla="*/ 38702 h 177520"/>
                <a:gd name="connsiteX18" fmla="*/ 73967 w 92719"/>
                <a:gd name="connsiteY18" fmla="*/ 59024 h 17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2719" h="177520">
                  <a:moveTo>
                    <a:pt x="73967" y="59024"/>
                  </a:moveTo>
                  <a:cubicBezTo>
                    <a:pt x="66495" y="52374"/>
                    <a:pt x="60070" y="49012"/>
                    <a:pt x="52374" y="49012"/>
                  </a:cubicBezTo>
                  <a:cubicBezTo>
                    <a:pt x="43409" y="49012"/>
                    <a:pt x="39075" y="51478"/>
                    <a:pt x="39075" y="59846"/>
                  </a:cubicBezTo>
                  <a:cubicBezTo>
                    <a:pt x="39075" y="75685"/>
                    <a:pt x="92720" y="76507"/>
                    <a:pt x="92720" y="114312"/>
                  </a:cubicBezTo>
                  <a:cubicBezTo>
                    <a:pt x="92720" y="134485"/>
                    <a:pt x="82111" y="150325"/>
                    <a:pt x="60294" y="155480"/>
                  </a:cubicBezTo>
                  <a:lnTo>
                    <a:pt x="60294" y="177520"/>
                  </a:lnTo>
                  <a:lnTo>
                    <a:pt x="36983" y="177520"/>
                  </a:lnTo>
                  <a:lnTo>
                    <a:pt x="36983" y="156750"/>
                  </a:lnTo>
                  <a:cubicBezTo>
                    <a:pt x="25104" y="155330"/>
                    <a:pt x="10385" y="150325"/>
                    <a:pt x="0" y="140910"/>
                  </a:cubicBezTo>
                  <a:lnTo>
                    <a:pt x="15391" y="116778"/>
                  </a:lnTo>
                  <a:cubicBezTo>
                    <a:pt x="26598" y="125071"/>
                    <a:pt x="35340" y="128433"/>
                    <a:pt x="44081" y="128433"/>
                  </a:cubicBezTo>
                  <a:cubicBezTo>
                    <a:pt x="54466" y="128433"/>
                    <a:pt x="58650" y="124922"/>
                    <a:pt x="58650" y="116778"/>
                  </a:cubicBezTo>
                  <a:cubicBezTo>
                    <a:pt x="58650" y="100116"/>
                    <a:pt x="5006" y="97875"/>
                    <a:pt x="5006" y="61489"/>
                  </a:cubicBezTo>
                  <a:cubicBezTo>
                    <a:pt x="5006" y="40495"/>
                    <a:pt x="16885" y="25926"/>
                    <a:pt x="37058" y="21592"/>
                  </a:cubicBezTo>
                  <a:lnTo>
                    <a:pt x="37058" y="0"/>
                  </a:lnTo>
                  <a:lnTo>
                    <a:pt x="60369" y="0"/>
                  </a:lnTo>
                  <a:lnTo>
                    <a:pt x="60369" y="21219"/>
                  </a:lnTo>
                  <a:cubicBezTo>
                    <a:pt x="73444" y="23311"/>
                    <a:pt x="83455" y="29960"/>
                    <a:pt x="91749" y="38702"/>
                  </a:cubicBezTo>
                  <a:lnTo>
                    <a:pt x="73967" y="59024"/>
                  </a:lnTo>
                  <a:close/>
                </a:path>
              </a:pathLst>
            </a:custGeom>
            <a:solidFill>
              <a:srgbClr val="AF801E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308" name="Freeform: Shape 1307">
            <a:extLst>
              <a:ext uri="{FF2B5EF4-FFF2-40B4-BE49-F238E27FC236}">
                <a16:creationId xmlns:a16="http://schemas.microsoft.com/office/drawing/2014/main" id="{144C3E95-4275-4954-4685-B7C50851106D}"/>
              </a:ext>
            </a:extLst>
          </p:cNvPr>
          <p:cNvSpPr/>
          <p:nvPr/>
        </p:nvSpPr>
        <p:spPr>
          <a:xfrm>
            <a:off x="9706280" y="5785934"/>
            <a:ext cx="122463" cy="162160"/>
          </a:xfrm>
          <a:custGeom>
            <a:avLst/>
            <a:gdLst>
              <a:gd name="connsiteX0" fmla="*/ 15249 w 122463"/>
              <a:gd name="connsiteY0" fmla="*/ 138252 h 162160"/>
              <a:gd name="connsiteX1" fmla="*/ 18312 w 122463"/>
              <a:gd name="connsiteY1" fmla="*/ 135711 h 162160"/>
              <a:gd name="connsiteX2" fmla="*/ 19806 w 122463"/>
              <a:gd name="connsiteY2" fmla="*/ 134441 h 162160"/>
              <a:gd name="connsiteX3" fmla="*/ 21674 w 122463"/>
              <a:gd name="connsiteY3" fmla="*/ 132798 h 162160"/>
              <a:gd name="connsiteX4" fmla="*/ 26157 w 122463"/>
              <a:gd name="connsiteY4" fmla="*/ 128689 h 162160"/>
              <a:gd name="connsiteX5" fmla="*/ 37364 w 122463"/>
              <a:gd name="connsiteY5" fmla="*/ 116734 h 162160"/>
              <a:gd name="connsiteX6" fmla="*/ 49468 w 122463"/>
              <a:gd name="connsiteY6" fmla="*/ 99550 h 162160"/>
              <a:gd name="connsiteX7" fmla="*/ 59106 w 122463"/>
              <a:gd name="connsiteY7" fmla="*/ 77061 h 162160"/>
              <a:gd name="connsiteX8" fmla="*/ 61721 w 122463"/>
              <a:gd name="connsiteY8" fmla="*/ 64061 h 162160"/>
              <a:gd name="connsiteX9" fmla="*/ 62020 w 122463"/>
              <a:gd name="connsiteY9" fmla="*/ 60624 h 162160"/>
              <a:gd name="connsiteX10" fmla="*/ 62169 w 122463"/>
              <a:gd name="connsiteY10" fmla="*/ 59055 h 162160"/>
              <a:gd name="connsiteX11" fmla="*/ 62244 w 122463"/>
              <a:gd name="connsiteY11" fmla="*/ 57336 h 162160"/>
              <a:gd name="connsiteX12" fmla="*/ 62244 w 122463"/>
              <a:gd name="connsiteY12" fmla="*/ 56664 h 162160"/>
              <a:gd name="connsiteX13" fmla="*/ 62244 w 122463"/>
              <a:gd name="connsiteY13" fmla="*/ 55917 h 162160"/>
              <a:gd name="connsiteX14" fmla="*/ 62169 w 122463"/>
              <a:gd name="connsiteY14" fmla="*/ 54348 h 162160"/>
              <a:gd name="connsiteX15" fmla="*/ 61796 w 122463"/>
              <a:gd name="connsiteY15" fmla="*/ 51136 h 162160"/>
              <a:gd name="connsiteX16" fmla="*/ 50663 w 122463"/>
              <a:gd name="connsiteY16" fmla="*/ 25957 h 162160"/>
              <a:gd name="connsiteX17" fmla="*/ 45881 w 122463"/>
              <a:gd name="connsiteY17" fmla="*/ 20951 h 162160"/>
              <a:gd name="connsiteX18" fmla="*/ 45209 w 122463"/>
              <a:gd name="connsiteY18" fmla="*/ 20428 h 162160"/>
              <a:gd name="connsiteX19" fmla="*/ 44910 w 122463"/>
              <a:gd name="connsiteY19" fmla="*/ 20129 h 162160"/>
              <a:gd name="connsiteX20" fmla="*/ 44761 w 122463"/>
              <a:gd name="connsiteY20" fmla="*/ 19979 h 162160"/>
              <a:gd name="connsiteX21" fmla="*/ 44686 w 122463"/>
              <a:gd name="connsiteY21" fmla="*/ 19905 h 162160"/>
              <a:gd name="connsiteX22" fmla="*/ 44686 w 122463"/>
              <a:gd name="connsiteY22" fmla="*/ 19905 h 162160"/>
              <a:gd name="connsiteX23" fmla="*/ 43864 w 122463"/>
              <a:gd name="connsiteY23" fmla="*/ 19307 h 162160"/>
              <a:gd name="connsiteX24" fmla="*/ 43341 w 122463"/>
              <a:gd name="connsiteY24" fmla="*/ 18934 h 162160"/>
              <a:gd name="connsiteX25" fmla="*/ 40801 w 122463"/>
              <a:gd name="connsiteY25" fmla="*/ 17514 h 162160"/>
              <a:gd name="connsiteX26" fmla="*/ 28473 w 122463"/>
              <a:gd name="connsiteY26" fmla="*/ 16020 h 162160"/>
              <a:gd name="connsiteX27" fmla="*/ 17266 w 122463"/>
              <a:gd name="connsiteY27" fmla="*/ 21474 h 162160"/>
              <a:gd name="connsiteX28" fmla="*/ 12335 w 122463"/>
              <a:gd name="connsiteY28" fmla="*/ 32457 h 162160"/>
              <a:gd name="connsiteX29" fmla="*/ 15846 w 122463"/>
              <a:gd name="connsiteY29" fmla="*/ 44187 h 162160"/>
              <a:gd name="connsiteX30" fmla="*/ 26755 w 122463"/>
              <a:gd name="connsiteY30" fmla="*/ 52406 h 162160"/>
              <a:gd name="connsiteX31" fmla="*/ 40502 w 122463"/>
              <a:gd name="connsiteY31" fmla="*/ 55992 h 162160"/>
              <a:gd name="connsiteX32" fmla="*/ 47450 w 122463"/>
              <a:gd name="connsiteY32" fmla="*/ 55992 h 162160"/>
              <a:gd name="connsiteX33" fmla="*/ 50813 w 122463"/>
              <a:gd name="connsiteY33" fmla="*/ 55543 h 162160"/>
              <a:gd name="connsiteX34" fmla="*/ 54399 w 122463"/>
              <a:gd name="connsiteY34" fmla="*/ 54796 h 162160"/>
              <a:gd name="connsiteX35" fmla="*/ 79578 w 122463"/>
              <a:gd name="connsiteY35" fmla="*/ 45532 h 162160"/>
              <a:gd name="connsiteX36" fmla="*/ 98928 w 122463"/>
              <a:gd name="connsiteY36" fmla="*/ 32980 h 162160"/>
              <a:gd name="connsiteX37" fmla="*/ 112153 w 122463"/>
              <a:gd name="connsiteY37" fmla="*/ 20951 h 162160"/>
              <a:gd name="connsiteX38" fmla="*/ 119848 w 122463"/>
              <a:gd name="connsiteY38" fmla="*/ 12284 h 162160"/>
              <a:gd name="connsiteX39" fmla="*/ 121791 w 122463"/>
              <a:gd name="connsiteY39" fmla="*/ 9893 h 162160"/>
              <a:gd name="connsiteX40" fmla="*/ 122463 w 122463"/>
              <a:gd name="connsiteY40" fmla="*/ 9072 h 162160"/>
              <a:gd name="connsiteX41" fmla="*/ 121866 w 122463"/>
              <a:gd name="connsiteY41" fmla="*/ 9968 h 162160"/>
              <a:gd name="connsiteX42" fmla="*/ 120147 w 122463"/>
              <a:gd name="connsiteY42" fmla="*/ 12508 h 162160"/>
              <a:gd name="connsiteX43" fmla="*/ 113199 w 122463"/>
              <a:gd name="connsiteY43" fmla="*/ 21847 h 162160"/>
              <a:gd name="connsiteX44" fmla="*/ 100796 w 122463"/>
              <a:gd name="connsiteY44" fmla="*/ 35221 h 162160"/>
              <a:gd name="connsiteX45" fmla="*/ 82043 w 122463"/>
              <a:gd name="connsiteY45" fmla="*/ 49790 h 162160"/>
              <a:gd name="connsiteX46" fmla="*/ 56267 w 122463"/>
              <a:gd name="connsiteY46" fmla="*/ 61820 h 162160"/>
              <a:gd name="connsiteX47" fmla="*/ 52606 w 122463"/>
              <a:gd name="connsiteY47" fmla="*/ 62940 h 162160"/>
              <a:gd name="connsiteX48" fmla="*/ 48571 w 122463"/>
              <a:gd name="connsiteY48" fmla="*/ 63837 h 162160"/>
              <a:gd name="connsiteX49" fmla="*/ 40203 w 122463"/>
              <a:gd name="connsiteY49" fmla="*/ 64509 h 162160"/>
              <a:gd name="connsiteX50" fmla="*/ 23168 w 122463"/>
              <a:gd name="connsiteY50" fmla="*/ 61520 h 162160"/>
              <a:gd name="connsiteX51" fmla="*/ 14875 w 122463"/>
              <a:gd name="connsiteY51" fmla="*/ 57561 h 162160"/>
              <a:gd name="connsiteX52" fmla="*/ 7404 w 122463"/>
              <a:gd name="connsiteY52" fmla="*/ 51359 h 162160"/>
              <a:gd name="connsiteX53" fmla="*/ 1950 w 122463"/>
              <a:gd name="connsiteY53" fmla="*/ 42618 h 162160"/>
              <a:gd name="connsiteX54" fmla="*/ 455 w 122463"/>
              <a:gd name="connsiteY54" fmla="*/ 37538 h 162160"/>
              <a:gd name="connsiteX55" fmla="*/ 231 w 122463"/>
              <a:gd name="connsiteY55" fmla="*/ 36193 h 162160"/>
              <a:gd name="connsiteX56" fmla="*/ 82 w 122463"/>
              <a:gd name="connsiteY56" fmla="*/ 34773 h 162160"/>
              <a:gd name="connsiteX57" fmla="*/ 7 w 122463"/>
              <a:gd name="connsiteY57" fmla="*/ 34101 h 162160"/>
              <a:gd name="connsiteX58" fmla="*/ 7 w 122463"/>
              <a:gd name="connsiteY58" fmla="*/ 33577 h 162160"/>
              <a:gd name="connsiteX59" fmla="*/ 7 w 122463"/>
              <a:gd name="connsiteY59" fmla="*/ 33279 h 162160"/>
              <a:gd name="connsiteX60" fmla="*/ 7 w 122463"/>
              <a:gd name="connsiteY60" fmla="*/ 32980 h 162160"/>
              <a:gd name="connsiteX61" fmla="*/ 7 w 122463"/>
              <a:gd name="connsiteY61" fmla="*/ 32830 h 162160"/>
              <a:gd name="connsiteX62" fmla="*/ 7 w 122463"/>
              <a:gd name="connsiteY62" fmla="*/ 32158 h 162160"/>
              <a:gd name="connsiteX63" fmla="*/ 1725 w 122463"/>
              <a:gd name="connsiteY63" fmla="*/ 21623 h 162160"/>
              <a:gd name="connsiteX64" fmla="*/ 7180 w 122463"/>
              <a:gd name="connsiteY64" fmla="*/ 12135 h 162160"/>
              <a:gd name="connsiteX65" fmla="*/ 25410 w 122463"/>
              <a:gd name="connsiteY65" fmla="*/ 1152 h 162160"/>
              <a:gd name="connsiteX66" fmla="*/ 46853 w 122463"/>
              <a:gd name="connsiteY66" fmla="*/ 1974 h 162160"/>
              <a:gd name="connsiteX67" fmla="*/ 52008 w 122463"/>
              <a:gd name="connsiteY67" fmla="*/ 4215 h 162160"/>
              <a:gd name="connsiteX68" fmla="*/ 53353 w 122463"/>
              <a:gd name="connsiteY68" fmla="*/ 4962 h 162160"/>
              <a:gd name="connsiteX69" fmla="*/ 54324 w 122463"/>
              <a:gd name="connsiteY69" fmla="*/ 5560 h 162160"/>
              <a:gd name="connsiteX70" fmla="*/ 55520 w 122463"/>
              <a:gd name="connsiteY70" fmla="*/ 6381 h 162160"/>
              <a:gd name="connsiteX71" fmla="*/ 56565 w 122463"/>
              <a:gd name="connsiteY71" fmla="*/ 7129 h 162160"/>
              <a:gd name="connsiteX72" fmla="*/ 64186 w 122463"/>
              <a:gd name="connsiteY72" fmla="*/ 13629 h 162160"/>
              <a:gd name="connsiteX73" fmla="*/ 75692 w 122463"/>
              <a:gd name="connsiteY73" fmla="*/ 29095 h 162160"/>
              <a:gd name="connsiteX74" fmla="*/ 82715 w 122463"/>
              <a:gd name="connsiteY74" fmla="*/ 46727 h 162160"/>
              <a:gd name="connsiteX75" fmla="*/ 83687 w 122463"/>
              <a:gd name="connsiteY75" fmla="*/ 51434 h 162160"/>
              <a:gd name="connsiteX76" fmla="*/ 84060 w 122463"/>
              <a:gd name="connsiteY76" fmla="*/ 53825 h 162160"/>
              <a:gd name="connsiteX77" fmla="*/ 84210 w 122463"/>
              <a:gd name="connsiteY77" fmla="*/ 55020 h 162160"/>
              <a:gd name="connsiteX78" fmla="*/ 84359 w 122463"/>
              <a:gd name="connsiteY78" fmla="*/ 56365 h 162160"/>
              <a:gd name="connsiteX79" fmla="*/ 84434 w 122463"/>
              <a:gd name="connsiteY79" fmla="*/ 57636 h 162160"/>
              <a:gd name="connsiteX80" fmla="*/ 84509 w 122463"/>
              <a:gd name="connsiteY80" fmla="*/ 58607 h 162160"/>
              <a:gd name="connsiteX81" fmla="*/ 84509 w 122463"/>
              <a:gd name="connsiteY81" fmla="*/ 58831 h 162160"/>
              <a:gd name="connsiteX82" fmla="*/ 84509 w 122463"/>
              <a:gd name="connsiteY82" fmla="*/ 58980 h 162160"/>
              <a:gd name="connsiteX83" fmla="*/ 84509 w 122463"/>
              <a:gd name="connsiteY83" fmla="*/ 59354 h 162160"/>
              <a:gd name="connsiteX84" fmla="*/ 84509 w 122463"/>
              <a:gd name="connsiteY84" fmla="*/ 59877 h 162160"/>
              <a:gd name="connsiteX85" fmla="*/ 84509 w 122463"/>
              <a:gd name="connsiteY85" fmla="*/ 60997 h 162160"/>
              <a:gd name="connsiteX86" fmla="*/ 84509 w 122463"/>
              <a:gd name="connsiteY86" fmla="*/ 65406 h 162160"/>
              <a:gd name="connsiteX87" fmla="*/ 82790 w 122463"/>
              <a:gd name="connsiteY87" fmla="*/ 82291 h 162160"/>
              <a:gd name="connsiteX88" fmla="*/ 73451 w 122463"/>
              <a:gd name="connsiteY88" fmla="*/ 111728 h 162160"/>
              <a:gd name="connsiteX89" fmla="*/ 60675 w 122463"/>
              <a:gd name="connsiteY89" fmla="*/ 134143 h 162160"/>
              <a:gd name="connsiteX90" fmla="*/ 48571 w 122463"/>
              <a:gd name="connsiteY90" fmla="*/ 149758 h 162160"/>
              <a:gd name="connsiteX91" fmla="*/ 43715 w 122463"/>
              <a:gd name="connsiteY91" fmla="*/ 155212 h 162160"/>
              <a:gd name="connsiteX92" fmla="*/ 41697 w 122463"/>
              <a:gd name="connsiteY92" fmla="*/ 157379 h 162160"/>
              <a:gd name="connsiteX93" fmla="*/ 39904 w 122463"/>
              <a:gd name="connsiteY93" fmla="*/ 159172 h 162160"/>
              <a:gd name="connsiteX94" fmla="*/ 36916 w 122463"/>
              <a:gd name="connsiteY94" fmla="*/ 162160 h 162160"/>
              <a:gd name="connsiteX95" fmla="*/ 15249 w 122463"/>
              <a:gd name="connsiteY95" fmla="*/ 138252 h 162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122463" h="162160">
                <a:moveTo>
                  <a:pt x="15249" y="138252"/>
                </a:moveTo>
                <a:cubicBezTo>
                  <a:pt x="15249" y="138252"/>
                  <a:pt x="16295" y="137355"/>
                  <a:pt x="18312" y="135711"/>
                </a:cubicBezTo>
                <a:cubicBezTo>
                  <a:pt x="18760" y="135338"/>
                  <a:pt x="19283" y="134890"/>
                  <a:pt x="19806" y="134441"/>
                </a:cubicBezTo>
                <a:cubicBezTo>
                  <a:pt x="20404" y="133918"/>
                  <a:pt x="21002" y="133395"/>
                  <a:pt x="21674" y="132798"/>
                </a:cubicBezTo>
                <a:cubicBezTo>
                  <a:pt x="23019" y="131602"/>
                  <a:pt x="24513" y="130257"/>
                  <a:pt x="26157" y="128689"/>
                </a:cubicBezTo>
                <a:cubicBezTo>
                  <a:pt x="29444" y="125550"/>
                  <a:pt x="33330" y="121591"/>
                  <a:pt x="37364" y="116734"/>
                </a:cubicBezTo>
                <a:cubicBezTo>
                  <a:pt x="41399" y="111878"/>
                  <a:pt x="45583" y="106125"/>
                  <a:pt x="49468" y="99550"/>
                </a:cubicBezTo>
                <a:cubicBezTo>
                  <a:pt x="53278" y="92900"/>
                  <a:pt x="56790" y="85354"/>
                  <a:pt x="59106" y="77061"/>
                </a:cubicBezTo>
                <a:cubicBezTo>
                  <a:pt x="60301" y="72877"/>
                  <a:pt x="61198" y="68544"/>
                  <a:pt x="61721" y="64061"/>
                </a:cubicBezTo>
                <a:cubicBezTo>
                  <a:pt x="61870" y="62940"/>
                  <a:pt x="61945" y="61820"/>
                  <a:pt x="62020" y="60624"/>
                </a:cubicBezTo>
                <a:lnTo>
                  <a:pt x="62169" y="59055"/>
                </a:lnTo>
                <a:lnTo>
                  <a:pt x="62244" y="57336"/>
                </a:lnTo>
                <a:cubicBezTo>
                  <a:pt x="62244" y="57113"/>
                  <a:pt x="62244" y="56963"/>
                  <a:pt x="62244" y="56664"/>
                </a:cubicBezTo>
                <a:lnTo>
                  <a:pt x="62244" y="55917"/>
                </a:lnTo>
                <a:cubicBezTo>
                  <a:pt x="62244" y="55394"/>
                  <a:pt x="62169" y="54871"/>
                  <a:pt x="62169" y="54348"/>
                </a:cubicBezTo>
                <a:cubicBezTo>
                  <a:pt x="62094" y="53302"/>
                  <a:pt x="61945" y="52256"/>
                  <a:pt x="61796" y="51136"/>
                </a:cubicBezTo>
                <a:cubicBezTo>
                  <a:pt x="60525" y="42468"/>
                  <a:pt x="56640" y="33204"/>
                  <a:pt x="50663" y="25957"/>
                </a:cubicBezTo>
                <a:cubicBezTo>
                  <a:pt x="49169" y="24163"/>
                  <a:pt x="47600" y="22445"/>
                  <a:pt x="45881" y="20951"/>
                </a:cubicBezTo>
                <a:cubicBezTo>
                  <a:pt x="45657" y="20727"/>
                  <a:pt x="45433" y="20577"/>
                  <a:pt x="45209" y="20428"/>
                </a:cubicBezTo>
                <a:lnTo>
                  <a:pt x="44910" y="20129"/>
                </a:lnTo>
                <a:lnTo>
                  <a:pt x="44761" y="19979"/>
                </a:lnTo>
                <a:lnTo>
                  <a:pt x="44686" y="19905"/>
                </a:lnTo>
                <a:cubicBezTo>
                  <a:pt x="44537" y="19830"/>
                  <a:pt x="44761" y="19979"/>
                  <a:pt x="44686" y="19905"/>
                </a:cubicBezTo>
                <a:lnTo>
                  <a:pt x="43864" y="19307"/>
                </a:lnTo>
                <a:cubicBezTo>
                  <a:pt x="43715" y="19232"/>
                  <a:pt x="43640" y="19083"/>
                  <a:pt x="43341" y="18934"/>
                </a:cubicBezTo>
                <a:cubicBezTo>
                  <a:pt x="42519" y="18411"/>
                  <a:pt x="41697" y="17962"/>
                  <a:pt x="40801" y="17514"/>
                </a:cubicBezTo>
                <a:cubicBezTo>
                  <a:pt x="37140" y="15870"/>
                  <a:pt x="32732" y="15347"/>
                  <a:pt x="28473" y="16020"/>
                </a:cubicBezTo>
                <a:cubicBezTo>
                  <a:pt x="24214" y="16692"/>
                  <a:pt x="20180" y="18560"/>
                  <a:pt x="17266" y="21474"/>
                </a:cubicBezTo>
                <a:cubicBezTo>
                  <a:pt x="14352" y="24313"/>
                  <a:pt x="12634" y="28123"/>
                  <a:pt x="12335" y="32457"/>
                </a:cubicBezTo>
                <a:cubicBezTo>
                  <a:pt x="11961" y="36715"/>
                  <a:pt x="13157" y="40675"/>
                  <a:pt x="15846" y="44187"/>
                </a:cubicBezTo>
                <a:cubicBezTo>
                  <a:pt x="18461" y="47624"/>
                  <a:pt x="22421" y="50463"/>
                  <a:pt x="26755" y="52406"/>
                </a:cubicBezTo>
                <a:cubicBezTo>
                  <a:pt x="31088" y="54348"/>
                  <a:pt x="35870" y="55543"/>
                  <a:pt x="40502" y="55992"/>
                </a:cubicBezTo>
                <a:cubicBezTo>
                  <a:pt x="42818" y="56216"/>
                  <a:pt x="45209" y="56216"/>
                  <a:pt x="47450" y="55992"/>
                </a:cubicBezTo>
                <a:cubicBezTo>
                  <a:pt x="48571" y="55917"/>
                  <a:pt x="49692" y="55768"/>
                  <a:pt x="50813" y="55543"/>
                </a:cubicBezTo>
                <a:cubicBezTo>
                  <a:pt x="52008" y="55319"/>
                  <a:pt x="53278" y="55095"/>
                  <a:pt x="54399" y="54796"/>
                </a:cubicBezTo>
                <a:cubicBezTo>
                  <a:pt x="63663" y="52704"/>
                  <a:pt x="72181" y="49417"/>
                  <a:pt x="79578" y="45532"/>
                </a:cubicBezTo>
                <a:cubicBezTo>
                  <a:pt x="87049" y="41647"/>
                  <a:pt x="93474" y="37238"/>
                  <a:pt x="98928" y="32980"/>
                </a:cubicBezTo>
                <a:cubicBezTo>
                  <a:pt x="104308" y="28647"/>
                  <a:pt x="108716" y="24537"/>
                  <a:pt x="112153" y="20951"/>
                </a:cubicBezTo>
                <a:cubicBezTo>
                  <a:pt x="115589" y="17365"/>
                  <a:pt x="118130" y="14376"/>
                  <a:pt x="119848" y="12284"/>
                </a:cubicBezTo>
                <a:cubicBezTo>
                  <a:pt x="120670" y="11238"/>
                  <a:pt x="121343" y="10416"/>
                  <a:pt x="121791" y="9893"/>
                </a:cubicBezTo>
                <a:cubicBezTo>
                  <a:pt x="122239" y="9370"/>
                  <a:pt x="122463" y="9072"/>
                  <a:pt x="122463" y="9072"/>
                </a:cubicBezTo>
                <a:cubicBezTo>
                  <a:pt x="122463" y="9072"/>
                  <a:pt x="122239" y="9370"/>
                  <a:pt x="121866" y="9968"/>
                </a:cubicBezTo>
                <a:cubicBezTo>
                  <a:pt x="121492" y="10565"/>
                  <a:pt x="120894" y="11388"/>
                  <a:pt x="120147" y="12508"/>
                </a:cubicBezTo>
                <a:cubicBezTo>
                  <a:pt x="118653" y="14750"/>
                  <a:pt x="116337" y="17962"/>
                  <a:pt x="113199" y="21847"/>
                </a:cubicBezTo>
                <a:cubicBezTo>
                  <a:pt x="110061" y="25733"/>
                  <a:pt x="105952" y="30365"/>
                  <a:pt x="100796" y="35221"/>
                </a:cubicBezTo>
                <a:cubicBezTo>
                  <a:pt x="95641" y="40078"/>
                  <a:pt x="89440" y="45158"/>
                  <a:pt x="82043" y="49790"/>
                </a:cubicBezTo>
                <a:cubicBezTo>
                  <a:pt x="74646" y="54497"/>
                  <a:pt x="66054" y="58756"/>
                  <a:pt x="56267" y="61820"/>
                </a:cubicBezTo>
                <a:cubicBezTo>
                  <a:pt x="54997" y="62193"/>
                  <a:pt x="53801" y="62567"/>
                  <a:pt x="52606" y="62940"/>
                </a:cubicBezTo>
                <a:cubicBezTo>
                  <a:pt x="51261" y="63314"/>
                  <a:pt x="49916" y="63613"/>
                  <a:pt x="48571" y="63837"/>
                </a:cubicBezTo>
                <a:cubicBezTo>
                  <a:pt x="45807" y="64285"/>
                  <a:pt x="43042" y="64509"/>
                  <a:pt x="40203" y="64509"/>
                </a:cubicBezTo>
                <a:cubicBezTo>
                  <a:pt x="34600" y="64434"/>
                  <a:pt x="28847" y="63538"/>
                  <a:pt x="23168" y="61520"/>
                </a:cubicBezTo>
                <a:cubicBezTo>
                  <a:pt x="20329" y="60549"/>
                  <a:pt x="17565" y="59279"/>
                  <a:pt x="14875" y="57561"/>
                </a:cubicBezTo>
                <a:cubicBezTo>
                  <a:pt x="12185" y="55917"/>
                  <a:pt x="9645" y="53900"/>
                  <a:pt x="7404" y="51359"/>
                </a:cubicBezTo>
                <a:cubicBezTo>
                  <a:pt x="5162" y="48894"/>
                  <a:pt x="3220" y="45905"/>
                  <a:pt x="1950" y="42618"/>
                </a:cubicBezTo>
                <a:cubicBezTo>
                  <a:pt x="1277" y="40974"/>
                  <a:pt x="829" y="39256"/>
                  <a:pt x="455" y="37538"/>
                </a:cubicBezTo>
                <a:cubicBezTo>
                  <a:pt x="381" y="37089"/>
                  <a:pt x="306" y="36641"/>
                  <a:pt x="231" y="36193"/>
                </a:cubicBezTo>
                <a:cubicBezTo>
                  <a:pt x="157" y="35744"/>
                  <a:pt x="82" y="35296"/>
                  <a:pt x="82" y="34773"/>
                </a:cubicBezTo>
                <a:lnTo>
                  <a:pt x="7" y="34101"/>
                </a:lnTo>
                <a:lnTo>
                  <a:pt x="7" y="33577"/>
                </a:lnTo>
                <a:lnTo>
                  <a:pt x="7" y="33279"/>
                </a:lnTo>
                <a:lnTo>
                  <a:pt x="7" y="32980"/>
                </a:lnTo>
                <a:lnTo>
                  <a:pt x="7" y="32830"/>
                </a:lnTo>
                <a:lnTo>
                  <a:pt x="7" y="32158"/>
                </a:lnTo>
                <a:cubicBezTo>
                  <a:pt x="-68" y="28721"/>
                  <a:pt x="455" y="25060"/>
                  <a:pt x="1725" y="21623"/>
                </a:cubicBezTo>
                <a:cubicBezTo>
                  <a:pt x="2921" y="18186"/>
                  <a:pt x="4864" y="14899"/>
                  <a:pt x="7180" y="12135"/>
                </a:cubicBezTo>
                <a:cubicBezTo>
                  <a:pt x="11961" y="6531"/>
                  <a:pt x="18536" y="2870"/>
                  <a:pt x="25410" y="1152"/>
                </a:cubicBezTo>
                <a:cubicBezTo>
                  <a:pt x="32358" y="-567"/>
                  <a:pt x="39755" y="-417"/>
                  <a:pt x="46853" y="1974"/>
                </a:cubicBezTo>
                <a:cubicBezTo>
                  <a:pt x="48571" y="2571"/>
                  <a:pt x="50364" y="3318"/>
                  <a:pt x="52008" y="4215"/>
                </a:cubicBezTo>
                <a:cubicBezTo>
                  <a:pt x="52382" y="4439"/>
                  <a:pt x="52905" y="4738"/>
                  <a:pt x="53353" y="4962"/>
                </a:cubicBezTo>
                <a:lnTo>
                  <a:pt x="54324" y="5560"/>
                </a:lnTo>
                <a:lnTo>
                  <a:pt x="55520" y="6381"/>
                </a:lnTo>
                <a:cubicBezTo>
                  <a:pt x="55893" y="6606"/>
                  <a:pt x="56267" y="6830"/>
                  <a:pt x="56565" y="7129"/>
                </a:cubicBezTo>
                <a:cubicBezTo>
                  <a:pt x="59330" y="9072"/>
                  <a:pt x="61870" y="11313"/>
                  <a:pt x="64186" y="13629"/>
                </a:cubicBezTo>
                <a:cubicBezTo>
                  <a:pt x="68819" y="18336"/>
                  <a:pt x="72629" y="23566"/>
                  <a:pt x="75692" y="29095"/>
                </a:cubicBezTo>
                <a:cubicBezTo>
                  <a:pt x="78756" y="34624"/>
                  <a:pt x="81146" y="40526"/>
                  <a:pt x="82715" y="46727"/>
                </a:cubicBezTo>
                <a:cubicBezTo>
                  <a:pt x="83089" y="48296"/>
                  <a:pt x="83463" y="49865"/>
                  <a:pt x="83687" y="51434"/>
                </a:cubicBezTo>
                <a:cubicBezTo>
                  <a:pt x="83836" y="52256"/>
                  <a:pt x="83986" y="53003"/>
                  <a:pt x="84060" y="53825"/>
                </a:cubicBezTo>
                <a:lnTo>
                  <a:pt x="84210" y="55020"/>
                </a:lnTo>
                <a:cubicBezTo>
                  <a:pt x="84285" y="55394"/>
                  <a:pt x="84285" y="55917"/>
                  <a:pt x="84359" y="56365"/>
                </a:cubicBezTo>
                <a:lnTo>
                  <a:pt x="84434" y="57636"/>
                </a:lnTo>
                <a:lnTo>
                  <a:pt x="84509" y="58607"/>
                </a:lnTo>
                <a:lnTo>
                  <a:pt x="84509" y="58831"/>
                </a:lnTo>
                <a:lnTo>
                  <a:pt x="84509" y="58980"/>
                </a:lnTo>
                <a:lnTo>
                  <a:pt x="84509" y="59354"/>
                </a:lnTo>
                <a:lnTo>
                  <a:pt x="84509" y="59877"/>
                </a:lnTo>
                <a:lnTo>
                  <a:pt x="84509" y="60997"/>
                </a:lnTo>
                <a:cubicBezTo>
                  <a:pt x="84583" y="62492"/>
                  <a:pt x="84583" y="63911"/>
                  <a:pt x="84509" y="65406"/>
                </a:cubicBezTo>
                <a:cubicBezTo>
                  <a:pt x="84434" y="71234"/>
                  <a:pt x="83836" y="76911"/>
                  <a:pt x="82790" y="82291"/>
                </a:cubicBezTo>
                <a:cubicBezTo>
                  <a:pt x="80848" y="93200"/>
                  <a:pt x="77411" y="103061"/>
                  <a:pt x="73451" y="111728"/>
                </a:cubicBezTo>
                <a:cubicBezTo>
                  <a:pt x="69491" y="120395"/>
                  <a:pt x="65008" y="127866"/>
                  <a:pt x="60675" y="134143"/>
                </a:cubicBezTo>
                <a:cubicBezTo>
                  <a:pt x="56341" y="140418"/>
                  <a:pt x="52157" y="145648"/>
                  <a:pt x="48571" y="149758"/>
                </a:cubicBezTo>
                <a:cubicBezTo>
                  <a:pt x="46778" y="151850"/>
                  <a:pt x="45134" y="153643"/>
                  <a:pt x="43715" y="155212"/>
                </a:cubicBezTo>
                <a:cubicBezTo>
                  <a:pt x="42967" y="155959"/>
                  <a:pt x="42295" y="156706"/>
                  <a:pt x="41697" y="157379"/>
                </a:cubicBezTo>
                <a:cubicBezTo>
                  <a:pt x="41025" y="158051"/>
                  <a:pt x="40427" y="158649"/>
                  <a:pt x="39904" y="159172"/>
                </a:cubicBezTo>
                <a:cubicBezTo>
                  <a:pt x="37962" y="161114"/>
                  <a:pt x="36916" y="162160"/>
                  <a:pt x="36916" y="162160"/>
                </a:cubicBezTo>
                <a:lnTo>
                  <a:pt x="15249" y="138252"/>
                </a:lnTo>
                <a:close/>
              </a:path>
            </a:pathLst>
          </a:custGeom>
          <a:solidFill>
            <a:srgbClr val="D49AD5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09" name="Freeform: Shape 1308">
            <a:extLst>
              <a:ext uri="{FF2B5EF4-FFF2-40B4-BE49-F238E27FC236}">
                <a16:creationId xmlns:a16="http://schemas.microsoft.com/office/drawing/2014/main" id="{E7ED880A-3239-E868-A499-4F286A0E438C}"/>
              </a:ext>
            </a:extLst>
          </p:cNvPr>
          <p:cNvSpPr/>
          <p:nvPr/>
        </p:nvSpPr>
        <p:spPr>
          <a:xfrm>
            <a:off x="9312843" y="6141259"/>
            <a:ext cx="116703" cy="79691"/>
          </a:xfrm>
          <a:custGeom>
            <a:avLst/>
            <a:gdLst>
              <a:gd name="connsiteX0" fmla="*/ 10983 w 116703"/>
              <a:gd name="connsiteY0" fmla="*/ 10655 h 79691"/>
              <a:gd name="connsiteX1" fmla="*/ 10983 w 116703"/>
              <a:gd name="connsiteY1" fmla="*/ 10655 h 79691"/>
              <a:gd name="connsiteX2" fmla="*/ 14719 w 116703"/>
              <a:gd name="connsiteY2" fmla="*/ 35908 h 79691"/>
              <a:gd name="connsiteX3" fmla="*/ 0 w 116703"/>
              <a:gd name="connsiteY3" fmla="*/ 79691 h 79691"/>
              <a:gd name="connsiteX4" fmla="*/ 50208 w 116703"/>
              <a:gd name="connsiteY4" fmla="*/ 79691 h 79691"/>
              <a:gd name="connsiteX5" fmla="*/ 74789 w 116703"/>
              <a:gd name="connsiteY5" fmla="*/ 69903 h 79691"/>
              <a:gd name="connsiteX6" fmla="*/ 116703 w 116703"/>
              <a:gd name="connsiteY6" fmla="*/ 30156 h 79691"/>
              <a:gd name="connsiteX7" fmla="*/ 10983 w 116703"/>
              <a:gd name="connsiteY7" fmla="*/ 10655 h 79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6703" h="79691">
                <a:moveTo>
                  <a:pt x="10983" y="10655"/>
                </a:moveTo>
                <a:lnTo>
                  <a:pt x="10983" y="10655"/>
                </a:lnTo>
                <a:cubicBezTo>
                  <a:pt x="16213" y="17977"/>
                  <a:pt x="17632" y="27391"/>
                  <a:pt x="14719" y="35908"/>
                </a:cubicBezTo>
                <a:lnTo>
                  <a:pt x="0" y="79691"/>
                </a:lnTo>
                <a:lnTo>
                  <a:pt x="50208" y="79691"/>
                </a:lnTo>
                <a:cubicBezTo>
                  <a:pt x="59323" y="79691"/>
                  <a:pt x="68139" y="76179"/>
                  <a:pt x="74789" y="69903"/>
                </a:cubicBezTo>
                <a:lnTo>
                  <a:pt x="116703" y="30156"/>
                </a:lnTo>
                <a:cubicBezTo>
                  <a:pt x="116628" y="30156"/>
                  <a:pt x="46323" y="-21771"/>
                  <a:pt x="10983" y="10655"/>
                </a:cubicBezTo>
                <a:close/>
              </a:path>
            </a:pathLst>
          </a:custGeom>
          <a:solidFill>
            <a:srgbClr val="D49CD5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10" name="Freeform: Shape 1309">
            <a:extLst>
              <a:ext uri="{FF2B5EF4-FFF2-40B4-BE49-F238E27FC236}">
                <a16:creationId xmlns:a16="http://schemas.microsoft.com/office/drawing/2014/main" id="{E634460C-CAB8-5C67-69D3-367B1CE15A95}"/>
              </a:ext>
            </a:extLst>
          </p:cNvPr>
          <p:cNvSpPr/>
          <p:nvPr/>
        </p:nvSpPr>
        <p:spPr>
          <a:xfrm>
            <a:off x="9542962" y="6105592"/>
            <a:ext cx="139864" cy="115358"/>
          </a:xfrm>
          <a:custGeom>
            <a:avLst/>
            <a:gdLst>
              <a:gd name="connsiteX0" fmla="*/ 11058 w 139864"/>
              <a:gd name="connsiteY0" fmla="*/ 46323 h 115358"/>
              <a:gd name="connsiteX1" fmla="*/ 19351 w 139864"/>
              <a:gd name="connsiteY1" fmla="*/ 57978 h 115358"/>
              <a:gd name="connsiteX2" fmla="*/ 0 w 139864"/>
              <a:gd name="connsiteY2" fmla="*/ 115359 h 115358"/>
              <a:gd name="connsiteX3" fmla="*/ 45127 w 139864"/>
              <a:gd name="connsiteY3" fmla="*/ 115359 h 115358"/>
              <a:gd name="connsiteX4" fmla="*/ 75013 w 139864"/>
              <a:gd name="connsiteY4" fmla="*/ 99220 h 115358"/>
              <a:gd name="connsiteX5" fmla="*/ 139865 w 139864"/>
              <a:gd name="connsiteY5" fmla="*/ 0 h 115358"/>
              <a:gd name="connsiteX6" fmla="*/ 11058 w 139864"/>
              <a:gd name="connsiteY6" fmla="*/ 46323 h 115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9864" h="115358">
                <a:moveTo>
                  <a:pt x="11058" y="46323"/>
                </a:moveTo>
                <a:lnTo>
                  <a:pt x="19351" y="57978"/>
                </a:lnTo>
                <a:lnTo>
                  <a:pt x="0" y="115359"/>
                </a:lnTo>
                <a:lnTo>
                  <a:pt x="45127" y="115359"/>
                </a:lnTo>
                <a:cubicBezTo>
                  <a:pt x="57156" y="115359"/>
                  <a:pt x="68438" y="109306"/>
                  <a:pt x="75013" y="99220"/>
                </a:cubicBezTo>
                <a:lnTo>
                  <a:pt x="139865" y="0"/>
                </a:lnTo>
                <a:cubicBezTo>
                  <a:pt x="139865" y="-74"/>
                  <a:pt x="46397" y="13897"/>
                  <a:pt x="11058" y="46323"/>
                </a:cubicBezTo>
                <a:close/>
              </a:path>
            </a:pathLst>
          </a:custGeom>
          <a:solidFill>
            <a:srgbClr val="CD8FC9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11" name="Freeform: Shape 1310">
            <a:extLst>
              <a:ext uri="{FF2B5EF4-FFF2-40B4-BE49-F238E27FC236}">
                <a16:creationId xmlns:a16="http://schemas.microsoft.com/office/drawing/2014/main" id="{35857ACB-7082-89A5-5F2A-DD0A847A4EBD}"/>
              </a:ext>
            </a:extLst>
          </p:cNvPr>
          <p:cNvSpPr/>
          <p:nvPr/>
        </p:nvSpPr>
        <p:spPr>
          <a:xfrm>
            <a:off x="9146109" y="5847886"/>
            <a:ext cx="119236" cy="108496"/>
          </a:xfrm>
          <a:custGeom>
            <a:avLst/>
            <a:gdLst>
              <a:gd name="connsiteX0" fmla="*/ 107635 w 119236"/>
              <a:gd name="connsiteY0" fmla="*/ 2856 h 108496"/>
              <a:gd name="connsiteX1" fmla="*/ 56830 w 119236"/>
              <a:gd name="connsiteY1" fmla="*/ 2856 h 108496"/>
              <a:gd name="connsiteX2" fmla="*/ 271 w 119236"/>
              <a:gd name="connsiteY2" fmla="*/ 17 h 108496"/>
              <a:gd name="connsiteX3" fmla="*/ 71175 w 119236"/>
              <a:gd name="connsiteY3" fmla="*/ 107007 h 108496"/>
              <a:gd name="connsiteX4" fmla="*/ 107635 w 119236"/>
              <a:gd name="connsiteY4" fmla="*/ 2856 h 108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236" h="108496">
                <a:moveTo>
                  <a:pt x="107635" y="2856"/>
                </a:moveTo>
                <a:cubicBezTo>
                  <a:pt x="107635" y="2856"/>
                  <a:pt x="85520" y="-3570"/>
                  <a:pt x="56830" y="2856"/>
                </a:cubicBezTo>
                <a:cubicBezTo>
                  <a:pt x="28140" y="9281"/>
                  <a:pt x="13122" y="12195"/>
                  <a:pt x="271" y="17"/>
                </a:cubicBezTo>
                <a:cubicBezTo>
                  <a:pt x="271" y="17"/>
                  <a:pt x="-8321" y="90944"/>
                  <a:pt x="71175" y="107007"/>
                </a:cubicBezTo>
                <a:cubicBezTo>
                  <a:pt x="150596" y="123145"/>
                  <a:pt x="107635" y="2856"/>
                  <a:pt x="107635" y="2856"/>
                </a:cubicBezTo>
                <a:close/>
              </a:path>
            </a:pathLst>
          </a:custGeom>
          <a:solidFill>
            <a:srgbClr val="D49CD5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12" name="Freeform: Shape 1311">
            <a:extLst>
              <a:ext uri="{FF2B5EF4-FFF2-40B4-BE49-F238E27FC236}">
                <a16:creationId xmlns:a16="http://schemas.microsoft.com/office/drawing/2014/main" id="{60173E1B-8408-34E5-AB14-59F49E3D9E1F}"/>
              </a:ext>
            </a:extLst>
          </p:cNvPr>
          <p:cNvSpPr/>
          <p:nvPr/>
        </p:nvSpPr>
        <p:spPr>
          <a:xfrm>
            <a:off x="9480501" y="5738896"/>
            <a:ext cx="267027" cy="439990"/>
          </a:xfrm>
          <a:custGeom>
            <a:avLst/>
            <a:gdLst>
              <a:gd name="connsiteX0" fmla="*/ 267028 w 267027"/>
              <a:gd name="connsiteY0" fmla="*/ 222125 h 439990"/>
              <a:gd name="connsiteX1" fmla="*/ 0 w 267027"/>
              <a:gd name="connsiteY1" fmla="*/ 0 h 439990"/>
              <a:gd name="connsiteX2" fmla="*/ 0 w 267027"/>
              <a:gd name="connsiteY2" fmla="*/ 439991 h 439990"/>
              <a:gd name="connsiteX3" fmla="*/ 267028 w 267027"/>
              <a:gd name="connsiteY3" fmla="*/ 222125 h 439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7027" h="439990">
                <a:moveTo>
                  <a:pt x="267028" y="222125"/>
                </a:moveTo>
                <a:cubicBezTo>
                  <a:pt x="267028" y="99967"/>
                  <a:pt x="147635" y="822"/>
                  <a:pt x="0" y="0"/>
                </a:cubicBezTo>
                <a:lnTo>
                  <a:pt x="0" y="439991"/>
                </a:lnTo>
                <a:cubicBezTo>
                  <a:pt x="178641" y="439243"/>
                  <a:pt x="267028" y="344356"/>
                  <a:pt x="267028" y="222125"/>
                </a:cubicBezTo>
                <a:close/>
              </a:path>
            </a:pathLst>
          </a:custGeom>
          <a:solidFill>
            <a:srgbClr val="E0AEDD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13" name="Freeform: Shape 1312">
            <a:extLst>
              <a:ext uri="{FF2B5EF4-FFF2-40B4-BE49-F238E27FC236}">
                <a16:creationId xmlns:a16="http://schemas.microsoft.com/office/drawing/2014/main" id="{5406244E-59E6-3475-11C8-4C1898DCBC09}"/>
              </a:ext>
            </a:extLst>
          </p:cNvPr>
          <p:cNvSpPr/>
          <p:nvPr/>
        </p:nvSpPr>
        <p:spPr>
          <a:xfrm>
            <a:off x="9142122" y="5738746"/>
            <a:ext cx="338454" cy="439990"/>
          </a:xfrm>
          <a:custGeom>
            <a:avLst/>
            <a:gdLst>
              <a:gd name="connsiteX0" fmla="*/ 336512 w 338454"/>
              <a:gd name="connsiteY0" fmla="*/ 75 h 439990"/>
              <a:gd name="connsiteX1" fmla="*/ 67542 w 338454"/>
              <a:gd name="connsiteY1" fmla="*/ 222199 h 439990"/>
              <a:gd name="connsiteX2" fmla="*/ 67542 w 338454"/>
              <a:gd name="connsiteY2" fmla="*/ 223245 h 439990"/>
              <a:gd name="connsiteX3" fmla="*/ 9563 w 338454"/>
              <a:gd name="connsiteY3" fmla="*/ 305655 h 439990"/>
              <a:gd name="connsiteX4" fmla="*/ 0 w 338454"/>
              <a:gd name="connsiteY4" fmla="*/ 308420 h 439990"/>
              <a:gd name="connsiteX5" fmla="*/ 36759 w 338454"/>
              <a:gd name="connsiteY5" fmla="*/ 380518 h 439990"/>
              <a:gd name="connsiteX6" fmla="*/ 336512 w 338454"/>
              <a:gd name="connsiteY6" fmla="*/ 439991 h 439990"/>
              <a:gd name="connsiteX7" fmla="*/ 338454 w 338454"/>
              <a:gd name="connsiteY7" fmla="*/ 439991 h 439990"/>
              <a:gd name="connsiteX8" fmla="*/ 338454 w 338454"/>
              <a:gd name="connsiteY8" fmla="*/ 0 h 439990"/>
              <a:gd name="connsiteX9" fmla="*/ 336512 w 338454"/>
              <a:gd name="connsiteY9" fmla="*/ 75 h 439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8454" h="439990">
                <a:moveTo>
                  <a:pt x="336512" y="75"/>
                </a:moveTo>
                <a:cubicBezTo>
                  <a:pt x="187980" y="75"/>
                  <a:pt x="67542" y="99519"/>
                  <a:pt x="67542" y="222199"/>
                </a:cubicBezTo>
                <a:cubicBezTo>
                  <a:pt x="67542" y="222573"/>
                  <a:pt x="67542" y="222947"/>
                  <a:pt x="67542" y="223245"/>
                </a:cubicBezTo>
                <a:cubicBezTo>
                  <a:pt x="67766" y="260304"/>
                  <a:pt x="44604" y="293775"/>
                  <a:pt x="9563" y="305655"/>
                </a:cubicBezTo>
                <a:cubicBezTo>
                  <a:pt x="6500" y="306701"/>
                  <a:pt x="3362" y="307597"/>
                  <a:pt x="0" y="308420"/>
                </a:cubicBezTo>
                <a:lnTo>
                  <a:pt x="36759" y="380518"/>
                </a:lnTo>
                <a:cubicBezTo>
                  <a:pt x="36759" y="380518"/>
                  <a:pt x="145991" y="439991"/>
                  <a:pt x="336512" y="439991"/>
                </a:cubicBezTo>
                <a:cubicBezTo>
                  <a:pt x="337184" y="439991"/>
                  <a:pt x="337782" y="439991"/>
                  <a:pt x="338454" y="439991"/>
                </a:cubicBezTo>
                <a:lnTo>
                  <a:pt x="338454" y="0"/>
                </a:lnTo>
                <a:cubicBezTo>
                  <a:pt x="337782" y="75"/>
                  <a:pt x="337109" y="75"/>
                  <a:pt x="336512" y="75"/>
                </a:cubicBezTo>
                <a:close/>
              </a:path>
            </a:pathLst>
          </a:custGeom>
          <a:solidFill>
            <a:srgbClr val="EEBEE9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14" name="Freeform: Shape 1313">
            <a:extLst>
              <a:ext uri="{FF2B5EF4-FFF2-40B4-BE49-F238E27FC236}">
                <a16:creationId xmlns:a16="http://schemas.microsoft.com/office/drawing/2014/main" id="{10B2F026-E04D-A02F-12F8-7B468ED2AA6B}"/>
              </a:ext>
            </a:extLst>
          </p:cNvPr>
          <p:cNvSpPr/>
          <p:nvPr/>
        </p:nvSpPr>
        <p:spPr>
          <a:xfrm>
            <a:off x="9219366" y="5772517"/>
            <a:ext cx="130311" cy="150217"/>
          </a:xfrm>
          <a:custGeom>
            <a:avLst/>
            <a:gdLst>
              <a:gd name="connsiteX0" fmla="*/ 130311 w 130311"/>
              <a:gd name="connsiteY0" fmla="*/ 53495 h 150217"/>
              <a:gd name="connsiteX1" fmla="*/ 73902 w 130311"/>
              <a:gd name="connsiteY1" fmla="*/ 29512 h 150217"/>
              <a:gd name="connsiteX2" fmla="*/ 15027 w 130311"/>
              <a:gd name="connsiteY2" fmla="*/ 0 h 150217"/>
              <a:gd name="connsiteX3" fmla="*/ 43942 w 130311"/>
              <a:gd name="connsiteY3" fmla="*/ 137997 h 150217"/>
              <a:gd name="connsiteX4" fmla="*/ 130311 w 130311"/>
              <a:gd name="connsiteY4" fmla="*/ 53495 h 150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11" h="150217">
                <a:moveTo>
                  <a:pt x="130311" y="53495"/>
                </a:moveTo>
                <a:cubicBezTo>
                  <a:pt x="130311" y="53495"/>
                  <a:pt x="112230" y="39150"/>
                  <a:pt x="73902" y="29512"/>
                </a:cubicBezTo>
                <a:cubicBezTo>
                  <a:pt x="40878" y="21219"/>
                  <a:pt x="23470" y="18006"/>
                  <a:pt x="15027" y="0"/>
                </a:cubicBezTo>
                <a:cubicBezTo>
                  <a:pt x="15027" y="0"/>
                  <a:pt x="-33537" y="84800"/>
                  <a:pt x="43942" y="137997"/>
                </a:cubicBezTo>
                <a:cubicBezTo>
                  <a:pt x="121345" y="191193"/>
                  <a:pt x="130311" y="53495"/>
                  <a:pt x="130311" y="53495"/>
                </a:cubicBezTo>
                <a:close/>
              </a:path>
            </a:pathLst>
          </a:custGeom>
          <a:solidFill>
            <a:srgbClr val="DCA5D5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15" name="Freeform: Shape 1314">
            <a:extLst>
              <a:ext uri="{FF2B5EF4-FFF2-40B4-BE49-F238E27FC236}">
                <a16:creationId xmlns:a16="http://schemas.microsoft.com/office/drawing/2014/main" id="{E6D309B6-A501-106A-516E-ECA7686E1046}"/>
              </a:ext>
            </a:extLst>
          </p:cNvPr>
          <p:cNvSpPr/>
          <p:nvPr/>
        </p:nvSpPr>
        <p:spPr>
          <a:xfrm>
            <a:off x="9253371" y="5981716"/>
            <a:ext cx="44679" cy="44678"/>
          </a:xfrm>
          <a:custGeom>
            <a:avLst/>
            <a:gdLst>
              <a:gd name="connsiteX0" fmla="*/ 44679 w 44679"/>
              <a:gd name="connsiteY0" fmla="*/ 22339 h 44678"/>
              <a:gd name="connsiteX1" fmla="*/ 22340 w 44679"/>
              <a:gd name="connsiteY1" fmla="*/ 44679 h 44678"/>
              <a:gd name="connsiteX2" fmla="*/ 0 w 44679"/>
              <a:gd name="connsiteY2" fmla="*/ 22339 h 44678"/>
              <a:gd name="connsiteX3" fmla="*/ 22340 w 44679"/>
              <a:gd name="connsiteY3" fmla="*/ 0 h 44678"/>
              <a:gd name="connsiteX4" fmla="*/ 44679 w 44679"/>
              <a:gd name="connsiteY4" fmla="*/ 22339 h 44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679" h="44678">
                <a:moveTo>
                  <a:pt x="44679" y="22339"/>
                </a:moveTo>
                <a:cubicBezTo>
                  <a:pt x="44679" y="34667"/>
                  <a:pt x="34667" y="44679"/>
                  <a:pt x="22340" y="44679"/>
                </a:cubicBezTo>
                <a:cubicBezTo>
                  <a:pt x="10012" y="44679"/>
                  <a:pt x="0" y="34667"/>
                  <a:pt x="0" y="22339"/>
                </a:cubicBezTo>
                <a:cubicBezTo>
                  <a:pt x="0" y="10011"/>
                  <a:pt x="10012" y="0"/>
                  <a:pt x="22340" y="0"/>
                </a:cubicBezTo>
                <a:cubicBezTo>
                  <a:pt x="34667" y="0"/>
                  <a:pt x="44679" y="10011"/>
                  <a:pt x="44679" y="22339"/>
                </a:cubicBezTo>
                <a:close/>
              </a:path>
            </a:pathLst>
          </a:custGeom>
          <a:solidFill>
            <a:srgbClr val="000000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18" name="Freeform: Shape 1317">
            <a:extLst>
              <a:ext uri="{FF2B5EF4-FFF2-40B4-BE49-F238E27FC236}">
                <a16:creationId xmlns:a16="http://schemas.microsoft.com/office/drawing/2014/main" id="{49E3609A-4522-2657-78F7-836292B8C7C9}"/>
              </a:ext>
            </a:extLst>
          </p:cNvPr>
          <p:cNvSpPr/>
          <p:nvPr/>
        </p:nvSpPr>
        <p:spPr>
          <a:xfrm>
            <a:off x="11301132" y="4648594"/>
            <a:ext cx="586448" cy="586579"/>
          </a:xfrm>
          <a:custGeom>
            <a:avLst/>
            <a:gdLst>
              <a:gd name="connsiteX0" fmla="*/ 319402 w 586448"/>
              <a:gd name="connsiteY0" fmla="*/ 375139 h 586579"/>
              <a:gd name="connsiteX1" fmla="*/ 392024 w 586448"/>
              <a:gd name="connsiteY1" fmla="*/ 389111 h 586579"/>
              <a:gd name="connsiteX2" fmla="*/ 464646 w 586448"/>
              <a:gd name="connsiteY2" fmla="*/ 375139 h 586579"/>
              <a:gd name="connsiteX3" fmla="*/ 526509 w 586448"/>
              <a:gd name="connsiteY3" fmla="*/ 375139 h 586579"/>
              <a:gd name="connsiteX4" fmla="*/ 526509 w 586448"/>
              <a:gd name="connsiteY4" fmla="*/ 335092 h 586579"/>
              <a:gd name="connsiteX5" fmla="*/ 529573 w 586448"/>
              <a:gd name="connsiteY5" fmla="*/ 332104 h 586579"/>
              <a:gd name="connsiteX6" fmla="*/ 529573 w 586448"/>
              <a:gd name="connsiteY6" fmla="*/ 57007 h 586579"/>
              <a:gd name="connsiteX7" fmla="*/ 392024 w 586448"/>
              <a:gd name="connsiteY7" fmla="*/ 0 h 586579"/>
              <a:gd name="connsiteX8" fmla="*/ 254476 w 586448"/>
              <a:gd name="connsiteY8" fmla="*/ 57007 h 586579"/>
              <a:gd name="connsiteX9" fmla="*/ 240131 w 586448"/>
              <a:gd name="connsiteY9" fmla="*/ 316040 h 586579"/>
              <a:gd name="connsiteX10" fmla="*/ 209498 w 586448"/>
              <a:gd name="connsiteY10" fmla="*/ 346673 h 586579"/>
              <a:gd name="connsiteX11" fmla="*/ 194331 w 586448"/>
              <a:gd name="connsiteY11" fmla="*/ 331506 h 586579"/>
              <a:gd name="connsiteX12" fmla="*/ 1718 w 586448"/>
              <a:gd name="connsiteY12" fmla="*/ 524119 h 586579"/>
              <a:gd name="connsiteX13" fmla="*/ 9414 w 586448"/>
              <a:gd name="connsiteY13" fmla="*/ 531814 h 586579"/>
              <a:gd name="connsiteX14" fmla="*/ 9414 w 586448"/>
              <a:gd name="connsiteY14" fmla="*/ 531814 h 586579"/>
              <a:gd name="connsiteX15" fmla="*/ 9414 w 586448"/>
              <a:gd name="connsiteY15" fmla="*/ 577166 h 586579"/>
              <a:gd name="connsiteX16" fmla="*/ 54765 w 586448"/>
              <a:gd name="connsiteY16" fmla="*/ 577166 h 586579"/>
              <a:gd name="connsiteX17" fmla="*/ 62461 w 586448"/>
              <a:gd name="connsiteY17" fmla="*/ 584861 h 586579"/>
              <a:gd name="connsiteX18" fmla="*/ 255074 w 586448"/>
              <a:gd name="connsiteY18" fmla="*/ 392248 h 586579"/>
              <a:gd name="connsiteX19" fmla="*/ 239906 w 586448"/>
              <a:gd name="connsiteY19" fmla="*/ 377081 h 586579"/>
              <a:gd name="connsiteX20" fmla="*/ 257614 w 586448"/>
              <a:gd name="connsiteY20" fmla="*/ 359374 h 586579"/>
              <a:gd name="connsiteX21" fmla="*/ 257614 w 586448"/>
              <a:gd name="connsiteY21" fmla="*/ 375064 h 586579"/>
              <a:gd name="connsiteX22" fmla="*/ 319402 w 586448"/>
              <a:gd name="connsiteY22" fmla="*/ 375064 h 586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86448" h="586579">
                <a:moveTo>
                  <a:pt x="319402" y="375139"/>
                </a:moveTo>
                <a:cubicBezTo>
                  <a:pt x="342190" y="384329"/>
                  <a:pt x="366696" y="389111"/>
                  <a:pt x="392024" y="389111"/>
                </a:cubicBezTo>
                <a:cubicBezTo>
                  <a:pt x="417352" y="389111"/>
                  <a:pt x="441858" y="384329"/>
                  <a:pt x="464646" y="375139"/>
                </a:cubicBezTo>
                <a:lnTo>
                  <a:pt x="526509" y="375139"/>
                </a:lnTo>
                <a:lnTo>
                  <a:pt x="526509" y="335092"/>
                </a:lnTo>
                <a:cubicBezTo>
                  <a:pt x="527555" y="334121"/>
                  <a:pt x="528527" y="333150"/>
                  <a:pt x="529573" y="332104"/>
                </a:cubicBezTo>
                <a:cubicBezTo>
                  <a:pt x="605407" y="256269"/>
                  <a:pt x="605407" y="132841"/>
                  <a:pt x="529573" y="57007"/>
                </a:cubicBezTo>
                <a:cubicBezTo>
                  <a:pt x="492813" y="20248"/>
                  <a:pt x="444025" y="0"/>
                  <a:pt x="392024" y="0"/>
                </a:cubicBezTo>
                <a:cubicBezTo>
                  <a:pt x="340098" y="0"/>
                  <a:pt x="291235" y="20248"/>
                  <a:pt x="254476" y="57007"/>
                </a:cubicBezTo>
                <a:cubicBezTo>
                  <a:pt x="183796" y="127686"/>
                  <a:pt x="179015" y="239757"/>
                  <a:pt x="240131" y="316040"/>
                </a:cubicBezTo>
                <a:lnTo>
                  <a:pt x="209498" y="346673"/>
                </a:lnTo>
                <a:lnTo>
                  <a:pt x="194331" y="331506"/>
                </a:lnTo>
                <a:lnTo>
                  <a:pt x="1718" y="524119"/>
                </a:lnTo>
                <a:lnTo>
                  <a:pt x="9414" y="531814"/>
                </a:lnTo>
                <a:lnTo>
                  <a:pt x="9414" y="531814"/>
                </a:lnTo>
                <a:cubicBezTo>
                  <a:pt x="-3138" y="544366"/>
                  <a:pt x="-3138" y="564688"/>
                  <a:pt x="9414" y="577166"/>
                </a:cubicBezTo>
                <a:cubicBezTo>
                  <a:pt x="21966" y="589718"/>
                  <a:pt x="42288" y="589718"/>
                  <a:pt x="54765" y="577166"/>
                </a:cubicBezTo>
                <a:lnTo>
                  <a:pt x="62461" y="584861"/>
                </a:lnTo>
                <a:lnTo>
                  <a:pt x="255074" y="392248"/>
                </a:lnTo>
                <a:lnTo>
                  <a:pt x="239906" y="377081"/>
                </a:lnTo>
                <a:lnTo>
                  <a:pt x="257614" y="359374"/>
                </a:lnTo>
                <a:lnTo>
                  <a:pt x="257614" y="375064"/>
                </a:lnTo>
                <a:lnTo>
                  <a:pt x="319402" y="375064"/>
                </a:lnTo>
                <a:close/>
              </a:path>
            </a:pathLst>
          </a:custGeom>
          <a:solidFill>
            <a:srgbClr val="000000">
              <a:alpha val="20000"/>
            </a:srgbClr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319" name="Graphic 733">
            <a:extLst>
              <a:ext uri="{FF2B5EF4-FFF2-40B4-BE49-F238E27FC236}">
                <a16:creationId xmlns:a16="http://schemas.microsoft.com/office/drawing/2014/main" id="{31A39770-DC65-EAB1-E724-B798A145AC12}"/>
              </a:ext>
            </a:extLst>
          </p:cNvPr>
          <p:cNvGrpSpPr/>
          <p:nvPr/>
        </p:nvGrpSpPr>
        <p:grpSpPr>
          <a:xfrm>
            <a:off x="11279913" y="4627376"/>
            <a:ext cx="586448" cy="586654"/>
            <a:chOff x="11279913" y="4627376"/>
            <a:chExt cx="586448" cy="586654"/>
          </a:xfrm>
        </p:grpSpPr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8D3230AB-7630-3DD6-8B23-C178BFBFDE12}"/>
                </a:ext>
              </a:extLst>
            </p:cNvPr>
            <p:cNvSpPr/>
            <p:nvPr/>
          </p:nvSpPr>
          <p:spPr>
            <a:xfrm rot="-2700000">
              <a:off x="11413742" y="4971038"/>
              <a:ext cx="166461" cy="21442"/>
            </a:xfrm>
            <a:custGeom>
              <a:avLst/>
              <a:gdLst>
                <a:gd name="connsiteX0" fmla="*/ 0 w 166461"/>
                <a:gd name="connsiteY0" fmla="*/ 0 h 21442"/>
                <a:gd name="connsiteX1" fmla="*/ 166462 w 166461"/>
                <a:gd name="connsiteY1" fmla="*/ 0 h 21442"/>
                <a:gd name="connsiteX2" fmla="*/ 166462 w 166461"/>
                <a:gd name="connsiteY2" fmla="*/ 21443 h 21442"/>
                <a:gd name="connsiteX3" fmla="*/ 0 w 166461"/>
                <a:gd name="connsiteY3" fmla="*/ 21443 h 21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461" h="21442">
                  <a:moveTo>
                    <a:pt x="0" y="0"/>
                  </a:moveTo>
                  <a:lnTo>
                    <a:pt x="166462" y="0"/>
                  </a:lnTo>
                  <a:lnTo>
                    <a:pt x="166462" y="21443"/>
                  </a:lnTo>
                  <a:lnTo>
                    <a:pt x="0" y="21443"/>
                  </a:lnTo>
                  <a:close/>
                </a:path>
              </a:pathLst>
            </a:custGeom>
            <a:solidFill>
              <a:srgbClr val="EBEBED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CB61B6A3-41F5-4FBC-D9FC-21F89FC5BA80}"/>
                </a:ext>
              </a:extLst>
            </p:cNvPr>
            <p:cNvSpPr/>
            <p:nvPr/>
          </p:nvSpPr>
          <p:spPr>
            <a:xfrm rot="-2700000">
              <a:off x="11428885" y="4986078"/>
              <a:ext cx="166461" cy="21442"/>
            </a:xfrm>
            <a:custGeom>
              <a:avLst/>
              <a:gdLst>
                <a:gd name="connsiteX0" fmla="*/ 0 w 166461"/>
                <a:gd name="connsiteY0" fmla="*/ 0 h 21442"/>
                <a:gd name="connsiteX1" fmla="*/ 166461 w 166461"/>
                <a:gd name="connsiteY1" fmla="*/ 0 h 21442"/>
                <a:gd name="connsiteX2" fmla="*/ 166461 w 166461"/>
                <a:gd name="connsiteY2" fmla="*/ 21443 h 21442"/>
                <a:gd name="connsiteX3" fmla="*/ 0 w 166461"/>
                <a:gd name="connsiteY3" fmla="*/ 21443 h 21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461" h="21442">
                  <a:moveTo>
                    <a:pt x="0" y="0"/>
                  </a:moveTo>
                  <a:lnTo>
                    <a:pt x="166461" y="0"/>
                  </a:lnTo>
                  <a:lnTo>
                    <a:pt x="166461" y="21443"/>
                  </a:lnTo>
                  <a:lnTo>
                    <a:pt x="0" y="21443"/>
                  </a:lnTo>
                  <a:close/>
                </a:path>
              </a:pathLst>
            </a:custGeom>
            <a:solidFill>
              <a:srgbClr val="D5D6DA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BFC491B4-E43C-7731-CB8F-85E6561DFB6C}"/>
                </a:ext>
              </a:extLst>
            </p:cNvPr>
            <p:cNvSpPr/>
            <p:nvPr/>
          </p:nvSpPr>
          <p:spPr>
            <a:xfrm>
              <a:off x="11279913" y="5149907"/>
              <a:ext cx="54765" cy="54709"/>
            </a:xfrm>
            <a:custGeom>
              <a:avLst/>
              <a:gdLst>
                <a:gd name="connsiteX0" fmla="*/ 9414 w 54765"/>
                <a:gd name="connsiteY0" fmla="*/ 9358 h 54709"/>
                <a:gd name="connsiteX1" fmla="*/ 9414 w 54765"/>
                <a:gd name="connsiteY1" fmla="*/ 54709 h 54709"/>
                <a:gd name="connsiteX2" fmla="*/ 54765 w 54765"/>
                <a:gd name="connsiteY2" fmla="*/ 9358 h 54709"/>
                <a:gd name="connsiteX3" fmla="*/ 9414 w 54765"/>
                <a:gd name="connsiteY3" fmla="*/ 9358 h 5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765" h="54709">
                  <a:moveTo>
                    <a:pt x="9414" y="9358"/>
                  </a:moveTo>
                  <a:cubicBezTo>
                    <a:pt x="-3138" y="21910"/>
                    <a:pt x="-3138" y="42232"/>
                    <a:pt x="9414" y="54709"/>
                  </a:cubicBezTo>
                  <a:lnTo>
                    <a:pt x="54765" y="9358"/>
                  </a:lnTo>
                  <a:cubicBezTo>
                    <a:pt x="42213" y="-3119"/>
                    <a:pt x="21891" y="-3119"/>
                    <a:pt x="9414" y="9358"/>
                  </a:cubicBezTo>
                  <a:close/>
                </a:path>
              </a:pathLst>
            </a:custGeom>
            <a:solidFill>
              <a:srgbClr val="EBEBED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FC10195F-47E1-2E9D-9927-5CD4E1BB5B8F}"/>
                </a:ext>
              </a:extLst>
            </p:cNvPr>
            <p:cNvSpPr/>
            <p:nvPr/>
          </p:nvSpPr>
          <p:spPr>
            <a:xfrm>
              <a:off x="11289326" y="5159264"/>
              <a:ext cx="54709" cy="54765"/>
            </a:xfrm>
            <a:custGeom>
              <a:avLst/>
              <a:gdLst>
                <a:gd name="connsiteX0" fmla="*/ 45351 w 54709"/>
                <a:gd name="connsiteY0" fmla="*/ 0 h 54765"/>
                <a:gd name="connsiteX1" fmla="*/ 0 w 54709"/>
                <a:gd name="connsiteY1" fmla="*/ 45351 h 54765"/>
                <a:gd name="connsiteX2" fmla="*/ 45351 w 54709"/>
                <a:gd name="connsiteY2" fmla="*/ 45351 h 54765"/>
                <a:gd name="connsiteX3" fmla="*/ 45351 w 54709"/>
                <a:gd name="connsiteY3" fmla="*/ 0 h 54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709" h="54765">
                  <a:moveTo>
                    <a:pt x="45351" y="0"/>
                  </a:moveTo>
                  <a:lnTo>
                    <a:pt x="0" y="45351"/>
                  </a:lnTo>
                  <a:cubicBezTo>
                    <a:pt x="12552" y="57903"/>
                    <a:pt x="32874" y="57903"/>
                    <a:pt x="45351" y="45351"/>
                  </a:cubicBezTo>
                  <a:cubicBezTo>
                    <a:pt x="57829" y="32874"/>
                    <a:pt x="57829" y="12552"/>
                    <a:pt x="45351" y="0"/>
                  </a:cubicBezTo>
                  <a:close/>
                </a:path>
              </a:pathLst>
            </a:custGeom>
            <a:solidFill>
              <a:srgbClr val="D5D6DA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AC828BCF-7782-5F86-38CD-AFED5138336A}"/>
                </a:ext>
              </a:extLst>
            </p:cNvPr>
            <p:cNvSpPr/>
            <p:nvPr/>
          </p:nvSpPr>
          <p:spPr>
            <a:xfrm rot="-2700000">
              <a:off x="11256885" y="5049055"/>
              <a:ext cx="272404" cy="42960"/>
            </a:xfrm>
            <a:custGeom>
              <a:avLst/>
              <a:gdLst>
                <a:gd name="connsiteX0" fmla="*/ 0 w 272404"/>
                <a:gd name="connsiteY0" fmla="*/ 0 h 42960"/>
                <a:gd name="connsiteX1" fmla="*/ 272405 w 272404"/>
                <a:gd name="connsiteY1" fmla="*/ 0 h 42960"/>
                <a:gd name="connsiteX2" fmla="*/ 272405 w 272404"/>
                <a:gd name="connsiteY2" fmla="*/ 42960 h 42960"/>
                <a:gd name="connsiteX3" fmla="*/ 0 w 272404"/>
                <a:gd name="connsiteY3" fmla="*/ 42960 h 42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2404" h="42960">
                  <a:moveTo>
                    <a:pt x="0" y="0"/>
                  </a:moveTo>
                  <a:lnTo>
                    <a:pt x="272405" y="0"/>
                  </a:lnTo>
                  <a:lnTo>
                    <a:pt x="272405" y="42960"/>
                  </a:lnTo>
                  <a:lnTo>
                    <a:pt x="0" y="42960"/>
                  </a:lnTo>
                  <a:close/>
                </a:path>
              </a:pathLst>
            </a:custGeom>
            <a:solidFill>
              <a:srgbClr val="2F2F2F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E8CA62C0-2987-AD7B-1147-36AFAE1FC870}"/>
                </a:ext>
              </a:extLst>
            </p:cNvPr>
            <p:cNvSpPr/>
            <p:nvPr/>
          </p:nvSpPr>
          <p:spPr>
            <a:xfrm rot="-2700000">
              <a:off x="11287216" y="5079404"/>
              <a:ext cx="272404" cy="42960"/>
            </a:xfrm>
            <a:custGeom>
              <a:avLst/>
              <a:gdLst>
                <a:gd name="connsiteX0" fmla="*/ 0 w 272404"/>
                <a:gd name="connsiteY0" fmla="*/ 0 h 42960"/>
                <a:gd name="connsiteX1" fmla="*/ 272405 w 272404"/>
                <a:gd name="connsiteY1" fmla="*/ 0 h 42960"/>
                <a:gd name="connsiteX2" fmla="*/ 272405 w 272404"/>
                <a:gd name="connsiteY2" fmla="*/ 42960 h 42960"/>
                <a:gd name="connsiteX3" fmla="*/ 0 w 272404"/>
                <a:gd name="connsiteY3" fmla="*/ 42960 h 42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2404" h="42960">
                  <a:moveTo>
                    <a:pt x="0" y="0"/>
                  </a:moveTo>
                  <a:lnTo>
                    <a:pt x="272405" y="0"/>
                  </a:lnTo>
                  <a:lnTo>
                    <a:pt x="272405" y="42960"/>
                  </a:lnTo>
                  <a:lnTo>
                    <a:pt x="0" y="42960"/>
                  </a:lnTo>
                  <a:close/>
                </a:path>
              </a:pathLst>
            </a:custGeom>
            <a:solidFill>
              <a:srgbClr val="000000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329" name="Graphic 733">
              <a:extLst>
                <a:ext uri="{FF2B5EF4-FFF2-40B4-BE49-F238E27FC236}">
                  <a16:creationId xmlns:a16="http://schemas.microsoft.com/office/drawing/2014/main" id="{1F26D0E7-D512-15DB-B8BB-C6354FD28D73}"/>
                </a:ext>
              </a:extLst>
            </p:cNvPr>
            <p:cNvGrpSpPr/>
            <p:nvPr/>
          </p:nvGrpSpPr>
          <p:grpSpPr>
            <a:xfrm>
              <a:off x="11477512" y="4627376"/>
              <a:ext cx="388848" cy="389110"/>
              <a:chOff x="11477512" y="4627376"/>
              <a:chExt cx="388848" cy="389110"/>
            </a:xfrm>
          </p:grpSpPr>
          <p:sp>
            <p:nvSpPr>
              <p:cNvPr id="1330" name="Freeform: Shape 1329">
                <a:extLst>
                  <a:ext uri="{FF2B5EF4-FFF2-40B4-BE49-F238E27FC236}">
                    <a16:creationId xmlns:a16="http://schemas.microsoft.com/office/drawing/2014/main" id="{541EBA25-686C-EC88-3A70-8BB43B71E04D}"/>
                  </a:ext>
                </a:extLst>
              </p:cNvPr>
              <p:cNvSpPr/>
              <p:nvPr/>
            </p:nvSpPr>
            <p:spPr>
              <a:xfrm>
                <a:off x="11484330" y="4634399"/>
                <a:ext cx="375213" cy="375213"/>
              </a:xfrm>
              <a:custGeom>
                <a:avLst/>
                <a:gdLst>
                  <a:gd name="connsiteX0" fmla="*/ 375214 w 375213"/>
                  <a:gd name="connsiteY0" fmla="*/ 187607 h 375213"/>
                  <a:gd name="connsiteX1" fmla="*/ 187607 w 375213"/>
                  <a:gd name="connsiteY1" fmla="*/ 375214 h 375213"/>
                  <a:gd name="connsiteX2" fmla="*/ 0 w 375213"/>
                  <a:gd name="connsiteY2" fmla="*/ 187607 h 375213"/>
                  <a:gd name="connsiteX3" fmla="*/ 187607 w 375213"/>
                  <a:gd name="connsiteY3" fmla="*/ 0 h 375213"/>
                  <a:gd name="connsiteX4" fmla="*/ 375214 w 375213"/>
                  <a:gd name="connsiteY4" fmla="*/ 187607 h 375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5213" h="375213">
                    <a:moveTo>
                      <a:pt x="375214" y="187607"/>
                    </a:moveTo>
                    <a:cubicBezTo>
                      <a:pt x="375214" y="291219"/>
                      <a:pt x="291219" y="375214"/>
                      <a:pt x="187607" y="375214"/>
                    </a:cubicBezTo>
                    <a:cubicBezTo>
                      <a:pt x="83995" y="375214"/>
                      <a:pt x="0" y="291219"/>
                      <a:pt x="0" y="187607"/>
                    </a:cubicBezTo>
                    <a:cubicBezTo>
                      <a:pt x="0" y="83995"/>
                      <a:pt x="83995" y="0"/>
                      <a:pt x="187607" y="0"/>
                    </a:cubicBezTo>
                    <a:cubicBezTo>
                      <a:pt x="291219" y="0"/>
                      <a:pt x="375214" y="83995"/>
                      <a:pt x="375214" y="187607"/>
                    </a:cubicBezTo>
                    <a:close/>
                  </a:path>
                </a:pathLst>
              </a:custGeom>
              <a:solidFill>
                <a:srgbClr val="EFC3EA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1" name="Freeform: Shape 1330">
                <a:extLst>
                  <a:ext uri="{FF2B5EF4-FFF2-40B4-BE49-F238E27FC236}">
                    <a16:creationId xmlns:a16="http://schemas.microsoft.com/office/drawing/2014/main" id="{31E73C7D-A231-9E5D-64E2-27585926CAB1}"/>
                  </a:ext>
                </a:extLst>
              </p:cNvPr>
              <p:cNvSpPr/>
              <p:nvPr/>
            </p:nvSpPr>
            <p:spPr>
              <a:xfrm>
                <a:off x="11477512" y="4627376"/>
                <a:ext cx="388848" cy="389110"/>
              </a:xfrm>
              <a:custGeom>
                <a:avLst/>
                <a:gdLst>
                  <a:gd name="connsiteX0" fmla="*/ 194425 w 388848"/>
                  <a:gd name="connsiteY0" fmla="*/ 389111 h 389110"/>
                  <a:gd name="connsiteX1" fmla="*/ 56876 w 388848"/>
                  <a:gd name="connsiteY1" fmla="*/ 332104 h 389110"/>
                  <a:gd name="connsiteX2" fmla="*/ 56876 w 388848"/>
                  <a:gd name="connsiteY2" fmla="*/ 57007 h 389110"/>
                  <a:gd name="connsiteX3" fmla="*/ 194425 w 388848"/>
                  <a:gd name="connsiteY3" fmla="*/ 0 h 389110"/>
                  <a:gd name="connsiteX4" fmla="*/ 331973 w 388848"/>
                  <a:gd name="connsiteY4" fmla="*/ 57007 h 389110"/>
                  <a:gd name="connsiteX5" fmla="*/ 331973 w 388848"/>
                  <a:gd name="connsiteY5" fmla="*/ 332104 h 389110"/>
                  <a:gd name="connsiteX6" fmla="*/ 194425 w 388848"/>
                  <a:gd name="connsiteY6" fmla="*/ 389111 h 389110"/>
                  <a:gd name="connsiteX7" fmla="*/ 194425 w 388848"/>
                  <a:gd name="connsiteY7" fmla="*/ 13897 h 389110"/>
                  <a:gd name="connsiteX8" fmla="*/ 66663 w 388848"/>
                  <a:gd name="connsiteY8" fmla="*/ 66794 h 389110"/>
                  <a:gd name="connsiteX9" fmla="*/ 66663 w 388848"/>
                  <a:gd name="connsiteY9" fmla="*/ 322391 h 389110"/>
                  <a:gd name="connsiteX10" fmla="*/ 194425 w 388848"/>
                  <a:gd name="connsiteY10" fmla="*/ 375288 h 389110"/>
                  <a:gd name="connsiteX11" fmla="*/ 322185 w 388848"/>
                  <a:gd name="connsiteY11" fmla="*/ 322391 h 389110"/>
                  <a:gd name="connsiteX12" fmla="*/ 322185 w 388848"/>
                  <a:gd name="connsiteY12" fmla="*/ 66794 h 389110"/>
                  <a:gd name="connsiteX13" fmla="*/ 194425 w 388848"/>
                  <a:gd name="connsiteY13" fmla="*/ 13897 h 389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88848" h="389110">
                    <a:moveTo>
                      <a:pt x="194425" y="389111"/>
                    </a:moveTo>
                    <a:cubicBezTo>
                      <a:pt x="142498" y="389111"/>
                      <a:pt x="93635" y="368863"/>
                      <a:pt x="56876" y="332104"/>
                    </a:cubicBezTo>
                    <a:cubicBezTo>
                      <a:pt x="-18959" y="256269"/>
                      <a:pt x="-18959" y="132841"/>
                      <a:pt x="56876" y="57007"/>
                    </a:cubicBezTo>
                    <a:cubicBezTo>
                      <a:pt x="93635" y="20248"/>
                      <a:pt x="142423" y="0"/>
                      <a:pt x="194425" y="0"/>
                    </a:cubicBezTo>
                    <a:cubicBezTo>
                      <a:pt x="246351" y="0"/>
                      <a:pt x="295214" y="20248"/>
                      <a:pt x="331973" y="57007"/>
                    </a:cubicBezTo>
                    <a:cubicBezTo>
                      <a:pt x="407808" y="132841"/>
                      <a:pt x="407808" y="256269"/>
                      <a:pt x="331973" y="332104"/>
                    </a:cubicBezTo>
                    <a:cubicBezTo>
                      <a:pt x="295214" y="368938"/>
                      <a:pt x="246351" y="389111"/>
                      <a:pt x="194425" y="389111"/>
                    </a:cubicBezTo>
                    <a:close/>
                    <a:moveTo>
                      <a:pt x="194425" y="13897"/>
                    </a:moveTo>
                    <a:cubicBezTo>
                      <a:pt x="146159" y="13897"/>
                      <a:pt x="100808" y="32725"/>
                      <a:pt x="66663" y="66794"/>
                    </a:cubicBezTo>
                    <a:cubicBezTo>
                      <a:pt x="-3792" y="137250"/>
                      <a:pt x="-3792" y="251861"/>
                      <a:pt x="66663" y="322391"/>
                    </a:cubicBezTo>
                    <a:cubicBezTo>
                      <a:pt x="100808" y="356535"/>
                      <a:pt x="146159" y="375288"/>
                      <a:pt x="194425" y="375288"/>
                    </a:cubicBezTo>
                    <a:cubicBezTo>
                      <a:pt x="242689" y="375288"/>
                      <a:pt x="288041" y="356461"/>
                      <a:pt x="322185" y="322391"/>
                    </a:cubicBezTo>
                    <a:cubicBezTo>
                      <a:pt x="392640" y="251936"/>
                      <a:pt x="392640" y="137324"/>
                      <a:pt x="322185" y="66794"/>
                    </a:cubicBezTo>
                    <a:cubicBezTo>
                      <a:pt x="288041" y="32725"/>
                      <a:pt x="242689" y="13897"/>
                      <a:pt x="194425" y="13897"/>
                    </a:cubicBezTo>
                    <a:close/>
                  </a:path>
                </a:pathLst>
              </a:custGeom>
              <a:solidFill>
                <a:srgbClr val="000000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332" name="Graphic 733">
            <a:extLst>
              <a:ext uri="{FF2B5EF4-FFF2-40B4-BE49-F238E27FC236}">
                <a16:creationId xmlns:a16="http://schemas.microsoft.com/office/drawing/2014/main" id="{70BB371B-3D45-8604-CD23-7BFD96B5CB7B}"/>
              </a:ext>
            </a:extLst>
          </p:cNvPr>
          <p:cNvGrpSpPr/>
          <p:nvPr/>
        </p:nvGrpSpPr>
        <p:grpSpPr>
          <a:xfrm>
            <a:off x="11537452" y="4687670"/>
            <a:ext cx="268970" cy="314919"/>
            <a:chOff x="11537452" y="4687670"/>
            <a:chExt cx="268970" cy="314919"/>
          </a:xfrm>
        </p:grpSpPr>
        <p:grpSp>
          <p:nvGrpSpPr>
            <p:cNvPr id="1333" name="Graphic 733">
              <a:extLst>
                <a:ext uri="{FF2B5EF4-FFF2-40B4-BE49-F238E27FC236}">
                  <a16:creationId xmlns:a16="http://schemas.microsoft.com/office/drawing/2014/main" id="{492EEF9C-491C-5840-FDA5-50E37FDAE7C3}"/>
                </a:ext>
              </a:extLst>
            </p:cNvPr>
            <p:cNvGrpSpPr/>
            <p:nvPr/>
          </p:nvGrpSpPr>
          <p:grpSpPr>
            <a:xfrm>
              <a:off x="11537452" y="4705078"/>
              <a:ext cx="268970" cy="297510"/>
              <a:chOff x="11537452" y="4705078"/>
              <a:chExt cx="268970" cy="297510"/>
            </a:xfrm>
          </p:grpSpPr>
          <p:sp>
            <p:nvSpPr>
              <p:cNvPr id="1334" name="Freeform: Shape 1333">
                <a:extLst>
                  <a:ext uri="{FF2B5EF4-FFF2-40B4-BE49-F238E27FC236}">
                    <a16:creationId xmlns:a16="http://schemas.microsoft.com/office/drawing/2014/main" id="{9E37F869-625D-3C45-0085-30A5F8BC426E}"/>
                  </a:ext>
                </a:extLst>
              </p:cNvPr>
              <p:cNvSpPr/>
              <p:nvPr/>
            </p:nvSpPr>
            <p:spPr>
              <a:xfrm>
                <a:off x="11537452" y="4823201"/>
                <a:ext cx="134485" cy="179388"/>
              </a:xfrm>
              <a:custGeom>
                <a:avLst/>
                <a:gdLst>
                  <a:gd name="connsiteX0" fmla="*/ 38777 w 134485"/>
                  <a:gd name="connsiteY0" fmla="*/ 47070 h 179388"/>
                  <a:gd name="connsiteX1" fmla="*/ 0 w 134485"/>
                  <a:gd name="connsiteY1" fmla="*/ 109456 h 179388"/>
                  <a:gd name="connsiteX2" fmla="*/ 0 w 134485"/>
                  <a:gd name="connsiteY2" fmla="*/ 179388 h 179388"/>
                  <a:gd name="connsiteX3" fmla="*/ 134485 w 134485"/>
                  <a:gd name="connsiteY3" fmla="*/ 179388 h 179388"/>
                  <a:gd name="connsiteX4" fmla="*/ 134485 w 134485"/>
                  <a:gd name="connsiteY4" fmla="*/ 0 h 179388"/>
                  <a:gd name="connsiteX5" fmla="*/ 38777 w 134485"/>
                  <a:gd name="connsiteY5" fmla="*/ 47070 h 179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4485" h="179388">
                    <a:moveTo>
                      <a:pt x="38777" y="47070"/>
                    </a:moveTo>
                    <a:cubicBezTo>
                      <a:pt x="15018" y="58800"/>
                      <a:pt x="0" y="82932"/>
                      <a:pt x="0" y="109456"/>
                    </a:cubicBezTo>
                    <a:lnTo>
                      <a:pt x="0" y="179388"/>
                    </a:lnTo>
                    <a:lnTo>
                      <a:pt x="134485" y="179388"/>
                    </a:lnTo>
                    <a:lnTo>
                      <a:pt x="134485" y="0"/>
                    </a:lnTo>
                    <a:lnTo>
                      <a:pt x="38777" y="47070"/>
                    </a:lnTo>
                    <a:close/>
                  </a:path>
                </a:pathLst>
              </a:custGeom>
              <a:solidFill>
                <a:srgbClr val="5B5B5F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5" name="Freeform: Shape 1334">
                <a:extLst>
                  <a:ext uri="{FF2B5EF4-FFF2-40B4-BE49-F238E27FC236}">
                    <a16:creationId xmlns:a16="http://schemas.microsoft.com/office/drawing/2014/main" id="{861E0A6C-D91C-C753-860D-8992F58D83F7}"/>
                  </a:ext>
                </a:extLst>
              </p:cNvPr>
              <p:cNvSpPr/>
              <p:nvPr/>
            </p:nvSpPr>
            <p:spPr>
              <a:xfrm>
                <a:off x="11671937" y="4823126"/>
                <a:ext cx="134485" cy="179388"/>
              </a:xfrm>
              <a:custGeom>
                <a:avLst/>
                <a:gdLst>
                  <a:gd name="connsiteX0" fmla="*/ 134485 w 134485"/>
                  <a:gd name="connsiteY0" fmla="*/ 109531 h 179388"/>
                  <a:gd name="connsiteX1" fmla="*/ 95709 w 134485"/>
                  <a:gd name="connsiteY1" fmla="*/ 47145 h 179388"/>
                  <a:gd name="connsiteX2" fmla="*/ 0 w 134485"/>
                  <a:gd name="connsiteY2" fmla="*/ 0 h 179388"/>
                  <a:gd name="connsiteX3" fmla="*/ 0 w 134485"/>
                  <a:gd name="connsiteY3" fmla="*/ 179388 h 179388"/>
                  <a:gd name="connsiteX4" fmla="*/ 134485 w 134485"/>
                  <a:gd name="connsiteY4" fmla="*/ 179388 h 179388"/>
                  <a:gd name="connsiteX5" fmla="*/ 134485 w 134485"/>
                  <a:gd name="connsiteY5" fmla="*/ 109531 h 179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4485" h="179388">
                    <a:moveTo>
                      <a:pt x="134485" y="109531"/>
                    </a:moveTo>
                    <a:cubicBezTo>
                      <a:pt x="134485" y="83082"/>
                      <a:pt x="119468" y="58875"/>
                      <a:pt x="95709" y="47145"/>
                    </a:cubicBezTo>
                    <a:lnTo>
                      <a:pt x="0" y="0"/>
                    </a:lnTo>
                    <a:lnTo>
                      <a:pt x="0" y="179388"/>
                    </a:lnTo>
                    <a:lnTo>
                      <a:pt x="134485" y="179388"/>
                    </a:lnTo>
                    <a:lnTo>
                      <a:pt x="134485" y="109531"/>
                    </a:lnTo>
                    <a:close/>
                  </a:path>
                </a:pathLst>
              </a:custGeom>
              <a:solidFill>
                <a:srgbClr val="444344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6" name="Freeform: Shape 1335">
                <a:extLst>
                  <a:ext uri="{FF2B5EF4-FFF2-40B4-BE49-F238E27FC236}">
                    <a16:creationId xmlns:a16="http://schemas.microsoft.com/office/drawing/2014/main" id="{699CBD31-3F0D-66FF-73D3-54404B70AAB9}"/>
                  </a:ext>
                </a:extLst>
              </p:cNvPr>
              <p:cNvSpPr/>
              <p:nvPr/>
            </p:nvSpPr>
            <p:spPr>
              <a:xfrm>
                <a:off x="11592142" y="4843224"/>
                <a:ext cx="79794" cy="138743"/>
              </a:xfrm>
              <a:custGeom>
                <a:avLst/>
                <a:gdLst>
                  <a:gd name="connsiteX0" fmla="*/ 25253 w 79794"/>
                  <a:gd name="connsiteY0" fmla="*/ 0 h 138743"/>
                  <a:gd name="connsiteX1" fmla="*/ 0 w 79794"/>
                  <a:gd name="connsiteY1" fmla="*/ 43110 h 138743"/>
                  <a:gd name="connsiteX2" fmla="*/ 19351 w 79794"/>
                  <a:gd name="connsiteY2" fmla="*/ 49834 h 138743"/>
                  <a:gd name="connsiteX3" fmla="*/ 0 w 79794"/>
                  <a:gd name="connsiteY3" fmla="*/ 59323 h 138743"/>
                  <a:gd name="connsiteX4" fmla="*/ 79794 w 79794"/>
                  <a:gd name="connsiteY4" fmla="*/ 138744 h 138743"/>
                  <a:gd name="connsiteX5" fmla="*/ 79794 w 79794"/>
                  <a:gd name="connsiteY5" fmla="*/ 123950 h 138743"/>
                  <a:gd name="connsiteX6" fmla="*/ 30259 w 79794"/>
                  <a:gd name="connsiteY6" fmla="*/ 0 h 138743"/>
                  <a:gd name="connsiteX7" fmla="*/ 25253 w 79794"/>
                  <a:gd name="connsiteY7" fmla="*/ 0 h 138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9794" h="138743">
                    <a:moveTo>
                      <a:pt x="25253" y="0"/>
                    </a:moveTo>
                    <a:cubicBezTo>
                      <a:pt x="25253" y="0"/>
                      <a:pt x="0" y="18753"/>
                      <a:pt x="0" y="43110"/>
                    </a:cubicBezTo>
                    <a:lnTo>
                      <a:pt x="19351" y="49834"/>
                    </a:lnTo>
                    <a:lnTo>
                      <a:pt x="0" y="59323"/>
                    </a:lnTo>
                    <a:cubicBezTo>
                      <a:pt x="0" y="59323"/>
                      <a:pt x="25402" y="123502"/>
                      <a:pt x="79794" y="138744"/>
                    </a:cubicBezTo>
                    <a:lnTo>
                      <a:pt x="79794" y="123950"/>
                    </a:lnTo>
                    <a:lnTo>
                      <a:pt x="30259" y="0"/>
                    </a:lnTo>
                    <a:lnTo>
                      <a:pt x="25253" y="0"/>
                    </a:lnTo>
                    <a:close/>
                  </a:path>
                </a:pathLst>
              </a:custGeom>
              <a:solidFill>
                <a:srgbClr val="4A4A4A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7" name="Freeform: Shape 1336">
                <a:extLst>
                  <a:ext uri="{FF2B5EF4-FFF2-40B4-BE49-F238E27FC236}">
                    <a16:creationId xmlns:a16="http://schemas.microsoft.com/office/drawing/2014/main" id="{7DA16055-7405-448D-6452-F78616B15909}"/>
                  </a:ext>
                </a:extLst>
              </p:cNvPr>
              <p:cNvSpPr/>
              <p:nvPr/>
            </p:nvSpPr>
            <p:spPr>
              <a:xfrm>
                <a:off x="11671937" y="4843224"/>
                <a:ext cx="79794" cy="138743"/>
              </a:xfrm>
              <a:custGeom>
                <a:avLst/>
                <a:gdLst>
                  <a:gd name="connsiteX0" fmla="*/ 54541 w 79794"/>
                  <a:gd name="connsiteY0" fmla="*/ 0 h 138743"/>
                  <a:gd name="connsiteX1" fmla="*/ 79794 w 79794"/>
                  <a:gd name="connsiteY1" fmla="*/ 43110 h 138743"/>
                  <a:gd name="connsiteX2" fmla="*/ 60443 w 79794"/>
                  <a:gd name="connsiteY2" fmla="*/ 49834 h 138743"/>
                  <a:gd name="connsiteX3" fmla="*/ 79794 w 79794"/>
                  <a:gd name="connsiteY3" fmla="*/ 59323 h 138743"/>
                  <a:gd name="connsiteX4" fmla="*/ 0 w 79794"/>
                  <a:gd name="connsiteY4" fmla="*/ 138744 h 138743"/>
                  <a:gd name="connsiteX5" fmla="*/ 0 w 79794"/>
                  <a:gd name="connsiteY5" fmla="*/ 123950 h 138743"/>
                  <a:gd name="connsiteX6" fmla="*/ 49535 w 79794"/>
                  <a:gd name="connsiteY6" fmla="*/ 0 h 138743"/>
                  <a:gd name="connsiteX7" fmla="*/ 54541 w 79794"/>
                  <a:gd name="connsiteY7" fmla="*/ 0 h 138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9794" h="138743">
                    <a:moveTo>
                      <a:pt x="54541" y="0"/>
                    </a:moveTo>
                    <a:cubicBezTo>
                      <a:pt x="54541" y="0"/>
                      <a:pt x="79794" y="18753"/>
                      <a:pt x="79794" y="43110"/>
                    </a:cubicBezTo>
                    <a:lnTo>
                      <a:pt x="60443" y="49834"/>
                    </a:lnTo>
                    <a:lnTo>
                      <a:pt x="79794" y="59323"/>
                    </a:lnTo>
                    <a:cubicBezTo>
                      <a:pt x="79794" y="59323"/>
                      <a:pt x="54392" y="123502"/>
                      <a:pt x="0" y="138744"/>
                    </a:cubicBezTo>
                    <a:lnTo>
                      <a:pt x="0" y="123950"/>
                    </a:lnTo>
                    <a:lnTo>
                      <a:pt x="49535" y="0"/>
                    </a:lnTo>
                    <a:lnTo>
                      <a:pt x="54541" y="0"/>
                    </a:lnTo>
                    <a:close/>
                  </a:path>
                </a:pathLst>
              </a:custGeom>
              <a:solidFill>
                <a:srgbClr val="363636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8" name="Freeform: Shape 1337">
                <a:extLst>
                  <a:ext uri="{FF2B5EF4-FFF2-40B4-BE49-F238E27FC236}">
                    <a16:creationId xmlns:a16="http://schemas.microsoft.com/office/drawing/2014/main" id="{D66DE5BD-C5C9-0584-03F8-3F176A5D5E66}"/>
                  </a:ext>
                </a:extLst>
              </p:cNvPr>
              <p:cNvSpPr/>
              <p:nvPr/>
            </p:nvSpPr>
            <p:spPr>
              <a:xfrm>
                <a:off x="11622402" y="4847707"/>
                <a:ext cx="49535" cy="123950"/>
              </a:xfrm>
              <a:custGeom>
                <a:avLst/>
                <a:gdLst>
                  <a:gd name="connsiteX0" fmla="*/ 0 w 49535"/>
                  <a:gd name="connsiteY0" fmla="*/ 0 h 123950"/>
                  <a:gd name="connsiteX1" fmla="*/ 49535 w 49535"/>
                  <a:gd name="connsiteY1" fmla="*/ 123950 h 123950"/>
                  <a:gd name="connsiteX2" fmla="*/ 49535 w 49535"/>
                  <a:gd name="connsiteY2" fmla="*/ 11581 h 123950"/>
                  <a:gd name="connsiteX3" fmla="*/ 0 w 49535"/>
                  <a:gd name="connsiteY3" fmla="*/ 0 h 123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535" h="123950">
                    <a:moveTo>
                      <a:pt x="0" y="0"/>
                    </a:moveTo>
                    <a:cubicBezTo>
                      <a:pt x="0" y="0"/>
                      <a:pt x="2540" y="73743"/>
                      <a:pt x="49535" y="123950"/>
                    </a:cubicBezTo>
                    <a:lnTo>
                      <a:pt x="49535" y="1158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9" name="Freeform: Shape 1338">
                <a:extLst>
                  <a:ext uri="{FF2B5EF4-FFF2-40B4-BE49-F238E27FC236}">
                    <a16:creationId xmlns:a16="http://schemas.microsoft.com/office/drawing/2014/main" id="{17162810-2726-F6C8-22CF-E188FA869A8C}"/>
                  </a:ext>
                </a:extLst>
              </p:cNvPr>
              <p:cNvSpPr/>
              <p:nvPr/>
            </p:nvSpPr>
            <p:spPr>
              <a:xfrm>
                <a:off x="11671937" y="4847707"/>
                <a:ext cx="49535" cy="123950"/>
              </a:xfrm>
              <a:custGeom>
                <a:avLst/>
                <a:gdLst>
                  <a:gd name="connsiteX0" fmla="*/ 49535 w 49535"/>
                  <a:gd name="connsiteY0" fmla="*/ 0 h 123950"/>
                  <a:gd name="connsiteX1" fmla="*/ 0 w 49535"/>
                  <a:gd name="connsiteY1" fmla="*/ 123950 h 123950"/>
                  <a:gd name="connsiteX2" fmla="*/ 0 w 49535"/>
                  <a:gd name="connsiteY2" fmla="*/ 11581 h 123950"/>
                  <a:gd name="connsiteX3" fmla="*/ 49535 w 49535"/>
                  <a:gd name="connsiteY3" fmla="*/ 0 h 123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535" h="123950">
                    <a:moveTo>
                      <a:pt x="49535" y="0"/>
                    </a:moveTo>
                    <a:cubicBezTo>
                      <a:pt x="49535" y="0"/>
                      <a:pt x="46995" y="73743"/>
                      <a:pt x="0" y="123950"/>
                    </a:cubicBezTo>
                    <a:lnTo>
                      <a:pt x="0" y="11581"/>
                    </a:lnTo>
                    <a:lnTo>
                      <a:pt x="49535" y="0"/>
                    </a:lnTo>
                    <a:close/>
                  </a:path>
                </a:pathLst>
              </a:custGeom>
              <a:solidFill>
                <a:srgbClr val="EBEBED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0" name="Freeform: Shape 1339">
                <a:extLst>
                  <a:ext uri="{FF2B5EF4-FFF2-40B4-BE49-F238E27FC236}">
                    <a16:creationId xmlns:a16="http://schemas.microsoft.com/office/drawing/2014/main" id="{5D628D7F-5519-5A18-0F08-DF08B56463B8}"/>
                  </a:ext>
                </a:extLst>
              </p:cNvPr>
              <p:cNvSpPr/>
              <p:nvPr/>
            </p:nvSpPr>
            <p:spPr>
              <a:xfrm>
                <a:off x="11648103" y="4849052"/>
                <a:ext cx="23833" cy="122456"/>
              </a:xfrm>
              <a:custGeom>
                <a:avLst/>
                <a:gdLst>
                  <a:gd name="connsiteX0" fmla="*/ 0 w 23833"/>
                  <a:gd name="connsiteY0" fmla="*/ 0 h 122456"/>
                  <a:gd name="connsiteX1" fmla="*/ 16811 w 23833"/>
                  <a:gd name="connsiteY1" fmla="*/ 34443 h 122456"/>
                  <a:gd name="connsiteX2" fmla="*/ 5753 w 23833"/>
                  <a:gd name="connsiteY2" fmla="*/ 98921 h 122456"/>
                  <a:gd name="connsiteX3" fmla="*/ 23834 w 23833"/>
                  <a:gd name="connsiteY3" fmla="*/ 122456 h 122456"/>
                  <a:gd name="connsiteX4" fmla="*/ 23834 w 23833"/>
                  <a:gd name="connsiteY4" fmla="*/ 0 h 122456"/>
                  <a:gd name="connsiteX5" fmla="*/ 0 w 23833"/>
                  <a:gd name="connsiteY5" fmla="*/ 0 h 122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833" h="122456">
                    <a:moveTo>
                      <a:pt x="0" y="0"/>
                    </a:moveTo>
                    <a:lnTo>
                      <a:pt x="16811" y="34443"/>
                    </a:lnTo>
                    <a:lnTo>
                      <a:pt x="5753" y="98921"/>
                    </a:lnTo>
                    <a:cubicBezTo>
                      <a:pt x="10908" y="107065"/>
                      <a:pt x="16885" y="114985"/>
                      <a:pt x="23834" y="122456"/>
                    </a:cubicBezTo>
                    <a:lnTo>
                      <a:pt x="2383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CB3FB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1" name="Freeform: Shape 1340">
                <a:extLst>
                  <a:ext uri="{FF2B5EF4-FFF2-40B4-BE49-F238E27FC236}">
                    <a16:creationId xmlns:a16="http://schemas.microsoft.com/office/drawing/2014/main" id="{29318CBA-8F3A-C52B-7251-529B69B39FF4}"/>
                  </a:ext>
                </a:extLst>
              </p:cNvPr>
              <p:cNvSpPr/>
              <p:nvPr/>
            </p:nvSpPr>
            <p:spPr>
              <a:xfrm>
                <a:off x="11671937" y="4849052"/>
                <a:ext cx="23833" cy="122456"/>
              </a:xfrm>
              <a:custGeom>
                <a:avLst/>
                <a:gdLst>
                  <a:gd name="connsiteX0" fmla="*/ 23834 w 23833"/>
                  <a:gd name="connsiteY0" fmla="*/ 0 h 122456"/>
                  <a:gd name="connsiteX1" fmla="*/ 0 w 23833"/>
                  <a:gd name="connsiteY1" fmla="*/ 0 h 122456"/>
                  <a:gd name="connsiteX2" fmla="*/ 0 w 23833"/>
                  <a:gd name="connsiteY2" fmla="*/ 122456 h 122456"/>
                  <a:gd name="connsiteX3" fmla="*/ 18454 w 23833"/>
                  <a:gd name="connsiteY3" fmla="*/ 98324 h 122456"/>
                  <a:gd name="connsiteX4" fmla="*/ 7023 w 23833"/>
                  <a:gd name="connsiteY4" fmla="*/ 34518 h 122456"/>
                  <a:gd name="connsiteX5" fmla="*/ 23834 w 23833"/>
                  <a:gd name="connsiteY5" fmla="*/ 0 h 122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833" h="122456">
                    <a:moveTo>
                      <a:pt x="23834" y="0"/>
                    </a:moveTo>
                    <a:lnTo>
                      <a:pt x="0" y="0"/>
                    </a:lnTo>
                    <a:lnTo>
                      <a:pt x="0" y="122456"/>
                    </a:lnTo>
                    <a:cubicBezTo>
                      <a:pt x="7098" y="114835"/>
                      <a:pt x="13224" y="106692"/>
                      <a:pt x="18454" y="98324"/>
                    </a:cubicBezTo>
                    <a:lnTo>
                      <a:pt x="7023" y="34518"/>
                    </a:lnTo>
                    <a:lnTo>
                      <a:pt x="23834" y="0"/>
                    </a:lnTo>
                    <a:close/>
                  </a:path>
                </a:pathLst>
              </a:custGeom>
              <a:solidFill>
                <a:srgbClr val="6BA1E1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2" name="Freeform: Shape 1341">
                <a:extLst>
                  <a:ext uri="{FF2B5EF4-FFF2-40B4-BE49-F238E27FC236}">
                    <a16:creationId xmlns:a16="http://schemas.microsoft.com/office/drawing/2014/main" id="{D7E21DA3-A9F2-9810-88AD-F0285B21F07A}"/>
                  </a:ext>
                </a:extLst>
              </p:cNvPr>
              <p:cNvSpPr/>
              <p:nvPr/>
            </p:nvSpPr>
            <p:spPr>
              <a:xfrm>
                <a:off x="11731409" y="4946255"/>
                <a:ext cx="40047" cy="20023"/>
              </a:xfrm>
              <a:custGeom>
                <a:avLst/>
                <a:gdLst>
                  <a:gd name="connsiteX0" fmla="*/ 0 w 40047"/>
                  <a:gd name="connsiteY0" fmla="*/ 20023 h 20023"/>
                  <a:gd name="connsiteX1" fmla="*/ 20024 w 40047"/>
                  <a:gd name="connsiteY1" fmla="*/ 0 h 20023"/>
                  <a:gd name="connsiteX2" fmla="*/ 40047 w 40047"/>
                  <a:gd name="connsiteY2" fmla="*/ 20023 h 20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047" h="20023">
                    <a:moveTo>
                      <a:pt x="0" y="20023"/>
                    </a:moveTo>
                    <a:lnTo>
                      <a:pt x="20024" y="0"/>
                    </a:lnTo>
                    <a:lnTo>
                      <a:pt x="40047" y="20023"/>
                    </a:lnTo>
                    <a:close/>
                  </a:path>
                </a:pathLst>
              </a:custGeom>
              <a:solidFill>
                <a:srgbClr val="FFFFFF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3" name="Freeform: Shape 1342">
                <a:extLst>
                  <a:ext uri="{FF2B5EF4-FFF2-40B4-BE49-F238E27FC236}">
                    <a16:creationId xmlns:a16="http://schemas.microsoft.com/office/drawing/2014/main" id="{915B2988-7FDD-CCC6-4B4F-F822D9471E7D}"/>
                  </a:ext>
                </a:extLst>
              </p:cNvPr>
              <p:cNvSpPr/>
              <p:nvPr/>
            </p:nvSpPr>
            <p:spPr>
              <a:xfrm>
                <a:off x="11592142" y="4705078"/>
                <a:ext cx="79794" cy="159663"/>
              </a:xfrm>
              <a:custGeom>
                <a:avLst/>
                <a:gdLst>
                  <a:gd name="connsiteX0" fmla="*/ 0 w 79794"/>
                  <a:gd name="connsiteY0" fmla="*/ 79869 h 159663"/>
                  <a:gd name="connsiteX1" fmla="*/ 79794 w 79794"/>
                  <a:gd name="connsiteY1" fmla="*/ 159664 h 159663"/>
                  <a:gd name="connsiteX2" fmla="*/ 79794 w 79794"/>
                  <a:gd name="connsiteY2" fmla="*/ 0 h 159663"/>
                  <a:gd name="connsiteX3" fmla="*/ 0 w 79794"/>
                  <a:gd name="connsiteY3" fmla="*/ 79869 h 159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794" h="159663">
                    <a:moveTo>
                      <a:pt x="0" y="79869"/>
                    </a:moveTo>
                    <a:cubicBezTo>
                      <a:pt x="0" y="123950"/>
                      <a:pt x="35713" y="159664"/>
                      <a:pt x="79794" y="159664"/>
                    </a:cubicBezTo>
                    <a:lnTo>
                      <a:pt x="79794" y="0"/>
                    </a:lnTo>
                    <a:cubicBezTo>
                      <a:pt x="35713" y="75"/>
                      <a:pt x="0" y="35788"/>
                      <a:pt x="0" y="79869"/>
                    </a:cubicBezTo>
                    <a:close/>
                  </a:path>
                </a:pathLst>
              </a:custGeom>
              <a:solidFill>
                <a:srgbClr val="EDDED1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0" name="Freeform: Shape 2239">
                <a:extLst>
                  <a:ext uri="{FF2B5EF4-FFF2-40B4-BE49-F238E27FC236}">
                    <a16:creationId xmlns:a16="http://schemas.microsoft.com/office/drawing/2014/main" id="{5861B1EA-13D9-F985-CE62-8E48A97FD51B}"/>
                  </a:ext>
                </a:extLst>
              </p:cNvPr>
              <p:cNvSpPr/>
              <p:nvPr/>
            </p:nvSpPr>
            <p:spPr>
              <a:xfrm>
                <a:off x="11671937" y="4705153"/>
                <a:ext cx="79794" cy="159663"/>
              </a:xfrm>
              <a:custGeom>
                <a:avLst/>
                <a:gdLst>
                  <a:gd name="connsiteX0" fmla="*/ 0 w 79794"/>
                  <a:gd name="connsiteY0" fmla="*/ 0 h 159663"/>
                  <a:gd name="connsiteX1" fmla="*/ 0 w 79794"/>
                  <a:gd name="connsiteY1" fmla="*/ 159664 h 159663"/>
                  <a:gd name="connsiteX2" fmla="*/ 79794 w 79794"/>
                  <a:gd name="connsiteY2" fmla="*/ 79869 h 159663"/>
                  <a:gd name="connsiteX3" fmla="*/ 0 w 79794"/>
                  <a:gd name="connsiteY3" fmla="*/ 0 h 159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794" h="159663">
                    <a:moveTo>
                      <a:pt x="0" y="0"/>
                    </a:moveTo>
                    <a:lnTo>
                      <a:pt x="0" y="159664"/>
                    </a:lnTo>
                    <a:cubicBezTo>
                      <a:pt x="44081" y="159664"/>
                      <a:pt x="79794" y="123950"/>
                      <a:pt x="79794" y="79869"/>
                    </a:cubicBezTo>
                    <a:cubicBezTo>
                      <a:pt x="79794" y="35713"/>
                      <a:pt x="44081" y="0"/>
                      <a:pt x="0" y="0"/>
                    </a:cubicBezTo>
                    <a:close/>
                  </a:path>
                </a:pathLst>
              </a:custGeom>
              <a:solidFill>
                <a:srgbClr val="DFCCBD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241" name="Freeform: Shape 2240">
              <a:extLst>
                <a:ext uri="{FF2B5EF4-FFF2-40B4-BE49-F238E27FC236}">
                  <a16:creationId xmlns:a16="http://schemas.microsoft.com/office/drawing/2014/main" id="{C9973EAC-A81C-35DC-F099-A70C1F27A30D}"/>
                </a:ext>
              </a:extLst>
            </p:cNvPr>
            <p:cNvSpPr/>
            <p:nvPr/>
          </p:nvSpPr>
          <p:spPr>
            <a:xfrm>
              <a:off x="11588387" y="4687670"/>
              <a:ext cx="165212" cy="97277"/>
            </a:xfrm>
            <a:custGeom>
              <a:avLst/>
              <a:gdLst>
                <a:gd name="connsiteX0" fmla="*/ 3756 w 165212"/>
                <a:gd name="connsiteY0" fmla="*/ 97278 h 97277"/>
                <a:gd name="connsiteX1" fmla="*/ 39170 w 165212"/>
                <a:gd name="connsiteY1" fmla="*/ 13972 h 97277"/>
                <a:gd name="connsiteX2" fmla="*/ 93038 w 165212"/>
                <a:gd name="connsiteY2" fmla="*/ 0 h 97277"/>
                <a:gd name="connsiteX3" fmla="*/ 164988 w 165212"/>
                <a:gd name="connsiteY3" fmla="*/ 77852 h 97277"/>
                <a:gd name="connsiteX4" fmla="*/ 163494 w 165212"/>
                <a:gd name="connsiteY4" fmla="*/ 97278 h 97277"/>
                <a:gd name="connsiteX5" fmla="*/ 163494 w 165212"/>
                <a:gd name="connsiteY5" fmla="*/ 97278 h 97277"/>
                <a:gd name="connsiteX6" fmla="*/ 157741 w 165212"/>
                <a:gd name="connsiteY6" fmla="*/ 92944 h 97277"/>
                <a:gd name="connsiteX7" fmla="*/ 121654 w 165212"/>
                <a:gd name="connsiteY7" fmla="*/ 45501 h 97277"/>
                <a:gd name="connsiteX8" fmla="*/ 24526 w 165212"/>
                <a:gd name="connsiteY8" fmla="*/ 61938 h 97277"/>
                <a:gd name="connsiteX9" fmla="*/ 10704 w 165212"/>
                <a:gd name="connsiteY9" fmla="*/ 94140 h 97277"/>
                <a:gd name="connsiteX10" fmla="*/ 5474 w 165212"/>
                <a:gd name="connsiteY10" fmla="*/ 97278 h 97277"/>
                <a:gd name="connsiteX11" fmla="*/ 3756 w 165212"/>
                <a:gd name="connsiteY11" fmla="*/ 97278 h 97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212" h="97277">
                  <a:moveTo>
                    <a:pt x="3756" y="97278"/>
                  </a:moveTo>
                  <a:cubicBezTo>
                    <a:pt x="-14400" y="9265"/>
                    <a:pt x="39170" y="13972"/>
                    <a:pt x="39170" y="13972"/>
                  </a:cubicBezTo>
                  <a:cubicBezTo>
                    <a:pt x="54711" y="4035"/>
                    <a:pt x="73688" y="0"/>
                    <a:pt x="93038" y="0"/>
                  </a:cubicBezTo>
                  <a:cubicBezTo>
                    <a:pt x="135102" y="-75"/>
                    <a:pt x="168275" y="35938"/>
                    <a:pt x="164988" y="77852"/>
                  </a:cubicBezTo>
                  <a:lnTo>
                    <a:pt x="163494" y="97278"/>
                  </a:lnTo>
                  <a:lnTo>
                    <a:pt x="163494" y="97278"/>
                  </a:lnTo>
                  <a:cubicBezTo>
                    <a:pt x="160804" y="97278"/>
                    <a:pt x="158488" y="95485"/>
                    <a:pt x="157741" y="92944"/>
                  </a:cubicBezTo>
                  <a:cubicBezTo>
                    <a:pt x="150344" y="67168"/>
                    <a:pt x="121654" y="45501"/>
                    <a:pt x="121654" y="45501"/>
                  </a:cubicBezTo>
                  <a:cubicBezTo>
                    <a:pt x="97073" y="64927"/>
                    <a:pt x="24526" y="61938"/>
                    <a:pt x="24526" y="61938"/>
                  </a:cubicBezTo>
                  <a:cubicBezTo>
                    <a:pt x="23854" y="69111"/>
                    <a:pt x="14589" y="86893"/>
                    <a:pt x="10704" y="94140"/>
                  </a:cubicBezTo>
                  <a:cubicBezTo>
                    <a:pt x="9658" y="96082"/>
                    <a:pt x="7640" y="97278"/>
                    <a:pt x="5474" y="97278"/>
                  </a:cubicBezTo>
                  <a:lnTo>
                    <a:pt x="3756" y="97278"/>
                  </a:lnTo>
                  <a:close/>
                </a:path>
              </a:pathLst>
            </a:custGeom>
            <a:solidFill>
              <a:srgbClr val="3A2F1D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242" name="Freeform: Shape 2241">
            <a:extLst>
              <a:ext uri="{FF2B5EF4-FFF2-40B4-BE49-F238E27FC236}">
                <a16:creationId xmlns:a16="http://schemas.microsoft.com/office/drawing/2014/main" id="{D16EC810-CEDF-F5BD-3C67-D13DFC8AC0C9}"/>
              </a:ext>
            </a:extLst>
          </p:cNvPr>
          <p:cNvSpPr/>
          <p:nvPr/>
        </p:nvSpPr>
        <p:spPr>
          <a:xfrm>
            <a:off x="11671937" y="4662342"/>
            <a:ext cx="62162" cy="49983"/>
          </a:xfrm>
          <a:custGeom>
            <a:avLst/>
            <a:gdLst>
              <a:gd name="connsiteX0" fmla="*/ 46323 w 62162"/>
              <a:gd name="connsiteY0" fmla="*/ 49983 h 49983"/>
              <a:gd name="connsiteX1" fmla="*/ 0 w 62162"/>
              <a:gd name="connsiteY1" fmla="*/ 40644 h 49983"/>
              <a:gd name="connsiteX2" fmla="*/ 0 w 62162"/>
              <a:gd name="connsiteY2" fmla="*/ 0 h 49983"/>
              <a:gd name="connsiteX3" fmla="*/ 62162 w 62162"/>
              <a:gd name="connsiteY3" fmla="*/ 12552 h 49983"/>
              <a:gd name="connsiteX4" fmla="*/ 46323 w 62162"/>
              <a:gd name="connsiteY4" fmla="*/ 49983 h 49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162" h="49983">
                <a:moveTo>
                  <a:pt x="46323" y="49983"/>
                </a:moveTo>
                <a:cubicBezTo>
                  <a:pt x="31679" y="43782"/>
                  <a:pt x="16063" y="40644"/>
                  <a:pt x="0" y="40644"/>
                </a:cubicBezTo>
                <a:lnTo>
                  <a:pt x="0" y="0"/>
                </a:lnTo>
                <a:cubicBezTo>
                  <a:pt x="21518" y="0"/>
                  <a:pt x="42437" y="4259"/>
                  <a:pt x="62162" y="12552"/>
                </a:cubicBezTo>
                <a:lnTo>
                  <a:pt x="46323" y="49983"/>
                </a:lnTo>
                <a:close/>
              </a:path>
            </a:pathLst>
          </a:custGeom>
          <a:solidFill>
            <a:srgbClr val="FFFFFF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43" name="Freeform: Shape 2242">
            <a:extLst>
              <a:ext uri="{FF2B5EF4-FFF2-40B4-BE49-F238E27FC236}">
                <a16:creationId xmlns:a16="http://schemas.microsoft.com/office/drawing/2014/main" id="{FAEB70D3-C1A7-DA0D-F7AF-0277827F9925}"/>
              </a:ext>
            </a:extLst>
          </p:cNvPr>
          <p:cNvSpPr/>
          <p:nvPr/>
        </p:nvSpPr>
        <p:spPr>
          <a:xfrm>
            <a:off x="11743289" y="4694245"/>
            <a:ext cx="88311" cy="127760"/>
          </a:xfrm>
          <a:custGeom>
            <a:avLst/>
            <a:gdLst>
              <a:gd name="connsiteX0" fmla="*/ 88312 w 88311"/>
              <a:gd name="connsiteY0" fmla="*/ 127761 h 127760"/>
              <a:gd name="connsiteX1" fmla="*/ 47668 w 88311"/>
              <a:gd name="connsiteY1" fmla="*/ 127761 h 127760"/>
              <a:gd name="connsiteX2" fmla="*/ 0 w 88311"/>
              <a:gd name="connsiteY2" fmla="*/ 32501 h 127760"/>
              <a:gd name="connsiteX3" fmla="*/ 24432 w 88311"/>
              <a:gd name="connsiteY3" fmla="*/ 0 h 127760"/>
              <a:gd name="connsiteX4" fmla="*/ 70903 w 88311"/>
              <a:gd name="connsiteY4" fmla="*/ 55214 h 127760"/>
              <a:gd name="connsiteX5" fmla="*/ 88312 w 88311"/>
              <a:gd name="connsiteY5" fmla="*/ 127761 h 127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311" h="127760">
                <a:moveTo>
                  <a:pt x="88312" y="127761"/>
                </a:moveTo>
                <a:lnTo>
                  <a:pt x="47668" y="127761"/>
                </a:lnTo>
                <a:cubicBezTo>
                  <a:pt x="47668" y="89956"/>
                  <a:pt x="30334" y="55214"/>
                  <a:pt x="0" y="32501"/>
                </a:cubicBezTo>
                <a:lnTo>
                  <a:pt x="24432" y="0"/>
                </a:lnTo>
                <a:cubicBezTo>
                  <a:pt x="43857" y="14569"/>
                  <a:pt x="59921" y="33621"/>
                  <a:pt x="70903" y="55214"/>
                </a:cubicBezTo>
                <a:cubicBezTo>
                  <a:pt x="82335" y="77478"/>
                  <a:pt x="88312" y="102582"/>
                  <a:pt x="88312" y="127761"/>
                </a:cubicBezTo>
                <a:close/>
              </a:path>
            </a:pathLst>
          </a:custGeom>
          <a:solidFill>
            <a:srgbClr val="FFFFFF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46" name="Freeform: Shape 2245">
            <a:extLst>
              <a:ext uri="{FF2B5EF4-FFF2-40B4-BE49-F238E27FC236}">
                <a16:creationId xmlns:a16="http://schemas.microsoft.com/office/drawing/2014/main" id="{1BBFB6B5-3BC4-9A7B-E8B0-224DEF80C86A}"/>
              </a:ext>
            </a:extLst>
          </p:cNvPr>
          <p:cNvSpPr/>
          <p:nvPr/>
        </p:nvSpPr>
        <p:spPr>
          <a:xfrm>
            <a:off x="10263504" y="2667076"/>
            <a:ext cx="618556" cy="679851"/>
          </a:xfrm>
          <a:custGeom>
            <a:avLst/>
            <a:gdLst>
              <a:gd name="connsiteX0" fmla="*/ 328293 w 618556"/>
              <a:gd name="connsiteY0" fmla="*/ 618586 h 679851"/>
              <a:gd name="connsiteX1" fmla="*/ 364604 w 618556"/>
              <a:gd name="connsiteY1" fmla="*/ 654897 h 679851"/>
              <a:gd name="connsiteX2" fmla="*/ 394565 w 618556"/>
              <a:gd name="connsiteY2" fmla="*/ 638983 h 679851"/>
              <a:gd name="connsiteX3" fmla="*/ 414438 w 618556"/>
              <a:gd name="connsiteY3" fmla="*/ 647276 h 679851"/>
              <a:gd name="connsiteX4" fmla="*/ 424898 w 618556"/>
              <a:gd name="connsiteY4" fmla="*/ 679851 h 679851"/>
              <a:gd name="connsiteX5" fmla="*/ 456652 w 618556"/>
              <a:gd name="connsiteY5" fmla="*/ 679851 h 679851"/>
              <a:gd name="connsiteX6" fmla="*/ 488405 w 618556"/>
              <a:gd name="connsiteY6" fmla="*/ 679851 h 679851"/>
              <a:gd name="connsiteX7" fmla="*/ 498342 w 618556"/>
              <a:gd name="connsiteY7" fmla="*/ 647500 h 679851"/>
              <a:gd name="connsiteX8" fmla="*/ 518291 w 618556"/>
              <a:gd name="connsiteY8" fmla="*/ 639281 h 679851"/>
              <a:gd name="connsiteX9" fmla="*/ 548774 w 618556"/>
              <a:gd name="connsiteY9" fmla="*/ 654897 h 679851"/>
              <a:gd name="connsiteX10" fmla="*/ 593603 w 618556"/>
              <a:gd name="connsiteY10" fmla="*/ 609994 h 679851"/>
              <a:gd name="connsiteX11" fmla="*/ 577689 w 618556"/>
              <a:gd name="connsiteY11" fmla="*/ 580108 h 679851"/>
              <a:gd name="connsiteX12" fmla="*/ 585982 w 618556"/>
              <a:gd name="connsiteY12" fmla="*/ 560234 h 679851"/>
              <a:gd name="connsiteX13" fmla="*/ 618557 w 618556"/>
              <a:gd name="connsiteY13" fmla="*/ 549774 h 679851"/>
              <a:gd name="connsiteX14" fmla="*/ 618557 w 618556"/>
              <a:gd name="connsiteY14" fmla="*/ 486342 h 679851"/>
              <a:gd name="connsiteX15" fmla="*/ 586206 w 618556"/>
              <a:gd name="connsiteY15" fmla="*/ 476405 h 679851"/>
              <a:gd name="connsiteX16" fmla="*/ 577689 w 618556"/>
              <a:gd name="connsiteY16" fmla="*/ 455933 h 679851"/>
              <a:gd name="connsiteX17" fmla="*/ 593603 w 618556"/>
              <a:gd name="connsiteY17" fmla="*/ 425973 h 679851"/>
              <a:gd name="connsiteX18" fmla="*/ 548774 w 618556"/>
              <a:gd name="connsiteY18" fmla="*/ 381145 h 679851"/>
              <a:gd name="connsiteX19" fmla="*/ 518291 w 618556"/>
              <a:gd name="connsiteY19" fmla="*/ 396760 h 679851"/>
              <a:gd name="connsiteX20" fmla="*/ 498342 w 618556"/>
              <a:gd name="connsiteY20" fmla="*/ 388541 h 679851"/>
              <a:gd name="connsiteX21" fmla="*/ 488405 w 618556"/>
              <a:gd name="connsiteY21" fmla="*/ 356190 h 679851"/>
              <a:gd name="connsiteX22" fmla="*/ 456652 w 618556"/>
              <a:gd name="connsiteY22" fmla="*/ 356190 h 679851"/>
              <a:gd name="connsiteX23" fmla="*/ 433416 w 618556"/>
              <a:gd name="connsiteY23" fmla="*/ 356190 h 679851"/>
              <a:gd name="connsiteX24" fmla="*/ 380967 w 618556"/>
              <a:gd name="connsiteY24" fmla="*/ 69438 h 679851"/>
              <a:gd name="connsiteX25" fmla="*/ 243493 w 618556"/>
              <a:gd name="connsiteY25" fmla="*/ 5782 h 679851"/>
              <a:gd name="connsiteX26" fmla="*/ 12627 w 618556"/>
              <a:gd name="connsiteY26" fmla="*/ 244866 h 679851"/>
              <a:gd name="connsiteX27" fmla="*/ 36236 w 618556"/>
              <a:gd name="connsiteY27" fmla="*/ 385179 h 679851"/>
              <a:gd name="connsiteX28" fmla="*/ 103255 w 618556"/>
              <a:gd name="connsiteY28" fmla="*/ 385179 h 679851"/>
              <a:gd name="connsiteX29" fmla="*/ 98847 w 618556"/>
              <a:gd name="connsiteY29" fmla="*/ 406921 h 679851"/>
              <a:gd name="connsiteX30" fmla="*/ 93766 w 618556"/>
              <a:gd name="connsiteY30" fmla="*/ 408789 h 679851"/>
              <a:gd name="connsiteX31" fmla="*/ 0 w 618556"/>
              <a:gd name="connsiteY31" fmla="*/ 542527 h 679851"/>
              <a:gd name="connsiteX32" fmla="*/ 0 w 618556"/>
              <a:gd name="connsiteY32" fmla="*/ 618660 h 679851"/>
              <a:gd name="connsiteX33" fmla="*/ 230269 w 618556"/>
              <a:gd name="connsiteY33" fmla="*/ 618660 h 679851"/>
              <a:gd name="connsiteX34" fmla="*/ 328293 w 618556"/>
              <a:gd name="connsiteY34" fmla="*/ 618660 h 679851"/>
              <a:gd name="connsiteX35" fmla="*/ 357880 w 618556"/>
              <a:gd name="connsiteY35" fmla="*/ 387794 h 679851"/>
              <a:gd name="connsiteX36" fmla="*/ 357208 w 618556"/>
              <a:gd name="connsiteY36" fmla="*/ 385179 h 679851"/>
              <a:gd name="connsiteX37" fmla="*/ 360570 w 618556"/>
              <a:gd name="connsiteY37" fmla="*/ 385179 h 679851"/>
              <a:gd name="connsiteX38" fmla="*/ 357880 w 618556"/>
              <a:gd name="connsiteY38" fmla="*/ 387794 h 679851"/>
              <a:gd name="connsiteX39" fmla="*/ 394490 w 618556"/>
              <a:gd name="connsiteY39" fmla="*/ 396984 h 679851"/>
              <a:gd name="connsiteX40" fmla="*/ 372225 w 618556"/>
              <a:gd name="connsiteY40" fmla="*/ 385105 h 679851"/>
              <a:gd name="connsiteX41" fmla="*/ 415559 w 618556"/>
              <a:gd name="connsiteY41" fmla="*/ 385105 h 679851"/>
              <a:gd name="connsiteX42" fmla="*/ 414438 w 618556"/>
              <a:gd name="connsiteY42" fmla="*/ 388616 h 679851"/>
              <a:gd name="connsiteX43" fmla="*/ 394490 w 618556"/>
              <a:gd name="connsiteY43" fmla="*/ 396984 h 679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618556" h="679851">
                <a:moveTo>
                  <a:pt x="328293" y="618586"/>
                </a:moveTo>
                <a:lnTo>
                  <a:pt x="364604" y="654897"/>
                </a:lnTo>
                <a:lnTo>
                  <a:pt x="394565" y="638983"/>
                </a:lnTo>
                <a:cubicBezTo>
                  <a:pt x="400915" y="642270"/>
                  <a:pt x="407565" y="645034"/>
                  <a:pt x="414438" y="647276"/>
                </a:cubicBezTo>
                <a:lnTo>
                  <a:pt x="424898" y="679851"/>
                </a:lnTo>
                <a:lnTo>
                  <a:pt x="456652" y="679851"/>
                </a:lnTo>
                <a:lnTo>
                  <a:pt x="488405" y="679851"/>
                </a:lnTo>
                <a:lnTo>
                  <a:pt x="498342" y="647500"/>
                </a:lnTo>
                <a:cubicBezTo>
                  <a:pt x="505216" y="645259"/>
                  <a:pt x="511940" y="642494"/>
                  <a:pt x="518291" y="639281"/>
                </a:cubicBezTo>
                <a:lnTo>
                  <a:pt x="548774" y="654897"/>
                </a:lnTo>
                <a:lnTo>
                  <a:pt x="593603" y="609994"/>
                </a:lnTo>
                <a:lnTo>
                  <a:pt x="577689" y="580108"/>
                </a:lnTo>
                <a:cubicBezTo>
                  <a:pt x="580976" y="573757"/>
                  <a:pt x="583740" y="567108"/>
                  <a:pt x="585982" y="560234"/>
                </a:cubicBezTo>
                <a:lnTo>
                  <a:pt x="618557" y="549774"/>
                </a:lnTo>
                <a:lnTo>
                  <a:pt x="618557" y="486342"/>
                </a:lnTo>
                <a:lnTo>
                  <a:pt x="586206" y="476405"/>
                </a:lnTo>
                <a:cubicBezTo>
                  <a:pt x="583890" y="469307"/>
                  <a:pt x="581051" y="462433"/>
                  <a:pt x="577689" y="455933"/>
                </a:cubicBezTo>
                <a:lnTo>
                  <a:pt x="593603" y="425973"/>
                </a:lnTo>
                <a:lnTo>
                  <a:pt x="548774" y="381145"/>
                </a:lnTo>
                <a:lnTo>
                  <a:pt x="518291" y="396760"/>
                </a:lnTo>
                <a:cubicBezTo>
                  <a:pt x="511940" y="393547"/>
                  <a:pt x="505216" y="390783"/>
                  <a:pt x="498342" y="388541"/>
                </a:cubicBezTo>
                <a:lnTo>
                  <a:pt x="488405" y="356190"/>
                </a:lnTo>
                <a:lnTo>
                  <a:pt x="456652" y="356190"/>
                </a:lnTo>
                <a:lnTo>
                  <a:pt x="433416" y="356190"/>
                </a:lnTo>
                <a:cubicBezTo>
                  <a:pt x="463003" y="274378"/>
                  <a:pt x="447462" y="152296"/>
                  <a:pt x="380967" y="69438"/>
                </a:cubicBezTo>
                <a:cubicBezTo>
                  <a:pt x="306028" y="-23955"/>
                  <a:pt x="243493" y="5782"/>
                  <a:pt x="243493" y="5782"/>
                </a:cubicBezTo>
                <a:cubicBezTo>
                  <a:pt x="113192" y="-34265"/>
                  <a:pt x="12627" y="143255"/>
                  <a:pt x="12627" y="244866"/>
                </a:cubicBezTo>
                <a:cubicBezTo>
                  <a:pt x="12627" y="346477"/>
                  <a:pt x="36236" y="385179"/>
                  <a:pt x="36236" y="385179"/>
                </a:cubicBezTo>
                <a:lnTo>
                  <a:pt x="103255" y="385179"/>
                </a:lnTo>
                <a:cubicBezTo>
                  <a:pt x="101461" y="391904"/>
                  <a:pt x="99893" y="399151"/>
                  <a:pt x="98847" y="406921"/>
                </a:cubicBezTo>
                <a:lnTo>
                  <a:pt x="93766" y="408789"/>
                </a:lnTo>
                <a:cubicBezTo>
                  <a:pt x="37432" y="429186"/>
                  <a:pt x="0" y="482681"/>
                  <a:pt x="0" y="542527"/>
                </a:cubicBezTo>
                <a:lnTo>
                  <a:pt x="0" y="618660"/>
                </a:lnTo>
                <a:lnTo>
                  <a:pt x="230269" y="618660"/>
                </a:lnTo>
                <a:lnTo>
                  <a:pt x="328293" y="618660"/>
                </a:lnTo>
                <a:close/>
                <a:moveTo>
                  <a:pt x="357880" y="387794"/>
                </a:moveTo>
                <a:cubicBezTo>
                  <a:pt x="357656" y="386898"/>
                  <a:pt x="357432" y="386001"/>
                  <a:pt x="357208" y="385179"/>
                </a:cubicBezTo>
                <a:lnTo>
                  <a:pt x="360570" y="385179"/>
                </a:lnTo>
                <a:lnTo>
                  <a:pt x="357880" y="387794"/>
                </a:lnTo>
                <a:close/>
                <a:moveTo>
                  <a:pt x="394490" y="396984"/>
                </a:moveTo>
                <a:lnTo>
                  <a:pt x="372225" y="385105"/>
                </a:lnTo>
                <a:lnTo>
                  <a:pt x="415559" y="385105"/>
                </a:lnTo>
                <a:lnTo>
                  <a:pt x="414438" y="388616"/>
                </a:lnTo>
                <a:cubicBezTo>
                  <a:pt x="407490" y="390932"/>
                  <a:pt x="400840" y="393697"/>
                  <a:pt x="394490" y="396984"/>
                </a:cubicBezTo>
                <a:close/>
              </a:path>
            </a:pathLst>
          </a:custGeom>
          <a:solidFill>
            <a:srgbClr val="000000">
              <a:alpha val="20000"/>
            </a:srgbClr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2247" name="Graphic 733">
            <a:extLst>
              <a:ext uri="{FF2B5EF4-FFF2-40B4-BE49-F238E27FC236}">
                <a16:creationId xmlns:a16="http://schemas.microsoft.com/office/drawing/2014/main" id="{5C3AB051-3BE1-7533-8DCC-7BF9EDEBB878}"/>
              </a:ext>
            </a:extLst>
          </p:cNvPr>
          <p:cNvGrpSpPr/>
          <p:nvPr/>
        </p:nvGrpSpPr>
        <p:grpSpPr>
          <a:xfrm>
            <a:off x="10242210" y="2645859"/>
            <a:ext cx="460537" cy="618733"/>
            <a:chOff x="10242210" y="2645859"/>
            <a:chExt cx="460537" cy="618733"/>
          </a:xfrm>
        </p:grpSpPr>
        <p:sp>
          <p:nvSpPr>
            <p:cNvPr id="2248" name="Freeform: Shape 2247">
              <a:extLst>
                <a:ext uri="{FF2B5EF4-FFF2-40B4-BE49-F238E27FC236}">
                  <a16:creationId xmlns:a16="http://schemas.microsoft.com/office/drawing/2014/main" id="{0FABCF84-7D30-8302-4893-405815DC1761}"/>
                </a:ext>
              </a:extLst>
            </p:cNvPr>
            <p:cNvSpPr/>
            <p:nvPr/>
          </p:nvSpPr>
          <p:spPr>
            <a:xfrm>
              <a:off x="10242210" y="3005111"/>
              <a:ext cx="230268" cy="259406"/>
            </a:xfrm>
            <a:custGeom>
              <a:avLst/>
              <a:gdLst>
                <a:gd name="connsiteX0" fmla="*/ 0 w 230268"/>
                <a:gd name="connsiteY0" fmla="*/ 183273 h 259406"/>
                <a:gd name="connsiteX1" fmla="*/ 0 w 230268"/>
                <a:gd name="connsiteY1" fmla="*/ 259407 h 259406"/>
                <a:gd name="connsiteX2" fmla="*/ 230269 w 230268"/>
                <a:gd name="connsiteY2" fmla="*/ 259407 h 259406"/>
                <a:gd name="connsiteX3" fmla="*/ 230269 w 230268"/>
                <a:gd name="connsiteY3" fmla="*/ 0 h 259406"/>
                <a:gd name="connsiteX4" fmla="*/ 93766 w 230268"/>
                <a:gd name="connsiteY4" fmla="*/ 49461 h 259406"/>
                <a:gd name="connsiteX5" fmla="*/ 0 w 230268"/>
                <a:gd name="connsiteY5" fmla="*/ 183273 h 259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268" h="259406">
                  <a:moveTo>
                    <a:pt x="0" y="183273"/>
                  </a:moveTo>
                  <a:lnTo>
                    <a:pt x="0" y="259407"/>
                  </a:lnTo>
                  <a:lnTo>
                    <a:pt x="230269" y="259407"/>
                  </a:lnTo>
                  <a:lnTo>
                    <a:pt x="230269" y="0"/>
                  </a:lnTo>
                  <a:lnTo>
                    <a:pt x="93766" y="49461"/>
                  </a:lnTo>
                  <a:cubicBezTo>
                    <a:pt x="37506" y="69932"/>
                    <a:pt x="0" y="123428"/>
                    <a:pt x="0" y="183273"/>
                  </a:cubicBezTo>
                  <a:close/>
                </a:path>
              </a:pathLst>
            </a:custGeom>
            <a:solidFill>
              <a:srgbClr val="373E56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9" name="Freeform: Shape 2248">
              <a:extLst>
                <a:ext uri="{FF2B5EF4-FFF2-40B4-BE49-F238E27FC236}">
                  <a16:creationId xmlns:a16="http://schemas.microsoft.com/office/drawing/2014/main" id="{CF26A8F8-9204-F1B5-4DCE-389DF67344D2}"/>
                </a:ext>
              </a:extLst>
            </p:cNvPr>
            <p:cNvSpPr/>
            <p:nvPr/>
          </p:nvSpPr>
          <p:spPr>
            <a:xfrm>
              <a:off x="10472479" y="3005111"/>
              <a:ext cx="230268" cy="259406"/>
            </a:xfrm>
            <a:custGeom>
              <a:avLst/>
              <a:gdLst>
                <a:gd name="connsiteX0" fmla="*/ 230269 w 230268"/>
                <a:gd name="connsiteY0" fmla="*/ 183273 h 259406"/>
                <a:gd name="connsiteX1" fmla="*/ 230269 w 230268"/>
                <a:gd name="connsiteY1" fmla="*/ 259407 h 259406"/>
                <a:gd name="connsiteX2" fmla="*/ 0 w 230268"/>
                <a:gd name="connsiteY2" fmla="*/ 259407 h 259406"/>
                <a:gd name="connsiteX3" fmla="*/ 0 w 230268"/>
                <a:gd name="connsiteY3" fmla="*/ 0 h 259406"/>
                <a:gd name="connsiteX4" fmla="*/ 136502 w 230268"/>
                <a:gd name="connsiteY4" fmla="*/ 49461 h 259406"/>
                <a:gd name="connsiteX5" fmla="*/ 230269 w 230268"/>
                <a:gd name="connsiteY5" fmla="*/ 183273 h 259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268" h="259406">
                  <a:moveTo>
                    <a:pt x="230269" y="183273"/>
                  </a:moveTo>
                  <a:lnTo>
                    <a:pt x="230269" y="259407"/>
                  </a:lnTo>
                  <a:lnTo>
                    <a:pt x="0" y="259407"/>
                  </a:lnTo>
                  <a:lnTo>
                    <a:pt x="0" y="0"/>
                  </a:lnTo>
                  <a:lnTo>
                    <a:pt x="136502" y="49461"/>
                  </a:lnTo>
                  <a:cubicBezTo>
                    <a:pt x="192837" y="69932"/>
                    <a:pt x="230269" y="123428"/>
                    <a:pt x="230269" y="183273"/>
                  </a:cubicBezTo>
                  <a:close/>
                </a:path>
              </a:pathLst>
            </a:custGeom>
            <a:solidFill>
              <a:srgbClr val="272B3D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0" name="Freeform: Shape 2249">
              <a:extLst>
                <a:ext uri="{FF2B5EF4-FFF2-40B4-BE49-F238E27FC236}">
                  <a16:creationId xmlns:a16="http://schemas.microsoft.com/office/drawing/2014/main" id="{1BC31AF3-341E-54F9-D55D-A51167D480F3}"/>
                </a:ext>
              </a:extLst>
            </p:cNvPr>
            <p:cNvSpPr/>
            <p:nvPr/>
          </p:nvSpPr>
          <p:spPr>
            <a:xfrm>
              <a:off x="10472553" y="2974787"/>
              <a:ext cx="109157" cy="271500"/>
            </a:xfrm>
            <a:custGeom>
              <a:avLst/>
              <a:gdLst>
                <a:gd name="connsiteX0" fmla="*/ 98846 w 109157"/>
                <a:gd name="connsiteY0" fmla="*/ 12766 h 271500"/>
                <a:gd name="connsiteX1" fmla="*/ 0 w 109157"/>
                <a:gd name="connsiteY1" fmla="*/ 30324 h 271500"/>
                <a:gd name="connsiteX2" fmla="*/ 0 w 109157"/>
                <a:gd name="connsiteY2" fmla="*/ 271500 h 271500"/>
                <a:gd name="connsiteX3" fmla="*/ 109157 w 109157"/>
                <a:gd name="connsiteY3" fmla="*/ 44295 h 271500"/>
                <a:gd name="connsiteX4" fmla="*/ 98846 w 109157"/>
                <a:gd name="connsiteY4" fmla="*/ 12766 h 2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157" h="271500">
                  <a:moveTo>
                    <a:pt x="98846" y="12766"/>
                  </a:moveTo>
                  <a:cubicBezTo>
                    <a:pt x="54840" y="-23994"/>
                    <a:pt x="0" y="30324"/>
                    <a:pt x="0" y="30324"/>
                  </a:cubicBezTo>
                  <a:lnTo>
                    <a:pt x="0" y="271500"/>
                  </a:lnTo>
                  <a:lnTo>
                    <a:pt x="109157" y="44295"/>
                  </a:lnTo>
                  <a:lnTo>
                    <a:pt x="98846" y="12766"/>
                  </a:lnTo>
                  <a:close/>
                </a:path>
              </a:pathLst>
            </a:custGeom>
            <a:solidFill>
              <a:srgbClr val="CBABA1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1" name="Freeform: Shape 2250">
              <a:extLst>
                <a:ext uri="{FF2B5EF4-FFF2-40B4-BE49-F238E27FC236}">
                  <a16:creationId xmlns:a16="http://schemas.microsoft.com/office/drawing/2014/main" id="{2E46377C-C847-637C-B448-3D87EF8B95DF}"/>
                </a:ext>
              </a:extLst>
            </p:cNvPr>
            <p:cNvSpPr/>
            <p:nvPr/>
          </p:nvSpPr>
          <p:spPr>
            <a:xfrm>
              <a:off x="10363321" y="2974787"/>
              <a:ext cx="109157" cy="271500"/>
            </a:xfrm>
            <a:custGeom>
              <a:avLst/>
              <a:gdLst>
                <a:gd name="connsiteX0" fmla="*/ 109157 w 109157"/>
                <a:gd name="connsiteY0" fmla="*/ 30324 h 271500"/>
                <a:gd name="connsiteX1" fmla="*/ 10311 w 109157"/>
                <a:gd name="connsiteY1" fmla="*/ 12766 h 271500"/>
                <a:gd name="connsiteX2" fmla="*/ 0 w 109157"/>
                <a:gd name="connsiteY2" fmla="*/ 44295 h 271500"/>
                <a:gd name="connsiteX3" fmla="*/ 109157 w 109157"/>
                <a:gd name="connsiteY3" fmla="*/ 271500 h 271500"/>
                <a:gd name="connsiteX4" fmla="*/ 109157 w 109157"/>
                <a:gd name="connsiteY4" fmla="*/ 271500 h 271500"/>
                <a:gd name="connsiteX5" fmla="*/ 109157 w 109157"/>
                <a:gd name="connsiteY5" fmla="*/ 30324 h 271500"/>
                <a:gd name="connsiteX6" fmla="*/ 109157 w 109157"/>
                <a:gd name="connsiteY6" fmla="*/ 30324 h 2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157" h="271500">
                  <a:moveTo>
                    <a:pt x="109157" y="30324"/>
                  </a:moveTo>
                  <a:cubicBezTo>
                    <a:pt x="109157" y="30324"/>
                    <a:pt x="54317" y="-23994"/>
                    <a:pt x="10311" y="12766"/>
                  </a:cubicBezTo>
                  <a:lnTo>
                    <a:pt x="0" y="44295"/>
                  </a:lnTo>
                  <a:lnTo>
                    <a:pt x="109157" y="271500"/>
                  </a:lnTo>
                  <a:lnTo>
                    <a:pt x="109157" y="271500"/>
                  </a:lnTo>
                  <a:lnTo>
                    <a:pt x="109157" y="30324"/>
                  </a:lnTo>
                  <a:lnTo>
                    <a:pt x="109157" y="30324"/>
                  </a:lnTo>
                  <a:close/>
                </a:path>
              </a:pathLst>
            </a:custGeom>
            <a:solidFill>
              <a:srgbClr val="DBC4BB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252" name="Graphic 733">
              <a:extLst>
                <a:ext uri="{FF2B5EF4-FFF2-40B4-BE49-F238E27FC236}">
                  <a16:creationId xmlns:a16="http://schemas.microsoft.com/office/drawing/2014/main" id="{D0C6A918-D58A-DC8F-25E6-42B17E89A697}"/>
                </a:ext>
              </a:extLst>
            </p:cNvPr>
            <p:cNvGrpSpPr/>
            <p:nvPr/>
          </p:nvGrpSpPr>
          <p:grpSpPr>
            <a:xfrm>
              <a:off x="10352488" y="2964093"/>
              <a:ext cx="239981" cy="134784"/>
              <a:chOff x="10352488" y="2964093"/>
              <a:chExt cx="239981" cy="134784"/>
            </a:xfrm>
            <a:solidFill>
              <a:srgbClr val="71165A"/>
            </a:solidFill>
          </p:grpSpPr>
          <p:sp>
            <p:nvSpPr>
              <p:cNvPr id="2253" name="Freeform: Shape 2252">
                <a:extLst>
                  <a:ext uri="{FF2B5EF4-FFF2-40B4-BE49-F238E27FC236}">
                    <a16:creationId xmlns:a16="http://schemas.microsoft.com/office/drawing/2014/main" id="{3959D49A-DDFE-A44F-2D5F-13E1D98E0463}"/>
                  </a:ext>
                </a:extLst>
              </p:cNvPr>
              <p:cNvSpPr/>
              <p:nvPr/>
            </p:nvSpPr>
            <p:spPr>
              <a:xfrm>
                <a:off x="10563032" y="2964093"/>
                <a:ext cx="29437" cy="29437"/>
              </a:xfrm>
              <a:custGeom>
                <a:avLst/>
                <a:gdLst>
                  <a:gd name="connsiteX0" fmla="*/ 14719 w 29437"/>
                  <a:gd name="connsiteY0" fmla="*/ 29437 h 29437"/>
                  <a:gd name="connsiteX1" fmla="*/ 4333 w 29437"/>
                  <a:gd name="connsiteY1" fmla="*/ 25104 h 29437"/>
                  <a:gd name="connsiteX2" fmla="*/ 0 w 29437"/>
                  <a:gd name="connsiteY2" fmla="*/ 14719 h 29437"/>
                  <a:gd name="connsiteX3" fmla="*/ 4333 w 29437"/>
                  <a:gd name="connsiteY3" fmla="*/ 4333 h 29437"/>
                  <a:gd name="connsiteX4" fmla="*/ 14719 w 29437"/>
                  <a:gd name="connsiteY4" fmla="*/ 0 h 29437"/>
                  <a:gd name="connsiteX5" fmla="*/ 25104 w 29437"/>
                  <a:gd name="connsiteY5" fmla="*/ 4333 h 29437"/>
                  <a:gd name="connsiteX6" fmla="*/ 29437 w 29437"/>
                  <a:gd name="connsiteY6" fmla="*/ 14719 h 29437"/>
                  <a:gd name="connsiteX7" fmla="*/ 25104 w 29437"/>
                  <a:gd name="connsiteY7" fmla="*/ 25104 h 29437"/>
                  <a:gd name="connsiteX8" fmla="*/ 14719 w 29437"/>
                  <a:gd name="connsiteY8" fmla="*/ 29437 h 29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437" h="29437">
                    <a:moveTo>
                      <a:pt x="14719" y="29437"/>
                    </a:moveTo>
                    <a:cubicBezTo>
                      <a:pt x="10834" y="29437"/>
                      <a:pt x="7098" y="27868"/>
                      <a:pt x="4333" y="25104"/>
                    </a:cubicBezTo>
                    <a:cubicBezTo>
                      <a:pt x="1569" y="22340"/>
                      <a:pt x="0" y="18604"/>
                      <a:pt x="0" y="14719"/>
                    </a:cubicBezTo>
                    <a:cubicBezTo>
                      <a:pt x="0" y="10834"/>
                      <a:pt x="1569" y="7098"/>
                      <a:pt x="4333" y="4333"/>
                    </a:cubicBezTo>
                    <a:cubicBezTo>
                      <a:pt x="7098" y="1569"/>
                      <a:pt x="10834" y="0"/>
                      <a:pt x="14719" y="0"/>
                    </a:cubicBezTo>
                    <a:cubicBezTo>
                      <a:pt x="18604" y="0"/>
                      <a:pt x="22339" y="1569"/>
                      <a:pt x="25104" y="4333"/>
                    </a:cubicBezTo>
                    <a:cubicBezTo>
                      <a:pt x="27868" y="7098"/>
                      <a:pt x="29437" y="10834"/>
                      <a:pt x="29437" y="14719"/>
                    </a:cubicBezTo>
                    <a:cubicBezTo>
                      <a:pt x="29437" y="18604"/>
                      <a:pt x="27868" y="22340"/>
                      <a:pt x="25104" y="25104"/>
                    </a:cubicBezTo>
                    <a:cubicBezTo>
                      <a:pt x="22414" y="27868"/>
                      <a:pt x="18604" y="29437"/>
                      <a:pt x="14719" y="29437"/>
                    </a:cubicBezTo>
                    <a:close/>
                  </a:path>
                </a:pathLst>
              </a:custGeom>
              <a:solidFill>
                <a:srgbClr val="71165A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54" name="Freeform: Shape 2253">
                <a:extLst>
                  <a:ext uri="{FF2B5EF4-FFF2-40B4-BE49-F238E27FC236}">
                    <a16:creationId xmlns:a16="http://schemas.microsoft.com/office/drawing/2014/main" id="{A1B314A9-1896-A5ED-7E5A-F4FE0017BBA0}"/>
                  </a:ext>
                </a:extLst>
              </p:cNvPr>
              <p:cNvSpPr/>
              <p:nvPr/>
            </p:nvSpPr>
            <p:spPr>
              <a:xfrm>
                <a:off x="10360540" y="3004497"/>
                <a:ext cx="223951" cy="94380"/>
              </a:xfrm>
              <a:custGeom>
                <a:avLst/>
                <a:gdLst>
                  <a:gd name="connsiteX0" fmla="*/ 97294 w 223951"/>
                  <a:gd name="connsiteY0" fmla="*/ 79662 h 94380"/>
                  <a:gd name="connsiteX1" fmla="*/ 112013 w 223951"/>
                  <a:gd name="connsiteY1" fmla="*/ 64943 h 94380"/>
                  <a:gd name="connsiteX2" fmla="*/ 112013 w 223951"/>
                  <a:gd name="connsiteY2" fmla="*/ 64943 h 94380"/>
                  <a:gd name="connsiteX3" fmla="*/ 126732 w 223951"/>
                  <a:gd name="connsiteY3" fmla="*/ 79662 h 94380"/>
                  <a:gd name="connsiteX4" fmla="*/ 126732 w 223951"/>
                  <a:gd name="connsiteY4" fmla="*/ 79662 h 94380"/>
                  <a:gd name="connsiteX5" fmla="*/ 112013 w 223951"/>
                  <a:gd name="connsiteY5" fmla="*/ 94380 h 94380"/>
                  <a:gd name="connsiteX6" fmla="*/ 112013 w 223951"/>
                  <a:gd name="connsiteY6" fmla="*/ 94380 h 94380"/>
                  <a:gd name="connsiteX7" fmla="*/ 97294 w 223951"/>
                  <a:gd name="connsiteY7" fmla="*/ 79662 h 94380"/>
                  <a:gd name="connsiteX8" fmla="*/ 66064 w 223951"/>
                  <a:gd name="connsiteY8" fmla="*/ 85265 h 94380"/>
                  <a:gd name="connsiteX9" fmla="*/ 58144 w 223951"/>
                  <a:gd name="connsiteY9" fmla="*/ 66064 h 94380"/>
                  <a:gd name="connsiteX10" fmla="*/ 58144 w 223951"/>
                  <a:gd name="connsiteY10" fmla="*/ 66064 h 94380"/>
                  <a:gd name="connsiteX11" fmla="*/ 77346 w 223951"/>
                  <a:gd name="connsiteY11" fmla="*/ 58144 h 94380"/>
                  <a:gd name="connsiteX12" fmla="*/ 77346 w 223951"/>
                  <a:gd name="connsiteY12" fmla="*/ 58144 h 94380"/>
                  <a:gd name="connsiteX13" fmla="*/ 85265 w 223951"/>
                  <a:gd name="connsiteY13" fmla="*/ 77346 h 94380"/>
                  <a:gd name="connsiteX14" fmla="*/ 85265 w 223951"/>
                  <a:gd name="connsiteY14" fmla="*/ 77346 h 94380"/>
                  <a:gd name="connsiteX15" fmla="*/ 71667 w 223951"/>
                  <a:gd name="connsiteY15" fmla="*/ 86386 h 94380"/>
                  <a:gd name="connsiteX16" fmla="*/ 71667 w 223951"/>
                  <a:gd name="connsiteY16" fmla="*/ 86386 h 94380"/>
                  <a:gd name="connsiteX17" fmla="*/ 66064 w 223951"/>
                  <a:gd name="connsiteY17" fmla="*/ 85265 h 94380"/>
                  <a:gd name="connsiteX18" fmla="*/ 138686 w 223951"/>
                  <a:gd name="connsiteY18" fmla="*/ 77271 h 94380"/>
                  <a:gd name="connsiteX19" fmla="*/ 146605 w 223951"/>
                  <a:gd name="connsiteY19" fmla="*/ 58069 h 94380"/>
                  <a:gd name="connsiteX20" fmla="*/ 146605 w 223951"/>
                  <a:gd name="connsiteY20" fmla="*/ 58069 h 94380"/>
                  <a:gd name="connsiteX21" fmla="*/ 165807 w 223951"/>
                  <a:gd name="connsiteY21" fmla="*/ 65989 h 94380"/>
                  <a:gd name="connsiteX22" fmla="*/ 165807 w 223951"/>
                  <a:gd name="connsiteY22" fmla="*/ 65989 h 94380"/>
                  <a:gd name="connsiteX23" fmla="*/ 157887 w 223951"/>
                  <a:gd name="connsiteY23" fmla="*/ 85191 h 94380"/>
                  <a:gd name="connsiteX24" fmla="*/ 157887 w 223951"/>
                  <a:gd name="connsiteY24" fmla="*/ 85191 h 94380"/>
                  <a:gd name="connsiteX25" fmla="*/ 152284 w 223951"/>
                  <a:gd name="connsiteY25" fmla="*/ 86311 h 94380"/>
                  <a:gd name="connsiteX26" fmla="*/ 152284 w 223951"/>
                  <a:gd name="connsiteY26" fmla="*/ 86311 h 94380"/>
                  <a:gd name="connsiteX27" fmla="*/ 138686 w 223951"/>
                  <a:gd name="connsiteY27" fmla="*/ 77271 h 94380"/>
                  <a:gd name="connsiteX28" fmla="*/ 27213 w 223951"/>
                  <a:gd name="connsiteY28" fmla="*/ 59265 h 94380"/>
                  <a:gd name="connsiteX29" fmla="*/ 27213 w 223951"/>
                  <a:gd name="connsiteY29" fmla="*/ 38494 h 94380"/>
                  <a:gd name="connsiteX30" fmla="*/ 27213 w 223951"/>
                  <a:gd name="connsiteY30" fmla="*/ 38494 h 94380"/>
                  <a:gd name="connsiteX31" fmla="*/ 47983 w 223951"/>
                  <a:gd name="connsiteY31" fmla="*/ 38494 h 94380"/>
                  <a:gd name="connsiteX32" fmla="*/ 47983 w 223951"/>
                  <a:gd name="connsiteY32" fmla="*/ 38494 h 94380"/>
                  <a:gd name="connsiteX33" fmla="*/ 47983 w 223951"/>
                  <a:gd name="connsiteY33" fmla="*/ 59265 h 94380"/>
                  <a:gd name="connsiteX34" fmla="*/ 47983 w 223951"/>
                  <a:gd name="connsiteY34" fmla="*/ 59265 h 94380"/>
                  <a:gd name="connsiteX35" fmla="*/ 37598 w 223951"/>
                  <a:gd name="connsiteY35" fmla="*/ 63598 h 94380"/>
                  <a:gd name="connsiteX36" fmla="*/ 37598 w 223951"/>
                  <a:gd name="connsiteY36" fmla="*/ 63598 h 94380"/>
                  <a:gd name="connsiteX37" fmla="*/ 27213 w 223951"/>
                  <a:gd name="connsiteY37" fmla="*/ 59265 h 94380"/>
                  <a:gd name="connsiteX38" fmla="*/ 176043 w 223951"/>
                  <a:gd name="connsiteY38" fmla="*/ 59190 h 94380"/>
                  <a:gd name="connsiteX39" fmla="*/ 176043 w 223951"/>
                  <a:gd name="connsiteY39" fmla="*/ 38420 h 94380"/>
                  <a:gd name="connsiteX40" fmla="*/ 176043 w 223951"/>
                  <a:gd name="connsiteY40" fmla="*/ 38420 h 94380"/>
                  <a:gd name="connsiteX41" fmla="*/ 196813 w 223951"/>
                  <a:gd name="connsiteY41" fmla="*/ 38420 h 94380"/>
                  <a:gd name="connsiteX42" fmla="*/ 196813 w 223951"/>
                  <a:gd name="connsiteY42" fmla="*/ 38420 h 94380"/>
                  <a:gd name="connsiteX43" fmla="*/ 196813 w 223951"/>
                  <a:gd name="connsiteY43" fmla="*/ 59190 h 94380"/>
                  <a:gd name="connsiteX44" fmla="*/ 196813 w 223951"/>
                  <a:gd name="connsiteY44" fmla="*/ 59190 h 94380"/>
                  <a:gd name="connsiteX45" fmla="*/ 196813 w 223951"/>
                  <a:gd name="connsiteY45" fmla="*/ 59190 h 94380"/>
                  <a:gd name="connsiteX46" fmla="*/ 196813 w 223951"/>
                  <a:gd name="connsiteY46" fmla="*/ 59190 h 94380"/>
                  <a:gd name="connsiteX47" fmla="*/ 186428 w 223951"/>
                  <a:gd name="connsiteY47" fmla="*/ 63449 h 94380"/>
                  <a:gd name="connsiteX48" fmla="*/ 186428 w 223951"/>
                  <a:gd name="connsiteY48" fmla="*/ 63449 h 94380"/>
                  <a:gd name="connsiteX49" fmla="*/ 176043 w 223951"/>
                  <a:gd name="connsiteY49" fmla="*/ 59190 h 94380"/>
                  <a:gd name="connsiteX50" fmla="*/ 1137 w 223951"/>
                  <a:gd name="connsiteY50" fmla="*/ 20339 h 94380"/>
                  <a:gd name="connsiteX51" fmla="*/ 1137 w 223951"/>
                  <a:gd name="connsiteY51" fmla="*/ 20339 h 94380"/>
                  <a:gd name="connsiteX52" fmla="*/ 1137 w 223951"/>
                  <a:gd name="connsiteY52" fmla="*/ 20339 h 94380"/>
                  <a:gd name="connsiteX53" fmla="*/ 9057 w 223951"/>
                  <a:gd name="connsiteY53" fmla="*/ 1137 h 94380"/>
                  <a:gd name="connsiteX54" fmla="*/ 9057 w 223951"/>
                  <a:gd name="connsiteY54" fmla="*/ 1137 h 94380"/>
                  <a:gd name="connsiteX55" fmla="*/ 28258 w 223951"/>
                  <a:gd name="connsiteY55" fmla="*/ 9057 h 94380"/>
                  <a:gd name="connsiteX56" fmla="*/ 28258 w 223951"/>
                  <a:gd name="connsiteY56" fmla="*/ 9057 h 94380"/>
                  <a:gd name="connsiteX57" fmla="*/ 20339 w 223951"/>
                  <a:gd name="connsiteY57" fmla="*/ 28259 h 94380"/>
                  <a:gd name="connsiteX58" fmla="*/ 20339 w 223951"/>
                  <a:gd name="connsiteY58" fmla="*/ 28259 h 94380"/>
                  <a:gd name="connsiteX59" fmla="*/ 14735 w 223951"/>
                  <a:gd name="connsiteY59" fmla="*/ 29379 h 94380"/>
                  <a:gd name="connsiteX60" fmla="*/ 14735 w 223951"/>
                  <a:gd name="connsiteY60" fmla="*/ 29379 h 94380"/>
                  <a:gd name="connsiteX61" fmla="*/ 1137 w 223951"/>
                  <a:gd name="connsiteY61" fmla="*/ 20339 h 94380"/>
                  <a:gd name="connsiteX62" fmla="*/ 203612 w 223951"/>
                  <a:gd name="connsiteY62" fmla="*/ 28259 h 94380"/>
                  <a:gd name="connsiteX63" fmla="*/ 195693 w 223951"/>
                  <a:gd name="connsiteY63" fmla="*/ 9057 h 94380"/>
                  <a:gd name="connsiteX64" fmla="*/ 195693 w 223951"/>
                  <a:gd name="connsiteY64" fmla="*/ 9057 h 94380"/>
                  <a:gd name="connsiteX65" fmla="*/ 214894 w 223951"/>
                  <a:gd name="connsiteY65" fmla="*/ 1137 h 94380"/>
                  <a:gd name="connsiteX66" fmla="*/ 214894 w 223951"/>
                  <a:gd name="connsiteY66" fmla="*/ 1137 h 94380"/>
                  <a:gd name="connsiteX67" fmla="*/ 222814 w 223951"/>
                  <a:gd name="connsiteY67" fmla="*/ 20339 h 94380"/>
                  <a:gd name="connsiteX68" fmla="*/ 222814 w 223951"/>
                  <a:gd name="connsiteY68" fmla="*/ 20339 h 94380"/>
                  <a:gd name="connsiteX69" fmla="*/ 209216 w 223951"/>
                  <a:gd name="connsiteY69" fmla="*/ 29379 h 94380"/>
                  <a:gd name="connsiteX70" fmla="*/ 209216 w 223951"/>
                  <a:gd name="connsiteY70" fmla="*/ 29379 h 94380"/>
                  <a:gd name="connsiteX71" fmla="*/ 203612 w 223951"/>
                  <a:gd name="connsiteY71" fmla="*/ 28259 h 94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223951" h="94380">
                    <a:moveTo>
                      <a:pt x="97294" y="79662"/>
                    </a:moveTo>
                    <a:cubicBezTo>
                      <a:pt x="97294" y="71518"/>
                      <a:pt x="103869" y="64943"/>
                      <a:pt x="112013" y="64943"/>
                    </a:cubicBezTo>
                    <a:lnTo>
                      <a:pt x="112013" y="64943"/>
                    </a:lnTo>
                    <a:cubicBezTo>
                      <a:pt x="120082" y="64943"/>
                      <a:pt x="126732" y="71518"/>
                      <a:pt x="126732" y="79662"/>
                    </a:cubicBezTo>
                    <a:lnTo>
                      <a:pt x="126732" y="79662"/>
                    </a:lnTo>
                    <a:cubicBezTo>
                      <a:pt x="126732" y="87806"/>
                      <a:pt x="120157" y="94380"/>
                      <a:pt x="112013" y="94380"/>
                    </a:cubicBezTo>
                    <a:lnTo>
                      <a:pt x="112013" y="94380"/>
                    </a:lnTo>
                    <a:cubicBezTo>
                      <a:pt x="103869" y="94306"/>
                      <a:pt x="97294" y="87731"/>
                      <a:pt x="97294" y="79662"/>
                    </a:cubicBezTo>
                    <a:close/>
                    <a:moveTo>
                      <a:pt x="66064" y="85265"/>
                    </a:moveTo>
                    <a:cubicBezTo>
                      <a:pt x="58592" y="82127"/>
                      <a:pt x="55006" y="73535"/>
                      <a:pt x="58144" y="66064"/>
                    </a:cubicBezTo>
                    <a:lnTo>
                      <a:pt x="58144" y="66064"/>
                    </a:lnTo>
                    <a:cubicBezTo>
                      <a:pt x="61282" y="58592"/>
                      <a:pt x="69874" y="55006"/>
                      <a:pt x="77346" y="58144"/>
                    </a:cubicBezTo>
                    <a:lnTo>
                      <a:pt x="77346" y="58144"/>
                    </a:lnTo>
                    <a:cubicBezTo>
                      <a:pt x="84817" y="61207"/>
                      <a:pt x="88403" y="69874"/>
                      <a:pt x="85265" y="77346"/>
                    </a:cubicBezTo>
                    <a:lnTo>
                      <a:pt x="85265" y="77346"/>
                    </a:lnTo>
                    <a:cubicBezTo>
                      <a:pt x="82949" y="83024"/>
                      <a:pt x="77420" y="86386"/>
                      <a:pt x="71667" y="86386"/>
                    </a:cubicBezTo>
                    <a:lnTo>
                      <a:pt x="71667" y="86386"/>
                    </a:lnTo>
                    <a:cubicBezTo>
                      <a:pt x="69874" y="86386"/>
                      <a:pt x="67932" y="86012"/>
                      <a:pt x="66064" y="85265"/>
                    </a:cubicBezTo>
                    <a:close/>
                    <a:moveTo>
                      <a:pt x="138686" y="77271"/>
                    </a:moveTo>
                    <a:cubicBezTo>
                      <a:pt x="135548" y="69799"/>
                      <a:pt x="139134" y="61207"/>
                      <a:pt x="146605" y="58069"/>
                    </a:cubicBezTo>
                    <a:lnTo>
                      <a:pt x="146605" y="58069"/>
                    </a:lnTo>
                    <a:cubicBezTo>
                      <a:pt x="154077" y="54931"/>
                      <a:pt x="162669" y="58518"/>
                      <a:pt x="165807" y="65989"/>
                    </a:cubicBezTo>
                    <a:lnTo>
                      <a:pt x="165807" y="65989"/>
                    </a:lnTo>
                    <a:cubicBezTo>
                      <a:pt x="168945" y="73461"/>
                      <a:pt x="165359" y="82053"/>
                      <a:pt x="157887" y="85191"/>
                    </a:cubicBezTo>
                    <a:lnTo>
                      <a:pt x="157887" y="85191"/>
                    </a:lnTo>
                    <a:cubicBezTo>
                      <a:pt x="156019" y="85938"/>
                      <a:pt x="154152" y="86311"/>
                      <a:pt x="152284" y="86311"/>
                    </a:cubicBezTo>
                    <a:lnTo>
                      <a:pt x="152284" y="86311"/>
                    </a:lnTo>
                    <a:cubicBezTo>
                      <a:pt x="146531" y="86311"/>
                      <a:pt x="141077" y="82949"/>
                      <a:pt x="138686" y="77271"/>
                    </a:cubicBezTo>
                    <a:close/>
                    <a:moveTo>
                      <a:pt x="27213" y="59265"/>
                    </a:moveTo>
                    <a:cubicBezTo>
                      <a:pt x="21459" y="53512"/>
                      <a:pt x="21459" y="44247"/>
                      <a:pt x="27213" y="38494"/>
                    </a:cubicBezTo>
                    <a:lnTo>
                      <a:pt x="27213" y="38494"/>
                    </a:lnTo>
                    <a:cubicBezTo>
                      <a:pt x="32965" y="32741"/>
                      <a:pt x="42230" y="32741"/>
                      <a:pt x="47983" y="38494"/>
                    </a:cubicBezTo>
                    <a:lnTo>
                      <a:pt x="47983" y="38494"/>
                    </a:lnTo>
                    <a:cubicBezTo>
                      <a:pt x="53736" y="44247"/>
                      <a:pt x="53736" y="53512"/>
                      <a:pt x="47983" y="59265"/>
                    </a:cubicBezTo>
                    <a:lnTo>
                      <a:pt x="47983" y="59265"/>
                    </a:lnTo>
                    <a:cubicBezTo>
                      <a:pt x="45144" y="62104"/>
                      <a:pt x="41333" y="63598"/>
                      <a:pt x="37598" y="63598"/>
                    </a:cubicBezTo>
                    <a:lnTo>
                      <a:pt x="37598" y="63598"/>
                    </a:lnTo>
                    <a:cubicBezTo>
                      <a:pt x="33787" y="63524"/>
                      <a:pt x="30052" y="62104"/>
                      <a:pt x="27213" y="59265"/>
                    </a:cubicBezTo>
                    <a:close/>
                    <a:moveTo>
                      <a:pt x="176043" y="59190"/>
                    </a:moveTo>
                    <a:cubicBezTo>
                      <a:pt x="170290" y="53437"/>
                      <a:pt x="170290" y="44173"/>
                      <a:pt x="176043" y="38420"/>
                    </a:cubicBezTo>
                    <a:lnTo>
                      <a:pt x="176043" y="38420"/>
                    </a:lnTo>
                    <a:cubicBezTo>
                      <a:pt x="181796" y="32667"/>
                      <a:pt x="191060" y="32667"/>
                      <a:pt x="196813" y="38420"/>
                    </a:cubicBezTo>
                    <a:lnTo>
                      <a:pt x="196813" y="38420"/>
                    </a:lnTo>
                    <a:cubicBezTo>
                      <a:pt x="202566" y="44173"/>
                      <a:pt x="202566" y="53437"/>
                      <a:pt x="196813" y="59190"/>
                    </a:cubicBezTo>
                    <a:lnTo>
                      <a:pt x="196813" y="59190"/>
                    </a:lnTo>
                    <a:lnTo>
                      <a:pt x="196813" y="59190"/>
                    </a:lnTo>
                    <a:lnTo>
                      <a:pt x="196813" y="59190"/>
                    </a:lnTo>
                    <a:cubicBezTo>
                      <a:pt x="193974" y="62029"/>
                      <a:pt x="190164" y="63449"/>
                      <a:pt x="186428" y="63449"/>
                    </a:cubicBezTo>
                    <a:lnTo>
                      <a:pt x="186428" y="63449"/>
                    </a:lnTo>
                    <a:cubicBezTo>
                      <a:pt x="182618" y="63524"/>
                      <a:pt x="178882" y="62029"/>
                      <a:pt x="176043" y="59190"/>
                    </a:cubicBezTo>
                    <a:close/>
                    <a:moveTo>
                      <a:pt x="1137" y="20339"/>
                    </a:moveTo>
                    <a:lnTo>
                      <a:pt x="1137" y="20339"/>
                    </a:lnTo>
                    <a:lnTo>
                      <a:pt x="1137" y="20339"/>
                    </a:lnTo>
                    <a:cubicBezTo>
                      <a:pt x="-2001" y="12867"/>
                      <a:pt x="1586" y="4275"/>
                      <a:pt x="9057" y="1137"/>
                    </a:cubicBezTo>
                    <a:lnTo>
                      <a:pt x="9057" y="1137"/>
                    </a:lnTo>
                    <a:cubicBezTo>
                      <a:pt x="16529" y="-2001"/>
                      <a:pt x="25121" y="1586"/>
                      <a:pt x="28258" y="9057"/>
                    </a:cubicBezTo>
                    <a:lnTo>
                      <a:pt x="28258" y="9057"/>
                    </a:lnTo>
                    <a:cubicBezTo>
                      <a:pt x="31397" y="16528"/>
                      <a:pt x="27810" y="25121"/>
                      <a:pt x="20339" y="28259"/>
                    </a:cubicBezTo>
                    <a:lnTo>
                      <a:pt x="20339" y="28259"/>
                    </a:lnTo>
                    <a:cubicBezTo>
                      <a:pt x="18471" y="29006"/>
                      <a:pt x="16603" y="29379"/>
                      <a:pt x="14735" y="29379"/>
                    </a:cubicBezTo>
                    <a:lnTo>
                      <a:pt x="14735" y="29379"/>
                    </a:lnTo>
                    <a:cubicBezTo>
                      <a:pt x="8982" y="29454"/>
                      <a:pt x="3528" y="26017"/>
                      <a:pt x="1137" y="20339"/>
                    </a:cubicBezTo>
                    <a:close/>
                    <a:moveTo>
                      <a:pt x="203612" y="28259"/>
                    </a:moveTo>
                    <a:cubicBezTo>
                      <a:pt x="196141" y="25121"/>
                      <a:pt x="192555" y="16528"/>
                      <a:pt x="195693" y="9057"/>
                    </a:cubicBezTo>
                    <a:lnTo>
                      <a:pt x="195693" y="9057"/>
                    </a:lnTo>
                    <a:cubicBezTo>
                      <a:pt x="198756" y="1586"/>
                      <a:pt x="207423" y="-2001"/>
                      <a:pt x="214894" y="1137"/>
                    </a:cubicBezTo>
                    <a:lnTo>
                      <a:pt x="214894" y="1137"/>
                    </a:lnTo>
                    <a:cubicBezTo>
                      <a:pt x="222365" y="4275"/>
                      <a:pt x="225952" y="12867"/>
                      <a:pt x="222814" y="20339"/>
                    </a:cubicBezTo>
                    <a:lnTo>
                      <a:pt x="222814" y="20339"/>
                    </a:lnTo>
                    <a:cubicBezTo>
                      <a:pt x="220498" y="26017"/>
                      <a:pt x="214969" y="29379"/>
                      <a:pt x="209216" y="29379"/>
                    </a:cubicBezTo>
                    <a:lnTo>
                      <a:pt x="209216" y="29379"/>
                    </a:lnTo>
                    <a:cubicBezTo>
                      <a:pt x="207348" y="29379"/>
                      <a:pt x="205480" y="29006"/>
                      <a:pt x="203612" y="28259"/>
                    </a:cubicBezTo>
                    <a:close/>
                  </a:path>
                </a:pathLst>
              </a:custGeom>
              <a:solidFill>
                <a:srgbClr val="71165A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55" name="Freeform: Shape 2254">
                <a:extLst>
                  <a:ext uri="{FF2B5EF4-FFF2-40B4-BE49-F238E27FC236}">
                    <a16:creationId xmlns:a16="http://schemas.microsoft.com/office/drawing/2014/main" id="{D240BDE1-B5A0-7009-B705-B41EDBF318CB}"/>
                  </a:ext>
                </a:extLst>
              </p:cNvPr>
              <p:cNvSpPr/>
              <p:nvPr/>
            </p:nvSpPr>
            <p:spPr>
              <a:xfrm>
                <a:off x="10352488" y="2964093"/>
                <a:ext cx="29437" cy="29437"/>
              </a:xfrm>
              <a:custGeom>
                <a:avLst/>
                <a:gdLst>
                  <a:gd name="connsiteX0" fmla="*/ 14719 w 29437"/>
                  <a:gd name="connsiteY0" fmla="*/ 29437 h 29437"/>
                  <a:gd name="connsiteX1" fmla="*/ 4333 w 29437"/>
                  <a:gd name="connsiteY1" fmla="*/ 25104 h 29437"/>
                  <a:gd name="connsiteX2" fmla="*/ 0 w 29437"/>
                  <a:gd name="connsiteY2" fmla="*/ 14719 h 29437"/>
                  <a:gd name="connsiteX3" fmla="*/ 4333 w 29437"/>
                  <a:gd name="connsiteY3" fmla="*/ 4333 h 29437"/>
                  <a:gd name="connsiteX4" fmla="*/ 14719 w 29437"/>
                  <a:gd name="connsiteY4" fmla="*/ 0 h 29437"/>
                  <a:gd name="connsiteX5" fmla="*/ 25104 w 29437"/>
                  <a:gd name="connsiteY5" fmla="*/ 4333 h 29437"/>
                  <a:gd name="connsiteX6" fmla="*/ 29437 w 29437"/>
                  <a:gd name="connsiteY6" fmla="*/ 14719 h 29437"/>
                  <a:gd name="connsiteX7" fmla="*/ 25104 w 29437"/>
                  <a:gd name="connsiteY7" fmla="*/ 25104 h 29437"/>
                  <a:gd name="connsiteX8" fmla="*/ 14719 w 29437"/>
                  <a:gd name="connsiteY8" fmla="*/ 29437 h 29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437" h="29437">
                    <a:moveTo>
                      <a:pt x="14719" y="29437"/>
                    </a:moveTo>
                    <a:cubicBezTo>
                      <a:pt x="10833" y="29437"/>
                      <a:pt x="7098" y="27868"/>
                      <a:pt x="4333" y="25104"/>
                    </a:cubicBezTo>
                    <a:cubicBezTo>
                      <a:pt x="1569" y="22340"/>
                      <a:pt x="0" y="18604"/>
                      <a:pt x="0" y="14719"/>
                    </a:cubicBezTo>
                    <a:cubicBezTo>
                      <a:pt x="0" y="10834"/>
                      <a:pt x="1569" y="7098"/>
                      <a:pt x="4333" y="4333"/>
                    </a:cubicBezTo>
                    <a:cubicBezTo>
                      <a:pt x="7098" y="1569"/>
                      <a:pt x="10833" y="0"/>
                      <a:pt x="14719" y="0"/>
                    </a:cubicBezTo>
                    <a:cubicBezTo>
                      <a:pt x="18604" y="0"/>
                      <a:pt x="22339" y="1569"/>
                      <a:pt x="25104" y="4333"/>
                    </a:cubicBezTo>
                    <a:cubicBezTo>
                      <a:pt x="27868" y="7098"/>
                      <a:pt x="29437" y="10834"/>
                      <a:pt x="29437" y="14719"/>
                    </a:cubicBezTo>
                    <a:cubicBezTo>
                      <a:pt x="29437" y="18604"/>
                      <a:pt x="27868" y="22340"/>
                      <a:pt x="25104" y="25104"/>
                    </a:cubicBezTo>
                    <a:cubicBezTo>
                      <a:pt x="22414" y="27868"/>
                      <a:pt x="18604" y="29437"/>
                      <a:pt x="14719" y="29437"/>
                    </a:cubicBezTo>
                    <a:close/>
                  </a:path>
                </a:pathLst>
              </a:custGeom>
              <a:solidFill>
                <a:srgbClr val="71165A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256" name="Freeform: Shape 2255">
              <a:extLst>
                <a:ext uri="{FF2B5EF4-FFF2-40B4-BE49-F238E27FC236}">
                  <a16:creationId xmlns:a16="http://schemas.microsoft.com/office/drawing/2014/main" id="{EC400900-4A7F-14A3-098C-CB12C7B5BF42}"/>
                </a:ext>
              </a:extLst>
            </p:cNvPr>
            <p:cNvSpPr/>
            <p:nvPr/>
          </p:nvSpPr>
          <p:spPr>
            <a:xfrm>
              <a:off x="10472553" y="2987553"/>
              <a:ext cx="132841" cy="277039"/>
            </a:xfrm>
            <a:custGeom>
              <a:avLst/>
              <a:gdLst>
                <a:gd name="connsiteX0" fmla="*/ 108858 w 132841"/>
                <a:gd name="connsiteY0" fmla="*/ 0 h 277039"/>
                <a:gd name="connsiteX1" fmla="*/ 132841 w 132841"/>
                <a:gd name="connsiteY1" fmla="*/ 86071 h 277039"/>
                <a:gd name="connsiteX2" fmla="*/ 94214 w 132841"/>
                <a:gd name="connsiteY2" fmla="*/ 99594 h 277039"/>
                <a:gd name="connsiteX3" fmla="*/ 132841 w 132841"/>
                <a:gd name="connsiteY3" fmla="*/ 118496 h 277039"/>
                <a:gd name="connsiteX4" fmla="*/ 0 w 132841"/>
                <a:gd name="connsiteY4" fmla="*/ 277039 h 277039"/>
                <a:gd name="connsiteX5" fmla="*/ 0 w 132841"/>
                <a:gd name="connsiteY5" fmla="*/ 247453 h 277039"/>
                <a:gd name="connsiteX6" fmla="*/ 98846 w 132841"/>
                <a:gd name="connsiteY6" fmla="*/ 75 h 277039"/>
                <a:gd name="connsiteX7" fmla="*/ 108858 w 132841"/>
                <a:gd name="connsiteY7" fmla="*/ 75 h 277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841" h="277039">
                  <a:moveTo>
                    <a:pt x="108858" y="0"/>
                  </a:moveTo>
                  <a:cubicBezTo>
                    <a:pt x="108858" y="0"/>
                    <a:pt x="132841" y="37506"/>
                    <a:pt x="132841" y="86071"/>
                  </a:cubicBezTo>
                  <a:lnTo>
                    <a:pt x="94214" y="99594"/>
                  </a:lnTo>
                  <a:lnTo>
                    <a:pt x="132841" y="118496"/>
                  </a:lnTo>
                  <a:cubicBezTo>
                    <a:pt x="132841" y="118496"/>
                    <a:pt x="108559" y="246631"/>
                    <a:pt x="0" y="277039"/>
                  </a:cubicBezTo>
                  <a:lnTo>
                    <a:pt x="0" y="247453"/>
                  </a:lnTo>
                  <a:lnTo>
                    <a:pt x="98846" y="75"/>
                  </a:lnTo>
                  <a:lnTo>
                    <a:pt x="108858" y="75"/>
                  </a:lnTo>
                  <a:close/>
                </a:path>
              </a:pathLst>
            </a:custGeom>
            <a:solidFill>
              <a:srgbClr val="B370B7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7" name="Freeform: Shape 2256">
              <a:extLst>
                <a:ext uri="{FF2B5EF4-FFF2-40B4-BE49-F238E27FC236}">
                  <a16:creationId xmlns:a16="http://schemas.microsoft.com/office/drawing/2014/main" id="{9F85D544-8811-0C35-5D28-2276F44104DC}"/>
                </a:ext>
              </a:extLst>
            </p:cNvPr>
            <p:cNvSpPr/>
            <p:nvPr/>
          </p:nvSpPr>
          <p:spPr>
            <a:xfrm>
              <a:off x="10339637" y="2987553"/>
              <a:ext cx="132841" cy="277039"/>
            </a:xfrm>
            <a:custGeom>
              <a:avLst/>
              <a:gdLst>
                <a:gd name="connsiteX0" fmla="*/ 23983 w 132841"/>
                <a:gd name="connsiteY0" fmla="*/ 0 h 277039"/>
                <a:gd name="connsiteX1" fmla="*/ 0 w 132841"/>
                <a:gd name="connsiteY1" fmla="*/ 86071 h 277039"/>
                <a:gd name="connsiteX2" fmla="*/ 38627 w 132841"/>
                <a:gd name="connsiteY2" fmla="*/ 99594 h 277039"/>
                <a:gd name="connsiteX3" fmla="*/ 0 w 132841"/>
                <a:gd name="connsiteY3" fmla="*/ 118496 h 277039"/>
                <a:gd name="connsiteX4" fmla="*/ 132841 w 132841"/>
                <a:gd name="connsiteY4" fmla="*/ 277039 h 277039"/>
                <a:gd name="connsiteX5" fmla="*/ 132841 w 132841"/>
                <a:gd name="connsiteY5" fmla="*/ 247453 h 277039"/>
                <a:gd name="connsiteX6" fmla="*/ 33995 w 132841"/>
                <a:gd name="connsiteY6" fmla="*/ 75 h 277039"/>
                <a:gd name="connsiteX7" fmla="*/ 23983 w 132841"/>
                <a:gd name="connsiteY7" fmla="*/ 75 h 277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841" h="277039">
                  <a:moveTo>
                    <a:pt x="23983" y="0"/>
                  </a:moveTo>
                  <a:cubicBezTo>
                    <a:pt x="23983" y="0"/>
                    <a:pt x="0" y="37506"/>
                    <a:pt x="0" y="86071"/>
                  </a:cubicBezTo>
                  <a:lnTo>
                    <a:pt x="38627" y="99594"/>
                  </a:lnTo>
                  <a:lnTo>
                    <a:pt x="0" y="118496"/>
                  </a:lnTo>
                  <a:cubicBezTo>
                    <a:pt x="0" y="118496"/>
                    <a:pt x="24282" y="246631"/>
                    <a:pt x="132841" y="277039"/>
                  </a:cubicBezTo>
                  <a:lnTo>
                    <a:pt x="132841" y="247453"/>
                  </a:lnTo>
                  <a:lnTo>
                    <a:pt x="33995" y="75"/>
                  </a:lnTo>
                  <a:lnTo>
                    <a:pt x="23983" y="75"/>
                  </a:lnTo>
                  <a:close/>
                </a:path>
              </a:pathLst>
            </a:custGeom>
            <a:solidFill>
              <a:srgbClr val="C785C8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8" name="Freeform: Shape 2257">
              <a:extLst>
                <a:ext uri="{FF2B5EF4-FFF2-40B4-BE49-F238E27FC236}">
                  <a16:creationId xmlns:a16="http://schemas.microsoft.com/office/drawing/2014/main" id="{280D6531-0862-62F2-05FA-463AA476420D}"/>
                </a:ext>
              </a:extLst>
            </p:cNvPr>
            <p:cNvSpPr/>
            <p:nvPr/>
          </p:nvSpPr>
          <p:spPr>
            <a:xfrm>
              <a:off x="10313188" y="2723813"/>
              <a:ext cx="159365" cy="318729"/>
            </a:xfrm>
            <a:custGeom>
              <a:avLst/>
              <a:gdLst>
                <a:gd name="connsiteX0" fmla="*/ 0 w 159365"/>
                <a:gd name="connsiteY0" fmla="*/ 159365 h 318729"/>
                <a:gd name="connsiteX1" fmla="*/ 159365 w 159365"/>
                <a:gd name="connsiteY1" fmla="*/ 318730 h 318729"/>
                <a:gd name="connsiteX2" fmla="*/ 159365 w 159365"/>
                <a:gd name="connsiteY2" fmla="*/ 0 h 318729"/>
                <a:gd name="connsiteX3" fmla="*/ 0 w 159365"/>
                <a:gd name="connsiteY3" fmla="*/ 159365 h 318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9365" h="318729">
                  <a:moveTo>
                    <a:pt x="0" y="159365"/>
                  </a:moveTo>
                  <a:cubicBezTo>
                    <a:pt x="0" y="247378"/>
                    <a:pt x="71352" y="318730"/>
                    <a:pt x="159365" y="318730"/>
                  </a:cubicBezTo>
                  <a:lnTo>
                    <a:pt x="159365" y="0"/>
                  </a:lnTo>
                  <a:cubicBezTo>
                    <a:pt x="71352" y="0"/>
                    <a:pt x="0" y="71352"/>
                    <a:pt x="0" y="159365"/>
                  </a:cubicBezTo>
                  <a:close/>
                </a:path>
              </a:pathLst>
            </a:custGeom>
            <a:solidFill>
              <a:srgbClr val="EDDED1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9" name="Freeform: Shape 2258">
              <a:extLst>
                <a:ext uri="{FF2B5EF4-FFF2-40B4-BE49-F238E27FC236}">
                  <a16:creationId xmlns:a16="http://schemas.microsoft.com/office/drawing/2014/main" id="{09E9D585-1C26-E9DF-B562-119999EF3D36}"/>
                </a:ext>
              </a:extLst>
            </p:cNvPr>
            <p:cNvSpPr/>
            <p:nvPr/>
          </p:nvSpPr>
          <p:spPr>
            <a:xfrm>
              <a:off x="10472479" y="2723813"/>
              <a:ext cx="159364" cy="318729"/>
            </a:xfrm>
            <a:custGeom>
              <a:avLst/>
              <a:gdLst>
                <a:gd name="connsiteX0" fmla="*/ 0 w 159364"/>
                <a:gd name="connsiteY0" fmla="*/ 0 h 318729"/>
                <a:gd name="connsiteX1" fmla="*/ 0 w 159364"/>
                <a:gd name="connsiteY1" fmla="*/ 318730 h 318729"/>
                <a:gd name="connsiteX2" fmla="*/ 159365 w 159364"/>
                <a:gd name="connsiteY2" fmla="*/ 159365 h 318729"/>
                <a:gd name="connsiteX3" fmla="*/ 0 w 159364"/>
                <a:gd name="connsiteY3" fmla="*/ 0 h 318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9364" h="318729">
                  <a:moveTo>
                    <a:pt x="0" y="0"/>
                  </a:moveTo>
                  <a:lnTo>
                    <a:pt x="0" y="318730"/>
                  </a:lnTo>
                  <a:cubicBezTo>
                    <a:pt x="88013" y="318730"/>
                    <a:pt x="159365" y="247378"/>
                    <a:pt x="159365" y="159365"/>
                  </a:cubicBezTo>
                  <a:cubicBezTo>
                    <a:pt x="159365" y="71352"/>
                    <a:pt x="88013" y="0"/>
                    <a:pt x="0" y="0"/>
                  </a:cubicBezTo>
                  <a:close/>
                </a:path>
              </a:pathLst>
            </a:custGeom>
            <a:solidFill>
              <a:srgbClr val="DFCCBD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0" name="Freeform: Shape 2259">
              <a:extLst>
                <a:ext uri="{FF2B5EF4-FFF2-40B4-BE49-F238E27FC236}">
                  <a16:creationId xmlns:a16="http://schemas.microsoft.com/office/drawing/2014/main" id="{564ADE8A-9AFE-D62A-8F6B-8611DDE57545}"/>
                </a:ext>
              </a:extLst>
            </p:cNvPr>
            <p:cNvSpPr/>
            <p:nvPr/>
          </p:nvSpPr>
          <p:spPr>
            <a:xfrm>
              <a:off x="10254912" y="2645859"/>
              <a:ext cx="435142" cy="385251"/>
            </a:xfrm>
            <a:custGeom>
              <a:avLst/>
              <a:gdLst>
                <a:gd name="connsiteX0" fmla="*/ 154957 w 435142"/>
                <a:gd name="connsiteY0" fmla="*/ 385177 h 385251"/>
                <a:gd name="connsiteX1" fmla="*/ 23610 w 435142"/>
                <a:gd name="connsiteY1" fmla="*/ 385177 h 385251"/>
                <a:gd name="connsiteX2" fmla="*/ 0 w 435142"/>
                <a:gd name="connsiteY2" fmla="*/ 244864 h 385251"/>
                <a:gd name="connsiteX3" fmla="*/ 230866 w 435142"/>
                <a:gd name="connsiteY3" fmla="*/ 5780 h 385251"/>
                <a:gd name="connsiteX4" fmla="*/ 368340 w 435142"/>
                <a:gd name="connsiteY4" fmla="*/ 69436 h 385251"/>
                <a:gd name="connsiteX5" fmla="*/ 407341 w 435142"/>
                <a:gd name="connsiteY5" fmla="*/ 385252 h 385251"/>
                <a:gd name="connsiteX6" fmla="*/ 279057 w 435142"/>
                <a:gd name="connsiteY6" fmla="*/ 385252 h 385251"/>
                <a:gd name="connsiteX7" fmla="*/ 331357 w 435142"/>
                <a:gd name="connsiteY7" fmla="*/ 207956 h 385251"/>
                <a:gd name="connsiteX8" fmla="*/ 246182 w 435142"/>
                <a:gd name="connsiteY8" fmla="*/ 122259 h 385251"/>
                <a:gd name="connsiteX9" fmla="*/ 98921 w 435142"/>
                <a:gd name="connsiteY9" fmla="*/ 236646 h 385251"/>
                <a:gd name="connsiteX10" fmla="*/ 154957 w 435142"/>
                <a:gd name="connsiteY10" fmla="*/ 385177 h 385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5142" h="385251">
                  <a:moveTo>
                    <a:pt x="154957" y="385177"/>
                  </a:moveTo>
                  <a:lnTo>
                    <a:pt x="23610" y="385177"/>
                  </a:lnTo>
                  <a:cubicBezTo>
                    <a:pt x="23610" y="385177"/>
                    <a:pt x="0" y="346401"/>
                    <a:pt x="0" y="244864"/>
                  </a:cubicBezTo>
                  <a:cubicBezTo>
                    <a:pt x="0" y="143328"/>
                    <a:pt x="100565" y="-34267"/>
                    <a:pt x="230866" y="5780"/>
                  </a:cubicBezTo>
                  <a:cubicBezTo>
                    <a:pt x="230866" y="5780"/>
                    <a:pt x="293477" y="-23956"/>
                    <a:pt x="368340" y="69436"/>
                  </a:cubicBezTo>
                  <a:cubicBezTo>
                    <a:pt x="443278" y="162828"/>
                    <a:pt x="453514" y="305980"/>
                    <a:pt x="407341" y="385252"/>
                  </a:cubicBezTo>
                  <a:lnTo>
                    <a:pt x="279057" y="385252"/>
                  </a:lnTo>
                  <a:cubicBezTo>
                    <a:pt x="279057" y="385252"/>
                    <a:pt x="348840" y="307475"/>
                    <a:pt x="331357" y="207956"/>
                  </a:cubicBezTo>
                  <a:cubicBezTo>
                    <a:pt x="331357" y="207956"/>
                    <a:pt x="261573" y="197720"/>
                    <a:pt x="246182" y="122259"/>
                  </a:cubicBezTo>
                  <a:cubicBezTo>
                    <a:pt x="246182" y="122259"/>
                    <a:pt x="226682" y="213036"/>
                    <a:pt x="98921" y="236646"/>
                  </a:cubicBezTo>
                  <a:cubicBezTo>
                    <a:pt x="98996" y="236646"/>
                    <a:pt x="107737" y="326452"/>
                    <a:pt x="154957" y="385177"/>
                  </a:cubicBezTo>
                  <a:close/>
                </a:path>
              </a:pathLst>
            </a:custGeom>
            <a:solidFill>
              <a:srgbClr val="3A2F1D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61" name="Graphic 733">
            <a:extLst>
              <a:ext uri="{FF2B5EF4-FFF2-40B4-BE49-F238E27FC236}">
                <a16:creationId xmlns:a16="http://schemas.microsoft.com/office/drawing/2014/main" id="{050C061B-82B2-F11B-54CB-7AFC450D767B}"/>
              </a:ext>
            </a:extLst>
          </p:cNvPr>
          <p:cNvGrpSpPr/>
          <p:nvPr/>
        </p:nvGrpSpPr>
        <p:grpSpPr>
          <a:xfrm>
            <a:off x="10537106" y="3002048"/>
            <a:ext cx="323735" cy="323735"/>
            <a:chOff x="10537106" y="3002048"/>
            <a:chExt cx="323735" cy="323735"/>
          </a:xfrm>
        </p:grpSpPr>
        <p:grpSp>
          <p:nvGrpSpPr>
            <p:cNvPr id="2262" name="Graphic 733">
              <a:extLst>
                <a:ext uri="{FF2B5EF4-FFF2-40B4-BE49-F238E27FC236}">
                  <a16:creationId xmlns:a16="http://schemas.microsoft.com/office/drawing/2014/main" id="{4B7FE1B6-715D-93B2-D959-8B2B8E53C932}"/>
                </a:ext>
              </a:extLst>
            </p:cNvPr>
            <p:cNvGrpSpPr/>
            <p:nvPr/>
          </p:nvGrpSpPr>
          <p:grpSpPr>
            <a:xfrm>
              <a:off x="10537106" y="3002048"/>
              <a:ext cx="323735" cy="323735"/>
              <a:chOff x="10537106" y="3002048"/>
              <a:chExt cx="323735" cy="323735"/>
            </a:xfrm>
          </p:grpSpPr>
          <p:sp>
            <p:nvSpPr>
              <p:cNvPr id="2263" name="Freeform: Shape 2262">
                <a:extLst>
                  <a:ext uri="{FF2B5EF4-FFF2-40B4-BE49-F238E27FC236}">
                    <a16:creationId xmlns:a16="http://schemas.microsoft.com/office/drawing/2014/main" id="{6D997406-3ACD-A29C-88F9-78FC3CB9A38E}"/>
                  </a:ext>
                </a:extLst>
              </p:cNvPr>
              <p:cNvSpPr/>
              <p:nvPr/>
            </p:nvSpPr>
            <p:spPr>
              <a:xfrm>
                <a:off x="10621981" y="3086923"/>
                <a:ext cx="77030" cy="153985"/>
              </a:xfrm>
              <a:custGeom>
                <a:avLst/>
                <a:gdLst>
                  <a:gd name="connsiteX0" fmla="*/ 0 w 77030"/>
                  <a:gd name="connsiteY0" fmla="*/ 76955 h 153985"/>
                  <a:gd name="connsiteX1" fmla="*/ 77030 w 77030"/>
                  <a:gd name="connsiteY1" fmla="*/ 153986 h 153985"/>
                  <a:gd name="connsiteX2" fmla="*/ 77030 w 77030"/>
                  <a:gd name="connsiteY2" fmla="*/ 0 h 153985"/>
                  <a:gd name="connsiteX3" fmla="*/ 0 w 77030"/>
                  <a:gd name="connsiteY3" fmla="*/ 76955 h 153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7030" h="153985">
                    <a:moveTo>
                      <a:pt x="0" y="76955"/>
                    </a:moveTo>
                    <a:cubicBezTo>
                      <a:pt x="0" y="119393"/>
                      <a:pt x="34518" y="153986"/>
                      <a:pt x="77030" y="153986"/>
                    </a:cubicBezTo>
                    <a:lnTo>
                      <a:pt x="77030" y="0"/>
                    </a:lnTo>
                    <a:cubicBezTo>
                      <a:pt x="34518" y="0"/>
                      <a:pt x="0" y="34518"/>
                      <a:pt x="0" y="76955"/>
                    </a:cubicBezTo>
                    <a:close/>
                  </a:path>
                </a:pathLst>
              </a:custGeom>
              <a:noFill/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4" name="Freeform: Shape 2263">
                <a:extLst>
                  <a:ext uri="{FF2B5EF4-FFF2-40B4-BE49-F238E27FC236}">
                    <a16:creationId xmlns:a16="http://schemas.microsoft.com/office/drawing/2014/main" id="{FAC04D4D-2A44-4F84-079A-FDB9410C0FD8}"/>
                  </a:ext>
                </a:extLst>
              </p:cNvPr>
              <p:cNvSpPr/>
              <p:nvPr/>
            </p:nvSpPr>
            <p:spPr>
              <a:xfrm>
                <a:off x="10698937" y="3086848"/>
                <a:ext cx="77030" cy="153985"/>
              </a:xfrm>
              <a:custGeom>
                <a:avLst/>
                <a:gdLst>
                  <a:gd name="connsiteX0" fmla="*/ 77030 w 77030"/>
                  <a:gd name="connsiteY0" fmla="*/ 77030 h 153985"/>
                  <a:gd name="connsiteX1" fmla="*/ 0 w 77030"/>
                  <a:gd name="connsiteY1" fmla="*/ 0 h 153985"/>
                  <a:gd name="connsiteX2" fmla="*/ 0 w 77030"/>
                  <a:gd name="connsiteY2" fmla="*/ 153986 h 153985"/>
                  <a:gd name="connsiteX3" fmla="*/ 77030 w 77030"/>
                  <a:gd name="connsiteY3" fmla="*/ 77030 h 153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7030" h="153985">
                    <a:moveTo>
                      <a:pt x="77030" y="77030"/>
                    </a:moveTo>
                    <a:cubicBezTo>
                      <a:pt x="77030" y="34592"/>
                      <a:pt x="42512" y="0"/>
                      <a:pt x="0" y="0"/>
                    </a:cubicBezTo>
                    <a:lnTo>
                      <a:pt x="0" y="153986"/>
                    </a:lnTo>
                    <a:cubicBezTo>
                      <a:pt x="42437" y="154060"/>
                      <a:pt x="77030" y="119542"/>
                      <a:pt x="77030" y="77030"/>
                    </a:cubicBezTo>
                    <a:close/>
                  </a:path>
                </a:pathLst>
              </a:custGeom>
              <a:noFill/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5" name="Freeform: Shape 2264">
                <a:extLst>
                  <a:ext uri="{FF2B5EF4-FFF2-40B4-BE49-F238E27FC236}">
                    <a16:creationId xmlns:a16="http://schemas.microsoft.com/office/drawing/2014/main" id="{1C5F373B-AF97-A38B-ED50-68228DCA86D9}"/>
                  </a:ext>
                </a:extLst>
              </p:cNvPr>
              <p:cNvSpPr/>
              <p:nvPr/>
            </p:nvSpPr>
            <p:spPr>
              <a:xfrm>
                <a:off x="10698862" y="3002048"/>
                <a:ext cx="41690" cy="32351"/>
              </a:xfrm>
              <a:custGeom>
                <a:avLst/>
                <a:gdLst>
                  <a:gd name="connsiteX0" fmla="*/ 41691 w 41690"/>
                  <a:gd name="connsiteY0" fmla="*/ 32351 h 32351"/>
                  <a:gd name="connsiteX1" fmla="*/ 31753 w 41690"/>
                  <a:gd name="connsiteY1" fmla="*/ 0 h 32351"/>
                  <a:gd name="connsiteX2" fmla="*/ 0 w 41690"/>
                  <a:gd name="connsiteY2" fmla="*/ 0 h 32351"/>
                  <a:gd name="connsiteX3" fmla="*/ 0 w 41690"/>
                  <a:gd name="connsiteY3" fmla="*/ 25851 h 32351"/>
                  <a:gd name="connsiteX4" fmla="*/ 41691 w 41690"/>
                  <a:gd name="connsiteY4" fmla="*/ 32351 h 32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90" h="32351">
                    <a:moveTo>
                      <a:pt x="41691" y="32351"/>
                    </a:moveTo>
                    <a:lnTo>
                      <a:pt x="31753" y="0"/>
                    </a:lnTo>
                    <a:lnTo>
                      <a:pt x="0" y="0"/>
                    </a:lnTo>
                    <a:lnTo>
                      <a:pt x="0" y="25851"/>
                    </a:lnTo>
                    <a:cubicBezTo>
                      <a:pt x="14569" y="25851"/>
                      <a:pt x="28616" y="28093"/>
                      <a:pt x="41691" y="32351"/>
                    </a:cubicBezTo>
                    <a:close/>
                  </a:path>
                </a:pathLst>
              </a:custGeom>
              <a:solidFill>
                <a:srgbClr val="EBEBED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6" name="Freeform: Shape 2265">
                <a:extLst>
                  <a:ext uri="{FF2B5EF4-FFF2-40B4-BE49-F238E27FC236}">
                    <a16:creationId xmlns:a16="http://schemas.microsoft.com/office/drawing/2014/main" id="{D12EB451-D3E9-FC6D-FB75-AA422432E6AD}"/>
                  </a:ext>
                </a:extLst>
              </p:cNvPr>
              <p:cNvSpPr/>
              <p:nvPr/>
            </p:nvSpPr>
            <p:spPr>
              <a:xfrm>
                <a:off x="10656723" y="3002048"/>
                <a:ext cx="42213" cy="32575"/>
              </a:xfrm>
              <a:custGeom>
                <a:avLst/>
                <a:gdLst>
                  <a:gd name="connsiteX0" fmla="*/ 42213 w 42213"/>
                  <a:gd name="connsiteY0" fmla="*/ 0 h 32575"/>
                  <a:gd name="connsiteX1" fmla="*/ 10460 w 42213"/>
                  <a:gd name="connsiteY1" fmla="*/ 0 h 32575"/>
                  <a:gd name="connsiteX2" fmla="*/ 0 w 42213"/>
                  <a:gd name="connsiteY2" fmla="*/ 32575 h 32575"/>
                  <a:gd name="connsiteX3" fmla="*/ 42213 w 42213"/>
                  <a:gd name="connsiteY3" fmla="*/ 25851 h 32575"/>
                  <a:gd name="connsiteX4" fmla="*/ 42213 w 42213"/>
                  <a:gd name="connsiteY4" fmla="*/ 0 h 3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213" h="32575">
                    <a:moveTo>
                      <a:pt x="42213" y="0"/>
                    </a:moveTo>
                    <a:lnTo>
                      <a:pt x="10460" y="0"/>
                    </a:lnTo>
                    <a:lnTo>
                      <a:pt x="0" y="32575"/>
                    </a:lnTo>
                    <a:cubicBezTo>
                      <a:pt x="13299" y="28242"/>
                      <a:pt x="27495" y="25851"/>
                      <a:pt x="42213" y="25851"/>
                    </a:cubicBezTo>
                    <a:lnTo>
                      <a:pt x="42213" y="0"/>
                    </a:lnTo>
                    <a:close/>
                  </a:path>
                </a:pathLst>
              </a:custGeom>
              <a:solidFill>
                <a:srgbClr val="F6F6F7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7" name="Freeform: Shape 2266">
                <a:extLst>
                  <a:ext uri="{FF2B5EF4-FFF2-40B4-BE49-F238E27FC236}">
                    <a16:creationId xmlns:a16="http://schemas.microsoft.com/office/drawing/2014/main" id="{CD829D5F-3E69-C7A7-5E41-38854EA1E8E3}"/>
                  </a:ext>
                </a:extLst>
              </p:cNvPr>
              <p:cNvSpPr/>
              <p:nvPr/>
            </p:nvSpPr>
            <p:spPr>
              <a:xfrm>
                <a:off x="10760576" y="3027002"/>
                <a:ext cx="75311" cy="74788"/>
              </a:xfrm>
              <a:custGeom>
                <a:avLst/>
                <a:gdLst>
                  <a:gd name="connsiteX0" fmla="*/ 59397 w 75311"/>
                  <a:gd name="connsiteY0" fmla="*/ 74789 h 74788"/>
                  <a:gd name="connsiteX1" fmla="*/ 75312 w 75311"/>
                  <a:gd name="connsiteY1" fmla="*/ 44828 h 74788"/>
                  <a:gd name="connsiteX2" fmla="*/ 30483 w 75311"/>
                  <a:gd name="connsiteY2" fmla="*/ 0 h 74788"/>
                  <a:gd name="connsiteX3" fmla="*/ 0 w 75311"/>
                  <a:gd name="connsiteY3" fmla="*/ 15615 h 74788"/>
                  <a:gd name="connsiteX4" fmla="*/ 59397 w 75311"/>
                  <a:gd name="connsiteY4" fmla="*/ 74789 h 74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311" h="74788">
                    <a:moveTo>
                      <a:pt x="59397" y="74789"/>
                    </a:moveTo>
                    <a:lnTo>
                      <a:pt x="75312" y="44828"/>
                    </a:lnTo>
                    <a:lnTo>
                      <a:pt x="30483" y="0"/>
                    </a:lnTo>
                    <a:lnTo>
                      <a:pt x="0" y="15615"/>
                    </a:lnTo>
                    <a:cubicBezTo>
                      <a:pt x="25403" y="28615"/>
                      <a:pt x="46248" y="49386"/>
                      <a:pt x="59397" y="74789"/>
                    </a:cubicBezTo>
                    <a:close/>
                  </a:path>
                </a:pathLst>
              </a:custGeom>
              <a:solidFill>
                <a:srgbClr val="D5D6DA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8" name="Freeform: Shape 2267">
                <a:extLst>
                  <a:ext uri="{FF2B5EF4-FFF2-40B4-BE49-F238E27FC236}">
                    <a16:creationId xmlns:a16="http://schemas.microsoft.com/office/drawing/2014/main" id="{BD483E11-8DF8-1A06-AD65-E4B79010DC9E}"/>
                  </a:ext>
                </a:extLst>
              </p:cNvPr>
              <p:cNvSpPr/>
              <p:nvPr/>
            </p:nvSpPr>
            <p:spPr>
              <a:xfrm>
                <a:off x="10828267" y="3122262"/>
                <a:ext cx="32575" cy="83829"/>
              </a:xfrm>
              <a:custGeom>
                <a:avLst/>
                <a:gdLst>
                  <a:gd name="connsiteX0" fmla="*/ 0 w 32575"/>
                  <a:gd name="connsiteY0" fmla="*/ 83829 h 83829"/>
                  <a:gd name="connsiteX1" fmla="*/ 32575 w 32575"/>
                  <a:gd name="connsiteY1" fmla="*/ 73369 h 83829"/>
                  <a:gd name="connsiteX2" fmla="*/ 32575 w 32575"/>
                  <a:gd name="connsiteY2" fmla="*/ 9937 h 83829"/>
                  <a:gd name="connsiteX3" fmla="*/ 224 w 32575"/>
                  <a:gd name="connsiteY3" fmla="*/ 0 h 83829"/>
                  <a:gd name="connsiteX4" fmla="*/ 6724 w 32575"/>
                  <a:gd name="connsiteY4" fmla="*/ 41616 h 83829"/>
                  <a:gd name="connsiteX5" fmla="*/ 0 w 32575"/>
                  <a:gd name="connsiteY5" fmla="*/ 83829 h 83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575" h="83829">
                    <a:moveTo>
                      <a:pt x="0" y="83829"/>
                    </a:moveTo>
                    <a:lnTo>
                      <a:pt x="32575" y="73369"/>
                    </a:lnTo>
                    <a:lnTo>
                      <a:pt x="32575" y="9937"/>
                    </a:lnTo>
                    <a:lnTo>
                      <a:pt x="224" y="0"/>
                    </a:lnTo>
                    <a:cubicBezTo>
                      <a:pt x="4483" y="13150"/>
                      <a:pt x="6724" y="27121"/>
                      <a:pt x="6724" y="41616"/>
                    </a:cubicBezTo>
                    <a:cubicBezTo>
                      <a:pt x="6724" y="56334"/>
                      <a:pt x="4333" y="70530"/>
                      <a:pt x="0" y="83829"/>
                    </a:cubicBezTo>
                    <a:close/>
                  </a:path>
                </a:pathLst>
              </a:custGeom>
              <a:solidFill>
                <a:srgbClr val="D5D6DA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9" name="Freeform: Shape 2268">
                <a:extLst>
                  <a:ext uri="{FF2B5EF4-FFF2-40B4-BE49-F238E27FC236}">
                    <a16:creationId xmlns:a16="http://schemas.microsoft.com/office/drawing/2014/main" id="{DA09C0B4-1967-7C1E-8EF4-90DBA0E37A33}"/>
                  </a:ext>
                </a:extLst>
              </p:cNvPr>
              <p:cNvSpPr/>
              <p:nvPr/>
            </p:nvSpPr>
            <p:spPr>
              <a:xfrm>
                <a:off x="10562061" y="3225442"/>
                <a:ext cx="74863" cy="75311"/>
              </a:xfrm>
              <a:custGeom>
                <a:avLst/>
                <a:gdLst>
                  <a:gd name="connsiteX0" fmla="*/ 15615 w 74863"/>
                  <a:gd name="connsiteY0" fmla="*/ 0 h 75311"/>
                  <a:gd name="connsiteX1" fmla="*/ 0 w 74863"/>
                  <a:gd name="connsiteY1" fmla="*/ 30483 h 75311"/>
                  <a:gd name="connsiteX2" fmla="*/ 44903 w 74863"/>
                  <a:gd name="connsiteY2" fmla="*/ 75312 h 75311"/>
                  <a:gd name="connsiteX3" fmla="*/ 74864 w 74863"/>
                  <a:gd name="connsiteY3" fmla="*/ 59398 h 75311"/>
                  <a:gd name="connsiteX4" fmla="*/ 15615 w 74863"/>
                  <a:gd name="connsiteY4" fmla="*/ 0 h 75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863" h="75311">
                    <a:moveTo>
                      <a:pt x="15615" y="0"/>
                    </a:moveTo>
                    <a:lnTo>
                      <a:pt x="0" y="30483"/>
                    </a:lnTo>
                    <a:lnTo>
                      <a:pt x="44903" y="75312"/>
                    </a:lnTo>
                    <a:lnTo>
                      <a:pt x="74864" y="59398"/>
                    </a:lnTo>
                    <a:cubicBezTo>
                      <a:pt x="49386" y="46397"/>
                      <a:pt x="28616" y="25477"/>
                      <a:pt x="15615" y="0"/>
                    </a:cubicBezTo>
                    <a:close/>
                  </a:path>
                </a:pathLst>
              </a:custGeom>
              <a:solidFill>
                <a:srgbClr val="D5D6DA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0" name="Freeform: Shape 2269">
                <a:extLst>
                  <a:ext uri="{FF2B5EF4-FFF2-40B4-BE49-F238E27FC236}">
                    <a16:creationId xmlns:a16="http://schemas.microsoft.com/office/drawing/2014/main" id="{6C834195-2BB5-7151-E534-2CD54AA0ED83}"/>
                  </a:ext>
                </a:extLst>
              </p:cNvPr>
              <p:cNvSpPr/>
              <p:nvPr/>
            </p:nvSpPr>
            <p:spPr>
              <a:xfrm>
                <a:off x="10698937" y="3293432"/>
                <a:ext cx="41690" cy="32351"/>
              </a:xfrm>
              <a:custGeom>
                <a:avLst/>
                <a:gdLst>
                  <a:gd name="connsiteX0" fmla="*/ 0 w 41690"/>
                  <a:gd name="connsiteY0" fmla="*/ 32351 h 32351"/>
                  <a:gd name="connsiteX1" fmla="*/ 31753 w 41690"/>
                  <a:gd name="connsiteY1" fmla="*/ 32351 h 32351"/>
                  <a:gd name="connsiteX2" fmla="*/ 41690 w 41690"/>
                  <a:gd name="connsiteY2" fmla="*/ 0 h 32351"/>
                  <a:gd name="connsiteX3" fmla="*/ 75 w 41690"/>
                  <a:gd name="connsiteY3" fmla="*/ 6500 h 32351"/>
                  <a:gd name="connsiteX4" fmla="*/ 75 w 41690"/>
                  <a:gd name="connsiteY4" fmla="*/ 32351 h 32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90" h="32351">
                    <a:moveTo>
                      <a:pt x="0" y="32351"/>
                    </a:moveTo>
                    <a:lnTo>
                      <a:pt x="31753" y="32351"/>
                    </a:lnTo>
                    <a:lnTo>
                      <a:pt x="41690" y="0"/>
                    </a:lnTo>
                    <a:cubicBezTo>
                      <a:pt x="28541" y="4259"/>
                      <a:pt x="14569" y="6500"/>
                      <a:pt x="75" y="6500"/>
                    </a:cubicBezTo>
                    <a:lnTo>
                      <a:pt x="75" y="32351"/>
                    </a:lnTo>
                    <a:close/>
                  </a:path>
                </a:pathLst>
              </a:custGeom>
              <a:solidFill>
                <a:srgbClr val="C0C1C5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1" name="Freeform: Shape 2270">
                <a:extLst>
                  <a:ext uri="{FF2B5EF4-FFF2-40B4-BE49-F238E27FC236}">
                    <a16:creationId xmlns:a16="http://schemas.microsoft.com/office/drawing/2014/main" id="{C6CABCF9-03A2-8FBC-1D73-4C0AC52743D6}"/>
                  </a:ext>
                </a:extLst>
              </p:cNvPr>
              <p:cNvSpPr/>
              <p:nvPr/>
            </p:nvSpPr>
            <p:spPr>
              <a:xfrm>
                <a:off x="10656723" y="3293208"/>
                <a:ext cx="42213" cy="32575"/>
              </a:xfrm>
              <a:custGeom>
                <a:avLst/>
                <a:gdLst>
                  <a:gd name="connsiteX0" fmla="*/ 0 w 42213"/>
                  <a:gd name="connsiteY0" fmla="*/ 0 h 32575"/>
                  <a:gd name="connsiteX1" fmla="*/ 10460 w 42213"/>
                  <a:gd name="connsiteY1" fmla="*/ 32575 h 32575"/>
                  <a:gd name="connsiteX2" fmla="*/ 42213 w 42213"/>
                  <a:gd name="connsiteY2" fmla="*/ 32575 h 32575"/>
                  <a:gd name="connsiteX3" fmla="*/ 42213 w 42213"/>
                  <a:gd name="connsiteY3" fmla="*/ 6724 h 32575"/>
                  <a:gd name="connsiteX4" fmla="*/ 0 w 42213"/>
                  <a:gd name="connsiteY4" fmla="*/ 0 h 3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213" h="32575">
                    <a:moveTo>
                      <a:pt x="0" y="0"/>
                    </a:moveTo>
                    <a:lnTo>
                      <a:pt x="10460" y="32575"/>
                    </a:lnTo>
                    <a:lnTo>
                      <a:pt x="42213" y="32575"/>
                    </a:lnTo>
                    <a:lnTo>
                      <a:pt x="42213" y="6724"/>
                    </a:lnTo>
                    <a:cubicBezTo>
                      <a:pt x="27495" y="6724"/>
                      <a:pt x="13299" y="4333"/>
                      <a:pt x="0" y="0"/>
                    </a:cubicBezTo>
                    <a:close/>
                  </a:path>
                </a:pathLst>
              </a:custGeom>
              <a:solidFill>
                <a:srgbClr val="D5D6DA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2" name="Freeform: Shape 2271">
                <a:extLst>
                  <a:ext uri="{FF2B5EF4-FFF2-40B4-BE49-F238E27FC236}">
                    <a16:creationId xmlns:a16="http://schemas.microsoft.com/office/drawing/2014/main" id="{308E5993-1C84-B90D-5EDB-83D9102A5ADF}"/>
                  </a:ext>
                </a:extLst>
              </p:cNvPr>
              <p:cNvSpPr/>
              <p:nvPr/>
            </p:nvSpPr>
            <p:spPr>
              <a:xfrm>
                <a:off x="10561986" y="3027002"/>
                <a:ext cx="74863" cy="75311"/>
              </a:xfrm>
              <a:custGeom>
                <a:avLst/>
                <a:gdLst>
                  <a:gd name="connsiteX0" fmla="*/ 74863 w 74863"/>
                  <a:gd name="connsiteY0" fmla="*/ 15914 h 75311"/>
                  <a:gd name="connsiteX1" fmla="*/ 44903 w 74863"/>
                  <a:gd name="connsiteY1" fmla="*/ 0 h 75311"/>
                  <a:gd name="connsiteX2" fmla="*/ 0 w 74863"/>
                  <a:gd name="connsiteY2" fmla="*/ 44828 h 75311"/>
                  <a:gd name="connsiteX3" fmla="*/ 15615 w 74863"/>
                  <a:gd name="connsiteY3" fmla="*/ 75312 h 75311"/>
                  <a:gd name="connsiteX4" fmla="*/ 74863 w 74863"/>
                  <a:gd name="connsiteY4" fmla="*/ 15914 h 75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863" h="75311">
                    <a:moveTo>
                      <a:pt x="74863" y="15914"/>
                    </a:moveTo>
                    <a:lnTo>
                      <a:pt x="44903" y="0"/>
                    </a:lnTo>
                    <a:lnTo>
                      <a:pt x="0" y="44828"/>
                    </a:lnTo>
                    <a:lnTo>
                      <a:pt x="15615" y="75312"/>
                    </a:lnTo>
                    <a:cubicBezTo>
                      <a:pt x="28690" y="49834"/>
                      <a:pt x="49461" y="28989"/>
                      <a:pt x="74863" y="15914"/>
                    </a:cubicBezTo>
                    <a:close/>
                  </a:path>
                </a:pathLst>
              </a:custGeom>
              <a:solidFill>
                <a:srgbClr val="F6F6F7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3" name="Freeform: Shape 2272">
                <a:extLst>
                  <a:ext uri="{FF2B5EF4-FFF2-40B4-BE49-F238E27FC236}">
                    <a16:creationId xmlns:a16="http://schemas.microsoft.com/office/drawing/2014/main" id="{78C6B98D-FE10-D422-2B48-591E280B8290}"/>
                  </a:ext>
                </a:extLst>
              </p:cNvPr>
              <p:cNvSpPr/>
              <p:nvPr/>
            </p:nvSpPr>
            <p:spPr>
              <a:xfrm>
                <a:off x="10760501" y="3226040"/>
                <a:ext cx="75311" cy="74788"/>
              </a:xfrm>
              <a:custGeom>
                <a:avLst/>
                <a:gdLst>
                  <a:gd name="connsiteX0" fmla="*/ 0 w 75311"/>
                  <a:gd name="connsiteY0" fmla="*/ 59174 h 74788"/>
                  <a:gd name="connsiteX1" fmla="*/ 30483 w 75311"/>
                  <a:gd name="connsiteY1" fmla="*/ 74789 h 74788"/>
                  <a:gd name="connsiteX2" fmla="*/ 75312 w 75311"/>
                  <a:gd name="connsiteY2" fmla="*/ 29960 h 74788"/>
                  <a:gd name="connsiteX3" fmla="*/ 59397 w 75311"/>
                  <a:gd name="connsiteY3" fmla="*/ 0 h 74788"/>
                  <a:gd name="connsiteX4" fmla="*/ 0 w 75311"/>
                  <a:gd name="connsiteY4" fmla="*/ 59174 h 74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311" h="74788">
                    <a:moveTo>
                      <a:pt x="0" y="59174"/>
                    </a:moveTo>
                    <a:lnTo>
                      <a:pt x="30483" y="74789"/>
                    </a:lnTo>
                    <a:lnTo>
                      <a:pt x="75312" y="29960"/>
                    </a:lnTo>
                    <a:lnTo>
                      <a:pt x="59397" y="0"/>
                    </a:lnTo>
                    <a:cubicBezTo>
                      <a:pt x="46323" y="25403"/>
                      <a:pt x="25477" y="46173"/>
                      <a:pt x="0" y="59174"/>
                    </a:cubicBezTo>
                    <a:close/>
                  </a:path>
                </a:pathLst>
              </a:custGeom>
              <a:solidFill>
                <a:srgbClr val="C0C1C5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4" name="Freeform: Shape 2273">
                <a:extLst>
                  <a:ext uri="{FF2B5EF4-FFF2-40B4-BE49-F238E27FC236}">
                    <a16:creationId xmlns:a16="http://schemas.microsoft.com/office/drawing/2014/main" id="{DA617B24-3799-FF0F-32A4-926758D7B862}"/>
                  </a:ext>
                </a:extLst>
              </p:cNvPr>
              <p:cNvSpPr/>
              <p:nvPr/>
            </p:nvSpPr>
            <p:spPr>
              <a:xfrm>
                <a:off x="10537106" y="3122262"/>
                <a:ext cx="32575" cy="83829"/>
              </a:xfrm>
              <a:custGeom>
                <a:avLst/>
                <a:gdLst>
                  <a:gd name="connsiteX0" fmla="*/ 32351 w 32575"/>
                  <a:gd name="connsiteY0" fmla="*/ 0 h 83829"/>
                  <a:gd name="connsiteX1" fmla="*/ 0 w 32575"/>
                  <a:gd name="connsiteY1" fmla="*/ 9937 h 83829"/>
                  <a:gd name="connsiteX2" fmla="*/ 0 w 32575"/>
                  <a:gd name="connsiteY2" fmla="*/ 73369 h 83829"/>
                  <a:gd name="connsiteX3" fmla="*/ 32575 w 32575"/>
                  <a:gd name="connsiteY3" fmla="*/ 83829 h 83829"/>
                  <a:gd name="connsiteX4" fmla="*/ 25851 w 32575"/>
                  <a:gd name="connsiteY4" fmla="*/ 41616 h 83829"/>
                  <a:gd name="connsiteX5" fmla="*/ 32351 w 32575"/>
                  <a:gd name="connsiteY5" fmla="*/ 0 h 83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575" h="83829">
                    <a:moveTo>
                      <a:pt x="32351" y="0"/>
                    </a:moveTo>
                    <a:lnTo>
                      <a:pt x="0" y="9937"/>
                    </a:lnTo>
                    <a:lnTo>
                      <a:pt x="0" y="73369"/>
                    </a:lnTo>
                    <a:lnTo>
                      <a:pt x="32575" y="83829"/>
                    </a:lnTo>
                    <a:cubicBezTo>
                      <a:pt x="28242" y="70530"/>
                      <a:pt x="25851" y="56334"/>
                      <a:pt x="25851" y="41616"/>
                    </a:cubicBezTo>
                    <a:cubicBezTo>
                      <a:pt x="25851" y="27121"/>
                      <a:pt x="28093" y="13150"/>
                      <a:pt x="32351" y="0"/>
                    </a:cubicBezTo>
                    <a:close/>
                  </a:path>
                </a:pathLst>
              </a:custGeom>
              <a:solidFill>
                <a:srgbClr val="D5D6DA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5" name="Freeform: Shape 2274">
                <a:extLst>
                  <a:ext uri="{FF2B5EF4-FFF2-40B4-BE49-F238E27FC236}">
                    <a16:creationId xmlns:a16="http://schemas.microsoft.com/office/drawing/2014/main" id="{79120F2F-CE15-81EA-3383-E321DB7E240B}"/>
                  </a:ext>
                </a:extLst>
              </p:cNvPr>
              <p:cNvSpPr/>
              <p:nvPr/>
            </p:nvSpPr>
            <p:spPr>
              <a:xfrm>
                <a:off x="10699012" y="3027899"/>
                <a:ext cx="135979" cy="272108"/>
              </a:xfrm>
              <a:custGeom>
                <a:avLst/>
                <a:gdLst>
                  <a:gd name="connsiteX0" fmla="*/ 135979 w 135979"/>
                  <a:gd name="connsiteY0" fmla="*/ 135979 h 272108"/>
                  <a:gd name="connsiteX1" fmla="*/ 129479 w 135979"/>
                  <a:gd name="connsiteY1" fmla="*/ 94364 h 272108"/>
                  <a:gd name="connsiteX2" fmla="*/ 120962 w 135979"/>
                  <a:gd name="connsiteY2" fmla="*/ 73892 h 272108"/>
                  <a:gd name="connsiteX3" fmla="*/ 61564 w 135979"/>
                  <a:gd name="connsiteY3" fmla="*/ 14719 h 272108"/>
                  <a:gd name="connsiteX4" fmla="*/ 41616 w 135979"/>
                  <a:gd name="connsiteY4" fmla="*/ 6500 h 272108"/>
                  <a:gd name="connsiteX5" fmla="*/ 0 w 135979"/>
                  <a:gd name="connsiteY5" fmla="*/ 0 h 272108"/>
                  <a:gd name="connsiteX6" fmla="*/ 0 w 135979"/>
                  <a:gd name="connsiteY6" fmla="*/ 59024 h 272108"/>
                  <a:gd name="connsiteX7" fmla="*/ 77030 w 135979"/>
                  <a:gd name="connsiteY7" fmla="*/ 136054 h 272108"/>
                  <a:gd name="connsiteX8" fmla="*/ 0 w 135979"/>
                  <a:gd name="connsiteY8" fmla="*/ 213084 h 272108"/>
                  <a:gd name="connsiteX9" fmla="*/ 0 w 135979"/>
                  <a:gd name="connsiteY9" fmla="*/ 272108 h 272108"/>
                  <a:gd name="connsiteX10" fmla="*/ 41616 w 135979"/>
                  <a:gd name="connsiteY10" fmla="*/ 265608 h 272108"/>
                  <a:gd name="connsiteX11" fmla="*/ 61564 w 135979"/>
                  <a:gd name="connsiteY11" fmla="*/ 257390 h 272108"/>
                  <a:gd name="connsiteX12" fmla="*/ 120962 w 135979"/>
                  <a:gd name="connsiteY12" fmla="*/ 198216 h 272108"/>
                  <a:gd name="connsiteX13" fmla="*/ 129255 w 135979"/>
                  <a:gd name="connsiteY13" fmla="*/ 178342 h 272108"/>
                  <a:gd name="connsiteX14" fmla="*/ 135979 w 135979"/>
                  <a:gd name="connsiteY14" fmla="*/ 135979 h 272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5979" h="272108">
                    <a:moveTo>
                      <a:pt x="135979" y="135979"/>
                    </a:moveTo>
                    <a:cubicBezTo>
                      <a:pt x="135979" y="121485"/>
                      <a:pt x="133663" y="107513"/>
                      <a:pt x="129479" y="94364"/>
                    </a:cubicBezTo>
                    <a:cubicBezTo>
                      <a:pt x="127163" y="87266"/>
                      <a:pt x="124324" y="80392"/>
                      <a:pt x="120962" y="73892"/>
                    </a:cubicBezTo>
                    <a:cubicBezTo>
                      <a:pt x="107887" y="48489"/>
                      <a:pt x="87042" y="27719"/>
                      <a:pt x="61564" y="14719"/>
                    </a:cubicBezTo>
                    <a:cubicBezTo>
                      <a:pt x="55214" y="11506"/>
                      <a:pt x="48489" y="8742"/>
                      <a:pt x="41616" y="6500"/>
                    </a:cubicBezTo>
                    <a:cubicBezTo>
                      <a:pt x="28466" y="2241"/>
                      <a:pt x="14495" y="0"/>
                      <a:pt x="0" y="0"/>
                    </a:cubicBezTo>
                    <a:lnTo>
                      <a:pt x="0" y="59024"/>
                    </a:lnTo>
                    <a:cubicBezTo>
                      <a:pt x="42437" y="59024"/>
                      <a:pt x="77030" y="93542"/>
                      <a:pt x="77030" y="136054"/>
                    </a:cubicBezTo>
                    <a:cubicBezTo>
                      <a:pt x="77030" y="178492"/>
                      <a:pt x="42512" y="213084"/>
                      <a:pt x="0" y="213084"/>
                    </a:cubicBezTo>
                    <a:lnTo>
                      <a:pt x="0" y="272108"/>
                    </a:lnTo>
                    <a:cubicBezTo>
                      <a:pt x="14495" y="272108"/>
                      <a:pt x="28466" y="269792"/>
                      <a:pt x="41616" y="265608"/>
                    </a:cubicBezTo>
                    <a:cubicBezTo>
                      <a:pt x="48489" y="263367"/>
                      <a:pt x="55214" y="260602"/>
                      <a:pt x="61564" y="257390"/>
                    </a:cubicBezTo>
                    <a:cubicBezTo>
                      <a:pt x="87042" y="244389"/>
                      <a:pt x="107887" y="223619"/>
                      <a:pt x="120962" y="198216"/>
                    </a:cubicBezTo>
                    <a:cubicBezTo>
                      <a:pt x="124249" y="191865"/>
                      <a:pt x="127014" y="185216"/>
                      <a:pt x="129255" y="178342"/>
                    </a:cubicBezTo>
                    <a:cubicBezTo>
                      <a:pt x="133588" y="164894"/>
                      <a:pt x="135979" y="150698"/>
                      <a:pt x="135979" y="135979"/>
                    </a:cubicBezTo>
                    <a:close/>
                  </a:path>
                </a:pathLst>
              </a:custGeom>
              <a:solidFill>
                <a:srgbClr val="E8E8E8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6" name="Freeform: Shape 2275">
                <a:extLst>
                  <a:ext uri="{FF2B5EF4-FFF2-40B4-BE49-F238E27FC236}">
                    <a16:creationId xmlns:a16="http://schemas.microsoft.com/office/drawing/2014/main" id="{97FD4209-EDEF-2075-F8CC-D086E5E6C1D6}"/>
                  </a:ext>
                </a:extLst>
              </p:cNvPr>
              <p:cNvSpPr/>
              <p:nvPr/>
            </p:nvSpPr>
            <p:spPr>
              <a:xfrm>
                <a:off x="10562957" y="3027824"/>
                <a:ext cx="136054" cy="271958"/>
              </a:xfrm>
              <a:custGeom>
                <a:avLst/>
                <a:gdLst>
                  <a:gd name="connsiteX0" fmla="*/ 135980 w 136054"/>
                  <a:gd name="connsiteY0" fmla="*/ 213084 h 271958"/>
                  <a:gd name="connsiteX1" fmla="*/ 58949 w 136054"/>
                  <a:gd name="connsiteY1" fmla="*/ 136054 h 271958"/>
                  <a:gd name="connsiteX2" fmla="*/ 135980 w 136054"/>
                  <a:gd name="connsiteY2" fmla="*/ 59024 h 271958"/>
                  <a:gd name="connsiteX3" fmla="*/ 135980 w 136054"/>
                  <a:gd name="connsiteY3" fmla="*/ 0 h 271958"/>
                  <a:gd name="connsiteX4" fmla="*/ 93766 w 136054"/>
                  <a:gd name="connsiteY4" fmla="*/ 6724 h 271958"/>
                  <a:gd name="connsiteX5" fmla="*/ 73892 w 136054"/>
                  <a:gd name="connsiteY5" fmla="*/ 15018 h 271958"/>
                  <a:gd name="connsiteX6" fmla="*/ 14719 w 136054"/>
                  <a:gd name="connsiteY6" fmla="*/ 74415 h 271958"/>
                  <a:gd name="connsiteX7" fmla="*/ 6500 w 136054"/>
                  <a:gd name="connsiteY7" fmla="*/ 94364 h 271958"/>
                  <a:gd name="connsiteX8" fmla="*/ 0 w 136054"/>
                  <a:gd name="connsiteY8" fmla="*/ 135980 h 271958"/>
                  <a:gd name="connsiteX9" fmla="*/ 6724 w 136054"/>
                  <a:gd name="connsiteY9" fmla="*/ 178193 h 271958"/>
                  <a:gd name="connsiteX10" fmla="*/ 14793 w 136054"/>
                  <a:gd name="connsiteY10" fmla="*/ 197544 h 271958"/>
                  <a:gd name="connsiteX11" fmla="*/ 73967 w 136054"/>
                  <a:gd name="connsiteY11" fmla="*/ 256941 h 271958"/>
                  <a:gd name="connsiteX12" fmla="*/ 93841 w 136054"/>
                  <a:gd name="connsiteY12" fmla="*/ 265235 h 271958"/>
                  <a:gd name="connsiteX13" fmla="*/ 136054 w 136054"/>
                  <a:gd name="connsiteY13" fmla="*/ 271959 h 271958"/>
                  <a:gd name="connsiteX14" fmla="*/ 136054 w 136054"/>
                  <a:gd name="connsiteY14" fmla="*/ 213084 h 271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6054" h="271958">
                    <a:moveTo>
                      <a:pt x="135980" y="213084"/>
                    </a:moveTo>
                    <a:cubicBezTo>
                      <a:pt x="93542" y="213084"/>
                      <a:pt x="58949" y="178566"/>
                      <a:pt x="58949" y="136054"/>
                    </a:cubicBezTo>
                    <a:cubicBezTo>
                      <a:pt x="58949" y="93617"/>
                      <a:pt x="93467" y="59024"/>
                      <a:pt x="135980" y="59024"/>
                    </a:cubicBezTo>
                    <a:lnTo>
                      <a:pt x="135980" y="0"/>
                    </a:lnTo>
                    <a:cubicBezTo>
                      <a:pt x="121261" y="0"/>
                      <a:pt x="107065" y="2391"/>
                      <a:pt x="93766" y="6724"/>
                    </a:cubicBezTo>
                    <a:cubicBezTo>
                      <a:pt x="86892" y="8966"/>
                      <a:pt x="80243" y="11730"/>
                      <a:pt x="73892" y="15018"/>
                    </a:cubicBezTo>
                    <a:cubicBezTo>
                      <a:pt x="48490" y="28093"/>
                      <a:pt x="27719" y="48938"/>
                      <a:pt x="14719" y="74415"/>
                    </a:cubicBezTo>
                    <a:cubicBezTo>
                      <a:pt x="11506" y="80766"/>
                      <a:pt x="8742" y="87490"/>
                      <a:pt x="6500" y="94364"/>
                    </a:cubicBezTo>
                    <a:cubicBezTo>
                      <a:pt x="2242" y="107513"/>
                      <a:pt x="0" y="121485"/>
                      <a:pt x="0" y="135980"/>
                    </a:cubicBezTo>
                    <a:cubicBezTo>
                      <a:pt x="0" y="150698"/>
                      <a:pt x="2391" y="164894"/>
                      <a:pt x="6724" y="178193"/>
                    </a:cubicBezTo>
                    <a:cubicBezTo>
                      <a:pt x="8891" y="184917"/>
                      <a:pt x="11581" y="191343"/>
                      <a:pt x="14793" y="197544"/>
                    </a:cubicBezTo>
                    <a:cubicBezTo>
                      <a:pt x="27794" y="223021"/>
                      <a:pt x="48564" y="243866"/>
                      <a:pt x="73967" y="256941"/>
                    </a:cubicBezTo>
                    <a:cubicBezTo>
                      <a:pt x="80318" y="260229"/>
                      <a:pt x="86967" y="262993"/>
                      <a:pt x="93841" y="265235"/>
                    </a:cubicBezTo>
                    <a:cubicBezTo>
                      <a:pt x="107140" y="269568"/>
                      <a:pt x="121336" y="271959"/>
                      <a:pt x="136054" y="271959"/>
                    </a:cubicBezTo>
                    <a:lnTo>
                      <a:pt x="136054" y="213084"/>
                    </a:lnTo>
                    <a:close/>
                  </a:path>
                </a:pathLst>
              </a:custGeom>
              <a:solidFill>
                <a:srgbClr val="F1F1F1"/>
              </a:solidFill>
              <a:ln w="74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277" name="Freeform: Shape 2276">
              <a:extLst>
                <a:ext uri="{FF2B5EF4-FFF2-40B4-BE49-F238E27FC236}">
                  <a16:creationId xmlns:a16="http://schemas.microsoft.com/office/drawing/2014/main" id="{AAC98B3C-2A34-9A3C-816B-322D24EF2224}"/>
                </a:ext>
              </a:extLst>
            </p:cNvPr>
            <p:cNvSpPr/>
            <p:nvPr/>
          </p:nvSpPr>
          <p:spPr>
            <a:xfrm rot="-2700000">
              <a:off x="10621858" y="3086882"/>
              <a:ext cx="154058" cy="154058"/>
            </a:xfrm>
            <a:custGeom>
              <a:avLst/>
              <a:gdLst>
                <a:gd name="connsiteX0" fmla="*/ 154059 w 154058"/>
                <a:gd name="connsiteY0" fmla="*/ 77029 h 154058"/>
                <a:gd name="connsiteX1" fmla="*/ 77029 w 154058"/>
                <a:gd name="connsiteY1" fmla="*/ 154059 h 154058"/>
                <a:gd name="connsiteX2" fmla="*/ 0 w 154058"/>
                <a:gd name="connsiteY2" fmla="*/ 77029 h 154058"/>
                <a:gd name="connsiteX3" fmla="*/ 77029 w 154058"/>
                <a:gd name="connsiteY3" fmla="*/ 0 h 154058"/>
                <a:gd name="connsiteX4" fmla="*/ 154059 w 154058"/>
                <a:gd name="connsiteY4" fmla="*/ 77029 h 154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058" h="154058">
                  <a:moveTo>
                    <a:pt x="154059" y="77029"/>
                  </a:moveTo>
                  <a:cubicBezTo>
                    <a:pt x="154059" y="119572"/>
                    <a:pt x="119572" y="154059"/>
                    <a:pt x="77029" y="154059"/>
                  </a:cubicBezTo>
                  <a:cubicBezTo>
                    <a:pt x="34487" y="154059"/>
                    <a:pt x="0" y="119571"/>
                    <a:pt x="0" y="77029"/>
                  </a:cubicBezTo>
                  <a:cubicBezTo>
                    <a:pt x="0" y="34487"/>
                    <a:pt x="34487" y="0"/>
                    <a:pt x="77029" y="0"/>
                  </a:cubicBezTo>
                  <a:cubicBezTo>
                    <a:pt x="119572" y="0"/>
                    <a:pt x="154059" y="34487"/>
                    <a:pt x="154059" y="77029"/>
                  </a:cubicBezTo>
                  <a:close/>
                </a:path>
              </a:pathLst>
            </a:custGeom>
            <a:solidFill>
              <a:srgbClr val="C39670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278" name="Freeform: Shape 2277">
            <a:extLst>
              <a:ext uri="{FF2B5EF4-FFF2-40B4-BE49-F238E27FC236}">
                <a16:creationId xmlns:a16="http://schemas.microsoft.com/office/drawing/2014/main" id="{961E8FC1-49BF-A62E-2B17-E4868AFB1434}"/>
              </a:ext>
            </a:extLst>
          </p:cNvPr>
          <p:cNvSpPr/>
          <p:nvPr/>
        </p:nvSpPr>
        <p:spPr>
          <a:xfrm>
            <a:off x="6957859" y="1633288"/>
            <a:ext cx="7471" cy="7471"/>
          </a:xfrm>
          <a:custGeom>
            <a:avLst/>
            <a:gdLst/>
            <a:ahLst/>
            <a:cxnLst/>
            <a:rect l="l" t="t" r="r" b="b"/>
            <a:pathLst>
              <a:path w="7471" h="7471"/>
            </a:pathLst>
          </a:custGeom>
          <a:noFill/>
          <a:ln w="919" cap="flat">
            <a:solidFill>
              <a:srgbClr val="C39670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64" name="Freeform: Shape 4863">
            <a:extLst>
              <a:ext uri="{FF2B5EF4-FFF2-40B4-BE49-F238E27FC236}">
                <a16:creationId xmlns:a16="http://schemas.microsoft.com/office/drawing/2014/main" id="{093080AE-689B-2C31-A01A-A9283DF50B41}"/>
              </a:ext>
            </a:extLst>
          </p:cNvPr>
          <p:cNvSpPr/>
          <p:nvPr/>
        </p:nvSpPr>
        <p:spPr>
          <a:xfrm>
            <a:off x="9152955" y="3585414"/>
            <a:ext cx="622724" cy="609292"/>
          </a:xfrm>
          <a:custGeom>
            <a:avLst/>
            <a:gdLst>
              <a:gd name="connsiteX0" fmla="*/ 464870 w 622724"/>
              <a:gd name="connsiteY0" fmla="*/ 609292 h 609292"/>
              <a:gd name="connsiteX1" fmla="*/ 464870 w 622724"/>
              <a:gd name="connsiteY1" fmla="*/ 577838 h 609292"/>
              <a:gd name="connsiteX2" fmla="*/ 445968 w 622724"/>
              <a:gd name="connsiteY2" fmla="*/ 577838 h 609292"/>
              <a:gd name="connsiteX3" fmla="*/ 445968 w 622724"/>
              <a:gd name="connsiteY3" fmla="*/ 406071 h 609292"/>
              <a:gd name="connsiteX4" fmla="*/ 455457 w 622724"/>
              <a:gd name="connsiteY4" fmla="*/ 407191 h 609292"/>
              <a:gd name="connsiteX5" fmla="*/ 464945 w 622724"/>
              <a:gd name="connsiteY5" fmla="*/ 406071 h 609292"/>
              <a:gd name="connsiteX6" fmla="*/ 464945 w 622724"/>
              <a:gd name="connsiteY6" fmla="*/ 609292 h 609292"/>
              <a:gd name="connsiteX7" fmla="*/ 609816 w 622724"/>
              <a:gd name="connsiteY7" fmla="*/ 434014 h 609292"/>
              <a:gd name="connsiteX8" fmla="*/ 549746 w 622724"/>
              <a:gd name="connsiteY8" fmla="*/ 299977 h 609292"/>
              <a:gd name="connsiteX9" fmla="*/ 549746 w 622724"/>
              <a:gd name="connsiteY9" fmla="*/ 299977 h 609292"/>
              <a:gd name="connsiteX10" fmla="*/ 549746 w 622724"/>
              <a:gd name="connsiteY10" fmla="*/ 241401 h 609292"/>
              <a:gd name="connsiteX11" fmla="*/ 549746 w 622724"/>
              <a:gd name="connsiteY11" fmla="*/ 241401 h 609292"/>
              <a:gd name="connsiteX12" fmla="*/ 559832 w 622724"/>
              <a:gd name="connsiteY12" fmla="*/ 143526 h 609292"/>
              <a:gd name="connsiteX13" fmla="*/ 571861 w 622724"/>
              <a:gd name="connsiteY13" fmla="*/ 96605 h 609292"/>
              <a:gd name="connsiteX14" fmla="*/ 453738 w 622724"/>
              <a:gd name="connsiteY14" fmla="*/ 36834 h 609292"/>
              <a:gd name="connsiteX15" fmla="*/ 330684 w 622724"/>
              <a:gd name="connsiteY15" fmla="*/ 0 h 609292"/>
              <a:gd name="connsiteX16" fmla="*/ 330684 w 622724"/>
              <a:gd name="connsiteY16" fmla="*/ 33098 h 609292"/>
              <a:gd name="connsiteX17" fmla="*/ 350932 w 622724"/>
              <a:gd name="connsiteY17" fmla="*/ 143526 h 609292"/>
              <a:gd name="connsiteX18" fmla="*/ 361018 w 622724"/>
              <a:gd name="connsiteY18" fmla="*/ 241401 h 609292"/>
              <a:gd name="connsiteX19" fmla="*/ 361018 w 622724"/>
              <a:gd name="connsiteY19" fmla="*/ 241401 h 609292"/>
              <a:gd name="connsiteX20" fmla="*/ 361018 w 622724"/>
              <a:gd name="connsiteY20" fmla="*/ 299977 h 609292"/>
              <a:gd name="connsiteX21" fmla="*/ 361018 w 622724"/>
              <a:gd name="connsiteY21" fmla="*/ 299977 h 609292"/>
              <a:gd name="connsiteX22" fmla="*/ 300948 w 622724"/>
              <a:gd name="connsiteY22" fmla="*/ 434014 h 609292"/>
              <a:gd name="connsiteX23" fmla="*/ 424450 w 622724"/>
              <a:gd name="connsiteY23" fmla="*/ 577763 h 609292"/>
              <a:gd name="connsiteX24" fmla="*/ 0 w 622724"/>
              <a:gd name="connsiteY24" fmla="*/ 577763 h 609292"/>
              <a:gd name="connsiteX25" fmla="*/ 20248 w 622724"/>
              <a:gd name="connsiteY25" fmla="*/ 609218 h 609292"/>
              <a:gd name="connsiteX26" fmla="*/ 464870 w 622724"/>
              <a:gd name="connsiteY26" fmla="*/ 609218 h 6092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22724" h="609292">
                <a:moveTo>
                  <a:pt x="464870" y="609292"/>
                </a:moveTo>
                <a:lnTo>
                  <a:pt x="464870" y="577838"/>
                </a:lnTo>
                <a:lnTo>
                  <a:pt x="445968" y="577838"/>
                </a:lnTo>
                <a:lnTo>
                  <a:pt x="445968" y="406071"/>
                </a:lnTo>
                <a:cubicBezTo>
                  <a:pt x="449031" y="406743"/>
                  <a:pt x="452169" y="407191"/>
                  <a:pt x="455457" y="407191"/>
                </a:cubicBezTo>
                <a:cubicBezTo>
                  <a:pt x="458744" y="407191"/>
                  <a:pt x="461882" y="406818"/>
                  <a:pt x="464945" y="406071"/>
                </a:cubicBezTo>
                <a:lnTo>
                  <a:pt x="464945" y="609292"/>
                </a:lnTo>
                <a:cubicBezTo>
                  <a:pt x="532561" y="503049"/>
                  <a:pt x="560131" y="522325"/>
                  <a:pt x="609816" y="434014"/>
                </a:cubicBezTo>
                <a:cubicBezTo>
                  <a:pt x="659500" y="345702"/>
                  <a:pt x="549746" y="299977"/>
                  <a:pt x="549746" y="299977"/>
                </a:cubicBezTo>
                <a:lnTo>
                  <a:pt x="549746" y="299977"/>
                </a:lnTo>
                <a:lnTo>
                  <a:pt x="549746" y="241401"/>
                </a:lnTo>
                <a:lnTo>
                  <a:pt x="549746" y="241401"/>
                </a:lnTo>
                <a:cubicBezTo>
                  <a:pt x="549746" y="241401"/>
                  <a:pt x="546981" y="171170"/>
                  <a:pt x="559832" y="143526"/>
                </a:cubicBezTo>
                <a:cubicBezTo>
                  <a:pt x="564688" y="133215"/>
                  <a:pt x="568723" y="115134"/>
                  <a:pt x="571861" y="96605"/>
                </a:cubicBezTo>
                <a:cubicBezTo>
                  <a:pt x="574476" y="81140"/>
                  <a:pt x="514555" y="57082"/>
                  <a:pt x="453738" y="36834"/>
                </a:cubicBezTo>
                <a:cubicBezTo>
                  <a:pt x="392622" y="16512"/>
                  <a:pt x="330684" y="0"/>
                  <a:pt x="330684" y="0"/>
                </a:cubicBezTo>
                <a:lnTo>
                  <a:pt x="330684" y="33098"/>
                </a:lnTo>
                <a:cubicBezTo>
                  <a:pt x="330684" y="33098"/>
                  <a:pt x="338081" y="115881"/>
                  <a:pt x="350932" y="143526"/>
                </a:cubicBezTo>
                <a:cubicBezTo>
                  <a:pt x="363782" y="171095"/>
                  <a:pt x="361018" y="241401"/>
                  <a:pt x="361018" y="241401"/>
                </a:cubicBezTo>
                <a:lnTo>
                  <a:pt x="361018" y="241401"/>
                </a:lnTo>
                <a:lnTo>
                  <a:pt x="361018" y="299977"/>
                </a:lnTo>
                <a:lnTo>
                  <a:pt x="361018" y="299977"/>
                </a:lnTo>
                <a:cubicBezTo>
                  <a:pt x="361018" y="299977"/>
                  <a:pt x="251263" y="345702"/>
                  <a:pt x="300948" y="434014"/>
                </a:cubicBezTo>
                <a:cubicBezTo>
                  <a:pt x="345029" y="512388"/>
                  <a:pt x="371702" y="506038"/>
                  <a:pt x="424450" y="577763"/>
                </a:cubicBezTo>
                <a:lnTo>
                  <a:pt x="0" y="577763"/>
                </a:lnTo>
                <a:lnTo>
                  <a:pt x="20248" y="609218"/>
                </a:lnTo>
                <a:lnTo>
                  <a:pt x="464870" y="609218"/>
                </a:lnTo>
                <a:close/>
              </a:path>
            </a:pathLst>
          </a:custGeom>
          <a:solidFill>
            <a:srgbClr val="000000">
              <a:alpha val="20000"/>
            </a:srgbClr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65" name="Freeform: Shape 4864">
            <a:extLst>
              <a:ext uri="{FF2B5EF4-FFF2-40B4-BE49-F238E27FC236}">
                <a16:creationId xmlns:a16="http://schemas.microsoft.com/office/drawing/2014/main" id="{5BF12D87-1E74-4B30-9C55-646352CBF8E7}"/>
              </a:ext>
            </a:extLst>
          </p:cNvPr>
          <p:cNvSpPr/>
          <p:nvPr/>
        </p:nvSpPr>
        <p:spPr>
          <a:xfrm>
            <a:off x="9492904" y="3805671"/>
            <a:ext cx="188578" cy="58575"/>
          </a:xfrm>
          <a:custGeom>
            <a:avLst/>
            <a:gdLst>
              <a:gd name="connsiteX0" fmla="*/ 0 w 188578"/>
              <a:gd name="connsiteY0" fmla="*/ 0 h 58575"/>
              <a:gd name="connsiteX1" fmla="*/ 188578 w 188578"/>
              <a:gd name="connsiteY1" fmla="*/ 0 h 58575"/>
              <a:gd name="connsiteX2" fmla="*/ 188578 w 188578"/>
              <a:gd name="connsiteY2" fmla="*/ 58576 h 58575"/>
              <a:gd name="connsiteX3" fmla="*/ 0 w 188578"/>
              <a:gd name="connsiteY3" fmla="*/ 58576 h 58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8578" h="58575">
                <a:moveTo>
                  <a:pt x="0" y="0"/>
                </a:moveTo>
                <a:lnTo>
                  <a:pt x="188578" y="0"/>
                </a:lnTo>
                <a:lnTo>
                  <a:pt x="188578" y="58576"/>
                </a:lnTo>
                <a:lnTo>
                  <a:pt x="0" y="58576"/>
                </a:lnTo>
                <a:close/>
              </a:path>
            </a:pathLst>
          </a:custGeom>
          <a:solidFill>
            <a:srgbClr val="FFFFA8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66" name="Freeform: Shape 4865">
            <a:extLst>
              <a:ext uri="{FF2B5EF4-FFF2-40B4-BE49-F238E27FC236}">
                <a16:creationId xmlns:a16="http://schemas.microsoft.com/office/drawing/2014/main" id="{1A400661-457C-F94C-9216-7BDC14752E62}"/>
              </a:ext>
            </a:extLst>
          </p:cNvPr>
          <p:cNvSpPr/>
          <p:nvPr/>
        </p:nvSpPr>
        <p:spPr>
          <a:xfrm>
            <a:off x="9131736" y="4142034"/>
            <a:ext cx="464870" cy="31529"/>
          </a:xfrm>
          <a:custGeom>
            <a:avLst/>
            <a:gdLst>
              <a:gd name="connsiteX0" fmla="*/ 0 w 464870"/>
              <a:gd name="connsiteY0" fmla="*/ 0 h 31529"/>
              <a:gd name="connsiteX1" fmla="*/ 464870 w 464870"/>
              <a:gd name="connsiteY1" fmla="*/ 0 h 31529"/>
              <a:gd name="connsiteX2" fmla="*/ 464870 w 464870"/>
              <a:gd name="connsiteY2" fmla="*/ 31529 h 31529"/>
              <a:gd name="connsiteX3" fmla="*/ 20248 w 464870"/>
              <a:gd name="connsiteY3" fmla="*/ 31529 h 31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64870" h="31529">
                <a:moveTo>
                  <a:pt x="0" y="0"/>
                </a:moveTo>
                <a:lnTo>
                  <a:pt x="464870" y="0"/>
                </a:lnTo>
                <a:lnTo>
                  <a:pt x="464870" y="31529"/>
                </a:lnTo>
                <a:lnTo>
                  <a:pt x="20248" y="31529"/>
                </a:lnTo>
                <a:close/>
              </a:path>
            </a:pathLst>
          </a:custGeom>
          <a:solidFill>
            <a:srgbClr val="3B3B3B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67" name="Freeform: Shape 4866">
            <a:extLst>
              <a:ext uri="{FF2B5EF4-FFF2-40B4-BE49-F238E27FC236}">
                <a16:creationId xmlns:a16="http://schemas.microsoft.com/office/drawing/2014/main" id="{C165C3DE-40AB-3802-857E-5CA1BDC2E69F}"/>
              </a:ext>
            </a:extLst>
          </p:cNvPr>
          <p:cNvSpPr/>
          <p:nvPr/>
        </p:nvSpPr>
        <p:spPr>
          <a:xfrm>
            <a:off x="9419925" y="3834061"/>
            <a:ext cx="167268" cy="339501"/>
          </a:xfrm>
          <a:custGeom>
            <a:avLst/>
            <a:gdLst>
              <a:gd name="connsiteX0" fmla="*/ 121244 w 167268"/>
              <a:gd name="connsiteY0" fmla="*/ 9415 h 339501"/>
              <a:gd name="connsiteX1" fmla="*/ 72979 w 167268"/>
              <a:gd name="connsiteY1" fmla="*/ 30186 h 339501"/>
              <a:gd name="connsiteX2" fmla="*/ 12909 w 167268"/>
              <a:gd name="connsiteY2" fmla="*/ 164223 h 339501"/>
              <a:gd name="connsiteX3" fmla="*/ 157779 w 167268"/>
              <a:gd name="connsiteY3" fmla="*/ 339502 h 339501"/>
              <a:gd name="connsiteX4" fmla="*/ 157779 w 167268"/>
              <a:gd name="connsiteY4" fmla="*/ 89733 h 339501"/>
              <a:gd name="connsiteX5" fmla="*/ 167268 w 167268"/>
              <a:gd name="connsiteY5" fmla="*/ 89733 h 339501"/>
              <a:gd name="connsiteX6" fmla="*/ 167268 w 167268"/>
              <a:gd name="connsiteY6" fmla="*/ 89733 h 339501"/>
              <a:gd name="connsiteX7" fmla="*/ 167268 w 167268"/>
              <a:gd name="connsiteY7" fmla="*/ 1 h 339501"/>
              <a:gd name="connsiteX8" fmla="*/ 121244 w 167268"/>
              <a:gd name="connsiteY8" fmla="*/ 9415 h 339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7268" h="339501">
                <a:moveTo>
                  <a:pt x="121244" y="9415"/>
                </a:moveTo>
                <a:lnTo>
                  <a:pt x="72979" y="30186"/>
                </a:lnTo>
                <a:cubicBezTo>
                  <a:pt x="72979" y="30186"/>
                  <a:pt x="-36776" y="75911"/>
                  <a:pt x="12909" y="164223"/>
                </a:cubicBezTo>
                <a:cubicBezTo>
                  <a:pt x="62594" y="252534"/>
                  <a:pt x="90163" y="233258"/>
                  <a:pt x="157779" y="339502"/>
                </a:cubicBezTo>
                <a:lnTo>
                  <a:pt x="157779" y="89733"/>
                </a:lnTo>
                <a:lnTo>
                  <a:pt x="167268" y="89733"/>
                </a:lnTo>
                <a:lnTo>
                  <a:pt x="167268" y="89733"/>
                </a:lnTo>
                <a:lnTo>
                  <a:pt x="167268" y="1"/>
                </a:lnTo>
                <a:cubicBezTo>
                  <a:pt x="151578" y="-74"/>
                  <a:pt x="135963" y="3139"/>
                  <a:pt x="121244" y="9415"/>
                </a:cubicBezTo>
                <a:close/>
              </a:path>
            </a:pathLst>
          </a:custGeom>
          <a:solidFill>
            <a:srgbClr val="EFC56A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68" name="Freeform: Shape 4867">
            <a:extLst>
              <a:ext uri="{FF2B5EF4-FFF2-40B4-BE49-F238E27FC236}">
                <a16:creationId xmlns:a16="http://schemas.microsoft.com/office/drawing/2014/main" id="{CDDCC967-78B1-C998-9D7B-119ED3C43F3A}"/>
              </a:ext>
            </a:extLst>
          </p:cNvPr>
          <p:cNvSpPr/>
          <p:nvPr/>
        </p:nvSpPr>
        <p:spPr>
          <a:xfrm>
            <a:off x="9587118" y="3833988"/>
            <a:ext cx="167302" cy="339575"/>
          </a:xfrm>
          <a:custGeom>
            <a:avLst/>
            <a:gdLst>
              <a:gd name="connsiteX0" fmla="*/ 94364 w 167302"/>
              <a:gd name="connsiteY0" fmla="*/ 30259 h 339575"/>
              <a:gd name="connsiteX1" fmla="*/ 46024 w 167302"/>
              <a:gd name="connsiteY1" fmla="*/ 9489 h 339575"/>
              <a:gd name="connsiteX2" fmla="*/ 0 w 167302"/>
              <a:gd name="connsiteY2" fmla="*/ 0 h 339575"/>
              <a:gd name="connsiteX3" fmla="*/ 0 w 167302"/>
              <a:gd name="connsiteY3" fmla="*/ 89732 h 339575"/>
              <a:gd name="connsiteX4" fmla="*/ 9489 w 167302"/>
              <a:gd name="connsiteY4" fmla="*/ 89732 h 339575"/>
              <a:gd name="connsiteX5" fmla="*/ 9489 w 167302"/>
              <a:gd name="connsiteY5" fmla="*/ 339575 h 339575"/>
              <a:gd name="connsiteX6" fmla="*/ 154359 w 167302"/>
              <a:gd name="connsiteY6" fmla="*/ 164296 h 339575"/>
              <a:gd name="connsiteX7" fmla="*/ 94364 w 167302"/>
              <a:gd name="connsiteY7" fmla="*/ 30259 h 33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7302" h="339575">
                <a:moveTo>
                  <a:pt x="94364" y="30259"/>
                </a:moveTo>
                <a:lnTo>
                  <a:pt x="46024" y="9489"/>
                </a:lnTo>
                <a:cubicBezTo>
                  <a:pt x="31305" y="3213"/>
                  <a:pt x="15690" y="0"/>
                  <a:pt x="0" y="0"/>
                </a:cubicBezTo>
                <a:lnTo>
                  <a:pt x="0" y="89732"/>
                </a:lnTo>
                <a:lnTo>
                  <a:pt x="9489" y="89732"/>
                </a:lnTo>
                <a:lnTo>
                  <a:pt x="9489" y="339575"/>
                </a:lnTo>
                <a:cubicBezTo>
                  <a:pt x="77105" y="233332"/>
                  <a:pt x="104674" y="252608"/>
                  <a:pt x="154359" y="164296"/>
                </a:cubicBezTo>
                <a:cubicBezTo>
                  <a:pt x="204119" y="75984"/>
                  <a:pt x="94364" y="30259"/>
                  <a:pt x="94364" y="30259"/>
                </a:cubicBezTo>
                <a:close/>
              </a:path>
            </a:pathLst>
          </a:custGeom>
          <a:solidFill>
            <a:srgbClr val="D9AA4A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69" name="Freeform: Shape 4868">
            <a:extLst>
              <a:ext uri="{FF2B5EF4-FFF2-40B4-BE49-F238E27FC236}">
                <a16:creationId xmlns:a16="http://schemas.microsoft.com/office/drawing/2014/main" id="{54378556-A878-32EA-2D09-8CB0ACF8CEAC}"/>
              </a:ext>
            </a:extLst>
          </p:cNvPr>
          <p:cNvSpPr/>
          <p:nvPr/>
        </p:nvSpPr>
        <p:spPr>
          <a:xfrm>
            <a:off x="9545577" y="3888155"/>
            <a:ext cx="83231" cy="83231"/>
          </a:xfrm>
          <a:custGeom>
            <a:avLst/>
            <a:gdLst>
              <a:gd name="connsiteX0" fmla="*/ 83231 w 83231"/>
              <a:gd name="connsiteY0" fmla="*/ 41616 h 83231"/>
              <a:gd name="connsiteX1" fmla="*/ 41616 w 83231"/>
              <a:gd name="connsiteY1" fmla="*/ 83231 h 83231"/>
              <a:gd name="connsiteX2" fmla="*/ 0 w 83231"/>
              <a:gd name="connsiteY2" fmla="*/ 41616 h 83231"/>
              <a:gd name="connsiteX3" fmla="*/ 41616 w 83231"/>
              <a:gd name="connsiteY3" fmla="*/ 0 h 83231"/>
              <a:gd name="connsiteX4" fmla="*/ 83231 w 83231"/>
              <a:gd name="connsiteY4" fmla="*/ 41616 h 83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3231" h="83231">
                <a:moveTo>
                  <a:pt x="83231" y="41616"/>
                </a:moveTo>
                <a:cubicBezTo>
                  <a:pt x="83231" y="64628"/>
                  <a:pt x="64628" y="83231"/>
                  <a:pt x="41616" y="83231"/>
                </a:cubicBezTo>
                <a:cubicBezTo>
                  <a:pt x="18604" y="83231"/>
                  <a:pt x="0" y="64628"/>
                  <a:pt x="0" y="41616"/>
                </a:cubicBezTo>
                <a:cubicBezTo>
                  <a:pt x="0" y="18604"/>
                  <a:pt x="18604" y="0"/>
                  <a:pt x="41616" y="0"/>
                </a:cubicBezTo>
                <a:cubicBezTo>
                  <a:pt x="64553" y="75"/>
                  <a:pt x="83231" y="18678"/>
                  <a:pt x="83231" y="41616"/>
                </a:cubicBezTo>
                <a:close/>
              </a:path>
            </a:pathLst>
          </a:custGeom>
          <a:solidFill>
            <a:srgbClr val="C596BA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70" name="Freeform: Shape 4869">
            <a:extLst>
              <a:ext uri="{FF2B5EF4-FFF2-40B4-BE49-F238E27FC236}">
                <a16:creationId xmlns:a16="http://schemas.microsoft.com/office/drawing/2014/main" id="{DB3D677C-55D7-5686-0602-19C84ED44837}"/>
              </a:ext>
            </a:extLst>
          </p:cNvPr>
          <p:cNvSpPr/>
          <p:nvPr/>
        </p:nvSpPr>
        <p:spPr>
          <a:xfrm>
            <a:off x="9585549" y="3601104"/>
            <a:ext cx="118135" cy="204566"/>
          </a:xfrm>
          <a:custGeom>
            <a:avLst/>
            <a:gdLst>
              <a:gd name="connsiteX0" fmla="*/ 0 w 118135"/>
              <a:gd name="connsiteY0" fmla="*/ 0 h 204566"/>
              <a:gd name="connsiteX1" fmla="*/ 0 w 118135"/>
              <a:gd name="connsiteY1" fmla="*/ 204567 h 204566"/>
              <a:gd name="connsiteX2" fmla="*/ 1644 w 118135"/>
              <a:gd name="connsiteY2" fmla="*/ 204567 h 204566"/>
              <a:gd name="connsiteX3" fmla="*/ 95933 w 118135"/>
              <a:gd name="connsiteY3" fmla="*/ 204567 h 204566"/>
              <a:gd name="connsiteX4" fmla="*/ 106019 w 118135"/>
              <a:gd name="connsiteY4" fmla="*/ 106692 h 204566"/>
              <a:gd name="connsiteX5" fmla="*/ 118048 w 118135"/>
              <a:gd name="connsiteY5" fmla="*/ 59771 h 204566"/>
              <a:gd name="connsiteX6" fmla="*/ 0 w 118135"/>
              <a:gd name="connsiteY6" fmla="*/ 0 h 20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8135" h="204566">
                <a:moveTo>
                  <a:pt x="0" y="0"/>
                </a:moveTo>
                <a:lnTo>
                  <a:pt x="0" y="204567"/>
                </a:lnTo>
                <a:lnTo>
                  <a:pt x="1644" y="204567"/>
                </a:lnTo>
                <a:lnTo>
                  <a:pt x="95933" y="204567"/>
                </a:lnTo>
                <a:cubicBezTo>
                  <a:pt x="95933" y="204567"/>
                  <a:pt x="93168" y="134336"/>
                  <a:pt x="106019" y="106692"/>
                </a:cubicBezTo>
                <a:cubicBezTo>
                  <a:pt x="110876" y="96381"/>
                  <a:pt x="114910" y="78300"/>
                  <a:pt x="118048" y="59771"/>
                </a:cubicBezTo>
                <a:cubicBezTo>
                  <a:pt x="120738" y="44305"/>
                  <a:pt x="60742" y="20247"/>
                  <a:pt x="0" y="0"/>
                </a:cubicBezTo>
                <a:close/>
              </a:path>
            </a:pathLst>
          </a:custGeom>
          <a:solidFill>
            <a:srgbClr val="922D4B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71" name="Freeform: Shape 4870">
            <a:extLst>
              <a:ext uri="{FF2B5EF4-FFF2-40B4-BE49-F238E27FC236}">
                <a16:creationId xmlns:a16="http://schemas.microsoft.com/office/drawing/2014/main" id="{C2F083F7-72DE-AD0D-5FD6-010EA3E58893}"/>
              </a:ext>
            </a:extLst>
          </p:cNvPr>
          <p:cNvSpPr/>
          <p:nvPr/>
        </p:nvSpPr>
        <p:spPr>
          <a:xfrm>
            <a:off x="9462495" y="3564270"/>
            <a:ext cx="122979" cy="241400"/>
          </a:xfrm>
          <a:custGeom>
            <a:avLst/>
            <a:gdLst>
              <a:gd name="connsiteX0" fmla="*/ 0 w 122979"/>
              <a:gd name="connsiteY0" fmla="*/ 0 h 241400"/>
              <a:gd name="connsiteX1" fmla="*/ 0 w 122979"/>
              <a:gd name="connsiteY1" fmla="*/ 33098 h 241400"/>
              <a:gd name="connsiteX2" fmla="*/ 20247 w 122979"/>
              <a:gd name="connsiteY2" fmla="*/ 143526 h 241400"/>
              <a:gd name="connsiteX3" fmla="*/ 30334 w 122979"/>
              <a:gd name="connsiteY3" fmla="*/ 241401 h 241400"/>
              <a:gd name="connsiteX4" fmla="*/ 122979 w 122979"/>
              <a:gd name="connsiteY4" fmla="*/ 241401 h 241400"/>
              <a:gd name="connsiteX5" fmla="*/ 122979 w 122979"/>
              <a:gd name="connsiteY5" fmla="*/ 36834 h 241400"/>
              <a:gd name="connsiteX6" fmla="*/ 0 w 122979"/>
              <a:gd name="connsiteY6" fmla="*/ 0 h 2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979" h="241400">
                <a:moveTo>
                  <a:pt x="0" y="0"/>
                </a:moveTo>
                <a:lnTo>
                  <a:pt x="0" y="33098"/>
                </a:lnTo>
                <a:cubicBezTo>
                  <a:pt x="0" y="33098"/>
                  <a:pt x="7397" y="115881"/>
                  <a:pt x="20247" y="143526"/>
                </a:cubicBezTo>
                <a:cubicBezTo>
                  <a:pt x="33098" y="171095"/>
                  <a:pt x="30334" y="241401"/>
                  <a:pt x="30334" y="241401"/>
                </a:cubicBezTo>
                <a:lnTo>
                  <a:pt x="122979" y="241401"/>
                </a:lnTo>
                <a:lnTo>
                  <a:pt x="122979" y="36834"/>
                </a:lnTo>
                <a:cubicBezTo>
                  <a:pt x="61938" y="16512"/>
                  <a:pt x="0" y="0"/>
                  <a:pt x="0" y="0"/>
                </a:cubicBezTo>
                <a:close/>
              </a:path>
            </a:pathLst>
          </a:custGeom>
          <a:solidFill>
            <a:srgbClr val="A43860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75" name="Freeform: Shape 4874">
            <a:extLst>
              <a:ext uri="{FF2B5EF4-FFF2-40B4-BE49-F238E27FC236}">
                <a16:creationId xmlns:a16="http://schemas.microsoft.com/office/drawing/2014/main" id="{86C1E957-5C1D-A5E9-F42C-F17DF4976ABC}"/>
              </a:ext>
            </a:extLst>
          </p:cNvPr>
          <p:cNvSpPr/>
          <p:nvPr/>
        </p:nvSpPr>
        <p:spPr>
          <a:xfrm>
            <a:off x="7122752" y="4565214"/>
            <a:ext cx="592407" cy="592631"/>
          </a:xfrm>
          <a:custGeom>
            <a:avLst/>
            <a:gdLst>
              <a:gd name="connsiteX0" fmla="*/ 62760 w 592407"/>
              <a:gd name="connsiteY0" fmla="*/ 383955 h 592631"/>
              <a:gd name="connsiteX1" fmla="*/ 15466 w 592407"/>
              <a:gd name="connsiteY1" fmla="*/ 534429 h 592631"/>
              <a:gd name="connsiteX2" fmla="*/ 36759 w 592407"/>
              <a:gd name="connsiteY2" fmla="*/ 555648 h 592631"/>
              <a:gd name="connsiteX3" fmla="*/ 49610 w 592407"/>
              <a:gd name="connsiteY3" fmla="*/ 568573 h 592631"/>
              <a:gd name="connsiteX4" fmla="*/ 49610 w 592407"/>
              <a:gd name="connsiteY4" fmla="*/ 568573 h 592631"/>
              <a:gd name="connsiteX5" fmla="*/ 15466 w 592407"/>
              <a:gd name="connsiteY5" fmla="*/ 534429 h 592631"/>
              <a:gd name="connsiteX6" fmla="*/ 0 w 592407"/>
              <a:gd name="connsiteY6" fmla="*/ 592407 h 592631"/>
              <a:gd name="connsiteX7" fmla="*/ 1046 w 592407"/>
              <a:gd name="connsiteY7" fmla="*/ 592183 h 592631"/>
              <a:gd name="connsiteX8" fmla="*/ 0 w 592407"/>
              <a:gd name="connsiteY8" fmla="*/ 592631 h 592631"/>
              <a:gd name="connsiteX9" fmla="*/ 588597 w 592407"/>
              <a:gd name="connsiteY9" fmla="*/ 592631 h 592631"/>
              <a:gd name="connsiteX10" fmla="*/ 588597 w 592407"/>
              <a:gd name="connsiteY10" fmla="*/ 567228 h 592631"/>
              <a:gd name="connsiteX11" fmla="*/ 88984 w 592407"/>
              <a:gd name="connsiteY11" fmla="*/ 567228 h 592631"/>
              <a:gd name="connsiteX12" fmla="*/ 208527 w 592407"/>
              <a:gd name="connsiteY12" fmla="*/ 529647 h 592631"/>
              <a:gd name="connsiteX13" fmla="*/ 592407 w 592407"/>
              <a:gd name="connsiteY13" fmla="*/ 145692 h 592631"/>
              <a:gd name="connsiteX14" fmla="*/ 446715 w 592407"/>
              <a:gd name="connsiteY14" fmla="*/ 0 h 592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92407" h="592631">
                <a:moveTo>
                  <a:pt x="62760" y="383955"/>
                </a:moveTo>
                <a:lnTo>
                  <a:pt x="15466" y="534429"/>
                </a:lnTo>
                <a:lnTo>
                  <a:pt x="36759" y="555648"/>
                </a:lnTo>
                <a:lnTo>
                  <a:pt x="49610" y="568573"/>
                </a:lnTo>
                <a:lnTo>
                  <a:pt x="49610" y="568573"/>
                </a:lnTo>
                <a:lnTo>
                  <a:pt x="15466" y="534429"/>
                </a:lnTo>
                <a:lnTo>
                  <a:pt x="0" y="592407"/>
                </a:lnTo>
                <a:lnTo>
                  <a:pt x="1046" y="592183"/>
                </a:lnTo>
                <a:lnTo>
                  <a:pt x="0" y="592631"/>
                </a:lnTo>
                <a:lnTo>
                  <a:pt x="588597" y="592631"/>
                </a:lnTo>
                <a:lnTo>
                  <a:pt x="588597" y="567228"/>
                </a:lnTo>
                <a:lnTo>
                  <a:pt x="88984" y="567228"/>
                </a:lnTo>
                <a:lnTo>
                  <a:pt x="208527" y="529647"/>
                </a:lnTo>
                <a:lnTo>
                  <a:pt x="592407" y="145692"/>
                </a:lnTo>
                <a:lnTo>
                  <a:pt x="446715" y="0"/>
                </a:lnTo>
                <a:close/>
              </a:path>
            </a:pathLst>
          </a:custGeom>
          <a:solidFill>
            <a:srgbClr val="000000">
              <a:alpha val="20000"/>
            </a:srgbClr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76" name="Freeform: Shape 4875">
            <a:extLst>
              <a:ext uri="{FF2B5EF4-FFF2-40B4-BE49-F238E27FC236}">
                <a16:creationId xmlns:a16="http://schemas.microsoft.com/office/drawing/2014/main" id="{4838988F-4FEC-C783-89D9-33DF5674F74C}"/>
              </a:ext>
            </a:extLst>
          </p:cNvPr>
          <p:cNvSpPr/>
          <p:nvPr/>
        </p:nvSpPr>
        <p:spPr>
          <a:xfrm>
            <a:off x="7101608" y="5111223"/>
            <a:ext cx="588596" cy="25477"/>
          </a:xfrm>
          <a:custGeom>
            <a:avLst/>
            <a:gdLst>
              <a:gd name="connsiteX0" fmla="*/ 0 w 588596"/>
              <a:gd name="connsiteY0" fmla="*/ 25477 h 25477"/>
              <a:gd name="connsiteX1" fmla="*/ 588597 w 588596"/>
              <a:gd name="connsiteY1" fmla="*/ 25477 h 25477"/>
              <a:gd name="connsiteX2" fmla="*/ 588597 w 588596"/>
              <a:gd name="connsiteY2" fmla="*/ 0 h 25477"/>
              <a:gd name="connsiteX3" fmla="*/ 52375 w 588596"/>
              <a:gd name="connsiteY3" fmla="*/ 0 h 25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8596" h="25477">
                <a:moveTo>
                  <a:pt x="0" y="25477"/>
                </a:moveTo>
                <a:lnTo>
                  <a:pt x="588597" y="25477"/>
                </a:lnTo>
                <a:lnTo>
                  <a:pt x="588597" y="0"/>
                </a:lnTo>
                <a:lnTo>
                  <a:pt x="52375" y="0"/>
                </a:lnTo>
                <a:close/>
              </a:path>
            </a:pathLst>
          </a:custGeom>
          <a:solidFill>
            <a:srgbClr val="3B3B3B"/>
          </a:solidFill>
          <a:ln w="74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877" name="Graphic 733">
            <a:extLst>
              <a:ext uri="{FF2B5EF4-FFF2-40B4-BE49-F238E27FC236}">
                <a16:creationId xmlns:a16="http://schemas.microsoft.com/office/drawing/2014/main" id="{BD0C62A7-C0DA-E9C7-AB4D-FEB1893F64FA}"/>
              </a:ext>
            </a:extLst>
          </p:cNvPr>
          <p:cNvGrpSpPr/>
          <p:nvPr/>
        </p:nvGrpSpPr>
        <p:grpSpPr>
          <a:xfrm>
            <a:off x="7101608" y="4544069"/>
            <a:ext cx="592407" cy="592407"/>
            <a:chOff x="7101608" y="4544069"/>
            <a:chExt cx="592407" cy="592407"/>
          </a:xfrm>
        </p:grpSpPr>
        <p:sp>
          <p:nvSpPr>
            <p:cNvPr id="4878" name="Freeform: Shape 4877">
              <a:extLst>
                <a:ext uri="{FF2B5EF4-FFF2-40B4-BE49-F238E27FC236}">
                  <a16:creationId xmlns:a16="http://schemas.microsoft.com/office/drawing/2014/main" id="{A93177D5-F8FE-03CD-8C8D-6D4760A0D794}"/>
                </a:ext>
              </a:extLst>
            </p:cNvPr>
            <p:cNvSpPr/>
            <p:nvPr/>
          </p:nvSpPr>
          <p:spPr>
            <a:xfrm>
              <a:off x="7164368" y="4544069"/>
              <a:ext cx="529647" cy="529647"/>
            </a:xfrm>
            <a:custGeom>
              <a:avLst/>
              <a:gdLst>
                <a:gd name="connsiteX0" fmla="*/ 145692 w 529647"/>
                <a:gd name="connsiteY0" fmla="*/ 529648 h 529647"/>
                <a:gd name="connsiteX1" fmla="*/ 73519 w 529647"/>
                <a:gd name="connsiteY1" fmla="*/ 514630 h 529647"/>
                <a:gd name="connsiteX2" fmla="*/ 14943 w 529647"/>
                <a:gd name="connsiteY2" fmla="*/ 456129 h 529647"/>
                <a:gd name="connsiteX3" fmla="*/ 0 w 529647"/>
                <a:gd name="connsiteY3" fmla="*/ 383880 h 529647"/>
                <a:gd name="connsiteX4" fmla="*/ 383880 w 529647"/>
                <a:gd name="connsiteY4" fmla="*/ 0 h 529647"/>
                <a:gd name="connsiteX5" fmla="*/ 529647 w 529647"/>
                <a:gd name="connsiteY5" fmla="*/ 145692 h 52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9647" h="529647">
                  <a:moveTo>
                    <a:pt x="145692" y="529648"/>
                  </a:moveTo>
                  <a:lnTo>
                    <a:pt x="73519" y="514630"/>
                  </a:lnTo>
                  <a:lnTo>
                    <a:pt x="14943" y="456129"/>
                  </a:lnTo>
                  <a:lnTo>
                    <a:pt x="0" y="383880"/>
                  </a:lnTo>
                  <a:lnTo>
                    <a:pt x="383880" y="0"/>
                  </a:lnTo>
                  <a:lnTo>
                    <a:pt x="529647" y="145692"/>
                  </a:lnTo>
                  <a:close/>
                </a:path>
              </a:pathLst>
            </a:custGeom>
            <a:solidFill>
              <a:srgbClr val="922D4B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9" name="Freeform: Shape 4878">
              <a:extLst>
                <a:ext uri="{FF2B5EF4-FFF2-40B4-BE49-F238E27FC236}">
                  <a16:creationId xmlns:a16="http://schemas.microsoft.com/office/drawing/2014/main" id="{D5B275F9-04E0-9280-1910-7B9A1AE53BAA}"/>
                </a:ext>
              </a:extLst>
            </p:cNvPr>
            <p:cNvSpPr/>
            <p:nvPr/>
          </p:nvSpPr>
          <p:spPr>
            <a:xfrm rot="-2700000">
              <a:off x="7123137" y="4781784"/>
              <a:ext cx="583435" cy="82782"/>
            </a:xfrm>
            <a:custGeom>
              <a:avLst/>
              <a:gdLst>
                <a:gd name="connsiteX0" fmla="*/ 0 w 583435"/>
                <a:gd name="connsiteY0" fmla="*/ 0 h 82782"/>
                <a:gd name="connsiteX1" fmla="*/ 583436 w 583435"/>
                <a:gd name="connsiteY1" fmla="*/ 0 h 82782"/>
                <a:gd name="connsiteX2" fmla="*/ 583436 w 583435"/>
                <a:gd name="connsiteY2" fmla="*/ 82782 h 82782"/>
                <a:gd name="connsiteX3" fmla="*/ 0 w 583435"/>
                <a:gd name="connsiteY3" fmla="*/ 82782 h 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3435" h="82782">
                  <a:moveTo>
                    <a:pt x="0" y="0"/>
                  </a:moveTo>
                  <a:lnTo>
                    <a:pt x="583436" y="0"/>
                  </a:lnTo>
                  <a:lnTo>
                    <a:pt x="583436" y="82782"/>
                  </a:lnTo>
                  <a:lnTo>
                    <a:pt x="0" y="82782"/>
                  </a:lnTo>
                  <a:close/>
                </a:path>
              </a:pathLst>
            </a:custGeom>
            <a:solidFill>
              <a:srgbClr val="A43860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0" name="Freeform: Shape 4879">
              <a:extLst>
                <a:ext uri="{FF2B5EF4-FFF2-40B4-BE49-F238E27FC236}">
                  <a16:creationId xmlns:a16="http://schemas.microsoft.com/office/drawing/2014/main" id="{D2173EA8-1284-26FC-D44F-EA887C872C70}"/>
                </a:ext>
              </a:extLst>
            </p:cNvPr>
            <p:cNvSpPr/>
            <p:nvPr/>
          </p:nvSpPr>
          <p:spPr>
            <a:xfrm>
              <a:off x="7117074" y="4921674"/>
              <a:ext cx="128806" cy="178043"/>
            </a:xfrm>
            <a:custGeom>
              <a:avLst/>
              <a:gdLst>
                <a:gd name="connsiteX0" fmla="*/ 47294 w 128806"/>
                <a:gd name="connsiteY0" fmla="*/ 6276 h 178043"/>
                <a:gd name="connsiteX1" fmla="*/ 78300 w 128806"/>
                <a:gd name="connsiteY1" fmla="*/ 0 h 178043"/>
                <a:gd name="connsiteX2" fmla="*/ 70082 w 128806"/>
                <a:gd name="connsiteY2" fmla="*/ 69858 h 178043"/>
                <a:gd name="connsiteX3" fmla="*/ 128807 w 128806"/>
                <a:gd name="connsiteY3" fmla="*/ 70455 h 178043"/>
                <a:gd name="connsiteX4" fmla="*/ 21293 w 128806"/>
                <a:gd name="connsiteY4" fmla="*/ 178043 h 178043"/>
                <a:gd name="connsiteX5" fmla="*/ 0 w 128806"/>
                <a:gd name="connsiteY5" fmla="*/ 156825 h 178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806" h="178043">
                  <a:moveTo>
                    <a:pt x="47294" y="6276"/>
                  </a:moveTo>
                  <a:lnTo>
                    <a:pt x="78300" y="0"/>
                  </a:lnTo>
                  <a:lnTo>
                    <a:pt x="70082" y="69858"/>
                  </a:lnTo>
                  <a:lnTo>
                    <a:pt x="128807" y="70455"/>
                  </a:lnTo>
                  <a:lnTo>
                    <a:pt x="21293" y="178043"/>
                  </a:lnTo>
                  <a:lnTo>
                    <a:pt x="0" y="156825"/>
                  </a:lnTo>
                  <a:close/>
                </a:path>
              </a:pathLst>
            </a:custGeom>
            <a:solidFill>
              <a:srgbClr val="BFB79D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1" name="Freeform: Shape 4880">
              <a:extLst>
                <a:ext uri="{FF2B5EF4-FFF2-40B4-BE49-F238E27FC236}">
                  <a16:creationId xmlns:a16="http://schemas.microsoft.com/office/drawing/2014/main" id="{6EB0AF60-B3BE-14F0-89AB-68C4F463217B}"/>
                </a:ext>
              </a:extLst>
            </p:cNvPr>
            <p:cNvSpPr/>
            <p:nvPr/>
          </p:nvSpPr>
          <p:spPr>
            <a:xfrm>
              <a:off x="7138367" y="4992129"/>
              <a:ext cx="177968" cy="128881"/>
            </a:xfrm>
            <a:custGeom>
              <a:avLst/>
              <a:gdLst>
                <a:gd name="connsiteX0" fmla="*/ 171693 w 177968"/>
                <a:gd name="connsiteY0" fmla="*/ 81588 h 128881"/>
                <a:gd name="connsiteX1" fmla="*/ 177969 w 177968"/>
                <a:gd name="connsiteY1" fmla="*/ 50581 h 128881"/>
                <a:gd name="connsiteX2" fmla="*/ 108186 w 177968"/>
                <a:gd name="connsiteY2" fmla="*/ 58800 h 128881"/>
                <a:gd name="connsiteX3" fmla="*/ 107513 w 177968"/>
                <a:gd name="connsiteY3" fmla="*/ 0 h 128881"/>
                <a:gd name="connsiteX4" fmla="*/ 0 w 177968"/>
                <a:gd name="connsiteY4" fmla="*/ 107588 h 128881"/>
                <a:gd name="connsiteX5" fmla="*/ 21219 w 177968"/>
                <a:gd name="connsiteY5" fmla="*/ 128882 h 128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7968" h="128881">
                  <a:moveTo>
                    <a:pt x="171693" y="81588"/>
                  </a:moveTo>
                  <a:lnTo>
                    <a:pt x="177969" y="50581"/>
                  </a:lnTo>
                  <a:lnTo>
                    <a:pt x="108186" y="58800"/>
                  </a:lnTo>
                  <a:lnTo>
                    <a:pt x="107513" y="0"/>
                  </a:lnTo>
                  <a:lnTo>
                    <a:pt x="0" y="107588"/>
                  </a:lnTo>
                  <a:lnTo>
                    <a:pt x="21219" y="128882"/>
                  </a:lnTo>
                  <a:close/>
                </a:path>
              </a:pathLst>
            </a:custGeom>
            <a:solidFill>
              <a:srgbClr val="AFA78E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2" name="Freeform: Shape 4881">
              <a:extLst>
                <a:ext uri="{FF2B5EF4-FFF2-40B4-BE49-F238E27FC236}">
                  <a16:creationId xmlns:a16="http://schemas.microsoft.com/office/drawing/2014/main" id="{2212A1D3-9EFB-785B-6583-DD46D2D4A986}"/>
                </a:ext>
              </a:extLst>
            </p:cNvPr>
            <p:cNvSpPr/>
            <p:nvPr/>
          </p:nvSpPr>
          <p:spPr>
            <a:xfrm>
              <a:off x="7101608" y="5078499"/>
              <a:ext cx="57978" cy="57978"/>
            </a:xfrm>
            <a:custGeom>
              <a:avLst/>
              <a:gdLst>
                <a:gd name="connsiteX0" fmla="*/ 15466 w 57978"/>
                <a:gd name="connsiteY0" fmla="*/ 0 h 57978"/>
                <a:gd name="connsiteX1" fmla="*/ 0 w 57978"/>
                <a:gd name="connsiteY1" fmla="*/ 57978 h 57978"/>
                <a:gd name="connsiteX2" fmla="*/ 57978 w 57978"/>
                <a:gd name="connsiteY2" fmla="*/ 42512 h 57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978" h="57978">
                  <a:moveTo>
                    <a:pt x="15466" y="0"/>
                  </a:moveTo>
                  <a:lnTo>
                    <a:pt x="0" y="57978"/>
                  </a:lnTo>
                  <a:lnTo>
                    <a:pt x="57978" y="42512"/>
                  </a:lnTo>
                  <a:close/>
                </a:path>
              </a:pathLst>
            </a:custGeom>
            <a:solidFill>
              <a:srgbClr val="444344"/>
            </a:solidFill>
            <a:ln w="74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83579021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7D9E1F78-D336-F09C-D05A-D0D8E7D7E444}"/>
              </a:ext>
            </a:extLst>
          </p:cNvPr>
          <p:cNvSpPr txBox="1"/>
          <p:nvPr/>
        </p:nvSpPr>
        <p:spPr>
          <a:xfrm>
            <a:off x="4068123" y="316658"/>
            <a:ext cx="403764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sz="2800" dirty="0">
                <a:cs typeface="B Titr" panose="00000700000000000000" pitchFamily="2" charset="-78"/>
              </a:rPr>
              <a:t>پکیج لایه بار آیکون های قالب</a:t>
            </a:r>
            <a:endParaRPr lang="en-US" sz="2800" dirty="0">
              <a:cs typeface="B Titr" panose="00000700000000000000" pitchFamily="2" charset="-78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A5EB3243-7895-9FC6-55B3-709BAB672055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144748" y="5423941"/>
            <a:ext cx="763714" cy="763714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3048E818-55D0-9629-DB09-8CAC0A65244B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72276" y="4473882"/>
            <a:ext cx="763714" cy="763714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B5116A2B-412D-57F7-F933-1D669A484A83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993405" y="4473882"/>
            <a:ext cx="763714" cy="763714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994652E7-1190-C5FB-6F9C-EC9EE899DDA3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58631" y="5423941"/>
            <a:ext cx="763714" cy="763714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BC439B76-6C59-ACA8-1106-0AA298F8600A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72509" y="5423941"/>
            <a:ext cx="763714" cy="763714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D612AFE3-D3F7-1C41-D5E1-825638699049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886388" y="5423941"/>
            <a:ext cx="763714" cy="763714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8C2411C3-EDBC-7040-5613-A6D5AB944C79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14531" y="4473882"/>
            <a:ext cx="763714" cy="763714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B68F6A01-59F6-A5CE-91F7-FC63A0026BD5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00266" y="5423941"/>
            <a:ext cx="763714" cy="763714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7578760F-3AFC-D0BF-4D7B-1EB9E88A852F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835657" y="4473882"/>
            <a:ext cx="763714" cy="763714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B678A96F-F283-80BF-8079-ED1190D03FE4}"/>
              </a:ext>
            </a:extLst>
          </p:cNvPr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14144" y="5423941"/>
            <a:ext cx="763714" cy="763714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890B902F-B056-D665-0843-4E642897651D}"/>
              </a:ext>
            </a:extLst>
          </p:cNvPr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8023" y="5423941"/>
            <a:ext cx="763714" cy="763714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7D7F9E31-5CE6-51D3-D554-0A607694E9EA}"/>
              </a:ext>
            </a:extLst>
          </p:cNvPr>
          <p:cNvPicPr>
            <a:picLocks noChangeAspect="1"/>
          </p:cNvPicPr>
          <p:nvPr/>
        </p:nvPicPr>
        <p:blipFill>
          <a:blip r:embed="rId1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756783" y="4473882"/>
            <a:ext cx="763714" cy="763714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320C42DE-7A98-8EE1-E68E-2BF00BC7E2D4}"/>
              </a:ext>
            </a:extLst>
          </p:cNvPr>
          <p:cNvPicPr>
            <a:picLocks noChangeAspect="1"/>
          </p:cNvPicPr>
          <p:nvPr/>
        </p:nvPicPr>
        <p:blipFill>
          <a:blip r:embed="rId1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677908" y="4473882"/>
            <a:ext cx="763714" cy="763714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FE5716AE-0600-0F51-72C3-0DD9AE582104}"/>
              </a:ext>
            </a:extLst>
          </p:cNvPr>
          <p:cNvPicPr>
            <a:picLocks noChangeAspect="1"/>
          </p:cNvPicPr>
          <p:nvPr/>
        </p:nvPicPr>
        <p:blipFill>
          <a:blip r:embed="rId1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599034" y="4473882"/>
            <a:ext cx="763714" cy="763714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B9830C04-876E-06AB-39B2-711B977160C4}"/>
              </a:ext>
            </a:extLst>
          </p:cNvPr>
          <p:cNvPicPr>
            <a:picLocks noChangeAspect="1"/>
          </p:cNvPicPr>
          <p:nvPr/>
        </p:nvPicPr>
        <p:blipFill>
          <a:blip r:embed="rId1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49426" y="3565892"/>
            <a:ext cx="763714" cy="763714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2C859562-E798-CABC-A580-7E5F3B151E12}"/>
              </a:ext>
            </a:extLst>
          </p:cNvPr>
          <p:cNvPicPr>
            <a:picLocks noChangeAspect="1"/>
          </p:cNvPicPr>
          <p:nvPr/>
        </p:nvPicPr>
        <p:blipFill>
          <a:blip r:embed="rId1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972840" y="3538600"/>
            <a:ext cx="763714" cy="763714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EB7AD944-1C8A-7F8F-9898-A65ADD54529E}"/>
              </a:ext>
            </a:extLst>
          </p:cNvPr>
          <p:cNvPicPr>
            <a:picLocks noChangeAspect="1"/>
          </p:cNvPicPr>
          <p:nvPr/>
        </p:nvPicPr>
        <p:blipFill>
          <a:blip r:embed="rId1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896251" y="3538600"/>
            <a:ext cx="763714" cy="763714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63847372-FF8C-CAA8-D38F-3C7CB5323EA3}"/>
              </a:ext>
            </a:extLst>
          </p:cNvPr>
          <p:cNvPicPr>
            <a:picLocks noChangeAspect="1"/>
          </p:cNvPicPr>
          <p:nvPr/>
        </p:nvPicPr>
        <p:blipFill>
          <a:blip r:embed="rId1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819661" y="3540200"/>
            <a:ext cx="763714" cy="763714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3C14E4D1-0861-8812-84BA-D3D428357B9B}"/>
              </a:ext>
            </a:extLst>
          </p:cNvPr>
          <p:cNvPicPr>
            <a:picLocks noChangeAspect="1"/>
          </p:cNvPicPr>
          <p:nvPr/>
        </p:nvPicPr>
        <p:blipFill>
          <a:blip r:embed="rId2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743072" y="3580122"/>
            <a:ext cx="763714" cy="763714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F87BBBAB-9F66-F3E8-F38B-995E0EF5578A}"/>
              </a:ext>
            </a:extLst>
          </p:cNvPr>
          <p:cNvPicPr>
            <a:picLocks noChangeAspect="1"/>
          </p:cNvPicPr>
          <p:nvPr/>
        </p:nvPicPr>
        <p:blipFill>
          <a:blip r:embed="rId2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541901" y="5423941"/>
            <a:ext cx="763714" cy="763714"/>
          </a:xfrm>
          <a:prstGeom prst="rect">
            <a:avLst/>
          </a:prstGeom>
        </p:spPr>
      </p:pic>
      <p:pic>
        <p:nvPicPr>
          <p:cNvPr id="23" name="Picture 22">
            <a:extLst>
              <a:ext uri="{FF2B5EF4-FFF2-40B4-BE49-F238E27FC236}">
                <a16:creationId xmlns:a16="http://schemas.microsoft.com/office/drawing/2014/main" id="{6384557E-918E-80E7-D170-4826DC8D620E}"/>
              </a:ext>
            </a:extLst>
          </p:cNvPr>
          <p:cNvPicPr>
            <a:picLocks noChangeAspect="1"/>
          </p:cNvPicPr>
          <p:nvPr/>
        </p:nvPicPr>
        <p:blipFill>
          <a:blip r:embed="rId2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72276" y="2468426"/>
            <a:ext cx="763714" cy="763714"/>
          </a:xfrm>
          <a:prstGeom prst="rect">
            <a:avLst/>
          </a:prstGeom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id="{9AF789D6-7A09-2DA8-9B81-83CB3C065E2B}"/>
              </a:ext>
            </a:extLst>
          </p:cNvPr>
          <p:cNvPicPr>
            <a:picLocks noChangeAspect="1"/>
          </p:cNvPicPr>
          <p:nvPr/>
        </p:nvPicPr>
        <p:blipFill>
          <a:blip r:embed="rId2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455780" y="5423941"/>
            <a:ext cx="763714" cy="763714"/>
          </a:xfrm>
          <a:prstGeom prst="rect">
            <a:avLst/>
          </a:prstGeom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3331CBA9-9778-5CED-34A6-32F08981FC7B}"/>
              </a:ext>
            </a:extLst>
          </p:cNvPr>
          <p:cNvPicPr>
            <a:picLocks noChangeAspect="1"/>
          </p:cNvPicPr>
          <p:nvPr/>
        </p:nvPicPr>
        <p:blipFill>
          <a:blip r:embed="rId2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666483" y="3540200"/>
            <a:ext cx="763714" cy="763714"/>
          </a:xfrm>
          <a:prstGeom prst="rect">
            <a:avLst/>
          </a:prstGeom>
        </p:spPr>
      </p:pic>
      <p:pic>
        <p:nvPicPr>
          <p:cNvPr id="26" name="Picture 25">
            <a:extLst>
              <a:ext uri="{FF2B5EF4-FFF2-40B4-BE49-F238E27FC236}">
                <a16:creationId xmlns:a16="http://schemas.microsoft.com/office/drawing/2014/main" id="{272BCC10-B2AA-A192-E3E3-BA85190DDD15}"/>
              </a:ext>
            </a:extLst>
          </p:cNvPr>
          <p:cNvPicPr>
            <a:picLocks noChangeAspect="1"/>
          </p:cNvPicPr>
          <p:nvPr/>
        </p:nvPicPr>
        <p:blipFill>
          <a:blip r:embed="rId2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520160" y="4473882"/>
            <a:ext cx="763714" cy="763714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C68437D9-5B7F-C54C-B643-0BCABC65091F}"/>
              </a:ext>
            </a:extLst>
          </p:cNvPr>
          <p:cNvPicPr>
            <a:picLocks noChangeAspect="1"/>
          </p:cNvPicPr>
          <p:nvPr/>
        </p:nvPicPr>
        <p:blipFill>
          <a:blip r:embed="rId2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441286" y="4473882"/>
            <a:ext cx="763714" cy="763714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id="{99085306-0819-FFD5-DC2E-4EB5B1292FA5}"/>
              </a:ext>
            </a:extLst>
          </p:cNvPr>
          <p:cNvPicPr>
            <a:picLocks noChangeAspect="1"/>
          </p:cNvPicPr>
          <p:nvPr/>
        </p:nvPicPr>
        <p:blipFill>
          <a:blip r:embed="rId2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589894" y="3614976"/>
            <a:ext cx="763714" cy="763714"/>
          </a:xfrm>
          <a:prstGeom prst="rect">
            <a:avLst/>
          </a:prstGeom>
        </p:spPr>
      </p:pic>
      <p:pic>
        <p:nvPicPr>
          <p:cNvPr id="29" name="Picture 28">
            <a:extLst>
              <a:ext uri="{FF2B5EF4-FFF2-40B4-BE49-F238E27FC236}">
                <a16:creationId xmlns:a16="http://schemas.microsoft.com/office/drawing/2014/main" id="{60118223-B60E-313A-4589-8864CD0A7290}"/>
              </a:ext>
            </a:extLst>
          </p:cNvPr>
          <p:cNvPicPr>
            <a:picLocks noChangeAspect="1"/>
          </p:cNvPicPr>
          <p:nvPr/>
        </p:nvPicPr>
        <p:blipFill>
          <a:blip r:embed="rId2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369658" y="5423941"/>
            <a:ext cx="763714" cy="763714"/>
          </a:xfrm>
          <a:prstGeom prst="rect">
            <a:avLst/>
          </a:prstGeom>
        </p:spPr>
      </p:pic>
      <p:pic>
        <p:nvPicPr>
          <p:cNvPr id="30" name="Picture 29">
            <a:extLst>
              <a:ext uri="{FF2B5EF4-FFF2-40B4-BE49-F238E27FC236}">
                <a16:creationId xmlns:a16="http://schemas.microsoft.com/office/drawing/2014/main" id="{346DE0DE-C8F3-4C34-83A2-E08DE71D45F3}"/>
              </a:ext>
            </a:extLst>
          </p:cNvPr>
          <p:cNvPicPr>
            <a:picLocks noChangeAspect="1"/>
          </p:cNvPicPr>
          <p:nvPr/>
        </p:nvPicPr>
        <p:blipFill>
          <a:blip r:embed="rId2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362411" y="4473882"/>
            <a:ext cx="763714" cy="763714"/>
          </a:xfrm>
          <a:prstGeom prst="rect">
            <a:avLst/>
          </a:prstGeom>
        </p:spPr>
      </p:pic>
      <p:pic>
        <p:nvPicPr>
          <p:cNvPr id="31" name="Picture 30">
            <a:extLst>
              <a:ext uri="{FF2B5EF4-FFF2-40B4-BE49-F238E27FC236}">
                <a16:creationId xmlns:a16="http://schemas.microsoft.com/office/drawing/2014/main" id="{BA33B09B-190F-787A-1F2F-1A62C09D37F9}"/>
              </a:ext>
            </a:extLst>
          </p:cNvPr>
          <p:cNvPicPr>
            <a:picLocks noChangeAspect="1"/>
          </p:cNvPicPr>
          <p:nvPr/>
        </p:nvPicPr>
        <p:blipFill>
          <a:blip r:embed="rId3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513305" y="3540701"/>
            <a:ext cx="763714" cy="763714"/>
          </a:xfrm>
          <a:prstGeom prst="rect">
            <a:avLst/>
          </a:prstGeom>
        </p:spPr>
      </p:pic>
      <p:pic>
        <p:nvPicPr>
          <p:cNvPr id="32" name="Picture 31">
            <a:extLst>
              <a:ext uri="{FF2B5EF4-FFF2-40B4-BE49-F238E27FC236}">
                <a16:creationId xmlns:a16="http://schemas.microsoft.com/office/drawing/2014/main" id="{5F050C4E-6C81-BCD6-1C82-58A78E3F9FE0}"/>
              </a:ext>
            </a:extLst>
          </p:cNvPr>
          <p:cNvPicPr>
            <a:picLocks noChangeAspect="1"/>
          </p:cNvPicPr>
          <p:nvPr/>
        </p:nvPicPr>
        <p:blipFill>
          <a:blip r:embed="rId3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993405" y="2597778"/>
            <a:ext cx="763714" cy="763714"/>
          </a:xfrm>
          <a:prstGeom prst="rect">
            <a:avLst/>
          </a:prstGeom>
        </p:spPr>
      </p:pic>
      <p:pic>
        <p:nvPicPr>
          <p:cNvPr id="33" name="Picture 32">
            <a:extLst>
              <a:ext uri="{FF2B5EF4-FFF2-40B4-BE49-F238E27FC236}">
                <a16:creationId xmlns:a16="http://schemas.microsoft.com/office/drawing/2014/main" id="{1B476721-BAED-1F9C-4374-79C32074AD23}"/>
              </a:ext>
            </a:extLst>
          </p:cNvPr>
          <p:cNvPicPr>
            <a:picLocks noChangeAspect="1"/>
          </p:cNvPicPr>
          <p:nvPr/>
        </p:nvPicPr>
        <p:blipFill>
          <a:blip r:embed="rId3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14531" y="2472798"/>
            <a:ext cx="763714" cy="763714"/>
          </a:xfrm>
          <a:prstGeom prst="rect">
            <a:avLst/>
          </a:prstGeom>
        </p:spPr>
      </p:pic>
      <p:pic>
        <p:nvPicPr>
          <p:cNvPr id="34" name="Picture 33">
            <a:extLst>
              <a:ext uri="{FF2B5EF4-FFF2-40B4-BE49-F238E27FC236}">
                <a16:creationId xmlns:a16="http://schemas.microsoft.com/office/drawing/2014/main" id="{D1A40223-FE8C-35F8-9D06-D2D3223A5C32}"/>
              </a:ext>
            </a:extLst>
          </p:cNvPr>
          <p:cNvPicPr>
            <a:picLocks noChangeAspect="1"/>
          </p:cNvPicPr>
          <p:nvPr/>
        </p:nvPicPr>
        <p:blipFill>
          <a:blip r:embed="rId3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436715" y="3540200"/>
            <a:ext cx="763714" cy="763714"/>
          </a:xfrm>
          <a:prstGeom prst="rect">
            <a:avLst/>
          </a:prstGeom>
        </p:spPr>
      </p:pic>
      <p:pic>
        <p:nvPicPr>
          <p:cNvPr id="35" name="Picture 34">
            <a:extLst>
              <a:ext uri="{FF2B5EF4-FFF2-40B4-BE49-F238E27FC236}">
                <a16:creationId xmlns:a16="http://schemas.microsoft.com/office/drawing/2014/main" id="{57EC7C42-3352-0E89-AE9D-95310398E2BC}"/>
              </a:ext>
            </a:extLst>
          </p:cNvPr>
          <p:cNvPicPr>
            <a:picLocks noChangeAspect="1"/>
          </p:cNvPicPr>
          <p:nvPr/>
        </p:nvPicPr>
        <p:blipFill>
          <a:blip r:embed="rId3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835657" y="2472798"/>
            <a:ext cx="763714" cy="763714"/>
          </a:xfrm>
          <a:prstGeom prst="rect">
            <a:avLst/>
          </a:prstGeom>
        </p:spPr>
      </p:pic>
      <p:pic>
        <p:nvPicPr>
          <p:cNvPr id="36" name="Picture 35">
            <a:extLst>
              <a:ext uri="{FF2B5EF4-FFF2-40B4-BE49-F238E27FC236}">
                <a16:creationId xmlns:a16="http://schemas.microsoft.com/office/drawing/2014/main" id="{1EA0936B-8741-4372-CC56-17E6D1304B3D}"/>
              </a:ext>
            </a:extLst>
          </p:cNvPr>
          <p:cNvPicPr>
            <a:picLocks noChangeAspect="1"/>
          </p:cNvPicPr>
          <p:nvPr/>
        </p:nvPicPr>
        <p:blipFill>
          <a:blip r:embed="rId3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756783" y="2509075"/>
            <a:ext cx="763714" cy="763714"/>
          </a:xfrm>
          <a:prstGeom prst="rect">
            <a:avLst/>
          </a:prstGeom>
        </p:spPr>
      </p:pic>
      <p:pic>
        <p:nvPicPr>
          <p:cNvPr id="37" name="Picture 36">
            <a:extLst>
              <a:ext uri="{FF2B5EF4-FFF2-40B4-BE49-F238E27FC236}">
                <a16:creationId xmlns:a16="http://schemas.microsoft.com/office/drawing/2014/main" id="{EB52ECC5-B689-63C5-12E5-809FA20AD2BB}"/>
              </a:ext>
            </a:extLst>
          </p:cNvPr>
          <p:cNvPicPr>
            <a:picLocks noChangeAspect="1"/>
          </p:cNvPicPr>
          <p:nvPr/>
        </p:nvPicPr>
        <p:blipFill>
          <a:blip r:embed="rId3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677908" y="2477283"/>
            <a:ext cx="763714" cy="763714"/>
          </a:xfrm>
          <a:prstGeom prst="rect">
            <a:avLst/>
          </a:prstGeom>
        </p:spPr>
      </p:pic>
      <p:pic>
        <p:nvPicPr>
          <p:cNvPr id="38" name="Picture 37">
            <a:extLst>
              <a:ext uri="{FF2B5EF4-FFF2-40B4-BE49-F238E27FC236}">
                <a16:creationId xmlns:a16="http://schemas.microsoft.com/office/drawing/2014/main" id="{07208503-246B-B411-2887-55E6604F4B1F}"/>
              </a:ext>
            </a:extLst>
          </p:cNvPr>
          <p:cNvPicPr>
            <a:picLocks noChangeAspect="1"/>
          </p:cNvPicPr>
          <p:nvPr/>
        </p:nvPicPr>
        <p:blipFill>
          <a:blip r:embed="rId3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599034" y="2509075"/>
            <a:ext cx="763714" cy="763714"/>
          </a:xfrm>
          <a:prstGeom prst="rect">
            <a:avLst/>
          </a:prstGeom>
        </p:spPr>
      </p:pic>
      <p:pic>
        <p:nvPicPr>
          <p:cNvPr id="39" name="Picture 38">
            <a:extLst>
              <a:ext uri="{FF2B5EF4-FFF2-40B4-BE49-F238E27FC236}">
                <a16:creationId xmlns:a16="http://schemas.microsoft.com/office/drawing/2014/main" id="{2B20C4E4-FD41-A442-23AC-0D26C56DA6BD}"/>
              </a:ext>
            </a:extLst>
          </p:cNvPr>
          <p:cNvPicPr>
            <a:picLocks noChangeAspect="1"/>
          </p:cNvPicPr>
          <p:nvPr/>
        </p:nvPicPr>
        <p:blipFill>
          <a:blip r:embed="rId3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520160" y="2477283"/>
            <a:ext cx="763714" cy="763714"/>
          </a:xfrm>
          <a:prstGeom prst="rect">
            <a:avLst/>
          </a:prstGeom>
        </p:spPr>
      </p:pic>
      <p:pic>
        <p:nvPicPr>
          <p:cNvPr id="40" name="Picture 39">
            <a:extLst>
              <a:ext uri="{FF2B5EF4-FFF2-40B4-BE49-F238E27FC236}">
                <a16:creationId xmlns:a16="http://schemas.microsoft.com/office/drawing/2014/main" id="{C5ED801A-5DF3-C9BE-89EE-8F31DF2D9C8A}"/>
              </a:ext>
            </a:extLst>
          </p:cNvPr>
          <p:cNvPicPr>
            <a:picLocks noChangeAspect="1"/>
          </p:cNvPicPr>
          <p:nvPr/>
        </p:nvPicPr>
        <p:blipFill>
          <a:blip r:embed="rId3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360126" y="3540200"/>
            <a:ext cx="763714" cy="763714"/>
          </a:xfrm>
          <a:prstGeom prst="rect">
            <a:avLst/>
          </a:prstGeom>
        </p:spPr>
      </p:pic>
      <p:pic>
        <p:nvPicPr>
          <p:cNvPr id="41" name="Picture 40">
            <a:extLst>
              <a:ext uri="{FF2B5EF4-FFF2-40B4-BE49-F238E27FC236}">
                <a16:creationId xmlns:a16="http://schemas.microsoft.com/office/drawing/2014/main" id="{45FCA061-D9CE-37B0-F74E-15645A15D774}"/>
              </a:ext>
            </a:extLst>
          </p:cNvPr>
          <p:cNvPicPr>
            <a:picLocks noChangeAspect="1"/>
          </p:cNvPicPr>
          <p:nvPr/>
        </p:nvPicPr>
        <p:blipFill>
          <a:blip r:embed="rId4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441286" y="2510989"/>
            <a:ext cx="763714" cy="763714"/>
          </a:xfrm>
          <a:prstGeom prst="rect">
            <a:avLst/>
          </a:prstGeom>
        </p:spPr>
      </p:pic>
      <p:pic>
        <p:nvPicPr>
          <p:cNvPr id="42" name="Picture 41">
            <a:extLst>
              <a:ext uri="{FF2B5EF4-FFF2-40B4-BE49-F238E27FC236}">
                <a16:creationId xmlns:a16="http://schemas.microsoft.com/office/drawing/2014/main" id="{687F57DC-41EC-C65F-A8A5-C0ABE6897EA8}"/>
              </a:ext>
            </a:extLst>
          </p:cNvPr>
          <p:cNvPicPr>
            <a:picLocks noChangeAspect="1"/>
          </p:cNvPicPr>
          <p:nvPr/>
        </p:nvPicPr>
        <p:blipFill>
          <a:blip r:embed="rId4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362411" y="2510989"/>
            <a:ext cx="763714" cy="763714"/>
          </a:xfrm>
          <a:prstGeom prst="rect">
            <a:avLst/>
          </a:prstGeom>
        </p:spPr>
      </p:pic>
      <p:pic>
        <p:nvPicPr>
          <p:cNvPr id="43" name="Picture 42">
            <a:extLst>
              <a:ext uri="{FF2B5EF4-FFF2-40B4-BE49-F238E27FC236}">
                <a16:creationId xmlns:a16="http://schemas.microsoft.com/office/drawing/2014/main" id="{228AF28B-5689-EA42-4613-D56BBD32693F}"/>
              </a:ext>
            </a:extLst>
          </p:cNvPr>
          <p:cNvPicPr>
            <a:picLocks noChangeAspect="1"/>
          </p:cNvPicPr>
          <p:nvPr/>
        </p:nvPicPr>
        <p:blipFill>
          <a:blip r:embed="rId4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83537" y="5423941"/>
            <a:ext cx="763714" cy="763714"/>
          </a:xfrm>
          <a:prstGeom prst="rect">
            <a:avLst/>
          </a:prstGeom>
        </p:spPr>
      </p:pic>
      <p:pic>
        <p:nvPicPr>
          <p:cNvPr id="44" name="Picture 43">
            <a:extLst>
              <a:ext uri="{FF2B5EF4-FFF2-40B4-BE49-F238E27FC236}">
                <a16:creationId xmlns:a16="http://schemas.microsoft.com/office/drawing/2014/main" id="{1AEA2B98-7254-C7D7-1D92-ECF084CAC6F3}"/>
              </a:ext>
            </a:extLst>
          </p:cNvPr>
          <p:cNvPicPr>
            <a:picLocks noChangeAspect="1"/>
          </p:cNvPicPr>
          <p:nvPr/>
        </p:nvPicPr>
        <p:blipFill>
          <a:blip r:embed="rId4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83537" y="3394253"/>
            <a:ext cx="763714" cy="763714"/>
          </a:xfrm>
          <a:prstGeom prst="rect">
            <a:avLst/>
          </a:prstGeom>
        </p:spPr>
      </p:pic>
      <p:pic>
        <p:nvPicPr>
          <p:cNvPr id="45" name="Picture 44">
            <a:extLst>
              <a:ext uri="{FF2B5EF4-FFF2-40B4-BE49-F238E27FC236}">
                <a16:creationId xmlns:a16="http://schemas.microsoft.com/office/drawing/2014/main" id="{E256C7F3-E013-78CA-BF9F-365231BB2423}"/>
              </a:ext>
            </a:extLst>
          </p:cNvPr>
          <p:cNvPicPr>
            <a:picLocks noChangeAspect="1"/>
          </p:cNvPicPr>
          <p:nvPr/>
        </p:nvPicPr>
        <p:blipFill>
          <a:blip r:embed="rId4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83537" y="4473882"/>
            <a:ext cx="763714" cy="763714"/>
          </a:xfrm>
          <a:prstGeom prst="rect">
            <a:avLst/>
          </a:prstGeom>
        </p:spPr>
      </p:pic>
      <p:pic>
        <p:nvPicPr>
          <p:cNvPr id="46" name="Picture 45">
            <a:extLst>
              <a:ext uri="{FF2B5EF4-FFF2-40B4-BE49-F238E27FC236}">
                <a16:creationId xmlns:a16="http://schemas.microsoft.com/office/drawing/2014/main" id="{C8E5E55E-9ACB-7357-28B4-B37DAB5BE173}"/>
              </a:ext>
            </a:extLst>
          </p:cNvPr>
          <p:cNvPicPr>
            <a:picLocks noChangeAspect="1"/>
          </p:cNvPicPr>
          <p:nvPr/>
        </p:nvPicPr>
        <p:blipFill>
          <a:blip r:embed="rId4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83537" y="2429635"/>
            <a:ext cx="763714" cy="763714"/>
          </a:xfrm>
          <a:prstGeom prst="rect">
            <a:avLst/>
          </a:prstGeom>
        </p:spPr>
      </p:pic>
      <p:pic>
        <p:nvPicPr>
          <p:cNvPr id="47" name="Picture 46">
            <a:extLst>
              <a:ext uri="{FF2B5EF4-FFF2-40B4-BE49-F238E27FC236}">
                <a16:creationId xmlns:a16="http://schemas.microsoft.com/office/drawing/2014/main" id="{B2DE45B2-C093-5BD8-377D-BC9A2EA80191}"/>
              </a:ext>
            </a:extLst>
          </p:cNvPr>
          <p:cNvPicPr>
            <a:picLocks noChangeAspect="1"/>
          </p:cNvPicPr>
          <p:nvPr/>
        </p:nvPicPr>
        <p:blipFill>
          <a:blip r:embed="rId4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871941" y="1569626"/>
            <a:ext cx="727346" cy="727346"/>
          </a:xfrm>
          <a:prstGeom prst="rect">
            <a:avLst/>
          </a:prstGeom>
        </p:spPr>
      </p:pic>
      <p:pic>
        <p:nvPicPr>
          <p:cNvPr id="48" name="Picture 47">
            <a:extLst>
              <a:ext uri="{FF2B5EF4-FFF2-40B4-BE49-F238E27FC236}">
                <a16:creationId xmlns:a16="http://schemas.microsoft.com/office/drawing/2014/main" id="{FAD2A254-A8B5-A56E-09AD-0F095248F7DF}"/>
              </a:ext>
            </a:extLst>
          </p:cNvPr>
          <p:cNvPicPr>
            <a:picLocks noChangeAspect="1"/>
          </p:cNvPicPr>
          <p:nvPr/>
        </p:nvPicPr>
        <p:blipFill>
          <a:blip r:embed="rId4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05864" y="1569626"/>
            <a:ext cx="727346" cy="727346"/>
          </a:xfrm>
          <a:prstGeom prst="rect">
            <a:avLst/>
          </a:prstGeom>
        </p:spPr>
      </p:pic>
      <p:pic>
        <p:nvPicPr>
          <p:cNvPr id="49" name="Picture 48">
            <a:extLst>
              <a:ext uri="{FF2B5EF4-FFF2-40B4-BE49-F238E27FC236}">
                <a16:creationId xmlns:a16="http://schemas.microsoft.com/office/drawing/2014/main" id="{A46099A5-96C9-5920-72C7-43B268125311}"/>
              </a:ext>
            </a:extLst>
          </p:cNvPr>
          <p:cNvPicPr>
            <a:picLocks noChangeAspect="1"/>
          </p:cNvPicPr>
          <p:nvPr/>
        </p:nvPicPr>
        <p:blipFill>
          <a:blip r:embed="rId4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454899" y="1569626"/>
            <a:ext cx="727346" cy="727346"/>
          </a:xfrm>
          <a:prstGeom prst="rect">
            <a:avLst/>
          </a:prstGeom>
        </p:spPr>
      </p:pic>
      <p:pic>
        <p:nvPicPr>
          <p:cNvPr id="50" name="Picture 49">
            <a:extLst>
              <a:ext uri="{FF2B5EF4-FFF2-40B4-BE49-F238E27FC236}">
                <a16:creationId xmlns:a16="http://schemas.microsoft.com/office/drawing/2014/main" id="{C909E360-51A1-D176-0294-0CCC965C9886}"/>
              </a:ext>
            </a:extLst>
          </p:cNvPr>
          <p:cNvPicPr>
            <a:picLocks noChangeAspect="1"/>
          </p:cNvPicPr>
          <p:nvPr/>
        </p:nvPicPr>
        <p:blipFill>
          <a:blip r:embed="rId4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07861" y="1569626"/>
            <a:ext cx="727346" cy="727346"/>
          </a:xfrm>
          <a:prstGeom prst="rect">
            <a:avLst/>
          </a:prstGeom>
        </p:spPr>
      </p:pic>
      <p:pic>
        <p:nvPicPr>
          <p:cNvPr id="51" name="Picture 50">
            <a:extLst>
              <a:ext uri="{FF2B5EF4-FFF2-40B4-BE49-F238E27FC236}">
                <a16:creationId xmlns:a16="http://schemas.microsoft.com/office/drawing/2014/main" id="{BCCA1394-623B-5D89-32D6-70F8C349E425}"/>
              </a:ext>
            </a:extLst>
          </p:cNvPr>
          <p:cNvPicPr>
            <a:picLocks noChangeAspect="1"/>
          </p:cNvPicPr>
          <p:nvPr/>
        </p:nvPicPr>
        <p:blipFill>
          <a:blip r:embed="rId5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377443" y="1374562"/>
            <a:ext cx="727346" cy="727346"/>
          </a:xfrm>
          <a:prstGeom prst="rect">
            <a:avLst/>
          </a:prstGeom>
        </p:spPr>
      </p:pic>
      <p:pic>
        <p:nvPicPr>
          <p:cNvPr id="52" name="Picture 51">
            <a:extLst>
              <a:ext uri="{FF2B5EF4-FFF2-40B4-BE49-F238E27FC236}">
                <a16:creationId xmlns:a16="http://schemas.microsoft.com/office/drawing/2014/main" id="{6ED50F3D-9F17-71B7-5BB4-BCFA89F36242}"/>
              </a:ext>
            </a:extLst>
          </p:cNvPr>
          <p:cNvPicPr>
            <a:picLocks noChangeAspect="1"/>
          </p:cNvPicPr>
          <p:nvPr/>
        </p:nvPicPr>
        <p:blipFill>
          <a:blip r:embed="rId5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09207" y="1569626"/>
            <a:ext cx="727346" cy="727346"/>
          </a:xfrm>
          <a:prstGeom prst="rect">
            <a:avLst/>
          </a:prstGeom>
        </p:spPr>
      </p:pic>
      <p:pic>
        <p:nvPicPr>
          <p:cNvPr id="53" name="Picture 52">
            <a:extLst>
              <a:ext uri="{FF2B5EF4-FFF2-40B4-BE49-F238E27FC236}">
                <a16:creationId xmlns:a16="http://schemas.microsoft.com/office/drawing/2014/main" id="{43ECEBE1-5FD4-E307-CD95-0BE345CEA565}"/>
              </a:ext>
            </a:extLst>
          </p:cNvPr>
          <p:cNvPicPr>
            <a:picLocks noChangeAspect="1"/>
          </p:cNvPicPr>
          <p:nvPr/>
        </p:nvPicPr>
        <p:blipFill>
          <a:blip r:embed="rId5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779440" y="1569626"/>
            <a:ext cx="727346" cy="727346"/>
          </a:xfrm>
          <a:prstGeom prst="rect">
            <a:avLst/>
          </a:prstGeom>
        </p:spPr>
      </p:pic>
      <p:pic>
        <p:nvPicPr>
          <p:cNvPr id="54" name="Picture 53">
            <a:extLst>
              <a:ext uri="{FF2B5EF4-FFF2-40B4-BE49-F238E27FC236}">
                <a16:creationId xmlns:a16="http://schemas.microsoft.com/office/drawing/2014/main" id="{05C6166E-C9D8-ADB2-6CAE-A7E9F3F1DBDB}"/>
              </a:ext>
            </a:extLst>
          </p:cNvPr>
          <p:cNvPicPr>
            <a:picLocks noChangeAspect="1"/>
          </p:cNvPicPr>
          <p:nvPr/>
        </p:nvPicPr>
        <p:blipFill>
          <a:blip r:embed="rId5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599034" y="1569626"/>
            <a:ext cx="727346" cy="727346"/>
          </a:xfrm>
          <a:prstGeom prst="rect">
            <a:avLst/>
          </a:prstGeom>
        </p:spPr>
      </p:pic>
      <p:pic>
        <p:nvPicPr>
          <p:cNvPr id="55" name="Picture 54">
            <a:extLst>
              <a:ext uri="{FF2B5EF4-FFF2-40B4-BE49-F238E27FC236}">
                <a16:creationId xmlns:a16="http://schemas.microsoft.com/office/drawing/2014/main" id="{4A45E522-553F-DCB2-BC1A-6C9DD2F3F7FF}"/>
              </a:ext>
            </a:extLst>
          </p:cNvPr>
          <p:cNvPicPr>
            <a:picLocks noChangeAspect="1"/>
          </p:cNvPicPr>
          <p:nvPr/>
        </p:nvPicPr>
        <p:blipFill>
          <a:blip r:embed="rId5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835657" y="1569626"/>
            <a:ext cx="727346" cy="727346"/>
          </a:xfrm>
          <a:prstGeom prst="rect">
            <a:avLst/>
          </a:prstGeom>
        </p:spPr>
      </p:pic>
      <p:pic>
        <p:nvPicPr>
          <p:cNvPr id="56" name="Picture 55">
            <a:extLst>
              <a:ext uri="{FF2B5EF4-FFF2-40B4-BE49-F238E27FC236}">
                <a16:creationId xmlns:a16="http://schemas.microsoft.com/office/drawing/2014/main" id="{B650EF9F-A4A7-F108-4255-D76D4B9E7264}"/>
              </a:ext>
            </a:extLst>
          </p:cNvPr>
          <p:cNvPicPr>
            <a:picLocks noChangeAspect="1"/>
          </p:cNvPicPr>
          <p:nvPr/>
        </p:nvPicPr>
        <p:blipFill>
          <a:blip r:embed="rId5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556527" y="1548143"/>
            <a:ext cx="727346" cy="727346"/>
          </a:xfrm>
          <a:prstGeom prst="rect">
            <a:avLst/>
          </a:prstGeom>
        </p:spPr>
      </p:pic>
      <p:pic>
        <p:nvPicPr>
          <p:cNvPr id="57" name="Picture 56">
            <a:extLst>
              <a:ext uri="{FF2B5EF4-FFF2-40B4-BE49-F238E27FC236}">
                <a16:creationId xmlns:a16="http://schemas.microsoft.com/office/drawing/2014/main" id="{1E81A445-10FA-3C17-E870-2952ACBDF4B3}"/>
              </a:ext>
            </a:extLst>
          </p:cNvPr>
          <p:cNvPicPr>
            <a:picLocks noChangeAspect="1"/>
          </p:cNvPicPr>
          <p:nvPr/>
        </p:nvPicPr>
        <p:blipFill>
          <a:blip r:embed="rId5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144748" y="1569626"/>
            <a:ext cx="727346" cy="7273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5315859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7D9E1F78-D336-F09C-D05A-D0D8E7D7E444}"/>
              </a:ext>
            </a:extLst>
          </p:cNvPr>
          <p:cNvSpPr txBox="1"/>
          <p:nvPr/>
        </p:nvSpPr>
        <p:spPr>
          <a:xfrm>
            <a:off x="4068123" y="316658"/>
            <a:ext cx="403764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sz="2800" dirty="0">
                <a:cs typeface="B Titr" panose="00000700000000000000" pitchFamily="2" charset="-78"/>
              </a:rPr>
              <a:t>پکیج لایه بار آیکون های قالب</a:t>
            </a:r>
            <a:endParaRPr lang="en-US" sz="2800" dirty="0">
              <a:cs typeface="B Titr" panose="00000700000000000000" pitchFamily="2" charset="-78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352142E0-FD78-F38D-7DA3-354B3E45CD39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07946" y="5469603"/>
            <a:ext cx="756000" cy="7560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8C24ED72-0434-703D-77F2-FC5D8639D7AF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07946" y="4506400"/>
            <a:ext cx="756000" cy="75600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1AF55DD5-9F25-1ACB-A152-B19B474A6641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07946" y="3498599"/>
            <a:ext cx="756000" cy="756000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EC1B3C0E-36CA-EDEE-4F7D-812E6A460FBB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07946" y="2586016"/>
            <a:ext cx="756000" cy="756000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0EF235C9-5FEF-D3AC-C932-34CD03041D86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57804" y="1576284"/>
            <a:ext cx="756000" cy="75600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639C1D79-64E4-7E40-FD2F-1B1A5A3317D7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582653" y="1526116"/>
            <a:ext cx="756000" cy="756000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20E65471-8671-9768-1B9E-F889B0EE0C82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07502" y="1600297"/>
            <a:ext cx="756000" cy="756000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B282E82B-7E02-ECC7-50CB-1319A338CC38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432351" y="1520727"/>
            <a:ext cx="756000" cy="756000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5D31CEC2-138D-F4EC-6060-820D66172CCB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07946" y="1476481"/>
            <a:ext cx="756000" cy="756000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E22B724D-6A8E-5BFA-2B94-EF80CD51E324}"/>
              </a:ext>
            </a:extLst>
          </p:cNvPr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108706" y="1576284"/>
            <a:ext cx="756000" cy="756000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DB3175E7-ADE7-F731-955D-FD30E88536D4}"/>
              </a:ext>
            </a:extLst>
          </p:cNvPr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33559" y="1548276"/>
            <a:ext cx="756000" cy="756000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BADEE231-BFB7-E83F-3128-88F9060CE420}"/>
              </a:ext>
            </a:extLst>
          </p:cNvPr>
          <p:cNvPicPr>
            <a:picLocks noChangeAspect="1"/>
          </p:cNvPicPr>
          <p:nvPr/>
        </p:nvPicPr>
        <p:blipFill>
          <a:blip r:embed="rId1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58408" y="1561161"/>
            <a:ext cx="756000" cy="7560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2036012B-BC73-BFA0-4CA2-3C3BCB52EEF1}"/>
              </a:ext>
            </a:extLst>
          </p:cNvPr>
          <p:cNvPicPr>
            <a:picLocks noChangeAspect="1"/>
          </p:cNvPicPr>
          <p:nvPr/>
        </p:nvPicPr>
        <p:blipFill>
          <a:blip r:embed="rId1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883257" y="1520727"/>
            <a:ext cx="756000" cy="756000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679F0570-0829-670B-2FEB-30CE0CDDDD1F}"/>
              </a:ext>
            </a:extLst>
          </p:cNvPr>
          <p:cNvPicPr>
            <a:picLocks noChangeAspect="1"/>
          </p:cNvPicPr>
          <p:nvPr/>
        </p:nvPicPr>
        <p:blipFill>
          <a:blip r:embed="rId1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08106" y="1553518"/>
            <a:ext cx="756000" cy="756000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6372C148-A6D5-9829-2EAB-04F8874966D1}"/>
              </a:ext>
            </a:extLst>
          </p:cNvPr>
          <p:cNvPicPr>
            <a:picLocks noChangeAspect="1"/>
          </p:cNvPicPr>
          <p:nvPr/>
        </p:nvPicPr>
        <p:blipFill>
          <a:blip r:embed="rId1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32955" y="1560268"/>
            <a:ext cx="756000" cy="756000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FF3C7AA8-65E7-22B9-5245-BFEEDF05A1AB}"/>
              </a:ext>
            </a:extLst>
          </p:cNvPr>
          <p:cNvPicPr>
            <a:picLocks noChangeAspect="1"/>
          </p:cNvPicPr>
          <p:nvPr/>
        </p:nvPicPr>
        <p:blipFill>
          <a:blip r:embed="rId1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167242" y="5487603"/>
            <a:ext cx="720000" cy="720000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58213A0E-47E0-3F0F-A1DD-9AC29157A3CE}"/>
              </a:ext>
            </a:extLst>
          </p:cNvPr>
          <p:cNvPicPr>
            <a:picLocks noChangeAspect="1"/>
          </p:cNvPicPr>
          <p:nvPr/>
        </p:nvPicPr>
        <p:blipFill>
          <a:blip r:embed="rId1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141234" y="4524400"/>
            <a:ext cx="720000" cy="720000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2FD4FC26-15C6-F0B2-4A87-38271C07E4A7}"/>
              </a:ext>
            </a:extLst>
          </p:cNvPr>
          <p:cNvPicPr>
            <a:picLocks noChangeAspect="1"/>
          </p:cNvPicPr>
          <p:nvPr/>
        </p:nvPicPr>
        <p:blipFill>
          <a:blip r:embed="rId1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84916" y="5487603"/>
            <a:ext cx="720000" cy="720000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F213036A-2497-3B57-ECF5-AF22D450C1E4}"/>
              </a:ext>
            </a:extLst>
          </p:cNvPr>
          <p:cNvPicPr>
            <a:picLocks noChangeAspect="1"/>
          </p:cNvPicPr>
          <p:nvPr/>
        </p:nvPicPr>
        <p:blipFill>
          <a:blip r:embed="rId2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69311" y="3516599"/>
            <a:ext cx="720000" cy="720000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E626F62D-D568-95D2-1AF4-593302AE5747}"/>
              </a:ext>
            </a:extLst>
          </p:cNvPr>
          <p:cNvPicPr>
            <a:picLocks noChangeAspect="1"/>
          </p:cNvPicPr>
          <p:nvPr/>
        </p:nvPicPr>
        <p:blipFill>
          <a:blip r:embed="rId2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002586" y="5487603"/>
            <a:ext cx="720000" cy="720000"/>
          </a:xfrm>
          <a:prstGeom prst="rect">
            <a:avLst/>
          </a:prstGeom>
        </p:spPr>
      </p:pic>
      <p:pic>
        <p:nvPicPr>
          <p:cNvPr id="23" name="Picture 22">
            <a:extLst>
              <a:ext uri="{FF2B5EF4-FFF2-40B4-BE49-F238E27FC236}">
                <a16:creationId xmlns:a16="http://schemas.microsoft.com/office/drawing/2014/main" id="{B11282DE-BF6B-9C55-1A0F-1C109B45EA3C}"/>
              </a:ext>
            </a:extLst>
          </p:cNvPr>
          <p:cNvPicPr>
            <a:picLocks noChangeAspect="1"/>
          </p:cNvPicPr>
          <p:nvPr/>
        </p:nvPicPr>
        <p:blipFill>
          <a:blip r:embed="rId2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20256" y="5487603"/>
            <a:ext cx="720000" cy="720000"/>
          </a:xfrm>
          <a:prstGeom prst="rect">
            <a:avLst/>
          </a:prstGeom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id="{F409DFF4-C701-2741-C522-FFC0E72AF1AC}"/>
              </a:ext>
            </a:extLst>
          </p:cNvPr>
          <p:cNvPicPr>
            <a:picLocks noChangeAspect="1"/>
          </p:cNvPicPr>
          <p:nvPr/>
        </p:nvPicPr>
        <p:blipFill>
          <a:blip r:embed="rId2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61507" y="4524400"/>
            <a:ext cx="720000" cy="720000"/>
          </a:xfrm>
          <a:prstGeom prst="rect">
            <a:avLst/>
          </a:prstGeom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3F222B67-E2AC-60F3-72FA-328DEC126A7B}"/>
              </a:ext>
            </a:extLst>
          </p:cNvPr>
          <p:cNvPicPr>
            <a:picLocks noChangeAspect="1"/>
          </p:cNvPicPr>
          <p:nvPr/>
        </p:nvPicPr>
        <p:blipFill>
          <a:blip r:embed="rId2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37926" y="5487603"/>
            <a:ext cx="720000" cy="720000"/>
          </a:xfrm>
          <a:prstGeom prst="rect">
            <a:avLst/>
          </a:prstGeom>
        </p:spPr>
      </p:pic>
      <p:pic>
        <p:nvPicPr>
          <p:cNvPr id="26" name="Picture 25">
            <a:extLst>
              <a:ext uri="{FF2B5EF4-FFF2-40B4-BE49-F238E27FC236}">
                <a16:creationId xmlns:a16="http://schemas.microsoft.com/office/drawing/2014/main" id="{36584006-8307-2EE1-90B4-C3F396806C47}"/>
              </a:ext>
            </a:extLst>
          </p:cNvPr>
          <p:cNvPicPr>
            <a:picLocks noChangeAspect="1"/>
          </p:cNvPicPr>
          <p:nvPr/>
        </p:nvPicPr>
        <p:blipFill>
          <a:blip r:embed="rId2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81778" y="4524400"/>
            <a:ext cx="720000" cy="720000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842B1CD9-1F9C-F41E-EC84-B801A42F5DDE}"/>
              </a:ext>
            </a:extLst>
          </p:cNvPr>
          <p:cNvPicPr>
            <a:picLocks noChangeAspect="1"/>
          </p:cNvPicPr>
          <p:nvPr/>
        </p:nvPicPr>
        <p:blipFill>
          <a:blip r:embed="rId2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55596" y="5487603"/>
            <a:ext cx="720000" cy="720000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id="{FD3D81BE-7FF8-C9D7-1794-E744C5AED765}"/>
              </a:ext>
            </a:extLst>
          </p:cNvPr>
          <p:cNvPicPr>
            <a:picLocks noChangeAspect="1"/>
          </p:cNvPicPr>
          <p:nvPr/>
        </p:nvPicPr>
        <p:blipFill>
          <a:blip r:embed="rId2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02049" y="4524400"/>
            <a:ext cx="720000" cy="720000"/>
          </a:xfrm>
          <a:prstGeom prst="rect">
            <a:avLst/>
          </a:prstGeom>
        </p:spPr>
      </p:pic>
      <p:pic>
        <p:nvPicPr>
          <p:cNvPr id="29" name="Picture 28">
            <a:extLst>
              <a:ext uri="{FF2B5EF4-FFF2-40B4-BE49-F238E27FC236}">
                <a16:creationId xmlns:a16="http://schemas.microsoft.com/office/drawing/2014/main" id="{F1A6F2DA-4394-8C61-62F4-5F872EB7E29F}"/>
              </a:ext>
            </a:extLst>
          </p:cNvPr>
          <p:cNvPicPr>
            <a:picLocks noChangeAspect="1"/>
          </p:cNvPicPr>
          <p:nvPr/>
        </p:nvPicPr>
        <p:blipFill>
          <a:blip r:embed="rId2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22320" y="4524400"/>
            <a:ext cx="720000" cy="720000"/>
          </a:xfrm>
          <a:prstGeom prst="rect">
            <a:avLst/>
          </a:prstGeom>
        </p:spPr>
      </p:pic>
      <p:pic>
        <p:nvPicPr>
          <p:cNvPr id="30" name="Picture 29">
            <a:extLst>
              <a:ext uri="{FF2B5EF4-FFF2-40B4-BE49-F238E27FC236}">
                <a16:creationId xmlns:a16="http://schemas.microsoft.com/office/drawing/2014/main" id="{2090547D-DD93-011A-976E-880B6FABD3EA}"/>
              </a:ext>
            </a:extLst>
          </p:cNvPr>
          <p:cNvPicPr>
            <a:picLocks noChangeAspect="1"/>
          </p:cNvPicPr>
          <p:nvPr/>
        </p:nvPicPr>
        <p:blipFill>
          <a:blip r:embed="rId2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73266" y="5487603"/>
            <a:ext cx="720000" cy="720000"/>
          </a:xfrm>
          <a:prstGeom prst="rect">
            <a:avLst/>
          </a:prstGeom>
        </p:spPr>
      </p:pic>
      <p:pic>
        <p:nvPicPr>
          <p:cNvPr id="31" name="Picture 30">
            <a:extLst>
              <a:ext uri="{FF2B5EF4-FFF2-40B4-BE49-F238E27FC236}">
                <a16:creationId xmlns:a16="http://schemas.microsoft.com/office/drawing/2014/main" id="{673FC38D-CA51-4B7B-2BC2-F143B95F6883}"/>
              </a:ext>
            </a:extLst>
          </p:cNvPr>
          <p:cNvPicPr>
            <a:picLocks noChangeAspect="1"/>
          </p:cNvPicPr>
          <p:nvPr/>
        </p:nvPicPr>
        <p:blipFill>
          <a:blip r:embed="rId3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42591" y="4524400"/>
            <a:ext cx="720000" cy="720000"/>
          </a:xfrm>
          <a:prstGeom prst="rect">
            <a:avLst/>
          </a:prstGeom>
        </p:spPr>
      </p:pic>
      <p:pic>
        <p:nvPicPr>
          <p:cNvPr id="32" name="Picture 31">
            <a:extLst>
              <a:ext uri="{FF2B5EF4-FFF2-40B4-BE49-F238E27FC236}">
                <a16:creationId xmlns:a16="http://schemas.microsoft.com/office/drawing/2014/main" id="{84120435-158B-D223-89DA-FEC1031CD55A}"/>
              </a:ext>
            </a:extLst>
          </p:cNvPr>
          <p:cNvPicPr>
            <a:picLocks noChangeAspect="1"/>
          </p:cNvPicPr>
          <p:nvPr/>
        </p:nvPicPr>
        <p:blipFill>
          <a:blip r:embed="rId3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590936" y="5487603"/>
            <a:ext cx="720000" cy="720000"/>
          </a:xfrm>
          <a:prstGeom prst="rect">
            <a:avLst/>
          </a:prstGeom>
        </p:spPr>
      </p:pic>
      <p:pic>
        <p:nvPicPr>
          <p:cNvPr id="33" name="Picture 32">
            <a:extLst>
              <a:ext uri="{FF2B5EF4-FFF2-40B4-BE49-F238E27FC236}">
                <a16:creationId xmlns:a16="http://schemas.microsoft.com/office/drawing/2014/main" id="{86AD085A-2AC0-14C4-C27C-CC29FE7D3F29}"/>
              </a:ext>
            </a:extLst>
          </p:cNvPr>
          <p:cNvPicPr>
            <a:picLocks noChangeAspect="1"/>
          </p:cNvPicPr>
          <p:nvPr/>
        </p:nvPicPr>
        <p:blipFill>
          <a:blip r:embed="rId3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62862" y="4524400"/>
            <a:ext cx="720000" cy="720000"/>
          </a:xfrm>
          <a:prstGeom prst="rect">
            <a:avLst/>
          </a:prstGeom>
        </p:spPr>
      </p:pic>
      <p:pic>
        <p:nvPicPr>
          <p:cNvPr id="34" name="Picture 33">
            <a:extLst>
              <a:ext uri="{FF2B5EF4-FFF2-40B4-BE49-F238E27FC236}">
                <a16:creationId xmlns:a16="http://schemas.microsoft.com/office/drawing/2014/main" id="{C5F69847-27AD-F9E8-E235-B6D095447C4B}"/>
              </a:ext>
            </a:extLst>
          </p:cNvPr>
          <p:cNvPicPr>
            <a:picLocks noChangeAspect="1"/>
          </p:cNvPicPr>
          <p:nvPr/>
        </p:nvPicPr>
        <p:blipFill>
          <a:blip r:embed="rId3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583133" y="4524400"/>
            <a:ext cx="720000" cy="720000"/>
          </a:xfrm>
          <a:prstGeom prst="rect">
            <a:avLst/>
          </a:prstGeom>
        </p:spPr>
      </p:pic>
      <p:pic>
        <p:nvPicPr>
          <p:cNvPr id="35" name="Picture 34">
            <a:extLst>
              <a:ext uri="{FF2B5EF4-FFF2-40B4-BE49-F238E27FC236}">
                <a16:creationId xmlns:a16="http://schemas.microsoft.com/office/drawing/2014/main" id="{DE4B7F0B-E059-62DC-10FA-FA06384BE260}"/>
              </a:ext>
            </a:extLst>
          </p:cNvPr>
          <p:cNvPicPr>
            <a:picLocks noChangeAspect="1"/>
          </p:cNvPicPr>
          <p:nvPr/>
        </p:nvPicPr>
        <p:blipFill>
          <a:blip r:embed="rId3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109603" y="3516599"/>
            <a:ext cx="720000" cy="720000"/>
          </a:xfrm>
          <a:prstGeom prst="rect">
            <a:avLst/>
          </a:prstGeom>
        </p:spPr>
      </p:pic>
      <p:pic>
        <p:nvPicPr>
          <p:cNvPr id="36" name="Picture 35">
            <a:extLst>
              <a:ext uri="{FF2B5EF4-FFF2-40B4-BE49-F238E27FC236}">
                <a16:creationId xmlns:a16="http://schemas.microsoft.com/office/drawing/2014/main" id="{96D9D7C6-A31B-4F42-F029-68A70503F556}"/>
              </a:ext>
            </a:extLst>
          </p:cNvPr>
          <p:cNvPicPr>
            <a:picLocks noChangeAspect="1"/>
          </p:cNvPicPr>
          <p:nvPr/>
        </p:nvPicPr>
        <p:blipFill>
          <a:blip r:embed="rId3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08606" y="5487603"/>
            <a:ext cx="720000" cy="720000"/>
          </a:xfrm>
          <a:prstGeom prst="rect">
            <a:avLst/>
          </a:prstGeom>
        </p:spPr>
      </p:pic>
      <p:pic>
        <p:nvPicPr>
          <p:cNvPr id="37" name="Picture 36">
            <a:extLst>
              <a:ext uri="{FF2B5EF4-FFF2-40B4-BE49-F238E27FC236}">
                <a16:creationId xmlns:a16="http://schemas.microsoft.com/office/drawing/2014/main" id="{FC06C511-40BF-078A-84F5-FBAC7001E103}"/>
              </a:ext>
            </a:extLst>
          </p:cNvPr>
          <p:cNvPicPr>
            <a:picLocks noChangeAspect="1"/>
          </p:cNvPicPr>
          <p:nvPr/>
        </p:nvPicPr>
        <p:blipFill>
          <a:blip r:embed="rId3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024530" y="3516599"/>
            <a:ext cx="720000" cy="720000"/>
          </a:xfrm>
          <a:prstGeom prst="rect">
            <a:avLst/>
          </a:prstGeom>
        </p:spPr>
      </p:pic>
      <p:pic>
        <p:nvPicPr>
          <p:cNvPr id="38" name="Picture 37">
            <a:extLst>
              <a:ext uri="{FF2B5EF4-FFF2-40B4-BE49-F238E27FC236}">
                <a16:creationId xmlns:a16="http://schemas.microsoft.com/office/drawing/2014/main" id="{107543F2-EA5F-4275-14D7-51F0191A5301}"/>
              </a:ext>
            </a:extLst>
          </p:cNvPr>
          <p:cNvPicPr>
            <a:picLocks noChangeAspect="1"/>
          </p:cNvPicPr>
          <p:nvPr/>
        </p:nvPicPr>
        <p:blipFill>
          <a:blip r:embed="rId3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39457" y="3516599"/>
            <a:ext cx="720000" cy="720000"/>
          </a:xfrm>
          <a:prstGeom prst="rect">
            <a:avLst/>
          </a:prstGeom>
        </p:spPr>
      </p:pic>
      <p:pic>
        <p:nvPicPr>
          <p:cNvPr id="39" name="Picture 38">
            <a:extLst>
              <a:ext uri="{FF2B5EF4-FFF2-40B4-BE49-F238E27FC236}">
                <a16:creationId xmlns:a16="http://schemas.microsoft.com/office/drawing/2014/main" id="{846CBF27-C4CF-B6D1-770F-5EED3D4D0E66}"/>
              </a:ext>
            </a:extLst>
          </p:cNvPr>
          <p:cNvPicPr>
            <a:picLocks noChangeAspect="1"/>
          </p:cNvPicPr>
          <p:nvPr/>
        </p:nvPicPr>
        <p:blipFill>
          <a:blip r:embed="rId3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03404" y="4524400"/>
            <a:ext cx="720000" cy="720000"/>
          </a:xfrm>
          <a:prstGeom prst="rect">
            <a:avLst/>
          </a:prstGeom>
        </p:spPr>
      </p:pic>
      <p:pic>
        <p:nvPicPr>
          <p:cNvPr id="40" name="Picture 39">
            <a:extLst>
              <a:ext uri="{FF2B5EF4-FFF2-40B4-BE49-F238E27FC236}">
                <a16:creationId xmlns:a16="http://schemas.microsoft.com/office/drawing/2014/main" id="{1771DAC1-621B-54EA-0903-E4045E94116A}"/>
              </a:ext>
            </a:extLst>
          </p:cNvPr>
          <p:cNvPicPr>
            <a:picLocks noChangeAspect="1"/>
          </p:cNvPicPr>
          <p:nvPr/>
        </p:nvPicPr>
        <p:blipFill>
          <a:blip r:embed="rId3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194677" y="3516599"/>
            <a:ext cx="720000" cy="720000"/>
          </a:xfrm>
          <a:prstGeom prst="rect">
            <a:avLst/>
          </a:prstGeom>
        </p:spPr>
      </p:pic>
      <p:pic>
        <p:nvPicPr>
          <p:cNvPr id="41" name="Picture 40">
            <a:extLst>
              <a:ext uri="{FF2B5EF4-FFF2-40B4-BE49-F238E27FC236}">
                <a16:creationId xmlns:a16="http://schemas.microsoft.com/office/drawing/2014/main" id="{62618391-8AF8-6CBF-FE77-3F02E9BCDB7D}"/>
              </a:ext>
            </a:extLst>
          </p:cNvPr>
          <p:cNvPicPr>
            <a:picLocks noChangeAspect="1"/>
          </p:cNvPicPr>
          <p:nvPr/>
        </p:nvPicPr>
        <p:blipFill>
          <a:blip r:embed="rId4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54384" y="3516599"/>
            <a:ext cx="720000" cy="720000"/>
          </a:xfrm>
          <a:prstGeom prst="rect">
            <a:avLst/>
          </a:prstGeom>
        </p:spPr>
      </p:pic>
      <p:pic>
        <p:nvPicPr>
          <p:cNvPr id="42" name="Picture 41">
            <a:extLst>
              <a:ext uri="{FF2B5EF4-FFF2-40B4-BE49-F238E27FC236}">
                <a16:creationId xmlns:a16="http://schemas.microsoft.com/office/drawing/2014/main" id="{71B3232F-4E3F-CAD7-4AB1-123DF94BEB3E}"/>
              </a:ext>
            </a:extLst>
          </p:cNvPr>
          <p:cNvPicPr>
            <a:picLocks noChangeAspect="1"/>
          </p:cNvPicPr>
          <p:nvPr/>
        </p:nvPicPr>
        <p:blipFill>
          <a:blip r:embed="rId4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167242" y="2604016"/>
            <a:ext cx="720000" cy="720000"/>
          </a:xfrm>
          <a:prstGeom prst="rect">
            <a:avLst/>
          </a:prstGeom>
        </p:spPr>
      </p:pic>
      <p:pic>
        <p:nvPicPr>
          <p:cNvPr id="43" name="Picture 42">
            <a:extLst>
              <a:ext uri="{FF2B5EF4-FFF2-40B4-BE49-F238E27FC236}">
                <a16:creationId xmlns:a16="http://schemas.microsoft.com/office/drawing/2014/main" id="{0F1063F9-0232-7FDA-EF6F-735F5BEB47CD}"/>
              </a:ext>
            </a:extLst>
          </p:cNvPr>
          <p:cNvPicPr>
            <a:picLocks noChangeAspect="1"/>
          </p:cNvPicPr>
          <p:nvPr/>
        </p:nvPicPr>
        <p:blipFill>
          <a:blip r:embed="rId4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84916" y="2604016"/>
            <a:ext cx="720000" cy="720000"/>
          </a:xfrm>
          <a:prstGeom prst="rect">
            <a:avLst/>
          </a:prstGeom>
        </p:spPr>
      </p:pic>
      <p:pic>
        <p:nvPicPr>
          <p:cNvPr id="44" name="Picture 43">
            <a:extLst>
              <a:ext uri="{FF2B5EF4-FFF2-40B4-BE49-F238E27FC236}">
                <a16:creationId xmlns:a16="http://schemas.microsoft.com/office/drawing/2014/main" id="{349C7D64-24E7-1461-F106-0908D763C327}"/>
              </a:ext>
            </a:extLst>
          </p:cNvPr>
          <p:cNvPicPr>
            <a:picLocks noChangeAspect="1"/>
          </p:cNvPicPr>
          <p:nvPr/>
        </p:nvPicPr>
        <p:blipFill>
          <a:blip r:embed="rId4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002586" y="2604016"/>
            <a:ext cx="720000" cy="720000"/>
          </a:xfrm>
          <a:prstGeom prst="rect">
            <a:avLst/>
          </a:prstGeom>
        </p:spPr>
      </p:pic>
      <p:pic>
        <p:nvPicPr>
          <p:cNvPr id="45" name="Picture 44">
            <a:extLst>
              <a:ext uri="{FF2B5EF4-FFF2-40B4-BE49-F238E27FC236}">
                <a16:creationId xmlns:a16="http://schemas.microsoft.com/office/drawing/2014/main" id="{B5B59061-9D06-4DE0-E603-2151E95FE4D5}"/>
              </a:ext>
            </a:extLst>
          </p:cNvPr>
          <p:cNvPicPr>
            <a:picLocks noChangeAspect="1"/>
          </p:cNvPicPr>
          <p:nvPr/>
        </p:nvPicPr>
        <p:blipFill>
          <a:blip r:embed="rId4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20256" y="2604016"/>
            <a:ext cx="720000" cy="720000"/>
          </a:xfrm>
          <a:prstGeom prst="rect">
            <a:avLst/>
          </a:prstGeom>
        </p:spPr>
      </p:pic>
      <p:pic>
        <p:nvPicPr>
          <p:cNvPr id="46" name="Picture 45">
            <a:extLst>
              <a:ext uri="{FF2B5EF4-FFF2-40B4-BE49-F238E27FC236}">
                <a16:creationId xmlns:a16="http://schemas.microsoft.com/office/drawing/2014/main" id="{9CC35558-573E-FCC6-2753-4EB66A1D9ECE}"/>
              </a:ext>
            </a:extLst>
          </p:cNvPr>
          <p:cNvPicPr>
            <a:picLocks noChangeAspect="1"/>
          </p:cNvPicPr>
          <p:nvPr/>
        </p:nvPicPr>
        <p:blipFill>
          <a:blip r:embed="rId4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37926" y="2604016"/>
            <a:ext cx="720000" cy="720000"/>
          </a:xfrm>
          <a:prstGeom prst="rect">
            <a:avLst/>
          </a:prstGeom>
        </p:spPr>
      </p:pic>
      <p:pic>
        <p:nvPicPr>
          <p:cNvPr id="47" name="Picture 46">
            <a:extLst>
              <a:ext uri="{FF2B5EF4-FFF2-40B4-BE49-F238E27FC236}">
                <a16:creationId xmlns:a16="http://schemas.microsoft.com/office/drawing/2014/main" id="{5BAE78E0-B4D6-ABE9-A571-D890F1A897CF}"/>
              </a:ext>
            </a:extLst>
          </p:cNvPr>
          <p:cNvPicPr>
            <a:picLocks noChangeAspect="1"/>
          </p:cNvPicPr>
          <p:nvPr/>
        </p:nvPicPr>
        <p:blipFill>
          <a:blip r:embed="rId4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84238" y="3516599"/>
            <a:ext cx="720000" cy="720000"/>
          </a:xfrm>
          <a:prstGeom prst="rect">
            <a:avLst/>
          </a:prstGeom>
        </p:spPr>
      </p:pic>
      <p:pic>
        <p:nvPicPr>
          <p:cNvPr id="48" name="Picture 47">
            <a:extLst>
              <a:ext uri="{FF2B5EF4-FFF2-40B4-BE49-F238E27FC236}">
                <a16:creationId xmlns:a16="http://schemas.microsoft.com/office/drawing/2014/main" id="{69CD05BE-78DF-3605-22F1-F11EAD978685}"/>
              </a:ext>
            </a:extLst>
          </p:cNvPr>
          <p:cNvPicPr>
            <a:picLocks noChangeAspect="1"/>
          </p:cNvPicPr>
          <p:nvPr/>
        </p:nvPicPr>
        <p:blipFill>
          <a:blip r:embed="rId4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55596" y="2604016"/>
            <a:ext cx="720000" cy="720000"/>
          </a:xfrm>
          <a:prstGeom prst="rect">
            <a:avLst/>
          </a:prstGeom>
        </p:spPr>
      </p:pic>
      <p:pic>
        <p:nvPicPr>
          <p:cNvPr id="49" name="Picture 48">
            <a:extLst>
              <a:ext uri="{FF2B5EF4-FFF2-40B4-BE49-F238E27FC236}">
                <a16:creationId xmlns:a16="http://schemas.microsoft.com/office/drawing/2014/main" id="{D050DB0C-E5E1-B28F-A70D-17585BB7CE71}"/>
              </a:ext>
            </a:extLst>
          </p:cNvPr>
          <p:cNvPicPr>
            <a:picLocks noChangeAspect="1"/>
          </p:cNvPicPr>
          <p:nvPr/>
        </p:nvPicPr>
        <p:blipFill>
          <a:blip r:embed="rId4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73266" y="2604016"/>
            <a:ext cx="720000" cy="720000"/>
          </a:xfrm>
          <a:prstGeom prst="rect">
            <a:avLst/>
          </a:prstGeom>
        </p:spPr>
      </p:pic>
      <p:pic>
        <p:nvPicPr>
          <p:cNvPr id="50" name="Picture 49">
            <a:extLst>
              <a:ext uri="{FF2B5EF4-FFF2-40B4-BE49-F238E27FC236}">
                <a16:creationId xmlns:a16="http://schemas.microsoft.com/office/drawing/2014/main" id="{5744AC51-FBC1-3F7E-E046-631F96468E16}"/>
              </a:ext>
            </a:extLst>
          </p:cNvPr>
          <p:cNvPicPr>
            <a:picLocks noChangeAspect="1"/>
          </p:cNvPicPr>
          <p:nvPr/>
        </p:nvPicPr>
        <p:blipFill>
          <a:blip r:embed="rId4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599165" y="3516599"/>
            <a:ext cx="720000" cy="720000"/>
          </a:xfrm>
          <a:prstGeom prst="rect">
            <a:avLst/>
          </a:prstGeom>
        </p:spPr>
      </p:pic>
      <p:pic>
        <p:nvPicPr>
          <p:cNvPr id="51" name="Picture 50">
            <a:extLst>
              <a:ext uri="{FF2B5EF4-FFF2-40B4-BE49-F238E27FC236}">
                <a16:creationId xmlns:a16="http://schemas.microsoft.com/office/drawing/2014/main" id="{0A7A2E2E-D9F8-84A2-C95C-F8B547127914}"/>
              </a:ext>
            </a:extLst>
          </p:cNvPr>
          <p:cNvPicPr>
            <a:picLocks noChangeAspect="1"/>
          </p:cNvPicPr>
          <p:nvPr/>
        </p:nvPicPr>
        <p:blipFill>
          <a:blip r:embed="rId5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14092" y="3516599"/>
            <a:ext cx="720000" cy="720000"/>
          </a:xfrm>
          <a:prstGeom prst="rect">
            <a:avLst/>
          </a:prstGeom>
        </p:spPr>
      </p:pic>
      <p:pic>
        <p:nvPicPr>
          <p:cNvPr id="52" name="Picture 51">
            <a:extLst>
              <a:ext uri="{FF2B5EF4-FFF2-40B4-BE49-F238E27FC236}">
                <a16:creationId xmlns:a16="http://schemas.microsoft.com/office/drawing/2014/main" id="{71E21238-7EA0-4385-F62E-DE1CE167FFE6}"/>
              </a:ext>
            </a:extLst>
          </p:cNvPr>
          <p:cNvPicPr>
            <a:picLocks noChangeAspect="1"/>
          </p:cNvPicPr>
          <p:nvPr/>
        </p:nvPicPr>
        <p:blipFill>
          <a:blip r:embed="rId5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590936" y="2604016"/>
            <a:ext cx="720000" cy="720000"/>
          </a:xfrm>
          <a:prstGeom prst="rect">
            <a:avLst/>
          </a:prstGeom>
        </p:spPr>
      </p:pic>
      <p:pic>
        <p:nvPicPr>
          <p:cNvPr id="53" name="Picture 52">
            <a:extLst>
              <a:ext uri="{FF2B5EF4-FFF2-40B4-BE49-F238E27FC236}">
                <a16:creationId xmlns:a16="http://schemas.microsoft.com/office/drawing/2014/main" id="{B5533FCA-7BD9-FA20-CF92-AB92BBFF6CBD}"/>
              </a:ext>
            </a:extLst>
          </p:cNvPr>
          <p:cNvPicPr>
            <a:picLocks noChangeAspect="1"/>
          </p:cNvPicPr>
          <p:nvPr/>
        </p:nvPicPr>
        <p:blipFill>
          <a:blip r:embed="rId5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426276" y="5487603"/>
            <a:ext cx="720000" cy="720000"/>
          </a:xfrm>
          <a:prstGeom prst="rect">
            <a:avLst/>
          </a:prstGeom>
        </p:spPr>
      </p:pic>
      <p:pic>
        <p:nvPicPr>
          <p:cNvPr id="54" name="Picture 53">
            <a:extLst>
              <a:ext uri="{FF2B5EF4-FFF2-40B4-BE49-F238E27FC236}">
                <a16:creationId xmlns:a16="http://schemas.microsoft.com/office/drawing/2014/main" id="{5E6D730F-E20B-8DC4-AFAB-89DB5D65CF5D}"/>
              </a:ext>
            </a:extLst>
          </p:cNvPr>
          <p:cNvPicPr>
            <a:picLocks noChangeAspect="1"/>
          </p:cNvPicPr>
          <p:nvPr/>
        </p:nvPicPr>
        <p:blipFill>
          <a:blip r:embed="rId5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423675" y="4524400"/>
            <a:ext cx="720000" cy="720000"/>
          </a:xfrm>
          <a:prstGeom prst="rect">
            <a:avLst/>
          </a:prstGeom>
        </p:spPr>
      </p:pic>
      <p:pic>
        <p:nvPicPr>
          <p:cNvPr id="55" name="Picture 54">
            <a:extLst>
              <a:ext uri="{FF2B5EF4-FFF2-40B4-BE49-F238E27FC236}">
                <a16:creationId xmlns:a16="http://schemas.microsoft.com/office/drawing/2014/main" id="{441F7683-7A67-C4E4-6E90-D2FFDCA92F1D}"/>
              </a:ext>
            </a:extLst>
          </p:cNvPr>
          <p:cNvPicPr>
            <a:picLocks noChangeAspect="1"/>
          </p:cNvPicPr>
          <p:nvPr/>
        </p:nvPicPr>
        <p:blipFill>
          <a:blip r:embed="rId5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429019" y="3516599"/>
            <a:ext cx="720000" cy="720000"/>
          </a:xfrm>
          <a:prstGeom prst="rect">
            <a:avLst/>
          </a:prstGeom>
        </p:spPr>
      </p:pic>
      <p:pic>
        <p:nvPicPr>
          <p:cNvPr id="56" name="Picture 55">
            <a:extLst>
              <a:ext uri="{FF2B5EF4-FFF2-40B4-BE49-F238E27FC236}">
                <a16:creationId xmlns:a16="http://schemas.microsoft.com/office/drawing/2014/main" id="{2B81DFD3-CB3D-BCB7-D7BB-6F6187FB62D5}"/>
              </a:ext>
            </a:extLst>
          </p:cNvPr>
          <p:cNvPicPr>
            <a:picLocks noChangeAspect="1"/>
          </p:cNvPicPr>
          <p:nvPr/>
        </p:nvPicPr>
        <p:blipFill>
          <a:blip r:embed="rId5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08606" y="2604016"/>
            <a:ext cx="720000" cy="720000"/>
          </a:xfrm>
          <a:prstGeom prst="rect">
            <a:avLst/>
          </a:prstGeom>
        </p:spPr>
      </p:pic>
      <p:pic>
        <p:nvPicPr>
          <p:cNvPr id="57" name="Picture 56">
            <a:extLst>
              <a:ext uri="{FF2B5EF4-FFF2-40B4-BE49-F238E27FC236}">
                <a16:creationId xmlns:a16="http://schemas.microsoft.com/office/drawing/2014/main" id="{BE2C7E15-5DC7-40C6-C216-AF32A8507EF1}"/>
              </a:ext>
            </a:extLst>
          </p:cNvPr>
          <p:cNvPicPr>
            <a:picLocks noChangeAspect="1"/>
          </p:cNvPicPr>
          <p:nvPr/>
        </p:nvPicPr>
        <p:blipFill>
          <a:blip r:embed="rId5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432351" y="2604016"/>
            <a:ext cx="720000" cy="72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0684261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7D9E1F78-D336-F09C-D05A-D0D8E7D7E444}"/>
              </a:ext>
            </a:extLst>
          </p:cNvPr>
          <p:cNvSpPr txBox="1"/>
          <p:nvPr/>
        </p:nvSpPr>
        <p:spPr>
          <a:xfrm>
            <a:off x="4068123" y="316658"/>
            <a:ext cx="403764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sz="2800" dirty="0">
                <a:cs typeface="B Titr" panose="00000700000000000000" pitchFamily="2" charset="-78"/>
              </a:rPr>
              <a:t>پکیج لایه بار آیکون های قالب</a:t>
            </a:r>
            <a:endParaRPr lang="en-US" sz="2800" dirty="0">
              <a:cs typeface="B Titr" panose="00000700000000000000" pitchFamily="2" charset="-78"/>
            </a:endParaRPr>
          </a:p>
        </p:txBody>
      </p:sp>
      <p:pic>
        <p:nvPicPr>
          <p:cNvPr id="59" name="Picture 58">
            <a:extLst>
              <a:ext uri="{FF2B5EF4-FFF2-40B4-BE49-F238E27FC236}">
                <a16:creationId xmlns:a16="http://schemas.microsoft.com/office/drawing/2014/main" id="{2F81F2B9-FC73-B716-C33E-E0AA1B8043BC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54710" y="3560190"/>
            <a:ext cx="720000" cy="720000"/>
          </a:xfrm>
          <a:prstGeom prst="rect">
            <a:avLst/>
          </a:prstGeom>
        </p:spPr>
      </p:pic>
      <p:pic>
        <p:nvPicPr>
          <p:cNvPr id="60" name="Picture 59">
            <a:extLst>
              <a:ext uri="{FF2B5EF4-FFF2-40B4-BE49-F238E27FC236}">
                <a16:creationId xmlns:a16="http://schemas.microsoft.com/office/drawing/2014/main" id="{63847540-52CF-FDFF-CCA8-FE89EE12381E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120139" y="3560190"/>
            <a:ext cx="720000" cy="720000"/>
          </a:xfrm>
          <a:prstGeom prst="rect">
            <a:avLst/>
          </a:prstGeom>
        </p:spPr>
      </p:pic>
      <p:pic>
        <p:nvPicPr>
          <p:cNvPr id="61" name="Picture 60">
            <a:extLst>
              <a:ext uri="{FF2B5EF4-FFF2-40B4-BE49-F238E27FC236}">
                <a16:creationId xmlns:a16="http://schemas.microsoft.com/office/drawing/2014/main" id="{1438A17B-CC47-53B4-601E-51BC370FA693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47054" y="3560190"/>
            <a:ext cx="720000" cy="720000"/>
          </a:xfrm>
          <a:prstGeom prst="rect">
            <a:avLst/>
          </a:prstGeom>
        </p:spPr>
      </p:pic>
      <p:pic>
        <p:nvPicPr>
          <p:cNvPr id="62" name="Picture 61">
            <a:extLst>
              <a:ext uri="{FF2B5EF4-FFF2-40B4-BE49-F238E27FC236}">
                <a16:creationId xmlns:a16="http://schemas.microsoft.com/office/drawing/2014/main" id="{70B35537-611C-2F54-2878-6F2759C7CEC0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81624" y="3560190"/>
            <a:ext cx="720000" cy="720000"/>
          </a:xfrm>
          <a:prstGeom prst="rect">
            <a:avLst/>
          </a:prstGeom>
        </p:spPr>
      </p:pic>
      <p:pic>
        <p:nvPicPr>
          <p:cNvPr id="63" name="Picture 62">
            <a:extLst>
              <a:ext uri="{FF2B5EF4-FFF2-40B4-BE49-F238E27FC236}">
                <a16:creationId xmlns:a16="http://schemas.microsoft.com/office/drawing/2014/main" id="{03594B81-8459-22E8-CF0F-8E0C3ECC550B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608538" y="3560190"/>
            <a:ext cx="720000" cy="720000"/>
          </a:xfrm>
          <a:prstGeom prst="rect">
            <a:avLst/>
          </a:prstGeom>
        </p:spPr>
      </p:pic>
      <p:pic>
        <p:nvPicPr>
          <p:cNvPr id="64" name="Picture 63">
            <a:extLst>
              <a:ext uri="{FF2B5EF4-FFF2-40B4-BE49-F238E27FC236}">
                <a16:creationId xmlns:a16="http://schemas.microsoft.com/office/drawing/2014/main" id="{B8148F5A-BCA4-8080-E2D9-B920324094E0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120139" y="2583070"/>
            <a:ext cx="720000" cy="720000"/>
          </a:xfrm>
          <a:prstGeom prst="rect">
            <a:avLst/>
          </a:prstGeom>
        </p:spPr>
      </p:pic>
      <p:pic>
        <p:nvPicPr>
          <p:cNvPr id="65" name="Picture 64">
            <a:extLst>
              <a:ext uri="{FF2B5EF4-FFF2-40B4-BE49-F238E27FC236}">
                <a16:creationId xmlns:a16="http://schemas.microsoft.com/office/drawing/2014/main" id="{9D5E726A-255F-12F5-A34E-2D2150F05C4F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73968" y="3560190"/>
            <a:ext cx="720000" cy="720000"/>
          </a:xfrm>
          <a:prstGeom prst="rect">
            <a:avLst/>
          </a:prstGeom>
        </p:spPr>
      </p:pic>
      <p:pic>
        <p:nvPicPr>
          <p:cNvPr id="66" name="Picture 65">
            <a:extLst>
              <a:ext uri="{FF2B5EF4-FFF2-40B4-BE49-F238E27FC236}">
                <a16:creationId xmlns:a16="http://schemas.microsoft.com/office/drawing/2014/main" id="{FAD10FD9-6D02-FD0F-3DCB-AC0967D65070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00882" y="3560190"/>
            <a:ext cx="720000" cy="720000"/>
          </a:xfrm>
          <a:prstGeom prst="rect">
            <a:avLst/>
          </a:prstGeom>
        </p:spPr>
      </p:pic>
      <p:pic>
        <p:nvPicPr>
          <p:cNvPr id="67" name="Picture 66">
            <a:extLst>
              <a:ext uri="{FF2B5EF4-FFF2-40B4-BE49-F238E27FC236}">
                <a16:creationId xmlns:a16="http://schemas.microsoft.com/office/drawing/2014/main" id="{3A51E4B0-DCC7-F284-C4D4-C43DBB410427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49989" y="2583070"/>
            <a:ext cx="720000" cy="720000"/>
          </a:xfrm>
          <a:prstGeom prst="rect">
            <a:avLst/>
          </a:prstGeom>
        </p:spPr>
      </p:pic>
      <p:pic>
        <p:nvPicPr>
          <p:cNvPr id="68" name="Picture 67">
            <a:extLst>
              <a:ext uri="{FF2B5EF4-FFF2-40B4-BE49-F238E27FC236}">
                <a16:creationId xmlns:a16="http://schemas.microsoft.com/office/drawing/2014/main" id="{24D55352-B394-AF8B-7A24-E9C20EF54857}"/>
              </a:ext>
            </a:extLst>
          </p:cNvPr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103616" y="1523080"/>
            <a:ext cx="720000" cy="720000"/>
          </a:xfrm>
          <a:prstGeom prst="rect">
            <a:avLst/>
          </a:prstGeom>
        </p:spPr>
      </p:pic>
      <p:pic>
        <p:nvPicPr>
          <p:cNvPr id="69" name="Picture 68">
            <a:extLst>
              <a:ext uri="{FF2B5EF4-FFF2-40B4-BE49-F238E27FC236}">
                <a16:creationId xmlns:a16="http://schemas.microsoft.com/office/drawing/2014/main" id="{2DC70F81-20BD-E038-D24A-0C0180358380}"/>
              </a:ext>
            </a:extLst>
          </p:cNvPr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27796" y="3560190"/>
            <a:ext cx="720000" cy="720000"/>
          </a:xfrm>
          <a:prstGeom prst="rect">
            <a:avLst/>
          </a:prstGeom>
        </p:spPr>
      </p:pic>
      <p:pic>
        <p:nvPicPr>
          <p:cNvPr id="70" name="Picture 69">
            <a:extLst>
              <a:ext uri="{FF2B5EF4-FFF2-40B4-BE49-F238E27FC236}">
                <a16:creationId xmlns:a16="http://schemas.microsoft.com/office/drawing/2014/main" id="{AABB6DC8-2E6F-89A6-7FA2-CBAD12840164}"/>
              </a:ext>
            </a:extLst>
          </p:cNvPr>
          <p:cNvPicPr>
            <a:picLocks noChangeAspect="1"/>
          </p:cNvPicPr>
          <p:nvPr/>
        </p:nvPicPr>
        <p:blipFill>
          <a:blip r:embed="rId1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79837" y="2583070"/>
            <a:ext cx="720000" cy="720000"/>
          </a:xfrm>
          <a:prstGeom prst="rect">
            <a:avLst/>
          </a:prstGeom>
        </p:spPr>
      </p:pic>
      <p:pic>
        <p:nvPicPr>
          <p:cNvPr id="71" name="Picture 70">
            <a:extLst>
              <a:ext uri="{FF2B5EF4-FFF2-40B4-BE49-F238E27FC236}">
                <a16:creationId xmlns:a16="http://schemas.microsoft.com/office/drawing/2014/main" id="{2D99C289-56BA-440E-78B2-CCC506699FAA}"/>
              </a:ext>
            </a:extLst>
          </p:cNvPr>
          <p:cNvPicPr>
            <a:picLocks noChangeAspect="1"/>
          </p:cNvPicPr>
          <p:nvPr/>
        </p:nvPicPr>
        <p:blipFill>
          <a:blip r:embed="rId1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35667" y="1523080"/>
            <a:ext cx="720000" cy="720000"/>
          </a:xfrm>
          <a:prstGeom prst="rect">
            <a:avLst/>
          </a:prstGeom>
        </p:spPr>
      </p:pic>
      <p:pic>
        <p:nvPicPr>
          <p:cNvPr id="72" name="Picture 71">
            <a:extLst>
              <a:ext uri="{FF2B5EF4-FFF2-40B4-BE49-F238E27FC236}">
                <a16:creationId xmlns:a16="http://schemas.microsoft.com/office/drawing/2014/main" id="{13894233-AC10-EE47-8DBB-4C64F3525AD5}"/>
              </a:ext>
            </a:extLst>
          </p:cNvPr>
          <p:cNvPicPr>
            <a:picLocks noChangeAspect="1"/>
          </p:cNvPicPr>
          <p:nvPr/>
        </p:nvPicPr>
        <p:blipFill>
          <a:blip r:embed="rId1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09685" y="2583070"/>
            <a:ext cx="720000" cy="720000"/>
          </a:xfrm>
          <a:prstGeom prst="rect">
            <a:avLst/>
          </a:prstGeom>
        </p:spPr>
      </p:pic>
      <p:pic>
        <p:nvPicPr>
          <p:cNvPr id="73" name="Picture 72">
            <a:extLst>
              <a:ext uri="{FF2B5EF4-FFF2-40B4-BE49-F238E27FC236}">
                <a16:creationId xmlns:a16="http://schemas.microsoft.com/office/drawing/2014/main" id="{35C31C88-1892-7DD4-6ECD-10149121CFF9}"/>
              </a:ext>
            </a:extLst>
          </p:cNvPr>
          <p:cNvPicPr>
            <a:picLocks noChangeAspect="1"/>
          </p:cNvPicPr>
          <p:nvPr/>
        </p:nvPicPr>
        <p:blipFill>
          <a:blip r:embed="rId1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39533" y="2583070"/>
            <a:ext cx="720000" cy="720000"/>
          </a:xfrm>
          <a:prstGeom prst="rect">
            <a:avLst/>
          </a:prstGeom>
        </p:spPr>
      </p:pic>
      <p:pic>
        <p:nvPicPr>
          <p:cNvPr id="74" name="Picture 73">
            <a:extLst>
              <a:ext uri="{FF2B5EF4-FFF2-40B4-BE49-F238E27FC236}">
                <a16:creationId xmlns:a16="http://schemas.microsoft.com/office/drawing/2014/main" id="{B6E8E65E-8739-10E0-6711-FAEAACAC20C4}"/>
              </a:ext>
            </a:extLst>
          </p:cNvPr>
          <p:cNvPicPr>
            <a:picLocks noChangeAspect="1"/>
          </p:cNvPicPr>
          <p:nvPr/>
        </p:nvPicPr>
        <p:blipFill>
          <a:blip r:embed="rId1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9280" y="3560190"/>
            <a:ext cx="720000" cy="720000"/>
          </a:xfrm>
          <a:prstGeom prst="rect">
            <a:avLst/>
          </a:prstGeom>
        </p:spPr>
      </p:pic>
      <p:pic>
        <p:nvPicPr>
          <p:cNvPr id="75" name="Picture 74">
            <a:extLst>
              <a:ext uri="{FF2B5EF4-FFF2-40B4-BE49-F238E27FC236}">
                <a16:creationId xmlns:a16="http://schemas.microsoft.com/office/drawing/2014/main" id="{2D1E8631-BB07-D7D1-35AA-E3FE219EEFE5}"/>
              </a:ext>
            </a:extLst>
          </p:cNvPr>
          <p:cNvPicPr>
            <a:picLocks noChangeAspect="1"/>
          </p:cNvPicPr>
          <p:nvPr/>
        </p:nvPicPr>
        <p:blipFill>
          <a:blip r:embed="rId1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462366" y="3560190"/>
            <a:ext cx="720000" cy="720000"/>
          </a:xfrm>
          <a:prstGeom prst="rect">
            <a:avLst/>
          </a:prstGeom>
        </p:spPr>
      </p:pic>
      <p:pic>
        <p:nvPicPr>
          <p:cNvPr id="76" name="Picture 75">
            <a:extLst>
              <a:ext uri="{FF2B5EF4-FFF2-40B4-BE49-F238E27FC236}">
                <a16:creationId xmlns:a16="http://schemas.microsoft.com/office/drawing/2014/main" id="{2BA4043A-122B-9080-1324-14C5343E6CDA}"/>
              </a:ext>
            </a:extLst>
          </p:cNvPr>
          <p:cNvPicPr>
            <a:picLocks noChangeAspect="1"/>
          </p:cNvPicPr>
          <p:nvPr/>
        </p:nvPicPr>
        <p:blipFill>
          <a:blip r:embed="rId1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69381" y="2583070"/>
            <a:ext cx="720000" cy="720000"/>
          </a:xfrm>
          <a:prstGeom prst="rect">
            <a:avLst/>
          </a:prstGeom>
        </p:spPr>
      </p:pic>
      <p:pic>
        <p:nvPicPr>
          <p:cNvPr id="77" name="Picture 76">
            <a:extLst>
              <a:ext uri="{FF2B5EF4-FFF2-40B4-BE49-F238E27FC236}">
                <a16:creationId xmlns:a16="http://schemas.microsoft.com/office/drawing/2014/main" id="{6F141BBE-DBA1-F544-E467-329CB94A3C54}"/>
              </a:ext>
            </a:extLst>
          </p:cNvPr>
          <p:cNvPicPr>
            <a:picLocks noChangeAspect="1"/>
          </p:cNvPicPr>
          <p:nvPr/>
        </p:nvPicPr>
        <p:blipFill>
          <a:blip r:embed="rId2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67717" y="1523080"/>
            <a:ext cx="720000" cy="720000"/>
          </a:xfrm>
          <a:prstGeom prst="rect">
            <a:avLst/>
          </a:prstGeom>
        </p:spPr>
      </p:pic>
      <p:pic>
        <p:nvPicPr>
          <p:cNvPr id="78" name="Picture 77">
            <a:extLst>
              <a:ext uri="{FF2B5EF4-FFF2-40B4-BE49-F238E27FC236}">
                <a16:creationId xmlns:a16="http://schemas.microsoft.com/office/drawing/2014/main" id="{676AB810-2720-9FAE-A090-41E245417D7B}"/>
              </a:ext>
            </a:extLst>
          </p:cNvPr>
          <p:cNvPicPr>
            <a:picLocks noChangeAspect="1"/>
          </p:cNvPicPr>
          <p:nvPr/>
        </p:nvPicPr>
        <p:blipFill>
          <a:blip r:embed="rId2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31817" y="1523080"/>
            <a:ext cx="720000" cy="720000"/>
          </a:xfrm>
          <a:prstGeom prst="rect">
            <a:avLst/>
          </a:prstGeom>
        </p:spPr>
      </p:pic>
      <p:pic>
        <p:nvPicPr>
          <p:cNvPr id="79" name="Picture 78">
            <a:extLst>
              <a:ext uri="{FF2B5EF4-FFF2-40B4-BE49-F238E27FC236}">
                <a16:creationId xmlns:a16="http://schemas.microsoft.com/office/drawing/2014/main" id="{E1164A72-16D6-AEF7-1FD1-691640393524}"/>
              </a:ext>
            </a:extLst>
          </p:cNvPr>
          <p:cNvPicPr>
            <a:picLocks noChangeAspect="1"/>
          </p:cNvPicPr>
          <p:nvPr/>
        </p:nvPicPr>
        <p:blipFill>
          <a:blip r:embed="rId2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63867" y="1523080"/>
            <a:ext cx="720000" cy="720000"/>
          </a:xfrm>
          <a:prstGeom prst="rect">
            <a:avLst/>
          </a:prstGeom>
        </p:spPr>
      </p:pic>
      <p:pic>
        <p:nvPicPr>
          <p:cNvPr id="80" name="Picture 79">
            <a:extLst>
              <a:ext uri="{FF2B5EF4-FFF2-40B4-BE49-F238E27FC236}">
                <a16:creationId xmlns:a16="http://schemas.microsoft.com/office/drawing/2014/main" id="{6615EE60-BD9E-76DB-E252-89A73A4C467C}"/>
              </a:ext>
            </a:extLst>
          </p:cNvPr>
          <p:cNvPicPr>
            <a:picLocks noChangeAspect="1"/>
          </p:cNvPicPr>
          <p:nvPr/>
        </p:nvPicPr>
        <p:blipFill>
          <a:blip r:embed="rId2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99229" y="2583070"/>
            <a:ext cx="720000" cy="720000"/>
          </a:xfrm>
          <a:prstGeom prst="rect">
            <a:avLst/>
          </a:prstGeom>
        </p:spPr>
      </p:pic>
      <p:pic>
        <p:nvPicPr>
          <p:cNvPr id="81" name="Picture 80">
            <a:extLst>
              <a:ext uri="{FF2B5EF4-FFF2-40B4-BE49-F238E27FC236}">
                <a16:creationId xmlns:a16="http://schemas.microsoft.com/office/drawing/2014/main" id="{4FCB29EB-BAD8-4789-085D-AB5898C2F2B0}"/>
              </a:ext>
            </a:extLst>
          </p:cNvPr>
          <p:cNvPicPr>
            <a:picLocks noChangeAspect="1"/>
          </p:cNvPicPr>
          <p:nvPr/>
        </p:nvPicPr>
        <p:blipFill>
          <a:blip r:embed="rId2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95917" y="1523080"/>
            <a:ext cx="720000" cy="720000"/>
          </a:xfrm>
          <a:prstGeom prst="rect">
            <a:avLst/>
          </a:prstGeom>
        </p:spPr>
      </p:pic>
      <p:pic>
        <p:nvPicPr>
          <p:cNvPr id="82" name="Picture 81">
            <a:extLst>
              <a:ext uri="{FF2B5EF4-FFF2-40B4-BE49-F238E27FC236}">
                <a16:creationId xmlns:a16="http://schemas.microsoft.com/office/drawing/2014/main" id="{49B68526-AEC6-0B8B-3E9F-AD35DD371BCF}"/>
              </a:ext>
            </a:extLst>
          </p:cNvPr>
          <p:cNvPicPr>
            <a:picLocks noChangeAspect="1"/>
          </p:cNvPicPr>
          <p:nvPr/>
        </p:nvPicPr>
        <p:blipFill>
          <a:blip r:embed="rId2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629077" y="2583070"/>
            <a:ext cx="720000" cy="720000"/>
          </a:xfrm>
          <a:prstGeom prst="rect">
            <a:avLst/>
          </a:prstGeom>
        </p:spPr>
      </p:pic>
      <p:pic>
        <p:nvPicPr>
          <p:cNvPr id="83" name="Picture 82">
            <a:extLst>
              <a:ext uri="{FF2B5EF4-FFF2-40B4-BE49-F238E27FC236}">
                <a16:creationId xmlns:a16="http://schemas.microsoft.com/office/drawing/2014/main" id="{3916A011-0CC7-7005-5A6B-52EE5F930E75}"/>
              </a:ext>
            </a:extLst>
          </p:cNvPr>
          <p:cNvPicPr>
            <a:picLocks noChangeAspect="1"/>
          </p:cNvPicPr>
          <p:nvPr/>
        </p:nvPicPr>
        <p:blipFill>
          <a:blip r:embed="rId2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488773" y="2583070"/>
            <a:ext cx="720000" cy="720000"/>
          </a:xfrm>
          <a:prstGeom prst="rect">
            <a:avLst/>
          </a:prstGeom>
        </p:spPr>
      </p:pic>
      <p:pic>
        <p:nvPicPr>
          <p:cNvPr id="84" name="Picture 83">
            <a:extLst>
              <a:ext uri="{FF2B5EF4-FFF2-40B4-BE49-F238E27FC236}">
                <a16:creationId xmlns:a16="http://schemas.microsoft.com/office/drawing/2014/main" id="{FDC55C84-87CC-C29E-B9DD-8CD174DCACDA}"/>
              </a:ext>
            </a:extLst>
          </p:cNvPr>
          <p:cNvPicPr>
            <a:picLocks noChangeAspect="1"/>
          </p:cNvPicPr>
          <p:nvPr/>
        </p:nvPicPr>
        <p:blipFill>
          <a:blip r:embed="rId2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8621" y="2583070"/>
            <a:ext cx="720000" cy="720000"/>
          </a:xfrm>
          <a:prstGeom prst="rect">
            <a:avLst/>
          </a:prstGeom>
        </p:spPr>
      </p:pic>
      <p:pic>
        <p:nvPicPr>
          <p:cNvPr id="85" name="Picture 84">
            <a:extLst>
              <a:ext uri="{FF2B5EF4-FFF2-40B4-BE49-F238E27FC236}">
                <a16:creationId xmlns:a16="http://schemas.microsoft.com/office/drawing/2014/main" id="{77A2AB64-0CF1-ED4A-E484-34B849BDC573}"/>
              </a:ext>
            </a:extLst>
          </p:cNvPr>
          <p:cNvPicPr>
            <a:picLocks noChangeAspect="1"/>
          </p:cNvPicPr>
          <p:nvPr/>
        </p:nvPicPr>
        <p:blipFill>
          <a:blip r:embed="rId2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627967" y="1523080"/>
            <a:ext cx="720000" cy="720000"/>
          </a:xfrm>
          <a:prstGeom prst="rect">
            <a:avLst/>
          </a:prstGeom>
        </p:spPr>
      </p:pic>
      <p:pic>
        <p:nvPicPr>
          <p:cNvPr id="86" name="Picture 85">
            <a:extLst>
              <a:ext uri="{FF2B5EF4-FFF2-40B4-BE49-F238E27FC236}">
                <a16:creationId xmlns:a16="http://schemas.microsoft.com/office/drawing/2014/main" id="{6C47323E-4BF9-AD9A-C41E-0D5B38031864}"/>
              </a:ext>
            </a:extLst>
          </p:cNvPr>
          <p:cNvPicPr>
            <a:picLocks noChangeAspect="1"/>
          </p:cNvPicPr>
          <p:nvPr/>
        </p:nvPicPr>
        <p:blipFill>
          <a:blip r:embed="rId2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492067" y="1523080"/>
            <a:ext cx="720000" cy="720000"/>
          </a:xfrm>
          <a:prstGeom prst="rect">
            <a:avLst/>
          </a:prstGeom>
        </p:spPr>
      </p:pic>
      <p:pic>
        <p:nvPicPr>
          <p:cNvPr id="87" name="Picture 86">
            <a:extLst>
              <a:ext uri="{FF2B5EF4-FFF2-40B4-BE49-F238E27FC236}">
                <a16:creationId xmlns:a16="http://schemas.microsoft.com/office/drawing/2014/main" id="{F59F68C8-999D-B0D9-3B53-785CB5541037}"/>
              </a:ext>
            </a:extLst>
          </p:cNvPr>
          <p:cNvPicPr>
            <a:picLocks noChangeAspect="1"/>
          </p:cNvPicPr>
          <p:nvPr/>
        </p:nvPicPr>
        <p:blipFill>
          <a:blip r:embed="rId3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24117" y="1523080"/>
            <a:ext cx="720000" cy="720000"/>
          </a:xfrm>
          <a:prstGeom prst="rect">
            <a:avLst/>
          </a:prstGeom>
        </p:spPr>
      </p:pic>
      <p:pic>
        <p:nvPicPr>
          <p:cNvPr id="88" name="Picture 87">
            <a:extLst>
              <a:ext uri="{FF2B5EF4-FFF2-40B4-BE49-F238E27FC236}">
                <a16:creationId xmlns:a16="http://schemas.microsoft.com/office/drawing/2014/main" id="{A031B097-4646-313E-0240-DF7C929669FB}"/>
              </a:ext>
            </a:extLst>
          </p:cNvPr>
          <p:cNvPicPr>
            <a:picLocks noChangeAspect="1"/>
          </p:cNvPicPr>
          <p:nvPr/>
        </p:nvPicPr>
        <p:blipFill>
          <a:blip r:embed="rId3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899767" y="1523080"/>
            <a:ext cx="720000" cy="720000"/>
          </a:xfrm>
          <a:prstGeom prst="rect">
            <a:avLst/>
          </a:prstGeom>
        </p:spPr>
      </p:pic>
      <p:pic>
        <p:nvPicPr>
          <p:cNvPr id="89" name="Picture 88">
            <a:extLst>
              <a:ext uri="{FF2B5EF4-FFF2-40B4-BE49-F238E27FC236}">
                <a16:creationId xmlns:a16="http://schemas.microsoft.com/office/drawing/2014/main" id="{1EE2436E-69D1-EB28-BBC4-E8851C1162A8}"/>
              </a:ext>
            </a:extLst>
          </p:cNvPr>
          <p:cNvPicPr>
            <a:picLocks noChangeAspect="1"/>
          </p:cNvPicPr>
          <p:nvPr/>
        </p:nvPicPr>
        <p:blipFill>
          <a:blip r:embed="rId3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58925" y="2583070"/>
            <a:ext cx="720000" cy="720000"/>
          </a:xfrm>
          <a:prstGeom prst="rect">
            <a:avLst/>
          </a:prstGeom>
        </p:spPr>
      </p:pic>
      <p:pic>
        <p:nvPicPr>
          <p:cNvPr id="90" name="Picture 89">
            <a:extLst>
              <a:ext uri="{FF2B5EF4-FFF2-40B4-BE49-F238E27FC236}">
                <a16:creationId xmlns:a16="http://schemas.microsoft.com/office/drawing/2014/main" id="{A1C4B815-561C-20EC-4981-CAA6ADF30247}"/>
              </a:ext>
            </a:extLst>
          </p:cNvPr>
          <p:cNvPicPr>
            <a:picLocks noChangeAspect="1"/>
          </p:cNvPicPr>
          <p:nvPr/>
        </p:nvPicPr>
        <p:blipFill>
          <a:blip r:embed="rId3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60017" y="1523080"/>
            <a:ext cx="720000" cy="720000"/>
          </a:xfrm>
          <a:prstGeom prst="rect">
            <a:avLst/>
          </a:prstGeom>
        </p:spPr>
      </p:pic>
      <p:pic>
        <p:nvPicPr>
          <p:cNvPr id="91" name="Picture 90">
            <a:extLst>
              <a:ext uri="{FF2B5EF4-FFF2-40B4-BE49-F238E27FC236}">
                <a16:creationId xmlns:a16="http://schemas.microsoft.com/office/drawing/2014/main" id="{2EDC7055-99D6-5517-B692-4F977E9E105A}"/>
              </a:ext>
            </a:extLst>
          </p:cNvPr>
          <p:cNvPicPr>
            <a:picLocks noChangeAspect="1"/>
          </p:cNvPicPr>
          <p:nvPr/>
        </p:nvPicPr>
        <p:blipFill>
          <a:blip r:embed="rId3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35452" y="3560190"/>
            <a:ext cx="720000" cy="720000"/>
          </a:xfrm>
          <a:prstGeom prst="rect">
            <a:avLst/>
          </a:prstGeom>
        </p:spPr>
      </p:pic>
      <p:pic>
        <p:nvPicPr>
          <p:cNvPr id="92" name="Picture 91">
            <a:extLst>
              <a:ext uri="{FF2B5EF4-FFF2-40B4-BE49-F238E27FC236}">
                <a16:creationId xmlns:a16="http://schemas.microsoft.com/office/drawing/2014/main" id="{343DA933-9385-4E92-9D70-5246A7DC55A3}"/>
              </a:ext>
            </a:extLst>
          </p:cNvPr>
          <p:cNvPicPr>
            <a:picLocks noChangeAspect="1"/>
          </p:cNvPicPr>
          <p:nvPr/>
        </p:nvPicPr>
        <p:blipFill>
          <a:blip r:embed="rId3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79837" y="5438063"/>
            <a:ext cx="720000" cy="720000"/>
          </a:xfrm>
          <a:prstGeom prst="rect">
            <a:avLst/>
          </a:prstGeom>
        </p:spPr>
      </p:pic>
      <p:pic>
        <p:nvPicPr>
          <p:cNvPr id="93" name="Picture 92">
            <a:extLst>
              <a:ext uri="{FF2B5EF4-FFF2-40B4-BE49-F238E27FC236}">
                <a16:creationId xmlns:a16="http://schemas.microsoft.com/office/drawing/2014/main" id="{B89E7F4D-38A1-098A-895D-84D92EE79461}"/>
              </a:ext>
            </a:extLst>
          </p:cNvPr>
          <p:cNvPicPr>
            <a:picLocks noChangeAspect="1"/>
          </p:cNvPicPr>
          <p:nvPr/>
        </p:nvPicPr>
        <p:blipFill>
          <a:blip r:embed="rId3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69381" y="5512164"/>
            <a:ext cx="720000" cy="720000"/>
          </a:xfrm>
          <a:prstGeom prst="rect">
            <a:avLst/>
          </a:prstGeom>
        </p:spPr>
      </p:pic>
      <p:pic>
        <p:nvPicPr>
          <p:cNvPr id="94" name="Picture 93">
            <a:extLst>
              <a:ext uri="{FF2B5EF4-FFF2-40B4-BE49-F238E27FC236}">
                <a16:creationId xmlns:a16="http://schemas.microsoft.com/office/drawing/2014/main" id="{6C13A4E3-A825-35F3-8A13-1467EC41C1D7}"/>
              </a:ext>
            </a:extLst>
          </p:cNvPr>
          <p:cNvPicPr>
            <a:picLocks noChangeAspect="1"/>
          </p:cNvPicPr>
          <p:nvPr/>
        </p:nvPicPr>
        <p:blipFill>
          <a:blip r:embed="rId3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49989" y="5477862"/>
            <a:ext cx="720000" cy="720000"/>
          </a:xfrm>
          <a:prstGeom prst="rect">
            <a:avLst/>
          </a:prstGeom>
        </p:spPr>
      </p:pic>
      <p:pic>
        <p:nvPicPr>
          <p:cNvPr id="95" name="Picture 94">
            <a:extLst>
              <a:ext uri="{FF2B5EF4-FFF2-40B4-BE49-F238E27FC236}">
                <a16:creationId xmlns:a16="http://schemas.microsoft.com/office/drawing/2014/main" id="{3CE1A28A-717C-7274-DCE4-EAED9E80886C}"/>
              </a:ext>
            </a:extLst>
          </p:cNvPr>
          <p:cNvPicPr>
            <a:picLocks noChangeAspect="1"/>
          </p:cNvPicPr>
          <p:nvPr/>
        </p:nvPicPr>
        <p:blipFill>
          <a:blip r:embed="rId3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39533" y="5441302"/>
            <a:ext cx="720000" cy="720000"/>
          </a:xfrm>
          <a:prstGeom prst="rect">
            <a:avLst/>
          </a:prstGeom>
        </p:spPr>
      </p:pic>
      <p:pic>
        <p:nvPicPr>
          <p:cNvPr id="96" name="Picture 95">
            <a:extLst>
              <a:ext uri="{FF2B5EF4-FFF2-40B4-BE49-F238E27FC236}">
                <a16:creationId xmlns:a16="http://schemas.microsoft.com/office/drawing/2014/main" id="{FD87CEE1-8481-1902-F6DC-8F65726AC71A}"/>
              </a:ext>
            </a:extLst>
          </p:cNvPr>
          <p:cNvPicPr>
            <a:picLocks noChangeAspect="1"/>
          </p:cNvPicPr>
          <p:nvPr/>
        </p:nvPicPr>
        <p:blipFill>
          <a:blip r:embed="rId3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92621" y="4537310"/>
            <a:ext cx="720000" cy="720000"/>
          </a:xfrm>
          <a:prstGeom prst="rect">
            <a:avLst/>
          </a:prstGeom>
        </p:spPr>
      </p:pic>
      <p:pic>
        <p:nvPicPr>
          <p:cNvPr id="97" name="Picture 96">
            <a:extLst>
              <a:ext uri="{FF2B5EF4-FFF2-40B4-BE49-F238E27FC236}">
                <a16:creationId xmlns:a16="http://schemas.microsoft.com/office/drawing/2014/main" id="{F5E11989-B31D-4B0C-9740-CE21586BEDBB}"/>
              </a:ext>
            </a:extLst>
          </p:cNvPr>
          <p:cNvPicPr>
            <a:picLocks noChangeAspect="1"/>
          </p:cNvPicPr>
          <p:nvPr/>
        </p:nvPicPr>
        <p:blipFill>
          <a:blip r:embed="rId4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99229" y="5512164"/>
            <a:ext cx="720000" cy="720000"/>
          </a:xfrm>
          <a:prstGeom prst="rect">
            <a:avLst/>
          </a:prstGeom>
        </p:spPr>
      </p:pic>
      <p:pic>
        <p:nvPicPr>
          <p:cNvPr id="98" name="Picture 97">
            <a:extLst>
              <a:ext uri="{FF2B5EF4-FFF2-40B4-BE49-F238E27FC236}">
                <a16:creationId xmlns:a16="http://schemas.microsoft.com/office/drawing/2014/main" id="{3D269A5D-9407-3BFF-B592-FF03FF8B87E7}"/>
              </a:ext>
            </a:extLst>
          </p:cNvPr>
          <p:cNvPicPr>
            <a:picLocks noChangeAspect="1"/>
          </p:cNvPicPr>
          <p:nvPr/>
        </p:nvPicPr>
        <p:blipFill>
          <a:blip r:embed="rId4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103616" y="4537310"/>
            <a:ext cx="720000" cy="720000"/>
          </a:xfrm>
          <a:prstGeom prst="rect">
            <a:avLst/>
          </a:prstGeom>
        </p:spPr>
      </p:pic>
      <p:pic>
        <p:nvPicPr>
          <p:cNvPr id="99" name="Picture 98">
            <a:extLst>
              <a:ext uri="{FF2B5EF4-FFF2-40B4-BE49-F238E27FC236}">
                <a16:creationId xmlns:a16="http://schemas.microsoft.com/office/drawing/2014/main" id="{688654A2-A38E-97C9-8B45-9976524C34EA}"/>
              </a:ext>
            </a:extLst>
          </p:cNvPr>
          <p:cNvPicPr>
            <a:picLocks noChangeAspect="1"/>
          </p:cNvPicPr>
          <p:nvPr/>
        </p:nvPicPr>
        <p:blipFill>
          <a:blip r:embed="rId4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35121" y="4537310"/>
            <a:ext cx="720000" cy="720000"/>
          </a:xfrm>
          <a:prstGeom prst="rect">
            <a:avLst/>
          </a:prstGeom>
        </p:spPr>
      </p:pic>
      <p:pic>
        <p:nvPicPr>
          <p:cNvPr id="100" name="Picture 99">
            <a:extLst>
              <a:ext uri="{FF2B5EF4-FFF2-40B4-BE49-F238E27FC236}">
                <a16:creationId xmlns:a16="http://schemas.microsoft.com/office/drawing/2014/main" id="{69BCCF8D-552C-8104-17DF-2FC2BC447E3F}"/>
              </a:ext>
            </a:extLst>
          </p:cNvPr>
          <p:cNvPicPr>
            <a:picLocks noChangeAspect="1"/>
          </p:cNvPicPr>
          <p:nvPr/>
        </p:nvPicPr>
        <p:blipFill>
          <a:blip r:embed="rId4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66621" y="4537310"/>
            <a:ext cx="720000" cy="720000"/>
          </a:xfrm>
          <a:prstGeom prst="rect">
            <a:avLst/>
          </a:prstGeom>
        </p:spPr>
      </p:pic>
      <p:pic>
        <p:nvPicPr>
          <p:cNvPr id="101" name="Picture 100">
            <a:extLst>
              <a:ext uri="{FF2B5EF4-FFF2-40B4-BE49-F238E27FC236}">
                <a16:creationId xmlns:a16="http://schemas.microsoft.com/office/drawing/2014/main" id="{F252EC64-CD81-A88E-5AAB-3582E6B6FEA9}"/>
              </a:ext>
            </a:extLst>
          </p:cNvPr>
          <p:cNvPicPr>
            <a:picLocks noChangeAspect="1"/>
          </p:cNvPicPr>
          <p:nvPr/>
        </p:nvPicPr>
        <p:blipFill>
          <a:blip r:embed="rId4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898121" y="4537310"/>
            <a:ext cx="720000" cy="720000"/>
          </a:xfrm>
          <a:prstGeom prst="rect">
            <a:avLst/>
          </a:prstGeom>
        </p:spPr>
      </p:pic>
      <p:pic>
        <p:nvPicPr>
          <p:cNvPr id="102" name="Picture 101">
            <a:extLst>
              <a:ext uri="{FF2B5EF4-FFF2-40B4-BE49-F238E27FC236}">
                <a16:creationId xmlns:a16="http://schemas.microsoft.com/office/drawing/2014/main" id="{42EB67B8-AD4A-78CD-1A49-916B57E3E3C5}"/>
              </a:ext>
            </a:extLst>
          </p:cNvPr>
          <p:cNvPicPr>
            <a:picLocks noChangeAspect="1"/>
          </p:cNvPicPr>
          <p:nvPr/>
        </p:nvPicPr>
        <p:blipFill>
          <a:blip r:embed="rId4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29621" y="4537310"/>
            <a:ext cx="720000" cy="720000"/>
          </a:xfrm>
          <a:prstGeom prst="rect">
            <a:avLst/>
          </a:prstGeom>
        </p:spPr>
      </p:pic>
      <p:pic>
        <p:nvPicPr>
          <p:cNvPr id="103" name="Picture 102">
            <a:extLst>
              <a:ext uri="{FF2B5EF4-FFF2-40B4-BE49-F238E27FC236}">
                <a16:creationId xmlns:a16="http://schemas.microsoft.com/office/drawing/2014/main" id="{3EC1AAEF-0DFF-761A-774C-6B193DE60CE9}"/>
              </a:ext>
            </a:extLst>
          </p:cNvPr>
          <p:cNvPicPr>
            <a:picLocks noChangeAspect="1"/>
          </p:cNvPicPr>
          <p:nvPr/>
        </p:nvPicPr>
        <p:blipFill>
          <a:blip r:embed="rId4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624121" y="4537310"/>
            <a:ext cx="720000" cy="720000"/>
          </a:xfrm>
          <a:prstGeom prst="rect">
            <a:avLst/>
          </a:prstGeom>
        </p:spPr>
      </p:pic>
      <p:pic>
        <p:nvPicPr>
          <p:cNvPr id="104" name="Picture 103">
            <a:extLst>
              <a:ext uri="{FF2B5EF4-FFF2-40B4-BE49-F238E27FC236}">
                <a16:creationId xmlns:a16="http://schemas.microsoft.com/office/drawing/2014/main" id="{F559981D-FA5F-3A65-3635-3F23B845AC49}"/>
              </a:ext>
            </a:extLst>
          </p:cNvPr>
          <p:cNvPicPr>
            <a:picLocks noChangeAspect="1"/>
          </p:cNvPicPr>
          <p:nvPr/>
        </p:nvPicPr>
        <p:blipFill>
          <a:blip r:embed="rId4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61121" y="4537310"/>
            <a:ext cx="720000" cy="720000"/>
          </a:xfrm>
          <a:prstGeom prst="rect">
            <a:avLst/>
          </a:prstGeom>
        </p:spPr>
      </p:pic>
      <p:pic>
        <p:nvPicPr>
          <p:cNvPr id="105" name="Picture 104">
            <a:extLst>
              <a:ext uri="{FF2B5EF4-FFF2-40B4-BE49-F238E27FC236}">
                <a16:creationId xmlns:a16="http://schemas.microsoft.com/office/drawing/2014/main" id="{BB25EFF3-D770-F9CC-F3B0-72EC8FC82369}"/>
              </a:ext>
            </a:extLst>
          </p:cNvPr>
          <p:cNvPicPr>
            <a:picLocks noChangeAspect="1"/>
          </p:cNvPicPr>
          <p:nvPr/>
        </p:nvPicPr>
        <p:blipFill>
          <a:blip r:embed="rId4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58925" y="5481725"/>
            <a:ext cx="720000" cy="720000"/>
          </a:xfrm>
          <a:prstGeom prst="rect">
            <a:avLst/>
          </a:prstGeom>
        </p:spPr>
      </p:pic>
      <p:pic>
        <p:nvPicPr>
          <p:cNvPr id="106" name="Picture 105">
            <a:extLst>
              <a:ext uri="{FF2B5EF4-FFF2-40B4-BE49-F238E27FC236}">
                <a16:creationId xmlns:a16="http://schemas.microsoft.com/office/drawing/2014/main" id="{22B1C2C4-42D7-E775-71BE-AF1D975C33E3}"/>
              </a:ext>
            </a:extLst>
          </p:cNvPr>
          <p:cNvPicPr>
            <a:picLocks noChangeAspect="1"/>
          </p:cNvPicPr>
          <p:nvPr/>
        </p:nvPicPr>
        <p:blipFill>
          <a:blip r:embed="rId4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488773" y="5512164"/>
            <a:ext cx="720000" cy="720000"/>
          </a:xfrm>
          <a:prstGeom prst="rect">
            <a:avLst/>
          </a:prstGeom>
        </p:spPr>
      </p:pic>
      <p:pic>
        <p:nvPicPr>
          <p:cNvPr id="107" name="Picture 106">
            <a:extLst>
              <a:ext uri="{FF2B5EF4-FFF2-40B4-BE49-F238E27FC236}">
                <a16:creationId xmlns:a16="http://schemas.microsoft.com/office/drawing/2014/main" id="{379B0ED6-9EAF-EC5D-0346-BA9D560850FF}"/>
              </a:ext>
            </a:extLst>
          </p:cNvPr>
          <p:cNvPicPr>
            <a:picLocks noChangeAspect="1"/>
          </p:cNvPicPr>
          <p:nvPr/>
        </p:nvPicPr>
        <p:blipFill>
          <a:blip r:embed="rId5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487121" y="4537310"/>
            <a:ext cx="720000" cy="720000"/>
          </a:xfrm>
          <a:prstGeom prst="rect">
            <a:avLst/>
          </a:prstGeom>
        </p:spPr>
      </p:pic>
      <p:pic>
        <p:nvPicPr>
          <p:cNvPr id="108" name="Picture 107">
            <a:extLst>
              <a:ext uri="{FF2B5EF4-FFF2-40B4-BE49-F238E27FC236}">
                <a16:creationId xmlns:a16="http://schemas.microsoft.com/office/drawing/2014/main" id="{144A2B42-05A9-F3E6-222F-96E7EEBCC8A0}"/>
              </a:ext>
            </a:extLst>
          </p:cNvPr>
          <p:cNvPicPr>
            <a:picLocks noChangeAspect="1"/>
          </p:cNvPicPr>
          <p:nvPr/>
        </p:nvPicPr>
        <p:blipFill>
          <a:blip r:embed="rId5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8621" y="5495971"/>
            <a:ext cx="720000" cy="720000"/>
          </a:xfrm>
          <a:prstGeom prst="rect">
            <a:avLst/>
          </a:prstGeom>
        </p:spPr>
      </p:pic>
      <p:pic>
        <p:nvPicPr>
          <p:cNvPr id="109" name="Picture 108">
            <a:extLst>
              <a:ext uri="{FF2B5EF4-FFF2-40B4-BE49-F238E27FC236}">
                <a16:creationId xmlns:a16="http://schemas.microsoft.com/office/drawing/2014/main" id="{89E01361-E6A0-EE9F-2287-185812B968D9}"/>
              </a:ext>
            </a:extLst>
          </p:cNvPr>
          <p:cNvPicPr>
            <a:picLocks noChangeAspect="1"/>
          </p:cNvPicPr>
          <p:nvPr/>
        </p:nvPicPr>
        <p:blipFill>
          <a:blip r:embed="rId5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8621" y="4537310"/>
            <a:ext cx="720000" cy="720000"/>
          </a:xfrm>
          <a:prstGeom prst="rect">
            <a:avLst/>
          </a:prstGeom>
        </p:spPr>
      </p:pic>
      <p:pic>
        <p:nvPicPr>
          <p:cNvPr id="110" name="Picture 109">
            <a:extLst>
              <a:ext uri="{FF2B5EF4-FFF2-40B4-BE49-F238E27FC236}">
                <a16:creationId xmlns:a16="http://schemas.microsoft.com/office/drawing/2014/main" id="{F5B729D1-9B65-9CF3-AAED-C33FA723BB9F}"/>
              </a:ext>
            </a:extLst>
          </p:cNvPr>
          <p:cNvPicPr>
            <a:picLocks noChangeAspect="1"/>
          </p:cNvPicPr>
          <p:nvPr/>
        </p:nvPicPr>
        <p:blipFill>
          <a:blip r:embed="rId5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55621" y="4537310"/>
            <a:ext cx="720000" cy="720000"/>
          </a:xfrm>
          <a:prstGeom prst="rect">
            <a:avLst/>
          </a:prstGeom>
        </p:spPr>
      </p:pic>
      <p:pic>
        <p:nvPicPr>
          <p:cNvPr id="111" name="Picture 110">
            <a:extLst>
              <a:ext uri="{FF2B5EF4-FFF2-40B4-BE49-F238E27FC236}">
                <a16:creationId xmlns:a16="http://schemas.microsoft.com/office/drawing/2014/main" id="{0FE3388A-41CF-E173-B43D-7F617A8A3A42}"/>
              </a:ext>
            </a:extLst>
          </p:cNvPr>
          <p:cNvPicPr>
            <a:picLocks noChangeAspect="1"/>
          </p:cNvPicPr>
          <p:nvPr/>
        </p:nvPicPr>
        <p:blipFill>
          <a:blip r:embed="rId5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120139" y="5438063"/>
            <a:ext cx="720000" cy="720000"/>
          </a:xfrm>
          <a:prstGeom prst="rect">
            <a:avLst/>
          </a:prstGeom>
        </p:spPr>
      </p:pic>
      <p:pic>
        <p:nvPicPr>
          <p:cNvPr id="112" name="Picture 111">
            <a:extLst>
              <a:ext uri="{FF2B5EF4-FFF2-40B4-BE49-F238E27FC236}">
                <a16:creationId xmlns:a16="http://schemas.microsoft.com/office/drawing/2014/main" id="{622316DD-378E-5A32-8F83-2ECDFABAD63D}"/>
              </a:ext>
            </a:extLst>
          </p:cNvPr>
          <p:cNvPicPr>
            <a:picLocks noChangeAspect="1"/>
          </p:cNvPicPr>
          <p:nvPr/>
        </p:nvPicPr>
        <p:blipFill>
          <a:blip r:embed="rId5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09685" y="5504209"/>
            <a:ext cx="720000" cy="720000"/>
          </a:xfrm>
          <a:prstGeom prst="rect">
            <a:avLst/>
          </a:prstGeom>
        </p:spPr>
      </p:pic>
      <p:pic>
        <p:nvPicPr>
          <p:cNvPr id="113" name="Picture 112">
            <a:extLst>
              <a:ext uri="{FF2B5EF4-FFF2-40B4-BE49-F238E27FC236}">
                <a16:creationId xmlns:a16="http://schemas.microsoft.com/office/drawing/2014/main" id="{EBC3C6A0-3284-D234-46E1-CE97D92CE1B3}"/>
              </a:ext>
            </a:extLst>
          </p:cNvPr>
          <p:cNvPicPr>
            <a:picLocks noChangeAspect="1"/>
          </p:cNvPicPr>
          <p:nvPr/>
        </p:nvPicPr>
        <p:blipFill>
          <a:blip r:embed="rId5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629077" y="5512164"/>
            <a:ext cx="720000" cy="72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9731603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7D9E1F78-D336-F09C-D05A-D0D8E7D7E444}"/>
              </a:ext>
            </a:extLst>
          </p:cNvPr>
          <p:cNvSpPr txBox="1"/>
          <p:nvPr/>
        </p:nvSpPr>
        <p:spPr>
          <a:xfrm>
            <a:off x="4068123" y="316658"/>
            <a:ext cx="403764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sz="2800" dirty="0">
                <a:cs typeface="B Titr" panose="00000700000000000000" pitchFamily="2" charset="-78"/>
              </a:rPr>
              <a:t>پکیج لایه بار آیکون های قالب</a:t>
            </a:r>
            <a:endParaRPr lang="en-US" sz="2800" dirty="0">
              <a:cs typeface="B Titr" panose="00000700000000000000" pitchFamily="2" charset="-78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B96C71EE-232E-CB09-D959-CAB2A8D62113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73013" y="4415479"/>
            <a:ext cx="720000" cy="7200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CF14454B-56E3-A15B-5F31-5E2CB7418F0D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82814" y="3465212"/>
            <a:ext cx="720000" cy="72000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A5E60B21-54C2-F1B4-3809-627C141809B5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553411" y="4415479"/>
            <a:ext cx="720000" cy="720000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81288DD0-D7AD-EE77-A521-B1C3EB664E41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73013" y="3465212"/>
            <a:ext cx="720000" cy="720000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055F6FFD-0077-D2AE-503A-BAC8AE2FB6F0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333809" y="4415479"/>
            <a:ext cx="720000" cy="72000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2A3530F2-07D0-FEBF-6A54-CE8265DC1B0F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571929" y="5490317"/>
            <a:ext cx="720000" cy="720000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AFCD7083-CEE4-5A11-4ADD-A60495E0D10D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454987" y="5490317"/>
            <a:ext cx="720000" cy="720000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239A0501-BEF8-CB4D-7835-3697E1242353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164715" y="2560743"/>
            <a:ext cx="720000" cy="720000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59044695-31DE-A2C2-80AA-01FAAB50FB7F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333809" y="3465212"/>
            <a:ext cx="720000" cy="720000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FF50EE78-74C4-EE5B-0D60-AB72984792C9}"/>
              </a:ext>
            </a:extLst>
          </p:cNvPr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46623" y="2560743"/>
            <a:ext cx="720000" cy="720000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B0DAD376-C4E8-C5A7-FA86-40FB5F5EE035}"/>
              </a:ext>
            </a:extLst>
          </p:cNvPr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219885" y="1586064"/>
            <a:ext cx="720000" cy="720000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F03EA112-76C7-88F1-42DE-8A4DC9982002}"/>
              </a:ext>
            </a:extLst>
          </p:cNvPr>
          <p:cNvPicPr>
            <a:picLocks noChangeAspect="1"/>
          </p:cNvPicPr>
          <p:nvPr/>
        </p:nvPicPr>
        <p:blipFill>
          <a:blip r:embed="rId1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537577" y="2560743"/>
            <a:ext cx="720000" cy="7200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6B32A728-2A01-582A-C1FF-DE5F2DD37774}"/>
              </a:ext>
            </a:extLst>
          </p:cNvPr>
          <p:cNvPicPr>
            <a:picLocks noChangeAspect="1"/>
          </p:cNvPicPr>
          <p:nvPr/>
        </p:nvPicPr>
        <p:blipFill>
          <a:blip r:embed="rId1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21893" y="1586064"/>
            <a:ext cx="720000" cy="720000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92984CFE-C940-596D-DE45-E50AEB8B7CF3}"/>
              </a:ext>
            </a:extLst>
          </p:cNvPr>
          <p:cNvPicPr>
            <a:picLocks noChangeAspect="1"/>
          </p:cNvPicPr>
          <p:nvPr/>
        </p:nvPicPr>
        <p:blipFill>
          <a:blip r:embed="rId1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22561" y="1586064"/>
            <a:ext cx="720000" cy="720000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5261482C-2F7A-8E3E-C612-B3E28D94DDAD}"/>
              </a:ext>
            </a:extLst>
          </p:cNvPr>
          <p:cNvPicPr>
            <a:picLocks noChangeAspect="1"/>
          </p:cNvPicPr>
          <p:nvPr/>
        </p:nvPicPr>
        <p:blipFill>
          <a:blip r:embed="rId1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433054" y="2560743"/>
            <a:ext cx="720000" cy="720000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E0D97D23-A5DC-F8D3-849B-76DA0F10F216}"/>
              </a:ext>
            </a:extLst>
          </p:cNvPr>
          <p:cNvPicPr>
            <a:picLocks noChangeAspect="1"/>
          </p:cNvPicPr>
          <p:nvPr/>
        </p:nvPicPr>
        <p:blipFill>
          <a:blip r:embed="rId1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3897" y="1586064"/>
            <a:ext cx="720000" cy="720000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DFE0AF0F-2E03-C947-D43E-C7C08FC1C9DB}"/>
              </a:ext>
            </a:extLst>
          </p:cNvPr>
          <p:cNvPicPr>
            <a:picLocks noChangeAspect="1"/>
          </p:cNvPicPr>
          <p:nvPr/>
        </p:nvPicPr>
        <p:blipFill>
          <a:blip r:embed="rId1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524565" y="1586064"/>
            <a:ext cx="720000" cy="720000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061D2CC0-F4ED-AF05-E6E6-DD9E912C16B1}"/>
              </a:ext>
            </a:extLst>
          </p:cNvPr>
          <p:cNvPicPr>
            <a:picLocks noChangeAspect="1"/>
          </p:cNvPicPr>
          <p:nvPr/>
        </p:nvPicPr>
        <p:blipFill>
          <a:blip r:embed="rId1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425233" y="1586064"/>
            <a:ext cx="720000" cy="720000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E87880D8-E9DA-FAD2-18D3-9F04EBF52945}"/>
              </a:ext>
            </a:extLst>
          </p:cNvPr>
          <p:cNvPicPr>
            <a:picLocks noChangeAspect="1"/>
          </p:cNvPicPr>
          <p:nvPr/>
        </p:nvPicPr>
        <p:blipFill>
          <a:blip r:embed="rId2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325901" y="1586064"/>
            <a:ext cx="720000" cy="720000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ABAFFD3F-80E0-E930-C56E-47D04EF30360}"/>
              </a:ext>
            </a:extLst>
          </p:cNvPr>
          <p:cNvPicPr>
            <a:picLocks noChangeAspect="1"/>
          </p:cNvPicPr>
          <p:nvPr/>
        </p:nvPicPr>
        <p:blipFill>
          <a:blip r:embed="rId2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24008" y="4415479"/>
            <a:ext cx="720000" cy="720000"/>
          </a:xfrm>
          <a:prstGeom prst="rect">
            <a:avLst/>
          </a:prstGeom>
        </p:spPr>
      </p:pic>
      <p:pic>
        <p:nvPicPr>
          <p:cNvPr id="23" name="Picture 22">
            <a:extLst>
              <a:ext uri="{FF2B5EF4-FFF2-40B4-BE49-F238E27FC236}">
                <a16:creationId xmlns:a16="http://schemas.microsoft.com/office/drawing/2014/main" id="{DFD7825C-45ED-C5D1-9FDE-BD66D3F1A379}"/>
              </a:ext>
            </a:extLst>
          </p:cNvPr>
          <p:cNvPicPr>
            <a:picLocks noChangeAspect="1"/>
          </p:cNvPicPr>
          <p:nvPr/>
        </p:nvPicPr>
        <p:blipFill>
          <a:blip r:embed="rId2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24008" y="3465212"/>
            <a:ext cx="720000" cy="720000"/>
          </a:xfrm>
          <a:prstGeom prst="rect">
            <a:avLst/>
          </a:prstGeom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id="{4DCC0173-21A9-D60F-B711-5A3476A931B8}"/>
              </a:ext>
            </a:extLst>
          </p:cNvPr>
          <p:cNvPicPr>
            <a:picLocks noChangeAspect="1"/>
          </p:cNvPicPr>
          <p:nvPr/>
        </p:nvPicPr>
        <p:blipFill>
          <a:blip r:embed="rId2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24008" y="2560743"/>
            <a:ext cx="720000" cy="720000"/>
          </a:xfrm>
          <a:prstGeom prst="rect">
            <a:avLst/>
          </a:prstGeom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16EB5C45-79FB-3DA9-432C-B4F70C67888A}"/>
              </a:ext>
            </a:extLst>
          </p:cNvPr>
          <p:cNvPicPr>
            <a:picLocks noChangeAspect="1"/>
          </p:cNvPicPr>
          <p:nvPr/>
        </p:nvPicPr>
        <p:blipFill>
          <a:blip r:embed="rId2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26569" y="1586064"/>
            <a:ext cx="720000" cy="720000"/>
          </a:xfrm>
          <a:prstGeom prst="rect">
            <a:avLst/>
          </a:prstGeom>
        </p:spPr>
      </p:pic>
      <p:pic>
        <p:nvPicPr>
          <p:cNvPr id="26" name="Picture 25">
            <a:extLst>
              <a:ext uri="{FF2B5EF4-FFF2-40B4-BE49-F238E27FC236}">
                <a16:creationId xmlns:a16="http://schemas.microsoft.com/office/drawing/2014/main" id="{9B18EAC4-1792-1C63-52C4-CDB93BC03B2B}"/>
              </a:ext>
            </a:extLst>
          </p:cNvPr>
          <p:cNvPicPr>
            <a:picLocks noChangeAspect="1"/>
          </p:cNvPicPr>
          <p:nvPr/>
        </p:nvPicPr>
        <p:blipFill>
          <a:blip r:embed="rId2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39697" y="5490317"/>
            <a:ext cx="720000" cy="720000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3143AACA-E872-3E2F-4ACF-7384680E0A81}"/>
              </a:ext>
            </a:extLst>
          </p:cNvPr>
          <p:cNvPicPr>
            <a:picLocks noChangeAspect="1"/>
          </p:cNvPicPr>
          <p:nvPr/>
        </p:nvPicPr>
        <p:blipFill>
          <a:blip r:embed="rId2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922755" y="5490317"/>
            <a:ext cx="720000" cy="720000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id="{1A9253A3-2614-1B01-197D-5F9277B4E604}"/>
              </a:ext>
            </a:extLst>
          </p:cNvPr>
          <p:cNvPicPr>
            <a:picLocks noChangeAspect="1"/>
          </p:cNvPicPr>
          <p:nvPr/>
        </p:nvPicPr>
        <p:blipFill>
          <a:blip r:embed="rId2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21103" y="5490317"/>
            <a:ext cx="720000" cy="720000"/>
          </a:xfrm>
          <a:prstGeom prst="rect">
            <a:avLst/>
          </a:prstGeom>
        </p:spPr>
      </p:pic>
      <p:pic>
        <p:nvPicPr>
          <p:cNvPr id="29" name="Picture 28">
            <a:extLst>
              <a:ext uri="{FF2B5EF4-FFF2-40B4-BE49-F238E27FC236}">
                <a16:creationId xmlns:a16="http://schemas.microsoft.com/office/drawing/2014/main" id="{7A4B6A05-78C2-F8A9-6AFB-231A2CD779C4}"/>
              </a:ext>
            </a:extLst>
          </p:cNvPr>
          <p:cNvPicPr>
            <a:picLocks noChangeAspect="1"/>
          </p:cNvPicPr>
          <p:nvPr/>
        </p:nvPicPr>
        <p:blipFill>
          <a:blip r:embed="rId2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338045" y="5490317"/>
            <a:ext cx="720000" cy="720000"/>
          </a:xfrm>
          <a:prstGeom prst="rect">
            <a:avLst/>
          </a:prstGeom>
        </p:spPr>
      </p:pic>
      <p:pic>
        <p:nvPicPr>
          <p:cNvPr id="30" name="Picture 29">
            <a:extLst>
              <a:ext uri="{FF2B5EF4-FFF2-40B4-BE49-F238E27FC236}">
                <a16:creationId xmlns:a16="http://schemas.microsoft.com/office/drawing/2014/main" id="{1042E6DF-6887-A145-29E3-B9EAD78BA246}"/>
              </a:ext>
            </a:extLst>
          </p:cNvPr>
          <p:cNvPicPr>
            <a:picLocks noChangeAspect="1"/>
          </p:cNvPicPr>
          <p:nvPr/>
        </p:nvPicPr>
        <p:blipFill>
          <a:blip r:embed="rId2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212217" y="3465212"/>
            <a:ext cx="720000" cy="720000"/>
          </a:xfrm>
          <a:prstGeom prst="rect">
            <a:avLst/>
          </a:prstGeom>
        </p:spPr>
      </p:pic>
      <p:pic>
        <p:nvPicPr>
          <p:cNvPr id="31" name="Picture 30">
            <a:extLst>
              <a:ext uri="{FF2B5EF4-FFF2-40B4-BE49-F238E27FC236}">
                <a16:creationId xmlns:a16="http://schemas.microsoft.com/office/drawing/2014/main" id="{E9362807-83C5-47F8-E0E8-2223E67D296F}"/>
              </a:ext>
            </a:extLst>
          </p:cNvPr>
          <p:cNvPicPr>
            <a:picLocks noChangeAspect="1"/>
          </p:cNvPicPr>
          <p:nvPr/>
        </p:nvPicPr>
        <p:blipFill>
          <a:blip r:embed="rId3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90523" y="5490317"/>
            <a:ext cx="720000" cy="720000"/>
          </a:xfrm>
          <a:prstGeom prst="rect">
            <a:avLst/>
          </a:prstGeom>
        </p:spPr>
      </p:pic>
      <p:pic>
        <p:nvPicPr>
          <p:cNvPr id="32" name="Picture 31">
            <a:extLst>
              <a:ext uri="{FF2B5EF4-FFF2-40B4-BE49-F238E27FC236}">
                <a16:creationId xmlns:a16="http://schemas.microsoft.com/office/drawing/2014/main" id="{5317CA34-5259-4A96-AE92-1AF96B0F6D0D}"/>
              </a:ext>
            </a:extLst>
          </p:cNvPr>
          <p:cNvPicPr>
            <a:picLocks noChangeAspect="1"/>
          </p:cNvPicPr>
          <p:nvPr/>
        </p:nvPicPr>
        <p:blipFill>
          <a:blip r:embed="rId3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273581" y="5490317"/>
            <a:ext cx="720000" cy="720000"/>
          </a:xfrm>
          <a:prstGeom prst="rect">
            <a:avLst/>
          </a:prstGeom>
        </p:spPr>
      </p:pic>
      <p:pic>
        <p:nvPicPr>
          <p:cNvPr id="33" name="Picture 32">
            <a:extLst>
              <a:ext uri="{FF2B5EF4-FFF2-40B4-BE49-F238E27FC236}">
                <a16:creationId xmlns:a16="http://schemas.microsoft.com/office/drawing/2014/main" id="{C4CFF042-277A-96AC-5F48-D16C7B6E73C8}"/>
              </a:ext>
            </a:extLst>
          </p:cNvPr>
          <p:cNvPicPr>
            <a:picLocks noChangeAspect="1"/>
          </p:cNvPicPr>
          <p:nvPr/>
        </p:nvPicPr>
        <p:blipFill>
          <a:blip r:embed="rId3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156639" y="5490317"/>
            <a:ext cx="720000" cy="720000"/>
          </a:xfrm>
          <a:prstGeom prst="rect">
            <a:avLst/>
          </a:prstGeom>
        </p:spPr>
      </p:pic>
      <p:pic>
        <p:nvPicPr>
          <p:cNvPr id="34" name="Picture 33">
            <a:extLst>
              <a:ext uri="{FF2B5EF4-FFF2-40B4-BE49-F238E27FC236}">
                <a16:creationId xmlns:a16="http://schemas.microsoft.com/office/drawing/2014/main" id="{0F34B4CF-942A-CE2F-7ED4-DC14CDBFDB01}"/>
              </a:ext>
            </a:extLst>
          </p:cNvPr>
          <p:cNvPicPr>
            <a:picLocks noChangeAspect="1"/>
          </p:cNvPicPr>
          <p:nvPr/>
        </p:nvPicPr>
        <p:blipFill>
          <a:blip r:embed="rId3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22019" y="4415479"/>
            <a:ext cx="720000" cy="720000"/>
          </a:xfrm>
          <a:prstGeom prst="rect">
            <a:avLst/>
          </a:prstGeom>
        </p:spPr>
      </p:pic>
      <p:pic>
        <p:nvPicPr>
          <p:cNvPr id="35" name="Picture 34">
            <a:extLst>
              <a:ext uri="{FF2B5EF4-FFF2-40B4-BE49-F238E27FC236}">
                <a16:creationId xmlns:a16="http://schemas.microsoft.com/office/drawing/2014/main" id="{88A256EA-C20D-5468-DE65-A7BF109FBDF7}"/>
              </a:ext>
            </a:extLst>
          </p:cNvPr>
          <p:cNvPicPr>
            <a:picLocks noChangeAspect="1"/>
          </p:cNvPicPr>
          <p:nvPr/>
        </p:nvPicPr>
        <p:blipFill>
          <a:blip r:embed="rId3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212217" y="4415479"/>
            <a:ext cx="720000" cy="720000"/>
          </a:xfrm>
          <a:prstGeom prst="rect">
            <a:avLst/>
          </a:prstGeom>
        </p:spPr>
      </p:pic>
      <p:pic>
        <p:nvPicPr>
          <p:cNvPr id="36" name="Picture 35">
            <a:extLst>
              <a:ext uri="{FF2B5EF4-FFF2-40B4-BE49-F238E27FC236}">
                <a16:creationId xmlns:a16="http://schemas.microsoft.com/office/drawing/2014/main" id="{5C143EA8-32BF-193D-BC32-FFEBF580376E}"/>
              </a:ext>
            </a:extLst>
          </p:cNvPr>
          <p:cNvPicPr>
            <a:picLocks noChangeAspect="1"/>
          </p:cNvPicPr>
          <p:nvPr/>
        </p:nvPicPr>
        <p:blipFill>
          <a:blip r:embed="rId3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102416" y="4415479"/>
            <a:ext cx="720000" cy="720000"/>
          </a:xfrm>
          <a:prstGeom prst="rect">
            <a:avLst/>
          </a:prstGeom>
        </p:spPr>
      </p:pic>
      <p:pic>
        <p:nvPicPr>
          <p:cNvPr id="37" name="Picture 36">
            <a:extLst>
              <a:ext uri="{FF2B5EF4-FFF2-40B4-BE49-F238E27FC236}">
                <a16:creationId xmlns:a16="http://schemas.microsoft.com/office/drawing/2014/main" id="{C85EE443-8094-D3D5-96C0-5A2F07F91CDA}"/>
              </a:ext>
            </a:extLst>
          </p:cNvPr>
          <p:cNvPicPr>
            <a:picLocks noChangeAspect="1"/>
          </p:cNvPicPr>
          <p:nvPr/>
        </p:nvPicPr>
        <p:blipFill>
          <a:blip r:embed="rId3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22019" y="3465212"/>
            <a:ext cx="720000" cy="720000"/>
          </a:xfrm>
          <a:prstGeom prst="rect">
            <a:avLst/>
          </a:prstGeom>
        </p:spPr>
      </p:pic>
      <p:pic>
        <p:nvPicPr>
          <p:cNvPr id="38" name="Picture 37">
            <a:extLst>
              <a:ext uri="{FF2B5EF4-FFF2-40B4-BE49-F238E27FC236}">
                <a16:creationId xmlns:a16="http://schemas.microsoft.com/office/drawing/2014/main" id="{CF895AC4-5A4A-DE1E-D60A-0FD38BE91D0D}"/>
              </a:ext>
            </a:extLst>
          </p:cNvPr>
          <p:cNvPicPr>
            <a:picLocks noChangeAspect="1"/>
          </p:cNvPicPr>
          <p:nvPr/>
        </p:nvPicPr>
        <p:blipFill>
          <a:blip r:embed="rId3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102416" y="3465212"/>
            <a:ext cx="720000" cy="720000"/>
          </a:xfrm>
          <a:prstGeom prst="rect">
            <a:avLst/>
          </a:prstGeom>
        </p:spPr>
      </p:pic>
      <p:pic>
        <p:nvPicPr>
          <p:cNvPr id="39" name="Picture 38">
            <a:extLst>
              <a:ext uri="{FF2B5EF4-FFF2-40B4-BE49-F238E27FC236}">
                <a16:creationId xmlns:a16="http://schemas.microsoft.com/office/drawing/2014/main" id="{DA296D7D-FEFA-6453-BF70-4C8AD5664FD3}"/>
              </a:ext>
            </a:extLst>
          </p:cNvPr>
          <p:cNvPicPr>
            <a:picLocks noChangeAspect="1"/>
          </p:cNvPicPr>
          <p:nvPr/>
        </p:nvPicPr>
        <p:blipFill>
          <a:blip r:embed="rId3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92615" y="4415479"/>
            <a:ext cx="720000" cy="720000"/>
          </a:xfrm>
          <a:prstGeom prst="rect">
            <a:avLst/>
          </a:prstGeom>
        </p:spPr>
      </p:pic>
      <p:pic>
        <p:nvPicPr>
          <p:cNvPr id="40" name="Picture 39">
            <a:extLst>
              <a:ext uri="{FF2B5EF4-FFF2-40B4-BE49-F238E27FC236}">
                <a16:creationId xmlns:a16="http://schemas.microsoft.com/office/drawing/2014/main" id="{A7082AE6-10A8-B7EE-8B3A-31B164EC953B}"/>
              </a:ext>
            </a:extLst>
          </p:cNvPr>
          <p:cNvPicPr>
            <a:picLocks noChangeAspect="1"/>
          </p:cNvPicPr>
          <p:nvPr/>
        </p:nvPicPr>
        <p:blipFill>
          <a:blip r:embed="rId3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82814" y="4415479"/>
            <a:ext cx="720000" cy="720000"/>
          </a:xfrm>
          <a:prstGeom prst="rect">
            <a:avLst/>
          </a:prstGeom>
        </p:spPr>
      </p:pic>
      <p:pic>
        <p:nvPicPr>
          <p:cNvPr id="41" name="Picture 40">
            <a:extLst>
              <a:ext uri="{FF2B5EF4-FFF2-40B4-BE49-F238E27FC236}">
                <a16:creationId xmlns:a16="http://schemas.microsoft.com/office/drawing/2014/main" id="{F85C15C3-719A-0FEA-2332-563F56D0810E}"/>
              </a:ext>
            </a:extLst>
          </p:cNvPr>
          <p:cNvPicPr>
            <a:picLocks noChangeAspect="1"/>
          </p:cNvPicPr>
          <p:nvPr/>
        </p:nvPicPr>
        <p:blipFill>
          <a:blip r:embed="rId4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63212" y="4415479"/>
            <a:ext cx="720000" cy="720000"/>
          </a:xfrm>
          <a:prstGeom prst="rect">
            <a:avLst/>
          </a:prstGeom>
        </p:spPr>
      </p:pic>
      <p:pic>
        <p:nvPicPr>
          <p:cNvPr id="42" name="Picture 41">
            <a:extLst>
              <a:ext uri="{FF2B5EF4-FFF2-40B4-BE49-F238E27FC236}">
                <a16:creationId xmlns:a16="http://schemas.microsoft.com/office/drawing/2014/main" id="{05E385D5-5195-F581-08C8-0EE3C7A2BD81}"/>
              </a:ext>
            </a:extLst>
          </p:cNvPr>
          <p:cNvPicPr>
            <a:picLocks noChangeAspect="1"/>
          </p:cNvPicPr>
          <p:nvPr/>
        </p:nvPicPr>
        <p:blipFill>
          <a:blip r:embed="rId4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92615" y="3465212"/>
            <a:ext cx="720000" cy="720000"/>
          </a:xfrm>
          <a:prstGeom prst="rect">
            <a:avLst/>
          </a:prstGeom>
        </p:spPr>
      </p:pic>
      <p:pic>
        <p:nvPicPr>
          <p:cNvPr id="43" name="Picture 42">
            <a:extLst>
              <a:ext uri="{FF2B5EF4-FFF2-40B4-BE49-F238E27FC236}">
                <a16:creationId xmlns:a16="http://schemas.microsoft.com/office/drawing/2014/main" id="{B3EBC270-9400-0082-27B6-18A0D03535F4}"/>
              </a:ext>
            </a:extLst>
          </p:cNvPr>
          <p:cNvPicPr>
            <a:picLocks noChangeAspect="1"/>
          </p:cNvPicPr>
          <p:nvPr/>
        </p:nvPicPr>
        <p:blipFill>
          <a:blip r:embed="rId4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443610" y="4415479"/>
            <a:ext cx="720000" cy="720000"/>
          </a:xfrm>
          <a:prstGeom prst="rect">
            <a:avLst/>
          </a:prstGeom>
        </p:spPr>
      </p:pic>
      <p:pic>
        <p:nvPicPr>
          <p:cNvPr id="44" name="Picture 43">
            <a:extLst>
              <a:ext uri="{FF2B5EF4-FFF2-40B4-BE49-F238E27FC236}">
                <a16:creationId xmlns:a16="http://schemas.microsoft.com/office/drawing/2014/main" id="{F80F6E4A-CE5E-F516-4929-3A599CC74AAB}"/>
              </a:ext>
            </a:extLst>
          </p:cNvPr>
          <p:cNvPicPr>
            <a:picLocks noChangeAspect="1"/>
          </p:cNvPicPr>
          <p:nvPr/>
        </p:nvPicPr>
        <p:blipFill>
          <a:blip r:embed="rId4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269236" y="2560743"/>
            <a:ext cx="720000" cy="720000"/>
          </a:xfrm>
          <a:prstGeom prst="rect">
            <a:avLst/>
          </a:prstGeom>
        </p:spPr>
      </p:pic>
      <p:pic>
        <p:nvPicPr>
          <p:cNvPr id="45" name="Picture 44">
            <a:extLst>
              <a:ext uri="{FF2B5EF4-FFF2-40B4-BE49-F238E27FC236}">
                <a16:creationId xmlns:a16="http://schemas.microsoft.com/office/drawing/2014/main" id="{5293AA76-D993-B358-E142-46AB16B77891}"/>
              </a:ext>
            </a:extLst>
          </p:cNvPr>
          <p:cNvPicPr>
            <a:picLocks noChangeAspect="1"/>
          </p:cNvPicPr>
          <p:nvPr/>
        </p:nvPicPr>
        <p:blipFill>
          <a:blip r:embed="rId4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63212" y="3465212"/>
            <a:ext cx="720000" cy="720000"/>
          </a:xfrm>
          <a:prstGeom prst="rect">
            <a:avLst/>
          </a:prstGeom>
        </p:spPr>
      </p:pic>
      <p:pic>
        <p:nvPicPr>
          <p:cNvPr id="46" name="Picture 45">
            <a:extLst>
              <a:ext uri="{FF2B5EF4-FFF2-40B4-BE49-F238E27FC236}">
                <a16:creationId xmlns:a16="http://schemas.microsoft.com/office/drawing/2014/main" id="{82F61EF2-B0C9-FCA9-E9DA-4E99F2EE6B97}"/>
              </a:ext>
            </a:extLst>
          </p:cNvPr>
          <p:cNvPicPr>
            <a:picLocks noChangeAspect="1"/>
          </p:cNvPicPr>
          <p:nvPr/>
        </p:nvPicPr>
        <p:blipFill>
          <a:blip r:embed="rId4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553411" y="3465212"/>
            <a:ext cx="720000" cy="720000"/>
          </a:xfrm>
          <a:prstGeom prst="rect">
            <a:avLst/>
          </a:prstGeom>
        </p:spPr>
      </p:pic>
      <p:pic>
        <p:nvPicPr>
          <p:cNvPr id="47" name="Picture 46">
            <a:extLst>
              <a:ext uri="{FF2B5EF4-FFF2-40B4-BE49-F238E27FC236}">
                <a16:creationId xmlns:a16="http://schemas.microsoft.com/office/drawing/2014/main" id="{45EFD8BF-AAC1-4095-E486-D59FA4D12761}"/>
              </a:ext>
            </a:extLst>
          </p:cNvPr>
          <p:cNvPicPr>
            <a:picLocks noChangeAspect="1"/>
          </p:cNvPicPr>
          <p:nvPr/>
        </p:nvPicPr>
        <p:blipFill>
          <a:blip r:embed="rId4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05813" y="5490317"/>
            <a:ext cx="720000" cy="720000"/>
          </a:xfrm>
          <a:prstGeom prst="rect">
            <a:avLst/>
          </a:prstGeom>
        </p:spPr>
      </p:pic>
      <p:pic>
        <p:nvPicPr>
          <p:cNvPr id="48" name="Picture 47">
            <a:extLst>
              <a:ext uri="{FF2B5EF4-FFF2-40B4-BE49-F238E27FC236}">
                <a16:creationId xmlns:a16="http://schemas.microsoft.com/office/drawing/2014/main" id="{5A656522-0BFA-FC13-11EC-395F646C6594}"/>
              </a:ext>
            </a:extLst>
          </p:cNvPr>
          <p:cNvPicPr>
            <a:picLocks noChangeAspect="1"/>
          </p:cNvPicPr>
          <p:nvPr/>
        </p:nvPicPr>
        <p:blipFill>
          <a:blip r:embed="rId4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443610" y="3465212"/>
            <a:ext cx="720000" cy="720000"/>
          </a:xfrm>
          <a:prstGeom prst="rect">
            <a:avLst/>
          </a:prstGeom>
        </p:spPr>
      </p:pic>
      <p:pic>
        <p:nvPicPr>
          <p:cNvPr id="49" name="Picture 48">
            <a:extLst>
              <a:ext uri="{FF2B5EF4-FFF2-40B4-BE49-F238E27FC236}">
                <a16:creationId xmlns:a16="http://schemas.microsoft.com/office/drawing/2014/main" id="{3AA04E6E-D671-6FE1-479F-7FFD4A131126}"/>
              </a:ext>
            </a:extLst>
          </p:cNvPr>
          <p:cNvPicPr>
            <a:picLocks noChangeAspect="1"/>
          </p:cNvPicPr>
          <p:nvPr/>
        </p:nvPicPr>
        <p:blipFill>
          <a:blip r:embed="rId4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060192" y="2560743"/>
            <a:ext cx="720000" cy="720000"/>
          </a:xfrm>
          <a:prstGeom prst="rect">
            <a:avLst/>
          </a:prstGeom>
        </p:spPr>
      </p:pic>
      <p:pic>
        <p:nvPicPr>
          <p:cNvPr id="50" name="Picture 49">
            <a:extLst>
              <a:ext uri="{FF2B5EF4-FFF2-40B4-BE49-F238E27FC236}">
                <a16:creationId xmlns:a16="http://schemas.microsoft.com/office/drawing/2014/main" id="{D6A7BB1F-0037-A9C3-FE30-A68A6C91BB88}"/>
              </a:ext>
            </a:extLst>
          </p:cNvPr>
          <p:cNvPicPr>
            <a:picLocks noChangeAspect="1"/>
          </p:cNvPicPr>
          <p:nvPr/>
        </p:nvPicPr>
        <p:blipFill>
          <a:blip r:embed="rId4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55669" y="2560743"/>
            <a:ext cx="720000" cy="720000"/>
          </a:xfrm>
          <a:prstGeom prst="rect">
            <a:avLst/>
          </a:prstGeom>
        </p:spPr>
      </p:pic>
      <p:pic>
        <p:nvPicPr>
          <p:cNvPr id="51" name="Picture 50">
            <a:extLst>
              <a:ext uri="{FF2B5EF4-FFF2-40B4-BE49-F238E27FC236}">
                <a16:creationId xmlns:a16="http://schemas.microsoft.com/office/drawing/2014/main" id="{808D012E-314F-EFA1-0887-C25A2DADA260}"/>
              </a:ext>
            </a:extLst>
          </p:cNvPr>
          <p:cNvPicPr>
            <a:picLocks noChangeAspect="1"/>
          </p:cNvPicPr>
          <p:nvPr/>
        </p:nvPicPr>
        <p:blipFill>
          <a:blip r:embed="rId5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88871" y="5490317"/>
            <a:ext cx="720000" cy="720000"/>
          </a:xfrm>
          <a:prstGeom prst="rect">
            <a:avLst/>
          </a:prstGeom>
        </p:spPr>
      </p:pic>
      <p:pic>
        <p:nvPicPr>
          <p:cNvPr id="52" name="Picture 51">
            <a:extLst>
              <a:ext uri="{FF2B5EF4-FFF2-40B4-BE49-F238E27FC236}">
                <a16:creationId xmlns:a16="http://schemas.microsoft.com/office/drawing/2014/main" id="{6960F287-38C3-284E-E146-5D11781B389A}"/>
              </a:ext>
            </a:extLst>
          </p:cNvPr>
          <p:cNvPicPr>
            <a:picLocks noChangeAspect="1"/>
          </p:cNvPicPr>
          <p:nvPr/>
        </p:nvPicPr>
        <p:blipFill>
          <a:blip r:embed="rId5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51146" y="2560743"/>
            <a:ext cx="720000" cy="720000"/>
          </a:xfrm>
          <a:prstGeom prst="rect">
            <a:avLst/>
          </a:prstGeom>
        </p:spPr>
      </p:pic>
      <p:pic>
        <p:nvPicPr>
          <p:cNvPr id="53" name="Picture 52">
            <a:extLst>
              <a:ext uri="{FF2B5EF4-FFF2-40B4-BE49-F238E27FC236}">
                <a16:creationId xmlns:a16="http://schemas.microsoft.com/office/drawing/2014/main" id="{C0AF36EE-02CE-DC65-02C4-4245136CD15C}"/>
              </a:ext>
            </a:extLst>
          </p:cNvPr>
          <p:cNvPicPr>
            <a:picLocks noChangeAspect="1"/>
          </p:cNvPicPr>
          <p:nvPr/>
        </p:nvPicPr>
        <p:blipFill>
          <a:blip r:embed="rId5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120557" y="1586064"/>
            <a:ext cx="720000" cy="720000"/>
          </a:xfrm>
          <a:prstGeom prst="rect">
            <a:avLst/>
          </a:prstGeom>
        </p:spPr>
      </p:pic>
      <p:pic>
        <p:nvPicPr>
          <p:cNvPr id="54" name="Picture 53">
            <a:extLst>
              <a:ext uri="{FF2B5EF4-FFF2-40B4-BE49-F238E27FC236}">
                <a16:creationId xmlns:a16="http://schemas.microsoft.com/office/drawing/2014/main" id="{4CBAB1B9-2D1C-AC37-3E21-911E3C86BE67}"/>
              </a:ext>
            </a:extLst>
          </p:cNvPr>
          <p:cNvPicPr>
            <a:picLocks noChangeAspect="1"/>
          </p:cNvPicPr>
          <p:nvPr/>
        </p:nvPicPr>
        <p:blipFill>
          <a:blip r:embed="rId5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42100" y="2560743"/>
            <a:ext cx="720000" cy="720000"/>
          </a:xfrm>
          <a:prstGeom prst="rect">
            <a:avLst/>
          </a:prstGeom>
        </p:spPr>
      </p:pic>
      <p:pic>
        <p:nvPicPr>
          <p:cNvPr id="55" name="Picture 54">
            <a:extLst>
              <a:ext uri="{FF2B5EF4-FFF2-40B4-BE49-F238E27FC236}">
                <a16:creationId xmlns:a16="http://schemas.microsoft.com/office/drawing/2014/main" id="{CAD9D9BB-2C5E-BDE9-1AD9-CD043152D833}"/>
              </a:ext>
            </a:extLst>
          </p:cNvPr>
          <p:cNvPicPr>
            <a:picLocks noChangeAspect="1"/>
          </p:cNvPicPr>
          <p:nvPr/>
        </p:nvPicPr>
        <p:blipFill>
          <a:blip r:embed="rId5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021225" y="1586064"/>
            <a:ext cx="720000" cy="720000"/>
          </a:xfrm>
          <a:prstGeom prst="rect">
            <a:avLst/>
          </a:prstGeom>
        </p:spPr>
      </p:pic>
      <p:pic>
        <p:nvPicPr>
          <p:cNvPr id="56" name="Picture 55">
            <a:extLst>
              <a:ext uri="{FF2B5EF4-FFF2-40B4-BE49-F238E27FC236}">
                <a16:creationId xmlns:a16="http://schemas.microsoft.com/office/drawing/2014/main" id="{BACF98F6-9508-7080-957C-B7E381255254}"/>
              </a:ext>
            </a:extLst>
          </p:cNvPr>
          <p:cNvPicPr>
            <a:picLocks noChangeAspect="1"/>
          </p:cNvPicPr>
          <p:nvPr/>
        </p:nvPicPr>
        <p:blipFill>
          <a:blip r:embed="rId5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23229" y="1586064"/>
            <a:ext cx="720000" cy="720000"/>
          </a:xfrm>
          <a:prstGeom prst="rect">
            <a:avLst/>
          </a:prstGeom>
        </p:spPr>
      </p:pic>
      <p:pic>
        <p:nvPicPr>
          <p:cNvPr id="57" name="Picture 56">
            <a:extLst>
              <a:ext uri="{FF2B5EF4-FFF2-40B4-BE49-F238E27FC236}">
                <a16:creationId xmlns:a16="http://schemas.microsoft.com/office/drawing/2014/main" id="{45612512-4E1C-4D78-E0D2-F719D9DEDCC1}"/>
              </a:ext>
            </a:extLst>
          </p:cNvPr>
          <p:cNvPicPr>
            <a:picLocks noChangeAspect="1"/>
          </p:cNvPicPr>
          <p:nvPr/>
        </p:nvPicPr>
        <p:blipFill>
          <a:blip r:embed="rId5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328531" y="2560743"/>
            <a:ext cx="720000" cy="72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5568556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7D9E1F78-D336-F09C-D05A-D0D8E7D7E444}"/>
              </a:ext>
            </a:extLst>
          </p:cNvPr>
          <p:cNvSpPr txBox="1"/>
          <p:nvPr/>
        </p:nvSpPr>
        <p:spPr>
          <a:xfrm>
            <a:off x="4068123" y="316658"/>
            <a:ext cx="403764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sz="2800" dirty="0">
                <a:cs typeface="B Titr" panose="00000700000000000000" pitchFamily="2" charset="-78"/>
              </a:rPr>
              <a:t>پکیج لایه بار آیکون های قالب</a:t>
            </a:r>
            <a:endParaRPr lang="en-US" sz="2800" dirty="0">
              <a:cs typeface="B Titr" panose="00000700000000000000" pitchFamily="2" charset="-78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D9C540F4-25F6-F204-3B65-64EAAAF12AB9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7873" y="2446184"/>
            <a:ext cx="756000" cy="7560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F443BC4D-AFF8-6A5F-13C9-6561F0242726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64887" y="2426529"/>
            <a:ext cx="756000" cy="75600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09DC7255-8265-1B21-AE98-BBA2A601E4E4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11901" y="2426529"/>
            <a:ext cx="756000" cy="756000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9F7122EB-40FE-BB6C-7495-6C249B637A8E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658915" y="2426529"/>
            <a:ext cx="756000" cy="756000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C20E5A7D-61F5-1AA5-6081-D97455C38E5A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05929" y="2426529"/>
            <a:ext cx="756000" cy="75600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B087D2ED-0470-82A3-3234-F8552B65B87C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74209" y="2426529"/>
            <a:ext cx="756000" cy="756000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4AE54918-E202-B045-6379-8DD2C81802CD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799957" y="2426529"/>
            <a:ext cx="756000" cy="756000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DAECA999-7DE2-25E3-A517-11F3AC016DFB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846971" y="2426529"/>
            <a:ext cx="756000" cy="756000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2BF398B3-73C3-15F0-777F-2B49ECE61703}"/>
              </a:ext>
            </a:extLst>
          </p:cNvPr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893985" y="2426529"/>
            <a:ext cx="756000" cy="756000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F3667FF5-77BA-8C91-049E-C7040D846676}"/>
              </a:ext>
            </a:extLst>
          </p:cNvPr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940999" y="2426529"/>
            <a:ext cx="756000" cy="756000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013DEA35-84F4-5F67-5BCB-6C9CC410153A}"/>
              </a:ext>
            </a:extLst>
          </p:cNvPr>
          <p:cNvPicPr>
            <a:picLocks noChangeAspect="1"/>
          </p:cNvPicPr>
          <p:nvPr/>
        </p:nvPicPr>
        <p:blipFill>
          <a:blip r:embed="rId1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988009" y="2426529"/>
            <a:ext cx="756000" cy="756000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0A87D135-4DC6-B1BB-7E7E-8B6D348CFC05}"/>
              </a:ext>
            </a:extLst>
          </p:cNvPr>
          <p:cNvPicPr>
            <a:picLocks noChangeAspect="1"/>
          </p:cNvPicPr>
          <p:nvPr/>
        </p:nvPicPr>
        <p:blipFill>
          <a:blip r:embed="rId1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37751" y="5331441"/>
            <a:ext cx="756000" cy="7560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864CD37F-A133-0208-7305-B12967A240DD}"/>
              </a:ext>
            </a:extLst>
          </p:cNvPr>
          <p:cNvPicPr>
            <a:picLocks noChangeAspect="1"/>
          </p:cNvPicPr>
          <p:nvPr/>
        </p:nvPicPr>
        <p:blipFill>
          <a:blip r:embed="rId1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21736" y="5299544"/>
            <a:ext cx="720000" cy="720000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8C25F09C-D01C-0CE4-7AF8-75188B313A72}"/>
              </a:ext>
            </a:extLst>
          </p:cNvPr>
          <p:cNvPicPr>
            <a:picLocks noChangeAspect="1"/>
          </p:cNvPicPr>
          <p:nvPr/>
        </p:nvPicPr>
        <p:blipFill>
          <a:blip r:embed="rId1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03561" y="3395002"/>
            <a:ext cx="720000" cy="720000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5AE1E40D-47C1-F551-ACED-2CF89BF5F475}"/>
              </a:ext>
            </a:extLst>
          </p:cNvPr>
          <p:cNvPicPr>
            <a:picLocks noChangeAspect="1"/>
          </p:cNvPicPr>
          <p:nvPr/>
        </p:nvPicPr>
        <p:blipFill>
          <a:blip r:embed="rId1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954898" y="3395002"/>
            <a:ext cx="720000" cy="720000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E042C6AD-79C2-BDE1-5229-414E9CCFCF9E}"/>
              </a:ext>
            </a:extLst>
          </p:cNvPr>
          <p:cNvPicPr>
            <a:picLocks noChangeAspect="1"/>
          </p:cNvPicPr>
          <p:nvPr/>
        </p:nvPicPr>
        <p:blipFill>
          <a:blip r:embed="rId1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06232" y="3395002"/>
            <a:ext cx="720000" cy="720000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EEC81D67-0BDD-26A4-8929-DA9866208D29}"/>
              </a:ext>
            </a:extLst>
          </p:cNvPr>
          <p:cNvPicPr>
            <a:picLocks noChangeAspect="1"/>
          </p:cNvPicPr>
          <p:nvPr/>
        </p:nvPicPr>
        <p:blipFill>
          <a:blip r:embed="rId1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857566" y="3395002"/>
            <a:ext cx="720000" cy="720000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C64F70A7-6DB7-9BB2-ED84-2002B8CAD058}"/>
              </a:ext>
            </a:extLst>
          </p:cNvPr>
          <p:cNvPicPr>
            <a:picLocks noChangeAspect="1"/>
          </p:cNvPicPr>
          <p:nvPr/>
        </p:nvPicPr>
        <p:blipFill>
          <a:blip r:embed="rId2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08900" y="3395002"/>
            <a:ext cx="720000" cy="720000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F1268FC7-8E72-F298-4AAD-676071807DCB}"/>
              </a:ext>
            </a:extLst>
          </p:cNvPr>
          <p:cNvPicPr>
            <a:picLocks noChangeAspect="1"/>
          </p:cNvPicPr>
          <p:nvPr/>
        </p:nvPicPr>
        <p:blipFill>
          <a:blip r:embed="rId2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60234" y="3395002"/>
            <a:ext cx="720000" cy="720000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53DEEC68-8EDF-243A-21AA-E942E5EF21C1}"/>
              </a:ext>
            </a:extLst>
          </p:cNvPr>
          <p:cNvPicPr>
            <a:picLocks noChangeAspect="1"/>
          </p:cNvPicPr>
          <p:nvPr/>
        </p:nvPicPr>
        <p:blipFill>
          <a:blip r:embed="rId2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11568" y="3395002"/>
            <a:ext cx="720000" cy="720000"/>
          </a:xfrm>
          <a:prstGeom prst="rect">
            <a:avLst/>
          </a:prstGeom>
        </p:spPr>
      </p:pic>
      <p:pic>
        <p:nvPicPr>
          <p:cNvPr id="23" name="Picture 22">
            <a:extLst>
              <a:ext uri="{FF2B5EF4-FFF2-40B4-BE49-F238E27FC236}">
                <a16:creationId xmlns:a16="http://schemas.microsoft.com/office/drawing/2014/main" id="{8FCE4B89-BFAC-733E-F30A-48AA0F5D624E}"/>
              </a:ext>
            </a:extLst>
          </p:cNvPr>
          <p:cNvPicPr>
            <a:picLocks noChangeAspect="1"/>
          </p:cNvPicPr>
          <p:nvPr/>
        </p:nvPicPr>
        <p:blipFill>
          <a:blip r:embed="rId2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662902" y="3395002"/>
            <a:ext cx="720000" cy="720000"/>
          </a:xfrm>
          <a:prstGeom prst="rect">
            <a:avLst/>
          </a:prstGeom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id="{250544D3-5C6C-EE2C-559A-5455F1CFBA20}"/>
              </a:ext>
            </a:extLst>
          </p:cNvPr>
          <p:cNvPicPr>
            <a:picLocks noChangeAspect="1"/>
          </p:cNvPicPr>
          <p:nvPr/>
        </p:nvPicPr>
        <p:blipFill>
          <a:blip r:embed="rId2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14236" y="3395002"/>
            <a:ext cx="720000" cy="720000"/>
          </a:xfrm>
          <a:prstGeom prst="rect">
            <a:avLst/>
          </a:prstGeom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5D30CBE5-4727-7DEA-C1C4-52AB7479D32F}"/>
              </a:ext>
            </a:extLst>
          </p:cNvPr>
          <p:cNvPicPr>
            <a:picLocks noChangeAspect="1"/>
          </p:cNvPicPr>
          <p:nvPr/>
        </p:nvPicPr>
        <p:blipFill>
          <a:blip r:embed="rId2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65570" y="3395002"/>
            <a:ext cx="720000" cy="720000"/>
          </a:xfrm>
          <a:prstGeom prst="rect">
            <a:avLst/>
          </a:prstGeom>
        </p:spPr>
      </p:pic>
      <p:pic>
        <p:nvPicPr>
          <p:cNvPr id="26" name="Picture 25">
            <a:extLst>
              <a:ext uri="{FF2B5EF4-FFF2-40B4-BE49-F238E27FC236}">
                <a16:creationId xmlns:a16="http://schemas.microsoft.com/office/drawing/2014/main" id="{E56DA9F2-3923-DF9D-7B70-5BC5B43D54FE}"/>
              </a:ext>
            </a:extLst>
          </p:cNvPr>
          <p:cNvPicPr>
            <a:picLocks noChangeAspect="1"/>
          </p:cNvPicPr>
          <p:nvPr/>
        </p:nvPicPr>
        <p:blipFill>
          <a:blip r:embed="rId2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6904" y="3395002"/>
            <a:ext cx="720000" cy="720000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B5B65C10-E024-D6D1-FC08-4159D33C51E6}"/>
              </a:ext>
            </a:extLst>
          </p:cNvPr>
          <p:cNvPicPr>
            <a:picLocks noChangeAspect="1"/>
          </p:cNvPicPr>
          <p:nvPr/>
        </p:nvPicPr>
        <p:blipFill>
          <a:blip r:embed="rId2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3873" y="4418623"/>
            <a:ext cx="720000" cy="720000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id="{5EEEFA73-C8E6-FFAD-89EC-D8C921C23B6B}"/>
              </a:ext>
            </a:extLst>
          </p:cNvPr>
          <p:cNvPicPr>
            <a:picLocks noChangeAspect="1"/>
          </p:cNvPicPr>
          <p:nvPr/>
        </p:nvPicPr>
        <p:blipFill>
          <a:blip r:embed="rId2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69718" y="5309927"/>
            <a:ext cx="720000" cy="720000"/>
          </a:xfrm>
          <a:prstGeom prst="rect">
            <a:avLst/>
          </a:prstGeom>
        </p:spPr>
      </p:pic>
      <p:pic>
        <p:nvPicPr>
          <p:cNvPr id="29" name="Picture 28">
            <a:extLst>
              <a:ext uri="{FF2B5EF4-FFF2-40B4-BE49-F238E27FC236}">
                <a16:creationId xmlns:a16="http://schemas.microsoft.com/office/drawing/2014/main" id="{EB460534-053B-C58D-AE76-DBCF3BC1FD43}"/>
              </a:ext>
            </a:extLst>
          </p:cNvPr>
          <p:cNvPicPr>
            <a:picLocks noChangeAspect="1"/>
          </p:cNvPicPr>
          <p:nvPr/>
        </p:nvPicPr>
        <p:blipFill>
          <a:blip r:embed="rId2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975469" y="4307820"/>
            <a:ext cx="720000" cy="720000"/>
          </a:xfrm>
          <a:prstGeom prst="rect">
            <a:avLst/>
          </a:prstGeom>
        </p:spPr>
      </p:pic>
      <p:pic>
        <p:nvPicPr>
          <p:cNvPr id="30" name="Picture 29">
            <a:extLst>
              <a:ext uri="{FF2B5EF4-FFF2-40B4-BE49-F238E27FC236}">
                <a16:creationId xmlns:a16="http://schemas.microsoft.com/office/drawing/2014/main" id="{3D69ED5C-F860-B926-0D87-720789625D5E}"/>
              </a:ext>
            </a:extLst>
          </p:cNvPr>
          <p:cNvPicPr>
            <a:picLocks noChangeAspect="1"/>
          </p:cNvPicPr>
          <p:nvPr/>
        </p:nvPicPr>
        <p:blipFill>
          <a:blip r:embed="rId3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933313" y="4367071"/>
            <a:ext cx="720000" cy="720000"/>
          </a:xfrm>
          <a:prstGeom prst="rect">
            <a:avLst/>
          </a:prstGeom>
        </p:spPr>
      </p:pic>
      <p:pic>
        <p:nvPicPr>
          <p:cNvPr id="31" name="Picture 30">
            <a:extLst>
              <a:ext uri="{FF2B5EF4-FFF2-40B4-BE49-F238E27FC236}">
                <a16:creationId xmlns:a16="http://schemas.microsoft.com/office/drawing/2014/main" id="{89445BD5-AA45-D9A8-FEDA-B8E9BF7E09F3}"/>
              </a:ext>
            </a:extLst>
          </p:cNvPr>
          <p:cNvPicPr>
            <a:picLocks noChangeAspect="1"/>
          </p:cNvPicPr>
          <p:nvPr/>
        </p:nvPicPr>
        <p:blipFill>
          <a:blip r:embed="rId3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891153" y="4327908"/>
            <a:ext cx="720000" cy="720000"/>
          </a:xfrm>
          <a:prstGeom prst="rect">
            <a:avLst/>
          </a:prstGeom>
        </p:spPr>
      </p:pic>
      <p:pic>
        <p:nvPicPr>
          <p:cNvPr id="32" name="Picture 31">
            <a:extLst>
              <a:ext uri="{FF2B5EF4-FFF2-40B4-BE49-F238E27FC236}">
                <a16:creationId xmlns:a16="http://schemas.microsoft.com/office/drawing/2014/main" id="{F73DCBA1-5BFB-00F3-0268-AE7F0B1FBF10}"/>
              </a:ext>
            </a:extLst>
          </p:cNvPr>
          <p:cNvPicPr>
            <a:picLocks noChangeAspect="1"/>
          </p:cNvPicPr>
          <p:nvPr/>
        </p:nvPicPr>
        <p:blipFill>
          <a:blip r:embed="rId3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848993" y="4327908"/>
            <a:ext cx="720000" cy="720000"/>
          </a:xfrm>
          <a:prstGeom prst="rect">
            <a:avLst/>
          </a:prstGeom>
        </p:spPr>
      </p:pic>
      <p:pic>
        <p:nvPicPr>
          <p:cNvPr id="33" name="Picture 32">
            <a:extLst>
              <a:ext uri="{FF2B5EF4-FFF2-40B4-BE49-F238E27FC236}">
                <a16:creationId xmlns:a16="http://schemas.microsoft.com/office/drawing/2014/main" id="{6CEF4A86-B72C-37DB-C7CE-B4E2BB8C2428}"/>
              </a:ext>
            </a:extLst>
          </p:cNvPr>
          <p:cNvPicPr>
            <a:picLocks noChangeAspect="1"/>
          </p:cNvPicPr>
          <p:nvPr/>
        </p:nvPicPr>
        <p:blipFill>
          <a:blip r:embed="rId3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06833" y="4418623"/>
            <a:ext cx="720000" cy="720000"/>
          </a:xfrm>
          <a:prstGeom prst="rect">
            <a:avLst/>
          </a:prstGeom>
        </p:spPr>
      </p:pic>
      <p:pic>
        <p:nvPicPr>
          <p:cNvPr id="34" name="Picture 33">
            <a:extLst>
              <a:ext uri="{FF2B5EF4-FFF2-40B4-BE49-F238E27FC236}">
                <a16:creationId xmlns:a16="http://schemas.microsoft.com/office/drawing/2014/main" id="{2D79F30A-2BB4-981F-CB20-4621510258AD}"/>
              </a:ext>
            </a:extLst>
          </p:cNvPr>
          <p:cNvPicPr>
            <a:picLocks noChangeAspect="1"/>
          </p:cNvPicPr>
          <p:nvPr/>
        </p:nvPicPr>
        <p:blipFill>
          <a:blip r:embed="rId3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64673" y="4408371"/>
            <a:ext cx="720000" cy="720000"/>
          </a:xfrm>
          <a:prstGeom prst="rect">
            <a:avLst/>
          </a:prstGeom>
        </p:spPr>
      </p:pic>
      <p:pic>
        <p:nvPicPr>
          <p:cNvPr id="35" name="Picture 34">
            <a:extLst>
              <a:ext uri="{FF2B5EF4-FFF2-40B4-BE49-F238E27FC236}">
                <a16:creationId xmlns:a16="http://schemas.microsoft.com/office/drawing/2014/main" id="{20F9E491-E9C6-8E5B-0706-447C55184B61}"/>
              </a:ext>
            </a:extLst>
          </p:cNvPr>
          <p:cNvPicPr>
            <a:picLocks noChangeAspect="1"/>
          </p:cNvPicPr>
          <p:nvPr/>
        </p:nvPicPr>
        <p:blipFill>
          <a:blip r:embed="rId3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22513" y="4408371"/>
            <a:ext cx="720000" cy="720000"/>
          </a:xfrm>
          <a:prstGeom prst="rect">
            <a:avLst/>
          </a:prstGeom>
        </p:spPr>
      </p:pic>
      <p:pic>
        <p:nvPicPr>
          <p:cNvPr id="36" name="Picture 35">
            <a:extLst>
              <a:ext uri="{FF2B5EF4-FFF2-40B4-BE49-F238E27FC236}">
                <a16:creationId xmlns:a16="http://schemas.microsoft.com/office/drawing/2014/main" id="{C3BCDA41-DD19-474B-3D6B-A289259B4691}"/>
              </a:ext>
            </a:extLst>
          </p:cNvPr>
          <p:cNvPicPr>
            <a:picLocks noChangeAspect="1"/>
          </p:cNvPicPr>
          <p:nvPr/>
        </p:nvPicPr>
        <p:blipFill>
          <a:blip r:embed="rId3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680353" y="4408371"/>
            <a:ext cx="720000" cy="720000"/>
          </a:xfrm>
          <a:prstGeom prst="rect">
            <a:avLst/>
          </a:prstGeom>
        </p:spPr>
      </p:pic>
      <p:pic>
        <p:nvPicPr>
          <p:cNvPr id="37" name="Picture 36">
            <a:extLst>
              <a:ext uri="{FF2B5EF4-FFF2-40B4-BE49-F238E27FC236}">
                <a16:creationId xmlns:a16="http://schemas.microsoft.com/office/drawing/2014/main" id="{F6BBF72E-32DE-38B7-606C-B49A3141C102}"/>
              </a:ext>
            </a:extLst>
          </p:cNvPr>
          <p:cNvPicPr>
            <a:picLocks noChangeAspect="1"/>
          </p:cNvPicPr>
          <p:nvPr/>
        </p:nvPicPr>
        <p:blipFill>
          <a:blip r:embed="rId3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38193" y="4447049"/>
            <a:ext cx="720000" cy="720000"/>
          </a:xfrm>
          <a:prstGeom prst="rect">
            <a:avLst/>
          </a:prstGeom>
        </p:spPr>
      </p:pic>
      <p:pic>
        <p:nvPicPr>
          <p:cNvPr id="38" name="Picture 37">
            <a:extLst>
              <a:ext uri="{FF2B5EF4-FFF2-40B4-BE49-F238E27FC236}">
                <a16:creationId xmlns:a16="http://schemas.microsoft.com/office/drawing/2014/main" id="{4FE2DD50-AAD8-D94B-D348-FB9D34DF4A67}"/>
              </a:ext>
            </a:extLst>
          </p:cNvPr>
          <p:cNvPicPr>
            <a:picLocks noChangeAspect="1"/>
          </p:cNvPicPr>
          <p:nvPr/>
        </p:nvPicPr>
        <p:blipFill>
          <a:blip r:embed="rId3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96033" y="4418623"/>
            <a:ext cx="720000" cy="720000"/>
          </a:xfrm>
          <a:prstGeom prst="rect">
            <a:avLst/>
          </a:prstGeom>
        </p:spPr>
      </p:pic>
      <p:pic>
        <p:nvPicPr>
          <p:cNvPr id="39" name="Picture 38">
            <a:extLst>
              <a:ext uri="{FF2B5EF4-FFF2-40B4-BE49-F238E27FC236}">
                <a16:creationId xmlns:a16="http://schemas.microsoft.com/office/drawing/2014/main" id="{3AA4D602-2DD6-CB2A-CB8A-4414E3783ECF}"/>
              </a:ext>
            </a:extLst>
          </p:cNvPr>
          <p:cNvPicPr>
            <a:picLocks noChangeAspect="1"/>
          </p:cNvPicPr>
          <p:nvPr/>
        </p:nvPicPr>
        <p:blipFill>
          <a:blip r:embed="rId3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41781" y="5254509"/>
            <a:ext cx="720000" cy="720000"/>
          </a:xfrm>
          <a:prstGeom prst="rect">
            <a:avLst/>
          </a:prstGeom>
        </p:spPr>
      </p:pic>
      <p:pic>
        <p:nvPicPr>
          <p:cNvPr id="40" name="Picture 39">
            <a:extLst>
              <a:ext uri="{FF2B5EF4-FFF2-40B4-BE49-F238E27FC236}">
                <a16:creationId xmlns:a16="http://schemas.microsoft.com/office/drawing/2014/main" id="{6787356D-E683-B280-79D5-A1FC6F382F7F}"/>
              </a:ext>
            </a:extLst>
          </p:cNvPr>
          <p:cNvPicPr>
            <a:picLocks noChangeAspect="1"/>
          </p:cNvPicPr>
          <p:nvPr/>
        </p:nvPicPr>
        <p:blipFill>
          <a:blip r:embed="rId4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93796" y="5239029"/>
            <a:ext cx="720000" cy="720000"/>
          </a:xfrm>
          <a:prstGeom prst="rect">
            <a:avLst/>
          </a:prstGeom>
        </p:spPr>
      </p:pic>
      <p:pic>
        <p:nvPicPr>
          <p:cNvPr id="41" name="Picture 40">
            <a:extLst>
              <a:ext uri="{FF2B5EF4-FFF2-40B4-BE49-F238E27FC236}">
                <a16:creationId xmlns:a16="http://schemas.microsoft.com/office/drawing/2014/main" id="{6D275269-A374-5145-8856-1E304ED78ADB}"/>
              </a:ext>
            </a:extLst>
          </p:cNvPr>
          <p:cNvPicPr>
            <a:picLocks noChangeAspect="1"/>
          </p:cNvPicPr>
          <p:nvPr/>
        </p:nvPicPr>
        <p:blipFill>
          <a:blip r:embed="rId4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45811" y="5254509"/>
            <a:ext cx="720000" cy="720000"/>
          </a:xfrm>
          <a:prstGeom prst="rect">
            <a:avLst/>
          </a:prstGeom>
        </p:spPr>
      </p:pic>
      <p:pic>
        <p:nvPicPr>
          <p:cNvPr id="42" name="Picture 41">
            <a:extLst>
              <a:ext uri="{FF2B5EF4-FFF2-40B4-BE49-F238E27FC236}">
                <a16:creationId xmlns:a16="http://schemas.microsoft.com/office/drawing/2014/main" id="{CADECC69-3ABC-CFC6-2FC7-48C28CCA91C8}"/>
              </a:ext>
            </a:extLst>
          </p:cNvPr>
          <p:cNvPicPr>
            <a:picLocks noChangeAspect="1"/>
          </p:cNvPicPr>
          <p:nvPr/>
        </p:nvPicPr>
        <p:blipFill>
          <a:blip r:embed="rId4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697826" y="5331441"/>
            <a:ext cx="720000" cy="720000"/>
          </a:xfrm>
          <a:prstGeom prst="rect">
            <a:avLst/>
          </a:prstGeom>
        </p:spPr>
      </p:pic>
      <p:pic>
        <p:nvPicPr>
          <p:cNvPr id="43" name="Picture 42">
            <a:extLst>
              <a:ext uri="{FF2B5EF4-FFF2-40B4-BE49-F238E27FC236}">
                <a16:creationId xmlns:a16="http://schemas.microsoft.com/office/drawing/2014/main" id="{134EE229-B7D3-1C76-B997-463C70347BC7}"/>
              </a:ext>
            </a:extLst>
          </p:cNvPr>
          <p:cNvPicPr>
            <a:picLocks noChangeAspect="1"/>
          </p:cNvPicPr>
          <p:nvPr/>
        </p:nvPicPr>
        <p:blipFill>
          <a:blip r:embed="rId4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49841" y="5331441"/>
            <a:ext cx="720000" cy="720000"/>
          </a:xfrm>
          <a:prstGeom prst="rect">
            <a:avLst/>
          </a:prstGeom>
        </p:spPr>
      </p:pic>
      <p:pic>
        <p:nvPicPr>
          <p:cNvPr id="44" name="Picture 43">
            <a:extLst>
              <a:ext uri="{FF2B5EF4-FFF2-40B4-BE49-F238E27FC236}">
                <a16:creationId xmlns:a16="http://schemas.microsoft.com/office/drawing/2014/main" id="{1830CEA6-566F-1F9D-2BD6-E942BB282FCE}"/>
              </a:ext>
            </a:extLst>
          </p:cNvPr>
          <p:cNvPicPr>
            <a:picLocks noChangeAspect="1"/>
          </p:cNvPicPr>
          <p:nvPr/>
        </p:nvPicPr>
        <p:blipFill>
          <a:blip r:embed="rId4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601857" y="5331441"/>
            <a:ext cx="720000" cy="720000"/>
          </a:xfrm>
          <a:prstGeom prst="rect">
            <a:avLst/>
          </a:prstGeom>
        </p:spPr>
      </p:pic>
      <p:pic>
        <p:nvPicPr>
          <p:cNvPr id="45" name="Picture 44">
            <a:extLst>
              <a:ext uri="{FF2B5EF4-FFF2-40B4-BE49-F238E27FC236}">
                <a16:creationId xmlns:a16="http://schemas.microsoft.com/office/drawing/2014/main" id="{F91D6115-A06F-9677-FC9C-35C0A7BCC255}"/>
              </a:ext>
            </a:extLst>
          </p:cNvPr>
          <p:cNvPicPr>
            <a:picLocks noChangeAspect="1"/>
          </p:cNvPicPr>
          <p:nvPr/>
        </p:nvPicPr>
        <p:blipFill>
          <a:blip r:embed="rId4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3873" y="5331441"/>
            <a:ext cx="720000" cy="720000"/>
          </a:xfrm>
          <a:prstGeom prst="rect">
            <a:avLst/>
          </a:prstGeom>
        </p:spPr>
      </p:pic>
      <p:pic>
        <p:nvPicPr>
          <p:cNvPr id="46" name="Picture 45">
            <a:extLst>
              <a:ext uri="{FF2B5EF4-FFF2-40B4-BE49-F238E27FC236}">
                <a16:creationId xmlns:a16="http://schemas.microsoft.com/office/drawing/2014/main" id="{B3FA6168-5924-F299-39EF-AED7AA8CAA63}"/>
              </a:ext>
            </a:extLst>
          </p:cNvPr>
          <p:cNvPicPr>
            <a:picLocks noChangeAspect="1"/>
          </p:cNvPicPr>
          <p:nvPr/>
        </p:nvPicPr>
        <p:blipFill>
          <a:blip r:embed="rId4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889766" y="5331441"/>
            <a:ext cx="720000" cy="720000"/>
          </a:xfrm>
          <a:prstGeom prst="rect">
            <a:avLst/>
          </a:prstGeom>
        </p:spPr>
      </p:pic>
      <p:pic>
        <p:nvPicPr>
          <p:cNvPr id="47" name="Picture 46">
            <a:extLst>
              <a:ext uri="{FF2B5EF4-FFF2-40B4-BE49-F238E27FC236}">
                <a16:creationId xmlns:a16="http://schemas.microsoft.com/office/drawing/2014/main" id="{40DD0126-7D97-935C-8EE5-CAB747A8B91D}"/>
              </a:ext>
            </a:extLst>
          </p:cNvPr>
          <p:cNvPicPr>
            <a:picLocks noChangeAspect="1"/>
          </p:cNvPicPr>
          <p:nvPr/>
        </p:nvPicPr>
        <p:blipFill>
          <a:blip r:embed="rId4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942175" y="1478777"/>
            <a:ext cx="756000" cy="756000"/>
          </a:xfrm>
          <a:prstGeom prst="rect">
            <a:avLst/>
          </a:prstGeom>
        </p:spPr>
      </p:pic>
      <p:pic>
        <p:nvPicPr>
          <p:cNvPr id="48" name="Picture 47">
            <a:extLst>
              <a:ext uri="{FF2B5EF4-FFF2-40B4-BE49-F238E27FC236}">
                <a16:creationId xmlns:a16="http://schemas.microsoft.com/office/drawing/2014/main" id="{ED99B486-9789-0950-83AA-E62DD2795307}"/>
              </a:ext>
            </a:extLst>
          </p:cNvPr>
          <p:cNvPicPr>
            <a:picLocks noChangeAspect="1"/>
          </p:cNvPicPr>
          <p:nvPr/>
        </p:nvPicPr>
        <p:blipFill>
          <a:blip r:embed="rId4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951338" y="1524445"/>
            <a:ext cx="756000" cy="756000"/>
          </a:xfrm>
          <a:prstGeom prst="rect">
            <a:avLst/>
          </a:prstGeom>
        </p:spPr>
      </p:pic>
      <p:pic>
        <p:nvPicPr>
          <p:cNvPr id="49" name="Picture 48">
            <a:extLst>
              <a:ext uri="{FF2B5EF4-FFF2-40B4-BE49-F238E27FC236}">
                <a16:creationId xmlns:a16="http://schemas.microsoft.com/office/drawing/2014/main" id="{FC6BF512-A7F1-51C8-11A5-7D8122C750B0}"/>
              </a:ext>
            </a:extLst>
          </p:cNvPr>
          <p:cNvPicPr>
            <a:picLocks noChangeAspect="1"/>
          </p:cNvPicPr>
          <p:nvPr/>
        </p:nvPicPr>
        <p:blipFill>
          <a:blip r:embed="rId4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003032" y="1524445"/>
            <a:ext cx="756000" cy="756000"/>
          </a:xfrm>
          <a:prstGeom prst="rect">
            <a:avLst/>
          </a:prstGeom>
        </p:spPr>
      </p:pic>
      <p:pic>
        <p:nvPicPr>
          <p:cNvPr id="50" name="Picture 49">
            <a:extLst>
              <a:ext uri="{FF2B5EF4-FFF2-40B4-BE49-F238E27FC236}">
                <a16:creationId xmlns:a16="http://schemas.microsoft.com/office/drawing/2014/main" id="{19F38480-31CF-21F2-60E9-CF8377B57C8E}"/>
              </a:ext>
            </a:extLst>
          </p:cNvPr>
          <p:cNvPicPr>
            <a:picLocks noChangeAspect="1"/>
          </p:cNvPicPr>
          <p:nvPr/>
        </p:nvPicPr>
        <p:blipFill>
          <a:blip r:embed="rId5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37766" y="1524445"/>
            <a:ext cx="756000" cy="756000"/>
          </a:xfrm>
          <a:prstGeom prst="rect">
            <a:avLst/>
          </a:prstGeom>
        </p:spPr>
      </p:pic>
      <p:pic>
        <p:nvPicPr>
          <p:cNvPr id="51" name="Picture 50">
            <a:extLst>
              <a:ext uri="{FF2B5EF4-FFF2-40B4-BE49-F238E27FC236}">
                <a16:creationId xmlns:a16="http://schemas.microsoft.com/office/drawing/2014/main" id="{F87E09CC-5001-73C7-D79F-826972FBBDA2}"/>
              </a:ext>
            </a:extLst>
          </p:cNvPr>
          <p:cNvPicPr>
            <a:picLocks noChangeAspect="1"/>
          </p:cNvPicPr>
          <p:nvPr/>
        </p:nvPicPr>
        <p:blipFill>
          <a:blip r:embed="rId5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72500" y="1524445"/>
            <a:ext cx="756000" cy="756000"/>
          </a:xfrm>
          <a:prstGeom prst="rect">
            <a:avLst/>
          </a:prstGeom>
        </p:spPr>
      </p:pic>
      <p:pic>
        <p:nvPicPr>
          <p:cNvPr id="52" name="Picture 51">
            <a:extLst>
              <a:ext uri="{FF2B5EF4-FFF2-40B4-BE49-F238E27FC236}">
                <a16:creationId xmlns:a16="http://schemas.microsoft.com/office/drawing/2014/main" id="{5A46E7D9-B1EF-1496-0AE6-BDB63D4DA558}"/>
              </a:ext>
            </a:extLst>
          </p:cNvPr>
          <p:cNvPicPr>
            <a:picLocks noChangeAspect="1"/>
          </p:cNvPicPr>
          <p:nvPr/>
        </p:nvPicPr>
        <p:blipFill>
          <a:blip r:embed="rId5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54069" y="1524445"/>
            <a:ext cx="756000" cy="756000"/>
          </a:xfrm>
          <a:prstGeom prst="rect">
            <a:avLst/>
          </a:prstGeom>
        </p:spPr>
      </p:pic>
      <p:pic>
        <p:nvPicPr>
          <p:cNvPr id="53" name="Picture 52">
            <a:extLst>
              <a:ext uri="{FF2B5EF4-FFF2-40B4-BE49-F238E27FC236}">
                <a16:creationId xmlns:a16="http://schemas.microsoft.com/office/drawing/2014/main" id="{7A43E650-1C41-DF52-422B-01ABAB37FBDB}"/>
              </a:ext>
            </a:extLst>
          </p:cNvPr>
          <p:cNvPicPr>
            <a:picLocks noChangeAspect="1"/>
          </p:cNvPicPr>
          <p:nvPr/>
        </p:nvPicPr>
        <p:blipFill>
          <a:blip r:embed="rId5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41968" y="1524445"/>
            <a:ext cx="756000" cy="756000"/>
          </a:xfrm>
          <a:prstGeom prst="rect">
            <a:avLst/>
          </a:prstGeom>
        </p:spPr>
      </p:pic>
      <p:pic>
        <p:nvPicPr>
          <p:cNvPr id="54" name="Picture 53">
            <a:extLst>
              <a:ext uri="{FF2B5EF4-FFF2-40B4-BE49-F238E27FC236}">
                <a16:creationId xmlns:a16="http://schemas.microsoft.com/office/drawing/2014/main" id="{318E292C-1C23-FD08-2FB2-1D64C2FBE7E9}"/>
              </a:ext>
            </a:extLst>
          </p:cNvPr>
          <p:cNvPicPr>
            <a:picLocks noChangeAspect="1"/>
          </p:cNvPicPr>
          <p:nvPr/>
        </p:nvPicPr>
        <p:blipFill>
          <a:blip r:embed="rId5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676702" y="1524445"/>
            <a:ext cx="756000" cy="756000"/>
          </a:xfrm>
          <a:prstGeom prst="rect">
            <a:avLst/>
          </a:prstGeom>
        </p:spPr>
      </p:pic>
      <p:pic>
        <p:nvPicPr>
          <p:cNvPr id="55" name="Picture 54">
            <a:extLst>
              <a:ext uri="{FF2B5EF4-FFF2-40B4-BE49-F238E27FC236}">
                <a16:creationId xmlns:a16="http://schemas.microsoft.com/office/drawing/2014/main" id="{38C73C9D-A39D-0C21-C048-17CADAB029E8}"/>
              </a:ext>
            </a:extLst>
          </p:cNvPr>
          <p:cNvPicPr>
            <a:picLocks noChangeAspect="1"/>
          </p:cNvPicPr>
          <p:nvPr/>
        </p:nvPicPr>
        <p:blipFill>
          <a:blip r:embed="rId5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11436" y="1524445"/>
            <a:ext cx="756000" cy="756000"/>
          </a:xfrm>
          <a:prstGeom prst="rect">
            <a:avLst/>
          </a:prstGeom>
        </p:spPr>
      </p:pic>
      <p:pic>
        <p:nvPicPr>
          <p:cNvPr id="56" name="Picture 55">
            <a:extLst>
              <a:ext uri="{FF2B5EF4-FFF2-40B4-BE49-F238E27FC236}">
                <a16:creationId xmlns:a16="http://schemas.microsoft.com/office/drawing/2014/main" id="{9D05D73F-B45F-B574-0A13-D0045C3638C2}"/>
              </a:ext>
            </a:extLst>
          </p:cNvPr>
          <p:cNvPicPr>
            <a:picLocks noChangeAspect="1"/>
          </p:cNvPicPr>
          <p:nvPr/>
        </p:nvPicPr>
        <p:blipFill>
          <a:blip r:embed="rId5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46170" y="1524445"/>
            <a:ext cx="756000" cy="756000"/>
          </a:xfrm>
          <a:prstGeom prst="rect">
            <a:avLst/>
          </a:prstGeom>
        </p:spPr>
      </p:pic>
      <p:pic>
        <p:nvPicPr>
          <p:cNvPr id="57" name="Picture 56">
            <a:extLst>
              <a:ext uri="{FF2B5EF4-FFF2-40B4-BE49-F238E27FC236}">
                <a16:creationId xmlns:a16="http://schemas.microsoft.com/office/drawing/2014/main" id="{0BA79694-4C8E-C177-A5D1-BADE50DEBCF8}"/>
              </a:ext>
            </a:extLst>
          </p:cNvPr>
          <p:cNvPicPr>
            <a:picLocks noChangeAspect="1"/>
          </p:cNvPicPr>
          <p:nvPr/>
        </p:nvPicPr>
        <p:blipFill>
          <a:blip r:embed="rId5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0904" y="1477278"/>
            <a:ext cx="756000" cy="75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32647195"/>
      </p:ext>
    </p:extLst>
  </p:cSld>
  <p:clrMapOvr>
    <a:masterClrMapping/>
  </p:clrMapOvr>
  <p:extLst>
    <p:ext uri="{6950BFC3-D8DA-4A85-94F7-54DA5524770B}">
      <p188:commentRel xmlns:p188="http://schemas.microsoft.com/office/powerpoint/2018/8/main" r:id="rId2"/>
    </p:ext>
  </p:extLs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extBox 26">
            <a:extLst>
              <a:ext uri="{FF2B5EF4-FFF2-40B4-BE49-F238E27FC236}">
                <a16:creationId xmlns:a16="http://schemas.microsoft.com/office/drawing/2014/main" id="{86430AC8-1D60-9E40-7B71-B479A4804064}"/>
              </a:ext>
            </a:extLst>
          </p:cNvPr>
          <p:cNvSpPr txBox="1"/>
          <p:nvPr/>
        </p:nvSpPr>
        <p:spPr>
          <a:xfrm>
            <a:off x="4068123" y="316658"/>
            <a:ext cx="403764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sz="2800" dirty="0">
                <a:cs typeface="B Titr" panose="00000700000000000000" pitchFamily="2" charset="-78"/>
              </a:rPr>
              <a:t>پکیج لایه بار آیکون های قالب</a:t>
            </a:r>
            <a:endParaRPr lang="en-US" sz="2800" dirty="0">
              <a:cs typeface="B Titr" panose="00000700000000000000" pitchFamily="2" charset="-78"/>
            </a:endParaRPr>
          </a:p>
        </p:txBody>
      </p:sp>
      <p:grpSp>
        <p:nvGrpSpPr>
          <p:cNvPr id="18" name="Google Shape;5526;p70">
            <a:extLst>
              <a:ext uri="{FF2B5EF4-FFF2-40B4-BE49-F238E27FC236}">
                <a16:creationId xmlns:a16="http://schemas.microsoft.com/office/drawing/2014/main" id="{6CDFE25D-1394-C664-BDA4-6A39B78BBC73}"/>
              </a:ext>
            </a:extLst>
          </p:cNvPr>
          <p:cNvGrpSpPr/>
          <p:nvPr/>
        </p:nvGrpSpPr>
        <p:grpSpPr>
          <a:xfrm>
            <a:off x="1569913" y="2222680"/>
            <a:ext cx="397559" cy="452337"/>
            <a:chOff x="1529350" y="258825"/>
            <a:chExt cx="423475" cy="481825"/>
          </a:xfrm>
          <a:solidFill>
            <a:schemeClr val="tx1"/>
          </a:solidFill>
        </p:grpSpPr>
        <p:sp>
          <p:nvSpPr>
            <p:cNvPr id="19" name="Google Shape;5527;p70">
              <a:extLst>
                <a:ext uri="{FF2B5EF4-FFF2-40B4-BE49-F238E27FC236}">
                  <a16:creationId xmlns:a16="http://schemas.microsoft.com/office/drawing/2014/main" id="{62B165FD-0E81-C7CE-4F8A-3993F67B1C4D}"/>
                </a:ext>
              </a:extLst>
            </p:cNvPr>
            <p:cNvSpPr/>
            <p:nvPr/>
          </p:nvSpPr>
          <p:spPr>
            <a:xfrm>
              <a:off x="1585800" y="258825"/>
              <a:ext cx="310650" cy="430550"/>
            </a:xfrm>
            <a:custGeom>
              <a:avLst/>
              <a:gdLst/>
              <a:ahLst/>
              <a:cxnLst/>
              <a:rect l="l" t="t" r="r" b="b"/>
              <a:pathLst>
                <a:path w="12426" h="17222" extrusionOk="0">
                  <a:moveTo>
                    <a:pt x="6213" y="3388"/>
                  </a:moveTo>
                  <a:cubicBezTo>
                    <a:pt x="7354" y="3388"/>
                    <a:pt x="8384" y="4074"/>
                    <a:pt x="8821" y="5131"/>
                  </a:cubicBezTo>
                  <a:cubicBezTo>
                    <a:pt x="9257" y="6185"/>
                    <a:pt x="9016" y="7399"/>
                    <a:pt x="8206" y="8206"/>
                  </a:cubicBezTo>
                  <a:cubicBezTo>
                    <a:pt x="7666" y="8748"/>
                    <a:pt x="6945" y="9035"/>
                    <a:pt x="6210" y="9035"/>
                  </a:cubicBezTo>
                  <a:cubicBezTo>
                    <a:pt x="5847" y="9035"/>
                    <a:pt x="5481" y="8965"/>
                    <a:pt x="5132" y="8820"/>
                  </a:cubicBezTo>
                  <a:cubicBezTo>
                    <a:pt x="4075" y="8383"/>
                    <a:pt x="3388" y="7354"/>
                    <a:pt x="3388" y="6212"/>
                  </a:cubicBezTo>
                  <a:cubicBezTo>
                    <a:pt x="3391" y="4652"/>
                    <a:pt x="4653" y="3391"/>
                    <a:pt x="6213" y="3388"/>
                  </a:cubicBezTo>
                  <a:close/>
                  <a:moveTo>
                    <a:pt x="6213" y="0"/>
                  </a:moveTo>
                  <a:cubicBezTo>
                    <a:pt x="2825" y="0"/>
                    <a:pt x="1" y="2728"/>
                    <a:pt x="1" y="6212"/>
                  </a:cubicBezTo>
                  <a:cubicBezTo>
                    <a:pt x="1" y="7537"/>
                    <a:pt x="398" y="8718"/>
                    <a:pt x="1163" y="9826"/>
                  </a:cubicBezTo>
                  <a:lnTo>
                    <a:pt x="5737" y="16959"/>
                  </a:lnTo>
                  <a:cubicBezTo>
                    <a:pt x="5847" y="17134"/>
                    <a:pt x="6029" y="17221"/>
                    <a:pt x="6211" y="17221"/>
                  </a:cubicBezTo>
                  <a:cubicBezTo>
                    <a:pt x="6394" y="17221"/>
                    <a:pt x="6576" y="17134"/>
                    <a:pt x="6686" y="16959"/>
                  </a:cubicBezTo>
                  <a:lnTo>
                    <a:pt x="11278" y="9802"/>
                  </a:lnTo>
                  <a:cubicBezTo>
                    <a:pt x="12025" y="8751"/>
                    <a:pt x="12425" y="7498"/>
                    <a:pt x="12422" y="6212"/>
                  </a:cubicBezTo>
                  <a:cubicBezTo>
                    <a:pt x="12422" y="2786"/>
                    <a:pt x="9637" y="0"/>
                    <a:pt x="62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20" name="Google Shape;5528;p70">
              <a:extLst>
                <a:ext uri="{FF2B5EF4-FFF2-40B4-BE49-F238E27FC236}">
                  <a16:creationId xmlns:a16="http://schemas.microsoft.com/office/drawing/2014/main" id="{6E1CB35D-587D-DE33-8A33-0D811628BABE}"/>
                </a:ext>
              </a:extLst>
            </p:cNvPr>
            <p:cNvSpPr/>
            <p:nvPr/>
          </p:nvSpPr>
          <p:spPr>
            <a:xfrm>
              <a:off x="1529350" y="583200"/>
              <a:ext cx="423475" cy="157450"/>
            </a:xfrm>
            <a:custGeom>
              <a:avLst/>
              <a:gdLst/>
              <a:ahLst/>
              <a:cxnLst/>
              <a:rect l="l" t="t" r="r" b="b"/>
              <a:pathLst>
                <a:path w="16939" h="6298" extrusionOk="0">
                  <a:moveTo>
                    <a:pt x="4050" y="1"/>
                  </a:moveTo>
                  <a:cubicBezTo>
                    <a:pt x="1545" y="582"/>
                    <a:pt x="0" y="1642"/>
                    <a:pt x="0" y="2909"/>
                  </a:cubicBezTo>
                  <a:cubicBezTo>
                    <a:pt x="0" y="5111"/>
                    <a:pt x="4364" y="6297"/>
                    <a:pt x="8471" y="6297"/>
                  </a:cubicBezTo>
                  <a:cubicBezTo>
                    <a:pt x="12575" y="6297"/>
                    <a:pt x="16938" y="5111"/>
                    <a:pt x="16938" y="2909"/>
                  </a:cubicBezTo>
                  <a:cubicBezTo>
                    <a:pt x="16938" y="1642"/>
                    <a:pt x="15391" y="579"/>
                    <a:pt x="12882" y="1"/>
                  </a:cubicBezTo>
                  <a:lnTo>
                    <a:pt x="10040" y="4445"/>
                  </a:lnTo>
                  <a:cubicBezTo>
                    <a:pt x="9673" y="5018"/>
                    <a:pt x="9071" y="5305"/>
                    <a:pt x="8469" y="5305"/>
                  </a:cubicBezTo>
                  <a:cubicBezTo>
                    <a:pt x="7867" y="5305"/>
                    <a:pt x="7265" y="5018"/>
                    <a:pt x="6899" y="4445"/>
                  </a:cubicBezTo>
                  <a:lnTo>
                    <a:pt x="405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26" name="Google Shape;5529;p70">
            <a:extLst>
              <a:ext uri="{FF2B5EF4-FFF2-40B4-BE49-F238E27FC236}">
                <a16:creationId xmlns:a16="http://schemas.microsoft.com/office/drawing/2014/main" id="{9B83294E-6A24-FA3B-C472-242D943B0942}"/>
              </a:ext>
            </a:extLst>
          </p:cNvPr>
          <p:cNvGrpSpPr/>
          <p:nvPr/>
        </p:nvGrpSpPr>
        <p:grpSpPr>
          <a:xfrm>
            <a:off x="2093879" y="2329572"/>
            <a:ext cx="454520" cy="238549"/>
            <a:chOff x="2084325" y="363300"/>
            <a:chExt cx="484150" cy="254100"/>
          </a:xfrm>
          <a:solidFill>
            <a:schemeClr val="tx1"/>
          </a:solidFill>
        </p:grpSpPr>
        <p:sp>
          <p:nvSpPr>
            <p:cNvPr id="28" name="Google Shape;5530;p70">
              <a:extLst>
                <a:ext uri="{FF2B5EF4-FFF2-40B4-BE49-F238E27FC236}">
                  <a16:creationId xmlns:a16="http://schemas.microsoft.com/office/drawing/2014/main" id="{6A356CE2-72BB-79D2-C2E6-E6C0F8D16F1E}"/>
                </a:ext>
              </a:extLst>
            </p:cNvPr>
            <p:cNvSpPr/>
            <p:nvPr/>
          </p:nvSpPr>
          <p:spPr>
            <a:xfrm>
              <a:off x="2084325" y="363300"/>
              <a:ext cx="484150" cy="254100"/>
            </a:xfrm>
            <a:custGeom>
              <a:avLst/>
              <a:gdLst/>
              <a:ahLst/>
              <a:cxnLst/>
              <a:rect l="l" t="t" r="r" b="b"/>
              <a:pathLst>
                <a:path w="19366" h="10164" extrusionOk="0">
                  <a:moveTo>
                    <a:pt x="9686" y="1128"/>
                  </a:moveTo>
                  <a:cubicBezTo>
                    <a:pt x="10195" y="1128"/>
                    <a:pt x="10707" y="1226"/>
                    <a:pt x="11196" y="1428"/>
                  </a:cubicBezTo>
                  <a:cubicBezTo>
                    <a:pt x="12671" y="2042"/>
                    <a:pt x="13635" y="3482"/>
                    <a:pt x="13635" y="5081"/>
                  </a:cubicBezTo>
                  <a:cubicBezTo>
                    <a:pt x="13632" y="7264"/>
                    <a:pt x="11864" y="9031"/>
                    <a:pt x="9684" y="9034"/>
                  </a:cubicBezTo>
                  <a:cubicBezTo>
                    <a:pt x="8085" y="9034"/>
                    <a:pt x="6643" y="8071"/>
                    <a:pt x="6032" y="6592"/>
                  </a:cubicBezTo>
                  <a:cubicBezTo>
                    <a:pt x="5420" y="5117"/>
                    <a:pt x="5758" y="3415"/>
                    <a:pt x="6887" y="2286"/>
                  </a:cubicBezTo>
                  <a:cubicBezTo>
                    <a:pt x="7645" y="1530"/>
                    <a:pt x="8657" y="1128"/>
                    <a:pt x="9686" y="1128"/>
                  </a:cubicBezTo>
                  <a:close/>
                  <a:moveTo>
                    <a:pt x="9684" y="1"/>
                  </a:moveTo>
                  <a:cubicBezTo>
                    <a:pt x="4502" y="1"/>
                    <a:pt x="361" y="4512"/>
                    <a:pt x="190" y="4704"/>
                  </a:cubicBezTo>
                  <a:cubicBezTo>
                    <a:pt x="0" y="4918"/>
                    <a:pt x="0" y="5243"/>
                    <a:pt x="190" y="5457"/>
                  </a:cubicBezTo>
                  <a:cubicBezTo>
                    <a:pt x="361" y="5650"/>
                    <a:pt x="4502" y="10164"/>
                    <a:pt x="9684" y="10164"/>
                  </a:cubicBezTo>
                  <a:cubicBezTo>
                    <a:pt x="14867" y="10164"/>
                    <a:pt x="19004" y="5650"/>
                    <a:pt x="19176" y="5457"/>
                  </a:cubicBezTo>
                  <a:cubicBezTo>
                    <a:pt x="19365" y="5243"/>
                    <a:pt x="19365" y="4918"/>
                    <a:pt x="19176" y="4704"/>
                  </a:cubicBezTo>
                  <a:cubicBezTo>
                    <a:pt x="19004" y="4512"/>
                    <a:pt x="14867" y="1"/>
                    <a:pt x="96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29" name="Google Shape;5531;p70">
              <a:extLst>
                <a:ext uri="{FF2B5EF4-FFF2-40B4-BE49-F238E27FC236}">
                  <a16:creationId xmlns:a16="http://schemas.microsoft.com/office/drawing/2014/main" id="{C7FA0B72-75F6-853F-F12B-F7D9ECBA514F}"/>
                </a:ext>
              </a:extLst>
            </p:cNvPr>
            <p:cNvSpPr/>
            <p:nvPr/>
          </p:nvSpPr>
          <p:spPr>
            <a:xfrm>
              <a:off x="2250600" y="419775"/>
              <a:ext cx="145175" cy="141125"/>
            </a:xfrm>
            <a:custGeom>
              <a:avLst/>
              <a:gdLst/>
              <a:ahLst/>
              <a:cxnLst/>
              <a:rect l="l" t="t" r="r" b="b"/>
              <a:pathLst>
                <a:path w="5807" h="5645" extrusionOk="0">
                  <a:moveTo>
                    <a:pt x="3018" y="0"/>
                  </a:moveTo>
                  <a:cubicBezTo>
                    <a:pt x="1922" y="0"/>
                    <a:pt x="929" y="634"/>
                    <a:pt x="468" y="1626"/>
                  </a:cubicBezTo>
                  <a:cubicBezTo>
                    <a:pt x="1" y="2623"/>
                    <a:pt x="158" y="3797"/>
                    <a:pt x="862" y="4637"/>
                  </a:cubicBezTo>
                  <a:cubicBezTo>
                    <a:pt x="1407" y="5287"/>
                    <a:pt x="2203" y="5645"/>
                    <a:pt x="3025" y="5645"/>
                  </a:cubicBezTo>
                  <a:cubicBezTo>
                    <a:pt x="3270" y="5645"/>
                    <a:pt x="3518" y="5613"/>
                    <a:pt x="3762" y="5547"/>
                  </a:cubicBezTo>
                  <a:cubicBezTo>
                    <a:pt x="4825" y="5258"/>
                    <a:pt x="5620" y="4382"/>
                    <a:pt x="5807" y="3297"/>
                  </a:cubicBezTo>
                  <a:lnTo>
                    <a:pt x="5807" y="3297"/>
                  </a:lnTo>
                  <a:cubicBezTo>
                    <a:pt x="5625" y="3356"/>
                    <a:pt x="5446" y="3383"/>
                    <a:pt x="5272" y="3383"/>
                  </a:cubicBezTo>
                  <a:cubicBezTo>
                    <a:pt x="4356" y="3383"/>
                    <a:pt x="3596" y="2626"/>
                    <a:pt x="3596" y="1692"/>
                  </a:cubicBezTo>
                  <a:cubicBezTo>
                    <a:pt x="3596" y="1147"/>
                    <a:pt x="3861" y="633"/>
                    <a:pt x="4307" y="316"/>
                  </a:cubicBezTo>
                  <a:cubicBezTo>
                    <a:pt x="3913" y="112"/>
                    <a:pt x="3476" y="3"/>
                    <a:pt x="3033" y="0"/>
                  </a:cubicBezTo>
                  <a:cubicBezTo>
                    <a:pt x="3028" y="0"/>
                    <a:pt x="3023" y="0"/>
                    <a:pt x="30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30" name="Google Shape;5532;p70">
            <a:extLst>
              <a:ext uri="{FF2B5EF4-FFF2-40B4-BE49-F238E27FC236}">
                <a16:creationId xmlns:a16="http://schemas.microsoft.com/office/drawing/2014/main" id="{F9B90953-0CE2-9BBF-EF84-B4BE6BB8A550}"/>
              </a:ext>
            </a:extLst>
          </p:cNvPr>
          <p:cNvGrpSpPr/>
          <p:nvPr/>
        </p:nvGrpSpPr>
        <p:grpSpPr>
          <a:xfrm>
            <a:off x="2692940" y="2222678"/>
            <a:ext cx="397559" cy="452337"/>
            <a:chOff x="2707500" y="249400"/>
            <a:chExt cx="423475" cy="481825"/>
          </a:xfrm>
          <a:solidFill>
            <a:schemeClr val="tx1"/>
          </a:solidFill>
        </p:grpSpPr>
        <p:sp>
          <p:nvSpPr>
            <p:cNvPr id="31" name="Google Shape;5533;p70">
              <a:extLst>
                <a:ext uri="{FF2B5EF4-FFF2-40B4-BE49-F238E27FC236}">
                  <a16:creationId xmlns:a16="http://schemas.microsoft.com/office/drawing/2014/main" id="{D82AF661-81B6-E240-3F6C-7EC2FED8C2CF}"/>
                </a:ext>
              </a:extLst>
            </p:cNvPr>
            <p:cNvSpPr/>
            <p:nvPr/>
          </p:nvSpPr>
          <p:spPr>
            <a:xfrm>
              <a:off x="2739175" y="420675"/>
              <a:ext cx="360100" cy="310550"/>
            </a:xfrm>
            <a:custGeom>
              <a:avLst/>
              <a:gdLst/>
              <a:ahLst/>
              <a:cxnLst/>
              <a:rect l="l" t="t" r="r" b="b"/>
              <a:pathLst>
                <a:path w="14404" h="12422" extrusionOk="0">
                  <a:moveTo>
                    <a:pt x="3816" y="1130"/>
                  </a:moveTo>
                  <a:cubicBezTo>
                    <a:pt x="4126" y="1130"/>
                    <a:pt x="4379" y="1382"/>
                    <a:pt x="4379" y="1696"/>
                  </a:cubicBezTo>
                  <a:lnTo>
                    <a:pt x="4379" y="8471"/>
                  </a:lnTo>
                  <a:cubicBezTo>
                    <a:pt x="4379" y="8781"/>
                    <a:pt x="4126" y="9034"/>
                    <a:pt x="3816" y="9034"/>
                  </a:cubicBezTo>
                  <a:cubicBezTo>
                    <a:pt x="3503" y="9034"/>
                    <a:pt x="3250" y="8781"/>
                    <a:pt x="3250" y="8471"/>
                  </a:cubicBezTo>
                  <a:lnTo>
                    <a:pt x="3250" y="1696"/>
                  </a:lnTo>
                  <a:cubicBezTo>
                    <a:pt x="3250" y="1382"/>
                    <a:pt x="3503" y="1130"/>
                    <a:pt x="3816" y="1130"/>
                  </a:cubicBezTo>
                  <a:close/>
                  <a:moveTo>
                    <a:pt x="7204" y="1130"/>
                  </a:moveTo>
                  <a:cubicBezTo>
                    <a:pt x="7514" y="1130"/>
                    <a:pt x="7767" y="1382"/>
                    <a:pt x="7767" y="1696"/>
                  </a:cubicBezTo>
                  <a:lnTo>
                    <a:pt x="7767" y="8471"/>
                  </a:lnTo>
                  <a:cubicBezTo>
                    <a:pt x="7767" y="8781"/>
                    <a:pt x="7514" y="9034"/>
                    <a:pt x="7204" y="9034"/>
                  </a:cubicBezTo>
                  <a:cubicBezTo>
                    <a:pt x="6891" y="9034"/>
                    <a:pt x="6638" y="8781"/>
                    <a:pt x="6638" y="8471"/>
                  </a:cubicBezTo>
                  <a:lnTo>
                    <a:pt x="6638" y="1696"/>
                  </a:lnTo>
                  <a:cubicBezTo>
                    <a:pt x="6638" y="1382"/>
                    <a:pt x="6891" y="1130"/>
                    <a:pt x="7204" y="1130"/>
                  </a:cubicBezTo>
                  <a:close/>
                  <a:moveTo>
                    <a:pt x="10592" y="1130"/>
                  </a:moveTo>
                  <a:cubicBezTo>
                    <a:pt x="10902" y="1130"/>
                    <a:pt x="11155" y="1382"/>
                    <a:pt x="11155" y="1696"/>
                  </a:cubicBezTo>
                  <a:lnTo>
                    <a:pt x="11155" y="8471"/>
                  </a:lnTo>
                  <a:cubicBezTo>
                    <a:pt x="11155" y="8781"/>
                    <a:pt x="10902" y="9034"/>
                    <a:pt x="10592" y="9034"/>
                  </a:cubicBezTo>
                  <a:cubicBezTo>
                    <a:pt x="10278" y="9034"/>
                    <a:pt x="10025" y="8781"/>
                    <a:pt x="10025" y="8471"/>
                  </a:cubicBezTo>
                  <a:lnTo>
                    <a:pt x="10025" y="1696"/>
                  </a:lnTo>
                  <a:cubicBezTo>
                    <a:pt x="10025" y="1382"/>
                    <a:pt x="10278" y="1130"/>
                    <a:pt x="10592" y="1130"/>
                  </a:cubicBezTo>
                  <a:close/>
                  <a:moveTo>
                    <a:pt x="1" y="0"/>
                  </a:moveTo>
                  <a:lnTo>
                    <a:pt x="901" y="10880"/>
                  </a:lnTo>
                  <a:cubicBezTo>
                    <a:pt x="976" y="11754"/>
                    <a:pt x="1705" y="12422"/>
                    <a:pt x="2582" y="12422"/>
                  </a:cubicBezTo>
                  <a:cubicBezTo>
                    <a:pt x="2584" y="12422"/>
                    <a:pt x="2586" y="12422"/>
                    <a:pt x="2588" y="12422"/>
                  </a:cubicBezTo>
                  <a:lnTo>
                    <a:pt x="11817" y="12422"/>
                  </a:lnTo>
                  <a:cubicBezTo>
                    <a:pt x="11819" y="12422"/>
                    <a:pt x="11821" y="12422"/>
                    <a:pt x="11823" y="12422"/>
                  </a:cubicBezTo>
                  <a:cubicBezTo>
                    <a:pt x="12700" y="12422"/>
                    <a:pt x="13431" y="11751"/>
                    <a:pt x="13503" y="10877"/>
                  </a:cubicBezTo>
                  <a:lnTo>
                    <a:pt x="1440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32" name="Google Shape;5534;p70">
              <a:extLst>
                <a:ext uri="{FF2B5EF4-FFF2-40B4-BE49-F238E27FC236}">
                  <a16:creationId xmlns:a16="http://schemas.microsoft.com/office/drawing/2014/main" id="{BEC1EECB-E87C-1917-5304-D4A5760495F4}"/>
                </a:ext>
              </a:extLst>
            </p:cNvPr>
            <p:cNvSpPr/>
            <p:nvPr/>
          </p:nvSpPr>
          <p:spPr>
            <a:xfrm>
              <a:off x="2707500" y="249400"/>
              <a:ext cx="423475" cy="141175"/>
            </a:xfrm>
            <a:custGeom>
              <a:avLst/>
              <a:gdLst/>
              <a:ahLst/>
              <a:cxnLst/>
              <a:rect l="l" t="t" r="r" b="b"/>
              <a:pathLst>
                <a:path w="16939" h="5647" extrusionOk="0">
                  <a:moveTo>
                    <a:pt x="9600" y="1130"/>
                  </a:moveTo>
                  <a:cubicBezTo>
                    <a:pt x="9910" y="1130"/>
                    <a:pt x="10163" y="1383"/>
                    <a:pt x="10163" y="1696"/>
                  </a:cubicBezTo>
                  <a:lnTo>
                    <a:pt x="10163" y="2259"/>
                  </a:lnTo>
                  <a:lnTo>
                    <a:pt x="6776" y="2259"/>
                  </a:lnTo>
                  <a:lnTo>
                    <a:pt x="6776" y="1696"/>
                  </a:lnTo>
                  <a:cubicBezTo>
                    <a:pt x="6776" y="1383"/>
                    <a:pt x="7029" y="1130"/>
                    <a:pt x="7342" y="1130"/>
                  </a:cubicBezTo>
                  <a:close/>
                  <a:moveTo>
                    <a:pt x="7342" y="1"/>
                  </a:moveTo>
                  <a:cubicBezTo>
                    <a:pt x="6405" y="1"/>
                    <a:pt x="5646" y="760"/>
                    <a:pt x="5646" y="1696"/>
                  </a:cubicBezTo>
                  <a:lnTo>
                    <a:pt x="5646" y="2259"/>
                  </a:lnTo>
                  <a:lnTo>
                    <a:pt x="1696" y="2259"/>
                  </a:lnTo>
                  <a:cubicBezTo>
                    <a:pt x="759" y="2259"/>
                    <a:pt x="0" y="3018"/>
                    <a:pt x="0" y="3954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375" y="5647"/>
                  </a:lnTo>
                  <a:cubicBezTo>
                    <a:pt x="16686" y="5647"/>
                    <a:pt x="16939" y="5394"/>
                    <a:pt x="16939" y="5084"/>
                  </a:cubicBezTo>
                  <a:lnTo>
                    <a:pt x="16939" y="3954"/>
                  </a:lnTo>
                  <a:cubicBezTo>
                    <a:pt x="16939" y="3018"/>
                    <a:pt x="16180" y="2259"/>
                    <a:pt x="15246" y="2259"/>
                  </a:cubicBezTo>
                  <a:lnTo>
                    <a:pt x="11292" y="2259"/>
                  </a:lnTo>
                  <a:lnTo>
                    <a:pt x="11292" y="1696"/>
                  </a:lnTo>
                  <a:cubicBezTo>
                    <a:pt x="11292" y="760"/>
                    <a:pt x="10534" y="1"/>
                    <a:pt x="96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33" name="Google Shape;5535;p70">
            <a:extLst>
              <a:ext uri="{FF2B5EF4-FFF2-40B4-BE49-F238E27FC236}">
                <a16:creationId xmlns:a16="http://schemas.microsoft.com/office/drawing/2014/main" id="{BB7C44BF-A597-6146-C1C9-7BD9AAED95BF}"/>
              </a:ext>
            </a:extLst>
          </p:cNvPr>
          <p:cNvGrpSpPr/>
          <p:nvPr/>
        </p:nvGrpSpPr>
        <p:grpSpPr>
          <a:xfrm>
            <a:off x="3763208" y="2223007"/>
            <a:ext cx="469799" cy="451680"/>
            <a:chOff x="3854700" y="249750"/>
            <a:chExt cx="500425" cy="481125"/>
          </a:xfrm>
          <a:solidFill>
            <a:schemeClr val="tx1"/>
          </a:solidFill>
        </p:grpSpPr>
        <p:sp>
          <p:nvSpPr>
            <p:cNvPr id="34" name="Google Shape;5536;p70">
              <a:extLst>
                <a:ext uri="{FF2B5EF4-FFF2-40B4-BE49-F238E27FC236}">
                  <a16:creationId xmlns:a16="http://schemas.microsoft.com/office/drawing/2014/main" id="{ECEC88D4-894A-6A05-7660-1773105C3A01}"/>
                </a:ext>
              </a:extLst>
            </p:cNvPr>
            <p:cNvSpPr/>
            <p:nvPr/>
          </p:nvSpPr>
          <p:spPr>
            <a:xfrm>
              <a:off x="4206725" y="598350"/>
              <a:ext cx="70775" cy="68025"/>
            </a:xfrm>
            <a:custGeom>
              <a:avLst/>
              <a:gdLst/>
              <a:ahLst/>
              <a:cxnLst/>
              <a:rect l="l" t="t" r="r" b="b"/>
              <a:pathLst>
                <a:path w="2831" h="2721" extrusionOk="0">
                  <a:moveTo>
                    <a:pt x="622" y="1"/>
                  </a:moveTo>
                  <a:cubicBezTo>
                    <a:pt x="478" y="1"/>
                    <a:pt x="333" y="56"/>
                    <a:pt x="223" y="165"/>
                  </a:cubicBezTo>
                  <a:cubicBezTo>
                    <a:pt x="0" y="388"/>
                    <a:pt x="0" y="744"/>
                    <a:pt x="223" y="966"/>
                  </a:cubicBezTo>
                  <a:lnTo>
                    <a:pt x="1819" y="2562"/>
                  </a:lnTo>
                  <a:cubicBezTo>
                    <a:pt x="1929" y="2668"/>
                    <a:pt x="2070" y="2721"/>
                    <a:pt x="2211" y="2721"/>
                  </a:cubicBezTo>
                  <a:cubicBezTo>
                    <a:pt x="2356" y="2721"/>
                    <a:pt x="2501" y="2665"/>
                    <a:pt x="2611" y="2553"/>
                  </a:cubicBezTo>
                  <a:cubicBezTo>
                    <a:pt x="2828" y="2337"/>
                    <a:pt x="2831" y="1984"/>
                    <a:pt x="2617" y="1764"/>
                  </a:cubicBezTo>
                  <a:lnTo>
                    <a:pt x="1021" y="165"/>
                  </a:lnTo>
                  <a:cubicBezTo>
                    <a:pt x="911" y="56"/>
                    <a:pt x="767" y="1"/>
                    <a:pt x="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35" name="Google Shape;5537;p70">
              <a:extLst>
                <a:ext uri="{FF2B5EF4-FFF2-40B4-BE49-F238E27FC236}">
                  <a16:creationId xmlns:a16="http://schemas.microsoft.com/office/drawing/2014/main" id="{369C0139-05C5-AEFB-6FCD-704F5787243A}"/>
                </a:ext>
              </a:extLst>
            </p:cNvPr>
            <p:cNvSpPr/>
            <p:nvPr/>
          </p:nvSpPr>
          <p:spPr>
            <a:xfrm>
              <a:off x="4226750" y="538600"/>
              <a:ext cx="91250" cy="48150"/>
            </a:xfrm>
            <a:custGeom>
              <a:avLst/>
              <a:gdLst/>
              <a:ahLst/>
              <a:cxnLst/>
              <a:rect l="l" t="t" r="r" b="b"/>
              <a:pathLst>
                <a:path w="3650" h="1926" extrusionOk="0">
                  <a:moveTo>
                    <a:pt x="631" y="1"/>
                  </a:moveTo>
                  <a:cubicBezTo>
                    <a:pt x="393" y="1"/>
                    <a:pt x="175" y="151"/>
                    <a:pt x="97" y="387"/>
                  </a:cubicBezTo>
                  <a:cubicBezTo>
                    <a:pt x="0" y="676"/>
                    <a:pt x="151" y="993"/>
                    <a:pt x="440" y="1098"/>
                  </a:cubicBezTo>
                  <a:lnTo>
                    <a:pt x="2837" y="1896"/>
                  </a:lnTo>
                  <a:cubicBezTo>
                    <a:pt x="2896" y="1916"/>
                    <a:pt x="2956" y="1925"/>
                    <a:pt x="3014" y="1925"/>
                  </a:cubicBezTo>
                  <a:cubicBezTo>
                    <a:pt x="3251" y="1925"/>
                    <a:pt x="3471" y="1774"/>
                    <a:pt x="3551" y="1538"/>
                  </a:cubicBezTo>
                  <a:cubicBezTo>
                    <a:pt x="3650" y="1243"/>
                    <a:pt x="3490" y="920"/>
                    <a:pt x="3192" y="824"/>
                  </a:cubicBezTo>
                  <a:lnTo>
                    <a:pt x="798" y="26"/>
                  </a:lnTo>
                  <a:cubicBezTo>
                    <a:pt x="742" y="9"/>
                    <a:pt x="686" y="1"/>
                    <a:pt x="6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36" name="Google Shape;5538;p70">
              <a:extLst>
                <a:ext uri="{FF2B5EF4-FFF2-40B4-BE49-F238E27FC236}">
                  <a16:creationId xmlns:a16="http://schemas.microsoft.com/office/drawing/2014/main" id="{D5386EE4-CB36-6BC8-E09B-1A2857D86CDA}"/>
                </a:ext>
              </a:extLst>
            </p:cNvPr>
            <p:cNvSpPr/>
            <p:nvPr/>
          </p:nvSpPr>
          <p:spPr>
            <a:xfrm>
              <a:off x="4146500" y="618325"/>
              <a:ext cx="52050" cy="88650"/>
            </a:xfrm>
            <a:custGeom>
              <a:avLst/>
              <a:gdLst/>
              <a:ahLst/>
              <a:cxnLst/>
              <a:rect l="l" t="t" r="r" b="b"/>
              <a:pathLst>
                <a:path w="2082" h="3546" extrusionOk="0">
                  <a:moveTo>
                    <a:pt x="632" y="1"/>
                  </a:moveTo>
                  <a:cubicBezTo>
                    <a:pt x="574" y="1"/>
                    <a:pt x="514" y="10"/>
                    <a:pt x="455" y="29"/>
                  </a:cubicBezTo>
                  <a:cubicBezTo>
                    <a:pt x="160" y="128"/>
                    <a:pt x="0" y="447"/>
                    <a:pt x="100" y="746"/>
                  </a:cubicBezTo>
                  <a:lnTo>
                    <a:pt x="898" y="3140"/>
                  </a:lnTo>
                  <a:cubicBezTo>
                    <a:pt x="970" y="3386"/>
                    <a:pt x="1196" y="3546"/>
                    <a:pt x="1439" y="3546"/>
                  </a:cubicBezTo>
                  <a:cubicBezTo>
                    <a:pt x="1498" y="3546"/>
                    <a:pt x="1558" y="3536"/>
                    <a:pt x="1617" y="3516"/>
                  </a:cubicBezTo>
                  <a:cubicBezTo>
                    <a:pt x="1921" y="3417"/>
                    <a:pt x="2081" y="3082"/>
                    <a:pt x="1970" y="2784"/>
                  </a:cubicBezTo>
                  <a:lnTo>
                    <a:pt x="1172" y="387"/>
                  </a:lnTo>
                  <a:cubicBezTo>
                    <a:pt x="1092" y="150"/>
                    <a:pt x="871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37" name="Google Shape;5539;p70">
              <a:extLst>
                <a:ext uri="{FF2B5EF4-FFF2-40B4-BE49-F238E27FC236}">
                  <a16:creationId xmlns:a16="http://schemas.microsoft.com/office/drawing/2014/main" id="{1D81BE5C-D4E7-8EDF-BB73-95D7C01B7DFA}"/>
                </a:ext>
              </a:extLst>
            </p:cNvPr>
            <p:cNvSpPr/>
            <p:nvPr/>
          </p:nvSpPr>
          <p:spPr>
            <a:xfrm>
              <a:off x="3927425" y="319075"/>
              <a:ext cx="70650" cy="67850"/>
            </a:xfrm>
            <a:custGeom>
              <a:avLst/>
              <a:gdLst/>
              <a:ahLst/>
              <a:cxnLst/>
              <a:rect l="l" t="t" r="r" b="b"/>
              <a:pathLst>
                <a:path w="2826" h="2714" extrusionOk="0">
                  <a:moveTo>
                    <a:pt x="621" y="0"/>
                  </a:moveTo>
                  <a:cubicBezTo>
                    <a:pt x="477" y="0"/>
                    <a:pt x="333" y="55"/>
                    <a:pt x="223" y="165"/>
                  </a:cubicBezTo>
                  <a:cubicBezTo>
                    <a:pt x="4" y="385"/>
                    <a:pt x="1" y="737"/>
                    <a:pt x="214" y="957"/>
                  </a:cubicBezTo>
                  <a:lnTo>
                    <a:pt x="1813" y="2556"/>
                  </a:lnTo>
                  <a:cubicBezTo>
                    <a:pt x="1922" y="2661"/>
                    <a:pt x="2062" y="2714"/>
                    <a:pt x="2203" y="2714"/>
                  </a:cubicBezTo>
                  <a:cubicBezTo>
                    <a:pt x="2348" y="2714"/>
                    <a:pt x="2494" y="2658"/>
                    <a:pt x="2605" y="2547"/>
                  </a:cubicBezTo>
                  <a:cubicBezTo>
                    <a:pt x="2822" y="2330"/>
                    <a:pt x="2825" y="1977"/>
                    <a:pt x="2611" y="1755"/>
                  </a:cubicBezTo>
                  <a:lnTo>
                    <a:pt x="1012" y="159"/>
                  </a:lnTo>
                  <a:cubicBezTo>
                    <a:pt x="904" y="53"/>
                    <a:pt x="762" y="0"/>
                    <a:pt x="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38" name="Google Shape;5540;p70">
              <a:extLst>
                <a:ext uri="{FF2B5EF4-FFF2-40B4-BE49-F238E27FC236}">
                  <a16:creationId xmlns:a16="http://schemas.microsoft.com/office/drawing/2014/main" id="{5961B645-D48F-9BAC-9255-522BFC1610FA}"/>
                </a:ext>
              </a:extLst>
            </p:cNvPr>
            <p:cNvSpPr/>
            <p:nvPr/>
          </p:nvSpPr>
          <p:spPr>
            <a:xfrm>
              <a:off x="4007000" y="279300"/>
              <a:ext cx="51675" cy="88150"/>
            </a:xfrm>
            <a:custGeom>
              <a:avLst/>
              <a:gdLst/>
              <a:ahLst/>
              <a:cxnLst/>
              <a:rect l="l" t="t" r="r" b="b"/>
              <a:pathLst>
                <a:path w="2067" h="3526" extrusionOk="0">
                  <a:moveTo>
                    <a:pt x="632" y="0"/>
                  </a:moveTo>
                  <a:cubicBezTo>
                    <a:pt x="573" y="0"/>
                    <a:pt x="512" y="10"/>
                    <a:pt x="452" y="30"/>
                  </a:cubicBezTo>
                  <a:cubicBezTo>
                    <a:pt x="160" y="127"/>
                    <a:pt x="0" y="437"/>
                    <a:pt x="91" y="732"/>
                  </a:cubicBezTo>
                  <a:lnTo>
                    <a:pt x="889" y="3126"/>
                  </a:lnTo>
                  <a:cubicBezTo>
                    <a:pt x="964" y="3370"/>
                    <a:pt x="1188" y="3525"/>
                    <a:pt x="1428" y="3525"/>
                  </a:cubicBezTo>
                  <a:cubicBezTo>
                    <a:pt x="1487" y="3525"/>
                    <a:pt x="1547" y="3516"/>
                    <a:pt x="1605" y="3496"/>
                  </a:cubicBezTo>
                  <a:cubicBezTo>
                    <a:pt x="1907" y="3397"/>
                    <a:pt x="2066" y="3069"/>
                    <a:pt x="1961" y="2771"/>
                  </a:cubicBezTo>
                  <a:lnTo>
                    <a:pt x="1160" y="374"/>
                  </a:lnTo>
                  <a:cubicBezTo>
                    <a:pt x="1079" y="144"/>
                    <a:pt x="863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39" name="Google Shape;5541;p70">
              <a:extLst>
                <a:ext uri="{FF2B5EF4-FFF2-40B4-BE49-F238E27FC236}">
                  <a16:creationId xmlns:a16="http://schemas.microsoft.com/office/drawing/2014/main" id="{92008FD2-3562-A722-374C-1D3E826267FF}"/>
                </a:ext>
              </a:extLst>
            </p:cNvPr>
            <p:cNvSpPr/>
            <p:nvPr/>
          </p:nvSpPr>
          <p:spPr>
            <a:xfrm>
              <a:off x="3887300" y="398850"/>
              <a:ext cx="91800" cy="48250"/>
            </a:xfrm>
            <a:custGeom>
              <a:avLst/>
              <a:gdLst/>
              <a:ahLst/>
              <a:cxnLst/>
              <a:rect l="l" t="t" r="r" b="b"/>
              <a:pathLst>
                <a:path w="3672" h="1930" extrusionOk="0">
                  <a:moveTo>
                    <a:pt x="638" y="0"/>
                  </a:moveTo>
                  <a:cubicBezTo>
                    <a:pt x="399" y="0"/>
                    <a:pt x="178" y="150"/>
                    <a:pt x="100" y="385"/>
                  </a:cubicBezTo>
                  <a:cubicBezTo>
                    <a:pt x="1" y="678"/>
                    <a:pt x="154" y="991"/>
                    <a:pt x="443" y="1096"/>
                  </a:cubicBezTo>
                  <a:lnTo>
                    <a:pt x="2840" y="1894"/>
                  </a:lnTo>
                  <a:cubicBezTo>
                    <a:pt x="2905" y="1918"/>
                    <a:pt x="2971" y="1930"/>
                    <a:pt x="3036" y="1930"/>
                  </a:cubicBezTo>
                  <a:cubicBezTo>
                    <a:pt x="3271" y="1930"/>
                    <a:pt x="3492" y="1781"/>
                    <a:pt x="3572" y="1545"/>
                  </a:cubicBezTo>
                  <a:cubicBezTo>
                    <a:pt x="3671" y="1241"/>
                    <a:pt x="3503" y="915"/>
                    <a:pt x="3195" y="825"/>
                  </a:cubicBezTo>
                  <a:lnTo>
                    <a:pt x="802" y="24"/>
                  </a:lnTo>
                  <a:cubicBezTo>
                    <a:pt x="747" y="8"/>
                    <a:pt x="692" y="0"/>
                    <a:pt x="6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40" name="Google Shape;5542;p70">
              <a:extLst>
                <a:ext uri="{FF2B5EF4-FFF2-40B4-BE49-F238E27FC236}">
                  <a16:creationId xmlns:a16="http://schemas.microsoft.com/office/drawing/2014/main" id="{4456535A-B5DB-BED7-E844-A32A55EFB967}"/>
                </a:ext>
              </a:extLst>
            </p:cNvPr>
            <p:cNvSpPr/>
            <p:nvPr/>
          </p:nvSpPr>
          <p:spPr>
            <a:xfrm>
              <a:off x="3854700" y="413675"/>
              <a:ext cx="353475" cy="317200"/>
            </a:xfrm>
            <a:custGeom>
              <a:avLst/>
              <a:gdLst/>
              <a:ahLst/>
              <a:cxnLst/>
              <a:rect l="l" t="t" r="r" b="b"/>
              <a:pathLst>
                <a:path w="14139" h="12688" extrusionOk="0">
                  <a:moveTo>
                    <a:pt x="12278" y="0"/>
                  </a:moveTo>
                  <a:lnTo>
                    <a:pt x="10639" y="1635"/>
                  </a:lnTo>
                  <a:cubicBezTo>
                    <a:pt x="10811" y="1720"/>
                    <a:pt x="10971" y="1831"/>
                    <a:pt x="11109" y="1964"/>
                  </a:cubicBezTo>
                  <a:cubicBezTo>
                    <a:pt x="11772" y="2623"/>
                    <a:pt x="11772" y="3698"/>
                    <a:pt x="11109" y="4358"/>
                  </a:cubicBezTo>
                  <a:lnTo>
                    <a:pt x="5520" y="9949"/>
                  </a:lnTo>
                  <a:cubicBezTo>
                    <a:pt x="5189" y="10281"/>
                    <a:pt x="4755" y="10446"/>
                    <a:pt x="4322" y="10446"/>
                  </a:cubicBezTo>
                  <a:cubicBezTo>
                    <a:pt x="3889" y="10446"/>
                    <a:pt x="3456" y="10281"/>
                    <a:pt x="3126" y="9949"/>
                  </a:cubicBezTo>
                  <a:cubicBezTo>
                    <a:pt x="2464" y="9287"/>
                    <a:pt x="2464" y="8215"/>
                    <a:pt x="3126" y="7552"/>
                  </a:cubicBezTo>
                  <a:lnTo>
                    <a:pt x="5331" y="5351"/>
                  </a:lnTo>
                  <a:cubicBezTo>
                    <a:pt x="4924" y="4499"/>
                    <a:pt x="4764" y="3554"/>
                    <a:pt x="4867" y="2620"/>
                  </a:cubicBezTo>
                  <a:lnTo>
                    <a:pt x="4867" y="2620"/>
                  </a:lnTo>
                  <a:lnTo>
                    <a:pt x="1527" y="5956"/>
                  </a:lnTo>
                  <a:cubicBezTo>
                    <a:pt x="1" y="7501"/>
                    <a:pt x="7" y="9992"/>
                    <a:pt x="1545" y="11530"/>
                  </a:cubicBezTo>
                  <a:cubicBezTo>
                    <a:pt x="2316" y="12301"/>
                    <a:pt x="3328" y="12687"/>
                    <a:pt x="4340" y="12687"/>
                  </a:cubicBezTo>
                  <a:cubicBezTo>
                    <a:pt x="5344" y="12687"/>
                    <a:pt x="6348" y="12307"/>
                    <a:pt x="7119" y="11545"/>
                  </a:cubicBezTo>
                  <a:lnTo>
                    <a:pt x="12708" y="5956"/>
                  </a:lnTo>
                  <a:cubicBezTo>
                    <a:pt x="13783" y="4878"/>
                    <a:pt x="14139" y="3276"/>
                    <a:pt x="13627" y="1843"/>
                  </a:cubicBezTo>
                  <a:cubicBezTo>
                    <a:pt x="13500" y="1467"/>
                    <a:pt x="13316" y="1114"/>
                    <a:pt x="13076" y="798"/>
                  </a:cubicBezTo>
                  <a:lnTo>
                    <a:pt x="13066" y="807"/>
                  </a:lnTo>
                  <a:cubicBezTo>
                    <a:pt x="12955" y="663"/>
                    <a:pt x="12844" y="503"/>
                    <a:pt x="12708" y="368"/>
                  </a:cubicBezTo>
                  <a:cubicBezTo>
                    <a:pt x="12570" y="235"/>
                    <a:pt x="12428" y="115"/>
                    <a:pt x="12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41" name="Google Shape;5543;p70">
              <a:extLst>
                <a:ext uri="{FF2B5EF4-FFF2-40B4-BE49-F238E27FC236}">
                  <a16:creationId xmlns:a16="http://schemas.microsoft.com/office/drawing/2014/main" id="{E1498DB4-7EF8-7701-6A32-2A7F7A90DEDB}"/>
                </a:ext>
              </a:extLst>
            </p:cNvPr>
            <p:cNvSpPr/>
            <p:nvPr/>
          </p:nvSpPr>
          <p:spPr>
            <a:xfrm>
              <a:off x="3996825" y="249750"/>
              <a:ext cx="358300" cy="322025"/>
            </a:xfrm>
            <a:custGeom>
              <a:avLst/>
              <a:gdLst/>
              <a:ahLst/>
              <a:cxnLst/>
              <a:rect l="l" t="t" r="r" b="b"/>
              <a:pathLst>
                <a:path w="14332" h="12881" extrusionOk="0">
                  <a:moveTo>
                    <a:pt x="9993" y="1"/>
                  </a:moveTo>
                  <a:cubicBezTo>
                    <a:pt x="8989" y="1"/>
                    <a:pt x="7985" y="381"/>
                    <a:pt x="7216" y="1143"/>
                  </a:cubicBezTo>
                  <a:lnTo>
                    <a:pt x="1434" y="6925"/>
                  </a:lnTo>
                  <a:cubicBezTo>
                    <a:pt x="359" y="8003"/>
                    <a:pt x="1" y="9605"/>
                    <a:pt x="516" y="11038"/>
                  </a:cubicBezTo>
                  <a:cubicBezTo>
                    <a:pt x="639" y="11414"/>
                    <a:pt x="826" y="11767"/>
                    <a:pt x="1067" y="12083"/>
                  </a:cubicBezTo>
                  <a:lnTo>
                    <a:pt x="1073" y="12074"/>
                  </a:lnTo>
                  <a:cubicBezTo>
                    <a:pt x="1187" y="12218"/>
                    <a:pt x="1296" y="12378"/>
                    <a:pt x="1434" y="12513"/>
                  </a:cubicBezTo>
                  <a:cubicBezTo>
                    <a:pt x="1570" y="12646"/>
                    <a:pt x="1711" y="12766"/>
                    <a:pt x="1865" y="12881"/>
                  </a:cubicBezTo>
                  <a:lnTo>
                    <a:pt x="3500" y="11243"/>
                  </a:lnTo>
                  <a:cubicBezTo>
                    <a:pt x="3328" y="11158"/>
                    <a:pt x="3169" y="11050"/>
                    <a:pt x="3030" y="10918"/>
                  </a:cubicBezTo>
                  <a:cubicBezTo>
                    <a:pt x="2368" y="10255"/>
                    <a:pt x="2368" y="9183"/>
                    <a:pt x="3030" y="8521"/>
                  </a:cubicBezTo>
                  <a:lnTo>
                    <a:pt x="8812" y="2739"/>
                  </a:lnTo>
                  <a:cubicBezTo>
                    <a:pt x="9143" y="2408"/>
                    <a:pt x="9577" y="2242"/>
                    <a:pt x="10010" y="2242"/>
                  </a:cubicBezTo>
                  <a:cubicBezTo>
                    <a:pt x="10443" y="2242"/>
                    <a:pt x="10876" y="2408"/>
                    <a:pt x="11206" y="2739"/>
                  </a:cubicBezTo>
                  <a:cubicBezTo>
                    <a:pt x="11868" y="3401"/>
                    <a:pt x="11868" y="4473"/>
                    <a:pt x="11206" y="5136"/>
                  </a:cubicBezTo>
                  <a:lnTo>
                    <a:pt x="8812" y="7530"/>
                  </a:lnTo>
                  <a:cubicBezTo>
                    <a:pt x="9215" y="8382"/>
                    <a:pt x="9375" y="9328"/>
                    <a:pt x="9273" y="10261"/>
                  </a:cubicBezTo>
                  <a:lnTo>
                    <a:pt x="12805" y="6732"/>
                  </a:lnTo>
                  <a:cubicBezTo>
                    <a:pt x="14331" y="5187"/>
                    <a:pt x="14325" y="2697"/>
                    <a:pt x="12787" y="1158"/>
                  </a:cubicBezTo>
                  <a:cubicBezTo>
                    <a:pt x="12016" y="387"/>
                    <a:pt x="11004" y="1"/>
                    <a:pt x="9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42" name="Google Shape;5544;p70">
            <a:extLst>
              <a:ext uri="{FF2B5EF4-FFF2-40B4-BE49-F238E27FC236}">
                <a16:creationId xmlns:a16="http://schemas.microsoft.com/office/drawing/2014/main" id="{18D80CB5-060E-173E-3F53-645733F0811E}"/>
              </a:ext>
            </a:extLst>
          </p:cNvPr>
          <p:cNvGrpSpPr/>
          <p:nvPr/>
        </p:nvGrpSpPr>
        <p:grpSpPr>
          <a:xfrm>
            <a:off x="4320526" y="2223007"/>
            <a:ext cx="469799" cy="451680"/>
            <a:chOff x="4447550" y="249750"/>
            <a:chExt cx="500425" cy="481125"/>
          </a:xfrm>
          <a:solidFill>
            <a:schemeClr val="tx1"/>
          </a:solidFill>
        </p:grpSpPr>
        <p:sp>
          <p:nvSpPr>
            <p:cNvPr id="43" name="Google Shape;5545;p70">
              <a:extLst>
                <a:ext uri="{FF2B5EF4-FFF2-40B4-BE49-F238E27FC236}">
                  <a16:creationId xmlns:a16="http://schemas.microsoft.com/office/drawing/2014/main" id="{1CFE2AAC-BDD0-6A0A-645C-94AA77F0FD03}"/>
                </a:ext>
              </a:extLst>
            </p:cNvPr>
            <p:cNvSpPr/>
            <p:nvPr/>
          </p:nvSpPr>
          <p:spPr>
            <a:xfrm>
              <a:off x="4447550" y="413675"/>
              <a:ext cx="353475" cy="317200"/>
            </a:xfrm>
            <a:custGeom>
              <a:avLst/>
              <a:gdLst/>
              <a:ahLst/>
              <a:cxnLst/>
              <a:rect l="l" t="t" r="r" b="b"/>
              <a:pathLst>
                <a:path w="14139" h="12688" extrusionOk="0">
                  <a:moveTo>
                    <a:pt x="12274" y="0"/>
                  </a:moveTo>
                  <a:lnTo>
                    <a:pt x="10639" y="1635"/>
                  </a:lnTo>
                  <a:cubicBezTo>
                    <a:pt x="10811" y="1720"/>
                    <a:pt x="10970" y="1831"/>
                    <a:pt x="11109" y="1964"/>
                  </a:cubicBezTo>
                  <a:cubicBezTo>
                    <a:pt x="11771" y="2623"/>
                    <a:pt x="11771" y="3698"/>
                    <a:pt x="11109" y="4358"/>
                  </a:cubicBezTo>
                  <a:lnTo>
                    <a:pt x="5520" y="9949"/>
                  </a:lnTo>
                  <a:cubicBezTo>
                    <a:pt x="5189" y="10281"/>
                    <a:pt x="4755" y="10446"/>
                    <a:pt x="4322" y="10446"/>
                  </a:cubicBezTo>
                  <a:cubicBezTo>
                    <a:pt x="3889" y="10446"/>
                    <a:pt x="3456" y="10281"/>
                    <a:pt x="3126" y="9949"/>
                  </a:cubicBezTo>
                  <a:cubicBezTo>
                    <a:pt x="2463" y="9287"/>
                    <a:pt x="2463" y="8215"/>
                    <a:pt x="3126" y="7552"/>
                  </a:cubicBezTo>
                  <a:lnTo>
                    <a:pt x="5330" y="5351"/>
                  </a:lnTo>
                  <a:cubicBezTo>
                    <a:pt x="4924" y="4499"/>
                    <a:pt x="4764" y="3554"/>
                    <a:pt x="4866" y="2620"/>
                  </a:cubicBezTo>
                  <a:lnTo>
                    <a:pt x="4866" y="2620"/>
                  </a:lnTo>
                  <a:lnTo>
                    <a:pt x="1527" y="5956"/>
                  </a:lnTo>
                  <a:cubicBezTo>
                    <a:pt x="0" y="7501"/>
                    <a:pt x="6" y="9992"/>
                    <a:pt x="1545" y="11530"/>
                  </a:cubicBezTo>
                  <a:cubicBezTo>
                    <a:pt x="2316" y="12301"/>
                    <a:pt x="3327" y="12687"/>
                    <a:pt x="4339" y="12687"/>
                  </a:cubicBezTo>
                  <a:cubicBezTo>
                    <a:pt x="5343" y="12687"/>
                    <a:pt x="6348" y="12307"/>
                    <a:pt x="7119" y="11545"/>
                  </a:cubicBezTo>
                  <a:lnTo>
                    <a:pt x="12708" y="5956"/>
                  </a:lnTo>
                  <a:cubicBezTo>
                    <a:pt x="13783" y="4878"/>
                    <a:pt x="14138" y="3276"/>
                    <a:pt x="13626" y="1843"/>
                  </a:cubicBezTo>
                  <a:cubicBezTo>
                    <a:pt x="13500" y="1467"/>
                    <a:pt x="13316" y="1114"/>
                    <a:pt x="13075" y="798"/>
                  </a:cubicBezTo>
                  <a:lnTo>
                    <a:pt x="13066" y="807"/>
                  </a:lnTo>
                  <a:cubicBezTo>
                    <a:pt x="12952" y="663"/>
                    <a:pt x="12843" y="503"/>
                    <a:pt x="12708" y="368"/>
                  </a:cubicBezTo>
                  <a:cubicBezTo>
                    <a:pt x="12569" y="235"/>
                    <a:pt x="12428" y="115"/>
                    <a:pt x="12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44" name="Google Shape;5546;p70">
              <a:extLst>
                <a:ext uri="{FF2B5EF4-FFF2-40B4-BE49-F238E27FC236}">
                  <a16:creationId xmlns:a16="http://schemas.microsoft.com/office/drawing/2014/main" id="{10751514-BFC3-569E-BF5B-583CABCCD8CD}"/>
                </a:ext>
              </a:extLst>
            </p:cNvPr>
            <p:cNvSpPr/>
            <p:nvPr/>
          </p:nvSpPr>
          <p:spPr>
            <a:xfrm>
              <a:off x="4589675" y="249750"/>
              <a:ext cx="358300" cy="322025"/>
            </a:xfrm>
            <a:custGeom>
              <a:avLst/>
              <a:gdLst/>
              <a:ahLst/>
              <a:cxnLst/>
              <a:rect l="l" t="t" r="r" b="b"/>
              <a:pathLst>
                <a:path w="14332" h="12881" extrusionOk="0">
                  <a:moveTo>
                    <a:pt x="9992" y="1"/>
                  </a:moveTo>
                  <a:cubicBezTo>
                    <a:pt x="8989" y="1"/>
                    <a:pt x="7985" y="381"/>
                    <a:pt x="7215" y="1143"/>
                  </a:cubicBezTo>
                  <a:lnTo>
                    <a:pt x="1434" y="6925"/>
                  </a:lnTo>
                  <a:cubicBezTo>
                    <a:pt x="359" y="8003"/>
                    <a:pt x="1" y="9605"/>
                    <a:pt x="515" y="11038"/>
                  </a:cubicBezTo>
                  <a:cubicBezTo>
                    <a:pt x="639" y="11414"/>
                    <a:pt x="826" y="11767"/>
                    <a:pt x="1066" y="12083"/>
                  </a:cubicBezTo>
                  <a:lnTo>
                    <a:pt x="1073" y="12074"/>
                  </a:lnTo>
                  <a:cubicBezTo>
                    <a:pt x="1187" y="12218"/>
                    <a:pt x="1295" y="12378"/>
                    <a:pt x="1434" y="12513"/>
                  </a:cubicBezTo>
                  <a:cubicBezTo>
                    <a:pt x="1569" y="12646"/>
                    <a:pt x="1711" y="12766"/>
                    <a:pt x="1864" y="12881"/>
                  </a:cubicBezTo>
                  <a:lnTo>
                    <a:pt x="3500" y="11243"/>
                  </a:lnTo>
                  <a:cubicBezTo>
                    <a:pt x="3328" y="11158"/>
                    <a:pt x="3168" y="11050"/>
                    <a:pt x="3030" y="10918"/>
                  </a:cubicBezTo>
                  <a:cubicBezTo>
                    <a:pt x="2367" y="10255"/>
                    <a:pt x="2367" y="9183"/>
                    <a:pt x="3030" y="8521"/>
                  </a:cubicBezTo>
                  <a:lnTo>
                    <a:pt x="8811" y="2739"/>
                  </a:lnTo>
                  <a:cubicBezTo>
                    <a:pt x="9143" y="2408"/>
                    <a:pt x="9576" y="2242"/>
                    <a:pt x="10010" y="2242"/>
                  </a:cubicBezTo>
                  <a:cubicBezTo>
                    <a:pt x="10443" y="2242"/>
                    <a:pt x="10876" y="2408"/>
                    <a:pt x="11205" y="2739"/>
                  </a:cubicBezTo>
                  <a:cubicBezTo>
                    <a:pt x="11868" y="3401"/>
                    <a:pt x="11868" y="4473"/>
                    <a:pt x="11205" y="5136"/>
                  </a:cubicBezTo>
                  <a:lnTo>
                    <a:pt x="8811" y="7530"/>
                  </a:lnTo>
                  <a:cubicBezTo>
                    <a:pt x="9215" y="8382"/>
                    <a:pt x="9375" y="9328"/>
                    <a:pt x="9272" y="10261"/>
                  </a:cubicBezTo>
                  <a:lnTo>
                    <a:pt x="12804" y="6732"/>
                  </a:lnTo>
                  <a:cubicBezTo>
                    <a:pt x="14331" y="5187"/>
                    <a:pt x="14325" y="2697"/>
                    <a:pt x="12786" y="1158"/>
                  </a:cubicBezTo>
                  <a:cubicBezTo>
                    <a:pt x="12015" y="387"/>
                    <a:pt x="11004" y="1"/>
                    <a:pt x="99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45" name="Google Shape;5547;p70">
            <a:extLst>
              <a:ext uri="{FF2B5EF4-FFF2-40B4-BE49-F238E27FC236}">
                <a16:creationId xmlns:a16="http://schemas.microsoft.com/office/drawing/2014/main" id="{C305CBC7-2AC2-A494-2970-7F834FCDC7DB}"/>
              </a:ext>
            </a:extLst>
          </p:cNvPr>
          <p:cNvGrpSpPr/>
          <p:nvPr/>
        </p:nvGrpSpPr>
        <p:grpSpPr>
          <a:xfrm>
            <a:off x="4892795" y="2222678"/>
            <a:ext cx="452337" cy="452337"/>
            <a:chOff x="5049725" y="249400"/>
            <a:chExt cx="481825" cy="481825"/>
          </a:xfrm>
          <a:solidFill>
            <a:schemeClr val="tx1"/>
          </a:solidFill>
        </p:grpSpPr>
        <p:sp>
          <p:nvSpPr>
            <p:cNvPr id="46" name="Google Shape;5548;p70">
              <a:extLst>
                <a:ext uri="{FF2B5EF4-FFF2-40B4-BE49-F238E27FC236}">
                  <a16:creationId xmlns:a16="http://schemas.microsoft.com/office/drawing/2014/main" id="{E893E3BB-3F33-8682-4A3C-237D9BF0FF37}"/>
                </a:ext>
              </a:extLst>
            </p:cNvPr>
            <p:cNvSpPr/>
            <p:nvPr/>
          </p:nvSpPr>
          <p:spPr>
            <a:xfrm>
              <a:off x="5191775" y="560925"/>
              <a:ext cx="197625" cy="170300"/>
            </a:xfrm>
            <a:custGeom>
              <a:avLst/>
              <a:gdLst/>
              <a:ahLst/>
              <a:cxnLst/>
              <a:rect l="l" t="t" r="r" b="b"/>
              <a:pathLst>
                <a:path w="7905" h="6812" extrusionOk="0">
                  <a:moveTo>
                    <a:pt x="6213" y="1129"/>
                  </a:moveTo>
                  <a:cubicBezTo>
                    <a:pt x="6523" y="1129"/>
                    <a:pt x="6776" y="1379"/>
                    <a:pt x="6776" y="1693"/>
                  </a:cubicBezTo>
                  <a:cubicBezTo>
                    <a:pt x="6776" y="2006"/>
                    <a:pt x="6523" y="2259"/>
                    <a:pt x="6213" y="2259"/>
                  </a:cubicBezTo>
                  <a:lnTo>
                    <a:pt x="1696" y="2259"/>
                  </a:lnTo>
                  <a:cubicBezTo>
                    <a:pt x="1383" y="2259"/>
                    <a:pt x="1130" y="2006"/>
                    <a:pt x="1130" y="1693"/>
                  </a:cubicBezTo>
                  <a:cubicBezTo>
                    <a:pt x="1130" y="1379"/>
                    <a:pt x="1383" y="1129"/>
                    <a:pt x="1696" y="1129"/>
                  </a:cubicBezTo>
                  <a:close/>
                  <a:moveTo>
                    <a:pt x="6213" y="3388"/>
                  </a:moveTo>
                  <a:cubicBezTo>
                    <a:pt x="6523" y="3388"/>
                    <a:pt x="6776" y="3638"/>
                    <a:pt x="6776" y="3951"/>
                  </a:cubicBezTo>
                  <a:cubicBezTo>
                    <a:pt x="6776" y="4264"/>
                    <a:pt x="6523" y="4517"/>
                    <a:pt x="6213" y="4517"/>
                  </a:cubicBezTo>
                  <a:lnTo>
                    <a:pt x="1696" y="4517"/>
                  </a:lnTo>
                  <a:cubicBezTo>
                    <a:pt x="1383" y="4517"/>
                    <a:pt x="1130" y="4264"/>
                    <a:pt x="1130" y="3951"/>
                  </a:cubicBezTo>
                  <a:cubicBezTo>
                    <a:pt x="1130" y="3638"/>
                    <a:pt x="1383" y="3388"/>
                    <a:pt x="1696" y="3388"/>
                  </a:cubicBezTo>
                  <a:close/>
                  <a:moveTo>
                    <a:pt x="0" y="0"/>
                  </a:moveTo>
                  <a:lnTo>
                    <a:pt x="0" y="6249"/>
                  </a:lnTo>
                  <a:cubicBezTo>
                    <a:pt x="0" y="6559"/>
                    <a:pt x="253" y="6812"/>
                    <a:pt x="567" y="6812"/>
                  </a:cubicBezTo>
                  <a:lnTo>
                    <a:pt x="7342" y="6812"/>
                  </a:lnTo>
                  <a:cubicBezTo>
                    <a:pt x="7652" y="6812"/>
                    <a:pt x="7905" y="6559"/>
                    <a:pt x="7905" y="6249"/>
                  </a:cubicBezTo>
                  <a:lnTo>
                    <a:pt x="790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47" name="Google Shape;5549;p70">
              <a:extLst>
                <a:ext uri="{FF2B5EF4-FFF2-40B4-BE49-F238E27FC236}">
                  <a16:creationId xmlns:a16="http://schemas.microsoft.com/office/drawing/2014/main" id="{729EDA0A-0AC9-5FCD-BC3B-00FAC1BF459D}"/>
                </a:ext>
              </a:extLst>
            </p:cNvPr>
            <p:cNvSpPr/>
            <p:nvPr/>
          </p:nvSpPr>
          <p:spPr>
            <a:xfrm>
              <a:off x="5049725" y="249400"/>
              <a:ext cx="481825" cy="396225"/>
            </a:xfrm>
            <a:custGeom>
              <a:avLst/>
              <a:gdLst/>
              <a:ahLst/>
              <a:cxnLst/>
              <a:rect l="l" t="t" r="r" b="b"/>
              <a:pathLst>
                <a:path w="19273" h="15849" extrusionOk="0">
                  <a:moveTo>
                    <a:pt x="4553" y="4518"/>
                  </a:moveTo>
                  <a:lnTo>
                    <a:pt x="4553" y="5686"/>
                  </a:lnTo>
                  <a:lnTo>
                    <a:pt x="3424" y="5686"/>
                  </a:lnTo>
                  <a:lnTo>
                    <a:pt x="3424" y="4948"/>
                  </a:lnTo>
                  <a:cubicBezTo>
                    <a:pt x="3424" y="4710"/>
                    <a:pt x="3617" y="4518"/>
                    <a:pt x="3852" y="4518"/>
                  </a:cubicBezTo>
                  <a:close/>
                  <a:moveTo>
                    <a:pt x="15418" y="4518"/>
                  </a:moveTo>
                  <a:cubicBezTo>
                    <a:pt x="15653" y="4518"/>
                    <a:pt x="15845" y="4710"/>
                    <a:pt x="15845" y="4948"/>
                  </a:cubicBezTo>
                  <a:lnTo>
                    <a:pt x="15845" y="5686"/>
                  </a:lnTo>
                  <a:lnTo>
                    <a:pt x="14716" y="5686"/>
                  </a:lnTo>
                  <a:lnTo>
                    <a:pt x="14716" y="4518"/>
                  </a:lnTo>
                  <a:close/>
                  <a:moveTo>
                    <a:pt x="10199" y="1130"/>
                  </a:moveTo>
                  <a:lnTo>
                    <a:pt x="10199" y="3954"/>
                  </a:lnTo>
                  <a:cubicBezTo>
                    <a:pt x="10199" y="4265"/>
                    <a:pt x="10452" y="4518"/>
                    <a:pt x="10765" y="4518"/>
                  </a:cubicBezTo>
                  <a:lnTo>
                    <a:pt x="13587" y="4518"/>
                  </a:lnTo>
                  <a:lnTo>
                    <a:pt x="13587" y="6815"/>
                  </a:lnTo>
                  <a:lnTo>
                    <a:pt x="5682" y="6815"/>
                  </a:lnTo>
                  <a:lnTo>
                    <a:pt x="5682" y="1130"/>
                  </a:lnTo>
                  <a:close/>
                  <a:moveTo>
                    <a:pt x="16412" y="9074"/>
                  </a:moveTo>
                  <a:cubicBezTo>
                    <a:pt x="16722" y="9074"/>
                    <a:pt x="16975" y="9324"/>
                    <a:pt x="16975" y="9637"/>
                  </a:cubicBezTo>
                  <a:cubicBezTo>
                    <a:pt x="16975" y="9950"/>
                    <a:pt x="16722" y="10203"/>
                    <a:pt x="16412" y="10203"/>
                  </a:cubicBezTo>
                  <a:lnTo>
                    <a:pt x="15282" y="10203"/>
                  </a:lnTo>
                  <a:cubicBezTo>
                    <a:pt x="14969" y="10203"/>
                    <a:pt x="14716" y="9950"/>
                    <a:pt x="14716" y="9637"/>
                  </a:cubicBezTo>
                  <a:cubicBezTo>
                    <a:pt x="14716" y="9324"/>
                    <a:pt x="14969" y="9074"/>
                    <a:pt x="15282" y="9074"/>
                  </a:cubicBezTo>
                  <a:close/>
                  <a:moveTo>
                    <a:pt x="10782" y="1"/>
                  </a:moveTo>
                  <a:cubicBezTo>
                    <a:pt x="10776" y="1"/>
                    <a:pt x="10771" y="1"/>
                    <a:pt x="10765" y="1"/>
                  </a:cubicBezTo>
                  <a:lnTo>
                    <a:pt x="5119" y="1"/>
                  </a:lnTo>
                  <a:cubicBezTo>
                    <a:pt x="4806" y="1"/>
                    <a:pt x="4553" y="254"/>
                    <a:pt x="4553" y="567"/>
                  </a:cubicBezTo>
                  <a:lnTo>
                    <a:pt x="4553" y="3388"/>
                  </a:lnTo>
                  <a:lnTo>
                    <a:pt x="3852" y="3388"/>
                  </a:lnTo>
                  <a:cubicBezTo>
                    <a:pt x="2993" y="3388"/>
                    <a:pt x="2295" y="4087"/>
                    <a:pt x="2295" y="4948"/>
                  </a:cubicBezTo>
                  <a:lnTo>
                    <a:pt x="2295" y="5686"/>
                  </a:lnTo>
                  <a:lnTo>
                    <a:pt x="1693" y="5686"/>
                  </a:lnTo>
                  <a:cubicBezTo>
                    <a:pt x="756" y="5686"/>
                    <a:pt x="0" y="6442"/>
                    <a:pt x="0" y="7378"/>
                  </a:cubicBezTo>
                  <a:lnTo>
                    <a:pt x="0" y="14154"/>
                  </a:lnTo>
                  <a:cubicBezTo>
                    <a:pt x="0" y="15090"/>
                    <a:pt x="756" y="15846"/>
                    <a:pt x="1693" y="15849"/>
                  </a:cubicBezTo>
                  <a:lnTo>
                    <a:pt x="4553" y="15849"/>
                  </a:lnTo>
                  <a:lnTo>
                    <a:pt x="4553" y="12461"/>
                  </a:lnTo>
                  <a:lnTo>
                    <a:pt x="3990" y="12461"/>
                  </a:lnTo>
                  <a:cubicBezTo>
                    <a:pt x="3677" y="12461"/>
                    <a:pt x="3424" y="12208"/>
                    <a:pt x="3424" y="11895"/>
                  </a:cubicBezTo>
                  <a:cubicBezTo>
                    <a:pt x="3424" y="11582"/>
                    <a:pt x="3677" y="11332"/>
                    <a:pt x="3990" y="11332"/>
                  </a:cubicBezTo>
                  <a:lnTo>
                    <a:pt x="15282" y="11332"/>
                  </a:lnTo>
                  <a:cubicBezTo>
                    <a:pt x="15593" y="11332"/>
                    <a:pt x="15845" y="11582"/>
                    <a:pt x="15845" y="11895"/>
                  </a:cubicBezTo>
                  <a:cubicBezTo>
                    <a:pt x="15845" y="12208"/>
                    <a:pt x="15593" y="12461"/>
                    <a:pt x="15282" y="12461"/>
                  </a:cubicBezTo>
                  <a:lnTo>
                    <a:pt x="14716" y="12461"/>
                  </a:lnTo>
                  <a:lnTo>
                    <a:pt x="14716" y="15849"/>
                  </a:lnTo>
                  <a:lnTo>
                    <a:pt x="17541" y="15849"/>
                  </a:lnTo>
                  <a:cubicBezTo>
                    <a:pt x="18474" y="15849"/>
                    <a:pt x="19272" y="15087"/>
                    <a:pt x="19272" y="14154"/>
                  </a:cubicBezTo>
                  <a:lnTo>
                    <a:pt x="19272" y="7378"/>
                  </a:lnTo>
                  <a:cubicBezTo>
                    <a:pt x="19272" y="6445"/>
                    <a:pt x="18474" y="5686"/>
                    <a:pt x="17541" y="5686"/>
                  </a:cubicBezTo>
                  <a:lnTo>
                    <a:pt x="16975" y="5686"/>
                  </a:lnTo>
                  <a:lnTo>
                    <a:pt x="16975" y="4948"/>
                  </a:lnTo>
                  <a:cubicBezTo>
                    <a:pt x="16975" y="4087"/>
                    <a:pt x="16276" y="3388"/>
                    <a:pt x="15418" y="3388"/>
                  </a:cubicBezTo>
                  <a:lnTo>
                    <a:pt x="14385" y="3388"/>
                  </a:lnTo>
                  <a:cubicBezTo>
                    <a:pt x="11026" y="30"/>
                    <a:pt x="11079" y="1"/>
                    <a:pt x="107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48" name="Google Shape;5550;p70">
            <a:extLst>
              <a:ext uri="{FF2B5EF4-FFF2-40B4-BE49-F238E27FC236}">
                <a16:creationId xmlns:a16="http://schemas.microsoft.com/office/drawing/2014/main" id="{B9F097D1-E6A9-C90D-E8BF-2E455B03FA53}"/>
              </a:ext>
            </a:extLst>
          </p:cNvPr>
          <p:cNvGrpSpPr/>
          <p:nvPr/>
        </p:nvGrpSpPr>
        <p:grpSpPr>
          <a:xfrm>
            <a:off x="5444716" y="2222678"/>
            <a:ext cx="452337" cy="452337"/>
            <a:chOff x="5660400" y="238125"/>
            <a:chExt cx="481825" cy="481825"/>
          </a:xfrm>
          <a:solidFill>
            <a:schemeClr val="tx1"/>
          </a:solidFill>
        </p:grpSpPr>
        <p:sp>
          <p:nvSpPr>
            <p:cNvPr id="49" name="Google Shape;5551;p70">
              <a:extLst>
                <a:ext uri="{FF2B5EF4-FFF2-40B4-BE49-F238E27FC236}">
                  <a16:creationId xmlns:a16="http://schemas.microsoft.com/office/drawing/2014/main" id="{7A136F75-1D5B-501F-CE46-C53953C2C4F9}"/>
                </a:ext>
              </a:extLst>
            </p:cNvPr>
            <p:cNvSpPr/>
            <p:nvPr/>
          </p:nvSpPr>
          <p:spPr>
            <a:xfrm>
              <a:off x="5660400" y="436700"/>
              <a:ext cx="481825" cy="283250"/>
            </a:xfrm>
            <a:custGeom>
              <a:avLst/>
              <a:gdLst/>
              <a:ahLst/>
              <a:cxnLst/>
              <a:rect l="l" t="t" r="r" b="b"/>
              <a:pathLst>
                <a:path w="19273" h="11330" extrusionOk="0">
                  <a:moveTo>
                    <a:pt x="5120" y="1130"/>
                  </a:moveTo>
                  <a:cubicBezTo>
                    <a:pt x="5433" y="1130"/>
                    <a:pt x="5683" y="1380"/>
                    <a:pt x="5683" y="1693"/>
                  </a:cubicBezTo>
                  <a:cubicBezTo>
                    <a:pt x="5683" y="2006"/>
                    <a:pt x="5433" y="2259"/>
                    <a:pt x="5120" y="2259"/>
                  </a:cubicBezTo>
                  <a:lnTo>
                    <a:pt x="2861" y="2259"/>
                  </a:lnTo>
                  <a:cubicBezTo>
                    <a:pt x="2548" y="2259"/>
                    <a:pt x="2298" y="2006"/>
                    <a:pt x="2298" y="1693"/>
                  </a:cubicBezTo>
                  <a:cubicBezTo>
                    <a:pt x="2298" y="1380"/>
                    <a:pt x="2548" y="1130"/>
                    <a:pt x="2861" y="1130"/>
                  </a:cubicBezTo>
                  <a:close/>
                  <a:moveTo>
                    <a:pt x="10766" y="1130"/>
                  </a:moveTo>
                  <a:cubicBezTo>
                    <a:pt x="11079" y="1130"/>
                    <a:pt x="11329" y="1380"/>
                    <a:pt x="11329" y="1693"/>
                  </a:cubicBezTo>
                  <a:cubicBezTo>
                    <a:pt x="11329" y="2006"/>
                    <a:pt x="11079" y="2259"/>
                    <a:pt x="10766" y="2259"/>
                  </a:cubicBezTo>
                  <a:lnTo>
                    <a:pt x="8507" y="2259"/>
                  </a:lnTo>
                  <a:cubicBezTo>
                    <a:pt x="8194" y="2259"/>
                    <a:pt x="7944" y="2006"/>
                    <a:pt x="7944" y="1693"/>
                  </a:cubicBezTo>
                  <a:cubicBezTo>
                    <a:pt x="7944" y="1380"/>
                    <a:pt x="8194" y="1130"/>
                    <a:pt x="8507" y="1130"/>
                  </a:cubicBezTo>
                  <a:close/>
                  <a:moveTo>
                    <a:pt x="16412" y="1130"/>
                  </a:moveTo>
                  <a:cubicBezTo>
                    <a:pt x="16725" y="1130"/>
                    <a:pt x="16975" y="1380"/>
                    <a:pt x="16975" y="1693"/>
                  </a:cubicBezTo>
                  <a:cubicBezTo>
                    <a:pt x="16975" y="2006"/>
                    <a:pt x="16725" y="2259"/>
                    <a:pt x="16412" y="2259"/>
                  </a:cubicBezTo>
                  <a:lnTo>
                    <a:pt x="14153" y="2259"/>
                  </a:lnTo>
                  <a:cubicBezTo>
                    <a:pt x="13840" y="2259"/>
                    <a:pt x="13590" y="2006"/>
                    <a:pt x="13590" y="1693"/>
                  </a:cubicBezTo>
                  <a:cubicBezTo>
                    <a:pt x="13590" y="1380"/>
                    <a:pt x="13840" y="1130"/>
                    <a:pt x="14153" y="1130"/>
                  </a:cubicBezTo>
                  <a:close/>
                  <a:moveTo>
                    <a:pt x="5120" y="4518"/>
                  </a:moveTo>
                  <a:cubicBezTo>
                    <a:pt x="5433" y="4518"/>
                    <a:pt x="5683" y="4767"/>
                    <a:pt x="5683" y="5081"/>
                  </a:cubicBezTo>
                  <a:cubicBezTo>
                    <a:pt x="5683" y="5394"/>
                    <a:pt x="5433" y="5647"/>
                    <a:pt x="5120" y="5647"/>
                  </a:cubicBezTo>
                  <a:lnTo>
                    <a:pt x="2861" y="5647"/>
                  </a:lnTo>
                  <a:cubicBezTo>
                    <a:pt x="2548" y="5647"/>
                    <a:pt x="2298" y="5394"/>
                    <a:pt x="2298" y="5081"/>
                  </a:cubicBezTo>
                  <a:cubicBezTo>
                    <a:pt x="2298" y="4767"/>
                    <a:pt x="2548" y="4518"/>
                    <a:pt x="2861" y="4518"/>
                  </a:cubicBezTo>
                  <a:close/>
                  <a:moveTo>
                    <a:pt x="10766" y="4518"/>
                  </a:moveTo>
                  <a:cubicBezTo>
                    <a:pt x="11079" y="4518"/>
                    <a:pt x="11329" y="4767"/>
                    <a:pt x="11329" y="5081"/>
                  </a:cubicBezTo>
                  <a:cubicBezTo>
                    <a:pt x="11329" y="5394"/>
                    <a:pt x="11079" y="5647"/>
                    <a:pt x="10766" y="5647"/>
                  </a:cubicBezTo>
                  <a:lnTo>
                    <a:pt x="8507" y="5647"/>
                  </a:lnTo>
                  <a:cubicBezTo>
                    <a:pt x="8194" y="5647"/>
                    <a:pt x="7944" y="5394"/>
                    <a:pt x="7944" y="5081"/>
                  </a:cubicBezTo>
                  <a:cubicBezTo>
                    <a:pt x="7944" y="4767"/>
                    <a:pt x="8194" y="4518"/>
                    <a:pt x="8507" y="4518"/>
                  </a:cubicBezTo>
                  <a:close/>
                  <a:moveTo>
                    <a:pt x="16412" y="4518"/>
                  </a:moveTo>
                  <a:cubicBezTo>
                    <a:pt x="16725" y="4518"/>
                    <a:pt x="16975" y="4767"/>
                    <a:pt x="16975" y="5081"/>
                  </a:cubicBezTo>
                  <a:cubicBezTo>
                    <a:pt x="16975" y="5394"/>
                    <a:pt x="16725" y="5647"/>
                    <a:pt x="16412" y="5647"/>
                  </a:cubicBezTo>
                  <a:lnTo>
                    <a:pt x="14153" y="5647"/>
                  </a:lnTo>
                  <a:cubicBezTo>
                    <a:pt x="13840" y="5647"/>
                    <a:pt x="13590" y="5394"/>
                    <a:pt x="13590" y="5081"/>
                  </a:cubicBezTo>
                  <a:cubicBezTo>
                    <a:pt x="13590" y="4767"/>
                    <a:pt x="13840" y="4518"/>
                    <a:pt x="14153" y="4518"/>
                  </a:cubicBezTo>
                  <a:close/>
                  <a:moveTo>
                    <a:pt x="5120" y="7941"/>
                  </a:moveTo>
                  <a:cubicBezTo>
                    <a:pt x="5433" y="7941"/>
                    <a:pt x="5683" y="8194"/>
                    <a:pt x="5683" y="8507"/>
                  </a:cubicBezTo>
                  <a:cubicBezTo>
                    <a:pt x="5683" y="8818"/>
                    <a:pt x="5433" y="9071"/>
                    <a:pt x="5120" y="9071"/>
                  </a:cubicBezTo>
                  <a:lnTo>
                    <a:pt x="2861" y="9071"/>
                  </a:lnTo>
                  <a:cubicBezTo>
                    <a:pt x="2548" y="9071"/>
                    <a:pt x="2298" y="8818"/>
                    <a:pt x="2298" y="8507"/>
                  </a:cubicBezTo>
                  <a:cubicBezTo>
                    <a:pt x="2298" y="8194"/>
                    <a:pt x="2548" y="7941"/>
                    <a:pt x="2861" y="7941"/>
                  </a:cubicBezTo>
                  <a:close/>
                  <a:moveTo>
                    <a:pt x="10766" y="7941"/>
                  </a:moveTo>
                  <a:cubicBezTo>
                    <a:pt x="11079" y="7941"/>
                    <a:pt x="11329" y="8194"/>
                    <a:pt x="11329" y="8507"/>
                  </a:cubicBezTo>
                  <a:cubicBezTo>
                    <a:pt x="11329" y="8818"/>
                    <a:pt x="11079" y="9071"/>
                    <a:pt x="10766" y="9071"/>
                  </a:cubicBezTo>
                  <a:lnTo>
                    <a:pt x="8507" y="9071"/>
                  </a:lnTo>
                  <a:cubicBezTo>
                    <a:pt x="8194" y="9071"/>
                    <a:pt x="7944" y="8818"/>
                    <a:pt x="7944" y="8507"/>
                  </a:cubicBezTo>
                  <a:cubicBezTo>
                    <a:pt x="7944" y="8194"/>
                    <a:pt x="8194" y="7941"/>
                    <a:pt x="8507" y="7941"/>
                  </a:cubicBezTo>
                  <a:close/>
                  <a:moveTo>
                    <a:pt x="16412" y="7941"/>
                  </a:moveTo>
                  <a:cubicBezTo>
                    <a:pt x="16725" y="7941"/>
                    <a:pt x="16975" y="8194"/>
                    <a:pt x="16975" y="8507"/>
                  </a:cubicBezTo>
                  <a:cubicBezTo>
                    <a:pt x="16975" y="8818"/>
                    <a:pt x="16725" y="9071"/>
                    <a:pt x="16412" y="9071"/>
                  </a:cubicBezTo>
                  <a:lnTo>
                    <a:pt x="14153" y="9071"/>
                  </a:lnTo>
                  <a:cubicBezTo>
                    <a:pt x="13840" y="9071"/>
                    <a:pt x="13590" y="8818"/>
                    <a:pt x="13590" y="8507"/>
                  </a:cubicBezTo>
                  <a:cubicBezTo>
                    <a:pt x="13590" y="8194"/>
                    <a:pt x="13840" y="7941"/>
                    <a:pt x="14153" y="7941"/>
                  </a:cubicBezTo>
                  <a:close/>
                  <a:moveTo>
                    <a:pt x="1" y="1"/>
                  </a:moveTo>
                  <a:lnTo>
                    <a:pt x="1" y="9637"/>
                  </a:lnTo>
                  <a:cubicBezTo>
                    <a:pt x="1" y="10570"/>
                    <a:pt x="759" y="11329"/>
                    <a:pt x="1696" y="11329"/>
                  </a:cubicBezTo>
                  <a:lnTo>
                    <a:pt x="17580" y="11329"/>
                  </a:lnTo>
                  <a:cubicBezTo>
                    <a:pt x="18514" y="11329"/>
                    <a:pt x="19273" y="10570"/>
                    <a:pt x="19273" y="9637"/>
                  </a:cubicBezTo>
                  <a:lnTo>
                    <a:pt x="1927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50" name="Google Shape;5552;p70">
              <a:extLst>
                <a:ext uri="{FF2B5EF4-FFF2-40B4-BE49-F238E27FC236}">
                  <a16:creationId xmlns:a16="http://schemas.microsoft.com/office/drawing/2014/main" id="{24CB5488-D986-E03F-1CBA-05A088155D29}"/>
                </a:ext>
              </a:extLst>
            </p:cNvPr>
            <p:cNvSpPr/>
            <p:nvPr/>
          </p:nvSpPr>
          <p:spPr>
            <a:xfrm>
              <a:off x="5660400" y="238125"/>
              <a:ext cx="481825" cy="170375"/>
            </a:xfrm>
            <a:custGeom>
              <a:avLst/>
              <a:gdLst/>
              <a:ahLst/>
              <a:cxnLst/>
              <a:rect l="l" t="t" r="r" b="b"/>
              <a:pathLst>
                <a:path w="19273" h="6815" extrusionOk="0">
                  <a:moveTo>
                    <a:pt x="3990" y="1129"/>
                  </a:moveTo>
                  <a:cubicBezTo>
                    <a:pt x="4304" y="1129"/>
                    <a:pt x="4557" y="1382"/>
                    <a:pt x="4557" y="1695"/>
                  </a:cubicBezTo>
                  <a:lnTo>
                    <a:pt x="4557" y="3954"/>
                  </a:lnTo>
                  <a:cubicBezTo>
                    <a:pt x="4557" y="4264"/>
                    <a:pt x="4304" y="4517"/>
                    <a:pt x="3990" y="4517"/>
                  </a:cubicBezTo>
                  <a:cubicBezTo>
                    <a:pt x="3677" y="4517"/>
                    <a:pt x="3427" y="4264"/>
                    <a:pt x="3427" y="3954"/>
                  </a:cubicBezTo>
                  <a:lnTo>
                    <a:pt x="3427" y="1695"/>
                  </a:lnTo>
                  <a:cubicBezTo>
                    <a:pt x="3427" y="1382"/>
                    <a:pt x="3677" y="1129"/>
                    <a:pt x="3990" y="1129"/>
                  </a:cubicBezTo>
                  <a:close/>
                  <a:moveTo>
                    <a:pt x="9637" y="1129"/>
                  </a:moveTo>
                  <a:cubicBezTo>
                    <a:pt x="9950" y="1129"/>
                    <a:pt x="10203" y="1382"/>
                    <a:pt x="10203" y="1695"/>
                  </a:cubicBezTo>
                  <a:lnTo>
                    <a:pt x="10203" y="3954"/>
                  </a:lnTo>
                  <a:cubicBezTo>
                    <a:pt x="10203" y="4264"/>
                    <a:pt x="9950" y="4517"/>
                    <a:pt x="9637" y="4517"/>
                  </a:cubicBezTo>
                  <a:cubicBezTo>
                    <a:pt x="9323" y="4517"/>
                    <a:pt x="9073" y="4264"/>
                    <a:pt x="9073" y="3954"/>
                  </a:cubicBezTo>
                  <a:lnTo>
                    <a:pt x="9073" y="1695"/>
                  </a:lnTo>
                  <a:cubicBezTo>
                    <a:pt x="9073" y="1382"/>
                    <a:pt x="9323" y="1129"/>
                    <a:pt x="9637" y="1129"/>
                  </a:cubicBezTo>
                  <a:close/>
                  <a:moveTo>
                    <a:pt x="15283" y="1129"/>
                  </a:moveTo>
                  <a:cubicBezTo>
                    <a:pt x="15596" y="1129"/>
                    <a:pt x="15849" y="1382"/>
                    <a:pt x="15849" y="1695"/>
                  </a:cubicBezTo>
                  <a:lnTo>
                    <a:pt x="15849" y="3954"/>
                  </a:lnTo>
                  <a:cubicBezTo>
                    <a:pt x="15849" y="4264"/>
                    <a:pt x="15596" y="4517"/>
                    <a:pt x="15283" y="4517"/>
                  </a:cubicBezTo>
                  <a:cubicBezTo>
                    <a:pt x="14969" y="4517"/>
                    <a:pt x="14719" y="4264"/>
                    <a:pt x="14719" y="3954"/>
                  </a:cubicBezTo>
                  <a:lnTo>
                    <a:pt x="14719" y="1695"/>
                  </a:lnTo>
                  <a:cubicBezTo>
                    <a:pt x="14719" y="1382"/>
                    <a:pt x="14969" y="1129"/>
                    <a:pt x="15283" y="1129"/>
                  </a:cubicBezTo>
                  <a:close/>
                  <a:moveTo>
                    <a:pt x="3990" y="0"/>
                  </a:moveTo>
                  <a:cubicBezTo>
                    <a:pt x="3054" y="0"/>
                    <a:pt x="2298" y="759"/>
                    <a:pt x="2298" y="1695"/>
                  </a:cubicBezTo>
                  <a:lnTo>
                    <a:pt x="2298" y="2258"/>
                  </a:lnTo>
                  <a:lnTo>
                    <a:pt x="1696" y="2258"/>
                  </a:lnTo>
                  <a:cubicBezTo>
                    <a:pt x="759" y="2258"/>
                    <a:pt x="1" y="3017"/>
                    <a:pt x="1" y="3954"/>
                  </a:cubicBezTo>
                  <a:lnTo>
                    <a:pt x="1" y="6814"/>
                  </a:lnTo>
                  <a:lnTo>
                    <a:pt x="19273" y="6814"/>
                  </a:lnTo>
                  <a:lnTo>
                    <a:pt x="19273" y="3954"/>
                  </a:lnTo>
                  <a:cubicBezTo>
                    <a:pt x="19273" y="3017"/>
                    <a:pt x="18514" y="2258"/>
                    <a:pt x="17580" y="2258"/>
                  </a:cubicBezTo>
                  <a:lnTo>
                    <a:pt x="16978" y="2258"/>
                  </a:lnTo>
                  <a:lnTo>
                    <a:pt x="16978" y="1695"/>
                  </a:lnTo>
                  <a:cubicBezTo>
                    <a:pt x="16978" y="759"/>
                    <a:pt x="16219" y="0"/>
                    <a:pt x="15283" y="0"/>
                  </a:cubicBezTo>
                  <a:cubicBezTo>
                    <a:pt x="14346" y="0"/>
                    <a:pt x="13590" y="759"/>
                    <a:pt x="13590" y="1695"/>
                  </a:cubicBezTo>
                  <a:lnTo>
                    <a:pt x="13590" y="2258"/>
                  </a:lnTo>
                  <a:lnTo>
                    <a:pt x="11332" y="2258"/>
                  </a:lnTo>
                  <a:lnTo>
                    <a:pt x="11332" y="1695"/>
                  </a:lnTo>
                  <a:cubicBezTo>
                    <a:pt x="11332" y="759"/>
                    <a:pt x="10573" y="0"/>
                    <a:pt x="9637" y="0"/>
                  </a:cubicBezTo>
                  <a:cubicBezTo>
                    <a:pt x="8700" y="0"/>
                    <a:pt x="7944" y="759"/>
                    <a:pt x="7944" y="1695"/>
                  </a:cubicBezTo>
                  <a:lnTo>
                    <a:pt x="7944" y="2258"/>
                  </a:lnTo>
                  <a:lnTo>
                    <a:pt x="5686" y="2258"/>
                  </a:lnTo>
                  <a:lnTo>
                    <a:pt x="5686" y="1695"/>
                  </a:lnTo>
                  <a:cubicBezTo>
                    <a:pt x="5686" y="759"/>
                    <a:pt x="4927" y="0"/>
                    <a:pt x="3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51" name="Google Shape;5553;p70">
            <a:extLst>
              <a:ext uri="{FF2B5EF4-FFF2-40B4-BE49-F238E27FC236}">
                <a16:creationId xmlns:a16="http://schemas.microsoft.com/office/drawing/2014/main" id="{25E695C1-D77C-2812-2325-85E1C2A9D033}"/>
              </a:ext>
            </a:extLst>
          </p:cNvPr>
          <p:cNvGrpSpPr/>
          <p:nvPr/>
        </p:nvGrpSpPr>
        <p:grpSpPr>
          <a:xfrm>
            <a:off x="6000297" y="2222678"/>
            <a:ext cx="452337" cy="452337"/>
            <a:chOff x="6235400" y="249400"/>
            <a:chExt cx="481825" cy="481825"/>
          </a:xfrm>
          <a:solidFill>
            <a:schemeClr val="tx1"/>
          </a:solidFill>
        </p:grpSpPr>
        <p:sp>
          <p:nvSpPr>
            <p:cNvPr id="52" name="Google Shape;5554;p70">
              <a:extLst>
                <a:ext uri="{FF2B5EF4-FFF2-40B4-BE49-F238E27FC236}">
                  <a16:creationId xmlns:a16="http://schemas.microsoft.com/office/drawing/2014/main" id="{8B37B156-6A7B-924C-DC34-67C05B6998C6}"/>
                </a:ext>
              </a:extLst>
            </p:cNvPr>
            <p:cNvSpPr/>
            <p:nvPr/>
          </p:nvSpPr>
          <p:spPr>
            <a:xfrm>
              <a:off x="6425625" y="482025"/>
              <a:ext cx="177700" cy="135375"/>
            </a:xfrm>
            <a:custGeom>
              <a:avLst/>
              <a:gdLst/>
              <a:ahLst/>
              <a:cxnLst/>
              <a:rect l="l" t="t" r="r" b="b"/>
              <a:pathLst>
                <a:path w="7108" h="5415" extrusionOk="0">
                  <a:moveTo>
                    <a:pt x="5415" y="0"/>
                  </a:moveTo>
                  <a:lnTo>
                    <a:pt x="1" y="5415"/>
                  </a:lnTo>
                  <a:lnTo>
                    <a:pt x="7107" y="5415"/>
                  </a:lnTo>
                  <a:lnTo>
                    <a:pt x="7107" y="1696"/>
                  </a:lnTo>
                  <a:lnTo>
                    <a:pt x="541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53" name="Google Shape;5555;p70">
              <a:extLst>
                <a:ext uri="{FF2B5EF4-FFF2-40B4-BE49-F238E27FC236}">
                  <a16:creationId xmlns:a16="http://schemas.microsoft.com/office/drawing/2014/main" id="{AD4D8656-80FC-D64B-4847-4646D9B0E92E}"/>
                </a:ext>
              </a:extLst>
            </p:cNvPr>
            <p:cNvSpPr/>
            <p:nvPr/>
          </p:nvSpPr>
          <p:spPr>
            <a:xfrm>
              <a:off x="6462150" y="41977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0"/>
                  </a:moveTo>
                  <a:cubicBezTo>
                    <a:pt x="253" y="0"/>
                    <a:pt x="0" y="250"/>
                    <a:pt x="0" y="563"/>
                  </a:cubicBezTo>
                  <a:cubicBezTo>
                    <a:pt x="0" y="876"/>
                    <a:pt x="253" y="1129"/>
                    <a:pt x="566" y="1129"/>
                  </a:cubicBezTo>
                  <a:cubicBezTo>
                    <a:pt x="877" y="1129"/>
                    <a:pt x="1130" y="876"/>
                    <a:pt x="1130" y="563"/>
                  </a:cubicBezTo>
                  <a:cubicBezTo>
                    <a:pt x="1130" y="250"/>
                    <a:pt x="877" y="0"/>
                    <a:pt x="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54" name="Google Shape;5556;p70">
              <a:extLst>
                <a:ext uri="{FF2B5EF4-FFF2-40B4-BE49-F238E27FC236}">
                  <a16:creationId xmlns:a16="http://schemas.microsoft.com/office/drawing/2014/main" id="{6BA9F144-82C5-6A93-A086-D9BB8F3D4926}"/>
                </a:ext>
              </a:extLst>
            </p:cNvPr>
            <p:cNvSpPr/>
            <p:nvPr/>
          </p:nvSpPr>
          <p:spPr>
            <a:xfrm>
              <a:off x="6349225" y="508600"/>
              <a:ext cx="113625" cy="108800"/>
            </a:xfrm>
            <a:custGeom>
              <a:avLst/>
              <a:gdLst/>
              <a:ahLst/>
              <a:cxnLst/>
              <a:rect l="l" t="t" r="r" b="b"/>
              <a:pathLst>
                <a:path w="4545" h="4352" extrusionOk="0">
                  <a:moveTo>
                    <a:pt x="2858" y="0"/>
                  </a:moveTo>
                  <a:lnTo>
                    <a:pt x="0" y="2623"/>
                  </a:lnTo>
                  <a:lnTo>
                    <a:pt x="0" y="4352"/>
                  </a:lnTo>
                  <a:lnTo>
                    <a:pt x="1461" y="4352"/>
                  </a:lnTo>
                  <a:lnTo>
                    <a:pt x="4544" y="1265"/>
                  </a:lnTo>
                  <a:lnTo>
                    <a:pt x="285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55" name="Google Shape;5557;p70">
              <a:extLst>
                <a:ext uri="{FF2B5EF4-FFF2-40B4-BE49-F238E27FC236}">
                  <a16:creationId xmlns:a16="http://schemas.microsoft.com/office/drawing/2014/main" id="{88B9704A-F161-C34F-D9FC-D22132BC32F4}"/>
                </a:ext>
              </a:extLst>
            </p:cNvPr>
            <p:cNvSpPr/>
            <p:nvPr/>
          </p:nvSpPr>
          <p:spPr>
            <a:xfrm>
              <a:off x="6349225" y="363300"/>
              <a:ext cx="254100" cy="172575"/>
            </a:xfrm>
            <a:custGeom>
              <a:avLst/>
              <a:gdLst/>
              <a:ahLst/>
              <a:cxnLst/>
              <a:rect l="l" t="t" r="r" b="b"/>
              <a:pathLst>
                <a:path w="10164" h="6903" extrusionOk="0">
                  <a:moveTo>
                    <a:pt x="5083" y="1130"/>
                  </a:moveTo>
                  <a:cubicBezTo>
                    <a:pt x="5767" y="1130"/>
                    <a:pt x="6384" y="1542"/>
                    <a:pt x="6646" y="2175"/>
                  </a:cubicBezTo>
                  <a:cubicBezTo>
                    <a:pt x="6908" y="2807"/>
                    <a:pt x="6764" y="3536"/>
                    <a:pt x="6279" y="4021"/>
                  </a:cubicBezTo>
                  <a:cubicBezTo>
                    <a:pt x="5955" y="4345"/>
                    <a:pt x="5521" y="4517"/>
                    <a:pt x="5081" y="4517"/>
                  </a:cubicBezTo>
                  <a:cubicBezTo>
                    <a:pt x="4862" y="4517"/>
                    <a:pt x="4642" y="4475"/>
                    <a:pt x="4433" y="4388"/>
                  </a:cubicBezTo>
                  <a:cubicBezTo>
                    <a:pt x="3801" y="4126"/>
                    <a:pt x="3388" y="3509"/>
                    <a:pt x="3388" y="2822"/>
                  </a:cubicBezTo>
                  <a:cubicBezTo>
                    <a:pt x="3388" y="1886"/>
                    <a:pt x="4147" y="1130"/>
                    <a:pt x="5083" y="1130"/>
                  </a:cubicBezTo>
                  <a:close/>
                  <a:moveTo>
                    <a:pt x="0" y="1"/>
                  </a:moveTo>
                  <a:lnTo>
                    <a:pt x="0" y="6903"/>
                  </a:lnTo>
                  <a:lnTo>
                    <a:pt x="2443" y="4665"/>
                  </a:lnTo>
                  <a:cubicBezTo>
                    <a:pt x="2549" y="4567"/>
                    <a:pt x="2686" y="4517"/>
                    <a:pt x="2824" y="4517"/>
                  </a:cubicBezTo>
                  <a:cubicBezTo>
                    <a:pt x="2943" y="4517"/>
                    <a:pt x="3062" y="4554"/>
                    <a:pt x="3162" y="4629"/>
                  </a:cubicBezTo>
                  <a:lnTo>
                    <a:pt x="5351" y="6270"/>
                  </a:lnTo>
                  <a:lnTo>
                    <a:pt x="8071" y="3551"/>
                  </a:lnTo>
                  <a:cubicBezTo>
                    <a:pt x="8181" y="3441"/>
                    <a:pt x="8325" y="3386"/>
                    <a:pt x="8470" y="3386"/>
                  </a:cubicBezTo>
                  <a:cubicBezTo>
                    <a:pt x="8614" y="3386"/>
                    <a:pt x="8759" y="3441"/>
                    <a:pt x="8869" y="3551"/>
                  </a:cubicBezTo>
                  <a:lnTo>
                    <a:pt x="10163" y="4846"/>
                  </a:lnTo>
                  <a:lnTo>
                    <a:pt x="1016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56" name="Google Shape;5558;p70">
              <a:extLst>
                <a:ext uri="{FF2B5EF4-FFF2-40B4-BE49-F238E27FC236}">
                  <a16:creationId xmlns:a16="http://schemas.microsoft.com/office/drawing/2014/main" id="{062479BE-3E13-F4E0-FEAF-A2AD35191E46}"/>
                </a:ext>
              </a:extLst>
            </p:cNvPr>
            <p:cNvSpPr/>
            <p:nvPr/>
          </p:nvSpPr>
          <p:spPr>
            <a:xfrm>
              <a:off x="6235400" y="24940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5283" y="3427"/>
                  </a:moveTo>
                  <a:cubicBezTo>
                    <a:pt x="15593" y="3427"/>
                    <a:pt x="15846" y="3677"/>
                    <a:pt x="15846" y="3991"/>
                  </a:cubicBezTo>
                  <a:lnTo>
                    <a:pt x="15846" y="15283"/>
                  </a:lnTo>
                  <a:cubicBezTo>
                    <a:pt x="15846" y="15596"/>
                    <a:pt x="15593" y="15849"/>
                    <a:pt x="15283" y="15849"/>
                  </a:cubicBezTo>
                  <a:lnTo>
                    <a:pt x="3990" y="15849"/>
                  </a:lnTo>
                  <a:cubicBezTo>
                    <a:pt x="3677" y="15849"/>
                    <a:pt x="3424" y="15596"/>
                    <a:pt x="3424" y="15283"/>
                  </a:cubicBezTo>
                  <a:lnTo>
                    <a:pt x="3424" y="3991"/>
                  </a:lnTo>
                  <a:cubicBezTo>
                    <a:pt x="3424" y="3677"/>
                    <a:pt x="3677" y="3427"/>
                    <a:pt x="3990" y="3427"/>
                  </a:cubicBezTo>
                  <a:close/>
                  <a:moveTo>
                    <a:pt x="564" y="1"/>
                  </a:moveTo>
                  <a:cubicBezTo>
                    <a:pt x="250" y="1"/>
                    <a:pt x="0" y="254"/>
                    <a:pt x="0" y="567"/>
                  </a:cubicBezTo>
                  <a:lnTo>
                    <a:pt x="0" y="2861"/>
                  </a:lnTo>
                  <a:cubicBezTo>
                    <a:pt x="0" y="3175"/>
                    <a:pt x="250" y="3427"/>
                    <a:pt x="564" y="3427"/>
                  </a:cubicBezTo>
                  <a:cubicBezTo>
                    <a:pt x="877" y="3427"/>
                    <a:pt x="1127" y="3677"/>
                    <a:pt x="1127" y="3991"/>
                  </a:cubicBezTo>
                  <a:cubicBezTo>
                    <a:pt x="1127" y="4304"/>
                    <a:pt x="877" y="4557"/>
                    <a:pt x="564" y="4557"/>
                  </a:cubicBezTo>
                  <a:cubicBezTo>
                    <a:pt x="250" y="4557"/>
                    <a:pt x="0" y="4807"/>
                    <a:pt x="0" y="5120"/>
                  </a:cubicBezTo>
                  <a:lnTo>
                    <a:pt x="0" y="8507"/>
                  </a:lnTo>
                  <a:cubicBezTo>
                    <a:pt x="0" y="8821"/>
                    <a:pt x="250" y="9074"/>
                    <a:pt x="564" y="9074"/>
                  </a:cubicBezTo>
                  <a:cubicBezTo>
                    <a:pt x="877" y="9074"/>
                    <a:pt x="1127" y="9324"/>
                    <a:pt x="1127" y="9637"/>
                  </a:cubicBezTo>
                  <a:cubicBezTo>
                    <a:pt x="1127" y="9950"/>
                    <a:pt x="877" y="10203"/>
                    <a:pt x="564" y="10203"/>
                  </a:cubicBezTo>
                  <a:cubicBezTo>
                    <a:pt x="250" y="10203"/>
                    <a:pt x="0" y="10453"/>
                    <a:pt x="0" y="10766"/>
                  </a:cubicBezTo>
                  <a:lnTo>
                    <a:pt x="0" y="14154"/>
                  </a:lnTo>
                  <a:cubicBezTo>
                    <a:pt x="0" y="14467"/>
                    <a:pt x="250" y="14720"/>
                    <a:pt x="564" y="14720"/>
                  </a:cubicBezTo>
                  <a:cubicBezTo>
                    <a:pt x="877" y="14720"/>
                    <a:pt x="1127" y="14970"/>
                    <a:pt x="1127" y="15283"/>
                  </a:cubicBezTo>
                  <a:cubicBezTo>
                    <a:pt x="1127" y="15596"/>
                    <a:pt x="877" y="15849"/>
                    <a:pt x="564" y="15849"/>
                  </a:cubicBezTo>
                  <a:cubicBezTo>
                    <a:pt x="250" y="15849"/>
                    <a:pt x="0" y="16099"/>
                    <a:pt x="0" y="16412"/>
                  </a:cubicBezTo>
                  <a:lnTo>
                    <a:pt x="0" y="18710"/>
                  </a:lnTo>
                  <a:cubicBezTo>
                    <a:pt x="0" y="19020"/>
                    <a:pt x="250" y="19273"/>
                    <a:pt x="564" y="19273"/>
                  </a:cubicBezTo>
                  <a:lnTo>
                    <a:pt x="2861" y="19273"/>
                  </a:lnTo>
                  <a:cubicBezTo>
                    <a:pt x="3171" y="19273"/>
                    <a:pt x="3424" y="19020"/>
                    <a:pt x="3424" y="18710"/>
                  </a:cubicBezTo>
                  <a:cubicBezTo>
                    <a:pt x="3424" y="18396"/>
                    <a:pt x="3677" y="18143"/>
                    <a:pt x="3990" y="18143"/>
                  </a:cubicBezTo>
                  <a:cubicBezTo>
                    <a:pt x="4300" y="18143"/>
                    <a:pt x="4553" y="18396"/>
                    <a:pt x="4553" y="18710"/>
                  </a:cubicBezTo>
                  <a:cubicBezTo>
                    <a:pt x="4553" y="19020"/>
                    <a:pt x="4806" y="19273"/>
                    <a:pt x="5120" y="19273"/>
                  </a:cubicBezTo>
                  <a:lnTo>
                    <a:pt x="8507" y="19273"/>
                  </a:lnTo>
                  <a:cubicBezTo>
                    <a:pt x="8817" y="19273"/>
                    <a:pt x="9070" y="19020"/>
                    <a:pt x="9070" y="18710"/>
                  </a:cubicBezTo>
                  <a:cubicBezTo>
                    <a:pt x="9070" y="18396"/>
                    <a:pt x="9323" y="18143"/>
                    <a:pt x="9636" y="18143"/>
                  </a:cubicBezTo>
                  <a:cubicBezTo>
                    <a:pt x="9947" y="18143"/>
                    <a:pt x="10200" y="18396"/>
                    <a:pt x="10200" y="18710"/>
                  </a:cubicBezTo>
                  <a:cubicBezTo>
                    <a:pt x="10200" y="19020"/>
                    <a:pt x="10452" y="19273"/>
                    <a:pt x="10766" y="19273"/>
                  </a:cubicBezTo>
                  <a:lnTo>
                    <a:pt x="14153" y="19273"/>
                  </a:lnTo>
                  <a:cubicBezTo>
                    <a:pt x="14463" y="19273"/>
                    <a:pt x="14716" y="19020"/>
                    <a:pt x="14716" y="18710"/>
                  </a:cubicBezTo>
                  <a:cubicBezTo>
                    <a:pt x="14716" y="18396"/>
                    <a:pt x="14969" y="18143"/>
                    <a:pt x="15283" y="18143"/>
                  </a:cubicBezTo>
                  <a:cubicBezTo>
                    <a:pt x="15593" y="18143"/>
                    <a:pt x="15846" y="18396"/>
                    <a:pt x="15846" y="18710"/>
                  </a:cubicBezTo>
                  <a:cubicBezTo>
                    <a:pt x="15846" y="19020"/>
                    <a:pt x="16099" y="19273"/>
                    <a:pt x="16412" y="19273"/>
                  </a:cubicBezTo>
                  <a:lnTo>
                    <a:pt x="18706" y="19273"/>
                  </a:lnTo>
                  <a:cubicBezTo>
                    <a:pt x="19019" y="19273"/>
                    <a:pt x="19272" y="19020"/>
                    <a:pt x="19272" y="18710"/>
                  </a:cubicBezTo>
                  <a:lnTo>
                    <a:pt x="19272" y="16412"/>
                  </a:lnTo>
                  <a:cubicBezTo>
                    <a:pt x="19272" y="16099"/>
                    <a:pt x="19019" y="15849"/>
                    <a:pt x="18706" y="15849"/>
                  </a:cubicBezTo>
                  <a:cubicBezTo>
                    <a:pt x="18393" y="15849"/>
                    <a:pt x="18143" y="15596"/>
                    <a:pt x="18143" y="15283"/>
                  </a:cubicBezTo>
                  <a:cubicBezTo>
                    <a:pt x="18143" y="14970"/>
                    <a:pt x="18393" y="14720"/>
                    <a:pt x="18706" y="14720"/>
                  </a:cubicBezTo>
                  <a:cubicBezTo>
                    <a:pt x="19019" y="14720"/>
                    <a:pt x="19272" y="14467"/>
                    <a:pt x="19272" y="14154"/>
                  </a:cubicBezTo>
                  <a:lnTo>
                    <a:pt x="19272" y="10766"/>
                  </a:lnTo>
                  <a:cubicBezTo>
                    <a:pt x="19272" y="10453"/>
                    <a:pt x="19019" y="10203"/>
                    <a:pt x="18706" y="10203"/>
                  </a:cubicBezTo>
                  <a:cubicBezTo>
                    <a:pt x="18393" y="10203"/>
                    <a:pt x="18143" y="9950"/>
                    <a:pt x="18143" y="9637"/>
                  </a:cubicBezTo>
                  <a:cubicBezTo>
                    <a:pt x="18143" y="9324"/>
                    <a:pt x="18393" y="9074"/>
                    <a:pt x="18706" y="9074"/>
                  </a:cubicBezTo>
                  <a:cubicBezTo>
                    <a:pt x="19019" y="9074"/>
                    <a:pt x="19272" y="8821"/>
                    <a:pt x="19272" y="8507"/>
                  </a:cubicBezTo>
                  <a:lnTo>
                    <a:pt x="19272" y="5120"/>
                  </a:lnTo>
                  <a:cubicBezTo>
                    <a:pt x="19272" y="4807"/>
                    <a:pt x="19019" y="4557"/>
                    <a:pt x="18706" y="4557"/>
                  </a:cubicBezTo>
                  <a:cubicBezTo>
                    <a:pt x="18393" y="4557"/>
                    <a:pt x="18143" y="4304"/>
                    <a:pt x="18143" y="3991"/>
                  </a:cubicBezTo>
                  <a:cubicBezTo>
                    <a:pt x="18143" y="3677"/>
                    <a:pt x="18393" y="3427"/>
                    <a:pt x="18706" y="3427"/>
                  </a:cubicBezTo>
                  <a:cubicBezTo>
                    <a:pt x="19019" y="3427"/>
                    <a:pt x="19272" y="3175"/>
                    <a:pt x="19272" y="2861"/>
                  </a:cubicBezTo>
                  <a:lnTo>
                    <a:pt x="19272" y="567"/>
                  </a:lnTo>
                  <a:cubicBezTo>
                    <a:pt x="19272" y="254"/>
                    <a:pt x="19019" y="1"/>
                    <a:pt x="18706" y="1"/>
                  </a:cubicBezTo>
                  <a:lnTo>
                    <a:pt x="16412" y="1"/>
                  </a:lnTo>
                  <a:cubicBezTo>
                    <a:pt x="16099" y="1"/>
                    <a:pt x="15846" y="254"/>
                    <a:pt x="15846" y="567"/>
                  </a:cubicBezTo>
                  <a:cubicBezTo>
                    <a:pt x="15846" y="877"/>
                    <a:pt x="15593" y="1130"/>
                    <a:pt x="15283" y="1130"/>
                  </a:cubicBezTo>
                  <a:cubicBezTo>
                    <a:pt x="14969" y="1130"/>
                    <a:pt x="14716" y="877"/>
                    <a:pt x="14716" y="567"/>
                  </a:cubicBezTo>
                  <a:cubicBezTo>
                    <a:pt x="14716" y="254"/>
                    <a:pt x="14463" y="1"/>
                    <a:pt x="14153" y="1"/>
                  </a:cubicBezTo>
                  <a:lnTo>
                    <a:pt x="10766" y="1"/>
                  </a:lnTo>
                  <a:cubicBezTo>
                    <a:pt x="10452" y="1"/>
                    <a:pt x="10200" y="254"/>
                    <a:pt x="10200" y="567"/>
                  </a:cubicBezTo>
                  <a:cubicBezTo>
                    <a:pt x="10200" y="877"/>
                    <a:pt x="9947" y="1130"/>
                    <a:pt x="9636" y="1130"/>
                  </a:cubicBezTo>
                  <a:cubicBezTo>
                    <a:pt x="9323" y="1130"/>
                    <a:pt x="9070" y="877"/>
                    <a:pt x="9070" y="567"/>
                  </a:cubicBezTo>
                  <a:cubicBezTo>
                    <a:pt x="9070" y="254"/>
                    <a:pt x="8817" y="1"/>
                    <a:pt x="8507" y="1"/>
                  </a:cubicBezTo>
                  <a:lnTo>
                    <a:pt x="5120" y="1"/>
                  </a:lnTo>
                  <a:cubicBezTo>
                    <a:pt x="4806" y="1"/>
                    <a:pt x="4553" y="254"/>
                    <a:pt x="4553" y="567"/>
                  </a:cubicBezTo>
                  <a:cubicBezTo>
                    <a:pt x="4553" y="877"/>
                    <a:pt x="4300" y="1130"/>
                    <a:pt x="3990" y="1130"/>
                  </a:cubicBezTo>
                  <a:cubicBezTo>
                    <a:pt x="3677" y="1130"/>
                    <a:pt x="3424" y="877"/>
                    <a:pt x="3424" y="567"/>
                  </a:cubicBezTo>
                  <a:cubicBezTo>
                    <a:pt x="3424" y="254"/>
                    <a:pt x="3171" y="1"/>
                    <a:pt x="28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sp>
        <p:nvSpPr>
          <p:cNvPr id="57" name="Google Shape;5559;p70">
            <a:extLst>
              <a:ext uri="{FF2B5EF4-FFF2-40B4-BE49-F238E27FC236}">
                <a16:creationId xmlns:a16="http://schemas.microsoft.com/office/drawing/2014/main" id="{BD228151-9231-BC9D-4904-4A912CF1A659}"/>
              </a:ext>
            </a:extLst>
          </p:cNvPr>
          <p:cNvSpPr/>
          <p:nvPr/>
        </p:nvSpPr>
        <p:spPr>
          <a:xfrm>
            <a:off x="1567157" y="2788161"/>
            <a:ext cx="402933" cy="452337"/>
          </a:xfrm>
          <a:custGeom>
            <a:avLst/>
            <a:gdLst/>
            <a:ahLst/>
            <a:cxnLst/>
            <a:rect l="l" t="t" r="r" b="b"/>
            <a:pathLst>
              <a:path w="17168" h="19273" extrusionOk="0">
                <a:moveTo>
                  <a:pt x="15361" y="1130"/>
                </a:moveTo>
                <a:cubicBezTo>
                  <a:pt x="15671" y="1130"/>
                  <a:pt x="15924" y="1382"/>
                  <a:pt x="15924" y="1696"/>
                </a:cubicBezTo>
                <a:cubicBezTo>
                  <a:pt x="15924" y="2006"/>
                  <a:pt x="15671" y="2259"/>
                  <a:pt x="15361" y="2259"/>
                </a:cubicBezTo>
                <a:lnTo>
                  <a:pt x="1810" y="2259"/>
                </a:lnTo>
                <a:cubicBezTo>
                  <a:pt x="1497" y="2259"/>
                  <a:pt x="1244" y="2006"/>
                  <a:pt x="1244" y="1696"/>
                </a:cubicBezTo>
                <a:cubicBezTo>
                  <a:pt x="1244" y="1382"/>
                  <a:pt x="1497" y="1130"/>
                  <a:pt x="1810" y="1130"/>
                </a:cubicBezTo>
                <a:close/>
                <a:moveTo>
                  <a:pt x="15361" y="11332"/>
                </a:moveTo>
                <a:cubicBezTo>
                  <a:pt x="15671" y="11332"/>
                  <a:pt x="15924" y="11582"/>
                  <a:pt x="15924" y="11895"/>
                </a:cubicBezTo>
                <a:cubicBezTo>
                  <a:pt x="15924" y="12208"/>
                  <a:pt x="15671" y="12461"/>
                  <a:pt x="15361" y="12461"/>
                </a:cubicBezTo>
                <a:lnTo>
                  <a:pt x="1810" y="12461"/>
                </a:lnTo>
                <a:cubicBezTo>
                  <a:pt x="1497" y="12461"/>
                  <a:pt x="1244" y="12208"/>
                  <a:pt x="1244" y="11895"/>
                </a:cubicBezTo>
                <a:cubicBezTo>
                  <a:pt x="1244" y="11582"/>
                  <a:pt x="1497" y="11332"/>
                  <a:pt x="1810" y="11332"/>
                </a:cubicBezTo>
                <a:close/>
                <a:moveTo>
                  <a:pt x="1804" y="0"/>
                </a:moveTo>
                <a:cubicBezTo>
                  <a:pt x="982" y="0"/>
                  <a:pt x="277" y="593"/>
                  <a:pt x="139" y="1404"/>
                </a:cubicBezTo>
                <a:cubicBezTo>
                  <a:pt x="1" y="2217"/>
                  <a:pt x="467" y="3012"/>
                  <a:pt x="1244" y="3286"/>
                </a:cubicBezTo>
                <a:lnTo>
                  <a:pt x="1244" y="10305"/>
                </a:lnTo>
                <a:cubicBezTo>
                  <a:pt x="570" y="10543"/>
                  <a:pt x="118" y="11178"/>
                  <a:pt x="115" y="11895"/>
                </a:cubicBezTo>
                <a:cubicBezTo>
                  <a:pt x="115" y="12831"/>
                  <a:pt x="874" y="13587"/>
                  <a:pt x="1810" y="13590"/>
                </a:cubicBezTo>
                <a:lnTo>
                  <a:pt x="6752" y="13590"/>
                </a:lnTo>
                <a:lnTo>
                  <a:pt x="2518" y="18333"/>
                </a:lnTo>
                <a:cubicBezTo>
                  <a:pt x="2316" y="18565"/>
                  <a:pt x="2337" y="18914"/>
                  <a:pt x="2566" y="19122"/>
                </a:cubicBezTo>
                <a:cubicBezTo>
                  <a:pt x="2674" y="19218"/>
                  <a:pt x="2809" y="19266"/>
                  <a:pt x="2943" y="19266"/>
                </a:cubicBezTo>
                <a:cubicBezTo>
                  <a:pt x="3095" y="19266"/>
                  <a:pt x="3247" y="19205"/>
                  <a:pt x="3358" y="19086"/>
                </a:cubicBezTo>
                <a:lnTo>
                  <a:pt x="8020" y="13867"/>
                </a:lnTo>
                <a:lnTo>
                  <a:pt x="8020" y="18709"/>
                </a:lnTo>
                <a:cubicBezTo>
                  <a:pt x="8020" y="19019"/>
                  <a:pt x="8273" y="19272"/>
                  <a:pt x="8586" y="19272"/>
                </a:cubicBezTo>
                <a:cubicBezTo>
                  <a:pt x="8896" y="19272"/>
                  <a:pt x="9149" y="19019"/>
                  <a:pt x="9149" y="18709"/>
                </a:cubicBezTo>
                <a:lnTo>
                  <a:pt x="9149" y="13867"/>
                </a:lnTo>
                <a:lnTo>
                  <a:pt x="13810" y="19086"/>
                </a:lnTo>
                <a:cubicBezTo>
                  <a:pt x="13922" y="19203"/>
                  <a:pt x="14072" y="19263"/>
                  <a:pt x="14224" y="19263"/>
                </a:cubicBezTo>
                <a:cubicBezTo>
                  <a:pt x="14359" y="19263"/>
                  <a:pt x="14494" y="19215"/>
                  <a:pt x="14602" y="19119"/>
                </a:cubicBezTo>
                <a:cubicBezTo>
                  <a:pt x="14831" y="18914"/>
                  <a:pt x="14852" y="18562"/>
                  <a:pt x="14650" y="18330"/>
                </a:cubicBezTo>
                <a:lnTo>
                  <a:pt x="10417" y="13590"/>
                </a:lnTo>
                <a:lnTo>
                  <a:pt x="15361" y="13590"/>
                </a:lnTo>
                <a:cubicBezTo>
                  <a:pt x="16183" y="13590"/>
                  <a:pt x="16891" y="12997"/>
                  <a:pt x="17029" y="12184"/>
                </a:cubicBezTo>
                <a:cubicBezTo>
                  <a:pt x="17168" y="11374"/>
                  <a:pt x="16701" y="10579"/>
                  <a:pt x="15924" y="10305"/>
                </a:cubicBezTo>
                <a:lnTo>
                  <a:pt x="15924" y="3286"/>
                </a:lnTo>
                <a:cubicBezTo>
                  <a:pt x="16701" y="3012"/>
                  <a:pt x="17168" y="2217"/>
                  <a:pt x="17029" y="1404"/>
                </a:cubicBezTo>
                <a:cubicBezTo>
                  <a:pt x="16891" y="593"/>
                  <a:pt x="16187" y="0"/>
                  <a:pt x="15367" y="0"/>
                </a:cubicBezTo>
                <a:cubicBezTo>
                  <a:pt x="15365" y="0"/>
                  <a:pt x="15363" y="0"/>
                  <a:pt x="15361" y="0"/>
                </a:cubicBezTo>
                <a:lnTo>
                  <a:pt x="1810" y="0"/>
                </a:lnTo>
                <a:cubicBezTo>
                  <a:pt x="1808" y="0"/>
                  <a:pt x="1806" y="0"/>
                  <a:pt x="180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435D74"/>
              </a:solidFill>
            </a:endParaRPr>
          </a:p>
        </p:txBody>
      </p:sp>
      <p:grpSp>
        <p:nvGrpSpPr>
          <p:cNvPr id="58" name="Google Shape;5560;p70">
            <a:extLst>
              <a:ext uri="{FF2B5EF4-FFF2-40B4-BE49-F238E27FC236}">
                <a16:creationId xmlns:a16="http://schemas.microsoft.com/office/drawing/2014/main" id="{773C86B7-7E70-36B6-6C97-DA7C75AA5EE7}"/>
              </a:ext>
            </a:extLst>
          </p:cNvPr>
          <p:cNvGrpSpPr/>
          <p:nvPr/>
        </p:nvGrpSpPr>
        <p:grpSpPr>
          <a:xfrm>
            <a:off x="2094092" y="2788185"/>
            <a:ext cx="454097" cy="452361"/>
            <a:chOff x="2085450" y="842250"/>
            <a:chExt cx="483700" cy="481850"/>
          </a:xfrm>
          <a:solidFill>
            <a:schemeClr val="tx1"/>
          </a:solidFill>
        </p:grpSpPr>
        <p:sp>
          <p:nvSpPr>
            <p:cNvPr id="59" name="Google Shape;5561;p70">
              <a:extLst>
                <a:ext uri="{FF2B5EF4-FFF2-40B4-BE49-F238E27FC236}">
                  <a16:creationId xmlns:a16="http://schemas.microsoft.com/office/drawing/2014/main" id="{8581CB49-4CF7-D7EF-73AC-206656BA99F3}"/>
                </a:ext>
              </a:extLst>
            </p:cNvPr>
            <p:cNvSpPr/>
            <p:nvPr/>
          </p:nvSpPr>
          <p:spPr>
            <a:xfrm>
              <a:off x="2085525" y="926925"/>
              <a:ext cx="483625" cy="397175"/>
            </a:xfrm>
            <a:custGeom>
              <a:avLst/>
              <a:gdLst/>
              <a:ahLst/>
              <a:cxnLst/>
              <a:rect l="l" t="t" r="r" b="b"/>
              <a:pathLst>
                <a:path w="19345" h="15887" extrusionOk="0">
                  <a:moveTo>
                    <a:pt x="1693" y="1"/>
                  </a:moveTo>
                  <a:cubicBezTo>
                    <a:pt x="756" y="1"/>
                    <a:pt x="0" y="760"/>
                    <a:pt x="0" y="1696"/>
                  </a:cubicBezTo>
                  <a:cubicBezTo>
                    <a:pt x="0" y="2630"/>
                    <a:pt x="756" y="3389"/>
                    <a:pt x="1693" y="3389"/>
                  </a:cubicBezTo>
                  <a:lnTo>
                    <a:pt x="3990" y="3389"/>
                  </a:lnTo>
                  <a:cubicBezTo>
                    <a:pt x="4924" y="3389"/>
                    <a:pt x="5683" y="4147"/>
                    <a:pt x="5683" y="5084"/>
                  </a:cubicBezTo>
                  <a:lnTo>
                    <a:pt x="5683" y="8547"/>
                  </a:lnTo>
                  <a:cubicBezTo>
                    <a:pt x="5683" y="11347"/>
                    <a:pt x="7962" y="13627"/>
                    <a:pt x="10766" y="13627"/>
                  </a:cubicBezTo>
                  <a:lnTo>
                    <a:pt x="13626" y="13627"/>
                  </a:lnTo>
                  <a:lnTo>
                    <a:pt x="13626" y="15322"/>
                  </a:lnTo>
                  <a:cubicBezTo>
                    <a:pt x="13626" y="15656"/>
                    <a:pt x="13901" y="15887"/>
                    <a:pt x="14194" y="15887"/>
                  </a:cubicBezTo>
                  <a:cubicBezTo>
                    <a:pt x="14308" y="15887"/>
                    <a:pt x="14425" y="15852"/>
                    <a:pt x="14530" y="15774"/>
                  </a:cubicBezTo>
                  <a:lnTo>
                    <a:pt x="19046" y="12386"/>
                  </a:lnTo>
                  <a:cubicBezTo>
                    <a:pt x="19345" y="12160"/>
                    <a:pt x="19345" y="11706"/>
                    <a:pt x="19046" y="11483"/>
                  </a:cubicBezTo>
                  <a:lnTo>
                    <a:pt x="14530" y="8095"/>
                  </a:lnTo>
                  <a:cubicBezTo>
                    <a:pt x="14424" y="8016"/>
                    <a:pt x="14307" y="7981"/>
                    <a:pt x="14192" y="7981"/>
                  </a:cubicBezTo>
                  <a:cubicBezTo>
                    <a:pt x="13899" y="7981"/>
                    <a:pt x="13626" y="8212"/>
                    <a:pt x="13626" y="8547"/>
                  </a:cubicBezTo>
                  <a:lnTo>
                    <a:pt x="13626" y="10239"/>
                  </a:lnTo>
                  <a:lnTo>
                    <a:pt x="10766" y="10239"/>
                  </a:lnTo>
                  <a:cubicBezTo>
                    <a:pt x="9829" y="10239"/>
                    <a:pt x="9070" y="9480"/>
                    <a:pt x="9070" y="8547"/>
                  </a:cubicBezTo>
                  <a:lnTo>
                    <a:pt x="9070" y="5084"/>
                  </a:lnTo>
                  <a:cubicBezTo>
                    <a:pt x="9070" y="2280"/>
                    <a:pt x="6791" y="1"/>
                    <a:pt x="39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60" name="Google Shape;5562;p70">
              <a:extLst>
                <a:ext uri="{FF2B5EF4-FFF2-40B4-BE49-F238E27FC236}">
                  <a16:creationId xmlns:a16="http://schemas.microsoft.com/office/drawing/2014/main" id="{70F0E31B-235A-25DA-3E54-A52EAC364319}"/>
                </a:ext>
              </a:extLst>
            </p:cNvPr>
            <p:cNvSpPr/>
            <p:nvPr/>
          </p:nvSpPr>
          <p:spPr>
            <a:xfrm>
              <a:off x="2085450" y="1151875"/>
              <a:ext cx="143650" cy="87575"/>
            </a:xfrm>
            <a:custGeom>
              <a:avLst/>
              <a:gdLst/>
              <a:ahLst/>
              <a:cxnLst/>
              <a:rect l="l" t="t" r="r" b="b"/>
              <a:pathLst>
                <a:path w="5746" h="3503" extrusionOk="0">
                  <a:moveTo>
                    <a:pt x="4577" y="1"/>
                  </a:moveTo>
                  <a:cubicBezTo>
                    <a:pt x="4391" y="73"/>
                    <a:pt x="4192" y="112"/>
                    <a:pt x="3990" y="115"/>
                  </a:cubicBezTo>
                  <a:lnTo>
                    <a:pt x="1693" y="115"/>
                  </a:lnTo>
                  <a:cubicBezTo>
                    <a:pt x="759" y="115"/>
                    <a:pt x="0" y="871"/>
                    <a:pt x="0" y="1807"/>
                  </a:cubicBezTo>
                  <a:cubicBezTo>
                    <a:pt x="0" y="2744"/>
                    <a:pt x="759" y="3503"/>
                    <a:pt x="1693" y="3503"/>
                  </a:cubicBezTo>
                  <a:lnTo>
                    <a:pt x="1696" y="3500"/>
                  </a:lnTo>
                  <a:lnTo>
                    <a:pt x="3993" y="3500"/>
                  </a:lnTo>
                  <a:cubicBezTo>
                    <a:pt x="4589" y="3500"/>
                    <a:pt x="5183" y="3391"/>
                    <a:pt x="5746" y="3186"/>
                  </a:cubicBezTo>
                  <a:cubicBezTo>
                    <a:pt x="5065" y="2253"/>
                    <a:pt x="4662" y="1151"/>
                    <a:pt x="45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61" name="Google Shape;5563;p70">
              <a:extLst>
                <a:ext uri="{FF2B5EF4-FFF2-40B4-BE49-F238E27FC236}">
                  <a16:creationId xmlns:a16="http://schemas.microsoft.com/office/drawing/2014/main" id="{12800C66-8940-F76F-45E0-6677C2D66BB6}"/>
                </a:ext>
              </a:extLst>
            </p:cNvPr>
            <p:cNvSpPr/>
            <p:nvPr/>
          </p:nvSpPr>
          <p:spPr>
            <a:xfrm>
              <a:off x="2274775" y="842250"/>
              <a:ext cx="294375" cy="197650"/>
            </a:xfrm>
            <a:custGeom>
              <a:avLst/>
              <a:gdLst/>
              <a:ahLst/>
              <a:cxnLst/>
              <a:rect l="l" t="t" r="r" b="b"/>
              <a:pathLst>
                <a:path w="11775" h="7906" extrusionOk="0">
                  <a:moveTo>
                    <a:pt x="6622" y="0"/>
                  </a:moveTo>
                  <a:cubicBezTo>
                    <a:pt x="6329" y="0"/>
                    <a:pt x="6056" y="231"/>
                    <a:pt x="6056" y="566"/>
                  </a:cubicBezTo>
                  <a:lnTo>
                    <a:pt x="6056" y="2259"/>
                  </a:lnTo>
                  <a:lnTo>
                    <a:pt x="3196" y="2259"/>
                  </a:lnTo>
                  <a:cubicBezTo>
                    <a:pt x="2030" y="2265"/>
                    <a:pt x="904" y="2668"/>
                    <a:pt x="1" y="3406"/>
                  </a:cubicBezTo>
                  <a:cubicBezTo>
                    <a:pt x="940" y="4068"/>
                    <a:pt x="1675" y="4978"/>
                    <a:pt x="2130" y="6032"/>
                  </a:cubicBezTo>
                  <a:cubicBezTo>
                    <a:pt x="2431" y="5785"/>
                    <a:pt x="2804" y="5649"/>
                    <a:pt x="3196" y="5646"/>
                  </a:cubicBezTo>
                  <a:lnTo>
                    <a:pt x="6056" y="5646"/>
                  </a:lnTo>
                  <a:lnTo>
                    <a:pt x="6056" y="7342"/>
                  </a:lnTo>
                  <a:cubicBezTo>
                    <a:pt x="6056" y="7679"/>
                    <a:pt x="6334" y="7906"/>
                    <a:pt x="6625" y="7906"/>
                  </a:cubicBezTo>
                  <a:cubicBezTo>
                    <a:pt x="6740" y="7906"/>
                    <a:pt x="6857" y="7871"/>
                    <a:pt x="6960" y="7793"/>
                  </a:cubicBezTo>
                  <a:lnTo>
                    <a:pt x="11476" y="4406"/>
                  </a:lnTo>
                  <a:cubicBezTo>
                    <a:pt x="11775" y="4180"/>
                    <a:pt x="11775" y="3725"/>
                    <a:pt x="11476" y="3502"/>
                  </a:cubicBezTo>
                  <a:lnTo>
                    <a:pt x="6960" y="115"/>
                  </a:lnTo>
                  <a:cubicBezTo>
                    <a:pt x="6854" y="36"/>
                    <a:pt x="6737" y="0"/>
                    <a:pt x="66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62" name="Google Shape;5564;p70">
            <a:extLst>
              <a:ext uri="{FF2B5EF4-FFF2-40B4-BE49-F238E27FC236}">
                <a16:creationId xmlns:a16="http://schemas.microsoft.com/office/drawing/2014/main" id="{1F9D09D1-14FA-061B-2942-17B80F0ABAA8}"/>
              </a:ext>
            </a:extLst>
          </p:cNvPr>
          <p:cNvGrpSpPr/>
          <p:nvPr/>
        </p:nvGrpSpPr>
        <p:grpSpPr>
          <a:xfrm>
            <a:off x="2665515" y="2788197"/>
            <a:ext cx="452408" cy="452337"/>
            <a:chOff x="2685825" y="840375"/>
            <a:chExt cx="481900" cy="481825"/>
          </a:xfrm>
          <a:solidFill>
            <a:schemeClr val="tx1"/>
          </a:solidFill>
        </p:grpSpPr>
        <p:sp>
          <p:nvSpPr>
            <p:cNvPr id="63" name="Google Shape;5565;p70">
              <a:extLst>
                <a:ext uri="{FF2B5EF4-FFF2-40B4-BE49-F238E27FC236}">
                  <a16:creationId xmlns:a16="http://schemas.microsoft.com/office/drawing/2014/main" id="{0AA63660-0A72-54B1-EB8D-5D41188B536D}"/>
                </a:ext>
              </a:extLst>
            </p:cNvPr>
            <p:cNvSpPr/>
            <p:nvPr/>
          </p:nvSpPr>
          <p:spPr>
            <a:xfrm>
              <a:off x="2685825" y="840375"/>
              <a:ext cx="481900" cy="481825"/>
            </a:xfrm>
            <a:custGeom>
              <a:avLst/>
              <a:gdLst/>
              <a:ahLst/>
              <a:cxnLst/>
              <a:rect l="l" t="t" r="r" b="b"/>
              <a:pathLst>
                <a:path w="19276" h="19273" extrusionOk="0">
                  <a:moveTo>
                    <a:pt x="9600" y="4592"/>
                  </a:moveTo>
                  <a:cubicBezTo>
                    <a:pt x="12403" y="4592"/>
                    <a:pt x="14683" y="6872"/>
                    <a:pt x="14683" y="9675"/>
                  </a:cubicBezTo>
                  <a:cubicBezTo>
                    <a:pt x="14683" y="12476"/>
                    <a:pt x="12403" y="14755"/>
                    <a:pt x="9600" y="14755"/>
                  </a:cubicBezTo>
                  <a:cubicBezTo>
                    <a:pt x="6799" y="14755"/>
                    <a:pt x="4520" y="12476"/>
                    <a:pt x="4520" y="9675"/>
                  </a:cubicBezTo>
                  <a:cubicBezTo>
                    <a:pt x="4520" y="6872"/>
                    <a:pt x="6799" y="4592"/>
                    <a:pt x="9600" y="4592"/>
                  </a:cubicBezTo>
                  <a:close/>
                  <a:moveTo>
                    <a:pt x="8471" y="0"/>
                  </a:moveTo>
                  <a:cubicBezTo>
                    <a:pt x="8212" y="0"/>
                    <a:pt x="7986" y="175"/>
                    <a:pt x="7923" y="428"/>
                  </a:cubicBezTo>
                  <a:lnTo>
                    <a:pt x="7691" y="1427"/>
                  </a:lnTo>
                  <a:cubicBezTo>
                    <a:pt x="6778" y="1635"/>
                    <a:pt x="5908" y="1993"/>
                    <a:pt x="5116" y="2490"/>
                  </a:cubicBezTo>
                  <a:lnTo>
                    <a:pt x="4300" y="2002"/>
                  </a:lnTo>
                  <a:cubicBezTo>
                    <a:pt x="4210" y="1949"/>
                    <a:pt x="4110" y="1922"/>
                    <a:pt x="4010" y="1922"/>
                  </a:cubicBezTo>
                  <a:cubicBezTo>
                    <a:pt x="3864" y="1922"/>
                    <a:pt x="3719" y="1978"/>
                    <a:pt x="3611" y="2087"/>
                  </a:cubicBezTo>
                  <a:lnTo>
                    <a:pt x="2015" y="3683"/>
                  </a:lnTo>
                  <a:cubicBezTo>
                    <a:pt x="1831" y="3866"/>
                    <a:pt x="1798" y="4153"/>
                    <a:pt x="1930" y="4372"/>
                  </a:cubicBezTo>
                  <a:lnTo>
                    <a:pt x="2418" y="5188"/>
                  </a:lnTo>
                  <a:cubicBezTo>
                    <a:pt x="1921" y="5980"/>
                    <a:pt x="1563" y="6851"/>
                    <a:pt x="1355" y="7766"/>
                  </a:cubicBezTo>
                  <a:lnTo>
                    <a:pt x="431" y="7995"/>
                  </a:lnTo>
                  <a:cubicBezTo>
                    <a:pt x="178" y="8058"/>
                    <a:pt x="0" y="8284"/>
                    <a:pt x="3" y="8546"/>
                  </a:cubicBezTo>
                  <a:lnTo>
                    <a:pt x="3" y="10804"/>
                  </a:lnTo>
                  <a:cubicBezTo>
                    <a:pt x="0" y="11060"/>
                    <a:pt x="178" y="11286"/>
                    <a:pt x="428" y="11349"/>
                  </a:cubicBezTo>
                  <a:lnTo>
                    <a:pt x="1352" y="11581"/>
                  </a:lnTo>
                  <a:cubicBezTo>
                    <a:pt x="1560" y="12494"/>
                    <a:pt x="1921" y="13364"/>
                    <a:pt x="2418" y="14159"/>
                  </a:cubicBezTo>
                  <a:lnTo>
                    <a:pt x="1927" y="14972"/>
                  </a:lnTo>
                  <a:cubicBezTo>
                    <a:pt x="1795" y="15195"/>
                    <a:pt x="1831" y="15478"/>
                    <a:pt x="2012" y="15662"/>
                  </a:cubicBezTo>
                  <a:lnTo>
                    <a:pt x="3611" y="17261"/>
                  </a:lnTo>
                  <a:cubicBezTo>
                    <a:pt x="3720" y="17368"/>
                    <a:pt x="3864" y="17424"/>
                    <a:pt x="4011" y="17424"/>
                  </a:cubicBezTo>
                  <a:cubicBezTo>
                    <a:pt x="4110" y="17424"/>
                    <a:pt x="4210" y="17398"/>
                    <a:pt x="4300" y="17345"/>
                  </a:cubicBezTo>
                  <a:lnTo>
                    <a:pt x="5113" y="16854"/>
                  </a:lnTo>
                  <a:cubicBezTo>
                    <a:pt x="5908" y="17351"/>
                    <a:pt x="6778" y="17712"/>
                    <a:pt x="7691" y="17920"/>
                  </a:cubicBezTo>
                  <a:lnTo>
                    <a:pt x="7923" y="18844"/>
                  </a:lnTo>
                  <a:cubicBezTo>
                    <a:pt x="7983" y="19094"/>
                    <a:pt x="8212" y="19272"/>
                    <a:pt x="8471" y="19272"/>
                  </a:cubicBezTo>
                  <a:lnTo>
                    <a:pt x="10729" y="19272"/>
                  </a:lnTo>
                  <a:cubicBezTo>
                    <a:pt x="10988" y="19272"/>
                    <a:pt x="11214" y="19097"/>
                    <a:pt x="11277" y="18844"/>
                  </a:cubicBezTo>
                  <a:lnTo>
                    <a:pt x="11509" y="17920"/>
                  </a:lnTo>
                  <a:cubicBezTo>
                    <a:pt x="12421" y="17712"/>
                    <a:pt x="13292" y="17354"/>
                    <a:pt x="14084" y="16857"/>
                  </a:cubicBezTo>
                  <a:lnTo>
                    <a:pt x="14900" y="17345"/>
                  </a:lnTo>
                  <a:cubicBezTo>
                    <a:pt x="14989" y="17399"/>
                    <a:pt x="15090" y="17425"/>
                    <a:pt x="15190" y="17425"/>
                  </a:cubicBezTo>
                  <a:cubicBezTo>
                    <a:pt x="15336" y="17425"/>
                    <a:pt x="15480" y="17369"/>
                    <a:pt x="15589" y="17261"/>
                  </a:cubicBezTo>
                  <a:lnTo>
                    <a:pt x="17185" y="15665"/>
                  </a:lnTo>
                  <a:cubicBezTo>
                    <a:pt x="17369" y="15481"/>
                    <a:pt x="17402" y="15195"/>
                    <a:pt x="17270" y="14975"/>
                  </a:cubicBezTo>
                  <a:lnTo>
                    <a:pt x="16782" y="14159"/>
                  </a:lnTo>
                  <a:cubicBezTo>
                    <a:pt x="17279" y="13367"/>
                    <a:pt x="17637" y="12497"/>
                    <a:pt x="17845" y="11584"/>
                  </a:cubicBezTo>
                  <a:lnTo>
                    <a:pt x="18844" y="11352"/>
                  </a:lnTo>
                  <a:cubicBezTo>
                    <a:pt x="19097" y="11289"/>
                    <a:pt x="19275" y="11063"/>
                    <a:pt x="19275" y="10804"/>
                  </a:cubicBezTo>
                  <a:lnTo>
                    <a:pt x="19275" y="8546"/>
                  </a:lnTo>
                  <a:cubicBezTo>
                    <a:pt x="19275" y="8287"/>
                    <a:pt x="19097" y="8061"/>
                    <a:pt x="18847" y="7998"/>
                  </a:cubicBezTo>
                  <a:lnTo>
                    <a:pt x="17848" y="7766"/>
                  </a:lnTo>
                  <a:cubicBezTo>
                    <a:pt x="17640" y="6854"/>
                    <a:pt x="17279" y="5983"/>
                    <a:pt x="16782" y="5188"/>
                  </a:cubicBezTo>
                  <a:lnTo>
                    <a:pt x="17273" y="4375"/>
                  </a:lnTo>
                  <a:cubicBezTo>
                    <a:pt x="17405" y="4153"/>
                    <a:pt x="17369" y="3869"/>
                    <a:pt x="17188" y="3686"/>
                  </a:cubicBezTo>
                  <a:lnTo>
                    <a:pt x="15589" y="2090"/>
                  </a:lnTo>
                  <a:cubicBezTo>
                    <a:pt x="15480" y="1980"/>
                    <a:pt x="15335" y="1923"/>
                    <a:pt x="15188" y="1923"/>
                  </a:cubicBezTo>
                  <a:cubicBezTo>
                    <a:pt x="15089" y="1923"/>
                    <a:pt x="14989" y="1949"/>
                    <a:pt x="14900" y="2002"/>
                  </a:cubicBezTo>
                  <a:lnTo>
                    <a:pt x="14087" y="2493"/>
                  </a:lnTo>
                  <a:cubicBezTo>
                    <a:pt x="13292" y="1996"/>
                    <a:pt x="12421" y="1635"/>
                    <a:pt x="11509" y="1427"/>
                  </a:cubicBezTo>
                  <a:lnTo>
                    <a:pt x="11277" y="428"/>
                  </a:lnTo>
                  <a:cubicBezTo>
                    <a:pt x="11217" y="178"/>
                    <a:pt x="10988" y="0"/>
                    <a:pt x="107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64" name="Google Shape;5566;p70">
              <a:extLst>
                <a:ext uri="{FF2B5EF4-FFF2-40B4-BE49-F238E27FC236}">
                  <a16:creationId xmlns:a16="http://schemas.microsoft.com/office/drawing/2014/main" id="{BA8F1D7D-1D46-3771-A99A-3EAC29AAAAAB}"/>
                </a:ext>
              </a:extLst>
            </p:cNvPr>
            <p:cNvSpPr/>
            <p:nvPr/>
          </p:nvSpPr>
          <p:spPr>
            <a:xfrm>
              <a:off x="2819200" y="983400"/>
              <a:ext cx="205475" cy="197625"/>
            </a:xfrm>
            <a:custGeom>
              <a:avLst/>
              <a:gdLst/>
              <a:ahLst/>
              <a:cxnLst/>
              <a:rect l="l" t="t" r="r" b="b"/>
              <a:pathLst>
                <a:path w="8219" h="7905" extrusionOk="0">
                  <a:moveTo>
                    <a:pt x="4265" y="1129"/>
                  </a:moveTo>
                  <a:cubicBezTo>
                    <a:pt x="4629" y="1129"/>
                    <a:pt x="4996" y="1199"/>
                    <a:pt x="5346" y="1343"/>
                  </a:cubicBezTo>
                  <a:cubicBezTo>
                    <a:pt x="6400" y="1780"/>
                    <a:pt x="7089" y="2810"/>
                    <a:pt x="7089" y="3954"/>
                  </a:cubicBezTo>
                  <a:cubicBezTo>
                    <a:pt x="7086" y="5511"/>
                    <a:pt x="5825" y="6773"/>
                    <a:pt x="4265" y="6776"/>
                  </a:cubicBezTo>
                  <a:cubicBezTo>
                    <a:pt x="3124" y="6776"/>
                    <a:pt x="2094" y="6089"/>
                    <a:pt x="1657" y="5032"/>
                  </a:cubicBezTo>
                  <a:cubicBezTo>
                    <a:pt x="1221" y="3978"/>
                    <a:pt x="1461" y="2765"/>
                    <a:pt x="2268" y="1958"/>
                  </a:cubicBezTo>
                  <a:cubicBezTo>
                    <a:pt x="2808" y="1416"/>
                    <a:pt x="3530" y="1129"/>
                    <a:pt x="4265" y="1129"/>
                  </a:cubicBezTo>
                  <a:close/>
                  <a:moveTo>
                    <a:pt x="4265" y="0"/>
                  </a:moveTo>
                  <a:cubicBezTo>
                    <a:pt x="2666" y="0"/>
                    <a:pt x="1227" y="964"/>
                    <a:pt x="612" y="2440"/>
                  </a:cubicBezTo>
                  <a:cubicBezTo>
                    <a:pt x="1" y="3918"/>
                    <a:pt x="341" y="5616"/>
                    <a:pt x="1470" y="6749"/>
                  </a:cubicBezTo>
                  <a:cubicBezTo>
                    <a:pt x="2226" y="7504"/>
                    <a:pt x="3237" y="7905"/>
                    <a:pt x="4265" y="7905"/>
                  </a:cubicBezTo>
                  <a:cubicBezTo>
                    <a:pt x="4774" y="7905"/>
                    <a:pt x="5288" y="7806"/>
                    <a:pt x="5777" y="7604"/>
                  </a:cubicBezTo>
                  <a:cubicBezTo>
                    <a:pt x="7255" y="6993"/>
                    <a:pt x="8219" y="5550"/>
                    <a:pt x="8219" y="3954"/>
                  </a:cubicBezTo>
                  <a:cubicBezTo>
                    <a:pt x="8216" y="1771"/>
                    <a:pt x="6448" y="3"/>
                    <a:pt x="42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65" name="Google Shape;5567;p70">
            <a:extLst>
              <a:ext uri="{FF2B5EF4-FFF2-40B4-BE49-F238E27FC236}">
                <a16:creationId xmlns:a16="http://schemas.microsoft.com/office/drawing/2014/main" id="{BF07C523-7AFC-25FC-5208-A0D74EA3DE19}"/>
              </a:ext>
            </a:extLst>
          </p:cNvPr>
          <p:cNvGrpSpPr/>
          <p:nvPr/>
        </p:nvGrpSpPr>
        <p:grpSpPr>
          <a:xfrm>
            <a:off x="3214397" y="2787774"/>
            <a:ext cx="467241" cy="453183"/>
            <a:chOff x="3270675" y="841800"/>
            <a:chExt cx="497700" cy="482725"/>
          </a:xfrm>
          <a:solidFill>
            <a:schemeClr val="tx1"/>
          </a:solidFill>
        </p:grpSpPr>
        <p:sp>
          <p:nvSpPr>
            <p:cNvPr id="66" name="Google Shape;5568;p70">
              <a:extLst>
                <a:ext uri="{FF2B5EF4-FFF2-40B4-BE49-F238E27FC236}">
                  <a16:creationId xmlns:a16="http://schemas.microsoft.com/office/drawing/2014/main" id="{7CCC36B7-4D4B-84A2-B7DD-018EEBF3CB5C}"/>
                </a:ext>
              </a:extLst>
            </p:cNvPr>
            <p:cNvSpPr/>
            <p:nvPr/>
          </p:nvSpPr>
          <p:spPr>
            <a:xfrm>
              <a:off x="3270675" y="902000"/>
              <a:ext cx="447125" cy="422525"/>
            </a:xfrm>
            <a:custGeom>
              <a:avLst/>
              <a:gdLst/>
              <a:ahLst/>
              <a:cxnLst/>
              <a:rect l="l" t="t" r="r" b="b"/>
              <a:pathLst>
                <a:path w="17885" h="16901" extrusionOk="0">
                  <a:moveTo>
                    <a:pt x="3454" y="0"/>
                  </a:moveTo>
                  <a:cubicBezTo>
                    <a:pt x="3343" y="0"/>
                    <a:pt x="3231" y="40"/>
                    <a:pt x="3141" y="122"/>
                  </a:cubicBezTo>
                  <a:cubicBezTo>
                    <a:pt x="1160" y="1940"/>
                    <a:pt x="0" y="4548"/>
                    <a:pt x="0" y="7246"/>
                  </a:cubicBezTo>
                  <a:cubicBezTo>
                    <a:pt x="0" y="12579"/>
                    <a:pt x="4325" y="16900"/>
                    <a:pt x="9657" y="16900"/>
                  </a:cubicBezTo>
                  <a:cubicBezTo>
                    <a:pt x="10907" y="16900"/>
                    <a:pt x="12175" y="16662"/>
                    <a:pt x="13331" y="16178"/>
                  </a:cubicBezTo>
                  <a:cubicBezTo>
                    <a:pt x="15126" y="15434"/>
                    <a:pt x="16659" y="14169"/>
                    <a:pt x="17728" y="12546"/>
                  </a:cubicBezTo>
                  <a:cubicBezTo>
                    <a:pt x="17884" y="12305"/>
                    <a:pt x="17788" y="11983"/>
                    <a:pt x="17526" y="11866"/>
                  </a:cubicBezTo>
                  <a:lnTo>
                    <a:pt x="9158" y="8171"/>
                  </a:lnTo>
                  <a:cubicBezTo>
                    <a:pt x="9016" y="8108"/>
                    <a:pt x="8896" y="8005"/>
                    <a:pt x="8811" y="7876"/>
                  </a:cubicBezTo>
                  <a:lnTo>
                    <a:pt x="8405" y="7246"/>
                  </a:lnTo>
                  <a:lnTo>
                    <a:pt x="3846" y="212"/>
                  </a:lnTo>
                  <a:cubicBezTo>
                    <a:pt x="3756" y="73"/>
                    <a:pt x="3606" y="0"/>
                    <a:pt x="3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67" name="Google Shape;5569;p70">
              <a:extLst>
                <a:ext uri="{FF2B5EF4-FFF2-40B4-BE49-F238E27FC236}">
                  <a16:creationId xmlns:a16="http://schemas.microsoft.com/office/drawing/2014/main" id="{AB7E3533-A4C9-B45F-4E45-C39A49E99DF1}"/>
                </a:ext>
              </a:extLst>
            </p:cNvPr>
            <p:cNvSpPr/>
            <p:nvPr/>
          </p:nvSpPr>
          <p:spPr>
            <a:xfrm>
              <a:off x="3385250" y="841800"/>
              <a:ext cx="279700" cy="220925"/>
            </a:xfrm>
            <a:custGeom>
              <a:avLst/>
              <a:gdLst/>
              <a:ahLst/>
              <a:cxnLst/>
              <a:rect l="l" t="t" r="r" b="b"/>
              <a:pathLst>
                <a:path w="11188" h="8837" extrusionOk="0">
                  <a:moveTo>
                    <a:pt x="5070" y="0"/>
                  </a:moveTo>
                  <a:cubicBezTo>
                    <a:pt x="3434" y="0"/>
                    <a:pt x="1792" y="415"/>
                    <a:pt x="308" y="1256"/>
                  </a:cubicBezTo>
                  <a:cubicBezTo>
                    <a:pt x="76" y="1388"/>
                    <a:pt x="1" y="1690"/>
                    <a:pt x="148" y="1912"/>
                  </a:cubicBezTo>
                  <a:lnTo>
                    <a:pt x="4532" y="8676"/>
                  </a:lnTo>
                  <a:cubicBezTo>
                    <a:pt x="4601" y="8781"/>
                    <a:pt x="4714" y="8837"/>
                    <a:pt x="4828" y="8837"/>
                  </a:cubicBezTo>
                  <a:cubicBezTo>
                    <a:pt x="4919" y="8837"/>
                    <a:pt x="5010" y="8802"/>
                    <a:pt x="5081" y="8730"/>
                  </a:cubicBezTo>
                  <a:lnTo>
                    <a:pt x="10992" y="2683"/>
                  </a:lnTo>
                  <a:cubicBezTo>
                    <a:pt x="11187" y="2482"/>
                    <a:pt x="11163" y="2156"/>
                    <a:pt x="10940" y="1988"/>
                  </a:cubicBezTo>
                  <a:cubicBezTo>
                    <a:pt x="9218" y="670"/>
                    <a:pt x="7149" y="0"/>
                    <a:pt x="50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68" name="Google Shape;5570;p70">
              <a:extLst>
                <a:ext uri="{FF2B5EF4-FFF2-40B4-BE49-F238E27FC236}">
                  <a16:creationId xmlns:a16="http://schemas.microsoft.com/office/drawing/2014/main" id="{EC2D4592-9296-5F65-4FE0-068F12347E82}"/>
                </a:ext>
              </a:extLst>
            </p:cNvPr>
            <p:cNvSpPr/>
            <p:nvPr/>
          </p:nvSpPr>
          <p:spPr>
            <a:xfrm>
              <a:off x="3530100" y="924750"/>
              <a:ext cx="238275" cy="250200"/>
            </a:xfrm>
            <a:custGeom>
              <a:avLst/>
              <a:gdLst/>
              <a:ahLst/>
              <a:cxnLst/>
              <a:rect l="l" t="t" r="r" b="b"/>
              <a:pathLst>
                <a:path w="9531" h="10008" extrusionOk="0">
                  <a:moveTo>
                    <a:pt x="6350" y="1"/>
                  </a:moveTo>
                  <a:cubicBezTo>
                    <a:pt x="6230" y="1"/>
                    <a:pt x="6108" y="47"/>
                    <a:pt x="6017" y="142"/>
                  </a:cubicBezTo>
                  <a:lnTo>
                    <a:pt x="172" y="6123"/>
                  </a:lnTo>
                  <a:cubicBezTo>
                    <a:pt x="0" y="6297"/>
                    <a:pt x="57" y="6589"/>
                    <a:pt x="283" y="6689"/>
                  </a:cubicBezTo>
                  <a:lnTo>
                    <a:pt x="7706" y="9968"/>
                  </a:lnTo>
                  <a:cubicBezTo>
                    <a:pt x="7767" y="9995"/>
                    <a:pt x="7830" y="10007"/>
                    <a:pt x="7893" y="10007"/>
                  </a:cubicBezTo>
                  <a:cubicBezTo>
                    <a:pt x="8082" y="10007"/>
                    <a:pt x="8261" y="9890"/>
                    <a:pt x="8329" y="9700"/>
                  </a:cubicBezTo>
                  <a:cubicBezTo>
                    <a:pt x="9531" y="6463"/>
                    <a:pt x="8913" y="2828"/>
                    <a:pt x="6706" y="169"/>
                  </a:cubicBezTo>
                  <a:cubicBezTo>
                    <a:pt x="6615" y="57"/>
                    <a:pt x="6483" y="1"/>
                    <a:pt x="63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sp>
        <p:nvSpPr>
          <p:cNvPr id="69" name="Google Shape;5571;p70">
            <a:extLst>
              <a:ext uri="{FF2B5EF4-FFF2-40B4-BE49-F238E27FC236}">
                <a16:creationId xmlns:a16="http://schemas.microsoft.com/office/drawing/2014/main" id="{D47545CA-2C22-1F99-A9DE-24C3A91F1589}"/>
              </a:ext>
            </a:extLst>
          </p:cNvPr>
          <p:cNvSpPr/>
          <p:nvPr/>
        </p:nvSpPr>
        <p:spPr>
          <a:xfrm>
            <a:off x="3771764" y="2802289"/>
            <a:ext cx="452337" cy="424080"/>
          </a:xfrm>
          <a:custGeom>
            <a:avLst/>
            <a:gdLst/>
            <a:ahLst/>
            <a:cxnLst/>
            <a:rect l="l" t="t" r="r" b="b"/>
            <a:pathLst>
              <a:path w="19273" h="18069" extrusionOk="0">
                <a:moveTo>
                  <a:pt x="5456" y="7679"/>
                </a:moveTo>
                <a:cubicBezTo>
                  <a:pt x="6294" y="7679"/>
                  <a:pt x="6715" y="8694"/>
                  <a:pt x="6122" y="9284"/>
                </a:cubicBezTo>
                <a:cubicBezTo>
                  <a:pt x="5930" y="9476"/>
                  <a:pt x="5694" y="9562"/>
                  <a:pt x="5462" y="9562"/>
                </a:cubicBezTo>
                <a:cubicBezTo>
                  <a:pt x="4979" y="9562"/>
                  <a:pt x="4517" y="9188"/>
                  <a:pt x="4517" y="8622"/>
                </a:cubicBezTo>
                <a:cubicBezTo>
                  <a:pt x="4517" y="8101"/>
                  <a:pt x="4936" y="7679"/>
                  <a:pt x="5456" y="7679"/>
                </a:cubicBezTo>
                <a:close/>
                <a:moveTo>
                  <a:pt x="9636" y="7679"/>
                </a:moveTo>
                <a:cubicBezTo>
                  <a:pt x="10473" y="7679"/>
                  <a:pt x="10892" y="8694"/>
                  <a:pt x="10299" y="9284"/>
                </a:cubicBezTo>
                <a:cubicBezTo>
                  <a:pt x="10107" y="9476"/>
                  <a:pt x="9872" y="9562"/>
                  <a:pt x="9640" y="9562"/>
                </a:cubicBezTo>
                <a:cubicBezTo>
                  <a:pt x="9157" y="9562"/>
                  <a:pt x="8694" y="9188"/>
                  <a:pt x="8694" y="8622"/>
                </a:cubicBezTo>
                <a:cubicBezTo>
                  <a:pt x="8694" y="8101"/>
                  <a:pt x="9115" y="7679"/>
                  <a:pt x="9636" y="7679"/>
                </a:cubicBezTo>
                <a:close/>
                <a:moveTo>
                  <a:pt x="13813" y="7679"/>
                </a:moveTo>
                <a:cubicBezTo>
                  <a:pt x="14650" y="7679"/>
                  <a:pt x="15071" y="8694"/>
                  <a:pt x="14478" y="9284"/>
                </a:cubicBezTo>
                <a:cubicBezTo>
                  <a:pt x="14286" y="9476"/>
                  <a:pt x="14050" y="9562"/>
                  <a:pt x="13819" y="9562"/>
                </a:cubicBezTo>
                <a:cubicBezTo>
                  <a:pt x="13336" y="9562"/>
                  <a:pt x="12873" y="9188"/>
                  <a:pt x="12873" y="8622"/>
                </a:cubicBezTo>
                <a:cubicBezTo>
                  <a:pt x="12873" y="8101"/>
                  <a:pt x="13292" y="7679"/>
                  <a:pt x="13813" y="7679"/>
                </a:cubicBezTo>
                <a:close/>
                <a:moveTo>
                  <a:pt x="9597" y="1"/>
                </a:moveTo>
                <a:cubicBezTo>
                  <a:pt x="4303" y="1"/>
                  <a:pt x="0" y="3801"/>
                  <a:pt x="0" y="8471"/>
                </a:cubicBezTo>
                <a:cubicBezTo>
                  <a:pt x="0" y="10444"/>
                  <a:pt x="780" y="12356"/>
                  <a:pt x="2201" y="13870"/>
                </a:cubicBezTo>
                <a:cubicBezTo>
                  <a:pt x="2481" y="15033"/>
                  <a:pt x="2138" y="16258"/>
                  <a:pt x="1292" y="17104"/>
                </a:cubicBezTo>
                <a:cubicBezTo>
                  <a:pt x="940" y="17460"/>
                  <a:pt x="1190" y="18068"/>
                  <a:pt x="1692" y="18068"/>
                </a:cubicBezTo>
                <a:cubicBezTo>
                  <a:pt x="3300" y="18065"/>
                  <a:pt x="4845" y="17442"/>
                  <a:pt x="6005" y="16328"/>
                </a:cubicBezTo>
                <a:cubicBezTo>
                  <a:pt x="7150" y="16731"/>
                  <a:pt x="8357" y="16939"/>
                  <a:pt x="9571" y="16939"/>
                </a:cubicBezTo>
                <a:cubicBezTo>
                  <a:pt x="9579" y="16939"/>
                  <a:pt x="9588" y="16939"/>
                  <a:pt x="9597" y="16939"/>
                </a:cubicBezTo>
                <a:cubicBezTo>
                  <a:pt x="14891" y="16939"/>
                  <a:pt x="19272" y="13139"/>
                  <a:pt x="19272" y="8471"/>
                </a:cubicBezTo>
                <a:cubicBezTo>
                  <a:pt x="19272" y="3801"/>
                  <a:pt x="14891" y="1"/>
                  <a:pt x="959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435D74"/>
              </a:solidFill>
            </a:endParaRPr>
          </a:p>
        </p:txBody>
      </p:sp>
      <p:grpSp>
        <p:nvGrpSpPr>
          <p:cNvPr id="70" name="Google Shape;5572;p70">
            <a:extLst>
              <a:ext uri="{FF2B5EF4-FFF2-40B4-BE49-F238E27FC236}">
                <a16:creationId xmlns:a16="http://schemas.microsoft.com/office/drawing/2014/main" id="{9321EC9F-D203-1838-493A-1A336BFCFF1D}"/>
              </a:ext>
            </a:extLst>
          </p:cNvPr>
          <p:cNvGrpSpPr/>
          <p:nvPr/>
        </p:nvGrpSpPr>
        <p:grpSpPr>
          <a:xfrm>
            <a:off x="4329257" y="2815586"/>
            <a:ext cx="452337" cy="397559"/>
            <a:chOff x="4467200" y="877100"/>
            <a:chExt cx="481825" cy="423475"/>
          </a:xfrm>
          <a:solidFill>
            <a:schemeClr val="tx1"/>
          </a:solidFill>
        </p:grpSpPr>
        <p:sp>
          <p:nvSpPr>
            <p:cNvPr id="71" name="Google Shape;5573;p70">
              <a:extLst>
                <a:ext uri="{FF2B5EF4-FFF2-40B4-BE49-F238E27FC236}">
                  <a16:creationId xmlns:a16="http://schemas.microsoft.com/office/drawing/2014/main" id="{30D87850-1B96-37BB-24BD-95690CAF5F56}"/>
                </a:ext>
              </a:extLst>
            </p:cNvPr>
            <p:cNvSpPr/>
            <p:nvPr/>
          </p:nvSpPr>
          <p:spPr>
            <a:xfrm>
              <a:off x="4467200" y="1018225"/>
              <a:ext cx="481825" cy="282350"/>
            </a:xfrm>
            <a:custGeom>
              <a:avLst/>
              <a:gdLst/>
              <a:ahLst/>
              <a:cxnLst/>
              <a:rect l="l" t="t" r="r" b="b"/>
              <a:pathLst>
                <a:path w="19273" h="11294" extrusionOk="0">
                  <a:moveTo>
                    <a:pt x="10723" y="2257"/>
                  </a:moveTo>
                  <a:cubicBezTo>
                    <a:pt x="11013" y="2257"/>
                    <a:pt x="11292" y="2483"/>
                    <a:pt x="11292" y="2823"/>
                  </a:cubicBezTo>
                  <a:cubicBezTo>
                    <a:pt x="11292" y="3136"/>
                    <a:pt x="11039" y="3389"/>
                    <a:pt x="10729" y="3389"/>
                  </a:cubicBezTo>
                  <a:cubicBezTo>
                    <a:pt x="10223" y="3389"/>
                    <a:pt x="9973" y="2781"/>
                    <a:pt x="10329" y="2423"/>
                  </a:cubicBezTo>
                  <a:cubicBezTo>
                    <a:pt x="10443" y="2308"/>
                    <a:pt x="10585" y="2257"/>
                    <a:pt x="10723" y="2257"/>
                  </a:cubicBezTo>
                  <a:close/>
                  <a:moveTo>
                    <a:pt x="14755" y="3389"/>
                  </a:moveTo>
                  <a:lnTo>
                    <a:pt x="14755" y="7906"/>
                  </a:lnTo>
                  <a:lnTo>
                    <a:pt x="13551" y="7906"/>
                  </a:lnTo>
                  <a:lnTo>
                    <a:pt x="13551" y="3389"/>
                  </a:lnTo>
                  <a:close/>
                  <a:moveTo>
                    <a:pt x="5083" y="2822"/>
                  </a:moveTo>
                  <a:cubicBezTo>
                    <a:pt x="5189" y="2822"/>
                    <a:pt x="5297" y="2853"/>
                    <a:pt x="5396" y="2920"/>
                  </a:cubicBezTo>
                  <a:lnTo>
                    <a:pt x="8784" y="5178"/>
                  </a:lnTo>
                  <a:cubicBezTo>
                    <a:pt x="9118" y="5401"/>
                    <a:pt x="9118" y="5892"/>
                    <a:pt x="8784" y="6117"/>
                  </a:cubicBezTo>
                  <a:lnTo>
                    <a:pt x="5396" y="8376"/>
                  </a:lnTo>
                  <a:cubicBezTo>
                    <a:pt x="5297" y="8442"/>
                    <a:pt x="5189" y="8472"/>
                    <a:pt x="5084" y="8472"/>
                  </a:cubicBezTo>
                  <a:cubicBezTo>
                    <a:pt x="4790" y="8472"/>
                    <a:pt x="4517" y="8239"/>
                    <a:pt x="4517" y="7906"/>
                  </a:cubicBezTo>
                  <a:lnTo>
                    <a:pt x="4517" y="3389"/>
                  </a:lnTo>
                  <a:cubicBezTo>
                    <a:pt x="4517" y="3057"/>
                    <a:pt x="4789" y="2822"/>
                    <a:pt x="5083" y="2822"/>
                  </a:cubicBezTo>
                  <a:close/>
                  <a:moveTo>
                    <a:pt x="18711" y="1"/>
                  </a:moveTo>
                  <a:cubicBezTo>
                    <a:pt x="18601" y="1"/>
                    <a:pt x="18491" y="33"/>
                    <a:pt x="18396" y="95"/>
                  </a:cubicBezTo>
                  <a:lnTo>
                    <a:pt x="15150" y="2260"/>
                  </a:lnTo>
                  <a:lnTo>
                    <a:pt x="13551" y="2260"/>
                  </a:lnTo>
                  <a:lnTo>
                    <a:pt x="13551" y="1694"/>
                  </a:lnTo>
                  <a:cubicBezTo>
                    <a:pt x="13548" y="926"/>
                    <a:pt x="13027" y="255"/>
                    <a:pt x="12283" y="62"/>
                  </a:cubicBezTo>
                  <a:cubicBezTo>
                    <a:pt x="11527" y="774"/>
                    <a:pt x="10560" y="1128"/>
                    <a:pt x="9594" y="1128"/>
                  </a:cubicBezTo>
                  <a:cubicBezTo>
                    <a:pt x="8599" y="1128"/>
                    <a:pt x="7604" y="752"/>
                    <a:pt x="6842" y="2"/>
                  </a:cubicBezTo>
                  <a:lnTo>
                    <a:pt x="6712" y="2"/>
                  </a:lnTo>
                  <a:cubicBezTo>
                    <a:pt x="5950" y="753"/>
                    <a:pt x="4955" y="1131"/>
                    <a:pt x="3959" y="1131"/>
                  </a:cubicBezTo>
                  <a:cubicBezTo>
                    <a:pt x="2993" y="1131"/>
                    <a:pt x="2026" y="775"/>
                    <a:pt x="1271" y="62"/>
                  </a:cubicBezTo>
                  <a:cubicBezTo>
                    <a:pt x="524" y="255"/>
                    <a:pt x="3" y="923"/>
                    <a:pt x="0" y="1694"/>
                  </a:cubicBezTo>
                  <a:lnTo>
                    <a:pt x="0" y="9598"/>
                  </a:lnTo>
                  <a:cubicBezTo>
                    <a:pt x="0" y="10535"/>
                    <a:pt x="759" y="11291"/>
                    <a:pt x="1696" y="11294"/>
                  </a:cubicBezTo>
                  <a:lnTo>
                    <a:pt x="11859" y="11294"/>
                  </a:lnTo>
                  <a:cubicBezTo>
                    <a:pt x="12792" y="11294"/>
                    <a:pt x="13551" y="10535"/>
                    <a:pt x="13551" y="9598"/>
                  </a:cubicBezTo>
                  <a:lnTo>
                    <a:pt x="13551" y="9035"/>
                  </a:lnTo>
                  <a:lnTo>
                    <a:pt x="15150" y="9035"/>
                  </a:lnTo>
                  <a:lnTo>
                    <a:pt x="18396" y="11197"/>
                  </a:lnTo>
                  <a:cubicBezTo>
                    <a:pt x="18494" y="11263"/>
                    <a:pt x="18602" y="11293"/>
                    <a:pt x="18707" y="11293"/>
                  </a:cubicBezTo>
                  <a:cubicBezTo>
                    <a:pt x="19000" y="11293"/>
                    <a:pt x="19272" y="11060"/>
                    <a:pt x="19272" y="10728"/>
                  </a:cubicBezTo>
                  <a:lnTo>
                    <a:pt x="19272" y="565"/>
                  </a:lnTo>
                  <a:cubicBezTo>
                    <a:pt x="19272" y="357"/>
                    <a:pt x="19158" y="164"/>
                    <a:pt x="18977" y="68"/>
                  </a:cubicBezTo>
                  <a:cubicBezTo>
                    <a:pt x="18894" y="23"/>
                    <a:pt x="18802" y="1"/>
                    <a:pt x="18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72" name="Google Shape;5574;p70">
              <a:extLst>
                <a:ext uri="{FF2B5EF4-FFF2-40B4-BE49-F238E27FC236}">
                  <a16:creationId xmlns:a16="http://schemas.microsoft.com/office/drawing/2014/main" id="{E9370214-0ADA-5463-7509-5F7E761FCD24}"/>
                </a:ext>
              </a:extLst>
            </p:cNvPr>
            <p:cNvSpPr/>
            <p:nvPr/>
          </p:nvSpPr>
          <p:spPr>
            <a:xfrm>
              <a:off x="4608425" y="1129300"/>
              <a:ext cx="45125" cy="60175"/>
            </a:xfrm>
            <a:custGeom>
              <a:avLst/>
              <a:gdLst/>
              <a:ahLst/>
              <a:cxnLst/>
              <a:rect l="l" t="t" r="r" b="b"/>
              <a:pathLst>
                <a:path w="1805" h="2407" extrusionOk="0">
                  <a:moveTo>
                    <a:pt x="0" y="0"/>
                  </a:moveTo>
                  <a:lnTo>
                    <a:pt x="0" y="2406"/>
                  </a:lnTo>
                  <a:lnTo>
                    <a:pt x="1804" y="120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73" name="Google Shape;5575;p70">
              <a:extLst>
                <a:ext uri="{FF2B5EF4-FFF2-40B4-BE49-F238E27FC236}">
                  <a16:creationId xmlns:a16="http://schemas.microsoft.com/office/drawing/2014/main" id="{5DF1DD9C-3791-29C9-4369-931DFA213B1C}"/>
                </a:ext>
              </a:extLst>
            </p:cNvPr>
            <p:cNvSpPr/>
            <p:nvPr/>
          </p:nvSpPr>
          <p:spPr>
            <a:xfrm>
              <a:off x="4495500" y="8771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822" y="1"/>
                  </a:moveTo>
                  <a:cubicBezTo>
                    <a:pt x="1262" y="1"/>
                    <a:pt x="0" y="1262"/>
                    <a:pt x="0" y="2822"/>
                  </a:cubicBezTo>
                  <a:cubicBezTo>
                    <a:pt x="0" y="4382"/>
                    <a:pt x="1262" y="5647"/>
                    <a:pt x="2822" y="5647"/>
                  </a:cubicBezTo>
                  <a:cubicBezTo>
                    <a:pt x="4382" y="5647"/>
                    <a:pt x="5647" y="4382"/>
                    <a:pt x="5647" y="2822"/>
                  </a:cubicBezTo>
                  <a:cubicBezTo>
                    <a:pt x="5647" y="1262"/>
                    <a:pt x="4382" y="1"/>
                    <a:pt x="2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74" name="Google Shape;5576;p70">
              <a:extLst>
                <a:ext uri="{FF2B5EF4-FFF2-40B4-BE49-F238E27FC236}">
                  <a16:creationId xmlns:a16="http://schemas.microsoft.com/office/drawing/2014/main" id="{1230F89E-DD35-9F2C-1BAE-97A836354335}"/>
                </a:ext>
              </a:extLst>
            </p:cNvPr>
            <p:cNvSpPr/>
            <p:nvPr/>
          </p:nvSpPr>
          <p:spPr>
            <a:xfrm>
              <a:off x="4636650" y="8771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822" y="1"/>
                  </a:moveTo>
                  <a:cubicBezTo>
                    <a:pt x="1262" y="1"/>
                    <a:pt x="1" y="1262"/>
                    <a:pt x="1" y="2822"/>
                  </a:cubicBezTo>
                  <a:cubicBezTo>
                    <a:pt x="1" y="4382"/>
                    <a:pt x="1262" y="5647"/>
                    <a:pt x="2822" y="5647"/>
                  </a:cubicBezTo>
                  <a:cubicBezTo>
                    <a:pt x="4382" y="5647"/>
                    <a:pt x="5647" y="4382"/>
                    <a:pt x="5647" y="2822"/>
                  </a:cubicBezTo>
                  <a:cubicBezTo>
                    <a:pt x="5647" y="1262"/>
                    <a:pt x="4382" y="1"/>
                    <a:pt x="2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75" name="Google Shape;5577;p70">
            <a:extLst>
              <a:ext uri="{FF2B5EF4-FFF2-40B4-BE49-F238E27FC236}">
                <a16:creationId xmlns:a16="http://schemas.microsoft.com/office/drawing/2014/main" id="{B5D853A3-13C1-CBC9-980E-5E215E2F87EB}"/>
              </a:ext>
            </a:extLst>
          </p:cNvPr>
          <p:cNvGrpSpPr/>
          <p:nvPr/>
        </p:nvGrpSpPr>
        <p:grpSpPr>
          <a:xfrm>
            <a:off x="4882445" y="2788185"/>
            <a:ext cx="473037" cy="452361"/>
            <a:chOff x="5045500" y="842250"/>
            <a:chExt cx="503875" cy="481850"/>
          </a:xfrm>
          <a:solidFill>
            <a:schemeClr val="tx1"/>
          </a:solidFill>
        </p:grpSpPr>
        <p:sp>
          <p:nvSpPr>
            <p:cNvPr id="76" name="Google Shape;5578;p70">
              <a:extLst>
                <a:ext uri="{FF2B5EF4-FFF2-40B4-BE49-F238E27FC236}">
                  <a16:creationId xmlns:a16="http://schemas.microsoft.com/office/drawing/2014/main" id="{23ECAD42-C8C5-0B31-FF30-E5860A80D979}"/>
                </a:ext>
              </a:extLst>
            </p:cNvPr>
            <p:cNvSpPr/>
            <p:nvPr/>
          </p:nvSpPr>
          <p:spPr>
            <a:xfrm>
              <a:off x="5045500" y="842250"/>
              <a:ext cx="503875" cy="481850"/>
            </a:xfrm>
            <a:custGeom>
              <a:avLst/>
              <a:gdLst/>
              <a:ahLst/>
              <a:cxnLst/>
              <a:rect l="l" t="t" r="r" b="b"/>
              <a:pathLst>
                <a:path w="20155" h="19274" extrusionOk="0">
                  <a:moveTo>
                    <a:pt x="12103" y="1130"/>
                  </a:moveTo>
                  <a:cubicBezTo>
                    <a:pt x="13694" y="1130"/>
                    <a:pt x="15284" y="1735"/>
                    <a:pt x="16496" y="2945"/>
                  </a:cubicBezTo>
                  <a:cubicBezTo>
                    <a:pt x="18917" y="5366"/>
                    <a:pt x="18917" y="9305"/>
                    <a:pt x="16496" y="11729"/>
                  </a:cubicBezTo>
                  <a:cubicBezTo>
                    <a:pt x="15286" y="12940"/>
                    <a:pt x="13695" y="13545"/>
                    <a:pt x="12104" y="13545"/>
                  </a:cubicBezTo>
                  <a:cubicBezTo>
                    <a:pt x="10514" y="13545"/>
                    <a:pt x="8923" y="12940"/>
                    <a:pt x="7712" y="11729"/>
                  </a:cubicBezTo>
                  <a:cubicBezTo>
                    <a:pt x="5288" y="9305"/>
                    <a:pt x="5288" y="5369"/>
                    <a:pt x="7712" y="2945"/>
                  </a:cubicBezTo>
                  <a:cubicBezTo>
                    <a:pt x="8923" y="1735"/>
                    <a:pt x="10513" y="1130"/>
                    <a:pt x="12103" y="1130"/>
                  </a:cubicBezTo>
                  <a:close/>
                  <a:moveTo>
                    <a:pt x="4918" y="13726"/>
                  </a:moveTo>
                  <a:lnTo>
                    <a:pt x="5716" y="14524"/>
                  </a:lnTo>
                  <a:lnTo>
                    <a:pt x="4918" y="15322"/>
                  </a:lnTo>
                  <a:lnTo>
                    <a:pt x="4120" y="14524"/>
                  </a:lnTo>
                  <a:lnTo>
                    <a:pt x="4918" y="13726"/>
                  </a:lnTo>
                  <a:close/>
                  <a:moveTo>
                    <a:pt x="12106" y="1"/>
                  </a:moveTo>
                  <a:cubicBezTo>
                    <a:pt x="10226" y="1"/>
                    <a:pt x="8345" y="717"/>
                    <a:pt x="6914" y="2147"/>
                  </a:cubicBezTo>
                  <a:cubicBezTo>
                    <a:pt x="4725" y="4333"/>
                    <a:pt x="4240" y="7516"/>
                    <a:pt x="5315" y="10133"/>
                  </a:cubicBezTo>
                  <a:lnTo>
                    <a:pt x="4518" y="10931"/>
                  </a:lnTo>
                  <a:cubicBezTo>
                    <a:pt x="4009" y="11434"/>
                    <a:pt x="3876" y="12208"/>
                    <a:pt x="4192" y="12852"/>
                  </a:cubicBezTo>
                  <a:lnTo>
                    <a:pt x="663" y="16382"/>
                  </a:lnTo>
                  <a:cubicBezTo>
                    <a:pt x="1" y="17044"/>
                    <a:pt x="1" y="18116"/>
                    <a:pt x="663" y="18778"/>
                  </a:cubicBezTo>
                  <a:cubicBezTo>
                    <a:pt x="994" y="19108"/>
                    <a:pt x="1428" y="19273"/>
                    <a:pt x="1862" y="19273"/>
                  </a:cubicBezTo>
                  <a:cubicBezTo>
                    <a:pt x="2295" y="19273"/>
                    <a:pt x="2729" y="19108"/>
                    <a:pt x="3060" y="18778"/>
                  </a:cubicBezTo>
                  <a:lnTo>
                    <a:pt x="6586" y="15249"/>
                  </a:lnTo>
                  <a:cubicBezTo>
                    <a:pt x="6820" y="15363"/>
                    <a:pt x="7071" y="15418"/>
                    <a:pt x="7320" y="15418"/>
                  </a:cubicBezTo>
                  <a:cubicBezTo>
                    <a:pt x="7757" y="15418"/>
                    <a:pt x="8188" y="15247"/>
                    <a:pt x="8510" y="14921"/>
                  </a:cubicBezTo>
                  <a:lnTo>
                    <a:pt x="9308" y="14126"/>
                  </a:lnTo>
                  <a:cubicBezTo>
                    <a:pt x="10192" y="14489"/>
                    <a:pt x="11145" y="14675"/>
                    <a:pt x="12104" y="14675"/>
                  </a:cubicBezTo>
                  <a:cubicBezTo>
                    <a:pt x="13962" y="14675"/>
                    <a:pt x="15843" y="13979"/>
                    <a:pt x="17294" y="12527"/>
                  </a:cubicBezTo>
                  <a:cubicBezTo>
                    <a:pt x="20155" y="9666"/>
                    <a:pt x="20155" y="5008"/>
                    <a:pt x="17294" y="2147"/>
                  </a:cubicBezTo>
                  <a:cubicBezTo>
                    <a:pt x="15864" y="716"/>
                    <a:pt x="13985" y="1"/>
                    <a:pt x="121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77" name="Google Shape;5579;p70">
              <a:extLst>
                <a:ext uri="{FF2B5EF4-FFF2-40B4-BE49-F238E27FC236}">
                  <a16:creationId xmlns:a16="http://schemas.microsoft.com/office/drawing/2014/main" id="{3823D68A-3897-1851-9060-636D405FF4F0}"/>
                </a:ext>
              </a:extLst>
            </p:cNvPr>
            <p:cNvSpPr/>
            <p:nvPr/>
          </p:nvSpPr>
          <p:spPr>
            <a:xfrm>
              <a:off x="5221050" y="898625"/>
              <a:ext cx="254100" cy="254100"/>
            </a:xfrm>
            <a:custGeom>
              <a:avLst/>
              <a:gdLst/>
              <a:ahLst/>
              <a:cxnLst/>
              <a:rect l="l" t="t" r="r" b="b"/>
              <a:pathLst>
                <a:path w="10164" h="10164" extrusionOk="0">
                  <a:moveTo>
                    <a:pt x="5081" y="1"/>
                  </a:moveTo>
                  <a:cubicBezTo>
                    <a:pt x="2274" y="1"/>
                    <a:pt x="1" y="2274"/>
                    <a:pt x="1" y="5081"/>
                  </a:cubicBezTo>
                  <a:cubicBezTo>
                    <a:pt x="1" y="7887"/>
                    <a:pt x="2274" y="10164"/>
                    <a:pt x="5081" y="10164"/>
                  </a:cubicBezTo>
                  <a:cubicBezTo>
                    <a:pt x="7887" y="10164"/>
                    <a:pt x="10164" y="7887"/>
                    <a:pt x="10164" y="5081"/>
                  </a:cubicBezTo>
                  <a:cubicBezTo>
                    <a:pt x="10164" y="2274"/>
                    <a:pt x="7887" y="1"/>
                    <a:pt x="50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78" name="Google Shape;5580;p70">
            <a:extLst>
              <a:ext uri="{FF2B5EF4-FFF2-40B4-BE49-F238E27FC236}">
                <a16:creationId xmlns:a16="http://schemas.microsoft.com/office/drawing/2014/main" id="{1881506B-27D8-F156-9DAC-DD01ED084E61}"/>
              </a:ext>
            </a:extLst>
          </p:cNvPr>
          <p:cNvGrpSpPr/>
          <p:nvPr/>
        </p:nvGrpSpPr>
        <p:grpSpPr>
          <a:xfrm>
            <a:off x="3244426" y="2223112"/>
            <a:ext cx="407181" cy="451469"/>
            <a:chOff x="3300325" y="249875"/>
            <a:chExt cx="433725" cy="480900"/>
          </a:xfrm>
          <a:solidFill>
            <a:schemeClr val="tx1"/>
          </a:solidFill>
        </p:grpSpPr>
        <p:sp>
          <p:nvSpPr>
            <p:cNvPr id="79" name="Google Shape;5581;p70">
              <a:extLst>
                <a:ext uri="{FF2B5EF4-FFF2-40B4-BE49-F238E27FC236}">
                  <a16:creationId xmlns:a16="http://schemas.microsoft.com/office/drawing/2014/main" id="{5D424D5F-4ECC-C265-9AB9-E9E1B7B2BB85}"/>
                </a:ext>
              </a:extLst>
            </p:cNvPr>
            <p:cNvSpPr/>
            <p:nvPr/>
          </p:nvSpPr>
          <p:spPr>
            <a:xfrm>
              <a:off x="3610875" y="334550"/>
              <a:ext cx="56475" cy="28250"/>
            </a:xfrm>
            <a:custGeom>
              <a:avLst/>
              <a:gdLst/>
              <a:ahLst/>
              <a:cxnLst/>
              <a:rect l="l" t="t" r="r" b="b"/>
              <a:pathLst>
                <a:path w="2259" h="1130" extrusionOk="0">
                  <a:moveTo>
                    <a:pt x="566" y="0"/>
                  </a:moveTo>
                  <a:cubicBezTo>
                    <a:pt x="253" y="0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80" name="Google Shape;5582;p70">
              <a:extLst>
                <a:ext uri="{FF2B5EF4-FFF2-40B4-BE49-F238E27FC236}">
                  <a16:creationId xmlns:a16="http://schemas.microsoft.com/office/drawing/2014/main" id="{3572EA33-9BDD-B453-7338-327957EFA107}"/>
                </a:ext>
              </a:extLst>
            </p:cNvPr>
            <p:cNvSpPr/>
            <p:nvPr/>
          </p:nvSpPr>
          <p:spPr>
            <a:xfrm>
              <a:off x="3467675" y="249875"/>
              <a:ext cx="46400" cy="56475"/>
            </a:xfrm>
            <a:custGeom>
              <a:avLst/>
              <a:gdLst/>
              <a:ahLst/>
              <a:cxnLst/>
              <a:rect l="l" t="t" r="r" b="b"/>
              <a:pathLst>
                <a:path w="1856" h="2259" extrusionOk="0">
                  <a:moveTo>
                    <a:pt x="647" y="1"/>
                  </a:moveTo>
                  <a:cubicBezTo>
                    <a:pt x="562" y="1"/>
                    <a:pt x="476" y="20"/>
                    <a:pt x="395" y="60"/>
                  </a:cubicBezTo>
                  <a:cubicBezTo>
                    <a:pt x="115" y="198"/>
                    <a:pt x="1" y="539"/>
                    <a:pt x="142" y="819"/>
                  </a:cubicBezTo>
                  <a:lnTo>
                    <a:pt x="705" y="1948"/>
                  </a:lnTo>
                  <a:cubicBezTo>
                    <a:pt x="806" y="2144"/>
                    <a:pt x="1004" y="2259"/>
                    <a:pt x="1211" y="2259"/>
                  </a:cubicBezTo>
                  <a:cubicBezTo>
                    <a:pt x="1296" y="2259"/>
                    <a:pt x="1383" y="2239"/>
                    <a:pt x="1464" y="2198"/>
                  </a:cubicBezTo>
                  <a:cubicBezTo>
                    <a:pt x="1744" y="2059"/>
                    <a:pt x="1856" y="1722"/>
                    <a:pt x="1717" y="1442"/>
                  </a:cubicBezTo>
                  <a:lnTo>
                    <a:pt x="1151" y="313"/>
                  </a:lnTo>
                  <a:cubicBezTo>
                    <a:pt x="1053" y="114"/>
                    <a:pt x="853" y="1"/>
                    <a:pt x="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81" name="Google Shape;5583;p70">
              <a:extLst>
                <a:ext uri="{FF2B5EF4-FFF2-40B4-BE49-F238E27FC236}">
                  <a16:creationId xmlns:a16="http://schemas.microsoft.com/office/drawing/2014/main" id="{90181AC7-0DCB-F694-CEDA-54A0D64CB24C}"/>
                </a:ext>
              </a:extLst>
            </p:cNvPr>
            <p:cNvSpPr/>
            <p:nvPr/>
          </p:nvSpPr>
          <p:spPr>
            <a:xfrm>
              <a:off x="3566525" y="249875"/>
              <a:ext cx="46400" cy="56475"/>
            </a:xfrm>
            <a:custGeom>
              <a:avLst/>
              <a:gdLst/>
              <a:ahLst/>
              <a:cxnLst/>
              <a:rect l="l" t="t" r="r" b="b"/>
              <a:pathLst>
                <a:path w="1856" h="2259" extrusionOk="0">
                  <a:moveTo>
                    <a:pt x="1210" y="1"/>
                  </a:moveTo>
                  <a:cubicBezTo>
                    <a:pt x="1003" y="1"/>
                    <a:pt x="803" y="114"/>
                    <a:pt x="705" y="313"/>
                  </a:cubicBezTo>
                  <a:lnTo>
                    <a:pt x="139" y="1442"/>
                  </a:lnTo>
                  <a:cubicBezTo>
                    <a:pt x="1" y="1719"/>
                    <a:pt x="115" y="2059"/>
                    <a:pt x="392" y="2198"/>
                  </a:cubicBezTo>
                  <a:cubicBezTo>
                    <a:pt x="474" y="2239"/>
                    <a:pt x="561" y="2259"/>
                    <a:pt x="646" y="2259"/>
                  </a:cubicBezTo>
                  <a:cubicBezTo>
                    <a:pt x="852" y="2259"/>
                    <a:pt x="1051" y="2144"/>
                    <a:pt x="1151" y="1948"/>
                  </a:cubicBezTo>
                  <a:lnTo>
                    <a:pt x="1714" y="819"/>
                  </a:lnTo>
                  <a:cubicBezTo>
                    <a:pt x="1856" y="539"/>
                    <a:pt x="1741" y="198"/>
                    <a:pt x="1461" y="60"/>
                  </a:cubicBezTo>
                  <a:cubicBezTo>
                    <a:pt x="1381" y="20"/>
                    <a:pt x="1295" y="1"/>
                    <a:pt x="1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82" name="Google Shape;5584;p70">
              <a:extLst>
                <a:ext uri="{FF2B5EF4-FFF2-40B4-BE49-F238E27FC236}">
                  <a16:creationId xmlns:a16="http://schemas.microsoft.com/office/drawing/2014/main" id="{CF25C3CD-3C12-CE66-8E60-CC01465043E7}"/>
                </a:ext>
              </a:extLst>
            </p:cNvPr>
            <p:cNvSpPr/>
            <p:nvPr/>
          </p:nvSpPr>
          <p:spPr>
            <a:xfrm>
              <a:off x="3413250" y="334550"/>
              <a:ext cx="56500" cy="28250"/>
            </a:xfrm>
            <a:custGeom>
              <a:avLst/>
              <a:gdLst/>
              <a:ahLst/>
              <a:cxnLst/>
              <a:rect l="l" t="t" r="r" b="b"/>
              <a:pathLst>
                <a:path w="2260" h="1130" extrusionOk="0"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83" name="Google Shape;5585;p70">
              <a:extLst>
                <a:ext uri="{FF2B5EF4-FFF2-40B4-BE49-F238E27FC236}">
                  <a16:creationId xmlns:a16="http://schemas.microsoft.com/office/drawing/2014/main" id="{65438CD9-E882-0409-DCC0-000E809C4392}"/>
                </a:ext>
              </a:extLst>
            </p:cNvPr>
            <p:cNvSpPr/>
            <p:nvPr/>
          </p:nvSpPr>
          <p:spPr>
            <a:xfrm>
              <a:off x="3300325" y="476675"/>
              <a:ext cx="84725" cy="254100"/>
            </a:xfrm>
            <a:custGeom>
              <a:avLst/>
              <a:gdLst/>
              <a:ahLst/>
              <a:cxnLst/>
              <a:rect l="l" t="t" r="r" b="b"/>
              <a:pathLst>
                <a:path w="3389" h="10164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lnTo>
                    <a:pt x="1" y="9598"/>
                  </a:lnTo>
                  <a:cubicBezTo>
                    <a:pt x="1" y="9911"/>
                    <a:pt x="254" y="10164"/>
                    <a:pt x="567" y="10164"/>
                  </a:cubicBezTo>
                  <a:lnTo>
                    <a:pt x="2825" y="10164"/>
                  </a:lnTo>
                  <a:cubicBezTo>
                    <a:pt x="3136" y="10164"/>
                    <a:pt x="3389" y="9911"/>
                    <a:pt x="3389" y="9598"/>
                  </a:cubicBezTo>
                  <a:lnTo>
                    <a:pt x="3389" y="564"/>
                  </a:lnTo>
                  <a:cubicBezTo>
                    <a:pt x="3389" y="251"/>
                    <a:pt x="3136" y="1"/>
                    <a:pt x="28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84" name="Google Shape;5586;p70">
              <a:extLst>
                <a:ext uri="{FF2B5EF4-FFF2-40B4-BE49-F238E27FC236}">
                  <a16:creationId xmlns:a16="http://schemas.microsoft.com/office/drawing/2014/main" id="{E7E827EA-FF6A-3A92-B97B-08303A48C4C2}"/>
                </a:ext>
              </a:extLst>
            </p:cNvPr>
            <p:cNvSpPr/>
            <p:nvPr/>
          </p:nvSpPr>
          <p:spPr>
            <a:xfrm>
              <a:off x="3413250" y="335525"/>
              <a:ext cx="320800" cy="395250"/>
            </a:xfrm>
            <a:custGeom>
              <a:avLst/>
              <a:gdLst/>
              <a:ahLst/>
              <a:cxnLst/>
              <a:rect l="l" t="t" r="r" b="b"/>
              <a:pathLst>
                <a:path w="12832" h="15810" extrusionOk="0">
                  <a:moveTo>
                    <a:pt x="3954" y="1"/>
                  </a:moveTo>
                  <a:cubicBezTo>
                    <a:pt x="3641" y="1"/>
                    <a:pt x="3388" y="254"/>
                    <a:pt x="3388" y="564"/>
                  </a:cubicBezTo>
                  <a:cubicBezTo>
                    <a:pt x="3388" y="1871"/>
                    <a:pt x="2879" y="4225"/>
                    <a:pt x="1922" y="5186"/>
                  </a:cubicBezTo>
                  <a:cubicBezTo>
                    <a:pt x="1274" y="5830"/>
                    <a:pt x="723" y="6065"/>
                    <a:pt x="1" y="6427"/>
                  </a:cubicBezTo>
                  <a:lnTo>
                    <a:pt x="1" y="14897"/>
                  </a:lnTo>
                  <a:cubicBezTo>
                    <a:pt x="1109" y="15268"/>
                    <a:pt x="2515" y="15810"/>
                    <a:pt x="4659" y="15810"/>
                  </a:cubicBezTo>
                  <a:lnTo>
                    <a:pt x="8351" y="15810"/>
                  </a:lnTo>
                  <a:cubicBezTo>
                    <a:pt x="9567" y="15810"/>
                    <a:pt x="10516" y="14680"/>
                    <a:pt x="10046" y="13491"/>
                  </a:cubicBezTo>
                  <a:cubicBezTo>
                    <a:pt x="11019" y="13226"/>
                    <a:pt x="11546" y="12172"/>
                    <a:pt x="11175" y="11233"/>
                  </a:cubicBezTo>
                  <a:cubicBezTo>
                    <a:pt x="12386" y="10901"/>
                    <a:pt x="12832" y="9408"/>
                    <a:pt x="11992" y="8468"/>
                  </a:cubicBezTo>
                  <a:cubicBezTo>
                    <a:pt x="12314" y="8107"/>
                    <a:pt x="12467" y="7625"/>
                    <a:pt x="12410" y="7143"/>
                  </a:cubicBezTo>
                  <a:cubicBezTo>
                    <a:pt x="12311" y="6267"/>
                    <a:pt x="11495" y="5647"/>
                    <a:pt x="10612" y="5647"/>
                  </a:cubicBezTo>
                  <a:lnTo>
                    <a:pt x="6213" y="5647"/>
                  </a:lnTo>
                  <a:cubicBezTo>
                    <a:pt x="6586" y="4975"/>
                    <a:pt x="6785" y="3081"/>
                    <a:pt x="6776" y="2307"/>
                  </a:cubicBezTo>
                  <a:cubicBezTo>
                    <a:pt x="6761" y="1027"/>
                    <a:pt x="570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85" name="Google Shape;5587;p70">
            <a:extLst>
              <a:ext uri="{FF2B5EF4-FFF2-40B4-BE49-F238E27FC236}">
                <a16:creationId xmlns:a16="http://schemas.microsoft.com/office/drawing/2014/main" id="{9608C717-DFE4-FB16-9282-F8A4931AEF21}"/>
              </a:ext>
            </a:extLst>
          </p:cNvPr>
          <p:cNvGrpSpPr/>
          <p:nvPr/>
        </p:nvGrpSpPr>
        <p:grpSpPr>
          <a:xfrm>
            <a:off x="5446241" y="2823143"/>
            <a:ext cx="449287" cy="382444"/>
            <a:chOff x="5645200" y="879425"/>
            <a:chExt cx="478575" cy="407375"/>
          </a:xfrm>
          <a:solidFill>
            <a:schemeClr val="tx1"/>
          </a:solidFill>
        </p:grpSpPr>
        <p:sp>
          <p:nvSpPr>
            <p:cNvPr id="86" name="Google Shape;5588;p70">
              <a:extLst>
                <a:ext uri="{FF2B5EF4-FFF2-40B4-BE49-F238E27FC236}">
                  <a16:creationId xmlns:a16="http://schemas.microsoft.com/office/drawing/2014/main" id="{B12C0EBF-CB71-0E65-AA0A-D35229C7B9B1}"/>
                </a:ext>
              </a:extLst>
            </p:cNvPr>
            <p:cNvSpPr/>
            <p:nvPr/>
          </p:nvSpPr>
          <p:spPr>
            <a:xfrm>
              <a:off x="6004200" y="1075025"/>
              <a:ext cx="86075" cy="93450"/>
            </a:xfrm>
            <a:custGeom>
              <a:avLst/>
              <a:gdLst/>
              <a:ahLst/>
              <a:cxnLst/>
              <a:rect l="l" t="t" r="r" b="b"/>
              <a:pathLst>
                <a:path w="3443" h="3738" extrusionOk="0">
                  <a:moveTo>
                    <a:pt x="1" y="0"/>
                  </a:moveTo>
                  <a:lnTo>
                    <a:pt x="1" y="3737"/>
                  </a:lnTo>
                  <a:lnTo>
                    <a:pt x="1907" y="3737"/>
                  </a:lnTo>
                  <a:cubicBezTo>
                    <a:pt x="2157" y="3737"/>
                    <a:pt x="2377" y="3574"/>
                    <a:pt x="2449" y="3334"/>
                  </a:cubicBezTo>
                  <a:lnTo>
                    <a:pt x="344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87" name="Google Shape;5589;p70">
              <a:extLst>
                <a:ext uri="{FF2B5EF4-FFF2-40B4-BE49-F238E27FC236}">
                  <a16:creationId xmlns:a16="http://schemas.microsoft.com/office/drawing/2014/main" id="{43F1F41C-31A0-6E1C-1ECC-1E763F3AD10A}"/>
                </a:ext>
              </a:extLst>
            </p:cNvPr>
            <p:cNvSpPr/>
            <p:nvPr/>
          </p:nvSpPr>
          <p:spPr>
            <a:xfrm>
              <a:off x="5880900" y="953275"/>
              <a:ext cx="95100" cy="93525"/>
            </a:xfrm>
            <a:custGeom>
              <a:avLst/>
              <a:gdLst/>
              <a:ahLst/>
              <a:cxnLst/>
              <a:rect l="l" t="t" r="r" b="b"/>
              <a:pathLst>
                <a:path w="3804" h="3741" extrusionOk="0">
                  <a:moveTo>
                    <a:pt x="0" y="1"/>
                  </a:moveTo>
                  <a:lnTo>
                    <a:pt x="0" y="3741"/>
                  </a:lnTo>
                  <a:lnTo>
                    <a:pt x="3804" y="3741"/>
                  </a:lnTo>
                  <a:lnTo>
                    <a:pt x="380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88" name="Google Shape;5590;p70">
              <a:extLst>
                <a:ext uri="{FF2B5EF4-FFF2-40B4-BE49-F238E27FC236}">
                  <a16:creationId xmlns:a16="http://schemas.microsoft.com/office/drawing/2014/main" id="{48534120-B0CC-A5A0-684A-6EC6F1C59FD5}"/>
                </a:ext>
              </a:extLst>
            </p:cNvPr>
            <p:cNvSpPr/>
            <p:nvPr/>
          </p:nvSpPr>
          <p:spPr>
            <a:xfrm>
              <a:off x="6004200" y="953275"/>
              <a:ext cx="119575" cy="93525"/>
            </a:xfrm>
            <a:custGeom>
              <a:avLst/>
              <a:gdLst/>
              <a:ahLst/>
              <a:cxnLst/>
              <a:rect l="l" t="t" r="r" b="b"/>
              <a:pathLst>
                <a:path w="4783" h="3741" extrusionOk="0">
                  <a:moveTo>
                    <a:pt x="1" y="1"/>
                  </a:moveTo>
                  <a:lnTo>
                    <a:pt x="1" y="3741"/>
                  </a:lnTo>
                  <a:lnTo>
                    <a:pt x="3777" y="3741"/>
                  </a:lnTo>
                  <a:lnTo>
                    <a:pt x="4674" y="727"/>
                  </a:lnTo>
                  <a:cubicBezTo>
                    <a:pt x="4783" y="365"/>
                    <a:pt x="4512" y="1"/>
                    <a:pt x="4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89" name="Google Shape;5591;p70">
              <a:extLst>
                <a:ext uri="{FF2B5EF4-FFF2-40B4-BE49-F238E27FC236}">
                  <a16:creationId xmlns:a16="http://schemas.microsoft.com/office/drawing/2014/main" id="{5F8F9158-4D8C-7B86-D0F9-3C87059C82ED}"/>
                </a:ext>
              </a:extLst>
            </p:cNvPr>
            <p:cNvSpPr/>
            <p:nvPr/>
          </p:nvSpPr>
          <p:spPr>
            <a:xfrm>
              <a:off x="5880900" y="1075025"/>
              <a:ext cx="95100" cy="93450"/>
            </a:xfrm>
            <a:custGeom>
              <a:avLst/>
              <a:gdLst/>
              <a:ahLst/>
              <a:cxnLst/>
              <a:rect l="l" t="t" r="r" b="b"/>
              <a:pathLst>
                <a:path w="3804" h="3738" extrusionOk="0">
                  <a:moveTo>
                    <a:pt x="0" y="0"/>
                  </a:moveTo>
                  <a:lnTo>
                    <a:pt x="0" y="3737"/>
                  </a:lnTo>
                  <a:lnTo>
                    <a:pt x="3804" y="3737"/>
                  </a:lnTo>
                  <a:lnTo>
                    <a:pt x="380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90" name="Google Shape;5592;p70">
              <a:extLst>
                <a:ext uri="{FF2B5EF4-FFF2-40B4-BE49-F238E27FC236}">
                  <a16:creationId xmlns:a16="http://schemas.microsoft.com/office/drawing/2014/main" id="{C371274F-327A-A3FE-E700-FB14F0D4A9CF}"/>
                </a:ext>
              </a:extLst>
            </p:cNvPr>
            <p:cNvSpPr/>
            <p:nvPr/>
          </p:nvSpPr>
          <p:spPr>
            <a:xfrm>
              <a:off x="5645200" y="879425"/>
              <a:ext cx="207500" cy="167375"/>
            </a:xfrm>
            <a:custGeom>
              <a:avLst/>
              <a:gdLst/>
              <a:ahLst/>
              <a:cxnLst/>
              <a:rect l="l" t="t" r="r" b="b"/>
              <a:pathLst>
                <a:path w="8300" h="6695" extrusionOk="0">
                  <a:moveTo>
                    <a:pt x="563" y="1"/>
                  </a:moveTo>
                  <a:cubicBezTo>
                    <a:pt x="253" y="1"/>
                    <a:pt x="0" y="254"/>
                    <a:pt x="0" y="564"/>
                  </a:cubicBezTo>
                  <a:cubicBezTo>
                    <a:pt x="0" y="877"/>
                    <a:pt x="253" y="1130"/>
                    <a:pt x="563" y="1130"/>
                  </a:cubicBezTo>
                  <a:lnTo>
                    <a:pt x="2403" y="1130"/>
                  </a:lnTo>
                  <a:lnTo>
                    <a:pt x="3159" y="3672"/>
                  </a:lnTo>
                  <a:cubicBezTo>
                    <a:pt x="3162" y="3678"/>
                    <a:pt x="3162" y="3687"/>
                    <a:pt x="3165" y="3696"/>
                  </a:cubicBezTo>
                  <a:lnTo>
                    <a:pt x="4059" y="6695"/>
                  </a:lnTo>
                  <a:lnTo>
                    <a:pt x="8299" y="6695"/>
                  </a:lnTo>
                  <a:lnTo>
                    <a:pt x="8299" y="2955"/>
                  </a:lnTo>
                  <a:lnTo>
                    <a:pt x="4123" y="2955"/>
                  </a:lnTo>
                  <a:lnTo>
                    <a:pt x="3364" y="404"/>
                  </a:lnTo>
                  <a:cubicBezTo>
                    <a:pt x="3295" y="163"/>
                    <a:pt x="3072" y="1"/>
                    <a:pt x="2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91" name="Google Shape;5593;p70">
              <a:extLst>
                <a:ext uri="{FF2B5EF4-FFF2-40B4-BE49-F238E27FC236}">
                  <a16:creationId xmlns:a16="http://schemas.microsoft.com/office/drawing/2014/main" id="{26B746F0-7DF1-090A-4571-4D329B6B7635}"/>
                </a:ext>
              </a:extLst>
            </p:cNvPr>
            <p:cNvSpPr/>
            <p:nvPr/>
          </p:nvSpPr>
          <p:spPr>
            <a:xfrm>
              <a:off x="5722500" y="1075025"/>
              <a:ext cx="370875" cy="211775"/>
            </a:xfrm>
            <a:custGeom>
              <a:avLst/>
              <a:gdLst/>
              <a:ahLst/>
              <a:cxnLst/>
              <a:rect l="l" t="t" r="r" b="b"/>
              <a:pathLst>
                <a:path w="14835" h="8471" extrusionOk="0">
                  <a:moveTo>
                    <a:pt x="1305" y="0"/>
                  </a:moveTo>
                  <a:lnTo>
                    <a:pt x="2082" y="2614"/>
                  </a:lnTo>
                  <a:cubicBezTo>
                    <a:pt x="901" y="2701"/>
                    <a:pt x="1" y="3704"/>
                    <a:pt x="40" y="4887"/>
                  </a:cubicBezTo>
                  <a:cubicBezTo>
                    <a:pt x="82" y="6071"/>
                    <a:pt x="1049" y="7010"/>
                    <a:pt x="2232" y="7019"/>
                  </a:cubicBezTo>
                  <a:lnTo>
                    <a:pt x="2795" y="7019"/>
                  </a:lnTo>
                  <a:cubicBezTo>
                    <a:pt x="3045" y="7878"/>
                    <a:pt x="3834" y="8471"/>
                    <a:pt x="4731" y="8471"/>
                  </a:cubicBezTo>
                  <a:cubicBezTo>
                    <a:pt x="5629" y="8471"/>
                    <a:pt x="6418" y="7878"/>
                    <a:pt x="6671" y="7019"/>
                  </a:cubicBezTo>
                  <a:lnTo>
                    <a:pt x="9667" y="7019"/>
                  </a:lnTo>
                  <a:cubicBezTo>
                    <a:pt x="9917" y="7878"/>
                    <a:pt x="10709" y="8471"/>
                    <a:pt x="11606" y="8471"/>
                  </a:cubicBezTo>
                  <a:cubicBezTo>
                    <a:pt x="12500" y="8471"/>
                    <a:pt x="13292" y="7878"/>
                    <a:pt x="13542" y="7019"/>
                  </a:cubicBezTo>
                  <a:lnTo>
                    <a:pt x="14271" y="7019"/>
                  </a:lnTo>
                  <a:cubicBezTo>
                    <a:pt x="14581" y="7019"/>
                    <a:pt x="14834" y="6766"/>
                    <a:pt x="14834" y="6453"/>
                  </a:cubicBezTo>
                  <a:cubicBezTo>
                    <a:pt x="14834" y="6140"/>
                    <a:pt x="14581" y="5890"/>
                    <a:pt x="14271" y="5890"/>
                  </a:cubicBezTo>
                  <a:lnTo>
                    <a:pt x="13542" y="5890"/>
                  </a:lnTo>
                  <a:cubicBezTo>
                    <a:pt x="13292" y="5029"/>
                    <a:pt x="12500" y="4436"/>
                    <a:pt x="11606" y="4436"/>
                  </a:cubicBezTo>
                  <a:cubicBezTo>
                    <a:pt x="10709" y="4436"/>
                    <a:pt x="9917" y="5029"/>
                    <a:pt x="9667" y="5890"/>
                  </a:cubicBezTo>
                  <a:lnTo>
                    <a:pt x="6671" y="5890"/>
                  </a:lnTo>
                  <a:cubicBezTo>
                    <a:pt x="6418" y="5029"/>
                    <a:pt x="5629" y="4436"/>
                    <a:pt x="4731" y="4436"/>
                  </a:cubicBezTo>
                  <a:cubicBezTo>
                    <a:pt x="3834" y="4436"/>
                    <a:pt x="3045" y="5029"/>
                    <a:pt x="2792" y="5890"/>
                  </a:cubicBezTo>
                  <a:lnTo>
                    <a:pt x="2232" y="5890"/>
                  </a:lnTo>
                  <a:cubicBezTo>
                    <a:pt x="1639" y="5890"/>
                    <a:pt x="1157" y="5408"/>
                    <a:pt x="1157" y="4815"/>
                  </a:cubicBezTo>
                  <a:cubicBezTo>
                    <a:pt x="1157" y="4219"/>
                    <a:pt x="1639" y="3737"/>
                    <a:pt x="2232" y="3737"/>
                  </a:cubicBezTo>
                  <a:lnTo>
                    <a:pt x="5207" y="3737"/>
                  </a:lnTo>
                  <a:lnTo>
                    <a:pt x="52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92" name="Google Shape;5594;p70">
            <a:extLst>
              <a:ext uri="{FF2B5EF4-FFF2-40B4-BE49-F238E27FC236}">
                <a16:creationId xmlns:a16="http://schemas.microsoft.com/office/drawing/2014/main" id="{4B76173B-29B7-7DB1-85EB-2DB55F92D962}"/>
              </a:ext>
            </a:extLst>
          </p:cNvPr>
          <p:cNvGrpSpPr/>
          <p:nvPr/>
        </p:nvGrpSpPr>
        <p:grpSpPr>
          <a:xfrm>
            <a:off x="6027674" y="2788197"/>
            <a:ext cx="397581" cy="452337"/>
            <a:chOff x="6264525" y="842250"/>
            <a:chExt cx="423500" cy="481825"/>
          </a:xfrm>
          <a:solidFill>
            <a:schemeClr val="tx1"/>
          </a:solidFill>
        </p:grpSpPr>
        <p:sp>
          <p:nvSpPr>
            <p:cNvPr id="93" name="Google Shape;5595;p70">
              <a:extLst>
                <a:ext uri="{FF2B5EF4-FFF2-40B4-BE49-F238E27FC236}">
                  <a16:creationId xmlns:a16="http://schemas.microsoft.com/office/drawing/2014/main" id="{72F29F30-D0FE-DC0F-17EC-347C48117A90}"/>
                </a:ext>
              </a:extLst>
            </p:cNvPr>
            <p:cNvSpPr/>
            <p:nvPr/>
          </p:nvSpPr>
          <p:spPr>
            <a:xfrm>
              <a:off x="6264525" y="1033450"/>
              <a:ext cx="135300" cy="266450"/>
            </a:xfrm>
            <a:custGeom>
              <a:avLst/>
              <a:gdLst/>
              <a:ahLst/>
              <a:cxnLst/>
              <a:rect l="l" t="t" r="r" b="b"/>
              <a:pathLst>
                <a:path w="5412" h="10658" extrusionOk="0">
                  <a:moveTo>
                    <a:pt x="1" y="1"/>
                  </a:moveTo>
                  <a:lnTo>
                    <a:pt x="1" y="9932"/>
                  </a:lnTo>
                  <a:cubicBezTo>
                    <a:pt x="1" y="10182"/>
                    <a:pt x="61" y="10429"/>
                    <a:pt x="169" y="10658"/>
                  </a:cubicBezTo>
                  <a:lnTo>
                    <a:pt x="5412" y="5415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94" name="Google Shape;5596;p70">
              <a:extLst>
                <a:ext uri="{FF2B5EF4-FFF2-40B4-BE49-F238E27FC236}">
                  <a16:creationId xmlns:a16="http://schemas.microsoft.com/office/drawing/2014/main" id="{9A468BCB-E708-A6FF-12B2-3BAA3F7226A7}"/>
                </a:ext>
              </a:extLst>
            </p:cNvPr>
            <p:cNvSpPr/>
            <p:nvPr/>
          </p:nvSpPr>
          <p:spPr>
            <a:xfrm>
              <a:off x="6552700" y="1033450"/>
              <a:ext cx="135325" cy="266450"/>
            </a:xfrm>
            <a:custGeom>
              <a:avLst/>
              <a:gdLst/>
              <a:ahLst/>
              <a:cxnLst/>
              <a:rect l="l" t="t" r="r" b="b"/>
              <a:pathLst>
                <a:path w="5413" h="10658" extrusionOk="0">
                  <a:moveTo>
                    <a:pt x="5412" y="1"/>
                  </a:moveTo>
                  <a:lnTo>
                    <a:pt x="1" y="5415"/>
                  </a:lnTo>
                  <a:lnTo>
                    <a:pt x="5243" y="10658"/>
                  </a:lnTo>
                  <a:cubicBezTo>
                    <a:pt x="5352" y="10429"/>
                    <a:pt x="5412" y="10182"/>
                    <a:pt x="5412" y="9932"/>
                  </a:cubicBezTo>
                  <a:lnTo>
                    <a:pt x="541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95" name="Google Shape;5597;p70">
              <a:extLst>
                <a:ext uri="{FF2B5EF4-FFF2-40B4-BE49-F238E27FC236}">
                  <a16:creationId xmlns:a16="http://schemas.microsoft.com/office/drawing/2014/main" id="{14AA2C11-50CB-9B30-705F-F6865FF01C44}"/>
                </a:ext>
              </a:extLst>
            </p:cNvPr>
            <p:cNvSpPr/>
            <p:nvPr/>
          </p:nvSpPr>
          <p:spPr>
            <a:xfrm>
              <a:off x="6462150" y="985275"/>
              <a:ext cx="28025" cy="28250"/>
            </a:xfrm>
            <a:custGeom>
              <a:avLst/>
              <a:gdLst/>
              <a:ahLst/>
              <a:cxnLst/>
              <a:rect l="l" t="t" r="r" b="b"/>
              <a:pathLst>
                <a:path w="1121" h="1130" extrusionOk="0">
                  <a:moveTo>
                    <a:pt x="566" y="1"/>
                  </a:moveTo>
                  <a:cubicBezTo>
                    <a:pt x="253" y="1"/>
                    <a:pt x="0" y="254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955" y="1130"/>
                    <a:pt x="1060" y="862"/>
                    <a:pt x="1120" y="528"/>
                  </a:cubicBezTo>
                  <a:cubicBezTo>
                    <a:pt x="1102" y="233"/>
                    <a:pt x="862" y="4"/>
                    <a:pt x="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96" name="Google Shape;5598;p70">
              <a:extLst>
                <a:ext uri="{FF2B5EF4-FFF2-40B4-BE49-F238E27FC236}">
                  <a16:creationId xmlns:a16="http://schemas.microsoft.com/office/drawing/2014/main" id="{08C3B9FF-FC70-D870-8AC7-D873FA2EF63B}"/>
                </a:ext>
              </a:extLst>
            </p:cNvPr>
            <p:cNvSpPr/>
            <p:nvPr/>
          </p:nvSpPr>
          <p:spPr>
            <a:xfrm>
              <a:off x="6288775" y="1182900"/>
              <a:ext cx="375075" cy="141175"/>
            </a:xfrm>
            <a:custGeom>
              <a:avLst/>
              <a:gdLst/>
              <a:ahLst/>
              <a:cxnLst/>
              <a:rect l="l" t="t" r="r" b="b"/>
              <a:pathLst>
                <a:path w="15003" h="5647" extrusionOk="0">
                  <a:moveTo>
                    <a:pt x="5475" y="0"/>
                  </a:moveTo>
                  <a:lnTo>
                    <a:pt x="0" y="5478"/>
                  </a:lnTo>
                  <a:cubicBezTo>
                    <a:pt x="226" y="5586"/>
                    <a:pt x="473" y="5646"/>
                    <a:pt x="726" y="5646"/>
                  </a:cubicBezTo>
                  <a:lnTo>
                    <a:pt x="14277" y="5646"/>
                  </a:lnTo>
                  <a:cubicBezTo>
                    <a:pt x="14527" y="5646"/>
                    <a:pt x="14774" y="5586"/>
                    <a:pt x="15002" y="5478"/>
                  </a:cubicBezTo>
                  <a:lnTo>
                    <a:pt x="95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97" name="Google Shape;5599;p70">
              <a:extLst>
                <a:ext uri="{FF2B5EF4-FFF2-40B4-BE49-F238E27FC236}">
                  <a16:creationId xmlns:a16="http://schemas.microsoft.com/office/drawing/2014/main" id="{F775164A-D6A9-93BB-B520-7611DDEAF5C3}"/>
                </a:ext>
              </a:extLst>
            </p:cNvPr>
            <p:cNvSpPr/>
            <p:nvPr/>
          </p:nvSpPr>
          <p:spPr>
            <a:xfrm>
              <a:off x="6278675" y="965325"/>
              <a:ext cx="42350" cy="84725"/>
            </a:xfrm>
            <a:custGeom>
              <a:avLst/>
              <a:gdLst/>
              <a:ahLst/>
              <a:cxnLst/>
              <a:rect l="l" t="t" r="r" b="b"/>
              <a:pathLst>
                <a:path w="1694" h="3389" extrusionOk="0">
                  <a:moveTo>
                    <a:pt x="1693" y="1"/>
                  </a:moveTo>
                  <a:lnTo>
                    <a:pt x="1" y="1693"/>
                  </a:lnTo>
                  <a:lnTo>
                    <a:pt x="1693" y="3388"/>
                  </a:lnTo>
                  <a:lnTo>
                    <a:pt x="169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98" name="Google Shape;5600;p70">
              <a:extLst>
                <a:ext uri="{FF2B5EF4-FFF2-40B4-BE49-F238E27FC236}">
                  <a16:creationId xmlns:a16="http://schemas.microsoft.com/office/drawing/2014/main" id="{2E61EAA6-A00B-61A1-0DD5-C5B73857291C}"/>
                </a:ext>
              </a:extLst>
            </p:cNvPr>
            <p:cNvSpPr/>
            <p:nvPr/>
          </p:nvSpPr>
          <p:spPr>
            <a:xfrm>
              <a:off x="6631525" y="965325"/>
              <a:ext cx="42400" cy="84725"/>
            </a:xfrm>
            <a:custGeom>
              <a:avLst/>
              <a:gdLst/>
              <a:ahLst/>
              <a:cxnLst/>
              <a:rect l="l" t="t" r="r" b="b"/>
              <a:pathLst>
                <a:path w="1696" h="3389" extrusionOk="0">
                  <a:moveTo>
                    <a:pt x="1" y="1"/>
                  </a:moveTo>
                  <a:lnTo>
                    <a:pt x="1" y="3388"/>
                  </a:lnTo>
                  <a:lnTo>
                    <a:pt x="1696" y="1693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99" name="Google Shape;5601;p70">
              <a:extLst>
                <a:ext uri="{FF2B5EF4-FFF2-40B4-BE49-F238E27FC236}">
                  <a16:creationId xmlns:a16="http://schemas.microsoft.com/office/drawing/2014/main" id="{7D4068EB-A24B-1E9C-E943-4AFA82388726}"/>
                </a:ext>
              </a:extLst>
            </p:cNvPr>
            <p:cNvSpPr/>
            <p:nvPr/>
          </p:nvSpPr>
          <p:spPr>
            <a:xfrm>
              <a:off x="6349225" y="842250"/>
              <a:ext cx="254100" cy="312425"/>
            </a:xfrm>
            <a:custGeom>
              <a:avLst/>
              <a:gdLst/>
              <a:ahLst/>
              <a:cxnLst/>
              <a:rect l="l" t="t" r="r" b="b"/>
              <a:pathLst>
                <a:path w="10164" h="12497" extrusionOk="0">
                  <a:moveTo>
                    <a:pt x="5081" y="2333"/>
                  </a:moveTo>
                  <a:cubicBezTo>
                    <a:pt x="5779" y="2333"/>
                    <a:pt x="6477" y="2518"/>
                    <a:pt x="7098" y="2885"/>
                  </a:cubicBezTo>
                  <a:cubicBezTo>
                    <a:pt x="8299" y="3596"/>
                    <a:pt x="9034" y="4891"/>
                    <a:pt x="9034" y="6288"/>
                  </a:cubicBezTo>
                  <a:cubicBezTo>
                    <a:pt x="9034" y="7293"/>
                    <a:pt x="8207" y="7981"/>
                    <a:pt x="7335" y="7981"/>
                  </a:cubicBezTo>
                  <a:cubicBezTo>
                    <a:pt x="6947" y="7981"/>
                    <a:pt x="6550" y="7845"/>
                    <a:pt x="6213" y="7540"/>
                  </a:cubicBezTo>
                  <a:cubicBezTo>
                    <a:pt x="5894" y="7824"/>
                    <a:pt x="5492" y="7968"/>
                    <a:pt x="5089" y="7968"/>
                  </a:cubicBezTo>
                  <a:cubicBezTo>
                    <a:pt x="4739" y="7968"/>
                    <a:pt x="4388" y="7860"/>
                    <a:pt x="4090" y="7640"/>
                  </a:cubicBezTo>
                  <a:cubicBezTo>
                    <a:pt x="3448" y="7170"/>
                    <a:pt x="3222" y="6315"/>
                    <a:pt x="3551" y="5589"/>
                  </a:cubicBezTo>
                  <a:cubicBezTo>
                    <a:pt x="3826" y="4973"/>
                    <a:pt x="4435" y="4593"/>
                    <a:pt x="5087" y="4593"/>
                  </a:cubicBezTo>
                  <a:cubicBezTo>
                    <a:pt x="5205" y="4593"/>
                    <a:pt x="5325" y="4606"/>
                    <a:pt x="5445" y="4632"/>
                  </a:cubicBezTo>
                  <a:cubicBezTo>
                    <a:pt x="6225" y="4800"/>
                    <a:pt x="6779" y="5490"/>
                    <a:pt x="6776" y="6288"/>
                  </a:cubicBezTo>
                  <a:cubicBezTo>
                    <a:pt x="6776" y="6660"/>
                    <a:pt x="7058" y="6846"/>
                    <a:pt x="7340" y="6846"/>
                  </a:cubicBezTo>
                  <a:cubicBezTo>
                    <a:pt x="7623" y="6846"/>
                    <a:pt x="7905" y="6660"/>
                    <a:pt x="7905" y="6288"/>
                  </a:cubicBezTo>
                  <a:cubicBezTo>
                    <a:pt x="7905" y="5288"/>
                    <a:pt x="7378" y="4367"/>
                    <a:pt x="6520" y="3858"/>
                  </a:cubicBezTo>
                  <a:cubicBezTo>
                    <a:pt x="6076" y="3595"/>
                    <a:pt x="5578" y="3463"/>
                    <a:pt x="5080" y="3463"/>
                  </a:cubicBezTo>
                  <a:cubicBezTo>
                    <a:pt x="4614" y="3463"/>
                    <a:pt x="4147" y="3578"/>
                    <a:pt x="3725" y="3810"/>
                  </a:cubicBezTo>
                  <a:cubicBezTo>
                    <a:pt x="2849" y="4288"/>
                    <a:pt x="2295" y="5195"/>
                    <a:pt x="2262" y="6191"/>
                  </a:cubicBezTo>
                  <a:cubicBezTo>
                    <a:pt x="2226" y="7188"/>
                    <a:pt x="2723" y="8128"/>
                    <a:pt x="3563" y="8667"/>
                  </a:cubicBezTo>
                  <a:cubicBezTo>
                    <a:pt x="4023" y="8960"/>
                    <a:pt x="4541" y="9107"/>
                    <a:pt x="5077" y="9107"/>
                  </a:cubicBezTo>
                  <a:cubicBezTo>
                    <a:pt x="5519" y="9107"/>
                    <a:pt x="5973" y="9007"/>
                    <a:pt x="6414" y="8805"/>
                  </a:cubicBezTo>
                  <a:cubicBezTo>
                    <a:pt x="6502" y="8765"/>
                    <a:pt x="6585" y="8746"/>
                    <a:pt x="6664" y="8746"/>
                  </a:cubicBezTo>
                  <a:cubicBezTo>
                    <a:pt x="7191" y="8746"/>
                    <a:pt x="7476" y="9559"/>
                    <a:pt x="6884" y="9832"/>
                  </a:cubicBezTo>
                  <a:cubicBezTo>
                    <a:pt x="6300" y="10100"/>
                    <a:pt x="5685" y="10239"/>
                    <a:pt x="5077" y="10239"/>
                  </a:cubicBezTo>
                  <a:cubicBezTo>
                    <a:pt x="4340" y="10239"/>
                    <a:pt x="3611" y="10036"/>
                    <a:pt x="2954" y="9615"/>
                  </a:cubicBezTo>
                  <a:cubicBezTo>
                    <a:pt x="1777" y="8865"/>
                    <a:pt x="1084" y="7546"/>
                    <a:pt x="1133" y="6152"/>
                  </a:cubicBezTo>
                  <a:cubicBezTo>
                    <a:pt x="1178" y="4755"/>
                    <a:pt x="1958" y="3490"/>
                    <a:pt x="3183" y="2819"/>
                  </a:cubicBezTo>
                  <a:cubicBezTo>
                    <a:pt x="3775" y="2494"/>
                    <a:pt x="4429" y="2333"/>
                    <a:pt x="5081" y="2333"/>
                  </a:cubicBezTo>
                  <a:close/>
                  <a:moveTo>
                    <a:pt x="618" y="0"/>
                  </a:moveTo>
                  <a:cubicBezTo>
                    <a:pt x="277" y="0"/>
                    <a:pt x="0" y="277"/>
                    <a:pt x="0" y="618"/>
                  </a:cubicBezTo>
                  <a:lnTo>
                    <a:pt x="0" y="9441"/>
                  </a:lnTo>
                  <a:lnTo>
                    <a:pt x="3057" y="12497"/>
                  </a:lnTo>
                  <a:lnTo>
                    <a:pt x="7107" y="12497"/>
                  </a:lnTo>
                  <a:lnTo>
                    <a:pt x="10163" y="9441"/>
                  </a:lnTo>
                  <a:lnTo>
                    <a:pt x="10163" y="723"/>
                  </a:lnTo>
                  <a:cubicBezTo>
                    <a:pt x="10163" y="326"/>
                    <a:pt x="9838" y="0"/>
                    <a:pt x="9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100" name="Google Shape;5602;p70">
            <a:extLst>
              <a:ext uri="{FF2B5EF4-FFF2-40B4-BE49-F238E27FC236}">
                <a16:creationId xmlns:a16="http://schemas.microsoft.com/office/drawing/2014/main" id="{2B1EE8E7-BDA3-55B5-02A5-860912C1C3D0}"/>
              </a:ext>
            </a:extLst>
          </p:cNvPr>
          <p:cNvGrpSpPr/>
          <p:nvPr/>
        </p:nvGrpSpPr>
        <p:grpSpPr>
          <a:xfrm>
            <a:off x="985392" y="3341069"/>
            <a:ext cx="452337" cy="452337"/>
            <a:chOff x="900750" y="1436075"/>
            <a:chExt cx="481825" cy="481825"/>
          </a:xfrm>
          <a:solidFill>
            <a:schemeClr val="tx1"/>
          </a:solidFill>
        </p:grpSpPr>
        <p:sp>
          <p:nvSpPr>
            <p:cNvPr id="101" name="Google Shape;5603;p70">
              <a:extLst>
                <a:ext uri="{FF2B5EF4-FFF2-40B4-BE49-F238E27FC236}">
                  <a16:creationId xmlns:a16="http://schemas.microsoft.com/office/drawing/2014/main" id="{B0C8C151-C482-7F05-8DF7-9C63367D3DB3}"/>
                </a:ext>
              </a:extLst>
            </p:cNvPr>
            <p:cNvSpPr/>
            <p:nvPr/>
          </p:nvSpPr>
          <p:spPr>
            <a:xfrm>
              <a:off x="900750" y="1627500"/>
              <a:ext cx="481825" cy="290400"/>
            </a:xfrm>
            <a:custGeom>
              <a:avLst/>
              <a:gdLst/>
              <a:ahLst/>
              <a:cxnLst/>
              <a:rect l="l" t="t" r="r" b="b"/>
              <a:pathLst>
                <a:path w="19273" h="11616" extrusionOk="0">
                  <a:moveTo>
                    <a:pt x="0" y="1"/>
                  </a:moveTo>
                  <a:lnTo>
                    <a:pt x="0" y="9920"/>
                  </a:lnTo>
                  <a:cubicBezTo>
                    <a:pt x="0" y="10856"/>
                    <a:pt x="759" y="11612"/>
                    <a:pt x="1696" y="11615"/>
                  </a:cubicBezTo>
                  <a:lnTo>
                    <a:pt x="17580" y="11615"/>
                  </a:lnTo>
                  <a:cubicBezTo>
                    <a:pt x="18513" y="11612"/>
                    <a:pt x="19272" y="10856"/>
                    <a:pt x="19272" y="9920"/>
                  </a:cubicBezTo>
                  <a:lnTo>
                    <a:pt x="19272" y="1"/>
                  </a:lnTo>
                  <a:lnTo>
                    <a:pt x="9977" y="6948"/>
                  </a:lnTo>
                  <a:cubicBezTo>
                    <a:pt x="9877" y="7020"/>
                    <a:pt x="9760" y="7059"/>
                    <a:pt x="9636" y="7059"/>
                  </a:cubicBezTo>
                  <a:cubicBezTo>
                    <a:pt x="9513" y="7059"/>
                    <a:pt x="9395" y="7020"/>
                    <a:pt x="9299" y="6948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102" name="Google Shape;5604;p70">
              <a:extLst>
                <a:ext uri="{FF2B5EF4-FFF2-40B4-BE49-F238E27FC236}">
                  <a16:creationId xmlns:a16="http://schemas.microsoft.com/office/drawing/2014/main" id="{8FBAA652-2D83-675F-A597-71927C65C0CF}"/>
                </a:ext>
              </a:extLst>
            </p:cNvPr>
            <p:cNvSpPr/>
            <p:nvPr/>
          </p:nvSpPr>
          <p:spPr>
            <a:xfrm>
              <a:off x="1296950" y="1549900"/>
              <a:ext cx="71550" cy="105850"/>
            </a:xfrm>
            <a:custGeom>
              <a:avLst/>
              <a:gdLst/>
              <a:ahLst/>
              <a:cxnLst/>
              <a:rect l="l" t="t" r="r" b="b"/>
              <a:pathLst>
                <a:path w="2862" h="4234" extrusionOk="0">
                  <a:moveTo>
                    <a:pt x="0" y="0"/>
                  </a:moveTo>
                  <a:lnTo>
                    <a:pt x="0" y="4234"/>
                  </a:lnTo>
                  <a:lnTo>
                    <a:pt x="2861" y="211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103" name="Google Shape;5605;p70">
              <a:extLst>
                <a:ext uri="{FF2B5EF4-FFF2-40B4-BE49-F238E27FC236}">
                  <a16:creationId xmlns:a16="http://schemas.microsoft.com/office/drawing/2014/main" id="{B028F206-31B4-49E8-0E6D-2A8885DE146C}"/>
                </a:ext>
              </a:extLst>
            </p:cNvPr>
            <p:cNvSpPr/>
            <p:nvPr/>
          </p:nvSpPr>
          <p:spPr>
            <a:xfrm>
              <a:off x="914900" y="1549900"/>
              <a:ext cx="71550" cy="105850"/>
            </a:xfrm>
            <a:custGeom>
              <a:avLst/>
              <a:gdLst/>
              <a:ahLst/>
              <a:cxnLst/>
              <a:rect l="l" t="t" r="r" b="b"/>
              <a:pathLst>
                <a:path w="2862" h="4234" extrusionOk="0">
                  <a:moveTo>
                    <a:pt x="2861" y="0"/>
                  </a:moveTo>
                  <a:lnTo>
                    <a:pt x="0" y="2117"/>
                  </a:lnTo>
                  <a:lnTo>
                    <a:pt x="2861" y="4234"/>
                  </a:lnTo>
                  <a:lnTo>
                    <a:pt x="286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104" name="Google Shape;5606;p70">
              <a:extLst>
                <a:ext uri="{FF2B5EF4-FFF2-40B4-BE49-F238E27FC236}">
                  <a16:creationId xmlns:a16="http://schemas.microsoft.com/office/drawing/2014/main" id="{9C0D8D52-0D29-68D5-408D-B70374B68108}"/>
                </a:ext>
              </a:extLst>
            </p:cNvPr>
            <p:cNvSpPr/>
            <p:nvPr/>
          </p:nvSpPr>
          <p:spPr>
            <a:xfrm>
              <a:off x="1014650" y="1436075"/>
              <a:ext cx="254100" cy="336150"/>
            </a:xfrm>
            <a:custGeom>
              <a:avLst/>
              <a:gdLst/>
              <a:ahLst/>
              <a:cxnLst/>
              <a:rect l="l" t="t" r="r" b="b"/>
              <a:pathLst>
                <a:path w="10164" h="13446" extrusionOk="0">
                  <a:moveTo>
                    <a:pt x="8468" y="3424"/>
                  </a:moveTo>
                  <a:cubicBezTo>
                    <a:pt x="8781" y="3424"/>
                    <a:pt x="9031" y="3677"/>
                    <a:pt x="9031" y="3990"/>
                  </a:cubicBezTo>
                  <a:cubicBezTo>
                    <a:pt x="9031" y="4300"/>
                    <a:pt x="8781" y="4553"/>
                    <a:pt x="8468" y="4553"/>
                  </a:cubicBezTo>
                  <a:lnTo>
                    <a:pt x="1693" y="4553"/>
                  </a:lnTo>
                  <a:cubicBezTo>
                    <a:pt x="1379" y="4553"/>
                    <a:pt x="1130" y="4300"/>
                    <a:pt x="1130" y="3990"/>
                  </a:cubicBezTo>
                  <a:cubicBezTo>
                    <a:pt x="1130" y="3677"/>
                    <a:pt x="1379" y="3424"/>
                    <a:pt x="1693" y="3424"/>
                  </a:cubicBezTo>
                  <a:close/>
                  <a:moveTo>
                    <a:pt x="8468" y="5682"/>
                  </a:moveTo>
                  <a:cubicBezTo>
                    <a:pt x="8781" y="5682"/>
                    <a:pt x="9031" y="5935"/>
                    <a:pt x="9031" y="6248"/>
                  </a:cubicBezTo>
                  <a:cubicBezTo>
                    <a:pt x="9031" y="6559"/>
                    <a:pt x="8781" y="6812"/>
                    <a:pt x="8468" y="6812"/>
                  </a:cubicBezTo>
                  <a:lnTo>
                    <a:pt x="1693" y="6812"/>
                  </a:lnTo>
                  <a:cubicBezTo>
                    <a:pt x="1379" y="6812"/>
                    <a:pt x="1130" y="6559"/>
                    <a:pt x="1130" y="6248"/>
                  </a:cubicBezTo>
                  <a:cubicBezTo>
                    <a:pt x="1130" y="5935"/>
                    <a:pt x="1379" y="5682"/>
                    <a:pt x="1693" y="5682"/>
                  </a:cubicBezTo>
                  <a:close/>
                  <a:moveTo>
                    <a:pt x="5080" y="7941"/>
                  </a:moveTo>
                  <a:cubicBezTo>
                    <a:pt x="5393" y="7941"/>
                    <a:pt x="5643" y="8194"/>
                    <a:pt x="5643" y="8507"/>
                  </a:cubicBezTo>
                  <a:cubicBezTo>
                    <a:pt x="5643" y="8817"/>
                    <a:pt x="5393" y="9070"/>
                    <a:pt x="5080" y="9070"/>
                  </a:cubicBezTo>
                  <a:lnTo>
                    <a:pt x="1693" y="9070"/>
                  </a:lnTo>
                  <a:cubicBezTo>
                    <a:pt x="1379" y="9070"/>
                    <a:pt x="1130" y="8817"/>
                    <a:pt x="1130" y="8507"/>
                  </a:cubicBezTo>
                  <a:cubicBezTo>
                    <a:pt x="1130" y="8194"/>
                    <a:pt x="1379" y="7941"/>
                    <a:pt x="1693" y="7941"/>
                  </a:cubicBezTo>
                  <a:close/>
                  <a:moveTo>
                    <a:pt x="563" y="0"/>
                  </a:moveTo>
                  <a:cubicBezTo>
                    <a:pt x="250" y="0"/>
                    <a:pt x="0" y="250"/>
                    <a:pt x="0" y="563"/>
                  </a:cubicBezTo>
                  <a:lnTo>
                    <a:pt x="0" y="9636"/>
                  </a:lnTo>
                  <a:lnTo>
                    <a:pt x="5080" y="13445"/>
                  </a:lnTo>
                  <a:lnTo>
                    <a:pt x="10163" y="9636"/>
                  </a:lnTo>
                  <a:lnTo>
                    <a:pt x="10163" y="563"/>
                  </a:lnTo>
                  <a:cubicBezTo>
                    <a:pt x="10163" y="250"/>
                    <a:pt x="9910" y="0"/>
                    <a:pt x="9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105" name="Google Shape;5607;p70">
            <a:extLst>
              <a:ext uri="{FF2B5EF4-FFF2-40B4-BE49-F238E27FC236}">
                <a16:creationId xmlns:a16="http://schemas.microsoft.com/office/drawing/2014/main" id="{A27F8BBA-AEB7-882C-F604-B9CD64A04295}"/>
              </a:ext>
            </a:extLst>
          </p:cNvPr>
          <p:cNvGrpSpPr/>
          <p:nvPr/>
        </p:nvGrpSpPr>
        <p:grpSpPr>
          <a:xfrm>
            <a:off x="1542523" y="3421452"/>
            <a:ext cx="452337" cy="291568"/>
            <a:chOff x="1492675" y="1520750"/>
            <a:chExt cx="481825" cy="310575"/>
          </a:xfrm>
          <a:solidFill>
            <a:schemeClr val="tx1"/>
          </a:solidFill>
        </p:grpSpPr>
        <p:sp>
          <p:nvSpPr>
            <p:cNvPr id="106" name="Google Shape;5608;p70">
              <a:extLst>
                <a:ext uri="{FF2B5EF4-FFF2-40B4-BE49-F238E27FC236}">
                  <a16:creationId xmlns:a16="http://schemas.microsoft.com/office/drawing/2014/main" id="{5B838AE1-DFEB-9E65-6E86-3725948A6D23}"/>
                </a:ext>
              </a:extLst>
            </p:cNvPr>
            <p:cNvSpPr/>
            <p:nvPr/>
          </p:nvSpPr>
          <p:spPr>
            <a:xfrm>
              <a:off x="1492675" y="1540400"/>
              <a:ext cx="481825" cy="290925"/>
            </a:xfrm>
            <a:custGeom>
              <a:avLst/>
              <a:gdLst/>
              <a:ahLst/>
              <a:cxnLst/>
              <a:rect l="l" t="t" r="r" b="b"/>
              <a:pathLst>
                <a:path w="19273" h="11637" extrusionOk="0">
                  <a:moveTo>
                    <a:pt x="266" y="1"/>
                  </a:moveTo>
                  <a:cubicBezTo>
                    <a:pt x="91" y="272"/>
                    <a:pt x="1" y="585"/>
                    <a:pt x="1" y="907"/>
                  </a:cubicBezTo>
                  <a:lnTo>
                    <a:pt x="1" y="9941"/>
                  </a:lnTo>
                  <a:cubicBezTo>
                    <a:pt x="1" y="10877"/>
                    <a:pt x="757" y="11633"/>
                    <a:pt x="1693" y="11636"/>
                  </a:cubicBezTo>
                  <a:lnTo>
                    <a:pt x="17577" y="11636"/>
                  </a:lnTo>
                  <a:cubicBezTo>
                    <a:pt x="18514" y="11633"/>
                    <a:pt x="19270" y="10877"/>
                    <a:pt x="19273" y="9941"/>
                  </a:cubicBezTo>
                  <a:lnTo>
                    <a:pt x="19273" y="907"/>
                  </a:lnTo>
                  <a:cubicBezTo>
                    <a:pt x="19270" y="585"/>
                    <a:pt x="19176" y="272"/>
                    <a:pt x="19005" y="1"/>
                  </a:cubicBezTo>
                  <a:lnTo>
                    <a:pt x="9974" y="7005"/>
                  </a:lnTo>
                  <a:cubicBezTo>
                    <a:pt x="9873" y="7080"/>
                    <a:pt x="9754" y="7118"/>
                    <a:pt x="9635" y="7118"/>
                  </a:cubicBezTo>
                  <a:cubicBezTo>
                    <a:pt x="9516" y="7118"/>
                    <a:pt x="9397" y="7080"/>
                    <a:pt x="9296" y="7005"/>
                  </a:cubicBezTo>
                  <a:lnTo>
                    <a:pt x="26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107" name="Google Shape;5609;p70">
              <a:extLst>
                <a:ext uri="{FF2B5EF4-FFF2-40B4-BE49-F238E27FC236}">
                  <a16:creationId xmlns:a16="http://schemas.microsoft.com/office/drawing/2014/main" id="{81144D7D-8E6E-447B-8F96-06EA2BBBFE6B}"/>
                </a:ext>
              </a:extLst>
            </p:cNvPr>
            <p:cNvSpPr/>
            <p:nvPr/>
          </p:nvSpPr>
          <p:spPr>
            <a:xfrm>
              <a:off x="1522575" y="1520750"/>
              <a:ext cx="421975" cy="165800"/>
            </a:xfrm>
            <a:custGeom>
              <a:avLst/>
              <a:gdLst/>
              <a:ahLst/>
              <a:cxnLst/>
              <a:rect l="l" t="t" r="r" b="b"/>
              <a:pathLst>
                <a:path w="16879" h="6632" extrusionOk="0">
                  <a:moveTo>
                    <a:pt x="497" y="1"/>
                  </a:moveTo>
                  <a:cubicBezTo>
                    <a:pt x="328" y="1"/>
                    <a:pt x="160" y="31"/>
                    <a:pt x="0" y="82"/>
                  </a:cubicBezTo>
                  <a:lnTo>
                    <a:pt x="8441" y="6631"/>
                  </a:lnTo>
                  <a:lnTo>
                    <a:pt x="16878" y="82"/>
                  </a:lnTo>
                  <a:cubicBezTo>
                    <a:pt x="16719" y="31"/>
                    <a:pt x="16550" y="1"/>
                    <a:pt x="16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108" name="Google Shape;5610;p70">
            <a:extLst>
              <a:ext uri="{FF2B5EF4-FFF2-40B4-BE49-F238E27FC236}">
                <a16:creationId xmlns:a16="http://schemas.microsoft.com/office/drawing/2014/main" id="{A611B58B-019B-F97C-15D6-E0E5561B86C1}"/>
              </a:ext>
            </a:extLst>
          </p:cNvPr>
          <p:cNvGrpSpPr/>
          <p:nvPr/>
        </p:nvGrpSpPr>
        <p:grpSpPr>
          <a:xfrm>
            <a:off x="2086251" y="3341044"/>
            <a:ext cx="469776" cy="452384"/>
            <a:chOff x="2071000" y="1435025"/>
            <a:chExt cx="500400" cy="481875"/>
          </a:xfrm>
          <a:solidFill>
            <a:schemeClr val="tx1"/>
          </a:solidFill>
        </p:grpSpPr>
        <p:sp>
          <p:nvSpPr>
            <p:cNvPr id="109" name="Google Shape;5611;p70">
              <a:extLst>
                <a:ext uri="{FF2B5EF4-FFF2-40B4-BE49-F238E27FC236}">
                  <a16:creationId xmlns:a16="http://schemas.microsoft.com/office/drawing/2014/main" id="{A52448D0-F75C-FF50-718F-B45DE36503C7}"/>
                </a:ext>
              </a:extLst>
            </p:cNvPr>
            <p:cNvSpPr/>
            <p:nvPr/>
          </p:nvSpPr>
          <p:spPr>
            <a:xfrm>
              <a:off x="2425125" y="1718700"/>
              <a:ext cx="146275" cy="141750"/>
            </a:xfrm>
            <a:custGeom>
              <a:avLst/>
              <a:gdLst/>
              <a:ahLst/>
              <a:cxnLst/>
              <a:rect l="l" t="t" r="r" b="b"/>
              <a:pathLst>
                <a:path w="5851" h="5670" extrusionOk="0">
                  <a:moveTo>
                    <a:pt x="1598" y="0"/>
                  </a:moveTo>
                  <a:cubicBezTo>
                    <a:pt x="1159" y="0"/>
                    <a:pt x="720" y="160"/>
                    <a:pt x="401" y="481"/>
                  </a:cubicBezTo>
                  <a:lnTo>
                    <a:pt x="0" y="879"/>
                  </a:lnTo>
                  <a:lnTo>
                    <a:pt x="4791" y="5669"/>
                  </a:lnTo>
                  <a:lnTo>
                    <a:pt x="5191" y="5272"/>
                  </a:lnTo>
                  <a:cubicBezTo>
                    <a:pt x="5851" y="4610"/>
                    <a:pt x="5851" y="3538"/>
                    <a:pt x="5191" y="2875"/>
                  </a:cubicBezTo>
                  <a:lnTo>
                    <a:pt x="2795" y="481"/>
                  </a:lnTo>
                  <a:cubicBezTo>
                    <a:pt x="2475" y="160"/>
                    <a:pt x="2036" y="0"/>
                    <a:pt x="15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110" name="Google Shape;5612;p70">
              <a:extLst>
                <a:ext uri="{FF2B5EF4-FFF2-40B4-BE49-F238E27FC236}">
                  <a16:creationId xmlns:a16="http://schemas.microsoft.com/office/drawing/2014/main" id="{B3CF861D-41B8-63A0-4141-A4AE03B8E19B}"/>
                </a:ext>
              </a:extLst>
            </p:cNvPr>
            <p:cNvSpPr/>
            <p:nvPr/>
          </p:nvSpPr>
          <p:spPr>
            <a:xfrm>
              <a:off x="2071000" y="1477850"/>
              <a:ext cx="453125" cy="439050"/>
            </a:xfrm>
            <a:custGeom>
              <a:avLst/>
              <a:gdLst/>
              <a:ahLst/>
              <a:cxnLst/>
              <a:rect l="l" t="t" r="r" b="b"/>
              <a:pathLst>
                <a:path w="18125" h="17562" extrusionOk="0">
                  <a:moveTo>
                    <a:pt x="2057" y="0"/>
                  </a:moveTo>
                  <a:cubicBezTo>
                    <a:pt x="0" y="2397"/>
                    <a:pt x="81" y="6008"/>
                    <a:pt x="2352" y="8278"/>
                  </a:cubicBezTo>
                  <a:lnTo>
                    <a:pt x="9847" y="15776"/>
                  </a:lnTo>
                  <a:cubicBezTo>
                    <a:pt x="11008" y="16937"/>
                    <a:pt x="12564" y="17561"/>
                    <a:pt x="14149" y="17561"/>
                  </a:cubicBezTo>
                  <a:cubicBezTo>
                    <a:pt x="15535" y="17561"/>
                    <a:pt x="16943" y="17083"/>
                    <a:pt x="18125" y="16068"/>
                  </a:cubicBezTo>
                  <a:lnTo>
                    <a:pt x="13346" y="11289"/>
                  </a:lnTo>
                  <a:cubicBezTo>
                    <a:pt x="13108" y="11473"/>
                    <a:pt x="12823" y="11568"/>
                    <a:pt x="12540" y="11568"/>
                  </a:cubicBezTo>
                  <a:cubicBezTo>
                    <a:pt x="12221" y="11568"/>
                    <a:pt x="11904" y="11448"/>
                    <a:pt x="11660" y="11202"/>
                  </a:cubicBezTo>
                  <a:lnTo>
                    <a:pt x="6926" y="6465"/>
                  </a:lnTo>
                  <a:cubicBezTo>
                    <a:pt x="6462" y="6002"/>
                    <a:pt x="6447" y="5282"/>
                    <a:pt x="6839" y="4779"/>
                  </a:cubicBezTo>
                  <a:lnTo>
                    <a:pt x="205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111" name="Google Shape;5613;p70">
              <a:extLst>
                <a:ext uri="{FF2B5EF4-FFF2-40B4-BE49-F238E27FC236}">
                  <a16:creationId xmlns:a16="http://schemas.microsoft.com/office/drawing/2014/main" id="{F68A22DF-C5E7-1275-F599-767622C59FB7}"/>
                </a:ext>
              </a:extLst>
            </p:cNvPr>
            <p:cNvSpPr/>
            <p:nvPr/>
          </p:nvSpPr>
          <p:spPr>
            <a:xfrm>
              <a:off x="2141600" y="1435025"/>
              <a:ext cx="146300" cy="141850"/>
            </a:xfrm>
            <a:custGeom>
              <a:avLst/>
              <a:gdLst/>
              <a:ahLst/>
              <a:cxnLst/>
              <a:rect l="l" t="t" r="r" b="b"/>
              <a:pathLst>
                <a:path w="5852" h="5674" extrusionOk="0">
                  <a:moveTo>
                    <a:pt x="1597" y="1"/>
                  </a:moveTo>
                  <a:cubicBezTo>
                    <a:pt x="1158" y="1"/>
                    <a:pt x="719" y="161"/>
                    <a:pt x="398" y="482"/>
                  </a:cubicBezTo>
                  <a:lnTo>
                    <a:pt x="1" y="882"/>
                  </a:lnTo>
                  <a:lnTo>
                    <a:pt x="4792" y="5673"/>
                  </a:lnTo>
                  <a:lnTo>
                    <a:pt x="5189" y="5273"/>
                  </a:lnTo>
                  <a:cubicBezTo>
                    <a:pt x="5852" y="4610"/>
                    <a:pt x="5852" y="3538"/>
                    <a:pt x="5189" y="2879"/>
                  </a:cubicBezTo>
                  <a:lnTo>
                    <a:pt x="2795" y="482"/>
                  </a:lnTo>
                  <a:cubicBezTo>
                    <a:pt x="2474" y="161"/>
                    <a:pt x="2036" y="1"/>
                    <a:pt x="1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112" name="Google Shape;5614;p70">
            <a:extLst>
              <a:ext uri="{FF2B5EF4-FFF2-40B4-BE49-F238E27FC236}">
                <a16:creationId xmlns:a16="http://schemas.microsoft.com/office/drawing/2014/main" id="{5DCBB40B-A7E0-BEB5-ED87-4314EDFFE7D0}"/>
              </a:ext>
            </a:extLst>
          </p:cNvPr>
          <p:cNvGrpSpPr/>
          <p:nvPr/>
        </p:nvGrpSpPr>
        <p:grpSpPr>
          <a:xfrm>
            <a:off x="984758" y="2815621"/>
            <a:ext cx="453605" cy="397488"/>
            <a:chOff x="899850" y="871450"/>
            <a:chExt cx="483175" cy="423400"/>
          </a:xfrm>
          <a:solidFill>
            <a:schemeClr val="tx1"/>
          </a:solidFill>
        </p:grpSpPr>
        <p:sp>
          <p:nvSpPr>
            <p:cNvPr id="113" name="Google Shape;5615;p70">
              <a:extLst>
                <a:ext uri="{FF2B5EF4-FFF2-40B4-BE49-F238E27FC236}">
                  <a16:creationId xmlns:a16="http://schemas.microsoft.com/office/drawing/2014/main" id="{DC1EBB09-5BC3-FA5D-5782-9375C1EA916B}"/>
                </a:ext>
              </a:extLst>
            </p:cNvPr>
            <p:cNvSpPr/>
            <p:nvPr/>
          </p:nvSpPr>
          <p:spPr>
            <a:xfrm>
              <a:off x="1325175" y="1040825"/>
              <a:ext cx="56425" cy="28275"/>
            </a:xfrm>
            <a:custGeom>
              <a:avLst/>
              <a:gdLst/>
              <a:ahLst/>
              <a:cxnLst/>
              <a:rect l="l" t="t" r="r" b="b"/>
              <a:pathLst>
                <a:path w="2257" h="1131" extrusionOk="0">
                  <a:moveTo>
                    <a:pt x="564" y="1"/>
                  </a:moveTo>
                  <a:cubicBezTo>
                    <a:pt x="251" y="1"/>
                    <a:pt x="1" y="251"/>
                    <a:pt x="1" y="564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4"/>
                  </a:cubicBezTo>
                  <a:cubicBezTo>
                    <a:pt x="2256" y="251"/>
                    <a:pt x="2006" y="1"/>
                    <a:pt x="16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114" name="Google Shape;5616;p70">
              <a:extLst>
                <a:ext uri="{FF2B5EF4-FFF2-40B4-BE49-F238E27FC236}">
                  <a16:creationId xmlns:a16="http://schemas.microsoft.com/office/drawing/2014/main" id="{9BEDDD3C-88EA-98BD-3D39-58B6B6BC01DB}"/>
                </a:ext>
              </a:extLst>
            </p:cNvPr>
            <p:cNvSpPr/>
            <p:nvPr/>
          </p:nvSpPr>
          <p:spPr>
            <a:xfrm>
              <a:off x="1323750" y="956100"/>
              <a:ext cx="59275" cy="56525"/>
            </a:xfrm>
            <a:custGeom>
              <a:avLst/>
              <a:gdLst/>
              <a:ahLst/>
              <a:cxnLst/>
              <a:rect l="l" t="t" r="r" b="b"/>
              <a:pathLst>
                <a:path w="2371" h="2261" extrusionOk="0">
                  <a:moveTo>
                    <a:pt x="1750" y="0"/>
                  </a:moveTo>
                  <a:cubicBezTo>
                    <a:pt x="1605" y="0"/>
                    <a:pt x="1461" y="55"/>
                    <a:pt x="1350" y="165"/>
                  </a:cubicBezTo>
                  <a:lnTo>
                    <a:pt x="220" y="1294"/>
                  </a:lnTo>
                  <a:cubicBezTo>
                    <a:pt x="0" y="1517"/>
                    <a:pt x="0" y="1872"/>
                    <a:pt x="220" y="2095"/>
                  </a:cubicBezTo>
                  <a:cubicBezTo>
                    <a:pt x="332" y="2205"/>
                    <a:pt x="476" y="2260"/>
                    <a:pt x="621" y="2260"/>
                  </a:cubicBezTo>
                  <a:cubicBezTo>
                    <a:pt x="765" y="2260"/>
                    <a:pt x="910" y="2205"/>
                    <a:pt x="1021" y="2095"/>
                  </a:cubicBezTo>
                  <a:lnTo>
                    <a:pt x="2151" y="966"/>
                  </a:lnTo>
                  <a:cubicBezTo>
                    <a:pt x="2370" y="743"/>
                    <a:pt x="2370" y="388"/>
                    <a:pt x="2151" y="165"/>
                  </a:cubicBezTo>
                  <a:cubicBezTo>
                    <a:pt x="2039" y="55"/>
                    <a:pt x="1895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115" name="Google Shape;5617;p70">
              <a:extLst>
                <a:ext uri="{FF2B5EF4-FFF2-40B4-BE49-F238E27FC236}">
                  <a16:creationId xmlns:a16="http://schemas.microsoft.com/office/drawing/2014/main" id="{8AB3E045-B338-C3AC-DD58-CC1AEB81D6B8}"/>
                </a:ext>
              </a:extLst>
            </p:cNvPr>
            <p:cNvSpPr/>
            <p:nvPr/>
          </p:nvSpPr>
          <p:spPr>
            <a:xfrm>
              <a:off x="1323750" y="1097250"/>
              <a:ext cx="59275" cy="56525"/>
            </a:xfrm>
            <a:custGeom>
              <a:avLst/>
              <a:gdLst/>
              <a:ahLst/>
              <a:cxnLst/>
              <a:rect l="l" t="t" r="r" b="b"/>
              <a:pathLst>
                <a:path w="2371" h="2261" extrusionOk="0">
                  <a:moveTo>
                    <a:pt x="621" y="0"/>
                  </a:moveTo>
                  <a:cubicBezTo>
                    <a:pt x="476" y="0"/>
                    <a:pt x="332" y="55"/>
                    <a:pt x="220" y="165"/>
                  </a:cubicBezTo>
                  <a:cubicBezTo>
                    <a:pt x="0" y="388"/>
                    <a:pt x="0" y="743"/>
                    <a:pt x="220" y="966"/>
                  </a:cubicBezTo>
                  <a:lnTo>
                    <a:pt x="1350" y="2095"/>
                  </a:lnTo>
                  <a:cubicBezTo>
                    <a:pt x="1461" y="2205"/>
                    <a:pt x="1605" y="2260"/>
                    <a:pt x="1750" y="2260"/>
                  </a:cubicBezTo>
                  <a:cubicBezTo>
                    <a:pt x="1895" y="2260"/>
                    <a:pt x="2039" y="2205"/>
                    <a:pt x="2151" y="2095"/>
                  </a:cubicBezTo>
                  <a:cubicBezTo>
                    <a:pt x="2370" y="1872"/>
                    <a:pt x="2370" y="1517"/>
                    <a:pt x="2151" y="1294"/>
                  </a:cubicBezTo>
                  <a:lnTo>
                    <a:pt x="1021" y="165"/>
                  </a:lnTo>
                  <a:cubicBezTo>
                    <a:pt x="910" y="55"/>
                    <a:pt x="765" y="0"/>
                    <a:pt x="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116" name="Google Shape;5618;p70">
              <a:extLst>
                <a:ext uri="{FF2B5EF4-FFF2-40B4-BE49-F238E27FC236}">
                  <a16:creationId xmlns:a16="http://schemas.microsoft.com/office/drawing/2014/main" id="{3645ABDF-3E3C-8ACD-D86A-785DEE39C34D}"/>
                </a:ext>
              </a:extLst>
            </p:cNvPr>
            <p:cNvSpPr/>
            <p:nvPr/>
          </p:nvSpPr>
          <p:spPr>
            <a:xfrm>
              <a:off x="899850" y="871450"/>
              <a:ext cx="396150" cy="423400"/>
            </a:xfrm>
            <a:custGeom>
              <a:avLst/>
              <a:gdLst/>
              <a:ahLst/>
              <a:cxnLst/>
              <a:rect l="l" t="t" r="r" b="b"/>
              <a:pathLst>
                <a:path w="15846" h="16936" extrusionOk="0">
                  <a:moveTo>
                    <a:pt x="6812" y="4518"/>
                  </a:moveTo>
                  <a:lnTo>
                    <a:pt x="6812" y="10164"/>
                  </a:lnTo>
                  <a:lnTo>
                    <a:pt x="5682" y="10164"/>
                  </a:lnTo>
                  <a:lnTo>
                    <a:pt x="5682" y="4518"/>
                  </a:lnTo>
                  <a:close/>
                  <a:moveTo>
                    <a:pt x="14153" y="1130"/>
                  </a:moveTo>
                  <a:cubicBezTo>
                    <a:pt x="14463" y="1130"/>
                    <a:pt x="14716" y="1380"/>
                    <a:pt x="14716" y="1693"/>
                  </a:cubicBezTo>
                  <a:lnTo>
                    <a:pt x="14716" y="12985"/>
                  </a:lnTo>
                  <a:cubicBezTo>
                    <a:pt x="14716" y="13298"/>
                    <a:pt x="14463" y="13551"/>
                    <a:pt x="14153" y="13551"/>
                  </a:cubicBezTo>
                  <a:lnTo>
                    <a:pt x="13587" y="13551"/>
                  </a:lnTo>
                  <a:lnTo>
                    <a:pt x="13587" y="1130"/>
                  </a:lnTo>
                  <a:close/>
                  <a:moveTo>
                    <a:pt x="13018" y="1"/>
                  </a:moveTo>
                  <a:cubicBezTo>
                    <a:pt x="13012" y="1"/>
                    <a:pt x="13006" y="4"/>
                    <a:pt x="13000" y="4"/>
                  </a:cubicBezTo>
                  <a:cubicBezTo>
                    <a:pt x="12992" y="4"/>
                    <a:pt x="12985" y="4"/>
                    <a:pt x="12978" y="4"/>
                  </a:cubicBezTo>
                  <a:cubicBezTo>
                    <a:pt x="12972" y="4"/>
                    <a:pt x="12967" y="4"/>
                    <a:pt x="12961" y="4"/>
                  </a:cubicBezTo>
                  <a:cubicBezTo>
                    <a:pt x="12797" y="4"/>
                    <a:pt x="12768" y="58"/>
                    <a:pt x="7221" y="3385"/>
                  </a:cubicBezTo>
                  <a:lnTo>
                    <a:pt x="3990" y="3385"/>
                  </a:lnTo>
                  <a:cubicBezTo>
                    <a:pt x="1810" y="3388"/>
                    <a:pt x="0" y="5159"/>
                    <a:pt x="0" y="7339"/>
                  </a:cubicBezTo>
                  <a:cubicBezTo>
                    <a:pt x="0" y="9323"/>
                    <a:pt x="1515" y="10959"/>
                    <a:pt x="3424" y="11236"/>
                  </a:cubicBezTo>
                  <a:lnTo>
                    <a:pt x="3424" y="15244"/>
                  </a:lnTo>
                  <a:cubicBezTo>
                    <a:pt x="3424" y="16180"/>
                    <a:pt x="4183" y="16936"/>
                    <a:pt x="5119" y="16936"/>
                  </a:cubicBezTo>
                  <a:cubicBezTo>
                    <a:pt x="6053" y="16936"/>
                    <a:pt x="6812" y="16180"/>
                    <a:pt x="6812" y="15244"/>
                  </a:cubicBezTo>
                  <a:lnTo>
                    <a:pt x="6812" y="11293"/>
                  </a:lnTo>
                  <a:lnTo>
                    <a:pt x="7221" y="11293"/>
                  </a:lnTo>
                  <a:cubicBezTo>
                    <a:pt x="12690" y="14573"/>
                    <a:pt x="12811" y="14681"/>
                    <a:pt x="12984" y="14681"/>
                  </a:cubicBezTo>
                  <a:cubicBezTo>
                    <a:pt x="12997" y="14681"/>
                    <a:pt x="13009" y="14681"/>
                    <a:pt x="13024" y="14681"/>
                  </a:cubicBezTo>
                  <a:lnTo>
                    <a:pt x="14153" y="14681"/>
                  </a:lnTo>
                  <a:cubicBezTo>
                    <a:pt x="15087" y="14678"/>
                    <a:pt x="15845" y="13922"/>
                    <a:pt x="15845" y="12985"/>
                  </a:cubicBezTo>
                  <a:lnTo>
                    <a:pt x="15845" y="1693"/>
                  </a:lnTo>
                  <a:cubicBezTo>
                    <a:pt x="15845" y="756"/>
                    <a:pt x="15087" y="1"/>
                    <a:pt x="141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117" name="Google Shape;5619;p70">
            <a:extLst>
              <a:ext uri="{FF2B5EF4-FFF2-40B4-BE49-F238E27FC236}">
                <a16:creationId xmlns:a16="http://schemas.microsoft.com/office/drawing/2014/main" id="{9DF3E86B-A2DF-631A-CC45-34150DA78465}"/>
              </a:ext>
            </a:extLst>
          </p:cNvPr>
          <p:cNvGrpSpPr/>
          <p:nvPr/>
        </p:nvGrpSpPr>
        <p:grpSpPr>
          <a:xfrm>
            <a:off x="2657137" y="3368821"/>
            <a:ext cx="469165" cy="396831"/>
            <a:chOff x="2678350" y="1464650"/>
            <a:chExt cx="499750" cy="422700"/>
          </a:xfrm>
          <a:solidFill>
            <a:schemeClr val="tx1"/>
          </a:solidFill>
        </p:grpSpPr>
        <p:sp>
          <p:nvSpPr>
            <p:cNvPr id="118" name="Google Shape;5620;p70">
              <a:extLst>
                <a:ext uri="{FF2B5EF4-FFF2-40B4-BE49-F238E27FC236}">
                  <a16:creationId xmlns:a16="http://schemas.microsoft.com/office/drawing/2014/main" id="{7B022A6F-3EE7-C1CF-25BB-4B2BB1C09DF5}"/>
                </a:ext>
              </a:extLst>
            </p:cNvPr>
            <p:cNvSpPr/>
            <p:nvPr/>
          </p:nvSpPr>
          <p:spPr>
            <a:xfrm>
              <a:off x="3081050" y="1542700"/>
              <a:ext cx="97050" cy="267350"/>
            </a:xfrm>
            <a:custGeom>
              <a:avLst/>
              <a:gdLst/>
              <a:ahLst/>
              <a:cxnLst/>
              <a:rect l="l" t="t" r="r" b="b"/>
              <a:pathLst>
                <a:path w="3882" h="10694" extrusionOk="0">
                  <a:moveTo>
                    <a:pt x="618" y="0"/>
                  </a:moveTo>
                  <a:cubicBezTo>
                    <a:pt x="474" y="0"/>
                    <a:pt x="329" y="55"/>
                    <a:pt x="220" y="165"/>
                  </a:cubicBezTo>
                  <a:cubicBezTo>
                    <a:pt x="3" y="384"/>
                    <a:pt x="0" y="737"/>
                    <a:pt x="214" y="957"/>
                  </a:cubicBezTo>
                  <a:cubicBezTo>
                    <a:pt x="2650" y="3375"/>
                    <a:pt x="2650" y="7316"/>
                    <a:pt x="214" y="9737"/>
                  </a:cubicBezTo>
                  <a:cubicBezTo>
                    <a:pt x="0" y="9957"/>
                    <a:pt x="3" y="10310"/>
                    <a:pt x="220" y="10526"/>
                  </a:cubicBezTo>
                  <a:cubicBezTo>
                    <a:pt x="330" y="10638"/>
                    <a:pt x="475" y="10693"/>
                    <a:pt x="620" y="10693"/>
                  </a:cubicBezTo>
                  <a:cubicBezTo>
                    <a:pt x="761" y="10693"/>
                    <a:pt x="902" y="10641"/>
                    <a:pt x="1012" y="10535"/>
                  </a:cubicBezTo>
                  <a:cubicBezTo>
                    <a:pt x="3882" y="7672"/>
                    <a:pt x="3882" y="3022"/>
                    <a:pt x="1012" y="159"/>
                  </a:cubicBezTo>
                  <a:cubicBezTo>
                    <a:pt x="902" y="53"/>
                    <a:pt x="760" y="0"/>
                    <a:pt x="6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119" name="Google Shape;5621;p70">
              <a:extLst>
                <a:ext uri="{FF2B5EF4-FFF2-40B4-BE49-F238E27FC236}">
                  <a16:creationId xmlns:a16="http://schemas.microsoft.com/office/drawing/2014/main" id="{D56A7796-0338-CFA5-E3CE-1411258C42A6}"/>
                </a:ext>
              </a:extLst>
            </p:cNvPr>
            <p:cNvSpPr/>
            <p:nvPr/>
          </p:nvSpPr>
          <p:spPr>
            <a:xfrm>
              <a:off x="3041000" y="1582600"/>
              <a:ext cx="75075" cy="187725"/>
            </a:xfrm>
            <a:custGeom>
              <a:avLst/>
              <a:gdLst/>
              <a:ahLst/>
              <a:cxnLst/>
              <a:rect l="l" t="t" r="r" b="b"/>
              <a:pathLst>
                <a:path w="3003" h="7509" extrusionOk="0">
                  <a:moveTo>
                    <a:pt x="626" y="0"/>
                  </a:moveTo>
                  <a:cubicBezTo>
                    <a:pt x="482" y="0"/>
                    <a:pt x="337" y="55"/>
                    <a:pt x="226" y="165"/>
                  </a:cubicBezTo>
                  <a:cubicBezTo>
                    <a:pt x="9" y="381"/>
                    <a:pt x="6" y="734"/>
                    <a:pt x="220" y="957"/>
                  </a:cubicBezTo>
                  <a:cubicBezTo>
                    <a:pt x="1774" y="2495"/>
                    <a:pt x="1774" y="5007"/>
                    <a:pt x="220" y="6545"/>
                  </a:cubicBezTo>
                  <a:cubicBezTo>
                    <a:pt x="0" y="6765"/>
                    <a:pt x="0" y="7124"/>
                    <a:pt x="220" y="7343"/>
                  </a:cubicBezTo>
                  <a:cubicBezTo>
                    <a:pt x="330" y="7453"/>
                    <a:pt x="474" y="7508"/>
                    <a:pt x="619" y="7508"/>
                  </a:cubicBezTo>
                  <a:cubicBezTo>
                    <a:pt x="763" y="7508"/>
                    <a:pt x="908" y="7453"/>
                    <a:pt x="1018" y="7343"/>
                  </a:cubicBezTo>
                  <a:cubicBezTo>
                    <a:pt x="3002" y="5359"/>
                    <a:pt x="3002" y="2143"/>
                    <a:pt x="1018" y="159"/>
                  </a:cubicBezTo>
                  <a:cubicBezTo>
                    <a:pt x="909" y="53"/>
                    <a:pt x="768" y="0"/>
                    <a:pt x="6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120" name="Google Shape;5622;p70">
              <a:extLst>
                <a:ext uri="{FF2B5EF4-FFF2-40B4-BE49-F238E27FC236}">
                  <a16:creationId xmlns:a16="http://schemas.microsoft.com/office/drawing/2014/main" id="{83F4933F-3E4F-4FD9-03F4-BB98D9247401}"/>
                </a:ext>
              </a:extLst>
            </p:cNvPr>
            <p:cNvSpPr/>
            <p:nvPr/>
          </p:nvSpPr>
          <p:spPr>
            <a:xfrm>
              <a:off x="2678350" y="1464650"/>
              <a:ext cx="339700" cy="422700"/>
            </a:xfrm>
            <a:custGeom>
              <a:avLst/>
              <a:gdLst/>
              <a:ahLst/>
              <a:cxnLst/>
              <a:rect l="l" t="t" r="r" b="b"/>
              <a:pathLst>
                <a:path w="13588" h="16908" extrusionOk="0">
                  <a:moveTo>
                    <a:pt x="5683" y="5632"/>
                  </a:moveTo>
                  <a:lnTo>
                    <a:pt x="5683" y="11278"/>
                  </a:lnTo>
                  <a:lnTo>
                    <a:pt x="3952" y="11278"/>
                  </a:lnTo>
                  <a:cubicBezTo>
                    <a:pt x="3638" y="11278"/>
                    <a:pt x="3389" y="11026"/>
                    <a:pt x="3389" y="10712"/>
                  </a:cubicBezTo>
                  <a:lnTo>
                    <a:pt x="3389" y="6195"/>
                  </a:lnTo>
                  <a:cubicBezTo>
                    <a:pt x="3389" y="5882"/>
                    <a:pt x="3638" y="5632"/>
                    <a:pt x="3952" y="5632"/>
                  </a:cubicBezTo>
                  <a:close/>
                  <a:moveTo>
                    <a:pt x="11895" y="1115"/>
                  </a:moveTo>
                  <a:cubicBezTo>
                    <a:pt x="12206" y="1115"/>
                    <a:pt x="12458" y="1365"/>
                    <a:pt x="12458" y="1679"/>
                  </a:cubicBezTo>
                  <a:lnTo>
                    <a:pt x="12458" y="15229"/>
                  </a:lnTo>
                  <a:cubicBezTo>
                    <a:pt x="12458" y="15542"/>
                    <a:pt x="12206" y="15792"/>
                    <a:pt x="11895" y="15792"/>
                  </a:cubicBezTo>
                  <a:cubicBezTo>
                    <a:pt x="11582" y="15792"/>
                    <a:pt x="11329" y="15542"/>
                    <a:pt x="11329" y="15229"/>
                  </a:cubicBezTo>
                  <a:lnTo>
                    <a:pt x="11329" y="1679"/>
                  </a:lnTo>
                  <a:cubicBezTo>
                    <a:pt x="11329" y="1365"/>
                    <a:pt x="11582" y="1115"/>
                    <a:pt x="11895" y="1115"/>
                  </a:cubicBezTo>
                  <a:close/>
                  <a:moveTo>
                    <a:pt x="11892" y="0"/>
                  </a:moveTo>
                  <a:cubicBezTo>
                    <a:pt x="11090" y="0"/>
                    <a:pt x="10386" y="570"/>
                    <a:pt x="10230" y="1374"/>
                  </a:cubicBezTo>
                  <a:lnTo>
                    <a:pt x="6060" y="4503"/>
                  </a:lnTo>
                  <a:lnTo>
                    <a:pt x="3952" y="4503"/>
                  </a:lnTo>
                  <a:cubicBezTo>
                    <a:pt x="3235" y="4503"/>
                    <a:pt x="2600" y="4955"/>
                    <a:pt x="2362" y="5632"/>
                  </a:cubicBezTo>
                  <a:lnTo>
                    <a:pt x="1693" y="5632"/>
                  </a:lnTo>
                  <a:cubicBezTo>
                    <a:pt x="757" y="5632"/>
                    <a:pt x="1" y="6388"/>
                    <a:pt x="1" y="7325"/>
                  </a:cubicBezTo>
                  <a:lnTo>
                    <a:pt x="1" y="9583"/>
                  </a:lnTo>
                  <a:cubicBezTo>
                    <a:pt x="1" y="10520"/>
                    <a:pt x="757" y="11275"/>
                    <a:pt x="1693" y="11278"/>
                  </a:cubicBezTo>
                  <a:lnTo>
                    <a:pt x="2362" y="11278"/>
                  </a:lnTo>
                  <a:cubicBezTo>
                    <a:pt x="2600" y="11953"/>
                    <a:pt x="3235" y="12405"/>
                    <a:pt x="3952" y="12408"/>
                  </a:cubicBezTo>
                  <a:lnTo>
                    <a:pt x="6060" y="12408"/>
                  </a:lnTo>
                  <a:lnTo>
                    <a:pt x="10230" y="15533"/>
                  </a:lnTo>
                  <a:cubicBezTo>
                    <a:pt x="10386" y="16336"/>
                    <a:pt x="11087" y="16908"/>
                    <a:pt x="11888" y="16908"/>
                  </a:cubicBezTo>
                  <a:cubicBezTo>
                    <a:pt x="11940" y="16908"/>
                    <a:pt x="11993" y="16905"/>
                    <a:pt x="12046" y="16900"/>
                  </a:cubicBezTo>
                  <a:cubicBezTo>
                    <a:pt x="12913" y="16822"/>
                    <a:pt x="13582" y="16099"/>
                    <a:pt x="13588" y="15229"/>
                  </a:cubicBezTo>
                  <a:lnTo>
                    <a:pt x="13588" y="1679"/>
                  </a:lnTo>
                  <a:cubicBezTo>
                    <a:pt x="13579" y="808"/>
                    <a:pt x="12913" y="86"/>
                    <a:pt x="12046" y="7"/>
                  </a:cubicBezTo>
                  <a:cubicBezTo>
                    <a:pt x="11994" y="3"/>
                    <a:pt x="11943" y="0"/>
                    <a:pt x="11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121" name="Google Shape;5623;p70">
            <a:extLst>
              <a:ext uri="{FF2B5EF4-FFF2-40B4-BE49-F238E27FC236}">
                <a16:creationId xmlns:a16="http://schemas.microsoft.com/office/drawing/2014/main" id="{CB867975-EA92-CBA7-8C36-5E134062EF8C}"/>
              </a:ext>
            </a:extLst>
          </p:cNvPr>
          <p:cNvGrpSpPr/>
          <p:nvPr/>
        </p:nvGrpSpPr>
        <p:grpSpPr>
          <a:xfrm>
            <a:off x="3221848" y="3341069"/>
            <a:ext cx="452337" cy="452337"/>
            <a:chOff x="3271200" y="1435075"/>
            <a:chExt cx="481825" cy="481825"/>
          </a:xfrm>
          <a:solidFill>
            <a:schemeClr val="tx1"/>
          </a:solidFill>
        </p:grpSpPr>
        <p:sp>
          <p:nvSpPr>
            <p:cNvPr id="122" name="Google Shape;5624;p70">
              <a:extLst>
                <a:ext uri="{FF2B5EF4-FFF2-40B4-BE49-F238E27FC236}">
                  <a16:creationId xmlns:a16="http://schemas.microsoft.com/office/drawing/2014/main" id="{7FC52A9A-E1AE-DA69-8341-31280C07ECBE}"/>
                </a:ext>
              </a:extLst>
            </p:cNvPr>
            <p:cNvSpPr/>
            <p:nvPr/>
          </p:nvSpPr>
          <p:spPr>
            <a:xfrm>
              <a:off x="3271200" y="14350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597" y="2259"/>
                  </a:moveTo>
                  <a:cubicBezTo>
                    <a:pt x="13635" y="2259"/>
                    <a:pt x="17014" y="5545"/>
                    <a:pt x="17014" y="9601"/>
                  </a:cubicBezTo>
                  <a:cubicBezTo>
                    <a:pt x="17014" y="13636"/>
                    <a:pt x="13654" y="17014"/>
                    <a:pt x="9597" y="17014"/>
                  </a:cubicBezTo>
                  <a:cubicBezTo>
                    <a:pt x="5562" y="17014"/>
                    <a:pt x="2259" y="13654"/>
                    <a:pt x="2259" y="9601"/>
                  </a:cubicBezTo>
                  <a:cubicBezTo>
                    <a:pt x="2259" y="5563"/>
                    <a:pt x="5541" y="2259"/>
                    <a:pt x="9597" y="2259"/>
                  </a:cubicBezTo>
                  <a:close/>
                  <a:moveTo>
                    <a:pt x="9597" y="1"/>
                  </a:moveTo>
                  <a:cubicBezTo>
                    <a:pt x="4304" y="1"/>
                    <a:pt x="0" y="4307"/>
                    <a:pt x="0" y="9601"/>
                  </a:cubicBezTo>
                  <a:cubicBezTo>
                    <a:pt x="0" y="14892"/>
                    <a:pt x="4304" y="19273"/>
                    <a:pt x="9597" y="19273"/>
                  </a:cubicBezTo>
                  <a:cubicBezTo>
                    <a:pt x="14891" y="19273"/>
                    <a:pt x="19272" y="14892"/>
                    <a:pt x="19272" y="9601"/>
                  </a:cubicBezTo>
                  <a:cubicBezTo>
                    <a:pt x="19272" y="4307"/>
                    <a:pt x="14891" y="1"/>
                    <a:pt x="9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123" name="Google Shape;5625;p70">
              <a:extLst>
                <a:ext uri="{FF2B5EF4-FFF2-40B4-BE49-F238E27FC236}">
                  <a16:creationId xmlns:a16="http://schemas.microsoft.com/office/drawing/2014/main" id="{A8EA1FEE-8526-0F96-213E-4EDEC7D8AF25}"/>
                </a:ext>
              </a:extLst>
            </p:cNvPr>
            <p:cNvSpPr/>
            <p:nvPr/>
          </p:nvSpPr>
          <p:spPr>
            <a:xfrm>
              <a:off x="3356575" y="1520525"/>
              <a:ext cx="311000" cy="311025"/>
            </a:xfrm>
            <a:custGeom>
              <a:avLst/>
              <a:gdLst/>
              <a:ahLst/>
              <a:cxnLst/>
              <a:rect l="l" t="t" r="r" b="b"/>
              <a:pathLst>
                <a:path w="12440" h="12441" extrusionOk="0">
                  <a:moveTo>
                    <a:pt x="8516" y="3359"/>
                  </a:moveTo>
                  <a:cubicBezTo>
                    <a:pt x="8661" y="3359"/>
                    <a:pt x="8805" y="3414"/>
                    <a:pt x="8917" y="3524"/>
                  </a:cubicBezTo>
                  <a:cubicBezTo>
                    <a:pt x="9136" y="3744"/>
                    <a:pt x="9136" y="4102"/>
                    <a:pt x="8917" y="4322"/>
                  </a:cubicBezTo>
                  <a:lnTo>
                    <a:pt x="7056" y="6183"/>
                  </a:lnTo>
                  <a:lnTo>
                    <a:pt x="8917" y="8041"/>
                  </a:lnTo>
                  <a:cubicBezTo>
                    <a:pt x="9326" y="8453"/>
                    <a:pt x="8939" y="9009"/>
                    <a:pt x="8502" y="9009"/>
                  </a:cubicBezTo>
                  <a:cubicBezTo>
                    <a:pt x="8371" y="9009"/>
                    <a:pt x="8235" y="8959"/>
                    <a:pt x="8116" y="8839"/>
                  </a:cubicBezTo>
                  <a:lnTo>
                    <a:pt x="5857" y="6580"/>
                  </a:lnTo>
                  <a:cubicBezTo>
                    <a:pt x="5637" y="6360"/>
                    <a:pt x="5637" y="6002"/>
                    <a:pt x="5857" y="5782"/>
                  </a:cubicBezTo>
                  <a:lnTo>
                    <a:pt x="8116" y="3524"/>
                  </a:lnTo>
                  <a:cubicBezTo>
                    <a:pt x="8227" y="3414"/>
                    <a:pt x="8372" y="3359"/>
                    <a:pt x="8516" y="3359"/>
                  </a:cubicBezTo>
                  <a:close/>
                  <a:moveTo>
                    <a:pt x="5619" y="1"/>
                  </a:moveTo>
                  <a:cubicBezTo>
                    <a:pt x="4367" y="112"/>
                    <a:pt x="3177" y="606"/>
                    <a:pt x="2214" y="1413"/>
                  </a:cubicBezTo>
                  <a:lnTo>
                    <a:pt x="2590" y="1789"/>
                  </a:lnTo>
                  <a:cubicBezTo>
                    <a:pt x="3002" y="2199"/>
                    <a:pt x="2615" y="2757"/>
                    <a:pt x="2178" y="2757"/>
                  </a:cubicBezTo>
                  <a:cubicBezTo>
                    <a:pt x="2047" y="2757"/>
                    <a:pt x="1912" y="2707"/>
                    <a:pt x="1792" y="2587"/>
                  </a:cubicBezTo>
                  <a:lnTo>
                    <a:pt x="1416" y="2211"/>
                  </a:lnTo>
                  <a:cubicBezTo>
                    <a:pt x="609" y="3175"/>
                    <a:pt x="118" y="4364"/>
                    <a:pt x="3" y="5617"/>
                  </a:cubicBezTo>
                  <a:lnTo>
                    <a:pt x="536" y="5617"/>
                  </a:lnTo>
                  <a:cubicBezTo>
                    <a:pt x="1280" y="5617"/>
                    <a:pt x="1283" y="6746"/>
                    <a:pt x="536" y="6746"/>
                  </a:cubicBezTo>
                  <a:lnTo>
                    <a:pt x="0" y="6746"/>
                  </a:lnTo>
                  <a:cubicBezTo>
                    <a:pt x="118" y="8035"/>
                    <a:pt x="627" y="9287"/>
                    <a:pt x="1413" y="10227"/>
                  </a:cubicBezTo>
                  <a:lnTo>
                    <a:pt x="1789" y="9850"/>
                  </a:lnTo>
                  <a:cubicBezTo>
                    <a:pt x="1910" y="9730"/>
                    <a:pt x="2045" y="9679"/>
                    <a:pt x="2176" y="9679"/>
                  </a:cubicBezTo>
                  <a:cubicBezTo>
                    <a:pt x="2613" y="9679"/>
                    <a:pt x="2995" y="10244"/>
                    <a:pt x="2587" y="10651"/>
                  </a:cubicBezTo>
                  <a:lnTo>
                    <a:pt x="2211" y="11028"/>
                  </a:lnTo>
                  <a:cubicBezTo>
                    <a:pt x="3174" y="11832"/>
                    <a:pt x="4364" y="12326"/>
                    <a:pt x="5616" y="12440"/>
                  </a:cubicBezTo>
                  <a:lnTo>
                    <a:pt x="5616" y="11904"/>
                  </a:lnTo>
                  <a:cubicBezTo>
                    <a:pt x="5616" y="11530"/>
                    <a:pt x="5899" y="11343"/>
                    <a:pt x="6182" y="11343"/>
                  </a:cubicBezTo>
                  <a:cubicBezTo>
                    <a:pt x="6464" y="11343"/>
                    <a:pt x="6745" y="11530"/>
                    <a:pt x="6745" y="11904"/>
                  </a:cubicBezTo>
                  <a:lnTo>
                    <a:pt x="6745" y="12440"/>
                  </a:lnTo>
                  <a:cubicBezTo>
                    <a:pt x="8034" y="12323"/>
                    <a:pt x="9287" y="11811"/>
                    <a:pt x="10226" y="11028"/>
                  </a:cubicBezTo>
                  <a:lnTo>
                    <a:pt x="9850" y="10651"/>
                  </a:lnTo>
                  <a:cubicBezTo>
                    <a:pt x="9445" y="10246"/>
                    <a:pt x="9822" y="9678"/>
                    <a:pt x="10259" y="9678"/>
                  </a:cubicBezTo>
                  <a:cubicBezTo>
                    <a:pt x="10390" y="9678"/>
                    <a:pt x="10526" y="9729"/>
                    <a:pt x="10648" y="9850"/>
                  </a:cubicBezTo>
                  <a:lnTo>
                    <a:pt x="11024" y="10227"/>
                  </a:lnTo>
                  <a:cubicBezTo>
                    <a:pt x="11810" y="9287"/>
                    <a:pt x="12319" y="8035"/>
                    <a:pt x="12437" y="6746"/>
                  </a:cubicBezTo>
                  <a:lnTo>
                    <a:pt x="11904" y="6746"/>
                  </a:lnTo>
                  <a:cubicBezTo>
                    <a:pt x="11160" y="6746"/>
                    <a:pt x="11157" y="5617"/>
                    <a:pt x="11904" y="5617"/>
                  </a:cubicBezTo>
                  <a:lnTo>
                    <a:pt x="12440" y="5617"/>
                  </a:lnTo>
                  <a:cubicBezTo>
                    <a:pt x="12325" y="4364"/>
                    <a:pt x="11834" y="3175"/>
                    <a:pt x="11027" y="2211"/>
                  </a:cubicBezTo>
                  <a:lnTo>
                    <a:pt x="10651" y="2587"/>
                  </a:lnTo>
                  <a:cubicBezTo>
                    <a:pt x="10529" y="2709"/>
                    <a:pt x="10392" y="2760"/>
                    <a:pt x="10261" y="2760"/>
                  </a:cubicBezTo>
                  <a:cubicBezTo>
                    <a:pt x="9823" y="2760"/>
                    <a:pt x="9443" y="2197"/>
                    <a:pt x="9853" y="1789"/>
                  </a:cubicBezTo>
                  <a:lnTo>
                    <a:pt x="10232" y="1413"/>
                  </a:lnTo>
                  <a:cubicBezTo>
                    <a:pt x="9290" y="627"/>
                    <a:pt x="8037" y="115"/>
                    <a:pt x="6748" y="1"/>
                  </a:cubicBezTo>
                  <a:lnTo>
                    <a:pt x="6748" y="537"/>
                  </a:lnTo>
                  <a:cubicBezTo>
                    <a:pt x="6748" y="909"/>
                    <a:pt x="6466" y="1096"/>
                    <a:pt x="6183" y="1096"/>
                  </a:cubicBezTo>
                  <a:cubicBezTo>
                    <a:pt x="5901" y="1096"/>
                    <a:pt x="5619" y="910"/>
                    <a:pt x="5619" y="537"/>
                  </a:cubicBezTo>
                  <a:lnTo>
                    <a:pt x="561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124" name="Google Shape;5626;p70">
            <a:extLst>
              <a:ext uri="{FF2B5EF4-FFF2-40B4-BE49-F238E27FC236}">
                <a16:creationId xmlns:a16="http://schemas.microsoft.com/office/drawing/2014/main" id="{2E3B2F05-53BD-D8CD-7A89-F7E7412CA3F6}"/>
              </a:ext>
            </a:extLst>
          </p:cNvPr>
          <p:cNvGrpSpPr/>
          <p:nvPr/>
        </p:nvGrpSpPr>
        <p:grpSpPr>
          <a:xfrm>
            <a:off x="3769144" y="3341044"/>
            <a:ext cx="457923" cy="452384"/>
            <a:chOff x="3858100" y="1435075"/>
            <a:chExt cx="487775" cy="481875"/>
          </a:xfrm>
          <a:solidFill>
            <a:schemeClr val="tx1"/>
          </a:solidFill>
        </p:grpSpPr>
        <p:sp>
          <p:nvSpPr>
            <p:cNvPr id="125" name="Google Shape;5627;p70">
              <a:extLst>
                <a:ext uri="{FF2B5EF4-FFF2-40B4-BE49-F238E27FC236}">
                  <a16:creationId xmlns:a16="http://schemas.microsoft.com/office/drawing/2014/main" id="{0E09AE89-27DE-7CBC-1CA9-6CDD9D103A5C}"/>
                </a:ext>
              </a:extLst>
            </p:cNvPr>
            <p:cNvSpPr/>
            <p:nvPr/>
          </p:nvSpPr>
          <p:spPr>
            <a:xfrm>
              <a:off x="3858100" y="1868750"/>
              <a:ext cx="55575" cy="48200"/>
            </a:xfrm>
            <a:custGeom>
              <a:avLst/>
              <a:gdLst/>
              <a:ahLst/>
              <a:cxnLst/>
              <a:rect l="l" t="t" r="r" b="b"/>
              <a:pathLst>
                <a:path w="2223" h="1928" extrusionOk="0">
                  <a:moveTo>
                    <a:pt x="1600" y="0"/>
                  </a:moveTo>
                  <a:cubicBezTo>
                    <a:pt x="1460" y="0"/>
                    <a:pt x="1319" y="53"/>
                    <a:pt x="1211" y="158"/>
                  </a:cubicBezTo>
                  <a:lnTo>
                    <a:pt x="413" y="959"/>
                  </a:lnTo>
                  <a:cubicBezTo>
                    <a:pt x="0" y="1369"/>
                    <a:pt x="388" y="1927"/>
                    <a:pt x="825" y="1927"/>
                  </a:cubicBezTo>
                  <a:cubicBezTo>
                    <a:pt x="956" y="1927"/>
                    <a:pt x="1091" y="1877"/>
                    <a:pt x="1211" y="1757"/>
                  </a:cubicBezTo>
                  <a:lnTo>
                    <a:pt x="2009" y="959"/>
                  </a:lnTo>
                  <a:cubicBezTo>
                    <a:pt x="2222" y="736"/>
                    <a:pt x="2219" y="384"/>
                    <a:pt x="2000" y="167"/>
                  </a:cubicBezTo>
                  <a:cubicBezTo>
                    <a:pt x="1890" y="56"/>
                    <a:pt x="1745" y="0"/>
                    <a:pt x="16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126" name="Google Shape;5628;p70">
              <a:extLst>
                <a:ext uri="{FF2B5EF4-FFF2-40B4-BE49-F238E27FC236}">
                  <a16:creationId xmlns:a16="http://schemas.microsoft.com/office/drawing/2014/main" id="{668957F3-8385-EA2E-6E30-1CA946C3CA0C}"/>
                </a:ext>
              </a:extLst>
            </p:cNvPr>
            <p:cNvSpPr/>
            <p:nvPr/>
          </p:nvSpPr>
          <p:spPr>
            <a:xfrm>
              <a:off x="3917950" y="1808500"/>
              <a:ext cx="60350" cy="48525"/>
            </a:xfrm>
            <a:custGeom>
              <a:avLst/>
              <a:gdLst/>
              <a:ahLst/>
              <a:cxnLst/>
              <a:rect l="l" t="t" r="r" b="b"/>
              <a:pathLst>
                <a:path w="2414" h="1941" extrusionOk="0">
                  <a:moveTo>
                    <a:pt x="1601" y="1"/>
                  </a:moveTo>
                  <a:cubicBezTo>
                    <a:pt x="1470" y="1"/>
                    <a:pt x="1333" y="52"/>
                    <a:pt x="1211" y="174"/>
                  </a:cubicBezTo>
                  <a:lnTo>
                    <a:pt x="413" y="972"/>
                  </a:lnTo>
                  <a:cubicBezTo>
                    <a:pt x="1" y="1384"/>
                    <a:pt x="388" y="1941"/>
                    <a:pt x="824" y="1941"/>
                  </a:cubicBezTo>
                  <a:cubicBezTo>
                    <a:pt x="955" y="1941"/>
                    <a:pt x="1091" y="1890"/>
                    <a:pt x="1211" y="1770"/>
                  </a:cubicBezTo>
                  <a:lnTo>
                    <a:pt x="2009" y="972"/>
                  </a:lnTo>
                  <a:cubicBezTo>
                    <a:pt x="2414" y="569"/>
                    <a:pt x="2037" y="1"/>
                    <a:pt x="16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127" name="Google Shape;5629;p70">
              <a:extLst>
                <a:ext uri="{FF2B5EF4-FFF2-40B4-BE49-F238E27FC236}">
                  <a16:creationId xmlns:a16="http://schemas.microsoft.com/office/drawing/2014/main" id="{10BA632A-8413-2923-CC77-BA4F92189136}"/>
                </a:ext>
              </a:extLst>
            </p:cNvPr>
            <p:cNvSpPr/>
            <p:nvPr/>
          </p:nvSpPr>
          <p:spPr>
            <a:xfrm>
              <a:off x="3876450" y="1435075"/>
              <a:ext cx="450375" cy="251250"/>
            </a:xfrm>
            <a:custGeom>
              <a:avLst/>
              <a:gdLst/>
              <a:ahLst/>
              <a:cxnLst/>
              <a:rect l="l" t="t" r="r" b="b"/>
              <a:pathLst>
                <a:path w="18015" h="10050" extrusionOk="0">
                  <a:moveTo>
                    <a:pt x="18014" y="1"/>
                  </a:moveTo>
                  <a:lnTo>
                    <a:pt x="561" y="4762"/>
                  </a:lnTo>
                  <a:cubicBezTo>
                    <a:pt x="121" y="4882"/>
                    <a:pt x="1" y="5448"/>
                    <a:pt x="350" y="5740"/>
                  </a:cubicBezTo>
                  <a:lnTo>
                    <a:pt x="5584" y="10049"/>
                  </a:lnTo>
                  <a:lnTo>
                    <a:pt x="180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128" name="Google Shape;5630;p70">
              <a:extLst>
                <a:ext uri="{FF2B5EF4-FFF2-40B4-BE49-F238E27FC236}">
                  <a16:creationId xmlns:a16="http://schemas.microsoft.com/office/drawing/2014/main" id="{18E829C2-6D15-C4BF-450D-9083B33C0899}"/>
                </a:ext>
              </a:extLst>
            </p:cNvPr>
            <p:cNvSpPr/>
            <p:nvPr/>
          </p:nvSpPr>
          <p:spPr>
            <a:xfrm>
              <a:off x="4094925" y="1456025"/>
              <a:ext cx="250950" cy="445250"/>
            </a:xfrm>
            <a:custGeom>
              <a:avLst/>
              <a:gdLst/>
              <a:ahLst/>
              <a:cxnLst/>
              <a:rect l="l" t="t" r="r" b="b"/>
              <a:pathLst>
                <a:path w="10038" h="17810" extrusionOk="0">
                  <a:moveTo>
                    <a:pt x="10037" y="0"/>
                  </a:moveTo>
                  <a:cubicBezTo>
                    <a:pt x="9890" y="120"/>
                    <a:pt x="118" y="12226"/>
                    <a:pt x="1" y="12370"/>
                  </a:cubicBezTo>
                  <a:lnTo>
                    <a:pt x="4313" y="17604"/>
                  </a:lnTo>
                  <a:cubicBezTo>
                    <a:pt x="4428" y="17744"/>
                    <a:pt x="4587" y="17809"/>
                    <a:pt x="4745" y="17809"/>
                  </a:cubicBezTo>
                  <a:cubicBezTo>
                    <a:pt x="4985" y="17809"/>
                    <a:pt x="5222" y="17659"/>
                    <a:pt x="5294" y="17390"/>
                  </a:cubicBezTo>
                  <a:lnTo>
                    <a:pt x="1003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129" name="Google Shape;5631;p70">
              <a:extLst>
                <a:ext uri="{FF2B5EF4-FFF2-40B4-BE49-F238E27FC236}">
                  <a16:creationId xmlns:a16="http://schemas.microsoft.com/office/drawing/2014/main" id="{ACCA6A2D-4C8D-E0AF-5B3A-51E04F334D30}"/>
                </a:ext>
              </a:extLst>
            </p:cNvPr>
            <p:cNvSpPr/>
            <p:nvPr/>
          </p:nvSpPr>
          <p:spPr>
            <a:xfrm>
              <a:off x="3993575" y="1542825"/>
              <a:ext cx="245025" cy="242525"/>
            </a:xfrm>
            <a:custGeom>
              <a:avLst/>
              <a:gdLst/>
              <a:ahLst/>
              <a:cxnLst/>
              <a:rect l="l" t="t" r="r" b="b"/>
              <a:pathLst>
                <a:path w="9801" h="9701" extrusionOk="0">
                  <a:moveTo>
                    <a:pt x="9800" y="0"/>
                  </a:moveTo>
                  <a:lnTo>
                    <a:pt x="646" y="7399"/>
                  </a:lnTo>
                  <a:lnTo>
                    <a:pt x="125" y="8955"/>
                  </a:lnTo>
                  <a:cubicBezTo>
                    <a:pt x="1" y="9338"/>
                    <a:pt x="298" y="9700"/>
                    <a:pt x="659" y="9700"/>
                  </a:cubicBezTo>
                  <a:cubicBezTo>
                    <a:pt x="719" y="9700"/>
                    <a:pt x="780" y="9690"/>
                    <a:pt x="842" y="9669"/>
                  </a:cubicBezTo>
                  <a:lnTo>
                    <a:pt x="2398" y="9151"/>
                  </a:lnTo>
                  <a:lnTo>
                    <a:pt x="980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130" name="Google Shape;5632;p70">
            <a:extLst>
              <a:ext uri="{FF2B5EF4-FFF2-40B4-BE49-F238E27FC236}">
                <a16:creationId xmlns:a16="http://schemas.microsoft.com/office/drawing/2014/main" id="{81D44A3D-E44E-CCFF-15DA-8F7CF6FAE00B}"/>
              </a:ext>
            </a:extLst>
          </p:cNvPr>
          <p:cNvGrpSpPr/>
          <p:nvPr/>
        </p:nvGrpSpPr>
        <p:grpSpPr>
          <a:xfrm>
            <a:off x="4329257" y="3341069"/>
            <a:ext cx="452337" cy="452337"/>
            <a:chOff x="4456875" y="1435075"/>
            <a:chExt cx="481825" cy="481825"/>
          </a:xfrm>
          <a:solidFill>
            <a:schemeClr val="tx1"/>
          </a:solidFill>
        </p:grpSpPr>
        <p:sp>
          <p:nvSpPr>
            <p:cNvPr id="131" name="Google Shape;5633;p70">
              <a:extLst>
                <a:ext uri="{FF2B5EF4-FFF2-40B4-BE49-F238E27FC236}">
                  <a16:creationId xmlns:a16="http://schemas.microsoft.com/office/drawing/2014/main" id="{D5B3CC9D-B992-25EA-0A3F-4F8D5B96A8A6}"/>
                </a:ext>
              </a:extLst>
            </p:cNvPr>
            <p:cNvSpPr/>
            <p:nvPr/>
          </p:nvSpPr>
          <p:spPr>
            <a:xfrm>
              <a:off x="4624975" y="1465275"/>
              <a:ext cx="56650" cy="86000"/>
            </a:xfrm>
            <a:custGeom>
              <a:avLst/>
              <a:gdLst/>
              <a:ahLst/>
              <a:cxnLst/>
              <a:rect l="l" t="t" r="r" b="b"/>
              <a:pathLst>
                <a:path w="2266" h="3440" extrusionOk="0">
                  <a:moveTo>
                    <a:pt x="2265" y="0"/>
                  </a:moveTo>
                  <a:cubicBezTo>
                    <a:pt x="1413" y="283"/>
                    <a:pt x="618" y="1196"/>
                    <a:pt x="1" y="2575"/>
                  </a:cubicBezTo>
                  <a:cubicBezTo>
                    <a:pt x="263" y="2801"/>
                    <a:pt x="449" y="3105"/>
                    <a:pt x="534" y="3439"/>
                  </a:cubicBezTo>
                  <a:cubicBezTo>
                    <a:pt x="1106" y="3364"/>
                    <a:pt x="1672" y="3322"/>
                    <a:pt x="2265" y="3304"/>
                  </a:cubicBezTo>
                  <a:lnTo>
                    <a:pt x="226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132" name="Google Shape;5634;p70">
              <a:extLst>
                <a:ext uri="{FF2B5EF4-FFF2-40B4-BE49-F238E27FC236}">
                  <a16:creationId xmlns:a16="http://schemas.microsoft.com/office/drawing/2014/main" id="{8F27A465-1443-99E1-FFF7-7BFB41FBC7EC}"/>
                </a:ext>
              </a:extLst>
            </p:cNvPr>
            <p:cNvSpPr/>
            <p:nvPr/>
          </p:nvSpPr>
          <p:spPr>
            <a:xfrm>
              <a:off x="4615275" y="1797425"/>
              <a:ext cx="66350" cy="89375"/>
            </a:xfrm>
            <a:custGeom>
              <a:avLst/>
              <a:gdLst/>
              <a:ahLst/>
              <a:cxnLst/>
              <a:rect l="l" t="t" r="r" b="b"/>
              <a:pathLst>
                <a:path w="2654" h="3575" extrusionOk="0">
                  <a:moveTo>
                    <a:pt x="0" y="0"/>
                  </a:moveTo>
                  <a:lnTo>
                    <a:pt x="0" y="0"/>
                  </a:lnTo>
                  <a:cubicBezTo>
                    <a:pt x="618" y="1882"/>
                    <a:pt x="1563" y="3225"/>
                    <a:pt x="2653" y="3574"/>
                  </a:cubicBezTo>
                  <a:lnTo>
                    <a:pt x="2653" y="1316"/>
                  </a:lnTo>
                  <a:cubicBezTo>
                    <a:pt x="2153" y="1135"/>
                    <a:pt x="1768" y="726"/>
                    <a:pt x="1620" y="217"/>
                  </a:cubicBezTo>
                  <a:cubicBezTo>
                    <a:pt x="1057" y="169"/>
                    <a:pt x="518" y="96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133" name="Google Shape;5635;p70">
              <a:extLst>
                <a:ext uri="{FF2B5EF4-FFF2-40B4-BE49-F238E27FC236}">
                  <a16:creationId xmlns:a16="http://schemas.microsoft.com/office/drawing/2014/main" id="{B2C36565-332A-A664-3C74-3C694C082326}"/>
                </a:ext>
              </a:extLst>
            </p:cNvPr>
            <p:cNvSpPr/>
            <p:nvPr/>
          </p:nvSpPr>
          <p:spPr>
            <a:xfrm>
              <a:off x="4583125" y="15472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1"/>
                  </a:moveTo>
                  <a:cubicBezTo>
                    <a:pt x="253" y="1"/>
                    <a:pt x="1" y="254"/>
                    <a:pt x="1" y="567"/>
                  </a:cubicBezTo>
                  <a:cubicBezTo>
                    <a:pt x="1" y="880"/>
                    <a:pt x="253" y="1130"/>
                    <a:pt x="567" y="1130"/>
                  </a:cubicBezTo>
                  <a:cubicBezTo>
                    <a:pt x="880" y="1130"/>
                    <a:pt x="1130" y="880"/>
                    <a:pt x="1130" y="567"/>
                  </a:cubicBezTo>
                  <a:cubicBezTo>
                    <a:pt x="1130" y="254"/>
                    <a:pt x="880" y="1"/>
                    <a:pt x="5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134" name="Google Shape;5636;p70">
              <a:extLst>
                <a:ext uri="{FF2B5EF4-FFF2-40B4-BE49-F238E27FC236}">
                  <a16:creationId xmlns:a16="http://schemas.microsoft.com/office/drawing/2014/main" id="{4DDEEAB8-FFDC-23EB-5FAC-9640234F02B2}"/>
                </a:ext>
              </a:extLst>
            </p:cNvPr>
            <p:cNvSpPr/>
            <p:nvPr/>
          </p:nvSpPr>
          <p:spPr>
            <a:xfrm>
              <a:off x="4597950" y="1576075"/>
              <a:ext cx="83675" cy="87525"/>
            </a:xfrm>
            <a:custGeom>
              <a:avLst/>
              <a:gdLst/>
              <a:ahLst/>
              <a:cxnLst/>
              <a:rect l="l" t="t" r="r" b="b"/>
              <a:pathLst>
                <a:path w="3347" h="3501" extrusionOk="0">
                  <a:moveTo>
                    <a:pt x="3346" y="1"/>
                  </a:moveTo>
                  <a:cubicBezTo>
                    <a:pt x="2723" y="19"/>
                    <a:pt x="2103" y="73"/>
                    <a:pt x="1485" y="161"/>
                  </a:cubicBezTo>
                  <a:cubicBezTo>
                    <a:pt x="1241" y="654"/>
                    <a:pt x="772" y="998"/>
                    <a:pt x="230" y="1082"/>
                  </a:cubicBezTo>
                  <a:cubicBezTo>
                    <a:pt x="100" y="1817"/>
                    <a:pt x="25" y="2714"/>
                    <a:pt x="1" y="3500"/>
                  </a:cubicBezTo>
                  <a:lnTo>
                    <a:pt x="3346" y="3500"/>
                  </a:lnTo>
                  <a:lnTo>
                    <a:pt x="334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135" name="Google Shape;5637;p70">
              <a:extLst>
                <a:ext uri="{FF2B5EF4-FFF2-40B4-BE49-F238E27FC236}">
                  <a16:creationId xmlns:a16="http://schemas.microsoft.com/office/drawing/2014/main" id="{65E17955-F8C4-EF75-63B4-1794C43EC343}"/>
                </a:ext>
              </a:extLst>
            </p:cNvPr>
            <p:cNvSpPr/>
            <p:nvPr/>
          </p:nvSpPr>
          <p:spPr>
            <a:xfrm>
              <a:off x="4597650" y="1692175"/>
              <a:ext cx="83975" cy="82450"/>
            </a:xfrm>
            <a:custGeom>
              <a:avLst/>
              <a:gdLst/>
              <a:ahLst/>
              <a:cxnLst/>
              <a:rect l="l" t="t" r="r" b="b"/>
              <a:pathLst>
                <a:path w="3359" h="3298" extrusionOk="0">
                  <a:moveTo>
                    <a:pt x="1" y="0"/>
                  </a:moveTo>
                  <a:cubicBezTo>
                    <a:pt x="31" y="1003"/>
                    <a:pt x="154" y="2006"/>
                    <a:pt x="371" y="2987"/>
                  </a:cubicBezTo>
                  <a:cubicBezTo>
                    <a:pt x="1031" y="3135"/>
                    <a:pt x="1699" y="3237"/>
                    <a:pt x="2371" y="3298"/>
                  </a:cubicBezTo>
                  <a:cubicBezTo>
                    <a:pt x="2548" y="2855"/>
                    <a:pt x="2910" y="2509"/>
                    <a:pt x="3358" y="2346"/>
                  </a:cubicBezTo>
                  <a:lnTo>
                    <a:pt x="335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136" name="Google Shape;5638;p70">
              <a:extLst>
                <a:ext uri="{FF2B5EF4-FFF2-40B4-BE49-F238E27FC236}">
                  <a16:creationId xmlns:a16="http://schemas.microsoft.com/office/drawing/2014/main" id="{17ACD450-F628-458A-D6F5-886647741E1C}"/>
                </a:ext>
              </a:extLst>
            </p:cNvPr>
            <p:cNvSpPr/>
            <p:nvPr/>
          </p:nvSpPr>
          <p:spPr>
            <a:xfrm>
              <a:off x="4798050" y="1663575"/>
              <a:ext cx="28475" cy="28250"/>
            </a:xfrm>
            <a:custGeom>
              <a:avLst/>
              <a:gdLst/>
              <a:ahLst/>
              <a:cxnLst/>
              <a:rect l="l" t="t" r="r" b="b"/>
              <a:pathLst>
                <a:path w="1139" h="1130" extrusionOk="0">
                  <a:moveTo>
                    <a:pt x="564" y="0"/>
                  </a:moveTo>
                  <a:cubicBezTo>
                    <a:pt x="254" y="0"/>
                    <a:pt x="1" y="253"/>
                    <a:pt x="1" y="566"/>
                  </a:cubicBezTo>
                  <a:cubicBezTo>
                    <a:pt x="4" y="876"/>
                    <a:pt x="257" y="1129"/>
                    <a:pt x="567" y="1129"/>
                  </a:cubicBezTo>
                  <a:lnTo>
                    <a:pt x="573" y="1129"/>
                  </a:lnTo>
                  <a:cubicBezTo>
                    <a:pt x="886" y="1129"/>
                    <a:pt x="1139" y="876"/>
                    <a:pt x="1139" y="563"/>
                  </a:cubicBezTo>
                  <a:cubicBezTo>
                    <a:pt x="1139" y="253"/>
                    <a:pt x="886" y="0"/>
                    <a:pt x="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137" name="Google Shape;5639;p70">
              <a:extLst>
                <a:ext uri="{FF2B5EF4-FFF2-40B4-BE49-F238E27FC236}">
                  <a16:creationId xmlns:a16="http://schemas.microsoft.com/office/drawing/2014/main" id="{0F0565E1-73E8-EDBD-857B-FC566FBC96B7}"/>
                </a:ext>
              </a:extLst>
            </p:cNvPr>
            <p:cNvSpPr/>
            <p:nvPr/>
          </p:nvSpPr>
          <p:spPr>
            <a:xfrm>
              <a:off x="4710200" y="1435075"/>
              <a:ext cx="228500" cy="228525"/>
            </a:xfrm>
            <a:custGeom>
              <a:avLst/>
              <a:gdLst/>
              <a:ahLst/>
              <a:cxnLst/>
              <a:rect l="l" t="t" r="r" b="b"/>
              <a:pathLst>
                <a:path w="9140" h="9141" extrusionOk="0">
                  <a:moveTo>
                    <a:pt x="1" y="1"/>
                  </a:moveTo>
                  <a:lnTo>
                    <a:pt x="1" y="34"/>
                  </a:lnTo>
                  <a:cubicBezTo>
                    <a:pt x="1729" y="377"/>
                    <a:pt x="3313" y="2283"/>
                    <a:pt x="4075" y="5069"/>
                  </a:cubicBezTo>
                  <a:cubicBezTo>
                    <a:pt x="6833" y="5828"/>
                    <a:pt x="8763" y="7406"/>
                    <a:pt x="9107" y="9140"/>
                  </a:cubicBezTo>
                  <a:lnTo>
                    <a:pt x="9140" y="9140"/>
                  </a:lnTo>
                  <a:cubicBezTo>
                    <a:pt x="8854" y="4298"/>
                    <a:pt x="4843" y="28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138" name="Google Shape;5640;p70">
              <a:extLst>
                <a:ext uri="{FF2B5EF4-FFF2-40B4-BE49-F238E27FC236}">
                  <a16:creationId xmlns:a16="http://schemas.microsoft.com/office/drawing/2014/main" id="{609C94C3-6EA7-8F28-5456-830E7C618721}"/>
                </a:ext>
              </a:extLst>
            </p:cNvPr>
            <p:cNvSpPr/>
            <p:nvPr/>
          </p:nvSpPr>
          <p:spPr>
            <a:xfrm>
              <a:off x="4819200" y="1593475"/>
              <a:ext cx="89400" cy="70125"/>
            </a:xfrm>
            <a:custGeom>
              <a:avLst/>
              <a:gdLst/>
              <a:ahLst/>
              <a:cxnLst/>
              <a:rect l="l" t="t" r="r" b="b"/>
              <a:pathLst>
                <a:path w="3576" h="2805" extrusionOk="0">
                  <a:moveTo>
                    <a:pt x="1" y="1"/>
                  </a:moveTo>
                  <a:cubicBezTo>
                    <a:pt x="94" y="519"/>
                    <a:pt x="166" y="1061"/>
                    <a:pt x="215" y="1621"/>
                  </a:cubicBezTo>
                  <a:cubicBezTo>
                    <a:pt x="727" y="1777"/>
                    <a:pt x="1136" y="2301"/>
                    <a:pt x="1317" y="2804"/>
                  </a:cubicBezTo>
                  <a:lnTo>
                    <a:pt x="3575" y="2804"/>
                  </a:lnTo>
                  <a:cubicBezTo>
                    <a:pt x="3223" y="1711"/>
                    <a:pt x="1883" y="62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139" name="Google Shape;5641;p70">
              <a:extLst>
                <a:ext uri="{FF2B5EF4-FFF2-40B4-BE49-F238E27FC236}">
                  <a16:creationId xmlns:a16="http://schemas.microsoft.com/office/drawing/2014/main" id="{83F48BD6-BA18-270E-0453-53D248CD34F0}"/>
                </a:ext>
              </a:extLst>
            </p:cNvPr>
            <p:cNvSpPr/>
            <p:nvPr/>
          </p:nvSpPr>
          <p:spPr>
            <a:xfrm>
              <a:off x="4819200" y="1692175"/>
              <a:ext cx="89475" cy="66275"/>
            </a:xfrm>
            <a:custGeom>
              <a:avLst/>
              <a:gdLst/>
              <a:ahLst/>
              <a:cxnLst/>
              <a:rect l="l" t="t" r="r" b="b"/>
              <a:pathLst>
                <a:path w="3579" h="2651" extrusionOk="0">
                  <a:moveTo>
                    <a:pt x="1317" y="0"/>
                  </a:moveTo>
                  <a:cubicBezTo>
                    <a:pt x="1133" y="500"/>
                    <a:pt x="727" y="883"/>
                    <a:pt x="215" y="1033"/>
                  </a:cubicBezTo>
                  <a:cubicBezTo>
                    <a:pt x="166" y="1593"/>
                    <a:pt x="94" y="2132"/>
                    <a:pt x="1" y="2650"/>
                  </a:cubicBezTo>
                  <a:cubicBezTo>
                    <a:pt x="1889" y="2030"/>
                    <a:pt x="3223" y="1078"/>
                    <a:pt x="3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140" name="Google Shape;5642;p70">
              <a:extLst>
                <a:ext uri="{FF2B5EF4-FFF2-40B4-BE49-F238E27FC236}">
                  <a16:creationId xmlns:a16="http://schemas.microsoft.com/office/drawing/2014/main" id="{82DA31B3-655D-D48C-ED90-611AFCC376F6}"/>
                </a:ext>
              </a:extLst>
            </p:cNvPr>
            <p:cNvSpPr/>
            <p:nvPr/>
          </p:nvSpPr>
          <p:spPr>
            <a:xfrm>
              <a:off x="4456875" y="1691800"/>
              <a:ext cx="225125" cy="225100"/>
            </a:xfrm>
            <a:custGeom>
              <a:avLst/>
              <a:gdLst/>
              <a:ahLst/>
              <a:cxnLst/>
              <a:rect l="l" t="t" r="r" b="b"/>
              <a:pathLst>
                <a:path w="9005" h="9004" extrusionOk="0">
                  <a:moveTo>
                    <a:pt x="1" y="0"/>
                  </a:moveTo>
                  <a:cubicBezTo>
                    <a:pt x="284" y="4839"/>
                    <a:pt x="4162" y="8721"/>
                    <a:pt x="9004" y="9004"/>
                  </a:cubicBezTo>
                  <a:lnTo>
                    <a:pt x="9004" y="8974"/>
                  </a:lnTo>
                  <a:cubicBezTo>
                    <a:pt x="7273" y="8628"/>
                    <a:pt x="5827" y="6697"/>
                    <a:pt x="5066" y="3942"/>
                  </a:cubicBezTo>
                  <a:cubicBezTo>
                    <a:pt x="2283" y="3180"/>
                    <a:pt x="377" y="1726"/>
                    <a:pt x="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141" name="Google Shape;5643;p70">
              <a:extLst>
                <a:ext uri="{FF2B5EF4-FFF2-40B4-BE49-F238E27FC236}">
                  <a16:creationId xmlns:a16="http://schemas.microsoft.com/office/drawing/2014/main" id="{415B2488-B9CC-CD7F-D32F-97B57BED9E3B}"/>
                </a:ext>
              </a:extLst>
            </p:cNvPr>
            <p:cNvSpPr/>
            <p:nvPr/>
          </p:nvSpPr>
          <p:spPr>
            <a:xfrm>
              <a:off x="4487000" y="1595125"/>
              <a:ext cx="88925" cy="68475"/>
            </a:xfrm>
            <a:custGeom>
              <a:avLst/>
              <a:gdLst/>
              <a:ahLst/>
              <a:cxnLst/>
              <a:rect l="l" t="t" r="r" b="b"/>
              <a:pathLst>
                <a:path w="3557" h="2739" extrusionOk="0">
                  <a:moveTo>
                    <a:pt x="3397" y="1"/>
                  </a:moveTo>
                  <a:cubicBezTo>
                    <a:pt x="1569" y="636"/>
                    <a:pt x="337" y="1720"/>
                    <a:pt x="0" y="2738"/>
                  </a:cubicBezTo>
                  <a:lnTo>
                    <a:pt x="3313" y="2738"/>
                  </a:lnTo>
                  <a:cubicBezTo>
                    <a:pt x="3337" y="1880"/>
                    <a:pt x="3418" y="913"/>
                    <a:pt x="3556" y="106"/>
                  </a:cubicBezTo>
                  <a:cubicBezTo>
                    <a:pt x="3502" y="73"/>
                    <a:pt x="3448" y="37"/>
                    <a:pt x="33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142" name="Google Shape;5644;p70">
              <a:extLst>
                <a:ext uri="{FF2B5EF4-FFF2-40B4-BE49-F238E27FC236}">
                  <a16:creationId xmlns:a16="http://schemas.microsoft.com/office/drawing/2014/main" id="{58B338AB-0AC6-8DB9-AE90-EA0091DDB1BD}"/>
                </a:ext>
              </a:extLst>
            </p:cNvPr>
            <p:cNvSpPr/>
            <p:nvPr/>
          </p:nvSpPr>
          <p:spPr>
            <a:xfrm>
              <a:off x="4486925" y="1692175"/>
              <a:ext cx="89450" cy="66350"/>
            </a:xfrm>
            <a:custGeom>
              <a:avLst/>
              <a:gdLst/>
              <a:ahLst/>
              <a:cxnLst/>
              <a:rect l="l" t="t" r="r" b="b"/>
              <a:pathLst>
                <a:path w="3578" h="2654" extrusionOk="0">
                  <a:moveTo>
                    <a:pt x="0" y="0"/>
                  </a:moveTo>
                  <a:cubicBezTo>
                    <a:pt x="352" y="1078"/>
                    <a:pt x="1689" y="2030"/>
                    <a:pt x="3578" y="2653"/>
                  </a:cubicBezTo>
                  <a:cubicBezTo>
                    <a:pt x="3418" y="1777"/>
                    <a:pt x="3325" y="889"/>
                    <a:pt x="33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143" name="Google Shape;5645;p70">
              <a:extLst>
                <a:ext uri="{FF2B5EF4-FFF2-40B4-BE49-F238E27FC236}">
                  <a16:creationId xmlns:a16="http://schemas.microsoft.com/office/drawing/2014/main" id="{F7C68D81-7A24-924A-8BAC-1D65A86A4260}"/>
                </a:ext>
              </a:extLst>
            </p:cNvPr>
            <p:cNvSpPr/>
            <p:nvPr/>
          </p:nvSpPr>
          <p:spPr>
            <a:xfrm>
              <a:off x="4456875" y="1435075"/>
              <a:ext cx="225125" cy="228525"/>
            </a:xfrm>
            <a:custGeom>
              <a:avLst/>
              <a:gdLst/>
              <a:ahLst/>
              <a:cxnLst/>
              <a:rect l="l" t="t" r="r" b="b"/>
              <a:pathLst>
                <a:path w="9005" h="9141" extrusionOk="0">
                  <a:moveTo>
                    <a:pt x="9004" y="1"/>
                  </a:moveTo>
                  <a:cubicBezTo>
                    <a:pt x="4162" y="284"/>
                    <a:pt x="284" y="4298"/>
                    <a:pt x="1" y="9140"/>
                  </a:cubicBezTo>
                  <a:lnTo>
                    <a:pt x="37" y="9140"/>
                  </a:lnTo>
                  <a:cubicBezTo>
                    <a:pt x="329" y="7686"/>
                    <a:pt x="1747" y="6267"/>
                    <a:pt x="3969" y="5433"/>
                  </a:cubicBezTo>
                  <a:cubicBezTo>
                    <a:pt x="3715" y="4375"/>
                    <a:pt x="4516" y="3361"/>
                    <a:pt x="5602" y="3361"/>
                  </a:cubicBezTo>
                  <a:cubicBezTo>
                    <a:pt x="5607" y="3361"/>
                    <a:pt x="5612" y="3361"/>
                    <a:pt x="5617" y="3361"/>
                  </a:cubicBezTo>
                  <a:cubicBezTo>
                    <a:pt x="5638" y="3361"/>
                    <a:pt x="5656" y="3364"/>
                    <a:pt x="5677" y="3367"/>
                  </a:cubicBezTo>
                  <a:cubicBezTo>
                    <a:pt x="6511" y="1476"/>
                    <a:pt x="7688" y="293"/>
                    <a:pt x="9004" y="31"/>
                  </a:cubicBezTo>
                  <a:lnTo>
                    <a:pt x="900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144" name="Google Shape;5646;p70">
              <a:extLst>
                <a:ext uri="{FF2B5EF4-FFF2-40B4-BE49-F238E27FC236}">
                  <a16:creationId xmlns:a16="http://schemas.microsoft.com/office/drawing/2014/main" id="{E608F4B0-B7C9-AECF-749C-797EC99E7F2B}"/>
                </a:ext>
              </a:extLst>
            </p:cNvPr>
            <p:cNvSpPr/>
            <p:nvPr/>
          </p:nvSpPr>
          <p:spPr>
            <a:xfrm>
              <a:off x="4710200" y="1691800"/>
              <a:ext cx="228500" cy="225100"/>
            </a:xfrm>
            <a:custGeom>
              <a:avLst/>
              <a:gdLst/>
              <a:ahLst/>
              <a:cxnLst/>
              <a:rect l="l" t="t" r="r" b="b"/>
              <a:pathLst>
                <a:path w="9140" h="9004" extrusionOk="0">
                  <a:moveTo>
                    <a:pt x="9107" y="0"/>
                  </a:moveTo>
                  <a:cubicBezTo>
                    <a:pt x="8760" y="1726"/>
                    <a:pt x="6857" y="3177"/>
                    <a:pt x="4075" y="3942"/>
                  </a:cubicBezTo>
                  <a:cubicBezTo>
                    <a:pt x="3313" y="6721"/>
                    <a:pt x="1729" y="8628"/>
                    <a:pt x="1" y="8971"/>
                  </a:cubicBezTo>
                  <a:lnTo>
                    <a:pt x="1" y="9004"/>
                  </a:lnTo>
                  <a:cubicBezTo>
                    <a:pt x="4843" y="8721"/>
                    <a:pt x="8854" y="4839"/>
                    <a:pt x="91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145" name="Google Shape;5647;p70">
              <a:extLst>
                <a:ext uri="{FF2B5EF4-FFF2-40B4-BE49-F238E27FC236}">
                  <a16:creationId xmlns:a16="http://schemas.microsoft.com/office/drawing/2014/main" id="{EC32AC5C-C2A9-1558-6AB1-BAB485577FD7}"/>
                </a:ext>
              </a:extLst>
            </p:cNvPr>
            <p:cNvSpPr/>
            <p:nvPr/>
          </p:nvSpPr>
          <p:spPr>
            <a:xfrm>
              <a:off x="4710200" y="1465200"/>
              <a:ext cx="70025" cy="89375"/>
            </a:xfrm>
            <a:custGeom>
              <a:avLst/>
              <a:gdLst/>
              <a:ahLst/>
              <a:cxnLst/>
              <a:rect l="l" t="t" r="r" b="b"/>
              <a:pathLst>
                <a:path w="2801" h="3575" extrusionOk="0">
                  <a:moveTo>
                    <a:pt x="1" y="0"/>
                  </a:moveTo>
                  <a:lnTo>
                    <a:pt x="1" y="3298"/>
                  </a:lnTo>
                  <a:cubicBezTo>
                    <a:pt x="937" y="3328"/>
                    <a:pt x="1961" y="3421"/>
                    <a:pt x="2801" y="3575"/>
                  </a:cubicBezTo>
                  <a:cubicBezTo>
                    <a:pt x="2181" y="1687"/>
                    <a:pt x="1082" y="35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146" name="Google Shape;5648;p70">
              <a:extLst>
                <a:ext uri="{FF2B5EF4-FFF2-40B4-BE49-F238E27FC236}">
                  <a16:creationId xmlns:a16="http://schemas.microsoft.com/office/drawing/2014/main" id="{A88E5825-2BC3-4281-0306-F3338D36B5C7}"/>
                </a:ext>
              </a:extLst>
            </p:cNvPr>
            <p:cNvSpPr/>
            <p:nvPr/>
          </p:nvSpPr>
          <p:spPr>
            <a:xfrm>
              <a:off x="4710200" y="1575850"/>
              <a:ext cx="86150" cy="87750"/>
            </a:xfrm>
            <a:custGeom>
              <a:avLst/>
              <a:gdLst/>
              <a:ahLst/>
              <a:cxnLst/>
              <a:rect l="l" t="t" r="r" b="b"/>
              <a:pathLst>
                <a:path w="3446" h="3510" extrusionOk="0">
                  <a:moveTo>
                    <a:pt x="1" y="1"/>
                  </a:moveTo>
                  <a:lnTo>
                    <a:pt x="1" y="3509"/>
                  </a:lnTo>
                  <a:lnTo>
                    <a:pt x="2494" y="3509"/>
                  </a:lnTo>
                  <a:cubicBezTo>
                    <a:pt x="2656" y="3054"/>
                    <a:pt x="3003" y="2554"/>
                    <a:pt x="3445" y="2374"/>
                  </a:cubicBezTo>
                  <a:cubicBezTo>
                    <a:pt x="3385" y="1702"/>
                    <a:pt x="3283" y="1034"/>
                    <a:pt x="3135" y="374"/>
                  </a:cubicBezTo>
                  <a:cubicBezTo>
                    <a:pt x="2208" y="167"/>
                    <a:pt x="1063" y="37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147" name="Google Shape;5649;p70">
              <a:extLst>
                <a:ext uri="{FF2B5EF4-FFF2-40B4-BE49-F238E27FC236}">
                  <a16:creationId xmlns:a16="http://schemas.microsoft.com/office/drawing/2014/main" id="{199B21DF-AEB2-57F0-3EFA-105BEB901808}"/>
                </a:ext>
              </a:extLst>
            </p:cNvPr>
            <p:cNvSpPr/>
            <p:nvPr/>
          </p:nvSpPr>
          <p:spPr>
            <a:xfrm>
              <a:off x="4710200" y="1797500"/>
              <a:ext cx="70025" cy="89375"/>
            </a:xfrm>
            <a:custGeom>
              <a:avLst/>
              <a:gdLst/>
              <a:ahLst/>
              <a:cxnLst/>
              <a:rect l="l" t="t" r="r" b="b"/>
              <a:pathLst>
                <a:path w="2801" h="3575" extrusionOk="0">
                  <a:moveTo>
                    <a:pt x="2801" y="0"/>
                  </a:moveTo>
                  <a:lnTo>
                    <a:pt x="2801" y="0"/>
                  </a:lnTo>
                  <a:cubicBezTo>
                    <a:pt x="2283" y="93"/>
                    <a:pt x="1609" y="166"/>
                    <a:pt x="1048" y="214"/>
                  </a:cubicBezTo>
                  <a:cubicBezTo>
                    <a:pt x="892" y="726"/>
                    <a:pt x="503" y="1135"/>
                    <a:pt x="1" y="1316"/>
                  </a:cubicBezTo>
                  <a:lnTo>
                    <a:pt x="1" y="3574"/>
                  </a:lnTo>
                  <a:cubicBezTo>
                    <a:pt x="1082" y="3222"/>
                    <a:pt x="2181" y="1885"/>
                    <a:pt x="28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148" name="Google Shape;5650;p70">
              <a:extLst>
                <a:ext uri="{FF2B5EF4-FFF2-40B4-BE49-F238E27FC236}">
                  <a16:creationId xmlns:a16="http://schemas.microsoft.com/office/drawing/2014/main" id="{5A46368A-F159-539D-630D-8F1C15335315}"/>
                </a:ext>
              </a:extLst>
            </p:cNvPr>
            <p:cNvSpPr/>
            <p:nvPr/>
          </p:nvSpPr>
          <p:spPr>
            <a:xfrm>
              <a:off x="4681975" y="1776400"/>
              <a:ext cx="28250" cy="28350"/>
            </a:xfrm>
            <a:custGeom>
              <a:avLst/>
              <a:gdLst/>
              <a:ahLst/>
              <a:cxnLst/>
              <a:rect l="l" t="t" r="r" b="b"/>
              <a:pathLst>
                <a:path w="1130" h="1134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567"/>
                  </a:lnTo>
                  <a:cubicBezTo>
                    <a:pt x="0" y="567"/>
                    <a:pt x="0" y="570"/>
                    <a:pt x="0" y="570"/>
                  </a:cubicBezTo>
                  <a:cubicBezTo>
                    <a:pt x="0" y="880"/>
                    <a:pt x="253" y="1133"/>
                    <a:pt x="566" y="1133"/>
                  </a:cubicBezTo>
                  <a:cubicBezTo>
                    <a:pt x="877" y="1133"/>
                    <a:pt x="1130" y="880"/>
                    <a:pt x="1130" y="570"/>
                  </a:cubicBezTo>
                  <a:cubicBezTo>
                    <a:pt x="1130" y="570"/>
                    <a:pt x="1130" y="567"/>
                    <a:pt x="1130" y="567"/>
                  </a:cubicBezTo>
                  <a:lnTo>
                    <a:pt x="1130" y="564"/>
                  </a:lnTo>
                  <a:cubicBezTo>
                    <a:pt x="1130" y="251"/>
                    <a:pt x="877" y="1"/>
                    <a:pt x="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149" name="Google Shape;5651;p70">
              <a:extLst>
                <a:ext uri="{FF2B5EF4-FFF2-40B4-BE49-F238E27FC236}">
                  <a16:creationId xmlns:a16="http://schemas.microsoft.com/office/drawing/2014/main" id="{3C48FA97-24EF-ADBD-EB58-081799015B17}"/>
                </a:ext>
              </a:extLst>
            </p:cNvPr>
            <p:cNvSpPr/>
            <p:nvPr/>
          </p:nvSpPr>
          <p:spPr>
            <a:xfrm>
              <a:off x="4710200" y="1692175"/>
              <a:ext cx="86150" cy="82450"/>
            </a:xfrm>
            <a:custGeom>
              <a:avLst/>
              <a:gdLst/>
              <a:ahLst/>
              <a:cxnLst/>
              <a:rect l="l" t="t" r="r" b="b"/>
              <a:pathLst>
                <a:path w="3446" h="3298" extrusionOk="0">
                  <a:moveTo>
                    <a:pt x="1" y="0"/>
                  </a:moveTo>
                  <a:lnTo>
                    <a:pt x="1" y="2346"/>
                  </a:lnTo>
                  <a:cubicBezTo>
                    <a:pt x="455" y="2506"/>
                    <a:pt x="820" y="2852"/>
                    <a:pt x="1003" y="3298"/>
                  </a:cubicBezTo>
                  <a:cubicBezTo>
                    <a:pt x="1702" y="3234"/>
                    <a:pt x="2506" y="3129"/>
                    <a:pt x="3135" y="2987"/>
                  </a:cubicBezTo>
                  <a:cubicBezTo>
                    <a:pt x="3283" y="2328"/>
                    <a:pt x="3385" y="1660"/>
                    <a:pt x="3445" y="985"/>
                  </a:cubicBezTo>
                  <a:cubicBezTo>
                    <a:pt x="3003" y="807"/>
                    <a:pt x="2656" y="449"/>
                    <a:pt x="24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150" name="Google Shape;5652;p70">
            <a:extLst>
              <a:ext uri="{FF2B5EF4-FFF2-40B4-BE49-F238E27FC236}">
                <a16:creationId xmlns:a16="http://schemas.microsoft.com/office/drawing/2014/main" id="{74E07823-A552-341E-2D84-3CDA276853BC}"/>
              </a:ext>
            </a:extLst>
          </p:cNvPr>
          <p:cNvGrpSpPr/>
          <p:nvPr/>
        </p:nvGrpSpPr>
        <p:grpSpPr>
          <a:xfrm>
            <a:off x="4890577" y="3341057"/>
            <a:ext cx="456773" cy="452361"/>
            <a:chOff x="5049725" y="1435050"/>
            <a:chExt cx="486550" cy="481850"/>
          </a:xfrm>
          <a:solidFill>
            <a:schemeClr val="tx1"/>
          </a:solidFill>
        </p:grpSpPr>
        <p:sp>
          <p:nvSpPr>
            <p:cNvPr id="151" name="Google Shape;5653;p70">
              <a:extLst>
                <a:ext uri="{FF2B5EF4-FFF2-40B4-BE49-F238E27FC236}">
                  <a16:creationId xmlns:a16="http://schemas.microsoft.com/office/drawing/2014/main" id="{553048D5-0AB4-7118-C0AB-ED094220BF3E}"/>
                </a:ext>
              </a:extLst>
            </p:cNvPr>
            <p:cNvSpPr/>
            <p:nvPr/>
          </p:nvSpPr>
          <p:spPr>
            <a:xfrm>
              <a:off x="5136300" y="1519775"/>
              <a:ext cx="310550" cy="310550"/>
            </a:xfrm>
            <a:custGeom>
              <a:avLst/>
              <a:gdLst/>
              <a:ahLst/>
              <a:cxnLst/>
              <a:rect l="l" t="t" r="r" b="b"/>
              <a:pathLst>
                <a:path w="12422" h="12422" extrusionOk="0">
                  <a:moveTo>
                    <a:pt x="6209" y="1"/>
                  </a:moveTo>
                  <a:cubicBezTo>
                    <a:pt x="2786" y="1"/>
                    <a:pt x="0" y="2786"/>
                    <a:pt x="0" y="6213"/>
                  </a:cubicBezTo>
                  <a:cubicBezTo>
                    <a:pt x="0" y="9637"/>
                    <a:pt x="2786" y="12422"/>
                    <a:pt x="6209" y="12422"/>
                  </a:cubicBezTo>
                  <a:cubicBezTo>
                    <a:pt x="9636" y="12422"/>
                    <a:pt x="12422" y="9637"/>
                    <a:pt x="12422" y="6213"/>
                  </a:cubicBezTo>
                  <a:cubicBezTo>
                    <a:pt x="12422" y="5219"/>
                    <a:pt x="12160" y="4258"/>
                    <a:pt x="11711" y="3388"/>
                  </a:cubicBezTo>
                  <a:lnTo>
                    <a:pt x="11428" y="3388"/>
                  </a:lnTo>
                  <a:lnTo>
                    <a:pt x="10780" y="4036"/>
                  </a:lnTo>
                  <a:cubicBezTo>
                    <a:pt x="11112" y="4713"/>
                    <a:pt x="11286" y="5457"/>
                    <a:pt x="11292" y="6213"/>
                  </a:cubicBezTo>
                  <a:cubicBezTo>
                    <a:pt x="11292" y="9013"/>
                    <a:pt x="9010" y="11293"/>
                    <a:pt x="6209" y="11293"/>
                  </a:cubicBezTo>
                  <a:cubicBezTo>
                    <a:pt x="3409" y="11293"/>
                    <a:pt x="1129" y="9013"/>
                    <a:pt x="1129" y="6213"/>
                  </a:cubicBezTo>
                  <a:cubicBezTo>
                    <a:pt x="1129" y="3409"/>
                    <a:pt x="3409" y="1130"/>
                    <a:pt x="6209" y="1130"/>
                  </a:cubicBezTo>
                  <a:cubicBezTo>
                    <a:pt x="6965" y="1133"/>
                    <a:pt x="7709" y="1307"/>
                    <a:pt x="8387" y="1639"/>
                  </a:cubicBezTo>
                  <a:lnTo>
                    <a:pt x="9034" y="994"/>
                  </a:lnTo>
                  <a:lnTo>
                    <a:pt x="9034" y="708"/>
                  </a:lnTo>
                  <a:cubicBezTo>
                    <a:pt x="8164" y="260"/>
                    <a:pt x="7203" y="1"/>
                    <a:pt x="6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152" name="Google Shape;5654;p70">
              <a:extLst>
                <a:ext uri="{FF2B5EF4-FFF2-40B4-BE49-F238E27FC236}">
                  <a16:creationId xmlns:a16="http://schemas.microsoft.com/office/drawing/2014/main" id="{F7020479-7CA6-7A67-ECCA-4E1F3FEC2DF2}"/>
                </a:ext>
              </a:extLst>
            </p:cNvPr>
            <p:cNvSpPr/>
            <p:nvPr/>
          </p:nvSpPr>
          <p:spPr>
            <a:xfrm>
              <a:off x="5184925" y="1576250"/>
              <a:ext cx="205475" cy="197625"/>
            </a:xfrm>
            <a:custGeom>
              <a:avLst/>
              <a:gdLst/>
              <a:ahLst/>
              <a:cxnLst/>
              <a:rect l="l" t="t" r="r" b="b"/>
              <a:pathLst>
                <a:path w="8219" h="7905" extrusionOk="0">
                  <a:moveTo>
                    <a:pt x="4264" y="0"/>
                  </a:moveTo>
                  <a:cubicBezTo>
                    <a:pt x="2665" y="0"/>
                    <a:pt x="1226" y="964"/>
                    <a:pt x="612" y="2439"/>
                  </a:cubicBezTo>
                  <a:cubicBezTo>
                    <a:pt x="0" y="3918"/>
                    <a:pt x="341" y="5616"/>
                    <a:pt x="1470" y="6748"/>
                  </a:cubicBezTo>
                  <a:cubicBezTo>
                    <a:pt x="2225" y="7503"/>
                    <a:pt x="3236" y="7904"/>
                    <a:pt x="4264" y="7904"/>
                  </a:cubicBezTo>
                  <a:cubicBezTo>
                    <a:pt x="4774" y="7904"/>
                    <a:pt x="5287" y="7806"/>
                    <a:pt x="5776" y="7603"/>
                  </a:cubicBezTo>
                  <a:cubicBezTo>
                    <a:pt x="7255" y="6992"/>
                    <a:pt x="8218" y="5550"/>
                    <a:pt x="8218" y="3954"/>
                  </a:cubicBezTo>
                  <a:cubicBezTo>
                    <a:pt x="8212" y="3502"/>
                    <a:pt x="8131" y="3059"/>
                    <a:pt x="7974" y="2638"/>
                  </a:cubicBezTo>
                  <a:lnTo>
                    <a:pt x="7050" y="3565"/>
                  </a:lnTo>
                  <a:cubicBezTo>
                    <a:pt x="7071" y="3692"/>
                    <a:pt x="7083" y="3821"/>
                    <a:pt x="7089" y="3954"/>
                  </a:cubicBezTo>
                  <a:cubicBezTo>
                    <a:pt x="7089" y="5095"/>
                    <a:pt x="6399" y="6125"/>
                    <a:pt x="5345" y="6562"/>
                  </a:cubicBezTo>
                  <a:cubicBezTo>
                    <a:pt x="4996" y="6706"/>
                    <a:pt x="4629" y="6776"/>
                    <a:pt x="4265" y="6776"/>
                  </a:cubicBezTo>
                  <a:cubicBezTo>
                    <a:pt x="3530" y="6776"/>
                    <a:pt x="2808" y="6489"/>
                    <a:pt x="2268" y="5947"/>
                  </a:cubicBezTo>
                  <a:cubicBezTo>
                    <a:pt x="1461" y="5140"/>
                    <a:pt x="1220" y="3927"/>
                    <a:pt x="1657" y="2873"/>
                  </a:cubicBezTo>
                  <a:cubicBezTo>
                    <a:pt x="2093" y="1816"/>
                    <a:pt x="3123" y="1129"/>
                    <a:pt x="4264" y="1129"/>
                  </a:cubicBezTo>
                  <a:cubicBezTo>
                    <a:pt x="4394" y="1132"/>
                    <a:pt x="4523" y="1144"/>
                    <a:pt x="4653" y="1168"/>
                  </a:cubicBezTo>
                  <a:lnTo>
                    <a:pt x="5580" y="241"/>
                  </a:lnTo>
                  <a:cubicBezTo>
                    <a:pt x="5159" y="84"/>
                    <a:pt x="4713" y="3"/>
                    <a:pt x="42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153" name="Google Shape;5655;p70">
              <a:extLst>
                <a:ext uri="{FF2B5EF4-FFF2-40B4-BE49-F238E27FC236}">
                  <a16:creationId xmlns:a16="http://schemas.microsoft.com/office/drawing/2014/main" id="{9C3FBB80-F404-FF8E-06A4-7361B85DED28}"/>
                </a:ext>
              </a:extLst>
            </p:cNvPr>
            <p:cNvSpPr/>
            <p:nvPr/>
          </p:nvSpPr>
          <p:spPr>
            <a:xfrm>
              <a:off x="5049725" y="14350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72" y="1"/>
                  </a:moveTo>
                  <a:cubicBezTo>
                    <a:pt x="4379" y="1"/>
                    <a:pt x="0" y="4307"/>
                    <a:pt x="0" y="9601"/>
                  </a:cubicBezTo>
                  <a:cubicBezTo>
                    <a:pt x="0" y="14892"/>
                    <a:pt x="4379" y="19273"/>
                    <a:pt x="9672" y="19273"/>
                  </a:cubicBezTo>
                  <a:cubicBezTo>
                    <a:pt x="14966" y="19273"/>
                    <a:pt x="19272" y="14892"/>
                    <a:pt x="19272" y="9601"/>
                  </a:cubicBezTo>
                  <a:cubicBezTo>
                    <a:pt x="19269" y="8204"/>
                    <a:pt x="18962" y="6821"/>
                    <a:pt x="18369" y="5557"/>
                  </a:cubicBezTo>
                  <a:lnTo>
                    <a:pt x="17646" y="6279"/>
                  </a:lnTo>
                  <a:cubicBezTo>
                    <a:pt x="17327" y="6599"/>
                    <a:pt x="16896" y="6776"/>
                    <a:pt x="16448" y="6776"/>
                  </a:cubicBezTo>
                  <a:lnTo>
                    <a:pt x="16430" y="6776"/>
                  </a:lnTo>
                  <a:cubicBezTo>
                    <a:pt x="16809" y="7671"/>
                    <a:pt x="17008" y="8628"/>
                    <a:pt x="17014" y="9601"/>
                  </a:cubicBezTo>
                  <a:cubicBezTo>
                    <a:pt x="17014" y="13648"/>
                    <a:pt x="13720" y="16939"/>
                    <a:pt x="9672" y="16939"/>
                  </a:cubicBezTo>
                  <a:cubicBezTo>
                    <a:pt x="5625" y="16939"/>
                    <a:pt x="2334" y="13648"/>
                    <a:pt x="2334" y="9601"/>
                  </a:cubicBezTo>
                  <a:cubicBezTo>
                    <a:pt x="2334" y="5554"/>
                    <a:pt x="5625" y="2259"/>
                    <a:pt x="9672" y="2259"/>
                  </a:cubicBezTo>
                  <a:cubicBezTo>
                    <a:pt x="10642" y="2265"/>
                    <a:pt x="11603" y="2464"/>
                    <a:pt x="12497" y="2844"/>
                  </a:cubicBezTo>
                  <a:lnTo>
                    <a:pt x="12497" y="2825"/>
                  </a:lnTo>
                  <a:cubicBezTo>
                    <a:pt x="12494" y="2374"/>
                    <a:pt x="12672" y="1943"/>
                    <a:pt x="12991" y="1627"/>
                  </a:cubicBezTo>
                  <a:lnTo>
                    <a:pt x="13713" y="904"/>
                  </a:lnTo>
                  <a:cubicBezTo>
                    <a:pt x="12449" y="311"/>
                    <a:pt x="11070" y="4"/>
                    <a:pt x="96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154" name="Google Shape;5656;p70">
              <a:extLst>
                <a:ext uri="{FF2B5EF4-FFF2-40B4-BE49-F238E27FC236}">
                  <a16:creationId xmlns:a16="http://schemas.microsoft.com/office/drawing/2014/main" id="{3391AAF5-758E-4242-61A1-28A7A472E011}"/>
                </a:ext>
              </a:extLst>
            </p:cNvPr>
            <p:cNvSpPr/>
            <p:nvPr/>
          </p:nvSpPr>
          <p:spPr>
            <a:xfrm>
              <a:off x="5245825" y="1435050"/>
              <a:ext cx="290450" cy="282350"/>
            </a:xfrm>
            <a:custGeom>
              <a:avLst/>
              <a:gdLst/>
              <a:ahLst/>
              <a:cxnLst/>
              <a:rect l="l" t="t" r="r" b="b"/>
              <a:pathLst>
                <a:path w="11618" h="11294" extrusionOk="0">
                  <a:moveTo>
                    <a:pt x="8601" y="1"/>
                  </a:moveTo>
                  <a:cubicBezTo>
                    <a:pt x="8461" y="1"/>
                    <a:pt x="8319" y="52"/>
                    <a:pt x="8203" y="168"/>
                  </a:cubicBezTo>
                  <a:lnTo>
                    <a:pt x="5945" y="2426"/>
                  </a:lnTo>
                  <a:cubicBezTo>
                    <a:pt x="5839" y="2531"/>
                    <a:pt x="5779" y="2676"/>
                    <a:pt x="5782" y="2826"/>
                  </a:cubicBezTo>
                  <a:lnTo>
                    <a:pt x="5782" y="4850"/>
                  </a:lnTo>
                  <a:lnTo>
                    <a:pt x="2554" y="8075"/>
                  </a:lnTo>
                  <a:cubicBezTo>
                    <a:pt x="2328" y="7967"/>
                    <a:pt x="2081" y="7906"/>
                    <a:pt x="1828" y="7906"/>
                  </a:cubicBezTo>
                  <a:cubicBezTo>
                    <a:pt x="1142" y="7906"/>
                    <a:pt x="525" y="8319"/>
                    <a:pt x="263" y="8951"/>
                  </a:cubicBezTo>
                  <a:cubicBezTo>
                    <a:pt x="1" y="9584"/>
                    <a:pt x="145" y="10312"/>
                    <a:pt x="630" y="10797"/>
                  </a:cubicBezTo>
                  <a:cubicBezTo>
                    <a:pt x="954" y="11122"/>
                    <a:pt x="1388" y="11294"/>
                    <a:pt x="1828" y="11294"/>
                  </a:cubicBezTo>
                  <a:cubicBezTo>
                    <a:pt x="2046" y="11294"/>
                    <a:pt x="2266" y="11251"/>
                    <a:pt x="2476" y="11165"/>
                  </a:cubicBezTo>
                  <a:cubicBezTo>
                    <a:pt x="3108" y="10903"/>
                    <a:pt x="3524" y="10285"/>
                    <a:pt x="3524" y="9602"/>
                  </a:cubicBezTo>
                  <a:cubicBezTo>
                    <a:pt x="3521" y="9349"/>
                    <a:pt x="3463" y="9102"/>
                    <a:pt x="3352" y="8876"/>
                  </a:cubicBezTo>
                  <a:lnTo>
                    <a:pt x="6580" y="5648"/>
                  </a:lnTo>
                  <a:lnTo>
                    <a:pt x="8604" y="5648"/>
                  </a:lnTo>
                  <a:cubicBezTo>
                    <a:pt x="8754" y="5648"/>
                    <a:pt x="8896" y="5588"/>
                    <a:pt x="9004" y="5482"/>
                  </a:cubicBezTo>
                  <a:lnTo>
                    <a:pt x="11263" y="3224"/>
                  </a:lnTo>
                  <a:cubicBezTo>
                    <a:pt x="11618" y="2869"/>
                    <a:pt x="11365" y="2260"/>
                    <a:pt x="10862" y="2260"/>
                  </a:cubicBezTo>
                  <a:lnTo>
                    <a:pt x="9170" y="2260"/>
                  </a:lnTo>
                  <a:lnTo>
                    <a:pt x="9170" y="568"/>
                  </a:lnTo>
                  <a:cubicBezTo>
                    <a:pt x="9170" y="226"/>
                    <a:pt x="8892" y="1"/>
                    <a:pt x="86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155" name="Google Shape;5657;p70">
            <a:extLst>
              <a:ext uri="{FF2B5EF4-FFF2-40B4-BE49-F238E27FC236}">
                <a16:creationId xmlns:a16="http://schemas.microsoft.com/office/drawing/2014/main" id="{12403F1C-32E3-6839-BB64-ADC11E1BE7B1}"/>
              </a:ext>
            </a:extLst>
          </p:cNvPr>
          <p:cNvGrpSpPr/>
          <p:nvPr/>
        </p:nvGrpSpPr>
        <p:grpSpPr>
          <a:xfrm>
            <a:off x="5444645" y="3341069"/>
            <a:ext cx="452479" cy="452337"/>
            <a:chOff x="5642475" y="1435075"/>
            <a:chExt cx="481975" cy="481825"/>
          </a:xfrm>
          <a:solidFill>
            <a:schemeClr val="tx1"/>
          </a:solidFill>
        </p:grpSpPr>
        <p:sp>
          <p:nvSpPr>
            <p:cNvPr id="156" name="Google Shape;5658;p70">
              <a:extLst>
                <a:ext uri="{FF2B5EF4-FFF2-40B4-BE49-F238E27FC236}">
                  <a16:creationId xmlns:a16="http://schemas.microsoft.com/office/drawing/2014/main" id="{60FAD1A3-C444-A511-56C7-6BC52F62F9CE}"/>
                </a:ext>
              </a:extLst>
            </p:cNvPr>
            <p:cNvSpPr/>
            <p:nvPr/>
          </p:nvSpPr>
          <p:spPr>
            <a:xfrm>
              <a:off x="5642475" y="1435075"/>
              <a:ext cx="481975" cy="340675"/>
            </a:xfrm>
            <a:custGeom>
              <a:avLst/>
              <a:gdLst/>
              <a:ahLst/>
              <a:cxnLst/>
              <a:rect l="l" t="t" r="r" b="b"/>
              <a:pathLst>
                <a:path w="19279" h="13627" extrusionOk="0">
                  <a:moveTo>
                    <a:pt x="2262" y="2259"/>
                  </a:moveTo>
                  <a:cubicBezTo>
                    <a:pt x="2883" y="2259"/>
                    <a:pt x="3428" y="2765"/>
                    <a:pt x="3428" y="3389"/>
                  </a:cubicBezTo>
                  <a:lnTo>
                    <a:pt x="3428" y="7342"/>
                  </a:lnTo>
                  <a:cubicBezTo>
                    <a:pt x="3428" y="7366"/>
                    <a:pt x="3434" y="7394"/>
                    <a:pt x="3434" y="7418"/>
                  </a:cubicBezTo>
                  <a:lnTo>
                    <a:pt x="1636" y="6246"/>
                  </a:lnTo>
                  <a:cubicBezTo>
                    <a:pt x="1320" y="6035"/>
                    <a:pt x="1130" y="5683"/>
                    <a:pt x="1133" y="5304"/>
                  </a:cubicBezTo>
                  <a:lnTo>
                    <a:pt x="1133" y="3389"/>
                  </a:lnTo>
                  <a:cubicBezTo>
                    <a:pt x="1133" y="2765"/>
                    <a:pt x="1636" y="2259"/>
                    <a:pt x="2262" y="2259"/>
                  </a:cubicBezTo>
                  <a:close/>
                  <a:moveTo>
                    <a:pt x="17017" y="2259"/>
                  </a:moveTo>
                  <a:cubicBezTo>
                    <a:pt x="17641" y="2259"/>
                    <a:pt x="18147" y="2765"/>
                    <a:pt x="18147" y="3389"/>
                  </a:cubicBezTo>
                  <a:lnTo>
                    <a:pt x="18147" y="5307"/>
                  </a:lnTo>
                  <a:cubicBezTo>
                    <a:pt x="18147" y="5683"/>
                    <a:pt x="17957" y="6035"/>
                    <a:pt x="17644" y="6246"/>
                  </a:cubicBezTo>
                  <a:lnTo>
                    <a:pt x="15843" y="7421"/>
                  </a:lnTo>
                  <a:cubicBezTo>
                    <a:pt x="15843" y="7394"/>
                    <a:pt x="15849" y="7369"/>
                    <a:pt x="15849" y="7342"/>
                  </a:cubicBezTo>
                  <a:lnTo>
                    <a:pt x="15849" y="3389"/>
                  </a:lnTo>
                  <a:cubicBezTo>
                    <a:pt x="15849" y="2765"/>
                    <a:pt x="16394" y="2259"/>
                    <a:pt x="17017" y="2259"/>
                  </a:cubicBezTo>
                  <a:close/>
                  <a:moveTo>
                    <a:pt x="9638" y="2284"/>
                  </a:moveTo>
                  <a:cubicBezTo>
                    <a:pt x="9845" y="2284"/>
                    <a:pt x="10051" y="2381"/>
                    <a:pt x="10146" y="2576"/>
                  </a:cubicBezTo>
                  <a:lnTo>
                    <a:pt x="10883" y="4069"/>
                  </a:lnTo>
                  <a:lnTo>
                    <a:pt x="12534" y="4310"/>
                  </a:lnTo>
                  <a:cubicBezTo>
                    <a:pt x="12994" y="4376"/>
                    <a:pt x="13181" y="4945"/>
                    <a:pt x="12847" y="5274"/>
                  </a:cubicBezTo>
                  <a:lnTo>
                    <a:pt x="11651" y="6439"/>
                  </a:lnTo>
                  <a:lnTo>
                    <a:pt x="11934" y="8080"/>
                  </a:lnTo>
                  <a:cubicBezTo>
                    <a:pt x="11996" y="8445"/>
                    <a:pt x="11705" y="8742"/>
                    <a:pt x="11376" y="8742"/>
                  </a:cubicBezTo>
                  <a:cubicBezTo>
                    <a:pt x="11290" y="8742"/>
                    <a:pt x="11201" y="8721"/>
                    <a:pt x="11115" y="8676"/>
                  </a:cubicBezTo>
                  <a:lnTo>
                    <a:pt x="9637" y="7899"/>
                  </a:lnTo>
                  <a:lnTo>
                    <a:pt x="8161" y="8676"/>
                  </a:lnTo>
                  <a:cubicBezTo>
                    <a:pt x="8076" y="8721"/>
                    <a:pt x="7987" y="8742"/>
                    <a:pt x="7900" y="8742"/>
                  </a:cubicBezTo>
                  <a:cubicBezTo>
                    <a:pt x="7571" y="8742"/>
                    <a:pt x="7280" y="8445"/>
                    <a:pt x="7342" y="8080"/>
                  </a:cubicBezTo>
                  <a:lnTo>
                    <a:pt x="7625" y="6439"/>
                  </a:lnTo>
                  <a:lnTo>
                    <a:pt x="6430" y="5271"/>
                  </a:lnTo>
                  <a:cubicBezTo>
                    <a:pt x="6279" y="5120"/>
                    <a:pt x="6222" y="4897"/>
                    <a:pt x="6288" y="4692"/>
                  </a:cubicBezTo>
                  <a:cubicBezTo>
                    <a:pt x="6355" y="4488"/>
                    <a:pt x="6532" y="4340"/>
                    <a:pt x="6743" y="4310"/>
                  </a:cubicBezTo>
                  <a:lnTo>
                    <a:pt x="8393" y="4069"/>
                  </a:lnTo>
                  <a:lnTo>
                    <a:pt x="9131" y="2576"/>
                  </a:lnTo>
                  <a:cubicBezTo>
                    <a:pt x="9226" y="2381"/>
                    <a:pt x="9432" y="2284"/>
                    <a:pt x="9638" y="2284"/>
                  </a:cubicBezTo>
                  <a:close/>
                  <a:moveTo>
                    <a:pt x="3994" y="1"/>
                  </a:moveTo>
                  <a:cubicBezTo>
                    <a:pt x="3681" y="1"/>
                    <a:pt x="3428" y="254"/>
                    <a:pt x="3428" y="567"/>
                  </a:cubicBezTo>
                  <a:lnTo>
                    <a:pt x="3428" y="1443"/>
                  </a:lnTo>
                  <a:cubicBezTo>
                    <a:pt x="3072" y="1242"/>
                    <a:pt x="2669" y="1133"/>
                    <a:pt x="2262" y="1130"/>
                  </a:cubicBezTo>
                  <a:cubicBezTo>
                    <a:pt x="1013" y="1130"/>
                    <a:pt x="4" y="2142"/>
                    <a:pt x="4" y="3389"/>
                  </a:cubicBezTo>
                  <a:lnTo>
                    <a:pt x="4" y="5307"/>
                  </a:lnTo>
                  <a:cubicBezTo>
                    <a:pt x="1" y="6060"/>
                    <a:pt x="380" y="6767"/>
                    <a:pt x="1010" y="7186"/>
                  </a:cubicBezTo>
                  <a:lnTo>
                    <a:pt x="3681" y="8941"/>
                  </a:lnTo>
                  <a:cubicBezTo>
                    <a:pt x="3690" y="8947"/>
                    <a:pt x="3702" y="8944"/>
                    <a:pt x="3714" y="8950"/>
                  </a:cubicBezTo>
                  <a:cubicBezTo>
                    <a:pt x="4129" y="10107"/>
                    <a:pt x="5006" y="11037"/>
                    <a:pt x="6297" y="11642"/>
                  </a:cubicBezTo>
                  <a:cubicBezTo>
                    <a:pt x="7137" y="12034"/>
                    <a:pt x="7692" y="12817"/>
                    <a:pt x="7866" y="13627"/>
                  </a:cubicBezTo>
                  <a:lnTo>
                    <a:pt x="11386" y="13627"/>
                  </a:lnTo>
                  <a:cubicBezTo>
                    <a:pt x="11504" y="12844"/>
                    <a:pt x="11949" y="12067"/>
                    <a:pt x="12648" y="11676"/>
                  </a:cubicBezTo>
                  <a:cubicBezTo>
                    <a:pt x="14003" y="10908"/>
                    <a:pt x="15027" y="10101"/>
                    <a:pt x="15521" y="8965"/>
                  </a:cubicBezTo>
                  <a:cubicBezTo>
                    <a:pt x="15545" y="8953"/>
                    <a:pt x="15575" y="8956"/>
                    <a:pt x="15599" y="8941"/>
                  </a:cubicBezTo>
                  <a:lnTo>
                    <a:pt x="18273" y="7186"/>
                  </a:lnTo>
                  <a:cubicBezTo>
                    <a:pt x="18899" y="6767"/>
                    <a:pt x="19279" y="6063"/>
                    <a:pt x="19279" y="5307"/>
                  </a:cubicBezTo>
                  <a:lnTo>
                    <a:pt x="19279" y="3389"/>
                  </a:lnTo>
                  <a:cubicBezTo>
                    <a:pt x="19276" y="2142"/>
                    <a:pt x="18267" y="1130"/>
                    <a:pt x="17020" y="1130"/>
                  </a:cubicBezTo>
                  <a:cubicBezTo>
                    <a:pt x="16611" y="1133"/>
                    <a:pt x="16207" y="1242"/>
                    <a:pt x="15852" y="1443"/>
                  </a:cubicBezTo>
                  <a:lnTo>
                    <a:pt x="15852" y="567"/>
                  </a:lnTo>
                  <a:cubicBezTo>
                    <a:pt x="15852" y="254"/>
                    <a:pt x="15599" y="1"/>
                    <a:pt x="15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157" name="Google Shape;5659;p70">
              <a:extLst>
                <a:ext uri="{FF2B5EF4-FFF2-40B4-BE49-F238E27FC236}">
                  <a16:creationId xmlns:a16="http://schemas.microsoft.com/office/drawing/2014/main" id="{587CAEDF-D5AA-A0B8-9F8A-1ED6597EB716}"/>
                </a:ext>
              </a:extLst>
            </p:cNvPr>
            <p:cNvSpPr/>
            <p:nvPr/>
          </p:nvSpPr>
          <p:spPr>
            <a:xfrm>
              <a:off x="5756375" y="1803975"/>
              <a:ext cx="254100" cy="112925"/>
            </a:xfrm>
            <a:custGeom>
              <a:avLst/>
              <a:gdLst/>
              <a:ahLst/>
              <a:cxnLst/>
              <a:rect l="l" t="t" r="r" b="b"/>
              <a:pathLst>
                <a:path w="10164" h="4517" extrusionOk="0">
                  <a:moveTo>
                    <a:pt x="2259" y="0"/>
                  </a:moveTo>
                  <a:cubicBezTo>
                    <a:pt x="1636" y="0"/>
                    <a:pt x="1130" y="506"/>
                    <a:pt x="1130" y="1129"/>
                  </a:cubicBezTo>
                  <a:lnTo>
                    <a:pt x="1130" y="1695"/>
                  </a:lnTo>
                  <a:lnTo>
                    <a:pt x="2825" y="1695"/>
                  </a:lnTo>
                  <a:cubicBezTo>
                    <a:pt x="3136" y="1695"/>
                    <a:pt x="3389" y="1945"/>
                    <a:pt x="3389" y="2258"/>
                  </a:cubicBezTo>
                  <a:cubicBezTo>
                    <a:pt x="3389" y="2572"/>
                    <a:pt x="3136" y="2825"/>
                    <a:pt x="2825" y="2825"/>
                  </a:cubicBezTo>
                  <a:lnTo>
                    <a:pt x="567" y="2825"/>
                  </a:lnTo>
                  <a:cubicBezTo>
                    <a:pt x="254" y="2825"/>
                    <a:pt x="1" y="3075"/>
                    <a:pt x="1" y="3388"/>
                  </a:cubicBezTo>
                  <a:lnTo>
                    <a:pt x="1" y="3954"/>
                  </a:lnTo>
                  <a:cubicBezTo>
                    <a:pt x="1" y="4264"/>
                    <a:pt x="254" y="4517"/>
                    <a:pt x="567" y="4517"/>
                  </a:cubicBezTo>
                  <a:lnTo>
                    <a:pt x="9601" y="4517"/>
                  </a:lnTo>
                  <a:cubicBezTo>
                    <a:pt x="9911" y="4517"/>
                    <a:pt x="10164" y="4264"/>
                    <a:pt x="10164" y="3954"/>
                  </a:cubicBezTo>
                  <a:lnTo>
                    <a:pt x="10164" y="3388"/>
                  </a:lnTo>
                  <a:cubicBezTo>
                    <a:pt x="10164" y="3075"/>
                    <a:pt x="9911" y="2825"/>
                    <a:pt x="9601" y="2825"/>
                  </a:cubicBezTo>
                  <a:lnTo>
                    <a:pt x="7342" y="2825"/>
                  </a:lnTo>
                  <a:cubicBezTo>
                    <a:pt x="7029" y="2825"/>
                    <a:pt x="6776" y="2572"/>
                    <a:pt x="6776" y="2258"/>
                  </a:cubicBezTo>
                  <a:cubicBezTo>
                    <a:pt x="6776" y="1945"/>
                    <a:pt x="7029" y="1695"/>
                    <a:pt x="7342" y="1695"/>
                  </a:cubicBezTo>
                  <a:lnTo>
                    <a:pt x="9035" y="1695"/>
                  </a:lnTo>
                  <a:lnTo>
                    <a:pt x="9035" y="1129"/>
                  </a:lnTo>
                  <a:cubicBezTo>
                    <a:pt x="9035" y="506"/>
                    <a:pt x="8529" y="0"/>
                    <a:pt x="7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158" name="Google Shape;5660;p70">
              <a:extLst>
                <a:ext uri="{FF2B5EF4-FFF2-40B4-BE49-F238E27FC236}">
                  <a16:creationId xmlns:a16="http://schemas.microsoft.com/office/drawing/2014/main" id="{99844A2A-E2FE-B9E7-C436-818D266DD49A}"/>
                </a:ext>
              </a:extLst>
            </p:cNvPr>
            <p:cNvSpPr/>
            <p:nvPr/>
          </p:nvSpPr>
          <p:spPr>
            <a:xfrm>
              <a:off x="5843400" y="1537550"/>
              <a:ext cx="79975" cy="76125"/>
            </a:xfrm>
            <a:custGeom>
              <a:avLst/>
              <a:gdLst/>
              <a:ahLst/>
              <a:cxnLst/>
              <a:rect l="l" t="t" r="r" b="b"/>
              <a:pathLst>
                <a:path w="3199" h="3045" extrusionOk="0">
                  <a:moveTo>
                    <a:pt x="1603" y="0"/>
                  </a:moveTo>
                  <a:lnTo>
                    <a:pt x="1238" y="738"/>
                  </a:lnTo>
                  <a:cubicBezTo>
                    <a:pt x="1157" y="904"/>
                    <a:pt x="998" y="1018"/>
                    <a:pt x="814" y="1045"/>
                  </a:cubicBezTo>
                  <a:lnTo>
                    <a:pt x="1" y="1163"/>
                  </a:lnTo>
                  <a:lnTo>
                    <a:pt x="588" y="1735"/>
                  </a:lnTo>
                  <a:cubicBezTo>
                    <a:pt x="721" y="1864"/>
                    <a:pt x="784" y="2051"/>
                    <a:pt x="751" y="2235"/>
                  </a:cubicBezTo>
                  <a:lnTo>
                    <a:pt x="612" y="3045"/>
                  </a:lnTo>
                  <a:lnTo>
                    <a:pt x="1338" y="2662"/>
                  </a:lnTo>
                  <a:cubicBezTo>
                    <a:pt x="1421" y="2619"/>
                    <a:pt x="1511" y="2597"/>
                    <a:pt x="1601" y="2597"/>
                  </a:cubicBezTo>
                  <a:cubicBezTo>
                    <a:pt x="1691" y="2597"/>
                    <a:pt x="1781" y="2619"/>
                    <a:pt x="1862" y="2662"/>
                  </a:cubicBezTo>
                  <a:lnTo>
                    <a:pt x="2588" y="3045"/>
                  </a:lnTo>
                  <a:lnTo>
                    <a:pt x="2452" y="2235"/>
                  </a:lnTo>
                  <a:cubicBezTo>
                    <a:pt x="2419" y="2051"/>
                    <a:pt x="2479" y="1864"/>
                    <a:pt x="2612" y="1735"/>
                  </a:cubicBezTo>
                  <a:lnTo>
                    <a:pt x="3199" y="1163"/>
                  </a:lnTo>
                  <a:lnTo>
                    <a:pt x="2389" y="1045"/>
                  </a:lnTo>
                  <a:cubicBezTo>
                    <a:pt x="2205" y="1018"/>
                    <a:pt x="2045" y="904"/>
                    <a:pt x="1964" y="735"/>
                  </a:cubicBezTo>
                  <a:lnTo>
                    <a:pt x="160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159" name="Google Shape;5661;p70">
            <a:extLst>
              <a:ext uri="{FF2B5EF4-FFF2-40B4-BE49-F238E27FC236}">
                <a16:creationId xmlns:a16="http://schemas.microsoft.com/office/drawing/2014/main" id="{1836AE8C-8C27-BAA3-B8E1-6CFB4F0E902B}"/>
              </a:ext>
            </a:extLst>
          </p:cNvPr>
          <p:cNvGrpSpPr/>
          <p:nvPr/>
        </p:nvGrpSpPr>
        <p:grpSpPr>
          <a:xfrm>
            <a:off x="2094936" y="3919004"/>
            <a:ext cx="452408" cy="397581"/>
            <a:chOff x="2085450" y="2057100"/>
            <a:chExt cx="481900" cy="423500"/>
          </a:xfrm>
          <a:solidFill>
            <a:schemeClr val="tx1"/>
          </a:solidFill>
        </p:grpSpPr>
        <p:sp>
          <p:nvSpPr>
            <p:cNvPr id="160" name="Google Shape;5662;p70">
              <a:extLst>
                <a:ext uri="{FF2B5EF4-FFF2-40B4-BE49-F238E27FC236}">
                  <a16:creationId xmlns:a16="http://schemas.microsoft.com/office/drawing/2014/main" id="{27C27CFF-B8B1-97F0-B199-FEDC8732049F}"/>
                </a:ext>
              </a:extLst>
            </p:cNvPr>
            <p:cNvSpPr/>
            <p:nvPr/>
          </p:nvSpPr>
          <p:spPr>
            <a:xfrm>
              <a:off x="2085450" y="2061650"/>
              <a:ext cx="141250" cy="418950"/>
            </a:xfrm>
            <a:custGeom>
              <a:avLst/>
              <a:gdLst/>
              <a:ahLst/>
              <a:cxnLst/>
              <a:rect l="l" t="t" r="r" b="b"/>
              <a:pathLst>
                <a:path w="5650" h="16758" extrusionOk="0">
                  <a:moveTo>
                    <a:pt x="4305" y="6452"/>
                  </a:moveTo>
                  <a:cubicBezTo>
                    <a:pt x="4736" y="6452"/>
                    <a:pt x="5115" y="6999"/>
                    <a:pt x="4728" y="7411"/>
                  </a:cubicBezTo>
                  <a:cubicBezTo>
                    <a:pt x="4520" y="7631"/>
                    <a:pt x="4352" y="7887"/>
                    <a:pt x="4228" y="8164"/>
                  </a:cubicBezTo>
                  <a:cubicBezTo>
                    <a:pt x="4120" y="8402"/>
                    <a:pt x="3927" y="8502"/>
                    <a:pt x="3732" y="8502"/>
                  </a:cubicBezTo>
                  <a:cubicBezTo>
                    <a:pt x="3367" y="8502"/>
                    <a:pt x="2999" y="8150"/>
                    <a:pt x="3195" y="7703"/>
                  </a:cubicBezTo>
                  <a:cubicBezTo>
                    <a:pt x="3373" y="7312"/>
                    <a:pt x="3611" y="6951"/>
                    <a:pt x="3903" y="6637"/>
                  </a:cubicBezTo>
                  <a:cubicBezTo>
                    <a:pt x="4027" y="6506"/>
                    <a:pt x="4169" y="6452"/>
                    <a:pt x="4305" y="6452"/>
                  </a:cubicBezTo>
                  <a:close/>
                  <a:moveTo>
                    <a:pt x="2983" y="9449"/>
                  </a:moveTo>
                  <a:cubicBezTo>
                    <a:pt x="3331" y="9449"/>
                    <a:pt x="3684" y="9752"/>
                    <a:pt x="3539" y="10191"/>
                  </a:cubicBezTo>
                  <a:lnTo>
                    <a:pt x="3361" y="10727"/>
                  </a:lnTo>
                  <a:cubicBezTo>
                    <a:pt x="3270" y="10997"/>
                    <a:pt x="3059" y="11113"/>
                    <a:pt x="2845" y="11113"/>
                  </a:cubicBezTo>
                  <a:cubicBezTo>
                    <a:pt x="2498" y="11113"/>
                    <a:pt x="2143" y="10808"/>
                    <a:pt x="2289" y="10368"/>
                  </a:cubicBezTo>
                  <a:lnTo>
                    <a:pt x="2467" y="9832"/>
                  </a:lnTo>
                  <a:cubicBezTo>
                    <a:pt x="2558" y="9564"/>
                    <a:pt x="2770" y="9449"/>
                    <a:pt x="2983" y="9449"/>
                  </a:cubicBezTo>
                  <a:close/>
                  <a:moveTo>
                    <a:pt x="5649" y="1"/>
                  </a:moveTo>
                  <a:lnTo>
                    <a:pt x="356" y="2117"/>
                  </a:lnTo>
                  <a:cubicBezTo>
                    <a:pt x="142" y="2202"/>
                    <a:pt x="3" y="2410"/>
                    <a:pt x="3" y="2641"/>
                  </a:cubicBezTo>
                  <a:lnTo>
                    <a:pt x="3" y="16192"/>
                  </a:lnTo>
                  <a:cubicBezTo>
                    <a:pt x="1" y="16516"/>
                    <a:pt x="265" y="16758"/>
                    <a:pt x="564" y="16758"/>
                  </a:cubicBezTo>
                  <a:cubicBezTo>
                    <a:pt x="634" y="16758"/>
                    <a:pt x="706" y="16745"/>
                    <a:pt x="777" y="16716"/>
                  </a:cubicBezTo>
                  <a:lnTo>
                    <a:pt x="5649" y="14768"/>
                  </a:lnTo>
                  <a:lnTo>
                    <a:pt x="564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161" name="Google Shape;5663;p70">
              <a:extLst>
                <a:ext uri="{FF2B5EF4-FFF2-40B4-BE49-F238E27FC236}">
                  <a16:creationId xmlns:a16="http://schemas.microsoft.com/office/drawing/2014/main" id="{8AAC7073-E0FD-EAEA-7CA1-95CD1B83ABAF}"/>
                </a:ext>
              </a:extLst>
            </p:cNvPr>
            <p:cNvSpPr/>
            <p:nvPr/>
          </p:nvSpPr>
          <p:spPr>
            <a:xfrm>
              <a:off x="2254900" y="2061050"/>
              <a:ext cx="143050" cy="415650"/>
            </a:xfrm>
            <a:custGeom>
              <a:avLst/>
              <a:gdLst/>
              <a:ahLst/>
              <a:cxnLst/>
              <a:rect l="l" t="t" r="r" b="b"/>
              <a:pathLst>
                <a:path w="5722" h="16626" extrusionOk="0">
                  <a:moveTo>
                    <a:pt x="2504" y="6585"/>
                  </a:moveTo>
                  <a:cubicBezTo>
                    <a:pt x="2647" y="6585"/>
                    <a:pt x="2794" y="6645"/>
                    <a:pt x="2916" y="6788"/>
                  </a:cubicBezTo>
                  <a:cubicBezTo>
                    <a:pt x="3153" y="7068"/>
                    <a:pt x="3349" y="7378"/>
                    <a:pt x="3500" y="7709"/>
                  </a:cubicBezTo>
                  <a:cubicBezTo>
                    <a:pt x="3766" y="8258"/>
                    <a:pt x="3464" y="8654"/>
                    <a:pt x="3096" y="8654"/>
                  </a:cubicBezTo>
                  <a:cubicBezTo>
                    <a:pt x="2878" y="8654"/>
                    <a:pt x="2636" y="8515"/>
                    <a:pt x="2476" y="8185"/>
                  </a:cubicBezTo>
                  <a:cubicBezTo>
                    <a:pt x="2367" y="7947"/>
                    <a:pt x="2226" y="7724"/>
                    <a:pt x="2057" y="7523"/>
                  </a:cubicBezTo>
                  <a:cubicBezTo>
                    <a:pt x="1694" y="7098"/>
                    <a:pt x="2083" y="6585"/>
                    <a:pt x="2504" y="6585"/>
                  </a:cubicBezTo>
                  <a:close/>
                  <a:moveTo>
                    <a:pt x="1" y="0"/>
                  </a:moveTo>
                  <a:lnTo>
                    <a:pt x="1" y="5475"/>
                  </a:lnTo>
                  <a:cubicBezTo>
                    <a:pt x="217" y="5475"/>
                    <a:pt x="434" y="5496"/>
                    <a:pt x="648" y="5532"/>
                  </a:cubicBezTo>
                  <a:cubicBezTo>
                    <a:pt x="1334" y="5657"/>
                    <a:pt x="1201" y="6655"/>
                    <a:pt x="564" y="6655"/>
                  </a:cubicBezTo>
                  <a:cubicBezTo>
                    <a:pt x="525" y="6655"/>
                    <a:pt x="483" y="6651"/>
                    <a:pt x="440" y="6643"/>
                  </a:cubicBezTo>
                  <a:cubicBezTo>
                    <a:pt x="296" y="6622"/>
                    <a:pt x="148" y="6610"/>
                    <a:pt x="1" y="6604"/>
                  </a:cubicBezTo>
                  <a:lnTo>
                    <a:pt x="1" y="14744"/>
                  </a:lnTo>
                  <a:lnTo>
                    <a:pt x="5722" y="16626"/>
                  </a:lnTo>
                  <a:lnTo>
                    <a:pt x="5722" y="10395"/>
                  </a:lnTo>
                  <a:cubicBezTo>
                    <a:pt x="5704" y="10397"/>
                    <a:pt x="5684" y="10397"/>
                    <a:pt x="5661" y="10397"/>
                  </a:cubicBezTo>
                  <a:cubicBezTo>
                    <a:pt x="5400" y="10397"/>
                    <a:pt x="4871" y="10299"/>
                    <a:pt x="4388" y="10085"/>
                  </a:cubicBezTo>
                  <a:cubicBezTo>
                    <a:pt x="3793" y="9819"/>
                    <a:pt x="4068" y="8997"/>
                    <a:pt x="4603" y="8997"/>
                  </a:cubicBezTo>
                  <a:cubicBezTo>
                    <a:pt x="4680" y="8997"/>
                    <a:pt x="4763" y="9014"/>
                    <a:pt x="4849" y="9052"/>
                  </a:cubicBezTo>
                  <a:cubicBezTo>
                    <a:pt x="5123" y="9176"/>
                    <a:pt x="5418" y="9251"/>
                    <a:pt x="5722" y="9275"/>
                  </a:cubicBezTo>
                  <a:lnTo>
                    <a:pt x="5722" y="188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162" name="Google Shape;5664;p70">
              <a:extLst>
                <a:ext uri="{FF2B5EF4-FFF2-40B4-BE49-F238E27FC236}">
                  <a16:creationId xmlns:a16="http://schemas.microsoft.com/office/drawing/2014/main" id="{7535156E-419A-62F6-230A-152DF2C3B2AC}"/>
                </a:ext>
              </a:extLst>
            </p:cNvPr>
            <p:cNvSpPr/>
            <p:nvPr/>
          </p:nvSpPr>
          <p:spPr>
            <a:xfrm>
              <a:off x="2426175" y="2057100"/>
              <a:ext cx="141175" cy="418925"/>
            </a:xfrm>
            <a:custGeom>
              <a:avLst/>
              <a:gdLst/>
              <a:ahLst/>
              <a:cxnLst/>
              <a:rect l="l" t="t" r="r" b="b"/>
              <a:pathLst>
                <a:path w="5647" h="16757" extrusionOk="0">
                  <a:moveTo>
                    <a:pt x="2800" y="5647"/>
                  </a:moveTo>
                  <a:cubicBezTo>
                    <a:pt x="3154" y="5647"/>
                    <a:pt x="3516" y="5968"/>
                    <a:pt x="3349" y="6410"/>
                  </a:cubicBezTo>
                  <a:lnTo>
                    <a:pt x="3153" y="6937"/>
                  </a:lnTo>
                  <a:cubicBezTo>
                    <a:pt x="3055" y="7196"/>
                    <a:pt x="2850" y="7305"/>
                    <a:pt x="2643" y="7305"/>
                  </a:cubicBezTo>
                  <a:cubicBezTo>
                    <a:pt x="2288" y="7305"/>
                    <a:pt x="1929" y="6984"/>
                    <a:pt x="2096" y="6539"/>
                  </a:cubicBezTo>
                  <a:lnTo>
                    <a:pt x="2295" y="6012"/>
                  </a:lnTo>
                  <a:cubicBezTo>
                    <a:pt x="2390" y="5755"/>
                    <a:pt x="2594" y="5647"/>
                    <a:pt x="2800" y="5647"/>
                  </a:cubicBezTo>
                  <a:close/>
                  <a:moveTo>
                    <a:pt x="1700" y="8178"/>
                  </a:moveTo>
                  <a:cubicBezTo>
                    <a:pt x="2108" y="8178"/>
                    <a:pt x="2500" y="8655"/>
                    <a:pt x="2168" y="9090"/>
                  </a:cubicBezTo>
                  <a:cubicBezTo>
                    <a:pt x="1906" y="9433"/>
                    <a:pt x="1587" y="9725"/>
                    <a:pt x="1226" y="9960"/>
                  </a:cubicBezTo>
                  <a:cubicBezTo>
                    <a:pt x="1118" y="10030"/>
                    <a:pt x="1011" y="10060"/>
                    <a:pt x="911" y="10060"/>
                  </a:cubicBezTo>
                  <a:cubicBezTo>
                    <a:pt x="424" y="10060"/>
                    <a:pt x="97" y="9344"/>
                    <a:pt x="612" y="9012"/>
                  </a:cubicBezTo>
                  <a:cubicBezTo>
                    <a:pt x="867" y="8849"/>
                    <a:pt x="1090" y="8641"/>
                    <a:pt x="1274" y="8403"/>
                  </a:cubicBezTo>
                  <a:cubicBezTo>
                    <a:pt x="1394" y="8244"/>
                    <a:pt x="1548" y="8178"/>
                    <a:pt x="1700" y="8178"/>
                  </a:cubicBezTo>
                  <a:close/>
                  <a:moveTo>
                    <a:pt x="5080" y="0"/>
                  </a:moveTo>
                  <a:cubicBezTo>
                    <a:pt x="5010" y="0"/>
                    <a:pt x="4939" y="13"/>
                    <a:pt x="4869" y="41"/>
                  </a:cubicBezTo>
                  <a:lnTo>
                    <a:pt x="0" y="1989"/>
                  </a:lnTo>
                  <a:lnTo>
                    <a:pt x="0" y="16756"/>
                  </a:lnTo>
                  <a:lnTo>
                    <a:pt x="5291" y="14640"/>
                  </a:lnTo>
                  <a:cubicBezTo>
                    <a:pt x="5505" y="14555"/>
                    <a:pt x="5646" y="14347"/>
                    <a:pt x="5646" y="14116"/>
                  </a:cubicBezTo>
                  <a:lnTo>
                    <a:pt x="5646" y="565"/>
                  </a:lnTo>
                  <a:cubicBezTo>
                    <a:pt x="5644" y="240"/>
                    <a:pt x="5378" y="0"/>
                    <a:pt x="50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163" name="Google Shape;5665;p70">
            <a:extLst>
              <a:ext uri="{FF2B5EF4-FFF2-40B4-BE49-F238E27FC236}">
                <a16:creationId xmlns:a16="http://schemas.microsoft.com/office/drawing/2014/main" id="{8AD216E1-F3A3-389B-8164-F6AF86BA4D7A}"/>
              </a:ext>
            </a:extLst>
          </p:cNvPr>
          <p:cNvGrpSpPr/>
          <p:nvPr/>
        </p:nvGrpSpPr>
        <p:grpSpPr>
          <a:xfrm>
            <a:off x="2665514" y="3949998"/>
            <a:ext cx="452408" cy="335597"/>
            <a:chOff x="2678275" y="2090100"/>
            <a:chExt cx="481900" cy="357475"/>
          </a:xfrm>
          <a:solidFill>
            <a:schemeClr val="tx1"/>
          </a:solidFill>
        </p:grpSpPr>
        <p:sp>
          <p:nvSpPr>
            <p:cNvPr id="164" name="Google Shape;5666;p70">
              <a:extLst>
                <a:ext uri="{FF2B5EF4-FFF2-40B4-BE49-F238E27FC236}">
                  <a16:creationId xmlns:a16="http://schemas.microsoft.com/office/drawing/2014/main" id="{14F1922C-F79D-2BDE-EEEE-24D90B1CC9E2}"/>
                </a:ext>
              </a:extLst>
            </p:cNvPr>
            <p:cNvSpPr/>
            <p:nvPr/>
          </p:nvSpPr>
          <p:spPr>
            <a:xfrm>
              <a:off x="289945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93" y="1"/>
                  </a:moveTo>
                  <a:cubicBezTo>
                    <a:pt x="356" y="1"/>
                    <a:pt x="1" y="353"/>
                    <a:pt x="1" y="790"/>
                  </a:cubicBezTo>
                  <a:cubicBezTo>
                    <a:pt x="1" y="1226"/>
                    <a:pt x="356" y="1581"/>
                    <a:pt x="793" y="1581"/>
                  </a:cubicBezTo>
                  <a:cubicBezTo>
                    <a:pt x="1227" y="1581"/>
                    <a:pt x="1582" y="1226"/>
                    <a:pt x="1582" y="790"/>
                  </a:cubicBezTo>
                  <a:cubicBezTo>
                    <a:pt x="1582" y="353"/>
                    <a:pt x="1227" y="1"/>
                    <a:pt x="7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165" name="Google Shape;5667;p70">
              <a:extLst>
                <a:ext uri="{FF2B5EF4-FFF2-40B4-BE49-F238E27FC236}">
                  <a16:creationId xmlns:a16="http://schemas.microsoft.com/office/drawing/2014/main" id="{EDC7DD46-EEF9-1199-2A8F-11B97CF5E953}"/>
                </a:ext>
              </a:extLst>
            </p:cNvPr>
            <p:cNvSpPr/>
            <p:nvPr/>
          </p:nvSpPr>
          <p:spPr>
            <a:xfrm>
              <a:off x="309240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90" y="1"/>
                  </a:moveTo>
                  <a:cubicBezTo>
                    <a:pt x="353" y="1"/>
                    <a:pt x="1" y="353"/>
                    <a:pt x="1" y="790"/>
                  </a:cubicBezTo>
                  <a:cubicBezTo>
                    <a:pt x="1" y="1226"/>
                    <a:pt x="353" y="1581"/>
                    <a:pt x="790" y="1581"/>
                  </a:cubicBezTo>
                  <a:cubicBezTo>
                    <a:pt x="1226" y="1581"/>
                    <a:pt x="1582" y="1226"/>
                    <a:pt x="1582" y="790"/>
                  </a:cubicBezTo>
                  <a:cubicBezTo>
                    <a:pt x="1582" y="353"/>
                    <a:pt x="1226" y="1"/>
                    <a:pt x="7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166" name="Google Shape;5668;p70">
              <a:extLst>
                <a:ext uri="{FF2B5EF4-FFF2-40B4-BE49-F238E27FC236}">
                  <a16:creationId xmlns:a16="http://schemas.microsoft.com/office/drawing/2014/main" id="{BD5A05F5-A2FD-6939-D819-7F1E52AB0656}"/>
                </a:ext>
              </a:extLst>
            </p:cNvPr>
            <p:cNvSpPr/>
            <p:nvPr/>
          </p:nvSpPr>
          <p:spPr>
            <a:xfrm>
              <a:off x="2678350" y="2389425"/>
              <a:ext cx="481825" cy="58150"/>
            </a:xfrm>
            <a:custGeom>
              <a:avLst/>
              <a:gdLst/>
              <a:ahLst/>
              <a:cxnLst/>
              <a:rect l="l" t="t" r="r" b="b"/>
              <a:pathLst>
                <a:path w="19273" h="2326" extrusionOk="0">
                  <a:moveTo>
                    <a:pt x="1" y="1"/>
                  </a:moveTo>
                  <a:lnTo>
                    <a:pt x="1" y="1759"/>
                  </a:lnTo>
                  <a:cubicBezTo>
                    <a:pt x="1" y="2072"/>
                    <a:pt x="251" y="2325"/>
                    <a:pt x="564" y="2325"/>
                  </a:cubicBezTo>
                  <a:lnTo>
                    <a:pt x="18707" y="2325"/>
                  </a:lnTo>
                  <a:cubicBezTo>
                    <a:pt x="19020" y="2325"/>
                    <a:pt x="19273" y="2072"/>
                    <a:pt x="19273" y="1759"/>
                  </a:cubicBezTo>
                  <a:lnTo>
                    <a:pt x="1927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167" name="Google Shape;5669;p70">
              <a:extLst>
                <a:ext uri="{FF2B5EF4-FFF2-40B4-BE49-F238E27FC236}">
                  <a16:creationId xmlns:a16="http://schemas.microsoft.com/office/drawing/2014/main" id="{B17E37AD-F336-3F5A-4F8F-2A8489A8E34C}"/>
                </a:ext>
              </a:extLst>
            </p:cNvPr>
            <p:cNvSpPr/>
            <p:nvPr/>
          </p:nvSpPr>
          <p:spPr>
            <a:xfrm>
              <a:off x="270660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89" y="1"/>
                  </a:moveTo>
                  <a:cubicBezTo>
                    <a:pt x="352" y="1"/>
                    <a:pt x="0" y="353"/>
                    <a:pt x="0" y="790"/>
                  </a:cubicBezTo>
                  <a:cubicBezTo>
                    <a:pt x="0" y="1226"/>
                    <a:pt x="352" y="1581"/>
                    <a:pt x="789" y="1581"/>
                  </a:cubicBezTo>
                  <a:cubicBezTo>
                    <a:pt x="1226" y="1581"/>
                    <a:pt x="1581" y="1226"/>
                    <a:pt x="1581" y="790"/>
                  </a:cubicBezTo>
                  <a:cubicBezTo>
                    <a:pt x="1581" y="353"/>
                    <a:pt x="1226" y="1"/>
                    <a:pt x="7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168" name="Google Shape;5670;p70">
              <a:extLst>
                <a:ext uri="{FF2B5EF4-FFF2-40B4-BE49-F238E27FC236}">
                  <a16:creationId xmlns:a16="http://schemas.microsoft.com/office/drawing/2014/main" id="{5460A9E9-48D1-A90D-F484-9CF6EBF930BE}"/>
                </a:ext>
              </a:extLst>
            </p:cNvPr>
            <p:cNvSpPr/>
            <p:nvPr/>
          </p:nvSpPr>
          <p:spPr>
            <a:xfrm>
              <a:off x="2678275" y="2090100"/>
              <a:ext cx="481900" cy="271125"/>
            </a:xfrm>
            <a:custGeom>
              <a:avLst/>
              <a:gdLst/>
              <a:ahLst/>
              <a:cxnLst/>
              <a:rect l="l" t="t" r="r" b="b"/>
              <a:pathLst>
                <a:path w="19276" h="10845" extrusionOk="0">
                  <a:moveTo>
                    <a:pt x="9638" y="5229"/>
                  </a:moveTo>
                  <a:cubicBezTo>
                    <a:pt x="9885" y="5229"/>
                    <a:pt x="10134" y="5277"/>
                    <a:pt x="10372" y="5376"/>
                  </a:cubicBezTo>
                  <a:cubicBezTo>
                    <a:pt x="11091" y="5674"/>
                    <a:pt x="11558" y="6373"/>
                    <a:pt x="11558" y="7150"/>
                  </a:cubicBezTo>
                  <a:cubicBezTo>
                    <a:pt x="11558" y="8209"/>
                    <a:pt x="10697" y="9068"/>
                    <a:pt x="9640" y="9071"/>
                  </a:cubicBezTo>
                  <a:cubicBezTo>
                    <a:pt x="8863" y="9071"/>
                    <a:pt x="8161" y="8601"/>
                    <a:pt x="7866" y="7884"/>
                  </a:cubicBezTo>
                  <a:cubicBezTo>
                    <a:pt x="7568" y="7168"/>
                    <a:pt x="7731" y="6343"/>
                    <a:pt x="8282" y="5791"/>
                  </a:cubicBezTo>
                  <a:cubicBezTo>
                    <a:pt x="8648" y="5425"/>
                    <a:pt x="9139" y="5229"/>
                    <a:pt x="9638" y="5229"/>
                  </a:cubicBezTo>
                  <a:close/>
                  <a:moveTo>
                    <a:pt x="571" y="1"/>
                  </a:moveTo>
                  <a:cubicBezTo>
                    <a:pt x="281" y="1"/>
                    <a:pt x="3" y="226"/>
                    <a:pt x="1" y="567"/>
                  </a:cubicBezTo>
                  <a:lnTo>
                    <a:pt x="1" y="7150"/>
                  </a:lnTo>
                  <a:cubicBezTo>
                    <a:pt x="1" y="6373"/>
                    <a:pt x="471" y="5674"/>
                    <a:pt x="1187" y="5376"/>
                  </a:cubicBezTo>
                  <a:cubicBezTo>
                    <a:pt x="1425" y="5277"/>
                    <a:pt x="1674" y="5229"/>
                    <a:pt x="1921" y="5229"/>
                  </a:cubicBezTo>
                  <a:cubicBezTo>
                    <a:pt x="2420" y="5229"/>
                    <a:pt x="2912" y="5425"/>
                    <a:pt x="3280" y="5791"/>
                  </a:cubicBezTo>
                  <a:cubicBezTo>
                    <a:pt x="3828" y="6343"/>
                    <a:pt x="3994" y="7168"/>
                    <a:pt x="3696" y="7884"/>
                  </a:cubicBezTo>
                  <a:cubicBezTo>
                    <a:pt x="3398" y="8601"/>
                    <a:pt x="2699" y="9071"/>
                    <a:pt x="1922" y="9071"/>
                  </a:cubicBezTo>
                  <a:cubicBezTo>
                    <a:pt x="862" y="9068"/>
                    <a:pt x="4" y="8209"/>
                    <a:pt x="1" y="7150"/>
                  </a:cubicBezTo>
                  <a:lnTo>
                    <a:pt x="1" y="10844"/>
                  </a:lnTo>
                  <a:lnTo>
                    <a:pt x="19276" y="10844"/>
                  </a:lnTo>
                  <a:lnTo>
                    <a:pt x="19276" y="7150"/>
                  </a:lnTo>
                  <a:cubicBezTo>
                    <a:pt x="19276" y="7926"/>
                    <a:pt x="18806" y="8625"/>
                    <a:pt x="18089" y="8923"/>
                  </a:cubicBezTo>
                  <a:cubicBezTo>
                    <a:pt x="17852" y="9022"/>
                    <a:pt x="17603" y="9070"/>
                    <a:pt x="17356" y="9070"/>
                  </a:cubicBezTo>
                  <a:cubicBezTo>
                    <a:pt x="16857" y="9070"/>
                    <a:pt x="16365" y="8874"/>
                    <a:pt x="15997" y="8508"/>
                  </a:cubicBezTo>
                  <a:cubicBezTo>
                    <a:pt x="15449" y="7957"/>
                    <a:pt x="15283" y="7131"/>
                    <a:pt x="15581" y="6415"/>
                  </a:cubicBezTo>
                  <a:cubicBezTo>
                    <a:pt x="15879" y="5698"/>
                    <a:pt x="16578" y="5231"/>
                    <a:pt x="17355" y="5231"/>
                  </a:cubicBezTo>
                  <a:cubicBezTo>
                    <a:pt x="18415" y="5231"/>
                    <a:pt x="19273" y="6090"/>
                    <a:pt x="19276" y="7150"/>
                  </a:cubicBezTo>
                  <a:lnTo>
                    <a:pt x="19276" y="567"/>
                  </a:lnTo>
                  <a:cubicBezTo>
                    <a:pt x="19276" y="341"/>
                    <a:pt x="19137" y="133"/>
                    <a:pt x="18927" y="46"/>
                  </a:cubicBezTo>
                  <a:cubicBezTo>
                    <a:pt x="18857" y="17"/>
                    <a:pt x="18783" y="2"/>
                    <a:pt x="18709" y="2"/>
                  </a:cubicBezTo>
                  <a:cubicBezTo>
                    <a:pt x="18564" y="2"/>
                    <a:pt x="18420" y="58"/>
                    <a:pt x="18312" y="166"/>
                  </a:cubicBezTo>
                  <a:lnTo>
                    <a:pt x="14783" y="3641"/>
                  </a:lnTo>
                  <a:lnTo>
                    <a:pt x="9971" y="112"/>
                  </a:lnTo>
                  <a:cubicBezTo>
                    <a:pt x="9871" y="38"/>
                    <a:pt x="9754" y="1"/>
                    <a:pt x="9636" y="1"/>
                  </a:cubicBezTo>
                  <a:cubicBezTo>
                    <a:pt x="9517" y="1"/>
                    <a:pt x="9397" y="39"/>
                    <a:pt x="9297" y="115"/>
                  </a:cubicBezTo>
                  <a:lnTo>
                    <a:pt x="4656" y="3641"/>
                  </a:lnTo>
                  <a:lnTo>
                    <a:pt x="952" y="154"/>
                  </a:lnTo>
                  <a:cubicBezTo>
                    <a:pt x="840" y="48"/>
                    <a:pt x="704" y="1"/>
                    <a:pt x="5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169" name="Google Shape;5671;p70">
            <a:extLst>
              <a:ext uri="{FF2B5EF4-FFF2-40B4-BE49-F238E27FC236}">
                <a16:creationId xmlns:a16="http://schemas.microsoft.com/office/drawing/2014/main" id="{11BACACC-6F2E-0D6E-BE45-B21E5440A38B}"/>
              </a:ext>
            </a:extLst>
          </p:cNvPr>
          <p:cNvGrpSpPr/>
          <p:nvPr/>
        </p:nvGrpSpPr>
        <p:grpSpPr>
          <a:xfrm>
            <a:off x="3301786" y="3966262"/>
            <a:ext cx="292460" cy="303068"/>
            <a:chOff x="3357325" y="2093500"/>
            <a:chExt cx="311525" cy="322825"/>
          </a:xfrm>
          <a:solidFill>
            <a:schemeClr val="tx1"/>
          </a:solidFill>
        </p:grpSpPr>
        <p:sp>
          <p:nvSpPr>
            <p:cNvPr id="170" name="Google Shape;5672;p70">
              <a:extLst>
                <a:ext uri="{FF2B5EF4-FFF2-40B4-BE49-F238E27FC236}">
                  <a16:creationId xmlns:a16="http://schemas.microsoft.com/office/drawing/2014/main" id="{09464F74-7F6E-D1B3-3616-77EC0EF42A95}"/>
                </a:ext>
              </a:extLst>
            </p:cNvPr>
            <p:cNvSpPr/>
            <p:nvPr/>
          </p:nvSpPr>
          <p:spPr>
            <a:xfrm>
              <a:off x="3357325" y="2210550"/>
              <a:ext cx="85700" cy="205775"/>
            </a:xfrm>
            <a:custGeom>
              <a:avLst/>
              <a:gdLst/>
              <a:ahLst/>
              <a:cxnLst/>
              <a:rect l="l" t="t" r="r" b="b"/>
              <a:pathLst>
                <a:path w="3428" h="8231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7664"/>
                  </a:lnTo>
                  <a:cubicBezTo>
                    <a:pt x="0" y="7978"/>
                    <a:pt x="253" y="8231"/>
                    <a:pt x="566" y="8231"/>
                  </a:cubicBezTo>
                  <a:lnTo>
                    <a:pt x="2861" y="8231"/>
                  </a:lnTo>
                  <a:cubicBezTo>
                    <a:pt x="3174" y="8231"/>
                    <a:pt x="3427" y="7978"/>
                    <a:pt x="3427" y="7664"/>
                  </a:cubicBezTo>
                  <a:lnTo>
                    <a:pt x="3427" y="564"/>
                  </a:lnTo>
                  <a:cubicBezTo>
                    <a:pt x="3427" y="251"/>
                    <a:pt x="3174" y="1"/>
                    <a:pt x="28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171" name="Google Shape;5673;p70">
              <a:extLst>
                <a:ext uri="{FF2B5EF4-FFF2-40B4-BE49-F238E27FC236}">
                  <a16:creationId xmlns:a16="http://schemas.microsoft.com/office/drawing/2014/main" id="{F1541D46-EEE1-9E1B-17A7-90810307F886}"/>
                </a:ext>
              </a:extLst>
            </p:cNvPr>
            <p:cNvSpPr/>
            <p:nvPr/>
          </p:nvSpPr>
          <p:spPr>
            <a:xfrm>
              <a:off x="3471225" y="2152075"/>
              <a:ext cx="84725" cy="264250"/>
            </a:xfrm>
            <a:custGeom>
              <a:avLst/>
              <a:gdLst/>
              <a:ahLst/>
              <a:cxnLst/>
              <a:rect l="l" t="t" r="r" b="b"/>
              <a:pathLst>
                <a:path w="3389" h="10570" extrusionOk="0">
                  <a:moveTo>
                    <a:pt x="563" y="0"/>
                  </a:moveTo>
                  <a:cubicBezTo>
                    <a:pt x="253" y="0"/>
                    <a:pt x="0" y="250"/>
                    <a:pt x="0" y="563"/>
                  </a:cubicBezTo>
                  <a:lnTo>
                    <a:pt x="0" y="10003"/>
                  </a:lnTo>
                  <a:cubicBezTo>
                    <a:pt x="0" y="10317"/>
                    <a:pt x="253" y="10570"/>
                    <a:pt x="563" y="10570"/>
                  </a:cubicBezTo>
                  <a:lnTo>
                    <a:pt x="2822" y="10570"/>
                  </a:lnTo>
                  <a:cubicBezTo>
                    <a:pt x="3135" y="10570"/>
                    <a:pt x="3388" y="10317"/>
                    <a:pt x="3388" y="10003"/>
                  </a:cubicBezTo>
                  <a:lnTo>
                    <a:pt x="3388" y="563"/>
                  </a:lnTo>
                  <a:cubicBezTo>
                    <a:pt x="3388" y="250"/>
                    <a:pt x="3135" y="0"/>
                    <a:pt x="2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172" name="Google Shape;5674;p70">
              <a:extLst>
                <a:ext uri="{FF2B5EF4-FFF2-40B4-BE49-F238E27FC236}">
                  <a16:creationId xmlns:a16="http://schemas.microsoft.com/office/drawing/2014/main" id="{02C7484B-0D27-6988-FCF8-194D51222200}"/>
                </a:ext>
              </a:extLst>
            </p:cNvPr>
            <p:cNvSpPr/>
            <p:nvPr/>
          </p:nvSpPr>
          <p:spPr>
            <a:xfrm>
              <a:off x="3584150" y="2093500"/>
              <a:ext cx="84700" cy="322825"/>
            </a:xfrm>
            <a:custGeom>
              <a:avLst/>
              <a:gdLst/>
              <a:ahLst/>
              <a:cxnLst/>
              <a:rect l="l" t="t" r="r" b="b"/>
              <a:pathLst>
                <a:path w="3388" h="12913" extrusionOk="0">
                  <a:moveTo>
                    <a:pt x="563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2346"/>
                  </a:lnTo>
                  <a:cubicBezTo>
                    <a:pt x="0" y="12660"/>
                    <a:pt x="253" y="12913"/>
                    <a:pt x="563" y="12913"/>
                  </a:cubicBezTo>
                  <a:lnTo>
                    <a:pt x="2822" y="12913"/>
                  </a:lnTo>
                  <a:cubicBezTo>
                    <a:pt x="3135" y="12913"/>
                    <a:pt x="3388" y="12660"/>
                    <a:pt x="3388" y="12346"/>
                  </a:cubicBezTo>
                  <a:lnTo>
                    <a:pt x="3388" y="566"/>
                  </a:lnTo>
                  <a:cubicBezTo>
                    <a:pt x="3388" y="253"/>
                    <a:pt x="3135" y="0"/>
                    <a:pt x="2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sp>
        <p:nvSpPr>
          <p:cNvPr id="173" name="Google Shape;5675;p70">
            <a:extLst>
              <a:ext uri="{FF2B5EF4-FFF2-40B4-BE49-F238E27FC236}">
                <a16:creationId xmlns:a16="http://schemas.microsoft.com/office/drawing/2014/main" id="{BCE70F1E-8FA1-D6CB-0575-91876BF6A56E}"/>
              </a:ext>
            </a:extLst>
          </p:cNvPr>
          <p:cNvSpPr/>
          <p:nvPr/>
        </p:nvSpPr>
        <p:spPr>
          <a:xfrm>
            <a:off x="3775484" y="3907160"/>
            <a:ext cx="444897" cy="421099"/>
          </a:xfrm>
          <a:custGeom>
            <a:avLst/>
            <a:gdLst/>
            <a:ahLst/>
            <a:cxnLst/>
            <a:rect l="l" t="t" r="r" b="b"/>
            <a:pathLst>
              <a:path w="18956" h="17942" extrusionOk="0">
                <a:moveTo>
                  <a:pt x="6270" y="9375"/>
                </a:moveTo>
                <a:lnTo>
                  <a:pt x="6267" y="16812"/>
                </a:lnTo>
                <a:lnTo>
                  <a:pt x="1130" y="16812"/>
                </a:lnTo>
                <a:lnTo>
                  <a:pt x="1130" y="13545"/>
                </a:lnTo>
                <a:lnTo>
                  <a:pt x="6270" y="9375"/>
                </a:lnTo>
                <a:close/>
                <a:moveTo>
                  <a:pt x="7399" y="9116"/>
                </a:moveTo>
                <a:lnTo>
                  <a:pt x="12103" y="11534"/>
                </a:lnTo>
                <a:lnTo>
                  <a:pt x="12100" y="16812"/>
                </a:lnTo>
                <a:lnTo>
                  <a:pt x="7399" y="16812"/>
                </a:lnTo>
                <a:lnTo>
                  <a:pt x="7399" y="9116"/>
                </a:lnTo>
                <a:close/>
                <a:moveTo>
                  <a:pt x="564" y="1"/>
                </a:moveTo>
                <a:cubicBezTo>
                  <a:pt x="251" y="1"/>
                  <a:pt x="1" y="254"/>
                  <a:pt x="1" y="564"/>
                </a:cubicBezTo>
                <a:lnTo>
                  <a:pt x="1" y="13274"/>
                </a:lnTo>
                <a:lnTo>
                  <a:pt x="1" y="17376"/>
                </a:lnTo>
                <a:cubicBezTo>
                  <a:pt x="1" y="17689"/>
                  <a:pt x="251" y="17942"/>
                  <a:pt x="564" y="17942"/>
                </a:cubicBezTo>
                <a:lnTo>
                  <a:pt x="18324" y="17942"/>
                </a:lnTo>
                <a:cubicBezTo>
                  <a:pt x="18637" y="17942"/>
                  <a:pt x="18890" y="17689"/>
                  <a:pt x="18890" y="17376"/>
                </a:cubicBezTo>
                <a:cubicBezTo>
                  <a:pt x="18890" y="17062"/>
                  <a:pt x="18637" y="16812"/>
                  <a:pt x="18324" y="16812"/>
                </a:cubicBezTo>
                <a:lnTo>
                  <a:pt x="13232" y="16812"/>
                </a:lnTo>
                <a:lnTo>
                  <a:pt x="13232" y="11425"/>
                </a:lnTo>
                <a:lnTo>
                  <a:pt x="16210" y="8444"/>
                </a:lnTo>
                <a:lnTo>
                  <a:pt x="17400" y="9634"/>
                </a:lnTo>
                <a:cubicBezTo>
                  <a:pt x="17514" y="9748"/>
                  <a:pt x="17656" y="9799"/>
                  <a:pt x="17796" y="9799"/>
                </a:cubicBezTo>
                <a:cubicBezTo>
                  <a:pt x="18059" y="9799"/>
                  <a:pt x="18314" y="9616"/>
                  <a:pt x="18357" y="9317"/>
                </a:cubicBezTo>
                <a:lnTo>
                  <a:pt x="18905" y="5592"/>
                </a:lnTo>
                <a:cubicBezTo>
                  <a:pt x="18955" y="5247"/>
                  <a:pt x="18683" y="4948"/>
                  <a:pt x="18347" y="4948"/>
                </a:cubicBezTo>
                <a:cubicBezTo>
                  <a:pt x="18320" y="4948"/>
                  <a:pt x="18292" y="4950"/>
                  <a:pt x="18264" y="4954"/>
                </a:cubicBezTo>
                <a:lnTo>
                  <a:pt x="14539" y="5502"/>
                </a:lnTo>
                <a:cubicBezTo>
                  <a:pt x="14078" y="5568"/>
                  <a:pt x="13895" y="6132"/>
                  <a:pt x="14223" y="6460"/>
                </a:cubicBezTo>
                <a:lnTo>
                  <a:pt x="15412" y="7649"/>
                </a:lnTo>
                <a:lnTo>
                  <a:pt x="12558" y="10501"/>
                </a:lnTo>
                <a:lnTo>
                  <a:pt x="7092" y="7688"/>
                </a:lnTo>
                <a:lnTo>
                  <a:pt x="7059" y="7673"/>
                </a:lnTo>
                <a:lnTo>
                  <a:pt x="7044" y="7667"/>
                </a:lnTo>
                <a:cubicBezTo>
                  <a:pt x="7032" y="7661"/>
                  <a:pt x="7020" y="7658"/>
                  <a:pt x="7008" y="7655"/>
                </a:cubicBezTo>
                <a:cubicBezTo>
                  <a:pt x="7002" y="7652"/>
                  <a:pt x="6996" y="7649"/>
                  <a:pt x="6990" y="7649"/>
                </a:cubicBezTo>
                <a:lnTo>
                  <a:pt x="6957" y="7640"/>
                </a:lnTo>
                <a:lnTo>
                  <a:pt x="6942" y="7637"/>
                </a:lnTo>
                <a:cubicBezTo>
                  <a:pt x="6926" y="7634"/>
                  <a:pt x="6908" y="7631"/>
                  <a:pt x="6893" y="7628"/>
                </a:cubicBezTo>
                <a:lnTo>
                  <a:pt x="6770" y="7628"/>
                </a:lnTo>
                <a:cubicBezTo>
                  <a:pt x="6758" y="7631"/>
                  <a:pt x="6743" y="7634"/>
                  <a:pt x="6728" y="7637"/>
                </a:cubicBezTo>
                <a:lnTo>
                  <a:pt x="6710" y="7640"/>
                </a:lnTo>
                <a:lnTo>
                  <a:pt x="6680" y="7649"/>
                </a:lnTo>
                <a:lnTo>
                  <a:pt x="6658" y="7652"/>
                </a:lnTo>
                <a:cubicBezTo>
                  <a:pt x="6646" y="7658"/>
                  <a:pt x="6631" y="7664"/>
                  <a:pt x="6616" y="7670"/>
                </a:cubicBezTo>
                <a:cubicBezTo>
                  <a:pt x="6610" y="7670"/>
                  <a:pt x="6607" y="7673"/>
                  <a:pt x="6601" y="7676"/>
                </a:cubicBezTo>
                <a:cubicBezTo>
                  <a:pt x="6595" y="7679"/>
                  <a:pt x="6583" y="7685"/>
                  <a:pt x="6574" y="7688"/>
                </a:cubicBezTo>
                <a:lnTo>
                  <a:pt x="6556" y="7700"/>
                </a:lnTo>
                <a:cubicBezTo>
                  <a:pt x="6547" y="7703"/>
                  <a:pt x="6538" y="7709"/>
                  <a:pt x="6529" y="7715"/>
                </a:cubicBezTo>
                <a:lnTo>
                  <a:pt x="6514" y="7724"/>
                </a:lnTo>
                <a:cubicBezTo>
                  <a:pt x="6502" y="7733"/>
                  <a:pt x="6490" y="7743"/>
                  <a:pt x="6475" y="7752"/>
                </a:cubicBezTo>
                <a:lnTo>
                  <a:pt x="6475" y="7755"/>
                </a:lnTo>
                <a:lnTo>
                  <a:pt x="1130" y="12091"/>
                </a:lnTo>
                <a:lnTo>
                  <a:pt x="1130" y="564"/>
                </a:lnTo>
                <a:cubicBezTo>
                  <a:pt x="1130" y="254"/>
                  <a:pt x="877" y="1"/>
                  <a:pt x="56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435D74"/>
              </a:solidFill>
            </a:endParaRPr>
          </a:p>
        </p:txBody>
      </p:sp>
      <p:grpSp>
        <p:nvGrpSpPr>
          <p:cNvPr id="174" name="Google Shape;5676;p70">
            <a:extLst>
              <a:ext uri="{FF2B5EF4-FFF2-40B4-BE49-F238E27FC236}">
                <a16:creationId xmlns:a16="http://schemas.microsoft.com/office/drawing/2014/main" id="{AEAA1684-EC46-7A82-C5F0-00ACE54BE53C}"/>
              </a:ext>
            </a:extLst>
          </p:cNvPr>
          <p:cNvGrpSpPr/>
          <p:nvPr/>
        </p:nvGrpSpPr>
        <p:grpSpPr>
          <a:xfrm>
            <a:off x="4360706" y="3891628"/>
            <a:ext cx="389437" cy="452337"/>
            <a:chOff x="4492800" y="2027925"/>
            <a:chExt cx="414825" cy="481825"/>
          </a:xfrm>
          <a:solidFill>
            <a:schemeClr val="tx1"/>
          </a:solidFill>
        </p:grpSpPr>
        <p:sp>
          <p:nvSpPr>
            <p:cNvPr id="175" name="Google Shape;5677;p70">
              <a:extLst>
                <a:ext uri="{FF2B5EF4-FFF2-40B4-BE49-F238E27FC236}">
                  <a16:creationId xmlns:a16="http://schemas.microsoft.com/office/drawing/2014/main" id="{206E9443-CAD4-0C45-20BA-7EA368376E39}"/>
                </a:ext>
              </a:extLst>
            </p:cNvPr>
            <p:cNvSpPr/>
            <p:nvPr/>
          </p:nvSpPr>
          <p:spPr>
            <a:xfrm>
              <a:off x="4492800" y="2027925"/>
              <a:ext cx="54600" cy="481825"/>
            </a:xfrm>
            <a:custGeom>
              <a:avLst/>
              <a:gdLst/>
              <a:ahLst/>
              <a:cxnLst/>
              <a:rect l="l" t="t" r="r" b="b"/>
              <a:pathLst>
                <a:path w="2184" h="19273" extrusionOk="0">
                  <a:moveTo>
                    <a:pt x="912" y="1"/>
                  </a:moveTo>
                  <a:cubicBezTo>
                    <a:pt x="407" y="1"/>
                    <a:pt x="0" y="407"/>
                    <a:pt x="0" y="913"/>
                  </a:cubicBezTo>
                  <a:lnTo>
                    <a:pt x="0" y="18360"/>
                  </a:lnTo>
                  <a:cubicBezTo>
                    <a:pt x="0" y="18866"/>
                    <a:pt x="407" y="19273"/>
                    <a:pt x="912" y="19273"/>
                  </a:cubicBezTo>
                  <a:lnTo>
                    <a:pt x="1271" y="19273"/>
                  </a:lnTo>
                  <a:cubicBezTo>
                    <a:pt x="1777" y="19273"/>
                    <a:pt x="2183" y="18866"/>
                    <a:pt x="2183" y="18360"/>
                  </a:cubicBezTo>
                  <a:lnTo>
                    <a:pt x="2183" y="913"/>
                  </a:lnTo>
                  <a:cubicBezTo>
                    <a:pt x="2183" y="407"/>
                    <a:pt x="1777" y="1"/>
                    <a:pt x="12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176" name="Google Shape;5678;p70">
              <a:extLst>
                <a:ext uri="{FF2B5EF4-FFF2-40B4-BE49-F238E27FC236}">
                  <a16:creationId xmlns:a16="http://schemas.microsoft.com/office/drawing/2014/main" id="{EA085652-F3C4-C42B-7AA2-63CF8246AA38}"/>
                </a:ext>
              </a:extLst>
            </p:cNvPr>
            <p:cNvSpPr/>
            <p:nvPr/>
          </p:nvSpPr>
          <p:spPr>
            <a:xfrm>
              <a:off x="4575600" y="2051425"/>
              <a:ext cx="332025" cy="262450"/>
            </a:xfrm>
            <a:custGeom>
              <a:avLst/>
              <a:gdLst/>
              <a:ahLst/>
              <a:cxnLst/>
              <a:rect l="l" t="t" r="r" b="b"/>
              <a:pathLst>
                <a:path w="13281" h="10498" extrusionOk="0">
                  <a:moveTo>
                    <a:pt x="0" y="0"/>
                  </a:moveTo>
                  <a:lnTo>
                    <a:pt x="0" y="10497"/>
                  </a:lnTo>
                  <a:lnTo>
                    <a:pt x="12485" y="10497"/>
                  </a:lnTo>
                  <a:cubicBezTo>
                    <a:pt x="13006" y="10494"/>
                    <a:pt x="13280" y="9874"/>
                    <a:pt x="12925" y="9488"/>
                  </a:cubicBezTo>
                  <a:lnTo>
                    <a:pt x="9010" y="5249"/>
                  </a:lnTo>
                  <a:lnTo>
                    <a:pt x="12925" y="1006"/>
                  </a:lnTo>
                  <a:cubicBezTo>
                    <a:pt x="13280" y="620"/>
                    <a:pt x="13006" y="0"/>
                    <a:pt x="124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177" name="Google Shape;5679;p70">
            <a:extLst>
              <a:ext uri="{FF2B5EF4-FFF2-40B4-BE49-F238E27FC236}">
                <a16:creationId xmlns:a16="http://schemas.microsoft.com/office/drawing/2014/main" id="{56260FBB-1B29-E0FC-6702-DA7DA036BB1F}"/>
              </a:ext>
            </a:extLst>
          </p:cNvPr>
          <p:cNvGrpSpPr/>
          <p:nvPr/>
        </p:nvGrpSpPr>
        <p:grpSpPr>
          <a:xfrm>
            <a:off x="4892828" y="3891616"/>
            <a:ext cx="452267" cy="452361"/>
            <a:chOff x="5049725" y="2027900"/>
            <a:chExt cx="481750" cy="481850"/>
          </a:xfrm>
          <a:solidFill>
            <a:schemeClr val="tx1"/>
          </a:solidFill>
        </p:grpSpPr>
        <p:sp>
          <p:nvSpPr>
            <p:cNvPr id="178" name="Google Shape;5680;p70">
              <a:extLst>
                <a:ext uri="{FF2B5EF4-FFF2-40B4-BE49-F238E27FC236}">
                  <a16:creationId xmlns:a16="http://schemas.microsoft.com/office/drawing/2014/main" id="{A3CDD357-04D1-71FB-351F-B43A72032100}"/>
                </a:ext>
              </a:extLst>
            </p:cNvPr>
            <p:cNvSpPr/>
            <p:nvPr/>
          </p:nvSpPr>
          <p:spPr>
            <a:xfrm>
              <a:off x="5191775" y="2394925"/>
              <a:ext cx="197625" cy="114825"/>
            </a:xfrm>
            <a:custGeom>
              <a:avLst/>
              <a:gdLst/>
              <a:ahLst/>
              <a:cxnLst/>
              <a:rect l="l" t="t" r="r" b="b"/>
              <a:pathLst>
                <a:path w="7905" h="4593" extrusionOk="0">
                  <a:moveTo>
                    <a:pt x="0" y="0"/>
                  </a:moveTo>
                  <a:lnTo>
                    <a:pt x="0" y="566"/>
                  </a:lnTo>
                  <a:cubicBezTo>
                    <a:pt x="3" y="1298"/>
                    <a:pt x="479" y="1949"/>
                    <a:pt x="1178" y="2171"/>
                  </a:cubicBezTo>
                  <a:cubicBezTo>
                    <a:pt x="1407" y="3502"/>
                    <a:pt x="2560" y="4593"/>
                    <a:pt x="3954" y="4593"/>
                  </a:cubicBezTo>
                  <a:cubicBezTo>
                    <a:pt x="5345" y="4593"/>
                    <a:pt x="6499" y="3502"/>
                    <a:pt x="6728" y="2171"/>
                  </a:cubicBezTo>
                  <a:cubicBezTo>
                    <a:pt x="7426" y="1949"/>
                    <a:pt x="7902" y="1298"/>
                    <a:pt x="7905" y="566"/>
                  </a:cubicBezTo>
                  <a:lnTo>
                    <a:pt x="790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179" name="Google Shape;5681;p70">
              <a:extLst>
                <a:ext uri="{FF2B5EF4-FFF2-40B4-BE49-F238E27FC236}">
                  <a16:creationId xmlns:a16="http://schemas.microsoft.com/office/drawing/2014/main" id="{0490ADC2-B332-C6A7-84EE-E3FE01EBAE87}"/>
                </a:ext>
              </a:extLst>
            </p:cNvPr>
            <p:cNvSpPr/>
            <p:nvPr/>
          </p:nvSpPr>
          <p:spPr>
            <a:xfrm>
              <a:off x="5113625" y="2027900"/>
              <a:ext cx="347300" cy="338825"/>
            </a:xfrm>
            <a:custGeom>
              <a:avLst/>
              <a:gdLst/>
              <a:ahLst/>
              <a:cxnLst/>
              <a:rect l="l" t="t" r="r" b="b"/>
              <a:pathLst>
                <a:path w="13892" h="13553" extrusionOk="0">
                  <a:moveTo>
                    <a:pt x="7080" y="2260"/>
                  </a:moveTo>
                  <a:cubicBezTo>
                    <a:pt x="9574" y="2263"/>
                    <a:pt x="11594" y="4284"/>
                    <a:pt x="11597" y="6777"/>
                  </a:cubicBezTo>
                  <a:cubicBezTo>
                    <a:pt x="11597" y="7090"/>
                    <a:pt x="11344" y="7340"/>
                    <a:pt x="11031" y="7340"/>
                  </a:cubicBezTo>
                  <a:cubicBezTo>
                    <a:pt x="10718" y="7340"/>
                    <a:pt x="10468" y="7090"/>
                    <a:pt x="10468" y="6777"/>
                  </a:cubicBezTo>
                  <a:cubicBezTo>
                    <a:pt x="10465" y="4907"/>
                    <a:pt x="8950" y="3392"/>
                    <a:pt x="7080" y="3389"/>
                  </a:cubicBezTo>
                  <a:cubicBezTo>
                    <a:pt x="6767" y="3389"/>
                    <a:pt x="6514" y="3136"/>
                    <a:pt x="6514" y="2826"/>
                  </a:cubicBezTo>
                  <a:cubicBezTo>
                    <a:pt x="6514" y="2513"/>
                    <a:pt x="6767" y="2260"/>
                    <a:pt x="7080" y="2260"/>
                  </a:cubicBezTo>
                  <a:close/>
                  <a:moveTo>
                    <a:pt x="7070" y="1"/>
                  </a:moveTo>
                  <a:cubicBezTo>
                    <a:pt x="6595" y="1"/>
                    <a:pt x="6111" y="50"/>
                    <a:pt x="5623" y="152"/>
                  </a:cubicBezTo>
                  <a:cubicBezTo>
                    <a:pt x="3075" y="685"/>
                    <a:pt x="1001" y="2754"/>
                    <a:pt x="459" y="5301"/>
                  </a:cubicBezTo>
                  <a:cubicBezTo>
                    <a:pt x="1" y="7469"/>
                    <a:pt x="567" y="9644"/>
                    <a:pt x="2015" y="11270"/>
                  </a:cubicBezTo>
                  <a:cubicBezTo>
                    <a:pt x="2584" y="11908"/>
                    <a:pt x="2952" y="12703"/>
                    <a:pt x="3072" y="13552"/>
                  </a:cubicBezTo>
                  <a:lnTo>
                    <a:pt x="11088" y="13552"/>
                  </a:lnTo>
                  <a:cubicBezTo>
                    <a:pt x="11221" y="12691"/>
                    <a:pt x="11597" y="11887"/>
                    <a:pt x="12175" y="11233"/>
                  </a:cubicBezTo>
                  <a:cubicBezTo>
                    <a:pt x="13259" y="10002"/>
                    <a:pt x="13892" y="8418"/>
                    <a:pt x="13892" y="6777"/>
                  </a:cubicBezTo>
                  <a:cubicBezTo>
                    <a:pt x="13892" y="2969"/>
                    <a:pt x="10766" y="1"/>
                    <a:pt x="70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180" name="Google Shape;5682;p70">
              <a:extLst>
                <a:ext uri="{FF2B5EF4-FFF2-40B4-BE49-F238E27FC236}">
                  <a16:creationId xmlns:a16="http://schemas.microsoft.com/office/drawing/2014/main" id="{ACED35E9-7FFD-6E08-B033-644AF36D0282}"/>
                </a:ext>
              </a:extLst>
            </p:cNvPr>
            <p:cNvSpPr/>
            <p:nvPr/>
          </p:nvSpPr>
          <p:spPr>
            <a:xfrm>
              <a:off x="5049725" y="2197300"/>
              <a:ext cx="56400" cy="28275"/>
            </a:xfrm>
            <a:custGeom>
              <a:avLst/>
              <a:gdLst/>
              <a:ahLst/>
              <a:cxnLst/>
              <a:rect l="l" t="t" r="r" b="b"/>
              <a:pathLst>
                <a:path w="2256" h="1131" extrusionOk="0">
                  <a:moveTo>
                    <a:pt x="563" y="1"/>
                  </a:moveTo>
                  <a:cubicBezTo>
                    <a:pt x="250" y="1"/>
                    <a:pt x="0" y="254"/>
                    <a:pt x="0" y="567"/>
                  </a:cubicBezTo>
                  <a:cubicBezTo>
                    <a:pt x="0" y="877"/>
                    <a:pt x="250" y="1130"/>
                    <a:pt x="563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181" name="Google Shape;5683;p70">
              <a:extLst>
                <a:ext uri="{FF2B5EF4-FFF2-40B4-BE49-F238E27FC236}">
                  <a16:creationId xmlns:a16="http://schemas.microsoft.com/office/drawing/2014/main" id="{43775C63-2CBE-50A3-816F-9CD4D93DCBBF}"/>
                </a:ext>
              </a:extLst>
            </p:cNvPr>
            <p:cNvSpPr/>
            <p:nvPr/>
          </p:nvSpPr>
          <p:spPr>
            <a:xfrm>
              <a:off x="5052575" y="2102800"/>
              <a:ext cx="50850" cy="48075"/>
            </a:xfrm>
            <a:custGeom>
              <a:avLst/>
              <a:gdLst/>
              <a:ahLst/>
              <a:cxnLst/>
              <a:rect l="l" t="t" r="r" b="b"/>
              <a:pathLst>
                <a:path w="2034" h="1923" extrusionOk="0">
                  <a:moveTo>
                    <a:pt x="623" y="0"/>
                  </a:moveTo>
                  <a:cubicBezTo>
                    <a:pt x="478" y="0"/>
                    <a:pt x="333" y="56"/>
                    <a:pt x="224" y="167"/>
                  </a:cubicBezTo>
                  <a:cubicBezTo>
                    <a:pt x="4" y="384"/>
                    <a:pt x="1" y="736"/>
                    <a:pt x="214" y="959"/>
                  </a:cubicBezTo>
                  <a:lnTo>
                    <a:pt x="1015" y="1757"/>
                  </a:lnTo>
                  <a:cubicBezTo>
                    <a:pt x="1125" y="1867"/>
                    <a:pt x="1269" y="1922"/>
                    <a:pt x="1413" y="1922"/>
                  </a:cubicBezTo>
                  <a:cubicBezTo>
                    <a:pt x="1558" y="1922"/>
                    <a:pt x="1702" y="1867"/>
                    <a:pt x="1813" y="1757"/>
                  </a:cubicBezTo>
                  <a:cubicBezTo>
                    <a:pt x="2033" y="1534"/>
                    <a:pt x="2033" y="1179"/>
                    <a:pt x="1813" y="959"/>
                  </a:cubicBezTo>
                  <a:lnTo>
                    <a:pt x="1015" y="158"/>
                  </a:lnTo>
                  <a:cubicBezTo>
                    <a:pt x="906" y="53"/>
                    <a:pt x="764" y="0"/>
                    <a:pt x="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182" name="Google Shape;5684;p70">
              <a:extLst>
                <a:ext uri="{FF2B5EF4-FFF2-40B4-BE49-F238E27FC236}">
                  <a16:creationId xmlns:a16="http://schemas.microsoft.com/office/drawing/2014/main" id="{C8685BE7-0552-6E7D-4F48-C12EBB8C2595}"/>
                </a:ext>
              </a:extLst>
            </p:cNvPr>
            <p:cNvSpPr/>
            <p:nvPr/>
          </p:nvSpPr>
          <p:spPr>
            <a:xfrm>
              <a:off x="5052575" y="2272175"/>
              <a:ext cx="50700" cy="47900"/>
            </a:xfrm>
            <a:custGeom>
              <a:avLst/>
              <a:gdLst/>
              <a:ahLst/>
              <a:cxnLst/>
              <a:rect l="l" t="t" r="r" b="b"/>
              <a:pathLst>
                <a:path w="2028" h="1916" extrusionOk="0">
                  <a:moveTo>
                    <a:pt x="1405" y="0"/>
                  </a:moveTo>
                  <a:cubicBezTo>
                    <a:pt x="1264" y="0"/>
                    <a:pt x="1124" y="53"/>
                    <a:pt x="1015" y="159"/>
                  </a:cubicBezTo>
                  <a:lnTo>
                    <a:pt x="214" y="960"/>
                  </a:lnTo>
                  <a:cubicBezTo>
                    <a:pt x="1" y="1179"/>
                    <a:pt x="4" y="1532"/>
                    <a:pt x="224" y="1749"/>
                  </a:cubicBezTo>
                  <a:cubicBezTo>
                    <a:pt x="333" y="1860"/>
                    <a:pt x="478" y="1916"/>
                    <a:pt x="623" y="1916"/>
                  </a:cubicBezTo>
                  <a:cubicBezTo>
                    <a:pt x="764" y="1916"/>
                    <a:pt x="906" y="1863"/>
                    <a:pt x="1015" y="1758"/>
                  </a:cubicBezTo>
                  <a:lnTo>
                    <a:pt x="1813" y="960"/>
                  </a:lnTo>
                  <a:cubicBezTo>
                    <a:pt x="2027" y="737"/>
                    <a:pt x="2024" y="384"/>
                    <a:pt x="1804" y="168"/>
                  </a:cubicBezTo>
                  <a:cubicBezTo>
                    <a:pt x="1695" y="56"/>
                    <a:pt x="1550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183" name="Google Shape;5685;p70">
              <a:extLst>
                <a:ext uri="{FF2B5EF4-FFF2-40B4-BE49-F238E27FC236}">
                  <a16:creationId xmlns:a16="http://schemas.microsoft.com/office/drawing/2014/main" id="{35F20730-97BE-C9FA-F02D-3B2099169EE2}"/>
                </a:ext>
              </a:extLst>
            </p:cNvPr>
            <p:cNvSpPr/>
            <p:nvPr/>
          </p:nvSpPr>
          <p:spPr>
            <a:xfrm>
              <a:off x="5475050" y="2197300"/>
              <a:ext cx="56425" cy="28275"/>
            </a:xfrm>
            <a:custGeom>
              <a:avLst/>
              <a:gdLst/>
              <a:ahLst/>
              <a:cxnLst/>
              <a:rect l="l" t="t" r="r" b="b"/>
              <a:pathLst>
                <a:path w="2257" h="1131" extrusionOk="0">
                  <a:moveTo>
                    <a:pt x="564" y="1"/>
                  </a:moveTo>
                  <a:cubicBezTo>
                    <a:pt x="251" y="1"/>
                    <a:pt x="1" y="254"/>
                    <a:pt x="1" y="567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184" name="Google Shape;5686;p70">
              <a:extLst>
                <a:ext uri="{FF2B5EF4-FFF2-40B4-BE49-F238E27FC236}">
                  <a16:creationId xmlns:a16="http://schemas.microsoft.com/office/drawing/2014/main" id="{B5C14956-D324-0F54-6AE7-9DAC5F9C286F}"/>
                </a:ext>
              </a:extLst>
            </p:cNvPr>
            <p:cNvSpPr/>
            <p:nvPr/>
          </p:nvSpPr>
          <p:spPr>
            <a:xfrm>
              <a:off x="5477925" y="2102800"/>
              <a:ext cx="50675" cy="47900"/>
            </a:xfrm>
            <a:custGeom>
              <a:avLst/>
              <a:gdLst/>
              <a:ahLst/>
              <a:cxnLst/>
              <a:rect l="l" t="t" r="r" b="b"/>
              <a:pathLst>
                <a:path w="2027" h="1916" extrusionOk="0">
                  <a:moveTo>
                    <a:pt x="1405" y="0"/>
                  </a:moveTo>
                  <a:cubicBezTo>
                    <a:pt x="1264" y="0"/>
                    <a:pt x="1123" y="53"/>
                    <a:pt x="1015" y="158"/>
                  </a:cubicBezTo>
                  <a:lnTo>
                    <a:pt x="214" y="959"/>
                  </a:lnTo>
                  <a:cubicBezTo>
                    <a:pt x="0" y="1179"/>
                    <a:pt x="3" y="1531"/>
                    <a:pt x="223" y="1748"/>
                  </a:cubicBezTo>
                  <a:cubicBezTo>
                    <a:pt x="333" y="1860"/>
                    <a:pt x="478" y="1915"/>
                    <a:pt x="623" y="1915"/>
                  </a:cubicBezTo>
                  <a:cubicBezTo>
                    <a:pt x="764" y="1915"/>
                    <a:pt x="905" y="1863"/>
                    <a:pt x="1015" y="1757"/>
                  </a:cubicBezTo>
                  <a:lnTo>
                    <a:pt x="1813" y="959"/>
                  </a:lnTo>
                  <a:cubicBezTo>
                    <a:pt x="2027" y="736"/>
                    <a:pt x="2024" y="384"/>
                    <a:pt x="1804" y="167"/>
                  </a:cubicBezTo>
                  <a:cubicBezTo>
                    <a:pt x="1694" y="56"/>
                    <a:pt x="1549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185" name="Google Shape;5687;p70">
              <a:extLst>
                <a:ext uri="{FF2B5EF4-FFF2-40B4-BE49-F238E27FC236}">
                  <a16:creationId xmlns:a16="http://schemas.microsoft.com/office/drawing/2014/main" id="{DDB4348D-92BC-3F88-505F-F9188EF1D31C}"/>
                </a:ext>
              </a:extLst>
            </p:cNvPr>
            <p:cNvSpPr/>
            <p:nvPr/>
          </p:nvSpPr>
          <p:spPr>
            <a:xfrm>
              <a:off x="5477775" y="2272000"/>
              <a:ext cx="50825" cy="48075"/>
            </a:xfrm>
            <a:custGeom>
              <a:avLst/>
              <a:gdLst/>
              <a:ahLst/>
              <a:cxnLst/>
              <a:rect l="l" t="t" r="r" b="b"/>
              <a:pathLst>
                <a:path w="2033" h="1923" extrusionOk="0">
                  <a:moveTo>
                    <a:pt x="621" y="1"/>
                  </a:moveTo>
                  <a:cubicBezTo>
                    <a:pt x="476" y="1"/>
                    <a:pt x="331" y="56"/>
                    <a:pt x="220" y="166"/>
                  </a:cubicBezTo>
                  <a:cubicBezTo>
                    <a:pt x="0" y="388"/>
                    <a:pt x="0" y="744"/>
                    <a:pt x="220" y="967"/>
                  </a:cubicBezTo>
                  <a:lnTo>
                    <a:pt x="1021" y="1765"/>
                  </a:lnTo>
                  <a:cubicBezTo>
                    <a:pt x="1129" y="1870"/>
                    <a:pt x="1270" y="1923"/>
                    <a:pt x="1411" y="1923"/>
                  </a:cubicBezTo>
                  <a:cubicBezTo>
                    <a:pt x="1555" y="1923"/>
                    <a:pt x="1700" y="1867"/>
                    <a:pt x="1810" y="1756"/>
                  </a:cubicBezTo>
                  <a:cubicBezTo>
                    <a:pt x="2030" y="1539"/>
                    <a:pt x="2033" y="1186"/>
                    <a:pt x="1819" y="967"/>
                  </a:cubicBezTo>
                  <a:lnTo>
                    <a:pt x="1021" y="166"/>
                  </a:lnTo>
                  <a:cubicBezTo>
                    <a:pt x="910" y="56"/>
                    <a:pt x="765" y="1"/>
                    <a:pt x="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186" name="Google Shape;5688;p70">
            <a:extLst>
              <a:ext uri="{FF2B5EF4-FFF2-40B4-BE49-F238E27FC236}">
                <a16:creationId xmlns:a16="http://schemas.microsoft.com/office/drawing/2014/main" id="{D1C8E957-6905-F9EE-80CE-41A87D202BB1}"/>
              </a:ext>
            </a:extLst>
          </p:cNvPr>
          <p:cNvGrpSpPr/>
          <p:nvPr/>
        </p:nvGrpSpPr>
        <p:grpSpPr>
          <a:xfrm>
            <a:off x="5524290" y="3891733"/>
            <a:ext cx="293187" cy="452127"/>
            <a:chOff x="5726350" y="2028150"/>
            <a:chExt cx="312300" cy="481600"/>
          </a:xfrm>
          <a:solidFill>
            <a:schemeClr val="tx1"/>
          </a:solidFill>
        </p:grpSpPr>
        <p:sp>
          <p:nvSpPr>
            <p:cNvPr id="187" name="Google Shape;5689;p70">
              <a:extLst>
                <a:ext uri="{FF2B5EF4-FFF2-40B4-BE49-F238E27FC236}">
                  <a16:creationId xmlns:a16="http://schemas.microsoft.com/office/drawing/2014/main" id="{407B856F-01F0-94F8-DC7A-51D38202374D}"/>
                </a:ext>
              </a:extLst>
            </p:cNvPr>
            <p:cNvSpPr/>
            <p:nvPr/>
          </p:nvSpPr>
          <p:spPr>
            <a:xfrm>
              <a:off x="5756075" y="2028150"/>
              <a:ext cx="252825" cy="83275"/>
            </a:xfrm>
            <a:custGeom>
              <a:avLst/>
              <a:gdLst/>
              <a:ahLst/>
              <a:cxnLst/>
              <a:rect l="l" t="t" r="r" b="b"/>
              <a:pathLst>
                <a:path w="10113" h="3331" extrusionOk="0">
                  <a:moveTo>
                    <a:pt x="1639" y="1"/>
                  </a:moveTo>
                  <a:cubicBezTo>
                    <a:pt x="730" y="13"/>
                    <a:pt x="1" y="753"/>
                    <a:pt x="1" y="1666"/>
                  </a:cubicBezTo>
                  <a:cubicBezTo>
                    <a:pt x="1" y="2575"/>
                    <a:pt x="730" y="3316"/>
                    <a:pt x="1639" y="3331"/>
                  </a:cubicBezTo>
                  <a:lnTo>
                    <a:pt x="8474" y="3331"/>
                  </a:lnTo>
                  <a:cubicBezTo>
                    <a:pt x="9384" y="3316"/>
                    <a:pt x="10113" y="2575"/>
                    <a:pt x="10113" y="1666"/>
                  </a:cubicBezTo>
                  <a:cubicBezTo>
                    <a:pt x="10113" y="753"/>
                    <a:pt x="9384" y="13"/>
                    <a:pt x="84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188" name="Google Shape;5690;p70">
              <a:extLst>
                <a:ext uri="{FF2B5EF4-FFF2-40B4-BE49-F238E27FC236}">
                  <a16:creationId xmlns:a16="http://schemas.microsoft.com/office/drawing/2014/main" id="{67255C2F-910C-1CF7-ECBA-25554C9A676A}"/>
                </a:ext>
              </a:extLst>
            </p:cNvPr>
            <p:cNvSpPr/>
            <p:nvPr/>
          </p:nvSpPr>
          <p:spPr>
            <a:xfrm>
              <a:off x="5726350" y="2139650"/>
              <a:ext cx="312300" cy="224425"/>
            </a:xfrm>
            <a:custGeom>
              <a:avLst/>
              <a:gdLst/>
              <a:ahLst/>
              <a:cxnLst/>
              <a:rect l="l" t="t" r="r" b="b"/>
              <a:pathLst>
                <a:path w="12492" h="8977" extrusionOk="0">
                  <a:moveTo>
                    <a:pt x="2822" y="0"/>
                  </a:moveTo>
                  <a:lnTo>
                    <a:pt x="2822" y="4800"/>
                  </a:lnTo>
                  <a:cubicBezTo>
                    <a:pt x="1527" y="5589"/>
                    <a:pt x="542" y="6797"/>
                    <a:pt x="36" y="8224"/>
                  </a:cubicBezTo>
                  <a:lnTo>
                    <a:pt x="30" y="8233"/>
                  </a:lnTo>
                  <a:cubicBezTo>
                    <a:pt x="27" y="8242"/>
                    <a:pt x="24" y="8254"/>
                    <a:pt x="21" y="8266"/>
                  </a:cubicBezTo>
                  <a:cubicBezTo>
                    <a:pt x="18" y="8278"/>
                    <a:pt x="15" y="8281"/>
                    <a:pt x="15" y="8287"/>
                  </a:cubicBezTo>
                  <a:cubicBezTo>
                    <a:pt x="12" y="8296"/>
                    <a:pt x="9" y="8308"/>
                    <a:pt x="9" y="8317"/>
                  </a:cubicBezTo>
                  <a:cubicBezTo>
                    <a:pt x="6" y="8326"/>
                    <a:pt x="6" y="8335"/>
                    <a:pt x="3" y="8347"/>
                  </a:cubicBezTo>
                  <a:cubicBezTo>
                    <a:pt x="3" y="8356"/>
                    <a:pt x="3" y="8362"/>
                    <a:pt x="3" y="8368"/>
                  </a:cubicBezTo>
                  <a:cubicBezTo>
                    <a:pt x="0" y="8378"/>
                    <a:pt x="3" y="8393"/>
                    <a:pt x="3" y="8405"/>
                  </a:cubicBezTo>
                  <a:cubicBezTo>
                    <a:pt x="3" y="8408"/>
                    <a:pt x="3" y="8411"/>
                    <a:pt x="3" y="8414"/>
                  </a:cubicBezTo>
                  <a:lnTo>
                    <a:pt x="3" y="8426"/>
                  </a:lnTo>
                  <a:cubicBezTo>
                    <a:pt x="3" y="8438"/>
                    <a:pt x="3" y="8450"/>
                    <a:pt x="3" y="8462"/>
                  </a:cubicBezTo>
                  <a:lnTo>
                    <a:pt x="6" y="8483"/>
                  </a:lnTo>
                  <a:cubicBezTo>
                    <a:pt x="6" y="8495"/>
                    <a:pt x="9" y="8504"/>
                    <a:pt x="12" y="8513"/>
                  </a:cubicBezTo>
                  <a:cubicBezTo>
                    <a:pt x="12" y="8525"/>
                    <a:pt x="15" y="8531"/>
                    <a:pt x="15" y="8540"/>
                  </a:cubicBezTo>
                  <a:cubicBezTo>
                    <a:pt x="18" y="8549"/>
                    <a:pt x="21" y="8558"/>
                    <a:pt x="21" y="8564"/>
                  </a:cubicBezTo>
                  <a:cubicBezTo>
                    <a:pt x="24" y="8573"/>
                    <a:pt x="27" y="8585"/>
                    <a:pt x="33" y="8594"/>
                  </a:cubicBezTo>
                  <a:cubicBezTo>
                    <a:pt x="36" y="8606"/>
                    <a:pt x="36" y="8609"/>
                    <a:pt x="40" y="8615"/>
                  </a:cubicBezTo>
                  <a:cubicBezTo>
                    <a:pt x="43" y="8624"/>
                    <a:pt x="49" y="8636"/>
                    <a:pt x="52" y="8646"/>
                  </a:cubicBezTo>
                  <a:cubicBezTo>
                    <a:pt x="58" y="8658"/>
                    <a:pt x="58" y="8661"/>
                    <a:pt x="61" y="8667"/>
                  </a:cubicBezTo>
                  <a:cubicBezTo>
                    <a:pt x="67" y="8673"/>
                    <a:pt x="73" y="8685"/>
                    <a:pt x="76" y="8694"/>
                  </a:cubicBezTo>
                  <a:cubicBezTo>
                    <a:pt x="82" y="8703"/>
                    <a:pt x="85" y="8709"/>
                    <a:pt x="88" y="8715"/>
                  </a:cubicBezTo>
                  <a:cubicBezTo>
                    <a:pt x="94" y="8721"/>
                    <a:pt x="100" y="8730"/>
                    <a:pt x="106" y="8739"/>
                  </a:cubicBezTo>
                  <a:cubicBezTo>
                    <a:pt x="112" y="8748"/>
                    <a:pt x="115" y="8754"/>
                    <a:pt x="121" y="8760"/>
                  </a:cubicBezTo>
                  <a:cubicBezTo>
                    <a:pt x="127" y="8769"/>
                    <a:pt x="133" y="8775"/>
                    <a:pt x="139" y="8781"/>
                  </a:cubicBezTo>
                  <a:cubicBezTo>
                    <a:pt x="145" y="8787"/>
                    <a:pt x="151" y="8796"/>
                    <a:pt x="157" y="8802"/>
                  </a:cubicBezTo>
                  <a:lnTo>
                    <a:pt x="175" y="8820"/>
                  </a:lnTo>
                  <a:cubicBezTo>
                    <a:pt x="181" y="8826"/>
                    <a:pt x="190" y="8832"/>
                    <a:pt x="196" y="8841"/>
                  </a:cubicBezTo>
                  <a:lnTo>
                    <a:pt x="217" y="8856"/>
                  </a:lnTo>
                  <a:lnTo>
                    <a:pt x="238" y="8874"/>
                  </a:lnTo>
                  <a:lnTo>
                    <a:pt x="262" y="8889"/>
                  </a:lnTo>
                  <a:lnTo>
                    <a:pt x="283" y="8901"/>
                  </a:lnTo>
                  <a:lnTo>
                    <a:pt x="314" y="8917"/>
                  </a:lnTo>
                  <a:cubicBezTo>
                    <a:pt x="320" y="8920"/>
                    <a:pt x="326" y="8923"/>
                    <a:pt x="332" y="8926"/>
                  </a:cubicBezTo>
                  <a:cubicBezTo>
                    <a:pt x="341" y="8929"/>
                    <a:pt x="356" y="8938"/>
                    <a:pt x="368" y="8941"/>
                  </a:cubicBezTo>
                  <a:lnTo>
                    <a:pt x="377" y="8947"/>
                  </a:lnTo>
                  <a:lnTo>
                    <a:pt x="386" y="8947"/>
                  </a:lnTo>
                  <a:lnTo>
                    <a:pt x="413" y="8956"/>
                  </a:lnTo>
                  <a:lnTo>
                    <a:pt x="437" y="8962"/>
                  </a:lnTo>
                  <a:lnTo>
                    <a:pt x="461" y="8968"/>
                  </a:lnTo>
                  <a:cubicBezTo>
                    <a:pt x="473" y="8971"/>
                    <a:pt x="485" y="8971"/>
                    <a:pt x="497" y="8974"/>
                  </a:cubicBezTo>
                  <a:lnTo>
                    <a:pt x="512" y="8977"/>
                  </a:lnTo>
                  <a:lnTo>
                    <a:pt x="11928" y="8977"/>
                  </a:lnTo>
                  <a:cubicBezTo>
                    <a:pt x="11946" y="8977"/>
                    <a:pt x="11967" y="8977"/>
                    <a:pt x="11985" y="8974"/>
                  </a:cubicBezTo>
                  <a:lnTo>
                    <a:pt x="11991" y="8974"/>
                  </a:lnTo>
                  <a:cubicBezTo>
                    <a:pt x="12006" y="8974"/>
                    <a:pt x="12021" y="8971"/>
                    <a:pt x="12033" y="8968"/>
                  </a:cubicBezTo>
                  <a:lnTo>
                    <a:pt x="12051" y="8965"/>
                  </a:lnTo>
                  <a:cubicBezTo>
                    <a:pt x="12063" y="8962"/>
                    <a:pt x="12072" y="8959"/>
                    <a:pt x="12085" y="8956"/>
                  </a:cubicBezTo>
                  <a:lnTo>
                    <a:pt x="12106" y="8950"/>
                  </a:lnTo>
                  <a:lnTo>
                    <a:pt x="12118" y="8947"/>
                  </a:lnTo>
                  <a:lnTo>
                    <a:pt x="12130" y="8941"/>
                  </a:lnTo>
                  <a:lnTo>
                    <a:pt x="12160" y="8929"/>
                  </a:lnTo>
                  <a:lnTo>
                    <a:pt x="12184" y="8917"/>
                  </a:lnTo>
                  <a:cubicBezTo>
                    <a:pt x="12193" y="8914"/>
                    <a:pt x="12199" y="8907"/>
                    <a:pt x="12208" y="8904"/>
                  </a:cubicBezTo>
                  <a:cubicBezTo>
                    <a:pt x="12214" y="8898"/>
                    <a:pt x="12226" y="8892"/>
                    <a:pt x="12235" y="8889"/>
                  </a:cubicBezTo>
                  <a:lnTo>
                    <a:pt x="12253" y="8877"/>
                  </a:lnTo>
                  <a:cubicBezTo>
                    <a:pt x="12262" y="8868"/>
                    <a:pt x="12271" y="8862"/>
                    <a:pt x="12280" y="8856"/>
                  </a:cubicBezTo>
                  <a:lnTo>
                    <a:pt x="12295" y="8844"/>
                  </a:lnTo>
                  <a:cubicBezTo>
                    <a:pt x="12304" y="8835"/>
                    <a:pt x="12313" y="8826"/>
                    <a:pt x="12319" y="8820"/>
                  </a:cubicBezTo>
                  <a:lnTo>
                    <a:pt x="12334" y="8805"/>
                  </a:lnTo>
                  <a:cubicBezTo>
                    <a:pt x="12343" y="8796"/>
                    <a:pt x="12349" y="8790"/>
                    <a:pt x="12359" y="8781"/>
                  </a:cubicBezTo>
                  <a:lnTo>
                    <a:pt x="12371" y="8763"/>
                  </a:lnTo>
                  <a:lnTo>
                    <a:pt x="12389" y="8739"/>
                  </a:lnTo>
                  <a:lnTo>
                    <a:pt x="12404" y="8718"/>
                  </a:lnTo>
                  <a:cubicBezTo>
                    <a:pt x="12410" y="8709"/>
                    <a:pt x="12413" y="8703"/>
                    <a:pt x="12419" y="8694"/>
                  </a:cubicBezTo>
                  <a:cubicBezTo>
                    <a:pt x="12422" y="8688"/>
                    <a:pt x="12428" y="8679"/>
                    <a:pt x="12431" y="8670"/>
                  </a:cubicBezTo>
                  <a:cubicBezTo>
                    <a:pt x="12437" y="8661"/>
                    <a:pt x="12440" y="8655"/>
                    <a:pt x="12443" y="8646"/>
                  </a:cubicBezTo>
                  <a:cubicBezTo>
                    <a:pt x="12446" y="8639"/>
                    <a:pt x="12449" y="8627"/>
                    <a:pt x="12455" y="8618"/>
                  </a:cubicBezTo>
                  <a:cubicBezTo>
                    <a:pt x="12458" y="8609"/>
                    <a:pt x="12461" y="8603"/>
                    <a:pt x="12461" y="8594"/>
                  </a:cubicBezTo>
                  <a:cubicBezTo>
                    <a:pt x="12464" y="8588"/>
                    <a:pt x="12467" y="8576"/>
                    <a:pt x="12470" y="8567"/>
                  </a:cubicBezTo>
                  <a:cubicBezTo>
                    <a:pt x="12473" y="8558"/>
                    <a:pt x="12476" y="8549"/>
                    <a:pt x="12479" y="8540"/>
                  </a:cubicBezTo>
                  <a:cubicBezTo>
                    <a:pt x="12479" y="8534"/>
                    <a:pt x="12482" y="8525"/>
                    <a:pt x="12482" y="8516"/>
                  </a:cubicBezTo>
                  <a:cubicBezTo>
                    <a:pt x="12485" y="8507"/>
                    <a:pt x="12485" y="8495"/>
                    <a:pt x="12488" y="8486"/>
                  </a:cubicBezTo>
                  <a:lnTo>
                    <a:pt x="12491" y="8462"/>
                  </a:lnTo>
                  <a:cubicBezTo>
                    <a:pt x="12491" y="8450"/>
                    <a:pt x="12491" y="8438"/>
                    <a:pt x="12491" y="8426"/>
                  </a:cubicBezTo>
                  <a:lnTo>
                    <a:pt x="12491" y="8414"/>
                  </a:lnTo>
                  <a:cubicBezTo>
                    <a:pt x="12491" y="8411"/>
                    <a:pt x="12491" y="8408"/>
                    <a:pt x="12491" y="8405"/>
                  </a:cubicBezTo>
                  <a:lnTo>
                    <a:pt x="12491" y="8371"/>
                  </a:lnTo>
                  <a:cubicBezTo>
                    <a:pt x="12491" y="8359"/>
                    <a:pt x="12491" y="8356"/>
                    <a:pt x="12491" y="8347"/>
                  </a:cubicBezTo>
                  <a:cubicBezTo>
                    <a:pt x="12488" y="8338"/>
                    <a:pt x="12488" y="8329"/>
                    <a:pt x="12485" y="8317"/>
                  </a:cubicBezTo>
                  <a:cubicBezTo>
                    <a:pt x="12482" y="8308"/>
                    <a:pt x="12482" y="8299"/>
                    <a:pt x="12479" y="8290"/>
                  </a:cubicBezTo>
                  <a:cubicBezTo>
                    <a:pt x="12476" y="8278"/>
                    <a:pt x="12476" y="8275"/>
                    <a:pt x="12473" y="8266"/>
                  </a:cubicBezTo>
                  <a:cubicBezTo>
                    <a:pt x="12473" y="8260"/>
                    <a:pt x="12467" y="8245"/>
                    <a:pt x="12464" y="8233"/>
                  </a:cubicBezTo>
                  <a:lnTo>
                    <a:pt x="12461" y="8224"/>
                  </a:lnTo>
                  <a:cubicBezTo>
                    <a:pt x="11955" y="6797"/>
                    <a:pt x="10970" y="5589"/>
                    <a:pt x="9676" y="4803"/>
                  </a:cubicBezTo>
                  <a:lnTo>
                    <a:pt x="967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189" name="Google Shape;5691;p70">
              <a:extLst>
                <a:ext uri="{FF2B5EF4-FFF2-40B4-BE49-F238E27FC236}">
                  <a16:creationId xmlns:a16="http://schemas.microsoft.com/office/drawing/2014/main" id="{5189F738-ABEE-D11E-69AF-0E93BD257A12}"/>
                </a:ext>
              </a:extLst>
            </p:cNvPr>
            <p:cNvSpPr/>
            <p:nvPr/>
          </p:nvSpPr>
          <p:spPr>
            <a:xfrm>
              <a:off x="5842500" y="2392350"/>
              <a:ext cx="79975" cy="117400"/>
            </a:xfrm>
            <a:custGeom>
              <a:avLst/>
              <a:gdLst/>
              <a:ahLst/>
              <a:cxnLst/>
              <a:rect l="l" t="t" r="r" b="b"/>
              <a:pathLst>
                <a:path w="3199" h="4696" extrusionOk="0">
                  <a:moveTo>
                    <a:pt x="4" y="1"/>
                  </a:moveTo>
                  <a:lnTo>
                    <a:pt x="4" y="1651"/>
                  </a:lnTo>
                  <a:cubicBezTo>
                    <a:pt x="1" y="2591"/>
                    <a:pt x="287" y="3509"/>
                    <a:pt x="820" y="4283"/>
                  </a:cubicBezTo>
                  <a:cubicBezTo>
                    <a:pt x="994" y="4542"/>
                    <a:pt x="1287" y="4696"/>
                    <a:pt x="1600" y="4696"/>
                  </a:cubicBezTo>
                  <a:cubicBezTo>
                    <a:pt x="1913" y="4696"/>
                    <a:pt x="2205" y="4542"/>
                    <a:pt x="2380" y="4283"/>
                  </a:cubicBezTo>
                  <a:cubicBezTo>
                    <a:pt x="2913" y="3509"/>
                    <a:pt x="3199" y="2591"/>
                    <a:pt x="3196" y="1651"/>
                  </a:cubicBezTo>
                  <a:lnTo>
                    <a:pt x="319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190" name="Google Shape;5692;p70">
            <a:extLst>
              <a:ext uri="{FF2B5EF4-FFF2-40B4-BE49-F238E27FC236}">
                <a16:creationId xmlns:a16="http://schemas.microsoft.com/office/drawing/2014/main" id="{DA93E838-F168-FB2A-FEE2-F97BD46EB781}"/>
              </a:ext>
            </a:extLst>
          </p:cNvPr>
          <p:cNvGrpSpPr/>
          <p:nvPr/>
        </p:nvGrpSpPr>
        <p:grpSpPr>
          <a:xfrm>
            <a:off x="6004545" y="3895876"/>
            <a:ext cx="443841" cy="443841"/>
            <a:chOff x="6239925" y="2032450"/>
            <a:chExt cx="472775" cy="472775"/>
          </a:xfrm>
          <a:solidFill>
            <a:schemeClr val="tx1"/>
          </a:solidFill>
        </p:grpSpPr>
        <p:sp>
          <p:nvSpPr>
            <p:cNvPr id="191" name="Google Shape;5693;p70">
              <a:extLst>
                <a:ext uri="{FF2B5EF4-FFF2-40B4-BE49-F238E27FC236}">
                  <a16:creationId xmlns:a16="http://schemas.microsoft.com/office/drawing/2014/main" id="{405589AB-B325-A078-ACED-DA720A9CDC4A}"/>
                </a:ext>
              </a:extLst>
            </p:cNvPr>
            <p:cNvSpPr/>
            <p:nvPr/>
          </p:nvSpPr>
          <p:spPr>
            <a:xfrm>
              <a:off x="6239925" y="2032450"/>
              <a:ext cx="472775" cy="472775"/>
            </a:xfrm>
            <a:custGeom>
              <a:avLst/>
              <a:gdLst/>
              <a:ahLst/>
              <a:cxnLst/>
              <a:rect l="l" t="t" r="r" b="b"/>
              <a:pathLst>
                <a:path w="18911" h="18911" extrusionOk="0">
                  <a:moveTo>
                    <a:pt x="9455" y="2466"/>
                  </a:moveTo>
                  <a:cubicBezTo>
                    <a:pt x="13307" y="2466"/>
                    <a:pt x="16442" y="5601"/>
                    <a:pt x="16442" y="9456"/>
                  </a:cubicBezTo>
                  <a:cubicBezTo>
                    <a:pt x="16442" y="13310"/>
                    <a:pt x="13307" y="16445"/>
                    <a:pt x="9455" y="16445"/>
                  </a:cubicBezTo>
                  <a:cubicBezTo>
                    <a:pt x="5601" y="16445"/>
                    <a:pt x="2466" y="13310"/>
                    <a:pt x="2466" y="9456"/>
                  </a:cubicBezTo>
                  <a:cubicBezTo>
                    <a:pt x="2466" y="5601"/>
                    <a:pt x="5601" y="2466"/>
                    <a:pt x="9455" y="2466"/>
                  </a:cubicBezTo>
                  <a:close/>
                  <a:moveTo>
                    <a:pt x="9455" y="0"/>
                  </a:moveTo>
                  <a:cubicBezTo>
                    <a:pt x="4228" y="0"/>
                    <a:pt x="0" y="4228"/>
                    <a:pt x="0" y="9456"/>
                  </a:cubicBezTo>
                  <a:cubicBezTo>
                    <a:pt x="0" y="14683"/>
                    <a:pt x="4228" y="18911"/>
                    <a:pt x="9455" y="18911"/>
                  </a:cubicBezTo>
                  <a:cubicBezTo>
                    <a:pt x="14680" y="18911"/>
                    <a:pt x="18911" y="14683"/>
                    <a:pt x="18911" y="9456"/>
                  </a:cubicBezTo>
                  <a:cubicBezTo>
                    <a:pt x="18911" y="4231"/>
                    <a:pt x="14680" y="0"/>
                    <a:pt x="9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192" name="Google Shape;5694;p70">
              <a:extLst>
                <a:ext uri="{FF2B5EF4-FFF2-40B4-BE49-F238E27FC236}">
                  <a16:creationId xmlns:a16="http://schemas.microsoft.com/office/drawing/2014/main" id="{C5D09A8B-CA7E-6B9A-DDEE-A7F263EAE33B}"/>
                </a:ext>
              </a:extLst>
            </p:cNvPr>
            <p:cNvSpPr/>
            <p:nvPr/>
          </p:nvSpPr>
          <p:spPr>
            <a:xfrm>
              <a:off x="6329800" y="2122325"/>
              <a:ext cx="292950" cy="293025"/>
            </a:xfrm>
            <a:custGeom>
              <a:avLst/>
              <a:gdLst/>
              <a:ahLst/>
              <a:cxnLst/>
              <a:rect l="l" t="t" r="r" b="b"/>
              <a:pathLst>
                <a:path w="11718" h="11721" extrusionOk="0">
                  <a:moveTo>
                    <a:pt x="5860" y="1043"/>
                  </a:moveTo>
                  <a:cubicBezTo>
                    <a:pt x="6171" y="1043"/>
                    <a:pt x="6424" y="1295"/>
                    <a:pt x="6424" y="1609"/>
                  </a:cubicBezTo>
                  <a:lnTo>
                    <a:pt x="6424" y="2542"/>
                  </a:lnTo>
                  <a:cubicBezTo>
                    <a:pt x="7264" y="2792"/>
                    <a:pt x="7839" y="3566"/>
                    <a:pt x="7842" y="4442"/>
                  </a:cubicBezTo>
                  <a:cubicBezTo>
                    <a:pt x="7842" y="4755"/>
                    <a:pt x="7589" y="5008"/>
                    <a:pt x="7276" y="5008"/>
                  </a:cubicBezTo>
                  <a:cubicBezTo>
                    <a:pt x="6966" y="5008"/>
                    <a:pt x="6713" y="4755"/>
                    <a:pt x="6713" y="4442"/>
                  </a:cubicBezTo>
                  <a:cubicBezTo>
                    <a:pt x="6713" y="3929"/>
                    <a:pt x="6292" y="3588"/>
                    <a:pt x="5853" y="3588"/>
                  </a:cubicBezTo>
                  <a:cubicBezTo>
                    <a:pt x="5644" y="3588"/>
                    <a:pt x="5429" y="3666"/>
                    <a:pt x="5255" y="3840"/>
                  </a:cubicBezTo>
                  <a:cubicBezTo>
                    <a:pt x="4719" y="4376"/>
                    <a:pt x="5099" y="5297"/>
                    <a:pt x="5860" y="5297"/>
                  </a:cubicBezTo>
                  <a:cubicBezTo>
                    <a:pt x="5862" y="5297"/>
                    <a:pt x="5865" y="5297"/>
                    <a:pt x="5867" y="5297"/>
                  </a:cubicBezTo>
                  <a:cubicBezTo>
                    <a:pt x="6849" y="5297"/>
                    <a:pt x="7680" y="6019"/>
                    <a:pt x="7821" y="6993"/>
                  </a:cubicBezTo>
                  <a:cubicBezTo>
                    <a:pt x="7962" y="7968"/>
                    <a:pt x="7369" y="8899"/>
                    <a:pt x="6424" y="9179"/>
                  </a:cubicBezTo>
                  <a:lnTo>
                    <a:pt x="6424" y="10115"/>
                  </a:lnTo>
                  <a:cubicBezTo>
                    <a:pt x="6424" y="10426"/>
                    <a:pt x="6171" y="10679"/>
                    <a:pt x="5860" y="10679"/>
                  </a:cubicBezTo>
                  <a:cubicBezTo>
                    <a:pt x="5547" y="10679"/>
                    <a:pt x="5294" y="10426"/>
                    <a:pt x="5294" y="10115"/>
                  </a:cubicBezTo>
                  <a:lnTo>
                    <a:pt x="5294" y="9179"/>
                  </a:lnTo>
                  <a:cubicBezTo>
                    <a:pt x="4454" y="8929"/>
                    <a:pt x="3879" y="8155"/>
                    <a:pt x="3876" y="7279"/>
                  </a:cubicBezTo>
                  <a:cubicBezTo>
                    <a:pt x="3876" y="6966"/>
                    <a:pt x="4129" y="6713"/>
                    <a:pt x="4442" y="6713"/>
                  </a:cubicBezTo>
                  <a:cubicBezTo>
                    <a:pt x="4752" y="6713"/>
                    <a:pt x="5005" y="6966"/>
                    <a:pt x="5005" y="7279"/>
                  </a:cubicBezTo>
                  <a:cubicBezTo>
                    <a:pt x="5005" y="7792"/>
                    <a:pt x="5426" y="8133"/>
                    <a:pt x="5865" y="8133"/>
                  </a:cubicBezTo>
                  <a:cubicBezTo>
                    <a:pt x="6074" y="8133"/>
                    <a:pt x="6288" y="8055"/>
                    <a:pt x="6463" y="7881"/>
                  </a:cubicBezTo>
                  <a:cubicBezTo>
                    <a:pt x="6999" y="7345"/>
                    <a:pt x="6619" y="6427"/>
                    <a:pt x="5860" y="6427"/>
                  </a:cubicBezTo>
                  <a:cubicBezTo>
                    <a:pt x="4873" y="6427"/>
                    <a:pt x="4039" y="5704"/>
                    <a:pt x="3897" y="4728"/>
                  </a:cubicBezTo>
                  <a:cubicBezTo>
                    <a:pt x="3756" y="3753"/>
                    <a:pt x="4349" y="2822"/>
                    <a:pt x="5294" y="2542"/>
                  </a:cubicBezTo>
                  <a:lnTo>
                    <a:pt x="5294" y="1609"/>
                  </a:lnTo>
                  <a:cubicBezTo>
                    <a:pt x="5294" y="1295"/>
                    <a:pt x="5547" y="1043"/>
                    <a:pt x="5860" y="1043"/>
                  </a:cubicBezTo>
                  <a:close/>
                  <a:moveTo>
                    <a:pt x="5860" y="1"/>
                  </a:moveTo>
                  <a:cubicBezTo>
                    <a:pt x="2629" y="1"/>
                    <a:pt x="1" y="2629"/>
                    <a:pt x="1" y="5861"/>
                  </a:cubicBezTo>
                  <a:cubicBezTo>
                    <a:pt x="1" y="9092"/>
                    <a:pt x="2629" y="11720"/>
                    <a:pt x="5860" y="11720"/>
                  </a:cubicBezTo>
                  <a:cubicBezTo>
                    <a:pt x="9088" y="11720"/>
                    <a:pt x="11717" y="9092"/>
                    <a:pt x="11717" y="5861"/>
                  </a:cubicBezTo>
                  <a:cubicBezTo>
                    <a:pt x="11717" y="2629"/>
                    <a:pt x="9088" y="1"/>
                    <a:pt x="58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193" name="Google Shape;5695;p70">
            <a:extLst>
              <a:ext uri="{FF2B5EF4-FFF2-40B4-BE49-F238E27FC236}">
                <a16:creationId xmlns:a16="http://schemas.microsoft.com/office/drawing/2014/main" id="{903C67EE-AF6B-05BE-1BB0-0BCB185C5AB5}"/>
              </a:ext>
            </a:extLst>
          </p:cNvPr>
          <p:cNvGrpSpPr/>
          <p:nvPr/>
        </p:nvGrpSpPr>
        <p:grpSpPr>
          <a:xfrm>
            <a:off x="6603334" y="2325332"/>
            <a:ext cx="446188" cy="247233"/>
            <a:chOff x="903075" y="2730000"/>
            <a:chExt cx="475275" cy="263350"/>
          </a:xfrm>
          <a:solidFill>
            <a:schemeClr val="tx1"/>
          </a:solidFill>
        </p:grpSpPr>
        <p:sp>
          <p:nvSpPr>
            <p:cNvPr id="194" name="Google Shape;5696;p70">
              <a:extLst>
                <a:ext uri="{FF2B5EF4-FFF2-40B4-BE49-F238E27FC236}">
                  <a16:creationId xmlns:a16="http://schemas.microsoft.com/office/drawing/2014/main" id="{6BF6E67C-9B98-5212-7DDD-BC31124257B7}"/>
                </a:ext>
              </a:extLst>
            </p:cNvPr>
            <p:cNvSpPr/>
            <p:nvPr/>
          </p:nvSpPr>
          <p:spPr>
            <a:xfrm>
              <a:off x="986725" y="2807325"/>
              <a:ext cx="308000" cy="108800"/>
            </a:xfrm>
            <a:custGeom>
              <a:avLst/>
              <a:gdLst/>
              <a:ahLst/>
              <a:cxnLst/>
              <a:rect l="l" t="t" r="r" b="b"/>
              <a:pathLst>
                <a:path w="12320" h="4352" extrusionOk="0">
                  <a:moveTo>
                    <a:pt x="6161" y="482"/>
                  </a:moveTo>
                  <a:cubicBezTo>
                    <a:pt x="6845" y="482"/>
                    <a:pt x="7462" y="894"/>
                    <a:pt x="7724" y="1527"/>
                  </a:cubicBezTo>
                  <a:cubicBezTo>
                    <a:pt x="7986" y="2159"/>
                    <a:pt x="7838" y="2888"/>
                    <a:pt x="7357" y="3370"/>
                  </a:cubicBezTo>
                  <a:cubicBezTo>
                    <a:pt x="7032" y="3694"/>
                    <a:pt x="6599" y="3866"/>
                    <a:pt x="6158" y="3866"/>
                  </a:cubicBezTo>
                  <a:cubicBezTo>
                    <a:pt x="5940" y="3866"/>
                    <a:pt x="5720" y="3824"/>
                    <a:pt x="5511" y="3737"/>
                  </a:cubicBezTo>
                  <a:cubicBezTo>
                    <a:pt x="4881" y="3475"/>
                    <a:pt x="4469" y="2858"/>
                    <a:pt x="4469" y="2174"/>
                  </a:cubicBezTo>
                  <a:cubicBezTo>
                    <a:pt x="4469" y="1241"/>
                    <a:pt x="5225" y="482"/>
                    <a:pt x="6161" y="482"/>
                  </a:cubicBezTo>
                  <a:close/>
                  <a:moveTo>
                    <a:pt x="1418" y="0"/>
                  </a:moveTo>
                  <a:cubicBezTo>
                    <a:pt x="1220" y="684"/>
                    <a:pt x="684" y="1220"/>
                    <a:pt x="0" y="1415"/>
                  </a:cubicBezTo>
                  <a:lnTo>
                    <a:pt x="0" y="2933"/>
                  </a:lnTo>
                  <a:cubicBezTo>
                    <a:pt x="684" y="3129"/>
                    <a:pt x="1220" y="3665"/>
                    <a:pt x="1418" y="4351"/>
                  </a:cubicBezTo>
                  <a:lnTo>
                    <a:pt x="10904" y="4351"/>
                  </a:lnTo>
                  <a:cubicBezTo>
                    <a:pt x="11100" y="3665"/>
                    <a:pt x="11636" y="3129"/>
                    <a:pt x="12319" y="2933"/>
                  </a:cubicBezTo>
                  <a:lnTo>
                    <a:pt x="12319" y="1415"/>
                  </a:lnTo>
                  <a:cubicBezTo>
                    <a:pt x="11636" y="1220"/>
                    <a:pt x="11100" y="684"/>
                    <a:pt x="10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195" name="Google Shape;5697;p70">
              <a:extLst>
                <a:ext uri="{FF2B5EF4-FFF2-40B4-BE49-F238E27FC236}">
                  <a16:creationId xmlns:a16="http://schemas.microsoft.com/office/drawing/2014/main" id="{B79F31F3-A65A-299B-339A-001C399C4648}"/>
                </a:ext>
              </a:extLst>
            </p:cNvPr>
            <p:cNvSpPr/>
            <p:nvPr/>
          </p:nvSpPr>
          <p:spPr>
            <a:xfrm>
              <a:off x="1126675" y="2847600"/>
              <a:ext cx="28100" cy="28175"/>
            </a:xfrm>
            <a:custGeom>
              <a:avLst/>
              <a:gdLst/>
              <a:ahLst/>
              <a:cxnLst/>
              <a:rect l="l" t="t" r="r" b="b"/>
              <a:pathLst>
                <a:path w="1124" h="1127" extrusionOk="0">
                  <a:moveTo>
                    <a:pt x="563" y="0"/>
                  </a:moveTo>
                  <a:cubicBezTo>
                    <a:pt x="250" y="0"/>
                    <a:pt x="0" y="253"/>
                    <a:pt x="0" y="563"/>
                  </a:cubicBezTo>
                  <a:cubicBezTo>
                    <a:pt x="0" y="873"/>
                    <a:pt x="250" y="1126"/>
                    <a:pt x="563" y="1126"/>
                  </a:cubicBezTo>
                  <a:cubicBezTo>
                    <a:pt x="873" y="1126"/>
                    <a:pt x="1123" y="873"/>
                    <a:pt x="1123" y="563"/>
                  </a:cubicBezTo>
                  <a:cubicBezTo>
                    <a:pt x="1123" y="253"/>
                    <a:pt x="873" y="0"/>
                    <a:pt x="5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196" name="Google Shape;5698;p70">
              <a:extLst>
                <a:ext uri="{FF2B5EF4-FFF2-40B4-BE49-F238E27FC236}">
                  <a16:creationId xmlns:a16="http://schemas.microsoft.com/office/drawing/2014/main" id="{F11B0BDD-1CCB-81BE-5C53-807CF00F08F2}"/>
                </a:ext>
              </a:extLst>
            </p:cNvPr>
            <p:cNvSpPr/>
            <p:nvPr/>
          </p:nvSpPr>
          <p:spPr>
            <a:xfrm>
              <a:off x="903075" y="2730000"/>
              <a:ext cx="475275" cy="263350"/>
            </a:xfrm>
            <a:custGeom>
              <a:avLst/>
              <a:gdLst/>
              <a:ahLst/>
              <a:cxnLst/>
              <a:rect l="l" t="t" r="r" b="b"/>
              <a:pathLst>
                <a:path w="19011" h="10534" extrusionOk="0">
                  <a:moveTo>
                    <a:pt x="14735" y="1964"/>
                  </a:moveTo>
                  <a:cubicBezTo>
                    <a:pt x="15045" y="1964"/>
                    <a:pt x="15298" y="2217"/>
                    <a:pt x="15298" y="2530"/>
                  </a:cubicBezTo>
                  <a:cubicBezTo>
                    <a:pt x="15298" y="3042"/>
                    <a:pt x="15716" y="3460"/>
                    <a:pt x="16231" y="3460"/>
                  </a:cubicBezTo>
                  <a:cubicBezTo>
                    <a:pt x="16541" y="3460"/>
                    <a:pt x="16794" y="3713"/>
                    <a:pt x="16794" y="4026"/>
                  </a:cubicBezTo>
                  <a:lnTo>
                    <a:pt x="16794" y="6511"/>
                  </a:lnTo>
                  <a:cubicBezTo>
                    <a:pt x="16794" y="6821"/>
                    <a:pt x="16541" y="7074"/>
                    <a:pt x="16231" y="7074"/>
                  </a:cubicBezTo>
                  <a:cubicBezTo>
                    <a:pt x="15716" y="7074"/>
                    <a:pt x="15298" y="7492"/>
                    <a:pt x="15298" y="8007"/>
                  </a:cubicBezTo>
                  <a:cubicBezTo>
                    <a:pt x="15298" y="8318"/>
                    <a:pt x="15045" y="8570"/>
                    <a:pt x="14735" y="8570"/>
                  </a:cubicBezTo>
                  <a:lnTo>
                    <a:pt x="4277" y="8570"/>
                  </a:lnTo>
                  <a:cubicBezTo>
                    <a:pt x="3966" y="8570"/>
                    <a:pt x="3714" y="8318"/>
                    <a:pt x="3714" y="8007"/>
                  </a:cubicBezTo>
                  <a:cubicBezTo>
                    <a:pt x="3714" y="7492"/>
                    <a:pt x="3295" y="7074"/>
                    <a:pt x="2783" y="7074"/>
                  </a:cubicBezTo>
                  <a:cubicBezTo>
                    <a:pt x="2470" y="7074"/>
                    <a:pt x="2217" y="6821"/>
                    <a:pt x="2217" y="6511"/>
                  </a:cubicBezTo>
                  <a:lnTo>
                    <a:pt x="2217" y="4026"/>
                  </a:lnTo>
                  <a:cubicBezTo>
                    <a:pt x="2217" y="3713"/>
                    <a:pt x="2470" y="3460"/>
                    <a:pt x="2783" y="3460"/>
                  </a:cubicBezTo>
                  <a:cubicBezTo>
                    <a:pt x="3295" y="3460"/>
                    <a:pt x="3714" y="3042"/>
                    <a:pt x="3714" y="2530"/>
                  </a:cubicBezTo>
                  <a:cubicBezTo>
                    <a:pt x="3714" y="2217"/>
                    <a:pt x="3966" y="1964"/>
                    <a:pt x="4277" y="1964"/>
                  </a:cubicBezTo>
                  <a:close/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lnTo>
                    <a:pt x="1" y="9968"/>
                  </a:lnTo>
                  <a:cubicBezTo>
                    <a:pt x="1" y="10281"/>
                    <a:pt x="254" y="10534"/>
                    <a:pt x="567" y="10534"/>
                  </a:cubicBezTo>
                  <a:lnTo>
                    <a:pt x="18445" y="10534"/>
                  </a:lnTo>
                  <a:cubicBezTo>
                    <a:pt x="18758" y="10534"/>
                    <a:pt x="19011" y="10281"/>
                    <a:pt x="19011" y="9968"/>
                  </a:cubicBezTo>
                  <a:lnTo>
                    <a:pt x="19011" y="567"/>
                  </a:lnTo>
                  <a:cubicBezTo>
                    <a:pt x="19011" y="253"/>
                    <a:pt x="18758" y="0"/>
                    <a:pt x="184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197" name="Google Shape;5699;p70">
            <a:extLst>
              <a:ext uri="{FF2B5EF4-FFF2-40B4-BE49-F238E27FC236}">
                <a16:creationId xmlns:a16="http://schemas.microsoft.com/office/drawing/2014/main" id="{F00DF7E9-9F7A-2CA1-882A-646DCD026D5C}"/>
              </a:ext>
            </a:extLst>
          </p:cNvPr>
          <p:cNvGrpSpPr/>
          <p:nvPr/>
        </p:nvGrpSpPr>
        <p:grpSpPr>
          <a:xfrm>
            <a:off x="1542523" y="3891628"/>
            <a:ext cx="452337" cy="452337"/>
            <a:chOff x="1492675" y="2027925"/>
            <a:chExt cx="481825" cy="481825"/>
          </a:xfrm>
          <a:solidFill>
            <a:schemeClr val="tx1"/>
          </a:solidFill>
        </p:grpSpPr>
        <p:sp>
          <p:nvSpPr>
            <p:cNvPr id="198" name="Google Shape;5700;p70">
              <a:extLst>
                <a:ext uri="{FF2B5EF4-FFF2-40B4-BE49-F238E27FC236}">
                  <a16:creationId xmlns:a16="http://schemas.microsoft.com/office/drawing/2014/main" id="{47963D1A-F6C0-5BE7-920A-F3A68CF14123}"/>
                </a:ext>
              </a:extLst>
            </p:cNvPr>
            <p:cNvSpPr/>
            <p:nvPr/>
          </p:nvSpPr>
          <p:spPr>
            <a:xfrm>
              <a:off x="1719425" y="21700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199" name="Google Shape;5701;p70">
              <a:extLst>
                <a:ext uri="{FF2B5EF4-FFF2-40B4-BE49-F238E27FC236}">
                  <a16:creationId xmlns:a16="http://schemas.microsoft.com/office/drawing/2014/main" id="{15B923D6-6591-4F76-32C2-D97A578645CF}"/>
                </a:ext>
              </a:extLst>
            </p:cNvPr>
            <p:cNvSpPr/>
            <p:nvPr/>
          </p:nvSpPr>
          <p:spPr>
            <a:xfrm>
              <a:off x="1832350" y="22547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0"/>
                  </a:moveTo>
                  <a:cubicBezTo>
                    <a:pt x="253" y="0"/>
                    <a:pt x="0" y="250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0"/>
                    <a:pt x="877" y="0"/>
                    <a:pt x="5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200" name="Google Shape;5702;p70">
              <a:extLst>
                <a:ext uri="{FF2B5EF4-FFF2-40B4-BE49-F238E27FC236}">
                  <a16:creationId xmlns:a16="http://schemas.microsoft.com/office/drawing/2014/main" id="{90C51AA2-0445-A710-7563-2318F48F239F}"/>
                </a:ext>
              </a:extLst>
            </p:cNvPr>
            <p:cNvSpPr/>
            <p:nvPr/>
          </p:nvSpPr>
          <p:spPr>
            <a:xfrm>
              <a:off x="1606500" y="22547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0"/>
                  </a:moveTo>
                  <a:cubicBezTo>
                    <a:pt x="254" y="0"/>
                    <a:pt x="1" y="250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0"/>
                    <a:pt x="877" y="0"/>
                    <a:pt x="5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201" name="Google Shape;5703;p70">
              <a:extLst>
                <a:ext uri="{FF2B5EF4-FFF2-40B4-BE49-F238E27FC236}">
                  <a16:creationId xmlns:a16="http://schemas.microsoft.com/office/drawing/2014/main" id="{A0852213-CEF3-3DD2-B2E7-0AEC6531E72B}"/>
                </a:ext>
              </a:extLst>
            </p:cNvPr>
            <p:cNvSpPr/>
            <p:nvPr/>
          </p:nvSpPr>
          <p:spPr>
            <a:xfrm>
              <a:off x="1492675" y="2425025"/>
              <a:ext cx="481825" cy="84725"/>
            </a:xfrm>
            <a:custGeom>
              <a:avLst/>
              <a:gdLst/>
              <a:ahLst/>
              <a:cxnLst/>
              <a:rect l="l" t="t" r="r" b="b"/>
              <a:pathLst>
                <a:path w="19273" h="3389" extrusionOk="0">
                  <a:moveTo>
                    <a:pt x="1" y="1"/>
                  </a:moveTo>
                  <a:lnTo>
                    <a:pt x="1" y="1696"/>
                  </a:lnTo>
                  <a:cubicBezTo>
                    <a:pt x="1" y="2630"/>
                    <a:pt x="757" y="3389"/>
                    <a:pt x="1693" y="3389"/>
                  </a:cubicBezTo>
                  <a:lnTo>
                    <a:pt x="17577" y="3389"/>
                  </a:lnTo>
                  <a:cubicBezTo>
                    <a:pt x="18514" y="3389"/>
                    <a:pt x="19270" y="2630"/>
                    <a:pt x="19273" y="1696"/>
                  </a:cubicBezTo>
                  <a:lnTo>
                    <a:pt x="1927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202" name="Google Shape;5704;p70">
              <a:extLst>
                <a:ext uri="{FF2B5EF4-FFF2-40B4-BE49-F238E27FC236}">
                  <a16:creationId xmlns:a16="http://schemas.microsoft.com/office/drawing/2014/main" id="{5368546B-2A0D-8C4D-FE83-9E5E2AA9EBEF}"/>
                </a:ext>
              </a:extLst>
            </p:cNvPr>
            <p:cNvSpPr/>
            <p:nvPr/>
          </p:nvSpPr>
          <p:spPr>
            <a:xfrm>
              <a:off x="1492675" y="2027925"/>
              <a:ext cx="481825" cy="368000"/>
            </a:xfrm>
            <a:custGeom>
              <a:avLst/>
              <a:gdLst/>
              <a:ahLst/>
              <a:cxnLst/>
              <a:rect l="l" t="t" r="r" b="b"/>
              <a:pathLst>
                <a:path w="19273" h="14720" extrusionOk="0">
                  <a:moveTo>
                    <a:pt x="5120" y="2259"/>
                  </a:moveTo>
                  <a:cubicBezTo>
                    <a:pt x="5430" y="2259"/>
                    <a:pt x="5683" y="2512"/>
                    <a:pt x="5683" y="2825"/>
                  </a:cubicBezTo>
                  <a:lnTo>
                    <a:pt x="5683" y="8047"/>
                  </a:lnTo>
                  <a:cubicBezTo>
                    <a:pt x="6360" y="8281"/>
                    <a:pt x="6812" y="8920"/>
                    <a:pt x="6812" y="9637"/>
                  </a:cubicBezTo>
                  <a:cubicBezTo>
                    <a:pt x="6812" y="10353"/>
                    <a:pt x="6360" y="10992"/>
                    <a:pt x="5683" y="11226"/>
                  </a:cubicBezTo>
                  <a:lnTo>
                    <a:pt x="5683" y="13024"/>
                  </a:lnTo>
                  <a:cubicBezTo>
                    <a:pt x="5683" y="13337"/>
                    <a:pt x="5430" y="13587"/>
                    <a:pt x="5120" y="13587"/>
                  </a:cubicBezTo>
                  <a:cubicBezTo>
                    <a:pt x="4807" y="13587"/>
                    <a:pt x="4554" y="13337"/>
                    <a:pt x="4554" y="13024"/>
                  </a:cubicBezTo>
                  <a:lnTo>
                    <a:pt x="4554" y="11226"/>
                  </a:lnTo>
                  <a:cubicBezTo>
                    <a:pt x="3876" y="10992"/>
                    <a:pt x="3425" y="10353"/>
                    <a:pt x="3425" y="9637"/>
                  </a:cubicBezTo>
                  <a:cubicBezTo>
                    <a:pt x="3425" y="8920"/>
                    <a:pt x="3876" y="8281"/>
                    <a:pt x="4554" y="8047"/>
                  </a:cubicBezTo>
                  <a:lnTo>
                    <a:pt x="4554" y="2825"/>
                  </a:lnTo>
                  <a:cubicBezTo>
                    <a:pt x="4554" y="2512"/>
                    <a:pt x="4807" y="2259"/>
                    <a:pt x="5120" y="2259"/>
                  </a:cubicBezTo>
                  <a:close/>
                  <a:moveTo>
                    <a:pt x="9637" y="2259"/>
                  </a:moveTo>
                  <a:cubicBezTo>
                    <a:pt x="9947" y="2259"/>
                    <a:pt x="10200" y="2512"/>
                    <a:pt x="10200" y="2825"/>
                  </a:cubicBezTo>
                  <a:lnTo>
                    <a:pt x="10200" y="4659"/>
                  </a:lnTo>
                  <a:cubicBezTo>
                    <a:pt x="10877" y="4894"/>
                    <a:pt x="11329" y="5532"/>
                    <a:pt x="11329" y="6249"/>
                  </a:cubicBezTo>
                  <a:cubicBezTo>
                    <a:pt x="11329" y="6966"/>
                    <a:pt x="10877" y="7604"/>
                    <a:pt x="10200" y="7839"/>
                  </a:cubicBezTo>
                  <a:lnTo>
                    <a:pt x="10200" y="13024"/>
                  </a:lnTo>
                  <a:cubicBezTo>
                    <a:pt x="10200" y="13337"/>
                    <a:pt x="9947" y="13587"/>
                    <a:pt x="9637" y="13587"/>
                  </a:cubicBezTo>
                  <a:cubicBezTo>
                    <a:pt x="9324" y="13587"/>
                    <a:pt x="9071" y="13337"/>
                    <a:pt x="9071" y="13024"/>
                  </a:cubicBezTo>
                  <a:lnTo>
                    <a:pt x="9071" y="7839"/>
                  </a:lnTo>
                  <a:cubicBezTo>
                    <a:pt x="8393" y="7604"/>
                    <a:pt x="7941" y="6966"/>
                    <a:pt x="7941" y="6249"/>
                  </a:cubicBezTo>
                  <a:cubicBezTo>
                    <a:pt x="7941" y="5532"/>
                    <a:pt x="8393" y="4894"/>
                    <a:pt x="9071" y="4659"/>
                  </a:cubicBezTo>
                  <a:lnTo>
                    <a:pt x="9071" y="2825"/>
                  </a:lnTo>
                  <a:cubicBezTo>
                    <a:pt x="9071" y="2512"/>
                    <a:pt x="9324" y="2259"/>
                    <a:pt x="9637" y="2259"/>
                  </a:cubicBezTo>
                  <a:close/>
                  <a:moveTo>
                    <a:pt x="14154" y="2259"/>
                  </a:moveTo>
                  <a:cubicBezTo>
                    <a:pt x="14464" y="2259"/>
                    <a:pt x="14717" y="2512"/>
                    <a:pt x="14717" y="2825"/>
                  </a:cubicBezTo>
                  <a:lnTo>
                    <a:pt x="14717" y="8047"/>
                  </a:lnTo>
                  <a:cubicBezTo>
                    <a:pt x="15394" y="8281"/>
                    <a:pt x="15846" y="8920"/>
                    <a:pt x="15846" y="9637"/>
                  </a:cubicBezTo>
                  <a:cubicBezTo>
                    <a:pt x="15846" y="10353"/>
                    <a:pt x="15394" y="10992"/>
                    <a:pt x="14717" y="11226"/>
                  </a:cubicBezTo>
                  <a:lnTo>
                    <a:pt x="14717" y="13024"/>
                  </a:lnTo>
                  <a:cubicBezTo>
                    <a:pt x="14717" y="13337"/>
                    <a:pt x="14464" y="13587"/>
                    <a:pt x="14154" y="13587"/>
                  </a:cubicBezTo>
                  <a:cubicBezTo>
                    <a:pt x="13840" y="13587"/>
                    <a:pt x="13587" y="13337"/>
                    <a:pt x="13587" y="13024"/>
                  </a:cubicBezTo>
                  <a:lnTo>
                    <a:pt x="13587" y="11226"/>
                  </a:lnTo>
                  <a:cubicBezTo>
                    <a:pt x="12910" y="10992"/>
                    <a:pt x="12458" y="10353"/>
                    <a:pt x="12458" y="9637"/>
                  </a:cubicBezTo>
                  <a:cubicBezTo>
                    <a:pt x="12458" y="8920"/>
                    <a:pt x="12910" y="8281"/>
                    <a:pt x="13587" y="8047"/>
                  </a:cubicBezTo>
                  <a:lnTo>
                    <a:pt x="13587" y="2825"/>
                  </a:lnTo>
                  <a:cubicBezTo>
                    <a:pt x="13587" y="2512"/>
                    <a:pt x="13840" y="2259"/>
                    <a:pt x="14154" y="2259"/>
                  </a:cubicBezTo>
                  <a:close/>
                  <a:moveTo>
                    <a:pt x="1693" y="1"/>
                  </a:moveTo>
                  <a:cubicBezTo>
                    <a:pt x="757" y="1"/>
                    <a:pt x="1" y="759"/>
                    <a:pt x="1" y="1696"/>
                  </a:cubicBezTo>
                  <a:lnTo>
                    <a:pt x="1" y="14720"/>
                  </a:lnTo>
                  <a:lnTo>
                    <a:pt x="19273" y="14720"/>
                  </a:lnTo>
                  <a:lnTo>
                    <a:pt x="19273" y="1696"/>
                  </a:lnTo>
                  <a:cubicBezTo>
                    <a:pt x="19270" y="759"/>
                    <a:pt x="18514" y="1"/>
                    <a:pt x="175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203" name="Google Shape;5705;p70">
            <a:extLst>
              <a:ext uri="{FF2B5EF4-FFF2-40B4-BE49-F238E27FC236}">
                <a16:creationId xmlns:a16="http://schemas.microsoft.com/office/drawing/2014/main" id="{C39D94F5-0891-2F14-9FB7-F69868A93D98}"/>
              </a:ext>
            </a:extLst>
          </p:cNvPr>
          <p:cNvGrpSpPr/>
          <p:nvPr/>
        </p:nvGrpSpPr>
        <p:grpSpPr>
          <a:xfrm>
            <a:off x="985404" y="2250055"/>
            <a:ext cx="452313" cy="397581"/>
            <a:chOff x="898875" y="244725"/>
            <a:chExt cx="481800" cy="423500"/>
          </a:xfrm>
          <a:solidFill>
            <a:schemeClr val="tx1"/>
          </a:solidFill>
        </p:grpSpPr>
        <p:sp>
          <p:nvSpPr>
            <p:cNvPr id="204" name="Google Shape;5706;p70">
              <a:extLst>
                <a:ext uri="{FF2B5EF4-FFF2-40B4-BE49-F238E27FC236}">
                  <a16:creationId xmlns:a16="http://schemas.microsoft.com/office/drawing/2014/main" id="{EE8797B6-8082-A8EB-BEEB-33D29C6F2F35}"/>
                </a:ext>
              </a:extLst>
            </p:cNvPr>
            <p:cNvSpPr/>
            <p:nvPr/>
          </p:nvSpPr>
          <p:spPr>
            <a:xfrm>
              <a:off x="1125675" y="470575"/>
              <a:ext cx="28275" cy="28250"/>
            </a:xfrm>
            <a:custGeom>
              <a:avLst/>
              <a:gdLst/>
              <a:ahLst/>
              <a:cxnLst/>
              <a:rect l="l" t="t" r="r" b="b"/>
              <a:pathLst>
                <a:path w="1131" h="1130" extrusionOk="0">
                  <a:moveTo>
                    <a:pt x="564" y="1"/>
                  </a:moveTo>
                  <a:cubicBezTo>
                    <a:pt x="251" y="1"/>
                    <a:pt x="1" y="251"/>
                    <a:pt x="1" y="564"/>
                  </a:cubicBezTo>
                  <a:cubicBezTo>
                    <a:pt x="1" y="877"/>
                    <a:pt x="251" y="1130"/>
                    <a:pt x="564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205" name="Google Shape;5707;p70">
              <a:extLst>
                <a:ext uri="{FF2B5EF4-FFF2-40B4-BE49-F238E27FC236}">
                  <a16:creationId xmlns:a16="http://schemas.microsoft.com/office/drawing/2014/main" id="{A456A3B5-7A7F-57A0-49FE-65FB087195E2}"/>
                </a:ext>
              </a:extLst>
            </p:cNvPr>
            <p:cNvSpPr/>
            <p:nvPr/>
          </p:nvSpPr>
          <p:spPr>
            <a:xfrm>
              <a:off x="898875" y="244725"/>
              <a:ext cx="481800" cy="225875"/>
            </a:xfrm>
            <a:custGeom>
              <a:avLst/>
              <a:gdLst/>
              <a:ahLst/>
              <a:cxnLst/>
              <a:rect l="l" t="t" r="r" b="b"/>
              <a:pathLst>
                <a:path w="19272" h="9035" extrusionOk="0">
                  <a:moveTo>
                    <a:pt x="2825" y="1130"/>
                  </a:moveTo>
                  <a:cubicBezTo>
                    <a:pt x="3135" y="1130"/>
                    <a:pt x="3388" y="1380"/>
                    <a:pt x="3388" y="1693"/>
                  </a:cubicBezTo>
                  <a:lnTo>
                    <a:pt x="3388" y="2259"/>
                  </a:lnTo>
                  <a:lnTo>
                    <a:pt x="2258" y="2259"/>
                  </a:lnTo>
                  <a:lnTo>
                    <a:pt x="2258" y="1693"/>
                  </a:lnTo>
                  <a:cubicBezTo>
                    <a:pt x="2258" y="1380"/>
                    <a:pt x="2511" y="1130"/>
                    <a:pt x="2825" y="1130"/>
                  </a:cubicBezTo>
                  <a:close/>
                  <a:moveTo>
                    <a:pt x="11894" y="1130"/>
                  </a:moveTo>
                  <a:cubicBezTo>
                    <a:pt x="12208" y="1130"/>
                    <a:pt x="12461" y="1380"/>
                    <a:pt x="12461" y="1693"/>
                  </a:cubicBezTo>
                  <a:lnTo>
                    <a:pt x="12461" y="2259"/>
                  </a:lnTo>
                  <a:lnTo>
                    <a:pt x="6814" y="2259"/>
                  </a:lnTo>
                  <a:lnTo>
                    <a:pt x="6814" y="1693"/>
                  </a:lnTo>
                  <a:cubicBezTo>
                    <a:pt x="6814" y="1380"/>
                    <a:pt x="7064" y="1130"/>
                    <a:pt x="7378" y="1130"/>
                  </a:cubicBezTo>
                  <a:close/>
                  <a:moveTo>
                    <a:pt x="5083" y="4518"/>
                  </a:moveTo>
                  <a:cubicBezTo>
                    <a:pt x="5586" y="4518"/>
                    <a:pt x="5836" y="5123"/>
                    <a:pt x="5480" y="5481"/>
                  </a:cubicBezTo>
                  <a:cubicBezTo>
                    <a:pt x="5366" y="5596"/>
                    <a:pt x="5225" y="5647"/>
                    <a:pt x="5086" y="5647"/>
                  </a:cubicBezTo>
                  <a:cubicBezTo>
                    <a:pt x="4796" y="5647"/>
                    <a:pt x="4517" y="5422"/>
                    <a:pt x="4517" y="5081"/>
                  </a:cubicBezTo>
                  <a:cubicBezTo>
                    <a:pt x="4517" y="4768"/>
                    <a:pt x="4770" y="4518"/>
                    <a:pt x="5083" y="4518"/>
                  </a:cubicBezTo>
                  <a:close/>
                  <a:moveTo>
                    <a:pt x="2825" y="1"/>
                  </a:moveTo>
                  <a:cubicBezTo>
                    <a:pt x="1888" y="1"/>
                    <a:pt x="1129" y="757"/>
                    <a:pt x="1129" y="1693"/>
                  </a:cubicBezTo>
                  <a:lnTo>
                    <a:pt x="1129" y="2362"/>
                  </a:lnTo>
                  <a:cubicBezTo>
                    <a:pt x="455" y="2600"/>
                    <a:pt x="3" y="3235"/>
                    <a:pt x="0" y="3952"/>
                  </a:cubicBezTo>
                  <a:lnTo>
                    <a:pt x="0" y="4518"/>
                  </a:lnTo>
                  <a:lnTo>
                    <a:pt x="1695" y="4518"/>
                  </a:lnTo>
                  <a:cubicBezTo>
                    <a:pt x="2629" y="4518"/>
                    <a:pt x="3388" y="5274"/>
                    <a:pt x="3388" y="6210"/>
                  </a:cubicBezTo>
                  <a:lnTo>
                    <a:pt x="3388" y="9035"/>
                  </a:lnTo>
                  <a:lnTo>
                    <a:pt x="5742" y="9035"/>
                  </a:lnTo>
                  <a:cubicBezTo>
                    <a:pt x="6016" y="7123"/>
                    <a:pt x="7652" y="5647"/>
                    <a:pt x="9636" y="5647"/>
                  </a:cubicBezTo>
                  <a:cubicBezTo>
                    <a:pt x="11620" y="5647"/>
                    <a:pt x="13256" y="7123"/>
                    <a:pt x="13533" y="9035"/>
                  </a:cubicBezTo>
                  <a:lnTo>
                    <a:pt x="15884" y="9035"/>
                  </a:lnTo>
                  <a:lnTo>
                    <a:pt x="15884" y="6210"/>
                  </a:lnTo>
                  <a:cubicBezTo>
                    <a:pt x="15884" y="5274"/>
                    <a:pt x="16643" y="4518"/>
                    <a:pt x="17580" y="4518"/>
                  </a:cubicBezTo>
                  <a:lnTo>
                    <a:pt x="19272" y="4518"/>
                  </a:lnTo>
                  <a:lnTo>
                    <a:pt x="19272" y="3952"/>
                  </a:lnTo>
                  <a:cubicBezTo>
                    <a:pt x="19272" y="3015"/>
                    <a:pt x="18513" y="2259"/>
                    <a:pt x="17580" y="2259"/>
                  </a:cubicBezTo>
                  <a:lnTo>
                    <a:pt x="13590" y="2259"/>
                  </a:lnTo>
                  <a:lnTo>
                    <a:pt x="13590" y="1693"/>
                  </a:lnTo>
                  <a:cubicBezTo>
                    <a:pt x="13587" y="757"/>
                    <a:pt x="12831" y="1"/>
                    <a:pt x="11894" y="1"/>
                  </a:cubicBezTo>
                  <a:lnTo>
                    <a:pt x="7378" y="1"/>
                  </a:lnTo>
                  <a:cubicBezTo>
                    <a:pt x="6441" y="1"/>
                    <a:pt x="5685" y="757"/>
                    <a:pt x="5685" y="1693"/>
                  </a:cubicBezTo>
                  <a:lnTo>
                    <a:pt x="5685" y="2259"/>
                  </a:lnTo>
                  <a:lnTo>
                    <a:pt x="4517" y="2259"/>
                  </a:lnTo>
                  <a:lnTo>
                    <a:pt x="4517" y="1693"/>
                  </a:lnTo>
                  <a:cubicBezTo>
                    <a:pt x="4517" y="757"/>
                    <a:pt x="3758" y="1"/>
                    <a:pt x="28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206" name="Google Shape;5708;p70">
              <a:extLst>
                <a:ext uri="{FF2B5EF4-FFF2-40B4-BE49-F238E27FC236}">
                  <a16:creationId xmlns:a16="http://schemas.microsoft.com/office/drawing/2014/main" id="{48A394DF-2010-40CB-C21F-25878DD1B090}"/>
                </a:ext>
              </a:extLst>
            </p:cNvPr>
            <p:cNvSpPr/>
            <p:nvPr/>
          </p:nvSpPr>
          <p:spPr>
            <a:xfrm>
              <a:off x="1324200" y="385900"/>
              <a:ext cx="56475" cy="197625"/>
            </a:xfrm>
            <a:custGeom>
              <a:avLst/>
              <a:gdLst/>
              <a:ahLst/>
              <a:cxnLst/>
              <a:rect l="l" t="t" r="r" b="b"/>
              <a:pathLst>
                <a:path w="2259" h="7905" extrusionOk="0">
                  <a:moveTo>
                    <a:pt x="567" y="0"/>
                  </a:moveTo>
                  <a:cubicBezTo>
                    <a:pt x="254" y="0"/>
                    <a:pt x="1" y="250"/>
                    <a:pt x="1" y="563"/>
                  </a:cubicBezTo>
                  <a:lnTo>
                    <a:pt x="1" y="7339"/>
                  </a:lnTo>
                  <a:cubicBezTo>
                    <a:pt x="1" y="7652"/>
                    <a:pt x="254" y="7905"/>
                    <a:pt x="567" y="7905"/>
                  </a:cubicBezTo>
                  <a:lnTo>
                    <a:pt x="2259" y="7905"/>
                  </a:lnTo>
                  <a:lnTo>
                    <a:pt x="225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207" name="Google Shape;5709;p70">
              <a:extLst>
                <a:ext uri="{FF2B5EF4-FFF2-40B4-BE49-F238E27FC236}">
                  <a16:creationId xmlns:a16="http://schemas.microsoft.com/office/drawing/2014/main" id="{72EC5BF0-F742-065E-CC7D-EEEA4DE10577}"/>
                </a:ext>
              </a:extLst>
            </p:cNvPr>
            <p:cNvSpPr/>
            <p:nvPr/>
          </p:nvSpPr>
          <p:spPr>
            <a:xfrm>
              <a:off x="898875" y="385900"/>
              <a:ext cx="56475" cy="197625"/>
            </a:xfrm>
            <a:custGeom>
              <a:avLst/>
              <a:gdLst/>
              <a:ahLst/>
              <a:cxnLst/>
              <a:rect l="l" t="t" r="r" b="b"/>
              <a:pathLst>
                <a:path w="2259" h="7905" extrusionOk="0">
                  <a:moveTo>
                    <a:pt x="0" y="0"/>
                  </a:moveTo>
                  <a:lnTo>
                    <a:pt x="0" y="7905"/>
                  </a:lnTo>
                  <a:lnTo>
                    <a:pt x="1695" y="7905"/>
                  </a:lnTo>
                  <a:cubicBezTo>
                    <a:pt x="2005" y="7905"/>
                    <a:pt x="2258" y="7652"/>
                    <a:pt x="2258" y="7339"/>
                  </a:cubicBezTo>
                  <a:lnTo>
                    <a:pt x="2258" y="563"/>
                  </a:lnTo>
                  <a:cubicBezTo>
                    <a:pt x="2258" y="250"/>
                    <a:pt x="2005" y="0"/>
                    <a:pt x="16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208" name="Google Shape;5710;p70">
              <a:extLst>
                <a:ext uri="{FF2B5EF4-FFF2-40B4-BE49-F238E27FC236}">
                  <a16:creationId xmlns:a16="http://schemas.microsoft.com/office/drawing/2014/main" id="{26C63276-8FD6-9B76-CE0F-A801B1560159}"/>
                </a:ext>
              </a:extLst>
            </p:cNvPr>
            <p:cNvSpPr/>
            <p:nvPr/>
          </p:nvSpPr>
          <p:spPr>
            <a:xfrm>
              <a:off x="1063650" y="414125"/>
              <a:ext cx="146750" cy="141125"/>
            </a:xfrm>
            <a:custGeom>
              <a:avLst/>
              <a:gdLst/>
              <a:ahLst/>
              <a:cxnLst/>
              <a:rect l="l" t="t" r="r" b="b"/>
              <a:pathLst>
                <a:path w="5870" h="5645" extrusionOk="0">
                  <a:moveTo>
                    <a:pt x="3045" y="1127"/>
                  </a:moveTo>
                  <a:cubicBezTo>
                    <a:pt x="3263" y="1127"/>
                    <a:pt x="3483" y="1169"/>
                    <a:pt x="3692" y="1256"/>
                  </a:cubicBezTo>
                  <a:cubicBezTo>
                    <a:pt x="4325" y="1518"/>
                    <a:pt x="4740" y="2135"/>
                    <a:pt x="4740" y="2822"/>
                  </a:cubicBezTo>
                  <a:cubicBezTo>
                    <a:pt x="4737" y="3758"/>
                    <a:pt x="3981" y="4514"/>
                    <a:pt x="3045" y="4517"/>
                  </a:cubicBezTo>
                  <a:cubicBezTo>
                    <a:pt x="2358" y="4517"/>
                    <a:pt x="1741" y="4102"/>
                    <a:pt x="1479" y="3469"/>
                  </a:cubicBezTo>
                  <a:cubicBezTo>
                    <a:pt x="1217" y="2837"/>
                    <a:pt x="1362" y="2108"/>
                    <a:pt x="1847" y="1623"/>
                  </a:cubicBezTo>
                  <a:cubicBezTo>
                    <a:pt x="2171" y="1299"/>
                    <a:pt x="2604" y="1127"/>
                    <a:pt x="3045" y="1127"/>
                  </a:cubicBezTo>
                  <a:close/>
                  <a:moveTo>
                    <a:pt x="3045" y="0"/>
                  </a:moveTo>
                  <a:cubicBezTo>
                    <a:pt x="1904" y="0"/>
                    <a:pt x="874" y="687"/>
                    <a:pt x="437" y="1741"/>
                  </a:cubicBezTo>
                  <a:cubicBezTo>
                    <a:pt x="1" y="2798"/>
                    <a:pt x="242" y="4011"/>
                    <a:pt x="1049" y="4818"/>
                  </a:cubicBezTo>
                  <a:cubicBezTo>
                    <a:pt x="1588" y="5358"/>
                    <a:pt x="2310" y="5645"/>
                    <a:pt x="3045" y="5645"/>
                  </a:cubicBezTo>
                  <a:cubicBezTo>
                    <a:pt x="3409" y="5645"/>
                    <a:pt x="3776" y="5574"/>
                    <a:pt x="4126" y="5430"/>
                  </a:cubicBezTo>
                  <a:cubicBezTo>
                    <a:pt x="5180" y="4993"/>
                    <a:pt x="5870" y="3963"/>
                    <a:pt x="5870" y="2822"/>
                  </a:cubicBezTo>
                  <a:cubicBezTo>
                    <a:pt x="5867" y="1262"/>
                    <a:pt x="4605" y="0"/>
                    <a:pt x="30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209" name="Google Shape;5711;p70">
              <a:extLst>
                <a:ext uri="{FF2B5EF4-FFF2-40B4-BE49-F238E27FC236}">
                  <a16:creationId xmlns:a16="http://schemas.microsoft.com/office/drawing/2014/main" id="{D6C29FA9-EB00-FA0E-735F-05DF60BC57F1}"/>
                </a:ext>
              </a:extLst>
            </p:cNvPr>
            <p:cNvSpPr/>
            <p:nvPr/>
          </p:nvSpPr>
          <p:spPr>
            <a:xfrm>
              <a:off x="898875" y="498800"/>
              <a:ext cx="481800" cy="169425"/>
            </a:xfrm>
            <a:custGeom>
              <a:avLst/>
              <a:gdLst/>
              <a:ahLst/>
              <a:cxnLst/>
              <a:rect l="l" t="t" r="r" b="b"/>
              <a:pathLst>
                <a:path w="19272" h="6777" extrusionOk="0">
                  <a:moveTo>
                    <a:pt x="3388" y="1"/>
                  </a:moveTo>
                  <a:lnTo>
                    <a:pt x="3388" y="2823"/>
                  </a:lnTo>
                  <a:cubicBezTo>
                    <a:pt x="3388" y="3759"/>
                    <a:pt x="2629" y="4515"/>
                    <a:pt x="1695" y="4518"/>
                  </a:cubicBezTo>
                  <a:lnTo>
                    <a:pt x="0" y="4518"/>
                  </a:lnTo>
                  <a:lnTo>
                    <a:pt x="0" y="5081"/>
                  </a:lnTo>
                  <a:cubicBezTo>
                    <a:pt x="0" y="6017"/>
                    <a:pt x="759" y="6773"/>
                    <a:pt x="1695" y="6776"/>
                  </a:cubicBezTo>
                  <a:lnTo>
                    <a:pt x="17580" y="6776"/>
                  </a:lnTo>
                  <a:cubicBezTo>
                    <a:pt x="18513" y="6773"/>
                    <a:pt x="19272" y="6017"/>
                    <a:pt x="19272" y="5081"/>
                  </a:cubicBezTo>
                  <a:lnTo>
                    <a:pt x="19272" y="4518"/>
                  </a:lnTo>
                  <a:lnTo>
                    <a:pt x="17580" y="4518"/>
                  </a:lnTo>
                  <a:cubicBezTo>
                    <a:pt x="16643" y="4515"/>
                    <a:pt x="15884" y="3759"/>
                    <a:pt x="15884" y="2823"/>
                  </a:cubicBezTo>
                  <a:lnTo>
                    <a:pt x="15884" y="1"/>
                  </a:lnTo>
                  <a:lnTo>
                    <a:pt x="13533" y="1"/>
                  </a:lnTo>
                  <a:cubicBezTo>
                    <a:pt x="13256" y="1910"/>
                    <a:pt x="11620" y="3389"/>
                    <a:pt x="9636" y="3389"/>
                  </a:cubicBezTo>
                  <a:cubicBezTo>
                    <a:pt x="7652" y="3389"/>
                    <a:pt x="6016" y="1910"/>
                    <a:pt x="5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210" name="Google Shape;5712;p70">
            <a:extLst>
              <a:ext uri="{FF2B5EF4-FFF2-40B4-BE49-F238E27FC236}">
                <a16:creationId xmlns:a16="http://schemas.microsoft.com/office/drawing/2014/main" id="{19C21FE8-1160-F5B0-6A7E-88ECBDC3B5E8}"/>
              </a:ext>
            </a:extLst>
          </p:cNvPr>
          <p:cNvGrpSpPr/>
          <p:nvPr/>
        </p:nvGrpSpPr>
        <p:grpSpPr>
          <a:xfrm>
            <a:off x="7177692" y="2222780"/>
            <a:ext cx="452337" cy="452337"/>
            <a:chOff x="1492675" y="2620775"/>
            <a:chExt cx="481825" cy="481825"/>
          </a:xfrm>
          <a:solidFill>
            <a:schemeClr val="tx1"/>
          </a:solidFill>
        </p:grpSpPr>
        <p:sp>
          <p:nvSpPr>
            <p:cNvPr id="211" name="Google Shape;5713;p70">
              <a:extLst>
                <a:ext uri="{FF2B5EF4-FFF2-40B4-BE49-F238E27FC236}">
                  <a16:creationId xmlns:a16="http://schemas.microsoft.com/office/drawing/2014/main" id="{FC3F2B60-0D99-BEE3-7106-CD26CA6ECC7E}"/>
                </a:ext>
              </a:extLst>
            </p:cNvPr>
            <p:cNvSpPr/>
            <p:nvPr/>
          </p:nvSpPr>
          <p:spPr>
            <a:xfrm>
              <a:off x="1677125" y="2620775"/>
              <a:ext cx="112950" cy="113850"/>
            </a:xfrm>
            <a:custGeom>
              <a:avLst/>
              <a:gdLst/>
              <a:ahLst/>
              <a:cxnLst/>
              <a:rect l="l" t="t" r="r" b="b"/>
              <a:pathLst>
                <a:path w="4518" h="4554" extrusionOk="0">
                  <a:moveTo>
                    <a:pt x="2259" y="0"/>
                  </a:moveTo>
                  <a:cubicBezTo>
                    <a:pt x="1009" y="0"/>
                    <a:pt x="0" y="1048"/>
                    <a:pt x="0" y="2298"/>
                  </a:cubicBezTo>
                  <a:cubicBezTo>
                    <a:pt x="0" y="3544"/>
                    <a:pt x="1009" y="4553"/>
                    <a:pt x="2259" y="4553"/>
                  </a:cubicBezTo>
                  <a:cubicBezTo>
                    <a:pt x="3505" y="4553"/>
                    <a:pt x="4517" y="3544"/>
                    <a:pt x="4517" y="2298"/>
                  </a:cubicBezTo>
                  <a:cubicBezTo>
                    <a:pt x="4517" y="1048"/>
                    <a:pt x="3505" y="0"/>
                    <a:pt x="22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212" name="Google Shape;5714;p70">
              <a:extLst>
                <a:ext uri="{FF2B5EF4-FFF2-40B4-BE49-F238E27FC236}">
                  <a16:creationId xmlns:a16="http://schemas.microsoft.com/office/drawing/2014/main" id="{C0C85865-6BC9-0776-26CD-2F24F6C17F99}"/>
                </a:ext>
              </a:extLst>
            </p:cNvPr>
            <p:cNvSpPr/>
            <p:nvPr/>
          </p:nvSpPr>
          <p:spPr>
            <a:xfrm>
              <a:off x="1492675" y="2734675"/>
              <a:ext cx="481825" cy="367925"/>
            </a:xfrm>
            <a:custGeom>
              <a:avLst/>
              <a:gdLst/>
              <a:ahLst/>
              <a:cxnLst/>
              <a:rect l="l" t="t" r="r" b="b"/>
              <a:pathLst>
                <a:path w="19273" h="14717" extrusionOk="0">
                  <a:moveTo>
                    <a:pt x="5120" y="4517"/>
                  </a:moveTo>
                  <a:cubicBezTo>
                    <a:pt x="5623" y="4517"/>
                    <a:pt x="5873" y="5122"/>
                    <a:pt x="5517" y="5481"/>
                  </a:cubicBezTo>
                  <a:cubicBezTo>
                    <a:pt x="5403" y="5595"/>
                    <a:pt x="5262" y="5647"/>
                    <a:pt x="5123" y="5647"/>
                  </a:cubicBezTo>
                  <a:cubicBezTo>
                    <a:pt x="4833" y="5647"/>
                    <a:pt x="4554" y="5421"/>
                    <a:pt x="4554" y="5080"/>
                  </a:cubicBezTo>
                  <a:cubicBezTo>
                    <a:pt x="4554" y="4767"/>
                    <a:pt x="4807" y="4517"/>
                    <a:pt x="5120" y="4517"/>
                  </a:cubicBezTo>
                  <a:close/>
                  <a:moveTo>
                    <a:pt x="3991" y="0"/>
                  </a:moveTo>
                  <a:cubicBezTo>
                    <a:pt x="3677" y="0"/>
                    <a:pt x="3425" y="250"/>
                    <a:pt x="3425" y="563"/>
                  </a:cubicBezTo>
                  <a:lnTo>
                    <a:pt x="3425" y="2572"/>
                  </a:lnTo>
                  <a:cubicBezTo>
                    <a:pt x="2455" y="3367"/>
                    <a:pt x="1750" y="4439"/>
                    <a:pt x="1401" y="5646"/>
                  </a:cubicBezTo>
                  <a:lnTo>
                    <a:pt x="564" y="5646"/>
                  </a:lnTo>
                  <a:cubicBezTo>
                    <a:pt x="251" y="5646"/>
                    <a:pt x="1" y="5896"/>
                    <a:pt x="1" y="6209"/>
                  </a:cubicBezTo>
                  <a:lnTo>
                    <a:pt x="1" y="9597"/>
                  </a:lnTo>
                  <a:cubicBezTo>
                    <a:pt x="1" y="9910"/>
                    <a:pt x="251" y="10163"/>
                    <a:pt x="564" y="10163"/>
                  </a:cubicBezTo>
                  <a:lnTo>
                    <a:pt x="1850" y="10163"/>
                  </a:lnTo>
                  <a:cubicBezTo>
                    <a:pt x="2446" y="11322"/>
                    <a:pt x="3391" y="12265"/>
                    <a:pt x="4554" y="12858"/>
                  </a:cubicBezTo>
                  <a:lnTo>
                    <a:pt x="4554" y="14153"/>
                  </a:lnTo>
                  <a:cubicBezTo>
                    <a:pt x="4554" y="14463"/>
                    <a:pt x="4807" y="14716"/>
                    <a:pt x="5120" y="14716"/>
                  </a:cubicBezTo>
                  <a:lnTo>
                    <a:pt x="7378" y="14716"/>
                  </a:lnTo>
                  <a:cubicBezTo>
                    <a:pt x="7688" y="14716"/>
                    <a:pt x="7941" y="14463"/>
                    <a:pt x="7941" y="14153"/>
                  </a:cubicBezTo>
                  <a:lnTo>
                    <a:pt x="7941" y="13551"/>
                  </a:lnTo>
                  <a:lnTo>
                    <a:pt x="11329" y="13551"/>
                  </a:lnTo>
                  <a:lnTo>
                    <a:pt x="11329" y="14153"/>
                  </a:lnTo>
                  <a:cubicBezTo>
                    <a:pt x="11329" y="14463"/>
                    <a:pt x="11582" y="14716"/>
                    <a:pt x="11895" y="14716"/>
                  </a:cubicBezTo>
                  <a:lnTo>
                    <a:pt x="14154" y="14716"/>
                  </a:lnTo>
                  <a:cubicBezTo>
                    <a:pt x="14464" y="14716"/>
                    <a:pt x="14717" y="14463"/>
                    <a:pt x="14717" y="14153"/>
                  </a:cubicBezTo>
                  <a:lnTo>
                    <a:pt x="14717" y="12864"/>
                  </a:lnTo>
                  <a:cubicBezTo>
                    <a:pt x="16647" y="11880"/>
                    <a:pt x="17945" y="9958"/>
                    <a:pt x="18107" y="7808"/>
                  </a:cubicBezTo>
                  <a:cubicBezTo>
                    <a:pt x="18800" y="7582"/>
                    <a:pt x="19270" y="6938"/>
                    <a:pt x="19273" y="6209"/>
                  </a:cubicBezTo>
                  <a:lnTo>
                    <a:pt x="19273" y="5080"/>
                  </a:lnTo>
                  <a:cubicBezTo>
                    <a:pt x="19273" y="4767"/>
                    <a:pt x="19020" y="4517"/>
                    <a:pt x="18707" y="4517"/>
                  </a:cubicBezTo>
                  <a:cubicBezTo>
                    <a:pt x="18393" y="4517"/>
                    <a:pt x="18144" y="4767"/>
                    <a:pt x="18144" y="5080"/>
                  </a:cubicBezTo>
                  <a:lnTo>
                    <a:pt x="18144" y="6209"/>
                  </a:lnTo>
                  <a:cubicBezTo>
                    <a:pt x="18141" y="6300"/>
                    <a:pt x="18116" y="6387"/>
                    <a:pt x="18074" y="6465"/>
                  </a:cubicBezTo>
                  <a:cubicBezTo>
                    <a:pt x="17647" y="3454"/>
                    <a:pt x="15021" y="1129"/>
                    <a:pt x="11895" y="1129"/>
                  </a:cubicBezTo>
                  <a:lnTo>
                    <a:pt x="7378" y="1129"/>
                  </a:lnTo>
                  <a:cubicBezTo>
                    <a:pt x="7020" y="1129"/>
                    <a:pt x="6665" y="1166"/>
                    <a:pt x="6315" y="1232"/>
                  </a:cubicBezTo>
                  <a:cubicBezTo>
                    <a:pt x="5788" y="464"/>
                    <a:pt x="4921" y="3"/>
                    <a:pt x="39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sp>
        <p:nvSpPr>
          <p:cNvPr id="213" name="Google Shape;5715;p70">
            <a:extLst>
              <a:ext uri="{FF2B5EF4-FFF2-40B4-BE49-F238E27FC236}">
                <a16:creationId xmlns:a16="http://schemas.microsoft.com/office/drawing/2014/main" id="{46156EFB-DC32-D639-9DED-D813ADB94B45}"/>
              </a:ext>
            </a:extLst>
          </p:cNvPr>
          <p:cNvSpPr/>
          <p:nvPr/>
        </p:nvSpPr>
        <p:spPr>
          <a:xfrm>
            <a:off x="7710954" y="2222668"/>
            <a:ext cx="470011" cy="452337"/>
          </a:xfrm>
          <a:custGeom>
            <a:avLst/>
            <a:gdLst/>
            <a:ahLst/>
            <a:cxnLst/>
            <a:rect l="l" t="t" r="r" b="b"/>
            <a:pathLst>
              <a:path w="20026" h="19273" extrusionOk="0">
                <a:moveTo>
                  <a:pt x="14841" y="2901"/>
                </a:moveTo>
                <a:cubicBezTo>
                  <a:pt x="15282" y="2901"/>
                  <a:pt x="15717" y="3074"/>
                  <a:pt x="16042" y="3397"/>
                </a:cubicBezTo>
                <a:cubicBezTo>
                  <a:pt x="16704" y="4059"/>
                  <a:pt x="16704" y="5131"/>
                  <a:pt x="16042" y="5794"/>
                </a:cubicBezTo>
                <a:cubicBezTo>
                  <a:pt x="15717" y="6118"/>
                  <a:pt x="15284" y="6290"/>
                  <a:pt x="14843" y="6290"/>
                </a:cubicBezTo>
                <a:cubicBezTo>
                  <a:pt x="14625" y="6290"/>
                  <a:pt x="14405" y="6248"/>
                  <a:pt x="14196" y="6161"/>
                </a:cubicBezTo>
                <a:cubicBezTo>
                  <a:pt x="13563" y="5899"/>
                  <a:pt x="13151" y="5282"/>
                  <a:pt x="13151" y="4595"/>
                </a:cubicBezTo>
                <a:cubicBezTo>
                  <a:pt x="13151" y="3912"/>
                  <a:pt x="13563" y="3294"/>
                  <a:pt x="14196" y="3029"/>
                </a:cubicBezTo>
                <a:cubicBezTo>
                  <a:pt x="14404" y="2943"/>
                  <a:pt x="14623" y="2901"/>
                  <a:pt x="14841" y="2901"/>
                </a:cubicBezTo>
                <a:close/>
                <a:moveTo>
                  <a:pt x="10859" y="4837"/>
                </a:moveTo>
                <a:cubicBezTo>
                  <a:pt x="11001" y="4837"/>
                  <a:pt x="11142" y="4890"/>
                  <a:pt x="11251" y="4996"/>
                </a:cubicBezTo>
                <a:lnTo>
                  <a:pt x="12049" y="5794"/>
                </a:lnTo>
                <a:cubicBezTo>
                  <a:pt x="12269" y="6014"/>
                  <a:pt x="12269" y="6372"/>
                  <a:pt x="12049" y="6592"/>
                </a:cubicBezTo>
                <a:cubicBezTo>
                  <a:pt x="11939" y="6702"/>
                  <a:pt x="11794" y="6757"/>
                  <a:pt x="11650" y="6757"/>
                </a:cubicBezTo>
                <a:cubicBezTo>
                  <a:pt x="11505" y="6757"/>
                  <a:pt x="11361" y="6702"/>
                  <a:pt x="11251" y="6592"/>
                </a:cubicBezTo>
                <a:lnTo>
                  <a:pt x="10453" y="5794"/>
                </a:lnTo>
                <a:cubicBezTo>
                  <a:pt x="10239" y="5571"/>
                  <a:pt x="10242" y="5219"/>
                  <a:pt x="10459" y="5002"/>
                </a:cubicBezTo>
                <a:cubicBezTo>
                  <a:pt x="10570" y="4892"/>
                  <a:pt x="10715" y="4837"/>
                  <a:pt x="10859" y="4837"/>
                </a:cubicBezTo>
                <a:close/>
                <a:moveTo>
                  <a:pt x="13255" y="7232"/>
                </a:moveTo>
                <a:cubicBezTo>
                  <a:pt x="13396" y="7232"/>
                  <a:pt x="13538" y="7284"/>
                  <a:pt x="13648" y="7390"/>
                </a:cubicBezTo>
                <a:lnTo>
                  <a:pt x="14446" y="8188"/>
                </a:lnTo>
                <a:cubicBezTo>
                  <a:pt x="14665" y="8411"/>
                  <a:pt x="14665" y="8766"/>
                  <a:pt x="14446" y="8989"/>
                </a:cubicBezTo>
                <a:cubicBezTo>
                  <a:pt x="14336" y="9099"/>
                  <a:pt x="14191" y="9154"/>
                  <a:pt x="14047" y="9154"/>
                </a:cubicBezTo>
                <a:cubicBezTo>
                  <a:pt x="13902" y="9154"/>
                  <a:pt x="13758" y="9099"/>
                  <a:pt x="13648" y="8989"/>
                </a:cubicBezTo>
                <a:lnTo>
                  <a:pt x="12850" y="8188"/>
                </a:lnTo>
                <a:cubicBezTo>
                  <a:pt x="12633" y="7968"/>
                  <a:pt x="12636" y="7616"/>
                  <a:pt x="12856" y="7399"/>
                </a:cubicBezTo>
                <a:cubicBezTo>
                  <a:pt x="12966" y="7287"/>
                  <a:pt x="13110" y="7232"/>
                  <a:pt x="13255" y="7232"/>
                </a:cubicBezTo>
                <a:close/>
                <a:moveTo>
                  <a:pt x="10846" y="8029"/>
                </a:moveTo>
                <a:cubicBezTo>
                  <a:pt x="10991" y="8029"/>
                  <a:pt x="11135" y="8084"/>
                  <a:pt x="11245" y="8194"/>
                </a:cubicBezTo>
                <a:cubicBezTo>
                  <a:pt x="11462" y="8411"/>
                  <a:pt x="11465" y="8763"/>
                  <a:pt x="11251" y="8986"/>
                </a:cubicBezTo>
                <a:lnTo>
                  <a:pt x="11251" y="8989"/>
                </a:lnTo>
                <a:lnTo>
                  <a:pt x="10778" y="9461"/>
                </a:lnTo>
                <a:cubicBezTo>
                  <a:pt x="11088" y="10106"/>
                  <a:pt x="10959" y="10874"/>
                  <a:pt x="10453" y="11383"/>
                </a:cubicBezTo>
                <a:cubicBezTo>
                  <a:pt x="10343" y="11493"/>
                  <a:pt x="10198" y="11548"/>
                  <a:pt x="10054" y="11548"/>
                </a:cubicBezTo>
                <a:cubicBezTo>
                  <a:pt x="9909" y="11548"/>
                  <a:pt x="9765" y="11493"/>
                  <a:pt x="9655" y="11383"/>
                </a:cubicBezTo>
                <a:cubicBezTo>
                  <a:pt x="9435" y="11163"/>
                  <a:pt x="9435" y="10804"/>
                  <a:pt x="9655" y="10585"/>
                </a:cubicBezTo>
                <a:cubicBezTo>
                  <a:pt x="10010" y="10229"/>
                  <a:pt x="9757" y="9621"/>
                  <a:pt x="9254" y="9621"/>
                </a:cubicBezTo>
                <a:cubicBezTo>
                  <a:pt x="8751" y="9621"/>
                  <a:pt x="8498" y="10229"/>
                  <a:pt x="8857" y="10585"/>
                </a:cubicBezTo>
                <a:cubicBezTo>
                  <a:pt x="9441" y="11166"/>
                  <a:pt x="9519" y="12084"/>
                  <a:pt x="9043" y="12756"/>
                </a:cubicBezTo>
                <a:cubicBezTo>
                  <a:pt x="8717" y="13218"/>
                  <a:pt x="8196" y="13472"/>
                  <a:pt x="7661" y="13472"/>
                </a:cubicBezTo>
                <a:cubicBezTo>
                  <a:pt x="7415" y="13472"/>
                  <a:pt x="7167" y="13419"/>
                  <a:pt x="6933" y="13307"/>
                </a:cubicBezTo>
                <a:lnTo>
                  <a:pt x="6460" y="13777"/>
                </a:lnTo>
                <a:cubicBezTo>
                  <a:pt x="6351" y="13882"/>
                  <a:pt x="6210" y="13935"/>
                  <a:pt x="6068" y="13935"/>
                </a:cubicBezTo>
                <a:cubicBezTo>
                  <a:pt x="5924" y="13935"/>
                  <a:pt x="5779" y="13880"/>
                  <a:pt x="5668" y="13771"/>
                </a:cubicBezTo>
                <a:cubicBezTo>
                  <a:pt x="5451" y="13551"/>
                  <a:pt x="5448" y="13198"/>
                  <a:pt x="5662" y="12979"/>
                </a:cubicBezTo>
                <a:lnTo>
                  <a:pt x="6135" y="12506"/>
                </a:lnTo>
                <a:cubicBezTo>
                  <a:pt x="5824" y="11861"/>
                  <a:pt x="5957" y="11091"/>
                  <a:pt x="6460" y="10582"/>
                </a:cubicBezTo>
                <a:cubicBezTo>
                  <a:pt x="6570" y="10476"/>
                  <a:pt x="6711" y="10424"/>
                  <a:pt x="6852" y="10424"/>
                </a:cubicBezTo>
                <a:cubicBezTo>
                  <a:pt x="6997" y="10424"/>
                  <a:pt x="7142" y="10479"/>
                  <a:pt x="7252" y="10591"/>
                </a:cubicBezTo>
                <a:cubicBezTo>
                  <a:pt x="7469" y="10808"/>
                  <a:pt x="7472" y="11160"/>
                  <a:pt x="7258" y="11383"/>
                </a:cubicBezTo>
                <a:cubicBezTo>
                  <a:pt x="6902" y="11738"/>
                  <a:pt x="7155" y="12346"/>
                  <a:pt x="7658" y="12346"/>
                </a:cubicBezTo>
                <a:cubicBezTo>
                  <a:pt x="8161" y="12346"/>
                  <a:pt x="8414" y="11738"/>
                  <a:pt x="8059" y="11383"/>
                </a:cubicBezTo>
                <a:cubicBezTo>
                  <a:pt x="7475" y="10798"/>
                  <a:pt x="7393" y="9883"/>
                  <a:pt x="7869" y="9209"/>
                </a:cubicBezTo>
                <a:cubicBezTo>
                  <a:pt x="8195" y="8749"/>
                  <a:pt x="8716" y="8495"/>
                  <a:pt x="9251" y="8495"/>
                </a:cubicBezTo>
                <a:cubicBezTo>
                  <a:pt x="9497" y="8495"/>
                  <a:pt x="9746" y="8549"/>
                  <a:pt x="9980" y="8660"/>
                </a:cubicBezTo>
                <a:lnTo>
                  <a:pt x="10453" y="8188"/>
                </a:lnTo>
                <a:cubicBezTo>
                  <a:pt x="10563" y="8082"/>
                  <a:pt x="10705" y="8029"/>
                  <a:pt x="10846" y="8029"/>
                </a:cubicBezTo>
                <a:close/>
                <a:moveTo>
                  <a:pt x="13208" y="0"/>
                </a:moveTo>
                <a:cubicBezTo>
                  <a:pt x="11632" y="0"/>
                  <a:pt x="10059" y="597"/>
                  <a:pt x="8857" y="1801"/>
                </a:cubicBezTo>
                <a:lnTo>
                  <a:pt x="8456" y="2201"/>
                </a:lnTo>
                <a:lnTo>
                  <a:pt x="9655" y="3397"/>
                </a:lnTo>
                <a:cubicBezTo>
                  <a:pt x="9869" y="3620"/>
                  <a:pt x="9866" y="3972"/>
                  <a:pt x="9646" y="4189"/>
                </a:cubicBezTo>
                <a:cubicBezTo>
                  <a:pt x="9536" y="4300"/>
                  <a:pt x="9391" y="4356"/>
                  <a:pt x="9246" y="4356"/>
                </a:cubicBezTo>
                <a:cubicBezTo>
                  <a:pt x="9106" y="4356"/>
                  <a:pt x="8965" y="4303"/>
                  <a:pt x="8857" y="4198"/>
                </a:cubicBezTo>
                <a:lnTo>
                  <a:pt x="7658" y="2999"/>
                </a:lnTo>
                <a:lnTo>
                  <a:pt x="663" y="9994"/>
                </a:lnTo>
                <a:cubicBezTo>
                  <a:pt x="1" y="10654"/>
                  <a:pt x="1" y="11726"/>
                  <a:pt x="663" y="12388"/>
                </a:cubicBezTo>
                <a:lnTo>
                  <a:pt x="7053" y="18775"/>
                </a:lnTo>
                <a:cubicBezTo>
                  <a:pt x="7383" y="19107"/>
                  <a:pt x="7816" y="19272"/>
                  <a:pt x="8249" y="19272"/>
                </a:cubicBezTo>
                <a:cubicBezTo>
                  <a:pt x="8682" y="19272"/>
                  <a:pt x="9116" y="19107"/>
                  <a:pt x="9447" y="18775"/>
                </a:cubicBezTo>
                <a:lnTo>
                  <a:pt x="16442" y="11783"/>
                </a:lnTo>
                <a:lnTo>
                  <a:pt x="15244" y="10585"/>
                </a:lnTo>
                <a:cubicBezTo>
                  <a:pt x="15030" y="10362"/>
                  <a:pt x="15033" y="10010"/>
                  <a:pt x="15250" y="9793"/>
                </a:cubicBezTo>
                <a:cubicBezTo>
                  <a:pt x="15361" y="9683"/>
                  <a:pt x="15506" y="9628"/>
                  <a:pt x="15650" y="9628"/>
                </a:cubicBezTo>
                <a:cubicBezTo>
                  <a:pt x="15792" y="9628"/>
                  <a:pt x="15933" y="9681"/>
                  <a:pt x="16042" y="9787"/>
                </a:cubicBezTo>
                <a:lnTo>
                  <a:pt x="17240" y="10982"/>
                </a:lnTo>
                <a:lnTo>
                  <a:pt x="17641" y="10585"/>
                </a:lnTo>
                <a:cubicBezTo>
                  <a:pt x="19923" y="8299"/>
                  <a:pt x="20025" y="4677"/>
                  <a:pt x="17999" y="2240"/>
                </a:cubicBezTo>
                <a:lnTo>
                  <a:pt x="19237" y="1003"/>
                </a:lnTo>
                <a:cubicBezTo>
                  <a:pt x="19456" y="783"/>
                  <a:pt x="19456" y="425"/>
                  <a:pt x="19237" y="205"/>
                </a:cubicBezTo>
                <a:cubicBezTo>
                  <a:pt x="19127" y="95"/>
                  <a:pt x="18982" y="40"/>
                  <a:pt x="18838" y="40"/>
                </a:cubicBezTo>
                <a:cubicBezTo>
                  <a:pt x="18693" y="40"/>
                  <a:pt x="18548" y="95"/>
                  <a:pt x="18439" y="205"/>
                </a:cubicBezTo>
                <a:lnTo>
                  <a:pt x="17198" y="1443"/>
                </a:lnTo>
                <a:cubicBezTo>
                  <a:pt x="16045" y="483"/>
                  <a:pt x="14625" y="0"/>
                  <a:pt x="1320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435D74"/>
              </a:solidFill>
            </a:endParaRPr>
          </a:p>
        </p:txBody>
      </p:sp>
      <p:grpSp>
        <p:nvGrpSpPr>
          <p:cNvPr id="214" name="Google Shape;5716;p70">
            <a:extLst>
              <a:ext uri="{FF2B5EF4-FFF2-40B4-BE49-F238E27FC236}">
                <a16:creationId xmlns:a16="http://schemas.microsoft.com/office/drawing/2014/main" id="{4D8941C2-5A45-642C-8A9A-0026A89C0B69}"/>
              </a:ext>
            </a:extLst>
          </p:cNvPr>
          <p:cNvGrpSpPr/>
          <p:nvPr/>
        </p:nvGrpSpPr>
        <p:grpSpPr>
          <a:xfrm>
            <a:off x="8276029" y="2244090"/>
            <a:ext cx="444780" cy="409716"/>
            <a:chOff x="2682350" y="2643425"/>
            <a:chExt cx="473775" cy="436425"/>
          </a:xfrm>
          <a:solidFill>
            <a:schemeClr val="tx1"/>
          </a:solidFill>
        </p:grpSpPr>
        <p:sp>
          <p:nvSpPr>
            <p:cNvPr id="215" name="Google Shape;5717;p70">
              <a:extLst>
                <a:ext uri="{FF2B5EF4-FFF2-40B4-BE49-F238E27FC236}">
                  <a16:creationId xmlns:a16="http://schemas.microsoft.com/office/drawing/2014/main" id="{8DD7A8B6-5ABB-C036-0F08-030D6CCBE6F9}"/>
                </a:ext>
              </a:extLst>
            </p:cNvPr>
            <p:cNvSpPr/>
            <p:nvPr/>
          </p:nvSpPr>
          <p:spPr>
            <a:xfrm>
              <a:off x="2682350" y="2725775"/>
              <a:ext cx="70175" cy="73425"/>
            </a:xfrm>
            <a:custGeom>
              <a:avLst/>
              <a:gdLst/>
              <a:ahLst/>
              <a:cxnLst/>
              <a:rect l="l" t="t" r="r" b="b"/>
              <a:pathLst>
                <a:path w="2807" h="2937" extrusionOk="0">
                  <a:moveTo>
                    <a:pt x="1130" y="1"/>
                  </a:moveTo>
                  <a:cubicBezTo>
                    <a:pt x="506" y="1"/>
                    <a:pt x="1" y="504"/>
                    <a:pt x="1" y="1130"/>
                  </a:cubicBezTo>
                  <a:lnTo>
                    <a:pt x="1" y="2937"/>
                  </a:lnTo>
                  <a:lnTo>
                    <a:pt x="1991" y="2937"/>
                  </a:lnTo>
                  <a:cubicBezTo>
                    <a:pt x="2443" y="2937"/>
                    <a:pt x="2807" y="2572"/>
                    <a:pt x="2807" y="2124"/>
                  </a:cubicBezTo>
                  <a:lnTo>
                    <a:pt x="280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216" name="Google Shape;5718;p70">
              <a:extLst>
                <a:ext uri="{FF2B5EF4-FFF2-40B4-BE49-F238E27FC236}">
                  <a16:creationId xmlns:a16="http://schemas.microsoft.com/office/drawing/2014/main" id="{AE2CB165-58A9-407C-12B3-C3CC314F1446}"/>
                </a:ext>
              </a:extLst>
            </p:cNvPr>
            <p:cNvSpPr/>
            <p:nvPr/>
          </p:nvSpPr>
          <p:spPr>
            <a:xfrm>
              <a:off x="2682350" y="3006350"/>
              <a:ext cx="70175" cy="73500"/>
            </a:xfrm>
            <a:custGeom>
              <a:avLst/>
              <a:gdLst/>
              <a:ahLst/>
              <a:cxnLst/>
              <a:rect l="l" t="t" r="r" b="b"/>
              <a:pathLst>
                <a:path w="2807" h="2940" extrusionOk="0">
                  <a:moveTo>
                    <a:pt x="1" y="1"/>
                  </a:moveTo>
                  <a:lnTo>
                    <a:pt x="1" y="1811"/>
                  </a:lnTo>
                  <a:cubicBezTo>
                    <a:pt x="1" y="2434"/>
                    <a:pt x="506" y="2940"/>
                    <a:pt x="1130" y="2940"/>
                  </a:cubicBezTo>
                  <a:lnTo>
                    <a:pt x="2807" y="2940"/>
                  </a:lnTo>
                  <a:lnTo>
                    <a:pt x="2807" y="817"/>
                  </a:lnTo>
                  <a:cubicBezTo>
                    <a:pt x="2807" y="365"/>
                    <a:pt x="2443" y="4"/>
                    <a:pt x="19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217" name="Google Shape;5719;p70">
              <a:extLst>
                <a:ext uri="{FF2B5EF4-FFF2-40B4-BE49-F238E27FC236}">
                  <a16:creationId xmlns:a16="http://schemas.microsoft.com/office/drawing/2014/main" id="{24CE7297-F9D0-35C3-1D83-DCBD598C33D7}"/>
                </a:ext>
              </a:extLst>
            </p:cNvPr>
            <p:cNvSpPr/>
            <p:nvPr/>
          </p:nvSpPr>
          <p:spPr>
            <a:xfrm>
              <a:off x="3085925" y="2725700"/>
              <a:ext cx="70200" cy="73500"/>
            </a:xfrm>
            <a:custGeom>
              <a:avLst/>
              <a:gdLst/>
              <a:ahLst/>
              <a:cxnLst/>
              <a:rect l="l" t="t" r="r" b="b"/>
              <a:pathLst>
                <a:path w="2808" h="2940" extrusionOk="0">
                  <a:moveTo>
                    <a:pt x="1" y="1"/>
                  </a:moveTo>
                  <a:lnTo>
                    <a:pt x="1" y="2127"/>
                  </a:lnTo>
                  <a:cubicBezTo>
                    <a:pt x="1" y="2575"/>
                    <a:pt x="365" y="2940"/>
                    <a:pt x="817" y="2940"/>
                  </a:cubicBezTo>
                  <a:lnTo>
                    <a:pt x="2807" y="2940"/>
                  </a:lnTo>
                  <a:lnTo>
                    <a:pt x="2807" y="1130"/>
                  </a:lnTo>
                  <a:cubicBezTo>
                    <a:pt x="2807" y="507"/>
                    <a:pt x="2301" y="1"/>
                    <a:pt x="16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218" name="Google Shape;5720;p70">
              <a:extLst>
                <a:ext uri="{FF2B5EF4-FFF2-40B4-BE49-F238E27FC236}">
                  <a16:creationId xmlns:a16="http://schemas.microsoft.com/office/drawing/2014/main" id="{9CA0B725-99C6-DEFC-A381-84C8E663C0F2}"/>
                </a:ext>
              </a:extLst>
            </p:cNvPr>
            <p:cNvSpPr/>
            <p:nvPr/>
          </p:nvSpPr>
          <p:spPr>
            <a:xfrm>
              <a:off x="2825150" y="2843075"/>
              <a:ext cx="180700" cy="107375"/>
            </a:xfrm>
            <a:custGeom>
              <a:avLst/>
              <a:gdLst/>
              <a:ahLst/>
              <a:cxnLst/>
              <a:rect l="l" t="t" r="r" b="b"/>
              <a:pathLst>
                <a:path w="7228" h="4295" extrusionOk="0">
                  <a:moveTo>
                    <a:pt x="5024" y="714"/>
                  </a:moveTo>
                  <a:cubicBezTo>
                    <a:pt x="5337" y="714"/>
                    <a:pt x="5590" y="967"/>
                    <a:pt x="5590" y="1277"/>
                  </a:cubicBezTo>
                  <a:cubicBezTo>
                    <a:pt x="5590" y="1590"/>
                    <a:pt x="5337" y="1843"/>
                    <a:pt x="5024" y="1843"/>
                  </a:cubicBezTo>
                  <a:lnTo>
                    <a:pt x="2503" y="1843"/>
                  </a:lnTo>
                  <a:cubicBezTo>
                    <a:pt x="2190" y="1843"/>
                    <a:pt x="1937" y="1590"/>
                    <a:pt x="1937" y="1277"/>
                  </a:cubicBezTo>
                  <a:cubicBezTo>
                    <a:pt x="1937" y="967"/>
                    <a:pt x="2190" y="714"/>
                    <a:pt x="2503" y="714"/>
                  </a:cubicBezTo>
                  <a:close/>
                  <a:moveTo>
                    <a:pt x="6078" y="2452"/>
                  </a:moveTo>
                  <a:cubicBezTo>
                    <a:pt x="6391" y="2452"/>
                    <a:pt x="6644" y="2704"/>
                    <a:pt x="6644" y="3018"/>
                  </a:cubicBezTo>
                  <a:cubicBezTo>
                    <a:pt x="6644" y="3328"/>
                    <a:pt x="6391" y="3581"/>
                    <a:pt x="6078" y="3581"/>
                  </a:cubicBezTo>
                  <a:lnTo>
                    <a:pt x="1449" y="3581"/>
                  </a:lnTo>
                  <a:cubicBezTo>
                    <a:pt x="1136" y="3581"/>
                    <a:pt x="883" y="3328"/>
                    <a:pt x="883" y="3018"/>
                  </a:cubicBezTo>
                  <a:cubicBezTo>
                    <a:pt x="883" y="2704"/>
                    <a:pt x="1136" y="2452"/>
                    <a:pt x="1449" y="2452"/>
                  </a:cubicBezTo>
                  <a:close/>
                  <a:moveTo>
                    <a:pt x="1" y="0"/>
                  </a:moveTo>
                  <a:lnTo>
                    <a:pt x="1" y="4294"/>
                  </a:lnTo>
                  <a:lnTo>
                    <a:pt x="7228" y="4294"/>
                  </a:lnTo>
                  <a:lnTo>
                    <a:pt x="722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219" name="Google Shape;5721;p70">
              <a:extLst>
                <a:ext uri="{FF2B5EF4-FFF2-40B4-BE49-F238E27FC236}">
                  <a16:creationId xmlns:a16="http://schemas.microsoft.com/office/drawing/2014/main" id="{5352BACA-F49B-927B-82C6-C4430D89AB72}"/>
                </a:ext>
              </a:extLst>
            </p:cNvPr>
            <p:cNvSpPr/>
            <p:nvPr/>
          </p:nvSpPr>
          <p:spPr>
            <a:xfrm>
              <a:off x="2682350" y="2725700"/>
              <a:ext cx="473775" cy="354150"/>
            </a:xfrm>
            <a:custGeom>
              <a:avLst/>
              <a:gdLst/>
              <a:ahLst/>
              <a:cxnLst/>
              <a:rect l="l" t="t" r="r" b="b"/>
              <a:pathLst>
                <a:path w="18951" h="14166" extrusionOk="0">
                  <a:moveTo>
                    <a:pt x="13503" y="3566"/>
                  </a:moveTo>
                  <a:cubicBezTo>
                    <a:pt x="13816" y="3566"/>
                    <a:pt x="14069" y="3819"/>
                    <a:pt x="14069" y="4129"/>
                  </a:cubicBezTo>
                  <a:lnTo>
                    <a:pt x="14069" y="9556"/>
                  </a:lnTo>
                  <a:cubicBezTo>
                    <a:pt x="14069" y="9866"/>
                    <a:pt x="13816" y="10119"/>
                    <a:pt x="13503" y="10119"/>
                  </a:cubicBezTo>
                  <a:lnTo>
                    <a:pt x="5147" y="10119"/>
                  </a:lnTo>
                  <a:cubicBezTo>
                    <a:pt x="4834" y="10119"/>
                    <a:pt x="4584" y="9866"/>
                    <a:pt x="4584" y="9556"/>
                  </a:cubicBezTo>
                  <a:lnTo>
                    <a:pt x="4584" y="4129"/>
                  </a:lnTo>
                  <a:cubicBezTo>
                    <a:pt x="4584" y="3819"/>
                    <a:pt x="4834" y="3566"/>
                    <a:pt x="5147" y="3566"/>
                  </a:cubicBezTo>
                  <a:close/>
                  <a:moveTo>
                    <a:pt x="3936" y="1"/>
                  </a:moveTo>
                  <a:lnTo>
                    <a:pt x="3936" y="2127"/>
                  </a:lnTo>
                  <a:cubicBezTo>
                    <a:pt x="3933" y="3199"/>
                    <a:pt x="3066" y="4069"/>
                    <a:pt x="1991" y="4069"/>
                  </a:cubicBezTo>
                  <a:lnTo>
                    <a:pt x="1" y="4069"/>
                  </a:lnTo>
                  <a:lnTo>
                    <a:pt x="1" y="10098"/>
                  </a:lnTo>
                  <a:lnTo>
                    <a:pt x="1991" y="10098"/>
                  </a:lnTo>
                  <a:cubicBezTo>
                    <a:pt x="3066" y="10101"/>
                    <a:pt x="3933" y="10968"/>
                    <a:pt x="3936" y="12043"/>
                  </a:cubicBezTo>
                  <a:lnTo>
                    <a:pt x="3936" y="14166"/>
                  </a:lnTo>
                  <a:lnTo>
                    <a:pt x="15015" y="14166"/>
                  </a:lnTo>
                  <a:lnTo>
                    <a:pt x="15015" y="12043"/>
                  </a:lnTo>
                  <a:cubicBezTo>
                    <a:pt x="15018" y="10968"/>
                    <a:pt x="15885" y="10101"/>
                    <a:pt x="16960" y="10098"/>
                  </a:cubicBezTo>
                  <a:lnTo>
                    <a:pt x="18950" y="10098"/>
                  </a:lnTo>
                  <a:lnTo>
                    <a:pt x="18950" y="4069"/>
                  </a:lnTo>
                  <a:lnTo>
                    <a:pt x="16960" y="4069"/>
                  </a:lnTo>
                  <a:cubicBezTo>
                    <a:pt x="15885" y="4069"/>
                    <a:pt x="15018" y="3199"/>
                    <a:pt x="15015" y="2127"/>
                  </a:cubicBezTo>
                  <a:lnTo>
                    <a:pt x="1501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220" name="Google Shape;5722;p70">
              <a:extLst>
                <a:ext uri="{FF2B5EF4-FFF2-40B4-BE49-F238E27FC236}">
                  <a16:creationId xmlns:a16="http://schemas.microsoft.com/office/drawing/2014/main" id="{2F37F7C8-CEEC-F07A-4B2A-6EDD5C891E69}"/>
                </a:ext>
              </a:extLst>
            </p:cNvPr>
            <p:cNvSpPr/>
            <p:nvPr/>
          </p:nvSpPr>
          <p:spPr>
            <a:xfrm>
              <a:off x="3085925" y="3006350"/>
              <a:ext cx="70200" cy="73500"/>
            </a:xfrm>
            <a:custGeom>
              <a:avLst/>
              <a:gdLst/>
              <a:ahLst/>
              <a:cxnLst/>
              <a:rect l="l" t="t" r="r" b="b"/>
              <a:pathLst>
                <a:path w="2808" h="2940" extrusionOk="0">
                  <a:moveTo>
                    <a:pt x="817" y="1"/>
                  </a:moveTo>
                  <a:cubicBezTo>
                    <a:pt x="365" y="4"/>
                    <a:pt x="1" y="365"/>
                    <a:pt x="1" y="817"/>
                  </a:cubicBezTo>
                  <a:lnTo>
                    <a:pt x="1" y="2940"/>
                  </a:lnTo>
                  <a:lnTo>
                    <a:pt x="1678" y="2940"/>
                  </a:lnTo>
                  <a:cubicBezTo>
                    <a:pt x="2301" y="2940"/>
                    <a:pt x="2807" y="2434"/>
                    <a:pt x="2807" y="1811"/>
                  </a:cubicBezTo>
                  <a:lnTo>
                    <a:pt x="280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221" name="Google Shape;5723;p70">
              <a:extLst>
                <a:ext uri="{FF2B5EF4-FFF2-40B4-BE49-F238E27FC236}">
                  <a16:creationId xmlns:a16="http://schemas.microsoft.com/office/drawing/2014/main" id="{6BA975FF-0826-4A54-4359-56D3B3902C24}"/>
                </a:ext>
              </a:extLst>
            </p:cNvPr>
            <p:cNvSpPr/>
            <p:nvPr/>
          </p:nvSpPr>
          <p:spPr>
            <a:xfrm>
              <a:off x="2825450" y="2643425"/>
              <a:ext cx="187550" cy="54075"/>
            </a:xfrm>
            <a:custGeom>
              <a:avLst/>
              <a:gdLst/>
              <a:ahLst/>
              <a:cxnLst/>
              <a:rect l="l" t="t" r="r" b="b"/>
              <a:pathLst>
                <a:path w="7502" h="2163" extrusionOk="0">
                  <a:moveTo>
                    <a:pt x="1862" y="1"/>
                  </a:moveTo>
                  <a:cubicBezTo>
                    <a:pt x="835" y="4"/>
                    <a:pt x="1" y="835"/>
                    <a:pt x="1" y="1861"/>
                  </a:cubicBezTo>
                  <a:lnTo>
                    <a:pt x="1" y="2163"/>
                  </a:lnTo>
                  <a:lnTo>
                    <a:pt x="1130" y="2163"/>
                  </a:lnTo>
                  <a:lnTo>
                    <a:pt x="1130" y="1861"/>
                  </a:lnTo>
                  <a:cubicBezTo>
                    <a:pt x="1130" y="1458"/>
                    <a:pt x="1458" y="1133"/>
                    <a:pt x="1862" y="1130"/>
                  </a:cubicBezTo>
                  <a:lnTo>
                    <a:pt x="5641" y="1130"/>
                  </a:lnTo>
                  <a:cubicBezTo>
                    <a:pt x="6044" y="1133"/>
                    <a:pt x="6373" y="1458"/>
                    <a:pt x="6373" y="1861"/>
                  </a:cubicBezTo>
                  <a:lnTo>
                    <a:pt x="6373" y="2163"/>
                  </a:lnTo>
                  <a:lnTo>
                    <a:pt x="7502" y="2163"/>
                  </a:lnTo>
                  <a:lnTo>
                    <a:pt x="7502" y="1861"/>
                  </a:lnTo>
                  <a:cubicBezTo>
                    <a:pt x="7502" y="835"/>
                    <a:pt x="6668" y="4"/>
                    <a:pt x="56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222" name="Google Shape;5724;p70">
            <a:extLst>
              <a:ext uri="{FF2B5EF4-FFF2-40B4-BE49-F238E27FC236}">
                <a16:creationId xmlns:a16="http://schemas.microsoft.com/office/drawing/2014/main" id="{94CB16E6-ACA9-4218-1FF3-D6AB9220C184}"/>
              </a:ext>
            </a:extLst>
          </p:cNvPr>
          <p:cNvGrpSpPr/>
          <p:nvPr/>
        </p:nvGrpSpPr>
        <p:grpSpPr>
          <a:xfrm>
            <a:off x="8896683" y="2222780"/>
            <a:ext cx="318041" cy="452337"/>
            <a:chOff x="3342725" y="2620775"/>
            <a:chExt cx="338775" cy="481825"/>
          </a:xfrm>
          <a:solidFill>
            <a:schemeClr val="tx1"/>
          </a:solidFill>
        </p:grpSpPr>
        <p:sp>
          <p:nvSpPr>
            <p:cNvPr id="223" name="Google Shape;5725;p70">
              <a:extLst>
                <a:ext uri="{FF2B5EF4-FFF2-40B4-BE49-F238E27FC236}">
                  <a16:creationId xmlns:a16="http://schemas.microsoft.com/office/drawing/2014/main" id="{B548E02B-C052-9F23-06C1-954F5EE654A7}"/>
                </a:ext>
              </a:extLst>
            </p:cNvPr>
            <p:cNvSpPr/>
            <p:nvPr/>
          </p:nvSpPr>
          <p:spPr>
            <a:xfrm>
              <a:off x="3342725" y="2620775"/>
              <a:ext cx="338775" cy="56475"/>
            </a:xfrm>
            <a:custGeom>
              <a:avLst/>
              <a:gdLst/>
              <a:ahLst/>
              <a:cxnLst/>
              <a:rect l="l" t="t" r="r" b="b"/>
              <a:pathLst>
                <a:path w="13551" h="2259" extrusionOk="0">
                  <a:moveTo>
                    <a:pt x="1693" y="0"/>
                  </a:moveTo>
                  <a:cubicBezTo>
                    <a:pt x="756" y="0"/>
                    <a:pt x="0" y="759"/>
                    <a:pt x="0" y="1695"/>
                  </a:cubicBezTo>
                  <a:lnTo>
                    <a:pt x="0" y="2259"/>
                  </a:lnTo>
                  <a:lnTo>
                    <a:pt x="13551" y="2259"/>
                  </a:lnTo>
                  <a:lnTo>
                    <a:pt x="13551" y="1695"/>
                  </a:lnTo>
                  <a:cubicBezTo>
                    <a:pt x="13548" y="759"/>
                    <a:pt x="12792" y="0"/>
                    <a:pt x="118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224" name="Google Shape;5726;p70">
              <a:extLst>
                <a:ext uri="{FF2B5EF4-FFF2-40B4-BE49-F238E27FC236}">
                  <a16:creationId xmlns:a16="http://schemas.microsoft.com/office/drawing/2014/main" id="{FA39C005-2641-B3A5-BC8B-66DFEAABFABC}"/>
                </a:ext>
              </a:extLst>
            </p:cNvPr>
            <p:cNvSpPr/>
            <p:nvPr/>
          </p:nvSpPr>
          <p:spPr>
            <a:xfrm>
              <a:off x="3342725" y="2705450"/>
              <a:ext cx="338775" cy="284225"/>
            </a:xfrm>
            <a:custGeom>
              <a:avLst/>
              <a:gdLst/>
              <a:ahLst/>
              <a:cxnLst/>
              <a:rect l="l" t="t" r="r" b="b"/>
              <a:pathLst>
                <a:path w="13551" h="11369" extrusionOk="0">
                  <a:moveTo>
                    <a:pt x="0" y="1"/>
                  </a:moveTo>
                  <a:lnTo>
                    <a:pt x="0" y="11368"/>
                  </a:lnTo>
                  <a:lnTo>
                    <a:pt x="13551" y="11368"/>
                  </a:lnTo>
                  <a:lnTo>
                    <a:pt x="1355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225" name="Google Shape;5727;p70">
              <a:extLst>
                <a:ext uri="{FF2B5EF4-FFF2-40B4-BE49-F238E27FC236}">
                  <a16:creationId xmlns:a16="http://schemas.microsoft.com/office/drawing/2014/main" id="{984761D0-FBDB-ECEF-3477-3D868555A425}"/>
                </a:ext>
              </a:extLst>
            </p:cNvPr>
            <p:cNvSpPr/>
            <p:nvPr/>
          </p:nvSpPr>
          <p:spPr>
            <a:xfrm>
              <a:off x="3342725" y="3017875"/>
              <a:ext cx="338775" cy="84725"/>
            </a:xfrm>
            <a:custGeom>
              <a:avLst/>
              <a:gdLst/>
              <a:ahLst/>
              <a:cxnLst/>
              <a:rect l="l" t="t" r="r" b="b"/>
              <a:pathLst>
                <a:path w="13551" h="3389" extrusionOk="0">
                  <a:moveTo>
                    <a:pt x="8224" y="1205"/>
                  </a:moveTo>
                  <a:cubicBezTo>
                    <a:pt x="8534" y="1205"/>
                    <a:pt x="8787" y="1458"/>
                    <a:pt x="8787" y="1771"/>
                  </a:cubicBezTo>
                  <a:cubicBezTo>
                    <a:pt x="8787" y="2081"/>
                    <a:pt x="8534" y="2334"/>
                    <a:pt x="8224" y="2334"/>
                  </a:cubicBezTo>
                  <a:lnTo>
                    <a:pt x="5324" y="2334"/>
                  </a:lnTo>
                  <a:cubicBezTo>
                    <a:pt x="5014" y="2334"/>
                    <a:pt x="4761" y="2081"/>
                    <a:pt x="4761" y="1771"/>
                  </a:cubicBezTo>
                  <a:cubicBezTo>
                    <a:pt x="4761" y="1458"/>
                    <a:pt x="5014" y="1205"/>
                    <a:pt x="5324" y="1205"/>
                  </a:cubicBezTo>
                  <a:close/>
                  <a:moveTo>
                    <a:pt x="0" y="0"/>
                  </a:moveTo>
                  <a:lnTo>
                    <a:pt x="0" y="1696"/>
                  </a:lnTo>
                  <a:cubicBezTo>
                    <a:pt x="0" y="2629"/>
                    <a:pt x="756" y="3388"/>
                    <a:pt x="1693" y="3388"/>
                  </a:cubicBezTo>
                  <a:lnTo>
                    <a:pt x="11855" y="3388"/>
                  </a:lnTo>
                  <a:cubicBezTo>
                    <a:pt x="12792" y="3388"/>
                    <a:pt x="13548" y="2629"/>
                    <a:pt x="13551" y="1696"/>
                  </a:cubicBezTo>
                  <a:lnTo>
                    <a:pt x="1355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226" name="Google Shape;5728;p70">
            <a:extLst>
              <a:ext uri="{FF2B5EF4-FFF2-40B4-BE49-F238E27FC236}">
                <a16:creationId xmlns:a16="http://schemas.microsoft.com/office/drawing/2014/main" id="{27D1F210-F939-ED37-3354-5EA7B5CAC359}"/>
              </a:ext>
            </a:extLst>
          </p:cNvPr>
          <p:cNvGrpSpPr/>
          <p:nvPr/>
        </p:nvGrpSpPr>
        <p:grpSpPr>
          <a:xfrm>
            <a:off x="9421682" y="2222780"/>
            <a:ext cx="371061" cy="452337"/>
            <a:chOff x="3907325" y="2620775"/>
            <a:chExt cx="395250" cy="481825"/>
          </a:xfrm>
          <a:solidFill>
            <a:schemeClr val="tx1"/>
          </a:solidFill>
        </p:grpSpPr>
        <p:sp>
          <p:nvSpPr>
            <p:cNvPr id="227" name="Google Shape;5729;p70">
              <a:extLst>
                <a:ext uri="{FF2B5EF4-FFF2-40B4-BE49-F238E27FC236}">
                  <a16:creationId xmlns:a16="http://schemas.microsoft.com/office/drawing/2014/main" id="{EB672FAF-66A0-3245-4561-41EEC31A2208}"/>
                </a:ext>
              </a:extLst>
            </p:cNvPr>
            <p:cNvSpPr/>
            <p:nvPr/>
          </p:nvSpPr>
          <p:spPr>
            <a:xfrm>
              <a:off x="3907325" y="3016975"/>
              <a:ext cx="74550" cy="56475"/>
            </a:xfrm>
            <a:custGeom>
              <a:avLst/>
              <a:gdLst/>
              <a:ahLst/>
              <a:cxnLst/>
              <a:rect l="l" t="t" r="r" b="b"/>
              <a:pathLst>
                <a:path w="2982" h="2259" extrusionOk="0">
                  <a:moveTo>
                    <a:pt x="1" y="0"/>
                  </a:moveTo>
                  <a:lnTo>
                    <a:pt x="1" y="563"/>
                  </a:lnTo>
                  <a:cubicBezTo>
                    <a:pt x="1" y="1500"/>
                    <a:pt x="756" y="2256"/>
                    <a:pt x="1693" y="2259"/>
                  </a:cubicBezTo>
                  <a:lnTo>
                    <a:pt x="2982" y="2259"/>
                  </a:lnTo>
                  <a:cubicBezTo>
                    <a:pt x="2711" y="1527"/>
                    <a:pt x="2515" y="768"/>
                    <a:pt x="24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228" name="Google Shape;5730;p70">
              <a:extLst>
                <a:ext uri="{FF2B5EF4-FFF2-40B4-BE49-F238E27FC236}">
                  <a16:creationId xmlns:a16="http://schemas.microsoft.com/office/drawing/2014/main" id="{DA2C3804-6850-8AE2-07AC-E6639508C916}"/>
                </a:ext>
              </a:extLst>
            </p:cNvPr>
            <p:cNvSpPr/>
            <p:nvPr/>
          </p:nvSpPr>
          <p:spPr>
            <a:xfrm>
              <a:off x="3907325" y="2705450"/>
              <a:ext cx="282325" cy="283325"/>
            </a:xfrm>
            <a:custGeom>
              <a:avLst/>
              <a:gdLst/>
              <a:ahLst/>
              <a:cxnLst/>
              <a:rect l="l" t="t" r="r" b="b"/>
              <a:pathLst>
                <a:path w="11293" h="11333" extrusionOk="0">
                  <a:moveTo>
                    <a:pt x="1" y="1"/>
                  </a:moveTo>
                  <a:lnTo>
                    <a:pt x="1" y="11332"/>
                  </a:lnTo>
                  <a:lnTo>
                    <a:pt x="2283" y="11332"/>
                  </a:lnTo>
                  <a:cubicBezTo>
                    <a:pt x="2274" y="11142"/>
                    <a:pt x="2259" y="10956"/>
                    <a:pt x="2259" y="10766"/>
                  </a:cubicBezTo>
                  <a:lnTo>
                    <a:pt x="2259" y="9637"/>
                  </a:lnTo>
                  <a:cubicBezTo>
                    <a:pt x="2259" y="8396"/>
                    <a:pt x="2834" y="7249"/>
                    <a:pt x="3834" y="6490"/>
                  </a:cubicBezTo>
                  <a:lnTo>
                    <a:pt x="4517" y="5975"/>
                  </a:lnTo>
                  <a:lnTo>
                    <a:pt x="4517" y="3145"/>
                  </a:lnTo>
                  <a:cubicBezTo>
                    <a:pt x="4517" y="2051"/>
                    <a:pt x="5400" y="1169"/>
                    <a:pt x="6493" y="1169"/>
                  </a:cubicBezTo>
                  <a:cubicBezTo>
                    <a:pt x="7583" y="1169"/>
                    <a:pt x="8468" y="2051"/>
                    <a:pt x="8468" y="3145"/>
                  </a:cubicBezTo>
                  <a:lnTo>
                    <a:pt x="8468" y="3617"/>
                  </a:lnTo>
                  <a:cubicBezTo>
                    <a:pt x="8743" y="3487"/>
                    <a:pt x="9031" y="3426"/>
                    <a:pt x="9314" y="3426"/>
                  </a:cubicBezTo>
                  <a:cubicBezTo>
                    <a:pt x="10141" y="3426"/>
                    <a:pt x="10923" y="3949"/>
                    <a:pt x="11196" y="4795"/>
                  </a:cubicBezTo>
                  <a:cubicBezTo>
                    <a:pt x="11226" y="4780"/>
                    <a:pt x="11260" y="4771"/>
                    <a:pt x="11293" y="4759"/>
                  </a:cubicBezTo>
                  <a:lnTo>
                    <a:pt x="1129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229" name="Google Shape;5731;p70">
              <a:extLst>
                <a:ext uri="{FF2B5EF4-FFF2-40B4-BE49-F238E27FC236}">
                  <a16:creationId xmlns:a16="http://schemas.microsoft.com/office/drawing/2014/main" id="{A7AD0AB6-46B7-C577-7A33-0DD935E32E6B}"/>
                </a:ext>
              </a:extLst>
            </p:cNvPr>
            <p:cNvSpPr/>
            <p:nvPr/>
          </p:nvSpPr>
          <p:spPr>
            <a:xfrm>
              <a:off x="3907325" y="2620775"/>
              <a:ext cx="282325" cy="56475"/>
            </a:xfrm>
            <a:custGeom>
              <a:avLst/>
              <a:gdLst/>
              <a:ahLst/>
              <a:cxnLst/>
              <a:rect l="l" t="t" r="r" b="b"/>
              <a:pathLst>
                <a:path w="11293" h="2259" extrusionOk="0">
                  <a:moveTo>
                    <a:pt x="1693" y="0"/>
                  </a:moveTo>
                  <a:cubicBezTo>
                    <a:pt x="756" y="0"/>
                    <a:pt x="1" y="759"/>
                    <a:pt x="1" y="1695"/>
                  </a:cubicBezTo>
                  <a:lnTo>
                    <a:pt x="1" y="2259"/>
                  </a:lnTo>
                  <a:lnTo>
                    <a:pt x="11293" y="2259"/>
                  </a:lnTo>
                  <a:lnTo>
                    <a:pt x="11293" y="1695"/>
                  </a:lnTo>
                  <a:cubicBezTo>
                    <a:pt x="11290" y="759"/>
                    <a:pt x="10534" y="0"/>
                    <a:pt x="9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230" name="Google Shape;5732;p70">
              <a:extLst>
                <a:ext uri="{FF2B5EF4-FFF2-40B4-BE49-F238E27FC236}">
                  <a16:creationId xmlns:a16="http://schemas.microsoft.com/office/drawing/2014/main" id="{312AF7ED-AE9E-B5B9-BB57-C170BC39E014}"/>
                </a:ext>
              </a:extLst>
            </p:cNvPr>
            <p:cNvSpPr/>
            <p:nvPr/>
          </p:nvSpPr>
          <p:spPr>
            <a:xfrm>
              <a:off x="3992025" y="2762900"/>
              <a:ext cx="310550" cy="339700"/>
            </a:xfrm>
            <a:custGeom>
              <a:avLst/>
              <a:gdLst/>
              <a:ahLst/>
              <a:cxnLst/>
              <a:rect l="l" t="t" r="r" b="b"/>
              <a:pathLst>
                <a:path w="12422" h="13588" extrusionOk="0">
                  <a:moveTo>
                    <a:pt x="3105" y="0"/>
                  </a:moveTo>
                  <a:cubicBezTo>
                    <a:pt x="2635" y="0"/>
                    <a:pt x="2259" y="377"/>
                    <a:pt x="2259" y="847"/>
                  </a:cubicBezTo>
                  <a:lnTo>
                    <a:pt x="2259" y="8468"/>
                  </a:lnTo>
                  <a:cubicBezTo>
                    <a:pt x="2259" y="8781"/>
                    <a:pt x="2006" y="9031"/>
                    <a:pt x="1693" y="9031"/>
                  </a:cubicBezTo>
                  <a:cubicBezTo>
                    <a:pt x="1379" y="9031"/>
                    <a:pt x="1129" y="8781"/>
                    <a:pt x="1129" y="8468"/>
                  </a:cubicBezTo>
                  <a:lnTo>
                    <a:pt x="1129" y="5095"/>
                  </a:lnTo>
                  <a:cubicBezTo>
                    <a:pt x="419" y="5622"/>
                    <a:pt x="0" y="6453"/>
                    <a:pt x="0" y="7339"/>
                  </a:cubicBezTo>
                  <a:lnTo>
                    <a:pt x="0" y="8468"/>
                  </a:lnTo>
                  <a:cubicBezTo>
                    <a:pt x="0" y="10052"/>
                    <a:pt x="368" y="11615"/>
                    <a:pt x="1069" y="13036"/>
                  </a:cubicBezTo>
                  <a:cubicBezTo>
                    <a:pt x="1223" y="13346"/>
                    <a:pt x="1322" y="13587"/>
                    <a:pt x="1693" y="13587"/>
                  </a:cubicBezTo>
                  <a:lnTo>
                    <a:pt x="10726" y="13587"/>
                  </a:lnTo>
                  <a:cubicBezTo>
                    <a:pt x="11097" y="13587"/>
                    <a:pt x="11196" y="13346"/>
                    <a:pt x="11350" y="13036"/>
                  </a:cubicBezTo>
                  <a:cubicBezTo>
                    <a:pt x="12051" y="11615"/>
                    <a:pt x="12419" y="10052"/>
                    <a:pt x="12422" y="8468"/>
                  </a:cubicBezTo>
                  <a:lnTo>
                    <a:pt x="12422" y="5363"/>
                  </a:lnTo>
                  <a:cubicBezTo>
                    <a:pt x="12422" y="4894"/>
                    <a:pt x="12042" y="4517"/>
                    <a:pt x="11572" y="4517"/>
                  </a:cubicBezTo>
                  <a:cubicBezTo>
                    <a:pt x="11106" y="4517"/>
                    <a:pt x="10726" y="4894"/>
                    <a:pt x="10726" y="5363"/>
                  </a:cubicBezTo>
                  <a:lnTo>
                    <a:pt x="10726" y="7339"/>
                  </a:lnTo>
                  <a:cubicBezTo>
                    <a:pt x="10726" y="7652"/>
                    <a:pt x="10473" y="7902"/>
                    <a:pt x="10163" y="7902"/>
                  </a:cubicBezTo>
                  <a:cubicBezTo>
                    <a:pt x="9850" y="7902"/>
                    <a:pt x="9597" y="7652"/>
                    <a:pt x="9597" y="7339"/>
                  </a:cubicBezTo>
                  <a:lnTo>
                    <a:pt x="9597" y="6297"/>
                  </a:lnTo>
                  <a:lnTo>
                    <a:pt x="9597" y="4234"/>
                  </a:lnTo>
                  <a:cubicBezTo>
                    <a:pt x="9597" y="3764"/>
                    <a:pt x="9218" y="3388"/>
                    <a:pt x="8751" y="3388"/>
                  </a:cubicBezTo>
                  <a:cubicBezTo>
                    <a:pt x="8281" y="3388"/>
                    <a:pt x="7905" y="3764"/>
                    <a:pt x="7905" y="4234"/>
                  </a:cubicBezTo>
                  <a:lnTo>
                    <a:pt x="7905" y="6210"/>
                  </a:lnTo>
                  <a:cubicBezTo>
                    <a:pt x="7905" y="6523"/>
                    <a:pt x="7652" y="6773"/>
                    <a:pt x="7339" y="6773"/>
                  </a:cubicBezTo>
                  <a:cubicBezTo>
                    <a:pt x="7025" y="6773"/>
                    <a:pt x="6776" y="6523"/>
                    <a:pt x="6776" y="6210"/>
                  </a:cubicBezTo>
                  <a:lnTo>
                    <a:pt x="6776" y="3105"/>
                  </a:lnTo>
                  <a:cubicBezTo>
                    <a:pt x="6776" y="2635"/>
                    <a:pt x="6396" y="2259"/>
                    <a:pt x="5926" y="2259"/>
                  </a:cubicBezTo>
                  <a:cubicBezTo>
                    <a:pt x="5460" y="2259"/>
                    <a:pt x="5080" y="2635"/>
                    <a:pt x="5080" y="3105"/>
                  </a:cubicBezTo>
                  <a:lnTo>
                    <a:pt x="5080" y="6210"/>
                  </a:lnTo>
                  <a:cubicBezTo>
                    <a:pt x="5080" y="6523"/>
                    <a:pt x="4827" y="6773"/>
                    <a:pt x="4517" y="6773"/>
                  </a:cubicBezTo>
                  <a:cubicBezTo>
                    <a:pt x="4204" y="6773"/>
                    <a:pt x="3951" y="6523"/>
                    <a:pt x="3951" y="6210"/>
                  </a:cubicBezTo>
                  <a:lnTo>
                    <a:pt x="3951" y="847"/>
                  </a:lnTo>
                  <a:cubicBezTo>
                    <a:pt x="3951" y="377"/>
                    <a:pt x="3572" y="0"/>
                    <a:pt x="31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231" name="Google Shape;5733;p70">
            <a:extLst>
              <a:ext uri="{FF2B5EF4-FFF2-40B4-BE49-F238E27FC236}">
                <a16:creationId xmlns:a16="http://schemas.microsoft.com/office/drawing/2014/main" id="{A83F28F2-1170-8537-CC77-89AAF3A827B7}"/>
              </a:ext>
            </a:extLst>
          </p:cNvPr>
          <p:cNvGrpSpPr/>
          <p:nvPr/>
        </p:nvGrpSpPr>
        <p:grpSpPr>
          <a:xfrm>
            <a:off x="10512497" y="2236919"/>
            <a:ext cx="452337" cy="424056"/>
            <a:chOff x="5049725" y="2635825"/>
            <a:chExt cx="481825" cy="451700"/>
          </a:xfrm>
          <a:solidFill>
            <a:schemeClr val="tx1"/>
          </a:solidFill>
        </p:grpSpPr>
        <p:sp>
          <p:nvSpPr>
            <p:cNvPr id="232" name="Google Shape;5734;p70">
              <a:extLst>
                <a:ext uri="{FF2B5EF4-FFF2-40B4-BE49-F238E27FC236}">
                  <a16:creationId xmlns:a16="http://schemas.microsoft.com/office/drawing/2014/main" id="{E79B2E6F-321E-AC17-B21E-7CDF914F5A2C}"/>
                </a:ext>
              </a:extLst>
            </p:cNvPr>
            <p:cNvSpPr/>
            <p:nvPr/>
          </p:nvSpPr>
          <p:spPr>
            <a:xfrm>
              <a:off x="5135325" y="3031050"/>
              <a:ext cx="310550" cy="56475"/>
            </a:xfrm>
            <a:custGeom>
              <a:avLst/>
              <a:gdLst/>
              <a:ahLst/>
              <a:cxnLst/>
              <a:rect l="l" t="t" r="r" b="b"/>
              <a:pathLst>
                <a:path w="12422" h="2259" extrusionOk="0">
                  <a:moveTo>
                    <a:pt x="2791" y="0"/>
                  </a:moveTo>
                  <a:lnTo>
                    <a:pt x="2415" y="1130"/>
                  </a:lnTo>
                  <a:lnTo>
                    <a:pt x="566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6" y="2259"/>
                  </a:cubicBezTo>
                  <a:lnTo>
                    <a:pt x="11858" y="2259"/>
                  </a:lnTo>
                  <a:cubicBezTo>
                    <a:pt x="12169" y="2259"/>
                    <a:pt x="12421" y="2006"/>
                    <a:pt x="12421" y="1696"/>
                  </a:cubicBezTo>
                  <a:cubicBezTo>
                    <a:pt x="12421" y="1383"/>
                    <a:pt x="12169" y="1130"/>
                    <a:pt x="11858" y="1130"/>
                  </a:cubicBezTo>
                  <a:lnTo>
                    <a:pt x="10006" y="1130"/>
                  </a:lnTo>
                  <a:lnTo>
                    <a:pt x="963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233" name="Google Shape;5735;p70">
              <a:extLst>
                <a:ext uri="{FF2B5EF4-FFF2-40B4-BE49-F238E27FC236}">
                  <a16:creationId xmlns:a16="http://schemas.microsoft.com/office/drawing/2014/main" id="{F21E6B07-B029-B43E-4238-5612F7E67D14}"/>
                </a:ext>
              </a:extLst>
            </p:cNvPr>
            <p:cNvSpPr/>
            <p:nvPr/>
          </p:nvSpPr>
          <p:spPr>
            <a:xfrm>
              <a:off x="5049725" y="2946350"/>
              <a:ext cx="481825" cy="56500"/>
            </a:xfrm>
            <a:custGeom>
              <a:avLst/>
              <a:gdLst/>
              <a:ahLst/>
              <a:cxnLst/>
              <a:rect l="l" t="t" r="r" b="b"/>
              <a:pathLst>
                <a:path w="19273" h="2260" extrusionOk="0">
                  <a:moveTo>
                    <a:pt x="0" y="1"/>
                  </a:moveTo>
                  <a:lnTo>
                    <a:pt x="0" y="567"/>
                  </a:lnTo>
                  <a:cubicBezTo>
                    <a:pt x="0" y="1500"/>
                    <a:pt x="756" y="2259"/>
                    <a:pt x="1693" y="2259"/>
                  </a:cubicBezTo>
                  <a:lnTo>
                    <a:pt x="17577" y="2259"/>
                  </a:lnTo>
                  <a:cubicBezTo>
                    <a:pt x="18513" y="2259"/>
                    <a:pt x="19269" y="1500"/>
                    <a:pt x="19272" y="567"/>
                  </a:cubicBezTo>
                  <a:lnTo>
                    <a:pt x="1927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234" name="Google Shape;5736;p70">
              <a:extLst>
                <a:ext uri="{FF2B5EF4-FFF2-40B4-BE49-F238E27FC236}">
                  <a16:creationId xmlns:a16="http://schemas.microsoft.com/office/drawing/2014/main" id="{0EDE9E98-AC3E-313C-A9C8-3525601F33F6}"/>
                </a:ext>
              </a:extLst>
            </p:cNvPr>
            <p:cNvSpPr/>
            <p:nvPr/>
          </p:nvSpPr>
          <p:spPr>
            <a:xfrm>
              <a:off x="5049725" y="2635825"/>
              <a:ext cx="481825" cy="282325"/>
            </a:xfrm>
            <a:custGeom>
              <a:avLst/>
              <a:gdLst/>
              <a:ahLst/>
              <a:cxnLst/>
              <a:rect l="l" t="t" r="r" b="b"/>
              <a:pathLst>
                <a:path w="19273" h="11293" extrusionOk="0">
                  <a:moveTo>
                    <a:pt x="1693" y="0"/>
                  </a:moveTo>
                  <a:cubicBezTo>
                    <a:pt x="756" y="0"/>
                    <a:pt x="0" y="759"/>
                    <a:pt x="0" y="1696"/>
                  </a:cubicBezTo>
                  <a:lnTo>
                    <a:pt x="0" y="11293"/>
                  </a:lnTo>
                  <a:lnTo>
                    <a:pt x="19272" y="11293"/>
                  </a:lnTo>
                  <a:lnTo>
                    <a:pt x="19272" y="1696"/>
                  </a:lnTo>
                  <a:cubicBezTo>
                    <a:pt x="19269" y="759"/>
                    <a:pt x="18513" y="0"/>
                    <a:pt x="175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235" name="Google Shape;5737;p70">
            <a:extLst>
              <a:ext uri="{FF2B5EF4-FFF2-40B4-BE49-F238E27FC236}">
                <a16:creationId xmlns:a16="http://schemas.microsoft.com/office/drawing/2014/main" id="{E41183FF-6B5C-37D8-41B7-850BF06C2187}"/>
              </a:ext>
            </a:extLst>
          </p:cNvPr>
          <p:cNvGrpSpPr/>
          <p:nvPr/>
        </p:nvGrpSpPr>
        <p:grpSpPr>
          <a:xfrm>
            <a:off x="3042756" y="4460759"/>
            <a:ext cx="451421" cy="451164"/>
            <a:chOff x="5643000" y="2621375"/>
            <a:chExt cx="480850" cy="480575"/>
          </a:xfrm>
          <a:solidFill>
            <a:schemeClr val="tx1"/>
          </a:solidFill>
        </p:grpSpPr>
        <p:sp>
          <p:nvSpPr>
            <p:cNvPr id="236" name="Google Shape;5738;p70">
              <a:extLst>
                <a:ext uri="{FF2B5EF4-FFF2-40B4-BE49-F238E27FC236}">
                  <a16:creationId xmlns:a16="http://schemas.microsoft.com/office/drawing/2014/main" id="{8F78471D-5CA0-FC50-8196-3A8AD0FE3CCB}"/>
                </a:ext>
              </a:extLst>
            </p:cNvPr>
            <p:cNvSpPr/>
            <p:nvPr/>
          </p:nvSpPr>
          <p:spPr>
            <a:xfrm>
              <a:off x="5837150" y="2812950"/>
              <a:ext cx="92625" cy="88125"/>
            </a:xfrm>
            <a:custGeom>
              <a:avLst/>
              <a:gdLst/>
              <a:ahLst/>
              <a:cxnLst/>
              <a:rect l="l" t="t" r="r" b="b"/>
              <a:pathLst>
                <a:path w="3705" h="3525" extrusionOk="0">
                  <a:moveTo>
                    <a:pt x="1853" y="1"/>
                  </a:moveTo>
                  <a:lnTo>
                    <a:pt x="1" y="1347"/>
                  </a:lnTo>
                  <a:lnTo>
                    <a:pt x="706" y="3524"/>
                  </a:lnTo>
                  <a:lnTo>
                    <a:pt x="2997" y="3524"/>
                  </a:lnTo>
                  <a:lnTo>
                    <a:pt x="3705" y="1347"/>
                  </a:lnTo>
                  <a:lnTo>
                    <a:pt x="185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237" name="Google Shape;5739;p70">
              <a:extLst>
                <a:ext uri="{FF2B5EF4-FFF2-40B4-BE49-F238E27FC236}">
                  <a16:creationId xmlns:a16="http://schemas.microsoft.com/office/drawing/2014/main" id="{0ABB8A9D-EDE5-195A-3686-A03BF4B32FF1}"/>
                </a:ext>
              </a:extLst>
            </p:cNvPr>
            <p:cNvSpPr/>
            <p:nvPr/>
          </p:nvSpPr>
          <p:spPr>
            <a:xfrm>
              <a:off x="5643000" y="2631975"/>
              <a:ext cx="480850" cy="469975"/>
            </a:xfrm>
            <a:custGeom>
              <a:avLst/>
              <a:gdLst/>
              <a:ahLst/>
              <a:cxnLst/>
              <a:rect l="l" t="t" r="r" b="b"/>
              <a:pathLst>
                <a:path w="19234" h="18799" extrusionOk="0">
                  <a:moveTo>
                    <a:pt x="9617" y="5978"/>
                  </a:moveTo>
                  <a:cubicBezTo>
                    <a:pt x="9734" y="5978"/>
                    <a:pt x="9851" y="6014"/>
                    <a:pt x="9950" y="6087"/>
                  </a:cubicBezTo>
                  <a:lnTo>
                    <a:pt x="12464" y="7914"/>
                  </a:lnTo>
                  <a:cubicBezTo>
                    <a:pt x="12663" y="8059"/>
                    <a:pt x="12745" y="8312"/>
                    <a:pt x="12669" y="8547"/>
                  </a:cubicBezTo>
                  <a:lnTo>
                    <a:pt x="11709" y="11504"/>
                  </a:lnTo>
                  <a:cubicBezTo>
                    <a:pt x="11633" y="11736"/>
                    <a:pt x="11417" y="11892"/>
                    <a:pt x="11173" y="11892"/>
                  </a:cubicBezTo>
                  <a:lnTo>
                    <a:pt x="8062" y="11892"/>
                  </a:lnTo>
                  <a:cubicBezTo>
                    <a:pt x="7818" y="11892"/>
                    <a:pt x="7601" y="11736"/>
                    <a:pt x="7526" y="11504"/>
                  </a:cubicBezTo>
                  <a:lnTo>
                    <a:pt x="6565" y="8547"/>
                  </a:lnTo>
                  <a:cubicBezTo>
                    <a:pt x="6490" y="8312"/>
                    <a:pt x="6571" y="8059"/>
                    <a:pt x="6770" y="7914"/>
                  </a:cubicBezTo>
                  <a:lnTo>
                    <a:pt x="9285" y="6087"/>
                  </a:lnTo>
                  <a:cubicBezTo>
                    <a:pt x="9384" y="6014"/>
                    <a:pt x="9501" y="5978"/>
                    <a:pt x="9617" y="5978"/>
                  </a:cubicBezTo>
                  <a:close/>
                  <a:moveTo>
                    <a:pt x="6785" y="1"/>
                  </a:moveTo>
                  <a:lnTo>
                    <a:pt x="6785" y="1"/>
                  </a:lnTo>
                  <a:cubicBezTo>
                    <a:pt x="5289" y="462"/>
                    <a:pt x="3928" y="1284"/>
                    <a:pt x="2822" y="2395"/>
                  </a:cubicBezTo>
                  <a:cubicBezTo>
                    <a:pt x="2431" y="2783"/>
                    <a:pt x="2076" y="3208"/>
                    <a:pt x="1756" y="3656"/>
                  </a:cubicBezTo>
                  <a:lnTo>
                    <a:pt x="3072" y="3834"/>
                  </a:lnTo>
                  <a:cubicBezTo>
                    <a:pt x="3289" y="3864"/>
                    <a:pt x="3467" y="4015"/>
                    <a:pt x="3533" y="4220"/>
                  </a:cubicBezTo>
                  <a:lnTo>
                    <a:pt x="4497" y="7177"/>
                  </a:lnTo>
                  <a:cubicBezTo>
                    <a:pt x="4572" y="7408"/>
                    <a:pt x="4488" y="7664"/>
                    <a:pt x="4289" y="7809"/>
                  </a:cubicBezTo>
                  <a:lnTo>
                    <a:pt x="1775" y="9637"/>
                  </a:lnTo>
                  <a:cubicBezTo>
                    <a:pt x="1677" y="9708"/>
                    <a:pt x="1560" y="9743"/>
                    <a:pt x="1444" y="9743"/>
                  </a:cubicBezTo>
                  <a:cubicBezTo>
                    <a:pt x="1351" y="9743"/>
                    <a:pt x="1259" y="9721"/>
                    <a:pt x="1175" y="9676"/>
                  </a:cubicBezTo>
                  <a:lnTo>
                    <a:pt x="7" y="9047"/>
                  </a:lnTo>
                  <a:cubicBezTo>
                    <a:pt x="7" y="9092"/>
                    <a:pt x="7" y="9140"/>
                    <a:pt x="7" y="9188"/>
                  </a:cubicBezTo>
                  <a:cubicBezTo>
                    <a:pt x="1" y="11269"/>
                    <a:pt x="675" y="13292"/>
                    <a:pt x="1925" y="14955"/>
                  </a:cubicBezTo>
                  <a:lnTo>
                    <a:pt x="2500" y="13756"/>
                  </a:lnTo>
                  <a:cubicBezTo>
                    <a:pt x="2594" y="13560"/>
                    <a:pt x="2792" y="13437"/>
                    <a:pt x="3009" y="13437"/>
                  </a:cubicBezTo>
                  <a:lnTo>
                    <a:pt x="6120" y="13437"/>
                  </a:lnTo>
                  <a:cubicBezTo>
                    <a:pt x="6364" y="13437"/>
                    <a:pt x="6580" y="13594"/>
                    <a:pt x="6656" y="13828"/>
                  </a:cubicBezTo>
                  <a:lnTo>
                    <a:pt x="7616" y="16786"/>
                  </a:lnTo>
                  <a:cubicBezTo>
                    <a:pt x="7683" y="16990"/>
                    <a:pt x="7625" y="17216"/>
                    <a:pt x="7469" y="17367"/>
                  </a:cubicBezTo>
                  <a:lnTo>
                    <a:pt x="6508" y="18288"/>
                  </a:lnTo>
                  <a:cubicBezTo>
                    <a:pt x="7515" y="18628"/>
                    <a:pt x="8566" y="18799"/>
                    <a:pt x="9616" y="18799"/>
                  </a:cubicBezTo>
                  <a:cubicBezTo>
                    <a:pt x="10667" y="18799"/>
                    <a:pt x="11718" y="18628"/>
                    <a:pt x="12726" y="18288"/>
                  </a:cubicBezTo>
                  <a:lnTo>
                    <a:pt x="11763" y="17367"/>
                  </a:lnTo>
                  <a:cubicBezTo>
                    <a:pt x="11606" y="17216"/>
                    <a:pt x="11549" y="16990"/>
                    <a:pt x="11615" y="16786"/>
                  </a:cubicBezTo>
                  <a:lnTo>
                    <a:pt x="12576" y="13828"/>
                  </a:lnTo>
                  <a:cubicBezTo>
                    <a:pt x="12651" y="13594"/>
                    <a:pt x="12868" y="13437"/>
                    <a:pt x="13115" y="13437"/>
                  </a:cubicBezTo>
                  <a:lnTo>
                    <a:pt x="16223" y="13437"/>
                  </a:lnTo>
                  <a:cubicBezTo>
                    <a:pt x="16439" y="13437"/>
                    <a:pt x="16638" y="13560"/>
                    <a:pt x="16731" y="13756"/>
                  </a:cubicBezTo>
                  <a:lnTo>
                    <a:pt x="17307" y="14955"/>
                  </a:lnTo>
                  <a:cubicBezTo>
                    <a:pt x="18559" y="13292"/>
                    <a:pt x="19234" y="11269"/>
                    <a:pt x="19228" y="9188"/>
                  </a:cubicBezTo>
                  <a:cubicBezTo>
                    <a:pt x="19228" y="9140"/>
                    <a:pt x="19228" y="9092"/>
                    <a:pt x="19225" y="9044"/>
                  </a:cubicBezTo>
                  <a:lnTo>
                    <a:pt x="18059" y="9673"/>
                  </a:lnTo>
                  <a:cubicBezTo>
                    <a:pt x="17975" y="9719"/>
                    <a:pt x="17883" y="9742"/>
                    <a:pt x="17791" y="9742"/>
                  </a:cubicBezTo>
                  <a:cubicBezTo>
                    <a:pt x="17674" y="9742"/>
                    <a:pt x="17557" y="9705"/>
                    <a:pt x="17457" y="9634"/>
                  </a:cubicBezTo>
                  <a:lnTo>
                    <a:pt x="14943" y="7806"/>
                  </a:lnTo>
                  <a:cubicBezTo>
                    <a:pt x="14744" y="7661"/>
                    <a:pt x="14663" y="7408"/>
                    <a:pt x="14738" y="7174"/>
                  </a:cubicBezTo>
                  <a:lnTo>
                    <a:pt x="15702" y="4220"/>
                  </a:lnTo>
                  <a:cubicBezTo>
                    <a:pt x="15768" y="4012"/>
                    <a:pt x="15945" y="3864"/>
                    <a:pt x="16162" y="3834"/>
                  </a:cubicBezTo>
                  <a:lnTo>
                    <a:pt x="17478" y="3656"/>
                  </a:lnTo>
                  <a:cubicBezTo>
                    <a:pt x="17162" y="3208"/>
                    <a:pt x="16804" y="2783"/>
                    <a:pt x="16415" y="2395"/>
                  </a:cubicBezTo>
                  <a:cubicBezTo>
                    <a:pt x="15307" y="1284"/>
                    <a:pt x="13946" y="462"/>
                    <a:pt x="12449" y="1"/>
                  </a:cubicBezTo>
                  <a:lnTo>
                    <a:pt x="12449" y="1"/>
                  </a:lnTo>
                  <a:lnTo>
                    <a:pt x="12690" y="1311"/>
                  </a:lnTo>
                  <a:cubicBezTo>
                    <a:pt x="12726" y="1524"/>
                    <a:pt x="12642" y="1741"/>
                    <a:pt x="12464" y="1868"/>
                  </a:cubicBezTo>
                  <a:lnTo>
                    <a:pt x="9950" y="3696"/>
                  </a:lnTo>
                  <a:cubicBezTo>
                    <a:pt x="9851" y="3768"/>
                    <a:pt x="9734" y="3804"/>
                    <a:pt x="9618" y="3804"/>
                  </a:cubicBezTo>
                  <a:cubicBezTo>
                    <a:pt x="9501" y="3804"/>
                    <a:pt x="9385" y="3768"/>
                    <a:pt x="9288" y="3696"/>
                  </a:cubicBezTo>
                  <a:lnTo>
                    <a:pt x="6770" y="1868"/>
                  </a:lnTo>
                  <a:cubicBezTo>
                    <a:pt x="6596" y="1741"/>
                    <a:pt x="6508" y="1524"/>
                    <a:pt x="6547" y="1311"/>
                  </a:cubicBezTo>
                  <a:lnTo>
                    <a:pt x="678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238" name="Google Shape;5740;p70">
              <a:extLst>
                <a:ext uri="{FF2B5EF4-FFF2-40B4-BE49-F238E27FC236}">
                  <a16:creationId xmlns:a16="http://schemas.microsoft.com/office/drawing/2014/main" id="{4D9D874A-19A3-EE5B-3E55-EA8F52641C3F}"/>
                </a:ext>
              </a:extLst>
            </p:cNvPr>
            <p:cNvSpPr/>
            <p:nvPr/>
          </p:nvSpPr>
          <p:spPr>
            <a:xfrm>
              <a:off x="6041550" y="2749725"/>
              <a:ext cx="79750" cy="95025"/>
            </a:xfrm>
            <a:custGeom>
              <a:avLst/>
              <a:gdLst/>
              <a:ahLst/>
              <a:cxnLst/>
              <a:rect l="l" t="t" r="r" b="b"/>
              <a:pathLst>
                <a:path w="3190" h="3801" extrusionOk="0">
                  <a:moveTo>
                    <a:pt x="2184" y="0"/>
                  </a:moveTo>
                  <a:lnTo>
                    <a:pt x="723" y="196"/>
                  </a:lnTo>
                  <a:lnTo>
                    <a:pt x="0" y="2424"/>
                  </a:lnTo>
                  <a:lnTo>
                    <a:pt x="1895" y="3801"/>
                  </a:lnTo>
                  <a:lnTo>
                    <a:pt x="3189" y="3102"/>
                  </a:lnTo>
                  <a:cubicBezTo>
                    <a:pt x="3036" y="2018"/>
                    <a:pt x="2696" y="967"/>
                    <a:pt x="2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239" name="Google Shape;5741;p70">
              <a:extLst>
                <a:ext uri="{FF2B5EF4-FFF2-40B4-BE49-F238E27FC236}">
                  <a16:creationId xmlns:a16="http://schemas.microsoft.com/office/drawing/2014/main" id="{10D11EFA-51ED-7FD0-AC75-EE9F09BAB4E7}"/>
                </a:ext>
              </a:extLst>
            </p:cNvPr>
            <p:cNvSpPr/>
            <p:nvPr/>
          </p:nvSpPr>
          <p:spPr>
            <a:xfrm>
              <a:off x="5963025" y="2996125"/>
              <a:ext cx="92625" cy="81175"/>
            </a:xfrm>
            <a:custGeom>
              <a:avLst/>
              <a:gdLst/>
              <a:ahLst/>
              <a:cxnLst/>
              <a:rect l="l" t="t" r="r" b="b"/>
              <a:pathLst>
                <a:path w="3705" h="3247" extrusionOk="0">
                  <a:moveTo>
                    <a:pt x="723" y="0"/>
                  </a:moveTo>
                  <a:lnTo>
                    <a:pt x="1" y="2229"/>
                  </a:lnTo>
                  <a:lnTo>
                    <a:pt x="1067" y="3246"/>
                  </a:lnTo>
                  <a:cubicBezTo>
                    <a:pt x="2009" y="2780"/>
                    <a:pt x="2870" y="2162"/>
                    <a:pt x="3614" y="1416"/>
                  </a:cubicBezTo>
                  <a:cubicBezTo>
                    <a:pt x="3644" y="1388"/>
                    <a:pt x="3674" y="1355"/>
                    <a:pt x="3705" y="1325"/>
                  </a:cubicBezTo>
                  <a:lnTo>
                    <a:pt x="306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240" name="Google Shape;5742;p70">
              <a:extLst>
                <a:ext uri="{FF2B5EF4-FFF2-40B4-BE49-F238E27FC236}">
                  <a16:creationId xmlns:a16="http://schemas.microsoft.com/office/drawing/2014/main" id="{284C0F20-05FA-4675-2EA0-27C34C988D58}"/>
                </a:ext>
              </a:extLst>
            </p:cNvPr>
            <p:cNvSpPr/>
            <p:nvPr/>
          </p:nvSpPr>
          <p:spPr>
            <a:xfrm>
              <a:off x="5711225" y="2996200"/>
              <a:ext cx="92600" cy="81100"/>
            </a:xfrm>
            <a:custGeom>
              <a:avLst/>
              <a:gdLst/>
              <a:ahLst/>
              <a:cxnLst/>
              <a:rect l="l" t="t" r="r" b="b"/>
              <a:pathLst>
                <a:path w="3704" h="3244" extrusionOk="0">
                  <a:moveTo>
                    <a:pt x="635" y="0"/>
                  </a:moveTo>
                  <a:lnTo>
                    <a:pt x="0" y="1322"/>
                  </a:lnTo>
                  <a:cubicBezTo>
                    <a:pt x="30" y="1355"/>
                    <a:pt x="60" y="1385"/>
                    <a:pt x="93" y="1416"/>
                  </a:cubicBezTo>
                  <a:cubicBezTo>
                    <a:pt x="834" y="2162"/>
                    <a:pt x="1695" y="2780"/>
                    <a:pt x="2638" y="3243"/>
                  </a:cubicBezTo>
                  <a:lnTo>
                    <a:pt x="3704" y="2229"/>
                  </a:lnTo>
                  <a:lnTo>
                    <a:pt x="298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241" name="Google Shape;5743;p70">
              <a:extLst>
                <a:ext uri="{FF2B5EF4-FFF2-40B4-BE49-F238E27FC236}">
                  <a16:creationId xmlns:a16="http://schemas.microsoft.com/office/drawing/2014/main" id="{E7F56457-0EE4-43D5-6E2B-E6EC8EA4C078}"/>
                </a:ext>
              </a:extLst>
            </p:cNvPr>
            <p:cNvSpPr/>
            <p:nvPr/>
          </p:nvSpPr>
          <p:spPr>
            <a:xfrm>
              <a:off x="5645575" y="2749725"/>
              <a:ext cx="79825" cy="95100"/>
            </a:xfrm>
            <a:custGeom>
              <a:avLst/>
              <a:gdLst/>
              <a:ahLst/>
              <a:cxnLst/>
              <a:rect l="l" t="t" r="r" b="b"/>
              <a:pathLst>
                <a:path w="3193" h="3804" extrusionOk="0">
                  <a:moveTo>
                    <a:pt x="1009" y="0"/>
                  </a:moveTo>
                  <a:cubicBezTo>
                    <a:pt x="497" y="967"/>
                    <a:pt x="154" y="2018"/>
                    <a:pt x="0" y="3105"/>
                  </a:cubicBezTo>
                  <a:lnTo>
                    <a:pt x="1295" y="3804"/>
                  </a:lnTo>
                  <a:lnTo>
                    <a:pt x="3192" y="2424"/>
                  </a:lnTo>
                  <a:lnTo>
                    <a:pt x="2467" y="196"/>
                  </a:lnTo>
                  <a:lnTo>
                    <a:pt x="100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242" name="Google Shape;5744;p70">
              <a:extLst>
                <a:ext uri="{FF2B5EF4-FFF2-40B4-BE49-F238E27FC236}">
                  <a16:creationId xmlns:a16="http://schemas.microsoft.com/office/drawing/2014/main" id="{A65EC02E-3146-3AD6-DF1E-310EAE731E3D}"/>
                </a:ext>
              </a:extLst>
            </p:cNvPr>
            <p:cNvSpPr/>
            <p:nvPr/>
          </p:nvSpPr>
          <p:spPr>
            <a:xfrm>
              <a:off x="5836025" y="2621375"/>
              <a:ext cx="94800" cy="74100"/>
            </a:xfrm>
            <a:custGeom>
              <a:avLst/>
              <a:gdLst/>
              <a:ahLst/>
              <a:cxnLst/>
              <a:rect l="l" t="t" r="r" b="b"/>
              <a:pathLst>
                <a:path w="3792" h="2964" extrusionOk="0">
                  <a:moveTo>
                    <a:pt x="1897" y="1"/>
                  </a:moveTo>
                  <a:cubicBezTo>
                    <a:pt x="1351" y="1"/>
                    <a:pt x="805" y="47"/>
                    <a:pt x="266" y="139"/>
                  </a:cubicBezTo>
                  <a:lnTo>
                    <a:pt x="1" y="1587"/>
                  </a:lnTo>
                  <a:lnTo>
                    <a:pt x="1898" y="2963"/>
                  </a:lnTo>
                  <a:lnTo>
                    <a:pt x="3792" y="1587"/>
                  </a:lnTo>
                  <a:lnTo>
                    <a:pt x="3530" y="139"/>
                  </a:lnTo>
                  <a:cubicBezTo>
                    <a:pt x="2989" y="47"/>
                    <a:pt x="2443" y="1"/>
                    <a:pt x="18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243" name="Google Shape;5745;p70">
            <a:extLst>
              <a:ext uri="{FF2B5EF4-FFF2-40B4-BE49-F238E27FC236}">
                <a16:creationId xmlns:a16="http://schemas.microsoft.com/office/drawing/2014/main" id="{5DA48CAA-2373-9052-179A-2392EA20BDEE}"/>
              </a:ext>
            </a:extLst>
          </p:cNvPr>
          <p:cNvGrpSpPr/>
          <p:nvPr/>
        </p:nvGrpSpPr>
        <p:grpSpPr>
          <a:xfrm>
            <a:off x="5465951" y="4460173"/>
            <a:ext cx="452479" cy="452337"/>
            <a:chOff x="6235250" y="2620775"/>
            <a:chExt cx="481975" cy="481825"/>
          </a:xfrm>
          <a:solidFill>
            <a:schemeClr val="tx1"/>
          </a:solidFill>
        </p:grpSpPr>
        <p:sp>
          <p:nvSpPr>
            <p:cNvPr id="244" name="Google Shape;5746;p70">
              <a:extLst>
                <a:ext uri="{FF2B5EF4-FFF2-40B4-BE49-F238E27FC236}">
                  <a16:creationId xmlns:a16="http://schemas.microsoft.com/office/drawing/2014/main" id="{DD6B9051-B3C5-3B36-CADF-7C98795E074C}"/>
                </a:ext>
              </a:extLst>
            </p:cNvPr>
            <p:cNvSpPr/>
            <p:nvPr/>
          </p:nvSpPr>
          <p:spPr>
            <a:xfrm>
              <a:off x="6405675" y="2620775"/>
              <a:ext cx="28275" cy="56475"/>
            </a:xfrm>
            <a:custGeom>
              <a:avLst/>
              <a:gdLst/>
              <a:ahLst/>
              <a:cxnLst/>
              <a:rect l="l" t="t" r="r" b="b"/>
              <a:pathLst>
                <a:path w="1131" h="2259" extrusionOk="0">
                  <a:moveTo>
                    <a:pt x="567" y="0"/>
                  </a:moveTo>
                  <a:cubicBezTo>
                    <a:pt x="254" y="0"/>
                    <a:pt x="1" y="253"/>
                    <a:pt x="1" y="566"/>
                  </a:cubicBezTo>
                  <a:lnTo>
                    <a:pt x="1" y="1695"/>
                  </a:lnTo>
                  <a:cubicBezTo>
                    <a:pt x="1" y="2006"/>
                    <a:pt x="254" y="2259"/>
                    <a:pt x="567" y="2259"/>
                  </a:cubicBezTo>
                  <a:cubicBezTo>
                    <a:pt x="877" y="2259"/>
                    <a:pt x="1130" y="2006"/>
                    <a:pt x="1130" y="1695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245" name="Google Shape;5747;p70">
              <a:extLst>
                <a:ext uri="{FF2B5EF4-FFF2-40B4-BE49-F238E27FC236}">
                  <a16:creationId xmlns:a16="http://schemas.microsoft.com/office/drawing/2014/main" id="{0DBECD3C-4711-01A2-AF9E-604FE4AEC197}"/>
                </a:ext>
              </a:extLst>
            </p:cNvPr>
            <p:cNvSpPr/>
            <p:nvPr/>
          </p:nvSpPr>
          <p:spPr>
            <a:xfrm>
              <a:off x="6518600" y="2620775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7" y="0"/>
                  </a:moveTo>
                  <a:cubicBezTo>
                    <a:pt x="254" y="0"/>
                    <a:pt x="1" y="253"/>
                    <a:pt x="1" y="566"/>
                  </a:cubicBezTo>
                  <a:lnTo>
                    <a:pt x="1" y="1695"/>
                  </a:lnTo>
                  <a:cubicBezTo>
                    <a:pt x="1" y="2006"/>
                    <a:pt x="254" y="2259"/>
                    <a:pt x="567" y="2259"/>
                  </a:cubicBezTo>
                  <a:cubicBezTo>
                    <a:pt x="877" y="2259"/>
                    <a:pt x="1130" y="2006"/>
                    <a:pt x="1130" y="1695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246" name="Google Shape;5748;p70">
              <a:extLst>
                <a:ext uri="{FF2B5EF4-FFF2-40B4-BE49-F238E27FC236}">
                  <a16:creationId xmlns:a16="http://schemas.microsoft.com/office/drawing/2014/main" id="{E8F8FD02-74EB-B73B-3347-CD701782301C}"/>
                </a:ext>
              </a:extLst>
            </p:cNvPr>
            <p:cNvSpPr/>
            <p:nvPr/>
          </p:nvSpPr>
          <p:spPr>
            <a:xfrm>
              <a:off x="6603300" y="2649000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7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696"/>
                  </a:lnTo>
                  <a:cubicBezTo>
                    <a:pt x="0" y="2006"/>
                    <a:pt x="253" y="2259"/>
                    <a:pt x="567" y="2259"/>
                  </a:cubicBezTo>
                  <a:cubicBezTo>
                    <a:pt x="877" y="2259"/>
                    <a:pt x="1130" y="2006"/>
                    <a:pt x="1130" y="1696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247" name="Google Shape;5749;p70">
              <a:extLst>
                <a:ext uri="{FF2B5EF4-FFF2-40B4-BE49-F238E27FC236}">
                  <a16:creationId xmlns:a16="http://schemas.microsoft.com/office/drawing/2014/main" id="{861B698B-6E4A-AE56-5014-87E2C469E304}"/>
                </a:ext>
              </a:extLst>
            </p:cNvPr>
            <p:cNvSpPr/>
            <p:nvPr/>
          </p:nvSpPr>
          <p:spPr>
            <a:xfrm>
              <a:off x="6321000" y="2649000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6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696"/>
                  </a:lnTo>
                  <a:cubicBezTo>
                    <a:pt x="0" y="2006"/>
                    <a:pt x="253" y="2259"/>
                    <a:pt x="566" y="2259"/>
                  </a:cubicBezTo>
                  <a:cubicBezTo>
                    <a:pt x="876" y="2259"/>
                    <a:pt x="1129" y="2006"/>
                    <a:pt x="1129" y="1696"/>
                  </a:cubicBezTo>
                  <a:lnTo>
                    <a:pt x="1129" y="566"/>
                  </a:lnTo>
                  <a:cubicBezTo>
                    <a:pt x="1129" y="253"/>
                    <a:pt x="876" y="0"/>
                    <a:pt x="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248" name="Google Shape;5750;p70">
              <a:extLst>
                <a:ext uri="{FF2B5EF4-FFF2-40B4-BE49-F238E27FC236}">
                  <a16:creationId xmlns:a16="http://schemas.microsoft.com/office/drawing/2014/main" id="{20385C63-8378-C0E4-2563-6E648CAE2979}"/>
                </a:ext>
              </a:extLst>
            </p:cNvPr>
            <p:cNvSpPr/>
            <p:nvPr/>
          </p:nvSpPr>
          <p:spPr>
            <a:xfrm>
              <a:off x="6235250" y="2677225"/>
              <a:ext cx="481975" cy="425375"/>
            </a:xfrm>
            <a:custGeom>
              <a:avLst/>
              <a:gdLst/>
              <a:ahLst/>
              <a:cxnLst/>
              <a:rect l="l" t="t" r="r" b="b"/>
              <a:pathLst>
                <a:path w="19279" h="17015" extrusionOk="0">
                  <a:moveTo>
                    <a:pt x="9639" y="1"/>
                  </a:moveTo>
                  <a:cubicBezTo>
                    <a:pt x="9326" y="1"/>
                    <a:pt x="9073" y="254"/>
                    <a:pt x="9073" y="567"/>
                  </a:cubicBezTo>
                  <a:lnTo>
                    <a:pt x="9073" y="1202"/>
                  </a:lnTo>
                  <a:cubicBezTo>
                    <a:pt x="7920" y="1470"/>
                    <a:pt x="6872" y="2548"/>
                    <a:pt x="6252" y="4156"/>
                  </a:cubicBezTo>
                  <a:cubicBezTo>
                    <a:pt x="6164" y="4380"/>
                    <a:pt x="5952" y="4518"/>
                    <a:pt x="5726" y="4518"/>
                  </a:cubicBezTo>
                  <a:cubicBezTo>
                    <a:pt x="5658" y="4518"/>
                    <a:pt x="5588" y="4505"/>
                    <a:pt x="5520" y="4478"/>
                  </a:cubicBezTo>
                  <a:cubicBezTo>
                    <a:pt x="5231" y="4367"/>
                    <a:pt x="5083" y="4042"/>
                    <a:pt x="5198" y="3750"/>
                  </a:cubicBezTo>
                  <a:cubicBezTo>
                    <a:pt x="5532" y="2876"/>
                    <a:pt x="5987" y="2130"/>
                    <a:pt x="6517" y="1536"/>
                  </a:cubicBezTo>
                  <a:lnTo>
                    <a:pt x="6517" y="1536"/>
                  </a:lnTo>
                  <a:cubicBezTo>
                    <a:pt x="2753" y="2527"/>
                    <a:pt x="0" y="5258"/>
                    <a:pt x="0" y="8468"/>
                  </a:cubicBezTo>
                  <a:lnTo>
                    <a:pt x="0" y="9034"/>
                  </a:lnTo>
                  <a:cubicBezTo>
                    <a:pt x="0" y="9347"/>
                    <a:pt x="253" y="9597"/>
                    <a:pt x="564" y="9597"/>
                  </a:cubicBezTo>
                  <a:cubicBezTo>
                    <a:pt x="877" y="9597"/>
                    <a:pt x="1130" y="9347"/>
                    <a:pt x="1130" y="9034"/>
                  </a:cubicBezTo>
                  <a:cubicBezTo>
                    <a:pt x="1130" y="8423"/>
                    <a:pt x="1904" y="7905"/>
                    <a:pt x="2822" y="7905"/>
                  </a:cubicBezTo>
                  <a:cubicBezTo>
                    <a:pt x="3740" y="7905"/>
                    <a:pt x="4553" y="8423"/>
                    <a:pt x="4553" y="9034"/>
                  </a:cubicBezTo>
                  <a:cubicBezTo>
                    <a:pt x="4553" y="9347"/>
                    <a:pt x="4806" y="9597"/>
                    <a:pt x="5120" y="9597"/>
                  </a:cubicBezTo>
                  <a:cubicBezTo>
                    <a:pt x="5430" y="9597"/>
                    <a:pt x="5683" y="9347"/>
                    <a:pt x="5683" y="9034"/>
                  </a:cubicBezTo>
                  <a:cubicBezTo>
                    <a:pt x="5683" y="8423"/>
                    <a:pt x="6460" y="7905"/>
                    <a:pt x="7378" y="7905"/>
                  </a:cubicBezTo>
                  <a:cubicBezTo>
                    <a:pt x="8296" y="7905"/>
                    <a:pt x="9070" y="8423"/>
                    <a:pt x="9070" y="9034"/>
                  </a:cubicBezTo>
                  <a:lnTo>
                    <a:pt x="9070" y="14756"/>
                  </a:lnTo>
                  <a:cubicBezTo>
                    <a:pt x="9070" y="15379"/>
                    <a:pt x="8564" y="15885"/>
                    <a:pt x="7941" y="15885"/>
                  </a:cubicBezTo>
                  <a:cubicBezTo>
                    <a:pt x="7318" y="15885"/>
                    <a:pt x="6812" y="15379"/>
                    <a:pt x="6812" y="14756"/>
                  </a:cubicBezTo>
                  <a:lnTo>
                    <a:pt x="6812" y="14190"/>
                  </a:lnTo>
                  <a:cubicBezTo>
                    <a:pt x="6812" y="13879"/>
                    <a:pt x="6559" y="13626"/>
                    <a:pt x="6249" y="13626"/>
                  </a:cubicBezTo>
                  <a:cubicBezTo>
                    <a:pt x="5936" y="13626"/>
                    <a:pt x="5683" y="13879"/>
                    <a:pt x="5683" y="14190"/>
                  </a:cubicBezTo>
                  <a:lnTo>
                    <a:pt x="5683" y="14756"/>
                  </a:lnTo>
                  <a:cubicBezTo>
                    <a:pt x="5683" y="16002"/>
                    <a:pt x="6694" y="17014"/>
                    <a:pt x="7941" y="17014"/>
                  </a:cubicBezTo>
                  <a:cubicBezTo>
                    <a:pt x="9188" y="17014"/>
                    <a:pt x="10200" y="16002"/>
                    <a:pt x="10200" y="14756"/>
                  </a:cubicBezTo>
                  <a:lnTo>
                    <a:pt x="10200" y="9034"/>
                  </a:lnTo>
                  <a:cubicBezTo>
                    <a:pt x="10200" y="8423"/>
                    <a:pt x="10976" y="7905"/>
                    <a:pt x="11895" y="7905"/>
                  </a:cubicBezTo>
                  <a:cubicBezTo>
                    <a:pt x="12813" y="7905"/>
                    <a:pt x="13587" y="8423"/>
                    <a:pt x="13587" y="9034"/>
                  </a:cubicBezTo>
                  <a:cubicBezTo>
                    <a:pt x="13587" y="9347"/>
                    <a:pt x="13840" y="9597"/>
                    <a:pt x="14153" y="9597"/>
                  </a:cubicBezTo>
                  <a:cubicBezTo>
                    <a:pt x="14463" y="9597"/>
                    <a:pt x="14716" y="9347"/>
                    <a:pt x="14716" y="9034"/>
                  </a:cubicBezTo>
                  <a:cubicBezTo>
                    <a:pt x="14716" y="8423"/>
                    <a:pt x="15529" y="7905"/>
                    <a:pt x="16448" y="7905"/>
                  </a:cubicBezTo>
                  <a:cubicBezTo>
                    <a:pt x="17366" y="7905"/>
                    <a:pt x="18143" y="8423"/>
                    <a:pt x="18143" y="9034"/>
                  </a:cubicBezTo>
                  <a:cubicBezTo>
                    <a:pt x="18143" y="9347"/>
                    <a:pt x="18396" y="9597"/>
                    <a:pt x="18706" y="9597"/>
                  </a:cubicBezTo>
                  <a:cubicBezTo>
                    <a:pt x="19019" y="9597"/>
                    <a:pt x="19272" y="9347"/>
                    <a:pt x="19272" y="9034"/>
                  </a:cubicBezTo>
                  <a:lnTo>
                    <a:pt x="19272" y="8471"/>
                  </a:lnTo>
                  <a:cubicBezTo>
                    <a:pt x="19278" y="5258"/>
                    <a:pt x="16523" y="2527"/>
                    <a:pt x="12759" y="1536"/>
                  </a:cubicBezTo>
                  <a:lnTo>
                    <a:pt x="12759" y="1536"/>
                  </a:lnTo>
                  <a:cubicBezTo>
                    <a:pt x="13292" y="2130"/>
                    <a:pt x="13744" y="2876"/>
                    <a:pt x="14081" y="3750"/>
                  </a:cubicBezTo>
                  <a:cubicBezTo>
                    <a:pt x="14192" y="4042"/>
                    <a:pt x="14048" y="4367"/>
                    <a:pt x="13756" y="4478"/>
                  </a:cubicBezTo>
                  <a:cubicBezTo>
                    <a:pt x="13688" y="4505"/>
                    <a:pt x="13618" y="4518"/>
                    <a:pt x="13550" y="4518"/>
                  </a:cubicBezTo>
                  <a:cubicBezTo>
                    <a:pt x="13324" y="4518"/>
                    <a:pt x="13113" y="4380"/>
                    <a:pt x="13027" y="4156"/>
                  </a:cubicBezTo>
                  <a:cubicBezTo>
                    <a:pt x="12407" y="2548"/>
                    <a:pt x="11359" y="1470"/>
                    <a:pt x="10203" y="1202"/>
                  </a:cubicBezTo>
                  <a:lnTo>
                    <a:pt x="10203" y="567"/>
                  </a:lnTo>
                  <a:cubicBezTo>
                    <a:pt x="10203" y="254"/>
                    <a:pt x="9950" y="1"/>
                    <a:pt x="96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sp>
        <p:nvSpPr>
          <p:cNvPr id="249" name="Google Shape;5751;p70">
            <a:extLst>
              <a:ext uri="{FF2B5EF4-FFF2-40B4-BE49-F238E27FC236}">
                <a16:creationId xmlns:a16="http://schemas.microsoft.com/office/drawing/2014/main" id="{2AAF0A0C-9C9E-8FD2-8788-86CD42C27B6D}"/>
              </a:ext>
            </a:extLst>
          </p:cNvPr>
          <p:cNvSpPr/>
          <p:nvPr/>
        </p:nvSpPr>
        <p:spPr>
          <a:xfrm>
            <a:off x="6596370" y="2800799"/>
            <a:ext cx="460036" cy="427060"/>
          </a:xfrm>
          <a:custGeom>
            <a:avLst/>
            <a:gdLst/>
            <a:ahLst/>
            <a:cxnLst/>
            <a:rect l="l" t="t" r="r" b="b"/>
            <a:pathLst>
              <a:path w="19601" h="18196" extrusionOk="0">
                <a:moveTo>
                  <a:pt x="9798" y="0"/>
                </a:moveTo>
                <a:cubicBezTo>
                  <a:pt x="9597" y="0"/>
                  <a:pt x="9397" y="104"/>
                  <a:pt x="9293" y="312"/>
                </a:cubicBezTo>
                <a:lnTo>
                  <a:pt x="6619" y="5666"/>
                </a:lnTo>
                <a:lnTo>
                  <a:pt x="648" y="6524"/>
                </a:lnTo>
                <a:cubicBezTo>
                  <a:pt x="184" y="6590"/>
                  <a:pt x="1" y="7163"/>
                  <a:pt x="338" y="7488"/>
                </a:cubicBezTo>
                <a:lnTo>
                  <a:pt x="4659" y="11652"/>
                </a:lnTo>
                <a:lnTo>
                  <a:pt x="3638" y="17530"/>
                </a:lnTo>
                <a:cubicBezTo>
                  <a:pt x="3574" y="17898"/>
                  <a:pt x="3865" y="18195"/>
                  <a:pt x="4195" y="18195"/>
                </a:cubicBezTo>
                <a:cubicBezTo>
                  <a:pt x="4281" y="18195"/>
                  <a:pt x="4371" y="18175"/>
                  <a:pt x="4457" y="18129"/>
                </a:cubicBezTo>
                <a:lnTo>
                  <a:pt x="9802" y="15350"/>
                </a:lnTo>
                <a:lnTo>
                  <a:pt x="15147" y="18129"/>
                </a:lnTo>
                <a:cubicBezTo>
                  <a:pt x="15233" y="18175"/>
                  <a:pt x="15322" y="18195"/>
                  <a:pt x="15408" y="18195"/>
                </a:cubicBezTo>
                <a:cubicBezTo>
                  <a:pt x="15736" y="18195"/>
                  <a:pt x="16025" y="17898"/>
                  <a:pt x="15963" y="17533"/>
                </a:cubicBezTo>
                <a:lnTo>
                  <a:pt x="14942" y="11652"/>
                </a:lnTo>
                <a:lnTo>
                  <a:pt x="19263" y="7491"/>
                </a:lnTo>
                <a:cubicBezTo>
                  <a:pt x="19601" y="7163"/>
                  <a:pt x="19417" y="6590"/>
                  <a:pt x="18950" y="6524"/>
                </a:cubicBezTo>
                <a:lnTo>
                  <a:pt x="12976" y="5666"/>
                </a:lnTo>
                <a:lnTo>
                  <a:pt x="10302" y="312"/>
                </a:lnTo>
                <a:cubicBezTo>
                  <a:pt x="10198" y="104"/>
                  <a:pt x="9998" y="0"/>
                  <a:pt x="979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435D74"/>
              </a:solidFill>
            </a:endParaRPr>
          </a:p>
        </p:txBody>
      </p:sp>
      <p:grpSp>
        <p:nvGrpSpPr>
          <p:cNvPr id="250" name="Google Shape;5752;p70">
            <a:extLst>
              <a:ext uri="{FF2B5EF4-FFF2-40B4-BE49-F238E27FC236}">
                <a16:creationId xmlns:a16="http://schemas.microsoft.com/office/drawing/2014/main" id="{5AD7FA0E-D153-0D3D-548C-D5F275233318}"/>
              </a:ext>
            </a:extLst>
          </p:cNvPr>
          <p:cNvGrpSpPr/>
          <p:nvPr/>
        </p:nvGrpSpPr>
        <p:grpSpPr>
          <a:xfrm>
            <a:off x="7176461" y="2788298"/>
            <a:ext cx="454801" cy="452337"/>
            <a:chOff x="1535000" y="3223325"/>
            <a:chExt cx="484450" cy="481825"/>
          </a:xfrm>
          <a:solidFill>
            <a:schemeClr val="tx1"/>
          </a:solidFill>
        </p:grpSpPr>
        <p:sp>
          <p:nvSpPr>
            <p:cNvPr id="251" name="Google Shape;5753;p70">
              <a:extLst>
                <a:ext uri="{FF2B5EF4-FFF2-40B4-BE49-F238E27FC236}">
                  <a16:creationId xmlns:a16="http://schemas.microsoft.com/office/drawing/2014/main" id="{2BA0F70B-5B73-B15E-C2A5-F33C47CD8E8B}"/>
                </a:ext>
              </a:extLst>
            </p:cNvPr>
            <p:cNvSpPr/>
            <p:nvPr/>
          </p:nvSpPr>
          <p:spPr>
            <a:xfrm>
              <a:off x="1760150" y="3308225"/>
              <a:ext cx="143825" cy="140600"/>
            </a:xfrm>
            <a:custGeom>
              <a:avLst/>
              <a:gdLst/>
              <a:ahLst/>
              <a:cxnLst/>
              <a:rect l="l" t="t" r="r" b="b"/>
              <a:pathLst>
                <a:path w="5753" h="5624" extrusionOk="0">
                  <a:moveTo>
                    <a:pt x="2928" y="0"/>
                  </a:moveTo>
                  <a:cubicBezTo>
                    <a:pt x="2723" y="0"/>
                    <a:pt x="2518" y="96"/>
                    <a:pt x="2422" y="287"/>
                  </a:cubicBezTo>
                  <a:lnTo>
                    <a:pt x="1756" y="1627"/>
                  </a:lnTo>
                  <a:lnTo>
                    <a:pt x="416" y="2295"/>
                  </a:lnTo>
                  <a:cubicBezTo>
                    <a:pt x="1" y="2503"/>
                    <a:pt x="1" y="3096"/>
                    <a:pt x="416" y="3304"/>
                  </a:cubicBezTo>
                  <a:lnTo>
                    <a:pt x="1756" y="3973"/>
                  </a:lnTo>
                  <a:lnTo>
                    <a:pt x="2422" y="5310"/>
                  </a:lnTo>
                  <a:cubicBezTo>
                    <a:pt x="2526" y="5519"/>
                    <a:pt x="2727" y="5624"/>
                    <a:pt x="2928" y="5624"/>
                  </a:cubicBezTo>
                  <a:cubicBezTo>
                    <a:pt x="3129" y="5624"/>
                    <a:pt x="3330" y="5519"/>
                    <a:pt x="3434" y="5310"/>
                  </a:cubicBezTo>
                  <a:lnTo>
                    <a:pt x="4102" y="3973"/>
                  </a:lnTo>
                  <a:lnTo>
                    <a:pt x="5439" y="3304"/>
                  </a:lnTo>
                  <a:cubicBezTo>
                    <a:pt x="5629" y="3208"/>
                    <a:pt x="5752" y="3012"/>
                    <a:pt x="5752" y="2798"/>
                  </a:cubicBezTo>
                  <a:cubicBezTo>
                    <a:pt x="5752" y="2585"/>
                    <a:pt x="5632" y="2389"/>
                    <a:pt x="5439" y="2295"/>
                  </a:cubicBezTo>
                  <a:lnTo>
                    <a:pt x="4102" y="1627"/>
                  </a:lnTo>
                  <a:lnTo>
                    <a:pt x="3434" y="287"/>
                  </a:lnTo>
                  <a:cubicBezTo>
                    <a:pt x="3337" y="96"/>
                    <a:pt x="3132" y="0"/>
                    <a:pt x="29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252" name="Google Shape;5754;p70">
              <a:extLst>
                <a:ext uri="{FF2B5EF4-FFF2-40B4-BE49-F238E27FC236}">
                  <a16:creationId xmlns:a16="http://schemas.microsoft.com/office/drawing/2014/main" id="{6AAB6352-1802-990B-D843-8018FE72B087}"/>
                </a:ext>
              </a:extLst>
            </p:cNvPr>
            <p:cNvSpPr/>
            <p:nvPr/>
          </p:nvSpPr>
          <p:spPr>
            <a:xfrm>
              <a:off x="1873075" y="3421150"/>
              <a:ext cx="146375" cy="140600"/>
            </a:xfrm>
            <a:custGeom>
              <a:avLst/>
              <a:gdLst/>
              <a:ahLst/>
              <a:cxnLst/>
              <a:rect l="l" t="t" r="r" b="b"/>
              <a:pathLst>
                <a:path w="5855" h="5624" extrusionOk="0">
                  <a:moveTo>
                    <a:pt x="2928" y="0"/>
                  </a:moveTo>
                  <a:cubicBezTo>
                    <a:pt x="2723" y="0"/>
                    <a:pt x="2518" y="96"/>
                    <a:pt x="2422" y="287"/>
                  </a:cubicBezTo>
                  <a:lnTo>
                    <a:pt x="1756" y="1627"/>
                  </a:lnTo>
                  <a:lnTo>
                    <a:pt x="416" y="2295"/>
                  </a:lnTo>
                  <a:cubicBezTo>
                    <a:pt x="1" y="2503"/>
                    <a:pt x="1" y="3096"/>
                    <a:pt x="416" y="3304"/>
                  </a:cubicBezTo>
                  <a:lnTo>
                    <a:pt x="1756" y="3973"/>
                  </a:lnTo>
                  <a:lnTo>
                    <a:pt x="2422" y="5310"/>
                  </a:lnTo>
                  <a:cubicBezTo>
                    <a:pt x="2526" y="5519"/>
                    <a:pt x="2727" y="5624"/>
                    <a:pt x="2928" y="5624"/>
                  </a:cubicBezTo>
                  <a:cubicBezTo>
                    <a:pt x="3129" y="5624"/>
                    <a:pt x="3330" y="5519"/>
                    <a:pt x="3433" y="5310"/>
                  </a:cubicBezTo>
                  <a:lnTo>
                    <a:pt x="4102" y="3973"/>
                  </a:lnTo>
                  <a:lnTo>
                    <a:pt x="5439" y="3304"/>
                  </a:lnTo>
                  <a:cubicBezTo>
                    <a:pt x="5854" y="3096"/>
                    <a:pt x="5854" y="2503"/>
                    <a:pt x="5439" y="2295"/>
                  </a:cubicBezTo>
                  <a:lnTo>
                    <a:pt x="4102" y="1627"/>
                  </a:lnTo>
                  <a:lnTo>
                    <a:pt x="3433" y="287"/>
                  </a:lnTo>
                  <a:cubicBezTo>
                    <a:pt x="3337" y="96"/>
                    <a:pt x="3132" y="0"/>
                    <a:pt x="29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253" name="Google Shape;5755;p70">
              <a:extLst>
                <a:ext uri="{FF2B5EF4-FFF2-40B4-BE49-F238E27FC236}">
                  <a16:creationId xmlns:a16="http://schemas.microsoft.com/office/drawing/2014/main" id="{5B6A7398-1B2E-9926-4AD5-D2D494C481E2}"/>
                </a:ext>
              </a:extLst>
            </p:cNvPr>
            <p:cNvSpPr/>
            <p:nvPr/>
          </p:nvSpPr>
          <p:spPr>
            <a:xfrm>
              <a:off x="1535000" y="3223325"/>
              <a:ext cx="406450" cy="481825"/>
            </a:xfrm>
            <a:custGeom>
              <a:avLst/>
              <a:gdLst/>
              <a:ahLst/>
              <a:cxnLst/>
              <a:rect l="l" t="t" r="r" b="b"/>
              <a:pathLst>
                <a:path w="16258" h="19273" extrusionOk="0">
                  <a:moveTo>
                    <a:pt x="9660" y="0"/>
                  </a:moveTo>
                  <a:cubicBezTo>
                    <a:pt x="4399" y="0"/>
                    <a:pt x="0" y="4351"/>
                    <a:pt x="0" y="9636"/>
                  </a:cubicBezTo>
                  <a:cubicBezTo>
                    <a:pt x="0" y="14927"/>
                    <a:pt x="4381" y="19272"/>
                    <a:pt x="9675" y="19272"/>
                  </a:cubicBezTo>
                  <a:cubicBezTo>
                    <a:pt x="12012" y="19269"/>
                    <a:pt x="14270" y="18411"/>
                    <a:pt x="16023" y="16860"/>
                  </a:cubicBezTo>
                  <a:cubicBezTo>
                    <a:pt x="16195" y="16707"/>
                    <a:pt x="16258" y="16463"/>
                    <a:pt x="16176" y="16243"/>
                  </a:cubicBezTo>
                  <a:cubicBezTo>
                    <a:pt x="16098" y="16026"/>
                    <a:pt x="15893" y="15879"/>
                    <a:pt x="15662" y="15872"/>
                  </a:cubicBezTo>
                  <a:cubicBezTo>
                    <a:pt x="11352" y="15752"/>
                    <a:pt x="7980" y="12250"/>
                    <a:pt x="7980" y="7941"/>
                  </a:cubicBezTo>
                  <a:cubicBezTo>
                    <a:pt x="7974" y="5207"/>
                    <a:pt x="9380" y="2662"/>
                    <a:pt x="11696" y="1211"/>
                  </a:cubicBezTo>
                  <a:cubicBezTo>
                    <a:pt x="12129" y="937"/>
                    <a:pt x="12006" y="274"/>
                    <a:pt x="11503" y="178"/>
                  </a:cubicBezTo>
                  <a:cubicBezTo>
                    <a:pt x="10881" y="58"/>
                    <a:pt x="10265" y="0"/>
                    <a:pt x="96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254" name="Google Shape;5756;p70">
            <a:extLst>
              <a:ext uri="{FF2B5EF4-FFF2-40B4-BE49-F238E27FC236}">
                <a16:creationId xmlns:a16="http://schemas.microsoft.com/office/drawing/2014/main" id="{BC8A0C75-5FCB-9FA8-01CB-C50BFCD8D4D8}"/>
              </a:ext>
            </a:extLst>
          </p:cNvPr>
          <p:cNvGrpSpPr/>
          <p:nvPr/>
        </p:nvGrpSpPr>
        <p:grpSpPr>
          <a:xfrm>
            <a:off x="7719884" y="2835366"/>
            <a:ext cx="452337" cy="358199"/>
            <a:chOff x="2085525" y="3263750"/>
            <a:chExt cx="481825" cy="381550"/>
          </a:xfrm>
          <a:solidFill>
            <a:schemeClr val="tx1"/>
          </a:solidFill>
        </p:grpSpPr>
        <p:sp>
          <p:nvSpPr>
            <p:cNvPr id="255" name="Google Shape;5757;p70">
              <a:extLst>
                <a:ext uri="{FF2B5EF4-FFF2-40B4-BE49-F238E27FC236}">
                  <a16:creationId xmlns:a16="http://schemas.microsoft.com/office/drawing/2014/main" id="{B43E62A8-02D6-BE9F-FA7B-0D0A7D5A877C}"/>
                </a:ext>
              </a:extLst>
            </p:cNvPr>
            <p:cNvSpPr/>
            <p:nvPr/>
          </p:nvSpPr>
          <p:spPr>
            <a:xfrm>
              <a:off x="2320325" y="3263750"/>
              <a:ext cx="227825" cy="141025"/>
            </a:xfrm>
            <a:custGeom>
              <a:avLst/>
              <a:gdLst/>
              <a:ahLst/>
              <a:cxnLst/>
              <a:rect l="l" t="t" r="r" b="b"/>
              <a:pathLst>
                <a:path w="9113" h="5641" extrusionOk="0">
                  <a:moveTo>
                    <a:pt x="4066" y="0"/>
                  </a:moveTo>
                  <a:cubicBezTo>
                    <a:pt x="2283" y="3"/>
                    <a:pt x="675" y="1081"/>
                    <a:pt x="0" y="2731"/>
                  </a:cubicBezTo>
                  <a:cubicBezTo>
                    <a:pt x="1527" y="2939"/>
                    <a:pt x="2912" y="3734"/>
                    <a:pt x="3861" y="4948"/>
                  </a:cubicBezTo>
                  <a:cubicBezTo>
                    <a:pt x="4331" y="4823"/>
                    <a:pt x="4810" y="4761"/>
                    <a:pt x="5287" y="4761"/>
                  </a:cubicBezTo>
                  <a:cubicBezTo>
                    <a:pt x="6338" y="4761"/>
                    <a:pt x="7378" y="5060"/>
                    <a:pt x="8281" y="5640"/>
                  </a:cubicBezTo>
                  <a:cubicBezTo>
                    <a:pt x="9112" y="2825"/>
                    <a:pt x="7002" y="0"/>
                    <a:pt x="40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256" name="Google Shape;5758;p70">
              <a:extLst>
                <a:ext uri="{FF2B5EF4-FFF2-40B4-BE49-F238E27FC236}">
                  <a16:creationId xmlns:a16="http://schemas.microsoft.com/office/drawing/2014/main" id="{9A96F802-BB7E-BA54-2D90-6A5E461E0156}"/>
                </a:ext>
              </a:extLst>
            </p:cNvPr>
            <p:cNvSpPr/>
            <p:nvPr/>
          </p:nvSpPr>
          <p:spPr>
            <a:xfrm>
              <a:off x="2085525" y="3355200"/>
              <a:ext cx="481825" cy="290100"/>
            </a:xfrm>
            <a:custGeom>
              <a:avLst/>
              <a:gdLst/>
              <a:ahLst/>
              <a:cxnLst/>
              <a:rect l="l" t="t" r="r" b="b"/>
              <a:pathLst>
                <a:path w="19273" h="11604" extrusionOk="0">
                  <a:moveTo>
                    <a:pt x="8620" y="1"/>
                  </a:moveTo>
                  <a:cubicBezTo>
                    <a:pt x="8610" y="1"/>
                    <a:pt x="8599" y="1"/>
                    <a:pt x="8588" y="1"/>
                  </a:cubicBezTo>
                  <a:cubicBezTo>
                    <a:pt x="7468" y="4"/>
                    <a:pt x="6384" y="407"/>
                    <a:pt x="5535" y="1139"/>
                  </a:cubicBezTo>
                  <a:cubicBezTo>
                    <a:pt x="4818" y="1756"/>
                    <a:pt x="4288" y="2563"/>
                    <a:pt x="4005" y="3470"/>
                  </a:cubicBezTo>
                  <a:lnTo>
                    <a:pt x="3891" y="3470"/>
                  </a:lnTo>
                  <a:cubicBezTo>
                    <a:pt x="1747" y="3470"/>
                    <a:pt x="0" y="5295"/>
                    <a:pt x="0" y="7538"/>
                  </a:cubicBezTo>
                  <a:cubicBezTo>
                    <a:pt x="0" y="9781"/>
                    <a:pt x="1744" y="11603"/>
                    <a:pt x="3891" y="11603"/>
                  </a:cubicBezTo>
                  <a:lnTo>
                    <a:pt x="14798" y="11603"/>
                  </a:lnTo>
                  <a:cubicBezTo>
                    <a:pt x="17264" y="11603"/>
                    <a:pt x="19272" y="9504"/>
                    <a:pt x="19272" y="6924"/>
                  </a:cubicBezTo>
                  <a:cubicBezTo>
                    <a:pt x="19272" y="6044"/>
                    <a:pt x="19034" y="5180"/>
                    <a:pt x="18583" y="4427"/>
                  </a:cubicBezTo>
                  <a:cubicBezTo>
                    <a:pt x="18152" y="3705"/>
                    <a:pt x="17529" y="3118"/>
                    <a:pt x="16782" y="2726"/>
                  </a:cubicBezTo>
                  <a:cubicBezTo>
                    <a:pt x="16161" y="2403"/>
                    <a:pt x="15480" y="2241"/>
                    <a:pt x="14799" y="2241"/>
                  </a:cubicBezTo>
                  <a:cubicBezTo>
                    <a:pt x="14135" y="2241"/>
                    <a:pt x="13471" y="2394"/>
                    <a:pt x="12861" y="2702"/>
                  </a:cubicBezTo>
                  <a:cubicBezTo>
                    <a:pt x="12232" y="1443"/>
                    <a:pt x="11118" y="513"/>
                    <a:pt x="9784" y="157"/>
                  </a:cubicBezTo>
                  <a:cubicBezTo>
                    <a:pt x="9403" y="55"/>
                    <a:pt x="9013" y="1"/>
                    <a:pt x="8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sp>
        <p:nvSpPr>
          <p:cNvPr id="257" name="Google Shape;5759;p70">
            <a:extLst>
              <a:ext uri="{FF2B5EF4-FFF2-40B4-BE49-F238E27FC236}">
                <a16:creationId xmlns:a16="http://schemas.microsoft.com/office/drawing/2014/main" id="{8CCB5821-311D-BE6B-89BE-C13CA3C3803E}"/>
              </a:ext>
            </a:extLst>
          </p:cNvPr>
          <p:cNvSpPr/>
          <p:nvPr/>
        </p:nvSpPr>
        <p:spPr>
          <a:xfrm>
            <a:off x="8272131" y="2878129"/>
            <a:ext cx="452337" cy="272393"/>
          </a:xfrm>
          <a:custGeom>
            <a:avLst/>
            <a:gdLst/>
            <a:ahLst/>
            <a:cxnLst/>
            <a:rect l="l" t="t" r="r" b="b"/>
            <a:pathLst>
              <a:path w="19273" h="11606" extrusionOk="0">
                <a:moveTo>
                  <a:pt x="8589" y="0"/>
                </a:moveTo>
                <a:cubicBezTo>
                  <a:pt x="7469" y="3"/>
                  <a:pt x="6385" y="407"/>
                  <a:pt x="5536" y="1138"/>
                </a:cubicBezTo>
                <a:cubicBezTo>
                  <a:pt x="4819" y="1759"/>
                  <a:pt x="4289" y="2566"/>
                  <a:pt x="4006" y="3469"/>
                </a:cubicBezTo>
                <a:lnTo>
                  <a:pt x="3891" y="3469"/>
                </a:lnTo>
                <a:cubicBezTo>
                  <a:pt x="1747" y="3469"/>
                  <a:pt x="1" y="5294"/>
                  <a:pt x="1" y="7537"/>
                </a:cubicBezTo>
                <a:cubicBezTo>
                  <a:pt x="1" y="9781"/>
                  <a:pt x="1744" y="11605"/>
                  <a:pt x="3891" y="11605"/>
                </a:cubicBezTo>
                <a:lnTo>
                  <a:pt x="14798" y="11605"/>
                </a:lnTo>
                <a:cubicBezTo>
                  <a:pt x="17264" y="11605"/>
                  <a:pt x="19273" y="9507"/>
                  <a:pt x="19273" y="6923"/>
                </a:cubicBezTo>
                <a:cubicBezTo>
                  <a:pt x="19273" y="6044"/>
                  <a:pt x="19035" y="5182"/>
                  <a:pt x="18583" y="4430"/>
                </a:cubicBezTo>
                <a:cubicBezTo>
                  <a:pt x="18153" y="3707"/>
                  <a:pt x="17529" y="3117"/>
                  <a:pt x="16783" y="2728"/>
                </a:cubicBezTo>
                <a:cubicBezTo>
                  <a:pt x="16161" y="2404"/>
                  <a:pt x="15479" y="2243"/>
                  <a:pt x="14797" y="2243"/>
                </a:cubicBezTo>
                <a:cubicBezTo>
                  <a:pt x="14134" y="2243"/>
                  <a:pt x="13470" y="2395"/>
                  <a:pt x="12862" y="2701"/>
                </a:cubicBezTo>
                <a:cubicBezTo>
                  <a:pt x="12233" y="1442"/>
                  <a:pt x="11118" y="512"/>
                  <a:pt x="9784" y="157"/>
                </a:cubicBezTo>
                <a:cubicBezTo>
                  <a:pt x="9393" y="54"/>
                  <a:pt x="8992" y="0"/>
                  <a:pt x="858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435D74"/>
              </a:solidFill>
            </a:endParaRPr>
          </a:p>
        </p:txBody>
      </p:sp>
      <p:grpSp>
        <p:nvGrpSpPr>
          <p:cNvPr id="258" name="Google Shape;5760;p70">
            <a:extLst>
              <a:ext uri="{FF2B5EF4-FFF2-40B4-BE49-F238E27FC236}">
                <a16:creationId xmlns:a16="http://schemas.microsoft.com/office/drawing/2014/main" id="{EE87193D-EADA-0628-B52C-45E4872FA132}"/>
              </a:ext>
            </a:extLst>
          </p:cNvPr>
          <p:cNvGrpSpPr/>
          <p:nvPr/>
        </p:nvGrpSpPr>
        <p:grpSpPr>
          <a:xfrm>
            <a:off x="8828901" y="2788286"/>
            <a:ext cx="453605" cy="452361"/>
            <a:chOff x="3270450" y="3213625"/>
            <a:chExt cx="483175" cy="481850"/>
          </a:xfrm>
          <a:solidFill>
            <a:schemeClr val="tx1"/>
          </a:solidFill>
        </p:grpSpPr>
        <p:sp>
          <p:nvSpPr>
            <p:cNvPr id="259" name="Google Shape;5761;p70">
              <a:extLst>
                <a:ext uri="{FF2B5EF4-FFF2-40B4-BE49-F238E27FC236}">
                  <a16:creationId xmlns:a16="http://schemas.microsoft.com/office/drawing/2014/main" id="{8E527467-1194-8BB3-68AE-CA14CC60115A}"/>
                </a:ext>
              </a:extLst>
            </p:cNvPr>
            <p:cNvSpPr/>
            <p:nvPr/>
          </p:nvSpPr>
          <p:spPr>
            <a:xfrm>
              <a:off x="3392550" y="3335025"/>
              <a:ext cx="239050" cy="239050"/>
            </a:xfrm>
            <a:custGeom>
              <a:avLst/>
              <a:gdLst/>
              <a:ahLst/>
              <a:cxnLst/>
              <a:rect l="l" t="t" r="r" b="b"/>
              <a:pathLst>
                <a:path w="9562" h="9562" extrusionOk="0">
                  <a:moveTo>
                    <a:pt x="4782" y="1"/>
                  </a:moveTo>
                  <a:cubicBezTo>
                    <a:pt x="2142" y="1"/>
                    <a:pt x="1" y="2139"/>
                    <a:pt x="1" y="4780"/>
                  </a:cubicBezTo>
                  <a:cubicBezTo>
                    <a:pt x="1" y="7421"/>
                    <a:pt x="2142" y="9562"/>
                    <a:pt x="4782" y="9562"/>
                  </a:cubicBezTo>
                  <a:cubicBezTo>
                    <a:pt x="7420" y="9562"/>
                    <a:pt x="9561" y="7421"/>
                    <a:pt x="9561" y="4780"/>
                  </a:cubicBezTo>
                  <a:cubicBezTo>
                    <a:pt x="9561" y="2139"/>
                    <a:pt x="7420" y="1"/>
                    <a:pt x="47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260" name="Google Shape;5762;p70">
              <a:extLst>
                <a:ext uri="{FF2B5EF4-FFF2-40B4-BE49-F238E27FC236}">
                  <a16:creationId xmlns:a16="http://schemas.microsoft.com/office/drawing/2014/main" id="{3FE86E01-4B6D-249B-4311-370AD0EB6CD2}"/>
                </a:ext>
              </a:extLst>
            </p:cNvPr>
            <p:cNvSpPr/>
            <p:nvPr/>
          </p:nvSpPr>
          <p:spPr>
            <a:xfrm>
              <a:off x="3270450" y="3213625"/>
              <a:ext cx="483175" cy="481850"/>
            </a:xfrm>
            <a:custGeom>
              <a:avLst/>
              <a:gdLst/>
              <a:ahLst/>
              <a:cxnLst/>
              <a:rect l="l" t="t" r="r" b="b"/>
              <a:pathLst>
                <a:path w="19327" h="19274" extrusionOk="0">
                  <a:moveTo>
                    <a:pt x="9666" y="3728"/>
                  </a:moveTo>
                  <a:cubicBezTo>
                    <a:pt x="12925" y="3728"/>
                    <a:pt x="15575" y="6378"/>
                    <a:pt x="15575" y="9636"/>
                  </a:cubicBezTo>
                  <a:cubicBezTo>
                    <a:pt x="15575" y="12894"/>
                    <a:pt x="12925" y="15547"/>
                    <a:pt x="9666" y="15547"/>
                  </a:cubicBezTo>
                  <a:cubicBezTo>
                    <a:pt x="6405" y="15547"/>
                    <a:pt x="3755" y="12894"/>
                    <a:pt x="3755" y="9636"/>
                  </a:cubicBezTo>
                  <a:cubicBezTo>
                    <a:pt x="3755" y="6378"/>
                    <a:pt x="6405" y="3728"/>
                    <a:pt x="9666" y="3728"/>
                  </a:cubicBezTo>
                  <a:close/>
                  <a:moveTo>
                    <a:pt x="9665" y="0"/>
                  </a:moveTo>
                  <a:cubicBezTo>
                    <a:pt x="9575" y="0"/>
                    <a:pt x="9484" y="22"/>
                    <a:pt x="9402" y="66"/>
                  </a:cubicBezTo>
                  <a:lnTo>
                    <a:pt x="7532" y="1054"/>
                  </a:lnTo>
                  <a:lnTo>
                    <a:pt x="5418" y="1054"/>
                  </a:lnTo>
                  <a:cubicBezTo>
                    <a:pt x="5231" y="1054"/>
                    <a:pt x="5056" y="1144"/>
                    <a:pt x="4954" y="1301"/>
                  </a:cubicBezTo>
                  <a:lnTo>
                    <a:pt x="3752" y="3053"/>
                  </a:lnTo>
                  <a:lnTo>
                    <a:pt x="1879" y="4041"/>
                  </a:lnTo>
                  <a:cubicBezTo>
                    <a:pt x="1717" y="4128"/>
                    <a:pt x="1605" y="4288"/>
                    <a:pt x="1584" y="4474"/>
                  </a:cubicBezTo>
                  <a:lnTo>
                    <a:pt x="1328" y="6588"/>
                  </a:lnTo>
                  <a:lnTo>
                    <a:pt x="127" y="8341"/>
                  </a:lnTo>
                  <a:cubicBezTo>
                    <a:pt x="24" y="8491"/>
                    <a:pt x="0" y="8687"/>
                    <a:pt x="67" y="8859"/>
                  </a:cubicBezTo>
                  <a:lnTo>
                    <a:pt x="816" y="10852"/>
                  </a:lnTo>
                  <a:lnTo>
                    <a:pt x="560" y="12966"/>
                  </a:lnTo>
                  <a:cubicBezTo>
                    <a:pt x="536" y="13150"/>
                    <a:pt x="606" y="13334"/>
                    <a:pt x="744" y="13457"/>
                  </a:cubicBezTo>
                  <a:lnTo>
                    <a:pt x="2325" y="14869"/>
                  </a:lnTo>
                  <a:lnTo>
                    <a:pt x="3075" y="16860"/>
                  </a:lnTo>
                  <a:cubicBezTo>
                    <a:pt x="3141" y="17034"/>
                    <a:pt x="3289" y="17164"/>
                    <a:pt x="3466" y="17209"/>
                  </a:cubicBezTo>
                  <a:lnTo>
                    <a:pt x="5520" y="17718"/>
                  </a:lnTo>
                  <a:lnTo>
                    <a:pt x="7101" y="19130"/>
                  </a:lnTo>
                  <a:cubicBezTo>
                    <a:pt x="7205" y="19223"/>
                    <a:pt x="7340" y="19273"/>
                    <a:pt x="7477" y="19273"/>
                  </a:cubicBezTo>
                  <a:cubicBezTo>
                    <a:pt x="7523" y="19273"/>
                    <a:pt x="7568" y="19268"/>
                    <a:pt x="7613" y="19257"/>
                  </a:cubicBezTo>
                  <a:lnTo>
                    <a:pt x="9666" y="18745"/>
                  </a:lnTo>
                  <a:lnTo>
                    <a:pt x="11717" y="19254"/>
                  </a:lnTo>
                  <a:cubicBezTo>
                    <a:pt x="11759" y="19266"/>
                    <a:pt x="11807" y="19272"/>
                    <a:pt x="11853" y="19272"/>
                  </a:cubicBezTo>
                  <a:cubicBezTo>
                    <a:pt x="11991" y="19272"/>
                    <a:pt x="12124" y="19221"/>
                    <a:pt x="12229" y="19127"/>
                  </a:cubicBezTo>
                  <a:lnTo>
                    <a:pt x="13810" y="17715"/>
                  </a:lnTo>
                  <a:lnTo>
                    <a:pt x="15861" y="17206"/>
                  </a:lnTo>
                  <a:cubicBezTo>
                    <a:pt x="16041" y="17161"/>
                    <a:pt x="16186" y="17031"/>
                    <a:pt x="16252" y="16857"/>
                  </a:cubicBezTo>
                  <a:lnTo>
                    <a:pt x="17002" y="14866"/>
                  </a:lnTo>
                  <a:lnTo>
                    <a:pt x="18583" y="13454"/>
                  </a:lnTo>
                  <a:cubicBezTo>
                    <a:pt x="18721" y="13331"/>
                    <a:pt x="18791" y="13147"/>
                    <a:pt x="18766" y="12963"/>
                  </a:cubicBezTo>
                  <a:lnTo>
                    <a:pt x="18514" y="10849"/>
                  </a:lnTo>
                  <a:lnTo>
                    <a:pt x="19263" y="8856"/>
                  </a:lnTo>
                  <a:cubicBezTo>
                    <a:pt x="19327" y="8684"/>
                    <a:pt x="19306" y="8491"/>
                    <a:pt x="19200" y="8338"/>
                  </a:cubicBezTo>
                  <a:lnTo>
                    <a:pt x="18002" y="6588"/>
                  </a:lnTo>
                  <a:lnTo>
                    <a:pt x="17746" y="4471"/>
                  </a:lnTo>
                  <a:cubicBezTo>
                    <a:pt x="17725" y="4288"/>
                    <a:pt x="17613" y="4128"/>
                    <a:pt x="17451" y="4041"/>
                  </a:cubicBezTo>
                  <a:lnTo>
                    <a:pt x="15578" y="3050"/>
                  </a:lnTo>
                  <a:lnTo>
                    <a:pt x="14379" y="1298"/>
                  </a:lnTo>
                  <a:cubicBezTo>
                    <a:pt x="14274" y="1144"/>
                    <a:pt x="14099" y="1054"/>
                    <a:pt x="13912" y="1054"/>
                  </a:cubicBezTo>
                  <a:lnTo>
                    <a:pt x="11798" y="1054"/>
                  </a:lnTo>
                  <a:lnTo>
                    <a:pt x="9928" y="66"/>
                  </a:lnTo>
                  <a:cubicBezTo>
                    <a:pt x="9846" y="22"/>
                    <a:pt x="9755" y="0"/>
                    <a:pt x="96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261" name="Google Shape;5763;p70">
            <a:extLst>
              <a:ext uri="{FF2B5EF4-FFF2-40B4-BE49-F238E27FC236}">
                <a16:creationId xmlns:a16="http://schemas.microsoft.com/office/drawing/2014/main" id="{ABDA7165-CF93-2D3F-1B6A-0BE461A64062}"/>
              </a:ext>
            </a:extLst>
          </p:cNvPr>
          <p:cNvGrpSpPr/>
          <p:nvPr/>
        </p:nvGrpSpPr>
        <p:grpSpPr>
          <a:xfrm>
            <a:off x="9494592" y="2788298"/>
            <a:ext cx="225241" cy="452337"/>
            <a:chOff x="3984950" y="3213600"/>
            <a:chExt cx="239925" cy="481825"/>
          </a:xfrm>
          <a:solidFill>
            <a:schemeClr val="tx1"/>
          </a:solidFill>
        </p:grpSpPr>
        <p:sp>
          <p:nvSpPr>
            <p:cNvPr id="262" name="Google Shape;5764;p70">
              <a:extLst>
                <a:ext uri="{FF2B5EF4-FFF2-40B4-BE49-F238E27FC236}">
                  <a16:creationId xmlns:a16="http://schemas.microsoft.com/office/drawing/2014/main" id="{99A54E82-4ED1-EFA4-4598-A4D1FD164F8D}"/>
                </a:ext>
              </a:extLst>
            </p:cNvPr>
            <p:cNvSpPr/>
            <p:nvPr/>
          </p:nvSpPr>
          <p:spPr>
            <a:xfrm>
              <a:off x="3984950" y="3213600"/>
              <a:ext cx="239925" cy="481825"/>
            </a:xfrm>
            <a:custGeom>
              <a:avLst/>
              <a:gdLst/>
              <a:ahLst/>
              <a:cxnLst/>
              <a:rect l="l" t="t" r="r" b="b"/>
              <a:pathLst>
                <a:path w="9597" h="19273" extrusionOk="0">
                  <a:moveTo>
                    <a:pt x="4800" y="3355"/>
                  </a:moveTo>
                  <a:cubicBezTo>
                    <a:pt x="5110" y="3355"/>
                    <a:pt x="5363" y="3608"/>
                    <a:pt x="5363" y="3918"/>
                  </a:cubicBezTo>
                  <a:lnTo>
                    <a:pt x="5363" y="12121"/>
                  </a:lnTo>
                  <a:cubicBezTo>
                    <a:pt x="6556" y="12407"/>
                    <a:pt x="7345" y="13542"/>
                    <a:pt x="7203" y="14759"/>
                  </a:cubicBezTo>
                  <a:cubicBezTo>
                    <a:pt x="7059" y="15978"/>
                    <a:pt x="6026" y="16897"/>
                    <a:pt x="4800" y="16897"/>
                  </a:cubicBezTo>
                  <a:cubicBezTo>
                    <a:pt x="3571" y="16897"/>
                    <a:pt x="2539" y="15978"/>
                    <a:pt x="2394" y="14759"/>
                  </a:cubicBezTo>
                  <a:cubicBezTo>
                    <a:pt x="2253" y="13542"/>
                    <a:pt x="3042" y="12407"/>
                    <a:pt x="4234" y="12121"/>
                  </a:cubicBezTo>
                  <a:lnTo>
                    <a:pt x="4234" y="3918"/>
                  </a:lnTo>
                  <a:cubicBezTo>
                    <a:pt x="4234" y="3608"/>
                    <a:pt x="4487" y="3355"/>
                    <a:pt x="4800" y="3355"/>
                  </a:cubicBezTo>
                  <a:close/>
                  <a:moveTo>
                    <a:pt x="4800" y="1"/>
                  </a:moveTo>
                  <a:cubicBezTo>
                    <a:pt x="3219" y="1"/>
                    <a:pt x="1939" y="1281"/>
                    <a:pt x="1939" y="2861"/>
                  </a:cubicBezTo>
                  <a:lnTo>
                    <a:pt x="1939" y="10567"/>
                  </a:lnTo>
                  <a:cubicBezTo>
                    <a:pt x="723" y="11501"/>
                    <a:pt x="9" y="12943"/>
                    <a:pt x="0" y="14476"/>
                  </a:cubicBezTo>
                  <a:cubicBezTo>
                    <a:pt x="0" y="17123"/>
                    <a:pt x="2150" y="19273"/>
                    <a:pt x="4800" y="19273"/>
                  </a:cubicBezTo>
                  <a:cubicBezTo>
                    <a:pt x="7450" y="19273"/>
                    <a:pt x="9597" y="17123"/>
                    <a:pt x="9597" y="14476"/>
                  </a:cubicBezTo>
                  <a:cubicBezTo>
                    <a:pt x="9597" y="13651"/>
                    <a:pt x="9395" y="12844"/>
                    <a:pt x="9007" y="12118"/>
                  </a:cubicBezTo>
                  <a:cubicBezTo>
                    <a:pt x="8679" y="11510"/>
                    <a:pt x="8221" y="10980"/>
                    <a:pt x="7664" y="10567"/>
                  </a:cubicBezTo>
                  <a:lnTo>
                    <a:pt x="7661" y="2861"/>
                  </a:lnTo>
                  <a:cubicBezTo>
                    <a:pt x="7661" y="1281"/>
                    <a:pt x="6378" y="1"/>
                    <a:pt x="48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263" name="Google Shape;5765;p70">
              <a:extLst>
                <a:ext uri="{FF2B5EF4-FFF2-40B4-BE49-F238E27FC236}">
                  <a16:creationId xmlns:a16="http://schemas.microsoft.com/office/drawing/2014/main" id="{F3403960-716A-A613-164A-CB69AD08D721}"/>
                </a:ext>
              </a:extLst>
            </p:cNvPr>
            <p:cNvSpPr/>
            <p:nvPr/>
          </p:nvSpPr>
          <p:spPr>
            <a:xfrm>
              <a:off x="4072650" y="3543175"/>
              <a:ext cx="64525" cy="64625"/>
            </a:xfrm>
            <a:custGeom>
              <a:avLst/>
              <a:gdLst/>
              <a:ahLst/>
              <a:cxnLst/>
              <a:rect l="l" t="t" r="r" b="b"/>
              <a:pathLst>
                <a:path w="2581" h="2585" extrusionOk="0">
                  <a:moveTo>
                    <a:pt x="1292" y="1"/>
                  </a:moveTo>
                  <a:cubicBezTo>
                    <a:pt x="578" y="1"/>
                    <a:pt x="0" y="579"/>
                    <a:pt x="0" y="1293"/>
                  </a:cubicBezTo>
                  <a:cubicBezTo>
                    <a:pt x="0" y="2006"/>
                    <a:pt x="578" y="2585"/>
                    <a:pt x="1292" y="2585"/>
                  </a:cubicBezTo>
                  <a:cubicBezTo>
                    <a:pt x="2003" y="2585"/>
                    <a:pt x="2581" y="2006"/>
                    <a:pt x="2581" y="1293"/>
                  </a:cubicBezTo>
                  <a:cubicBezTo>
                    <a:pt x="2581" y="579"/>
                    <a:pt x="2003" y="1"/>
                    <a:pt x="12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sp>
        <p:nvSpPr>
          <p:cNvPr id="264" name="Google Shape;5766;p70">
            <a:extLst>
              <a:ext uri="{FF2B5EF4-FFF2-40B4-BE49-F238E27FC236}">
                <a16:creationId xmlns:a16="http://schemas.microsoft.com/office/drawing/2014/main" id="{BF885EF2-3397-AE5C-E4AE-E12C107865DB}"/>
              </a:ext>
            </a:extLst>
          </p:cNvPr>
          <p:cNvSpPr/>
          <p:nvPr/>
        </p:nvSpPr>
        <p:spPr>
          <a:xfrm>
            <a:off x="9945695" y="2788161"/>
            <a:ext cx="452408" cy="452337"/>
          </a:xfrm>
          <a:custGeom>
            <a:avLst/>
            <a:gdLst/>
            <a:ahLst/>
            <a:cxnLst/>
            <a:rect l="l" t="t" r="r" b="b"/>
            <a:pathLst>
              <a:path w="19276" h="19273" extrusionOk="0">
                <a:moveTo>
                  <a:pt x="9640" y="5686"/>
                </a:moveTo>
                <a:cubicBezTo>
                  <a:pt x="11236" y="5686"/>
                  <a:pt x="12678" y="6647"/>
                  <a:pt x="13289" y="8125"/>
                </a:cubicBezTo>
                <a:cubicBezTo>
                  <a:pt x="13901" y="9601"/>
                  <a:pt x="13563" y="11302"/>
                  <a:pt x="12434" y="12431"/>
                </a:cubicBezTo>
                <a:cubicBezTo>
                  <a:pt x="11676" y="13187"/>
                  <a:pt x="10664" y="13590"/>
                  <a:pt x="9635" y="13590"/>
                </a:cubicBezTo>
                <a:cubicBezTo>
                  <a:pt x="9126" y="13590"/>
                  <a:pt x="8614" y="13491"/>
                  <a:pt x="8125" y="13289"/>
                </a:cubicBezTo>
                <a:cubicBezTo>
                  <a:pt x="6649" y="12675"/>
                  <a:pt x="5686" y="11236"/>
                  <a:pt x="5686" y="9637"/>
                </a:cubicBezTo>
                <a:cubicBezTo>
                  <a:pt x="5689" y="7454"/>
                  <a:pt x="7457" y="5686"/>
                  <a:pt x="9640" y="5686"/>
                </a:cubicBezTo>
                <a:close/>
                <a:moveTo>
                  <a:pt x="9640" y="1"/>
                </a:moveTo>
                <a:cubicBezTo>
                  <a:pt x="8297" y="1"/>
                  <a:pt x="7068" y="748"/>
                  <a:pt x="6451" y="1940"/>
                </a:cubicBezTo>
                <a:cubicBezTo>
                  <a:pt x="6093" y="1826"/>
                  <a:pt x="5726" y="1771"/>
                  <a:pt x="5363" y="1771"/>
                </a:cubicBezTo>
                <a:cubicBezTo>
                  <a:pt x="4425" y="1771"/>
                  <a:pt x="3509" y="2139"/>
                  <a:pt x="2825" y="2822"/>
                </a:cubicBezTo>
                <a:cubicBezTo>
                  <a:pt x="1877" y="3771"/>
                  <a:pt x="1536" y="5168"/>
                  <a:pt x="1940" y="6448"/>
                </a:cubicBezTo>
                <a:cubicBezTo>
                  <a:pt x="750" y="7065"/>
                  <a:pt x="1" y="8297"/>
                  <a:pt x="1" y="9637"/>
                </a:cubicBezTo>
                <a:cubicBezTo>
                  <a:pt x="1" y="10977"/>
                  <a:pt x="750" y="12208"/>
                  <a:pt x="1940" y="12826"/>
                </a:cubicBezTo>
                <a:cubicBezTo>
                  <a:pt x="1536" y="14105"/>
                  <a:pt x="1877" y="15503"/>
                  <a:pt x="2825" y="16451"/>
                </a:cubicBezTo>
                <a:cubicBezTo>
                  <a:pt x="3510" y="17136"/>
                  <a:pt x="4428" y="17504"/>
                  <a:pt x="5367" y="17504"/>
                </a:cubicBezTo>
                <a:cubicBezTo>
                  <a:pt x="5729" y="17504"/>
                  <a:pt x="6095" y="17449"/>
                  <a:pt x="6451" y="17337"/>
                </a:cubicBezTo>
                <a:cubicBezTo>
                  <a:pt x="7068" y="18526"/>
                  <a:pt x="8297" y="19273"/>
                  <a:pt x="9640" y="19273"/>
                </a:cubicBezTo>
                <a:cubicBezTo>
                  <a:pt x="10980" y="19273"/>
                  <a:pt x="12208" y="18526"/>
                  <a:pt x="12826" y="17337"/>
                </a:cubicBezTo>
                <a:cubicBezTo>
                  <a:pt x="13182" y="17449"/>
                  <a:pt x="13547" y="17504"/>
                  <a:pt x="13909" y="17504"/>
                </a:cubicBezTo>
                <a:cubicBezTo>
                  <a:pt x="14848" y="17504"/>
                  <a:pt x="15767" y="17136"/>
                  <a:pt x="16451" y="16451"/>
                </a:cubicBezTo>
                <a:cubicBezTo>
                  <a:pt x="17400" y="15503"/>
                  <a:pt x="17740" y="14105"/>
                  <a:pt x="17336" y="12826"/>
                </a:cubicBezTo>
                <a:cubicBezTo>
                  <a:pt x="18526" y="12208"/>
                  <a:pt x="19276" y="10977"/>
                  <a:pt x="19276" y="9637"/>
                </a:cubicBezTo>
                <a:cubicBezTo>
                  <a:pt x="19276" y="8297"/>
                  <a:pt x="18526" y="7065"/>
                  <a:pt x="17336" y="6448"/>
                </a:cubicBezTo>
                <a:cubicBezTo>
                  <a:pt x="17740" y="5168"/>
                  <a:pt x="17400" y="3771"/>
                  <a:pt x="16451" y="2822"/>
                </a:cubicBezTo>
                <a:cubicBezTo>
                  <a:pt x="15768" y="2139"/>
                  <a:pt x="14851" y="1771"/>
                  <a:pt x="13914" y="1771"/>
                </a:cubicBezTo>
                <a:cubicBezTo>
                  <a:pt x="13550" y="1771"/>
                  <a:pt x="13183" y="1826"/>
                  <a:pt x="12826" y="1940"/>
                </a:cubicBezTo>
                <a:cubicBezTo>
                  <a:pt x="12208" y="748"/>
                  <a:pt x="10980" y="1"/>
                  <a:pt x="964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435D74"/>
              </a:solidFill>
            </a:endParaRPr>
          </a:p>
        </p:txBody>
      </p:sp>
      <p:sp>
        <p:nvSpPr>
          <p:cNvPr id="265" name="Google Shape;5767;p70">
            <a:extLst>
              <a:ext uri="{FF2B5EF4-FFF2-40B4-BE49-F238E27FC236}">
                <a16:creationId xmlns:a16="http://schemas.microsoft.com/office/drawing/2014/main" id="{48A7A2B9-553D-7B67-C563-C9FF133A049E}"/>
              </a:ext>
            </a:extLst>
          </p:cNvPr>
          <p:cNvSpPr/>
          <p:nvPr/>
        </p:nvSpPr>
        <p:spPr>
          <a:xfrm>
            <a:off x="10512269" y="2814634"/>
            <a:ext cx="452337" cy="399389"/>
          </a:xfrm>
          <a:custGeom>
            <a:avLst/>
            <a:gdLst/>
            <a:ahLst/>
            <a:cxnLst/>
            <a:rect l="l" t="t" r="r" b="b"/>
            <a:pathLst>
              <a:path w="19273" h="17017" extrusionOk="0">
                <a:moveTo>
                  <a:pt x="5119" y="1"/>
                </a:moveTo>
                <a:cubicBezTo>
                  <a:pt x="2198" y="1"/>
                  <a:pt x="0" y="2389"/>
                  <a:pt x="0" y="5554"/>
                </a:cubicBezTo>
                <a:cubicBezTo>
                  <a:pt x="0" y="8974"/>
                  <a:pt x="2744" y="11311"/>
                  <a:pt x="6902" y="14855"/>
                </a:cubicBezTo>
                <a:cubicBezTo>
                  <a:pt x="7607" y="15458"/>
                  <a:pt x="8408" y="16138"/>
                  <a:pt x="9239" y="16867"/>
                </a:cubicBezTo>
                <a:cubicBezTo>
                  <a:pt x="9352" y="16966"/>
                  <a:pt x="9493" y="17016"/>
                  <a:pt x="9635" y="17016"/>
                </a:cubicBezTo>
                <a:cubicBezTo>
                  <a:pt x="9776" y="17016"/>
                  <a:pt x="9918" y="16966"/>
                  <a:pt x="10031" y="16867"/>
                </a:cubicBezTo>
                <a:cubicBezTo>
                  <a:pt x="10862" y="16138"/>
                  <a:pt x="11663" y="15458"/>
                  <a:pt x="12370" y="14855"/>
                </a:cubicBezTo>
                <a:cubicBezTo>
                  <a:pt x="16526" y="11314"/>
                  <a:pt x="19272" y="8974"/>
                  <a:pt x="19272" y="5554"/>
                </a:cubicBezTo>
                <a:cubicBezTo>
                  <a:pt x="19272" y="2389"/>
                  <a:pt x="17071" y="1"/>
                  <a:pt x="14153" y="1"/>
                </a:cubicBezTo>
                <a:cubicBezTo>
                  <a:pt x="13105" y="1"/>
                  <a:pt x="12148" y="332"/>
                  <a:pt x="11301" y="986"/>
                </a:cubicBezTo>
                <a:cubicBezTo>
                  <a:pt x="10491" y="1612"/>
                  <a:pt x="9952" y="2410"/>
                  <a:pt x="9636" y="2991"/>
                </a:cubicBezTo>
                <a:cubicBezTo>
                  <a:pt x="9317" y="2410"/>
                  <a:pt x="8778" y="1612"/>
                  <a:pt x="7968" y="986"/>
                </a:cubicBezTo>
                <a:cubicBezTo>
                  <a:pt x="7122" y="332"/>
                  <a:pt x="6164" y="1"/>
                  <a:pt x="511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435D74"/>
              </a:solidFill>
            </a:endParaRPr>
          </a:p>
        </p:txBody>
      </p:sp>
      <p:grpSp>
        <p:nvGrpSpPr>
          <p:cNvPr id="266" name="Google Shape;5768;p70">
            <a:extLst>
              <a:ext uri="{FF2B5EF4-FFF2-40B4-BE49-F238E27FC236}">
                <a16:creationId xmlns:a16="http://schemas.microsoft.com/office/drawing/2014/main" id="{90F4ECE2-394B-51BA-06D2-B05EF9D985CD}"/>
              </a:ext>
            </a:extLst>
          </p:cNvPr>
          <p:cNvGrpSpPr/>
          <p:nvPr/>
        </p:nvGrpSpPr>
        <p:grpSpPr>
          <a:xfrm>
            <a:off x="2374615" y="4499751"/>
            <a:ext cx="473624" cy="373173"/>
            <a:chOff x="5629975" y="3255775"/>
            <a:chExt cx="504500" cy="397500"/>
          </a:xfrm>
          <a:solidFill>
            <a:schemeClr val="tx1"/>
          </a:solidFill>
        </p:grpSpPr>
        <p:sp>
          <p:nvSpPr>
            <p:cNvPr id="267" name="Google Shape;5769;p70">
              <a:extLst>
                <a:ext uri="{FF2B5EF4-FFF2-40B4-BE49-F238E27FC236}">
                  <a16:creationId xmlns:a16="http://schemas.microsoft.com/office/drawing/2014/main" id="{EF1A86F5-ABB3-D342-3A18-B6236C00CD16}"/>
                </a:ext>
              </a:extLst>
            </p:cNvPr>
            <p:cNvSpPr/>
            <p:nvPr/>
          </p:nvSpPr>
          <p:spPr>
            <a:xfrm>
              <a:off x="575637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3"/>
                    <a:pt x="2259" y="5736"/>
                  </a:cubicBezTo>
                  <a:cubicBezTo>
                    <a:pt x="3506" y="5733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268" name="Google Shape;5770;p70">
              <a:extLst>
                <a:ext uri="{FF2B5EF4-FFF2-40B4-BE49-F238E27FC236}">
                  <a16:creationId xmlns:a16="http://schemas.microsoft.com/office/drawing/2014/main" id="{EDCCA5F7-A3EE-1B14-5DEF-0EF528D34128}"/>
                </a:ext>
              </a:extLst>
            </p:cNvPr>
            <p:cNvSpPr/>
            <p:nvPr/>
          </p:nvSpPr>
          <p:spPr>
            <a:xfrm>
              <a:off x="5629975" y="3374400"/>
              <a:ext cx="140575" cy="136175"/>
            </a:xfrm>
            <a:custGeom>
              <a:avLst/>
              <a:gdLst/>
              <a:ahLst/>
              <a:cxnLst/>
              <a:rect l="l" t="t" r="r" b="b"/>
              <a:pathLst>
                <a:path w="5623" h="5447" extrusionOk="0">
                  <a:moveTo>
                    <a:pt x="1951" y="0"/>
                  </a:moveTo>
                  <a:cubicBezTo>
                    <a:pt x="1711" y="0"/>
                    <a:pt x="1480" y="53"/>
                    <a:pt x="1269" y="175"/>
                  </a:cubicBezTo>
                  <a:cubicBezTo>
                    <a:pt x="1" y="907"/>
                    <a:pt x="582" y="3443"/>
                    <a:pt x="1088" y="4316"/>
                  </a:cubicBezTo>
                  <a:cubicBezTo>
                    <a:pt x="1506" y="5041"/>
                    <a:pt x="2265" y="5447"/>
                    <a:pt x="3045" y="5447"/>
                  </a:cubicBezTo>
                  <a:cubicBezTo>
                    <a:pt x="3428" y="5447"/>
                    <a:pt x="3816" y="5349"/>
                    <a:pt x="4172" y="5144"/>
                  </a:cubicBezTo>
                  <a:cubicBezTo>
                    <a:pt x="5253" y="4521"/>
                    <a:pt x="5623" y="3138"/>
                    <a:pt x="5000" y="2057"/>
                  </a:cubicBezTo>
                  <a:cubicBezTo>
                    <a:pt x="4578" y="1330"/>
                    <a:pt x="3149" y="0"/>
                    <a:pt x="19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269" name="Google Shape;5771;p70">
              <a:extLst>
                <a:ext uri="{FF2B5EF4-FFF2-40B4-BE49-F238E27FC236}">
                  <a16:creationId xmlns:a16="http://schemas.microsoft.com/office/drawing/2014/main" id="{B1960CEB-4E49-E880-14C8-9FD94E7822FF}"/>
                </a:ext>
              </a:extLst>
            </p:cNvPr>
            <p:cNvSpPr/>
            <p:nvPr/>
          </p:nvSpPr>
          <p:spPr>
            <a:xfrm>
              <a:off x="589752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6"/>
                    <a:pt x="2259" y="5736"/>
                  </a:cubicBezTo>
                  <a:cubicBezTo>
                    <a:pt x="3506" y="5736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270" name="Google Shape;5772;p70">
              <a:extLst>
                <a:ext uri="{FF2B5EF4-FFF2-40B4-BE49-F238E27FC236}">
                  <a16:creationId xmlns:a16="http://schemas.microsoft.com/office/drawing/2014/main" id="{C385607E-E400-4513-5667-169878BC7F01}"/>
                </a:ext>
              </a:extLst>
            </p:cNvPr>
            <p:cNvSpPr/>
            <p:nvPr/>
          </p:nvSpPr>
          <p:spPr>
            <a:xfrm>
              <a:off x="5996075" y="3373900"/>
              <a:ext cx="138400" cy="136200"/>
            </a:xfrm>
            <a:custGeom>
              <a:avLst/>
              <a:gdLst/>
              <a:ahLst/>
              <a:cxnLst/>
              <a:rect l="l" t="t" r="r" b="b"/>
              <a:pathLst>
                <a:path w="5536" h="5448" extrusionOk="0">
                  <a:moveTo>
                    <a:pt x="3670" y="1"/>
                  </a:moveTo>
                  <a:cubicBezTo>
                    <a:pt x="2471" y="1"/>
                    <a:pt x="1045" y="1330"/>
                    <a:pt x="624" y="2059"/>
                  </a:cubicBezTo>
                  <a:cubicBezTo>
                    <a:pt x="1" y="3137"/>
                    <a:pt x="371" y="4523"/>
                    <a:pt x="1452" y="5146"/>
                  </a:cubicBezTo>
                  <a:cubicBezTo>
                    <a:pt x="1808" y="5351"/>
                    <a:pt x="2199" y="5448"/>
                    <a:pt x="2586" y="5448"/>
                  </a:cubicBezTo>
                  <a:cubicBezTo>
                    <a:pt x="3381" y="5448"/>
                    <a:pt x="4158" y="5039"/>
                    <a:pt x="4575" y="4318"/>
                  </a:cubicBezTo>
                  <a:cubicBezTo>
                    <a:pt x="5168" y="3288"/>
                    <a:pt x="5535" y="858"/>
                    <a:pt x="4355" y="177"/>
                  </a:cubicBezTo>
                  <a:cubicBezTo>
                    <a:pt x="4142" y="54"/>
                    <a:pt x="3911" y="1"/>
                    <a:pt x="36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271" name="Google Shape;5773;p70">
              <a:extLst>
                <a:ext uri="{FF2B5EF4-FFF2-40B4-BE49-F238E27FC236}">
                  <a16:creationId xmlns:a16="http://schemas.microsoft.com/office/drawing/2014/main" id="{3684049B-9439-584C-0366-047ACB252C35}"/>
                </a:ext>
              </a:extLst>
            </p:cNvPr>
            <p:cNvSpPr/>
            <p:nvPr/>
          </p:nvSpPr>
          <p:spPr>
            <a:xfrm>
              <a:off x="5728150" y="3427400"/>
              <a:ext cx="310575" cy="225875"/>
            </a:xfrm>
            <a:custGeom>
              <a:avLst/>
              <a:gdLst/>
              <a:ahLst/>
              <a:cxnLst/>
              <a:rect l="l" t="t" r="r" b="b"/>
              <a:pathLst>
                <a:path w="12423" h="9035" extrusionOk="0">
                  <a:moveTo>
                    <a:pt x="6213" y="1"/>
                  </a:moveTo>
                  <a:cubicBezTo>
                    <a:pt x="5234" y="1"/>
                    <a:pt x="2259" y="1"/>
                    <a:pt x="2259" y="2822"/>
                  </a:cubicBezTo>
                  <a:lnTo>
                    <a:pt x="2259" y="3147"/>
                  </a:lnTo>
                  <a:cubicBezTo>
                    <a:pt x="2259" y="3376"/>
                    <a:pt x="2121" y="3584"/>
                    <a:pt x="1907" y="3671"/>
                  </a:cubicBezTo>
                  <a:cubicBezTo>
                    <a:pt x="750" y="4144"/>
                    <a:pt x="1" y="5141"/>
                    <a:pt x="1" y="6210"/>
                  </a:cubicBezTo>
                  <a:cubicBezTo>
                    <a:pt x="1" y="7767"/>
                    <a:pt x="1521" y="9034"/>
                    <a:pt x="3388" y="9034"/>
                  </a:cubicBezTo>
                  <a:cubicBezTo>
                    <a:pt x="3400" y="9035"/>
                    <a:pt x="3413" y="9035"/>
                    <a:pt x="3425" y="9035"/>
                  </a:cubicBezTo>
                  <a:cubicBezTo>
                    <a:pt x="3753" y="9035"/>
                    <a:pt x="4081" y="8995"/>
                    <a:pt x="4400" y="8917"/>
                  </a:cubicBezTo>
                  <a:cubicBezTo>
                    <a:pt x="4995" y="8766"/>
                    <a:pt x="5604" y="8691"/>
                    <a:pt x="6213" y="8691"/>
                  </a:cubicBezTo>
                  <a:cubicBezTo>
                    <a:pt x="6823" y="8691"/>
                    <a:pt x="7432" y="8766"/>
                    <a:pt x="8029" y="8917"/>
                  </a:cubicBezTo>
                  <a:cubicBezTo>
                    <a:pt x="8345" y="8995"/>
                    <a:pt x="8670" y="9035"/>
                    <a:pt x="8998" y="9035"/>
                  </a:cubicBezTo>
                  <a:cubicBezTo>
                    <a:pt x="9010" y="9035"/>
                    <a:pt x="9022" y="9035"/>
                    <a:pt x="9034" y="9034"/>
                  </a:cubicBezTo>
                  <a:cubicBezTo>
                    <a:pt x="10901" y="9034"/>
                    <a:pt x="12422" y="7767"/>
                    <a:pt x="12422" y="6210"/>
                  </a:cubicBezTo>
                  <a:cubicBezTo>
                    <a:pt x="12422" y="5138"/>
                    <a:pt x="11675" y="4141"/>
                    <a:pt x="10516" y="3671"/>
                  </a:cubicBezTo>
                  <a:cubicBezTo>
                    <a:pt x="10302" y="3584"/>
                    <a:pt x="10164" y="3376"/>
                    <a:pt x="10164" y="3147"/>
                  </a:cubicBezTo>
                  <a:lnTo>
                    <a:pt x="10164" y="2822"/>
                  </a:lnTo>
                  <a:cubicBezTo>
                    <a:pt x="10164" y="1"/>
                    <a:pt x="7191" y="1"/>
                    <a:pt x="6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272" name="Google Shape;5774;p70">
            <a:extLst>
              <a:ext uri="{FF2B5EF4-FFF2-40B4-BE49-F238E27FC236}">
                <a16:creationId xmlns:a16="http://schemas.microsoft.com/office/drawing/2014/main" id="{8564E9EF-CE81-1B47-0F74-29361EE54649}"/>
              </a:ext>
            </a:extLst>
          </p:cNvPr>
          <p:cNvGrpSpPr/>
          <p:nvPr/>
        </p:nvGrpSpPr>
        <p:grpSpPr>
          <a:xfrm>
            <a:off x="4883359" y="4499892"/>
            <a:ext cx="453675" cy="372892"/>
            <a:chOff x="6234950" y="3255925"/>
            <a:chExt cx="483250" cy="397200"/>
          </a:xfrm>
          <a:solidFill>
            <a:schemeClr val="tx1"/>
          </a:solidFill>
        </p:grpSpPr>
        <p:sp>
          <p:nvSpPr>
            <p:cNvPr id="273" name="Google Shape;5775;p70">
              <a:extLst>
                <a:ext uri="{FF2B5EF4-FFF2-40B4-BE49-F238E27FC236}">
                  <a16:creationId xmlns:a16="http://schemas.microsoft.com/office/drawing/2014/main" id="{3A3BB3BC-DA32-DA46-440B-E8033DB3F7ED}"/>
                </a:ext>
              </a:extLst>
            </p:cNvPr>
            <p:cNvSpPr/>
            <p:nvPr/>
          </p:nvSpPr>
          <p:spPr>
            <a:xfrm>
              <a:off x="6444675" y="3255925"/>
              <a:ext cx="128300" cy="90200"/>
            </a:xfrm>
            <a:custGeom>
              <a:avLst/>
              <a:gdLst/>
              <a:ahLst/>
              <a:cxnLst/>
              <a:rect l="l" t="t" r="r" b="b"/>
              <a:pathLst>
                <a:path w="5132" h="3608" extrusionOk="0">
                  <a:moveTo>
                    <a:pt x="567" y="0"/>
                  </a:moveTo>
                  <a:cubicBezTo>
                    <a:pt x="254" y="0"/>
                    <a:pt x="1" y="253"/>
                    <a:pt x="1" y="563"/>
                  </a:cubicBezTo>
                  <a:cubicBezTo>
                    <a:pt x="7" y="1662"/>
                    <a:pt x="368" y="2731"/>
                    <a:pt x="1034" y="3608"/>
                  </a:cubicBezTo>
                  <a:cubicBezTo>
                    <a:pt x="2097" y="3138"/>
                    <a:pt x="3325" y="2864"/>
                    <a:pt x="5014" y="2864"/>
                  </a:cubicBezTo>
                  <a:cubicBezTo>
                    <a:pt x="5054" y="2864"/>
                    <a:pt x="5093" y="2873"/>
                    <a:pt x="5132" y="2873"/>
                  </a:cubicBezTo>
                  <a:cubicBezTo>
                    <a:pt x="4289" y="1117"/>
                    <a:pt x="2515" y="0"/>
                    <a:pt x="5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274" name="Google Shape;5776;p70">
              <a:extLst>
                <a:ext uri="{FF2B5EF4-FFF2-40B4-BE49-F238E27FC236}">
                  <a16:creationId xmlns:a16="http://schemas.microsoft.com/office/drawing/2014/main" id="{8C41ECAA-4516-3F65-F0FA-A4BBC3690BDA}"/>
                </a:ext>
              </a:extLst>
            </p:cNvPr>
            <p:cNvSpPr/>
            <p:nvPr/>
          </p:nvSpPr>
          <p:spPr>
            <a:xfrm>
              <a:off x="6444750" y="3563200"/>
              <a:ext cx="128225" cy="89925"/>
            </a:xfrm>
            <a:custGeom>
              <a:avLst/>
              <a:gdLst/>
              <a:ahLst/>
              <a:cxnLst/>
              <a:rect l="l" t="t" r="r" b="b"/>
              <a:pathLst>
                <a:path w="5129" h="3597" extrusionOk="0">
                  <a:moveTo>
                    <a:pt x="1022" y="1"/>
                  </a:moveTo>
                  <a:cubicBezTo>
                    <a:pt x="362" y="874"/>
                    <a:pt x="4" y="1937"/>
                    <a:pt x="1" y="3033"/>
                  </a:cubicBezTo>
                  <a:cubicBezTo>
                    <a:pt x="1" y="3343"/>
                    <a:pt x="251" y="3596"/>
                    <a:pt x="564" y="3596"/>
                  </a:cubicBezTo>
                  <a:cubicBezTo>
                    <a:pt x="2512" y="3596"/>
                    <a:pt x="4286" y="2479"/>
                    <a:pt x="5129" y="724"/>
                  </a:cubicBezTo>
                  <a:cubicBezTo>
                    <a:pt x="5093" y="724"/>
                    <a:pt x="5051" y="736"/>
                    <a:pt x="5011" y="736"/>
                  </a:cubicBezTo>
                  <a:cubicBezTo>
                    <a:pt x="3319" y="736"/>
                    <a:pt x="2088" y="462"/>
                    <a:pt x="10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275" name="Google Shape;5777;p70">
              <a:extLst>
                <a:ext uri="{FF2B5EF4-FFF2-40B4-BE49-F238E27FC236}">
                  <a16:creationId xmlns:a16="http://schemas.microsoft.com/office/drawing/2014/main" id="{ECDA9AE5-69E9-0099-51E4-D939D8C53ECE}"/>
                </a:ext>
              </a:extLst>
            </p:cNvPr>
            <p:cNvSpPr/>
            <p:nvPr/>
          </p:nvSpPr>
          <p:spPr>
            <a:xfrm>
              <a:off x="6375350" y="3355650"/>
              <a:ext cx="244750" cy="197650"/>
            </a:xfrm>
            <a:custGeom>
              <a:avLst/>
              <a:gdLst/>
              <a:ahLst/>
              <a:cxnLst/>
              <a:rect l="l" t="t" r="r" b="b"/>
              <a:pathLst>
                <a:path w="9790" h="7906" extrusionOk="0">
                  <a:moveTo>
                    <a:pt x="6045" y="2610"/>
                  </a:moveTo>
                  <a:cubicBezTo>
                    <a:pt x="6190" y="2610"/>
                    <a:pt x="6335" y="2666"/>
                    <a:pt x="6444" y="2777"/>
                  </a:cubicBezTo>
                  <a:cubicBezTo>
                    <a:pt x="6664" y="2997"/>
                    <a:pt x="6664" y="3356"/>
                    <a:pt x="6444" y="3575"/>
                  </a:cubicBezTo>
                  <a:cubicBezTo>
                    <a:pt x="6225" y="3795"/>
                    <a:pt x="6225" y="4153"/>
                    <a:pt x="6444" y="4373"/>
                  </a:cubicBezTo>
                  <a:cubicBezTo>
                    <a:pt x="6664" y="4593"/>
                    <a:pt x="6664" y="4951"/>
                    <a:pt x="6444" y="5171"/>
                  </a:cubicBezTo>
                  <a:cubicBezTo>
                    <a:pt x="6335" y="5281"/>
                    <a:pt x="6190" y="5336"/>
                    <a:pt x="6045" y="5336"/>
                  </a:cubicBezTo>
                  <a:cubicBezTo>
                    <a:pt x="5901" y="5336"/>
                    <a:pt x="5756" y="5281"/>
                    <a:pt x="5646" y="5171"/>
                  </a:cubicBezTo>
                  <a:cubicBezTo>
                    <a:pt x="4984" y="4509"/>
                    <a:pt x="4984" y="3440"/>
                    <a:pt x="5646" y="2777"/>
                  </a:cubicBezTo>
                  <a:cubicBezTo>
                    <a:pt x="5756" y="2666"/>
                    <a:pt x="5901" y="2610"/>
                    <a:pt x="6045" y="2610"/>
                  </a:cubicBezTo>
                  <a:close/>
                  <a:moveTo>
                    <a:pt x="7787" y="1"/>
                  </a:moveTo>
                  <a:cubicBezTo>
                    <a:pt x="4463" y="1"/>
                    <a:pt x="3204" y="1064"/>
                    <a:pt x="919" y="2997"/>
                  </a:cubicBezTo>
                  <a:lnTo>
                    <a:pt x="271" y="3542"/>
                  </a:lnTo>
                  <a:cubicBezTo>
                    <a:pt x="0" y="3765"/>
                    <a:pt x="0" y="4181"/>
                    <a:pt x="271" y="4406"/>
                  </a:cubicBezTo>
                  <a:lnTo>
                    <a:pt x="856" y="4897"/>
                  </a:lnTo>
                  <a:cubicBezTo>
                    <a:pt x="3147" y="6837"/>
                    <a:pt x="4412" y="7906"/>
                    <a:pt x="7787" y="7906"/>
                  </a:cubicBezTo>
                  <a:cubicBezTo>
                    <a:pt x="8450" y="7902"/>
                    <a:pt x="9106" y="7788"/>
                    <a:pt x="9730" y="7574"/>
                  </a:cubicBezTo>
                  <a:cubicBezTo>
                    <a:pt x="8357" y="6951"/>
                    <a:pt x="7456" y="5602"/>
                    <a:pt x="7411" y="4093"/>
                  </a:cubicBezTo>
                  <a:cubicBezTo>
                    <a:pt x="7366" y="2588"/>
                    <a:pt x="8179" y="1184"/>
                    <a:pt x="9513" y="480"/>
                  </a:cubicBezTo>
                  <a:cubicBezTo>
                    <a:pt x="9603" y="432"/>
                    <a:pt x="9697" y="398"/>
                    <a:pt x="9790" y="356"/>
                  </a:cubicBezTo>
                  <a:cubicBezTo>
                    <a:pt x="9149" y="124"/>
                    <a:pt x="8471" y="4"/>
                    <a:pt x="7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276" name="Google Shape;5778;p70">
              <a:extLst>
                <a:ext uri="{FF2B5EF4-FFF2-40B4-BE49-F238E27FC236}">
                  <a16:creationId xmlns:a16="http://schemas.microsoft.com/office/drawing/2014/main" id="{C0106F92-D5D2-025A-77D7-C9151E2748CE}"/>
                </a:ext>
              </a:extLst>
            </p:cNvPr>
            <p:cNvSpPr/>
            <p:nvPr/>
          </p:nvSpPr>
          <p:spPr>
            <a:xfrm>
              <a:off x="6587875" y="3385100"/>
              <a:ext cx="130325" cy="140500"/>
            </a:xfrm>
            <a:custGeom>
              <a:avLst/>
              <a:gdLst/>
              <a:ahLst/>
              <a:cxnLst/>
              <a:rect l="l" t="t" r="r" b="b"/>
              <a:pathLst>
                <a:path w="5213" h="5620" extrusionOk="0">
                  <a:moveTo>
                    <a:pt x="2343" y="1789"/>
                  </a:moveTo>
                  <a:cubicBezTo>
                    <a:pt x="2633" y="1789"/>
                    <a:pt x="2912" y="2015"/>
                    <a:pt x="2912" y="2355"/>
                  </a:cubicBezTo>
                  <a:cubicBezTo>
                    <a:pt x="2912" y="2665"/>
                    <a:pt x="2659" y="2918"/>
                    <a:pt x="2349" y="2918"/>
                  </a:cubicBezTo>
                  <a:cubicBezTo>
                    <a:pt x="1846" y="2918"/>
                    <a:pt x="1593" y="2310"/>
                    <a:pt x="1948" y="1955"/>
                  </a:cubicBezTo>
                  <a:cubicBezTo>
                    <a:pt x="2063" y="1840"/>
                    <a:pt x="2204" y="1789"/>
                    <a:pt x="2343" y="1789"/>
                  </a:cubicBezTo>
                  <a:close/>
                  <a:moveTo>
                    <a:pt x="2846" y="0"/>
                  </a:moveTo>
                  <a:cubicBezTo>
                    <a:pt x="2394" y="0"/>
                    <a:pt x="1947" y="85"/>
                    <a:pt x="1539" y="301"/>
                  </a:cubicBezTo>
                  <a:cubicBezTo>
                    <a:pt x="645" y="774"/>
                    <a:pt x="72" y="1687"/>
                    <a:pt x="36" y="2698"/>
                  </a:cubicBezTo>
                  <a:cubicBezTo>
                    <a:pt x="0" y="3707"/>
                    <a:pt x="506" y="4662"/>
                    <a:pt x="1367" y="5195"/>
                  </a:cubicBezTo>
                  <a:cubicBezTo>
                    <a:pt x="1792" y="5460"/>
                    <a:pt x="2280" y="5607"/>
                    <a:pt x="2782" y="5619"/>
                  </a:cubicBezTo>
                  <a:cubicBezTo>
                    <a:pt x="3752" y="4957"/>
                    <a:pt x="4550" y="4078"/>
                    <a:pt x="5119" y="3051"/>
                  </a:cubicBezTo>
                  <a:cubicBezTo>
                    <a:pt x="5213" y="2882"/>
                    <a:pt x="5213" y="2674"/>
                    <a:pt x="5119" y="2506"/>
                  </a:cubicBezTo>
                  <a:cubicBezTo>
                    <a:pt x="4568" y="1512"/>
                    <a:pt x="3797" y="654"/>
                    <a:pt x="2870" y="0"/>
                  </a:cubicBezTo>
                  <a:cubicBezTo>
                    <a:pt x="2862" y="0"/>
                    <a:pt x="2854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277" name="Google Shape;5779;p70">
              <a:extLst>
                <a:ext uri="{FF2B5EF4-FFF2-40B4-BE49-F238E27FC236}">
                  <a16:creationId xmlns:a16="http://schemas.microsoft.com/office/drawing/2014/main" id="{B1A22AE2-F0FC-498A-CABC-9B44AD5D3C83}"/>
                </a:ext>
              </a:extLst>
            </p:cNvPr>
            <p:cNvSpPr/>
            <p:nvPr/>
          </p:nvSpPr>
          <p:spPr>
            <a:xfrm>
              <a:off x="6234950" y="3469100"/>
              <a:ext cx="165050" cy="141200"/>
            </a:xfrm>
            <a:custGeom>
              <a:avLst/>
              <a:gdLst/>
              <a:ahLst/>
              <a:cxnLst/>
              <a:rect l="l" t="t" r="r" b="b"/>
              <a:pathLst>
                <a:path w="6602" h="5648" extrusionOk="0">
                  <a:moveTo>
                    <a:pt x="3990" y="1"/>
                  </a:moveTo>
                  <a:cubicBezTo>
                    <a:pt x="1807" y="1"/>
                    <a:pt x="0" y="1772"/>
                    <a:pt x="0" y="3955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96" y="5647"/>
                  </a:lnTo>
                  <a:cubicBezTo>
                    <a:pt x="4014" y="5647"/>
                    <a:pt x="5996" y="4075"/>
                    <a:pt x="6601" y="1943"/>
                  </a:cubicBezTo>
                  <a:cubicBezTo>
                    <a:pt x="6324" y="1717"/>
                    <a:pt x="6041" y="1476"/>
                    <a:pt x="5740" y="1223"/>
                  </a:cubicBezTo>
                  <a:lnTo>
                    <a:pt x="5481" y="1004"/>
                  </a:lnTo>
                  <a:lnTo>
                    <a:pt x="4391" y="2097"/>
                  </a:lnTo>
                  <a:cubicBezTo>
                    <a:pt x="4281" y="2203"/>
                    <a:pt x="4139" y="2255"/>
                    <a:pt x="3997" y="2255"/>
                  </a:cubicBezTo>
                  <a:cubicBezTo>
                    <a:pt x="3852" y="2255"/>
                    <a:pt x="3708" y="2200"/>
                    <a:pt x="3599" y="2091"/>
                  </a:cubicBezTo>
                  <a:cubicBezTo>
                    <a:pt x="3379" y="1871"/>
                    <a:pt x="3376" y="1519"/>
                    <a:pt x="3593" y="1299"/>
                  </a:cubicBezTo>
                  <a:lnTo>
                    <a:pt x="4611" y="278"/>
                  </a:lnTo>
                  <a:lnTo>
                    <a:pt x="428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278" name="Google Shape;5780;p70">
              <a:extLst>
                <a:ext uri="{FF2B5EF4-FFF2-40B4-BE49-F238E27FC236}">
                  <a16:creationId xmlns:a16="http://schemas.microsoft.com/office/drawing/2014/main" id="{5C8962D8-8FA4-6AB6-BCC6-CF027515639F}"/>
                </a:ext>
              </a:extLst>
            </p:cNvPr>
            <p:cNvSpPr/>
            <p:nvPr/>
          </p:nvSpPr>
          <p:spPr>
            <a:xfrm>
              <a:off x="6234950" y="3299725"/>
              <a:ext cx="165050" cy="141175"/>
            </a:xfrm>
            <a:custGeom>
              <a:avLst/>
              <a:gdLst/>
              <a:ahLst/>
              <a:cxnLst/>
              <a:rect l="l" t="t" r="r" b="b"/>
              <a:pathLst>
                <a:path w="6602" h="5647" extrusionOk="0">
                  <a:moveTo>
                    <a:pt x="566" y="1"/>
                  </a:moveTo>
                  <a:cubicBezTo>
                    <a:pt x="253" y="1"/>
                    <a:pt x="3" y="254"/>
                    <a:pt x="3" y="567"/>
                  </a:cubicBezTo>
                  <a:lnTo>
                    <a:pt x="3" y="1699"/>
                  </a:lnTo>
                  <a:cubicBezTo>
                    <a:pt x="0" y="3879"/>
                    <a:pt x="1807" y="5647"/>
                    <a:pt x="3990" y="5647"/>
                  </a:cubicBezTo>
                  <a:lnTo>
                    <a:pt x="4285" y="5647"/>
                  </a:lnTo>
                  <a:lnTo>
                    <a:pt x="4611" y="5373"/>
                  </a:lnTo>
                  <a:lnTo>
                    <a:pt x="3593" y="4352"/>
                  </a:lnTo>
                  <a:cubicBezTo>
                    <a:pt x="3379" y="4132"/>
                    <a:pt x="3382" y="3780"/>
                    <a:pt x="3599" y="3563"/>
                  </a:cubicBezTo>
                  <a:cubicBezTo>
                    <a:pt x="3710" y="3451"/>
                    <a:pt x="3856" y="3396"/>
                    <a:pt x="4001" y="3396"/>
                  </a:cubicBezTo>
                  <a:cubicBezTo>
                    <a:pt x="4142" y="3396"/>
                    <a:pt x="4282" y="3448"/>
                    <a:pt x="4391" y="3554"/>
                  </a:cubicBezTo>
                  <a:lnTo>
                    <a:pt x="5481" y="4644"/>
                  </a:lnTo>
                  <a:lnTo>
                    <a:pt x="5809" y="4370"/>
                  </a:lnTo>
                  <a:cubicBezTo>
                    <a:pt x="6083" y="4138"/>
                    <a:pt x="6345" y="3918"/>
                    <a:pt x="6601" y="3704"/>
                  </a:cubicBezTo>
                  <a:cubicBezTo>
                    <a:pt x="5996" y="1575"/>
                    <a:pt x="4017" y="1"/>
                    <a:pt x="1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279" name="Google Shape;5781;p70">
            <a:extLst>
              <a:ext uri="{FF2B5EF4-FFF2-40B4-BE49-F238E27FC236}">
                <a16:creationId xmlns:a16="http://schemas.microsoft.com/office/drawing/2014/main" id="{4AA35FF1-AD15-A5B4-0F62-8CC83E8125FA}"/>
              </a:ext>
            </a:extLst>
          </p:cNvPr>
          <p:cNvGrpSpPr/>
          <p:nvPr/>
        </p:nvGrpSpPr>
        <p:grpSpPr>
          <a:xfrm>
            <a:off x="6614400" y="3341169"/>
            <a:ext cx="424056" cy="452337"/>
            <a:chOff x="914900" y="3806450"/>
            <a:chExt cx="451700" cy="481825"/>
          </a:xfrm>
          <a:solidFill>
            <a:schemeClr val="tx1"/>
          </a:solidFill>
        </p:grpSpPr>
        <p:sp>
          <p:nvSpPr>
            <p:cNvPr id="280" name="Google Shape;5782;p70">
              <a:extLst>
                <a:ext uri="{FF2B5EF4-FFF2-40B4-BE49-F238E27FC236}">
                  <a16:creationId xmlns:a16="http://schemas.microsoft.com/office/drawing/2014/main" id="{A54FCA04-9C2C-847A-118A-C23467F84C0E}"/>
                </a:ext>
              </a:extLst>
            </p:cNvPr>
            <p:cNvSpPr/>
            <p:nvPr/>
          </p:nvSpPr>
          <p:spPr>
            <a:xfrm>
              <a:off x="914900" y="4174425"/>
              <a:ext cx="423400" cy="113850"/>
            </a:xfrm>
            <a:custGeom>
              <a:avLst/>
              <a:gdLst/>
              <a:ahLst/>
              <a:cxnLst/>
              <a:rect l="l" t="t" r="r" b="b"/>
              <a:pathLst>
                <a:path w="16936" h="4554" extrusionOk="0">
                  <a:moveTo>
                    <a:pt x="564" y="0"/>
                  </a:moveTo>
                  <a:cubicBezTo>
                    <a:pt x="250" y="0"/>
                    <a:pt x="0" y="250"/>
                    <a:pt x="0" y="563"/>
                  </a:cubicBezTo>
                  <a:cubicBezTo>
                    <a:pt x="0" y="877"/>
                    <a:pt x="250" y="1130"/>
                    <a:pt x="564" y="1130"/>
                  </a:cubicBezTo>
                  <a:lnTo>
                    <a:pt x="2259" y="1130"/>
                  </a:lnTo>
                  <a:lnTo>
                    <a:pt x="2259" y="2861"/>
                  </a:lnTo>
                  <a:cubicBezTo>
                    <a:pt x="2259" y="3795"/>
                    <a:pt x="3015" y="4553"/>
                    <a:pt x="3951" y="4553"/>
                  </a:cubicBezTo>
                  <a:cubicBezTo>
                    <a:pt x="4264" y="4553"/>
                    <a:pt x="4517" y="4300"/>
                    <a:pt x="4517" y="3990"/>
                  </a:cubicBezTo>
                  <a:lnTo>
                    <a:pt x="4517" y="1130"/>
                  </a:lnTo>
                  <a:lnTo>
                    <a:pt x="5646" y="1130"/>
                  </a:lnTo>
                  <a:lnTo>
                    <a:pt x="5646" y="1693"/>
                  </a:lnTo>
                  <a:cubicBezTo>
                    <a:pt x="5646" y="2629"/>
                    <a:pt x="6402" y="3424"/>
                    <a:pt x="7339" y="3424"/>
                  </a:cubicBezTo>
                  <a:cubicBezTo>
                    <a:pt x="7652" y="3424"/>
                    <a:pt x="7905" y="3171"/>
                    <a:pt x="7905" y="2861"/>
                  </a:cubicBezTo>
                  <a:lnTo>
                    <a:pt x="7905" y="1130"/>
                  </a:lnTo>
                  <a:lnTo>
                    <a:pt x="9034" y="1130"/>
                  </a:lnTo>
                  <a:lnTo>
                    <a:pt x="9034" y="3990"/>
                  </a:lnTo>
                  <a:cubicBezTo>
                    <a:pt x="9034" y="4300"/>
                    <a:pt x="9284" y="4553"/>
                    <a:pt x="9597" y="4553"/>
                  </a:cubicBezTo>
                  <a:cubicBezTo>
                    <a:pt x="9910" y="4553"/>
                    <a:pt x="10163" y="4300"/>
                    <a:pt x="10163" y="3990"/>
                  </a:cubicBezTo>
                  <a:lnTo>
                    <a:pt x="10163" y="1130"/>
                  </a:lnTo>
                  <a:lnTo>
                    <a:pt x="16373" y="1130"/>
                  </a:lnTo>
                  <a:cubicBezTo>
                    <a:pt x="16686" y="1130"/>
                    <a:pt x="16936" y="877"/>
                    <a:pt x="16936" y="563"/>
                  </a:cubicBezTo>
                  <a:cubicBezTo>
                    <a:pt x="16936" y="250"/>
                    <a:pt x="16686" y="0"/>
                    <a:pt x="163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281" name="Google Shape;5783;p70">
              <a:extLst>
                <a:ext uri="{FF2B5EF4-FFF2-40B4-BE49-F238E27FC236}">
                  <a16:creationId xmlns:a16="http://schemas.microsoft.com/office/drawing/2014/main" id="{37F76CC0-6571-0786-EE16-0CCE3FF26A99}"/>
                </a:ext>
              </a:extLst>
            </p:cNvPr>
            <p:cNvSpPr/>
            <p:nvPr/>
          </p:nvSpPr>
          <p:spPr>
            <a:xfrm>
              <a:off x="971350" y="3806450"/>
              <a:ext cx="254100" cy="339775"/>
            </a:xfrm>
            <a:custGeom>
              <a:avLst/>
              <a:gdLst/>
              <a:ahLst/>
              <a:cxnLst/>
              <a:rect l="l" t="t" r="r" b="b"/>
              <a:pathLst>
                <a:path w="10164" h="13591" extrusionOk="0">
                  <a:moveTo>
                    <a:pt x="7563" y="2032"/>
                  </a:moveTo>
                  <a:cubicBezTo>
                    <a:pt x="7853" y="2032"/>
                    <a:pt x="8131" y="2256"/>
                    <a:pt x="8131" y="2596"/>
                  </a:cubicBezTo>
                  <a:cubicBezTo>
                    <a:pt x="8131" y="2937"/>
                    <a:pt x="7852" y="3163"/>
                    <a:pt x="7562" y="3163"/>
                  </a:cubicBezTo>
                  <a:cubicBezTo>
                    <a:pt x="7423" y="3163"/>
                    <a:pt x="7282" y="3111"/>
                    <a:pt x="7168" y="2997"/>
                  </a:cubicBezTo>
                  <a:cubicBezTo>
                    <a:pt x="6945" y="2777"/>
                    <a:pt x="6945" y="2418"/>
                    <a:pt x="7168" y="2199"/>
                  </a:cubicBezTo>
                  <a:cubicBezTo>
                    <a:pt x="7283" y="2083"/>
                    <a:pt x="7425" y="2032"/>
                    <a:pt x="7563" y="2032"/>
                  </a:cubicBezTo>
                  <a:close/>
                  <a:moveTo>
                    <a:pt x="7339" y="0"/>
                  </a:moveTo>
                  <a:cubicBezTo>
                    <a:pt x="5412" y="0"/>
                    <a:pt x="3759" y="1087"/>
                    <a:pt x="2901" y="2668"/>
                  </a:cubicBezTo>
                  <a:cubicBezTo>
                    <a:pt x="2852" y="2674"/>
                    <a:pt x="2804" y="2686"/>
                    <a:pt x="2762" y="2704"/>
                  </a:cubicBezTo>
                  <a:cubicBezTo>
                    <a:pt x="2602" y="2782"/>
                    <a:pt x="2431" y="2819"/>
                    <a:pt x="2260" y="2819"/>
                  </a:cubicBezTo>
                  <a:cubicBezTo>
                    <a:pt x="1967" y="2819"/>
                    <a:pt x="1678" y="2707"/>
                    <a:pt x="1458" y="2494"/>
                  </a:cubicBezTo>
                  <a:cubicBezTo>
                    <a:pt x="1247" y="2280"/>
                    <a:pt x="1127" y="1994"/>
                    <a:pt x="1130" y="1696"/>
                  </a:cubicBezTo>
                  <a:cubicBezTo>
                    <a:pt x="1130" y="1395"/>
                    <a:pt x="1247" y="1178"/>
                    <a:pt x="1458" y="964"/>
                  </a:cubicBezTo>
                  <a:cubicBezTo>
                    <a:pt x="1681" y="744"/>
                    <a:pt x="1681" y="386"/>
                    <a:pt x="1458" y="166"/>
                  </a:cubicBezTo>
                  <a:cubicBezTo>
                    <a:pt x="1348" y="56"/>
                    <a:pt x="1204" y="1"/>
                    <a:pt x="1059" y="1"/>
                  </a:cubicBezTo>
                  <a:cubicBezTo>
                    <a:pt x="915" y="1"/>
                    <a:pt x="770" y="56"/>
                    <a:pt x="660" y="166"/>
                  </a:cubicBezTo>
                  <a:cubicBezTo>
                    <a:pt x="236" y="594"/>
                    <a:pt x="1" y="1093"/>
                    <a:pt x="1" y="1696"/>
                  </a:cubicBezTo>
                  <a:cubicBezTo>
                    <a:pt x="1" y="2942"/>
                    <a:pt x="1010" y="3954"/>
                    <a:pt x="2259" y="3954"/>
                  </a:cubicBezTo>
                  <a:cubicBezTo>
                    <a:pt x="2307" y="3954"/>
                    <a:pt x="2353" y="3939"/>
                    <a:pt x="2401" y="3936"/>
                  </a:cubicBezTo>
                  <a:lnTo>
                    <a:pt x="2401" y="3936"/>
                  </a:lnTo>
                  <a:cubicBezTo>
                    <a:pt x="2319" y="4282"/>
                    <a:pt x="2274" y="4635"/>
                    <a:pt x="2265" y="4990"/>
                  </a:cubicBezTo>
                  <a:cubicBezTo>
                    <a:pt x="2976" y="4680"/>
                    <a:pt x="3741" y="4517"/>
                    <a:pt x="4518" y="4517"/>
                  </a:cubicBezTo>
                  <a:lnTo>
                    <a:pt x="5081" y="4517"/>
                  </a:lnTo>
                  <a:cubicBezTo>
                    <a:pt x="6017" y="4517"/>
                    <a:pt x="6773" y="5276"/>
                    <a:pt x="6776" y="6213"/>
                  </a:cubicBezTo>
                  <a:lnTo>
                    <a:pt x="6776" y="9073"/>
                  </a:lnTo>
                  <a:cubicBezTo>
                    <a:pt x="6776" y="10925"/>
                    <a:pt x="5864" y="12557"/>
                    <a:pt x="4482" y="13590"/>
                  </a:cubicBezTo>
                  <a:lnTo>
                    <a:pt x="6210" y="13590"/>
                  </a:lnTo>
                  <a:cubicBezTo>
                    <a:pt x="8393" y="13590"/>
                    <a:pt x="10164" y="11820"/>
                    <a:pt x="10164" y="9636"/>
                  </a:cubicBezTo>
                  <a:lnTo>
                    <a:pt x="1016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282" name="Google Shape;5784;p70">
              <a:extLst>
                <a:ext uri="{FF2B5EF4-FFF2-40B4-BE49-F238E27FC236}">
                  <a16:creationId xmlns:a16="http://schemas.microsoft.com/office/drawing/2014/main" id="{8018C7D5-5412-2BD1-F872-41864C4B21BD}"/>
                </a:ext>
              </a:extLst>
            </p:cNvPr>
            <p:cNvSpPr/>
            <p:nvPr/>
          </p:nvSpPr>
          <p:spPr>
            <a:xfrm>
              <a:off x="971350" y="3947600"/>
              <a:ext cx="141175" cy="198625"/>
            </a:xfrm>
            <a:custGeom>
              <a:avLst/>
              <a:gdLst/>
              <a:ahLst/>
              <a:cxnLst/>
              <a:rect l="l" t="t" r="r" b="b"/>
              <a:pathLst>
                <a:path w="5647" h="7945" extrusionOk="0">
                  <a:moveTo>
                    <a:pt x="4518" y="0"/>
                  </a:moveTo>
                  <a:cubicBezTo>
                    <a:pt x="2021" y="0"/>
                    <a:pt x="1" y="2060"/>
                    <a:pt x="1" y="4556"/>
                  </a:cubicBezTo>
                  <a:lnTo>
                    <a:pt x="1" y="6815"/>
                  </a:lnTo>
                  <a:cubicBezTo>
                    <a:pt x="934" y="6812"/>
                    <a:pt x="1693" y="6056"/>
                    <a:pt x="1693" y="5120"/>
                  </a:cubicBezTo>
                  <a:cubicBezTo>
                    <a:pt x="1693" y="4806"/>
                    <a:pt x="1946" y="4556"/>
                    <a:pt x="2259" y="4556"/>
                  </a:cubicBezTo>
                  <a:cubicBezTo>
                    <a:pt x="2569" y="4556"/>
                    <a:pt x="2822" y="4806"/>
                    <a:pt x="2822" y="5120"/>
                  </a:cubicBezTo>
                  <a:cubicBezTo>
                    <a:pt x="2822" y="6547"/>
                    <a:pt x="1753" y="7718"/>
                    <a:pt x="377" y="7905"/>
                  </a:cubicBezTo>
                  <a:cubicBezTo>
                    <a:pt x="434" y="7929"/>
                    <a:pt x="501" y="7941"/>
                    <a:pt x="564" y="7944"/>
                  </a:cubicBezTo>
                  <a:lnTo>
                    <a:pt x="1130" y="7944"/>
                  </a:lnTo>
                  <a:cubicBezTo>
                    <a:pt x="3623" y="7944"/>
                    <a:pt x="5647" y="5921"/>
                    <a:pt x="5647" y="3427"/>
                  </a:cubicBezTo>
                  <a:lnTo>
                    <a:pt x="5647" y="567"/>
                  </a:lnTo>
                  <a:cubicBezTo>
                    <a:pt x="5647" y="253"/>
                    <a:pt x="5394" y="0"/>
                    <a:pt x="50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283" name="Google Shape;5785;p70">
              <a:extLst>
                <a:ext uri="{FF2B5EF4-FFF2-40B4-BE49-F238E27FC236}">
                  <a16:creationId xmlns:a16="http://schemas.microsoft.com/office/drawing/2014/main" id="{773548E9-AF22-CC79-BE7B-10114D00D4F6}"/>
                </a:ext>
              </a:extLst>
            </p:cNvPr>
            <p:cNvSpPr/>
            <p:nvPr/>
          </p:nvSpPr>
          <p:spPr>
            <a:xfrm>
              <a:off x="1253675" y="3806450"/>
              <a:ext cx="112925" cy="90350"/>
            </a:xfrm>
            <a:custGeom>
              <a:avLst/>
              <a:gdLst/>
              <a:ahLst/>
              <a:cxnLst/>
              <a:rect l="l" t="t" r="r" b="b"/>
              <a:pathLst>
                <a:path w="4517" h="3614" extrusionOk="0">
                  <a:moveTo>
                    <a:pt x="0" y="0"/>
                  </a:moveTo>
                  <a:lnTo>
                    <a:pt x="0" y="1696"/>
                  </a:lnTo>
                  <a:cubicBezTo>
                    <a:pt x="142" y="1685"/>
                    <a:pt x="428" y="1669"/>
                    <a:pt x="771" y="1669"/>
                  </a:cubicBezTo>
                  <a:cubicBezTo>
                    <a:pt x="1415" y="1669"/>
                    <a:pt x="2264" y="1726"/>
                    <a:pt x="2749" y="1988"/>
                  </a:cubicBezTo>
                  <a:cubicBezTo>
                    <a:pt x="3355" y="2313"/>
                    <a:pt x="4062" y="3078"/>
                    <a:pt x="4517" y="3614"/>
                  </a:cubicBezTo>
                  <a:lnTo>
                    <a:pt x="4517" y="2259"/>
                  </a:lnTo>
                  <a:cubicBezTo>
                    <a:pt x="4517" y="1012"/>
                    <a:pt x="3505" y="0"/>
                    <a:pt x="2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284" name="Google Shape;5786;p70">
              <a:extLst>
                <a:ext uri="{FF2B5EF4-FFF2-40B4-BE49-F238E27FC236}">
                  <a16:creationId xmlns:a16="http://schemas.microsoft.com/office/drawing/2014/main" id="{4BD85D83-05AA-D335-BC16-27A9B4BEFA20}"/>
                </a:ext>
              </a:extLst>
            </p:cNvPr>
            <p:cNvSpPr/>
            <p:nvPr/>
          </p:nvSpPr>
          <p:spPr>
            <a:xfrm>
              <a:off x="1253600" y="3876425"/>
              <a:ext cx="95025" cy="42975"/>
            </a:xfrm>
            <a:custGeom>
              <a:avLst/>
              <a:gdLst/>
              <a:ahLst/>
              <a:cxnLst/>
              <a:rect l="l" t="t" r="r" b="b"/>
              <a:pathLst>
                <a:path w="3801" h="1719" extrusionOk="0">
                  <a:moveTo>
                    <a:pt x="726" y="0"/>
                  </a:moveTo>
                  <a:cubicBezTo>
                    <a:pt x="478" y="0"/>
                    <a:pt x="239" y="9"/>
                    <a:pt x="42" y="23"/>
                  </a:cubicBezTo>
                  <a:lnTo>
                    <a:pt x="0" y="23"/>
                  </a:lnTo>
                  <a:lnTo>
                    <a:pt x="3" y="1718"/>
                  </a:lnTo>
                  <a:lnTo>
                    <a:pt x="3800" y="1718"/>
                  </a:lnTo>
                  <a:cubicBezTo>
                    <a:pt x="3379" y="1203"/>
                    <a:pt x="2692" y="438"/>
                    <a:pt x="2219" y="182"/>
                  </a:cubicBezTo>
                  <a:cubicBezTo>
                    <a:pt x="1969" y="49"/>
                    <a:pt x="1321" y="0"/>
                    <a:pt x="7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285" name="Google Shape;5787;p70">
            <a:extLst>
              <a:ext uri="{FF2B5EF4-FFF2-40B4-BE49-F238E27FC236}">
                <a16:creationId xmlns:a16="http://schemas.microsoft.com/office/drawing/2014/main" id="{D460C56B-D3C2-8963-2E62-20293D28601B}"/>
              </a:ext>
            </a:extLst>
          </p:cNvPr>
          <p:cNvGrpSpPr/>
          <p:nvPr/>
        </p:nvGrpSpPr>
        <p:grpSpPr>
          <a:xfrm>
            <a:off x="7172962" y="3340922"/>
            <a:ext cx="461796" cy="452831"/>
            <a:chOff x="1490050" y="3805975"/>
            <a:chExt cx="491900" cy="482350"/>
          </a:xfrm>
          <a:solidFill>
            <a:schemeClr val="tx1"/>
          </a:solidFill>
        </p:grpSpPr>
        <p:sp>
          <p:nvSpPr>
            <p:cNvPr id="286" name="Google Shape;5788;p70">
              <a:extLst>
                <a:ext uri="{FF2B5EF4-FFF2-40B4-BE49-F238E27FC236}">
                  <a16:creationId xmlns:a16="http://schemas.microsoft.com/office/drawing/2014/main" id="{DDD9EAA1-A186-13DD-92BA-6E1A1B0E6BCD}"/>
                </a:ext>
              </a:extLst>
            </p:cNvPr>
            <p:cNvSpPr/>
            <p:nvPr/>
          </p:nvSpPr>
          <p:spPr>
            <a:xfrm>
              <a:off x="1541775" y="3877050"/>
              <a:ext cx="302500" cy="277225"/>
            </a:xfrm>
            <a:custGeom>
              <a:avLst/>
              <a:gdLst/>
              <a:ahLst/>
              <a:cxnLst/>
              <a:rect l="l" t="t" r="r" b="b"/>
              <a:pathLst>
                <a:path w="12100" h="11089" extrusionOk="0">
                  <a:moveTo>
                    <a:pt x="10512" y="1"/>
                  </a:moveTo>
                  <a:lnTo>
                    <a:pt x="0" y="10513"/>
                  </a:lnTo>
                  <a:cubicBezTo>
                    <a:pt x="207" y="10475"/>
                    <a:pt x="415" y="10456"/>
                    <a:pt x="622" y="10456"/>
                  </a:cubicBezTo>
                  <a:cubicBezTo>
                    <a:pt x="1327" y="10456"/>
                    <a:pt x="2020" y="10674"/>
                    <a:pt x="2602" y="11088"/>
                  </a:cubicBezTo>
                  <a:lnTo>
                    <a:pt x="12099" y="1588"/>
                  </a:lnTo>
                  <a:lnTo>
                    <a:pt x="1051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287" name="Google Shape;5789;p70">
              <a:extLst>
                <a:ext uri="{FF2B5EF4-FFF2-40B4-BE49-F238E27FC236}">
                  <a16:creationId xmlns:a16="http://schemas.microsoft.com/office/drawing/2014/main" id="{CABFFB53-3AF0-34BF-5D04-9B4A57014C34}"/>
                </a:ext>
              </a:extLst>
            </p:cNvPr>
            <p:cNvSpPr/>
            <p:nvPr/>
          </p:nvSpPr>
          <p:spPr>
            <a:xfrm>
              <a:off x="1824450" y="3805975"/>
              <a:ext cx="157500" cy="150525"/>
            </a:xfrm>
            <a:custGeom>
              <a:avLst/>
              <a:gdLst/>
              <a:ahLst/>
              <a:cxnLst/>
              <a:rect l="l" t="t" r="r" b="b"/>
              <a:pathLst>
                <a:path w="6300" h="6021" extrusionOk="0">
                  <a:moveTo>
                    <a:pt x="3211" y="0"/>
                  </a:moveTo>
                  <a:cubicBezTo>
                    <a:pt x="2484" y="0"/>
                    <a:pt x="1758" y="281"/>
                    <a:pt x="1208" y="841"/>
                  </a:cubicBezTo>
                  <a:lnTo>
                    <a:pt x="0" y="2049"/>
                  </a:lnTo>
                  <a:lnTo>
                    <a:pt x="3972" y="6021"/>
                  </a:lnTo>
                  <a:lnTo>
                    <a:pt x="5180" y="4813"/>
                  </a:lnTo>
                  <a:cubicBezTo>
                    <a:pt x="6294" y="3717"/>
                    <a:pt x="6300" y="1925"/>
                    <a:pt x="5198" y="823"/>
                  </a:cubicBezTo>
                  <a:cubicBezTo>
                    <a:pt x="4649" y="274"/>
                    <a:pt x="3930" y="0"/>
                    <a:pt x="32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288" name="Google Shape;5790;p70">
              <a:extLst>
                <a:ext uri="{FF2B5EF4-FFF2-40B4-BE49-F238E27FC236}">
                  <a16:creationId xmlns:a16="http://schemas.microsoft.com/office/drawing/2014/main" id="{D5190348-23D7-B518-0D9A-7E78F673FB12}"/>
                </a:ext>
              </a:extLst>
            </p:cNvPr>
            <p:cNvSpPr/>
            <p:nvPr/>
          </p:nvSpPr>
          <p:spPr>
            <a:xfrm>
              <a:off x="1626675" y="3936600"/>
              <a:ext cx="277225" cy="302600"/>
            </a:xfrm>
            <a:custGeom>
              <a:avLst/>
              <a:gdLst/>
              <a:ahLst/>
              <a:cxnLst/>
              <a:rect l="l" t="t" r="r" b="b"/>
              <a:pathLst>
                <a:path w="11089" h="12104" extrusionOk="0">
                  <a:moveTo>
                    <a:pt x="9501" y="1"/>
                  </a:moveTo>
                  <a:lnTo>
                    <a:pt x="1" y="9501"/>
                  </a:lnTo>
                  <a:cubicBezTo>
                    <a:pt x="537" y="10254"/>
                    <a:pt x="745" y="11194"/>
                    <a:pt x="576" y="12103"/>
                  </a:cubicBezTo>
                  <a:lnTo>
                    <a:pt x="11088" y="1591"/>
                  </a:lnTo>
                  <a:lnTo>
                    <a:pt x="950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289" name="Google Shape;5791;p70">
              <a:extLst>
                <a:ext uri="{FF2B5EF4-FFF2-40B4-BE49-F238E27FC236}">
                  <a16:creationId xmlns:a16="http://schemas.microsoft.com/office/drawing/2014/main" id="{67E8962B-202E-C57E-8CD7-79E65383E269}"/>
                </a:ext>
              </a:extLst>
            </p:cNvPr>
            <p:cNvSpPr/>
            <p:nvPr/>
          </p:nvSpPr>
          <p:spPr>
            <a:xfrm>
              <a:off x="1490050" y="4166500"/>
              <a:ext cx="129950" cy="121825"/>
            </a:xfrm>
            <a:custGeom>
              <a:avLst/>
              <a:gdLst/>
              <a:ahLst/>
              <a:cxnLst/>
              <a:rect l="l" t="t" r="r" b="b"/>
              <a:pathLst>
                <a:path w="5198" h="4873" extrusionOk="0">
                  <a:moveTo>
                    <a:pt x="2693" y="0"/>
                  </a:moveTo>
                  <a:cubicBezTo>
                    <a:pt x="2243" y="0"/>
                    <a:pt x="1790" y="133"/>
                    <a:pt x="1398" y="405"/>
                  </a:cubicBezTo>
                  <a:lnTo>
                    <a:pt x="1398" y="402"/>
                  </a:lnTo>
                  <a:lnTo>
                    <a:pt x="741" y="2446"/>
                  </a:lnTo>
                  <a:lnTo>
                    <a:pt x="139" y="4118"/>
                  </a:lnTo>
                  <a:cubicBezTo>
                    <a:pt x="0" y="4500"/>
                    <a:pt x="295" y="4872"/>
                    <a:pt x="664" y="4872"/>
                  </a:cubicBezTo>
                  <a:cubicBezTo>
                    <a:pt x="727" y="4872"/>
                    <a:pt x="793" y="4861"/>
                    <a:pt x="859" y="4837"/>
                  </a:cubicBezTo>
                  <a:lnTo>
                    <a:pt x="2530" y="4235"/>
                  </a:lnTo>
                  <a:lnTo>
                    <a:pt x="4574" y="3579"/>
                  </a:lnTo>
                  <a:cubicBezTo>
                    <a:pt x="5198" y="2672"/>
                    <a:pt x="5086" y="1450"/>
                    <a:pt x="4306" y="670"/>
                  </a:cubicBezTo>
                  <a:cubicBezTo>
                    <a:pt x="3866" y="228"/>
                    <a:pt x="3282" y="0"/>
                    <a:pt x="2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290" name="Google Shape;5792;p70">
            <a:extLst>
              <a:ext uri="{FF2B5EF4-FFF2-40B4-BE49-F238E27FC236}">
                <a16:creationId xmlns:a16="http://schemas.microsoft.com/office/drawing/2014/main" id="{C997D64F-CC4C-75B4-88BD-753C2908953C}"/>
              </a:ext>
            </a:extLst>
          </p:cNvPr>
          <p:cNvGrpSpPr/>
          <p:nvPr/>
        </p:nvGrpSpPr>
        <p:grpSpPr>
          <a:xfrm>
            <a:off x="7738120" y="3341169"/>
            <a:ext cx="415865" cy="452337"/>
            <a:chOff x="2104275" y="3806450"/>
            <a:chExt cx="442975" cy="481825"/>
          </a:xfrm>
          <a:solidFill>
            <a:schemeClr val="tx1"/>
          </a:solidFill>
        </p:grpSpPr>
        <p:sp>
          <p:nvSpPr>
            <p:cNvPr id="291" name="Google Shape;5793;p70">
              <a:extLst>
                <a:ext uri="{FF2B5EF4-FFF2-40B4-BE49-F238E27FC236}">
                  <a16:creationId xmlns:a16="http://schemas.microsoft.com/office/drawing/2014/main" id="{AF6B40F6-547F-2C47-57A8-DF5A80FC1A42}"/>
                </a:ext>
              </a:extLst>
            </p:cNvPr>
            <p:cNvSpPr/>
            <p:nvPr/>
          </p:nvSpPr>
          <p:spPr>
            <a:xfrm>
              <a:off x="2104275" y="3806450"/>
              <a:ext cx="442975" cy="481825"/>
            </a:xfrm>
            <a:custGeom>
              <a:avLst/>
              <a:gdLst/>
              <a:ahLst/>
              <a:cxnLst/>
              <a:rect l="l" t="t" r="r" b="b"/>
              <a:pathLst>
                <a:path w="17719" h="19273" extrusionOk="0">
                  <a:moveTo>
                    <a:pt x="8889" y="1130"/>
                  </a:moveTo>
                  <a:cubicBezTo>
                    <a:pt x="9660" y="1130"/>
                    <a:pt x="10482" y="2382"/>
                    <a:pt x="11039" y="4343"/>
                  </a:cubicBezTo>
                  <a:cubicBezTo>
                    <a:pt x="10308" y="4586"/>
                    <a:pt x="9594" y="4870"/>
                    <a:pt x="8895" y="5192"/>
                  </a:cubicBezTo>
                  <a:cubicBezTo>
                    <a:pt x="8194" y="4864"/>
                    <a:pt x="7474" y="4577"/>
                    <a:pt x="6742" y="4331"/>
                  </a:cubicBezTo>
                  <a:cubicBezTo>
                    <a:pt x="7302" y="2379"/>
                    <a:pt x="8121" y="1130"/>
                    <a:pt x="8889" y="1130"/>
                  </a:cubicBezTo>
                  <a:close/>
                  <a:moveTo>
                    <a:pt x="6471" y="5445"/>
                  </a:moveTo>
                  <a:cubicBezTo>
                    <a:pt x="6830" y="5565"/>
                    <a:pt x="7200" y="5704"/>
                    <a:pt x="7570" y="5854"/>
                  </a:cubicBezTo>
                  <a:cubicBezTo>
                    <a:pt x="6571" y="6393"/>
                    <a:pt x="6878" y="6243"/>
                    <a:pt x="6273" y="6616"/>
                  </a:cubicBezTo>
                  <a:cubicBezTo>
                    <a:pt x="6330" y="6210"/>
                    <a:pt x="6396" y="5815"/>
                    <a:pt x="6471" y="5445"/>
                  </a:cubicBezTo>
                  <a:close/>
                  <a:moveTo>
                    <a:pt x="11307" y="5445"/>
                  </a:moveTo>
                  <a:cubicBezTo>
                    <a:pt x="11386" y="5815"/>
                    <a:pt x="11449" y="6210"/>
                    <a:pt x="11506" y="6616"/>
                  </a:cubicBezTo>
                  <a:cubicBezTo>
                    <a:pt x="10895" y="6240"/>
                    <a:pt x="11220" y="6399"/>
                    <a:pt x="10208" y="5854"/>
                  </a:cubicBezTo>
                  <a:cubicBezTo>
                    <a:pt x="10582" y="5704"/>
                    <a:pt x="10949" y="5565"/>
                    <a:pt x="11307" y="5445"/>
                  </a:cubicBezTo>
                  <a:close/>
                  <a:moveTo>
                    <a:pt x="13999" y="4845"/>
                  </a:moveTo>
                  <a:cubicBezTo>
                    <a:pt x="14142" y="5686"/>
                    <a:pt x="14870" y="6249"/>
                    <a:pt x="15661" y="6249"/>
                  </a:cubicBezTo>
                  <a:cubicBezTo>
                    <a:pt x="15873" y="6249"/>
                    <a:pt x="16089" y="6209"/>
                    <a:pt x="16300" y="6122"/>
                  </a:cubicBezTo>
                  <a:lnTo>
                    <a:pt x="16300" y="6122"/>
                  </a:lnTo>
                  <a:cubicBezTo>
                    <a:pt x="16201" y="6676"/>
                    <a:pt x="15821" y="7384"/>
                    <a:pt x="15183" y="8158"/>
                  </a:cubicBezTo>
                  <a:cubicBezTo>
                    <a:pt x="14993" y="8390"/>
                    <a:pt x="14761" y="8625"/>
                    <a:pt x="14535" y="8856"/>
                  </a:cubicBezTo>
                  <a:cubicBezTo>
                    <a:pt x="13963" y="8345"/>
                    <a:pt x="13361" y="7866"/>
                    <a:pt x="12735" y="7423"/>
                  </a:cubicBezTo>
                  <a:cubicBezTo>
                    <a:pt x="12662" y="6652"/>
                    <a:pt x="12551" y="5884"/>
                    <a:pt x="12394" y="5125"/>
                  </a:cubicBezTo>
                  <a:cubicBezTo>
                    <a:pt x="12921" y="4990"/>
                    <a:pt x="13457" y="4897"/>
                    <a:pt x="13999" y="4845"/>
                  </a:cubicBezTo>
                  <a:close/>
                  <a:moveTo>
                    <a:pt x="3779" y="4845"/>
                  </a:moveTo>
                  <a:cubicBezTo>
                    <a:pt x="4321" y="4897"/>
                    <a:pt x="4857" y="4990"/>
                    <a:pt x="5384" y="5129"/>
                  </a:cubicBezTo>
                  <a:cubicBezTo>
                    <a:pt x="5231" y="5887"/>
                    <a:pt x="5116" y="6652"/>
                    <a:pt x="5047" y="7423"/>
                  </a:cubicBezTo>
                  <a:cubicBezTo>
                    <a:pt x="4421" y="7869"/>
                    <a:pt x="3818" y="8348"/>
                    <a:pt x="3246" y="8859"/>
                  </a:cubicBezTo>
                  <a:cubicBezTo>
                    <a:pt x="3020" y="8625"/>
                    <a:pt x="2789" y="8393"/>
                    <a:pt x="2599" y="8161"/>
                  </a:cubicBezTo>
                  <a:cubicBezTo>
                    <a:pt x="1963" y="7387"/>
                    <a:pt x="1584" y="6685"/>
                    <a:pt x="1485" y="6125"/>
                  </a:cubicBezTo>
                  <a:lnTo>
                    <a:pt x="1485" y="6125"/>
                  </a:lnTo>
                  <a:cubicBezTo>
                    <a:pt x="1683" y="6207"/>
                    <a:pt x="1897" y="6249"/>
                    <a:pt x="2114" y="6249"/>
                  </a:cubicBezTo>
                  <a:cubicBezTo>
                    <a:pt x="2936" y="6246"/>
                    <a:pt x="3638" y="5655"/>
                    <a:pt x="3779" y="4845"/>
                  </a:cubicBezTo>
                  <a:close/>
                  <a:moveTo>
                    <a:pt x="4951" y="8893"/>
                  </a:moveTo>
                  <a:lnTo>
                    <a:pt x="4951" y="8893"/>
                  </a:lnTo>
                  <a:cubicBezTo>
                    <a:pt x="4945" y="9143"/>
                    <a:pt x="4939" y="9389"/>
                    <a:pt x="4939" y="9636"/>
                  </a:cubicBezTo>
                  <a:cubicBezTo>
                    <a:pt x="4939" y="9882"/>
                    <a:pt x="4945" y="10128"/>
                    <a:pt x="4951" y="10377"/>
                  </a:cubicBezTo>
                  <a:lnTo>
                    <a:pt x="4951" y="10377"/>
                  </a:lnTo>
                  <a:cubicBezTo>
                    <a:pt x="4637" y="10133"/>
                    <a:pt x="4348" y="9886"/>
                    <a:pt x="4065" y="9636"/>
                  </a:cubicBezTo>
                  <a:cubicBezTo>
                    <a:pt x="4348" y="9386"/>
                    <a:pt x="4637" y="9139"/>
                    <a:pt x="4951" y="8893"/>
                  </a:cubicBezTo>
                  <a:close/>
                  <a:moveTo>
                    <a:pt x="12828" y="8896"/>
                  </a:moveTo>
                  <a:lnTo>
                    <a:pt x="12828" y="8896"/>
                  </a:lnTo>
                  <a:cubicBezTo>
                    <a:pt x="13144" y="9139"/>
                    <a:pt x="13430" y="9386"/>
                    <a:pt x="13713" y="9636"/>
                  </a:cubicBezTo>
                  <a:cubicBezTo>
                    <a:pt x="13433" y="9886"/>
                    <a:pt x="13144" y="10133"/>
                    <a:pt x="12828" y="10380"/>
                  </a:cubicBezTo>
                  <a:cubicBezTo>
                    <a:pt x="12837" y="10130"/>
                    <a:pt x="12843" y="9883"/>
                    <a:pt x="12843" y="9636"/>
                  </a:cubicBezTo>
                  <a:cubicBezTo>
                    <a:pt x="12843" y="9389"/>
                    <a:pt x="12837" y="9143"/>
                    <a:pt x="12828" y="8896"/>
                  </a:cubicBezTo>
                  <a:close/>
                  <a:moveTo>
                    <a:pt x="8889" y="6447"/>
                  </a:moveTo>
                  <a:cubicBezTo>
                    <a:pt x="9850" y="6908"/>
                    <a:pt x="10774" y="7441"/>
                    <a:pt x="11657" y="8040"/>
                  </a:cubicBezTo>
                  <a:cubicBezTo>
                    <a:pt x="11693" y="8555"/>
                    <a:pt x="11714" y="9088"/>
                    <a:pt x="11714" y="9636"/>
                  </a:cubicBezTo>
                  <a:cubicBezTo>
                    <a:pt x="11714" y="10187"/>
                    <a:pt x="11693" y="10717"/>
                    <a:pt x="11657" y="11232"/>
                  </a:cubicBezTo>
                  <a:cubicBezTo>
                    <a:pt x="10774" y="11832"/>
                    <a:pt x="9853" y="12365"/>
                    <a:pt x="8895" y="12828"/>
                  </a:cubicBezTo>
                  <a:cubicBezTo>
                    <a:pt x="7932" y="12368"/>
                    <a:pt x="7007" y="11832"/>
                    <a:pt x="6125" y="11232"/>
                  </a:cubicBezTo>
                  <a:cubicBezTo>
                    <a:pt x="6086" y="10717"/>
                    <a:pt x="6068" y="10187"/>
                    <a:pt x="6068" y="9636"/>
                  </a:cubicBezTo>
                  <a:cubicBezTo>
                    <a:pt x="6068" y="9088"/>
                    <a:pt x="6089" y="8555"/>
                    <a:pt x="6125" y="8040"/>
                  </a:cubicBezTo>
                  <a:cubicBezTo>
                    <a:pt x="7004" y="7441"/>
                    <a:pt x="7929" y="6908"/>
                    <a:pt x="8889" y="6447"/>
                  </a:cubicBezTo>
                  <a:close/>
                  <a:moveTo>
                    <a:pt x="6273" y="12657"/>
                  </a:moveTo>
                  <a:lnTo>
                    <a:pt x="6273" y="12657"/>
                  </a:lnTo>
                  <a:cubicBezTo>
                    <a:pt x="6878" y="13033"/>
                    <a:pt x="6571" y="12879"/>
                    <a:pt x="7570" y="13418"/>
                  </a:cubicBezTo>
                  <a:cubicBezTo>
                    <a:pt x="7194" y="13569"/>
                    <a:pt x="6827" y="13708"/>
                    <a:pt x="6471" y="13828"/>
                  </a:cubicBezTo>
                  <a:cubicBezTo>
                    <a:pt x="6393" y="13455"/>
                    <a:pt x="6330" y="13063"/>
                    <a:pt x="6273" y="12657"/>
                  </a:cubicBezTo>
                  <a:close/>
                  <a:moveTo>
                    <a:pt x="11506" y="12657"/>
                  </a:moveTo>
                  <a:cubicBezTo>
                    <a:pt x="11449" y="13063"/>
                    <a:pt x="11386" y="13458"/>
                    <a:pt x="11307" y="13828"/>
                  </a:cubicBezTo>
                  <a:cubicBezTo>
                    <a:pt x="10949" y="13711"/>
                    <a:pt x="10582" y="13569"/>
                    <a:pt x="10208" y="13418"/>
                  </a:cubicBezTo>
                  <a:cubicBezTo>
                    <a:pt x="11181" y="12898"/>
                    <a:pt x="10937" y="13009"/>
                    <a:pt x="11506" y="12657"/>
                  </a:cubicBezTo>
                  <a:close/>
                  <a:moveTo>
                    <a:pt x="14535" y="10416"/>
                  </a:moveTo>
                  <a:cubicBezTo>
                    <a:pt x="14761" y="10648"/>
                    <a:pt x="14993" y="10883"/>
                    <a:pt x="15183" y="11115"/>
                  </a:cubicBezTo>
                  <a:cubicBezTo>
                    <a:pt x="15818" y="11886"/>
                    <a:pt x="16198" y="12590"/>
                    <a:pt x="16294" y="13147"/>
                  </a:cubicBezTo>
                  <a:cubicBezTo>
                    <a:pt x="16095" y="13066"/>
                    <a:pt x="15881" y="13024"/>
                    <a:pt x="15665" y="13024"/>
                  </a:cubicBezTo>
                  <a:cubicBezTo>
                    <a:pt x="14843" y="13024"/>
                    <a:pt x="14141" y="13617"/>
                    <a:pt x="13999" y="14424"/>
                  </a:cubicBezTo>
                  <a:cubicBezTo>
                    <a:pt x="13457" y="14376"/>
                    <a:pt x="12921" y="14280"/>
                    <a:pt x="12394" y="14144"/>
                  </a:cubicBezTo>
                  <a:cubicBezTo>
                    <a:pt x="12551" y="13385"/>
                    <a:pt x="12662" y="12620"/>
                    <a:pt x="12735" y="11850"/>
                  </a:cubicBezTo>
                  <a:cubicBezTo>
                    <a:pt x="13361" y="11407"/>
                    <a:pt x="13963" y="10928"/>
                    <a:pt x="14535" y="10416"/>
                  </a:cubicBezTo>
                  <a:close/>
                  <a:moveTo>
                    <a:pt x="3243" y="10416"/>
                  </a:moveTo>
                  <a:cubicBezTo>
                    <a:pt x="3815" y="10928"/>
                    <a:pt x="4418" y="11407"/>
                    <a:pt x="5044" y="11850"/>
                  </a:cubicBezTo>
                  <a:cubicBezTo>
                    <a:pt x="5116" y="12620"/>
                    <a:pt x="5228" y="13385"/>
                    <a:pt x="5384" y="14144"/>
                  </a:cubicBezTo>
                  <a:cubicBezTo>
                    <a:pt x="4554" y="14353"/>
                    <a:pt x="3815" y="14456"/>
                    <a:pt x="3207" y="14456"/>
                  </a:cubicBezTo>
                  <a:cubicBezTo>
                    <a:pt x="2366" y="14456"/>
                    <a:pt x="1778" y="14258"/>
                    <a:pt x="1554" y="13870"/>
                  </a:cubicBezTo>
                  <a:cubicBezTo>
                    <a:pt x="1238" y="13322"/>
                    <a:pt x="1626" y="12292"/>
                    <a:pt x="2596" y="11115"/>
                  </a:cubicBezTo>
                  <a:cubicBezTo>
                    <a:pt x="2786" y="10883"/>
                    <a:pt x="3020" y="10648"/>
                    <a:pt x="3243" y="10416"/>
                  </a:cubicBezTo>
                  <a:close/>
                  <a:moveTo>
                    <a:pt x="8889" y="14081"/>
                  </a:moveTo>
                  <a:cubicBezTo>
                    <a:pt x="9588" y="14403"/>
                    <a:pt x="10308" y="14689"/>
                    <a:pt x="11039" y="14933"/>
                  </a:cubicBezTo>
                  <a:cubicBezTo>
                    <a:pt x="10482" y="16890"/>
                    <a:pt x="9660" y="18143"/>
                    <a:pt x="8889" y="18143"/>
                  </a:cubicBezTo>
                  <a:cubicBezTo>
                    <a:pt x="8118" y="18143"/>
                    <a:pt x="7296" y="16887"/>
                    <a:pt x="6739" y="14924"/>
                  </a:cubicBezTo>
                  <a:cubicBezTo>
                    <a:pt x="7471" y="14683"/>
                    <a:pt x="8188" y="14400"/>
                    <a:pt x="8889" y="14081"/>
                  </a:cubicBezTo>
                  <a:close/>
                  <a:moveTo>
                    <a:pt x="8889" y="0"/>
                  </a:moveTo>
                  <a:cubicBezTo>
                    <a:pt x="7396" y="0"/>
                    <a:pt x="6312" y="1708"/>
                    <a:pt x="5658" y="4014"/>
                  </a:cubicBezTo>
                  <a:cubicBezTo>
                    <a:pt x="4902" y="3825"/>
                    <a:pt x="4201" y="3719"/>
                    <a:pt x="3568" y="3698"/>
                  </a:cubicBezTo>
                  <a:cubicBezTo>
                    <a:pt x="3260" y="3171"/>
                    <a:pt x="2700" y="2861"/>
                    <a:pt x="2111" y="2861"/>
                  </a:cubicBezTo>
                  <a:cubicBezTo>
                    <a:pt x="1963" y="2861"/>
                    <a:pt x="1813" y="2881"/>
                    <a:pt x="1665" y="2921"/>
                  </a:cubicBezTo>
                  <a:cubicBezTo>
                    <a:pt x="928" y="3123"/>
                    <a:pt x="419" y="3792"/>
                    <a:pt x="422" y="4556"/>
                  </a:cubicBezTo>
                  <a:cubicBezTo>
                    <a:pt x="422" y="4716"/>
                    <a:pt x="449" y="4876"/>
                    <a:pt x="497" y="5026"/>
                  </a:cubicBezTo>
                  <a:cubicBezTo>
                    <a:pt x="63" y="6017"/>
                    <a:pt x="485" y="7372"/>
                    <a:pt x="1726" y="8878"/>
                  </a:cubicBezTo>
                  <a:cubicBezTo>
                    <a:pt x="1933" y="9130"/>
                    <a:pt x="2183" y="9383"/>
                    <a:pt x="2430" y="9636"/>
                  </a:cubicBezTo>
                  <a:cubicBezTo>
                    <a:pt x="2183" y="9892"/>
                    <a:pt x="1933" y="10145"/>
                    <a:pt x="1726" y="10398"/>
                  </a:cubicBezTo>
                  <a:cubicBezTo>
                    <a:pt x="407" y="12000"/>
                    <a:pt x="0" y="13434"/>
                    <a:pt x="578" y="14436"/>
                  </a:cubicBezTo>
                  <a:cubicBezTo>
                    <a:pt x="1045" y="15246"/>
                    <a:pt x="2003" y="15593"/>
                    <a:pt x="3225" y="15593"/>
                  </a:cubicBezTo>
                  <a:cubicBezTo>
                    <a:pt x="3954" y="15593"/>
                    <a:pt x="4782" y="15460"/>
                    <a:pt x="5652" y="15240"/>
                  </a:cubicBezTo>
                  <a:cubicBezTo>
                    <a:pt x="6306" y="17556"/>
                    <a:pt x="7396" y="19272"/>
                    <a:pt x="8889" y="19272"/>
                  </a:cubicBezTo>
                  <a:cubicBezTo>
                    <a:pt x="10383" y="19272"/>
                    <a:pt x="11473" y="17559"/>
                    <a:pt x="12126" y="15246"/>
                  </a:cubicBezTo>
                  <a:cubicBezTo>
                    <a:pt x="12810" y="15424"/>
                    <a:pt x="13509" y="15532"/>
                    <a:pt x="14210" y="15572"/>
                  </a:cubicBezTo>
                  <a:cubicBezTo>
                    <a:pt x="14519" y="16101"/>
                    <a:pt x="15083" y="16413"/>
                    <a:pt x="15674" y="16413"/>
                  </a:cubicBezTo>
                  <a:cubicBezTo>
                    <a:pt x="15820" y="16413"/>
                    <a:pt x="15968" y="16394"/>
                    <a:pt x="16113" y="16354"/>
                  </a:cubicBezTo>
                  <a:cubicBezTo>
                    <a:pt x="16851" y="16153"/>
                    <a:pt x="17363" y="15484"/>
                    <a:pt x="17360" y="14719"/>
                  </a:cubicBezTo>
                  <a:cubicBezTo>
                    <a:pt x="17357" y="14560"/>
                    <a:pt x="17333" y="14400"/>
                    <a:pt x="17285" y="14247"/>
                  </a:cubicBezTo>
                  <a:cubicBezTo>
                    <a:pt x="17718" y="13256"/>
                    <a:pt x="17297" y="11904"/>
                    <a:pt x="16056" y="10398"/>
                  </a:cubicBezTo>
                  <a:cubicBezTo>
                    <a:pt x="15848" y="10142"/>
                    <a:pt x="15595" y="9889"/>
                    <a:pt x="15351" y="9636"/>
                  </a:cubicBezTo>
                  <a:cubicBezTo>
                    <a:pt x="15595" y="9383"/>
                    <a:pt x="15848" y="9130"/>
                    <a:pt x="16056" y="8878"/>
                  </a:cubicBezTo>
                  <a:cubicBezTo>
                    <a:pt x="17261" y="7414"/>
                    <a:pt x="17694" y="6095"/>
                    <a:pt x="17279" y="5044"/>
                  </a:cubicBezTo>
                  <a:cubicBezTo>
                    <a:pt x="17330" y="4885"/>
                    <a:pt x="17357" y="4722"/>
                    <a:pt x="17360" y="4556"/>
                  </a:cubicBezTo>
                  <a:cubicBezTo>
                    <a:pt x="17363" y="3792"/>
                    <a:pt x="16851" y="3120"/>
                    <a:pt x="16113" y="2918"/>
                  </a:cubicBezTo>
                  <a:cubicBezTo>
                    <a:pt x="15967" y="2879"/>
                    <a:pt x="15819" y="2860"/>
                    <a:pt x="15673" y="2860"/>
                  </a:cubicBezTo>
                  <a:cubicBezTo>
                    <a:pt x="15080" y="2860"/>
                    <a:pt x="14517" y="3173"/>
                    <a:pt x="14210" y="3704"/>
                  </a:cubicBezTo>
                  <a:cubicBezTo>
                    <a:pt x="13506" y="3743"/>
                    <a:pt x="12810" y="3852"/>
                    <a:pt x="12126" y="4029"/>
                  </a:cubicBezTo>
                  <a:cubicBezTo>
                    <a:pt x="11473" y="1714"/>
                    <a:pt x="10383" y="0"/>
                    <a:pt x="88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292" name="Google Shape;5794;p70">
              <a:extLst>
                <a:ext uri="{FF2B5EF4-FFF2-40B4-BE49-F238E27FC236}">
                  <a16:creationId xmlns:a16="http://schemas.microsoft.com/office/drawing/2014/main" id="{BDFAE325-DB67-2369-BD96-3545090B2925}"/>
                </a:ext>
              </a:extLst>
            </p:cNvPr>
            <p:cNvSpPr/>
            <p:nvPr/>
          </p:nvSpPr>
          <p:spPr>
            <a:xfrm>
              <a:off x="2284200" y="4005050"/>
              <a:ext cx="84700" cy="84700"/>
            </a:xfrm>
            <a:custGeom>
              <a:avLst/>
              <a:gdLst/>
              <a:ahLst/>
              <a:cxnLst/>
              <a:rect l="l" t="t" r="r" b="b"/>
              <a:pathLst>
                <a:path w="3388" h="3388" extrusionOk="0">
                  <a:moveTo>
                    <a:pt x="1692" y="0"/>
                  </a:moveTo>
                  <a:cubicBezTo>
                    <a:pt x="756" y="0"/>
                    <a:pt x="0" y="756"/>
                    <a:pt x="0" y="1692"/>
                  </a:cubicBezTo>
                  <a:cubicBezTo>
                    <a:pt x="0" y="2629"/>
                    <a:pt x="756" y="3388"/>
                    <a:pt x="1692" y="3388"/>
                  </a:cubicBezTo>
                  <a:cubicBezTo>
                    <a:pt x="2629" y="3388"/>
                    <a:pt x="3388" y="2629"/>
                    <a:pt x="3388" y="1692"/>
                  </a:cubicBezTo>
                  <a:cubicBezTo>
                    <a:pt x="3388" y="756"/>
                    <a:pt x="2629" y="0"/>
                    <a:pt x="1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293" name="Google Shape;5795;p70">
            <a:extLst>
              <a:ext uri="{FF2B5EF4-FFF2-40B4-BE49-F238E27FC236}">
                <a16:creationId xmlns:a16="http://schemas.microsoft.com/office/drawing/2014/main" id="{0DFDE3F1-2E1D-BE9E-B5EA-196227F311D6}"/>
              </a:ext>
            </a:extLst>
          </p:cNvPr>
          <p:cNvGrpSpPr/>
          <p:nvPr/>
        </p:nvGrpSpPr>
        <p:grpSpPr>
          <a:xfrm>
            <a:off x="8302809" y="3341169"/>
            <a:ext cx="391221" cy="452337"/>
            <a:chOff x="2710875" y="3806450"/>
            <a:chExt cx="416725" cy="481825"/>
          </a:xfrm>
          <a:solidFill>
            <a:schemeClr val="tx1"/>
          </a:solidFill>
        </p:grpSpPr>
        <p:sp>
          <p:nvSpPr>
            <p:cNvPr id="294" name="Google Shape;5796;p70">
              <a:extLst>
                <a:ext uri="{FF2B5EF4-FFF2-40B4-BE49-F238E27FC236}">
                  <a16:creationId xmlns:a16="http://schemas.microsoft.com/office/drawing/2014/main" id="{BE9674AE-6523-631A-F906-6DC4CFF52C7E}"/>
                </a:ext>
              </a:extLst>
            </p:cNvPr>
            <p:cNvSpPr/>
            <p:nvPr/>
          </p:nvSpPr>
          <p:spPr>
            <a:xfrm>
              <a:off x="2710875" y="4144450"/>
              <a:ext cx="416725" cy="143825"/>
            </a:xfrm>
            <a:custGeom>
              <a:avLst/>
              <a:gdLst/>
              <a:ahLst/>
              <a:cxnLst/>
              <a:rect l="l" t="t" r="r" b="b"/>
              <a:pathLst>
                <a:path w="16669" h="5753" extrusionOk="0">
                  <a:moveTo>
                    <a:pt x="2313" y="1"/>
                  </a:moveTo>
                  <a:lnTo>
                    <a:pt x="260" y="3590"/>
                  </a:lnTo>
                  <a:cubicBezTo>
                    <a:pt x="1" y="4039"/>
                    <a:pt x="1" y="4590"/>
                    <a:pt x="266" y="5036"/>
                  </a:cubicBezTo>
                  <a:cubicBezTo>
                    <a:pt x="517" y="5479"/>
                    <a:pt x="986" y="5752"/>
                    <a:pt x="1495" y="5752"/>
                  </a:cubicBezTo>
                  <a:cubicBezTo>
                    <a:pt x="1498" y="5752"/>
                    <a:pt x="1501" y="5752"/>
                    <a:pt x="1503" y="5752"/>
                  </a:cubicBezTo>
                  <a:lnTo>
                    <a:pt x="15165" y="5752"/>
                  </a:lnTo>
                  <a:cubicBezTo>
                    <a:pt x="15168" y="5752"/>
                    <a:pt x="15171" y="5752"/>
                    <a:pt x="15174" y="5752"/>
                  </a:cubicBezTo>
                  <a:cubicBezTo>
                    <a:pt x="15682" y="5752"/>
                    <a:pt x="16151" y="5479"/>
                    <a:pt x="16403" y="5036"/>
                  </a:cubicBezTo>
                  <a:cubicBezTo>
                    <a:pt x="16668" y="4590"/>
                    <a:pt x="16668" y="4039"/>
                    <a:pt x="16409" y="3590"/>
                  </a:cubicBezTo>
                  <a:lnTo>
                    <a:pt x="1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295" name="Google Shape;5797;p70">
              <a:extLst>
                <a:ext uri="{FF2B5EF4-FFF2-40B4-BE49-F238E27FC236}">
                  <a16:creationId xmlns:a16="http://schemas.microsoft.com/office/drawing/2014/main" id="{4BB9DD65-3DF3-51C2-2F8C-FC895555C8C9}"/>
                </a:ext>
              </a:extLst>
            </p:cNvPr>
            <p:cNvSpPr/>
            <p:nvPr/>
          </p:nvSpPr>
          <p:spPr>
            <a:xfrm>
              <a:off x="2784800" y="3806450"/>
              <a:ext cx="268850" cy="309800"/>
            </a:xfrm>
            <a:custGeom>
              <a:avLst/>
              <a:gdLst/>
              <a:ahLst/>
              <a:cxnLst/>
              <a:rect l="l" t="t" r="r" b="b"/>
              <a:pathLst>
                <a:path w="10754" h="12392" extrusionOk="0">
                  <a:moveTo>
                    <a:pt x="5379" y="8113"/>
                  </a:moveTo>
                  <a:cubicBezTo>
                    <a:pt x="5882" y="8113"/>
                    <a:pt x="6132" y="8721"/>
                    <a:pt x="5776" y="9076"/>
                  </a:cubicBezTo>
                  <a:cubicBezTo>
                    <a:pt x="5661" y="9192"/>
                    <a:pt x="5519" y="9244"/>
                    <a:pt x="5380" y="9244"/>
                  </a:cubicBezTo>
                  <a:cubicBezTo>
                    <a:pt x="5091" y="9244"/>
                    <a:pt x="4813" y="9019"/>
                    <a:pt x="4813" y="8679"/>
                  </a:cubicBezTo>
                  <a:cubicBezTo>
                    <a:pt x="4813" y="8366"/>
                    <a:pt x="5066" y="8113"/>
                    <a:pt x="5379" y="8113"/>
                  </a:cubicBezTo>
                  <a:close/>
                  <a:moveTo>
                    <a:pt x="4280" y="9989"/>
                  </a:moveTo>
                  <a:cubicBezTo>
                    <a:pt x="4783" y="9989"/>
                    <a:pt x="5036" y="10597"/>
                    <a:pt x="4680" y="10952"/>
                  </a:cubicBezTo>
                  <a:cubicBezTo>
                    <a:pt x="4566" y="11067"/>
                    <a:pt x="4425" y="11118"/>
                    <a:pt x="4286" y="11118"/>
                  </a:cubicBezTo>
                  <a:cubicBezTo>
                    <a:pt x="3996" y="11118"/>
                    <a:pt x="3717" y="10892"/>
                    <a:pt x="3717" y="10552"/>
                  </a:cubicBezTo>
                  <a:cubicBezTo>
                    <a:pt x="3717" y="10242"/>
                    <a:pt x="3970" y="9989"/>
                    <a:pt x="4280" y="9989"/>
                  </a:cubicBezTo>
                  <a:close/>
                  <a:moveTo>
                    <a:pt x="6475" y="9989"/>
                  </a:moveTo>
                  <a:cubicBezTo>
                    <a:pt x="6978" y="9989"/>
                    <a:pt x="7231" y="10597"/>
                    <a:pt x="6875" y="10952"/>
                  </a:cubicBezTo>
                  <a:cubicBezTo>
                    <a:pt x="6761" y="11067"/>
                    <a:pt x="6620" y="11118"/>
                    <a:pt x="6481" y="11118"/>
                  </a:cubicBezTo>
                  <a:cubicBezTo>
                    <a:pt x="6191" y="11118"/>
                    <a:pt x="5912" y="10892"/>
                    <a:pt x="5912" y="10552"/>
                  </a:cubicBezTo>
                  <a:cubicBezTo>
                    <a:pt x="5912" y="10242"/>
                    <a:pt x="6162" y="9989"/>
                    <a:pt x="6475" y="9989"/>
                  </a:cubicBezTo>
                  <a:close/>
                  <a:moveTo>
                    <a:pt x="1744" y="0"/>
                  </a:moveTo>
                  <a:cubicBezTo>
                    <a:pt x="1434" y="0"/>
                    <a:pt x="1181" y="253"/>
                    <a:pt x="1181" y="566"/>
                  </a:cubicBezTo>
                  <a:cubicBezTo>
                    <a:pt x="1181" y="877"/>
                    <a:pt x="1434" y="1130"/>
                    <a:pt x="1744" y="1130"/>
                  </a:cubicBezTo>
                  <a:lnTo>
                    <a:pt x="2259" y="1130"/>
                  </a:lnTo>
                  <a:lnTo>
                    <a:pt x="2259" y="8444"/>
                  </a:lnTo>
                  <a:lnTo>
                    <a:pt x="1" y="12392"/>
                  </a:lnTo>
                  <a:lnTo>
                    <a:pt x="10754" y="12392"/>
                  </a:lnTo>
                  <a:lnTo>
                    <a:pt x="8496" y="8444"/>
                  </a:lnTo>
                  <a:lnTo>
                    <a:pt x="8496" y="1130"/>
                  </a:lnTo>
                  <a:lnTo>
                    <a:pt x="9010" y="1130"/>
                  </a:lnTo>
                  <a:cubicBezTo>
                    <a:pt x="9321" y="1130"/>
                    <a:pt x="9574" y="877"/>
                    <a:pt x="9574" y="566"/>
                  </a:cubicBezTo>
                  <a:cubicBezTo>
                    <a:pt x="9574" y="253"/>
                    <a:pt x="9321" y="0"/>
                    <a:pt x="90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296" name="Google Shape;5798;p70">
            <a:extLst>
              <a:ext uri="{FF2B5EF4-FFF2-40B4-BE49-F238E27FC236}">
                <a16:creationId xmlns:a16="http://schemas.microsoft.com/office/drawing/2014/main" id="{4A968A6F-2069-687D-BE27-9C125A929ECD}"/>
              </a:ext>
            </a:extLst>
          </p:cNvPr>
          <p:cNvGrpSpPr/>
          <p:nvPr/>
        </p:nvGrpSpPr>
        <p:grpSpPr>
          <a:xfrm>
            <a:off x="9410194" y="3341474"/>
            <a:ext cx="394037" cy="451727"/>
            <a:chOff x="3895050" y="3806775"/>
            <a:chExt cx="419725" cy="481175"/>
          </a:xfrm>
          <a:solidFill>
            <a:schemeClr val="tx1"/>
          </a:solidFill>
        </p:grpSpPr>
        <p:sp>
          <p:nvSpPr>
            <p:cNvPr id="297" name="Google Shape;5799;p70">
              <a:extLst>
                <a:ext uri="{FF2B5EF4-FFF2-40B4-BE49-F238E27FC236}">
                  <a16:creationId xmlns:a16="http://schemas.microsoft.com/office/drawing/2014/main" id="{6790D4AF-AB55-A32C-6495-744BB5466ACF}"/>
                </a:ext>
              </a:extLst>
            </p:cNvPr>
            <p:cNvSpPr/>
            <p:nvPr/>
          </p:nvSpPr>
          <p:spPr>
            <a:xfrm>
              <a:off x="3895050" y="3942650"/>
              <a:ext cx="419725" cy="345300"/>
            </a:xfrm>
            <a:custGeom>
              <a:avLst/>
              <a:gdLst/>
              <a:ahLst/>
              <a:cxnLst/>
              <a:rect l="l" t="t" r="r" b="b"/>
              <a:pathLst>
                <a:path w="16789" h="13812" extrusionOk="0">
                  <a:moveTo>
                    <a:pt x="4448" y="1"/>
                  </a:moveTo>
                  <a:cubicBezTo>
                    <a:pt x="4233" y="1"/>
                    <a:pt x="4016" y="18"/>
                    <a:pt x="3801" y="54"/>
                  </a:cubicBezTo>
                  <a:cubicBezTo>
                    <a:pt x="1545" y="418"/>
                    <a:pt x="1" y="2604"/>
                    <a:pt x="356" y="4929"/>
                  </a:cubicBezTo>
                  <a:cubicBezTo>
                    <a:pt x="994" y="9100"/>
                    <a:pt x="2205" y="11942"/>
                    <a:pt x="3858" y="13147"/>
                  </a:cubicBezTo>
                  <a:cubicBezTo>
                    <a:pt x="4470" y="13592"/>
                    <a:pt x="5129" y="13811"/>
                    <a:pt x="5863" y="13811"/>
                  </a:cubicBezTo>
                  <a:cubicBezTo>
                    <a:pt x="6071" y="13811"/>
                    <a:pt x="6286" y="13793"/>
                    <a:pt x="6508" y="13758"/>
                  </a:cubicBezTo>
                  <a:cubicBezTo>
                    <a:pt x="7125" y="13659"/>
                    <a:pt x="7610" y="13406"/>
                    <a:pt x="7999" y="12987"/>
                  </a:cubicBezTo>
                  <a:lnTo>
                    <a:pt x="8396" y="12557"/>
                  </a:lnTo>
                  <a:lnTo>
                    <a:pt x="8791" y="12987"/>
                  </a:lnTo>
                  <a:cubicBezTo>
                    <a:pt x="9179" y="13406"/>
                    <a:pt x="9667" y="13659"/>
                    <a:pt x="10281" y="13758"/>
                  </a:cubicBezTo>
                  <a:cubicBezTo>
                    <a:pt x="10503" y="13793"/>
                    <a:pt x="10718" y="13811"/>
                    <a:pt x="10927" y="13811"/>
                  </a:cubicBezTo>
                  <a:cubicBezTo>
                    <a:pt x="11660" y="13811"/>
                    <a:pt x="12319" y="13592"/>
                    <a:pt x="12931" y="13147"/>
                  </a:cubicBezTo>
                  <a:cubicBezTo>
                    <a:pt x="14587" y="11942"/>
                    <a:pt x="15795" y="9100"/>
                    <a:pt x="16433" y="4929"/>
                  </a:cubicBezTo>
                  <a:cubicBezTo>
                    <a:pt x="16788" y="2604"/>
                    <a:pt x="15244" y="418"/>
                    <a:pt x="12988" y="54"/>
                  </a:cubicBezTo>
                  <a:cubicBezTo>
                    <a:pt x="12773" y="18"/>
                    <a:pt x="12556" y="1"/>
                    <a:pt x="12341" y="1"/>
                  </a:cubicBezTo>
                  <a:cubicBezTo>
                    <a:pt x="11461" y="1"/>
                    <a:pt x="10599" y="293"/>
                    <a:pt x="9893" y="840"/>
                  </a:cubicBezTo>
                  <a:cubicBezTo>
                    <a:pt x="9601" y="1063"/>
                    <a:pt x="9263" y="1216"/>
                    <a:pt x="8905" y="1292"/>
                  </a:cubicBezTo>
                  <a:cubicBezTo>
                    <a:pt x="8736" y="1326"/>
                    <a:pt x="8567" y="1343"/>
                    <a:pt x="8397" y="1343"/>
                  </a:cubicBezTo>
                  <a:cubicBezTo>
                    <a:pt x="8296" y="1343"/>
                    <a:pt x="8196" y="1337"/>
                    <a:pt x="8095" y="1325"/>
                  </a:cubicBezTo>
                  <a:cubicBezTo>
                    <a:pt x="7658" y="1273"/>
                    <a:pt x="7246" y="1105"/>
                    <a:pt x="6896" y="840"/>
                  </a:cubicBezTo>
                  <a:cubicBezTo>
                    <a:pt x="6190" y="293"/>
                    <a:pt x="5328" y="1"/>
                    <a:pt x="44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298" name="Google Shape;5800;p70">
              <a:extLst>
                <a:ext uri="{FF2B5EF4-FFF2-40B4-BE49-F238E27FC236}">
                  <a16:creationId xmlns:a16="http://schemas.microsoft.com/office/drawing/2014/main" id="{FFC4721A-BE8C-69C5-91FD-F194CF6353BA}"/>
                </a:ext>
              </a:extLst>
            </p:cNvPr>
            <p:cNvSpPr/>
            <p:nvPr/>
          </p:nvSpPr>
          <p:spPr>
            <a:xfrm>
              <a:off x="4016325" y="3806775"/>
              <a:ext cx="199225" cy="142475"/>
            </a:xfrm>
            <a:custGeom>
              <a:avLst/>
              <a:gdLst/>
              <a:ahLst/>
              <a:cxnLst/>
              <a:rect l="l" t="t" r="r" b="b"/>
              <a:pathLst>
                <a:path w="7969" h="5699" extrusionOk="0">
                  <a:moveTo>
                    <a:pt x="1350" y="0"/>
                  </a:moveTo>
                  <a:cubicBezTo>
                    <a:pt x="1132" y="0"/>
                    <a:pt x="925" y="129"/>
                    <a:pt x="832" y="343"/>
                  </a:cubicBezTo>
                  <a:cubicBezTo>
                    <a:pt x="799" y="424"/>
                    <a:pt x="1" y="2330"/>
                    <a:pt x="678" y="4101"/>
                  </a:cubicBezTo>
                  <a:cubicBezTo>
                    <a:pt x="736" y="4242"/>
                    <a:pt x="796" y="4381"/>
                    <a:pt x="868" y="4516"/>
                  </a:cubicBezTo>
                  <a:cubicBezTo>
                    <a:pt x="1534" y="4691"/>
                    <a:pt x="2157" y="4995"/>
                    <a:pt x="2702" y="5414"/>
                  </a:cubicBezTo>
                  <a:cubicBezTo>
                    <a:pt x="2950" y="5603"/>
                    <a:pt x="3247" y="5698"/>
                    <a:pt x="3544" y="5698"/>
                  </a:cubicBezTo>
                  <a:cubicBezTo>
                    <a:pt x="3840" y="5698"/>
                    <a:pt x="4137" y="5603"/>
                    <a:pt x="4385" y="5414"/>
                  </a:cubicBezTo>
                  <a:cubicBezTo>
                    <a:pt x="4442" y="5368"/>
                    <a:pt x="4503" y="5326"/>
                    <a:pt x="4563" y="5284"/>
                  </a:cubicBezTo>
                  <a:cubicBezTo>
                    <a:pt x="4870" y="4592"/>
                    <a:pt x="5355" y="3968"/>
                    <a:pt x="6020" y="3417"/>
                  </a:cubicBezTo>
                  <a:cubicBezTo>
                    <a:pt x="6478" y="3035"/>
                    <a:pt x="6987" y="2722"/>
                    <a:pt x="7532" y="2484"/>
                  </a:cubicBezTo>
                  <a:cubicBezTo>
                    <a:pt x="7824" y="2372"/>
                    <a:pt x="7969" y="2044"/>
                    <a:pt x="7854" y="1752"/>
                  </a:cubicBezTo>
                  <a:cubicBezTo>
                    <a:pt x="7768" y="1529"/>
                    <a:pt x="7554" y="1392"/>
                    <a:pt x="7327" y="1392"/>
                  </a:cubicBezTo>
                  <a:cubicBezTo>
                    <a:pt x="7260" y="1392"/>
                    <a:pt x="7192" y="1404"/>
                    <a:pt x="7125" y="1430"/>
                  </a:cubicBezTo>
                  <a:lnTo>
                    <a:pt x="7125" y="1433"/>
                  </a:lnTo>
                  <a:cubicBezTo>
                    <a:pt x="7089" y="1445"/>
                    <a:pt x="6243" y="1776"/>
                    <a:pt x="5334" y="2520"/>
                  </a:cubicBezTo>
                  <a:cubicBezTo>
                    <a:pt x="4997" y="2794"/>
                    <a:pt x="4689" y="3098"/>
                    <a:pt x="4412" y="3429"/>
                  </a:cubicBezTo>
                  <a:cubicBezTo>
                    <a:pt x="4367" y="3194"/>
                    <a:pt x="4301" y="2965"/>
                    <a:pt x="4217" y="2743"/>
                  </a:cubicBezTo>
                  <a:cubicBezTo>
                    <a:pt x="3536" y="972"/>
                    <a:pt x="1669" y="90"/>
                    <a:pt x="1588" y="54"/>
                  </a:cubicBezTo>
                  <a:cubicBezTo>
                    <a:pt x="1511" y="17"/>
                    <a:pt x="1430" y="0"/>
                    <a:pt x="13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299" name="Google Shape;5801;p70">
            <a:extLst>
              <a:ext uri="{FF2B5EF4-FFF2-40B4-BE49-F238E27FC236}">
                <a16:creationId xmlns:a16="http://schemas.microsoft.com/office/drawing/2014/main" id="{B342D12D-BF0C-749A-5DFE-1C617C98D989}"/>
              </a:ext>
            </a:extLst>
          </p:cNvPr>
          <p:cNvGrpSpPr/>
          <p:nvPr/>
        </p:nvGrpSpPr>
        <p:grpSpPr>
          <a:xfrm>
            <a:off x="10512497" y="3341169"/>
            <a:ext cx="452337" cy="452337"/>
            <a:chOff x="5049725" y="3806450"/>
            <a:chExt cx="481825" cy="481825"/>
          </a:xfrm>
          <a:solidFill>
            <a:schemeClr val="tx1"/>
          </a:solidFill>
        </p:grpSpPr>
        <p:sp>
          <p:nvSpPr>
            <p:cNvPr id="300" name="Google Shape;5802;p70">
              <a:extLst>
                <a:ext uri="{FF2B5EF4-FFF2-40B4-BE49-F238E27FC236}">
                  <a16:creationId xmlns:a16="http://schemas.microsoft.com/office/drawing/2014/main" id="{3F294C1A-0BA8-FE07-F14A-6D1AF860934F}"/>
                </a:ext>
              </a:extLst>
            </p:cNvPr>
            <p:cNvSpPr/>
            <p:nvPr/>
          </p:nvSpPr>
          <p:spPr>
            <a:xfrm>
              <a:off x="5361150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301" name="Google Shape;5803;p70">
              <a:extLst>
                <a:ext uri="{FF2B5EF4-FFF2-40B4-BE49-F238E27FC236}">
                  <a16:creationId xmlns:a16="http://schemas.microsoft.com/office/drawing/2014/main" id="{0EC64801-0389-D0F3-9979-2D3CE33A5A57}"/>
                </a:ext>
              </a:extLst>
            </p:cNvPr>
            <p:cNvSpPr/>
            <p:nvPr/>
          </p:nvSpPr>
          <p:spPr>
            <a:xfrm>
              <a:off x="5191775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302" name="Google Shape;5804;p70">
              <a:extLst>
                <a:ext uri="{FF2B5EF4-FFF2-40B4-BE49-F238E27FC236}">
                  <a16:creationId xmlns:a16="http://schemas.microsoft.com/office/drawing/2014/main" id="{48807FD4-67EF-D85B-D6FE-54B215B8CB91}"/>
                </a:ext>
              </a:extLst>
            </p:cNvPr>
            <p:cNvSpPr/>
            <p:nvPr/>
          </p:nvSpPr>
          <p:spPr>
            <a:xfrm>
              <a:off x="5049725" y="380645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0" y="8901"/>
                    <a:pt x="6686" y="9073"/>
                    <a:pt x="6246" y="9073"/>
                  </a:cubicBezTo>
                  <a:cubicBezTo>
                    <a:pt x="6028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3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0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9636" y="10196"/>
                  </a:moveTo>
                  <a:cubicBezTo>
                    <a:pt x="11955" y="10196"/>
                    <a:pt x="13981" y="11765"/>
                    <a:pt x="14557" y="14012"/>
                  </a:cubicBezTo>
                  <a:cubicBezTo>
                    <a:pt x="14635" y="14316"/>
                    <a:pt x="14454" y="14623"/>
                    <a:pt x="14153" y="14701"/>
                  </a:cubicBezTo>
                  <a:cubicBezTo>
                    <a:pt x="14107" y="14713"/>
                    <a:pt x="14060" y="14718"/>
                    <a:pt x="14014" y="14718"/>
                  </a:cubicBezTo>
                  <a:cubicBezTo>
                    <a:pt x="13760" y="14718"/>
                    <a:pt x="13530" y="14550"/>
                    <a:pt x="13464" y="14295"/>
                  </a:cubicBezTo>
                  <a:cubicBezTo>
                    <a:pt x="13015" y="12548"/>
                    <a:pt x="11440" y="11326"/>
                    <a:pt x="9636" y="11326"/>
                  </a:cubicBezTo>
                  <a:cubicBezTo>
                    <a:pt x="7833" y="11326"/>
                    <a:pt x="6258" y="12548"/>
                    <a:pt x="5809" y="14295"/>
                  </a:cubicBezTo>
                  <a:cubicBezTo>
                    <a:pt x="5743" y="14550"/>
                    <a:pt x="5512" y="14718"/>
                    <a:pt x="5260" y="14718"/>
                  </a:cubicBezTo>
                  <a:cubicBezTo>
                    <a:pt x="5215" y="14718"/>
                    <a:pt x="5169" y="14713"/>
                    <a:pt x="5122" y="14701"/>
                  </a:cubicBezTo>
                  <a:cubicBezTo>
                    <a:pt x="4818" y="14623"/>
                    <a:pt x="4638" y="14316"/>
                    <a:pt x="4716" y="14012"/>
                  </a:cubicBezTo>
                  <a:cubicBezTo>
                    <a:pt x="5291" y="11765"/>
                    <a:pt x="7318" y="10196"/>
                    <a:pt x="9636" y="10196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27" y="0"/>
                    <a:pt x="9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303" name="Google Shape;5805;p70">
            <a:extLst>
              <a:ext uri="{FF2B5EF4-FFF2-40B4-BE49-F238E27FC236}">
                <a16:creationId xmlns:a16="http://schemas.microsoft.com/office/drawing/2014/main" id="{21FA9BA0-D226-469B-8546-2D8EA925847A}"/>
              </a:ext>
            </a:extLst>
          </p:cNvPr>
          <p:cNvGrpSpPr/>
          <p:nvPr/>
        </p:nvGrpSpPr>
        <p:grpSpPr>
          <a:xfrm>
            <a:off x="1824886" y="4460166"/>
            <a:ext cx="452337" cy="452337"/>
            <a:chOff x="5651375" y="3806450"/>
            <a:chExt cx="481825" cy="481825"/>
          </a:xfrm>
          <a:solidFill>
            <a:schemeClr val="tx1"/>
          </a:solidFill>
        </p:grpSpPr>
        <p:sp>
          <p:nvSpPr>
            <p:cNvPr id="304" name="Google Shape;5806;p70">
              <a:extLst>
                <a:ext uri="{FF2B5EF4-FFF2-40B4-BE49-F238E27FC236}">
                  <a16:creationId xmlns:a16="http://schemas.microsoft.com/office/drawing/2014/main" id="{BF8E9088-955B-9AC6-06C5-1C587130F02E}"/>
                </a:ext>
              </a:extLst>
            </p:cNvPr>
            <p:cNvSpPr/>
            <p:nvPr/>
          </p:nvSpPr>
          <p:spPr>
            <a:xfrm>
              <a:off x="5793425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305" name="Google Shape;5807;p70">
              <a:extLst>
                <a:ext uri="{FF2B5EF4-FFF2-40B4-BE49-F238E27FC236}">
                  <a16:creationId xmlns:a16="http://schemas.microsoft.com/office/drawing/2014/main" id="{64604C12-F8A7-21A4-8EA7-5AEF5ED62861}"/>
                </a:ext>
              </a:extLst>
            </p:cNvPr>
            <p:cNvSpPr/>
            <p:nvPr/>
          </p:nvSpPr>
          <p:spPr>
            <a:xfrm>
              <a:off x="5794475" y="4089725"/>
              <a:ext cx="195600" cy="84725"/>
            </a:xfrm>
            <a:custGeom>
              <a:avLst/>
              <a:gdLst/>
              <a:ahLst/>
              <a:cxnLst/>
              <a:rect l="l" t="t" r="r" b="b"/>
              <a:pathLst>
                <a:path w="7824" h="3389" extrusionOk="0">
                  <a:moveTo>
                    <a:pt x="1" y="1"/>
                  </a:moveTo>
                  <a:cubicBezTo>
                    <a:pt x="284" y="1943"/>
                    <a:pt x="1949" y="3385"/>
                    <a:pt x="3912" y="3388"/>
                  </a:cubicBezTo>
                  <a:cubicBezTo>
                    <a:pt x="5875" y="3385"/>
                    <a:pt x="7541" y="1943"/>
                    <a:pt x="7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306" name="Google Shape;5808;p70">
              <a:extLst>
                <a:ext uri="{FF2B5EF4-FFF2-40B4-BE49-F238E27FC236}">
                  <a16:creationId xmlns:a16="http://schemas.microsoft.com/office/drawing/2014/main" id="{9DD316E1-719E-C444-0870-6A5270C42034}"/>
                </a:ext>
              </a:extLst>
            </p:cNvPr>
            <p:cNvSpPr/>
            <p:nvPr/>
          </p:nvSpPr>
          <p:spPr>
            <a:xfrm>
              <a:off x="5651375" y="380645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2" y="8901"/>
                    <a:pt x="6689" y="9073"/>
                    <a:pt x="6248" y="9073"/>
                  </a:cubicBezTo>
                  <a:cubicBezTo>
                    <a:pt x="6029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6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3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14153" y="10202"/>
                  </a:moveTo>
                  <a:cubicBezTo>
                    <a:pt x="14463" y="10202"/>
                    <a:pt x="14716" y="10452"/>
                    <a:pt x="14716" y="10766"/>
                  </a:cubicBezTo>
                  <a:cubicBezTo>
                    <a:pt x="14716" y="13566"/>
                    <a:pt x="12437" y="15849"/>
                    <a:pt x="9636" y="15849"/>
                  </a:cubicBezTo>
                  <a:cubicBezTo>
                    <a:pt x="6833" y="15849"/>
                    <a:pt x="4553" y="13566"/>
                    <a:pt x="4553" y="10766"/>
                  </a:cubicBezTo>
                  <a:cubicBezTo>
                    <a:pt x="4553" y="10452"/>
                    <a:pt x="4806" y="10202"/>
                    <a:pt x="5119" y="10202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30" y="0"/>
                    <a:pt x="9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307" name="Google Shape;5809;p70">
              <a:extLst>
                <a:ext uri="{FF2B5EF4-FFF2-40B4-BE49-F238E27FC236}">
                  <a16:creationId xmlns:a16="http://schemas.microsoft.com/office/drawing/2014/main" id="{3C74D073-C534-9A18-28B5-FB5ED371786C}"/>
                </a:ext>
              </a:extLst>
            </p:cNvPr>
            <p:cNvSpPr/>
            <p:nvPr/>
          </p:nvSpPr>
          <p:spPr>
            <a:xfrm>
              <a:off x="5962800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308" name="Google Shape;5810;p70">
            <a:extLst>
              <a:ext uri="{FF2B5EF4-FFF2-40B4-BE49-F238E27FC236}">
                <a16:creationId xmlns:a16="http://schemas.microsoft.com/office/drawing/2014/main" id="{55044C82-550D-4B50-4FE1-8D2F1C895871}"/>
              </a:ext>
            </a:extLst>
          </p:cNvPr>
          <p:cNvGrpSpPr/>
          <p:nvPr/>
        </p:nvGrpSpPr>
        <p:grpSpPr>
          <a:xfrm>
            <a:off x="4356459" y="4462818"/>
            <a:ext cx="398004" cy="447033"/>
            <a:chOff x="6264300" y="3809300"/>
            <a:chExt cx="423950" cy="476175"/>
          </a:xfrm>
          <a:solidFill>
            <a:schemeClr val="tx1"/>
          </a:solidFill>
        </p:grpSpPr>
        <p:sp>
          <p:nvSpPr>
            <p:cNvPr id="309" name="Google Shape;5811;p70">
              <a:extLst>
                <a:ext uri="{FF2B5EF4-FFF2-40B4-BE49-F238E27FC236}">
                  <a16:creationId xmlns:a16="http://schemas.microsoft.com/office/drawing/2014/main" id="{E25884B6-FDD5-A0A7-E136-083923CEAAD0}"/>
                </a:ext>
              </a:extLst>
            </p:cNvPr>
            <p:cNvSpPr/>
            <p:nvPr/>
          </p:nvSpPr>
          <p:spPr>
            <a:xfrm>
              <a:off x="6346200" y="4002825"/>
              <a:ext cx="66950" cy="63225"/>
            </a:xfrm>
            <a:custGeom>
              <a:avLst/>
              <a:gdLst/>
              <a:ahLst/>
              <a:cxnLst/>
              <a:rect l="l" t="t" r="r" b="b"/>
              <a:pathLst>
                <a:path w="2678" h="2529" extrusionOk="0">
                  <a:moveTo>
                    <a:pt x="1365" y="1"/>
                  </a:moveTo>
                  <a:cubicBezTo>
                    <a:pt x="1058" y="1"/>
                    <a:pt x="751" y="118"/>
                    <a:pt x="516" y="351"/>
                  </a:cubicBezTo>
                  <a:cubicBezTo>
                    <a:pt x="272" y="598"/>
                    <a:pt x="88" y="992"/>
                    <a:pt x="46" y="1381"/>
                  </a:cubicBezTo>
                  <a:cubicBezTo>
                    <a:pt x="1" y="1757"/>
                    <a:pt x="88" y="2085"/>
                    <a:pt x="281" y="2281"/>
                  </a:cubicBezTo>
                  <a:cubicBezTo>
                    <a:pt x="454" y="2453"/>
                    <a:pt x="709" y="2528"/>
                    <a:pt x="985" y="2528"/>
                  </a:cubicBezTo>
                  <a:cubicBezTo>
                    <a:pt x="1425" y="2528"/>
                    <a:pt x="1917" y="2337"/>
                    <a:pt x="2211" y="2043"/>
                  </a:cubicBezTo>
                  <a:cubicBezTo>
                    <a:pt x="2678" y="1577"/>
                    <a:pt x="2678" y="818"/>
                    <a:pt x="2211" y="351"/>
                  </a:cubicBezTo>
                  <a:cubicBezTo>
                    <a:pt x="1978" y="118"/>
                    <a:pt x="1671" y="1"/>
                    <a:pt x="13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310" name="Google Shape;5812;p70">
              <a:extLst>
                <a:ext uri="{FF2B5EF4-FFF2-40B4-BE49-F238E27FC236}">
                  <a16:creationId xmlns:a16="http://schemas.microsoft.com/office/drawing/2014/main" id="{637764AC-9C0D-3611-80C5-671E9652306C}"/>
                </a:ext>
              </a:extLst>
            </p:cNvPr>
            <p:cNvSpPr/>
            <p:nvPr/>
          </p:nvSpPr>
          <p:spPr>
            <a:xfrm>
              <a:off x="6539375" y="4002825"/>
              <a:ext cx="66950" cy="63200"/>
            </a:xfrm>
            <a:custGeom>
              <a:avLst/>
              <a:gdLst/>
              <a:ahLst/>
              <a:cxnLst/>
              <a:rect l="l" t="t" r="r" b="b"/>
              <a:pathLst>
                <a:path w="2678" h="2528" extrusionOk="0">
                  <a:moveTo>
                    <a:pt x="1314" y="1"/>
                  </a:moveTo>
                  <a:cubicBezTo>
                    <a:pt x="1007" y="1"/>
                    <a:pt x="701" y="118"/>
                    <a:pt x="468" y="351"/>
                  </a:cubicBezTo>
                  <a:cubicBezTo>
                    <a:pt x="1" y="818"/>
                    <a:pt x="1" y="1577"/>
                    <a:pt x="468" y="2043"/>
                  </a:cubicBezTo>
                  <a:cubicBezTo>
                    <a:pt x="761" y="2337"/>
                    <a:pt x="1252" y="2528"/>
                    <a:pt x="1691" y="2528"/>
                  </a:cubicBezTo>
                  <a:cubicBezTo>
                    <a:pt x="1968" y="2528"/>
                    <a:pt x="2224" y="2452"/>
                    <a:pt x="2398" y="2278"/>
                  </a:cubicBezTo>
                  <a:cubicBezTo>
                    <a:pt x="2591" y="2085"/>
                    <a:pt x="2678" y="1757"/>
                    <a:pt x="2633" y="1381"/>
                  </a:cubicBezTo>
                  <a:cubicBezTo>
                    <a:pt x="2588" y="992"/>
                    <a:pt x="2407" y="598"/>
                    <a:pt x="2160" y="351"/>
                  </a:cubicBezTo>
                  <a:cubicBezTo>
                    <a:pt x="1927" y="118"/>
                    <a:pt x="1620" y="1"/>
                    <a:pt x="13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311" name="Google Shape;5813;p70">
              <a:extLst>
                <a:ext uri="{FF2B5EF4-FFF2-40B4-BE49-F238E27FC236}">
                  <a16:creationId xmlns:a16="http://schemas.microsoft.com/office/drawing/2014/main" id="{687004CA-AB4C-1BC6-F117-14436E19E25C}"/>
                </a:ext>
              </a:extLst>
            </p:cNvPr>
            <p:cNvSpPr/>
            <p:nvPr/>
          </p:nvSpPr>
          <p:spPr>
            <a:xfrm>
              <a:off x="6264300" y="3809300"/>
              <a:ext cx="423950" cy="476175"/>
            </a:xfrm>
            <a:custGeom>
              <a:avLst/>
              <a:gdLst/>
              <a:ahLst/>
              <a:cxnLst/>
              <a:rect l="l" t="t" r="r" b="b"/>
              <a:pathLst>
                <a:path w="16958" h="19047" extrusionOk="0">
                  <a:moveTo>
                    <a:pt x="4662" y="6571"/>
                  </a:moveTo>
                  <a:cubicBezTo>
                    <a:pt x="5263" y="6571"/>
                    <a:pt x="5864" y="6799"/>
                    <a:pt x="6324" y="7258"/>
                  </a:cubicBezTo>
                  <a:cubicBezTo>
                    <a:pt x="7249" y="8182"/>
                    <a:pt x="7240" y="9685"/>
                    <a:pt x="6303" y="10600"/>
                  </a:cubicBezTo>
                  <a:lnTo>
                    <a:pt x="6300" y="10600"/>
                  </a:lnTo>
                  <a:cubicBezTo>
                    <a:pt x="5791" y="11109"/>
                    <a:pt x="5014" y="11422"/>
                    <a:pt x="4268" y="11422"/>
                  </a:cubicBezTo>
                  <a:cubicBezTo>
                    <a:pt x="3705" y="11422"/>
                    <a:pt x="3154" y="11245"/>
                    <a:pt x="2744" y="10835"/>
                  </a:cubicBezTo>
                  <a:cubicBezTo>
                    <a:pt x="2301" y="10393"/>
                    <a:pt x="2094" y="9718"/>
                    <a:pt x="2181" y="8992"/>
                  </a:cubicBezTo>
                  <a:cubicBezTo>
                    <a:pt x="2256" y="8336"/>
                    <a:pt x="2548" y="7713"/>
                    <a:pt x="2982" y="7279"/>
                  </a:cubicBezTo>
                  <a:cubicBezTo>
                    <a:pt x="3442" y="6807"/>
                    <a:pt x="4052" y="6571"/>
                    <a:pt x="4662" y="6571"/>
                  </a:cubicBezTo>
                  <a:close/>
                  <a:moveTo>
                    <a:pt x="12317" y="6589"/>
                  </a:moveTo>
                  <a:cubicBezTo>
                    <a:pt x="12918" y="6589"/>
                    <a:pt x="13520" y="6818"/>
                    <a:pt x="13979" y="7276"/>
                  </a:cubicBezTo>
                  <a:cubicBezTo>
                    <a:pt x="14873" y="8173"/>
                    <a:pt x="15165" y="9884"/>
                    <a:pt x="14214" y="10835"/>
                  </a:cubicBezTo>
                  <a:cubicBezTo>
                    <a:pt x="13804" y="11245"/>
                    <a:pt x="13256" y="11422"/>
                    <a:pt x="12690" y="11422"/>
                  </a:cubicBezTo>
                  <a:cubicBezTo>
                    <a:pt x="11943" y="11422"/>
                    <a:pt x="11166" y="11109"/>
                    <a:pt x="10658" y="10600"/>
                  </a:cubicBezTo>
                  <a:cubicBezTo>
                    <a:pt x="9739" y="9682"/>
                    <a:pt x="9739" y="8194"/>
                    <a:pt x="10658" y="7276"/>
                  </a:cubicBezTo>
                  <a:cubicBezTo>
                    <a:pt x="11115" y="6818"/>
                    <a:pt x="11716" y="6589"/>
                    <a:pt x="12317" y="6589"/>
                  </a:cubicBezTo>
                  <a:close/>
                  <a:moveTo>
                    <a:pt x="8479" y="10841"/>
                  </a:moveTo>
                  <a:cubicBezTo>
                    <a:pt x="8669" y="10841"/>
                    <a:pt x="8858" y="10933"/>
                    <a:pt x="8971" y="11118"/>
                  </a:cubicBezTo>
                  <a:lnTo>
                    <a:pt x="10266" y="13238"/>
                  </a:lnTo>
                  <a:cubicBezTo>
                    <a:pt x="10435" y="13509"/>
                    <a:pt x="10347" y="13865"/>
                    <a:pt x="10076" y="14030"/>
                  </a:cubicBezTo>
                  <a:lnTo>
                    <a:pt x="10073" y="14030"/>
                  </a:lnTo>
                  <a:cubicBezTo>
                    <a:pt x="9980" y="14087"/>
                    <a:pt x="9877" y="14114"/>
                    <a:pt x="9775" y="14114"/>
                  </a:cubicBezTo>
                  <a:cubicBezTo>
                    <a:pt x="9582" y="14114"/>
                    <a:pt x="9393" y="14016"/>
                    <a:pt x="9284" y="13840"/>
                  </a:cubicBezTo>
                  <a:lnTo>
                    <a:pt x="8480" y="12522"/>
                  </a:lnTo>
                  <a:lnTo>
                    <a:pt x="7673" y="13840"/>
                  </a:lnTo>
                  <a:cubicBezTo>
                    <a:pt x="7565" y="14018"/>
                    <a:pt x="7376" y="14115"/>
                    <a:pt x="7182" y="14115"/>
                  </a:cubicBezTo>
                  <a:cubicBezTo>
                    <a:pt x="7079" y="14115"/>
                    <a:pt x="6975" y="14088"/>
                    <a:pt x="6881" y="14030"/>
                  </a:cubicBezTo>
                  <a:cubicBezTo>
                    <a:pt x="6610" y="13862"/>
                    <a:pt x="6526" y="13509"/>
                    <a:pt x="6692" y="13238"/>
                  </a:cubicBezTo>
                  <a:lnTo>
                    <a:pt x="7987" y="11118"/>
                  </a:lnTo>
                  <a:cubicBezTo>
                    <a:pt x="8100" y="10933"/>
                    <a:pt x="8289" y="10841"/>
                    <a:pt x="8479" y="10841"/>
                  </a:cubicBezTo>
                  <a:close/>
                  <a:moveTo>
                    <a:pt x="8474" y="1"/>
                  </a:moveTo>
                  <a:cubicBezTo>
                    <a:pt x="3801" y="1"/>
                    <a:pt x="1" y="3840"/>
                    <a:pt x="1" y="8553"/>
                  </a:cubicBezTo>
                  <a:lnTo>
                    <a:pt x="1" y="11856"/>
                  </a:lnTo>
                  <a:cubicBezTo>
                    <a:pt x="1" y="12883"/>
                    <a:pt x="449" y="13862"/>
                    <a:pt x="1229" y="14530"/>
                  </a:cubicBezTo>
                  <a:lnTo>
                    <a:pt x="2934" y="16000"/>
                  </a:lnTo>
                  <a:lnTo>
                    <a:pt x="2934" y="18472"/>
                  </a:lnTo>
                  <a:cubicBezTo>
                    <a:pt x="2934" y="18788"/>
                    <a:pt x="3193" y="19047"/>
                    <a:pt x="3512" y="19047"/>
                  </a:cubicBezTo>
                  <a:lnTo>
                    <a:pt x="5183" y="19047"/>
                  </a:lnTo>
                  <a:lnTo>
                    <a:pt x="5183" y="16536"/>
                  </a:lnTo>
                  <a:cubicBezTo>
                    <a:pt x="5192" y="16222"/>
                    <a:pt x="5448" y="15975"/>
                    <a:pt x="5761" y="15975"/>
                  </a:cubicBezTo>
                  <a:cubicBezTo>
                    <a:pt x="6071" y="15975"/>
                    <a:pt x="6327" y="16222"/>
                    <a:pt x="6336" y="16536"/>
                  </a:cubicBezTo>
                  <a:lnTo>
                    <a:pt x="6336" y="19047"/>
                  </a:lnTo>
                  <a:lnTo>
                    <a:pt x="7905" y="19047"/>
                  </a:lnTo>
                  <a:lnTo>
                    <a:pt x="7905" y="16536"/>
                  </a:lnTo>
                  <a:cubicBezTo>
                    <a:pt x="7905" y="16219"/>
                    <a:pt x="8161" y="15960"/>
                    <a:pt x="8480" y="15960"/>
                  </a:cubicBezTo>
                  <a:cubicBezTo>
                    <a:pt x="8797" y="15960"/>
                    <a:pt x="9056" y="16219"/>
                    <a:pt x="9056" y="16536"/>
                  </a:cubicBezTo>
                  <a:lnTo>
                    <a:pt x="9056" y="19047"/>
                  </a:lnTo>
                  <a:lnTo>
                    <a:pt x="10624" y="19047"/>
                  </a:lnTo>
                  <a:lnTo>
                    <a:pt x="10624" y="16536"/>
                  </a:lnTo>
                  <a:cubicBezTo>
                    <a:pt x="10630" y="16222"/>
                    <a:pt x="10886" y="15975"/>
                    <a:pt x="11200" y="15975"/>
                  </a:cubicBezTo>
                  <a:cubicBezTo>
                    <a:pt x="11513" y="15975"/>
                    <a:pt x="11766" y="16222"/>
                    <a:pt x="11775" y="16536"/>
                  </a:cubicBezTo>
                  <a:lnTo>
                    <a:pt x="11775" y="19047"/>
                  </a:lnTo>
                  <a:lnTo>
                    <a:pt x="13449" y="19047"/>
                  </a:lnTo>
                  <a:cubicBezTo>
                    <a:pt x="13765" y="19044"/>
                    <a:pt x="14024" y="18788"/>
                    <a:pt x="14024" y="18469"/>
                  </a:cubicBezTo>
                  <a:lnTo>
                    <a:pt x="14024" y="15997"/>
                  </a:lnTo>
                  <a:lnTo>
                    <a:pt x="15729" y="14530"/>
                  </a:lnTo>
                  <a:cubicBezTo>
                    <a:pt x="16508" y="13859"/>
                    <a:pt x="16957" y="12883"/>
                    <a:pt x="16957" y="11853"/>
                  </a:cubicBezTo>
                  <a:lnTo>
                    <a:pt x="16957" y="8462"/>
                  </a:lnTo>
                  <a:cubicBezTo>
                    <a:pt x="16948" y="3786"/>
                    <a:pt x="13154" y="1"/>
                    <a:pt x="84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312" name="Google Shape;5814;p70">
            <a:extLst>
              <a:ext uri="{FF2B5EF4-FFF2-40B4-BE49-F238E27FC236}">
                <a16:creationId xmlns:a16="http://schemas.microsoft.com/office/drawing/2014/main" id="{B0155812-BABC-A4CA-FA8F-00674E8A049C}"/>
              </a:ext>
            </a:extLst>
          </p:cNvPr>
          <p:cNvGrpSpPr/>
          <p:nvPr/>
        </p:nvGrpSpPr>
        <p:grpSpPr>
          <a:xfrm>
            <a:off x="6599380" y="3891717"/>
            <a:ext cx="454097" cy="452361"/>
            <a:chOff x="898875" y="4399275"/>
            <a:chExt cx="483700" cy="481850"/>
          </a:xfrm>
          <a:solidFill>
            <a:schemeClr val="tx1"/>
          </a:solidFill>
        </p:grpSpPr>
        <p:sp>
          <p:nvSpPr>
            <p:cNvPr id="313" name="Google Shape;5815;p70">
              <a:extLst>
                <a:ext uri="{FF2B5EF4-FFF2-40B4-BE49-F238E27FC236}">
                  <a16:creationId xmlns:a16="http://schemas.microsoft.com/office/drawing/2014/main" id="{7187EFF3-73D3-D4B2-8A18-12E187B409E8}"/>
                </a:ext>
              </a:extLst>
            </p:cNvPr>
            <p:cNvSpPr/>
            <p:nvPr/>
          </p:nvSpPr>
          <p:spPr>
            <a:xfrm>
              <a:off x="992750" y="4642900"/>
              <a:ext cx="145300" cy="144100"/>
            </a:xfrm>
            <a:custGeom>
              <a:avLst/>
              <a:gdLst/>
              <a:ahLst/>
              <a:cxnLst/>
              <a:rect l="l" t="t" r="r" b="b"/>
              <a:pathLst>
                <a:path w="5812" h="5764" extrusionOk="0">
                  <a:moveTo>
                    <a:pt x="994" y="0"/>
                  </a:moveTo>
                  <a:lnTo>
                    <a:pt x="988" y="12"/>
                  </a:lnTo>
                  <a:cubicBezTo>
                    <a:pt x="988" y="9"/>
                    <a:pt x="991" y="6"/>
                    <a:pt x="991" y="3"/>
                  </a:cubicBezTo>
                  <a:lnTo>
                    <a:pt x="991" y="3"/>
                  </a:lnTo>
                  <a:lnTo>
                    <a:pt x="979" y="27"/>
                  </a:lnTo>
                  <a:lnTo>
                    <a:pt x="108" y="1759"/>
                  </a:lnTo>
                  <a:cubicBezTo>
                    <a:pt x="0" y="1976"/>
                    <a:pt x="42" y="2241"/>
                    <a:pt x="214" y="2415"/>
                  </a:cubicBezTo>
                  <a:lnTo>
                    <a:pt x="3397" y="5598"/>
                  </a:lnTo>
                  <a:cubicBezTo>
                    <a:pt x="3506" y="5707"/>
                    <a:pt x="3649" y="5763"/>
                    <a:pt x="3795" y="5763"/>
                  </a:cubicBezTo>
                  <a:cubicBezTo>
                    <a:pt x="3883" y="5763"/>
                    <a:pt x="3971" y="5743"/>
                    <a:pt x="4053" y="5701"/>
                  </a:cubicBezTo>
                  <a:lnTo>
                    <a:pt x="5797" y="4827"/>
                  </a:lnTo>
                  <a:lnTo>
                    <a:pt x="5800" y="4824"/>
                  </a:lnTo>
                  <a:lnTo>
                    <a:pt x="5812" y="4818"/>
                  </a:lnTo>
                  <a:lnTo>
                    <a:pt x="99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314" name="Google Shape;5816;p70">
              <a:extLst>
                <a:ext uri="{FF2B5EF4-FFF2-40B4-BE49-F238E27FC236}">
                  <a16:creationId xmlns:a16="http://schemas.microsoft.com/office/drawing/2014/main" id="{3B1FA357-EFF2-AA52-AE75-700A17144333}"/>
                </a:ext>
              </a:extLst>
            </p:cNvPr>
            <p:cNvSpPr/>
            <p:nvPr/>
          </p:nvSpPr>
          <p:spPr>
            <a:xfrm>
              <a:off x="1138025" y="476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315" name="Google Shape;5817;p70">
              <a:extLst>
                <a:ext uri="{FF2B5EF4-FFF2-40B4-BE49-F238E27FC236}">
                  <a16:creationId xmlns:a16="http://schemas.microsoft.com/office/drawing/2014/main" id="{052F56E5-A7BA-CE15-EA6A-1242458D31FA}"/>
                </a:ext>
              </a:extLst>
            </p:cNvPr>
            <p:cNvSpPr/>
            <p:nvPr/>
          </p:nvSpPr>
          <p:spPr>
            <a:xfrm>
              <a:off x="1269550" y="4399275"/>
              <a:ext cx="113025" cy="112125"/>
            </a:xfrm>
            <a:custGeom>
              <a:avLst/>
              <a:gdLst/>
              <a:ahLst/>
              <a:cxnLst/>
              <a:rect l="l" t="t" r="r" b="b"/>
              <a:pathLst>
                <a:path w="4521" h="4485" extrusionOk="0">
                  <a:moveTo>
                    <a:pt x="3066" y="1"/>
                  </a:moveTo>
                  <a:cubicBezTo>
                    <a:pt x="1947" y="1"/>
                    <a:pt x="938" y="82"/>
                    <a:pt x="0" y="239"/>
                  </a:cubicBezTo>
                  <a:lnTo>
                    <a:pt x="9" y="895"/>
                  </a:lnTo>
                  <a:cubicBezTo>
                    <a:pt x="34" y="2862"/>
                    <a:pt x="1623" y="4452"/>
                    <a:pt x="3590" y="4476"/>
                  </a:cubicBezTo>
                  <a:lnTo>
                    <a:pt x="4243" y="4485"/>
                  </a:lnTo>
                  <a:cubicBezTo>
                    <a:pt x="4439" y="3313"/>
                    <a:pt x="4520" y="2028"/>
                    <a:pt x="4469" y="561"/>
                  </a:cubicBezTo>
                  <a:cubicBezTo>
                    <a:pt x="4457" y="266"/>
                    <a:pt x="4219" y="28"/>
                    <a:pt x="3924" y="16"/>
                  </a:cubicBezTo>
                  <a:cubicBezTo>
                    <a:pt x="3631" y="6"/>
                    <a:pt x="3345" y="1"/>
                    <a:pt x="3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316" name="Google Shape;5818;p70">
              <a:extLst>
                <a:ext uri="{FF2B5EF4-FFF2-40B4-BE49-F238E27FC236}">
                  <a16:creationId xmlns:a16="http://schemas.microsoft.com/office/drawing/2014/main" id="{593BB7F6-B4C2-0D07-391D-71273DAC5E7B}"/>
                </a:ext>
              </a:extLst>
            </p:cNvPr>
            <p:cNvSpPr/>
            <p:nvPr/>
          </p:nvSpPr>
          <p:spPr>
            <a:xfrm>
              <a:off x="1161975" y="4531175"/>
              <a:ext cx="91400" cy="84350"/>
            </a:xfrm>
            <a:custGeom>
              <a:avLst/>
              <a:gdLst/>
              <a:ahLst/>
              <a:cxnLst/>
              <a:rect l="l" t="t" r="r" b="b"/>
              <a:pathLst>
                <a:path w="3656" h="3374" extrusionOk="0">
                  <a:moveTo>
                    <a:pt x="1821" y="1"/>
                  </a:moveTo>
                  <a:cubicBezTo>
                    <a:pt x="1137" y="1"/>
                    <a:pt x="523" y="415"/>
                    <a:pt x="262" y="1046"/>
                  </a:cubicBezTo>
                  <a:cubicBezTo>
                    <a:pt x="0" y="1678"/>
                    <a:pt x="145" y="2410"/>
                    <a:pt x="633" y="2894"/>
                  </a:cubicBezTo>
                  <a:cubicBezTo>
                    <a:pt x="952" y="3214"/>
                    <a:pt x="1391" y="3373"/>
                    <a:pt x="1830" y="3373"/>
                  </a:cubicBezTo>
                  <a:cubicBezTo>
                    <a:pt x="2269" y="3373"/>
                    <a:pt x="2707" y="3214"/>
                    <a:pt x="3027" y="2894"/>
                  </a:cubicBezTo>
                  <a:cubicBezTo>
                    <a:pt x="3511" y="2410"/>
                    <a:pt x="3656" y="1681"/>
                    <a:pt x="3394" y="1046"/>
                  </a:cubicBezTo>
                  <a:cubicBezTo>
                    <a:pt x="3132" y="413"/>
                    <a:pt x="2515" y="1"/>
                    <a:pt x="1828" y="1"/>
                  </a:cubicBezTo>
                  <a:cubicBezTo>
                    <a:pt x="1826" y="1"/>
                    <a:pt x="1823" y="1"/>
                    <a:pt x="18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317" name="Google Shape;5819;p70">
              <a:extLst>
                <a:ext uri="{FF2B5EF4-FFF2-40B4-BE49-F238E27FC236}">
                  <a16:creationId xmlns:a16="http://schemas.microsoft.com/office/drawing/2014/main" id="{FE21FB70-DB09-D243-1FDB-CAF376743F3B}"/>
                </a:ext>
              </a:extLst>
            </p:cNvPr>
            <p:cNvSpPr/>
            <p:nvPr/>
          </p:nvSpPr>
          <p:spPr>
            <a:xfrm>
              <a:off x="1031050" y="4411100"/>
              <a:ext cx="338650" cy="338725"/>
            </a:xfrm>
            <a:custGeom>
              <a:avLst/>
              <a:gdLst/>
              <a:ahLst/>
              <a:cxnLst/>
              <a:rect l="l" t="t" r="r" b="b"/>
              <a:pathLst>
                <a:path w="13546" h="13549" extrusionOk="0">
                  <a:moveTo>
                    <a:pt x="7066" y="3673"/>
                  </a:moveTo>
                  <a:cubicBezTo>
                    <a:pt x="7800" y="3673"/>
                    <a:pt x="8522" y="3960"/>
                    <a:pt x="9062" y="4500"/>
                  </a:cubicBezTo>
                  <a:cubicBezTo>
                    <a:pt x="10170" y="5602"/>
                    <a:pt x="10170" y="7393"/>
                    <a:pt x="9062" y="8492"/>
                  </a:cubicBezTo>
                  <a:cubicBezTo>
                    <a:pt x="8522" y="9032"/>
                    <a:pt x="7800" y="9319"/>
                    <a:pt x="7066" y="9319"/>
                  </a:cubicBezTo>
                  <a:cubicBezTo>
                    <a:pt x="6702" y="9319"/>
                    <a:pt x="6334" y="9248"/>
                    <a:pt x="5984" y="9104"/>
                  </a:cubicBezTo>
                  <a:cubicBezTo>
                    <a:pt x="4930" y="8667"/>
                    <a:pt x="4244" y="7637"/>
                    <a:pt x="4244" y="6496"/>
                  </a:cubicBezTo>
                  <a:cubicBezTo>
                    <a:pt x="4244" y="5355"/>
                    <a:pt x="4930" y="4325"/>
                    <a:pt x="5984" y="3888"/>
                  </a:cubicBezTo>
                  <a:cubicBezTo>
                    <a:pt x="6334" y="3744"/>
                    <a:pt x="6702" y="3673"/>
                    <a:pt x="7066" y="3673"/>
                  </a:cubicBezTo>
                  <a:close/>
                  <a:moveTo>
                    <a:pt x="3868" y="9124"/>
                  </a:moveTo>
                  <a:cubicBezTo>
                    <a:pt x="4006" y="9124"/>
                    <a:pt x="4147" y="9176"/>
                    <a:pt x="4262" y="9290"/>
                  </a:cubicBezTo>
                  <a:cubicBezTo>
                    <a:pt x="4481" y="9510"/>
                    <a:pt x="4481" y="9869"/>
                    <a:pt x="4262" y="10088"/>
                  </a:cubicBezTo>
                  <a:cubicBezTo>
                    <a:pt x="4147" y="10204"/>
                    <a:pt x="4005" y="10255"/>
                    <a:pt x="3866" y="10255"/>
                  </a:cubicBezTo>
                  <a:cubicBezTo>
                    <a:pt x="3576" y="10255"/>
                    <a:pt x="3298" y="10031"/>
                    <a:pt x="3298" y="9691"/>
                  </a:cubicBezTo>
                  <a:cubicBezTo>
                    <a:pt x="3298" y="9350"/>
                    <a:pt x="3577" y="9124"/>
                    <a:pt x="3868" y="9124"/>
                  </a:cubicBezTo>
                  <a:close/>
                  <a:moveTo>
                    <a:pt x="8414" y="1"/>
                  </a:moveTo>
                  <a:cubicBezTo>
                    <a:pt x="6466" y="507"/>
                    <a:pt x="4888" y="1425"/>
                    <a:pt x="3518" y="2846"/>
                  </a:cubicBezTo>
                  <a:cubicBezTo>
                    <a:pt x="2169" y="4244"/>
                    <a:pt x="1000" y="6282"/>
                    <a:pt x="1" y="8212"/>
                  </a:cubicBezTo>
                  <a:lnTo>
                    <a:pt x="5337" y="13548"/>
                  </a:lnTo>
                  <a:cubicBezTo>
                    <a:pt x="7267" y="12549"/>
                    <a:pt x="9309" y="11380"/>
                    <a:pt x="10706" y="10031"/>
                  </a:cubicBezTo>
                  <a:cubicBezTo>
                    <a:pt x="12124" y="8664"/>
                    <a:pt x="13039" y="7086"/>
                    <a:pt x="13545" y="5138"/>
                  </a:cubicBezTo>
                  <a:lnTo>
                    <a:pt x="13112" y="5129"/>
                  </a:lnTo>
                  <a:cubicBezTo>
                    <a:pt x="10534" y="5099"/>
                    <a:pt x="8453" y="3015"/>
                    <a:pt x="8420" y="440"/>
                  </a:cubicBezTo>
                  <a:lnTo>
                    <a:pt x="84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318" name="Google Shape;5820;p70">
              <a:extLst>
                <a:ext uri="{FF2B5EF4-FFF2-40B4-BE49-F238E27FC236}">
                  <a16:creationId xmlns:a16="http://schemas.microsoft.com/office/drawing/2014/main" id="{62A8D99F-5F45-6BCF-441E-FC5329356F16}"/>
                </a:ext>
              </a:extLst>
            </p:cNvPr>
            <p:cNvSpPr/>
            <p:nvPr/>
          </p:nvSpPr>
          <p:spPr>
            <a:xfrm>
              <a:off x="1130500" y="4740450"/>
              <a:ext cx="108950" cy="111250"/>
            </a:xfrm>
            <a:custGeom>
              <a:avLst/>
              <a:gdLst/>
              <a:ahLst/>
              <a:cxnLst/>
              <a:rect l="l" t="t" r="r" b="b"/>
              <a:pathLst>
                <a:path w="4358" h="4450" extrusionOk="0">
                  <a:moveTo>
                    <a:pt x="4358" y="1"/>
                  </a:moveTo>
                  <a:lnTo>
                    <a:pt x="4358" y="1"/>
                  </a:lnTo>
                  <a:cubicBezTo>
                    <a:pt x="2906" y="877"/>
                    <a:pt x="1437" y="1609"/>
                    <a:pt x="1" y="2332"/>
                  </a:cubicBezTo>
                  <a:cubicBezTo>
                    <a:pt x="58" y="3090"/>
                    <a:pt x="112" y="3789"/>
                    <a:pt x="118" y="3882"/>
                  </a:cubicBezTo>
                  <a:cubicBezTo>
                    <a:pt x="118" y="4211"/>
                    <a:pt x="387" y="4450"/>
                    <a:pt x="683" y="4450"/>
                  </a:cubicBezTo>
                  <a:cubicBezTo>
                    <a:pt x="767" y="4450"/>
                    <a:pt x="854" y="4430"/>
                    <a:pt x="937" y="4388"/>
                  </a:cubicBezTo>
                  <a:cubicBezTo>
                    <a:pt x="1039" y="4295"/>
                    <a:pt x="3858" y="3208"/>
                    <a:pt x="4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319" name="Google Shape;5821;p70">
              <a:extLst>
                <a:ext uri="{FF2B5EF4-FFF2-40B4-BE49-F238E27FC236}">
                  <a16:creationId xmlns:a16="http://schemas.microsoft.com/office/drawing/2014/main" id="{67E45C4D-E7AA-EB48-C1CC-1AFE88DFDD81}"/>
                </a:ext>
              </a:extLst>
            </p:cNvPr>
            <p:cNvSpPr/>
            <p:nvPr/>
          </p:nvSpPr>
          <p:spPr>
            <a:xfrm>
              <a:off x="927325" y="4539825"/>
              <a:ext cx="114150" cy="109800"/>
            </a:xfrm>
            <a:custGeom>
              <a:avLst/>
              <a:gdLst/>
              <a:ahLst/>
              <a:cxnLst/>
              <a:rect l="l" t="t" r="r" b="b"/>
              <a:pathLst>
                <a:path w="4566" h="4392" extrusionOk="0">
                  <a:moveTo>
                    <a:pt x="4565" y="1"/>
                  </a:moveTo>
                  <a:lnTo>
                    <a:pt x="4565" y="1"/>
                  </a:lnTo>
                  <a:cubicBezTo>
                    <a:pt x="1268" y="459"/>
                    <a:pt x="184" y="3334"/>
                    <a:pt x="91" y="3437"/>
                  </a:cubicBezTo>
                  <a:cubicBezTo>
                    <a:pt x="0" y="3611"/>
                    <a:pt x="9" y="3822"/>
                    <a:pt x="112" y="3988"/>
                  </a:cubicBezTo>
                  <a:cubicBezTo>
                    <a:pt x="295" y="4286"/>
                    <a:pt x="606" y="4232"/>
                    <a:pt x="723" y="4256"/>
                  </a:cubicBezTo>
                  <a:lnTo>
                    <a:pt x="2214" y="4391"/>
                  </a:lnTo>
                  <a:cubicBezTo>
                    <a:pt x="2945" y="2928"/>
                    <a:pt x="3680" y="1458"/>
                    <a:pt x="45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320" name="Google Shape;5822;p70">
              <a:extLst>
                <a:ext uri="{FF2B5EF4-FFF2-40B4-BE49-F238E27FC236}">
                  <a16:creationId xmlns:a16="http://schemas.microsoft.com/office/drawing/2014/main" id="{28A01503-B65B-FC6A-B15B-26161D135264}"/>
                </a:ext>
              </a:extLst>
            </p:cNvPr>
            <p:cNvSpPr/>
            <p:nvPr/>
          </p:nvSpPr>
          <p:spPr>
            <a:xfrm>
              <a:off x="898875" y="4711550"/>
              <a:ext cx="170825" cy="169575"/>
            </a:xfrm>
            <a:custGeom>
              <a:avLst/>
              <a:gdLst/>
              <a:ahLst/>
              <a:cxnLst/>
              <a:rect l="l" t="t" r="r" b="b"/>
              <a:pathLst>
                <a:path w="6833" h="6783" extrusionOk="0">
                  <a:moveTo>
                    <a:pt x="2846" y="1"/>
                  </a:moveTo>
                  <a:cubicBezTo>
                    <a:pt x="1747" y="1052"/>
                    <a:pt x="503" y="4602"/>
                    <a:pt x="63" y="6050"/>
                  </a:cubicBezTo>
                  <a:cubicBezTo>
                    <a:pt x="0" y="6252"/>
                    <a:pt x="54" y="6469"/>
                    <a:pt x="202" y="6616"/>
                  </a:cubicBezTo>
                  <a:cubicBezTo>
                    <a:pt x="309" y="6724"/>
                    <a:pt x="454" y="6782"/>
                    <a:pt x="602" y="6782"/>
                  </a:cubicBezTo>
                  <a:cubicBezTo>
                    <a:pt x="656" y="6782"/>
                    <a:pt x="711" y="6774"/>
                    <a:pt x="765" y="6758"/>
                  </a:cubicBezTo>
                  <a:cubicBezTo>
                    <a:pt x="2225" y="6318"/>
                    <a:pt x="5782" y="5084"/>
                    <a:pt x="6833" y="3981"/>
                  </a:cubicBezTo>
                  <a:cubicBezTo>
                    <a:pt x="6655" y="3900"/>
                    <a:pt x="6492" y="3789"/>
                    <a:pt x="6354" y="3650"/>
                  </a:cubicBezTo>
                  <a:lnTo>
                    <a:pt x="5167" y="2464"/>
                  </a:lnTo>
                  <a:lnTo>
                    <a:pt x="4767" y="2861"/>
                  </a:lnTo>
                  <a:cubicBezTo>
                    <a:pt x="4658" y="2967"/>
                    <a:pt x="4517" y="3020"/>
                    <a:pt x="4375" y="3020"/>
                  </a:cubicBezTo>
                  <a:cubicBezTo>
                    <a:pt x="4231" y="3020"/>
                    <a:pt x="4086" y="2965"/>
                    <a:pt x="3975" y="2855"/>
                  </a:cubicBezTo>
                  <a:cubicBezTo>
                    <a:pt x="3758" y="2638"/>
                    <a:pt x="3755" y="2286"/>
                    <a:pt x="3969" y="2063"/>
                  </a:cubicBezTo>
                  <a:lnTo>
                    <a:pt x="4369" y="1663"/>
                  </a:lnTo>
                  <a:lnTo>
                    <a:pt x="3171" y="464"/>
                  </a:lnTo>
                  <a:cubicBezTo>
                    <a:pt x="3035" y="329"/>
                    <a:pt x="2927" y="172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321" name="Google Shape;5823;p70">
            <a:extLst>
              <a:ext uri="{FF2B5EF4-FFF2-40B4-BE49-F238E27FC236}">
                <a16:creationId xmlns:a16="http://schemas.microsoft.com/office/drawing/2014/main" id="{45C51EBF-9CE9-4781-A46F-A172F4D616BC}"/>
              </a:ext>
            </a:extLst>
          </p:cNvPr>
          <p:cNvGrpSpPr/>
          <p:nvPr/>
        </p:nvGrpSpPr>
        <p:grpSpPr>
          <a:xfrm>
            <a:off x="7177692" y="3912053"/>
            <a:ext cx="452337" cy="411687"/>
            <a:chOff x="1492675" y="4420975"/>
            <a:chExt cx="481825" cy="438525"/>
          </a:xfrm>
          <a:solidFill>
            <a:schemeClr val="tx1"/>
          </a:solidFill>
        </p:grpSpPr>
        <p:sp>
          <p:nvSpPr>
            <p:cNvPr id="322" name="Google Shape;5824;p70">
              <a:extLst>
                <a:ext uri="{FF2B5EF4-FFF2-40B4-BE49-F238E27FC236}">
                  <a16:creationId xmlns:a16="http://schemas.microsoft.com/office/drawing/2014/main" id="{7B05B0E9-5394-1219-2A59-1DF8B414A225}"/>
                </a:ext>
              </a:extLst>
            </p:cNvPr>
            <p:cNvSpPr/>
            <p:nvPr/>
          </p:nvSpPr>
          <p:spPr>
            <a:xfrm>
              <a:off x="1841375" y="4649825"/>
              <a:ext cx="43325" cy="43300"/>
            </a:xfrm>
            <a:custGeom>
              <a:avLst/>
              <a:gdLst/>
              <a:ahLst/>
              <a:cxnLst/>
              <a:rect l="l" t="t" r="r" b="b"/>
              <a:pathLst>
                <a:path w="1733" h="1732" extrusionOk="0">
                  <a:moveTo>
                    <a:pt x="868" y="0"/>
                  </a:moveTo>
                  <a:cubicBezTo>
                    <a:pt x="389" y="0"/>
                    <a:pt x="1" y="386"/>
                    <a:pt x="1" y="865"/>
                  </a:cubicBezTo>
                  <a:cubicBezTo>
                    <a:pt x="1" y="1343"/>
                    <a:pt x="389" y="1732"/>
                    <a:pt x="868" y="1732"/>
                  </a:cubicBezTo>
                  <a:cubicBezTo>
                    <a:pt x="1347" y="1732"/>
                    <a:pt x="1732" y="1343"/>
                    <a:pt x="1732" y="865"/>
                  </a:cubicBezTo>
                  <a:cubicBezTo>
                    <a:pt x="1732" y="386"/>
                    <a:pt x="1347" y="0"/>
                    <a:pt x="8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323" name="Google Shape;5825;p70">
              <a:extLst>
                <a:ext uri="{FF2B5EF4-FFF2-40B4-BE49-F238E27FC236}">
                  <a16:creationId xmlns:a16="http://schemas.microsoft.com/office/drawing/2014/main" id="{83BAF25A-897C-68C1-3788-4884AD011958}"/>
                </a:ext>
              </a:extLst>
            </p:cNvPr>
            <p:cNvSpPr/>
            <p:nvPr/>
          </p:nvSpPr>
          <p:spPr>
            <a:xfrm>
              <a:off x="1582425" y="4649825"/>
              <a:ext cx="43300" cy="43300"/>
            </a:xfrm>
            <a:custGeom>
              <a:avLst/>
              <a:gdLst/>
              <a:ahLst/>
              <a:cxnLst/>
              <a:rect l="l" t="t" r="r" b="b"/>
              <a:pathLst>
                <a:path w="1732" h="1732" extrusionOk="0">
                  <a:moveTo>
                    <a:pt x="864" y="0"/>
                  </a:moveTo>
                  <a:cubicBezTo>
                    <a:pt x="386" y="0"/>
                    <a:pt x="0" y="386"/>
                    <a:pt x="0" y="865"/>
                  </a:cubicBezTo>
                  <a:cubicBezTo>
                    <a:pt x="0" y="1343"/>
                    <a:pt x="386" y="1732"/>
                    <a:pt x="864" y="1732"/>
                  </a:cubicBezTo>
                  <a:cubicBezTo>
                    <a:pt x="1343" y="1732"/>
                    <a:pt x="1732" y="1343"/>
                    <a:pt x="1732" y="865"/>
                  </a:cubicBezTo>
                  <a:cubicBezTo>
                    <a:pt x="1732" y="386"/>
                    <a:pt x="1343" y="0"/>
                    <a:pt x="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324" name="Google Shape;5826;p70">
              <a:extLst>
                <a:ext uri="{FF2B5EF4-FFF2-40B4-BE49-F238E27FC236}">
                  <a16:creationId xmlns:a16="http://schemas.microsoft.com/office/drawing/2014/main" id="{F84C2BCB-939B-5CA6-BD0B-F64D20A0B455}"/>
                </a:ext>
              </a:extLst>
            </p:cNvPr>
            <p:cNvSpPr/>
            <p:nvPr/>
          </p:nvSpPr>
          <p:spPr>
            <a:xfrm>
              <a:off x="1492675" y="4420975"/>
              <a:ext cx="481825" cy="356475"/>
            </a:xfrm>
            <a:custGeom>
              <a:avLst/>
              <a:gdLst/>
              <a:ahLst/>
              <a:cxnLst/>
              <a:rect l="l" t="t" r="r" b="b"/>
              <a:pathLst>
                <a:path w="19273" h="14259" extrusionOk="0">
                  <a:moveTo>
                    <a:pt x="12783" y="1126"/>
                  </a:moveTo>
                  <a:cubicBezTo>
                    <a:pt x="14322" y="1126"/>
                    <a:pt x="15629" y="2382"/>
                    <a:pt x="15822" y="4047"/>
                  </a:cubicBezTo>
                  <a:cubicBezTo>
                    <a:pt x="15825" y="4065"/>
                    <a:pt x="15828" y="4083"/>
                    <a:pt x="15831" y="4099"/>
                  </a:cubicBezTo>
                  <a:lnTo>
                    <a:pt x="16198" y="5854"/>
                  </a:lnTo>
                  <a:lnTo>
                    <a:pt x="9381" y="5854"/>
                  </a:lnTo>
                  <a:lnTo>
                    <a:pt x="11672" y="4099"/>
                  </a:lnTo>
                  <a:cubicBezTo>
                    <a:pt x="11925" y="3909"/>
                    <a:pt x="11973" y="3550"/>
                    <a:pt x="11784" y="3301"/>
                  </a:cubicBezTo>
                  <a:cubicBezTo>
                    <a:pt x="11672" y="3157"/>
                    <a:pt x="11504" y="3082"/>
                    <a:pt x="11334" y="3082"/>
                  </a:cubicBezTo>
                  <a:cubicBezTo>
                    <a:pt x="11212" y="3082"/>
                    <a:pt x="11089" y="3121"/>
                    <a:pt x="10986" y="3201"/>
                  </a:cubicBezTo>
                  <a:lnTo>
                    <a:pt x="7598" y="5800"/>
                  </a:lnTo>
                  <a:cubicBezTo>
                    <a:pt x="7577" y="5818"/>
                    <a:pt x="7556" y="5836"/>
                    <a:pt x="7535" y="5854"/>
                  </a:cubicBezTo>
                  <a:lnTo>
                    <a:pt x="3072" y="5854"/>
                  </a:lnTo>
                  <a:lnTo>
                    <a:pt x="3440" y="4099"/>
                  </a:lnTo>
                  <a:cubicBezTo>
                    <a:pt x="3446" y="4083"/>
                    <a:pt x="3446" y="4065"/>
                    <a:pt x="3449" y="4047"/>
                  </a:cubicBezTo>
                  <a:cubicBezTo>
                    <a:pt x="3641" y="2382"/>
                    <a:pt x="4948" y="1126"/>
                    <a:pt x="6490" y="1126"/>
                  </a:cubicBezTo>
                  <a:close/>
                  <a:moveTo>
                    <a:pt x="11404" y="9606"/>
                  </a:moveTo>
                  <a:cubicBezTo>
                    <a:pt x="11718" y="9606"/>
                    <a:pt x="11967" y="9856"/>
                    <a:pt x="11967" y="10169"/>
                  </a:cubicBezTo>
                  <a:cubicBezTo>
                    <a:pt x="11967" y="10482"/>
                    <a:pt x="11718" y="10735"/>
                    <a:pt x="11404" y="10735"/>
                  </a:cubicBezTo>
                  <a:lnTo>
                    <a:pt x="7755" y="10735"/>
                  </a:lnTo>
                  <a:cubicBezTo>
                    <a:pt x="7442" y="10735"/>
                    <a:pt x="7189" y="10482"/>
                    <a:pt x="7189" y="10169"/>
                  </a:cubicBezTo>
                  <a:cubicBezTo>
                    <a:pt x="7189" y="9856"/>
                    <a:pt x="7442" y="9606"/>
                    <a:pt x="7755" y="9606"/>
                  </a:cubicBezTo>
                  <a:close/>
                  <a:moveTo>
                    <a:pt x="4457" y="8025"/>
                  </a:moveTo>
                  <a:cubicBezTo>
                    <a:pt x="5264" y="8025"/>
                    <a:pt x="5990" y="8510"/>
                    <a:pt x="6300" y="9254"/>
                  </a:cubicBezTo>
                  <a:cubicBezTo>
                    <a:pt x="6607" y="10001"/>
                    <a:pt x="6439" y="10859"/>
                    <a:pt x="5867" y="11428"/>
                  </a:cubicBezTo>
                  <a:cubicBezTo>
                    <a:pt x="5486" y="11811"/>
                    <a:pt x="4976" y="12014"/>
                    <a:pt x="4456" y="12014"/>
                  </a:cubicBezTo>
                  <a:cubicBezTo>
                    <a:pt x="4199" y="12014"/>
                    <a:pt x="3940" y="11964"/>
                    <a:pt x="3693" y="11862"/>
                  </a:cubicBezTo>
                  <a:cubicBezTo>
                    <a:pt x="2949" y="11554"/>
                    <a:pt x="2461" y="10826"/>
                    <a:pt x="2461" y="10019"/>
                  </a:cubicBezTo>
                  <a:cubicBezTo>
                    <a:pt x="2464" y="8920"/>
                    <a:pt x="3355" y="8025"/>
                    <a:pt x="4454" y="8025"/>
                  </a:cubicBezTo>
                  <a:close/>
                  <a:moveTo>
                    <a:pt x="14816" y="8025"/>
                  </a:moveTo>
                  <a:cubicBezTo>
                    <a:pt x="15915" y="8025"/>
                    <a:pt x="16810" y="8917"/>
                    <a:pt x="16810" y="10019"/>
                  </a:cubicBezTo>
                  <a:cubicBezTo>
                    <a:pt x="16810" y="10826"/>
                    <a:pt x="16325" y="11554"/>
                    <a:pt x="15578" y="11862"/>
                  </a:cubicBezTo>
                  <a:cubicBezTo>
                    <a:pt x="15332" y="11964"/>
                    <a:pt x="15073" y="12014"/>
                    <a:pt x="14816" y="12014"/>
                  </a:cubicBezTo>
                  <a:cubicBezTo>
                    <a:pt x="14297" y="12014"/>
                    <a:pt x="13786" y="11811"/>
                    <a:pt x="13404" y="11428"/>
                  </a:cubicBezTo>
                  <a:cubicBezTo>
                    <a:pt x="12835" y="10859"/>
                    <a:pt x="12663" y="10001"/>
                    <a:pt x="12973" y="9254"/>
                  </a:cubicBezTo>
                  <a:cubicBezTo>
                    <a:pt x="13280" y="8510"/>
                    <a:pt x="14009" y="8025"/>
                    <a:pt x="14816" y="8025"/>
                  </a:cubicBezTo>
                  <a:close/>
                  <a:moveTo>
                    <a:pt x="6490" y="0"/>
                  </a:moveTo>
                  <a:cubicBezTo>
                    <a:pt x="4385" y="0"/>
                    <a:pt x="2599" y="1671"/>
                    <a:pt x="2331" y="3894"/>
                  </a:cubicBezTo>
                  <a:lnTo>
                    <a:pt x="1907" y="5917"/>
                  </a:lnTo>
                  <a:cubicBezTo>
                    <a:pt x="799" y="6143"/>
                    <a:pt x="1" y="7119"/>
                    <a:pt x="1" y="8251"/>
                  </a:cubicBezTo>
                  <a:lnTo>
                    <a:pt x="1" y="11877"/>
                  </a:lnTo>
                  <a:cubicBezTo>
                    <a:pt x="1" y="13192"/>
                    <a:pt x="1064" y="14255"/>
                    <a:pt x="2380" y="14258"/>
                  </a:cubicBezTo>
                  <a:lnTo>
                    <a:pt x="16894" y="14258"/>
                  </a:lnTo>
                  <a:cubicBezTo>
                    <a:pt x="18207" y="14255"/>
                    <a:pt x="19270" y="13192"/>
                    <a:pt x="19273" y="11880"/>
                  </a:cubicBezTo>
                  <a:lnTo>
                    <a:pt x="19273" y="8251"/>
                  </a:lnTo>
                  <a:cubicBezTo>
                    <a:pt x="19270" y="7119"/>
                    <a:pt x="18472" y="6143"/>
                    <a:pt x="17364" y="5917"/>
                  </a:cubicBezTo>
                  <a:lnTo>
                    <a:pt x="16939" y="3894"/>
                  </a:lnTo>
                  <a:cubicBezTo>
                    <a:pt x="16671" y="1671"/>
                    <a:pt x="14885" y="0"/>
                    <a:pt x="127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325" name="Google Shape;5827;p70">
              <a:extLst>
                <a:ext uri="{FF2B5EF4-FFF2-40B4-BE49-F238E27FC236}">
                  <a16:creationId xmlns:a16="http://schemas.microsoft.com/office/drawing/2014/main" id="{35641B05-6DA0-BC89-A3E0-B54233B9CEEF}"/>
                </a:ext>
              </a:extLst>
            </p:cNvPr>
            <p:cNvSpPr/>
            <p:nvPr/>
          </p:nvSpPr>
          <p:spPr>
            <a:xfrm>
              <a:off x="1546875" y="4805650"/>
              <a:ext cx="118975" cy="53850"/>
            </a:xfrm>
            <a:custGeom>
              <a:avLst/>
              <a:gdLst/>
              <a:ahLst/>
              <a:cxnLst/>
              <a:rect l="l" t="t" r="r" b="b"/>
              <a:pathLst>
                <a:path w="4759" h="2154" extrusionOk="0">
                  <a:moveTo>
                    <a:pt x="1" y="1"/>
                  </a:moveTo>
                  <a:lnTo>
                    <a:pt x="1" y="458"/>
                  </a:lnTo>
                  <a:cubicBezTo>
                    <a:pt x="1" y="1395"/>
                    <a:pt x="757" y="2151"/>
                    <a:pt x="1693" y="2154"/>
                  </a:cubicBezTo>
                  <a:lnTo>
                    <a:pt x="3063" y="2154"/>
                  </a:lnTo>
                  <a:cubicBezTo>
                    <a:pt x="4000" y="2151"/>
                    <a:pt x="4756" y="1395"/>
                    <a:pt x="4759" y="458"/>
                  </a:cubicBezTo>
                  <a:lnTo>
                    <a:pt x="475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326" name="Google Shape;5828;p70">
              <a:extLst>
                <a:ext uri="{FF2B5EF4-FFF2-40B4-BE49-F238E27FC236}">
                  <a16:creationId xmlns:a16="http://schemas.microsoft.com/office/drawing/2014/main" id="{8B03AA4E-8FB3-A743-4AE3-1B558C2CB504}"/>
                </a:ext>
              </a:extLst>
            </p:cNvPr>
            <p:cNvSpPr/>
            <p:nvPr/>
          </p:nvSpPr>
          <p:spPr>
            <a:xfrm>
              <a:off x="1801325" y="4805650"/>
              <a:ext cx="118975" cy="53850"/>
            </a:xfrm>
            <a:custGeom>
              <a:avLst/>
              <a:gdLst/>
              <a:ahLst/>
              <a:cxnLst/>
              <a:rect l="l" t="t" r="r" b="b"/>
              <a:pathLst>
                <a:path w="4759" h="2154" extrusionOk="0">
                  <a:moveTo>
                    <a:pt x="1" y="1"/>
                  </a:moveTo>
                  <a:lnTo>
                    <a:pt x="1" y="458"/>
                  </a:lnTo>
                  <a:cubicBezTo>
                    <a:pt x="1" y="1395"/>
                    <a:pt x="757" y="2151"/>
                    <a:pt x="1693" y="2154"/>
                  </a:cubicBezTo>
                  <a:lnTo>
                    <a:pt x="3063" y="2154"/>
                  </a:lnTo>
                  <a:cubicBezTo>
                    <a:pt x="4000" y="2151"/>
                    <a:pt x="4756" y="1395"/>
                    <a:pt x="4759" y="458"/>
                  </a:cubicBezTo>
                  <a:lnTo>
                    <a:pt x="475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327" name="Google Shape;5829;p70">
            <a:extLst>
              <a:ext uri="{FF2B5EF4-FFF2-40B4-BE49-F238E27FC236}">
                <a16:creationId xmlns:a16="http://schemas.microsoft.com/office/drawing/2014/main" id="{A6578541-0F9F-6561-753C-7B99EBC78271}"/>
              </a:ext>
            </a:extLst>
          </p:cNvPr>
          <p:cNvGrpSpPr/>
          <p:nvPr/>
        </p:nvGrpSpPr>
        <p:grpSpPr>
          <a:xfrm>
            <a:off x="5997293" y="3341057"/>
            <a:ext cx="458345" cy="452361"/>
            <a:chOff x="6232000" y="1435050"/>
            <a:chExt cx="488225" cy="481850"/>
          </a:xfrm>
          <a:solidFill>
            <a:schemeClr val="tx1"/>
          </a:solidFill>
        </p:grpSpPr>
        <p:sp>
          <p:nvSpPr>
            <p:cNvPr id="328" name="Google Shape;5830;p70">
              <a:extLst>
                <a:ext uri="{FF2B5EF4-FFF2-40B4-BE49-F238E27FC236}">
                  <a16:creationId xmlns:a16="http://schemas.microsoft.com/office/drawing/2014/main" id="{FD748967-4622-D5CB-7DCF-8A7ECAF285F6}"/>
                </a:ext>
              </a:extLst>
            </p:cNvPr>
            <p:cNvSpPr/>
            <p:nvPr/>
          </p:nvSpPr>
          <p:spPr>
            <a:xfrm>
              <a:off x="6578000" y="1463375"/>
              <a:ext cx="83150" cy="78250"/>
            </a:xfrm>
            <a:custGeom>
              <a:avLst/>
              <a:gdLst/>
              <a:ahLst/>
              <a:cxnLst/>
              <a:rect l="l" t="t" r="r" b="b"/>
              <a:pathLst>
                <a:path w="3326" h="3130" extrusionOk="0">
                  <a:moveTo>
                    <a:pt x="482" y="1"/>
                  </a:moveTo>
                  <a:cubicBezTo>
                    <a:pt x="280" y="1"/>
                    <a:pt x="95" y="114"/>
                    <a:pt x="1" y="293"/>
                  </a:cubicBezTo>
                  <a:lnTo>
                    <a:pt x="3322" y="3130"/>
                  </a:lnTo>
                  <a:lnTo>
                    <a:pt x="3322" y="564"/>
                  </a:lnTo>
                  <a:cubicBezTo>
                    <a:pt x="3325" y="253"/>
                    <a:pt x="3072" y="1"/>
                    <a:pt x="2761" y="1"/>
                  </a:cubicBezTo>
                  <a:cubicBezTo>
                    <a:pt x="2760" y="1"/>
                    <a:pt x="2758" y="1"/>
                    <a:pt x="2756" y="1"/>
                  </a:cubicBezTo>
                  <a:lnTo>
                    <a:pt x="497" y="1"/>
                  </a:lnTo>
                  <a:cubicBezTo>
                    <a:pt x="492" y="1"/>
                    <a:pt x="487" y="1"/>
                    <a:pt x="4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329" name="Google Shape;5831;p70">
              <a:extLst>
                <a:ext uri="{FF2B5EF4-FFF2-40B4-BE49-F238E27FC236}">
                  <a16:creationId xmlns:a16="http://schemas.microsoft.com/office/drawing/2014/main" id="{94B5D7F9-C8F6-75F5-C51E-289AC96E9E32}"/>
                </a:ext>
              </a:extLst>
            </p:cNvPr>
            <p:cNvSpPr/>
            <p:nvPr/>
          </p:nvSpPr>
          <p:spPr>
            <a:xfrm>
              <a:off x="6421725" y="1773850"/>
              <a:ext cx="112950" cy="143050"/>
            </a:xfrm>
            <a:custGeom>
              <a:avLst/>
              <a:gdLst/>
              <a:ahLst/>
              <a:cxnLst/>
              <a:rect l="l" t="t" r="r" b="b"/>
              <a:pathLst>
                <a:path w="4518" h="5722" extrusionOk="0">
                  <a:moveTo>
                    <a:pt x="2822" y="1130"/>
                  </a:moveTo>
                  <a:cubicBezTo>
                    <a:pt x="3325" y="1130"/>
                    <a:pt x="3578" y="1738"/>
                    <a:pt x="3222" y="2093"/>
                  </a:cubicBezTo>
                  <a:cubicBezTo>
                    <a:pt x="3106" y="2209"/>
                    <a:pt x="2964" y="2260"/>
                    <a:pt x="2825" y="2260"/>
                  </a:cubicBezTo>
                  <a:cubicBezTo>
                    <a:pt x="2535" y="2260"/>
                    <a:pt x="2259" y="2036"/>
                    <a:pt x="2259" y="1696"/>
                  </a:cubicBezTo>
                  <a:cubicBezTo>
                    <a:pt x="2259" y="1383"/>
                    <a:pt x="2509" y="1130"/>
                    <a:pt x="2822" y="1130"/>
                  </a:cubicBezTo>
                  <a:close/>
                  <a:moveTo>
                    <a:pt x="0" y="1"/>
                  </a:moveTo>
                  <a:lnTo>
                    <a:pt x="0" y="5722"/>
                  </a:lnTo>
                  <a:lnTo>
                    <a:pt x="4517" y="5722"/>
                  </a:lnTo>
                  <a:lnTo>
                    <a:pt x="451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330" name="Google Shape;5832;p70">
              <a:extLst>
                <a:ext uri="{FF2B5EF4-FFF2-40B4-BE49-F238E27FC236}">
                  <a16:creationId xmlns:a16="http://schemas.microsoft.com/office/drawing/2014/main" id="{EB2985ED-14A7-875D-7035-3AF96BD7F71A}"/>
                </a:ext>
              </a:extLst>
            </p:cNvPr>
            <p:cNvSpPr/>
            <p:nvPr/>
          </p:nvSpPr>
          <p:spPr>
            <a:xfrm>
              <a:off x="6448975" y="1632700"/>
              <a:ext cx="56475" cy="56475"/>
            </a:xfrm>
            <a:custGeom>
              <a:avLst/>
              <a:gdLst/>
              <a:ahLst/>
              <a:cxnLst/>
              <a:rect l="l" t="t" r="r" b="b"/>
              <a:pathLst>
                <a:path w="2259" h="2259" extrusionOk="0">
                  <a:moveTo>
                    <a:pt x="0" y="0"/>
                  </a:moveTo>
                  <a:lnTo>
                    <a:pt x="0" y="2259"/>
                  </a:lnTo>
                  <a:lnTo>
                    <a:pt x="2259" y="2259"/>
                  </a:lnTo>
                  <a:lnTo>
                    <a:pt x="225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331" name="Google Shape;5833;p70">
              <a:extLst>
                <a:ext uri="{FF2B5EF4-FFF2-40B4-BE49-F238E27FC236}">
                  <a16:creationId xmlns:a16="http://schemas.microsoft.com/office/drawing/2014/main" id="{FF7945E3-A43E-33DE-A1BC-DD213B641EE0}"/>
                </a:ext>
              </a:extLst>
            </p:cNvPr>
            <p:cNvSpPr/>
            <p:nvPr/>
          </p:nvSpPr>
          <p:spPr>
            <a:xfrm>
              <a:off x="6232000" y="1435050"/>
              <a:ext cx="488225" cy="237825"/>
            </a:xfrm>
            <a:custGeom>
              <a:avLst/>
              <a:gdLst/>
              <a:ahLst/>
              <a:cxnLst/>
              <a:rect l="l" t="t" r="r" b="b"/>
              <a:pathLst>
                <a:path w="19529" h="9513" extrusionOk="0">
                  <a:moveTo>
                    <a:pt x="9821" y="0"/>
                  </a:moveTo>
                  <a:cubicBezTo>
                    <a:pt x="9559" y="0"/>
                    <a:pt x="9297" y="92"/>
                    <a:pt x="9086" y="276"/>
                  </a:cubicBezTo>
                  <a:lnTo>
                    <a:pt x="531" y="7521"/>
                  </a:lnTo>
                  <a:cubicBezTo>
                    <a:pt x="61" y="7921"/>
                    <a:pt x="1" y="8626"/>
                    <a:pt x="395" y="9099"/>
                  </a:cubicBezTo>
                  <a:cubicBezTo>
                    <a:pt x="620" y="9369"/>
                    <a:pt x="942" y="9508"/>
                    <a:pt x="1266" y="9508"/>
                  </a:cubicBezTo>
                  <a:cubicBezTo>
                    <a:pt x="1525" y="9508"/>
                    <a:pt x="1785" y="9419"/>
                    <a:pt x="1997" y="9237"/>
                  </a:cubicBezTo>
                  <a:lnTo>
                    <a:pt x="9821" y="2622"/>
                  </a:lnTo>
                  <a:lnTo>
                    <a:pt x="17544" y="9240"/>
                  </a:lnTo>
                  <a:cubicBezTo>
                    <a:pt x="17759" y="9425"/>
                    <a:pt x="18019" y="9513"/>
                    <a:pt x="18278" y="9513"/>
                  </a:cubicBezTo>
                  <a:cubicBezTo>
                    <a:pt x="18661" y="9513"/>
                    <a:pt x="19039" y="9318"/>
                    <a:pt x="19252" y="8954"/>
                  </a:cubicBezTo>
                  <a:cubicBezTo>
                    <a:pt x="19529" y="8482"/>
                    <a:pt x="19430" y="7879"/>
                    <a:pt x="19014" y="7524"/>
                  </a:cubicBezTo>
                  <a:lnTo>
                    <a:pt x="10555" y="276"/>
                  </a:lnTo>
                  <a:cubicBezTo>
                    <a:pt x="10345" y="92"/>
                    <a:pt x="10083" y="0"/>
                    <a:pt x="98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332" name="Google Shape;5834;p70">
              <a:extLst>
                <a:ext uri="{FF2B5EF4-FFF2-40B4-BE49-F238E27FC236}">
                  <a16:creationId xmlns:a16="http://schemas.microsoft.com/office/drawing/2014/main" id="{617FC869-4865-5C01-3495-7D0B0120BBE9}"/>
                </a:ext>
              </a:extLst>
            </p:cNvPr>
            <p:cNvSpPr/>
            <p:nvPr/>
          </p:nvSpPr>
          <p:spPr>
            <a:xfrm>
              <a:off x="6291025" y="1537700"/>
              <a:ext cx="369800" cy="379200"/>
            </a:xfrm>
            <a:custGeom>
              <a:avLst/>
              <a:gdLst/>
              <a:ahLst/>
              <a:cxnLst/>
              <a:rect l="l" t="t" r="r" b="b"/>
              <a:pathLst>
                <a:path w="14792" h="15168" extrusionOk="0">
                  <a:moveTo>
                    <a:pt x="9143" y="2671"/>
                  </a:moveTo>
                  <a:cubicBezTo>
                    <a:pt x="9453" y="2671"/>
                    <a:pt x="9706" y="2924"/>
                    <a:pt x="9706" y="3237"/>
                  </a:cubicBezTo>
                  <a:lnTo>
                    <a:pt x="9706" y="6625"/>
                  </a:lnTo>
                  <a:cubicBezTo>
                    <a:pt x="9706" y="6935"/>
                    <a:pt x="9453" y="7188"/>
                    <a:pt x="9143" y="7188"/>
                  </a:cubicBezTo>
                  <a:lnTo>
                    <a:pt x="5755" y="7188"/>
                  </a:lnTo>
                  <a:cubicBezTo>
                    <a:pt x="5442" y="7188"/>
                    <a:pt x="5189" y="6935"/>
                    <a:pt x="5189" y="6625"/>
                  </a:cubicBezTo>
                  <a:lnTo>
                    <a:pt x="5189" y="3237"/>
                  </a:lnTo>
                  <a:cubicBezTo>
                    <a:pt x="5189" y="2924"/>
                    <a:pt x="5442" y="2671"/>
                    <a:pt x="5755" y="2671"/>
                  </a:cubicBezTo>
                  <a:close/>
                  <a:moveTo>
                    <a:pt x="7448" y="0"/>
                  </a:moveTo>
                  <a:lnTo>
                    <a:pt x="4" y="6291"/>
                  </a:lnTo>
                  <a:lnTo>
                    <a:pt x="4" y="14605"/>
                  </a:lnTo>
                  <a:cubicBezTo>
                    <a:pt x="1" y="14913"/>
                    <a:pt x="254" y="15168"/>
                    <a:pt x="564" y="15168"/>
                  </a:cubicBezTo>
                  <a:cubicBezTo>
                    <a:pt x="566" y="15168"/>
                    <a:pt x="568" y="15168"/>
                    <a:pt x="570" y="15168"/>
                  </a:cubicBezTo>
                  <a:lnTo>
                    <a:pt x="4060" y="15168"/>
                  </a:lnTo>
                  <a:lnTo>
                    <a:pt x="4060" y="8883"/>
                  </a:lnTo>
                  <a:cubicBezTo>
                    <a:pt x="4060" y="8570"/>
                    <a:pt x="4313" y="8317"/>
                    <a:pt x="4626" y="8317"/>
                  </a:cubicBezTo>
                  <a:lnTo>
                    <a:pt x="10272" y="8317"/>
                  </a:lnTo>
                  <a:cubicBezTo>
                    <a:pt x="10582" y="8317"/>
                    <a:pt x="10835" y="8570"/>
                    <a:pt x="10835" y="8883"/>
                  </a:cubicBezTo>
                  <a:lnTo>
                    <a:pt x="10835" y="15168"/>
                  </a:lnTo>
                  <a:lnTo>
                    <a:pt x="14223" y="15168"/>
                  </a:lnTo>
                  <a:cubicBezTo>
                    <a:pt x="14225" y="15168"/>
                    <a:pt x="14227" y="15168"/>
                    <a:pt x="14228" y="15168"/>
                  </a:cubicBezTo>
                  <a:cubicBezTo>
                    <a:pt x="14539" y="15168"/>
                    <a:pt x="14792" y="14913"/>
                    <a:pt x="14789" y="14605"/>
                  </a:cubicBezTo>
                  <a:lnTo>
                    <a:pt x="14789" y="6291"/>
                  </a:lnTo>
                  <a:lnTo>
                    <a:pt x="744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333" name="Google Shape;5835;p70">
            <a:extLst>
              <a:ext uri="{FF2B5EF4-FFF2-40B4-BE49-F238E27FC236}">
                <a16:creationId xmlns:a16="http://schemas.microsoft.com/office/drawing/2014/main" id="{82FD0068-0D10-638C-BCBD-05A022017BB1}"/>
              </a:ext>
            </a:extLst>
          </p:cNvPr>
          <p:cNvGrpSpPr/>
          <p:nvPr/>
        </p:nvGrpSpPr>
        <p:grpSpPr>
          <a:xfrm>
            <a:off x="1011608" y="3892602"/>
            <a:ext cx="399905" cy="450389"/>
            <a:chOff x="924450" y="2028975"/>
            <a:chExt cx="425975" cy="479750"/>
          </a:xfrm>
          <a:solidFill>
            <a:schemeClr val="tx1"/>
          </a:solidFill>
        </p:grpSpPr>
        <p:sp>
          <p:nvSpPr>
            <p:cNvPr id="334" name="Google Shape;5836;p70">
              <a:extLst>
                <a:ext uri="{FF2B5EF4-FFF2-40B4-BE49-F238E27FC236}">
                  <a16:creationId xmlns:a16="http://schemas.microsoft.com/office/drawing/2014/main" id="{915BDE1E-996C-E779-1410-AD101E22EE7D}"/>
                </a:ext>
              </a:extLst>
            </p:cNvPr>
            <p:cNvSpPr/>
            <p:nvPr/>
          </p:nvSpPr>
          <p:spPr>
            <a:xfrm>
              <a:off x="1035500" y="2028975"/>
              <a:ext cx="314925" cy="153075"/>
            </a:xfrm>
            <a:custGeom>
              <a:avLst/>
              <a:gdLst/>
              <a:ahLst/>
              <a:cxnLst/>
              <a:rect l="l" t="t" r="r" b="b"/>
              <a:pathLst>
                <a:path w="12597" h="6123" extrusionOk="0">
                  <a:moveTo>
                    <a:pt x="12036" y="0"/>
                  </a:moveTo>
                  <a:cubicBezTo>
                    <a:pt x="11993" y="0"/>
                    <a:pt x="11948" y="5"/>
                    <a:pt x="11904" y="16"/>
                  </a:cubicBezTo>
                  <a:lnTo>
                    <a:pt x="437" y="2696"/>
                  </a:lnTo>
                  <a:cubicBezTo>
                    <a:pt x="181" y="2753"/>
                    <a:pt x="0" y="2982"/>
                    <a:pt x="0" y="3244"/>
                  </a:cubicBezTo>
                  <a:lnTo>
                    <a:pt x="0" y="6123"/>
                  </a:lnTo>
                  <a:lnTo>
                    <a:pt x="12596" y="3181"/>
                  </a:lnTo>
                  <a:lnTo>
                    <a:pt x="12596" y="564"/>
                  </a:lnTo>
                  <a:cubicBezTo>
                    <a:pt x="12596" y="245"/>
                    <a:pt x="12338" y="0"/>
                    <a:pt x="12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335" name="Google Shape;5837;p70">
              <a:extLst>
                <a:ext uri="{FF2B5EF4-FFF2-40B4-BE49-F238E27FC236}">
                  <a16:creationId xmlns:a16="http://schemas.microsoft.com/office/drawing/2014/main" id="{1E2ECCFC-DAEB-239B-2565-CE7C4B031EDB}"/>
                </a:ext>
              </a:extLst>
            </p:cNvPr>
            <p:cNvSpPr/>
            <p:nvPr/>
          </p:nvSpPr>
          <p:spPr>
            <a:xfrm>
              <a:off x="1212475" y="2137450"/>
              <a:ext cx="137950" cy="304275"/>
            </a:xfrm>
            <a:custGeom>
              <a:avLst/>
              <a:gdLst/>
              <a:ahLst/>
              <a:cxnLst/>
              <a:rect l="l" t="t" r="r" b="b"/>
              <a:pathLst>
                <a:path w="5518" h="12171" extrusionOk="0">
                  <a:moveTo>
                    <a:pt x="5517" y="1"/>
                  </a:moveTo>
                  <a:lnTo>
                    <a:pt x="4388" y="266"/>
                  </a:lnTo>
                  <a:lnTo>
                    <a:pt x="4388" y="7345"/>
                  </a:lnTo>
                  <a:cubicBezTo>
                    <a:pt x="3943" y="7029"/>
                    <a:pt x="3410" y="6861"/>
                    <a:pt x="2865" y="6861"/>
                  </a:cubicBezTo>
                  <a:cubicBezTo>
                    <a:pt x="1790" y="6861"/>
                    <a:pt x="823" y="7508"/>
                    <a:pt x="410" y="8499"/>
                  </a:cubicBezTo>
                  <a:cubicBezTo>
                    <a:pt x="1" y="9492"/>
                    <a:pt x="227" y="10634"/>
                    <a:pt x="986" y="11392"/>
                  </a:cubicBezTo>
                  <a:cubicBezTo>
                    <a:pt x="1495" y="11900"/>
                    <a:pt x="2174" y="12170"/>
                    <a:pt x="2865" y="12170"/>
                  </a:cubicBezTo>
                  <a:cubicBezTo>
                    <a:pt x="3207" y="12170"/>
                    <a:pt x="3551" y="12104"/>
                    <a:pt x="3879" y="11968"/>
                  </a:cubicBezTo>
                  <a:cubicBezTo>
                    <a:pt x="4873" y="11558"/>
                    <a:pt x="5517" y="10588"/>
                    <a:pt x="5517" y="9516"/>
                  </a:cubicBezTo>
                  <a:lnTo>
                    <a:pt x="551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336" name="Google Shape;5838;p70">
              <a:extLst>
                <a:ext uri="{FF2B5EF4-FFF2-40B4-BE49-F238E27FC236}">
                  <a16:creationId xmlns:a16="http://schemas.microsoft.com/office/drawing/2014/main" id="{0E092379-4F8E-AAD1-02E1-DBFAC04356F0}"/>
                </a:ext>
              </a:extLst>
            </p:cNvPr>
            <p:cNvSpPr/>
            <p:nvPr/>
          </p:nvSpPr>
          <p:spPr>
            <a:xfrm>
              <a:off x="924450" y="2204450"/>
              <a:ext cx="139300" cy="304275"/>
            </a:xfrm>
            <a:custGeom>
              <a:avLst/>
              <a:gdLst/>
              <a:ahLst/>
              <a:cxnLst/>
              <a:rect l="l" t="t" r="r" b="b"/>
              <a:pathLst>
                <a:path w="5572" h="12171" extrusionOk="0">
                  <a:moveTo>
                    <a:pt x="5572" y="1"/>
                  </a:moveTo>
                  <a:lnTo>
                    <a:pt x="4442" y="263"/>
                  </a:lnTo>
                  <a:lnTo>
                    <a:pt x="4442" y="7345"/>
                  </a:lnTo>
                  <a:cubicBezTo>
                    <a:pt x="3982" y="7023"/>
                    <a:pt x="3449" y="6864"/>
                    <a:pt x="2917" y="6864"/>
                  </a:cubicBezTo>
                  <a:cubicBezTo>
                    <a:pt x="2291" y="6864"/>
                    <a:pt x="1668" y="7085"/>
                    <a:pt x="1169" y="7520"/>
                  </a:cubicBezTo>
                  <a:cubicBezTo>
                    <a:pt x="251" y="8327"/>
                    <a:pt x="1" y="9655"/>
                    <a:pt x="564" y="10742"/>
                  </a:cubicBezTo>
                  <a:cubicBezTo>
                    <a:pt x="1030" y="11634"/>
                    <a:pt x="1946" y="12171"/>
                    <a:pt x="2916" y="12171"/>
                  </a:cubicBezTo>
                  <a:cubicBezTo>
                    <a:pt x="3126" y="12171"/>
                    <a:pt x="3338" y="12146"/>
                    <a:pt x="3548" y="12094"/>
                  </a:cubicBezTo>
                  <a:cubicBezTo>
                    <a:pt x="4738" y="11802"/>
                    <a:pt x="5572" y="10739"/>
                    <a:pt x="5572" y="9516"/>
                  </a:cubicBezTo>
                  <a:lnTo>
                    <a:pt x="557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337" name="Google Shape;5839;p70">
            <a:extLst>
              <a:ext uri="{FF2B5EF4-FFF2-40B4-BE49-F238E27FC236}">
                <a16:creationId xmlns:a16="http://schemas.microsoft.com/office/drawing/2014/main" id="{EB92BC54-FDA4-B1BA-7FDE-4334EAF3AC70}"/>
              </a:ext>
            </a:extLst>
          </p:cNvPr>
          <p:cNvGrpSpPr/>
          <p:nvPr/>
        </p:nvGrpSpPr>
        <p:grpSpPr>
          <a:xfrm>
            <a:off x="7717666" y="3892620"/>
            <a:ext cx="456773" cy="450553"/>
            <a:chOff x="2084100" y="4400250"/>
            <a:chExt cx="486550" cy="479925"/>
          </a:xfrm>
          <a:solidFill>
            <a:schemeClr val="tx1"/>
          </a:solidFill>
        </p:grpSpPr>
        <p:sp>
          <p:nvSpPr>
            <p:cNvPr id="338" name="Google Shape;5840;p70">
              <a:extLst>
                <a:ext uri="{FF2B5EF4-FFF2-40B4-BE49-F238E27FC236}">
                  <a16:creationId xmlns:a16="http://schemas.microsoft.com/office/drawing/2014/main" id="{F49940FD-8F63-7422-43E5-DC75708944E8}"/>
                </a:ext>
              </a:extLst>
            </p:cNvPr>
            <p:cNvSpPr/>
            <p:nvPr/>
          </p:nvSpPr>
          <p:spPr>
            <a:xfrm>
              <a:off x="2084100" y="4652250"/>
              <a:ext cx="105325" cy="90050"/>
            </a:xfrm>
            <a:custGeom>
              <a:avLst/>
              <a:gdLst/>
              <a:ahLst/>
              <a:cxnLst/>
              <a:rect l="l" t="t" r="r" b="b"/>
              <a:pathLst>
                <a:path w="4213" h="3602" extrusionOk="0">
                  <a:moveTo>
                    <a:pt x="2260" y="1"/>
                  </a:moveTo>
                  <a:cubicBezTo>
                    <a:pt x="2109" y="1"/>
                    <a:pt x="1966" y="60"/>
                    <a:pt x="1858" y="168"/>
                  </a:cubicBezTo>
                  <a:lnTo>
                    <a:pt x="259" y="1764"/>
                  </a:lnTo>
                  <a:cubicBezTo>
                    <a:pt x="0" y="2023"/>
                    <a:pt x="54" y="2457"/>
                    <a:pt x="367" y="2647"/>
                  </a:cubicBezTo>
                  <a:lnTo>
                    <a:pt x="1957" y="3601"/>
                  </a:lnTo>
                  <a:cubicBezTo>
                    <a:pt x="2078" y="3228"/>
                    <a:pt x="2274" y="2885"/>
                    <a:pt x="2533" y="2592"/>
                  </a:cubicBezTo>
                  <a:lnTo>
                    <a:pt x="4213" y="274"/>
                  </a:lnTo>
                  <a:lnTo>
                    <a:pt x="2337" y="6"/>
                  </a:lnTo>
                  <a:cubicBezTo>
                    <a:pt x="2311" y="2"/>
                    <a:pt x="2285" y="1"/>
                    <a:pt x="22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339" name="Google Shape;5841;p70">
              <a:extLst>
                <a:ext uri="{FF2B5EF4-FFF2-40B4-BE49-F238E27FC236}">
                  <a16:creationId xmlns:a16="http://schemas.microsoft.com/office/drawing/2014/main" id="{553741D9-645C-771F-9941-CD6B7ADCC904}"/>
                </a:ext>
              </a:extLst>
            </p:cNvPr>
            <p:cNvSpPr/>
            <p:nvPr/>
          </p:nvSpPr>
          <p:spPr>
            <a:xfrm>
              <a:off x="2372575" y="4644175"/>
              <a:ext cx="175875" cy="226275"/>
            </a:xfrm>
            <a:custGeom>
              <a:avLst/>
              <a:gdLst/>
              <a:ahLst/>
              <a:cxnLst/>
              <a:rect l="l" t="t" r="r" b="b"/>
              <a:pathLst>
                <a:path w="7035" h="9051" extrusionOk="0">
                  <a:moveTo>
                    <a:pt x="4469" y="1"/>
                  </a:moveTo>
                  <a:cubicBezTo>
                    <a:pt x="3981" y="467"/>
                    <a:pt x="3466" y="901"/>
                    <a:pt x="2927" y="1304"/>
                  </a:cubicBezTo>
                  <a:lnTo>
                    <a:pt x="0" y="3436"/>
                  </a:lnTo>
                  <a:lnTo>
                    <a:pt x="3406" y="8787"/>
                  </a:lnTo>
                  <a:cubicBezTo>
                    <a:pt x="3514" y="8960"/>
                    <a:pt x="3697" y="9050"/>
                    <a:pt x="3882" y="9050"/>
                  </a:cubicBezTo>
                  <a:cubicBezTo>
                    <a:pt x="4025" y="9050"/>
                    <a:pt x="4170" y="8996"/>
                    <a:pt x="4282" y="8884"/>
                  </a:cubicBezTo>
                  <a:cubicBezTo>
                    <a:pt x="5818" y="7348"/>
                    <a:pt x="5990" y="7173"/>
                    <a:pt x="6821" y="6345"/>
                  </a:cubicBezTo>
                  <a:cubicBezTo>
                    <a:pt x="7034" y="6125"/>
                    <a:pt x="7031" y="5773"/>
                    <a:pt x="6812" y="5553"/>
                  </a:cubicBezTo>
                  <a:cubicBezTo>
                    <a:pt x="6702" y="5444"/>
                    <a:pt x="6558" y="5389"/>
                    <a:pt x="6413" y="5389"/>
                  </a:cubicBezTo>
                  <a:cubicBezTo>
                    <a:pt x="6272" y="5389"/>
                    <a:pt x="6130" y="5441"/>
                    <a:pt x="6020" y="5547"/>
                  </a:cubicBezTo>
                  <a:lnTo>
                    <a:pt x="5800" y="5767"/>
                  </a:lnTo>
                  <a:lnTo>
                    <a:pt x="5201" y="3174"/>
                  </a:lnTo>
                  <a:lnTo>
                    <a:pt x="5920" y="2455"/>
                  </a:lnTo>
                  <a:cubicBezTo>
                    <a:pt x="6134" y="2232"/>
                    <a:pt x="6131" y="1880"/>
                    <a:pt x="5914" y="1663"/>
                  </a:cubicBezTo>
                  <a:cubicBezTo>
                    <a:pt x="5804" y="1551"/>
                    <a:pt x="5660" y="1496"/>
                    <a:pt x="5515" y="1496"/>
                  </a:cubicBezTo>
                  <a:cubicBezTo>
                    <a:pt x="5374" y="1496"/>
                    <a:pt x="5232" y="1548"/>
                    <a:pt x="5122" y="1654"/>
                  </a:cubicBezTo>
                  <a:lnTo>
                    <a:pt x="4903" y="1877"/>
                  </a:lnTo>
                  <a:lnTo>
                    <a:pt x="446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340" name="Google Shape;5842;p70">
              <a:extLst>
                <a:ext uri="{FF2B5EF4-FFF2-40B4-BE49-F238E27FC236}">
                  <a16:creationId xmlns:a16="http://schemas.microsoft.com/office/drawing/2014/main" id="{4F5EB9F4-DC7C-87F4-F8FC-FFB3838F977C}"/>
                </a:ext>
              </a:extLst>
            </p:cNvPr>
            <p:cNvSpPr/>
            <p:nvPr/>
          </p:nvSpPr>
          <p:spPr>
            <a:xfrm>
              <a:off x="2093950" y="4419400"/>
              <a:ext cx="228500" cy="174750"/>
            </a:xfrm>
            <a:custGeom>
              <a:avLst/>
              <a:gdLst/>
              <a:ahLst/>
              <a:cxnLst/>
              <a:rect l="l" t="t" r="r" b="b"/>
              <a:pathLst>
                <a:path w="9140" h="6990" extrusionOk="0">
                  <a:moveTo>
                    <a:pt x="3194" y="1"/>
                  </a:moveTo>
                  <a:cubicBezTo>
                    <a:pt x="3049" y="1"/>
                    <a:pt x="2905" y="56"/>
                    <a:pt x="2795" y="166"/>
                  </a:cubicBezTo>
                  <a:lnTo>
                    <a:pt x="257" y="2704"/>
                  </a:lnTo>
                  <a:cubicBezTo>
                    <a:pt x="1" y="2960"/>
                    <a:pt x="46" y="3385"/>
                    <a:pt x="350" y="3580"/>
                  </a:cubicBezTo>
                  <a:lnTo>
                    <a:pt x="5707" y="6989"/>
                  </a:lnTo>
                  <a:lnTo>
                    <a:pt x="7824" y="4071"/>
                  </a:lnTo>
                  <a:cubicBezTo>
                    <a:pt x="8230" y="3526"/>
                    <a:pt x="8670" y="3008"/>
                    <a:pt x="9140" y="2517"/>
                  </a:cubicBezTo>
                  <a:lnTo>
                    <a:pt x="7264" y="2084"/>
                  </a:lnTo>
                  <a:lnTo>
                    <a:pt x="7484" y="1864"/>
                  </a:lnTo>
                  <a:cubicBezTo>
                    <a:pt x="7697" y="1641"/>
                    <a:pt x="7694" y="1289"/>
                    <a:pt x="7478" y="1072"/>
                  </a:cubicBezTo>
                  <a:cubicBezTo>
                    <a:pt x="7368" y="961"/>
                    <a:pt x="7223" y="905"/>
                    <a:pt x="7078" y="905"/>
                  </a:cubicBezTo>
                  <a:cubicBezTo>
                    <a:pt x="6937" y="905"/>
                    <a:pt x="6795" y="958"/>
                    <a:pt x="6686" y="1063"/>
                  </a:cubicBezTo>
                  <a:lnTo>
                    <a:pt x="5966" y="1786"/>
                  </a:lnTo>
                  <a:lnTo>
                    <a:pt x="3370" y="1186"/>
                  </a:lnTo>
                  <a:lnTo>
                    <a:pt x="3593" y="964"/>
                  </a:lnTo>
                  <a:cubicBezTo>
                    <a:pt x="3813" y="744"/>
                    <a:pt x="3813" y="385"/>
                    <a:pt x="3593" y="166"/>
                  </a:cubicBezTo>
                  <a:cubicBezTo>
                    <a:pt x="3483" y="56"/>
                    <a:pt x="3339" y="1"/>
                    <a:pt x="3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341" name="Google Shape;5843;p70">
              <a:extLst>
                <a:ext uri="{FF2B5EF4-FFF2-40B4-BE49-F238E27FC236}">
                  <a16:creationId xmlns:a16="http://schemas.microsoft.com/office/drawing/2014/main" id="{DF987461-4714-C6E7-0106-DB174A6609B7}"/>
                </a:ext>
              </a:extLst>
            </p:cNvPr>
            <p:cNvSpPr/>
            <p:nvPr/>
          </p:nvSpPr>
          <p:spPr>
            <a:xfrm>
              <a:off x="2224425" y="4777500"/>
              <a:ext cx="90425" cy="102675"/>
            </a:xfrm>
            <a:custGeom>
              <a:avLst/>
              <a:gdLst/>
              <a:ahLst/>
              <a:cxnLst/>
              <a:rect l="l" t="t" r="r" b="b"/>
              <a:pathLst>
                <a:path w="3617" h="4107" extrusionOk="0">
                  <a:moveTo>
                    <a:pt x="3324" y="0"/>
                  </a:moveTo>
                  <a:lnTo>
                    <a:pt x="846" y="1804"/>
                  </a:lnTo>
                  <a:cubicBezTo>
                    <a:pt x="638" y="1994"/>
                    <a:pt x="340" y="2144"/>
                    <a:pt x="0" y="2250"/>
                  </a:cubicBezTo>
                  <a:lnTo>
                    <a:pt x="949" y="3831"/>
                  </a:lnTo>
                  <a:cubicBezTo>
                    <a:pt x="1057" y="4011"/>
                    <a:pt x="1245" y="4106"/>
                    <a:pt x="1435" y="4106"/>
                  </a:cubicBezTo>
                  <a:cubicBezTo>
                    <a:pt x="1578" y="4106"/>
                    <a:pt x="1723" y="4052"/>
                    <a:pt x="1834" y="3939"/>
                  </a:cubicBezTo>
                  <a:lnTo>
                    <a:pt x="3430" y="2343"/>
                  </a:lnTo>
                  <a:cubicBezTo>
                    <a:pt x="3556" y="2217"/>
                    <a:pt x="3617" y="2039"/>
                    <a:pt x="3589" y="1864"/>
                  </a:cubicBezTo>
                  <a:lnTo>
                    <a:pt x="332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342" name="Google Shape;5844;p70">
              <a:extLst>
                <a:ext uri="{FF2B5EF4-FFF2-40B4-BE49-F238E27FC236}">
                  <a16:creationId xmlns:a16="http://schemas.microsoft.com/office/drawing/2014/main" id="{3AE78EF0-B0BA-1041-05A7-C7E58A06F872}"/>
                </a:ext>
              </a:extLst>
            </p:cNvPr>
            <p:cNvSpPr/>
            <p:nvPr/>
          </p:nvSpPr>
          <p:spPr>
            <a:xfrm>
              <a:off x="2454100" y="4400250"/>
              <a:ext cx="116550" cy="107300"/>
            </a:xfrm>
            <a:custGeom>
              <a:avLst/>
              <a:gdLst/>
              <a:ahLst/>
              <a:cxnLst/>
              <a:rect l="l" t="t" r="r" b="b"/>
              <a:pathLst>
                <a:path w="4662" h="4292" extrusionOk="0">
                  <a:moveTo>
                    <a:pt x="2188" y="0"/>
                  </a:moveTo>
                  <a:cubicBezTo>
                    <a:pt x="1911" y="0"/>
                    <a:pt x="1630" y="51"/>
                    <a:pt x="1361" y="155"/>
                  </a:cubicBezTo>
                  <a:cubicBezTo>
                    <a:pt x="1015" y="287"/>
                    <a:pt x="675" y="432"/>
                    <a:pt x="341" y="588"/>
                  </a:cubicBezTo>
                  <a:cubicBezTo>
                    <a:pt x="0" y="1600"/>
                    <a:pt x="265" y="2717"/>
                    <a:pt x="1021" y="3470"/>
                  </a:cubicBezTo>
                  <a:cubicBezTo>
                    <a:pt x="1558" y="4004"/>
                    <a:pt x="2275" y="4291"/>
                    <a:pt x="3007" y="4291"/>
                  </a:cubicBezTo>
                  <a:cubicBezTo>
                    <a:pt x="3307" y="4291"/>
                    <a:pt x="3609" y="4243"/>
                    <a:pt x="3903" y="4145"/>
                  </a:cubicBezTo>
                  <a:cubicBezTo>
                    <a:pt x="4060" y="3813"/>
                    <a:pt x="4204" y="3473"/>
                    <a:pt x="4337" y="3130"/>
                  </a:cubicBezTo>
                  <a:cubicBezTo>
                    <a:pt x="4662" y="2281"/>
                    <a:pt x="4457" y="1320"/>
                    <a:pt x="3816" y="676"/>
                  </a:cubicBezTo>
                  <a:cubicBezTo>
                    <a:pt x="3375" y="235"/>
                    <a:pt x="2787" y="0"/>
                    <a:pt x="2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343" name="Google Shape;5845;p70">
              <a:extLst>
                <a:ext uri="{FF2B5EF4-FFF2-40B4-BE49-F238E27FC236}">
                  <a16:creationId xmlns:a16="http://schemas.microsoft.com/office/drawing/2014/main" id="{E79E1475-A349-78B5-595E-575AF341D4C2}"/>
                </a:ext>
              </a:extLst>
            </p:cNvPr>
            <p:cNvSpPr/>
            <p:nvPr/>
          </p:nvSpPr>
          <p:spPr>
            <a:xfrm>
              <a:off x="2152975" y="4431500"/>
              <a:ext cx="381925" cy="377725"/>
            </a:xfrm>
            <a:custGeom>
              <a:avLst/>
              <a:gdLst/>
              <a:ahLst/>
              <a:cxnLst/>
              <a:rect l="l" t="t" r="r" b="b"/>
              <a:pathLst>
                <a:path w="15277" h="15109" extrusionOk="0">
                  <a:moveTo>
                    <a:pt x="11062" y="3658"/>
                  </a:moveTo>
                  <a:cubicBezTo>
                    <a:pt x="11207" y="3658"/>
                    <a:pt x="11353" y="3714"/>
                    <a:pt x="11464" y="3825"/>
                  </a:cubicBezTo>
                  <a:cubicBezTo>
                    <a:pt x="11681" y="4042"/>
                    <a:pt x="11684" y="4394"/>
                    <a:pt x="11470" y="4617"/>
                  </a:cubicBezTo>
                  <a:lnTo>
                    <a:pt x="9076" y="7011"/>
                  </a:lnTo>
                  <a:cubicBezTo>
                    <a:pt x="8965" y="7122"/>
                    <a:pt x="8820" y="7178"/>
                    <a:pt x="8675" y="7178"/>
                  </a:cubicBezTo>
                  <a:cubicBezTo>
                    <a:pt x="8530" y="7178"/>
                    <a:pt x="8385" y="7122"/>
                    <a:pt x="8275" y="7011"/>
                  </a:cubicBezTo>
                  <a:cubicBezTo>
                    <a:pt x="8055" y="6791"/>
                    <a:pt x="8055" y="6433"/>
                    <a:pt x="8275" y="6213"/>
                  </a:cubicBezTo>
                  <a:lnTo>
                    <a:pt x="10672" y="3816"/>
                  </a:lnTo>
                  <a:cubicBezTo>
                    <a:pt x="10781" y="3711"/>
                    <a:pt x="10921" y="3658"/>
                    <a:pt x="11062" y="3658"/>
                  </a:cubicBezTo>
                  <a:close/>
                  <a:moveTo>
                    <a:pt x="11136" y="1"/>
                  </a:moveTo>
                  <a:lnTo>
                    <a:pt x="11136" y="1"/>
                  </a:lnTo>
                  <a:cubicBezTo>
                    <a:pt x="9278" y="1079"/>
                    <a:pt x="7658" y="2524"/>
                    <a:pt x="6378" y="4253"/>
                  </a:cubicBezTo>
                  <a:lnTo>
                    <a:pt x="624" y="12169"/>
                  </a:lnTo>
                  <a:cubicBezTo>
                    <a:pt x="0" y="12877"/>
                    <a:pt x="15" y="13979"/>
                    <a:pt x="660" y="14623"/>
                  </a:cubicBezTo>
                  <a:cubicBezTo>
                    <a:pt x="992" y="14957"/>
                    <a:pt x="1464" y="15108"/>
                    <a:pt x="1921" y="15108"/>
                  </a:cubicBezTo>
                  <a:cubicBezTo>
                    <a:pt x="2351" y="15108"/>
                    <a:pt x="2767" y="14974"/>
                    <a:pt x="3039" y="14732"/>
                  </a:cubicBezTo>
                  <a:lnTo>
                    <a:pt x="11037" y="8905"/>
                  </a:lnTo>
                  <a:cubicBezTo>
                    <a:pt x="12759" y="7628"/>
                    <a:pt x="14201" y="6014"/>
                    <a:pt x="15276" y="4162"/>
                  </a:cubicBezTo>
                  <a:lnTo>
                    <a:pt x="15276" y="4162"/>
                  </a:lnTo>
                  <a:cubicBezTo>
                    <a:pt x="15201" y="4166"/>
                    <a:pt x="15126" y="4168"/>
                    <a:pt x="15052" y="4168"/>
                  </a:cubicBezTo>
                  <a:cubicBezTo>
                    <a:pt x="13942" y="4168"/>
                    <a:pt x="12979" y="3729"/>
                    <a:pt x="12265" y="3018"/>
                  </a:cubicBezTo>
                  <a:cubicBezTo>
                    <a:pt x="11446" y="2199"/>
                    <a:pt x="11076" y="1091"/>
                    <a:pt x="111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344" name="Google Shape;5846;p70">
            <a:extLst>
              <a:ext uri="{FF2B5EF4-FFF2-40B4-BE49-F238E27FC236}">
                <a16:creationId xmlns:a16="http://schemas.microsoft.com/office/drawing/2014/main" id="{CEAEC544-0585-34A9-F4BB-DA2659A87B78}"/>
              </a:ext>
            </a:extLst>
          </p:cNvPr>
          <p:cNvGrpSpPr/>
          <p:nvPr/>
        </p:nvGrpSpPr>
        <p:grpSpPr>
          <a:xfrm>
            <a:off x="8872332" y="3891717"/>
            <a:ext cx="366743" cy="452361"/>
            <a:chOff x="3330525" y="4399275"/>
            <a:chExt cx="390650" cy="481850"/>
          </a:xfrm>
          <a:solidFill>
            <a:schemeClr val="tx1"/>
          </a:solidFill>
        </p:grpSpPr>
        <p:sp>
          <p:nvSpPr>
            <p:cNvPr id="345" name="Google Shape;5847;p70">
              <a:extLst>
                <a:ext uri="{FF2B5EF4-FFF2-40B4-BE49-F238E27FC236}">
                  <a16:creationId xmlns:a16="http://schemas.microsoft.com/office/drawing/2014/main" id="{AD693F72-2851-94C3-FE64-E788F235CFC4}"/>
                </a:ext>
              </a:extLst>
            </p:cNvPr>
            <p:cNvSpPr/>
            <p:nvPr/>
          </p:nvSpPr>
          <p:spPr>
            <a:xfrm>
              <a:off x="3543950" y="4648550"/>
              <a:ext cx="78450" cy="95775"/>
            </a:xfrm>
            <a:custGeom>
              <a:avLst/>
              <a:gdLst/>
              <a:ahLst/>
              <a:cxnLst/>
              <a:rect l="l" t="t" r="r" b="b"/>
              <a:pathLst>
                <a:path w="3138" h="3831" extrusionOk="0">
                  <a:moveTo>
                    <a:pt x="2677" y="0"/>
                  </a:moveTo>
                  <a:cubicBezTo>
                    <a:pt x="2298" y="356"/>
                    <a:pt x="1861" y="648"/>
                    <a:pt x="1388" y="858"/>
                  </a:cubicBezTo>
                  <a:lnTo>
                    <a:pt x="0" y="2948"/>
                  </a:lnTo>
                  <a:lnTo>
                    <a:pt x="880" y="3831"/>
                  </a:lnTo>
                  <a:lnTo>
                    <a:pt x="3138" y="443"/>
                  </a:lnTo>
                  <a:lnTo>
                    <a:pt x="267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346" name="Google Shape;5848;p70">
              <a:extLst>
                <a:ext uri="{FF2B5EF4-FFF2-40B4-BE49-F238E27FC236}">
                  <a16:creationId xmlns:a16="http://schemas.microsoft.com/office/drawing/2014/main" id="{131FA359-6CE9-006C-5635-73A0C1E24F05}"/>
                </a:ext>
              </a:extLst>
            </p:cNvPr>
            <p:cNvSpPr/>
            <p:nvPr/>
          </p:nvSpPr>
          <p:spPr>
            <a:xfrm>
              <a:off x="3427250" y="4456050"/>
              <a:ext cx="197650" cy="197175"/>
            </a:xfrm>
            <a:custGeom>
              <a:avLst/>
              <a:gdLst/>
              <a:ahLst/>
              <a:cxnLst/>
              <a:rect l="l" t="t" r="r" b="b"/>
              <a:pathLst>
                <a:path w="7906" h="7887" extrusionOk="0">
                  <a:moveTo>
                    <a:pt x="7520" y="0"/>
                  </a:moveTo>
                  <a:cubicBezTo>
                    <a:pt x="6863" y="1374"/>
                    <a:pt x="5475" y="2247"/>
                    <a:pt x="3952" y="2247"/>
                  </a:cubicBezTo>
                  <a:lnTo>
                    <a:pt x="1" y="2247"/>
                  </a:lnTo>
                  <a:lnTo>
                    <a:pt x="1" y="3942"/>
                  </a:lnTo>
                  <a:cubicBezTo>
                    <a:pt x="1" y="5698"/>
                    <a:pt x="1154" y="7137"/>
                    <a:pt x="2587" y="7643"/>
                  </a:cubicBezTo>
                  <a:lnTo>
                    <a:pt x="2597" y="7643"/>
                  </a:lnTo>
                  <a:cubicBezTo>
                    <a:pt x="3006" y="7806"/>
                    <a:pt x="3480" y="7887"/>
                    <a:pt x="3953" y="7887"/>
                  </a:cubicBezTo>
                  <a:cubicBezTo>
                    <a:pt x="4426" y="7887"/>
                    <a:pt x="4899" y="7806"/>
                    <a:pt x="5307" y="7643"/>
                  </a:cubicBezTo>
                  <a:lnTo>
                    <a:pt x="5319" y="7643"/>
                  </a:lnTo>
                  <a:cubicBezTo>
                    <a:pt x="6451" y="7306"/>
                    <a:pt x="7905" y="5848"/>
                    <a:pt x="7905" y="3942"/>
                  </a:cubicBezTo>
                  <a:lnTo>
                    <a:pt x="7905" y="1684"/>
                  </a:lnTo>
                  <a:cubicBezTo>
                    <a:pt x="7905" y="1100"/>
                    <a:pt x="7776" y="524"/>
                    <a:pt x="75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347" name="Google Shape;5849;p70">
              <a:extLst>
                <a:ext uri="{FF2B5EF4-FFF2-40B4-BE49-F238E27FC236}">
                  <a16:creationId xmlns:a16="http://schemas.microsoft.com/office/drawing/2014/main" id="{2E4CF8CB-3343-5FF3-846F-96DCCE346470}"/>
                </a:ext>
              </a:extLst>
            </p:cNvPr>
            <p:cNvSpPr/>
            <p:nvPr/>
          </p:nvSpPr>
          <p:spPr>
            <a:xfrm>
              <a:off x="3428150" y="4399275"/>
              <a:ext cx="166925" cy="84725"/>
            </a:xfrm>
            <a:custGeom>
              <a:avLst/>
              <a:gdLst/>
              <a:ahLst/>
              <a:cxnLst/>
              <a:rect l="l" t="t" r="r" b="b"/>
              <a:pathLst>
                <a:path w="6677" h="3389" extrusionOk="0">
                  <a:moveTo>
                    <a:pt x="3921" y="1"/>
                  </a:moveTo>
                  <a:cubicBezTo>
                    <a:pt x="3917" y="1"/>
                    <a:pt x="3913" y="1"/>
                    <a:pt x="3910" y="1"/>
                  </a:cubicBezTo>
                  <a:cubicBezTo>
                    <a:pt x="1946" y="4"/>
                    <a:pt x="284" y="1446"/>
                    <a:pt x="1" y="3389"/>
                  </a:cubicBezTo>
                  <a:lnTo>
                    <a:pt x="3910" y="3389"/>
                  </a:lnTo>
                  <a:cubicBezTo>
                    <a:pt x="5247" y="3389"/>
                    <a:pt x="6403" y="2452"/>
                    <a:pt x="6677" y="1142"/>
                  </a:cubicBezTo>
                  <a:cubicBezTo>
                    <a:pt x="5945" y="410"/>
                    <a:pt x="4953" y="1"/>
                    <a:pt x="39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348" name="Google Shape;5850;p70">
              <a:extLst>
                <a:ext uri="{FF2B5EF4-FFF2-40B4-BE49-F238E27FC236}">
                  <a16:creationId xmlns:a16="http://schemas.microsoft.com/office/drawing/2014/main" id="{DD9DC3D5-E9D5-690A-99B6-3433FF8F7973}"/>
                </a:ext>
              </a:extLst>
            </p:cNvPr>
            <p:cNvSpPr/>
            <p:nvPr/>
          </p:nvSpPr>
          <p:spPr>
            <a:xfrm>
              <a:off x="3330525" y="4674000"/>
              <a:ext cx="181225" cy="207125"/>
            </a:xfrm>
            <a:custGeom>
              <a:avLst/>
              <a:gdLst/>
              <a:ahLst/>
              <a:cxnLst/>
              <a:rect l="l" t="t" r="r" b="b"/>
              <a:pathLst>
                <a:path w="7249" h="8285" extrusionOk="0">
                  <a:moveTo>
                    <a:pt x="2972" y="0"/>
                  </a:moveTo>
                  <a:lnTo>
                    <a:pt x="1455" y="440"/>
                  </a:lnTo>
                  <a:cubicBezTo>
                    <a:pt x="542" y="744"/>
                    <a:pt x="0" y="1716"/>
                    <a:pt x="235" y="2620"/>
                  </a:cubicBezTo>
                  <a:lnTo>
                    <a:pt x="1229" y="7832"/>
                  </a:lnTo>
                  <a:cubicBezTo>
                    <a:pt x="1289" y="8091"/>
                    <a:pt x="1518" y="8278"/>
                    <a:pt x="1783" y="8284"/>
                  </a:cubicBezTo>
                  <a:cubicBezTo>
                    <a:pt x="1787" y="8284"/>
                    <a:pt x="1792" y="8285"/>
                    <a:pt x="1796" y="8285"/>
                  </a:cubicBezTo>
                  <a:cubicBezTo>
                    <a:pt x="1816" y="8285"/>
                    <a:pt x="1835" y="8279"/>
                    <a:pt x="1852" y="8272"/>
                  </a:cubicBezTo>
                  <a:cubicBezTo>
                    <a:pt x="1861" y="8284"/>
                    <a:pt x="1861" y="8284"/>
                    <a:pt x="1873" y="8284"/>
                  </a:cubicBezTo>
                  <a:lnTo>
                    <a:pt x="7248" y="8284"/>
                  </a:lnTo>
                  <a:lnTo>
                    <a:pt x="7248" y="3364"/>
                  </a:lnTo>
                  <a:lnTo>
                    <a:pt x="6514" y="4086"/>
                  </a:lnTo>
                  <a:cubicBezTo>
                    <a:pt x="6410" y="4202"/>
                    <a:pt x="6270" y="4259"/>
                    <a:pt x="6126" y="4259"/>
                  </a:cubicBezTo>
                  <a:cubicBezTo>
                    <a:pt x="5952" y="4259"/>
                    <a:pt x="5772" y="4175"/>
                    <a:pt x="5646" y="4008"/>
                  </a:cubicBezTo>
                  <a:lnTo>
                    <a:pt x="297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349" name="Google Shape;5851;p70">
              <a:extLst>
                <a:ext uri="{FF2B5EF4-FFF2-40B4-BE49-F238E27FC236}">
                  <a16:creationId xmlns:a16="http://schemas.microsoft.com/office/drawing/2014/main" id="{F455F434-DF5D-9765-67FC-62F6540CA7FF}"/>
                </a:ext>
              </a:extLst>
            </p:cNvPr>
            <p:cNvSpPr/>
            <p:nvPr/>
          </p:nvSpPr>
          <p:spPr>
            <a:xfrm>
              <a:off x="3540175" y="4674000"/>
              <a:ext cx="181000" cy="207100"/>
            </a:xfrm>
            <a:custGeom>
              <a:avLst/>
              <a:gdLst/>
              <a:ahLst/>
              <a:cxnLst/>
              <a:rect l="l" t="t" r="r" b="b"/>
              <a:pathLst>
                <a:path w="7240" h="8284" extrusionOk="0">
                  <a:moveTo>
                    <a:pt x="3951" y="4821"/>
                  </a:moveTo>
                  <a:cubicBezTo>
                    <a:pt x="4701" y="4821"/>
                    <a:pt x="4701" y="5950"/>
                    <a:pt x="3951" y="5950"/>
                  </a:cubicBezTo>
                  <a:lnTo>
                    <a:pt x="2822" y="5950"/>
                  </a:lnTo>
                  <a:cubicBezTo>
                    <a:pt x="2075" y="5950"/>
                    <a:pt x="2075" y="4821"/>
                    <a:pt x="2822" y="4821"/>
                  </a:cubicBezTo>
                  <a:close/>
                  <a:moveTo>
                    <a:pt x="4280" y="0"/>
                  </a:moveTo>
                  <a:lnTo>
                    <a:pt x="1603" y="4008"/>
                  </a:lnTo>
                  <a:cubicBezTo>
                    <a:pt x="1476" y="4178"/>
                    <a:pt x="1297" y="4257"/>
                    <a:pt x="1126" y="4257"/>
                  </a:cubicBezTo>
                  <a:cubicBezTo>
                    <a:pt x="977" y="4257"/>
                    <a:pt x="834" y="4197"/>
                    <a:pt x="735" y="4086"/>
                  </a:cubicBezTo>
                  <a:lnTo>
                    <a:pt x="1" y="3364"/>
                  </a:lnTo>
                  <a:lnTo>
                    <a:pt x="1" y="8284"/>
                  </a:lnTo>
                  <a:lnTo>
                    <a:pt x="5454" y="8284"/>
                  </a:lnTo>
                  <a:cubicBezTo>
                    <a:pt x="5722" y="8284"/>
                    <a:pt x="5954" y="8094"/>
                    <a:pt x="6008" y="7832"/>
                  </a:cubicBezTo>
                  <a:lnTo>
                    <a:pt x="7002" y="2653"/>
                  </a:lnTo>
                  <a:cubicBezTo>
                    <a:pt x="7240" y="1716"/>
                    <a:pt x="6707" y="744"/>
                    <a:pt x="5770" y="428"/>
                  </a:cubicBezTo>
                  <a:lnTo>
                    <a:pt x="428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350" name="Google Shape;5852;p70">
              <a:extLst>
                <a:ext uri="{FF2B5EF4-FFF2-40B4-BE49-F238E27FC236}">
                  <a16:creationId xmlns:a16="http://schemas.microsoft.com/office/drawing/2014/main" id="{27313274-CD37-E9B1-FBB9-D8134BD24526}"/>
                </a:ext>
              </a:extLst>
            </p:cNvPr>
            <p:cNvSpPr/>
            <p:nvPr/>
          </p:nvSpPr>
          <p:spPr>
            <a:xfrm>
              <a:off x="3429975" y="4648850"/>
              <a:ext cx="78225" cy="95400"/>
            </a:xfrm>
            <a:custGeom>
              <a:avLst/>
              <a:gdLst/>
              <a:ahLst/>
              <a:cxnLst/>
              <a:rect l="l" t="t" r="r" b="b"/>
              <a:pathLst>
                <a:path w="3129" h="3816" extrusionOk="0">
                  <a:moveTo>
                    <a:pt x="452" y="0"/>
                  </a:moveTo>
                  <a:lnTo>
                    <a:pt x="0" y="440"/>
                  </a:lnTo>
                  <a:lnTo>
                    <a:pt x="2247" y="3816"/>
                  </a:lnTo>
                  <a:lnTo>
                    <a:pt x="3129" y="2936"/>
                  </a:lnTo>
                  <a:lnTo>
                    <a:pt x="1741" y="846"/>
                  </a:lnTo>
                  <a:cubicBezTo>
                    <a:pt x="1268" y="636"/>
                    <a:pt x="834" y="350"/>
                    <a:pt x="4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351" name="Google Shape;5853;p70">
              <a:extLst>
                <a:ext uri="{FF2B5EF4-FFF2-40B4-BE49-F238E27FC236}">
                  <a16:creationId xmlns:a16="http://schemas.microsoft.com/office/drawing/2014/main" id="{F8F19304-7997-EC6A-264B-9422AE78ECB5}"/>
                </a:ext>
              </a:extLst>
            </p:cNvPr>
            <p:cNvSpPr/>
            <p:nvPr/>
          </p:nvSpPr>
          <p:spPr>
            <a:xfrm>
              <a:off x="3514200" y="4681000"/>
              <a:ext cx="23150" cy="17550"/>
            </a:xfrm>
            <a:custGeom>
              <a:avLst/>
              <a:gdLst/>
              <a:ahLst/>
              <a:cxnLst/>
              <a:rect l="l" t="t" r="r" b="b"/>
              <a:pathLst>
                <a:path w="926" h="702" extrusionOk="0">
                  <a:moveTo>
                    <a:pt x="1" y="0"/>
                  </a:moveTo>
                  <a:lnTo>
                    <a:pt x="465" y="702"/>
                  </a:lnTo>
                  <a:lnTo>
                    <a:pt x="925" y="0"/>
                  </a:lnTo>
                  <a:lnTo>
                    <a:pt x="916" y="0"/>
                  </a:lnTo>
                  <a:cubicBezTo>
                    <a:pt x="769" y="12"/>
                    <a:pt x="609" y="24"/>
                    <a:pt x="465" y="24"/>
                  </a:cubicBezTo>
                  <a:cubicBezTo>
                    <a:pt x="317" y="24"/>
                    <a:pt x="157" y="12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352" name="Google Shape;5854;p70">
            <a:extLst>
              <a:ext uri="{FF2B5EF4-FFF2-40B4-BE49-F238E27FC236}">
                <a16:creationId xmlns:a16="http://schemas.microsoft.com/office/drawing/2014/main" id="{15081800-3FB3-45B5-A9C7-250AA828528A}"/>
              </a:ext>
            </a:extLst>
          </p:cNvPr>
          <p:cNvGrpSpPr/>
          <p:nvPr/>
        </p:nvGrpSpPr>
        <p:grpSpPr>
          <a:xfrm>
            <a:off x="9438370" y="3891729"/>
            <a:ext cx="337687" cy="452337"/>
            <a:chOff x="3938800" y="4399275"/>
            <a:chExt cx="359700" cy="481825"/>
          </a:xfrm>
          <a:solidFill>
            <a:schemeClr val="tx1"/>
          </a:solidFill>
        </p:grpSpPr>
        <p:sp>
          <p:nvSpPr>
            <p:cNvPr id="353" name="Google Shape;5855;p70">
              <a:extLst>
                <a:ext uri="{FF2B5EF4-FFF2-40B4-BE49-F238E27FC236}">
                  <a16:creationId xmlns:a16="http://schemas.microsoft.com/office/drawing/2014/main" id="{1D8CA271-325B-912A-837E-D228E9889CAF}"/>
                </a:ext>
              </a:extLst>
            </p:cNvPr>
            <p:cNvSpPr/>
            <p:nvPr/>
          </p:nvSpPr>
          <p:spPr>
            <a:xfrm>
              <a:off x="4022650" y="4427525"/>
              <a:ext cx="166625" cy="84700"/>
            </a:xfrm>
            <a:custGeom>
              <a:avLst/>
              <a:gdLst/>
              <a:ahLst/>
              <a:cxnLst/>
              <a:rect l="l" t="t" r="r" b="b"/>
              <a:pathLst>
                <a:path w="6665" h="3388" extrusionOk="0">
                  <a:moveTo>
                    <a:pt x="3909" y="0"/>
                  </a:moveTo>
                  <a:cubicBezTo>
                    <a:pt x="1946" y="3"/>
                    <a:pt x="284" y="1446"/>
                    <a:pt x="1" y="3388"/>
                  </a:cubicBezTo>
                  <a:lnTo>
                    <a:pt x="3909" y="3388"/>
                  </a:lnTo>
                  <a:cubicBezTo>
                    <a:pt x="4807" y="3385"/>
                    <a:pt x="5647" y="2957"/>
                    <a:pt x="6180" y="2235"/>
                  </a:cubicBezTo>
                  <a:cubicBezTo>
                    <a:pt x="6421" y="1909"/>
                    <a:pt x="6589" y="1530"/>
                    <a:pt x="6665" y="1129"/>
                  </a:cubicBezTo>
                  <a:cubicBezTo>
                    <a:pt x="6135" y="602"/>
                    <a:pt x="5463" y="241"/>
                    <a:pt x="4734" y="91"/>
                  </a:cubicBezTo>
                  <a:cubicBezTo>
                    <a:pt x="4463" y="30"/>
                    <a:pt x="4186" y="0"/>
                    <a:pt x="39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354" name="Google Shape;5856;p70">
              <a:extLst>
                <a:ext uri="{FF2B5EF4-FFF2-40B4-BE49-F238E27FC236}">
                  <a16:creationId xmlns:a16="http://schemas.microsoft.com/office/drawing/2014/main" id="{A943FE59-E827-41FB-F955-91C8166C54BA}"/>
                </a:ext>
              </a:extLst>
            </p:cNvPr>
            <p:cNvSpPr/>
            <p:nvPr/>
          </p:nvSpPr>
          <p:spPr>
            <a:xfrm>
              <a:off x="4021450" y="4484275"/>
              <a:ext cx="197650" cy="199225"/>
            </a:xfrm>
            <a:custGeom>
              <a:avLst/>
              <a:gdLst/>
              <a:ahLst/>
              <a:cxnLst/>
              <a:rect l="l" t="t" r="r" b="b"/>
              <a:pathLst>
                <a:path w="7906" h="7969" extrusionOk="0">
                  <a:moveTo>
                    <a:pt x="7526" y="1"/>
                  </a:moveTo>
                  <a:cubicBezTo>
                    <a:pt x="7420" y="223"/>
                    <a:pt x="7291" y="434"/>
                    <a:pt x="7140" y="633"/>
                  </a:cubicBezTo>
                  <a:cubicBezTo>
                    <a:pt x="6396" y="1648"/>
                    <a:pt x="5216" y="2247"/>
                    <a:pt x="3957" y="2247"/>
                  </a:cubicBezTo>
                  <a:lnTo>
                    <a:pt x="4" y="2247"/>
                  </a:lnTo>
                  <a:lnTo>
                    <a:pt x="4" y="4018"/>
                  </a:lnTo>
                  <a:cubicBezTo>
                    <a:pt x="1" y="4635"/>
                    <a:pt x="148" y="5243"/>
                    <a:pt x="434" y="5788"/>
                  </a:cubicBezTo>
                  <a:lnTo>
                    <a:pt x="434" y="5800"/>
                  </a:lnTo>
                  <a:cubicBezTo>
                    <a:pt x="615" y="6159"/>
                    <a:pt x="850" y="6487"/>
                    <a:pt x="1133" y="6773"/>
                  </a:cubicBezTo>
                  <a:lnTo>
                    <a:pt x="1202" y="6839"/>
                  </a:lnTo>
                  <a:cubicBezTo>
                    <a:pt x="1967" y="7592"/>
                    <a:pt x="2962" y="7968"/>
                    <a:pt x="3958" y="7968"/>
                  </a:cubicBezTo>
                  <a:cubicBezTo>
                    <a:pt x="4959" y="7968"/>
                    <a:pt x="5959" y="7588"/>
                    <a:pt x="6725" y="6827"/>
                  </a:cubicBezTo>
                  <a:lnTo>
                    <a:pt x="6758" y="6794"/>
                  </a:lnTo>
                  <a:cubicBezTo>
                    <a:pt x="6972" y="6583"/>
                    <a:pt x="7158" y="6342"/>
                    <a:pt x="7312" y="6083"/>
                  </a:cubicBezTo>
                  <a:lnTo>
                    <a:pt x="7321" y="6083"/>
                  </a:lnTo>
                  <a:cubicBezTo>
                    <a:pt x="7703" y="5463"/>
                    <a:pt x="7905" y="4746"/>
                    <a:pt x="7902" y="4018"/>
                  </a:cubicBezTo>
                  <a:lnTo>
                    <a:pt x="7902" y="1684"/>
                  </a:lnTo>
                  <a:cubicBezTo>
                    <a:pt x="7902" y="1407"/>
                    <a:pt x="7875" y="1130"/>
                    <a:pt x="7818" y="859"/>
                  </a:cubicBezTo>
                  <a:cubicBezTo>
                    <a:pt x="7764" y="561"/>
                    <a:pt x="7664" y="272"/>
                    <a:pt x="75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355" name="Google Shape;5857;p70">
              <a:extLst>
                <a:ext uri="{FF2B5EF4-FFF2-40B4-BE49-F238E27FC236}">
                  <a16:creationId xmlns:a16="http://schemas.microsoft.com/office/drawing/2014/main" id="{8E796FDE-DEFE-D950-7C50-45260F5F8F36}"/>
                </a:ext>
              </a:extLst>
            </p:cNvPr>
            <p:cNvSpPr/>
            <p:nvPr/>
          </p:nvSpPr>
          <p:spPr>
            <a:xfrm>
              <a:off x="4054050" y="4692500"/>
              <a:ext cx="132975" cy="47450"/>
            </a:xfrm>
            <a:custGeom>
              <a:avLst/>
              <a:gdLst/>
              <a:ahLst/>
              <a:cxnLst/>
              <a:rect l="l" t="t" r="r" b="b"/>
              <a:pathLst>
                <a:path w="5319" h="1898" extrusionOk="0">
                  <a:moveTo>
                    <a:pt x="5318" y="1"/>
                  </a:moveTo>
                  <a:lnTo>
                    <a:pt x="5318" y="1"/>
                  </a:lnTo>
                  <a:cubicBezTo>
                    <a:pt x="4550" y="498"/>
                    <a:pt x="3635" y="769"/>
                    <a:pt x="2653" y="769"/>
                  </a:cubicBezTo>
                  <a:cubicBezTo>
                    <a:pt x="2648" y="769"/>
                    <a:pt x="2643" y="769"/>
                    <a:pt x="2637" y="769"/>
                  </a:cubicBezTo>
                  <a:cubicBezTo>
                    <a:pt x="1703" y="769"/>
                    <a:pt x="791" y="507"/>
                    <a:pt x="0" y="13"/>
                  </a:cubicBezTo>
                  <a:lnTo>
                    <a:pt x="0" y="13"/>
                  </a:lnTo>
                  <a:cubicBezTo>
                    <a:pt x="82" y="272"/>
                    <a:pt x="202" y="516"/>
                    <a:pt x="362" y="736"/>
                  </a:cubicBezTo>
                  <a:cubicBezTo>
                    <a:pt x="898" y="1464"/>
                    <a:pt x="1747" y="1895"/>
                    <a:pt x="2653" y="1898"/>
                  </a:cubicBezTo>
                  <a:cubicBezTo>
                    <a:pt x="2660" y="1898"/>
                    <a:pt x="2667" y="1898"/>
                    <a:pt x="2674" y="1898"/>
                  </a:cubicBezTo>
                  <a:cubicBezTo>
                    <a:pt x="3870" y="1898"/>
                    <a:pt x="4935" y="1135"/>
                    <a:pt x="53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356" name="Google Shape;5858;p70">
              <a:extLst>
                <a:ext uri="{FF2B5EF4-FFF2-40B4-BE49-F238E27FC236}">
                  <a16:creationId xmlns:a16="http://schemas.microsoft.com/office/drawing/2014/main" id="{C4C2A00C-2E7F-5C66-E790-56542102781A}"/>
                </a:ext>
              </a:extLst>
            </p:cNvPr>
            <p:cNvSpPr/>
            <p:nvPr/>
          </p:nvSpPr>
          <p:spPr>
            <a:xfrm>
              <a:off x="4163275" y="4399275"/>
              <a:ext cx="84275" cy="84200"/>
            </a:xfrm>
            <a:custGeom>
              <a:avLst/>
              <a:gdLst/>
              <a:ahLst/>
              <a:cxnLst/>
              <a:rect l="l" t="t" r="r" b="b"/>
              <a:pathLst>
                <a:path w="3371" h="3368" extrusionOk="0">
                  <a:moveTo>
                    <a:pt x="1090" y="1"/>
                  </a:moveTo>
                  <a:cubicBezTo>
                    <a:pt x="707" y="1"/>
                    <a:pt x="330" y="106"/>
                    <a:pt x="1" y="305"/>
                  </a:cubicBezTo>
                  <a:cubicBezTo>
                    <a:pt x="338" y="420"/>
                    <a:pt x="660" y="573"/>
                    <a:pt x="961" y="769"/>
                  </a:cubicBezTo>
                  <a:lnTo>
                    <a:pt x="961" y="781"/>
                  </a:lnTo>
                  <a:cubicBezTo>
                    <a:pt x="1443" y="1070"/>
                    <a:pt x="1874" y="1446"/>
                    <a:pt x="2226" y="1886"/>
                  </a:cubicBezTo>
                  <a:cubicBezTo>
                    <a:pt x="2587" y="2329"/>
                    <a:pt x="2871" y="2829"/>
                    <a:pt x="3060" y="3368"/>
                  </a:cubicBezTo>
                  <a:cubicBezTo>
                    <a:pt x="3262" y="3033"/>
                    <a:pt x="3370" y="2651"/>
                    <a:pt x="3364" y="2259"/>
                  </a:cubicBezTo>
                  <a:cubicBezTo>
                    <a:pt x="3361" y="1236"/>
                    <a:pt x="2672" y="341"/>
                    <a:pt x="1684" y="79"/>
                  </a:cubicBezTo>
                  <a:cubicBezTo>
                    <a:pt x="1615" y="58"/>
                    <a:pt x="1543" y="46"/>
                    <a:pt x="1467" y="46"/>
                  </a:cubicBezTo>
                  <a:cubicBezTo>
                    <a:pt x="1344" y="34"/>
                    <a:pt x="1232" y="1"/>
                    <a:pt x="1106" y="1"/>
                  </a:cubicBezTo>
                  <a:cubicBezTo>
                    <a:pt x="1101" y="1"/>
                    <a:pt x="1095" y="1"/>
                    <a:pt x="10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357" name="Google Shape;5859;p70">
              <a:extLst>
                <a:ext uri="{FF2B5EF4-FFF2-40B4-BE49-F238E27FC236}">
                  <a16:creationId xmlns:a16="http://schemas.microsoft.com/office/drawing/2014/main" id="{6CE26294-F286-018E-6114-FC1890320038}"/>
                </a:ext>
              </a:extLst>
            </p:cNvPr>
            <p:cNvSpPr/>
            <p:nvPr/>
          </p:nvSpPr>
          <p:spPr>
            <a:xfrm>
              <a:off x="3938800" y="4692800"/>
              <a:ext cx="359700" cy="188300"/>
            </a:xfrm>
            <a:custGeom>
              <a:avLst/>
              <a:gdLst/>
              <a:ahLst/>
              <a:cxnLst/>
              <a:rect l="l" t="t" r="r" b="b"/>
              <a:pathLst>
                <a:path w="14388" h="7532" extrusionOk="0">
                  <a:moveTo>
                    <a:pt x="11160" y="4144"/>
                  </a:moveTo>
                  <a:cubicBezTo>
                    <a:pt x="11470" y="4144"/>
                    <a:pt x="11723" y="4397"/>
                    <a:pt x="11723" y="4710"/>
                  </a:cubicBezTo>
                  <a:cubicBezTo>
                    <a:pt x="11723" y="5021"/>
                    <a:pt x="11470" y="5274"/>
                    <a:pt x="11160" y="5274"/>
                  </a:cubicBezTo>
                  <a:lnTo>
                    <a:pt x="10031" y="5274"/>
                  </a:lnTo>
                  <a:cubicBezTo>
                    <a:pt x="9718" y="5274"/>
                    <a:pt x="9465" y="5021"/>
                    <a:pt x="9465" y="4710"/>
                  </a:cubicBezTo>
                  <a:cubicBezTo>
                    <a:pt x="9465" y="4397"/>
                    <a:pt x="9718" y="4144"/>
                    <a:pt x="10031" y="4144"/>
                  </a:cubicBezTo>
                  <a:close/>
                  <a:moveTo>
                    <a:pt x="3379" y="1"/>
                  </a:moveTo>
                  <a:lnTo>
                    <a:pt x="2385" y="248"/>
                  </a:lnTo>
                  <a:cubicBezTo>
                    <a:pt x="922" y="615"/>
                    <a:pt x="0" y="2067"/>
                    <a:pt x="295" y="3545"/>
                  </a:cubicBezTo>
                  <a:lnTo>
                    <a:pt x="1006" y="7080"/>
                  </a:lnTo>
                  <a:cubicBezTo>
                    <a:pt x="1060" y="7342"/>
                    <a:pt x="1292" y="7532"/>
                    <a:pt x="1560" y="7532"/>
                  </a:cubicBezTo>
                  <a:lnTo>
                    <a:pt x="12831" y="7532"/>
                  </a:lnTo>
                  <a:cubicBezTo>
                    <a:pt x="12833" y="7532"/>
                    <a:pt x="12835" y="7532"/>
                    <a:pt x="12837" y="7532"/>
                  </a:cubicBezTo>
                  <a:cubicBezTo>
                    <a:pt x="13103" y="7532"/>
                    <a:pt x="13331" y="7343"/>
                    <a:pt x="13382" y="7080"/>
                  </a:cubicBezTo>
                  <a:lnTo>
                    <a:pt x="14096" y="3545"/>
                  </a:lnTo>
                  <a:cubicBezTo>
                    <a:pt x="14388" y="2070"/>
                    <a:pt x="13476" y="621"/>
                    <a:pt x="12018" y="248"/>
                  </a:cubicBezTo>
                  <a:lnTo>
                    <a:pt x="11046" y="13"/>
                  </a:lnTo>
                  <a:cubicBezTo>
                    <a:pt x="10678" y="1506"/>
                    <a:pt x="9474" y="2648"/>
                    <a:pt x="7965" y="2943"/>
                  </a:cubicBezTo>
                  <a:cubicBezTo>
                    <a:pt x="7714" y="2991"/>
                    <a:pt x="7463" y="3015"/>
                    <a:pt x="7214" y="3015"/>
                  </a:cubicBezTo>
                  <a:cubicBezTo>
                    <a:pt x="5960" y="3015"/>
                    <a:pt x="4762" y="2417"/>
                    <a:pt x="4011" y="1377"/>
                  </a:cubicBezTo>
                  <a:cubicBezTo>
                    <a:pt x="3707" y="967"/>
                    <a:pt x="3493" y="498"/>
                    <a:pt x="33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358" name="Google Shape;5860;p70">
            <a:extLst>
              <a:ext uri="{FF2B5EF4-FFF2-40B4-BE49-F238E27FC236}">
                <a16:creationId xmlns:a16="http://schemas.microsoft.com/office/drawing/2014/main" id="{5D79AAA6-EFBA-B29F-8518-C5E16F793A51}"/>
              </a:ext>
            </a:extLst>
          </p:cNvPr>
          <p:cNvGrpSpPr/>
          <p:nvPr/>
        </p:nvGrpSpPr>
        <p:grpSpPr>
          <a:xfrm>
            <a:off x="10066074" y="3891729"/>
            <a:ext cx="212052" cy="452337"/>
            <a:chOff x="4584850" y="4399275"/>
            <a:chExt cx="225875" cy="481825"/>
          </a:xfrm>
          <a:solidFill>
            <a:schemeClr val="tx1"/>
          </a:solidFill>
        </p:grpSpPr>
        <p:sp>
          <p:nvSpPr>
            <p:cNvPr id="359" name="Google Shape;5861;p70">
              <a:extLst>
                <a:ext uri="{FF2B5EF4-FFF2-40B4-BE49-F238E27FC236}">
                  <a16:creationId xmlns:a16="http://schemas.microsoft.com/office/drawing/2014/main" id="{815948FB-F60B-5BAF-396B-C11BCE17400A}"/>
                </a:ext>
              </a:extLst>
            </p:cNvPr>
            <p:cNvSpPr/>
            <p:nvPr/>
          </p:nvSpPr>
          <p:spPr>
            <a:xfrm>
              <a:off x="4655400" y="4399275"/>
              <a:ext cx="84700" cy="84725"/>
            </a:xfrm>
            <a:custGeom>
              <a:avLst/>
              <a:gdLst/>
              <a:ahLst/>
              <a:cxnLst/>
              <a:rect l="l" t="t" r="r" b="b"/>
              <a:pathLst>
                <a:path w="3388" h="3389" extrusionOk="0">
                  <a:moveTo>
                    <a:pt x="1696" y="1"/>
                  </a:moveTo>
                  <a:cubicBezTo>
                    <a:pt x="759" y="1"/>
                    <a:pt x="0" y="760"/>
                    <a:pt x="0" y="1696"/>
                  </a:cubicBezTo>
                  <a:cubicBezTo>
                    <a:pt x="0" y="2630"/>
                    <a:pt x="759" y="3389"/>
                    <a:pt x="1696" y="3389"/>
                  </a:cubicBezTo>
                  <a:cubicBezTo>
                    <a:pt x="2629" y="3389"/>
                    <a:pt x="3388" y="2630"/>
                    <a:pt x="3388" y="1696"/>
                  </a:cubicBezTo>
                  <a:cubicBezTo>
                    <a:pt x="3388" y="760"/>
                    <a:pt x="2629" y="1"/>
                    <a:pt x="1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360" name="Google Shape;5862;p70">
              <a:extLst>
                <a:ext uri="{FF2B5EF4-FFF2-40B4-BE49-F238E27FC236}">
                  <a16:creationId xmlns:a16="http://schemas.microsoft.com/office/drawing/2014/main" id="{71724600-C4CB-7768-9794-7F5931CBC7F7}"/>
                </a:ext>
              </a:extLst>
            </p:cNvPr>
            <p:cNvSpPr/>
            <p:nvPr/>
          </p:nvSpPr>
          <p:spPr>
            <a:xfrm>
              <a:off x="4584850" y="4512200"/>
              <a:ext cx="225875" cy="368900"/>
            </a:xfrm>
            <a:custGeom>
              <a:avLst/>
              <a:gdLst/>
              <a:ahLst/>
              <a:cxnLst/>
              <a:rect l="l" t="t" r="r" b="b"/>
              <a:pathLst>
                <a:path w="9035" h="14756" extrusionOk="0">
                  <a:moveTo>
                    <a:pt x="2259" y="1"/>
                  </a:moveTo>
                  <a:cubicBezTo>
                    <a:pt x="1013" y="1"/>
                    <a:pt x="1" y="1052"/>
                    <a:pt x="1" y="2298"/>
                  </a:cubicBezTo>
                  <a:lnTo>
                    <a:pt x="1" y="5686"/>
                  </a:lnTo>
                  <a:cubicBezTo>
                    <a:pt x="1" y="6280"/>
                    <a:pt x="414" y="6792"/>
                    <a:pt x="1106" y="6792"/>
                  </a:cubicBezTo>
                  <a:cubicBezTo>
                    <a:pt x="1284" y="6792"/>
                    <a:pt x="1480" y="6758"/>
                    <a:pt x="1693" y="6683"/>
                  </a:cubicBezTo>
                  <a:lnTo>
                    <a:pt x="1693" y="13627"/>
                  </a:lnTo>
                  <a:cubicBezTo>
                    <a:pt x="1693" y="14250"/>
                    <a:pt x="2199" y="14756"/>
                    <a:pt x="2822" y="14756"/>
                  </a:cubicBezTo>
                  <a:cubicBezTo>
                    <a:pt x="3446" y="14756"/>
                    <a:pt x="3952" y="14250"/>
                    <a:pt x="3952" y="13627"/>
                  </a:cubicBezTo>
                  <a:lnTo>
                    <a:pt x="3952" y="9637"/>
                  </a:lnTo>
                  <a:cubicBezTo>
                    <a:pt x="3952" y="9324"/>
                    <a:pt x="4204" y="9074"/>
                    <a:pt x="4518" y="9074"/>
                  </a:cubicBezTo>
                  <a:cubicBezTo>
                    <a:pt x="4828" y="9074"/>
                    <a:pt x="5081" y="9324"/>
                    <a:pt x="5081" y="9637"/>
                  </a:cubicBezTo>
                  <a:lnTo>
                    <a:pt x="5081" y="13627"/>
                  </a:lnTo>
                  <a:cubicBezTo>
                    <a:pt x="5081" y="14250"/>
                    <a:pt x="5587" y="14756"/>
                    <a:pt x="6210" y="14756"/>
                  </a:cubicBezTo>
                  <a:cubicBezTo>
                    <a:pt x="6833" y="14756"/>
                    <a:pt x="7339" y="14250"/>
                    <a:pt x="7339" y="13627"/>
                  </a:cubicBezTo>
                  <a:lnTo>
                    <a:pt x="7339" y="6683"/>
                  </a:lnTo>
                  <a:cubicBezTo>
                    <a:pt x="7552" y="6758"/>
                    <a:pt x="7749" y="6792"/>
                    <a:pt x="7927" y="6792"/>
                  </a:cubicBezTo>
                  <a:cubicBezTo>
                    <a:pt x="8619" y="6792"/>
                    <a:pt x="9035" y="6280"/>
                    <a:pt x="9035" y="5686"/>
                  </a:cubicBezTo>
                  <a:lnTo>
                    <a:pt x="9035" y="2298"/>
                  </a:lnTo>
                  <a:cubicBezTo>
                    <a:pt x="9035" y="1052"/>
                    <a:pt x="8020" y="1"/>
                    <a:pt x="6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361" name="Google Shape;5863;p70">
            <a:extLst>
              <a:ext uri="{FF2B5EF4-FFF2-40B4-BE49-F238E27FC236}">
                <a16:creationId xmlns:a16="http://schemas.microsoft.com/office/drawing/2014/main" id="{A084E5DA-ACF7-E60D-2542-C3E8DE220EA6}"/>
              </a:ext>
            </a:extLst>
          </p:cNvPr>
          <p:cNvGrpSpPr/>
          <p:nvPr/>
        </p:nvGrpSpPr>
        <p:grpSpPr>
          <a:xfrm>
            <a:off x="8829535" y="3395091"/>
            <a:ext cx="452337" cy="344492"/>
            <a:chOff x="3271200" y="3863875"/>
            <a:chExt cx="481825" cy="366950"/>
          </a:xfrm>
          <a:solidFill>
            <a:schemeClr val="tx1"/>
          </a:solidFill>
        </p:grpSpPr>
        <p:sp>
          <p:nvSpPr>
            <p:cNvPr id="362" name="Google Shape;5864;p70">
              <a:extLst>
                <a:ext uri="{FF2B5EF4-FFF2-40B4-BE49-F238E27FC236}">
                  <a16:creationId xmlns:a16="http://schemas.microsoft.com/office/drawing/2014/main" id="{D86DE4AB-D32B-D2D1-6ABA-7ABB1DB2FE39}"/>
                </a:ext>
              </a:extLst>
            </p:cNvPr>
            <p:cNvSpPr/>
            <p:nvPr/>
          </p:nvSpPr>
          <p:spPr>
            <a:xfrm>
              <a:off x="3271200" y="3920350"/>
              <a:ext cx="283225" cy="310475"/>
            </a:xfrm>
            <a:custGeom>
              <a:avLst/>
              <a:gdLst/>
              <a:ahLst/>
              <a:cxnLst/>
              <a:rect l="l" t="t" r="r" b="b"/>
              <a:pathLst>
                <a:path w="11329" h="12419" extrusionOk="0">
                  <a:moveTo>
                    <a:pt x="1693" y="0"/>
                  </a:moveTo>
                  <a:cubicBezTo>
                    <a:pt x="756" y="0"/>
                    <a:pt x="0" y="756"/>
                    <a:pt x="0" y="1693"/>
                  </a:cubicBezTo>
                  <a:lnTo>
                    <a:pt x="0" y="8468"/>
                  </a:lnTo>
                  <a:cubicBezTo>
                    <a:pt x="0" y="9405"/>
                    <a:pt x="756" y="10160"/>
                    <a:pt x="1693" y="10163"/>
                  </a:cubicBezTo>
                  <a:lnTo>
                    <a:pt x="2861" y="10163"/>
                  </a:lnTo>
                  <a:cubicBezTo>
                    <a:pt x="2861" y="11410"/>
                    <a:pt x="3870" y="12419"/>
                    <a:pt x="5120" y="12419"/>
                  </a:cubicBezTo>
                  <a:cubicBezTo>
                    <a:pt x="6366" y="12419"/>
                    <a:pt x="7378" y="11410"/>
                    <a:pt x="7378" y="10163"/>
                  </a:cubicBezTo>
                  <a:lnTo>
                    <a:pt x="9070" y="10163"/>
                  </a:lnTo>
                  <a:lnTo>
                    <a:pt x="9070" y="6679"/>
                  </a:lnTo>
                  <a:cubicBezTo>
                    <a:pt x="9070" y="6356"/>
                    <a:pt x="9350" y="6116"/>
                    <a:pt x="9645" y="6116"/>
                  </a:cubicBezTo>
                  <a:cubicBezTo>
                    <a:pt x="9705" y="6116"/>
                    <a:pt x="9765" y="6126"/>
                    <a:pt x="9823" y="6146"/>
                  </a:cubicBezTo>
                  <a:cubicBezTo>
                    <a:pt x="9938" y="6187"/>
                    <a:pt x="10055" y="6206"/>
                    <a:pt x="10172" y="6206"/>
                  </a:cubicBezTo>
                  <a:cubicBezTo>
                    <a:pt x="10766" y="6206"/>
                    <a:pt x="11329" y="5708"/>
                    <a:pt x="11329" y="5080"/>
                  </a:cubicBezTo>
                  <a:cubicBezTo>
                    <a:pt x="11329" y="4453"/>
                    <a:pt x="10766" y="3954"/>
                    <a:pt x="10172" y="3954"/>
                  </a:cubicBezTo>
                  <a:cubicBezTo>
                    <a:pt x="10055" y="3954"/>
                    <a:pt x="9938" y="3974"/>
                    <a:pt x="9823" y="4014"/>
                  </a:cubicBezTo>
                  <a:cubicBezTo>
                    <a:pt x="9759" y="4037"/>
                    <a:pt x="9695" y="4048"/>
                    <a:pt x="9632" y="4048"/>
                  </a:cubicBezTo>
                  <a:cubicBezTo>
                    <a:pt x="9333" y="4048"/>
                    <a:pt x="9070" y="3805"/>
                    <a:pt x="9070" y="3484"/>
                  </a:cubicBezTo>
                  <a:lnTo>
                    <a:pt x="9070" y="0"/>
                  </a:lnTo>
                  <a:lnTo>
                    <a:pt x="6381" y="0"/>
                  </a:lnTo>
                  <a:cubicBezTo>
                    <a:pt x="5894" y="0"/>
                    <a:pt x="5635" y="576"/>
                    <a:pt x="5960" y="940"/>
                  </a:cubicBezTo>
                  <a:cubicBezTo>
                    <a:pt x="6610" y="1669"/>
                    <a:pt x="6095" y="2822"/>
                    <a:pt x="5120" y="2822"/>
                  </a:cubicBezTo>
                  <a:cubicBezTo>
                    <a:pt x="4141" y="2822"/>
                    <a:pt x="3626" y="1669"/>
                    <a:pt x="4276" y="940"/>
                  </a:cubicBezTo>
                  <a:cubicBezTo>
                    <a:pt x="4602" y="576"/>
                    <a:pt x="4343" y="0"/>
                    <a:pt x="38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363" name="Google Shape;5865;p70">
              <a:extLst>
                <a:ext uri="{FF2B5EF4-FFF2-40B4-BE49-F238E27FC236}">
                  <a16:creationId xmlns:a16="http://schemas.microsoft.com/office/drawing/2014/main" id="{44731E3C-96A4-FD4C-876E-3211E39A0FED}"/>
                </a:ext>
              </a:extLst>
            </p:cNvPr>
            <p:cNvSpPr/>
            <p:nvPr/>
          </p:nvSpPr>
          <p:spPr>
            <a:xfrm>
              <a:off x="3526175" y="3863875"/>
              <a:ext cx="226850" cy="310575"/>
            </a:xfrm>
            <a:custGeom>
              <a:avLst/>
              <a:gdLst/>
              <a:ahLst/>
              <a:cxnLst/>
              <a:rect l="l" t="t" r="r" b="b"/>
              <a:pathLst>
                <a:path w="9074" h="12423" extrusionOk="0">
                  <a:moveTo>
                    <a:pt x="3954" y="1"/>
                  </a:moveTo>
                  <a:cubicBezTo>
                    <a:pt x="2705" y="1"/>
                    <a:pt x="1696" y="1010"/>
                    <a:pt x="1696" y="2259"/>
                  </a:cubicBezTo>
                  <a:lnTo>
                    <a:pt x="1" y="2259"/>
                  </a:lnTo>
                  <a:lnTo>
                    <a:pt x="1" y="5081"/>
                  </a:lnTo>
                  <a:cubicBezTo>
                    <a:pt x="1247" y="5081"/>
                    <a:pt x="2259" y="6093"/>
                    <a:pt x="2259" y="7339"/>
                  </a:cubicBezTo>
                  <a:cubicBezTo>
                    <a:pt x="2259" y="8586"/>
                    <a:pt x="1247" y="9598"/>
                    <a:pt x="1" y="9598"/>
                  </a:cubicBezTo>
                  <a:lnTo>
                    <a:pt x="1" y="12422"/>
                  </a:lnTo>
                  <a:lnTo>
                    <a:pt x="7378" y="12422"/>
                  </a:lnTo>
                  <a:cubicBezTo>
                    <a:pt x="8315" y="12419"/>
                    <a:pt x="9070" y="11664"/>
                    <a:pt x="9073" y="10727"/>
                  </a:cubicBezTo>
                  <a:lnTo>
                    <a:pt x="9073" y="3952"/>
                  </a:lnTo>
                  <a:cubicBezTo>
                    <a:pt x="9070" y="3015"/>
                    <a:pt x="8315" y="2259"/>
                    <a:pt x="7378" y="2259"/>
                  </a:cubicBezTo>
                  <a:lnTo>
                    <a:pt x="6213" y="2259"/>
                  </a:lnTo>
                  <a:cubicBezTo>
                    <a:pt x="6213" y="1010"/>
                    <a:pt x="5201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sp>
        <p:nvSpPr>
          <p:cNvPr id="364" name="Google Shape;5866;p70">
            <a:extLst>
              <a:ext uri="{FF2B5EF4-FFF2-40B4-BE49-F238E27FC236}">
                <a16:creationId xmlns:a16="http://schemas.microsoft.com/office/drawing/2014/main" id="{9B063A14-337A-5C3C-68A3-728D942BB2A3}"/>
              </a:ext>
            </a:extLst>
          </p:cNvPr>
          <p:cNvSpPr/>
          <p:nvPr/>
        </p:nvSpPr>
        <p:spPr>
          <a:xfrm>
            <a:off x="10490256" y="3891635"/>
            <a:ext cx="496367" cy="452149"/>
          </a:xfrm>
          <a:custGeom>
            <a:avLst/>
            <a:gdLst/>
            <a:ahLst/>
            <a:cxnLst/>
            <a:rect l="l" t="t" r="r" b="b"/>
            <a:pathLst>
              <a:path w="21149" h="19265" extrusionOk="0">
                <a:moveTo>
                  <a:pt x="10580" y="3417"/>
                </a:moveTo>
                <a:cubicBezTo>
                  <a:pt x="12186" y="3417"/>
                  <a:pt x="13773" y="4040"/>
                  <a:pt x="14967" y="5236"/>
                </a:cubicBezTo>
                <a:cubicBezTo>
                  <a:pt x="16933" y="7199"/>
                  <a:pt x="17352" y="10231"/>
                  <a:pt x="15997" y="12655"/>
                </a:cubicBezTo>
                <a:lnTo>
                  <a:pt x="7550" y="4209"/>
                </a:lnTo>
                <a:cubicBezTo>
                  <a:pt x="8500" y="3676"/>
                  <a:pt x="9544" y="3417"/>
                  <a:pt x="10580" y="3417"/>
                </a:cubicBezTo>
                <a:close/>
                <a:moveTo>
                  <a:pt x="5156" y="6603"/>
                </a:moveTo>
                <a:lnTo>
                  <a:pt x="13600" y="15049"/>
                </a:lnTo>
                <a:cubicBezTo>
                  <a:pt x="12650" y="15584"/>
                  <a:pt x="11607" y="15844"/>
                  <a:pt x="10570" y="15844"/>
                </a:cubicBezTo>
                <a:cubicBezTo>
                  <a:pt x="8964" y="15844"/>
                  <a:pt x="7375" y="15218"/>
                  <a:pt x="6183" y="14019"/>
                </a:cubicBezTo>
                <a:cubicBezTo>
                  <a:pt x="4210" y="12059"/>
                  <a:pt x="3789" y="9024"/>
                  <a:pt x="5156" y="6603"/>
                </a:cubicBezTo>
                <a:close/>
                <a:moveTo>
                  <a:pt x="10574" y="0"/>
                </a:moveTo>
                <a:cubicBezTo>
                  <a:pt x="8127" y="0"/>
                  <a:pt x="5681" y="948"/>
                  <a:pt x="3789" y="2842"/>
                </a:cubicBezTo>
                <a:cubicBezTo>
                  <a:pt x="1" y="6630"/>
                  <a:pt x="1" y="12628"/>
                  <a:pt x="3789" y="16413"/>
                </a:cubicBezTo>
                <a:cubicBezTo>
                  <a:pt x="5662" y="18289"/>
                  <a:pt x="8113" y="19265"/>
                  <a:pt x="10576" y="19265"/>
                </a:cubicBezTo>
                <a:cubicBezTo>
                  <a:pt x="13036" y="19265"/>
                  <a:pt x="15488" y="18289"/>
                  <a:pt x="17361" y="16413"/>
                </a:cubicBezTo>
                <a:cubicBezTo>
                  <a:pt x="21149" y="12625"/>
                  <a:pt x="21149" y="6630"/>
                  <a:pt x="17361" y="2842"/>
                </a:cubicBezTo>
                <a:cubicBezTo>
                  <a:pt x="15467" y="948"/>
                  <a:pt x="13020" y="0"/>
                  <a:pt x="1057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435D74"/>
              </a:solidFill>
            </a:endParaRPr>
          </a:p>
        </p:txBody>
      </p:sp>
      <p:grpSp>
        <p:nvGrpSpPr>
          <p:cNvPr id="365" name="Google Shape;5867;p70">
            <a:extLst>
              <a:ext uri="{FF2B5EF4-FFF2-40B4-BE49-F238E27FC236}">
                <a16:creationId xmlns:a16="http://schemas.microsoft.com/office/drawing/2014/main" id="{2847394E-87C7-7896-8DB9-F57A8E52376D}"/>
              </a:ext>
            </a:extLst>
          </p:cNvPr>
          <p:cNvGrpSpPr/>
          <p:nvPr/>
        </p:nvGrpSpPr>
        <p:grpSpPr>
          <a:xfrm>
            <a:off x="1275148" y="4460162"/>
            <a:ext cx="452337" cy="452337"/>
            <a:chOff x="5642550" y="4399275"/>
            <a:chExt cx="481825" cy="481825"/>
          </a:xfrm>
          <a:solidFill>
            <a:schemeClr val="tx1"/>
          </a:solidFill>
        </p:grpSpPr>
        <p:sp>
          <p:nvSpPr>
            <p:cNvPr id="366" name="Google Shape;5868;p70">
              <a:extLst>
                <a:ext uri="{FF2B5EF4-FFF2-40B4-BE49-F238E27FC236}">
                  <a16:creationId xmlns:a16="http://schemas.microsoft.com/office/drawing/2014/main" id="{4B93B773-3338-261B-A7D3-87D15A391FE0}"/>
                </a:ext>
              </a:extLst>
            </p:cNvPr>
            <p:cNvSpPr/>
            <p:nvPr/>
          </p:nvSpPr>
          <p:spPr>
            <a:xfrm>
              <a:off x="5642550" y="43992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5283" y="7945"/>
                  </a:moveTo>
                  <a:cubicBezTo>
                    <a:pt x="15593" y="7945"/>
                    <a:pt x="15846" y="8195"/>
                    <a:pt x="15846" y="8508"/>
                  </a:cubicBezTo>
                  <a:lnTo>
                    <a:pt x="15846" y="10766"/>
                  </a:lnTo>
                  <a:cubicBezTo>
                    <a:pt x="15846" y="11079"/>
                    <a:pt x="15593" y="11332"/>
                    <a:pt x="15283" y="11332"/>
                  </a:cubicBezTo>
                  <a:lnTo>
                    <a:pt x="3991" y="11332"/>
                  </a:lnTo>
                  <a:cubicBezTo>
                    <a:pt x="3678" y="11332"/>
                    <a:pt x="3425" y="11079"/>
                    <a:pt x="3425" y="10766"/>
                  </a:cubicBezTo>
                  <a:lnTo>
                    <a:pt x="3425" y="8508"/>
                  </a:lnTo>
                  <a:cubicBezTo>
                    <a:pt x="3425" y="8195"/>
                    <a:pt x="3678" y="7945"/>
                    <a:pt x="3991" y="7945"/>
                  </a:cubicBezTo>
                  <a:close/>
                  <a:moveTo>
                    <a:pt x="9637" y="1"/>
                  </a:moveTo>
                  <a:cubicBezTo>
                    <a:pt x="4331" y="1"/>
                    <a:pt x="1" y="4331"/>
                    <a:pt x="1" y="9637"/>
                  </a:cubicBezTo>
                  <a:cubicBezTo>
                    <a:pt x="1" y="14946"/>
                    <a:pt x="4328" y="19273"/>
                    <a:pt x="9637" y="19273"/>
                  </a:cubicBezTo>
                  <a:cubicBezTo>
                    <a:pt x="14943" y="19273"/>
                    <a:pt x="19273" y="14946"/>
                    <a:pt x="19273" y="9637"/>
                  </a:cubicBezTo>
                  <a:cubicBezTo>
                    <a:pt x="19273" y="4331"/>
                    <a:pt x="14943" y="1"/>
                    <a:pt x="9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367" name="Google Shape;5869;p70">
              <a:extLst>
                <a:ext uri="{FF2B5EF4-FFF2-40B4-BE49-F238E27FC236}">
                  <a16:creationId xmlns:a16="http://schemas.microsoft.com/office/drawing/2014/main" id="{0236249D-8465-DA86-30CF-BDBBBE1E2D6D}"/>
                </a:ext>
              </a:extLst>
            </p:cNvPr>
            <p:cNvSpPr/>
            <p:nvPr/>
          </p:nvSpPr>
          <p:spPr>
            <a:xfrm>
              <a:off x="5756375" y="4626100"/>
              <a:ext cx="254100" cy="28275"/>
            </a:xfrm>
            <a:custGeom>
              <a:avLst/>
              <a:gdLst/>
              <a:ahLst/>
              <a:cxnLst/>
              <a:rect l="l" t="t" r="r" b="b"/>
              <a:pathLst>
                <a:path w="10164" h="1131" extrusionOk="0">
                  <a:moveTo>
                    <a:pt x="1" y="1"/>
                  </a:moveTo>
                  <a:lnTo>
                    <a:pt x="1" y="1130"/>
                  </a:lnTo>
                  <a:lnTo>
                    <a:pt x="10164" y="1130"/>
                  </a:lnTo>
                  <a:lnTo>
                    <a:pt x="1016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368" name="Google Shape;5870;p70">
            <a:extLst>
              <a:ext uri="{FF2B5EF4-FFF2-40B4-BE49-F238E27FC236}">
                <a16:creationId xmlns:a16="http://schemas.microsoft.com/office/drawing/2014/main" id="{03A61FC3-45CD-A888-F2BB-0993AB17D94E}"/>
              </a:ext>
            </a:extLst>
          </p:cNvPr>
          <p:cNvGrpSpPr/>
          <p:nvPr/>
        </p:nvGrpSpPr>
        <p:grpSpPr>
          <a:xfrm>
            <a:off x="3688661" y="4476039"/>
            <a:ext cx="484421" cy="420583"/>
            <a:chOff x="6218300" y="4416175"/>
            <a:chExt cx="516000" cy="448000"/>
          </a:xfrm>
          <a:solidFill>
            <a:schemeClr val="tx1"/>
          </a:solidFill>
        </p:grpSpPr>
        <p:sp>
          <p:nvSpPr>
            <p:cNvPr id="369" name="Google Shape;5871;p70">
              <a:extLst>
                <a:ext uri="{FF2B5EF4-FFF2-40B4-BE49-F238E27FC236}">
                  <a16:creationId xmlns:a16="http://schemas.microsoft.com/office/drawing/2014/main" id="{776BECA7-4940-7D92-CA5B-1227853833B4}"/>
                </a:ext>
              </a:extLst>
            </p:cNvPr>
            <p:cNvSpPr/>
            <p:nvPr/>
          </p:nvSpPr>
          <p:spPr>
            <a:xfrm>
              <a:off x="6462150" y="4525375"/>
              <a:ext cx="28250" cy="141250"/>
            </a:xfrm>
            <a:custGeom>
              <a:avLst/>
              <a:gdLst/>
              <a:ahLst/>
              <a:cxnLst/>
              <a:rect l="l" t="t" r="r" b="b"/>
              <a:pathLst>
                <a:path w="1130" h="5650" extrusionOk="0">
                  <a:moveTo>
                    <a:pt x="566" y="1"/>
                  </a:moveTo>
                  <a:cubicBezTo>
                    <a:pt x="253" y="1"/>
                    <a:pt x="0" y="254"/>
                    <a:pt x="0" y="567"/>
                  </a:cubicBezTo>
                  <a:lnTo>
                    <a:pt x="0" y="5087"/>
                  </a:lnTo>
                  <a:cubicBezTo>
                    <a:pt x="0" y="5397"/>
                    <a:pt x="253" y="5650"/>
                    <a:pt x="566" y="5650"/>
                  </a:cubicBezTo>
                  <a:cubicBezTo>
                    <a:pt x="877" y="5650"/>
                    <a:pt x="1130" y="5397"/>
                    <a:pt x="1130" y="5087"/>
                  </a:cubicBezTo>
                  <a:lnTo>
                    <a:pt x="1130" y="567"/>
                  </a:lnTo>
                  <a:cubicBezTo>
                    <a:pt x="1130" y="254"/>
                    <a:pt x="877" y="1"/>
                    <a:pt x="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370" name="Google Shape;5872;p70">
              <a:extLst>
                <a:ext uri="{FF2B5EF4-FFF2-40B4-BE49-F238E27FC236}">
                  <a16:creationId xmlns:a16="http://schemas.microsoft.com/office/drawing/2014/main" id="{29E32CEB-9F50-AC42-FE6C-615AB66A41BD}"/>
                </a:ext>
              </a:extLst>
            </p:cNvPr>
            <p:cNvSpPr/>
            <p:nvPr/>
          </p:nvSpPr>
          <p:spPr>
            <a:xfrm>
              <a:off x="6218300" y="4416175"/>
              <a:ext cx="516000" cy="448000"/>
            </a:xfrm>
            <a:custGeom>
              <a:avLst/>
              <a:gdLst/>
              <a:ahLst/>
              <a:cxnLst/>
              <a:rect l="l" t="t" r="r" b="b"/>
              <a:pathLst>
                <a:path w="20640" h="17920" extrusionOk="0">
                  <a:moveTo>
                    <a:pt x="10320" y="3240"/>
                  </a:moveTo>
                  <a:cubicBezTo>
                    <a:pt x="11254" y="3240"/>
                    <a:pt x="12013" y="3998"/>
                    <a:pt x="12013" y="4935"/>
                  </a:cubicBezTo>
                  <a:lnTo>
                    <a:pt x="12013" y="9452"/>
                  </a:lnTo>
                  <a:cubicBezTo>
                    <a:pt x="12013" y="10385"/>
                    <a:pt x="11254" y="11144"/>
                    <a:pt x="10320" y="11144"/>
                  </a:cubicBezTo>
                  <a:cubicBezTo>
                    <a:pt x="9384" y="11144"/>
                    <a:pt x="8625" y="10385"/>
                    <a:pt x="8625" y="9452"/>
                  </a:cubicBezTo>
                  <a:lnTo>
                    <a:pt x="8625" y="4935"/>
                  </a:lnTo>
                  <a:cubicBezTo>
                    <a:pt x="8625" y="3998"/>
                    <a:pt x="9384" y="3240"/>
                    <a:pt x="10320" y="3240"/>
                  </a:cubicBezTo>
                  <a:close/>
                  <a:moveTo>
                    <a:pt x="10320" y="12274"/>
                  </a:moveTo>
                  <a:cubicBezTo>
                    <a:pt x="10538" y="12274"/>
                    <a:pt x="10758" y="12316"/>
                    <a:pt x="10968" y="12403"/>
                  </a:cubicBezTo>
                  <a:cubicBezTo>
                    <a:pt x="11600" y="12665"/>
                    <a:pt x="12013" y="13282"/>
                    <a:pt x="12013" y="13969"/>
                  </a:cubicBezTo>
                  <a:cubicBezTo>
                    <a:pt x="12013" y="14902"/>
                    <a:pt x="11254" y="15661"/>
                    <a:pt x="10320" y="15661"/>
                  </a:cubicBezTo>
                  <a:cubicBezTo>
                    <a:pt x="9634" y="15661"/>
                    <a:pt x="9017" y="15248"/>
                    <a:pt x="8755" y="14616"/>
                  </a:cubicBezTo>
                  <a:cubicBezTo>
                    <a:pt x="8493" y="13984"/>
                    <a:pt x="8637" y="13255"/>
                    <a:pt x="9122" y="12770"/>
                  </a:cubicBezTo>
                  <a:cubicBezTo>
                    <a:pt x="9446" y="12446"/>
                    <a:pt x="9880" y="12274"/>
                    <a:pt x="10320" y="12274"/>
                  </a:cubicBezTo>
                  <a:close/>
                  <a:moveTo>
                    <a:pt x="10319" y="1"/>
                  </a:moveTo>
                  <a:cubicBezTo>
                    <a:pt x="9352" y="1"/>
                    <a:pt x="8386" y="487"/>
                    <a:pt x="7848" y="1460"/>
                  </a:cubicBezTo>
                  <a:lnTo>
                    <a:pt x="1040" y="13731"/>
                  </a:lnTo>
                  <a:cubicBezTo>
                    <a:pt x="1" y="15613"/>
                    <a:pt x="1359" y="17919"/>
                    <a:pt x="3509" y="17919"/>
                  </a:cubicBezTo>
                  <a:lnTo>
                    <a:pt x="17129" y="17919"/>
                  </a:lnTo>
                  <a:cubicBezTo>
                    <a:pt x="19279" y="17919"/>
                    <a:pt x="20640" y="15616"/>
                    <a:pt x="19598" y="13731"/>
                  </a:cubicBezTo>
                  <a:lnTo>
                    <a:pt x="12790" y="1460"/>
                  </a:lnTo>
                  <a:cubicBezTo>
                    <a:pt x="12252" y="487"/>
                    <a:pt x="11286" y="1"/>
                    <a:pt x="103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371" name="Google Shape;5873;p70">
              <a:extLst>
                <a:ext uri="{FF2B5EF4-FFF2-40B4-BE49-F238E27FC236}">
                  <a16:creationId xmlns:a16="http://schemas.microsoft.com/office/drawing/2014/main" id="{D139C5DE-D9EA-483E-7840-CC187B506FDA}"/>
                </a:ext>
              </a:extLst>
            </p:cNvPr>
            <p:cNvSpPr/>
            <p:nvPr/>
          </p:nvSpPr>
          <p:spPr>
            <a:xfrm>
              <a:off x="6462150" y="475122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7" y="1130"/>
                    <a:pt x="1130" y="877"/>
                    <a:pt x="1130" y="567"/>
                  </a:cubicBezTo>
                  <a:cubicBezTo>
                    <a:pt x="1130" y="253"/>
                    <a:pt x="877" y="1"/>
                    <a:pt x="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372" name="Google Shape;5874;p70">
            <a:extLst>
              <a:ext uri="{FF2B5EF4-FFF2-40B4-BE49-F238E27FC236}">
                <a16:creationId xmlns:a16="http://schemas.microsoft.com/office/drawing/2014/main" id="{A7E2246F-5AD2-5500-175D-1AB5CF10794E}"/>
              </a:ext>
            </a:extLst>
          </p:cNvPr>
          <p:cNvGrpSpPr/>
          <p:nvPr/>
        </p:nvGrpSpPr>
        <p:grpSpPr>
          <a:xfrm>
            <a:off x="7767414" y="4460158"/>
            <a:ext cx="452337" cy="452337"/>
            <a:chOff x="899850" y="4992125"/>
            <a:chExt cx="481825" cy="481825"/>
          </a:xfrm>
          <a:solidFill>
            <a:schemeClr val="tx1"/>
          </a:solidFill>
        </p:grpSpPr>
        <p:sp>
          <p:nvSpPr>
            <p:cNvPr id="373" name="Google Shape;5875;p70">
              <a:extLst>
                <a:ext uri="{FF2B5EF4-FFF2-40B4-BE49-F238E27FC236}">
                  <a16:creationId xmlns:a16="http://schemas.microsoft.com/office/drawing/2014/main" id="{C52F639A-3B27-EBFE-4C68-361C276C8E1A}"/>
                </a:ext>
              </a:extLst>
            </p:cNvPr>
            <p:cNvSpPr/>
            <p:nvPr/>
          </p:nvSpPr>
          <p:spPr>
            <a:xfrm>
              <a:off x="1126600" y="536010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0"/>
                    <a:pt x="0" y="564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6" y="1130"/>
                    <a:pt x="1129" y="877"/>
                    <a:pt x="1129" y="564"/>
                  </a:cubicBezTo>
                  <a:cubicBezTo>
                    <a:pt x="1129" y="250"/>
                    <a:pt x="876" y="1"/>
                    <a:pt x="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374" name="Google Shape;5876;p70">
              <a:extLst>
                <a:ext uri="{FF2B5EF4-FFF2-40B4-BE49-F238E27FC236}">
                  <a16:creationId xmlns:a16="http://schemas.microsoft.com/office/drawing/2014/main" id="{E5FDC0FA-DBB8-562C-54AE-3F8F1C13067A}"/>
                </a:ext>
              </a:extLst>
            </p:cNvPr>
            <p:cNvSpPr/>
            <p:nvPr/>
          </p:nvSpPr>
          <p:spPr>
            <a:xfrm>
              <a:off x="1056050" y="5079900"/>
              <a:ext cx="169400" cy="194950"/>
            </a:xfrm>
            <a:custGeom>
              <a:avLst/>
              <a:gdLst/>
              <a:ahLst/>
              <a:cxnLst/>
              <a:rect l="l" t="t" r="r" b="b"/>
              <a:pathLst>
                <a:path w="6776" h="7798" extrusionOk="0">
                  <a:moveTo>
                    <a:pt x="3417" y="1"/>
                  </a:moveTo>
                  <a:cubicBezTo>
                    <a:pt x="1713" y="1"/>
                    <a:pt x="0" y="1115"/>
                    <a:pt x="0" y="3304"/>
                  </a:cubicBezTo>
                  <a:cubicBezTo>
                    <a:pt x="0" y="3614"/>
                    <a:pt x="250" y="3867"/>
                    <a:pt x="564" y="3867"/>
                  </a:cubicBezTo>
                  <a:cubicBezTo>
                    <a:pt x="877" y="3867"/>
                    <a:pt x="1130" y="3614"/>
                    <a:pt x="1130" y="3304"/>
                  </a:cubicBezTo>
                  <a:cubicBezTo>
                    <a:pt x="1130" y="2069"/>
                    <a:pt x="2111" y="1061"/>
                    <a:pt x="3388" y="1061"/>
                  </a:cubicBezTo>
                  <a:cubicBezTo>
                    <a:pt x="4665" y="1061"/>
                    <a:pt x="5647" y="2066"/>
                    <a:pt x="5647" y="3304"/>
                  </a:cubicBezTo>
                  <a:cubicBezTo>
                    <a:pt x="5647" y="4147"/>
                    <a:pt x="5174" y="4921"/>
                    <a:pt x="4424" y="5310"/>
                  </a:cubicBezTo>
                  <a:cubicBezTo>
                    <a:pt x="3617" y="5728"/>
                    <a:pt x="3108" y="6336"/>
                    <a:pt x="2912" y="7116"/>
                  </a:cubicBezTo>
                  <a:cubicBezTo>
                    <a:pt x="2870" y="7285"/>
                    <a:pt x="2906" y="7466"/>
                    <a:pt x="3015" y="7601"/>
                  </a:cubicBezTo>
                  <a:cubicBezTo>
                    <a:pt x="3118" y="7736"/>
                    <a:pt x="3277" y="7798"/>
                    <a:pt x="3439" y="7798"/>
                  </a:cubicBezTo>
                  <a:cubicBezTo>
                    <a:pt x="3686" y="7798"/>
                    <a:pt x="3938" y="7652"/>
                    <a:pt x="4005" y="7399"/>
                  </a:cubicBezTo>
                  <a:cubicBezTo>
                    <a:pt x="4129" y="6936"/>
                    <a:pt x="4445" y="6568"/>
                    <a:pt x="4945" y="6312"/>
                  </a:cubicBezTo>
                  <a:cubicBezTo>
                    <a:pt x="6071" y="5728"/>
                    <a:pt x="6776" y="4569"/>
                    <a:pt x="6776" y="3304"/>
                  </a:cubicBezTo>
                  <a:cubicBezTo>
                    <a:pt x="6776" y="1090"/>
                    <a:pt x="5101" y="1"/>
                    <a:pt x="3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375" name="Google Shape;5877;p70">
              <a:extLst>
                <a:ext uri="{FF2B5EF4-FFF2-40B4-BE49-F238E27FC236}">
                  <a16:creationId xmlns:a16="http://schemas.microsoft.com/office/drawing/2014/main" id="{8D968FC6-75C6-CFA9-E784-3CF127104CA1}"/>
                </a:ext>
              </a:extLst>
            </p:cNvPr>
            <p:cNvSpPr/>
            <p:nvPr/>
          </p:nvSpPr>
          <p:spPr>
            <a:xfrm>
              <a:off x="89985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36" y="2334"/>
                  </a:moveTo>
                  <a:cubicBezTo>
                    <a:pt x="12223" y="2334"/>
                    <a:pt x="14153" y="4367"/>
                    <a:pt x="14153" y="6815"/>
                  </a:cubicBezTo>
                  <a:cubicBezTo>
                    <a:pt x="14153" y="8501"/>
                    <a:pt x="13214" y="10049"/>
                    <a:pt x="11714" y="10826"/>
                  </a:cubicBezTo>
                  <a:cubicBezTo>
                    <a:pt x="11401" y="10986"/>
                    <a:pt x="11362" y="11142"/>
                    <a:pt x="11344" y="11202"/>
                  </a:cubicBezTo>
                  <a:cubicBezTo>
                    <a:pt x="11141" y="11958"/>
                    <a:pt x="10458" y="12455"/>
                    <a:pt x="9710" y="12455"/>
                  </a:cubicBezTo>
                  <a:cubicBezTo>
                    <a:pt x="9569" y="12455"/>
                    <a:pt x="9426" y="12438"/>
                    <a:pt x="9284" y="12401"/>
                  </a:cubicBezTo>
                  <a:cubicBezTo>
                    <a:pt x="8383" y="12169"/>
                    <a:pt x="7841" y="11254"/>
                    <a:pt x="8064" y="10353"/>
                  </a:cubicBezTo>
                  <a:cubicBezTo>
                    <a:pt x="8338" y="9260"/>
                    <a:pt x="9061" y="8384"/>
                    <a:pt x="10154" y="7818"/>
                  </a:cubicBezTo>
                  <a:cubicBezTo>
                    <a:pt x="10832" y="7465"/>
                    <a:pt x="10973" y="6556"/>
                    <a:pt x="10434" y="6017"/>
                  </a:cubicBezTo>
                  <a:cubicBezTo>
                    <a:pt x="10219" y="5801"/>
                    <a:pt x="9934" y="5700"/>
                    <a:pt x="9650" y="5700"/>
                  </a:cubicBezTo>
                  <a:cubicBezTo>
                    <a:pt x="9078" y="5700"/>
                    <a:pt x="8507" y="6109"/>
                    <a:pt x="8507" y="6815"/>
                  </a:cubicBezTo>
                  <a:cubicBezTo>
                    <a:pt x="8507" y="7749"/>
                    <a:pt x="7748" y="8507"/>
                    <a:pt x="6812" y="8507"/>
                  </a:cubicBezTo>
                  <a:cubicBezTo>
                    <a:pt x="5875" y="8507"/>
                    <a:pt x="5119" y="7749"/>
                    <a:pt x="5119" y="6815"/>
                  </a:cubicBezTo>
                  <a:cubicBezTo>
                    <a:pt x="5119" y="4388"/>
                    <a:pt x="7028" y="2334"/>
                    <a:pt x="9636" y="2334"/>
                  </a:cubicBezTo>
                  <a:close/>
                  <a:moveTo>
                    <a:pt x="9636" y="13588"/>
                  </a:moveTo>
                  <a:cubicBezTo>
                    <a:pt x="9854" y="13588"/>
                    <a:pt x="10074" y="13630"/>
                    <a:pt x="10284" y="13717"/>
                  </a:cubicBezTo>
                  <a:cubicBezTo>
                    <a:pt x="10916" y="13979"/>
                    <a:pt x="11328" y="14596"/>
                    <a:pt x="11328" y="15283"/>
                  </a:cubicBezTo>
                  <a:cubicBezTo>
                    <a:pt x="11328" y="16219"/>
                    <a:pt x="10570" y="16975"/>
                    <a:pt x="9636" y="16978"/>
                  </a:cubicBezTo>
                  <a:cubicBezTo>
                    <a:pt x="8950" y="16978"/>
                    <a:pt x="8332" y="16562"/>
                    <a:pt x="8070" y="15930"/>
                  </a:cubicBezTo>
                  <a:cubicBezTo>
                    <a:pt x="7808" y="15298"/>
                    <a:pt x="7953" y="14569"/>
                    <a:pt x="8438" y="14084"/>
                  </a:cubicBezTo>
                  <a:cubicBezTo>
                    <a:pt x="8762" y="13760"/>
                    <a:pt x="9195" y="13588"/>
                    <a:pt x="9636" y="13588"/>
                  </a:cubicBezTo>
                  <a:close/>
                  <a:moveTo>
                    <a:pt x="9636" y="1"/>
                  </a:moveTo>
                  <a:cubicBezTo>
                    <a:pt x="4330" y="1"/>
                    <a:pt x="0" y="4331"/>
                    <a:pt x="0" y="9637"/>
                  </a:cubicBezTo>
                  <a:cubicBezTo>
                    <a:pt x="0" y="14945"/>
                    <a:pt x="4330" y="19273"/>
                    <a:pt x="9636" y="19273"/>
                  </a:cubicBezTo>
                  <a:cubicBezTo>
                    <a:pt x="14939" y="19273"/>
                    <a:pt x="19272" y="14945"/>
                    <a:pt x="19272" y="9637"/>
                  </a:cubicBezTo>
                  <a:cubicBezTo>
                    <a:pt x="19272" y="4331"/>
                    <a:pt x="14942" y="1"/>
                    <a:pt x="96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376" name="Google Shape;5878;p70">
            <a:extLst>
              <a:ext uri="{FF2B5EF4-FFF2-40B4-BE49-F238E27FC236}">
                <a16:creationId xmlns:a16="http://schemas.microsoft.com/office/drawing/2014/main" id="{A1E271BC-5B43-D6D0-0970-96B3255B3B5B}"/>
              </a:ext>
            </a:extLst>
          </p:cNvPr>
          <p:cNvGrpSpPr/>
          <p:nvPr/>
        </p:nvGrpSpPr>
        <p:grpSpPr>
          <a:xfrm>
            <a:off x="7157852" y="4460158"/>
            <a:ext cx="452337" cy="452337"/>
            <a:chOff x="1492675" y="4992125"/>
            <a:chExt cx="481825" cy="481825"/>
          </a:xfrm>
          <a:solidFill>
            <a:schemeClr val="tx1"/>
          </a:solidFill>
        </p:grpSpPr>
        <p:sp>
          <p:nvSpPr>
            <p:cNvPr id="377" name="Google Shape;5879;p70">
              <a:extLst>
                <a:ext uri="{FF2B5EF4-FFF2-40B4-BE49-F238E27FC236}">
                  <a16:creationId xmlns:a16="http://schemas.microsoft.com/office/drawing/2014/main" id="{8A046597-6A9D-353D-5BF6-1565E324B5A1}"/>
                </a:ext>
              </a:extLst>
            </p:cNvPr>
            <p:cNvSpPr/>
            <p:nvPr/>
          </p:nvSpPr>
          <p:spPr>
            <a:xfrm>
              <a:off x="149267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728" y="5990"/>
                  </a:moveTo>
                  <a:cubicBezTo>
                    <a:pt x="13161" y="5990"/>
                    <a:pt x="13595" y="6156"/>
                    <a:pt x="13925" y="6487"/>
                  </a:cubicBezTo>
                  <a:cubicBezTo>
                    <a:pt x="14587" y="7149"/>
                    <a:pt x="14587" y="8221"/>
                    <a:pt x="13928" y="8884"/>
                  </a:cubicBezTo>
                  <a:lnTo>
                    <a:pt x="10028" y="12780"/>
                  </a:lnTo>
                  <a:cubicBezTo>
                    <a:pt x="9709" y="13100"/>
                    <a:pt x="9278" y="13280"/>
                    <a:pt x="8830" y="13280"/>
                  </a:cubicBezTo>
                  <a:lnTo>
                    <a:pt x="8815" y="13280"/>
                  </a:lnTo>
                  <a:cubicBezTo>
                    <a:pt x="8811" y="13280"/>
                    <a:pt x="8807" y="13280"/>
                    <a:pt x="8804" y="13280"/>
                  </a:cubicBezTo>
                  <a:cubicBezTo>
                    <a:pt x="8362" y="13280"/>
                    <a:pt x="7936" y="13103"/>
                    <a:pt x="7622" y="12789"/>
                  </a:cubicBezTo>
                  <a:lnTo>
                    <a:pt x="5346" y="10528"/>
                  </a:lnTo>
                  <a:cubicBezTo>
                    <a:pt x="4632" y="9877"/>
                    <a:pt x="4605" y="8760"/>
                    <a:pt x="5288" y="8077"/>
                  </a:cubicBezTo>
                  <a:cubicBezTo>
                    <a:pt x="5620" y="7745"/>
                    <a:pt x="6053" y="7581"/>
                    <a:pt x="6485" y="7581"/>
                  </a:cubicBezTo>
                  <a:cubicBezTo>
                    <a:pt x="6944" y="7581"/>
                    <a:pt x="7402" y="7766"/>
                    <a:pt x="7737" y="8134"/>
                  </a:cubicBezTo>
                  <a:lnTo>
                    <a:pt x="8812" y="9206"/>
                  </a:lnTo>
                  <a:lnTo>
                    <a:pt x="11531" y="6487"/>
                  </a:lnTo>
                  <a:cubicBezTo>
                    <a:pt x="11861" y="6156"/>
                    <a:pt x="12294" y="5990"/>
                    <a:pt x="12728" y="5990"/>
                  </a:cubicBezTo>
                  <a:close/>
                  <a:moveTo>
                    <a:pt x="9637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3" y="4686"/>
                    <a:pt x="1" y="7098"/>
                    <a:pt x="1" y="9637"/>
                  </a:cubicBezTo>
                  <a:cubicBezTo>
                    <a:pt x="1" y="12175"/>
                    <a:pt x="1013" y="14587"/>
                    <a:pt x="2849" y="16424"/>
                  </a:cubicBezTo>
                  <a:cubicBezTo>
                    <a:pt x="4686" y="18261"/>
                    <a:pt x="7095" y="19273"/>
                    <a:pt x="9637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58" y="14587"/>
                    <a:pt x="19273" y="12175"/>
                    <a:pt x="19273" y="9637"/>
                  </a:cubicBezTo>
                  <a:cubicBezTo>
                    <a:pt x="19273" y="7098"/>
                    <a:pt x="18258" y="4686"/>
                    <a:pt x="16421" y="2849"/>
                  </a:cubicBezTo>
                  <a:cubicBezTo>
                    <a:pt x="14584" y="1012"/>
                    <a:pt x="12175" y="1"/>
                    <a:pt x="9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378" name="Google Shape;5880;p70">
              <a:extLst>
                <a:ext uri="{FF2B5EF4-FFF2-40B4-BE49-F238E27FC236}">
                  <a16:creationId xmlns:a16="http://schemas.microsoft.com/office/drawing/2014/main" id="{D1B069AE-6FE8-C1A3-9E56-8353F91048D3}"/>
                </a:ext>
              </a:extLst>
            </p:cNvPr>
            <p:cNvSpPr/>
            <p:nvPr/>
          </p:nvSpPr>
          <p:spPr>
            <a:xfrm>
              <a:off x="1639625" y="5170175"/>
              <a:ext cx="190100" cy="125750"/>
            </a:xfrm>
            <a:custGeom>
              <a:avLst/>
              <a:gdLst/>
              <a:ahLst/>
              <a:cxnLst/>
              <a:rect l="l" t="t" r="r" b="b"/>
              <a:pathLst>
                <a:path w="7604" h="5030" extrusionOk="0">
                  <a:moveTo>
                    <a:pt x="6852" y="0"/>
                  </a:moveTo>
                  <a:cubicBezTo>
                    <a:pt x="6851" y="0"/>
                    <a:pt x="6850" y="0"/>
                    <a:pt x="6848" y="0"/>
                  </a:cubicBezTo>
                  <a:cubicBezTo>
                    <a:pt x="6698" y="0"/>
                    <a:pt x="6556" y="57"/>
                    <a:pt x="6451" y="163"/>
                  </a:cubicBezTo>
                  <a:lnTo>
                    <a:pt x="3334" y="3279"/>
                  </a:lnTo>
                  <a:cubicBezTo>
                    <a:pt x="3224" y="3391"/>
                    <a:pt x="3080" y="3447"/>
                    <a:pt x="2935" y="3447"/>
                  </a:cubicBezTo>
                  <a:cubicBezTo>
                    <a:pt x="2791" y="3447"/>
                    <a:pt x="2646" y="3391"/>
                    <a:pt x="2536" y="3279"/>
                  </a:cubicBezTo>
                  <a:cubicBezTo>
                    <a:pt x="2533" y="3279"/>
                    <a:pt x="2533" y="3279"/>
                    <a:pt x="2530" y="3276"/>
                  </a:cubicBezTo>
                  <a:cubicBezTo>
                    <a:pt x="2521" y="3267"/>
                    <a:pt x="2509" y="3255"/>
                    <a:pt x="2497" y="3246"/>
                  </a:cubicBezTo>
                  <a:lnTo>
                    <a:pt x="1061" y="1810"/>
                  </a:lnTo>
                  <a:cubicBezTo>
                    <a:pt x="948" y="1678"/>
                    <a:pt x="789" y="1611"/>
                    <a:pt x="629" y="1611"/>
                  </a:cubicBezTo>
                  <a:cubicBezTo>
                    <a:pt x="486" y="1611"/>
                    <a:pt x="342" y="1666"/>
                    <a:pt x="233" y="1777"/>
                  </a:cubicBezTo>
                  <a:cubicBezTo>
                    <a:pt x="1" y="2009"/>
                    <a:pt x="16" y="2391"/>
                    <a:pt x="266" y="2605"/>
                  </a:cubicBezTo>
                  <a:lnTo>
                    <a:pt x="2542" y="4869"/>
                  </a:lnTo>
                  <a:cubicBezTo>
                    <a:pt x="2645" y="4972"/>
                    <a:pt x="2782" y="5029"/>
                    <a:pt x="2926" y="5029"/>
                  </a:cubicBezTo>
                  <a:cubicBezTo>
                    <a:pt x="2929" y="5029"/>
                    <a:pt x="2933" y="5029"/>
                    <a:pt x="2937" y="5029"/>
                  </a:cubicBezTo>
                  <a:lnTo>
                    <a:pt x="2943" y="5029"/>
                  </a:lnTo>
                  <a:cubicBezTo>
                    <a:pt x="3096" y="5029"/>
                    <a:pt x="3241" y="4969"/>
                    <a:pt x="3352" y="4860"/>
                  </a:cubicBezTo>
                  <a:lnTo>
                    <a:pt x="7249" y="964"/>
                  </a:lnTo>
                  <a:cubicBezTo>
                    <a:pt x="7603" y="606"/>
                    <a:pt x="7352" y="0"/>
                    <a:pt x="68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379" name="Google Shape;5881;p70">
            <a:extLst>
              <a:ext uri="{FF2B5EF4-FFF2-40B4-BE49-F238E27FC236}">
                <a16:creationId xmlns:a16="http://schemas.microsoft.com/office/drawing/2014/main" id="{C2B40A98-D16D-32D7-957F-E80B647862B1}"/>
              </a:ext>
            </a:extLst>
          </p:cNvPr>
          <p:cNvGrpSpPr/>
          <p:nvPr/>
        </p:nvGrpSpPr>
        <p:grpSpPr>
          <a:xfrm>
            <a:off x="6548191" y="4460158"/>
            <a:ext cx="452337" cy="452337"/>
            <a:chOff x="2085525" y="4992125"/>
            <a:chExt cx="481825" cy="481825"/>
          </a:xfrm>
          <a:solidFill>
            <a:schemeClr val="tx1"/>
          </a:solidFill>
        </p:grpSpPr>
        <p:sp>
          <p:nvSpPr>
            <p:cNvPr id="380" name="Google Shape;5882;p70">
              <a:extLst>
                <a:ext uri="{FF2B5EF4-FFF2-40B4-BE49-F238E27FC236}">
                  <a16:creationId xmlns:a16="http://schemas.microsoft.com/office/drawing/2014/main" id="{1281C44A-9E62-9C14-65A8-4A739624407B}"/>
                </a:ext>
              </a:extLst>
            </p:cNvPr>
            <p:cNvSpPr/>
            <p:nvPr/>
          </p:nvSpPr>
          <p:spPr>
            <a:xfrm>
              <a:off x="2244150" y="5152125"/>
              <a:ext cx="164500" cy="161825"/>
            </a:xfrm>
            <a:custGeom>
              <a:avLst/>
              <a:gdLst/>
              <a:ahLst/>
              <a:cxnLst/>
              <a:rect l="l" t="t" r="r" b="b"/>
              <a:pathLst>
                <a:path w="6580" h="6473" extrusionOk="0">
                  <a:moveTo>
                    <a:pt x="618" y="1"/>
                  </a:moveTo>
                  <a:cubicBezTo>
                    <a:pt x="474" y="1"/>
                    <a:pt x="329" y="56"/>
                    <a:pt x="220" y="165"/>
                  </a:cubicBezTo>
                  <a:cubicBezTo>
                    <a:pt x="3" y="385"/>
                    <a:pt x="0" y="737"/>
                    <a:pt x="214" y="957"/>
                  </a:cubicBezTo>
                  <a:lnTo>
                    <a:pt x="2093" y="2836"/>
                  </a:lnTo>
                  <a:cubicBezTo>
                    <a:pt x="2313" y="3059"/>
                    <a:pt x="2313" y="3414"/>
                    <a:pt x="2093" y="3637"/>
                  </a:cubicBezTo>
                  <a:lnTo>
                    <a:pt x="214" y="5516"/>
                  </a:lnTo>
                  <a:cubicBezTo>
                    <a:pt x="0" y="5736"/>
                    <a:pt x="3" y="6088"/>
                    <a:pt x="220" y="6308"/>
                  </a:cubicBezTo>
                  <a:cubicBezTo>
                    <a:pt x="329" y="6418"/>
                    <a:pt x="474" y="6473"/>
                    <a:pt x="618" y="6473"/>
                  </a:cubicBezTo>
                  <a:cubicBezTo>
                    <a:pt x="760" y="6473"/>
                    <a:pt x="902" y="6420"/>
                    <a:pt x="1012" y="6314"/>
                  </a:cubicBezTo>
                  <a:lnTo>
                    <a:pt x="1018" y="6308"/>
                  </a:lnTo>
                  <a:lnTo>
                    <a:pt x="2897" y="4495"/>
                  </a:lnTo>
                  <a:cubicBezTo>
                    <a:pt x="3007" y="4390"/>
                    <a:pt x="3148" y="4337"/>
                    <a:pt x="3290" y="4337"/>
                  </a:cubicBezTo>
                  <a:cubicBezTo>
                    <a:pt x="3431" y="4337"/>
                    <a:pt x="3573" y="4390"/>
                    <a:pt x="3683" y="4495"/>
                  </a:cubicBezTo>
                  <a:lnTo>
                    <a:pt x="5562" y="6308"/>
                  </a:lnTo>
                  <a:lnTo>
                    <a:pt x="5568" y="6314"/>
                  </a:lnTo>
                  <a:cubicBezTo>
                    <a:pt x="5678" y="6420"/>
                    <a:pt x="5820" y="6473"/>
                    <a:pt x="5962" y="6473"/>
                  </a:cubicBezTo>
                  <a:cubicBezTo>
                    <a:pt x="6106" y="6473"/>
                    <a:pt x="6250" y="6418"/>
                    <a:pt x="6360" y="6308"/>
                  </a:cubicBezTo>
                  <a:cubicBezTo>
                    <a:pt x="6577" y="6088"/>
                    <a:pt x="6580" y="5736"/>
                    <a:pt x="6366" y="5516"/>
                  </a:cubicBezTo>
                  <a:lnTo>
                    <a:pt x="4487" y="3637"/>
                  </a:lnTo>
                  <a:cubicBezTo>
                    <a:pt x="4267" y="3414"/>
                    <a:pt x="4267" y="3059"/>
                    <a:pt x="4487" y="2836"/>
                  </a:cubicBezTo>
                  <a:lnTo>
                    <a:pt x="6366" y="957"/>
                  </a:lnTo>
                  <a:cubicBezTo>
                    <a:pt x="6580" y="737"/>
                    <a:pt x="6577" y="385"/>
                    <a:pt x="6360" y="165"/>
                  </a:cubicBezTo>
                  <a:cubicBezTo>
                    <a:pt x="6250" y="56"/>
                    <a:pt x="6106" y="1"/>
                    <a:pt x="5962" y="1"/>
                  </a:cubicBezTo>
                  <a:cubicBezTo>
                    <a:pt x="5820" y="1"/>
                    <a:pt x="5678" y="53"/>
                    <a:pt x="5568" y="159"/>
                  </a:cubicBezTo>
                  <a:lnTo>
                    <a:pt x="5562" y="165"/>
                  </a:lnTo>
                  <a:lnTo>
                    <a:pt x="3683" y="1978"/>
                  </a:lnTo>
                  <a:cubicBezTo>
                    <a:pt x="3573" y="2083"/>
                    <a:pt x="3431" y="2136"/>
                    <a:pt x="3290" y="2136"/>
                  </a:cubicBezTo>
                  <a:cubicBezTo>
                    <a:pt x="3148" y="2136"/>
                    <a:pt x="3007" y="2083"/>
                    <a:pt x="2897" y="1978"/>
                  </a:cubicBezTo>
                  <a:lnTo>
                    <a:pt x="1018" y="165"/>
                  </a:lnTo>
                  <a:lnTo>
                    <a:pt x="1012" y="159"/>
                  </a:lnTo>
                  <a:cubicBezTo>
                    <a:pt x="902" y="53"/>
                    <a:pt x="760" y="1"/>
                    <a:pt x="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381" name="Google Shape;5883;p70">
              <a:extLst>
                <a:ext uri="{FF2B5EF4-FFF2-40B4-BE49-F238E27FC236}">
                  <a16:creationId xmlns:a16="http://schemas.microsoft.com/office/drawing/2014/main" id="{F675F840-F0FD-64F5-9997-D5DC2D51C4C0}"/>
                </a:ext>
              </a:extLst>
            </p:cNvPr>
            <p:cNvSpPr/>
            <p:nvPr/>
          </p:nvSpPr>
          <p:spPr>
            <a:xfrm>
              <a:off x="208552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313" y="5263"/>
                  </a:moveTo>
                  <a:cubicBezTo>
                    <a:pt x="12748" y="5263"/>
                    <a:pt x="13183" y="5429"/>
                    <a:pt x="13515" y="5761"/>
                  </a:cubicBezTo>
                  <a:cubicBezTo>
                    <a:pt x="14174" y="6424"/>
                    <a:pt x="14171" y="7496"/>
                    <a:pt x="13509" y="8155"/>
                  </a:cubicBezTo>
                  <a:lnTo>
                    <a:pt x="12030" y="9637"/>
                  </a:lnTo>
                  <a:lnTo>
                    <a:pt x="13512" y="11118"/>
                  </a:lnTo>
                  <a:cubicBezTo>
                    <a:pt x="14174" y="11778"/>
                    <a:pt x="14177" y="12850"/>
                    <a:pt x="13515" y="13512"/>
                  </a:cubicBezTo>
                  <a:cubicBezTo>
                    <a:pt x="13184" y="13844"/>
                    <a:pt x="12749" y="14011"/>
                    <a:pt x="12315" y="14011"/>
                  </a:cubicBezTo>
                  <a:cubicBezTo>
                    <a:pt x="11883" y="14011"/>
                    <a:pt x="11451" y="13847"/>
                    <a:pt x="11121" y="13518"/>
                  </a:cubicBezTo>
                  <a:lnTo>
                    <a:pt x="9636" y="12088"/>
                  </a:lnTo>
                  <a:lnTo>
                    <a:pt x="8152" y="13518"/>
                  </a:lnTo>
                  <a:cubicBezTo>
                    <a:pt x="7822" y="13847"/>
                    <a:pt x="7390" y="14011"/>
                    <a:pt x="6958" y="14011"/>
                  </a:cubicBezTo>
                  <a:cubicBezTo>
                    <a:pt x="6523" y="14011"/>
                    <a:pt x="6087" y="13844"/>
                    <a:pt x="5755" y="13512"/>
                  </a:cubicBezTo>
                  <a:cubicBezTo>
                    <a:pt x="5095" y="12850"/>
                    <a:pt x="5098" y="11778"/>
                    <a:pt x="5761" y="11118"/>
                  </a:cubicBezTo>
                  <a:lnTo>
                    <a:pt x="7239" y="9637"/>
                  </a:lnTo>
                  <a:lnTo>
                    <a:pt x="5758" y="8155"/>
                  </a:lnTo>
                  <a:cubicBezTo>
                    <a:pt x="5095" y="7496"/>
                    <a:pt x="5092" y="6424"/>
                    <a:pt x="5755" y="5761"/>
                  </a:cubicBezTo>
                  <a:cubicBezTo>
                    <a:pt x="6085" y="5429"/>
                    <a:pt x="6519" y="5263"/>
                    <a:pt x="6954" y="5263"/>
                  </a:cubicBezTo>
                  <a:cubicBezTo>
                    <a:pt x="7386" y="5263"/>
                    <a:pt x="7818" y="5428"/>
                    <a:pt x="8149" y="5758"/>
                  </a:cubicBezTo>
                  <a:lnTo>
                    <a:pt x="9633" y="7188"/>
                  </a:lnTo>
                  <a:lnTo>
                    <a:pt x="11118" y="5758"/>
                  </a:lnTo>
                  <a:cubicBezTo>
                    <a:pt x="11448" y="5428"/>
                    <a:pt x="11881" y="5263"/>
                    <a:pt x="12313" y="5263"/>
                  </a:cubicBezTo>
                  <a:close/>
                  <a:moveTo>
                    <a:pt x="9636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2" y="4686"/>
                    <a:pt x="0" y="7098"/>
                    <a:pt x="0" y="9637"/>
                  </a:cubicBezTo>
                  <a:cubicBezTo>
                    <a:pt x="0" y="12175"/>
                    <a:pt x="1012" y="14587"/>
                    <a:pt x="2849" y="16424"/>
                  </a:cubicBezTo>
                  <a:cubicBezTo>
                    <a:pt x="4686" y="18261"/>
                    <a:pt x="7095" y="19273"/>
                    <a:pt x="9636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61" y="14587"/>
                    <a:pt x="19272" y="12175"/>
                    <a:pt x="19272" y="9637"/>
                  </a:cubicBezTo>
                  <a:cubicBezTo>
                    <a:pt x="19272" y="7098"/>
                    <a:pt x="18261" y="4686"/>
                    <a:pt x="16421" y="2849"/>
                  </a:cubicBezTo>
                  <a:cubicBezTo>
                    <a:pt x="14584" y="1012"/>
                    <a:pt x="12175" y="1"/>
                    <a:pt x="96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382" name="Google Shape;5884;p70">
            <a:extLst>
              <a:ext uri="{FF2B5EF4-FFF2-40B4-BE49-F238E27FC236}">
                <a16:creationId xmlns:a16="http://schemas.microsoft.com/office/drawing/2014/main" id="{6DB4734E-F62C-398E-C2DA-6412F7AACC3E}"/>
              </a:ext>
            </a:extLst>
          </p:cNvPr>
          <p:cNvGrpSpPr/>
          <p:nvPr/>
        </p:nvGrpSpPr>
        <p:grpSpPr>
          <a:xfrm>
            <a:off x="8986536" y="4460158"/>
            <a:ext cx="452337" cy="452337"/>
            <a:chOff x="2678350" y="4992125"/>
            <a:chExt cx="481825" cy="481825"/>
          </a:xfrm>
          <a:solidFill>
            <a:schemeClr val="tx1"/>
          </a:solidFill>
        </p:grpSpPr>
        <p:sp>
          <p:nvSpPr>
            <p:cNvPr id="383" name="Google Shape;5885;p70">
              <a:extLst>
                <a:ext uri="{FF2B5EF4-FFF2-40B4-BE49-F238E27FC236}">
                  <a16:creationId xmlns:a16="http://schemas.microsoft.com/office/drawing/2014/main" id="{862A4A12-0CB9-F45A-8ACF-4099AE157F53}"/>
                </a:ext>
              </a:extLst>
            </p:cNvPr>
            <p:cNvSpPr/>
            <p:nvPr/>
          </p:nvSpPr>
          <p:spPr>
            <a:xfrm>
              <a:off x="2975725" y="5079150"/>
              <a:ext cx="56475" cy="309125"/>
            </a:xfrm>
            <a:custGeom>
              <a:avLst/>
              <a:gdLst/>
              <a:ahLst/>
              <a:cxnLst/>
              <a:rect l="l" t="t" r="r" b="b"/>
              <a:pathLst>
                <a:path w="2259" h="12365" extrusionOk="0">
                  <a:moveTo>
                    <a:pt x="2259" y="1"/>
                  </a:moveTo>
                  <a:cubicBezTo>
                    <a:pt x="943" y="272"/>
                    <a:pt x="0" y="1428"/>
                    <a:pt x="0" y="2768"/>
                  </a:cubicBezTo>
                  <a:lnTo>
                    <a:pt x="0" y="6722"/>
                  </a:lnTo>
                  <a:lnTo>
                    <a:pt x="563" y="6722"/>
                  </a:lnTo>
                  <a:cubicBezTo>
                    <a:pt x="877" y="6722"/>
                    <a:pt x="1130" y="6972"/>
                    <a:pt x="1130" y="7285"/>
                  </a:cubicBezTo>
                  <a:lnTo>
                    <a:pt x="1130" y="11802"/>
                  </a:lnTo>
                  <a:cubicBezTo>
                    <a:pt x="1130" y="12115"/>
                    <a:pt x="1379" y="12365"/>
                    <a:pt x="1693" y="12365"/>
                  </a:cubicBezTo>
                  <a:cubicBezTo>
                    <a:pt x="2006" y="12365"/>
                    <a:pt x="2259" y="12115"/>
                    <a:pt x="2259" y="11802"/>
                  </a:cubicBezTo>
                  <a:lnTo>
                    <a:pt x="225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384" name="Google Shape;5886;p70">
              <a:extLst>
                <a:ext uri="{FF2B5EF4-FFF2-40B4-BE49-F238E27FC236}">
                  <a16:creationId xmlns:a16="http://schemas.microsoft.com/office/drawing/2014/main" id="{8B063A96-2C16-ECE2-B9E3-C8655DCDEE94}"/>
                </a:ext>
              </a:extLst>
            </p:cNvPr>
            <p:cNvSpPr/>
            <p:nvPr/>
          </p:nvSpPr>
          <p:spPr>
            <a:xfrm>
              <a:off x="2806350" y="5162500"/>
              <a:ext cx="84700" cy="225775"/>
            </a:xfrm>
            <a:custGeom>
              <a:avLst/>
              <a:gdLst/>
              <a:ahLst/>
              <a:cxnLst/>
              <a:rect l="l" t="t" r="r" b="b"/>
              <a:pathLst>
                <a:path w="3388" h="9031" extrusionOk="0">
                  <a:moveTo>
                    <a:pt x="0" y="0"/>
                  </a:moveTo>
                  <a:lnTo>
                    <a:pt x="0" y="563"/>
                  </a:lnTo>
                  <a:cubicBezTo>
                    <a:pt x="0" y="876"/>
                    <a:pt x="250" y="1129"/>
                    <a:pt x="563" y="1129"/>
                  </a:cubicBezTo>
                  <a:cubicBezTo>
                    <a:pt x="876" y="1129"/>
                    <a:pt x="1129" y="1379"/>
                    <a:pt x="1129" y="1692"/>
                  </a:cubicBezTo>
                  <a:lnTo>
                    <a:pt x="1129" y="8468"/>
                  </a:lnTo>
                  <a:cubicBezTo>
                    <a:pt x="1129" y="8781"/>
                    <a:pt x="1379" y="9031"/>
                    <a:pt x="1692" y="9031"/>
                  </a:cubicBezTo>
                  <a:cubicBezTo>
                    <a:pt x="2006" y="9031"/>
                    <a:pt x="2258" y="8781"/>
                    <a:pt x="2258" y="8468"/>
                  </a:cubicBezTo>
                  <a:lnTo>
                    <a:pt x="2258" y="1692"/>
                  </a:lnTo>
                  <a:cubicBezTo>
                    <a:pt x="2258" y="1379"/>
                    <a:pt x="2508" y="1129"/>
                    <a:pt x="2822" y="1129"/>
                  </a:cubicBezTo>
                  <a:cubicBezTo>
                    <a:pt x="3135" y="1129"/>
                    <a:pt x="3388" y="876"/>
                    <a:pt x="3388" y="563"/>
                  </a:cubicBezTo>
                  <a:lnTo>
                    <a:pt x="338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385" name="Google Shape;5887;p70">
              <a:extLst>
                <a:ext uri="{FF2B5EF4-FFF2-40B4-BE49-F238E27FC236}">
                  <a16:creationId xmlns:a16="http://schemas.microsoft.com/office/drawing/2014/main" id="{7602C82A-C8DF-06A5-19CE-EC55EFD552B9}"/>
                </a:ext>
              </a:extLst>
            </p:cNvPr>
            <p:cNvSpPr/>
            <p:nvPr/>
          </p:nvSpPr>
          <p:spPr>
            <a:xfrm>
              <a:off x="267835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071" y="2298"/>
                  </a:moveTo>
                  <a:cubicBezTo>
                    <a:pt x="9384" y="2298"/>
                    <a:pt x="9637" y="2548"/>
                    <a:pt x="9637" y="2861"/>
                  </a:cubicBezTo>
                  <a:lnTo>
                    <a:pt x="9637" y="6249"/>
                  </a:lnTo>
                  <a:lnTo>
                    <a:pt x="9637" y="7378"/>
                  </a:lnTo>
                  <a:cubicBezTo>
                    <a:pt x="9634" y="8095"/>
                    <a:pt x="9182" y="8736"/>
                    <a:pt x="8508" y="8977"/>
                  </a:cubicBezTo>
                  <a:lnTo>
                    <a:pt x="8508" y="15283"/>
                  </a:lnTo>
                  <a:cubicBezTo>
                    <a:pt x="8508" y="16219"/>
                    <a:pt x="7749" y="16975"/>
                    <a:pt x="6812" y="16975"/>
                  </a:cubicBezTo>
                  <a:cubicBezTo>
                    <a:pt x="5876" y="16975"/>
                    <a:pt x="5120" y="16219"/>
                    <a:pt x="5120" y="15283"/>
                  </a:cubicBezTo>
                  <a:lnTo>
                    <a:pt x="5120" y="8977"/>
                  </a:lnTo>
                  <a:cubicBezTo>
                    <a:pt x="4443" y="8736"/>
                    <a:pt x="3991" y="8095"/>
                    <a:pt x="3991" y="7378"/>
                  </a:cubicBezTo>
                  <a:lnTo>
                    <a:pt x="3991" y="2861"/>
                  </a:lnTo>
                  <a:cubicBezTo>
                    <a:pt x="3991" y="2548"/>
                    <a:pt x="4241" y="2298"/>
                    <a:pt x="4554" y="2298"/>
                  </a:cubicBezTo>
                  <a:cubicBezTo>
                    <a:pt x="4867" y="2298"/>
                    <a:pt x="5120" y="2548"/>
                    <a:pt x="5120" y="2861"/>
                  </a:cubicBezTo>
                  <a:lnTo>
                    <a:pt x="5120" y="5686"/>
                  </a:lnTo>
                  <a:lnTo>
                    <a:pt x="6249" y="5686"/>
                  </a:lnTo>
                  <a:lnTo>
                    <a:pt x="6249" y="2861"/>
                  </a:lnTo>
                  <a:cubicBezTo>
                    <a:pt x="6249" y="2548"/>
                    <a:pt x="6499" y="2298"/>
                    <a:pt x="6812" y="2298"/>
                  </a:cubicBezTo>
                  <a:cubicBezTo>
                    <a:pt x="7126" y="2298"/>
                    <a:pt x="7378" y="2548"/>
                    <a:pt x="7378" y="2861"/>
                  </a:cubicBezTo>
                  <a:lnTo>
                    <a:pt x="7378" y="5686"/>
                  </a:lnTo>
                  <a:lnTo>
                    <a:pt x="8508" y="5686"/>
                  </a:lnTo>
                  <a:lnTo>
                    <a:pt x="8508" y="2861"/>
                  </a:lnTo>
                  <a:cubicBezTo>
                    <a:pt x="8508" y="2548"/>
                    <a:pt x="8758" y="2298"/>
                    <a:pt x="9071" y="2298"/>
                  </a:cubicBezTo>
                  <a:close/>
                  <a:moveTo>
                    <a:pt x="14717" y="2298"/>
                  </a:moveTo>
                  <a:cubicBezTo>
                    <a:pt x="15030" y="2298"/>
                    <a:pt x="15283" y="2548"/>
                    <a:pt x="15283" y="2861"/>
                  </a:cubicBezTo>
                  <a:lnTo>
                    <a:pt x="15283" y="15283"/>
                  </a:lnTo>
                  <a:cubicBezTo>
                    <a:pt x="15283" y="16219"/>
                    <a:pt x="14524" y="16975"/>
                    <a:pt x="13588" y="16975"/>
                  </a:cubicBezTo>
                  <a:cubicBezTo>
                    <a:pt x="12651" y="16975"/>
                    <a:pt x="11895" y="16219"/>
                    <a:pt x="11895" y="15283"/>
                  </a:cubicBezTo>
                  <a:lnTo>
                    <a:pt x="11895" y="11332"/>
                  </a:lnTo>
                  <a:lnTo>
                    <a:pt x="11329" y="11332"/>
                  </a:lnTo>
                  <a:cubicBezTo>
                    <a:pt x="11016" y="11332"/>
                    <a:pt x="10766" y="11079"/>
                    <a:pt x="10766" y="10766"/>
                  </a:cubicBezTo>
                  <a:lnTo>
                    <a:pt x="10766" y="6249"/>
                  </a:lnTo>
                  <a:cubicBezTo>
                    <a:pt x="10766" y="4066"/>
                    <a:pt x="12534" y="2298"/>
                    <a:pt x="14717" y="2298"/>
                  </a:cubicBezTo>
                  <a:close/>
                  <a:moveTo>
                    <a:pt x="1693" y="1"/>
                  </a:moveTo>
                  <a:cubicBezTo>
                    <a:pt x="757" y="1"/>
                    <a:pt x="1" y="759"/>
                    <a:pt x="1" y="1696"/>
                  </a:cubicBezTo>
                  <a:lnTo>
                    <a:pt x="1" y="17580"/>
                  </a:lnTo>
                  <a:cubicBezTo>
                    <a:pt x="1" y="18514"/>
                    <a:pt x="757" y="19273"/>
                    <a:pt x="1693" y="19273"/>
                  </a:cubicBezTo>
                  <a:lnTo>
                    <a:pt x="17578" y="19273"/>
                  </a:lnTo>
                  <a:cubicBezTo>
                    <a:pt x="18514" y="19273"/>
                    <a:pt x="19270" y="18514"/>
                    <a:pt x="19273" y="17580"/>
                  </a:cubicBezTo>
                  <a:lnTo>
                    <a:pt x="19273" y="1696"/>
                  </a:lnTo>
                  <a:cubicBezTo>
                    <a:pt x="19270" y="759"/>
                    <a:pt x="18514" y="1"/>
                    <a:pt x="175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386" name="Google Shape;5888;p70">
            <a:extLst>
              <a:ext uri="{FF2B5EF4-FFF2-40B4-BE49-F238E27FC236}">
                <a16:creationId xmlns:a16="http://schemas.microsoft.com/office/drawing/2014/main" id="{76D0526F-A326-301A-8571-6B74E1D24A39}"/>
              </a:ext>
            </a:extLst>
          </p:cNvPr>
          <p:cNvGrpSpPr/>
          <p:nvPr/>
        </p:nvGrpSpPr>
        <p:grpSpPr>
          <a:xfrm>
            <a:off x="6047330" y="4460158"/>
            <a:ext cx="452337" cy="452337"/>
            <a:chOff x="3271200" y="4992125"/>
            <a:chExt cx="481825" cy="481825"/>
          </a:xfrm>
          <a:solidFill>
            <a:schemeClr val="tx1"/>
          </a:solidFill>
        </p:grpSpPr>
        <p:sp>
          <p:nvSpPr>
            <p:cNvPr id="387" name="Google Shape;5889;p70">
              <a:extLst>
                <a:ext uri="{FF2B5EF4-FFF2-40B4-BE49-F238E27FC236}">
                  <a16:creationId xmlns:a16="http://schemas.microsoft.com/office/drawing/2014/main" id="{9D34B3F6-6CA9-0FEA-912F-C7771C432C0B}"/>
                </a:ext>
              </a:extLst>
            </p:cNvPr>
            <p:cNvSpPr/>
            <p:nvPr/>
          </p:nvSpPr>
          <p:spPr>
            <a:xfrm>
              <a:off x="3497950" y="510602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388" name="Google Shape;5890;p70">
              <a:extLst>
                <a:ext uri="{FF2B5EF4-FFF2-40B4-BE49-F238E27FC236}">
                  <a16:creationId xmlns:a16="http://schemas.microsoft.com/office/drawing/2014/main" id="{4DEB0D1C-CFE3-DCA8-330A-725CB9202970}"/>
                </a:ext>
              </a:extLst>
            </p:cNvPr>
            <p:cNvSpPr/>
            <p:nvPr/>
          </p:nvSpPr>
          <p:spPr>
            <a:xfrm>
              <a:off x="3497950" y="5218950"/>
              <a:ext cx="28250" cy="141175"/>
            </a:xfrm>
            <a:custGeom>
              <a:avLst/>
              <a:gdLst/>
              <a:ahLst/>
              <a:cxnLst/>
              <a:rect l="l" t="t" r="r" b="b"/>
              <a:pathLst>
                <a:path w="1130" h="5647" extrusionOk="0">
                  <a:moveTo>
                    <a:pt x="0" y="0"/>
                  </a:moveTo>
                  <a:lnTo>
                    <a:pt x="0" y="5647"/>
                  </a:lnTo>
                  <a:lnTo>
                    <a:pt x="1130" y="5647"/>
                  </a:lnTo>
                  <a:lnTo>
                    <a:pt x="113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389" name="Google Shape;5891;p70">
              <a:extLst>
                <a:ext uri="{FF2B5EF4-FFF2-40B4-BE49-F238E27FC236}">
                  <a16:creationId xmlns:a16="http://schemas.microsoft.com/office/drawing/2014/main" id="{DA96B3F5-BBF9-FF62-F196-CF1F3D191F4C}"/>
                </a:ext>
              </a:extLst>
            </p:cNvPr>
            <p:cNvSpPr/>
            <p:nvPr/>
          </p:nvSpPr>
          <p:spPr>
            <a:xfrm>
              <a:off x="327120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36" y="3427"/>
                  </a:moveTo>
                  <a:cubicBezTo>
                    <a:pt x="10320" y="3427"/>
                    <a:pt x="10937" y="3840"/>
                    <a:pt x="11199" y="4472"/>
                  </a:cubicBezTo>
                  <a:cubicBezTo>
                    <a:pt x="11461" y="5105"/>
                    <a:pt x="11317" y="5833"/>
                    <a:pt x="10832" y="6318"/>
                  </a:cubicBezTo>
                  <a:cubicBezTo>
                    <a:pt x="10508" y="6642"/>
                    <a:pt x="10074" y="6814"/>
                    <a:pt x="9634" y="6814"/>
                  </a:cubicBezTo>
                  <a:cubicBezTo>
                    <a:pt x="9415" y="6814"/>
                    <a:pt x="9195" y="6772"/>
                    <a:pt x="8986" y="6686"/>
                  </a:cubicBezTo>
                  <a:cubicBezTo>
                    <a:pt x="8354" y="6424"/>
                    <a:pt x="7941" y="5806"/>
                    <a:pt x="7941" y="5120"/>
                  </a:cubicBezTo>
                  <a:cubicBezTo>
                    <a:pt x="7941" y="4183"/>
                    <a:pt x="8700" y="3427"/>
                    <a:pt x="9636" y="3427"/>
                  </a:cubicBezTo>
                  <a:close/>
                  <a:moveTo>
                    <a:pt x="10766" y="7944"/>
                  </a:moveTo>
                  <a:cubicBezTo>
                    <a:pt x="11076" y="7944"/>
                    <a:pt x="11329" y="8194"/>
                    <a:pt x="11329" y="8507"/>
                  </a:cubicBezTo>
                  <a:lnTo>
                    <a:pt x="11329" y="14720"/>
                  </a:lnTo>
                  <a:lnTo>
                    <a:pt x="11895" y="14720"/>
                  </a:lnTo>
                  <a:cubicBezTo>
                    <a:pt x="12205" y="14720"/>
                    <a:pt x="12458" y="14969"/>
                    <a:pt x="12458" y="15283"/>
                  </a:cubicBezTo>
                  <a:cubicBezTo>
                    <a:pt x="12458" y="15596"/>
                    <a:pt x="12205" y="15849"/>
                    <a:pt x="11895" y="15849"/>
                  </a:cubicBezTo>
                  <a:lnTo>
                    <a:pt x="7378" y="15849"/>
                  </a:lnTo>
                  <a:cubicBezTo>
                    <a:pt x="7065" y="15849"/>
                    <a:pt x="6812" y="15596"/>
                    <a:pt x="6812" y="15283"/>
                  </a:cubicBezTo>
                  <a:cubicBezTo>
                    <a:pt x="6812" y="14969"/>
                    <a:pt x="7065" y="14720"/>
                    <a:pt x="7378" y="14720"/>
                  </a:cubicBezTo>
                  <a:lnTo>
                    <a:pt x="7941" y="14720"/>
                  </a:lnTo>
                  <a:lnTo>
                    <a:pt x="7941" y="9073"/>
                  </a:lnTo>
                  <a:lnTo>
                    <a:pt x="7378" y="9073"/>
                  </a:lnTo>
                  <a:cubicBezTo>
                    <a:pt x="7065" y="9073"/>
                    <a:pt x="6812" y="8821"/>
                    <a:pt x="6812" y="8507"/>
                  </a:cubicBezTo>
                  <a:cubicBezTo>
                    <a:pt x="6812" y="8194"/>
                    <a:pt x="7065" y="7944"/>
                    <a:pt x="7378" y="7944"/>
                  </a:cubicBezTo>
                  <a:close/>
                  <a:moveTo>
                    <a:pt x="1693" y="1"/>
                  </a:moveTo>
                  <a:cubicBezTo>
                    <a:pt x="756" y="1"/>
                    <a:pt x="0" y="759"/>
                    <a:pt x="0" y="1696"/>
                  </a:cubicBezTo>
                  <a:lnTo>
                    <a:pt x="0" y="17580"/>
                  </a:lnTo>
                  <a:cubicBezTo>
                    <a:pt x="0" y="18514"/>
                    <a:pt x="756" y="19273"/>
                    <a:pt x="1693" y="19273"/>
                  </a:cubicBezTo>
                  <a:lnTo>
                    <a:pt x="17577" y="19273"/>
                  </a:lnTo>
                  <a:cubicBezTo>
                    <a:pt x="18514" y="19273"/>
                    <a:pt x="19269" y="18514"/>
                    <a:pt x="19272" y="17580"/>
                  </a:cubicBezTo>
                  <a:lnTo>
                    <a:pt x="19272" y="1696"/>
                  </a:lnTo>
                  <a:cubicBezTo>
                    <a:pt x="19269" y="759"/>
                    <a:pt x="18514" y="1"/>
                    <a:pt x="175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390" name="Google Shape;5892;p70">
            <a:extLst>
              <a:ext uri="{FF2B5EF4-FFF2-40B4-BE49-F238E27FC236}">
                <a16:creationId xmlns:a16="http://schemas.microsoft.com/office/drawing/2014/main" id="{86BA8BF2-07BA-712A-59DF-52547E78C5EE}"/>
              </a:ext>
            </a:extLst>
          </p:cNvPr>
          <p:cNvGrpSpPr/>
          <p:nvPr/>
        </p:nvGrpSpPr>
        <p:grpSpPr>
          <a:xfrm>
            <a:off x="9595925" y="4461531"/>
            <a:ext cx="452548" cy="449591"/>
            <a:chOff x="3863900" y="4993625"/>
            <a:chExt cx="482050" cy="478900"/>
          </a:xfrm>
          <a:solidFill>
            <a:schemeClr val="tx1"/>
          </a:solidFill>
        </p:grpSpPr>
        <p:sp>
          <p:nvSpPr>
            <p:cNvPr id="391" name="Google Shape;5893;p70">
              <a:extLst>
                <a:ext uri="{FF2B5EF4-FFF2-40B4-BE49-F238E27FC236}">
                  <a16:creationId xmlns:a16="http://schemas.microsoft.com/office/drawing/2014/main" id="{A0067CD9-E74B-7387-9206-1B336EE46238}"/>
                </a:ext>
              </a:extLst>
            </p:cNvPr>
            <p:cNvSpPr/>
            <p:nvPr/>
          </p:nvSpPr>
          <p:spPr>
            <a:xfrm>
              <a:off x="3877525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1" y="1913"/>
                    <a:pt x="0" y="1952"/>
                  </a:cubicBezTo>
                  <a:lnTo>
                    <a:pt x="8892" y="6589"/>
                  </a:lnTo>
                  <a:lnTo>
                    <a:pt x="12617" y="4746"/>
                  </a:lnTo>
                  <a:lnTo>
                    <a:pt x="364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392" name="Google Shape;5894;p70">
              <a:extLst>
                <a:ext uri="{FF2B5EF4-FFF2-40B4-BE49-F238E27FC236}">
                  <a16:creationId xmlns:a16="http://schemas.microsoft.com/office/drawing/2014/main" id="{BFB0594C-A1C0-3E48-B327-E1AD3A7D28CB}"/>
                </a:ext>
              </a:extLst>
            </p:cNvPr>
            <p:cNvSpPr/>
            <p:nvPr/>
          </p:nvSpPr>
          <p:spPr>
            <a:xfrm>
              <a:off x="4113750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4" y="1"/>
                  </a:moveTo>
                  <a:lnTo>
                    <a:pt x="4836" y="2202"/>
                  </a:lnTo>
                  <a:lnTo>
                    <a:pt x="4836" y="4680"/>
                  </a:lnTo>
                  <a:cubicBezTo>
                    <a:pt x="4836" y="4993"/>
                    <a:pt x="4584" y="5246"/>
                    <a:pt x="4270" y="5246"/>
                  </a:cubicBezTo>
                  <a:cubicBezTo>
                    <a:pt x="3957" y="5246"/>
                    <a:pt x="3707" y="4993"/>
                    <a:pt x="3707" y="4680"/>
                  </a:cubicBezTo>
                  <a:lnTo>
                    <a:pt x="3707" y="2762"/>
                  </a:lnTo>
                  <a:lnTo>
                    <a:pt x="0" y="4593"/>
                  </a:lnTo>
                  <a:lnTo>
                    <a:pt x="0" y="13566"/>
                  </a:lnTo>
                  <a:cubicBezTo>
                    <a:pt x="12" y="13560"/>
                    <a:pt x="24" y="13557"/>
                    <a:pt x="37" y="13551"/>
                  </a:cubicBezTo>
                  <a:lnTo>
                    <a:pt x="8552" y="9236"/>
                  </a:lnTo>
                  <a:cubicBezTo>
                    <a:pt x="9004" y="9010"/>
                    <a:pt x="9287" y="8550"/>
                    <a:pt x="9287" y="8047"/>
                  </a:cubicBezTo>
                  <a:lnTo>
                    <a:pt x="9287" y="52"/>
                  </a:lnTo>
                  <a:cubicBezTo>
                    <a:pt x="9287" y="34"/>
                    <a:pt x="9287" y="19"/>
                    <a:pt x="92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393" name="Google Shape;5895;p70">
              <a:extLst>
                <a:ext uri="{FF2B5EF4-FFF2-40B4-BE49-F238E27FC236}">
                  <a16:creationId xmlns:a16="http://schemas.microsoft.com/office/drawing/2014/main" id="{D15DD813-1891-1D4B-3C05-959C3A45E846}"/>
                </a:ext>
              </a:extLst>
            </p:cNvPr>
            <p:cNvSpPr/>
            <p:nvPr/>
          </p:nvSpPr>
          <p:spPr>
            <a:xfrm>
              <a:off x="3998800" y="4993625"/>
              <a:ext cx="334125" cy="168500"/>
            </a:xfrm>
            <a:custGeom>
              <a:avLst/>
              <a:gdLst/>
              <a:ahLst/>
              <a:cxnLst/>
              <a:rect l="l" t="t" r="r" b="b"/>
              <a:pathLst>
                <a:path w="13365" h="6740" extrusionOk="0">
                  <a:moveTo>
                    <a:pt x="4045" y="1"/>
                  </a:moveTo>
                  <a:cubicBezTo>
                    <a:pt x="3833" y="1"/>
                    <a:pt x="3623" y="51"/>
                    <a:pt x="3430" y="151"/>
                  </a:cubicBezTo>
                  <a:lnTo>
                    <a:pt x="0" y="1970"/>
                  </a:lnTo>
                  <a:lnTo>
                    <a:pt x="9013" y="6740"/>
                  </a:lnTo>
                  <a:lnTo>
                    <a:pt x="13364" y="4587"/>
                  </a:lnTo>
                  <a:cubicBezTo>
                    <a:pt x="13298" y="4536"/>
                    <a:pt x="13226" y="4491"/>
                    <a:pt x="13150" y="4454"/>
                  </a:cubicBezTo>
                  <a:lnTo>
                    <a:pt x="4638" y="139"/>
                  </a:lnTo>
                  <a:lnTo>
                    <a:pt x="4635" y="139"/>
                  </a:lnTo>
                  <a:cubicBezTo>
                    <a:pt x="4448" y="47"/>
                    <a:pt x="4246" y="1"/>
                    <a:pt x="40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394" name="Google Shape;5896;p70">
              <a:extLst>
                <a:ext uri="{FF2B5EF4-FFF2-40B4-BE49-F238E27FC236}">
                  <a16:creationId xmlns:a16="http://schemas.microsoft.com/office/drawing/2014/main" id="{B869B0F7-3C35-CAE1-BB78-A8B36B9C7B3A}"/>
                </a:ext>
              </a:extLst>
            </p:cNvPr>
            <p:cNvSpPr/>
            <p:nvPr/>
          </p:nvSpPr>
          <p:spPr>
            <a:xfrm>
              <a:off x="3863900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6" y="1"/>
                  </a:moveTo>
                  <a:cubicBezTo>
                    <a:pt x="3" y="25"/>
                    <a:pt x="0" y="52"/>
                    <a:pt x="0" y="76"/>
                  </a:cubicBezTo>
                  <a:lnTo>
                    <a:pt x="0" y="8095"/>
                  </a:lnTo>
                  <a:cubicBezTo>
                    <a:pt x="0" y="8589"/>
                    <a:pt x="274" y="9043"/>
                    <a:pt x="714" y="9269"/>
                  </a:cubicBezTo>
                  <a:lnTo>
                    <a:pt x="8820" y="13572"/>
                  </a:lnTo>
                  <a:lnTo>
                    <a:pt x="8826" y="13575"/>
                  </a:lnTo>
                  <a:lnTo>
                    <a:pt x="8865" y="13596"/>
                  </a:lnTo>
                  <a:lnTo>
                    <a:pt x="8865" y="4620"/>
                  </a:lnTo>
                  <a:lnTo>
                    <a:pt x="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395" name="Google Shape;5897;p70">
            <a:extLst>
              <a:ext uri="{FF2B5EF4-FFF2-40B4-BE49-F238E27FC236}">
                <a16:creationId xmlns:a16="http://schemas.microsoft.com/office/drawing/2014/main" id="{63DC22AF-2009-F0AB-EF1E-B7CED0819A59}"/>
              </a:ext>
            </a:extLst>
          </p:cNvPr>
          <p:cNvGrpSpPr/>
          <p:nvPr/>
        </p:nvGrpSpPr>
        <p:grpSpPr>
          <a:xfrm>
            <a:off x="10205491" y="4461531"/>
            <a:ext cx="452548" cy="449591"/>
            <a:chOff x="4456725" y="4993625"/>
            <a:chExt cx="482050" cy="478900"/>
          </a:xfrm>
          <a:solidFill>
            <a:schemeClr val="tx1"/>
          </a:solidFill>
        </p:grpSpPr>
        <p:sp>
          <p:nvSpPr>
            <p:cNvPr id="396" name="Google Shape;5898;p70">
              <a:extLst>
                <a:ext uri="{FF2B5EF4-FFF2-40B4-BE49-F238E27FC236}">
                  <a16:creationId xmlns:a16="http://schemas.microsoft.com/office/drawing/2014/main" id="{315DA121-833F-9534-DB15-FB0A60DEC182}"/>
                </a:ext>
              </a:extLst>
            </p:cNvPr>
            <p:cNvSpPr/>
            <p:nvPr/>
          </p:nvSpPr>
          <p:spPr>
            <a:xfrm>
              <a:off x="4470350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2" y="1913"/>
                    <a:pt x="1" y="1952"/>
                  </a:cubicBezTo>
                  <a:lnTo>
                    <a:pt x="8893" y="6589"/>
                  </a:lnTo>
                  <a:lnTo>
                    <a:pt x="12618" y="4746"/>
                  </a:lnTo>
                  <a:lnTo>
                    <a:pt x="364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397" name="Google Shape;5899;p70">
              <a:extLst>
                <a:ext uri="{FF2B5EF4-FFF2-40B4-BE49-F238E27FC236}">
                  <a16:creationId xmlns:a16="http://schemas.microsoft.com/office/drawing/2014/main" id="{EC047D3E-15E3-435F-AAD1-9295D4E1C42E}"/>
                </a:ext>
              </a:extLst>
            </p:cNvPr>
            <p:cNvSpPr/>
            <p:nvPr/>
          </p:nvSpPr>
          <p:spPr>
            <a:xfrm>
              <a:off x="4706575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5" y="1"/>
                  </a:moveTo>
                  <a:lnTo>
                    <a:pt x="4837" y="2202"/>
                  </a:lnTo>
                  <a:lnTo>
                    <a:pt x="4837" y="4680"/>
                  </a:lnTo>
                  <a:cubicBezTo>
                    <a:pt x="4837" y="4993"/>
                    <a:pt x="4584" y="5246"/>
                    <a:pt x="4271" y="5246"/>
                  </a:cubicBezTo>
                  <a:cubicBezTo>
                    <a:pt x="3958" y="5246"/>
                    <a:pt x="3708" y="4993"/>
                    <a:pt x="3708" y="4680"/>
                  </a:cubicBezTo>
                  <a:lnTo>
                    <a:pt x="3708" y="2762"/>
                  </a:lnTo>
                  <a:lnTo>
                    <a:pt x="1" y="4593"/>
                  </a:lnTo>
                  <a:lnTo>
                    <a:pt x="1" y="13566"/>
                  </a:lnTo>
                  <a:cubicBezTo>
                    <a:pt x="13" y="13560"/>
                    <a:pt x="25" y="13557"/>
                    <a:pt x="37" y="13551"/>
                  </a:cubicBezTo>
                  <a:lnTo>
                    <a:pt x="8553" y="9236"/>
                  </a:lnTo>
                  <a:cubicBezTo>
                    <a:pt x="9005" y="9010"/>
                    <a:pt x="9288" y="8550"/>
                    <a:pt x="9288" y="8047"/>
                  </a:cubicBezTo>
                  <a:lnTo>
                    <a:pt x="9288" y="52"/>
                  </a:lnTo>
                  <a:cubicBezTo>
                    <a:pt x="9288" y="34"/>
                    <a:pt x="9288" y="19"/>
                    <a:pt x="92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398" name="Google Shape;5900;p70">
              <a:extLst>
                <a:ext uri="{FF2B5EF4-FFF2-40B4-BE49-F238E27FC236}">
                  <a16:creationId xmlns:a16="http://schemas.microsoft.com/office/drawing/2014/main" id="{B47FC74D-A26F-C43F-1951-9091ABE5638C}"/>
                </a:ext>
              </a:extLst>
            </p:cNvPr>
            <p:cNvSpPr/>
            <p:nvPr/>
          </p:nvSpPr>
          <p:spPr>
            <a:xfrm>
              <a:off x="4591625" y="4993625"/>
              <a:ext cx="334125" cy="168500"/>
            </a:xfrm>
            <a:custGeom>
              <a:avLst/>
              <a:gdLst/>
              <a:ahLst/>
              <a:cxnLst/>
              <a:rect l="l" t="t" r="r" b="b"/>
              <a:pathLst>
                <a:path w="13365" h="6740" extrusionOk="0">
                  <a:moveTo>
                    <a:pt x="4045" y="1"/>
                  </a:moveTo>
                  <a:cubicBezTo>
                    <a:pt x="3834" y="1"/>
                    <a:pt x="3623" y="51"/>
                    <a:pt x="3431" y="151"/>
                  </a:cubicBezTo>
                  <a:lnTo>
                    <a:pt x="1" y="1970"/>
                  </a:lnTo>
                  <a:lnTo>
                    <a:pt x="9013" y="6740"/>
                  </a:lnTo>
                  <a:lnTo>
                    <a:pt x="13365" y="4587"/>
                  </a:lnTo>
                  <a:cubicBezTo>
                    <a:pt x="13298" y="4536"/>
                    <a:pt x="13226" y="4491"/>
                    <a:pt x="13151" y="4454"/>
                  </a:cubicBezTo>
                  <a:lnTo>
                    <a:pt x="4638" y="139"/>
                  </a:lnTo>
                  <a:lnTo>
                    <a:pt x="4635" y="139"/>
                  </a:lnTo>
                  <a:cubicBezTo>
                    <a:pt x="4448" y="47"/>
                    <a:pt x="4247" y="1"/>
                    <a:pt x="40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399" name="Google Shape;5901;p70">
              <a:extLst>
                <a:ext uri="{FF2B5EF4-FFF2-40B4-BE49-F238E27FC236}">
                  <a16:creationId xmlns:a16="http://schemas.microsoft.com/office/drawing/2014/main" id="{9A4C6ED3-4719-98DC-69A1-FB7C96D6032C}"/>
                </a:ext>
              </a:extLst>
            </p:cNvPr>
            <p:cNvSpPr/>
            <p:nvPr/>
          </p:nvSpPr>
          <p:spPr>
            <a:xfrm>
              <a:off x="4456725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3277" y="4449"/>
                  </a:moveTo>
                  <a:cubicBezTo>
                    <a:pt x="3465" y="4449"/>
                    <a:pt x="3649" y="4542"/>
                    <a:pt x="3756" y="4713"/>
                  </a:cubicBezTo>
                  <a:lnTo>
                    <a:pt x="4632" y="6104"/>
                  </a:lnTo>
                  <a:lnTo>
                    <a:pt x="5559" y="5719"/>
                  </a:lnTo>
                  <a:cubicBezTo>
                    <a:pt x="5634" y="5686"/>
                    <a:pt x="5712" y="5670"/>
                    <a:pt x="5788" y="5670"/>
                  </a:cubicBezTo>
                  <a:cubicBezTo>
                    <a:pt x="6008" y="5670"/>
                    <a:pt x="6217" y="5800"/>
                    <a:pt x="6306" y="6017"/>
                  </a:cubicBezTo>
                  <a:cubicBezTo>
                    <a:pt x="6430" y="6309"/>
                    <a:pt x="6288" y="6643"/>
                    <a:pt x="5993" y="6761"/>
                  </a:cubicBezTo>
                  <a:lnTo>
                    <a:pt x="5243" y="7074"/>
                  </a:lnTo>
                  <a:lnTo>
                    <a:pt x="6032" y="8324"/>
                  </a:lnTo>
                  <a:cubicBezTo>
                    <a:pt x="6198" y="8586"/>
                    <a:pt x="6116" y="8935"/>
                    <a:pt x="5855" y="9101"/>
                  </a:cubicBezTo>
                  <a:cubicBezTo>
                    <a:pt x="5761" y="9160"/>
                    <a:pt x="5656" y="9189"/>
                    <a:pt x="5553" y="9189"/>
                  </a:cubicBezTo>
                  <a:cubicBezTo>
                    <a:pt x="5365" y="9189"/>
                    <a:pt x="5181" y="9095"/>
                    <a:pt x="5075" y="8926"/>
                  </a:cubicBezTo>
                  <a:lnTo>
                    <a:pt x="4186" y="7514"/>
                  </a:lnTo>
                  <a:lnTo>
                    <a:pt x="3310" y="7881"/>
                  </a:lnTo>
                  <a:cubicBezTo>
                    <a:pt x="3241" y="7908"/>
                    <a:pt x="3168" y="7923"/>
                    <a:pt x="3093" y="7923"/>
                  </a:cubicBezTo>
                  <a:cubicBezTo>
                    <a:pt x="2825" y="7923"/>
                    <a:pt x="2593" y="7733"/>
                    <a:pt x="2539" y="7471"/>
                  </a:cubicBezTo>
                  <a:cubicBezTo>
                    <a:pt x="2488" y="7206"/>
                    <a:pt x="2626" y="6941"/>
                    <a:pt x="2876" y="6839"/>
                  </a:cubicBezTo>
                  <a:lnTo>
                    <a:pt x="3575" y="6547"/>
                  </a:lnTo>
                  <a:lnTo>
                    <a:pt x="2801" y="5315"/>
                  </a:lnTo>
                  <a:cubicBezTo>
                    <a:pt x="2632" y="5050"/>
                    <a:pt x="2714" y="4701"/>
                    <a:pt x="2976" y="4535"/>
                  </a:cubicBezTo>
                  <a:cubicBezTo>
                    <a:pt x="3070" y="4477"/>
                    <a:pt x="3174" y="4449"/>
                    <a:pt x="3277" y="4449"/>
                  </a:cubicBezTo>
                  <a:close/>
                  <a:moveTo>
                    <a:pt x="7" y="1"/>
                  </a:moveTo>
                  <a:cubicBezTo>
                    <a:pt x="4" y="25"/>
                    <a:pt x="1" y="52"/>
                    <a:pt x="1" y="76"/>
                  </a:cubicBezTo>
                  <a:lnTo>
                    <a:pt x="1" y="8095"/>
                  </a:lnTo>
                  <a:cubicBezTo>
                    <a:pt x="1" y="8589"/>
                    <a:pt x="275" y="9043"/>
                    <a:pt x="714" y="9269"/>
                  </a:cubicBezTo>
                  <a:lnTo>
                    <a:pt x="8821" y="13572"/>
                  </a:lnTo>
                  <a:lnTo>
                    <a:pt x="8827" y="13575"/>
                  </a:lnTo>
                  <a:lnTo>
                    <a:pt x="8866" y="13596"/>
                  </a:lnTo>
                  <a:lnTo>
                    <a:pt x="8866" y="4620"/>
                  </a:lnTo>
                  <a:lnTo>
                    <a:pt x="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400" name="Google Shape;5902;p70">
            <a:extLst>
              <a:ext uri="{FF2B5EF4-FFF2-40B4-BE49-F238E27FC236}">
                <a16:creationId xmlns:a16="http://schemas.microsoft.com/office/drawing/2014/main" id="{34AD8759-CE26-D2C4-24B1-1529DD8318EA}"/>
              </a:ext>
            </a:extLst>
          </p:cNvPr>
          <p:cNvGrpSpPr/>
          <p:nvPr/>
        </p:nvGrpSpPr>
        <p:grpSpPr>
          <a:xfrm>
            <a:off x="9945932" y="2236919"/>
            <a:ext cx="452337" cy="424056"/>
            <a:chOff x="4456875" y="2635825"/>
            <a:chExt cx="481825" cy="451700"/>
          </a:xfrm>
          <a:solidFill>
            <a:schemeClr val="tx1"/>
          </a:solidFill>
        </p:grpSpPr>
        <p:sp>
          <p:nvSpPr>
            <p:cNvPr id="401" name="Google Shape;5903;p70">
              <a:extLst>
                <a:ext uri="{FF2B5EF4-FFF2-40B4-BE49-F238E27FC236}">
                  <a16:creationId xmlns:a16="http://schemas.microsoft.com/office/drawing/2014/main" id="{7A18DB70-BFD3-1BFE-5162-606DB86304C9}"/>
                </a:ext>
              </a:extLst>
            </p:cNvPr>
            <p:cNvSpPr/>
            <p:nvPr/>
          </p:nvSpPr>
          <p:spPr>
            <a:xfrm>
              <a:off x="4542475" y="3031050"/>
              <a:ext cx="189725" cy="56475"/>
            </a:xfrm>
            <a:custGeom>
              <a:avLst/>
              <a:gdLst/>
              <a:ahLst/>
              <a:cxnLst/>
              <a:rect l="l" t="t" r="r" b="b"/>
              <a:pathLst>
                <a:path w="7589" h="2259" extrusionOk="0">
                  <a:moveTo>
                    <a:pt x="2792" y="0"/>
                  </a:moveTo>
                  <a:lnTo>
                    <a:pt x="2415" y="1130"/>
                  </a:lnTo>
                  <a:lnTo>
                    <a:pt x="567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7" y="2259"/>
                  </a:cubicBezTo>
                  <a:lnTo>
                    <a:pt x="7589" y="2259"/>
                  </a:lnTo>
                  <a:cubicBezTo>
                    <a:pt x="7101" y="1831"/>
                    <a:pt x="6821" y="1214"/>
                    <a:pt x="6821" y="567"/>
                  </a:cubicBezTo>
                  <a:lnTo>
                    <a:pt x="682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402" name="Google Shape;5904;p70">
              <a:extLst>
                <a:ext uri="{FF2B5EF4-FFF2-40B4-BE49-F238E27FC236}">
                  <a16:creationId xmlns:a16="http://schemas.microsoft.com/office/drawing/2014/main" id="{DF237B76-3BB3-181B-C9F4-09B96D815E77}"/>
                </a:ext>
              </a:extLst>
            </p:cNvPr>
            <p:cNvSpPr/>
            <p:nvPr/>
          </p:nvSpPr>
          <p:spPr>
            <a:xfrm>
              <a:off x="4456875" y="2946350"/>
              <a:ext cx="256125" cy="56500"/>
            </a:xfrm>
            <a:custGeom>
              <a:avLst/>
              <a:gdLst/>
              <a:ahLst/>
              <a:cxnLst/>
              <a:rect l="l" t="t" r="r" b="b"/>
              <a:pathLst>
                <a:path w="10245" h="2260" extrusionOk="0">
                  <a:moveTo>
                    <a:pt x="1" y="1"/>
                  </a:moveTo>
                  <a:lnTo>
                    <a:pt x="1" y="567"/>
                  </a:lnTo>
                  <a:cubicBezTo>
                    <a:pt x="1" y="1500"/>
                    <a:pt x="756" y="2259"/>
                    <a:pt x="1693" y="2259"/>
                  </a:cubicBezTo>
                  <a:lnTo>
                    <a:pt x="10245" y="2259"/>
                  </a:lnTo>
                  <a:lnTo>
                    <a:pt x="1024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403" name="Google Shape;5905;p70">
              <a:extLst>
                <a:ext uri="{FF2B5EF4-FFF2-40B4-BE49-F238E27FC236}">
                  <a16:creationId xmlns:a16="http://schemas.microsoft.com/office/drawing/2014/main" id="{42F5D704-CD6D-5772-CC68-8F3127B58426}"/>
                </a:ext>
              </a:extLst>
            </p:cNvPr>
            <p:cNvSpPr/>
            <p:nvPr/>
          </p:nvSpPr>
          <p:spPr>
            <a:xfrm>
              <a:off x="4741225" y="2861675"/>
              <a:ext cx="169400" cy="141175"/>
            </a:xfrm>
            <a:custGeom>
              <a:avLst/>
              <a:gdLst/>
              <a:ahLst/>
              <a:cxnLst/>
              <a:rect l="l" t="t" r="r" b="b"/>
              <a:pathLst>
                <a:path w="6776" h="5647" extrusionOk="0">
                  <a:moveTo>
                    <a:pt x="0" y="0"/>
                  </a:moveTo>
                  <a:lnTo>
                    <a:pt x="0" y="5646"/>
                  </a:lnTo>
                  <a:lnTo>
                    <a:pt x="6775" y="5646"/>
                  </a:lnTo>
                  <a:lnTo>
                    <a:pt x="677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404" name="Google Shape;5906;p70">
              <a:extLst>
                <a:ext uri="{FF2B5EF4-FFF2-40B4-BE49-F238E27FC236}">
                  <a16:creationId xmlns:a16="http://schemas.microsoft.com/office/drawing/2014/main" id="{E086CB9D-3583-69B3-DE8D-3E36FA2E27E8}"/>
                </a:ext>
              </a:extLst>
            </p:cNvPr>
            <p:cNvSpPr/>
            <p:nvPr/>
          </p:nvSpPr>
          <p:spPr>
            <a:xfrm>
              <a:off x="4741225" y="3031050"/>
              <a:ext cx="169400" cy="42400"/>
            </a:xfrm>
            <a:custGeom>
              <a:avLst/>
              <a:gdLst/>
              <a:ahLst/>
              <a:cxnLst/>
              <a:rect l="l" t="t" r="r" b="b"/>
              <a:pathLst>
                <a:path w="6776" h="1696" extrusionOk="0">
                  <a:moveTo>
                    <a:pt x="0" y="0"/>
                  </a:moveTo>
                  <a:lnTo>
                    <a:pt x="0" y="567"/>
                  </a:lnTo>
                  <a:cubicBezTo>
                    <a:pt x="0" y="1190"/>
                    <a:pt x="506" y="1696"/>
                    <a:pt x="1129" y="1696"/>
                  </a:cubicBezTo>
                  <a:lnTo>
                    <a:pt x="5646" y="1696"/>
                  </a:lnTo>
                  <a:cubicBezTo>
                    <a:pt x="6270" y="1696"/>
                    <a:pt x="6775" y="1190"/>
                    <a:pt x="6775" y="567"/>
                  </a:cubicBezTo>
                  <a:lnTo>
                    <a:pt x="677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405" name="Google Shape;5907;p70">
              <a:extLst>
                <a:ext uri="{FF2B5EF4-FFF2-40B4-BE49-F238E27FC236}">
                  <a16:creationId xmlns:a16="http://schemas.microsoft.com/office/drawing/2014/main" id="{931B2462-85A7-7ABA-C0B7-4465AC9DC029}"/>
                </a:ext>
              </a:extLst>
            </p:cNvPr>
            <p:cNvSpPr/>
            <p:nvPr/>
          </p:nvSpPr>
          <p:spPr>
            <a:xfrm>
              <a:off x="4456875" y="2635825"/>
              <a:ext cx="481825" cy="282325"/>
            </a:xfrm>
            <a:custGeom>
              <a:avLst/>
              <a:gdLst/>
              <a:ahLst/>
              <a:cxnLst/>
              <a:rect l="l" t="t" r="r" b="b"/>
              <a:pathLst>
                <a:path w="19273" h="11293" extrusionOk="0">
                  <a:moveTo>
                    <a:pt x="1693" y="0"/>
                  </a:moveTo>
                  <a:cubicBezTo>
                    <a:pt x="756" y="0"/>
                    <a:pt x="1" y="759"/>
                    <a:pt x="1" y="1696"/>
                  </a:cubicBezTo>
                  <a:lnTo>
                    <a:pt x="1" y="11293"/>
                  </a:lnTo>
                  <a:lnTo>
                    <a:pt x="10245" y="11293"/>
                  </a:lnTo>
                  <a:lnTo>
                    <a:pt x="10245" y="7342"/>
                  </a:lnTo>
                  <a:cubicBezTo>
                    <a:pt x="10245" y="6092"/>
                    <a:pt x="11257" y="5083"/>
                    <a:pt x="12503" y="5083"/>
                  </a:cubicBezTo>
                  <a:lnTo>
                    <a:pt x="17020" y="5083"/>
                  </a:lnTo>
                  <a:cubicBezTo>
                    <a:pt x="18201" y="5083"/>
                    <a:pt x="19179" y="5993"/>
                    <a:pt x="19273" y="7167"/>
                  </a:cubicBezTo>
                  <a:lnTo>
                    <a:pt x="19273" y="1696"/>
                  </a:lnTo>
                  <a:cubicBezTo>
                    <a:pt x="19270" y="759"/>
                    <a:pt x="18514" y="0"/>
                    <a:pt x="175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406" name="Google Shape;5908;p70">
              <a:extLst>
                <a:ext uri="{FF2B5EF4-FFF2-40B4-BE49-F238E27FC236}">
                  <a16:creationId xmlns:a16="http://schemas.microsoft.com/office/drawing/2014/main" id="{5818BC84-B0C3-6C6C-F30E-F9C97EB06ABD}"/>
                </a:ext>
              </a:extLst>
            </p:cNvPr>
            <p:cNvSpPr/>
            <p:nvPr/>
          </p:nvSpPr>
          <p:spPr>
            <a:xfrm>
              <a:off x="4741225" y="2791125"/>
              <a:ext cx="169400" cy="42325"/>
            </a:xfrm>
            <a:custGeom>
              <a:avLst/>
              <a:gdLst/>
              <a:ahLst/>
              <a:cxnLst/>
              <a:rect l="l" t="t" r="r" b="b"/>
              <a:pathLst>
                <a:path w="6776" h="1693" extrusionOk="0">
                  <a:moveTo>
                    <a:pt x="1129" y="1"/>
                  </a:moveTo>
                  <a:cubicBezTo>
                    <a:pt x="506" y="1"/>
                    <a:pt x="0" y="503"/>
                    <a:pt x="0" y="1130"/>
                  </a:cubicBezTo>
                  <a:lnTo>
                    <a:pt x="0" y="1693"/>
                  </a:lnTo>
                  <a:lnTo>
                    <a:pt x="6775" y="1693"/>
                  </a:lnTo>
                  <a:lnTo>
                    <a:pt x="6775" y="1130"/>
                  </a:lnTo>
                  <a:cubicBezTo>
                    <a:pt x="6775" y="503"/>
                    <a:pt x="6270" y="1"/>
                    <a:pt x="56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407" name="Google Shape;5909;p70">
            <a:extLst>
              <a:ext uri="{FF2B5EF4-FFF2-40B4-BE49-F238E27FC236}">
                <a16:creationId xmlns:a16="http://schemas.microsoft.com/office/drawing/2014/main" id="{41B290AD-F68F-1F4F-6BA8-0D137B1BA94D}"/>
              </a:ext>
            </a:extLst>
          </p:cNvPr>
          <p:cNvGrpSpPr/>
          <p:nvPr/>
        </p:nvGrpSpPr>
        <p:grpSpPr>
          <a:xfrm>
            <a:off x="8376948" y="4461519"/>
            <a:ext cx="452548" cy="449615"/>
            <a:chOff x="5049575" y="4993600"/>
            <a:chExt cx="482050" cy="478925"/>
          </a:xfrm>
          <a:solidFill>
            <a:schemeClr val="tx1"/>
          </a:solidFill>
        </p:grpSpPr>
        <p:sp>
          <p:nvSpPr>
            <p:cNvPr id="408" name="Google Shape;5910;p70">
              <a:extLst>
                <a:ext uri="{FF2B5EF4-FFF2-40B4-BE49-F238E27FC236}">
                  <a16:creationId xmlns:a16="http://schemas.microsoft.com/office/drawing/2014/main" id="{1671F812-6245-8CE3-0FAA-74C5F96C5D6F}"/>
                </a:ext>
              </a:extLst>
            </p:cNvPr>
            <p:cNvSpPr/>
            <p:nvPr/>
          </p:nvSpPr>
          <p:spPr>
            <a:xfrm>
              <a:off x="5063200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1" y="1913"/>
                    <a:pt x="0" y="1952"/>
                  </a:cubicBezTo>
                  <a:lnTo>
                    <a:pt x="8892" y="6589"/>
                  </a:lnTo>
                  <a:lnTo>
                    <a:pt x="12617" y="4746"/>
                  </a:lnTo>
                  <a:lnTo>
                    <a:pt x="364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409" name="Google Shape;5911;p70">
              <a:extLst>
                <a:ext uri="{FF2B5EF4-FFF2-40B4-BE49-F238E27FC236}">
                  <a16:creationId xmlns:a16="http://schemas.microsoft.com/office/drawing/2014/main" id="{283F4C7E-48A2-037B-D156-426D73D2C00F}"/>
                </a:ext>
              </a:extLst>
            </p:cNvPr>
            <p:cNvSpPr/>
            <p:nvPr/>
          </p:nvSpPr>
          <p:spPr>
            <a:xfrm>
              <a:off x="5299425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4" y="1"/>
                  </a:moveTo>
                  <a:lnTo>
                    <a:pt x="4837" y="2202"/>
                  </a:lnTo>
                  <a:lnTo>
                    <a:pt x="4837" y="4680"/>
                  </a:lnTo>
                  <a:cubicBezTo>
                    <a:pt x="4837" y="4993"/>
                    <a:pt x="4584" y="5246"/>
                    <a:pt x="4271" y="5246"/>
                  </a:cubicBezTo>
                  <a:cubicBezTo>
                    <a:pt x="3957" y="5246"/>
                    <a:pt x="3707" y="4993"/>
                    <a:pt x="3707" y="4680"/>
                  </a:cubicBezTo>
                  <a:lnTo>
                    <a:pt x="3707" y="2762"/>
                  </a:lnTo>
                  <a:lnTo>
                    <a:pt x="1" y="4593"/>
                  </a:lnTo>
                  <a:lnTo>
                    <a:pt x="1" y="13566"/>
                  </a:lnTo>
                  <a:cubicBezTo>
                    <a:pt x="13" y="13560"/>
                    <a:pt x="25" y="13557"/>
                    <a:pt x="37" y="13551"/>
                  </a:cubicBezTo>
                  <a:lnTo>
                    <a:pt x="8553" y="9236"/>
                  </a:lnTo>
                  <a:cubicBezTo>
                    <a:pt x="9004" y="9010"/>
                    <a:pt x="9287" y="8550"/>
                    <a:pt x="9287" y="8047"/>
                  </a:cubicBezTo>
                  <a:lnTo>
                    <a:pt x="9287" y="52"/>
                  </a:lnTo>
                  <a:cubicBezTo>
                    <a:pt x="9287" y="34"/>
                    <a:pt x="9287" y="19"/>
                    <a:pt x="92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410" name="Google Shape;5912;p70">
              <a:extLst>
                <a:ext uri="{FF2B5EF4-FFF2-40B4-BE49-F238E27FC236}">
                  <a16:creationId xmlns:a16="http://schemas.microsoft.com/office/drawing/2014/main" id="{2561D37B-3E06-A4A7-D7B8-F9DF68C45D3A}"/>
                </a:ext>
              </a:extLst>
            </p:cNvPr>
            <p:cNvSpPr/>
            <p:nvPr/>
          </p:nvSpPr>
          <p:spPr>
            <a:xfrm>
              <a:off x="5184475" y="4993600"/>
              <a:ext cx="334125" cy="168525"/>
            </a:xfrm>
            <a:custGeom>
              <a:avLst/>
              <a:gdLst/>
              <a:ahLst/>
              <a:cxnLst/>
              <a:rect l="l" t="t" r="r" b="b"/>
              <a:pathLst>
                <a:path w="13365" h="6741" extrusionOk="0">
                  <a:moveTo>
                    <a:pt x="4040" y="0"/>
                  </a:moveTo>
                  <a:cubicBezTo>
                    <a:pt x="3830" y="0"/>
                    <a:pt x="3621" y="50"/>
                    <a:pt x="3430" y="149"/>
                  </a:cubicBezTo>
                  <a:lnTo>
                    <a:pt x="0" y="1971"/>
                  </a:lnTo>
                  <a:lnTo>
                    <a:pt x="9013" y="6741"/>
                  </a:lnTo>
                  <a:lnTo>
                    <a:pt x="13364" y="4588"/>
                  </a:lnTo>
                  <a:cubicBezTo>
                    <a:pt x="13298" y="4537"/>
                    <a:pt x="13226" y="4492"/>
                    <a:pt x="13151" y="4455"/>
                  </a:cubicBezTo>
                  <a:lnTo>
                    <a:pt x="4638" y="140"/>
                  </a:lnTo>
                  <a:lnTo>
                    <a:pt x="4635" y="140"/>
                  </a:lnTo>
                  <a:cubicBezTo>
                    <a:pt x="4446" y="47"/>
                    <a:pt x="4243" y="0"/>
                    <a:pt x="40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411" name="Google Shape;5913;p70">
              <a:extLst>
                <a:ext uri="{FF2B5EF4-FFF2-40B4-BE49-F238E27FC236}">
                  <a16:creationId xmlns:a16="http://schemas.microsoft.com/office/drawing/2014/main" id="{127C3876-B514-DB6F-2F43-F219D451A265}"/>
                </a:ext>
              </a:extLst>
            </p:cNvPr>
            <p:cNvSpPr/>
            <p:nvPr/>
          </p:nvSpPr>
          <p:spPr>
            <a:xfrm>
              <a:off x="5049575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5803" y="5648"/>
                  </a:moveTo>
                  <a:cubicBezTo>
                    <a:pt x="5997" y="5648"/>
                    <a:pt x="6186" y="5748"/>
                    <a:pt x="6291" y="5927"/>
                  </a:cubicBezTo>
                  <a:cubicBezTo>
                    <a:pt x="6450" y="6195"/>
                    <a:pt x="6360" y="6541"/>
                    <a:pt x="6092" y="6701"/>
                  </a:cubicBezTo>
                  <a:lnTo>
                    <a:pt x="3843" y="8016"/>
                  </a:lnTo>
                  <a:lnTo>
                    <a:pt x="3834" y="8023"/>
                  </a:lnTo>
                  <a:lnTo>
                    <a:pt x="3831" y="8026"/>
                  </a:lnTo>
                  <a:lnTo>
                    <a:pt x="3818" y="8029"/>
                  </a:lnTo>
                  <a:cubicBezTo>
                    <a:pt x="3812" y="8032"/>
                    <a:pt x="3806" y="8035"/>
                    <a:pt x="3800" y="8038"/>
                  </a:cubicBezTo>
                  <a:lnTo>
                    <a:pt x="3785" y="8047"/>
                  </a:lnTo>
                  <a:lnTo>
                    <a:pt x="3767" y="8053"/>
                  </a:lnTo>
                  <a:lnTo>
                    <a:pt x="3752" y="8059"/>
                  </a:lnTo>
                  <a:lnTo>
                    <a:pt x="3734" y="8065"/>
                  </a:lnTo>
                  <a:lnTo>
                    <a:pt x="3716" y="8071"/>
                  </a:lnTo>
                  <a:lnTo>
                    <a:pt x="3698" y="8077"/>
                  </a:lnTo>
                  <a:cubicBezTo>
                    <a:pt x="3692" y="8077"/>
                    <a:pt x="3686" y="8080"/>
                    <a:pt x="3680" y="8080"/>
                  </a:cubicBezTo>
                  <a:cubicBezTo>
                    <a:pt x="3671" y="8083"/>
                    <a:pt x="3668" y="8083"/>
                    <a:pt x="3665" y="8083"/>
                  </a:cubicBezTo>
                  <a:lnTo>
                    <a:pt x="3641" y="8089"/>
                  </a:lnTo>
                  <a:lnTo>
                    <a:pt x="3629" y="8089"/>
                  </a:lnTo>
                  <a:cubicBezTo>
                    <a:pt x="3620" y="8089"/>
                    <a:pt x="3611" y="8092"/>
                    <a:pt x="3602" y="8092"/>
                  </a:cubicBezTo>
                  <a:lnTo>
                    <a:pt x="3484" y="8092"/>
                  </a:lnTo>
                  <a:lnTo>
                    <a:pt x="3466" y="8089"/>
                  </a:lnTo>
                  <a:cubicBezTo>
                    <a:pt x="3460" y="8089"/>
                    <a:pt x="3454" y="8086"/>
                    <a:pt x="3448" y="8086"/>
                  </a:cubicBezTo>
                  <a:cubicBezTo>
                    <a:pt x="3442" y="8083"/>
                    <a:pt x="3436" y="8083"/>
                    <a:pt x="3433" y="8080"/>
                  </a:cubicBezTo>
                  <a:lnTo>
                    <a:pt x="3412" y="8077"/>
                  </a:lnTo>
                  <a:cubicBezTo>
                    <a:pt x="3406" y="8077"/>
                    <a:pt x="3403" y="8074"/>
                    <a:pt x="3397" y="8071"/>
                  </a:cubicBezTo>
                  <a:lnTo>
                    <a:pt x="3376" y="8065"/>
                  </a:lnTo>
                  <a:lnTo>
                    <a:pt x="3361" y="8062"/>
                  </a:lnTo>
                  <a:lnTo>
                    <a:pt x="3343" y="8053"/>
                  </a:lnTo>
                  <a:lnTo>
                    <a:pt x="3328" y="8047"/>
                  </a:lnTo>
                  <a:lnTo>
                    <a:pt x="3310" y="8038"/>
                  </a:lnTo>
                  <a:lnTo>
                    <a:pt x="3295" y="8032"/>
                  </a:lnTo>
                  <a:cubicBezTo>
                    <a:pt x="3289" y="8029"/>
                    <a:pt x="3282" y="8026"/>
                    <a:pt x="3276" y="8019"/>
                  </a:cubicBezTo>
                  <a:lnTo>
                    <a:pt x="3261" y="8013"/>
                  </a:lnTo>
                  <a:lnTo>
                    <a:pt x="3246" y="8001"/>
                  </a:lnTo>
                  <a:cubicBezTo>
                    <a:pt x="3240" y="7998"/>
                    <a:pt x="3237" y="7995"/>
                    <a:pt x="3231" y="7992"/>
                  </a:cubicBezTo>
                  <a:lnTo>
                    <a:pt x="3216" y="7980"/>
                  </a:lnTo>
                  <a:cubicBezTo>
                    <a:pt x="3210" y="7977"/>
                    <a:pt x="3207" y="7974"/>
                    <a:pt x="3201" y="7968"/>
                  </a:cubicBezTo>
                  <a:cubicBezTo>
                    <a:pt x="3198" y="7965"/>
                    <a:pt x="3192" y="7962"/>
                    <a:pt x="3186" y="7956"/>
                  </a:cubicBezTo>
                  <a:lnTo>
                    <a:pt x="3174" y="7944"/>
                  </a:lnTo>
                  <a:lnTo>
                    <a:pt x="3159" y="7932"/>
                  </a:lnTo>
                  <a:lnTo>
                    <a:pt x="3147" y="7917"/>
                  </a:lnTo>
                  <a:cubicBezTo>
                    <a:pt x="3141" y="7914"/>
                    <a:pt x="3138" y="7908"/>
                    <a:pt x="3135" y="7905"/>
                  </a:cubicBezTo>
                  <a:lnTo>
                    <a:pt x="3120" y="7890"/>
                  </a:lnTo>
                  <a:lnTo>
                    <a:pt x="3111" y="7875"/>
                  </a:lnTo>
                  <a:cubicBezTo>
                    <a:pt x="3105" y="7869"/>
                    <a:pt x="3102" y="7863"/>
                    <a:pt x="3096" y="7857"/>
                  </a:cubicBezTo>
                  <a:lnTo>
                    <a:pt x="3087" y="7845"/>
                  </a:lnTo>
                  <a:lnTo>
                    <a:pt x="3075" y="7827"/>
                  </a:lnTo>
                  <a:lnTo>
                    <a:pt x="3069" y="7815"/>
                  </a:lnTo>
                  <a:lnTo>
                    <a:pt x="3069" y="7812"/>
                  </a:lnTo>
                  <a:lnTo>
                    <a:pt x="3063" y="7803"/>
                  </a:lnTo>
                  <a:lnTo>
                    <a:pt x="2415" y="6631"/>
                  </a:lnTo>
                  <a:cubicBezTo>
                    <a:pt x="2265" y="6357"/>
                    <a:pt x="2367" y="6014"/>
                    <a:pt x="2641" y="5863"/>
                  </a:cubicBezTo>
                  <a:lnTo>
                    <a:pt x="2635" y="5863"/>
                  </a:lnTo>
                  <a:cubicBezTo>
                    <a:pt x="2722" y="5816"/>
                    <a:pt x="2815" y="5793"/>
                    <a:pt x="2908" y="5793"/>
                  </a:cubicBezTo>
                  <a:cubicBezTo>
                    <a:pt x="3107" y="5793"/>
                    <a:pt x="3300" y="5899"/>
                    <a:pt x="3403" y="6086"/>
                  </a:cubicBezTo>
                  <a:lnTo>
                    <a:pt x="3770" y="6752"/>
                  </a:lnTo>
                  <a:lnTo>
                    <a:pt x="5520" y="5725"/>
                  </a:lnTo>
                  <a:cubicBezTo>
                    <a:pt x="5609" y="5673"/>
                    <a:pt x="5707" y="5648"/>
                    <a:pt x="5803" y="5648"/>
                  </a:cubicBezTo>
                  <a:close/>
                  <a:moveTo>
                    <a:pt x="6" y="1"/>
                  </a:moveTo>
                  <a:cubicBezTo>
                    <a:pt x="3" y="25"/>
                    <a:pt x="0" y="52"/>
                    <a:pt x="0" y="76"/>
                  </a:cubicBezTo>
                  <a:lnTo>
                    <a:pt x="0" y="8095"/>
                  </a:lnTo>
                  <a:cubicBezTo>
                    <a:pt x="0" y="8589"/>
                    <a:pt x="274" y="9043"/>
                    <a:pt x="714" y="9269"/>
                  </a:cubicBezTo>
                  <a:lnTo>
                    <a:pt x="8820" y="13572"/>
                  </a:lnTo>
                  <a:lnTo>
                    <a:pt x="8826" y="13575"/>
                  </a:lnTo>
                  <a:lnTo>
                    <a:pt x="8865" y="13596"/>
                  </a:lnTo>
                  <a:lnTo>
                    <a:pt x="8865" y="4620"/>
                  </a:lnTo>
                  <a:lnTo>
                    <a:pt x="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412" name="Google Shape;5914;p70">
            <a:extLst>
              <a:ext uri="{FF2B5EF4-FFF2-40B4-BE49-F238E27FC236}">
                <a16:creationId xmlns:a16="http://schemas.microsoft.com/office/drawing/2014/main" id="{890D0D9F-646E-2463-847E-3D0E477DC258}"/>
              </a:ext>
            </a:extLst>
          </p:cNvPr>
          <p:cNvGrpSpPr/>
          <p:nvPr/>
        </p:nvGrpSpPr>
        <p:grpSpPr>
          <a:xfrm>
            <a:off x="9947903" y="3341181"/>
            <a:ext cx="448395" cy="452313"/>
            <a:chOff x="4464775" y="3806475"/>
            <a:chExt cx="477625" cy="481800"/>
          </a:xfrm>
          <a:solidFill>
            <a:schemeClr val="tx1"/>
          </a:solidFill>
        </p:grpSpPr>
        <p:sp>
          <p:nvSpPr>
            <p:cNvPr id="413" name="Google Shape;5915;p70">
              <a:extLst>
                <a:ext uri="{FF2B5EF4-FFF2-40B4-BE49-F238E27FC236}">
                  <a16:creationId xmlns:a16="http://schemas.microsoft.com/office/drawing/2014/main" id="{29B87364-A9B5-3EDE-EA6B-0773AEF46071}"/>
                </a:ext>
              </a:extLst>
            </p:cNvPr>
            <p:cNvSpPr/>
            <p:nvPr/>
          </p:nvSpPr>
          <p:spPr>
            <a:xfrm>
              <a:off x="4726375" y="3806475"/>
              <a:ext cx="56500" cy="141125"/>
            </a:xfrm>
            <a:custGeom>
              <a:avLst/>
              <a:gdLst/>
              <a:ahLst/>
              <a:cxnLst/>
              <a:rect l="l" t="t" r="r" b="b"/>
              <a:pathLst>
                <a:path w="2260" h="5645" extrusionOk="0">
                  <a:moveTo>
                    <a:pt x="1133" y="1"/>
                  </a:moveTo>
                  <a:cubicBezTo>
                    <a:pt x="978" y="1"/>
                    <a:pt x="823" y="64"/>
                    <a:pt x="712" y="189"/>
                  </a:cubicBezTo>
                  <a:cubicBezTo>
                    <a:pt x="504" y="421"/>
                    <a:pt x="522" y="776"/>
                    <a:pt x="754" y="984"/>
                  </a:cubicBezTo>
                  <a:cubicBezTo>
                    <a:pt x="832" y="1056"/>
                    <a:pt x="1130" y="1385"/>
                    <a:pt x="1130" y="1695"/>
                  </a:cubicBezTo>
                  <a:cubicBezTo>
                    <a:pt x="1130" y="1990"/>
                    <a:pt x="850" y="2315"/>
                    <a:pt x="754" y="2402"/>
                  </a:cubicBezTo>
                  <a:cubicBezTo>
                    <a:pt x="678" y="2472"/>
                    <a:pt x="1" y="3101"/>
                    <a:pt x="1" y="3953"/>
                  </a:cubicBezTo>
                  <a:cubicBezTo>
                    <a:pt x="1" y="4802"/>
                    <a:pt x="675" y="5432"/>
                    <a:pt x="754" y="5501"/>
                  </a:cubicBezTo>
                  <a:cubicBezTo>
                    <a:pt x="861" y="5597"/>
                    <a:pt x="995" y="5644"/>
                    <a:pt x="1128" y="5644"/>
                  </a:cubicBezTo>
                  <a:cubicBezTo>
                    <a:pt x="1283" y="5644"/>
                    <a:pt x="1437" y="5580"/>
                    <a:pt x="1549" y="5456"/>
                  </a:cubicBezTo>
                  <a:cubicBezTo>
                    <a:pt x="1757" y="5224"/>
                    <a:pt x="1735" y="4869"/>
                    <a:pt x="1507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7" y="3242"/>
                  </a:cubicBezTo>
                  <a:cubicBezTo>
                    <a:pt x="1585" y="3173"/>
                    <a:pt x="2259" y="2544"/>
                    <a:pt x="2259" y="1692"/>
                  </a:cubicBezTo>
                  <a:cubicBezTo>
                    <a:pt x="2259" y="842"/>
                    <a:pt x="1585" y="213"/>
                    <a:pt x="1507" y="144"/>
                  </a:cubicBezTo>
                  <a:cubicBezTo>
                    <a:pt x="1399" y="48"/>
                    <a:pt x="1266" y="1"/>
                    <a:pt x="1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414" name="Google Shape;5916;p70">
              <a:extLst>
                <a:ext uri="{FF2B5EF4-FFF2-40B4-BE49-F238E27FC236}">
                  <a16:creationId xmlns:a16="http://schemas.microsoft.com/office/drawing/2014/main" id="{CA1EC6E0-D838-C2ED-2A99-699459756D71}"/>
                </a:ext>
              </a:extLst>
            </p:cNvPr>
            <p:cNvSpPr/>
            <p:nvPr/>
          </p:nvSpPr>
          <p:spPr>
            <a:xfrm>
              <a:off x="4641700" y="3806475"/>
              <a:ext cx="56475" cy="141125"/>
            </a:xfrm>
            <a:custGeom>
              <a:avLst/>
              <a:gdLst/>
              <a:ahLst/>
              <a:cxnLst/>
              <a:rect l="l" t="t" r="r" b="b"/>
              <a:pathLst>
                <a:path w="2259" h="5645" extrusionOk="0">
                  <a:moveTo>
                    <a:pt x="1132" y="1"/>
                  </a:moveTo>
                  <a:cubicBezTo>
                    <a:pt x="977" y="1"/>
                    <a:pt x="823" y="64"/>
                    <a:pt x="711" y="189"/>
                  </a:cubicBezTo>
                  <a:cubicBezTo>
                    <a:pt x="503" y="421"/>
                    <a:pt x="521" y="776"/>
                    <a:pt x="753" y="984"/>
                  </a:cubicBezTo>
                  <a:cubicBezTo>
                    <a:pt x="831" y="1056"/>
                    <a:pt x="1130" y="1385"/>
                    <a:pt x="1130" y="1695"/>
                  </a:cubicBezTo>
                  <a:cubicBezTo>
                    <a:pt x="1130" y="1990"/>
                    <a:pt x="849" y="2315"/>
                    <a:pt x="753" y="2402"/>
                  </a:cubicBezTo>
                  <a:cubicBezTo>
                    <a:pt x="678" y="2472"/>
                    <a:pt x="0" y="3101"/>
                    <a:pt x="0" y="3953"/>
                  </a:cubicBezTo>
                  <a:cubicBezTo>
                    <a:pt x="0" y="4802"/>
                    <a:pt x="675" y="5432"/>
                    <a:pt x="753" y="5501"/>
                  </a:cubicBezTo>
                  <a:cubicBezTo>
                    <a:pt x="860" y="5597"/>
                    <a:pt x="994" y="5644"/>
                    <a:pt x="1127" y="5644"/>
                  </a:cubicBezTo>
                  <a:cubicBezTo>
                    <a:pt x="1282" y="5644"/>
                    <a:pt x="1436" y="5580"/>
                    <a:pt x="1548" y="5456"/>
                  </a:cubicBezTo>
                  <a:cubicBezTo>
                    <a:pt x="1756" y="5224"/>
                    <a:pt x="1735" y="4869"/>
                    <a:pt x="1506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6" y="3242"/>
                  </a:cubicBezTo>
                  <a:cubicBezTo>
                    <a:pt x="1581" y="3173"/>
                    <a:pt x="2259" y="2544"/>
                    <a:pt x="2259" y="1692"/>
                  </a:cubicBezTo>
                  <a:cubicBezTo>
                    <a:pt x="2259" y="842"/>
                    <a:pt x="1581" y="213"/>
                    <a:pt x="1506" y="144"/>
                  </a:cubicBezTo>
                  <a:cubicBezTo>
                    <a:pt x="1399" y="48"/>
                    <a:pt x="1265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415" name="Google Shape;5917;p70">
              <a:extLst>
                <a:ext uri="{FF2B5EF4-FFF2-40B4-BE49-F238E27FC236}">
                  <a16:creationId xmlns:a16="http://schemas.microsoft.com/office/drawing/2014/main" id="{03851A3A-9DC1-B3F0-30ED-1237F0FEF0F0}"/>
                </a:ext>
              </a:extLst>
            </p:cNvPr>
            <p:cNvSpPr/>
            <p:nvPr/>
          </p:nvSpPr>
          <p:spPr>
            <a:xfrm>
              <a:off x="4557000" y="3806475"/>
              <a:ext cx="56500" cy="141125"/>
            </a:xfrm>
            <a:custGeom>
              <a:avLst/>
              <a:gdLst/>
              <a:ahLst/>
              <a:cxnLst/>
              <a:rect l="l" t="t" r="r" b="b"/>
              <a:pathLst>
                <a:path w="2260" h="5645" extrusionOk="0">
                  <a:moveTo>
                    <a:pt x="1132" y="1"/>
                  </a:moveTo>
                  <a:cubicBezTo>
                    <a:pt x="977" y="1"/>
                    <a:pt x="823" y="64"/>
                    <a:pt x="711" y="189"/>
                  </a:cubicBezTo>
                  <a:cubicBezTo>
                    <a:pt x="504" y="421"/>
                    <a:pt x="522" y="776"/>
                    <a:pt x="753" y="984"/>
                  </a:cubicBezTo>
                  <a:cubicBezTo>
                    <a:pt x="832" y="1056"/>
                    <a:pt x="1130" y="1385"/>
                    <a:pt x="1130" y="1695"/>
                  </a:cubicBezTo>
                  <a:cubicBezTo>
                    <a:pt x="1130" y="1990"/>
                    <a:pt x="850" y="2315"/>
                    <a:pt x="753" y="2402"/>
                  </a:cubicBezTo>
                  <a:cubicBezTo>
                    <a:pt x="678" y="2472"/>
                    <a:pt x="1" y="3101"/>
                    <a:pt x="1" y="3953"/>
                  </a:cubicBezTo>
                  <a:cubicBezTo>
                    <a:pt x="1" y="4802"/>
                    <a:pt x="675" y="5432"/>
                    <a:pt x="753" y="5501"/>
                  </a:cubicBezTo>
                  <a:cubicBezTo>
                    <a:pt x="861" y="5597"/>
                    <a:pt x="994" y="5644"/>
                    <a:pt x="1127" y="5644"/>
                  </a:cubicBezTo>
                  <a:cubicBezTo>
                    <a:pt x="1282" y="5644"/>
                    <a:pt x="1437" y="5580"/>
                    <a:pt x="1548" y="5456"/>
                  </a:cubicBezTo>
                  <a:cubicBezTo>
                    <a:pt x="1756" y="5224"/>
                    <a:pt x="1735" y="4869"/>
                    <a:pt x="1506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6" y="3242"/>
                  </a:cubicBezTo>
                  <a:cubicBezTo>
                    <a:pt x="1582" y="3173"/>
                    <a:pt x="2259" y="2544"/>
                    <a:pt x="2259" y="1692"/>
                  </a:cubicBezTo>
                  <a:cubicBezTo>
                    <a:pt x="2259" y="842"/>
                    <a:pt x="1582" y="213"/>
                    <a:pt x="1506" y="144"/>
                  </a:cubicBezTo>
                  <a:cubicBezTo>
                    <a:pt x="1399" y="48"/>
                    <a:pt x="1265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416" name="Google Shape;5918;p70">
              <a:extLst>
                <a:ext uri="{FF2B5EF4-FFF2-40B4-BE49-F238E27FC236}">
                  <a16:creationId xmlns:a16="http://schemas.microsoft.com/office/drawing/2014/main" id="{98A88EE6-4671-5534-0586-EAAA260CC2C2}"/>
                </a:ext>
              </a:extLst>
            </p:cNvPr>
            <p:cNvSpPr/>
            <p:nvPr/>
          </p:nvSpPr>
          <p:spPr>
            <a:xfrm>
              <a:off x="4464775" y="4230875"/>
              <a:ext cx="395250" cy="57400"/>
            </a:xfrm>
            <a:custGeom>
              <a:avLst/>
              <a:gdLst/>
              <a:ahLst/>
              <a:cxnLst/>
              <a:rect l="l" t="t" r="r" b="b"/>
              <a:pathLst>
                <a:path w="15810" h="2296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910" y="1130"/>
                  </a:lnTo>
                  <a:lnTo>
                    <a:pt x="2006" y="1359"/>
                  </a:lnTo>
                  <a:cubicBezTo>
                    <a:pt x="2291" y="1932"/>
                    <a:pt x="2875" y="2295"/>
                    <a:pt x="3516" y="2295"/>
                  </a:cubicBezTo>
                  <a:cubicBezTo>
                    <a:pt x="3519" y="2295"/>
                    <a:pt x="3521" y="2295"/>
                    <a:pt x="3524" y="2295"/>
                  </a:cubicBezTo>
                  <a:lnTo>
                    <a:pt x="12290" y="2295"/>
                  </a:lnTo>
                  <a:cubicBezTo>
                    <a:pt x="12292" y="2295"/>
                    <a:pt x="12295" y="2295"/>
                    <a:pt x="12298" y="2295"/>
                  </a:cubicBezTo>
                  <a:cubicBezTo>
                    <a:pt x="12936" y="2295"/>
                    <a:pt x="13520" y="1932"/>
                    <a:pt x="13804" y="1359"/>
                  </a:cubicBezTo>
                  <a:lnTo>
                    <a:pt x="13901" y="1130"/>
                  </a:lnTo>
                  <a:lnTo>
                    <a:pt x="15247" y="1130"/>
                  </a:lnTo>
                  <a:cubicBezTo>
                    <a:pt x="15557" y="1130"/>
                    <a:pt x="15810" y="877"/>
                    <a:pt x="15810" y="564"/>
                  </a:cubicBezTo>
                  <a:cubicBezTo>
                    <a:pt x="15810" y="251"/>
                    <a:pt x="15557" y="1"/>
                    <a:pt x="152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417" name="Google Shape;5919;p70">
              <a:extLst>
                <a:ext uri="{FF2B5EF4-FFF2-40B4-BE49-F238E27FC236}">
                  <a16:creationId xmlns:a16="http://schemas.microsoft.com/office/drawing/2014/main" id="{97179ED9-7D79-2F00-1422-2CE4086F0758}"/>
                </a:ext>
              </a:extLst>
            </p:cNvPr>
            <p:cNvSpPr/>
            <p:nvPr/>
          </p:nvSpPr>
          <p:spPr>
            <a:xfrm>
              <a:off x="4840675" y="4007300"/>
              <a:ext cx="101725" cy="166025"/>
            </a:xfrm>
            <a:custGeom>
              <a:avLst/>
              <a:gdLst/>
              <a:ahLst/>
              <a:cxnLst/>
              <a:rect l="l" t="t" r="r" b="b"/>
              <a:pathLst>
                <a:path w="4069" h="6641" extrusionOk="0">
                  <a:moveTo>
                    <a:pt x="1870" y="0"/>
                  </a:moveTo>
                  <a:cubicBezTo>
                    <a:pt x="1852" y="380"/>
                    <a:pt x="1837" y="759"/>
                    <a:pt x="1795" y="1130"/>
                  </a:cubicBezTo>
                  <a:cubicBezTo>
                    <a:pt x="1927" y="1181"/>
                    <a:pt x="2048" y="1256"/>
                    <a:pt x="2150" y="1355"/>
                  </a:cubicBezTo>
                  <a:cubicBezTo>
                    <a:pt x="2800" y="2006"/>
                    <a:pt x="2433" y="3469"/>
                    <a:pt x="1352" y="4550"/>
                  </a:cubicBezTo>
                  <a:cubicBezTo>
                    <a:pt x="1177" y="4722"/>
                    <a:pt x="991" y="4879"/>
                    <a:pt x="792" y="5017"/>
                  </a:cubicBezTo>
                  <a:cubicBezTo>
                    <a:pt x="566" y="5577"/>
                    <a:pt x="301" y="6119"/>
                    <a:pt x="0" y="6640"/>
                  </a:cubicBezTo>
                  <a:cubicBezTo>
                    <a:pt x="747" y="6429"/>
                    <a:pt x="1506" y="5993"/>
                    <a:pt x="2150" y="5348"/>
                  </a:cubicBezTo>
                  <a:cubicBezTo>
                    <a:pt x="3716" y="3782"/>
                    <a:pt x="4068" y="1678"/>
                    <a:pt x="2948" y="557"/>
                  </a:cubicBezTo>
                  <a:cubicBezTo>
                    <a:pt x="2656" y="268"/>
                    <a:pt x="2280" y="97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418" name="Google Shape;5920;p70">
              <a:extLst>
                <a:ext uri="{FF2B5EF4-FFF2-40B4-BE49-F238E27FC236}">
                  <a16:creationId xmlns:a16="http://schemas.microsoft.com/office/drawing/2014/main" id="{9CC4E106-5EA9-A505-C1BD-E1D68037E8FF}"/>
                </a:ext>
              </a:extLst>
            </p:cNvPr>
            <p:cNvSpPr/>
            <p:nvPr/>
          </p:nvSpPr>
          <p:spPr>
            <a:xfrm>
              <a:off x="4464775" y="3976800"/>
              <a:ext cx="395250" cy="225875"/>
            </a:xfrm>
            <a:custGeom>
              <a:avLst/>
              <a:gdLst/>
              <a:ahLst/>
              <a:cxnLst/>
              <a:rect l="l" t="t" r="r" b="b"/>
              <a:pathLst>
                <a:path w="15810" h="9035" extrusionOk="0">
                  <a:moveTo>
                    <a:pt x="564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3930"/>
                    <a:pt x="1157" y="7026"/>
                    <a:pt x="3075" y="9035"/>
                  </a:cubicBezTo>
                  <a:lnTo>
                    <a:pt x="12735" y="9035"/>
                  </a:lnTo>
                  <a:cubicBezTo>
                    <a:pt x="14654" y="7026"/>
                    <a:pt x="15810" y="3930"/>
                    <a:pt x="15810" y="564"/>
                  </a:cubicBezTo>
                  <a:cubicBezTo>
                    <a:pt x="15810" y="251"/>
                    <a:pt x="15557" y="1"/>
                    <a:pt x="152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419" name="Google Shape;5921;p70">
            <a:extLst>
              <a:ext uri="{FF2B5EF4-FFF2-40B4-BE49-F238E27FC236}">
                <a16:creationId xmlns:a16="http://schemas.microsoft.com/office/drawing/2014/main" id="{49F70FE0-1BD8-31B6-66FB-A9BA3407ADD3}"/>
              </a:ext>
            </a:extLst>
          </p:cNvPr>
          <p:cNvGrpSpPr/>
          <p:nvPr/>
        </p:nvGrpSpPr>
        <p:grpSpPr>
          <a:xfrm>
            <a:off x="8299640" y="3891751"/>
            <a:ext cx="397559" cy="452291"/>
            <a:chOff x="2707950" y="4399325"/>
            <a:chExt cx="423475" cy="481775"/>
          </a:xfrm>
          <a:solidFill>
            <a:schemeClr val="tx1"/>
          </a:solidFill>
        </p:grpSpPr>
        <p:sp>
          <p:nvSpPr>
            <p:cNvPr id="420" name="Google Shape;5922;p70">
              <a:extLst>
                <a:ext uri="{FF2B5EF4-FFF2-40B4-BE49-F238E27FC236}">
                  <a16:creationId xmlns:a16="http://schemas.microsoft.com/office/drawing/2014/main" id="{94668EA5-FD04-8ABE-7EE8-F8A4EB2BCC13}"/>
                </a:ext>
              </a:extLst>
            </p:cNvPr>
            <p:cNvSpPr/>
            <p:nvPr/>
          </p:nvSpPr>
          <p:spPr>
            <a:xfrm>
              <a:off x="2905550" y="4515000"/>
              <a:ext cx="28275" cy="366100"/>
            </a:xfrm>
            <a:custGeom>
              <a:avLst/>
              <a:gdLst/>
              <a:ahLst/>
              <a:cxnLst/>
              <a:rect l="l" t="t" r="r" b="b"/>
              <a:pathLst>
                <a:path w="1131" h="14644" extrusionOk="0">
                  <a:moveTo>
                    <a:pt x="1" y="0"/>
                  </a:moveTo>
                  <a:lnTo>
                    <a:pt x="1" y="14644"/>
                  </a:lnTo>
                  <a:lnTo>
                    <a:pt x="1130" y="14644"/>
                  </a:lnTo>
                  <a:lnTo>
                    <a:pt x="113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421" name="Google Shape;5923;p70">
              <a:extLst>
                <a:ext uri="{FF2B5EF4-FFF2-40B4-BE49-F238E27FC236}">
                  <a16:creationId xmlns:a16="http://schemas.microsoft.com/office/drawing/2014/main" id="{3740ACBB-9919-CCA0-6C36-083C5D5C6988}"/>
                </a:ext>
              </a:extLst>
            </p:cNvPr>
            <p:cNvSpPr/>
            <p:nvPr/>
          </p:nvSpPr>
          <p:spPr>
            <a:xfrm>
              <a:off x="2962025" y="4710725"/>
              <a:ext cx="141175" cy="29225"/>
            </a:xfrm>
            <a:custGeom>
              <a:avLst/>
              <a:gdLst/>
              <a:ahLst/>
              <a:cxnLst/>
              <a:rect l="l" t="t" r="r" b="b"/>
              <a:pathLst>
                <a:path w="5647" h="1169" extrusionOk="0">
                  <a:moveTo>
                    <a:pt x="0" y="0"/>
                  </a:moveTo>
                  <a:lnTo>
                    <a:pt x="0" y="1169"/>
                  </a:lnTo>
                  <a:lnTo>
                    <a:pt x="5646" y="1169"/>
                  </a:lnTo>
                  <a:lnTo>
                    <a:pt x="564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422" name="Google Shape;5924;p70">
              <a:extLst>
                <a:ext uri="{FF2B5EF4-FFF2-40B4-BE49-F238E27FC236}">
                  <a16:creationId xmlns:a16="http://schemas.microsoft.com/office/drawing/2014/main" id="{F42B0DF0-7838-2B66-585E-B43301469B28}"/>
                </a:ext>
              </a:extLst>
            </p:cNvPr>
            <p:cNvSpPr/>
            <p:nvPr/>
          </p:nvSpPr>
          <p:spPr>
            <a:xfrm>
              <a:off x="2962025" y="4768175"/>
              <a:ext cx="141175" cy="112925"/>
            </a:xfrm>
            <a:custGeom>
              <a:avLst/>
              <a:gdLst/>
              <a:ahLst/>
              <a:cxnLst/>
              <a:rect l="l" t="t" r="r" b="b"/>
              <a:pathLst>
                <a:path w="5647" h="4517" extrusionOk="0">
                  <a:moveTo>
                    <a:pt x="0" y="0"/>
                  </a:moveTo>
                  <a:lnTo>
                    <a:pt x="0" y="4517"/>
                  </a:lnTo>
                  <a:lnTo>
                    <a:pt x="3951" y="4517"/>
                  </a:lnTo>
                  <a:cubicBezTo>
                    <a:pt x="4888" y="4517"/>
                    <a:pt x="5646" y="3758"/>
                    <a:pt x="5646" y="2825"/>
                  </a:cubicBezTo>
                  <a:lnTo>
                    <a:pt x="564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423" name="Google Shape;5925;p70">
              <a:extLst>
                <a:ext uri="{FF2B5EF4-FFF2-40B4-BE49-F238E27FC236}">
                  <a16:creationId xmlns:a16="http://schemas.microsoft.com/office/drawing/2014/main" id="{CDFE2CFC-5177-8822-F17D-4DF669262891}"/>
                </a:ext>
              </a:extLst>
            </p:cNvPr>
            <p:cNvSpPr/>
            <p:nvPr/>
          </p:nvSpPr>
          <p:spPr>
            <a:xfrm>
              <a:off x="2736175" y="4710725"/>
              <a:ext cx="141175" cy="29225"/>
            </a:xfrm>
            <a:custGeom>
              <a:avLst/>
              <a:gdLst/>
              <a:ahLst/>
              <a:cxnLst/>
              <a:rect l="l" t="t" r="r" b="b"/>
              <a:pathLst>
                <a:path w="5647" h="1169" extrusionOk="0">
                  <a:moveTo>
                    <a:pt x="1" y="0"/>
                  </a:moveTo>
                  <a:lnTo>
                    <a:pt x="1" y="1169"/>
                  </a:lnTo>
                  <a:lnTo>
                    <a:pt x="5647" y="1169"/>
                  </a:lnTo>
                  <a:lnTo>
                    <a:pt x="564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424" name="Google Shape;5926;p70">
              <a:extLst>
                <a:ext uri="{FF2B5EF4-FFF2-40B4-BE49-F238E27FC236}">
                  <a16:creationId xmlns:a16="http://schemas.microsoft.com/office/drawing/2014/main" id="{F3C74EE9-1EA6-5793-4B3A-5D5B403226B6}"/>
                </a:ext>
              </a:extLst>
            </p:cNvPr>
            <p:cNvSpPr/>
            <p:nvPr/>
          </p:nvSpPr>
          <p:spPr>
            <a:xfrm>
              <a:off x="2736175" y="4768175"/>
              <a:ext cx="141175" cy="112925"/>
            </a:xfrm>
            <a:custGeom>
              <a:avLst/>
              <a:gdLst/>
              <a:ahLst/>
              <a:cxnLst/>
              <a:rect l="l" t="t" r="r" b="b"/>
              <a:pathLst>
                <a:path w="5647" h="4517" extrusionOk="0">
                  <a:moveTo>
                    <a:pt x="1" y="0"/>
                  </a:moveTo>
                  <a:lnTo>
                    <a:pt x="1" y="2825"/>
                  </a:lnTo>
                  <a:cubicBezTo>
                    <a:pt x="1" y="3758"/>
                    <a:pt x="759" y="4517"/>
                    <a:pt x="1693" y="4517"/>
                  </a:cubicBezTo>
                  <a:lnTo>
                    <a:pt x="5647" y="4517"/>
                  </a:lnTo>
                  <a:lnTo>
                    <a:pt x="564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425" name="Google Shape;5927;p70">
              <a:extLst>
                <a:ext uri="{FF2B5EF4-FFF2-40B4-BE49-F238E27FC236}">
                  <a16:creationId xmlns:a16="http://schemas.microsoft.com/office/drawing/2014/main" id="{EB7998E0-B89A-084C-1F8F-16839D067240}"/>
                </a:ext>
              </a:extLst>
            </p:cNvPr>
            <p:cNvSpPr/>
            <p:nvPr/>
          </p:nvSpPr>
          <p:spPr>
            <a:xfrm>
              <a:off x="2707950" y="4515075"/>
              <a:ext cx="169400" cy="82825"/>
            </a:xfrm>
            <a:custGeom>
              <a:avLst/>
              <a:gdLst/>
              <a:ahLst/>
              <a:cxnLst/>
              <a:rect l="l" t="t" r="r" b="b"/>
              <a:pathLst>
                <a:path w="6776" h="3313" extrusionOk="0">
                  <a:moveTo>
                    <a:pt x="1693" y="0"/>
                  </a:moveTo>
                  <a:cubicBezTo>
                    <a:pt x="759" y="0"/>
                    <a:pt x="0" y="756"/>
                    <a:pt x="0" y="1693"/>
                  </a:cubicBezTo>
                  <a:lnTo>
                    <a:pt x="0" y="2747"/>
                  </a:lnTo>
                  <a:cubicBezTo>
                    <a:pt x="0" y="3060"/>
                    <a:pt x="253" y="3313"/>
                    <a:pt x="563" y="3313"/>
                  </a:cubicBezTo>
                  <a:lnTo>
                    <a:pt x="6776" y="3313"/>
                  </a:lnTo>
                  <a:lnTo>
                    <a:pt x="677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426" name="Google Shape;5928;p70">
              <a:extLst>
                <a:ext uri="{FF2B5EF4-FFF2-40B4-BE49-F238E27FC236}">
                  <a16:creationId xmlns:a16="http://schemas.microsoft.com/office/drawing/2014/main" id="{6D37BF73-6BDB-E383-D6B0-9B0E2A900180}"/>
                </a:ext>
              </a:extLst>
            </p:cNvPr>
            <p:cNvSpPr/>
            <p:nvPr/>
          </p:nvSpPr>
          <p:spPr>
            <a:xfrm>
              <a:off x="2736175" y="4626025"/>
              <a:ext cx="141175" cy="56500"/>
            </a:xfrm>
            <a:custGeom>
              <a:avLst/>
              <a:gdLst/>
              <a:ahLst/>
              <a:cxnLst/>
              <a:rect l="l" t="t" r="r" b="b"/>
              <a:pathLst>
                <a:path w="5647" h="2260" extrusionOk="0">
                  <a:moveTo>
                    <a:pt x="1" y="1"/>
                  </a:moveTo>
                  <a:lnTo>
                    <a:pt x="1" y="2259"/>
                  </a:lnTo>
                  <a:lnTo>
                    <a:pt x="5647" y="2259"/>
                  </a:lnTo>
                  <a:lnTo>
                    <a:pt x="564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427" name="Google Shape;5929;p70">
              <a:extLst>
                <a:ext uri="{FF2B5EF4-FFF2-40B4-BE49-F238E27FC236}">
                  <a16:creationId xmlns:a16="http://schemas.microsoft.com/office/drawing/2014/main" id="{57EEAB27-4AC3-AEB7-15A8-1268E6D3723B}"/>
                </a:ext>
              </a:extLst>
            </p:cNvPr>
            <p:cNvSpPr/>
            <p:nvPr/>
          </p:nvSpPr>
          <p:spPr>
            <a:xfrm>
              <a:off x="2850525" y="4430375"/>
              <a:ext cx="138325" cy="56500"/>
            </a:xfrm>
            <a:custGeom>
              <a:avLst/>
              <a:gdLst/>
              <a:ahLst/>
              <a:cxnLst/>
              <a:rect l="l" t="t" r="r" b="b"/>
              <a:pathLst>
                <a:path w="5533" h="2260" extrusionOk="0">
                  <a:moveTo>
                    <a:pt x="2765" y="1"/>
                  </a:moveTo>
                  <a:cubicBezTo>
                    <a:pt x="1500" y="1"/>
                    <a:pt x="275" y="916"/>
                    <a:pt x="1" y="2259"/>
                  </a:cubicBezTo>
                  <a:lnTo>
                    <a:pt x="5532" y="2259"/>
                  </a:lnTo>
                  <a:cubicBezTo>
                    <a:pt x="5258" y="910"/>
                    <a:pt x="4030" y="1"/>
                    <a:pt x="27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428" name="Google Shape;5930;p70">
              <a:extLst>
                <a:ext uri="{FF2B5EF4-FFF2-40B4-BE49-F238E27FC236}">
                  <a16:creationId xmlns:a16="http://schemas.microsoft.com/office/drawing/2014/main" id="{B32C1F53-37A8-ACDC-2D82-D74A96C1CEA9}"/>
                </a:ext>
              </a:extLst>
            </p:cNvPr>
            <p:cNvSpPr/>
            <p:nvPr/>
          </p:nvSpPr>
          <p:spPr>
            <a:xfrm>
              <a:off x="2974300" y="4399350"/>
              <a:ext cx="129650" cy="87525"/>
            </a:xfrm>
            <a:custGeom>
              <a:avLst/>
              <a:gdLst/>
              <a:ahLst/>
              <a:cxnLst/>
              <a:rect l="l" t="t" r="r" b="b"/>
              <a:pathLst>
                <a:path w="5186" h="3501" extrusionOk="0">
                  <a:moveTo>
                    <a:pt x="2058" y="0"/>
                  </a:moveTo>
                  <a:cubicBezTo>
                    <a:pt x="1374" y="0"/>
                    <a:pt x="670" y="239"/>
                    <a:pt x="0" y="775"/>
                  </a:cubicBezTo>
                  <a:cubicBezTo>
                    <a:pt x="931" y="1398"/>
                    <a:pt x="1554" y="2389"/>
                    <a:pt x="1714" y="3500"/>
                  </a:cubicBezTo>
                  <a:lnTo>
                    <a:pt x="4397" y="3500"/>
                  </a:lnTo>
                  <a:cubicBezTo>
                    <a:pt x="4842" y="3497"/>
                    <a:pt x="5185" y="3109"/>
                    <a:pt x="5131" y="2666"/>
                  </a:cubicBezTo>
                  <a:cubicBezTo>
                    <a:pt x="5128" y="2639"/>
                    <a:pt x="5125" y="2609"/>
                    <a:pt x="5119" y="2579"/>
                  </a:cubicBezTo>
                  <a:cubicBezTo>
                    <a:pt x="4936" y="1482"/>
                    <a:pt x="4207" y="609"/>
                    <a:pt x="3171" y="212"/>
                  </a:cubicBezTo>
                  <a:cubicBezTo>
                    <a:pt x="2813" y="74"/>
                    <a:pt x="2438" y="0"/>
                    <a:pt x="20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429" name="Google Shape;5931;p70">
              <a:extLst>
                <a:ext uri="{FF2B5EF4-FFF2-40B4-BE49-F238E27FC236}">
                  <a16:creationId xmlns:a16="http://schemas.microsoft.com/office/drawing/2014/main" id="{BE02A82B-754B-280B-CBFB-74B533FB4A72}"/>
                </a:ext>
              </a:extLst>
            </p:cNvPr>
            <p:cNvSpPr/>
            <p:nvPr/>
          </p:nvSpPr>
          <p:spPr>
            <a:xfrm>
              <a:off x="2735425" y="4399325"/>
              <a:ext cx="129650" cy="87475"/>
            </a:xfrm>
            <a:custGeom>
              <a:avLst/>
              <a:gdLst/>
              <a:ahLst/>
              <a:cxnLst/>
              <a:rect l="l" t="t" r="r" b="b"/>
              <a:pathLst>
                <a:path w="5186" h="3499" extrusionOk="0">
                  <a:moveTo>
                    <a:pt x="3150" y="0"/>
                  </a:moveTo>
                  <a:cubicBezTo>
                    <a:pt x="2765" y="0"/>
                    <a:pt x="2385" y="77"/>
                    <a:pt x="2015" y="219"/>
                  </a:cubicBezTo>
                  <a:cubicBezTo>
                    <a:pt x="979" y="616"/>
                    <a:pt x="250" y="1483"/>
                    <a:pt x="67" y="2580"/>
                  </a:cubicBezTo>
                  <a:cubicBezTo>
                    <a:pt x="64" y="2610"/>
                    <a:pt x="58" y="2637"/>
                    <a:pt x="55" y="2667"/>
                  </a:cubicBezTo>
                  <a:cubicBezTo>
                    <a:pt x="0" y="3110"/>
                    <a:pt x="344" y="3498"/>
                    <a:pt x="789" y="3498"/>
                  </a:cubicBezTo>
                  <a:lnTo>
                    <a:pt x="3475" y="3498"/>
                  </a:lnTo>
                  <a:cubicBezTo>
                    <a:pt x="3632" y="2390"/>
                    <a:pt x="4255" y="1399"/>
                    <a:pt x="5186" y="776"/>
                  </a:cubicBezTo>
                  <a:cubicBezTo>
                    <a:pt x="4510" y="236"/>
                    <a:pt x="3823" y="0"/>
                    <a:pt x="31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430" name="Google Shape;5932;p70">
              <a:extLst>
                <a:ext uri="{FF2B5EF4-FFF2-40B4-BE49-F238E27FC236}">
                  <a16:creationId xmlns:a16="http://schemas.microsoft.com/office/drawing/2014/main" id="{86DBE0B7-B704-2714-B27E-2AB8E009E3C9}"/>
                </a:ext>
              </a:extLst>
            </p:cNvPr>
            <p:cNvSpPr/>
            <p:nvPr/>
          </p:nvSpPr>
          <p:spPr>
            <a:xfrm>
              <a:off x="2962025" y="4515075"/>
              <a:ext cx="169400" cy="82825"/>
            </a:xfrm>
            <a:custGeom>
              <a:avLst/>
              <a:gdLst/>
              <a:ahLst/>
              <a:cxnLst/>
              <a:rect l="l" t="t" r="r" b="b"/>
              <a:pathLst>
                <a:path w="6776" h="3313" extrusionOk="0">
                  <a:moveTo>
                    <a:pt x="0" y="0"/>
                  </a:moveTo>
                  <a:lnTo>
                    <a:pt x="0" y="3313"/>
                  </a:lnTo>
                  <a:lnTo>
                    <a:pt x="6209" y="3313"/>
                  </a:lnTo>
                  <a:cubicBezTo>
                    <a:pt x="6523" y="3313"/>
                    <a:pt x="6776" y="3060"/>
                    <a:pt x="6776" y="2747"/>
                  </a:cubicBezTo>
                  <a:lnTo>
                    <a:pt x="6776" y="1693"/>
                  </a:lnTo>
                  <a:cubicBezTo>
                    <a:pt x="6776" y="756"/>
                    <a:pt x="6017" y="0"/>
                    <a:pt x="50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431" name="Google Shape;5933;p70">
              <a:extLst>
                <a:ext uri="{FF2B5EF4-FFF2-40B4-BE49-F238E27FC236}">
                  <a16:creationId xmlns:a16="http://schemas.microsoft.com/office/drawing/2014/main" id="{E7E4CDE0-15F3-1F52-0722-BCF960E64323}"/>
                </a:ext>
              </a:extLst>
            </p:cNvPr>
            <p:cNvSpPr/>
            <p:nvPr/>
          </p:nvSpPr>
          <p:spPr>
            <a:xfrm>
              <a:off x="2962025" y="4626025"/>
              <a:ext cx="141175" cy="56500"/>
            </a:xfrm>
            <a:custGeom>
              <a:avLst/>
              <a:gdLst/>
              <a:ahLst/>
              <a:cxnLst/>
              <a:rect l="l" t="t" r="r" b="b"/>
              <a:pathLst>
                <a:path w="5647" h="2260" extrusionOk="0">
                  <a:moveTo>
                    <a:pt x="0" y="1"/>
                  </a:moveTo>
                  <a:lnTo>
                    <a:pt x="0" y="2259"/>
                  </a:lnTo>
                  <a:lnTo>
                    <a:pt x="5646" y="2259"/>
                  </a:lnTo>
                  <a:lnTo>
                    <a:pt x="564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grpSp>
        <p:nvGrpSpPr>
          <p:cNvPr id="432" name="Google Shape;3278;p65">
            <a:extLst>
              <a:ext uri="{FF2B5EF4-FFF2-40B4-BE49-F238E27FC236}">
                <a16:creationId xmlns:a16="http://schemas.microsoft.com/office/drawing/2014/main" id="{C42A276E-12D1-52C6-A2D6-3CAE1173974A}"/>
              </a:ext>
            </a:extLst>
          </p:cNvPr>
          <p:cNvGrpSpPr/>
          <p:nvPr/>
        </p:nvGrpSpPr>
        <p:grpSpPr>
          <a:xfrm>
            <a:off x="2239316" y="5128436"/>
            <a:ext cx="720000" cy="648000"/>
            <a:chOff x="6015419" y="3716859"/>
            <a:chExt cx="557671" cy="511283"/>
          </a:xfrm>
          <a:solidFill>
            <a:schemeClr val="tx1"/>
          </a:solidFill>
        </p:grpSpPr>
        <p:sp>
          <p:nvSpPr>
            <p:cNvPr id="433" name="Google Shape;3279;p65">
              <a:extLst>
                <a:ext uri="{FF2B5EF4-FFF2-40B4-BE49-F238E27FC236}">
                  <a16:creationId xmlns:a16="http://schemas.microsoft.com/office/drawing/2014/main" id="{ABC93913-4E5D-07DF-3934-F80445AF7613}"/>
                </a:ext>
              </a:extLst>
            </p:cNvPr>
            <p:cNvSpPr/>
            <p:nvPr/>
          </p:nvSpPr>
          <p:spPr>
            <a:xfrm>
              <a:off x="6015419" y="3716859"/>
              <a:ext cx="557671" cy="511283"/>
            </a:xfrm>
            <a:custGeom>
              <a:avLst/>
              <a:gdLst/>
              <a:ahLst/>
              <a:cxnLst/>
              <a:rect l="l" t="t" r="r" b="b"/>
              <a:pathLst>
                <a:path w="96650" h="88649" extrusionOk="0">
                  <a:moveTo>
                    <a:pt x="48692" y="0"/>
                  </a:moveTo>
                  <a:cubicBezTo>
                    <a:pt x="46526" y="0"/>
                    <a:pt x="44332" y="152"/>
                    <a:pt x="42124" y="465"/>
                  </a:cubicBezTo>
                  <a:cubicBezTo>
                    <a:pt x="17336" y="3960"/>
                    <a:pt x="1" y="26441"/>
                    <a:pt x="3443" y="50679"/>
                  </a:cubicBezTo>
                  <a:cubicBezTo>
                    <a:pt x="6564" y="72751"/>
                    <a:pt x="25836" y="88649"/>
                    <a:pt x="48004" y="88649"/>
                  </a:cubicBezTo>
                  <a:cubicBezTo>
                    <a:pt x="50160" y="88649"/>
                    <a:pt x="52345" y="88498"/>
                    <a:pt x="54544" y="88188"/>
                  </a:cubicBezTo>
                  <a:cubicBezTo>
                    <a:pt x="79332" y="84675"/>
                    <a:pt x="96649" y="62194"/>
                    <a:pt x="93225" y="37975"/>
                  </a:cubicBezTo>
                  <a:cubicBezTo>
                    <a:pt x="90105" y="15895"/>
                    <a:pt x="70848" y="0"/>
                    <a:pt x="48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434" name="Google Shape;3280;p65">
              <a:extLst>
                <a:ext uri="{FF2B5EF4-FFF2-40B4-BE49-F238E27FC236}">
                  <a16:creationId xmlns:a16="http://schemas.microsoft.com/office/drawing/2014/main" id="{206DDA69-233E-177E-0E95-CFD290B02923}"/>
                </a:ext>
              </a:extLst>
            </p:cNvPr>
            <p:cNvGrpSpPr/>
            <p:nvPr/>
          </p:nvGrpSpPr>
          <p:grpSpPr>
            <a:xfrm>
              <a:off x="6036094" y="3716980"/>
              <a:ext cx="529860" cy="510468"/>
              <a:chOff x="6036094" y="3716980"/>
              <a:chExt cx="529860" cy="510468"/>
            </a:xfrm>
            <a:grpFill/>
          </p:grpSpPr>
          <p:sp>
            <p:nvSpPr>
              <p:cNvPr id="435" name="Google Shape;3281;p65">
                <a:extLst>
                  <a:ext uri="{FF2B5EF4-FFF2-40B4-BE49-F238E27FC236}">
                    <a16:creationId xmlns:a16="http://schemas.microsoft.com/office/drawing/2014/main" id="{BFF82CA9-B28D-3847-33B4-EF10ED2A7E5C}"/>
                  </a:ext>
                </a:extLst>
              </p:cNvPr>
              <p:cNvSpPr/>
              <p:nvPr/>
            </p:nvSpPr>
            <p:spPr>
              <a:xfrm>
                <a:off x="6220140" y="3716980"/>
                <a:ext cx="80065" cy="6427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436" name="Google Shape;3282;p65">
                <a:extLst>
                  <a:ext uri="{FF2B5EF4-FFF2-40B4-BE49-F238E27FC236}">
                    <a16:creationId xmlns:a16="http://schemas.microsoft.com/office/drawing/2014/main" id="{3E7A9B6E-33C0-A76A-DB11-4C9861BCE807}"/>
                  </a:ext>
                </a:extLst>
              </p:cNvPr>
              <p:cNvSpPr/>
              <p:nvPr/>
            </p:nvSpPr>
            <p:spPr>
              <a:xfrm>
                <a:off x="6368562" y="3771936"/>
                <a:ext cx="39115" cy="36745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437" name="Google Shape;3283;p65">
                <a:extLst>
                  <a:ext uri="{FF2B5EF4-FFF2-40B4-BE49-F238E27FC236}">
                    <a16:creationId xmlns:a16="http://schemas.microsoft.com/office/drawing/2014/main" id="{01B4ADF1-988B-0F18-B906-D0C8E1191B99}"/>
                  </a:ext>
                </a:extLst>
              </p:cNvPr>
              <p:cNvSpPr/>
              <p:nvPr/>
            </p:nvSpPr>
            <p:spPr>
              <a:xfrm>
                <a:off x="6304793" y="3747169"/>
                <a:ext cx="25088" cy="13311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438" name="Google Shape;3284;p65">
                <a:extLst>
                  <a:ext uri="{FF2B5EF4-FFF2-40B4-BE49-F238E27FC236}">
                    <a16:creationId xmlns:a16="http://schemas.microsoft.com/office/drawing/2014/main" id="{D8B69C5A-C53B-B565-5D65-E9F30F1BA710}"/>
                  </a:ext>
                </a:extLst>
              </p:cNvPr>
              <p:cNvSpPr/>
              <p:nvPr/>
            </p:nvSpPr>
            <p:spPr>
              <a:xfrm>
                <a:off x="6365182" y="3787492"/>
                <a:ext cx="18025" cy="16582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439" name="Google Shape;3285;p65">
                <a:extLst>
                  <a:ext uri="{FF2B5EF4-FFF2-40B4-BE49-F238E27FC236}">
                    <a16:creationId xmlns:a16="http://schemas.microsoft.com/office/drawing/2014/main" id="{94D5AE4B-49BD-C018-593E-B2FBF75350C1}"/>
                  </a:ext>
                </a:extLst>
              </p:cNvPr>
              <p:cNvSpPr/>
              <p:nvPr/>
            </p:nvSpPr>
            <p:spPr>
              <a:xfrm>
                <a:off x="6367131" y="3727108"/>
                <a:ext cx="198823" cy="438001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440" name="Google Shape;3286;p65">
                <a:extLst>
                  <a:ext uri="{FF2B5EF4-FFF2-40B4-BE49-F238E27FC236}">
                    <a16:creationId xmlns:a16="http://schemas.microsoft.com/office/drawing/2014/main" id="{31EF8CB8-F26D-0829-9FA9-71180F47C4C0}"/>
                  </a:ext>
                </a:extLst>
              </p:cNvPr>
              <p:cNvSpPr/>
              <p:nvPr/>
            </p:nvSpPr>
            <p:spPr>
              <a:xfrm>
                <a:off x="6036094" y="3734681"/>
                <a:ext cx="181628" cy="303024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441" name="Google Shape;3287;p65">
                <a:extLst>
                  <a:ext uri="{FF2B5EF4-FFF2-40B4-BE49-F238E27FC236}">
                    <a16:creationId xmlns:a16="http://schemas.microsoft.com/office/drawing/2014/main" id="{935BE7B3-F946-3DC0-E8F4-09B43FADBC0F}"/>
                  </a:ext>
                </a:extLst>
              </p:cNvPr>
              <p:cNvSpPr/>
              <p:nvPr/>
            </p:nvSpPr>
            <p:spPr>
              <a:xfrm>
                <a:off x="6143575" y="4010833"/>
                <a:ext cx="186233" cy="216616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442" name="Google Shape;3288;p65">
                <a:extLst>
                  <a:ext uri="{FF2B5EF4-FFF2-40B4-BE49-F238E27FC236}">
                    <a16:creationId xmlns:a16="http://schemas.microsoft.com/office/drawing/2014/main" id="{07478394-714F-77C3-067D-1A3A272C641B}"/>
                  </a:ext>
                </a:extLst>
              </p:cNvPr>
              <p:cNvSpPr/>
              <p:nvPr/>
            </p:nvSpPr>
            <p:spPr>
              <a:xfrm>
                <a:off x="6110513" y="3969114"/>
                <a:ext cx="33997" cy="13957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443" name="Google Shape;3289;p65">
                <a:extLst>
                  <a:ext uri="{FF2B5EF4-FFF2-40B4-BE49-F238E27FC236}">
                    <a16:creationId xmlns:a16="http://schemas.microsoft.com/office/drawing/2014/main" id="{AE05CDEC-C2C8-A634-A4B3-F8ACE1176F87}"/>
                  </a:ext>
                </a:extLst>
              </p:cNvPr>
              <p:cNvSpPr/>
              <p:nvPr/>
            </p:nvSpPr>
            <p:spPr>
              <a:xfrm>
                <a:off x="6151865" y="3979381"/>
                <a:ext cx="35739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444" name="Google Shape;3290;p65">
                <a:extLst>
                  <a:ext uri="{FF2B5EF4-FFF2-40B4-BE49-F238E27FC236}">
                    <a16:creationId xmlns:a16="http://schemas.microsoft.com/office/drawing/2014/main" id="{1FCEFAC5-E4BF-DBC0-C15F-C32FD844EC21}"/>
                  </a:ext>
                </a:extLst>
              </p:cNvPr>
              <p:cNvSpPr/>
              <p:nvPr/>
            </p:nvSpPr>
            <p:spPr>
              <a:xfrm>
                <a:off x="6203762" y="3831292"/>
                <a:ext cx="19768" cy="1228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445" name="Google Shape;3291;p65">
            <a:extLst>
              <a:ext uri="{FF2B5EF4-FFF2-40B4-BE49-F238E27FC236}">
                <a16:creationId xmlns:a16="http://schemas.microsoft.com/office/drawing/2014/main" id="{B4DD7F12-E92F-6574-60BE-00FB6610928B}"/>
              </a:ext>
            </a:extLst>
          </p:cNvPr>
          <p:cNvGrpSpPr/>
          <p:nvPr/>
        </p:nvGrpSpPr>
        <p:grpSpPr>
          <a:xfrm>
            <a:off x="5282455" y="5128436"/>
            <a:ext cx="720000" cy="648000"/>
            <a:chOff x="6644304" y="3073628"/>
            <a:chExt cx="576302" cy="511871"/>
          </a:xfrm>
          <a:solidFill>
            <a:schemeClr val="tx1"/>
          </a:solidFill>
        </p:grpSpPr>
        <p:sp>
          <p:nvSpPr>
            <p:cNvPr id="446" name="Google Shape;3292;p65">
              <a:extLst>
                <a:ext uri="{FF2B5EF4-FFF2-40B4-BE49-F238E27FC236}">
                  <a16:creationId xmlns:a16="http://schemas.microsoft.com/office/drawing/2014/main" id="{722E7568-EB54-E2C9-A8BC-B2BFE48282DB}"/>
                </a:ext>
              </a:extLst>
            </p:cNvPr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447" name="Google Shape;3293;p65">
              <a:extLst>
                <a:ext uri="{FF2B5EF4-FFF2-40B4-BE49-F238E27FC236}">
                  <a16:creationId xmlns:a16="http://schemas.microsoft.com/office/drawing/2014/main" id="{2E856AB2-FCDC-25D3-70CB-140159BB7E88}"/>
                </a:ext>
              </a:extLst>
            </p:cNvPr>
            <p:cNvGrpSpPr/>
            <p:nvPr/>
          </p:nvGrpSpPr>
          <p:grpSpPr>
            <a:xfrm>
              <a:off x="6712169" y="3085440"/>
              <a:ext cx="481622" cy="494913"/>
              <a:chOff x="6712169" y="3085440"/>
              <a:chExt cx="481622" cy="494913"/>
            </a:xfrm>
            <a:grpFill/>
          </p:grpSpPr>
          <p:sp>
            <p:nvSpPr>
              <p:cNvPr id="451" name="Google Shape;3294;p65">
                <a:extLst>
                  <a:ext uri="{FF2B5EF4-FFF2-40B4-BE49-F238E27FC236}">
                    <a16:creationId xmlns:a16="http://schemas.microsoft.com/office/drawing/2014/main" id="{96358869-1E47-0ECE-7048-E718AA495590}"/>
                  </a:ext>
                </a:extLst>
              </p:cNvPr>
              <p:cNvSpPr/>
              <p:nvPr/>
            </p:nvSpPr>
            <p:spPr>
              <a:xfrm>
                <a:off x="6712169" y="3085440"/>
                <a:ext cx="238757" cy="315615"/>
              </a:xfrm>
              <a:custGeom>
                <a:avLst/>
                <a:gdLst/>
                <a:ahLst/>
                <a:cxnLst/>
                <a:rect l="l" t="t" r="r" b="b"/>
                <a:pathLst>
                  <a:path w="41379" h="54723" extrusionOk="0">
                    <a:moveTo>
                      <a:pt x="20938" y="3904"/>
                    </a:moveTo>
                    <a:lnTo>
                      <a:pt x="22677" y="6583"/>
                    </a:lnTo>
                    <a:lnTo>
                      <a:pt x="22091" y="7097"/>
                    </a:lnTo>
                    <a:lnTo>
                      <a:pt x="18951" y="4400"/>
                    </a:lnTo>
                    <a:lnTo>
                      <a:pt x="20938" y="3904"/>
                    </a:lnTo>
                    <a:close/>
                    <a:moveTo>
                      <a:pt x="25072" y="0"/>
                    </a:moveTo>
                    <a:lnTo>
                      <a:pt x="25072" y="0"/>
                    </a:lnTo>
                    <a:cubicBezTo>
                      <a:pt x="24433" y="195"/>
                      <a:pt x="23812" y="408"/>
                      <a:pt x="23191" y="621"/>
                    </a:cubicBezTo>
                    <a:lnTo>
                      <a:pt x="23493" y="1047"/>
                    </a:lnTo>
                    <a:lnTo>
                      <a:pt x="21861" y="1136"/>
                    </a:lnTo>
                    <a:cubicBezTo>
                      <a:pt x="20920" y="1491"/>
                      <a:pt x="19980" y="1899"/>
                      <a:pt x="19075" y="2307"/>
                    </a:cubicBezTo>
                    <a:lnTo>
                      <a:pt x="17709" y="4489"/>
                    </a:lnTo>
                    <a:lnTo>
                      <a:pt x="19341" y="6778"/>
                    </a:lnTo>
                    <a:lnTo>
                      <a:pt x="19341" y="6778"/>
                    </a:lnTo>
                    <a:lnTo>
                      <a:pt x="16697" y="6086"/>
                    </a:lnTo>
                    <a:lnTo>
                      <a:pt x="17017" y="4542"/>
                    </a:lnTo>
                    <a:lnTo>
                      <a:pt x="15473" y="4205"/>
                    </a:lnTo>
                    <a:cubicBezTo>
                      <a:pt x="14124" y="4968"/>
                      <a:pt x="12811" y="5820"/>
                      <a:pt x="11552" y="6725"/>
                    </a:cubicBezTo>
                    <a:lnTo>
                      <a:pt x="12581" y="6920"/>
                    </a:lnTo>
                    <a:lnTo>
                      <a:pt x="11836" y="8091"/>
                    </a:lnTo>
                    <a:cubicBezTo>
                      <a:pt x="11392" y="7967"/>
                      <a:pt x="10842" y="7772"/>
                      <a:pt x="10363" y="7612"/>
                    </a:cubicBezTo>
                    <a:cubicBezTo>
                      <a:pt x="6300" y="10753"/>
                      <a:pt x="2804" y="14567"/>
                      <a:pt x="1" y="18897"/>
                    </a:cubicBezTo>
                    <a:cubicBezTo>
                      <a:pt x="356" y="19536"/>
                      <a:pt x="498" y="20299"/>
                      <a:pt x="373" y="21026"/>
                    </a:cubicBezTo>
                    <a:cubicBezTo>
                      <a:pt x="285" y="21895"/>
                      <a:pt x="870" y="22800"/>
                      <a:pt x="977" y="23723"/>
                    </a:cubicBezTo>
                    <a:cubicBezTo>
                      <a:pt x="1101" y="24681"/>
                      <a:pt x="835" y="25710"/>
                      <a:pt x="1048" y="26633"/>
                    </a:cubicBezTo>
                    <a:cubicBezTo>
                      <a:pt x="1580" y="28922"/>
                      <a:pt x="1651" y="28904"/>
                      <a:pt x="1314" y="30696"/>
                    </a:cubicBezTo>
                    <a:cubicBezTo>
                      <a:pt x="1260" y="30998"/>
                      <a:pt x="1243" y="31335"/>
                      <a:pt x="1189" y="31654"/>
                    </a:cubicBezTo>
                    <a:cubicBezTo>
                      <a:pt x="906" y="33943"/>
                      <a:pt x="852" y="36090"/>
                      <a:pt x="2378" y="38184"/>
                    </a:cubicBezTo>
                    <a:cubicBezTo>
                      <a:pt x="3194" y="39302"/>
                      <a:pt x="4490" y="39461"/>
                      <a:pt x="5217" y="40473"/>
                    </a:cubicBezTo>
                    <a:cubicBezTo>
                      <a:pt x="5377" y="41147"/>
                      <a:pt x="5679" y="41821"/>
                      <a:pt x="5679" y="42496"/>
                    </a:cubicBezTo>
                    <a:cubicBezTo>
                      <a:pt x="5679" y="43170"/>
                      <a:pt x="7311" y="43347"/>
                      <a:pt x="6406" y="44146"/>
                    </a:cubicBezTo>
                    <a:lnTo>
                      <a:pt x="8429" y="45122"/>
                    </a:lnTo>
                    <a:lnTo>
                      <a:pt x="8429" y="45122"/>
                    </a:lnTo>
                    <a:lnTo>
                      <a:pt x="8269" y="43170"/>
                    </a:lnTo>
                    <a:lnTo>
                      <a:pt x="8269" y="43170"/>
                    </a:lnTo>
                    <a:cubicBezTo>
                      <a:pt x="8872" y="43613"/>
                      <a:pt x="9298" y="43826"/>
                      <a:pt x="9600" y="44146"/>
                    </a:cubicBezTo>
                    <a:cubicBezTo>
                      <a:pt x="10345" y="44909"/>
                      <a:pt x="10948" y="45849"/>
                      <a:pt x="11765" y="46523"/>
                    </a:cubicBezTo>
                    <a:cubicBezTo>
                      <a:pt x="12652" y="47251"/>
                      <a:pt x="13734" y="47730"/>
                      <a:pt x="13255" y="49167"/>
                    </a:cubicBezTo>
                    <a:cubicBezTo>
                      <a:pt x="15142" y="50239"/>
                      <a:pt x="17068" y="51273"/>
                      <a:pt x="19240" y="51273"/>
                    </a:cubicBezTo>
                    <a:cubicBezTo>
                      <a:pt x="19621" y="51273"/>
                      <a:pt x="20009" y="51241"/>
                      <a:pt x="20406" y="51172"/>
                    </a:cubicBezTo>
                    <a:cubicBezTo>
                      <a:pt x="21066" y="51051"/>
                      <a:pt x="21687" y="50867"/>
                      <a:pt x="22299" y="50867"/>
                    </a:cubicBezTo>
                    <a:cubicBezTo>
                      <a:pt x="22856" y="50867"/>
                      <a:pt x="23406" y="51019"/>
                      <a:pt x="23972" y="51509"/>
                    </a:cubicBezTo>
                    <a:cubicBezTo>
                      <a:pt x="24575" y="52042"/>
                      <a:pt x="25551" y="52219"/>
                      <a:pt x="26403" y="52414"/>
                    </a:cubicBezTo>
                    <a:cubicBezTo>
                      <a:pt x="26412" y="52417"/>
                      <a:pt x="26421" y="52418"/>
                      <a:pt x="26431" y="52418"/>
                    </a:cubicBezTo>
                    <a:cubicBezTo>
                      <a:pt x="26612" y="52418"/>
                      <a:pt x="26911" y="51958"/>
                      <a:pt x="27130" y="51722"/>
                    </a:cubicBezTo>
                    <a:cubicBezTo>
                      <a:pt x="29563" y="53875"/>
                      <a:pt x="30553" y="54722"/>
                      <a:pt x="31970" y="54722"/>
                    </a:cubicBezTo>
                    <a:cubicBezTo>
                      <a:pt x="32888" y="54722"/>
                      <a:pt x="33985" y="54367"/>
                      <a:pt x="35771" y="53780"/>
                    </a:cubicBezTo>
                    <a:cubicBezTo>
                      <a:pt x="35754" y="53674"/>
                      <a:pt x="35736" y="53568"/>
                      <a:pt x="35700" y="53461"/>
                    </a:cubicBezTo>
                    <a:cubicBezTo>
                      <a:pt x="35026" y="53479"/>
                      <a:pt x="34387" y="53550"/>
                      <a:pt x="33731" y="53568"/>
                    </a:cubicBezTo>
                    <a:cubicBezTo>
                      <a:pt x="33590" y="53572"/>
                      <a:pt x="33456" y="53574"/>
                      <a:pt x="33329" y="53574"/>
                    </a:cubicBezTo>
                    <a:cubicBezTo>
                      <a:pt x="31461" y="53574"/>
                      <a:pt x="31079" y="53047"/>
                      <a:pt x="30697" y="50871"/>
                    </a:cubicBezTo>
                    <a:cubicBezTo>
                      <a:pt x="30590" y="50179"/>
                      <a:pt x="30005" y="49575"/>
                      <a:pt x="29650" y="48972"/>
                    </a:cubicBezTo>
                    <a:lnTo>
                      <a:pt x="26030" y="49628"/>
                    </a:lnTo>
                    <a:lnTo>
                      <a:pt x="26030" y="49628"/>
                    </a:lnTo>
                    <a:lnTo>
                      <a:pt x="26385" y="45406"/>
                    </a:lnTo>
                    <a:lnTo>
                      <a:pt x="24167" y="45956"/>
                    </a:lnTo>
                    <a:cubicBezTo>
                      <a:pt x="23812" y="46931"/>
                      <a:pt x="24007" y="48085"/>
                      <a:pt x="22553" y="48564"/>
                    </a:cubicBezTo>
                    <a:cubicBezTo>
                      <a:pt x="22259" y="48659"/>
                      <a:pt x="21992" y="48700"/>
                      <a:pt x="21745" y="48700"/>
                    </a:cubicBezTo>
                    <a:cubicBezTo>
                      <a:pt x="20706" y="48700"/>
                      <a:pt x="20016" y="47976"/>
                      <a:pt x="19199" y="47517"/>
                    </a:cubicBezTo>
                    <a:lnTo>
                      <a:pt x="17851" y="42123"/>
                    </a:lnTo>
                    <a:cubicBezTo>
                      <a:pt x="19459" y="40109"/>
                      <a:pt x="19754" y="39740"/>
                      <a:pt x="21393" y="39740"/>
                    </a:cubicBezTo>
                    <a:cubicBezTo>
                      <a:pt x="21761" y="39740"/>
                      <a:pt x="22197" y="39758"/>
                      <a:pt x="22730" y="39781"/>
                    </a:cubicBezTo>
                    <a:lnTo>
                      <a:pt x="22890" y="38237"/>
                    </a:lnTo>
                    <a:lnTo>
                      <a:pt x="27042" y="38113"/>
                    </a:lnTo>
                    <a:lnTo>
                      <a:pt x="30324" y="41786"/>
                    </a:lnTo>
                    <a:cubicBezTo>
                      <a:pt x="30679" y="39550"/>
                      <a:pt x="29064" y="38290"/>
                      <a:pt x="28532" y="36374"/>
                    </a:cubicBezTo>
                    <a:cubicBezTo>
                      <a:pt x="29366" y="35363"/>
                      <a:pt x="30324" y="34280"/>
                      <a:pt x="31229" y="33163"/>
                    </a:cubicBezTo>
                    <a:cubicBezTo>
                      <a:pt x="32045" y="32133"/>
                      <a:pt x="31974" y="31885"/>
                      <a:pt x="30644" y="30359"/>
                    </a:cubicBezTo>
                    <a:cubicBezTo>
                      <a:pt x="31105" y="29916"/>
                      <a:pt x="31886" y="29490"/>
                      <a:pt x="31957" y="28993"/>
                    </a:cubicBezTo>
                    <a:cubicBezTo>
                      <a:pt x="32152" y="27378"/>
                      <a:pt x="33411" y="26757"/>
                      <a:pt x="34441" y="25906"/>
                    </a:cubicBezTo>
                    <a:lnTo>
                      <a:pt x="34245" y="24273"/>
                    </a:lnTo>
                    <a:lnTo>
                      <a:pt x="36588" y="22996"/>
                    </a:lnTo>
                    <a:lnTo>
                      <a:pt x="37120" y="24096"/>
                    </a:lnTo>
                    <a:lnTo>
                      <a:pt x="40438" y="20849"/>
                    </a:lnTo>
                    <a:lnTo>
                      <a:pt x="40048" y="20387"/>
                    </a:lnTo>
                    <a:lnTo>
                      <a:pt x="38184" y="21700"/>
                    </a:lnTo>
                    <a:lnTo>
                      <a:pt x="36410" y="20547"/>
                    </a:lnTo>
                    <a:cubicBezTo>
                      <a:pt x="37315" y="19429"/>
                      <a:pt x="38309" y="18631"/>
                      <a:pt x="38752" y="17584"/>
                    </a:cubicBezTo>
                    <a:cubicBezTo>
                      <a:pt x="39285" y="16377"/>
                      <a:pt x="40686" y="16271"/>
                      <a:pt x="41378" y="15295"/>
                    </a:cubicBezTo>
                    <a:cubicBezTo>
                      <a:pt x="40314" y="14177"/>
                      <a:pt x="39285" y="13663"/>
                      <a:pt x="37989" y="13521"/>
                    </a:cubicBezTo>
                    <a:cubicBezTo>
                      <a:pt x="37031" y="13467"/>
                      <a:pt x="36162" y="12971"/>
                      <a:pt x="35647" y="12154"/>
                    </a:cubicBezTo>
                    <a:cubicBezTo>
                      <a:pt x="35257" y="11622"/>
                      <a:pt x="34813" y="11161"/>
                      <a:pt x="34281" y="10770"/>
                    </a:cubicBezTo>
                    <a:cubicBezTo>
                      <a:pt x="34068" y="10593"/>
                      <a:pt x="33678" y="10628"/>
                      <a:pt x="33323" y="10557"/>
                    </a:cubicBezTo>
                    <a:lnTo>
                      <a:pt x="32773" y="12509"/>
                    </a:lnTo>
                    <a:cubicBezTo>
                      <a:pt x="31022" y="12013"/>
                      <a:pt x="29978" y="9739"/>
                      <a:pt x="28235" y="9739"/>
                    </a:cubicBezTo>
                    <a:cubicBezTo>
                      <a:pt x="27735" y="9739"/>
                      <a:pt x="27176" y="9927"/>
                      <a:pt x="26527" y="10398"/>
                    </a:cubicBezTo>
                    <a:cubicBezTo>
                      <a:pt x="26793" y="11711"/>
                      <a:pt x="25942" y="13290"/>
                      <a:pt x="27343" y="14479"/>
                    </a:cubicBezTo>
                    <a:cubicBezTo>
                      <a:pt x="27538" y="14638"/>
                      <a:pt x="27609" y="15295"/>
                      <a:pt x="27485" y="15419"/>
                    </a:cubicBezTo>
                    <a:cubicBezTo>
                      <a:pt x="26154" y="16590"/>
                      <a:pt x="27095" y="18169"/>
                      <a:pt x="26935" y="19447"/>
                    </a:cubicBezTo>
                    <a:cubicBezTo>
                      <a:pt x="26757" y="19471"/>
                      <a:pt x="26594" y="19483"/>
                      <a:pt x="26444" y="19483"/>
                    </a:cubicBezTo>
                    <a:cubicBezTo>
                      <a:pt x="24534" y="19483"/>
                      <a:pt x="24803" y="17604"/>
                      <a:pt x="24309" y="16732"/>
                    </a:cubicBezTo>
                    <a:cubicBezTo>
                      <a:pt x="23538" y="16756"/>
                      <a:pt x="22881" y="16829"/>
                      <a:pt x="22272" y="16829"/>
                    </a:cubicBezTo>
                    <a:cubicBezTo>
                      <a:pt x="21985" y="16829"/>
                      <a:pt x="21708" y="16813"/>
                      <a:pt x="21435" y="16768"/>
                    </a:cubicBezTo>
                    <a:cubicBezTo>
                      <a:pt x="20583" y="16626"/>
                      <a:pt x="19767" y="16235"/>
                      <a:pt x="18968" y="15880"/>
                    </a:cubicBezTo>
                    <a:cubicBezTo>
                      <a:pt x="18099" y="15508"/>
                      <a:pt x="17904" y="14745"/>
                      <a:pt x="18117" y="13929"/>
                    </a:cubicBezTo>
                    <a:cubicBezTo>
                      <a:pt x="18489" y="12562"/>
                      <a:pt x="19820" y="11799"/>
                      <a:pt x="20317" y="10433"/>
                    </a:cubicBezTo>
                    <a:cubicBezTo>
                      <a:pt x="20420" y="10159"/>
                      <a:pt x="20643" y="10069"/>
                      <a:pt x="20926" y="10069"/>
                    </a:cubicBezTo>
                    <a:cubicBezTo>
                      <a:pt x="21466" y="10069"/>
                      <a:pt x="22224" y="10398"/>
                      <a:pt x="22783" y="10398"/>
                    </a:cubicBezTo>
                    <a:cubicBezTo>
                      <a:pt x="23422" y="10398"/>
                      <a:pt x="24078" y="10114"/>
                      <a:pt x="25445" y="9777"/>
                    </a:cubicBezTo>
                    <a:lnTo>
                      <a:pt x="22925" y="8836"/>
                    </a:lnTo>
                    <a:cubicBezTo>
                      <a:pt x="23351" y="8002"/>
                      <a:pt x="23759" y="7435"/>
                      <a:pt x="23972" y="6796"/>
                    </a:cubicBezTo>
                    <a:cubicBezTo>
                      <a:pt x="24489" y="5333"/>
                      <a:pt x="24808" y="4715"/>
                      <a:pt x="25467" y="4715"/>
                    </a:cubicBezTo>
                    <a:cubicBezTo>
                      <a:pt x="25870" y="4715"/>
                      <a:pt x="26401" y="4947"/>
                      <a:pt x="27184" y="5359"/>
                    </a:cubicBezTo>
                    <a:cubicBezTo>
                      <a:pt x="27485" y="5518"/>
                      <a:pt x="27787" y="5713"/>
                      <a:pt x="28177" y="5944"/>
                    </a:cubicBezTo>
                    <a:lnTo>
                      <a:pt x="26012" y="8694"/>
                    </a:lnTo>
                    <a:cubicBezTo>
                      <a:pt x="26754" y="8600"/>
                      <a:pt x="27262" y="8535"/>
                      <a:pt x="27696" y="8535"/>
                    </a:cubicBezTo>
                    <a:cubicBezTo>
                      <a:pt x="28642" y="8535"/>
                      <a:pt x="29231" y="8844"/>
                      <a:pt x="31105" y="9830"/>
                    </a:cubicBezTo>
                    <a:lnTo>
                      <a:pt x="32844" y="8304"/>
                    </a:lnTo>
                    <a:lnTo>
                      <a:pt x="31886" y="7346"/>
                    </a:lnTo>
                    <a:lnTo>
                      <a:pt x="32861" y="5341"/>
                    </a:lnTo>
                    <a:lnTo>
                      <a:pt x="25232" y="2005"/>
                    </a:lnTo>
                    <a:lnTo>
                      <a:pt x="21577" y="2733"/>
                    </a:lnTo>
                    <a:lnTo>
                      <a:pt x="21452" y="2218"/>
                    </a:lnTo>
                    <a:lnTo>
                      <a:pt x="24540" y="1437"/>
                    </a:lnTo>
                    <a:lnTo>
                      <a:pt x="2507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452" name="Google Shape;3295;p65">
                <a:extLst>
                  <a:ext uri="{FF2B5EF4-FFF2-40B4-BE49-F238E27FC236}">
                    <a16:creationId xmlns:a16="http://schemas.microsoft.com/office/drawing/2014/main" id="{C3D50512-5C37-6E06-989D-EEB3FD263744}"/>
                  </a:ext>
                </a:extLst>
              </p:cNvPr>
              <p:cNvSpPr/>
              <p:nvPr/>
            </p:nvSpPr>
            <p:spPr>
              <a:xfrm>
                <a:off x="6913100" y="3367694"/>
                <a:ext cx="190537" cy="212659"/>
              </a:xfrm>
              <a:custGeom>
                <a:avLst/>
                <a:gdLst/>
                <a:ahLst/>
                <a:cxnLst/>
                <a:rect l="l" t="t" r="r" b="b"/>
                <a:pathLst>
                  <a:path w="33022" h="36872" extrusionOk="0">
                    <a:moveTo>
                      <a:pt x="11233" y="0"/>
                    </a:moveTo>
                    <a:cubicBezTo>
                      <a:pt x="10639" y="505"/>
                      <a:pt x="10418" y="1084"/>
                      <a:pt x="9687" y="1084"/>
                    </a:cubicBezTo>
                    <a:cubicBezTo>
                      <a:pt x="9544" y="1084"/>
                      <a:pt x="9381" y="1061"/>
                      <a:pt x="9192" y="1012"/>
                    </a:cubicBezTo>
                    <a:cubicBezTo>
                      <a:pt x="8542" y="845"/>
                      <a:pt x="7805" y="576"/>
                      <a:pt x="7089" y="576"/>
                    </a:cubicBezTo>
                    <a:cubicBezTo>
                      <a:pt x="6437" y="576"/>
                      <a:pt x="5804" y="799"/>
                      <a:pt x="5271" y="1526"/>
                    </a:cubicBezTo>
                    <a:lnTo>
                      <a:pt x="4632" y="231"/>
                    </a:lnTo>
                    <a:cubicBezTo>
                      <a:pt x="3940" y="1030"/>
                      <a:pt x="3780" y="2165"/>
                      <a:pt x="2591" y="2325"/>
                    </a:cubicBezTo>
                    <a:cubicBezTo>
                      <a:pt x="1208" y="2502"/>
                      <a:pt x="2538" y="4649"/>
                      <a:pt x="959" y="4844"/>
                    </a:cubicBezTo>
                    <a:lnTo>
                      <a:pt x="2006" y="8961"/>
                    </a:lnTo>
                    <a:lnTo>
                      <a:pt x="1" y="12190"/>
                    </a:lnTo>
                    <a:cubicBezTo>
                      <a:pt x="1190" y="12935"/>
                      <a:pt x="143" y="14302"/>
                      <a:pt x="640" y="15153"/>
                    </a:cubicBezTo>
                    <a:cubicBezTo>
                      <a:pt x="1882" y="15987"/>
                      <a:pt x="3071" y="16697"/>
                      <a:pt x="4135" y="17531"/>
                    </a:cubicBezTo>
                    <a:cubicBezTo>
                      <a:pt x="5058" y="18276"/>
                      <a:pt x="5732" y="19359"/>
                      <a:pt x="6726" y="19980"/>
                    </a:cubicBezTo>
                    <a:cubicBezTo>
                      <a:pt x="7808" y="20654"/>
                      <a:pt x="9121" y="20973"/>
                      <a:pt x="10044" y="21364"/>
                    </a:cubicBezTo>
                    <a:cubicBezTo>
                      <a:pt x="11250" y="25161"/>
                      <a:pt x="11587" y="28638"/>
                      <a:pt x="10878" y="32152"/>
                    </a:cubicBezTo>
                    <a:cubicBezTo>
                      <a:pt x="11091" y="32506"/>
                      <a:pt x="11623" y="32968"/>
                      <a:pt x="11605" y="33394"/>
                    </a:cubicBezTo>
                    <a:cubicBezTo>
                      <a:pt x="11552" y="34405"/>
                      <a:pt x="11605" y="35416"/>
                      <a:pt x="11783" y="36428"/>
                    </a:cubicBezTo>
                    <a:cubicBezTo>
                      <a:pt x="11800" y="36587"/>
                      <a:pt x="11836" y="36729"/>
                      <a:pt x="11871" y="36871"/>
                    </a:cubicBezTo>
                    <a:cubicBezTo>
                      <a:pt x="12634" y="36712"/>
                      <a:pt x="13379" y="36552"/>
                      <a:pt x="14125" y="36357"/>
                    </a:cubicBezTo>
                    <a:lnTo>
                      <a:pt x="14568" y="36233"/>
                    </a:lnTo>
                    <a:cubicBezTo>
                      <a:pt x="15172" y="34139"/>
                      <a:pt x="15828" y="32045"/>
                      <a:pt x="17798" y="30785"/>
                    </a:cubicBezTo>
                    <a:cubicBezTo>
                      <a:pt x="18543" y="30324"/>
                      <a:pt x="18951" y="29845"/>
                      <a:pt x="19235" y="29117"/>
                    </a:cubicBezTo>
                    <a:cubicBezTo>
                      <a:pt x="19377" y="28763"/>
                      <a:pt x="19465" y="28230"/>
                      <a:pt x="19732" y="28124"/>
                    </a:cubicBezTo>
                    <a:cubicBezTo>
                      <a:pt x="22233" y="27059"/>
                      <a:pt x="23334" y="24930"/>
                      <a:pt x="24008" y="22535"/>
                    </a:cubicBezTo>
                    <a:cubicBezTo>
                      <a:pt x="24345" y="21346"/>
                      <a:pt x="25232" y="20423"/>
                      <a:pt x="26403" y="20051"/>
                    </a:cubicBezTo>
                    <a:cubicBezTo>
                      <a:pt x="28550" y="19447"/>
                      <a:pt x="29065" y="17904"/>
                      <a:pt x="29615" y="16147"/>
                    </a:cubicBezTo>
                    <a:cubicBezTo>
                      <a:pt x="30449" y="13503"/>
                      <a:pt x="30999" y="10735"/>
                      <a:pt x="32844" y="8517"/>
                    </a:cubicBezTo>
                    <a:cubicBezTo>
                      <a:pt x="32933" y="8429"/>
                      <a:pt x="32986" y="8340"/>
                      <a:pt x="33021" y="8216"/>
                    </a:cubicBezTo>
                    <a:cubicBezTo>
                      <a:pt x="33021" y="7683"/>
                      <a:pt x="33021" y="7133"/>
                      <a:pt x="33021" y="6424"/>
                    </a:cubicBezTo>
                    <a:cubicBezTo>
                      <a:pt x="32898" y="6449"/>
                      <a:pt x="32778" y="6461"/>
                      <a:pt x="32662" y="6461"/>
                    </a:cubicBezTo>
                    <a:cubicBezTo>
                      <a:pt x="31610" y="6461"/>
                      <a:pt x="30838" y="5512"/>
                      <a:pt x="29835" y="5512"/>
                    </a:cubicBezTo>
                    <a:cubicBezTo>
                      <a:pt x="29647" y="5512"/>
                      <a:pt x="29450" y="5546"/>
                      <a:pt x="29242" y="5625"/>
                    </a:cubicBezTo>
                    <a:cubicBezTo>
                      <a:pt x="28763" y="5810"/>
                      <a:pt x="28295" y="5881"/>
                      <a:pt x="27833" y="5881"/>
                    </a:cubicBezTo>
                    <a:cubicBezTo>
                      <a:pt x="27010" y="5881"/>
                      <a:pt x="26203" y="5659"/>
                      <a:pt x="25374" y="5465"/>
                    </a:cubicBezTo>
                    <a:cubicBezTo>
                      <a:pt x="25322" y="5454"/>
                      <a:pt x="25270" y="5449"/>
                      <a:pt x="25215" y="5449"/>
                    </a:cubicBezTo>
                    <a:cubicBezTo>
                      <a:pt x="24767" y="5449"/>
                      <a:pt x="24231" y="5812"/>
                      <a:pt x="23582" y="6033"/>
                    </a:cubicBezTo>
                    <a:lnTo>
                      <a:pt x="20637" y="2112"/>
                    </a:lnTo>
                    <a:lnTo>
                      <a:pt x="16467" y="2201"/>
                    </a:lnTo>
                    <a:lnTo>
                      <a:pt x="1123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453" name="Google Shape;3296;p65">
                <a:extLst>
                  <a:ext uri="{FF2B5EF4-FFF2-40B4-BE49-F238E27FC236}">
                    <a16:creationId xmlns:a16="http://schemas.microsoft.com/office/drawing/2014/main" id="{78D18259-ABB3-5FDB-664F-B8F4F95515E6}"/>
                  </a:ext>
                </a:extLst>
              </p:cNvPr>
              <p:cNvSpPr/>
              <p:nvPr/>
            </p:nvSpPr>
            <p:spPr>
              <a:xfrm>
                <a:off x="7135734" y="3186037"/>
                <a:ext cx="58058" cy="152383"/>
              </a:xfrm>
              <a:custGeom>
                <a:avLst/>
                <a:gdLst/>
                <a:ahLst/>
                <a:cxnLst/>
                <a:rect l="l" t="t" r="r" b="b"/>
                <a:pathLst>
                  <a:path w="10062" h="26421" extrusionOk="0">
                    <a:moveTo>
                      <a:pt x="2520" y="1"/>
                    </a:moveTo>
                    <a:lnTo>
                      <a:pt x="2254" y="19"/>
                    </a:lnTo>
                    <a:cubicBezTo>
                      <a:pt x="2077" y="515"/>
                      <a:pt x="2041" y="1474"/>
                      <a:pt x="1545" y="1864"/>
                    </a:cubicBezTo>
                    <a:cubicBezTo>
                      <a:pt x="107" y="3035"/>
                      <a:pt x="214" y="4401"/>
                      <a:pt x="586" y="5927"/>
                    </a:cubicBezTo>
                    <a:cubicBezTo>
                      <a:pt x="746" y="6566"/>
                      <a:pt x="1012" y="7311"/>
                      <a:pt x="835" y="7897"/>
                    </a:cubicBezTo>
                    <a:cubicBezTo>
                      <a:pt x="1" y="10523"/>
                      <a:pt x="799" y="13202"/>
                      <a:pt x="72" y="15917"/>
                    </a:cubicBezTo>
                    <a:lnTo>
                      <a:pt x="1686" y="15846"/>
                    </a:lnTo>
                    <a:cubicBezTo>
                      <a:pt x="1811" y="17177"/>
                      <a:pt x="2698" y="18241"/>
                      <a:pt x="1970" y="19590"/>
                    </a:cubicBezTo>
                    <a:cubicBezTo>
                      <a:pt x="1740" y="20051"/>
                      <a:pt x="2024" y="21293"/>
                      <a:pt x="2414" y="21506"/>
                    </a:cubicBezTo>
                    <a:cubicBezTo>
                      <a:pt x="4596" y="22642"/>
                      <a:pt x="4632" y="25587"/>
                      <a:pt x="6885" y="26421"/>
                    </a:cubicBezTo>
                    <a:lnTo>
                      <a:pt x="10061" y="24079"/>
                    </a:lnTo>
                    <a:cubicBezTo>
                      <a:pt x="9973" y="15491"/>
                      <a:pt x="7364" y="7098"/>
                      <a:pt x="252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454" name="Google Shape;3297;p65">
                <a:extLst>
                  <a:ext uri="{FF2B5EF4-FFF2-40B4-BE49-F238E27FC236}">
                    <a16:creationId xmlns:a16="http://schemas.microsoft.com/office/drawing/2014/main" id="{6D800A25-22D5-DA79-70E3-6F4C912C82EE}"/>
                  </a:ext>
                </a:extLst>
              </p:cNvPr>
              <p:cNvSpPr/>
              <p:nvPr/>
            </p:nvSpPr>
            <p:spPr>
              <a:xfrm>
                <a:off x="6870416" y="3332822"/>
                <a:ext cx="47510" cy="11685"/>
              </a:xfrm>
              <a:custGeom>
                <a:avLst/>
                <a:gdLst/>
                <a:ahLst/>
                <a:cxnLst/>
                <a:rect l="l" t="t" r="r" b="b"/>
                <a:pathLst>
                  <a:path w="8234" h="2026" extrusionOk="0">
                    <a:moveTo>
                      <a:pt x="3405" y="1"/>
                    </a:moveTo>
                    <a:cubicBezTo>
                      <a:pt x="2255" y="1"/>
                      <a:pt x="1201" y="655"/>
                      <a:pt x="1" y="919"/>
                    </a:cubicBezTo>
                    <a:cubicBezTo>
                      <a:pt x="371" y="1711"/>
                      <a:pt x="675" y="1974"/>
                      <a:pt x="943" y="1974"/>
                    </a:cubicBezTo>
                    <a:cubicBezTo>
                      <a:pt x="1419" y="1974"/>
                      <a:pt x="1781" y="1142"/>
                      <a:pt x="2201" y="972"/>
                    </a:cubicBezTo>
                    <a:cubicBezTo>
                      <a:pt x="2266" y="967"/>
                      <a:pt x="2330" y="964"/>
                      <a:pt x="2394" y="964"/>
                    </a:cubicBezTo>
                    <a:cubicBezTo>
                      <a:pt x="3717" y="964"/>
                      <a:pt x="4976" y="2025"/>
                      <a:pt x="6356" y="2025"/>
                    </a:cubicBezTo>
                    <a:cubicBezTo>
                      <a:pt x="6954" y="2025"/>
                      <a:pt x="7575" y="1826"/>
                      <a:pt x="8234" y="1256"/>
                    </a:cubicBezTo>
                    <a:cubicBezTo>
                      <a:pt x="7932" y="936"/>
                      <a:pt x="7684" y="440"/>
                      <a:pt x="7400" y="422"/>
                    </a:cubicBezTo>
                    <a:cubicBezTo>
                      <a:pt x="7374" y="421"/>
                      <a:pt x="7348" y="420"/>
                      <a:pt x="7322" y="420"/>
                    </a:cubicBezTo>
                    <a:cubicBezTo>
                      <a:pt x="6763" y="420"/>
                      <a:pt x="6090" y="679"/>
                      <a:pt x="5591" y="679"/>
                    </a:cubicBezTo>
                    <a:cubicBezTo>
                      <a:pt x="5418" y="679"/>
                      <a:pt x="5266" y="648"/>
                      <a:pt x="5147" y="564"/>
                    </a:cubicBezTo>
                    <a:cubicBezTo>
                      <a:pt x="4527" y="150"/>
                      <a:pt x="3955" y="1"/>
                      <a:pt x="340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455" name="Google Shape;3298;p65">
                <a:extLst>
                  <a:ext uri="{FF2B5EF4-FFF2-40B4-BE49-F238E27FC236}">
                    <a16:creationId xmlns:a16="http://schemas.microsoft.com/office/drawing/2014/main" id="{E8E5B727-DBB0-B8F1-D6C5-6BDD0518656A}"/>
                  </a:ext>
                </a:extLst>
              </p:cNvPr>
              <p:cNvSpPr/>
              <p:nvPr/>
            </p:nvSpPr>
            <p:spPr>
              <a:xfrm>
                <a:off x="6925590" y="3336277"/>
                <a:ext cx="38094" cy="14228"/>
              </a:xfrm>
              <a:custGeom>
                <a:avLst/>
                <a:gdLst/>
                <a:ahLst/>
                <a:cxnLst/>
                <a:rect l="l" t="t" r="r" b="b"/>
                <a:pathLst>
                  <a:path w="6602" h="2467" extrusionOk="0">
                    <a:moveTo>
                      <a:pt x="6601" y="0"/>
                    </a:moveTo>
                    <a:cubicBezTo>
                      <a:pt x="4188" y="231"/>
                      <a:pt x="2254" y="391"/>
                      <a:pt x="338" y="604"/>
                    </a:cubicBezTo>
                    <a:cubicBezTo>
                      <a:pt x="231" y="621"/>
                      <a:pt x="160" y="976"/>
                      <a:pt x="1" y="1384"/>
                    </a:cubicBezTo>
                    <a:lnTo>
                      <a:pt x="1438" y="2467"/>
                    </a:lnTo>
                    <a:cubicBezTo>
                      <a:pt x="2573" y="621"/>
                      <a:pt x="4862" y="1491"/>
                      <a:pt x="660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448" name="Google Shape;3299;p65">
              <a:extLst>
                <a:ext uri="{FF2B5EF4-FFF2-40B4-BE49-F238E27FC236}">
                  <a16:creationId xmlns:a16="http://schemas.microsoft.com/office/drawing/2014/main" id="{5319F9F1-354B-1887-9378-CD589A557122}"/>
                </a:ext>
              </a:extLst>
            </p:cNvPr>
            <p:cNvSpPr/>
            <p:nvPr/>
          </p:nvSpPr>
          <p:spPr>
            <a:xfrm>
              <a:off x="6867451" y="3073651"/>
              <a:ext cx="102383" cy="56919"/>
            </a:xfrm>
            <a:custGeom>
              <a:avLst/>
              <a:gdLst/>
              <a:ahLst/>
              <a:cxnLst/>
              <a:rect l="l" t="t" r="r" b="b"/>
              <a:pathLst>
                <a:path w="17744" h="9869" extrusionOk="0">
                  <a:moveTo>
                    <a:pt x="11775" y="1"/>
                  </a:moveTo>
                  <a:cubicBezTo>
                    <a:pt x="7969" y="1"/>
                    <a:pt x="4175" y="474"/>
                    <a:pt x="479" y="1405"/>
                  </a:cubicBezTo>
                  <a:lnTo>
                    <a:pt x="0" y="1530"/>
                  </a:lnTo>
                  <a:cubicBezTo>
                    <a:pt x="266" y="1749"/>
                    <a:pt x="570" y="1886"/>
                    <a:pt x="955" y="1886"/>
                  </a:cubicBezTo>
                  <a:cubicBezTo>
                    <a:pt x="1161" y="1886"/>
                    <a:pt x="1391" y="1847"/>
                    <a:pt x="1651" y="1760"/>
                  </a:cubicBezTo>
                  <a:cubicBezTo>
                    <a:pt x="2029" y="1630"/>
                    <a:pt x="2392" y="1564"/>
                    <a:pt x="2739" y="1564"/>
                  </a:cubicBezTo>
                  <a:cubicBezTo>
                    <a:pt x="3580" y="1564"/>
                    <a:pt x="4337" y="1950"/>
                    <a:pt x="5040" y="2754"/>
                  </a:cubicBezTo>
                  <a:cubicBezTo>
                    <a:pt x="5749" y="3588"/>
                    <a:pt x="7204" y="3428"/>
                    <a:pt x="7967" y="4422"/>
                  </a:cubicBezTo>
                  <a:cubicBezTo>
                    <a:pt x="8017" y="4486"/>
                    <a:pt x="8125" y="4504"/>
                    <a:pt x="8257" y="4504"/>
                  </a:cubicBezTo>
                  <a:cubicBezTo>
                    <a:pt x="8429" y="4504"/>
                    <a:pt x="8642" y="4473"/>
                    <a:pt x="8821" y="4473"/>
                  </a:cubicBezTo>
                  <a:cubicBezTo>
                    <a:pt x="8844" y="4473"/>
                    <a:pt x="8868" y="4474"/>
                    <a:pt x="8890" y="4475"/>
                  </a:cubicBezTo>
                  <a:lnTo>
                    <a:pt x="8233" y="6054"/>
                  </a:lnTo>
                  <a:cubicBezTo>
                    <a:pt x="9475" y="6533"/>
                    <a:pt x="11019" y="6640"/>
                    <a:pt x="11605" y="7420"/>
                  </a:cubicBezTo>
                  <a:cubicBezTo>
                    <a:pt x="13095" y="9479"/>
                    <a:pt x="15065" y="9745"/>
                    <a:pt x="17744" y="9869"/>
                  </a:cubicBezTo>
                  <a:cubicBezTo>
                    <a:pt x="17105" y="8982"/>
                    <a:pt x="16271" y="8325"/>
                    <a:pt x="16342" y="7828"/>
                  </a:cubicBezTo>
                  <a:cubicBezTo>
                    <a:pt x="16502" y="6888"/>
                    <a:pt x="16892" y="6125"/>
                    <a:pt x="15632" y="5717"/>
                  </a:cubicBezTo>
                  <a:lnTo>
                    <a:pt x="16857" y="4706"/>
                  </a:lnTo>
                  <a:lnTo>
                    <a:pt x="16484" y="3215"/>
                  </a:lnTo>
                  <a:cubicBezTo>
                    <a:pt x="16786" y="3073"/>
                    <a:pt x="17123" y="3002"/>
                    <a:pt x="17336" y="2772"/>
                  </a:cubicBezTo>
                  <a:cubicBezTo>
                    <a:pt x="17531" y="2559"/>
                    <a:pt x="17549" y="2222"/>
                    <a:pt x="17744" y="1689"/>
                  </a:cubicBezTo>
                  <a:cubicBezTo>
                    <a:pt x="16928" y="1441"/>
                    <a:pt x="16218" y="1281"/>
                    <a:pt x="15579" y="660"/>
                  </a:cubicBezTo>
                  <a:cubicBezTo>
                    <a:pt x="15384" y="465"/>
                    <a:pt x="15171" y="270"/>
                    <a:pt x="14940" y="110"/>
                  </a:cubicBezTo>
                  <a:cubicBezTo>
                    <a:pt x="13885" y="37"/>
                    <a:pt x="12830" y="1"/>
                    <a:pt x="1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" name="Google Shape;3300;p65">
              <a:extLst>
                <a:ext uri="{FF2B5EF4-FFF2-40B4-BE49-F238E27FC236}">
                  <a16:creationId xmlns:a16="http://schemas.microsoft.com/office/drawing/2014/main" id="{44453A57-C879-0654-90CB-7C1F145F7EDA}"/>
                </a:ext>
              </a:extLst>
            </p:cNvPr>
            <p:cNvSpPr/>
            <p:nvPr/>
          </p:nvSpPr>
          <p:spPr>
            <a:xfrm>
              <a:off x="7069097" y="3119476"/>
              <a:ext cx="78535" cy="76898"/>
            </a:xfrm>
            <a:custGeom>
              <a:avLst/>
              <a:gdLst/>
              <a:ahLst/>
              <a:cxnLst/>
              <a:rect l="l" t="t" r="r" b="b"/>
              <a:pathLst>
                <a:path w="13611" h="13333" extrusionOk="0">
                  <a:moveTo>
                    <a:pt x="1947" y="1"/>
                  </a:moveTo>
                  <a:cubicBezTo>
                    <a:pt x="1321" y="1"/>
                    <a:pt x="678" y="263"/>
                    <a:pt x="1" y="842"/>
                  </a:cubicBezTo>
                  <a:lnTo>
                    <a:pt x="1420" y="2634"/>
                  </a:lnTo>
                  <a:lnTo>
                    <a:pt x="5856" y="2829"/>
                  </a:lnTo>
                  <a:lnTo>
                    <a:pt x="5342" y="5224"/>
                  </a:lnTo>
                  <a:lnTo>
                    <a:pt x="8802" y="7105"/>
                  </a:lnTo>
                  <a:lnTo>
                    <a:pt x="7453" y="8702"/>
                  </a:lnTo>
                  <a:lnTo>
                    <a:pt x="9884" y="12925"/>
                  </a:lnTo>
                  <a:lnTo>
                    <a:pt x="12386" y="13333"/>
                  </a:lnTo>
                  <a:cubicBezTo>
                    <a:pt x="11889" y="12109"/>
                    <a:pt x="13610" y="10813"/>
                    <a:pt x="11694" y="9891"/>
                  </a:cubicBezTo>
                  <a:cubicBezTo>
                    <a:pt x="11605" y="9181"/>
                    <a:pt x="11232" y="8436"/>
                    <a:pt x="11179" y="7726"/>
                  </a:cubicBezTo>
                  <a:cubicBezTo>
                    <a:pt x="8713" y="4852"/>
                    <a:pt x="5892" y="2297"/>
                    <a:pt x="2769" y="150"/>
                  </a:cubicBezTo>
                  <a:cubicBezTo>
                    <a:pt x="2497" y="52"/>
                    <a:pt x="2224" y="1"/>
                    <a:pt x="19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" name="Google Shape;3301;p65">
              <a:extLst>
                <a:ext uri="{FF2B5EF4-FFF2-40B4-BE49-F238E27FC236}">
                  <a16:creationId xmlns:a16="http://schemas.microsoft.com/office/drawing/2014/main" id="{60448EC0-F521-8552-32CC-622C2EE3BD39}"/>
                </a:ext>
              </a:extLst>
            </p:cNvPr>
            <p:cNvSpPr/>
            <p:nvPr/>
          </p:nvSpPr>
          <p:spPr>
            <a:xfrm>
              <a:off x="6946266" y="3181844"/>
              <a:ext cx="21095" cy="14742"/>
            </a:xfrm>
            <a:custGeom>
              <a:avLst/>
              <a:gdLst/>
              <a:ahLst/>
              <a:cxnLst/>
              <a:rect l="l" t="t" r="r" b="b"/>
              <a:pathLst>
                <a:path w="3656" h="2556" extrusionOk="0">
                  <a:moveTo>
                    <a:pt x="498" y="0"/>
                  </a:moveTo>
                  <a:cubicBezTo>
                    <a:pt x="444" y="426"/>
                    <a:pt x="373" y="852"/>
                    <a:pt x="302" y="1278"/>
                  </a:cubicBezTo>
                  <a:cubicBezTo>
                    <a:pt x="231" y="1686"/>
                    <a:pt x="107" y="2076"/>
                    <a:pt x="1" y="2555"/>
                  </a:cubicBezTo>
                  <a:lnTo>
                    <a:pt x="3656" y="2467"/>
                  </a:lnTo>
                  <a:lnTo>
                    <a:pt x="3319" y="1100"/>
                  </a:lnTo>
                  <a:lnTo>
                    <a:pt x="49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456" name="Google Shape;3302;p65">
            <a:extLst>
              <a:ext uri="{FF2B5EF4-FFF2-40B4-BE49-F238E27FC236}">
                <a16:creationId xmlns:a16="http://schemas.microsoft.com/office/drawing/2014/main" id="{7F04B3B1-AEC4-CB8A-0107-E4B4646EBE6A}"/>
              </a:ext>
            </a:extLst>
          </p:cNvPr>
          <p:cNvSpPr/>
          <p:nvPr/>
        </p:nvSpPr>
        <p:spPr>
          <a:xfrm>
            <a:off x="4467844" y="4651529"/>
            <a:ext cx="32359" cy="14672"/>
          </a:xfrm>
          <a:custGeom>
            <a:avLst/>
            <a:gdLst/>
            <a:ahLst/>
            <a:cxnLst/>
            <a:rect l="l" t="t" r="r" b="b"/>
            <a:pathLst>
              <a:path w="4206" h="1908" extrusionOk="0">
                <a:moveTo>
                  <a:pt x="2533" y="1"/>
                </a:moveTo>
                <a:cubicBezTo>
                  <a:pt x="1985" y="1"/>
                  <a:pt x="1354" y="226"/>
                  <a:pt x="0" y="709"/>
                </a:cubicBezTo>
                <a:cubicBezTo>
                  <a:pt x="1204" y="1500"/>
                  <a:pt x="1825" y="1908"/>
                  <a:pt x="2340" y="1908"/>
                </a:cubicBezTo>
                <a:cubicBezTo>
                  <a:pt x="2889" y="1908"/>
                  <a:pt x="3319" y="1447"/>
                  <a:pt x="4206" y="496"/>
                </a:cubicBezTo>
                <a:cubicBezTo>
                  <a:pt x="3427" y="173"/>
                  <a:pt x="3012" y="1"/>
                  <a:pt x="253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457" name="Google Shape;3303;p65">
            <a:extLst>
              <a:ext uri="{FF2B5EF4-FFF2-40B4-BE49-F238E27FC236}">
                <a16:creationId xmlns:a16="http://schemas.microsoft.com/office/drawing/2014/main" id="{37CE8C9F-90ED-BAE3-7059-1052F02BD52E}"/>
              </a:ext>
            </a:extLst>
          </p:cNvPr>
          <p:cNvGrpSpPr/>
          <p:nvPr/>
        </p:nvGrpSpPr>
        <p:grpSpPr>
          <a:xfrm>
            <a:off x="4268076" y="5128436"/>
            <a:ext cx="720000" cy="648000"/>
            <a:chOff x="6652154" y="3716623"/>
            <a:chExt cx="560631" cy="511352"/>
          </a:xfrm>
          <a:solidFill>
            <a:schemeClr val="tx1"/>
          </a:solidFill>
        </p:grpSpPr>
        <p:sp>
          <p:nvSpPr>
            <p:cNvPr id="458" name="Google Shape;3304;p65">
              <a:extLst>
                <a:ext uri="{FF2B5EF4-FFF2-40B4-BE49-F238E27FC236}">
                  <a16:creationId xmlns:a16="http://schemas.microsoft.com/office/drawing/2014/main" id="{0614507C-8FF9-F65D-3388-9CF7BF88FD02}"/>
                </a:ext>
              </a:extLst>
            </p:cNvPr>
            <p:cNvSpPr/>
            <p:nvPr/>
          </p:nvSpPr>
          <p:spPr>
            <a:xfrm>
              <a:off x="6652154" y="3716623"/>
              <a:ext cx="560631" cy="511352"/>
            </a:xfrm>
            <a:custGeom>
              <a:avLst/>
              <a:gdLst/>
              <a:ahLst/>
              <a:cxnLst/>
              <a:rect l="l" t="t" r="r" b="b"/>
              <a:pathLst>
                <a:path w="97163" h="88661" extrusionOk="0">
                  <a:moveTo>
                    <a:pt x="48942" y="1"/>
                  </a:moveTo>
                  <a:cubicBezTo>
                    <a:pt x="46560" y="1"/>
                    <a:pt x="44145" y="185"/>
                    <a:pt x="41715" y="565"/>
                  </a:cubicBezTo>
                  <a:cubicBezTo>
                    <a:pt x="16981" y="4433"/>
                    <a:pt x="0" y="27180"/>
                    <a:pt x="3779" y="51346"/>
                  </a:cubicBezTo>
                  <a:cubicBezTo>
                    <a:pt x="7187" y="73133"/>
                    <a:pt x="26312" y="88661"/>
                    <a:pt x="48182" y="88661"/>
                  </a:cubicBezTo>
                  <a:cubicBezTo>
                    <a:pt x="50571" y="88661"/>
                    <a:pt x="52993" y="88476"/>
                    <a:pt x="55431" y="88093"/>
                  </a:cubicBezTo>
                  <a:cubicBezTo>
                    <a:pt x="80165" y="84225"/>
                    <a:pt x="97163" y="61496"/>
                    <a:pt x="93366" y="37311"/>
                  </a:cubicBezTo>
                  <a:cubicBezTo>
                    <a:pt x="89958" y="15517"/>
                    <a:pt x="70820" y="1"/>
                    <a:pt x="48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459" name="Google Shape;3305;p65">
              <a:extLst>
                <a:ext uri="{FF2B5EF4-FFF2-40B4-BE49-F238E27FC236}">
                  <a16:creationId xmlns:a16="http://schemas.microsoft.com/office/drawing/2014/main" id="{5F994410-2889-0701-40E9-A6C8A8671E26}"/>
                </a:ext>
              </a:extLst>
            </p:cNvPr>
            <p:cNvGrpSpPr/>
            <p:nvPr/>
          </p:nvGrpSpPr>
          <p:grpSpPr>
            <a:xfrm>
              <a:off x="6669657" y="3716715"/>
              <a:ext cx="466779" cy="464290"/>
              <a:chOff x="6669657" y="3716715"/>
              <a:chExt cx="466779" cy="464290"/>
            </a:xfrm>
            <a:grpFill/>
          </p:grpSpPr>
          <p:sp>
            <p:nvSpPr>
              <p:cNvPr id="460" name="Google Shape;3306;p65">
                <a:extLst>
                  <a:ext uri="{FF2B5EF4-FFF2-40B4-BE49-F238E27FC236}">
                    <a16:creationId xmlns:a16="http://schemas.microsoft.com/office/drawing/2014/main" id="{9DB6666E-DCB3-9748-99FD-81787B471D2B}"/>
                  </a:ext>
                </a:extLst>
              </p:cNvPr>
              <p:cNvSpPr/>
              <p:nvPr/>
            </p:nvSpPr>
            <p:spPr>
              <a:xfrm>
                <a:off x="6669657" y="3716715"/>
                <a:ext cx="386382" cy="464290"/>
              </a:xfrm>
              <a:custGeom>
                <a:avLst/>
                <a:gdLst/>
                <a:ahLst/>
                <a:cxnLst/>
                <a:rect l="l" t="t" r="r" b="b"/>
                <a:pathLst>
                  <a:path w="66964" h="80501" extrusionOk="0">
                    <a:moveTo>
                      <a:pt x="45863" y="0"/>
                    </a:moveTo>
                    <a:cubicBezTo>
                      <a:pt x="43461" y="0"/>
                      <a:pt x="41054" y="188"/>
                      <a:pt x="38663" y="566"/>
                    </a:cubicBezTo>
                    <a:cubicBezTo>
                      <a:pt x="20352" y="3441"/>
                      <a:pt x="6281" y="16660"/>
                      <a:pt x="1757" y="33161"/>
                    </a:cubicBezTo>
                    <a:lnTo>
                      <a:pt x="4081" y="32487"/>
                    </a:lnTo>
                    <a:lnTo>
                      <a:pt x="4081" y="32487"/>
                    </a:lnTo>
                    <a:cubicBezTo>
                      <a:pt x="4756" y="33871"/>
                      <a:pt x="3939" y="34971"/>
                      <a:pt x="3496" y="36213"/>
                    </a:cubicBezTo>
                    <a:cubicBezTo>
                      <a:pt x="3088" y="37384"/>
                      <a:pt x="2129" y="37207"/>
                      <a:pt x="1384" y="37295"/>
                    </a:cubicBezTo>
                    <a:cubicBezTo>
                      <a:pt x="1207" y="37313"/>
                      <a:pt x="1012" y="37348"/>
                      <a:pt x="816" y="37366"/>
                    </a:cubicBezTo>
                    <a:cubicBezTo>
                      <a:pt x="36" y="41997"/>
                      <a:pt x="0" y="46717"/>
                      <a:pt x="728" y="51348"/>
                    </a:cubicBezTo>
                    <a:cubicBezTo>
                      <a:pt x="2644" y="63591"/>
                      <a:pt x="9528" y="73847"/>
                      <a:pt x="19057" y="80501"/>
                    </a:cubicBezTo>
                    <a:cubicBezTo>
                      <a:pt x="18897" y="80217"/>
                      <a:pt x="18737" y="79950"/>
                      <a:pt x="18560" y="79684"/>
                    </a:cubicBezTo>
                    <a:cubicBezTo>
                      <a:pt x="18099" y="79010"/>
                      <a:pt x="17069" y="77928"/>
                      <a:pt x="17194" y="77768"/>
                    </a:cubicBezTo>
                    <a:cubicBezTo>
                      <a:pt x="18081" y="76703"/>
                      <a:pt x="16094" y="76632"/>
                      <a:pt x="16626" y="75834"/>
                    </a:cubicBezTo>
                    <a:cubicBezTo>
                      <a:pt x="15206" y="74876"/>
                      <a:pt x="14816" y="73652"/>
                      <a:pt x="15277" y="71948"/>
                    </a:cubicBezTo>
                    <a:cubicBezTo>
                      <a:pt x="15455" y="71292"/>
                      <a:pt x="15100" y="70529"/>
                      <a:pt x="14426" y="69854"/>
                    </a:cubicBezTo>
                    <a:cubicBezTo>
                      <a:pt x="13468" y="68896"/>
                      <a:pt x="12811" y="67601"/>
                      <a:pt x="12101" y="66394"/>
                    </a:cubicBezTo>
                    <a:cubicBezTo>
                      <a:pt x="11782" y="65862"/>
                      <a:pt x="11338" y="65152"/>
                      <a:pt x="11463" y="64620"/>
                    </a:cubicBezTo>
                    <a:cubicBezTo>
                      <a:pt x="11871" y="62739"/>
                      <a:pt x="12172" y="60734"/>
                      <a:pt x="13095" y="59102"/>
                    </a:cubicBezTo>
                    <a:cubicBezTo>
                      <a:pt x="14337" y="56919"/>
                      <a:pt x="14284" y="54914"/>
                      <a:pt x="13343" y="51969"/>
                    </a:cubicBezTo>
                    <a:lnTo>
                      <a:pt x="13343" y="51969"/>
                    </a:lnTo>
                    <a:cubicBezTo>
                      <a:pt x="12811" y="53619"/>
                      <a:pt x="11888" y="53229"/>
                      <a:pt x="11090" y="53353"/>
                    </a:cubicBezTo>
                    <a:cubicBezTo>
                      <a:pt x="10814" y="53401"/>
                      <a:pt x="10612" y="53439"/>
                      <a:pt x="10447" y="53439"/>
                    </a:cubicBezTo>
                    <a:cubicBezTo>
                      <a:pt x="9997" y="53439"/>
                      <a:pt x="9823" y="53151"/>
                      <a:pt x="9174" y="51969"/>
                    </a:cubicBezTo>
                    <a:cubicBezTo>
                      <a:pt x="7861" y="50763"/>
                      <a:pt x="6619" y="49485"/>
                      <a:pt x="5447" y="48136"/>
                    </a:cubicBezTo>
                    <a:cubicBezTo>
                      <a:pt x="5270" y="47853"/>
                      <a:pt x="5146" y="47551"/>
                      <a:pt x="5110" y="47214"/>
                    </a:cubicBezTo>
                    <a:cubicBezTo>
                      <a:pt x="4862" y="45759"/>
                      <a:pt x="4649" y="44304"/>
                      <a:pt x="4773" y="42796"/>
                    </a:cubicBezTo>
                    <a:lnTo>
                      <a:pt x="4773" y="42796"/>
                    </a:lnTo>
                    <a:lnTo>
                      <a:pt x="9653" y="51756"/>
                    </a:lnTo>
                    <a:cubicBezTo>
                      <a:pt x="11924" y="50745"/>
                      <a:pt x="13680" y="49201"/>
                      <a:pt x="15650" y="47995"/>
                    </a:cubicBezTo>
                    <a:cubicBezTo>
                      <a:pt x="17034" y="47161"/>
                      <a:pt x="17584" y="45954"/>
                      <a:pt x="18045" y="44606"/>
                    </a:cubicBezTo>
                    <a:cubicBezTo>
                      <a:pt x="18205" y="44109"/>
                      <a:pt x="18329" y="43594"/>
                      <a:pt x="18436" y="43080"/>
                    </a:cubicBezTo>
                    <a:lnTo>
                      <a:pt x="15597" y="40542"/>
                    </a:lnTo>
                    <a:lnTo>
                      <a:pt x="15224" y="41749"/>
                    </a:lnTo>
                    <a:cubicBezTo>
                      <a:pt x="14000" y="41092"/>
                      <a:pt x="12793" y="40507"/>
                      <a:pt x="11640" y="39833"/>
                    </a:cubicBezTo>
                    <a:cubicBezTo>
                      <a:pt x="10593" y="39212"/>
                      <a:pt x="10433" y="38395"/>
                      <a:pt x="11374" y="37082"/>
                    </a:cubicBezTo>
                    <a:lnTo>
                      <a:pt x="11374" y="37082"/>
                    </a:lnTo>
                    <a:cubicBezTo>
                      <a:pt x="12448" y="38789"/>
                      <a:pt x="13681" y="39825"/>
                      <a:pt x="15346" y="39825"/>
                    </a:cubicBezTo>
                    <a:cubicBezTo>
                      <a:pt x="15689" y="39825"/>
                      <a:pt x="16049" y="39781"/>
                      <a:pt x="16431" y="39691"/>
                    </a:cubicBezTo>
                    <a:cubicBezTo>
                      <a:pt x="16437" y="39689"/>
                      <a:pt x="16444" y="39688"/>
                      <a:pt x="16450" y="39688"/>
                    </a:cubicBezTo>
                    <a:cubicBezTo>
                      <a:pt x="16592" y="39688"/>
                      <a:pt x="16795" y="40029"/>
                      <a:pt x="16998" y="40063"/>
                    </a:cubicBezTo>
                    <a:cubicBezTo>
                      <a:pt x="17810" y="40257"/>
                      <a:pt x="18605" y="40492"/>
                      <a:pt x="19428" y="40492"/>
                    </a:cubicBezTo>
                    <a:cubicBezTo>
                      <a:pt x="19811" y="40492"/>
                      <a:pt x="20200" y="40441"/>
                      <a:pt x="20600" y="40312"/>
                    </a:cubicBezTo>
                    <a:cubicBezTo>
                      <a:pt x="21150" y="40152"/>
                      <a:pt x="21718" y="40045"/>
                      <a:pt x="22304" y="40010"/>
                    </a:cubicBezTo>
                    <a:cubicBezTo>
                      <a:pt x="24003" y="41489"/>
                      <a:pt x="25144" y="42940"/>
                      <a:pt x="27015" y="42940"/>
                    </a:cubicBezTo>
                    <a:cubicBezTo>
                      <a:pt x="27253" y="42940"/>
                      <a:pt x="27504" y="42917"/>
                      <a:pt x="27769" y="42867"/>
                    </a:cubicBezTo>
                    <a:cubicBezTo>
                      <a:pt x="27999" y="44251"/>
                      <a:pt x="27875" y="45564"/>
                      <a:pt x="28407" y="46486"/>
                    </a:cubicBezTo>
                    <a:cubicBezTo>
                      <a:pt x="29614" y="48616"/>
                      <a:pt x="31158" y="50532"/>
                      <a:pt x="32701" y="52732"/>
                    </a:cubicBezTo>
                    <a:lnTo>
                      <a:pt x="34600" y="50425"/>
                    </a:lnTo>
                    <a:lnTo>
                      <a:pt x="34103" y="47196"/>
                    </a:lnTo>
                    <a:cubicBezTo>
                      <a:pt x="34972" y="46096"/>
                      <a:pt x="36268" y="45173"/>
                      <a:pt x="36286" y="44251"/>
                    </a:cubicBezTo>
                    <a:cubicBezTo>
                      <a:pt x="36303" y="42707"/>
                      <a:pt x="38503" y="42955"/>
                      <a:pt x="38202" y="41394"/>
                    </a:cubicBezTo>
                    <a:cubicBezTo>
                      <a:pt x="38184" y="41305"/>
                      <a:pt x="39604" y="40986"/>
                      <a:pt x="40313" y="40702"/>
                    </a:cubicBezTo>
                    <a:cubicBezTo>
                      <a:pt x="40650" y="40560"/>
                      <a:pt x="40899" y="40223"/>
                      <a:pt x="41378" y="39797"/>
                    </a:cubicBezTo>
                    <a:lnTo>
                      <a:pt x="44785" y="44978"/>
                    </a:lnTo>
                    <a:lnTo>
                      <a:pt x="46630" y="43914"/>
                    </a:lnTo>
                    <a:cubicBezTo>
                      <a:pt x="47553" y="45102"/>
                      <a:pt x="46754" y="46699"/>
                      <a:pt x="48067" y="47480"/>
                    </a:cubicBezTo>
                    <a:cubicBezTo>
                      <a:pt x="47020" y="50124"/>
                      <a:pt x="48741" y="51508"/>
                      <a:pt x="50445" y="52980"/>
                    </a:cubicBezTo>
                    <a:cubicBezTo>
                      <a:pt x="50764" y="53247"/>
                      <a:pt x="50640" y="54010"/>
                      <a:pt x="50746" y="54684"/>
                    </a:cubicBezTo>
                    <a:cubicBezTo>
                      <a:pt x="49546" y="54279"/>
                      <a:pt x="48739" y="53108"/>
                      <a:pt x="47515" y="53108"/>
                    </a:cubicBezTo>
                    <a:cubicBezTo>
                      <a:pt x="47074" y="53108"/>
                      <a:pt x="46579" y="53260"/>
                      <a:pt x="45991" y="53655"/>
                    </a:cubicBezTo>
                    <a:cubicBezTo>
                      <a:pt x="46130" y="53637"/>
                      <a:pt x="46261" y="53629"/>
                      <a:pt x="46385" y="53629"/>
                    </a:cubicBezTo>
                    <a:cubicBezTo>
                      <a:pt x="47902" y="53629"/>
                      <a:pt x="48314" y="54868"/>
                      <a:pt x="48954" y="55606"/>
                    </a:cubicBezTo>
                    <a:cubicBezTo>
                      <a:pt x="49646" y="56387"/>
                      <a:pt x="51119" y="56937"/>
                      <a:pt x="50782" y="58712"/>
                    </a:cubicBezTo>
                    <a:cubicBezTo>
                      <a:pt x="50925" y="58653"/>
                      <a:pt x="51063" y="58628"/>
                      <a:pt x="51196" y="58628"/>
                    </a:cubicBezTo>
                    <a:cubicBezTo>
                      <a:pt x="52116" y="58628"/>
                      <a:pt x="52822" y="59846"/>
                      <a:pt x="53828" y="59846"/>
                    </a:cubicBezTo>
                    <a:cubicBezTo>
                      <a:pt x="54135" y="59846"/>
                      <a:pt x="54469" y="59733"/>
                      <a:pt x="54845" y="59439"/>
                    </a:cubicBezTo>
                    <a:lnTo>
                      <a:pt x="55431" y="57026"/>
                    </a:lnTo>
                    <a:cubicBezTo>
                      <a:pt x="55147" y="56955"/>
                      <a:pt x="54863" y="56902"/>
                      <a:pt x="54579" y="56849"/>
                    </a:cubicBezTo>
                    <a:cubicBezTo>
                      <a:pt x="53053" y="56760"/>
                      <a:pt x="51385" y="55819"/>
                      <a:pt x="51793" y="55269"/>
                    </a:cubicBezTo>
                    <a:lnTo>
                      <a:pt x="52787" y="54844"/>
                    </a:lnTo>
                    <a:lnTo>
                      <a:pt x="52414" y="52501"/>
                    </a:lnTo>
                    <a:cubicBezTo>
                      <a:pt x="48866" y="49893"/>
                      <a:pt x="48440" y="48917"/>
                      <a:pt x="49770" y="46291"/>
                    </a:cubicBezTo>
                    <a:lnTo>
                      <a:pt x="49770" y="46291"/>
                    </a:lnTo>
                    <a:cubicBezTo>
                      <a:pt x="50462" y="46859"/>
                      <a:pt x="51208" y="47338"/>
                      <a:pt x="51775" y="47977"/>
                    </a:cubicBezTo>
                    <a:cubicBezTo>
                      <a:pt x="52326" y="48562"/>
                      <a:pt x="52698" y="49325"/>
                      <a:pt x="53088" y="49929"/>
                    </a:cubicBezTo>
                    <a:lnTo>
                      <a:pt x="55821" y="46948"/>
                    </a:lnTo>
                    <a:lnTo>
                      <a:pt x="55200" y="42955"/>
                    </a:lnTo>
                    <a:lnTo>
                      <a:pt x="52805" y="41447"/>
                    </a:lnTo>
                    <a:lnTo>
                      <a:pt x="53585" y="38253"/>
                    </a:lnTo>
                    <a:lnTo>
                      <a:pt x="55111" y="39229"/>
                    </a:lnTo>
                    <a:cubicBezTo>
                      <a:pt x="55111" y="40045"/>
                      <a:pt x="55111" y="40542"/>
                      <a:pt x="55111" y="41039"/>
                    </a:cubicBezTo>
                    <a:lnTo>
                      <a:pt x="56300" y="41021"/>
                    </a:lnTo>
                    <a:lnTo>
                      <a:pt x="56034" y="38466"/>
                    </a:lnTo>
                    <a:cubicBezTo>
                      <a:pt x="59778" y="37011"/>
                      <a:pt x="60754" y="35876"/>
                      <a:pt x="62546" y="30925"/>
                    </a:cubicBezTo>
                    <a:lnTo>
                      <a:pt x="59370" y="25407"/>
                    </a:lnTo>
                    <a:lnTo>
                      <a:pt x="60754" y="24609"/>
                    </a:lnTo>
                    <a:cubicBezTo>
                      <a:pt x="60620" y="24079"/>
                      <a:pt x="60336" y="23926"/>
                      <a:pt x="59999" y="23926"/>
                    </a:cubicBezTo>
                    <a:cubicBezTo>
                      <a:pt x="59536" y="23926"/>
                      <a:pt x="58975" y="24215"/>
                      <a:pt x="58567" y="24215"/>
                    </a:cubicBezTo>
                    <a:cubicBezTo>
                      <a:pt x="58326" y="24215"/>
                      <a:pt x="58138" y="24114"/>
                      <a:pt x="58057" y="23792"/>
                    </a:cubicBezTo>
                    <a:lnTo>
                      <a:pt x="59316" y="21344"/>
                    </a:lnTo>
                    <a:lnTo>
                      <a:pt x="60062" y="22692"/>
                    </a:lnTo>
                    <a:lnTo>
                      <a:pt x="61286" y="21858"/>
                    </a:lnTo>
                    <a:lnTo>
                      <a:pt x="63504" y="23775"/>
                    </a:lnTo>
                    <a:lnTo>
                      <a:pt x="64178" y="27040"/>
                    </a:lnTo>
                    <a:cubicBezTo>
                      <a:pt x="64959" y="25993"/>
                      <a:pt x="65598" y="25478"/>
                      <a:pt x="65775" y="24822"/>
                    </a:cubicBezTo>
                    <a:cubicBezTo>
                      <a:pt x="66201" y="23367"/>
                      <a:pt x="64356" y="23225"/>
                      <a:pt x="64089" y="22515"/>
                    </a:cubicBezTo>
                    <a:lnTo>
                      <a:pt x="64444" y="18647"/>
                    </a:lnTo>
                    <a:cubicBezTo>
                      <a:pt x="66520" y="17955"/>
                      <a:pt x="66538" y="17902"/>
                      <a:pt x="66609" y="16305"/>
                    </a:cubicBezTo>
                    <a:cubicBezTo>
                      <a:pt x="66698" y="14229"/>
                      <a:pt x="66840" y="12171"/>
                      <a:pt x="66964" y="10059"/>
                    </a:cubicBezTo>
                    <a:cubicBezTo>
                      <a:pt x="65951" y="8994"/>
                      <a:pt x="64617" y="8884"/>
                      <a:pt x="63235" y="8884"/>
                    </a:cubicBezTo>
                    <a:cubicBezTo>
                      <a:pt x="62876" y="8884"/>
                      <a:pt x="62514" y="8891"/>
                      <a:pt x="62153" y="8891"/>
                    </a:cubicBezTo>
                    <a:cubicBezTo>
                      <a:pt x="62029" y="8891"/>
                      <a:pt x="61906" y="8890"/>
                      <a:pt x="61783" y="8888"/>
                    </a:cubicBezTo>
                    <a:cubicBezTo>
                      <a:pt x="61978" y="8001"/>
                      <a:pt x="62209" y="7362"/>
                      <a:pt x="62262" y="6741"/>
                    </a:cubicBezTo>
                    <a:cubicBezTo>
                      <a:pt x="62297" y="6102"/>
                      <a:pt x="62173" y="5464"/>
                      <a:pt x="62120" y="4701"/>
                    </a:cubicBezTo>
                    <a:lnTo>
                      <a:pt x="65119" y="4239"/>
                    </a:lnTo>
                    <a:cubicBezTo>
                      <a:pt x="59052" y="1427"/>
                      <a:pt x="52479" y="0"/>
                      <a:pt x="4586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461" name="Google Shape;3307;p65">
                <a:extLst>
                  <a:ext uri="{FF2B5EF4-FFF2-40B4-BE49-F238E27FC236}">
                    <a16:creationId xmlns:a16="http://schemas.microsoft.com/office/drawing/2014/main" id="{EF2F3741-5B36-0DD0-0AB8-534FC0FF371B}"/>
                  </a:ext>
                </a:extLst>
              </p:cNvPr>
              <p:cNvSpPr/>
              <p:nvPr/>
            </p:nvSpPr>
            <p:spPr>
              <a:xfrm>
                <a:off x="7010819" y="4061082"/>
                <a:ext cx="117645" cy="102137"/>
              </a:xfrm>
              <a:custGeom>
                <a:avLst/>
                <a:gdLst/>
                <a:ahLst/>
                <a:cxnLst/>
                <a:rect l="l" t="t" r="r" b="b"/>
                <a:pathLst>
                  <a:path w="20389" h="17709" extrusionOk="0">
                    <a:moveTo>
                      <a:pt x="17567" y="0"/>
                    </a:moveTo>
                    <a:lnTo>
                      <a:pt x="17567" y="0"/>
                    </a:lnTo>
                    <a:cubicBezTo>
                      <a:pt x="17070" y="1331"/>
                      <a:pt x="16644" y="2697"/>
                      <a:pt x="16307" y="4081"/>
                    </a:cubicBezTo>
                    <a:cubicBezTo>
                      <a:pt x="16278" y="4199"/>
                      <a:pt x="16114" y="4268"/>
                      <a:pt x="16100" y="4268"/>
                    </a:cubicBezTo>
                    <a:cubicBezTo>
                      <a:pt x="16097" y="4268"/>
                      <a:pt x="16100" y="4265"/>
                      <a:pt x="16112" y="4259"/>
                    </a:cubicBezTo>
                    <a:lnTo>
                      <a:pt x="13912" y="3034"/>
                    </a:lnTo>
                    <a:lnTo>
                      <a:pt x="14391" y="1437"/>
                    </a:lnTo>
                    <a:lnTo>
                      <a:pt x="12617" y="337"/>
                    </a:lnTo>
                    <a:cubicBezTo>
                      <a:pt x="12563" y="2112"/>
                      <a:pt x="10416" y="1970"/>
                      <a:pt x="10523" y="3655"/>
                    </a:cubicBezTo>
                    <a:cubicBezTo>
                      <a:pt x="10523" y="3709"/>
                      <a:pt x="10239" y="3797"/>
                      <a:pt x="10079" y="3815"/>
                    </a:cubicBezTo>
                    <a:cubicBezTo>
                      <a:pt x="8287" y="4028"/>
                      <a:pt x="8553" y="4418"/>
                      <a:pt x="7276" y="5305"/>
                    </a:cubicBezTo>
                    <a:cubicBezTo>
                      <a:pt x="5785" y="6352"/>
                      <a:pt x="5466" y="8730"/>
                      <a:pt x="3017" y="8765"/>
                    </a:cubicBezTo>
                    <a:cubicBezTo>
                      <a:pt x="2166" y="8783"/>
                      <a:pt x="1154" y="9919"/>
                      <a:pt x="569" y="10770"/>
                    </a:cubicBezTo>
                    <a:cubicBezTo>
                      <a:pt x="178" y="11356"/>
                      <a:pt x="1" y="12705"/>
                      <a:pt x="374" y="13095"/>
                    </a:cubicBezTo>
                    <a:cubicBezTo>
                      <a:pt x="1687" y="14443"/>
                      <a:pt x="746" y="15810"/>
                      <a:pt x="569" y="17708"/>
                    </a:cubicBezTo>
                    <a:cubicBezTo>
                      <a:pt x="3337" y="16519"/>
                      <a:pt x="5839" y="15668"/>
                      <a:pt x="8074" y="14213"/>
                    </a:cubicBezTo>
                    <a:lnTo>
                      <a:pt x="10558" y="15934"/>
                    </a:lnTo>
                    <a:lnTo>
                      <a:pt x="9866" y="17336"/>
                    </a:lnTo>
                    <a:cubicBezTo>
                      <a:pt x="11960" y="17300"/>
                      <a:pt x="13592" y="16998"/>
                      <a:pt x="14710" y="15508"/>
                    </a:cubicBezTo>
                    <a:cubicBezTo>
                      <a:pt x="16094" y="13645"/>
                      <a:pt x="17585" y="11835"/>
                      <a:pt x="18773" y="9866"/>
                    </a:cubicBezTo>
                    <a:cubicBezTo>
                      <a:pt x="19590" y="8482"/>
                      <a:pt x="20388" y="6885"/>
                      <a:pt x="18862" y="5305"/>
                    </a:cubicBezTo>
                    <a:cubicBezTo>
                      <a:pt x="18596" y="5039"/>
                      <a:pt x="18330" y="4330"/>
                      <a:pt x="18472" y="4099"/>
                    </a:cubicBezTo>
                    <a:cubicBezTo>
                      <a:pt x="19732" y="2307"/>
                      <a:pt x="17372" y="1491"/>
                      <a:pt x="1756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462" name="Google Shape;3308;p65">
                <a:extLst>
                  <a:ext uri="{FF2B5EF4-FFF2-40B4-BE49-F238E27FC236}">
                    <a16:creationId xmlns:a16="http://schemas.microsoft.com/office/drawing/2014/main" id="{B8AB5CA1-016C-9E69-46D4-59C49721E33B}"/>
                  </a:ext>
                </a:extLst>
              </p:cNvPr>
              <p:cNvSpPr/>
              <p:nvPr/>
            </p:nvSpPr>
            <p:spPr>
              <a:xfrm>
                <a:off x="6995058" y="4000087"/>
                <a:ext cx="41059" cy="51071"/>
              </a:xfrm>
              <a:custGeom>
                <a:avLst/>
                <a:gdLst/>
                <a:ahLst/>
                <a:cxnLst/>
                <a:rect l="l" t="t" r="r" b="b"/>
                <a:pathLst>
                  <a:path w="7116" h="8855" extrusionOk="0">
                    <a:moveTo>
                      <a:pt x="5359" y="0"/>
                    </a:moveTo>
                    <a:cubicBezTo>
                      <a:pt x="4649" y="976"/>
                      <a:pt x="3993" y="1774"/>
                      <a:pt x="3460" y="2644"/>
                    </a:cubicBezTo>
                    <a:cubicBezTo>
                      <a:pt x="2910" y="3513"/>
                      <a:pt x="1455" y="3638"/>
                      <a:pt x="1828" y="5181"/>
                    </a:cubicBezTo>
                    <a:cubicBezTo>
                      <a:pt x="1354" y="4803"/>
                      <a:pt x="1037" y="4660"/>
                      <a:pt x="815" y="4660"/>
                    </a:cubicBezTo>
                    <a:cubicBezTo>
                      <a:pt x="256" y="4660"/>
                      <a:pt x="305" y="5571"/>
                      <a:pt x="1" y="5926"/>
                    </a:cubicBezTo>
                    <a:cubicBezTo>
                      <a:pt x="1136" y="7417"/>
                      <a:pt x="1438" y="7577"/>
                      <a:pt x="5412" y="8854"/>
                    </a:cubicBezTo>
                    <a:cubicBezTo>
                      <a:pt x="5590" y="7896"/>
                      <a:pt x="5625" y="7239"/>
                      <a:pt x="5820" y="6636"/>
                    </a:cubicBezTo>
                    <a:cubicBezTo>
                      <a:pt x="6033" y="6015"/>
                      <a:pt x="6335" y="5430"/>
                      <a:pt x="6708" y="4880"/>
                    </a:cubicBezTo>
                    <a:cubicBezTo>
                      <a:pt x="7116" y="4294"/>
                      <a:pt x="5696" y="4170"/>
                      <a:pt x="6459" y="3354"/>
                    </a:cubicBezTo>
                    <a:cubicBezTo>
                      <a:pt x="6849" y="2928"/>
                      <a:pt x="6637" y="1686"/>
                      <a:pt x="6778" y="1384"/>
                    </a:cubicBezTo>
                    <a:cubicBezTo>
                      <a:pt x="6832" y="1224"/>
                      <a:pt x="6867" y="1047"/>
                      <a:pt x="6885" y="870"/>
                    </a:cubicBezTo>
                    <a:lnTo>
                      <a:pt x="535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463" name="Google Shape;3309;p65">
                <a:extLst>
                  <a:ext uri="{FF2B5EF4-FFF2-40B4-BE49-F238E27FC236}">
                    <a16:creationId xmlns:a16="http://schemas.microsoft.com/office/drawing/2014/main" id="{A90BCE27-E1F0-9439-F3DC-C170D99AA5B6}"/>
                  </a:ext>
                </a:extLst>
              </p:cNvPr>
              <p:cNvSpPr/>
              <p:nvPr/>
            </p:nvSpPr>
            <p:spPr>
              <a:xfrm>
                <a:off x="7078892" y="4018504"/>
                <a:ext cx="57544" cy="36030"/>
              </a:xfrm>
              <a:custGeom>
                <a:avLst/>
                <a:gdLst/>
                <a:ahLst/>
                <a:cxnLst/>
                <a:rect l="l" t="t" r="r" b="b"/>
                <a:pathLst>
                  <a:path w="9973" h="6247" extrusionOk="0">
                    <a:moveTo>
                      <a:pt x="0" y="1"/>
                    </a:moveTo>
                    <a:lnTo>
                      <a:pt x="266" y="1722"/>
                    </a:lnTo>
                    <a:lnTo>
                      <a:pt x="1668" y="1970"/>
                    </a:lnTo>
                    <a:lnTo>
                      <a:pt x="870" y="3177"/>
                    </a:lnTo>
                    <a:cubicBezTo>
                      <a:pt x="1300" y="3058"/>
                      <a:pt x="1704" y="3001"/>
                      <a:pt x="2079" y="3001"/>
                    </a:cubicBezTo>
                    <a:cubicBezTo>
                      <a:pt x="3221" y="3001"/>
                      <a:pt x="4106" y="3533"/>
                      <a:pt x="4720" y="4508"/>
                    </a:cubicBezTo>
                    <a:cubicBezTo>
                      <a:pt x="5319" y="5452"/>
                      <a:pt x="5558" y="5867"/>
                      <a:pt x="5945" y="5867"/>
                    </a:cubicBezTo>
                    <a:cubicBezTo>
                      <a:pt x="6235" y="5867"/>
                      <a:pt x="6607" y="5635"/>
                      <a:pt x="7275" y="5218"/>
                    </a:cubicBezTo>
                    <a:cubicBezTo>
                      <a:pt x="7453" y="5111"/>
                      <a:pt x="7648" y="5058"/>
                      <a:pt x="7861" y="5022"/>
                    </a:cubicBezTo>
                    <a:lnTo>
                      <a:pt x="9564" y="6247"/>
                    </a:lnTo>
                    <a:lnTo>
                      <a:pt x="9972" y="5679"/>
                    </a:lnTo>
                    <a:cubicBezTo>
                      <a:pt x="9582" y="4809"/>
                      <a:pt x="9262" y="3887"/>
                      <a:pt x="8819" y="3035"/>
                    </a:cubicBezTo>
                    <a:cubicBezTo>
                      <a:pt x="8151" y="1821"/>
                      <a:pt x="7070" y="1194"/>
                      <a:pt x="5857" y="1194"/>
                    </a:cubicBezTo>
                    <a:cubicBezTo>
                      <a:pt x="5138" y="1194"/>
                      <a:pt x="4373" y="1415"/>
                      <a:pt x="3620" y="1864"/>
                    </a:cubicBezTo>
                    <a:cubicBezTo>
                      <a:pt x="3336" y="2024"/>
                      <a:pt x="3052" y="2166"/>
                      <a:pt x="2644" y="2396"/>
                    </a:cubicBezTo>
                    <a:lnTo>
                      <a:pt x="1970" y="462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464" name="Google Shape;3310;p65">
                <a:extLst>
                  <a:ext uri="{FF2B5EF4-FFF2-40B4-BE49-F238E27FC236}">
                    <a16:creationId xmlns:a16="http://schemas.microsoft.com/office/drawing/2014/main" id="{C769846C-B7D0-176B-CFC7-14082CF7D891}"/>
                  </a:ext>
                </a:extLst>
              </p:cNvPr>
              <p:cNvSpPr/>
              <p:nvPr/>
            </p:nvSpPr>
            <p:spPr>
              <a:xfrm>
                <a:off x="7051663" y="3806456"/>
                <a:ext cx="38503" cy="70819"/>
              </a:xfrm>
              <a:custGeom>
                <a:avLst/>
                <a:gdLst/>
                <a:ahLst/>
                <a:cxnLst/>
                <a:rect l="l" t="t" r="r" b="b"/>
                <a:pathLst>
                  <a:path w="6673" h="12279" extrusionOk="0">
                    <a:moveTo>
                      <a:pt x="6672" y="1"/>
                    </a:moveTo>
                    <a:lnTo>
                      <a:pt x="6672" y="1"/>
                    </a:lnTo>
                    <a:cubicBezTo>
                      <a:pt x="6223" y="198"/>
                      <a:pt x="5784" y="260"/>
                      <a:pt x="5357" y="260"/>
                    </a:cubicBezTo>
                    <a:cubicBezTo>
                      <a:pt x="4670" y="260"/>
                      <a:pt x="4013" y="100"/>
                      <a:pt x="3390" y="89"/>
                    </a:cubicBezTo>
                    <a:lnTo>
                      <a:pt x="3088" y="2786"/>
                    </a:lnTo>
                    <a:lnTo>
                      <a:pt x="4809" y="5164"/>
                    </a:lnTo>
                    <a:lnTo>
                      <a:pt x="1" y="10771"/>
                    </a:lnTo>
                    <a:lnTo>
                      <a:pt x="1083" y="12279"/>
                    </a:lnTo>
                    <a:lnTo>
                      <a:pt x="6388" y="7772"/>
                    </a:lnTo>
                    <a:cubicBezTo>
                      <a:pt x="4454" y="6495"/>
                      <a:pt x="6175" y="3709"/>
                      <a:pt x="4383" y="2502"/>
                    </a:cubicBezTo>
                    <a:lnTo>
                      <a:pt x="667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465" name="Google Shape;3311;p65">
                <a:extLst>
                  <a:ext uri="{FF2B5EF4-FFF2-40B4-BE49-F238E27FC236}">
                    <a16:creationId xmlns:a16="http://schemas.microsoft.com/office/drawing/2014/main" id="{9369C5BB-E363-9A90-4EA5-D5458C5EC1DC}"/>
                  </a:ext>
                </a:extLst>
              </p:cNvPr>
              <p:cNvSpPr/>
              <p:nvPr/>
            </p:nvSpPr>
            <p:spPr>
              <a:xfrm>
                <a:off x="6984824" y="4061618"/>
                <a:ext cx="42081" cy="8893"/>
              </a:xfrm>
              <a:custGeom>
                <a:avLst/>
                <a:gdLst/>
                <a:ahLst/>
                <a:cxnLst/>
                <a:rect l="l" t="t" r="r" b="b"/>
                <a:pathLst>
                  <a:path w="7293" h="1542" extrusionOk="0">
                    <a:moveTo>
                      <a:pt x="4286" y="0"/>
                    </a:moveTo>
                    <a:cubicBezTo>
                      <a:pt x="2949" y="0"/>
                      <a:pt x="1596" y="367"/>
                      <a:pt x="0" y="510"/>
                    </a:cubicBezTo>
                    <a:cubicBezTo>
                      <a:pt x="787" y="973"/>
                      <a:pt x="1302" y="1542"/>
                      <a:pt x="1738" y="1542"/>
                    </a:cubicBezTo>
                    <a:cubicBezTo>
                      <a:pt x="1970" y="1542"/>
                      <a:pt x="2179" y="1380"/>
                      <a:pt x="2396" y="954"/>
                    </a:cubicBezTo>
                    <a:cubicBezTo>
                      <a:pt x="2708" y="1325"/>
                      <a:pt x="3056" y="1432"/>
                      <a:pt x="3417" y="1432"/>
                    </a:cubicBezTo>
                    <a:cubicBezTo>
                      <a:pt x="3816" y="1432"/>
                      <a:pt x="4231" y="1302"/>
                      <a:pt x="4631" y="1256"/>
                    </a:cubicBezTo>
                    <a:cubicBezTo>
                      <a:pt x="5394" y="1149"/>
                      <a:pt x="6157" y="1025"/>
                      <a:pt x="7293" y="830"/>
                    </a:cubicBezTo>
                    <a:cubicBezTo>
                      <a:pt x="6240" y="198"/>
                      <a:pt x="5268" y="0"/>
                      <a:pt x="428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466" name="Google Shape;3312;p65">
                <a:extLst>
                  <a:ext uri="{FF2B5EF4-FFF2-40B4-BE49-F238E27FC236}">
                    <a16:creationId xmlns:a16="http://schemas.microsoft.com/office/drawing/2014/main" id="{CAD801B4-546B-2498-700B-6732E7E7DE4F}"/>
                  </a:ext>
                </a:extLst>
              </p:cNvPr>
              <p:cNvSpPr/>
              <p:nvPr/>
            </p:nvSpPr>
            <p:spPr>
              <a:xfrm>
                <a:off x="7035181" y="4030478"/>
                <a:ext cx="15469" cy="21703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763" extrusionOk="0">
                    <a:moveTo>
                      <a:pt x="2662" y="1"/>
                    </a:moveTo>
                    <a:cubicBezTo>
                      <a:pt x="19" y="675"/>
                      <a:pt x="1" y="764"/>
                      <a:pt x="1012" y="3763"/>
                    </a:cubicBezTo>
                    <a:lnTo>
                      <a:pt x="1491" y="2148"/>
                    </a:lnTo>
                    <a:lnTo>
                      <a:pt x="2201" y="3408"/>
                    </a:lnTo>
                    <a:lnTo>
                      <a:pt x="2680" y="3372"/>
                    </a:lnTo>
                    <a:cubicBezTo>
                      <a:pt x="2574" y="2840"/>
                      <a:pt x="2485" y="2308"/>
                      <a:pt x="2450" y="1758"/>
                    </a:cubicBezTo>
                    <a:cubicBezTo>
                      <a:pt x="2485" y="1172"/>
                      <a:pt x="2556" y="586"/>
                      <a:pt x="266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467" name="Google Shape;3313;p65">
                <a:extLst>
                  <a:ext uri="{FF2B5EF4-FFF2-40B4-BE49-F238E27FC236}">
                    <a16:creationId xmlns:a16="http://schemas.microsoft.com/office/drawing/2014/main" id="{1D9E4290-10B9-B72F-FAEB-9BEAB7DF2604}"/>
                  </a:ext>
                </a:extLst>
              </p:cNvPr>
              <p:cNvSpPr/>
              <p:nvPr/>
            </p:nvSpPr>
            <p:spPr>
              <a:xfrm>
                <a:off x="7045011" y="3983609"/>
                <a:ext cx="19047" cy="18121"/>
              </a:xfrm>
              <a:custGeom>
                <a:avLst/>
                <a:gdLst/>
                <a:ahLst/>
                <a:cxnLst/>
                <a:rect l="l" t="t" r="r" b="b"/>
                <a:pathLst>
                  <a:path w="3301" h="3142" extrusionOk="0">
                    <a:moveTo>
                      <a:pt x="3301" y="0"/>
                    </a:moveTo>
                    <a:lnTo>
                      <a:pt x="0" y="1455"/>
                    </a:lnTo>
                    <a:lnTo>
                      <a:pt x="550" y="2520"/>
                    </a:lnTo>
                    <a:lnTo>
                      <a:pt x="1154" y="1793"/>
                    </a:lnTo>
                    <a:lnTo>
                      <a:pt x="2804" y="3141"/>
                    </a:lnTo>
                    <a:lnTo>
                      <a:pt x="33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468" name="Google Shape;3314;p65">
                <a:extLst>
                  <a:ext uri="{FF2B5EF4-FFF2-40B4-BE49-F238E27FC236}">
                    <a16:creationId xmlns:a16="http://schemas.microsoft.com/office/drawing/2014/main" id="{CE53FA89-D157-56CB-417E-A20B5F6FD670}"/>
                  </a:ext>
                </a:extLst>
              </p:cNvPr>
              <p:cNvSpPr/>
              <p:nvPr/>
            </p:nvSpPr>
            <p:spPr>
              <a:xfrm>
                <a:off x="7034362" y="3943182"/>
                <a:ext cx="9734" cy="2457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4260" extrusionOk="0">
                    <a:moveTo>
                      <a:pt x="249" y="1"/>
                    </a:moveTo>
                    <a:cubicBezTo>
                      <a:pt x="1" y="2627"/>
                      <a:pt x="1" y="2627"/>
                      <a:pt x="977" y="4259"/>
                    </a:cubicBezTo>
                    <a:cubicBezTo>
                      <a:pt x="1687" y="1261"/>
                      <a:pt x="1687" y="1261"/>
                      <a:pt x="24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469" name="Google Shape;3315;p65">
                <a:extLst>
                  <a:ext uri="{FF2B5EF4-FFF2-40B4-BE49-F238E27FC236}">
                    <a16:creationId xmlns:a16="http://schemas.microsoft.com/office/drawing/2014/main" id="{9DDC6FEA-543F-FC03-C172-D532F9ED24F9}"/>
                  </a:ext>
                </a:extLst>
              </p:cNvPr>
              <p:cNvSpPr/>
              <p:nvPr/>
            </p:nvSpPr>
            <p:spPr>
              <a:xfrm>
                <a:off x="6724214" y="4015234"/>
                <a:ext cx="1131" cy="51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470" name="Google Shape;3316;p65">
                <a:extLst>
                  <a:ext uri="{FF2B5EF4-FFF2-40B4-BE49-F238E27FC236}">
                    <a16:creationId xmlns:a16="http://schemas.microsoft.com/office/drawing/2014/main" id="{4421F07B-8C4F-EBDC-B27E-54B791F388A7}"/>
                  </a:ext>
                </a:extLst>
              </p:cNvPr>
              <p:cNvSpPr/>
              <p:nvPr/>
            </p:nvSpPr>
            <p:spPr>
              <a:xfrm>
                <a:off x="7071623" y="3755083"/>
                <a:ext cx="16589" cy="16380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471" name="Google Shape;3317;p65">
                <a:extLst>
                  <a:ext uri="{FF2B5EF4-FFF2-40B4-BE49-F238E27FC236}">
                    <a16:creationId xmlns:a16="http://schemas.microsoft.com/office/drawing/2014/main" id="{FB037243-A508-6EFA-A23A-76734CE1E751}"/>
                  </a:ext>
                </a:extLst>
              </p:cNvPr>
              <p:cNvSpPr/>
              <p:nvPr/>
            </p:nvSpPr>
            <p:spPr>
              <a:xfrm>
                <a:off x="6722575" y="4015741"/>
                <a:ext cx="1541" cy="727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472" name="Google Shape;3318;p65">
                <a:extLst>
                  <a:ext uri="{FF2B5EF4-FFF2-40B4-BE49-F238E27FC236}">
                    <a16:creationId xmlns:a16="http://schemas.microsoft.com/office/drawing/2014/main" id="{F1978925-078E-0D24-BCEE-4E0DF909458B}"/>
                  </a:ext>
                </a:extLst>
              </p:cNvPr>
              <p:cNvSpPr/>
              <p:nvPr/>
            </p:nvSpPr>
            <p:spPr>
              <a:xfrm>
                <a:off x="6772321" y="4116142"/>
                <a:ext cx="30927" cy="46769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473" name="Google Shape;3324;p65">
            <a:extLst>
              <a:ext uri="{FF2B5EF4-FFF2-40B4-BE49-F238E27FC236}">
                <a16:creationId xmlns:a16="http://schemas.microsoft.com/office/drawing/2014/main" id="{C9D839BA-7791-C1D4-799F-8A7687F4F6B6}"/>
              </a:ext>
            </a:extLst>
          </p:cNvPr>
          <p:cNvGrpSpPr/>
          <p:nvPr/>
        </p:nvGrpSpPr>
        <p:grpSpPr>
          <a:xfrm>
            <a:off x="3253696" y="5128436"/>
            <a:ext cx="720000" cy="648000"/>
            <a:chOff x="6000100" y="3076250"/>
            <a:chExt cx="587871" cy="512373"/>
          </a:xfrm>
          <a:solidFill>
            <a:schemeClr val="tx1"/>
          </a:solidFill>
        </p:grpSpPr>
        <p:sp>
          <p:nvSpPr>
            <p:cNvPr id="474" name="Google Shape;3325;p65">
              <a:extLst>
                <a:ext uri="{FF2B5EF4-FFF2-40B4-BE49-F238E27FC236}">
                  <a16:creationId xmlns:a16="http://schemas.microsoft.com/office/drawing/2014/main" id="{6FEFC250-E462-04AF-FF00-9A0B7363AA1D}"/>
                </a:ext>
              </a:extLst>
            </p:cNvPr>
            <p:cNvSpPr/>
            <p:nvPr/>
          </p:nvSpPr>
          <p:spPr>
            <a:xfrm>
              <a:off x="6000100" y="3076250"/>
              <a:ext cx="587871" cy="512373"/>
            </a:xfrm>
            <a:custGeom>
              <a:avLst/>
              <a:gdLst/>
              <a:ahLst/>
              <a:cxnLst/>
              <a:rect l="l" t="t" r="r" b="b"/>
              <a:pathLst>
                <a:path w="101884" h="88838" extrusionOk="0">
                  <a:moveTo>
                    <a:pt x="50272" y="0"/>
                  </a:moveTo>
                  <a:cubicBezTo>
                    <a:pt x="31897" y="0"/>
                    <a:pt x="14791" y="11087"/>
                    <a:pt x="8322" y="29000"/>
                  </a:cubicBezTo>
                  <a:cubicBezTo>
                    <a:pt x="1" y="51995"/>
                    <a:pt x="12332" y="77546"/>
                    <a:pt x="35878" y="86063"/>
                  </a:cubicBezTo>
                  <a:cubicBezTo>
                    <a:pt x="41078" y="87945"/>
                    <a:pt x="46391" y="88838"/>
                    <a:pt x="51602" y="88838"/>
                  </a:cubicBezTo>
                  <a:cubicBezTo>
                    <a:pt x="69970" y="88838"/>
                    <a:pt x="87079" y="77751"/>
                    <a:pt x="93562" y="59838"/>
                  </a:cubicBezTo>
                  <a:cubicBezTo>
                    <a:pt x="101883" y="36843"/>
                    <a:pt x="89534" y="11292"/>
                    <a:pt x="66006" y="2775"/>
                  </a:cubicBezTo>
                  <a:cubicBezTo>
                    <a:pt x="60802" y="893"/>
                    <a:pt x="55486" y="0"/>
                    <a:pt x="502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475" name="Google Shape;3326;p65">
              <a:extLst>
                <a:ext uri="{FF2B5EF4-FFF2-40B4-BE49-F238E27FC236}">
                  <a16:creationId xmlns:a16="http://schemas.microsoft.com/office/drawing/2014/main" id="{0EFC0623-BA5F-C8FC-C21B-2A1A9EEBCBEF}"/>
                </a:ext>
              </a:extLst>
            </p:cNvPr>
            <p:cNvGrpSpPr/>
            <p:nvPr/>
          </p:nvGrpSpPr>
          <p:grpSpPr>
            <a:xfrm>
              <a:off x="6031360" y="3076713"/>
              <a:ext cx="539107" cy="480965"/>
              <a:chOff x="6031360" y="3076713"/>
              <a:chExt cx="539107" cy="480965"/>
            </a:xfrm>
            <a:grpFill/>
          </p:grpSpPr>
          <p:sp>
            <p:nvSpPr>
              <p:cNvPr id="476" name="Google Shape;3327;p65">
                <a:extLst>
                  <a:ext uri="{FF2B5EF4-FFF2-40B4-BE49-F238E27FC236}">
                    <a16:creationId xmlns:a16="http://schemas.microsoft.com/office/drawing/2014/main" id="{0DBA1323-91A2-E2C0-951B-D3EEC07D0DDA}"/>
                  </a:ext>
                </a:extLst>
              </p:cNvPr>
              <p:cNvSpPr/>
              <p:nvPr/>
            </p:nvSpPr>
            <p:spPr>
              <a:xfrm>
                <a:off x="6160232" y="3107767"/>
                <a:ext cx="410235" cy="449911"/>
              </a:xfrm>
              <a:custGeom>
                <a:avLst/>
                <a:gdLst/>
                <a:ahLst/>
                <a:cxnLst/>
                <a:rect l="l" t="t" r="r" b="b"/>
                <a:pathLst>
                  <a:path w="71098" h="78008" extrusionOk="0">
                    <a:moveTo>
                      <a:pt x="36108" y="3531"/>
                    </a:moveTo>
                    <a:lnTo>
                      <a:pt x="36835" y="4631"/>
                    </a:lnTo>
                    <a:cubicBezTo>
                      <a:pt x="36551" y="4826"/>
                      <a:pt x="36268" y="5039"/>
                      <a:pt x="35948" y="5217"/>
                    </a:cubicBezTo>
                    <a:cubicBezTo>
                      <a:pt x="35043" y="5749"/>
                      <a:pt x="34635" y="6459"/>
                      <a:pt x="35132" y="7488"/>
                    </a:cubicBezTo>
                    <a:cubicBezTo>
                      <a:pt x="35486" y="8208"/>
                      <a:pt x="35984" y="8561"/>
                      <a:pt x="36635" y="8561"/>
                    </a:cubicBezTo>
                    <a:cubicBezTo>
                      <a:pt x="36866" y="8561"/>
                      <a:pt x="37116" y="8517"/>
                      <a:pt x="37385" y="8428"/>
                    </a:cubicBezTo>
                    <a:cubicBezTo>
                      <a:pt x="37776" y="8304"/>
                      <a:pt x="38184" y="8198"/>
                      <a:pt x="38752" y="8056"/>
                    </a:cubicBezTo>
                    <a:lnTo>
                      <a:pt x="38752" y="8056"/>
                    </a:lnTo>
                    <a:cubicBezTo>
                      <a:pt x="38412" y="9075"/>
                      <a:pt x="37909" y="9331"/>
                      <a:pt x="37373" y="9331"/>
                    </a:cubicBezTo>
                    <a:cubicBezTo>
                      <a:pt x="36833" y="9331"/>
                      <a:pt x="36258" y="9072"/>
                      <a:pt x="35779" y="9072"/>
                    </a:cubicBezTo>
                    <a:cubicBezTo>
                      <a:pt x="35690" y="9072"/>
                      <a:pt x="35604" y="9081"/>
                      <a:pt x="35522" y="9102"/>
                    </a:cubicBezTo>
                    <a:lnTo>
                      <a:pt x="33162" y="11977"/>
                    </a:lnTo>
                    <a:lnTo>
                      <a:pt x="28585" y="11037"/>
                    </a:lnTo>
                    <a:lnTo>
                      <a:pt x="31832" y="10238"/>
                    </a:lnTo>
                    <a:cubicBezTo>
                      <a:pt x="32825" y="8162"/>
                      <a:pt x="33127" y="7062"/>
                      <a:pt x="32914" y="6228"/>
                    </a:cubicBezTo>
                    <a:lnTo>
                      <a:pt x="36108" y="3531"/>
                    </a:lnTo>
                    <a:close/>
                    <a:moveTo>
                      <a:pt x="38947" y="36232"/>
                    </a:moveTo>
                    <a:lnTo>
                      <a:pt x="38947" y="36232"/>
                    </a:lnTo>
                    <a:cubicBezTo>
                      <a:pt x="40402" y="36374"/>
                      <a:pt x="40561" y="37705"/>
                      <a:pt x="41253" y="38486"/>
                    </a:cubicBezTo>
                    <a:cubicBezTo>
                      <a:pt x="40278" y="40029"/>
                      <a:pt x="42194" y="41076"/>
                      <a:pt x="41963" y="42673"/>
                    </a:cubicBezTo>
                    <a:cubicBezTo>
                      <a:pt x="41786" y="43862"/>
                      <a:pt x="42833" y="45264"/>
                      <a:pt x="43241" y="46648"/>
                    </a:cubicBezTo>
                    <a:cubicBezTo>
                      <a:pt x="43560" y="47641"/>
                      <a:pt x="43507" y="48741"/>
                      <a:pt x="43046" y="49699"/>
                    </a:cubicBezTo>
                    <a:lnTo>
                      <a:pt x="40473" y="45760"/>
                    </a:lnTo>
                    <a:cubicBezTo>
                      <a:pt x="41449" y="42726"/>
                      <a:pt x="39160" y="39728"/>
                      <a:pt x="38947" y="36232"/>
                    </a:cubicBezTo>
                    <a:close/>
                    <a:moveTo>
                      <a:pt x="36430" y="1"/>
                    </a:moveTo>
                    <a:cubicBezTo>
                      <a:pt x="35873" y="1"/>
                      <a:pt x="35316" y="87"/>
                      <a:pt x="34759" y="284"/>
                    </a:cubicBezTo>
                    <a:cubicBezTo>
                      <a:pt x="33659" y="657"/>
                      <a:pt x="32346" y="870"/>
                      <a:pt x="31885" y="2005"/>
                    </a:cubicBezTo>
                    <a:cubicBezTo>
                      <a:pt x="31264" y="3567"/>
                      <a:pt x="29809" y="3549"/>
                      <a:pt x="28656" y="3992"/>
                    </a:cubicBezTo>
                    <a:cubicBezTo>
                      <a:pt x="26331" y="4826"/>
                      <a:pt x="26012" y="5465"/>
                      <a:pt x="27006" y="7683"/>
                    </a:cubicBezTo>
                    <a:lnTo>
                      <a:pt x="29791" y="7736"/>
                    </a:lnTo>
                    <a:lnTo>
                      <a:pt x="29046" y="10327"/>
                    </a:lnTo>
                    <a:lnTo>
                      <a:pt x="28425" y="7736"/>
                    </a:lnTo>
                    <a:lnTo>
                      <a:pt x="26633" y="11143"/>
                    </a:lnTo>
                    <a:cubicBezTo>
                      <a:pt x="25746" y="11374"/>
                      <a:pt x="24734" y="11391"/>
                      <a:pt x="24113" y="11870"/>
                    </a:cubicBezTo>
                    <a:cubicBezTo>
                      <a:pt x="22960" y="12775"/>
                      <a:pt x="21328" y="12509"/>
                      <a:pt x="20352" y="13680"/>
                    </a:cubicBezTo>
                    <a:lnTo>
                      <a:pt x="19695" y="12900"/>
                    </a:lnTo>
                    <a:lnTo>
                      <a:pt x="18808" y="14106"/>
                    </a:lnTo>
                    <a:cubicBezTo>
                      <a:pt x="18523" y="13971"/>
                      <a:pt x="18518" y="13452"/>
                      <a:pt x="18160" y="13452"/>
                    </a:cubicBezTo>
                    <a:cubicBezTo>
                      <a:pt x="18049" y="13452"/>
                      <a:pt x="17905" y="13501"/>
                      <a:pt x="17708" y="13627"/>
                    </a:cubicBezTo>
                    <a:lnTo>
                      <a:pt x="18560" y="17193"/>
                    </a:lnTo>
                    <a:cubicBezTo>
                      <a:pt x="17972" y="17718"/>
                      <a:pt x="17385" y="18062"/>
                      <a:pt x="16823" y="18062"/>
                    </a:cubicBezTo>
                    <a:cubicBezTo>
                      <a:pt x="16435" y="18062"/>
                      <a:pt x="16059" y="17897"/>
                      <a:pt x="15703" y="17513"/>
                    </a:cubicBezTo>
                    <a:cubicBezTo>
                      <a:pt x="14869" y="16626"/>
                      <a:pt x="13929" y="16750"/>
                      <a:pt x="13112" y="16643"/>
                    </a:cubicBezTo>
                    <a:lnTo>
                      <a:pt x="11196" y="21381"/>
                    </a:lnTo>
                    <a:cubicBezTo>
                      <a:pt x="11922" y="22616"/>
                      <a:pt x="12753" y="22986"/>
                      <a:pt x="13632" y="22986"/>
                    </a:cubicBezTo>
                    <a:cubicBezTo>
                      <a:pt x="14835" y="22986"/>
                      <a:pt x="16130" y="22292"/>
                      <a:pt x="17371" y="22179"/>
                    </a:cubicBezTo>
                    <a:lnTo>
                      <a:pt x="17868" y="20618"/>
                    </a:lnTo>
                    <a:cubicBezTo>
                      <a:pt x="19961" y="20600"/>
                      <a:pt x="19961" y="20600"/>
                      <a:pt x="21594" y="18879"/>
                    </a:cubicBezTo>
                    <a:lnTo>
                      <a:pt x="22587" y="19784"/>
                    </a:lnTo>
                    <a:lnTo>
                      <a:pt x="24646" y="19181"/>
                    </a:lnTo>
                    <a:lnTo>
                      <a:pt x="28762" y="24788"/>
                    </a:lnTo>
                    <a:lnTo>
                      <a:pt x="24930" y="23971"/>
                    </a:lnTo>
                    <a:lnTo>
                      <a:pt x="24930" y="23971"/>
                    </a:lnTo>
                    <a:lnTo>
                      <a:pt x="26544" y="25746"/>
                    </a:lnTo>
                    <a:cubicBezTo>
                      <a:pt x="28177" y="25604"/>
                      <a:pt x="29507" y="24930"/>
                      <a:pt x="30182" y="23209"/>
                    </a:cubicBezTo>
                    <a:cubicBezTo>
                      <a:pt x="29738" y="22747"/>
                      <a:pt x="29365" y="22321"/>
                      <a:pt x="28957" y="21949"/>
                    </a:cubicBezTo>
                    <a:cubicBezTo>
                      <a:pt x="28017" y="21150"/>
                      <a:pt x="27165" y="20352"/>
                      <a:pt x="27502" y="18400"/>
                    </a:cubicBezTo>
                    <a:lnTo>
                      <a:pt x="27502" y="18400"/>
                    </a:lnTo>
                    <a:cubicBezTo>
                      <a:pt x="28336" y="19678"/>
                      <a:pt x="28709" y="20902"/>
                      <a:pt x="29472" y="21239"/>
                    </a:cubicBezTo>
                    <a:cubicBezTo>
                      <a:pt x="30678" y="21771"/>
                      <a:pt x="30785" y="22641"/>
                      <a:pt x="30927" y="23617"/>
                    </a:cubicBezTo>
                    <a:cubicBezTo>
                      <a:pt x="31016" y="24255"/>
                      <a:pt x="30874" y="24965"/>
                      <a:pt x="31087" y="25551"/>
                    </a:cubicBezTo>
                    <a:cubicBezTo>
                      <a:pt x="31282" y="26083"/>
                      <a:pt x="31832" y="26473"/>
                      <a:pt x="32187" y="26952"/>
                    </a:cubicBezTo>
                    <a:cubicBezTo>
                      <a:pt x="32275" y="27077"/>
                      <a:pt x="32329" y="27236"/>
                      <a:pt x="32329" y="27396"/>
                    </a:cubicBezTo>
                    <a:lnTo>
                      <a:pt x="34369" y="26225"/>
                    </a:lnTo>
                    <a:cubicBezTo>
                      <a:pt x="33860" y="25322"/>
                      <a:pt x="33670" y="24632"/>
                      <a:pt x="34867" y="24632"/>
                    </a:cubicBezTo>
                    <a:cubicBezTo>
                      <a:pt x="34964" y="24632"/>
                      <a:pt x="35070" y="24636"/>
                      <a:pt x="35185" y="24646"/>
                    </a:cubicBezTo>
                    <a:cubicBezTo>
                      <a:pt x="35416" y="25462"/>
                      <a:pt x="35718" y="26189"/>
                      <a:pt x="35753" y="26917"/>
                    </a:cubicBezTo>
                    <a:cubicBezTo>
                      <a:pt x="35859" y="28390"/>
                      <a:pt x="37013" y="29011"/>
                      <a:pt x="38024" y="29224"/>
                    </a:cubicBezTo>
                    <a:cubicBezTo>
                      <a:pt x="38126" y="29247"/>
                      <a:pt x="38227" y="29254"/>
                      <a:pt x="38330" y="29254"/>
                    </a:cubicBezTo>
                    <a:cubicBezTo>
                      <a:pt x="38476" y="29254"/>
                      <a:pt x="38623" y="29240"/>
                      <a:pt x="38773" y="29240"/>
                    </a:cubicBezTo>
                    <a:cubicBezTo>
                      <a:pt x="39073" y="29240"/>
                      <a:pt x="39384" y="29296"/>
                      <a:pt x="39710" y="29632"/>
                    </a:cubicBezTo>
                    <a:cubicBezTo>
                      <a:pt x="39812" y="29734"/>
                      <a:pt x="39986" y="29769"/>
                      <a:pt x="40202" y="29769"/>
                    </a:cubicBezTo>
                    <a:cubicBezTo>
                      <a:pt x="40620" y="29769"/>
                      <a:pt x="41193" y="29637"/>
                      <a:pt x="41697" y="29614"/>
                    </a:cubicBezTo>
                    <a:lnTo>
                      <a:pt x="41697" y="29614"/>
                    </a:lnTo>
                    <a:cubicBezTo>
                      <a:pt x="41182" y="31175"/>
                      <a:pt x="41608" y="32825"/>
                      <a:pt x="39657" y="33517"/>
                    </a:cubicBezTo>
                    <a:cubicBezTo>
                      <a:pt x="37368" y="32683"/>
                      <a:pt x="34369" y="33198"/>
                      <a:pt x="32488" y="30608"/>
                    </a:cubicBezTo>
                    <a:cubicBezTo>
                      <a:pt x="32240" y="30253"/>
                      <a:pt x="31388" y="30306"/>
                      <a:pt x="30820" y="30217"/>
                    </a:cubicBezTo>
                    <a:cubicBezTo>
                      <a:pt x="30607" y="30217"/>
                      <a:pt x="30395" y="30270"/>
                      <a:pt x="30182" y="30324"/>
                    </a:cubicBezTo>
                    <a:lnTo>
                      <a:pt x="29507" y="32151"/>
                    </a:lnTo>
                    <a:cubicBezTo>
                      <a:pt x="27875" y="31246"/>
                      <a:pt x="26686" y="29969"/>
                      <a:pt x="25373" y="29259"/>
                    </a:cubicBezTo>
                    <a:cubicBezTo>
                      <a:pt x="23918" y="28496"/>
                      <a:pt x="23794" y="27431"/>
                      <a:pt x="23794" y="26456"/>
                    </a:cubicBezTo>
                    <a:cubicBezTo>
                      <a:pt x="23808" y="24745"/>
                      <a:pt x="23906" y="24354"/>
                      <a:pt x="23055" y="24354"/>
                    </a:cubicBezTo>
                    <a:cubicBezTo>
                      <a:pt x="22802" y="24354"/>
                      <a:pt x="22466" y="24388"/>
                      <a:pt x="22020" y="24433"/>
                    </a:cubicBezTo>
                    <a:cubicBezTo>
                      <a:pt x="21712" y="24458"/>
                      <a:pt x="21377" y="24558"/>
                      <a:pt x="21074" y="24558"/>
                    </a:cubicBezTo>
                    <a:cubicBezTo>
                      <a:pt x="20958" y="24558"/>
                      <a:pt x="20846" y="24543"/>
                      <a:pt x="20742" y="24504"/>
                    </a:cubicBezTo>
                    <a:cubicBezTo>
                      <a:pt x="20157" y="24291"/>
                      <a:pt x="19678" y="23670"/>
                      <a:pt x="19092" y="23546"/>
                    </a:cubicBezTo>
                    <a:cubicBezTo>
                      <a:pt x="19019" y="23530"/>
                      <a:pt x="18944" y="23524"/>
                      <a:pt x="18868" y="23524"/>
                    </a:cubicBezTo>
                    <a:cubicBezTo>
                      <a:pt x="18388" y="23524"/>
                      <a:pt x="17849" y="23788"/>
                      <a:pt x="17363" y="23788"/>
                    </a:cubicBezTo>
                    <a:cubicBezTo>
                      <a:pt x="17305" y="23788"/>
                      <a:pt x="17249" y="23784"/>
                      <a:pt x="17193" y="23776"/>
                    </a:cubicBezTo>
                    <a:cubicBezTo>
                      <a:pt x="17025" y="23751"/>
                      <a:pt x="16855" y="23741"/>
                      <a:pt x="16686" y="23741"/>
                    </a:cubicBezTo>
                    <a:cubicBezTo>
                      <a:pt x="15885" y="23741"/>
                      <a:pt x="15077" y="23971"/>
                      <a:pt x="14280" y="23971"/>
                    </a:cubicBezTo>
                    <a:cubicBezTo>
                      <a:pt x="13809" y="23971"/>
                      <a:pt x="13342" y="23890"/>
                      <a:pt x="12882" y="23634"/>
                    </a:cubicBezTo>
                    <a:cubicBezTo>
                      <a:pt x="12688" y="23891"/>
                      <a:pt x="12389" y="23939"/>
                      <a:pt x="12067" y="23939"/>
                    </a:cubicBezTo>
                    <a:cubicBezTo>
                      <a:pt x="11878" y="23939"/>
                      <a:pt x="11682" y="23923"/>
                      <a:pt x="11494" y="23923"/>
                    </a:cubicBezTo>
                    <a:cubicBezTo>
                      <a:pt x="11005" y="23923"/>
                      <a:pt x="10573" y="24032"/>
                      <a:pt x="10486" y="24823"/>
                    </a:cubicBezTo>
                    <a:cubicBezTo>
                      <a:pt x="8943" y="25125"/>
                      <a:pt x="8925" y="26935"/>
                      <a:pt x="7594" y="27644"/>
                    </a:cubicBezTo>
                    <a:cubicBezTo>
                      <a:pt x="6636" y="28159"/>
                      <a:pt x="5270" y="28461"/>
                      <a:pt x="4720" y="29365"/>
                    </a:cubicBezTo>
                    <a:cubicBezTo>
                      <a:pt x="3992" y="30554"/>
                      <a:pt x="2733" y="30874"/>
                      <a:pt x="1899" y="31779"/>
                    </a:cubicBezTo>
                    <a:cubicBezTo>
                      <a:pt x="1420" y="32311"/>
                      <a:pt x="1100" y="33021"/>
                      <a:pt x="692" y="33695"/>
                    </a:cubicBezTo>
                    <a:lnTo>
                      <a:pt x="2058" y="34529"/>
                    </a:lnTo>
                    <a:lnTo>
                      <a:pt x="0" y="40331"/>
                    </a:lnTo>
                    <a:cubicBezTo>
                      <a:pt x="568" y="41839"/>
                      <a:pt x="1828" y="42460"/>
                      <a:pt x="1579" y="43844"/>
                    </a:cubicBezTo>
                    <a:cubicBezTo>
                      <a:pt x="1526" y="44093"/>
                      <a:pt x="4542" y="47659"/>
                      <a:pt x="4720" y="47677"/>
                    </a:cubicBezTo>
                    <a:cubicBezTo>
                      <a:pt x="6407" y="47823"/>
                      <a:pt x="7973" y="48589"/>
                      <a:pt x="9698" y="48589"/>
                    </a:cubicBezTo>
                    <a:cubicBezTo>
                      <a:pt x="10059" y="48589"/>
                      <a:pt x="10428" y="48555"/>
                      <a:pt x="10806" y="48475"/>
                    </a:cubicBezTo>
                    <a:cubicBezTo>
                      <a:pt x="10987" y="48438"/>
                      <a:pt x="11194" y="48420"/>
                      <a:pt x="11413" y="48420"/>
                    </a:cubicBezTo>
                    <a:cubicBezTo>
                      <a:pt x="12352" y="48420"/>
                      <a:pt x="13516" y="48748"/>
                      <a:pt x="13875" y="49309"/>
                    </a:cubicBezTo>
                    <a:cubicBezTo>
                      <a:pt x="14692" y="50587"/>
                      <a:pt x="15916" y="50622"/>
                      <a:pt x="17140" y="51048"/>
                    </a:cubicBezTo>
                    <a:lnTo>
                      <a:pt x="16076" y="56140"/>
                    </a:lnTo>
                    <a:cubicBezTo>
                      <a:pt x="17477" y="57542"/>
                      <a:pt x="16874" y="59405"/>
                      <a:pt x="17513" y="60896"/>
                    </a:cubicBezTo>
                    <a:cubicBezTo>
                      <a:pt x="17939" y="61907"/>
                      <a:pt x="17566" y="62439"/>
                      <a:pt x="17105" y="63291"/>
                    </a:cubicBezTo>
                    <a:cubicBezTo>
                      <a:pt x="16484" y="64409"/>
                      <a:pt x="14922" y="65544"/>
                      <a:pt x="15526" y="66751"/>
                    </a:cubicBezTo>
                    <a:cubicBezTo>
                      <a:pt x="16359" y="68454"/>
                      <a:pt x="16218" y="70264"/>
                      <a:pt x="16218" y="71879"/>
                    </a:cubicBezTo>
                    <a:cubicBezTo>
                      <a:pt x="16218" y="73795"/>
                      <a:pt x="17726" y="75427"/>
                      <a:pt x="16697" y="77361"/>
                    </a:cubicBezTo>
                    <a:cubicBezTo>
                      <a:pt x="17566" y="77539"/>
                      <a:pt x="18134" y="77610"/>
                      <a:pt x="18684" y="77787"/>
                    </a:cubicBezTo>
                    <a:cubicBezTo>
                      <a:pt x="19160" y="77941"/>
                      <a:pt x="19615" y="78007"/>
                      <a:pt x="20054" y="78007"/>
                    </a:cubicBezTo>
                    <a:cubicBezTo>
                      <a:pt x="21942" y="78007"/>
                      <a:pt x="23543" y="76798"/>
                      <a:pt x="25284" y="76208"/>
                    </a:cubicBezTo>
                    <a:cubicBezTo>
                      <a:pt x="25497" y="74416"/>
                      <a:pt x="27183" y="74310"/>
                      <a:pt x="28336" y="73671"/>
                    </a:cubicBezTo>
                    <a:cubicBezTo>
                      <a:pt x="29472" y="73032"/>
                      <a:pt x="29064" y="71826"/>
                      <a:pt x="29436" y="71240"/>
                    </a:cubicBezTo>
                    <a:cubicBezTo>
                      <a:pt x="30359" y="70814"/>
                      <a:pt x="31051" y="70495"/>
                      <a:pt x="31761" y="70175"/>
                    </a:cubicBezTo>
                    <a:cubicBezTo>
                      <a:pt x="32701" y="69750"/>
                      <a:pt x="34032" y="69998"/>
                      <a:pt x="34351" y="68472"/>
                    </a:cubicBezTo>
                    <a:cubicBezTo>
                      <a:pt x="34564" y="67407"/>
                      <a:pt x="35593" y="66680"/>
                      <a:pt x="35682" y="65456"/>
                    </a:cubicBezTo>
                    <a:cubicBezTo>
                      <a:pt x="35789" y="64196"/>
                      <a:pt x="36179" y="62972"/>
                      <a:pt x="36427" y="61783"/>
                    </a:cubicBezTo>
                    <a:cubicBezTo>
                      <a:pt x="38255" y="60576"/>
                      <a:pt x="39869" y="58979"/>
                      <a:pt x="41786" y="58376"/>
                    </a:cubicBezTo>
                    <a:cubicBezTo>
                      <a:pt x="44997" y="57365"/>
                      <a:pt x="46843" y="55306"/>
                      <a:pt x="48156" y="52432"/>
                    </a:cubicBezTo>
                    <a:cubicBezTo>
                      <a:pt x="47847" y="52304"/>
                      <a:pt x="47534" y="52259"/>
                      <a:pt x="47221" y="52259"/>
                    </a:cubicBezTo>
                    <a:cubicBezTo>
                      <a:pt x="46487" y="52259"/>
                      <a:pt x="45750" y="52505"/>
                      <a:pt x="45050" y="52505"/>
                    </a:cubicBezTo>
                    <a:cubicBezTo>
                      <a:pt x="44519" y="52505"/>
                      <a:pt x="44011" y="52363"/>
                      <a:pt x="43542" y="51864"/>
                    </a:cubicBezTo>
                    <a:cubicBezTo>
                      <a:pt x="44838" y="50108"/>
                      <a:pt x="44909" y="50037"/>
                      <a:pt x="46293" y="49859"/>
                    </a:cubicBezTo>
                    <a:cubicBezTo>
                      <a:pt x="49646" y="49451"/>
                      <a:pt x="52822" y="48599"/>
                      <a:pt x="55395" y="46222"/>
                    </a:cubicBezTo>
                    <a:cubicBezTo>
                      <a:pt x="55484" y="45760"/>
                      <a:pt x="55697" y="45281"/>
                      <a:pt x="55643" y="44838"/>
                    </a:cubicBezTo>
                    <a:cubicBezTo>
                      <a:pt x="55519" y="44022"/>
                      <a:pt x="55359" y="43205"/>
                      <a:pt x="55164" y="42389"/>
                    </a:cubicBezTo>
                    <a:lnTo>
                      <a:pt x="54224" y="42886"/>
                    </a:lnTo>
                    <a:lnTo>
                      <a:pt x="53887" y="41254"/>
                    </a:lnTo>
                    <a:lnTo>
                      <a:pt x="53017" y="42655"/>
                    </a:lnTo>
                    <a:cubicBezTo>
                      <a:pt x="51775" y="40810"/>
                      <a:pt x="49327" y="39763"/>
                      <a:pt x="49735" y="36906"/>
                    </a:cubicBezTo>
                    <a:lnTo>
                      <a:pt x="49735" y="36906"/>
                    </a:lnTo>
                    <a:cubicBezTo>
                      <a:pt x="51738" y="37643"/>
                      <a:pt x="51709" y="40841"/>
                      <a:pt x="54224" y="40841"/>
                    </a:cubicBezTo>
                    <a:cubicBezTo>
                      <a:pt x="54315" y="40841"/>
                      <a:pt x="54410" y="40836"/>
                      <a:pt x="54508" y="40828"/>
                    </a:cubicBezTo>
                    <a:cubicBezTo>
                      <a:pt x="55927" y="42620"/>
                      <a:pt x="57968" y="43134"/>
                      <a:pt x="59831" y="43365"/>
                    </a:cubicBezTo>
                    <a:lnTo>
                      <a:pt x="61091" y="47286"/>
                    </a:lnTo>
                    <a:lnTo>
                      <a:pt x="62244" y="46683"/>
                    </a:lnTo>
                    <a:lnTo>
                      <a:pt x="61215" y="57010"/>
                    </a:lnTo>
                    <a:cubicBezTo>
                      <a:pt x="61641" y="57382"/>
                      <a:pt x="62102" y="57613"/>
                      <a:pt x="62208" y="57950"/>
                    </a:cubicBezTo>
                    <a:cubicBezTo>
                      <a:pt x="62350" y="58411"/>
                      <a:pt x="62226" y="58944"/>
                      <a:pt x="62226" y="59547"/>
                    </a:cubicBezTo>
                    <a:cubicBezTo>
                      <a:pt x="64054" y="58323"/>
                      <a:pt x="61783" y="56531"/>
                      <a:pt x="63397" y="55164"/>
                    </a:cubicBezTo>
                    <a:cubicBezTo>
                      <a:pt x="64338" y="54348"/>
                      <a:pt x="63894" y="52503"/>
                      <a:pt x="65420" y="51421"/>
                    </a:cubicBezTo>
                    <a:cubicBezTo>
                      <a:pt x="66236" y="50835"/>
                      <a:pt x="66627" y="49575"/>
                      <a:pt x="67407" y="48670"/>
                    </a:cubicBezTo>
                    <a:cubicBezTo>
                      <a:pt x="71098" y="31370"/>
                      <a:pt x="63805" y="13556"/>
                      <a:pt x="49451" y="3265"/>
                    </a:cubicBezTo>
                    <a:lnTo>
                      <a:pt x="47836" y="4223"/>
                    </a:lnTo>
                    <a:lnTo>
                      <a:pt x="47286" y="3425"/>
                    </a:lnTo>
                    <a:lnTo>
                      <a:pt x="45068" y="5465"/>
                    </a:lnTo>
                    <a:lnTo>
                      <a:pt x="44802" y="2963"/>
                    </a:lnTo>
                    <a:cubicBezTo>
                      <a:pt x="44483" y="4383"/>
                      <a:pt x="44412" y="5554"/>
                      <a:pt x="43383" y="6193"/>
                    </a:cubicBezTo>
                    <a:lnTo>
                      <a:pt x="41094" y="4844"/>
                    </a:lnTo>
                    <a:lnTo>
                      <a:pt x="41253" y="4702"/>
                    </a:lnTo>
                    <a:lnTo>
                      <a:pt x="43436" y="4525"/>
                    </a:lnTo>
                    <a:cubicBezTo>
                      <a:pt x="43312" y="3975"/>
                      <a:pt x="43329" y="3673"/>
                      <a:pt x="43205" y="3567"/>
                    </a:cubicBezTo>
                    <a:cubicBezTo>
                      <a:pt x="41857" y="2502"/>
                      <a:pt x="40153" y="1934"/>
                      <a:pt x="38929" y="657"/>
                    </a:cubicBezTo>
                    <a:cubicBezTo>
                      <a:pt x="38787" y="497"/>
                      <a:pt x="38592" y="390"/>
                      <a:pt x="38379" y="319"/>
                    </a:cubicBezTo>
                    <a:cubicBezTo>
                      <a:pt x="37729" y="119"/>
                      <a:pt x="37080" y="1"/>
                      <a:pt x="3643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477" name="Google Shape;3328;p65">
                <a:extLst>
                  <a:ext uri="{FF2B5EF4-FFF2-40B4-BE49-F238E27FC236}">
                    <a16:creationId xmlns:a16="http://schemas.microsoft.com/office/drawing/2014/main" id="{64F17D63-0399-E8B2-3A59-43C991A9AA78}"/>
                  </a:ext>
                </a:extLst>
              </p:cNvPr>
              <p:cNvSpPr/>
              <p:nvPr/>
            </p:nvSpPr>
            <p:spPr>
              <a:xfrm>
                <a:off x="6031360" y="3319580"/>
                <a:ext cx="62149" cy="151155"/>
              </a:xfrm>
              <a:custGeom>
                <a:avLst/>
                <a:gdLst/>
                <a:ahLst/>
                <a:cxnLst/>
                <a:rect l="l" t="t" r="r" b="b"/>
                <a:pathLst>
                  <a:path w="10771" h="26208" extrusionOk="0">
                    <a:moveTo>
                      <a:pt x="266" y="1"/>
                    </a:moveTo>
                    <a:lnTo>
                      <a:pt x="266" y="1"/>
                    </a:lnTo>
                    <a:cubicBezTo>
                      <a:pt x="0" y="9316"/>
                      <a:pt x="2679" y="18489"/>
                      <a:pt x="7914" y="26208"/>
                    </a:cubicBezTo>
                    <a:lnTo>
                      <a:pt x="9014" y="25995"/>
                    </a:lnTo>
                    <a:cubicBezTo>
                      <a:pt x="9954" y="24078"/>
                      <a:pt x="9617" y="22073"/>
                      <a:pt x="9475" y="20068"/>
                    </a:cubicBezTo>
                    <a:cubicBezTo>
                      <a:pt x="9422" y="19412"/>
                      <a:pt x="9120" y="18347"/>
                      <a:pt x="9386" y="18188"/>
                    </a:cubicBezTo>
                    <a:cubicBezTo>
                      <a:pt x="10753" y="17336"/>
                      <a:pt x="10274" y="15881"/>
                      <a:pt x="10770" y="14834"/>
                    </a:cubicBezTo>
                    <a:cubicBezTo>
                      <a:pt x="9777" y="13415"/>
                      <a:pt x="8890" y="12137"/>
                      <a:pt x="7328" y="11161"/>
                    </a:cubicBezTo>
                    <a:cubicBezTo>
                      <a:pt x="5270" y="9901"/>
                      <a:pt x="3194" y="8216"/>
                      <a:pt x="3247" y="5235"/>
                    </a:cubicBezTo>
                    <a:cubicBezTo>
                      <a:pt x="3265" y="4649"/>
                      <a:pt x="2999" y="3709"/>
                      <a:pt x="2591" y="3514"/>
                    </a:cubicBezTo>
                    <a:cubicBezTo>
                      <a:pt x="1295" y="2893"/>
                      <a:pt x="479" y="1562"/>
                      <a:pt x="408" y="604"/>
                    </a:cubicBezTo>
                    <a:cubicBezTo>
                      <a:pt x="373" y="391"/>
                      <a:pt x="337" y="196"/>
                      <a:pt x="26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478" name="Google Shape;3329;p65">
                <a:extLst>
                  <a:ext uri="{FF2B5EF4-FFF2-40B4-BE49-F238E27FC236}">
                    <a16:creationId xmlns:a16="http://schemas.microsoft.com/office/drawing/2014/main" id="{F7665683-FE60-6B44-7230-ADA3BEB1944A}"/>
                  </a:ext>
                </a:extLst>
              </p:cNvPr>
              <p:cNvSpPr/>
              <p:nvPr/>
            </p:nvSpPr>
            <p:spPr>
              <a:xfrm>
                <a:off x="6189159" y="3076713"/>
                <a:ext cx="117131" cy="35868"/>
              </a:xfrm>
              <a:custGeom>
                <a:avLst/>
                <a:gdLst/>
                <a:ahLst/>
                <a:cxnLst/>
                <a:rect l="l" t="t" r="r" b="b"/>
                <a:pathLst>
                  <a:path w="20300" h="6219" extrusionOk="0">
                    <a:moveTo>
                      <a:pt x="17629" y="0"/>
                    </a:moveTo>
                    <a:cubicBezTo>
                      <a:pt x="12187" y="0"/>
                      <a:pt x="6775" y="976"/>
                      <a:pt x="1651" y="2882"/>
                    </a:cubicBezTo>
                    <a:cubicBezTo>
                      <a:pt x="1207" y="3344"/>
                      <a:pt x="764" y="3823"/>
                      <a:pt x="302" y="4266"/>
                    </a:cubicBezTo>
                    <a:cubicBezTo>
                      <a:pt x="1" y="4568"/>
                      <a:pt x="231" y="5402"/>
                      <a:pt x="214" y="6218"/>
                    </a:cubicBezTo>
                    <a:cubicBezTo>
                      <a:pt x="1402" y="5473"/>
                      <a:pt x="2201" y="4834"/>
                      <a:pt x="3141" y="4408"/>
                    </a:cubicBezTo>
                    <a:cubicBezTo>
                      <a:pt x="5525" y="3347"/>
                      <a:pt x="8003" y="2632"/>
                      <a:pt x="10607" y="2632"/>
                    </a:cubicBezTo>
                    <a:cubicBezTo>
                      <a:pt x="11182" y="2632"/>
                      <a:pt x="11763" y="2666"/>
                      <a:pt x="12350" y="2740"/>
                    </a:cubicBezTo>
                    <a:cubicBezTo>
                      <a:pt x="12586" y="2362"/>
                      <a:pt x="12876" y="2257"/>
                      <a:pt x="13186" y="2257"/>
                    </a:cubicBezTo>
                    <a:cubicBezTo>
                      <a:pt x="13571" y="2257"/>
                      <a:pt x="13986" y="2419"/>
                      <a:pt x="14364" y="2419"/>
                    </a:cubicBezTo>
                    <a:cubicBezTo>
                      <a:pt x="14550" y="2419"/>
                      <a:pt x="14727" y="2379"/>
                      <a:pt x="14887" y="2261"/>
                    </a:cubicBezTo>
                    <a:cubicBezTo>
                      <a:pt x="16502" y="1072"/>
                      <a:pt x="18472" y="718"/>
                      <a:pt x="20299" y="79"/>
                    </a:cubicBezTo>
                    <a:cubicBezTo>
                      <a:pt x="19409" y="26"/>
                      <a:pt x="18519" y="0"/>
                      <a:pt x="1762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479" name="Google Shape;3330;p65">
                <a:extLst>
                  <a:ext uri="{FF2B5EF4-FFF2-40B4-BE49-F238E27FC236}">
                    <a16:creationId xmlns:a16="http://schemas.microsoft.com/office/drawing/2014/main" id="{EA7F5B86-1323-C0FE-CF0C-8032A1925DA1}"/>
                  </a:ext>
                </a:extLst>
              </p:cNvPr>
              <p:cNvSpPr/>
              <p:nvPr/>
            </p:nvSpPr>
            <p:spPr>
              <a:xfrm>
                <a:off x="6350006" y="3503923"/>
                <a:ext cx="45156" cy="42581"/>
              </a:xfrm>
              <a:custGeom>
                <a:avLst/>
                <a:gdLst/>
                <a:ahLst/>
                <a:cxnLst/>
                <a:rect l="l" t="t" r="r" b="b"/>
                <a:pathLst>
                  <a:path w="7826" h="7383" extrusionOk="0">
                    <a:moveTo>
                      <a:pt x="7648" y="1"/>
                    </a:moveTo>
                    <a:lnTo>
                      <a:pt x="7648" y="1"/>
                    </a:lnTo>
                    <a:cubicBezTo>
                      <a:pt x="6488" y="417"/>
                      <a:pt x="5728" y="1543"/>
                      <a:pt x="4541" y="1543"/>
                    </a:cubicBezTo>
                    <a:cubicBezTo>
                      <a:pt x="4311" y="1543"/>
                      <a:pt x="4065" y="1501"/>
                      <a:pt x="3797" y="1403"/>
                    </a:cubicBezTo>
                    <a:cubicBezTo>
                      <a:pt x="3766" y="1397"/>
                      <a:pt x="3735" y="1395"/>
                      <a:pt x="3704" y="1395"/>
                    </a:cubicBezTo>
                    <a:cubicBezTo>
                      <a:pt x="3523" y="1395"/>
                      <a:pt x="3348" y="1482"/>
                      <a:pt x="3212" y="1633"/>
                    </a:cubicBezTo>
                    <a:cubicBezTo>
                      <a:pt x="2520" y="3567"/>
                      <a:pt x="142" y="4490"/>
                      <a:pt x="0" y="7045"/>
                    </a:cubicBezTo>
                    <a:lnTo>
                      <a:pt x="1633" y="7382"/>
                    </a:lnTo>
                    <a:cubicBezTo>
                      <a:pt x="2662" y="6353"/>
                      <a:pt x="3655" y="5306"/>
                      <a:pt x="4844" y="4419"/>
                    </a:cubicBezTo>
                    <a:cubicBezTo>
                      <a:pt x="6211" y="3390"/>
                      <a:pt x="7825" y="2219"/>
                      <a:pt x="764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480" name="Google Shape;3331;p65">
                <a:extLst>
                  <a:ext uri="{FF2B5EF4-FFF2-40B4-BE49-F238E27FC236}">
                    <a16:creationId xmlns:a16="http://schemas.microsoft.com/office/drawing/2014/main" id="{0799A10D-8A11-1A34-957A-6F7C8D30F20F}"/>
                  </a:ext>
                </a:extLst>
              </p:cNvPr>
              <p:cNvSpPr/>
              <p:nvPr/>
            </p:nvSpPr>
            <p:spPr>
              <a:xfrm>
                <a:off x="6262180" y="3141947"/>
                <a:ext cx="28469" cy="38688"/>
              </a:xfrm>
              <a:custGeom>
                <a:avLst/>
                <a:gdLst/>
                <a:ahLst/>
                <a:cxnLst/>
                <a:rect l="l" t="t" r="r" b="b"/>
                <a:pathLst>
                  <a:path w="4934" h="6708" extrusionOk="0">
                    <a:moveTo>
                      <a:pt x="2094" y="0"/>
                    </a:moveTo>
                    <a:lnTo>
                      <a:pt x="2094" y="0"/>
                    </a:lnTo>
                    <a:cubicBezTo>
                      <a:pt x="0" y="1420"/>
                      <a:pt x="3052" y="2467"/>
                      <a:pt x="1988" y="4454"/>
                    </a:cubicBezTo>
                    <a:lnTo>
                      <a:pt x="817" y="4756"/>
                    </a:lnTo>
                    <a:cubicBezTo>
                      <a:pt x="1243" y="6707"/>
                      <a:pt x="2822" y="6228"/>
                      <a:pt x="3851" y="6619"/>
                    </a:cubicBezTo>
                    <a:lnTo>
                      <a:pt x="4933" y="5430"/>
                    </a:lnTo>
                    <a:cubicBezTo>
                      <a:pt x="4685" y="3993"/>
                      <a:pt x="2768" y="2875"/>
                      <a:pt x="4206" y="1207"/>
                    </a:cubicBezTo>
                    <a:cubicBezTo>
                      <a:pt x="3883" y="979"/>
                      <a:pt x="3846" y="221"/>
                      <a:pt x="3400" y="221"/>
                    </a:cubicBezTo>
                    <a:cubicBezTo>
                      <a:pt x="3257" y="221"/>
                      <a:pt x="3072" y="299"/>
                      <a:pt x="2822" y="497"/>
                    </a:cubicBezTo>
                    <a:cubicBezTo>
                      <a:pt x="2815" y="502"/>
                      <a:pt x="2807" y="505"/>
                      <a:pt x="2796" y="505"/>
                    </a:cubicBezTo>
                    <a:cubicBezTo>
                      <a:pt x="2667" y="505"/>
                      <a:pt x="2259" y="115"/>
                      <a:pt x="209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481" name="Google Shape;3332;p65">
                <a:extLst>
                  <a:ext uri="{FF2B5EF4-FFF2-40B4-BE49-F238E27FC236}">
                    <a16:creationId xmlns:a16="http://schemas.microsoft.com/office/drawing/2014/main" id="{D3482EEA-B086-EDE0-F743-376D631DDD29}"/>
                  </a:ext>
                </a:extLst>
              </p:cNvPr>
              <p:cNvSpPr/>
              <p:nvPr/>
            </p:nvSpPr>
            <p:spPr>
              <a:xfrm>
                <a:off x="6251907" y="3101042"/>
                <a:ext cx="26011" cy="13686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2373" extrusionOk="0">
                    <a:moveTo>
                      <a:pt x="1606" y="0"/>
                    </a:moveTo>
                    <a:cubicBezTo>
                      <a:pt x="1091" y="0"/>
                      <a:pt x="558" y="171"/>
                      <a:pt x="0" y="723"/>
                    </a:cubicBezTo>
                    <a:cubicBezTo>
                      <a:pt x="430" y="1555"/>
                      <a:pt x="972" y="2195"/>
                      <a:pt x="1679" y="2195"/>
                    </a:cubicBezTo>
                    <a:cubicBezTo>
                      <a:pt x="1906" y="2195"/>
                      <a:pt x="2151" y="2129"/>
                      <a:pt x="2414" y="1982"/>
                    </a:cubicBezTo>
                    <a:cubicBezTo>
                      <a:pt x="2981" y="1663"/>
                      <a:pt x="4507" y="2373"/>
                      <a:pt x="4064" y="456"/>
                    </a:cubicBezTo>
                    <a:lnTo>
                      <a:pt x="4064" y="456"/>
                    </a:lnTo>
                    <a:cubicBezTo>
                      <a:pt x="4046" y="457"/>
                      <a:pt x="4028" y="457"/>
                      <a:pt x="4010" y="457"/>
                    </a:cubicBezTo>
                    <a:cubicBezTo>
                      <a:pt x="3239" y="457"/>
                      <a:pt x="2447" y="0"/>
                      <a:pt x="16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482" name="Google Shape;3333;p65">
                <a:extLst>
                  <a:ext uri="{FF2B5EF4-FFF2-40B4-BE49-F238E27FC236}">
                    <a16:creationId xmlns:a16="http://schemas.microsoft.com/office/drawing/2014/main" id="{0458EAD6-D1F0-C5BA-58F3-B4C51F999E9F}"/>
                  </a:ext>
                </a:extLst>
              </p:cNvPr>
              <p:cNvSpPr/>
              <p:nvPr/>
            </p:nvSpPr>
            <p:spPr>
              <a:xfrm>
                <a:off x="6250613" y="3155645"/>
                <a:ext cx="21609" cy="1700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2949" extrusionOk="0">
                    <a:moveTo>
                      <a:pt x="1345" y="1"/>
                    </a:moveTo>
                    <a:cubicBezTo>
                      <a:pt x="985" y="1"/>
                      <a:pt x="770" y="142"/>
                      <a:pt x="568" y="429"/>
                    </a:cubicBezTo>
                    <a:cubicBezTo>
                      <a:pt x="213" y="943"/>
                      <a:pt x="249" y="1706"/>
                      <a:pt x="0" y="2948"/>
                    </a:cubicBezTo>
                    <a:lnTo>
                      <a:pt x="3744" y="695"/>
                    </a:lnTo>
                    <a:cubicBezTo>
                      <a:pt x="2515" y="235"/>
                      <a:pt x="1810" y="1"/>
                      <a:pt x="13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483" name="Google Shape;3262;p65">
            <a:extLst>
              <a:ext uri="{FF2B5EF4-FFF2-40B4-BE49-F238E27FC236}">
                <a16:creationId xmlns:a16="http://schemas.microsoft.com/office/drawing/2014/main" id="{4F63B4F8-D6F1-B8CC-B215-ABE62329B38A}"/>
              </a:ext>
            </a:extLst>
          </p:cNvPr>
          <p:cNvGrpSpPr/>
          <p:nvPr/>
        </p:nvGrpSpPr>
        <p:grpSpPr>
          <a:xfrm>
            <a:off x="6798443" y="5254655"/>
            <a:ext cx="288000" cy="504000"/>
            <a:chOff x="7248525" y="3739696"/>
            <a:chExt cx="230531" cy="359790"/>
          </a:xfrm>
          <a:solidFill>
            <a:schemeClr val="tx1"/>
          </a:solidFill>
        </p:grpSpPr>
        <p:sp>
          <p:nvSpPr>
            <p:cNvPr id="484" name="Google Shape;3263;p65">
              <a:extLst>
                <a:ext uri="{FF2B5EF4-FFF2-40B4-BE49-F238E27FC236}">
                  <a16:creationId xmlns:a16="http://schemas.microsoft.com/office/drawing/2014/main" id="{1C5A636F-03BD-50D8-6B67-9E275226E345}"/>
                </a:ext>
              </a:extLst>
            </p:cNvPr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" name="Google Shape;3264;p65">
              <a:extLst>
                <a:ext uri="{FF2B5EF4-FFF2-40B4-BE49-F238E27FC236}">
                  <a16:creationId xmlns:a16="http://schemas.microsoft.com/office/drawing/2014/main" id="{2D03E10C-801A-F91E-59FE-5899C763BDF0}"/>
                </a:ext>
              </a:extLst>
            </p:cNvPr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486" name="Google Shape;3319;p65">
            <a:extLst>
              <a:ext uri="{FF2B5EF4-FFF2-40B4-BE49-F238E27FC236}">
                <a16:creationId xmlns:a16="http://schemas.microsoft.com/office/drawing/2014/main" id="{EFCD8A9D-A96A-A149-3EDF-2476B3AC2C3B}"/>
              </a:ext>
            </a:extLst>
          </p:cNvPr>
          <p:cNvGrpSpPr/>
          <p:nvPr/>
        </p:nvGrpSpPr>
        <p:grpSpPr>
          <a:xfrm>
            <a:off x="7357173" y="5326655"/>
            <a:ext cx="360000" cy="360000"/>
            <a:chOff x="8565775" y="671075"/>
            <a:chExt cx="441000" cy="441000"/>
          </a:xfrm>
          <a:solidFill>
            <a:schemeClr val="tx1"/>
          </a:solidFill>
        </p:grpSpPr>
        <p:sp>
          <p:nvSpPr>
            <p:cNvPr id="487" name="Google Shape;3320;p65">
              <a:extLst>
                <a:ext uri="{FF2B5EF4-FFF2-40B4-BE49-F238E27FC236}">
                  <a16:creationId xmlns:a16="http://schemas.microsoft.com/office/drawing/2014/main" id="{A37ABD70-48C7-2378-D382-74ED89296CC0}"/>
                </a:ext>
              </a:extLst>
            </p:cNvPr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" name="Google Shape;3321;p65">
              <a:extLst>
                <a:ext uri="{FF2B5EF4-FFF2-40B4-BE49-F238E27FC236}">
                  <a16:creationId xmlns:a16="http://schemas.microsoft.com/office/drawing/2014/main" id="{20837710-7ECF-4926-60FA-1EFCF1B17BDA}"/>
                </a:ext>
              </a:extLst>
            </p:cNvPr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489" name="Google Shape;3322;p65">
            <a:extLst>
              <a:ext uri="{FF2B5EF4-FFF2-40B4-BE49-F238E27FC236}">
                <a16:creationId xmlns:a16="http://schemas.microsoft.com/office/drawing/2014/main" id="{DBAE35CB-4834-2340-D985-F0C3F2DEBF97}"/>
              </a:ext>
            </a:extLst>
          </p:cNvPr>
          <p:cNvSpPr/>
          <p:nvPr/>
        </p:nvSpPr>
        <p:spPr>
          <a:xfrm>
            <a:off x="7987902" y="5326655"/>
            <a:ext cx="360000" cy="360000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490" name="Google Shape;3323;p65">
            <a:extLst>
              <a:ext uri="{FF2B5EF4-FFF2-40B4-BE49-F238E27FC236}">
                <a16:creationId xmlns:a16="http://schemas.microsoft.com/office/drawing/2014/main" id="{79B66CCC-7E2E-B77D-2B90-7A7F6B4A89EA}"/>
              </a:ext>
            </a:extLst>
          </p:cNvPr>
          <p:cNvSpPr/>
          <p:nvPr/>
        </p:nvSpPr>
        <p:spPr>
          <a:xfrm flipH="1">
            <a:off x="6213102" y="5283274"/>
            <a:ext cx="314611" cy="446762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491" name="Google Shape;3253;p65">
            <a:extLst>
              <a:ext uri="{FF2B5EF4-FFF2-40B4-BE49-F238E27FC236}">
                <a16:creationId xmlns:a16="http://schemas.microsoft.com/office/drawing/2014/main" id="{0B4273B9-34EA-AABF-F678-4780F0493AE3}"/>
              </a:ext>
            </a:extLst>
          </p:cNvPr>
          <p:cNvGrpSpPr/>
          <p:nvPr/>
        </p:nvGrpSpPr>
        <p:grpSpPr>
          <a:xfrm>
            <a:off x="9116046" y="5321560"/>
            <a:ext cx="138975" cy="427120"/>
            <a:chOff x="7564426" y="3224343"/>
            <a:chExt cx="119985" cy="368801"/>
          </a:xfrm>
          <a:solidFill>
            <a:schemeClr val="tx1"/>
          </a:solidFill>
        </p:grpSpPr>
        <p:sp>
          <p:nvSpPr>
            <p:cNvPr id="492" name="Google Shape;3254;p65">
              <a:extLst>
                <a:ext uri="{FF2B5EF4-FFF2-40B4-BE49-F238E27FC236}">
                  <a16:creationId xmlns:a16="http://schemas.microsoft.com/office/drawing/2014/main" id="{76F7EDAA-4E8D-AD98-08AC-3E240EAD0DF9}"/>
                </a:ext>
              </a:extLst>
            </p:cNvPr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" name="Google Shape;3255;p65">
              <a:extLst>
                <a:ext uri="{FF2B5EF4-FFF2-40B4-BE49-F238E27FC236}">
                  <a16:creationId xmlns:a16="http://schemas.microsoft.com/office/drawing/2014/main" id="{A959FC3D-2A22-6F9E-9049-85B2F5B02CF1}"/>
                </a:ext>
              </a:extLst>
            </p:cNvPr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494" name="Google Shape;3256;p65">
            <a:extLst>
              <a:ext uri="{FF2B5EF4-FFF2-40B4-BE49-F238E27FC236}">
                <a16:creationId xmlns:a16="http://schemas.microsoft.com/office/drawing/2014/main" id="{51DFBB4A-C657-EC86-8494-521E00964279}"/>
              </a:ext>
            </a:extLst>
          </p:cNvPr>
          <p:cNvGrpSpPr/>
          <p:nvPr/>
        </p:nvGrpSpPr>
        <p:grpSpPr>
          <a:xfrm>
            <a:off x="8652879" y="5313699"/>
            <a:ext cx="252652" cy="442843"/>
            <a:chOff x="8370831" y="3202002"/>
            <a:chExt cx="218129" cy="382376"/>
          </a:xfrm>
          <a:solidFill>
            <a:schemeClr val="tx1"/>
          </a:solidFill>
        </p:grpSpPr>
        <p:sp>
          <p:nvSpPr>
            <p:cNvPr id="495" name="Google Shape;3257;p65">
              <a:extLst>
                <a:ext uri="{FF2B5EF4-FFF2-40B4-BE49-F238E27FC236}">
                  <a16:creationId xmlns:a16="http://schemas.microsoft.com/office/drawing/2014/main" id="{8165A412-4E45-8E95-2AD8-7BFEE3A1E226}"/>
                </a:ext>
              </a:extLst>
            </p:cNvPr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" name="Google Shape;3258;p65">
              <a:extLst>
                <a:ext uri="{FF2B5EF4-FFF2-40B4-BE49-F238E27FC236}">
                  <a16:creationId xmlns:a16="http://schemas.microsoft.com/office/drawing/2014/main" id="{C5FCCA86-EA39-C4C0-2326-A160BFCB27CE}"/>
                </a:ext>
              </a:extLst>
            </p:cNvPr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497" name="Google Shape;3268;p65">
            <a:extLst>
              <a:ext uri="{FF2B5EF4-FFF2-40B4-BE49-F238E27FC236}">
                <a16:creationId xmlns:a16="http://schemas.microsoft.com/office/drawing/2014/main" id="{58A93814-D605-6972-F48B-F0276EFC0AC4}"/>
              </a:ext>
            </a:extLst>
          </p:cNvPr>
          <p:cNvSpPr/>
          <p:nvPr/>
        </p:nvSpPr>
        <p:spPr>
          <a:xfrm>
            <a:off x="9465536" y="5337404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498" name="Google Shape;3277;p65">
            <a:extLst>
              <a:ext uri="{FF2B5EF4-FFF2-40B4-BE49-F238E27FC236}">
                <a16:creationId xmlns:a16="http://schemas.microsoft.com/office/drawing/2014/main" id="{5F76FDD9-5700-7F73-D018-211ED4809F9B}"/>
              </a:ext>
            </a:extLst>
          </p:cNvPr>
          <p:cNvSpPr/>
          <p:nvPr/>
        </p:nvSpPr>
        <p:spPr>
          <a:xfrm>
            <a:off x="9983844" y="5342658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251199499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148</TotalTime>
  <Words>191</Words>
  <Application>Microsoft Office PowerPoint</Application>
  <PresentationFormat>Widescreen</PresentationFormat>
  <Paragraphs>51</Paragraphs>
  <Slides>28</Slides>
  <Notes>23</Notes>
  <HiddenSlides>0</HiddenSlides>
  <MMClips>0</MMClips>
  <ScaleCrop>false</ScaleCrop>
  <HeadingPairs>
    <vt:vector size="6" baseType="variant">
      <vt:variant>
        <vt:lpstr>Fonts Used</vt:lpstr>
      </vt:variant>
      <vt:variant>
        <vt:i4>2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28</vt:i4>
      </vt:variant>
    </vt:vector>
  </HeadingPairs>
  <TitlesOfParts>
    <vt:vector size="31" baseType="lpstr">
      <vt:lpstr>Arial</vt:lpstr>
      <vt:lpstr>Calibri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mt</dc:creator>
  <cp:lastModifiedBy>mt</cp:lastModifiedBy>
  <cp:revision>31</cp:revision>
  <dcterms:created xsi:type="dcterms:W3CDTF">2023-01-08T08:53:25Z</dcterms:created>
  <dcterms:modified xsi:type="dcterms:W3CDTF">2023-09-02T09:30:38Z</dcterms:modified>
</cp:coreProperties>
</file>